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0" r:id="rId2"/>
    <p:sldMasterId id="2147483672" r:id="rId3"/>
    <p:sldMasterId id="2147483696" r:id="rId4"/>
    <p:sldMasterId id="2147483744" r:id="rId5"/>
  </p:sldMasterIdLst>
  <p:notesMasterIdLst>
    <p:notesMasterId r:id="rId99"/>
  </p:notesMasterIdLst>
  <p:sldIdLst>
    <p:sldId id="393" r:id="rId6"/>
    <p:sldId id="289" r:id="rId7"/>
    <p:sldId id="290" r:id="rId8"/>
    <p:sldId id="305" r:id="rId9"/>
    <p:sldId id="306" r:id="rId10"/>
    <p:sldId id="293" r:id="rId11"/>
    <p:sldId id="268" r:id="rId12"/>
    <p:sldId id="294" r:id="rId13"/>
    <p:sldId id="269" r:id="rId14"/>
    <p:sldId id="295" r:id="rId15"/>
    <p:sldId id="392" r:id="rId16"/>
    <p:sldId id="345" r:id="rId17"/>
    <p:sldId id="346" r:id="rId18"/>
    <p:sldId id="347" r:id="rId19"/>
    <p:sldId id="348" r:id="rId20"/>
    <p:sldId id="349" r:id="rId21"/>
    <p:sldId id="350" r:id="rId22"/>
    <p:sldId id="351" r:id="rId23"/>
    <p:sldId id="352" r:id="rId24"/>
    <p:sldId id="353" r:id="rId25"/>
    <p:sldId id="354" r:id="rId26"/>
    <p:sldId id="355" r:id="rId27"/>
    <p:sldId id="356" r:id="rId28"/>
    <p:sldId id="357" r:id="rId29"/>
    <p:sldId id="358" r:id="rId30"/>
    <p:sldId id="359" r:id="rId31"/>
    <p:sldId id="360" r:id="rId32"/>
    <p:sldId id="361" r:id="rId33"/>
    <p:sldId id="362" r:id="rId34"/>
    <p:sldId id="363" r:id="rId35"/>
    <p:sldId id="364" r:id="rId36"/>
    <p:sldId id="365" r:id="rId37"/>
    <p:sldId id="366" r:id="rId38"/>
    <p:sldId id="367" r:id="rId39"/>
    <p:sldId id="368" r:id="rId40"/>
    <p:sldId id="369" r:id="rId41"/>
    <p:sldId id="370" r:id="rId42"/>
    <p:sldId id="371" r:id="rId43"/>
    <p:sldId id="372" r:id="rId44"/>
    <p:sldId id="373" r:id="rId45"/>
    <p:sldId id="374" r:id="rId46"/>
    <p:sldId id="375" r:id="rId47"/>
    <p:sldId id="376" r:id="rId48"/>
    <p:sldId id="377" r:id="rId49"/>
    <p:sldId id="378" r:id="rId50"/>
    <p:sldId id="379" r:id="rId51"/>
    <p:sldId id="380" r:id="rId52"/>
    <p:sldId id="381" r:id="rId53"/>
    <p:sldId id="382" r:id="rId54"/>
    <p:sldId id="383" r:id="rId55"/>
    <p:sldId id="384" r:id="rId56"/>
    <p:sldId id="385" r:id="rId57"/>
    <p:sldId id="386" r:id="rId58"/>
    <p:sldId id="387" r:id="rId59"/>
    <p:sldId id="297" r:id="rId60"/>
    <p:sldId id="388" r:id="rId61"/>
    <p:sldId id="389" r:id="rId62"/>
    <p:sldId id="390" r:id="rId63"/>
    <p:sldId id="391" r:id="rId64"/>
    <p:sldId id="396" r:id="rId65"/>
    <p:sldId id="397" r:id="rId66"/>
    <p:sldId id="315" r:id="rId67"/>
    <p:sldId id="317" r:id="rId68"/>
    <p:sldId id="316" r:id="rId69"/>
    <p:sldId id="318" r:id="rId70"/>
    <p:sldId id="319" r:id="rId71"/>
    <p:sldId id="320" r:id="rId72"/>
    <p:sldId id="321" r:id="rId73"/>
    <p:sldId id="322" r:id="rId74"/>
    <p:sldId id="323" r:id="rId75"/>
    <p:sldId id="324" r:id="rId76"/>
    <p:sldId id="325" r:id="rId77"/>
    <p:sldId id="326" r:id="rId78"/>
    <p:sldId id="327" r:id="rId79"/>
    <p:sldId id="328" r:id="rId80"/>
    <p:sldId id="329" r:id="rId81"/>
    <p:sldId id="330" r:id="rId82"/>
    <p:sldId id="331" r:id="rId83"/>
    <p:sldId id="332" r:id="rId84"/>
    <p:sldId id="333" r:id="rId85"/>
    <p:sldId id="334" r:id="rId86"/>
    <p:sldId id="335" r:id="rId87"/>
    <p:sldId id="336" r:id="rId88"/>
    <p:sldId id="337" r:id="rId89"/>
    <p:sldId id="339" r:id="rId90"/>
    <p:sldId id="338" r:id="rId91"/>
    <p:sldId id="340" r:id="rId92"/>
    <p:sldId id="341" r:id="rId93"/>
    <p:sldId id="342" r:id="rId94"/>
    <p:sldId id="343" r:id="rId95"/>
    <p:sldId id="344" r:id="rId96"/>
    <p:sldId id="394" r:id="rId97"/>
    <p:sldId id="395" r:id="rId98"/>
  </p:sldIdLst>
  <p:sldSz cx="12192000" cy="6858000"/>
  <p:notesSz cx="7102475" cy="10233025"/>
  <p:custDataLst>
    <p:tags r:id="rId100"/>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57">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46DD7"/>
    <a:srgbClr val="6DE5FD"/>
    <a:srgbClr val="289AF5"/>
    <a:srgbClr val="FFBB33"/>
    <a:srgbClr val="0A56C9"/>
    <a:srgbClr val="2695F2"/>
    <a:srgbClr val="77B6EB"/>
    <a:srgbClr val="D6FFFF"/>
    <a:srgbClr val="208AE6"/>
    <a:srgbClr val="2D3855"/>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2596" autoAdjust="0"/>
    <p:restoredTop sz="91803" autoAdjust="0"/>
  </p:normalViewPr>
  <p:slideViewPr>
    <p:cSldViewPr snapToGrid="0" showGuides="1">
      <p:cViewPr>
        <p:scale>
          <a:sx n="75" d="100"/>
          <a:sy n="75" d="100"/>
        </p:scale>
        <p:origin x="-618" y="-72"/>
      </p:cViewPr>
      <p:guideLst>
        <p:guide orient="horz" pos="2157"/>
        <p:guide pos="3840"/>
      </p:guideLst>
    </p:cSldViewPr>
  </p:slideViewPr>
  <p:notesTextViewPr>
    <p:cViewPr>
      <p:scale>
        <a:sx n="1" d="1"/>
        <a:sy n="1" d="1"/>
      </p:scale>
      <p:origin x="0" y="0"/>
    </p:cViewPr>
  </p:notesTextViewPr>
  <p:sorterViewPr>
    <p:cViewPr>
      <p:scale>
        <a:sx n="100" d="100"/>
        <a:sy n="100" d="100"/>
      </p:scale>
      <p:origin x="0" y="8514"/>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slide" Target="slides/slide58.xml"/><Relationship Id="rId68" Type="http://schemas.openxmlformats.org/officeDocument/2006/relationships/slide" Target="slides/slide63.xml"/><Relationship Id="rId84" Type="http://schemas.openxmlformats.org/officeDocument/2006/relationships/slide" Target="slides/slide79.xml"/><Relationship Id="rId89" Type="http://schemas.openxmlformats.org/officeDocument/2006/relationships/slide" Target="slides/slide84.xml"/><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slide" Target="slides/slide87.xml"/><Relationship Id="rId2" Type="http://schemas.openxmlformats.org/officeDocument/2006/relationships/slideMaster" Target="slideMasters/slideMaster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slide" Target="slides/slide48.xml"/><Relationship Id="rId58" Type="http://schemas.openxmlformats.org/officeDocument/2006/relationships/slide" Target="slides/slide53.xml"/><Relationship Id="rId66" Type="http://schemas.openxmlformats.org/officeDocument/2006/relationships/slide" Target="slides/slide61.xml"/><Relationship Id="rId74" Type="http://schemas.openxmlformats.org/officeDocument/2006/relationships/slide" Target="slides/slide69.xml"/><Relationship Id="rId79" Type="http://schemas.openxmlformats.org/officeDocument/2006/relationships/slide" Target="slides/slide74.xml"/><Relationship Id="rId87" Type="http://schemas.openxmlformats.org/officeDocument/2006/relationships/slide" Target="slides/slide82.xml"/><Relationship Id="rId102" Type="http://schemas.openxmlformats.org/officeDocument/2006/relationships/viewProps" Target="viewProps.xml"/><Relationship Id="rId5" Type="http://schemas.openxmlformats.org/officeDocument/2006/relationships/slideMaster" Target="slideMasters/slideMaster5.xml"/><Relationship Id="rId61" Type="http://schemas.openxmlformats.org/officeDocument/2006/relationships/slide" Target="slides/slide56.xml"/><Relationship Id="rId82" Type="http://schemas.openxmlformats.org/officeDocument/2006/relationships/slide" Target="slides/slide77.xml"/><Relationship Id="rId90" Type="http://schemas.openxmlformats.org/officeDocument/2006/relationships/slide" Target="slides/slide85.xml"/><Relationship Id="rId95" Type="http://schemas.openxmlformats.org/officeDocument/2006/relationships/slide" Target="slides/slide90.xml"/><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slide" Target="slides/slide59.xml"/><Relationship Id="rId69" Type="http://schemas.openxmlformats.org/officeDocument/2006/relationships/slide" Target="slides/slide64.xml"/><Relationship Id="rId77" Type="http://schemas.openxmlformats.org/officeDocument/2006/relationships/slide" Target="slides/slide72.xml"/><Relationship Id="rId100" Type="http://schemas.openxmlformats.org/officeDocument/2006/relationships/tags" Target="tags/tag1.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80" Type="http://schemas.openxmlformats.org/officeDocument/2006/relationships/slide" Target="slides/slide75.xml"/><Relationship Id="rId85" Type="http://schemas.openxmlformats.org/officeDocument/2006/relationships/slide" Target="slides/slide80.xml"/><Relationship Id="rId93" Type="http://schemas.openxmlformats.org/officeDocument/2006/relationships/slide" Target="slides/slide88.xml"/><Relationship Id="rId98" Type="http://schemas.openxmlformats.org/officeDocument/2006/relationships/slide" Target="slides/slide93.xml"/><Relationship Id="rId3" Type="http://schemas.openxmlformats.org/officeDocument/2006/relationships/slideMaster" Target="slideMasters/slideMaster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openxmlformats.org/officeDocument/2006/relationships/slide" Target="slides/slide62.xml"/><Relationship Id="rId103" Type="http://schemas.openxmlformats.org/officeDocument/2006/relationships/theme" Target="theme/theme1.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slide" Target="slides/slide57.xml"/><Relationship Id="rId70" Type="http://schemas.openxmlformats.org/officeDocument/2006/relationships/slide" Target="slides/slide65.xml"/><Relationship Id="rId75" Type="http://schemas.openxmlformats.org/officeDocument/2006/relationships/slide" Target="slides/slide70.xml"/><Relationship Id="rId83" Type="http://schemas.openxmlformats.org/officeDocument/2006/relationships/slide" Target="slides/slide78.xml"/><Relationship Id="rId88" Type="http://schemas.openxmlformats.org/officeDocument/2006/relationships/slide" Target="slides/slide83.xml"/><Relationship Id="rId91" Type="http://schemas.openxmlformats.org/officeDocument/2006/relationships/slide" Target="slides/slide86.xml"/><Relationship Id="rId96" Type="http://schemas.openxmlformats.org/officeDocument/2006/relationships/slide" Target="slides/slide91.xml"/><Relationship Id="rId1" Type="http://schemas.openxmlformats.org/officeDocument/2006/relationships/slideMaster" Target="slideMasters/slideMaster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slide" Target="slides/slide60.xml"/><Relationship Id="rId73" Type="http://schemas.openxmlformats.org/officeDocument/2006/relationships/slide" Target="slides/slide68.xml"/><Relationship Id="rId78" Type="http://schemas.openxmlformats.org/officeDocument/2006/relationships/slide" Target="slides/slide73.xml"/><Relationship Id="rId81" Type="http://schemas.openxmlformats.org/officeDocument/2006/relationships/slide" Target="slides/slide76.xml"/><Relationship Id="rId86" Type="http://schemas.openxmlformats.org/officeDocument/2006/relationships/slide" Target="slides/slide81.xml"/><Relationship Id="rId94" Type="http://schemas.openxmlformats.org/officeDocument/2006/relationships/slide" Target="slides/slide89.xml"/><Relationship Id="rId99" Type="http://schemas.openxmlformats.org/officeDocument/2006/relationships/notesMaster" Target="notesMasters/notesMaster1.xml"/><Relationship Id="rId101" Type="http://schemas.openxmlformats.org/officeDocument/2006/relationships/presProps" Target="presProps.xml"/><Relationship Id="rId4" Type="http://schemas.openxmlformats.org/officeDocument/2006/relationships/slideMaster" Target="slideMasters/slideMaster4.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04"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3077739" cy="513428"/>
          </a:xfrm>
          <a:prstGeom prst="rect">
            <a:avLst/>
          </a:prstGeom>
        </p:spPr>
        <p:txBody>
          <a:bodyPr vert="horz" lIns="99055" tIns="49528" rIns="99055" bIns="49528" rtlCol="0"/>
          <a:lstStyle>
            <a:lvl1pPr algn="l">
              <a:defRPr sz="1300"/>
            </a:lvl1pPr>
          </a:lstStyle>
          <a:p>
            <a:endParaRPr lang="zh-CN" altLang="en-US"/>
          </a:p>
        </p:txBody>
      </p:sp>
      <p:sp>
        <p:nvSpPr>
          <p:cNvPr id="3" name="日期占位符 2"/>
          <p:cNvSpPr>
            <a:spLocks noGrp="1"/>
          </p:cNvSpPr>
          <p:nvPr>
            <p:ph type="dt" idx="1"/>
          </p:nvPr>
        </p:nvSpPr>
        <p:spPr>
          <a:xfrm>
            <a:off x="4023093" y="0"/>
            <a:ext cx="3077739" cy="513428"/>
          </a:xfrm>
          <a:prstGeom prst="rect">
            <a:avLst/>
          </a:prstGeom>
        </p:spPr>
        <p:txBody>
          <a:bodyPr vert="horz" lIns="99055" tIns="49528" rIns="99055" bIns="49528" rtlCol="0"/>
          <a:lstStyle>
            <a:lvl1pPr algn="r">
              <a:defRPr sz="1300"/>
            </a:lvl1pPr>
          </a:lstStyle>
          <a:p>
            <a:fld id="{7E2E703F-0691-49F9-8DF4-AE7F7D6B8F2E}" type="datetimeFigureOut">
              <a:rPr lang="zh-CN" altLang="en-US" smtClean="0"/>
              <a:t>2021/3/29</a:t>
            </a:fld>
            <a:endParaRPr lang="zh-CN" altLang="en-US"/>
          </a:p>
        </p:txBody>
      </p:sp>
      <p:sp>
        <p:nvSpPr>
          <p:cNvPr id="4" name="幻灯片图像占位符 3"/>
          <p:cNvSpPr>
            <a:spLocks noGrp="1" noRot="1" noChangeAspect="1"/>
          </p:cNvSpPr>
          <p:nvPr>
            <p:ph type="sldImg" idx="2"/>
          </p:nvPr>
        </p:nvSpPr>
        <p:spPr>
          <a:xfrm>
            <a:off x="482600" y="1279525"/>
            <a:ext cx="6138863" cy="3454400"/>
          </a:xfrm>
          <a:prstGeom prst="rect">
            <a:avLst/>
          </a:prstGeom>
          <a:noFill/>
          <a:ln w="12700">
            <a:solidFill>
              <a:prstClr val="black"/>
            </a:solidFill>
          </a:ln>
        </p:spPr>
        <p:txBody>
          <a:bodyPr vert="horz" lIns="99055" tIns="49528" rIns="99055" bIns="49528" rtlCol="0" anchor="ctr"/>
          <a:lstStyle/>
          <a:p>
            <a:endParaRPr lang="zh-CN" altLang="en-US"/>
          </a:p>
        </p:txBody>
      </p:sp>
      <p:sp>
        <p:nvSpPr>
          <p:cNvPr id="5" name="备注占位符 4"/>
          <p:cNvSpPr>
            <a:spLocks noGrp="1"/>
          </p:cNvSpPr>
          <p:nvPr>
            <p:ph type="body" sz="quarter" idx="3"/>
          </p:nvPr>
        </p:nvSpPr>
        <p:spPr>
          <a:xfrm>
            <a:off x="710248" y="4924643"/>
            <a:ext cx="5681980" cy="4029254"/>
          </a:xfrm>
          <a:prstGeom prst="rect">
            <a:avLst/>
          </a:prstGeom>
        </p:spPr>
        <p:txBody>
          <a:bodyPr vert="horz" lIns="99055" tIns="49528" rIns="99055" bIns="49528"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9719599"/>
            <a:ext cx="3077739" cy="513427"/>
          </a:xfrm>
          <a:prstGeom prst="rect">
            <a:avLst/>
          </a:prstGeom>
        </p:spPr>
        <p:txBody>
          <a:bodyPr vert="horz" lIns="99055" tIns="49528" rIns="99055" bIns="49528" rtlCol="0" anchor="b"/>
          <a:lstStyle>
            <a:lvl1pPr algn="l">
              <a:defRPr sz="1300"/>
            </a:lvl1pPr>
          </a:lstStyle>
          <a:p>
            <a:endParaRPr lang="zh-CN" altLang="en-US"/>
          </a:p>
        </p:txBody>
      </p:sp>
      <p:sp>
        <p:nvSpPr>
          <p:cNvPr id="7" name="灯片编号占位符 6"/>
          <p:cNvSpPr>
            <a:spLocks noGrp="1"/>
          </p:cNvSpPr>
          <p:nvPr>
            <p:ph type="sldNum" sz="quarter" idx="5"/>
          </p:nvPr>
        </p:nvSpPr>
        <p:spPr>
          <a:xfrm>
            <a:off x="4023093" y="9719599"/>
            <a:ext cx="3077739" cy="513427"/>
          </a:xfrm>
          <a:prstGeom prst="rect">
            <a:avLst/>
          </a:prstGeom>
        </p:spPr>
        <p:txBody>
          <a:bodyPr vert="horz" lIns="99055" tIns="49528" rIns="99055" bIns="49528" rtlCol="0" anchor="b"/>
          <a:lstStyle>
            <a:lvl1pPr algn="r">
              <a:defRPr sz="1300"/>
            </a:lvl1pPr>
          </a:lstStyle>
          <a:p>
            <a:fld id="{0E14663B-BF65-4A13-9E30-0A3B56715CC6}" type="slidenum">
              <a:rPr lang="zh-CN" altLang="en-US" smtClean="0"/>
              <a:t>‹#›</a:t>
            </a:fld>
            <a:endParaRPr lang="zh-CN" altLang="en-US"/>
          </a:p>
        </p:txBody>
      </p:sp>
    </p:spTree>
    <p:extLst>
      <p:ext uri="{BB962C8B-B14F-4D97-AF65-F5344CB8AC3E}">
        <p14:creationId xmlns:p14="http://schemas.microsoft.com/office/powerpoint/2010/main" val="300168263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defTabSz="990554">
              <a:defRPr/>
            </a:pPr>
            <a:fld id="{0E14663B-BF65-4A13-9E30-0A3B56715CC6}" type="slidenum">
              <a:rPr lang="zh-CN" altLang="en-US">
                <a:solidFill>
                  <a:prstClr val="black"/>
                </a:solidFill>
                <a:latin typeface="等线"/>
                <a:ea typeface="等线" panose="02010600030101010101" pitchFamily="2" charset="-122"/>
              </a:rPr>
              <a:pPr defTabSz="990554">
                <a:defRPr/>
              </a:pPr>
              <a:t>1</a:t>
            </a:fld>
            <a:endParaRPr lang="zh-CN" altLang="en-US">
              <a:solidFill>
                <a:prstClr val="black"/>
              </a:solidFill>
              <a:latin typeface="等线"/>
              <a:ea typeface="等线" panose="02010600030101010101" pitchFamily="2" charset="-122"/>
            </a:endParaRPr>
          </a:p>
        </p:txBody>
      </p:sp>
    </p:spTree>
    <p:extLst>
      <p:ext uri="{BB962C8B-B14F-4D97-AF65-F5344CB8AC3E}">
        <p14:creationId xmlns:p14="http://schemas.microsoft.com/office/powerpoint/2010/main" val="269482478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10</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67273962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11</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12</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13</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14</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15</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16</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17</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18</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19</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0E14663B-BF65-4A13-9E30-0A3B56715CC6}" type="slidenum">
              <a:rPr lang="zh-CN" altLang="en-US" smtClean="0"/>
              <a:t>2</a:t>
            </a:fld>
            <a:endParaRPr lang="zh-CN" altLang="en-US"/>
          </a:p>
        </p:txBody>
      </p:sp>
    </p:spTree>
    <p:extLst>
      <p:ext uri="{BB962C8B-B14F-4D97-AF65-F5344CB8AC3E}">
        <p14:creationId xmlns:p14="http://schemas.microsoft.com/office/powerpoint/2010/main" val="417272633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20</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21</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22</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23</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24</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25</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26</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27</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28</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29</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t>3</a:t>
            </a:fld>
            <a:endParaRPr lang="zh-CN" altLang="en-US"/>
          </a:p>
        </p:txBody>
      </p:sp>
    </p:spTree>
    <p:extLst>
      <p:ext uri="{BB962C8B-B14F-4D97-AF65-F5344CB8AC3E}">
        <p14:creationId xmlns:p14="http://schemas.microsoft.com/office/powerpoint/2010/main" val="267273962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30</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31</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32</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33</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34</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35</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36</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37</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38</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39</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4</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40</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41</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42</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43</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44</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45</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46</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47</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48</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49</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5</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50</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51</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52</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53</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54</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55</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67273962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56</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57</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58</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59</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6</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67273962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60</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67273962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61</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62</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63</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64</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65</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66</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67</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68</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69</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t>7</a:t>
            </a:fld>
            <a:endParaRPr lang="zh-CN" altLang="en-US"/>
          </a:p>
        </p:txBody>
      </p:sp>
    </p:spTree>
    <p:extLst>
      <p:ext uri="{BB962C8B-B14F-4D97-AF65-F5344CB8AC3E}">
        <p14:creationId xmlns:p14="http://schemas.microsoft.com/office/powerpoint/2010/main" val="192538256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70</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71</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72</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73</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74</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75</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76</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77</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78</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79</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8</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67273962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80</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81</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82</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83</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84</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85</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86</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87</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88</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89</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t>9</a:t>
            </a:fld>
            <a:endParaRPr lang="zh-CN" altLang="en-US"/>
          </a:p>
        </p:txBody>
      </p:sp>
    </p:spTree>
    <p:extLst>
      <p:ext uri="{BB962C8B-B14F-4D97-AF65-F5344CB8AC3E}">
        <p14:creationId xmlns:p14="http://schemas.microsoft.com/office/powerpoint/2010/main" val="681076134"/>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90</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E14663B-BF65-4A13-9E30-0A3B56715CC6}" type="slidenum">
              <a:rPr lang="zh-CN" altLang="en-US" smtClean="0">
                <a:solidFill>
                  <a:prstClr val="black"/>
                </a:solidFill>
                <a:latin typeface="Calibri"/>
                <a:ea typeface="宋体"/>
              </a:rPr>
              <a:pPr/>
              <a:t>91</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27261469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defTabSz="990554">
              <a:defRPr/>
            </a:pPr>
            <a:fld id="{0E14663B-BF65-4A13-9E30-0A3B56715CC6}" type="slidenum">
              <a:rPr lang="zh-CN" altLang="en-US">
                <a:solidFill>
                  <a:prstClr val="black"/>
                </a:solidFill>
                <a:latin typeface="Calibri"/>
                <a:ea typeface="宋体"/>
              </a:rPr>
              <a:pPr defTabSz="990554">
                <a:defRPr/>
              </a:pPr>
              <a:t>92</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8538323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defTabSz="990554">
              <a:defRPr/>
            </a:pPr>
            <a:fld id="{0E14663B-BF65-4A13-9E30-0A3B56715CC6}" type="slidenum">
              <a:rPr lang="zh-CN" altLang="en-US">
                <a:solidFill>
                  <a:prstClr val="black"/>
                </a:solidFill>
                <a:latin typeface="Calibri"/>
                <a:ea typeface="宋体"/>
              </a:rPr>
              <a:pPr defTabSz="990554">
                <a:defRPr/>
              </a:pPr>
              <a:t>93</a:t>
            </a:fld>
            <a:endParaRPr lang="zh-CN" altLang="en-US">
              <a:solidFill>
                <a:prstClr val="black"/>
              </a:solidFill>
              <a:latin typeface="Calibri"/>
              <a:ea typeface="宋体"/>
            </a:endParaRPr>
          </a:p>
        </p:txBody>
      </p:sp>
    </p:spTree>
    <p:extLst>
      <p:ext uri="{BB962C8B-B14F-4D97-AF65-F5344CB8AC3E}">
        <p14:creationId xmlns:p14="http://schemas.microsoft.com/office/powerpoint/2010/main" val="2174979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9733BA09-1BBB-44E5-95B3-402DC97A4DF1}" type="datetimeFigureOut">
              <a:rPr lang="zh-CN" altLang="en-US" smtClean="0"/>
              <a:t>2021/3/29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C0A1304B-C776-4DE5-B34F-DDDE06A81938}"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733BA09-1BBB-44E5-95B3-402DC97A4DF1}" type="datetimeFigureOut">
              <a:rPr lang="zh-CN" altLang="en-US" smtClean="0"/>
              <a:t>2021/3/29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C0A1304B-C776-4DE5-B34F-DDDE06A81938}"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733BA09-1BBB-44E5-95B3-402DC97A4DF1}" type="datetimeFigureOut">
              <a:rPr lang="zh-CN" altLang="en-US" smtClean="0"/>
              <a:t>2021/3/29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C0A1304B-C776-4DE5-B34F-DDDE06A81938}"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598361758"/>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404378891"/>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696454453"/>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hasCustomPrompt="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273014621"/>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501788420"/>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375750724"/>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584571918"/>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154231311"/>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733BA09-1BBB-44E5-95B3-402DC97A4DF1}" type="datetimeFigureOut">
              <a:rPr lang="zh-CN" altLang="en-US" smtClean="0"/>
              <a:t>2021/3/29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C0A1304B-C776-4DE5-B34F-DDDE06A81938}"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999172593"/>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860742719"/>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350788781"/>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694652969"/>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541300176"/>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805470875"/>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hasCustomPrompt="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319181596"/>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558119601"/>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632237726"/>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422102276"/>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p:txBody>
          <a:bodyPr/>
          <a:lstStyle/>
          <a:p>
            <a:fld id="{9733BA09-1BBB-44E5-95B3-402DC97A4DF1}" type="datetimeFigureOut">
              <a:rPr lang="zh-CN" altLang="en-US" smtClean="0"/>
              <a:t>2021/3/29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C0A1304B-C776-4DE5-B34F-DDDE06A81938}"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443443548"/>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723276645"/>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512647258"/>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872884561"/>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021255333"/>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494085051"/>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695798219"/>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hasCustomPrompt="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238627512"/>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665602047"/>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365151693"/>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hasCustomPrompt="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9733BA09-1BBB-44E5-95B3-402DC97A4DF1}" type="datetimeFigureOut">
              <a:rPr lang="zh-CN" altLang="en-US" smtClean="0"/>
              <a:t>2021/3/29</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C0A1304B-C776-4DE5-B34F-DDDE06A81938}"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415149607"/>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081072513"/>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762814588"/>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425427856"/>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887971018"/>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49073094"/>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791988782"/>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659522760"/>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hasCustomPrompt="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040929351"/>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957363051"/>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9733BA09-1BBB-44E5-95B3-402DC97A4DF1}" type="datetimeFigureOut">
              <a:rPr lang="zh-CN" altLang="en-US" smtClean="0"/>
              <a:t>2021/3/29</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C0A1304B-C776-4DE5-B34F-DDDE06A81938}"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713961851"/>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015767324"/>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93050026"/>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576192218"/>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211939874"/>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866440181"/>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9733BA09-1BBB-44E5-95B3-402DC97A4DF1}" type="datetimeFigureOut">
              <a:rPr lang="zh-CN" altLang="en-US" smtClean="0"/>
              <a:t>2021/3/29</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C0A1304B-C776-4DE5-B34F-DDDE06A81938}"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9733BA09-1BBB-44E5-95B3-402DC97A4DF1}" type="datetimeFigureOut">
              <a:rPr lang="zh-CN" altLang="en-US" smtClean="0"/>
              <a:t>2021/3/29</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C0A1304B-C776-4DE5-B34F-DDDE06A81938}"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9733BA09-1BBB-44E5-95B3-402DC97A4DF1}" type="datetimeFigureOut">
              <a:rPr lang="zh-CN" altLang="en-US" smtClean="0"/>
              <a:t>2021/3/29</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C0A1304B-C776-4DE5-B34F-DDDE06A81938}"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9733BA09-1BBB-44E5-95B3-402DC97A4DF1}" type="datetimeFigureOut">
              <a:rPr lang="zh-CN" altLang="en-US" smtClean="0"/>
              <a:t>2021/3/29</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C0A1304B-C776-4DE5-B34F-DDDE06A81938}"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733BA09-1BBB-44E5-95B3-402DC97A4DF1}" type="datetimeFigureOut">
              <a:rPr lang="zh-CN" altLang="en-US" smtClean="0"/>
              <a:t>2021/3/29</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0A1304B-C776-4DE5-B34F-DDDE06A81938}"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03570178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192883356"/>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054560817"/>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733BA09-1BBB-44E5-95B3-402DC97A4DF1}" type="datetimeFigureOut">
              <a:rPr lang="zh-CN" altLang="en-US" smtClean="0">
                <a:solidFill>
                  <a:prstClr val="black">
                    <a:tint val="75000"/>
                  </a:prstClr>
                </a:solidFill>
              </a:rPr>
              <a:pPr/>
              <a:t>2021/3/29</a:t>
            </a:fld>
            <a:endParaRPr lang="zh-CN" altLang="en-US">
              <a:solidFill>
                <a:prstClr val="black">
                  <a:tint val="75000"/>
                </a:prstClr>
              </a:solidFill>
            </a:endParaRPr>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0A1304B-C776-4DE5-B34F-DDDE06A8193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748880774"/>
      </p:ext>
    </p:extLst>
  </p:cSld>
  <p:clrMap bg1="lt1" tx1="dk1" bg2="lt2" tx2="dk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Lst>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xml"/><Relationship Id="rId1" Type="http://schemas.openxmlformats.org/officeDocument/2006/relationships/slideLayout" Target="../slideLayouts/slideLayout23.xml"/></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1.xml"/><Relationship Id="rId1" Type="http://schemas.openxmlformats.org/officeDocument/2006/relationships/slideLayout" Target="../slideLayouts/slideLayout45.xml"/></Relationships>
</file>

<file path=ppt/slides/_rels/slide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2.xml"/><Relationship Id="rId1" Type="http://schemas.openxmlformats.org/officeDocument/2006/relationships/slideLayout" Target="../slideLayouts/slideLayout45.xml"/></Relationships>
</file>

<file path=ppt/slides/_rels/slide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3.xml"/><Relationship Id="rId1" Type="http://schemas.openxmlformats.org/officeDocument/2006/relationships/slideLayout" Target="../slideLayouts/slideLayout45.xml"/></Relationships>
</file>

<file path=ppt/slides/_rels/slide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4.xml"/><Relationship Id="rId1" Type="http://schemas.openxmlformats.org/officeDocument/2006/relationships/slideLayout" Target="../slideLayouts/slideLayout45.xml"/></Relationships>
</file>

<file path=ppt/slides/_rels/slide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5.xml"/><Relationship Id="rId1" Type="http://schemas.openxmlformats.org/officeDocument/2006/relationships/slideLayout" Target="../slideLayouts/slideLayout45.xml"/></Relationships>
</file>

<file path=ppt/slides/_rels/slide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6.xml"/><Relationship Id="rId1" Type="http://schemas.openxmlformats.org/officeDocument/2006/relationships/slideLayout" Target="../slideLayouts/slideLayout45.xml"/></Relationships>
</file>

<file path=ppt/slides/_rels/slide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7.xml"/><Relationship Id="rId1" Type="http://schemas.openxmlformats.org/officeDocument/2006/relationships/slideLayout" Target="../slideLayouts/slideLayout45.xml"/></Relationships>
</file>

<file path=ppt/slides/_rels/slide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8.xml"/><Relationship Id="rId1" Type="http://schemas.openxmlformats.org/officeDocument/2006/relationships/slideLayout" Target="../slideLayouts/slideLayout45.xml"/></Relationships>
</file>

<file path=ppt/slides/_rels/slide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9.xml"/><Relationship Id="rId1" Type="http://schemas.openxmlformats.org/officeDocument/2006/relationships/slideLayout" Target="../slideLayouts/slideLayout45.xml"/></Relationships>
</file>

<file path=ppt/slides/_rels/slide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slide" Target="slide55.xml"/><Relationship Id="rId5" Type="http://schemas.openxmlformats.org/officeDocument/2006/relationships/slide" Target="slide8.xml"/><Relationship Id="rId4" Type="http://schemas.openxmlformats.org/officeDocument/2006/relationships/slide" Target="slide6.xml"/></Relationships>
</file>

<file path=ppt/slides/_rels/slide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0.xml"/><Relationship Id="rId1" Type="http://schemas.openxmlformats.org/officeDocument/2006/relationships/slideLayout" Target="../slideLayouts/slideLayout45.xml"/></Relationships>
</file>

<file path=ppt/slides/_rels/slide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1.xml"/><Relationship Id="rId1" Type="http://schemas.openxmlformats.org/officeDocument/2006/relationships/slideLayout" Target="../slideLayouts/slideLayout45.xml"/></Relationships>
</file>

<file path=ppt/slides/_rels/slide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2.xml"/><Relationship Id="rId1" Type="http://schemas.openxmlformats.org/officeDocument/2006/relationships/slideLayout" Target="../slideLayouts/slideLayout45.xml"/></Relationships>
</file>

<file path=ppt/slides/_rels/slide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3.xml"/><Relationship Id="rId1" Type="http://schemas.openxmlformats.org/officeDocument/2006/relationships/slideLayout" Target="../slideLayouts/slideLayout45.xml"/></Relationships>
</file>

<file path=ppt/slides/_rels/slide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4.xml"/><Relationship Id="rId1" Type="http://schemas.openxmlformats.org/officeDocument/2006/relationships/slideLayout" Target="../slideLayouts/slideLayout45.xml"/></Relationships>
</file>

<file path=ppt/slides/_rels/slide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5.xml"/><Relationship Id="rId1" Type="http://schemas.openxmlformats.org/officeDocument/2006/relationships/slideLayout" Target="../slideLayouts/slideLayout45.xml"/></Relationships>
</file>

<file path=ppt/slides/_rels/slide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6.xml"/><Relationship Id="rId1" Type="http://schemas.openxmlformats.org/officeDocument/2006/relationships/slideLayout" Target="../slideLayouts/slideLayout45.xml"/></Relationships>
</file>

<file path=ppt/slides/_rels/slide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7.xml"/><Relationship Id="rId1" Type="http://schemas.openxmlformats.org/officeDocument/2006/relationships/slideLayout" Target="../slideLayouts/slideLayout45.xml"/></Relationships>
</file>

<file path=ppt/slides/_rels/slide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8.xml"/><Relationship Id="rId1" Type="http://schemas.openxmlformats.org/officeDocument/2006/relationships/slideLayout" Target="../slideLayouts/slideLayout45.xml"/></Relationships>
</file>

<file path=ppt/slides/_rels/slide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9.xml"/><Relationship Id="rId1" Type="http://schemas.openxmlformats.org/officeDocument/2006/relationships/slideLayout" Target="../slideLayouts/slideLayout45.xml"/></Relationships>
</file>

<file path=ppt/slides/_rels/slide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0.xml"/><Relationship Id="rId1" Type="http://schemas.openxmlformats.org/officeDocument/2006/relationships/slideLayout" Target="../slideLayouts/slideLayout45.xml"/></Relationships>
</file>

<file path=ppt/slides/_rels/slide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1.xml"/><Relationship Id="rId1" Type="http://schemas.openxmlformats.org/officeDocument/2006/relationships/slideLayout" Target="../slideLayouts/slideLayout45.xml"/></Relationships>
</file>

<file path=ppt/slides/_rels/slide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2.xml"/><Relationship Id="rId1" Type="http://schemas.openxmlformats.org/officeDocument/2006/relationships/slideLayout" Target="../slideLayouts/slideLayout45.xml"/></Relationships>
</file>

<file path=ppt/slides/_rels/slide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3.xml"/><Relationship Id="rId1" Type="http://schemas.openxmlformats.org/officeDocument/2006/relationships/slideLayout" Target="../slideLayouts/slideLayout45.xml"/></Relationships>
</file>

<file path=ppt/slides/_rels/slide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4.xml"/><Relationship Id="rId1" Type="http://schemas.openxmlformats.org/officeDocument/2006/relationships/slideLayout" Target="../slideLayouts/slideLayout45.xml"/></Relationships>
</file>

<file path=ppt/slides/_rels/slide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5.xml"/><Relationship Id="rId1" Type="http://schemas.openxmlformats.org/officeDocument/2006/relationships/slideLayout" Target="../slideLayouts/slideLayout45.xml"/></Relationships>
</file>

<file path=ppt/slides/_rels/slide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6.xml"/><Relationship Id="rId1" Type="http://schemas.openxmlformats.org/officeDocument/2006/relationships/slideLayout" Target="../slideLayouts/slideLayout45.xml"/></Relationships>
</file>

<file path=ppt/slides/_rels/slide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7.xml"/><Relationship Id="rId1" Type="http://schemas.openxmlformats.org/officeDocument/2006/relationships/slideLayout" Target="../slideLayouts/slideLayout45.xml"/></Relationships>
</file>

<file path=ppt/slides/_rels/slide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8.xml"/><Relationship Id="rId1" Type="http://schemas.openxmlformats.org/officeDocument/2006/relationships/slideLayout" Target="../slideLayouts/slideLayout45.xml"/></Relationships>
</file>

<file path=ppt/slides/_rels/slide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9.xml"/><Relationship Id="rId1" Type="http://schemas.openxmlformats.org/officeDocument/2006/relationships/slideLayout" Target="../slideLayouts/slideLayout45.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45.xml"/></Relationships>
</file>

<file path=ppt/slides/_rels/slide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0.xml"/><Relationship Id="rId1" Type="http://schemas.openxmlformats.org/officeDocument/2006/relationships/slideLayout" Target="../slideLayouts/slideLayout45.xml"/></Relationships>
</file>

<file path=ppt/slides/_rels/slide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1.xml"/><Relationship Id="rId1" Type="http://schemas.openxmlformats.org/officeDocument/2006/relationships/slideLayout" Target="../slideLayouts/slideLayout45.xml"/></Relationships>
</file>

<file path=ppt/slides/_rels/slide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2.xml"/><Relationship Id="rId1" Type="http://schemas.openxmlformats.org/officeDocument/2006/relationships/slideLayout" Target="../slideLayouts/slideLayout45.xml"/></Relationships>
</file>

<file path=ppt/slides/_rels/slide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3.xml"/><Relationship Id="rId1" Type="http://schemas.openxmlformats.org/officeDocument/2006/relationships/slideLayout" Target="../slideLayouts/slideLayout45.xml"/></Relationships>
</file>

<file path=ppt/slides/_rels/slide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4.xml"/><Relationship Id="rId1" Type="http://schemas.openxmlformats.org/officeDocument/2006/relationships/slideLayout" Target="../slideLayouts/slideLayout45.xml"/></Relationships>
</file>

<file path=ppt/slides/_rels/slide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5.xml"/><Relationship Id="rId1" Type="http://schemas.openxmlformats.org/officeDocument/2006/relationships/slideLayout" Target="../slideLayouts/slideLayout45.xml"/></Relationships>
</file>

<file path=ppt/slides/_rels/slide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6.xml"/><Relationship Id="rId1" Type="http://schemas.openxmlformats.org/officeDocument/2006/relationships/slideLayout" Target="../slideLayouts/slideLayout45.xml"/></Relationships>
</file>

<file path=ppt/slides/_rels/slide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7.xml"/><Relationship Id="rId1" Type="http://schemas.openxmlformats.org/officeDocument/2006/relationships/slideLayout" Target="../slideLayouts/slideLayout45.xml"/></Relationships>
</file>

<file path=ppt/slides/_rels/slide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8.xml"/><Relationship Id="rId1" Type="http://schemas.openxmlformats.org/officeDocument/2006/relationships/slideLayout" Target="../slideLayouts/slideLayout45.xml"/></Relationships>
</file>

<file path=ppt/slides/_rels/slide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9.xml"/><Relationship Id="rId1" Type="http://schemas.openxmlformats.org/officeDocument/2006/relationships/slideLayout" Target="../slideLayouts/slideLayout45.xml"/></Relationships>
</file>

<file path=ppt/slides/_rels/slide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xml"/><Relationship Id="rId1" Type="http://schemas.openxmlformats.org/officeDocument/2006/relationships/slideLayout" Target="../slideLayouts/slideLayout45.xml"/></Relationships>
</file>

<file path=ppt/slides/_rels/slide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0.xml"/><Relationship Id="rId1" Type="http://schemas.openxmlformats.org/officeDocument/2006/relationships/slideLayout" Target="../slideLayouts/slideLayout45.xml"/></Relationships>
</file>

<file path=ppt/slides/_rels/slide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1.xml"/><Relationship Id="rId1" Type="http://schemas.openxmlformats.org/officeDocument/2006/relationships/slideLayout" Target="../slideLayouts/slideLayout45.xml"/></Relationships>
</file>

<file path=ppt/slides/_rels/slide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2.xml"/><Relationship Id="rId1" Type="http://schemas.openxmlformats.org/officeDocument/2006/relationships/slideLayout" Target="../slideLayouts/slideLayout45.xml"/></Relationships>
</file>

<file path=ppt/slides/_rels/slide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3.xml"/><Relationship Id="rId1" Type="http://schemas.openxmlformats.org/officeDocument/2006/relationships/slideLayout" Target="../slideLayouts/slideLayout45.xml"/></Relationships>
</file>

<file path=ppt/slides/_rels/slide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4.xml"/><Relationship Id="rId1" Type="http://schemas.openxmlformats.org/officeDocument/2006/relationships/slideLayout" Target="../slideLayouts/slideLayout45.xml"/></Relationships>
</file>

<file path=ppt/slides/_rels/slide5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55.xml"/><Relationship Id="rId1" Type="http://schemas.openxmlformats.org/officeDocument/2006/relationships/slideLayout" Target="../slideLayouts/slideLayout34.xml"/></Relationships>
</file>

<file path=ppt/slides/_rels/slide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6.xml"/><Relationship Id="rId1" Type="http://schemas.openxmlformats.org/officeDocument/2006/relationships/slideLayout" Target="../slideLayouts/slideLayout45.xml"/></Relationships>
</file>

<file path=ppt/slides/_rels/slide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7.xml"/><Relationship Id="rId1" Type="http://schemas.openxmlformats.org/officeDocument/2006/relationships/slideLayout" Target="../slideLayouts/slideLayout45.xml"/></Relationships>
</file>

<file path=ppt/slides/_rels/slide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8.xml"/><Relationship Id="rId1" Type="http://schemas.openxmlformats.org/officeDocument/2006/relationships/slideLayout" Target="../slideLayouts/slideLayout45.xml"/></Relationships>
</file>

<file path=ppt/slides/_rels/slide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9.xml"/><Relationship Id="rId1" Type="http://schemas.openxmlformats.org/officeDocument/2006/relationships/slideLayout" Target="../slideLayouts/slideLayout45.xml"/></Relationships>
</file>

<file path=ppt/slides/_rels/slide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6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60.xml"/><Relationship Id="rId1" Type="http://schemas.openxmlformats.org/officeDocument/2006/relationships/slideLayout" Target="../slideLayouts/slideLayout34.xml"/></Relationships>
</file>

<file path=ppt/slides/_rels/slide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1.xml"/><Relationship Id="rId1" Type="http://schemas.openxmlformats.org/officeDocument/2006/relationships/slideLayout" Target="../slideLayouts/slideLayout45.xml"/></Relationships>
</file>

<file path=ppt/slides/_rels/slide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2.xml"/><Relationship Id="rId1" Type="http://schemas.openxmlformats.org/officeDocument/2006/relationships/slideLayout" Target="../slideLayouts/slideLayout45.xml"/></Relationships>
</file>

<file path=ppt/slides/_rels/slide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3.xml"/><Relationship Id="rId1" Type="http://schemas.openxmlformats.org/officeDocument/2006/relationships/slideLayout" Target="../slideLayouts/slideLayout45.xml"/></Relationships>
</file>

<file path=ppt/slides/_rels/slide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4.xml"/><Relationship Id="rId1" Type="http://schemas.openxmlformats.org/officeDocument/2006/relationships/slideLayout" Target="../slideLayouts/slideLayout45.xml"/></Relationships>
</file>

<file path=ppt/slides/_rels/slide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5.xml"/><Relationship Id="rId1" Type="http://schemas.openxmlformats.org/officeDocument/2006/relationships/slideLayout" Target="../slideLayouts/slideLayout45.xml"/></Relationships>
</file>

<file path=ppt/slides/_rels/slide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6.xml"/><Relationship Id="rId1" Type="http://schemas.openxmlformats.org/officeDocument/2006/relationships/slideLayout" Target="../slideLayouts/slideLayout45.xml"/></Relationships>
</file>

<file path=ppt/slides/_rels/slide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7.xml"/><Relationship Id="rId1" Type="http://schemas.openxmlformats.org/officeDocument/2006/relationships/slideLayout" Target="../slideLayouts/slideLayout45.xml"/></Relationships>
</file>

<file path=ppt/slides/_rels/slide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8.xml"/><Relationship Id="rId1" Type="http://schemas.openxmlformats.org/officeDocument/2006/relationships/slideLayout" Target="../slideLayouts/slideLayout45.xml"/></Relationships>
</file>

<file path=ppt/slides/_rels/slide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9.xml"/><Relationship Id="rId1" Type="http://schemas.openxmlformats.org/officeDocument/2006/relationships/slideLayout" Target="../slideLayouts/slideLayout45.xml"/></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0.xml"/><Relationship Id="rId1" Type="http://schemas.openxmlformats.org/officeDocument/2006/relationships/slideLayout" Target="../slideLayouts/slideLayout45.xml"/></Relationships>
</file>

<file path=ppt/slides/_rels/slide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1.xml"/><Relationship Id="rId1" Type="http://schemas.openxmlformats.org/officeDocument/2006/relationships/slideLayout" Target="../slideLayouts/slideLayout45.xml"/></Relationships>
</file>

<file path=ppt/slides/_rels/slide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2.xml"/><Relationship Id="rId1" Type="http://schemas.openxmlformats.org/officeDocument/2006/relationships/slideLayout" Target="../slideLayouts/slideLayout45.xml"/></Relationships>
</file>

<file path=ppt/slides/_rels/slide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3.xml"/><Relationship Id="rId1" Type="http://schemas.openxmlformats.org/officeDocument/2006/relationships/slideLayout" Target="../slideLayouts/slideLayout45.xml"/></Relationships>
</file>

<file path=ppt/slides/_rels/slide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4.xml"/><Relationship Id="rId1" Type="http://schemas.openxmlformats.org/officeDocument/2006/relationships/slideLayout" Target="../slideLayouts/slideLayout45.xml"/></Relationships>
</file>

<file path=ppt/slides/_rels/slide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5.xml"/><Relationship Id="rId1" Type="http://schemas.openxmlformats.org/officeDocument/2006/relationships/slideLayout" Target="../slideLayouts/slideLayout45.xml"/></Relationships>
</file>

<file path=ppt/slides/_rels/slide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6.xml"/><Relationship Id="rId1" Type="http://schemas.openxmlformats.org/officeDocument/2006/relationships/slideLayout" Target="../slideLayouts/slideLayout45.xml"/></Relationships>
</file>

<file path=ppt/slides/_rels/slide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7.xml"/><Relationship Id="rId1" Type="http://schemas.openxmlformats.org/officeDocument/2006/relationships/slideLayout" Target="../slideLayouts/slideLayout45.xml"/></Relationships>
</file>

<file path=ppt/slides/_rels/slide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8.xml"/><Relationship Id="rId1" Type="http://schemas.openxmlformats.org/officeDocument/2006/relationships/slideLayout" Target="../slideLayouts/slideLayout45.xml"/></Relationships>
</file>

<file path=ppt/slides/_rels/slide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9.xml"/><Relationship Id="rId1" Type="http://schemas.openxmlformats.org/officeDocument/2006/relationships/slideLayout" Target="../slideLayouts/slideLayout45.xml"/></Relationships>
</file>

<file path=ppt/slides/_rels/slide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0.xml"/><Relationship Id="rId1" Type="http://schemas.openxmlformats.org/officeDocument/2006/relationships/slideLayout" Target="../slideLayouts/slideLayout45.xml"/></Relationships>
</file>

<file path=ppt/slides/_rels/slide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1.xml"/><Relationship Id="rId1" Type="http://schemas.openxmlformats.org/officeDocument/2006/relationships/slideLayout" Target="../slideLayouts/slideLayout45.xml"/></Relationships>
</file>

<file path=ppt/slides/_rels/slide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2.xml"/><Relationship Id="rId1" Type="http://schemas.openxmlformats.org/officeDocument/2006/relationships/slideLayout" Target="../slideLayouts/slideLayout45.xml"/></Relationships>
</file>

<file path=ppt/slides/_rels/slide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3.xml"/><Relationship Id="rId1" Type="http://schemas.openxmlformats.org/officeDocument/2006/relationships/slideLayout" Target="../slideLayouts/slideLayout45.xml"/></Relationships>
</file>

<file path=ppt/slides/_rels/slide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4.xml"/><Relationship Id="rId1" Type="http://schemas.openxmlformats.org/officeDocument/2006/relationships/slideLayout" Target="../slideLayouts/slideLayout45.xml"/></Relationships>
</file>

<file path=ppt/slides/_rels/slide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5.xml"/><Relationship Id="rId1" Type="http://schemas.openxmlformats.org/officeDocument/2006/relationships/slideLayout" Target="../slideLayouts/slideLayout45.xml"/></Relationships>
</file>

<file path=ppt/slides/_rels/slide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6.xml"/><Relationship Id="rId1" Type="http://schemas.openxmlformats.org/officeDocument/2006/relationships/slideLayout" Target="../slideLayouts/slideLayout45.xml"/></Relationships>
</file>

<file path=ppt/slides/_rels/slide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7.xml"/><Relationship Id="rId1" Type="http://schemas.openxmlformats.org/officeDocument/2006/relationships/slideLayout" Target="../slideLayouts/slideLayout45.xml"/></Relationships>
</file>

<file path=ppt/slides/_rels/slide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8.xml"/><Relationship Id="rId1" Type="http://schemas.openxmlformats.org/officeDocument/2006/relationships/slideLayout" Target="../slideLayouts/slideLayout45.xml"/></Relationships>
</file>

<file path=ppt/slides/_rels/slide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9.xml"/><Relationship Id="rId1" Type="http://schemas.openxmlformats.org/officeDocument/2006/relationships/slideLayout" Target="../slideLayouts/slideLayout45.xml"/></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0.xml"/><Relationship Id="rId1" Type="http://schemas.openxmlformats.org/officeDocument/2006/relationships/slideLayout" Target="../slideLayouts/slideLayout45.xml"/></Relationships>
</file>

<file path=ppt/slides/_rels/slide9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1.xml"/><Relationship Id="rId1" Type="http://schemas.openxmlformats.org/officeDocument/2006/relationships/slideLayout" Target="../slideLayouts/slideLayout45.xml"/></Relationships>
</file>

<file path=ppt/slides/_rels/slide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2.xml"/><Relationship Id="rId1" Type="http://schemas.openxmlformats.org/officeDocument/2006/relationships/slideLayout" Target="../slideLayouts/slideLayout45.xml"/></Relationships>
</file>

<file path=ppt/slides/_rels/slide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3.xml"/><Relationship Id="rId1" Type="http://schemas.openxmlformats.org/officeDocument/2006/relationships/slideLayout" Target="../slideLayouts/slideLayout45.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a:gsLst>
            <a:gs pos="0">
              <a:srgbClr val="289AF5">
                <a:alpha val="28000"/>
              </a:srgbClr>
            </a:gs>
            <a:gs pos="100000">
              <a:srgbClr val="146DD7"/>
            </a:gs>
          </a:gsLst>
          <a:lin ang="5400000" scaled="1"/>
        </a:gradFill>
        <a:effectLst/>
      </p:bgPr>
    </p:bg>
    <p:spTree>
      <p:nvGrpSpPr>
        <p:cNvPr id="1" name=""/>
        <p:cNvGrpSpPr/>
        <p:nvPr/>
      </p:nvGrpSpPr>
      <p:grpSpPr>
        <a:xfrm>
          <a:off x="0" y="0"/>
          <a:ext cx="0" cy="0"/>
          <a:chOff x="0" y="0"/>
          <a:chExt cx="0" cy="0"/>
        </a:xfrm>
      </p:grpSpPr>
      <p:grpSp>
        <p:nvGrpSpPr>
          <p:cNvPr id="1951" name="组合 1950"/>
          <p:cNvGrpSpPr/>
          <p:nvPr/>
        </p:nvGrpSpPr>
        <p:grpSpPr>
          <a:xfrm>
            <a:off x="27436" y="177293"/>
            <a:ext cx="3465467" cy="6579393"/>
            <a:chOff x="27436" y="177293"/>
            <a:chExt cx="3465467" cy="6579393"/>
          </a:xfrm>
          <a:gradFill flip="none" rotWithShape="1">
            <a:gsLst>
              <a:gs pos="0">
                <a:schemeClr val="bg1">
                  <a:alpha val="44000"/>
                </a:schemeClr>
              </a:gs>
              <a:gs pos="100000">
                <a:srgbClr val="2CA2FA">
                  <a:alpha val="0"/>
                </a:srgbClr>
              </a:gs>
            </a:gsLst>
            <a:lin ang="18900000" scaled="1"/>
            <a:tileRect/>
          </a:gradFill>
        </p:grpSpPr>
        <p:sp>
          <p:nvSpPr>
            <p:cNvPr id="262" name="任意多边形: 形状 16">
              <a:extLst>
                <a:ext uri="{FF2B5EF4-FFF2-40B4-BE49-F238E27FC236}">
                  <a16:creationId xmlns:a16="http://schemas.microsoft.com/office/drawing/2014/main" xmlns="" id="{774B7578-049D-4F43-AFB1-F13A7C882183}"/>
                </a:ext>
              </a:extLst>
            </p:cNvPr>
            <p:cNvSpPr/>
            <p:nvPr/>
          </p:nvSpPr>
          <p:spPr>
            <a:xfrm>
              <a:off x="248651" y="2516083"/>
              <a:ext cx="81972" cy="86012"/>
            </a:xfrm>
            <a:custGeom>
              <a:avLst/>
              <a:gdLst>
                <a:gd name="connsiteX0" fmla="*/ 19389 w 19399"/>
                <a:gd name="connsiteY0" fmla="*/ 10971 h 20355"/>
                <a:gd name="connsiteX1" fmla="*/ 9386 w 19399"/>
                <a:gd name="connsiteY1" fmla="*/ 0 h 20355"/>
                <a:gd name="connsiteX2" fmla="*/ 2395 w 19399"/>
                <a:gd name="connsiteY2" fmla="*/ 16779 h 20355"/>
                <a:gd name="connsiteX3" fmla="*/ 19389 w 19399"/>
                <a:gd name="connsiteY3" fmla="*/ 10971 h 20355"/>
              </a:gdLst>
              <a:ahLst/>
              <a:cxnLst>
                <a:cxn ang="0">
                  <a:pos x="connsiteX0" y="connsiteY0"/>
                </a:cxn>
                <a:cxn ang="0">
                  <a:pos x="connsiteX1" y="connsiteY1"/>
                </a:cxn>
                <a:cxn ang="0">
                  <a:pos x="connsiteX2" y="connsiteY2"/>
                </a:cxn>
                <a:cxn ang="0">
                  <a:pos x="connsiteX3" y="connsiteY3"/>
                </a:cxn>
              </a:cxnLst>
              <a:rect l="l" t="t" r="r" b="b"/>
              <a:pathLst>
                <a:path w="19399" h="20355">
                  <a:moveTo>
                    <a:pt x="19389" y="10971"/>
                  </a:moveTo>
                  <a:cubicBezTo>
                    <a:pt x="19604" y="6561"/>
                    <a:pt x="16700" y="215"/>
                    <a:pt x="9386" y="0"/>
                  </a:cubicBezTo>
                  <a:cubicBezTo>
                    <a:pt x="352" y="645"/>
                    <a:pt x="-2553" y="10863"/>
                    <a:pt x="2395" y="16779"/>
                  </a:cubicBezTo>
                  <a:cubicBezTo>
                    <a:pt x="8096" y="23662"/>
                    <a:pt x="18851" y="20005"/>
                    <a:pt x="19389" y="1097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263" name="任意多边形: 形状 17">
              <a:extLst>
                <a:ext uri="{FF2B5EF4-FFF2-40B4-BE49-F238E27FC236}">
                  <a16:creationId xmlns:a16="http://schemas.microsoft.com/office/drawing/2014/main" xmlns="" id="{25053E64-3C26-4487-BD56-EBCB0FAEDBC0}"/>
                </a:ext>
              </a:extLst>
            </p:cNvPr>
            <p:cNvSpPr/>
            <p:nvPr/>
          </p:nvSpPr>
          <p:spPr>
            <a:xfrm>
              <a:off x="562799" y="2506990"/>
              <a:ext cx="82298" cy="85894"/>
            </a:xfrm>
            <a:custGeom>
              <a:avLst/>
              <a:gdLst>
                <a:gd name="connsiteX0" fmla="*/ 19474 w 19476"/>
                <a:gd name="connsiteY0" fmla="*/ 10863 h 20327"/>
                <a:gd name="connsiteX1" fmla="*/ 8934 w 19476"/>
                <a:gd name="connsiteY1" fmla="*/ 0 h 20327"/>
                <a:gd name="connsiteX2" fmla="*/ 2588 w 19476"/>
                <a:gd name="connsiteY2" fmla="*/ 16886 h 20327"/>
                <a:gd name="connsiteX3" fmla="*/ 19474 w 19476"/>
                <a:gd name="connsiteY3" fmla="*/ 10863 h 20327"/>
              </a:gdLst>
              <a:ahLst/>
              <a:cxnLst>
                <a:cxn ang="0">
                  <a:pos x="connsiteX0" y="connsiteY0"/>
                </a:cxn>
                <a:cxn ang="0">
                  <a:pos x="connsiteX1" y="connsiteY1"/>
                </a:cxn>
                <a:cxn ang="0">
                  <a:pos x="connsiteX2" y="connsiteY2"/>
                </a:cxn>
                <a:cxn ang="0">
                  <a:pos x="connsiteX3" y="connsiteY3"/>
                </a:cxn>
              </a:cxnLst>
              <a:rect l="l" t="t" r="r" b="b"/>
              <a:pathLst>
                <a:path w="19476" h="20327">
                  <a:moveTo>
                    <a:pt x="19474" y="10863"/>
                  </a:moveTo>
                  <a:cubicBezTo>
                    <a:pt x="19582" y="6453"/>
                    <a:pt x="16355" y="108"/>
                    <a:pt x="8934" y="0"/>
                  </a:cubicBezTo>
                  <a:cubicBezTo>
                    <a:pt x="7" y="753"/>
                    <a:pt x="-2467" y="10971"/>
                    <a:pt x="2588" y="16886"/>
                  </a:cubicBezTo>
                  <a:cubicBezTo>
                    <a:pt x="8611" y="23662"/>
                    <a:pt x="19259" y="19790"/>
                    <a:pt x="19474" y="1086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264" name="任意多边形: 形状 18">
              <a:extLst>
                <a:ext uri="{FF2B5EF4-FFF2-40B4-BE49-F238E27FC236}">
                  <a16:creationId xmlns:a16="http://schemas.microsoft.com/office/drawing/2014/main" xmlns="" id="{54A3B88C-64BB-44A0-AC73-EB6DE8355E99}"/>
                </a:ext>
              </a:extLst>
            </p:cNvPr>
            <p:cNvSpPr/>
            <p:nvPr/>
          </p:nvSpPr>
          <p:spPr>
            <a:xfrm>
              <a:off x="875971" y="2495175"/>
              <a:ext cx="81808" cy="85459"/>
            </a:xfrm>
            <a:custGeom>
              <a:avLst/>
              <a:gdLst>
                <a:gd name="connsiteX0" fmla="*/ 19360 w 19360"/>
                <a:gd name="connsiteY0" fmla="*/ 10756 h 20224"/>
                <a:gd name="connsiteX1" fmla="*/ 8496 w 19360"/>
                <a:gd name="connsiteY1" fmla="*/ 0 h 20224"/>
                <a:gd name="connsiteX2" fmla="*/ 3656 w 19360"/>
                <a:gd name="connsiteY2" fmla="*/ 17532 h 20224"/>
                <a:gd name="connsiteX3" fmla="*/ 19360 w 19360"/>
                <a:gd name="connsiteY3" fmla="*/ 10756 h 20224"/>
              </a:gdLst>
              <a:ahLst/>
              <a:cxnLst>
                <a:cxn ang="0">
                  <a:pos x="connsiteX0" y="connsiteY0"/>
                </a:cxn>
                <a:cxn ang="0">
                  <a:pos x="connsiteX1" y="connsiteY1"/>
                </a:cxn>
                <a:cxn ang="0">
                  <a:pos x="connsiteX2" y="connsiteY2"/>
                </a:cxn>
                <a:cxn ang="0">
                  <a:pos x="connsiteX3" y="connsiteY3"/>
                </a:cxn>
              </a:cxnLst>
              <a:rect l="l" t="t" r="r" b="b"/>
              <a:pathLst>
                <a:path w="19360" h="20224">
                  <a:moveTo>
                    <a:pt x="19360" y="10756"/>
                  </a:moveTo>
                  <a:cubicBezTo>
                    <a:pt x="19252" y="6346"/>
                    <a:pt x="15810" y="108"/>
                    <a:pt x="8496" y="0"/>
                  </a:cubicBezTo>
                  <a:cubicBezTo>
                    <a:pt x="-753" y="860"/>
                    <a:pt x="-2582" y="11939"/>
                    <a:pt x="3656" y="17532"/>
                  </a:cubicBezTo>
                  <a:cubicBezTo>
                    <a:pt x="9895" y="23340"/>
                    <a:pt x="19467" y="19145"/>
                    <a:pt x="19360" y="1075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265" name="任意多边形: 形状 19">
              <a:extLst>
                <a:ext uri="{FF2B5EF4-FFF2-40B4-BE49-F238E27FC236}">
                  <a16:creationId xmlns:a16="http://schemas.microsoft.com/office/drawing/2014/main" xmlns="" id="{7F50D02E-E320-4FE1-9DED-2C9118B22753}"/>
                </a:ext>
              </a:extLst>
            </p:cNvPr>
            <p:cNvSpPr/>
            <p:nvPr/>
          </p:nvSpPr>
          <p:spPr>
            <a:xfrm>
              <a:off x="1184731" y="2479722"/>
              <a:ext cx="80823" cy="85497"/>
            </a:xfrm>
            <a:custGeom>
              <a:avLst/>
              <a:gdLst>
                <a:gd name="connsiteX0" fmla="*/ 3940 w 19127"/>
                <a:gd name="connsiteY0" fmla="*/ 17639 h 20233"/>
                <a:gd name="connsiteX1" fmla="*/ 19105 w 19127"/>
                <a:gd name="connsiteY1" fmla="*/ 10648 h 20233"/>
                <a:gd name="connsiteX2" fmla="*/ 19105 w 19127"/>
                <a:gd name="connsiteY2" fmla="*/ 10648 h 20233"/>
                <a:gd name="connsiteX3" fmla="*/ 8027 w 19127"/>
                <a:gd name="connsiteY3" fmla="*/ 0 h 20233"/>
                <a:gd name="connsiteX4" fmla="*/ 3940 w 19127"/>
                <a:gd name="connsiteY4" fmla="*/ 17639 h 20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7" h="20233">
                  <a:moveTo>
                    <a:pt x="3940" y="17639"/>
                  </a:moveTo>
                  <a:cubicBezTo>
                    <a:pt x="10393" y="23340"/>
                    <a:pt x="19643" y="19037"/>
                    <a:pt x="19105" y="10648"/>
                  </a:cubicBezTo>
                  <a:lnTo>
                    <a:pt x="19105" y="10648"/>
                  </a:lnTo>
                  <a:cubicBezTo>
                    <a:pt x="18890" y="6238"/>
                    <a:pt x="15233" y="0"/>
                    <a:pt x="8027" y="0"/>
                  </a:cubicBezTo>
                  <a:cubicBezTo>
                    <a:pt x="-1115" y="1076"/>
                    <a:pt x="-2406" y="12154"/>
                    <a:pt x="3940" y="1763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266" name="任意多边形: 形状 20">
              <a:extLst>
                <a:ext uri="{FF2B5EF4-FFF2-40B4-BE49-F238E27FC236}">
                  <a16:creationId xmlns:a16="http://schemas.microsoft.com/office/drawing/2014/main" xmlns="" id="{1D192C42-3AB4-4412-B834-952491168719}"/>
                </a:ext>
              </a:extLst>
            </p:cNvPr>
            <p:cNvSpPr/>
            <p:nvPr/>
          </p:nvSpPr>
          <p:spPr>
            <a:xfrm>
              <a:off x="1487348" y="2461535"/>
              <a:ext cx="79230" cy="85180"/>
            </a:xfrm>
            <a:custGeom>
              <a:avLst/>
              <a:gdLst>
                <a:gd name="connsiteX0" fmla="*/ 4172 w 18750"/>
                <a:gd name="connsiteY0" fmla="*/ 17641 h 20158"/>
                <a:gd name="connsiteX1" fmla="*/ 18692 w 18750"/>
                <a:gd name="connsiteY1" fmla="*/ 10434 h 20158"/>
                <a:gd name="connsiteX2" fmla="*/ 7399 w 18750"/>
                <a:gd name="connsiteY2" fmla="*/ 1 h 20158"/>
                <a:gd name="connsiteX3" fmla="*/ 4172 w 18750"/>
                <a:gd name="connsiteY3" fmla="*/ 17641 h 20158"/>
              </a:gdLst>
              <a:ahLst/>
              <a:cxnLst>
                <a:cxn ang="0">
                  <a:pos x="connsiteX0" y="connsiteY0"/>
                </a:cxn>
                <a:cxn ang="0">
                  <a:pos x="connsiteX1" y="connsiteY1"/>
                </a:cxn>
                <a:cxn ang="0">
                  <a:pos x="connsiteX2" y="connsiteY2"/>
                </a:cxn>
                <a:cxn ang="0">
                  <a:pos x="connsiteX3" y="connsiteY3"/>
                </a:cxn>
              </a:cxnLst>
              <a:rect l="l" t="t" r="r" b="b"/>
              <a:pathLst>
                <a:path w="18750" h="20158">
                  <a:moveTo>
                    <a:pt x="4172" y="17641"/>
                  </a:moveTo>
                  <a:cubicBezTo>
                    <a:pt x="10733" y="23233"/>
                    <a:pt x="19552" y="18931"/>
                    <a:pt x="18692" y="10434"/>
                  </a:cubicBezTo>
                  <a:cubicBezTo>
                    <a:pt x="18262" y="6025"/>
                    <a:pt x="14497" y="-106"/>
                    <a:pt x="7399" y="1"/>
                  </a:cubicBezTo>
                  <a:cubicBezTo>
                    <a:pt x="-1421" y="1077"/>
                    <a:pt x="-2174" y="12155"/>
                    <a:pt x="4172" y="1764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267" name="任意多边形: 形状 21">
              <a:extLst>
                <a:ext uri="{FF2B5EF4-FFF2-40B4-BE49-F238E27FC236}">
                  <a16:creationId xmlns:a16="http://schemas.microsoft.com/office/drawing/2014/main" xmlns="" id="{744886A1-88BC-463D-93AB-9423E4CEF4EB}"/>
                </a:ext>
              </a:extLst>
            </p:cNvPr>
            <p:cNvSpPr/>
            <p:nvPr/>
          </p:nvSpPr>
          <p:spPr>
            <a:xfrm>
              <a:off x="1780026" y="2439706"/>
              <a:ext cx="76344" cy="85133"/>
            </a:xfrm>
            <a:custGeom>
              <a:avLst/>
              <a:gdLst>
                <a:gd name="connsiteX0" fmla="*/ 17942 w 18067"/>
                <a:gd name="connsiteY0" fmla="*/ 10331 h 20147"/>
                <a:gd name="connsiteX1" fmla="*/ 6756 w 18067"/>
                <a:gd name="connsiteY1" fmla="*/ 6 h 20147"/>
                <a:gd name="connsiteX2" fmla="*/ 5896 w 18067"/>
                <a:gd name="connsiteY2" fmla="*/ 113 h 20147"/>
                <a:gd name="connsiteX3" fmla="*/ 5251 w 18067"/>
                <a:gd name="connsiteY3" fmla="*/ 18290 h 20147"/>
                <a:gd name="connsiteX4" fmla="*/ 17942 w 18067"/>
                <a:gd name="connsiteY4" fmla="*/ 10331 h 20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7" h="20147">
                  <a:moveTo>
                    <a:pt x="17942" y="10331"/>
                  </a:moveTo>
                  <a:cubicBezTo>
                    <a:pt x="17297" y="5921"/>
                    <a:pt x="13425" y="-210"/>
                    <a:pt x="6756" y="6"/>
                  </a:cubicBezTo>
                  <a:cubicBezTo>
                    <a:pt x="6541" y="6"/>
                    <a:pt x="6111" y="113"/>
                    <a:pt x="5896" y="113"/>
                  </a:cubicBezTo>
                  <a:cubicBezTo>
                    <a:pt x="-1633" y="1619"/>
                    <a:pt x="-2063" y="13020"/>
                    <a:pt x="5251" y="18290"/>
                  </a:cubicBezTo>
                  <a:cubicBezTo>
                    <a:pt x="11704" y="22915"/>
                    <a:pt x="19125" y="18398"/>
                    <a:pt x="17942" y="1033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277" name="任意多边形: 形状 31">
              <a:extLst>
                <a:ext uri="{FF2B5EF4-FFF2-40B4-BE49-F238E27FC236}">
                  <a16:creationId xmlns:a16="http://schemas.microsoft.com/office/drawing/2014/main" xmlns="" id="{94876CDF-AD8B-40AA-AFA3-048C30698E2B}"/>
                </a:ext>
              </a:extLst>
            </p:cNvPr>
            <p:cNvSpPr/>
            <p:nvPr/>
          </p:nvSpPr>
          <p:spPr>
            <a:xfrm>
              <a:off x="76749" y="2713782"/>
              <a:ext cx="83502" cy="87690"/>
            </a:xfrm>
            <a:custGeom>
              <a:avLst/>
              <a:gdLst>
                <a:gd name="connsiteX0" fmla="*/ 19737 w 19761"/>
                <a:gd name="connsiteY0" fmla="*/ 11293 h 20752"/>
                <a:gd name="connsiteX1" fmla="*/ 9734 w 19761"/>
                <a:gd name="connsiteY1" fmla="*/ 0 h 20752"/>
                <a:gd name="connsiteX2" fmla="*/ 2313 w 19761"/>
                <a:gd name="connsiteY2" fmla="*/ 17101 h 20752"/>
                <a:gd name="connsiteX3" fmla="*/ 19737 w 19761"/>
                <a:gd name="connsiteY3" fmla="*/ 11293 h 20752"/>
              </a:gdLst>
              <a:ahLst/>
              <a:cxnLst>
                <a:cxn ang="0">
                  <a:pos x="connsiteX0" y="connsiteY0"/>
                </a:cxn>
                <a:cxn ang="0">
                  <a:pos x="connsiteX1" y="connsiteY1"/>
                </a:cxn>
                <a:cxn ang="0">
                  <a:pos x="connsiteX2" y="connsiteY2"/>
                </a:cxn>
                <a:cxn ang="0">
                  <a:pos x="connsiteX3" y="connsiteY3"/>
                </a:cxn>
              </a:cxnLst>
              <a:rect l="l" t="t" r="r" b="b"/>
              <a:pathLst>
                <a:path w="19761" h="20752">
                  <a:moveTo>
                    <a:pt x="19737" y="11293"/>
                  </a:moveTo>
                  <a:cubicBezTo>
                    <a:pt x="20060" y="6776"/>
                    <a:pt x="17263" y="323"/>
                    <a:pt x="9734" y="0"/>
                  </a:cubicBezTo>
                  <a:cubicBezTo>
                    <a:pt x="592" y="645"/>
                    <a:pt x="-2635" y="11078"/>
                    <a:pt x="2313" y="17101"/>
                  </a:cubicBezTo>
                  <a:cubicBezTo>
                    <a:pt x="7906" y="24092"/>
                    <a:pt x="18984" y="20436"/>
                    <a:pt x="19737" y="1129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278" name="任意多边形: 形状 32">
              <a:extLst>
                <a:ext uri="{FF2B5EF4-FFF2-40B4-BE49-F238E27FC236}">
                  <a16:creationId xmlns:a16="http://schemas.microsoft.com/office/drawing/2014/main" xmlns="" id="{49DBA4FA-BDC4-47EF-9584-2E07BD9072D2}"/>
                </a:ext>
              </a:extLst>
            </p:cNvPr>
            <p:cNvSpPr/>
            <p:nvPr/>
          </p:nvSpPr>
          <p:spPr>
            <a:xfrm>
              <a:off x="397561" y="2706510"/>
              <a:ext cx="83954" cy="87677"/>
            </a:xfrm>
            <a:custGeom>
              <a:avLst/>
              <a:gdLst>
                <a:gd name="connsiteX0" fmla="*/ 2541 w 19868"/>
                <a:gd name="connsiteY0" fmla="*/ 17209 h 20749"/>
                <a:gd name="connsiteX1" fmla="*/ 19858 w 19868"/>
                <a:gd name="connsiteY1" fmla="*/ 11186 h 20749"/>
                <a:gd name="connsiteX2" fmla="*/ 19858 w 19868"/>
                <a:gd name="connsiteY2" fmla="*/ 11186 h 20749"/>
                <a:gd name="connsiteX3" fmla="*/ 9425 w 19868"/>
                <a:gd name="connsiteY3" fmla="*/ 0 h 20749"/>
                <a:gd name="connsiteX4" fmla="*/ 2541 w 19868"/>
                <a:gd name="connsiteY4" fmla="*/ 17209 h 20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8" h="20749">
                  <a:moveTo>
                    <a:pt x="2541" y="17209"/>
                  </a:moveTo>
                  <a:cubicBezTo>
                    <a:pt x="8457" y="24092"/>
                    <a:pt x="19428" y="20328"/>
                    <a:pt x="19858" y="11186"/>
                  </a:cubicBezTo>
                  <a:lnTo>
                    <a:pt x="19858" y="11186"/>
                  </a:lnTo>
                  <a:cubicBezTo>
                    <a:pt x="20073" y="6668"/>
                    <a:pt x="16954" y="215"/>
                    <a:pt x="9425" y="0"/>
                  </a:cubicBezTo>
                  <a:cubicBezTo>
                    <a:pt x="283" y="753"/>
                    <a:pt x="-2621" y="11186"/>
                    <a:pt x="2541" y="1720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279" name="任意多边形: 形状 33">
              <a:extLst>
                <a:ext uri="{FF2B5EF4-FFF2-40B4-BE49-F238E27FC236}">
                  <a16:creationId xmlns:a16="http://schemas.microsoft.com/office/drawing/2014/main" xmlns="" id="{A4B985B1-6D6D-4A35-85CF-2E54DF0EA61F}"/>
                </a:ext>
              </a:extLst>
            </p:cNvPr>
            <p:cNvSpPr/>
            <p:nvPr/>
          </p:nvSpPr>
          <p:spPr>
            <a:xfrm>
              <a:off x="718525" y="2696060"/>
              <a:ext cx="83823" cy="87440"/>
            </a:xfrm>
            <a:custGeom>
              <a:avLst/>
              <a:gdLst>
                <a:gd name="connsiteX0" fmla="*/ 19835 w 19837"/>
                <a:gd name="connsiteY0" fmla="*/ 11078 h 20693"/>
                <a:gd name="connsiteX1" fmla="*/ 9080 w 19837"/>
                <a:gd name="connsiteY1" fmla="*/ 0 h 20693"/>
                <a:gd name="connsiteX2" fmla="*/ 2734 w 19837"/>
                <a:gd name="connsiteY2" fmla="*/ 17209 h 20693"/>
                <a:gd name="connsiteX3" fmla="*/ 19835 w 19837"/>
                <a:gd name="connsiteY3" fmla="*/ 11078 h 20693"/>
              </a:gdLst>
              <a:ahLst/>
              <a:cxnLst>
                <a:cxn ang="0">
                  <a:pos x="connsiteX0" y="connsiteY0"/>
                </a:cxn>
                <a:cxn ang="0">
                  <a:pos x="connsiteX1" y="connsiteY1"/>
                </a:cxn>
                <a:cxn ang="0">
                  <a:pos x="connsiteX2" y="connsiteY2"/>
                </a:cxn>
                <a:cxn ang="0">
                  <a:pos x="connsiteX3" y="connsiteY3"/>
                </a:cxn>
              </a:cxnLst>
              <a:rect l="l" t="t" r="r" b="b"/>
              <a:pathLst>
                <a:path w="19837" h="20693">
                  <a:moveTo>
                    <a:pt x="19835" y="11078"/>
                  </a:moveTo>
                  <a:cubicBezTo>
                    <a:pt x="19943" y="6561"/>
                    <a:pt x="16609" y="108"/>
                    <a:pt x="9080" y="0"/>
                  </a:cubicBezTo>
                  <a:cubicBezTo>
                    <a:pt x="-63" y="860"/>
                    <a:pt x="-2536" y="11293"/>
                    <a:pt x="2734" y="17209"/>
                  </a:cubicBezTo>
                  <a:cubicBezTo>
                    <a:pt x="8865" y="24092"/>
                    <a:pt x="19728" y="20113"/>
                    <a:pt x="19835" y="1107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280" name="任意多边形: 形状 34">
              <a:extLst>
                <a:ext uri="{FF2B5EF4-FFF2-40B4-BE49-F238E27FC236}">
                  <a16:creationId xmlns:a16="http://schemas.microsoft.com/office/drawing/2014/main" xmlns="" id="{F9FECB0D-BEBA-42FF-9106-CC75460CE85E}"/>
                </a:ext>
              </a:extLst>
            </p:cNvPr>
            <p:cNvSpPr/>
            <p:nvPr/>
          </p:nvSpPr>
          <p:spPr>
            <a:xfrm>
              <a:off x="1037013" y="2681968"/>
              <a:ext cx="83025" cy="87842"/>
            </a:xfrm>
            <a:custGeom>
              <a:avLst/>
              <a:gdLst>
                <a:gd name="connsiteX0" fmla="*/ 19645 w 19648"/>
                <a:gd name="connsiteY0" fmla="*/ 10971 h 20788"/>
                <a:gd name="connsiteX1" fmla="*/ 8674 w 19648"/>
                <a:gd name="connsiteY1" fmla="*/ 0 h 20788"/>
                <a:gd name="connsiteX2" fmla="*/ 3727 w 19648"/>
                <a:gd name="connsiteY2" fmla="*/ 17962 h 20788"/>
                <a:gd name="connsiteX3" fmla="*/ 19645 w 19648"/>
                <a:gd name="connsiteY3" fmla="*/ 10971 h 20788"/>
              </a:gdLst>
              <a:ahLst/>
              <a:cxnLst>
                <a:cxn ang="0">
                  <a:pos x="connsiteX0" y="connsiteY0"/>
                </a:cxn>
                <a:cxn ang="0">
                  <a:pos x="connsiteX1" y="connsiteY1"/>
                </a:cxn>
                <a:cxn ang="0">
                  <a:pos x="connsiteX2" y="connsiteY2"/>
                </a:cxn>
                <a:cxn ang="0">
                  <a:pos x="connsiteX3" y="connsiteY3"/>
                </a:cxn>
              </a:cxnLst>
              <a:rect l="l" t="t" r="r" b="b"/>
              <a:pathLst>
                <a:path w="19648" h="20788">
                  <a:moveTo>
                    <a:pt x="19645" y="10971"/>
                  </a:moveTo>
                  <a:cubicBezTo>
                    <a:pt x="19538" y="6453"/>
                    <a:pt x="16096" y="108"/>
                    <a:pt x="8674" y="0"/>
                  </a:cubicBezTo>
                  <a:cubicBezTo>
                    <a:pt x="-791" y="968"/>
                    <a:pt x="-2619" y="12369"/>
                    <a:pt x="3727" y="17962"/>
                  </a:cubicBezTo>
                  <a:cubicBezTo>
                    <a:pt x="10288" y="23985"/>
                    <a:pt x="19860" y="19790"/>
                    <a:pt x="19645" y="1097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281" name="任意多边形: 形状 35">
              <a:extLst>
                <a:ext uri="{FF2B5EF4-FFF2-40B4-BE49-F238E27FC236}">
                  <a16:creationId xmlns:a16="http://schemas.microsoft.com/office/drawing/2014/main" xmlns="" id="{7ABCE59E-1FBD-4694-A47B-58F0B132D3F6}"/>
                </a:ext>
              </a:extLst>
            </p:cNvPr>
            <p:cNvSpPr/>
            <p:nvPr/>
          </p:nvSpPr>
          <p:spPr>
            <a:xfrm>
              <a:off x="1350662" y="2665602"/>
              <a:ext cx="81233" cy="87039"/>
            </a:xfrm>
            <a:custGeom>
              <a:avLst/>
              <a:gdLst>
                <a:gd name="connsiteX0" fmla="*/ 3822 w 19224"/>
                <a:gd name="connsiteY0" fmla="*/ 17963 h 20598"/>
                <a:gd name="connsiteX1" fmla="*/ 19203 w 19224"/>
                <a:gd name="connsiteY1" fmla="*/ 10757 h 20598"/>
                <a:gd name="connsiteX2" fmla="*/ 8017 w 19224"/>
                <a:gd name="connsiteY2" fmla="*/ 1 h 20598"/>
                <a:gd name="connsiteX3" fmla="*/ 3822 w 19224"/>
                <a:gd name="connsiteY3" fmla="*/ 17963 h 20598"/>
              </a:gdLst>
              <a:ahLst/>
              <a:cxnLst>
                <a:cxn ang="0">
                  <a:pos x="connsiteX0" y="connsiteY0"/>
                </a:cxn>
                <a:cxn ang="0">
                  <a:pos x="connsiteX1" y="connsiteY1"/>
                </a:cxn>
                <a:cxn ang="0">
                  <a:pos x="connsiteX2" y="connsiteY2"/>
                </a:cxn>
                <a:cxn ang="0">
                  <a:pos x="connsiteX3" y="connsiteY3"/>
                </a:cxn>
              </a:cxnLst>
              <a:rect l="l" t="t" r="r" b="b"/>
              <a:pathLst>
                <a:path w="19224" h="20598">
                  <a:moveTo>
                    <a:pt x="3822" y="17963"/>
                  </a:moveTo>
                  <a:cubicBezTo>
                    <a:pt x="10275" y="23771"/>
                    <a:pt x="19740" y="19361"/>
                    <a:pt x="19203" y="10757"/>
                  </a:cubicBezTo>
                  <a:cubicBezTo>
                    <a:pt x="18987" y="6240"/>
                    <a:pt x="15330" y="-106"/>
                    <a:pt x="8017" y="1"/>
                  </a:cubicBezTo>
                  <a:cubicBezTo>
                    <a:pt x="-1018" y="969"/>
                    <a:pt x="-2416" y="12370"/>
                    <a:pt x="3822" y="1796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282" name="任意多边形: 形状 36">
              <a:extLst>
                <a:ext uri="{FF2B5EF4-FFF2-40B4-BE49-F238E27FC236}">
                  <a16:creationId xmlns:a16="http://schemas.microsoft.com/office/drawing/2014/main" xmlns="" id="{42342811-5E59-4B71-B3A7-1D77FF3985C1}"/>
                </a:ext>
              </a:extLst>
            </p:cNvPr>
            <p:cNvSpPr/>
            <p:nvPr/>
          </p:nvSpPr>
          <p:spPr>
            <a:xfrm>
              <a:off x="1655869" y="2645150"/>
              <a:ext cx="79720" cy="86883"/>
            </a:xfrm>
            <a:custGeom>
              <a:avLst/>
              <a:gdLst>
                <a:gd name="connsiteX0" fmla="*/ 18822 w 18866"/>
                <a:gd name="connsiteY0" fmla="*/ 10649 h 20561"/>
                <a:gd name="connsiteX1" fmla="*/ 7528 w 18866"/>
                <a:gd name="connsiteY1" fmla="*/ 1 h 20561"/>
                <a:gd name="connsiteX2" fmla="*/ 4087 w 18866"/>
                <a:gd name="connsiteY2" fmla="*/ 18071 h 20561"/>
                <a:gd name="connsiteX3" fmla="*/ 18822 w 18866"/>
                <a:gd name="connsiteY3" fmla="*/ 10649 h 20561"/>
              </a:gdLst>
              <a:ahLst/>
              <a:cxnLst>
                <a:cxn ang="0">
                  <a:pos x="connsiteX0" y="connsiteY0"/>
                </a:cxn>
                <a:cxn ang="0">
                  <a:pos x="connsiteX1" y="connsiteY1"/>
                </a:cxn>
                <a:cxn ang="0">
                  <a:pos x="connsiteX2" y="connsiteY2"/>
                </a:cxn>
                <a:cxn ang="0">
                  <a:pos x="connsiteX3" y="connsiteY3"/>
                </a:cxn>
              </a:cxnLst>
              <a:rect l="l" t="t" r="r" b="b"/>
              <a:pathLst>
                <a:path w="18866" h="20561">
                  <a:moveTo>
                    <a:pt x="18822" y="10649"/>
                  </a:moveTo>
                  <a:cubicBezTo>
                    <a:pt x="18391" y="6132"/>
                    <a:pt x="14735" y="-106"/>
                    <a:pt x="7528" y="1"/>
                  </a:cubicBezTo>
                  <a:cubicBezTo>
                    <a:pt x="-1291" y="1184"/>
                    <a:pt x="-2259" y="12478"/>
                    <a:pt x="4087" y="18071"/>
                  </a:cubicBezTo>
                  <a:cubicBezTo>
                    <a:pt x="10647" y="23664"/>
                    <a:pt x="19575" y="19254"/>
                    <a:pt x="18822" y="1064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283" name="任意多边形: 形状 37">
              <a:extLst>
                <a:ext uri="{FF2B5EF4-FFF2-40B4-BE49-F238E27FC236}">
                  <a16:creationId xmlns:a16="http://schemas.microsoft.com/office/drawing/2014/main" xmlns="" id="{C5D54847-C8DD-4BA4-A8B1-0482F8417321}"/>
                </a:ext>
              </a:extLst>
            </p:cNvPr>
            <p:cNvSpPr/>
            <p:nvPr/>
          </p:nvSpPr>
          <p:spPr>
            <a:xfrm>
              <a:off x="1735403" y="2690149"/>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284" name="任意多边形: 形状 38">
              <a:extLst>
                <a:ext uri="{FF2B5EF4-FFF2-40B4-BE49-F238E27FC236}">
                  <a16:creationId xmlns:a16="http://schemas.microsoft.com/office/drawing/2014/main" xmlns="" id="{4D4DB2FD-6133-4EC2-9CFF-E79D26D22163}"/>
                </a:ext>
              </a:extLst>
            </p:cNvPr>
            <p:cNvSpPr/>
            <p:nvPr/>
          </p:nvSpPr>
          <p:spPr>
            <a:xfrm>
              <a:off x="1948319" y="2621499"/>
              <a:ext cx="74235" cy="87326"/>
            </a:xfrm>
            <a:custGeom>
              <a:avLst/>
              <a:gdLst>
                <a:gd name="connsiteX0" fmla="*/ 17480 w 17568"/>
                <a:gd name="connsiteY0" fmla="*/ 10546 h 20666"/>
                <a:gd name="connsiteX1" fmla="*/ 6724 w 17568"/>
                <a:gd name="connsiteY1" fmla="*/ 5 h 20666"/>
                <a:gd name="connsiteX2" fmla="*/ 5004 w 17568"/>
                <a:gd name="connsiteY2" fmla="*/ 18720 h 20666"/>
                <a:gd name="connsiteX3" fmla="*/ 17480 w 17568"/>
                <a:gd name="connsiteY3" fmla="*/ 10546 h 20666"/>
              </a:gdLst>
              <a:ahLst/>
              <a:cxnLst>
                <a:cxn ang="0">
                  <a:pos x="connsiteX0" y="connsiteY0"/>
                </a:cxn>
                <a:cxn ang="0">
                  <a:pos x="connsiteX1" y="connsiteY1"/>
                </a:cxn>
                <a:cxn ang="0">
                  <a:pos x="connsiteX2" y="connsiteY2"/>
                </a:cxn>
                <a:cxn ang="0">
                  <a:pos x="connsiteX3" y="connsiteY3"/>
                </a:cxn>
              </a:cxnLst>
              <a:rect l="l" t="t" r="r" b="b"/>
              <a:pathLst>
                <a:path w="17568" h="20666">
                  <a:moveTo>
                    <a:pt x="17480" y="10546"/>
                  </a:moveTo>
                  <a:cubicBezTo>
                    <a:pt x="16942" y="6029"/>
                    <a:pt x="13178" y="-210"/>
                    <a:pt x="6724" y="5"/>
                  </a:cubicBezTo>
                  <a:cubicBezTo>
                    <a:pt x="-1988" y="1296"/>
                    <a:pt x="-1880" y="13557"/>
                    <a:pt x="5004" y="18720"/>
                  </a:cubicBezTo>
                  <a:cubicBezTo>
                    <a:pt x="11242" y="23560"/>
                    <a:pt x="18448" y="18828"/>
                    <a:pt x="17480" y="1054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285" name="任意多边形: 形状 39">
              <a:extLst>
                <a:ext uri="{FF2B5EF4-FFF2-40B4-BE49-F238E27FC236}">
                  <a16:creationId xmlns:a16="http://schemas.microsoft.com/office/drawing/2014/main" xmlns="" id="{ADDBB6DB-99F1-43D2-A9DE-360EFE238B26}"/>
                </a:ext>
              </a:extLst>
            </p:cNvPr>
            <p:cNvSpPr/>
            <p:nvPr/>
          </p:nvSpPr>
          <p:spPr>
            <a:xfrm>
              <a:off x="2214033" y="2596049"/>
              <a:ext cx="68383" cy="87128"/>
            </a:xfrm>
            <a:custGeom>
              <a:avLst/>
              <a:gdLst>
                <a:gd name="connsiteX0" fmla="*/ 5687 w 16183"/>
                <a:gd name="connsiteY0" fmla="*/ 5 h 20619"/>
                <a:gd name="connsiteX1" fmla="*/ 5042 w 16183"/>
                <a:gd name="connsiteY1" fmla="*/ 18720 h 20619"/>
                <a:gd name="connsiteX2" fmla="*/ 16012 w 16183"/>
                <a:gd name="connsiteY2" fmla="*/ 10546 h 20619"/>
                <a:gd name="connsiteX3" fmla="*/ 5687 w 16183"/>
                <a:gd name="connsiteY3" fmla="*/ 5 h 20619"/>
              </a:gdLst>
              <a:ahLst/>
              <a:cxnLst>
                <a:cxn ang="0">
                  <a:pos x="connsiteX0" y="connsiteY0"/>
                </a:cxn>
                <a:cxn ang="0">
                  <a:pos x="connsiteX1" y="connsiteY1"/>
                </a:cxn>
                <a:cxn ang="0">
                  <a:pos x="connsiteX2" y="connsiteY2"/>
                </a:cxn>
                <a:cxn ang="0">
                  <a:pos x="connsiteX3" y="connsiteY3"/>
                </a:cxn>
              </a:cxnLst>
              <a:rect l="l" t="t" r="r" b="b"/>
              <a:pathLst>
                <a:path w="16183" h="20619">
                  <a:moveTo>
                    <a:pt x="5687" y="5"/>
                  </a:moveTo>
                  <a:cubicBezTo>
                    <a:pt x="-2164" y="1404"/>
                    <a:pt x="-1412" y="13557"/>
                    <a:pt x="5042" y="18720"/>
                  </a:cubicBezTo>
                  <a:cubicBezTo>
                    <a:pt x="11065" y="23453"/>
                    <a:pt x="17303" y="18828"/>
                    <a:pt x="16012" y="10546"/>
                  </a:cubicBezTo>
                  <a:cubicBezTo>
                    <a:pt x="15260" y="6029"/>
                    <a:pt x="11603" y="-210"/>
                    <a:pt x="5687" y="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286" name="任意多边形: 形状 40">
              <a:extLst>
                <a:ext uri="{FF2B5EF4-FFF2-40B4-BE49-F238E27FC236}">
                  <a16:creationId xmlns:a16="http://schemas.microsoft.com/office/drawing/2014/main" xmlns="" id="{95C099C8-AD91-4E22-81AB-A4FA50DF61BE}"/>
                </a:ext>
              </a:extLst>
            </p:cNvPr>
            <p:cNvSpPr/>
            <p:nvPr/>
          </p:nvSpPr>
          <p:spPr>
            <a:xfrm>
              <a:off x="2452927" y="2569208"/>
              <a:ext cx="62040" cy="86452"/>
            </a:xfrm>
            <a:custGeom>
              <a:avLst/>
              <a:gdLst>
                <a:gd name="connsiteX0" fmla="*/ 4651 w 14682"/>
                <a:gd name="connsiteY0" fmla="*/ 12 h 20459"/>
                <a:gd name="connsiteX1" fmla="*/ 5620 w 14682"/>
                <a:gd name="connsiteY1" fmla="*/ 19157 h 20459"/>
                <a:gd name="connsiteX2" fmla="*/ 14439 w 14682"/>
                <a:gd name="connsiteY2" fmla="*/ 10337 h 20459"/>
                <a:gd name="connsiteX3" fmla="*/ 4651 w 14682"/>
                <a:gd name="connsiteY3" fmla="*/ 12 h 20459"/>
              </a:gdLst>
              <a:ahLst/>
              <a:cxnLst>
                <a:cxn ang="0">
                  <a:pos x="connsiteX0" y="connsiteY0"/>
                </a:cxn>
                <a:cxn ang="0">
                  <a:pos x="connsiteX1" y="connsiteY1"/>
                </a:cxn>
                <a:cxn ang="0">
                  <a:pos x="connsiteX2" y="connsiteY2"/>
                </a:cxn>
                <a:cxn ang="0">
                  <a:pos x="connsiteX3" y="connsiteY3"/>
                </a:cxn>
              </a:cxnLst>
              <a:rect l="l" t="t" r="r" b="b"/>
              <a:pathLst>
                <a:path w="14682" h="20459">
                  <a:moveTo>
                    <a:pt x="4651" y="12"/>
                  </a:moveTo>
                  <a:cubicBezTo>
                    <a:pt x="-2555" y="1518"/>
                    <a:pt x="-726" y="14747"/>
                    <a:pt x="5620" y="19157"/>
                  </a:cubicBezTo>
                  <a:cubicBezTo>
                    <a:pt x="10997" y="22921"/>
                    <a:pt x="15837" y="18081"/>
                    <a:pt x="14439" y="10337"/>
                  </a:cubicBezTo>
                  <a:cubicBezTo>
                    <a:pt x="13579" y="5928"/>
                    <a:pt x="10029" y="-311"/>
                    <a:pt x="4651" y="1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287" name="任意多边形: 形状 41">
              <a:extLst>
                <a:ext uri="{FF2B5EF4-FFF2-40B4-BE49-F238E27FC236}">
                  <a16:creationId xmlns:a16="http://schemas.microsoft.com/office/drawing/2014/main" xmlns="" id="{C95F3F4F-D203-4F89-8195-BDF52430E9F5}"/>
                </a:ext>
              </a:extLst>
            </p:cNvPr>
            <p:cNvSpPr/>
            <p:nvPr/>
          </p:nvSpPr>
          <p:spPr>
            <a:xfrm>
              <a:off x="2663286" y="2540571"/>
              <a:ext cx="55964" cy="86380"/>
            </a:xfrm>
            <a:custGeom>
              <a:avLst/>
              <a:gdLst>
                <a:gd name="connsiteX0" fmla="*/ 3807 w 13244"/>
                <a:gd name="connsiteY0" fmla="*/ 12 h 20442"/>
                <a:gd name="connsiteX1" fmla="*/ 6280 w 13244"/>
                <a:gd name="connsiteY1" fmla="*/ 19587 h 20442"/>
                <a:gd name="connsiteX2" fmla="*/ 12841 w 13244"/>
                <a:gd name="connsiteY2" fmla="*/ 10338 h 20442"/>
                <a:gd name="connsiteX3" fmla="*/ 3807 w 13244"/>
                <a:gd name="connsiteY3" fmla="*/ 12 h 20442"/>
              </a:gdLst>
              <a:ahLst/>
              <a:cxnLst>
                <a:cxn ang="0">
                  <a:pos x="connsiteX0" y="connsiteY0"/>
                </a:cxn>
                <a:cxn ang="0">
                  <a:pos x="connsiteX1" y="connsiteY1"/>
                </a:cxn>
                <a:cxn ang="0">
                  <a:pos x="connsiteX2" y="connsiteY2"/>
                </a:cxn>
                <a:cxn ang="0">
                  <a:pos x="connsiteX3" y="connsiteY3"/>
                </a:cxn>
              </a:cxnLst>
              <a:rect l="l" t="t" r="r" b="b"/>
              <a:pathLst>
                <a:path w="13244" h="20442">
                  <a:moveTo>
                    <a:pt x="3807" y="12"/>
                  </a:moveTo>
                  <a:cubicBezTo>
                    <a:pt x="-2862" y="1626"/>
                    <a:pt x="42" y="15823"/>
                    <a:pt x="6280" y="19587"/>
                  </a:cubicBezTo>
                  <a:cubicBezTo>
                    <a:pt x="11013" y="22491"/>
                    <a:pt x="14455" y="17651"/>
                    <a:pt x="12841" y="10338"/>
                  </a:cubicBezTo>
                  <a:cubicBezTo>
                    <a:pt x="11981" y="5820"/>
                    <a:pt x="8432" y="-310"/>
                    <a:pt x="3807" y="1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288" name="任意多边形: 形状 42">
              <a:extLst>
                <a:ext uri="{FF2B5EF4-FFF2-40B4-BE49-F238E27FC236}">
                  <a16:creationId xmlns:a16="http://schemas.microsoft.com/office/drawing/2014/main" xmlns="" id="{55415126-CC21-42CC-93E2-CFCDCB699659}"/>
                </a:ext>
              </a:extLst>
            </p:cNvPr>
            <p:cNvSpPr/>
            <p:nvPr/>
          </p:nvSpPr>
          <p:spPr>
            <a:xfrm>
              <a:off x="2845346" y="2510577"/>
              <a:ext cx="50103" cy="86126"/>
            </a:xfrm>
            <a:custGeom>
              <a:avLst/>
              <a:gdLst>
                <a:gd name="connsiteX0" fmla="*/ 6756 w 11857"/>
                <a:gd name="connsiteY0" fmla="*/ 19910 h 20382"/>
                <a:gd name="connsiteX1" fmla="*/ 11274 w 11857"/>
                <a:gd name="connsiteY1" fmla="*/ 10230 h 20382"/>
                <a:gd name="connsiteX2" fmla="*/ 2884 w 11857"/>
                <a:gd name="connsiteY2" fmla="*/ 12 h 20382"/>
                <a:gd name="connsiteX3" fmla="*/ 2347 w 11857"/>
                <a:gd name="connsiteY3" fmla="*/ 120 h 20382"/>
                <a:gd name="connsiteX4" fmla="*/ 6756 w 11857"/>
                <a:gd name="connsiteY4" fmla="*/ 1991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57" h="20382">
                  <a:moveTo>
                    <a:pt x="6756" y="19910"/>
                  </a:moveTo>
                  <a:cubicBezTo>
                    <a:pt x="10736" y="21954"/>
                    <a:pt x="12995" y="17114"/>
                    <a:pt x="11274" y="10230"/>
                  </a:cubicBezTo>
                  <a:cubicBezTo>
                    <a:pt x="10198" y="5820"/>
                    <a:pt x="6864" y="-310"/>
                    <a:pt x="2884" y="12"/>
                  </a:cubicBezTo>
                  <a:cubicBezTo>
                    <a:pt x="2777" y="12"/>
                    <a:pt x="2562" y="120"/>
                    <a:pt x="2347" y="120"/>
                  </a:cubicBezTo>
                  <a:cubicBezTo>
                    <a:pt x="-2493" y="2271"/>
                    <a:pt x="733" y="16791"/>
                    <a:pt x="6756" y="1991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289" name="任意多边形: 形状 43">
              <a:extLst>
                <a:ext uri="{FF2B5EF4-FFF2-40B4-BE49-F238E27FC236}">
                  <a16:creationId xmlns:a16="http://schemas.microsoft.com/office/drawing/2014/main" xmlns="" id="{D6642CEC-3C04-4B56-BA07-2ABED10CE9F5}"/>
                </a:ext>
              </a:extLst>
            </p:cNvPr>
            <p:cNvSpPr/>
            <p:nvPr/>
          </p:nvSpPr>
          <p:spPr>
            <a:xfrm>
              <a:off x="2997100" y="2480123"/>
              <a:ext cx="44631" cy="86126"/>
            </a:xfrm>
            <a:custGeom>
              <a:avLst/>
              <a:gdLst>
                <a:gd name="connsiteX0" fmla="*/ 9778 w 10562"/>
                <a:gd name="connsiteY0" fmla="*/ 10230 h 20382"/>
                <a:gd name="connsiteX1" fmla="*/ 9778 w 10562"/>
                <a:gd name="connsiteY1" fmla="*/ 10230 h 20382"/>
                <a:gd name="connsiteX2" fmla="*/ 2142 w 10562"/>
                <a:gd name="connsiteY2" fmla="*/ 12 h 20382"/>
                <a:gd name="connsiteX3" fmla="*/ 6659 w 10562"/>
                <a:gd name="connsiteY3" fmla="*/ 19910 h 20382"/>
                <a:gd name="connsiteX4" fmla="*/ 9778 w 10562"/>
                <a:gd name="connsiteY4" fmla="*/ 1023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2" h="20382">
                  <a:moveTo>
                    <a:pt x="9778" y="10230"/>
                  </a:moveTo>
                  <a:lnTo>
                    <a:pt x="9778" y="10230"/>
                  </a:lnTo>
                  <a:cubicBezTo>
                    <a:pt x="8595" y="5820"/>
                    <a:pt x="5369" y="-310"/>
                    <a:pt x="2142" y="12"/>
                  </a:cubicBezTo>
                  <a:cubicBezTo>
                    <a:pt x="-2806" y="1841"/>
                    <a:pt x="1712" y="16898"/>
                    <a:pt x="6659" y="19910"/>
                  </a:cubicBezTo>
                  <a:cubicBezTo>
                    <a:pt x="10101" y="21954"/>
                    <a:pt x="11607" y="17114"/>
                    <a:pt x="9778" y="1023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290" name="任意多边形: 形状 44">
              <a:extLst>
                <a:ext uri="{FF2B5EF4-FFF2-40B4-BE49-F238E27FC236}">
                  <a16:creationId xmlns:a16="http://schemas.microsoft.com/office/drawing/2014/main" xmlns="" id="{F960DC4D-A4C8-4753-9A11-84BCE54E535B}"/>
                </a:ext>
              </a:extLst>
            </p:cNvPr>
            <p:cNvSpPr/>
            <p:nvPr/>
          </p:nvSpPr>
          <p:spPr>
            <a:xfrm>
              <a:off x="3118983" y="2449179"/>
              <a:ext cx="39176" cy="85509"/>
            </a:xfrm>
            <a:custGeom>
              <a:avLst/>
              <a:gdLst>
                <a:gd name="connsiteX0" fmla="*/ 6855 w 9271"/>
                <a:gd name="connsiteY0" fmla="*/ 20027 h 20236"/>
                <a:gd name="connsiteX1" fmla="*/ 8146 w 9271"/>
                <a:gd name="connsiteY1" fmla="*/ 10132 h 20236"/>
                <a:gd name="connsiteX2" fmla="*/ 8146 w 9271"/>
                <a:gd name="connsiteY2" fmla="*/ 10132 h 20236"/>
                <a:gd name="connsiteX3" fmla="*/ 1262 w 9271"/>
                <a:gd name="connsiteY3" fmla="*/ 21 h 20236"/>
                <a:gd name="connsiteX4" fmla="*/ 6855 w 9271"/>
                <a:gd name="connsiteY4" fmla="*/ 20027 h 20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 h="20236">
                  <a:moveTo>
                    <a:pt x="6855" y="20027"/>
                  </a:moveTo>
                  <a:cubicBezTo>
                    <a:pt x="9437" y="21317"/>
                    <a:pt x="10082" y="16477"/>
                    <a:pt x="8146" y="10132"/>
                  </a:cubicBezTo>
                  <a:lnTo>
                    <a:pt x="8146" y="10132"/>
                  </a:lnTo>
                  <a:cubicBezTo>
                    <a:pt x="6855" y="5722"/>
                    <a:pt x="3844" y="-409"/>
                    <a:pt x="1262" y="21"/>
                  </a:cubicBezTo>
                  <a:cubicBezTo>
                    <a:pt x="-2502" y="1850"/>
                    <a:pt x="2983" y="18091"/>
                    <a:pt x="6855" y="2002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297" name="任意多边形: 形状 51">
              <a:extLst>
                <a:ext uri="{FF2B5EF4-FFF2-40B4-BE49-F238E27FC236}">
                  <a16:creationId xmlns:a16="http://schemas.microsoft.com/office/drawing/2014/main" xmlns="" id="{02D27228-89B8-4BAA-B434-7AE82CACE569}"/>
                </a:ext>
              </a:extLst>
            </p:cNvPr>
            <p:cNvSpPr/>
            <p:nvPr/>
          </p:nvSpPr>
          <p:spPr>
            <a:xfrm>
              <a:off x="77011" y="1408498"/>
              <a:ext cx="63726" cy="69418"/>
            </a:xfrm>
            <a:custGeom>
              <a:avLst/>
              <a:gdLst>
                <a:gd name="connsiteX0" fmla="*/ 7521 w 15081"/>
                <a:gd name="connsiteY0" fmla="*/ 0 h 16428"/>
                <a:gd name="connsiteX1" fmla="*/ 2143 w 15081"/>
                <a:gd name="connsiteY1" fmla="*/ 14090 h 16428"/>
                <a:gd name="connsiteX2" fmla="*/ 15050 w 15081"/>
                <a:gd name="connsiteY2" fmla="*/ 8820 h 16428"/>
                <a:gd name="connsiteX3" fmla="*/ 7521 w 15081"/>
                <a:gd name="connsiteY3" fmla="*/ 0 h 16428"/>
              </a:gdLst>
              <a:ahLst/>
              <a:cxnLst>
                <a:cxn ang="0">
                  <a:pos x="connsiteX0" y="connsiteY0"/>
                </a:cxn>
                <a:cxn ang="0">
                  <a:pos x="connsiteX1" y="connsiteY1"/>
                </a:cxn>
                <a:cxn ang="0">
                  <a:pos x="connsiteX2" y="connsiteY2"/>
                </a:cxn>
                <a:cxn ang="0">
                  <a:pos x="connsiteX3" y="connsiteY3"/>
                </a:cxn>
              </a:cxnLst>
              <a:rect l="l" t="t" r="r" b="b"/>
              <a:pathLst>
                <a:path w="15081" h="16428">
                  <a:moveTo>
                    <a:pt x="7521" y="0"/>
                  </a:moveTo>
                  <a:cubicBezTo>
                    <a:pt x="207" y="538"/>
                    <a:pt x="-2159" y="9465"/>
                    <a:pt x="2143" y="14090"/>
                  </a:cubicBezTo>
                  <a:cubicBezTo>
                    <a:pt x="6661" y="18930"/>
                    <a:pt x="14512" y="15811"/>
                    <a:pt x="15050" y="8820"/>
                  </a:cubicBezTo>
                  <a:cubicBezTo>
                    <a:pt x="15373" y="5270"/>
                    <a:pt x="13222" y="215"/>
                    <a:pt x="7521"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298" name="任意多边形: 形状 52">
              <a:extLst>
                <a:ext uri="{FF2B5EF4-FFF2-40B4-BE49-F238E27FC236}">
                  <a16:creationId xmlns:a16="http://schemas.microsoft.com/office/drawing/2014/main" xmlns="" id="{92341EF9-5419-4DE0-B18A-475B7D542639}"/>
                </a:ext>
              </a:extLst>
            </p:cNvPr>
            <p:cNvSpPr/>
            <p:nvPr/>
          </p:nvSpPr>
          <p:spPr>
            <a:xfrm>
              <a:off x="321500" y="1403043"/>
              <a:ext cx="64077" cy="69300"/>
            </a:xfrm>
            <a:custGeom>
              <a:avLst/>
              <a:gdLst>
                <a:gd name="connsiteX0" fmla="*/ 15164 w 15164"/>
                <a:gd name="connsiteY0" fmla="*/ 8712 h 16400"/>
                <a:gd name="connsiteX1" fmla="*/ 6774 w 15164"/>
                <a:gd name="connsiteY1" fmla="*/ 0 h 16400"/>
                <a:gd name="connsiteX2" fmla="*/ 2687 w 15164"/>
                <a:gd name="connsiteY2" fmla="*/ 14090 h 16400"/>
                <a:gd name="connsiteX3" fmla="*/ 15164 w 15164"/>
                <a:gd name="connsiteY3" fmla="*/ 8712 h 16400"/>
              </a:gdLst>
              <a:ahLst/>
              <a:cxnLst>
                <a:cxn ang="0">
                  <a:pos x="connsiteX0" y="connsiteY0"/>
                </a:cxn>
                <a:cxn ang="0">
                  <a:pos x="connsiteX1" y="connsiteY1"/>
                </a:cxn>
                <a:cxn ang="0">
                  <a:pos x="connsiteX2" y="connsiteY2"/>
                </a:cxn>
                <a:cxn ang="0">
                  <a:pos x="connsiteX3" y="connsiteY3"/>
                </a:cxn>
              </a:cxnLst>
              <a:rect l="l" t="t" r="r" b="b"/>
              <a:pathLst>
                <a:path w="15164" h="16400">
                  <a:moveTo>
                    <a:pt x="15164" y="8712"/>
                  </a:moveTo>
                  <a:cubicBezTo>
                    <a:pt x="15164" y="5163"/>
                    <a:pt x="12475" y="108"/>
                    <a:pt x="6774" y="0"/>
                  </a:cubicBezTo>
                  <a:cubicBezTo>
                    <a:pt x="-432" y="645"/>
                    <a:pt x="-2045" y="9465"/>
                    <a:pt x="2687" y="14090"/>
                  </a:cubicBezTo>
                  <a:cubicBezTo>
                    <a:pt x="7635" y="18930"/>
                    <a:pt x="15271" y="15703"/>
                    <a:pt x="15164" y="871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299" name="任意多边形: 形状 71">
              <a:extLst>
                <a:ext uri="{FF2B5EF4-FFF2-40B4-BE49-F238E27FC236}">
                  <a16:creationId xmlns:a16="http://schemas.microsoft.com/office/drawing/2014/main" xmlns="" id="{C39443A6-EFB4-42E3-AA82-1B473B980B07}"/>
                </a:ext>
              </a:extLst>
            </p:cNvPr>
            <p:cNvSpPr/>
            <p:nvPr/>
          </p:nvSpPr>
          <p:spPr>
            <a:xfrm>
              <a:off x="565266" y="1395314"/>
              <a:ext cx="65045" cy="68886"/>
            </a:xfrm>
            <a:custGeom>
              <a:avLst/>
              <a:gdLst>
                <a:gd name="connsiteX0" fmla="*/ 15340 w 15393"/>
                <a:gd name="connsiteY0" fmla="*/ 8604 h 16302"/>
                <a:gd name="connsiteX1" fmla="*/ 6198 w 15393"/>
                <a:gd name="connsiteY1" fmla="*/ 0 h 16302"/>
                <a:gd name="connsiteX2" fmla="*/ 3294 w 15393"/>
                <a:gd name="connsiteY2" fmla="*/ 14090 h 16302"/>
                <a:gd name="connsiteX3" fmla="*/ 15340 w 15393"/>
                <a:gd name="connsiteY3" fmla="*/ 8604 h 16302"/>
              </a:gdLst>
              <a:ahLst/>
              <a:cxnLst>
                <a:cxn ang="0">
                  <a:pos x="connsiteX0" y="connsiteY0"/>
                </a:cxn>
                <a:cxn ang="0">
                  <a:pos x="connsiteX1" y="connsiteY1"/>
                </a:cxn>
                <a:cxn ang="0">
                  <a:pos x="connsiteX2" y="connsiteY2"/>
                </a:cxn>
                <a:cxn ang="0">
                  <a:pos x="connsiteX3" y="connsiteY3"/>
                </a:cxn>
              </a:cxnLst>
              <a:rect l="l" t="t" r="r" b="b"/>
              <a:pathLst>
                <a:path w="15393" h="16302">
                  <a:moveTo>
                    <a:pt x="15340" y="8604"/>
                  </a:moveTo>
                  <a:cubicBezTo>
                    <a:pt x="15017" y="5055"/>
                    <a:pt x="11898" y="108"/>
                    <a:pt x="6198" y="0"/>
                  </a:cubicBezTo>
                  <a:cubicBezTo>
                    <a:pt x="-1008" y="645"/>
                    <a:pt x="-1869" y="9572"/>
                    <a:pt x="3294" y="14090"/>
                  </a:cubicBezTo>
                  <a:cubicBezTo>
                    <a:pt x="8779" y="18822"/>
                    <a:pt x="16093" y="15488"/>
                    <a:pt x="15340" y="860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00" name="任意多边形: 形状 72">
              <a:extLst>
                <a:ext uri="{FF2B5EF4-FFF2-40B4-BE49-F238E27FC236}">
                  <a16:creationId xmlns:a16="http://schemas.microsoft.com/office/drawing/2014/main" xmlns="" id="{25D60161-ED8E-4FFE-9B93-73C1A1992751}"/>
                </a:ext>
              </a:extLst>
            </p:cNvPr>
            <p:cNvSpPr/>
            <p:nvPr/>
          </p:nvSpPr>
          <p:spPr>
            <a:xfrm>
              <a:off x="807284" y="1384864"/>
              <a:ext cx="65670" cy="68598"/>
            </a:xfrm>
            <a:custGeom>
              <a:avLst/>
              <a:gdLst>
                <a:gd name="connsiteX0" fmla="*/ 15394 w 15541"/>
                <a:gd name="connsiteY0" fmla="*/ 8497 h 16234"/>
                <a:gd name="connsiteX1" fmla="*/ 5606 w 15541"/>
                <a:gd name="connsiteY1" fmla="*/ 0 h 16234"/>
                <a:gd name="connsiteX2" fmla="*/ 4854 w 15541"/>
                <a:gd name="connsiteY2" fmla="*/ 108 h 16234"/>
                <a:gd name="connsiteX3" fmla="*/ 4746 w 15541"/>
                <a:gd name="connsiteY3" fmla="*/ 14628 h 16234"/>
                <a:gd name="connsiteX4" fmla="*/ 15394 w 15541"/>
                <a:gd name="connsiteY4" fmla="*/ 8497 h 16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41" h="16234">
                  <a:moveTo>
                    <a:pt x="15394" y="8497"/>
                  </a:moveTo>
                  <a:cubicBezTo>
                    <a:pt x="14749" y="4948"/>
                    <a:pt x="11199" y="0"/>
                    <a:pt x="5606" y="0"/>
                  </a:cubicBezTo>
                  <a:cubicBezTo>
                    <a:pt x="5391" y="0"/>
                    <a:pt x="5069" y="0"/>
                    <a:pt x="4854" y="108"/>
                  </a:cubicBezTo>
                  <a:cubicBezTo>
                    <a:pt x="-1600" y="1183"/>
                    <a:pt x="-1600" y="10218"/>
                    <a:pt x="4746" y="14628"/>
                  </a:cubicBezTo>
                  <a:cubicBezTo>
                    <a:pt x="10446" y="18500"/>
                    <a:pt x="16577" y="14950"/>
                    <a:pt x="15394" y="849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11" name="任意多边形: 形状 113">
              <a:extLst>
                <a:ext uri="{FF2B5EF4-FFF2-40B4-BE49-F238E27FC236}">
                  <a16:creationId xmlns:a16="http://schemas.microsoft.com/office/drawing/2014/main" xmlns="" id="{622FE17C-D64D-47DD-AB4E-043095AA5740}"/>
                </a:ext>
              </a:extLst>
            </p:cNvPr>
            <p:cNvSpPr/>
            <p:nvPr/>
          </p:nvSpPr>
          <p:spPr>
            <a:xfrm>
              <a:off x="216967" y="1537569"/>
              <a:ext cx="66815" cy="72059"/>
            </a:xfrm>
            <a:custGeom>
              <a:avLst/>
              <a:gdLst>
                <a:gd name="connsiteX0" fmla="*/ 15809 w 15812"/>
                <a:gd name="connsiteY0" fmla="*/ 9142 h 17053"/>
                <a:gd name="connsiteX1" fmla="*/ 7527 w 15812"/>
                <a:gd name="connsiteY1" fmla="*/ 0 h 17053"/>
                <a:gd name="connsiteX2" fmla="*/ 2579 w 15812"/>
                <a:gd name="connsiteY2" fmla="*/ 14628 h 17053"/>
                <a:gd name="connsiteX3" fmla="*/ 15809 w 15812"/>
                <a:gd name="connsiteY3" fmla="*/ 9142 h 17053"/>
              </a:gdLst>
              <a:ahLst/>
              <a:cxnLst>
                <a:cxn ang="0">
                  <a:pos x="connsiteX0" y="connsiteY0"/>
                </a:cxn>
                <a:cxn ang="0">
                  <a:pos x="connsiteX1" y="connsiteY1"/>
                </a:cxn>
                <a:cxn ang="0">
                  <a:pos x="connsiteX2" y="connsiteY2"/>
                </a:cxn>
                <a:cxn ang="0">
                  <a:pos x="connsiteX3" y="connsiteY3"/>
                </a:cxn>
              </a:cxnLst>
              <a:rect l="l" t="t" r="r" b="b"/>
              <a:pathLst>
                <a:path w="15812" h="17053">
                  <a:moveTo>
                    <a:pt x="15809" y="9142"/>
                  </a:moveTo>
                  <a:cubicBezTo>
                    <a:pt x="15916" y="5485"/>
                    <a:pt x="13442" y="215"/>
                    <a:pt x="7527" y="0"/>
                  </a:cubicBezTo>
                  <a:cubicBezTo>
                    <a:pt x="-110" y="645"/>
                    <a:pt x="-2261" y="9788"/>
                    <a:pt x="2579" y="14628"/>
                  </a:cubicBezTo>
                  <a:cubicBezTo>
                    <a:pt x="7527" y="19683"/>
                    <a:pt x="15594" y="16348"/>
                    <a:pt x="15809" y="914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12" name="任意多边形: 形状 114">
              <a:extLst>
                <a:ext uri="{FF2B5EF4-FFF2-40B4-BE49-F238E27FC236}">
                  <a16:creationId xmlns:a16="http://schemas.microsoft.com/office/drawing/2014/main" xmlns="" id="{CDEE62AA-B8E6-4AF9-B941-AAA99E3B7D81}"/>
                </a:ext>
              </a:extLst>
            </p:cNvPr>
            <p:cNvSpPr/>
            <p:nvPr/>
          </p:nvSpPr>
          <p:spPr>
            <a:xfrm>
              <a:off x="473224" y="1530753"/>
              <a:ext cx="67369" cy="71645"/>
            </a:xfrm>
            <a:custGeom>
              <a:avLst/>
              <a:gdLst>
                <a:gd name="connsiteX0" fmla="*/ 3027 w 15943"/>
                <a:gd name="connsiteY0" fmla="*/ 14628 h 16955"/>
                <a:gd name="connsiteX1" fmla="*/ 15934 w 15943"/>
                <a:gd name="connsiteY1" fmla="*/ 9035 h 16955"/>
                <a:gd name="connsiteX2" fmla="*/ 6792 w 15943"/>
                <a:gd name="connsiteY2" fmla="*/ 0 h 16955"/>
                <a:gd name="connsiteX3" fmla="*/ 3027 w 15943"/>
                <a:gd name="connsiteY3" fmla="*/ 14628 h 16955"/>
              </a:gdLst>
              <a:ahLst/>
              <a:cxnLst>
                <a:cxn ang="0">
                  <a:pos x="connsiteX0" y="connsiteY0"/>
                </a:cxn>
                <a:cxn ang="0">
                  <a:pos x="connsiteX1" y="connsiteY1"/>
                </a:cxn>
                <a:cxn ang="0">
                  <a:pos x="connsiteX2" y="connsiteY2"/>
                </a:cxn>
                <a:cxn ang="0">
                  <a:pos x="connsiteX3" y="connsiteY3"/>
                </a:cxn>
              </a:cxnLst>
              <a:rect l="l" t="t" r="r" b="b"/>
              <a:pathLst>
                <a:path w="15943" h="16955">
                  <a:moveTo>
                    <a:pt x="3027" y="14628"/>
                  </a:moveTo>
                  <a:cubicBezTo>
                    <a:pt x="8405" y="19575"/>
                    <a:pt x="16256" y="16133"/>
                    <a:pt x="15934" y="9035"/>
                  </a:cubicBezTo>
                  <a:cubicBezTo>
                    <a:pt x="15719" y="5378"/>
                    <a:pt x="12815" y="108"/>
                    <a:pt x="6792" y="0"/>
                  </a:cubicBezTo>
                  <a:cubicBezTo>
                    <a:pt x="-737" y="645"/>
                    <a:pt x="-2028" y="9895"/>
                    <a:pt x="3027" y="1462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13" name="任意多边形: 形状 115">
              <a:extLst>
                <a:ext uri="{FF2B5EF4-FFF2-40B4-BE49-F238E27FC236}">
                  <a16:creationId xmlns:a16="http://schemas.microsoft.com/office/drawing/2014/main" xmlns="" id="{CAC26EAB-EF62-4110-958B-DB1E98E3AD00}"/>
                </a:ext>
              </a:extLst>
            </p:cNvPr>
            <p:cNvSpPr/>
            <p:nvPr/>
          </p:nvSpPr>
          <p:spPr>
            <a:xfrm>
              <a:off x="727373" y="1520755"/>
              <a:ext cx="68011" cy="71421"/>
            </a:xfrm>
            <a:custGeom>
              <a:avLst/>
              <a:gdLst>
                <a:gd name="connsiteX0" fmla="*/ 6232 w 16095"/>
                <a:gd name="connsiteY0" fmla="*/ 0 h 16902"/>
                <a:gd name="connsiteX1" fmla="*/ 5480 w 16095"/>
                <a:gd name="connsiteY1" fmla="*/ 108 h 16902"/>
                <a:gd name="connsiteX2" fmla="*/ 4404 w 16095"/>
                <a:gd name="connsiteY2" fmla="*/ 15165 h 16902"/>
                <a:gd name="connsiteX3" fmla="*/ 16020 w 16095"/>
                <a:gd name="connsiteY3" fmla="*/ 8927 h 16902"/>
                <a:gd name="connsiteX4" fmla="*/ 6232 w 16095"/>
                <a:gd name="connsiteY4" fmla="*/ 0 h 16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5" h="16902">
                  <a:moveTo>
                    <a:pt x="6232" y="0"/>
                  </a:moveTo>
                  <a:cubicBezTo>
                    <a:pt x="6017" y="0"/>
                    <a:pt x="5695" y="0"/>
                    <a:pt x="5480" y="108"/>
                  </a:cubicBezTo>
                  <a:cubicBezTo>
                    <a:pt x="-1296" y="1183"/>
                    <a:pt x="-1942" y="10648"/>
                    <a:pt x="4404" y="15165"/>
                  </a:cubicBezTo>
                  <a:cubicBezTo>
                    <a:pt x="10212" y="19252"/>
                    <a:pt x="16881" y="15703"/>
                    <a:pt x="16020" y="8927"/>
                  </a:cubicBezTo>
                  <a:cubicBezTo>
                    <a:pt x="15590" y="5270"/>
                    <a:pt x="12256" y="108"/>
                    <a:pt x="6232"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14" name="任意多边形: 形状 116">
              <a:extLst>
                <a:ext uri="{FF2B5EF4-FFF2-40B4-BE49-F238E27FC236}">
                  <a16:creationId xmlns:a16="http://schemas.microsoft.com/office/drawing/2014/main" xmlns="" id="{C50E49E6-982B-47D4-A909-CCA365386A47}"/>
                </a:ext>
              </a:extLst>
            </p:cNvPr>
            <p:cNvSpPr/>
            <p:nvPr/>
          </p:nvSpPr>
          <p:spPr>
            <a:xfrm>
              <a:off x="978446" y="1508484"/>
              <a:ext cx="68776" cy="71248"/>
            </a:xfrm>
            <a:custGeom>
              <a:avLst/>
              <a:gdLst>
                <a:gd name="connsiteX0" fmla="*/ 5648 w 16276"/>
                <a:gd name="connsiteY0" fmla="*/ 0 h 16861"/>
                <a:gd name="connsiteX1" fmla="*/ 4895 w 16276"/>
                <a:gd name="connsiteY1" fmla="*/ 108 h 16861"/>
                <a:gd name="connsiteX2" fmla="*/ 5110 w 16276"/>
                <a:gd name="connsiteY2" fmla="*/ 15165 h 16861"/>
                <a:gd name="connsiteX3" fmla="*/ 16081 w 16276"/>
                <a:gd name="connsiteY3" fmla="*/ 8820 h 16861"/>
                <a:gd name="connsiteX4" fmla="*/ 5648 w 16276"/>
                <a:gd name="connsiteY4" fmla="*/ 0 h 1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6" h="16861">
                  <a:moveTo>
                    <a:pt x="5648" y="0"/>
                  </a:moveTo>
                  <a:cubicBezTo>
                    <a:pt x="5433" y="0"/>
                    <a:pt x="5110" y="0"/>
                    <a:pt x="4895" y="108"/>
                  </a:cubicBezTo>
                  <a:cubicBezTo>
                    <a:pt x="-1773" y="1291"/>
                    <a:pt x="-1558" y="10648"/>
                    <a:pt x="5110" y="15165"/>
                  </a:cubicBezTo>
                  <a:cubicBezTo>
                    <a:pt x="11133" y="19252"/>
                    <a:pt x="17479" y="15488"/>
                    <a:pt x="16081" y="8820"/>
                  </a:cubicBezTo>
                  <a:cubicBezTo>
                    <a:pt x="15328" y="5163"/>
                    <a:pt x="11564" y="0"/>
                    <a:pt x="5648"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15" name="任意多边形: 形状 117">
              <a:extLst>
                <a:ext uri="{FF2B5EF4-FFF2-40B4-BE49-F238E27FC236}">
                  <a16:creationId xmlns:a16="http://schemas.microsoft.com/office/drawing/2014/main" xmlns="" id="{29D188D6-8EAD-4132-BF02-EB41CDAE2D4B}"/>
                </a:ext>
              </a:extLst>
            </p:cNvPr>
            <p:cNvSpPr/>
            <p:nvPr/>
          </p:nvSpPr>
          <p:spPr>
            <a:xfrm>
              <a:off x="1224591" y="1493483"/>
              <a:ext cx="68974" cy="70876"/>
            </a:xfrm>
            <a:custGeom>
              <a:avLst/>
              <a:gdLst>
                <a:gd name="connsiteX0" fmla="*/ 4940 w 16323"/>
                <a:gd name="connsiteY0" fmla="*/ 0 h 16773"/>
                <a:gd name="connsiteX1" fmla="*/ 3541 w 16323"/>
                <a:gd name="connsiteY1" fmla="*/ 323 h 16773"/>
                <a:gd name="connsiteX2" fmla="*/ 6553 w 16323"/>
                <a:gd name="connsiteY2" fmla="*/ 15596 h 16773"/>
                <a:gd name="connsiteX3" fmla="*/ 15910 w 16323"/>
                <a:gd name="connsiteY3" fmla="*/ 8712 h 16773"/>
                <a:gd name="connsiteX4" fmla="*/ 4940 w 16323"/>
                <a:gd name="connsiteY4" fmla="*/ 0 h 16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23" h="16773">
                  <a:moveTo>
                    <a:pt x="4940" y="0"/>
                  </a:moveTo>
                  <a:cubicBezTo>
                    <a:pt x="4509" y="108"/>
                    <a:pt x="3972" y="108"/>
                    <a:pt x="3541" y="323"/>
                  </a:cubicBezTo>
                  <a:cubicBezTo>
                    <a:pt x="-2374" y="2259"/>
                    <a:pt x="-546" y="11831"/>
                    <a:pt x="6553" y="15596"/>
                  </a:cubicBezTo>
                  <a:cubicBezTo>
                    <a:pt x="12684" y="18822"/>
                    <a:pt x="17846" y="15058"/>
                    <a:pt x="15910" y="8712"/>
                  </a:cubicBezTo>
                  <a:cubicBezTo>
                    <a:pt x="14727" y="5055"/>
                    <a:pt x="10640" y="0"/>
                    <a:pt x="494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16" name="任意多边形: 形状 118">
              <a:extLst>
                <a:ext uri="{FF2B5EF4-FFF2-40B4-BE49-F238E27FC236}">
                  <a16:creationId xmlns:a16="http://schemas.microsoft.com/office/drawing/2014/main" xmlns="" id="{AE5CA2C7-8BF2-40E2-A30C-C4E543069FB2}"/>
                </a:ext>
              </a:extLst>
            </p:cNvPr>
            <p:cNvSpPr/>
            <p:nvPr/>
          </p:nvSpPr>
          <p:spPr>
            <a:xfrm>
              <a:off x="1462366" y="1475753"/>
              <a:ext cx="68045" cy="70470"/>
            </a:xfrm>
            <a:custGeom>
              <a:avLst/>
              <a:gdLst>
                <a:gd name="connsiteX0" fmla="*/ 2877 w 16103"/>
                <a:gd name="connsiteY0" fmla="*/ 324 h 16677"/>
                <a:gd name="connsiteX1" fmla="*/ 7932 w 16103"/>
                <a:gd name="connsiteY1" fmla="*/ 15920 h 16677"/>
                <a:gd name="connsiteX2" fmla="*/ 15461 w 16103"/>
                <a:gd name="connsiteY2" fmla="*/ 8499 h 16677"/>
                <a:gd name="connsiteX3" fmla="*/ 4168 w 16103"/>
                <a:gd name="connsiteY3" fmla="*/ 2 h 16677"/>
                <a:gd name="connsiteX4" fmla="*/ 2877 w 16103"/>
                <a:gd name="connsiteY4" fmla="*/ 324 h 16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03" h="16677">
                  <a:moveTo>
                    <a:pt x="2877" y="324"/>
                  </a:moveTo>
                  <a:cubicBezTo>
                    <a:pt x="-2823" y="2368"/>
                    <a:pt x="511" y="12801"/>
                    <a:pt x="7932" y="15920"/>
                  </a:cubicBezTo>
                  <a:cubicBezTo>
                    <a:pt x="13741" y="18394"/>
                    <a:pt x="17720" y="14522"/>
                    <a:pt x="15461" y="8499"/>
                  </a:cubicBezTo>
                  <a:cubicBezTo>
                    <a:pt x="14063" y="4842"/>
                    <a:pt x="9653" y="-106"/>
                    <a:pt x="4168" y="2"/>
                  </a:cubicBezTo>
                  <a:cubicBezTo>
                    <a:pt x="3845" y="109"/>
                    <a:pt x="3200" y="217"/>
                    <a:pt x="2877" y="32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17" name="任意多边形: 形状 119">
              <a:extLst>
                <a:ext uri="{FF2B5EF4-FFF2-40B4-BE49-F238E27FC236}">
                  <a16:creationId xmlns:a16="http://schemas.microsoft.com/office/drawing/2014/main" xmlns="" id="{AA1CACEE-921C-4C41-A44F-B82AE23DA5BF}"/>
                </a:ext>
              </a:extLst>
            </p:cNvPr>
            <p:cNvSpPr/>
            <p:nvPr/>
          </p:nvSpPr>
          <p:spPr>
            <a:xfrm>
              <a:off x="1682947" y="1456645"/>
              <a:ext cx="65742" cy="70099"/>
            </a:xfrm>
            <a:custGeom>
              <a:avLst/>
              <a:gdLst>
                <a:gd name="connsiteX0" fmla="*/ 14565 w 15558"/>
                <a:gd name="connsiteY0" fmla="*/ 8396 h 16589"/>
                <a:gd name="connsiteX1" fmla="*/ 3379 w 15558"/>
                <a:gd name="connsiteY1" fmla="*/ 7 h 16589"/>
                <a:gd name="connsiteX2" fmla="*/ 2196 w 15558"/>
                <a:gd name="connsiteY2" fmla="*/ 329 h 16589"/>
                <a:gd name="connsiteX3" fmla="*/ 9295 w 15558"/>
                <a:gd name="connsiteY3" fmla="*/ 16140 h 16589"/>
                <a:gd name="connsiteX4" fmla="*/ 14565 w 15558"/>
                <a:gd name="connsiteY4" fmla="*/ 8396 h 16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8" h="16589">
                  <a:moveTo>
                    <a:pt x="14565" y="8396"/>
                  </a:moveTo>
                  <a:cubicBezTo>
                    <a:pt x="12952" y="4847"/>
                    <a:pt x="8327" y="-208"/>
                    <a:pt x="3379" y="7"/>
                  </a:cubicBezTo>
                  <a:cubicBezTo>
                    <a:pt x="3056" y="114"/>
                    <a:pt x="2519" y="114"/>
                    <a:pt x="2196" y="329"/>
                  </a:cubicBezTo>
                  <a:cubicBezTo>
                    <a:pt x="-3074" y="2480"/>
                    <a:pt x="1873" y="13666"/>
                    <a:pt x="9295" y="16140"/>
                  </a:cubicBezTo>
                  <a:cubicBezTo>
                    <a:pt x="14457" y="17968"/>
                    <a:pt x="17146" y="13989"/>
                    <a:pt x="14565" y="839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18" name="任意多边形: 形状 122">
              <a:extLst>
                <a:ext uri="{FF2B5EF4-FFF2-40B4-BE49-F238E27FC236}">
                  <a16:creationId xmlns:a16="http://schemas.microsoft.com/office/drawing/2014/main" xmlns="" id="{9DB11F34-6C99-410F-B787-E21C5E9A9DD7}"/>
                </a:ext>
              </a:extLst>
            </p:cNvPr>
            <p:cNvSpPr/>
            <p:nvPr/>
          </p:nvSpPr>
          <p:spPr>
            <a:xfrm>
              <a:off x="1880874" y="1435736"/>
              <a:ext cx="64432" cy="69558"/>
            </a:xfrm>
            <a:custGeom>
              <a:avLst/>
              <a:gdLst>
                <a:gd name="connsiteX0" fmla="*/ 13866 w 15248"/>
                <a:gd name="connsiteY0" fmla="*/ 8289 h 16461"/>
                <a:gd name="connsiteX1" fmla="*/ 2681 w 15248"/>
                <a:gd name="connsiteY1" fmla="*/ 7 h 16461"/>
                <a:gd name="connsiteX2" fmla="*/ 1605 w 15248"/>
                <a:gd name="connsiteY2" fmla="*/ 329 h 16461"/>
                <a:gd name="connsiteX3" fmla="*/ 10532 w 15248"/>
                <a:gd name="connsiteY3" fmla="*/ 16248 h 16461"/>
                <a:gd name="connsiteX4" fmla="*/ 13866 w 15248"/>
                <a:gd name="connsiteY4" fmla="*/ 8289 h 16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8" h="16461">
                  <a:moveTo>
                    <a:pt x="13866" y="8289"/>
                  </a:moveTo>
                  <a:cubicBezTo>
                    <a:pt x="11930" y="4739"/>
                    <a:pt x="7198" y="-208"/>
                    <a:pt x="2681" y="7"/>
                  </a:cubicBezTo>
                  <a:cubicBezTo>
                    <a:pt x="2358" y="114"/>
                    <a:pt x="1928" y="114"/>
                    <a:pt x="1605" y="329"/>
                  </a:cubicBezTo>
                  <a:cubicBezTo>
                    <a:pt x="-3127" y="2696"/>
                    <a:pt x="3433" y="14527"/>
                    <a:pt x="10532" y="16248"/>
                  </a:cubicBezTo>
                  <a:cubicBezTo>
                    <a:pt x="15049" y="17431"/>
                    <a:pt x="16663" y="13559"/>
                    <a:pt x="13866" y="828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19" name="任意多边形: 形状 123">
              <a:extLst>
                <a:ext uri="{FF2B5EF4-FFF2-40B4-BE49-F238E27FC236}">
                  <a16:creationId xmlns:a16="http://schemas.microsoft.com/office/drawing/2014/main" xmlns="" id="{FBF5C38C-C5E4-43EE-A681-BBA26E82F0DE}"/>
                </a:ext>
              </a:extLst>
            </p:cNvPr>
            <p:cNvSpPr/>
            <p:nvPr/>
          </p:nvSpPr>
          <p:spPr>
            <a:xfrm>
              <a:off x="2057449" y="1413886"/>
              <a:ext cx="62509" cy="69013"/>
            </a:xfrm>
            <a:custGeom>
              <a:avLst/>
              <a:gdLst>
                <a:gd name="connsiteX0" fmla="*/ 1980 w 14793"/>
                <a:gd name="connsiteY0" fmla="*/ 15 h 16332"/>
                <a:gd name="connsiteX1" fmla="*/ 1119 w 14793"/>
                <a:gd name="connsiteY1" fmla="*/ 338 h 16332"/>
                <a:gd name="connsiteX2" fmla="*/ 11014 w 14793"/>
                <a:gd name="connsiteY2" fmla="*/ 16148 h 16332"/>
                <a:gd name="connsiteX3" fmla="*/ 12950 w 14793"/>
                <a:gd name="connsiteY3" fmla="*/ 8189 h 16332"/>
                <a:gd name="connsiteX4" fmla="*/ 12950 w 14793"/>
                <a:gd name="connsiteY4" fmla="*/ 8189 h 16332"/>
                <a:gd name="connsiteX5" fmla="*/ 1980 w 14793"/>
                <a:gd name="connsiteY5" fmla="*/ 15 h 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3" h="16332">
                  <a:moveTo>
                    <a:pt x="1980" y="15"/>
                  </a:moveTo>
                  <a:cubicBezTo>
                    <a:pt x="1657" y="123"/>
                    <a:pt x="1334" y="123"/>
                    <a:pt x="1119" y="338"/>
                  </a:cubicBezTo>
                  <a:cubicBezTo>
                    <a:pt x="-2860" y="2704"/>
                    <a:pt x="4561" y="14427"/>
                    <a:pt x="11014" y="16148"/>
                  </a:cubicBezTo>
                  <a:cubicBezTo>
                    <a:pt x="15101" y="17224"/>
                    <a:pt x="16069" y="13459"/>
                    <a:pt x="12950" y="8189"/>
                  </a:cubicBezTo>
                  <a:lnTo>
                    <a:pt x="12950" y="8189"/>
                  </a:lnTo>
                  <a:cubicBezTo>
                    <a:pt x="10907" y="4640"/>
                    <a:pt x="6067" y="-308"/>
                    <a:pt x="1980" y="1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20" name="任意多边形: 形状 124">
              <a:extLst>
                <a:ext uri="{FF2B5EF4-FFF2-40B4-BE49-F238E27FC236}">
                  <a16:creationId xmlns:a16="http://schemas.microsoft.com/office/drawing/2014/main" xmlns="" id="{555181FD-F099-4B11-9964-E1704B452097}"/>
                </a:ext>
              </a:extLst>
            </p:cNvPr>
            <p:cNvSpPr/>
            <p:nvPr/>
          </p:nvSpPr>
          <p:spPr>
            <a:xfrm>
              <a:off x="2210635" y="1390708"/>
              <a:ext cx="61521" cy="68451"/>
            </a:xfrm>
            <a:custGeom>
              <a:avLst/>
              <a:gdLst>
                <a:gd name="connsiteX0" fmla="*/ 1437 w 14559"/>
                <a:gd name="connsiteY0" fmla="*/ 15 h 16199"/>
                <a:gd name="connsiteX1" fmla="*/ 684 w 14559"/>
                <a:gd name="connsiteY1" fmla="*/ 338 h 16199"/>
                <a:gd name="connsiteX2" fmla="*/ 12085 w 14559"/>
                <a:gd name="connsiteY2" fmla="*/ 16149 h 16199"/>
                <a:gd name="connsiteX3" fmla="*/ 12192 w 14559"/>
                <a:gd name="connsiteY3" fmla="*/ 8082 h 16199"/>
                <a:gd name="connsiteX4" fmla="*/ 1437 w 14559"/>
                <a:gd name="connsiteY4" fmla="*/ 15 h 16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9" h="16199">
                  <a:moveTo>
                    <a:pt x="1437" y="15"/>
                  </a:moveTo>
                  <a:cubicBezTo>
                    <a:pt x="1222" y="123"/>
                    <a:pt x="899" y="230"/>
                    <a:pt x="684" y="338"/>
                  </a:cubicBezTo>
                  <a:cubicBezTo>
                    <a:pt x="-2543" y="2812"/>
                    <a:pt x="6384" y="15288"/>
                    <a:pt x="12085" y="16149"/>
                  </a:cubicBezTo>
                  <a:cubicBezTo>
                    <a:pt x="15312" y="16686"/>
                    <a:pt x="15419" y="12922"/>
                    <a:pt x="12192" y="8082"/>
                  </a:cubicBezTo>
                  <a:cubicBezTo>
                    <a:pt x="9934" y="4533"/>
                    <a:pt x="4986" y="-307"/>
                    <a:pt x="1437" y="1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33" name="任意多边形: 形状 137">
              <a:extLst>
                <a:ext uri="{FF2B5EF4-FFF2-40B4-BE49-F238E27FC236}">
                  <a16:creationId xmlns:a16="http://schemas.microsoft.com/office/drawing/2014/main" xmlns="" id="{A4C13BF9-9A94-432B-AA52-CC6683C1DCEB}"/>
                </a:ext>
              </a:extLst>
            </p:cNvPr>
            <p:cNvSpPr/>
            <p:nvPr/>
          </p:nvSpPr>
          <p:spPr>
            <a:xfrm>
              <a:off x="74497" y="1704366"/>
              <a:ext cx="70251" cy="75123"/>
            </a:xfrm>
            <a:custGeom>
              <a:avLst/>
              <a:gdLst>
                <a:gd name="connsiteX0" fmla="*/ 8223 w 16625"/>
                <a:gd name="connsiteY0" fmla="*/ 0 h 17778"/>
                <a:gd name="connsiteX1" fmla="*/ 1877 w 16625"/>
                <a:gd name="connsiteY1" fmla="*/ 14628 h 17778"/>
                <a:gd name="connsiteX2" fmla="*/ 16613 w 16625"/>
                <a:gd name="connsiteY2" fmla="*/ 9572 h 17778"/>
                <a:gd name="connsiteX3" fmla="*/ 8223 w 16625"/>
                <a:gd name="connsiteY3" fmla="*/ 0 h 17778"/>
              </a:gdLst>
              <a:ahLst/>
              <a:cxnLst>
                <a:cxn ang="0">
                  <a:pos x="connsiteX0" y="connsiteY0"/>
                </a:cxn>
                <a:cxn ang="0">
                  <a:pos x="connsiteX1" y="connsiteY1"/>
                </a:cxn>
                <a:cxn ang="0">
                  <a:pos x="connsiteX2" y="connsiteY2"/>
                </a:cxn>
                <a:cxn ang="0">
                  <a:pos x="connsiteX3" y="connsiteY3"/>
                </a:cxn>
              </a:cxnLst>
              <a:rect l="l" t="t" r="r" b="b"/>
              <a:pathLst>
                <a:path w="16625" h="17778">
                  <a:moveTo>
                    <a:pt x="8223" y="0"/>
                  </a:moveTo>
                  <a:cubicBezTo>
                    <a:pt x="587" y="538"/>
                    <a:pt x="-2210" y="9465"/>
                    <a:pt x="1877" y="14628"/>
                  </a:cubicBezTo>
                  <a:cubicBezTo>
                    <a:pt x="6610" y="20651"/>
                    <a:pt x="15967" y="17532"/>
                    <a:pt x="16613" y="9572"/>
                  </a:cubicBezTo>
                  <a:cubicBezTo>
                    <a:pt x="16828" y="5700"/>
                    <a:pt x="14461" y="215"/>
                    <a:pt x="8223"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34" name="任意多边形: 形状 138">
              <a:extLst>
                <a:ext uri="{FF2B5EF4-FFF2-40B4-BE49-F238E27FC236}">
                  <a16:creationId xmlns:a16="http://schemas.microsoft.com/office/drawing/2014/main" xmlns="" id="{6A5BACD6-9D66-4AB7-9DC4-7649A882E06C}"/>
                </a:ext>
              </a:extLst>
            </p:cNvPr>
            <p:cNvSpPr/>
            <p:nvPr/>
          </p:nvSpPr>
          <p:spPr>
            <a:xfrm>
              <a:off x="343452" y="1698003"/>
              <a:ext cx="70301" cy="74941"/>
            </a:xfrm>
            <a:custGeom>
              <a:avLst/>
              <a:gdLst>
                <a:gd name="connsiteX0" fmla="*/ 16637 w 16637"/>
                <a:gd name="connsiteY0" fmla="*/ 9465 h 17735"/>
                <a:gd name="connsiteX1" fmla="*/ 7602 w 16637"/>
                <a:gd name="connsiteY1" fmla="*/ 0 h 17735"/>
                <a:gd name="connsiteX2" fmla="*/ 2870 w 16637"/>
                <a:gd name="connsiteY2" fmla="*/ 15273 h 17735"/>
                <a:gd name="connsiteX3" fmla="*/ 16637 w 16637"/>
                <a:gd name="connsiteY3" fmla="*/ 9465 h 17735"/>
              </a:gdLst>
              <a:ahLst/>
              <a:cxnLst>
                <a:cxn ang="0">
                  <a:pos x="connsiteX0" y="connsiteY0"/>
                </a:cxn>
                <a:cxn ang="0">
                  <a:pos x="connsiteX1" y="connsiteY1"/>
                </a:cxn>
                <a:cxn ang="0">
                  <a:pos x="connsiteX2" y="connsiteY2"/>
                </a:cxn>
                <a:cxn ang="0">
                  <a:pos x="connsiteX3" y="connsiteY3"/>
                </a:cxn>
              </a:cxnLst>
              <a:rect l="l" t="t" r="r" b="b"/>
              <a:pathLst>
                <a:path w="16637" h="17735">
                  <a:moveTo>
                    <a:pt x="16637" y="9465"/>
                  </a:moveTo>
                  <a:cubicBezTo>
                    <a:pt x="16637" y="5593"/>
                    <a:pt x="13841" y="215"/>
                    <a:pt x="7602" y="0"/>
                  </a:cubicBezTo>
                  <a:cubicBezTo>
                    <a:pt x="-357" y="645"/>
                    <a:pt x="-2293" y="10325"/>
                    <a:pt x="2870" y="15273"/>
                  </a:cubicBezTo>
                  <a:cubicBezTo>
                    <a:pt x="8140" y="20436"/>
                    <a:pt x="16530" y="16994"/>
                    <a:pt x="16637" y="946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35" name="任意多边形: 形状 139">
              <a:extLst>
                <a:ext uri="{FF2B5EF4-FFF2-40B4-BE49-F238E27FC236}">
                  <a16:creationId xmlns:a16="http://schemas.microsoft.com/office/drawing/2014/main" xmlns="" id="{CFBA4A7F-A0BB-45C5-B497-387E85CB3CFB}"/>
                </a:ext>
              </a:extLst>
            </p:cNvPr>
            <p:cNvSpPr/>
            <p:nvPr/>
          </p:nvSpPr>
          <p:spPr>
            <a:xfrm>
              <a:off x="611731" y="1689370"/>
              <a:ext cx="70728" cy="74527"/>
            </a:xfrm>
            <a:custGeom>
              <a:avLst/>
              <a:gdLst>
                <a:gd name="connsiteX0" fmla="*/ 16714 w 16738"/>
                <a:gd name="connsiteY0" fmla="*/ 9357 h 17637"/>
                <a:gd name="connsiteX1" fmla="*/ 7034 w 16738"/>
                <a:gd name="connsiteY1" fmla="*/ 0 h 17637"/>
                <a:gd name="connsiteX2" fmla="*/ 3377 w 16738"/>
                <a:gd name="connsiteY2" fmla="*/ 15273 h 17637"/>
                <a:gd name="connsiteX3" fmla="*/ 16714 w 16738"/>
                <a:gd name="connsiteY3" fmla="*/ 9357 h 17637"/>
              </a:gdLst>
              <a:ahLst/>
              <a:cxnLst>
                <a:cxn ang="0">
                  <a:pos x="connsiteX0" y="connsiteY0"/>
                </a:cxn>
                <a:cxn ang="0">
                  <a:pos x="connsiteX1" y="connsiteY1"/>
                </a:cxn>
                <a:cxn ang="0">
                  <a:pos x="connsiteX2" y="connsiteY2"/>
                </a:cxn>
                <a:cxn ang="0">
                  <a:pos x="connsiteX3" y="connsiteY3"/>
                </a:cxn>
              </a:cxnLst>
              <a:rect l="l" t="t" r="r" b="b"/>
              <a:pathLst>
                <a:path w="16738" h="17637">
                  <a:moveTo>
                    <a:pt x="16714" y="9357"/>
                  </a:moveTo>
                  <a:cubicBezTo>
                    <a:pt x="16498" y="5485"/>
                    <a:pt x="13272" y="108"/>
                    <a:pt x="7034" y="0"/>
                  </a:cubicBezTo>
                  <a:cubicBezTo>
                    <a:pt x="-926" y="753"/>
                    <a:pt x="-2109" y="10325"/>
                    <a:pt x="3377" y="15273"/>
                  </a:cubicBezTo>
                  <a:cubicBezTo>
                    <a:pt x="9077" y="20328"/>
                    <a:pt x="17251" y="16779"/>
                    <a:pt x="16714" y="935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36" name="任意多边形: 形状 140">
              <a:extLst>
                <a:ext uri="{FF2B5EF4-FFF2-40B4-BE49-F238E27FC236}">
                  <a16:creationId xmlns:a16="http://schemas.microsoft.com/office/drawing/2014/main" xmlns="" id="{DAD3161B-D5D1-49C2-B717-8B1EDE69007E}"/>
                </a:ext>
              </a:extLst>
            </p:cNvPr>
            <p:cNvSpPr/>
            <p:nvPr/>
          </p:nvSpPr>
          <p:spPr>
            <a:xfrm>
              <a:off x="877445" y="1678007"/>
              <a:ext cx="71168" cy="74231"/>
            </a:xfrm>
            <a:custGeom>
              <a:avLst/>
              <a:gdLst>
                <a:gd name="connsiteX0" fmla="*/ 4706 w 16842"/>
                <a:gd name="connsiteY0" fmla="*/ 15811 h 17567"/>
                <a:gd name="connsiteX1" fmla="*/ 16752 w 16842"/>
                <a:gd name="connsiteY1" fmla="*/ 9250 h 17567"/>
                <a:gd name="connsiteX2" fmla="*/ 6426 w 16842"/>
                <a:gd name="connsiteY2" fmla="*/ 0 h 17567"/>
                <a:gd name="connsiteX3" fmla="*/ 5566 w 16842"/>
                <a:gd name="connsiteY3" fmla="*/ 108 h 17567"/>
                <a:gd name="connsiteX4" fmla="*/ 4706 w 16842"/>
                <a:gd name="connsiteY4" fmla="*/ 15811 h 17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42" h="17567">
                  <a:moveTo>
                    <a:pt x="4706" y="15811"/>
                  </a:moveTo>
                  <a:cubicBezTo>
                    <a:pt x="10729" y="20005"/>
                    <a:pt x="17720" y="16241"/>
                    <a:pt x="16752" y="9250"/>
                  </a:cubicBezTo>
                  <a:cubicBezTo>
                    <a:pt x="16214" y="5485"/>
                    <a:pt x="12665" y="0"/>
                    <a:pt x="6426" y="0"/>
                  </a:cubicBezTo>
                  <a:cubicBezTo>
                    <a:pt x="6211" y="0"/>
                    <a:pt x="5889" y="0"/>
                    <a:pt x="5566" y="108"/>
                  </a:cubicBezTo>
                  <a:cubicBezTo>
                    <a:pt x="-1425" y="1183"/>
                    <a:pt x="-1963" y="11078"/>
                    <a:pt x="4706" y="1581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37" name="任意多边形: 形状 141">
              <a:extLst>
                <a:ext uri="{FF2B5EF4-FFF2-40B4-BE49-F238E27FC236}">
                  <a16:creationId xmlns:a16="http://schemas.microsoft.com/office/drawing/2014/main" xmlns="" id="{44F4A93B-1CFB-4132-8218-A4F3DE351EC6}"/>
                </a:ext>
              </a:extLst>
            </p:cNvPr>
            <p:cNvSpPr/>
            <p:nvPr/>
          </p:nvSpPr>
          <p:spPr>
            <a:xfrm>
              <a:off x="1139162" y="1663910"/>
              <a:ext cx="71654" cy="74147"/>
            </a:xfrm>
            <a:custGeom>
              <a:avLst/>
              <a:gdLst>
                <a:gd name="connsiteX0" fmla="*/ 5797 w 16957"/>
                <a:gd name="connsiteY0" fmla="*/ 2 h 17547"/>
                <a:gd name="connsiteX1" fmla="*/ 5044 w 16957"/>
                <a:gd name="connsiteY1" fmla="*/ 109 h 17547"/>
                <a:gd name="connsiteX2" fmla="*/ 5366 w 16957"/>
                <a:gd name="connsiteY2" fmla="*/ 15812 h 17547"/>
                <a:gd name="connsiteX3" fmla="*/ 16767 w 16957"/>
                <a:gd name="connsiteY3" fmla="*/ 9144 h 17547"/>
                <a:gd name="connsiteX4" fmla="*/ 5797 w 16957"/>
                <a:gd name="connsiteY4" fmla="*/ 2 h 17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7" h="17547">
                  <a:moveTo>
                    <a:pt x="5797" y="2"/>
                  </a:moveTo>
                  <a:cubicBezTo>
                    <a:pt x="5581" y="2"/>
                    <a:pt x="5259" y="2"/>
                    <a:pt x="5044" y="109"/>
                  </a:cubicBezTo>
                  <a:cubicBezTo>
                    <a:pt x="-1840" y="1292"/>
                    <a:pt x="-1625" y="11187"/>
                    <a:pt x="5366" y="15812"/>
                  </a:cubicBezTo>
                  <a:cubicBezTo>
                    <a:pt x="11605" y="20007"/>
                    <a:pt x="18165" y="16135"/>
                    <a:pt x="16767" y="9144"/>
                  </a:cubicBezTo>
                  <a:cubicBezTo>
                    <a:pt x="15907" y="5272"/>
                    <a:pt x="11927" y="-106"/>
                    <a:pt x="5797" y="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38" name="任意多边形: 形状 142">
              <a:extLst>
                <a:ext uri="{FF2B5EF4-FFF2-40B4-BE49-F238E27FC236}">
                  <a16:creationId xmlns:a16="http://schemas.microsoft.com/office/drawing/2014/main" xmlns="" id="{04E4FB30-FA77-4AD7-B5B6-4FF6D90B73ED}"/>
                </a:ext>
              </a:extLst>
            </p:cNvPr>
            <p:cNvSpPr/>
            <p:nvPr/>
          </p:nvSpPr>
          <p:spPr>
            <a:xfrm>
              <a:off x="1393911" y="1646640"/>
              <a:ext cx="71235" cy="73711"/>
            </a:xfrm>
            <a:custGeom>
              <a:avLst/>
              <a:gdLst>
                <a:gd name="connsiteX0" fmla="*/ 5203 w 16858"/>
                <a:gd name="connsiteY0" fmla="*/ 2 h 17444"/>
                <a:gd name="connsiteX1" fmla="*/ 3697 w 16858"/>
                <a:gd name="connsiteY1" fmla="*/ 324 h 17444"/>
                <a:gd name="connsiteX2" fmla="*/ 6709 w 16858"/>
                <a:gd name="connsiteY2" fmla="*/ 16242 h 17444"/>
                <a:gd name="connsiteX3" fmla="*/ 16497 w 16858"/>
                <a:gd name="connsiteY3" fmla="*/ 8929 h 17444"/>
                <a:gd name="connsiteX4" fmla="*/ 5203 w 16858"/>
                <a:gd name="connsiteY4" fmla="*/ 2 h 1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58" h="17444">
                  <a:moveTo>
                    <a:pt x="5203" y="2"/>
                  </a:moveTo>
                  <a:cubicBezTo>
                    <a:pt x="4773" y="109"/>
                    <a:pt x="4128" y="109"/>
                    <a:pt x="3697" y="324"/>
                  </a:cubicBezTo>
                  <a:cubicBezTo>
                    <a:pt x="-2433" y="2368"/>
                    <a:pt x="-605" y="12370"/>
                    <a:pt x="6709" y="16242"/>
                  </a:cubicBezTo>
                  <a:cubicBezTo>
                    <a:pt x="12947" y="19577"/>
                    <a:pt x="18325" y="15597"/>
                    <a:pt x="16497" y="8929"/>
                  </a:cubicBezTo>
                  <a:cubicBezTo>
                    <a:pt x="15421" y="5272"/>
                    <a:pt x="11226" y="-106"/>
                    <a:pt x="5203" y="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39" name="任意多边形: 形状 146">
              <a:extLst>
                <a:ext uri="{FF2B5EF4-FFF2-40B4-BE49-F238E27FC236}">
                  <a16:creationId xmlns:a16="http://schemas.microsoft.com/office/drawing/2014/main" xmlns="" id="{1B280736-509E-48CD-9640-EDBA6E845915}"/>
                </a:ext>
              </a:extLst>
            </p:cNvPr>
            <p:cNvSpPr/>
            <p:nvPr/>
          </p:nvSpPr>
          <p:spPr>
            <a:xfrm>
              <a:off x="1637492" y="1627076"/>
              <a:ext cx="68805" cy="73386"/>
            </a:xfrm>
            <a:custGeom>
              <a:avLst/>
              <a:gdLst>
                <a:gd name="connsiteX0" fmla="*/ 2951 w 16283"/>
                <a:gd name="connsiteY0" fmla="*/ 329 h 17367"/>
                <a:gd name="connsiteX1" fmla="*/ 8006 w 16283"/>
                <a:gd name="connsiteY1" fmla="*/ 16570 h 17367"/>
                <a:gd name="connsiteX2" fmla="*/ 15642 w 16283"/>
                <a:gd name="connsiteY2" fmla="*/ 8826 h 17367"/>
                <a:gd name="connsiteX3" fmla="*/ 4349 w 16283"/>
                <a:gd name="connsiteY3" fmla="*/ 6 h 17367"/>
                <a:gd name="connsiteX4" fmla="*/ 2951 w 16283"/>
                <a:gd name="connsiteY4" fmla="*/ 329 h 17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7367">
                  <a:moveTo>
                    <a:pt x="2951" y="329"/>
                  </a:moveTo>
                  <a:cubicBezTo>
                    <a:pt x="-2857" y="2480"/>
                    <a:pt x="477" y="13343"/>
                    <a:pt x="8006" y="16570"/>
                  </a:cubicBezTo>
                  <a:cubicBezTo>
                    <a:pt x="13922" y="19151"/>
                    <a:pt x="17901" y="15172"/>
                    <a:pt x="15642" y="8826"/>
                  </a:cubicBezTo>
                  <a:cubicBezTo>
                    <a:pt x="14244" y="5061"/>
                    <a:pt x="9834" y="-209"/>
                    <a:pt x="4349" y="6"/>
                  </a:cubicBezTo>
                  <a:cubicBezTo>
                    <a:pt x="3919" y="114"/>
                    <a:pt x="3381" y="221"/>
                    <a:pt x="2951" y="32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40" name="任意多边形: 形状 147">
              <a:extLst>
                <a:ext uri="{FF2B5EF4-FFF2-40B4-BE49-F238E27FC236}">
                  <a16:creationId xmlns:a16="http://schemas.microsoft.com/office/drawing/2014/main" xmlns="" id="{51A20A7B-97F0-498A-BD57-8233A0408FDE}"/>
                </a:ext>
              </a:extLst>
            </p:cNvPr>
            <p:cNvSpPr/>
            <p:nvPr/>
          </p:nvSpPr>
          <p:spPr>
            <a:xfrm>
              <a:off x="1859277" y="1606624"/>
              <a:ext cx="65484" cy="72786"/>
            </a:xfrm>
            <a:custGeom>
              <a:avLst/>
              <a:gdLst>
                <a:gd name="connsiteX0" fmla="*/ 2199 w 15497"/>
                <a:gd name="connsiteY0" fmla="*/ 222 h 17225"/>
                <a:gd name="connsiteX1" fmla="*/ 9190 w 15497"/>
                <a:gd name="connsiteY1" fmla="*/ 16785 h 17225"/>
                <a:gd name="connsiteX2" fmla="*/ 14568 w 15497"/>
                <a:gd name="connsiteY2" fmla="*/ 8718 h 17225"/>
                <a:gd name="connsiteX3" fmla="*/ 3382 w 15497"/>
                <a:gd name="connsiteY3" fmla="*/ 7 h 17225"/>
                <a:gd name="connsiteX4" fmla="*/ 2199 w 15497"/>
                <a:gd name="connsiteY4" fmla="*/ 222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 h="17225">
                  <a:moveTo>
                    <a:pt x="2199" y="222"/>
                  </a:moveTo>
                  <a:cubicBezTo>
                    <a:pt x="-3072" y="2588"/>
                    <a:pt x="1876" y="14096"/>
                    <a:pt x="9190" y="16785"/>
                  </a:cubicBezTo>
                  <a:cubicBezTo>
                    <a:pt x="14352" y="18614"/>
                    <a:pt x="17041" y="14526"/>
                    <a:pt x="14568" y="8718"/>
                  </a:cubicBezTo>
                  <a:cubicBezTo>
                    <a:pt x="12954" y="4954"/>
                    <a:pt x="8437" y="-209"/>
                    <a:pt x="3382" y="7"/>
                  </a:cubicBezTo>
                  <a:cubicBezTo>
                    <a:pt x="3059" y="7"/>
                    <a:pt x="2521" y="114"/>
                    <a:pt x="2199" y="22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41" name="任意多边形: 形状 148">
              <a:extLst>
                <a:ext uri="{FF2B5EF4-FFF2-40B4-BE49-F238E27FC236}">
                  <a16:creationId xmlns:a16="http://schemas.microsoft.com/office/drawing/2014/main" xmlns="" id="{1B9B1DC6-2BEC-466F-BE36-B024607EF854}"/>
                </a:ext>
              </a:extLst>
            </p:cNvPr>
            <p:cNvSpPr/>
            <p:nvPr/>
          </p:nvSpPr>
          <p:spPr>
            <a:xfrm>
              <a:off x="2057635" y="1583869"/>
              <a:ext cx="63376" cy="72634"/>
            </a:xfrm>
            <a:custGeom>
              <a:avLst/>
              <a:gdLst>
                <a:gd name="connsiteX0" fmla="*/ 13660 w 14998"/>
                <a:gd name="connsiteY0" fmla="*/ 8619 h 17189"/>
                <a:gd name="connsiteX1" fmla="*/ 2689 w 14998"/>
                <a:gd name="connsiteY1" fmla="*/ 14 h 17189"/>
                <a:gd name="connsiteX2" fmla="*/ 1613 w 14998"/>
                <a:gd name="connsiteY2" fmla="*/ 337 h 17189"/>
                <a:gd name="connsiteX3" fmla="*/ 9680 w 14998"/>
                <a:gd name="connsiteY3" fmla="*/ 16793 h 17189"/>
                <a:gd name="connsiteX4" fmla="*/ 13660 w 14998"/>
                <a:gd name="connsiteY4" fmla="*/ 8619 h 17189"/>
                <a:gd name="connsiteX5" fmla="*/ 13660 w 14998"/>
                <a:gd name="connsiteY5" fmla="*/ 8619 h 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98" h="17189">
                  <a:moveTo>
                    <a:pt x="13660" y="8619"/>
                  </a:moveTo>
                  <a:cubicBezTo>
                    <a:pt x="11831" y="4854"/>
                    <a:pt x="7206" y="-308"/>
                    <a:pt x="2689" y="14"/>
                  </a:cubicBezTo>
                  <a:cubicBezTo>
                    <a:pt x="2366" y="122"/>
                    <a:pt x="1936" y="230"/>
                    <a:pt x="1613" y="337"/>
                  </a:cubicBezTo>
                  <a:cubicBezTo>
                    <a:pt x="-2904" y="2703"/>
                    <a:pt x="2797" y="14212"/>
                    <a:pt x="9680" y="16793"/>
                  </a:cubicBezTo>
                  <a:cubicBezTo>
                    <a:pt x="14520" y="18514"/>
                    <a:pt x="16564" y="14427"/>
                    <a:pt x="13660" y="8619"/>
                  </a:cubicBezTo>
                  <a:lnTo>
                    <a:pt x="13660" y="8619"/>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42" name="任意多边形: 形状 149">
              <a:extLst>
                <a:ext uri="{FF2B5EF4-FFF2-40B4-BE49-F238E27FC236}">
                  <a16:creationId xmlns:a16="http://schemas.microsoft.com/office/drawing/2014/main" xmlns="" id="{8CC37FD0-E955-4AEB-8090-138CD37685E0}"/>
                </a:ext>
              </a:extLst>
            </p:cNvPr>
            <p:cNvSpPr/>
            <p:nvPr/>
          </p:nvSpPr>
          <p:spPr>
            <a:xfrm>
              <a:off x="2232287" y="1559813"/>
              <a:ext cx="61254" cy="72249"/>
            </a:xfrm>
            <a:custGeom>
              <a:avLst/>
              <a:gdLst>
                <a:gd name="connsiteX0" fmla="*/ 2013 w 14496"/>
                <a:gd name="connsiteY0" fmla="*/ 7 h 17098"/>
                <a:gd name="connsiteX1" fmla="*/ 1152 w 14496"/>
                <a:gd name="connsiteY1" fmla="*/ 329 h 17098"/>
                <a:gd name="connsiteX2" fmla="*/ 10725 w 14496"/>
                <a:gd name="connsiteY2" fmla="*/ 16893 h 17098"/>
                <a:gd name="connsiteX3" fmla="*/ 12768 w 14496"/>
                <a:gd name="connsiteY3" fmla="*/ 8611 h 17098"/>
                <a:gd name="connsiteX4" fmla="*/ 2013 w 14496"/>
                <a:gd name="connsiteY4" fmla="*/ 7 h 1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6" h="17098">
                  <a:moveTo>
                    <a:pt x="2013" y="7"/>
                  </a:moveTo>
                  <a:cubicBezTo>
                    <a:pt x="1690" y="114"/>
                    <a:pt x="1367" y="222"/>
                    <a:pt x="1152" y="329"/>
                  </a:cubicBezTo>
                  <a:cubicBezTo>
                    <a:pt x="-2827" y="2803"/>
                    <a:pt x="4271" y="15064"/>
                    <a:pt x="10725" y="16893"/>
                  </a:cubicBezTo>
                  <a:cubicBezTo>
                    <a:pt x="14704" y="18076"/>
                    <a:pt x="15780" y="13989"/>
                    <a:pt x="12768" y="8611"/>
                  </a:cubicBezTo>
                  <a:cubicBezTo>
                    <a:pt x="10725" y="4847"/>
                    <a:pt x="5992" y="-208"/>
                    <a:pt x="2013" y="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43" name="任意多边形: 形状 150">
              <a:extLst>
                <a:ext uri="{FF2B5EF4-FFF2-40B4-BE49-F238E27FC236}">
                  <a16:creationId xmlns:a16="http://schemas.microsoft.com/office/drawing/2014/main" xmlns="" id="{7353DF43-5A88-4787-B0F5-C8EDB8F40818}"/>
                </a:ext>
              </a:extLst>
            </p:cNvPr>
            <p:cNvSpPr/>
            <p:nvPr/>
          </p:nvSpPr>
          <p:spPr>
            <a:xfrm>
              <a:off x="2382596" y="1535237"/>
              <a:ext cx="59708" cy="71620"/>
            </a:xfrm>
            <a:custGeom>
              <a:avLst/>
              <a:gdLst>
                <a:gd name="connsiteX0" fmla="*/ 1505 w 14130"/>
                <a:gd name="connsiteY0" fmla="*/ 15 h 16949"/>
                <a:gd name="connsiteX1" fmla="*/ 752 w 14130"/>
                <a:gd name="connsiteY1" fmla="*/ 337 h 16949"/>
                <a:gd name="connsiteX2" fmla="*/ 11722 w 14130"/>
                <a:gd name="connsiteY2" fmla="*/ 16901 h 16949"/>
                <a:gd name="connsiteX3" fmla="*/ 11938 w 14130"/>
                <a:gd name="connsiteY3" fmla="*/ 8512 h 16949"/>
                <a:gd name="connsiteX4" fmla="*/ 1505 w 14130"/>
                <a:gd name="connsiteY4" fmla="*/ 15 h 16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0" h="16949">
                  <a:moveTo>
                    <a:pt x="1505" y="15"/>
                  </a:moveTo>
                  <a:cubicBezTo>
                    <a:pt x="1290" y="122"/>
                    <a:pt x="967" y="230"/>
                    <a:pt x="752" y="337"/>
                  </a:cubicBezTo>
                  <a:cubicBezTo>
                    <a:pt x="-2582" y="3026"/>
                    <a:pt x="5914" y="15933"/>
                    <a:pt x="11722" y="16901"/>
                  </a:cubicBezTo>
                  <a:cubicBezTo>
                    <a:pt x="14842" y="17439"/>
                    <a:pt x="14949" y="13459"/>
                    <a:pt x="11938" y="8512"/>
                  </a:cubicBezTo>
                  <a:cubicBezTo>
                    <a:pt x="9571" y="4747"/>
                    <a:pt x="4946" y="-308"/>
                    <a:pt x="1505" y="1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44" name="任意多边形: 形状 151">
              <a:extLst>
                <a:ext uri="{FF2B5EF4-FFF2-40B4-BE49-F238E27FC236}">
                  <a16:creationId xmlns:a16="http://schemas.microsoft.com/office/drawing/2014/main" xmlns="" id="{A3F18A4A-706B-47E1-B22A-D3C11B414DDC}"/>
                </a:ext>
              </a:extLst>
            </p:cNvPr>
            <p:cNvSpPr/>
            <p:nvPr/>
          </p:nvSpPr>
          <p:spPr>
            <a:xfrm>
              <a:off x="2508583" y="1509786"/>
              <a:ext cx="57996" cy="71168"/>
            </a:xfrm>
            <a:custGeom>
              <a:avLst/>
              <a:gdLst>
                <a:gd name="connsiteX0" fmla="*/ 945 w 13725"/>
                <a:gd name="connsiteY0" fmla="*/ 15 h 16842"/>
                <a:gd name="connsiteX1" fmla="*/ 623 w 13725"/>
                <a:gd name="connsiteY1" fmla="*/ 122 h 16842"/>
                <a:gd name="connsiteX2" fmla="*/ 11916 w 13725"/>
                <a:gd name="connsiteY2" fmla="*/ 16793 h 16842"/>
                <a:gd name="connsiteX3" fmla="*/ 10948 w 13725"/>
                <a:gd name="connsiteY3" fmla="*/ 8404 h 16842"/>
                <a:gd name="connsiteX4" fmla="*/ 945 w 13725"/>
                <a:gd name="connsiteY4" fmla="*/ 15 h 16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5" h="16842">
                  <a:moveTo>
                    <a:pt x="945" y="15"/>
                  </a:moveTo>
                  <a:cubicBezTo>
                    <a:pt x="838" y="15"/>
                    <a:pt x="730" y="122"/>
                    <a:pt x="623" y="122"/>
                  </a:cubicBezTo>
                  <a:cubicBezTo>
                    <a:pt x="-2497" y="1951"/>
                    <a:pt x="6861" y="15825"/>
                    <a:pt x="11916" y="16793"/>
                  </a:cubicBezTo>
                  <a:cubicBezTo>
                    <a:pt x="14712" y="17331"/>
                    <a:pt x="14175" y="13352"/>
                    <a:pt x="10948" y="8404"/>
                  </a:cubicBezTo>
                  <a:cubicBezTo>
                    <a:pt x="8474" y="4747"/>
                    <a:pt x="3849" y="-308"/>
                    <a:pt x="945" y="1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45" name="任意多边形: 形状 152">
              <a:extLst>
                <a:ext uri="{FF2B5EF4-FFF2-40B4-BE49-F238E27FC236}">
                  <a16:creationId xmlns:a16="http://schemas.microsoft.com/office/drawing/2014/main" xmlns="" id="{1D9EE928-F735-42DC-8DB6-AC46728B11F8}"/>
                </a:ext>
              </a:extLst>
            </p:cNvPr>
            <p:cNvSpPr/>
            <p:nvPr/>
          </p:nvSpPr>
          <p:spPr>
            <a:xfrm>
              <a:off x="2608882" y="1483879"/>
              <a:ext cx="56560" cy="70259"/>
            </a:xfrm>
            <a:custGeom>
              <a:avLst/>
              <a:gdLst>
                <a:gd name="connsiteX0" fmla="*/ 549 w 13385"/>
                <a:gd name="connsiteY0" fmla="*/ 15 h 16627"/>
                <a:gd name="connsiteX1" fmla="*/ 334 w 13385"/>
                <a:gd name="connsiteY1" fmla="*/ 123 h 16627"/>
                <a:gd name="connsiteX2" fmla="*/ 12165 w 13385"/>
                <a:gd name="connsiteY2" fmla="*/ 16579 h 16627"/>
                <a:gd name="connsiteX3" fmla="*/ 10014 w 13385"/>
                <a:gd name="connsiteY3" fmla="*/ 8189 h 16627"/>
                <a:gd name="connsiteX4" fmla="*/ 549 w 13385"/>
                <a:gd name="connsiteY4" fmla="*/ 15 h 16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5" h="16627">
                  <a:moveTo>
                    <a:pt x="549" y="15"/>
                  </a:moveTo>
                  <a:cubicBezTo>
                    <a:pt x="441" y="15"/>
                    <a:pt x="334" y="123"/>
                    <a:pt x="334" y="123"/>
                  </a:cubicBezTo>
                  <a:cubicBezTo>
                    <a:pt x="-1925" y="1951"/>
                    <a:pt x="7863" y="15718"/>
                    <a:pt x="12165" y="16579"/>
                  </a:cubicBezTo>
                  <a:cubicBezTo>
                    <a:pt x="14424" y="17116"/>
                    <a:pt x="13456" y="13137"/>
                    <a:pt x="10014" y="8189"/>
                  </a:cubicBezTo>
                  <a:cubicBezTo>
                    <a:pt x="7432" y="4640"/>
                    <a:pt x="2808" y="-308"/>
                    <a:pt x="549" y="1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46" name="任意多边形: 形状 153">
              <a:extLst>
                <a:ext uri="{FF2B5EF4-FFF2-40B4-BE49-F238E27FC236}">
                  <a16:creationId xmlns:a16="http://schemas.microsoft.com/office/drawing/2014/main" xmlns="" id="{BEC32AC8-C711-4A14-89E1-306B866D0B67}"/>
                </a:ext>
              </a:extLst>
            </p:cNvPr>
            <p:cNvSpPr/>
            <p:nvPr/>
          </p:nvSpPr>
          <p:spPr>
            <a:xfrm>
              <a:off x="2683138" y="1457519"/>
              <a:ext cx="55875" cy="69735"/>
            </a:xfrm>
            <a:custGeom>
              <a:avLst/>
              <a:gdLst>
                <a:gd name="connsiteX0" fmla="*/ 12446 w 13223"/>
                <a:gd name="connsiteY0" fmla="*/ 16471 h 16503"/>
                <a:gd name="connsiteX1" fmla="*/ 9111 w 13223"/>
                <a:gd name="connsiteY1" fmla="*/ 8189 h 16503"/>
                <a:gd name="connsiteX2" fmla="*/ 292 w 13223"/>
                <a:gd name="connsiteY2" fmla="*/ 15 h 16503"/>
                <a:gd name="connsiteX3" fmla="*/ 12446 w 13223"/>
                <a:gd name="connsiteY3" fmla="*/ 16471 h 16503"/>
              </a:gdLst>
              <a:ahLst/>
              <a:cxnLst>
                <a:cxn ang="0">
                  <a:pos x="connsiteX0" y="connsiteY0"/>
                </a:cxn>
                <a:cxn ang="0">
                  <a:pos x="connsiteX1" y="connsiteY1"/>
                </a:cxn>
                <a:cxn ang="0">
                  <a:pos x="connsiteX2" y="connsiteY2"/>
                </a:cxn>
                <a:cxn ang="0">
                  <a:pos x="connsiteX3" y="connsiteY3"/>
                </a:cxn>
              </a:cxnLst>
              <a:rect l="l" t="t" r="r" b="b"/>
              <a:pathLst>
                <a:path w="13223" h="16503">
                  <a:moveTo>
                    <a:pt x="12446" y="16471"/>
                  </a:moveTo>
                  <a:cubicBezTo>
                    <a:pt x="14274" y="16901"/>
                    <a:pt x="12768" y="13029"/>
                    <a:pt x="9111" y="8189"/>
                  </a:cubicBezTo>
                  <a:cubicBezTo>
                    <a:pt x="6422" y="4640"/>
                    <a:pt x="2013" y="-308"/>
                    <a:pt x="292" y="15"/>
                  </a:cubicBezTo>
                  <a:cubicBezTo>
                    <a:pt x="-1967" y="1843"/>
                    <a:pt x="9541" y="15718"/>
                    <a:pt x="12446" y="1647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47" name="任意多边形: 形状 154">
              <a:extLst>
                <a:ext uri="{FF2B5EF4-FFF2-40B4-BE49-F238E27FC236}">
                  <a16:creationId xmlns:a16="http://schemas.microsoft.com/office/drawing/2014/main" xmlns="" id="{DE9B6F30-3BE7-48A7-98E7-8595CB44DD78}"/>
                </a:ext>
              </a:extLst>
            </p:cNvPr>
            <p:cNvSpPr/>
            <p:nvPr/>
          </p:nvSpPr>
          <p:spPr>
            <a:xfrm>
              <a:off x="2731445" y="1430704"/>
              <a:ext cx="54836" cy="69600"/>
            </a:xfrm>
            <a:custGeom>
              <a:avLst/>
              <a:gdLst>
                <a:gd name="connsiteX0" fmla="*/ 12737 w 12977"/>
                <a:gd name="connsiteY0" fmla="*/ 16471 h 16471"/>
                <a:gd name="connsiteX1" fmla="*/ 8112 w 12977"/>
                <a:gd name="connsiteY1" fmla="*/ 8189 h 16471"/>
                <a:gd name="connsiteX2" fmla="*/ 45 w 12977"/>
                <a:gd name="connsiteY2" fmla="*/ 15 h 16471"/>
                <a:gd name="connsiteX3" fmla="*/ 12737 w 12977"/>
                <a:gd name="connsiteY3" fmla="*/ 16471 h 16471"/>
              </a:gdLst>
              <a:ahLst/>
              <a:cxnLst>
                <a:cxn ang="0">
                  <a:pos x="connsiteX0" y="connsiteY0"/>
                </a:cxn>
                <a:cxn ang="0">
                  <a:pos x="connsiteX1" y="connsiteY1"/>
                </a:cxn>
                <a:cxn ang="0">
                  <a:pos x="connsiteX2" y="connsiteY2"/>
                </a:cxn>
                <a:cxn ang="0">
                  <a:pos x="connsiteX3" y="connsiteY3"/>
                </a:cxn>
              </a:cxnLst>
              <a:rect l="l" t="t" r="r" b="b"/>
              <a:pathLst>
                <a:path w="12977" h="16471">
                  <a:moveTo>
                    <a:pt x="12737" y="16471"/>
                  </a:moveTo>
                  <a:cubicBezTo>
                    <a:pt x="13705" y="16471"/>
                    <a:pt x="11661" y="12707"/>
                    <a:pt x="8112" y="8189"/>
                  </a:cubicBezTo>
                  <a:cubicBezTo>
                    <a:pt x="5423" y="4640"/>
                    <a:pt x="1014" y="-308"/>
                    <a:pt x="45" y="15"/>
                  </a:cubicBezTo>
                  <a:cubicBezTo>
                    <a:pt x="-815" y="1521"/>
                    <a:pt x="10801" y="16579"/>
                    <a:pt x="12737" y="1647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48" name="任意多边形: 形状 155">
              <a:extLst>
                <a:ext uri="{FF2B5EF4-FFF2-40B4-BE49-F238E27FC236}">
                  <a16:creationId xmlns:a16="http://schemas.microsoft.com/office/drawing/2014/main" xmlns="" id="{BC8DAE5F-5645-4117-A6BE-2D7C8FFA7786}"/>
                </a:ext>
              </a:extLst>
            </p:cNvPr>
            <p:cNvSpPr/>
            <p:nvPr/>
          </p:nvSpPr>
          <p:spPr>
            <a:xfrm>
              <a:off x="2752091" y="1404860"/>
              <a:ext cx="54536" cy="68624"/>
            </a:xfrm>
            <a:custGeom>
              <a:avLst/>
              <a:gdLst>
                <a:gd name="connsiteX0" fmla="*/ 7314 w 12906"/>
                <a:gd name="connsiteY0" fmla="*/ 8067 h 16240"/>
                <a:gd name="connsiteX1" fmla="*/ 0 w 12906"/>
                <a:gd name="connsiteY1" fmla="*/ 0 h 16240"/>
                <a:gd name="connsiteX2" fmla="*/ 12907 w 12906"/>
                <a:gd name="connsiteY2" fmla="*/ 16241 h 16240"/>
                <a:gd name="connsiteX3" fmla="*/ 7314 w 12906"/>
                <a:gd name="connsiteY3" fmla="*/ 8067 h 16240"/>
                <a:gd name="connsiteX4" fmla="*/ 7314 w 12906"/>
                <a:gd name="connsiteY4" fmla="*/ 8067 h 1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6" h="16240">
                  <a:moveTo>
                    <a:pt x="7314" y="8067"/>
                  </a:moveTo>
                  <a:cubicBezTo>
                    <a:pt x="7206" y="7959"/>
                    <a:pt x="968" y="0"/>
                    <a:pt x="0" y="0"/>
                  </a:cubicBezTo>
                  <a:cubicBezTo>
                    <a:pt x="107" y="968"/>
                    <a:pt x="11508" y="16241"/>
                    <a:pt x="12907" y="16241"/>
                  </a:cubicBezTo>
                  <a:cubicBezTo>
                    <a:pt x="12907" y="15273"/>
                    <a:pt x="9250" y="10433"/>
                    <a:pt x="7314" y="8067"/>
                  </a:cubicBezTo>
                  <a:lnTo>
                    <a:pt x="7314" y="8067"/>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59" name="任意多边形: 形状 166">
              <a:extLst>
                <a:ext uri="{FF2B5EF4-FFF2-40B4-BE49-F238E27FC236}">
                  <a16:creationId xmlns:a16="http://schemas.microsoft.com/office/drawing/2014/main" xmlns="" id="{41695BEA-DA17-4027-9E3A-164980FB8FC9}"/>
                </a:ext>
              </a:extLst>
            </p:cNvPr>
            <p:cNvSpPr/>
            <p:nvPr/>
          </p:nvSpPr>
          <p:spPr>
            <a:xfrm>
              <a:off x="195108" y="999912"/>
              <a:ext cx="52757" cy="59484"/>
            </a:xfrm>
            <a:custGeom>
              <a:avLst/>
              <a:gdLst>
                <a:gd name="connsiteX0" fmla="*/ 12485 w 12485"/>
                <a:gd name="connsiteY0" fmla="*/ 7529 h 14077"/>
                <a:gd name="connsiteX1" fmla="*/ 5817 w 12485"/>
                <a:gd name="connsiteY1" fmla="*/ 0 h 14077"/>
                <a:gd name="connsiteX2" fmla="*/ 2052 w 12485"/>
                <a:gd name="connsiteY2" fmla="*/ 12046 h 14077"/>
                <a:gd name="connsiteX3" fmla="*/ 12485 w 12485"/>
                <a:gd name="connsiteY3" fmla="*/ 7529 h 14077"/>
              </a:gdLst>
              <a:ahLst/>
              <a:cxnLst>
                <a:cxn ang="0">
                  <a:pos x="connsiteX0" y="connsiteY0"/>
                </a:cxn>
                <a:cxn ang="0">
                  <a:pos x="connsiteX1" y="connsiteY1"/>
                </a:cxn>
                <a:cxn ang="0">
                  <a:pos x="connsiteX2" y="connsiteY2"/>
                </a:cxn>
                <a:cxn ang="0">
                  <a:pos x="connsiteX3" y="connsiteY3"/>
                </a:cxn>
              </a:cxnLst>
              <a:rect l="l" t="t" r="r" b="b"/>
              <a:pathLst>
                <a:path w="12485" h="14077">
                  <a:moveTo>
                    <a:pt x="12485" y="7529"/>
                  </a:moveTo>
                  <a:cubicBezTo>
                    <a:pt x="12485" y="4517"/>
                    <a:pt x="10442" y="215"/>
                    <a:pt x="5817" y="0"/>
                  </a:cubicBezTo>
                  <a:cubicBezTo>
                    <a:pt x="-206" y="430"/>
                    <a:pt x="-1712" y="8067"/>
                    <a:pt x="2052" y="12046"/>
                  </a:cubicBezTo>
                  <a:cubicBezTo>
                    <a:pt x="6032" y="16241"/>
                    <a:pt x="12378" y="13552"/>
                    <a:pt x="12485" y="752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60" name="任意多边形: 形状 167">
              <a:extLst>
                <a:ext uri="{FF2B5EF4-FFF2-40B4-BE49-F238E27FC236}">
                  <a16:creationId xmlns:a16="http://schemas.microsoft.com/office/drawing/2014/main" xmlns="" id="{11404C94-8F65-426E-8D13-0A42533772C0}"/>
                </a:ext>
              </a:extLst>
            </p:cNvPr>
            <p:cNvSpPr/>
            <p:nvPr/>
          </p:nvSpPr>
          <p:spPr>
            <a:xfrm>
              <a:off x="395913" y="994457"/>
              <a:ext cx="53961" cy="59184"/>
            </a:xfrm>
            <a:custGeom>
              <a:avLst/>
              <a:gdLst>
                <a:gd name="connsiteX0" fmla="*/ 3361 w 12770"/>
                <a:gd name="connsiteY0" fmla="*/ 12476 h 14006"/>
                <a:gd name="connsiteX1" fmla="*/ 12718 w 12770"/>
                <a:gd name="connsiteY1" fmla="*/ 7421 h 14006"/>
                <a:gd name="connsiteX2" fmla="*/ 5082 w 12770"/>
                <a:gd name="connsiteY2" fmla="*/ 0 h 14006"/>
                <a:gd name="connsiteX3" fmla="*/ 4437 w 12770"/>
                <a:gd name="connsiteY3" fmla="*/ 108 h 14006"/>
                <a:gd name="connsiteX4" fmla="*/ 3361 w 12770"/>
                <a:gd name="connsiteY4" fmla="*/ 12476 h 1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0" h="14006">
                  <a:moveTo>
                    <a:pt x="3361" y="12476"/>
                  </a:moveTo>
                  <a:cubicBezTo>
                    <a:pt x="7878" y="16026"/>
                    <a:pt x="13364" y="13014"/>
                    <a:pt x="12718" y="7421"/>
                  </a:cubicBezTo>
                  <a:cubicBezTo>
                    <a:pt x="12396" y="4410"/>
                    <a:pt x="9814" y="108"/>
                    <a:pt x="5082" y="0"/>
                  </a:cubicBezTo>
                  <a:cubicBezTo>
                    <a:pt x="4867" y="0"/>
                    <a:pt x="4652" y="0"/>
                    <a:pt x="4437" y="108"/>
                  </a:cubicBezTo>
                  <a:cubicBezTo>
                    <a:pt x="-941" y="968"/>
                    <a:pt x="-1586" y="8712"/>
                    <a:pt x="3361" y="1247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61" name="任意多边形: 形状 168">
              <a:extLst>
                <a:ext uri="{FF2B5EF4-FFF2-40B4-BE49-F238E27FC236}">
                  <a16:creationId xmlns:a16="http://schemas.microsoft.com/office/drawing/2014/main" xmlns="" id="{4CF01BEE-68FD-4468-BD9D-355BF7B26C91}"/>
                </a:ext>
              </a:extLst>
            </p:cNvPr>
            <p:cNvSpPr/>
            <p:nvPr/>
          </p:nvSpPr>
          <p:spPr>
            <a:xfrm>
              <a:off x="595640" y="987189"/>
              <a:ext cx="55372" cy="58516"/>
            </a:xfrm>
            <a:custGeom>
              <a:avLst/>
              <a:gdLst>
                <a:gd name="connsiteX0" fmla="*/ 4388 w 13104"/>
                <a:gd name="connsiteY0" fmla="*/ 0 h 13848"/>
                <a:gd name="connsiteX1" fmla="*/ 3205 w 13104"/>
                <a:gd name="connsiteY1" fmla="*/ 215 h 13848"/>
                <a:gd name="connsiteX2" fmla="*/ 4818 w 13104"/>
                <a:gd name="connsiteY2" fmla="*/ 12799 h 13848"/>
                <a:gd name="connsiteX3" fmla="*/ 12885 w 13104"/>
                <a:gd name="connsiteY3" fmla="*/ 7314 h 13848"/>
                <a:gd name="connsiteX4" fmla="*/ 4388 w 13104"/>
                <a:gd name="connsiteY4" fmla="*/ 0 h 13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4" h="13848">
                  <a:moveTo>
                    <a:pt x="4388" y="0"/>
                  </a:moveTo>
                  <a:cubicBezTo>
                    <a:pt x="4065" y="0"/>
                    <a:pt x="3528" y="108"/>
                    <a:pt x="3205" y="215"/>
                  </a:cubicBezTo>
                  <a:cubicBezTo>
                    <a:pt x="-1743" y="1721"/>
                    <a:pt x="-775" y="9572"/>
                    <a:pt x="4818" y="12799"/>
                  </a:cubicBezTo>
                  <a:cubicBezTo>
                    <a:pt x="9551" y="15596"/>
                    <a:pt x="14176" y="12476"/>
                    <a:pt x="12885" y="7314"/>
                  </a:cubicBezTo>
                  <a:cubicBezTo>
                    <a:pt x="12240" y="4302"/>
                    <a:pt x="9121" y="0"/>
                    <a:pt x="4388"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62" name="任意多边形: 形状 169">
              <a:extLst>
                <a:ext uri="{FF2B5EF4-FFF2-40B4-BE49-F238E27FC236}">
                  <a16:creationId xmlns:a16="http://schemas.microsoft.com/office/drawing/2014/main" xmlns="" id="{147FBE83-213B-4FDE-B524-6FF29CAE60EE}"/>
                </a:ext>
              </a:extLst>
            </p:cNvPr>
            <p:cNvSpPr/>
            <p:nvPr/>
          </p:nvSpPr>
          <p:spPr>
            <a:xfrm>
              <a:off x="792253" y="977187"/>
              <a:ext cx="57591" cy="58364"/>
            </a:xfrm>
            <a:custGeom>
              <a:avLst/>
              <a:gdLst>
                <a:gd name="connsiteX0" fmla="*/ 13142 w 13629"/>
                <a:gd name="connsiteY0" fmla="*/ 7206 h 13812"/>
                <a:gd name="connsiteX1" fmla="*/ 3785 w 13629"/>
                <a:gd name="connsiteY1" fmla="*/ 0 h 13812"/>
                <a:gd name="connsiteX2" fmla="*/ 2602 w 13629"/>
                <a:gd name="connsiteY2" fmla="*/ 215 h 13812"/>
                <a:gd name="connsiteX3" fmla="*/ 6366 w 13629"/>
                <a:gd name="connsiteY3" fmla="*/ 13122 h 13812"/>
                <a:gd name="connsiteX4" fmla="*/ 13142 w 13629"/>
                <a:gd name="connsiteY4" fmla="*/ 7206 h 1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3812">
                  <a:moveTo>
                    <a:pt x="13142" y="7206"/>
                  </a:moveTo>
                  <a:cubicBezTo>
                    <a:pt x="12067" y="4195"/>
                    <a:pt x="8518" y="0"/>
                    <a:pt x="3785" y="0"/>
                  </a:cubicBezTo>
                  <a:cubicBezTo>
                    <a:pt x="3462" y="0"/>
                    <a:pt x="2925" y="108"/>
                    <a:pt x="2602" y="215"/>
                  </a:cubicBezTo>
                  <a:cubicBezTo>
                    <a:pt x="-2346" y="1828"/>
                    <a:pt x="236" y="10325"/>
                    <a:pt x="6366" y="13122"/>
                  </a:cubicBezTo>
                  <a:cubicBezTo>
                    <a:pt x="11422" y="15273"/>
                    <a:pt x="14971" y="12154"/>
                    <a:pt x="13142" y="720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63" name="任意多边形: 形状 170">
              <a:extLst>
                <a:ext uri="{FF2B5EF4-FFF2-40B4-BE49-F238E27FC236}">
                  <a16:creationId xmlns:a16="http://schemas.microsoft.com/office/drawing/2014/main" xmlns="" id="{19E62E4C-FC0E-46BF-B129-6B430A8B206A}"/>
                </a:ext>
              </a:extLst>
            </p:cNvPr>
            <p:cNvSpPr/>
            <p:nvPr/>
          </p:nvSpPr>
          <p:spPr>
            <a:xfrm>
              <a:off x="985097" y="965824"/>
              <a:ext cx="59285" cy="57971"/>
            </a:xfrm>
            <a:custGeom>
              <a:avLst/>
              <a:gdLst>
                <a:gd name="connsiteX0" fmla="*/ 1601 w 14030"/>
                <a:gd name="connsiteY0" fmla="*/ 430 h 13719"/>
                <a:gd name="connsiteX1" fmla="*/ 8162 w 14030"/>
                <a:gd name="connsiteY1" fmla="*/ 13337 h 13719"/>
                <a:gd name="connsiteX2" fmla="*/ 13217 w 14030"/>
                <a:gd name="connsiteY2" fmla="*/ 7099 h 13719"/>
                <a:gd name="connsiteX3" fmla="*/ 3107 w 14030"/>
                <a:gd name="connsiteY3" fmla="*/ 0 h 13719"/>
                <a:gd name="connsiteX4" fmla="*/ 1601 w 14030"/>
                <a:gd name="connsiteY4" fmla="*/ 430 h 13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0" h="13719">
                  <a:moveTo>
                    <a:pt x="1601" y="430"/>
                  </a:moveTo>
                  <a:cubicBezTo>
                    <a:pt x="-2486" y="2689"/>
                    <a:pt x="1816" y="11186"/>
                    <a:pt x="8162" y="13337"/>
                  </a:cubicBezTo>
                  <a:cubicBezTo>
                    <a:pt x="12787" y="14843"/>
                    <a:pt x="15475" y="11724"/>
                    <a:pt x="13217" y="7099"/>
                  </a:cubicBezTo>
                  <a:cubicBezTo>
                    <a:pt x="11819" y="4087"/>
                    <a:pt x="7731" y="0"/>
                    <a:pt x="3107" y="0"/>
                  </a:cubicBezTo>
                  <a:cubicBezTo>
                    <a:pt x="2676" y="0"/>
                    <a:pt x="2139" y="108"/>
                    <a:pt x="1601" y="43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64" name="任意多边形: 形状 171">
              <a:extLst>
                <a:ext uri="{FF2B5EF4-FFF2-40B4-BE49-F238E27FC236}">
                  <a16:creationId xmlns:a16="http://schemas.microsoft.com/office/drawing/2014/main" xmlns="" id="{D20A7E27-D549-43EE-9A25-1A9D3CFB4067}"/>
                </a:ext>
              </a:extLst>
            </p:cNvPr>
            <p:cNvSpPr/>
            <p:nvPr/>
          </p:nvSpPr>
          <p:spPr>
            <a:xfrm>
              <a:off x="1171011" y="951736"/>
              <a:ext cx="61356" cy="57688"/>
            </a:xfrm>
            <a:custGeom>
              <a:avLst/>
              <a:gdLst>
                <a:gd name="connsiteX0" fmla="*/ 13210 w 14520"/>
                <a:gd name="connsiteY0" fmla="*/ 6991 h 13652"/>
                <a:gd name="connsiteX1" fmla="*/ 2562 w 14520"/>
                <a:gd name="connsiteY1" fmla="*/ 0 h 13652"/>
                <a:gd name="connsiteX2" fmla="*/ 1164 w 14520"/>
                <a:gd name="connsiteY2" fmla="*/ 430 h 13652"/>
                <a:gd name="connsiteX3" fmla="*/ 9876 w 14520"/>
                <a:gd name="connsiteY3" fmla="*/ 13444 h 13652"/>
                <a:gd name="connsiteX4" fmla="*/ 13210 w 14520"/>
                <a:gd name="connsiteY4" fmla="*/ 6991 h 13652"/>
                <a:gd name="connsiteX5" fmla="*/ 13210 w 14520"/>
                <a:gd name="connsiteY5" fmla="*/ 6991 h 1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20" h="13652">
                  <a:moveTo>
                    <a:pt x="13210" y="6991"/>
                  </a:moveTo>
                  <a:cubicBezTo>
                    <a:pt x="11382" y="4087"/>
                    <a:pt x="6972" y="0"/>
                    <a:pt x="2562" y="0"/>
                  </a:cubicBezTo>
                  <a:cubicBezTo>
                    <a:pt x="2132" y="108"/>
                    <a:pt x="1594" y="108"/>
                    <a:pt x="1164" y="430"/>
                  </a:cubicBezTo>
                  <a:cubicBezTo>
                    <a:pt x="-2601" y="2796"/>
                    <a:pt x="3422" y="11939"/>
                    <a:pt x="9876" y="13444"/>
                  </a:cubicBezTo>
                  <a:cubicBezTo>
                    <a:pt x="14286" y="14520"/>
                    <a:pt x="15899" y="11293"/>
                    <a:pt x="13210" y="6991"/>
                  </a:cubicBezTo>
                  <a:lnTo>
                    <a:pt x="13210" y="6991"/>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65" name="任意多边形: 形状 172">
              <a:extLst>
                <a:ext uri="{FF2B5EF4-FFF2-40B4-BE49-F238E27FC236}">
                  <a16:creationId xmlns:a16="http://schemas.microsoft.com/office/drawing/2014/main" xmlns="" id="{27B89876-2146-4132-84BB-B82E973C9662}"/>
                </a:ext>
              </a:extLst>
            </p:cNvPr>
            <p:cNvSpPr/>
            <p:nvPr/>
          </p:nvSpPr>
          <p:spPr>
            <a:xfrm>
              <a:off x="1342579" y="936731"/>
              <a:ext cx="62374" cy="56619"/>
            </a:xfrm>
            <a:custGeom>
              <a:avLst/>
              <a:gdLst>
                <a:gd name="connsiteX0" fmla="*/ 2078 w 14761"/>
                <a:gd name="connsiteY0" fmla="*/ 2 h 13399"/>
                <a:gd name="connsiteX1" fmla="*/ 787 w 14761"/>
                <a:gd name="connsiteY1" fmla="*/ 432 h 13399"/>
                <a:gd name="connsiteX2" fmla="*/ 11543 w 14761"/>
                <a:gd name="connsiteY2" fmla="*/ 13339 h 13399"/>
                <a:gd name="connsiteX3" fmla="*/ 12941 w 14761"/>
                <a:gd name="connsiteY3" fmla="*/ 6778 h 13399"/>
                <a:gd name="connsiteX4" fmla="*/ 2078 w 14761"/>
                <a:gd name="connsiteY4" fmla="*/ 2 h 13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1" h="13399">
                  <a:moveTo>
                    <a:pt x="2078" y="2"/>
                  </a:moveTo>
                  <a:cubicBezTo>
                    <a:pt x="1648" y="110"/>
                    <a:pt x="1217" y="110"/>
                    <a:pt x="787" y="432"/>
                  </a:cubicBezTo>
                  <a:cubicBezTo>
                    <a:pt x="-2547" y="3014"/>
                    <a:pt x="5412" y="12586"/>
                    <a:pt x="11543" y="13339"/>
                  </a:cubicBezTo>
                  <a:cubicBezTo>
                    <a:pt x="15200" y="13877"/>
                    <a:pt x="15845" y="10758"/>
                    <a:pt x="12941" y="6778"/>
                  </a:cubicBezTo>
                  <a:cubicBezTo>
                    <a:pt x="10897" y="3982"/>
                    <a:pt x="6165" y="-105"/>
                    <a:pt x="2078" y="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66" name="任意多边形: 形状 173">
              <a:extLst>
                <a:ext uri="{FF2B5EF4-FFF2-40B4-BE49-F238E27FC236}">
                  <a16:creationId xmlns:a16="http://schemas.microsoft.com/office/drawing/2014/main" xmlns="" id="{59F8B346-4BBC-4B0F-8FED-2A3D3FA6AABE}"/>
                </a:ext>
              </a:extLst>
            </p:cNvPr>
            <p:cNvSpPr/>
            <p:nvPr/>
          </p:nvSpPr>
          <p:spPr>
            <a:xfrm>
              <a:off x="1497895" y="920369"/>
              <a:ext cx="63553" cy="56534"/>
            </a:xfrm>
            <a:custGeom>
              <a:avLst/>
              <a:gdLst>
                <a:gd name="connsiteX0" fmla="*/ 12432 w 15040"/>
                <a:gd name="connsiteY0" fmla="*/ 13339 h 13379"/>
                <a:gd name="connsiteX1" fmla="*/ 12647 w 15040"/>
                <a:gd name="connsiteY1" fmla="*/ 6778 h 13379"/>
                <a:gd name="connsiteX2" fmla="*/ 1568 w 15040"/>
                <a:gd name="connsiteY2" fmla="*/ 2 h 13379"/>
                <a:gd name="connsiteX3" fmla="*/ 493 w 15040"/>
                <a:gd name="connsiteY3" fmla="*/ 432 h 13379"/>
                <a:gd name="connsiteX4" fmla="*/ 12432 w 15040"/>
                <a:gd name="connsiteY4" fmla="*/ 13339 h 13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0" h="13379">
                  <a:moveTo>
                    <a:pt x="12432" y="13339"/>
                  </a:moveTo>
                  <a:cubicBezTo>
                    <a:pt x="15873" y="13769"/>
                    <a:pt x="15873" y="10758"/>
                    <a:pt x="12647" y="6778"/>
                  </a:cubicBezTo>
                  <a:cubicBezTo>
                    <a:pt x="10280" y="3874"/>
                    <a:pt x="5225" y="-105"/>
                    <a:pt x="1568" y="2"/>
                  </a:cubicBezTo>
                  <a:cubicBezTo>
                    <a:pt x="1246" y="110"/>
                    <a:pt x="816" y="110"/>
                    <a:pt x="493" y="432"/>
                  </a:cubicBezTo>
                  <a:cubicBezTo>
                    <a:pt x="-2196" y="3014"/>
                    <a:pt x="6731" y="12479"/>
                    <a:pt x="12432" y="1333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67" name="任意多边形: 形状 174">
              <a:extLst>
                <a:ext uri="{FF2B5EF4-FFF2-40B4-BE49-F238E27FC236}">
                  <a16:creationId xmlns:a16="http://schemas.microsoft.com/office/drawing/2014/main" xmlns="" id="{BF69F986-A653-4E86-AE78-BA3F4097A024}"/>
                </a:ext>
              </a:extLst>
            </p:cNvPr>
            <p:cNvSpPr/>
            <p:nvPr/>
          </p:nvSpPr>
          <p:spPr>
            <a:xfrm>
              <a:off x="1635349" y="903099"/>
              <a:ext cx="64905" cy="55909"/>
            </a:xfrm>
            <a:custGeom>
              <a:avLst/>
              <a:gdLst>
                <a:gd name="connsiteX0" fmla="*/ 446 w 15360"/>
                <a:gd name="connsiteY0" fmla="*/ 325 h 13231"/>
                <a:gd name="connsiteX1" fmla="*/ 13783 w 15360"/>
                <a:gd name="connsiteY1" fmla="*/ 13232 h 13231"/>
                <a:gd name="connsiteX2" fmla="*/ 12277 w 15360"/>
                <a:gd name="connsiteY2" fmla="*/ 6671 h 13231"/>
                <a:gd name="connsiteX3" fmla="*/ 1091 w 15360"/>
                <a:gd name="connsiteY3" fmla="*/ 2 h 13231"/>
                <a:gd name="connsiteX4" fmla="*/ 446 w 15360"/>
                <a:gd name="connsiteY4" fmla="*/ 325 h 13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60" h="13231">
                  <a:moveTo>
                    <a:pt x="446" y="325"/>
                  </a:moveTo>
                  <a:cubicBezTo>
                    <a:pt x="-2351" y="2368"/>
                    <a:pt x="8728" y="13124"/>
                    <a:pt x="13783" y="13232"/>
                  </a:cubicBezTo>
                  <a:cubicBezTo>
                    <a:pt x="16364" y="13232"/>
                    <a:pt x="15719" y="10328"/>
                    <a:pt x="12277" y="6671"/>
                  </a:cubicBezTo>
                  <a:cubicBezTo>
                    <a:pt x="9588" y="3767"/>
                    <a:pt x="4318" y="-105"/>
                    <a:pt x="1091" y="2"/>
                  </a:cubicBezTo>
                  <a:cubicBezTo>
                    <a:pt x="876" y="110"/>
                    <a:pt x="553" y="110"/>
                    <a:pt x="446" y="32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85" name="任意多边形: 形状 576">
              <a:extLst>
                <a:ext uri="{FF2B5EF4-FFF2-40B4-BE49-F238E27FC236}">
                  <a16:creationId xmlns:a16="http://schemas.microsoft.com/office/drawing/2014/main" xmlns="" id="{F51AA72F-B6BD-4AAF-9FBB-94CADD6E9883}"/>
                </a:ext>
              </a:extLst>
            </p:cNvPr>
            <p:cNvSpPr/>
            <p:nvPr/>
          </p:nvSpPr>
          <p:spPr>
            <a:xfrm>
              <a:off x="172907" y="580420"/>
              <a:ext cx="36336" cy="43367"/>
            </a:xfrm>
            <a:custGeom>
              <a:avLst/>
              <a:gdLst>
                <a:gd name="connsiteX0" fmla="*/ 8597 w 8599"/>
                <a:gd name="connsiteY0" fmla="*/ 5485 h 10263"/>
                <a:gd name="connsiteX1" fmla="*/ 3865 w 8599"/>
                <a:gd name="connsiteY1" fmla="*/ 0 h 10263"/>
                <a:gd name="connsiteX2" fmla="*/ 1821 w 8599"/>
                <a:gd name="connsiteY2" fmla="*/ 9142 h 10263"/>
                <a:gd name="connsiteX3" fmla="*/ 8597 w 8599"/>
                <a:gd name="connsiteY3" fmla="*/ 5485 h 10263"/>
              </a:gdLst>
              <a:ahLst/>
              <a:cxnLst>
                <a:cxn ang="0">
                  <a:pos x="connsiteX0" y="connsiteY0"/>
                </a:cxn>
                <a:cxn ang="0">
                  <a:pos x="connsiteX1" y="connsiteY1"/>
                </a:cxn>
                <a:cxn ang="0">
                  <a:pos x="connsiteX2" y="connsiteY2"/>
                </a:cxn>
                <a:cxn ang="0">
                  <a:pos x="connsiteX3" y="connsiteY3"/>
                </a:cxn>
              </a:cxnLst>
              <a:rect l="l" t="t" r="r" b="b"/>
              <a:pathLst>
                <a:path w="8599" h="10263">
                  <a:moveTo>
                    <a:pt x="8597" y="5485"/>
                  </a:moveTo>
                  <a:cubicBezTo>
                    <a:pt x="8489" y="3227"/>
                    <a:pt x="7091" y="108"/>
                    <a:pt x="3865" y="0"/>
                  </a:cubicBezTo>
                  <a:cubicBezTo>
                    <a:pt x="-438" y="323"/>
                    <a:pt x="-1191" y="6453"/>
                    <a:pt x="1821" y="9142"/>
                  </a:cubicBezTo>
                  <a:cubicBezTo>
                    <a:pt x="4725" y="11724"/>
                    <a:pt x="8705" y="9572"/>
                    <a:pt x="8597" y="548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86" name="任意多边形: 形状 577">
              <a:extLst>
                <a:ext uri="{FF2B5EF4-FFF2-40B4-BE49-F238E27FC236}">
                  <a16:creationId xmlns:a16="http://schemas.microsoft.com/office/drawing/2014/main" xmlns="" id="{081FC324-93E5-4F1D-9639-9710BC756701}"/>
                </a:ext>
              </a:extLst>
            </p:cNvPr>
            <p:cNvSpPr/>
            <p:nvPr/>
          </p:nvSpPr>
          <p:spPr>
            <a:xfrm>
              <a:off x="309161" y="576329"/>
              <a:ext cx="37937" cy="43515"/>
            </a:xfrm>
            <a:custGeom>
              <a:avLst/>
              <a:gdLst>
                <a:gd name="connsiteX0" fmla="*/ 2595 w 8978"/>
                <a:gd name="connsiteY0" fmla="*/ 0 h 10298"/>
                <a:gd name="connsiteX1" fmla="*/ 3241 w 8978"/>
                <a:gd name="connsiteY1" fmla="*/ 9465 h 10298"/>
                <a:gd name="connsiteX2" fmla="*/ 8834 w 8978"/>
                <a:gd name="connsiteY2" fmla="*/ 5485 h 10298"/>
                <a:gd name="connsiteX3" fmla="*/ 3026 w 8978"/>
                <a:gd name="connsiteY3" fmla="*/ 0 h 10298"/>
                <a:gd name="connsiteX4" fmla="*/ 2595 w 8978"/>
                <a:gd name="connsiteY4" fmla="*/ 0 h 1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8" h="10298">
                  <a:moveTo>
                    <a:pt x="2595" y="0"/>
                  </a:moveTo>
                  <a:cubicBezTo>
                    <a:pt x="-1169" y="645"/>
                    <a:pt x="-739" y="6884"/>
                    <a:pt x="3241" y="9465"/>
                  </a:cubicBezTo>
                  <a:cubicBezTo>
                    <a:pt x="6575" y="11616"/>
                    <a:pt x="9694" y="9357"/>
                    <a:pt x="8834" y="5485"/>
                  </a:cubicBezTo>
                  <a:cubicBezTo>
                    <a:pt x="8403" y="3227"/>
                    <a:pt x="6252" y="108"/>
                    <a:pt x="3026" y="0"/>
                  </a:cubicBezTo>
                  <a:cubicBezTo>
                    <a:pt x="2918" y="0"/>
                    <a:pt x="2703" y="0"/>
                    <a:pt x="2595"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87" name="任意多边形: 形状 578">
              <a:extLst>
                <a:ext uri="{FF2B5EF4-FFF2-40B4-BE49-F238E27FC236}">
                  <a16:creationId xmlns:a16="http://schemas.microsoft.com/office/drawing/2014/main" xmlns="" id="{421ED6DD-CA55-4BD3-AE5C-01AC0070BAEC}"/>
                </a:ext>
              </a:extLst>
            </p:cNvPr>
            <p:cNvSpPr/>
            <p:nvPr/>
          </p:nvSpPr>
          <p:spPr>
            <a:xfrm>
              <a:off x="443797" y="570878"/>
              <a:ext cx="40976" cy="43321"/>
            </a:xfrm>
            <a:custGeom>
              <a:avLst/>
              <a:gdLst>
                <a:gd name="connsiteX0" fmla="*/ 1279 w 9697"/>
                <a:gd name="connsiteY0" fmla="*/ 323 h 10252"/>
                <a:gd name="connsiteX1" fmla="*/ 5366 w 9697"/>
                <a:gd name="connsiteY1" fmla="*/ 9895 h 10252"/>
                <a:gd name="connsiteX2" fmla="*/ 9238 w 9697"/>
                <a:gd name="connsiteY2" fmla="*/ 5378 h 10252"/>
                <a:gd name="connsiteX3" fmla="*/ 2355 w 9697"/>
                <a:gd name="connsiteY3" fmla="*/ 0 h 10252"/>
                <a:gd name="connsiteX4" fmla="*/ 1279 w 9697"/>
                <a:gd name="connsiteY4" fmla="*/ 323 h 1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7" h="10252">
                  <a:moveTo>
                    <a:pt x="1279" y="323"/>
                  </a:moveTo>
                  <a:cubicBezTo>
                    <a:pt x="-1732" y="1936"/>
                    <a:pt x="956" y="8282"/>
                    <a:pt x="5366" y="9895"/>
                  </a:cubicBezTo>
                  <a:cubicBezTo>
                    <a:pt x="8701" y="11186"/>
                    <a:pt x="10637" y="8820"/>
                    <a:pt x="9238" y="5378"/>
                  </a:cubicBezTo>
                  <a:cubicBezTo>
                    <a:pt x="8378" y="3227"/>
                    <a:pt x="5581" y="108"/>
                    <a:pt x="2355" y="0"/>
                  </a:cubicBezTo>
                  <a:cubicBezTo>
                    <a:pt x="2032" y="108"/>
                    <a:pt x="1602" y="108"/>
                    <a:pt x="1279" y="32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88" name="任意多边形: 形状 579">
              <a:extLst>
                <a:ext uri="{FF2B5EF4-FFF2-40B4-BE49-F238E27FC236}">
                  <a16:creationId xmlns:a16="http://schemas.microsoft.com/office/drawing/2014/main" xmlns="" id="{BEE53CBB-67C7-4DE2-9EED-FBF95909EFF1}"/>
                </a:ext>
              </a:extLst>
            </p:cNvPr>
            <p:cNvSpPr/>
            <p:nvPr/>
          </p:nvSpPr>
          <p:spPr>
            <a:xfrm>
              <a:off x="575497" y="564967"/>
              <a:ext cx="44910" cy="43042"/>
            </a:xfrm>
            <a:custGeom>
              <a:avLst/>
              <a:gdLst>
                <a:gd name="connsiteX0" fmla="*/ 1948 w 10628"/>
                <a:gd name="connsiteY0" fmla="*/ 0 h 10186"/>
                <a:gd name="connsiteX1" fmla="*/ 873 w 10628"/>
                <a:gd name="connsiteY1" fmla="*/ 323 h 10186"/>
                <a:gd name="connsiteX2" fmla="*/ 7219 w 10628"/>
                <a:gd name="connsiteY2" fmla="*/ 10003 h 10186"/>
                <a:gd name="connsiteX3" fmla="*/ 9692 w 10628"/>
                <a:gd name="connsiteY3" fmla="*/ 5378 h 10186"/>
                <a:gd name="connsiteX4" fmla="*/ 1948 w 10628"/>
                <a:gd name="connsiteY4" fmla="*/ 0 h 10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8" h="10186">
                  <a:moveTo>
                    <a:pt x="1948" y="0"/>
                  </a:moveTo>
                  <a:cubicBezTo>
                    <a:pt x="1626" y="0"/>
                    <a:pt x="1195" y="108"/>
                    <a:pt x="873" y="323"/>
                  </a:cubicBezTo>
                  <a:cubicBezTo>
                    <a:pt x="-1924" y="2044"/>
                    <a:pt x="2486" y="8712"/>
                    <a:pt x="7219" y="10003"/>
                  </a:cubicBezTo>
                  <a:cubicBezTo>
                    <a:pt x="10445" y="10863"/>
                    <a:pt x="11628" y="8604"/>
                    <a:pt x="9692" y="5378"/>
                  </a:cubicBezTo>
                  <a:cubicBezTo>
                    <a:pt x="8402" y="3012"/>
                    <a:pt x="5175" y="0"/>
                    <a:pt x="1948"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89" name="任意多边形: 形状 580">
              <a:extLst>
                <a:ext uri="{FF2B5EF4-FFF2-40B4-BE49-F238E27FC236}">
                  <a16:creationId xmlns:a16="http://schemas.microsoft.com/office/drawing/2014/main" xmlns="" id="{6C507975-2B00-498E-BE27-5DF4F9E4EA00}"/>
                </a:ext>
              </a:extLst>
            </p:cNvPr>
            <p:cNvSpPr/>
            <p:nvPr/>
          </p:nvSpPr>
          <p:spPr>
            <a:xfrm>
              <a:off x="704407" y="556786"/>
              <a:ext cx="49697" cy="42488"/>
            </a:xfrm>
            <a:custGeom>
              <a:avLst/>
              <a:gdLst>
                <a:gd name="connsiteX0" fmla="*/ 10269 w 11761"/>
                <a:gd name="connsiteY0" fmla="*/ 5163 h 10055"/>
                <a:gd name="connsiteX1" fmla="*/ 1557 w 11761"/>
                <a:gd name="connsiteY1" fmla="*/ 0 h 10055"/>
                <a:gd name="connsiteX2" fmla="*/ 589 w 11761"/>
                <a:gd name="connsiteY2" fmla="*/ 323 h 10055"/>
                <a:gd name="connsiteX3" fmla="*/ 9301 w 11761"/>
                <a:gd name="connsiteY3" fmla="*/ 10003 h 10055"/>
                <a:gd name="connsiteX4" fmla="*/ 10269 w 11761"/>
                <a:gd name="connsiteY4" fmla="*/ 5163 h 10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1" h="10055">
                  <a:moveTo>
                    <a:pt x="10269" y="5163"/>
                  </a:moveTo>
                  <a:cubicBezTo>
                    <a:pt x="8548" y="3012"/>
                    <a:pt x="4676" y="0"/>
                    <a:pt x="1557" y="0"/>
                  </a:cubicBezTo>
                  <a:cubicBezTo>
                    <a:pt x="1234" y="0"/>
                    <a:pt x="912" y="108"/>
                    <a:pt x="589" y="323"/>
                  </a:cubicBezTo>
                  <a:cubicBezTo>
                    <a:pt x="-1992" y="2151"/>
                    <a:pt x="4461" y="9250"/>
                    <a:pt x="9301" y="10003"/>
                  </a:cubicBezTo>
                  <a:cubicBezTo>
                    <a:pt x="12097" y="10433"/>
                    <a:pt x="12635" y="8174"/>
                    <a:pt x="10269" y="516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90" name="任意多边形: 形状 581">
              <a:extLst>
                <a:ext uri="{FF2B5EF4-FFF2-40B4-BE49-F238E27FC236}">
                  <a16:creationId xmlns:a16="http://schemas.microsoft.com/office/drawing/2014/main" xmlns="" id="{E6D17B51-9E00-4DE9-B0B6-05FB87DFB22A}"/>
                </a:ext>
              </a:extLst>
            </p:cNvPr>
            <p:cNvSpPr/>
            <p:nvPr/>
          </p:nvSpPr>
          <p:spPr>
            <a:xfrm>
              <a:off x="872328" y="295458"/>
              <a:ext cx="83168" cy="23630"/>
            </a:xfrm>
            <a:custGeom>
              <a:avLst/>
              <a:gdLst>
                <a:gd name="connsiteX0" fmla="*/ 19683 w 19682"/>
                <a:gd name="connsiteY0" fmla="*/ 5593 h 5592"/>
                <a:gd name="connsiteX1" fmla="*/ 19683 w 19682"/>
                <a:gd name="connsiteY1" fmla="*/ 5485 h 5592"/>
                <a:gd name="connsiteX2" fmla="*/ 11724 w 19682"/>
                <a:gd name="connsiteY2" fmla="*/ 2796 h 5592"/>
                <a:gd name="connsiteX3" fmla="*/ 0 w 19682"/>
                <a:gd name="connsiteY3" fmla="*/ 0 h 5592"/>
                <a:gd name="connsiteX4" fmla="*/ 19683 w 19682"/>
                <a:gd name="connsiteY4" fmla="*/ 5593 h 5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2" h="5592">
                  <a:moveTo>
                    <a:pt x="19683" y="5593"/>
                  </a:moveTo>
                  <a:cubicBezTo>
                    <a:pt x="19683" y="5593"/>
                    <a:pt x="19683" y="5485"/>
                    <a:pt x="19683" y="5485"/>
                  </a:cubicBezTo>
                  <a:cubicBezTo>
                    <a:pt x="18715" y="4948"/>
                    <a:pt x="14843" y="3657"/>
                    <a:pt x="11724" y="2796"/>
                  </a:cubicBezTo>
                  <a:cubicBezTo>
                    <a:pt x="6991" y="1398"/>
                    <a:pt x="968" y="0"/>
                    <a:pt x="0" y="0"/>
                  </a:cubicBezTo>
                  <a:cubicBezTo>
                    <a:pt x="215" y="860"/>
                    <a:pt x="18607" y="5593"/>
                    <a:pt x="19683" y="559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91" name="任意多边形: 形状 582">
              <a:extLst>
                <a:ext uri="{FF2B5EF4-FFF2-40B4-BE49-F238E27FC236}">
                  <a16:creationId xmlns:a16="http://schemas.microsoft.com/office/drawing/2014/main" xmlns="" id="{025855A7-DA95-4CCD-B8A1-DDD175BAAA56}"/>
                </a:ext>
              </a:extLst>
            </p:cNvPr>
            <p:cNvSpPr/>
            <p:nvPr/>
          </p:nvSpPr>
          <p:spPr>
            <a:xfrm>
              <a:off x="893693" y="287708"/>
              <a:ext cx="85898" cy="22400"/>
            </a:xfrm>
            <a:custGeom>
              <a:avLst/>
              <a:gdLst>
                <a:gd name="connsiteX0" fmla="*/ 0 w 20328"/>
                <a:gd name="connsiteY0" fmla="*/ 6 h 5301"/>
                <a:gd name="connsiteX1" fmla="*/ 20328 w 20328"/>
                <a:gd name="connsiteY1" fmla="*/ 5276 h 5301"/>
                <a:gd name="connsiteX2" fmla="*/ 11831 w 20328"/>
                <a:gd name="connsiteY2" fmla="*/ 2587 h 5301"/>
                <a:gd name="connsiteX3" fmla="*/ 0 w 20328"/>
                <a:gd name="connsiteY3" fmla="*/ 6 h 5301"/>
                <a:gd name="connsiteX4" fmla="*/ 0 w 20328"/>
                <a:gd name="connsiteY4" fmla="*/ 6 h 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28" h="5301">
                  <a:moveTo>
                    <a:pt x="0" y="6"/>
                  </a:moveTo>
                  <a:cubicBezTo>
                    <a:pt x="753" y="544"/>
                    <a:pt x="19468" y="5706"/>
                    <a:pt x="20328" y="5276"/>
                  </a:cubicBezTo>
                  <a:cubicBezTo>
                    <a:pt x="19790" y="4846"/>
                    <a:pt x="15488" y="3555"/>
                    <a:pt x="11831" y="2587"/>
                  </a:cubicBezTo>
                  <a:cubicBezTo>
                    <a:pt x="6991" y="1297"/>
                    <a:pt x="860" y="-102"/>
                    <a:pt x="0" y="6"/>
                  </a:cubicBezTo>
                  <a:cubicBezTo>
                    <a:pt x="0" y="6"/>
                    <a:pt x="0" y="6"/>
                    <a:pt x="0" y="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92" name="任意多边形: 形状 583">
              <a:extLst>
                <a:ext uri="{FF2B5EF4-FFF2-40B4-BE49-F238E27FC236}">
                  <a16:creationId xmlns:a16="http://schemas.microsoft.com/office/drawing/2014/main" xmlns="" id="{669299CE-A97D-44A2-9926-426E54ACC468}"/>
                </a:ext>
              </a:extLst>
            </p:cNvPr>
            <p:cNvSpPr/>
            <p:nvPr/>
          </p:nvSpPr>
          <p:spPr>
            <a:xfrm>
              <a:off x="908233" y="280005"/>
              <a:ext cx="87259" cy="21420"/>
            </a:xfrm>
            <a:custGeom>
              <a:avLst/>
              <a:gdLst>
                <a:gd name="connsiteX0" fmla="*/ 11724 w 20650"/>
                <a:gd name="connsiteY0" fmla="*/ 2474 h 5069"/>
                <a:gd name="connsiteX1" fmla="*/ 0 w 20650"/>
                <a:gd name="connsiteY1" fmla="*/ 0 h 5069"/>
                <a:gd name="connsiteX2" fmla="*/ 20651 w 20650"/>
                <a:gd name="connsiteY2" fmla="*/ 5055 h 5069"/>
                <a:gd name="connsiteX3" fmla="*/ 11724 w 20650"/>
                <a:gd name="connsiteY3" fmla="*/ 2474 h 5069"/>
              </a:gdLst>
              <a:ahLst/>
              <a:cxnLst>
                <a:cxn ang="0">
                  <a:pos x="connsiteX0" y="connsiteY0"/>
                </a:cxn>
                <a:cxn ang="0">
                  <a:pos x="connsiteX1" y="connsiteY1"/>
                </a:cxn>
                <a:cxn ang="0">
                  <a:pos x="connsiteX2" y="connsiteY2"/>
                </a:cxn>
                <a:cxn ang="0">
                  <a:pos x="connsiteX3" y="connsiteY3"/>
                </a:cxn>
              </a:cxnLst>
              <a:rect l="l" t="t" r="r" b="b"/>
              <a:pathLst>
                <a:path w="20650" h="5069">
                  <a:moveTo>
                    <a:pt x="11724" y="2474"/>
                  </a:moveTo>
                  <a:cubicBezTo>
                    <a:pt x="7529" y="1398"/>
                    <a:pt x="1076" y="0"/>
                    <a:pt x="0" y="0"/>
                  </a:cubicBezTo>
                  <a:cubicBezTo>
                    <a:pt x="0" y="108"/>
                    <a:pt x="19252" y="5378"/>
                    <a:pt x="20651" y="5055"/>
                  </a:cubicBezTo>
                  <a:cubicBezTo>
                    <a:pt x="19898" y="4625"/>
                    <a:pt x="15596" y="3442"/>
                    <a:pt x="11724" y="247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93" name="任意多边形: 形状 584">
              <a:extLst>
                <a:ext uri="{FF2B5EF4-FFF2-40B4-BE49-F238E27FC236}">
                  <a16:creationId xmlns:a16="http://schemas.microsoft.com/office/drawing/2014/main" xmlns="" id="{E345520C-3C9C-4053-8ADD-F603E454BC60}"/>
                </a:ext>
              </a:extLst>
            </p:cNvPr>
            <p:cNvSpPr/>
            <p:nvPr/>
          </p:nvSpPr>
          <p:spPr>
            <a:xfrm>
              <a:off x="914145" y="271824"/>
              <a:ext cx="88167" cy="20934"/>
            </a:xfrm>
            <a:custGeom>
              <a:avLst/>
              <a:gdLst>
                <a:gd name="connsiteX0" fmla="*/ 0 w 20865"/>
                <a:gd name="connsiteY0" fmla="*/ 0 h 4954"/>
                <a:gd name="connsiteX1" fmla="*/ 20866 w 20865"/>
                <a:gd name="connsiteY1" fmla="*/ 4948 h 4954"/>
                <a:gd name="connsiteX2" fmla="*/ 11616 w 20865"/>
                <a:gd name="connsiteY2" fmla="*/ 2474 h 4954"/>
                <a:gd name="connsiteX3" fmla="*/ 0 w 20865"/>
                <a:gd name="connsiteY3" fmla="*/ 0 h 4954"/>
              </a:gdLst>
              <a:ahLst/>
              <a:cxnLst>
                <a:cxn ang="0">
                  <a:pos x="connsiteX0" y="connsiteY0"/>
                </a:cxn>
                <a:cxn ang="0">
                  <a:pos x="connsiteX1" y="connsiteY1"/>
                </a:cxn>
                <a:cxn ang="0">
                  <a:pos x="connsiteX2" y="connsiteY2"/>
                </a:cxn>
                <a:cxn ang="0">
                  <a:pos x="connsiteX3" y="connsiteY3"/>
                </a:cxn>
              </a:cxnLst>
              <a:rect l="l" t="t" r="r" b="b"/>
              <a:pathLst>
                <a:path w="20865" h="4954">
                  <a:moveTo>
                    <a:pt x="0" y="0"/>
                  </a:moveTo>
                  <a:cubicBezTo>
                    <a:pt x="107" y="108"/>
                    <a:pt x="19790" y="5163"/>
                    <a:pt x="20866" y="4948"/>
                  </a:cubicBezTo>
                  <a:cubicBezTo>
                    <a:pt x="19898" y="4517"/>
                    <a:pt x="15488" y="3334"/>
                    <a:pt x="11616" y="2474"/>
                  </a:cubicBezTo>
                  <a:cubicBezTo>
                    <a:pt x="7314" y="1398"/>
                    <a:pt x="968"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94" name="任意多边形: 形状 585">
              <a:extLst>
                <a:ext uri="{FF2B5EF4-FFF2-40B4-BE49-F238E27FC236}">
                  <a16:creationId xmlns:a16="http://schemas.microsoft.com/office/drawing/2014/main" xmlns="" id="{C11DD52A-7ADA-4CDD-8EE6-BF85A29475A8}"/>
                </a:ext>
              </a:extLst>
            </p:cNvPr>
            <p:cNvSpPr/>
            <p:nvPr/>
          </p:nvSpPr>
          <p:spPr>
            <a:xfrm>
              <a:off x="912324" y="264100"/>
              <a:ext cx="87715" cy="19996"/>
            </a:xfrm>
            <a:custGeom>
              <a:avLst/>
              <a:gdLst>
                <a:gd name="connsiteX0" fmla="*/ 0 w 20758"/>
                <a:gd name="connsiteY0" fmla="*/ 0 h 4732"/>
                <a:gd name="connsiteX1" fmla="*/ 20758 w 20758"/>
                <a:gd name="connsiteY1" fmla="*/ 4732 h 4732"/>
                <a:gd name="connsiteX2" fmla="*/ 11293 w 20758"/>
                <a:gd name="connsiteY2" fmla="*/ 2366 h 4732"/>
                <a:gd name="connsiteX3" fmla="*/ 0 w 20758"/>
                <a:gd name="connsiteY3" fmla="*/ 0 h 4732"/>
              </a:gdLst>
              <a:ahLst/>
              <a:cxnLst>
                <a:cxn ang="0">
                  <a:pos x="connsiteX0" y="connsiteY0"/>
                </a:cxn>
                <a:cxn ang="0">
                  <a:pos x="connsiteX1" y="connsiteY1"/>
                </a:cxn>
                <a:cxn ang="0">
                  <a:pos x="connsiteX2" y="connsiteY2"/>
                </a:cxn>
                <a:cxn ang="0">
                  <a:pos x="connsiteX3" y="connsiteY3"/>
                </a:cxn>
              </a:cxnLst>
              <a:rect l="l" t="t" r="r" b="b"/>
              <a:pathLst>
                <a:path w="20758" h="4732">
                  <a:moveTo>
                    <a:pt x="0" y="0"/>
                  </a:moveTo>
                  <a:cubicBezTo>
                    <a:pt x="107" y="0"/>
                    <a:pt x="19468" y="4732"/>
                    <a:pt x="20758" y="4732"/>
                  </a:cubicBezTo>
                  <a:cubicBezTo>
                    <a:pt x="19790" y="4410"/>
                    <a:pt x="15703" y="3334"/>
                    <a:pt x="11293" y="2366"/>
                  </a:cubicBezTo>
                  <a:cubicBezTo>
                    <a:pt x="6453" y="1183"/>
                    <a:pt x="645"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95" name="任意多边形: 形状 586">
              <a:extLst>
                <a:ext uri="{FF2B5EF4-FFF2-40B4-BE49-F238E27FC236}">
                  <a16:creationId xmlns:a16="http://schemas.microsoft.com/office/drawing/2014/main" xmlns="" id="{3E299E49-8A19-46AA-B58B-A0EEFA58418C}"/>
                </a:ext>
              </a:extLst>
            </p:cNvPr>
            <p:cNvSpPr/>
            <p:nvPr/>
          </p:nvSpPr>
          <p:spPr>
            <a:xfrm>
              <a:off x="901874" y="256371"/>
              <a:ext cx="86807" cy="19087"/>
            </a:xfrm>
            <a:custGeom>
              <a:avLst/>
              <a:gdLst>
                <a:gd name="connsiteX0" fmla="*/ 0 w 20543"/>
                <a:gd name="connsiteY0" fmla="*/ 0 h 4517"/>
                <a:gd name="connsiteX1" fmla="*/ 20543 w 20543"/>
                <a:gd name="connsiteY1" fmla="*/ 4517 h 4517"/>
                <a:gd name="connsiteX2" fmla="*/ 10863 w 20543"/>
                <a:gd name="connsiteY2" fmla="*/ 2151 h 4517"/>
                <a:gd name="connsiteX3" fmla="*/ 0 w 20543"/>
                <a:gd name="connsiteY3" fmla="*/ 0 h 4517"/>
              </a:gdLst>
              <a:ahLst/>
              <a:cxnLst>
                <a:cxn ang="0">
                  <a:pos x="connsiteX0" y="connsiteY0"/>
                </a:cxn>
                <a:cxn ang="0">
                  <a:pos x="connsiteX1" y="connsiteY1"/>
                </a:cxn>
                <a:cxn ang="0">
                  <a:pos x="connsiteX2" y="connsiteY2"/>
                </a:cxn>
                <a:cxn ang="0">
                  <a:pos x="connsiteX3" y="connsiteY3"/>
                </a:cxn>
              </a:cxnLst>
              <a:rect l="l" t="t" r="r" b="b"/>
              <a:pathLst>
                <a:path w="20543" h="4517">
                  <a:moveTo>
                    <a:pt x="0" y="0"/>
                  </a:moveTo>
                  <a:cubicBezTo>
                    <a:pt x="108" y="0"/>
                    <a:pt x="19898" y="4517"/>
                    <a:pt x="20543" y="4517"/>
                  </a:cubicBezTo>
                  <a:cubicBezTo>
                    <a:pt x="19898" y="4302"/>
                    <a:pt x="15811" y="3227"/>
                    <a:pt x="10863" y="2151"/>
                  </a:cubicBezTo>
                  <a:cubicBezTo>
                    <a:pt x="5808" y="1076"/>
                    <a:pt x="430"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96" name="任意多边形: 形状 587">
              <a:extLst>
                <a:ext uri="{FF2B5EF4-FFF2-40B4-BE49-F238E27FC236}">
                  <a16:creationId xmlns:a16="http://schemas.microsoft.com/office/drawing/2014/main" xmlns="" id="{2BC798DE-2F73-4D00-A65E-3DDCBFEE6C01}"/>
                </a:ext>
              </a:extLst>
            </p:cNvPr>
            <p:cNvSpPr/>
            <p:nvPr/>
          </p:nvSpPr>
          <p:spPr>
            <a:xfrm>
              <a:off x="883239" y="249099"/>
              <a:ext cx="84533" cy="18179"/>
            </a:xfrm>
            <a:custGeom>
              <a:avLst/>
              <a:gdLst>
                <a:gd name="connsiteX0" fmla="*/ 0 w 20005"/>
                <a:gd name="connsiteY0" fmla="*/ 0 h 4302"/>
                <a:gd name="connsiteX1" fmla="*/ 20005 w 20005"/>
                <a:gd name="connsiteY1" fmla="*/ 4302 h 4302"/>
                <a:gd name="connsiteX2" fmla="*/ 10325 w 20005"/>
                <a:gd name="connsiteY2" fmla="*/ 2044 h 4302"/>
                <a:gd name="connsiteX3" fmla="*/ 0 w 20005"/>
                <a:gd name="connsiteY3" fmla="*/ 0 h 4302"/>
              </a:gdLst>
              <a:ahLst/>
              <a:cxnLst>
                <a:cxn ang="0">
                  <a:pos x="connsiteX0" y="connsiteY0"/>
                </a:cxn>
                <a:cxn ang="0">
                  <a:pos x="connsiteX1" y="connsiteY1"/>
                </a:cxn>
                <a:cxn ang="0">
                  <a:pos x="connsiteX2" y="connsiteY2"/>
                </a:cxn>
                <a:cxn ang="0">
                  <a:pos x="connsiteX3" y="connsiteY3"/>
                </a:cxn>
              </a:cxnLst>
              <a:rect l="l" t="t" r="r" b="b"/>
              <a:pathLst>
                <a:path w="20005" h="4302">
                  <a:moveTo>
                    <a:pt x="0" y="0"/>
                  </a:moveTo>
                  <a:cubicBezTo>
                    <a:pt x="107" y="0"/>
                    <a:pt x="19468" y="4195"/>
                    <a:pt x="20005" y="4302"/>
                  </a:cubicBezTo>
                  <a:cubicBezTo>
                    <a:pt x="19252" y="4087"/>
                    <a:pt x="14950" y="3119"/>
                    <a:pt x="10325" y="2044"/>
                  </a:cubicBezTo>
                  <a:cubicBezTo>
                    <a:pt x="5593" y="1076"/>
                    <a:pt x="645" y="108"/>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97" name="任意多边形: 形状 588">
              <a:extLst>
                <a:ext uri="{FF2B5EF4-FFF2-40B4-BE49-F238E27FC236}">
                  <a16:creationId xmlns:a16="http://schemas.microsoft.com/office/drawing/2014/main" xmlns="" id="{10A39B95-145F-435E-A574-363B4AA7A0E9}"/>
                </a:ext>
              </a:extLst>
            </p:cNvPr>
            <p:cNvSpPr/>
            <p:nvPr/>
          </p:nvSpPr>
          <p:spPr>
            <a:xfrm>
              <a:off x="912324" y="254098"/>
              <a:ext cx="24542" cy="5451"/>
            </a:xfrm>
            <a:custGeom>
              <a:avLst/>
              <a:gdLst>
                <a:gd name="connsiteX0" fmla="*/ 0 w 5808"/>
                <a:gd name="connsiteY0" fmla="*/ 0 h 1290"/>
                <a:gd name="connsiteX1" fmla="*/ 5808 w 5808"/>
                <a:gd name="connsiteY1" fmla="*/ 1291 h 1290"/>
                <a:gd name="connsiteX2" fmla="*/ 0 w 5808"/>
                <a:gd name="connsiteY2" fmla="*/ 0 h 1290"/>
              </a:gdLst>
              <a:ahLst/>
              <a:cxnLst>
                <a:cxn ang="0">
                  <a:pos x="connsiteX0" y="connsiteY0"/>
                </a:cxn>
                <a:cxn ang="0">
                  <a:pos x="connsiteX1" y="connsiteY1"/>
                </a:cxn>
                <a:cxn ang="0">
                  <a:pos x="connsiteX2" y="connsiteY2"/>
                </a:cxn>
              </a:cxnLst>
              <a:rect l="l" t="t" r="r" b="b"/>
              <a:pathLst>
                <a:path w="5808" h="1290">
                  <a:moveTo>
                    <a:pt x="0" y="0"/>
                  </a:moveTo>
                  <a:cubicBezTo>
                    <a:pt x="1936" y="430"/>
                    <a:pt x="3872" y="860"/>
                    <a:pt x="5808" y="1291"/>
                  </a:cubicBezTo>
                  <a:cubicBezTo>
                    <a:pt x="5055" y="1076"/>
                    <a:pt x="4732" y="968"/>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398" name="任意多边形: 形状 589">
              <a:extLst>
                <a:ext uri="{FF2B5EF4-FFF2-40B4-BE49-F238E27FC236}">
                  <a16:creationId xmlns:a16="http://schemas.microsoft.com/office/drawing/2014/main" xmlns="" id="{05A0FE80-092F-4CDA-BB43-EC92C04CFA69}"/>
                </a:ext>
              </a:extLst>
            </p:cNvPr>
            <p:cNvSpPr/>
            <p:nvPr/>
          </p:nvSpPr>
          <p:spPr>
            <a:xfrm>
              <a:off x="855967" y="241826"/>
              <a:ext cx="56809" cy="11815"/>
            </a:xfrm>
            <a:custGeom>
              <a:avLst/>
              <a:gdLst>
                <a:gd name="connsiteX0" fmla="*/ 9573 w 13444"/>
                <a:gd name="connsiteY0" fmla="*/ 2044 h 2796"/>
                <a:gd name="connsiteX1" fmla="*/ 9573 w 13444"/>
                <a:gd name="connsiteY1" fmla="*/ 2044 h 2796"/>
                <a:gd name="connsiteX2" fmla="*/ 0 w 13444"/>
                <a:gd name="connsiteY2" fmla="*/ 0 h 2796"/>
                <a:gd name="connsiteX3" fmla="*/ 13444 w 13444"/>
                <a:gd name="connsiteY3" fmla="*/ 2796 h 2796"/>
                <a:gd name="connsiteX4" fmla="*/ 9573 w 13444"/>
                <a:gd name="connsiteY4" fmla="*/ 2044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2796">
                  <a:moveTo>
                    <a:pt x="9573" y="2044"/>
                  </a:moveTo>
                  <a:lnTo>
                    <a:pt x="9573" y="2044"/>
                  </a:lnTo>
                  <a:cubicBezTo>
                    <a:pt x="4087" y="860"/>
                    <a:pt x="323" y="108"/>
                    <a:pt x="0" y="0"/>
                  </a:cubicBezTo>
                  <a:cubicBezTo>
                    <a:pt x="6561" y="1398"/>
                    <a:pt x="10756" y="2259"/>
                    <a:pt x="13444" y="2796"/>
                  </a:cubicBezTo>
                  <a:cubicBezTo>
                    <a:pt x="12046" y="2581"/>
                    <a:pt x="10863" y="2259"/>
                    <a:pt x="9573" y="204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06" name="任意多边形: 形状 597">
              <a:extLst>
                <a:ext uri="{FF2B5EF4-FFF2-40B4-BE49-F238E27FC236}">
                  <a16:creationId xmlns:a16="http://schemas.microsoft.com/office/drawing/2014/main" xmlns="" id="{07AE3EFE-013E-4091-8489-7239FB3FBDA9}"/>
                </a:ext>
              </a:extLst>
            </p:cNvPr>
            <p:cNvSpPr/>
            <p:nvPr/>
          </p:nvSpPr>
          <p:spPr>
            <a:xfrm>
              <a:off x="162769" y="420895"/>
              <a:ext cx="26511" cy="34925"/>
            </a:xfrm>
            <a:custGeom>
              <a:avLst/>
              <a:gdLst>
                <a:gd name="connsiteX0" fmla="*/ 1423 w 6274"/>
                <a:gd name="connsiteY0" fmla="*/ 7314 h 8265"/>
                <a:gd name="connsiteX1" fmla="*/ 6263 w 6274"/>
                <a:gd name="connsiteY1" fmla="*/ 4410 h 8265"/>
                <a:gd name="connsiteX2" fmla="*/ 2714 w 6274"/>
                <a:gd name="connsiteY2" fmla="*/ 0 h 8265"/>
                <a:gd name="connsiteX3" fmla="*/ 1423 w 6274"/>
                <a:gd name="connsiteY3" fmla="*/ 7314 h 8265"/>
              </a:gdLst>
              <a:ahLst/>
              <a:cxnLst>
                <a:cxn ang="0">
                  <a:pos x="connsiteX0" y="connsiteY0"/>
                </a:cxn>
                <a:cxn ang="0">
                  <a:pos x="connsiteX1" y="connsiteY1"/>
                </a:cxn>
                <a:cxn ang="0">
                  <a:pos x="connsiteX2" y="connsiteY2"/>
                </a:cxn>
                <a:cxn ang="0">
                  <a:pos x="connsiteX3" y="connsiteY3"/>
                </a:cxn>
              </a:cxnLst>
              <a:rect l="l" t="t" r="r" b="b"/>
              <a:pathLst>
                <a:path w="6274" h="8265">
                  <a:moveTo>
                    <a:pt x="1423" y="7314"/>
                  </a:moveTo>
                  <a:cubicBezTo>
                    <a:pt x="3682" y="9465"/>
                    <a:pt x="6478" y="7744"/>
                    <a:pt x="6263" y="4410"/>
                  </a:cubicBezTo>
                  <a:cubicBezTo>
                    <a:pt x="6155" y="2581"/>
                    <a:pt x="4972" y="108"/>
                    <a:pt x="2714" y="0"/>
                  </a:cubicBezTo>
                  <a:cubicBezTo>
                    <a:pt x="-405" y="215"/>
                    <a:pt x="-836" y="5163"/>
                    <a:pt x="1423" y="731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07" name="任意多边形: 形状 598">
              <a:extLst>
                <a:ext uri="{FF2B5EF4-FFF2-40B4-BE49-F238E27FC236}">
                  <a16:creationId xmlns:a16="http://schemas.microsoft.com/office/drawing/2014/main" xmlns="" id="{AECC6A50-EEA6-4A2F-96E8-649430B14A47}"/>
                </a:ext>
              </a:extLst>
            </p:cNvPr>
            <p:cNvSpPr/>
            <p:nvPr/>
          </p:nvSpPr>
          <p:spPr>
            <a:xfrm>
              <a:off x="262523" y="417713"/>
              <a:ext cx="29423" cy="35195"/>
            </a:xfrm>
            <a:custGeom>
              <a:avLst/>
              <a:gdLst>
                <a:gd name="connsiteX0" fmla="*/ 1371 w 6963"/>
                <a:gd name="connsiteY0" fmla="*/ 215 h 8329"/>
                <a:gd name="connsiteX1" fmla="*/ 3199 w 6963"/>
                <a:gd name="connsiteY1" fmla="*/ 7852 h 8329"/>
                <a:gd name="connsiteX2" fmla="*/ 6748 w 6963"/>
                <a:gd name="connsiteY2" fmla="*/ 4410 h 8329"/>
                <a:gd name="connsiteX3" fmla="*/ 2016 w 6963"/>
                <a:gd name="connsiteY3" fmla="*/ 0 h 8329"/>
                <a:gd name="connsiteX4" fmla="*/ 1371 w 6963"/>
                <a:gd name="connsiteY4" fmla="*/ 215 h 8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3" h="8329">
                  <a:moveTo>
                    <a:pt x="1371" y="215"/>
                  </a:moveTo>
                  <a:cubicBezTo>
                    <a:pt x="-995" y="968"/>
                    <a:pt x="-243" y="6023"/>
                    <a:pt x="3199" y="7852"/>
                  </a:cubicBezTo>
                  <a:cubicBezTo>
                    <a:pt x="5781" y="9250"/>
                    <a:pt x="7609" y="7421"/>
                    <a:pt x="6748" y="4410"/>
                  </a:cubicBezTo>
                  <a:cubicBezTo>
                    <a:pt x="6211" y="2689"/>
                    <a:pt x="4382" y="108"/>
                    <a:pt x="2016" y="0"/>
                  </a:cubicBezTo>
                  <a:cubicBezTo>
                    <a:pt x="1801" y="108"/>
                    <a:pt x="1586" y="108"/>
                    <a:pt x="1371" y="21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08" name="任意多边形: 形状 599">
              <a:extLst>
                <a:ext uri="{FF2B5EF4-FFF2-40B4-BE49-F238E27FC236}">
                  <a16:creationId xmlns:a16="http://schemas.microsoft.com/office/drawing/2014/main" xmlns="" id="{2C680A1E-6CAF-4AF1-AD78-EDA401D77E38}"/>
                </a:ext>
              </a:extLst>
            </p:cNvPr>
            <p:cNvSpPr/>
            <p:nvPr/>
          </p:nvSpPr>
          <p:spPr>
            <a:xfrm>
              <a:off x="361068" y="414535"/>
              <a:ext cx="33695" cy="34637"/>
            </a:xfrm>
            <a:custGeom>
              <a:avLst/>
              <a:gdLst>
                <a:gd name="connsiteX0" fmla="*/ 7305 w 7974"/>
                <a:gd name="connsiteY0" fmla="*/ 4302 h 8197"/>
                <a:gd name="connsiteX1" fmla="*/ 7305 w 7974"/>
                <a:gd name="connsiteY1" fmla="*/ 4302 h 8197"/>
                <a:gd name="connsiteX2" fmla="*/ 1389 w 7974"/>
                <a:gd name="connsiteY2" fmla="*/ 0 h 8197"/>
                <a:gd name="connsiteX3" fmla="*/ 636 w 7974"/>
                <a:gd name="connsiteY3" fmla="*/ 215 h 8197"/>
                <a:gd name="connsiteX4" fmla="*/ 5369 w 7974"/>
                <a:gd name="connsiteY4" fmla="*/ 8067 h 8197"/>
                <a:gd name="connsiteX5" fmla="*/ 7305 w 7974"/>
                <a:gd name="connsiteY5" fmla="*/ 4302 h 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4" h="8197">
                  <a:moveTo>
                    <a:pt x="7305" y="4302"/>
                  </a:moveTo>
                  <a:lnTo>
                    <a:pt x="7305" y="4302"/>
                  </a:lnTo>
                  <a:cubicBezTo>
                    <a:pt x="6337" y="2581"/>
                    <a:pt x="3756" y="0"/>
                    <a:pt x="1389" y="0"/>
                  </a:cubicBezTo>
                  <a:cubicBezTo>
                    <a:pt x="1174" y="0"/>
                    <a:pt x="852" y="108"/>
                    <a:pt x="636" y="215"/>
                  </a:cubicBezTo>
                  <a:cubicBezTo>
                    <a:pt x="-1407" y="1506"/>
                    <a:pt x="1820" y="6991"/>
                    <a:pt x="5369" y="8067"/>
                  </a:cubicBezTo>
                  <a:cubicBezTo>
                    <a:pt x="7843" y="8712"/>
                    <a:pt x="8703" y="6884"/>
                    <a:pt x="7305" y="430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09" name="任意多边形: 形状 601">
              <a:extLst>
                <a:ext uri="{FF2B5EF4-FFF2-40B4-BE49-F238E27FC236}">
                  <a16:creationId xmlns:a16="http://schemas.microsoft.com/office/drawing/2014/main" xmlns="" id="{26C207A7-AE01-4C73-A79C-6267EE80C4A1}"/>
                </a:ext>
              </a:extLst>
            </p:cNvPr>
            <p:cNvSpPr/>
            <p:nvPr/>
          </p:nvSpPr>
          <p:spPr>
            <a:xfrm>
              <a:off x="457095" y="409532"/>
              <a:ext cx="39438" cy="34105"/>
            </a:xfrm>
            <a:custGeom>
              <a:avLst/>
              <a:gdLst>
                <a:gd name="connsiteX0" fmla="*/ 1144 w 9333"/>
                <a:gd name="connsiteY0" fmla="*/ 0 h 8071"/>
                <a:gd name="connsiteX1" fmla="*/ 391 w 9333"/>
                <a:gd name="connsiteY1" fmla="*/ 215 h 8071"/>
                <a:gd name="connsiteX2" fmla="*/ 7812 w 9333"/>
                <a:gd name="connsiteY2" fmla="*/ 8067 h 8071"/>
                <a:gd name="connsiteX3" fmla="*/ 8027 w 9333"/>
                <a:gd name="connsiteY3" fmla="*/ 4195 h 8071"/>
                <a:gd name="connsiteX4" fmla="*/ 1144 w 9333"/>
                <a:gd name="connsiteY4" fmla="*/ 0 h 8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3" h="8071">
                  <a:moveTo>
                    <a:pt x="1144" y="0"/>
                  </a:moveTo>
                  <a:cubicBezTo>
                    <a:pt x="928" y="0"/>
                    <a:pt x="606" y="108"/>
                    <a:pt x="391" y="215"/>
                  </a:cubicBezTo>
                  <a:cubicBezTo>
                    <a:pt x="-1545" y="1721"/>
                    <a:pt x="4155" y="7852"/>
                    <a:pt x="7812" y="8067"/>
                  </a:cubicBezTo>
                  <a:cubicBezTo>
                    <a:pt x="9748" y="8174"/>
                    <a:pt x="9856" y="6453"/>
                    <a:pt x="8027" y="4195"/>
                  </a:cubicBezTo>
                  <a:cubicBezTo>
                    <a:pt x="6629" y="2581"/>
                    <a:pt x="3510" y="0"/>
                    <a:pt x="1144"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10" name="任意多边形: 形状 602">
              <a:extLst>
                <a:ext uri="{FF2B5EF4-FFF2-40B4-BE49-F238E27FC236}">
                  <a16:creationId xmlns:a16="http://schemas.microsoft.com/office/drawing/2014/main" xmlns="" id="{6149A44C-0519-4D6A-B53E-2C66A5AA977B}"/>
                </a:ext>
              </a:extLst>
            </p:cNvPr>
            <p:cNvSpPr/>
            <p:nvPr/>
          </p:nvSpPr>
          <p:spPr>
            <a:xfrm>
              <a:off x="551013" y="404081"/>
              <a:ext cx="45767" cy="33653"/>
            </a:xfrm>
            <a:custGeom>
              <a:avLst/>
              <a:gdLst>
                <a:gd name="connsiteX0" fmla="*/ 213 w 10831"/>
                <a:gd name="connsiteY0" fmla="*/ 215 h 7964"/>
                <a:gd name="connsiteX1" fmla="*/ 9893 w 10831"/>
                <a:gd name="connsiteY1" fmla="*/ 7959 h 7964"/>
                <a:gd name="connsiteX2" fmla="*/ 8818 w 10831"/>
                <a:gd name="connsiteY2" fmla="*/ 4087 h 7964"/>
                <a:gd name="connsiteX3" fmla="*/ 859 w 10831"/>
                <a:gd name="connsiteY3" fmla="*/ 0 h 7964"/>
                <a:gd name="connsiteX4" fmla="*/ 213 w 10831"/>
                <a:gd name="connsiteY4" fmla="*/ 215 h 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1" h="7964">
                  <a:moveTo>
                    <a:pt x="213" y="215"/>
                  </a:moveTo>
                  <a:cubicBezTo>
                    <a:pt x="-1400" y="1828"/>
                    <a:pt x="6559" y="8174"/>
                    <a:pt x="9893" y="7959"/>
                  </a:cubicBezTo>
                  <a:cubicBezTo>
                    <a:pt x="11507" y="7852"/>
                    <a:pt x="10969" y="6131"/>
                    <a:pt x="8818" y="4087"/>
                  </a:cubicBezTo>
                  <a:cubicBezTo>
                    <a:pt x="6989" y="2474"/>
                    <a:pt x="3225" y="0"/>
                    <a:pt x="859" y="0"/>
                  </a:cubicBezTo>
                  <a:cubicBezTo>
                    <a:pt x="644" y="0"/>
                    <a:pt x="321" y="0"/>
                    <a:pt x="213" y="21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11" name="任意多边形: 形状 603">
              <a:extLst>
                <a:ext uri="{FF2B5EF4-FFF2-40B4-BE49-F238E27FC236}">
                  <a16:creationId xmlns:a16="http://schemas.microsoft.com/office/drawing/2014/main" xmlns="" id="{F2D98F8F-F6B6-457B-9FD4-426DEEDECB82}"/>
                </a:ext>
              </a:extLst>
            </p:cNvPr>
            <p:cNvSpPr/>
            <p:nvPr/>
          </p:nvSpPr>
          <p:spPr>
            <a:xfrm>
              <a:off x="641547" y="397261"/>
              <a:ext cx="52444" cy="32774"/>
            </a:xfrm>
            <a:custGeom>
              <a:avLst/>
              <a:gdLst>
                <a:gd name="connsiteX0" fmla="*/ 9550 w 12411"/>
                <a:gd name="connsiteY0" fmla="*/ 3980 h 7756"/>
                <a:gd name="connsiteX1" fmla="*/ 622 w 12411"/>
                <a:gd name="connsiteY1" fmla="*/ 0 h 7756"/>
                <a:gd name="connsiteX2" fmla="*/ 85 w 12411"/>
                <a:gd name="connsiteY2" fmla="*/ 215 h 7756"/>
                <a:gd name="connsiteX3" fmla="*/ 11701 w 12411"/>
                <a:gd name="connsiteY3" fmla="*/ 7744 h 7756"/>
                <a:gd name="connsiteX4" fmla="*/ 9550 w 12411"/>
                <a:gd name="connsiteY4" fmla="*/ 3980 h 7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1" h="7756">
                  <a:moveTo>
                    <a:pt x="9550" y="3980"/>
                  </a:moveTo>
                  <a:cubicBezTo>
                    <a:pt x="7291" y="2366"/>
                    <a:pt x="2989" y="0"/>
                    <a:pt x="622" y="0"/>
                  </a:cubicBezTo>
                  <a:cubicBezTo>
                    <a:pt x="407" y="0"/>
                    <a:pt x="192" y="108"/>
                    <a:pt x="85" y="215"/>
                  </a:cubicBezTo>
                  <a:cubicBezTo>
                    <a:pt x="-991" y="1828"/>
                    <a:pt x="8474" y="8067"/>
                    <a:pt x="11701" y="7744"/>
                  </a:cubicBezTo>
                  <a:cubicBezTo>
                    <a:pt x="13206" y="7636"/>
                    <a:pt x="12239" y="6023"/>
                    <a:pt x="9550" y="398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39" name="任意多边形: 形状 210">
              <a:extLst>
                <a:ext uri="{FF2B5EF4-FFF2-40B4-BE49-F238E27FC236}">
                  <a16:creationId xmlns:a16="http://schemas.microsoft.com/office/drawing/2014/main" xmlns="" id="{CE6E62C2-A527-45B2-8A98-F8DE94AB86CB}"/>
                </a:ext>
              </a:extLst>
            </p:cNvPr>
            <p:cNvSpPr/>
            <p:nvPr/>
          </p:nvSpPr>
          <p:spPr>
            <a:xfrm>
              <a:off x="47888" y="195015"/>
              <a:ext cx="76352" cy="8633"/>
            </a:xfrm>
            <a:custGeom>
              <a:avLst/>
              <a:gdLst>
                <a:gd name="connsiteX0" fmla="*/ 8174 w 18069"/>
                <a:gd name="connsiteY0" fmla="*/ 1076 h 2043"/>
                <a:gd name="connsiteX1" fmla="*/ 18069 w 18069"/>
                <a:gd name="connsiteY1" fmla="*/ 0 h 2043"/>
                <a:gd name="connsiteX2" fmla="*/ 0 w 18069"/>
                <a:gd name="connsiteY2" fmla="*/ 2044 h 2043"/>
                <a:gd name="connsiteX3" fmla="*/ 8174 w 18069"/>
                <a:gd name="connsiteY3" fmla="*/ 1076 h 2043"/>
              </a:gdLst>
              <a:ahLst/>
              <a:cxnLst>
                <a:cxn ang="0">
                  <a:pos x="connsiteX0" y="connsiteY0"/>
                </a:cxn>
                <a:cxn ang="0">
                  <a:pos x="connsiteX1" y="connsiteY1"/>
                </a:cxn>
                <a:cxn ang="0">
                  <a:pos x="connsiteX2" y="connsiteY2"/>
                </a:cxn>
                <a:cxn ang="0">
                  <a:pos x="connsiteX3" y="connsiteY3"/>
                </a:cxn>
              </a:cxnLst>
              <a:rect l="l" t="t" r="r" b="b"/>
              <a:pathLst>
                <a:path w="18069" h="2043">
                  <a:moveTo>
                    <a:pt x="8174" y="1076"/>
                  </a:moveTo>
                  <a:cubicBezTo>
                    <a:pt x="11508" y="645"/>
                    <a:pt x="14735" y="323"/>
                    <a:pt x="18069" y="0"/>
                  </a:cubicBezTo>
                  <a:cubicBezTo>
                    <a:pt x="14520" y="323"/>
                    <a:pt x="1936" y="1613"/>
                    <a:pt x="0" y="2044"/>
                  </a:cubicBezTo>
                  <a:cubicBezTo>
                    <a:pt x="2689" y="1721"/>
                    <a:pt x="5485" y="1398"/>
                    <a:pt x="8174" y="107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40" name="任意多边形: 形状 211">
              <a:extLst>
                <a:ext uri="{FF2B5EF4-FFF2-40B4-BE49-F238E27FC236}">
                  <a16:creationId xmlns:a16="http://schemas.microsoft.com/office/drawing/2014/main" xmlns="" id="{8D0B3470-C1A4-416F-9CEF-0A4EBCAC3DCF}"/>
                </a:ext>
              </a:extLst>
            </p:cNvPr>
            <p:cNvSpPr/>
            <p:nvPr/>
          </p:nvSpPr>
          <p:spPr>
            <a:xfrm>
              <a:off x="55160" y="195015"/>
              <a:ext cx="69989" cy="9089"/>
            </a:xfrm>
            <a:custGeom>
              <a:avLst/>
              <a:gdLst>
                <a:gd name="connsiteX0" fmla="*/ 7529 w 16563"/>
                <a:gd name="connsiteY0" fmla="*/ 1183 h 2151"/>
                <a:gd name="connsiteX1" fmla="*/ 16564 w 16563"/>
                <a:gd name="connsiteY1" fmla="*/ 0 h 2151"/>
                <a:gd name="connsiteX2" fmla="*/ 0 w 16563"/>
                <a:gd name="connsiteY2" fmla="*/ 2151 h 2151"/>
                <a:gd name="connsiteX3" fmla="*/ 7529 w 16563"/>
                <a:gd name="connsiteY3" fmla="*/ 1183 h 2151"/>
              </a:gdLst>
              <a:ahLst/>
              <a:cxnLst>
                <a:cxn ang="0">
                  <a:pos x="connsiteX0" y="connsiteY0"/>
                </a:cxn>
                <a:cxn ang="0">
                  <a:pos x="connsiteX1" y="connsiteY1"/>
                </a:cxn>
                <a:cxn ang="0">
                  <a:pos x="connsiteX2" y="connsiteY2"/>
                </a:cxn>
                <a:cxn ang="0">
                  <a:pos x="connsiteX3" y="connsiteY3"/>
                </a:cxn>
              </a:cxnLst>
              <a:rect l="l" t="t" r="r" b="b"/>
              <a:pathLst>
                <a:path w="16563" h="2151">
                  <a:moveTo>
                    <a:pt x="7529" y="1183"/>
                  </a:moveTo>
                  <a:cubicBezTo>
                    <a:pt x="10540" y="753"/>
                    <a:pt x="13552" y="430"/>
                    <a:pt x="16564" y="0"/>
                  </a:cubicBezTo>
                  <a:cubicBezTo>
                    <a:pt x="13337" y="323"/>
                    <a:pt x="1506" y="1828"/>
                    <a:pt x="0" y="2151"/>
                  </a:cubicBezTo>
                  <a:cubicBezTo>
                    <a:pt x="2581" y="1936"/>
                    <a:pt x="5055" y="1506"/>
                    <a:pt x="7529" y="118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41" name="任意多边形: 形状 212">
              <a:extLst>
                <a:ext uri="{FF2B5EF4-FFF2-40B4-BE49-F238E27FC236}">
                  <a16:creationId xmlns:a16="http://schemas.microsoft.com/office/drawing/2014/main" xmlns="" id="{7D2BEBE1-5982-44A4-B33B-160FE1200C30}"/>
                </a:ext>
              </a:extLst>
            </p:cNvPr>
            <p:cNvSpPr/>
            <p:nvPr/>
          </p:nvSpPr>
          <p:spPr>
            <a:xfrm>
              <a:off x="63797" y="195472"/>
              <a:ext cx="63173" cy="9998"/>
            </a:xfrm>
            <a:custGeom>
              <a:avLst/>
              <a:gdLst>
                <a:gd name="connsiteX0" fmla="*/ 6776 w 14950"/>
                <a:gd name="connsiteY0" fmla="*/ 1183 h 2366"/>
                <a:gd name="connsiteX1" fmla="*/ 14950 w 14950"/>
                <a:gd name="connsiteY1" fmla="*/ 0 h 2366"/>
                <a:gd name="connsiteX2" fmla="*/ 0 w 14950"/>
                <a:gd name="connsiteY2" fmla="*/ 2366 h 2366"/>
                <a:gd name="connsiteX3" fmla="*/ 6776 w 14950"/>
                <a:gd name="connsiteY3" fmla="*/ 1183 h 2366"/>
              </a:gdLst>
              <a:ahLst/>
              <a:cxnLst>
                <a:cxn ang="0">
                  <a:pos x="connsiteX0" y="connsiteY0"/>
                </a:cxn>
                <a:cxn ang="0">
                  <a:pos x="connsiteX1" y="connsiteY1"/>
                </a:cxn>
                <a:cxn ang="0">
                  <a:pos x="connsiteX2" y="connsiteY2"/>
                </a:cxn>
                <a:cxn ang="0">
                  <a:pos x="connsiteX3" y="connsiteY3"/>
                </a:cxn>
              </a:cxnLst>
              <a:rect l="l" t="t" r="r" b="b"/>
              <a:pathLst>
                <a:path w="14950" h="2366">
                  <a:moveTo>
                    <a:pt x="6776" y="1183"/>
                  </a:moveTo>
                  <a:cubicBezTo>
                    <a:pt x="9465" y="753"/>
                    <a:pt x="12261" y="323"/>
                    <a:pt x="14950" y="0"/>
                  </a:cubicBezTo>
                  <a:cubicBezTo>
                    <a:pt x="12154" y="323"/>
                    <a:pt x="1291" y="1936"/>
                    <a:pt x="0" y="2366"/>
                  </a:cubicBezTo>
                  <a:cubicBezTo>
                    <a:pt x="2151" y="1936"/>
                    <a:pt x="4410" y="1506"/>
                    <a:pt x="6776" y="118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42" name="任意多边形: 形状 213">
              <a:extLst>
                <a:ext uri="{FF2B5EF4-FFF2-40B4-BE49-F238E27FC236}">
                  <a16:creationId xmlns:a16="http://schemas.microsoft.com/office/drawing/2014/main" xmlns="" id="{1F366A4B-9017-4144-8FCD-637C50DD35AC}"/>
                </a:ext>
              </a:extLst>
            </p:cNvPr>
            <p:cNvSpPr/>
            <p:nvPr/>
          </p:nvSpPr>
          <p:spPr>
            <a:xfrm>
              <a:off x="72430" y="195015"/>
              <a:ext cx="55444" cy="10450"/>
            </a:xfrm>
            <a:custGeom>
              <a:avLst/>
              <a:gdLst>
                <a:gd name="connsiteX0" fmla="*/ 6023 w 13121"/>
                <a:gd name="connsiteY0" fmla="*/ 1291 h 2473"/>
                <a:gd name="connsiteX1" fmla="*/ 13122 w 13121"/>
                <a:gd name="connsiteY1" fmla="*/ 0 h 2473"/>
                <a:gd name="connsiteX2" fmla="*/ 0 w 13121"/>
                <a:gd name="connsiteY2" fmla="*/ 2474 h 2473"/>
                <a:gd name="connsiteX3" fmla="*/ 6023 w 13121"/>
                <a:gd name="connsiteY3" fmla="*/ 1291 h 2473"/>
              </a:gdLst>
              <a:ahLst/>
              <a:cxnLst>
                <a:cxn ang="0">
                  <a:pos x="connsiteX0" y="connsiteY0"/>
                </a:cxn>
                <a:cxn ang="0">
                  <a:pos x="connsiteX1" y="connsiteY1"/>
                </a:cxn>
                <a:cxn ang="0">
                  <a:pos x="connsiteX2" y="connsiteY2"/>
                </a:cxn>
                <a:cxn ang="0">
                  <a:pos x="connsiteX3" y="connsiteY3"/>
                </a:cxn>
              </a:cxnLst>
              <a:rect l="l" t="t" r="r" b="b"/>
              <a:pathLst>
                <a:path w="13121" h="2473">
                  <a:moveTo>
                    <a:pt x="6023" y="1291"/>
                  </a:moveTo>
                  <a:cubicBezTo>
                    <a:pt x="8389" y="860"/>
                    <a:pt x="10756" y="430"/>
                    <a:pt x="13122" y="0"/>
                  </a:cubicBezTo>
                  <a:cubicBezTo>
                    <a:pt x="10971" y="323"/>
                    <a:pt x="968" y="2044"/>
                    <a:pt x="0" y="2474"/>
                  </a:cubicBezTo>
                  <a:cubicBezTo>
                    <a:pt x="2044" y="2151"/>
                    <a:pt x="3980" y="1721"/>
                    <a:pt x="6023" y="129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43" name="任意多边形: 形状 214">
              <a:extLst>
                <a:ext uri="{FF2B5EF4-FFF2-40B4-BE49-F238E27FC236}">
                  <a16:creationId xmlns:a16="http://schemas.microsoft.com/office/drawing/2014/main" xmlns="" id="{2062FABD-FFE0-41C4-8F02-590AFAE99B74}"/>
                </a:ext>
              </a:extLst>
            </p:cNvPr>
            <p:cNvSpPr/>
            <p:nvPr/>
          </p:nvSpPr>
          <p:spPr>
            <a:xfrm>
              <a:off x="81524" y="195472"/>
              <a:ext cx="47720" cy="10906"/>
            </a:xfrm>
            <a:custGeom>
              <a:avLst/>
              <a:gdLst>
                <a:gd name="connsiteX0" fmla="*/ 11293 w 11293"/>
                <a:gd name="connsiteY0" fmla="*/ 0 h 2581"/>
                <a:gd name="connsiteX1" fmla="*/ 0 w 11293"/>
                <a:gd name="connsiteY1" fmla="*/ 2581 h 2581"/>
                <a:gd name="connsiteX2" fmla="*/ 5270 w 11293"/>
                <a:gd name="connsiteY2" fmla="*/ 1398 h 2581"/>
                <a:gd name="connsiteX3" fmla="*/ 11293 w 11293"/>
                <a:gd name="connsiteY3" fmla="*/ 0 h 2581"/>
              </a:gdLst>
              <a:ahLst/>
              <a:cxnLst>
                <a:cxn ang="0">
                  <a:pos x="connsiteX0" y="connsiteY0"/>
                </a:cxn>
                <a:cxn ang="0">
                  <a:pos x="connsiteX1" y="connsiteY1"/>
                </a:cxn>
                <a:cxn ang="0">
                  <a:pos x="connsiteX2" y="connsiteY2"/>
                </a:cxn>
                <a:cxn ang="0">
                  <a:pos x="connsiteX3" y="connsiteY3"/>
                </a:cxn>
              </a:cxnLst>
              <a:rect l="l" t="t" r="r" b="b"/>
              <a:pathLst>
                <a:path w="11293" h="2581">
                  <a:moveTo>
                    <a:pt x="11293" y="0"/>
                  </a:moveTo>
                  <a:cubicBezTo>
                    <a:pt x="9250" y="323"/>
                    <a:pt x="538" y="2151"/>
                    <a:pt x="0" y="2581"/>
                  </a:cubicBezTo>
                  <a:cubicBezTo>
                    <a:pt x="1828" y="2366"/>
                    <a:pt x="3442" y="1828"/>
                    <a:pt x="5270" y="1398"/>
                  </a:cubicBezTo>
                  <a:cubicBezTo>
                    <a:pt x="7314" y="860"/>
                    <a:pt x="9250" y="430"/>
                    <a:pt x="11293"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44" name="任意多边形: 形状 215">
              <a:extLst>
                <a:ext uri="{FF2B5EF4-FFF2-40B4-BE49-F238E27FC236}">
                  <a16:creationId xmlns:a16="http://schemas.microsoft.com/office/drawing/2014/main" xmlns="" id="{554EF48B-E891-4871-9E7E-00CDE7F37F42}"/>
                </a:ext>
              </a:extLst>
            </p:cNvPr>
            <p:cNvSpPr/>
            <p:nvPr/>
          </p:nvSpPr>
          <p:spPr>
            <a:xfrm>
              <a:off x="91974" y="195015"/>
              <a:ext cx="39083" cy="10906"/>
            </a:xfrm>
            <a:custGeom>
              <a:avLst/>
              <a:gdLst>
                <a:gd name="connsiteX0" fmla="*/ 4302 w 9249"/>
                <a:gd name="connsiteY0" fmla="*/ 1398 h 2581"/>
                <a:gd name="connsiteX1" fmla="*/ 9250 w 9249"/>
                <a:gd name="connsiteY1" fmla="*/ 0 h 2581"/>
                <a:gd name="connsiteX2" fmla="*/ 0 w 9249"/>
                <a:gd name="connsiteY2" fmla="*/ 2581 h 2581"/>
                <a:gd name="connsiteX3" fmla="*/ 4302 w 9249"/>
                <a:gd name="connsiteY3" fmla="*/ 1398 h 2581"/>
              </a:gdLst>
              <a:ahLst/>
              <a:cxnLst>
                <a:cxn ang="0">
                  <a:pos x="connsiteX0" y="connsiteY0"/>
                </a:cxn>
                <a:cxn ang="0">
                  <a:pos x="connsiteX1" y="connsiteY1"/>
                </a:cxn>
                <a:cxn ang="0">
                  <a:pos x="connsiteX2" y="connsiteY2"/>
                </a:cxn>
                <a:cxn ang="0">
                  <a:pos x="connsiteX3" y="connsiteY3"/>
                </a:cxn>
              </a:cxnLst>
              <a:rect l="l" t="t" r="r" b="b"/>
              <a:pathLst>
                <a:path w="9249" h="2581">
                  <a:moveTo>
                    <a:pt x="4302" y="1398"/>
                  </a:moveTo>
                  <a:cubicBezTo>
                    <a:pt x="5916" y="968"/>
                    <a:pt x="7636" y="538"/>
                    <a:pt x="9250" y="0"/>
                  </a:cubicBezTo>
                  <a:cubicBezTo>
                    <a:pt x="8174" y="215"/>
                    <a:pt x="860" y="2044"/>
                    <a:pt x="0" y="2581"/>
                  </a:cubicBezTo>
                  <a:cubicBezTo>
                    <a:pt x="1398" y="2474"/>
                    <a:pt x="2796" y="1828"/>
                    <a:pt x="4302" y="139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45" name="任意多边形: 形状 216">
              <a:extLst>
                <a:ext uri="{FF2B5EF4-FFF2-40B4-BE49-F238E27FC236}">
                  <a16:creationId xmlns:a16="http://schemas.microsoft.com/office/drawing/2014/main" xmlns="" id="{E5D28CC6-127C-4816-86BB-0F5BD93184A2}"/>
                </a:ext>
              </a:extLst>
            </p:cNvPr>
            <p:cNvSpPr/>
            <p:nvPr/>
          </p:nvSpPr>
          <p:spPr>
            <a:xfrm>
              <a:off x="101976" y="195472"/>
              <a:ext cx="30450" cy="10906"/>
            </a:xfrm>
            <a:custGeom>
              <a:avLst/>
              <a:gdLst>
                <a:gd name="connsiteX0" fmla="*/ 3442 w 7206"/>
                <a:gd name="connsiteY0" fmla="*/ 1398 h 2581"/>
                <a:gd name="connsiteX1" fmla="*/ 7206 w 7206"/>
                <a:gd name="connsiteY1" fmla="*/ 0 h 2581"/>
                <a:gd name="connsiteX2" fmla="*/ 0 w 7206"/>
                <a:gd name="connsiteY2" fmla="*/ 2581 h 2581"/>
                <a:gd name="connsiteX3" fmla="*/ 3442 w 7206"/>
                <a:gd name="connsiteY3" fmla="*/ 1398 h 2581"/>
              </a:gdLst>
              <a:ahLst/>
              <a:cxnLst>
                <a:cxn ang="0">
                  <a:pos x="connsiteX0" y="connsiteY0"/>
                </a:cxn>
                <a:cxn ang="0">
                  <a:pos x="connsiteX1" y="connsiteY1"/>
                </a:cxn>
                <a:cxn ang="0">
                  <a:pos x="connsiteX2" y="connsiteY2"/>
                </a:cxn>
                <a:cxn ang="0">
                  <a:pos x="connsiteX3" y="connsiteY3"/>
                </a:cxn>
              </a:cxnLst>
              <a:rect l="l" t="t" r="r" b="b"/>
              <a:pathLst>
                <a:path w="7206" h="2581">
                  <a:moveTo>
                    <a:pt x="3442" y="1398"/>
                  </a:moveTo>
                  <a:cubicBezTo>
                    <a:pt x="4732" y="968"/>
                    <a:pt x="5916" y="538"/>
                    <a:pt x="7206" y="0"/>
                  </a:cubicBezTo>
                  <a:cubicBezTo>
                    <a:pt x="6453" y="215"/>
                    <a:pt x="538" y="2151"/>
                    <a:pt x="0" y="2581"/>
                  </a:cubicBezTo>
                  <a:cubicBezTo>
                    <a:pt x="215" y="2581"/>
                    <a:pt x="430" y="2474"/>
                    <a:pt x="3442" y="139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46" name="任意多边形: 形状 217">
              <a:extLst>
                <a:ext uri="{FF2B5EF4-FFF2-40B4-BE49-F238E27FC236}">
                  <a16:creationId xmlns:a16="http://schemas.microsoft.com/office/drawing/2014/main" xmlns="" id="{B7E0FAFD-793D-4C24-9650-CC57E964BFE9}"/>
                </a:ext>
              </a:extLst>
            </p:cNvPr>
            <p:cNvSpPr/>
            <p:nvPr/>
          </p:nvSpPr>
          <p:spPr>
            <a:xfrm>
              <a:off x="112882" y="195015"/>
              <a:ext cx="21360" cy="11358"/>
            </a:xfrm>
            <a:custGeom>
              <a:avLst/>
              <a:gdLst>
                <a:gd name="connsiteX0" fmla="*/ 0 w 5055"/>
                <a:gd name="connsiteY0" fmla="*/ 2689 h 2688"/>
                <a:gd name="connsiteX1" fmla="*/ 2474 w 5055"/>
                <a:gd name="connsiteY1" fmla="*/ 1398 h 2688"/>
                <a:gd name="connsiteX2" fmla="*/ 5055 w 5055"/>
                <a:gd name="connsiteY2" fmla="*/ 0 h 2688"/>
                <a:gd name="connsiteX3" fmla="*/ 0 w 5055"/>
                <a:gd name="connsiteY3" fmla="*/ 2689 h 2688"/>
                <a:gd name="connsiteX4" fmla="*/ 0 w 5055"/>
                <a:gd name="connsiteY4" fmla="*/ 2689 h 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55" h="2688">
                  <a:moveTo>
                    <a:pt x="0" y="2689"/>
                  </a:moveTo>
                  <a:cubicBezTo>
                    <a:pt x="323" y="2689"/>
                    <a:pt x="1183" y="2151"/>
                    <a:pt x="2474" y="1398"/>
                  </a:cubicBezTo>
                  <a:cubicBezTo>
                    <a:pt x="3334" y="968"/>
                    <a:pt x="4195" y="538"/>
                    <a:pt x="5055" y="0"/>
                  </a:cubicBezTo>
                  <a:cubicBezTo>
                    <a:pt x="4625" y="215"/>
                    <a:pt x="430" y="2044"/>
                    <a:pt x="0" y="2689"/>
                  </a:cubicBezTo>
                  <a:cubicBezTo>
                    <a:pt x="0" y="2689"/>
                    <a:pt x="0" y="2689"/>
                    <a:pt x="0" y="268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47" name="任意多边形: 形状 218">
              <a:extLst>
                <a:ext uri="{FF2B5EF4-FFF2-40B4-BE49-F238E27FC236}">
                  <a16:creationId xmlns:a16="http://schemas.microsoft.com/office/drawing/2014/main" xmlns="" id="{01180207-91FF-4105-AAC9-DEB5C1A70034}"/>
                </a:ext>
              </a:extLst>
            </p:cNvPr>
            <p:cNvSpPr/>
            <p:nvPr/>
          </p:nvSpPr>
          <p:spPr>
            <a:xfrm>
              <a:off x="123776" y="195472"/>
              <a:ext cx="11827" cy="10957"/>
            </a:xfrm>
            <a:custGeom>
              <a:avLst/>
              <a:gdLst>
                <a:gd name="connsiteX0" fmla="*/ 3 w 2799"/>
                <a:gd name="connsiteY0" fmla="*/ 2581 h 2593"/>
                <a:gd name="connsiteX1" fmla="*/ 1509 w 2799"/>
                <a:gd name="connsiteY1" fmla="*/ 1398 h 2593"/>
                <a:gd name="connsiteX2" fmla="*/ 2800 w 2799"/>
                <a:gd name="connsiteY2" fmla="*/ 0 h 2593"/>
                <a:gd name="connsiteX3" fmla="*/ 3 w 2799"/>
                <a:gd name="connsiteY3" fmla="*/ 2581 h 2593"/>
              </a:gdLst>
              <a:ahLst/>
              <a:cxnLst>
                <a:cxn ang="0">
                  <a:pos x="connsiteX0" y="connsiteY0"/>
                </a:cxn>
                <a:cxn ang="0">
                  <a:pos x="connsiteX1" y="connsiteY1"/>
                </a:cxn>
                <a:cxn ang="0">
                  <a:pos x="connsiteX2" y="connsiteY2"/>
                </a:cxn>
                <a:cxn ang="0">
                  <a:pos x="connsiteX3" y="connsiteY3"/>
                </a:cxn>
              </a:cxnLst>
              <a:rect l="l" t="t" r="r" b="b"/>
              <a:pathLst>
                <a:path w="2799" h="2593">
                  <a:moveTo>
                    <a:pt x="3" y="2581"/>
                  </a:moveTo>
                  <a:cubicBezTo>
                    <a:pt x="3" y="2581"/>
                    <a:pt x="111" y="2796"/>
                    <a:pt x="1509" y="1398"/>
                  </a:cubicBezTo>
                  <a:cubicBezTo>
                    <a:pt x="1939" y="968"/>
                    <a:pt x="2477" y="538"/>
                    <a:pt x="2800" y="0"/>
                  </a:cubicBezTo>
                  <a:cubicBezTo>
                    <a:pt x="2477" y="108"/>
                    <a:pt x="-104" y="2151"/>
                    <a:pt x="3" y="258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48" name="任意多边形: 形状 219">
              <a:extLst>
                <a:ext uri="{FF2B5EF4-FFF2-40B4-BE49-F238E27FC236}">
                  <a16:creationId xmlns:a16="http://schemas.microsoft.com/office/drawing/2014/main" xmlns="" id="{621E3D1E-60CD-45F7-89AB-DA7ED6300A99}"/>
                </a:ext>
              </a:extLst>
            </p:cNvPr>
            <p:cNvSpPr/>
            <p:nvPr/>
          </p:nvSpPr>
          <p:spPr>
            <a:xfrm>
              <a:off x="134775" y="195472"/>
              <a:ext cx="2193" cy="10991"/>
            </a:xfrm>
            <a:custGeom>
              <a:avLst/>
              <a:gdLst>
                <a:gd name="connsiteX0" fmla="*/ 90 w 519"/>
                <a:gd name="connsiteY0" fmla="*/ 2581 h 2601"/>
                <a:gd name="connsiteX1" fmla="*/ 520 w 519"/>
                <a:gd name="connsiteY1" fmla="*/ 1398 h 2601"/>
                <a:gd name="connsiteX2" fmla="*/ 520 w 519"/>
                <a:gd name="connsiteY2" fmla="*/ 1398 h 2601"/>
                <a:gd name="connsiteX3" fmla="*/ 520 w 519"/>
                <a:gd name="connsiteY3" fmla="*/ 0 h 2601"/>
                <a:gd name="connsiteX4" fmla="*/ 90 w 519"/>
                <a:gd name="connsiteY4" fmla="*/ 2581 h 2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 h="2601">
                  <a:moveTo>
                    <a:pt x="90" y="2581"/>
                  </a:moveTo>
                  <a:cubicBezTo>
                    <a:pt x="197" y="2689"/>
                    <a:pt x="520" y="2366"/>
                    <a:pt x="520" y="1398"/>
                  </a:cubicBezTo>
                  <a:lnTo>
                    <a:pt x="520" y="1398"/>
                  </a:lnTo>
                  <a:cubicBezTo>
                    <a:pt x="520" y="1183"/>
                    <a:pt x="520" y="108"/>
                    <a:pt x="520" y="0"/>
                  </a:cubicBezTo>
                  <a:cubicBezTo>
                    <a:pt x="412" y="108"/>
                    <a:pt x="-233" y="2259"/>
                    <a:pt x="90" y="258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49" name="任意多边形: 形状 220">
              <a:extLst>
                <a:ext uri="{FF2B5EF4-FFF2-40B4-BE49-F238E27FC236}">
                  <a16:creationId xmlns:a16="http://schemas.microsoft.com/office/drawing/2014/main" xmlns="" id="{006BABB7-6F5A-400F-84F2-6528CD89DEDD}"/>
                </a:ext>
              </a:extLst>
            </p:cNvPr>
            <p:cNvSpPr/>
            <p:nvPr/>
          </p:nvSpPr>
          <p:spPr>
            <a:xfrm>
              <a:off x="138789" y="195472"/>
              <a:ext cx="7940" cy="10467"/>
            </a:xfrm>
            <a:custGeom>
              <a:avLst/>
              <a:gdLst>
                <a:gd name="connsiteX0" fmla="*/ 1829 w 1879"/>
                <a:gd name="connsiteY0" fmla="*/ 2474 h 2477"/>
                <a:gd name="connsiteX1" fmla="*/ 1183 w 1879"/>
                <a:gd name="connsiteY1" fmla="*/ 1291 h 2477"/>
                <a:gd name="connsiteX2" fmla="*/ 1183 w 1879"/>
                <a:gd name="connsiteY2" fmla="*/ 1291 h 2477"/>
                <a:gd name="connsiteX3" fmla="*/ 0 w 1879"/>
                <a:gd name="connsiteY3" fmla="*/ 0 h 2477"/>
                <a:gd name="connsiteX4" fmla="*/ 1829 w 1879"/>
                <a:gd name="connsiteY4" fmla="*/ 2474 h 2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9" h="2477">
                  <a:moveTo>
                    <a:pt x="1829" y="2474"/>
                  </a:moveTo>
                  <a:cubicBezTo>
                    <a:pt x="1936" y="2474"/>
                    <a:pt x="1936" y="2044"/>
                    <a:pt x="1183" y="1291"/>
                  </a:cubicBezTo>
                  <a:lnTo>
                    <a:pt x="1183" y="1291"/>
                  </a:lnTo>
                  <a:cubicBezTo>
                    <a:pt x="860" y="753"/>
                    <a:pt x="108" y="0"/>
                    <a:pt x="0" y="0"/>
                  </a:cubicBezTo>
                  <a:cubicBezTo>
                    <a:pt x="0" y="0"/>
                    <a:pt x="1398" y="2581"/>
                    <a:pt x="1829" y="247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50" name="任意多边形: 形状 221">
              <a:extLst>
                <a:ext uri="{FF2B5EF4-FFF2-40B4-BE49-F238E27FC236}">
                  <a16:creationId xmlns:a16="http://schemas.microsoft.com/office/drawing/2014/main" xmlns="" id="{E1A700C4-E6E4-4AB3-A3AA-50B65163AB83}"/>
                </a:ext>
              </a:extLst>
            </p:cNvPr>
            <p:cNvSpPr/>
            <p:nvPr/>
          </p:nvSpPr>
          <p:spPr>
            <a:xfrm>
              <a:off x="140606" y="195472"/>
              <a:ext cx="17270" cy="10450"/>
            </a:xfrm>
            <a:custGeom>
              <a:avLst/>
              <a:gdLst>
                <a:gd name="connsiteX0" fmla="*/ 4087 w 4087"/>
                <a:gd name="connsiteY0" fmla="*/ 2474 h 2473"/>
                <a:gd name="connsiteX1" fmla="*/ 2474 w 4087"/>
                <a:gd name="connsiteY1" fmla="*/ 1291 h 2473"/>
                <a:gd name="connsiteX2" fmla="*/ 0 w 4087"/>
                <a:gd name="connsiteY2" fmla="*/ 0 h 2473"/>
                <a:gd name="connsiteX3" fmla="*/ 4087 w 4087"/>
                <a:gd name="connsiteY3" fmla="*/ 2474 h 2473"/>
              </a:gdLst>
              <a:ahLst/>
              <a:cxnLst>
                <a:cxn ang="0">
                  <a:pos x="connsiteX0" y="connsiteY0"/>
                </a:cxn>
                <a:cxn ang="0">
                  <a:pos x="connsiteX1" y="connsiteY1"/>
                </a:cxn>
                <a:cxn ang="0">
                  <a:pos x="connsiteX2" y="connsiteY2"/>
                </a:cxn>
                <a:cxn ang="0">
                  <a:pos x="connsiteX3" y="connsiteY3"/>
                </a:cxn>
              </a:cxnLst>
              <a:rect l="l" t="t" r="r" b="b"/>
              <a:pathLst>
                <a:path w="4087" h="2473">
                  <a:moveTo>
                    <a:pt x="4087" y="2474"/>
                  </a:moveTo>
                  <a:cubicBezTo>
                    <a:pt x="4087" y="2366"/>
                    <a:pt x="3442" y="1828"/>
                    <a:pt x="2474" y="1291"/>
                  </a:cubicBezTo>
                  <a:cubicBezTo>
                    <a:pt x="1398" y="645"/>
                    <a:pt x="108" y="0"/>
                    <a:pt x="0" y="0"/>
                  </a:cubicBezTo>
                  <a:cubicBezTo>
                    <a:pt x="0" y="0"/>
                    <a:pt x="3872" y="2474"/>
                    <a:pt x="4087" y="247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51" name="任意多边形: 形状 222">
              <a:extLst>
                <a:ext uri="{FF2B5EF4-FFF2-40B4-BE49-F238E27FC236}">
                  <a16:creationId xmlns:a16="http://schemas.microsoft.com/office/drawing/2014/main" xmlns="" id="{17A585C9-79D6-4373-BCD9-3C3C942E8668}"/>
                </a:ext>
              </a:extLst>
            </p:cNvPr>
            <p:cNvSpPr/>
            <p:nvPr/>
          </p:nvSpPr>
          <p:spPr>
            <a:xfrm>
              <a:off x="141967" y="195472"/>
              <a:ext cx="27268" cy="9558"/>
            </a:xfrm>
            <a:custGeom>
              <a:avLst/>
              <a:gdLst>
                <a:gd name="connsiteX0" fmla="*/ 6453 w 6453"/>
                <a:gd name="connsiteY0" fmla="*/ 2259 h 2262"/>
                <a:gd name="connsiteX1" fmla="*/ 3765 w 6453"/>
                <a:gd name="connsiteY1" fmla="*/ 1183 h 2262"/>
                <a:gd name="connsiteX2" fmla="*/ 0 w 6453"/>
                <a:gd name="connsiteY2" fmla="*/ 0 h 2262"/>
                <a:gd name="connsiteX3" fmla="*/ 6453 w 6453"/>
                <a:gd name="connsiteY3" fmla="*/ 2259 h 2262"/>
              </a:gdLst>
              <a:ahLst/>
              <a:cxnLst>
                <a:cxn ang="0">
                  <a:pos x="connsiteX0" y="connsiteY0"/>
                </a:cxn>
                <a:cxn ang="0">
                  <a:pos x="connsiteX1" y="connsiteY1"/>
                </a:cxn>
                <a:cxn ang="0">
                  <a:pos x="connsiteX2" y="connsiteY2"/>
                </a:cxn>
                <a:cxn ang="0">
                  <a:pos x="connsiteX3" y="connsiteY3"/>
                </a:cxn>
              </a:cxnLst>
              <a:rect l="l" t="t" r="r" b="b"/>
              <a:pathLst>
                <a:path w="6453" h="2262">
                  <a:moveTo>
                    <a:pt x="6453" y="2259"/>
                  </a:moveTo>
                  <a:cubicBezTo>
                    <a:pt x="6238" y="2044"/>
                    <a:pt x="5163" y="1613"/>
                    <a:pt x="3765" y="1183"/>
                  </a:cubicBezTo>
                  <a:cubicBezTo>
                    <a:pt x="2044" y="538"/>
                    <a:pt x="215" y="0"/>
                    <a:pt x="0" y="0"/>
                  </a:cubicBezTo>
                  <a:cubicBezTo>
                    <a:pt x="108" y="0"/>
                    <a:pt x="6238" y="2366"/>
                    <a:pt x="6453" y="225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52" name="任意多边形: 形状 223">
              <a:extLst>
                <a:ext uri="{FF2B5EF4-FFF2-40B4-BE49-F238E27FC236}">
                  <a16:creationId xmlns:a16="http://schemas.microsoft.com/office/drawing/2014/main" xmlns="" id="{2A5597B6-AD0B-4A26-8D6A-E7FCD3A556F9}"/>
                </a:ext>
              </a:extLst>
            </p:cNvPr>
            <p:cNvSpPr/>
            <p:nvPr/>
          </p:nvSpPr>
          <p:spPr>
            <a:xfrm>
              <a:off x="143788" y="195015"/>
              <a:ext cx="36357" cy="9558"/>
            </a:xfrm>
            <a:custGeom>
              <a:avLst/>
              <a:gdLst>
                <a:gd name="connsiteX0" fmla="*/ 8604 w 8604"/>
                <a:gd name="connsiteY0" fmla="*/ 2259 h 2262"/>
                <a:gd name="connsiteX1" fmla="*/ 4948 w 8604"/>
                <a:gd name="connsiteY1" fmla="*/ 1183 h 2262"/>
                <a:gd name="connsiteX2" fmla="*/ 0 w 8604"/>
                <a:gd name="connsiteY2" fmla="*/ 0 h 2262"/>
                <a:gd name="connsiteX3" fmla="*/ 8604 w 8604"/>
                <a:gd name="connsiteY3" fmla="*/ 2259 h 2262"/>
              </a:gdLst>
              <a:ahLst/>
              <a:cxnLst>
                <a:cxn ang="0">
                  <a:pos x="connsiteX0" y="connsiteY0"/>
                </a:cxn>
                <a:cxn ang="0">
                  <a:pos x="connsiteX1" y="connsiteY1"/>
                </a:cxn>
                <a:cxn ang="0">
                  <a:pos x="connsiteX2" y="connsiteY2"/>
                </a:cxn>
                <a:cxn ang="0">
                  <a:pos x="connsiteX3" y="connsiteY3"/>
                </a:cxn>
              </a:cxnLst>
              <a:rect l="l" t="t" r="r" b="b"/>
              <a:pathLst>
                <a:path w="8604" h="2262">
                  <a:moveTo>
                    <a:pt x="8604" y="2259"/>
                  </a:moveTo>
                  <a:cubicBezTo>
                    <a:pt x="8174" y="2044"/>
                    <a:pt x="6668" y="1613"/>
                    <a:pt x="4948" y="1183"/>
                  </a:cubicBezTo>
                  <a:cubicBezTo>
                    <a:pt x="2581" y="538"/>
                    <a:pt x="108" y="108"/>
                    <a:pt x="0" y="0"/>
                  </a:cubicBezTo>
                  <a:cubicBezTo>
                    <a:pt x="108" y="0"/>
                    <a:pt x="8497" y="2366"/>
                    <a:pt x="8604" y="225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53" name="任意多边形: 形状 224">
              <a:extLst>
                <a:ext uri="{FF2B5EF4-FFF2-40B4-BE49-F238E27FC236}">
                  <a16:creationId xmlns:a16="http://schemas.microsoft.com/office/drawing/2014/main" xmlns="" id="{521B9CDA-6AF6-4C14-9E49-2A3F26158C90}"/>
                </a:ext>
              </a:extLst>
            </p:cNvPr>
            <p:cNvSpPr/>
            <p:nvPr/>
          </p:nvSpPr>
          <p:spPr>
            <a:xfrm>
              <a:off x="145605" y="195015"/>
              <a:ext cx="45446" cy="8650"/>
            </a:xfrm>
            <a:custGeom>
              <a:avLst/>
              <a:gdLst>
                <a:gd name="connsiteX0" fmla="*/ 10756 w 10755"/>
                <a:gd name="connsiteY0" fmla="*/ 2044 h 2047"/>
                <a:gd name="connsiteX1" fmla="*/ 6131 w 10755"/>
                <a:gd name="connsiteY1" fmla="*/ 1076 h 2047"/>
                <a:gd name="connsiteX2" fmla="*/ 0 w 10755"/>
                <a:gd name="connsiteY2" fmla="*/ 0 h 2047"/>
                <a:gd name="connsiteX3" fmla="*/ 10756 w 10755"/>
                <a:gd name="connsiteY3" fmla="*/ 2044 h 2047"/>
              </a:gdLst>
              <a:ahLst/>
              <a:cxnLst>
                <a:cxn ang="0">
                  <a:pos x="connsiteX0" y="connsiteY0"/>
                </a:cxn>
                <a:cxn ang="0">
                  <a:pos x="connsiteX1" y="connsiteY1"/>
                </a:cxn>
                <a:cxn ang="0">
                  <a:pos x="connsiteX2" y="connsiteY2"/>
                </a:cxn>
                <a:cxn ang="0">
                  <a:pos x="connsiteX3" y="connsiteY3"/>
                </a:cxn>
              </a:cxnLst>
              <a:rect l="l" t="t" r="r" b="b"/>
              <a:pathLst>
                <a:path w="10755" h="2047">
                  <a:moveTo>
                    <a:pt x="10756" y="2044"/>
                  </a:moveTo>
                  <a:cubicBezTo>
                    <a:pt x="10110" y="1828"/>
                    <a:pt x="8282" y="1398"/>
                    <a:pt x="6131" y="1076"/>
                  </a:cubicBezTo>
                  <a:cubicBezTo>
                    <a:pt x="2904" y="430"/>
                    <a:pt x="0" y="0"/>
                    <a:pt x="0" y="0"/>
                  </a:cubicBezTo>
                  <a:cubicBezTo>
                    <a:pt x="0" y="0"/>
                    <a:pt x="10325" y="2151"/>
                    <a:pt x="10756" y="204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54" name="任意多边形: 形状 225">
              <a:extLst>
                <a:ext uri="{FF2B5EF4-FFF2-40B4-BE49-F238E27FC236}">
                  <a16:creationId xmlns:a16="http://schemas.microsoft.com/office/drawing/2014/main" xmlns="" id="{10C3677B-DDDF-41B0-B265-9430EF6F9C1A}"/>
                </a:ext>
              </a:extLst>
            </p:cNvPr>
            <p:cNvSpPr/>
            <p:nvPr/>
          </p:nvSpPr>
          <p:spPr>
            <a:xfrm>
              <a:off x="146513" y="195015"/>
              <a:ext cx="54536" cy="8181"/>
            </a:xfrm>
            <a:custGeom>
              <a:avLst/>
              <a:gdLst>
                <a:gd name="connsiteX0" fmla="*/ 12907 w 12906"/>
                <a:gd name="connsiteY0" fmla="*/ 1936 h 1936"/>
                <a:gd name="connsiteX1" fmla="*/ 7314 w 12906"/>
                <a:gd name="connsiteY1" fmla="*/ 968 h 1936"/>
                <a:gd name="connsiteX2" fmla="*/ 0 w 12906"/>
                <a:gd name="connsiteY2" fmla="*/ 0 h 1936"/>
                <a:gd name="connsiteX3" fmla="*/ 12907 w 12906"/>
                <a:gd name="connsiteY3" fmla="*/ 1936 h 1936"/>
              </a:gdLst>
              <a:ahLst/>
              <a:cxnLst>
                <a:cxn ang="0">
                  <a:pos x="connsiteX0" y="connsiteY0"/>
                </a:cxn>
                <a:cxn ang="0">
                  <a:pos x="connsiteX1" y="connsiteY1"/>
                </a:cxn>
                <a:cxn ang="0">
                  <a:pos x="connsiteX2" y="connsiteY2"/>
                </a:cxn>
                <a:cxn ang="0">
                  <a:pos x="connsiteX3" y="connsiteY3"/>
                </a:cxn>
              </a:cxnLst>
              <a:rect l="l" t="t" r="r" b="b"/>
              <a:pathLst>
                <a:path w="12906" h="1936">
                  <a:moveTo>
                    <a:pt x="12907" y="1936"/>
                  </a:moveTo>
                  <a:cubicBezTo>
                    <a:pt x="12476" y="1828"/>
                    <a:pt x="10110" y="1398"/>
                    <a:pt x="7314" y="968"/>
                  </a:cubicBezTo>
                  <a:cubicBezTo>
                    <a:pt x="3764" y="430"/>
                    <a:pt x="430" y="0"/>
                    <a:pt x="0" y="0"/>
                  </a:cubicBezTo>
                  <a:cubicBezTo>
                    <a:pt x="215" y="0"/>
                    <a:pt x="12476" y="1828"/>
                    <a:pt x="12907" y="193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55" name="任意多边形: 形状 226">
              <a:extLst>
                <a:ext uri="{FF2B5EF4-FFF2-40B4-BE49-F238E27FC236}">
                  <a16:creationId xmlns:a16="http://schemas.microsoft.com/office/drawing/2014/main" xmlns="" id="{823D32AC-8D5B-4AD2-9D45-21D65F93687C}"/>
                </a:ext>
              </a:extLst>
            </p:cNvPr>
            <p:cNvSpPr/>
            <p:nvPr/>
          </p:nvSpPr>
          <p:spPr>
            <a:xfrm>
              <a:off x="148330" y="194998"/>
              <a:ext cx="62264" cy="7289"/>
            </a:xfrm>
            <a:custGeom>
              <a:avLst/>
              <a:gdLst>
                <a:gd name="connsiteX0" fmla="*/ 14735 w 14735"/>
                <a:gd name="connsiteY0" fmla="*/ 1725 h 1725"/>
                <a:gd name="connsiteX1" fmla="*/ 8282 w 14735"/>
                <a:gd name="connsiteY1" fmla="*/ 865 h 1725"/>
                <a:gd name="connsiteX2" fmla="*/ 0 w 14735"/>
                <a:gd name="connsiteY2" fmla="*/ 5 h 1725"/>
                <a:gd name="connsiteX3" fmla="*/ 14735 w 14735"/>
                <a:gd name="connsiteY3" fmla="*/ 1725 h 1725"/>
              </a:gdLst>
              <a:ahLst/>
              <a:cxnLst>
                <a:cxn ang="0">
                  <a:pos x="connsiteX0" y="connsiteY0"/>
                </a:cxn>
                <a:cxn ang="0">
                  <a:pos x="connsiteX1" y="connsiteY1"/>
                </a:cxn>
                <a:cxn ang="0">
                  <a:pos x="connsiteX2" y="connsiteY2"/>
                </a:cxn>
                <a:cxn ang="0">
                  <a:pos x="connsiteX3" y="connsiteY3"/>
                </a:cxn>
              </a:cxnLst>
              <a:rect l="l" t="t" r="r" b="b"/>
              <a:pathLst>
                <a:path w="14735" h="1725">
                  <a:moveTo>
                    <a:pt x="14735" y="1725"/>
                  </a:moveTo>
                  <a:cubicBezTo>
                    <a:pt x="14305" y="1618"/>
                    <a:pt x="11724" y="1295"/>
                    <a:pt x="8282" y="865"/>
                  </a:cubicBezTo>
                  <a:cubicBezTo>
                    <a:pt x="3872" y="327"/>
                    <a:pt x="0" y="5"/>
                    <a:pt x="0" y="5"/>
                  </a:cubicBezTo>
                  <a:cubicBezTo>
                    <a:pt x="108" y="-103"/>
                    <a:pt x="14197" y="1725"/>
                    <a:pt x="14735" y="172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56" name="任意多边形: 形状 227">
              <a:extLst>
                <a:ext uri="{FF2B5EF4-FFF2-40B4-BE49-F238E27FC236}">
                  <a16:creationId xmlns:a16="http://schemas.microsoft.com/office/drawing/2014/main" xmlns="" id="{2D06F277-E1F8-421C-B980-382C5A7CD983}"/>
                </a:ext>
              </a:extLst>
            </p:cNvPr>
            <p:cNvSpPr/>
            <p:nvPr/>
          </p:nvSpPr>
          <p:spPr>
            <a:xfrm>
              <a:off x="149239" y="194563"/>
              <a:ext cx="69537" cy="6816"/>
            </a:xfrm>
            <a:custGeom>
              <a:avLst/>
              <a:gdLst>
                <a:gd name="connsiteX0" fmla="*/ 9250 w 16456"/>
                <a:gd name="connsiteY0" fmla="*/ 753 h 1613"/>
                <a:gd name="connsiteX1" fmla="*/ 0 w 16456"/>
                <a:gd name="connsiteY1" fmla="*/ 0 h 1613"/>
                <a:gd name="connsiteX2" fmla="*/ 7314 w 16456"/>
                <a:gd name="connsiteY2" fmla="*/ 645 h 1613"/>
                <a:gd name="connsiteX3" fmla="*/ 16456 w 16456"/>
                <a:gd name="connsiteY3" fmla="*/ 1613 h 1613"/>
                <a:gd name="connsiteX4" fmla="*/ 9250 w 16456"/>
                <a:gd name="connsiteY4" fmla="*/ 75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613">
                  <a:moveTo>
                    <a:pt x="9250" y="753"/>
                  </a:moveTo>
                  <a:cubicBezTo>
                    <a:pt x="4948" y="323"/>
                    <a:pt x="538" y="0"/>
                    <a:pt x="0" y="0"/>
                  </a:cubicBezTo>
                  <a:cubicBezTo>
                    <a:pt x="2474" y="215"/>
                    <a:pt x="4840" y="430"/>
                    <a:pt x="7314" y="645"/>
                  </a:cubicBezTo>
                  <a:cubicBezTo>
                    <a:pt x="10325" y="968"/>
                    <a:pt x="13337" y="1506"/>
                    <a:pt x="16456" y="1613"/>
                  </a:cubicBezTo>
                  <a:cubicBezTo>
                    <a:pt x="15918" y="1506"/>
                    <a:pt x="13014" y="1183"/>
                    <a:pt x="9250" y="75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57" name="任意多边形: 形状 228">
              <a:extLst>
                <a:ext uri="{FF2B5EF4-FFF2-40B4-BE49-F238E27FC236}">
                  <a16:creationId xmlns:a16="http://schemas.microsoft.com/office/drawing/2014/main" xmlns="" id="{B7A7F671-6586-4ABE-AC7D-DDA8C272ADC2}"/>
                </a:ext>
              </a:extLst>
            </p:cNvPr>
            <p:cNvSpPr/>
            <p:nvPr/>
          </p:nvSpPr>
          <p:spPr>
            <a:xfrm>
              <a:off x="150148" y="191495"/>
              <a:ext cx="97713" cy="8519"/>
            </a:xfrm>
            <a:custGeom>
              <a:avLst/>
              <a:gdLst>
                <a:gd name="connsiteX0" fmla="*/ 12907 w 23124"/>
                <a:gd name="connsiteY0" fmla="*/ 81 h 2016"/>
                <a:gd name="connsiteX1" fmla="*/ 753 w 23124"/>
                <a:gd name="connsiteY1" fmla="*/ 403 h 2016"/>
                <a:gd name="connsiteX2" fmla="*/ 3227 w 23124"/>
                <a:gd name="connsiteY2" fmla="*/ 403 h 2016"/>
                <a:gd name="connsiteX3" fmla="*/ 753 w 23124"/>
                <a:gd name="connsiteY3" fmla="*/ 403 h 2016"/>
                <a:gd name="connsiteX4" fmla="*/ 5055 w 23124"/>
                <a:gd name="connsiteY4" fmla="*/ 403 h 2016"/>
                <a:gd name="connsiteX5" fmla="*/ 753 w 23124"/>
                <a:gd name="connsiteY5" fmla="*/ 403 h 2016"/>
                <a:gd name="connsiteX6" fmla="*/ 3442 w 23124"/>
                <a:gd name="connsiteY6" fmla="*/ 403 h 2016"/>
                <a:gd name="connsiteX7" fmla="*/ 753 w 23124"/>
                <a:gd name="connsiteY7" fmla="*/ 403 h 2016"/>
                <a:gd name="connsiteX8" fmla="*/ 3764 w 23124"/>
                <a:gd name="connsiteY8" fmla="*/ 511 h 2016"/>
                <a:gd name="connsiteX9" fmla="*/ 645 w 23124"/>
                <a:gd name="connsiteY9" fmla="*/ 511 h 2016"/>
                <a:gd name="connsiteX10" fmla="*/ 3872 w 23124"/>
                <a:gd name="connsiteY10" fmla="*/ 618 h 2016"/>
                <a:gd name="connsiteX11" fmla="*/ 538 w 23124"/>
                <a:gd name="connsiteY11" fmla="*/ 511 h 2016"/>
                <a:gd name="connsiteX12" fmla="*/ 3872 w 23124"/>
                <a:gd name="connsiteY12" fmla="*/ 618 h 2016"/>
                <a:gd name="connsiteX13" fmla="*/ 430 w 23124"/>
                <a:gd name="connsiteY13" fmla="*/ 511 h 2016"/>
                <a:gd name="connsiteX14" fmla="*/ 3980 w 23124"/>
                <a:gd name="connsiteY14" fmla="*/ 726 h 2016"/>
                <a:gd name="connsiteX15" fmla="*/ 215 w 23124"/>
                <a:gd name="connsiteY15" fmla="*/ 511 h 2016"/>
                <a:gd name="connsiteX16" fmla="*/ 4302 w 23124"/>
                <a:gd name="connsiteY16" fmla="*/ 834 h 2016"/>
                <a:gd name="connsiteX17" fmla="*/ 0 w 23124"/>
                <a:gd name="connsiteY17" fmla="*/ 618 h 2016"/>
                <a:gd name="connsiteX18" fmla="*/ 7959 w 23124"/>
                <a:gd name="connsiteY18" fmla="*/ 1156 h 2016"/>
                <a:gd name="connsiteX19" fmla="*/ 17962 w 23124"/>
                <a:gd name="connsiteY19" fmla="*/ 2017 h 2016"/>
                <a:gd name="connsiteX20" fmla="*/ 10540 w 23124"/>
                <a:gd name="connsiteY20" fmla="*/ 1371 h 2016"/>
                <a:gd name="connsiteX21" fmla="*/ 19468 w 23124"/>
                <a:gd name="connsiteY21" fmla="*/ 1802 h 2016"/>
                <a:gd name="connsiteX22" fmla="*/ 11724 w 23124"/>
                <a:gd name="connsiteY22" fmla="*/ 1264 h 2016"/>
                <a:gd name="connsiteX23" fmla="*/ 20758 w 23124"/>
                <a:gd name="connsiteY23" fmla="*/ 1586 h 2016"/>
                <a:gd name="connsiteX24" fmla="*/ 12692 w 23124"/>
                <a:gd name="connsiteY24" fmla="*/ 1156 h 2016"/>
                <a:gd name="connsiteX25" fmla="*/ 21726 w 23124"/>
                <a:gd name="connsiteY25" fmla="*/ 1371 h 2016"/>
                <a:gd name="connsiteX26" fmla="*/ 13552 w 23124"/>
                <a:gd name="connsiteY26" fmla="*/ 1049 h 2016"/>
                <a:gd name="connsiteX27" fmla="*/ 22479 w 23124"/>
                <a:gd name="connsiteY27" fmla="*/ 1156 h 2016"/>
                <a:gd name="connsiteX28" fmla="*/ 14197 w 23124"/>
                <a:gd name="connsiteY28" fmla="*/ 834 h 2016"/>
                <a:gd name="connsiteX29" fmla="*/ 22909 w 23124"/>
                <a:gd name="connsiteY29" fmla="*/ 834 h 2016"/>
                <a:gd name="connsiteX30" fmla="*/ 14628 w 23124"/>
                <a:gd name="connsiteY30" fmla="*/ 618 h 2016"/>
                <a:gd name="connsiteX31" fmla="*/ 23124 w 23124"/>
                <a:gd name="connsiteY31" fmla="*/ 511 h 2016"/>
                <a:gd name="connsiteX32" fmla="*/ 15058 w 23124"/>
                <a:gd name="connsiteY32" fmla="*/ 403 h 2016"/>
                <a:gd name="connsiteX33" fmla="*/ 23124 w 23124"/>
                <a:gd name="connsiteY33" fmla="*/ 296 h 2016"/>
                <a:gd name="connsiteX34" fmla="*/ 15273 w 23124"/>
                <a:gd name="connsiteY34" fmla="*/ 296 h 2016"/>
                <a:gd name="connsiteX35" fmla="*/ 22802 w 23124"/>
                <a:gd name="connsiteY35" fmla="*/ 81 h 2016"/>
                <a:gd name="connsiteX36" fmla="*/ 12907 w 23124"/>
                <a:gd name="connsiteY36" fmla="*/ 81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124" h="2016">
                  <a:moveTo>
                    <a:pt x="12907" y="81"/>
                  </a:moveTo>
                  <a:cubicBezTo>
                    <a:pt x="8174" y="188"/>
                    <a:pt x="2044" y="296"/>
                    <a:pt x="753" y="403"/>
                  </a:cubicBezTo>
                  <a:cubicBezTo>
                    <a:pt x="1613" y="403"/>
                    <a:pt x="2474" y="403"/>
                    <a:pt x="3227" y="403"/>
                  </a:cubicBezTo>
                  <a:cubicBezTo>
                    <a:pt x="2044" y="403"/>
                    <a:pt x="1183" y="403"/>
                    <a:pt x="753" y="403"/>
                  </a:cubicBezTo>
                  <a:cubicBezTo>
                    <a:pt x="2151" y="403"/>
                    <a:pt x="3657" y="403"/>
                    <a:pt x="5055" y="403"/>
                  </a:cubicBezTo>
                  <a:cubicBezTo>
                    <a:pt x="3657" y="403"/>
                    <a:pt x="2151" y="403"/>
                    <a:pt x="753" y="403"/>
                  </a:cubicBezTo>
                  <a:cubicBezTo>
                    <a:pt x="1613" y="403"/>
                    <a:pt x="2581" y="403"/>
                    <a:pt x="3442" y="403"/>
                  </a:cubicBezTo>
                  <a:cubicBezTo>
                    <a:pt x="2259" y="403"/>
                    <a:pt x="1291" y="403"/>
                    <a:pt x="753" y="403"/>
                  </a:cubicBezTo>
                  <a:cubicBezTo>
                    <a:pt x="1721" y="403"/>
                    <a:pt x="2796" y="403"/>
                    <a:pt x="3764" y="511"/>
                  </a:cubicBezTo>
                  <a:cubicBezTo>
                    <a:pt x="2366" y="511"/>
                    <a:pt x="1183" y="511"/>
                    <a:pt x="645" y="511"/>
                  </a:cubicBezTo>
                  <a:cubicBezTo>
                    <a:pt x="1721" y="511"/>
                    <a:pt x="2796" y="618"/>
                    <a:pt x="3872" y="618"/>
                  </a:cubicBezTo>
                  <a:cubicBezTo>
                    <a:pt x="2259" y="618"/>
                    <a:pt x="968" y="511"/>
                    <a:pt x="538" y="511"/>
                  </a:cubicBezTo>
                  <a:cubicBezTo>
                    <a:pt x="1613" y="511"/>
                    <a:pt x="2689" y="618"/>
                    <a:pt x="3872" y="618"/>
                  </a:cubicBezTo>
                  <a:cubicBezTo>
                    <a:pt x="1829" y="511"/>
                    <a:pt x="430" y="511"/>
                    <a:pt x="430" y="511"/>
                  </a:cubicBezTo>
                  <a:cubicBezTo>
                    <a:pt x="1613" y="511"/>
                    <a:pt x="2796" y="618"/>
                    <a:pt x="3980" y="726"/>
                  </a:cubicBezTo>
                  <a:cubicBezTo>
                    <a:pt x="1721" y="618"/>
                    <a:pt x="215" y="511"/>
                    <a:pt x="215" y="511"/>
                  </a:cubicBezTo>
                  <a:cubicBezTo>
                    <a:pt x="1613" y="618"/>
                    <a:pt x="3012" y="726"/>
                    <a:pt x="4302" y="834"/>
                  </a:cubicBezTo>
                  <a:cubicBezTo>
                    <a:pt x="2044" y="726"/>
                    <a:pt x="215" y="618"/>
                    <a:pt x="0" y="618"/>
                  </a:cubicBezTo>
                  <a:cubicBezTo>
                    <a:pt x="2689" y="834"/>
                    <a:pt x="5270" y="941"/>
                    <a:pt x="7959" y="1156"/>
                  </a:cubicBezTo>
                  <a:cubicBezTo>
                    <a:pt x="11401" y="1479"/>
                    <a:pt x="14628" y="2017"/>
                    <a:pt x="17962" y="2017"/>
                  </a:cubicBezTo>
                  <a:cubicBezTo>
                    <a:pt x="17316" y="1909"/>
                    <a:pt x="14520" y="1694"/>
                    <a:pt x="10540" y="1371"/>
                  </a:cubicBezTo>
                  <a:cubicBezTo>
                    <a:pt x="13552" y="1586"/>
                    <a:pt x="16456" y="1802"/>
                    <a:pt x="19468" y="1802"/>
                  </a:cubicBezTo>
                  <a:cubicBezTo>
                    <a:pt x="18822" y="1694"/>
                    <a:pt x="15918" y="1479"/>
                    <a:pt x="11724" y="1264"/>
                  </a:cubicBezTo>
                  <a:cubicBezTo>
                    <a:pt x="14735" y="1479"/>
                    <a:pt x="17747" y="1586"/>
                    <a:pt x="20758" y="1586"/>
                  </a:cubicBezTo>
                  <a:cubicBezTo>
                    <a:pt x="20113" y="1479"/>
                    <a:pt x="17209" y="1371"/>
                    <a:pt x="12692" y="1156"/>
                  </a:cubicBezTo>
                  <a:cubicBezTo>
                    <a:pt x="15703" y="1264"/>
                    <a:pt x="18715" y="1371"/>
                    <a:pt x="21726" y="1371"/>
                  </a:cubicBezTo>
                  <a:cubicBezTo>
                    <a:pt x="20866" y="1264"/>
                    <a:pt x="17532" y="1156"/>
                    <a:pt x="13552" y="1049"/>
                  </a:cubicBezTo>
                  <a:cubicBezTo>
                    <a:pt x="16564" y="1156"/>
                    <a:pt x="19468" y="1264"/>
                    <a:pt x="22479" y="1156"/>
                  </a:cubicBezTo>
                  <a:cubicBezTo>
                    <a:pt x="21726" y="1156"/>
                    <a:pt x="18500" y="941"/>
                    <a:pt x="14197" y="834"/>
                  </a:cubicBezTo>
                  <a:cubicBezTo>
                    <a:pt x="17101" y="834"/>
                    <a:pt x="20005" y="941"/>
                    <a:pt x="22909" y="834"/>
                  </a:cubicBezTo>
                  <a:cubicBezTo>
                    <a:pt x="22157" y="834"/>
                    <a:pt x="18392" y="726"/>
                    <a:pt x="14628" y="618"/>
                  </a:cubicBezTo>
                  <a:cubicBezTo>
                    <a:pt x="17424" y="618"/>
                    <a:pt x="20221" y="618"/>
                    <a:pt x="23124" y="511"/>
                  </a:cubicBezTo>
                  <a:cubicBezTo>
                    <a:pt x="22264" y="511"/>
                    <a:pt x="18822" y="403"/>
                    <a:pt x="15058" y="403"/>
                  </a:cubicBezTo>
                  <a:cubicBezTo>
                    <a:pt x="17747" y="403"/>
                    <a:pt x="20436" y="403"/>
                    <a:pt x="23124" y="296"/>
                  </a:cubicBezTo>
                  <a:cubicBezTo>
                    <a:pt x="22479" y="296"/>
                    <a:pt x="19252" y="296"/>
                    <a:pt x="15273" y="296"/>
                  </a:cubicBezTo>
                  <a:cubicBezTo>
                    <a:pt x="17747" y="296"/>
                    <a:pt x="20328" y="296"/>
                    <a:pt x="22802" y="81"/>
                  </a:cubicBezTo>
                  <a:cubicBezTo>
                    <a:pt x="21941" y="-27"/>
                    <a:pt x="18285" y="-27"/>
                    <a:pt x="12907" y="8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58" name="任意多边形: 形状 229">
              <a:extLst>
                <a:ext uri="{FF2B5EF4-FFF2-40B4-BE49-F238E27FC236}">
                  <a16:creationId xmlns:a16="http://schemas.microsoft.com/office/drawing/2014/main" xmlns="" id="{4BB6A388-A47C-4C2E-92D5-75A2708BAA8A}"/>
                </a:ext>
              </a:extLst>
            </p:cNvPr>
            <p:cNvSpPr/>
            <p:nvPr/>
          </p:nvSpPr>
          <p:spPr>
            <a:xfrm>
              <a:off x="152877" y="190473"/>
              <a:ext cx="89984" cy="2726"/>
            </a:xfrm>
            <a:custGeom>
              <a:avLst/>
              <a:gdLst>
                <a:gd name="connsiteX0" fmla="*/ 0 w 21295"/>
                <a:gd name="connsiteY0" fmla="*/ 645 h 645"/>
                <a:gd name="connsiteX1" fmla="*/ 9680 w 21295"/>
                <a:gd name="connsiteY1" fmla="*/ 323 h 645"/>
                <a:gd name="connsiteX2" fmla="*/ 21296 w 21295"/>
                <a:gd name="connsiteY2" fmla="*/ 0 h 645"/>
                <a:gd name="connsiteX3" fmla="*/ 11724 w 21295"/>
                <a:gd name="connsiteY3" fmla="*/ 215 h 645"/>
                <a:gd name="connsiteX4" fmla="*/ 0 w 21295"/>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95" h="645">
                  <a:moveTo>
                    <a:pt x="0" y="645"/>
                  </a:moveTo>
                  <a:cubicBezTo>
                    <a:pt x="3227" y="538"/>
                    <a:pt x="6453" y="430"/>
                    <a:pt x="9680" y="323"/>
                  </a:cubicBezTo>
                  <a:cubicBezTo>
                    <a:pt x="13552" y="215"/>
                    <a:pt x="17424" y="430"/>
                    <a:pt x="21296" y="0"/>
                  </a:cubicBezTo>
                  <a:cubicBezTo>
                    <a:pt x="20758" y="0"/>
                    <a:pt x="17424" y="0"/>
                    <a:pt x="11724" y="215"/>
                  </a:cubicBezTo>
                  <a:cubicBezTo>
                    <a:pt x="8067" y="215"/>
                    <a:pt x="1291" y="538"/>
                    <a:pt x="0" y="64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59" name="任意多边形: 形状 230">
              <a:extLst>
                <a:ext uri="{FF2B5EF4-FFF2-40B4-BE49-F238E27FC236}">
                  <a16:creationId xmlns:a16="http://schemas.microsoft.com/office/drawing/2014/main" xmlns="" id="{B133DFAF-2DAF-40BC-A4D4-1964D9C99913}"/>
                </a:ext>
              </a:extLst>
            </p:cNvPr>
            <p:cNvSpPr/>
            <p:nvPr/>
          </p:nvSpPr>
          <p:spPr>
            <a:xfrm>
              <a:off x="152421" y="189108"/>
              <a:ext cx="86807" cy="3634"/>
            </a:xfrm>
            <a:custGeom>
              <a:avLst/>
              <a:gdLst>
                <a:gd name="connsiteX0" fmla="*/ 0 w 20543"/>
                <a:gd name="connsiteY0" fmla="*/ 860 h 860"/>
                <a:gd name="connsiteX1" fmla="*/ 9357 w 20543"/>
                <a:gd name="connsiteY1" fmla="*/ 430 h 860"/>
                <a:gd name="connsiteX2" fmla="*/ 20543 w 20543"/>
                <a:gd name="connsiteY2" fmla="*/ 0 h 860"/>
                <a:gd name="connsiteX3" fmla="*/ 11293 w 20543"/>
                <a:gd name="connsiteY3" fmla="*/ 323 h 860"/>
                <a:gd name="connsiteX4" fmla="*/ 0 w 20543"/>
                <a:gd name="connsiteY4" fmla="*/ 860 h 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860">
                  <a:moveTo>
                    <a:pt x="0" y="860"/>
                  </a:moveTo>
                  <a:cubicBezTo>
                    <a:pt x="3119" y="753"/>
                    <a:pt x="6238" y="538"/>
                    <a:pt x="9357" y="430"/>
                  </a:cubicBezTo>
                  <a:cubicBezTo>
                    <a:pt x="13122" y="323"/>
                    <a:pt x="16779" y="430"/>
                    <a:pt x="20543" y="0"/>
                  </a:cubicBezTo>
                  <a:cubicBezTo>
                    <a:pt x="19575" y="0"/>
                    <a:pt x="15703" y="108"/>
                    <a:pt x="11293" y="323"/>
                  </a:cubicBezTo>
                  <a:cubicBezTo>
                    <a:pt x="7206" y="538"/>
                    <a:pt x="1183" y="860"/>
                    <a:pt x="0" y="86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60" name="任意多边形: 形状 232">
              <a:extLst>
                <a:ext uri="{FF2B5EF4-FFF2-40B4-BE49-F238E27FC236}">
                  <a16:creationId xmlns:a16="http://schemas.microsoft.com/office/drawing/2014/main" xmlns="" id="{4202BFC6-F1F4-42E0-9EBA-B9AD7967927F}"/>
                </a:ext>
              </a:extLst>
            </p:cNvPr>
            <p:cNvSpPr/>
            <p:nvPr/>
          </p:nvSpPr>
          <p:spPr>
            <a:xfrm>
              <a:off x="151512" y="188651"/>
              <a:ext cx="82716" cy="4090"/>
            </a:xfrm>
            <a:custGeom>
              <a:avLst/>
              <a:gdLst>
                <a:gd name="connsiteX0" fmla="*/ 0 w 19575"/>
                <a:gd name="connsiteY0" fmla="*/ 968 h 968"/>
                <a:gd name="connsiteX1" fmla="*/ 19575 w 19575"/>
                <a:gd name="connsiteY1" fmla="*/ 0 h 968"/>
                <a:gd name="connsiteX2" fmla="*/ 10756 w 19575"/>
                <a:gd name="connsiteY2" fmla="*/ 323 h 968"/>
                <a:gd name="connsiteX3" fmla="*/ 0 w 19575"/>
                <a:gd name="connsiteY3" fmla="*/ 968 h 968"/>
              </a:gdLst>
              <a:ahLst/>
              <a:cxnLst>
                <a:cxn ang="0">
                  <a:pos x="connsiteX0" y="connsiteY0"/>
                </a:cxn>
                <a:cxn ang="0">
                  <a:pos x="connsiteX1" y="connsiteY1"/>
                </a:cxn>
                <a:cxn ang="0">
                  <a:pos x="connsiteX2" y="connsiteY2"/>
                </a:cxn>
                <a:cxn ang="0">
                  <a:pos x="connsiteX3" y="connsiteY3"/>
                </a:cxn>
              </a:cxnLst>
              <a:rect l="l" t="t" r="r" b="b"/>
              <a:pathLst>
                <a:path w="19575" h="968">
                  <a:moveTo>
                    <a:pt x="0" y="968"/>
                  </a:moveTo>
                  <a:cubicBezTo>
                    <a:pt x="6453" y="645"/>
                    <a:pt x="13014" y="430"/>
                    <a:pt x="19575" y="0"/>
                  </a:cubicBezTo>
                  <a:cubicBezTo>
                    <a:pt x="18715" y="0"/>
                    <a:pt x="15165" y="108"/>
                    <a:pt x="10756" y="323"/>
                  </a:cubicBezTo>
                  <a:cubicBezTo>
                    <a:pt x="6561" y="538"/>
                    <a:pt x="968" y="860"/>
                    <a:pt x="0" y="96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61" name="任意多边形: 形状 233">
              <a:extLst>
                <a:ext uri="{FF2B5EF4-FFF2-40B4-BE49-F238E27FC236}">
                  <a16:creationId xmlns:a16="http://schemas.microsoft.com/office/drawing/2014/main" xmlns="" id="{AD30A53E-3676-4CC6-8972-D90F7242E767}"/>
                </a:ext>
              </a:extLst>
            </p:cNvPr>
            <p:cNvSpPr/>
            <p:nvPr/>
          </p:nvSpPr>
          <p:spPr>
            <a:xfrm>
              <a:off x="149695" y="186834"/>
              <a:ext cx="78169" cy="5907"/>
            </a:xfrm>
            <a:custGeom>
              <a:avLst/>
              <a:gdLst>
                <a:gd name="connsiteX0" fmla="*/ 9142 w 18499"/>
                <a:gd name="connsiteY0" fmla="*/ 538 h 1398"/>
                <a:gd name="connsiteX1" fmla="*/ 0 w 18499"/>
                <a:gd name="connsiteY1" fmla="*/ 1398 h 1398"/>
                <a:gd name="connsiteX2" fmla="*/ 5700 w 18499"/>
                <a:gd name="connsiteY2" fmla="*/ 968 h 1398"/>
                <a:gd name="connsiteX3" fmla="*/ 215 w 18499"/>
                <a:gd name="connsiteY3" fmla="*/ 1398 h 1398"/>
                <a:gd name="connsiteX4" fmla="*/ 18500 w 18499"/>
                <a:gd name="connsiteY4" fmla="*/ 215 h 1398"/>
                <a:gd name="connsiteX5" fmla="*/ 10218 w 18499"/>
                <a:gd name="connsiteY5" fmla="*/ 645 h 1398"/>
                <a:gd name="connsiteX6" fmla="*/ 8497 w 18499"/>
                <a:gd name="connsiteY6" fmla="*/ 753 h 1398"/>
                <a:gd name="connsiteX7" fmla="*/ 16671 w 18499"/>
                <a:gd name="connsiteY7" fmla="*/ 0 h 1398"/>
                <a:gd name="connsiteX8" fmla="*/ 9142 w 18499"/>
                <a:gd name="connsiteY8" fmla="*/ 53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99" h="1398">
                  <a:moveTo>
                    <a:pt x="9142" y="538"/>
                  </a:moveTo>
                  <a:cubicBezTo>
                    <a:pt x="3980" y="968"/>
                    <a:pt x="0" y="1398"/>
                    <a:pt x="0" y="1398"/>
                  </a:cubicBezTo>
                  <a:cubicBezTo>
                    <a:pt x="1936" y="1291"/>
                    <a:pt x="3764" y="1076"/>
                    <a:pt x="5700" y="968"/>
                  </a:cubicBezTo>
                  <a:cubicBezTo>
                    <a:pt x="3119" y="1183"/>
                    <a:pt x="860" y="1398"/>
                    <a:pt x="215" y="1398"/>
                  </a:cubicBezTo>
                  <a:cubicBezTo>
                    <a:pt x="6346" y="968"/>
                    <a:pt x="12369" y="753"/>
                    <a:pt x="18500" y="215"/>
                  </a:cubicBezTo>
                  <a:cubicBezTo>
                    <a:pt x="17639" y="215"/>
                    <a:pt x="14090" y="430"/>
                    <a:pt x="10218" y="645"/>
                  </a:cubicBezTo>
                  <a:cubicBezTo>
                    <a:pt x="9680" y="645"/>
                    <a:pt x="9142" y="753"/>
                    <a:pt x="8497" y="753"/>
                  </a:cubicBezTo>
                  <a:cubicBezTo>
                    <a:pt x="11186" y="538"/>
                    <a:pt x="13982" y="323"/>
                    <a:pt x="16671" y="0"/>
                  </a:cubicBezTo>
                  <a:cubicBezTo>
                    <a:pt x="16026" y="0"/>
                    <a:pt x="12907" y="215"/>
                    <a:pt x="9142" y="53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62" name="任意多边形: 形状 234">
              <a:extLst>
                <a:ext uri="{FF2B5EF4-FFF2-40B4-BE49-F238E27FC236}">
                  <a16:creationId xmlns:a16="http://schemas.microsoft.com/office/drawing/2014/main" xmlns="" id="{C7EA2521-AF8C-4AE5-AF4C-FAE4C5FFFF95}"/>
                </a:ext>
              </a:extLst>
            </p:cNvPr>
            <p:cNvSpPr/>
            <p:nvPr/>
          </p:nvSpPr>
          <p:spPr>
            <a:xfrm>
              <a:off x="148330" y="185926"/>
              <a:ext cx="64081" cy="6360"/>
            </a:xfrm>
            <a:custGeom>
              <a:avLst/>
              <a:gdLst>
                <a:gd name="connsiteX0" fmla="*/ 0 w 15165"/>
                <a:gd name="connsiteY0" fmla="*/ 1506 h 1505"/>
                <a:gd name="connsiteX1" fmla="*/ 6991 w 15165"/>
                <a:gd name="connsiteY1" fmla="*/ 753 h 1505"/>
                <a:gd name="connsiteX2" fmla="*/ 15165 w 15165"/>
                <a:gd name="connsiteY2" fmla="*/ 0 h 1505"/>
                <a:gd name="connsiteX3" fmla="*/ 8282 w 15165"/>
                <a:gd name="connsiteY3" fmla="*/ 538 h 1505"/>
                <a:gd name="connsiteX4" fmla="*/ 0 w 15165"/>
                <a:gd name="connsiteY4" fmla="*/ 1506 h 1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 h="1505">
                  <a:moveTo>
                    <a:pt x="0" y="1506"/>
                  </a:moveTo>
                  <a:cubicBezTo>
                    <a:pt x="2366" y="1291"/>
                    <a:pt x="4625" y="968"/>
                    <a:pt x="6991" y="753"/>
                  </a:cubicBezTo>
                  <a:cubicBezTo>
                    <a:pt x="9680" y="538"/>
                    <a:pt x="12477" y="430"/>
                    <a:pt x="15165" y="0"/>
                  </a:cubicBezTo>
                  <a:cubicBezTo>
                    <a:pt x="14305" y="0"/>
                    <a:pt x="11616" y="215"/>
                    <a:pt x="8282" y="538"/>
                  </a:cubicBezTo>
                  <a:cubicBezTo>
                    <a:pt x="3872" y="1076"/>
                    <a:pt x="108" y="1506"/>
                    <a:pt x="0" y="150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63" name="任意多边形: 形状 235">
              <a:extLst>
                <a:ext uri="{FF2B5EF4-FFF2-40B4-BE49-F238E27FC236}">
                  <a16:creationId xmlns:a16="http://schemas.microsoft.com/office/drawing/2014/main" xmlns="" id="{76810A9E-0AB9-4876-BBDB-02E67A0FC3D9}"/>
                </a:ext>
              </a:extLst>
            </p:cNvPr>
            <p:cNvSpPr/>
            <p:nvPr/>
          </p:nvSpPr>
          <p:spPr>
            <a:xfrm>
              <a:off x="147422" y="185926"/>
              <a:ext cx="56809" cy="6360"/>
            </a:xfrm>
            <a:custGeom>
              <a:avLst/>
              <a:gdLst>
                <a:gd name="connsiteX0" fmla="*/ 7206 w 13444"/>
                <a:gd name="connsiteY0" fmla="*/ 538 h 1505"/>
                <a:gd name="connsiteX1" fmla="*/ 0 w 13444"/>
                <a:gd name="connsiteY1" fmla="*/ 1506 h 1505"/>
                <a:gd name="connsiteX2" fmla="*/ 6238 w 13444"/>
                <a:gd name="connsiteY2" fmla="*/ 753 h 1505"/>
                <a:gd name="connsiteX3" fmla="*/ 13444 w 13444"/>
                <a:gd name="connsiteY3" fmla="*/ 0 h 1505"/>
                <a:gd name="connsiteX4" fmla="*/ 7206 w 13444"/>
                <a:gd name="connsiteY4" fmla="*/ 538 h 1505"/>
                <a:gd name="connsiteX5" fmla="*/ 7206 w 13444"/>
                <a:gd name="connsiteY5" fmla="*/ 538 h 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44" h="1505">
                  <a:moveTo>
                    <a:pt x="7206" y="538"/>
                  </a:moveTo>
                  <a:cubicBezTo>
                    <a:pt x="3012" y="1076"/>
                    <a:pt x="0" y="1506"/>
                    <a:pt x="0" y="1506"/>
                  </a:cubicBezTo>
                  <a:cubicBezTo>
                    <a:pt x="2044" y="1291"/>
                    <a:pt x="4087" y="968"/>
                    <a:pt x="6238" y="753"/>
                  </a:cubicBezTo>
                  <a:cubicBezTo>
                    <a:pt x="8604" y="430"/>
                    <a:pt x="11078" y="430"/>
                    <a:pt x="13444" y="0"/>
                  </a:cubicBezTo>
                  <a:cubicBezTo>
                    <a:pt x="12584" y="0"/>
                    <a:pt x="10110" y="215"/>
                    <a:pt x="7206" y="538"/>
                  </a:cubicBezTo>
                  <a:lnTo>
                    <a:pt x="7206" y="538"/>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64" name="任意多边形: 形状 236">
              <a:extLst>
                <a:ext uri="{FF2B5EF4-FFF2-40B4-BE49-F238E27FC236}">
                  <a16:creationId xmlns:a16="http://schemas.microsoft.com/office/drawing/2014/main" xmlns="" id="{9852F4D9-4B81-4B39-A018-688208F9DC6F}"/>
                </a:ext>
              </a:extLst>
            </p:cNvPr>
            <p:cNvSpPr/>
            <p:nvPr/>
          </p:nvSpPr>
          <p:spPr>
            <a:xfrm>
              <a:off x="146057" y="185474"/>
              <a:ext cx="48628" cy="6816"/>
            </a:xfrm>
            <a:custGeom>
              <a:avLst/>
              <a:gdLst>
                <a:gd name="connsiteX0" fmla="*/ 0 w 11508"/>
                <a:gd name="connsiteY0" fmla="*/ 1613 h 1613"/>
                <a:gd name="connsiteX1" fmla="*/ 11293 w 11508"/>
                <a:gd name="connsiteY1" fmla="*/ 0 h 1613"/>
                <a:gd name="connsiteX2" fmla="*/ 11508 w 11508"/>
                <a:gd name="connsiteY2" fmla="*/ 0 h 1613"/>
                <a:gd name="connsiteX3" fmla="*/ 6131 w 11508"/>
                <a:gd name="connsiteY3" fmla="*/ 645 h 1613"/>
                <a:gd name="connsiteX4" fmla="*/ 0 w 11508"/>
                <a:gd name="connsiteY4" fmla="*/ 161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613">
                  <a:moveTo>
                    <a:pt x="0" y="1613"/>
                  </a:moveTo>
                  <a:cubicBezTo>
                    <a:pt x="8927" y="323"/>
                    <a:pt x="8927" y="323"/>
                    <a:pt x="11293" y="0"/>
                  </a:cubicBezTo>
                  <a:cubicBezTo>
                    <a:pt x="11293" y="0"/>
                    <a:pt x="11401" y="0"/>
                    <a:pt x="11508" y="0"/>
                  </a:cubicBezTo>
                  <a:cubicBezTo>
                    <a:pt x="11186" y="0"/>
                    <a:pt x="8927" y="215"/>
                    <a:pt x="6131" y="645"/>
                  </a:cubicBezTo>
                  <a:cubicBezTo>
                    <a:pt x="2689" y="1076"/>
                    <a:pt x="0" y="1613"/>
                    <a:pt x="0" y="161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65" name="任意多边形: 形状 237">
              <a:extLst>
                <a:ext uri="{FF2B5EF4-FFF2-40B4-BE49-F238E27FC236}">
                  <a16:creationId xmlns:a16="http://schemas.microsoft.com/office/drawing/2014/main" xmlns="" id="{D6F1990A-BF0F-41A6-B617-BF3AA16418EF}"/>
                </a:ext>
              </a:extLst>
            </p:cNvPr>
            <p:cNvSpPr/>
            <p:nvPr/>
          </p:nvSpPr>
          <p:spPr>
            <a:xfrm>
              <a:off x="144240" y="185017"/>
              <a:ext cx="39991" cy="7268"/>
            </a:xfrm>
            <a:custGeom>
              <a:avLst/>
              <a:gdLst>
                <a:gd name="connsiteX0" fmla="*/ 0 w 9464"/>
                <a:gd name="connsiteY0" fmla="*/ 1721 h 1720"/>
                <a:gd name="connsiteX1" fmla="*/ 9465 w 9464"/>
                <a:gd name="connsiteY1" fmla="*/ 0 h 1720"/>
                <a:gd name="connsiteX2" fmla="*/ 5055 w 9464"/>
                <a:gd name="connsiteY2" fmla="*/ 645 h 1720"/>
                <a:gd name="connsiteX3" fmla="*/ 0 w 9464"/>
                <a:gd name="connsiteY3" fmla="*/ 1721 h 1720"/>
              </a:gdLst>
              <a:ahLst/>
              <a:cxnLst>
                <a:cxn ang="0">
                  <a:pos x="connsiteX0" y="connsiteY0"/>
                </a:cxn>
                <a:cxn ang="0">
                  <a:pos x="connsiteX1" y="connsiteY1"/>
                </a:cxn>
                <a:cxn ang="0">
                  <a:pos x="connsiteX2" y="connsiteY2"/>
                </a:cxn>
                <a:cxn ang="0">
                  <a:pos x="connsiteX3" y="connsiteY3"/>
                </a:cxn>
              </a:cxnLst>
              <a:rect l="l" t="t" r="r" b="b"/>
              <a:pathLst>
                <a:path w="9464" h="1720">
                  <a:moveTo>
                    <a:pt x="0" y="1721"/>
                  </a:moveTo>
                  <a:cubicBezTo>
                    <a:pt x="108" y="1721"/>
                    <a:pt x="9250" y="108"/>
                    <a:pt x="9465" y="0"/>
                  </a:cubicBezTo>
                  <a:cubicBezTo>
                    <a:pt x="9142" y="0"/>
                    <a:pt x="7314" y="215"/>
                    <a:pt x="5055" y="645"/>
                  </a:cubicBezTo>
                  <a:cubicBezTo>
                    <a:pt x="2689" y="1076"/>
                    <a:pt x="215" y="1613"/>
                    <a:pt x="0" y="172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66" name="任意多边形: 形状 238">
              <a:extLst>
                <a:ext uri="{FF2B5EF4-FFF2-40B4-BE49-F238E27FC236}">
                  <a16:creationId xmlns:a16="http://schemas.microsoft.com/office/drawing/2014/main" xmlns="" id="{8EF7E0A4-0FE3-4B1C-B104-F3A5550F4911}"/>
                </a:ext>
              </a:extLst>
            </p:cNvPr>
            <p:cNvSpPr/>
            <p:nvPr/>
          </p:nvSpPr>
          <p:spPr>
            <a:xfrm>
              <a:off x="142879" y="184561"/>
              <a:ext cx="31358" cy="7724"/>
            </a:xfrm>
            <a:custGeom>
              <a:avLst/>
              <a:gdLst>
                <a:gd name="connsiteX0" fmla="*/ 0 w 7421"/>
                <a:gd name="connsiteY0" fmla="*/ 1828 h 1828"/>
                <a:gd name="connsiteX1" fmla="*/ 7421 w 7421"/>
                <a:gd name="connsiteY1" fmla="*/ 0 h 1828"/>
                <a:gd name="connsiteX2" fmla="*/ 3872 w 7421"/>
                <a:gd name="connsiteY2" fmla="*/ 753 h 1828"/>
                <a:gd name="connsiteX3" fmla="*/ 0 w 7421"/>
                <a:gd name="connsiteY3" fmla="*/ 1828 h 1828"/>
              </a:gdLst>
              <a:ahLst/>
              <a:cxnLst>
                <a:cxn ang="0">
                  <a:pos x="connsiteX0" y="connsiteY0"/>
                </a:cxn>
                <a:cxn ang="0">
                  <a:pos x="connsiteX1" y="connsiteY1"/>
                </a:cxn>
                <a:cxn ang="0">
                  <a:pos x="connsiteX2" y="connsiteY2"/>
                </a:cxn>
                <a:cxn ang="0">
                  <a:pos x="connsiteX3" y="connsiteY3"/>
                </a:cxn>
              </a:cxnLst>
              <a:rect l="l" t="t" r="r" b="b"/>
              <a:pathLst>
                <a:path w="7421" h="1828">
                  <a:moveTo>
                    <a:pt x="0" y="1828"/>
                  </a:moveTo>
                  <a:cubicBezTo>
                    <a:pt x="107" y="1828"/>
                    <a:pt x="7206" y="108"/>
                    <a:pt x="7421" y="0"/>
                  </a:cubicBezTo>
                  <a:cubicBezTo>
                    <a:pt x="7099" y="0"/>
                    <a:pt x="5700" y="323"/>
                    <a:pt x="3872" y="753"/>
                  </a:cubicBezTo>
                  <a:cubicBezTo>
                    <a:pt x="1828" y="1183"/>
                    <a:pt x="0" y="1828"/>
                    <a:pt x="0" y="182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67" name="任意多边形: 形状 239">
              <a:extLst>
                <a:ext uri="{FF2B5EF4-FFF2-40B4-BE49-F238E27FC236}">
                  <a16:creationId xmlns:a16="http://schemas.microsoft.com/office/drawing/2014/main" xmlns="" id="{595F31B7-395D-4E08-B08F-92FFAB61A764}"/>
                </a:ext>
              </a:extLst>
            </p:cNvPr>
            <p:cNvSpPr/>
            <p:nvPr/>
          </p:nvSpPr>
          <p:spPr>
            <a:xfrm>
              <a:off x="141515" y="184561"/>
              <a:ext cx="21813" cy="7724"/>
            </a:xfrm>
            <a:custGeom>
              <a:avLst/>
              <a:gdLst>
                <a:gd name="connsiteX0" fmla="*/ 0 w 5162"/>
                <a:gd name="connsiteY0" fmla="*/ 1828 h 1828"/>
                <a:gd name="connsiteX1" fmla="*/ 5163 w 5162"/>
                <a:gd name="connsiteY1" fmla="*/ 0 h 1828"/>
                <a:gd name="connsiteX2" fmla="*/ 2581 w 5162"/>
                <a:gd name="connsiteY2" fmla="*/ 753 h 1828"/>
                <a:gd name="connsiteX3" fmla="*/ 0 w 5162"/>
                <a:gd name="connsiteY3" fmla="*/ 1828 h 1828"/>
              </a:gdLst>
              <a:ahLst/>
              <a:cxnLst>
                <a:cxn ang="0">
                  <a:pos x="connsiteX0" y="connsiteY0"/>
                </a:cxn>
                <a:cxn ang="0">
                  <a:pos x="connsiteX1" y="connsiteY1"/>
                </a:cxn>
                <a:cxn ang="0">
                  <a:pos x="connsiteX2" y="connsiteY2"/>
                </a:cxn>
                <a:cxn ang="0">
                  <a:pos x="connsiteX3" y="connsiteY3"/>
                </a:cxn>
              </a:cxnLst>
              <a:rect l="l" t="t" r="r" b="b"/>
              <a:pathLst>
                <a:path w="5162" h="1828">
                  <a:moveTo>
                    <a:pt x="0" y="1828"/>
                  </a:moveTo>
                  <a:cubicBezTo>
                    <a:pt x="0" y="1828"/>
                    <a:pt x="5163" y="108"/>
                    <a:pt x="5163" y="0"/>
                  </a:cubicBezTo>
                  <a:cubicBezTo>
                    <a:pt x="4948" y="0"/>
                    <a:pt x="3872" y="215"/>
                    <a:pt x="2581" y="753"/>
                  </a:cubicBezTo>
                  <a:cubicBezTo>
                    <a:pt x="1398" y="1183"/>
                    <a:pt x="0" y="1721"/>
                    <a:pt x="0" y="182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68" name="任意多边形: 形状 240">
              <a:extLst>
                <a:ext uri="{FF2B5EF4-FFF2-40B4-BE49-F238E27FC236}">
                  <a16:creationId xmlns:a16="http://schemas.microsoft.com/office/drawing/2014/main" xmlns="" id="{0AEE75D8-0289-48B0-A7BF-371496C26067}"/>
                </a:ext>
              </a:extLst>
            </p:cNvPr>
            <p:cNvSpPr/>
            <p:nvPr/>
          </p:nvSpPr>
          <p:spPr>
            <a:xfrm>
              <a:off x="139698" y="184477"/>
              <a:ext cx="12723" cy="7813"/>
            </a:xfrm>
            <a:custGeom>
              <a:avLst/>
              <a:gdLst>
                <a:gd name="connsiteX0" fmla="*/ 3012 w 3011"/>
                <a:gd name="connsiteY0" fmla="*/ 21 h 1849"/>
                <a:gd name="connsiteX1" fmla="*/ 1398 w 3011"/>
                <a:gd name="connsiteY1" fmla="*/ 773 h 1849"/>
                <a:gd name="connsiteX2" fmla="*/ 0 w 3011"/>
                <a:gd name="connsiteY2" fmla="*/ 1849 h 1849"/>
                <a:gd name="connsiteX3" fmla="*/ 3012 w 3011"/>
                <a:gd name="connsiteY3" fmla="*/ 21 h 1849"/>
              </a:gdLst>
              <a:ahLst/>
              <a:cxnLst>
                <a:cxn ang="0">
                  <a:pos x="connsiteX0" y="connsiteY0"/>
                </a:cxn>
                <a:cxn ang="0">
                  <a:pos x="connsiteX1" y="connsiteY1"/>
                </a:cxn>
                <a:cxn ang="0">
                  <a:pos x="connsiteX2" y="connsiteY2"/>
                </a:cxn>
                <a:cxn ang="0">
                  <a:pos x="connsiteX3" y="connsiteY3"/>
                </a:cxn>
              </a:cxnLst>
              <a:rect l="l" t="t" r="r" b="b"/>
              <a:pathLst>
                <a:path w="3011" h="1849">
                  <a:moveTo>
                    <a:pt x="3012" y="21"/>
                  </a:moveTo>
                  <a:cubicBezTo>
                    <a:pt x="2904" y="-87"/>
                    <a:pt x="2259" y="236"/>
                    <a:pt x="1398" y="773"/>
                  </a:cubicBezTo>
                  <a:cubicBezTo>
                    <a:pt x="753" y="1204"/>
                    <a:pt x="0" y="1741"/>
                    <a:pt x="0" y="1849"/>
                  </a:cubicBezTo>
                  <a:cubicBezTo>
                    <a:pt x="0" y="1849"/>
                    <a:pt x="2904" y="128"/>
                    <a:pt x="3012" y="2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69" name="任意多边形: 形状 242">
              <a:extLst>
                <a:ext uri="{FF2B5EF4-FFF2-40B4-BE49-F238E27FC236}">
                  <a16:creationId xmlns:a16="http://schemas.microsoft.com/office/drawing/2014/main" xmlns="" id="{3B16D405-3510-444A-B087-17DB9DBCA0AE}"/>
                </a:ext>
              </a:extLst>
            </p:cNvPr>
            <p:cNvSpPr/>
            <p:nvPr/>
          </p:nvSpPr>
          <p:spPr>
            <a:xfrm>
              <a:off x="138147" y="184802"/>
              <a:ext cx="3499" cy="7484"/>
            </a:xfrm>
            <a:custGeom>
              <a:avLst/>
              <a:gdLst>
                <a:gd name="connsiteX0" fmla="*/ 152 w 828"/>
                <a:gd name="connsiteY0" fmla="*/ 696 h 1771"/>
                <a:gd name="connsiteX1" fmla="*/ 45 w 828"/>
                <a:gd name="connsiteY1" fmla="*/ 1772 h 1771"/>
                <a:gd name="connsiteX2" fmla="*/ 797 w 828"/>
                <a:gd name="connsiteY2" fmla="*/ 51 h 1771"/>
                <a:gd name="connsiteX3" fmla="*/ 152 w 828"/>
                <a:gd name="connsiteY3" fmla="*/ 696 h 1771"/>
              </a:gdLst>
              <a:ahLst/>
              <a:cxnLst>
                <a:cxn ang="0">
                  <a:pos x="connsiteX0" y="connsiteY0"/>
                </a:cxn>
                <a:cxn ang="0">
                  <a:pos x="connsiteX1" y="connsiteY1"/>
                </a:cxn>
                <a:cxn ang="0">
                  <a:pos x="connsiteX2" y="connsiteY2"/>
                </a:cxn>
                <a:cxn ang="0">
                  <a:pos x="connsiteX3" y="connsiteY3"/>
                </a:cxn>
              </a:cxnLst>
              <a:rect l="l" t="t" r="r" b="b"/>
              <a:pathLst>
                <a:path w="828" h="1771">
                  <a:moveTo>
                    <a:pt x="152" y="696"/>
                  </a:moveTo>
                  <a:cubicBezTo>
                    <a:pt x="45" y="911"/>
                    <a:pt x="-63" y="1664"/>
                    <a:pt x="45" y="1772"/>
                  </a:cubicBezTo>
                  <a:cubicBezTo>
                    <a:pt x="45" y="1772"/>
                    <a:pt x="1013" y="266"/>
                    <a:pt x="797" y="51"/>
                  </a:cubicBezTo>
                  <a:cubicBezTo>
                    <a:pt x="690" y="-57"/>
                    <a:pt x="367" y="-57"/>
                    <a:pt x="152" y="69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70" name="任意多边形: 形状 243">
              <a:extLst>
                <a:ext uri="{FF2B5EF4-FFF2-40B4-BE49-F238E27FC236}">
                  <a16:creationId xmlns:a16="http://schemas.microsoft.com/office/drawing/2014/main" xmlns="" id="{51DA40DA-0CA1-4FC6-86FA-D91AE7660C3B}"/>
                </a:ext>
              </a:extLst>
            </p:cNvPr>
            <p:cNvSpPr/>
            <p:nvPr/>
          </p:nvSpPr>
          <p:spPr>
            <a:xfrm>
              <a:off x="129455" y="184996"/>
              <a:ext cx="7513" cy="7293"/>
            </a:xfrm>
            <a:custGeom>
              <a:avLst/>
              <a:gdLst>
                <a:gd name="connsiteX0" fmla="*/ 58 w 1778"/>
                <a:gd name="connsiteY0" fmla="*/ 5 h 1726"/>
                <a:gd name="connsiteX1" fmla="*/ 596 w 1778"/>
                <a:gd name="connsiteY1" fmla="*/ 758 h 1726"/>
                <a:gd name="connsiteX2" fmla="*/ 1349 w 1778"/>
                <a:gd name="connsiteY2" fmla="*/ 1403 h 1726"/>
                <a:gd name="connsiteX3" fmla="*/ 1779 w 1778"/>
                <a:gd name="connsiteY3" fmla="*/ 1726 h 1726"/>
                <a:gd name="connsiteX4" fmla="*/ 58 w 1778"/>
                <a:gd name="connsiteY4" fmla="*/ 5 h 1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8" h="1726">
                  <a:moveTo>
                    <a:pt x="58" y="5"/>
                  </a:moveTo>
                  <a:cubicBezTo>
                    <a:pt x="-157" y="5"/>
                    <a:pt x="273" y="435"/>
                    <a:pt x="596" y="758"/>
                  </a:cubicBezTo>
                  <a:cubicBezTo>
                    <a:pt x="811" y="973"/>
                    <a:pt x="1133" y="1188"/>
                    <a:pt x="1349" y="1403"/>
                  </a:cubicBezTo>
                  <a:cubicBezTo>
                    <a:pt x="1456" y="1511"/>
                    <a:pt x="1564" y="1726"/>
                    <a:pt x="1779" y="1726"/>
                  </a:cubicBezTo>
                  <a:cubicBezTo>
                    <a:pt x="1671" y="1511"/>
                    <a:pt x="596" y="-102"/>
                    <a:pt x="58" y="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71" name="任意多边形: 形状 244">
              <a:extLst>
                <a:ext uri="{FF2B5EF4-FFF2-40B4-BE49-F238E27FC236}">
                  <a16:creationId xmlns:a16="http://schemas.microsoft.com/office/drawing/2014/main" xmlns="" id="{07B2A721-AAAB-4974-AEC3-A31CC31D74FF}"/>
                </a:ext>
              </a:extLst>
            </p:cNvPr>
            <p:cNvSpPr/>
            <p:nvPr/>
          </p:nvSpPr>
          <p:spPr>
            <a:xfrm>
              <a:off x="117881" y="185389"/>
              <a:ext cx="16814" cy="6900"/>
            </a:xfrm>
            <a:custGeom>
              <a:avLst/>
              <a:gdLst>
                <a:gd name="connsiteX0" fmla="*/ 1613 w 3979"/>
                <a:gd name="connsiteY0" fmla="*/ 665 h 1633"/>
                <a:gd name="connsiteX1" fmla="*/ 3980 w 3979"/>
                <a:gd name="connsiteY1" fmla="*/ 1633 h 1633"/>
                <a:gd name="connsiteX2" fmla="*/ 0 w 3979"/>
                <a:gd name="connsiteY2" fmla="*/ 20 h 1633"/>
                <a:gd name="connsiteX3" fmla="*/ 430 w 3979"/>
                <a:gd name="connsiteY3" fmla="*/ 235 h 1633"/>
                <a:gd name="connsiteX4" fmla="*/ 1613 w 3979"/>
                <a:gd name="connsiteY4" fmla="*/ 665 h 1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1633">
                  <a:moveTo>
                    <a:pt x="1613" y="665"/>
                  </a:moveTo>
                  <a:cubicBezTo>
                    <a:pt x="2366" y="988"/>
                    <a:pt x="3227" y="1310"/>
                    <a:pt x="3980" y="1633"/>
                  </a:cubicBezTo>
                  <a:cubicBezTo>
                    <a:pt x="3764" y="1418"/>
                    <a:pt x="430" y="-195"/>
                    <a:pt x="0" y="20"/>
                  </a:cubicBezTo>
                  <a:cubicBezTo>
                    <a:pt x="108" y="127"/>
                    <a:pt x="215" y="127"/>
                    <a:pt x="430" y="235"/>
                  </a:cubicBezTo>
                  <a:cubicBezTo>
                    <a:pt x="860" y="342"/>
                    <a:pt x="1183" y="450"/>
                    <a:pt x="1613" y="66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72" name="任意多边形: 形状 245">
              <a:extLst>
                <a:ext uri="{FF2B5EF4-FFF2-40B4-BE49-F238E27FC236}">
                  <a16:creationId xmlns:a16="http://schemas.microsoft.com/office/drawing/2014/main" xmlns="" id="{C640571B-538E-49A1-A013-A9C9AC051EF6}"/>
                </a:ext>
              </a:extLst>
            </p:cNvPr>
            <p:cNvSpPr/>
            <p:nvPr/>
          </p:nvSpPr>
          <p:spPr>
            <a:xfrm>
              <a:off x="107427" y="185837"/>
              <a:ext cx="25903" cy="6448"/>
            </a:xfrm>
            <a:custGeom>
              <a:avLst/>
              <a:gdLst>
                <a:gd name="connsiteX0" fmla="*/ 2474 w 6130"/>
                <a:gd name="connsiteY0" fmla="*/ 559 h 1526"/>
                <a:gd name="connsiteX1" fmla="*/ 6131 w 6130"/>
                <a:gd name="connsiteY1" fmla="*/ 1527 h 1526"/>
                <a:gd name="connsiteX2" fmla="*/ 0 w 6130"/>
                <a:gd name="connsiteY2" fmla="*/ 21 h 1526"/>
                <a:gd name="connsiteX3" fmla="*/ 2474 w 6130"/>
                <a:gd name="connsiteY3" fmla="*/ 559 h 1526"/>
              </a:gdLst>
              <a:ahLst/>
              <a:cxnLst>
                <a:cxn ang="0">
                  <a:pos x="connsiteX0" y="connsiteY0"/>
                </a:cxn>
                <a:cxn ang="0">
                  <a:pos x="connsiteX1" y="connsiteY1"/>
                </a:cxn>
                <a:cxn ang="0">
                  <a:pos x="connsiteX2" y="connsiteY2"/>
                </a:cxn>
                <a:cxn ang="0">
                  <a:pos x="connsiteX3" y="connsiteY3"/>
                </a:cxn>
              </a:cxnLst>
              <a:rect l="l" t="t" r="r" b="b"/>
              <a:pathLst>
                <a:path w="6130" h="1526">
                  <a:moveTo>
                    <a:pt x="2474" y="559"/>
                  </a:moveTo>
                  <a:cubicBezTo>
                    <a:pt x="3657" y="881"/>
                    <a:pt x="4840" y="1204"/>
                    <a:pt x="6131" y="1527"/>
                  </a:cubicBezTo>
                  <a:cubicBezTo>
                    <a:pt x="5593" y="1312"/>
                    <a:pt x="538" y="-194"/>
                    <a:pt x="0" y="21"/>
                  </a:cubicBezTo>
                  <a:cubicBezTo>
                    <a:pt x="753" y="344"/>
                    <a:pt x="1613" y="344"/>
                    <a:pt x="2474" y="55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73" name="任意多边形: 形状 246">
              <a:extLst>
                <a:ext uri="{FF2B5EF4-FFF2-40B4-BE49-F238E27FC236}">
                  <a16:creationId xmlns:a16="http://schemas.microsoft.com/office/drawing/2014/main" xmlns="" id="{FB7FE854-A43D-4B06-8E62-B46B79B05FC7}"/>
                </a:ext>
              </a:extLst>
            </p:cNvPr>
            <p:cNvSpPr/>
            <p:nvPr/>
          </p:nvSpPr>
          <p:spPr>
            <a:xfrm>
              <a:off x="96064" y="186353"/>
              <a:ext cx="35449" cy="5933"/>
            </a:xfrm>
            <a:custGeom>
              <a:avLst/>
              <a:gdLst>
                <a:gd name="connsiteX0" fmla="*/ 8389 w 8389"/>
                <a:gd name="connsiteY0" fmla="*/ 1405 h 1404"/>
                <a:gd name="connsiteX1" fmla="*/ 0 w 8389"/>
                <a:gd name="connsiteY1" fmla="*/ 6 h 1404"/>
                <a:gd name="connsiteX2" fmla="*/ 3549 w 8389"/>
                <a:gd name="connsiteY2" fmla="*/ 544 h 1404"/>
                <a:gd name="connsiteX3" fmla="*/ 8389 w 8389"/>
                <a:gd name="connsiteY3" fmla="*/ 1405 h 1404"/>
              </a:gdLst>
              <a:ahLst/>
              <a:cxnLst>
                <a:cxn ang="0">
                  <a:pos x="connsiteX0" y="connsiteY0"/>
                </a:cxn>
                <a:cxn ang="0">
                  <a:pos x="connsiteX1" y="connsiteY1"/>
                </a:cxn>
                <a:cxn ang="0">
                  <a:pos x="connsiteX2" y="connsiteY2"/>
                </a:cxn>
                <a:cxn ang="0">
                  <a:pos x="connsiteX3" y="connsiteY3"/>
                </a:cxn>
              </a:cxnLst>
              <a:rect l="l" t="t" r="r" b="b"/>
              <a:pathLst>
                <a:path w="8389" h="1404">
                  <a:moveTo>
                    <a:pt x="8389" y="1405"/>
                  </a:moveTo>
                  <a:cubicBezTo>
                    <a:pt x="7744" y="1189"/>
                    <a:pt x="1076" y="-101"/>
                    <a:pt x="0" y="6"/>
                  </a:cubicBezTo>
                  <a:cubicBezTo>
                    <a:pt x="1183" y="221"/>
                    <a:pt x="2366" y="329"/>
                    <a:pt x="3549" y="544"/>
                  </a:cubicBezTo>
                  <a:cubicBezTo>
                    <a:pt x="5163" y="867"/>
                    <a:pt x="6776" y="1189"/>
                    <a:pt x="8389" y="140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74" name="任意多边形: 形状 247">
              <a:extLst>
                <a:ext uri="{FF2B5EF4-FFF2-40B4-BE49-F238E27FC236}">
                  <a16:creationId xmlns:a16="http://schemas.microsoft.com/office/drawing/2014/main" xmlns="" id="{95DB900E-780D-4EF4-B743-F6FCC3A46E65}"/>
                </a:ext>
              </a:extLst>
            </p:cNvPr>
            <p:cNvSpPr/>
            <p:nvPr/>
          </p:nvSpPr>
          <p:spPr>
            <a:xfrm>
              <a:off x="85158" y="186805"/>
              <a:ext cx="44538" cy="5485"/>
            </a:xfrm>
            <a:custGeom>
              <a:avLst/>
              <a:gdLst>
                <a:gd name="connsiteX0" fmla="*/ 4517 w 10540"/>
                <a:gd name="connsiteY0" fmla="*/ 545 h 1298"/>
                <a:gd name="connsiteX1" fmla="*/ 10540 w 10540"/>
                <a:gd name="connsiteY1" fmla="*/ 1298 h 1298"/>
                <a:gd name="connsiteX2" fmla="*/ 0 w 10540"/>
                <a:gd name="connsiteY2" fmla="*/ 8 h 1298"/>
                <a:gd name="connsiteX3" fmla="*/ 4517 w 10540"/>
                <a:gd name="connsiteY3" fmla="*/ 545 h 1298"/>
              </a:gdLst>
              <a:ahLst/>
              <a:cxnLst>
                <a:cxn ang="0">
                  <a:pos x="connsiteX0" y="connsiteY0"/>
                </a:cxn>
                <a:cxn ang="0">
                  <a:pos x="connsiteX1" y="connsiteY1"/>
                </a:cxn>
                <a:cxn ang="0">
                  <a:pos x="connsiteX2" y="connsiteY2"/>
                </a:cxn>
                <a:cxn ang="0">
                  <a:pos x="connsiteX3" y="connsiteY3"/>
                </a:cxn>
              </a:cxnLst>
              <a:rect l="l" t="t" r="r" b="b"/>
              <a:pathLst>
                <a:path w="10540" h="1298">
                  <a:moveTo>
                    <a:pt x="4517" y="545"/>
                  </a:moveTo>
                  <a:cubicBezTo>
                    <a:pt x="6561" y="760"/>
                    <a:pt x="8604" y="1083"/>
                    <a:pt x="10540" y="1298"/>
                  </a:cubicBezTo>
                  <a:cubicBezTo>
                    <a:pt x="9142" y="976"/>
                    <a:pt x="1076" y="-100"/>
                    <a:pt x="0" y="8"/>
                  </a:cubicBezTo>
                  <a:cubicBezTo>
                    <a:pt x="1506" y="330"/>
                    <a:pt x="3012" y="438"/>
                    <a:pt x="4517" y="54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75" name="任意多边形: 形状 248">
              <a:extLst>
                <a:ext uri="{FF2B5EF4-FFF2-40B4-BE49-F238E27FC236}">
                  <a16:creationId xmlns:a16="http://schemas.microsoft.com/office/drawing/2014/main" xmlns="" id="{34C97B24-24B9-4E5B-8954-70B54634EE6A}"/>
                </a:ext>
              </a:extLst>
            </p:cNvPr>
            <p:cNvSpPr/>
            <p:nvPr/>
          </p:nvSpPr>
          <p:spPr>
            <a:xfrm>
              <a:off x="74704" y="187705"/>
              <a:ext cx="53627" cy="4581"/>
            </a:xfrm>
            <a:custGeom>
              <a:avLst/>
              <a:gdLst>
                <a:gd name="connsiteX0" fmla="*/ 5485 w 12691"/>
                <a:gd name="connsiteY0" fmla="*/ 439 h 1084"/>
                <a:gd name="connsiteX1" fmla="*/ 12692 w 12691"/>
                <a:gd name="connsiteY1" fmla="*/ 1085 h 1084"/>
                <a:gd name="connsiteX2" fmla="*/ 0 w 12691"/>
                <a:gd name="connsiteY2" fmla="*/ 9 h 1084"/>
                <a:gd name="connsiteX3" fmla="*/ 5485 w 12691"/>
                <a:gd name="connsiteY3" fmla="*/ 439 h 1084"/>
              </a:gdLst>
              <a:ahLst/>
              <a:cxnLst>
                <a:cxn ang="0">
                  <a:pos x="connsiteX0" y="connsiteY0"/>
                </a:cxn>
                <a:cxn ang="0">
                  <a:pos x="connsiteX1" y="connsiteY1"/>
                </a:cxn>
                <a:cxn ang="0">
                  <a:pos x="connsiteX2" y="connsiteY2"/>
                </a:cxn>
                <a:cxn ang="0">
                  <a:pos x="connsiteX3" y="connsiteY3"/>
                </a:cxn>
              </a:cxnLst>
              <a:rect l="l" t="t" r="r" b="b"/>
              <a:pathLst>
                <a:path w="12691" h="1084">
                  <a:moveTo>
                    <a:pt x="5485" y="439"/>
                  </a:moveTo>
                  <a:cubicBezTo>
                    <a:pt x="7852" y="655"/>
                    <a:pt x="10325" y="870"/>
                    <a:pt x="12692" y="1085"/>
                  </a:cubicBezTo>
                  <a:cubicBezTo>
                    <a:pt x="10756" y="762"/>
                    <a:pt x="1936" y="-98"/>
                    <a:pt x="0" y="9"/>
                  </a:cubicBezTo>
                  <a:cubicBezTo>
                    <a:pt x="1828" y="224"/>
                    <a:pt x="3657" y="332"/>
                    <a:pt x="5485" y="43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76" name="任意多边形: 形状 249">
              <a:extLst>
                <a:ext uri="{FF2B5EF4-FFF2-40B4-BE49-F238E27FC236}">
                  <a16:creationId xmlns:a16="http://schemas.microsoft.com/office/drawing/2014/main" xmlns="" id="{3DDF40C9-6515-452A-94D2-4FB6EFA8432F}"/>
                </a:ext>
              </a:extLst>
            </p:cNvPr>
            <p:cNvSpPr/>
            <p:nvPr/>
          </p:nvSpPr>
          <p:spPr>
            <a:xfrm>
              <a:off x="65614" y="188651"/>
              <a:ext cx="61356" cy="4090"/>
            </a:xfrm>
            <a:custGeom>
              <a:avLst/>
              <a:gdLst>
                <a:gd name="connsiteX0" fmla="*/ 6346 w 14520"/>
                <a:gd name="connsiteY0" fmla="*/ 430 h 968"/>
                <a:gd name="connsiteX1" fmla="*/ 14520 w 14520"/>
                <a:gd name="connsiteY1" fmla="*/ 968 h 968"/>
                <a:gd name="connsiteX2" fmla="*/ 0 w 14520"/>
                <a:gd name="connsiteY2" fmla="*/ 0 h 968"/>
                <a:gd name="connsiteX3" fmla="*/ 6346 w 14520"/>
                <a:gd name="connsiteY3" fmla="*/ 430 h 968"/>
              </a:gdLst>
              <a:ahLst/>
              <a:cxnLst>
                <a:cxn ang="0">
                  <a:pos x="connsiteX0" y="connsiteY0"/>
                </a:cxn>
                <a:cxn ang="0">
                  <a:pos x="connsiteX1" y="connsiteY1"/>
                </a:cxn>
                <a:cxn ang="0">
                  <a:pos x="connsiteX2" y="connsiteY2"/>
                </a:cxn>
                <a:cxn ang="0">
                  <a:pos x="connsiteX3" y="connsiteY3"/>
                </a:cxn>
              </a:cxnLst>
              <a:rect l="l" t="t" r="r" b="b"/>
              <a:pathLst>
                <a:path w="14520" h="968">
                  <a:moveTo>
                    <a:pt x="6346" y="430"/>
                  </a:moveTo>
                  <a:cubicBezTo>
                    <a:pt x="9142" y="645"/>
                    <a:pt x="11831" y="860"/>
                    <a:pt x="14520" y="968"/>
                  </a:cubicBezTo>
                  <a:cubicBezTo>
                    <a:pt x="11831" y="645"/>
                    <a:pt x="1936" y="0"/>
                    <a:pt x="0" y="0"/>
                  </a:cubicBezTo>
                  <a:cubicBezTo>
                    <a:pt x="2044" y="215"/>
                    <a:pt x="4195" y="215"/>
                    <a:pt x="6346" y="43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77" name="任意多边形: 形状 250">
              <a:extLst>
                <a:ext uri="{FF2B5EF4-FFF2-40B4-BE49-F238E27FC236}">
                  <a16:creationId xmlns:a16="http://schemas.microsoft.com/office/drawing/2014/main" xmlns="" id="{BC98C2EF-05FC-41E0-B293-C7079112B4F1}"/>
                </a:ext>
              </a:extLst>
            </p:cNvPr>
            <p:cNvSpPr/>
            <p:nvPr/>
          </p:nvSpPr>
          <p:spPr>
            <a:xfrm>
              <a:off x="56981" y="189513"/>
              <a:ext cx="68624" cy="3228"/>
            </a:xfrm>
            <a:custGeom>
              <a:avLst/>
              <a:gdLst>
                <a:gd name="connsiteX0" fmla="*/ 7099 w 16240"/>
                <a:gd name="connsiteY0" fmla="*/ 335 h 764"/>
                <a:gd name="connsiteX1" fmla="*/ 16241 w 16240"/>
                <a:gd name="connsiteY1" fmla="*/ 765 h 764"/>
                <a:gd name="connsiteX2" fmla="*/ 0 w 16240"/>
                <a:gd name="connsiteY2" fmla="*/ 12 h 764"/>
                <a:gd name="connsiteX3" fmla="*/ 7099 w 16240"/>
                <a:gd name="connsiteY3" fmla="*/ 335 h 764"/>
              </a:gdLst>
              <a:ahLst/>
              <a:cxnLst>
                <a:cxn ang="0">
                  <a:pos x="connsiteX0" y="connsiteY0"/>
                </a:cxn>
                <a:cxn ang="0">
                  <a:pos x="connsiteX1" y="connsiteY1"/>
                </a:cxn>
                <a:cxn ang="0">
                  <a:pos x="connsiteX2" y="connsiteY2"/>
                </a:cxn>
                <a:cxn ang="0">
                  <a:pos x="connsiteX3" y="connsiteY3"/>
                </a:cxn>
              </a:cxnLst>
              <a:rect l="l" t="t" r="r" b="b"/>
              <a:pathLst>
                <a:path w="16240" h="764">
                  <a:moveTo>
                    <a:pt x="7099" y="335"/>
                  </a:moveTo>
                  <a:cubicBezTo>
                    <a:pt x="10110" y="442"/>
                    <a:pt x="13229" y="657"/>
                    <a:pt x="16241" y="765"/>
                  </a:cubicBezTo>
                  <a:cubicBezTo>
                    <a:pt x="13122" y="550"/>
                    <a:pt x="2151" y="-96"/>
                    <a:pt x="0" y="12"/>
                  </a:cubicBezTo>
                  <a:cubicBezTo>
                    <a:pt x="2366" y="227"/>
                    <a:pt x="4732" y="227"/>
                    <a:pt x="7099" y="33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78" name="任意多边形: 形状 252">
              <a:extLst>
                <a:ext uri="{FF2B5EF4-FFF2-40B4-BE49-F238E27FC236}">
                  <a16:creationId xmlns:a16="http://schemas.microsoft.com/office/drawing/2014/main" xmlns="" id="{DD854AF3-47D6-49AB-8504-8CCBFD5F9AE1}"/>
                </a:ext>
              </a:extLst>
            </p:cNvPr>
            <p:cNvSpPr/>
            <p:nvPr/>
          </p:nvSpPr>
          <p:spPr>
            <a:xfrm>
              <a:off x="49709" y="190473"/>
              <a:ext cx="74988" cy="2269"/>
            </a:xfrm>
            <a:custGeom>
              <a:avLst/>
              <a:gdLst>
                <a:gd name="connsiteX0" fmla="*/ 0 w 17746"/>
                <a:gd name="connsiteY0" fmla="*/ 0 h 537"/>
                <a:gd name="connsiteX1" fmla="*/ 7744 w 17746"/>
                <a:gd name="connsiteY1" fmla="*/ 215 h 537"/>
                <a:gd name="connsiteX2" fmla="*/ 17747 w 17746"/>
                <a:gd name="connsiteY2" fmla="*/ 538 h 537"/>
                <a:gd name="connsiteX3" fmla="*/ 0 w 17746"/>
                <a:gd name="connsiteY3" fmla="*/ 0 h 537"/>
              </a:gdLst>
              <a:ahLst/>
              <a:cxnLst>
                <a:cxn ang="0">
                  <a:pos x="connsiteX0" y="connsiteY0"/>
                </a:cxn>
                <a:cxn ang="0">
                  <a:pos x="connsiteX1" y="connsiteY1"/>
                </a:cxn>
                <a:cxn ang="0">
                  <a:pos x="connsiteX2" y="connsiteY2"/>
                </a:cxn>
                <a:cxn ang="0">
                  <a:pos x="connsiteX3" y="connsiteY3"/>
                </a:cxn>
              </a:cxnLst>
              <a:rect l="l" t="t" r="r" b="b"/>
              <a:pathLst>
                <a:path w="17746" h="537">
                  <a:moveTo>
                    <a:pt x="0" y="0"/>
                  </a:moveTo>
                  <a:cubicBezTo>
                    <a:pt x="2581" y="108"/>
                    <a:pt x="5163" y="108"/>
                    <a:pt x="7744" y="215"/>
                  </a:cubicBezTo>
                  <a:cubicBezTo>
                    <a:pt x="11078" y="323"/>
                    <a:pt x="14413" y="430"/>
                    <a:pt x="17747" y="538"/>
                  </a:cubicBezTo>
                  <a:cubicBezTo>
                    <a:pt x="13875" y="323"/>
                    <a:pt x="2044"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79" name="任意多边形: 形状 253">
              <a:extLst>
                <a:ext uri="{FF2B5EF4-FFF2-40B4-BE49-F238E27FC236}">
                  <a16:creationId xmlns:a16="http://schemas.microsoft.com/office/drawing/2014/main" xmlns="" id="{7C514AEE-33B6-4518-8BEC-4A697485B4B7}"/>
                </a:ext>
              </a:extLst>
            </p:cNvPr>
            <p:cNvSpPr/>
            <p:nvPr/>
          </p:nvSpPr>
          <p:spPr>
            <a:xfrm>
              <a:off x="43345" y="191715"/>
              <a:ext cx="80443" cy="1483"/>
            </a:xfrm>
            <a:custGeom>
              <a:avLst/>
              <a:gdLst>
                <a:gd name="connsiteX0" fmla="*/ 0 w 19037"/>
                <a:gd name="connsiteY0" fmla="*/ 29 h 351"/>
                <a:gd name="connsiteX1" fmla="*/ 8389 w 19037"/>
                <a:gd name="connsiteY1" fmla="*/ 136 h 351"/>
                <a:gd name="connsiteX2" fmla="*/ 19037 w 19037"/>
                <a:gd name="connsiteY2" fmla="*/ 351 h 351"/>
                <a:gd name="connsiteX3" fmla="*/ 0 w 19037"/>
                <a:gd name="connsiteY3" fmla="*/ 29 h 351"/>
              </a:gdLst>
              <a:ahLst/>
              <a:cxnLst>
                <a:cxn ang="0">
                  <a:pos x="connsiteX0" y="connsiteY0"/>
                </a:cxn>
                <a:cxn ang="0">
                  <a:pos x="connsiteX1" y="connsiteY1"/>
                </a:cxn>
                <a:cxn ang="0">
                  <a:pos x="connsiteX2" y="connsiteY2"/>
                </a:cxn>
                <a:cxn ang="0">
                  <a:pos x="connsiteX3" y="connsiteY3"/>
                </a:cxn>
              </a:cxnLst>
              <a:rect l="l" t="t" r="r" b="b"/>
              <a:pathLst>
                <a:path w="19037" h="351">
                  <a:moveTo>
                    <a:pt x="0" y="29"/>
                  </a:moveTo>
                  <a:cubicBezTo>
                    <a:pt x="2796" y="136"/>
                    <a:pt x="5593" y="29"/>
                    <a:pt x="8389" y="136"/>
                  </a:cubicBezTo>
                  <a:cubicBezTo>
                    <a:pt x="11939" y="136"/>
                    <a:pt x="15488" y="244"/>
                    <a:pt x="19037" y="351"/>
                  </a:cubicBezTo>
                  <a:cubicBezTo>
                    <a:pt x="14413" y="136"/>
                    <a:pt x="2044" y="-79"/>
                    <a:pt x="0" y="2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80" name="任意多边形: 形状 254">
              <a:extLst>
                <a:ext uri="{FF2B5EF4-FFF2-40B4-BE49-F238E27FC236}">
                  <a16:creationId xmlns:a16="http://schemas.microsoft.com/office/drawing/2014/main" xmlns="" id="{B79D07C5-821A-454F-90E7-708A75983D93}"/>
                </a:ext>
              </a:extLst>
            </p:cNvPr>
            <p:cNvSpPr/>
            <p:nvPr/>
          </p:nvSpPr>
          <p:spPr>
            <a:xfrm>
              <a:off x="37890" y="192556"/>
              <a:ext cx="84985" cy="642"/>
            </a:xfrm>
            <a:custGeom>
              <a:avLst/>
              <a:gdLst>
                <a:gd name="connsiteX0" fmla="*/ 8927 w 20112"/>
                <a:gd name="connsiteY0" fmla="*/ 45 h 152"/>
                <a:gd name="connsiteX1" fmla="*/ 20113 w 20112"/>
                <a:gd name="connsiteY1" fmla="*/ 152 h 152"/>
                <a:gd name="connsiteX2" fmla="*/ 0 w 20112"/>
                <a:gd name="connsiteY2" fmla="*/ 45 h 152"/>
                <a:gd name="connsiteX3" fmla="*/ 8927 w 20112"/>
                <a:gd name="connsiteY3" fmla="*/ 45 h 152"/>
              </a:gdLst>
              <a:ahLst/>
              <a:cxnLst>
                <a:cxn ang="0">
                  <a:pos x="connsiteX0" y="connsiteY0"/>
                </a:cxn>
                <a:cxn ang="0">
                  <a:pos x="connsiteX1" y="connsiteY1"/>
                </a:cxn>
                <a:cxn ang="0">
                  <a:pos x="connsiteX2" y="connsiteY2"/>
                </a:cxn>
                <a:cxn ang="0">
                  <a:pos x="connsiteX3" y="connsiteY3"/>
                </a:cxn>
              </a:cxnLst>
              <a:rect l="l" t="t" r="r" b="b"/>
              <a:pathLst>
                <a:path w="20112" h="152">
                  <a:moveTo>
                    <a:pt x="8927" y="45"/>
                  </a:moveTo>
                  <a:cubicBezTo>
                    <a:pt x="12692" y="45"/>
                    <a:pt x="16456" y="152"/>
                    <a:pt x="20113" y="152"/>
                  </a:cubicBezTo>
                  <a:cubicBezTo>
                    <a:pt x="15165" y="45"/>
                    <a:pt x="2044" y="-63"/>
                    <a:pt x="0" y="45"/>
                  </a:cubicBezTo>
                  <a:cubicBezTo>
                    <a:pt x="3012" y="152"/>
                    <a:pt x="5916" y="45"/>
                    <a:pt x="8927" y="4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81" name="任意多边形: 形状 255">
              <a:extLst>
                <a:ext uri="{FF2B5EF4-FFF2-40B4-BE49-F238E27FC236}">
                  <a16:creationId xmlns:a16="http://schemas.microsoft.com/office/drawing/2014/main" xmlns="" id="{3A30B86B-F70B-4E0F-8306-DC596E6ED7E4}"/>
                </a:ext>
              </a:extLst>
            </p:cNvPr>
            <p:cNvSpPr/>
            <p:nvPr/>
          </p:nvSpPr>
          <p:spPr>
            <a:xfrm>
              <a:off x="33800" y="193464"/>
              <a:ext cx="88624" cy="642"/>
            </a:xfrm>
            <a:custGeom>
              <a:avLst/>
              <a:gdLst>
                <a:gd name="connsiteX0" fmla="*/ 9250 w 20973"/>
                <a:gd name="connsiteY0" fmla="*/ 45 h 152"/>
                <a:gd name="connsiteX1" fmla="*/ 20973 w 20973"/>
                <a:gd name="connsiteY1" fmla="*/ 45 h 152"/>
                <a:gd name="connsiteX2" fmla="*/ 0 w 20973"/>
                <a:gd name="connsiteY2" fmla="*/ 152 h 152"/>
                <a:gd name="connsiteX3" fmla="*/ 9250 w 20973"/>
                <a:gd name="connsiteY3" fmla="*/ 45 h 152"/>
              </a:gdLst>
              <a:ahLst/>
              <a:cxnLst>
                <a:cxn ang="0">
                  <a:pos x="connsiteX0" y="connsiteY0"/>
                </a:cxn>
                <a:cxn ang="0">
                  <a:pos x="connsiteX1" y="connsiteY1"/>
                </a:cxn>
                <a:cxn ang="0">
                  <a:pos x="connsiteX2" y="connsiteY2"/>
                </a:cxn>
                <a:cxn ang="0">
                  <a:pos x="connsiteX3" y="connsiteY3"/>
                </a:cxn>
              </a:cxnLst>
              <a:rect l="l" t="t" r="r" b="b"/>
              <a:pathLst>
                <a:path w="20973" h="152">
                  <a:moveTo>
                    <a:pt x="9250" y="45"/>
                  </a:moveTo>
                  <a:cubicBezTo>
                    <a:pt x="13122" y="45"/>
                    <a:pt x="17101" y="45"/>
                    <a:pt x="20973" y="45"/>
                  </a:cubicBezTo>
                  <a:cubicBezTo>
                    <a:pt x="15703" y="-63"/>
                    <a:pt x="2044" y="45"/>
                    <a:pt x="0" y="152"/>
                  </a:cubicBezTo>
                  <a:cubicBezTo>
                    <a:pt x="3012" y="152"/>
                    <a:pt x="6131" y="45"/>
                    <a:pt x="9250" y="4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82" name="任意多边形: 形状 256">
              <a:extLst>
                <a:ext uri="{FF2B5EF4-FFF2-40B4-BE49-F238E27FC236}">
                  <a16:creationId xmlns:a16="http://schemas.microsoft.com/office/drawing/2014/main" xmlns="" id="{15EF0E23-C21A-4FA0-877E-615A343BF123}"/>
                </a:ext>
              </a:extLst>
            </p:cNvPr>
            <p:cNvSpPr/>
            <p:nvPr/>
          </p:nvSpPr>
          <p:spPr>
            <a:xfrm>
              <a:off x="30618" y="193655"/>
              <a:ext cx="91349" cy="1361"/>
            </a:xfrm>
            <a:custGeom>
              <a:avLst/>
              <a:gdLst>
                <a:gd name="connsiteX0" fmla="*/ 9572 w 21618"/>
                <a:gd name="connsiteY0" fmla="*/ 108 h 322"/>
                <a:gd name="connsiteX1" fmla="*/ 21619 w 21618"/>
                <a:gd name="connsiteY1" fmla="*/ 0 h 322"/>
                <a:gd name="connsiteX2" fmla="*/ 0 w 21618"/>
                <a:gd name="connsiteY2" fmla="*/ 323 h 322"/>
                <a:gd name="connsiteX3" fmla="*/ 9572 w 21618"/>
                <a:gd name="connsiteY3" fmla="*/ 108 h 322"/>
              </a:gdLst>
              <a:ahLst/>
              <a:cxnLst>
                <a:cxn ang="0">
                  <a:pos x="connsiteX0" y="connsiteY0"/>
                </a:cxn>
                <a:cxn ang="0">
                  <a:pos x="connsiteX1" y="connsiteY1"/>
                </a:cxn>
                <a:cxn ang="0">
                  <a:pos x="connsiteX2" y="connsiteY2"/>
                </a:cxn>
                <a:cxn ang="0">
                  <a:pos x="connsiteX3" y="connsiteY3"/>
                </a:cxn>
              </a:cxnLst>
              <a:rect l="l" t="t" r="r" b="b"/>
              <a:pathLst>
                <a:path w="21618" h="322">
                  <a:moveTo>
                    <a:pt x="9572" y="108"/>
                  </a:moveTo>
                  <a:cubicBezTo>
                    <a:pt x="13552" y="0"/>
                    <a:pt x="17639" y="0"/>
                    <a:pt x="21619" y="0"/>
                  </a:cubicBezTo>
                  <a:cubicBezTo>
                    <a:pt x="15703" y="0"/>
                    <a:pt x="1828" y="215"/>
                    <a:pt x="0" y="323"/>
                  </a:cubicBezTo>
                  <a:cubicBezTo>
                    <a:pt x="3119" y="323"/>
                    <a:pt x="6346" y="215"/>
                    <a:pt x="9572" y="10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83" name="任意多边形: 形状 257">
              <a:extLst>
                <a:ext uri="{FF2B5EF4-FFF2-40B4-BE49-F238E27FC236}">
                  <a16:creationId xmlns:a16="http://schemas.microsoft.com/office/drawing/2014/main" xmlns="" id="{43B1C583-1A75-46F9-AFFD-5ED52A3D3EF1}"/>
                </a:ext>
              </a:extLst>
            </p:cNvPr>
            <p:cNvSpPr/>
            <p:nvPr/>
          </p:nvSpPr>
          <p:spPr>
            <a:xfrm>
              <a:off x="28349" y="194107"/>
              <a:ext cx="93166" cy="2269"/>
            </a:xfrm>
            <a:custGeom>
              <a:avLst/>
              <a:gdLst>
                <a:gd name="connsiteX0" fmla="*/ 9788 w 22048"/>
                <a:gd name="connsiteY0" fmla="*/ 215 h 537"/>
                <a:gd name="connsiteX1" fmla="*/ 22049 w 22048"/>
                <a:gd name="connsiteY1" fmla="*/ 0 h 537"/>
                <a:gd name="connsiteX2" fmla="*/ 0 w 22048"/>
                <a:gd name="connsiteY2" fmla="*/ 538 h 537"/>
                <a:gd name="connsiteX3" fmla="*/ 9788 w 22048"/>
                <a:gd name="connsiteY3" fmla="*/ 215 h 537"/>
              </a:gdLst>
              <a:ahLst/>
              <a:cxnLst>
                <a:cxn ang="0">
                  <a:pos x="connsiteX0" y="connsiteY0"/>
                </a:cxn>
                <a:cxn ang="0">
                  <a:pos x="connsiteX1" y="connsiteY1"/>
                </a:cxn>
                <a:cxn ang="0">
                  <a:pos x="connsiteX2" y="connsiteY2"/>
                </a:cxn>
                <a:cxn ang="0">
                  <a:pos x="connsiteX3" y="connsiteY3"/>
                </a:cxn>
              </a:cxnLst>
              <a:rect l="l" t="t" r="r" b="b"/>
              <a:pathLst>
                <a:path w="22048" h="537">
                  <a:moveTo>
                    <a:pt x="9788" y="215"/>
                  </a:moveTo>
                  <a:cubicBezTo>
                    <a:pt x="13875" y="108"/>
                    <a:pt x="17962" y="0"/>
                    <a:pt x="22049" y="0"/>
                  </a:cubicBezTo>
                  <a:cubicBezTo>
                    <a:pt x="16133" y="0"/>
                    <a:pt x="1721" y="430"/>
                    <a:pt x="0" y="538"/>
                  </a:cubicBezTo>
                  <a:cubicBezTo>
                    <a:pt x="3227" y="430"/>
                    <a:pt x="6561" y="323"/>
                    <a:pt x="9788" y="21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84" name="任意多边形: 形状 258">
              <a:extLst>
                <a:ext uri="{FF2B5EF4-FFF2-40B4-BE49-F238E27FC236}">
                  <a16:creationId xmlns:a16="http://schemas.microsoft.com/office/drawing/2014/main" xmlns="" id="{5651D91A-3099-4AE5-A7FC-020E79EF4C74}"/>
                </a:ext>
              </a:extLst>
            </p:cNvPr>
            <p:cNvSpPr/>
            <p:nvPr/>
          </p:nvSpPr>
          <p:spPr>
            <a:xfrm>
              <a:off x="27436" y="194107"/>
              <a:ext cx="94079" cy="3178"/>
            </a:xfrm>
            <a:custGeom>
              <a:avLst/>
              <a:gdLst>
                <a:gd name="connsiteX0" fmla="*/ 9895 w 22264"/>
                <a:gd name="connsiteY0" fmla="*/ 323 h 752"/>
                <a:gd name="connsiteX1" fmla="*/ 9895 w 22264"/>
                <a:gd name="connsiteY1" fmla="*/ 323 h 752"/>
                <a:gd name="connsiteX2" fmla="*/ 22264 w 22264"/>
                <a:gd name="connsiteY2" fmla="*/ 0 h 752"/>
                <a:gd name="connsiteX3" fmla="*/ 0 w 22264"/>
                <a:gd name="connsiteY3" fmla="*/ 753 h 752"/>
                <a:gd name="connsiteX4" fmla="*/ 9895 w 22264"/>
                <a:gd name="connsiteY4" fmla="*/ 323 h 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64" h="752">
                  <a:moveTo>
                    <a:pt x="9895" y="323"/>
                  </a:moveTo>
                  <a:lnTo>
                    <a:pt x="9895" y="323"/>
                  </a:lnTo>
                  <a:cubicBezTo>
                    <a:pt x="13982" y="215"/>
                    <a:pt x="18069" y="0"/>
                    <a:pt x="22264" y="0"/>
                  </a:cubicBezTo>
                  <a:cubicBezTo>
                    <a:pt x="16133" y="108"/>
                    <a:pt x="1721" y="645"/>
                    <a:pt x="0" y="753"/>
                  </a:cubicBezTo>
                  <a:cubicBezTo>
                    <a:pt x="3334" y="645"/>
                    <a:pt x="6561" y="430"/>
                    <a:pt x="9895" y="32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85" name="任意多边形: 形状 259">
              <a:extLst>
                <a:ext uri="{FF2B5EF4-FFF2-40B4-BE49-F238E27FC236}">
                  <a16:creationId xmlns:a16="http://schemas.microsoft.com/office/drawing/2014/main" xmlns="" id="{9EA94482-B8E8-465F-999F-03A493360441}"/>
                </a:ext>
              </a:extLst>
            </p:cNvPr>
            <p:cNvSpPr/>
            <p:nvPr/>
          </p:nvSpPr>
          <p:spPr>
            <a:xfrm>
              <a:off x="27436" y="193655"/>
              <a:ext cx="93622" cy="4543"/>
            </a:xfrm>
            <a:custGeom>
              <a:avLst/>
              <a:gdLst>
                <a:gd name="connsiteX0" fmla="*/ 0 w 22156"/>
                <a:gd name="connsiteY0" fmla="*/ 1076 h 1075"/>
                <a:gd name="connsiteX1" fmla="*/ 9895 w 22156"/>
                <a:gd name="connsiteY1" fmla="*/ 538 h 1075"/>
                <a:gd name="connsiteX2" fmla="*/ 9895 w 22156"/>
                <a:gd name="connsiteY2" fmla="*/ 538 h 1075"/>
                <a:gd name="connsiteX3" fmla="*/ 22156 w 22156"/>
                <a:gd name="connsiteY3" fmla="*/ 0 h 1075"/>
                <a:gd name="connsiteX4" fmla="*/ 0 w 22156"/>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56" h="1075">
                  <a:moveTo>
                    <a:pt x="0" y="1076"/>
                  </a:moveTo>
                  <a:cubicBezTo>
                    <a:pt x="3334" y="968"/>
                    <a:pt x="6561" y="753"/>
                    <a:pt x="9895" y="538"/>
                  </a:cubicBezTo>
                  <a:lnTo>
                    <a:pt x="9895" y="538"/>
                  </a:lnTo>
                  <a:cubicBezTo>
                    <a:pt x="13982" y="323"/>
                    <a:pt x="18069" y="215"/>
                    <a:pt x="22156" y="0"/>
                  </a:cubicBezTo>
                  <a:cubicBezTo>
                    <a:pt x="16026" y="215"/>
                    <a:pt x="1613" y="968"/>
                    <a:pt x="0" y="107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86" name="任意多边形: 形状 260">
              <a:extLst>
                <a:ext uri="{FF2B5EF4-FFF2-40B4-BE49-F238E27FC236}">
                  <a16:creationId xmlns:a16="http://schemas.microsoft.com/office/drawing/2014/main" xmlns="" id="{0D8A95D2-EB66-4C4B-B02E-9FCE7778CD6A}"/>
                </a:ext>
              </a:extLst>
            </p:cNvPr>
            <p:cNvSpPr/>
            <p:nvPr/>
          </p:nvSpPr>
          <p:spPr>
            <a:xfrm>
              <a:off x="28801" y="194107"/>
              <a:ext cx="92714" cy="4999"/>
            </a:xfrm>
            <a:custGeom>
              <a:avLst/>
              <a:gdLst>
                <a:gd name="connsiteX0" fmla="*/ 21941 w 21941"/>
                <a:gd name="connsiteY0" fmla="*/ 0 h 1183"/>
                <a:gd name="connsiteX1" fmla="*/ 0 w 21941"/>
                <a:gd name="connsiteY1" fmla="*/ 1183 h 1183"/>
                <a:gd name="connsiteX2" fmla="*/ 9788 w 21941"/>
                <a:gd name="connsiteY2" fmla="*/ 538 h 1183"/>
                <a:gd name="connsiteX3" fmla="*/ 21941 w 21941"/>
                <a:gd name="connsiteY3" fmla="*/ 0 h 1183"/>
              </a:gdLst>
              <a:ahLst/>
              <a:cxnLst>
                <a:cxn ang="0">
                  <a:pos x="connsiteX0" y="connsiteY0"/>
                </a:cxn>
                <a:cxn ang="0">
                  <a:pos x="connsiteX1" y="connsiteY1"/>
                </a:cxn>
                <a:cxn ang="0">
                  <a:pos x="connsiteX2" y="connsiteY2"/>
                </a:cxn>
                <a:cxn ang="0">
                  <a:pos x="connsiteX3" y="connsiteY3"/>
                </a:cxn>
              </a:cxnLst>
              <a:rect l="l" t="t" r="r" b="b"/>
              <a:pathLst>
                <a:path w="21941" h="1183">
                  <a:moveTo>
                    <a:pt x="21941" y="0"/>
                  </a:moveTo>
                  <a:cubicBezTo>
                    <a:pt x="16241" y="215"/>
                    <a:pt x="1506" y="968"/>
                    <a:pt x="0" y="1183"/>
                  </a:cubicBezTo>
                  <a:cubicBezTo>
                    <a:pt x="3227" y="1076"/>
                    <a:pt x="6561" y="753"/>
                    <a:pt x="9788" y="538"/>
                  </a:cubicBezTo>
                  <a:cubicBezTo>
                    <a:pt x="13875" y="430"/>
                    <a:pt x="17962" y="215"/>
                    <a:pt x="21941"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87" name="任意多边形: 形状 262">
              <a:extLst>
                <a:ext uri="{FF2B5EF4-FFF2-40B4-BE49-F238E27FC236}">
                  <a16:creationId xmlns:a16="http://schemas.microsoft.com/office/drawing/2014/main" xmlns="" id="{DB5F2A30-1E27-418D-A920-01DA6A6E7A0C}"/>
                </a:ext>
              </a:extLst>
            </p:cNvPr>
            <p:cNvSpPr/>
            <p:nvPr/>
          </p:nvSpPr>
          <p:spPr>
            <a:xfrm>
              <a:off x="31526" y="194563"/>
              <a:ext cx="90441" cy="5907"/>
            </a:xfrm>
            <a:custGeom>
              <a:avLst/>
              <a:gdLst>
                <a:gd name="connsiteX0" fmla="*/ 9572 w 21403"/>
                <a:gd name="connsiteY0" fmla="*/ 753 h 1398"/>
                <a:gd name="connsiteX1" fmla="*/ 21404 w 21403"/>
                <a:gd name="connsiteY1" fmla="*/ 0 h 1398"/>
                <a:gd name="connsiteX2" fmla="*/ 0 w 21403"/>
                <a:gd name="connsiteY2" fmla="*/ 1398 h 1398"/>
                <a:gd name="connsiteX3" fmla="*/ 9572 w 21403"/>
                <a:gd name="connsiteY3" fmla="*/ 753 h 1398"/>
                <a:gd name="connsiteX4" fmla="*/ 9572 w 21403"/>
                <a:gd name="connsiteY4" fmla="*/ 753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03" h="1398">
                  <a:moveTo>
                    <a:pt x="9572" y="753"/>
                  </a:moveTo>
                  <a:cubicBezTo>
                    <a:pt x="13552" y="430"/>
                    <a:pt x="17424" y="215"/>
                    <a:pt x="21404" y="0"/>
                  </a:cubicBezTo>
                  <a:cubicBezTo>
                    <a:pt x="15918" y="215"/>
                    <a:pt x="1291" y="1183"/>
                    <a:pt x="0" y="1398"/>
                  </a:cubicBezTo>
                  <a:cubicBezTo>
                    <a:pt x="3227" y="1183"/>
                    <a:pt x="6346" y="968"/>
                    <a:pt x="9572" y="753"/>
                  </a:cubicBezTo>
                  <a:lnTo>
                    <a:pt x="9572" y="753"/>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88" name="任意多边形: 形状 263">
              <a:extLst>
                <a:ext uri="{FF2B5EF4-FFF2-40B4-BE49-F238E27FC236}">
                  <a16:creationId xmlns:a16="http://schemas.microsoft.com/office/drawing/2014/main" xmlns="" id="{DE90D090-CA2B-45CA-9A37-A6DC7F8FC0DA}"/>
                </a:ext>
              </a:extLst>
            </p:cNvPr>
            <p:cNvSpPr/>
            <p:nvPr/>
          </p:nvSpPr>
          <p:spPr>
            <a:xfrm>
              <a:off x="35165" y="194563"/>
              <a:ext cx="87259" cy="6816"/>
            </a:xfrm>
            <a:custGeom>
              <a:avLst/>
              <a:gdLst>
                <a:gd name="connsiteX0" fmla="*/ 20651 w 20650"/>
                <a:gd name="connsiteY0" fmla="*/ 0 h 1613"/>
                <a:gd name="connsiteX1" fmla="*/ 0 w 20650"/>
                <a:gd name="connsiteY1" fmla="*/ 1613 h 1613"/>
                <a:gd name="connsiteX2" fmla="*/ 9250 w 20650"/>
                <a:gd name="connsiteY2" fmla="*/ 860 h 1613"/>
                <a:gd name="connsiteX3" fmla="*/ 20651 w 20650"/>
                <a:gd name="connsiteY3" fmla="*/ 0 h 1613"/>
              </a:gdLst>
              <a:ahLst/>
              <a:cxnLst>
                <a:cxn ang="0">
                  <a:pos x="connsiteX0" y="connsiteY0"/>
                </a:cxn>
                <a:cxn ang="0">
                  <a:pos x="connsiteX1" y="connsiteY1"/>
                </a:cxn>
                <a:cxn ang="0">
                  <a:pos x="connsiteX2" y="connsiteY2"/>
                </a:cxn>
                <a:cxn ang="0">
                  <a:pos x="connsiteX3" y="connsiteY3"/>
                </a:cxn>
              </a:cxnLst>
              <a:rect l="l" t="t" r="r" b="b"/>
              <a:pathLst>
                <a:path w="20650" h="1613">
                  <a:moveTo>
                    <a:pt x="20651" y="0"/>
                  </a:moveTo>
                  <a:cubicBezTo>
                    <a:pt x="15380" y="323"/>
                    <a:pt x="1076" y="1398"/>
                    <a:pt x="0" y="1613"/>
                  </a:cubicBezTo>
                  <a:cubicBezTo>
                    <a:pt x="3119" y="1398"/>
                    <a:pt x="6131" y="1076"/>
                    <a:pt x="9250" y="860"/>
                  </a:cubicBezTo>
                  <a:cubicBezTo>
                    <a:pt x="13122" y="538"/>
                    <a:pt x="16886" y="323"/>
                    <a:pt x="20651"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89" name="任意多边形: 形状 264">
              <a:extLst>
                <a:ext uri="{FF2B5EF4-FFF2-40B4-BE49-F238E27FC236}">
                  <a16:creationId xmlns:a16="http://schemas.microsoft.com/office/drawing/2014/main" xmlns="" id="{8D9B3734-B36E-478A-88F9-8524DB2FC5E5}"/>
                </a:ext>
              </a:extLst>
            </p:cNvPr>
            <p:cNvSpPr/>
            <p:nvPr/>
          </p:nvSpPr>
          <p:spPr>
            <a:xfrm>
              <a:off x="40620" y="194563"/>
              <a:ext cx="82716" cy="7724"/>
            </a:xfrm>
            <a:custGeom>
              <a:avLst/>
              <a:gdLst>
                <a:gd name="connsiteX0" fmla="*/ 8820 w 19575"/>
                <a:gd name="connsiteY0" fmla="*/ 968 h 1828"/>
                <a:gd name="connsiteX1" fmla="*/ 19575 w 19575"/>
                <a:gd name="connsiteY1" fmla="*/ 0 h 1828"/>
                <a:gd name="connsiteX2" fmla="*/ 0 w 19575"/>
                <a:gd name="connsiteY2" fmla="*/ 1828 h 1828"/>
                <a:gd name="connsiteX3" fmla="*/ 8820 w 19575"/>
                <a:gd name="connsiteY3" fmla="*/ 968 h 1828"/>
              </a:gdLst>
              <a:ahLst/>
              <a:cxnLst>
                <a:cxn ang="0">
                  <a:pos x="connsiteX0" y="connsiteY0"/>
                </a:cxn>
                <a:cxn ang="0">
                  <a:pos x="connsiteX1" y="connsiteY1"/>
                </a:cxn>
                <a:cxn ang="0">
                  <a:pos x="connsiteX2" y="connsiteY2"/>
                </a:cxn>
                <a:cxn ang="0">
                  <a:pos x="connsiteX3" y="connsiteY3"/>
                </a:cxn>
              </a:cxnLst>
              <a:rect l="l" t="t" r="r" b="b"/>
              <a:pathLst>
                <a:path w="19575" h="1828">
                  <a:moveTo>
                    <a:pt x="8820" y="968"/>
                  </a:moveTo>
                  <a:cubicBezTo>
                    <a:pt x="12369" y="645"/>
                    <a:pt x="16026" y="323"/>
                    <a:pt x="19575" y="0"/>
                  </a:cubicBezTo>
                  <a:cubicBezTo>
                    <a:pt x="14520" y="323"/>
                    <a:pt x="753" y="1613"/>
                    <a:pt x="0" y="1828"/>
                  </a:cubicBezTo>
                  <a:cubicBezTo>
                    <a:pt x="2904" y="1613"/>
                    <a:pt x="5808" y="1291"/>
                    <a:pt x="8820" y="96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98" name="任意多边形: 形状 274">
              <a:extLst>
                <a:ext uri="{FF2B5EF4-FFF2-40B4-BE49-F238E27FC236}">
                  <a16:creationId xmlns:a16="http://schemas.microsoft.com/office/drawing/2014/main" xmlns="" id="{69B5D55B-D7E7-4C43-855B-E4811F6FFC92}"/>
                </a:ext>
              </a:extLst>
            </p:cNvPr>
            <p:cNvSpPr/>
            <p:nvPr/>
          </p:nvSpPr>
          <p:spPr>
            <a:xfrm>
              <a:off x="88783" y="218649"/>
              <a:ext cx="16662" cy="16057"/>
            </a:xfrm>
            <a:custGeom>
              <a:avLst/>
              <a:gdLst>
                <a:gd name="connsiteX0" fmla="*/ 3 w 3943"/>
                <a:gd name="connsiteY0" fmla="*/ 3657 h 3800"/>
                <a:gd name="connsiteX1" fmla="*/ 2584 w 3943"/>
                <a:gd name="connsiteY1" fmla="*/ 2044 h 3800"/>
                <a:gd name="connsiteX2" fmla="*/ 2584 w 3943"/>
                <a:gd name="connsiteY2" fmla="*/ 2044 h 3800"/>
                <a:gd name="connsiteX3" fmla="*/ 3875 w 3943"/>
                <a:gd name="connsiteY3" fmla="*/ 0 h 3800"/>
                <a:gd name="connsiteX4" fmla="*/ 3 w 3943"/>
                <a:gd name="connsiteY4" fmla="*/ 3657 h 3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3" h="3800">
                  <a:moveTo>
                    <a:pt x="3" y="3657"/>
                  </a:moveTo>
                  <a:cubicBezTo>
                    <a:pt x="3" y="4087"/>
                    <a:pt x="1186" y="3549"/>
                    <a:pt x="2584" y="2044"/>
                  </a:cubicBezTo>
                  <a:lnTo>
                    <a:pt x="2584" y="2044"/>
                  </a:lnTo>
                  <a:cubicBezTo>
                    <a:pt x="2584" y="2044"/>
                    <a:pt x="4305" y="108"/>
                    <a:pt x="3875" y="0"/>
                  </a:cubicBezTo>
                  <a:cubicBezTo>
                    <a:pt x="3014" y="108"/>
                    <a:pt x="-105" y="2796"/>
                    <a:pt x="3" y="365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499" name="任意多边形: 形状 275">
              <a:extLst>
                <a:ext uri="{FF2B5EF4-FFF2-40B4-BE49-F238E27FC236}">
                  <a16:creationId xmlns:a16="http://schemas.microsoft.com/office/drawing/2014/main" xmlns="" id="{3A236E16-4953-4AD6-9BAF-69B5F701BEAA}"/>
                </a:ext>
              </a:extLst>
            </p:cNvPr>
            <p:cNvSpPr/>
            <p:nvPr/>
          </p:nvSpPr>
          <p:spPr>
            <a:xfrm>
              <a:off x="117086" y="218649"/>
              <a:ext cx="8658" cy="15922"/>
            </a:xfrm>
            <a:custGeom>
              <a:avLst/>
              <a:gdLst>
                <a:gd name="connsiteX0" fmla="*/ 1801 w 2049"/>
                <a:gd name="connsiteY0" fmla="*/ 0 h 3768"/>
                <a:gd name="connsiteX1" fmla="*/ 81 w 2049"/>
                <a:gd name="connsiteY1" fmla="*/ 3549 h 3768"/>
                <a:gd name="connsiteX2" fmla="*/ 1801 w 2049"/>
                <a:gd name="connsiteY2" fmla="*/ 2044 h 3768"/>
                <a:gd name="connsiteX3" fmla="*/ 1801 w 2049"/>
                <a:gd name="connsiteY3" fmla="*/ 0 h 3768"/>
              </a:gdLst>
              <a:ahLst/>
              <a:cxnLst>
                <a:cxn ang="0">
                  <a:pos x="connsiteX0" y="connsiteY0"/>
                </a:cxn>
                <a:cxn ang="0">
                  <a:pos x="connsiteX1" y="connsiteY1"/>
                </a:cxn>
                <a:cxn ang="0">
                  <a:pos x="connsiteX2" y="connsiteY2"/>
                </a:cxn>
                <a:cxn ang="0">
                  <a:pos x="connsiteX3" y="connsiteY3"/>
                </a:cxn>
              </a:cxnLst>
              <a:rect l="l" t="t" r="r" b="b"/>
              <a:pathLst>
                <a:path w="2049" h="3768">
                  <a:moveTo>
                    <a:pt x="1801" y="0"/>
                  </a:moveTo>
                  <a:cubicBezTo>
                    <a:pt x="1049" y="108"/>
                    <a:pt x="-350" y="2689"/>
                    <a:pt x="81" y="3549"/>
                  </a:cubicBezTo>
                  <a:cubicBezTo>
                    <a:pt x="296" y="4087"/>
                    <a:pt x="1264" y="3657"/>
                    <a:pt x="1801" y="2044"/>
                  </a:cubicBezTo>
                  <a:cubicBezTo>
                    <a:pt x="2017" y="1291"/>
                    <a:pt x="2232" y="0"/>
                    <a:pt x="1801"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00" name="任意多边形: 形状 276">
              <a:extLst>
                <a:ext uri="{FF2B5EF4-FFF2-40B4-BE49-F238E27FC236}">
                  <a16:creationId xmlns:a16="http://schemas.microsoft.com/office/drawing/2014/main" xmlns="" id="{1A2566AD-14BA-4FCA-8F68-5CE7E3C4F6AA}"/>
                </a:ext>
              </a:extLst>
            </p:cNvPr>
            <p:cNvSpPr/>
            <p:nvPr/>
          </p:nvSpPr>
          <p:spPr>
            <a:xfrm>
              <a:off x="143137" y="218197"/>
              <a:ext cx="7217" cy="15766"/>
            </a:xfrm>
            <a:custGeom>
              <a:avLst/>
              <a:gdLst>
                <a:gd name="connsiteX0" fmla="*/ 369 w 1708"/>
                <a:gd name="connsiteY0" fmla="*/ 0 h 3731"/>
                <a:gd name="connsiteX1" fmla="*/ 369 w 1708"/>
                <a:gd name="connsiteY1" fmla="*/ 0 h 3731"/>
                <a:gd name="connsiteX2" fmla="*/ 907 w 1708"/>
                <a:gd name="connsiteY2" fmla="*/ 3657 h 3731"/>
                <a:gd name="connsiteX3" fmla="*/ 1552 w 1708"/>
                <a:gd name="connsiteY3" fmla="*/ 1936 h 3731"/>
                <a:gd name="connsiteX4" fmla="*/ 1552 w 1708"/>
                <a:gd name="connsiteY4" fmla="*/ 1936 h 3731"/>
                <a:gd name="connsiteX5" fmla="*/ 369 w 1708"/>
                <a:gd name="connsiteY5" fmla="*/ 0 h 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8" h="3731">
                  <a:moveTo>
                    <a:pt x="369" y="0"/>
                  </a:moveTo>
                  <a:cubicBezTo>
                    <a:pt x="369" y="0"/>
                    <a:pt x="369" y="0"/>
                    <a:pt x="369" y="0"/>
                  </a:cubicBezTo>
                  <a:cubicBezTo>
                    <a:pt x="-276" y="215"/>
                    <a:pt x="-61" y="3119"/>
                    <a:pt x="907" y="3657"/>
                  </a:cubicBezTo>
                  <a:cubicBezTo>
                    <a:pt x="1444" y="3980"/>
                    <a:pt x="1982" y="3227"/>
                    <a:pt x="1552" y="1936"/>
                  </a:cubicBezTo>
                  <a:lnTo>
                    <a:pt x="1552" y="1936"/>
                  </a:lnTo>
                  <a:cubicBezTo>
                    <a:pt x="1444" y="1183"/>
                    <a:pt x="799" y="0"/>
                    <a:pt x="369"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01" name="任意多边形: 形状 277">
              <a:extLst>
                <a:ext uri="{FF2B5EF4-FFF2-40B4-BE49-F238E27FC236}">
                  <a16:creationId xmlns:a16="http://schemas.microsoft.com/office/drawing/2014/main" xmlns="" id="{976D7B90-FBA2-42EC-9728-B4B60E77451B}"/>
                </a:ext>
              </a:extLst>
            </p:cNvPr>
            <p:cNvSpPr/>
            <p:nvPr/>
          </p:nvSpPr>
          <p:spPr>
            <a:xfrm>
              <a:off x="164113" y="217740"/>
              <a:ext cx="14777" cy="15449"/>
            </a:xfrm>
            <a:custGeom>
              <a:avLst/>
              <a:gdLst>
                <a:gd name="connsiteX0" fmla="*/ 30 w 3497"/>
                <a:gd name="connsiteY0" fmla="*/ 0 h 3656"/>
                <a:gd name="connsiteX1" fmla="*/ 3257 w 3497"/>
                <a:gd name="connsiteY1" fmla="*/ 3657 h 3656"/>
                <a:gd name="connsiteX2" fmla="*/ 2611 w 3497"/>
                <a:gd name="connsiteY2" fmla="*/ 1936 h 3656"/>
                <a:gd name="connsiteX3" fmla="*/ 2611 w 3497"/>
                <a:gd name="connsiteY3" fmla="*/ 1936 h 3656"/>
                <a:gd name="connsiteX4" fmla="*/ 30 w 3497"/>
                <a:gd name="connsiteY4" fmla="*/ 0 h 3656"/>
                <a:gd name="connsiteX5" fmla="*/ 30 w 3497"/>
                <a:gd name="connsiteY5" fmla="*/ 0 h 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7" h="3656">
                  <a:moveTo>
                    <a:pt x="30" y="0"/>
                  </a:moveTo>
                  <a:cubicBezTo>
                    <a:pt x="-293" y="430"/>
                    <a:pt x="2073" y="3657"/>
                    <a:pt x="3257" y="3657"/>
                  </a:cubicBezTo>
                  <a:cubicBezTo>
                    <a:pt x="3687" y="3657"/>
                    <a:pt x="3579" y="3012"/>
                    <a:pt x="2611" y="1936"/>
                  </a:cubicBezTo>
                  <a:lnTo>
                    <a:pt x="2611" y="1936"/>
                  </a:lnTo>
                  <a:cubicBezTo>
                    <a:pt x="1858" y="1076"/>
                    <a:pt x="568" y="0"/>
                    <a:pt x="30" y="0"/>
                  </a:cubicBezTo>
                  <a:cubicBezTo>
                    <a:pt x="137" y="0"/>
                    <a:pt x="30" y="0"/>
                    <a:pt x="3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02" name="任意多边形: 形状 278">
              <a:extLst>
                <a:ext uri="{FF2B5EF4-FFF2-40B4-BE49-F238E27FC236}">
                  <a16:creationId xmlns:a16="http://schemas.microsoft.com/office/drawing/2014/main" xmlns="" id="{333279E5-71CF-43F7-88F1-18D0F102482C}"/>
                </a:ext>
              </a:extLst>
            </p:cNvPr>
            <p:cNvSpPr/>
            <p:nvPr/>
          </p:nvSpPr>
          <p:spPr>
            <a:xfrm>
              <a:off x="183775" y="216832"/>
              <a:ext cx="23608" cy="15039"/>
            </a:xfrm>
            <a:custGeom>
              <a:avLst/>
              <a:gdLst>
                <a:gd name="connsiteX0" fmla="*/ 3874 w 5587"/>
                <a:gd name="connsiteY0" fmla="*/ 1828 h 3559"/>
                <a:gd name="connsiteX1" fmla="*/ 3874 w 5587"/>
                <a:gd name="connsiteY1" fmla="*/ 1828 h 3559"/>
                <a:gd name="connsiteX2" fmla="*/ 109 w 5587"/>
                <a:gd name="connsiteY2" fmla="*/ 0 h 3559"/>
                <a:gd name="connsiteX3" fmla="*/ 2 w 5587"/>
                <a:gd name="connsiteY3" fmla="*/ 0 h 3559"/>
                <a:gd name="connsiteX4" fmla="*/ 5487 w 5587"/>
                <a:gd name="connsiteY4" fmla="*/ 3549 h 3559"/>
                <a:gd name="connsiteX5" fmla="*/ 3874 w 5587"/>
                <a:gd name="connsiteY5" fmla="*/ 1828 h 3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 h="3559">
                  <a:moveTo>
                    <a:pt x="3874" y="1828"/>
                  </a:moveTo>
                  <a:lnTo>
                    <a:pt x="3874" y="1828"/>
                  </a:lnTo>
                  <a:cubicBezTo>
                    <a:pt x="2691" y="968"/>
                    <a:pt x="755" y="0"/>
                    <a:pt x="109" y="0"/>
                  </a:cubicBezTo>
                  <a:cubicBezTo>
                    <a:pt x="109" y="0"/>
                    <a:pt x="2" y="0"/>
                    <a:pt x="2" y="0"/>
                  </a:cubicBezTo>
                  <a:cubicBezTo>
                    <a:pt x="-106" y="538"/>
                    <a:pt x="4842" y="3764"/>
                    <a:pt x="5487" y="3549"/>
                  </a:cubicBezTo>
                  <a:cubicBezTo>
                    <a:pt x="5810" y="3442"/>
                    <a:pt x="5380" y="2796"/>
                    <a:pt x="3874" y="182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03" name="任意多边形: 形状 279">
              <a:extLst>
                <a:ext uri="{FF2B5EF4-FFF2-40B4-BE49-F238E27FC236}">
                  <a16:creationId xmlns:a16="http://schemas.microsoft.com/office/drawing/2014/main" xmlns="" id="{652B5D33-007F-41CE-BABE-DBE023162CDA}"/>
                </a:ext>
              </a:extLst>
            </p:cNvPr>
            <p:cNvSpPr/>
            <p:nvPr/>
          </p:nvSpPr>
          <p:spPr>
            <a:xfrm>
              <a:off x="203779" y="215923"/>
              <a:ext cx="32723" cy="14249"/>
            </a:xfrm>
            <a:custGeom>
              <a:avLst/>
              <a:gdLst>
                <a:gd name="connsiteX0" fmla="*/ 0 w 7744"/>
                <a:gd name="connsiteY0" fmla="*/ 0 h 3372"/>
                <a:gd name="connsiteX1" fmla="*/ 7744 w 7744"/>
                <a:gd name="connsiteY1" fmla="*/ 3334 h 3372"/>
                <a:gd name="connsiteX2" fmla="*/ 5055 w 7744"/>
                <a:gd name="connsiteY2" fmla="*/ 1721 h 3372"/>
                <a:gd name="connsiteX3" fmla="*/ 0 w 7744"/>
                <a:gd name="connsiteY3" fmla="*/ 0 h 3372"/>
                <a:gd name="connsiteX4" fmla="*/ 0 w 7744"/>
                <a:gd name="connsiteY4" fmla="*/ 0 h 3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3372">
                  <a:moveTo>
                    <a:pt x="0" y="0"/>
                  </a:moveTo>
                  <a:cubicBezTo>
                    <a:pt x="323" y="430"/>
                    <a:pt x="7314" y="3764"/>
                    <a:pt x="7744" y="3334"/>
                  </a:cubicBezTo>
                  <a:cubicBezTo>
                    <a:pt x="7636" y="3012"/>
                    <a:pt x="6238" y="2259"/>
                    <a:pt x="5055" y="1721"/>
                  </a:cubicBezTo>
                  <a:cubicBezTo>
                    <a:pt x="3119" y="968"/>
                    <a:pt x="645" y="0"/>
                    <a:pt x="0" y="0"/>
                  </a:cubicBezTo>
                  <a:cubicBezTo>
                    <a:pt x="0" y="0"/>
                    <a:pt x="0"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04" name="任意多边形: 形状 280">
              <a:extLst>
                <a:ext uri="{FF2B5EF4-FFF2-40B4-BE49-F238E27FC236}">
                  <a16:creationId xmlns:a16="http://schemas.microsoft.com/office/drawing/2014/main" xmlns="" id="{1A526AF7-E7B2-42F3-A5F2-2930587FDFFE}"/>
                </a:ext>
              </a:extLst>
            </p:cNvPr>
            <p:cNvSpPr/>
            <p:nvPr/>
          </p:nvSpPr>
          <p:spPr>
            <a:xfrm>
              <a:off x="222866" y="214559"/>
              <a:ext cx="41356" cy="13780"/>
            </a:xfrm>
            <a:custGeom>
              <a:avLst/>
              <a:gdLst>
                <a:gd name="connsiteX0" fmla="*/ 6131 w 9787"/>
                <a:gd name="connsiteY0" fmla="*/ 1721 h 3261"/>
                <a:gd name="connsiteX1" fmla="*/ 0 w 9787"/>
                <a:gd name="connsiteY1" fmla="*/ 0 h 3261"/>
                <a:gd name="connsiteX2" fmla="*/ 0 w 9787"/>
                <a:gd name="connsiteY2" fmla="*/ 0 h 3261"/>
                <a:gd name="connsiteX3" fmla="*/ 9788 w 9787"/>
                <a:gd name="connsiteY3" fmla="*/ 3227 h 3261"/>
                <a:gd name="connsiteX4" fmla="*/ 6131 w 9787"/>
                <a:gd name="connsiteY4" fmla="*/ 1721 h 3261"/>
                <a:gd name="connsiteX5" fmla="*/ 6131 w 9787"/>
                <a:gd name="connsiteY5" fmla="*/ 1721 h 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87" h="3261">
                  <a:moveTo>
                    <a:pt x="6131" y="1721"/>
                  </a:moveTo>
                  <a:cubicBezTo>
                    <a:pt x="3549" y="860"/>
                    <a:pt x="538" y="0"/>
                    <a:pt x="0" y="0"/>
                  </a:cubicBezTo>
                  <a:cubicBezTo>
                    <a:pt x="0" y="0"/>
                    <a:pt x="0" y="0"/>
                    <a:pt x="0" y="0"/>
                  </a:cubicBezTo>
                  <a:cubicBezTo>
                    <a:pt x="108" y="0"/>
                    <a:pt x="9250" y="3657"/>
                    <a:pt x="9788" y="3227"/>
                  </a:cubicBezTo>
                  <a:cubicBezTo>
                    <a:pt x="9680" y="3012"/>
                    <a:pt x="7744" y="2259"/>
                    <a:pt x="6131" y="1721"/>
                  </a:cubicBezTo>
                  <a:lnTo>
                    <a:pt x="6131" y="1721"/>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05" name="任意多边形: 形状 282">
              <a:extLst>
                <a:ext uri="{FF2B5EF4-FFF2-40B4-BE49-F238E27FC236}">
                  <a16:creationId xmlns:a16="http://schemas.microsoft.com/office/drawing/2014/main" xmlns="" id="{E5670F66-59C0-40A7-9DB0-9022C3BAE700}"/>
                </a:ext>
              </a:extLst>
            </p:cNvPr>
            <p:cNvSpPr/>
            <p:nvPr/>
          </p:nvSpPr>
          <p:spPr>
            <a:xfrm>
              <a:off x="241501" y="213308"/>
              <a:ext cx="49993" cy="13518"/>
            </a:xfrm>
            <a:custGeom>
              <a:avLst/>
              <a:gdLst>
                <a:gd name="connsiteX0" fmla="*/ 0 w 11831"/>
                <a:gd name="connsiteY0" fmla="*/ 81 h 3199"/>
                <a:gd name="connsiteX1" fmla="*/ 11831 w 11831"/>
                <a:gd name="connsiteY1" fmla="*/ 3200 h 3199"/>
                <a:gd name="connsiteX2" fmla="*/ 11831 w 11831"/>
                <a:gd name="connsiteY2" fmla="*/ 3200 h 3199"/>
                <a:gd name="connsiteX3" fmla="*/ 7206 w 11831"/>
                <a:gd name="connsiteY3" fmla="*/ 1694 h 3199"/>
                <a:gd name="connsiteX4" fmla="*/ 0 w 11831"/>
                <a:gd name="connsiteY4" fmla="*/ 81 h 3199"/>
                <a:gd name="connsiteX5" fmla="*/ 0 w 11831"/>
                <a:gd name="connsiteY5" fmla="*/ 81 h 3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31" h="3199">
                  <a:moveTo>
                    <a:pt x="0" y="81"/>
                  </a:moveTo>
                  <a:cubicBezTo>
                    <a:pt x="538" y="296"/>
                    <a:pt x="10540" y="3200"/>
                    <a:pt x="11831" y="3200"/>
                  </a:cubicBezTo>
                  <a:cubicBezTo>
                    <a:pt x="11831" y="3200"/>
                    <a:pt x="11831" y="3200"/>
                    <a:pt x="11831" y="3200"/>
                  </a:cubicBezTo>
                  <a:cubicBezTo>
                    <a:pt x="11401" y="2877"/>
                    <a:pt x="9035" y="2232"/>
                    <a:pt x="7206" y="1694"/>
                  </a:cubicBezTo>
                  <a:cubicBezTo>
                    <a:pt x="4195" y="834"/>
                    <a:pt x="645" y="-27"/>
                    <a:pt x="0" y="81"/>
                  </a:cubicBezTo>
                  <a:cubicBezTo>
                    <a:pt x="0" y="-27"/>
                    <a:pt x="0" y="-27"/>
                    <a:pt x="0" y="8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06" name="任意多边形: 形状 283">
              <a:extLst>
                <a:ext uri="{FF2B5EF4-FFF2-40B4-BE49-F238E27FC236}">
                  <a16:creationId xmlns:a16="http://schemas.microsoft.com/office/drawing/2014/main" xmlns="" id="{397EF973-70E9-4255-8F36-42C166DEEB75}"/>
                </a:ext>
              </a:extLst>
            </p:cNvPr>
            <p:cNvSpPr/>
            <p:nvPr/>
          </p:nvSpPr>
          <p:spPr>
            <a:xfrm>
              <a:off x="258771" y="211833"/>
              <a:ext cx="58174" cy="12364"/>
            </a:xfrm>
            <a:custGeom>
              <a:avLst/>
              <a:gdLst>
                <a:gd name="connsiteX0" fmla="*/ 13767 w 13767"/>
                <a:gd name="connsiteY0" fmla="*/ 2904 h 2926"/>
                <a:gd name="connsiteX1" fmla="*/ 8282 w 13767"/>
                <a:gd name="connsiteY1" fmla="*/ 1506 h 2926"/>
                <a:gd name="connsiteX2" fmla="*/ 0 w 13767"/>
                <a:gd name="connsiteY2" fmla="*/ 0 h 2926"/>
                <a:gd name="connsiteX3" fmla="*/ 13767 w 13767"/>
                <a:gd name="connsiteY3" fmla="*/ 2904 h 2926"/>
              </a:gdLst>
              <a:ahLst/>
              <a:cxnLst>
                <a:cxn ang="0">
                  <a:pos x="connsiteX0" y="connsiteY0"/>
                </a:cxn>
                <a:cxn ang="0">
                  <a:pos x="connsiteX1" y="connsiteY1"/>
                </a:cxn>
                <a:cxn ang="0">
                  <a:pos x="connsiteX2" y="connsiteY2"/>
                </a:cxn>
                <a:cxn ang="0">
                  <a:pos x="connsiteX3" y="connsiteY3"/>
                </a:cxn>
              </a:cxnLst>
              <a:rect l="l" t="t" r="r" b="b"/>
              <a:pathLst>
                <a:path w="13767" h="2926">
                  <a:moveTo>
                    <a:pt x="13767" y="2904"/>
                  </a:moveTo>
                  <a:cubicBezTo>
                    <a:pt x="13122" y="2581"/>
                    <a:pt x="10540" y="1936"/>
                    <a:pt x="8282" y="1506"/>
                  </a:cubicBezTo>
                  <a:cubicBezTo>
                    <a:pt x="4517" y="645"/>
                    <a:pt x="645" y="0"/>
                    <a:pt x="0" y="0"/>
                  </a:cubicBezTo>
                  <a:cubicBezTo>
                    <a:pt x="0" y="0"/>
                    <a:pt x="13122" y="3227"/>
                    <a:pt x="13767" y="290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07" name="任意多边形: 形状 284">
              <a:extLst>
                <a:ext uri="{FF2B5EF4-FFF2-40B4-BE49-F238E27FC236}">
                  <a16:creationId xmlns:a16="http://schemas.microsoft.com/office/drawing/2014/main" xmlns="" id="{1B6FD19A-DA9D-461C-9086-61EC7A9389B6}"/>
                </a:ext>
              </a:extLst>
            </p:cNvPr>
            <p:cNvSpPr/>
            <p:nvPr/>
          </p:nvSpPr>
          <p:spPr>
            <a:xfrm>
              <a:off x="274224" y="210016"/>
              <a:ext cx="65446" cy="11861"/>
            </a:xfrm>
            <a:custGeom>
              <a:avLst/>
              <a:gdLst>
                <a:gd name="connsiteX0" fmla="*/ 15488 w 15488"/>
                <a:gd name="connsiteY0" fmla="*/ 2796 h 2807"/>
                <a:gd name="connsiteX1" fmla="*/ 9142 w 15488"/>
                <a:gd name="connsiteY1" fmla="*/ 1398 h 2807"/>
                <a:gd name="connsiteX2" fmla="*/ 0 w 15488"/>
                <a:gd name="connsiteY2" fmla="*/ 0 h 2807"/>
                <a:gd name="connsiteX3" fmla="*/ 15488 w 15488"/>
                <a:gd name="connsiteY3" fmla="*/ 2796 h 2807"/>
              </a:gdLst>
              <a:ahLst/>
              <a:cxnLst>
                <a:cxn ang="0">
                  <a:pos x="connsiteX0" y="connsiteY0"/>
                </a:cxn>
                <a:cxn ang="0">
                  <a:pos x="connsiteX1" y="connsiteY1"/>
                </a:cxn>
                <a:cxn ang="0">
                  <a:pos x="connsiteX2" y="connsiteY2"/>
                </a:cxn>
                <a:cxn ang="0">
                  <a:pos x="connsiteX3" y="connsiteY3"/>
                </a:cxn>
              </a:cxnLst>
              <a:rect l="l" t="t" r="r" b="b"/>
              <a:pathLst>
                <a:path w="15488" h="2807">
                  <a:moveTo>
                    <a:pt x="15488" y="2796"/>
                  </a:moveTo>
                  <a:cubicBezTo>
                    <a:pt x="14735" y="2474"/>
                    <a:pt x="11724" y="1936"/>
                    <a:pt x="9142" y="1398"/>
                  </a:cubicBezTo>
                  <a:cubicBezTo>
                    <a:pt x="4948" y="645"/>
                    <a:pt x="538" y="0"/>
                    <a:pt x="0" y="0"/>
                  </a:cubicBezTo>
                  <a:cubicBezTo>
                    <a:pt x="108" y="108"/>
                    <a:pt x="15058" y="3012"/>
                    <a:pt x="15488" y="279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08" name="任意多边形: 形状 285">
              <a:extLst>
                <a:ext uri="{FF2B5EF4-FFF2-40B4-BE49-F238E27FC236}">
                  <a16:creationId xmlns:a16="http://schemas.microsoft.com/office/drawing/2014/main" xmlns="" id="{013573DF-7E7D-4AB2-9322-3E4D2723AC64}"/>
                </a:ext>
              </a:extLst>
            </p:cNvPr>
            <p:cNvSpPr/>
            <p:nvPr/>
          </p:nvSpPr>
          <p:spPr>
            <a:xfrm>
              <a:off x="287860" y="208651"/>
              <a:ext cx="71806" cy="10919"/>
            </a:xfrm>
            <a:custGeom>
              <a:avLst/>
              <a:gdLst>
                <a:gd name="connsiteX0" fmla="*/ 0 w 16993"/>
                <a:gd name="connsiteY0" fmla="*/ 0 h 2584"/>
                <a:gd name="connsiteX1" fmla="*/ 16994 w 16993"/>
                <a:gd name="connsiteY1" fmla="*/ 2581 h 2584"/>
                <a:gd name="connsiteX2" fmla="*/ 9895 w 16993"/>
                <a:gd name="connsiteY2" fmla="*/ 1291 h 2584"/>
                <a:gd name="connsiteX3" fmla="*/ 0 w 16993"/>
                <a:gd name="connsiteY3" fmla="*/ 0 h 2584"/>
                <a:gd name="connsiteX4" fmla="*/ 0 w 16993"/>
                <a:gd name="connsiteY4" fmla="*/ 0 h 2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2584">
                  <a:moveTo>
                    <a:pt x="0" y="0"/>
                  </a:moveTo>
                  <a:cubicBezTo>
                    <a:pt x="108" y="0"/>
                    <a:pt x="16133" y="2689"/>
                    <a:pt x="16994" y="2581"/>
                  </a:cubicBezTo>
                  <a:cubicBezTo>
                    <a:pt x="16133" y="2366"/>
                    <a:pt x="13229" y="1828"/>
                    <a:pt x="9895" y="1291"/>
                  </a:cubicBezTo>
                  <a:cubicBezTo>
                    <a:pt x="5701" y="645"/>
                    <a:pt x="968" y="0"/>
                    <a:pt x="0" y="0"/>
                  </a:cubicBezTo>
                  <a:lnTo>
                    <a:pt x="0" y="0"/>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09" name="任意多边形: 形状 286">
              <a:extLst>
                <a:ext uri="{FF2B5EF4-FFF2-40B4-BE49-F238E27FC236}">
                  <a16:creationId xmlns:a16="http://schemas.microsoft.com/office/drawing/2014/main" xmlns="" id="{384A4D63-C4A7-41F3-BDB8-032BA0A16E4C}"/>
                </a:ext>
              </a:extLst>
            </p:cNvPr>
            <p:cNvSpPr/>
            <p:nvPr/>
          </p:nvSpPr>
          <p:spPr>
            <a:xfrm>
              <a:off x="299223" y="206834"/>
              <a:ext cx="78169" cy="10010"/>
            </a:xfrm>
            <a:custGeom>
              <a:avLst/>
              <a:gdLst>
                <a:gd name="connsiteX0" fmla="*/ 18500 w 18499"/>
                <a:gd name="connsiteY0" fmla="*/ 2366 h 2369"/>
                <a:gd name="connsiteX1" fmla="*/ 10648 w 18499"/>
                <a:gd name="connsiteY1" fmla="*/ 1183 h 2369"/>
                <a:gd name="connsiteX2" fmla="*/ 0 w 18499"/>
                <a:gd name="connsiteY2" fmla="*/ 0 h 2369"/>
                <a:gd name="connsiteX3" fmla="*/ 18500 w 18499"/>
                <a:gd name="connsiteY3" fmla="*/ 2366 h 2369"/>
              </a:gdLst>
              <a:ahLst/>
              <a:cxnLst>
                <a:cxn ang="0">
                  <a:pos x="connsiteX0" y="connsiteY0"/>
                </a:cxn>
                <a:cxn ang="0">
                  <a:pos x="connsiteX1" y="connsiteY1"/>
                </a:cxn>
                <a:cxn ang="0">
                  <a:pos x="connsiteX2" y="connsiteY2"/>
                </a:cxn>
                <a:cxn ang="0">
                  <a:pos x="connsiteX3" y="connsiteY3"/>
                </a:cxn>
              </a:cxnLst>
              <a:rect l="l" t="t" r="r" b="b"/>
              <a:pathLst>
                <a:path w="18499" h="2369">
                  <a:moveTo>
                    <a:pt x="18500" y="2366"/>
                  </a:moveTo>
                  <a:cubicBezTo>
                    <a:pt x="17962" y="2151"/>
                    <a:pt x="14520" y="1613"/>
                    <a:pt x="10648" y="1183"/>
                  </a:cubicBezTo>
                  <a:cubicBezTo>
                    <a:pt x="6131" y="538"/>
                    <a:pt x="1076" y="0"/>
                    <a:pt x="0" y="0"/>
                  </a:cubicBezTo>
                  <a:cubicBezTo>
                    <a:pt x="108" y="0"/>
                    <a:pt x="17962" y="2474"/>
                    <a:pt x="18500" y="236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10" name="任意多边形: 形状 287">
              <a:extLst>
                <a:ext uri="{FF2B5EF4-FFF2-40B4-BE49-F238E27FC236}">
                  <a16:creationId xmlns:a16="http://schemas.microsoft.com/office/drawing/2014/main" xmlns="" id="{9A217478-2662-4039-BD0A-281911AEF564}"/>
                </a:ext>
              </a:extLst>
            </p:cNvPr>
            <p:cNvSpPr/>
            <p:nvPr/>
          </p:nvSpPr>
          <p:spPr>
            <a:xfrm>
              <a:off x="309677" y="205013"/>
              <a:ext cx="82716" cy="9089"/>
            </a:xfrm>
            <a:custGeom>
              <a:avLst/>
              <a:gdLst>
                <a:gd name="connsiteX0" fmla="*/ 19575 w 19575"/>
                <a:gd name="connsiteY0" fmla="*/ 2151 h 2151"/>
                <a:gd name="connsiteX1" fmla="*/ 11186 w 19575"/>
                <a:gd name="connsiteY1" fmla="*/ 1076 h 2151"/>
                <a:gd name="connsiteX2" fmla="*/ 0 w 19575"/>
                <a:gd name="connsiteY2" fmla="*/ 0 h 2151"/>
                <a:gd name="connsiteX3" fmla="*/ 19575 w 19575"/>
                <a:gd name="connsiteY3" fmla="*/ 2151 h 2151"/>
              </a:gdLst>
              <a:ahLst/>
              <a:cxnLst>
                <a:cxn ang="0">
                  <a:pos x="connsiteX0" y="connsiteY0"/>
                </a:cxn>
                <a:cxn ang="0">
                  <a:pos x="connsiteX1" y="connsiteY1"/>
                </a:cxn>
                <a:cxn ang="0">
                  <a:pos x="connsiteX2" y="connsiteY2"/>
                </a:cxn>
                <a:cxn ang="0">
                  <a:pos x="connsiteX3" y="connsiteY3"/>
                </a:cxn>
              </a:cxnLst>
              <a:rect l="l" t="t" r="r" b="b"/>
              <a:pathLst>
                <a:path w="19575" h="2151">
                  <a:moveTo>
                    <a:pt x="19575" y="2151"/>
                  </a:moveTo>
                  <a:cubicBezTo>
                    <a:pt x="18930" y="1936"/>
                    <a:pt x="15165" y="1506"/>
                    <a:pt x="11186" y="1076"/>
                  </a:cubicBezTo>
                  <a:cubicBezTo>
                    <a:pt x="6023" y="538"/>
                    <a:pt x="968" y="0"/>
                    <a:pt x="0" y="0"/>
                  </a:cubicBezTo>
                  <a:cubicBezTo>
                    <a:pt x="108" y="0"/>
                    <a:pt x="18500" y="2151"/>
                    <a:pt x="19575" y="215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11" name="任意多边形: 形状 288">
              <a:extLst>
                <a:ext uri="{FF2B5EF4-FFF2-40B4-BE49-F238E27FC236}">
                  <a16:creationId xmlns:a16="http://schemas.microsoft.com/office/drawing/2014/main" xmlns="" id="{4DCCFE6E-2F72-4FCE-ACD0-055B384A7F62}"/>
                </a:ext>
              </a:extLst>
            </p:cNvPr>
            <p:cNvSpPr/>
            <p:nvPr/>
          </p:nvSpPr>
          <p:spPr>
            <a:xfrm>
              <a:off x="318310" y="202744"/>
              <a:ext cx="86350" cy="8198"/>
            </a:xfrm>
            <a:custGeom>
              <a:avLst/>
              <a:gdLst>
                <a:gd name="connsiteX0" fmla="*/ 20436 w 20435"/>
                <a:gd name="connsiteY0" fmla="*/ 1936 h 1940"/>
                <a:gd name="connsiteX1" fmla="*/ 11616 w 20435"/>
                <a:gd name="connsiteY1" fmla="*/ 968 h 1940"/>
                <a:gd name="connsiteX2" fmla="*/ 11616 w 20435"/>
                <a:gd name="connsiteY2" fmla="*/ 968 h 1940"/>
                <a:gd name="connsiteX3" fmla="*/ 0 w 20435"/>
                <a:gd name="connsiteY3" fmla="*/ 0 h 1940"/>
                <a:gd name="connsiteX4" fmla="*/ 20436 w 20435"/>
                <a:gd name="connsiteY4" fmla="*/ 1936 h 1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1940">
                  <a:moveTo>
                    <a:pt x="20436" y="1936"/>
                  </a:moveTo>
                  <a:cubicBezTo>
                    <a:pt x="19790" y="1828"/>
                    <a:pt x="16241" y="1398"/>
                    <a:pt x="11616" y="968"/>
                  </a:cubicBezTo>
                  <a:lnTo>
                    <a:pt x="11616" y="968"/>
                  </a:lnTo>
                  <a:cubicBezTo>
                    <a:pt x="6346" y="430"/>
                    <a:pt x="968" y="0"/>
                    <a:pt x="0" y="0"/>
                  </a:cubicBezTo>
                  <a:cubicBezTo>
                    <a:pt x="0" y="0"/>
                    <a:pt x="19575" y="2044"/>
                    <a:pt x="20436" y="193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12" name="任意多边形: 形状 289">
              <a:extLst>
                <a:ext uri="{FF2B5EF4-FFF2-40B4-BE49-F238E27FC236}">
                  <a16:creationId xmlns:a16="http://schemas.microsoft.com/office/drawing/2014/main" xmlns="" id="{29A6C56B-F415-4530-873F-6556BD05F074}"/>
                </a:ext>
              </a:extLst>
            </p:cNvPr>
            <p:cNvSpPr/>
            <p:nvPr/>
          </p:nvSpPr>
          <p:spPr>
            <a:xfrm>
              <a:off x="324217" y="200470"/>
              <a:ext cx="89532" cy="7724"/>
            </a:xfrm>
            <a:custGeom>
              <a:avLst/>
              <a:gdLst>
                <a:gd name="connsiteX0" fmla="*/ 21188 w 21188"/>
                <a:gd name="connsiteY0" fmla="*/ 1828 h 1828"/>
                <a:gd name="connsiteX1" fmla="*/ 11939 w 21188"/>
                <a:gd name="connsiteY1" fmla="*/ 860 h 1828"/>
                <a:gd name="connsiteX2" fmla="*/ 0 w 21188"/>
                <a:gd name="connsiteY2" fmla="*/ 0 h 1828"/>
                <a:gd name="connsiteX3" fmla="*/ 21188 w 21188"/>
                <a:gd name="connsiteY3" fmla="*/ 1828 h 1828"/>
              </a:gdLst>
              <a:ahLst/>
              <a:cxnLst>
                <a:cxn ang="0">
                  <a:pos x="connsiteX0" y="connsiteY0"/>
                </a:cxn>
                <a:cxn ang="0">
                  <a:pos x="connsiteX1" y="connsiteY1"/>
                </a:cxn>
                <a:cxn ang="0">
                  <a:pos x="connsiteX2" y="connsiteY2"/>
                </a:cxn>
                <a:cxn ang="0">
                  <a:pos x="connsiteX3" y="connsiteY3"/>
                </a:cxn>
              </a:cxnLst>
              <a:rect l="l" t="t" r="r" b="b"/>
              <a:pathLst>
                <a:path w="21188" h="1828">
                  <a:moveTo>
                    <a:pt x="21188" y="1828"/>
                  </a:moveTo>
                  <a:cubicBezTo>
                    <a:pt x="20436" y="1721"/>
                    <a:pt x="16671" y="1291"/>
                    <a:pt x="11939" y="860"/>
                  </a:cubicBezTo>
                  <a:cubicBezTo>
                    <a:pt x="6453" y="430"/>
                    <a:pt x="968" y="0"/>
                    <a:pt x="0" y="0"/>
                  </a:cubicBezTo>
                  <a:cubicBezTo>
                    <a:pt x="108" y="108"/>
                    <a:pt x="20543" y="1828"/>
                    <a:pt x="21188" y="182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13" name="任意多边形: 形状 290">
              <a:extLst>
                <a:ext uri="{FF2B5EF4-FFF2-40B4-BE49-F238E27FC236}">
                  <a16:creationId xmlns:a16="http://schemas.microsoft.com/office/drawing/2014/main" xmlns="" id="{6309CD19-DA0D-4258-B0B3-94A78016626E}"/>
                </a:ext>
              </a:extLst>
            </p:cNvPr>
            <p:cNvSpPr/>
            <p:nvPr/>
          </p:nvSpPr>
          <p:spPr>
            <a:xfrm>
              <a:off x="328307" y="198653"/>
              <a:ext cx="91805" cy="6385"/>
            </a:xfrm>
            <a:custGeom>
              <a:avLst/>
              <a:gdLst>
                <a:gd name="connsiteX0" fmla="*/ 21726 w 21726"/>
                <a:gd name="connsiteY0" fmla="*/ 1506 h 1511"/>
                <a:gd name="connsiteX1" fmla="*/ 12154 w 21726"/>
                <a:gd name="connsiteY1" fmla="*/ 645 h 1511"/>
                <a:gd name="connsiteX2" fmla="*/ 0 w 21726"/>
                <a:gd name="connsiteY2" fmla="*/ 0 h 1511"/>
                <a:gd name="connsiteX3" fmla="*/ 21726 w 21726"/>
                <a:gd name="connsiteY3" fmla="*/ 1506 h 1511"/>
              </a:gdLst>
              <a:ahLst/>
              <a:cxnLst>
                <a:cxn ang="0">
                  <a:pos x="connsiteX0" y="connsiteY0"/>
                </a:cxn>
                <a:cxn ang="0">
                  <a:pos x="connsiteX1" y="connsiteY1"/>
                </a:cxn>
                <a:cxn ang="0">
                  <a:pos x="connsiteX2" y="connsiteY2"/>
                </a:cxn>
                <a:cxn ang="0">
                  <a:pos x="connsiteX3" y="connsiteY3"/>
                </a:cxn>
              </a:cxnLst>
              <a:rect l="l" t="t" r="r" b="b"/>
              <a:pathLst>
                <a:path w="21726" h="1511">
                  <a:moveTo>
                    <a:pt x="21726" y="1506"/>
                  </a:moveTo>
                  <a:cubicBezTo>
                    <a:pt x="20866" y="1398"/>
                    <a:pt x="16994" y="1076"/>
                    <a:pt x="12154" y="645"/>
                  </a:cubicBezTo>
                  <a:cubicBezTo>
                    <a:pt x="6561" y="215"/>
                    <a:pt x="968" y="0"/>
                    <a:pt x="0" y="0"/>
                  </a:cubicBezTo>
                  <a:cubicBezTo>
                    <a:pt x="215" y="108"/>
                    <a:pt x="21188" y="1613"/>
                    <a:pt x="21726" y="150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14" name="任意多边形: 形状 291">
              <a:extLst>
                <a:ext uri="{FF2B5EF4-FFF2-40B4-BE49-F238E27FC236}">
                  <a16:creationId xmlns:a16="http://schemas.microsoft.com/office/drawing/2014/main" xmlns="" id="{23757502-847E-4512-BA2A-EB955732F17A}"/>
                </a:ext>
              </a:extLst>
            </p:cNvPr>
            <p:cNvSpPr/>
            <p:nvPr/>
          </p:nvSpPr>
          <p:spPr>
            <a:xfrm>
              <a:off x="331037" y="196832"/>
              <a:ext cx="92714" cy="5451"/>
            </a:xfrm>
            <a:custGeom>
              <a:avLst/>
              <a:gdLst>
                <a:gd name="connsiteX0" fmla="*/ 12261 w 21941"/>
                <a:gd name="connsiteY0" fmla="*/ 538 h 1290"/>
                <a:gd name="connsiteX1" fmla="*/ 0 w 21941"/>
                <a:gd name="connsiteY1" fmla="*/ 0 h 1290"/>
                <a:gd name="connsiteX2" fmla="*/ 21941 w 21941"/>
                <a:gd name="connsiteY2" fmla="*/ 1291 h 1290"/>
                <a:gd name="connsiteX3" fmla="*/ 12261 w 21941"/>
                <a:gd name="connsiteY3" fmla="*/ 538 h 1290"/>
              </a:gdLst>
              <a:ahLst/>
              <a:cxnLst>
                <a:cxn ang="0">
                  <a:pos x="connsiteX0" y="connsiteY0"/>
                </a:cxn>
                <a:cxn ang="0">
                  <a:pos x="connsiteX1" y="connsiteY1"/>
                </a:cxn>
                <a:cxn ang="0">
                  <a:pos x="connsiteX2" y="connsiteY2"/>
                </a:cxn>
                <a:cxn ang="0">
                  <a:pos x="connsiteX3" y="connsiteY3"/>
                </a:cxn>
              </a:cxnLst>
              <a:rect l="l" t="t" r="r" b="b"/>
              <a:pathLst>
                <a:path w="21941" h="1290">
                  <a:moveTo>
                    <a:pt x="12261" y="538"/>
                  </a:moveTo>
                  <a:cubicBezTo>
                    <a:pt x="6238" y="215"/>
                    <a:pt x="860" y="0"/>
                    <a:pt x="0" y="0"/>
                  </a:cubicBezTo>
                  <a:cubicBezTo>
                    <a:pt x="108" y="0"/>
                    <a:pt x="21404" y="1291"/>
                    <a:pt x="21941" y="1291"/>
                  </a:cubicBezTo>
                  <a:cubicBezTo>
                    <a:pt x="21081" y="1183"/>
                    <a:pt x="17101" y="860"/>
                    <a:pt x="12261" y="53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15" name="任意多边形: 形状 297">
              <a:extLst>
                <a:ext uri="{FF2B5EF4-FFF2-40B4-BE49-F238E27FC236}">
                  <a16:creationId xmlns:a16="http://schemas.microsoft.com/office/drawing/2014/main" xmlns="" id="{C6BCF827-2132-45CF-A797-0ECC4D94C90A}"/>
                </a:ext>
              </a:extLst>
            </p:cNvPr>
            <p:cNvSpPr/>
            <p:nvPr/>
          </p:nvSpPr>
          <p:spPr>
            <a:xfrm>
              <a:off x="331489" y="195015"/>
              <a:ext cx="92714" cy="4543"/>
            </a:xfrm>
            <a:custGeom>
              <a:avLst/>
              <a:gdLst>
                <a:gd name="connsiteX0" fmla="*/ 0 w 21941"/>
                <a:gd name="connsiteY0" fmla="*/ 0 h 1075"/>
                <a:gd name="connsiteX1" fmla="*/ 21941 w 21941"/>
                <a:gd name="connsiteY1" fmla="*/ 1076 h 1075"/>
                <a:gd name="connsiteX2" fmla="*/ 12154 w 21941"/>
                <a:gd name="connsiteY2" fmla="*/ 430 h 1075"/>
                <a:gd name="connsiteX3" fmla="*/ 0 w 21941"/>
                <a:gd name="connsiteY3" fmla="*/ 0 h 1075"/>
              </a:gdLst>
              <a:ahLst/>
              <a:cxnLst>
                <a:cxn ang="0">
                  <a:pos x="connsiteX0" y="connsiteY0"/>
                </a:cxn>
                <a:cxn ang="0">
                  <a:pos x="connsiteX1" y="connsiteY1"/>
                </a:cxn>
                <a:cxn ang="0">
                  <a:pos x="connsiteX2" y="connsiteY2"/>
                </a:cxn>
                <a:cxn ang="0">
                  <a:pos x="connsiteX3" y="connsiteY3"/>
                </a:cxn>
              </a:cxnLst>
              <a:rect l="l" t="t" r="r" b="b"/>
              <a:pathLst>
                <a:path w="21941" h="1075">
                  <a:moveTo>
                    <a:pt x="0" y="0"/>
                  </a:moveTo>
                  <a:cubicBezTo>
                    <a:pt x="107" y="0"/>
                    <a:pt x="21511" y="1076"/>
                    <a:pt x="21941" y="1076"/>
                  </a:cubicBezTo>
                  <a:cubicBezTo>
                    <a:pt x="20973" y="968"/>
                    <a:pt x="16886" y="645"/>
                    <a:pt x="12154" y="430"/>
                  </a:cubicBezTo>
                  <a:cubicBezTo>
                    <a:pt x="6238" y="108"/>
                    <a:pt x="860"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16" name="任意多边形: 形状 322">
              <a:extLst>
                <a:ext uri="{FF2B5EF4-FFF2-40B4-BE49-F238E27FC236}">
                  <a16:creationId xmlns:a16="http://schemas.microsoft.com/office/drawing/2014/main" xmlns="" id="{5DC3C8E8-1C02-4555-98D9-D3439C3E7867}"/>
                </a:ext>
              </a:extLst>
            </p:cNvPr>
            <p:cNvSpPr/>
            <p:nvPr/>
          </p:nvSpPr>
          <p:spPr>
            <a:xfrm>
              <a:off x="330129" y="192742"/>
              <a:ext cx="92258" cy="3634"/>
            </a:xfrm>
            <a:custGeom>
              <a:avLst/>
              <a:gdLst>
                <a:gd name="connsiteX0" fmla="*/ 0 w 21833"/>
                <a:gd name="connsiteY0" fmla="*/ 0 h 860"/>
                <a:gd name="connsiteX1" fmla="*/ 21834 w 21833"/>
                <a:gd name="connsiteY1" fmla="*/ 860 h 860"/>
                <a:gd name="connsiteX2" fmla="*/ 12046 w 21833"/>
                <a:gd name="connsiteY2" fmla="*/ 323 h 860"/>
                <a:gd name="connsiteX3" fmla="*/ 0 w 21833"/>
                <a:gd name="connsiteY3" fmla="*/ 0 h 860"/>
              </a:gdLst>
              <a:ahLst/>
              <a:cxnLst>
                <a:cxn ang="0">
                  <a:pos x="connsiteX0" y="connsiteY0"/>
                </a:cxn>
                <a:cxn ang="0">
                  <a:pos x="connsiteX1" y="connsiteY1"/>
                </a:cxn>
                <a:cxn ang="0">
                  <a:pos x="connsiteX2" y="connsiteY2"/>
                </a:cxn>
                <a:cxn ang="0">
                  <a:pos x="connsiteX3" y="connsiteY3"/>
                </a:cxn>
              </a:cxnLst>
              <a:rect l="l" t="t" r="r" b="b"/>
              <a:pathLst>
                <a:path w="21833" h="860">
                  <a:moveTo>
                    <a:pt x="0" y="0"/>
                  </a:moveTo>
                  <a:cubicBezTo>
                    <a:pt x="108" y="0"/>
                    <a:pt x="21404" y="860"/>
                    <a:pt x="21834" y="860"/>
                  </a:cubicBezTo>
                  <a:cubicBezTo>
                    <a:pt x="20758" y="753"/>
                    <a:pt x="16671" y="538"/>
                    <a:pt x="12046" y="323"/>
                  </a:cubicBezTo>
                  <a:cubicBezTo>
                    <a:pt x="6023" y="108"/>
                    <a:pt x="753"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17" name="任意多边形: 形状 323">
              <a:extLst>
                <a:ext uri="{FF2B5EF4-FFF2-40B4-BE49-F238E27FC236}">
                  <a16:creationId xmlns:a16="http://schemas.microsoft.com/office/drawing/2014/main" xmlns="" id="{52FC8BDD-65EC-484E-9114-39CFE49A0EFB}"/>
                </a:ext>
              </a:extLst>
            </p:cNvPr>
            <p:cNvSpPr/>
            <p:nvPr/>
          </p:nvSpPr>
          <p:spPr>
            <a:xfrm>
              <a:off x="326038" y="190925"/>
              <a:ext cx="89984" cy="2726"/>
            </a:xfrm>
            <a:custGeom>
              <a:avLst/>
              <a:gdLst>
                <a:gd name="connsiteX0" fmla="*/ 0 w 21295"/>
                <a:gd name="connsiteY0" fmla="*/ 0 h 645"/>
                <a:gd name="connsiteX1" fmla="*/ 21296 w 21295"/>
                <a:gd name="connsiteY1" fmla="*/ 645 h 645"/>
                <a:gd name="connsiteX2" fmla="*/ 11616 w 21295"/>
                <a:gd name="connsiteY2" fmla="*/ 215 h 645"/>
                <a:gd name="connsiteX3" fmla="*/ 0 w 21295"/>
                <a:gd name="connsiteY3" fmla="*/ 0 h 645"/>
              </a:gdLst>
              <a:ahLst/>
              <a:cxnLst>
                <a:cxn ang="0">
                  <a:pos x="connsiteX0" y="connsiteY0"/>
                </a:cxn>
                <a:cxn ang="0">
                  <a:pos x="connsiteX1" y="connsiteY1"/>
                </a:cxn>
                <a:cxn ang="0">
                  <a:pos x="connsiteX2" y="connsiteY2"/>
                </a:cxn>
                <a:cxn ang="0">
                  <a:pos x="connsiteX3" y="connsiteY3"/>
                </a:cxn>
              </a:cxnLst>
              <a:rect l="l" t="t" r="r" b="b"/>
              <a:pathLst>
                <a:path w="21295" h="645">
                  <a:moveTo>
                    <a:pt x="0" y="0"/>
                  </a:moveTo>
                  <a:cubicBezTo>
                    <a:pt x="108" y="0"/>
                    <a:pt x="20651" y="645"/>
                    <a:pt x="21296" y="645"/>
                  </a:cubicBezTo>
                  <a:cubicBezTo>
                    <a:pt x="20113" y="538"/>
                    <a:pt x="16241" y="323"/>
                    <a:pt x="11616" y="215"/>
                  </a:cubicBezTo>
                  <a:cubicBezTo>
                    <a:pt x="5700" y="108"/>
                    <a:pt x="645"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18" name="任意多边形: 形状 349">
              <a:extLst>
                <a:ext uri="{FF2B5EF4-FFF2-40B4-BE49-F238E27FC236}">
                  <a16:creationId xmlns:a16="http://schemas.microsoft.com/office/drawing/2014/main" xmlns="" id="{FE1B1B00-76DB-48B6-AC3A-8B233FF19760}"/>
                </a:ext>
              </a:extLst>
            </p:cNvPr>
            <p:cNvSpPr/>
            <p:nvPr/>
          </p:nvSpPr>
          <p:spPr>
            <a:xfrm>
              <a:off x="320127" y="189108"/>
              <a:ext cx="87259" cy="1817"/>
            </a:xfrm>
            <a:custGeom>
              <a:avLst/>
              <a:gdLst>
                <a:gd name="connsiteX0" fmla="*/ 0 w 20650"/>
                <a:gd name="connsiteY0" fmla="*/ 0 h 430"/>
                <a:gd name="connsiteX1" fmla="*/ 20651 w 20650"/>
                <a:gd name="connsiteY1" fmla="*/ 430 h 430"/>
                <a:gd name="connsiteX2" fmla="*/ 11186 w 20650"/>
                <a:gd name="connsiteY2" fmla="*/ 108 h 430"/>
                <a:gd name="connsiteX3" fmla="*/ 0 w 20650"/>
                <a:gd name="connsiteY3" fmla="*/ 0 h 430"/>
              </a:gdLst>
              <a:ahLst/>
              <a:cxnLst>
                <a:cxn ang="0">
                  <a:pos x="connsiteX0" y="connsiteY0"/>
                </a:cxn>
                <a:cxn ang="0">
                  <a:pos x="connsiteX1" y="connsiteY1"/>
                </a:cxn>
                <a:cxn ang="0">
                  <a:pos x="connsiteX2" y="connsiteY2"/>
                </a:cxn>
                <a:cxn ang="0">
                  <a:pos x="connsiteX3" y="connsiteY3"/>
                </a:cxn>
              </a:cxnLst>
              <a:rect l="l" t="t" r="r" b="b"/>
              <a:pathLst>
                <a:path w="20650" h="430">
                  <a:moveTo>
                    <a:pt x="0" y="0"/>
                  </a:moveTo>
                  <a:cubicBezTo>
                    <a:pt x="107" y="0"/>
                    <a:pt x="20005" y="430"/>
                    <a:pt x="20651" y="430"/>
                  </a:cubicBezTo>
                  <a:cubicBezTo>
                    <a:pt x="19575" y="323"/>
                    <a:pt x="15165" y="215"/>
                    <a:pt x="11186" y="108"/>
                  </a:cubicBezTo>
                  <a:cubicBezTo>
                    <a:pt x="5593" y="0"/>
                    <a:pt x="645"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19" name="任意多边形: 形状 350">
              <a:extLst>
                <a:ext uri="{FF2B5EF4-FFF2-40B4-BE49-F238E27FC236}">
                  <a16:creationId xmlns:a16="http://schemas.microsoft.com/office/drawing/2014/main" xmlns="" id="{C50644B8-81E1-40F5-9AB8-678B2E3D7DB8}"/>
                </a:ext>
              </a:extLst>
            </p:cNvPr>
            <p:cNvSpPr/>
            <p:nvPr/>
          </p:nvSpPr>
          <p:spPr>
            <a:xfrm>
              <a:off x="312402" y="187405"/>
              <a:ext cx="83625" cy="1340"/>
            </a:xfrm>
            <a:custGeom>
              <a:avLst/>
              <a:gdLst>
                <a:gd name="connsiteX0" fmla="*/ 0 w 19790"/>
                <a:gd name="connsiteY0" fmla="*/ 81 h 317"/>
                <a:gd name="connsiteX1" fmla="*/ 19790 w 19790"/>
                <a:gd name="connsiteY1" fmla="*/ 296 h 317"/>
                <a:gd name="connsiteX2" fmla="*/ 10648 w 19790"/>
                <a:gd name="connsiteY2" fmla="*/ 81 h 317"/>
                <a:gd name="connsiteX3" fmla="*/ 0 w 19790"/>
                <a:gd name="connsiteY3" fmla="*/ 81 h 317"/>
              </a:gdLst>
              <a:ahLst/>
              <a:cxnLst>
                <a:cxn ang="0">
                  <a:pos x="connsiteX0" y="connsiteY0"/>
                </a:cxn>
                <a:cxn ang="0">
                  <a:pos x="connsiteX1" y="connsiteY1"/>
                </a:cxn>
                <a:cxn ang="0">
                  <a:pos x="connsiteX2" y="connsiteY2"/>
                </a:cxn>
                <a:cxn ang="0">
                  <a:pos x="connsiteX3" y="connsiteY3"/>
                </a:cxn>
              </a:cxnLst>
              <a:rect l="l" t="t" r="r" b="b"/>
              <a:pathLst>
                <a:path w="19790" h="317">
                  <a:moveTo>
                    <a:pt x="0" y="81"/>
                  </a:moveTo>
                  <a:cubicBezTo>
                    <a:pt x="108" y="81"/>
                    <a:pt x="19252" y="403"/>
                    <a:pt x="19790" y="296"/>
                  </a:cubicBezTo>
                  <a:cubicBezTo>
                    <a:pt x="18715" y="188"/>
                    <a:pt x="14735" y="81"/>
                    <a:pt x="10648" y="81"/>
                  </a:cubicBezTo>
                  <a:cubicBezTo>
                    <a:pt x="5378" y="-27"/>
                    <a:pt x="538" y="-27"/>
                    <a:pt x="0" y="8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20" name="任意多边形: 形状 351">
              <a:extLst>
                <a:ext uri="{FF2B5EF4-FFF2-40B4-BE49-F238E27FC236}">
                  <a16:creationId xmlns:a16="http://schemas.microsoft.com/office/drawing/2014/main" xmlns="" id="{5FCFA3B9-05A5-48D4-85CE-C1E60947C02E}"/>
                </a:ext>
              </a:extLst>
            </p:cNvPr>
            <p:cNvSpPr/>
            <p:nvPr/>
          </p:nvSpPr>
          <p:spPr>
            <a:xfrm>
              <a:off x="301948" y="185474"/>
              <a:ext cx="79078" cy="909"/>
            </a:xfrm>
            <a:custGeom>
              <a:avLst/>
              <a:gdLst>
                <a:gd name="connsiteX0" fmla="*/ 18715 w 18714"/>
                <a:gd name="connsiteY0" fmla="*/ 215 h 215"/>
                <a:gd name="connsiteX1" fmla="*/ 9895 w 18714"/>
                <a:gd name="connsiteY1" fmla="*/ 0 h 215"/>
                <a:gd name="connsiteX2" fmla="*/ 0 w 18714"/>
                <a:gd name="connsiteY2" fmla="*/ 108 h 215"/>
                <a:gd name="connsiteX3" fmla="*/ 18715 w 18714"/>
                <a:gd name="connsiteY3" fmla="*/ 215 h 215"/>
              </a:gdLst>
              <a:ahLst/>
              <a:cxnLst>
                <a:cxn ang="0">
                  <a:pos x="connsiteX0" y="connsiteY0"/>
                </a:cxn>
                <a:cxn ang="0">
                  <a:pos x="connsiteX1" y="connsiteY1"/>
                </a:cxn>
                <a:cxn ang="0">
                  <a:pos x="connsiteX2" y="connsiteY2"/>
                </a:cxn>
                <a:cxn ang="0">
                  <a:pos x="connsiteX3" y="connsiteY3"/>
                </a:cxn>
              </a:cxnLst>
              <a:rect l="l" t="t" r="r" b="b"/>
              <a:pathLst>
                <a:path w="18714" h="215">
                  <a:moveTo>
                    <a:pt x="18715" y="215"/>
                  </a:moveTo>
                  <a:cubicBezTo>
                    <a:pt x="18177" y="215"/>
                    <a:pt x="14305" y="108"/>
                    <a:pt x="9895" y="0"/>
                  </a:cubicBezTo>
                  <a:cubicBezTo>
                    <a:pt x="4732" y="0"/>
                    <a:pt x="430" y="108"/>
                    <a:pt x="0" y="108"/>
                  </a:cubicBezTo>
                  <a:cubicBezTo>
                    <a:pt x="107" y="108"/>
                    <a:pt x="18177" y="215"/>
                    <a:pt x="18715" y="21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21" name="任意多边形: 形状 352">
              <a:extLst>
                <a:ext uri="{FF2B5EF4-FFF2-40B4-BE49-F238E27FC236}">
                  <a16:creationId xmlns:a16="http://schemas.microsoft.com/office/drawing/2014/main" xmlns="" id="{9BFC4ED8-58BB-4A5E-99A9-19FD0F399BDC}"/>
                </a:ext>
              </a:extLst>
            </p:cNvPr>
            <p:cNvSpPr/>
            <p:nvPr/>
          </p:nvSpPr>
          <p:spPr>
            <a:xfrm>
              <a:off x="289677" y="183653"/>
              <a:ext cx="73171" cy="909"/>
            </a:xfrm>
            <a:custGeom>
              <a:avLst/>
              <a:gdLst>
                <a:gd name="connsiteX0" fmla="*/ 0 w 17316"/>
                <a:gd name="connsiteY0" fmla="*/ 215 h 215"/>
                <a:gd name="connsiteX1" fmla="*/ 17316 w 17316"/>
                <a:gd name="connsiteY1" fmla="*/ 108 h 215"/>
                <a:gd name="connsiteX2" fmla="*/ 9035 w 17316"/>
                <a:gd name="connsiteY2" fmla="*/ 0 h 215"/>
                <a:gd name="connsiteX3" fmla="*/ 0 w 17316"/>
                <a:gd name="connsiteY3" fmla="*/ 215 h 215"/>
              </a:gdLst>
              <a:ahLst/>
              <a:cxnLst>
                <a:cxn ang="0">
                  <a:pos x="connsiteX0" y="connsiteY0"/>
                </a:cxn>
                <a:cxn ang="0">
                  <a:pos x="connsiteX1" y="connsiteY1"/>
                </a:cxn>
                <a:cxn ang="0">
                  <a:pos x="connsiteX2" y="connsiteY2"/>
                </a:cxn>
                <a:cxn ang="0">
                  <a:pos x="connsiteX3" y="connsiteY3"/>
                </a:cxn>
              </a:cxnLst>
              <a:rect l="l" t="t" r="r" b="b"/>
              <a:pathLst>
                <a:path w="17316" h="215">
                  <a:moveTo>
                    <a:pt x="0" y="215"/>
                  </a:moveTo>
                  <a:cubicBezTo>
                    <a:pt x="108" y="215"/>
                    <a:pt x="16886" y="108"/>
                    <a:pt x="17316" y="108"/>
                  </a:cubicBezTo>
                  <a:cubicBezTo>
                    <a:pt x="16671" y="108"/>
                    <a:pt x="13014" y="0"/>
                    <a:pt x="9035" y="0"/>
                  </a:cubicBezTo>
                  <a:cubicBezTo>
                    <a:pt x="4517" y="0"/>
                    <a:pt x="430" y="108"/>
                    <a:pt x="0" y="21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22" name="任意多边形: 形状 353">
              <a:extLst>
                <a:ext uri="{FF2B5EF4-FFF2-40B4-BE49-F238E27FC236}">
                  <a16:creationId xmlns:a16="http://schemas.microsoft.com/office/drawing/2014/main" xmlns="" id="{4A8D2C7A-0029-4C66-AFC8-3D40C5B60F78}"/>
                </a:ext>
              </a:extLst>
            </p:cNvPr>
            <p:cNvSpPr/>
            <p:nvPr/>
          </p:nvSpPr>
          <p:spPr>
            <a:xfrm>
              <a:off x="276497" y="182089"/>
              <a:ext cx="66807" cy="1107"/>
            </a:xfrm>
            <a:custGeom>
              <a:avLst/>
              <a:gdLst>
                <a:gd name="connsiteX0" fmla="*/ 0 w 15810"/>
                <a:gd name="connsiteY0" fmla="*/ 263 h 262"/>
                <a:gd name="connsiteX1" fmla="*/ 15811 w 15810"/>
                <a:gd name="connsiteY1" fmla="*/ 48 h 262"/>
                <a:gd name="connsiteX2" fmla="*/ 8174 w 15810"/>
                <a:gd name="connsiteY2" fmla="*/ 48 h 262"/>
                <a:gd name="connsiteX3" fmla="*/ 0 w 15810"/>
                <a:gd name="connsiteY3" fmla="*/ 263 h 262"/>
              </a:gdLst>
              <a:ahLst/>
              <a:cxnLst>
                <a:cxn ang="0">
                  <a:pos x="connsiteX0" y="connsiteY0"/>
                </a:cxn>
                <a:cxn ang="0">
                  <a:pos x="connsiteX1" y="connsiteY1"/>
                </a:cxn>
                <a:cxn ang="0">
                  <a:pos x="connsiteX2" y="connsiteY2"/>
                </a:cxn>
                <a:cxn ang="0">
                  <a:pos x="connsiteX3" y="connsiteY3"/>
                </a:cxn>
              </a:cxnLst>
              <a:rect l="l" t="t" r="r" b="b"/>
              <a:pathLst>
                <a:path w="15810" h="262">
                  <a:moveTo>
                    <a:pt x="0" y="263"/>
                  </a:moveTo>
                  <a:cubicBezTo>
                    <a:pt x="108" y="263"/>
                    <a:pt x="15380" y="48"/>
                    <a:pt x="15811" y="48"/>
                  </a:cubicBezTo>
                  <a:cubicBezTo>
                    <a:pt x="15273" y="48"/>
                    <a:pt x="12261" y="-60"/>
                    <a:pt x="8174" y="48"/>
                  </a:cubicBezTo>
                  <a:cubicBezTo>
                    <a:pt x="4302" y="48"/>
                    <a:pt x="645" y="263"/>
                    <a:pt x="0" y="26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23" name="任意多边形: 形状 354">
              <a:extLst>
                <a:ext uri="{FF2B5EF4-FFF2-40B4-BE49-F238E27FC236}">
                  <a16:creationId xmlns:a16="http://schemas.microsoft.com/office/drawing/2014/main" xmlns="" id="{D36EDC7D-3A54-4BE7-97D6-9D0671F67C58}"/>
                </a:ext>
              </a:extLst>
            </p:cNvPr>
            <p:cNvSpPr/>
            <p:nvPr/>
          </p:nvSpPr>
          <p:spPr>
            <a:xfrm>
              <a:off x="261501" y="180927"/>
              <a:ext cx="59535" cy="1361"/>
            </a:xfrm>
            <a:custGeom>
              <a:avLst/>
              <a:gdLst>
                <a:gd name="connsiteX0" fmla="*/ 0 w 14089"/>
                <a:gd name="connsiteY0" fmla="*/ 323 h 322"/>
                <a:gd name="connsiteX1" fmla="*/ 14090 w 14089"/>
                <a:gd name="connsiteY1" fmla="*/ 0 h 322"/>
                <a:gd name="connsiteX2" fmla="*/ 7206 w 14089"/>
                <a:gd name="connsiteY2" fmla="*/ 0 h 322"/>
                <a:gd name="connsiteX3" fmla="*/ 0 w 14089"/>
                <a:gd name="connsiteY3" fmla="*/ 323 h 322"/>
              </a:gdLst>
              <a:ahLst/>
              <a:cxnLst>
                <a:cxn ang="0">
                  <a:pos x="connsiteX0" y="connsiteY0"/>
                </a:cxn>
                <a:cxn ang="0">
                  <a:pos x="connsiteX1" y="connsiteY1"/>
                </a:cxn>
                <a:cxn ang="0">
                  <a:pos x="connsiteX2" y="connsiteY2"/>
                </a:cxn>
                <a:cxn ang="0">
                  <a:pos x="connsiteX3" y="connsiteY3"/>
                </a:cxn>
              </a:cxnLst>
              <a:rect l="l" t="t" r="r" b="b"/>
              <a:pathLst>
                <a:path w="14089" h="322">
                  <a:moveTo>
                    <a:pt x="0" y="323"/>
                  </a:moveTo>
                  <a:cubicBezTo>
                    <a:pt x="107" y="323"/>
                    <a:pt x="13875" y="0"/>
                    <a:pt x="14090" y="0"/>
                  </a:cubicBezTo>
                  <a:cubicBezTo>
                    <a:pt x="13552" y="0"/>
                    <a:pt x="10756" y="0"/>
                    <a:pt x="7206" y="0"/>
                  </a:cubicBezTo>
                  <a:cubicBezTo>
                    <a:pt x="3980" y="108"/>
                    <a:pt x="538" y="215"/>
                    <a:pt x="0" y="32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24" name="任意多边形: 形状 355">
              <a:extLst>
                <a:ext uri="{FF2B5EF4-FFF2-40B4-BE49-F238E27FC236}">
                  <a16:creationId xmlns:a16="http://schemas.microsoft.com/office/drawing/2014/main" xmlns="" id="{185F2426-3789-426F-9D56-9EFD76FC6D82}"/>
                </a:ext>
              </a:extLst>
            </p:cNvPr>
            <p:cNvSpPr/>
            <p:nvPr/>
          </p:nvSpPr>
          <p:spPr>
            <a:xfrm>
              <a:off x="245139" y="179562"/>
              <a:ext cx="51810" cy="1817"/>
            </a:xfrm>
            <a:custGeom>
              <a:avLst/>
              <a:gdLst>
                <a:gd name="connsiteX0" fmla="*/ 0 w 12261"/>
                <a:gd name="connsiteY0" fmla="*/ 430 h 430"/>
                <a:gd name="connsiteX1" fmla="*/ 12261 w 12261"/>
                <a:gd name="connsiteY1" fmla="*/ 0 h 430"/>
                <a:gd name="connsiteX2" fmla="*/ 6131 w 12261"/>
                <a:gd name="connsiteY2" fmla="*/ 108 h 430"/>
                <a:gd name="connsiteX3" fmla="*/ 0 w 12261"/>
                <a:gd name="connsiteY3" fmla="*/ 430 h 430"/>
              </a:gdLst>
              <a:ahLst/>
              <a:cxnLst>
                <a:cxn ang="0">
                  <a:pos x="connsiteX0" y="connsiteY0"/>
                </a:cxn>
                <a:cxn ang="0">
                  <a:pos x="connsiteX1" y="connsiteY1"/>
                </a:cxn>
                <a:cxn ang="0">
                  <a:pos x="connsiteX2" y="connsiteY2"/>
                </a:cxn>
                <a:cxn ang="0">
                  <a:pos x="connsiteX3" y="connsiteY3"/>
                </a:cxn>
              </a:cxnLst>
              <a:rect l="l" t="t" r="r" b="b"/>
              <a:pathLst>
                <a:path w="12261" h="430">
                  <a:moveTo>
                    <a:pt x="0" y="430"/>
                  </a:moveTo>
                  <a:cubicBezTo>
                    <a:pt x="107" y="430"/>
                    <a:pt x="12154" y="0"/>
                    <a:pt x="12261" y="0"/>
                  </a:cubicBezTo>
                  <a:cubicBezTo>
                    <a:pt x="11831" y="0"/>
                    <a:pt x="9357" y="0"/>
                    <a:pt x="6131" y="108"/>
                  </a:cubicBezTo>
                  <a:cubicBezTo>
                    <a:pt x="3334" y="215"/>
                    <a:pt x="430" y="323"/>
                    <a:pt x="0" y="43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25" name="任意多边形: 形状 356">
              <a:extLst>
                <a:ext uri="{FF2B5EF4-FFF2-40B4-BE49-F238E27FC236}">
                  <a16:creationId xmlns:a16="http://schemas.microsoft.com/office/drawing/2014/main" xmlns="" id="{21C47DF1-5EF2-4065-B050-61E3159FE068}"/>
                </a:ext>
              </a:extLst>
            </p:cNvPr>
            <p:cNvSpPr/>
            <p:nvPr/>
          </p:nvSpPr>
          <p:spPr>
            <a:xfrm>
              <a:off x="227865" y="178654"/>
              <a:ext cx="44081" cy="2269"/>
            </a:xfrm>
            <a:custGeom>
              <a:avLst/>
              <a:gdLst>
                <a:gd name="connsiteX0" fmla="*/ 10433 w 10432"/>
                <a:gd name="connsiteY0" fmla="*/ 0 h 537"/>
                <a:gd name="connsiteX1" fmla="*/ 5055 w 10432"/>
                <a:gd name="connsiteY1" fmla="*/ 108 h 537"/>
                <a:gd name="connsiteX2" fmla="*/ 5055 w 10432"/>
                <a:gd name="connsiteY2" fmla="*/ 108 h 537"/>
                <a:gd name="connsiteX3" fmla="*/ 0 w 10432"/>
                <a:gd name="connsiteY3" fmla="*/ 538 h 537"/>
                <a:gd name="connsiteX4" fmla="*/ 10433 w 10432"/>
                <a:gd name="connsiteY4" fmla="*/ 0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2" h="537">
                  <a:moveTo>
                    <a:pt x="10433" y="0"/>
                  </a:moveTo>
                  <a:cubicBezTo>
                    <a:pt x="10110" y="0"/>
                    <a:pt x="7852" y="0"/>
                    <a:pt x="5055" y="108"/>
                  </a:cubicBezTo>
                  <a:lnTo>
                    <a:pt x="5055" y="108"/>
                  </a:lnTo>
                  <a:cubicBezTo>
                    <a:pt x="2689" y="215"/>
                    <a:pt x="215" y="430"/>
                    <a:pt x="0" y="538"/>
                  </a:cubicBezTo>
                  <a:cubicBezTo>
                    <a:pt x="108" y="430"/>
                    <a:pt x="10218" y="0"/>
                    <a:pt x="10433"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26" name="任意多边形: 形状 357">
              <a:extLst>
                <a:ext uri="{FF2B5EF4-FFF2-40B4-BE49-F238E27FC236}">
                  <a16:creationId xmlns:a16="http://schemas.microsoft.com/office/drawing/2014/main" xmlns="" id="{A8082017-3417-4A9C-BE78-17CDFB65932C}"/>
                </a:ext>
              </a:extLst>
            </p:cNvPr>
            <p:cNvSpPr/>
            <p:nvPr/>
          </p:nvSpPr>
          <p:spPr>
            <a:xfrm>
              <a:off x="209686" y="177745"/>
              <a:ext cx="35449" cy="2726"/>
            </a:xfrm>
            <a:custGeom>
              <a:avLst/>
              <a:gdLst>
                <a:gd name="connsiteX0" fmla="*/ 8389 w 8389"/>
                <a:gd name="connsiteY0" fmla="*/ 0 h 645"/>
                <a:gd name="connsiteX1" fmla="*/ 3872 w 8389"/>
                <a:gd name="connsiteY1" fmla="*/ 215 h 645"/>
                <a:gd name="connsiteX2" fmla="*/ 0 w 8389"/>
                <a:gd name="connsiteY2" fmla="*/ 645 h 645"/>
                <a:gd name="connsiteX3" fmla="*/ 8389 w 8389"/>
                <a:gd name="connsiteY3" fmla="*/ 0 h 645"/>
              </a:gdLst>
              <a:ahLst/>
              <a:cxnLst>
                <a:cxn ang="0">
                  <a:pos x="connsiteX0" y="connsiteY0"/>
                </a:cxn>
                <a:cxn ang="0">
                  <a:pos x="connsiteX1" y="connsiteY1"/>
                </a:cxn>
                <a:cxn ang="0">
                  <a:pos x="connsiteX2" y="connsiteY2"/>
                </a:cxn>
                <a:cxn ang="0">
                  <a:pos x="connsiteX3" y="connsiteY3"/>
                </a:cxn>
              </a:cxnLst>
              <a:rect l="l" t="t" r="r" b="b"/>
              <a:pathLst>
                <a:path w="8389" h="645">
                  <a:moveTo>
                    <a:pt x="8389" y="0"/>
                  </a:moveTo>
                  <a:cubicBezTo>
                    <a:pt x="8067" y="0"/>
                    <a:pt x="6131" y="0"/>
                    <a:pt x="3872" y="215"/>
                  </a:cubicBezTo>
                  <a:cubicBezTo>
                    <a:pt x="2474" y="323"/>
                    <a:pt x="323" y="538"/>
                    <a:pt x="0" y="645"/>
                  </a:cubicBezTo>
                  <a:cubicBezTo>
                    <a:pt x="107" y="538"/>
                    <a:pt x="8282" y="0"/>
                    <a:pt x="8389"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27" name="任意多边形: 形状 358">
              <a:extLst>
                <a:ext uri="{FF2B5EF4-FFF2-40B4-BE49-F238E27FC236}">
                  <a16:creationId xmlns:a16="http://schemas.microsoft.com/office/drawing/2014/main" xmlns="" id="{AC41F86F-2419-4F22-979D-4C393B48EEA3}"/>
                </a:ext>
              </a:extLst>
            </p:cNvPr>
            <p:cNvSpPr/>
            <p:nvPr/>
          </p:nvSpPr>
          <p:spPr>
            <a:xfrm>
              <a:off x="191508" y="177293"/>
              <a:ext cx="26359" cy="2726"/>
            </a:xfrm>
            <a:custGeom>
              <a:avLst/>
              <a:gdLst>
                <a:gd name="connsiteX0" fmla="*/ 6238 w 6238"/>
                <a:gd name="connsiteY0" fmla="*/ 0 h 645"/>
                <a:gd name="connsiteX1" fmla="*/ 2689 w 6238"/>
                <a:gd name="connsiteY1" fmla="*/ 215 h 645"/>
                <a:gd name="connsiteX2" fmla="*/ 0 w 6238"/>
                <a:gd name="connsiteY2" fmla="*/ 645 h 645"/>
                <a:gd name="connsiteX3" fmla="*/ 0 w 6238"/>
                <a:gd name="connsiteY3" fmla="*/ 645 h 645"/>
                <a:gd name="connsiteX4" fmla="*/ 6238 w 6238"/>
                <a:gd name="connsiteY4" fmla="*/ 0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8" h="645">
                  <a:moveTo>
                    <a:pt x="6238" y="0"/>
                  </a:moveTo>
                  <a:cubicBezTo>
                    <a:pt x="6023" y="0"/>
                    <a:pt x="4410" y="0"/>
                    <a:pt x="2689" y="215"/>
                  </a:cubicBezTo>
                  <a:cubicBezTo>
                    <a:pt x="1506" y="323"/>
                    <a:pt x="215" y="538"/>
                    <a:pt x="0" y="645"/>
                  </a:cubicBezTo>
                  <a:cubicBezTo>
                    <a:pt x="0" y="645"/>
                    <a:pt x="0" y="645"/>
                    <a:pt x="0" y="645"/>
                  </a:cubicBezTo>
                  <a:cubicBezTo>
                    <a:pt x="0" y="645"/>
                    <a:pt x="6023" y="108"/>
                    <a:pt x="6238"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28" name="任意多边形: 形状 359">
              <a:extLst>
                <a:ext uri="{FF2B5EF4-FFF2-40B4-BE49-F238E27FC236}">
                  <a16:creationId xmlns:a16="http://schemas.microsoft.com/office/drawing/2014/main" xmlns="" id="{7E269A2B-EF25-4971-9949-9D19B0E95703}"/>
                </a:ext>
              </a:extLst>
            </p:cNvPr>
            <p:cNvSpPr/>
            <p:nvPr/>
          </p:nvSpPr>
          <p:spPr>
            <a:xfrm>
              <a:off x="171964" y="177293"/>
              <a:ext cx="17270" cy="2726"/>
            </a:xfrm>
            <a:custGeom>
              <a:avLst/>
              <a:gdLst>
                <a:gd name="connsiteX0" fmla="*/ 0 w 4087"/>
                <a:gd name="connsiteY0" fmla="*/ 645 h 645"/>
                <a:gd name="connsiteX1" fmla="*/ 4087 w 4087"/>
                <a:gd name="connsiteY1" fmla="*/ 0 h 645"/>
                <a:gd name="connsiteX2" fmla="*/ 1398 w 4087"/>
                <a:gd name="connsiteY2" fmla="*/ 215 h 645"/>
                <a:gd name="connsiteX3" fmla="*/ 1398 w 4087"/>
                <a:gd name="connsiteY3" fmla="*/ 215 h 645"/>
                <a:gd name="connsiteX4" fmla="*/ 0 w 4087"/>
                <a:gd name="connsiteY4" fmla="*/ 645 h 645"/>
                <a:gd name="connsiteX5" fmla="*/ 0 w 4087"/>
                <a:gd name="connsiteY5" fmla="*/ 645 h 645"/>
                <a:gd name="connsiteX6" fmla="*/ 0 w 4087"/>
                <a:gd name="connsiteY6" fmla="*/ 645 h 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7" h="645">
                  <a:moveTo>
                    <a:pt x="0" y="645"/>
                  </a:moveTo>
                  <a:cubicBezTo>
                    <a:pt x="0" y="645"/>
                    <a:pt x="3980" y="108"/>
                    <a:pt x="4087" y="0"/>
                  </a:cubicBezTo>
                  <a:cubicBezTo>
                    <a:pt x="3872" y="0"/>
                    <a:pt x="2581" y="0"/>
                    <a:pt x="1398" y="215"/>
                  </a:cubicBezTo>
                  <a:lnTo>
                    <a:pt x="1398" y="215"/>
                  </a:lnTo>
                  <a:cubicBezTo>
                    <a:pt x="645" y="323"/>
                    <a:pt x="108" y="538"/>
                    <a:pt x="0" y="645"/>
                  </a:cubicBezTo>
                  <a:lnTo>
                    <a:pt x="0" y="645"/>
                  </a:lnTo>
                  <a:cubicBezTo>
                    <a:pt x="0" y="645"/>
                    <a:pt x="0" y="645"/>
                    <a:pt x="0" y="64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29" name="任意多边形: 形状 360">
              <a:extLst>
                <a:ext uri="{FF2B5EF4-FFF2-40B4-BE49-F238E27FC236}">
                  <a16:creationId xmlns:a16="http://schemas.microsoft.com/office/drawing/2014/main" xmlns="" id="{2699E314-7C8F-409F-B159-05B81C514E59}"/>
                </a:ext>
              </a:extLst>
            </p:cNvPr>
            <p:cNvSpPr/>
            <p:nvPr/>
          </p:nvSpPr>
          <p:spPr>
            <a:xfrm>
              <a:off x="151217" y="177445"/>
              <a:ext cx="9837" cy="2569"/>
            </a:xfrm>
            <a:custGeom>
              <a:avLst/>
              <a:gdLst>
                <a:gd name="connsiteX0" fmla="*/ 2329 w 2328"/>
                <a:gd name="connsiteY0" fmla="*/ 71 h 608"/>
                <a:gd name="connsiteX1" fmla="*/ 393 w 2328"/>
                <a:gd name="connsiteY1" fmla="*/ 178 h 608"/>
                <a:gd name="connsiteX2" fmla="*/ 70 w 2328"/>
                <a:gd name="connsiteY2" fmla="*/ 393 h 608"/>
                <a:gd name="connsiteX3" fmla="*/ 178 w 2328"/>
                <a:gd name="connsiteY3" fmla="*/ 608 h 608"/>
                <a:gd name="connsiteX4" fmla="*/ 2329 w 2328"/>
                <a:gd name="connsiteY4" fmla="*/ 71 h 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8" h="608">
                  <a:moveTo>
                    <a:pt x="2329" y="71"/>
                  </a:moveTo>
                  <a:cubicBezTo>
                    <a:pt x="2221" y="-37"/>
                    <a:pt x="1038" y="-37"/>
                    <a:pt x="393" y="178"/>
                  </a:cubicBezTo>
                  <a:cubicBezTo>
                    <a:pt x="285" y="178"/>
                    <a:pt x="178" y="286"/>
                    <a:pt x="70" y="393"/>
                  </a:cubicBezTo>
                  <a:cubicBezTo>
                    <a:pt x="70" y="393"/>
                    <a:pt x="-145" y="608"/>
                    <a:pt x="178" y="608"/>
                  </a:cubicBezTo>
                  <a:cubicBezTo>
                    <a:pt x="608" y="608"/>
                    <a:pt x="2329" y="178"/>
                    <a:pt x="2329" y="7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30" name="任意多边形: 形状 361">
              <a:extLst>
                <a:ext uri="{FF2B5EF4-FFF2-40B4-BE49-F238E27FC236}">
                  <a16:creationId xmlns:a16="http://schemas.microsoft.com/office/drawing/2014/main" xmlns="" id="{ED169FA3-068E-468A-9F82-23390793BFF9}"/>
                </a:ext>
              </a:extLst>
            </p:cNvPr>
            <p:cNvSpPr/>
            <p:nvPr/>
          </p:nvSpPr>
          <p:spPr>
            <a:xfrm>
              <a:off x="127583" y="178020"/>
              <a:ext cx="6934" cy="2451"/>
            </a:xfrm>
            <a:custGeom>
              <a:avLst/>
              <a:gdLst>
                <a:gd name="connsiteX0" fmla="*/ 1146 w 1641"/>
                <a:gd name="connsiteY0" fmla="*/ 580 h 580"/>
                <a:gd name="connsiteX1" fmla="*/ 1576 w 1641"/>
                <a:gd name="connsiteY1" fmla="*/ 365 h 580"/>
                <a:gd name="connsiteX2" fmla="*/ 178 w 1641"/>
                <a:gd name="connsiteY2" fmla="*/ 42 h 580"/>
                <a:gd name="connsiteX3" fmla="*/ 71 w 1641"/>
                <a:gd name="connsiteY3" fmla="*/ 258 h 580"/>
                <a:gd name="connsiteX4" fmla="*/ 71 w 1641"/>
                <a:gd name="connsiteY4" fmla="*/ 258 h 580"/>
                <a:gd name="connsiteX5" fmla="*/ 1146 w 1641"/>
                <a:gd name="connsiteY5" fmla="*/ 580 h 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1" h="580">
                  <a:moveTo>
                    <a:pt x="1146" y="580"/>
                  </a:moveTo>
                  <a:cubicBezTo>
                    <a:pt x="1254" y="580"/>
                    <a:pt x="1469" y="580"/>
                    <a:pt x="1576" y="365"/>
                  </a:cubicBezTo>
                  <a:cubicBezTo>
                    <a:pt x="2007" y="-173"/>
                    <a:pt x="178" y="42"/>
                    <a:pt x="178" y="42"/>
                  </a:cubicBezTo>
                  <a:cubicBezTo>
                    <a:pt x="-37" y="42"/>
                    <a:pt x="-37" y="150"/>
                    <a:pt x="71" y="258"/>
                  </a:cubicBezTo>
                  <a:lnTo>
                    <a:pt x="71" y="258"/>
                  </a:lnTo>
                  <a:cubicBezTo>
                    <a:pt x="71" y="150"/>
                    <a:pt x="608" y="580"/>
                    <a:pt x="1146" y="58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31" name="任意多边形: 形状 362">
              <a:extLst>
                <a:ext uri="{FF2B5EF4-FFF2-40B4-BE49-F238E27FC236}">
                  <a16:creationId xmlns:a16="http://schemas.microsoft.com/office/drawing/2014/main" xmlns="" id="{42E53864-04E5-421A-9E00-195F21092CEA}"/>
                </a:ext>
              </a:extLst>
            </p:cNvPr>
            <p:cNvSpPr/>
            <p:nvPr/>
          </p:nvSpPr>
          <p:spPr>
            <a:xfrm>
              <a:off x="99702" y="178814"/>
              <a:ext cx="13644" cy="2109"/>
            </a:xfrm>
            <a:custGeom>
              <a:avLst/>
              <a:gdLst>
                <a:gd name="connsiteX0" fmla="*/ 753 w 3229"/>
                <a:gd name="connsiteY0" fmla="*/ 177 h 499"/>
                <a:gd name="connsiteX1" fmla="*/ 3119 w 3229"/>
                <a:gd name="connsiteY1" fmla="*/ 500 h 499"/>
                <a:gd name="connsiteX2" fmla="*/ 3227 w 3229"/>
                <a:gd name="connsiteY2" fmla="*/ 500 h 499"/>
                <a:gd name="connsiteX3" fmla="*/ 0 w 3229"/>
                <a:gd name="connsiteY3" fmla="*/ 70 h 499"/>
                <a:gd name="connsiteX4" fmla="*/ 753 w 3229"/>
                <a:gd name="connsiteY4" fmla="*/ 177 h 499"/>
                <a:gd name="connsiteX5" fmla="*/ 753 w 3229"/>
                <a:gd name="connsiteY5" fmla="*/ 177 h 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9" h="499">
                  <a:moveTo>
                    <a:pt x="753" y="177"/>
                  </a:moveTo>
                  <a:cubicBezTo>
                    <a:pt x="1506" y="285"/>
                    <a:pt x="2259" y="500"/>
                    <a:pt x="3119" y="500"/>
                  </a:cubicBezTo>
                  <a:cubicBezTo>
                    <a:pt x="3119" y="500"/>
                    <a:pt x="3227" y="500"/>
                    <a:pt x="3227" y="500"/>
                  </a:cubicBezTo>
                  <a:cubicBezTo>
                    <a:pt x="3334" y="177"/>
                    <a:pt x="323" y="-145"/>
                    <a:pt x="0" y="70"/>
                  </a:cubicBezTo>
                  <a:cubicBezTo>
                    <a:pt x="215" y="177"/>
                    <a:pt x="430" y="177"/>
                    <a:pt x="753" y="177"/>
                  </a:cubicBezTo>
                  <a:lnTo>
                    <a:pt x="753" y="177"/>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32" name="任意多边形: 形状 363">
              <a:extLst>
                <a:ext uri="{FF2B5EF4-FFF2-40B4-BE49-F238E27FC236}">
                  <a16:creationId xmlns:a16="http://schemas.microsoft.com/office/drawing/2014/main" xmlns="" id="{731B9C81-0A6F-4E67-93F2-F4F60A55931C}"/>
                </a:ext>
              </a:extLst>
            </p:cNvPr>
            <p:cNvSpPr/>
            <p:nvPr/>
          </p:nvSpPr>
          <p:spPr>
            <a:xfrm>
              <a:off x="70613" y="179900"/>
              <a:ext cx="22269" cy="1935"/>
            </a:xfrm>
            <a:custGeom>
              <a:avLst/>
              <a:gdLst>
                <a:gd name="connsiteX0" fmla="*/ 5270 w 5270"/>
                <a:gd name="connsiteY0" fmla="*/ 458 h 458"/>
                <a:gd name="connsiteX1" fmla="*/ 5270 w 5270"/>
                <a:gd name="connsiteY1" fmla="*/ 458 h 458"/>
                <a:gd name="connsiteX2" fmla="*/ 0 w 5270"/>
                <a:gd name="connsiteY2" fmla="*/ 28 h 458"/>
                <a:gd name="connsiteX3" fmla="*/ 1613 w 5270"/>
                <a:gd name="connsiteY3" fmla="*/ 136 h 458"/>
                <a:gd name="connsiteX4" fmla="*/ 5270 w 5270"/>
                <a:gd name="connsiteY4" fmla="*/ 458 h 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 h="458">
                  <a:moveTo>
                    <a:pt x="5270" y="458"/>
                  </a:moveTo>
                  <a:cubicBezTo>
                    <a:pt x="5270" y="458"/>
                    <a:pt x="5270" y="458"/>
                    <a:pt x="5270" y="458"/>
                  </a:cubicBezTo>
                  <a:cubicBezTo>
                    <a:pt x="4840" y="136"/>
                    <a:pt x="753" y="-80"/>
                    <a:pt x="0" y="28"/>
                  </a:cubicBezTo>
                  <a:cubicBezTo>
                    <a:pt x="538" y="136"/>
                    <a:pt x="1076" y="136"/>
                    <a:pt x="1613" y="136"/>
                  </a:cubicBezTo>
                  <a:cubicBezTo>
                    <a:pt x="2796" y="243"/>
                    <a:pt x="3980" y="458"/>
                    <a:pt x="5270" y="45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59" name="任意多边形: 形状 646">
              <a:extLst>
                <a:ext uri="{FF2B5EF4-FFF2-40B4-BE49-F238E27FC236}">
                  <a16:creationId xmlns:a16="http://schemas.microsoft.com/office/drawing/2014/main" xmlns="" id="{BD4B2483-6894-4F63-9404-DEA159E8AE3D}"/>
                </a:ext>
              </a:extLst>
            </p:cNvPr>
            <p:cNvSpPr/>
            <p:nvPr/>
          </p:nvSpPr>
          <p:spPr>
            <a:xfrm>
              <a:off x="122854" y="257736"/>
              <a:ext cx="12292" cy="21496"/>
            </a:xfrm>
            <a:custGeom>
              <a:avLst/>
              <a:gdLst>
                <a:gd name="connsiteX0" fmla="*/ 1619 w 2909"/>
                <a:gd name="connsiteY0" fmla="*/ 0 h 5087"/>
                <a:gd name="connsiteX1" fmla="*/ 436 w 2909"/>
                <a:gd name="connsiteY1" fmla="*/ 4625 h 5087"/>
                <a:gd name="connsiteX2" fmla="*/ 2910 w 2909"/>
                <a:gd name="connsiteY2" fmla="*/ 2689 h 5087"/>
                <a:gd name="connsiteX3" fmla="*/ 1619 w 2909"/>
                <a:gd name="connsiteY3" fmla="*/ 0 h 5087"/>
              </a:gdLst>
              <a:ahLst/>
              <a:cxnLst>
                <a:cxn ang="0">
                  <a:pos x="connsiteX0" y="connsiteY0"/>
                </a:cxn>
                <a:cxn ang="0">
                  <a:pos x="connsiteX1" y="connsiteY1"/>
                </a:cxn>
                <a:cxn ang="0">
                  <a:pos x="connsiteX2" y="connsiteY2"/>
                </a:cxn>
                <a:cxn ang="0">
                  <a:pos x="connsiteX3" y="connsiteY3"/>
                </a:cxn>
              </a:cxnLst>
              <a:rect l="l" t="t" r="r" b="b"/>
              <a:pathLst>
                <a:path w="2909" h="5087">
                  <a:moveTo>
                    <a:pt x="1619" y="0"/>
                  </a:moveTo>
                  <a:cubicBezTo>
                    <a:pt x="221" y="108"/>
                    <a:pt x="-532" y="3334"/>
                    <a:pt x="436" y="4625"/>
                  </a:cubicBezTo>
                  <a:cubicBezTo>
                    <a:pt x="1189" y="5700"/>
                    <a:pt x="2695" y="4840"/>
                    <a:pt x="2910" y="2689"/>
                  </a:cubicBezTo>
                  <a:cubicBezTo>
                    <a:pt x="2910" y="1613"/>
                    <a:pt x="2587" y="0"/>
                    <a:pt x="1619"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60" name="任意多边形: 形状 647">
              <a:extLst>
                <a:ext uri="{FF2B5EF4-FFF2-40B4-BE49-F238E27FC236}">
                  <a16:creationId xmlns:a16="http://schemas.microsoft.com/office/drawing/2014/main" xmlns="" id="{885A9CA2-0DA8-4AE6-917E-17ADD5A2CE31}"/>
                </a:ext>
              </a:extLst>
            </p:cNvPr>
            <p:cNvSpPr/>
            <p:nvPr/>
          </p:nvSpPr>
          <p:spPr>
            <a:xfrm>
              <a:off x="168157" y="256371"/>
              <a:ext cx="14367" cy="21335"/>
            </a:xfrm>
            <a:custGeom>
              <a:avLst/>
              <a:gdLst>
                <a:gd name="connsiteX0" fmla="*/ 3160 w 3400"/>
                <a:gd name="connsiteY0" fmla="*/ 2689 h 5049"/>
                <a:gd name="connsiteX1" fmla="*/ 686 w 3400"/>
                <a:gd name="connsiteY1" fmla="*/ 0 h 5049"/>
                <a:gd name="connsiteX2" fmla="*/ 471 w 3400"/>
                <a:gd name="connsiteY2" fmla="*/ 108 h 5049"/>
                <a:gd name="connsiteX3" fmla="*/ 2085 w 3400"/>
                <a:gd name="connsiteY3" fmla="*/ 4948 h 5049"/>
                <a:gd name="connsiteX4" fmla="*/ 3160 w 3400"/>
                <a:gd name="connsiteY4" fmla="*/ 2689 h 5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0" h="5049">
                  <a:moveTo>
                    <a:pt x="3160" y="2689"/>
                  </a:moveTo>
                  <a:cubicBezTo>
                    <a:pt x="2838" y="1613"/>
                    <a:pt x="1762" y="108"/>
                    <a:pt x="686" y="0"/>
                  </a:cubicBezTo>
                  <a:cubicBezTo>
                    <a:pt x="579" y="0"/>
                    <a:pt x="471" y="0"/>
                    <a:pt x="471" y="108"/>
                  </a:cubicBezTo>
                  <a:cubicBezTo>
                    <a:pt x="-604" y="645"/>
                    <a:pt x="256" y="4195"/>
                    <a:pt x="2085" y="4948"/>
                  </a:cubicBezTo>
                  <a:cubicBezTo>
                    <a:pt x="3053" y="5378"/>
                    <a:pt x="3806" y="4410"/>
                    <a:pt x="3160" y="268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61" name="任意多边形: 形状 648">
              <a:extLst>
                <a:ext uri="{FF2B5EF4-FFF2-40B4-BE49-F238E27FC236}">
                  <a16:creationId xmlns:a16="http://schemas.microsoft.com/office/drawing/2014/main" xmlns="" id="{92AAB732-A72A-4226-9B80-0BB0C7A8A876}"/>
                </a:ext>
              </a:extLst>
            </p:cNvPr>
            <p:cNvSpPr/>
            <p:nvPr/>
          </p:nvSpPr>
          <p:spPr>
            <a:xfrm>
              <a:off x="210865" y="255010"/>
              <a:ext cx="20710" cy="20934"/>
            </a:xfrm>
            <a:custGeom>
              <a:avLst/>
              <a:gdLst>
                <a:gd name="connsiteX0" fmla="*/ 366 w 4901"/>
                <a:gd name="connsiteY0" fmla="*/ 0 h 4954"/>
                <a:gd name="connsiteX1" fmla="*/ 151 w 4901"/>
                <a:gd name="connsiteY1" fmla="*/ 108 h 4954"/>
                <a:gd name="connsiteX2" fmla="*/ 4238 w 4901"/>
                <a:gd name="connsiteY2" fmla="*/ 4948 h 4954"/>
                <a:gd name="connsiteX3" fmla="*/ 4023 w 4901"/>
                <a:gd name="connsiteY3" fmla="*/ 2581 h 4954"/>
                <a:gd name="connsiteX4" fmla="*/ 366 w 4901"/>
                <a:gd name="connsiteY4" fmla="*/ 0 h 4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1" h="4954">
                  <a:moveTo>
                    <a:pt x="366" y="0"/>
                  </a:moveTo>
                  <a:cubicBezTo>
                    <a:pt x="259" y="0"/>
                    <a:pt x="259" y="0"/>
                    <a:pt x="151" y="108"/>
                  </a:cubicBezTo>
                  <a:cubicBezTo>
                    <a:pt x="-709" y="645"/>
                    <a:pt x="2302" y="4732"/>
                    <a:pt x="4238" y="4948"/>
                  </a:cubicBezTo>
                  <a:cubicBezTo>
                    <a:pt x="5206" y="5055"/>
                    <a:pt x="5099" y="3980"/>
                    <a:pt x="4023" y="2581"/>
                  </a:cubicBezTo>
                  <a:cubicBezTo>
                    <a:pt x="3163" y="1613"/>
                    <a:pt x="1442" y="108"/>
                    <a:pt x="366"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62" name="任意多边形: 形状 649">
              <a:extLst>
                <a:ext uri="{FF2B5EF4-FFF2-40B4-BE49-F238E27FC236}">
                  <a16:creationId xmlns:a16="http://schemas.microsoft.com/office/drawing/2014/main" xmlns="" id="{F1B8076F-64A5-4E6D-A0FC-F56C3D50F3A0}"/>
                </a:ext>
              </a:extLst>
            </p:cNvPr>
            <p:cNvSpPr/>
            <p:nvPr/>
          </p:nvSpPr>
          <p:spPr>
            <a:xfrm>
              <a:off x="252116" y="253645"/>
              <a:ext cx="28975" cy="20460"/>
            </a:xfrm>
            <a:custGeom>
              <a:avLst/>
              <a:gdLst>
                <a:gd name="connsiteX0" fmla="*/ 284 w 6857"/>
                <a:gd name="connsiteY0" fmla="*/ 0 h 4842"/>
                <a:gd name="connsiteX1" fmla="*/ 69 w 6857"/>
                <a:gd name="connsiteY1" fmla="*/ 108 h 4842"/>
                <a:gd name="connsiteX2" fmla="*/ 6523 w 6857"/>
                <a:gd name="connsiteY2" fmla="*/ 4840 h 4842"/>
                <a:gd name="connsiteX3" fmla="*/ 5124 w 6857"/>
                <a:gd name="connsiteY3" fmla="*/ 2581 h 4842"/>
                <a:gd name="connsiteX4" fmla="*/ 284 w 6857"/>
                <a:gd name="connsiteY4" fmla="*/ 0 h 4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 h="4842">
                  <a:moveTo>
                    <a:pt x="284" y="0"/>
                  </a:moveTo>
                  <a:cubicBezTo>
                    <a:pt x="177" y="0"/>
                    <a:pt x="177" y="0"/>
                    <a:pt x="69" y="108"/>
                  </a:cubicBezTo>
                  <a:cubicBezTo>
                    <a:pt x="-684" y="753"/>
                    <a:pt x="4909" y="4948"/>
                    <a:pt x="6523" y="4840"/>
                  </a:cubicBezTo>
                  <a:cubicBezTo>
                    <a:pt x="7276" y="4840"/>
                    <a:pt x="6738" y="3764"/>
                    <a:pt x="5124" y="2581"/>
                  </a:cubicBezTo>
                  <a:cubicBezTo>
                    <a:pt x="3834" y="1506"/>
                    <a:pt x="1360" y="0"/>
                    <a:pt x="284"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63" name="任意多边形: 形状 650">
              <a:extLst>
                <a:ext uri="{FF2B5EF4-FFF2-40B4-BE49-F238E27FC236}">
                  <a16:creationId xmlns:a16="http://schemas.microsoft.com/office/drawing/2014/main" xmlns="" id="{6BB34AEE-1708-48F2-A9BB-4C074CED97A4}"/>
                </a:ext>
              </a:extLst>
            </p:cNvPr>
            <p:cNvSpPr/>
            <p:nvPr/>
          </p:nvSpPr>
          <p:spPr>
            <a:xfrm>
              <a:off x="292297" y="250920"/>
              <a:ext cx="37709" cy="20122"/>
            </a:xfrm>
            <a:custGeom>
              <a:avLst/>
              <a:gdLst>
                <a:gd name="connsiteX0" fmla="*/ 6264 w 8924"/>
                <a:gd name="connsiteY0" fmla="*/ 2474 h 4762"/>
                <a:gd name="connsiteX1" fmla="*/ 241 w 8924"/>
                <a:gd name="connsiteY1" fmla="*/ 0 h 4762"/>
                <a:gd name="connsiteX2" fmla="*/ 26 w 8924"/>
                <a:gd name="connsiteY2" fmla="*/ 108 h 4762"/>
                <a:gd name="connsiteX3" fmla="*/ 8738 w 8924"/>
                <a:gd name="connsiteY3" fmla="*/ 4732 h 4762"/>
                <a:gd name="connsiteX4" fmla="*/ 6264 w 8924"/>
                <a:gd name="connsiteY4" fmla="*/ 2474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 h="4762">
                  <a:moveTo>
                    <a:pt x="6264" y="2474"/>
                  </a:moveTo>
                  <a:cubicBezTo>
                    <a:pt x="4220" y="1291"/>
                    <a:pt x="1316" y="0"/>
                    <a:pt x="241" y="0"/>
                  </a:cubicBezTo>
                  <a:cubicBezTo>
                    <a:pt x="241" y="0"/>
                    <a:pt x="133" y="0"/>
                    <a:pt x="26" y="108"/>
                  </a:cubicBezTo>
                  <a:cubicBezTo>
                    <a:pt x="-512" y="860"/>
                    <a:pt x="7555" y="5163"/>
                    <a:pt x="8738" y="4732"/>
                  </a:cubicBezTo>
                  <a:cubicBezTo>
                    <a:pt x="9383" y="4625"/>
                    <a:pt x="8307" y="3657"/>
                    <a:pt x="6264" y="247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64" name="任意多边形: 形状 651">
              <a:extLst>
                <a:ext uri="{FF2B5EF4-FFF2-40B4-BE49-F238E27FC236}">
                  <a16:creationId xmlns:a16="http://schemas.microsoft.com/office/drawing/2014/main" xmlns="" id="{4E48B3BF-52F4-4525-A7CF-CE4E2FDFDEC7}"/>
                </a:ext>
              </a:extLst>
            </p:cNvPr>
            <p:cNvSpPr/>
            <p:nvPr/>
          </p:nvSpPr>
          <p:spPr>
            <a:xfrm>
              <a:off x="332398" y="248647"/>
              <a:ext cx="45911" cy="19290"/>
            </a:xfrm>
            <a:custGeom>
              <a:avLst/>
              <a:gdLst>
                <a:gd name="connsiteX0" fmla="*/ 108 w 10865"/>
                <a:gd name="connsiteY0" fmla="*/ 0 h 4565"/>
                <a:gd name="connsiteX1" fmla="*/ 0 w 10865"/>
                <a:gd name="connsiteY1" fmla="*/ 108 h 4565"/>
                <a:gd name="connsiteX2" fmla="*/ 10863 w 10865"/>
                <a:gd name="connsiteY2" fmla="*/ 4517 h 4565"/>
                <a:gd name="connsiteX3" fmla="*/ 7314 w 10865"/>
                <a:gd name="connsiteY3" fmla="*/ 2366 h 4565"/>
                <a:gd name="connsiteX4" fmla="*/ 108 w 10865"/>
                <a:gd name="connsiteY4" fmla="*/ 0 h 4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5" h="4565">
                  <a:moveTo>
                    <a:pt x="108" y="0"/>
                  </a:moveTo>
                  <a:cubicBezTo>
                    <a:pt x="108" y="0"/>
                    <a:pt x="0" y="0"/>
                    <a:pt x="0" y="108"/>
                  </a:cubicBezTo>
                  <a:cubicBezTo>
                    <a:pt x="215" y="968"/>
                    <a:pt x="10110" y="5055"/>
                    <a:pt x="10863" y="4517"/>
                  </a:cubicBezTo>
                  <a:cubicBezTo>
                    <a:pt x="10971" y="3980"/>
                    <a:pt x="7959" y="2689"/>
                    <a:pt x="7314" y="2366"/>
                  </a:cubicBezTo>
                  <a:cubicBezTo>
                    <a:pt x="4732" y="1291"/>
                    <a:pt x="1183" y="0"/>
                    <a:pt x="108"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65" name="任意多边形: 形状 652">
              <a:extLst>
                <a:ext uri="{FF2B5EF4-FFF2-40B4-BE49-F238E27FC236}">
                  <a16:creationId xmlns:a16="http://schemas.microsoft.com/office/drawing/2014/main" xmlns="" id="{4D346637-8B4C-4DCC-8DD9-47B7CADAAD56}"/>
                </a:ext>
              </a:extLst>
            </p:cNvPr>
            <p:cNvSpPr/>
            <p:nvPr/>
          </p:nvSpPr>
          <p:spPr>
            <a:xfrm>
              <a:off x="369782" y="245465"/>
              <a:ext cx="53969" cy="18377"/>
            </a:xfrm>
            <a:custGeom>
              <a:avLst/>
              <a:gdLst>
                <a:gd name="connsiteX0" fmla="*/ 81 w 12772"/>
                <a:gd name="connsiteY0" fmla="*/ 0 h 4349"/>
                <a:gd name="connsiteX1" fmla="*/ 81 w 12772"/>
                <a:gd name="connsiteY1" fmla="*/ 0 h 4349"/>
                <a:gd name="connsiteX2" fmla="*/ 12772 w 12772"/>
                <a:gd name="connsiteY2" fmla="*/ 4302 h 4349"/>
                <a:gd name="connsiteX3" fmla="*/ 8255 w 12772"/>
                <a:gd name="connsiteY3" fmla="*/ 2259 h 4349"/>
                <a:gd name="connsiteX4" fmla="*/ 81 w 12772"/>
                <a:gd name="connsiteY4" fmla="*/ 0 h 4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2" h="4349">
                  <a:moveTo>
                    <a:pt x="81" y="0"/>
                  </a:moveTo>
                  <a:cubicBezTo>
                    <a:pt x="-27" y="0"/>
                    <a:pt x="-27" y="108"/>
                    <a:pt x="81" y="0"/>
                  </a:cubicBezTo>
                  <a:cubicBezTo>
                    <a:pt x="403" y="645"/>
                    <a:pt x="11697" y="4840"/>
                    <a:pt x="12772" y="4302"/>
                  </a:cubicBezTo>
                  <a:cubicBezTo>
                    <a:pt x="12557" y="3764"/>
                    <a:pt x="9008" y="2474"/>
                    <a:pt x="8255" y="2259"/>
                  </a:cubicBezTo>
                  <a:cubicBezTo>
                    <a:pt x="5136" y="1183"/>
                    <a:pt x="1049" y="0"/>
                    <a:pt x="81"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66" name="任意多边形: 形状 653">
              <a:extLst>
                <a:ext uri="{FF2B5EF4-FFF2-40B4-BE49-F238E27FC236}">
                  <a16:creationId xmlns:a16="http://schemas.microsoft.com/office/drawing/2014/main" xmlns="" id="{6691D786-FC04-4F49-B7E2-094D1E0FDCC9}"/>
                </a:ext>
              </a:extLst>
            </p:cNvPr>
            <p:cNvSpPr/>
            <p:nvPr/>
          </p:nvSpPr>
          <p:spPr>
            <a:xfrm>
              <a:off x="403299" y="242397"/>
              <a:ext cx="61356" cy="17815"/>
            </a:xfrm>
            <a:custGeom>
              <a:avLst/>
              <a:gdLst>
                <a:gd name="connsiteX0" fmla="*/ 0 w 14520"/>
                <a:gd name="connsiteY0" fmla="*/ 81 h 4216"/>
                <a:gd name="connsiteX1" fmla="*/ 14520 w 14520"/>
                <a:gd name="connsiteY1" fmla="*/ 4168 h 4216"/>
                <a:gd name="connsiteX2" fmla="*/ 9142 w 14520"/>
                <a:gd name="connsiteY2" fmla="*/ 2124 h 4216"/>
                <a:gd name="connsiteX3" fmla="*/ 0 w 14520"/>
                <a:gd name="connsiteY3" fmla="*/ 81 h 4216"/>
                <a:gd name="connsiteX4" fmla="*/ 0 w 14520"/>
                <a:gd name="connsiteY4" fmla="*/ 81 h 4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20" h="4216">
                  <a:moveTo>
                    <a:pt x="0" y="81"/>
                  </a:moveTo>
                  <a:cubicBezTo>
                    <a:pt x="753" y="618"/>
                    <a:pt x="13767" y="4706"/>
                    <a:pt x="14520" y="4168"/>
                  </a:cubicBezTo>
                  <a:cubicBezTo>
                    <a:pt x="14197" y="3738"/>
                    <a:pt x="11401" y="2877"/>
                    <a:pt x="9142" y="2124"/>
                  </a:cubicBezTo>
                  <a:cubicBezTo>
                    <a:pt x="5378" y="1049"/>
                    <a:pt x="1076" y="-27"/>
                    <a:pt x="0" y="81"/>
                  </a:cubicBezTo>
                  <a:cubicBezTo>
                    <a:pt x="108" y="-27"/>
                    <a:pt x="108" y="-27"/>
                    <a:pt x="0" y="8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67" name="任意多边形: 形状 654">
              <a:extLst>
                <a:ext uri="{FF2B5EF4-FFF2-40B4-BE49-F238E27FC236}">
                  <a16:creationId xmlns:a16="http://schemas.microsoft.com/office/drawing/2014/main" xmlns="" id="{0439DE26-DEDA-49DC-98CD-6A227673061D}"/>
                </a:ext>
              </a:extLst>
            </p:cNvPr>
            <p:cNvSpPr/>
            <p:nvPr/>
          </p:nvSpPr>
          <p:spPr>
            <a:xfrm>
              <a:off x="433749" y="239067"/>
              <a:ext cx="68172" cy="16847"/>
            </a:xfrm>
            <a:custGeom>
              <a:avLst/>
              <a:gdLst>
                <a:gd name="connsiteX0" fmla="*/ 0 w 16133"/>
                <a:gd name="connsiteY0" fmla="*/ 8 h 3987"/>
                <a:gd name="connsiteX1" fmla="*/ 16026 w 16133"/>
                <a:gd name="connsiteY1" fmla="*/ 3988 h 3987"/>
                <a:gd name="connsiteX2" fmla="*/ 16133 w 16133"/>
                <a:gd name="connsiteY2" fmla="*/ 3880 h 3987"/>
                <a:gd name="connsiteX3" fmla="*/ 9895 w 16133"/>
                <a:gd name="connsiteY3" fmla="*/ 1944 h 3987"/>
                <a:gd name="connsiteX4" fmla="*/ 0 w 16133"/>
                <a:gd name="connsiteY4" fmla="*/ 8 h 3987"/>
                <a:gd name="connsiteX5" fmla="*/ 0 w 16133"/>
                <a:gd name="connsiteY5" fmla="*/ 8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3987">
                  <a:moveTo>
                    <a:pt x="0" y="8"/>
                  </a:moveTo>
                  <a:cubicBezTo>
                    <a:pt x="1076" y="546"/>
                    <a:pt x="14412" y="3988"/>
                    <a:pt x="16026" y="3988"/>
                  </a:cubicBezTo>
                  <a:cubicBezTo>
                    <a:pt x="16026" y="3988"/>
                    <a:pt x="16026" y="3988"/>
                    <a:pt x="16133" y="3880"/>
                  </a:cubicBezTo>
                  <a:cubicBezTo>
                    <a:pt x="15596" y="3450"/>
                    <a:pt x="12476" y="2590"/>
                    <a:pt x="9895" y="1944"/>
                  </a:cubicBezTo>
                  <a:cubicBezTo>
                    <a:pt x="5700" y="869"/>
                    <a:pt x="968" y="-99"/>
                    <a:pt x="0" y="8"/>
                  </a:cubicBezTo>
                  <a:cubicBezTo>
                    <a:pt x="107" y="8"/>
                    <a:pt x="107" y="8"/>
                    <a:pt x="0" y="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68" name="任意多边形: 形状 655">
              <a:extLst>
                <a:ext uri="{FF2B5EF4-FFF2-40B4-BE49-F238E27FC236}">
                  <a16:creationId xmlns:a16="http://schemas.microsoft.com/office/drawing/2014/main" xmlns="" id="{8F8336C8-38A5-4FE9-BCD5-A195B65EFE99}"/>
                </a:ext>
              </a:extLst>
            </p:cNvPr>
            <p:cNvSpPr/>
            <p:nvPr/>
          </p:nvSpPr>
          <p:spPr>
            <a:xfrm>
              <a:off x="460818" y="235264"/>
              <a:ext cx="73825" cy="16239"/>
            </a:xfrm>
            <a:custGeom>
              <a:avLst/>
              <a:gdLst>
                <a:gd name="connsiteX0" fmla="*/ 48 w 17471"/>
                <a:gd name="connsiteY0" fmla="*/ 48 h 3843"/>
                <a:gd name="connsiteX1" fmla="*/ 17472 w 17471"/>
                <a:gd name="connsiteY1" fmla="*/ 3812 h 3843"/>
                <a:gd name="connsiteX2" fmla="*/ 10588 w 17471"/>
                <a:gd name="connsiteY2" fmla="*/ 1984 h 3843"/>
                <a:gd name="connsiteX3" fmla="*/ 48 w 17471"/>
                <a:gd name="connsiteY3" fmla="*/ 48 h 3843"/>
                <a:gd name="connsiteX4" fmla="*/ 48 w 17471"/>
                <a:gd name="connsiteY4" fmla="*/ 48 h 3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71" h="3843">
                  <a:moveTo>
                    <a:pt x="48" y="48"/>
                  </a:moveTo>
                  <a:cubicBezTo>
                    <a:pt x="155" y="155"/>
                    <a:pt x="16504" y="4242"/>
                    <a:pt x="17472" y="3812"/>
                  </a:cubicBezTo>
                  <a:cubicBezTo>
                    <a:pt x="16719" y="3382"/>
                    <a:pt x="13277" y="2522"/>
                    <a:pt x="10588" y="1984"/>
                  </a:cubicBezTo>
                  <a:cubicBezTo>
                    <a:pt x="6071" y="908"/>
                    <a:pt x="801" y="-60"/>
                    <a:pt x="48" y="48"/>
                  </a:cubicBezTo>
                  <a:cubicBezTo>
                    <a:pt x="-60" y="-60"/>
                    <a:pt x="48" y="48"/>
                    <a:pt x="48" y="4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69" name="任意多边形: 形状 656">
              <a:extLst>
                <a:ext uri="{FF2B5EF4-FFF2-40B4-BE49-F238E27FC236}">
                  <a16:creationId xmlns:a16="http://schemas.microsoft.com/office/drawing/2014/main" xmlns="" id="{066CD590-D5A9-41FF-90E5-274EE073DFC4}"/>
                </a:ext>
              </a:extLst>
            </p:cNvPr>
            <p:cNvSpPr/>
            <p:nvPr/>
          </p:nvSpPr>
          <p:spPr>
            <a:xfrm>
              <a:off x="483742" y="231376"/>
              <a:ext cx="78626" cy="15136"/>
            </a:xfrm>
            <a:custGeom>
              <a:avLst/>
              <a:gdLst>
                <a:gd name="connsiteX0" fmla="*/ 18607 w 18607"/>
                <a:gd name="connsiteY0" fmla="*/ 3549 h 3582"/>
                <a:gd name="connsiteX1" fmla="*/ 11078 w 18607"/>
                <a:gd name="connsiteY1" fmla="*/ 1828 h 3582"/>
                <a:gd name="connsiteX2" fmla="*/ 11078 w 18607"/>
                <a:gd name="connsiteY2" fmla="*/ 1828 h 3582"/>
                <a:gd name="connsiteX3" fmla="*/ 0 w 18607"/>
                <a:gd name="connsiteY3" fmla="*/ 0 h 3582"/>
                <a:gd name="connsiteX4" fmla="*/ 18607 w 18607"/>
                <a:gd name="connsiteY4" fmla="*/ 3549 h 3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07" h="3582">
                  <a:moveTo>
                    <a:pt x="18607" y="3549"/>
                  </a:moveTo>
                  <a:cubicBezTo>
                    <a:pt x="17747" y="3227"/>
                    <a:pt x="14197" y="2366"/>
                    <a:pt x="11078" y="1828"/>
                  </a:cubicBezTo>
                  <a:lnTo>
                    <a:pt x="11078" y="1828"/>
                  </a:lnTo>
                  <a:cubicBezTo>
                    <a:pt x="6453" y="860"/>
                    <a:pt x="860" y="0"/>
                    <a:pt x="0" y="0"/>
                  </a:cubicBezTo>
                  <a:cubicBezTo>
                    <a:pt x="107" y="108"/>
                    <a:pt x="17962" y="3980"/>
                    <a:pt x="18607" y="354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70" name="任意多边形: 形状 657">
              <a:extLst>
                <a:ext uri="{FF2B5EF4-FFF2-40B4-BE49-F238E27FC236}">
                  <a16:creationId xmlns:a16="http://schemas.microsoft.com/office/drawing/2014/main" xmlns="" id="{BDFD5E36-1D7A-4A94-903A-7AEE148EC2D9}"/>
                </a:ext>
              </a:extLst>
            </p:cNvPr>
            <p:cNvSpPr/>
            <p:nvPr/>
          </p:nvSpPr>
          <p:spPr>
            <a:xfrm>
              <a:off x="502833" y="227286"/>
              <a:ext cx="82716" cy="14126"/>
            </a:xfrm>
            <a:custGeom>
              <a:avLst/>
              <a:gdLst>
                <a:gd name="connsiteX0" fmla="*/ 0 w 19575"/>
                <a:gd name="connsiteY0" fmla="*/ 0 h 3343"/>
                <a:gd name="connsiteX1" fmla="*/ 19575 w 19575"/>
                <a:gd name="connsiteY1" fmla="*/ 3334 h 3343"/>
                <a:gd name="connsiteX2" fmla="*/ 11401 w 19575"/>
                <a:gd name="connsiteY2" fmla="*/ 1613 h 3343"/>
                <a:gd name="connsiteX3" fmla="*/ 0 w 19575"/>
                <a:gd name="connsiteY3" fmla="*/ 0 h 3343"/>
                <a:gd name="connsiteX4" fmla="*/ 0 w 19575"/>
                <a:gd name="connsiteY4" fmla="*/ 0 h 3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5" h="3343">
                  <a:moveTo>
                    <a:pt x="0" y="0"/>
                  </a:moveTo>
                  <a:cubicBezTo>
                    <a:pt x="108" y="0"/>
                    <a:pt x="18500" y="3549"/>
                    <a:pt x="19575" y="3334"/>
                  </a:cubicBezTo>
                  <a:cubicBezTo>
                    <a:pt x="18500" y="3012"/>
                    <a:pt x="14735" y="2259"/>
                    <a:pt x="11401" y="1613"/>
                  </a:cubicBezTo>
                  <a:cubicBezTo>
                    <a:pt x="6131" y="753"/>
                    <a:pt x="753" y="0"/>
                    <a:pt x="0" y="0"/>
                  </a:cubicBezTo>
                  <a:lnTo>
                    <a:pt x="0" y="0"/>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71" name="任意多边形: 形状 658">
              <a:extLst>
                <a:ext uri="{FF2B5EF4-FFF2-40B4-BE49-F238E27FC236}">
                  <a16:creationId xmlns:a16="http://schemas.microsoft.com/office/drawing/2014/main" xmlns="" id="{65C71BFC-5DC3-44B3-8E33-2AB8D5141F6F}"/>
                </a:ext>
              </a:extLst>
            </p:cNvPr>
            <p:cNvSpPr/>
            <p:nvPr/>
          </p:nvSpPr>
          <p:spPr>
            <a:xfrm>
              <a:off x="518286" y="223196"/>
              <a:ext cx="86350" cy="13222"/>
            </a:xfrm>
            <a:custGeom>
              <a:avLst/>
              <a:gdLst>
                <a:gd name="connsiteX0" fmla="*/ 0 w 20435"/>
                <a:gd name="connsiteY0" fmla="*/ 0 h 3129"/>
                <a:gd name="connsiteX1" fmla="*/ 20436 w 20435"/>
                <a:gd name="connsiteY1" fmla="*/ 3119 h 3129"/>
                <a:gd name="connsiteX2" fmla="*/ 11724 w 20435"/>
                <a:gd name="connsiteY2" fmla="*/ 1506 h 3129"/>
                <a:gd name="connsiteX3" fmla="*/ 0 w 20435"/>
                <a:gd name="connsiteY3" fmla="*/ 0 h 3129"/>
                <a:gd name="connsiteX4" fmla="*/ 0 w 20435"/>
                <a:gd name="connsiteY4" fmla="*/ 0 h 3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3129">
                  <a:moveTo>
                    <a:pt x="0" y="0"/>
                  </a:moveTo>
                  <a:cubicBezTo>
                    <a:pt x="108" y="0"/>
                    <a:pt x="19790" y="3334"/>
                    <a:pt x="20436" y="3119"/>
                  </a:cubicBezTo>
                  <a:cubicBezTo>
                    <a:pt x="19898" y="2904"/>
                    <a:pt x="16133" y="2151"/>
                    <a:pt x="11724" y="1506"/>
                  </a:cubicBezTo>
                  <a:cubicBezTo>
                    <a:pt x="7206" y="860"/>
                    <a:pt x="1183" y="0"/>
                    <a:pt x="0" y="0"/>
                  </a:cubicBezTo>
                  <a:cubicBezTo>
                    <a:pt x="0" y="0"/>
                    <a:pt x="0"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72" name="任意多边形: 形状 659">
              <a:extLst>
                <a:ext uri="{FF2B5EF4-FFF2-40B4-BE49-F238E27FC236}">
                  <a16:creationId xmlns:a16="http://schemas.microsoft.com/office/drawing/2014/main" xmlns="" id="{A75DEFE3-3F4D-4B07-98AB-2FCEAECE939B}"/>
                </a:ext>
              </a:extLst>
            </p:cNvPr>
            <p:cNvSpPr/>
            <p:nvPr/>
          </p:nvSpPr>
          <p:spPr>
            <a:xfrm>
              <a:off x="529645" y="219557"/>
              <a:ext cx="89076" cy="12280"/>
            </a:xfrm>
            <a:custGeom>
              <a:avLst/>
              <a:gdLst>
                <a:gd name="connsiteX0" fmla="*/ 21081 w 21080"/>
                <a:gd name="connsiteY0" fmla="*/ 2904 h 2906"/>
                <a:gd name="connsiteX1" fmla="*/ 11939 w 21080"/>
                <a:gd name="connsiteY1" fmla="*/ 1398 h 2906"/>
                <a:gd name="connsiteX2" fmla="*/ 0 w 21080"/>
                <a:gd name="connsiteY2" fmla="*/ 0 h 2906"/>
                <a:gd name="connsiteX3" fmla="*/ 21081 w 21080"/>
                <a:gd name="connsiteY3" fmla="*/ 2904 h 2906"/>
              </a:gdLst>
              <a:ahLst/>
              <a:cxnLst>
                <a:cxn ang="0">
                  <a:pos x="connsiteX0" y="connsiteY0"/>
                </a:cxn>
                <a:cxn ang="0">
                  <a:pos x="connsiteX1" y="connsiteY1"/>
                </a:cxn>
                <a:cxn ang="0">
                  <a:pos x="connsiteX2" y="connsiteY2"/>
                </a:cxn>
                <a:cxn ang="0">
                  <a:pos x="connsiteX3" y="connsiteY3"/>
                </a:cxn>
              </a:cxnLst>
              <a:rect l="l" t="t" r="r" b="b"/>
              <a:pathLst>
                <a:path w="21080" h="2906">
                  <a:moveTo>
                    <a:pt x="21081" y="2904"/>
                  </a:moveTo>
                  <a:cubicBezTo>
                    <a:pt x="20328" y="2689"/>
                    <a:pt x="16349" y="2044"/>
                    <a:pt x="11939" y="1398"/>
                  </a:cubicBezTo>
                  <a:cubicBezTo>
                    <a:pt x="6884" y="645"/>
                    <a:pt x="968" y="0"/>
                    <a:pt x="0" y="0"/>
                  </a:cubicBezTo>
                  <a:cubicBezTo>
                    <a:pt x="0" y="0"/>
                    <a:pt x="19898" y="3012"/>
                    <a:pt x="21081" y="290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73" name="任意多边形: 形状 660">
              <a:extLst>
                <a:ext uri="{FF2B5EF4-FFF2-40B4-BE49-F238E27FC236}">
                  <a16:creationId xmlns:a16="http://schemas.microsoft.com/office/drawing/2014/main" xmlns="" id="{C5C26DDD-F0EE-42EB-ABE8-AF5BD02BA743}"/>
                </a:ext>
              </a:extLst>
            </p:cNvPr>
            <p:cNvSpPr/>
            <p:nvPr/>
          </p:nvSpPr>
          <p:spPr>
            <a:xfrm>
              <a:off x="537373" y="215467"/>
              <a:ext cx="90441" cy="11371"/>
            </a:xfrm>
            <a:custGeom>
              <a:avLst/>
              <a:gdLst>
                <a:gd name="connsiteX0" fmla="*/ 21404 w 21403"/>
                <a:gd name="connsiteY0" fmla="*/ 2689 h 2691"/>
                <a:gd name="connsiteX1" fmla="*/ 12046 w 21403"/>
                <a:gd name="connsiteY1" fmla="*/ 1291 h 2691"/>
                <a:gd name="connsiteX2" fmla="*/ 0 w 21403"/>
                <a:gd name="connsiteY2" fmla="*/ 0 h 2691"/>
                <a:gd name="connsiteX3" fmla="*/ 21404 w 21403"/>
                <a:gd name="connsiteY3" fmla="*/ 2689 h 2691"/>
              </a:gdLst>
              <a:ahLst/>
              <a:cxnLst>
                <a:cxn ang="0">
                  <a:pos x="connsiteX0" y="connsiteY0"/>
                </a:cxn>
                <a:cxn ang="0">
                  <a:pos x="connsiteX1" y="connsiteY1"/>
                </a:cxn>
                <a:cxn ang="0">
                  <a:pos x="connsiteX2" y="connsiteY2"/>
                </a:cxn>
                <a:cxn ang="0">
                  <a:pos x="connsiteX3" y="connsiteY3"/>
                </a:cxn>
              </a:cxnLst>
              <a:rect l="l" t="t" r="r" b="b"/>
              <a:pathLst>
                <a:path w="21403" h="2691">
                  <a:moveTo>
                    <a:pt x="21404" y="2689"/>
                  </a:moveTo>
                  <a:cubicBezTo>
                    <a:pt x="20543" y="2474"/>
                    <a:pt x="16456" y="1828"/>
                    <a:pt x="12046" y="1291"/>
                  </a:cubicBezTo>
                  <a:cubicBezTo>
                    <a:pt x="6884" y="645"/>
                    <a:pt x="968" y="0"/>
                    <a:pt x="0" y="0"/>
                  </a:cubicBezTo>
                  <a:cubicBezTo>
                    <a:pt x="0" y="0"/>
                    <a:pt x="20436" y="2796"/>
                    <a:pt x="21404" y="268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74" name="任意多边形: 形状 661">
              <a:extLst>
                <a:ext uri="{FF2B5EF4-FFF2-40B4-BE49-F238E27FC236}">
                  <a16:creationId xmlns:a16="http://schemas.microsoft.com/office/drawing/2014/main" xmlns="" id="{14A4D0C5-12C5-40C2-9B19-25F53259BF93}"/>
                </a:ext>
              </a:extLst>
            </p:cNvPr>
            <p:cNvSpPr/>
            <p:nvPr/>
          </p:nvSpPr>
          <p:spPr>
            <a:xfrm>
              <a:off x="540099" y="211377"/>
              <a:ext cx="91349" cy="10467"/>
            </a:xfrm>
            <a:custGeom>
              <a:avLst/>
              <a:gdLst>
                <a:gd name="connsiteX0" fmla="*/ 21619 w 21618"/>
                <a:gd name="connsiteY0" fmla="*/ 2474 h 2477"/>
                <a:gd name="connsiteX1" fmla="*/ 12046 w 21618"/>
                <a:gd name="connsiteY1" fmla="*/ 1183 h 2477"/>
                <a:gd name="connsiteX2" fmla="*/ 0 w 21618"/>
                <a:gd name="connsiteY2" fmla="*/ 0 h 2477"/>
                <a:gd name="connsiteX3" fmla="*/ 21619 w 21618"/>
                <a:gd name="connsiteY3" fmla="*/ 2474 h 2477"/>
              </a:gdLst>
              <a:ahLst/>
              <a:cxnLst>
                <a:cxn ang="0">
                  <a:pos x="connsiteX0" y="connsiteY0"/>
                </a:cxn>
                <a:cxn ang="0">
                  <a:pos x="connsiteX1" y="connsiteY1"/>
                </a:cxn>
                <a:cxn ang="0">
                  <a:pos x="connsiteX2" y="connsiteY2"/>
                </a:cxn>
                <a:cxn ang="0">
                  <a:pos x="connsiteX3" y="connsiteY3"/>
                </a:cxn>
              </a:cxnLst>
              <a:rect l="l" t="t" r="r" b="b"/>
              <a:pathLst>
                <a:path w="21618" h="2477">
                  <a:moveTo>
                    <a:pt x="21619" y="2474"/>
                  </a:moveTo>
                  <a:cubicBezTo>
                    <a:pt x="20651" y="2259"/>
                    <a:pt x="16456" y="1721"/>
                    <a:pt x="12046" y="1183"/>
                  </a:cubicBezTo>
                  <a:cubicBezTo>
                    <a:pt x="6776" y="538"/>
                    <a:pt x="968" y="0"/>
                    <a:pt x="0" y="0"/>
                  </a:cubicBezTo>
                  <a:cubicBezTo>
                    <a:pt x="108" y="0"/>
                    <a:pt x="20866" y="2581"/>
                    <a:pt x="21619" y="247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75" name="任意多边形: 形状 662">
              <a:extLst>
                <a:ext uri="{FF2B5EF4-FFF2-40B4-BE49-F238E27FC236}">
                  <a16:creationId xmlns:a16="http://schemas.microsoft.com/office/drawing/2014/main" xmlns="" id="{A5C72711-5507-4682-842E-07229D33D9F8}"/>
                </a:ext>
              </a:extLst>
            </p:cNvPr>
            <p:cNvSpPr/>
            <p:nvPr/>
          </p:nvSpPr>
          <p:spPr>
            <a:xfrm>
              <a:off x="539190" y="206834"/>
              <a:ext cx="90897" cy="9998"/>
            </a:xfrm>
            <a:custGeom>
              <a:avLst/>
              <a:gdLst>
                <a:gd name="connsiteX0" fmla="*/ 0 w 21511"/>
                <a:gd name="connsiteY0" fmla="*/ 0 h 2366"/>
                <a:gd name="connsiteX1" fmla="*/ 21511 w 21511"/>
                <a:gd name="connsiteY1" fmla="*/ 2366 h 2366"/>
                <a:gd name="connsiteX2" fmla="*/ 11831 w 21511"/>
                <a:gd name="connsiteY2" fmla="*/ 1183 h 2366"/>
                <a:gd name="connsiteX3" fmla="*/ 0 w 21511"/>
                <a:gd name="connsiteY3" fmla="*/ 0 h 2366"/>
              </a:gdLst>
              <a:ahLst/>
              <a:cxnLst>
                <a:cxn ang="0">
                  <a:pos x="connsiteX0" y="connsiteY0"/>
                </a:cxn>
                <a:cxn ang="0">
                  <a:pos x="connsiteX1" y="connsiteY1"/>
                </a:cxn>
                <a:cxn ang="0">
                  <a:pos x="connsiteX2" y="connsiteY2"/>
                </a:cxn>
                <a:cxn ang="0">
                  <a:pos x="connsiteX3" y="connsiteY3"/>
                </a:cxn>
              </a:cxnLst>
              <a:rect l="l" t="t" r="r" b="b"/>
              <a:pathLst>
                <a:path w="21511" h="2366">
                  <a:moveTo>
                    <a:pt x="0" y="0"/>
                  </a:moveTo>
                  <a:cubicBezTo>
                    <a:pt x="107" y="0"/>
                    <a:pt x="21081" y="2366"/>
                    <a:pt x="21511" y="2366"/>
                  </a:cubicBezTo>
                  <a:cubicBezTo>
                    <a:pt x="20436" y="2151"/>
                    <a:pt x="16133" y="1613"/>
                    <a:pt x="11831" y="1183"/>
                  </a:cubicBezTo>
                  <a:cubicBezTo>
                    <a:pt x="6238" y="538"/>
                    <a:pt x="753"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76" name="任意多边形: 形状 663">
              <a:extLst>
                <a:ext uri="{FF2B5EF4-FFF2-40B4-BE49-F238E27FC236}">
                  <a16:creationId xmlns:a16="http://schemas.microsoft.com/office/drawing/2014/main" xmlns="" id="{3BCFB63D-6BAE-4999-9B40-4D81F415D52C}"/>
                </a:ext>
              </a:extLst>
            </p:cNvPr>
            <p:cNvSpPr/>
            <p:nvPr/>
          </p:nvSpPr>
          <p:spPr>
            <a:xfrm>
              <a:off x="533739" y="203137"/>
              <a:ext cx="89532" cy="9144"/>
            </a:xfrm>
            <a:custGeom>
              <a:avLst/>
              <a:gdLst>
                <a:gd name="connsiteX0" fmla="*/ 0 w 21188"/>
                <a:gd name="connsiteY0" fmla="*/ 14 h 2164"/>
                <a:gd name="connsiteX1" fmla="*/ 21188 w 21188"/>
                <a:gd name="connsiteY1" fmla="*/ 2165 h 2164"/>
                <a:gd name="connsiteX2" fmla="*/ 11508 w 21188"/>
                <a:gd name="connsiteY2" fmla="*/ 982 h 2164"/>
                <a:gd name="connsiteX3" fmla="*/ 0 w 21188"/>
                <a:gd name="connsiteY3" fmla="*/ 14 h 2164"/>
              </a:gdLst>
              <a:ahLst/>
              <a:cxnLst>
                <a:cxn ang="0">
                  <a:pos x="connsiteX0" y="connsiteY0"/>
                </a:cxn>
                <a:cxn ang="0">
                  <a:pos x="connsiteX1" y="connsiteY1"/>
                </a:cxn>
                <a:cxn ang="0">
                  <a:pos x="connsiteX2" y="connsiteY2"/>
                </a:cxn>
                <a:cxn ang="0">
                  <a:pos x="connsiteX3" y="connsiteY3"/>
                </a:cxn>
              </a:cxnLst>
              <a:rect l="l" t="t" r="r" b="b"/>
              <a:pathLst>
                <a:path w="21188" h="2164">
                  <a:moveTo>
                    <a:pt x="0" y="14"/>
                  </a:moveTo>
                  <a:cubicBezTo>
                    <a:pt x="108" y="14"/>
                    <a:pt x="20328" y="2165"/>
                    <a:pt x="21188" y="2165"/>
                  </a:cubicBezTo>
                  <a:cubicBezTo>
                    <a:pt x="20113" y="1950"/>
                    <a:pt x="16241" y="1520"/>
                    <a:pt x="11508" y="982"/>
                  </a:cubicBezTo>
                  <a:cubicBezTo>
                    <a:pt x="6131" y="444"/>
                    <a:pt x="645" y="-94"/>
                    <a:pt x="0" y="1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77" name="任意多边形: 形状 664">
              <a:extLst>
                <a:ext uri="{FF2B5EF4-FFF2-40B4-BE49-F238E27FC236}">
                  <a16:creationId xmlns:a16="http://schemas.microsoft.com/office/drawing/2014/main" xmlns="" id="{4E5481E2-FF08-43B2-8210-057B0C8AEBCB}"/>
                </a:ext>
              </a:extLst>
            </p:cNvPr>
            <p:cNvSpPr/>
            <p:nvPr/>
          </p:nvSpPr>
          <p:spPr>
            <a:xfrm>
              <a:off x="524194" y="199106"/>
              <a:ext cx="87259" cy="8181"/>
            </a:xfrm>
            <a:custGeom>
              <a:avLst/>
              <a:gdLst>
                <a:gd name="connsiteX0" fmla="*/ 0 w 20650"/>
                <a:gd name="connsiteY0" fmla="*/ 0 h 1936"/>
                <a:gd name="connsiteX1" fmla="*/ 20651 w 20650"/>
                <a:gd name="connsiteY1" fmla="*/ 1936 h 1936"/>
                <a:gd name="connsiteX2" fmla="*/ 11078 w 20650"/>
                <a:gd name="connsiteY2" fmla="*/ 860 h 1936"/>
                <a:gd name="connsiteX3" fmla="*/ 0 w 20650"/>
                <a:gd name="connsiteY3" fmla="*/ 0 h 1936"/>
              </a:gdLst>
              <a:ahLst/>
              <a:cxnLst>
                <a:cxn ang="0">
                  <a:pos x="connsiteX0" y="connsiteY0"/>
                </a:cxn>
                <a:cxn ang="0">
                  <a:pos x="connsiteX1" y="connsiteY1"/>
                </a:cxn>
                <a:cxn ang="0">
                  <a:pos x="connsiteX2" y="connsiteY2"/>
                </a:cxn>
                <a:cxn ang="0">
                  <a:pos x="connsiteX3" y="connsiteY3"/>
                </a:cxn>
              </a:cxnLst>
              <a:rect l="l" t="t" r="r" b="b"/>
              <a:pathLst>
                <a:path w="20650" h="1936">
                  <a:moveTo>
                    <a:pt x="0" y="0"/>
                  </a:moveTo>
                  <a:cubicBezTo>
                    <a:pt x="108" y="0"/>
                    <a:pt x="20113" y="1936"/>
                    <a:pt x="20651" y="1936"/>
                  </a:cubicBezTo>
                  <a:cubicBezTo>
                    <a:pt x="19468" y="1721"/>
                    <a:pt x="15596" y="1291"/>
                    <a:pt x="11078" y="860"/>
                  </a:cubicBezTo>
                  <a:cubicBezTo>
                    <a:pt x="5485" y="323"/>
                    <a:pt x="430"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78" name="任意多边形: 形状 665">
              <a:extLst>
                <a:ext uri="{FF2B5EF4-FFF2-40B4-BE49-F238E27FC236}">
                  <a16:creationId xmlns:a16="http://schemas.microsoft.com/office/drawing/2014/main" xmlns="" id="{7313F40E-EE90-412C-A3A0-42DE795BB3F7}"/>
                </a:ext>
              </a:extLst>
            </p:cNvPr>
            <p:cNvSpPr/>
            <p:nvPr/>
          </p:nvSpPr>
          <p:spPr>
            <a:xfrm>
              <a:off x="509649" y="195472"/>
              <a:ext cx="84533" cy="7268"/>
            </a:xfrm>
            <a:custGeom>
              <a:avLst/>
              <a:gdLst>
                <a:gd name="connsiteX0" fmla="*/ 0 w 20005"/>
                <a:gd name="connsiteY0" fmla="*/ 0 h 1720"/>
                <a:gd name="connsiteX1" fmla="*/ 20005 w 20005"/>
                <a:gd name="connsiteY1" fmla="*/ 1721 h 1720"/>
                <a:gd name="connsiteX2" fmla="*/ 10433 w 20005"/>
                <a:gd name="connsiteY2" fmla="*/ 753 h 1720"/>
                <a:gd name="connsiteX3" fmla="*/ 0 w 20005"/>
                <a:gd name="connsiteY3" fmla="*/ 0 h 1720"/>
              </a:gdLst>
              <a:ahLst/>
              <a:cxnLst>
                <a:cxn ang="0">
                  <a:pos x="connsiteX0" y="connsiteY0"/>
                </a:cxn>
                <a:cxn ang="0">
                  <a:pos x="connsiteX1" y="connsiteY1"/>
                </a:cxn>
                <a:cxn ang="0">
                  <a:pos x="connsiteX2" y="connsiteY2"/>
                </a:cxn>
                <a:cxn ang="0">
                  <a:pos x="connsiteX3" y="connsiteY3"/>
                </a:cxn>
              </a:cxnLst>
              <a:rect l="l" t="t" r="r" b="b"/>
              <a:pathLst>
                <a:path w="20005" h="1720">
                  <a:moveTo>
                    <a:pt x="0" y="0"/>
                  </a:moveTo>
                  <a:cubicBezTo>
                    <a:pt x="108" y="0"/>
                    <a:pt x="19360" y="1721"/>
                    <a:pt x="20005" y="1721"/>
                  </a:cubicBezTo>
                  <a:cubicBezTo>
                    <a:pt x="19360" y="1613"/>
                    <a:pt x="14950" y="1183"/>
                    <a:pt x="10433" y="753"/>
                  </a:cubicBezTo>
                  <a:cubicBezTo>
                    <a:pt x="5270" y="323"/>
                    <a:pt x="430"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79" name="任意多边形: 形状 666">
              <a:extLst>
                <a:ext uri="{FF2B5EF4-FFF2-40B4-BE49-F238E27FC236}">
                  <a16:creationId xmlns:a16="http://schemas.microsoft.com/office/drawing/2014/main" xmlns="" id="{1A760F7A-246F-48F7-8EB7-FE865FC158E1}"/>
                </a:ext>
              </a:extLst>
            </p:cNvPr>
            <p:cNvSpPr/>
            <p:nvPr/>
          </p:nvSpPr>
          <p:spPr>
            <a:xfrm>
              <a:off x="491014" y="192201"/>
              <a:ext cx="80443" cy="6448"/>
            </a:xfrm>
            <a:custGeom>
              <a:avLst/>
              <a:gdLst>
                <a:gd name="connsiteX0" fmla="*/ 0 w 19037"/>
                <a:gd name="connsiteY0" fmla="*/ 21 h 1526"/>
                <a:gd name="connsiteX1" fmla="*/ 19037 w 19037"/>
                <a:gd name="connsiteY1" fmla="*/ 1527 h 1526"/>
                <a:gd name="connsiteX2" fmla="*/ 9788 w 19037"/>
                <a:gd name="connsiteY2" fmla="*/ 666 h 1526"/>
                <a:gd name="connsiteX3" fmla="*/ 0 w 19037"/>
                <a:gd name="connsiteY3" fmla="*/ 21 h 1526"/>
              </a:gdLst>
              <a:ahLst/>
              <a:cxnLst>
                <a:cxn ang="0">
                  <a:pos x="connsiteX0" y="connsiteY0"/>
                </a:cxn>
                <a:cxn ang="0">
                  <a:pos x="connsiteX1" y="connsiteY1"/>
                </a:cxn>
                <a:cxn ang="0">
                  <a:pos x="connsiteX2" y="connsiteY2"/>
                </a:cxn>
                <a:cxn ang="0">
                  <a:pos x="connsiteX3" y="connsiteY3"/>
                </a:cxn>
              </a:cxnLst>
              <a:rect l="l" t="t" r="r" b="b"/>
              <a:pathLst>
                <a:path w="19037" h="1526">
                  <a:moveTo>
                    <a:pt x="0" y="21"/>
                  </a:moveTo>
                  <a:cubicBezTo>
                    <a:pt x="108" y="21"/>
                    <a:pt x="18607" y="1527"/>
                    <a:pt x="19037" y="1527"/>
                  </a:cubicBezTo>
                  <a:cubicBezTo>
                    <a:pt x="18285" y="1419"/>
                    <a:pt x="14413" y="989"/>
                    <a:pt x="9788" y="666"/>
                  </a:cubicBezTo>
                  <a:cubicBezTo>
                    <a:pt x="5163" y="236"/>
                    <a:pt x="753" y="-87"/>
                    <a:pt x="0" y="2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80" name="任意多边形: 形状 667">
              <a:extLst>
                <a:ext uri="{FF2B5EF4-FFF2-40B4-BE49-F238E27FC236}">
                  <a16:creationId xmlns:a16="http://schemas.microsoft.com/office/drawing/2014/main" xmlns="" id="{13BDB553-2305-4900-AC3B-7A069F0533AC}"/>
                </a:ext>
              </a:extLst>
            </p:cNvPr>
            <p:cNvSpPr/>
            <p:nvPr/>
          </p:nvSpPr>
          <p:spPr>
            <a:xfrm>
              <a:off x="467837" y="188651"/>
              <a:ext cx="74988" cy="5907"/>
            </a:xfrm>
            <a:custGeom>
              <a:avLst/>
              <a:gdLst>
                <a:gd name="connsiteX0" fmla="*/ 0 w 17746"/>
                <a:gd name="connsiteY0" fmla="*/ 0 h 1398"/>
                <a:gd name="connsiteX1" fmla="*/ 17747 w 17746"/>
                <a:gd name="connsiteY1" fmla="*/ 1398 h 1398"/>
                <a:gd name="connsiteX2" fmla="*/ 8927 w 17746"/>
                <a:gd name="connsiteY2" fmla="*/ 645 h 1398"/>
                <a:gd name="connsiteX3" fmla="*/ 0 w 17746"/>
                <a:gd name="connsiteY3" fmla="*/ 0 h 1398"/>
              </a:gdLst>
              <a:ahLst/>
              <a:cxnLst>
                <a:cxn ang="0">
                  <a:pos x="connsiteX0" y="connsiteY0"/>
                </a:cxn>
                <a:cxn ang="0">
                  <a:pos x="connsiteX1" y="connsiteY1"/>
                </a:cxn>
                <a:cxn ang="0">
                  <a:pos x="connsiteX2" y="connsiteY2"/>
                </a:cxn>
                <a:cxn ang="0">
                  <a:pos x="connsiteX3" y="connsiteY3"/>
                </a:cxn>
              </a:cxnLst>
              <a:rect l="l" t="t" r="r" b="b"/>
              <a:pathLst>
                <a:path w="17746" h="1398">
                  <a:moveTo>
                    <a:pt x="0" y="0"/>
                  </a:moveTo>
                  <a:cubicBezTo>
                    <a:pt x="107" y="0"/>
                    <a:pt x="17747" y="1398"/>
                    <a:pt x="17747" y="1398"/>
                  </a:cubicBezTo>
                  <a:cubicBezTo>
                    <a:pt x="17209" y="1291"/>
                    <a:pt x="13767" y="968"/>
                    <a:pt x="8927" y="645"/>
                  </a:cubicBezTo>
                  <a:cubicBezTo>
                    <a:pt x="4517" y="323"/>
                    <a:pt x="538"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81" name="任意多边形: 形状 668">
              <a:extLst>
                <a:ext uri="{FF2B5EF4-FFF2-40B4-BE49-F238E27FC236}">
                  <a16:creationId xmlns:a16="http://schemas.microsoft.com/office/drawing/2014/main" xmlns="" id="{F26E932B-04CB-4CAD-9947-01A182149883}"/>
                </a:ext>
              </a:extLst>
            </p:cNvPr>
            <p:cNvSpPr/>
            <p:nvPr/>
          </p:nvSpPr>
          <p:spPr>
            <a:xfrm>
              <a:off x="441477" y="185926"/>
              <a:ext cx="69080" cy="5451"/>
            </a:xfrm>
            <a:custGeom>
              <a:avLst/>
              <a:gdLst>
                <a:gd name="connsiteX0" fmla="*/ 16348 w 16348"/>
                <a:gd name="connsiteY0" fmla="*/ 1291 h 1290"/>
                <a:gd name="connsiteX1" fmla="*/ 8067 w 16348"/>
                <a:gd name="connsiteY1" fmla="*/ 538 h 1290"/>
                <a:gd name="connsiteX2" fmla="*/ 0 w 16348"/>
                <a:gd name="connsiteY2" fmla="*/ 0 h 1290"/>
                <a:gd name="connsiteX3" fmla="*/ 16348 w 16348"/>
                <a:gd name="connsiteY3" fmla="*/ 1291 h 1290"/>
              </a:gdLst>
              <a:ahLst/>
              <a:cxnLst>
                <a:cxn ang="0">
                  <a:pos x="connsiteX0" y="connsiteY0"/>
                </a:cxn>
                <a:cxn ang="0">
                  <a:pos x="connsiteX1" y="connsiteY1"/>
                </a:cxn>
                <a:cxn ang="0">
                  <a:pos x="connsiteX2" y="connsiteY2"/>
                </a:cxn>
                <a:cxn ang="0">
                  <a:pos x="connsiteX3" y="connsiteY3"/>
                </a:cxn>
              </a:cxnLst>
              <a:rect l="l" t="t" r="r" b="b"/>
              <a:pathLst>
                <a:path w="16348" h="1290">
                  <a:moveTo>
                    <a:pt x="16348" y="1291"/>
                  </a:moveTo>
                  <a:cubicBezTo>
                    <a:pt x="13552" y="1076"/>
                    <a:pt x="10863" y="753"/>
                    <a:pt x="8067" y="538"/>
                  </a:cubicBezTo>
                  <a:cubicBezTo>
                    <a:pt x="3657" y="215"/>
                    <a:pt x="323" y="0"/>
                    <a:pt x="0" y="0"/>
                  </a:cubicBezTo>
                  <a:cubicBezTo>
                    <a:pt x="5378" y="430"/>
                    <a:pt x="10863" y="753"/>
                    <a:pt x="16348" y="129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82" name="任意多边形: 形状 669">
              <a:extLst>
                <a:ext uri="{FF2B5EF4-FFF2-40B4-BE49-F238E27FC236}">
                  <a16:creationId xmlns:a16="http://schemas.microsoft.com/office/drawing/2014/main" xmlns="" id="{B4407971-E8D2-448E-9369-956BA5E4FB50}"/>
                </a:ext>
              </a:extLst>
            </p:cNvPr>
            <p:cNvSpPr/>
            <p:nvPr/>
          </p:nvSpPr>
          <p:spPr>
            <a:xfrm>
              <a:off x="411936" y="183653"/>
              <a:ext cx="39083" cy="2726"/>
            </a:xfrm>
            <a:custGeom>
              <a:avLst/>
              <a:gdLst>
                <a:gd name="connsiteX0" fmla="*/ 9250 w 9249"/>
                <a:gd name="connsiteY0" fmla="*/ 645 h 645"/>
                <a:gd name="connsiteX1" fmla="*/ 5055 w 9249"/>
                <a:gd name="connsiteY1" fmla="*/ 323 h 645"/>
                <a:gd name="connsiteX2" fmla="*/ 0 w 9249"/>
                <a:gd name="connsiteY2" fmla="*/ 0 h 645"/>
                <a:gd name="connsiteX3" fmla="*/ 108 w 9249"/>
                <a:gd name="connsiteY3" fmla="*/ 0 h 645"/>
                <a:gd name="connsiteX4" fmla="*/ 9250 w 9249"/>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9" h="645">
                  <a:moveTo>
                    <a:pt x="9250" y="645"/>
                  </a:moveTo>
                  <a:lnTo>
                    <a:pt x="5055" y="323"/>
                  </a:lnTo>
                  <a:cubicBezTo>
                    <a:pt x="3334" y="215"/>
                    <a:pt x="1613" y="108"/>
                    <a:pt x="0" y="0"/>
                  </a:cubicBezTo>
                  <a:cubicBezTo>
                    <a:pt x="0" y="0"/>
                    <a:pt x="0" y="0"/>
                    <a:pt x="108" y="0"/>
                  </a:cubicBezTo>
                  <a:cubicBezTo>
                    <a:pt x="3012" y="215"/>
                    <a:pt x="6131" y="323"/>
                    <a:pt x="9250" y="64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583" name="任意多边形: 形状 670">
              <a:extLst>
                <a:ext uri="{FF2B5EF4-FFF2-40B4-BE49-F238E27FC236}">
                  <a16:creationId xmlns:a16="http://schemas.microsoft.com/office/drawing/2014/main" xmlns="" id="{131B080A-DCAF-49B0-982D-6C9DAAF5D392}"/>
                </a:ext>
              </a:extLst>
            </p:cNvPr>
            <p:cNvSpPr/>
            <p:nvPr/>
          </p:nvSpPr>
          <p:spPr>
            <a:xfrm>
              <a:off x="379665" y="181836"/>
              <a:ext cx="8633" cy="452"/>
            </a:xfrm>
            <a:custGeom>
              <a:avLst/>
              <a:gdLst>
                <a:gd name="connsiteX0" fmla="*/ 2044 w 2043"/>
                <a:gd name="connsiteY0" fmla="*/ 108 h 107"/>
                <a:gd name="connsiteX1" fmla="*/ 323 w 2043"/>
                <a:gd name="connsiteY1" fmla="*/ 0 h 107"/>
                <a:gd name="connsiteX2" fmla="*/ 0 w 2043"/>
                <a:gd name="connsiteY2" fmla="*/ 0 h 107"/>
                <a:gd name="connsiteX3" fmla="*/ 108 w 2043"/>
                <a:gd name="connsiteY3" fmla="*/ 0 h 107"/>
                <a:gd name="connsiteX4" fmla="*/ 2044 w 2043"/>
                <a:gd name="connsiteY4" fmla="*/ 108 h 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 h="107">
                  <a:moveTo>
                    <a:pt x="2044" y="108"/>
                  </a:moveTo>
                  <a:lnTo>
                    <a:pt x="323" y="0"/>
                  </a:lnTo>
                  <a:cubicBezTo>
                    <a:pt x="215" y="0"/>
                    <a:pt x="108" y="0"/>
                    <a:pt x="0" y="0"/>
                  </a:cubicBezTo>
                  <a:cubicBezTo>
                    <a:pt x="0" y="0"/>
                    <a:pt x="0" y="0"/>
                    <a:pt x="108" y="0"/>
                  </a:cubicBezTo>
                  <a:cubicBezTo>
                    <a:pt x="753" y="0"/>
                    <a:pt x="1398" y="0"/>
                    <a:pt x="2044" y="10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08" name="任意多边形: 形状 695">
              <a:extLst>
                <a:ext uri="{FF2B5EF4-FFF2-40B4-BE49-F238E27FC236}">
                  <a16:creationId xmlns:a16="http://schemas.microsoft.com/office/drawing/2014/main" xmlns="" id="{D616AA4A-91B2-42D6-8D4E-8DFEA85BEE3E}"/>
                </a:ext>
              </a:extLst>
            </p:cNvPr>
            <p:cNvSpPr/>
            <p:nvPr/>
          </p:nvSpPr>
          <p:spPr>
            <a:xfrm>
              <a:off x="88830" y="300457"/>
              <a:ext cx="17536" cy="25725"/>
            </a:xfrm>
            <a:custGeom>
              <a:avLst/>
              <a:gdLst>
                <a:gd name="connsiteX0" fmla="*/ 2787 w 4150"/>
                <a:gd name="connsiteY0" fmla="*/ 0 h 6088"/>
                <a:gd name="connsiteX1" fmla="*/ 314 w 4150"/>
                <a:gd name="connsiteY1" fmla="*/ 5378 h 6088"/>
                <a:gd name="connsiteX2" fmla="*/ 4078 w 4150"/>
                <a:gd name="connsiteY2" fmla="*/ 3227 h 6088"/>
                <a:gd name="connsiteX3" fmla="*/ 2787 w 4150"/>
                <a:gd name="connsiteY3" fmla="*/ 0 h 6088"/>
              </a:gdLst>
              <a:ahLst/>
              <a:cxnLst>
                <a:cxn ang="0">
                  <a:pos x="connsiteX0" y="connsiteY0"/>
                </a:cxn>
                <a:cxn ang="0">
                  <a:pos x="connsiteX1" y="connsiteY1"/>
                </a:cxn>
                <a:cxn ang="0">
                  <a:pos x="connsiteX2" y="connsiteY2"/>
                </a:cxn>
                <a:cxn ang="0">
                  <a:pos x="connsiteX3" y="connsiteY3"/>
                </a:cxn>
              </a:cxnLst>
              <a:rect l="l" t="t" r="r" b="b"/>
              <a:pathLst>
                <a:path w="4150" h="6088">
                  <a:moveTo>
                    <a:pt x="2787" y="0"/>
                  </a:moveTo>
                  <a:cubicBezTo>
                    <a:pt x="744" y="215"/>
                    <a:pt x="-654" y="3764"/>
                    <a:pt x="314" y="5378"/>
                  </a:cubicBezTo>
                  <a:cubicBezTo>
                    <a:pt x="1174" y="6884"/>
                    <a:pt x="3433" y="5916"/>
                    <a:pt x="4078" y="3227"/>
                  </a:cubicBezTo>
                  <a:cubicBezTo>
                    <a:pt x="4293" y="1936"/>
                    <a:pt x="4078" y="108"/>
                    <a:pt x="2787"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09" name="任意多边形: 形状 696">
              <a:extLst>
                <a:ext uri="{FF2B5EF4-FFF2-40B4-BE49-F238E27FC236}">
                  <a16:creationId xmlns:a16="http://schemas.microsoft.com/office/drawing/2014/main" xmlns="" id="{9D0DFFA5-7D8C-437C-A1F2-DB664E880537}"/>
                </a:ext>
              </a:extLst>
            </p:cNvPr>
            <p:cNvSpPr/>
            <p:nvPr/>
          </p:nvSpPr>
          <p:spPr>
            <a:xfrm>
              <a:off x="152696" y="299092"/>
              <a:ext cx="17088" cy="25654"/>
            </a:xfrm>
            <a:custGeom>
              <a:avLst/>
              <a:gdLst>
                <a:gd name="connsiteX0" fmla="*/ 1549 w 4044"/>
                <a:gd name="connsiteY0" fmla="*/ 0 h 6071"/>
                <a:gd name="connsiteX1" fmla="*/ 1334 w 4044"/>
                <a:gd name="connsiteY1" fmla="*/ 0 h 6071"/>
                <a:gd name="connsiteX2" fmla="*/ 1334 w 4044"/>
                <a:gd name="connsiteY2" fmla="*/ 5700 h 6071"/>
                <a:gd name="connsiteX3" fmla="*/ 4023 w 4044"/>
                <a:gd name="connsiteY3" fmla="*/ 3227 h 6071"/>
                <a:gd name="connsiteX4" fmla="*/ 1549 w 4044"/>
                <a:gd name="connsiteY4" fmla="*/ 0 h 6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4" h="6071">
                  <a:moveTo>
                    <a:pt x="1549" y="0"/>
                  </a:moveTo>
                  <a:cubicBezTo>
                    <a:pt x="1441" y="0"/>
                    <a:pt x="1441" y="0"/>
                    <a:pt x="1334" y="0"/>
                  </a:cubicBezTo>
                  <a:cubicBezTo>
                    <a:pt x="-280" y="323"/>
                    <a:pt x="-602" y="4302"/>
                    <a:pt x="1334" y="5700"/>
                  </a:cubicBezTo>
                  <a:cubicBezTo>
                    <a:pt x="2840" y="6776"/>
                    <a:pt x="4238" y="5378"/>
                    <a:pt x="4023" y="3227"/>
                  </a:cubicBezTo>
                  <a:cubicBezTo>
                    <a:pt x="3808" y="2044"/>
                    <a:pt x="2947" y="108"/>
                    <a:pt x="1549"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10" name="任意多边形: 形状 697">
              <a:extLst>
                <a:ext uri="{FF2B5EF4-FFF2-40B4-BE49-F238E27FC236}">
                  <a16:creationId xmlns:a16="http://schemas.microsoft.com/office/drawing/2014/main" xmlns="" id="{2E88635C-3B13-4403-88AD-BDDAC82705A8}"/>
                </a:ext>
              </a:extLst>
            </p:cNvPr>
            <p:cNvSpPr/>
            <p:nvPr/>
          </p:nvSpPr>
          <p:spPr>
            <a:xfrm>
              <a:off x="214508" y="297731"/>
              <a:ext cx="21187" cy="25514"/>
            </a:xfrm>
            <a:custGeom>
              <a:avLst/>
              <a:gdLst>
                <a:gd name="connsiteX0" fmla="*/ 903 w 5014"/>
                <a:gd name="connsiteY0" fmla="*/ 0 h 6038"/>
                <a:gd name="connsiteX1" fmla="*/ 580 w 5014"/>
                <a:gd name="connsiteY1" fmla="*/ 108 h 6038"/>
                <a:gd name="connsiteX2" fmla="*/ 3269 w 5014"/>
                <a:gd name="connsiteY2" fmla="*/ 5916 h 6038"/>
                <a:gd name="connsiteX3" fmla="*/ 4560 w 5014"/>
                <a:gd name="connsiteY3" fmla="*/ 3227 h 6038"/>
                <a:gd name="connsiteX4" fmla="*/ 903 w 5014"/>
                <a:gd name="connsiteY4" fmla="*/ 0 h 6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4" h="6038">
                  <a:moveTo>
                    <a:pt x="903" y="0"/>
                  </a:moveTo>
                  <a:cubicBezTo>
                    <a:pt x="795" y="0"/>
                    <a:pt x="688" y="0"/>
                    <a:pt x="580" y="108"/>
                  </a:cubicBezTo>
                  <a:cubicBezTo>
                    <a:pt x="-926" y="753"/>
                    <a:pt x="688" y="5055"/>
                    <a:pt x="3269" y="5916"/>
                  </a:cubicBezTo>
                  <a:cubicBezTo>
                    <a:pt x="4882" y="6453"/>
                    <a:pt x="5528" y="5163"/>
                    <a:pt x="4560" y="3227"/>
                  </a:cubicBezTo>
                  <a:cubicBezTo>
                    <a:pt x="3914" y="1936"/>
                    <a:pt x="2408" y="0"/>
                    <a:pt x="903"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11" name="任意多边形: 形状 698">
              <a:extLst>
                <a:ext uri="{FF2B5EF4-FFF2-40B4-BE49-F238E27FC236}">
                  <a16:creationId xmlns:a16="http://schemas.microsoft.com/office/drawing/2014/main" xmlns="" id="{1CD95CE4-A399-4B9C-84D7-35268F6E7845}"/>
                </a:ext>
              </a:extLst>
            </p:cNvPr>
            <p:cNvSpPr/>
            <p:nvPr/>
          </p:nvSpPr>
          <p:spPr>
            <a:xfrm>
              <a:off x="274477" y="295458"/>
              <a:ext cx="27416" cy="25020"/>
            </a:xfrm>
            <a:custGeom>
              <a:avLst/>
              <a:gdLst>
                <a:gd name="connsiteX0" fmla="*/ 156 w 6488"/>
                <a:gd name="connsiteY0" fmla="*/ 108 h 5921"/>
                <a:gd name="connsiteX1" fmla="*/ 5533 w 6488"/>
                <a:gd name="connsiteY1" fmla="*/ 5916 h 5921"/>
                <a:gd name="connsiteX2" fmla="*/ 5426 w 6488"/>
                <a:gd name="connsiteY2" fmla="*/ 3119 h 5921"/>
                <a:gd name="connsiteX3" fmla="*/ 586 w 6488"/>
                <a:gd name="connsiteY3" fmla="*/ 0 h 5921"/>
                <a:gd name="connsiteX4" fmla="*/ 156 w 6488"/>
                <a:gd name="connsiteY4" fmla="*/ 108 h 5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8" h="5921">
                  <a:moveTo>
                    <a:pt x="156" y="108"/>
                  </a:moveTo>
                  <a:cubicBezTo>
                    <a:pt x="-812" y="1076"/>
                    <a:pt x="2952" y="5700"/>
                    <a:pt x="5533" y="5916"/>
                  </a:cubicBezTo>
                  <a:cubicBezTo>
                    <a:pt x="6824" y="6023"/>
                    <a:pt x="6824" y="4732"/>
                    <a:pt x="5426" y="3119"/>
                  </a:cubicBezTo>
                  <a:cubicBezTo>
                    <a:pt x="4350" y="1936"/>
                    <a:pt x="2092" y="0"/>
                    <a:pt x="586" y="0"/>
                  </a:cubicBezTo>
                  <a:cubicBezTo>
                    <a:pt x="478" y="0"/>
                    <a:pt x="263" y="0"/>
                    <a:pt x="156" y="10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12" name="任意多边形: 形状 699">
              <a:extLst>
                <a:ext uri="{FF2B5EF4-FFF2-40B4-BE49-F238E27FC236}">
                  <a16:creationId xmlns:a16="http://schemas.microsoft.com/office/drawing/2014/main" xmlns="" id="{AC96A14C-75FB-402D-8EFB-37E2AB920A31}"/>
                </a:ext>
              </a:extLst>
            </p:cNvPr>
            <p:cNvSpPr/>
            <p:nvPr/>
          </p:nvSpPr>
          <p:spPr>
            <a:xfrm>
              <a:off x="333103" y="292732"/>
              <a:ext cx="35132" cy="24547"/>
            </a:xfrm>
            <a:custGeom>
              <a:avLst/>
              <a:gdLst>
                <a:gd name="connsiteX0" fmla="*/ 6395 w 8314"/>
                <a:gd name="connsiteY0" fmla="*/ 3012 h 5809"/>
                <a:gd name="connsiteX1" fmla="*/ 372 w 8314"/>
                <a:gd name="connsiteY1" fmla="*/ 0 h 5809"/>
                <a:gd name="connsiteX2" fmla="*/ 49 w 8314"/>
                <a:gd name="connsiteY2" fmla="*/ 108 h 5809"/>
                <a:gd name="connsiteX3" fmla="*/ 7793 w 8314"/>
                <a:gd name="connsiteY3" fmla="*/ 5808 h 5809"/>
                <a:gd name="connsiteX4" fmla="*/ 6395 w 8314"/>
                <a:gd name="connsiteY4" fmla="*/ 3012 h 5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4" h="5809">
                  <a:moveTo>
                    <a:pt x="6395" y="3012"/>
                  </a:moveTo>
                  <a:cubicBezTo>
                    <a:pt x="4889" y="1721"/>
                    <a:pt x="1877" y="0"/>
                    <a:pt x="372" y="0"/>
                  </a:cubicBezTo>
                  <a:cubicBezTo>
                    <a:pt x="264" y="0"/>
                    <a:pt x="49" y="0"/>
                    <a:pt x="49" y="108"/>
                  </a:cubicBezTo>
                  <a:cubicBezTo>
                    <a:pt x="-596" y="1076"/>
                    <a:pt x="5319" y="5916"/>
                    <a:pt x="7793" y="5808"/>
                  </a:cubicBezTo>
                  <a:cubicBezTo>
                    <a:pt x="8868" y="5700"/>
                    <a:pt x="8223" y="4517"/>
                    <a:pt x="6395" y="301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13" name="任意多边形: 形状 700">
              <a:extLst>
                <a:ext uri="{FF2B5EF4-FFF2-40B4-BE49-F238E27FC236}">
                  <a16:creationId xmlns:a16="http://schemas.microsoft.com/office/drawing/2014/main" xmlns="" id="{29EEB767-BA0C-4EB4-B079-5FF9A6299A2B}"/>
                </a:ext>
              </a:extLst>
            </p:cNvPr>
            <p:cNvSpPr/>
            <p:nvPr/>
          </p:nvSpPr>
          <p:spPr>
            <a:xfrm>
              <a:off x="390081" y="288642"/>
              <a:ext cx="42860" cy="23807"/>
            </a:xfrm>
            <a:custGeom>
              <a:avLst/>
              <a:gdLst>
                <a:gd name="connsiteX0" fmla="*/ 7430 w 10143"/>
                <a:gd name="connsiteY0" fmla="*/ 3012 h 5634"/>
                <a:gd name="connsiteX1" fmla="*/ 331 w 10143"/>
                <a:gd name="connsiteY1" fmla="*/ 0 h 5634"/>
                <a:gd name="connsiteX2" fmla="*/ 9 w 10143"/>
                <a:gd name="connsiteY2" fmla="*/ 108 h 5634"/>
                <a:gd name="connsiteX3" fmla="*/ 9904 w 10143"/>
                <a:gd name="connsiteY3" fmla="*/ 5593 h 5634"/>
                <a:gd name="connsiteX4" fmla="*/ 7430 w 10143"/>
                <a:gd name="connsiteY4" fmla="*/ 3012 h 5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3" h="5634">
                  <a:moveTo>
                    <a:pt x="7430" y="3012"/>
                  </a:moveTo>
                  <a:cubicBezTo>
                    <a:pt x="5387" y="1828"/>
                    <a:pt x="1837" y="108"/>
                    <a:pt x="331" y="0"/>
                  </a:cubicBezTo>
                  <a:cubicBezTo>
                    <a:pt x="224" y="0"/>
                    <a:pt x="116" y="0"/>
                    <a:pt x="9" y="108"/>
                  </a:cubicBezTo>
                  <a:cubicBezTo>
                    <a:pt x="-314" y="1291"/>
                    <a:pt x="8398" y="6131"/>
                    <a:pt x="9904" y="5593"/>
                  </a:cubicBezTo>
                  <a:cubicBezTo>
                    <a:pt x="10657" y="5593"/>
                    <a:pt x="9581" y="4410"/>
                    <a:pt x="7430" y="301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14" name="任意多边形: 形状 701">
              <a:extLst>
                <a:ext uri="{FF2B5EF4-FFF2-40B4-BE49-F238E27FC236}">
                  <a16:creationId xmlns:a16="http://schemas.microsoft.com/office/drawing/2014/main" xmlns="" id="{16144E5B-9AB5-4327-B6D6-E779B43B9B56}"/>
                </a:ext>
              </a:extLst>
            </p:cNvPr>
            <p:cNvSpPr/>
            <p:nvPr/>
          </p:nvSpPr>
          <p:spPr>
            <a:xfrm>
              <a:off x="445487" y="285004"/>
              <a:ext cx="50699" cy="23739"/>
            </a:xfrm>
            <a:custGeom>
              <a:avLst/>
              <a:gdLst>
                <a:gd name="connsiteX0" fmla="*/ 234 w 11998"/>
                <a:gd name="connsiteY0" fmla="*/ 0 h 5618"/>
                <a:gd name="connsiteX1" fmla="*/ 19 w 11998"/>
                <a:gd name="connsiteY1" fmla="*/ 108 h 5618"/>
                <a:gd name="connsiteX2" fmla="*/ 11850 w 11998"/>
                <a:gd name="connsiteY2" fmla="*/ 5593 h 5618"/>
                <a:gd name="connsiteX3" fmla="*/ 8301 w 11998"/>
                <a:gd name="connsiteY3" fmla="*/ 2904 h 5618"/>
                <a:gd name="connsiteX4" fmla="*/ 234 w 11998"/>
                <a:gd name="connsiteY4" fmla="*/ 0 h 5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8" h="5618">
                  <a:moveTo>
                    <a:pt x="234" y="0"/>
                  </a:moveTo>
                  <a:cubicBezTo>
                    <a:pt x="127" y="0"/>
                    <a:pt x="19" y="0"/>
                    <a:pt x="19" y="108"/>
                  </a:cubicBezTo>
                  <a:cubicBezTo>
                    <a:pt x="-519" y="968"/>
                    <a:pt x="10559" y="6023"/>
                    <a:pt x="11850" y="5593"/>
                  </a:cubicBezTo>
                  <a:cubicBezTo>
                    <a:pt x="12495" y="5378"/>
                    <a:pt x="10990" y="4195"/>
                    <a:pt x="8301" y="2904"/>
                  </a:cubicBezTo>
                  <a:cubicBezTo>
                    <a:pt x="5935" y="1613"/>
                    <a:pt x="1740" y="0"/>
                    <a:pt x="234"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15" name="任意多边形: 形状 702">
              <a:extLst>
                <a:ext uri="{FF2B5EF4-FFF2-40B4-BE49-F238E27FC236}">
                  <a16:creationId xmlns:a16="http://schemas.microsoft.com/office/drawing/2014/main" xmlns="" id="{A74C7615-EA81-461B-8C9C-4D4DBE693A5D}"/>
                </a:ext>
              </a:extLst>
            </p:cNvPr>
            <p:cNvSpPr/>
            <p:nvPr/>
          </p:nvSpPr>
          <p:spPr>
            <a:xfrm>
              <a:off x="496013" y="280461"/>
              <a:ext cx="57717" cy="22975"/>
            </a:xfrm>
            <a:custGeom>
              <a:avLst/>
              <a:gdLst>
                <a:gd name="connsiteX0" fmla="*/ 215 w 13659"/>
                <a:gd name="connsiteY0" fmla="*/ 0 h 5437"/>
                <a:gd name="connsiteX1" fmla="*/ 0 w 13659"/>
                <a:gd name="connsiteY1" fmla="*/ 108 h 5437"/>
                <a:gd name="connsiteX2" fmla="*/ 13660 w 13659"/>
                <a:gd name="connsiteY2" fmla="*/ 5378 h 5437"/>
                <a:gd name="connsiteX3" fmla="*/ 9035 w 13659"/>
                <a:gd name="connsiteY3" fmla="*/ 2796 h 5437"/>
                <a:gd name="connsiteX4" fmla="*/ 215 w 13659"/>
                <a:gd name="connsiteY4" fmla="*/ 0 h 5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9" h="5437">
                  <a:moveTo>
                    <a:pt x="215" y="0"/>
                  </a:moveTo>
                  <a:cubicBezTo>
                    <a:pt x="108" y="0"/>
                    <a:pt x="108" y="0"/>
                    <a:pt x="0" y="108"/>
                  </a:cubicBezTo>
                  <a:cubicBezTo>
                    <a:pt x="323" y="1291"/>
                    <a:pt x="12907" y="6023"/>
                    <a:pt x="13660" y="5378"/>
                  </a:cubicBezTo>
                  <a:cubicBezTo>
                    <a:pt x="13660" y="4732"/>
                    <a:pt x="9895" y="3119"/>
                    <a:pt x="9035" y="2796"/>
                  </a:cubicBezTo>
                  <a:cubicBezTo>
                    <a:pt x="6023" y="1398"/>
                    <a:pt x="1506" y="0"/>
                    <a:pt x="215"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16" name="任意多边形: 形状 703">
              <a:extLst>
                <a:ext uri="{FF2B5EF4-FFF2-40B4-BE49-F238E27FC236}">
                  <a16:creationId xmlns:a16="http://schemas.microsoft.com/office/drawing/2014/main" xmlns="" id="{B42324A8-1D51-4FC8-A69C-8BA5EDA8DBCD}"/>
                </a:ext>
              </a:extLst>
            </p:cNvPr>
            <p:cNvSpPr/>
            <p:nvPr/>
          </p:nvSpPr>
          <p:spPr>
            <a:xfrm>
              <a:off x="541920" y="275462"/>
              <a:ext cx="64533" cy="22058"/>
            </a:xfrm>
            <a:custGeom>
              <a:avLst/>
              <a:gdLst>
                <a:gd name="connsiteX0" fmla="*/ 0 w 15272"/>
                <a:gd name="connsiteY0" fmla="*/ 108 h 5220"/>
                <a:gd name="connsiteX1" fmla="*/ 15273 w 15272"/>
                <a:gd name="connsiteY1" fmla="*/ 5163 h 5220"/>
                <a:gd name="connsiteX2" fmla="*/ 9788 w 15272"/>
                <a:gd name="connsiteY2" fmla="*/ 2689 h 5220"/>
                <a:gd name="connsiteX3" fmla="*/ 0 w 15272"/>
                <a:gd name="connsiteY3" fmla="*/ 0 h 5220"/>
                <a:gd name="connsiteX4" fmla="*/ 0 w 15272"/>
                <a:gd name="connsiteY4" fmla="*/ 108 h 5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72" h="5220">
                  <a:moveTo>
                    <a:pt x="0" y="108"/>
                  </a:moveTo>
                  <a:cubicBezTo>
                    <a:pt x="538" y="860"/>
                    <a:pt x="14090" y="5808"/>
                    <a:pt x="15273" y="5163"/>
                  </a:cubicBezTo>
                  <a:cubicBezTo>
                    <a:pt x="14950" y="4517"/>
                    <a:pt x="10648" y="3012"/>
                    <a:pt x="9788" y="2689"/>
                  </a:cubicBezTo>
                  <a:cubicBezTo>
                    <a:pt x="6238" y="1398"/>
                    <a:pt x="1291" y="0"/>
                    <a:pt x="0" y="0"/>
                  </a:cubicBezTo>
                  <a:cubicBezTo>
                    <a:pt x="108" y="0"/>
                    <a:pt x="0" y="108"/>
                    <a:pt x="0" y="10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17" name="任意多边形: 形状 704">
              <a:extLst>
                <a:ext uri="{FF2B5EF4-FFF2-40B4-BE49-F238E27FC236}">
                  <a16:creationId xmlns:a16="http://schemas.microsoft.com/office/drawing/2014/main" xmlns="" id="{39406BD7-AB01-4891-91A2-B47219A263A1}"/>
                </a:ext>
              </a:extLst>
            </p:cNvPr>
            <p:cNvSpPr/>
            <p:nvPr/>
          </p:nvSpPr>
          <p:spPr>
            <a:xfrm>
              <a:off x="582824" y="270438"/>
              <a:ext cx="70445" cy="21179"/>
            </a:xfrm>
            <a:custGeom>
              <a:avLst/>
              <a:gdLst>
                <a:gd name="connsiteX0" fmla="*/ 0 w 16671"/>
                <a:gd name="connsiteY0" fmla="*/ 6 h 5012"/>
                <a:gd name="connsiteX1" fmla="*/ 0 w 16671"/>
                <a:gd name="connsiteY1" fmla="*/ 6 h 5012"/>
                <a:gd name="connsiteX2" fmla="*/ 16671 w 16671"/>
                <a:gd name="connsiteY2" fmla="*/ 4953 h 5012"/>
                <a:gd name="connsiteX3" fmla="*/ 10433 w 16671"/>
                <a:gd name="connsiteY3" fmla="*/ 2587 h 5012"/>
                <a:gd name="connsiteX4" fmla="*/ 0 w 16671"/>
                <a:gd name="connsiteY4" fmla="*/ 6 h 5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5012">
                  <a:moveTo>
                    <a:pt x="0" y="6"/>
                  </a:moveTo>
                  <a:cubicBezTo>
                    <a:pt x="0" y="6"/>
                    <a:pt x="0" y="6"/>
                    <a:pt x="0" y="6"/>
                  </a:cubicBezTo>
                  <a:cubicBezTo>
                    <a:pt x="753" y="759"/>
                    <a:pt x="15811" y="5599"/>
                    <a:pt x="16671" y="4953"/>
                  </a:cubicBezTo>
                  <a:cubicBezTo>
                    <a:pt x="16241" y="4416"/>
                    <a:pt x="13014" y="3340"/>
                    <a:pt x="10433" y="2587"/>
                  </a:cubicBezTo>
                  <a:cubicBezTo>
                    <a:pt x="6453" y="1297"/>
                    <a:pt x="1183" y="-102"/>
                    <a:pt x="0" y="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18" name="任意多边形: 形状 705">
              <a:extLst>
                <a:ext uri="{FF2B5EF4-FFF2-40B4-BE49-F238E27FC236}">
                  <a16:creationId xmlns:a16="http://schemas.microsoft.com/office/drawing/2014/main" xmlns="" id="{EBD8DD76-4CB2-492F-8329-DE4CE0BF4399}"/>
                </a:ext>
              </a:extLst>
            </p:cNvPr>
            <p:cNvSpPr/>
            <p:nvPr/>
          </p:nvSpPr>
          <p:spPr>
            <a:xfrm>
              <a:off x="617816" y="265122"/>
              <a:ext cx="75896" cy="20346"/>
            </a:xfrm>
            <a:custGeom>
              <a:avLst/>
              <a:gdLst>
                <a:gd name="connsiteX0" fmla="*/ 0 w 17961"/>
                <a:gd name="connsiteY0" fmla="*/ 81 h 4815"/>
                <a:gd name="connsiteX1" fmla="*/ 17854 w 17961"/>
                <a:gd name="connsiteY1" fmla="*/ 4813 h 4815"/>
                <a:gd name="connsiteX2" fmla="*/ 17962 w 17961"/>
                <a:gd name="connsiteY2" fmla="*/ 4706 h 4815"/>
                <a:gd name="connsiteX3" fmla="*/ 11078 w 17961"/>
                <a:gd name="connsiteY3" fmla="*/ 2339 h 4815"/>
                <a:gd name="connsiteX4" fmla="*/ 0 w 17961"/>
                <a:gd name="connsiteY4" fmla="*/ 81 h 4815"/>
                <a:gd name="connsiteX5" fmla="*/ 0 w 17961"/>
                <a:gd name="connsiteY5" fmla="*/ 81 h 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1" h="4815">
                  <a:moveTo>
                    <a:pt x="0" y="81"/>
                  </a:moveTo>
                  <a:cubicBezTo>
                    <a:pt x="1183" y="834"/>
                    <a:pt x="16026" y="4921"/>
                    <a:pt x="17854" y="4813"/>
                  </a:cubicBezTo>
                  <a:cubicBezTo>
                    <a:pt x="17854" y="4813"/>
                    <a:pt x="17854" y="4706"/>
                    <a:pt x="17962" y="4706"/>
                  </a:cubicBezTo>
                  <a:cubicBezTo>
                    <a:pt x="17316" y="4168"/>
                    <a:pt x="13875" y="3200"/>
                    <a:pt x="11078" y="2339"/>
                  </a:cubicBezTo>
                  <a:cubicBezTo>
                    <a:pt x="6776" y="1156"/>
                    <a:pt x="1183" y="-27"/>
                    <a:pt x="0" y="81"/>
                  </a:cubicBezTo>
                  <a:cubicBezTo>
                    <a:pt x="108" y="-27"/>
                    <a:pt x="108" y="-27"/>
                    <a:pt x="0" y="8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19" name="任意多边形: 形状 706">
              <a:extLst>
                <a:ext uri="{FF2B5EF4-FFF2-40B4-BE49-F238E27FC236}">
                  <a16:creationId xmlns:a16="http://schemas.microsoft.com/office/drawing/2014/main" xmlns="" id="{269620F1-9824-4E01-BBC9-319495075B46}"/>
                </a:ext>
              </a:extLst>
            </p:cNvPr>
            <p:cNvSpPr/>
            <p:nvPr/>
          </p:nvSpPr>
          <p:spPr>
            <a:xfrm>
              <a:off x="648067" y="259523"/>
              <a:ext cx="80189" cy="18905"/>
            </a:xfrm>
            <a:custGeom>
              <a:avLst/>
              <a:gdLst>
                <a:gd name="connsiteX0" fmla="*/ 48 w 18977"/>
                <a:gd name="connsiteY0" fmla="*/ 7 h 4474"/>
                <a:gd name="connsiteX1" fmla="*/ 18978 w 18977"/>
                <a:gd name="connsiteY1" fmla="*/ 4417 h 4474"/>
                <a:gd name="connsiteX2" fmla="*/ 11449 w 18977"/>
                <a:gd name="connsiteY2" fmla="*/ 2158 h 4474"/>
                <a:gd name="connsiteX3" fmla="*/ 48 w 18977"/>
                <a:gd name="connsiteY3" fmla="*/ 7 h 4474"/>
                <a:gd name="connsiteX4" fmla="*/ 48 w 18977"/>
                <a:gd name="connsiteY4" fmla="*/ 7 h 4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77" h="4474">
                  <a:moveTo>
                    <a:pt x="48" y="7"/>
                  </a:moveTo>
                  <a:cubicBezTo>
                    <a:pt x="155" y="114"/>
                    <a:pt x="18010" y="5062"/>
                    <a:pt x="18978" y="4417"/>
                  </a:cubicBezTo>
                  <a:cubicBezTo>
                    <a:pt x="18117" y="3986"/>
                    <a:pt x="14353" y="2911"/>
                    <a:pt x="11449" y="2158"/>
                  </a:cubicBezTo>
                  <a:cubicBezTo>
                    <a:pt x="6394" y="1082"/>
                    <a:pt x="908" y="-101"/>
                    <a:pt x="48" y="7"/>
                  </a:cubicBezTo>
                  <a:cubicBezTo>
                    <a:pt x="-60" y="7"/>
                    <a:pt x="48" y="7"/>
                    <a:pt x="48" y="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20" name="任意多边形: 形状 707">
              <a:extLst>
                <a:ext uri="{FF2B5EF4-FFF2-40B4-BE49-F238E27FC236}">
                  <a16:creationId xmlns:a16="http://schemas.microsoft.com/office/drawing/2014/main" xmlns="" id="{6FDDE6A9-CDBB-4E95-A537-07FE02419AD6}"/>
                </a:ext>
              </a:extLst>
            </p:cNvPr>
            <p:cNvSpPr/>
            <p:nvPr/>
          </p:nvSpPr>
          <p:spPr>
            <a:xfrm>
              <a:off x="671899" y="253612"/>
              <a:ext cx="84077" cy="18673"/>
            </a:xfrm>
            <a:custGeom>
              <a:avLst/>
              <a:gdLst>
                <a:gd name="connsiteX0" fmla="*/ 19898 w 19897"/>
                <a:gd name="connsiteY0" fmla="*/ 4417 h 4419"/>
                <a:gd name="connsiteX1" fmla="*/ 11724 w 19897"/>
                <a:gd name="connsiteY1" fmla="*/ 2159 h 4419"/>
                <a:gd name="connsiteX2" fmla="*/ 0 w 19897"/>
                <a:gd name="connsiteY2" fmla="*/ 7 h 4419"/>
                <a:gd name="connsiteX3" fmla="*/ 19898 w 19897"/>
                <a:gd name="connsiteY3" fmla="*/ 4417 h 4419"/>
              </a:gdLst>
              <a:ahLst/>
              <a:cxnLst>
                <a:cxn ang="0">
                  <a:pos x="connsiteX0" y="connsiteY0"/>
                </a:cxn>
                <a:cxn ang="0">
                  <a:pos x="connsiteX1" y="connsiteY1"/>
                </a:cxn>
                <a:cxn ang="0">
                  <a:pos x="connsiteX2" y="connsiteY2"/>
                </a:cxn>
                <a:cxn ang="0">
                  <a:pos x="connsiteX3" y="connsiteY3"/>
                </a:cxn>
              </a:cxnLst>
              <a:rect l="l" t="t" r="r" b="b"/>
              <a:pathLst>
                <a:path w="19897" h="4419">
                  <a:moveTo>
                    <a:pt x="19898" y="4417"/>
                  </a:moveTo>
                  <a:cubicBezTo>
                    <a:pt x="19683" y="3987"/>
                    <a:pt x="12046" y="2266"/>
                    <a:pt x="11724" y="2159"/>
                  </a:cubicBezTo>
                  <a:cubicBezTo>
                    <a:pt x="6561" y="975"/>
                    <a:pt x="860" y="-100"/>
                    <a:pt x="0" y="7"/>
                  </a:cubicBezTo>
                  <a:cubicBezTo>
                    <a:pt x="538" y="438"/>
                    <a:pt x="18715" y="4525"/>
                    <a:pt x="19898" y="441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21" name="任意多边形: 形状 708">
              <a:extLst>
                <a:ext uri="{FF2B5EF4-FFF2-40B4-BE49-F238E27FC236}">
                  <a16:creationId xmlns:a16="http://schemas.microsoft.com/office/drawing/2014/main" xmlns="" id="{9DEE5211-77F2-4695-B3D8-F451677382B1}"/>
                </a:ext>
              </a:extLst>
            </p:cNvPr>
            <p:cNvSpPr/>
            <p:nvPr/>
          </p:nvSpPr>
          <p:spPr>
            <a:xfrm>
              <a:off x="690991" y="248156"/>
              <a:ext cx="86807" cy="17380"/>
            </a:xfrm>
            <a:custGeom>
              <a:avLst/>
              <a:gdLst>
                <a:gd name="connsiteX0" fmla="*/ 0 w 20543"/>
                <a:gd name="connsiteY0" fmla="*/ 8 h 4113"/>
                <a:gd name="connsiteX1" fmla="*/ 20543 w 20543"/>
                <a:gd name="connsiteY1" fmla="*/ 4095 h 4113"/>
                <a:gd name="connsiteX2" fmla="*/ 11939 w 20543"/>
                <a:gd name="connsiteY2" fmla="*/ 1944 h 4113"/>
                <a:gd name="connsiteX3" fmla="*/ 0 w 20543"/>
                <a:gd name="connsiteY3" fmla="*/ 8 h 4113"/>
                <a:gd name="connsiteX4" fmla="*/ 0 w 20543"/>
                <a:gd name="connsiteY4" fmla="*/ 8 h 4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4113">
                  <a:moveTo>
                    <a:pt x="0" y="8"/>
                  </a:moveTo>
                  <a:cubicBezTo>
                    <a:pt x="860" y="438"/>
                    <a:pt x="19790" y="4418"/>
                    <a:pt x="20543" y="4095"/>
                  </a:cubicBezTo>
                  <a:cubicBezTo>
                    <a:pt x="19898" y="3773"/>
                    <a:pt x="15703" y="2805"/>
                    <a:pt x="11939" y="1944"/>
                  </a:cubicBezTo>
                  <a:cubicBezTo>
                    <a:pt x="6668" y="869"/>
                    <a:pt x="753" y="-99"/>
                    <a:pt x="0" y="8"/>
                  </a:cubicBezTo>
                  <a:lnTo>
                    <a:pt x="0" y="8"/>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22" name="任意多边形: 形状 709">
              <a:extLst>
                <a:ext uri="{FF2B5EF4-FFF2-40B4-BE49-F238E27FC236}">
                  <a16:creationId xmlns:a16="http://schemas.microsoft.com/office/drawing/2014/main" xmlns="" id="{B3363E1B-0241-450D-965F-5D2F7AE8F64B}"/>
                </a:ext>
              </a:extLst>
            </p:cNvPr>
            <p:cNvSpPr/>
            <p:nvPr/>
          </p:nvSpPr>
          <p:spPr>
            <a:xfrm>
              <a:off x="704170" y="241826"/>
              <a:ext cx="88624" cy="16847"/>
            </a:xfrm>
            <a:custGeom>
              <a:avLst/>
              <a:gdLst>
                <a:gd name="connsiteX0" fmla="*/ 20973 w 20973"/>
                <a:gd name="connsiteY0" fmla="*/ 3980 h 3987"/>
                <a:gd name="connsiteX1" fmla="*/ 11939 w 20973"/>
                <a:gd name="connsiteY1" fmla="*/ 1936 h 3987"/>
                <a:gd name="connsiteX2" fmla="*/ 0 w 20973"/>
                <a:gd name="connsiteY2" fmla="*/ 0 h 3987"/>
                <a:gd name="connsiteX3" fmla="*/ 20973 w 20973"/>
                <a:gd name="connsiteY3" fmla="*/ 3980 h 3987"/>
              </a:gdLst>
              <a:ahLst/>
              <a:cxnLst>
                <a:cxn ang="0">
                  <a:pos x="connsiteX0" y="connsiteY0"/>
                </a:cxn>
                <a:cxn ang="0">
                  <a:pos x="connsiteX1" y="connsiteY1"/>
                </a:cxn>
                <a:cxn ang="0">
                  <a:pos x="connsiteX2" y="connsiteY2"/>
                </a:cxn>
                <a:cxn ang="0">
                  <a:pos x="connsiteX3" y="connsiteY3"/>
                </a:cxn>
              </a:cxnLst>
              <a:rect l="l" t="t" r="r" b="b"/>
              <a:pathLst>
                <a:path w="20973" h="3987">
                  <a:moveTo>
                    <a:pt x="20973" y="3980"/>
                  </a:moveTo>
                  <a:cubicBezTo>
                    <a:pt x="20328" y="3657"/>
                    <a:pt x="16456" y="2796"/>
                    <a:pt x="11939" y="1936"/>
                  </a:cubicBezTo>
                  <a:cubicBezTo>
                    <a:pt x="7852" y="1183"/>
                    <a:pt x="1183" y="0"/>
                    <a:pt x="0" y="0"/>
                  </a:cubicBezTo>
                  <a:cubicBezTo>
                    <a:pt x="0" y="108"/>
                    <a:pt x="19575" y="4195"/>
                    <a:pt x="20973" y="398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23" name="任意多边形: 形状 710">
              <a:extLst>
                <a:ext uri="{FF2B5EF4-FFF2-40B4-BE49-F238E27FC236}">
                  <a16:creationId xmlns:a16="http://schemas.microsoft.com/office/drawing/2014/main" xmlns="" id="{0ABC2AEF-9B79-40E3-BD56-518500A81860}"/>
                </a:ext>
              </a:extLst>
            </p:cNvPr>
            <p:cNvSpPr/>
            <p:nvPr/>
          </p:nvSpPr>
          <p:spPr>
            <a:xfrm>
              <a:off x="711443" y="235919"/>
              <a:ext cx="89532" cy="15914"/>
            </a:xfrm>
            <a:custGeom>
              <a:avLst/>
              <a:gdLst>
                <a:gd name="connsiteX0" fmla="*/ 11939 w 21188"/>
                <a:gd name="connsiteY0" fmla="*/ 1828 h 3766"/>
                <a:gd name="connsiteX1" fmla="*/ 0 w 21188"/>
                <a:gd name="connsiteY1" fmla="*/ 0 h 3766"/>
                <a:gd name="connsiteX2" fmla="*/ 21188 w 21188"/>
                <a:gd name="connsiteY2" fmla="*/ 3764 h 3766"/>
                <a:gd name="connsiteX3" fmla="*/ 11939 w 21188"/>
                <a:gd name="connsiteY3" fmla="*/ 1828 h 3766"/>
              </a:gdLst>
              <a:ahLst/>
              <a:cxnLst>
                <a:cxn ang="0">
                  <a:pos x="connsiteX0" y="connsiteY0"/>
                </a:cxn>
                <a:cxn ang="0">
                  <a:pos x="connsiteX1" y="connsiteY1"/>
                </a:cxn>
                <a:cxn ang="0">
                  <a:pos x="connsiteX2" y="connsiteY2"/>
                </a:cxn>
                <a:cxn ang="0">
                  <a:pos x="connsiteX3" y="connsiteY3"/>
                </a:cxn>
              </a:cxnLst>
              <a:rect l="l" t="t" r="r" b="b"/>
              <a:pathLst>
                <a:path w="21188" h="3766">
                  <a:moveTo>
                    <a:pt x="11939" y="1828"/>
                  </a:moveTo>
                  <a:cubicBezTo>
                    <a:pt x="7099" y="968"/>
                    <a:pt x="1076" y="0"/>
                    <a:pt x="0" y="0"/>
                  </a:cubicBezTo>
                  <a:cubicBezTo>
                    <a:pt x="108" y="108"/>
                    <a:pt x="20113" y="3872"/>
                    <a:pt x="21188" y="3764"/>
                  </a:cubicBezTo>
                  <a:cubicBezTo>
                    <a:pt x="20436" y="3442"/>
                    <a:pt x="16349" y="2689"/>
                    <a:pt x="11939" y="182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24" name="任意多边形: 形状 711">
              <a:extLst>
                <a:ext uri="{FF2B5EF4-FFF2-40B4-BE49-F238E27FC236}">
                  <a16:creationId xmlns:a16="http://schemas.microsoft.com/office/drawing/2014/main" xmlns="" id="{BAB2FC16-BC9E-46AB-91BB-96A3F6C21A68}"/>
                </a:ext>
              </a:extLst>
            </p:cNvPr>
            <p:cNvSpPr/>
            <p:nvPr/>
          </p:nvSpPr>
          <p:spPr>
            <a:xfrm>
              <a:off x="712803" y="230468"/>
              <a:ext cx="89984" cy="15005"/>
            </a:xfrm>
            <a:custGeom>
              <a:avLst/>
              <a:gdLst>
                <a:gd name="connsiteX0" fmla="*/ 0 w 21295"/>
                <a:gd name="connsiteY0" fmla="*/ 0 h 3551"/>
                <a:gd name="connsiteX1" fmla="*/ 21296 w 21295"/>
                <a:gd name="connsiteY1" fmla="*/ 3549 h 3551"/>
                <a:gd name="connsiteX2" fmla="*/ 11724 w 21295"/>
                <a:gd name="connsiteY2" fmla="*/ 1721 h 3551"/>
                <a:gd name="connsiteX3" fmla="*/ 0 w 21295"/>
                <a:gd name="connsiteY3" fmla="*/ 0 h 3551"/>
              </a:gdLst>
              <a:ahLst/>
              <a:cxnLst>
                <a:cxn ang="0">
                  <a:pos x="connsiteX0" y="connsiteY0"/>
                </a:cxn>
                <a:cxn ang="0">
                  <a:pos x="connsiteX1" y="connsiteY1"/>
                </a:cxn>
                <a:cxn ang="0">
                  <a:pos x="connsiteX2" y="connsiteY2"/>
                </a:cxn>
                <a:cxn ang="0">
                  <a:pos x="connsiteX3" y="connsiteY3"/>
                </a:cxn>
              </a:cxnLst>
              <a:rect l="l" t="t" r="r" b="b"/>
              <a:pathLst>
                <a:path w="21295" h="3551">
                  <a:moveTo>
                    <a:pt x="0" y="0"/>
                  </a:moveTo>
                  <a:cubicBezTo>
                    <a:pt x="107" y="108"/>
                    <a:pt x="20651" y="3657"/>
                    <a:pt x="21296" y="3549"/>
                  </a:cubicBezTo>
                  <a:cubicBezTo>
                    <a:pt x="20328" y="3227"/>
                    <a:pt x="16241" y="2474"/>
                    <a:pt x="11724" y="1721"/>
                  </a:cubicBezTo>
                  <a:cubicBezTo>
                    <a:pt x="6346" y="753"/>
                    <a:pt x="753"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25" name="任意多边形: 形状 712">
              <a:extLst>
                <a:ext uri="{FF2B5EF4-FFF2-40B4-BE49-F238E27FC236}">
                  <a16:creationId xmlns:a16="http://schemas.microsoft.com/office/drawing/2014/main" xmlns="" id="{E318A22F-28ED-4097-B5C8-E9BABBC1A19F}"/>
                </a:ext>
              </a:extLst>
            </p:cNvPr>
            <p:cNvSpPr/>
            <p:nvPr/>
          </p:nvSpPr>
          <p:spPr>
            <a:xfrm>
              <a:off x="707804" y="224556"/>
              <a:ext cx="89076" cy="14088"/>
            </a:xfrm>
            <a:custGeom>
              <a:avLst/>
              <a:gdLst>
                <a:gd name="connsiteX0" fmla="*/ 0 w 21080"/>
                <a:gd name="connsiteY0" fmla="*/ 0 h 3334"/>
                <a:gd name="connsiteX1" fmla="*/ 21081 w 21080"/>
                <a:gd name="connsiteY1" fmla="*/ 3334 h 3334"/>
                <a:gd name="connsiteX2" fmla="*/ 11401 w 21080"/>
                <a:gd name="connsiteY2" fmla="*/ 1613 h 3334"/>
                <a:gd name="connsiteX3" fmla="*/ 0 w 21080"/>
                <a:gd name="connsiteY3" fmla="*/ 0 h 3334"/>
              </a:gdLst>
              <a:ahLst/>
              <a:cxnLst>
                <a:cxn ang="0">
                  <a:pos x="connsiteX0" y="connsiteY0"/>
                </a:cxn>
                <a:cxn ang="0">
                  <a:pos x="connsiteX1" y="connsiteY1"/>
                </a:cxn>
                <a:cxn ang="0">
                  <a:pos x="connsiteX2" y="connsiteY2"/>
                </a:cxn>
                <a:cxn ang="0">
                  <a:pos x="connsiteX3" y="connsiteY3"/>
                </a:cxn>
              </a:cxnLst>
              <a:rect l="l" t="t" r="r" b="b"/>
              <a:pathLst>
                <a:path w="21080" h="3334">
                  <a:moveTo>
                    <a:pt x="0" y="0"/>
                  </a:moveTo>
                  <a:cubicBezTo>
                    <a:pt x="107" y="0"/>
                    <a:pt x="20005" y="3334"/>
                    <a:pt x="21081" y="3334"/>
                  </a:cubicBezTo>
                  <a:cubicBezTo>
                    <a:pt x="20005" y="3012"/>
                    <a:pt x="15703" y="2259"/>
                    <a:pt x="11401" y="1613"/>
                  </a:cubicBezTo>
                  <a:cubicBezTo>
                    <a:pt x="6238" y="753"/>
                    <a:pt x="645"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26" name="任意多边形: 形状 713">
              <a:extLst>
                <a:ext uri="{FF2B5EF4-FFF2-40B4-BE49-F238E27FC236}">
                  <a16:creationId xmlns:a16="http://schemas.microsoft.com/office/drawing/2014/main" xmlns="" id="{4174529A-A06E-4182-AEAA-A254C820BAB1}"/>
                </a:ext>
              </a:extLst>
            </p:cNvPr>
            <p:cNvSpPr/>
            <p:nvPr/>
          </p:nvSpPr>
          <p:spPr>
            <a:xfrm>
              <a:off x="696442" y="219105"/>
              <a:ext cx="87715" cy="13180"/>
            </a:xfrm>
            <a:custGeom>
              <a:avLst/>
              <a:gdLst>
                <a:gd name="connsiteX0" fmla="*/ 0 w 20758"/>
                <a:gd name="connsiteY0" fmla="*/ 0 h 3119"/>
                <a:gd name="connsiteX1" fmla="*/ 20758 w 20758"/>
                <a:gd name="connsiteY1" fmla="*/ 3119 h 3119"/>
                <a:gd name="connsiteX2" fmla="*/ 10971 w 20758"/>
                <a:gd name="connsiteY2" fmla="*/ 1506 h 3119"/>
                <a:gd name="connsiteX3" fmla="*/ 0 w 20758"/>
                <a:gd name="connsiteY3" fmla="*/ 0 h 3119"/>
              </a:gdLst>
              <a:ahLst/>
              <a:cxnLst>
                <a:cxn ang="0">
                  <a:pos x="connsiteX0" y="connsiteY0"/>
                </a:cxn>
                <a:cxn ang="0">
                  <a:pos x="connsiteX1" y="connsiteY1"/>
                </a:cxn>
                <a:cxn ang="0">
                  <a:pos x="connsiteX2" y="connsiteY2"/>
                </a:cxn>
                <a:cxn ang="0">
                  <a:pos x="connsiteX3" y="connsiteY3"/>
                </a:cxn>
              </a:cxnLst>
              <a:rect l="l" t="t" r="r" b="b"/>
              <a:pathLst>
                <a:path w="20758" h="3119">
                  <a:moveTo>
                    <a:pt x="0" y="0"/>
                  </a:moveTo>
                  <a:cubicBezTo>
                    <a:pt x="107" y="0"/>
                    <a:pt x="20220" y="3119"/>
                    <a:pt x="20758" y="3119"/>
                  </a:cubicBezTo>
                  <a:cubicBezTo>
                    <a:pt x="20113" y="2904"/>
                    <a:pt x="15703" y="2151"/>
                    <a:pt x="10971" y="1506"/>
                  </a:cubicBezTo>
                  <a:cubicBezTo>
                    <a:pt x="5700" y="645"/>
                    <a:pt x="538"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27" name="任意多边形: 形状 714">
              <a:extLst>
                <a:ext uri="{FF2B5EF4-FFF2-40B4-BE49-F238E27FC236}">
                  <a16:creationId xmlns:a16="http://schemas.microsoft.com/office/drawing/2014/main" xmlns="" id="{F1240A13-A574-4BF5-A96A-3A728262CE8A}"/>
                </a:ext>
              </a:extLst>
            </p:cNvPr>
            <p:cNvSpPr/>
            <p:nvPr/>
          </p:nvSpPr>
          <p:spPr>
            <a:xfrm>
              <a:off x="679172" y="213650"/>
              <a:ext cx="84985" cy="12271"/>
            </a:xfrm>
            <a:custGeom>
              <a:avLst/>
              <a:gdLst>
                <a:gd name="connsiteX0" fmla="*/ 10433 w 20112"/>
                <a:gd name="connsiteY0" fmla="*/ 1398 h 2904"/>
                <a:gd name="connsiteX1" fmla="*/ 0 w 20112"/>
                <a:gd name="connsiteY1" fmla="*/ 0 h 2904"/>
                <a:gd name="connsiteX2" fmla="*/ 20113 w 20112"/>
                <a:gd name="connsiteY2" fmla="*/ 2904 h 2904"/>
                <a:gd name="connsiteX3" fmla="*/ 10433 w 20112"/>
                <a:gd name="connsiteY3" fmla="*/ 1398 h 2904"/>
                <a:gd name="connsiteX4" fmla="*/ 10433 w 20112"/>
                <a:gd name="connsiteY4" fmla="*/ 1398 h 2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2904">
                  <a:moveTo>
                    <a:pt x="10433" y="1398"/>
                  </a:moveTo>
                  <a:cubicBezTo>
                    <a:pt x="5808" y="753"/>
                    <a:pt x="860" y="108"/>
                    <a:pt x="0" y="0"/>
                  </a:cubicBezTo>
                  <a:cubicBezTo>
                    <a:pt x="108" y="0"/>
                    <a:pt x="19468" y="2904"/>
                    <a:pt x="20113" y="2904"/>
                  </a:cubicBezTo>
                  <a:cubicBezTo>
                    <a:pt x="19360" y="2796"/>
                    <a:pt x="15058" y="2044"/>
                    <a:pt x="10433" y="1398"/>
                  </a:cubicBezTo>
                  <a:lnTo>
                    <a:pt x="10433" y="1398"/>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28" name="任意多边形: 形状 715">
              <a:extLst>
                <a:ext uri="{FF2B5EF4-FFF2-40B4-BE49-F238E27FC236}">
                  <a16:creationId xmlns:a16="http://schemas.microsoft.com/office/drawing/2014/main" xmlns="" id="{16DE66D9-348B-4857-81AA-411404AE33EB}"/>
                </a:ext>
              </a:extLst>
            </p:cNvPr>
            <p:cNvSpPr/>
            <p:nvPr/>
          </p:nvSpPr>
          <p:spPr>
            <a:xfrm>
              <a:off x="655538" y="208651"/>
              <a:ext cx="80895" cy="11815"/>
            </a:xfrm>
            <a:custGeom>
              <a:avLst/>
              <a:gdLst>
                <a:gd name="connsiteX0" fmla="*/ 19145 w 19144"/>
                <a:gd name="connsiteY0" fmla="*/ 2796 h 2796"/>
                <a:gd name="connsiteX1" fmla="*/ 9680 w 19144"/>
                <a:gd name="connsiteY1" fmla="*/ 1291 h 2796"/>
                <a:gd name="connsiteX2" fmla="*/ 0 w 19144"/>
                <a:gd name="connsiteY2" fmla="*/ 0 h 2796"/>
                <a:gd name="connsiteX3" fmla="*/ 19145 w 19144"/>
                <a:gd name="connsiteY3" fmla="*/ 2796 h 2796"/>
              </a:gdLst>
              <a:ahLst/>
              <a:cxnLst>
                <a:cxn ang="0">
                  <a:pos x="connsiteX0" y="connsiteY0"/>
                </a:cxn>
                <a:cxn ang="0">
                  <a:pos x="connsiteX1" y="connsiteY1"/>
                </a:cxn>
                <a:cxn ang="0">
                  <a:pos x="connsiteX2" y="connsiteY2"/>
                </a:cxn>
                <a:cxn ang="0">
                  <a:pos x="connsiteX3" y="connsiteY3"/>
                </a:cxn>
              </a:cxnLst>
              <a:rect l="l" t="t" r="r" b="b"/>
              <a:pathLst>
                <a:path w="19144" h="2796">
                  <a:moveTo>
                    <a:pt x="19145" y="2796"/>
                  </a:moveTo>
                  <a:cubicBezTo>
                    <a:pt x="18607" y="2689"/>
                    <a:pt x="14950" y="2044"/>
                    <a:pt x="9680" y="1291"/>
                  </a:cubicBezTo>
                  <a:cubicBezTo>
                    <a:pt x="4840" y="538"/>
                    <a:pt x="538" y="0"/>
                    <a:pt x="0" y="0"/>
                  </a:cubicBezTo>
                  <a:cubicBezTo>
                    <a:pt x="215" y="0"/>
                    <a:pt x="19037" y="2689"/>
                    <a:pt x="19145" y="279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29" name="任意多边形: 形状 716">
              <a:extLst>
                <a:ext uri="{FF2B5EF4-FFF2-40B4-BE49-F238E27FC236}">
                  <a16:creationId xmlns:a16="http://schemas.microsoft.com/office/drawing/2014/main" xmlns="" id="{E858413B-D0DB-437A-827C-61B8E567323D}"/>
                </a:ext>
              </a:extLst>
            </p:cNvPr>
            <p:cNvSpPr/>
            <p:nvPr/>
          </p:nvSpPr>
          <p:spPr>
            <a:xfrm>
              <a:off x="624636" y="204104"/>
              <a:ext cx="45446" cy="5907"/>
            </a:xfrm>
            <a:custGeom>
              <a:avLst/>
              <a:gdLst>
                <a:gd name="connsiteX0" fmla="*/ 10756 w 10755"/>
                <a:gd name="connsiteY0" fmla="*/ 1398 h 1398"/>
                <a:gd name="connsiteX1" fmla="*/ 4410 w 10755"/>
                <a:gd name="connsiteY1" fmla="*/ 538 h 1398"/>
                <a:gd name="connsiteX2" fmla="*/ 0 w 10755"/>
                <a:gd name="connsiteY2" fmla="*/ 0 h 1398"/>
                <a:gd name="connsiteX3" fmla="*/ 108 w 10755"/>
                <a:gd name="connsiteY3" fmla="*/ 0 h 1398"/>
                <a:gd name="connsiteX4" fmla="*/ 10756 w 10755"/>
                <a:gd name="connsiteY4" fmla="*/ 1398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5" h="1398">
                  <a:moveTo>
                    <a:pt x="10756" y="1398"/>
                  </a:moveTo>
                  <a:lnTo>
                    <a:pt x="4410" y="538"/>
                  </a:lnTo>
                  <a:cubicBezTo>
                    <a:pt x="2904" y="323"/>
                    <a:pt x="1506" y="108"/>
                    <a:pt x="0" y="0"/>
                  </a:cubicBezTo>
                  <a:cubicBezTo>
                    <a:pt x="0" y="0"/>
                    <a:pt x="0" y="0"/>
                    <a:pt x="108" y="0"/>
                  </a:cubicBezTo>
                  <a:cubicBezTo>
                    <a:pt x="3657" y="430"/>
                    <a:pt x="7206" y="860"/>
                    <a:pt x="10756" y="139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38" name="任意多边形: 形状 725">
              <a:extLst>
                <a:ext uri="{FF2B5EF4-FFF2-40B4-BE49-F238E27FC236}">
                  <a16:creationId xmlns:a16="http://schemas.microsoft.com/office/drawing/2014/main" xmlns="" id="{4E9B7CD3-1F10-4190-9064-A7370B4B423C}"/>
                </a:ext>
              </a:extLst>
            </p:cNvPr>
            <p:cNvSpPr/>
            <p:nvPr/>
          </p:nvSpPr>
          <p:spPr>
            <a:xfrm>
              <a:off x="111821" y="360904"/>
              <a:ext cx="22011" cy="31291"/>
            </a:xfrm>
            <a:custGeom>
              <a:avLst/>
              <a:gdLst>
                <a:gd name="connsiteX0" fmla="*/ 789 w 5209"/>
                <a:gd name="connsiteY0" fmla="*/ 6561 h 7405"/>
                <a:gd name="connsiteX1" fmla="*/ 5198 w 5209"/>
                <a:gd name="connsiteY1" fmla="*/ 3980 h 7405"/>
                <a:gd name="connsiteX2" fmla="*/ 2725 w 5209"/>
                <a:gd name="connsiteY2" fmla="*/ 0 h 7405"/>
                <a:gd name="connsiteX3" fmla="*/ 789 w 5209"/>
                <a:gd name="connsiteY3" fmla="*/ 6561 h 7405"/>
              </a:gdLst>
              <a:ahLst/>
              <a:cxnLst>
                <a:cxn ang="0">
                  <a:pos x="connsiteX0" y="connsiteY0"/>
                </a:cxn>
                <a:cxn ang="0">
                  <a:pos x="connsiteX1" y="connsiteY1"/>
                </a:cxn>
                <a:cxn ang="0">
                  <a:pos x="connsiteX2" y="connsiteY2"/>
                </a:cxn>
                <a:cxn ang="0">
                  <a:pos x="connsiteX3" y="connsiteY3"/>
                </a:cxn>
              </a:cxnLst>
              <a:rect l="l" t="t" r="r" b="b"/>
              <a:pathLst>
                <a:path w="5209" h="7405">
                  <a:moveTo>
                    <a:pt x="789" y="6561"/>
                  </a:moveTo>
                  <a:cubicBezTo>
                    <a:pt x="2295" y="8497"/>
                    <a:pt x="4983" y="6884"/>
                    <a:pt x="5198" y="3980"/>
                  </a:cubicBezTo>
                  <a:cubicBezTo>
                    <a:pt x="5306" y="2366"/>
                    <a:pt x="4661" y="108"/>
                    <a:pt x="2725" y="0"/>
                  </a:cubicBezTo>
                  <a:cubicBezTo>
                    <a:pt x="143" y="323"/>
                    <a:pt x="-825" y="4732"/>
                    <a:pt x="789" y="656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39" name="任意多边形: 形状 726">
              <a:extLst>
                <a:ext uri="{FF2B5EF4-FFF2-40B4-BE49-F238E27FC236}">
                  <a16:creationId xmlns:a16="http://schemas.microsoft.com/office/drawing/2014/main" xmlns="" id="{0F343ED0-B86D-4380-9D38-A3DFE4BC1ABB}"/>
                </a:ext>
              </a:extLst>
            </p:cNvPr>
            <p:cNvSpPr/>
            <p:nvPr/>
          </p:nvSpPr>
          <p:spPr>
            <a:xfrm>
              <a:off x="195391" y="359539"/>
              <a:ext cx="23351" cy="30999"/>
            </a:xfrm>
            <a:custGeom>
              <a:avLst/>
              <a:gdLst>
                <a:gd name="connsiteX0" fmla="*/ 1554 w 5526"/>
                <a:gd name="connsiteY0" fmla="*/ 0 h 7336"/>
                <a:gd name="connsiteX1" fmla="*/ 2200 w 5526"/>
                <a:gd name="connsiteY1" fmla="*/ 6884 h 7336"/>
                <a:gd name="connsiteX2" fmla="*/ 5426 w 5526"/>
                <a:gd name="connsiteY2" fmla="*/ 3872 h 7336"/>
                <a:gd name="connsiteX3" fmla="*/ 1770 w 5526"/>
                <a:gd name="connsiteY3" fmla="*/ 0 h 7336"/>
                <a:gd name="connsiteX4" fmla="*/ 1554 w 5526"/>
                <a:gd name="connsiteY4" fmla="*/ 0 h 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6" h="7336">
                  <a:moveTo>
                    <a:pt x="1554" y="0"/>
                  </a:moveTo>
                  <a:cubicBezTo>
                    <a:pt x="-812" y="430"/>
                    <a:pt x="-382" y="5270"/>
                    <a:pt x="2200" y="6884"/>
                  </a:cubicBezTo>
                  <a:cubicBezTo>
                    <a:pt x="4243" y="8174"/>
                    <a:pt x="5964" y="6561"/>
                    <a:pt x="5426" y="3872"/>
                  </a:cubicBezTo>
                  <a:cubicBezTo>
                    <a:pt x="5104" y="2259"/>
                    <a:pt x="3706" y="108"/>
                    <a:pt x="1770" y="0"/>
                  </a:cubicBezTo>
                  <a:cubicBezTo>
                    <a:pt x="1770" y="0"/>
                    <a:pt x="1662" y="0"/>
                    <a:pt x="1554"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40" name="任意多边形: 形状 727">
              <a:extLst>
                <a:ext uri="{FF2B5EF4-FFF2-40B4-BE49-F238E27FC236}">
                  <a16:creationId xmlns:a16="http://schemas.microsoft.com/office/drawing/2014/main" xmlns="" id="{6840FC78-3E28-45A6-8BFE-2DE81D8E971E}"/>
                </a:ext>
              </a:extLst>
            </p:cNvPr>
            <p:cNvSpPr/>
            <p:nvPr/>
          </p:nvSpPr>
          <p:spPr>
            <a:xfrm>
              <a:off x="277562" y="356813"/>
              <a:ext cx="27564" cy="30602"/>
            </a:xfrm>
            <a:custGeom>
              <a:avLst/>
              <a:gdLst>
                <a:gd name="connsiteX0" fmla="*/ 4266 w 6523"/>
                <a:gd name="connsiteY0" fmla="*/ 7099 h 7242"/>
                <a:gd name="connsiteX1" fmla="*/ 5987 w 6523"/>
                <a:gd name="connsiteY1" fmla="*/ 3872 h 7242"/>
                <a:gd name="connsiteX2" fmla="*/ 1254 w 6523"/>
                <a:gd name="connsiteY2" fmla="*/ 0 h 7242"/>
                <a:gd name="connsiteX3" fmla="*/ 609 w 6523"/>
                <a:gd name="connsiteY3" fmla="*/ 215 h 7242"/>
                <a:gd name="connsiteX4" fmla="*/ 4266 w 6523"/>
                <a:gd name="connsiteY4" fmla="*/ 7099 h 7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3" h="7242">
                  <a:moveTo>
                    <a:pt x="4266" y="7099"/>
                  </a:moveTo>
                  <a:cubicBezTo>
                    <a:pt x="6309" y="7744"/>
                    <a:pt x="7170" y="6131"/>
                    <a:pt x="5987" y="3872"/>
                  </a:cubicBezTo>
                  <a:cubicBezTo>
                    <a:pt x="5234" y="2366"/>
                    <a:pt x="3190" y="108"/>
                    <a:pt x="1254" y="0"/>
                  </a:cubicBezTo>
                  <a:cubicBezTo>
                    <a:pt x="1039" y="0"/>
                    <a:pt x="824" y="0"/>
                    <a:pt x="609" y="215"/>
                  </a:cubicBezTo>
                  <a:cubicBezTo>
                    <a:pt x="-1112" y="1291"/>
                    <a:pt x="1039" y="6131"/>
                    <a:pt x="4266" y="709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41" name="任意多边形: 形状 728">
              <a:extLst>
                <a:ext uri="{FF2B5EF4-FFF2-40B4-BE49-F238E27FC236}">
                  <a16:creationId xmlns:a16="http://schemas.microsoft.com/office/drawing/2014/main" xmlns="" id="{478F152C-F6D1-46D3-BA7B-9C7CBA7B98C3}"/>
                </a:ext>
              </a:extLst>
            </p:cNvPr>
            <p:cNvSpPr/>
            <p:nvPr/>
          </p:nvSpPr>
          <p:spPr>
            <a:xfrm>
              <a:off x="357857" y="353179"/>
              <a:ext cx="33513" cy="30019"/>
            </a:xfrm>
            <a:custGeom>
              <a:avLst/>
              <a:gdLst>
                <a:gd name="connsiteX0" fmla="*/ 321 w 7931"/>
                <a:gd name="connsiteY0" fmla="*/ 215 h 7104"/>
                <a:gd name="connsiteX1" fmla="*/ 6667 w 7931"/>
                <a:gd name="connsiteY1" fmla="*/ 7099 h 7104"/>
                <a:gd name="connsiteX2" fmla="*/ 6774 w 7931"/>
                <a:gd name="connsiteY2" fmla="*/ 3764 h 7104"/>
                <a:gd name="connsiteX3" fmla="*/ 859 w 7931"/>
                <a:gd name="connsiteY3" fmla="*/ 0 h 7104"/>
                <a:gd name="connsiteX4" fmla="*/ 321 w 7931"/>
                <a:gd name="connsiteY4" fmla="*/ 215 h 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1" h="7104">
                  <a:moveTo>
                    <a:pt x="321" y="215"/>
                  </a:moveTo>
                  <a:cubicBezTo>
                    <a:pt x="-1293" y="1506"/>
                    <a:pt x="3547" y="6884"/>
                    <a:pt x="6667" y="7099"/>
                  </a:cubicBezTo>
                  <a:cubicBezTo>
                    <a:pt x="8280" y="7206"/>
                    <a:pt x="8387" y="5700"/>
                    <a:pt x="6774" y="3764"/>
                  </a:cubicBezTo>
                  <a:cubicBezTo>
                    <a:pt x="5591" y="2259"/>
                    <a:pt x="2902" y="108"/>
                    <a:pt x="859" y="0"/>
                  </a:cubicBezTo>
                  <a:cubicBezTo>
                    <a:pt x="643" y="108"/>
                    <a:pt x="428" y="108"/>
                    <a:pt x="321" y="21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42" name="任意多边形: 形状 729">
              <a:extLst>
                <a:ext uri="{FF2B5EF4-FFF2-40B4-BE49-F238E27FC236}">
                  <a16:creationId xmlns:a16="http://schemas.microsoft.com/office/drawing/2014/main" xmlns="" id="{12F9D5B6-8259-4D32-9CFE-DE340CEBD101}"/>
                </a:ext>
              </a:extLst>
            </p:cNvPr>
            <p:cNvSpPr/>
            <p:nvPr/>
          </p:nvSpPr>
          <p:spPr>
            <a:xfrm>
              <a:off x="436276" y="349089"/>
              <a:ext cx="40329" cy="29567"/>
            </a:xfrm>
            <a:custGeom>
              <a:avLst/>
              <a:gdLst>
                <a:gd name="connsiteX0" fmla="*/ 155 w 9544"/>
                <a:gd name="connsiteY0" fmla="*/ 215 h 6997"/>
                <a:gd name="connsiteX1" fmla="*/ 8760 w 9544"/>
                <a:gd name="connsiteY1" fmla="*/ 6991 h 6997"/>
                <a:gd name="connsiteX2" fmla="*/ 7684 w 9544"/>
                <a:gd name="connsiteY2" fmla="*/ 3657 h 6997"/>
                <a:gd name="connsiteX3" fmla="*/ 693 w 9544"/>
                <a:gd name="connsiteY3" fmla="*/ 0 h 6997"/>
                <a:gd name="connsiteX4" fmla="*/ 155 w 9544"/>
                <a:gd name="connsiteY4" fmla="*/ 215 h 6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4" h="6997">
                  <a:moveTo>
                    <a:pt x="155" y="215"/>
                  </a:moveTo>
                  <a:cubicBezTo>
                    <a:pt x="-1135" y="1613"/>
                    <a:pt x="5963" y="7206"/>
                    <a:pt x="8760" y="6991"/>
                  </a:cubicBezTo>
                  <a:cubicBezTo>
                    <a:pt x="10158" y="6884"/>
                    <a:pt x="9620" y="5378"/>
                    <a:pt x="7684" y="3657"/>
                  </a:cubicBezTo>
                  <a:cubicBezTo>
                    <a:pt x="6071" y="2151"/>
                    <a:pt x="2737" y="0"/>
                    <a:pt x="693" y="0"/>
                  </a:cubicBezTo>
                  <a:cubicBezTo>
                    <a:pt x="478" y="108"/>
                    <a:pt x="263" y="108"/>
                    <a:pt x="155" y="21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43" name="任意多边形: 形状 730">
              <a:extLst>
                <a:ext uri="{FF2B5EF4-FFF2-40B4-BE49-F238E27FC236}">
                  <a16:creationId xmlns:a16="http://schemas.microsoft.com/office/drawing/2014/main" xmlns="" id="{CE66DA13-86A0-48BD-964C-AC19D19F5AAB}"/>
                </a:ext>
              </a:extLst>
            </p:cNvPr>
            <p:cNvSpPr/>
            <p:nvPr/>
          </p:nvSpPr>
          <p:spPr>
            <a:xfrm>
              <a:off x="512146" y="344086"/>
              <a:ext cx="47703" cy="29233"/>
            </a:xfrm>
            <a:custGeom>
              <a:avLst/>
              <a:gdLst>
                <a:gd name="connsiteX0" fmla="*/ 8551 w 11289"/>
                <a:gd name="connsiteY0" fmla="*/ 3549 h 6918"/>
                <a:gd name="connsiteX1" fmla="*/ 485 w 11289"/>
                <a:gd name="connsiteY1" fmla="*/ 0 h 6918"/>
                <a:gd name="connsiteX2" fmla="*/ 55 w 11289"/>
                <a:gd name="connsiteY2" fmla="*/ 215 h 6918"/>
                <a:gd name="connsiteX3" fmla="*/ 10918 w 11289"/>
                <a:gd name="connsiteY3" fmla="*/ 6884 h 6918"/>
                <a:gd name="connsiteX4" fmla="*/ 8551 w 11289"/>
                <a:gd name="connsiteY4" fmla="*/ 3549 h 6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9" h="6918">
                  <a:moveTo>
                    <a:pt x="8551" y="3549"/>
                  </a:moveTo>
                  <a:cubicBezTo>
                    <a:pt x="6508" y="2151"/>
                    <a:pt x="2528" y="0"/>
                    <a:pt x="485" y="0"/>
                  </a:cubicBezTo>
                  <a:cubicBezTo>
                    <a:pt x="270" y="0"/>
                    <a:pt x="162" y="108"/>
                    <a:pt x="55" y="215"/>
                  </a:cubicBezTo>
                  <a:cubicBezTo>
                    <a:pt x="-806" y="1613"/>
                    <a:pt x="8767" y="7421"/>
                    <a:pt x="10918" y="6884"/>
                  </a:cubicBezTo>
                  <a:cubicBezTo>
                    <a:pt x="11886" y="6561"/>
                    <a:pt x="10918" y="5163"/>
                    <a:pt x="8551" y="354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44" name="任意多边形: 形状 731">
              <a:extLst>
                <a:ext uri="{FF2B5EF4-FFF2-40B4-BE49-F238E27FC236}">
                  <a16:creationId xmlns:a16="http://schemas.microsoft.com/office/drawing/2014/main" xmlns="" id="{7E858B92-416C-4A07-8DC2-8554B14AFFF5}"/>
                </a:ext>
              </a:extLst>
            </p:cNvPr>
            <p:cNvSpPr/>
            <p:nvPr/>
          </p:nvSpPr>
          <p:spPr>
            <a:xfrm>
              <a:off x="584611" y="338179"/>
              <a:ext cx="54510" cy="28392"/>
            </a:xfrm>
            <a:custGeom>
              <a:avLst/>
              <a:gdLst>
                <a:gd name="connsiteX0" fmla="*/ 9257 w 12900"/>
                <a:gd name="connsiteY0" fmla="*/ 3442 h 6719"/>
                <a:gd name="connsiteX1" fmla="*/ 9257 w 12900"/>
                <a:gd name="connsiteY1" fmla="*/ 3442 h 6719"/>
                <a:gd name="connsiteX2" fmla="*/ 330 w 12900"/>
                <a:gd name="connsiteY2" fmla="*/ 0 h 6719"/>
                <a:gd name="connsiteX3" fmla="*/ 7 w 12900"/>
                <a:gd name="connsiteY3" fmla="*/ 215 h 6719"/>
                <a:gd name="connsiteX4" fmla="*/ 12698 w 12900"/>
                <a:gd name="connsiteY4" fmla="*/ 6668 h 6719"/>
                <a:gd name="connsiteX5" fmla="*/ 9257 w 12900"/>
                <a:gd name="connsiteY5" fmla="*/ 3442 h 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00" h="6719">
                  <a:moveTo>
                    <a:pt x="9257" y="3442"/>
                  </a:moveTo>
                  <a:lnTo>
                    <a:pt x="9257" y="3442"/>
                  </a:lnTo>
                  <a:cubicBezTo>
                    <a:pt x="6353" y="1721"/>
                    <a:pt x="2050" y="0"/>
                    <a:pt x="330" y="0"/>
                  </a:cubicBezTo>
                  <a:cubicBezTo>
                    <a:pt x="222" y="0"/>
                    <a:pt x="7" y="108"/>
                    <a:pt x="7" y="215"/>
                  </a:cubicBezTo>
                  <a:cubicBezTo>
                    <a:pt x="-316" y="1613"/>
                    <a:pt x="10762" y="7314"/>
                    <a:pt x="12698" y="6668"/>
                  </a:cubicBezTo>
                  <a:cubicBezTo>
                    <a:pt x="13451" y="6453"/>
                    <a:pt x="12053" y="5055"/>
                    <a:pt x="9257" y="344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45" name="任意多边形: 形状 732">
              <a:extLst>
                <a:ext uri="{FF2B5EF4-FFF2-40B4-BE49-F238E27FC236}">
                  <a16:creationId xmlns:a16="http://schemas.microsoft.com/office/drawing/2014/main" xmlns="" id="{84117B8F-70FB-49A6-A775-CC751A1B43B8}"/>
                </a:ext>
              </a:extLst>
            </p:cNvPr>
            <p:cNvSpPr/>
            <p:nvPr/>
          </p:nvSpPr>
          <p:spPr>
            <a:xfrm>
              <a:off x="650446" y="331815"/>
              <a:ext cx="60633" cy="27927"/>
            </a:xfrm>
            <a:custGeom>
              <a:avLst/>
              <a:gdLst>
                <a:gd name="connsiteX0" fmla="*/ 238 w 14349"/>
                <a:gd name="connsiteY0" fmla="*/ 0 h 6609"/>
                <a:gd name="connsiteX1" fmla="*/ 23 w 14349"/>
                <a:gd name="connsiteY1" fmla="*/ 108 h 6609"/>
                <a:gd name="connsiteX2" fmla="*/ 14220 w 14349"/>
                <a:gd name="connsiteY2" fmla="*/ 6561 h 6609"/>
                <a:gd name="connsiteX3" fmla="*/ 9918 w 14349"/>
                <a:gd name="connsiteY3" fmla="*/ 3334 h 6609"/>
                <a:gd name="connsiteX4" fmla="*/ 238 w 14349"/>
                <a:gd name="connsiteY4" fmla="*/ 0 h 6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9" h="6609">
                  <a:moveTo>
                    <a:pt x="238" y="0"/>
                  </a:moveTo>
                  <a:cubicBezTo>
                    <a:pt x="130" y="0"/>
                    <a:pt x="23" y="0"/>
                    <a:pt x="23" y="108"/>
                  </a:cubicBezTo>
                  <a:cubicBezTo>
                    <a:pt x="-623" y="1183"/>
                    <a:pt x="12714" y="7206"/>
                    <a:pt x="14220" y="6561"/>
                  </a:cubicBezTo>
                  <a:cubicBezTo>
                    <a:pt x="14865" y="6238"/>
                    <a:pt x="13037" y="4948"/>
                    <a:pt x="9918" y="3334"/>
                  </a:cubicBezTo>
                  <a:cubicBezTo>
                    <a:pt x="6906" y="1936"/>
                    <a:pt x="1959" y="0"/>
                    <a:pt x="238"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46" name="任意多边形: 形状 733">
              <a:extLst>
                <a:ext uri="{FF2B5EF4-FFF2-40B4-BE49-F238E27FC236}">
                  <a16:creationId xmlns:a16="http://schemas.microsoft.com/office/drawing/2014/main" xmlns="" id="{00C0579C-B514-4722-9337-D56F066AA77F}"/>
                </a:ext>
              </a:extLst>
            </p:cNvPr>
            <p:cNvSpPr/>
            <p:nvPr/>
          </p:nvSpPr>
          <p:spPr>
            <a:xfrm>
              <a:off x="708713" y="325455"/>
              <a:ext cx="66807" cy="26731"/>
            </a:xfrm>
            <a:custGeom>
              <a:avLst/>
              <a:gdLst>
                <a:gd name="connsiteX0" fmla="*/ 10540 w 15810"/>
                <a:gd name="connsiteY0" fmla="*/ 3227 h 6326"/>
                <a:gd name="connsiteX1" fmla="*/ 215 w 15810"/>
                <a:gd name="connsiteY1" fmla="*/ 0 h 6326"/>
                <a:gd name="connsiteX2" fmla="*/ 0 w 15810"/>
                <a:gd name="connsiteY2" fmla="*/ 108 h 6326"/>
                <a:gd name="connsiteX3" fmla="*/ 15811 w 15810"/>
                <a:gd name="connsiteY3" fmla="*/ 6238 h 6326"/>
                <a:gd name="connsiteX4" fmla="*/ 10540 w 15810"/>
                <a:gd name="connsiteY4" fmla="*/ 3227 h 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0" h="6326">
                  <a:moveTo>
                    <a:pt x="10540" y="3227"/>
                  </a:moveTo>
                  <a:cubicBezTo>
                    <a:pt x="6776" y="1613"/>
                    <a:pt x="1721" y="0"/>
                    <a:pt x="215" y="0"/>
                  </a:cubicBezTo>
                  <a:cubicBezTo>
                    <a:pt x="108" y="0"/>
                    <a:pt x="108" y="108"/>
                    <a:pt x="0" y="108"/>
                  </a:cubicBezTo>
                  <a:cubicBezTo>
                    <a:pt x="323" y="1398"/>
                    <a:pt x="14950" y="7099"/>
                    <a:pt x="15811" y="6238"/>
                  </a:cubicBezTo>
                  <a:cubicBezTo>
                    <a:pt x="15811" y="5485"/>
                    <a:pt x="11401" y="3549"/>
                    <a:pt x="10540" y="322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47" name="任意多边形: 形状 734">
              <a:extLst>
                <a:ext uri="{FF2B5EF4-FFF2-40B4-BE49-F238E27FC236}">
                  <a16:creationId xmlns:a16="http://schemas.microsoft.com/office/drawing/2014/main" xmlns="" id="{32303E30-536F-4A8F-9700-EB63C2468F83}"/>
                </a:ext>
              </a:extLst>
            </p:cNvPr>
            <p:cNvSpPr/>
            <p:nvPr/>
          </p:nvSpPr>
          <p:spPr>
            <a:xfrm>
              <a:off x="760527" y="318183"/>
              <a:ext cx="72262" cy="25894"/>
            </a:xfrm>
            <a:custGeom>
              <a:avLst/>
              <a:gdLst>
                <a:gd name="connsiteX0" fmla="*/ 108 w 17101"/>
                <a:gd name="connsiteY0" fmla="*/ 0 h 6128"/>
                <a:gd name="connsiteX1" fmla="*/ 0 w 17101"/>
                <a:gd name="connsiteY1" fmla="*/ 108 h 6128"/>
                <a:gd name="connsiteX2" fmla="*/ 17101 w 17101"/>
                <a:gd name="connsiteY2" fmla="*/ 6023 h 6128"/>
                <a:gd name="connsiteX3" fmla="*/ 10971 w 17101"/>
                <a:gd name="connsiteY3" fmla="*/ 3119 h 6128"/>
                <a:gd name="connsiteX4" fmla="*/ 108 w 17101"/>
                <a:gd name="connsiteY4" fmla="*/ 0 h 6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01" h="6128">
                  <a:moveTo>
                    <a:pt x="108" y="0"/>
                  </a:moveTo>
                  <a:cubicBezTo>
                    <a:pt x="108" y="0"/>
                    <a:pt x="0" y="108"/>
                    <a:pt x="0" y="108"/>
                  </a:cubicBezTo>
                  <a:cubicBezTo>
                    <a:pt x="645" y="968"/>
                    <a:pt x="15811" y="6991"/>
                    <a:pt x="17101" y="6023"/>
                  </a:cubicBezTo>
                  <a:cubicBezTo>
                    <a:pt x="16779" y="5270"/>
                    <a:pt x="11939" y="3442"/>
                    <a:pt x="10971" y="3119"/>
                  </a:cubicBezTo>
                  <a:cubicBezTo>
                    <a:pt x="6884" y="1613"/>
                    <a:pt x="1506" y="0"/>
                    <a:pt x="108"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48" name="任意多边形: 形状 735">
              <a:extLst>
                <a:ext uri="{FF2B5EF4-FFF2-40B4-BE49-F238E27FC236}">
                  <a16:creationId xmlns:a16="http://schemas.microsoft.com/office/drawing/2014/main" xmlns="" id="{99E7C28B-CC3C-4B59-A472-FBF223C656F0}"/>
                </a:ext>
              </a:extLst>
            </p:cNvPr>
            <p:cNvSpPr/>
            <p:nvPr/>
          </p:nvSpPr>
          <p:spPr>
            <a:xfrm>
              <a:off x="805065" y="310454"/>
              <a:ext cx="76805" cy="25455"/>
            </a:xfrm>
            <a:custGeom>
              <a:avLst/>
              <a:gdLst>
                <a:gd name="connsiteX0" fmla="*/ 18177 w 18176"/>
                <a:gd name="connsiteY0" fmla="*/ 5916 h 6024"/>
                <a:gd name="connsiteX1" fmla="*/ 11401 w 18176"/>
                <a:gd name="connsiteY1" fmla="*/ 3012 h 6024"/>
                <a:gd name="connsiteX2" fmla="*/ 11401 w 18176"/>
                <a:gd name="connsiteY2" fmla="*/ 3012 h 6024"/>
                <a:gd name="connsiteX3" fmla="*/ 108 w 18176"/>
                <a:gd name="connsiteY3" fmla="*/ 0 h 6024"/>
                <a:gd name="connsiteX4" fmla="*/ 0 w 18176"/>
                <a:gd name="connsiteY4" fmla="*/ 108 h 6024"/>
                <a:gd name="connsiteX5" fmla="*/ 18069 w 18176"/>
                <a:gd name="connsiteY5" fmla="*/ 6023 h 6024"/>
                <a:gd name="connsiteX6" fmla="*/ 18177 w 18176"/>
                <a:gd name="connsiteY6" fmla="*/ 5916 h 6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76" h="6024">
                  <a:moveTo>
                    <a:pt x="18177" y="5916"/>
                  </a:moveTo>
                  <a:cubicBezTo>
                    <a:pt x="17532" y="5163"/>
                    <a:pt x="12369" y="3334"/>
                    <a:pt x="11401" y="3012"/>
                  </a:cubicBezTo>
                  <a:lnTo>
                    <a:pt x="11401" y="3012"/>
                  </a:lnTo>
                  <a:cubicBezTo>
                    <a:pt x="7099" y="1506"/>
                    <a:pt x="1398" y="0"/>
                    <a:pt x="108" y="0"/>
                  </a:cubicBezTo>
                  <a:cubicBezTo>
                    <a:pt x="108" y="0"/>
                    <a:pt x="108" y="108"/>
                    <a:pt x="0" y="108"/>
                  </a:cubicBezTo>
                  <a:cubicBezTo>
                    <a:pt x="1076" y="1076"/>
                    <a:pt x="15703" y="6131"/>
                    <a:pt x="18069" y="6023"/>
                  </a:cubicBezTo>
                  <a:cubicBezTo>
                    <a:pt x="18069" y="6023"/>
                    <a:pt x="18069" y="6023"/>
                    <a:pt x="18177" y="591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49" name="任意多边形: 形状 736">
              <a:extLst>
                <a:ext uri="{FF2B5EF4-FFF2-40B4-BE49-F238E27FC236}">
                  <a16:creationId xmlns:a16="http://schemas.microsoft.com/office/drawing/2014/main" xmlns="" id="{5060401B-B51E-4B47-B9A1-3CD97CAD927E}"/>
                </a:ext>
              </a:extLst>
            </p:cNvPr>
            <p:cNvSpPr/>
            <p:nvPr/>
          </p:nvSpPr>
          <p:spPr>
            <a:xfrm>
              <a:off x="842787" y="303182"/>
              <a:ext cx="79986" cy="24547"/>
            </a:xfrm>
            <a:custGeom>
              <a:avLst/>
              <a:gdLst>
                <a:gd name="connsiteX0" fmla="*/ 18930 w 18929"/>
                <a:gd name="connsiteY0" fmla="*/ 5700 h 5809"/>
                <a:gd name="connsiteX1" fmla="*/ 11508 w 18929"/>
                <a:gd name="connsiteY1" fmla="*/ 2904 h 5809"/>
                <a:gd name="connsiteX2" fmla="*/ 0 w 18929"/>
                <a:gd name="connsiteY2" fmla="*/ 0 h 5809"/>
                <a:gd name="connsiteX3" fmla="*/ 0 w 18929"/>
                <a:gd name="connsiteY3" fmla="*/ 108 h 5809"/>
                <a:gd name="connsiteX4" fmla="*/ 18930 w 18929"/>
                <a:gd name="connsiteY4" fmla="*/ 5808 h 5809"/>
                <a:gd name="connsiteX5" fmla="*/ 18930 w 18929"/>
                <a:gd name="connsiteY5" fmla="*/ 5700 h 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9" h="5809">
                  <a:moveTo>
                    <a:pt x="18930" y="5700"/>
                  </a:moveTo>
                  <a:cubicBezTo>
                    <a:pt x="17962" y="4948"/>
                    <a:pt x="12584" y="3227"/>
                    <a:pt x="11508" y="2904"/>
                  </a:cubicBezTo>
                  <a:cubicBezTo>
                    <a:pt x="6884" y="1506"/>
                    <a:pt x="1076" y="0"/>
                    <a:pt x="0" y="0"/>
                  </a:cubicBezTo>
                  <a:cubicBezTo>
                    <a:pt x="0" y="0"/>
                    <a:pt x="0" y="108"/>
                    <a:pt x="0" y="108"/>
                  </a:cubicBezTo>
                  <a:cubicBezTo>
                    <a:pt x="1398" y="1076"/>
                    <a:pt x="16994" y="5916"/>
                    <a:pt x="18930" y="5808"/>
                  </a:cubicBezTo>
                  <a:cubicBezTo>
                    <a:pt x="18822" y="5700"/>
                    <a:pt x="18930" y="5700"/>
                    <a:pt x="18930" y="570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50" name="任意多边形: 形状 737">
              <a:extLst>
                <a:ext uri="{FF2B5EF4-FFF2-40B4-BE49-F238E27FC236}">
                  <a16:creationId xmlns:a16="http://schemas.microsoft.com/office/drawing/2014/main" xmlns="" id="{602F4BB7-D5D0-4AD6-BE9D-C233EBF6C630}"/>
                </a:ext>
              </a:extLst>
            </p:cNvPr>
            <p:cNvSpPr/>
            <p:nvPr/>
          </p:nvSpPr>
          <p:spPr>
            <a:xfrm>
              <a:off x="725003" y="389976"/>
              <a:ext cx="58170" cy="32085"/>
            </a:xfrm>
            <a:custGeom>
              <a:avLst/>
              <a:gdLst>
                <a:gd name="connsiteX0" fmla="*/ 10020 w 13766"/>
                <a:gd name="connsiteY0" fmla="*/ 3876 h 7593"/>
                <a:gd name="connsiteX1" fmla="*/ 448 w 13766"/>
                <a:gd name="connsiteY1" fmla="*/ 4 h 7593"/>
                <a:gd name="connsiteX2" fmla="*/ 18 w 13766"/>
                <a:gd name="connsiteY2" fmla="*/ 219 h 7593"/>
                <a:gd name="connsiteX3" fmla="*/ 13462 w 13766"/>
                <a:gd name="connsiteY3" fmla="*/ 7532 h 7593"/>
                <a:gd name="connsiteX4" fmla="*/ 10020 w 13766"/>
                <a:gd name="connsiteY4" fmla="*/ 3876 h 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6" h="7593">
                  <a:moveTo>
                    <a:pt x="10020" y="3876"/>
                  </a:moveTo>
                  <a:cubicBezTo>
                    <a:pt x="7439" y="2262"/>
                    <a:pt x="2599" y="-104"/>
                    <a:pt x="448" y="4"/>
                  </a:cubicBezTo>
                  <a:cubicBezTo>
                    <a:pt x="233" y="4"/>
                    <a:pt x="18" y="111"/>
                    <a:pt x="18" y="219"/>
                  </a:cubicBezTo>
                  <a:cubicBezTo>
                    <a:pt x="-520" y="1832"/>
                    <a:pt x="11311" y="8285"/>
                    <a:pt x="13462" y="7532"/>
                  </a:cubicBezTo>
                  <a:cubicBezTo>
                    <a:pt x="14430" y="7210"/>
                    <a:pt x="13032" y="5704"/>
                    <a:pt x="10020" y="387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51" name="任意多边形: 形状 738">
              <a:extLst>
                <a:ext uri="{FF2B5EF4-FFF2-40B4-BE49-F238E27FC236}">
                  <a16:creationId xmlns:a16="http://schemas.microsoft.com/office/drawing/2014/main" xmlns="" id="{B1E2AC42-7C27-45E1-952A-26CC736E5956}"/>
                </a:ext>
              </a:extLst>
            </p:cNvPr>
            <p:cNvSpPr/>
            <p:nvPr/>
          </p:nvSpPr>
          <p:spPr>
            <a:xfrm>
              <a:off x="799906" y="381812"/>
              <a:ext cx="64043" cy="31603"/>
            </a:xfrm>
            <a:custGeom>
              <a:avLst/>
              <a:gdLst>
                <a:gd name="connsiteX0" fmla="*/ 10579 w 15156"/>
                <a:gd name="connsiteY0" fmla="*/ 3764 h 7479"/>
                <a:gd name="connsiteX1" fmla="*/ 361 w 15156"/>
                <a:gd name="connsiteY1" fmla="*/ 0 h 7479"/>
                <a:gd name="connsiteX2" fmla="*/ 38 w 15156"/>
                <a:gd name="connsiteY2" fmla="*/ 108 h 7479"/>
                <a:gd name="connsiteX3" fmla="*/ 14989 w 15156"/>
                <a:gd name="connsiteY3" fmla="*/ 7421 h 7479"/>
                <a:gd name="connsiteX4" fmla="*/ 10579 w 15156"/>
                <a:gd name="connsiteY4" fmla="*/ 3764 h 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6" h="7479">
                  <a:moveTo>
                    <a:pt x="10579" y="3764"/>
                  </a:moveTo>
                  <a:cubicBezTo>
                    <a:pt x="7567" y="2151"/>
                    <a:pt x="2297" y="0"/>
                    <a:pt x="361" y="0"/>
                  </a:cubicBezTo>
                  <a:cubicBezTo>
                    <a:pt x="253" y="0"/>
                    <a:pt x="146" y="0"/>
                    <a:pt x="38" y="108"/>
                  </a:cubicBezTo>
                  <a:cubicBezTo>
                    <a:pt x="-822" y="1398"/>
                    <a:pt x="13053" y="8174"/>
                    <a:pt x="14989" y="7421"/>
                  </a:cubicBezTo>
                  <a:cubicBezTo>
                    <a:pt x="15742" y="7099"/>
                    <a:pt x="13913" y="5593"/>
                    <a:pt x="10579" y="376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52" name="任意多边形: 形状 739">
              <a:extLst>
                <a:ext uri="{FF2B5EF4-FFF2-40B4-BE49-F238E27FC236}">
                  <a16:creationId xmlns:a16="http://schemas.microsoft.com/office/drawing/2014/main" xmlns="" id="{F77B12FE-B0AA-4169-A71F-E27398B3D4BA}"/>
                </a:ext>
              </a:extLst>
            </p:cNvPr>
            <p:cNvSpPr/>
            <p:nvPr/>
          </p:nvSpPr>
          <p:spPr>
            <a:xfrm>
              <a:off x="866877" y="373610"/>
              <a:ext cx="69089" cy="30619"/>
            </a:xfrm>
            <a:custGeom>
              <a:avLst/>
              <a:gdLst>
                <a:gd name="connsiteX0" fmla="*/ 215 w 16350"/>
                <a:gd name="connsiteY0" fmla="*/ 4 h 7246"/>
                <a:gd name="connsiteX1" fmla="*/ 0 w 16350"/>
                <a:gd name="connsiteY1" fmla="*/ 112 h 7246"/>
                <a:gd name="connsiteX2" fmla="*/ 16241 w 16350"/>
                <a:gd name="connsiteY2" fmla="*/ 7211 h 7246"/>
                <a:gd name="connsiteX3" fmla="*/ 10971 w 16350"/>
                <a:gd name="connsiteY3" fmla="*/ 3661 h 7246"/>
                <a:gd name="connsiteX4" fmla="*/ 215 w 16350"/>
                <a:gd name="connsiteY4" fmla="*/ 4 h 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0" h="7246">
                  <a:moveTo>
                    <a:pt x="215" y="4"/>
                  </a:moveTo>
                  <a:cubicBezTo>
                    <a:pt x="107" y="4"/>
                    <a:pt x="0" y="112"/>
                    <a:pt x="0" y="112"/>
                  </a:cubicBezTo>
                  <a:cubicBezTo>
                    <a:pt x="215" y="2048"/>
                    <a:pt x="15380" y="7748"/>
                    <a:pt x="16241" y="7211"/>
                  </a:cubicBezTo>
                  <a:cubicBezTo>
                    <a:pt x="16886" y="6888"/>
                    <a:pt x="14628" y="5382"/>
                    <a:pt x="10971" y="3661"/>
                  </a:cubicBezTo>
                  <a:cubicBezTo>
                    <a:pt x="7099" y="1833"/>
                    <a:pt x="1828" y="-103"/>
                    <a:pt x="215" y="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53" name="任意多边形: 形状 740">
              <a:extLst>
                <a:ext uri="{FF2B5EF4-FFF2-40B4-BE49-F238E27FC236}">
                  <a16:creationId xmlns:a16="http://schemas.microsoft.com/office/drawing/2014/main" xmlns="" id="{CC7D311C-A414-498E-82C6-EC1D3F7AD4FA}"/>
                </a:ext>
              </a:extLst>
            </p:cNvPr>
            <p:cNvSpPr/>
            <p:nvPr/>
          </p:nvSpPr>
          <p:spPr>
            <a:xfrm>
              <a:off x="924595" y="364521"/>
              <a:ext cx="73627" cy="29981"/>
            </a:xfrm>
            <a:custGeom>
              <a:avLst/>
              <a:gdLst>
                <a:gd name="connsiteX0" fmla="*/ 17424 w 17424"/>
                <a:gd name="connsiteY0" fmla="*/ 6996 h 7095"/>
                <a:gd name="connsiteX1" fmla="*/ 11293 w 17424"/>
                <a:gd name="connsiteY1" fmla="*/ 3554 h 7095"/>
                <a:gd name="connsiteX2" fmla="*/ 11293 w 17424"/>
                <a:gd name="connsiteY2" fmla="*/ 3554 h 7095"/>
                <a:gd name="connsiteX3" fmla="*/ 108 w 17424"/>
                <a:gd name="connsiteY3" fmla="*/ 5 h 7095"/>
                <a:gd name="connsiteX4" fmla="*/ 0 w 17424"/>
                <a:gd name="connsiteY4" fmla="*/ 112 h 7095"/>
                <a:gd name="connsiteX5" fmla="*/ 17424 w 17424"/>
                <a:gd name="connsiteY5" fmla="*/ 6996 h 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24" h="7095">
                  <a:moveTo>
                    <a:pt x="17424" y="6996"/>
                  </a:moveTo>
                  <a:cubicBezTo>
                    <a:pt x="17101" y="6135"/>
                    <a:pt x="12261" y="3984"/>
                    <a:pt x="11293" y="3554"/>
                  </a:cubicBezTo>
                  <a:lnTo>
                    <a:pt x="11293" y="3554"/>
                  </a:lnTo>
                  <a:cubicBezTo>
                    <a:pt x="7099" y="1725"/>
                    <a:pt x="1613" y="-103"/>
                    <a:pt x="108" y="5"/>
                  </a:cubicBezTo>
                  <a:cubicBezTo>
                    <a:pt x="108" y="5"/>
                    <a:pt x="0" y="112"/>
                    <a:pt x="0" y="112"/>
                  </a:cubicBezTo>
                  <a:cubicBezTo>
                    <a:pt x="753" y="1618"/>
                    <a:pt x="16886" y="7964"/>
                    <a:pt x="17424" y="699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54" name="任意多边形: 形状 741">
              <a:extLst>
                <a:ext uri="{FF2B5EF4-FFF2-40B4-BE49-F238E27FC236}">
                  <a16:creationId xmlns:a16="http://schemas.microsoft.com/office/drawing/2014/main" xmlns="" id="{6A59A2CD-B8AB-4440-8447-B94D9E21009D}"/>
                </a:ext>
              </a:extLst>
            </p:cNvPr>
            <p:cNvSpPr/>
            <p:nvPr/>
          </p:nvSpPr>
          <p:spPr>
            <a:xfrm>
              <a:off x="973679" y="355432"/>
              <a:ext cx="77717" cy="29110"/>
            </a:xfrm>
            <a:custGeom>
              <a:avLst/>
              <a:gdLst>
                <a:gd name="connsiteX0" fmla="*/ 108 w 18392"/>
                <a:gd name="connsiteY0" fmla="*/ 5 h 6889"/>
                <a:gd name="connsiteX1" fmla="*/ 0 w 18392"/>
                <a:gd name="connsiteY1" fmla="*/ 112 h 6889"/>
                <a:gd name="connsiteX2" fmla="*/ 18284 w 18392"/>
                <a:gd name="connsiteY2" fmla="*/ 6888 h 6889"/>
                <a:gd name="connsiteX3" fmla="*/ 18392 w 18392"/>
                <a:gd name="connsiteY3" fmla="*/ 6781 h 6889"/>
                <a:gd name="connsiteX4" fmla="*/ 11616 w 18392"/>
                <a:gd name="connsiteY4" fmla="*/ 3446 h 6889"/>
                <a:gd name="connsiteX5" fmla="*/ 108 w 18392"/>
                <a:gd name="connsiteY5" fmla="*/ 5 h 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6889">
                  <a:moveTo>
                    <a:pt x="108" y="5"/>
                  </a:moveTo>
                  <a:cubicBezTo>
                    <a:pt x="108" y="5"/>
                    <a:pt x="0" y="112"/>
                    <a:pt x="0" y="112"/>
                  </a:cubicBezTo>
                  <a:cubicBezTo>
                    <a:pt x="1183" y="1510"/>
                    <a:pt x="16133" y="6996"/>
                    <a:pt x="18284" y="6888"/>
                  </a:cubicBezTo>
                  <a:cubicBezTo>
                    <a:pt x="18284" y="6888"/>
                    <a:pt x="18392" y="6781"/>
                    <a:pt x="18392" y="6781"/>
                  </a:cubicBezTo>
                  <a:cubicBezTo>
                    <a:pt x="17747" y="5920"/>
                    <a:pt x="12584" y="3877"/>
                    <a:pt x="11616" y="3446"/>
                  </a:cubicBezTo>
                  <a:cubicBezTo>
                    <a:pt x="7099" y="1725"/>
                    <a:pt x="1398" y="-103"/>
                    <a:pt x="108" y="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55" name="任意多边形: 形状 742">
              <a:extLst>
                <a:ext uri="{FF2B5EF4-FFF2-40B4-BE49-F238E27FC236}">
                  <a16:creationId xmlns:a16="http://schemas.microsoft.com/office/drawing/2014/main" xmlns="" id="{5CF5A195-3282-4B53-925D-964DE356F0A8}"/>
                </a:ext>
              </a:extLst>
            </p:cNvPr>
            <p:cNvSpPr/>
            <p:nvPr/>
          </p:nvSpPr>
          <p:spPr>
            <a:xfrm>
              <a:off x="1014131" y="345886"/>
              <a:ext cx="80443" cy="28219"/>
            </a:xfrm>
            <a:custGeom>
              <a:avLst/>
              <a:gdLst>
                <a:gd name="connsiteX0" fmla="*/ 19037 w 19037"/>
                <a:gd name="connsiteY0" fmla="*/ 6565 h 6678"/>
                <a:gd name="connsiteX1" fmla="*/ 11616 w 19037"/>
                <a:gd name="connsiteY1" fmla="*/ 3339 h 6678"/>
                <a:gd name="connsiteX2" fmla="*/ 0 w 19037"/>
                <a:gd name="connsiteY2" fmla="*/ 5 h 6678"/>
                <a:gd name="connsiteX3" fmla="*/ 0 w 19037"/>
                <a:gd name="connsiteY3" fmla="*/ 112 h 6678"/>
                <a:gd name="connsiteX4" fmla="*/ 19037 w 19037"/>
                <a:gd name="connsiteY4" fmla="*/ 6673 h 6678"/>
                <a:gd name="connsiteX5" fmla="*/ 19037 w 19037"/>
                <a:gd name="connsiteY5" fmla="*/ 6565 h 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37" h="6678">
                  <a:moveTo>
                    <a:pt x="19037" y="6565"/>
                  </a:moveTo>
                  <a:cubicBezTo>
                    <a:pt x="18177" y="5705"/>
                    <a:pt x="12692" y="3769"/>
                    <a:pt x="11616" y="3339"/>
                  </a:cubicBezTo>
                  <a:cubicBezTo>
                    <a:pt x="6991" y="1725"/>
                    <a:pt x="1076" y="-103"/>
                    <a:pt x="0" y="5"/>
                  </a:cubicBezTo>
                  <a:cubicBezTo>
                    <a:pt x="0" y="5"/>
                    <a:pt x="0" y="112"/>
                    <a:pt x="0" y="112"/>
                  </a:cubicBezTo>
                  <a:cubicBezTo>
                    <a:pt x="1291" y="1188"/>
                    <a:pt x="16994" y="6888"/>
                    <a:pt x="19037" y="6673"/>
                  </a:cubicBezTo>
                  <a:cubicBezTo>
                    <a:pt x="19037" y="6673"/>
                    <a:pt x="19037" y="6673"/>
                    <a:pt x="19037" y="656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56" name="任意多边形: 形状 743">
              <a:extLst>
                <a:ext uri="{FF2B5EF4-FFF2-40B4-BE49-F238E27FC236}">
                  <a16:creationId xmlns:a16="http://schemas.microsoft.com/office/drawing/2014/main" xmlns="" id="{0A3E46AB-EF3C-4100-B57E-25551363D994}"/>
                </a:ext>
              </a:extLst>
            </p:cNvPr>
            <p:cNvSpPr/>
            <p:nvPr/>
          </p:nvSpPr>
          <p:spPr>
            <a:xfrm>
              <a:off x="1044581" y="336793"/>
              <a:ext cx="83625" cy="26972"/>
            </a:xfrm>
            <a:custGeom>
              <a:avLst/>
              <a:gdLst>
                <a:gd name="connsiteX0" fmla="*/ 0 w 19790"/>
                <a:gd name="connsiteY0" fmla="*/ 5 h 6383"/>
                <a:gd name="connsiteX1" fmla="*/ 19790 w 19790"/>
                <a:gd name="connsiteY1" fmla="*/ 6351 h 6383"/>
                <a:gd name="connsiteX2" fmla="*/ 11831 w 19790"/>
                <a:gd name="connsiteY2" fmla="*/ 3124 h 6383"/>
                <a:gd name="connsiteX3" fmla="*/ 0 w 19790"/>
                <a:gd name="connsiteY3" fmla="*/ 5 h 6383"/>
                <a:gd name="connsiteX4" fmla="*/ 0 w 19790"/>
                <a:gd name="connsiteY4" fmla="*/ 5 h 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90" h="6383">
                  <a:moveTo>
                    <a:pt x="0" y="5"/>
                  </a:moveTo>
                  <a:cubicBezTo>
                    <a:pt x="538" y="650"/>
                    <a:pt x="18500" y="6889"/>
                    <a:pt x="19790" y="6351"/>
                  </a:cubicBezTo>
                  <a:cubicBezTo>
                    <a:pt x="19468" y="5813"/>
                    <a:pt x="15488" y="4415"/>
                    <a:pt x="11831" y="3124"/>
                  </a:cubicBezTo>
                  <a:cubicBezTo>
                    <a:pt x="6991" y="1511"/>
                    <a:pt x="968" y="-102"/>
                    <a:pt x="0" y="5"/>
                  </a:cubicBezTo>
                  <a:cubicBezTo>
                    <a:pt x="0" y="5"/>
                    <a:pt x="0" y="5"/>
                    <a:pt x="0" y="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57" name="任意多边形: 形状 744">
              <a:extLst>
                <a:ext uri="{FF2B5EF4-FFF2-40B4-BE49-F238E27FC236}">
                  <a16:creationId xmlns:a16="http://schemas.microsoft.com/office/drawing/2014/main" xmlns="" id="{300B953E-2C66-4476-8D41-4E99791F64F0}"/>
                </a:ext>
              </a:extLst>
            </p:cNvPr>
            <p:cNvSpPr/>
            <p:nvPr/>
          </p:nvSpPr>
          <p:spPr>
            <a:xfrm>
              <a:off x="1066397" y="327196"/>
              <a:ext cx="84985" cy="26123"/>
            </a:xfrm>
            <a:custGeom>
              <a:avLst/>
              <a:gdLst>
                <a:gd name="connsiteX0" fmla="*/ 0 w 20112"/>
                <a:gd name="connsiteY0" fmla="*/ 18 h 6182"/>
                <a:gd name="connsiteX1" fmla="*/ 20113 w 20112"/>
                <a:gd name="connsiteY1" fmla="*/ 6149 h 6182"/>
                <a:gd name="connsiteX2" fmla="*/ 11616 w 20112"/>
                <a:gd name="connsiteY2" fmla="*/ 3030 h 6182"/>
                <a:gd name="connsiteX3" fmla="*/ 0 w 20112"/>
                <a:gd name="connsiteY3" fmla="*/ 18 h 6182"/>
                <a:gd name="connsiteX4" fmla="*/ 0 w 20112"/>
                <a:gd name="connsiteY4" fmla="*/ 18 h 6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6182">
                  <a:moveTo>
                    <a:pt x="0" y="18"/>
                  </a:moveTo>
                  <a:cubicBezTo>
                    <a:pt x="860" y="664"/>
                    <a:pt x="19360" y="6687"/>
                    <a:pt x="20113" y="6149"/>
                  </a:cubicBezTo>
                  <a:cubicBezTo>
                    <a:pt x="19468" y="5611"/>
                    <a:pt x="15273" y="4213"/>
                    <a:pt x="11616" y="3030"/>
                  </a:cubicBezTo>
                  <a:cubicBezTo>
                    <a:pt x="6776" y="1524"/>
                    <a:pt x="753" y="-197"/>
                    <a:pt x="0" y="18"/>
                  </a:cubicBezTo>
                  <a:lnTo>
                    <a:pt x="0" y="18"/>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58" name="任意多边形: 形状 745">
              <a:extLst>
                <a:ext uri="{FF2B5EF4-FFF2-40B4-BE49-F238E27FC236}">
                  <a16:creationId xmlns:a16="http://schemas.microsoft.com/office/drawing/2014/main" xmlns="" id="{E62CEB4D-F0E2-47DA-8FD4-519D6DA4D38E}"/>
                </a:ext>
              </a:extLst>
            </p:cNvPr>
            <p:cNvSpPr/>
            <p:nvPr/>
          </p:nvSpPr>
          <p:spPr>
            <a:xfrm>
              <a:off x="1078212" y="317275"/>
              <a:ext cx="85898" cy="25502"/>
            </a:xfrm>
            <a:custGeom>
              <a:avLst/>
              <a:gdLst>
                <a:gd name="connsiteX0" fmla="*/ 0 w 20328"/>
                <a:gd name="connsiteY0" fmla="*/ 0 h 6035"/>
                <a:gd name="connsiteX1" fmla="*/ 20328 w 20328"/>
                <a:gd name="connsiteY1" fmla="*/ 6023 h 6035"/>
                <a:gd name="connsiteX2" fmla="*/ 11508 w 20328"/>
                <a:gd name="connsiteY2" fmla="*/ 3012 h 6035"/>
                <a:gd name="connsiteX3" fmla="*/ 0 w 20328"/>
                <a:gd name="connsiteY3" fmla="*/ 0 h 6035"/>
              </a:gdLst>
              <a:ahLst/>
              <a:cxnLst>
                <a:cxn ang="0">
                  <a:pos x="connsiteX0" y="connsiteY0"/>
                </a:cxn>
                <a:cxn ang="0">
                  <a:pos x="connsiteX1" y="connsiteY1"/>
                </a:cxn>
                <a:cxn ang="0">
                  <a:pos x="connsiteX2" y="connsiteY2"/>
                </a:cxn>
                <a:cxn ang="0">
                  <a:pos x="connsiteX3" y="connsiteY3"/>
                </a:cxn>
              </a:cxnLst>
              <a:rect l="l" t="t" r="r" b="b"/>
              <a:pathLst>
                <a:path w="20328" h="6035">
                  <a:moveTo>
                    <a:pt x="0" y="0"/>
                  </a:moveTo>
                  <a:cubicBezTo>
                    <a:pt x="107" y="108"/>
                    <a:pt x="19145" y="6346"/>
                    <a:pt x="20328" y="6023"/>
                  </a:cubicBezTo>
                  <a:cubicBezTo>
                    <a:pt x="19468" y="5485"/>
                    <a:pt x="15165" y="4087"/>
                    <a:pt x="11508" y="3012"/>
                  </a:cubicBezTo>
                  <a:cubicBezTo>
                    <a:pt x="7421" y="1828"/>
                    <a:pt x="1076"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59" name="任意多边形: 形状 746">
              <a:extLst>
                <a:ext uri="{FF2B5EF4-FFF2-40B4-BE49-F238E27FC236}">
                  <a16:creationId xmlns:a16="http://schemas.microsoft.com/office/drawing/2014/main" xmlns="" id="{CB1D3038-EB27-4637-8C27-E9FA388E5BC3}"/>
                </a:ext>
              </a:extLst>
            </p:cNvPr>
            <p:cNvSpPr/>
            <p:nvPr/>
          </p:nvSpPr>
          <p:spPr>
            <a:xfrm>
              <a:off x="1080029" y="307729"/>
              <a:ext cx="85898" cy="24593"/>
            </a:xfrm>
            <a:custGeom>
              <a:avLst/>
              <a:gdLst>
                <a:gd name="connsiteX0" fmla="*/ 0 w 20328"/>
                <a:gd name="connsiteY0" fmla="*/ 0 h 5820"/>
                <a:gd name="connsiteX1" fmla="*/ 20328 w 20328"/>
                <a:gd name="connsiteY1" fmla="*/ 5808 h 5820"/>
                <a:gd name="connsiteX2" fmla="*/ 11186 w 20328"/>
                <a:gd name="connsiteY2" fmla="*/ 2904 h 5820"/>
                <a:gd name="connsiteX3" fmla="*/ 0 w 20328"/>
                <a:gd name="connsiteY3" fmla="*/ 0 h 5820"/>
              </a:gdLst>
              <a:ahLst/>
              <a:cxnLst>
                <a:cxn ang="0">
                  <a:pos x="connsiteX0" y="connsiteY0"/>
                </a:cxn>
                <a:cxn ang="0">
                  <a:pos x="connsiteX1" y="connsiteY1"/>
                </a:cxn>
                <a:cxn ang="0">
                  <a:pos x="connsiteX2" y="connsiteY2"/>
                </a:cxn>
                <a:cxn ang="0">
                  <a:pos x="connsiteX3" y="connsiteY3"/>
                </a:cxn>
              </a:cxnLst>
              <a:rect l="l" t="t" r="r" b="b"/>
              <a:pathLst>
                <a:path w="20328" h="5820">
                  <a:moveTo>
                    <a:pt x="0" y="0"/>
                  </a:moveTo>
                  <a:cubicBezTo>
                    <a:pt x="108" y="108"/>
                    <a:pt x="19683" y="6131"/>
                    <a:pt x="20328" y="5808"/>
                  </a:cubicBezTo>
                  <a:cubicBezTo>
                    <a:pt x="19252" y="5270"/>
                    <a:pt x="14950" y="3980"/>
                    <a:pt x="11186" y="2904"/>
                  </a:cubicBezTo>
                  <a:cubicBezTo>
                    <a:pt x="6991" y="1721"/>
                    <a:pt x="860"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60" name="任意多边形: 形状 747">
              <a:extLst>
                <a:ext uri="{FF2B5EF4-FFF2-40B4-BE49-F238E27FC236}">
                  <a16:creationId xmlns:a16="http://schemas.microsoft.com/office/drawing/2014/main" xmlns="" id="{3048327D-39EF-436F-A341-8C6931344C50}"/>
                </a:ext>
              </a:extLst>
            </p:cNvPr>
            <p:cNvSpPr/>
            <p:nvPr/>
          </p:nvSpPr>
          <p:spPr>
            <a:xfrm>
              <a:off x="1071848" y="298640"/>
              <a:ext cx="85442" cy="24086"/>
            </a:xfrm>
            <a:custGeom>
              <a:avLst/>
              <a:gdLst>
                <a:gd name="connsiteX0" fmla="*/ 0 w 20220"/>
                <a:gd name="connsiteY0" fmla="*/ 0 h 5700"/>
                <a:gd name="connsiteX1" fmla="*/ 20221 w 20220"/>
                <a:gd name="connsiteY1" fmla="*/ 5700 h 5700"/>
                <a:gd name="connsiteX2" fmla="*/ 10756 w 20220"/>
                <a:gd name="connsiteY2" fmla="*/ 2796 h 5700"/>
                <a:gd name="connsiteX3" fmla="*/ 0 w 20220"/>
                <a:gd name="connsiteY3" fmla="*/ 0 h 5700"/>
              </a:gdLst>
              <a:ahLst/>
              <a:cxnLst>
                <a:cxn ang="0">
                  <a:pos x="connsiteX0" y="connsiteY0"/>
                </a:cxn>
                <a:cxn ang="0">
                  <a:pos x="connsiteX1" y="connsiteY1"/>
                </a:cxn>
                <a:cxn ang="0">
                  <a:pos x="connsiteX2" y="connsiteY2"/>
                </a:cxn>
                <a:cxn ang="0">
                  <a:pos x="connsiteX3" y="connsiteY3"/>
                </a:cxn>
              </a:cxnLst>
              <a:rect l="l" t="t" r="r" b="b"/>
              <a:pathLst>
                <a:path w="20220" h="5700">
                  <a:moveTo>
                    <a:pt x="0" y="0"/>
                  </a:moveTo>
                  <a:cubicBezTo>
                    <a:pt x="108" y="108"/>
                    <a:pt x="19468" y="5700"/>
                    <a:pt x="20221" y="5700"/>
                  </a:cubicBezTo>
                  <a:cubicBezTo>
                    <a:pt x="19683" y="5378"/>
                    <a:pt x="15165" y="4087"/>
                    <a:pt x="10756" y="2796"/>
                  </a:cubicBezTo>
                  <a:cubicBezTo>
                    <a:pt x="6131" y="1398"/>
                    <a:pt x="538"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61" name="任意多边形: 形状 748">
              <a:extLst>
                <a:ext uri="{FF2B5EF4-FFF2-40B4-BE49-F238E27FC236}">
                  <a16:creationId xmlns:a16="http://schemas.microsoft.com/office/drawing/2014/main" xmlns="" id="{9E66786C-A383-404C-818F-22F944200AEF}"/>
                </a:ext>
              </a:extLst>
            </p:cNvPr>
            <p:cNvSpPr/>
            <p:nvPr/>
          </p:nvSpPr>
          <p:spPr>
            <a:xfrm>
              <a:off x="1053670" y="289550"/>
              <a:ext cx="84077" cy="23177"/>
            </a:xfrm>
            <a:custGeom>
              <a:avLst/>
              <a:gdLst>
                <a:gd name="connsiteX0" fmla="*/ 19898 w 19897"/>
                <a:gd name="connsiteY0" fmla="*/ 5485 h 5485"/>
                <a:gd name="connsiteX1" fmla="*/ 10218 w 19897"/>
                <a:gd name="connsiteY1" fmla="*/ 2689 h 5485"/>
                <a:gd name="connsiteX2" fmla="*/ 0 w 19897"/>
                <a:gd name="connsiteY2" fmla="*/ 0 h 5485"/>
                <a:gd name="connsiteX3" fmla="*/ 19898 w 19897"/>
                <a:gd name="connsiteY3" fmla="*/ 5485 h 5485"/>
              </a:gdLst>
              <a:ahLst/>
              <a:cxnLst>
                <a:cxn ang="0">
                  <a:pos x="connsiteX0" y="connsiteY0"/>
                </a:cxn>
                <a:cxn ang="0">
                  <a:pos x="connsiteX1" y="connsiteY1"/>
                </a:cxn>
                <a:cxn ang="0">
                  <a:pos x="connsiteX2" y="connsiteY2"/>
                </a:cxn>
                <a:cxn ang="0">
                  <a:pos x="connsiteX3" y="connsiteY3"/>
                </a:cxn>
              </a:cxnLst>
              <a:rect l="l" t="t" r="r" b="b"/>
              <a:pathLst>
                <a:path w="19897" h="5485">
                  <a:moveTo>
                    <a:pt x="19898" y="5485"/>
                  </a:moveTo>
                  <a:cubicBezTo>
                    <a:pt x="19145" y="5270"/>
                    <a:pt x="14950" y="3980"/>
                    <a:pt x="10218" y="2689"/>
                  </a:cubicBezTo>
                  <a:cubicBezTo>
                    <a:pt x="6023" y="1506"/>
                    <a:pt x="753" y="108"/>
                    <a:pt x="0" y="0"/>
                  </a:cubicBezTo>
                  <a:cubicBezTo>
                    <a:pt x="215" y="0"/>
                    <a:pt x="19360" y="5378"/>
                    <a:pt x="19898" y="548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62" name="任意多边形: 形状 749">
              <a:extLst>
                <a:ext uri="{FF2B5EF4-FFF2-40B4-BE49-F238E27FC236}">
                  <a16:creationId xmlns:a16="http://schemas.microsoft.com/office/drawing/2014/main" xmlns="" id="{15088900-256F-4396-9565-3230FE103366}"/>
                </a:ext>
              </a:extLst>
            </p:cNvPr>
            <p:cNvSpPr/>
            <p:nvPr/>
          </p:nvSpPr>
          <p:spPr>
            <a:xfrm>
              <a:off x="1025494" y="280461"/>
              <a:ext cx="50445" cy="13632"/>
            </a:xfrm>
            <a:custGeom>
              <a:avLst/>
              <a:gdLst>
                <a:gd name="connsiteX0" fmla="*/ 11939 w 11938"/>
                <a:gd name="connsiteY0" fmla="*/ 3227 h 3226"/>
                <a:gd name="connsiteX1" fmla="*/ 0 w 11938"/>
                <a:gd name="connsiteY1" fmla="*/ 0 h 3226"/>
                <a:gd name="connsiteX2" fmla="*/ 1398 w 11938"/>
                <a:gd name="connsiteY2" fmla="*/ 323 h 3226"/>
                <a:gd name="connsiteX3" fmla="*/ 11939 w 11938"/>
                <a:gd name="connsiteY3" fmla="*/ 3227 h 3226"/>
              </a:gdLst>
              <a:ahLst/>
              <a:cxnLst>
                <a:cxn ang="0">
                  <a:pos x="connsiteX0" y="connsiteY0"/>
                </a:cxn>
                <a:cxn ang="0">
                  <a:pos x="connsiteX1" y="connsiteY1"/>
                </a:cxn>
                <a:cxn ang="0">
                  <a:pos x="connsiteX2" y="connsiteY2"/>
                </a:cxn>
                <a:cxn ang="0">
                  <a:pos x="connsiteX3" y="connsiteY3"/>
                </a:cxn>
              </a:cxnLst>
              <a:rect l="l" t="t" r="r" b="b"/>
              <a:pathLst>
                <a:path w="11938" h="3226">
                  <a:moveTo>
                    <a:pt x="11939" y="3227"/>
                  </a:moveTo>
                  <a:cubicBezTo>
                    <a:pt x="5485" y="1398"/>
                    <a:pt x="0" y="0"/>
                    <a:pt x="0" y="0"/>
                  </a:cubicBezTo>
                  <a:cubicBezTo>
                    <a:pt x="430" y="108"/>
                    <a:pt x="968" y="215"/>
                    <a:pt x="1398" y="323"/>
                  </a:cubicBezTo>
                  <a:lnTo>
                    <a:pt x="11939" y="3227"/>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81" name="任意多边形: 形状 768">
              <a:extLst>
                <a:ext uri="{FF2B5EF4-FFF2-40B4-BE49-F238E27FC236}">
                  <a16:creationId xmlns:a16="http://schemas.microsoft.com/office/drawing/2014/main" xmlns="" id="{B206E2B0-5A82-499F-8114-B59CE7CDAC4A}"/>
                </a:ext>
              </a:extLst>
            </p:cNvPr>
            <p:cNvSpPr/>
            <p:nvPr/>
          </p:nvSpPr>
          <p:spPr>
            <a:xfrm>
              <a:off x="102140" y="504067"/>
              <a:ext cx="31307" cy="40021"/>
            </a:xfrm>
            <a:custGeom>
              <a:avLst/>
              <a:gdLst>
                <a:gd name="connsiteX0" fmla="*/ 1144 w 7409"/>
                <a:gd name="connsiteY0" fmla="*/ 8389 h 9471"/>
                <a:gd name="connsiteX1" fmla="*/ 7382 w 7409"/>
                <a:gd name="connsiteY1" fmla="*/ 5055 h 9471"/>
                <a:gd name="connsiteX2" fmla="*/ 3833 w 7409"/>
                <a:gd name="connsiteY2" fmla="*/ 0 h 9471"/>
                <a:gd name="connsiteX3" fmla="*/ 1144 w 7409"/>
                <a:gd name="connsiteY3" fmla="*/ 8389 h 9471"/>
              </a:gdLst>
              <a:ahLst/>
              <a:cxnLst>
                <a:cxn ang="0">
                  <a:pos x="connsiteX0" y="connsiteY0"/>
                </a:cxn>
                <a:cxn ang="0">
                  <a:pos x="connsiteX1" y="connsiteY1"/>
                </a:cxn>
                <a:cxn ang="0">
                  <a:pos x="connsiteX2" y="connsiteY2"/>
                </a:cxn>
                <a:cxn ang="0">
                  <a:pos x="connsiteX3" y="connsiteY3"/>
                </a:cxn>
              </a:cxnLst>
              <a:rect l="l" t="t" r="r" b="b"/>
              <a:pathLst>
                <a:path w="7409" h="9471">
                  <a:moveTo>
                    <a:pt x="1144" y="8389"/>
                  </a:moveTo>
                  <a:cubicBezTo>
                    <a:pt x="3403" y="10863"/>
                    <a:pt x="7060" y="8820"/>
                    <a:pt x="7382" y="5055"/>
                  </a:cubicBezTo>
                  <a:cubicBezTo>
                    <a:pt x="7597" y="3012"/>
                    <a:pt x="6522" y="108"/>
                    <a:pt x="3833" y="0"/>
                  </a:cubicBezTo>
                  <a:cubicBezTo>
                    <a:pt x="69" y="323"/>
                    <a:pt x="-1115" y="5916"/>
                    <a:pt x="1144" y="838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82" name="任意多边形: 形状 769">
              <a:extLst>
                <a:ext uri="{FF2B5EF4-FFF2-40B4-BE49-F238E27FC236}">
                  <a16:creationId xmlns:a16="http://schemas.microsoft.com/office/drawing/2014/main" xmlns="" id="{7E5ECD6F-F9ED-41B7-918B-C54C8E87884F}"/>
                </a:ext>
              </a:extLst>
            </p:cNvPr>
            <p:cNvSpPr/>
            <p:nvPr/>
          </p:nvSpPr>
          <p:spPr>
            <a:xfrm>
              <a:off x="222524" y="501342"/>
              <a:ext cx="32334" cy="39788"/>
            </a:xfrm>
            <a:custGeom>
              <a:avLst/>
              <a:gdLst>
                <a:gd name="connsiteX0" fmla="*/ 7610 w 7652"/>
                <a:gd name="connsiteY0" fmla="*/ 5055 h 9416"/>
                <a:gd name="connsiteX1" fmla="*/ 2878 w 7652"/>
                <a:gd name="connsiteY1" fmla="*/ 0 h 9416"/>
                <a:gd name="connsiteX2" fmla="*/ 2555 w 7652"/>
                <a:gd name="connsiteY2" fmla="*/ 0 h 9416"/>
                <a:gd name="connsiteX3" fmla="*/ 2448 w 7652"/>
                <a:gd name="connsiteY3" fmla="*/ 8604 h 9416"/>
                <a:gd name="connsiteX4" fmla="*/ 7610 w 7652"/>
                <a:gd name="connsiteY4" fmla="*/ 5055 h 9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9416">
                  <a:moveTo>
                    <a:pt x="7610" y="5055"/>
                  </a:moveTo>
                  <a:cubicBezTo>
                    <a:pt x="7288" y="3012"/>
                    <a:pt x="5674" y="108"/>
                    <a:pt x="2878" y="0"/>
                  </a:cubicBezTo>
                  <a:cubicBezTo>
                    <a:pt x="2770" y="0"/>
                    <a:pt x="2663" y="0"/>
                    <a:pt x="2555" y="0"/>
                  </a:cubicBezTo>
                  <a:cubicBezTo>
                    <a:pt x="-779" y="538"/>
                    <a:pt x="-887" y="6238"/>
                    <a:pt x="2448" y="8604"/>
                  </a:cubicBezTo>
                  <a:cubicBezTo>
                    <a:pt x="5136" y="10648"/>
                    <a:pt x="8040" y="8604"/>
                    <a:pt x="7610" y="505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83" name="任意多边形: 形状 770">
              <a:extLst>
                <a:ext uri="{FF2B5EF4-FFF2-40B4-BE49-F238E27FC236}">
                  <a16:creationId xmlns:a16="http://schemas.microsoft.com/office/drawing/2014/main" xmlns="" id="{587A2BB5-D312-417B-835F-7BF71448B678}"/>
                </a:ext>
              </a:extLst>
            </p:cNvPr>
            <p:cNvSpPr/>
            <p:nvPr/>
          </p:nvSpPr>
          <p:spPr>
            <a:xfrm>
              <a:off x="341356" y="497703"/>
              <a:ext cx="35609" cy="39391"/>
            </a:xfrm>
            <a:custGeom>
              <a:avLst/>
              <a:gdLst>
                <a:gd name="connsiteX0" fmla="*/ 4011 w 8427"/>
                <a:gd name="connsiteY0" fmla="*/ 8820 h 9322"/>
                <a:gd name="connsiteX1" fmla="*/ 8098 w 8427"/>
                <a:gd name="connsiteY1" fmla="*/ 4948 h 9322"/>
                <a:gd name="connsiteX2" fmla="*/ 2290 w 8427"/>
                <a:gd name="connsiteY2" fmla="*/ 0 h 9322"/>
                <a:gd name="connsiteX3" fmla="*/ 1644 w 8427"/>
                <a:gd name="connsiteY3" fmla="*/ 108 h 9322"/>
                <a:gd name="connsiteX4" fmla="*/ 4011 w 8427"/>
                <a:gd name="connsiteY4" fmla="*/ 8820 h 9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7" h="9322">
                  <a:moveTo>
                    <a:pt x="4011" y="8820"/>
                  </a:moveTo>
                  <a:cubicBezTo>
                    <a:pt x="7130" y="10325"/>
                    <a:pt x="9281" y="8282"/>
                    <a:pt x="8098" y="4948"/>
                  </a:cubicBezTo>
                  <a:cubicBezTo>
                    <a:pt x="7345" y="2904"/>
                    <a:pt x="5086" y="108"/>
                    <a:pt x="2290" y="0"/>
                  </a:cubicBezTo>
                  <a:cubicBezTo>
                    <a:pt x="2075" y="0"/>
                    <a:pt x="1752" y="108"/>
                    <a:pt x="1644" y="108"/>
                  </a:cubicBezTo>
                  <a:cubicBezTo>
                    <a:pt x="-1475" y="1076"/>
                    <a:pt x="139" y="6884"/>
                    <a:pt x="4011" y="882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84" name="任意多边形: 形状 771">
              <a:extLst>
                <a:ext uri="{FF2B5EF4-FFF2-40B4-BE49-F238E27FC236}">
                  <a16:creationId xmlns:a16="http://schemas.microsoft.com/office/drawing/2014/main" xmlns="" id="{56EB3E7C-C611-40A2-83DB-ECCD8CBBFB67}"/>
                </a:ext>
              </a:extLst>
            </p:cNvPr>
            <p:cNvSpPr/>
            <p:nvPr/>
          </p:nvSpPr>
          <p:spPr>
            <a:xfrm>
              <a:off x="458426" y="492705"/>
              <a:ext cx="39615" cy="38838"/>
            </a:xfrm>
            <a:custGeom>
              <a:avLst/>
              <a:gdLst>
                <a:gd name="connsiteX0" fmla="*/ 6314 w 9375"/>
                <a:gd name="connsiteY0" fmla="*/ 9035 h 9191"/>
                <a:gd name="connsiteX1" fmla="*/ 8573 w 9375"/>
                <a:gd name="connsiteY1" fmla="*/ 4840 h 9191"/>
                <a:gd name="connsiteX2" fmla="*/ 1689 w 9375"/>
                <a:gd name="connsiteY2" fmla="*/ 0 h 9191"/>
                <a:gd name="connsiteX3" fmla="*/ 721 w 9375"/>
                <a:gd name="connsiteY3" fmla="*/ 215 h 9191"/>
                <a:gd name="connsiteX4" fmla="*/ 6314 w 9375"/>
                <a:gd name="connsiteY4" fmla="*/ 9035 h 9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5" h="9191">
                  <a:moveTo>
                    <a:pt x="6314" y="9035"/>
                  </a:moveTo>
                  <a:cubicBezTo>
                    <a:pt x="9111" y="9788"/>
                    <a:pt x="10294" y="7744"/>
                    <a:pt x="8573" y="4840"/>
                  </a:cubicBezTo>
                  <a:cubicBezTo>
                    <a:pt x="7497" y="2904"/>
                    <a:pt x="4486" y="0"/>
                    <a:pt x="1689" y="0"/>
                  </a:cubicBezTo>
                  <a:cubicBezTo>
                    <a:pt x="1367" y="0"/>
                    <a:pt x="1044" y="108"/>
                    <a:pt x="721" y="215"/>
                  </a:cubicBezTo>
                  <a:cubicBezTo>
                    <a:pt x="-1645" y="1721"/>
                    <a:pt x="2227" y="7959"/>
                    <a:pt x="6314" y="903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85" name="任意多边形: 形状 772">
              <a:extLst>
                <a:ext uri="{FF2B5EF4-FFF2-40B4-BE49-F238E27FC236}">
                  <a16:creationId xmlns:a16="http://schemas.microsoft.com/office/drawing/2014/main" xmlns="" id="{04FC6DEC-C146-4069-A08B-35805D2354B8}"/>
                </a:ext>
              </a:extLst>
            </p:cNvPr>
            <p:cNvSpPr/>
            <p:nvPr/>
          </p:nvSpPr>
          <p:spPr>
            <a:xfrm>
              <a:off x="573418" y="486341"/>
              <a:ext cx="45041" cy="38419"/>
            </a:xfrm>
            <a:custGeom>
              <a:avLst/>
              <a:gdLst>
                <a:gd name="connsiteX0" fmla="*/ 1365 w 10659"/>
                <a:gd name="connsiteY0" fmla="*/ 0 h 9092"/>
                <a:gd name="connsiteX1" fmla="*/ 505 w 10659"/>
                <a:gd name="connsiteY1" fmla="*/ 215 h 9092"/>
                <a:gd name="connsiteX2" fmla="*/ 8356 w 10659"/>
                <a:gd name="connsiteY2" fmla="*/ 9035 h 9092"/>
                <a:gd name="connsiteX3" fmla="*/ 9324 w 10659"/>
                <a:gd name="connsiteY3" fmla="*/ 4732 h 9092"/>
                <a:gd name="connsiteX4" fmla="*/ 1365 w 10659"/>
                <a:gd name="connsiteY4" fmla="*/ 0 h 9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59" h="9092">
                  <a:moveTo>
                    <a:pt x="1365" y="0"/>
                  </a:moveTo>
                  <a:cubicBezTo>
                    <a:pt x="1150" y="0"/>
                    <a:pt x="720" y="108"/>
                    <a:pt x="505" y="215"/>
                  </a:cubicBezTo>
                  <a:cubicBezTo>
                    <a:pt x="-1754" y="1828"/>
                    <a:pt x="4054" y="8389"/>
                    <a:pt x="8356" y="9035"/>
                  </a:cubicBezTo>
                  <a:cubicBezTo>
                    <a:pt x="10937" y="9465"/>
                    <a:pt x="11475" y="7421"/>
                    <a:pt x="9324" y="4732"/>
                  </a:cubicBezTo>
                  <a:cubicBezTo>
                    <a:pt x="7711" y="2904"/>
                    <a:pt x="4161" y="0"/>
                    <a:pt x="1365"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86" name="任意多边形: 形状 773">
              <a:extLst>
                <a:ext uri="{FF2B5EF4-FFF2-40B4-BE49-F238E27FC236}">
                  <a16:creationId xmlns:a16="http://schemas.microsoft.com/office/drawing/2014/main" xmlns="" id="{C3FB3C15-E716-4EED-8A1A-82B3B569CD4A}"/>
                </a:ext>
              </a:extLst>
            </p:cNvPr>
            <p:cNvSpPr/>
            <p:nvPr/>
          </p:nvSpPr>
          <p:spPr>
            <a:xfrm>
              <a:off x="684568" y="479069"/>
              <a:ext cx="50466" cy="38221"/>
            </a:xfrm>
            <a:custGeom>
              <a:avLst/>
              <a:gdLst>
                <a:gd name="connsiteX0" fmla="*/ 1090 w 11943"/>
                <a:gd name="connsiteY0" fmla="*/ 0 h 9045"/>
                <a:gd name="connsiteX1" fmla="*/ 337 w 11943"/>
                <a:gd name="connsiteY1" fmla="*/ 323 h 9045"/>
                <a:gd name="connsiteX2" fmla="*/ 10770 w 11943"/>
                <a:gd name="connsiteY2" fmla="*/ 9035 h 9045"/>
                <a:gd name="connsiteX3" fmla="*/ 9909 w 11943"/>
                <a:gd name="connsiteY3" fmla="*/ 4625 h 9045"/>
                <a:gd name="connsiteX4" fmla="*/ 1090 w 11943"/>
                <a:gd name="connsiteY4" fmla="*/ 0 h 9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 h="9045">
                  <a:moveTo>
                    <a:pt x="1090" y="0"/>
                  </a:moveTo>
                  <a:cubicBezTo>
                    <a:pt x="874" y="0"/>
                    <a:pt x="552" y="108"/>
                    <a:pt x="337" y="323"/>
                  </a:cubicBezTo>
                  <a:cubicBezTo>
                    <a:pt x="-1814" y="2151"/>
                    <a:pt x="6898" y="9357"/>
                    <a:pt x="10770" y="9035"/>
                  </a:cubicBezTo>
                  <a:cubicBezTo>
                    <a:pt x="12598" y="8927"/>
                    <a:pt x="12275" y="6991"/>
                    <a:pt x="9909" y="4625"/>
                  </a:cubicBezTo>
                  <a:cubicBezTo>
                    <a:pt x="7973" y="2796"/>
                    <a:pt x="3886" y="0"/>
                    <a:pt x="109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87" name="任意多边形: 形状 774">
              <a:extLst>
                <a:ext uri="{FF2B5EF4-FFF2-40B4-BE49-F238E27FC236}">
                  <a16:creationId xmlns:a16="http://schemas.microsoft.com/office/drawing/2014/main" xmlns="" id="{E3116D6A-8494-4C40-BBCD-380F9079D788}"/>
                </a:ext>
              </a:extLst>
            </p:cNvPr>
            <p:cNvSpPr/>
            <p:nvPr/>
          </p:nvSpPr>
          <p:spPr>
            <a:xfrm>
              <a:off x="790783" y="470423"/>
              <a:ext cx="55875" cy="37777"/>
            </a:xfrm>
            <a:custGeom>
              <a:avLst/>
              <a:gdLst>
                <a:gd name="connsiteX0" fmla="*/ 10371 w 13223"/>
                <a:gd name="connsiteY0" fmla="*/ 4520 h 8940"/>
                <a:gd name="connsiteX1" fmla="*/ 799 w 13223"/>
                <a:gd name="connsiteY1" fmla="*/ 3 h 8940"/>
                <a:gd name="connsiteX2" fmla="*/ 153 w 13223"/>
                <a:gd name="connsiteY2" fmla="*/ 326 h 8940"/>
                <a:gd name="connsiteX3" fmla="*/ 12414 w 13223"/>
                <a:gd name="connsiteY3" fmla="*/ 8930 h 8940"/>
                <a:gd name="connsiteX4" fmla="*/ 10371 w 13223"/>
                <a:gd name="connsiteY4" fmla="*/ 4520 h 8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 h="8940">
                  <a:moveTo>
                    <a:pt x="10371" y="4520"/>
                  </a:moveTo>
                  <a:cubicBezTo>
                    <a:pt x="8005" y="2692"/>
                    <a:pt x="3380" y="-105"/>
                    <a:pt x="799" y="3"/>
                  </a:cubicBezTo>
                  <a:cubicBezTo>
                    <a:pt x="583" y="3"/>
                    <a:pt x="261" y="111"/>
                    <a:pt x="153" y="326"/>
                  </a:cubicBezTo>
                  <a:cubicBezTo>
                    <a:pt x="-1353" y="2154"/>
                    <a:pt x="8650" y="9253"/>
                    <a:pt x="12414" y="8930"/>
                  </a:cubicBezTo>
                  <a:cubicBezTo>
                    <a:pt x="14028" y="8715"/>
                    <a:pt x="13167" y="6779"/>
                    <a:pt x="10371" y="452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88" name="任意多边形: 形状 775">
              <a:extLst>
                <a:ext uri="{FF2B5EF4-FFF2-40B4-BE49-F238E27FC236}">
                  <a16:creationId xmlns:a16="http://schemas.microsoft.com/office/drawing/2014/main" xmlns="" id="{61BF87F5-8F1C-424B-BEDF-FC1E3762D3B8}"/>
                </a:ext>
              </a:extLst>
            </p:cNvPr>
            <p:cNvSpPr/>
            <p:nvPr/>
          </p:nvSpPr>
          <p:spPr>
            <a:xfrm>
              <a:off x="886623" y="461334"/>
              <a:ext cx="61068" cy="36868"/>
            </a:xfrm>
            <a:custGeom>
              <a:avLst/>
              <a:gdLst>
                <a:gd name="connsiteX0" fmla="*/ 10815 w 14452"/>
                <a:gd name="connsiteY0" fmla="*/ 4413 h 8725"/>
                <a:gd name="connsiteX1" fmla="*/ 598 w 14452"/>
                <a:gd name="connsiteY1" fmla="*/ 3 h 8725"/>
                <a:gd name="connsiteX2" fmla="*/ 167 w 14452"/>
                <a:gd name="connsiteY2" fmla="*/ 111 h 8725"/>
                <a:gd name="connsiteX3" fmla="*/ 13827 w 14452"/>
                <a:gd name="connsiteY3" fmla="*/ 8715 h 8725"/>
                <a:gd name="connsiteX4" fmla="*/ 10815 w 14452"/>
                <a:gd name="connsiteY4" fmla="*/ 4413 h 8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52" h="8725">
                  <a:moveTo>
                    <a:pt x="10815" y="4413"/>
                  </a:moveTo>
                  <a:cubicBezTo>
                    <a:pt x="8126" y="2584"/>
                    <a:pt x="3071" y="-104"/>
                    <a:pt x="598" y="3"/>
                  </a:cubicBezTo>
                  <a:cubicBezTo>
                    <a:pt x="490" y="3"/>
                    <a:pt x="275" y="111"/>
                    <a:pt x="167" y="111"/>
                  </a:cubicBezTo>
                  <a:cubicBezTo>
                    <a:pt x="-1554" y="1509"/>
                    <a:pt x="10493" y="9038"/>
                    <a:pt x="13827" y="8715"/>
                  </a:cubicBezTo>
                  <a:cubicBezTo>
                    <a:pt x="15333" y="8500"/>
                    <a:pt x="14042" y="6672"/>
                    <a:pt x="10815" y="441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89" name="任意多边形: 形状 776">
              <a:extLst>
                <a:ext uri="{FF2B5EF4-FFF2-40B4-BE49-F238E27FC236}">
                  <a16:creationId xmlns:a16="http://schemas.microsoft.com/office/drawing/2014/main" xmlns="" id="{2C630F56-55E7-4B37-A9A6-9290D8A69FEE}"/>
                </a:ext>
              </a:extLst>
            </p:cNvPr>
            <p:cNvSpPr/>
            <p:nvPr/>
          </p:nvSpPr>
          <p:spPr>
            <a:xfrm>
              <a:off x="972762" y="451332"/>
              <a:ext cx="65894" cy="36294"/>
            </a:xfrm>
            <a:custGeom>
              <a:avLst/>
              <a:gdLst>
                <a:gd name="connsiteX0" fmla="*/ 11081 w 15594"/>
                <a:gd name="connsiteY0" fmla="*/ 4305 h 8589"/>
                <a:gd name="connsiteX1" fmla="*/ 433 w 15594"/>
                <a:gd name="connsiteY1" fmla="*/ 3 h 8589"/>
                <a:gd name="connsiteX2" fmla="*/ 3 w 15594"/>
                <a:gd name="connsiteY2" fmla="*/ 326 h 8589"/>
                <a:gd name="connsiteX3" fmla="*/ 15383 w 15594"/>
                <a:gd name="connsiteY3" fmla="*/ 8500 h 8589"/>
                <a:gd name="connsiteX4" fmla="*/ 11081 w 15594"/>
                <a:gd name="connsiteY4" fmla="*/ 4305 h 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4" h="8589">
                  <a:moveTo>
                    <a:pt x="11081" y="4305"/>
                  </a:moveTo>
                  <a:cubicBezTo>
                    <a:pt x="8069" y="2477"/>
                    <a:pt x="2584" y="-104"/>
                    <a:pt x="433" y="3"/>
                  </a:cubicBezTo>
                  <a:cubicBezTo>
                    <a:pt x="218" y="3"/>
                    <a:pt x="3" y="111"/>
                    <a:pt x="3" y="326"/>
                  </a:cubicBezTo>
                  <a:cubicBezTo>
                    <a:pt x="-213" y="2262"/>
                    <a:pt x="13232" y="9468"/>
                    <a:pt x="15383" y="8500"/>
                  </a:cubicBezTo>
                  <a:cubicBezTo>
                    <a:pt x="16243" y="8070"/>
                    <a:pt x="14415" y="6349"/>
                    <a:pt x="11081" y="430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90" name="任意多边形: 形状 777">
              <a:extLst>
                <a:ext uri="{FF2B5EF4-FFF2-40B4-BE49-F238E27FC236}">
                  <a16:creationId xmlns:a16="http://schemas.microsoft.com/office/drawing/2014/main" xmlns="" id="{C5A46095-72CA-4220-81E1-2C2271C6BB6F}"/>
                </a:ext>
              </a:extLst>
            </p:cNvPr>
            <p:cNvSpPr/>
            <p:nvPr/>
          </p:nvSpPr>
          <p:spPr>
            <a:xfrm>
              <a:off x="1048561" y="440878"/>
              <a:ext cx="70259" cy="35820"/>
            </a:xfrm>
            <a:custGeom>
              <a:avLst/>
              <a:gdLst>
                <a:gd name="connsiteX0" fmla="*/ 27 w 16627"/>
                <a:gd name="connsiteY0" fmla="*/ 219 h 8477"/>
                <a:gd name="connsiteX1" fmla="*/ 16483 w 16627"/>
                <a:gd name="connsiteY1" fmla="*/ 8393 h 8477"/>
                <a:gd name="connsiteX2" fmla="*/ 11320 w 16627"/>
                <a:gd name="connsiteY2" fmla="*/ 4306 h 8477"/>
                <a:gd name="connsiteX3" fmla="*/ 242 w 16627"/>
                <a:gd name="connsiteY3" fmla="*/ 4 h 8477"/>
                <a:gd name="connsiteX4" fmla="*/ 27 w 16627"/>
                <a:gd name="connsiteY4" fmla="*/ 219 h 8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27" h="8477">
                  <a:moveTo>
                    <a:pt x="27" y="219"/>
                  </a:moveTo>
                  <a:cubicBezTo>
                    <a:pt x="-726" y="1725"/>
                    <a:pt x="14762" y="9361"/>
                    <a:pt x="16483" y="8393"/>
                  </a:cubicBezTo>
                  <a:cubicBezTo>
                    <a:pt x="17235" y="7963"/>
                    <a:pt x="14977" y="6242"/>
                    <a:pt x="11320" y="4306"/>
                  </a:cubicBezTo>
                  <a:cubicBezTo>
                    <a:pt x="7448" y="2155"/>
                    <a:pt x="2070" y="-104"/>
                    <a:pt x="242" y="4"/>
                  </a:cubicBezTo>
                  <a:cubicBezTo>
                    <a:pt x="134" y="111"/>
                    <a:pt x="27" y="111"/>
                    <a:pt x="27" y="21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91" name="任意多边形: 形状 778">
              <a:extLst>
                <a:ext uri="{FF2B5EF4-FFF2-40B4-BE49-F238E27FC236}">
                  <a16:creationId xmlns:a16="http://schemas.microsoft.com/office/drawing/2014/main" xmlns="" id="{487384FA-6860-4926-B061-E2DDC4CD8CCD}"/>
                </a:ext>
              </a:extLst>
            </p:cNvPr>
            <p:cNvSpPr/>
            <p:nvPr/>
          </p:nvSpPr>
          <p:spPr>
            <a:xfrm>
              <a:off x="1113403" y="430423"/>
              <a:ext cx="74316" cy="34671"/>
            </a:xfrm>
            <a:custGeom>
              <a:avLst/>
              <a:gdLst>
                <a:gd name="connsiteX0" fmla="*/ 169 w 17587"/>
                <a:gd name="connsiteY0" fmla="*/ 4 h 8205"/>
                <a:gd name="connsiteX1" fmla="*/ 62 w 17587"/>
                <a:gd name="connsiteY1" fmla="*/ 111 h 8205"/>
                <a:gd name="connsiteX2" fmla="*/ 17378 w 17587"/>
                <a:gd name="connsiteY2" fmla="*/ 8178 h 8205"/>
                <a:gd name="connsiteX3" fmla="*/ 11570 w 17587"/>
                <a:gd name="connsiteY3" fmla="*/ 4091 h 8205"/>
                <a:gd name="connsiteX4" fmla="*/ 169 w 17587"/>
                <a:gd name="connsiteY4" fmla="*/ 4 h 8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7" h="8205">
                  <a:moveTo>
                    <a:pt x="169" y="4"/>
                  </a:moveTo>
                  <a:cubicBezTo>
                    <a:pt x="169" y="4"/>
                    <a:pt x="62" y="4"/>
                    <a:pt x="62" y="111"/>
                  </a:cubicBezTo>
                  <a:cubicBezTo>
                    <a:pt x="-1121" y="1187"/>
                    <a:pt x="15012" y="8716"/>
                    <a:pt x="17378" y="8178"/>
                  </a:cubicBezTo>
                  <a:cubicBezTo>
                    <a:pt x="18346" y="7963"/>
                    <a:pt x="15873" y="6134"/>
                    <a:pt x="11570" y="4091"/>
                  </a:cubicBezTo>
                  <a:cubicBezTo>
                    <a:pt x="7913" y="2262"/>
                    <a:pt x="1998" y="-104"/>
                    <a:pt x="169" y="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92" name="任意多边形: 形状 779">
              <a:extLst>
                <a:ext uri="{FF2B5EF4-FFF2-40B4-BE49-F238E27FC236}">
                  <a16:creationId xmlns:a16="http://schemas.microsoft.com/office/drawing/2014/main" xmlns="" id="{B26405E9-AFA3-449B-BEB2-BB43CEFC480E}"/>
                </a:ext>
              </a:extLst>
            </p:cNvPr>
            <p:cNvSpPr/>
            <p:nvPr/>
          </p:nvSpPr>
          <p:spPr>
            <a:xfrm>
              <a:off x="1168192" y="419061"/>
              <a:ext cx="77303" cy="33817"/>
            </a:xfrm>
            <a:custGeom>
              <a:avLst/>
              <a:gdLst>
                <a:gd name="connsiteX0" fmla="*/ 18286 w 18294"/>
                <a:gd name="connsiteY0" fmla="*/ 7963 h 8003"/>
                <a:gd name="connsiteX1" fmla="*/ 11618 w 18294"/>
                <a:gd name="connsiteY1" fmla="*/ 3984 h 8003"/>
                <a:gd name="connsiteX2" fmla="*/ 11618 w 18294"/>
                <a:gd name="connsiteY2" fmla="*/ 3984 h 8003"/>
                <a:gd name="connsiteX3" fmla="*/ 110 w 18294"/>
                <a:gd name="connsiteY3" fmla="*/ 4 h 8003"/>
                <a:gd name="connsiteX4" fmla="*/ 2 w 18294"/>
                <a:gd name="connsiteY4" fmla="*/ 112 h 8003"/>
                <a:gd name="connsiteX5" fmla="*/ 18286 w 18294"/>
                <a:gd name="connsiteY5" fmla="*/ 7963 h 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94" h="8003">
                  <a:moveTo>
                    <a:pt x="18286" y="7963"/>
                  </a:moveTo>
                  <a:cubicBezTo>
                    <a:pt x="18502" y="7318"/>
                    <a:pt x="14199" y="5167"/>
                    <a:pt x="11618" y="3984"/>
                  </a:cubicBezTo>
                  <a:lnTo>
                    <a:pt x="11618" y="3984"/>
                  </a:lnTo>
                  <a:cubicBezTo>
                    <a:pt x="7208" y="1940"/>
                    <a:pt x="1400" y="-103"/>
                    <a:pt x="110" y="4"/>
                  </a:cubicBezTo>
                  <a:cubicBezTo>
                    <a:pt x="110" y="4"/>
                    <a:pt x="2" y="4"/>
                    <a:pt x="2" y="112"/>
                  </a:cubicBezTo>
                  <a:cubicBezTo>
                    <a:pt x="-213" y="1295"/>
                    <a:pt x="16888" y="8609"/>
                    <a:pt x="18286" y="796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93" name="任意多边形: 形状 780">
              <a:extLst>
                <a:ext uri="{FF2B5EF4-FFF2-40B4-BE49-F238E27FC236}">
                  <a16:creationId xmlns:a16="http://schemas.microsoft.com/office/drawing/2014/main" xmlns="" id="{A4733042-2927-410E-BADA-CE037D81D005}"/>
                </a:ext>
              </a:extLst>
            </p:cNvPr>
            <p:cNvSpPr/>
            <p:nvPr/>
          </p:nvSpPr>
          <p:spPr>
            <a:xfrm>
              <a:off x="1210926" y="407698"/>
              <a:ext cx="80443" cy="32913"/>
            </a:xfrm>
            <a:custGeom>
              <a:avLst/>
              <a:gdLst>
                <a:gd name="connsiteX0" fmla="*/ 11724 w 19037"/>
                <a:gd name="connsiteY0" fmla="*/ 3876 h 7789"/>
                <a:gd name="connsiteX1" fmla="*/ 107 w 19037"/>
                <a:gd name="connsiteY1" fmla="*/ 4 h 7789"/>
                <a:gd name="connsiteX2" fmla="*/ 0 w 19037"/>
                <a:gd name="connsiteY2" fmla="*/ 112 h 7789"/>
                <a:gd name="connsiteX3" fmla="*/ 19037 w 19037"/>
                <a:gd name="connsiteY3" fmla="*/ 7748 h 7789"/>
                <a:gd name="connsiteX4" fmla="*/ 11724 w 19037"/>
                <a:gd name="connsiteY4" fmla="*/ 3876 h 7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37" h="7789">
                  <a:moveTo>
                    <a:pt x="11724" y="3876"/>
                  </a:moveTo>
                  <a:cubicBezTo>
                    <a:pt x="7099" y="1940"/>
                    <a:pt x="1291" y="-103"/>
                    <a:pt x="107" y="4"/>
                  </a:cubicBezTo>
                  <a:cubicBezTo>
                    <a:pt x="107" y="4"/>
                    <a:pt x="107" y="4"/>
                    <a:pt x="0" y="112"/>
                  </a:cubicBezTo>
                  <a:cubicBezTo>
                    <a:pt x="323" y="1295"/>
                    <a:pt x="18069" y="8393"/>
                    <a:pt x="19037" y="7748"/>
                  </a:cubicBezTo>
                  <a:cubicBezTo>
                    <a:pt x="18930" y="7103"/>
                    <a:pt x="14412" y="4952"/>
                    <a:pt x="11724" y="387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94" name="任意多边形: 形状 781">
              <a:extLst>
                <a:ext uri="{FF2B5EF4-FFF2-40B4-BE49-F238E27FC236}">
                  <a16:creationId xmlns:a16="http://schemas.microsoft.com/office/drawing/2014/main" xmlns="" id="{AC6E99D8-1969-4FB6-8F20-156331548E3A}"/>
                </a:ext>
              </a:extLst>
            </p:cNvPr>
            <p:cNvSpPr/>
            <p:nvPr/>
          </p:nvSpPr>
          <p:spPr>
            <a:xfrm>
              <a:off x="1243649" y="396336"/>
              <a:ext cx="82260" cy="32000"/>
            </a:xfrm>
            <a:custGeom>
              <a:avLst/>
              <a:gdLst>
                <a:gd name="connsiteX0" fmla="*/ 11508 w 19467"/>
                <a:gd name="connsiteY0" fmla="*/ 3769 h 7573"/>
                <a:gd name="connsiteX1" fmla="*/ 0 w 19467"/>
                <a:gd name="connsiteY1" fmla="*/ 4 h 7573"/>
                <a:gd name="connsiteX2" fmla="*/ 0 w 19467"/>
                <a:gd name="connsiteY2" fmla="*/ 112 h 7573"/>
                <a:gd name="connsiteX3" fmla="*/ 19468 w 19467"/>
                <a:gd name="connsiteY3" fmla="*/ 7533 h 7573"/>
                <a:gd name="connsiteX4" fmla="*/ 11508 w 19467"/>
                <a:gd name="connsiteY4" fmla="*/ 3769 h 7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67" h="7573">
                  <a:moveTo>
                    <a:pt x="11508" y="3769"/>
                  </a:moveTo>
                  <a:cubicBezTo>
                    <a:pt x="6776" y="1940"/>
                    <a:pt x="860" y="-103"/>
                    <a:pt x="0" y="4"/>
                  </a:cubicBezTo>
                  <a:cubicBezTo>
                    <a:pt x="0" y="4"/>
                    <a:pt x="0" y="4"/>
                    <a:pt x="0" y="112"/>
                  </a:cubicBezTo>
                  <a:cubicBezTo>
                    <a:pt x="538" y="865"/>
                    <a:pt x="18177" y="8178"/>
                    <a:pt x="19468" y="7533"/>
                  </a:cubicBezTo>
                  <a:cubicBezTo>
                    <a:pt x="19037" y="6888"/>
                    <a:pt x="15165" y="5167"/>
                    <a:pt x="11508" y="376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95" name="任意多边形: 形状 782">
              <a:extLst>
                <a:ext uri="{FF2B5EF4-FFF2-40B4-BE49-F238E27FC236}">
                  <a16:creationId xmlns:a16="http://schemas.microsoft.com/office/drawing/2014/main" xmlns="" id="{492DF2E0-EF46-4F87-B284-0ECBD0D5130A}"/>
                </a:ext>
              </a:extLst>
            </p:cNvPr>
            <p:cNvSpPr/>
            <p:nvPr/>
          </p:nvSpPr>
          <p:spPr>
            <a:xfrm>
              <a:off x="1264101" y="384521"/>
              <a:ext cx="83625" cy="31198"/>
            </a:xfrm>
            <a:custGeom>
              <a:avLst/>
              <a:gdLst>
                <a:gd name="connsiteX0" fmla="*/ 0 w 19790"/>
                <a:gd name="connsiteY0" fmla="*/ 4 h 7383"/>
                <a:gd name="connsiteX1" fmla="*/ 19790 w 19790"/>
                <a:gd name="connsiteY1" fmla="*/ 7318 h 7383"/>
                <a:gd name="connsiteX2" fmla="*/ 11401 w 19790"/>
                <a:gd name="connsiteY2" fmla="*/ 3661 h 7383"/>
                <a:gd name="connsiteX3" fmla="*/ 0 w 19790"/>
                <a:gd name="connsiteY3" fmla="*/ 4 h 7383"/>
              </a:gdLst>
              <a:ahLst/>
              <a:cxnLst>
                <a:cxn ang="0">
                  <a:pos x="connsiteX0" y="connsiteY0"/>
                </a:cxn>
                <a:cxn ang="0">
                  <a:pos x="connsiteX1" y="connsiteY1"/>
                </a:cxn>
                <a:cxn ang="0">
                  <a:pos x="connsiteX2" y="connsiteY2"/>
                </a:cxn>
                <a:cxn ang="0">
                  <a:pos x="connsiteX3" y="connsiteY3"/>
                </a:cxn>
              </a:cxnLst>
              <a:rect l="l" t="t" r="r" b="b"/>
              <a:pathLst>
                <a:path w="19790" h="7383">
                  <a:moveTo>
                    <a:pt x="0" y="4"/>
                  </a:moveTo>
                  <a:cubicBezTo>
                    <a:pt x="0" y="219"/>
                    <a:pt x="18715" y="8179"/>
                    <a:pt x="19790" y="7318"/>
                  </a:cubicBezTo>
                  <a:cubicBezTo>
                    <a:pt x="19145" y="6780"/>
                    <a:pt x="15165" y="5059"/>
                    <a:pt x="11401" y="3661"/>
                  </a:cubicBezTo>
                  <a:cubicBezTo>
                    <a:pt x="6561" y="1833"/>
                    <a:pt x="753" y="-103"/>
                    <a:pt x="0" y="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96" name="任意多边形: 形状 783">
              <a:extLst>
                <a:ext uri="{FF2B5EF4-FFF2-40B4-BE49-F238E27FC236}">
                  <a16:creationId xmlns:a16="http://schemas.microsoft.com/office/drawing/2014/main" xmlns="" id="{F256D0B1-EF2B-440E-8286-AB9F13A1CD95}"/>
                </a:ext>
              </a:extLst>
            </p:cNvPr>
            <p:cNvSpPr/>
            <p:nvPr/>
          </p:nvSpPr>
          <p:spPr>
            <a:xfrm>
              <a:off x="1273190" y="373175"/>
              <a:ext cx="84077" cy="30069"/>
            </a:xfrm>
            <a:custGeom>
              <a:avLst/>
              <a:gdLst>
                <a:gd name="connsiteX0" fmla="*/ 0 w 19897"/>
                <a:gd name="connsiteY0" fmla="*/ 0 h 7116"/>
                <a:gd name="connsiteX1" fmla="*/ 19898 w 19897"/>
                <a:gd name="connsiteY1" fmla="*/ 7099 h 7116"/>
                <a:gd name="connsiteX2" fmla="*/ 11078 w 19897"/>
                <a:gd name="connsiteY2" fmla="*/ 3549 h 7116"/>
                <a:gd name="connsiteX3" fmla="*/ 0 w 19897"/>
                <a:gd name="connsiteY3" fmla="*/ 0 h 7116"/>
              </a:gdLst>
              <a:ahLst/>
              <a:cxnLst>
                <a:cxn ang="0">
                  <a:pos x="connsiteX0" y="connsiteY0"/>
                </a:cxn>
                <a:cxn ang="0">
                  <a:pos x="connsiteX1" y="connsiteY1"/>
                </a:cxn>
                <a:cxn ang="0">
                  <a:pos x="connsiteX2" y="connsiteY2"/>
                </a:cxn>
                <a:cxn ang="0">
                  <a:pos x="connsiteX3" y="connsiteY3"/>
                </a:cxn>
              </a:cxnLst>
              <a:rect l="l" t="t" r="r" b="b"/>
              <a:pathLst>
                <a:path w="19897" h="7116">
                  <a:moveTo>
                    <a:pt x="0" y="0"/>
                  </a:moveTo>
                  <a:cubicBezTo>
                    <a:pt x="108" y="108"/>
                    <a:pt x="18715" y="7529"/>
                    <a:pt x="19898" y="7099"/>
                  </a:cubicBezTo>
                  <a:cubicBezTo>
                    <a:pt x="19037" y="6561"/>
                    <a:pt x="14735" y="4840"/>
                    <a:pt x="11078" y="3549"/>
                  </a:cubicBezTo>
                  <a:cubicBezTo>
                    <a:pt x="8067" y="2474"/>
                    <a:pt x="968"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97" name="任意多边形: 形状 784">
              <a:extLst>
                <a:ext uri="{FF2B5EF4-FFF2-40B4-BE49-F238E27FC236}">
                  <a16:creationId xmlns:a16="http://schemas.microsoft.com/office/drawing/2014/main" xmlns="" id="{9D223196-64E1-454F-AA80-C9292A87332F}"/>
                </a:ext>
              </a:extLst>
            </p:cNvPr>
            <p:cNvSpPr/>
            <p:nvPr/>
          </p:nvSpPr>
          <p:spPr>
            <a:xfrm>
              <a:off x="1270008" y="361812"/>
              <a:ext cx="83625" cy="29089"/>
            </a:xfrm>
            <a:custGeom>
              <a:avLst/>
              <a:gdLst>
                <a:gd name="connsiteX0" fmla="*/ 0 w 19790"/>
                <a:gd name="connsiteY0" fmla="*/ 0 h 6884"/>
                <a:gd name="connsiteX1" fmla="*/ 19790 w 19790"/>
                <a:gd name="connsiteY1" fmla="*/ 6884 h 6884"/>
                <a:gd name="connsiteX2" fmla="*/ 10648 w 19790"/>
                <a:gd name="connsiteY2" fmla="*/ 3442 h 6884"/>
                <a:gd name="connsiteX3" fmla="*/ 0 w 19790"/>
                <a:gd name="connsiteY3" fmla="*/ 0 h 6884"/>
              </a:gdLst>
              <a:ahLst/>
              <a:cxnLst>
                <a:cxn ang="0">
                  <a:pos x="connsiteX0" y="connsiteY0"/>
                </a:cxn>
                <a:cxn ang="0">
                  <a:pos x="connsiteX1" y="connsiteY1"/>
                </a:cxn>
                <a:cxn ang="0">
                  <a:pos x="connsiteX2" y="connsiteY2"/>
                </a:cxn>
                <a:cxn ang="0">
                  <a:pos x="connsiteX3" y="connsiteY3"/>
                </a:cxn>
              </a:cxnLst>
              <a:rect l="l" t="t" r="r" b="b"/>
              <a:pathLst>
                <a:path w="19790" h="6884">
                  <a:moveTo>
                    <a:pt x="0" y="0"/>
                  </a:moveTo>
                  <a:cubicBezTo>
                    <a:pt x="108" y="108"/>
                    <a:pt x="18500" y="6991"/>
                    <a:pt x="19790" y="6884"/>
                  </a:cubicBezTo>
                  <a:cubicBezTo>
                    <a:pt x="18715" y="6346"/>
                    <a:pt x="14305" y="4625"/>
                    <a:pt x="10648" y="3442"/>
                  </a:cubicBezTo>
                  <a:cubicBezTo>
                    <a:pt x="6668" y="2044"/>
                    <a:pt x="645"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698" name="任意多边形: 形状 785">
              <a:extLst>
                <a:ext uri="{FF2B5EF4-FFF2-40B4-BE49-F238E27FC236}">
                  <a16:creationId xmlns:a16="http://schemas.microsoft.com/office/drawing/2014/main" xmlns="" id="{28E9FC34-55A3-4E90-BD60-4739EA6FFC9C}"/>
                </a:ext>
              </a:extLst>
            </p:cNvPr>
            <p:cNvSpPr/>
            <p:nvPr/>
          </p:nvSpPr>
          <p:spPr>
            <a:xfrm>
              <a:off x="1255007" y="350906"/>
              <a:ext cx="82716" cy="28633"/>
            </a:xfrm>
            <a:custGeom>
              <a:avLst/>
              <a:gdLst>
                <a:gd name="connsiteX0" fmla="*/ 10110 w 19575"/>
                <a:gd name="connsiteY0" fmla="*/ 3334 h 6776"/>
                <a:gd name="connsiteX1" fmla="*/ 0 w 19575"/>
                <a:gd name="connsiteY1" fmla="*/ 0 h 6776"/>
                <a:gd name="connsiteX2" fmla="*/ 19575 w 19575"/>
                <a:gd name="connsiteY2" fmla="*/ 6776 h 6776"/>
                <a:gd name="connsiteX3" fmla="*/ 10110 w 19575"/>
                <a:gd name="connsiteY3" fmla="*/ 3334 h 6776"/>
              </a:gdLst>
              <a:ahLst/>
              <a:cxnLst>
                <a:cxn ang="0">
                  <a:pos x="connsiteX0" y="connsiteY0"/>
                </a:cxn>
                <a:cxn ang="0">
                  <a:pos x="connsiteX1" y="connsiteY1"/>
                </a:cxn>
                <a:cxn ang="0">
                  <a:pos x="connsiteX2" y="connsiteY2"/>
                </a:cxn>
                <a:cxn ang="0">
                  <a:pos x="connsiteX3" y="connsiteY3"/>
                </a:cxn>
              </a:cxnLst>
              <a:rect l="l" t="t" r="r" b="b"/>
              <a:pathLst>
                <a:path w="19575" h="6776">
                  <a:moveTo>
                    <a:pt x="10110" y="3334"/>
                  </a:moveTo>
                  <a:cubicBezTo>
                    <a:pt x="6346" y="2044"/>
                    <a:pt x="753" y="215"/>
                    <a:pt x="0" y="0"/>
                  </a:cubicBezTo>
                  <a:cubicBezTo>
                    <a:pt x="107" y="0"/>
                    <a:pt x="18715" y="6561"/>
                    <a:pt x="19575" y="6776"/>
                  </a:cubicBezTo>
                  <a:cubicBezTo>
                    <a:pt x="18822" y="6453"/>
                    <a:pt x="14628" y="4840"/>
                    <a:pt x="10110" y="333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00" name="任意多边形: 形状 787">
              <a:extLst>
                <a:ext uri="{FF2B5EF4-FFF2-40B4-BE49-F238E27FC236}">
                  <a16:creationId xmlns:a16="http://schemas.microsoft.com/office/drawing/2014/main" xmlns="" id="{F13D32D3-CC10-4270-BBFC-42F0809235E8}"/>
                </a:ext>
              </a:extLst>
            </p:cNvPr>
            <p:cNvSpPr/>
            <p:nvPr/>
          </p:nvSpPr>
          <p:spPr>
            <a:xfrm>
              <a:off x="828627" y="547697"/>
              <a:ext cx="54641" cy="41825"/>
            </a:xfrm>
            <a:custGeom>
              <a:avLst/>
              <a:gdLst>
                <a:gd name="connsiteX0" fmla="*/ 339 w 12931"/>
                <a:gd name="connsiteY0" fmla="*/ 323 h 9898"/>
                <a:gd name="connsiteX1" fmla="*/ 11203 w 12931"/>
                <a:gd name="connsiteY1" fmla="*/ 9895 h 9898"/>
                <a:gd name="connsiteX2" fmla="*/ 10772 w 12931"/>
                <a:gd name="connsiteY2" fmla="*/ 5055 h 9898"/>
                <a:gd name="connsiteX3" fmla="*/ 10772 w 12931"/>
                <a:gd name="connsiteY3" fmla="*/ 5055 h 9898"/>
                <a:gd name="connsiteX4" fmla="*/ 1200 w 12931"/>
                <a:gd name="connsiteY4" fmla="*/ 0 h 9898"/>
                <a:gd name="connsiteX5" fmla="*/ 339 w 12931"/>
                <a:gd name="connsiteY5" fmla="*/ 323 h 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31" h="9898">
                  <a:moveTo>
                    <a:pt x="339" y="323"/>
                  </a:moveTo>
                  <a:cubicBezTo>
                    <a:pt x="-1812" y="2151"/>
                    <a:pt x="6793" y="9680"/>
                    <a:pt x="11203" y="9895"/>
                  </a:cubicBezTo>
                  <a:cubicBezTo>
                    <a:pt x="13676" y="10003"/>
                    <a:pt x="13461" y="7852"/>
                    <a:pt x="10772" y="5055"/>
                  </a:cubicBezTo>
                  <a:lnTo>
                    <a:pt x="10772" y="5055"/>
                  </a:lnTo>
                  <a:cubicBezTo>
                    <a:pt x="8621" y="2904"/>
                    <a:pt x="4319" y="0"/>
                    <a:pt x="1200" y="0"/>
                  </a:cubicBezTo>
                  <a:cubicBezTo>
                    <a:pt x="985" y="0"/>
                    <a:pt x="555" y="108"/>
                    <a:pt x="339" y="32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01" name="任意多边形: 形状 788">
              <a:extLst>
                <a:ext uri="{FF2B5EF4-FFF2-40B4-BE49-F238E27FC236}">
                  <a16:creationId xmlns:a16="http://schemas.microsoft.com/office/drawing/2014/main" xmlns="" id="{2AFDEA21-60E9-4614-9F4B-B7E75846C6A5}"/>
                </a:ext>
              </a:extLst>
            </p:cNvPr>
            <p:cNvSpPr/>
            <p:nvPr/>
          </p:nvSpPr>
          <p:spPr>
            <a:xfrm>
              <a:off x="943449" y="537686"/>
              <a:ext cx="59264" cy="40984"/>
            </a:xfrm>
            <a:custGeom>
              <a:avLst/>
              <a:gdLst>
                <a:gd name="connsiteX0" fmla="*/ 164 w 14025"/>
                <a:gd name="connsiteY0" fmla="*/ 325 h 9699"/>
                <a:gd name="connsiteX1" fmla="*/ 13070 w 14025"/>
                <a:gd name="connsiteY1" fmla="*/ 9683 h 9699"/>
                <a:gd name="connsiteX2" fmla="*/ 11027 w 14025"/>
                <a:gd name="connsiteY2" fmla="*/ 4950 h 9699"/>
                <a:gd name="connsiteX3" fmla="*/ 917 w 14025"/>
                <a:gd name="connsiteY3" fmla="*/ 3 h 9699"/>
                <a:gd name="connsiteX4" fmla="*/ 164 w 14025"/>
                <a:gd name="connsiteY4" fmla="*/ 325 h 9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5" h="9699">
                  <a:moveTo>
                    <a:pt x="164" y="325"/>
                  </a:moveTo>
                  <a:cubicBezTo>
                    <a:pt x="-1450" y="2261"/>
                    <a:pt x="9306" y="10113"/>
                    <a:pt x="13070" y="9683"/>
                  </a:cubicBezTo>
                  <a:cubicBezTo>
                    <a:pt x="14899" y="9468"/>
                    <a:pt x="14038" y="7424"/>
                    <a:pt x="11027" y="4950"/>
                  </a:cubicBezTo>
                  <a:cubicBezTo>
                    <a:pt x="8553" y="2907"/>
                    <a:pt x="3713" y="-105"/>
                    <a:pt x="917" y="3"/>
                  </a:cubicBezTo>
                  <a:cubicBezTo>
                    <a:pt x="701" y="3"/>
                    <a:pt x="379" y="110"/>
                    <a:pt x="164" y="32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02" name="任意多边形: 形状 789">
              <a:extLst>
                <a:ext uri="{FF2B5EF4-FFF2-40B4-BE49-F238E27FC236}">
                  <a16:creationId xmlns:a16="http://schemas.microsoft.com/office/drawing/2014/main" xmlns="" id="{6AA1E748-C288-4271-A416-B06B311E4393}"/>
                </a:ext>
              </a:extLst>
            </p:cNvPr>
            <p:cNvSpPr/>
            <p:nvPr/>
          </p:nvSpPr>
          <p:spPr>
            <a:xfrm>
              <a:off x="1046617" y="526780"/>
              <a:ext cx="63515" cy="40532"/>
            </a:xfrm>
            <a:custGeom>
              <a:avLst/>
              <a:gdLst>
                <a:gd name="connsiteX0" fmla="*/ 11242 w 15031"/>
                <a:gd name="connsiteY0" fmla="*/ 4843 h 9592"/>
                <a:gd name="connsiteX1" fmla="*/ 594 w 15031"/>
                <a:gd name="connsiteY1" fmla="*/ 3 h 9592"/>
                <a:gd name="connsiteX2" fmla="*/ 56 w 15031"/>
                <a:gd name="connsiteY2" fmla="*/ 326 h 9592"/>
                <a:gd name="connsiteX3" fmla="*/ 14361 w 15031"/>
                <a:gd name="connsiteY3" fmla="*/ 9575 h 9592"/>
                <a:gd name="connsiteX4" fmla="*/ 11242 w 15031"/>
                <a:gd name="connsiteY4" fmla="*/ 4843 h 9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31" h="9592">
                  <a:moveTo>
                    <a:pt x="11242" y="4843"/>
                  </a:moveTo>
                  <a:cubicBezTo>
                    <a:pt x="8445" y="2799"/>
                    <a:pt x="3175" y="-105"/>
                    <a:pt x="594" y="3"/>
                  </a:cubicBezTo>
                  <a:cubicBezTo>
                    <a:pt x="379" y="3"/>
                    <a:pt x="164" y="110"/>
                    <a:pt x="56" y="326"/>
                  </a:cubicBezTo>
                  <a:cubicBezTo>
                    <a:pt x="-912" y="2262"/>
                    <a:pt x="10919" y="10006"/>
                    <a:pt x="14361" y="9575"/>
                  </a:cubicBezTo>
                  <a:cubicBezTo>
                    <a:pt x="15974" y="9253"/>
                    <a:pt x="14576" y="7209"/>
                    <a:pt x="11242" y="484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03" name="任意多边形: 形状 790">
              <a:extLst>
                <a:ext uri="{FF2B5EF4-FFF2-40B4-BE49-F238E27FC236}">
                  <a16:creationId xmlns:a16="http://schemas.microsoft.com/office/drawing/2014/main" xmlns="" id="{DA06460E-2777-46FA-9319-029A6ECA69ED}"/>
                </a:ext>
              </a:extLst>
            </p:cNvPr>
            <p:cNvSpPr/>
            <p:nvPr/>
          </p:nvSpPr>
          <p:spPr>
            <a:xfrm>
              <a:off x="1138748" y="514961"/>
              <a:ext cx="67339" cy="39661"/>
            </a:xfrm>
            <a:custGeom>
              <a:avLst/>
              <a:gdLst>
                <a:gd name="connsiteX0" fmla="*/ 11380 w 15936"/>
                <a:gd name="connsiteY0" fmla="*/ 4736 h 9386"/>
                <a:gd name="connsiteX1" fmla="*/ 409 w 15936"/>
                <a:gd name="connsiteY1" fmla="*/ 3 h 9386"/>
                <a:gd name="connsiteX2" fmla="*/ 86 w 15936"/>
                <a:gd name="connsiteY2" fmla="*/ 218 h 9386"/>
                <a:gd name="connsiteX3" fmla="*/ 15467 w 15936"/>
                <a:gd name="connsiteY3" fmla="*/ 9361 h 9386"/>
                <a:gd name="connsiteX4" fmla="*/ 11380 w 15936"/>
                <a:gd name="connsiteY4" fmla="*/ 4736 h 9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6" h="9386">
                  <a:moveTo>
                    <a:pt x="11380" y="4736"/>
                  </a:moveTo>
                  <a:cubicBezTo>
                    <a:pt x="7723" y="2370"/>
                    <a:pt x="2560" y="-104"/>
                    <a:pt x="409" y="3"/>
                  </a:cubicBezTo>
                  <a:cubicBezTo>
                    <a:pt x="301" y="3"/>
                    <a:pt x="86" y="111"/>
                    <a:pt x="86" y="218"/>
                  </a:cubicBezTo>
                  <a:cubicBezTo>
                    <a:pt x="-1204" y="1832"/>
                    <a:pt x="12348" y="9899"/>
                    <a:pt x="15467" y="9361"/>
                  </a:cubicBezTo>
                  <a:cubicBezTo>
                    <a:pt x="16865" y="9146"/>
                    <a:pt x="15037" y="7102"/>
                    <a:pt x="11380" y="473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04" name="任意多边形: 形状 791">
              <a:extLst>
                <a:ext uri="{FF2B5EF4-FFF2-40B4-BE49-F238E27FC236}">
                  <a16:creationId xmlns:a16="http://schemas.microsoft.com/office/drawing/2014/main" xmlns="" id="{5B24A564-F8EF-4E6B-B663-FC8A37D77DB6}"/>
                </a:ext>
              </a:extLst>
            </p:cNvPr>
            <p:cNvSpPr/>
            <p:nvPr/>
          </p:nvSpPr>
          <p:spPr>
            <a:xfrm>
              <a:off x="1217653" y="503142"/>
              <a:ext cx="71379" cy="39167"/>
            </a:xfrm>
            <a:custGeom>
              <a:avLst/>
              <a:gdLst>
                <a:gd name="connsiteX0" fmla="*/ 11637 w 16892"/>
                <a:gd name="connsiteY0" fmla="*/ 4628 h 9269"/>
                <a:gd name="connsiteX1" fmla="*/ 343 w 16892"/>
                <a:gd name="connsiteY1" fmla="*/ 3 h 9269"/>
                <a:gd name="connsiteX2" fmla="*/ 21 w 16892"/>
                <a:gd name="connsiteY2" fmla="*/ 218 h 9269"/>
                <a:gd name="connsiteX3" fmla="*/ 16477 w 16892"/>
                <a:gd name="connsiteY3" fmla="*/ 9253 h 9269"/>
                <a:gd name="connsiteX4" fmla="*/ 11637 w 16892"/>
                <a:gd name="connsiteY4" fmla="*/ 4628 h 9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92" h="9269">
                  <a:moveTo>
                    <a:pt x="11637" y="4628"/>
                  </a:moveTo>
                  <a:cubicBezTo>
                    <a:pt x="7657" y="2370"/>
                    <a:pt x="2279" y="-104"/>
                    <a:pt x="343" y="3"/>
                  </a:cubicBezTo>
                  <a:cubicBezTo>
                    <a:pt x="236" y="3"/>
                    <a:pt x="128" y="111"/>
                    <a:pt x="21" y="218"/>
                  </a:cubicBezTo>
                  <a:cubicBezTo>
                    <a:pt x="-625" y="1724"/>
                    <a:pt x="14003" y="9683"/>
                    <a:pt x="16477" y="9253"/>
                  </a:cubicBezTo>
                  <a:cubicBezTo>
                    <a:pt x="17875" y="8931"/>
                    <a:pt x="15616" y="6887"/>
                    <a:pt x="11637" y="462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05" name="任意多边形: 形状 792">
              <a:extLst>
                <a:ext uri="{FF2B5EF4-FFF2-40B4-BE49-F238E27FC236}">
                  <a16:creationId xmlns:a16="http://schemas.microsoft.com/office/drawing/2014/main" xmlns="" id="{DC5F0D8F-3152-4897-A676-0CF79EBF8ABD}"/>
                </a:ext>
              </a:extLst>
            </p:cNvPr>
            <p:cNvSpPr/>
            <p:nvPr/>
          </p:nvSpPr>
          <p:spPr>
            <a:xfrm>
              <a:off x="1285153" y="490419"/>
              <a:ext cx="74362" cy="38297"/>
            </a:xfrm>
            <a:custGeom>
              <a:avLst/>
              <a:gdLst>
                <a:gd name="connsiteX0" fmla="*/ 73 w 17598"/>
                <a:gd name="connsiteY0" fmla="*/ 111 h 9063"/>
                <a:gd name="connsiteX1" fmla="*/ 17389 w 17598"/>
                <a:gd name="connsiteY1" fmla="*/ 9038 h 9063"/>
                <a:gd name="connsiteX2" fmla="*/ 11581 w 17598"/>
                <a:gd name="connsiteY2" fmla="*/ 4521 h 9063"/>
                <a:gd name="connsiteX3" fmla="*/ 180 w 17598"/>
                <a:gd name="connsiteY3" fmla="*/ 4 h 9063"/>
                <a:gd name="connsiteX4" fmla="*/ 73 w 17598"/>
                <a:gd name="connsiteY4" fmla="*/ 111 h 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8" h="9063">
                  <a:moveTo>
                    <a:pt x="73" y="111"/>
                  </a:moveTo>
                  <a:cubicBezTo>
                    <a:pt x="-1218" y="1294"/>
                    <a:pt x="15023" y="9576"/>
                    <a:pt x="17389" y="9038"/>
                  </a:cubicBezTo>
                  <a:cubicBezTo>
                    <a:pt x="18357" y="8823"/>
                    <a:pt x="15884" y="6780"/>
                    <a:pt x="11581" y="4521"/>
                  </a:cubicBezTo>
                  <a:cubicBezTo>
                    <a:pt x="7387" y="2262"/>
                    <a:pt x="1794" y="-104"/>
                    <a:pt x="180" y="4"/>
                  </a:cubicBezTo>
                  <a:cubicBezTo>
                    <a:pt x="180" y="4"/>
                    <a:pt x="180" y="4"/>
                    <a:pt x="73" y="11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06" name="任意多边形: 形状 793">
              <a:extLst>
                <a:ext uri="{FF2B5EF4-FFF2-40B4-BE49-F238E27FC236}">
                  <a16:creationId xmlns:a16="http://schemas.microsoft.com/office/drawing/2014/main" xmlns="" id="{05B8FE0D-5ACB-4A82-888F-2BC995B3B409}"/>
                </a:ext>
              </a:extLst>
            </p:cNvPr>
            <p:cNvSpPr/>
            <p:nvPr/>
          </p:nvSpPr>
          <p:spPr>
            <a:xfrm>
              <a:off x="1340449" y="477691"/>
              <a:ext cx="77274" cy="37490"/>
            </a:xfrm>
            <a:custGeom>
              <a:avLst/>
              <a:gdLst>
                <a:gd name="connsiteX0" fmla="*/ 11617 w 18287"/>
                <a:gd name="connsiteY0" fmla="*/ 4413 h 8872"/>
                <a:gd name="connsiteX1" fmla="*/ 108 w 18287"/>
                <a:gd name="connsiteY1" fmla="*/ 4 h 8872"/>
                <a:gd name="connsiteX2" fmla="*/ 1 w 18287"/>
                <a:gd name="connsiteY2" fmla="*/ 111 h 8872"/>
                <a:gd name="connsiteX3" fmla="*/ 18285 w 18287"/>
                <a:gd name="connsiteY3" fmla="*/ 8823 h 8872"/>
                <a:gd name="connsiteX4" fmla="*/ 11617 w 18287"/>
                <a:gd name="connsiteY4" fmla="*/ 4413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8872">
                  <a:moveTo>
                    <a:pt x="11617" y="4413"/>
                  </a:moveTo>
                  <a:cubicBezTo>
                    <a:pt x="7207" y="2155"/>
                    <a:pt x="1506" y="-104"/>
                    <a:pt x="108" y="4"/>
                  </a:cubicBezTo>
                  <a:cubicBezTo>
                    <a:pt x="108" y="4"/>
                    <a:pt x="1" y="4"/>
                    <a:pt x="1" y="111"/>
                  </a:cubicBezTo>
                  <a:cubicBezTo>
                    <a:pt x="-107" y="1509"/>
                    <a:pt x="16887" y="9576"/>
                    <a:pt x="18285" y="8823"/>
                  </a:cubicBezTo>
                  <a:cubicBezTo>
                    <a:pt x="18393" y="8070"/>
                    <a:pt x="14736" y="5919"/>
                    <a:pt x="11617" y="441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07" name="任意多边形: 形状 794">
              <a:extLst>
                <a:ext uri="{FF2B5EF4-FFF2-40B4-BE49-F238E27FC236}">
                  <a16:creationId xmlns:a16="http://schemas.microsoft.com/office/drawing/2014/main" xmlns="" id="{3C4C7DC3-7493-432D-ABC2-9BDF9C7A5814}"/>
                </a:ext>
              </a:extLst>
            </p:cNvPr>
            <p:cNvSpPr/>
            <p:nvPr/>
          </p:nvSpPr>
          <p:spPr>
            <a:xfrm>
              <a:off x="1382722" y="464511"/>
              <a:ext cx="79534" cy="36585"/>
            </a:xfrm>
            <a:custGeom>
              <a:avLst/>
              <a:gdLst>
                <a:gd name="connsiteX0" fmla="*/ 11508 w 18822"/>
                <a:gd name="connsiteY0" fmla="*/ 4306 h 8658"/>
                <a:gd name="connsiteX1" fmla="*/ 108 w 18822"/>
                <a:gd name="connsiteY1" fmla="*/ 4 h 8658"/>
                <a:gd name="connsiteX2" fmla="*/ 0 w 18822"/>
                <a:gd name="connsiteY2" fmla="*/ 111 h 8658"/>
                <a:gd name="connsiteX3" fmla="*/ 18822 w 18822"/>
                <a:gd name="connsiteY3" fmla="*/ 8608 h 8658"/>
                <a:gd name="connsiteX4" fmla="*/ 11508 w 18822"/>
                <a:gd name="connsiteY4" fmla="*/ 4306 h 8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22" h="8658">
                  <a:moveTo>
                    <a:pt x="11508" y="4306"/>
                  </a:moveTo>
                  <a:cubicBezTo>
                    <a:pt x="6884" y="2155"/>
                    <a:pt x="1183" y="-104"/>
                    <a:pt x="108" y="4"/>
                  </a:cubicBezTo>
                  <a:cubicBezTo>
                    <a:pt x="108" y="4"/>
                    <a:pt x="108" y="4"/>
                    <a:pt x="0" y="111"/>
                  </a:cubicBezTo>
                  <a:cubicBezTo>
                    <a:pt x="430" y="1402"/>
                    <a:pt x="17962" y="9361"/>
                    <a:pt x="18822" y="8608"/>
                  </a:cubicBezTo>
                  <a:cubicBezTo>
                    <a:pt x="18715" y="7855"/>
                    <a:pt x="14197" y="5489"/>
                    <a:pt x="11508" y="430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08" name="任意多边形: 形状 795">
              <a:extLst>
                <a:ext uri="{FF2B5EF4-FFF2-40B4-BE49-F238E27FC236}">
                  <a16:creationId xmlns:a16="http://schemas.microsoft.com/office/drawing/2014/main" xmlns="" id="{81FA37A7-B720-4429-8125-BF642CE48294}"/>
                </a:ext>
              </a:extLst>
            </p:cNvPr>
            <p:cNvSpPr/>
            <p:nvPr/>
          </p:nvSpPr>
          <p:spPr>
            <a:xfrm>
              <a:off x="1412263" y="451598"/>
              <a:ext cx="80895" cy="35351"/>
            </a:xfrm>
            <a:custGeom>
              <a:avLst/>
              <a:gdLst>
                <a:gd name="connsiteX0" fmla="*/ 0 w 19144"/>
                <a:gd name="connsiteY0" fmla="*/ 48 h 8366"/>
                <a:gd name="connsiteX1" fmla="*/ 19145 w 19144"/>
                <a:gd name="connsiteY1" fmla="*/ 8330 h 8366"/>
                <a:gd name="connsiteX2" fmla="*/ 11293 w 19144"/>
                <a:gd name="connsiteY2" fmla="*/ 4135 h 8366"/>
                <a:gd name="connsiteX3" fmla="*/ 0 w 19144"/>
                <a:gd name="connsiteY3" fmla="*/ 48 h 8366"/>
                <a:gd name="connsiteX4" fmla="*/ 0 w 19144"/>
                <a:gd name="connsiteY4" fmla="*/ 48 h 8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4" h="8366">
                  <a:moveTo>
                    <a:pt x="0" y="48"/>
                  </a:moveTo>
                  <a:cubicBezTo>
                    <a:pt x="645" y="908"/>
                    <a:pt x="18069" y="8975"/>
                    <a:pt x="19145" y="8330"/>
                  </a:cubicBezTo>
                  <a:cubicBezTo>
                    <a:pt x="18715" y="7577"/>
                    <a:pt x="13982" y="5318"/>
                    <a:pt x="11293" y="4135"/>
                  </a:cubicBezTo>
                  <a:cubicBezTo>
                    <a:pt x="6561" y="1984"/>
                    <a:pt x="860" y="-167"/>
                    <a:pt x="0" y="48"/>
                  </a:cubicBezTo>
                  <a:cubicBezTo>
                    <a:pt x="0" y="-60"/>
                    <a:pt x="0" y="48"/>
                    <a:pt x="0" y="4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09" name="任意多边形: 形状 796">
              <a:extLst>
                <a:ext uri="{FF2B5EF4-FFF2-40B4-BE49-F238E27FC236}">
                  <a16:creationId xmlns:a16="http://schemas.microsoft.com/office/drawing/2014/main" xmlns="" id="{CD976F85-0668-4209-9CD4-E1A6E290C344}"/>
                </a:ext>
              </a:extLst>
            </p:cNvPr>
            <p:cNvSpPr/>
            <p:nvPr/>
          </p:nvSpPr>
          <p:spPr>
            <a:xfrm>
              <a:off x="1428624" y="438165"/>
              <a:ext cx="81803" cy="34743"/>
            </a:xfrm>
            <a:custGeom>
              <a:avLst/>
              <a:gdLst>
                <a:gd name="connsiteX0" fmla="*/ 19360 w 19359"/>
                <a:gd name="connsiteY0" fmla="*/ 8174 h 8222"/>
                <a:gd name="connsiteX1" fmla="*/ 10971 w 19359"/>
                <a:gd name="connsiteY1" fmla="*/ 4087 h 8222"/>
                <a:gd name="connsiteX2" fmla="*/ 0 w 19359"/>
                <a:gd name="connsiteY2" fmla="*/ 0 h 8222"/>
                <a:gd name="connsiteX3" fmla="*/ 19360 w 19359"/>
                <a:gd name="connsiteY3" fmla="*/ 8174 h 8222"/>
                <a:gd name="connsiteX4" fmla="*/ 19360 w 19359"/>
                <a:gd name="connsiteY4" fmla="*/ 8174 h 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9" h="8222">
                  <a:moveTo>
                    <a:pt x="19360" y="8174"/>
                  </a:moveTo>
                  <a:cubicBezTo>
                    <a:pt x="18607" y="7529"/>
                    <a:pt x="14520" y="5593"/>
                    <a:pt x="10971" y="4087"/>
                  </a:cubicBezTo>
                  <a:cubicBezTo>
                    <a:pt x="7852" y="2796"/>
                    <a:pt x="1183" y="0"/>
                    <a:pt x="0" y="0"/>
                  </a:cubicBezTo>
                  <a:cubicBezTo>
                    <a:pt x="215" y="753"/>
                    <a:pt x="17316" y="8067"/>
                    <a:pt x="19360" y="8174"/>
                  </a:cubicBezTo>
                  <a:cubicBezTo>
                    <a:pt x="19252" y="8282"/>
                    <a:pt x="19252" y="8174"/>
                    <a:pt x="19360" y="817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10" name="任意多边形: 形状 797">
              <a:extLst>
                <a:ext uri="{FF2B5EF4-FFF2-40B4-BE49-F238E27FC236}">
                  <a16:creationId xmlns:a16="http://schemas.microsoft.com/office/drawing/2014/main" xmlns="" id="{5F2FF036-E193-413F-8CAC-B085887199F6}"/>
                </a:ext>
              </a:extLst>
            </p:cNvPr>
            <p:cNvSpPr/>
            <p:nvPr/>
          </p:nvSpPr>
          <p:spPr>
            <a:xfrm>
              <a:off x="1431350" y="425441"/>
              <a:ext cx="81808" cy="34084"/>
            </a:xfrm>
            <a:custGeom>
              <a:avLst/>
              <a:gdLst>
                <a:gd name="connsiteX0" fmla="*/ 0 w 19360"/>
                <a:gd name="connsiteY0" fmla="*/ 0 h 8066"/>
                <a:gd name="connsiteX1" fmla="*/ 19252 w 19360"/>
                <a:gd name="connsiteY1" fmla="*/ 8067 h 8066"/>
                <a:gd name="connsiteX2" fmla="*/ 19360 w 19360"/>
                <a:gd name="connsiteY2" fmla="*/ 7959 h 8066"/>
                <a:gd name="connsiteX3" fmla="*/ 10648 w 19360"/>
                <a:gd name="connsiteY3" fmla="*/ 3980 h 8066"/>
                <a:gd name="connsiteX4" fmla="*/ 0 w 19360"/>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60" h="8066">
                  <a:moveTo>
                    <a:pt x="0" y="0"/>
                  </a:moveTo>
                  <a:cubicBezTo>
                    <a:pt x="645" y="645"/>
                    <a:pt x="16779" y="7421"/>
                    <a:pt x="19252" y="8067"/>
                  </a:cubicBezTo>
                  <a:cubicBezTo>
                    <a:pt x="19252" y="8067"/>
                    <a:pt x="19360" y="8067"/>
                    <a:pt x="19360" y="7959"/>
                  </a:cubicBezTo>
                  <a:cubicBezTo>
                    <a:pt x="18392" y="7314"/>
                    <a:pt x="14090" y="5378"/>
                    <a:pt x="10648" y="3980"/>
                  </a:cubicBezTo>
                  <a:cubicBezTo>
                    <a:pt x="6776" y="2366"/>
                    <a:pt x="753"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11" name="任意多边形: 形状 798">
              <a:extLst>
                <a:ext uri="{FF2B5EF4-FFF2-40B4-BE49-F238E27FC236}">
                  <a16:creationId xmlns:a16="http://schemas.microsoft.com/office/drawing/2014/main" xmlns="" id="{7BDF703F-2547-45E0-9123-F5D3782961EF}"/>
                </a:ext>
              </a:extLst>
            </p:cNvPr>
            <p:cNvSpPr/>
            <p:nvPr/>
          </p:nvSpPr>
          <p:spPr>
            <a:xfrm>
              <a:off x="1420444" y="412714"/>
              <a:ext cx="81351" cy="33175"/>
            </a:xfrm>
            <a:custGeom>
              <a:avLst/>
              <a:gdLst>
                <a:gd name="connsiteX0" fmla="*/ 0 w 19252"/>
                <a:gd name="connsiteY0" fmla="*/ 0 h 7851"/>
                <a:gd name="connsiteX1" fmla="*/ 19252 w 19252"/>
                <a:gd name="connsiteY1" fmla="*/ 7852 h 7851"/>
                <a:gd name="connsiteX2" fmla="*/ 10110 w 19252"/>
                <a:gd name="connsiteY2" fmla="*/ 3872 h 7851"/>
                <a:gd name="connsiteX3" fmla="*/ 0 w 19252"/>
                <a:gd name="connsiteY3" fmla="*/ 0 h 7851"/>
              </a:gdLst>
              <a:ahLst/>
              <a:cxnLst>
                <a:cxn ang="0">
                  <a:pos x="connsiteX0" y="connsiteY0"/>
                </a:cxn>
                <a:cxn ang="0">
                  <a:pos x="connsiteX1" y="connsiteY1"/>
                </a:cxn>
                <a:cxn ang="0">
                  <a:pos x="connsiteX2" y="connsiteY2"/>
                </a:cxn>
                <a:cxn ang="0">
                  <a:pos x="connsiteX3" y="connsiteY3"/>
                </a:cxn>
              </a:cxnLst>
              <a:rect l="l" t="t" r="r" b="b"/>
              <a:pathLst>
                <a:path w="19252" h="7851">
                  <a:moveTo>
                    <a:pt x="0" y="0"/>
                  </a:moveTo>
                  <a:cubicBezTo>
                    <a:pt x="107" y="108"/>
                    <a:pt x="17854" y="7529"/>
                    <a:pt x="19252" y="7852"/>
                  </a:cubicBezTo>
                  <a:cubicBezTo>
                    <a:pt x="18607" y="7421"/>
                    <a:pt x="14412" y="5593"/>
                    <a:pt x="10110" y="3872"/>
                  </a:cubicBezTo>
                  <a:cubicBezTo>
                    <a:pt x="8174" y="3012"/>
                    <a:pt x="1076" y="215"/>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12" name="任意多边形: 形状 799">
              <a:extLst>
                <a:ext uri="{FF2B5EF4-FFF2-40B4-BE49-F238E27FC236}">
                  <a16:creationId xmlns:a16="http://schemas.microsoft.com/office/drawing/2014/main" xmlns="" id="{7F7BB164-4C27-48D3-8851-CE662A6BDDEB}"/>
                </a:ext>
              </a:extLst>
            </p:cNvPr>
            <p:cNvSpPr/>
            <p:nvPr/>
          </p:nvSpPr>
          <p:spPr>
            <a:xfrm>
              <a:off x="1395445" y="399991"/>
              <a:ext cx="71354" cy="28633"/>
            </a:xfrm>
            <a:custGeom>
              <a:avLst/>
              <a:gdLst>
                <a:gd name="connsiteX0" fmla="*/ 16886 w 16886"/>
                <a:gd name="connsiteY0" fmla="*/ 6776 h 6776"/>
                <a:gd name="connsiteX1" fmla="*/ 0 w 16886"/>
                <a:gd name="connsiteY1" fmla="*/ 0 h 6776"/>
                <a:gd name="connsiteX2" fmla="*/ 430 w 16886"/>
                <a:gd name="connsiteY2" fmla="*/ 215 h 6776"/>
                <a:gd name="connsiteX3" fmla="*/ 16886 w 16886"/>
                <a:gd name="connsiteY3" fmla="*/ 6776 h 6776"/>
              </a:gdLst>
              <a:ahLst/>
              <a:cxnLst>
                <a:cxn ang="0">
                  <a:pos x="connsiteX0" y="connsiteY0"/>
                </a:cxn>
                <a:cxn ang="0">
                  <a:pos x="connsiteX1" y="connsiteY1"/>
                </a:cxn>
                <a:cxn ang="0">
                  <a:pos x="connsiteX2" y="connsiteY2"/>
                </a:cxn>
                <a:cxn ang="0">
                  <a:pos x="connsiteX3" y="connsiteY3"/>
                </a:cxn>
              </a:cxnLst>
              <a:rect l="l" t="t" r="r" b="b"/>
              <a:pathLst>
                <a:path w="16886" h="6776">
                  <a:moveTo>
                    <a:pt x="16886" y="6776"/>
                  </a:moveTo>
                  <a:cubicBezTo>
                    <a:pt x="8389" y="3227"/>
                    <a:pt x="108" y="0"/>
                    <a:pt x="0" y="0"/>
                  </a:cubicBezTo>
                  <a:cubicBezTo>
                    <a:pt x="108" y="108"/>
                    <a:pt x="323" y="108"/>
                    <a:pt x="430" y="215"/>
                  </a:cubicBezTo>
                  <a:lnTo>
                    <a:pt x="16886" y="6776"/>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29" name="任意多边形: 形状 816">
              <a:extLst>
                <a:ext uri="{FF2B5EF4-FFF2-40B4-BE49-F238E27FC236}">
                  <a16:creationId xmlns:a16="http://schemas.microsoft.com/office/drawing/2014/main" xmlns="" id="{1093419D-A978-41EE-89C9-893967B9CBCB}"/>
                </a:ext>
              </a:extLst>
            </p:cNvPr>
            <p:cNvSpPr/>
            <p:nvPr/>
          </p:nvSpPr>
          <p:spPr>
            <a:xfrm>
              <a:off x="93601" y="683136"/>
              <a:ext cx="40278" cy="48358"/>
            </a:xfrm>
            <a:custGeom>
              <a:avLst/>
              <a:gdLst>
                <a:gd name="connsiteX0" fmla="*/ 4885 w 9532"/>
                <a:gd name="connsiteY0" fmla="*/ 0 h 11444"/>
                <a:gd name="connsiteX1" fmla="*/ 1228 w 9532"/>
                <a:gd name="connsiteY1" fmla="*/ 9788 h 11444"/>
                <a:gd name="connsiteX2" fmla="*/ 9510 w 9532"/>
                <a:gd name="connsiteY2" fmla="*/ 6131 h 11444"/>
                <a:gd name="connsiteX3" fmla="*/ 4885 w 9532"/>
                <a:gd name="connsiteY3" fmla="*/ 0 h 11444"/>
              </a:gdLst>
              <a:ahLst/>
              <a:cxnLst>
                <a:cxn ang="0">
                  <a:pos x="connsiteX0" y="connsiteY0"/>
                </a:cxn>
                <a:cxn ang="0">
                  <a:pos x="connsiteX1" y="connsiteY1"/>
                </a:cxn>
                <a:cxn ang="0">
                  <a:pos x="connsiteX2" y="connsiteY2"/>
                </a:cxn>
                <a:cxn ang="0">
                  <a:pos x="connsiteX3" y="connsiteY3"/>
                </a:cxn>
              </a:cxnLst>
              <a:rect l="l" t="t" r="r" b="b"/>
              <a:pathLst>
                <a:path w="9532" h="11444">
                  <a:moveTo>
                    <a:pt x="4885" y="0"/>
                  </a:moveTo>
                  <a:cubicBezTo>
                    <a:pt x="260" y="323"/>
                    <a:pt x="-1353" y="6561"/>
                    <a:pt x="1228" y="9788"/>
                  </a:cubicBezTo>
                  <a:cubicBezTo>
                    <a:pt x="4025" y="13229"/>
                    <a:pt x="9080" y="10971"/>
                    <a:pt x="9510" y="6131"/>
                  </a:cubicBezTo>
                  <a:cubicBezTo>
                    <a:pt x="9725" y="3657"/>
                    <a:pt x="8435" y="108"/>
                    <a:pt x="4885"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30" name="任意多边形: 形状 817">
              <a:extLst>
                <a:ext uri="{FF2B5EF4-FFF2-40B4-BE49-F238E27FC236}">
                  <a16:creationId xmlns:a16="http://schemas.microsoft.com/office/drawing/2014/main" xmlns="" id="{1AF110C7-D12D-40CA-B562-0C2F3E63E9E3}"/>
                </a:ext>
              </a:extLst>
            </p:cNvPr>
            <p:cNvSpPr/>
            <p:nvPr/>
          </p:nvSpPr>
          <p:spPr>
            <a:xfrm>
              <a:off x="249077" y="679954"/>
              <a:ext cx="40671" cy="47808"/>
            </a:xfrm>
            <a:custGeom>
              <a:avLst/>
              <a:gdLst>
                <a:gd name="connsiteX0" fmla="*/ 9608 w 9625"/>
                <a:gd name="connsiteY0" fmla="*/ 6023 h 11314"/>
                <a:gd name="connsiteX1" fmla="*/ 3908 w 9625"/>
                <a:gd name="connsiteY1" fmla="*/ 0 h 11314"/>
                <a:gd name="connsiteX2" fmla="*/ 3477 w 9625"/>
                <a:gd name="connsiteY2" fmla="*/ 0 h 11314"/>
                <a:gd name="connsiteX3" fmla="*/ 2402 w 9625"/>
                <a:gd name="connsiteY3" fmla="*/ 10110 h 11314"/>
                <a:gd name="connsiteX4" fmla="*/ 9608 w 9625"/>
                <a:gd name="connsiteY4" fmla="*/ 6023 h 11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5" h="11314">
                  <a:moveTo>
                    <a:pt x="9608" y="6023"/>
                  </a:moveTo>
                  <a:cubicBezTo>
                    <a:pt x="9393" y="3549"/>
                    <a:pt x="7457" y="108"/>
                    <a:pt x="3908" y="0"/>
                  </a:cubicBezTo>
                  <a:cubicBezTo>
                    <a:pt x="3800" y="0"/>
                    <a:pt x="3585" y="0"/>
                    <a:pt x="3477" y="0"/>
                  </a:cubicBezTo>
                  <a:cubicBezTo>
                    <a:pt x="-610" y="645"/>
                    <a:pt x="-1255" y="6991"/>
                    <a:pt x="2402" y="10110"/>
                  </a:cubicBezTo>
                  <a:cubicBezTo>
                    <a:pt x="5629" y="12907"/>
                    <a:pt x="9931" y="10540"/>
                    <a:pt x="9608" y="602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31" name="任意多边形: 形状 818">
              <a:extLst>
                <a:ext uri="{FF2B5EF4-FFF2-40B4-BE49-F238E27FC236}">
                  <a16:creationId xmlns:a16="http://schemas.microsoft.com/office/drawing/2014/main" xmlns="" id="{325FAFC2-C9E7-41E2-8642-3AE0D7AAE40F}"/>
                </a:ext>
              </a:extLst>
            </p:cNvPr>
            <p:cNvSpPr/>
            <p:nvPr/>
          </p:nvSpPr>
          <p:spPr>
            <a:xfrm>
              <a:off x="402944" y="674498"/>
              <a:ext cx="43143" cy="47437"/>
            </a:xfrm>
            <a:custGeom>
              <a:avLst/>
              <a:gdLst>
                <a:gd name="connsiteX0" fmla="*/ 3203 w 10210"/>
                <a:gd name="connsiteY0" fmla="*/ 0 h 11226"/>
                <a:gd name="connsiteX1" fmla="*/ 2343 w 10210"/>
                <a:gd name="connsiteY1" fmla="*/ 108 h 11226"/>
                <a:gd name="connsiteX2" fmla="*/ 3848 w 10210"/>
                <a:gd name="connsiteY2" fmla="*/ 10325 h 11226"/>
                <a:gd name="connsiteX3" fmla="*/ 9979 w 10210"/>
                <a:gd name="connsiteY3" fmla="*/ 5916 h 11226"/>
                <a:gd name="connsiteX4" fmla="*/ 3203 w 10210"/>
                <a:gd name="connsiteY4" fmla="*/ 0 h 11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0" h="11226">
                  <a:moveTo>
                    <a:pt x="3203" y="0"/>
                  </a:moveTo>
                  <a:cubicBezTo>
                    <a:pt x="2880" y="0"/>
                    <a:pt x="2558" y="108"/>
                    <a:pt x="2343" y="108"/>
                  </a:cubicBezTo>
                  <a:cubicBezTo>
                    <a:pt x="-1422" y="1291"/>
                    <a:pt x="-454" y="7744"/>
                    <a:pt x="3848" y="10325"/>
                  </a:cubicBezTo>
                  <a:cubicBezTo>
                    <a:pt x="7613" y="12692"/>
                    <a:pt x="11162" y="10110"/>
                    <a:pt x="9979" y="5916"/>
                  </a:cubicBezTo>
                  <a:cubicBezTo>
                    <a:pt x="9334" y="3549"/>
                    <a:pt x="6752" y="108"/>
                    <a:pt x="3203"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32" name="任意多边形: 形状 819">
              <a:extLst>
                <a:ext uri="{FF2B5EF4-FFF2-40B4-BE49-F238E27FC236}">
                  <a16:creationId xmlns:a16="http://schemas.microsoft.com/office/drawing/2014/main" xmlns="" id="{B3892A25-79F7-4D25-BF83-17AF693C5099}"/>
                </a:ext>
              </a:extLst>
            </p:cNvPr>
            <p:cNvSpPr/>
            <p:nvPr/>
          </p:nvSpPr>
          <p:spPr>
            <a:xfrm>
              <a:off x="554605" y="668139"/>
              <a:ext cx="46169" cy="47361"/>
            </a:xfrm>
            <a:custGeom>
              <a:avLst/>
              <a:gdLst>
                <a:gd name="connsiteX0" fmla="*/ 10442 w 10926"/>
                <a:gd name="connsiteY0" fmla="*/ 5916 h 11208"/>
                <a:gd name="connsiteX1" fmla="*/ 2698 w 10926"/>
                <a:gd name="connsiteY1" fmla="*/ 0 h 11208"/>
                <a:gd name="connsiteX2" fmla="*/ 1407 w 10926"/>
                <a:gd name="connsiteY2" fmla="*/ 323 h 11208"/>
                <a:gd name="connsiteX3" fmla="*/ 6032 w 10926"/>
                <a:gd name="connsiteY3" fmla="*/ 10863 h 11208"/>
                <a:gd name="connsiteX4" fmla="*/ 10442 w 10926"/>
                <a:gd name="connsiteY4" fmla="*/ 5916 h 11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6" h="11208">
                  <a:moveTo>
                    <a:pt x="10442" y="5916"/>
                  </a:moveTo>
                  <a:cubicBezTo>
                    <a:pt x="9367" y="3549"/>
                    <a:pt x="6355" y="108"/>
                    <a:pt x="2698" y="0"/>
                  </a:cubicBezTo>
                  <a:cubicBezTo>
                    <a:pt x="2375" y="0"/>
                    <a:pt x="1838" y="108"/>
                    <a:pt x="1407" y="323"/>
                  </a:cubicBezTo>
                  <a:cubicBezTo>
                    <a:pt x="-1927" y="2044"/>
                    <a:pt x="1085" y="9035"/>
                    <a:pt x="6032" y="10863"/>
                  </a:cubicBezTo>
                  <a:cubicBezTo>
                    <a:pt x="9797" y="12154"/>
                    <a:pt x="11948" y="9680"/>
                    <a:pt x="10442" y="591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33" name="任意多边形: 形状 820">
              <a:extLst>
                <a:ext uri="{FF2B5EF4-FFF2-40B4-BE49-F238E27FC236}">
                  <a16:creationId xmlns:a16="http://schemas.microsoft.com/office/drawing/2014/main" xmlns="" id="{32D3E8B9-AE9E-48F4-86E5-6E3632BBD1B2}"/>
                </a:ext>
              </a:extLst>
            </p:cNvPr>
            <p:cNvSpPr/>
            <p:nvPr/>
          </p:nvSpPr>
          <p:spPr>
            <a:xfrm>
              <a:off x="703651" y="659958"/>
              <a:ext cx="49968" cy="47082"/>
            </a:xfrm>
            <a:custGeom>
              <a:avLst/>
              <a:gdLst>
                <a:gd name="connsiteX0" fmla="*/ 10878 w 11825"/>
                <a:gd name="connsiteY0" fmla="*/ 5808 h 11142"/>
                <a:gd name="connsiteX1" fmla="*/ 2166 w 11825"/>
                <a:gd name="connsiteY1" fmla="*/ 0 h 11142"/>
                <a:gd name="connsiteX2" fmla="*/ 983 w 11825"/>
                <a:gd name="connsiteY2" fmla="*/ 323 h 11142"/>
                <a:gd name="connsiteX3" fmla="*/ 7974 w 11825"/>
                <a:gd name="connsiteY3" fmla="*/ 10971 h 11142"/>
                <a:gd name="connsiteX4" fmla="*/ 10878 w 11825"/>
                <a:gd name="connsiteY4" fmla="*/ 5808 h 1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5" h="11142">
                  <a:moveTo>
                    <a:pt x="10878" y="5808"/>
                  </a:moveTo>
                  <a:cubicBezTo>
                    <a:pt x="9480" y="3442"/>
                    <a:pt x="5823" y="0"/>
                    <a:pt x="2166" y="0"/>
                  </a:cubicBezTo>
                  <a:cubicBezTo>
                    <a:pt x="1844" y="0"/>
                    <a:pt x="1413" y="108"/>
                    <a:pt x="983" y="323"/>
                  </a:cubicBezTo>
                  <a:cubicBezTo>
                    <a:pt x="-2136" y="2151"/>
                    <a:pt x="2704" y="9572"/>
                    <a:pt x="7974" y="10971"/>
                  </a:cubicBezTo>
                  <a:cubicBezTo>
                    <a:pt x="11524" y="11831"/>
                    <a:pt x="12922" y="9357"/>
                    <a:pt x="10878" y="580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34" name="任意多边形: 形状 821">
              <a:extLst>
                <a:ext uri="{FF2B5EF4-FFF2-40B4-BE49-F238E27FC236}">
                  <a16:creationId xmlns:a16="http://schemas.microsoft.com/office/drawing/2014/main" xmlns="" id="{466A7044-198A-4E70-BBF8-B1C18B532869}"/>
                </a:ext>
              </a:extLst>
            </p:cNvPr>
            <p:cNvSpPr/>
            <p:nvPr/>
          </p:nvSpPr>
          <p:spPr>
            <a:xfrm>
              <a:off x="848479" y="650413"/>
              <a:ext cx="54303" cy="46562"/>
            </a:xfrm>
            <a:custGeom>
              <a:avLst/>
              <a:gdLst>
                <a:gd name="connsiteX0" fmla="*/ 697 w 12851"/>
                <a:gd name="connsiteY0" fmla="*/ 323 h 11019"/>
                <a:gd name="connsiteX1" fmla="*/ 9946 w 12851"/>
                <a:gd name="connsiteY1" fmla="*/ 10971 h 11019"/>
                <a:gd name="connsiteX2" fmla="*/ 11345 w 12851"/>
                <a:gd name="connsiteY2" fmla="*/ 5700 h 11019"/>
                <a:gd name="connsiteX3" fmla="*/ 1772 w 12851"/>
                <a:gd name="connsiteY3" fmla="*/ 0 h 11019"/>
                <a:gd name="connsiteX4" fmla="*/ 697 w 12851"/>
                <a:gd name="connsiteY4" fmla="*/ 323 h 11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51" h="11019">
                  <a:moveTo>
                    <a:pt x="697" y="323"/>
                  </a:moveTo>
                  <a:cubicBezTo>
                    <a:pt x="-2207" y="2366"/>
                    <a:pt x="4569" y="10110"/>
                    <a:pt x="9946" y="10971"/>
                  </a:cubicBezTo>
                  <a:cubicBezTo>
                    <a:pt x="13173" y="11401"/>
                    <a:pt x="13818" y="8927"/>
                    <a:pt x="11345" y="5700"/>
                  </a:cubicBezTo>
                  <a:cubicBezTo>
                    <a:pt x="9516" y="3334"/>
                    <a:pt x="5322" y="0"/>
                    <a:pt x="1772" y="0"/>
                  </a:cubicBezTo>
                  <a:cubicBezTo>
                    <a:pt x="1450" y="0"/>
                    <a:pt x="1019" y="108"/>
                    <a:pt x="697" y="32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35" name="任意多边形: 形状 822">
              <a:extLst>
                <a:ext uri="{FF2B5EF4-FFF2-40B4-BE49-F238E27FC236}">
                  <a16:creationId xmlns:a16="http://schemas.microsoft.com/office/drawing/2014/main" xmlns="" id="{57ED506C-4C80-42B4-8946-D00E5EADBE22}"/>
                </a:ext>
              </a:extLst>
            </p:cNvPr>
            <p:cNvSpPr/>
            <p:nvPr/>
          </p:nvSpPr>
          <p:spPr>
            <a:xfrm>
              <a:off x="986445" y="639494"/>
              <a:ext cx="57984" cy="45928"/>
            </a:xfrm>
            <a:custGeom>
              <a:avLst/>
              <a:gdLst>
                <a:gd name="connsiteX0" fmla="*/ 1389 w 13722"/>
                <a:gd name="connsiteY0" fmla="*/ 3 h 10869"/>
                <a:gd name="connsiteX1" fmla="*/ 421 w 13722"/>
                <a:gd name="connsiteY1" fmla="*/ 325 h 10869"/>
                <a:gd name="connsiteX2" fmla="*/ 11822 w 13722"/>
                <a:gd name="connsiteY2" fmla="*/ 10866 h 10869"/>
                <a:gd name="connsiteX3" fmla="*/ 11499 w 13722"/>
                <a:gd name="connsiteY3" fmla="*/ 5596 h 10869"/>
                <a:gd name="connsiteX4" fmla="*/ 1389 w 13722"/>
                <a:gd name="connsiteY4" fmla="*/ 3 h 10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2" h="10869">
                  <a:moveTo>
                    <a:pt x="1389" y="3"/>
                  </a:moveTo>
                  <a:cubicBezTo>
                    <a:pt x="1066" y="3"/>
                    <a:pt x="743" y="110"/>
                    <a:pt x="421" y="325"/>
                  </a:cubicBezTo>
                  <a:cubicBezTo>
                    <a:pt x="-2053" y="2369"/>
                    <a:pt x="6982" y="10651"/>
                    <a:pt x="11822" y="10866"/>
                  </a:cubicBezTo>
                  <a:cubicBezTo>
                    <a:pt x="14511" y="10973"/>
                    <a:pt x="14296" y="8607"/>
                    <a:pt x="11499" y="5596"/>
                  </a:cubicBezTo>
                  <a:cubicBezTo>
                    <a:pt x="9240" y="3122"/>
                    <a:pt x="4616" y="-105"/>
                    <a:pt x="1389" y="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36" name="任意多边形: 形状 823">
              <a:extLst>
                <a:ext uri="{FF2B5EF4-FFF2-40B4-BE49-F238E27FC236}">
                  <a16:creationId xmlns:a16="http://schemas.microsoft.com/office/drawing/2014/main" xmlns="" id="{AF1B1452-F009-423B-8074-9B2EA2A8171A}"/>
                </a:ext>
              </a:extLst>
            </p:cNvPr>
            <p:cNvSpPr/>
            <p:nvPr/>
          </p:nvSpPr>
          <p:spPr>
            <a:xfrm>
              <a:off x="1111789" y="627235"/>
              <a:ext cx="61233" cy="45096"/>
            </a:xfrm>
            <a:custGeom>
              <a:avLst/>
              <a:gdLst>
                <a:gd name="connsiteX0" fmla="*/ 11522 w 14491"/>
                <a:gd name="connsiteY0" fmla="*/ 5485 h 10672"/>
                <a:gd name="connsiteX1" fmla="*/ 982 w 14491"/>
                <a:gd name="connsiteY1" fmla="*/ 0 h 10672"/>
                <a:gd name="connsiteX2" fmla="*/ 229 w 14491"/>
                <a:gd name="connsiteY2" fmla="*/ 323 h 10672"/>
                <a:gd name="connsiteX3" fmla="*/ 13458 w 14491"/>
                <a:gd name="connsiteY3" fmla="*/ 10648 h 10672"/>
                <a:gd name="connsiteX4" fmla="*/ 11522 w 14491"/>
                <a:gd name="connsiteY4" fmla="*/ 5485 h 10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1" h="10672">
                  <a:moveTo>
                    <a:pt x="11522" y="5485"/>
                  </a:moveTo>
                  <a:cubicBezTo>
                    <a:pt x="8941" y="3119"/>
                    <a:pt x="3993" y="0"/>
                    <a:pt x="982" y="0"/>
                  </a:cubicBezTo>
                  <a:cubicBezTo>
                    <a:pt x="767" y="0"/>
                    <a:pt x="336" y="108"/>
                    <a:pt x="229" y="323"/>
                  </a:cubicBezTo>
                  <a:cubicBezTo>
                    <a:pt x="-1707" y="2689"/>
                    <a:pt x="9156" y="11186"/>
                    <a:pt x="13458" y="10648"/>
                  </a:cubicBezTo>
                  <a:cubicBezTo>
                    <a:pt x="15394" y="10540"/>
                    <a:pt x="14534" y="8174"/>
                    <a:pt x="11522" y="548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37" name="任意多边形: 形状 824">
              <a:extLst>
                <a:ext uri="{FF2B5EF4-FFF2-40B4-BE49-F238E27FC236}">
                  <a16:creationId xmlns:a16="http://schemas.microsoft.com/office/drawing/2014/main" xmlns="" id="{41CED728-A327-475D-BAAC-B1DD0910B6BA}"/>
                </a:ext>
              </a:extLst>
            </p:cNvPr>
            <p:cNvSpPr/>
            <p:nvPr/>
          </p:nvSpPr>
          <p:spPr>
            <a:xfrm>
              <a:off x="1223307" y="614495"/>
              <a:ext cx="65205" cy="44614"/>
            </a:xfrm>
            <a:custGeom>
              <a:avLst/>
              <a:gdLst>
                <a:gd name="connsiteX0" fmla="*/ 11697 w 15431"/>
                <a:gd name="connsiteY0" fmla="*/ 5380 h 10558"/>
                <a:gd name="connsiteX1" fmla="*/ 11697 w 15431"/>
                <a:gd name="connsiteY1" fmla="*/ 5380 h 10558"/>
                <a:gd name="connsiteX2" fmla="*/ 727 w 15431"/>
                <a:gd name="connsiteY2" fmla="*/ 3 h 10558"/>
                <a:gd name="connsiteX3" fmla="*/ 81 w 15431"/>
                <a:gd name="connsiteY3" fmla="*/ 325 h 10558"/>
                <a:gd name="connsiteX4" fmla="*/ 14601 w 15431"/>
                <a:gd name="connsiteY4" fmla="*/ 10543 h 10558"/>
                <a:gd name="connsiteX5" fmla="*/ 11697 w 15431"/>
                <a:gd name="connsiteY5" fmla="*/ 5380 h 1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1" h="10558">
                  <a:moveTo>
                    <a:pt x="11697" y="5380"/>
                  </a:moveTo>
                  <a:lnTo>
                    <a:pt x="11697" y="5380"/>
                  </a:lnTo>
                  <a:cubicBezTo>
                    <a:pt x="8793" y="3122"/>
                    <a:pt x="3523" y="-105"/>
                    <a:pt x="727" y="3"/>
                  </a:cubicBezTo>
                  <a:cubicBezTo>
                    <a:pt x="512" y="110"/>
                    <a:pt x="189" y="110"/>
                    <a:pt x="81" y="325"/>
                  </a:cubicBezTo>
                  <a:cubicBezTo>
                    <a:pt x="-1102" y="2476"/>
                    <a:pt x="10945" y="10973"/>
                    <a:pt x="14601" y="10543"/>
                  </a:cubicBezTo>
                  <a:cubicBezTo>
                    <a:pt x="16430" y="10328"/>
                    <a:pt x="15139" y="8069"/>
                    <a:pt x="11697" y="538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38" name="任意多边形: 形状 825">
              <a:extLst>
                <a:ext uri="{FF2B5EF4-FFF2-40B4-BE49-F238E27FC236}">
                  <a16:creationId xmlns:a16="http://schemas.microsoft.com/office/drawing/2014/main" xmlns="" id="{5414AF7C-766B-4437-8C80-4776C2874C74}"/>
                </a:ext>
              </a:extLst>
            </p:cNvPr>
            <p:cNvSpPr/>
            <p:nvPr/>
          </p:nvSpPr>
          <p:spPr>
            <a:xfrm>
              <a:off x="1322236" y="601286"/>
              <a:ext cx="68239" cy="44225"/>
            </a:xfrm>
            <a:custGeom>
              <a:avLst/>
              <a:gdLst>
                <a:gd name="connsiteX0" fmla="*/ 11732 w 16149"/>
                <a:gd name="connsiteY0" fmla="*/ 5173 h 10466"/>
                <a:gd name="connsiteX1" fmla="*/ 547 w 16149"/>
                <a:gd name="connsiteY1" fmla="*/ 10 h 10466"/>
                <a:gd name="connsiteX2" fmla="*/ 116 w 16149"/>
                <a:gd name="connsiteY2" fmla="*/ 225 h 10466"/>
                <a:gd name="connsiteX3" fmla="*/ 15604 w 16149"/>
                <a:gd name="connsiteY3" fmla="*/ 10443 h 10466"/>
                <a:gd name="connsiteX4" fmla="*/ 11732 w 16149"/>
                <a:gd name="connsiteY4" fmla="*/ 5173 h 10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49" h="10466">
                  <a:moveTo>
                    <a:pt x="11732" y="5173"/>
                  </a:moveTo>
                  <a:cubicBezTo>
                    <a:pt x="8721" y="3022"/>
                    <a:pt x="3020" y="-205"/>
                    <a:pt x="547" y="10"/>
                  </a:cubicBezTo>
                  <a:cubicBezTo>
                    <a:pt x="439" y="10"/>
                    <a:pt x="224" y="118"/>
                    <a:pt x="116" y="225"/>
                  </a:cubicBezTo>
                  <a:cubicBezTo>
                    <a:pt x="-1389" y="2054"/>
                    <a:pt x="12163" y="10981"/>
                    <a:pt x="15604" y="10443"/>
                  </a:cubicBezTo>
                  <a:cubicBezTo>
                    <a:pt x="17110" y="10120"/>
                    <a:pt x="15389" y="7862"/>
                    <a:pt x="11732" y="517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39" name="任意多边形: 形状 826">
              <a:extLst>
                <a:ext uri="{FF2B5EF4-FFF2-40B4-BE49-F238E27FC236}">
                  <a16:creationId xmlns:a16="http://schemas.microsoft.com/office/drawing/2014/main" xmlns="" id="{C1A9F89E-1B60-44AD-A1D3-063A09E423EC}"/>
                </a:ext>
              </a:extLst>
            </p:cNvPr>
            <p:cNvSpPr/>
            <p:nvPr/>
          </p:nvSpPr>
          <p:spPr>
            <a:xfrm>
              <a:off x="1406613" y="587189"/>
              <a:ext cx="71535" cy="43325"/>
            </a:xfrm>
            <a:custGeom>
              <a:avLst/>
              <a:gdLst>
                <a:gd name="connsiteX0" fmla="*/ 11770 w 16929"/>
                <a:gd name="connsiteY0" fmla="*/ 5067 h 10253"/>
                <a:gd name="connsiteX1" fmla="*/ 369 w 16929"/>
                <a:gd name="connsiteY1" fmla="*/ 12 h 10253"/>
                <a:gd name="connsiteX2" fmla="*/ 46 w 16929"/>
                <a:gd name="connsiteY2" fmla="*/ 227 h 10253"/>
                <a:gd name="connsiteX3" fmla="*/ 16502 w 16929"/>
                <a:gd name="connsiteY3" fmla="*/ 10230 h 10253"/>
                <a:gd name="connsiteX4" fmla="*/ 11770 w 16929"/>
                <a:gd name="connsiteY4" fmla="*/ 5067 h 10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9" h="10253">
                  <a:moveTo>
                    <a:pt x="11770" y="5067"/>
                  </a:moveTo>
                  <a:cubicBezTo>
                    <a:pt x="7790" y="2486"/>
                    <a:pt x="2412" y="-203"/>
                    <a:pt x="369" y="12"/>
                  </a:cubicBezTo>
                  <a:cubicBezTo>
                    <a:pt x="261" y="12"/>
                    <a:pt x="154" y="120"/>
                    <a:pt x="46" y="227"/>
                  </a:cubicBezTo>
                  <a:cubicBezTo>
                    <a:pt x="-922" y="2056"/>
                    <a:pt x="13598" y="10768"/>
                    <a:pt x="16502" y="10230"/>
                  </a:cubicBezTo>
                  <a:cubicBezTo>
                    <a:pt x="17901" y="9907"/>
                    <a:pt x="15749" y="7649"/>
                    <a:pt x="11770" y="506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40" name="任意多边形: 形状 827">
              <a:extLst>
                <a:ext uri="{FF2B5EF4-FFF2-40B4-BE49-F238E27FC236}">
                  <a16:creationId xmlns:a16="http://schemas.microsoft.com/office/drawing/2014/main" xmlns="" id="{E3B62BCE-6632-44DB-AB7D-BB188A4BE48C}"/>
                </a:ext>
              </a:extLst>
            </p:cNvPr>
            <p:cNvSpPr/>
            <p:nvPr/>
          </p:nvSpPr>
          <p:spPr>
            <a:xfrm>
              <a:off x="1477341" y="572645"/>
              <a:ext cx="74142" cy="42450"/>
            </a:xfrm>
            <a:custGeom>
              <a:avLst/>
              <a:gdLst>
                <a:gd name="connsiteX0" fmla="*/ 86 w 17546"/>
                <a:gd name="connsiteY0" fmla="*/ 120 h 10046"/>
                <a:gd name="connsiteX1" fmla="*/ 17295 w 17546"/>
                <a:gd name="connsiteY1" fmla="*/ 10015 h 10046"/>
                <a:gd name="connsiteX2" fmla="*/ 11702 w 17546"/>
                <a:gd name="connsiteY2" fmla="*/ 4960 h 10046"/>
                <a:gd name="connsiteX3" fmla="*/ 301 w 17546"/>
                <a:gd name="connsiteY3" fmla="*/ 12 h 10046"/>
                <a:gd name="connsiteX4" fmla="*/ 86 w 17546"/>
                <a:gd name="connsiteY4" fmla="*/ 120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46" h="10046">
                  <a:moveTo>
                    <a:pt x="86" y="120"/>
                  </a:moveTo>
                  <a:cubicBezTo>
                    <a:pt x="-1312" y="1410"/>
                    <a:pt x="14714" y="10660"/>
                    <a:pt x="17295" y="10015"/>
                  </a:cubicBezTo>
                  <a:cubicBezTo>
                    <a:pt x="18371" y="9692"/>
                    <a:pt x="15897" y="7541"/>
                    <a:pt x="11702" y="4960"/>
                  </a:cubicBezTo>
                  <a:cubicBezTo>
                    <a:pt x="7508" y="2486"/>
                    <a:pt x="2022" y="-203"/>
                    <a:pt x="301" y="12"/>
                  </a:cubicBezTo>
                  <a:cubicBezTo>
                    <a:pt x="194" y="12"/>
                    <a:pt x="194" y="12"/>
                    <a:pt x="86" y="12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41" name="任意多边形: 形状 828">
              <a:extLst>
                <a:ext uri="{FF2B5EF4-FFF2-40B4-BE49-F238E27FC236}">
                  <a16:creationId xmlns:a16="http://schemas.microsoft.com/office/drawing/2014/main" xmlns="" id="{1F7D393B-FDA8-4AED-B50F-89794BA18EA3}"/>
                </a:ext>
              </a:extLst>
            </p:cNvPr>
            <p:cNvSpPr/>
            <p:nvPr/>
          </p:nvSpPr>
          <p:spPr>
            <a:xfrm>
              <a:off x="1534057" y="558100"/>
              <a:ext cx="75930" cy="41200"/>
            </a:xfrm>
            <a:custGeom>
              <a:avLst/>
              <a:gdLst>
                <a:gd name="connsiteX0" fmla="*/ 17964 w 17969"/>
                <a:gd name="connsiteY0" fmla="*/ 9693 h 9750"/>
                <a:gd name="connsiteX1" fmla="*/ 11403 w 17969"/>
                <a:gd name="connsiteY1" fmla="*/ 4853 h 9750"/>
                <a:gd name="connsiteX2" fmla="*/ 110 w 17969"/>
                <a:gd name="connsiteY2" fmla="*/ 13 h 9750"/>
                <a:gd name="connsiteX3" fmla="*/ 2 w 17969"/>
                <a:gd name="connsiteY3" fmla="*/ 120 h 9750"/>
                <a:gd name="connsiteX4" fmla="*/ 17964 w 17969"/>
                <a:gd name="connsiteY4" fmla="*/ 9693 h 9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69" h="9750">
                  <a:moveTo>
                    <a:pt x="17964" y="9693"/>
                  </a:moveTo>
                  <a:cubicBezTo>
                    <a:pt x="18179" y="8725"/>
                    <a:pt x="12156" y="5175"/>
                    <a:pt x="11403" y="4853"/>
                  </a:cubicBezTo>
                  <a:cubicBezTo>
                    <a:pt x="6993" y="2379"/>
                    <a:pt x="1508" y="-203"/>
                    <a:pt x="110" y="13"/>
                  </a:cubicBezTo>
                  <a:cubicBezTo>
                    <a:pt x="110" y="13"/>
                    <a:pt x="2" y="13"/>
                    <a:pt x="2" y="120"/>
                  </a:cubicBezTo>
                  <a:cubicBezTo>
                    <a:pt x="-213" y="1518"/>
                    <a:pt x="16673" y="10553"/>
                    <a:pt x="17964" y="969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42" name="任意多边形: 形状 829">
              <a:extLst>
                <a:ext uri="{FF2B5EF4-FFF2-40B4-BE49-F238E27FC236}">
                  <a16:creationId xmlns:a16="http://schemas.microsoft.com/office/drawing/2014/main" xmlns="" id="{07F48ED7-91F8-49C7-AF88-DAC28567B3E1}"/>
                </a:ext>
              </a:extLst>
            </p:cNvPr>
            <p:cNvSpPr/>
            <p:nvPr/>
          </p:nvSpPr>
          <p:spPr>
            <a:xfrm>
              <a:off x="1575422" y="543099"/>
              <a:ext cx="77717" cy="40752"/>
            </a:xfrm>
            <a:custGeom>
              <a:avLst/>
              <a:gdLst>
                <a:gd name="connsiteX0" fmla="*/ 11293 w 18392"/>
                <a:gd name="connsiteY0" fmla="*/ 4746 h 9644"/>
                <a:gd name="connsiteX1" fmla="*/ 108 w 18392"/>
                <a:gd name="connsiteY1" fmla="*/ 13 h 9644"/>
                <a:gd name="connsiteX2" fmla="*/ 0 w 18392"/>
                <a:gd name="connsiteY2" fmla="*/ 121 h 9644"/>
                <a:gd name="connsiteX3" fmla="*/ 18392 w 18392"/>
                <a:gd name="connsiteY3" fmla="*/ 9586 h 9644"/>
                <a:gd name="connsiteX4" fmla="*/ 11293 w 18392"/>
                <a:gd name="connsiteY4" fmla="*/ 4746 h 9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92" h="9644">
                  <a:moveTo>
                    <a:pt x="11293" y="4746"/>
                  </a:moveTo>
                  <a:cubicBezTo>
                    <a:pt x="6776" y="2272"/>
                    <a:pt x="1183" y="-202"/>
                    <a:pt x="108" y="13"/>
                  </a:cubicBezTo>
                  <a:cubicBezTo>
                    <a:pt x="108" y="13"/>
                    <a:pt x="108" y="13"/>
                    <a:pt x="0" y="121"/>
                  </a:cubicBezTo>
                  <a:cubicBezTo>
                    <a:pt x="430" y="1626"/>
                    <a:pt x="17639" y="10446"/>
                    <a:pt x="18392" y="9586"/>
                  </a:cubicBezTo>
                  <a:cubicBezTo>
                    <a:pt x="18285" y="8725"/>
                    <a:pt x="13875" y="6144"/>
                    <a:pt x="11293" y="474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43" name="任意多边形: 形状 830">
              <a:extLst>
                <a:ext uri="{FF2B5EF4-FFF2-40B4-BE49-F238E27FC236}">
                  <a16:creationId xmlns:a16="http://schemas.microsoft.com/office/drawing/2014/main" xmlns="" id="{FF0E4469-05CA-4D24-B3EC-975E61A7A888}"/>
                </a:ext>
              </a:extLst>
            </p:cNvPr>
            <p:cNvSpPr/>
            <p:nvPr/>
          </p:nvSpPr>
          <p:spPr>
            <a:xfrm>
              <a:off x="1602943" y="527684"/>
              <a:ext cx="78824" cy="39738"/>
            </a:xfrm>
            <a:custGeom>
              <a:avLst/>
              <a:gdLst>
                <a:gd name="connsiteX0" fmla="*/ 48 w 18654"/>
                <a:gd name="connsiteY0" fmla="*/ 3 h 9404"/>
                <a:gd name="connsiteX1" fmla="*/ 48 w 18654"/>
                <a:gd name="connsiteY1" fmla="*/ 3 h 9404"/>
                <a:gd name="connsiteX2" fmla="*/ 18655 w 18654"/>
                <a:gd name="connsiteY2" fmla="*/ 9361 h 9404"/>
                <a:gd name="connsiteX3" fmla="*/ 10911 w 18654"/>
                <a:gd name="connsiteY3" fmla="*/ 4628 h 9404"/>
                <a:gd name="connsiteX4" fmla="*/ 10911 w 18654"/>
                <a:gd name="connsiteY4" fmla="*/ 4628 h 9404"/>
                <a:gd name="connsiteX5" fmla="*/ 48 w 18654"/>
                <a:gd name="connsiteY5" fmla="*/ 3 h 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54" h="9404">
                  <a:moveTo>
                    <a:pt x="48" y="3"/>
                  </a:moveTo>
                  <a:cubicBezTo>
                    <a:pt x="48" y="111"/>
                    <a:pt x="-60" y="111"/>
                    <a:pt x="48" y="3"/>
                  </a:cubicBezTo>
                  <a:cubicBezTo>
                    <a:pt x="693" y="971"/>
                    <a:pt x="17687" y="10114"/>
                    <a:pt x="18655" y="9361"/>
                  </a:cubicBezTo>
                  <a:cubicBezTo>
                    <a:pt x="18117" y="8500"/>
                    <a:pt x="13492" y="6027"/>
                    <a:pt x="10911" y="4628"/>
                  </a:cubicBezTo>
                  <a:lnTo>
                    <a:pt x="10911" y="4628"/>
                  </a:lnTo>
                  <a:cubicBezTo>
                    <a:pt x="6286" y="2370"/>
                    <a:pt x="801" y="-104"/>
                    <a:pt x="48" y="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44" name="任意多边形: 形状 831">
              <a:extLst>
                <a:ext uri="{FF2B5EF4-FFF2-40B4-BE49-F238E27FC236}">
                  <a16:creationId xmlns:a16="http://schemas.microsoft.com/office/drawing/2014/main" xmlns="" id="{46B7A971-D228-4767-99C0-22437BAFCE09}"/>
                </a:ext>
              </a:extLst>
            </p:cNvPr>
            <p:cNvSpPr/>
            <p:nvPr/>
          </p:nvSpPr>
          <p:spPr>
            <a:xfrm>
              <a:off x="1614509" y="513157"/>
              <a:ext cx="79078" cy="39083"/>
            </a:xfrm>
            <a:custGeom>
              <a:avLst/>
              <a:gdLst>
                <a:gd name="connsiteX0" fmla="*/ 0 w 18714"/>
                <a:gd name="connsiteY0" fmla="*/ 0 h 9249"/>
                <a:gd name="connsiteX1" fmla="*/ 18715 w 18714"/>
                <a:gd name="connsiteY1" fmla="*/ 9250 h 9249"/>
                <a:gd name="connsiteX2" fmla="*/ 18715 w 18714"/>
                <a:gd name="connsiteY2" fmla="*/ 9142 h 9249"/>
                <a:gd name="connsiteX3" fmla="*/ 10433 w 18714"/>
                <a:gd name="connsiteY3" fmla="*/ 4517 h 9249"/>
                <a:gd name="connsiteX4" fmla="*/ 0 w 18714"/>
                <a:gd name="connsiteY4" fmla="*/ 0 h 9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14" h="9249">
                  <a:moveTo>
                    <a:pt x="0" y="0"/>
                  </a:moveTo>
                  <a:cubicBezTo>
                    <a:pt x="430" y="753"/>
                    <a:pt x="16994" y="9035"/>
                    <a:pt x="18715" y="9250"/>
                  </a:cubicBezTo>
                  <a:cubicBezTo>
                    <a:pt x="18715" y="9250"/>
                    <a:pt x="18715" y="9142"/>
                    <a:pt x="18715" y="9142"/>
                  </a:cubicBezTo>
                  <a:cubicBezTo>
                    <a:pt x="17962" y="8389"/>
                    <a:pt x="13982" y="6346"/>
                    <a:pt x="10433" y="4517"/>
                  </a:cubicBezTo>
                  <a:cubicBezTo>
                    <a:pt x="8067" y="3334"/>
                    <a:pt x="1076"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45" name="任意多边形: 形状 832">
              <a:extLst>
                <a:ext uri="{FF2B5EF4-FFF2-40B4-BE49-F238E27FC236}">
                  <a16:creationId xmlns:a16="http://schemas.microsoft.com/office/drawing/2014/main" xmlns="" id="{FCAEA266-C666-4D4C-8C46-1C82289725EA}"/>
                </a:ext>
              </a:extLst>
            </p:cNvPr>
            <p:cNvSpPr/>
            <p:nvPr/>
          </p:nvSpPr>
          <p:spPr>
            <a:xfrm>
              <a:off x="1610875" y="498160"/>
              <a:ext cx="79078" cy="38174"/>
            </a:xfrm>
            <a:custGeom>
              <a:avLst/>
              <a:gdLst>
                <a:gd name="connsiteX0" fmla="*/ 0 w 18714"/>
                <a:gd name="connsiteY0" fmla="*/ 0 h 9034"/>
                <a:gd name="connsiteX1" fmla="*/ 18715 w 18714"/>
                <a:gd name="connsiteY1" fmla="*/ 9035 h 9034"/>
                <a:gd name="connsiteX2" fmla="*/ 9895 w 18714"/>
                <a:gd name="connsiteY2" fmla="*/ 4410 h 9034"/>
                <a:gd name="connsiteX3" fmla="*/ 0 w 18714"/>
                <a:gd name="connsiteY3" fmla="*/ 0 h 9034"/>
              </a:gdLst>
              <a:ahLst/>
              <a:cxnLst>
                <a:cxn ang="0">
                  <a:pos x="connsiteX0" y="connsiteY0"/>
                </a:cxn>
                <a:cxn ang="0">
                  <a:pos x="connsiteX1" y="connsiteY1"/>
                </a:cxn>
                <a:cxn ang="0">
                  <a:pos x="connsiteX2" y="connsiteY2"/>
                </a:cxn>
                <a:cxn ang="0">
                  <a:pos x="connsiteX3" y="connsiteY3"/>
                </a:cxn>
              </a:cxnLst>
              <a:rect l="l" t="t" r="r" b="b"/>
              <a:pathLst>
                <a:path w="18714" h="9034">
                  <a:moveTo>
                    <a:pt x="0" y="0"/>
                  </a:moveTo>
                  <a:cubicBezTo>
                    <a:pt x="108" y="108"/>
                    <a:pt x="17747" y="9035"/>
                    <a:pt x="18715" y="9035"/>
                  </a:cubicBezTo>
                  <a:cubicBezTo>
                    <a:pt x="18177" y="8604"/>
                    <a:pt x="13767" y="6346"/>
                    <a:pt x="9895" y="4410"/>
                  </a:cubicBezTo>
                  <a:cubicBezTo>
                    <a:pt x="6238" y="2689"/>
                    <a:pt x="538"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46" name="任意多边形: 形状 833">
              <a:extLst>
                <a:ext uri="{FF2B5EF4-FFF2-40B4-BE49-F238E27FC236}">
                  <a16:creationId xmlns:a16="http://schemas.microsoft.com/office/drawing/2014/main" xmlns="" id="{820B9BFF-BABE-4C1A-8ADF-210604A9F267}"/>
                </a:ext>
              </a:extLst>
            </p:cNvPr>
            <p:cNvSpPr/>
            <p:nvPr/>
          </p:nvSpPr>
          <p:spPr>
            <a:xfrm>
              <a:off x="1591331" y="483615"/>
              <a:ext cx="78169" cy="37722"/>
            </a:xfrm>
            <a:custGeom>
              <a:avLst/>
              <a:gdLst>
                <a:gd name="connsiteX0" fmla="*/ 15811 w 18499"/>
                <a:gd name="connsiteY0" fmla="*/ 7636 h 8927"/>
                <a:gd name="connsiteX1" fmla="*/ 8820 w 18499"/>
                <a:gd name="connsiteY1" fmla="*/ 4195 h 8927"/>
                <a:gd name="connsiteX2" fmla="*/ 7314 w 18499"/>
                <a:gd name="connsiteY2" fmla="*/ 3442 h 8927"/>
                <a:gd name="connsiteX3" fmla="*/ 0 w 18499"/>
                <a:gd name="connsiteY3" fmla="*/ 0 h 8927"/>
                <a:gd name="connsiteX4" fmla="*/ 18500 w 18499"/>
                <a:gd name="connsiteY4" fmla="*/ 8927 h 8927"/>
                <a:gd name="connsiteX5" fmla="*/ 15811 w 18499"/>
                <a:gd name="connsiteY5" fmla="*/ 7636 h 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499" h="8927">
                  <a:moveTo>
                    <a:pt x="15811" y="7636"/>
                  </a:moveTo>
                  <a:lnTo>
                    <a:pt x="8820" y="4195"/>
                  </a:lnTo>
                  <a:lnTo>
                    <a:pt x="7314" y="3442"/>
                  </a:lnTo>
                  <a:cubicBezTo>
                    <a:pt x="3334" y="1506"/>
                    <a:pt x="323" y="108"/>
                    <a:pt x="0" y="0"/>
                  </a:cubicBezTo>
                  <a:cubicBezTo>
                    <a:pt x="108" y="108"/>
                    <a:pt x="18177" y="8712"/>
                    <a:pt x="18500" y="8927"/>
                  </a:cubicBezTo>
                  <a:cubicBezTo>
                    <a:pt x="17532" y="8497"/>
                    <a:pt x="16671" y="8067"/>
                    <a:pt x="15811" y="763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64" name="任意多边形: 形状 851">
              <a:extLst>
                <a:ext uri="{FF2B5EF4-FFF2-40B4-BE49-F238E27FC236}">
                  <a16:creationId xmlns:a16="http://schemas.microsoft.com/office/drawing/2014/main" xmlns="" id="{78334AE0-61FA-4932-8459-3B403F5AA5E3}"/>
                </a:ext>
              </a:extLst>
            </p:cNvPr>
            <p:cNvSpPr/>
            <p:nvPr/>
          </p:nvSpPr>
          <p:spPr>
            <a:xfrm>
              <a:off x="184164" y="774032"/>
              <a:ext cx="44610" cy="51996"/>
            </a:xfrm>
            <a:custGeom>
              <a:avLst/>
              <a:gdLst>
                <a:gd name="connsiteX0" fmla="*/ 10557 w 10557"/>
                <a:gd name="connsiteY0" fmla="*/ 6561 h 12305"/>
                <a:gd name="connsiteX1" fmla="*/ 4857 w 10557"/>
                <a:gd name="connsiteY1" fmla="*/ 0 h 12305"/>
                <a:gd name="connsiteX2" fmla="*/ 1845 w 10557"/>
                <a:gd name="connsiteY2" fmla="*/ 10540 h 12305"/>
                <a:gd name="connsiteX3" fmla="*/ 10557 w 10557"/>
                <a:gd name="connsiteY3" fmla="*/ 6561 h 12305"/>
              </a:gdLst>
              <a:ahLst/>
              <a:cxnLst>
                <a:cxn ang="0">
                  <a:pos x="connsiteX0" y="connsiteY0"/>
                </a:cxn>
                <a:cxn ang="0">
                  <a:pos x="connsiteX1" y="connsiteY1"/>
                </a:cxn>
                <a:cxn ang="0">
                  <a:pos x="connsiteX2" y="connsiteY2"/>
                </a:cxn>
                <a:cxn ang="0">
                  <a:pos x="connsiteX3" y="connsiteY3"/>
                </a:cxn>
              </a:cxnLst>
              <a:rect l="l" t="t" r="r" b="b"/>
              <a:pathLst>
                <a:path w="10557" h="12305">
                  <a:moveTo>
                    <a:pt x="10557" y="6561"/>
                  </a:moveTo>
                  <a:cubicBezTo>
                    <a:pt x="10557" y="3872"/>
                    <a:pt x="8729" y="108"/>
                    <a:pt x="4857" y="0"/>
                  </a:cubicBezTo>
                  <a:cubicBezTo>
                    <a:pt x="-198" y="430"/>
                    <a:pt x="-1489" y="7099"/>
                    <a:pt x="1845" y="10540"/>
                  </a:cubicBezTo>
                  <a:cubicBezTo>
                    <a:pt x="5180" y="14197"/>
                    <a:pt x="10557" y="11831"/>
                    <a:pt x="10557" y="656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65" name="任意多边形: 形状 852">
              <a:extLst>
                <a:ext uri="{FF2B5EF4-FFF2-40B4-BE49-F238E27FC236}">
                  <a16:creationId xmlns:a16="http://schemas.microsoft.com/office/drawing/2014/main" xmlns="" id="{A621C5B1-D4F1-43C4-9C52-3F2270C39261}"/>
                </a:ext>
              </a:extLst>
            </p:cNvPr>
            <p:cNvSpPr/>
            <p:nvPr/>
          </p:nvSpPr>
          <p:spPr>
            <a:xfrm>
              <a:off x="354020" y="769486"/>
              <a:ext cx="45987" cy="51354"/>
            </a:xfrm>
            <a:custGeom>
              <a:avLst/>
              <a:gdLst>
                <a:gd name="connsiteX0" fmla="*/ 10802 w 10883"/>
                <a:gd name="connsiteY0" fmla="*/ 6453 h 12153"/>
                <a:gd name="connsiteX1" fmla="*/ 4026 w 10883"/>
                <a:gd name="connsiteY1" fmla="*/ 0 h 12153"/>
                <a:gd name="connsiteX2" fmla="*/ 3488 w 10883"/>
                <a:gd name="connsiteY2" fmla="*/ 0 h 12153"/>
                <a:gd name="connsiteX3" fmla="*/ 3058 w 10883"/>
                <a:gd name="connsiteY3" fmla="*/ 10863 h 12153"/>
                <a:gd name="connsiteX4" fmla="*/ 10802 w 10883"/>
                <a:gd name="connsiteY4" fmla="*/ 6453 h 12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3" h="12153">
                  <a:moveTo>
                    <a:pt x="10802" y="6453"/>
                  </a:moveTo>
                  <a:cubicBezTo>
                    <a:pt x="10372" y="3872"/>
                    <a:pt x="8006" y="108"/>
                    <a:pt x="4026" y="0"/>
                  </a:cubicBezTo>
                  <a:cubicBezTo>
                    <a:pt x="3918" y="0"/>
                    <a:pt x="3703" y="0"/>
                    <a:pt x="3488" y="0"/>
                  </a:cubicBezTo>
                  <a:cubicBezTo>
                    <a:pt x="-922" y="645"/>
                    <a:pt x="-1244" y="7529"/>
                    <a:pt x="3058" y="10863"/>
                  </a:cubicBezTo>
                  <a:cubicBezTo>
                    <a:pt x="6930" y="13875"/>
                    <a:pt x="11555" y="11293"/>
                    <a:pt x="10802" y="645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66" name="任意多边形: 形状 853">
              <a:extLst>
                <a:ext uri="{FF2B5EF4-FFF2-40B4-BE49-F238E27FC236}">
                  <a16:creationId xmlns:a16="http://schemas.microsoft.com/office/drawing/2014/main" xmlns="" id="{7F6235F2-ED93-488A-AFBC-9E9458383698}"/>
                </a:ext>
              </a:extLst>
            </p:cNvPr>
            <p:cNvSpPr/>
            <p:nvPr/>
          </p:nvSpPr>
          <p:spPr>
            <a:xfrm>
              <a:off x="522220" y="763126"/>
              <a:ext cx="48244" cy="51421"/>
            </a:xfrm>
            <a:custGeom>
              <a:avLst/>
              <a:gdLst>
                <a:gd name="connsiteX0" fmla="*/ 11114 w 11417"/>
                <a:gd name="connsiteY0" fmla="*/ 6346 h 12169"/>
                <a:gd name="connsiteX1" fmla="*/ 3370 w 11417"/>
                <a:gd name="connsiteY1" fmla="*/ 0 h 12169"/>
                <a:gd name="connsiteX2" fmla="*/ 2402 w 11417"/>
                <a:gd name="connsiteY2" fmla="*/ 215 h 12169"/>
                <a:gd name="connsiteX3" fmla="*/ 4554 w 11417"/>
                <a:gd name="connsiteY3" fmla="*/ 11293 h 12169"/>
                <a:gd name="connsiteX4" fmla="*/ 11114 w 11417"/>
                <a:gd name="connsiteY4" fmla="*/ 6346 h 12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7" h="12169">
                  <a:moveTo>
                    <a:pt x="11114" y="6346"/>
                  </a:moveTo>
                  <a:cubicBezTo>
                    <a:pt x="10362" y="3764"/>
                    <a:pt x="7350" y="0"/>
                    <a:pt x="3370" y="0"/>
                  </a:cubicBezTo>
                  <a:cubicBezTo>
                    <a:pt x="3048" y="0"/>
                    <a:pt x="2725" y="108"/>
                    <a:pt x="2402" y="215"/>
                  </a:cubicBezTo>
                  <a:cubicBezTo>
                    <a:pt x="-1685" y="1506"/>
                    <a:pt x="-286" y="8389"/>
                    <a:pt x="4554" y="11293"/>
                  </a:cubicBezTo>
                  <a:cubicBezTo>
                    <a:pt x="8856" y="13660"/>
                    <a:pt x="12513" y="10971"/>
                    <a:pt x="11114" y="634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67" name="任意多边形: 形状 854">
              <a:extLst>
                <a:ext uri="{FF2B5EF4-FFF2-40B4-BE49-F238E27FC236}">
                  <a16:creationId xmlns:a16="http://schemas.microsoft.com/office/drawing/2014/main" xmlns="" id="{D4378C10-2663-4424-9934-747D45DFBCA8}"/>
                </a:ext>
              </a:extLst>
            </p:cNvPr>
            <p:cNvSpPr/>
            <p:nvPr/>
          </p:nvSpPr>
          <p:spPr>
            <a:xfrm>
              <a:off x="687496" y="754945"/>
              <a:ext cx="51197" cy="50661"/>
            </a:xfrm>
            <a:custGeom>
              <a:avLst/>
              <a:gdLst>
                <a:gd name="connsiteX0" fmla="*/ 11475 w 12116"/>
                <a:gd name="connsiteY0" fmla="*/ 6238 h 11989"/>
                <a:gd name="connsiteX1" fmla="*/ 2870 w 12116"/>
                <a:gd name="connsiteY1" fmla="*/ 0 h 11989"/>
                <a:gd name="connsiteX2" fmla="*/ 1472 w 12116"/>
                <a:gd name="connsiteY2" fmla="*/ 323 h 11989"/>
                <a:gd name="connsiteX3" fmla="*/ 6957 w 12116"/>
                <a:gd name="connsiteY3" fmla="*/ 11616 h 11989"/>
                <a:gd name="connsiteX4" fmla="*/ 11475 w 12116"/>
                <a:gd name="connsiteY4" fmla="*/ 6238 h 11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6" h="11989">
                  <a:moveTo>
                    <a:pt x="11475" y="6238"/>
                  </a:moveTo>
                  <a:cubicBezTo>
                    <a:pt x="10292" y="3657"/>
                    <a:pt x="6850" y="0"/>
                    <a:pt x="2870" y="0"/>
                  </a:cubicBezTo>
                  <a:cubicBezTo>
                    <a:pt x="2440" y="0"/>
                    <a:pt x="2010" y="108"/>
                    <a:pt x="1472" y="323"/>
                  </a:cubicBezTo>
                  <a:cubicBezTo>
                    <a:pt x="-2185" y="2259"/>
                    <a:pt x="1472" y="9788"/>
                    <a:pt x="6957" y="11616"/>
                  </a:cubicBezTo>
                  <a:cubicBezTo>
                    <a:pt x="11044" y="13014"/>
                    <a:pt x="13303" y="10325"/>
                    <a:pt x="11475" y="623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68" name="任意多边形: 形状 855">
              <a:extLst>
                <a:ext uri="{FF2B5EF4-FFF2-40B4-BE49-F238E27FC236}">
                  <a16:creationId xmlns:a16="http://schemas.microsoft.com/office/drawing/2014/main" xmlns="" id="{08195FFF-62C0-4182-8A9E-1D95B26512F9}"/>
                </a:ext>
              </a:extLst>
            </p:cNvPr>
            <p:cNvSpPr/>
            <p:nvPr/>
          </p:nvSpPr>
          <p:spPr>
            <a:xfrm>
              <a:off x="849362" y="744943"/>
              <a:ext cx="54362" cy="50352"/>
            </a:xfrm>
            <a:custGeom>
              <a:avLst/>
              <a:gdLst>
                <a:gd name="connsiteX0" fmla="*/ 2316 w 12865"/>
                <a:gd name="connsiteY0" fmla="*/ 0 h 11916"/>
                <a:gd name="connsiteX1" fmla="*/ 1026 w 12865"/>
                <a:gd name="connsiteY1" fmla="*/ 323 h 11916"/>
                <a:gd name="connsiteX2" fmla="*/ 8770 w 12865"/>
                <a:gd name="connsiteY2" fmla="*/ 11724 h 11916"/>
                <a:gd name="connsiteX3" fmla="*/ 11781 w 12865"/>
                <a:gd name="connsiteY3" fmla="*/ 6131 h 11916"/>
                <a:gd name="connsiteX4" fmla="*/ 2316 w 12865"/>
                <a:gd name="connsiteY4" fmla="*/ 0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 h="11916">
                  <a:moveTo>
                    <a:pt x="2316" y="0"/>
                  </a:moveTo>
                  <a:cubicBezTo>
                    <a:pt x="1886" y="0"/>
                    <a:pt x="1456" y="108"/>
                    <a:pt x="1026" y="323"/>
                  </a:cubicBezTo>
                  <a:cubicBezTo>
                    <a:pt x="-2308" y="2366"/>
                    <a:pt x="3069" y="10325"/>
                    <a:pt x="8770" y="11724"/>
                  </a:cubicBezTo>
                  <a:cubicBezTo>
                    <a:pt x="12642" y="12692"/>
                    <a:pt x="14040" y="9895"/>
                    <a:pt x="11781" y="6131"/>
                  </a:cubicBezTo>
                  <a:cubicBezTo>
                    <a:pt x="10168" y="3657"/>
                    <a:pt x="6188" y="0"/>
                    <a:pt x="2316"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69" name="任意多边形: 形状 856">
              <a:extLst>
                <a:ext uri="{FF2B5EF4-FFF2-40B4-BE49-F238E27FC236}">
                  <a16:creationId xmlns:a16="http://schemas.microsoft.com/office/drawing/2014/main" xmlns="" id="{76EC5611-6E56-41CA-B88A-E02153886C67}"/>
                </a:ext>
              </a:extLst>
            </p:cNvPr>
            <p:cNvSpPr/>
            <p:nvPr/>
          </p:nvSpPr>
          <p:spPr>
            <a:xfrm>
              <a:off x="1005557" y="733572"/>
              <a:ext cx="58233" cy="49744"/>
            </a:xfrm>
            <a:custGeom>
              <a:avLst/>
              <a:gdLst>
                <a:gd name="connsiteX0" fmla="*/ 738 w 13781"/>
                <a:gd name="connsiteY0" fmla="*/ 325 h 11772"/>
                <a:gd name="connsiteX1" fmla="*/ 10741 w 13781"/>
                <a:gd name="connsiteY1" fmla="*/ 11726 h 11772"/>
                <a:gd name="connsiteX2" fmla="*/ 12032 w 13781"/>
                <a:gd name="connsiteY2" fmla="*/ 6026 h 11772"/>
                <a:gd name="connsiteX3" fmla="*/ 1921 w 13781"/>
                <a:gd name="connsiteY3" fmla="*/ 2 h 11772"/>
                <a:gd name="connsiteX4" fmla="*/ 738 w 13781"/>
                <a:gd name="connsiteY4" fmla="*/ 325 h 11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1" h="11772">
                  <a:moveTo>
                    <a:pt x="738" y="325"/>
                  </a:moveTo>
                  <a:cubicBezTo>
                    <a:pt x="-2381" y="2476"/>
                    <a:pt x="5040" y="10866"/>
                    <a:pt x="10741" y="11726"/>
                  </a:cubicBezTo>
                  <a:cubicBezTo>
                    <a:pt x="14183" y="12156"/>
                    <a:pt x="14828" y="9575"/>
                    <a:pt x="12032" y="6026"/>
                  </a:cubicBezTo>
                  <a:cubicBezTo>
                    <a:pt x="10096" y="3444"/>
                    <a:pt x="5578" y="-105"/>
                    <a:pt x="1921" y="2"/>
                  </a:cubicBezTo>
                  <a:cubicBezTo>
                    <a:pt x="1491" y="2"/>
                    <a:pt x="1061" y="110"/>
                    <a:pt x="738" y="32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70" name="任意多边形: 形状 857">
              <a:extLst>
                <a:ext uri="{FF2B5EF4-FFF2-40B4-BE49-F238E27FC236}">
                  <a16:creationId xmlns:a16="http://schemas.microsoft.com/office/drawing/2014/main" xmlns="" id="{65BCD902-FFBF-485D-985D-B0881FF233DA}"/>
                </a:ext>
              </a:extLst>
            </p:cNvPr>
            <p:cNvSpPr/>
            <p:nvPr/>
          </p:nvSpPr>
          <p:spPr>
            <a:xfrm>
              <a:off x="1150115" y="720849"/>
              <a:ext cx="60494" cy="49562"/>
            </a:xfrm>
            <a:custGeom>
              <a:avLst/>
              <a:gdLst>
                <a:gd name="connsiteX0" fmla="*/ 1377 w 14316"/>
                <a:gd name="connsiteY0" fmla="*/ 2 h 11729"/>
                <a:gd name="connsiteX1" fmla="*/ 409 w 14316"/>
                <a:gd name="connsiteY1" fmla="*/ 433 h 11729"/>
                <a:gd name="connsiteX2" fmla="*/ 12347 w 14316"/>
                <a:gd name="connsiteY2" fmla="*/ 11726 h 11729"/>
                <a:gd name="connsiteX3" fmla="*/ 11917 w 14316"/>
                <a:gd name="connsiteY3" fmla="*/ 6026 h 11729"/>
                <a:gd name="connsiteX4" fmla="*/ 1377 w 14316"/>
                <a:gd name="connsiteY4" fmla="*/ 2 h 11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6" h="11729">
                  <a:moveTo>
                    <a:pt x="1377" y="2"/>
                  </a:moveTo>
                  <a:cubicBezTo>
                    <a:pt x="1054" y="110"/>
                    <a:pt x="624" y="110"/>
                    <a:pt x="409" y="433"/>
                  </a:cubicBezTo>
                  <a:cubicBezTo>
                    <a:pt x="-2065" y="2691"/>
                    <a:pt x="7292" y="11618"/>
                    <a:pt x="12347" y="11726"/>
                  </a:cubicBezTo>
                  <a:cubicBezTo>
                    <a:pt x="15144" y="11834"/>
                    <a:pt x="14929" y="9252"/>
                    <a:pt x="11917" y="6026"/>
                  </a:cubicBezTo>
                  <a:cubicBezTo>
                    <a:pt x="9658" y="3444"/>
                    <a:pt x="4818" y="-105"/>
                    <a:pt x="1377" y="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71" name="任意多边形: 形状 858">
              <a:extLst>
                <a:ext uri="{FF2B5EF4-FFF2-40B4-BE49-F238E27FC236}">
                  <a16:creationId xmlns:a16="http://schemas.microsoft.com/office/drawing/2014/main" xmlns="" id="{6637E863-E443-4E86-A2BB-77F8A4327259}"/>
                </a:ext>
              </a:extLst>
            </p:cNvPr>
            <p:cNvSpPr/>
            <p:nvPr/>
          </p:nvSpPr>
          <p:spPr>
            <a:xfrm>
              <a:off x="1280018" y="707213"/>
              <a:ext cx="63785" cy="48654"/>
            </a:xfrm>
            <a:custGeom>
              <a:avLst/>
              <a:gdLst>
                <a:gd name="connsiteX0" fmla="*/ 213 w 15095"/>
                <a:gd name="connsiteY0" fmla="*/ 325 h 11514"/>
                <a:gd name="connsiteX1" fmla="*/ 13550 w 15095"/>
                <a:gd name="connsiteY1" fmla="*/ 11511 h 11514"/>
                <a:gd name="connsiteX2" fmla="*/ 12044 w 15095"/>
                <a:gd name="connsiteY2" fmla="*/ 5810 h 11514"/>
                <a:gd name="connsiteX3" fmla="*/ 12044 w 15095"/>
                <a:gd name="connsiteY3" fmla="*/ 5810 h 11514"/>
                <a:gd name="connsiteX4" fmla="*/ 1181 w 15095"/>
                <a:gd name="connsiteY4" fmla="*/ 2 h 11514"/>
                <a:gd name="connsiteX5" fmla="*/ 213 w 15095"/>
                <a:gd name="connsiteY5" fmla="*/ 325 h 1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95" h="11514">
                  <a:moveTo>
                    <a:pt x="213" y="325"/>
                  </a:moveTo>
                  <a:cubicBezTo>
                    <a:pt x="-1616" y="2584"/>
                    <a:pt x="8817" y="11296"/>
                    <a:pt x="13550" y="11511"/>
                  </a:cubicBezTo>
                  <a:cubicBezTo>
                    <a:pt x="16131" y="11618"/>
                    <a:pt x="15378" y="9037"/>
                    <a:pt x="12044" y="5810"/>
                  </a:cubicBezTo>
                  <a:lnTo>
                    <a:pt x="12044" y="5810"/>
                  </a:lnTo>
                  <a:cubicBezTo>
                    <a:pt x="9355" y="3337"/>
                    <a:pt x="4300" y="-105"/>
                    <a:pt x="1181" y="2"/>
                  </a:cubicBezTo>
                  <a:cubicBezTo>
                    <a:pt x="750" y="2"/>
                    <a:pt x="428" y="110"/>
                    <a:pt x="213" y="32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72" name="任意多边形: 形状 859">
              <a:extLst>
                <a:ext uri="{FF2B5EF4-FFF2-40B4-BE49-F238E27FC236}">
                  <a16:creationId xmlns:a16="http://schemas.microsoft.com/office/drawing/2014/main" xmlns="" id="{91502151-0FE1-49BF-8DAD-B8A247CC0F45}"/>
                </a:ext>
              </a:extLst>
            </p:cNvPr>
            <p:cNvSpPr/>
            <p:nvPr/>
          </p:nvSpPr>
          <p:spPr>
            <a:xfrm>
              <a:off x="1395107" y="692669"/>
              <a:ext cx="66262" cy="48282"/>
            </a:xfrm>
            <a:custGeom>
              <a:avLst/>
              <a:gdLst>
                <a:gd name="connsiteX0" fmla="*/ 11911 w 15681"/>
                <a:gd name="connsiteY0" fmla="*/ 5703 h 11426"/>
                <a:gd name="connsiteX1" fmla="*/ 725 w 15681"/>
                <a:gd name="connsiteY1" fmla="*/ 3 h 11426"/>
                <a:gd name="connsiteX2" fmla="*/ 80 w 15681"/>
                <a:gd name="connsiteY2" fmla="*/ 433 h 11426"/>
                <a:gd name="connsiteX3" fmla="*/ 14923 w 15681"/>
                <a:gd name="connsiteY3" fmla="*/ 11404 h 11426"/>
                <a:gd name="connsiteX4" fmla="*/ 11911 w 15681"/>
                <a:gd name="connsiteY4" fmla="*/ 5703 h 1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1" h="11426">
                  <a:moveTo>
                    <a:pt x="11911" y="5703"/>
                  </a:moveTo>
                  <a:cubicBezTo>
                    <a:pt x="8469" y="2907"/>
                    <a:pt x="3307" y="-105"/>
                    <a:pt x="725" y="3"/>
                  </a:cubicBezTo>
                  <a:cubicBezTo>
                    <a:pt x="510" y="110"/>
                    <a:pt x="188" y="110"/>
                    <a:pt x="80" y="433"/>
                  </a:cubicBezTo>
                  <a:cubicBezTo>
                    <a:pt x="-1103" y="2799"/>
                    <a:pt x="11158" y="11941"/>
                    <a:pt x="14923" y="11404"/>
                  </a:cubicBezTo>
                  <a:cubicBezTo>
                    <a:pt x="16644" y="11081"/>
                    <a:pt x="15353" y="8607"/>
                    <a:pt x="11911" y="570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73" name="任意多边形: 形状 860">
              <a:extLst>
                <a:ext uri="{FF2B5EF4-FFF2-40B4-BE49-F238E27FC236}">
                  <a16:creationId xmlns:a16="http://schemas.microsoft.com/office/drawing/2014/main" xmlns="" id="{0B07B582-0828-4B21-AC87-51D396505E0B}"/>
                </a:ext>
              </a:extLst>
            </p:cNvPr>
            <p:cNvSpPr/>
            <p:nvPr/>
          </p:nvSpPr>
          <p:spPr>
            <a:xfrm>
              <a:off x="1495402" y="677186"/>
              <a:ext cx="69072" cy="47437"/>
            </a:xfrm>
            <a:custGeom>
              <a:avLst/>
              <a:gdLst>
                <a:gd name="connsiteX0" fmla="*/ 11838 w 16346"/>
                <a:gd name="connsiteY0" fmla="*/ 5603 h 11226"/>
                <a:gd name="connsiteX1" fmla="*/ 11838 w 16346"/>
                <a:gd name="connsiteY1" fmla="*/ 5603 h 11226"/>
                <a:gd name="connsiteX2" fmla="*/ 545 w 16346"/>
                <a:gd name="connsiteY2" fmla="*/ 10 h 11226"/>
                <a:gd name="connsiteX3" fmla="*/ 115 w 16346"/>
                <a:gd name="connsiteY3" fmla="*/ 225 h 11226"/>
                <a:gd name="connsiteX4" fmla="*/ 15818 w 16346"/>
                <a:gd name="connsiteY4" fmla="*/ 11196 h 11226"/>
                <a:gd name="connsiteX5" fmla="*/ 11838 w 16346"/>
                <a:gd name="connsiteY5" fmla="*/ 5603 h 1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46" h="11226">
                  <a:moveTo>
                    <a:pt x="11838" y="5603"/>
                  </a:moveTo>
                  <a:lnTo>
                    <a:pt x="11838" y="5603"/>
                  </a:lnTo>
                  <a:cubicBezTo>
                    <a:pt x="8612" y="3129"/>
                    <a:pt x="3019" y="-205"/>
                    <a:pt x="545" y="10"/>
                  </a:cubicBezTo>
                  <a:cubicBezTo>
                    <a:pt x="437" y="10"/>
                    <a:pt x="222" y="117"/>
                    <a:pt x="115" y="225"/>
                  </a:cubicBezTo>
                  <a:cubicBezTo>
                    <a:pt x="-1391" y="2161"/>
                    <a:pt x="12376" y="11841"/>
                    <a:pt x="15818" y="11196"/>
                  </a:cubicBezTo>
                  <a:cubicBezTo>
                    <a:pt x="17324" y="10981"/>
                    <a:pt x="15495" y="8507"/>
                    <a:pt x="11838" y="560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74" name="任意多边形: 形状 861">
              <a:extLst>
                <a:ext uri="{FF2B5EF4-FFF2-40B4-BE49-F238E27FC236}">
                  <a16:creationId xmlns:a16="http://schemas.microsoft.com/office/drawing/2014/main" xmlns="" id="{6040BAF5-4F5F-456B-A0DB-A56A28D74178}"/>
                </a:ext>
              </a:extLst>
            </p:cNvPr>
            <p:cNvSpPr/>
            <p:nvPr/>
          </p:nvSpPr>
          <p:spPr>
            <a:xfrm>
              <a:off x="1580269" y="661762"/>
              <a:ext cx="71510" cy="46499"/>
            </a:xfrm>
            <a:custGeom>
              <a:avLst/>
              <a:gdLst>
                <a:gd name="connsiteX0" fmla="*/ 11652 w 16923"/>
                <a:gd name="connsiteY0" fmla="*/ 5488 h 11004"/>
                <a:gd name="connsiteX1" fmla="*/ 359 w 16923"/>
                <a:gd name="connsiteY1" fmla="*/ 3 h 11004"/>
                <a:gd name="connsiteX2" fmla="*/ 36 w 16923"/>
                <a:gd name="connsiteY2" fmla="*/ 218 h 11004"/>
                <a:gd name="connsiteX3" fmla="*/ 16600 w 16923"/>
                <a:gd name="connsiteY3" fmla="*/ 10974 h 11004"/>
                <a:gd name="connsiteX4" fmla="*/ 11652 w 16923"/>
                <a:gd name="connsiteY4" fmla="*/ 5488 h 11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3" h="11004">
                  <a:moveTo>
                    <a:pt x="11652" y="5488"/>
                  </a:moveTo>
                  <a:cubicBezTo>
                    <a:pt x="7673" y="2692"/>
                    <a:pt x="2295" y="-105"/>
                    <a:pt x="359" y="3"/>
                  </a:cubicBezTo>
                  <a:cubicBezTo>
                    <a:pt x="251" y="3"/>
                    <a:pt x="144" y="111"/>
                    <a:pt x="36" y="218"/>
                  </a:cubicBezTo>
                  <a:cubicBezTo>
                    <a:pt x="-824" y="2047"/>
                    <a:pt x="13911" y="11619"/>
                    <a:pt x="16600" y="10974"/>
                  </a:cubicBezTo>
                  <a:cubicBezTo>
                    <a:pt x="17783" y="10651"/>
                    <a:pt x="15632" y="8285"/>
                    <a:pt x="11652" y="548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75" name="任意多边形: 形状 862">
              <a:extLst>
                <a:ext uri="{FF2B5EF4-FFF2-40B4-BE49-F238E27FC236}">
                  <a16:creationId xmlns:a16="http://schemas.microsoft.com/office/drawing/2014/main" xmlns="" id="{BBD3F86E-60B6-424C-8D73-30CE75F6B973}"/>
                </a:ext>
              </a:extLst>
            </p:cNvPr>
            <p:cNvSpPr/>
            <p:nvPr/>
          </p:nvSpPr>
          <p:spPr>
            <a:xfrm>
              <a:off x="1649243" y="645363"/>
              <a:ext cx="73407" cy="46072"/>
            </a:xfrm>
            <a:custGeom>
              <a:avLst/>
              <a:gdLst>
                <a:gd name="connsiteX0" fmla="*/ 62 w 17372"/>
                <a:gd name="connsiteY0" fmla="*/ 119 h 10903"/>
                <a:gd name="connsiteX1" fmla="*/ 17163 w 17372"/>
                <a:gd name="connsiteY1" fmla="*/ 10874 h 10903"/>
                <a:gd name="connsiteX2" fmla="*/ 11462 w 17372"/>
                <a:gd name="connsiteY2" fmla="*/ 5389 h 10903"/>
                <a:gd name="connsiteX3" fmla="*/ 169 w 17372"/>
                <a:gd name="connsiteY3" fmla="*/ 11 h 10903"/>
                <a:gd name="connsiteX4" fmla="*/ 62 w 17372"/>
                <a:gd name="connsiteY4" fmla="*/ 119 h 10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72" h="10903">
                  <a:moveTo>
                    <a:pt x="62" y="119"/>
                  </a:moveTo>
                  <a:cubicBezTo>
                    <a:pt x="-1122" y="1409"/>
                    <a:pt x="15119" y="11520"/>
                    <a:pt x="17163" y="10874"/>
                  </a:cubicBezTo>
                  <a:cubicBezTo>
                    <a:pt x="18131" y="10552"/>
                    <a:pt x="15657" y="8185"/>
                    <a:pt x="11462" y="5389"/>
                  </a:cubicBezTo>
                  <a:cubicBezTo>
                    <a:pt x="7268" y="2700"/>
                    <a:pt x="1782" y="-204"/>
                    <a:pt x="169" y="11"/>
                  </a:cubicBezTo>
                  <a:cubicBezTo>
                    <a:pt x="169" y="119"/>
                    <a:pt x="169" y="119"/>
                    <a:pt x="62" y="11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76" name="任意多边形: 形状 863">
              <a:extLst>
                <a:ext uri="{FF2B5EF4-FFF2-40B4-BE49-F238E27FC236}">
                  <a16:creationId xmlns:a16="http://schemas.microsoft.com/office/drawing/2014/main" xmlns="" id="{5263BB45-6ACC-47C6-984E-F9534B90E0FD}"/>
                </a:ext>
              </a:extLst>
            </p:cNvPr>
            <p:cNvSpPr/>
            <p:nvPr/>
          </p:nvSpPr>
          <p:spPr>
            <a:xfrm>
              <a:off x="1703132" y="629001"/>
              <a:ext cx="74996" cy="44872"/>
            </a:xfrm>
            <a:custGeom>
              <a:avLst/>
              <a:gdLst>
                <a:gd name="connsiteX0" fmla="*/ 17747 w 17748"/>
                <a:gd name="connsiteY0" fmla="*/ 10552 h 10619"/>
                <a:gd name="connsiteX1" fmla="*/ 11186 w 17748"/>
                <a:gd name="connsiteY1" fmla="*/ 5282 h 10619"/>
                <a:gd name="connsiteX2" fmla="*/ 108 w 17748"/>
                <a:gd name="connsiteY2" fmla="*/ 12 h 10619"/>
                <a:gd name="connsiteX3" fmla="*/ 1 w 17748"/>
                <a:gd name="connsiteY3" fmla="*/ 119 h 10619"/>
                <a:gd name="connsiteX4" fmla="*/ 17747 w 17748"/>
                <a:gd name="connsiteY4" fmla="*/ 10552 h 10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8" h="10619">
                  <a:moveTo>
                    <a:pt x="17747" y="10552"/>
                  </a:moveTo>
                  <a:cubicBezTo>
                    <a:pt x="17855" y="9477"/>
                    <a:pt x="11832" y="5712"/>
                    <a:pt x="11186" y="5282"/>
                  </a:cubicBezTo>
                  <a:cubicBezTo>
                    <a:pt x="6884" y="2593"/>
                    <a:pt x="1399" y="-203"/>
                    <a:pt x="108" y="12"/>
                  </a:cubicBezTo>
                  <a:cubicBezTo>
                    <a:pt x="108" y="12"/>
                    <a:pt x="1" y="119"/>
                    <a:pt x="1" y="119"/>
                  </a:cubicBezTo>
                  <a:cubicBezTo>
                    <a:pt x="-107" y="1733"/>
                    <a:pt x="16457" y="11520"/>
                    <a:pt x="17747" y="1055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77" name="任意多边形: 形状 864">
              <a:extLst>
                <a:ext uri="{FF2B5EF4-FFF2-40B4-BE49-F238E27FC236}">
                  <a16:creationId xmlns:a16="http://schemas.microsoft.com/office/drawing/2014/main" xmlns="" id="{70621380-E6AF-4ADC-A12D-6E7FFFA78F21}"/>
                </a:ext>
              </a:extLst>
            </p:cNvPr>
            <p:cNvSpPr/>
            <p:nvPr/>
          </p:nvSpPr>
          <p:spPr>
            <a:xfrm>
              <a:off x="1739946" y="612640"/>
              <a:ext cx="76238" cy="44166"/>
            </a:xfrm>
            <a:custGeom>
              <a:avLst/>
              <a:gdLst>
                <a:gd name="connsiteX0" fmla="*/ 17962 w 18042"/>
                <a:gd name="connsiteY0" fmla="*/ 10445 h 10452"/>
                <a:gd name="connsiteX1" fmla="*/ 17962 w 18042"/>
                <a:gd name="connsiteY1" fmla="*/ 10445 h 10452"/>
                <a:gd name="connsiteX2" fmla="*/ 10756 w 18042"/>
                <a:gd name="connsiteY2" fmla="*/ 5174 h 10452"/>
                <a:gd name="connsiteX3" fmla="*/ 10756 w 18042"/>
                <a:gd name="connsiteY3" fmla="*/ 5174 h 10452"/>
                <a:gd name="connsiteX4" fmla="*/ 0 w 18042"/>
                <a:gd name="connsiteY4" fmla="*/ 12 h 10452"/>
                <a:gd name="connsiteX5" fmla="*/ 0 w 18042"/>
                <a:gd name="connsiteY5" fmla="*/ 119 h 10452"/>
                <a:gd name="connsiteX6" fmla="*/ 17962 w 18042"/>
                <a:gd name="connsiteY6" fmla="*/ 10445 h 1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42" h="10452">
                  <a:moveTo>
                    <a:pt x="17962" y="10445"/>
                  </a:moveTo>
                  <a:cubicBezTo>
                    <a:pt x="18069" y="10445"/>
                    <a:pt x="18069" y="10445"/>
                    <a:pt x="17962" y="10445"/>
                  </a:cubicBezTo>
                  <a:cubicBezTo>
                    <a:pt x="17747" y="9477"/>
                    <a:pt x="13982" y="7003"/>
                    <a:pt x="10756" y="5174"/>
                  </a:cubicBezTo>
                  <a:lnTo>
                    <a:pt x="10756" y="5174"/>
                  </a:lnTo>
                  <a:cubicBezTo>
                    <a:pt x="6346" y="2593"/>
                    <a:pt x="968" y="-203"/>
                    <a:pt x="0" y="12"/>
                  </a:cubicBezTo>
                  <a:cubicBezTo>
                    <a:pt x="0" y="12"/>
                    <a:pt x="0" y="119"/>
                    <a:pt x="0" y="119"/>
                  </a:cubicBezTo>
                  <a:cubicBezTo>
                    <a:pt x="538" y="1625"/>
                    <a:pt x="16456" y="10767"/>
                    <a:pt x="17962" y="1044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78" name="任意多边形: 形状 865">
              <a:extLst>
                <a:ext uri="{FF2B5EF4-FFF2-40B4-BE49-F238E27FC236}">
                  <a16:creationId xmlns:a16="http://schemas.microsoft.com/office/drawing/2014/main" xmlns="" id="{D4402E1D-B63A-452A-AE99-49ACE0695E02}"/>
                </a:ext>
              </a:extLst>
            </p:cNvPr>
            <p:cNvSpPr/>
            <p:nvPr/>
          </p:nvSpPr>
          <p:spPr>
            <a:xfrm>
              <a:off x="1759945" y="595873"/>
              <a:ext cx="77261" cy="43629"/>
            </a:xfrm>
            <a:custGeom>
              <a:avLst/>
              <a:gdLst>
                <a:gd name="connsiteX0" fmla="*/ 18284 w 18284"/>
                <a:gd name="connsiteY0" fmla="*/ 10218 h 10325"/>
                <a:gd name="connsiteX1" fmla="*/ 10433 w 18284"/>
                <a:gd name="connsiteY1" fmla="*/ 5055 h 10325"/>
                <a:gd name="connsiteX2" fmla="*/ 10433 w 18284"/>
                <a:gd name="connsiteY2" fmla="*/ 5055 h 10325"/>
                <a:gd name="connsiteX3" fmla="*/ 0 w 18284"/>
                <a:gd name="connsiteY3" fmla="*/ 0 h 10325"/>
                <a:gd name="connsiteX4" fmla="*/ 18177 w 18284"/>
                <a:gd name="connsiteY4" fmla="*/ 10325 h 10325"/>
                <a:gd name="connsiteX5" fmla="*/ 18284 w 18284"/>
                <a:gd name="connsiteY5" fmla="*/ 10218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10325">
                  <a:moveTo>
                    <a:pt x="18284" y="10218"/>
                  </a:moveTo>
                  <a:cubicBezTo>
                    <a:pt x="17639" y="9357"/>
                    <a:pt x="13014" y="6561"/>
                    <a:pt x="10433" y="5055"/>
                  </a:cubicBezTo>
                  <a:lnTo>
                    <a:pt x="10433" y="5055"/>
                  </a:lnTo>
                  <a:cubicBezTo>
                    <a:pt x="8174" y="3764"/>
                    <a:pt x="1291" y="0"/>
                    <a:pt x="0" y="0"/>
                  </a:cubicBezTo>
                  <a:cubicBezTo>
                    <a:pt x="107" y="968"/>
                    <a:pt x="16026" y="10003"/>
                    <a:pt x="18177" y="10325"/>
                  </a:cubicBezTo>
                  <a:cubicBezTo>
                    <a:pt x="18284" y="10325"/>
                    <a:pt x="18284" y="10325"/>
                    <a:pt x="18284" y="1021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79" name="任意多边形: 形状 866">
              <a:extLst>
                <a:ext uri="{FF2B5EF4-FFF2-40B4-BE49-F238E27FC236}">
                  <a16:creationId xmlns:a16="http://schemas.microsoft.com/office/drawing/2014/main" xmlns="" id="{950AEA6F-03AF-49FC-8970-E9AF3E62E359}"/>
                </a:ext>
              </a:extLst>
            </p:cNvPr>
            <p:cNvSpPr/>
            <p:nvPr/>
          </p:nvSpPr>
          <p:spPr>
            <a:xfrm>
              <a:off x="1763579" y="579967"/>
              <a:ext cx="77261" cy="42721"/>
            </a:xfrm>
            <a:custGeom>
              <a:avLst/>
              <a:gdLst>
                <a:gd name="connsiteX0" fmla="*/ 0 w 18284"/>
                <a:gd name="connsiteY0" fmla="*/ 0 h 10110"/>
                <a:gd name="connsiteX1" fmla="*/ 18285 w 18284"/>
                <a:gd name="connsiteY1" fmla="*/ 10110 h 10110"/>
                <a:gd name="connsiteX2" fmla="*/ 9895 w 18284"/>
                <a:gd name="connsiteY2" fmla="*/ 5055 h 10110"/>
                <a:gd name="connsiteX3" fmla="*/ 0 w 18284"/>
                <a:gd name="connsiteY3" fmla="*/ 0 h 10110"/>
              </a:gdLst>
              <a:ahLst/>
              <a:cxnLst>
                <a:cxn ang="0">
                  <a:pos x="connsiteX0" y="connsiteY0"/>
                </a:cxn>
                <a:cxn ang="0">
                  <a:pos x="connsiteX1" y="connsiteY1"/>
                </a:cxn>
                <a:cxn ang="0">
                  <a:pos x="connsiteX2" y="connsiteY2"/>
                </a:cxn>
                <a:cxn ang="0">
                  <a:pos x="connsiteX3" y="connsiteY3"/>
                </a:cxn>
              </a:cxnLst>
              <a:rect l="l" t="t" r="r" b="b"/>
              <a:pathLst>
                <a:path w="18284" h="10110">
                  <a:moveTo>
                    <a:pt x="0" y="0"/>
                  </a:moveTo>
                  <a:cubicBezTo>
                    <a:pt x="108" y="108"/>
                    <a:pt x="16886" y="10110"/>
                    <a:pt x="18285" y="10110"/>
                  </a:cubicBezTo>
                  <a:cubicBezTo>
                    <a:pt x="17854" y="9572"/>
                    <a:pt x="13660" y="7099"/>
                    <a:pt x="9895" y="5055"/>
                  </a:cubicBezTo>
                  <a:cubicBezTo>
                    <a:pt x="6991" y="3334"/>
                    <a:pt x="753"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80" name="任意多边形: 形状 867">
              <a:extLst>
                <a:ext uri="{FF2B5EF4-FFF2-40B4-BE49-F238E27FC236}">
                  <a16:creationId xmlns:a16="http://schemas.microsoft.com/office/drawing/2014/main" xmlns="" id="{8EFB86A6-6B14-4B6B-8E03-2C795059AC86}"/>
                </a:ext>
              </a:extLst>
            </p:cNvPr>
            <p:cNvSpPr/>
            <p:nvPr/>
          </p:nvSpPr>
          <p:spPr>
            <a:xfrm>
              <a:off x="1749948" y="564058"/>
              <a:ext cx="76352" cy="41812"/>
            </a:xfrm>
            <a:custGeom>
              <a:avLst/>
              <a:gdLst>
                <a:gd name="connsiteX0" fmla="*/ 9250 w 18069"/>
                <a:gd name="connsiteY0" fmla="*/ 4840 h 9895"/>
                <a:gd name="connsiteX1" fmla="*/ 0 w 18069"/>
                <a:gd name="connsiteY1" fmla="*/ 0 h 9895"/>
                <a:gd name="connsiteX2" fmla="*/ 18069 w 18069"/>
                <a:gd name="connsiteY2" fmla="*/ 9895 h 9895"/>
                <a:gd name="connsiteX3" fmla="*/ 9250 w 18069"/>
                <a:gd name="connsiteY3" fmla="*/ 4840 h 9895"/>
              </a:gdLst>
              <a:ahLst/>
              <a:cxnLst>
                <a:cxn ang="0">
                  <a:pos x="connsiteX0" y="connsiteY0"/>
                </a:cxn>
                <a:cxn ang="0">
                  <a:pos x="connsiteX1" y="connsiteY1"/>
                </a:cxn>
                <a:cxn ang="0">
                  <a:pos x="connsiteX2" y="connsiteY2"/>
                </a:cxn>
                <a:cxn ang="0">
                  <a:pos x="connsiteX3" y="connsiteY3"/>
                </a:cxn>
              </a:cxnLst>
              <a:rect l="l" t="t" r="r" b="b"/>
              <a:pathLst>
                <a:path w="18069" h="9895">
                  <a:moveTo>
                    <a:pt x="9250" y="4840"/>
                  </a:moveTo>
                  <a:cubicBezTo>
                    <a:pt x="6346" y="3227"/>
                    <a:pt x="753" y="215"/>
                    <a:pt x="0" y="0"/>
                  </a:cubicBezTo>
                  <a:cubicBezTo>
                    <a:pt x="107" y="108"/>
                    <a:pt x="17316" y="9572"/>
                    <a:pt x="18069" y="9895"/>
                  </a:cubicBezTo>
                  <a:cubicBezTo>
                    <a:pt x="17424" y="9357"/>
                    <a:pt x="13552" y="7206"/>
                    <a:pt x="9250" y="484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97" name="任意多边形: 形状 884">
              <a:extLst>
                <a:ext uri="{FF2B5EF4-FFF2-40B4-BE49-F238E27FC236}">
                  <a16:creationId xmlns:a16="http://schemas.microsoft.com/office/drawing/2014/main" xmlns="" id="{25964B46-6032-41EE-ADEA-0FCDF46AA8EB}"/>
                </a:ext>
              </a:extLst>
            </p:cNvPr>
            <p:cNvSpPr/>
            <p:nvPr/>
          </p:nvSpPr>
          <p:spPr>
            <a:xfrm>
              <a:off x="86738" y="895379"/>
              <a:ext cx="48945" cy="55850"/>
            </a:xfrm>
            <a:custGeom>
              <a:avLst/>
              <a:gdLst>
                <a:gd name="connsiteX0" fmla="*/ 11565 w 11583"/>
                <a:gd name="connsiteY0" fmla="*/ 7099 h 13217"/>
                <a:gd name="connsiteX1" fmla="*/ 11565 w 11583"/>
                <a:gd name="connsiteY1" fmla="*/ 7099 h 13217"/>
                <a:gd name="connsiteX2" fmla="*/ 5864 w 11583"/>
                <a:gd name="connsiteY2" fmla="*/ 0 h 13217"/>
                <a:gd name="connsiteX3" fmla="*/ 1562 w 11583"/>
                <a:gd name="connsiteY3" fmla="*/ 11293 h 13217"/>
                <a:gd name="connsiteX4" fmla="*/ 11565 w 11583"/>
                <a:gd name="connsiteY4" fmla="*/ 7099 h 13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3" h="13217">
                  <a:moveTo>
                    <a:pt x="11565" y="7099"/>
                  </a:moveTo>
                  <a:lnTo>
                    <a:pt x="11565" y="7099"/>
                  </a:lnTo>
                  <a:cubicBezTo>
                    <a:pt x="11780" y="4195"/>
                    <a:pt x="10166" y="108"/>
                    <a:pt x="5864" y="0"/>
                  </a:cubicBezTo>
                  <a:cubicBezTo>
                    <a:pt x="271" y="430"/>
                    <a:pt x="-1665" y="7636"/>
                    <a:pt x="1562" y="11293"/>
                  </a:cubicBezTo>
                  <a:cubicBezTo>
                    <a:pt x="5004" y="15273"/>
                    <a:pt x="11027" y="12692"/>
                    <a:pt x="11565" y="709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98" name="任意多边形: 形状 885">
              <a:extLst>
                <a:ext uri="{FF2B5EF4-FFF2-40B4-BE49-F238E27FC236}">
                  <a16:creationId xmlns:a16="http://schemas.microsoft.com/office/drawing/2014/main" xmlns="" id="{D1C81AD7-05ED-4033-9A7F-7DA1E2A1AC86}"/>
                </a:ext>
              </a:extLst>
            </p:cNvPr>
            <p:cNvSpPr/>
            <p:nvPr/>
          </p:nvSpPr>
          <p:spPr>
            <a:xfrm>
              <a:off x="274232" y="891289"/>
              <a:ext cx="49135" cy="55727"/>
            </a:xfrm>
            <a:custGeom>
              <a:avLst/>
              <a:gdLst>
                <a:gd name="connsiteX0" fmla="*/ 11614 w 11628"/>
                <a:gd name="connsiteY0" fmla="*/ 6991 h 13188"/>
                <a:gd name="connsiteX1" fmla="*/ 4946 w 11628"/>
                <a:gd name="connsiteY1" fmla="*/ 0 h 13188"/>
                <a:gd name="connsiteX2" fmla="*/ 4408 w 11628"/>
                <a:gd name="connsiteY2" fmla="*/ 0 h 13188"/>
                <a:gd name="connsiteX3" fmla="*/ 2687 w 11628"/>
                <a:gd name="connsiteY3" fmla="*/ 11724 h 13188"/>
                <a:gd name="connsiteX4" fmla="*/ 11614 w 11628"/>
                <a:gd name="connsiteY4" fmla="*/ 6991 h 1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8" h="13188">
                  <a:moveTo>
                    <a:pt x="11614" y="6991"/>
                  </a:moveTo>
                  <a:cubicBezTo>
                    <a:pt x="11506" y="4195"/>
                    <a:pt x="9248" y="108"/>
                    <a:pt x="4946" y="0"/>
                  </a:cubicBezTo>
                  <a:cubicBezTo>
                    <a:pt x="4730" y="0"/>
                    <a:pt x="4515" y="0"/>
                    <a:pt x="4408" y="0"/>
                  </a:cubicBezTo>
                  <a:cubicBezTo>
                    <a:pt x="-540" y="753"/>
                    <a:pt x="-1615" y="8174"/>
                    <a:pt x="2687" y="11724"/>
                  </a:cubicBezTo>
                  <a:cubicBezTo>
                    <a:pt x="6666" y="15058"/>
                    <a:pt x="11937" y="12369"/>
                    <a:pt x="11614" y="699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799" name="任意多边形: 形状 886">
              <a:extLst>
                <a:ext uri="{FF2B5EF4-FFF2-40B4-BE49-F238E27FC236}">
                  <a16:creationId xmlns:a16="http://schemas.microsoft.com/office/drawing/2014/main" xmlns="" id="{BB4834C2-44C1-4CCA-99C0-F04AE17BAEFC}"/>
                </a:ext>
              </a:extLst>
            </p:cNvPr>
            <p:cNvSpPr/>
            <p:nvPr/>
          </p:nvSpPr>
          <p:spPr>
            <a:xfrm>
              <a:off x="460674" y="884473"/>
              <a:ext cx="50864" cy="56082"/>
            </a:xfrm>
            <a:custGeom>
              <a:avLst/>
              <a:gdLst>
                <a:gd name="connsiteX0" fmla="*/ 3523 w 12037"/>
                <a:gd name="connsiteY0" fmla="*/ 11831 h 13272"/>
                <a:gd name="connsiteX1" fmla="*/ 11912 w 12037"/>
                <a:gd name="connsiteY1" fmla="*/ 6991 h 13272"/>
                <a:gd name="connsiteX2" fmla="*/ 4276 w 12037"/>
                <a:gd name="connsiteY2" fmla="*/ 0 h 13272"/>
                <a:gd name="connsiteX3" fmla="*/ 3738 w 12037"/>
                <a:gd name="connsiteY3" fmla="*/ 108 h 13272"/>
                <a:gd name="connsiteX4" fmla="*/ 3523 w 12037"/>
                <a:gd name="connsiteY4" fmla="*/ 11831 h 13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7" h="13272">
                  <a:moveTo>
                    <a:pt x="3523" y="11831"/>
                  </a:moveTo>
                  <a:cubicBezTo>
                    <a:pt x="8040" y="15165"/>
                    <a:pt x="12880" y="12369"/>
                    <a:pt x="11912" y="6991"/>
                  </a:cubicBezTo>
                  <a:cubicBezTo>
                    <a:pt x="11374" y="4195"/>
                    <a:pt x="8686" y="108"/>
                    <a:pt x="4276" y="0"/>
                  </a:cubicBezTo>
                  <a:cubicBezTo>
                    <a:pt x="4061" y="0"/>
                    <a:pt x="3846" y="0"/>
                    <a:pt x="3738" y="108"/>
                  </a:cubicBezTo>
                  <a:cubicBezTo>
                    <a:pt x="-1210" y="968"/>
                    <a:pt x="-1210" y="8389"/>
                    <a:pt x="3523" y="1183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00" name="任意多边形: 形状 887">
              <a:extLst>
                <a:ext uri="{FF2B5EF4-FFF2-40B4-BE49-F238E27FC236}">
                  <a16:creationId xmlns:a16="http://schemas.microsoft.com/office/drawing/2014/main" xmlns="" id="{F7264344-407E-46CF-8585-4326CEAF9266}"/>
                </a:ext>
              </a:extLst>
            </p:cNvPr>
            <p:cNvSpPr/>
            <p:nvPr/>
          </p:nvSpPr>
          <p:spPr>
            <a:xfrm>
              <a:off x="644911" y="876748"/>
              <a:ext cx="53103" cy="55681"/>
            </a:xfrm>
            <a:custGeom>
              <a:avLst/>
              <a:gdLst>
                <a:gd name="connsiteX0" fmla="*/ 12195 w 12567"/>
                <a:gd name="connsiteY0" fmla="*/ 6884 h 13177"/>
                <a:gd name="connsiteX1" fmla="*/ 3698 w 12567"/>
                <a:gd name="connsiteY1" fmla="*/ 0 h 13177"/>
                <a:gd name="connsiteX2" fmla="*/ 2623 w 12567"/>
                <a:gd name="connsiteY2" fmla="*/ 215 h 13177"/>
                <a:gd name="connsiteX3" fmla="*/ 5204 w 12567"/>
                <a:gd name="connsiteY3" fmla="*/ 12154 h 13177"/>
                <a:gd name="connsiteX4" fmla="*/ 12195 w 12567"/>
                <a:gd name="connsiteY4" fmla="*/ 6884 h 13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7" h="13177">
                  <a:moveTo>
                    <a:pt x="12195" y="6884"/>
                  </a:moveTo>
                  <a:cubicBezTo>
                    <a:pt x="11227" y="4087"/>
                    <a:pt x="8001" y="108"/>
                    <a:pt x="3698" y="0"/>
                  </a:cubicBezTo>
                  <a:cubicBezTo>
                    <a:pt x="3376" y="0"/>
                    <a:pt x="2945" y="108"/>
                    <a:pt x="2623" y="215"/>
                  </a:cubicBezTo>
                  <a:cubicBezTo>
                    <a:pt x="-1895" y="1613"/>
                    <a:pt x="-281" y="9035"/>
                    <a:pt x="5204" y="12154"/>
                  </a:cubicBezTo>
                  <a:cubicBezTo>
                    <a:pt x="9937" y="14843"/>
                    <a:pt x="13809" y="11939"/>
                    <a:pt x="12195" y="688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01" name="任意多边形: 形状 888">
              <a:extLst>
                <a:ext uri="{FF2B5EF4-FFF2-40B4-BE49-F238E27FC236}">
                  <a16:creationId xmlns:a16="http://schemas.microsoft.com/office/drawing/2014/main" xmlns="" id="{04F316E3-EEF2-40DE-9761-1D2A15F6A70D}"/>
                </a:ext>
              </a:extLst>
            </p:cNvPr>
            <p:cNvSpPr/>
            <p:nvPr/>
          </p:nvSpPr>
          <p:spPr>
            <a:xfrm>
              <a:off x="826016" y="867203"/>
              <a:ext cx="55681" cy="54831"/>
            </a:xfrm>
            <a:custGeom>
              <a:avLst/>
              <a:gdLst>
                <a:gd name="connsiteX0" fmla="*/ 1603 w 13177"/>
                <a:gd name="connsiteY0" fmla="*/ 430 h 12976"/>
                <a:gd name="connsiteX1" fmla="*/ 7519 w 13177"/>
                <a:gd name="connsiteY1" fmla="*/ 12584 h 12976"/>
                <a:gd name="connsiteX2" fmla="*/ 12466 w 13177"/>
                <a:gd name="connsiteY2" fmla="*/ 6776 h 12976"/>
                <a:gd name="connsiteX3" fmla="*/ 12466 w 13177"/>
                <a:gd name="connsiteY3" fmla="*/ 6776 h 12976"/>
                <a:gd name="connsiteX4" fmla="*/ 3109 w 13177"/>
                <a:gd name="connsiteY4" fmla="*/ 0 h 12976"/>
                <a:gd name="connsiteX5" fmla="*/ 1603 w 13177"/>
                <a:gd name="connsiteY5" fmla="*/ 430 h 1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77" h="12976">
                  <a:moveTo>
                    <a:pt x="1603" y="430"/>
                  </a:moveTo>
                  <a:cubicBezTo>
                    <a:pt x="-2377" y="2474"/>
                    <a:pt x="1603" y="10648"/>
                    <a:pt x="7519" y="12584"/>
                  </a:cubicBezTo>
                  <a:cubicBezTo>
                    <a:pt x="11928" y="14090"/>
                    <a:pt x="14510" y="11078"/>
                    <a:pt x="12466" y="6776"/>
                  </a:cubicBezTo>
                  <a:lnTo>
                    <a:pt x="12466" y="6776"/>
                  </a:lnTo>
                  <a:cubicBezTo>
                    <a:pt x="11176" y="3980"/>
                    <a:pt x="7411" y="0"/>
                    <a:pt x="3109" y="0"/>
                  </a:cubicBezTo>
                  <a:cubicBezTo>
                    <a:pt x="2679" y="108"/>
                    <a:pt x="2141" y="108"/>
                    <a:pt x="1603" y="43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02" name="任意多边形: 形状 889">
              <a:extLst>
                <a:ext uri="{FF2B5EF4-FFF2-40B4-BE49-F238E27FC236}">
                  <a16:creationId xmlns:a16="http://schemas.microsoft.com/office/drawing/2014/main" xmlns="" id="{49407E32-D094-48F7-AEBF-D2AFF24522B2}"/>
                </a:ext>
              </a:extLst>
            </p:cNvPr>
            <p:cNvSpPr/>
            <p:nvPr/>
          </p:nvSpPr>
          <p:spPr>
            <a:xfrm>
              <a:off x="1002270" y="855832"/>
              <a:ext cx="58609" cy="54278"/>
            </a:xfrm>
            <a:custGeom>
              <a:avLst/>
              <a:gdLst>
                <a:gd name="connsiteX0" fmla="*/ 12702 w 13870"/>
                <a:gd name="connsiteY0" fmla="*/ 6563 h 12845"/>
                <a:gd name="connsiteX1" fmla="*/ 2591 w 13870"/>
                <a:gd name="connsiteY1" fmla="*/ 2 h 12845"/>
                <a:gd name="connsiteX2" fmla="*/ 1193 w 13870"/>
                <a:gd name="connsiteY2" fmla="*/ 432 h 12845"/>
                <a:gd name="connsiteX3" fmla="*/ 9367 w 13870"/>
                <a:gd name="connsiteY3" fmla="*/ 12694 h 12845"/>
                <a:gd name="connsiteX4" fmla="*/ 12702 w 13870"/>
                <a:gd name="connsiteY4" fmla="*/ 6563 h 12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70" h="12845">
                  <a:moveTo>
                    <a:pt x="12702" y="6563"/>
                  </a:moveTo>
                  <a:cubicBezTo>
                    <a:pt x="11088" y="3767"/>
                    <a:pt x="6786" y="-105"/>
                    <a:pt x="2591" y="2"/>
                  </a:cubicBezTo>
                  <a:cubicBezTo>
                    <a:pt x="2161" y="110"/>
                    <a:pt x="1623" y="110"/>
                    <a:pt x="1193" y="432"/>
                  </a:cubicBezTo>
                  <a:cubicBezTo>
                    <a:pt x="-2571" y="2691"/>
                    <a:pt x="3237" y="11296"/>
                    <a:pt x="9367" y="12694"/>
                  </a:cubicBezTo>
                  <a:cubicBezTo>
                    <a:pt x="13562" y="13554"/>
                    <a:pt x="15175" y="10650"/>
                    <a:pt x="12702" y="656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03" name="任意多边形: 形状 890">
              <a:extLst>
                <a:ext uri="{FF2B5EF4-FFF2-40B4-BE49-F238E27FC236}">
                  <a16:creationId xmlns:a16="http://schemas.microsoft.com/office/drawing/2014/main" xmlns="" id="{5F9FBA4F-3B7C-44A1-8545-F1C152F7DF9C}"/>
                </a:ext>
              </a:extLst>
            </p:cNvPr>
            <p:cNvSpPr/>
            <p:nvPr/>
          </p:nvSpPr>
          <p:spPr>
            <a:xfrm>
              <a:off x="1170229" y="842196"/>
              <a:ext cx="60608" cy="53910"/>
            </a:xfrm>
            <a:custGeom>
              <a:avLst/>
              <a:gdLst>
                <a:gd name="connsiteX0" fmla="*/ 1994 w 14343"/>
                <a:gd name="connsiteY0" fmla="*/ 2 h 12758"/>
                <a:gd name="connsiteX1" fmla="*/ 811 w 14343"/>
                <a:gd name="connsiteY1" fmla="*/ 432 h 12758"/>
                <a:gd name="connsiteX2" fmla="*/ 11137 w 14343"/>
                <a:gd name="connsiteY2" fmla="*/ 12694 h 12758"/>
                <a:gd name="connsiteX3" fmla="*/ 12642 w 14343"/>
                <a:gd name="connsiteY3" fmla="*/ 6563 h 12758"/>
                <a:gd name="connsiteX4" fmla="*/ 1994 w 14343"/>
                <a:gd name="connsiteY4" fmla="*/ 2 h 12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3" h="12758">
                  <a:moveTo>
                    <a:pt x="1994" y="2"/>
                  </a:moveTo>
                  <a:cubicBezTo>
                    <a:pt x="1564" y="110"/>
                    <a:pt x="1134" y="110"/>
                    <a:pt x="811" y="432"/>
                  </a:cubicBezTo>
                  <a:cubicBezTo>
                    <a:pt x="-2523" y="2799"/>
                    <a:pt x="5113" y="11833"/>
                    <a:pt x="11137" y="12694"/>
                  </a:cubicBezTo>
                  <a:cubicBezTo>
                    <a:pt x="14686" y="13232"/>
                    <a:pt x="15439" y="10328"/>
                    <a:pt x="12642" y="6563"/>
                  </a:cubicBezTo>
                  <a:cubicBezTo>
                    <a:pt x="10599" y="3767"/>
                    <a:pt x="5974" y="-105"/>
                    <a:pt x="1994" y="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04" name="任意多边形: 形状 891">
              <a:extLst>
                <a:ext uri="{FF2B5EF4-FFF2-40B4-BE49-F238E27FC236}">
                  <a16:creationId xmlns:a16="http://schemas.microsoft.com/office/drawing/2014/main" xmlns="" id="{DCA59AA9-D5F2-4762-8521-29BDA31377B3}"/>
                </a:ext>
              </a:extLst>
            </p:cNvPr>
            <p:cNvSpPr/>
            <p:nvPr/>
          </p:nvSpPr>
          <p:spPr>
            <a:xfrm>
              <a:off x="1323027" y="827626"/>
              <a:ext cx="62315" cy="53221"/>
            </a:xfrm>
            <a:custGeom>
              <a:avLst/>
              <a:gdLst>
                <a:gd name="connsiteX0" fmla="*/ 12405 w 14747"/>
                <a:gd name="connsiteY0" fmla="*/ 6354 h 12595"/>
                <a:gd name="connsiteX1" fmla="*/ 1542 w 14747"/>
                <a:gd name="connsiteY1" fmla="*/ 9 h 12595"/>
                <a:gd name="connsiteX2" fmla="*/ 467 w 14747"/>
                <a:gd name="connsiteY2" fmla="*/ 439 h 12595"/>
                <a:gd name="connsiteX3" fmla="*/ 12728 w 14747"/>
                <a:gd name="connsiteY3" fmla="*/ 12593 h 12595"/>
                <a:gd name="connsiteX4" fmla="*/ 12405 w 14747"/>
                <a:gd name="connsiteY4" fmla="*/ 6354 h 12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7" h="12595">
                  <a:moveTo>
                    <a:pt x="12405" y="6354"/>
                  </a:moveTo>
                  <a:cubicBezTo>
                    <a:pt x="10039" y="3665"/>
                    <a:pt x="5092" y="-207"/>
                    <a:pt x="1542" y="9"/>
                  </a:cubicBezTo>
                  <a:cubicBezTo>
                    <a:pt x="1220" y="116"/>
                    <a:pt x="790" y="116"/>
                    <a:pt x="467" y="439"/>
                  </a:cubicBezTo>
                  <a:cubicBezTo>
                    <a:pt x="-2222" y="2913"/>
                    <a:pt x="7350" y="12485"/>
                    <a:pt x="12728" y="12593"/>
                  </a:cubicBezTo>
                  <a:cubicBezTo>
                    <a:pt x="15525" y="12700"/>
                    <a:pt x="15417" y="9904"/>
                    <a:pt x="12405" y="635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05" name="任意多边形: 形状 892">
              <a:extLst>
                <a:ext uri="{FF2B5EF4-FFF2-40B4-BE49-F238E27FC236}">
                  <a16:creationId xmlns:a16="http://schemas.microsoft.com/office/drawing/2014/main" xmlns="" id="{DC9607DA-1E7B-420E-BB80-91BF38344FD3}"/>
                </a:ext>
              </a:extLst>
            </p:cNvPr>
            <p:cNvSpPr/>
            <p:nvPr/>
          </p:nvSpPr>
          <p:spPr>
            <a:xfrm>
              <a:off x="1459446" y="812173"/>
              <a:ext cx="64829" cy="52313"/>
            </a:xfrm>
            <a:custGeom>
              <a:avLst/>
              <a:gdLst>
                <a:gd name="connsiteX0" fmla="*/ 235 w 15342"/>
                <a:gd name="connsiteY0" fmla="*/ 331 h 12380"/>
                <a:gd name="connsiteX1" fmla="*/ 13679 w 15342"/>
                <a:gd name="connsiteY1" fmla="*/ 12378 h 12380"/>
                <a:gd name="connsiteX2" fmla="*/ 12281 w 15342"/>
                <a:gd name="connsiteY2" fmla="*/ 6247 h 12380"/>
                <a:gd name="connsiteX3" fmla="*/ 1095 w 15342"/>
                <a:gd name="connsiteY3" fmla="*/ 9 h 12380"/>
                <a:gd name="connsiteX4" fmla="*/ 235 w 15342"/>
                <a:gd name="connsiteY4" fmla="*/ 331 h 12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42" h="12380">
                  <a:moveTo>
                    <a:pt x="235" y="331"/>
                  </a:moveTo>
                  <a:cubicBezTo>
                    <a:pt x="-1701" y="2805"/>
                    <a:pt x="8839" y="12270"/>
                    <a:pt x="13679" y="12378"/>
                  </a:cubicBezTo>
                  <a:cubicBezTo>
                    <a:pt x="16368" y="12485"/>
                    <a:pt x="15723" y="9689"/>
                    <a:pt x="12281" y="6247"/>
                  </a:cubicBezTo>
                  <a:cubicBezTo>
                    <a:pt x="9592" y="3558"/>
                    <a:pt x="4429" y="-206"/>
                    <a:pt x="1095" y="9"/>
                  </a:cubicBezTo>
                  <a:cubicBezTo>
                    <a:pt x="772" y="9"/>
                    <a:pt x="450" y="116"/>
                    <a:pt x="235" y="33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06" name="任意多边形: 形状 893">
              <a:extLst>
                <a:ext uri="{FF2B5EF4-FFF2-40B4-BE49-F238E27FC236}">
                  <a16:creationId xmlns:a16="http://schemas.microsoft.com/office/drawing/2014/main" xmlns="" id="{E6153ADF-D5B3-4679-B430-D5387C9F8257}"/>
                </a:ext>
              </a:extLst>
            </p:cNvPr>
            <p:cNvSpPr/>
            <p:nvPr/>
          </p:nvSpPr>
          <p:spPr>
            <a:xfrm>
              <a:off x="1579233" y="795811"/>
              <a:ext cx="66925" cy="51848"/>
            </a:xfrm>
            <a:custGeom>
              <a:avLst/>
              <a:gdLst>
                <a:gd name="connsiteX0" fmla="*/ 14586 w 15838"/>
                <a:gd name="connsiteY0" fmla="*/ 12270 h 12270"/>
                <a:gd name="connsiteX1" fmla="*/ 12113 w 15838"/>
                <a:gd name="connsiteY1" fmla="*/ 6140 h 12270"/>
                <a:gd name="connsiteX2" fmla="*/ 819 w 15838"/>
                <a:gd name="connsiteY2" fmla="*/ 9 h 12270"/>
                <a:gd name="connsiteX3" fmla="*/ 281 w 15838"/>
                <a:gd name="connsiteY3" fmla="*/ 224 h 12270"/>
                <a:gd name="connsiteX4" fmla="*/ 14586 w 15838"/>
                <a:gd name="connsiteY4" fmla="*/ 12270 h 12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38" h="12270">
                  <a:moveTo>
                    <a:pt x="14586" y="12270"/>
                  </a:moveTo>
                  <a:cubicBezTo>
                    <a:pt x="16953" y="12270"/>
                    <a:pt x="15877" y="9582"/>
                    <a:pt x="12113" y="6140"/>
                  </a:cubicBezTo>
                  <a:cubicBezTo>
                    <a:pt x="9209" y="3451"/>
                    <a:pt x="3831" y="-206"/>
                    <a:pt x="819" y="9"/>
                  </a:cubicBezTo>
                  <a:cubicBezTo>
                    <a:pt x="604" y="9"/>
                    <a:pt x="389" y="117"/>
                    <a:pt x="281" y="224"/>
                  </a:cubicBezTo>
                  <a:cubicBezTo>
                    <a:pt x="-1977" y="2160"/>
                    <a:pt x="9961" y="12163"/>
                    <a:pt x="14586" y="1227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07" name="任意多边形: 形状 894">
              <a:extLst>
                <a:ext uri="{FF2B5EF4-FFF2-40B4-BE49-F238E27FC236}">
                  <a16:creationId xmlns:a16="http://schemas.microsoft.com/office/drawing/2014/main" xmlns="" id="{6C837659-E701-4F7D-A2CA-C22AFADABF4D}"/>
                </a:ext>
              </a:extLst>
            </p:cNvPr>
            <p:cNvSpPr/>
            <p:nvPr/>
          </p:nvSpPr>
          <p:spPr>
            <a:xfrm>
              <a:off x="1682579" y="778537"/>
              <a:ext cx="68759" cy="51104"/>
            </a:xfrm>
            <a:custGeom>
              <a:avLst/>
              <a:gdLst>
                <a:gd name="connsiteX0" fmla="*/ 11855 w 16272"/>
                <a:gd name="connsiteY0" fmla="*/ 6032 h 12094"/>
                <a:gd name="connsiteX1" fmla="*/ 11855 w 16272"/>
                <a:gd name="connsiteY1" fmla="*/ 6032 h 12094"/>
                <a:gd name="connsiteX2" fmla="*/ 562 w 16272"/>
                <a:gd name="connsiteY2" fmla="*/ 9 h 12094"/>
                <a:gd name="connsiteX3" fmla="*/ 132 w 16272"/>
                <a:gd name="connsiteY3" fmla="*/ 224 h 12094"/>
                <a:gd name="connsiteX4" fmla="*/ 15727 w 16272"/>
                <a:gd name="connsiteY4" fmla="*/ 12055 h 12094"/>
                <a:gd name="connsiteX5" fmla="*/ 11855 w 16272"/>
                <a:gd name="connsiteY5" fmla="*/ 6032 h 1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72" h="12094">
                  <a:moveTo>
                    <a:pt x="11855" y="6032"/>
                  </a:moveTo>
                  <a:lnTo>
                    <a:pt x="11855" y="6032"/>
                  </a:lnTo>
                  <a:cubicBezTo>
                    <a:pt x="8736" y="3451"/>
                    <a:pt x="3143" y="-206"/>
                    <a:pt x="562" y="9"/>
                  </a:cubicBezTo>
                  <a:cubicBezTo>
                    <a:pt x="454" y="9"/>
                    <a:pt x="239" y="117"/>
                    <a:pt x="132" y="224"/>
                  </a:cubicBezTo>
                  <a:cubicBezTo>
                    <a:pt x="-1482" y="2375"/>
                    <a:pt x="12178" y="12808"/>
                    <a:pt x="15727" y="12055"/>
                  </a:cubicBezTo>
                  <a:cubicBezTo>
                    <a:pt x="17233" y="11840"/>
                    <a:pt x="15512" y="9151"/>
                    <a:pt x="11855" y="603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08" name="任意多边形: 形状 895">
              <a:extLst>
                <a:ext uri="{FF2B5EF4-FFF2-40B4-BE49-F238E27FC236}">
                  <a16:creationId xmlns:a16="http://schemas.microsoft.com/office/drawing/2014/main" xmlns="" id="{A0EF5957-CD0A-4937-9B34-A97945B33E92}"/>
                </a:ext>
              </a:extLst>
            </p:cNvPr>
            <p:cNvSpPr/>
            <p:nvPr/>
          </p:nvSpPr>
          <p:spPr>
            <a:xfrm>
              <a:off x="1768878" y="760815"/>
              <a:ext cx="70369" cy="50606"/>
            </a:xfrm>
            <a:custGeom>
              <a:avLst/>
              <a:gdLst>
                <a:gd name="connsiteX0" fmla="*/ 37 w 16653"/>
                <a:gd name="connsiteY0" fmla="*/ 224 h 11976"/>
                <a:gd name="connsiteX1" fmla="*/ 16278 w 16653"/>
                <a:gd name="connsiteY1" fmla="*/ 11948 h 11976"/>
                <a:gd name="connsiteX2" fmla="*/ 11545 w 16653"/>
                <a:gd name="connsiteY2" fmla="*/ 5925 h 11976"/>
                <a:gd name="connsiteX3" fmla="*/ 360 w 16653"/>
                <a:gd name="connsiteY3" fmla="*/ 9 h 11976"/>
                <a:gd name="connsiteX4" fmla="*/ 37 w 16653"/>
                <a:gd name="connsiteY4" fmla="*/ 224 h 11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53" h="11976">
                  <a:moveTo>
                    <a:pt x="37" y="224"/>
                  </a:moveTo>
                  <a:cubicBezTo>
                    <a:pt x="-823" y="2268"/>
                    <a:pt x="13589" y="12593"/>
                    <a:pt x="16278" y="11948"/>
                  </a:cubicBezTo>
                  <a:cubicBezTo>
                    <a:pt x="17569" y="11625"/>
                    <a:pt x="15417" y="9044"/>
                    <a:pt x="11545" y="5925"/>
                  </a:cubicBezTo>
                  <a:cubicBezTo>
                    <a:pt x="8211" y="3344"/>
                    <a:pt x="2511" y="-206"/>
                    <a:pt x="360" y="9"/>
                  </a:cubicBezTo>
                  <a:cubicBezTo>
                    <a:pt x="252" y="117"/>
                    <a:pt x="37" y="117"/>
                    <a:pt x="37" y="22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09" name="任意多边形: 形状 896">
              <a:extLst>
                <a:ext uri="{FF2B5EF4-FFF2-40B4-BE49-F238E27FC236}">
                  <a16:creationId xmlns:a16="http://schemas.microsoft.com/office/drawing/2014/main" xmlns="" id="{3B18E85D-DB72-4B19-807A-A09D6AE653BA}"/>
                </a:ext>
              </a:extLst>
            </p:cNvPr>
            <p:cNvSpPr/>
            <p:nvPr/>
          </p:nvSpPr>
          <p:spPr>
            <a:xfrm>
              <a:off x="1837397" y="743241"/>
              <a:ext cx="72051" cy="49993"/>
            </a:xfrm>
            <a:custGeom>
              <a:avLst/>
              <a:gdLst>
                <a:gd name="connsiteX0" fmla="*/ 63 w 17051"/>
                <a:gd name="connsiteY0" fmla="*/ 81 h 11831"/>
                <a:gd name="connsiteX1" fmla="*/ 16842 w 17051"/>
                <a:gd name="connsiteY1" fmla="*/ 11804 h 11831"/>
                <a:gd name="connsiteX2" fmla="*/ 11249 w 17051"/>
                <a:gd name="connsiteY2" fmla="*/ 5889 h 11831"/>
                <a:gd name="connsiteX3" fmla="*/ 278 w 17051"/>
                <a:gd name="connsiteY3" fmla="*/ 81 h 11831"/>
                <a:gd name="connsiteX4" fmla="*/ 63 w 17051"/>
                <a:gd name="connsiteY4" fmla="*/ 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51" h="11831">
                  <a:moveTo>
                    <a:pt x="63" y="81"/>
                  </a:moveTo>
                  <a:cubicBezTo>
                    <a:pt x="-1120" y="1479"/>
                    <a:pt x="14691" y="12450"/>
                    <a:pt x="16842" y="11804"/>
                  </a:cubicBezTo>
                  <a:cubicBezTo>
                    <a:pt x="17810" y="11482"/>
                    <a:pt x="15336" y="8900"/>
                    <a:pt x="11249" y="5889"/>
                  </a:cubicBezTo>
                  <a:cubicBezTo>
                    <a:pt x="7162" y="2985"/>
                    <a:pt x="1784" y="-134"/>
                    <a:pt x="278" y="81"/>
                  </a:cubicBezTo>
                  <a:cubicBezTo>
                    <a:pt x="171" y="-27"/>
                    <a:pt x="171" y="-27"/>
                    <a:pt x="63" y="8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10" name="任意多边形: 形状 897">
              <a:extLst>
                <a:ext uri="{FF2B5EF4-FFF2-40B4-BE49-F238E27FC236}">
                  <a16:creationId xmlns:a16="http://schemas.microsoft.com/office/drawing/2014/main" xmlns="" id="{D76BD845-63CA-4240-85E5-7A0F395F588E}"/>
                </a:ext>
              </a:extLst>
            </p:cNvPr>
            <p:cNvSpPr/>
            <p:nvPr/>
          </p:nvSpPr>
          <p:spPr>
            <a:xfrm>
              <a:off x="1888564" y="724901"/>
              <a:ext cx="73107" cy="48835"/>
            </a:xfrm>
            <a:custGeom>
              <a:avLst/>
              <a:gdLst>
                <a:gd name="connsiteX0" fmla="*/ 17209 w 17301"/>
                <a:gd name="connsiteY0" fmla="*/ 11519 h 11557"/>
                <a:gd name="connsiteX1" fmla="*/ 10863 w 17301"/>
                <a:gd name="connsiteY1" fmla="*/ 5711 h 11557"/>
                <a:gd name="connsiteX2" fmla="*/ 108 w 17301"/>
                <a:gd name="connsiteY2" fmla="*/ 11 h 11557"/>
                <a:gd name="connsiteX3" fmla="*/ 0 w 17301"/>
                <a:gd name="connsiteY3" fmla="*/ 118 h 11557"/>
                <a:gd name="connsiteX4" fmla="*/ 17209 w 17301"/>
                <a:gd name="connsiteY4" fmla="*/ 11519 h 11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1" h="11557">
                  <a:moveTo>
                    <a:pt x="17209" y="11519"/>
                  </a:moveTo>
                  <a:cubicBezTo>
                    <a:pt x="17854" y="11197"/>
                    <a:pt x="15058" y="8615"/>
                    <a:pt x="10863" y="5711"/>
                  </a:cubicBezTo>
                  <a:cubicBezTo>
                    <a:pt x="6668" y="2807"/>
                    <a:pt x="1398" y="-204"/>
                    <a:pt x="108" y="11"/>
                  </a:cubicBezTo>
                  <a:cubicBezTo>
                    <a:pt x="108" y="11"/>
                    <a:pt x="0" y="118"/>
                    <a:pt x="0" y="118"/>
                  </a:cubicBezTo>
                  <a:cubicBezTo>
                    <a:pt x="0" y="1732"/>
                    <a:pt x="15811" y="12272"/>
                    <a:pt x="17209" y="1151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11" name="任意多边形: 形状 898">
              <a:extLst>
                <a:ext uri="{FF2B5EF4-FFF2-40B4-BE49-F238E27FC236}">
                  <a16:creationId xmlns:a16="http://schemas.microsoft.com/office/drawing/2014/main" xmlns="" id="{FEBDDAE3-94FF-4578-954A-E8F866EA414E}"/>
                </a:ext>
              </a:extLst>
            </p:cNvPr>
            <p:cNvSpPr/>
            <p:nvPr/>
          </p:nvSpPr>
          <p:spPr>
            <a:xfrm>
              <a:off x="1921706" y="706719"/>
              <a:ext cx="73694" cy="48252"/>
            </a:xfrm>
            <a:custGeom>
              <a:avLst/>
              <a:gdLst>
                <a:gd name="connsiteX0" fmla="*/ 17432 w 17440"/>
                <a:gd name="connsiteY0" fmla="*/ 11412 h 11419"/>
                <a:gd name="connsiteX1" fmla="*/ 10334 w 17440"/>
                <a:gd name="connsiteY1" fmla="*/ 5604 h 11419"/>
                <a:gd name="connsiteX2" fmla="*/ 8 w 17440"/>
                <a:gd name="connsiteY2" fmla="*/ 11 h 11419"/>
                <a:gd name="connsiteX3" fmla="*/ 17432 w 17440"/>
                <a:gd name="connsiteY3" fmla="*/ 11412 h 11419"/>
              </a:gdLst>
              <a:ahLst/>
              <a:cxnLst>
                <a:cxn ang="0">
                  <a:pos x="connsiteX0" y="connsiteY0"/>
                </a:cxn>
                <a:cxn ang="0">
                  <a:pos x="connsiteX1" y="connsiteY1"/>
                </a:cxn>
                <a:cxn ang="0">
                  <a:pos x="connsiteX2" y="connsiteY2"/>
                </a:cxn>
                <a:cxn ang="0">
                  <a:pos x="connsiteX3" y="connsiteY3"/>
                </a:cxn>
              </a:cxnLst>
              <a:rect l="l" t="t" r="r" b="b"/>
              <a:pathLst>
                <a:path w="17440" h="11419">
                  <a:moveTo>
                    <a:pt x="17432" y="11412"/>
                  </a:moveTo>
                  <a:cubicBezTo>
                    <a:pt x="17647" y="10767"/>
                    <a:pt x="13345" y="7648"/>
                    <a:pt x="10334" y="5604"/>
                  </a:cubicBezTo>
                  <a:cubicBezTo>
                    <a:pt x="6031" y="2700"/>
                    <a:pt x="869" y="-204"/>
                    <a:pt x="8" y="11"/>
                  </a:cubicBezTo>
                  <a:cubicBezTo>
                    <a:pt x="-422" y="1087"/>
                    <a:pt x="15927" y="11735"/>
                    <a:pt x="17432" y="1141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12" name="任意多边形: 形状 899">
              <a:extLst>
                <a:ext uri="{FF2B5EF4-FFF2-40B4-BE49-F238E27FC236}">
                  <a16:creationId xmlns:a16="http://schemas.microsoft.com/office/drawing/2014/main" xmlns="" id="{219FFA51-21EE-4866-91C8-299A90A1C761}"/>
                </a:ext>
              </a:extLst>
            </p:cNvPr>
            <p:cNvSpPr/>
            <p:nvPr/>
          </p:nvSpPr>
          <p:spPr>
            <a:xfrm>
              <a:off x="1935832" y="688134"/>
              <a:ext cx="74079" cy="47263"/>
            </a:xfrm>
            <a:custGeom>
              <a:avLst/>
              <a:gdLst>
                <a:gd name="connsiteX0" fmla="*/ 9788 w 17531"/>
                <a:gd name="connsiteY0" fmla="*/ 5593 h 11185"/>
                <a:gd name="connsiteX1" fmla="*/ 0 w 17531"/>
                <a:gd name="connsiteY1" fmla="*/ 0 h 11185"/>
                <a:gd name="connsiteX2" fmla="*/ 17532 w 17531"/>
                <a:gd name="connsiteY2" fmla="*/ 11186 h 11185"/>
                <a:gd name="connsiteX3" fmla="*/ 9788 w 17531"/>
                <a:gd name="connsiteY3" fmla="*/ 5593 h 11185"/>
                <a:gd name="connsiteX4" fmla="*/ 9788 w 17531"/>
                <a:gd name="connsiteY4" fmla="*/ 5593 h 11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11185">
                  <a:moveTo>
                    <a:pt x="9788" y="5593"/>
                  </a:moveTo>
                  <a:cubicBezTo>
                    <a:pt x="7529" y="4195"/>
                    <a:pt x="968" y="0"/>
                    <a:pt x="0" y="0"/>
                  </a:cubicBezTo>
                  <a:cubicBezTo>
                    <a:pt x="215" y="645"/>
                    <a:pt x="15918" y="11186"/>
                    <a:pt x="17532" y="11186"/>
                  </a:cubicBezTo>
                  <a:cubicBezTo>
                    <a:pt x="17316" y="10648"/>
                    <a:pt x="12799" y="7529"/>
                    <a:pt x="9788" y="5593"/>
                  </a:cubicBezTo>
                  <a:lnTo>
                    <a:pt x="9788" y="5593"/>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13" name="任意多边形: 形状 900">
              <a:extLst>
                <a:ext uri="{FF2B5EF4-FFF2-40B4-BE49-F238E27FC236}">
                  <a16:creationId xmlns:a16="http://schemas.microsoft.com/office/drawing/2014/main" xmlns="" id="{6FD00944-B97B-44EE-8C2A-1511D0C7963B}"/>
                </a:ext>
              </a:extLst>
            </p:cNvPr>
            <p:cNvSpPr/>
            <p:nvPr/>
          </p:nvSpPr>
          <p:spPr>
            <a:xfrm>
              <a:off x="1931285" y="670408"/>
              <a:ext cx="74079" cy="46811"/>
            </a:xfrm>
            <a:custGeom>
              <a:avLst/>
              <a:gdLst>
                <a:gd name="connsiteX0" fmla="*/ 9142 w 17531"/>
                <a:gd name="connsiteY0" fmla="*/ 5485 h 11078"/>
                <a:gd name="connsiteX1" fmla="*/ 0 w 17531"/>
                <a:gd name="connsiteY1" fmla="*/ 0 h 11078"/>
                <a:gd name="connsiteX2" fmla="*/ 17532 w 17531"/>
                <a:gd name="connsiteY2" fmla="*/ 11078 h 11078"/>
                <a:gd name="connsiteX3" fmla="*/ 9142 w 17531"/>
                <a:gd name="connsiteY3" fmla="*/ 5485 h 11078"/>
              </a:gdLst>
              <a:ahLst/>
              <a:cxnLst>
                <a:cxn ang="0">
                  <a:pos x="connsiteX0" y="connsiteY0"/>
                </a:cxn>
                <a:cxn ang="0">
                  <a:pos x="connsiteX1" y="connsiteY1"/>
                </a:cxn>
                <a:cxn ang="0">
                  <a:pos x="connsiteX2" y="connsiteY2"/>
                </a:cxn>
                <a:cxn ang="0">
                  <a:pos x="connsiteX3" y="connsiteY3"/>
                </a:cxn>
              </a:cxnLst>
              <a:rect l="l" t="t" r="r" b="b"/>
              <a:pathLst>
                <a:path w="17531" h="11078">
                  <a:moveTo>
                    <a:pt x="9142" y="5485"/>
                  </a:moveTo>
                  <a:cubicBezTo>
                    <a:pt x="5700" y="3227"/>
                    <a:pt x="323" y="0"/>
                    <a:pt x="0" y="0"/>
                  </a:cubicBezTo>
                  <a:cubicBezTo>
                    <a:pt x="108" y="108"/>
                    <a:pt x="15918" y="10540"/>
                    <a:pt x="17532" y="11078"/>
                  </a:cubicBezTo>
                  <a:cubicBezTo>
                    <a:pt x="16886" y="10540"/>
                    <a:pt x="12799" y="7744"/>
                    <a:pt x="9142" y="548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21" name="任意多边形: 形状 908">
              <a:extLst>
                <a:ext uri="{FF2B5EF4-FFF2-40B4-BE49-F238E27FC236}">
                  <a16:creationId xmlns:a16="http://schemas.microsoft.com/office/drawing/2014/main" xmlns="" id="{1D520C0B-5294-47EB-8352-BEB3802C4229}"/>
                </a:ext>
              </a:extLst>
            </p:cNvPr>
            <p:cNvSpPr/>
            <p:nvPr/>
          </p:nvSpPr>
          <p:spPr>
            <a:xfrm>
              <a:off x="1754313" y="885373"/>
              <a:ext cx="66693" cy="55000"/>
            </a:xfrm>
            <a:custGeom>
              <a:avLst/>
              <a:gdLst>
                <a:gd name="connsiteX0" fmla="*/ 257 w 15783"/>
                <a:gd name="connsiteY0" fmla="*/ 217 h 13016"/>
                <a:gd name="connsiteX1" fmla="*/ 14562 w 15783"/>
                <a:gd name="connsiteY1" fmla="*/ 13016 h 13016"/>
                <a:gd name="connsiteX2" fmla="*/ 11980 w 15783"/>
                <a:gd name="connsiteY2" fmla="*/ 6563 h 13016"/>
                <a:gd name="connsiteX3" fmla="*/ 687 w 15783"/>
                <a:gd name="connsiteY3" fmla="*/ 2 h 13016"/>
                <a:gd name="connsiteX4" fmla="*/ 257 w 15783"/>
                <a:gd name="connsiteY4" fmla="*/ 217 h 1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3" h="13016">
                  <a:moveTo>
                    <a:pt x="257" y="217"/>
                  </a:moveTo>
                  <a:cubicBezTo>
                    <a:pt x="-1894" y="2261"/>
                    <a:pt x="10044" y="12909"/>
                    <a:pt x="14562" y="13016"/>
                  </a:cubicBezTo>
                  <a:cubicBezTo>
                    <a:pt x="16928" y="13016"/>
                    <a:pt x="15745" y="10112"/>
                    <a:pt x="11980" y="6563"/>
                  </a:cubicBezTo>
                  <a:cubicBezTo>
                    <a:pt x="9076" y="3767"/>
                    <a:pt x="3591" y="-105"/>
                    <a:pt x="687" y="2"/>
                  </a:cubicBezTo>
                  <a:cubicBezTo>
                    <a:pt x="687" y="2"/>
                    <a:pt x="472" y="110"/>
                    <a:pt x="257" y="21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22" name="任意多边形: 形状 909">
              <a:extLst>
                <a:ext uri="{FF2B5EF4-FFF2-40B4-BE49-F238E27FC236}">
                  <a16:creationId xmlns:a16="http://schemas.microsoft.com/office/drawing/2014/main" xmlns="" id="{1D1EC3EB-1B02-434B-8C1F-78003405916D}"/>
                </a:ext>
              </a:extLst>
            </p:cNvPr>
            <p:cNvSpPr/>
            <p:nvPr/>
          </p:nvSpPr>
          <p:spPr>
            <a:xfrm>
              <a:off x="1855322" y="866286"/>
              <a:ext cx="68636" cy="54105"/>
            </a:xfrm>
            <a:custGeom>
              <a:avLst/>
              <a:gdLst>
                <a:gd name="connsiteX0" fmla="*/ 11739 w 16243"/>
                <a:gd name="connsiteY0" fmla="*/ 6456 h 12804"/>
                <a:gd name="connsiteX1" fmla="*/ 554 w 16243"/>
                <a:gd name="connsiteY1" fmla="*/ 2 h 12804"/>
                <a:gd name="connsiteX2" fmla="*/ 123 w 16243"/>
                <a:gd name="connsiteY2" fmla="*/ 217 h 12804"/>
                <a:gd name="connsiteX3" fmla="*/ 15289 w 16243"/>
                <a:gd name="connsiteY3" fmla="*/ 12801 h 12804"/>
                <a:gd name="connsiteX4" fmla="*/ 11739 w 16243"/>
                <a:gd name="connsiteY4" fmla="*/ 6456 h 1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3" h="12804">
                  <a:moveTo>
                    <a:pt x="11739" y="6456"/>
                  </a:moveTo>
                  <a:cubicBezTo>
                    <a:pt x="8620" y="3659"/>
                    <a:pt x="3027" y="-105"/>
                    <a:pt x="554" y="2"/>
                  </a:cubicBezTo>
                  <a:cubicBezTo>
                    <a:pt x="446" y="2"/>
                    <a:pt x="231" y="110"/>
                    <a:pt x="123" y="217"/>
                  </a:cubicBezTo>
                  <a:cubicBezTo>
                    <a:pt x="-1382" y="2368"/>
                    <a:pt x="11309" y="12801"/>
                    <a:pt x="15289" y="12801"/>
                  </a:cubicBezTo>
                  <a:cubicBezTo>
                    <a:pt x="17440" y="12909"/>
                    <a:pt x="15827" y="10005"/>
                    <a:pt x="11739" y="645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23" name="任意多边形: 形状 910">
              <a:extLst>
                <a:ext uri="{FF2B5EF4-FFF2-40B4-BE49-F238E27FC236}">
                  <a16:creationId xmlns:a16="http://schemas.microsoft.com/office/drawing/2014/main" xmlns="" id="{03AC1A28-9073-48E1-88AD-BBB6C736D262}"/>
                </a:ext>
              </a:extLst>
            </p:cNvPr>
            <p:cNvSpPr/>
            <p:nvPr/>
          </p:nvSpPr>
          <p:spPr>
            <a:xfrm>
              <a:off x="1937932" y="847169"/>
              <a:ext cx="69811" cy="53665"/>
            </a:xfrm>
            <a:custGeom>
              <a:avLst/>
              <a:gdLst>
                <a:gd name="connsiteX0" fmla="*/ 11334 w 16521"/>
                <a:gd name="connsiteY0" fmla="*/ 6355 h 12700"/>
                <a:gd name="connsiteX1" fmla="*/ 363 w 16521"/>
                <a:gd name="connsiteY1" fmla="*/ 9 h 12700"/>
                <a:gd name="connsiteX2" fmla="*/ 148 w 16521"/>
                <a:gd name="connsiteY2" fmla="*/ 116 h 12700"/>
                <a:gd name="connsiteX3" fmla="*/ 15851 w 16521"/>
                <a:gd name="connsiteY3" fmla="*/ 12700 h 12700"/>
                <a:gd name="connsiteX4" fmla="*/ 11334 w 16521"/>
                <a:gd name="connsiteY4" fmla="*/ 6355 h 12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21" h="12700">
                  <a:moveTo>
                    <a:pt x="11334" y="6355"/>
                  </a:moveTo>
                  <a:cubicBezTo>
                    <a:pt x="8000" y="3558"/>
                    <a:pt x="2407" y="-206"/>
                    <a:pt x="363" y="9"/>
                  </a:cubicBezTo>
                  <a:cubicBezTo>
                    <a:pt x="256" y="9"/>
                    <a:pt x="256" y="9"/>
                    <a:pt x="148" y="116"/>
                  </a:cubicBezTo>
                  <a:cubicBezTo>
                    <a:pt x="-1573" y="1622"/>
                    <a:pt x="12194" y="12700"/>
                    <a:pt x="15851" y="12700"/>
                  </a:cubicBezTo>
                  <a:cubicBezTo>
                    <a:pt x="17680" y="12700"/>
                    <a:pt x="15636" y="9904"/>
                    <a:pt x="11334" y="635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24" name="任意多边形: 形状 911">
              <a:extLst>
                <a:ext uri="{FF2B5EF4-FFF2-40B4-BE49-F238E27FC236}">
                  <a16:creationId xmlns:a16="http://schemas.microsoft.com/office/drawing/2014/main" xmlns="" id="{B4558CB3-009B-4E61-B5D6-A4CBDDA08CCE}"/>
                </a:ext>
              </a:extLst>
            </p:cNvPr>
            <p:cNvSpPr/>
            <p:nvPr/>
          </p:nvSpPr>
          <p:spPr>
            <a:xfrm>
              <a:off x="2001988" y="827622"/>
              <a:ext cx="70475" cy="53213"/>
            </a:xfrm>
            <a:custGeom>
              <a:avLst/>
              <a:gdLst>
                <a:gd name="connsiteX0" fmla="*/ 10802 w 16678"/>
                <a:gd name="connsiteY0" fmla="*/ 6248 h 12593"/>
                <a:gd name="connsiteX1" fmla="*/ 154 w 16678"/>
                <a:gd name="connsiteY1" fmla="*/ 10 h 12593"/>
                <a:gd name="connsiteX2" fmla="*/ 47 w 16678"/>
                <a:gd name="connsiteY2" fmla="*/ 117 h 12593"/>
                <a:gd name="connsiteX3" fmla="*/ 16288 w 16678"/>
                <a:gd name="connsiteY3" fmla="*/ 12594 h 12593"/>
                <a:gd name="connsiteX4" fmla="*/ 10802 w 16678"/>
                <a:gd name="connsiteY4" fmla="*/ 6248 h 12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8" h="12593">
                  <a:moveTo>
                    <a:pt x="10802" y="6248"/>
                  </a:moveTo>
                  <a:cubicBezTo>
                    <a:pt x="6823" y="3129"/>
                    <a:pt x="1552" y="-205"/>
                    <a:pt x="154" y="10"/>
                  </a:cubicBezTo>
                  <a:cubicBezTo>
                    <a:pt x="154" y="10"/>
                    <a:pt x="47" y="117"/>
                    <a:pt x="47" y="117"/>
                  </a:cubicBezTo>
                  <a:cubicBezTo>
                    <a:pt x="-921" y="1516"/>
                    <a:pt x="13491" y="12594"/>
                    <a:pt x="16288" y="12594"/>
                  </a:cubicBezTo>
                  <a:cubicBezTo>
                    <a:pt x="17686" y="12594"/>
                    <a:pt x="15212" y="9690"/>
                    <a:pt x="10802" y="624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25" name="任意多边形: 形状 912">
              <a:extLst>
                <a:ext uri="{FF2B5EF4-FFF2-40B4-BE49-F238E27FC236}">
                  <a16:creationId xmlns:a16="http://schemas.microsoft.com/office/drawing/2014/main" xmlns="" id="{D4D889C8-3234-4671-BF8D-15EE8AB6FAC5}"/>
                </a:ext>
              </a:extLst>
            </p:cNvPr>
            <p:cNvSpPr/>
            <p:nvPr/>
          </p:nvSpPr>
          <p:spPr>
            <a:xfrm>
              <a:off x="2046576" y="808074"/>
              <a:ext cx="70656" cy="52309"/>
            </a:xfrm>
            <a:custGeom>
              <a:avLst/>
              <a:gdLst>
                <a:gd name="connsiteX0" fmla="*/ 16491 w 16721"/>
                <a:gd name="connsiteY0" fmla="*/ 12379 h 12379"/>
                <a:gd name="connsiteX1" fmla="*/ 10253 w 16721"/>
                <a:gd name="connsiteY1" fmla="*/ 6141 h 12379"/>
                <a:gd name="connsiteX2" fmla="*/ 35 w 16721"/>
                <a:gd name="connsiteY2" fmla="*/ 10 h 12379"/>
                <a:gd name="connsiteX3" fmla="*/ 16491 w 16721"/>
                <a:gd name="connsiteY3" fmla="*/ 12379 h 12379"/>
              </a:gdLst>
              <a:ahLst/>
              <a:cxnLst>
                <a:cxn ang="0">
                  <a:pos x="connsiteX0" y="connsiteY0"/>
                </a:cxn>
                <a:cxn ang="0">
                  <a:pos x="connsiteX1" y="connsiteY1"/>
                </a:cxn>
                <a:cxn ang="0">
                  <a:pos x="connsiteX2" y="connsiteY2"/>
                </a:cxn>
                <a:cxn ang="0">
                  <a:pos x="connsiteX3" y="connsiteY3"/>
                </a:cxn>
              </a:cxnLst>
              <a:rect l="l" t="t" r="r" b="b"/>
              <a:pathLst>
                <a:path w="16721" h="12379">
                  <a:moveTo>
                    <a:pt x="16491" y="12379"/>
                  </a:moveTo>
                  <a:cubicBezTo>
                    <a:pt x="17567" y="12379"/>
                    <a:pt x="14770" y="9583"/>
                    <a:pt x="10253" y="6141"/>
                  </a:cubicBezTo>
                  <a:cubicBezTo>
                    <a:pt x="6166" y="3022"/>
                    <a:pt x="1003" y="-205"/>
                    <a:pt x="35" y="10"/>
                  </a:cubicBezTo>
                  <a:cubicBezTo>
                    <a:pt x="-825" y="1086"/>
                    <a:pt x="14340" y="12487"/>
                    <a:pt x="16491" y="1237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26" name="任意多边形: 形状 913">
              <a:extLst>
                <a:ext uri="{FF2B5EF4-FFF2-40B4-BE49-F238E27FC236}">
                  <a16:creationId xmlns:a16="http://schemas.microsoft.com/office/drawing/2014/main" xmlns="" id="{05265390-0423-43BF-86E5-8E4D4F74746F}"/>
                </a:ext>
              </a:extLst>
            </p:cNvPr>
            <p:cNvSpPr/>
            <p:nvPr/>
          </p:nvSpPr>
          <p:spPr>
            <a:xfrm>
              <a:off x="2070358" y="788531"/>
              <a:ext cx="71362" cy="51451"/>
            </a:xfrm>
            <a:custGeom>
              <a:avLst/>
              <a:gdLst>
                <a:gd name="connsiteX0" fmla="*/ 9788 w 16888"/>
                <a:gd name="connsiteY0" fmla="*/ 6034 h 12176"/>
                <a:gd name="connsiteX1" fmla="*/ 9788 w 16888"/>
                <a:gd name="connsiteY1" fmla="*/ 6034 h 12176"/>
                <a:gd name="connsiteX2" fmla="*/ 0 w 16888"/>
                <a:gd name="connsiteY2" fmla="*/ 11 h 12176"/>
                <a:gd name="connsiteX3" fmla="*/ 16886 w 16888"/>
                <a:gd name="connsiteY3" fmla="*/ 12164 h 12176"/>
                <a:gd name="connsiteX4" fmla="*/ 9788 w 16888"/>
                <a:gd name="connsiteY4" fmla="*/ 6034 h 12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8" h="12176">
                  <a:moveTo>
                    <a:pt x="9788" y="6034"/>
                  </a:moveTo>
                  <a:lnTo>
                    <a:pt x="9788" y="6034"/>
                  </a:lnTo>
                  <a:cubicBezTo>
                    <a:pt x="5593" y="2915"/>
                    <a:pt x="645" y="-205"/>
                    <a:pt x="0" y="11"/>
                  </a:cubicBezTo>
                  <a:cubicBezTo>
                    <a:pt x="0" y="1194"/>
                    <a:pt x="15811" y="12595"/>
                    <a:pt x="16886" y="12164"/>
                  </a:cubicBezTo>
                  <a:cubicBezTo>
                    <a:pt x="16994" y="11519"/>
                    <a:pt x="12692" y="8077"/>
                    <a:pt x="9788" y="603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27" name="任意多边形: 形状 914">
              <a:extLst>
                <a:ext uri="{FF2B5EF4-FFF2-40B4-BE49-F238E27FC236}">
                  <a16:creationId xmlns:a16="http://schemas.microsoft.com/office/drawing/2014/main" xmlns="" id="{85E68E50-3813-4343-AC5E-E38A71C7BDAE}"/>
                </a:ext>
              </a:extLst>
            </p:cNvPr>
            <p:cNvSpPr/>
            <p:nvPr/>
          </p:nvSpPr>
          <p:spPr>
            <a:xfrm>
              <a:off x="2074905" y="769034"/>
              <a:ext cx="71806" cy="50445"/>
            </a:xfrm>
            <a:custGeom>
              <a:avLst/>
              <a:gdLst>
                <a:gd name="connsiteX0" fmla="*/ 9142 w 16993"/>
                <a:gd name="connsiteY0" fmla="*/ 5916 h 11938"/>
                <a:gd name="connsiteX1" fmla="*/ 0 w 16993"/>
                <a:gd name="connsiteY1" fmla="*/ 0 h 11938"/>
                <a:gd name="connsiteX2" fmla="*/ 16994 w 16993"/>
                <a:gd name="connsiteY2" fmla="*/ 11939 h 11938"/>
                <a:gd name="connsiteX3" fmla="*/ 9142 w 16993"/>
                <a:gd name="connsiteY3" fmla="*/ 5916 h 11938"/>
                <a:gd name="connsiteX4" fmla="*/ 9142 w 16993"/>
                <a:gd name="connsiteY4" fmla="*/ 5916 h 11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11938">
                  <a:moveTo>
                    <a:pt x="9142" y="5916"/>
                  </a:moveTo>
                  <a:cubicBezTo>
                    <a:pt x="6991" y="4410"/>
                    <a:pt x="645" y="0"/>
                    <a:pt x="0" y="0"/>
                  </a:cubicBezTo>
                  <a:cubicBezTo>
                    <a:pt x="538" y="753"/>
                    <a:pt x="15918" y="11939"/>
                    <a:pt x="16994" y="11939"/>
                  </a:cubicBezTo>
                  <a:cubicBezTo>
                    <a:pt x="16456" y="11401"/>
                    <a:pt x="12584" y="8389"/>
                    <a:pt x="9142" y="5916"/>
                  </a:cubicBezTo>
                  <a:lnTo>
                    <a:pt x="9142" y="5916"/>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28" name="任意多边形: 形状 915">
              <a:extLst>
                <a:ext uri="{FF2B5EF4-FFF2-40B4-BE49-F238E27FC236}">
                  <a16:creationId xmlns:a16="http://schemas.microsoft.com/office/drawing/2014/main" xmlns="" id="{ACD3FCF5-F51B-4E26-8585-7D31DE60AD0B}"/>
                </a:ext>
              </a:extLst>
            </p:cNvPr>
            <p:cNvSpPr/>
            <p:nvPr/>
          </p:nvSpPr>
          <p:spPr>
            <a:xfrm>
              <a:off x="2058543" y="750399"/>
              <a:ext cx="70897" cy="49993"/>
            </a:xfrm>
            <a:custGeom>
              <a:avLst/>
              <a:gdLst>
                <a:gd name="connsiteX0" fmla="*/ 3872 w 16778"/>
                <a:gd name="connsiteY0" fmla="*/ 2581 h 11831"/>
                <a:gd name="connsiteX1" fmla="*/ 215 w 16778"/>
                <a:gd name="connsiteY1" fmla="*/ 108 h 11831"/>
                <a:gd name="connsiteX2" fmla="*/ 0 w 16778"/>
                <a:gd name="connsiteY2" fmla="*/ 0 h 11831"/>
                <a:gd name="connsiteX3" fmla="*/ 16779 w 16778"/>
                <a:gd name="connsiteY3" fmla="*/ 11831 h 11831"/>
                <a:gd name="connsiteX4" fmla="*/ 3872 w 16778"/>
                <a:gd name="connsiteY4" fmla="*/ 25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1831">
                  <a:moveTo>
                    <a:pt x="3872" y="2581"/>
                  </a:moveTo>
                  <a:lnTo>
                    <a:pt x="215" y="108"/>
                  </a:lnTo>
                  <a:cubicBezTo>
                    <a:pt x="107" y="108"/>
                    <a:pt x="107" y="0"/>
                    <a:pt x="0" y="0"/>
                  </a:cubicBezTo>
                  <a:cubicBezTo>
                    <a:pt x="5593" y="3980"/>
                    <a:pt x="11293" y="7852"/>
                    <a:pt x="16779" y="11831"/>
                  </a:cubicBezTo>
                  <a:lnTo>
                    <a:pt x="3872" y="2581"/>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44" name="任意多边形: 形状 931">
              <a:extLst>
                <a:ext uri="{FF2B5EF4-FFF2-40B4-BE49-F238E27FC236}">
                  <a16:creationId xmlns:a16="http://schemas.microsoft.com/office/drawing/2014/main" xmlns="" id="{45789B21-7B17-425D-B705-C887D1E1ABE0}"/>
                </a:ext>
              </a:extLst>
            </p:cNvPr>
            <p:cNvSpPr/>
            <p:nvPr/>
          </p:nvSpPr>
          <p:spPr>
            <a:xfrm>
              <a:off x="80966" y="1138077"/>
              <a:ext cx="56602" cy="63139"/>
            </a:xfrm>
            <a:custGeom>
              <a:avLst/>
              <a:gdLst>
                <a:gd name="connsiteX0" fmla="*/ 6692 w 13395"/>
                <a:gd name="connsiteY0" fmla="*/ 0 h 14942"/>
                <a:gd name="connsiteX1" fmla="*/ 1852 w 13395"/>
                <a:gd name="connsiteY1" fmla="*/ 12799 h 14942"/>
                <a:gd name="connsiteX2" fmla="*/ 13361 w 13395"/>
                <a:gd name="connsiteY2" fmla="*/ 8067 h 14942"/>
                <a:gd name="connsiteX3" fmla="*/ 6692 w 13395"/>
                <a:gd name="connsiteY3" fmla="*/ 0 h 14942"/>
              </a:gdLst>
              <a:ahLst/>
              <a:cxnLst>
                <a:cxn ang="0">
                  <a:pos x="connsiteX0" y="connsiteY0"/>
                </a:cxn>
                <a:cxn ang="0">
                  <a:pos x="connsiteX1" y="connsiteY1"/>
                </a:cxn>
                <a:cxn ang="0">
                  <a:pos x="connsiteX2" y="connsiteY2"/>
                </a:cxn>
                <a:cxn ang="0">
                  <a:pos x="connsiteX3" y="connsiteY3"/>
                </a:cxn>
              </a:cxnLst>
              <a:rect l="l" t="t" r="r" b="b"/>
              <a:pathLst>
                <a:path w="13395" h="14942">
                  <a:moveTo>
                    <a:pt x="6692" y="0"/>
                  </a:moveTo>
                  <a:cubicBezTo>
                    <a:pt x="239" y="430"/>
                    <a:pt x="-1912" y="8497"/>
                    <a:pt x="1852" y="12799"/>
                  </a:cubicBezTo>
                  <a:cubicBezTo>
                    <a:pt x="5832" y="17209"/>
                    <a:pt x="12823" y="14412"/>
                    <a:pt x="13361" y="8067"/>
                  </a:cubicBezTo>
                  <a:cubicBezTo>
                    <a:pt x="13683" y="4732"/>
                    <a:pt x="11747" y="215"/>
                    <a:pt x="6692"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45" name="任意多边形: 形状 932">
              <a:extLst>
                <a:ext uri="{FF2B5EF4-FFF2-40B4-BE49-F238E27FC236}">
                  <a16:creationId xmlns:a16="http://schemas.microsoft.com/office/drawing/2014/main" xmlns="" id="{69C98ADA-F964-4BD8-8844-07C8F302D764}"/>
                </a:ext>
              </a:extLst>
            </p:cNvPr>
            <p:cNvSpPr/>
            <p:nvPr/>
          </p:nvSpPr>
          <p:spPr>
            <a:xfrm>
              <a:off x="298170" y="1133078"/>
              <a:ext cx="57409" cy="62923"/>
            </a:xfrm>
            <a:custGeom>
              <a:avLst/>
              <a:gdLst>
                <a:gd name="connsiteX0" fmla="*/ 13585 w 13586"/>
                <a:gd name="connsiteY0" fmla="*/ 7959 h 14891"/>
                <a:gd name="connsiteX1" fmla="*/ 13585 w 13586"/>
                <a:gd name="connsiteY1" fmla="*/ 7959 h 14891"/>
                <a:gd name="connsiteX2" fmla="*/ 5949 w 13586"/>
                <a:gd name="connsiteY2" fmla="*/ 0 h 14891"/>
                <a:gd name="connsiteX3" fmla="*/ 2507 w 13586"/>
                <a:gd name="connsiteY3" fmla="*/ 12799 h 14891"/>
                <a:gd name="connsiteX4" fmla="*/ 13585 w 13586"/>
                <a:gd name="connsiteY4" fmla="*/ 7959 h 14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6" h="14891">
                  <a:moveTo>
                    <a:pt x="13585" y="7959"/>
                  </a:moveTo>
                  <a:lnTo>
                    <a:pt x="13585" y="7959"/>
                  </a:lnTo>
                  <a:cubicBezTo>
                    <a:pt x="13478" y="4732"/>
                    <a:pt x="11112" y="215"/>
                    <a:pt x="5949" y="0"/>
                  </a:cubicBezTo>
                  <a:cubicBezTo>
                    <a:pt x="-505" y="538"/>
                    <a:pt x="-1795" y="8604"/>
                    <a:pt x="2507" y="12799"/>
                  </a:cubicBezTo>
                  <a:cubicBezTo>
                    <a:pt x="7024" y="17209"/>
                    <a:pt x="13693" y="14197"/>
                    <a:pt x="13585" y="795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46" name="任意多边形: 形状 933">
              <a:extLst>
                <a:ext uri="{FF2B5EF4-FFF2-40B4-BE49-F238E27FC236}">
                  <a16:creationId xmlns:a16="http://schemas.microsoft.com/office/drawing/2014/main" xmlns="" id="{CEC432B1-66BC-4020-AE4B-34585A52F9A4}"/>
                </a:ext>
              </a:extLst>
            </p:cNvPr>
            <p:cNvSpPr/>
            <p:nvPr/>
          </p:nvSpPr>
          <p:spPr>
            <a:xfrm>
              <a:off x="514863" y="1126262"/>
              <a:ext cx="58318" cy="62530"/>
            </a:xfrm>
            <a:custGeom>
              <a:avLst/>
              <a:gdLst>
                <a:gd name="connsiteX0" fmla="*/ 3821 w 13801"/>
                <a:gd name="connsiteY0" fmla="*/ 13229 h 14798"/>
                <a:gd name="connsiteX1" fmla="*/ 13716 w 13801"/>
                <a:gd name="connsiteY1" fmla="*/ 7852 h 14798"/>
                <a:gd name="connsiteX2" fmla="*/ 5327 w 13801"/>
                <a:gd name="connsiteY2" fmla="*/ 0 h 14798"/>
                <a:gd name="connsiteX3" fmla="*/ 4681 w 13801"/>
                <a:gd name="connsiteY3" fmla="*/ 108 h 14798"/>
                <a:gd name="connsiteX4" fmla="*/ 3821 w 13801"/>
                <a:gd name="connsiteY4" fmla="*/ 13229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01" h="14798">
                  <a:moveTo>
                    <a:pt x="3821" y="13229"/>
                  </a:moveTo>
                  <a:cubicBezTo>
                    <a:pt x="8769" y="16886"/>
                    <a:pt x="14577" y="13767"/>
                    <a:pt x="13716" y="7852"/>
                  </a:cubicBezTo>
                  <a:cubicBezTo>
                    <a:pt x="13286" y="4625"/>
                    <a:pt x="10382" y="108"/>
                    <a:pt x="5327" y="0"/>
                  </a:cubicBezTo>
                  <a:cubicBezTo>
                    <a:pt x="5112" y="0"/>
                    <a:pt x="4897" y="0"/>
                    <a:pt x="4681" y="108"/>
                  </a:cubicBezTo>
                  <a:cubicBezTo>
                    <a:pt x="-1127" y="968"/>
                    <a:pt x="-1664" y="9142"/>
                    <a:pt x="3821" y="1322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47" name="任意多边形: 形状 934">
              <a:extLst>
                <a:ext uri="{FF2B5EF4-FFF2-40B4-BE49-F238E27FC236}">
                  <a16:creationId xmlns:a16="http://schemas.microsoft.com/office/drawing/2014/main" xmlns="" id="{986CC741-377A-4AB1-B996-635C9B61208E}"/>
                </a:ext>
              </a:extLst>
            </p:cNvPr>
            <p:cNvSpPr/>
            <p:nvPr/>
          </p:nvSpPr>
          <p:spPr>
            <a:xfrm>
              <a:off x="729566" y="1116716"/>
              <a:ext cx="59729" cy="62509"/>
            </a:xfrm>
            <a:custGeom>
              <a:avLst/>
              <a:gdLst>
                <a:gd name="connsiteX0" fmla="*/ 4638 w 14135"/>
                <a:gd name="connsiteY0" fmla="*/ 0 h 14793"/>
                <a:gd name="connsiteX1" fmla="*/ 3347 w 14135"/>
                <a:gd name="connsiteY1" fmla="*/ 215 h 14793"/>
                <a:gd name="connsiteX2" fmla="*/ 5283 w 14135"/>
                <a:gd name="connsiteY2" fmla="*/ 13660 h 14793"/>
                <a:gd name="connsiteX3" fmla="*/ 13888 w 14135"/>
                <a:gd name="connsiteY3" fmla="*/ 7744 h 14793"/>
                <a:gd name="connsiteX4" fmla="*/ 4638 w 14135"/>
                <a:gd name="connsiteY4" fmla="*/ 0 h 14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5" h="14793">
                  <a:moveTo>
                    <a:pt x="4638" y="0"/>
                  </a:moveTo>
                  <a:cubicBezTo>
                    <a:pt x="4208" y="0"/>
                    <a:pt x="3777" y="108"/>
                    <a:pt x="3347" y="215"/>
                  </a:cubicBezTo>
                  <a:cubicBezTo>
                    <a:pt x="-1923" y="1828"/>
                    <a:pt x="-740" y="10218"/>
                    <a:pt x="5283" y="13660"/>
                  </a:cubicBezTo>
                  <a:cubicBezTo>
                    <a:pt x="10554" y="16671"/>
                    <a:pt x="15286" y="13337"/>
                    <a:pt x="13888" y="7744"/>
                  </a:cubicBezTo>
                  <a:cubicBezTo>
                    <a:pt x="13027" y="4625"/>
                    <a:pt x="9693" y="108"/>
                    <a:pt x="4638"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48" name="任意多边形: 形状 935">
              <a:extLst>
                <a:ext uri="{FF2B5EF4-FFF2-40B4-BE49-F238E27FC236}">
                  <a16:creationId xmlns:a16="http://schemas.microsoft.com/office/drawing/2014/main" xmlns="" id="{94105050-3792-4F0A-A73D-9C4404EA9220}"/>
                </a:ext>
              </a:extLst>
            </p:cNvPr>
            <p:cNvSpPr/>
            <p:nvPr/>
          </p:nvSpPr>
          <p:spPr>
            <a:xfrm>
              <a:off x="940673" y="1105353"/>
              <a:ext cx="60891" cy="61660"/>
            </a:xfrm>
            <a:custGeom>
              <a:avLst/>
              <a:gdLst>
                <a:gd name="connsiteX0" fmla="*/ 3939 w 14410"/>
                <a:gd name="connsiteY0" fmla="*/ 0 h 14592"/>
                <a:gd name="connsiteX1" fmla="*/ 2756 w 14410"/>
                <a:gd name="connsiteY1" fmla="*/ 215 h 14592"/>
                <a:gd name="connsiteX2" fmla="*/ 6843 w 14410"/>
                <a:gd name="connsiteY2" fmla="*/ 13875 h 14592"/>
                <a:gd name="connsiteX3" fmla="*/ 13942 w 14410"/>
                <a:gd name="connsiteY3" fmla="*/ 7529 h 14592"/>
                <a:gd name="connsiteX4" fmla="*/ 3939 w 14410"/>
                <a:gd name="connsiteY4" fmla="*/ 0 h 14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10" h="14592">
                  <a:moveTo>
                    <a:pt x="3939" y="0"/>
                  </a:moveTo>
                  <a:cubicBezTo>
                    <a:pt x="3617" y="0"/>
                    <a:pt x="3079" y="108"/>
                    <a:pt x="2756" y="215"/>
                  </a:cubicBezTo>
                  <a:cubicBezTo>
                    <a:pt x="-2514" y="1936"/>
                    <a:pt x="283" y="10971"/>
                    <a:pt x="6843" y="13875"/>
                  </a:cubicBezTo>
                  <a:cubicBezTo>
                    <a:pt x="12006" y="16133"/>
                    <a:pt x="15771" y="12799"/>
                    <a:pt x="13942" y="7529"/>
                  </a:cubicBezTo>
                  <a:cubicBezTo>
                    <a:pt x="12759" y="4410"/>
                    <a:pt x="8887" y="0"/>
                    <a:pt x="3939"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49" name="任意多边形: 形状 936">
              <a:extLst>
                <a:ext uri="{FF2B5EF4-FFF2-40B4-BE49-F238E27FC236}">
                  <a16:creationId xmlns:a16="http://schemas.microsoft.com/office/drawing/2014/main" xmlns="" id="{25C21A38-9CDE-41E8-9038-11FA6AE41CB7}"/>
                </a:ext>
              </a:extLst>
            </p:cNvPr>
            <p:cNvSpPr/>
            <p:nvPr/>
          </p:nvSpPr>
          <p:spPr>
            <a:xfrm>
              <a:off x="1145349" y="1091265"/>
              <a:ext cx="63016" cy="61690"/>
            </a:xfrm>
            <a:custGeom>
              <a:avLst/>
              <a:gdLst>
                <a:gd name="connsiteX0" fmla="*/ 1751 w 14913"/>
                <a:gd name="connsiteY0" fmla="*/ 538 h 14599"/>
                <a:gd name="connsiteX1" fmla="*/ 8635 w 14913"/>
                <a:gd name="connsiteY1" fmla="*/ 14197 h 14599"/>
                <a:gd name="connsiteX2" fmla="*/ 14120 w 14913"/>
                <a:gd name="connsiteY2" fmla="*/ 7529 h 14599"/>
                <a:gd name="connsiteX3" fmla="*/ 3472 w 14913"/>
                <a:gd name="connsiteY3" fmla="*/ 0 h 14599"/>
                <a:gd name="connsiteX4" fmla="*/ 1751 w 14913"/>
                <a:gd name="connsiteY4" fmla="*/ 538 h 14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3" h="14599">
                  <a:moveTo>
                    <a:pt x="1751" y="538"/>
                  </a:moveTo>
                  <a:cubicBezTo>
                    <a:pt x="-2658" y="2904"/>
                    <a:pt x="1859" y="12046"/>
                    <a:pt x="8635" y="14197"/>
                  </a:cubicBezTo>
                  <a:cubicBezTo>
                    <a:pt x="13583" y="15811"/>
                    <a:pt x="16379" y="12369"/>
                    <a:pt x="14120" y="7529"/>
                  </a:cubicBezTo>
                  <a:cubicBezTo>
                    <a:pt x="12615" y="4410"/>
                    <a:pt x="8312" y="0"/>
                    <a:pt x="3472" y="0"/>
                  </a:cubicBezTo>
                  <a:cubicBezTo>
                    <a:pt x="2935" y="215"/>
                    <a:pt x="2289" y="323"/>
                    <a:pt x="1751" y="53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50" name="任意多边形: 形状 937">
              <a:extLst>
                <a:ext uri="{FF2B5EF4-FFF2-40B4-BE49-F238E27FC236}">
                  <a16:creationId xmlns:a16="http://schemas.microsoft.com/office/drawing/2014/main" xmlns="" id="{098EA76E-F049-476A-A4E0-D9DB63F5DB19}"/>
                </a:ext>
              </a:extLst>
            </p:cNvPr>
            <p:cNvSpPr/>
            <p:nvPr/>
          </p:nvSpPr>
          <p:spPr>
            <a:xfrm>
              <a:off x="1341091" y="1076235"/>
              <a:ext cx="63194" cy="60878"/>
            </a:xfrm>
            <a:custGeom>
              <a:avLst/>
              <a:gdLst>
                <a:gd name="connsiteX0" fmla="*/ 13724 w 14955"/>
                <a:gd name="connsiteY0" fmla="*/ 7321 h 14407"/>
                <a:gd name="connsiteX1" fmla="*/ 2753 w 14955"/>
                <a:gd name="connsiteY1" fmla="*/ 8 h 14407"/>
                <a:gd name="connsiteX2" fmla="*/ 1247 w 14955"/>
                <a:gd name="connsiteY2" fmla="*/ 438 h 14407"/>
                <a:gd name="connsiteX3" fmla="*/ 10174 w 14955"/>
                <a:gd name="connsiteY3" fmla="*/ 14205 h 14407"/>
                <a:gd name="connsiteX4" fmla="*/ 13724 w 14955"/>
                <a:gd name="connsiteY4" fmla="*/ 7321 h 14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55" h="14407">
                  <a:moveTo>
                    <a:pt x="13724" y="7321"/>
                  </a:moveTo>
                  <a:cubicBezTo>
                    <a:pt x="11895" y="4202"/>
                    <a:pt x="7270" y="-208"/>
                    <a:pt x="2753" y="8"/>
                  </a:cubicBezTo>
                  <a:cubicBezTo>
                    <a:pt x="2323" y="115"/>
                    <a:pt x="1785" y="115"/>
                    <a:pt x="1247" y="438"/>
                  </a:cubicBezTo>
                  <a:cubicBezTo>
                    <a:pt x="-2732" y="3019"/>
                    <a:pt x="3506" y="12592"/>
                    <a:pt x="10174" y="14205"/>
                  </a:cubicBezTo>
                  <a:cubicBezTo>
                    <a:pt x="14692" y="15280"/>
                    <a:pt x="16305" y="11946"/>
                    <a:pt x="13724" y="732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51" name="任意多边形: 形状 938">
              <a:extLst>
                <a:ext uri="{FF2B5EF4-FFF2-40B4-BE49-F238E27FC236}">
                  <a16:creationId xmlns:a16="http://schemas.microsoft.com/office/drawing/2014/main" xmlns="" id="{223BB018-ADA2-4DE0-828A-3A55FABF0CF6}"/>
                </a:ext>
              </a:extLst>
            </p:cNvPr>
            <p:cNvSpPr/>
            <p:nvPr/>
          </p:nvSpPr>
          <p:spPr>
            <a:xfrm>
              <a:off x="1518769" y="1058986"/>
              <a:ext cx="63405" cy="60244"/>
            </a:xfrm>
            <a:custGeom>
              <a:avLst/>
              <a:gdLst>
                <a:gd name="connsiteX0" fmla="*/ 2114 w 15005"/>
                <a:gd name="connsiteY0" fmla="*/ 2 h 14257"/>
                <a:gd name="connsiteX1" fmla="*/ 824 w 15005"/>
                <a:gd name="connsiteY1" fmla="*/ 432 h 14257"/>
                <a:gd name="connsiteX2" fmla="*/ 11687 w 15005"/>
                <a:gd name="connsiteY2" fmla="*/ 14199 h 14257"/>
                <a:gd name="connsiteX3" fmla="*/ 13193 w 15005"/>
                <a:gd name="connsiteY3" fmla="*/ 7208 h 14257"/>
                <a:gd name="connsiteX4" fmla="*/ 2114 w 15005"/>
                <a:gd name="connsiteY4" fmla="*/ 2 h 14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5" h="14257">
                  <a:moveTo>
                    <a:pt x="2114" y="2"/>
                  </a:moveTo>
                  <a:cubicBezTo>
                    <a:pt x="1684" y="110"/>
                    <a:pt x="1254" y="217"/>
                    <a:pt x="824" y="432"/>
                  </a:cubicBezTo>
                  <a:cubicBezTo>
                    <a:pt x="-2618" y="3121"/>
                    <a:pt x="5449" y="13339"/>
                    <a:pt x="11687" y="14199"/>
                  </a:cubicBezTo>
                  <a:cubicBezTo>
                    <a:pt x="15451" y="14737"/>
                    <a:pt x="16097" y="11510"/>
                    <a:pt x="13193" y="7208"/>
                  </a:cubicBezTo>
                  <a:cubicBezTo>
                    <a:pt x="11149" y="4197"/>
                    <a:pt x="6309" y="-106"/>
                    <a:pt x="2114" y="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52" name="任意多边形: 形状 939">
              <a:extLst>
                <a:ext uri="{FF2B5EF4-FFF2-40B4-BE49-F238E27FC236}">
                  <a16:creationId xmlns:a16="http://schemas.microsoft.com/office/drawing/2014/main" xmlns="" id="{A387B4C1-25DA-48B3-A76A-2677DC2CECEC}"/>
                </a:ext>
              </a:extLst>
            </p:cNvPr>
            <p:cNvSpPr/>
            <p:nvPr/>
          </p:nvSpPr>
          <p:spPr>
            <a:xfrm>
              <a:off x="1678417" y="1041238"/>
              <a:ext cx="63874" cy="59809"/>
            </a:xfrm>
            <a:custGeom>
              <a:avLst/>
              <a:gdLst>
                <a:gd name="connsiteX0" fmla="*/ 12411 w 15116"/>
                <a:gd name="connsiteY0" fmla="*/ 14098 h 14154"/>
                <a:gd name="connsiteX1" fmla="*/ 12733 w 15116"/>
                <a:gd name="connsiteY1" fmla="*/ 7107 h 14154"/>
                <a:gd name="connsiteX2" fmla="*/ 1547 w 15116"/>
                <a:gd name="connsiteY2" fmla="*/ 8 h 14154"/>
                <a:gd name="connsiteX3" fmla="*/ 795 w 15116"/>
                <a:gd name="connsiteY3" fmla="*/ 223 h 14154"/>
                <a:gd name="connsiteX4" fmla="*/ 12411 w 15116"/>
                <a:gd name="connsiteY4" fmla="*/ 14098 h 14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6" h="14154">
                  <a:moveTo>
                    <a:pt x="12411" y="14098"/>
                  </a:moveTo>
                  <a:cubicBezTo>
                    <a:pt x="15852" y="14636"/>
                    <a:pt x="16067" y="11301"/>
                    <a:pt x="12733" y="7107"/>
                  </a:cubicBezTo>
                  <a:cubicBezTo>
                    <a:pt x="10367" y="3987"/>
                    <a:pt x="5204" y="-207"/>
                    <a:pt x="1547" y="8"/>
                  </a:cubicBezTo>
                  <a:cubicBezTo>
                    <a:pt x="1332" y="8"/>
                    <a:pt x="1010" y="116"/>
                    <a:pt x="795" y="223"/>
                  </a:cubicBezTo>
                  <a:cubicBezTo>
                    <a:pt x="-2755" y="2374"/>
                    <a:pt x="6387" y="13237"/>
                    <a:pt x="12411" y="1409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53" name="任意多边形: 形状 940">
              <a:extLst>
                <a:ext uri="{FF2B5EF4-FFF2-40B4-BE49-F238E27FC236}">
                  <a16:creationId xmlns:a16="http://schemas.microsoft.com/office/drawing/2014/main" xmlns="" id="{6D814037-38DA-4B46-83FA-1B456837E3B3}"/>
                </a:ext>
              </a:extLst>
            </p:cNvPr>
            <p:cNvSpPr/>
            <p:nvPr/>
          </p:nvSpPr>
          <p:spPr>
            <a:xfrm>
              <a:off x="1818356" y="1022147"/>
              <a:ext cx="64770" cy="59116"/>
            </a:xfrm>
            <a:custGeom>
              <a:avLst/>
              <a:gdLst>
                <a:gd name="connsiteX0" fmla="*/ 481 w 15328"/>
                <a:gd name="connsiteY0" fmla="*/ 223 h 13990"/>
                <a:gd name="connsiteX1" fmla="*/ 13711 w 15328"/>
                <a:gd name="connsiteY1" fmla="*/ 13990 h 13990"/>
                <a:gd name="connsiteX2" fmla="*/ 12312 w 15328"/>
                <a:gd name="connsiteY2" fmla="*/ 6999 h 13990"/>
                <a:gd name="connsiteX3" fmla="*/ 1127 w 15328"/>
                <a:gd name="connsiteY3" fmla="*/ 8 h 13990"/>
                <a:gd name="connsiteX4" fmla="*/ 481 w 15328"/>
                <a:gd name="connsiteY4" fmla="*/ 223 h 1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3990">
                  <a:moveTo>
                    <a:pt x="481" y="223"/>
                  </a:moveTo>
                  <a:cubicBezTo>
                    <a:pt x="-2423" y="2482"/>
                    <a:pt x="8548" y="13883"/>
                    <a:pt x="13711" y="13990"/>
                  </a:cubicBezTo>
                  <a:cubicBezTo>
                    <a:pt x="16292" y="13990"/>
                    <a:pt x="15754" y="10871"/>
                    <a:pt x="12312" y="6999"/>
                  </a:cubicBezTo>
                  <a:cubicBezTo>
                    <a:pt x="9624" y="3987"/>
                    <a:pt x="4461" y="-207"/>
                    <a:pt x="1127" y="8"/>
                  </a:cubicBezTo>
                  <a:cubicBezTo>
                    <a:pt x="912" y="8"/>
                    <a:pt x="589" y="116"/>
                    <a:pt x="481" y="22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54" name="任意多边形: 形状 941">
              <a:extLst>
                <a:ext uri="{FF2B5EF4-FFF2-40B4-BE49-F238E27FC236}">
                  <a16:creationId xmlns:a16="http://schemas.microsoft.com/office/drawing/2014/main" xmlns="" id="{45B37DC5-16E9-44EF-8FDC-505BCD07D9B8}"/>
                </a:ext>
              </a:extLst>
            </p:cNvPr>
            <p:cNvSpPr/>
            <p:nvPr/>
          </p:nvSpPr>
          <p:spPr>
            <a:xfrm>
              <a:off x="1938714" y="1002152"/>
              <a:ext cx="65928" cy="58660"/>
            </a:xfrm>
            <a:custGeom>
              <a:avLst/>
              <a:gdLst>
                <a:gd name="connsiteX0" fmla="*/ 14376 w 15602"/>
                <a:gd name="connsiteY0" fmla="*/ 13883 h 13882"/>
                <a:gd name="connsiteX1" fmla="*/ 11902 w 15602"/>
                <a:gd name="connsiteY1" fmla="*/ 6892 h 13882"/>
                <a:gd name="connsiteX2" fmla="*/ 824 w 15602"/>
                <a:gd name="connsiteY2" fmla="*/ 8 h 13882"/>
                <a:gd name="connsiteX3" fmla="*/ 286 w 15602"/>
                <a:gd name="connsiteY3" fmla="*/ 223 h 13882"/>
                <a:gd name="connsiteX4" fmla="*/ 14376 w 15602"/>
                <a:gd name="connsiteY4" fmla="*/ 13883 h 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02" h="13882">
                  <a:moveTo>
                    <a:pt x="14376" y="13883"/>
                  </a:moveTo>
                  <a:cubicBezTo>
                    <a:pt x="16742" y="13883"/>
                    <a:pt x="15559" y="10764"/>
                    <a:pt x="11902" y="6892"/>
                  </a:cubicBezTo>
                  <a:cubicBezTo>
                    <a:pt x="8998" y="3880"/>
                    <a:pt x="3728" y="-207"/>
                    <a:pt x="824" y="8"/>
                  </a:cubicBezTo>
                  <a:cubicBezTo>
                    <a:pt x="609" y="116"/>
                    <a:pt x="393" y="116"/>
                    <a:pt x="286" y="223"/>
                  </a:cubicBezTo>
                  <a:cubicBezTo>
                    <a:pt x="-1973" y="2482"/>
                    <a:pt x="9751" y="13883"/>
                    <a:pt x="14376" y="1388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55" name="任意多边形: 形状 942">
              <a:extLst>
                <a:ext uri="{FF2B5EF4-FFF2-40B4-BE49-F238E27FC236}">
                  <a16:creationId xmlns:a16="http://schemas.microsoft.com/office/drawing/2014/main" xmlns="" id="{3DFDF1FB-8177-4C70-B40E-BDCD169BF11A}"/>
                </a:ext>
              </a:extLst>
            </p:cNvPr>
            <p:cNvSpPr/>
            <p:nvPr/>
          </p:nvSpPr>
          <p:spPr>
            <a:xfrm>
              <a:off x="2039042" y="981700"/>
              <a:ext cx="66887" cy="58208"/>
            </a:xfrm>
            <a:custGeom>
              <a:avLst/>
              <a:gdLst>
                <a:gd name="connsiteX0" fmla="*/ 527 w 15829"/>
                <a:gd name="connsiteY0" fmla="*/ 8 h 13775"/>
                <a:gd name="connsiteX1" fmla="*/ 312 w 15829"/>
                <a:gd name="connsiteY1" fmla="*/ 116 h 13775"/>
                <a:gd name="connsiteX2" fmla="*/ 14940 w 15829"/>
                <a:gd name="connsiteY2" fmla="*/ 13775 h 13775"/>
                <a:gd name="connsiteX3" fmla="*/ 11498 w 15829"/>
                <a:gd name="connsiteY3" fmla="*/ 6892 h 13775"/>
                <a:gd name="connsiteX4" fmla="*/ 527 w 15829"/>
                <a:gd name="connsiteY4" fmla="*/ 8 h 13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29" h="13775">
                  <a:moveTo>
                    <a:pt x="527" y="8"/>
                  </a:moveTo>
                  <a:cubicBezTo>
                    <a:pt x="420" y="8"/>
                    <a:pt x="312" y="116"/>
                    <a:pt x="312" y="116"/>
                  </a:cubicBezTo>
                  <a:cubicBezTo>
                    <a:pt x="-2162" y="1729"/>
                    <a:pt x="10745" y="13775"/>
                    <a:pt x="14940" y="13775"/>
                  </a:cubicBezTo>
                  <a:cubicBezTo>
                    <a:pt x="16983" y="13775"/>
                    <a:pt x="15370" y="10656"/>
                    <a:pt x="11498" y="6892"/>
                  </a:cubicBezTo>
                  <a:cubicBezTo>
                    <a:pt x="8379" y="3880"/>
                    <a:pt x="3001" y="-207"/>
                    <a:pt x="527" y="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56" name="任意多边形: 形状 943">
              <a:extLst>
                <a:ext uri="{FF2B5EF4-FFF2-40B4-BE49-F238E27FC236}">
                  <a16:creationId xmlns:a16="http://schemas.microsoft.com/office/drawing/2014/main" xmlns="" id="{40399067-9A9A-480C-9563-DC0C7CC80AC7}"/>
                </a:ext>
              </a:extLst>
            </p:cNvPr>
            <p:cNvSpPr/>
            <p:nvPr/>
          </p:nvSpPr>
          <p:spPr>
            <a:xfrm>
              <a:off x="2119405" y="960339"/>
              <a:ext cx="67428" cy="57751"/>
            </a:xfrm>
            <a:custGeom>
              <a:avLst/>
              <a:gdLst>
                <a:gd name="connsiteX0" fmla="*/ 117 w 15957"/>
                <a:gd name="connsiteY0" fmla="*/ 223 h 13667"/>
                <a:gd name="connsiteX1" fmla="*/ 15390 w 15957"/>
                <a:gd name="connsiteY1" fmla="*/ 13668 h 13667"/>
                <a:gd name="connsiteX2" fmla="*/ 10980 w 15957"/>
                <a:gd name="connsiteY2" fmla="*/ 6784 h 13667"/>
                <a:gd name="connsiteX3" fmla="*/ 440 w 15957"/>
                <a:gd name="connsiteY3" fmla="*/ 8 h 13667"/>
                <a:gd name="connsiteX4" fmla="*/ 117 w 15957"/>
                <a:gd name="connsiteY4" fmla="*/ 223 h 1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57" h="13667">
                  <a:moveTo>
                    <a:pt x="117" y="223"/>
                  </a:moveTo>
                  <a:cubicBezTo>
                    <a:pt x="-1389" y="1729"/>
                    <a:pt x="12056" y="13668"/>
                    <a:pt x="15390" y="13668"/>
                  </a:cubicBezTo>
                  <a:cubicBezTo>
                    <a:pt x="17003" y="13668"/>
                    <a:pt x="15067" y="10549"/>
                    <a:pt x="10980" y="6784"/>
                  </a:cubicBezTo>
                  <a:cubicBezTo>
                    <a:pt x="7754" y="3880"/>
                    <a:pt x="2376" y="-207"/>
                    <a:pt x="440" y="8"/>
                  </a:cubicBezTo>
                  <a:cubicBezTo>
                    <a:pt x="225" y="116"/>
                    <a:pt x="225" y="116"/>
                    <a:pt x="117" y="22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57" name="任意多边形: 形状 944">
              <a:extLst>
                <a:ext uri="{FF2B5EF4-FFF2-40B4-BE49-F238E27FC236}">
                  <a16:creationId xmlns:a16="http://schemas.microsoft.com/office/drawing/2014/main" xmlns="" id="{C8F60F4B-616F-4C79-8E5F-91EDCBA7943E}"/>
                </a:ext>
              </a:extLst>
            </p:cNvPr>
            <p:cNvSpPr/>
            <p:nvPr/>
          </p:nvSpPr>
          <p:spPr>
            <a:xfrm>
              <a:off x="2178821" y="939427"/>
              <a:ext cx="67998" cy="56847"/>
            </a:xfrm>
            <a:custGeom>
              <a:avLst/>
              <a:gdLst>
                <a:gd name="connsiteX0" fmla="*/ 15741 w 16092"/>
                <a:gd name="connsiteY0" fmla="*/ 13454 h 13453"/>
                <a:gd name="connsiteX1" fmla="*/ 10363 w 16092"/>
                <a:gd name="connsiteY1" fmla="*/ 6678 h 13453"/>
                <a:gd name="connsiteX2" fmla="*/ 146 w 16092"/>
                <a:gd name="connsiteY2" fmla="*/ 9 h 13453"/>
                <a:gd name="connsiteX3" fmla="*/ 38 w 16092"/>
                <a:gd name="connsiteY3" fmla="*/ 117 h 13453"/>
                <a:gd name="connsiteX4" fmla="*/ 15741 w 16092"/>
                <a:gd name="connsiteY4" fmla="*/ 13454 h 13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2" h="13453">
                  <a:moveTo>
                    <a:pt x="15741" y="13454"/>
                  </a:moveTo>
                  <a:cubicBezTo>
                    <a:pt x="17032" y="13454"/>
                    <a:pt x="14666" y="10442"/>
                    <a:pt x="10363" y="6678"/>
                  </a:cubicBezTo>
                  <a:cubicBezTo>
                    <a:pt x="6491" y="3344"/>
                    <a:pt x="1544" y="-206"/>
                    <a:pt x="146" y="9"/>
                  </a:cubicBezTo>
                  <a:cubicBezTo>
                    <a:pt x="146" y="9"/>
                    <a:pt x="38" y="117"/>
                    <a:pt x="38" y="117"/>
                  </a:cubicBezTo>
                  <a:cubicBezTo>
                    <a:pt x="-822" y="1730"/>
                    <a:pt x="13160" y="13454"/>
                    <a:pt x="15741" y="1345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58" name="任意多边形: 形状 945">
              <a:extLst>
                <a:ext uri="{FF2B5EF4-FFF2-40B4-BE49-F238E27FC236}">
                  <a16:creationId xmlns:a16="http://schemas.microsoft.com/office/drawing/2014/main" xmlns="" id="{3EC1B1C5-928A-4226-9A09-8D30F4FE18B8}"/>
                </a:ext>
              </a:extLst>
            </p:cNvPr>
            <p:cNvSpPr/>
            <p:nvPr/>
          </p:nvSpPr>
          <p:spPr>
            <a:xfrm>
              <a:off x="2217553" y="918066"/>
              <a:ext cx="67850" cy="55985"/>
            </a:xfrm>
            <a:custGeom>
              <a:avLst/>
              <a:gdLst>
                <a:gd name="connsiteX0" fmla="*/ 16040 w 16057"/>
                <a:gd name="connsiteY0" fmla="*/ 13239 h 13249"/>
                <a:gd name="connsiteX1" fmla="*/ 9694 w 16057"/>
                <a:gd name="connsiteY1" fmla="*/ 6570 h 13249"/>
                <a:gd name="connsiteX2" fmla="*/ 14 w 16057"/>
                <a:gd name="connsiteY2" fmla="*/ 10 h 13249"/>
                <a:gd name="connsiteX3" fmla="*/ 16040 w 16057"/>
                <a:gd name="connsiteY3" fmla="*/ 13239 h 13249"/>
              </a:gdLst>
              <a:ahLst/>
              <a:cxnLst>
                <a:cxn ang="0">
                  <a:pos x="connsiteX0" y="connsiteY0"/>
                </a:cxn>
                <a:cxn ang="0">
                  <a:pos x="connsiteX1" y="connsiteY1"/>
                </a:cxn>
                <a:cxn ang="0">
                  <a:pos x="connsiteX2" y="connsiteY2"/>
                </a:cxn>
                <a:cxn ang="0">
                  <a:pos x="connsiteX3" y="connsiteY3"/>
                </a:cxn>
              </a:cxnLst>
              <a:rect l="l" t="t" r="r" b="b"/>
              <a:pathLst>
                <a:path w="16057" h="13249">
                  <a:moveTo>
                    <a:pt x="16040" y="13239"/>
                  </a:moveTo>
                  <a:cubicBezTo>
                    <a:pt x="16363" y="12486"/>
                    <a:pt x="12060" y="8506"/>
                    <a:pt x="9694" y="6570"/>
                  </a:cubicBezTo>
                  <a:cubicBezTo>
                    <a:pt x="5715" y="3236"/>
                    <a:pt x="875" y="-206"/>
                    <a:pt x="14" y="10"/>
                  </a:cubicBezTo>
                  <a:cubicBezTo>
                    <a:pt x="-524" y="1408"/>
                    <a:pt x="14427" y="13669"/>
                    <a:pt x="16040" y="1323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59" name="任意多边形: 形状 946">
              <a:extLst>
                <a:ext uri="{FF2B5EF4-FFF2-40B4-BE49-F238E27FC236}">
                  <a16:creationId xmlns:a16="http://schemas.microsoft.com/office/drawing/2014/main" xmlns="" id="{474D0BDB-94E4-4E07-A07A-0A0FA22EBF06}"/>
                </a:ext>
              </a:extLst>
            </p:cNvPr>
            <p:cNvSpPr/>
            <p:nvPr/>
          </p:nvSpPr>
          <p:spPr>
            <a:xfrm>
              <a:off x="2233973" y="897200"/>
              <a:ext cx="68172" cy="54992"/>
            </a:xfrm>
            <a:custGeom>
              <a:avLst/>
              <a:gdLst>
                <a:gd name="connsiteX0" fmla="*/ 0 w 16133"/>
                <a:gd name="connsiteY0" fmla="*/ 0 h 13014"/>
                <a:gd name="connsiteX1" fmla="*/ 16133 w 16133"/>
                <a:gd name="connsiteY1" fmla="*/ 13014 h 13014"/>
                <a:gd name="connsiteX2" fmla="*/ 9035 w 16133"/>
                <a:gd name="connsiteY2" fmla="*/ 6453 h 13014"/>
                <a:gd name="connsiteX3" fmla="*/ 0 w 16133"/>
                <a:gd name="connsiteY3" fmla="*/ 0 h 13014"/>
              </a:gdLst>
              <a:ahLst/>
              <a:cxnLst>
                <a:cxn ang="0">
                  <a:pos x="connsiteX0" y="connsiteY0"/>
                </a:cxn>
                <a:cxn ang="0">
                  <a:pos x="connsiteX1" y="connsiteY1"/>
                </a:cxn>
                <a:cxn ang="0">
                  <a:pos x="connsiteX2" y="connsiteY2"/>
                </a:cxn>
                <a:cxn ang="0">
                  <a:pos x="connsiteX3" y="connsiteY3"/>
                </a:cxn>
              </a:cxnLst>
              <a:rect l="l" t="t" r="r" b="b"/>
              <a:pathLst>
                <a:path w="16133" h="13014">
                  <a:moveTo>
                    <a:pt x="0" y="0"/>
                  </a:moveTo>
                  <a:cubicBezTo>
                    <a:pt x="215" y="753"/>
                    <a:pt x="14628" y="13014"/>
                    <a:pt x="16133" y="13014"/>
                  </a:cubicBezTo>
                  <a:cubicBezTo>
                    <a:pt x="16026" y="12261"/>
                    <a:pt x="11831" y="8712"/>
                    <a:pt x="9035" y="6453"/>
                  </a:cubicBezTo>
                  <a:cubicBezTo>
                    <a:pt x="6884" y="4625"/>
                    <a:pt x="968"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60" name="任意多边形: 形状 947">
              <a:extLst>
                <a:ext uri="{FF2B5EF4-FFF2-40B4-BE49-F238E27FC236}">
                  <a16:creationId xmlns:a16="http://schemas.microsoft.com/office/drawing/2014/main" xmlns="" id="{E3D555EF-B57A-4C2A-A4B8-CFD92717039F}"/>
                </a:ext>
              </a:extLst>
            </p:cNvPr>
            <p:cNvSpPr/>
            <p:nvPr/>
          </p:nvSpPr>
          <p:spPr>
            <a:xfrm>
              <a:off x="2228522" y="876292"/>
              <a:ext cx="68172" cy="54536"/>
            </a:xfrm>
            <a:custGeom>
              <a:avLst/>
              <a:gdLst>
                <a:gd name="connsiteX0" fmla="*/ 8389 w 16133"/>
                <a:gd name="connsiteY0" fmla="*/ 6346 h 12906"/>
                <a:gd name="connsiteX1" fmla="*/ 0 w 16133"/>
                <a:gd name="connsiteY1" fmla="*/ 0 h 12906"/>
                <a:gd name="connsiteX2" fmla="*/ 16133 w 16133"/>
                <a:gd name="connsiteY2" fmla="*/ 12907 h 12906"/>
                <a:gd name="connsiteX3" fmla="*/ 8389 w 16133"/>
                <a:gd name="connsiteY3" fmla="*/ 6346 h 12906"/>
              </a:gdLst>
              <a:ahLst/>
              <a:cxnLst>
                <a:cxn ang="0">
                  <a:pos x="connsiteX0" y="connsiteY0"/>
                </a:cxn>
                <a:cxn ang="0">
                  <a:pos x="connsiteX1" y="connsiteY1"/>
                </a:cxn>
                <a:cxn ang="0">
                  <a:pos x="connsiteX2" y="connsiteY2"/>
                </a:cxn>
                <a:cxn ang="0">
                  <a:pos x="connsiteX3" y="connsiteY3"/>
                </a:cxn>
              </a:cxnLst>
              <a:rect l="l" t="t" r="r" b="b"/>
              <a:pathLst>
                <a:path w="16133" h="12906">
                  <a:moveTo>
                    <a:pt x="8389" y="6346"/>
                  </a:moveTo>
                  <a:cubicBezTo>
                    <a:pt x="8282" y="6238"/>
                    <a:pt x="968" y="323"/>
                    <a:pt x="0" y="0"/>
                  </a:cubicBezTo>
                  <a:cubicBezTo>
                    <a:pt x="108" y="108"/>
                    <a:pt x="14843" y="12261"/>
                    <a:pt x="16133" y="12907"/>
                  </a:cubicBezTo>
                  <a:cubicBezTo>
                    <a:pt x="15488" y="12261"/>
                    <a:pt x="11724" y="9035"/>
                    <a:pt x="8389" y="634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77" name="任意多边形: 形状 964">
              <a:extLst>
                <a:ext uri="{FF2B5EF4-FFF2-40B4-BE49-F238E27FC236}">
                  <a16:creationId xmlns:a16="http://schemas.microsoft.com/office/drawing/2014/main" xmlns="" id="{72785818-D65C-475D-B1FC-D31A464030FC}"/>
                </a:ext>
              </a:extLst>
            </p:cNvPr>
            <p:cNvSpPr/>
            <p:nvPr/>
          </p:nvSpPr>
          <p:spPr>
            <a:xfrm>
              <a:off x="205820" y="1255789"/>
              <a:ext cx="60236" cy="65780"/>
            </a:xfrm>
            <a:custGeom>
              <a:avLst/>
              <a:gdLst>
                <a:gd name="connsiteX0" fmla="*/ 14252 w 14255"/>
                <a:gd name="connsiteY0" fmla="*/ 8389 h 15567"/>
                <a:gd name="connsiteX1" fmla="*/ 6723 w 14255"/>
                <a:gd name="connsiteY1" fmla="*/ 0 h 15567"/>
                <a:gd name="connsiteX2" fmla="*/ 2313 w 14255"/>
                <a:gd name="connsiteY2" fmla="*/ 13337 h 15567"/>
                <a:gd name="connsiteX3" fmla="*/ 14252 w 14255"/>
                <a:gd name="connsiteY3" fmla="*/ 8389 h 15567"/>
              </a:gdLst>
              <a:ahLst/>
              <a:cxnLst>
                <a:cxn ang="0">
                  <a:pos x="connsiteX0" y="connsiteY0"/>
                </a:cxn>
                <a:cxn ang="0">
                  <a:pos x="connsiteX1" y="connsiteY1"/>
                </a:cxn>
                <a:cxn ang="0">
                  <a:pos x="connsiteX2" y="connsiteY2"/>
                </a:cxn>
                <a:cxn ang="0">
                  <a:pos x="connsiteX3" y="connsiteY3"/>
                </a:cxn>
              </a:cxnLst>
              <a:rect l="l" t="t" r="r" b="b"/>
              <a:pathLst>
                <a:path w="14255" h="15567">
                  <a:moveTo>
                    <a:pt x="14252" y="8389"/>
                  </a:moveTo>
                  <a:cubicBezTo>
                    <a:pt x="14359" y="5055"/>
                    <a:pt x="12101" y="215"/>
                    <a:pt x="6723" y="0"/>
                  </a:cubicBezTo>
                  <a:cubicBezTo>
                    <a:pt x="-161" y="538"/>
                    <a:pt x="-1989" y="9035"/>
                    <a:pt x="2313" y="13337"/>
                  </a:cubicBezTo>
                  <a:cubicBezTo>
                    <a:pt x="6830" y="17962"/>
                    <a:pt x="14144" y="14950"/>
                    <a:pt x="14252" y="838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78" name="任意多边形: 形状 965">
              <a:extLst>
                <a:ext uri="{FF2B5EF4-FFF2-40B4-BE49-F238E27FC236}">
                  <a16:creationId xmlns:a16="http://schemas.microsoft.com/office/drawing/2014/main" xmlns="" id="{89DA435B-D37A-4DBB-B350-71BDAB66221B}"/>
                </a:ext>
              </a:extLst>
            </p:cNvPr>
            <p:cNvSpPr/>
            <p:nvPr/>
          </p:nvSpPr>
          <p:spPr>
            <a:xfrm>
              <a:off x="436331" y="1249425"/>
              <a:ext cx="60718" cy="65805"/>
            </a:xfrm>
            <a:custGeom>
              <a:avLst/>
              <a:gdLst>
                <a:gd name="connsiteX0" fmla="*/ 14340 w 14369"/>
                <a:gd name="connsiteY0" fmla="*/ 8282 h 15573"/>
                <a:gd name="connsiteX1" fmla="*/ 5950 w 14369"/>
                <a:gd name="connsiteY1" fmla="*/ 0 h 15573"/>
                <a:gd name="connsiteX2" fmla="*/ 2939 w 14369"/>
                <a:gd name="connsiteY2" fmla="*/ 13444 h 15573"/>
                <a:gd name="connsiteX3" fmla="*/ 14340 w 14369"/>
                <a:gd name="connsiteY3" fmla="*/ 8282 h 15573"/>
              </a:gdLst>
              <a:ahLst/>
              <a:cxnLst>
                <a:cxn ang="0">
                  <a:pos x="connsiteX0" y="connsiteY0"/>
                </a:cxn>
                <a:cxn ang="0">
                  <a:pos x="connsiteX1" y="connsiteY1"/>
                </a:cxn>
                <a:cxn ang="0">
                  <a:pos x="connsiteX2" y="connsiteY2"/>
                </a:cxn>
                <a:cxn ang="0">
                  <a:pos x="connsiteX3" y="connsiteY3"/>
                </a:cxn>
              </a:cxnLst>
              <a:rect l="l" t="t" r="r" b="b"/>
              <a:pathLst>
                <a:path w="14369" h="15573">
                  <a:moveTo>
                    <a:pt x="14340" y="8282"/>
                  </a:moveTo>
                  <a:cubicBezTo>
                    <a:pt x="14125" y="4948"/>
                    <a:pt x="11328" y="108"/>
                    <a:pt x="5950" y="0"/>
                  </a:cubicBezTo>
                  <a:cubicBezTo>
                    <a:pt x="-825" y="645"/>
                    <a:pt x="-1793" y="9035"/>
                    <a:pt x="2939" y="13444"/>
                  </a:cubicBezTo>
                  <a:cubicBezTo>
                    <a:pt x="7886" y="17962"/>
                    <a:pt x="14878" y="14843"/>
                    <a:pt x="14340" y="828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79" name="任意多边形: 形状 966">
              <a:extLst>
                <a:ext uri="{FF2B5EF4-FFF2-40B4-BE49-F238E27FC236}">
                  <a16:creationId xmlns:a16="http://schemas.microsoft.com/office/drawing/2014/main" xmlns="" id="{C82883E5-8FC4-4A92-80FD-A1FF611533CC}"/>
                </a:ext>
              </a:extLst>
            </p:cNvPr>
            <p:cNvSpPr/>
            <p:nvPr/>
          </p:nvSpPr>
          <p:spPr>
            <a:xfrm>
              <a:off x="664564" y="1240792"/>
              <a:ext cx="61960" cy="65425"/>
            </a:xfrm>
            <a:custGeom>
              <a:avLst/>
              <a:gdLst>
                <a:gd name="connsiteX0" fmla="*/ 4318 w 14663"/>
                <a:gd name="connsiteY0" fmla="*/ 13875 h 15483"/>
                <a:gd name="connsiteX1" fmla="*/ 14536 w 14663"/>
                <a:gd name="connsiteY1" fmla="*/ 8174 h 15483"/>
                <a:gd name="connsiteX2" fmla="*/ 14536 w 14663"/>
                <a:gd name="connsiteY2" fmla="*/ 8174 h 15483"/>
                <a:gd name="connsiteX3" fmla="*/ 5286 w 14663"/>
                <a:gd name="connsiteY3" fmla="*/ 0 h 15483"/>
                <a:gd name="connsiteX4" fmla="*/ 4641 w 14663"/>
                <a:gd name="connsiteY4" fmla="*/ 108 h 15483"/>
                <a:gd name="connsiteX5" fmla="*/ 4318 w 14663"/>
                <a:gd name="connsiteY5" fmla="*/ 13875 h 1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3" h="15483">
                  <a:moveTo>
                    <a:pt x="4318" y="13875"/>
                  </a:moveTo>
                  <a:cubicBezTo>
                    <a:pt x="9696" y="17639"/>
                    <a:pt x="15611" y="14412"/>
                    <a:pt x="14536" y="8174"/>
                  </a:cubicBezTo>
                  <a:lnTo>
                    <a:pt x="14536" y="8174"/>
                  </a:lnTo>
                  <a:cubicBezTo>
                    <a:pt x="13998" y="4840"/>
                    <a:pt x="10664" y="108"/>
                    <a:pt x="5286" y="0"/>
                  </a:cubicBezTo>
                  <a:cubicBezTo>
                    <a:pt x="5071" y="0"/>
                    <a:pt x="4748" y="0"/>
                    <a:pt x="4641" y="108"/>
                  </a:cubicBezTo>
                  <a:cubicBezTo>
                    <a:pt x="-1383" y="968"/>
                    <a:pt x="-1598" y="9680"/>
                    <a:pt x="4318" y="1387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80" name="任意多边形: 形状 967">
              <a:extLst>
                <a:ext uri="{FF2B5EF4-FFF2-40B4-BE49-F238E27FC236}">
                  <a16:creationId xmlns:a16="http://schemas.microsoft.com/office/drawing/2014/main" xmlns="" id="{02706B5A-CED0-4985-B92A-9A1ADB355EAB}"/>
                </a:ext>
              </a:extLst>
            </p:cNvPr>
            <p:cNvSpPr/>
            <p:nvPr/>
          </p:nvSpPr>
          <p:spPr>
            <a:xfrm>
              <a:off x="890160" y="1229430"/>
              <a:ext cx="63033" cy="65408"/>
            </a:xfrm>
            <a:custGeom>
              <a:avLst/>
              <a:gdLst>
                <a:gd name="connsiteX0" fmla="*/ 4708 w 14917"/>
                <a:gd name="connsiteY0" fmla="*/ 0 h 15479"/>
                <a:gd name="connsiteX1" fmla="*/ 3417 w 14917"/>
                <a:gd name="connsiteY1" fmla="*/ 215 h 15479"/>
                <a:gd name="connsiteX2" fmla="*/ 5783 w 14917"/>
                <a:gd name="connsiteY2" fmla="*/ 14305 h 15479"/>
                <a:gd name="connsiteX3" fmla="*/ 14603 w 14917"/>
                <a:gd name="connsiteY3" fmla="*/ 8067 h 15479"/>
                <a:gd name="connsiteX4" fmla="*/ 4708 w 14917"/>
                <a:gd name="connsiteY4" fmla="*/ 0 h 15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7" h="15479">
                  <a:moveTo>
                    <a:pt x="4708" y="0"/>
                  </a:moveTo>
                  <a:cubicBezTo>
                    <a:pt x="4277" y="0"/>
                    <a:pt x="3740" y="108"/>
                    <a:pt x="3417" y="215"/>
                  </a:cubicBezTo>
                  <a:cubicBezTo>
                    <a:pt x="-2176" y="1936"/>
                    <a:pt x="-563" y="10756"/>
                    <a:pt x="5783" y="14305"/>
                  </a:cubicBezTo>
                  <a:cubicBezTo>
                    <a:pt x="11376" y="17424"/>
                    <a:pt x="16216" y="13982"/>
                    <a:pt x="14603" y="8067"/>
                  </a:cubicBezTo>
                  <a:cubicBezTo>
                    <a:pt x="13635" y="4732"/>
                    <a:pt x="9978" y="0"/>
                    <a:pt x="4708"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81" name="任意多边形: 形状 968">
              <a:extLst>
                <a:ext uri="{FF2B5EF4-FFF2-40B4-BE49-F238E27FC236}">
                  <a16:creationId xmlns:a16="http://schemas.microsoft.com/office/drawing/2014/main" xmlns="" id="{6C6474A1-3EBE-43E7-B9BB-6CEF0E02970D}"/>
                </a:ext>
              </a:extLst>
            </p:cNvPr>
            <p:cNvSpPr/>
            <p:nvPr/>
          </p:nvSpPr>
          <p:spPr>
            <a:xfrm>
              <a:off x="1110665" y="1215794"/>
              <a:ext cx="64005" cy="64956"/>
            </a:xfrm>
            <a:custGeom>
              <a:avLst/>
              <a:gdLst>
                <a:gd name="connsiteX0" fmla="*/ 7378 w 15147"/>
                <a:gd name="connsiteY0" fmla="*/ 14628 h 15372"/>
                <a:gd name="connsiteX1" fmla="*/ 14584 w 15147"/>
                <a:gd name="connsiteY1" fmla="*/ 7959 h 15372"/>
                <a:gd name="connsiteX2" fmla="*/ 4044 w 15147"/>
                <a:gd name="connsiteY2" fmla="*/ 0 h 15372"/>
                <a:gd name="connsiteX3" fmla="*/ 2753 w 15147"/>
                <a:gd name="connsiteY3" fmla="*/ 215 h 15372"/>
                <a:gd name="connsiteX4" fmla="*/ 7378 w 15147"/>
                <a:gd name="connsiteY4" fmla="*/ 14628 h 15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7" h="15372">
                  <a:moveTo>
                    <a:pt x="7378" y="14628"/>
                  </a:moveTo>
                  <a:cubicBezTo>
                    <a:pt x="12863" y="16994"/>
                    <a:pt x="16628" y="13444"/>
                    <a:pt x="14584" y="7959"/>
                  </a:cubicBezTo>
                  <a:cubicBezTo>
                    <a:pt x="13293" y="4625"/>
                    <a:pt x="9206" y="0"/>
                    <a:pt x="4044" y="0"/>
                  </a:cubicBezTo>
                  <a:cubicBezTo>
                    <a:pt x="3613" y="0"/>
                    <a:pt x="3183" y="108"/>
                    <a:pt x="2753" y="215"/>
                  </a:cubicBezTo>
                  <a:cubicBezTo>
                    <a:pt x="-2625" y="2151"/>
                    <a:pt x="387" y="11616"/>
                    <a:pt x="7378" y="1462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82" name="任意多边形: 形状 969">
              <a:extLst>
                <a:ext uri="{FF2B5EF4-FFF2-40B4-BE49-F238E27FC236}">
                  <a16:creationId xmlns:a16="http://schemas.microsoft.com/office/drawing/2014/main" xmlns="" id="{5537AED1-5024-43DA-9925-474B7972AE16}"/>
                </a:ext>
              </a:extLst>
            </p:cNvPr>
            <p:cNvSpPr/>
            <p:nvPr/>
          </p:nvSpPr>
          <p:spPr>
            <a:xfrm>
              <a:off x="1323690" y="1200332"/>
              <a:ext cx="64774" cy="64580"/>
            </a:xfrm>
            <a:custGeom>
              <a:avLst/>
              <a:gdLst>
                <a:gd name="connsiteX0" fmla="*/ 3429 w 15329"/>
                <a:gd name="connsiteY0" fmla="*/ 2 h 15283"/>
                <a:gd name="connsiteX1" fmla="*/ 1708 w 15329"/>
                <a:gd name="connsiteY1" fmla="*/ 540 h 15283"/>
                <a:gd name="connsiteX2" fmla="*/ 9022 w 15329"/>
                <a:gd name="connsiteY2" fmla="*/ 14845 h 15283"/>
                <a:gd name="connsiteX3" fmla="*/ 14400 w 15329"/>
                <a:gd name="connsiteY3" fmla="*/ 7853 h 15283"/>
                <a:gd name="connsiteX4" fmla="*/ 3429 w 15329"/>
                <a:gd name="connsiteY4" fmla="*/ 2 h 15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9" h="15283">
                  <a:moveTo>
                    <a:pt x="3429" y="2"/>
                  </a:moveTo>
                  <a:cubicBezTo>
                    <a:pt x="2891" y="109"/>
                    <a:pt x="2353" y="217"/>
                    <a:pt x="1708" y="540"/>
                  </a:cubicBezTo>
                  <a:cubicBezTo>
                    <a:pt x="-2702" y="3121"/>
                    <a:pt x="2031" y="12586"/>
                    <a:pt x="9022" y="14845"/>
                  </a:cubicBezTo>
                  <a:cubicBezTo>
                    <a:pt x="14185" y="16565"/>
                    <a:pt x="16873" y="13016"/>
                    <a:pt x="14400" y="7853"/>
                  </a:cubicBezTo>
                  <a:cubicBezTo>
                    <a:pt x="12894" y="4519"/>
                    <a:pt x="8376" y="-106"/>
                    <a:pt x="3429" y="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83" name="任意多边形: 形状 970">
              <a:extLst>
                <a:ext uri="{FF2B5EF4-FFF2-40B4-BE49-F238E27FC236}">
                  <a16:creationId xmlns:a16="http://schemas.microsoft.com/office/drawing/2014/main" xmlns="" id="{5F2BDD8B-50BA-4E57-A95A-3291119E8815}"/>
                </a:ext>
              </a:extLst>
            </p:cNvPr>
            <p:cNvSpPr/>
            <p:nvPr/>
          </p:nvSpPr>
          <p:spPr>
            <a:xfrm>
              <a:off x="1520772" y="1183062"/>
              <a:ext cx="64124" cy="63997"/>
            </a:xfrm>
            <a:custGeom>
              <a:avLst/>
              <a:gdLst>
                <a:gd name="connsiteX0" fmla="*/ 2715 w 15175"/>
                <a:gd name="connsiteY0" fmla="*/ 2 h 15145"/>
                <a:gd name="connsiteX1" fmla="*/ 1209 w 15175"/>
                <a:gd name="connsiteY1" fmla="*/ 540 h 15145"/>
                <a:gd name="connsiteX2" fmla="*/ 10459 w 15175"/>
                <a:gd name="connsiteY2" fmla="*/ 14952 h 15145"/>
                <a:gd name="connsiteX3" fmla="*/ 13793 w 15175"/>
                <a:gd name="connsiteY3" fmla="*/ 7746 h 15145"/>
                <a:gd name="connsiteX4" fmla="*/ 2715 w 15175"/>
                <a:gd name="connsiteY4" fmla="*/ 2 h 15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5" h="15145">
                  <a:moveTo>
                    <a:pt x="2715" y="2"/>
                  </a:moveTo>
                  <a:cubicBezTo>
                    <a:pt x="2285" y="109"/>
                    <a:pt x="1747" y="217"/>
                    <a:pt x="1209" y="540"/>
                  </a:cubicBezTo>
                  <a:cubicBezTo>
                    <a:pt x="-2770" y="3229"/>
                    <a:pt x="3791" y="13339"/>
                    <a:pt x="10459" y="14952"/>
                  </a:cubicBezTo>
                  <a:cubicBezTo>
                    <a:pt x="14976" y="16028"/>
                    <a:pt x="16590" y="12478"/>
                    <a:pt x="13793" y="7746"/>
                  </a:cubicBezTo>
                  <a:cubicBezTo>
                    <a:pt x="11965" y="4412"/>
                    <a:pt x="7340" y="-106"/>
                    <a:pt x="2715" y="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84" name="任意多边形: 形状 971">
              <a:extLst>
                <a:ext uri="{FF2B5EF4-FFF2-40B4-BE49-F238E27FC236}">
                  <a16:creationId xmlns:a16="http://schemas.microsoft.com/office/drawing/2014/main" xmlns="" id="{D49FCCA6-C4AC-4044-AA11-B7150DD65336}"/>
                </a:ext>
              </a:extLst>
            </p:cNvPr>
            <p:cNvSpPr/>
            <p:nvPr/>
          </p:nvSpPr>
          <p:spPr>
            <a:xfrm>
              <a:off x="1698649" y="1164406"/>
              <a:ext cx="64052" cy="63566"/>
            </a:xfrm>
            <a:custGeom>
              <a:avLst/>
              <a:gdLst>
                <a:gd name="connsiteX0" fmla="*/ 2137 w 15158"/>
                <a:gd name="connsiteY0" fmla="*/ 7 h 15043"/>
                <a:gd name="connsiteX1" fmla="*/ 1169 w 15158"/>
                <a:gd name="connsiteY1" fmla="*/ 330 h 15043"/>
                <a:gd name="connsiteX2" fmla="*/ 11279 w 15158"/>
                <a:gd name="connsiteY2" fmla="*/ 14850 h 15043"/>
                <a:gd name="connsiteX3" fmla="*/ 13322 w 15158"/>
                <a:gd name="connsiteY3" fmla="*/ 7644 h 15043"/>
                <a:gd name="connsiteX4" fmla="*/ 2137 w 15158"/>
                <a:gd name="connsiteY4" fmla="*/ 7 h 15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8" h="15043">
                  <a:moveTo>
                    <a:pt x="2137" y="7"/>
                  </a:moveTo>
                  <a:cubicBezTo>
                    <a:pt x="1814" y="115"/>
                    <a:pt x="1491" y="115"/>
                    <a:pt x="1169" y="330"/>
                  </a:cubicBezTo>
                  <a:cubicBezTo>
                    <a:pt x="-2919" y="2481"/>
                    <a:pt x="4503" y="13237"/>
                    <a:pt x="11279" y="14850"/>
                  </a:cubicBezTo>
                  <a:cubicBezTo>
                    <a:pt x="15473" y="15926"/>
                    <a:pt x="16441" y="12376"/>
                    <a:pt x="13322" y="7644"/>
                  </a:cubicBezTo>
                  <a:cubicBezTo>
                    <a:pt x="11171" y="4310"/>
                    <a:pt x="6224" y="-208"/>
                    <a:pt x="2137" y="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85" name="任意多边形: 形状 972">
              <a:extLst>
                <a:ext uri="{FF2B5EF4-FFF2-40B4-BE49-F238E27FC236}">
                  <a16:creationId xmlns:a16="http://schemas.microsoft.com/office/drawing/2014/main" xmlns="" id="{21996DC7-EF66-40D6-A419-5FBCEC5A431F}"/>
                </a:ext>
              </a:extLst>
            </p:cNvPr>
            <p:cNvSpPr/>
            <p:nvPr/>
          </p:nvSpPr>
          <p:spPr>
            <a:xfrm>
              <a:off x="1856779" y="1144863"/>
              <a:ext cx="63887" cy="62530"/>
            </a:xfrm>
            <a:custGeom>
              <a:avLst/>
              <a:gdLst>
                <a:gd name="connsiteX0" fmla="*/ 12470 w 15119"/>
                <a:gd name="connsiteY0" fmla="*/ 14743 h 14798"/>
                <a:gd name="connsiteX1" fmla="*/ 12685 w 15119"/>
                <a:gd name="connsiteY1" fmla="*/ 7429 h 14798"/>
                <a:gd name="connsiteX2" fmla="*/ 1499 w 15119"/>
                <a:gd name="connsiteY2" fmla="*/ 8 h 14798"/>
                <a:gd name="connsiteX3" fmla="*/ 746 w 15119"/>
                <a:gd name="connsiteY3" fmla="*/ 330 h 14798"/>
                <a:gd name="connsiteX4" fmla="*/ 12470 w 15119"/>
                <a:gd name="connsiteY4" fmla="*/ 14743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9" h="14798">
                  <a:moveTo>
                    <a:pt x="12470" y="14743"/>
                  </a:moveTo>
                  <a:cubicBezTo>
                    <a:pt x="15912" y="15280"/>
                    <a:pt x="16019" y="11839"/>
                    <a:pt x="12685" y="7429"/>
                  </a:cubicBezTo>
                  <a:cubicBezTo>
                    <a:pt x="10211" y="4202"/>
                    <a:pt x="5156" y="-208"/>
                    <a:pt x="1499" y="8"/>
                  </a:cubicBezTo>
                  <a:cubicBezTo>
                    <a:pt x="1284" y="115"/>
                    <a:pt x="961" y="115"/>
                    <a:pt x="746" y="330"/>
                  </a:cubicBezTo>
                  <a:cubicBezTo>
                    <a:pt x="-2696" y="2374"/>
                    <a:pt x="6554" y="13775"/>
                    <a:pt x="12470" y="1474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86" name="任意多边形: 形状 973">
              <a:extLst>
                <a:ext uri="{FF2B5EF4-FFF2-40B4-BE49-F238E27FC236}">
                  <a16:creationId xmlns:a16="http://schemas.microsoft.com/office/drawing/2014/main" xmlns="" id="{F1408E6B-6702-49DC-922C-54E596A28BBF}"/>
                </a:ext>
              </a:extLst>
            </p:cNvPr>
            <p:cNvSpPr/>
            <p:nvPr/>
          </p:nvSpPr>
          <p:spPr>
            <a:xfrm>
              <a:off x="1993925" y="1123955"/>
              <a:ext cx="64466" cy="62294"/>
            </a:xfrm>
            <a:custGeom>
              <a:avLst/>
              <a:gdLst>
                <a:gd name="connsiteX0" fmla="*/ 1095 w 15256"/>
                <a:gd name="connsiteY0" fmla="*/ 8 h 14742"/>
                <a:gd name="connsiteX1" fmla="*/ 449 w 15256"/>
                <a:gd name="connsiteY1" fmla="*/ 330 h 14742"/>
                <a:gd name="connsiteX2" fmla="*/ 13679 w 15256"/>
                <a:gd name="connsiteY2" fmla="*/ 14743 h 14742"/>
                <a:gd name="connsiteX3" fmla="*/ 12173 w 15256"/>
                <a:gd name="connsiteY3" fmla="*/ 7429 h 14742"/>
                <a:gd name="connsiteX4" fmla="*/ 1095 w 15256"/>
                <a:gd name="connsiteY4" fmla="*/ 8 h 14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56" h="14742">
                  <a:moveTo>
                    <a:pt x="1095" y="8"/>
                  </a:moveTo>
                  <a:cubicBezTo>
                    <a:pt x="880" y="115"/>
                    <a:pt x="557" y="115"/>
                    <a:pt x="449" y="330"/>
                  </a:cubicBezTo>
                  <a:cubicBezTo>
                    <a:pt x="-2347" y="2697"/>
                    <a:pt x="8624" y="14635"/>
                    <a:pt x="13679" y="14743"/>
                  </a:cubicBezTo>
                  <a:cubicBezTo>
                    <a:pt x="16260" y="14743"/>
                    <a:pt x="15615" y="11516"/>
                    <a:pt x="12173" y="7429"/>
                  </a:cubicBezTo>
                  <a:cubicBezTo>
                    <a:pt x="9484" y="4095"/>
                    <a:pt x="4321" y="-207"/>
                    <a:pt x="1095" y="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87" name="任意多边形: 形状 974">
              <a:extLst>
                <a:ext uri="{FF2B5EF4-FFF2-40B4-BE49-F238E27FC236}">
                  <a16:creationId xmlns:a16="http://schemas.microsoft.com/office/drawing/2014/main" xmlns="" id="{E5AB3860-F288-47FC-8814-E768DCDAEBDB}"/>
                </a:ext>
              </a:extLst>
            </p:cNvPr>
            <p:cNvSpPr/>
            <p:nvPr/>
          </p:nvSpPr>
          <p:spPr>
            <a:xfrm>
              <a:off x="2109791" y="1102138"/>
              <a:ext cx="64500" cy="61842"/>
            </a:xfrm>
            <a:custGeom>
              <a:avLst/>
              <a:gdLst>
                <a:gd name="connsiteX0" fmla="*/ 779 w 15264"/>
                <a:gd name="connsiteY0" fmla="*/ 8 h 14635"/>
                <a:gd name="connsiteX1" fmla="*/ 241 w 15264"/>
                <a:gd name="connsiteY1" fmla="*/ 330 h 14635"/>
                <a:gd name="connsiteX2" fmla="*/ 14116 w 15264"/>
                <a:gd name="connsiteY2" fmla="*/ 14635 h 14635"/>
                <a:gd name="connsiteX3" fmla="*/ 11534 w 15264"/>
                <a:gd name="connsiteY3" fmla="*/ 7322 h 14635"/>
                <a:gd name="connsiteX4" fmla="*/ 779 w 15264"/>
                <a:gd name="connsiteY4" fmla="*/ 8 h 14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64" h="14635">
                  <a:moveTo>
                    <a:pt x="779" y="8"/>
                  </a:moveTo>
                  <a:cubicBezTo>
                    <a:pt x="564" y="115"/>
                    <a:pt x="348" y="115"/>
                    <a:pt x="241" y="330"/>
                  </a:cubicBezTo>
                  <a:cubicBezTo>
                    <a:pt x="-1803" y="2697"/>
                    <a:pt x="9706" y="14528"/>
                    <a:pt x="14116" y="14635"/>
                  </a:cubicBezTo>
                  <a:cubicBezTo>
                    <a:pt x="16374" y="14635"/>
                    <a:pt x="15191" y="11409"/>
                    <a:pt x="11534" y="7322"/>
                  </a:cubicBezTo>
                  <a:cubicBezTo>
                    <a:pt x="8845" y="4095"/>
                    <a:pt x="3575" y="-207"/>
                    <a:pt x="779" y="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88" name="任意多边形: 形状 975">
              <a:extLst>
                <a:ext uri="{FF2B5EF4-FFF2-40B4-BE49-F238E27FC236}">
                  <a16:creationId xmlns:a16="http://schemas.microsoft.com/office/drawing/2014/main" xmlns="" id="{748355DE-ADF2-4681-872D-B3BFF946C9A6}"/>
                </a:ext>
              </a:extLst>
            </p:cNvPr>
            <p:cNvSpPr/>
            <p:nvPr/>
          </p:nvSpPr>
          <p:spPr>
            <a:xfrm>
              <a:off x="2205113" y="1080325"/>
              <a:ext cx="64770" cy="60933"/>
            </a:xfrm>
            <a:custGeom>
              <a:avLst/>
              <a:gdLst>
                <a:gd name="connsiteX0" fmla="*/ 484 w 15328"/>
                <a:gd name="connsiteY0" fmla="*/ 8 h 14420"/>
                <a:gd name="connsiteX1" fmla="*/ 269 w 15328"/>
                <a:gd name="connsiteY1" fmla="*/ 115 h 14420"/>
                <a:gd name="connsiteX2" fmla="*/ 14574 w 15328"/>
                <a:gd name="connsiteY2" fmla="*/ 14420 h 14420"/>
                <a:gd name="connsiteX3" fmla="*/ 11025 w 15328"/>
                <a:gd name="connsiteY3" fmla="*/ 7214 h 14420"/>
                <a:gd name="connsiteX4" fmla="*/ 484 w 15328"/>
                <a:gd name="connsiteY4" fmla="*/ 8 h 14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4420">
                  <a:moveTo>
                    <a:pt x="484" y="8"/>
                  </a:moveTo>
                  <a:cubicBezTo>
                    <a:pt x="377" y="8"/>
                    <a:pt x="269" y="115"/>
                    <a:pt x="269" y="115"/>
                  </a:cubicBezTo>
                  <a:cubicBezTo>
                    <a:pt x="-1990" y="1836"/>
                    <a:pt x="10595" y="14420"/>
                    <a:pt x="14574" y="14420"/>
                  </a:cubicBezTo>
                  <a:cubicBezTo>
                    <a:pt x="16403" y="14420"/>
                    <a:pt x="14789" y="11194"/>
                    <a:pt x="11025" y="7214"/>
                  </a:cubicBezTo>
                  <a:cubicBezTo>
                    <a:pt x="7906" y="3987"/>
                    <a:pt x="2743" y="-207"/>
                    <a:pt x="484" y="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89" name="任意多边形: 形状 976">
              <a:extLst>
                <a:ext uri="{FF2B5EF4-FFF2-40B4-BE49-F238E27FC236}">
                  <a16:creationId xmlns:a16="http://schemas.microsoft.com/office/drawing/2014/main" xmlns="" id="{62A7BEC1-AA95-46AD-ADAE-B25D95BD6AB1}"/>
                </a:ext>
              </a:extLst>
            </p:cNvPr>
            <p:cNvSpPr/>
            <p:nvPr/>
          </p:nvSpPr>
          <p:spPr>
            <a:xfrm>
              <a:off x="2278139" y="1057600"/>
              <a:ext cx="65188" cy="60481"/>
            </a:xfrm>
            <a:custGeom>
              <a:avLst/>
              <a:gdLst>
                <a:gd name="connsiteX0" fmla="*/ 89 w 15427"/>
                <a:gd name="connsiteY0" fmla="*/ 223 h 14313"/>
                <a:gd name="connsiteX1" fmla="*/ 14932 w 15427"/>
                <a:gd name="connsiteY1" fmla="*/ 14313 h 14313"/>
                <a:gd name="connsiteX2" fmla="*/ 10414 w 15427"/>
                <a:gd name="connsiteY2" fmla="*/ 7107 h 14313"/>
                <a:gd name="connsiteX3" fmla="*/ 304 w 15427"/>
                <a:gd name="connsiteY3" fmla="*/ 8 h 14313"/>
                <a:gd name="connsiteX4" fmla="*/ 89 w 15427"/>
                <a:gd name="connsiteY4" fmla="*/ 223 h 14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7" h="14313">
                  <a:moveTo>
                    <a:pt x="89" y="223"/>
                  </a:moveTo>
                  <a:cubicBezTo>
                    <a:pt x="-1202" y="1836"/>
                    <a:pt x="11920" y="14420"/>
                    <a:pt x="14932" y="14313"/>
                  </a:cubicBezTo>
                  <a:cubicBezTo>
                    <a:pt x="16437" y="14313"/>
                    <a:pt x="14394" y="11086"/>
                    <a:pt x="10414" y="7107"/>
                  </a:cubicBezTo>
                  <a:cubicBezTo>
                    <a:pt x="7295" y="3987"/>
                    <a:pt x="2025" y="-207"/>
                    <a:pt x="304" y="8"/>
                  </a:cubicBezTo>
                  <a:cubicBezTo>
                    <a:pt x="197" y="115"/>
                    <a:pt x="89" y="115"/>
                    <a:pt x="89" y="22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90" name="任意多边形: 形状 977">
              <a:extLst>
                <a:ext uri="{FF2B5EF4-FFF2-40B4-BE49-F238E27FC236}">
                  <a16:creationId xmlns:a16="http://schemas.microsoft.com/office/drawing/2014/main" xmlns="" id="{46CDDA42-9856-4D17-AF90-8AD4BE37F84A}"/>
                </a:ext>
              </a:extLst>
            </p:cNvPr>
            <p:cNvSpPr/>
            <p:nvPr/>
          </p:nvSpPr>
          <p:spPr>
            <a:xfrm>
              <a:off x="2329214" y="1035327"/>
              <a:ext cx="64897" cy="59573"/>
            </a:xfrm>
            <a:custGeom>
              <a:avLst/>
              <a:gdLst>
                <a:gd name="connsiteX0" fmla="*/ 15106 w 15358"/>
                <a:gd name="connsiteY0" fmla="*/ 14098 h 14098"/>
                <a:gd name="connsiteX1" fmla="*/ 9621 w 15358"/>
                <a:gd name="connsiteY1" fmla="*/ 6999 h 14098"/>
                <a:gd name="connsiteX2" fmla="*/ 9621 w 15358"/>
                <a:gd name="connsiteY2" fmla="*/ 6999 h 14098"/>
                <a:gd name="connsiteX3" fmla="*/ 49 w 15358"/>
                <a:gd name="connsiteY3" fmla="*/ 8 h 14098"/>
                <a:gd name="connsiteX4" fmla="*/ 15106 w 15358"/>
                <a:gd name="connsiteY4" fmla="*/ 14098 h 14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8" h="14098">
                  <a:moveTo>
                    <a:pt x="15106" y="14098"/>
                  </a:moveTo>
                  <a:cubicBezTo>
                    <a:pt x="16182" y="14098"/>
                    <a:pt x="13708" y="10871"/>
                    <a:pt x="9621" y="6999"/>
                  </a:cubicBezTo>
                  <a:lnTo>
                    <a:pt x="9621" y="6999"/>
                  </a:lnTo>
                  <a:cubicBezTo>
                    <a:pt x="6394" y="3988"/>
                    <a:pt x="1232" y="-207"/>
                    <a:pt x="49" y="8"/>
                  </a:cubicBezTo>
                  <a:cubicBezTo>
                    <a:pt x="-919" y="1299"/>
                    <a:pt x="12848" y="14205"/>
                    <a:pt x="15106" y="1409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91" name="任意多边形: 形状 978">
              <a:extLst>
                <a:ext uri="{FF2B5EF4-FFF2-40B4-BE49-F238E27FC236}">
                  <a16:creationId xmlns:a16="http://schemas.microsoft.com/office/drawing/2014/main" xmlns="" id="{2FBFA182-DB14-4C49-B86C-CF495CDD327E}"/>
                </a:ext>
              </a:extLst>
            </p:cNvPr>
            <p:cNvSpPr/>
            <p:nvPr/>
          </p:nvSpPr>
          <p:spPr>
            <a:xfrm>
              <a:off x="2356685" y="1013054"/>
              <a:ext cx="65455" cy="58711"/>
            </a:xfrm>
            <a:custGeom>
              <a:avLst/>
              <a:gdLst>
                <a:gd name="connsiteX0" fmla="*/ 15489 w 15490"/>
                <a:gd name="connsiteY0" fmla="*/ 13884 h 13894"/>
                <a:gd name="connsiteX1" fmla="*/ 9035 w 15490"/>
                <a:gd name="connsiteY1" fmla="*/ 6893 h 13894"/>
                <a:gd name="connsiteX2" fmla="*/ 1 w 15490"/>
                <a:gd name="connsiteY2" fmla="*/ 9 h 13894"/>
                <a:gd name="connsiteX3" fmla="*/ 15489 w 15490"/>
                <a:gd name="connsiteY3" fmla="*/ 13884 h 13894"/>
              </a:gdLst>
              <a:ahLst/>
              <a:cxnLst>
                <a:cxn ang="0">
                  <a:pos x="connsiteX0" y="connsiteY0"/>
                </a:cxn>
                <a:cxn ang="0">
                  <a:pos x="connsiteX1" y="connsiteY1"/>
                </a:cxn>
                <a:cxn ang="0">
                  <a:pos x="connsiteX2" y="connsiteY2"/>
                </a:cxn>
                <a:cxn ang="0">
                  <a:pos x="connsiteX3" y="connsiteY3"/>
                </a:cxn>
              </a:cxnLst>
              <a:rect l="l" t="t" r="r" b="b"/>
              <a:pathLst>
                <a:path w="15490" h="13894">
                  <a:moveTo>
                    <a:pt x="15489" y="13884"/>
                  </a:moveTo>
                  <a:cubicBezTo>
                    <a:pt x="15596" y="13131"/>
                    <a:pt x="11294" y="8936"/>
                    <a:pt x="9035" y="6893"/>
                  </a:cubicBezTo>
                  <a:cubicBezTo>
                    <a:pt x="5163" y="3344"/>
                    <a:pt x="646" y="-206"/>
                    <a:pt x="1" y="9"/>
                  </a:cubicBezTo>
                  <a:cubicBezTo>
                    <a:pt x="-107" y="1408"/>
                    <a:pt x="14413" y="14314"/>
                    <a:pt x="15489" y="1388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892" name="任意多边形: 形状 979">
              <a:extLst>
                <a:ext uri="{FF2B5EF4-FFF2-40B4-BE49-F238E27FC236}">
                  <a16:creationId xmlns:a16="http://schemas.microsoft.com/office/drawing/2014/main" xmlns="" id="{53155B78-0C77-430A-82F1-AA2528A8C346}"/>
                </a:ext>
              </a:extLst>
            </p:cNvPr>
            <p:cNvSpPr/>
            <p:nvPr/>
          </p:nvSpPr>
          <p:spPr>
            <a:xfrm>
              <a:off x="2361688" y="991279"/>
              <a:ext cx="65442" cy="57717"/>
            </a:xfrm>
            <a:custGeom>
              <a:avLst/>
              <a:gdLst>
                <a:gd name="connsiteX0" fmla="*/ 15488 w 15487"/>
                <a:gd name="connsiteY0" fmla="*/ 13660 h 13659"/>
                <a:gd name="connsiteX1" fmla="*/ 8282 w 15487"/>
                <a:gd name="connsiteY1" fmla="*/ 6776 h 13659"/>
                <a:gd name="connsiteX2" fmla="*/ 0 w 15487"/>
                <a:gd name="connsiteY2" fmla="*/ 0 h 13659"/>
                <a:gd name="connsiteX3" fmla="*/ 15488 w 15487"/>
                <a:gd name="connsiteY3" fmla="*/ 13660 h 13659"/>
              </a:gdLst>
              <a:ahLst/>
              <a:cxnLst>
                <a:cxn ang="0">
                  <a:pos x="connsiteX0" y="connsiteY0"/>
                </a:cxn>
                <a:cxn ang="0">
                  <a:pos x="connsiteX1" y="connsiteY1"/>
                </a:cxn>
                <a:cxn ang="0">
                  <a:pos x="connsiteX2" y="connsiteY2"/>
                </a:cxn>
                <a:cxn ang="0">
                  <a:pos x="connsiteX3" y="connsiteY3"/>
                </a:cxn>
              </a:cxnLst>
              <a:rect l="l" t="t" r="r" b="b"/>
              <a:pathLst>
                <a:path w="15487" h="13659">
                  <a:moveTo>
                    <a:pt x="15488" y="13660"/>
                  </a:moveTo>
                  <a:cubicBezTo>
                    <a:pt x="15058" y="12907"/>
                    <a:pt x="10971" y="9142"/>
                    <a:pt x="8282" y="6776"/>
                  </a:cubicBezTo>
                  <a:cubicBezTo>
                    <a:pt x="6346" y="5055"/>
                    <a:pt x="538" y="0"/>
                    <a:pt x="0" y="0"/>
                  </a:cubicBezTo>
                  <a:cubicBezTo>
                    <a:pt x="538" y="645"/>
                    <a:pt x="14628" y="13552"/>
                    <a:pt x="15488" y="1366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02" name="任意多边形: 形状 989">
              <a:extLst>
                <a:ext uri="{FF2B5EF4-FFF2-40B4-BE49-F238E27FC236}">
                  <a16:creationId xmlns:a16="http://schemas.microsoft.com/office/drawing/2014/main" xmlns="" id="{74AE101C-F870-4282-90C9-FB8A5E7F9454}"/>
                </a:ext>
              </a:extLst>
            </p:cNvPr>
            <p:cNvSpPr/>
            <p:nvPr/>
          </p:nvSpPr>
          <p:spPr>
            <a:xfrm>
              <a:off x="1044682" y="1371685"/>
              <a:ext cx="66329" cy="68235"/>
            </a:xfrm>
            <a:custGeom>
              <a:avLst/>
              <a:gdLst>
                <a:gd name="connsiteX0" fmla="*/ 4924 w 15697"/>
                <a:gd name="connsiteY0" fmla="*/ 0 h 16148"/>
                <a:gd name="connsiteX1" fmla="*/ 3525 w 15697"/>
                <a:gd name="connsiteY1" fmla="*/ 215 h 16148"/>
                <a:gd name="connsiteX2" fmla="*/ 6107 w 15697"/>
                <a:gd name="connsiteY2" fmla="*/ 14950 h 16148"/>
                <a:gd name="connsiteX3" fmla="*/ 15357 w 15697"/>
                <a:gd name="connsiteY3" fmla="*/ 8389 h 16148"/>
                <a:gd name="connsiteX4" fmla="*/ 4924 w 15697"/>
                <a:gd name="connsiteY4" fmla="*/ 0 h 16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97" h="16148">
                  <a:moveTo>
                    <a:pt x="4924" y="0"/>
                  </a:moveTo>
                  <a:cubicBezTo>
                    <a:pt x="4493" y="0"/>
                    <a:pt x="3956" y="108"/>
                    <a:pt x="3525" y="215"/>
                  </a:cubicBezTo>
                  <a:cubicBezTo>
                    <a:pt x="-2283" y="2044"/>
                    <a:pt x="-562" y="11293"/>
                    <a:pt x="6107" y="14950"/>
                  </a:cubicBezTo>
                  <a:cubicBezTo>
                    <a:pt x="12022" y="18177"/>
                    <a:pt x="17078" y="14520"/>
                    <a:pt x="15357" y="8389"/>
                  </a:cubicBezTo>
                  <a:cubicBezTo>
                    <a:pt x="14496" y="4948"/>
                    <a:pt x="10624" y="0"/>
                    <a:pt x="4924"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03" name="任意多边形: 形状 990">
              <a:extLst>
                <a:ext uri="{FF2B5EF4-FFF2-40B4-BE49-F238E27FC236}">
                  <a16:creationId xmlns:a16="http://schemas.microsoft.com/office/drawing/2014/main" xmlns="" id="{E454C0D9-8534-4B80-AB6B-A6083BF03E03}"/>
                </a:ext>
              </a:extLst>
            </p:cNvPr>
            <p:cNvSpPr/>
            <p:nvPr/>
          </p:nvSpPr>
          <p:spPr>
            <a:xfrm>
              <a:off x="1276659" y="1356223"/>
              <a:ext cx="67166" cy="68260"/>
            </a:xfrm>
            <a:custGeom>
              <a:avLst/>
              <a:gdLst>
                <a:gd name="connsiteX0" fmla="*/ 2944 w 15895"/>
                <a:gd name="connsiteY0" fmla="*/ 324 h 16154"/>
                <a:gd name="connsiteX1" fmla="*/ 7676 w 15895"/>
                <a:gd name="connsiteY1" fmla="*/ 15382 h 16154"/>
                <a:gd name="connsiteX2" fmla="*/ 15312 w 15895"/>
                <a:gd name="connsiteY2" fmla="*/ 8283 h 16154"/>
                <a:gd name="connsiteX3" fmla="*/ 4234 w 15895"/>
                <a:gd name="connsiteY3" fmla="*/ 2 h 16154"/>
                <a:gd name="connsiteX4" fmla="*/ 2944 w 15895"/>
                <a:gd name="connsiteY4" fmla="*/ 324 h 16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95" h="16154">
                  <a:moveTo>
                    <a:pt x="2944" y="324"/>
                  </a:moveTo>
                  <a:cubicBezTo>
                    <a:pt x="-2757" y="2260"/>
                    <a:pt x="362" y="12263"/>
                    <a:pt x="7676" y="15382"/>
                  </a:cubicBezTo>
                  <a:cubicBezTo>
                    <a:pt x="13376" y="17856"/>
                    <a:pt x="17464" y="14092"/>
                    <a:pt x="15312" y="8283"/>
                  </a:cubicBezTo>
                  <a:cubicBezTo>
                    <a:pt x="14022" y="4842"/>
                    <a:pt x="9720" y="-106"/>
                    <a:pt x="4234" y="2"/>
                  </a:cubicBezTo>
                  <a:cubicBezTo>
                    <a:pt x="3804" y="109"/>
                    <a:pt x="3266" y="217"/>
                    <a:pt x="2944" y="32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04" name="任意多边形: 形状 991">
              <a:extLst>
                <a:ext uri="{FF2B5EF4-FFF2-40B4-BE49-F238E27FC236}">
                  <a16:creationId xmlns:a16="http://schemas.microsoft.com/office/drawing/2014/main" xmlns="" id="{B98D2B00-E7B2-449D-A6BA-380EE9C17509}"/>
                </a:ext>
              </a:extLst>
            </p:cNvPr>
            <p:cNvSpPr/>
            <p:nvPr/>
          </p:nvSpPr>
          <p:spPr>
            <a:xfrm>
              <a:off x="1497189" y="1338497"/>
              <a:ext cx="65987" cy="67719"/>
            </a:xfrm>
            <a:custGeom>
              <a:avLst/>
              <a:gdLst>
                <a:gd name="connsiteX0" fmla="*/ 9157 w 15616"/>
                <a:gd name="connsiteY0" fmla="*/ 15597 h 16026"/>
                <a:gd name="connsiteX1" fmla="*/ 14642 w 15616"/>
                <a:gd name="connsiteY1" fmla="*/ 8176 h 16026"/>
                <a:gd name="connsiteX2" fmla="*/ 14642 w 15616"/>
                <a:gd name="connsiteY2" fmla="*/ 8176 h 16026"/>
                <a:gd name="connsiteX3" fmla="*/ 3456 w 15616"/>
                <a:gd name="connsiteY3" fmla="*/ 2 h 16026"/>
                <a:gd name="connsiteX4" fmla="*/ 1735 w 15616"/>
                <a:gd name="connsiteY4" fmla="*/ 540 h 16026"/>
                <a:gd name="connsiteX5" fmla="*/ 9157 w 15616"/>
                <a:gd name="connsiteY5" fmla="*/ 15597 h 16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16" h="16026">
                  <a:moveTo>
                    <a:pt x="9157" y="15597"/>
                  </a:moveTo>
                  <a:cubicBezTo>
                    <a:pt x="14427" y="17318"/>
                    <a:pt x="17223" y="13661"/>
                    <a:pt x="14642" y="8176"/>
                  </a:cubicBezTo>
                  <a:lnTo>
                    <a:pt x="14642" y="8176"/>
                  </a:lnTo>
                  <a:cubicBezTo>
                    <a:pt x="13029" y="4734"/>
                    <a:pt x="8511" y="-106"/>
                    <a:pt x="3456" y="2"/>
                  </a:cubicBezTo>
                  <a:cubicBezTo>
                    <a:pt x="2919" y="109"/>
                    <a:pt x="2273" y="217"/>
                    <a:pt x="1735" y="540"/>
                  </a:cubicBezTo>
                  <a:cubicBezTo>
                    <a:pt x="-2782" y="3336"/>
                    <a:pt x="2166" y="13231"/>
                    <a:pt x="9157" y="1559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05" name="任意多边形: 形状 992">
              <a:extLst>
                <a:ext uri="{FF2B5EF4-FFF2-40B4-BE49-F238E27FC236}">
                  <a16:creationId xmlns:a16="http://schemas.microsoft.com/office/drawing/2014/main" xmlns="" id="{7C8588B1-D41A-4623-8641-2A88DC3B3931}"/>
                </a:ext>
              </a:extLst>
            </p:cNvPr>
            <p:cNvSpPr/>
            <p:nvPr/>
          </p:nvSpPr>
          <p:spPr>
            <a:xfrm>
              <a:off x="1698429" y="1319841"/>
              <a:ext cx="64305" cy="67179"/>
            </a:xfrm>
            <a:custGeom>
              <a:avLst/>
              <a:gdLst>
                <a:gd name="connsiteX0" fmla="*/ 2726 w 15218"/>
                <a:gd name="connsiteY0" fmla="*/ 7 h 15898"/>
                <a:gd name="connsiteX1" fmla="*/ 1221 w 15218"/>
                <a:gd name="connsiteY1" fmla="*/ 545 h 15898"/>
                <a:gd name="connsiteX2" fmla="*/ 10470 w 15218"/>
                <a:gd name="connsiteY2" fmla="*/ 15710 h 15898"/>
                <a:gd name="connsiteX3" fmla="*/ 13912 w 15218"/>
                <a:gd name="connsiteY3" fmla="*/ 8074 h 15898"/>
                <a:gd name="connsiteX4" fmla="*/ 2726 w 15218"/>
                <a:gd name="connsiteY4" fmla="*/ 7 h 15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8" h="15898">
                  <a:moveTo>
                    <a:pt x="2726" y="7"/>
                  </a:moveTo>
                  <a:cubicBezTo>
                    <a:pt x="2296" y="115"/>
                    <a:pt x="1758" y="222"/>
                    <a:pt x="1221" y="545"/>
                  </a:cubicBezTo>
                  <a:cubicBezTo>
                    <a:pt x="-2759" y="3341"/>
                    <a:pt x="3694" y="13989"/>
                    <a:pt x="10470" y="15710"/>
                  </a:cubicBezTo>
                  <a:cubicBezTo>
                    <a:pt x="14988" y="16786"/>
                    <a:pt x="16601" y="13129"/>
                    <a:pt x="13912" y="8074"/>
                  </a:cubicBezTo>
                  <a:cubicBezTo>
                    <a:pt x="12084" y="4524"/>
                    <a:pt x="7351" y="-208"/>
                    <a:pt x="2726" y="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06" name="任意多边形: 形状 993">
              <a:extLst>
                <a:ext uri="{FF2B5EF4-FFF2-40B4-BE49-F238E27FC236}">
                  <a16:creationId xmlns:a16="http://schemas.microsoft.com/office/drawing/2014/main" xmlns="" id="{5E0CC7F1-05DF-44CF-B63F-3E2FA1AC8C1D}"/>
                </a:ext>
              </a:extLst>
            </p:cNvPr>
            <p:cNvSpPr/>
            <p:nvPr/>
          </p:nvSpPr>
          <p:spPr>
            <a:xfrm>
              <a:off x="1878127" y="1299389"/>
              <a:ext cx="63942" cy="66726"/>
            </a:xfrm>
            <a:custGeom>
              <a:avLst/>
              <a:gdLst>
                <a:gd name="connsiteX0" fmla="*/ 2148 w 15132"/>
                <a:gd name="connsiteY0" fmla="*/ 7 h 15791"/>
                <a:gd name="connsiteX1" fmla="*/ 1180 w 15132"/>
                <a:gd name="connsiteY1" fmla="*/ 330 h 15791"/>
                <a:gd name="connsiteX2" fmla="*/ 11182 w 15132"/>
                <a:gd name="connsiteY2" fmla="*/ 15603 h 15791"/>
                <a:gd name="connsiteX3" fmla="*/ 13333 w 15132"/>
                <a:gd name="connsiteY3" fmla="*/ 7966 h 15791"/>
                <a:gd name="connsiteX4" fmla="*/ 2148 w 15132"/>
                <a:gd name="connsiteY4" fmla="*/ 7 h 1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2" h="15791">
                  <a:moveTo>
                    <a:pt x="2148" y="7"/>
                  </a:moveTo>
                  <a:cubicBezTo>
                    <a:pt x="1825" y="115"/>
                    <a:pt x="1502" y="115"/>
                    <a:pt x="1180" y="330"/>
                  </a:cubicBezTo>
                  <a:cubicBezTo>
                    <a:pt x="-2907" y="2588"/>
                    <a:pt x="4406" y="13882"/>
                    <a:pt x="11182" y="15603"/>
                  </a:cubicBezTo>
                  <a:cubicBezTo>
                    <a:pt x="15377" y="16678"/>
                    <a:pt x="16453" y="13021"/>
                    <a:pt x="13333" y="7966"/>
                  </a:cubicBezTo>
                  <a:cubicBezTo>
                    <a:pt x="11182" y="4524"/>
                    <a:pt x="6235" y="-208"/>
                    <a:pt x="2148" y="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07" name="任意多边形: 形状 994">
              <a:extLst>
                <a:ext uri="{FF2B5EF4-FFF2-40B4-BE49-F238E27FC236}">
                  <a16:creationId xmlns:a16="http://schemas.microsoft.com/office/drawing/2014/main" xmlns="" id="{7874AD76-3407-439A-80C3-66AD32576AFF}"/>
                </a:ext>
              </a:extLst>
            </p:cNvPr>
            <p:cNvSpPr/>
            <p:nvPr/>
          </p:nvSpPr>
          <p:spPr>
            <a:xfrm>
              <a:off x="2036549" y="1277572"/>
              <a:ext cx="63021" cy="66152"/>
            </a:xfrm>
            <a:custGeom>
              <a:avLst/>
              <a:gdLst>
                <a:gd name="connsiteX0" fmla="*/ 12303 w 14914"/>
                <a:gd name="connsiteY0" fmla="*/ 15603 h 15655"/>
                <a:gd name="connsiteX1" fmla="*/ 12519 w 14914"/>
                <a:gd name="connsiteY1" fmla="*/ 7859 h 15655"/>
                <a:gd name="connsiteX2" fmla="*/ 1548 w 14914"/>
                <a:gd name="connsiteY2" fmla="*/ 7 h 15655"/>
                <a:gd name="connsiteX3" fmla="*/ 795 w 14914"/>
                <a:gd name="connsiteY3" fmla="*/ 330 h 15655"/>
                <a:gd name="connsiteX4" fmla="*/ 12303 w 14914"/>
                <a:gd name="connsiteY4" fmla="*/ 15603 h 1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4" h="15655">
                  <a:moveTo>
                    <a:pt x="12303" y="15603"/>
                  </a:moveTo>
                  <a:cubicBezTo>
                    <a:pt x="15638" y="16140"/>
                    <a:pt x="15853" y="12484"/>
                    <a:pt x="12519" y="7859"/>
                  </a:cubicBezTo>
                  <a:cubicBezTo>
                    <a:pt x="10152" y="4524"/>
                    <a:pt x="5205" y="-208"/>
                    <a:pt x="1548" y="7"/>
                  </a:cubicBezTo>
                  <a:cubicBezTo>
                    <a:pt x="1333" y="115"/>
                    <a:pt x="1010" y="115"/>
                    <a:pt x="795" y="330"/>
                  </a:cubicBezTo>
                  <a:cubicBezTo>
                    <a:pt x="-2754" y="2696"/>
                    <a:pt x="6388" y="14635"/>
                    <a:pt x="12303" y="1560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08" name="任意多边形: 形状 995">
              <a:extLst>
                <a:ext uri="{FF2B5EF4-FFF2-40B4-BE49-F238E27FC236}">
                  <a16:creationId xmlns:a16="http://schemas.microsoft.com/office/drawing/2014/main" xmlns="" id="{023C6809-B567-41CB-8616-F8AEE8F4628B}"/>
                </a:ext>
              </a:extLst>
            </p:cNvPr>
            <p:cNvSpPr/>
            <p:nvPr/>
          </p:nvSpPr>
          <p:spPr>
            <a:xfrm>
              <a:off x="2172939" y="1255303"/>
              <a:ext cx="62687" cy="65695"/>
            </a:xfrm>
            <a:custGeom>
              <a:avLst/>
              <a:gdLst>
                <a:gd name="connsiteX0" fmla="*/ 463 w 14835"/>
                <a:gd name="connsiteY0" fmla="*/ 330 h 15547"/>
                <a:gd name="connsiteX1" fmla="*/ 12832 w 14835"/>
                <a:gd name="connsiteY1" fmla="*/ 15495 h 15547"/>
                <a:gd name="connsiteX2" fmla="*/ 11863 w 14835"/>
                <a:gd name="connsiteY2" fmla="*/ 7751 h 15547"/>
                <a:gd name="connsiteX3" fmla="*/ 11863 w 14835"/>
                <a:gd name="connsiteY3" fmla="*/ 7751 h 15547"/>
                <a:gd name="connsiteX4" fmla="*/ 1108 w 14835"/>
                <a:gd name="connsiteY4" fmla="*/ 7 h 15547"/>
                <a:gd name="connsiteX5" fmla="*/ 463 w 14835"/>
                <a:gd name="connsiteY5" fmla="*/ 330 h 15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5" h="15547">
                  <a:moveTo>
                    <a:pt x="463" y="330"/>
                  </a:moveTo>
                  <a:cubicBezTo>
                    <a:pt x="-2226" y="2696"/>
                    <a:pt x="7454" y="14635"/>
                    <a:pt x="12832" y="15495"/>
                  </a:cubicBezTo>
                  <a:cubicBezTo>
                    <a:pt x="15843" y="16033"/>
                    <a:pt x="15413" y="12376"/>
                    <a:pt x="11863" y="7751"/>
                  </a:cubicBezTo>
                  <a:lnTo>
                    <a:pt x="11863" y="7751"/>
                  </a:lnTo>
                  <a:cubicBezTo>
                    <a:pt x="9282" y="4417"/>
                    <a:pt x="4227" y="-208"/>
                    <a:pt x="1108" y="7"/>
                  </a:cubicBezTo>
                  <a:cubicBezTo>
                    <a:pt x="893" y="7"/>
                    <a:pt x="570" y="115"/>
                    <a:pt x="463" y="33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09" name="任意多边形: 形状 996">
              <a:extLst>
                <a:ext uri="{FF2B5EF4-FFF2-40B4-BE49-F238E27FC236}">
                  <a16:creationId xmlns:a16="http://schemas.microsoft.com/office/drawing/2014/main" xmlns="" id="{261845AF-75F4-4E2C-BB17-A1D409B20A19}"/>
                </a:ext>
              </a:extLst>
            </p:cNvPr>
            <p:cNvSpPr/>
            <p:nvPr/>
          </p:nvSpPr>
          <p:spPr>
            <a:xfrm>
              <a:off x="2286206" y="1232126"/>
              <a:ext cx="62421" cy="65019"/>
            </a:xfrm>
            <a:custGeom>
              <a:avLst/>
              <a:gdLst>
                <a:gd name="connsiteX0" fmla="*/ 761 w 14772"/>
                <a:gd name="connsiteY0" fmla="*/ 7 h 15387"/>
                <a:gd name="connsiteX1" fmla="*/ 223 w 14772"/>
                <a:gd name="connsiteY1" fmla="*/ 330 h 15387"/>
                <a:gd name="connsiteX2" fmla="*/ 13668 w 14772"/>
                <a:gd name="connsiteY2" fmla="*/ 15388 h 15387"/>
                <a:gd name="connsiteX3" fmla="*/ 11194 w 14772"/>
                <a:gd name="connsiteY3" fmla="*/ 7644 h 15387"/>
                <a:gd name="connsiteX4" fmla="*/ 761 w 14772"/>
                <a:gd name="connsiteY4" fmla="*/ 7 h 15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72" h="15387">
                  <a:moveTo>
                    <a:pt x="761" y="7"/>
                  </a:moveTo>
                  <a:cubicBezTo>
                    <a:pt x="653" y="115"/>
                    <a:pt x="331" y="223"/>
                    <a:pt x="223" y="330"/>
                  </a:cubicBezTo>
                  <a:cubicBezTo>
                    <a:pt x="-1713" y="2804"/>
                    <a:pt x="9473" y="15388"/>
                    <a:pt x="13668" y="15388"/>
                  </a:cubicBezTo>
                  <a:cubicBezTo>
                    <a:pt x="15819" y="15388"/>
                    <a:pt x="14743" y="11946"/>
                    <a:pt x="11194" y="7644"/>
                  </a:cubicBezTo>
                  <a:cubicBezTo>
                    <a:pt x="8505" y="4310"/>
                    <a:pt x="3450" y="-208"/>
                    <a:pt x="761" y="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10" name="任意多边形: 形状 997">
              <a:extLst>
                <a:ext uri="{FF2B5EF4-FFF2-40B4-BE49-F238E27FC236}">
                  <a16:creationId xmlns:a16="http://schemas.microsoft.com/office/drawing/2014/main" xmlns="" id="{950FAE18-DD73-4EA9-BACB-ECE42AB2A404}"/>
                </a:ext>
              </a:extLst>
            </p:cNvPr>
            <p:cNvSpPr/>
            <p:nvPr/>
          </p:nvSpPr>
          <p:spPr>
            <a:xfrm>
              <a:off x="2377433" y="1208454"/>
              <a:ext cx="62235" cy="64149"/>
            </a:xfrm>
            <a:custGeom>
              <a:avLst/>
              <a:gdLst>
                <a:gd name="connsiteX0" fmla="*/ 468 w 14728"/>
                <a:gd name="connsiteY0" fmla="*/ 16 h 15181"/>
                <a:gd name="connsiteX1" fmla="*/ 253 w 14728"/>
                <a:gd name="connsiteY1" fmla="*/ 124 h 15181"/>
                <a:gd name="connsiteX2" fmla="*/ 14020 w 14728"/>
                <a:gd name="connsiteY2" fmla="*/ 15181 h 15181"/>
                <a:gd name="connsiteX3" fmla="*/ 10471 w 14728"/>
                <a:gd name="connsiteY3" fmla="*/ 7545 h 15181"/>
                <a:gd name="connsiteX4" fmla="*/ 468 w 14728"/>
                <a:gd name="connsiteY4" fmla="*/ 16 h 15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8" h="15181">
                  <a:moveTo>
                    <a:pt x="468" y="16"/>
                  </a:moveTo>
                  <a:cubicBezTo>
                    <a:pt x="361" y="16"/>
                    <a:pt x="361" y="124"/>
                    <a:pt x="253" y="124"/>
                  </a:cubicBezTo>
                  <a:cubicBezTo>
                    <a:pt x="-1898" y="1952"/>
                    <a:pt x="10256" y="15181"/>
                    <a:pt x="14020" y="15181"/>
                  </a:cubicBezTo>
                  <a:cubicBezTo>
                    <a:pt x="15741" y="15181"/>
                    <a:pt x="14236" y="11740"/>
                    <a:pt x="10471" y="7545"/>
                  </a:cubicBezTo>
                  <a:cubicBezTo>
                    <a:pt x="7567" y="4318"/>
                    <a:pt x="2512" y="-307"/>
                    <a:pt x="468" y="1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11" name="任意多边形: 形状 998">
              <a:extLst>
                <a:ext uri="{FF2B5EF4-FFF2-40B4-BE49-F238E27FC236}">
                  <a16:creationId xmlns:a16="http://schemas.microsoft.com/office/drawing/2014/main" xmlns="" id="{5AE8B9E8-8577-43CE-A393-6661E4783515}"/>
                </a:ext>
              </a:extLst>
            </p:cNvPr>
            <p:cNvSpPr/>
            <p:nvPr/>
          </p:nvSpPr>
          <p:spPr>
            <a:xfrm>
              <a:off x="2444582" y="1184364"/>
              <a:ext cx="62125" cy="63697"/>
            </a:xfrm>
            <a:custGeom>
              <a:avLst/>
              <a:gdLst>
                <a:gd name="connsiteX0" fmla="*/ 14262 w 14702"/>
                <a:gd name="connsiteY0" fmla="*/ 15074 h 15074"/>
                <a:gd name="connsiteX1" fmla="*/ 9745 w 14702"/>
                <a:gd name="connsiteY1" fmla="*/ 7438 h 15074"/>
                <a:gd name="connsiteX2" fmla="*/ 173 w 14702"/>
                <a:gd name="connsiteY2" fmla="*/ 16 h 15074"/>
                <a:gd name="connsiteX3" fmla="*/ 65 w 14702"/>
                <a:gd name="connsiteY3" fmla="*/ 124 h 15074"/>
                <a:gd name="connsiteX4" fmla="*/ 14262 w 14702"/>
                <a:gd name="connsiteY4" fmla="*/ 15074 h 15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2" h="15074">
                  <a:moveTo>
                    <a:pt x="14262" y="15074"/>
                  </a:moveTo>
                  <a:cubicBezTo>
                    <a:pt x="15661" y="15074"/>
                    <a:pt x="13617" y="11632"/>
                    <a:pt x="9745" y="7438"/>
                  </a:cubicBezTo>
                  <a:cubicBezTo>
                    <a:pt x="6733" y="4211"/>
                    <a:pt x="1786" y="-306"/>
                    <a:pt x="173" y="16"/>
                  </a:cubicBezTo>
                  <a:cubicBezTo>
                    <a:pt x="173" y="16"/>
                    <a:pt x="65" y="124"/>
                    <a:pt x="65" y="124"/>
                  </a:cubicBezTo>
                  <a:cubicBezTo>
                    <a:pt x="-1011" y="1952"/>
                    <a:pt x="11574" y="15182"/>
                    <a:pt x="14262" y="1507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12" name="任意多边形: 形状 999">
              <a:extLst>
                <a:ext uri="{FF2B5EF4-FFF2-40B4-BE49-F238E27FC236}">
                  <a16:creationId xmlns:a16="http://schemas.microsoft.com/office/drawing/2014/main" xmlns="" id="{6496B1AC-18F8-4274-9BEE-1480A3329B88}"/>
                </a:ext>
              </a:extLst>
            </p:cNvPr>
            <p:cNvSpPr/>
            <p:nvPr/>
          </p:nvSpPr>
          <p:spPr>
            <a:xfrm>
              <a:off x="2488359" y="1160312"/>
              <a:ext cx="61622" cy="63249"/>
            </a:xfrm>
            <a:custGeom>
              <a:avLst/>
              <a:gdLst>
                <a:gd name="connsiteX0" fmla="*/ 14550 w 14583"/>
                <a:gd name="connsiteY0" fmla="*/ 14959 h 14968"/>
                <a:gd name="connsiteX1" fmla="*/ 8957 w 14583"/>
                <a:gd name="connsiteY1" fmla="*/ 7430 h 14968"/>
                <a:gd name="connsiteX2" fmla="*/ 30 w 14583"/>
                <a:gd name="connsiteY2" fmla="*/ 9 h 14968"/>
                <a:gd name="connsiteX3" fmla="*/ 14550 w 14583"/>
                <a:gd name="connsiteY3" fmla="*/ 14959 h 14968"/>
              </a:gdLst>
              <a:ahLst/>
              <a:cxnLst>
                <a:cxn ang="0">
                  <a:pos x="connsiteX0" y="connsiteY0"/>
                </a:cxn>
                <a:cxn ang="0">
                  <a:pos x="connsiteX1" y="connsiteY1"/>
                </a:cxn>
                <a:cxn ang="0">
                  <a:pos x="connsiteX2" y="connsiteY2"/>
                </a:cxn>
                <a:cxn ang="0">
                  <a:pos x="connsiteX3" y="connsiteY3"/>
                </a:cxn>
              </a:cxnLst>
              <a:rect l="l" t="t" r="r" b="b"/>
              <a:pathLst>
                <a:path w="14583" h="14968">
                  <a:moveTo>
                    <a:pt x="14550" y="14959"/>
                  </a:moveTo>
                  <a:cubicBezTo>
                    <a:pt x="14980" y="14098"/>
                    <a:pt x="11108" y="9689"/>
                    <a:pt x="8957" y="7430"/>
                  </a:cubicBezTo>
                  <a:cubicBezTo>
                    <a:pt x="5408" y="3665"/>
                    <a:pt x="891" y="-207"/>
                    <a:pt x="30" y="9"/>
                  </a:cubicBezTo>
                  <a:cubicBezTo>
                    <a:pt x="-723" y="1514"/>
                    <a:pt x="12829" y="15389"/>
                    <a:pt x="14550" y="1495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13" name="任意多边形: 形状 1000">
              <a:extLst>
                <a:ext uri="{FF2B5EF4-FFF2-40B4-BE49-F238E27FC236}">
                  <a16:creationId xmlns:a16="http://schemas.microsoft.com/office/drawing/2014/main" xmlns="" id="{019FE451-2AFE-4E07-89E7-AAC554A07BE0}"/>
                </a:ext>
              </a:extLst>
            </p:cNvPr>
            <p:cNvSpPr/>
            <p:nvPr/>
          </p:nvSpPr>
          <p:spPr>
            <a:xfrm>
              <a:off x="2507121" y="1136712"/>
              <a:ext cx="61808" cy="62264"/>
            </a:xfrm>
            <a:custGeom>
              <a:avLst/>
              <a:gdLst>
                <a:gd name="connsiteX0" fmla="*/ 0 w 14627"/>
                <a:gd name="connsiteY0" fmla="*/ 0 h 14735"/>
                <a:gd name="connsiteX1" fmla="*/ 14628 w 14627"/>
                <a:gd name="connsiteY1" fmla="*/ 14735 h 14735"/>
                <a:gd name="connsiteX2" fmla="*/ 8282 w 14627"/>
                <a:gd name="connsiteY2" fmla="*/ 7314 h 14735"/>
                <a:gd name="connsiteX3" fmla="*/ 0 w 14627"/>
                <a:gd name="connsiteY3" fmla="*/ 0 h 14735"/>
              </a:gdLst>
              <a:ahLst/>
              <a:cxnLst>
                <a:cxn ang="0">
                  <a:pos x="connsiteX0" y="connsiteY0"/>
                </a:cxn>
                <a:cxn ang="0">
                  <a:pos x="connsiteX1" y="connsiteY1"/>
                </a:cxn>
                <a:cxn ang="0">
                  <a:pos x="connsiteX2" y="connsiteY2"/>
                </a:cxn>
                <a:cxn ang="0">
                  <a:pos x="connsiteX3" y="connsiteY3"/>
                </a:cxn>
              </a:cxnLst>
              <a:rect l="l" t="t" r="r" b="b"/>
              <a:pathLst>
                <a:path w="14627" h="14735">
                  <a:moveTo>
                    <a:pt x="0" y="0"/>
                  </a:moveTo>
                  <a:cubicBezTo>
                    <a:pt x="108" y="860"/>
                    <a:pt x="13122" y="14735"/>
                    <a:pt x="14628" y="14735"/>
                  </a:cubicBezTo>
                  <a:cubicBezTo>
                    <a:pt x="14520" y="13875"/>
                    <a:pt x="10433" y="9465"/>
                    <a:pt x="8282" y="7314"/>
                  </a:cubicBezTo>
                  <a:cubicBezTo>
                    <a:pt x="6238" y="5270"/>
                    <a:pt x="860" y="0"/>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14" name="任意多边形: 形状 1001">
              <a:extLst>
                <a:ext uri="{FF2B5EF4-FFF2-40B4-BE49-F238E27FC236}">
                  <a16:creationId xmlns:a16="http://schemas.microsoft.com/office/drawing/2014/main" xmlns="" id="{A2E30E41-A7A4-49E6-9B97-67D85EDA1C36}"/>
                </a:ext>
              </a:extLst>
            </p:cNvPr>
            <p:cNvSpPr/>
            <p:nvPr/>
          </p:nvSpPr>
          <p:spPr>
            <a:xfrm>
              <a:off x="2501213" y="1113534"/>
              <a:ext cx="61356" cy="61356"/>
            </a:xfrm>
            <a:custGeom>
              <a:avLst/>
              <a:gdLst>
                <a:gd name="connsiteX0" fmla="*/ 14520 w 14520"/>
                <a:gd name="connsiteY0" fmla="*/ 14520 h 14520"/>
                <a:gd name="connsiteX1" fmla="*/ 7421 w 14520"/>
                <a:gd name="connsiteY1" fmla="*/ 7206 h 14520"/>
                <a:gd name="connsiteX2" fmla="*/ 0 w 14520"/>
                <a:gd name="connsiteY2" fmla="*/ 0 h 14520"/>
                <a:gd name="connsiteX3" fmla="*/ 14520 w 14520"/>
                <a:gd name="connsiteY3" fmla="*/ 14520 h 14520"/>
              </a:gdLst>
              <a:ahLst/>
              <a:cxnLst>
                <a:cxn ang="0">
                  <a:pos x="connsiteX0" y="connsiteY0"/>
                </a:cxn>
                <a:cxn ang="0">
                  <a:pos x="connsiteX1" y="connsiteY1"/>
                </a:cxn>
                <a:cxn ang="0">
                  <a:pos x="connsiteX2" y="connsiteY2"/>
                </a:cxn>
                <a:cxn ang="0">
                  <a:pos x="connsiteX3" y="connsiteY3"/>
                </a:cxn>
              </a:cxnLst>
              <a:rect l="l" t="t" r="r" b="b"/>
              <a:pathLst>
                <a:path w="14520" h="14520">
                  <a:moveTo>
                    <a:pt x="14520" y="14520"/>
                  </a:moveTo>
                  <a:cubicBezTo>
                    <a:pt x="13875" y="13875"/>
                    <a:pt x="10756" y="10540"/>
                    <a:pt x="7421" y="7206"/>
                  </a:cubicBezTo>
                  <a:cubicBezTo>
                    <a:pt x="7314" y="7099"/>
                    <a:pt x="645" y="430"/>
                    <a:pt x="0" y="0"/>
                  </a:cubicBezTo>
                  <a:cubicBezTo>
                    <a:pt x="0" y="0"/>
                    <a:pt x="13767" y="13875"/>
                    <a:pt x="14520" y="1452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21" name="任意多边形: 形状 1008">
              <a:extLst>
                <a:ext uri="{FF2B5EF4-FFF2-40B4-BE49-F238E27FC236}">
                  <a16:creationId xmlns:a16="http://schemas.microsoft.com/office/drawing/2014/main" xmlns="" id="{AD4276B3-7994-4B8B-86E7-5E9CAB9774FA}"/>
                </a:ext>
              </a:extLst>
            </p:cNvPr>
            <p:cNvSpPr/>
            <p:nvPr/>
          </p:nvSpPr>
          <p:spPr>
            <a:xfrm>
              <a:off x="2340645" y="1366656"/>
              <a:ext cx="60798" cy="67960"/>
            </a:xfrm>
            <a:custGeom>
              <a:avLst/>
              <a:gdLst>
                <a:gd name="connsiteX0" fmla="*/ 11432 w 14388"/>
                <a:gd name="connsiteY0" fmla="*/ 8074 h 16083"/>
                <a:gd name="connsiteX1" fmla="*/ 11432 w 14388"/>
                <a:gd name="connsiteY1" fmla="*/ 8074 h 16083"/>
                <a:gd name="connsiteX2" fmla="*/ 1000 w 14388"/>
                <a:gd name="connsiteY2" fmla="*/ 7 h 16083"/>
                <a:gd name="connsiteX3" fmla="*/ 677 w 14388"/>
                <a:gd name="connsiteY3" fmla="*/ 114 h 16083"/>
                <a:gd name="connsiteX4" fmla="*/ 12508 w 14388"/>
                <a:gd name="connsiteY4" fmla="*/ 16033 h 16083"/>
                <a:gd name="connsiteX5" fmla="*/ 11432 w 14388"/>
                <a:gd name="connsiteY5" fmla="*/ 8074 h 1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88" h="16083">
                  <a:moveTo>
                    <a:pt x="11432" y="8074"/>
                  </a:moveTo>
                  <a:lnTo>
                    <a:pt x="11432" y="8074"/>
                  </a:lnTo>
                  <a:cubicBezTo>
                    <a:pt x="8959" y="4632"/>
                    <a:pt x="4011" y="-208"/>
                    <a:pt x="1000" y="7"/>
                  </a:cubicBezTo>
                  <a:cubicBezTo>
                    <a:pt x="892" y="7"/>
                    <a:pt x="784" y="114"/>
                    <a:pt x="677" y="114"/>
                  </a:cubicBezTo>
                  <a:cubicBezTo>
                    <a:pt x="-2657" y="1835"/>
                    <a:pt x="7130" y="15065"/>
                    <a:pt x="12508" y="16033"/>
                  </a:cubicBezTo>
                  <a:cubicBezTo>
                    <a:pt x="15412" y="16570"/>
                    <a:pt x="14874" y="12806"/>
                    <a:pt x="11432" y="807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22" name="任意多边形: 形状 1009">
              <a:extLst>
                <a:ext uri="{FF2B5EF4-FFF2-40B4-BE49-F238E27FC236}">
                  <a16:creationId xmlns:a16="http://schemas.microsoft.com/office/drawing/2014/main" xmlns="" id="{B8334C7B-31B8-4E5B-BB22-3EB0E0DDCAFB}"/>
                </a:ext>
              </a:extLst>
            </p:cNvPr>
            <p:cNvSpPr/>
            <p:nvPr/>
          </p:nvSpPr>
          <p:spPr>
            <a:xfrm>
              <a:off x="2446897" y="1342076"/>
              <a:ext cx="59966" cy="67470"/>
            </a:xfrm>
            <a:custGeom>
              <a:avLst/>
              <a:gdLst>
                <a:gd name="connsiteX0" fmla="*/ 592 w 14191"/>
                <a:gd name="connsiteY0" fmla="*/ 15 h 15967"/>
                <a:gd name="connsiteX1" fmla="*/ 377 w 14191"/>
                <a:gd name="connsiteY1" fmla="*/ 123 h 15967"/>
                <a:gd name="connsiteX2" fmla="*/ 12854 w 14191"/>
                <a:gd name="connsiteY2" fmla="*/ 15934 h 15967"/>
                <a:gd name="connsiteX3" fmla="*/ 10595 w 14191"/>
                <a:gd name="connsiteY3" fmla="*/ 7974 h 15967"/>
                <a:gd name="connsiteX4" fmla="*/ 592 w 14191"/>
                <a:gd name="connsiteY4" fmla="*/ 15 h 15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1" h="15967">
                  <a:moveTo>
                    <a:pt x="592" y="15"/>
                  </a:moveTo>
                  <a:cubicBezTo>
                    <a:pt x="485" y="15"/>
                    <a:pt x="377" y="123"/>
                    <a:pt x="377" y="123"/>
                  </a:cubicBezTo>
                  <a:cubicBezTo>
                    <a:pt x="-2096" y="1844"/>
                    <a:pt x="8229" y="14966"/>
                    <a:pt x="12854" y="15934"/>
                  </a:cubicBezTo>
                  <a:cubicBezTo>
                    <a:pt x="15328" y="16364"/>
                    <a:pt x="14252" y="12707"/>
                    <a:pt x="10595" y="7974"/>
                  </a:cubicBezTo>
                  <a:cubicBezTo>
                    <a:pt x="7906" y="4533"/>
                    <a:pt x="3066" y="-307"/>
                    <a:pt x="592" y="1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23" name="任意多边形: 形状 1010">
              <a:extLst>
                <a:ext uri="{FF2B5EF4-FFF2-40B4-BE49-F238E27FC236}">
                  <a16:creationId xmlns:a16="http://schemas.microsoft.com/office/drawing/2014/main" xmlns="" id="{B923C550-A4FF-4553-A0FA-5F20AC3539EB}"/>
                </a:ext>
              </a:extLst>
            </p:cNvPr>
            <p:cNvSpPr/>
            <p:nvPr/>
          </p:nvSpPr>
          <p:spPr>
            <a:xfrm>
              <a:off x="2528751" y="1317077"/>
              <a:ext cx="59568" cy="66874"/>
            </a:xfrm>
            <a:custGeom>
              <a:avLst/>
              <a:gdLst>
                <a:gd name="connsiteX0" fmla="*/ 367 w 14097"/>
                <a:gd name="connsiteY0" fmla="*/ 16 h 15826"/>
                <a:gd name="connsiteX1" fmla="*/ 152 w 14097"/>
                <a:gd name="connsiteY1" fmla="*/ 123 h 15826"/>
                <a:gd name="connsiteX2" fmla="*/ 13489 w 14097"/>
                <a:gd name="connsiteY2" fmla="*/ 15826 h 15826"/>
                <a:gd name="connsiteX3" fmla="*/ 9832 w 14097"/>
                <a:gd name="connsiteY3" fmla="*/ 7867 h 15826"/>
                <a:gd name="connsiteX4" fmla="*/ 367 w 14097"/>
                <a:gd name="connsiteY4" fmla="*/ 16 h 15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97" h="15826">
                  <a:moveTo>
                    <a:pt x="367" y="16"/>
                  </a:moveTo>
                  <a:cubicBezTo>
                    <a:pt x="259" y="16"/>
                    <a:pt x="259" y="123"/>
                    <a:pt x="152" y="123"/>
                  </a:cubicBezTo>
                  <a:cubicBezTo>
                    <a:pt x="-1462" y="1952"/>
                    <a:pt x="10262" y="15826"/>
                    <a:pt x="13489" y="15826"/>
                  </a:cubicBezTo>
                  <a:cubicBezTo>
                    <a:pt x="15102" y="15826"/>
                    <a:pt x="13381" y="12277"/>
                    <a:pt x="9832" y="7867"/>
                  </a:cubicBezTo>
                  <a:cubicBezTo>
                    <a:pt x="7035" y="4425"/>
                    <a:pt x="2195" y="-307"/>
                    <a:pt x="367" y="1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24" name="任意多边形: 形状 1011">
              <a:extLst>
                <a:ext uri="{FF2B5EF4-FFF2-40B4-BE49-F238E27FC236}">
                  <a16:creationId xmlns:a16="http://schemas.microsoft.com/office/drawing/2014/main" xmlns="" id="{C30346B0-6D09-49C3-A212-5FBDB54DE43A}"/>
                </a:ext>
              </a:extLst>
            </p:cNvPr>
            <p:cNvSpPr/>
            <p:nvPr/>
          </p:nvSpPr>
          <p:spPr>
            <a:xfrm>
              <a:off x="2585404" y="1292079"/>
              <a:ext cx="58985" cy="66422"/>
            </a:xfrm>
            <a:custGeom>
              <a:avLst/>
              <a:gdLst>
                <a:gd name="connsiteX0" fmla="*/ 13634 w 13959"/>
                <a:gd name="connsiteY0" fmla="*/ 15719 h 15719"/>
                <a:gd name="connsiteX1" fmla="*/ 9009 w 13959"/>
                <a:gd name="connsiteY1" fmla="*/ 7760 h 15719"/>
                <a:gd name="connsiteX2" fmla="*/ 82 w 13959"/>
                <a:gd name="connsiteY2" fmla="*/ 16 h 15719"/>
                <a:gd name="connsiteX3" fmla="*/ 5567 w 13959"/>
                <a:gd name="connsiteY3" fmla="*/ 8513 h 15719"/>
                <a:gd name="connsiteX4" fmla="*/ 13634 w 13959"/>
                <a:gd name="connsiteY4" fmla="*/ 15719 h 15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59" h="15719">
                  <a:moveTo>
                    <a:pt x="13634" y="15719"/>
                  </a:moveTo>
                  <a:cubicBezTo>
                    <a:pt x="14817" y="15719"/>
                    <a:pt x="12666" y="12170"/>
                    <a:pt x="9009" y="7760"/>
                  </a:cubicBezTo>
                  <a:cubicBezTo>
                    <a:pt x="6105" y="4318"/>
                    <a:pt x="1480" y="-307"/>
                    <a:pt x="82" y="16"/>
                  </a:cubicBezTo>
                  <a:cubicBezTo>
                    <a:pt x="-456" y="661"/>
                    <a:pt x="1695" y="3996"/>
                    <a:pt x="5567" y="8513"/>
                  </a:cubicBezTo>
                  <a:cubicBezTo>
                    <a:pt x="8579" y="12062"/>
                    <a:pt x="12558" y="15719"/>
                    <a:pt x="13634" y="1571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25" name="任意多边形: 形状 1012">
              <a:extLst>
                <a:ext uri="{FF2B5EF4-FFF2-40B4-BE49-F238E27FC236}">
                  <a16:creationId xmlns:a16="http://schemas.microsoft.com/office/drawing/2014/main" xmlns="" id="{D0FE94B4-1914-4E67-A078-D20814A7E524}"/>
                </a:ext>
              </a:extLst>
            </p:cNvPr>
            <p:cNvSpPr/>
            <p:nvPr/>
          </p:nvSpPr>
          <p:spPr>
            <a:xfrm>
              <a:off x="2617083" y="1267118"/>
              <a:ext cx="58689" cy="65539"/>
            </a:xfrm>
            <a:custGeom>
              <a:avLst/>
              <a:gdLst>
                <a:gd name="connsiteX0" fmla="*/ 13881 w 13889"/>
                <a:gd name="connsiteY0" fmla="*/ 15496 h 15510"/>
                <a:gd name="connsiteX1" fmla="*/ 8180 w 13889"/>
                <a:gd name="connsiteY1" fmla="*/ 7752 h 15510"/>
                <a:gd name="connsiteX2" fmla="*/ 6 w 13889"/>
                <a:gd name="connsiteY2" fmla="*/ 8 h 15510"/>
                <a:gd name="connsiteX3" fmla="*/ 13881 w 13889"/>
                <a:gd name="connsiteY3" fmla="*/ 15496 h 15510"/>
              </a:gdLst>
              <a:ahLst/>
              <a:cxnLst>
                <a:cxn ang="0">
                  <a:pos x="connsiteX0" y="connsiteY0"/>
                </a:cxn>
                <a:cxn ang="0">
                  <a:pos x="connsiteX1" y="connsiteY1"/>
                </a:cxn>
                <a:cxn ang="0">
                  <a:pos x="connsiteX2" y="connsiteY2"/>
                </a:cxn>
                <a:cxn ang="0">
                  <a:pos x="connsiteX3" y="connsiteY3"/>
                </a:cxn>
              </a:cxnLst>
              <a:rect l="l" t="t" r="r" b="b"/>
              <a:pathLst>
                <a:path w="13889" h="15510">
                  <a:moveTo>
                    <a:pt x="13881" y="15496"/>
                  </a:moveTo>
                  <a:cubicBezTo>
                    <a:pt x="14096" y="14636"/>
                    <a:pt x="10224" y="10011"/>
                    <a:pt x="8180" y="7752"/>
                  </a:cubicBezTo>
                  <a:cubicBezTo>
                    <a:pt x="4738" y="3880"/>
                    <a:pt x="651" y="-207"/>
                    <a:pt x="6" y="8"/>
                  </a:cubicBezTo>
                  <a:cubicBezTo>
                    <a:pt x="-317" y="1514"/>
                    <a:pt x="12697" y="16034"/>
                    <a:pt x="13881" y="1549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26" name="任意多边形: 形状 1013">
              <a:extLst>
                <a:ext uri="{FF2B5EF4-FFF2-40B4-BE49-F238E27FC236}">
                  <a16:creationId xmlns:a16="http://schemas.microsoft.com/office/drawing/2014/main" xmlns="" id="{0840E866-E419-450F-9FB8-E1CF3BC5F77E}"/>
                </a:ext>
              </a:extLst>
            </p:cNvPr>
            <p:cNvSpPr/>
            <p:nvPr/>
          </p:nvSpPr>
          <p:spPr>
            <a:xfrm>
              <a:off x="2622108" y="1242153"/>
              <a:ext cx="58626" cy="64990"/>
            </a:xfrm>
            <a:custGeom>
              <a:avLst/>
              <a:gdLst>
                <a:gd name="connsiteX0" fmla="*/ 13875 w 13874"/>
                <a:gd name="connsiteY0" fmla="*/ 15380 h 15380"/>
                <a:gd name="connsiteX1" fmla="*/ 7421 w 13874"/>
                <a:gd name="connsiteY1" fmla="*/ 7636 h 15380"/>
                <a:gd name="connsiteX2" fmla="*/ 0 w 13874"/>
                <a:gd name="connsiteY2" fmla="*/ 0 h 15380"/>
                <a:gd name="connsiteX3" fmla="*/ 13875 w 13874"/>
                <a:gd name="connsiteY3" fmla="*/ 15380 h 15380"/>
              </a:gdLst>
              <a:ahLst/>
              <a:cxnLst>
                <a:cxn ang="0">
                  <a:pos x="connsiteX0" y="connsiteY0"/>
                </a:cxn>
                <a:cxn ang="0">
                  <a:pos x="connsiteX1" y="connsiteY1"/>
                </a:cxn>
                <a:cxn ang="0">
                  <a:pos x="connsiteX2" y="connsiteY2"/>
                </a:cxn>
                <a:cxn ang="0">
                  <a:pos x="connsiteX3" y="connsiteY3"/>
                </a:cxn>
              </a:cxnLst>
              <a:rect l="l" t="t" r="r" b="b"/>
              <a:pathLst>
                <a:path w="13874" h="15380">
                  <a:moveTo>
                    <a:pt x="13875" y="15380"/>
                  </a:moveTo>
                  <a:cubicBezTo>
                    <a:pt x="13444" y="14520"/>
                    <a:pt x="9788" y="10325"/>
                    <a:pt x="7421" y="7636"/>
                  </a:cubicBezTo>
                  <a:cubicBezTo>
                    <a:pt x="5593" y="5700"/>
                    <a:pt x="430" y="0"/>
                    <a:pt x="0" y="0"/>
                  </a:cubicBezTo>
                  <a:cubicBezTo>
                    <a:pt x="538" y="968"/>
                    <a:pt x="13229" y="15380"/>
                    <a:pt x="13875" y="1538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31" name="任意多边形: 形状 1018">
              <a:extLst>
                <a:ext uri="{FF2B5EF4-FFF2-40B4-BE49-F238E27FC236}">
                  <a16:creationId xmlns:a16="http://schemas.microsoft.com/office/drawing/2014/main" xmlns="" id="{31C2C2FB-ECCD-473E-A4EE-A53A905663CE}"/>
                </a:ext>
              </a:extLst>
            </p:cNvPr>
            <p:cNvSpPr/>
            <p:nvPr/>
          </p:nvSpPr>
          <p:spPr>
            <a:xfrm>
              <a:off x="2745275" y="1378953"/>
              <a:ext cx="54536" cy="68172"/>
            </a:xfrm>
            <a:custGeom>
              <a:avLst/>
              <a:gdLst>
                <a:gd name="connsiteX0" fmla="*/ 0 w 12906"/>
                <a:gd name="connsiteY0" fmla="*/ 0 h 16133"/>
                <a:gd name="connsiteX1" fmla="*/ 0 w 12906"/>
                <a:gd name="connsiteY1" fmla="*/ 0 h 16133"/>
                <a:gd name="connsiteX2" fmla="*/ 12907 w 12906"/>
                <a:gd name="connsiteY2" fmla="*/ 16133 h 16133"/>
                <a:gd name="connsiteX3" fmla="*/ 0 w 12906"/>
                <a:gd name="connsiteY3" fmla="*/ 0 h 16133"/>
              </a:gdLst>
              <a:ahLst/>
              <a:cxnLst>
                <a:cxn ang="0">
                  <a:pos x="connsiteX0" y="connsiteY0"/>
                </a:cxn>
                <a:cxn ang="0">
                  <a:pos x="connsiteX1" y="connsiteY1"/>
                </a:cxn>
                <a:cxn ang="0">
                  <a:pos x="connsiteX2" y="connsiteY2"/>
                </a:cxn>
                <a:cxn ang="0">
                  <a:pos x="connsiteX3" y="connsiteY3"/>
                </a:cxn>
              </a:cxnLst>
              <a:rect l="l" t="t" r="r" b="b"/>
              <a:pathLst>
                <a:path w="12906" h="16133">
                  <a:moveTo>
                    <a:pt x="0" y="0"/>
                  </a:moveTo>
                  <a:lnTo>
                    <a:pt x="0" y="0"/>
                  </a:lnTo>
                  <a:cubicBezTo>
                    <a:pt x="4302" y="5378"/>
                    <a:pt x="8604" y="10756"/>
                    <a:pt x="12907" y="16133"/>
                  </a:cubicBezTo>
                  <a:lnTo>
                    <a:pt x="0" y="0"/>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48" name="任意多边形: 形状 1035">
              <a:extLst>
                <a:ext uri="{FF2B5EF4-FFF2-40B4-BE49-F238E27FC236}">
                  <a16:creationId xmlns:a16="http://schemas.microsoft.com/office/drawing/2014/main" xmlns="" id="{7E97BD53-378B-4F84-B44B-F40B525A0F18}"/>
                </a:ext>
              </a:extLst>
            </p:cNvPr>
            <p:cNvSpPr/>
            <p:nvPr/>
          </p:nvSpPr>
          <p:spPr>
            <a:xfrm>
              <a:off x="227459" y="1843439"/>
              <a:ext cx="73175" cy="77324"/>
            </a:xfrm>
            <a:custGeom>
              <a:avLst/>
              <a:gdLst>
                <a:gd name="connsiteX0" fmla="*/ 17305 w 17317"/>
                <a:gd name="connsiteY0" fmla="*/ 9895 h 18299"/>
                <a:gd name="connsiteX1" fmla="*/ 8270 w 17317"/>
                <a:gd name="connsiteY1" fmla="*/ 0 h 18299"/>
                <a:gd name="connsiteX2" fmla="*/ 2140 w 17317"/>
                <a:gd name="connsiteY2" fmla="*/ 15058 h 18299"/>
                <a:gd name="connsiteX3" fmla="*/ 17305 w 17317"/>
                <a:gd name="connsiteY3" fmla="*/ 9895 h 18299"/>
              </a:gdLst>
              <a:ahLst/>
              <a:cxnLst>
                <a:cxn ang="0">
                  <a:pos x="connsiteX0" y="connsiteY0"/>
                </a:cxn>
                <a:cxn ang="0">
                  <a:pos x="connsiteX1" y="connsiteY1"/>
                </a:cxn>
                <a:cxn ang="0">
                  <a:pos x="connsiteX2" y="connsiteY2"/>
                </a:cxn>
                <a:cxn ang="0">
                  <a:pos x="connsiteX3" y="connsiteY3"/>
                </a:cxn>
              </a:cxnLst>
              <a:rect l="l" t="t" r="r" b="b"/>
              <a:pathLst>
                <a:path w="17317" h="18299">
                  <a:moveTo>
                    <a:pt x="17305" y="9895"/>
                  </a:moveTo>
                  <a:cubicBezTo>
                    <a:pt x="17520" y="5916"/>
                    <a:pt x="14831" y="215"/>
                    <a:pt x="8270" y="0"/>
                  </a:cubicBezTo>
                  <a:cubicBezTo>
                    <a:pt x="311" y="645"/>
                    <a:pt x="-2270" y="9788"/>
                    <a:pt x="2140" y="15058"/>
                  </a:cubicBezTo>
                  <a:cubicBezTo>
                    <a:pt x="7302" y="21296"/>
                    <a:pt x="16982" y="17962"/>
                    <a:pt x="17305" y="989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49" name="任意多边形: 形状 1036">
              <a:extLst>
                <a:ext uri="{FF2B5EF4-FFF2-40B4-BE49-F238E27FC236}">
                  <a16:creationId xmlns:a16="http://schemas.microsoft.com/office/drawing/2014/main" xmlns="" id="{C37C3135-4DC9-4121-991C-A2619B919BE9}"/>
                </a:ext>
              </a:extLst>
            </p:cNvPr>
            <p:cNvSpPr/>
            <p:nvPr/>
          </p:nvSpPr>
          <p:spPr>
            <a:xfrm>
              <a:off x="507016" y="1835715"/>
              <a:ext cx="73082" cy="77147"/>
            </a:xfrm>
            <a:custGeom>
              <a:avLst/>
              <a:gdLst>
                <a:gd name="connsiteX0" fmla="*/ 17294 w 17295"/>
                <a:gd name="connsiteY0" fmla="*/ 9788 h 18257"/>
                <a:gd name="connsiteX1" fmla="*/ 7614 w 17295"/>
                <a:gd name="connsiteY1" fmla="*/ 0 h 18257"/>
                <a:gd name="connsiteX2" fmla="*/ 3204 w 17295"/>
                <a:gd name="connsiteY2" fmla="*/ 15703 h 18257"/>
                <a:gd name="connsiteX3" fmla="*/ 17294 w 17295"/>
                <a:gd name="connsiteY3" fmla="*/ 9788 h 18257"/>
              </a:gdLst>
              <a:ahLst/>
              <a:cxnLst>
                <a:cxn ang="0">
                  <a:pos x="connsiteX0" y="connsiteY0"/>
                </a:cxn>
                <a:cxn ang="0">
                  <a:pos x="connsiteX1" y="connsiteY1"/>
                </a:cxn>
                <a:cxn ang="0">
                  <a:pos x="connsiteX2" y="connsiteY2"/>
                </a:cxn>
                <a:cxn ang="0">
                  <a:pos x="connsiteX3" y="connsiteY3"/>
                </a:cxn>
              </a:cxnLst>
              <a:rect l="l" t="t" r="r" b="b"/>
              <a:pathLst>
                <a:path w="17295" h="18257">
                  <a:moveTo>
                    <a:pt x="17294" y="9788"/>
                  </a:moveTo>
                  <a:cubicBezTo>
                    <a:pt x="17187" y="5808"/>
                    <a:pt x="14175" y="215"/>
                    <a:pt x="7614" y="0"/>
                  </a:cubicBezTo>
                  <a:cubicBezTo>
                    <a:pt x="-668" y="753"/>
                    <a:pt x="-2281" y="10648"/>
                    <a:pt x="3204" y="15703"/>
                  </a:cubicBezTo>
                  <a:cubicBezTo>
                    <a:pt x="8797" y="21081"/>
                    <a:pt x="17402" y="17424"/>
                    <a:pt x="17294" y="978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50" name="任意多边形: 形状 1037">
              <a:extLst>
                <a:ext uri="{FF2B5EF4-FFF2-40B4-BE49-F238E27FC236}">
                  <a16:creationId xmlns:a16="http://schemas.microsoft.com/office/drawing/2014/main" xmlns="" id="{67B4F9B1-2297-4517-AA14-EA5D4F0445F8}"/>
                </a:ext>
              </a:extLst>
            </p:cNvPr>
            <p:cNvSpPr/>
            <p:nvPr/>
          </p:nvSpPr>
          <p:spPr>
            <a:xfrm>
              <a:off x="783975" y="1825717"/>
              <a:ext cx="73504" cy="76568"/>
            </a:xfrm>
            <a:custGeom>
              <a:avLst/>
              <a:gdLst>
                <a:gd name="connsiteX0" fmla="*/ 17360 w 17395"/>
                <a:gd name="connsiteY0" fmla="*/ 9572 h 18120"/>
                <a:gd name="connsiteX1" fmla="*/ 7035 w 17395"/>
                <a:gd name="connsiteY1" fmla="*/ 0 h 18120"/>
                <a:gd name="connsiteX2" fmla="*/ 3701 w 17395"/>
                <a:gd name="connsiteY2" fmla="*/ 15811 h 18120"/>
                <a:gd name="connsiteX3" fmla="*/ 17360 w 17395"/>
                <a:gd name="connsiteY3" fmla="*/ 9572 h 18120"/>
              </a:gdLst>
              <a:ahLst/>
              <a:cxnLst>
                <a:cxn ang="0">
                  <a:pos x="connsiteX0" y="connsiteY0"/>
                </a:cxn>
                <a:cxn ang="0">
                  <a:pos x="connsiteX1" y="connsiteY1"/>
                </a:cxn>
                <a:cxn ang="0">
                  <a:pos x="connsiteX2" y="connsiteY2"/>
                </a:cxn>
                <a:cxn ang="0">
                  <a:pos x="connsiteX3" y="connsiteY3"/>
                </a:cxn>
              </a:cxnLst>
              <a:rect l="l" t="t" r="r" b="b"/>
              <a:pathLst>
                <a:path w="17395" h="18120">
                  <a:moveTo>
                    <a:pt x="17360" y="9572"/>
                  </a:moveTo>
                  <a:cubicBezTo>
                    <a:pt x="17037" y="5593"/>
                    <a:pt x="13596" y="0"/>
                    <a:pt x="7035" y="0"/>
                  </a:cubicBezTo>
                  <a:cubicBezTo>
                    <a:pt x="-1139" y="860"/>
                    <a:pt x="-2107" y="10756"/>
                    <a:pt x="3701" y="15811"/>
                  </a:cubicBezTo>
                  <a:cubicBezTo>
                    <a:pt x="9724" y="20866"/>
                    <a:pt x="18005" y="17101"/>
                    <a:pt x="17360" y="957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51" name="任意多边形: 形状 1038">
              <a:extLst>
                <a:ext uri="{FF2B5EF4-FFF2-40B4-BE49-F238E27FC236}">
                  <a16:creationId xmlns:a16="http://schemas.microsoft.com/office/drawing/2014/main" xmlns="" id="{CFB938A7-E06A-47F4-9A4D-9B35BF0BF261}"/>
                </a:ext>
              </a:extLst>
            </p:cNvPr>
            <p:cNvSpPr/>
            <p:nvPr/>
          </p:nvSpPr>
          <p:spPr>
            <a:xfrm>
              <a:off x="1058297" y="1811625"/>
              <a:ext cx="73094" cy="76589"/>
            </a:xfrm>
            <a:custGeom>
              <a:avLst/>
              <a:gdLst>
                <a:gd name="connsiteX0" fmla="*/ 6434 w 17298"/>
                <a:gd name="connsiteY0" fmla="*/ 0 h 18125"/>
                <a:gd name="connsiteX1" fmla="*/ 5574 w 17298"/>
                <a:gd name="connsiteY1" fmla="*/ 108 h 18125"/>
                <a:gd name="connsiteX2" fmla="*/ 4928 w 17298"/>
                <a:gd name="connsiteY2" fmla="*/ 16348 h 18125"/>
                <a:gd name="connsiteX3" fmla="*/ 17190 w 17298"/>
                <a:gd name="connsiteY3" fmla="*/ 9465 h 18125"/>
                <a:gd name="connsiteX4" fmla="*/ 6434 w 17298"/>
                <a:gd name="connsiteY4" fmla="*/ 0 h 18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98" h="18125">
                  <a:moveTo>
                    <a:pt x="6434" y="0"/>
                  </a:moveTo>
                  <a:cubicBezTo>
                    <a:pt x="6219" y="0"/>
                    <a:pt x="5789" y="0"/>
                    <a:pt x="5574" y="108"/>
                  </a:cubicBezTo>
                  <a:cubicBezTo>
                    <a:pt x="-1525" y="1291"/>
                    <a:pt x="-1955" y="11616"/>
                    <a:pt x="4928" y="16348"/>
                  </a:cubicBezTo>
                  <a:cubicBezTo>
                    <a:pt x="11167" y="20651"/>
                    <a:pt x="18265" y="16671"/>
                    <a:pt x="17190" y="9465"/>
                  </a:cubicBezTo>
                  <a:cubicBezTo>
                    <a:pt x="16544" y="5593"/>
                    <a:pt x="12780" y="0"/>
                    <a:pt x="6434"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52" name="任意多边形: 形状 1039">
              <a:extLst>
                <a:ext uri="{FF2B5EF4-FFF2-40B4-BE49-F238E27FC236}">
                  <a16:creationId xmlns:a16="http://schemas.microsoft.com/office/drawing/2014/main" xmlns="" id="{9AB66307-D19D-4C2D-837D-5CF1182C5B88}"/>
                </a:ext>
              </a:extLst>
            </p:cNvPr>
            <p:cNvSpPr/>
            <p:nvPr/>
          </p:nvSpPr>
          <p:spPr>
            <a:xfrm>
              <a:off x="1325435" y="1795263"/>
              <a:ext cx="73314" cy="76500"/>
            </a:xfrm>
            <a:custGeom>
              <a:avLst/>
              <a:gdLst>
                <a:gd name="connsiteX0" fmla="*/ 5920 w 17350"/>
                <a:gd name="connsiteY0" fmla="*/ 0 h 18104"/>
                <a:gd name="connsiteX1" fmla="*/ 5060 w 17350"/>
                <a:gd name="connsiteY1" fmla="*/ 108 h 18104"/>
                <a:gd name="connsiteX2" fmla="*/ 5598 w 17350"/>
                <a:gd name="connsiteY2" fmla="*/ 16348 h 18104"/>
                <a:gd name="connsiteX3" fmla="*/ 17106 w 17350"/>
                <a:gd name="connsiteY3" fmla="*/ 9357 h 18104"/>
                <a:gd name="connsiteX4" fmla="*/ 5920 w 17350"/>
                <a:gd name="connsiteY4" fmla="*/ 0 h 18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50" h="18104">
                  <a:moveTo>
                    <a:pt x="5920" y="0"/>
                  </a:moveTo>
                  <a:cubicBezTo>
                    <a:pt x="5705" y="0"/>
                    <a:pt x="5383" y="108"/>
                    <a:pt x="5060" y="108"/>
                  </a:cubicBezTo>
                  <a:cubicBezTo>
                    <a:pt x="-1931" y="1398"/>
                    <a:pt x="-1608" y="11616"/>
                    <a:pt x="5598" y="16348"/>
                  </a:cubicBezTo>
                  <a:cubicBezTo>
                    <a:pt x="12051" y="20651"/>
                    <a:pt x="18720" y="16564"/>
                    <a:pt x="17106" y="9357"/>
                  </a:cubicBezTo>
                  <a:cubicBezTo>
                    <a:pt x="16246" y="5485"/>
                    <a:pt x="12159" y="0"/>
                    <a:pt x="592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53" name="任意多边形: 形状 1040">
              <a:extLst>
                <a:ext uri="{FF2B5EF4-FFF2-40B4-BE49-F238E27FC236}">
                  <a16:creationId xmlns:a16="http://schemas.microsoft.com/office/drawing/2014/main" xmlns="" id="{FEC863E6-299B-4B44-99FE-A8D4A2E634D5}"/>
                </a:ext>
              </a:extLst>
            </p:cNvPr>
            <p:cNvSpPr/>
            <p:nvPr/>
          </p:nvSpPr>
          <p:spPr>
            <a:xfrm>
              <a:off x="1585124" y="1776168"/>
              <a:ext cx="71548" cy="76099"/>
            </a:xfrm>
            <a:custGeom>
              <a:avLst/>
              <a:gdLst>
                <a:gd name="connsiteX0" fmla="*/ 3619 w 16932"/>
                <a:gd name="connsiteY0" fmla="*/ 324 h 18009"/>
                <a:gd name="connsiteX1" fmla="*/ 6846 w 16932"/>
                <a:gd name="connsiteY1" fmla="*/ 16780 h 18009"/>
                <a:gd name="connsiteX2" fmla="*/ 16526 w 16932"/>
                <a:gd name="connsiteY2" fmla="*/ 9251 h 18009"/>
                <a:gd name="connsiteX3" fmla="*/ 5125 w 16932"/>
                <a:gd name="connsiteY3" fmla="*/ 2 h 18009"/>
                <a:gd name="connsiteX4" fmla="*/ 3619 w 16932"/>
                <a:gd name="connsiteY4" fmla="*/ 324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2" h="18009">
                  <a:moveTo>
                    <a:pt x="3619" y="324"/>
                  </a:moveTo>
                  <a:cubicBezTo>
                    <a:pt x="-2511" y="2475"/>
                    <a:pt x="-468" y="12801"/>
                    <a:pt x="6846" y="16780"/>
                  </a:cubicBezTo>
                  <a:cubicBezTo>
                    <a:pt x="13192" y="20222"/>
                    <a:pt x="18462" y="16027"/>
                    <a:pt x="16526" y="9251"/>
                  </a:cubicBezTo>
                  <a:cubicBezTo>
                    <a:pt x="15343" y="5379"/>
                    <a:pt x="11148" y="-106"/>
                    <a:pt x="5125" y="2"/>
                  </a:cubicBezTo>
                  <a:cubicBezTo>
                    <a:pt x="4695" y="109"/>
                    <a:pt x="4050" y="217"/>
                    <a:pt x="3619" y="32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54" name="任意多边形: 形状 1041">
              <a:extLst>
                <a:ext uri="{FF2B5EF4-FFF2-40B4-BE49-F238E27FC236}">
                  <a16:creationId xmlns:a16="http://schemas.microsoft.com/office/drawing/2014/main" xmlns="" id="{C0532AC3-C12E-446D-8C70-8BE0A44D0E49}"/>
                </a:ext>
              </a:extLst>
            </p:cNvPr>
            <p:cNvSpPr/>
            <p:nvPr/>
          </p:nvSpPr>
          <p:spPr>
            <a:xfrm>
              <a:off x="1826085" y="1755243"/>
              <a:ext cx="67965" cy="75778"/>
            </a:xfrm>
            <a:custGeom>
              <a:avLst/>
              <a:gdLst>
                <a:gd name="connsiteX0" fmla="*/ 2847 w 16084"/>
                <a:gd name="connsiteY0" fmla="*/ 329 h 17933"/>
                <a:gd name="connsiteX1" fmla="*/ 8010 w 16084"/>
                <a:gd name="connsiteY1" fmla="*/ 17107 h 17933"/>
                <a:gd name="connsiteX2" fmla="*/ 15432 w 16084"/>
                <a:gd name="connsiteY2" fmla="*/ 9148 h 17933"/>
                <a:gd name="connsiteX3" fmla="*/ 4246 w 16084"/>
                <a:gd name="connsiteY3" fmla="*/ 6 h 17933"/>
                <a:gd name="connsiteX4" fmla="*/ 2847 w 16084"/>
                <a:gd name="connsiteY4" fmla="*/ 329 h 17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4" h="17933">
                  <a:moveTo>
                    <a:pt x="2847" y="329"/>
                  </a:moveTo>
                  <a:cubicBezTo>
                    <a:pt x="-2853" y="2587"/>
                    <a:pt x="589" y="13773"/>
                    <a:pt x="8010" y="17107"/>
                  </a:cubicBezTo>
                  <a:cubicBezTo>
                    <a:pt x="13818" y="19796"/>
                    <a:pt x="17690" y="15602"/>
                    <a:pt x="15432" y="9148"/>
                  </a:cubicBezTo>
                  <a:cubicBezTo>
                    <a:pt x="14033" y="5276"/>
                    <a:pt x="9624" y="-209"/>
                    <a:pt x="4246" y="6"/>
                  </a:cubicBezTo>
                  <a:cubicBezTo>
                    <a:pt x="3708" y="6"/>
                    <a:pt x="3170" y="114"/>
                    <a:pt x="2847" y="32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55" name="任意多边形: 形状 1042">
              <a:extLst>
                <a:ext uri="{FF2B5EF4-FFF2-40B4-BE49-F238E27FC236}">
                  <a16:creationId xmlns:a16="http://schemas.microsoft.com/office/drawing/2014/main" xmlns="" id="{D7B5AF33-0453-453E-85A2-9C718865E153}"/>
                </a:ext>
              </a:extLst>
            </p:cNvPr>
            <p:cNvSpPr/>
            <p:nvPr/>
          </p:nvSpPr>
          <p:spPr>
            <a:xfrm>
              <a:off x="2042913" y="1732517"/>
              <a:ext cx="64178" cy="75026"/>
            </a:xfrm>
            <a:custGeom>
              <a:avLst/>
              <a:gdLst>
                <a:gd name="connsiteX0" fmla="*/ 9076 w 15188"/>
                <a:gd name="connsiteY0" fmla="*/ 17323 h 17755"/>
                <a:gd name="connsiteX1" fmla="*/ 14239 w 15188"/>
                <a:gd name="connsiteY1" fmla="*/ 9041 h 17755"/>
                <a:gd name="connsiteX2" fmla="*/ 3268 w 15188"/>
                <a:gd name="connsiteY2" fmla="*/ 6 h 17755"/>
                <a:gd name="connsiteX3" fmla="*/ 2085 w 15188"/>
                <a:gd name="connsiteY3" fmla="*/ 329 h 17755"/>
                <a:gd name="connsiteX4" fmla="*/ 9076 w 15188"/>
                <a:gd name="connsiteY4" fmla="*/ 17323 h 17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88" h="17755">
                  <a:moveTo>
                    <a:pt x="9076" y="17323"/>
                  </a:moveTo>
                  <a:cubicBezTo>
                    <a:pt x="14131" y="19151"/>
                    <a:pt x="16713" y="14956"/>
                    <a:pt x="14239" y="9041"/>
                  </a:cubicBezTo>
                  <a:cubicBezTo>
                    <a:pt x="12626" y="5169"/>
                    <a:pt x="8108" y="-209"/>
                    <a:pt x="3268" y="6"/>
                  </a:cubicBezTo>
                  <a:cubicBezTo>
                    <a:pt x="2946" y="114"/>
                    <a:pt x="2408" y="221"/>
                    <a:pt x="2085" y="329"/>
                  </a:cubicBezTo>
                  <a:cubicBezTo>
                    <a:pt x="-2970" y="2695"/>
                    <a:pt x="1870" y="14634"/>
                    <a:pt x="9076" y="1732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56" name="任意多边形: 形状 1043">
              <a:extLst>
                <a:ext uri="{FF2B5EF4-FFF2-40B4-BE49-F238E27FC236}">
                  <a16:creationId xmlns:a16="http://schemas.microsoft.com/office/drawing/2014/main" xmlns="" id="{CBBF5148-635C-4DFA-8F42-88A74C570049}"/>
                </a:ext>
              </a:extLst>
            </p:cNvPr>
            <p:cNvSpPr/>
            <p:nvPr/>
          </p:nvSpPr>
          <p:spPr>
            <a:xfrm>
              <a:off x="2235465" y="1708431"/>
              <a:ext cx="61698" cy="74573"/>
            </a:xfrm>
            <a:custGeom>
              <a:avLst/>
              <a:gdLst>
                <a:gd name="connsiteX0" fmla="*/ 13307 w 14601"/>
                <a:gd name="connsiteY0" fmla="*/ 8934 h 17648"/>
                <a:gd name="connsiteX1" fmla="*/ 2552 w 14601"/>
                <a:gd name="connsiteY1" fmla="*/ 6 h 17648"/>
                <a:gd name="connsiteX2" fmla="*/ 2014 w 14601"/>
                <a:gd name="connsiteY2" fmla="*/ 114 h 17648"/>
                <a:gd name="connsiteX3" fmla="*/ 9435 w 14601"/>
                <a:gd name="connsiteY3" fmla="*/ 17215 h 17648"/>
                <a:gd name="connsiteX4" fmla="*/ 13307 w 14601"/>
                <a:gd name="connsiteY4" fmla="*/ 8934 h 1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1" h="17648">
                  <a:moveTo>
                    <a:pt x="13307" y="8934"/>
                  </a:moveTo>
                  <a:cubicBezTo>
                    <a:pt x="11479" y="5062"/>
                    <a:pt x="6961" y="-209"/>
                    <a:pt x="2552" y="6"/>
                  </a:cubicBezTo>
                  <a:cubicBezTo>
                    <a:pt x="2444" y="6"/>
                    <a:pt x="2121" y="114"/>
                    <a:pt x="2014" y="114"/>
                  </a:cubicBezTo>
                  <a:cubicBezTo>
                    <a:pt x="-3149" y="1835"/>
                    <a:pt x="2444" y="14526"/>
                    <a:pt x="9435" y="17215"/>
                  </a:cubicBezTo>
                  <a:cubicBezTo>
                    <a:pt x="14168" y="19044"/>
                    <a:pt x="16104" y="14849"/>
                    <a:pt x="13307" y="893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57" name="任意多边形: 形状 1044">
              <a:extLst>
                <a:ext uri="{FF2B5EF4-FFF2-40B4-BE49-F238E27FC236}">
                  <a16:creationId xmlns:a16="http://schemas.microsoft.com/office/drawing/2014/main" xmlns="" id="{8E51D541-03F3-405C-99D3-902BC42917E0}"/>
                </a:ext>
              </a:extLst>
            </p:cNvPr>
            <p:cNvSpPr/>
            <p:nvPr/>
          </p:nvSpPr>
          <p:spPr>
            <a:xfrm>
              <a:off x="2403095" y="1682981"/>
              <a:ext cx="59505" cy="74502"/>
            </a:xfrm>
            <a:custGeom>
              <a:avLst/>
              <a:gdLst>
                <a:gd name="connsiteX0" fmla="*/ 1924 w 14082"/>
                <a:gd name="connsiteY0" fmla="*/ 6 h 17631"/>
                <a:gd name="connsiteX1" fmla="*/ 1494 w 14082"/>
                <a:gd name="connsiteY1" fmla="*/ 114 h 17631"/>
                <a:gd name="connsiteX2" fmla="*/ 10528 w 14082"/>
                <a:gd name="connsiteY2" fmla="*/ 17430 h 17631"/>
                <a:gd name="connsiteX3" fmla="*/ 12357 w 14082"/>
                <a:gd name="connsiteY3" fmla="*/ 8933 h 17631"/>
                <a:gd name="connsiteX4" fmla="*/ 1924 w 14082"/>
                <a:gd name="connsiteY4" fmla="*/ 6 h 17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82" h="17631">
                  <a:moveTo>
                    <a:pt x="1924" y="6"/>
                  </a:moveTo>
                  <a:cubicBezTo>
                    <a:pt x="1816" y="6"/>
                    <a:pt x="1601" y="114"/>
                    <a:pt x="1494" y="114"/>
                  </a:cubicBezTo>
                  <a:cubicBezTo>
                    <a:pt x="-3131" y="1942"/>
                    <a:pt x="3860" y="15387"/>
                    <a:pt x="10528" y="17430"/>
                  </a:cubicBezTo>
                  <a:cubicBezTo>
                    <a:pt x="14400" y="18613"/>
                    <a:pt x="15261" y="14419"/>
                    <a:pt x="12357" y="8933"/>
                  </a:cubicBezTo>
                  <a:cubicBezTo>
                    <a:pt x="10313" y="5061"/>
                    <a:pt x="5688" y="-209"/>
                    <a:pt x="1924" y="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58" name="任意多边形: 形状 1045">
              <a:extLst>
                <a:ext uri="{FF2B5EF4-FFF2-40B4-BE49-F238E27FC236}">
                  <a16:creationId xmlns:a16="http://schemas.microsoft.com/office/drawing/2014/main" xmlns="" id="{D4564E8F-00F8-481D-B749-B548CACF31DA}"/>
                </a:ext>
              </a:extLst>
            </p:cNvPr>
            <p:cNvSpPr/>
            <p:nvPr/>
          </p:nvSpPr>
          <p:spPr>
            <a:xfrm>
              <a:off x="2545814" y="1656621"/>
              <a:ext cx="56386" cy="74045"/>
            </a:xfrm>
            <a:custGeom>
              <a:avLst/>
              <a:gdLst>
                <a:gd name="connsiteX0" fmla="*/ 11171 w 13344"/>
                <a:gd name="connsiteY0" fmla="*/ 8826 h 17523"/>
                <a:gd name="connsiteX1" fmla="*/ 1276 w 13344"/>
                <a:gd name="connsiteY1" fmla="*/ 6 h 17523"/>
                <a:gd name="connsiteX2" fmla="*/ 954 w 13344"/>
                <a:gd name="connsiteY2" fmla="*/ 114 h 17523"/>
                <a:gd name="connsiteX3" fmla="*/ 10741 w 13344"/>
                <a:gd name="connsiteY3" fmla="*/ 17323 h 17523"/>
                <a:gd name="connsiteX4" fmla="*/ 11171 w 13344"/>
                <a:gd name="connsiteY4" fmla="*/ 8826 h 17523"/>
                <a:gd name="connsiteX5" fmla="*/ 11171 w 13344"/>
                <a:gd name="connsiteY5" fmla="*/ 8826 h 1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44" h="17523">
                  <a:moveTo>
                    <a:pt x="11171" y="8826"/>
                  </a:moveTo>
                  <a:cubicBezTo>
                    <a:pt x="9020" y="5062"/>
                    <a:pt x="4503" y="-209"/>
                    <a:pt x="1276" y="6"/>
                  </a:cubicBezTo>
                  <a:cubicBezTo>
                    <a:pt x="1169" y="6"/>
                    <a:pt x="954" y="114"/>
                    <a:pt x="954" y="114"/>
                  </a:cubicBezTo>
                  <a:cubicBezTo>
                    <a:pt x="-2703" y="1942"/>
                    <a:pt x="4933" y="15387"/>
                    <a:pt x="10741" y="17323"/>
                  </a:cubicBezTo>
                  <a:cubicBezTo>
                    <a:pt x="13968" y="18506"/>
                    <a:pt x="14290" y="14311"/>
                    <a:pt x="11171" y="8826"/>
                  </a:cubicBezTo>
                  <a:lnTo>
                    <a:pt x="11171" y="8826"/>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59" name="任意多边形: 形状 1046">
              <a:extLst>
                <a:ext uri="{FF2B5EF4-FFF2-40B4-BE49-F238E27FC236}">
                  <a16:creationId xmlns:a16="http://schemas.microsoft.com/office/drawing/2014/main" xmlns="" id="{DC9892B0-FED6-49B9-B829-E7055BB46A3C}"/>
                </a:ext>
              </a:extLst>
            </p:cNvPr>
            <p:cNvSpPr/>
            <p:nvPr/>
          </p:nvSpPr>
          <p:spPr>
            <a:xfrm>
              <a:off x="2661541" y="1630224"/>
              <a:ext cx="54853" cy="73433"/>
            </a:xfrm>
            <a:custGeom>
              <a:avLst/>
              <a:gdLst>
                <a:gd name="connsiteX0" fmla="*/ 886 w 12981"/>
                <a:gd name="connsiteY0" fmla="*/ 14 h 17378"/>
                <a:gd name="connsiteX1" fmla="*/ 563 w 12981"/>
                <a:gd name="connsiteY1" fmla="*/ 122 h 17378"/>
                <a:gd name="connsiteX2" fmla="*/ 11426 w 12981"/>
                <a:gd name="connsiteY2" fmla="*/ 17331 h 17378"/>
                <a:gd name="connsiteX3" fmla="*/ 10243 w 12981"/>
                <a:gd name="connsiteY3" fmla="*/ 8726 h 17378"/>
                <a:gd name="connsiteX4" fmla="*/ 886 w 12981"/>
                <a:gd name="connsiteY4" fmla="*/ 14 h 17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81" h="17378">
                  <a:moveTo>
                    <a:pt x="886" y="14"/>
                  </a:moveTo>
                  <a:cubicBezTo>
                    <a:pt x="778" y="14"/>
                    <a:pt x="671" y="122"/>
                    <a:pt x="563" y="122"/>
                  </a:cubicBezTo>
                  <a:cubicBezTo>
                    <a:pt x="-2341" y="2058"/>
                    <a:pt x="6694" y="16363"/>
                    <a:pt x="11426" y="17331"/>
                  </a:cubicBezTo>
                  <a:cubicBezTo>
                    <a:pt x="13900" y="17869"/>
                    <a:pt x="13362" y="13782"/>
                    <a:pt x="10243" y="8726"/>
                  </a:cubicBezTo>
                  <a:cubicBezTo>
                    <a:pt x="7877" y="4854"/>
                    <a:pt x="3467" y="-308"/>
                    <a:pt x="886" y="1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60" name="任意多边形: 形状 1047">
              <a:extLst>
                <a:ext uri="{FF2B5EF4-FFF2-40B4-BE49-F238E27FC236}">
                  <a16:creationId xmlns:a16="http://schemas.microsoft.com/office/drawing/2014/main" xmlns="" id="{C9A654E5-AAE1-4854-951C-C4AB525F71A9}"/>
                </a:ext>
              </a:extLst>
            </p:cNvPr>
            <p:cNvSpPr/>
            <p:nvPr/>
          </p:nvSpPr>
          <p:spPr>
            <a:xfrm>
              <a:off x="2750621" y="1602956"/>
              <a:ext cx="53572" cy="72976"/>
            </a:xfrm>
            <a:custGeom>
              <a:avLst/>
              <a:gdLst>
                <a:gd name="connsiteX0" fmla="*/ 11641 w 12678"/>
                <a:gd name="connsiteY0" fmla="*/ 17223 h 17270"/>
                <a:gd name="connsiteX1" fmla="*/ 9275 w 12678"/>
                <a:gd name="connsiteY1" fmla="*/ 8619 h 17270"/>
                <a:gd name="connsiteX2" fmla="*/ 456 w 12678"/>
                <a:gd name="connsiteY2" fmla="*/ 14 h 17270"/>
                <a:gd name="connsiteX3" fmla="*/ 11641 w 12678"/>
                <a:gd name="connsiteY3" fmla="*/ 17223 h 17270"/>
              </a:gdLst>
              <a:ahLst/>
              <a:cxnLst>
                <a:cxn ang="0">
                  <a:pos x="connsiteX0" y="connsiteY0"/>
                </a:cxn>
                <a:cxn ang="0">
                  <a:pos x="connsiteX1" y="connsiteY1"/>
                </a:cxn>
                <a:cxn ang="0">
                  <a:pos x="connsiteX2" y="connsiteY2"/>
                </a:cxn>
                <a:cxn ang="0">
                  <a:pos x="connsiteX3" y="connsiteY3"/>
                </a:cxn>
              </a:cxnLst>
              <a:rect l="l" t="t" r="r" b="b"/>
              <a:pathLst>
                <a:path w="12678" h="17270">
                  <a:moveTo>
                    <a:pt x="11641" y="17223"/>
                  </a:moveTo>
                  <a:cubicBezTo>
                    <a:pt x="13685" y="17761"/>
                    <a:pt x="12609" y="13674"/>
                    <a:pt x="9275" y="8619"/>
                  </a:cubicBezTo>
                  <a:cubicBezTo>
                    <a:pt x="6801" y="4854"/>
                    <a:pt x="2499" y="-308"/>
                    <a:pt x="456" y="14"/>
                  </a:cubicBezTo>
                  <a:cubicBezTo>
                    <a:pt x="-2341" y="1843"/>
                    <a:pt x="8522" y="16363"/>
                    <a:pt x="11641" y="1722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61" name="任意多边形: 形状 1048">
              <a:extLst>
                <a:ext uri="{FF2B5EF4-FFF2-40B4-BE49-F238E27FC236}">
                  <a16:creationId xmlns:a16="http://schemas.microsoft.com/office/drawing/2014/main" xmlns="" id="{08DAE13B-D17C-4F8A-97A1-A50B97DD86F4}"/>
                </a:ext>
              </a:extLst>
            </p:cNvPr>
            <p:cNvSpPr/>
            <p:nvPr/>
          </p:nvSpPr>
          <p:spPr>
            <a:xfrm>
              <a:off x="2813574" y="1575684"/>
              <a:ext cx="52068" cy="72072"/>
            </a:xfrm>
            <a:custGeom>
              <a:avLst/>
              <a:gdLst>
                <a:gd name="connsiteX0" fmla="*/ 11694 w 12322"/>
                <a:gd name="connsiteY0" fmla="*/ 17008 h 17056"/>
                <a:gd name="connsiteX1" fmla="*/ 8252 w 12322"/>
                <a:gd name="connsiteY1" fmla="*/ 8512 h 17056"/>
                <a:gd name="connsiteX2" fmla="*/ 186 w 12322"/>
                <a:gd name="connsiteY2" fmla="*/ 15 h 17056"/>
                <a:gd name="connsiteX3" fmla="*/ 11694 w 12322"/>
                <a:gd name="connsiteY3" fmla="*/ 17008 h 17056"/>
              </a:gdLst>
              <a:ahLst/>
              <a:cxnLst>
                <a:cxn ang="0">
                  <a:pos x="connsiteX0" y="connsiteY0"/>
                </a:cxn>
                <a:cxn ang="0">
                  <a:pos x="connsiteX1" y="connsiteY1"/>
                </a:cxn>
                <a:cxn ang="0">
                  <a:pos x="connsiteX2" y="connsiteY2"/>
                </a:cxn>
                <a:cxn ang="0">
                  <a:pos x="connsiteX3" y="connsiteY3"/>
                </a:cxn>
              </a:cxnLst>
              <a:rect l="l" t="t" r="r" b="b"/>
              <a:pathLst>
                <a:path w="12322" h="17056">
                  <a:moveTo>
                    <a:pt x="11694" y="17008"/>
                  </a:moveTo>
                  <a:cubicBezTo>
                    <a:pt x="13307" y="17546"/>
                    <a:pt x="11694" y="13459"/>
                    <a:pt x="8252" y="8512"/>
                  </a:cubicBezTo>
                  <a:cubicBezTo>
                    <a:pt x="5671" y="4747"/>
                    <a:pt x="1584" y="-308"/>
                    <a:pt x="186" y="15"/>
                  </a:cubicBezTo>
                  <a:cubicBezTo>
                    <a:pt x="-1535" y="1843"/>
                    <a:pt x="9220" y="16256"/>
                    <a:pt x="11694" y="1700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62" name="任意多边形: 形状 1049">
              <a:extLst>
                <a:ext uri="{FF2B5EF4-FFF2-40B4-BE49-F238E27FC236}">
                  <a16:creationId xmlns:a16="http://schemas.microsoft.com/office/drawing/2014/main" xmlns="" id="{C46DB0B7-0D83-4794-AF13-555F06449C25}"/>
                </a:ext>
              </a:extLst>
            </p:cNvPr>
            <p:cNvSpPr/>
            <p:nvPr/>
          </p:nvSpPr>
          <p:spPr>
            <a:xfrm>
              <a:off x="2847505" y="1547956"/>
              <a:ext cx="51426" cy="71932"/>
            </a:xfrm>
            <a:custGeom>
              <a:avLst/>
              <a:gdLst>
                <a:gd name="connsiteX0" fmla="*/ 12161 w 12170"/>
                <a:gd name="connsiteY0" fmla="*/ 17010 h 17023"/>
                <a:gd name="connsiteX1" fmla="*/ 7321 w 12170"/>
                <a:gd name="connsiteY1" fmla="*/ 8513 h 17023"/>
                <a:gd name="connsiteX2" fmla="*/ 7 w 12170"/>
                <a:gd name="connsiteY2" fmla="*/ 16 h 17023"/>
                <a:gd name="connsiteX3" fmla="*/ 12161 w 12170"/>
                <a:gd name="connsiteY3" fmla="*/ 17010 h 17023"/>
              </a:gdLst>
              <a:ahLst/>
              <a:cxnLst>
                <a:cxn ang="0">
                  <a:pos x="connsiteX0" y="connsiteY0"/>
                </a:cxn>
                <a:cxn ang="0">
                  <a:pos x="connsiteX1" y="connsiteY1"/>
                </a:cxn>
                <a:cxn ang="0">
                  <a:pos x="connsiteX2" y="connsiteY2"/>
                </a:cxn>
                <a:cxn ang="0">
                  <a:pos x="connsiteX3" y="connsiteY3"/>
                </a:cxn>
              </a:cxnLst>
              <a:rect l="l" t="t" r="r" b="b"/>
              <a:pathLst>
                <a:path w="12170" h="17023">
                  <a:moveTo>
                    <a:pt x="12161" y="17010"/>
                  </a:moveTo>
                  <a:cubicBezTo>
                    <a:pt x="12376" y="16042"/>
                    <a:pt x="9149" y="11095"/>
                    <a:pt x="7321" y="8513"/>
                  </a:cubicBezTo>
                  <a:cubicBezTo>
                    <a:pt x="4309" y="4211"/>
                    <a:pt x="652" y="-306"/>
                    <a:pt x="7" y="16"/>
                  </a:cubicBezTo>
                  <a:cubicBezTo>
                    <a:pt x="-316" y="1737"/>
                    <a:pt x="10978" y="17548"/>
                    <a:pt x="12161" y="1701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63" name="任意多边形: 形状 1050">
              <a:extLst>
                <a:ext uri="{FF2B5EF4-FFF2-40B4-BE49-F238E27FC236}">
                  <a16:creationId xmlns:a16="http://schemas.microsoft.com/office/drawing/2014/main" xmlns="" id="{5C58C7D7-128B-4E41-BC5D-B2EDE231B936}"/>
                </a:ext>
              </a:extLst>
            </p:cNvPr>
            <p:cNvSpPr/>
            <p:nvPr/>
          </p:nvSpPr>
          <p:spPr>
            <a:xfrm>
              <a:off x="2853442" y="1521208"/>
              <a:ext cx="51354" cy="71354"/>
            </a:xfrm>
            <a:custGeom>
              <a:avLst/>
              <a:gdLst>
                <a:gd name="connsiteX0" fmla="*/ 6453 w 12153"/>
                <a:gd name="connsiteY0" fmla="*/ 8389 h 16886"/>
                <a:gd name="connsiteX1" fmla="*/ 0 w 12153"/>
                <a:gd name="connsiteY1" fmla="*/ 0 h 16886"/>
                <a:gd name="connsiteX2" fmla="*/ 12154 w 12153"/>
                <a:gd name="connsiteY2" fmla="*/ 16886 h 16886"/>
                <a:gd name="connsiteX3" fmla="*/ 6453 w 12153"/>
                <a:gd name="connsiteY3" fmla="*/ 8389 h 16886"/>
              </a:gdLst>
              <a:ahLst/>
              <a:cxnLst>
                <a:cxn ang="0">
                  <a:pos x="connsiteX0" y="connsiteY0"/>
                </a:cxn>
                <a:cxn ang="0">
                  <a:pos x="connsiteX1" y="connsiteY1"/>
                </a:cxn>
                <a:cxn ang="0">
                  <a:pos x="connsiteX2" y="connsiteY2"/>
                </a:cxn>
                <a:cxn ang="0">
                  <a:pos x="connsiteX3" y="connsiteY3"/>
                </a:cxn>
              </a:cxnLst>
              <a:rect l="l" t="t" r="r" b="b"/>
              <a:pathLst>
                <a:path w="12153" h="16886">
                  <a:moveTo>
                    <a:pt x="6453" y="8389"/>
                  </a:moveTo>
                  <a:cubicBezTo>
                    <a:pt x="5916" y="7529"/>
                    <a:pt x="753" y="430"/>
                    <a:pt x="0" y="0"/>
                  </a:cubicBezTo>
                  <a:cubicBezTo>
                    <a:pt x="430" y="968"/>
                    <a:pt x="11078" y="16133"/>
                    <a:pt x="12154" y="16886"/>
                  </a:cubicBezTo>
                  <a:cubicBezTo>
                    <a:pt x="11831" y="15918"/>
                    <a:pt x="8604" y="11293"/>
                    <a:pt x="6453" y="838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78" name="任意多边形: 形状 1065">
              <a:extLst>
                <a:ext uri="{FF2B5EF4-FFF2-40B4-BE49-F238E27FC236}">
                  <a16:creationId xmlns:a16="http://schemas.microsoft.com/office/drawing/2014/main" xmlns="" id="{AEDA2E2C-A6FE-4CED-8F81-3E31804D96F8}"/>
                </a:ext>
              </a:extLst>
            </p:cNvPr>
            <p:cNvSpPr/>
            <p:nvPr/>
          </p:nvSpPr>
          <p:spPr>
            <a:xfrm>
              <a:off x="73605" y="2022508"/>
              <a:ext cx="75292" cy="79433"/>
            </a:xfrm>
            <a:custGeom>
              <a:avLst/>
              <a:gdLst>
                <a:gd name="connsiteX0" fmla="*/ 1981 w 17818"/>
                <a:gd name="connsiteY0" fmla="*/ 15488 h 18798"/>
                <a:gd name="connsiteX1" fmla="*/ 17792 w 17818"/>
                <a:gd name="connsiteY1" fmla="*/ 10218 h 18798"/>
                <a:gd name="connsiteX2" fmla="*/ 8757 w 17818"/>
                <a:gd name="connsiteY2" fmla="*/ 0 h 18798"/>
                <a:gd name="connsiteX3" fmla="*/ 1981 w 17818"/>
                <a:gd name="connsiteY3" fmla="*/ 15488 h 18798"/>
              </a:gdLst>
              <a:ahLst/>
              <a:cxnLst>
                <a:cxn ang="0">
                  <a:pos x="connsiteX0" y="connsiteY0"/>
                </a:cxn>
                <a:cxn ang="0">
                  <a:pos x="connsiteX1" y="connsiteY1"/>
                </a:cxn>
                <a:cxn ang="0">
                  <a:pos x="connsiteX2" y="connsiteY2"/>
                </a:cxn>
                <a:cxn ang="0">
                  <a:pos x="connsiteX3" y="connsiteY3"/>
                </a:cxn>
              </a:cxnLst>
              <a:rect l="l" t="t" r="r" b="b"/>
              <a:pathLst>
                <a:path w="17818" h="18798">
                  <a:moveTo>
                    <a:pt x="1981" y="15488"/>
                  </a:moveTo>
                  <a:cubicBezTo>
                    <a:pt x="7036" y="21834"/>
                    <a:pt x="17147" y="18500"/>
                    <a:pt x="17792" y="10218"/>
                  </a:cubicBezTo>
                  <a:cubicBezTo>
                    <a:pt x="18115" y="6131"/>
                    <a:pt x="15533" y="215"/>
                    <a:pt x="8757" y="0"/>
                  </a:cubicBezTo>
                  <a:cubicBezTo>
                    <a:pt x="583" y="538"/>
                    <a:pt x="-2321" y="10003"/>
                    <a:pt x="1981" y="1548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79" name="任意多边形: 形状 1066">
              <a:extLst>
                <a:ext uri="{FF2B5EF4-FFF2-40B4-BE49-F238E27FC236}">
                  <a16:creationId xmlns:a16="http://schemas.microsoft.com/office/drawing/2014/main" xmlns="" id="{5D041DC2-BD5A-4803-AD93-9D0F660B6778}"/>
                </a:ext>
              </a:extLst>
            </p:cNvPr>
            <p:cNvSpPr/>
            <p:nvPr/>
          </p:nvSpPr>
          <p:spPr>
            <a:xfrm>
              <a:off x="363300" y="2015692"/>
              <a:ext cx="75913" cy="79589"/>
            </a:xfrm>
            <a:custGeom>
              <a:avLst/>
              <a:gdLst>
                <a:gd name="connsiteX0" fmla="*/ 17963 w 17965"/>
                <a:gd name="connsiteY0" fmla="*/ 10110 h 18835"/>
                <a:gd name="connsiteX1" fmla="*/ 8283 w 17965"/>
                <a:gd name="connsiteY1" fmla="*/ 0 h 18835"/>
                <a:gd name="connsiteX2" fmla="*/ 3012 w 17965"/>
                <a:gd name="connsiteY2" fmla="*/ 16241 h 18835"/>
                <a:gd name="connsiteX3" fmla="*/ 17963 w 17965"/>
                <a:gd name="connsiteY3" fmla="*/ 10110 h 18835"/>
              </a:gdLst>
              <a:ahLst/>
              <a:cxnLst>
                <a:cxn ang="0">
                  <a:pos x="connsiteX0" y="connsiteY0"/>
                </a:cxn>
                <a:cxn ang="0">
                  <a:pos x="connsiteX1" y="connsiteY1"/>
                </a:cxn>
                <a:cxn ang="0">
                  <a:pos x="connsiteX2" y="connsiteY2"/>
                </a:cxn>
                <a:cxn ang="0">
                  <a:pos x="connsiteX3" y="connsiteY3"/>
                </a:cxn>
              </a:cxnLst>
              <a:rect l="l" t="t" r="r" b="b"/>
              <a:pathLst>
                <a:path w="17965" h="18835">
                  <a:moveTo>
                    <a:pt x="17963" y="10110"/>
                  </a:moveTo>
                  <a:cubicBezTo>
                    <a:pt x="18070" y="6023"/>
                    <a:pt x="15166" y="108"/>
                    <a:pt x="8283" y="0"/>
                  </a:cubicBezTo>
                  <a:cubicBezTo>
                    <a:pt x="-322" y="753"/>
                    <a:pt x="-2473" y="10971"/>
                    <a:pt x="3012" y="16241"/>
                  </a:cubicBezTo>
                  <a:cubicBezTo>
                    <a:pt x="8713" y="21726"/>
                    <a:pt x="17748" y="17962"/>
                    <a:pt x="17963" y="1011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80" name="任意多边形: 形状 1067">
              <a:extLst>
                <a:ext uri="{FF2B5EF4-FFF2-40B4-BE49-F238E27FC236}">
                  <a16:creationId xmlns:a16="http://schemas.microsoft.com/office/drawing/2014/main" xmlns="" id="{6A0D853E-A095-4528-AB53-BF61E02A2343}"/>
                </a:ext>
              </a:extLst>
            </p:cNvPr>
            <p:cNvSpPr/>
            <p:nvPr/>
          </p:nvSpPr>
          <p:spPr>
            <a:xfrm>
              <a:off x="652842" y="2006146"/>
              <a:ext cx="76340" cy="79619"/>
            </a:xfrm>
            <a:custGeom>
              <a:avLst/>
              <a:gdLst>
                <a:gd name="connsiteX0" fmla="*/ 18063 w 18066"/>
                <a:gd name="connsiteY0" fmla="*/ 10003 h 18842"/>
                <a:gd name="connsiteX1" fmla="*/ 7845 w 18066"/>
                <a:gd name="connsiteY1" fmla="*/ 0 h 18842"/>
                <a:gd name="connsiteX2" fmla="*/ 3435 w 18066"/>
                <a:gd name="connsiteY2" fmla="*/ 16348 h 18842"/>
                <a:gd name="connsiteX3" fmla="*/ 18063 w 18066"/>
                <a:gd name="connsiteY3" fmla="*/ 10003 h 18842"/>
              </a:gdLst>
              <a:ahLst/>
              <a:cxnLst>
                <a:cxn ang="0">
                  <a:pos x="connsiteX0" y="connsiteY0"/>
                </a:cxn>
                <a:cxn ang="0">
                  <a:pos x="connsiteX1" y="connsiteY1"/>
                </a:cxn>
                <a:cxn ang="0">
                  <a:pos x="connsiteX2" y="connsiteY2"/>
                </a:cxn>
                <a:cxn ang="0">
                  <a:pos x="connsiteX3" y="connsiteY3"/>
                </a:cxn>
              </a:cxnLst>
              <a:rect l="l" t="t" r="r" b="b"/>
              <a:pathLst>
                <a:path w="18066" h="18842">
                  <a:moveTo>
                    <a:pt x="18063" y="10003"/>
                  </a:moveTo>
                  <a:cubicBezTo>
                    <a:pt x="17955" y="5916"/>
                    <a:pt x="14621" y="108"/>
                    <a:pt x="7845" y="0"/>
                  </a:cubicBezTo>
                  <a:cubicBezTo>
                    <a:pt x="-759" y="753"/>
                    <a:pt x="-2373" y="11078"/>
                    <a:pt x="3435" y="16348"/>
                  </a:cubicBezTo>
                  <a:cubicBezTo>
                    <a:pt x="9458" y="21726"/>
                    <a:pt x="18278" y="17854"/>
                    <a:pt x="18063" y="1000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81" name="任意多边形: 形状 1068">
              <a:extLst>
                <a:ext uri="{FF2B5EF4-FFF2-40B4-BE49-F238E27FC236}">
                  <a16:creationId xmlns:a16="http://schemas.microsoft.com/office/drawing/2014/main" xmlns="" id="{2CE8D02A-1780-4C28-A8C1-63B6454BD6EF}"/>
                </a:ext>
              </a:extLst>
            </p:cNvPr>
            <p:cNvSpPr/>
            <p:nvPr/>
          </p:nvSpPr>
          <p:spPr>
            <a:xfrm>
              <a:off x="939967" y="1993875"/>
              <a:ext cx="75723" cy="79306"/>
            </a:xfrm>
            <a:custGeom>
              <a:avLst/>
              <a:gdLst>
                <a:gd name="connsiteX0" fmla="*/ 17874 w 17920"/>
                <a:gd name="connsiteY0" fmla="*/ 9895 h 18768"/>
                <a:gd name="connsiteX1" fmla="*/ 7226 w 17920"/>
                <a:gd name="connsiteY1" fmla="*/ 0 h 18768"/>
                <a:gd name="connsiteX2" fmla="*/ 3892 w 17920"/>
                <a:gd name="connsiteY2" fmla="*/ 16348 h 18768"/>
                <a:gd name="connsiteX3" fmla="*/ 17874 w 17920"/>
                <a:gd name="connsiteY3" fmla="*/ 9895 h 18768"/>
              </a:gdLst>
              <a:ahLst/>
              <a:cxnLst>
                <a:cxn ang="0">
                  <a:pos x="connsiteX0" y="connsiteY0"/>
                </a:cxn>
                <a:cxn ang="0">
                  <a:pos x="connsiteX1" y="connsiteY1"/>
                </a:cxn>
                <a:cxn ang="0">
                  <a:pos x="connsiteX2" y="connsiteY2"/>
                </a:cxn>
                <a:cxn ang="0">
                  <a:pos x="connsiteX3" y="connsiteY3"/>
                </a:cxn>
              </a:cxnLst>
              <a:rect l="l" t="t" r="r" b="b"/>
              <a:pathLst>
                <a:path w="17920" h="18768">
                  <a:moveTo>
                    <a:pt x="17874" y="9895"/>
                  </a:moveTo>
                  <a:cubicBezTo>
                    <a:pt x="17444" y="5808"/>
                    <a:pt x="13895" y="0"/>
                    <a:pt x="7226" y="0"/>
                  </a:cubicBezTo>
                  <a:cubicBezTo>
                    <a:pt x="-1271" y="860"/>
                    <a:pt x="-2131" y="11186"/>
                    <a:pt x="3892" y="16348"/>
                  </a:cubicBezTo>
                  <a:cubicBezTo>
                    <a:pt x="10130" y="21619"/>
                    <a:pt x="18627" y="17747"/>
                    <a:pt x="17874" y="989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82" name="任意多边形: 形状 1069">
              <a:extLst>
                <a:ext uri="{FF2B5EF4-FFF2-40B4-BE49-F238E27FC236}">
                  <a16:creationId xmlns:a16="http://schemas.microsoft.com/office/drawing/2014/main" xmlns="" id="{72A7AFD4-52BA-4781-A7BE-DCF684D86ACC}"/>
                </a:ext>
              </a:extLst>
            </p:cNvPr>
            <p:cNvSpPr/>
            <p:nvPr/>
          </p:nvSpPr>
          <p:spPr>
            <a:xfrm>
              <a:off x="1222255" y="1978422"/>
              <a:ext cx="75558" cy="79040"/>
            </a:xfrm>
            <a:custGeom>
              <a:avLst/>
              <a:gdLst>
                <a:gd name="connsiteX0" fmla="*/ 5170 w 17881"/>
                <a:gd name="connsiteY0" fmla="*/ 16886 h 18705"/>
                <a:gd name="connsiteX1" fmla="*/ 17754 w 17881"/>
                <a:gd name="connsiteY1" fmla="*/ 9788 h 18705"/>
                <a:gd name="connsiteX2" fmla="*/ 6676 w 17881"/>
                <a:gd name="connsiteY2" fmla="*/ 0 h 18705"/>
                <a:gd name="connsiteX3" fmla="*/ 5815 w 17881"/>
                <a:gd name="connsiteY3" fmla="*/ 108 h 18705"/>
                <a:gd name="connsiteX4" fmla="*/ 5170 w 17881"/>
                <a:gd name="connsiteY4" fmla="*/ 16886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1" h="18705">
                  <a:moveTo>
                    <a:pt x="5170" y="16886"/>
                  </a:moveTo>
                  <a:cubicBezTo>
                    <a:pt x="11623" y="21296"/>
                    <a:pt x="18937" y="17209"/>
                    <a:pt x="17754" y="9788"/>
                  </a:cubicBezTo>
                  <a:cubicBezTo>
                    <a:pt x="17109" y="5700"/>
                    <a:pt x="13237" y="0"/>
                    <a:pt x="6676" y="0"/>
                  </a:cubicBezTo>
                  <a:cubicBezTo>
                    <a:pt x="6461" y="0"/>
                    <a:pt x="6031" y="108"/>
                    <a:pt x="5815" y="108"/>
                  </a:cubicBezTo>
                  <a:cubicBezTo>
                    <a:pt x="-1606" y="1398"/>
                    <a:pt x="-2036" y="11939"/>
                    <a:pt x="5170" y="1688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83" name="任意多边形: 形状 1070">
              <a:extLst>
                <a:ext uri="{FF2B5EF4-FFF2-40B4-BE49-F238E27FC236}">
                  <a16:creationId xmlns:a16="http://schemas.microsoft.com/office/drawing/2014/main" xmlns="" id="{3ED14536-C6F1-4845-80FD-11455D0D0EA0}"/>
                </a:ext>
              </a:extLst>
            </p:cNvPr>
            <p:cNvSpPr/>
            <p:nvPr/>
          </p:nvSpPr>
          <p:spPr>
            <a:xfrm>
              <a:off x="1496952" y="1959783"/>
              <a:ext cx="74928" cy="79158"/>
            </a:xfrm>
            <a:custGeom>
              <a:avLst/>
              <a:gdLst>
                <a:gd name="connsiteX0" fmla="*/ 17495 w 17732"/>
                <a:gd name="connsiteY0" fmla="*/ 9681 h 18733"/>
                <a:gd name="connsiteX1" fmla="*/ 6094 w 17732"/>
                <a:gd name="connsiteY1" fmla="*/ 2 h 18733"/>
                <a:gd name="connsiteX2" fmla="*/ 5234 w 17732"/>
                <a:gd name="connsiteY2" fmla="*/ 109 h 18733"/>
                <a:gd name="connsiteX3" fmla="*/ 5664 w 17732"/>
                <a:gd name="connsiteY3" fmla="*/ 16888 h 18733"/>
                <a:gd name="connsiteX4" fmla="*/ 17495 w 17732"/>
                <a:gd name="connsiteY4" fmla="*/ 9681 h 18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2" h="18733">
                  <a:moveTo>
                    <a:pt x="17495" y="9681"/>
                  </a:moveTo>
                  <a:cubicBezTo>
                    <a:pt x="16634" y="5594"/>
                    <a:pt x="12547" y="-106"/>
                    <a:pt x="6094" y="2"/>
                  </a:cubicBezTo>
                  <a:cubicBezTo>
                    <a:pt x="5879" y="2"/>
                    <a:pt x="5556" y="109"/>
                    <a:pt x="5234" y="109"/>
                  </a:cubicBezTo>
                  <a:cubicBezTo>
                    <a:pt x="-1973" y="1507"/>
                    <a:pt x="-1650" y="12048"/>
                    <a:pt x="5664" y="16888"/>
                  </a:cubicBezTo>
                  <a:cubicBezTo>
                    <a:pt x="12225" y="21405"/>
                    <a:pt x="19108" y="17103"/>
                    <a:pt x="17495" y="968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84" name="任意多边形: 形状 1071">
              <a:extLst>
                <a:ext uri="{FF2B5EF4-FFF2-40B4-BE49-F238E27FC236}">
                  <a16:creationId xmlns:a16="http://schemas.microsoft.com/office/drawing/2014/main" xmlns="" id="{01D900DD-4D82-4C64-9A0C-0E31F7A33728}"/>
                </a:ext>
              </a:extLst>
            </p:cNvPr>
            <p:cNvSpPr/>
            <p:nvPr/>
          </p:nvSpPr>
          <p:spPr>
            <a:xfrm>
              <a:off x="1760596" y="1938875"/>
              <a:ext cx="70893" cy="78478"/>
            </a:xfrm>
            <a:custGeom>
              <a:avLst/>
              <a:gdLst>
                <a:gd name="connsiteX0" fmla="*/ 5116 w 16777"/>
                <a:gd name="connsiteY0" fmla="*/ 2 h 18572"/>
                <a:gd name="connsiteX1" fmla="*/ 4363 w 16777"/>
                <a:gd name="connsiteY1" fmla="*/ 109 h 18572"/>
                <a:gd name="connsiteX2" fmla="*/ 6730 w 16777"/>
                <a:gd name="connsiteY2" fmla="*/ 17318 h 18572"/>
                <a:gd name="connsiteX3" fmla="*/ 16410 w 16777"/>
                <a:gd name="connsiteY3" fmla="*/ 9466 h 18572"/>
                <a:gd name="connsiteX4" fmla="*/ 5116 w 16777"/>
                <a:gd name="connsiteY4" fmla="*/ 2 h 18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7" h="18572">
                  <a:moveTo>
                    <a:pt x="5116" y="2"/>
                  </a:moveTo>
                  <a:cubicBezTo>
                    <a:pt x="4901" y="2"/>
                    <a:pt x="4578" y="109"/>
                    <a:pt x="4363" y="109"/>
                  </a:cubicBezTo>
                  <a:cubicBezTo>
                    <a:pt x="-2520" y="1615"/>
                    <a:pt x="-907" y="13016"/>
                    <a:pt x="6730" y="17318"/>
                  </a:cubicBezTo>
                  <a:cubicBezTo>
                    <a:pt x="12968" y="20867"/>
                    <a:pt x="18238" y="16458"/>
                    <a:pt x="16410" y="9466"/>
                  </a:cubicBezTo>
                  <a:cubicBezTo>
                    <a:pt x="15226" y="5487"/>
                    <a:pt x="11032" y="-106"/>
                    <a:pt x="5116" y="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85" name="任意多边形: 形状 1072">
              <a:extLst>
                <a:ext uri="{FF2B5EF4-FFF2-40B4-BE49-F238E27FC236}">
                  <a16:creationId xmlns:a16="http://schemas.microsoft.com/office/drawing/2014/main" xmlns="" id="{124B39E9-238B-4BB3-91CE-913AC74F2977}"/>
                </a:ext>
              </a:extLst>
            </p:cNvPr>
            <p:cNvSpPr/>
            <p:nvPr/>
          </p:nvSpPr>
          <p:spPr>
            <a:xfrm>
              <a:off x="1999862" y="1916132"/>
              <a:ext cx="66443" cy="78444"/>
            </a:xfrm>
            <a:custGeom>
              <a:avLst/>
              <a:gdLst>
                <a:gd name="connsiteX0" fmla="*/ 2809 w 15724"/>
                <a:gd name="connsiteY0" fmla="*/ 329 h 18564"/>
                <a:gd name="connsiteX1" fmla="*/ 7756 w 15724"/>
                <a:gd name="connsiteY1" fmla="*/ 17753 h 18564"/>
                <a:gd name="connsiteX2" fmla="*/ 15070 w 15724"/>
                <a:gd name="connsiteY2" fmla="*/ 9471 h 18564"/>
                <a:gd name="connsiteX3" fmla="*/ 3992 w 15724"/>
                <a:gd name="connsiteY3" fmla="*/ 6 h 18564"/>
                <a:gd name="connsiteX4" fmla="*/ 2809 w 15724"/>
                <a:gd name="connsiteY4" fmla="*/ 329 h 18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4" h="18564">
                  <a:moveTo>
                    <a:pt x="2809" y="329"/>
                  </a:moveTo>
                  <a:cubicBezTo>
                    <a:pt x="-2784" y="2695"/>
                    <a:pt x="550" y="14203"/>
                    <a:pt x="7756" y="17753"/>
                  </a:cubicBezTo>
                  <a:cubicBezTo>
                    <a:pt x="13457" y="20442"/>
                    <a:pt x="17329" y="16139"/>
                    <a:pt x="15070" y="9471"/>
                  </a:cubicBezTo>
                  <a:cubicBezTo>
                    <a:pt x="13779" y="5384"/>
                    <a:pt x="9477" y="-209"/>
                    <a:pt x="3992" y="6"/>
                  </a:cubicBezTo>
                  <a:cubicBezTo>
                    <a:pt x="3777" y="114"/>
                    <a:pt x="3239" y="221"/>
                    <a:pt x="2809" y="32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86" name="任意多边形: 形状 1073">
              <a:extLst>
                <a:ext uri="{FF2B5EF4-FFF2-40B4-BE49-F238E27FC236}">
                  <a16:creationId xmlns:a16="http://schemas.microsoft.com/office/drawing/2014/main" xmlns="" id="{60F3604B-EF3A-4F68-97C7-C535975C0650}"/>
                </a:ext>
              </a:extLst>
            </p:cNvPr>
            <p:cNvSpPr/>
            <p:nvPr/>
          </p:nvSpPr>
          <p:spPr>
            <a:xfrm>
              <a:off x="2214599" y="1892046"/>
              <a:ext cx="62860" cy="77899"/>
            </a:xfrm>
            <a:custGeom>
              <a:avLst/>
              <a:gdLst>
                <a:gd name="connsiteX0" fmla="*/ 2112 w 14876"/>
                <a:gd name="connsiteY0" fmla="*/ 329 h 18435"/>
                <a:gd name="connsiteX1" fmla="*/ 8781 w 14876"/>
                <a:gd name="connsiteY1" fmla="*/ 17968 h 18435"/>
                <a:gd name="connsiteX2" fmla="*/ 13943 w 14876"/>
                <a:gd name="connsiteY2" fmla="*/ 9363 h 18435"/>
                <a:gd name="connsiteX3" fmla="*/ 13943 w 14876"/>
                <a:gd name="connsiteY3" fmla="*/ 9363 h 18435"/>
                <a:gd name="connsiteX4" fmla="*/ 3188 w 14876"/>
                <a:gd name="connsiteY4" fmla="*/ 6 h 18435"/>
                <a:gd name="connsiteX5" fmla="*/ 2112 w 14876"/>
                <a:gd name="connsiteY5" fmla="*/ 329 h 1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76" h="18435">
                  <a:moveTo>
                    <a:pt x="2112" y="329"/>
                  </a:moveTo>
                  <a:cubicBezTo>
                    <a:pt x="-2943" y="2802"/>
                    <a:pt x="1790" y="15171"/>
                    <a:pt x="8781" y="17968"/>
                  </a:cubicBezTo>
                  <a:cubicBezTo>
                    <a:pt x="13728" y="19904"/>
                    <a:pt x="16417" y="15602"/>
                    <a:pt x="13943" y="9363"/>
                  </a:cubicBezTo>
                  <a:lnTo>
                    <a:pt x="13943" y="9363"/>
                  </a:lnTo>
                  <a:cubicBezTo>
                    <a:pt x="12438" y="5384"/>
                    <a:pt x="8028" y="-209"/>
                    <a:pt x="3188" y="6"/>
                  </a:cubicBezTo>
                  <a:cubicBezTo>
                    <a:pt x="2865" y="6"/>
                    <a:pt x="2435" y="114"/>
                    <a:pt x="2112" y="32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87" name="任意多边形: 形状 1074">
              <a:extLst>
                <a:ext uri="{FF2B5EF4-FFF2-40B4-BE49-F238E27FC236}">
                  <a16:creationId xmlns:a16="http://schemas.microsoft.com/office/drawing/2014/main" xmlns="" id="{48ED0E1E-CDDE-49C7-B71F-FAD562A21F21}"/>
                </a:ext>
              </a:extLst>
            </p:cNvPr>
            <p:cNvSpPr/>
            <p:nvPr/>
          </p:nvSpPr>
          <p:spPr>
            <a:xfrm>
              <a:off x="2403103" y="1866139"/>
              <a:ext cx="59653" cy="77447"/>
            </a:xfrm>
            <a:custGeom>
              <a:avLst/>
              <a:gdLst>
                <a:gd name="connsiteX0" fmla="*/ 12893 w 14117"/>
                <a:gd name="connsiteY0" fmla="*/ 9256 h 18328"/>
                <a:gd name="connsiteX1" fmla="*/ 12893 w 14117"/>
                <a:gd name="connsiteY1" fmla="*/ 9256 h 18328"/>
                <a:gd name="connsiteX2" fmla="*/ 2567 w 14117"/>
                <a:gd name="connsiteY2" fmla="*/ 6 h 18328"/>
                <a:gd name="connsiteX3" fmla="*/ 2030 w 14117"/>
                <a:gd name="connsiteY3" fmla="*/ 114 h 18328"/>
                <a:gd name="connsiteX4" fmla="*/ 9021 w 14117"/>
                <a:gd name="connsiteY4" fmla="*/ 17860 h 18328"/>
                <a:gd name="connsiteX5" fmla="*/ 12893 w 14117"/>
                <a:gd name="connsiteY5" fmla="*/ 9256 h 1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7" h="18328">
                  <a:moveTo>
                    <a:pt x="12893" y="9256"/>
                  </a:moveTo>
                  <a:lnTo>
                    <a:pt x="12893" y="9256"/>
                  </a:lnTo>
                  <a:cubicBezTo>
                    <a:pt x="11172" y="5276"/>
                    <a:pt x="6870" y="-209"/>
                    <a:pt x="2567" y="6"/>
                  </a:cubicBezTo>
                  <a:cubicBezTo>
                    <a:pt x="2460" y="6"/>
                    <a:pt x="2245" y="114"/>
                    <a:pt x="2030" y="114"/>
                  </a:cubicBezTo>
                  <a:cubicBezTo>
                    <a:pt x="-3026" y="1942"/>
                    <a:pt x="2137" y="15064"/>
                    <a:pt x="9021" y="17860"/>
                  </a:cubicBezTo>
                  <a:cubicBezTo>
                    <a:pt x="13646" y="19796"/>
                    <a:pt x="15582" y="15494"/>
                    <a:pt x="12893" y="925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88" name="任意多边形: 形状 1075">
              <a:extLst>
                <a:ext uri="{FF2B5EF4-FFF2-40B4-BE49-F238E27FC236}">
                  <a16:creationId xmlns:a16="http://schemas.microsoft.com/office/drawing/2014/main" xmlns="" id="{17E1C74F-7B28-4D27-A6FF-8CEE1A06D26C}"/>
                </a:ext>
              </a:extLst>
            </p:cNvPr>
            <p:cNvSpPr/>
            <p:nvPr/>
          </p:nvSpPr>
          <p:spPr>
            <a:xfrm>
              <a:off x="2566254" y="1839746"/>
              <a:ext cx="56585" cy="76788"/>
            </a:xfrm>
            <a:custGeom>
              <a:avLst/>
              <a:gdLst>
                <a:gd name="connsiteX0" fmla="*/ 1925 w 13391"/>
                <a:gd name="connsiteY0" fmla="*/ 14 h 18172"/>
                <a:gd name="connsiteX1" fmla="*/ 1495 w 13391"/>
                <a:gd name="connsiteY1" fmla="*/ 121 h 18172"/>
                <a:gd name="connsiteX2" fmla="*/ 9992 w 13391"/>
                <a:gd name="connsiteY2" fmla="*/ 17975 h 18172"/>
                <a:gd name="connsiteX3" fmla="*/ 11820 w 13391"/>
                <a:gd name="connsiteY3" fmla="*/ 9156 h 18172"/>
                <a:gd name="connsiteX4" fmla="*/ 1925 w 13391"/>
                <a:gd name="connsiteY4" fmla="*/ 14 h 18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1" h="18172">
                  <a:moveTo>
                    <a:pt x="1925" y="14"/>
                  </a:moveTo>
                  <a:cubicBezTo>
                    <a:pt x="1818" y="14"/>
                    <a:pt x="1603" y="121"/>
                    <a:pt x="1495" y="121"/>
                  </a:cubicBezTo>
                  <a:cubicBezTo>
                    <a:pt x="-3022" y="2057"/>
                    <a:pt x="3539" y="15932"/>
                    <a:pt x="9992" y="17975"/>
                  </a:cubicBezTo>
                  <a:cubicBezTo>
                    <a:pt x="13649" y="19158"/>
                    <a:pt x="14509" y="14856"/>
                    <a:pt x="11820" y="9156"/>
                  </a:cubicBezTo>
                  <a:cubicBezTo>
                    <a:pt x="9777" y="5176"/>
                    <a:pt x="5475" y="-309"/>
                    <a:pt x="1925" y="1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89" name="任意多边形: 形状 1076">
              <a:extLst>
                <a:ext uri="{FF2B5EF4-FFF2-40B4-BE49-F238E27FC236}">
                  <a16:creationId xmlns:a16="http://schemas.microsoft.com/office/drawing/2014/main" xmlns="" id="{4A7BFDCB-66E4-409F-8AD0-BC14C043D9BA}"/>
                </a:ext>
              </a:extLst>
            </p:cNvPr>
            <p:cNvSpPr/>
            <p:nvPr/>
          </p:nvSpPr>
          <p:spPr>
            <a:xfrm>
              <a:off x="2702855" y="1812022"/>
              <a:ext cx="53483" cy="76331"/>
            </a:xfrm>
            <a:custGeom>
              <a:avLst/>
              <a:gdLst>
                <a:gd name="connsiteX0" fmla="*/ 1219 w 12657"/>
                <a:gd name="connsiteY0" fmla="*/ 14 h 18064"/>
                <a:gd name="connsiteX1" fmla="*/ 896 w 12657"/>
                <a:gd name="connsiteY1" fmla="*/ 121 h 18064"/>
                <a:gd name="connsiteX2" fmla="*/ 10039 w 12657"/>
                <a:gd name="connsiteY2" fmla="*/ 17868 h 18064"/>
                <a:gd name="connsiteX3" fmla="*/ 10576 w 12657"/>
                <a:gd name="connsiteY3" fmla="*/ 9048 h 18064"/>
                <a:gd name="connsiteX4" fmla="*/ 1219 w 12657"/>
                <a:gd name="connsiteY4" fmla="*/ 14 h 18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57" h="18064">
                  <a:moveTo>
                    <a:pt x="1219" y="14"/>
                  </a:moveTo>
                  <a:cubicBezTo>
                    <a:pt x="1112" y="14"/>
                    <a:pt x="1004" y="121"/>
                    <a:pt x="896" y="121"/>
                  </a:cubicBezTo>
                  <a:cubicBezTo>
                    <a:pt x="-2545" y="2057"/>
                    <a:pt x="4661" y="15932"/>
                    <a:pt x="10039" y="17868"/>
                  </a:cubicBezTo>
                  <a:cubicBezTo>
                    <a:pt x="13265" y="19051"/>
                    <a:pt x="13588" y="14749"/>
                    <a:pt x="10576" y="9048"/>
                  </a:cubicBezTo>
                  <a:cubicBezTo>
                    <a:pt x="8425" y="5176"/>
                    <a:pt x="4231" y="-309"/>
                    <a:pt x="1219" y="1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90" name="任意多边形: 形状 1077">
              <a:extLst>
                <a:ext uri="{FF2B5EF4-FFF2-40B4-BE49-F238E27FC236}">
                  <a16:creationId xmlns:a16="http://schemas.microsoft.com/office/drawing/2014/main" xmlns="" id="{E57B7636-79EF-4C86-805A-79866EE48577}"/>
                </a:ext>
              </a:extLst>
            </p:cNvPr>
            <p:cNvSpPr/>
            <p:nvPr/>
          </p:nvSpPr>
          <p:spPr>
            <a:xfrm>
              <a:off x="2811541" y="1783846"/>
              <a:ext cx="50897" cy="76154"/>
            </a:xfrm>
            <a:custGeom>
              <a:avLst/>
              <a:gdLst>
                <a:gd name="connsiteX0" fmla="*/ 10561 w 12045"/>
                <a:gd name="connsiteY0" fmla="*/ 17976 h 18022"/>
                <a:gd name="connsiteX1" fmla="*/ 9486 w 12045"/>
                <a:gd name="connsiteY1" fmla="*/ 9049 h 18022"/>
                <a:gd name="connsiteX2" fmla="*/ 774 w 12045"/>
                <a:gd name="connsiteY2" fmla="*/ 14 h 18022"/>
                <a:gd name="connsiteX3" fmla="*/ 559 w 12045"/>
                <a:gd name="connsiteY3" fmla="*/ 121 h 18022"/>
                <a:gd name="connsiteX4" fmla="*/ 10561 w 12045"/>
                <a:gd name="connsiteY4" fmla="*/ 17976 h 18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45" h="18022">
                  <a:moveTo>
                    <a:pt x="10561" y="17976"/>
                  </a:moveTo>
                  <a:cubicBezTo>
                    <a:pt x="12927" y="18513"/>
                    <a:pt x="12390" y="14319"/>
                    <a:pt x="9486" y="9049"/>
                  </a:cubicBezTo>
                  <a:cubicBezTo>
                    <a:pt x="7334" y="5069"/>
                    <a:pt x="3140" y="-309"/>
                    <a:pt x="774" y="14"/>
                  </a:cubicBezTo>
                  <a:cubicBezTo>
                    <a:pt x="666" y="14"/>
                    <a:pt x="559" y="121"/>
                    <a:pt x="559" y="121"/>
                  </a:cubicBezTo>
                  <a:cubicBezTo>
                    <a:pt x="-2238" y="2165"/>
                    <a:pt x="6151" y="17008"/>
                    <a:pt x="10561" y="1797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91" name="任意多边形: 形状 1078">
              <a:extLst>
                <a:ext uri="{FF2B5EF4-FFF2-40B4-BE49-F238E27FC236}">
                  <a16:creationId xmlns:a16="http://schemas.microsoft.com/office/drawing/2014/main" xmlns="" id="{F5272C6E-925E-47A7-9F24-33D5BCD64A2C}"/>
                </a:ext>
              </a:extLst>
            </p:cNvPr>
            <p:cNvSpPr/>
            <p:nvPr/>
          </p:nvSpPr>
          <p:spPr>
            <a:xfrm>
              <a:off x="2891671" y="1755623"/>
              <a:ext cx="49182" cy="75744"/>
            </a:xfrm>
            <a:custGeom>
              <a:avLst/>
              <a:gdLst>
                <a:gd name="connsiteX0" fmla="*/ 418 w 11639"/>
                <a:gd name="connsiteY0" fmla="*/ 24 h 17925"/>
                <a:gd name="connsiteX1" fmla="*/ 10743 w 11639"/>
                <a:gd name="connsiteY1" fmla="*/ 17879 h 17925"/>
                <a:gd name="connsiteX2" fmla="*/ 8485 w 11639"/>
                <a:gd name="connsiteY2" fmla="*/ 8951 h 17925"/>
                <a:gd name="connsiteX3" fmla="*/ 418 w 11639"/>
                <a:gd name="connsiteY3" fmla="*/ 24 h 17925"/>
              </a:gdLst>
              <a:ahLst/>
              <a:cxnLst>
                <a:cxn ang="0">
                  <a:pos x="connsiteX0" y="connsiteY0"/>
                </a:cxn>
                <a:cxn ang="0">
                  <a:pos x="connsiteX1" y="connsiteY1"/>
                </a:cxn>
                <a:cxn ang="0">
                  <a:pos x="connsiteX2" y="connsiteY2"/>
                </a:cxn>
                <a:cxn ang="0">
                  <a:pos x="connsiteX3" y="connsiteY3"/>
                </a:cxn>
              </a:cxnLst>
              <a:rect l="l" t="t" r="r" b="b"/>
              <a:pathLst>
                <a:path w="11639" h="17925">
                  <a:moveTo>
                    <a:pt x="418" y="24"/>
                  </a:moveTo>
                  <a:cubicBezTo>
                    <a:pt x="-2164" y="1960"/>
                    <a:pt x="7947" y="17126"/>
                    <a:pt x="10743" y="17879"/>
                  </a:cubicBezTo>
                  <a:cubicBezTo>
                    <a:pt x="12572" y="18416"/>
                    <a:pt x="11496" y="14222"/>
                    <a:pt x="8485" y="8951"/>
                  </a:cubicBezTo>
                  <a:cubicBezTo>
                    <a:pt x="6226" y="4972"/>
                    <a:pt x="2246" y="-406"/>
                    <a:pt x="418" y="2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92" name="任意多边形: 形状 1079">
              <a:extLst>
                <a:ext uri="{FF2B5EF4-FFF2-40B4-BE49-F238E27FC236}">
                  <a16:creationId xmlns:a16="http://schemas.microsoft.com/office/drawing/2014/main" xmlns="" id="{B00851AD-1B3C-4F62-8D86-5AF853F2AD19}"/>
                </a:ext>
              </a:extLst>
            </p:cNvPr>
            <p:cNvSpPr/>
            <p:nvPr/>
          </p:nvSpPr>
          <p:spPr>
            <a:xfrm>
              <a:off x="2944306" y="1727032"/>
              <a:ext cx="47369" cy="75245"/>
            </a:xfrm>
            <a:custGeom>
              <a:avLst/>
              <a:gdLst>
                <a:gd name="connsiteX0" fmla="*/ 10764 w 11210"/>
                <a:gd name="connsiteY0" fmla="*/ 17761 h 17807"/>
                <a:gd name="connsiteX1" fmla="*/ 7322 w 11210"/>
                <a:gd name="connsiteY1" fmla="*/ 8941 h 17807"/>
                <a:gd name="connsiteX2" fmla="*/ 116 w 11210"/>
                <a:gd name="connsiteY2" fmla="*/ 14 h 17807"/>
                <a:gd name="connsiteX3" fmla="*/ 10764 w 11210"/>
                <a:gd name="connsiteY3" fmla="*/ 17761 h 17807"/>
              </a:gdLst>
              <a:ahLst/>
              <a:cxnLst>
                <a:cxn ang="0">
                  <a:pos x="connsiteX0" y="connsiteY0"/>
                </a:cxn>
                <a:cxn ang="0">
                  <a:pos x="connsiteX1" y="connsiteY1"/>
                </a:cxn>
                <a:cxn ang="0">
                  <a:pos x="connsiteX2" y="connsiteY2"/>
                </a:cxn>
                <a:cxn ang="0">
                  <a:pos x="connsiteX3" y="connsiteY3"/>
                </a:cxn>
              </a:cxnLst>
              <a:rect l="l" t="t" r="r" b="b"/>
              <a:pathLst>
                <a:path w="11210" h="17807">
                  <a:moveTo>
                    <a:pt x="10764" y="17761"/>
                  </a:moveTo>
                  <a:cubicBezTo>
                    <a:pt x="12054" y="18298"/>
                    <a:pt x="10441" y="14104"/>
                    <a:pt x="7322" y="8941"/>
                  </a:cubicBezTo>
                  <a:cubicBezTo>
                    <a:pt x="4956" y="5069"/>
                    <a:pt x="1191" y="-309"/>
                    <a:pt x="116" y="14"/>
                  </a:cubicBezTo>
                  <a:cubicBezTo>
                    <a:pt x="-1175" y="1950"/>
                    <a:pt x="8720" y="16900"/>
                    <a:pt x="10764" y="1776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993" name="任意多边形: 形状 1080">
              <a:extLst>
                <a:ext uri="{FF2B5EF4-FFF2-40B4-BE49-F238E27FC236}">
                  <a16:creationId xmlns:a16="http://schemas.microsoft.com/office/drawing/2014/main" xmlns="" id="{664B6129-E9C0-4B2C-9B51-A4C11970A721}"/>
                </a:ext>
              </a:extLst>
            </p:cNvPr>
            <p:cNvSpPr/>
            <p:nvPr/>
          </p:nvSpPr>
          <p:spPr>
            <a:xfrm>
              <a:off x="2966608" y="1698459"/>
              <a:ext cx="46811" cy="74535"/>
            </a:xfrm>
            <a:custGeom>
              <a:avLst/>
              <a:gdLst>
                <a:gd name="connsiteX0" fmla="*/ 11078 w 11078"/>
                <a:gd name="connsiteY0" fmla="*/ 17639 h 17639"/>
                <a:gd name="connsiteX1" fmla="*/ 6346 w 11078"/>
                <a:gd name="connsiteY1" fmla="*/ 8820 h 17639"/>
                <a:gd name="connsiteX2" fmla="*/ 0 w 11078"/>
                <a:gd name="connsiteY2" fmla="*/ 0 h 17639"/>
                <a:gd name="connsiteX3" fmla="*/ 11078 w 11078"/>
                <a:gd name="connsiteY3" fmla="*/ 17639 h 17639"/>
              </a:gdLst>
              <a:ahLst/>
              <a:cxnLst>
                <a:cxn ang="0">
                  <a:pos x="connsiteX0" y="connsiteY0"/>
                </a:cxn>
                <a:cxn ang="0">
                  <a:pos x="connsiteX1" y="connsiteY1"/>
                </a:cxn>
                <a:cxn ang="0">
                  <a:pos x="connsiteX2" y="connsiteY2"/>
                </a:cxn>
                <a:cxn ang="0">
                  <a:pos x="connsiteX3" y="connsiteY3"/>
                </a:cxn>
              </a:cxnLst>
              <a:rect l="l" t="t" r="r" b="b"/>
              <a:pathLst>
                <a:path w="11078" h="17639">
                  <a:moveTo>
                    <a:pt x="11078" y="17639"/>
                  </a:moveTo>
                  <a:cubicBezTo>
                    <a:pt x="11078" y="16671"/>
                    <a:pt x="7959" y="11401"/>
                    <a:pt x="6346" y="8820"/>
                  </a:cubicBezTo>
                  <a:cubicBezTo>
                    <a:pt x="6238" y="8712"/>
                    <a:pt x="860" y="0"/>
                    <a:pt x="0" y="0"/>
                  </a:cubicBezTo>
                  <a:cubicBezTo>
                    <a:pt x="0" y="1183"/>
                    <a:pt x="9680" y="17639"/>
                    <a:pt x="11078" y="1763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10" name="任意多边形: 形状 1097">
              <a:extLst>
                <a:ext uri="{FF2B5EF4-FFF2-40B4-BE49-F238E27FC236}">
                  <a16:creationId xmlns:a16="http://schemas.microsoft.com/office/drawing/2014/main" xmlns="" id="{98AAF2C0-3C72-4FF2-BE4C-DCD5A7372350}"/>
                </a:ext>
              </a:extLst>
            </p:cNvPr>
            <p:cNvSpPr/>
            <p:nvPr/>
          </p:nvSpPr>
          <p:spPr>
            <a:xfrm>
              <a:off x="238184" y="2170670"/>
              <a:ext cx="77903" cy="81732"/>
            </a:xfrm>
            <a:custGeom>
              <a:avLst/>
              <a:gdLst>
                <a:gd name="connsiteX0" fmla="*/ 8852 w 18436"/>
                <a:gd name="connsiteY0" fmla="*/ 0 h 19342"/>
                <a:gd name="connsiteX1" fmla="*/ 2291 w 18436"/>
                <a:gd name="connsiteY1" fmla="*/ 16026 h 19342"/>
                <a:gd name="connsiteX2" fmla="*/ 18425 w 18436"/>
                <a:gd name="connsiteY2" fmla="*/ 10433 h 19342"/>
                <a:gd name="connsiteX3" fmla="*/ 8852 w 18436"/>
                <a:gd name="connsiteY3" fmla="*/ 0 h 19342"/>
              </a:gdLst>
              <a:ahLst/>
              <a:cxnLst>
                <a:cxn ang="0">
                  <a:pos x="connsiteX0" y="connsiteY0"/>
                </a:cxn>
                <a:cxn ang="0">
                  <a:pos x="connsiteX1" y="connsiteY1"/>
                </a:cxn>
                <a:cxn ang="0">
                  <a:pos x="connsiteX2" y="connsiteY2"/>
                </a:cxn>
                <a:cxn ang="0">
                  <a:pos x="connsiteX3" y="connsiteY3"/>
                </a:cxn>
              </a:cxnLst>
              <a:rect l="l" t="t" r="r" b="b"/>
              <a:pathLst>
                <a:path w="18436" h="19342">
                  <a:moveTo>
                    <a:pt x="8852" y="0"/>
                  </a:moveTo>
                  <a:cubicBezTo>
                    <a:pt x="355" y="645"/>
                    <a:pt x="-2441" y="10325"/>
                    <a:pt x="2291" y="16026"/>
                  </a:cubicBezTo>
                  <a:cubicBezTo>
                    <a:pt x="7777" y="22479"/>
                    <a:pt x="17994" y="18930"/>
                    <a:pt x="18425" y="10433"/>
                  </a:cubicBezTo>
                  <a:cubicBezTo>
                    <a:pt x="18640" y="6238"/>
                    <a:pt x="15843" y="215"/>
                    <a:pt x="8852"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11" name="任意多边形: 形状 1098">
              <a:extLst>
                <a:ext uri="{FF2B5EF4-FFF2-40B4-BE49-F238E27FC236}">
                  <a16:creationId xmlns:a16="http://schemas.microsoft.com/office/drawing/2014/main" xmlns="" id="{AB3B280A-A884-475B-B095-BBEEF4AB7CD0}"/>
                </a:ext>
              </a:extLst>
            </p:cNvPr>
            <p:cNvSpPr/>
            <p:nvPr/>
          </p:nvSpPr>
          <p:spPr>
            <a:xfrm>
              <a:off x="536697" y="2162489"/>
              <a:ext cx="78389" cy="81575"/>
            </a:xfrm>
            <a:custGeom>
              <a:avLst/>
              <a:gdLst>
                <a:gd name="connsiteX0" fmla="*/ 18552 w 18551"/>
                <a:gd name="connsiteY0" fmla="*/ 10325 h 19305"/>
                <a:gd name="connsiteX1" fmla="*/ 8334 w 18551"/>
                <a:gd name="connsiteY1" fmla="*/ 0 h 19305"/>
                <a:gd name="connsiteX2" fmla="*/ 3279 w 18551"/>
                <a:gd name="connsiteY2" fmla="*/ 16671 h 19305"/>
                <a:gd name="connsiteX3" fmla="*/ 18552 w 18551"/>
                <a:gd name="connsiteY3" fmla="*/ 10325 h 19305"/>
              </a:gdLst>
              <a:ahLst/>
              <a:cxnLst>
                <a:cxn ang="0">
                  <a:pos x="connsiteX0" y="connsiteY0"/>
                </a:cxn>
                <a:cxn ang="0">
                  <a:pos x="connsiteX1" y="connsiteY1"/>
                </a:cxn>
                <a:cxn ang="0">
                  <a:pos x="connsiteX2" y="connsiteY2"/>
                </a:cxn>
                <a:cxn ang="0">
                  <a:pos x="connsiteX3" y="connsiteY3"/>
                </a:cxn>
              </a:cxnLst>
              <a:rect l="l" t="t" r="r" b="b"/>
              <a:pathLst>
                <a:path w="18551" h="19305">
                  <a:moveTo>
                    <a:pt x="18552" y="10325"/>
                  </a:moveTo>
                  <a:cubicBezTo>
                    <a:pt x="18552" y="6131"/>
                    <a:pt x="15433" y="108"/>
                    <a:pt x="8334" y="0"/>
                  </a:cubicBezTo>
                  <a:cubicBezTo>
                    <a:pt x="-486" y="753"/>
                    <a:pt x="-2529" y="11293"/>
                    <a:pt x="3279" y="16671"/>
                  </a:cubicBezTo>
                  <a:cubicBezTo>
                    <a:pt x="9302" y="22264"/>
                    <a:pt x="18552" y="18392"/>
                    <a:pt x="18552" y="1032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12" name="任意多边形: 形状 1099">
              <a:extLst>
                <a:ext uri="{FF2B5EF4-FFF2-40B4-BE49-F238E27FC236}">
                  <a16:creationId xmlns:a16="http://schemas.microsoft.com/office/drawing/2014/main" xmlns="" id="{0EA446F4-2003-434C-8333-6CA21ED73EE3}"/>
                </a:ext>
              </a:extLst>
            </p:cNvPr>
            <p:cNvSpPr/>
            <p:nvPr/>
          </p:nvSpPr>
          <p:spPr>
            <a:xfrm>
              <a:off x="834082" y="2151127"/>
              <a:ext cx="77848" cy="81406"/>
            </a:xfrm>
            <a:custGeom>
              <a:avLst/>
              <a:gdLst>
                <a:gd name="connsiteX0" fmla="*/ 18409 w 18423"/>
                <a:gd name="connsiteY0" fmla="*/ 10218 h 19265"/>
                <a:gd name="connsiteX1" fmla="*/ 7761 w 18423"/>
                <a:gd name="connsiteY1" fmla="*/ 0 h 19265"/>
                <a:gd name="connsiteX2" fmla="*/ 3673 w 18423"/>
                <a:gd name="connsiteY2" fmla="*/ 16779 h 19265"/>
                <a:gd name="connsiteX3" fmla="*/ 18409 w 18423"/>
                <a:gd name="connsiteY3" fmla="*/ 10218 h 19265"/>
              </a:gdLst>
              <a:ahLst/>
              <a:cxnLst>
                <a:cxn ang="0">
                  <a:pos x="connsiteX0" y="connsiteY0"/>
                </a:cxn>
                <a:cxn ang="0">
                  <a:pos x="connsiteX1" y="connsiteY1"/>
                </a:cxn>
                <a:cxn ang="0">
                  <a:pos x="connsiteX2" y="connsiteY2"/>
                </a:cxn>
                <a:cxn ang="0">
                  <a:pos x="connsiteX3" y="connsiteY3"/>
                </a:cxn>
              </a:cxnLst>
              <a:rect l="l" t="t" r="r" b="b"/>
              <a:pathLst>
                <a:path w="18423" h="19265">
                  <a:moveTo>
                    <a:pt x="18409" y="10218"/>
                  </a:moveTo>
                  <a:cubicBezTo>
                    <a:pt x="18194" y="6023"/>
                    <a:pt x="14752" y="108"/>
                    <a:pt x="7761" y="0"/>
                  </a:cubicBezTo>
                  <a:cubicBezTo>
                    <a:pt x="-951" y="860"/>
                    <a:pt x="-2350" y="11401"/>
                    <a:pt x="3673" y="16779"/>
                  </a:cubicBezTo>
                  <a:cubicBezTo>
                    <a:pt x="9804" y="22156"/>
                    <a:pt x="18839" y="18284"/>
                    <a:pt x="18409" y="1021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13" name="任意多边形: 形状 1100">
              <a:extLst>
                <a:ext uri="{FF2B5EF4-FFF2-40B4-BE49-F238E27FC236}">
                  <a16:creationId xmlns:a16="http://schemas.microsoft.com/office/drawing/2014/main" xmlns="" id="{179B03E2-5E9D-4FA7-8811-0FE2BA12314A}"/>
                </a:ext>
              </a:extLst>
            </p:cNvPr>
            <p:cNvSpPr/>
            <p:nvPr/>
          </p:nvSpPr>
          <p:spPr>
            <a:xfrm>
              <a:off x="1126963" y="2136586"/>
              <a:ext cx="77392" cy="81296"/>
            </a:xfrm>
            <a:custGeom>
              <a:avLst/>
              <a:gdLst>
                <a:gd name="connsiteX0" fmla="*/ 4058 w 18315"/>
                <a:gd name="connsiteY0" fmla="*/ 16779 h 19239"/>
                <a:gd name="connsiteX1" fmla="*/ 18256 w 18315"/>
                <a:gd name="connsiteY1" fmla="*/ 10110 h 19239"/>
                <a:gd name="connsiteX2" fmla="*/ 7285 w 18315"/>
                <a:gd name="connsiteY2" fmla="*/ 0 h 19239"/>
                <a:gd name="connsiteX3" fmla="*/ 4058 w 18315"/>
                <a:gd name="connsiteY3" fmla="*/ 16779 h 19239"/>
              </a:gdLst>
              <a:ahLst/>
              <a:cxnLst>
                <a:cxn ang="0">
                  <a:pos x="connsiteX0" y="connsiteY0"/>
                </a:cxn>
                <a:cxn ang="0">
                  <a:pos x="connsiteX1" y="connsiteY1"/>
                </a:cxn>
                <a:cxn ang="0">
                  <a:pos x="connsiteX2" y="connsiteY2"/>
                </a:cxn>
                <a:cxn ang="0">
                  <a:pos x="connsiteX3" y="connsiteY3"/>
                </a:cxn>
              </a:cxnLst>
              <a:rect l="l" t="t" r="r" b="b"/>
              <a:pathLst>
                <a:path w="18315" h="19239">
                  <a:moveTo>
                    <a:pt x="4058" y="16779"/>
                  </a:moveTo>
                  <a:cubicBezTo>
                    <a:pt x="10512" y="22156"/>
                    <a:pt x="19116" y="18177"/>
                    <a:pt x="18256" y="10110"/>
                  </a:cubicBezTo>
                  <a:cubicBezTo>
                    <a:pt x="17826" y="5916"/>
                    <a:pt x="14169" y="0"/>
                    <a:pt x="7285" y="0"/>
                  </a:cubicBezTo>
                  <a:cubicBezTo>
                    <a:pt x="-1319" y="968"/>
                    <a:pt x="-2180" y="11508"/>
                    <a:pt x="4058" y="1677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14" name="任意多边形: 形状 1101">
              <a:extLst>
                <a:ext uri="{FF2B5EF4-FFF2-40B4-BE49-F238E27FC236}">
                  <a16:creationId xmlns:a16="http://schemas.microsoft.com/office/drawing/2014/main" xmlns="" id="{5358AAA1-5406-4FD3-A3F2-8B74B824401F}"/>
                </a:ext>
              </a:extLst>
            </p:cNvPr>
            <p:cNvSpPr/>
            <p:nvPr/>
          </p:nvSpPr>
          <p:spPr>
            <a:xfrm>
              <a:off x="1413493" y="2118860"/>
              <a:ext cx="76568" cy="80950"/>
            </a:xfrm>
            <a:custGeom>
              <a:avLst/>
              <a:gdLst>
                <a:gd name="connsiteX0" fmla="*/ 6700 w 18120"/>
                <a:gd name="connsiteY0" fmla="*/ 0 h 19157"/>
                <a:gd name="connsiteX1" fmla="*/ 5840 w 18120"/>
                <a:gd name="connsiteY1" fmla="*/ 108 h 19157"/>
                <a:gd name="connsiteX2" fmla="*/ 5302 w 18120"/>
                <a:gd name="connsiteY2" fmla="*/ 17316 h 19157"/>
                <a:gd name="connsiteX3" fmla="*/ 17993 w 18120"/>
                <a:gd name="connsiteY3" fmla="*/ 9895 h 19157"/>
                <a:gd name="connsiteX4" fmla="*/ 6700 w 18120"/>
                <a:gd name="connsiteY4" fmla="*/ 0 h 1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0" h="19157">
                  <a:moveTo>
                    <a:pt x="6700" y="0"/>
                  </a:moveTo>
                  <a:cubicBezTo>
                    <a:pt x="6485" y="0"/>
                    <a:pt x="6055" y="108"/>
                    <a:pt x="5840" y="108"/>
                  </a:cubicBezTo>
                  <a:cubicBezTo>
                    <a:pt x="-1689" y="1506"/>
                    <a:pt x="-2012" y="12261"/>
                    <a:pt x="5302" y="17316"/>
                  </a:cubicBezTo>
                  <a:cubicBezTo>
                    <a:pt x="11863" y="21834"/>
                    <a:pt x="19176" y="17532"/>
                    <a:pt x="17993" y="9895"/>
                  </a:cubicBezTo>
                  <a:cubicBezTo>
                    <a:pt x="17348" y="5808"/>
                    <a:pt x="13476" y="0"/>
                    <a:pt x="670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15" name="任意多边形: 形状 1102">
              <a:extLst>
                <a:ext uri="{FF2B5EF4-FFF2-40B4-BE49-F238E27FC236}">
                  <a16:creationId xmlns:a16="http://schemas.microsoft.com/office/drawing/2014/main" xmlns="" id="{05F44F2A-6CB0-4271-AA28-F02992EAAA24}"/>
                </a:ext>
              </a:extLst>
            </p:cNvPr>
            <p:cNvSpPr/>
            <p:nvPr/>
          </p:nvSpPr>
          <p:spPr>
            <a:xfrm>
              <a:off x="1691347" y="2097947"/>
              <a:ext cx="74172" cy="81123"/>
            </a:xfrm>
            <a:custGeom>
              <a:avLst/>
              <a:gdLst>
                <a:gd name="connsiteX0" fmla="*/ 5693 w 17553"/>
                <a:gd name="connsiteY0" fmla="*/ 17426 h 19198"/>
                <a:gd name="connsiteX1" fmla="*/ 17309 w 17553"/>
                <a:gd name="connsiteY1" fmla="*/ 9897 h 19198"/>
                <a:gd name="connsiteX2" fmla="*/ 5908 w 17553"/>
                <a:gd name="connsiteY2" fmla="*/ 1 h 19198"/>
                <a:gd name="connsiteX3" fmla="*/ 5048 w 17553"/>
                <a:gd name="connsiteY3" fmla="*/ 109 h 19198"/>
                <a:gd name="connsiteX4" fmla="*/ 5693 w 17553"/>
                <a:gd name="connsiteY4" fmla="*/ 17426 h 1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53" h="19198">
                  <a:moveTo>
                    <a:pt x="5693" y="17426"/>
                  </a:moveTo>
                  <a:cubicBezTo>
                    <a:pt x="12254" y="21835"/>
                    <a:pt x="18923" y="17533"/>
                    <a:pt x="17309" y="9897"/>
                  </a:cubicBezTo>
                  <a:cubicBezTo>
                    <a:pt x="16449" y="5702"/>
                    <a:pt x="12254" y="-106"/>
                    <a:pt x="5908" y="1"/>
                  </a:cubicBezTo>
                  <a:cubicBezTo>
                    <a:pt x="5693" y="1"/>
                    <a:pt x="5370" y="109"/>
                    <a:pt x="5048" y="109"/>
                  </a:cubicBezTo>
                  <a:cubicBezTo>
                    <a:pt x="-1943" y="1722"/>
                    <a:pt x="-1621" y="12478"/>
                    <a:pt x="5693" y="1742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16" name="任意多边形: 形状 1103">
              <a:extLst>
                <a:ext uri="{FF2B5EF4-FFF2-40B4-BE49-F238E27FC236}">
                  <a16:creationId xmlns:a16="http://schemas.microsoft.com/office/drawing/2014/main" xmlns="" id="{BE2533C5-234F-4BA2-8536-27898651AB1E}"/>
                </a:ext>
              </a:extLst>
            </p:cNvPr>
            <p:cNvSpPr/>
            <p:nvPr/>
          </p:nvSpPr>
          <p:spPr>
            <a:xfrm>
              <a:off x="1949912" y="2075222"/>
              <a:ext cx="69469" cy="80739"/>
            </a:xfrm>
            <a:custGeom>
              <a:avLst/>
              <a:gdLst>
                <a:gd name="connsiteX0" fmla="*/ 4197 w 16440"/>
                <a:gd name="connsiteY0" fmla="*/ 217 h 19107"/>
                <a:gd name="connsiteX1" fmla="*/ 6670 w 16440"/>
                <a:gd name="connsiteY1" fmla="*/ 17856 h 19107"/>
                <a:gd name="connsiteX2" fmla="*/ 16028 w 16440"/>
                <a:gd name="connsiteY2" fmla="*/ 9789 h 19107"/>
                <a:gd name="connsiteX3" fmla="*/ 4949 w 16440"/>
                <a:gd name="connsiteY3" fmla="*/ 1 h 19107"/>
                <a:gd name="connsiteX4" fmla="*/ 4197 w 16440"/>
                <a:gd name="connsiteY4" fmla="*/ 217 h 19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40" h="19107">
                  <a:moveTo>
                    <a:pt x="4197" y="217"/>
                  </a:moveTo>
                  <a:cubicBezTo>
                    <a:pt x="-2472" y="1830"/>
                    <a:pt x="-859" y="13554"/>
                    <a:pt x="6670" y="17856"/>
                  </a:cubicBezTo>
                  <a:cubicBezTo>
                    <a:pt x="12801" y="21405"/>
                    <a:pt x="17964" y="16995"/>
                    <a:pt x="16028" y="9789"/>
                  </a:cubicBezTo>
                  <a:cubicBezTo>
                    <a:pt x="14952" y="5594"/>
                    <a:pt x="10757" y="-106"/>
                    <a:pt x="4949" y="1"/>
                  </a:cubicBezTo>
                  <a:cubicBezTo>
                    <a:pt x="4627" y="109"/>
                    <a:pt x="4412" y="217"/>
                    <a:pt x="4197" y="21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17" name="任意多边形: 形状 1104">
              <a:extLst>
                <a:ext uri="{FF2B5EF4-FFF2-40B4-BE49-F238E27FC236}">
                  <a16:creationId xmlns:a16="http://schemas.microsoft.com/office/drawing/2014/main" xmlns="" id="{5BF12A1F-DBDC-4611-9EB8-62E0479AD89D}"/>
                </a:ext>
              </a:extLst>
            </p:cNvPr>
            <p:cNvSpPr/>
            <p:nvPr/>
          </p:nvSpPr>
          <p:spPr>
            <a:xfrm>
              <a:off x="2182349" y="2051571"/>
              <a:ext cx="64673" cy="80388"/>
            </a:xfrm>
            <a:custGeom>
              <a:avLst/>
              <a:gdLst>
                <a:gd name="connsiteX0" fmla="*/ 3290 w 15305"/>
                <a:gd name="connsiteY0" fmla="*/ 113 h 19024"/>
                <a:gd name="connsiteX1" fmla="*/ 7592 w 15305"/>
                <a:gd name="connsiteY1" fmla="*/ 18183 h 19024"/>
                <a:gd name="connsiteX2" fmla="*/ 14691 w 15305"/>
                <a:gd name="connsiteY2" fmla="*/ 9686 h 19024"/>
                <a:gd name="connsiteX3" fmla="*/ 3935 w 15305"/>
                <a:gd name="connsiteY3" fmla="*/ 6 h 19024"/>
                <a:gd name="connsiteX4" fmla="*/ 3290 w 15305"/>
                <a:gd name="connsiteY4" fmla="*/ 113 h 19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 h="19024">
                  <a:moveTo>
                    <a:pt x="3290" y="113"/>
                  </a:moveTo>
                  <a:cubicBezTo>
                    <a:pt x="-2841" y="1834"/>
                    <a:pt x="171" y="14418"/>
                    <a:pt x="7592" y="18183"/>
                  </a:cubicBezTo>
                  <a:cubicBezTo>
                    <a:pt x="13078" y="20979"/>
                    <a:pt x="16842" y="16462"/>
                    <a:pt x="14691" y="9686"/>
                  </a:cubicBezTo>
                  <a:cubicBezTo>
                    <a:pt x="13400" y="5491"/>
                    <a:pt x="9206" y="-209"/>
                    <a:pt x="3935" y="6"/>
                  </a:cubicBezTo>
                  <a:cubicBezTo>
                    <a:pt x="3828" y="6"/>
                    <a:pt x="3505" y="6"/>
                    <a:pt x="3290" y="11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18" name="任意多边形: 形状 1105">
              <a:extLst>
                <a:ext uri="{FF2B5EF4-FFF2-40B4-BE49-F238E27FC236}">
                  <a16:creationId xmlns:a16="http://schemas.microsoft.com/office/drawing/2014/main" xmlns="" id="{37B47376-8DE0-41CA-97E2-40AB852C1307}"/>
                </a:ext>
              </a:extLst>
            </p:cNvPr>
            <p:cNvSpPr/>
            <p:nvPr/>
          </p:nvSpPr>
          <p:spPr>
            <a:xfrm>
              <a:off x="2389146" y="2025212"/>
              <a:ext cx="60194" cy="80139"/>
            </a:xfrm>
            <a:custGeom>
              <a:avLst/>
              <a:gdLst>
                <a:gd name="connsiteX0" fmla="*/ 2536 w 14245"/>
                <a:gd name="connsiteY0" fmla="*/ 221 h 18965"/>
                <a:gd name="connsiteX1" fmla="*/ 8452 w 14245"/>
                <a:gd name="connsiteY1" fmla="*/ 18505 h 18965"/>
                <a:gd name="connsiteX2" fmla="*/ 13400 w 14245"/>
                <a:gd name="connsiteY2" fmla="*/ 9578 h 18965"/>
                <a:gd name="connsiteX3" fmla="*/ 3074 w 14245"/>
                <a:gd name="connsiteY3" fmla="*/ 6 h 18965"/>
                <a:gd name="connsiteX4" fmla="*/ 2536 w 14245"/>
                <a:gd name="connsiteY4" fmla="*/ 221 h 18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8965">
                  <a:moveTo>
                    <a:pt x="2536" y="221"/>
                  </a:moveTo>
                  <a:cubicBezTo>
                    <a:pt x="-3057" y="2049"/>
                    <a:pt x="1353" y="15601"/>
                    <a:pt x="8452" y="18505"/>
                  </a:cubicBezTo>
                  <a:cubicBezTo>
                    <a:pt x="13184" y="20441"/>
                    <a:pt x="15658" y="16032"/>
                    <a:pt x="13400" y="9578"/>
                  </a:cubicBezTo>
                  <a:cubicBezTo>
                    <a:pt x="11894" y="5491"/>
                    <a:pt x="7699" y="-209"/>
                    <a:pt x="3074" y="6"/>
                  </a:cubicBezTo>
                  <a:cubicBezTo>
                    <a:pt x="2967" y="113"/>
                    <a:pt x="2644" y="113"/>
                    <a:pt x="2536" y="22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19" name="任意多边形: 形状 1106">
              <a:extLst>
                <a:ext uri="{FF2B5EF4-FFF2-40B4-BE49-F238E27FC236}">
                  <a16:creationId xmlns:a16="http://schemas.microsoft.com/office/drawing/2014/main" xmlns="" id="{51085050-A07C-4128-A8E5-4EB6E293A8EA}"/>
                </a:ext>
              </a:extLst>
            </p:cNvPr>
            <p:cNvSpPr/>
            <p:nvPr/>
          </p:nvSpPr>
          <p:spPr>
            <a:xfrm>
              <a:off x="2569186" y="1998367"/>
              <a:ext cx="56572" cy="79682"/>
            </a:xfrm>
            <a:custGeom>
              <a:avLst/>
              <a:gdLst>
                <a:gd name="connsiteX0" fmla="*/ 8652 w 13388"/>
                <a:gd name="connsiteY0" fmla="*/ 18405 h 18857"/>
                <a:gd name="connsiteX1" fmla="*/ 12201 w 13388"/>
                <a:gd name="connsiteY1" fmla="*/ 9478 h 18857"/>
                <a:gd name="connsiteX2" fmla="*/ 2414 w 13388"/>
                <a:gd name="connsiteY2" fmla="*/ 13 h 18857"/>
                <a:gd name="connsiteX3" fmla="*/ 1876 w 13388"/>
                <a:gd name="connsiteY3" fmla="*/ 121 h 18857"/>
                <a:gd name="connsiteX4" fmla="*/ 8652 w 13388"/>
                <a:gd name="connsiteY4" fmla="*/ 18405 h 18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8" h="18857">
                  <a:moveTo>
                    <a:pt x="8652" y="18405"/>
                  </a:moveTo>
                  <a:cubicBezTo>
                    <a:pt x="12954" y="20341"/>
                    <a:pt x="14783" y="15824"/>
                    <a:pt x="12201" y="9478"/>
                  </a:cubicBezTo>
                  <a:cubicBezTo>
                    <a:pt x="10588" y="5391"/>
                    <a:pt x="6393" y="-310"/>
                    <a:pt x="2414" y="13"/>
                  </a:cubicBezTo>
                  <a:cubicBezTo>
                    <a:pt x="2306" y="13"/>
                    <a:pt x="2091" y="121"/>
                    <a:pt x="1876" y="121"/>
                  </a:cubicBezTo>
                  <a:cubicBezTo>
                    <a:pt x="-2857" y="2057"/>
                    <a:pt x="2091" y="15501"/>
                    <a:pt x="8652" y="1840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20" name="任意多边形: 形状 1107">
              <a:extLst>
                <a:ext uri="{FF2B5EF4-FFF2-40B4-BE49-F238E27FC236}">
                  <a16:creationId xmlns:a16="http://schemas.microsoft.com/office/drawing/2014/main" xmlns="" id="{3F69B31C-EBCE-4005-9261-AC5DD67AFEE3}"/>
                </a:ext>
              </a:extLst>
            </p:cNvPr>
            <p:cNvSpPr/>
            <p:nvPr/>
          </p:nvSpPr>
          <p:spPr>
            <a:xfrm>
              <a:off x="2721785" y="1970638"/>
              <a:ext cx="52710" cy="79040"/>
            </a:xfrm>
            <a:custGeom>
              <a:avLst/>
              <a:gdLst>
                <a:gd name="connsiteX0" fmla="*/ 10936 w 12474"/>
                <a:gd name="connsiteY0" fmla="*/ 9371 h 18705"/>
                <a:gd name="connsiteX1" fmla="*/ 1687 w 12474"/>
                <a:gd name="connsiteY1" fmla="*/ 13 h 18705"/>
                <a:gd name="connsiteX2" fmla="*/ 1256 w 12474"/>
                <a:gd name="connsiteY2" fmla="*/ 121 h 18705"/>
                <a:gd name="connsiteX3" fmla="*/ 9323 w 12474"/>
                <a:gd name="connsiteY3" fmla="*/ 18513 h 18705"/>
                <a:gd name="connsiteX4" fmla="*/ 10936 w 12474"/>
                <a:gd name="connsiteY4" fmla="*/ 9371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4" h="18705">
                  <a:moveTo>
                    <a:pt x="10936" y="9371"/>
                  </a:moveTo>
                  <a:cubicBezTo>
                    <a:pt x="9108" y="5284"/>
                    <a:pt x="5128" y="-309"/>
                    <a:pt x="1687" y="13"/>
                  </a:cubicBezTo>
                  <a:cubicBezTo>
                    <a:pt x="1579" y="13"/>
                    <a:pt x="1364" y="121"/>
                    <a:pt x="1256" y="121"/>
                  </a:cubicBezTo>
                  <a:cubicBezTo>
                    <a:pt x="-2723" y="2057"/>
                    <a:pt x="3515" y="16469"/>
                    <a:pt x="9323" y="18513"/>
                  </a:cubicBezTo>
                  <a:cubicBezTo>
                    <a:pt x="12765" y="19696"/>
                    <a:pt x="13518" y="15286"/>
                    <a:pt x="10936" y="937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21" name="任意多边形: 形状 1108">
              <a:extLst>
                <a:ext uri="{FF2B5EF4-FFF2-40B4-BE49-F238E27FC236}">
                  <a16:creationId xmlns:a16="http://schemas.microsoft.com/office/drawing/2014/main" xmlns="" id="{20022763-F4B8-461A-87E4-16B7746DAA69}"/>
                </a:ext>
              </a:extLst>
            </p:cNvPr>
            <p:cNvSpPr/>
            <p:nvPr/>
          </p:nvSpPr>
          <p:spPr>
            <a:xfrm>
              <a:off x="2846128" y="1941554"/>
              <a:ext cx="49773" cy="78588"/>
            </a:xfrm>
            <a:custGeom>
              <a:avLst/>
              <a:gdLst>
                <a:gd name="connsiteX0" fmla="*/ 1193 w 11779"/>
                <a:gd name="connsiteY0" fmla="*/ 13 h 18598"/>
                <a:gd name="connsiteX1" fmla="*/ 9475 w 11779"/>
                <a:gd name="connsiteY1" fmla="*/ 18405 h 18598"/>
                <a:gd name="connsiteX2" fmla="*/ 9798 w 11779"/>
                <a:gd name="connsiteY2" fmla="*/ 9263 h 18598"/>
                <a:gd name="connsiteX3" fmla="*/ 1193 w 11779"/>
                <a:gd name="connsiteY3" fmla="*/ 13 h 18598"/>
              </a:gdLst>
              <a:ahLst/>
              <a:cxnLst>
                <a:cxn ang="0">
                  <a:pos x="connsiteX0" y="connsiteY0"/>
                </a:cxn>
                <a:cxn ang="0">
                  <a:pos x="connsiteX1" y="connsiteY1"/>
                </a:cxn>
                <a:cxn ang="0">
                  <a:pos x="connsiteX2" y="connsiteY2"/>
                </a:cxn>
                <a:cxn ang="0">
                  <a:pos x="connsiteX3" y="connsiteY3"/>
                </a:cxn>
              </a:cxnLst>
              <a:rect l="l" t="t" r="r" b="b"/>
              <a:pathLst>
                <a:path w="11779" h="18598">
                  <a:moveTo>
                    <a:pt x="1193" y="13"/>
                  </a:moveTo>
                  <a:cubicBezTo>
                    <a:pt x="-3001" y="1842"/>
                    <a:pt x="4850" y="16577"/>
                    <a:pt x="9475" y="18405"/>
                  </a:cubicBezTo>
                  <a:cubicBezTo>
                    <a:pt x="12379" y="19588"/>
                    <a:pt x="12594" y="15179"/>
                    <a:pt x="9798" y="9263"/>
                  </a:cubicBezTo>
                  <a:cubicBezTo>
                    <a:pt x="7970" y="5284"/>
                    <a:pt x="3990" y="-309"/>
                    <a:pt x="1193" y="1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22" name="任意多边形: 形状 1109">
              <a:extLst>
                <a:ext uri="{FF2B5EF4-FFF2-40B4-BE49-F238E27FC236}">
                  <a16:creationId xmlns:a16="http://schemas.microsoft.com/office/drawing/2014/main" xmlns="" id="{B174A667-0D54-436D-9E35-AB51DC797194}"/>
                </a:ext>
              </a:extLst>
            </p:cNvPr>
            <p:cNvSpPr/>
            <p:nvPr/>
          </p:nvSpPr>
          <p:spPr>
            <a:xfrm>
              <a:off x="2942738" y="1912465"/>
              <a:ext cx="47132" cy="78419"/>
            </a:xfrm>
            <a:custGeom>
              <a:avLst/>
              <a:gdLst>
                <a:gd name="connsiteX0" fmla="*/ 9951 w 11154"/>
                <a:gd name="connsiteY0" fmla="*/ 18513 h 18558"/>
                <a:gd name="connsiteX1" fmla="*/ 8661 w 11154"/>
                <a:gd name="connsiteY1" fmla="*/ 9263 h 18558"/>
                <a:gd name="connsiteX2" fmla="*/ 701 w 11154"/>
                <a:gd name="connsiteY2" fmla="*/ 14 h 18558"/>
                <a:gd name="connsiteX3" fmla="*/ 9951 w 11154"/>
                <a:gd name="connsiteY3" fmla="*/ 18513 h 18558"/>
              </a:gdLst>
              <a:ahLst/>
              <a:cxnLst>
                <a:cxn ang="0">
                  <a:pos x="connsiteX0" y="connsiteY0"/>
                </a:cxn>
                <a:cxn ang="0">
                  <a:pos x="connsiteX1" y="connsiteY1"/>
                </a:cxn>
                <a:cxn ang="0">
                  <a:pos x="connsiteX2" y="connsiteY2"/>
                </a:cxn>
                <a:cxn ang="0">
                  <a:pos x="connsiteX3" y="connsiteY3"/>
                </a:cxn>
              </a:cxnLst>
              <a:rect l="l" t="t" r="r" b="b"/>
              <a:pathLst>
                <a:path w="11154" h="18558">
                  <a:moveTo>
                    <a:pt x="9951" y="18513"/>
                  </a:moveTo>
                  <a:cubicBezTo>
                    <a:pt x="11995" y="19051"/>
                    <a:pt x="11350" y="14749"/>
                    <a:pt x="8661" y="9263"/>
                  </a:cubicBezTo>
                  <a:cubicBezTo>
                    <a:pt x="6617" y="5176"/>
                    <a:pt x="2853" y="-309"/>
                    <a:pt x="701" y="14"/>
                  </a:cubicBezTo>
                  <a:cubicBezTo>
                    <a:pt x="-2633" y="2057"/>
                    <a:pt x="6832" y="17653"/>
                    <a:pt x="9951" y="1851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23" name="任意多边形: 形状 1110">
              <a:extLst>
                <a:ext uri="{FF2B5EF4-FFF2-40B4-BE49-F238E27FC236}">
                  <a16:creationId xmlns:a16="http://schemas.microsoft.com/office/drawing/2014/main" xmlns="" id="{84EE557E-0394-4987-81B2-C158F245A72C}"/>
                </a:ext>
              </a:extLst>
            </p:cNvPr>
            <p:cNvSpPr/>
            <p:nvPr/>
          </p:nvSpPr>
          <p:spPr>
            <a:xfrm>
              <a:off x="3010369" y="1882923"/>
              <a:ext cx="44466" cy="77962"/>
            </a:xfrm>
            <a:custGeom>
              <a:avLst/>
              <a:gdLst>
                <a:gd name="connsiteX0" fmla="*/ 9865 w 10523"/>
                <a:gd name="connsiteY0" fmla="*/ 18405 h 18450"/>
                <a:gd name="connsiteX1" fmla="*/ 7391 w 10523"/>
                <a:gd name="connsiteY1" fmla="*/ 9263 h 18450"/>
                <a:gd name="connsiteX2" fmla="*/ 293 w 10523"/>
                <a:gd name="connsiteY2" fmla="*/ 13 h 18450"/>
                <a:gd name="connsiteX3" fmla="*/ 9865 w 10523"/>
                <a:gd name="connsiteY3" fmla="*/ 18405 h 18450"/>
              </a:gdLst>
              <a:ahLst/>
              <a:cxnLst>
                <a:cxn ang="0">
                  <a:pos x="connsiteX0" y="connsiteY0"/>
                </a:cxn>
                <a:cxn ang="0">
                  <a:pos x="connsiteX1" y="connsiteY1"/>
                </a:cxn>
                <a:cxn ang="0">
                  <a:pos x="connsiteX2" y="connsiteY2"/>
                </a:cxn>
                <a:cxn ang="0">
                  <a:pos x="connsiteX3" y="connsiteY3"/>
                </a:cxn>
              </a:cxnLst>
              <a:rect l="l" t="t" r="r" b="b"/>
              <a:pathLst>
                <a:path w="10523" h="18450">
                  <a:moveTo>
                    <a:pt x="9865" y="18405"/>
                  </a:moveTo>
                  <a:cubicBezTo>
                    <a:pt x="11371" y="18943"/>
                    <a:pt x="10188" y="14641"/>
                    <a:pt x="7391" y="9263"/>
                  </a:cubicBezTo>
                  <a:cubicBezTo>
                    <a:pt x="5240" y="5284"/>
                    <a:pt x="1691" y="-309"/>
                    <a:pt x="293" y="13"/>
                  </a:cubicBezTo>
                  <a:cubicBezTo>
                    <a:pt x="-1751" y="2057"/>
                    <a:pt x="7499" y="17652"/>
                    <a:pt x="9865" y="1840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24" name="任意多边形: 形状 1111">
              <a:extLst>
                <a:ext uri="{FF2B5EF4-FFF2-40B4-BE49-F238E27FC236}">
                  <a16:creationId xmlns:a16="http://schemas.microsoft.com/office/drawing/2014/main" xmlns="" id="{8CA2C773-247D-4F91-B0F3-A805EC85F046}"/>
                </a:ext>
              </a:extLst>
            </p:cNvPr>
            <p:cNvSpPr/>
            <p:nvPr/>
          </p:nvSpPr>
          <p:spPr>
            <a:xfrm>
              <a:off x="3047414" y="1853834"/>
              <a:ext cx="42919" cy="77371"/>
            </a:xfrm>
            <a:custGeom>
              <a:avLst/>
              <a:gdLst>
                <a:gd name="connsiteX0" fmla="*/ 10132 w 10157"/>
                <a:gd name="connsiteY0" fmla="*/ 18298 h 18310"/>
                <a:gd name="connsiteX1" fmla="*/ 6260 w 10157"/>
                <a:gd name="connsiteY1" fmla="*/ 9156 h 18310"/>
                <a:gd name="connsiteX2" fmla="*/ 22 w 10157"/>
                <a:gd name="connsiteY2" fmla="*/ 14 h 18310"/>
                <a:gd name="connsiteX3" fmla="*/ 10132 w 10157"/>
                <a:gd name="connsiteY3" fmla="*/ 18298 h 18310"/>
              </a:gdLst>
              <a:ahLst/>
              <a:cxnLst>
                <a:cxn ang="0">
                  <a:pos x="connsiteX0" y="connsiteY0"/>
                </a:cxn>
                <a:cxn ang="0">
                  <a:pos x="connsiteX1" y="connsiteY1"/>
                </a:cxn>
                <a:cxn ang="0">
                  <a:pos x="connsiteX2" y="connsiteY2"/>
                </a:cxn>
                <a:cxn ang="0">
                  <a:pos x="connsiteX3" y="connsiteY3"/>
                </a:cxn>
              </a:cxnLst>
              <a:rect l="l" t="t" r="r" b="b"/>
              <a:pathLst>
                <a:path w="10157" h="18310">
                  <a:moveTo>
                    <a:pt x="10132" y="18298"/>
                  </a:moveTo>
                  <a:cubicBezTo>
                    <a:pt x="10455" y="17330"/>
                    <a:pt x="7658" y="11845"/>
                    <a:pt x="6260" y="9156"/>
                  </a:cubicBezTo>
                  <a:cubicBezTo>
                    <a:pt x="4109" y="5176"/>
                    <a:pt x="667" y="-309"/>
                    <a:pt x="22" y="14"/>
                  </a:cubicBezTo>
                  <a:cubicBezTo>
                    <a:pt x="-516" y="1734"/>
                    <a:pt x="8949" y="18836"/>
                    <a:pt x="10132" y="1829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25" name="任意多边形: 形状 1112">
              <a:extLst>
                <a:ext uri="{FF2B5EF4-FFF2-40B4-BE49-F238E27FC236}">
                  <a16:creationId xmlns:a16="http://schemas.microsoft.com/office/drawing/2014/main" xmlns="" id="{4FA3F2A9-A7CB-49AF-9CF2-89ED76A91496}"/>
                </a:ext>
              </a:extLst>
            </p:cNvPr>
            <p:cNvSpPr/>
            <p:nvPr/>
          </p:nvSpPr>
          <p:spPr>
            <a:xfrm>
              <a:off x="3053415" y="1824352"/>
              <a:ext cx="43173" cy="76805"/>
            </a:xfrm>
            <a:custGeom>
              <a:avLst/>
              <a:gdLst>
                <a:gd name="connsiteX0" fmla="*/ 5378 w 10217"/>
                <a:gd name="connsiteY0" fmla="*/ 9142 h 18176"/>
                <a:gd name="connsiteX1" fmla="*/ 0 w 10217"/>
                <a:gd name="connsiteY1" fmla="*/ 0 h 18176"/>
                <a:gd name="connsiteX2" fmla="*/ 10218 w 10217"/>
                <a:gd name="connsiteY2" fmla="*/ 18177 h 18176"/>
                <a:gd name="connsiteX3" fmla="*/ 5378 w 10217"/>
                <a:gd name="connsiteY3" fmla="*/ 9142 h 18176"/>
              </a:gdLst>
              <a:ahLst/>
              <a:cxnLst>
                <a:cxn ang="0">
                  <a:pos x="connsiteX0" y="connsiteY0"/>
                </a:cxn>
                <a:cxn ang="0">
                  <a:pos x="connsiteX1" y="connsiteY1"/>
                </a:cxn>
                <a:cxn ang="0">
                  <a:pos x="connsiteX2" y="connsiteY2"/>
                </a:cxn>
                <a:cxn ang="0">
                  <a:pos x="connsiteX3" y="connsiteY3"/>
                </a:cxn>
              </a:cxnLst>
              <a:rect l="l" t="t" r="r" b="b"/>
              <a:pathLst>
                <a:path w="10217" h="18176">
                  <a:moveTo>
                    <a:pt x="5378" y="9142"/>
                  </a:moveTo>
                  <a:cubicBezTo>
                    <a:pt x="4840" y="8282"/>
                    <a:pt x="538" y="538"/>
                    <a:pt x="0" y="0"/>
                  </a:cubicBezTo>
                  <a:cubicBezTo>
                    <a:pt x="430" y="1076"/>
                    <a:pt x="9465" y="17424"/>
                    <a:pt x="10218" y="18177"/>
                  </a:cubicBezTo>
                  <a:cubicBezTo>
                    <a:pt x="9895" y="17316"/>
                    <a:pt x="7099" y="12261"/>
                    <a:pt x="5378" y="914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40" name="任意多边形: 形状 1127">
              <a:extLst>
                <a:ext uri="{FF2B5EF4-FFF2-40B4-BE49-F238E27FC236}">
                  <a16:creationId xmlns:a16="http://schemas.microsoft.com/office/drawing/2014/main" xmlns="" id="{4AAF5ED2-942E-4C2B-AB44-3F85B6323C07}"/>
                </a:ext>
              </a:extLst>
            </p:cNvPr>
            <p:cNvSpPr/>
            <p:nvPr/>
          </p:nvSpPr>
          <p:spPr>
            <a:xfrm>
              <a:off x="74328" y="2359736"/>
              <a:ext cx="80020" cy="83722"/>
            </a:xfrm>
            <a:custGeom>
              <a:avLst/>
              <a:gdLst>
                <a:gd name="connsiteX0" fmla="*/ 9339 w 18937"/>
                <a:gd name="connsiteY0" fmla="*/ 0 h 19813"/>
                <a:gd name="connsiteX1" fmla="*/ 2133 w 18937"/>
                <a:gd name="connsiteY1" fmla="*/ 16348 h 19813"/>
                <a:gd name="connsiteX2" fmla="*/ 18911 w 18937"/>
                <a:gd name="connsiteY2" fmla="*/ 10756 h 19813"/>
                <a:gd name="connsiteX3" fmla="*/ 9339 w 18937"/>
                <a:gd name="connsiteY3" fmla="*/ 0 h 19813"/>
              </a:gdLst>
              <a:ahLst/>
              <a:cxnLst>
                <a:cxn ang="0">
                  <a:pos x="connsiteX0" y="connsiteY0"/>
                </a:cxn>
                <a:cxn ang="0">
                  <a:pos x="connsiteX1" y="connsiteY1"/>
                </a:cxn>
                <a:cxn ang="0">
                  <a:pos x="connsiteX2" y="connsiteY2"/>
                </a:cxn>
                <a:cxn ang="0">
                  <a:pos x="connsiteX3" y="connsiteY3"/>
                </a:cxn>
              </a:cxnLst>
              <a:rect l="l" t="t" r="r" b="b"/>
              <a:pathLst>
                <a:path w="18937" h="19813">
                  <a:moveTo>
                    <a:pt x="9339" y="0"/>
                  </a:moveTo>
                  <a:cubicBezTo>
                    <a:pt x="627" y="645"/>
                    <a:pt x="-2492" y="10648"/>
                    <a:pt x="2133" y="16348"/>
                  </a:cubicBezTo>
                  <a:cubicBezTo>
                    <a:pt x="7511" y="23017"/>
                    <a:pt x="18159" y="19468"/>
                    <a:pt x="18911" y="10756"/>
                  </a:cubicBezTo>
                  <a:cubicBezTo>
                    <a:pt x="19234" y="6453"/>
                    <a:pt x="16545" y="215"/>
                    <a:pt x="9339"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41" name="任意多边形: 形状 1128">
              <a:extLst>
                <a:ext uri="{FF2B5EF4-FFF2-40B4-BE49-F238E27FC236}">
                  <a16:creationId xmlns:a16="http://schemas.microsoft.com/office/drawing/2014/main" xmlns="" id="{37BA64B3-F1B3-472B-8B91-762E27D10B29}"/>
                </a:ext>
              </a:extLst>
            </p:cNvPr>
            <p:cNvSpPr/>
            <p:nvPr/>
          </p:nvSpPr>
          <p:spPr>
            <a:xfrm>
              <a:off x="381533" y="2352920"/>
              <a:ext cx="80405" cy="83713"/>
            </a:xfrm>
            <a:custGeom>
              <a:avLst/>
              <a:gdLst>
                <a:gd name="connsiteX0" fmla="*/ 19026 w 19028"/>
                <a:gd name="connsiteY0" fmla="*/ 10648 h 19811"/>
                <a:gd name="connsiteX1" fmla="*/ 8915 w 19028"/>
                <a:gd name="connsiteY1" fmla="*/ 0 h 19811"/>
                <a:gd name="connsiteX2" fmla="*/ 2462 w 19028"/>
                <a:gd name="connsiteY2" fmla="*/ 16456 h 19811"/>
                <a:gd name="connsiteX3" fmla="*/ 19026 w 19028"/>
                <a:gd name="connsiteY3" fmla="*/ 10648 h 19811"/>
              </a:gdLst>
              <a:ahLst/>
              <a:cxnLst>
                <a:cxn ang="0">
                  <a:pos x="connsiteX0" y="connsiteY0"/>
                </a:cxn>
                <a:cxn ang="0">
                  <a:pos x="connsiteX1" y="connsiteY1"/>
                </a:cxn>
                <a:cxn ang="0">
                  <a:pos x="connsiteX2" y="connsiteY2"/>
                </a:cxn>
                <a:cxn ang="0">
                  <a:pos x="connsiteX3" y="connsiteY3"/>
                </a:cxn>
              </a:cxnLst>
              <a:rect l="l" t="t" r="r" b="b"/>
              <a:pathLst>
                <a:path w="19028" h="19811">
                  <a:moveTo>
                    <a:pt x="19026" y="10648"/>
                  </a:moveTo>
                  <a:cubicBezTo>
                    <a:pt x="19133" y="6346"/>
                    <a:pt x="16122" y="108"/>
                    <a:pt x="8915" y="0"/>
                  </a:cubicBezTo>
                  <a:cubicBezTo>
                    <a:pt x="203" y="753"/>
                    <a:pt x="-2486" y="10756"/>
                    <a:pt x="2462" y="16456"/>
                  </a:cubicBezTo>
                  <a:cubicBezTo>
                    <a:pt x="8162" y="23017"/>
                    <a:pt x="18703" y="19360"/>
                    <a:pt x="19026" y="1064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42" name="任意多边形: 形状 1129">
              <a:extLst>
                <a:ext uri="{FF2B5EF4-FFF2-40B4-BE49-F238E27FC236}">
                  <a16:creationId xmlns:a16="http://schemas.microsoft.com/office/drawing/2014/main" xmlns="" id="{8B4D1F33-E0A9-4F0A-9E03-42FC824DF8D0}"/>
                </a:ext>
              </a:extLst>
            </p:cNvPr>
            <p:cNvSpPr/>
            <p:nvPr/>
          </p:nvSpPr>
          <p:spPr>
            <a:xfrm>
              <a:off x="688637" y="2342922"/>
              <a:ext cx="80523" cy="83709"/>
            </a:xfrm>
            <a:custGeom>
              <a:avLst/>
              <a:gdLst>
                <a:gd name="connsiteX0" fmla="*/ 19056 w 19056"/>
                <a:gd name="connsiteY0" fmla="*/ 10540 h 19810"/>
                <a:gd name="connsiteX1" fmla="*/ 8516 w 19056"/>
                <a:gd name="connsiteY1" fmla="*/ 0 h 19810"/>
                <a:gd name="connsiteX2" fmla="*/ 3460 w 19056"/>
                <a:gd name="connsiteY2" fmla="*/ 17209 h 19810"/>
                <a:gd name="connsiteX3" fmla="*/ 19056 w 19056"/>
                <a:gd name="connsiteY3" fmla="*/ 10540 h 19810"/>
              </a:gdLst>
              <a:ahLst/>
              <a:cxnLst>
                <a:cxn ang="0">
                  <a:pos x="connsiteX0" y="connsiteY0"/>
                </a:cxn>
                <a:cxn ang="0">
                  <a:pos x="connsiteX1" y="connsiteY1"/>
                </a:cxn>
                <a:cxn ang="0">
                  <a:pos x="connsiteX2" y="connsiteY2"/>
                </a:cxn>
                <a:cxn ang="0">
                  <a:pos x="connsiteX3" y="connsiteY3"/>
                </a:cxn>
              </a:cxnLst>
              <a:rect l="l" t="t" r="r" b="b"/>
              <a:pathLst>
                <a:path w="19056" h="19810">
                  <a:moveTo>
                    <a:pt x="19056" y="10540"/>
                  </a:moveTo>
                  <a:cubicBezTo>
                    <a:pt x="19056" y="6238"/>
                    <a:pt x="15722" y="108"/>
                    <a:pt x="8516" y="0"/>
                  </a:cubicBezTo>
                  <a:cubicBezTo>
                    <a:pt x="-627" y="860"/>
                    <a:pt x="-2563" y="11724"/>
                    <a:pt x="3460" y="17209"/>
                  </a:cubicBezTo>
                  <a:cubicBezTo>
                    <a:pt x="9699" y="22802"/>
                    <a:pt x="19164" y="18822"/>
                    <a:pt x="19056" y="1054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43" name="任意多边形: 形状 1130">
              <a:extLst>
                <a:ext uri="{FF2B5EF4-FFF2-40B4-BE49-F238E27FC236}">
                  <a16:creationId xmlns:a16="http://schemas.microsoft.com/office/drawing/2014/main" xmlns="" id="{DCD4BB96-D903-4D8A-A682-34DC31A0ACB1}"/>
                </a:ext>
              </a:extLst>
            </p:cNvPr>
            <p:cNvSpPr/>
            <p:nvPr/>
          </p:nvSpPr>
          <p:spPr>
            <a:xfrm>
              <a:off x="993434" y="2329743"/>
              <a:ext cx="79839" cy="83895"/>
            </a:xfrm>
            <a:custGeom>
              <a:avLst/>
              <a:gdLst>
                <a:gd name="connsiteX0" fmla="*/ 3822 w 18894"/>
                <a:gd name="connsiteY0" fmla="*/ 17209 h 19854"/>
                <a:gd name="connsiteX1" fmla="*/ 18880 w 18894"/>
                <a:gd name="connsiteY1" fmla="*/ 10433 h 19854"/>
                <a:gd name="connsiteX2" fmla="*/ 8017 w 18894"/>
                <a:gd name="connsiteY2" fmla="*/ 0 h 19854"/>
                <a:gd name="connsiteX3" fmla="*/ 3822 w 18894"/>
                <a:gd name="connsiteY3" fmla="*/ 17209 h 19854"/>
              </a:gdLst>
              <a:ahLst/>
              <a:cxnLst>
                <a:cxn ang="0">
                  <a:pos x="connsiteX0" y="connsiteY0"/>
                </a:cxn>
                <a:cxn ang="0">
                  <a:pos x="connsiteX1" y="connsiteY1"/>
                </a:cxn>
                <a:cxn ang="0">
                  <a:pos x="connsiteX2" y="connsiteY2"/>
                </a:cxn>
                <a:cxn ang="0">
                  <a:pos x="connsiteX3" y="connsiteY3"/>
                </a:cxn>
              </a:cxnLst>
              <a:rect l="l" t="t" r="r" b="b"/>
              <a:pathLst>
                <a:path w="18894" h="19854">
                  <a:moveTo>
                    <a:pt x="3822" y="17209"/>
                  </a:moveTo>
                  <a:cubicBezTo>
                    <a:pt x="10383" y="22909"/>
                    <a:pt x="19310" y="18822"/>
                    <a:pt x="18880" y="10433"/>
                  </a:cubicBezTo>
                  <a:cubicBezTo>
                    <a:pt x="18665" y="6131"/>
                    <a:pt x="15115" y="0"/>
                    <a:pt x="8017" y="0"/>
                  </a:cubicBezTo>
                  <a:cubicBezTo>
                    <a:pt x="-1018" y="860"/>
                    <a:pt x="-2416" y="11724"/>
                    <a:pt x="3822" y="1720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44" name="任意多边形: 形状 1131">
              <a:extLst>
                <a:ext uri="{FF2B5EF4-FFF2-40B4-BE49-F238E27FC236}">
                  <a16:creationId xmlns:a16="http://schemas.microsoft.com/office/drawing/2014/main" xmlns="" id="{7A411238-1E4F-4722-A9B3-C4AA26BC49DE}"/>
                </a:ext>
              </a:extLst>
            </p:cNvPr>
            <p:cNvSpPr/>
            <p:nvPr/>
          </p:nvSpPr>
          <p:spPr>
            <a:xfrm>
              <a:off x="1293426" y="2313381"/>
              <a:ext cx="78630" cy="83401"/>
            </a:xfrm>
            <a:custGeom>
              <a:avLst/>
              <a:gdLst>
                <a:gd name="connsiteX0" fmla="*/ 18550 w 18608"/>
                <a:gd name="connsiteY0" fmla="*/ 10325 h 19737"/>
                <a:gd name="connsiteX1" fmla="*/ 7364 w 18608"/>
                <a:gd name="connsiteY1" fmla="*/ 0 h 19737"/>
                <a:gd name="connsiteX2" fmla="*/ 4138 w 18608"/>
                <a:gd name="connsiteY2" fmla="*/ 17209 h 19737"/>
                <a:gd name="connsiteX3" fmla="*/ 18550 w 18608"/>
                <a:gd name="connsiteY3" fmla="*/ 10325 h 19737"/>
              </a:gdLst>
              <a:ahLst/>
              <a:cxnLst>
                <a:cxn ang="0">
                  <a:pos x="connsiteX0" y="connsiteY0"/>
                </a:cxn>
                <a:cxn ang="0">
                  <a:pos x="connsiteX1" y="connsiteY1"/>
                </a:cxn>
                <a:cxn ang="0">
                  <a:pos x="connsiteX2" y="connsiteY2"/>
                </a:cxn>
                <a:cxn ang="0">
                  <a:pos x="connsiteX3" y="connsiteY3"/>
                </a:cxn>
              </a:cxnLst>
              <a:rect l="l" t="t" r="r" b="b"/>
              <a:pathLst>
                <a:path w="18608" h="19737">
                  <a:moveTo>
                    <a:pt x="18550" y="10325"/>
                  </a:moveTo>
                  <a:cubicBezTo>
                    <a:pt x="18120" y="6023"/>
                    <a:pt x="14355" y="0"/>
                    <a:pt x="7364" y="0"/>
                  </a:cubicBezTo>
                  <a:cubicBezTo>
                    <a:pt x="-1348" y="968"/>
                    <a:pt x="-2208" y="11831"/>
                    <a:pt x="4138" y="17209"/>
                  </a:cubicBezTo>
                  <a:cubicBezTo>
                    <a:pt x="10591" y="22802"/>
                    <a:pt x="19410" y="18500"/>
                    <a:pt x="18550" y="1032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45" name="任意多边形: 形状 1132">
              <a:extLst>
                <a:ext uri="{FF2B5EF4-FFF2-40B4-BE49-F238E27FC236}">
                  <a16:creationId xmlns:a16="http://schemas.microsoft.com/office/drawing/2014/main" xmlns="" id="{52E2DF30-DE81-4D61-B2B8-EE15B192BBFE}"/>
                </a:ext>
              </a:extLst>
            </p:cNvPr>
            <p:cNvSpPr/>
            <p:nvPr/>
          </p:nvSpPr>
          <p:spPr>
            <a:xfrm>
              <a:off x="1584760" y="2293829"/>
              <a:ext cx="77903" cy="83329"/>
            </a:xfrm>
            <a:custGeom>
              <a:avLst/>
              <a:gdLst>
                <a:gd name="connsiteX0" fmla="*/ 5319 w 18436"/>
                <a:gd name="connsiteY0" fmla="*/ 17856 h 19720"/>
                <a:gd name="connsiteX1" fmla="*/ 18333 w 18436"/>
                <a:gd name="connsiteY1" fmla="*/ 10219 h 19720"/>
                <a:gd name="connsiteX2" fmla="*/ 6932 w 18436"/>
                <a:gd name="connsiteY2" fmla="*/ 1 h 19720"/>
                <a:gd name="connsiteX3" fmla="*/ 6072 w 18436"/>
                <a:gd name="connsiteY3" fmla="*/ 109 h 19720"/>
                <a:gd name="connsiteX4" fmla="*/ 5319 w 18436"/>
                <a:gd name="connsiteY4" fmla="*/ 17856 h 19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6" h="19720">
                  <a:moveTo>
                    <a:pt x="5319" y="17856"/>
                  </a:moveTo>
                  <a:cubicBezTo>
                    <a:pt x="11880" y="22481"/>
                    <a:pt x="19409" y="17963"/>
                    <a:pt x="18333" y="10219"/>
                  </a:cubicBezTo>
                  <a:cubicBezTo>
                    <a:pt x="17688" y="5917"/>
                    <a:pt x="13709" y="-106"/>
                    <a:pt x="6932" y="1"/>
                  </a:cubicBezTo>
                  <a:cubicBezTo>
                    <a:pt x="6717" y="1"/>
                    <a:pt x="6287" y="109"/>
                    <a:pt x="6072" y="109"/>
                  </a:cubicBezTo>
                  <a:cubicBezTo>
                    <a:pt x="-1672" y="1615"/>
                    <a:pt x="-2102" y="12693"/>
                    <a:pt x="5319" y="1785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46" name="任意多边形: 形状 1133">
              <a:extLst>
                <a:ext uri="{FF2B5EF4-FFF2-40B4-BE49-F238E27FC236}">
                  <a16:creationId xmlns:a16="http://schemas.microsoft.com/office/drawing/2014/main" xmlns="" id="{E226EB52-78B6-47AE-999B-E33930F0B6F7}"/>
                </a:ext>
              </a:extLst>
            </p:cNvPr>
            <p:cNvSpPr/>
            <p:nvPr/>
          </p:nvSpPr>
          <p:spPr>
            <a:xfrm>
              <a:off x="1863845" y="2271108"/>
              <a:ext cx="73361" cy="83396"/>
            </a:xfrm>
            <a:custGeom>
              <a:avLst/>
              <a:gdLst>
                <a:gd name="connsiteX0" fmla="*/ 17144 w 17361"/>
                <a:gd name="connsiteY0" fmla="*/ 10112 h 19736"/>
                <a:gd name="connsiteX1" fmla="*/ 6065 w 17361"/>
                <a:gd name="connsiteY1" fmla="*/ 1 h 19736"/>
                <a:gd name="connsiteX2" fmla="*/ 5205 w 17361"/>
                <a:gd name="connsiteY2" fmla="*/ 109 h 19736"/>
                <a:gd name="connsiteX3" fmla="*/ 5528 w 17361"/>
                <a:gd name="connsiteY3" fmla="*/ 17856 h 19736"/>
                <a:gd name="connsiteX4" fmla="*/ 17144 w 17361"/>
                <a:gd name="connsiteY4" fmla="*/ 10112 h 19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1" h="19736">
                  <a:moveTo>
                    <a:pt x="17144" y="10112"/>
                  </a:moveTo>
                  <a:cubicBezTo>
                    <a:pt x="16283" y="5809"/>
                    <a:pt x="12304" y="-106"/>
                    <a:pt x="6065" y="1"/>
                  </a:cubicBezTo>
                  <a:cubicBezTo>
                    <a:pt x="5850" y="1"/>
                    <a:pt x="5528" y="109"/>
                    <a:pt x="5205" y="109"/>
                  </a:cubicBezTo>
                  <a:cubicBezTo>
                    <a:pt x="-1894" y="1615"/>
                    <a:pt x="-1679" y="12801"/>
                    <a:pt x="5528" y="17856"/>
                  </a:cubicBezTo>
                  <a:cubicBezTo>
                    <a:pt x="12088" y="22481"/>
                    <a:pt x="18649" y="18071"/>
                    <a:pt x="17144" y="1011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47" name="任意多边形: 形状 1134">
              <a:extLst>
                <a:ext uri="{FF2B5EF4-FFF2-40B4-BE49-F238E27FC236}">
                  <a16:creationId xmlns:a16="http://schemas.microsoft.com/office/drawing/2014/main" xmlns="" id="{409035FF-5112-4CD3-8B9C-463594EF0F9C}"/>
                </a:ext>
              </a:extLst>
            </p:cNvPr>
            <p:cNvSpPr/>
            <p:nvPr/>
          </p:nvSpPr>
          <p:spPr>
            <a:xfrm>
              <a:off x="2118644" y="2247001"/>
              <a:ext cx="67686" cy="82691"/>
            </a:xfrm>
            <a:custGeom>
              <a:avLst/>
              <a:gdLst>
                <a:gd name="connsiteX0" fmla="*/ 4922 w 16018"/>
                <a:gd name="connsiteY0" fmla="*/ 6 h 19569"/>
                <a:gd name="connsiteX1" fmla="*/ 4169 w 16018"/>
                <a:gd name="connsiteY1" fmla="*/ 113 h 19569"/>
                <a:gd name="connsiteX2" fmla="*/ 6427 w 16018"/>
                <a:gd name="connsiteY2" fmla="*/ 18290 h 19569"/>
                <a:gd name="connsiteX3" fmla="*/ 15677 w 16018"/>
                <a:gd name="connsiteY3" fmla="*/ 10008 h 19569"/>
                <a:gd name="connsiteX4" fmla="*/ 4922 w 16018"/>
                <a:gd name="connsiteY4" fmla="*/ 6 h 19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8" h="19569">
                  <a:moveTo>
                    <a:pt x="4922" y="6"/>
                  </a:moveTo>
                  <a:cubicBezTo>
                    <a:pt x="4706" y="6"/>
                    <a:pt x="4384" y="113"/>
                    <a:pt x="4169" y="113"/>
                  </a:cubicBezTo>
                  <a:cubicBezTo>
                    <a:pt x="-2392" y="1727"/>
                    <a:pt x="-886" y="13880"/>
                    <a:pt x="6427" y="18290"/>
                  </a:cubicBezTo>
                  <a:cubicBezTo>
                    <a:pt x="12343" y="21947"/>
                    <a:pt x="17398" y="17322"/>
                    <a:pt x="15677" y="10008"/>
                  </a:cubicBezTo>
                  <a:cubicBezTo>
                    <a:pt x="14602" y="5706"/>
                    <a:pt x="10622" y="-209"/>
                    <a:pt x="4922" y="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48" name="任意多边形: 形状 1135">
              <a:extLst>
                <a:ext uri="{FF2B5EF4-FFF2-40B4-BE49-F238E27FC236}">
                  <a16:creationId xmlns:a16="http://schemas.microsoft.com/office/drawing/2014/main" xmlns="" id="{FCEB2F9D-0074-486B-849E-BEDBDF478608}"/>
                </a:ext>
              </a:extLst>
            </p:cNvPr>
            <p:cNvSpPr/>
            <p:nvPr/>
          </p:nvSpPr>
          <p:spPr>
            <a:xfrm>
              <a:off x="2346860" y="2221521"/>
              <a:ext cx="62247" cy="82674"/>
            </a:xfrm>
            <a:custGeom>
              <a:avLst/>
              <a:gdLst>
                <a:gd name="connsiteX0" fmla="*/ 3294 w 14731"/>
                <a:gd name="connsiteY0" fmla="*/ 120 h 19565"/>
                <a:gd name="connsiteX1" fmla="*/ 7166 w 14731"/>
                <a:gd name="connsiteY1" fmla="*/ 18727 h 19565"/>
                <a:gd name="connsiteX2" fmla="*/ 14157 w 14731"/>
                <a:gd name="connsiteY2" fmla="*/ 9908 h 19565"/>
                <a:gd name="connsiteX3" fmla="*/ 3831 w 14731"/>
                <a:gd name="connsiteY3" fmla="*/ 13 h 19565"/>
                <a:gd name="connsiteX4" fmla="*/ 3294 w 14731"/>
                <a:gd name="connsiteY4" fmla="*/ 120 h 1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1" h="19565">
                  <a:moveTo>
                    <a:pt x="3294" y="120"/>
                  </a:moveTo>
                  <a:cubicBezTo>
                    <a:pt x="-2729" y="1841"/>
                    <a:pt x="67" y="14855"/>
                    <a:pt x="7166" y="18727"/>
                  </a:cubicBezTo>
                  <a:cubicBezTo>
                    <a:pt x="12543" y="21524"/>
                    <a:pt x="16200" y="17006"/>
                    <a:pt x="14157" y="9908"/>
                  </a:cubicBezTo>
                  <a:cubicBezTo>
                    <a:pt x="12974" y="5606"/>
                    <a:pt x="8994" y="-310"/>
                    <a:pt x="3831" y="13"/>
                  </a:cubicBezTo>
                  <a:cubicBezTo>
                    <a:pt x="3724" y="13"/>
                    <a:pt x="3509" y="13"/>
                    <a:pt x="3294" y="12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49" name="任意多边形: 形状 1136">
              <a:extLst>
                <a:ext uri="{FF2B5EF4-FFF2-40B4-BE49-F238E27FC236}">
                  <a16:creationId xmlns:a16="http://schemas.microsoft.com/office/drawing/2014/main" xmlns="" id="{44607EE7-284D-406D-9344-287B4442A286}"/>
                </a:ext>
              </a:extLst>
            </p:cNvPr>
            <p:cNvSpPr/>
            <p:nvPr/>
          </p:nvSpPr>
          <p:spPr>
            <a:xfrm>
              <a:off x="2548257" y="2194249"/>
              <a:ext cx="57591" cy="82175"/>
            </a:xfrm>
            <a:custGeom>
              <a:avLst/>
              <a:gdLst>
                <a:gd name="connsiteX0" fmla="*/ 2526 w 13629"/>
                <a:gd name="connsiteY0" fmla="*/ 120 h 19447"/>
                <a:gd name="connsiteX1" fmla="*/ 7259 w 13629"/>
                <a:gd name="connsiteY1" fmla="*/ 18620 h 19447"/>
                <a:gd name="connsiteX2" fmla="*/ 12852 w 13629"/>
                <a:gd name="connsiteY2" fmla="*/ 9800 h 19447"/>
                <a:gd name="connsiteX3" fmla="*/ 3064 w 13629"/>
                <a:gd name="connsiteY3" fmla="*/ 13 h 19447"/>
                <a:gd name="connsiteX4" fmla="*/ 2526 w 13629"/>
                <a:gd name="connsiteY4" fmla="*/ 120 h 19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9447">
                  <a:moveTo>
                    <a:pt x="2526" y="120"/>
                  </a:moveTo>
                  <a:cubicBezTo>
                    <a:pt x="-2636" y="1949"/>
                    <a:pt x="698" y="14856"/>
                    <a:pt x="7259" y="18620"/>
                  </a:cubicBezTo>
                  <a:cubicBezTo>
                    <a:pt x="12206" y="21416"/>
                    <a:pt x="15110" y="16792"/>
                    <a:pt x="12852" y="9800"/>
                  </a:cubicBezTo>
                  <a:cubicBezTo>
                    <a:pt x="11453" y="5498"/>
                    <a:pt x="7581" y="-310"/>
                    <a:pt x="3064" y="13"/>
                  </a:cubicBezTo>
                  <a:cubicBezTo>
                    <a:pt x="2849" y="13"/>
                    <a:pt x="2634" y="13"/>
                    <a:pt x="2526" y="12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50" name="任意多边形: 形状 1137">
              <a:extLst>
                <a:ext uri="{FF2B5EF4-FFF2-40B4-BE49-F238E27FC236}">
                  <a16:creationId xmlns:a16="http://schemas.microsoft.com/office/drawing/2014/main" xmlns="" id="{522909C1-0F2C-4FE8-BECC-9244D8AB9924}"/>
                </a:ext>
              </a:extLst>
            </p:cNvPr>
            <p:cNvSpPr/>
            <p:nvPr/>
          </p:nvSpPr>
          <p:spPr>
            <a:xfrm>
              <a:off x="2721625" y="2165620"/>
              <a:ext cx="52638" cy="81922"/>
            </a:xfrm>
            <a:custGeom>
              <a:avLst/>
              <a:gdLst>
                <a:gd name="connsiteX0" fmla="*/ 11405 w 12457"/>
                <a:gd name="connsiteY0" fmla="*/ 9800 h 19387"/>
                <a:gd name="connsiteX1" fmla="*/ 2263 w 12457"/>
                <a:gd name="connsiteY1" fmla="*/ 13 h 19387"/>
                <a:gd name="connsiteX2" fmla="*/ 1833 w 12457"/>
                <a:gd name="connsiteY2" fmla="*/ 120 h 19387"/>
                <a:gd name="connsiteX3" fmla="*/ 7963 w 12457"/>
                <a:gd name="connsiteY3" fmla="*/ 18942 h 19387"/>
                <a:gd name="connsiteX4" fmla="*/ 11405 w 12457"/>
                <a:gd name="connsiteY4" fmla="*/ 9800 h 19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7" h="19387">
                  <a:moveTo>
                    <a:pt x="11405" y="9800"/>
                  </a:moveTo>
                  <a:cubicBezTo>
                    <a:pt x="9899" y="5606"/>
                    <a:pt x="6027" y="-310"/>
                    <a:pt x="2263" y="13"/>
                  </a:cubicBezTo>
                  <a:cubicBezTo>
                    <a:pt x="2155" y="13"/>
                    <a:pt x="1940" y="120"/>
                    <a:pt x="1833" y="120"/>
                  </a:cubicBezTo>
                  <a:cubicBezTo>
                    <a:pt x="-2685" y="2056"/>
                    <a:pt x="1833" y="15931"/>
                    <a:pt x="7963" y="18942"/>
                  </a:cubicBezTo>
                  <a:cubicBezTo>
                    <a:pt x="11943" y="20878"/>
                    <a:pt x="13771" y="16254"/>
                    <a:pt x="11405" y="980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51" name="任意多边形: 形状 1138">
              <a:extLst>
                <a:ext uri="{FF2B5EF4-FFF2-40B4-BE49-F238E27FC236}">
                  <a16:creationId xmlns:a16="http://schemas.microsoft.com/office/drawing/2014/main" xmlns="" id="{C28BA8EA-F92C-4AD5-A9DC-6FB5B3ACB75F}"/>
                </a:ext>
              </a:extLst>
            </p:cNvPr>
            <p:cNvSpPr/>
            <p:nvPr/>
          </p:nvSpPr>
          <p:spPr>
            <a:xfrm>
              <a:off x="2866085" y="2136531"/>
              <a:ext cx="48949" cy="81415"/>
            </a:xfrm>
            <a:custGeom>
              <a:avLst/>
              <a:gdLst>
                <a:gd name="connsiteX0" fmla="*/ 10237 w 11584"/>
                <a:gd name="connsiteY0" fmla="*/ 9693 h 19267"/>
                <a:gd name="connsiteX1" fmla="*/ 1633 w 11584"/>
                <a:gd name="connsiteY1" fmla="*/ 13 h 19267"/>
                <a:gd name="connsiteX2" fmla="*/ 1202 w 11584"/>
                <a:gd name="connsiteY2" fmla="*/ 120 h 19267"/>
                <a:gd name="connsiteX3" fmla="*/ 8516 w 11584"/>
                <a:gd name="connsiteY3" fmla="*/ 19050 h 19267"/>
                <a:gd name="connsiteX4" fmla="*/ 10237 w 11584"/>
                <a:gd name="connsiteY4" fmla="*/ 9693 h 19267"/>
                <a:gd name="connsiteX5" fmla="*/ 10237 w 11584"/>
                <a:gd name="connsiteY5" fmla="*/ 9693 h 1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84" h="19267">
                  <a:moveTo>
                    <a:pt x="10237" y="9693"/>
                  </a:moveTo>
                  <a:cubicBezTo>
                    <a:pt x="8624" y="5498"/>
                    <a:pt x="4859" y="-310"/>
                    <a:pt x="1633" y="13"/>
                  </a:cubicBezTo>
                  <a:cubicBezTo>
                    <a:pt x="1525" y="13"/>
                    <a:pt x="1310" y="120"/>
                    <a:pt x="1202" y="120"/>
                  </a:cubicBezTo>
                  <a:cubicBezTo>
                    <a:pt x="-2562" y="2164"/>
                    <a:pt x="3246" y="17007"/>
                    <a:pt x="8516" y="19050"/>
                  </a:cubicBezTo>
                  <a:cubicBezTo>
                    <a:pt x="11743" y="20341"/>
                    <a:pt x="12603" y="15716"/>
                    <a:pt x="10237" y="9693"/>
                  </a:cubicBezTo>
                  <a:lnTo>
                    <a:pt x="10237" y="9693"/>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52" name="任意多边形: 形状 1139">
              <a:extLst>
                <a:ext uri="{FF2B5EF4-FFF2-40B4-BE49-F238E27FC236}">
                  <a16:creationId xmlns:a16="http://schemas.microsoft.com/office/drawing/2014/main" xmlns="" id="{0D191D0F-165E-4BA1-B44A-D20CF37E04FB}"/>
                </a:ext>
              </a:extLst>
            </p:cNvPr>
            <p:cNvSpPr/>
            <p:nvPr/>
          </p:nvSpPr>
          <p:spPr>
            <a:xfrm>
              <a:off x="2982361" y="2106492"/>
              <a:ext cx="44935" cy="81334"/>
            </a:xfrm>
            <a:custGeom>
              <a:avLst/>
              <a:gdLst>
                <a:gd name="connsiteX0" fmla="*/ 8856 w 10634"/>
                <a:gd name="connsiteY0" fmla="*/ 9595 h 19248"/>
                <a:gd name="connsiteX1" fmla="*/ 1005 w 10634"/>
                <a:gd name="connsiteY1" fmla="*/ 23 h 19248"/>
                <a:gd name="connsiteX2" fmla="*/ 8534 w 10634"/>
                <a:gd name="connsiteY2" fmla="*/ 19060 h 19248"/>
                <a:gd name="connsiteX3" fmla="*/ 8856 w 10634"/>
                <a:gd name="connsiteY3" fmla="*/ 9595 h 19248"/>
                <a:gd name="connsiteX4" fmla="*/ 8856 w 10634"/>
                <a:gd name="connsiteY4" fmla="*/ 9595 h 19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34" h="19248">
                  <a:moveTo>
                    <a:pt x="8856" y="9595"/>
                  </a:moveTo>
                  <a:cubicBezTo>
                    <a:pt x="7135" y="5400"/>
                    <a:pt x="3479" y="-408"/>
                    <a:pt x="1005" y="23"/>
                  </a:cubicBezTo>
                  <a:cubicBezTo>
                    <a:pt x="-2652" y="1851"/>
                    <a:pt x="4554" y="17231"/>
                    <a:pt x="8534" y="19060"/>
                  </a:cubicBezTo>
                  <a:cubicBezTo>
                    <a:pt x="11223" y="20243"/>
                    <a:pt x="11330" y="15726"/>
                    <a:pt x="8856" y="9595"/>
                  </a:cubicBezTo>
                  <a:lnTo>
                    <a:pt x="8856" y="9595"/>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53" name="任意多边形: 形状 1140">
              <a:extLst>
                <a:ext uri="{FF2B5EF4-FFF2-40B4-BE49-F238E27FC236}">
                  <a16:creationId xmlns:a16="http://schemas.microsoft.com/office/drawing/2014/main" xmlns="" id="{A5008BB2-71EC-466D-909C-E8427FE9E34B}"/>
                </a:ext>
              </a:extLst>
            </p:cNvPr>
            <p:cNvSpPr/>
            <p:nvPr/>
          </p:nvSpPr>
          <p:spPr>
            <a:xfrm>
              <a:off x="3068310" y="2076084"/>
              <a:ext cx="42062" cy="80684"/>
            </a:xfrm>
            <a:custGeom>
              <a:avLst/>
              <a:gdLst>
                <a:gd name="connsiteX0" fmla="*/ 563 w 9954"/>
                <a:gd name="connsiteY0" fmla="*/ 13 h 19094"/>
                <a:gd name="connsiteX1" fmla="*/ 8952 w 9954"/>
                <a:gd name="connsiteY1" fmla="*/ 19050 h 19094"/>
                <a:gd name="connsiteX2" fmla="*/ 7662 w 9954"/>
                <a:gd name="connsiteY2" fmla="*/ 9586 h 19094"/>
                <a:gd name="connsiteX3" fmla="*/ 563 w 9954"/>
                <a:gd name="connsiteY3" fmla="*/ 13 h 19094"/>
              </a:gdLst>
              <a:ahLst/>
              <a:cxnLst>
                <a:cxn ang="0">
                  <a:pos x="connsiteX0" y="connsiteY0"/>
                </a:cxn>
                <a:cxn ang="0">
                  <a:pos x="connsiteX1" y="connsiteY1"/>
                </a:cxn>
                <a:cxn ang="0">
                  <a:pos x="connsiteX2" y="connsiteY2"/>
                </a:cxn>
                <a:cxn ang="0">
                  <a:pos x="connsiteX3" y="connsiteY3"/>
                </a:cxn>
              </a:cxnLst>
              <a:rect l="l" t="t" r="r" b="b"/>
              <a:pathLst>
                <a:path w="9954" h="19094">
                  <a:moveTo>
                    <a:pt x="563" y="13"/>
                  </a:moveTo>
                  <a:cubicBezTo>
                    <a:pt x="-2234" y="2057"/>
                    <a:pt x="6156" y="18190"/>
                    <a:pt x="8952" y="19050"/>
                  </a:cubicBezTo>
                  <a:cubicBezTo>
                    <a:pt x="10673" y="19588"/>
                    <a:pt x="10135" y="15178"/>
                    <a:pt x="7662" y="9586"/>
                  </a:cubicBezTo>
                  <a:cubicBezTo>
                    <a:pt x="5725" y="5391"/>
                    <a:pt x="2284" y="-310"/>
                    <a:pt x="563" y="1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54" name="任意多边形: 形状 1141">
              <a:extLst>
                <a:ext uri="{FF2B5EF4-FFF2-40B4-BE49-F238E27FC236}">
                  <a16:creationId xmlns:a16="http://schemas.microsoft.com/office/drawing/2014/main" xmlns="" id="{52D602B6-C635-4E98-9B78-39E8C3246813}"/>
                </a:ext>
              </a:extLst>
            </p:cNvPr>
            <p:cNvSpPr/>
            <p:nvPr/>
          </p:nvSpPr>
          <p:spPr>
            <a:xfrm>
              <a:off x="3124004" y="2046044"/>
              <a:ext cx="39531" cy="80274"/>
            </a:xfrm>
            <a:custGeom>
              <a:avLst/>
              <a:gdLst>
                <a:gd name="connsiteX0" fmla="*/ 8894 w 9355"/>
                <a:gd name="connsiteY0" fmla="*/ 18953 h 18997"/>
                <a:gd name="connsiteX1" fmla="*/ 6420 w 9355"/>
                <a:gd name="connsiteY1" fmla="*/ 9488 h 18997"/>
                <a:gd name="connsiteX2" fmla="*/ 182 w 9355"/>
                <a:gd name="connsiteY2" fmla="*/ 23 h 18997"/>
                <a:gd name="connsiteX3" fmla="*/ 8894 w 9355"/>
                <a:gd name="connsiteY3" fmla="*/ 18953 h 18997"/>
              </a:gdLst>
              <a:ahLst/>
              <a:cxnLst>
                <a:cxn ang="0">
                  <a:pos x="connsiteX0" y="connsiteY0"/>
                </a:cxn>
                <a:cxn ang="0">
                  <a:pos x="connsiteX1" y="connsiteY1"/>
                </a:cxn>
                <a:cxn ang="0">
                  <a:pos x="connsiteX2" y="connsiteY2"/>
                </a:cxn>
                <a:cxn ang="0">
                  <a:pos x="connsiteX3" y="connsiteY3"/>
                </a:cxn>
              </a:cxnLst>
              <a:rect l="l" t="t" r="r" b="b"/>
              <a:pathLst>
                <a:path w="9355" h="18997">
                  <a:moveTo>
                    <a:pt x="8894" y="18953"/>
                  </a:moveTo>
                  <a:cubicBezTo>
                    <a:pt x="10077" y="19491"/>
                    <a:pt x="8894" y="15081"/>
                    <a:pt x="6420" y="9488"/>
                  </a:cubicBezTo>
                  <a:cubicBezTo>
                    <a:pt x="4484" y="5293"/>
                    <a:pt x="1365" y="-407"/>
                    <a:pt x="182" y="23"/>
                  </a:cubicBezTo>
                  <a:cubicBezTo>
                    <a:pt x="-1324" y="2067"/>
                    <a:pt x="6958" y="18092"/>
                    <a:pt x="8894" y="1895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55" name="任意多边形: 形状 1142">
              <a:extLst>
                <a:ext uri="{FF2B5EF4-FFF2-40B4-BE49-F238E27FC236}">
                  <a16:creationId xmlns:a16="http://schemas.microsoft.com/office/drawing/2014/main" xmlns="" id="{50F195B8-0DC6-4AF3-976E-BEDEF0A72422}"/>
                </a:ext>
              </a:extLst>
            </p:cNvPr>
            <p:cNvSpPr/>
            <p:nvPr/>
          </p:nvSpPr>
          <p:spPr>
            <a:xfrm>
              <a:off x="3148406" y="2015692"/>
              <a:ext cx="38630" cy="79986"/>
            </a:xfrm>
            <a:custGeom>
              <a:avLst/>
              <a:gdLst>
                <a:gd name="connsiteX0" fmla="*/ 5270 w 9142"/>
                <a:gd name="connsiteY0" fmla="*/ 9465 h 18929"/>
                <a:gd name="connsiteX1" fmla="*/ 107 w 9142"/>
                <a:gd name="connsiteY1" fmla="*/ 0 h 18929"/>
                <a:gd name="connsiteX2" fmla="*/ 0 w 9142"/>
                <a:gd name="connsiteY2" fmla="*/ 0 h 18929"/>
                <a:gd name="connsiteX3" fmla="*/ 9142 w 9142"/>
                <a:gd name="connsiteY3" fmla="*/ 18930 h 18929"/>
                <a:gd name="connsiteX4" fmla="*/ 5270 w 9142"/>
                <a:gd name="connsiteY4" fmla="*/ 9465 h 18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 h="18929">
                  <a:moveTo>
                    <a:pt x="5270" y="9465"/>
                  </a:moveTo>
                  <a:cubicBezTo>
                    <a:pt x="3980" y="6668"/>
                    <a:pt x="1183" y="1076"/>
                    <a:pt x="107" y="0"/>
                  </a:cubicBezTo>
                  <a:cubicBezTo>
                    <a:pt x="107" y="0"/>
                    <a:pt x="0" y="0"/>
                    <a:pt x="0" y="0"/>
                  </a:cubicBezTo>
                  <a:cubicBezTo>
                    <a:pt x="0" y="1291"/>
                    <a:pt x="7852" y="18822"/>
                    <a:pt x="9142" y="18930"/>
                  </a:cubicBezTo>
                  <a:cubicBezTo>
                    <a:pt x="9035" y="17854"/>
                    <a:pt x="6561" y="12261"/>
                    <a:pt x="5270" y="946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62" name="任意多边形: 形状 1149">
              <a:extLst>
                <a:ext uri="{FF2B5EF4-FFF2-40B4-BE49-F238E27FC236}">
                  <a16:creationId xmlns:a16="http://schemas.microsoft.com/office/drawing/2014/main" xmlns="" id="{B38CDF7E-56DA-4ACD-BC18-6C22DECC44CC}"/>
                </a:ext>
              </a:extLst>
            </p:cNvPr>
            <p:cNvSpPr/>
            <p:nvPr/>
          </p:nvSpPr>
          <p:spPr>
            <a:xfrm>
              <a:off x="2052175" y="2415632"/>
              <a:ext cx="70487" cy="85116"/>
            </a:xfrm>
            <a:custGeom>
              <a:avLst/>
              <a:gdLst>
                <a:gd name="connsiteX0" fmla="*/ 5271 w 16681"/>
                <a:gd name="connsiteY0" fmla="*/ 18286 h 20143"/>
                <a:gd name="connsiteX1" fmla="*/ 16457 w 16681"/>
                <a:gd name="connsiteY1" fmla="*/ 10327 h 20143"/>
                <a:gd name="connsiteX2" fmla="*/ 5702 w 16681"/>
                <a:gd name="connsiteY2" fmla="*/ 1 h 20143"/>
                <a:gd name="connsiteX3" fmla="*/ 5271 w 16681"/>
                <a:gd name="connsiteY3" fmla="*/ 18286 h 20143"/>
              </a:gdLst>
              <a:ahLst/>
              <a:cxnLst>
                <a:cxn ang="0">
                  <a:pos x="connsiteX0" y="connsiteY0"/>
                </a:cxn>
                <a:cxn ang="0">
                  <a:pos x="connsiteX1" y="connsiteY1"/>
                </a:cxn>
                <a:cxn ang="0">
                  <a:pos x="connsiteX2" y="connsiteY2"/>
                </a:cxn>
                <a:cxn ang="0">
                  <a:pos x="connsiteX3" y="connsiteY3"/>
                </a:cxn>
              </a:cxnLst>
              <a:rect l="l" t="t" r="r" b="b"/>
              <a:pathLst>
                <a:path w="16681" h="20143">
                  <a:moveTo>
                    <a:pt x="5271" y="18286"/>
                  </a:moveTo>
                  <a:cubicBezTo>
                    <a:pt x="11617" y="22911"/>
                    <a:pt x="17963" y="18393"/>
                    <a:pt x="16457" y="10327"/>
                  </a:cubicBezTo>
                  <a:cubicBezTo>
                    <a:pt x="15597" y="5917"/>
                    <a:pt x="11832" y="-106"/>
                    <a:pt x="5702" y="1"/>
                  </a:cubicBezTo>
                  <a:cubicBezTo>
                    <a:pt x="-2258" y="1400"/>
                    <a:pt x="-1397" y="13338"/>
                    <a:pt x="5271" y="1828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63" name="任意多边形: 形状 1150">
              <a:extLst>
                <a:ext uri="{FF2B5EF4-FFF2-40B4-BE49-F238E27FC236}">
                  <a16:creationId xmlns:a16="http://schemas.microsoft.com/office/drawing/2014/main" xmlns="" id="{DD280094-ABE7-4762-BE34-EDFEC34A4C5C}"/>
                </a:ext>
              </a:extLst>
            </p:cNvPr>
            <p:cNvSpPr/>
            <p:nvPr/>
          </p:nvSpPr>
          <p:spPr>
            <a:xfrm>
              <a:off x="2297708" y="2389708"/>
              <a:ext cx="64850" cy="84685"/>
            </a:xfrm>
            <a:custGeom>
              <a:avLst/>
              <a:gdLst>
                <a:gd name="connsiteX0" fmla="*/ 15033 w 15347"/>
                <a:gd name="connsiteY0" fmla="*/ 10223 h 20041"/>
                <a:gd name="connsiteX1" fmla="*/ 4815 w 15347"/>
                <a:gd name="connsiteY1" fmla="*/ 6 h 20041"/>
                <a:gd name="connsiteX2" fmla="*/ 4062 w 15347"/>
                <a:gd name="connsiteY2" fmla="*/ 113 h 20041"/>
                <a:gd name="connsiteX3" fmla="*/ 6106 w 15347"/>
                <a:gd name="connsiteY3" fmla="*/ 18720 h 20041"/>
                <a:gd name="connsiteX4" fmla="*/ 15033 w 15347"/>
                <a:gd name="connsiteY4" fmla="*/ 10223 h 20041"/>
                <a:gd name="connsiteX5" fmla="*/ 15033 w 15347"/>
                <a:gd name="connsiteY5" fmla="*/ 10223 h 2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47" h="20041">
                  <a:moveTo>
                    <a:pt x="15033" y="10223"/>
                  </a:moveTo>
                  <a:cubicBezTo>
                    <a:pt x="14065" y="5814"/>
                    <a:pt x="10193" y="-210"/>
                    <a:pt x="4815" y="6"/>
                  </a:cubicBezTo>
                  <a:cubicBezTo>
                    <a:pt x="4600" y="6"/>
                    <a:pt x="4277" y="113"/>
                    <a:pt x="4062" y="113"/>
                  </a:cubicBezTo>
                  <a:cubicBezTo>
                    <a:pt x="-2284" y="1834"/>
                    <a:pt x="-885" y="14203"/>
                    <a:pt x="6106" y="18720"/>
                  </a:cubicBezTo>
                  <a:cubicBezTo>
                    <a:pt x="11806" y="22485"/>
                    <a:pt x="16646" y="17752"/>
                    <a:pt x="15033" y="10223"/>
                  </a:cubicBezTo>
                  <a:lnTo>
                    <a:pt x="15033" y="10223"/>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64" name="任意多边形: 形状 1151">
              <a:extLst>
                <a:ext uri="{FF2B5EF4-FFF2-40B4-BE49-F238E27FC236}">
                  <a16:creationId xmlns:a16="http://schemas.microsoft.com/office/drawing/2014/main" xmlns="" id="{0097BD8F-C0F3-406B-9D26-3608B6D63C80}"/>
                </a:ext>
              </a:extLst>
            </p:cNvPr>
            <p:cNvSpPr/>
            <p:nvPr/>
          </p:nvSpPr>
          <p:spPr>
            <a:xfrm>
              <a:off x="2516146" y="2362897"/>
              <a:ext cx="59146" cy="84588"/>
            </a:xfrm>
            <a:custGeom>
              <a:avLst/>
              <a:gdLst>
                <a:gd name="connsiteX0" fmla="*/ 3135 w 13997"/>
                <a:gd name="connsiteY0" fmla="*/ 113 h 20018"/>
                <a:gd name="connsiteX1" fmla="*/ 6792 w 13997"/>
                <a:gd name="connsiteY1" fmla="*/ 19151 h 20018"/>
                <a:gd name="connsiteX2" fmla="*/ 13461 w 13997"/>
                <a:gd name="connsiteY2" fmla="*/ 10116 h 20018"/>
                <a:gd name="connsiteX3" fmla="*/ 3673 w 13997"/>
                <a:gd name="connsiteY3" fmla="*/ 6 h 20018"/>
                <a:gd name="connsiteX4" fmla="*/ 3135 w 13997"/>
                <a:gd name="connsiteY4" fmla="*/ 113 h 20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7" h="20018">
                  <a:moveTo>
                    <a:pt x="3135" y="113"/>
                  </a:moveTo>
                  <a:cubicBezTo>
                    <a:pt x="-2565" y="1942"/>
                    <a:pt x="16" y="15279"/>
                    <a:pt x="6792" y="19151"/>
                  </a:cubicBezTo>
                  <a:cubicBezTo>
                    <a:pt x="11847" y="22055"/>
                    <a:pt x="15397" y="17322"/>
                    <a:pt x="13461" y="10116"/>
                  </a:cubicBezTo>
                  <a:cubicBezTo>
                    <a:pt x="12385" y="5706"/>
                    <a:pt x="8513" y="-209"/>
                    <a:pt x="3673" y="6"/>
                  </a:cubicBezTo>
                  <a:cubicBezTo>
                    <a:pt x="3565" y="6"/>
                    <a:pt x="3243" y="113"/>
                    <a:pt x="3135" y="11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65" name="任意多边形: 形状 1152">
              <a:extLst>
                <a:ext uri="{FF2B5EF4-FFF2-40B4-BE49-F238E27FC236}">
                  <a16:creationId xmlns:a16="http://schemas.microsoft.com/office/drawing/2014/main" xmlns="" id="{70600584-9974-423E-A370-9CEC1C31DE3F}"/>
                </a:ext>
              </a:extLst>
            </p:cNvPr>
            <p:cNvSpPr/>
            <p:nvPr/>
          </p:nvSpPr>
          <p:spPr>
            <a:xfrm>
              <a:off x="2706168" y="2334235"/>
              <a:ext cx="53813" cy="83887"/>
            </a:xfrm>
            <a:custGeom>
              <a:avLst/>
              <a:gdLst>
                <a:gd name="connsiteX0" fmla="*/ 12051 w 12735"/>
                <a:gd name="connsiteY0" fmla="*/ 10015 h 19852"/>
                <a:gd name="connsiteX1" fmla="*/ 2909 w 12735"/>
                <a:gd name="connsiteY1" fmla="*/ 12 h 19852"/>
                <a:gd name="connsiteX2" fmla="*/ 2371 w 12735"/>
                <a:gd name="connsiteY2" fmla="*/ 120 h 19852"/>
                <a:gd name="connsiteX3" fmla="*/ 7426 w 12735"/>
                <a:gd name="connsiteY3" fmla="*/ 19372 h 19852"/>
                <a:gd name="connsiteX4" fmla="*/ 12051 w 12735"/>
                <a:gd name="connsiteY4" fmla="*/ 10015 h 19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5" h="19852">
                  <a:moveTo>
                    <a:pt x="12051" y="10015"/>
                  </a:moveTo>
                  <a:cubicBezTo>
                    <a:pt x="10761" y="5713"/>
                    <a:pt x="7104" y="-310"/>
                    <a:pt x="2909" y="12"/>
                  </a:cubicBezTo>
                  <a:cubicBezTo>
                    <a:pt x="2801" y="12"/>
                    <a:pt x="2586" y="120"/>
                    <a:pt x="2371" y="120"/>
                  </a:cubicBezTo>
                  <a:cubicBezTo>
                    <a:pt x="-2684" y="2056"/>
                    <a:pt x="973" y="16253"/>
                    <a:pt x="7426" y="19372"/>
                  </a:cubicBezTo>
                  <a:cubicBezTo>
                    <a:pt x="11621" y="21416"/>
                    <a:pt x="13987" y="16684"/>
                    <a:pt x="12051" y="1001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66" name="任意多边形: 形状 1153">
              <a:extLst>
                <a:ext uri="{FF2B5EF4-FFF2-40B4-BE49-F238E27FC236}">
                  <a16:creationId xmlns:a16="http://schemas.microsoft.com/office/drawing/2014/main" xmlns="" id="{A9B1569E-8640-4AC6-9C7C-FB31E865F8B0}"/>
                </a:ext>
              </a:extLst>
            </p:cNvPr>
            <p:cNvSpPr/>
            <p:nvPr/>
          </p:nvSpPr>
          <p:spPr>
            <a:xfrm>
              <a:off x="2867797" y="2304693"/>
              <a:ext cx="48801" cy="83887"/>
            </a:xfrm>
            <a:custGeom>
              <a:avLst/>
              <a:gdLst>
                <a:gd name="connsiteX0" fmla="*/ 2089 w 11549"/>
                <a:gd name="connsiteY0" fmla="*/ 13 h 19852"/>
                <a:gd name="connsiteX1" fmla="*/ 7359 w 11549"/>
                <a:gd name="connsiteY1" fmla="*/ 19373 h 19852"/>
                <a:gd name="connsiteX2" fmla="*/ 10586 w 11549"/>
                <a:gd name="connsiteY2" fmla="*/ 10015 h 19852"/>
                <a:gd name="connsiteX3" fmla="*/ 2089 w 11549"/>
                <a:gd name="connsiteY3" fmla="*/ 13 h 19852"/>
              </a:gdLst>
              <a:ahLst/>
              <a:cxnLst>
                <a:cxn ang="0">
                  <a:pos x="connsiteX0" y="connsiteY0"/>
                </a:cxn>
                <a:cxn ang="0">
                  <a:pos x="connsiteX1" y="connsiteY1"/>
                </a:cxn>
                <a:cxn ang="0">
                  <a:pos x="connsiteX2" y="connsiteY2"/>
                </a:cxn>
                <a:cxn ang="0">
                  <a:pos x="connsiteX3" y="connsiteY3"/>
                </a:cxn>
              </a:cxnLst>
              <a:rect l="l" t="t" r="r" b="b"/>
              <a:pathLst>
                <a:path w="11549" h="19852">
                  <a:moveTo>
                    <a:pt x="2089" y="13"/>
                  </a:moveTo>
                  <a:cubicBezTo>
                    <a:pt x="-2967" y="1734"/>
                    <a:pt x="2089" y="16576"/>
                    <a:pt x="7359" y="19373"/>
                  </a:cubicBezTo>
                  <a:cubicBezTo>
                    <a:pt x="11123" y="21416"/>
                    <a:pt x="12737" y="16684"/>
                    <a:pt x="10586" y="10015"/>
                  </a:cubicBezTo>
                  <a:cubicBezTo>
                    <a:pt x="9187" y="5606"/>
                    <a:pt x="5638" y="-310"/>
                    <a:pt x="2089" y="1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67" name="任意多边形: 形状 1154">
              <a:extLst>
                <a:ext uri="{FF2B5EF4-FFF2-40B4-BE49-F238E27FC236}">
                  <a16:creationId xmlns:a16="http://schemas.microsoft.com/office/drawing/2014/main" xmlns="" id="{714FDE76-2836-4B9D-B55E-B66CF3E24467}"/>
                </a:ext>
              </a:extLst>
            </p:cNvPr>
            <p:cNvSpPr/>
            <p:nvPr/>
          </p:nvSpPr>
          <p:spPr>
            <a:xfrm>
              <a:off x="2999141" y="2274239"/>
              <a:ext cx="44656" cy="83553"/>
            </a:xfrm>
            <a:custGeom>
              <a:avLst/>
              <a:gdLst>
                <a:gd name="connsiteX0" fmla="*/ 9295 w 10568"/>
                <a:gd name="connsiteY0" fmla="*/ 9908 h 19773"/>
                <a:gd name="connsiteX1" fmla="*/ 1551 w 10568"/>
                <a:gd name="connsiteY1" fmla="*/ 13 h 19773"/>
                <a:gd name="connsiteX2" fmla="*/ 7897 w 10568"/>
                <a:gd name="connsiteY2" fmla="*/ 19588 h 19773"/>
                <a:gd name="connsiteX3" fmla="*/ 9295 w 10568"/>
                <a:gd name="connsiteY3" fmla="*/ 9908 h 19773"/>
              </a:gdLst>
              <a:ahLst/>
              <a:cxnLst>
                <a:cxn ang="0">
                  <a:pos x="connsiteX0" y="connsiteY0"/>
                </a:cxn>
                <a:cxn ang="0">
                  <a:pos x="connsiteX1" y="connsiteY1"/>
                </a:cxn>
                <a:cxn ang="0">
                  <a:pos x="connsiteX2" y="connsiteY2"/>
                </a:cxn>
                <a:cxn ang="0">
                  <a:pos x="connsiteX3" y="connsiteY3"/>
                </a:cxn>
              </a:cxnLst>
              <a:rect l="l" t="t" r="r" b="b"/>
              <a:pathLst>
                <a:path w="10568" h="19773">
                  <a:moveTo>
                    <a:pt x="9295" y="9908"/>
                  </a:moveTo>
                  <a:cubicBezTo>
                    <a:pt x="7789" y="5606"/>
                    <a:pt x="4347" y="-310"/>
                    <a:pt x="1551" y="13"/>
                  </a:cubicBezTo>
                  <a:cubicBezTo>
                    <a:pt x="-2967" y="1949"/>
                    <a:pt x="3379" y="17544"/>
                    <a:pt x="7897" y="19588"/>
                  </a:cubicBezTo>
                  <a:cubicBezTo>
                    <a:pt x="10801" y="20771"/>
                    <a:pt x="11446" y="16146"/>
                    <a:pt x="9295" y="990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68" name="任意多边形: 形状 1155">
              <a:extLst>
                <a:ext uri="{FF2B5EF4-FFF2-40B4-BE49-F238E27FC236}">
                  <a16:creationId xmlns:a16="http://schemas.microsoft.com/office/drawing/2014/main" xmlns="" id="{BA61E2FC-3BEB-4006-855B-5201827B7599}"/>
                </a:ext>
              </a:extLst>
            </p:cNvPr>
            <p:cNvSpPr/>
            <p:nvPr/>
          </p:nvSpPr>
          <p:spPr>
            <a:xfrm>
              <a:off x="3101519" y="2243752"/>
              <a:ext cx="40291" cy="82801"/>
            </a:xfrm>
            <a:custGeom>
              <a:avLst/>
              <a:gdLst>
                <a:gd name="connsiteX0" fmla="*/ 7761 w 9535"/>
                <a:gd name="connsiteY0" fmla="*/ 19382 h 19595"/>
                <a:gd name="connsiteX1" fmla="*/ 7761 w 9535"/>
                <a:gd name="connsiteY1" fmla="*/ 9810 h 19595"/>
                <a:gd name="connsiteX2" fmla="*/ 770 w 9535"/>
                <a:gd name="connsiteY2" fmla="*/ 22 h 19595"/>
                <a:gd name="connsiteX3" fmla="*/ 7761 w 9535"/>
                <a:gd name="connsiteY3" fmla="*/ 19382 h 19595"/>
              </a:gdLst>
              <a:ahLst/>
              <a:cxnLst>
                <a:cxn ang="0">
                  <a:pos x="connsiteX0" y="connsiteY0"/>
                </a:cxn>
                <a:cxn ang="0">
                  <a:pos x="connsiteX1" y="connsiteY1"/>
                </a:cxn>
                <a:cxn ang="0">
                  <a:pos x="connsiteX2" y="connsiteY2"/>
                </a:cxn>
                <a:cxn ang="0">
                  <a:pos x="connsiteX3" y="connsiteY3"/>
                </a:cxn>
              </a:cxnLst>
              <a:rect l="l" t="t" r="r" b="b"/>
              <a:pathLst>
                <a:path w="9535" h="19595">
                  <a:moveTo>
                    <a:pt x="7761" y="19382"/>
                  </a:moveTo>
                  <a:cubicBezTo>
                    <a:pt x="10127" y="20673"/>
                    <a:pt x="10127" y="15940"/>
                    <a:pt x="7761" y="9810"/>
                  </a:cubicBezTo>
                  <a:cubicBezTo>
                    <a:pt x="6148" y="5508"/>
                    <a:pt x="2921" y="-408"/>
                    <a:pt x="770" y="22"/>
                  </a:cubicBezTo>
                  <a:cubicBezTo>
                    <a:pt x="-2242" y="1851"/>
                    <a:pt x="4319" y="17554"/>
                    <a:pt x="7761" y="1938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69" name="任意多边形: 形状 1156">
              <a:extLst>
                <a:ext uri="{FF2B5EF4-FFF2-40B4-BE49-F238E27FC236}">
                  <a16:creationId xmlns:a16="http://schemas.microsoft.com/office/drawing/2014/main" xmlns="" id="{410B9C62-8172-49BD-A6B7-B66CB0B222A2}"/>
                </a:ext>
              </a:extLst>
            </p:cNvPr>
            <p:cNvSpPr/>
            <p:nvPr/>
          </p:nvSpPr>
          <p:spPr>
            <a:xfrm>
              <a:off x="3172695" y="2212432"/>
              <a:ext cx="36991" cy="82953"/>
            </a:xfrm>
            <a:custGeom>
              <a:avLst/>
              <a:gdLst>
                <a:gd name="connsiteX0" fmla="*/ 382 w 8754"/>
                <a:gd name="connsiteY0" fmla="*/ 13 h 19631"/>
                <a:gd name="connsiteX1" fmla="*/ 8019 w 8754"/>
                <a:gd name="connsiteY1" fmla="*/ 19588 h 19631"/>
                <a:gd name="connsiteX2" fmla="*/ 6513 w 8754"/>
                <a:gd name="connsiteY2" fmla="*/ 9800 h 19631"/>
                <a:gd name="connsiteX3" fmla="*/ 382 w 8754"/>
                <a:gd name="connsiteY3" fmla="*/ 13 h 19631"/>
              </a:gdLst>
              <a:ahLst/>
              <a:cxnLst>
                <a:cxn ang="0">
                  <a:pos x="connsiteX0" y="connsiteY0"/>
                </a:cxn>
                <a:cxn ang="0">
                  <a:pos x="connsiteX1" y="connsiteY1"/>
                </a:cxn>
                <a:cxn ang="0">
                  <a:pos x="connsiteX2" y="connsiteY2"/>
                </a:cxn>
                <a:cxn ang="0">
                  <a:pos x="connsiteX3" y="connsiteY3"/>
                </a:cxn>
              </a:cxnLst>
              <a:rect l="l" t="t" r="r" b="b"/>
              <a:pathLst>
                <a:path w="8754" h="19631">
                  <a:moveTo>
                    <a:pt x="382" y="13"/>
                  </a:moveTo>
                  <a:cubicBezTo>
                    <a:pt x="-1769" y="2164"/>
                    <a:pt x="5760" y="18620"/>
                    <a:pt x="8019" y="19588"/>
                  </a:cubicBezTo>
                  <a:cubicBezTo>
                    <a:pt x="9417" y="20126"/>
                    <a:pt x="8772" y="15608"/>
                    <a:pt x="6513" y="9800"/>
                  </a:cubicBezTo>
                  <a:cubicBezTo>
                    <a:pt x="4792" y="5498"/>
                    <a:pt x="1781" y="-310"/>
                    <a:pt x="382" y="1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70" name="任意多边形: 形状 1157">
              <a:extLst>
                <a:ext uri="{FF2B5EF4-FFF2-40B4-BE49-F238E27FC236}">
                  <a16:creationId xmlns:a16="http://schemas.microsoft.com/office/drawing/2014/main" xmlns="" id="{0B4CD573-8CC2-4628-A626-21D155BFFCCE}"/>
                </a:ext>
              </a:extLst>
            </p:cNvPr>
            <p:cNvSpPr/>
            <p:nvPr/>
          </p:nvSpPr>
          <p:spPr>
            <a:xfrm>
              <a:off x="3212310" y="2181580"/>
              <a:ext cx="34781" cy="82260"/>
            </a:xfrm>
            <a:custGeom>
              <a:avLst/>
              <a:gdLst>
                <a:gd name="connsiteX0" fmla="*/ 5205 w 8231"/>
                <a:gd name="connsiteY0" fmla="*/ 9788 h 19467"/>
                <a:gd name="connsiteX1" fmla="*/ 150 w 8231"/>
                <a:gd name="connsiteY1" fmla="*/ 0 h 19467"/>
                <a:gd name="connsiteX2" fmla="*/ 42 w 8231"/>
                <a:gd name="connsiteY2" fmla="*/ 0 h 19467"/>
                <a:gd name="connsiteX3" fmla="*/ 8109 w 8231"/>
                <a:gd name="connsiteY3" fmla="*/ 19468 h 19467"/>
                <a:gd name="connsiteX4" fmla="*/ 5205 w 8231"/>
                <a:gd name="connsiteY4" fmla="*/ 9788 h 1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1" h="19467">
                  <a:moveTo>
                    <a:pt x="5205" y="9788"/>
                  </a:moveTo>
                  <a:cubicBezTo>
                    <a:pt x="3699" y="6023"/>
                    <a:pt x="1118" y="323"/>
                    <a:pt x="150" y="0"/>
                  </a:cubicBezTo>
                  <a:cubicBezTo>
                    <a:pt x="150" y="0"/>
                    <a:pt x="42" y="0"/>
                    <a:pt x="42" y="0"/>
                  </a:cubicBezTo>
                  <a:cubicBezTo>
                    <a:pt x="-603" y="1936"/>
                    <a:pt x="6388" y="18822"/>
                    <a:pt x="8109" y="19468"/>
                  </a:cubicBezTo>
                  <a:cubicBezTo>
                    <a:pt x="8754" y="19145"/>
                    <a:pt x="6710" y="13444"/>
                    <a:pt x="5205" y="978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71" name="任意多边形: 形状 1158">
              <a:extLst>
                <a:ext uri="{FF2B5EF4-FFF2-40B4-BE49-F238E27FC236}">
                  <a16:creationId xmlns:a16="http://schemas.microsoft.com/office/drawing/2014/main" xmlns="" id="{44CB3432-2CDF-4049-AD4F-C1B7890FBB16}"/>
                </a:ext>
              </a:extLst>
            </p:cNvPr>
            <p:cNvSpPr/>
            <p:nvPr/>
          </p:nvSpPr>
          <p:spPr>
            <a:xfrm>
              <a:off x="3219304" y="2150674"/>
              <a:ext cx="34540" cy="81808"/>
            </a:xfrm>
            <a:custGeom>
              <a:avLst/>
              <a:gdLst>
                <a:gd name="connsiteX0" fmla="*/ 6668 w 8174"/>
                <a:gd name="connsiteY0" fmla="*/ 15811 h 19360"/>
                <a:gd name="connsiteX1" fmla="*/ 1721 w 8174"/>
                <a:gd name="connsiteY1" fmla="*/ 3980 h 19360"/>
                <a:gd name="connsiteX2" fmla="*/ 0 w 8174"/>
                <a:gd name="connsiteY2" fmla="*/ 0 h 19360"/>
                <a:gd name="connsiteX3" fmla="*/ 8174 w 8174"/>
                <a:gd name="connsiteY3" fmla="*/ 19360 h 19360"/>
                <a:gd name="connsiteX4" fmla="*/ 6668 w 8174"/>
                <a:gd name="connsiteY4" fmla="*/ 15811 h 19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4" h="19360">
                  <a:moveTo>
                    <a:pt x="6668" y="15811"/>
                  </a:moveTo>
                  <a:lnTo>
                    <a:pt x="1721" y="3980"/>
                  </a:lnTo>
                  <a:cubicBezTo>
                    <a:pt x="215" y="323"/>
                    <a:pt x="107" y="215"/>
                    <a:pt x="0" y="0"/>
                  </a:cubicBezTo>
                  <a:cubicBezTo>
                    <a:pt x="430" y="1076"/>
                    <a:pt x="7636" y="18500"/>
                    <a:pt x="8174" y="19360"/>
                  </a:cubicBezTo>
                  <a:cubicBezTo>
                    <a:pt x="7636" y="18177"/>
                    <a:pt x="7099" y="16994"/>
                    <a:pt x="6668" y="1581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77" name="任意多边形: 形状 1164">
              <a:extLst>
                <a:ext uri="{FF2B5EF4-FFF2-40B4-BE49-F238E27FC236}">
                  <a16:creationId xmlns:a16="http://schemas.microsoft.com/office/drawing/2014/main" xmlns="" id="{2216B6DE-CFCA-4CBE-979B-BB84F1C94A70}"/>
                </a:ext>
              </a:extLst>
            </p:cNvPr>
            <p:cNvSpPr/>
            <p:nvPr/>
          </p:nvSpPr>
          <p:spPr>
            <a:xfrm>
              <a:off x="3209525" y="2417407"/>
              <a:ext cx="34891" cy="85353"/>
            </a:xfrm>
            <a:custGeom>
              <a:avLst/>
              <a:gdLst>
                <a:gd name="connsiteX0" fmla="*/ 6724 w 8257"/>
                <a:gd name="connsiteY0" fmla="*/ 10123 h 20199"/>
                <a:gd name="connsiteX1" fmla="*/ 701 w 8257"/>
                <a:gd name="connsiteY1" fmla="*/ 12 h 20199"/>
                <a:gd name="connsiteX2" fmla="*/ 6724 w 8257"/>
                <a:gd name="connsiteY2" fmla="*/ 20018 h 20199"/>
                <a:gd name="connsiteX3" fmla="*/ 6724 w 8257"/>
                <a:gd name="connsiteY3" fmla="*/ 10123 h 20199"/>
              </a:gdLst>
              <a:ahLst/>
              <a:cxnLst>
                <a:cxn ang="0">
                  <a:pos x="connsiteX0" y="connsiteY0"/>
                </a:cxn>
                <a:cxn ang="0">
                  <a:pos x="connsiteX1" y="connsiteY1"/>
                </a:cxn>
                <a:cxn ang="0">
                  <a:pos x="connsiteX2" y="connsiteY2"/>
                </a:cxn>
                <a:cxn ang="0">
                  <a:pos x="connsiteX3" y="connsiteY3"/>
                </a:cxn>
              </a:cxnLst>
              <a:rect l="l" t="t" r="r" b="b"/>
              <a:pathLst>
                <a:path w="8257" h="20199">
                  <a:moveTo>
                    <a:pt x="6724" y="10123"/>
                  </a:moveTo>
                  <a:cubicBezTo>
                    <a:pt x="5326" y="5713"/>
                    <a:pt x="2530" y="-310"/>
                    <a:pt x="701" y="12"/>
                  </a:cubicBezTo>
                  <a:cubicBezTo>
                    <a:pt x="-1988" y="1948"/>
                    <a:pt x="3713" y="18082"/>
                    <a:pt x="6724" y="20018"/>
                  </a:cubicBezTo>
                  <a:cubicBezTo>
                    <a:pt x="8768" y="21201"/>
                    <a:pt x="8768" y="16468"/>
                    <a:pt x="6724" y="1012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78" name="任意多边形: 形状 1165">
              <a:extLst>
                <a:ext uri="{FF2B5EF4-FFF2-40B4-BE49-F238E27FC236}">
                  <a16:creationId xmlns:a16="http://schemas.microsoft.com/office/drawing/2014/main" xmlns="" id="{7AD88205-7DC1-4678-880B-FC083AE94CCA}"/>
                </a:ext>
              </a:extLst>
            </p:cNvPr>
            <p:cNvSpPr/>
            <p:nvPr/>
          </p:nvSpPr>
          <p:spPr>
            <a:xfrm>
              <a:off x="3268215" y="2385136"/>
              <a:ext cx="31434" cy="85290"/>
            </a:xfrm>
            <a:custGeom>
              <a:avLst/>
              <a:gdLst>
                <a:gd name="connsiteX0" fmla="*/ 5312 w 7439"/>
                <a:gd name="connsiteY0" fmla="*/ 10123 h 20184"/>
                <a:gd name="connsiteX1" fmla="*/ 256 w 7439"/>
                <a:gd name="connsiteY1" fmla="*/ 12 h 20184"/>
                <a:gd name="connsiteX2" fmla="*/ 6925 w 7439"/>
                <a:gd name="connsiteY2" fmla="*/ 20125 h 20184"/>
                <a:gd name="connsiteX3" fmla="*/ 5312 w 7439"/>
                <a:gd name="connsiteY3" fmla="*/ 10123 h 20184"/>
              </a:gdLst>
              <a:ahLst/>
              <a:cxnLst>
                <a:cxn ang="0">
                  <a:pos x="connsiteX0" y="connsiteY0"/>
                </a:cxn>
                <a:cxn ang="0">
                  <a:pos x="connsiteX1" y="connsiteY1"/>
                </a:cxn>
                <a:cxn ang="0">
                  <a:pos x="connsiteX2" y="connsiteY2"/>
                </a:cxn>
                <a:cxn ang="0">
                  <a:pos x="connsiteX3" y="connsiteY3"/>
                </a:cxn>
              </a:cxnLst>
              <a:rect l="l" t="t" r="r" b="b"/>
              <a:pathLst>
                <a:path w="7439" h="20184">
                  <a:moveTo>
                    <a:pt x="5312" y="10123"/>
                  </a:moveTo>
                  <a:cubicBezTo>
                    <a:pt x="3806" y="5713"/>
                    <a:pt x="1332" y="-310"/>
                    <a:pt x="256" y="12"/>
                  </a:cubicBezTo>
                  <a:cubicBezTo>
                    <a:pt x="-1357" y="2271"/>
                    <a:pt x="5097" y="19157"/>
                    <a:pt x="6925" y="20125"/>
                  </a:cubicBezTo>
                  <a:cubicBezTo>
                    <a:pt x="8000" y="20771"/>
                    <a:pt x="7355" y="16038"/>
                    <a:pt x="5312" y="1012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79" name="任意多边形: 形状 1166">
              <a:extLst>
                <a:ext uri="{FF2B5EF4-FFF2-40B4-BE49-F238E27FC236}">
                  <a16:creationId xmlns:a16="http://schemas.microsoft.com/office/drawing/2014/main" xmlns="" id="{5AA46A1C-BD73-41D2-B92F-92A6E3AA4BD8}"/>
                </a:ext>
              </a:extLst>
            </p:cNvPr>
            <p:cNvSpPr/>
            <p:nvPr/>
          </p:nvSpPr>
          <p:spPr>
            <a:xfrm>
              <a:off x="3293835" y="2353829"/>
              <a:ext cx="29562" cy="84533"/>
            </a:xfrm>
            <a:custGeom>
              <a:avLst/>
              <a:gdLst>
                <a:gd name="connsiteX0" fmla="*/ 6993 w 6996"/>
                <a:gd name="connsiteY0" fmla="*/ 20005 h 20005"/>
                <a:gd name="connsiteX1" fmla="*/ 4089 w 6996"/>
                <a:gd name="connsiteY1" fmla="*/ 10003 h 20005"/>
                <a:gd name="connsiteX2" fmla="*/ 109 w 6996"/>
                <a:gd name="connsiteY2" fmla="*/ 0 h 20005"/>
                <a:gd name="connsiteX3" fmla="*/ 2 w 6996"/>
                <a:gd name="connsiteY3" fmla="*/ 0 h 20005"/>
                <a:gd name="connsiteX4" fmla="*/ 6885 w 6996"/>
                <a:gd name="connsiteY4" fmla="*/ 20005 h 20005"/>
                <a:gd name="connsiteX5" fmla="*/ 6993 w 6996"/>
                <a:gd name="connsiteY5" fmla="*/ 20005 h 2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96" h="20005">
                  <a:moveTo>
                    <a:pt x="6993" y="20005"/>
                  </a:moveTo>
                  <a:cubicBezTo>
                    <a:pt x="7100" y="18930"/>
                    <a:pt x="5164" y="13014"/>
                    <a:pt x="4089" y="10003"/>
                  </a:cubicBezTo>
                  <a:cubicBezTo>
                    <a:pt x="3013" y="6991"/>
                    <a:pt x="862" y="1076"/>
                    <a:pt x="109" y="0"/>
                  </a:cubicBezTo>
                  <a:cubicBezTo>
                    <a:pt x="109" y="0"/>
                    <a:pt x="2" y="0"/>
                    <a:pt x="2" y="0"/>
                  </a:cubicBezTo>
                  <a:cubicBezTo>
                    <a:pt x="-106" y="1721"/>
                    <a:pt x="5594" y="18177"/>
                    <a:pt x="6885" y="20005"/>
                  </a:cubicBezTo>
                  <a:cubicBezTo>
                    <a:pt x="6993" y="20005"/>
                    <a:pt x="6993" y="20005"/>
                    <a:pt x="6993" y="2000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97" name="任意多边形: 形状 1184">
              <a:extLst>
                <a:ext uri="{FF2B5EF4-FFF2-40B4-BE49-F238E27FC236}">
                  <a16:creationId xmlns:a16="http://schemas.microsoft.com/office/drawing/2014/main" xmlns="" id="{2E679E10-F57A-4A77-9824-51703CA9BAB8}"/>
                </a:ext>
              </a:extLst>
            </p:cNvPr>
            <p:cNvSpPr/>
            <p:nvPr/>
          </p:nvSpPr>
          <p:spPr>
            <a:xfrm>
              <a:off x="258293" y="2876945"/>
              <a:ext cx="85108" cy="89414"/>
            </a:xfrm>
            <a:custGeom>
              <a:avLst/>
              <a:gdLst>
                <a:gd name="connsiteX0" fmla="*/ 20119 w 20141"/>
                <a:gd name="connsiteY0" fmla="*/ 11401 h 21160"/>
                <a:gd name="connsiteX1" fmla="*/ 9793 w 20141"/>
                <a:gd name="connsiteY1" fmla="*/ 0 h 21160"/>
                <a:gd name="connsiteX2" fmla="*/ 2479 w 20141"/>
                <a:gd name="connsiteY2" fmla="*/ 17424 h 21160"/>
                <a:gd name="connsiteX3" fmla="*/ 20119 w 20141"/>
                <a:gd name="connsiteY3" fmla="*/ 11401 h 21160"/>
              </a:gdLst>
              <a:ahLst/>
              <a:cxnLst>
                <a:cxn ang="0">
                  <a:pos x="connsiteX0" y="connsiteY0"/>
                </a:cxn>
                <a:cxn ang="0">
                  <a:pos x="connsiteX1" y="connsiteY1"/>
                </a:cxn>
                <a:cxn ang="0">
                  <a:pos x="connsiteX2" y="connsiteY2"/>
                </a:cxn>
                <a:cxn ang="0">
                  <a:pos x="connsiteX3" y="connsiteY3"/>
                </a:cxn>
              </a:cxnLst>
              <a:rect l="l" t="t" r="r" b="b"/>
              <a:pathLst>
                <a:path w="20141" h="21160">
                  <a:moveTo>
                    <a:pt x="20119" y="11401"/>
                  </a:moveTo>
                  <a:cubicBezTo>
                    <a:pt x="20441" y="6776"/>
                    <a:pt x="17430" y="215"/>
                    <a:pt x="9793" y="0"/>
                  </a:cubicBezTo>
                  <a:cubicBezTo>
                    <a:pt x="436" y="753"/>
                    <a:pt x="-2683" y="11293"/>
                    <a:pt x="2479" y="17424"/>
                  </a:cubicBezTo>
                  <a:cubicBezTo>
                    <a:pt x="8395" y="24630"/>
                    <a:pt x="19473" y="20758"/>
                    <a:pt x="20119" y="1140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98" name="任意多边形: 形状 1185">
              <a:extLst>
                <a:ext uri="{FF2B5EF4-FFF2-40B4-BE49-F238E27FC236}">
                  <a16:creationId xmlns:a16="http://schemas.microsoft.com/office/drawing/2014/main" xmlns="" id="{D046806B-0476-4F6D-AAAF-347DC38E046E}"/>
                </a:ext>
              </a:extLst>
            </p:cNvPr>
            <p:cNvSpPr/>
            <p:nvPr/>
          </p:nvSpPr>
          <p:spPr>
            <a:xfrm>
              <a:off x="584839" y="2867856"/>
              <a:ext cx="85285" cy="88894"/>
            </a:xfrm>
            <a:custGeom>
              <a:avLst/>
              <a:gdLst>
                <a:gd name="connsiteX0" fmla="*/ 20173 w 20183"/>
                <a:gd name="connsiteY0" fmla="*/ 11293 h 21037"/>
                <a:gd name="connsiteX1" fmla="*/ 9418 w 20183"/>
                <a:gd name="connsiteY1" fmla="*/ 0 h 21037"/>
                <a:gd name="connsiteX2" fmla="*/ 2642 w 20183"/>
                <a:gd name="connsiteY2" fmla="*/ 17532 h 21037"/>
                <a:gd name="connsiteX3" fmla="*/ 20173 w 20183"/>
                <a:gd name="connsiteY3" fmla="*/ 11293 h 21037"/>
              </a:gdLst>
              <a:ahLst/>
              <a:cxnLst>
                <a:cxn ang="0">
                  <a:pos x="connsiteX0" y="connsiteY0"/>
                </a:cxn>
                <a:cxn ang="0">
                  <a:pos x="connsiteX1" y="connsiteY1"/>
                </a:cxn>
                <a:cxn ang="0">
                  <a:pos x="connsiteX2" y="connsiteY2"/>
                </a:cxn>
                <a:cxn ang="0">
                  <a:pos x="connsiteX3" y="connsiteY3"/>
                </a:cxn>
              </a:cxnLst>
              <a:rect l="l" t="t" r="r" b="b"/>
              <a:pathLst>
                <a:path w="20183" h="21037">
                  <a:moveTo>
                    <a:pt x="20173" y="11293"/>
                  </a:moveTo>
                  <a:cubicBezTo>
                    <a:pt x="20388" y="6668"/>
                    <a:pt x="17162" y="215"/>
                    <a:pt x="9418" y="0"/>
                  </a:cubicBezTo>
                  <a:cubicBezTo>
                    <a:pt x="168" y="753"/>
                    <a:pt x="-2629" y="11401"/>
                    <a:pt x="2642" y="17532"/>
                  </a:cubicBezTo>
                  <a:cubicBezTo>
                    <a:pt x="8665" y="24415"/>
                    <a:pt x="19743" y="20543"/>
                    <a:pt x="20173" y="1129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099" name="任意多边形: 形状 1186">
              <a:extLst>
                <a:ext uri="{FF2B5EF4-FFF2-40B4-BE49-F238E27FC236}">
                  <a16:creationId xmlns:a16="http://schemas.microsoft.com/office/drawing/2014/main" xmlns="" id="{25ED72DE-1496-4F3D-8AA6-AC6F07545388}"/>
                </a:ext>
              </a:extLst>
            </p:cNvPr>
            <p:cNvSpPr/>
            <p:nvPr/>
          </p:nvSpPr>
          <p:spPr>
            <a:xfrm>
              <a:off x="909704" y="2855129"/>
              <a:ext cx="84884" cy="88797"/>
            </a:xfrm>
            <a:custGeom>
              <a:avLst/>
              <a:gdLst>
                <a:gd name="connsiteX0" fmla="*/ 3525 w 20088"/>
                <a:gd name="connsiteY0" fmla="*/ 18284 h 21014"/>
                <a:gd name="connsiteX1" fmla="*/ 20088 w 20088"/>
                <a:gd name="connsiteY1" fmla="*/ 11186 h 21014"/>
                <a:gd name="connsiteX2" fmla="*/ 9117 w 20088"/>
                <a:gd name="connsiteY2" fmla="*/ 0 h 21014"/>
                <a:gd name="connsiteX3" fmla="*/ 3525 w 20088"/>
                <a:gd name="connsiteY3" fmla="*/ 18284 h 21014"/>
              </a:gdLst>
              <a:ahLst/>
              <a:cxnLst>
                <a:cxn ang="0">
                  <a:pos x="connsiteX0" y="connsiteY0"/>
                </a:cxn>
                <a:cxn ang="0">
                  <a:pos x="connsiteX1" y="connsiteY1"/>
                </a:cxn>
                <a:cxn ang="0">
                  <a:pos x="connsiteX2" y="connsiteY2"/>
                </a:cxn>
                <a:cxn ang="0">
                  <a:pos x="connsiteX3" y="connsiteY3"/>
                </a:cxn>
              </a:cxnLst>
              <a:rect l="l" t="t" r="r" b="b"/>
              <a:pathLst>
                <a:path w="20088" h="21014">
                  <a:moveTo>
                    <a:pt x="3525" y="18284"/>
                  </a:moveTo>
                  <a:cubicBezTo>
                    <a:pt x="9870" y="24200"/>
                    <a:pt x="19981" y="19898"/>
                    <a:pt x="20088" y="11186"/>
                  </a:cubicBezTo>
                  <a:cubicBezTo>
                    <a:pt x="20088" y="6561"/>
                    <a:pt x="16754" y="108"/>
                    <a:pt x="9117" y="0"/>
                  </a:cubicBezTo>
                  <a:cubicBezTo>
                    <a:pt x="-563" y="968"/>
                    <a:pt x="-2714" y="12476"/>
                    <a:pt x="3525" y="1828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00" name="任意多边形: 形状 1187">
              <a:extLst>
                <a:ext uri="{FF2B5EF4-FFF2-40B4-BE49-F238E27FC236}">
                  <a16:creationId xmlns:a16="http://schemas.microsoft.com/office/drawing/2014/main" xmlns="" id="{EE9D09B8-28DA-4900-A5CE-6E8891010494}"/>
                </a:ext>
              </a:extLst>
            </p:cNvPr>
            <p:cNvSpPr/>
            <p:nvPr/>
          </p:nvSpPr>
          <p:spPr>
            <a:xfrm>
              <a:off x="994131" y="2902396"/>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01" name="任意多边形: 形状 1188">
              <a:extLst>
                <a:ext uri="{FF2B5EF4-FFF2-40B4-BE49-F238E27FC236}">
                  <a16:creationId xmlns:a16="http://schemas.microsoft.com/office/drawing/2014/main" xmlns="" id="{BB72FF7C-8497-4FC0-8D7C-FC6DAD4935BA}"/>
                </a:ext>
              </a:extLst>
            </p:cNvPr>
            <p:cNvSpPr/>
            <p:nvPr/>
          </p:nvSpPr>
          <p:spPr>
            <a:xfrm>
              <a:off x="1230494" y="2839224"/>
              <a:ext cx="83156" cy="89426"/>
            </a:xfrm>
            <a:custGeom>
              <a:avLst/>
              <a:gdLst>
                <a:gd name="connsiteX0" fmla="*/ 3650 w 19679"/>
                <a:gd name="connsiteY0" fmla="*/ 18392 h 21163"/>
                <a:gd name="connsiteX1" fmla="*/ 19676 w 19679"/>
                <a:gd name="connsiteY1" fmla="*/ 11078 h 21163"/>
                <a:gd name="connsiteX2" fmla="*/ 8597 w 19679"/>
                <a:gd name="connsiteY2" fmla="*/ 0 h 21163"/>
                <a:gd name="connsiteX3" fmla="*/ 3650 w 19679"/>
                <a:gd name="connsiteY3" fmla="*/ 18392 h 21163"/>
              </a:gdLst>
              <a:ahLst/>
              <a:cxnLst>
                <a:cxn ang="0">
                  <a:pos x="connsiteX0" y="connsiteY0"/>
                </a:cxn>
                <a:cxn ang="0">
                  <a:pos x="connsiteX1" y="connsiteY1"/>
                </a:cxn>
                <a:cxn ang="0">
                  <a:pos x="connsiteX2" y="connsiteY2"/>
                </a:cxn>
                <a:cxn ang="0">
                  <a:pos x="connsiteX3" y="connsiteY3"/>
                </a:cxn>
              </a:cxnLst>
              <a:rect l="l" t="t" r="r" b="b"/>
              <a:pathLst>
                <a:path w="19679" h="21163">
                  <a:moveTo>
                    <a:pt x="3650" y="18392"/>
                  </a:moveTo>
                  <a:cubicBezTo>
                    <a:pt x="10211" y="24415"/>
                    <a:pt x="19891" y="20005"/>
                    <a:pt x="19676" y="11078"/>
                  </a:cubicBezTo>
                  <a:cubicBezTo>
                    <a:pt x="19568" y="6453"/>
                    <a:pt x="16126" y="0"/>
                    <a:pt x="8597" y="0"/>
                  </a:cubicBezTo>
                  <a:cubicBezTo>
                    <a:pt x="-760" y="1076"/>
                    <a:pt x="-2588" y="12584"/>
                    <a:pt x="3650" y="1839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02" name="任意多边形: 形状 1189">
              <a:extLst>
                <a:ext uri="{FF2B5EF4-FFF2-40B4-BE49-F238E27FC236}">
                  <a16:creationId xmlns:a16="http://schemas.microsoft.com/office/drawing/2014/main" xmlns="" id="{F377686A-DEF2-47BD-A334-09C67B5859D3}"/>
                </a:ext>
              </a:extLst>
            </p:cNvPr>
            <p:cNvSpPr/>
            <p:nvPr/>
          </p:nvSpPr>
          <p:spPr>
            <a:xfrm>
              <a:off x="1625871" y="2866491"/>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03" name="任意多边形: 形状 1190">
              <a:extLst>
                <a:ext uri="{FF2B5EF4-FFF2-40B4-BE49-F238E27FC236}">
                  <a16:creationId xmlns:a16="http://schemas.microsoft.com/office/drawing/2014/main" xmlns="" id="{BF26395F-A323-4581-99E8-B6EE927FD8DA}"/>
                </a:ext>
              </a:extLst>
            </p:cNvPr>
            <p:cNvSpPr/>
            <p:nvPr/>
          </p:nvSpPr>
          <p:spPr>
            <a:xfrm>
              <a:off x="1544567" y="2820128"/>
              <a:ext cx="81364" cy="89122"/>
            </a:xfrm>
            <a:custGeom>
              <a:avLst/>
              <a:gdLst>
                <a:gd name="connsiteX0" fmla="*/ 8163 w 19255"/>
                <a:gd name="connsiteY0" fmla="*/ 1 h 21091"/>
                <a:gd name="connsiteX1" fmla="*/ 3861 w 19255"/>
                <a:gd name="connsiteY1" fmla="*/ 18393 h 21091"/>
                <a:gd name="connsiteX2" fmla="*/ 19241 w 19255"/>
                <a:gd name="connsiteY2" fmla="*/ 10972 h 21091"/>
                <a:gd name="connsiteX3" fmla="*/ 8163 w 19255"/>
                <a:gd name="connsiteY3" fmla="*/ 1 h 21091"/>
              </a:gdLst>
              <a:ahLst/>
              <a:cxnLst>
                <a:cxn ang="0">
                  <a:pos x="connsiteX0" y="connsiteY0"/>
                </a:cxn>
                <a:cxn ang="0">
                  <a:pos x="connsiteX1" y="connsiteY1"/>
                </a:cxn>
                <a:cxn ang="0">
                  <a:pos x="connsiteX2" y="connsiteY2"/>
                </a:cxn>
                <a:cxn ang="0">
                  <a:pos x="connsiteX3" y="connsiteY3"/>
                </a:cxn>
              </a:cxnLst>
              <a:rect l="l" t="t" r="r" b="b"/>
              <a:pathLst>
                <a:path w="19255" h="21091">
                  <a:moveTo>
                    <a:pt x="8163" y="1"/>
                  </a:moveTo>
                  <a:cubicBezTo>
                    <a:pt x="-979" y="1184"/>
                    <a:pt x="-2485" y="12693"/>
                    <a:pt x="3861" y="18393"/>
                  </a:cubicBezTo>
                  <a:cubicBezTo>
                    <a:pt x="10422" y="24309"/>
                    <a:pt x="19672" y="19899"/>
                    <a:pt x="19241" y="10972"/>
                  </a:cubicBezTo>
                  <a:cubicBezTo>
                    <a:pt x="19026" y="6347"/>
                    <a:pt x="15477" y="-106"/>
                    <a:pt x="8163" y="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04" name="任意多边形: 形状 1191">
              <a:extLst>
                <a:ext uri="{FF2B5EF4-FFF2-40B4-BE49-F238E27FC236}">
                  <a16:creationId xmlns:a16="http://schemas.microsoft.com/office/drawing/2014/main" xmlns="" id="{299183E5-A802-450E-BB6D-EBC93284BF64}"/>
                </a:ext>
              </a:extLst>
            </p:cNvPr>
            <p:cNvSpPr/>
            <p:nvPr/>
          </p:nvSpPr>
          <p:spPr>
            <a:xfrm>
              <a:off x="1849275" y="2797842"/>
              <a:ext cx="77658" cy="88729"/>
            </a:xfrm>
            <a:custGeom>
              <a:avLst/>
              <a:gdLst>
                <a:gd name="connsiteX0" fmla="*/ 18333 w 18378"/>
                <a:gd name="connsiteY0" fmla="*/ 10761 h 20998"/>
                <a:gd name="connsiteX1" fmla="*/ 7470 w 18378"/>
                <a:gd name="connsiteY1" fmla="*/ 5 h 20998"/>
                <a:gd name="connsiteX2" fmla="*/ 3920 w 18378"/>
                <a:gd name="connsiteY2" fmla="*/ 18397 h 20998"/>
                <a:gd name="connsiteX3" fmla="*/ 18333 w 18378"/>
                <a:gd name="connsiteY3" fmla="*/ 10761 h 20998"/>
              </a:gdLst>
              <a:ahLst/>
              <a:cxnLst>
                <a:cxn ang="0">
                  <a:pos x="connsiteX0" y="connsiteY0"/>
                </a:cxn>
                <a:cxn ang="0">
                  <a:pos x="connsiteX1" y="connsiteY1"/>
                </a:cxn>
                <a:cxn ang="0">
                  <a:pos x="connsiteX2" y="connsiteY2"/>
                </a:cxn>
                <a:cxn ang="0">
                  <a:pos x="connsiteX3" y="connsiteY3"/>
                </a:cxn>
              </a:cxnLst>
              <a:rect l="l" t="t" r="r" b="b"/>
              <a:pathLst>
                <a:path w="18378" h="20998">
                  <a:moveTo>
                    <a:pt x="18333" y="10761"/>
                  </a:moveTo>
                  <a:cubicBezTo>
                    <a:pt x="18010" y="6136"/>
                    <a:pt x="14353" y="-210"/>
                    <a:pt x="7470" y="5"/>
                  </a:cubicBezTo>
                  <a:cubicBezTo>
                    <a:pt x="-1242" y="1296"/>
                    <a:pt x="-2210" y="12804"/>
                    <a:pt x="3920" y="18397"/>
                  </a:cubicBezTo>
                  <a:cubicBezTo>
                    <a:pt x="10374" y="24205"/>
                    <a:pt x="19086" y="19688"/>
                    <a:pt x="18333" y="1076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05" name="任意多边形: 形状 1192">
              <a:extLst>
                <a:ext uri="{FF2B5EF4-FFF2-40B4-BE49-F238E27FC236}">
                  <a16:creationId xmlns:a16="http://schemas.microsoft.com/office/drawing/2014/main" xmlns="" id="{1E5DDE4A-FB83-45DB-BC6B-6DA7B8394017}"/>
                </a:ext>
              </a:extLst>
            </p:cNvPr>
            <p:cNvSpPr/>
            <p:nvPr/>
          </p:nvSpPr>
          <p:spPr>
            <a:xfrm>
              <a:off x="2131798" y="2772391"/>
              <a:ext cx="71582" cy="88953"/>
            </a:xfrm>
            <a:custGeom>
              <a:avLst/>
              <a:gdLst>
                <a:gd name="connsiteX0" fmla="*/ 16867 w 16940"/>
                <a:gd name="connsiteY0" fmla="*/ 10761 h 21051"/>
                <a:gd name="connsiteX1" fmla="*/ 6542 w 16940"/>
                <a:gd name="connsiteY1" fmla="*/ 5 h 21051"/>
                <a:gd name="connsiteX2" fmla="*/ 4713 w 16940"/>
                <a:gd name="connsiteY2" fmla="*/ 19043 h 21051"/>
                <a:gd name="connsiteX3" fmla="*/ 16867 w 16940"/>
                <a:gd name="connsiteY3" fmla="*/ 10761 h 21051"/>
              </a:gdLst>
              <a:ahLst/>
              <a:cxnLst>
                <a:cxn ang="0">
                  <a:pos x="connsiteX0" y="connsiteY0"/>
                </a:cxn>
                <a:cxn ang="0">
                  <a:pos x="connsiteX1" y="connsiteY1"/>
                </a:cxn>
                <a:cxn ang="0">
                  <a:pos x="connsiteX2" y="connsiteY2"/>
                </a:cxn>
                <a:cxn ang="0">
                  <a:pos x="connsiteX3" y="connsiteY3"/>
                </a:cxn>
              </a:cxnLst>
              <a:rect l="l" t="t" r="r" b="b"/>
              <a:pathLst>
                <a:path w="16940" h="21051">
                  <a:moveTo>
                    <a:pt x="16867" y="10761"/>
                  </a:moveTo>
                  <a:cubicBezTo>
                    <a:pt x="16329" y="6136"/>
                    <a:pt x="12887" y="-210"/>
                    <a:pt x="6542" y="5"/>
                  </a:cubicBezTo>
                  <a:cubicBezTo>
                    <a:pt x="-1848" y="1404"/>
                    <a:pt x="-1848" y="13880"/>
                    <a:pt x="4713" y="19043"/>
                  </a:cubicBezTo>
                  <a:cubicBezTo>
                    <a:pt x="10844" y="23990"/>
                    <a:pt x="17727" y="19258"/>
                    <a:pt x="16867" y="1076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06" name="任意多边形: 形状 1193">
              <a:extLst>
                <a:ext uri="{FF2B5EF4-FFF2-40B4-BE49-F238E27FC236}">
                  <a16:creationId xmlns:a16="http://schemas.microsoft.com/office/drawing/2014/main" xmlns="" id="{A9D671DB-726F-4B09-84ED-4C887876C971}"/>
                </a:ext>
              </a:extLst>
            </p:cNvPr>
            <p:cNvSpPr/>
            <p:nvPr/>
          </p:nvSpPr>
          <p:spPr>
            <a:xfrm>
              <a:off x="2387004" y="2746003"/>
              <a:ext cx="64791" cy="88450"/>
            </a:xfrm>
            <a:custGeom>
              <a:avLst/>
              <a:gdLst>
                <a:gd name="connsiteX0" fmla="*/ 5517 w 15333"/>
                <a:gd name="connsiteY0" fmla="*/ 12 h 20932"/>
                <a:gd name="connsiteX1" fmla="*/ 5302 w 15333"/>
                <a:gd name="connsiteY1" fmla="*/ 19587 h 20932"/>
                <a:gd name="connsiteX2" fmla="*/ 15197 w 15333"/>
                <a:gd name="connsiteY2" fmla="*/ 10660 h 20932"/>
                <a:gd name="connsiteX3" fmla="*/ 5517 w 15333"/>
                <a:gd name="connsiteY3" fmla="*/ 12 h 20932"/>
              </a:gdLst>
              <a:ahLst/>
              <a:cxnLst>
                <a:cxn ang="0">
                  <a:pos x="connsiteX0" y="connsiteY0"/>
                </a:cxn>
                <a:cxn ang="0">
                  <a:pos x="connsiteX1" y="connsiteY1"/>
                </a:cxn>
                <a:cxn ang="0">
                  <a:pos x="connsiteX2" y="connsiteY2"/>
                </a:cxn>
                <a:cxn ang="0">
                  <a:pos x="connsiteX3" y="connsiteY3"/>
                </a:cxn>
              </a:cxnLst>
              <a:rect l="l" t="t" r="r" b="b"/>
              <a:pathLst>
                <a:path w="15333" h="20932">
                  <a:moveTo>
                    <a:pt x="5517" y="12"/>
                  </a:moveTo>
                  <a:cubicBezTo>
                    <a:pt x="-2335" y="1518"/>
                    <a:pt x="-1259" y="14962"/>
                    <a:pt x="5302" y="19587"/>
                  </a:cubicBezTo>
                  <a:cubicBezTo>
                    <a:pt x="10787" y="23459"/>
                    <a:pt x="16273" y="18511"/>
                    <a:pt x="15197" y="10660"/>
                  </a:cubicBezTo>
                  <a:cubicBezTo>
                    <a:pt x="14552" y="6035"/>
                    <a:pt x="11110" y="-311"/>
                    <a:pt x="5517" y="1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07" name="任意多边形: 形状 1194">
              <a:extLst>
                <a:ext uri="{FF2B5EF4-FFF2-40B4-BE49-F238E27FC236}">
                  <a16:creationId xmlns:a16="http://schemas.microsoft.com/office/drawing/2014/main" xmlns="" id="{4C58B1DF-1E8C-4501-82B9-71A2F22305FE}"/>
                </a:ext>
              </a:extLst>
            </p:cNvPr>
            <p:cNvSpPr/>
            <p:nvPr/>
          </p:nvSpPr>
          <p:spPr>
            <a:xfrm>
              <a:off x="2613940" y="2717822"/>
              <a:ext cx="58174" cy="87956"/>
            </a:xfrm>
            <a:custGeom>
              <a:avLst/>
              <a:gdLst>
                <a:gd name="connsiteX0" fmla="*/ 13549 w 13767"/>
                <a:gd name="connsiteY0" fmla="*/ 10552 h 20815"/>
                <a:gd name="connsiteX1" fmla="*/ 4514 w 13767"/>
                <a:gd name="connsiteY1" fmla="*/ 12 h 20815"/>
                <a:gd name="connsiteX2" fmla="*/ 5159 w 13767"/>
                <a:gd name="connsiteY2" fmla="*/ 19587 h 20815"/>
                <a:gd name="connsiteX3" fmla="*/ 13549 w 13767"/>
                <a:gd name="connsiteY3" fmla="*/ 10552 h 20815"/>
              </a:gdLst>
              <a:ahLst/>
              <a:cxnLst>
                <a:cxn ang="0">
                  <a:pos x="connsiteX0" y="connsiteY0"/>
                </a:cxn>
                <a:cxn ang="0">
                  <a:pos x="connsiteX1" y="connsiteY1"/>
                </a:cxn>
                <a:cxn ang="0">
                  <a:pos x="connsiteX2" y="connsiteY2"/>
                </a:cxn>
                <a:cxn ang="0">
                  <a:pos x="connsiteX3" y="connsiteY3"/>
                </a:cxn>
              </a:cxnLst>
              <a:rect l="l" t="t" r="r" b="b"/>
              <a:pathLst>
                <a:path w="13767" h="20815">
                  <a:moveTo>
                    <a:pt x="13549" y="10552"/>
                  </a:moveTo>
                  <a:cubicBezTo>
                    <a:pt x="12796" y="6035"/>
                    <a:pt x="9462" y="-311"/>
                    <a:pt x="4514" y="12"/>
                  </a:cubicBezTo>
                  <a:cubicBezTo>
                    <a:pt x="-2370" y="1518"/>
                    <a:pt x="-756" y="14962"/>
                    <a:pt x="5159" y="19587"/>
                  </a:cubicBezTo>
                  <a:cubicBezTo>
                    <a:pt x="10214" y="23244"/>
                    <a:pt x="14839" y="18296"/>
                    <a:pt x="13549" y="1055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08" name="任意多边形: 形状 1195">
              <a:extLst>
                <a:ext uri="{FF2B5EF4-FFF2-40B4-BE49-F238E27FC236}">
                  <a16:creationId xmlns:a16="http://schemas.microsoft.com/office/drawing/2014/main" xmlns="" id="{309D4A22-F709-4D79-90CD-9A854B76F0E0}"/>
                </a:ext>
              </a:extLst>
            </p:cNvPr>
            <p:cNvSpPr/>
            <p:nvPr/>
          </p:nvSpPr>
          <p:spPr>
            <a:xfrm>
              <a:off x="2812019" y="2687829"/>
              <a:ext cx="51907" cy="88366"/>
            </a:xfrm>
            <a:custGeom>
              <a:avLst/>
              <a:gdLst>
                <a:gd name="connsiteX0" fmla="*/ 3565 w 12284"/>
                <a:gd name="connsiteY0" fmla="*/ 12 h 20912"/>
                <a:gd name="connsiteX1" fmla="*/ 5716 w 12284"/>
                <a:gd name="connsiteY1" fmla="*/ 20017 h 20912"/>
                <a:gd name="connsiteX2" fmla="*/ 11954 w 12284"/>
                <a:gd name="connsiteY2" fmla="*/ 10552 h 20912"/>
                <a:gd name="connsiteX3" fmla="*/ 3565 w 12284"/>
                <a:gd name="connsiteY3" fmla="*/ 12 h 20912"/>
              </a:gdLst>
              <a:ahLst/>
              <a:cxnLst>
                <a:cxn ang="0">
                  <a:pos x="connsiteX0" y="connsiteY0"/>
                </a:cxn>
                <a:cxn ang="0">
                  <a:pos x="connsiteX1" y="connsiteY1"/>
                </a:cxn>
                <a:cxn ang="0">
                  <a:pos x="connsiteX2" y="connsiteY2"/>
                </a:cxn>
                <a:cxn ang="0">
                  <a:pos x="connsiteX3" y="connsiteY3"/>
                </a:cxn>
              </a:cxnLst>
              <a:rect l="l" t="t" r="r" b="b"/>
              <a:pathLst>
                <a:path w="12284" h="20912">
                  <a:moveTo>
                    <a:pt x="3565" y="12"/>
                  </a:moveTo>
                  <a:cubicBezTo>
                    <a:pt x="-2566" y="1625"/>
                    <a:pt x="-92" y="16145"/>
                    <a:pt x="5716" y="20017"/>
                  </a:cubicBezTo>
                  <a:cubicBezTo>
                    <a:pt x="10126" y="23029"/>
                    <a:pt x="13352" y="18081"/>
                    <a:pt x="11954" y="10552"/>
                  </a:cubicBezTo>
                  <a:cubicBezTo>
                    <a:pt x="10986" y="5928"/>
                    <a:pt x="7867" y="-311"/>
                    <a:pt x="3565" y="1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09" name="任意多边形: 形状 1196">
              <a:extLst>
                <a:ext uri="{FF2B5EF4-FFF2-40B4-BE49-F238E27FC236}">
                  <a16:creationId xmlns:a16="http://schemas.microsoft.com/office/drawing/2014/main" xmlns="" id="{0DD0E013-5F18-4B2D-8251-93090FAFA257}"/>
                </a:ext>
              </a:extLst>
            </p:cNvPr>
            <p:cNvSpPr/>
            <p:nvPr/>
          </p:nvSpPr>
          <p:spPr>
            <a:xfrm>
              <a:off x="2979771" y="2657375"/>
              <a:ext cx="45704" cy="87457"/>
            </a:xfrm>
            <a:custGeom>
              <a:avLst/>
              <a:gdLst>
                <a:gd name="connsiteX0" fmla="*/ 6135 w 10816"/>
                <a:gd name="connsiteY0" fmla="*/ 20232 h 20697"/>
                <a:gd name="connsiteX1" fmla="*/ 10330 w 10816"/>
                <a:gd name="connsiteY1" fmla="*/ 10445 h 20697"/>
                <a:gd name="connsiteX2" fmla="*/ 2801 w 10816"/>
                <a:gd name="connsiteY2" fmla="*/ 12 h 20697"/>
                <a:gd name="connsiteX3" fmla="*/ 6135 w 10816"/>
                <a:gd name="connsiteY3" fmla="*/ 20232 h 20697"/>
              </a:gdLst>
              <a:ahLst/>
              <a:cxnLst>
                <a:cxn ang="0">
                  <a:pos x="connsiteX0" y="connsiteY0"/>
                </a:cxn>
                <a:cxn ang="0">
                  <a:pos x="connsiteX1" y="connsiteY1"/>
                </a:cxn>
                <a:cxn ang="0">
                  <a:pos x="connsiteX2" y="connsiteY2"/>
                </a:cxn>
                <a:cxn ang="0">
                  <a:pos x="connsiteX3" y="connsiteY3"/>
                </a:cxn>
              </a:cxnLst>
              <a:rect l="l" t="t" r="r" b="b"/>
              <a:pathLst>
                <a:path w="10816" h="20697">
                  <a:moveTo>
                    <a:pt x="6135" y="20232"/>
                  </a:moveTo>
                  <a:cubicBezTo>
                    <a:pt x="9684" y="22276"/>
                    <a:pt x="11836" y="17328"/>
                    <a:pt x="10330" y="10445"/>
                  </a:cubicBezTo>
                  <a:cubicBezTo>
                    <a:pt x="9362" y="5928"/>
                    <a:pt x="6350" y="-311"/>
                    <a:pt x="2801" y="12"/>
                  </a:cubicBezTo>
                  <a:cubicBezTo>
                    <a:pt x="-2792" y="1733"/>
                    <a:pt x="865" y="17113"/>
                    <a:pt x="6135" y="2023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10" name="任意多边形: 形状 1197">
              <a:extLst>
                <a:ext uri="{FF2B5EF4-FFF2-40B4-BE49-F238E27FC236}">
                  <a16:creationId xmlns:a16="http://schemas.microsoft.com/office/drawing/2014/main" xmlns="" id="{645157B4-C94C-41A4-8E41-1C3FCC840EA1}"/>
                </a:ext>
              </a:extLst>
            </p:cNvPr>
            <p:cNvSpPr/>
            <p:nvPr/>
          </p:nvSpPr>
          <p:spPr>
            <a:xfrm>
              <a:off x="3117479" y="2625560"/>
              <a:ext cx="39695" cy="87457"/>
            </a:xfrm>
            <a:custGeom>
              <a:avLst/>
              <a:gdLst>
                <a:gd name="connsiteX0" fmla="*/ 8717 w 9394"/>
                <a:gd name="connsiteY0" fmla="*/ 10445 h 20697"/>
                <a:gd name="connsiteX1" fmla="*/ 8717 w 9394"/>
                <a:gd name="connsiteY1" fmla="*/ 10445 h 20697"/>
                <a:gd name="connsiteX2" fmla="*/ 1941 w 9394"/>
                <a:gd name="connsiteY2" fmla="*/ 12 h 20697"/>
                <a:gd name="connsiteX3" fmla="*/ 5921 w 9394"/>
                <a:gd name="connsiteY3" fmla="*/ 20232 h 20697"/>
                <a:gd name="connsiteX4" fmla="*/ 8717 w 9394"/>
                <a:gd name="connsiteY4" fmla="*/ 10445 h 20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94" h="20697">
                  <a:moveTo>
                    <a:pt x="8717" y="10445"/>
                  </a:moveTo>
                  <a:lnTo>
                    <a:pt x="8717" y="10445"/>
                  </a:lnTo>
                  <a:cubicBezTo>
                    <a:pt x="7641" y="5928"/>
                    <a:pt x="4845" y="-311"/>
                    <a:pt x="1941" y="12"/>
                  </a:cubicBezTo>
                  <a:cubicBezTo>
                    <a:pt x="-2469" y="1840"/>
                    <a:pt x="1403" y="17221"/>
                    <a:pt x="5921" y="20232"/>
                  </a:cubicBezTo>
                  <a:cubicBezTo>
                    <a:pt x="8932" y="22276"/>
                    <a:pt x="10330" y="17328"/>
                    <a:pt x="8717" y="1044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11" name="任意多边形: 形状 1198">
              <a:extLst>
                <a:ext uri="{FF2B5EF4-FFF2-40B4-BE49-F238E27FC236}">
                  <a16:creationId xmlns:a16="http://schemas.microsoft.com/office/drawing/2014/main" xmlns="" id="{CFA72A90-B58F-4BE2-AD46-FA4DBBE827E9}"/>
                </a:ext>
              </a:extLst>
            </p:cNvPr>
            <p:cNvSpPr/>
            <p:nvPr/>
          </p:nvSpPr>
          <p:spPr>
            <a:xfrm>
              <a:off x="3224750" y="2593294"/>
              <a:ext cx="33513" cy="87284"/>
            </a:xfrm>
            <a:custGeom>
              <a:avLst/>
              <a:gdLst>
                <a:gd name="connsiteX0" fmla="*/ 1078 w 7931"/>
                <a:gd name="connsiteY0" fmla="*/ 12 h 20656"/>
                <a:gd name="connsiteX1" fmla="*/ 5918 w 7931"/>
                <a:gd name="connsiteY1" fmla="*/ 20448 h 20656"/>
                <a:gd name="connsiteX2" fmla="*/ 6993 w 7931"/>
                <a:gd name="connsiteY2" fmla="*/ 10337 h 20656"/>
                <a:gd name="connsiteX3" fmla="*/ 1078 w 7931"/>
                <a:gd name="connsiteY3" fmla="*/ 12 h 20656"/>
              </a:gdLst>
              <a:ahLst/>
              <a:cxnLst>
                <a:cxn ang="0">
                  <a:pos x="connsiteX0" y="connsiteY0"/>
                </a:cxn>
                <a:cxn ang="0">
                  <a:pos x="connsiteX1" y="connsiteY1"/>
                </a:cxn>
                <a:cxn ang="0">
                  <a:pos x="connsiteX2" y="connsiteY2"/>
                </a:cxn>
                <a:cxn ang="0">
                  <a:pos x="connsiteX3" y="connsiteY3"/>
                </a:cxn>
              </a:cxnLst>
              <a:rect l="l" t="t" r="r" b="b"/>
              <a:pathLst>
                <a:path w="7931" h="20656">
                  <a:moveTo>
                    <a:pt x="1078" y="12"/>
                  </a:moveTo>
                  <a:cubicBezTo>
                    <a:pt x="-2149" y="1948"/>
                    <a:pt x="2583" y="18512"/>
                    <a:pt x="5918" y="20448"/>
                  </a:cubicBezTo>
                  <a:cubicBezTo>
                    <a:pt x="8069" y="21738"/>
                    <a:pt x="8606" y="16898"/>
                    <a:pt x="6993" y="10337"/>
                  </a:cubicBezTo>
                  <a:cubicBezTo>
                    <a:pt x="5810" y="5928"/>
                    <a:pt x="3229" y="-311"/>
                    <a:pt x="1078" y="1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12" name="任意多边形: 形状 1199">
              <a:extLst>
                <a:ext uri="{FF2B5EF4-FFF2-40B4-BE49-F238E27FC236}">
                  <a16:creationId xmlns:a16="http://schemas.microsoft.com/office/drawing/2014/main" xmlns="" id="{01D4DC43-9DC6-4525-8DD1-0BE34C91020E}"/>
                </a:ext>
              </a:extLst>
            </p:cNvPr>
            <p:cNvSpPr/>
            <p:nvPr/>
          </p:nvSpPr>
          <p:spPr>
            <a:xfrm>
              <a:off x="3298728" y="2561441"/>
              <a:ext cx="29296" cy="87140"/>
            </a:xfrm>
            <a:custGeom>
              <a:avLst/>
              <a:gdLst>
                <a:gd name="connsiteX0" fmla="*/ 565 w 6933"/>
                <a:gd name="connsiteY0" fmla="*/ 21 h 20622"/>
                <a:gd name="connsiteX1" fmla="*/ 6050 w 6933"/>
                <a:gd name="connsiteY1" fmla="*/ 20564 h 20622"/>
                <a:gd name="connsiteX2" fmla="*/ 5512 w 6933"/>
                <a:gd name="connsiteY2" fmla="*/ 10346 h 20622"/>
                <a:gd name="connsiteX3" fmla="*/ 565 w 6933"/>
                <a:gd name="connsiteY3" fmla="*/ 21 h 20622"/>
              </a:gdLst>
              <a:ahLst/>
              <a:cxnLst>
                <a:cxn ang="0">
                  <a:pos x="connsiteX0" y="connsiteY0"/>
                </a:cxn>
                <a:cxn ang="0">
                  <a:pos x="connsiteX1" y="connsiteY1"/>
                </a:cxn>
                <a:cxn ang="0">
                  <a:pos x="connsiteX2" y="connsiteY2"/>
                </a:cxn>
                <a:cxn ang="0">
                  <a:pos x="connsiteX3" y="connsiteY3"/>
                </a:cxn>
              </a:cxnLst>
              <a:rect l="l" t="t" r="r" b="b"/>
              <a:pathLst>
                <a:path w="6933" h="20622">
                  <a:moveTo>
                    <a:pt x="565" y="21"/>
                  </a:moveTo>
                  <a:cubicBezTo>
                    <a:pt x="-1802" y="2280"/>
                    <a:pt x="3899" y="19596"/>
                    <a:pt x="6050" y="20564"/>
                  </a:cubicBezTo>
                  <a:cubicBezTo>
                    <a:pt x="7448" y="21210"/>
                    <a:pt x="7125" y="16370"/>
                    <a:pt x="5512" y="10346"/>
                  </a:cubicBezTo>
                  <a:cubicBezTo>
                    <a:pt x="4329" y="5829"/>
                    <a:pt x="2070" y="-409"/>
                    <a:pt x="565" y="2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13" name="任意多边形: 形状 1200">
              <a:extLst>
                <a:ext uri="{FF2B5EF4-FFF2-40B4-BE49-F238E27FC236}">
                  <a16:creationId xmlns:a16="http://schemas.microsoft.com/office/drawing/2014/main" xmlns="" id="{7A119375-C0E0-489F-A299-EA7A1F9C3AFC}"/>
                </a:ext>
              </a:extLst>
            </p:cNvPr>
            <p:cNvSpPr/>
            <p:nvPr/>
          </p:nvSpPr>
          <p:spPr>
            <a:xfrm>
              <a:off x="3340794" y="2528807"/>
              <a:ext cx="25814" cy="86807"/>
            </a:xfrm>
            <a:custGeom>
              <a:avLst/>
              <a:gdLst>
                <a:gd name="connsiteX0" fmla="*/ 4054 w 6109"/>
                <a:gd name="connsiteY0" fmla="*/ 10325 h 20543"/>
                <a:gd name="connsiteX1" fmla="*/ 290 w 6109"/>
                <a:gd name="connsiteY1" fmla="*/ 0 h 20543"/>
                <a:gd name="connsiteX2" fmla="*/ 75 w 6109"/>
                <a:gd name="connsiteY2" fmla="*/ 0 h 20543"/>
                <a:gd name="connsiteX3" fmla="*/ 5990 w 6109"/>
                <a:gd name="connsiteY3" fmla="*/ 20543 h 20543"/>
                <a:gd name="connsiteX4" fmla="*/ 4054 w 6109"/>
                <a:gd name="connsiteY4" fmla="*/ 10325 h 20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9" h="20543">
                  <a:moveTo>
                    <a:pt x="4054" y="10325"/>
                  </a:moveTo>
                  <a:cubicBezTo>
                    <a:pt x="3194" y="7314"/>
                    <a:pt x="1258" y="1183"/>
                    <a:pt x="290" y="0"/>
                  </a:cubicBezTo>
                  <a:cubicBezTo>
                    <a:pt x="182" y="0"/>
                    <a:pt x="182" y="0"/>
                    <a:pt x="75" y="0"/>
                  </a:cubicBezTo>
                  <a:cubicBezTo>
                    <a:pt x="-678" y="1936"/>
                    <a:pt x="4484" y="19790"/>
                    <a:pt x="5990" y="20543"/>
                  </a:cubicBezTo>
                  <a:cubicBezTo>
                    <a:pt x="6528" y="20220"/>
                    <a:pt x="5130" y="14305"/>
                    <a:pt x="4054" y="1032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14" name="任意多边形: 形状 1201">
              <a:extLst>
                <a:ext uri="{FF2B5EF4-FFF2-40B4-BE49-F238E27FC236}">
                  <a16:creationId xmlns:a16="http://schemas.microsoft.com/office/drawing/2014/main" xmlns="" id="{32681D98-207C-49D0-8287-4F61A5D6C5B5}"/>
                </a:ext>
              </a:extLst>
            </p:cNvPr>
            <p:cNvSpPr/>
            <p:nvPr/>
          </p:nvSpPr>
          <p:spPr>
            <a:xfrm>
              <a:off x="3347927" y="2497448"/>
              <a:ext cx="24994" cy="85894"/>
            </a:xfrm>
            <a:custGeom>
              <a:avLst/>
              <a:gdLst>
                <a:gd name="connsiteX0" fmla="*/ 0 w 5915"/>
                <a:gd name="connsiteY0" fmla="*/ 0 h 20327"/>
                <a:gd name="connsiteX1" fmla="*/ 5915 w 5915"/>
                <a:gd name="connsiteY1" fmla="*/ 20328 h 20327"/>
                <a:gd name="connsiteX2" fmla="*/ 0 w 5915"/>
                <a:gd name="connsiteY2" fmla="*/ 0 h 20327"/>
              </a:gdLst>
              <a:ahLst/>
              <a:cxnLst>
                <a:cxn ang="0">
                  <a:pos x="connsiteX0" y="connsiteY0"/>
                </a:cxn>
                <a:cxn ang="0">
                  <a:pos x="connsiteX1" y="connsiteY1"/>
                </a:cxn>
                <a:cxn ang="0">
                  <a:pos x="connsiteX2" y="connsiteY2"/>
                </a:cxn>
              </a:cxnLst>
              <a:rect l="l" t="t" r="r" b="b"/>
              <a:pathLst>
                <a:path w="5915" h="20327">
                  <a:moveTo>
                    <a:pt x="0" y="0"/>
                  </a:moveTo>
                  <a:lnTo>
                    <a:pt x="5915" y="20328"/>
                  </a:lnTo>
                  <a:cubicBezTo>
                    <a:pt x="4840" y="16671"/>
                    <a:pt x="645" y="2151"/>
                    <a:pt x="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20" name="任意多边形: 形状 1207">
              <a:extLst>
                <a:ext uri="{FF2B5EF4-FFF2-40B4-BE49-F238E27FC236}">
                  <a16:creationId xmlns:a16="http://schemas.microsoft.com/office/drawing/2014/main" xmlns="" id="{F80E415F-7F23-4503-914C-9F48F37AF908}"/>
                </a:ext>
              </a:extLst>
            </p:cNvPr>
            <p:cNvSpPr/>
            <p:nvPr/>
          </p:nvSpPr>
          <p:spPr>
            <a:xfrm>
              <a:off x="2530928" y="2932368"/>
              <a:ext cx="61487" cy="90217"/>
            </a:xfrm>
            <a:custGeom>
              <a:avLst/>
              <a:gdLst>
                <a:gd name="connsiteX0" fmla="*/ 14480 w 14551"/>
                <a:gd name="connsiteY0" fmla="*/ 10868 h 21350"/>
                <a:gd name="connsiteX1" fmla="*/ 5445 w 14551"/>
                <a:gd name="connsiteY1" fmla="*/ 5 h 21350"/>
                <a:gd name="connsiteX2" fmla="*/ 4800 w 14551"/>
                <a:gd name="connsiteY2" fmla="*/ 19903 h 21350"/>
                <a:gd name="connsiteX3" fmla="*/ 14480 w 14551"/>
                <a:gd name="connsiteY3" fmla="*/ 10868 h 21350"/>
              </a:gdLst>
              <a:ahLst/>
              <a:cxnLst>
                <a:cxn ang="0">
                  <a:pos x="connsiteX0" y="connsiteY0"/>
                </a:cxn>
                <a:cxn ang="0">
                  <a:pos x="connsiteX1" y="connsiteY1"/>
                </a:cxn>
                <a:cxn ang="0">
                  <a:pos x="connsiteX2" y="connsiteY2"/>
                </a:cxn>
                <a:cxn ang="0">
                  <a:pos x="connsiteX3" y="connsiteY3"/>
                </a:cxn>
              </a:cxnLst>
              <a:rect l="l" t="t" r="r" b="b"/>
              <a:pathLst>
                <a:path w="14551" h="21350">
                  <a:moveTo>
                    <a:pt x="14480" y="10868"/>
                  </a:moveTo>
                  <a:cubicBezTo>
                    <a:pt x="14050" y="6243"/>
                    <a:pt x="10930" y="-210"/>
                    <a:pt x="5445" y="5"/>
                  </a:cubicBezTo>
                  <a:cubicBezTo>
                    <a:pt x="-2084" y="1511"/>
                    <a:pt x="-1331" y="15278"/>
                    <a:pt x="4800" y="19903"/>
                  </a:cubicBezTo>
                  <a:cubicBezTo>
                    <a:pt x="9962" y="23990"/>
                    <a:pt x="15233" y="18935"/>
                    <a:pt x="14480" y="1086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21" name="任意多边形: 形状 1208">
              <a:extLst>
                <a:ext uri="{FF2B5EF4-FFF2-40B4-BE49-F238E27FC236}">
                  <a16:creationId xmlns:a16="http://schemas.microsoft.com/office/drawing/2014/main" xmlns="" id="{085FEAE6-4F50-4D1F-9D0A-35776FD7429E}"/>
                </a:ext>
              </a:extLst>
            </p:cNvPr>
            <p:cNvSpPr/>
            <p:nvPr/>
          </p:nvSpPr>
          <p:spPr>
            <a:xfrm>
              <a:off x="2748014" y="2903254"/>
              <a:ext cx="54629" cy="89743"/>
            </a:xfrm>
            <a:custGeom>
              <a:avLst/>
              <a:gdLst>
                <a:gd name="connsiteX0" fmla="*/ 12796 w 12928"/>
                <a:gd name="connsiteY0" fmla="*/ 10767 h 21238"/>
                <a:gd name="connsiteX1" fmla="*/ 12796 w 12928"/>
                <a:gd name="connsiteY1" fmla="*/ 10767 h 21238"/>
                <a:gd name="connsiteX2" fmla="*/ 4515 w 12928"/>
                <a:gd name="connsiteY2" fmla="*/ 12 h 21238"/>
                <a:gd name="connsiteX3" fmla="*/ 4622 w 12928"/>
                <a:gd name="connsiteY3" fmla="*/ 19909 h 21238"/>
                <a:gd name="connsiteX4" fmla="*/ 12796 w 12928"/>
                <a:gd name="connsiteY4" fmla="*/ 10767 h 21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8" h="21238">
                  <a:moveTo>
                    <a:pt x="12796" y="10767"/>
                  </a:moveTo>
                  <a:lnTo>
                    <a:pt x="12796" y="10767"/>
                  </a:lnTo>
                  <a:cubicBezTo>
                    <a:pt x="12259" y="6142"/>
                    <a:pt x="9247" y="-311"/>
                    <a:pt x="4515" y="12"/>
                  </a:cubicBezTo>
                  <a:cubicBezTo>
                    <a:pt x="-2046" y="1625"/>
                    <a:pt x="-971" y="15285"/>
                    <a:pt x="4622" y="19909"/>
                  </a:cubicBezTo>
                  <a:cubicBezTo>
                    <a:pt x="9247" y="23781"/>
                    <a:pt x="13764" y="18726"/>
                    <a:pt x="12796" y="1076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22" name="任意多边形: 形状 1209">
              <a:extLst>
                <a:ext uri="{FF2B5EF4-FFF2-40B4-BE49-F238E27FC236}">
                  <a16:creationId xmlns:a16="http://schemas.microsoft.com/office/drawing/2014/main" xmlns="" id="{12C18F50-DF75-44F6-BDC3-D85251A8483E}"/>
                </a:ext>
              </a:extLst>
            </p:cNvPr>
            <p:cNvSpPr/>
            <p:nvPr/>
          </p:nvSpPr>
          <p:spPr>
            <a:xfrm>
              <a:off x="2936167" y="2872348"/>
              <a:ext cx="47234" cy="89900"/>
            </a:xfrm>
            <a:custGeom>
              <a:avLst/>
              <a:gdLst>
                <a:gd name="connsiteX0" fmla="*/ 10969 w 11178"/>
                <a:gd name="connsiteY0" fmla="*/ 10767 h 21275"/>
                <a:gd name="connsiteX1" fmla="*/ 3547 w 11178"/>
                <a:gd name="connsiteY1" fmla="*/ 12 h 21275"/>
                <a:gd name="connsiteX2" fmla="*/ 4946 w 11178"/>
                <a:gd name="connsiteY2" fmla="*/ 20340 h 21275"/>
                <a:gd name="connsiteX3" fmla="*/ 10969 w 11178"/>
                <a:gd name="connsiteY3" fmla="*/ 10767 h 21275"/>
              </a:gdLst>
              <a:ahLst/>
              <a:cxnLst>
                <a:cxn ang="0">
                  <a:pos x="connsiteX0" y="connsiteY0"/>
                </a:cxn>
                <a:cxn ang="0">
                  <a:pos x="connsiteX1" y="connsiteY1"/>
                </a:cxn>
                <a:cxn ang="0">
                  <a:pos x="connsiteX2" y="connsiteY2"/>
                </a:cxn>
                <a:cxn ang="0">
                  <a:pos x="connsiteX3" y="connsiteY3"/>
                </a:cxn>
              </a:cxnLst>
              <a:rect l="l" t="t" r="r" b="b"/>
              <a:pathLst>
                <a:path w="11178" h="21275">
                  <a:moveTo>
                    <a:pt x="10969" y="10767"/>
                  </a:moveTo>
                  <a:cubicBezTo>
                    <a:pt x="10324" y="6142"/>
                    <a:pt x="7527" y="-311"/>
                    <a:pt x="3547" y="12"/>
                  </a:cubicBezTo>
                  <a:cubicBezTo>
                    <a:pt x="-2260" y="1733"/>
                    <a:pt x="-325" y="16468"/>
                    <a:pt x="4946" y="20340"/>
                  </a:cubicBezTo>
                  <a:cubicBezTo>
                    <a:pt x="8818" y="23459"/>
                    <a:pt x="12044" y="18404"/>
                    <a:pt x="10969" y="1076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23" name="任意多边形: 形状 1210">
              <a:extLst>
                <a:ext uri="{FF2B5EF4-FFF2-40B4-BE49-F238E27FC236}">
                  <a16:creationId xmlns:a16="http://schemas.microsoft.com/office/drawing/2014/main" xmlns="" id="{9DCC6AC4-BE60-41C3-AD67-C4F0F2123E14}"/>
                </a:ext>
              </a:extLst>
            </p:cNvPr>
            <p:cNvSpPr/>
            <p:nvPr/>
          </p:nvSpPr>
          <p:spPr>
            <a:xfrm>
              <a:off x="3092768" y="2840990"/>
              <a:ext cx="41119" cy="89422"/>
            </a:xfrm>
            <a:custGeom>
              <a:avLst/>
              <a:gdLst>
                <a:gd name="connsiteX0" fmla="*/ 9402 w 9731"/>
                <a:gd name="connsiteY0" fmla="*/ 10660 h 21162"/>
                <a:gd name="connsiteX1" fmla="*/ 2734 w 9731"/>
                <a:gd name="connsiteY1" fmla="*/ 12 h 21162"/>
                <a:gd name="connsiteX2" fmla="*/ 5208 w 9731"/>
                <a:gd name="connsiteY2" fmla="*/ 20662 h 21162"/>
                <a:gd name="connsiteX3" fmla="*/ 9402 w 9731"/>
                <a:gd name="connsiteY3" fmla="*/ 10660 h 21162"/>
              </a:gdLst>
              <a:ahLst/>
              <a:cxnLst>
                <a:cxn ang="0">
                  <a:pos x="connsiteX0" y="connsiteY0"/>
                </a:cxn>
                <a:cxn ang="0">
                  <a:pos x="connsiteX1" y="connsiteY1"/>
                </a:cxn>
                <a:cxn ang="0">
                  <a:pos x="connsiteX2" y="connsiteY2"/>
                </a:cxn>
                <a:cxn ang="0">
                  <a:pos x="connsiteX3" y="connsiteY3"/>
                </a:cxn>
              </a:cxnLst>
              <a:rect l="l" t="t" r="r" b="b"/>
              <a:pathLst>
                <a:path w="9731" h="21162">
                  <a:moveTo>
                    <a:pt x="9402" y="10660"/>
                  </a:moveTo>
                  <a:cubicBezTo>
                    <a:pt x="8649" y="6035"/>
                    <a:pt x="6068" y="-311"/>
                    <a:pt x="2734" y="12"/>
                  </a:cubicBezTo>
                  <a:cubicBezTo>
                    <a:pt x="-2429" y="1948"/>
                    <a:pt x="475" y="17543"/>
                    <a:pt x="5208" y="20662"/>
                  </a:cubicBezTo>
                  <a:cubicBezTo>
                    <a:pt x="8434" y="22814"/>
                    <a:pt x="10585" y="17758"/>
                    <a:pt x="9402" y="1066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24" name="任意多边形: 形状 1211">
              <a:extLst>
                <a:ext uri="{FF2B5EF4-FFF2-40B4-BE49-F238E27FC236}">
                  <a16:creationId xmlns:a16="http://schemas.microsoft.com/office/drawing/2014/main" xmlns="" id="{F8D86DB9-91FB-42E8-BC82-6F5A0D361955}"/>
                </a:ext>
              </a:extLst>
            </p:cNvPr>
            <p:cNvSpPr/>
            <p:nvPr/>
          </p:nvSpPr>
          <p:spPr>
            <a:xfrm>
              <a:off x="3218763" y="2808723"/>
              <a:ext cx="34405" cy="89422"/>
            </a:xfrm>
            <a:custGeom>
              <a:avLst/>
              <a:gdLst>
                <a:gd name="connsiteX0" fmla="*/ 7657 w 8142"/>
                <a:gd name="connsiteY0" fmla="*/ 10660 h 21162"/>
                <a:gd name="connsiteX1" fmla="*/ 1849 w 8142"/>
                <a:gd name="connsiteY1" fmla="*/ 12 h 21162"/>
                <a:gd name="connsiteX2" fmla="*/ 4860 w 8142"/>
                <a:gd name="connsiteY2" fmla="*/ 20662 h 21162"/>
                <a:gd name="connsiteX3" fmla="*/ 7657 w 8142"/>
                <a:gd name="connsiteY3" fmla="*/ 10660 h 21162"/>
              </a:gdLst>
              <a:ahLst/>
              <a:cxnLst>
                <a:cxn ang="0">
                  <a:pos x="connsiteX0" y="connsiteY0"/>
                </a:cxn>
                <a:cxn ang="0">
                  <a:pos x="connsiteX1" y="connsiteY1"/>
                </a:cxn>
                <a:cxn ang="0">
                  <a:pos x="connsiteX2" y="connsiteY2"/>
                </a:cxn>
                <a:cxn ang="0">
                  <a:pos x="connsiteX3" y="connsiteY3"/>
                </a:cxn>
              </a:cxnLst>
              <a:rect l="l" t="t" r="r" b="b"/>
              <a:pathLst>
                <a:path w="8142" h="21162">
                  <a:moveTo>
                    <a:pt x="7657" y="10660"/>
                  </a:moveTo>
                  <a:cubicBezTo>
                    <a:pt x="6796" y="6035"/>
                    <a:pt x="4430" y="-311"/>
                    <a:pt x="1849" y="12"/>
                  </a:cubicBezTo>
                  <a:cubicBezTo>
                    <a:pt x="-2131" y="1948"/>
                    <a:pt x="988" y="17543"/>
                    <a:pt x="4860" y="20662"/>
                  </a:cubicBezTo>
                  <a:cubicBezTo>
                    <a:pt x="7549" y="22814"/>
                    <a:pt x="8947" y="17758"/>
                    <a:pt x="7657" y="1066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25" name="任意多边形: 形状 1212">
              <a:extLst>
                <a:ext uri="{FF2B5EF4-FFF2-40B4-BE49-F238E27FC236}">
                  <a16:creationId xmlns:a16="http://schemas.microsoft.com/office/drawing/2014/main" xmlns="" id="{EEA40EC2-C6E8-4287-88E2-EF9D488A85AE}"/>
                </a:ext>
              </a:extLst>
            </p:cNvPr>
            <p:cNvSpPr/>
            <p:nvPr/>
          </p:nvSpPr>
          <p:spPr>
            <a:xfrm>
              <a:off x="3313374" y="2775962"/>
              <a:ext cx="27547" cy="89126"/>
            </a:xfrm>
            <a:custGeom>
              <a:avLst/>
              <a:gdLst>
                <a:gd name="connsiteX0" fmla="*/ 970 w 6519"/>
                <a:gd name="connsiteY0" fmla="*/ 21 h 21092"/>
                <a:gd name="connsiteX1" fmla="*/ 4735 w 6519"/>
                <a:gd name="connsiteY1" fmla="*/ 20887 h 21092"/>
                <a:gd name="connsiteX2" fmla="*/ 5810 w 6519"/>
                <a:gd name="connsiteY2" fmla="*/ 10561 h 21092"/>
                <a:gd name="connsiteX3" fmla="*/ 970 w 6519"/>
                <a:gd name="connsiteY3" fmla="*/ 21 h 21092"/>
              </a:gdLst>
              <a:ahLst/>
              <a:cxnLst>
                <a:cxn ang="0">
                  <a:pos x="connsiteX0" y="connsiteY0"/>
                </a:cxn>
                <a:cxn ang="0">
                  <a:pos x="connsiteX1" y="connsiteY1"/>
                </a:cxn>
                <a:cxn ang="0">
                  <a:pos x="connsiteX2" y="connsiteY2"/>
                </a:cxn>
                <a:cxn ang="0">
                  <a:pos x="connsiteX3" y="connsiteY3"/>
                </a:cxn>
              </a:cxnLst>
              <a:rect l="l" t="t" r="r" b="b"/>
              <a:pathLst>
                <a:path w="6519" h="21092">
                  <a:moveTo>
                    <a:pt x="970" y="21"/>
                  </a:moveTo>
                  <a:cubicBezTo>
                    <a:pt x="-1826" y="1957"/>
                    <a:pt x="2046" y="18843"/>
                    <a:pt x="4735" y="20887"/>
                  </a:cubicBezTo>
                  <a:cubicBezTo>
                    <a:pt x="6563" y="22177"/>
                    <a:pt x="7101" y="17230"/>
                    <a:pt x="5810" y="10561"/>
                  </a:cubicBezTo>
                  <a:cubicBezTo>
                    <a:pt x="4950" y="5936"/>
                    <a:pt x="2906" y="-409"/>
                    <a:pt x="970" y="2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26" name="任意多边形: 形状 1213">
              <a:extLst>
                <a:ext uri="{FF2B5EF4-FFF2-40B4-BE49-F238E27FC236}">
                  <a16:creationId xmlns:a16="http://schemas.microsoft.com/office/drawing/2014/main" xmlns="" id="{20B63F36-4960-4270-BBBB-1C29E8F205AF}"/>
                </a:ext>
              </a:extLst>
            </p:cNvPr>
            <p:cNvSpPr/>
            <p:nvPr/>
          </p:nvSpPr>
          <p:spPr>
            <a:xfrm>
              <a:off x="3374476" y="2743239"/>
              <a:ext cx="22801" cy="88949"/>
            </a:xfrm>
            <a:custGeom>
              <a:avLst/>
              <a:gdLst>
                <a:gd name="connsiteX0" fmla="*/ 4257 w 5396"/>
                <a:gd name="connsiteY0" fmla="*/ 10561 h 21050"/>
                <a:gd name="connsiteX1" fmla="*/ 385 w 5396"/>
                <a:gd name="connsiteY1" fmla="*/ 21 h 21050"/>
                <a:gd name="connsiteX2" fmla="*/ 4794 w 5396"/>
                <a:gd name="connsiteY2" fmla="*/ 20994 h 21050"/>
                <a:gd name="connsiteX3" fmla="*/ 4257 w 5396"/>
                <a:gd name="connsiteY3" fmla="*/ 10561 h 21050"/>
              </a:gdLst>
              <a:ahLst/>
              <a:cxnLst>
                <a:cxn ang="0">
                  <a:pos x="connsiteX0" y="connsiteY0"/>
                </a:cxn>
                <a:cxn ang="0">
                  <a:pos x="connsiteX1" y="connsiteY1"/>
                </a:cxn>
                <a:cxn ang="0">
                  <a:pos x="connsiteX2" y="connsiteY2"/>
                </a:cxn>
                <a:cxn ang="0">
                  <a:pos x="connsiteX3" y="connsiteY3"/>
                </a:cxn>
              </a:cxnLst>
              <a:rect l="l" t="t" r="r" b="b"/>
              <a:pathLst>
                <a:path w="5396" h="21050">
                  <a:moveTo>
                    <a:pt x="4257" y="10561"/>
                  </a:moveTo>
                  <a:cubicBezTo>
                    <a:pt x="3289" y="5936"/>
                    <a:pt x="1460" y="-409"/>
                    <a:pt x="385" y="21"/>
                  </a:cubicBezTo>
                  <a:cubicBezTo>
                    <a:pt x="-1336" y="2279"/>
                    <a:pt x="3181" y="20026"/>
                    <a:pt x="4794" y="20994"/>
                  </a:cubicBezTo>
                  <a:cubicBezTo>
                    <a:pt x="5762" y="21639"/>
                    <a:pt x="5547" y="16692"/>
                    <a:pt x="4257" y="1056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27" name="任意多边形: 形状 1214">
              <a:extLst>
                <a:ext uri="{FF2B5EF4-FFF2-40B4-BE49-F238E27FC236}">
                  <a16:creationId xmlns:a16="http://schemas.microsoft.com/office/drawing/2014/main" xmlns="" id="{5E5E70C5-49C4-42E8-9D16-7B7A237A2592}"/>
                </a:ext>
              </a:extLst>
            </p:cNvPr>
            <p:cNvSpPr/>
            <p:nvPr/>
          </p:nvSpPr>
          <p:spPr>
            <a:xfrm>
              <a:off x="3401545" y="2710600"/>
              <a:ext cx="20034" cy="88624"/>
            </a:xfrm>
            <a:custGeom>
              <a:avLst/>
              <a:gdLst>
                <a:gd name="connsiteX0" fmla="*/ 2 w 4741"/>
                <a:gd name="connsiteY0" fmla="*/ 0 h 20973"/>
                <a:gd name="connsiteX1" fmla="*/ 4735 w 4741"/>
                <a:gd name="connsiteY1" fmla="*/ 20973 h 20973"/>
                <a:gd name="connsiteX2" fmla="*/ 2906 w 4741"/>
                <a:gd name="connsiteY2" fmla="*/ 10540 h 20973"/>
                <a:gd name="connsiteX3" fmla="*/ 2 w 4741"/>
                <a:gd name="connsiteY3" fmla="*/ 0 h 20973"/>
              </a:gdLst>
              <a:ahLst/>
              <a:cxnLst>
                <a:cxn ang="0">
                  <a:pos x="connsiteX0" y="connsiteY0"/>
                </a:cxn>
                <a:cxn ang="0">
                  <a:pos x="connsiteX1" y="connsiteY1"/>
                </a:cxn>
                <a:cxn ang="0">
                  <a:pos x="connsiteX2" y="connsiteY2"/>
                </a:cxn>
                <a:cxn ang="0">
                  <a:pos x="connsiteX3" y="connsiteY3"/>
                </a:cxn>
              </a:cxnLst>
              <a:rect l="l" t="t" r="r" b="b"/>
              <a:pathLst>
                <a:path w="4741" h="20973">
                  <a:moveTo>
                    <a:pt x="2" y="0"/>
                  </a:moveTo>
                  <a:cubicBezTo>
                    <a:pt x="-105" y="968"/>
                    <a:pt x="3552" y="19898"/>
                    <a:pt x="4735" y="20973"/>
                  </a:cubicBezTo>
                  <a:cubicBezTo>
                    <a:pt x="4842" y="19898"/>
                    <a:pt x="3552" y="13660"/>
                    <a:pt x="2906" y="10540"/>
                  </a:cubicBezTo>
                  <a:cubicBezTo>
                    <a:pt x="2369" y="8174"/>
                    <a:pt x="648" y="538"/>
                    <a:pt x="2"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32" name="任意多边形: 形状 1219">
              <a:extLst>
                <a:ext uri="{FF2B5EF4-FFF2-40B4-BE49-F238E27FC236}">
                  <a16:creationId xmlns:a16="http://schemas.microsoft.com/office/drawing/2014/main" xmlns="" id="{E8FE25F2-9D9E-4C7C-9581-5B541ECD91E4}"/>
                </a:ext>
              </a:extLst>
            </p:cNvPr>
            <p:cNvSpPr/>
            <p:nvPr/>
          </p:nvSpPr>
          <p:spPr>
            <a:xfrm>
              <a:off x="3385839" y="2926888"/>
              <a:ext cx="21758" cy="90352"/>
            </a:xfrm>
            <a:custGeom>
              <a:avLst/>
              <a:gdLst>
                <a:gd name="connsiteX0" fmla="*/ 4580 w 5149"/>
                <a:gd name="connsiteY0" fmla="*/ 10767 h 21382"/>
                <a:gd name="connsiteX1" fmla="*/ 815 w 5149"/>
                <a:gd name="connsiteY1" fmla="*/ 12 h 21382"/>
                <a:gd name="connsiteX2" fmla="*/ 4042 w 5149"/>
                <a:gd name="connsiteY2" fmla="*/ 21308 h 21382"/>
                <a:gd name="connsiteX3" fmla="*/ 4580 w 5149"/>
                <a:gd name="connsiteY3" fmla="*/ 10767 h 21382"/>
              </a:gdLst>
              <a:ahLst/>
              <a:cxnLst>
                <a:cxn ang="0">
                  <a:pos x="connsiteX0" y="connsiteY0"/>
                </a:cxn>
                <a:cxn ang="0">
                  <a:pos x="connsiteX1" y="connsiteY1"/>
                </a:cxn>
                <a:cxn ang="0">
                  <a:pos x="connsiteX2" y="connsiteY2"/>
                </a:cxn>
                <a:cxn ang="0">
                  <a:pos x="connsiteX3" y="connsiteY3"/>
                </a:cxn>
              </a:cxnLst>
              <a:rect l="l" t="t" r="r" b="b"/>
              <a:pathLst>
                <a:path w="5149" h="21382">
                  <a:moveTo>
                    <a:pt x="4580" y="10767"/>
                  </a:moveTo>
                  <a:cubicBezTo>
                    <a:pt x="3934" y="6142"/>
                    <a:pt x="2213" y="-311"/>
                    <a:pt x="815" y="12"/>
                  </a:cubicBezTo>
                  <a:cubicBezTo>
                    <a:pt x="-1659" y="2270"/>
                    <a:pt x="2106" y="20340"/>
                    <a:pt x="4042" y="21308"/>
                  </a:cubicBezTo>
                  <a:cubicBezTo>
                    <a:pt x="5225" y="22061"/>
                    <a:pt x="5548" y="17005"/>
                    <a:pt x="4580" y="1076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33" name="任意多边形: 形状 1220">
              <a:extLst>
                <a:ext uri="{FF2B5EF4-FFF2-40B4-BE49-F238E27FC236}">
                  <a16:creationId xmlns:a16="http://schemas.microsoft.com/office/drawing/2014/main" xmlns="" id="{C19828AF-0FB9-42F2-99F1-B2509FF948BF}"/>
                </a:ext>
              </a:extLst>
            </p:cNvPr>
            <p:cNvSpPr/>
            <p:nvPr/>
          </p:nvSpPr>
          <p:spPr>
            <a:xfrm>
              <a:off x="3429181" y="2894216"/>
              <a:ext cx="16539" cy="89988"/>
            </a:xfrm>
            <a:custGeom>
              <a:avLst/>
              <a:gdLst>
                <a:gd name="connsiteX0" fmla="*/ 3787 w 3914"/>
                <a:gd name="connsiteY0" fmla="*/ 21296 h 21296"/>
                <a:gd name="connsiteX1" fmla="*/ 2927 w 3914"/>
                <a:gd name="connsiteY1" fmla="*/ 10648 h 21296"/>
                <a:gd name="connsiteX2" fmla="*/ 345 w 3914"/>
                <a:gd name="connsiteY2" fmla="*/ 0 h 21296"/>
                <a:gd name="connsiteX3" fmla="*/ 130 w 3914"/>
                <a:gd name="connsiteY3" fmla="*/ 0 h 21296"/>
                <a:gd name="connsiteX4" fmla="*/ 3572 w 3914"/>
                <a:gd name="connsiteY4" fmla="*/ 21296 h 21296"/>
                <a:gd name="connsiteX5" fmla="*/ 3787 w 3914"/>
                <a:gd name="connsiteY5" fmla="*/ 21296 h 2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4" h="21296">
                  <a:moveTo>
                    <a:pt x="3787" y="21296"/>
                  </a:moveTo>
                  <a:cubicBezTo>
                    <a:pt x="4218" y="20113"/>
                    <a:pt x="3465" y="13875"/>
                    <a:pt x="2927" y="10648"/>
                  </a:cubicBezTo>
                  <a:cubicBezTo>
                    <a:pt x="2389" y="7206"/>
                    <a:pt x="1206" y="1183"/>
                    <a:pt x="345" y="0"/>
                  </a:cubicBezTo>
                  <a:cubicBezTo>
                    <a:pt x="238" y="0"/>
                    <a:pt x="238" y="0"/>
                    <a:pt x="130" y="0"/>
                  </a:cubicBezTo>
                  <a:cubicBezTo>
                    <a:pt x="-622" y="1936"/>
                    <a:pt x="2066" y="19252"/>
                    <a:pt x="3572" y="21296"/>
                  </a:cubicBezTo>
                  <a:cubicBezTo>
                    <a:pt x="3680" y="21296"/>
                    <a:pt x="3787" y="21296"/>
                    <a:pt x="3787" y="2129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43" name="任意多边形: 形状 1230">
              <a:extLst>
                <a:ext uri="{FF2B5EF4-FFF2-40B4-BE49-F238E27FC236}">
                  <a16:creationId xmlns:a16="http://schemas.microsoft.com/office/drawing/2014/main" xmlns="" id="{0B66142A-5A7E-4210-972A-1B30C3C0F010}"/>
                </a:ext>
              </a:extLst>
            </p:cNvPr>
            <p:cNvSpPr/>
            <p:nvPr/>
          </p:nvSpPr>
          <p:spPr>
            <a:xfrm>
              <a:off x="80117" y="3082373"/>
              <a:ext cx="86494" cy="90322"/>
            </a:xfrm>
            <a:custGeom>
              <a:avLst/>
              <a:gdLst>
                <a:gd name="connsiteX0" fmla="*/ 20445 w 20469"/>
                <a:gd name="connsiteY0" fmla="*/ 11616 h 21375"/>
                <a:gd name="connsiteX1" fmla="*/ 10012 w 20469"/>
                <a:gd name="connsiteY1" fmla="*/ 0 h 21375"/>
                <a:gd name="connsiteX2" fmla="*/ 2376 w 20469"/>
                <a:gd name="connsiteY2" fmla="*/ 17639 h 21375"/>
                <a:gd name="connsiteX3" fmla="*/ 20445 w 20469"/>
                <a:gd name="connsiteY3" fmla="*/ 11616 h 21375"/>
              </a:gdLst>
              <a:ahLst/>
              <a:cxnLst>
                <a:cxn ang="0">
                  <a:pos x="connsiteX0" y="connsiteY0"/>
                </a:cxn>
                <a:cxn ang="0">
                  <a:pos x="connsiteX1" y="connsiteY1"/>
                </a:cxn>
                <a:cxn ang="0">
                  <a:pos x="connsiteX2" y="connsiteY2"/>
                </a:cxn>
                <a:cxn ang="0">
                  <a:pos x="connsiteX3" y="connsiteY3"/>
                </a:cxn>
              </a:cxnLst>
              <a:rect l="l" t="t" r="r" b="b"/>
              <a:pathLst>
                <a:path w="20469" h="21375">
                  <a:moveTo>
                    <a:pt x="20445" y="11616"/>
                  </a:moveTo>
                  <a:cubicBezTo>
                    <a:pt x="20768" y="6991"/>
                    <a:pt x="17864" y="215"/>
                    <a:pt x="10012" y="0"/>
                  </a:cubicBezTo>
                  <a:cubicBezTo>
                    <a:pt x="547" y="645"/>
                    <a:pt x="-2679" y="11401"/>
                    <a:pt x="2376" y="17639"/>
                  </a:cubicBezTo>
                  <a:cubicBezTo>
                    <a:pt x="8291" y="24845"/>
                    <a:pt x="19692" y="20973"/>
                    <a:pt x="20445" y="1161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44" name="任意多边形: 形状 1231">
              <a:extLst>
                <a:ext uri="{FF2B5EF4-FFF2-40B4-BE49-F238E27FC236}">
                  <a16:creationId xmlns:a16="http://schemas.microsoft.com/office/drawing/2014/main" xmlns="" id="{4BD8014F-8F3B-48C5-B1D2-3E95DC7FEAC5}"/>
                </a:ext>
              </a:extLst>
            </p:cNvPr>
            <p:cNvSpPr/>
            <p:nvPr/>
          </p:nvSpPr>
          <p:spPr>
            <a:xfrm>
              <a:off x="411357" y="3074644"/>
              <a:ext cx="86566" cy="90314"/>
            </a:xfrm>
            <a:custGeom>
              <a:avLst/>
              <a:gdLst>
                <a:gd name="connsiteX0" fmla="*/ 2503 w 20486"/>
                <a:gd name="connsiteY0" fmla="*/ 17747 h 21373"/>
                <a:gd name="connsiteX1" fmla="*/ 20464 w 20486"/>
                <a:gd name="connsiteY1" fmla="*/ 11508 h 21373"/>
                <a:gd name="connsiteX2" fmla="*/ 9816 w 20486"/>
                <a:gd name="connsiteY2" fmla="*/ 0 h 21373"/>
                <a:gd name="connsiteX3" fmla="*/ 2503 w 20486"/>
                <a:gd name="connsiteY3" fmla="*/ 17747 h 21373"/>
              </a:gdLst>
              <a:ahLst/>
              <a:cxnLst>
                <a:cxn ang="0">
                  <a:pos x="connsiteX0" y="connsiteY0"/>
                </a:cxn>
                <a:cxn ang="0">
                  <a:pos x="connsiteX1" y="connsiteY1"/>
                </a:cxn>
                <a:cxn ang="0">
                  <a:pos x="connsiteX2" y="connsiteY2"/>
                </a:cxn>
                <a:cxn ang="0">
                  <a:pos x="connsiteX3" y="connsiteY3"/>
                </a:cxn>
              </a:cxnLst>
              <a:rect l="l" t="t" r="r" b="b"/>
              <a:pathLst>
                <a:path w="20486" h="21373">
                  <a:moveTo>
                    <a:pt x="2503" y="17747"/>
                  </a:moveTo>
                  <a:cubicBezTo>
                    <a:pt x="8526" y="24845"/>
                    <a:pt x="19927" y="20866"/>
                    <a:pt x="20464" y="11508"/>
                  </a:cubicBezTo>
                  <a:cubicBezTo>
                    <a:pt x="20787" y="6884"/>
                    <a:pt x="17560" y="215"/>
                    <a:pt x="9816" y="0"/>
                  </a:cubicBezTo>
                  <a:cubicBezTo>
                    <a:pt x="351" y="753"/>
                    <a:pt x="-2660" y="11616"/>
                    <a:pt x="2503" y="1774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45" name="任意多边形: 形状 1232">
              <a:extLst>
                <a:ext uri="{FF2B5EF4-FFF2-40B4-BE49-F238E27FC236}">
                  <a16:creationId xmlns:a16="http://schemas.microsoft.com/office/drawing/2014/main" xmlns="" id="{6C542A53-E177-41C1-9E37-9D2332513F32}"/>
                </a:ext>
              </a:extLst>
            </p:cNvPr>
            <p:cNvSpPr/>
            <p:nvPr/>
          </p:nvSpPr>
          <p:spPr>
            <a:xfrm>
              <a:off x="742712" y="3063738"/>
              <a:ext cx="86025" cy="91041"/>
            </a:xfrm>
            <a:custGeom>
              <a:avLst/>
              <a:gdLst>
                <a:gd name="connsiteX0" fmla="*/ 20349 w 20358"/>
                <a:gd name="connsiteY0" fmla="*/ 11401 h 21545"/>
                <a:gd name="connsiteX1" fmla="*/ 9593 w 20358"/>
                <a:gd name="connsiteY1" fmla="*/ 0 h 21545"/>
                <a:gd name="connsiteX2" fmla="*/ 2710 w 20358"/>
                <a:gd name="connsiteY2" fmla="*/ 17854 h 21545"/>
                <a:gd name="connsiteX3" fmla="*/ 20349 w 20358"/>
                <a:gd name="connsiteY3" fmla="*/ 11401 h 21545"/>
              </a:gdLst>
              <a:ahLst/>
              <a:cxnLst>
                <a:cxn ang="0">
                  <a:pos x="connsiteX0" y="connsiteY0"/>
                </a:cxn>
                <a:cxn ang="0">
                  <a:pos x="connsiteX1" y="connsiteY1"/>
                </a:cxn>
                <a:cxn ang="0">
                  <a:pos x="connsiteX2" y="connsiteY2"/>
                </a:cxn>
                <a:cxn ang="0">
                  <a:pos x="connsiteX3" y="connsiteY3"/>
                </a:cxn>
              </a:cxnLst>
              <a:rect l="l" t="t" r="r" b="b"/>
              <a:pathLst>
                <a:path w="20358" h="21545">
                  <a:moveTo>
                    <a:pt x="20349" y="11401"/>
                  </a:moveTo>
                  <a:cubicBezTo>
                    <a:pt x="20564" y="6776"/>
                    <a:pt x="17337" y="108"/>
                    <a:pt x="9593" y="0"/>
                  </a:cubicBezTo>
                  <a:cubicBezTo>
                    <a:pt x="128" y="860"/>
                    <a:pt x="-2668" y="11724"/>
                    <a:pt x="2710" y="17854"/>
                  </a:cubicBezTo>
                  <a:cubicBezTo>
                    <a:pt x="8840" y="25060"/>
                    <a:pt x="19919" y="21081"/>
                    <a:pt x="20349" y="1140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46" name="任意多边形: 形状 1233">
              <a:extLst>
                <a:ext uri="{FF2B5EF4-FFF2-40B4-BE49-F238E27FC236}">
                  <a16:creationId xmlns:a16="http://schemas.microsoft.com/office/drawing/2014/main" xmlns="" id="{F7B2B989-AB07-4E74-99DB-1587133A0BBC}"/>
                </a:ext>
              </a:extLst>
            </p:cNvPr>
            <p:cNvSpPr/>
            <p:nvPr/>
          </p:nvSpPr>
          <p:spPr>
            <a:xfrm>
              <a:off x="1070568" y="3049650"/>
              <a:ext cx="85370" cy="90804"/>
            </a:xfrm>
            <a:custGeom>
              <a:avLst/>
              <a:gdLst>
                <a:gd name="connsiteX0" fmla="*/ 20201 w 20203"/>
                <a:gd name="connsiteY0" fmla="*/ 11293 h 21489"/>
                <a:gd name="connsiteX1" fmla="*/ 20201 w 20203"/>
                <a:gd name="connsiteY1" fmla="*/ 11293 h 21489"/>
                <a:gd name="connsiteX2" fmla="*/ 9230 w 20203"/>
                <a:gd name="connsiteY2" fmla="*/ 0 h 21489"/>
                <a:gd name="connsiteX3" fmla="*/ 2777 w 20203"/>
                <a:gd name="connsiteY3" fmla="*/ 17854 h 21489"/>
                <a:gd name="connsiteX4" fmla="*/ 20201 w 20203"/>
                <a:gd name="connsiteY4" fmla="*/ 11293 h 21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03" h="21489">
                  <a:moveTo>
                    <a:pt x="20201" y="11293"/>
                  </a:moveTo>
                  <a:lnTo>
                    <a:pt x="20201" y="11293"/>
                  </a:lnTo>
                  <a:cubicBezTo>
                    <a:pt x="20309" y="6668"/>
                    <a:pt x="16975" y="0"/>
                    <a:pt x="9230" y="0"/>
                  </a:cubicBezTo>
                  <a:cubicBezTo>
                    <a:pt x="-19" y="968"/>
                    <a:pt x="-2601" y="11831"/>
                    <a:pt x="2777" y="17854"/>
                  </a:cubicBezTo>
                  <a:cubicBezTo>
                    <a:pt x="9123" y="25060"/>
                    <a:pt x="19986" y="20866"/>
                    <a:pt x="20201" y="1129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47" name="任意多边形: 形状 1234">
              <a:extLst>
                <a:ext uri="{FF2B5EF4-FFF2-40B4-BE49-F238E27FC236}">
                  <a16:creationId xmlns:a16="http://schemas.microsoft.com/office/drawing/2014/main" xmlns="" id="{87154988-FC10-481C-9029-E9BDFE9903D9}"/>
                </a:ext>
              </a:extLst>
            </p:cNvPr>
            <p:cNvSpPr/>
            <p:nvPr/>
          </p:nvSpPr>
          <p:spPr>
            <a:xfrm>
              <a:off x="1393839" y="3031924"/>
              <a:ext cx="83418" cy="90373"/>
            </a:xfrm>
            <a:custGeom>
              <a:avLst/>
              <a:gdLst>
                <a:gd name="connsiteX0" fmla="*/ 19741 w 19741"/>
                <a:gd name="connsiteY0" fmla="*/ 11186 h 21387"/>
                <a:gd name="connsiteX1" fmla="*/ 8770 w 19741"/>
                <a:gd name="connsiteY1" fmla="*/ 0 h 21387"/>
                <a:gd name="connsiteX2" fmla="*/ 3607 w 19741"/>
                <a:gd name="connsiteY2" fmla="*/ 18715 h 21387"/>
                <a:gd name="connsiteX3" fmla="*/ 19741 w 19741"/>
                <a:gd name="connsiteY3" fmla="*/ 11186 h 21387"/>
              </a:gdLst>
              <a:ahLst/>
              <a:cxnLst>
                <a:cxn ang="0">
                  <a:pos x="connsiteX0" y="connsiteY0"/>
                </a:cxn>
                <a:cxn ang="0">
                  <a:pos x="connsiteX1" y="connsiteY1"/>
                </a:cxn>
                <a:cxn ang="0">
                  <a:pos x="connsiteX2" y="connsiteY2"/>
                </a:cxn>
                <a:cxn ang="0">
                  <a:pos x="connsiteX3" y="connsiteY3"/>
                </a:cxn>
              </a:cxnLst>
              <a:rect l="l" t="t" r="r" b="b"/>
              <a:pathLst>
                <a:path w="19741" h="21387">
                  <a:moveTo>
                    <a:pt x="19741" y="11186"/>
                  </a:moveTo>
                  <a:cubicBezTo>
                    <a:pt x="19741" y="6561"/>
                    <a:pt x="16299" y="0"/>
                    <a:pt x="8770" y="0"/>
                  </a:cubicBezTo>
                  <a:cubicBezTo>
                    <a:pt x="-695" y="1076"/>
                    <a:pt x="-2631" y="12907"/>
                    <a:pt x="3607" y="18715"/>
                  </a:cubicBezTo>
                  <a:cubicBezTo>
                    <a:pt x="9953" y="24630"/>
                    <a:pt x="19848" y="20113"/>
                    <a:pt x="19741" y="1118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48" name="任意多边形: 形状 1235">
              <a:extLst>
                <a:ext uri="{FF2B5EF4-FFF2-40B4-BE49-F238E27FC236}">
                  <a16:creationId xmlns:a16="http://schemas.microsoft.com/office/drawing/2014/main" xmlns="" id="{5B4B788C-EA78-48A5-98B4-04BB104F9B39}"/>
                </a:ext>
              </a:extLst>
            </p:cNvPr>
            <p:cNvSpPr/>
            <p:nvPr/>
          </p:nvSpPr>
          <p:spPr>
            <a:xfrm>
              <a:off x="1708600" y="3011011"/>
              <a:ext cx="81351" cy="90187"/>
            </a:xfrm>
            <a:custGeom>
              <a:avLst/>
              <a:gdLst>
                <a:gd name="connsiteX0" fmla="*/ 19249 w 19252"/>
                <a:gd name="connsiteY0" fmla="*/ 11080 h 21343"/>
                <a:gd name="connsiteX1" fmla="*/ 8278 w 19252"/>
                <a:gd name="connsiteY1" fmla="*/ 1 h 21343"/>
                <a:gd name="connsiteX2" fmla="*/ 3654 w 19252"/>
                <a:gd name="connsiteY2" fmla="*/ 18716 h 21343"/>
                <a:gd name="connsiteX3" fmla="*/ 19249 w 19252"/>
                <a:gd name="connsiteY3" fmla="*/ 11080 h 21343"/>
              </a:gdLst>
              <a:ahLst/>
              <a:cxnLst>
                <a:cxn ang="0">
                  <a:pos x="connsiteX0" y="connsiteY0"/>
                </a:cxn>
                <a:cxn ang="0">
                  <a:pos x="connsiteX1" y="connsiteY1"/>
                </a:cxn>
                <a:cxn ang="0">
                  <a:pos x="connsiteX2" y="connsiteY2"/>
                </a:cxn>
                <a:cxn ang="0">
                  <a:pos x="connsiteX3" y="connsiteY3"/>
                </a:cxn>
              </a:cxnLst>
              <a:rect l="l" t="t" r="r" b="b"/>
              <a:pathLst>
                <a:path w="19252" h="21343">
                  <a:moveTo>
                    <a:pt x="19249" y="11080"/>
                  </a:moveTo>
                  <a:cubicBezTo>
                    <a:pt x="19142" y="6455"/>
                    <a:pt x="15592" y="-106"/>
                    <a:pt x="8278" y="1"/>
                  </a:cubicBezTo>
                  <a:cubicBezTo>
                    <a:pt x="-864" y="1184"/>
                    <a:pt x="-2477" y="13016"/>
                    <a:pt x="3654" y="18716"/>
                  </a:cubicBezTo>
                  <a:cubicBezTo>
                    <a:pt x="10107" y="24632"/>
                    <a:pt x="19464" y="19899"/>
                    <a:pt x="19249" y="1108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49" name="任意多边形: 形状 1236">
              <a:extLst>
                <a:ext uri="{FF2B5EF4-FFF2-40B4-BE49-F238E27FC236}">
                  <a16:creationId xmlns:a16="http://schemas.microsoft.com/office/drawing/2014/main" xmlns="" id="{7D0CAEED-0069-4BEE-A772-3715B6EFBC33}"/>
                </a:ext>
              </a:extLst>
            </p:cNvPr>
            <p:cNvSpPr/>
            <p:nvPr/>
          </p:nvSpPr>
          <p:spPr>
            <a:xfrm>
              <a:off x="2009810" y="2986908"/>
              <a:ext cx="75195" cy="90280"/>
            </a:xfrm>
            <a:custGeom>
              <a:avLst/>
              <a:gdLst>
                <a:gd name="connsiteX0" fmla="*/ 17772 w 17795"/>
                <a:gd name="connsiteY0" fmla="*/ 10976 h 21365"/>
                <a:gd name="connsiteX1" fmla="*/ 7446 w 17795"/>
                <a:gd name="connsiteY1" fmla="*/ 5 h 21365"/>
                <a:gd name="connsiteX2" fmla="*/ 3682 w 17795"/>
                <a:gd name="connsiteY2" fmla="*/ 18720 h 21365"/>
                <a:gd name="connsiteX3" fmla="*/ 17772 w 17795"/>
                <a:gd name="connsiteY3" fmla="*/ 10976 h 21365"/>
              </a:gdLst>
              <a:ahLst/>
              <a:cxnLst>
                <a:cxn ang="0">
                  <a:pos x="connsiteX0" y="connsiteY0"/>
                </a:cxn>
                <a:cxn ang="0">
                  <a:pos x="connsiteX1" y="connsiteY1"/>
                </a:cxn>
                <a:cxn ang="0">
                  <a:pos x="connsiteX2" y="connsiteY2"/>
                </a:cxn>
                <a:cxn ang="0">
                  <a:pos x="connsiteX3" y="connsiteY3"/>
                </a:cxn>
              </a:cxnLst>
              <a:rect l="l" t="t" r="r" b="b"/>
              <a:pathLst>
                <a:path w="17795" h="21365">
                  <a:moveTo>
                    <a:pt x="17772" y="10976"/>
                  </a:moveTo>
                  <a:cubicBezTo>
                    <a:pt x="17557" y="6351"/>
                    <a:pt x="14115" y="-210"/>
                    <a:pt x="7446" y="5"/>
                  </a:cubicBezTo>
                  <a:cubicBezTo>
                    <a:pt x="-1051" y="1296"/>
                    <a:pt x="-2234" y="13127"/>
                    <a:pt x="3682" y="18720"/>
                  </a:cubicBezTo>
                  <a:cubicBezTo>
                    <a:pt x="9813" y="24635"/>
                    <a:pt x="18309" y="20011"/>
                    <a:pt x="17772" y="1097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50" name="任意多边形: 形状 1237">
              <a:extLst>
                <a:ext uri="{FF2B5EF4-FFF2-40B4-BE49-F238E27FC236}">
                  <a16:creationId xmlns:a16="http://schemas.microsoft.com/office/drawing/2014/main" xmlns="" id="{87349F53-D335-46C5-81B5-15CCED0B4A9C}"/>
                </a:ext>
              </a:extLst>
            </p:cNvPr>
            <p:cNvSpPr/>
            <p:nvPr/>
          </p:nvSpPr>
          <p:spPr>
            <a:xfrm>
              <a:off x="2284309" y="2960549"/>
              <a:ext cx="68467" cy="90221"/>
            </a:xfrm>
            <a:custGeom>
              <a:avLst/>
              <a:gdLst>
                <a:gd name="connsiteX0" fmla="*/ 16160 w 16203"/>
                <a:gd name="connsiteY0" fmla="*/ 10868 h 21351"/>
                <a:gd name="connsiteX1" fmla="*/ 6480 w 16203"/>
                <a:gd name="connsiteY1" fmla="*/ 5 h 21351"/>
                <a:gd name="connsiteX2" fmla="*/ 4329 w 16203"/>
                <a:gd name="connsiteY2" fmla="*/ 19365 h 21351"/>
                <a:gd name="connsiteX3" fmla="*/ 16160 w 16203"/>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6203" h="21351">
                  <a:moveTo>
                    <a:pt x="16160" y="10868"/>
                  </a:moveTo>
                  <a:cubicBezTo>
                    <a:pt x="15837" y="6243"/>
                    <a:pt x="12503" y="-210"/>
                    <a:pt x="6480" y="5"/>
                  </a:cubicBezTo>
                  <a:cubicBezTo>
                    <a:pt x="-1587" y="1403"/>
                    <a:pt x="-1909" y="14095"/>
                    <a:pt x="4329" y="19365"/>
                  </a:cubicBezTo>
                  <a:cubicBezTo>
                    <a:pt x="10137" y="24313"/>
                    <a:pt x="16805" y="19473"/>
                    <a:pt x="16160" y="1086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62" name="任意多边形: 形状 1249">
              <a:extLst>
                <a:ext uri="{FF2B5EF4-FFF2-40B4-BE49-F238E27FC236}">
                  <a16:creationId xmlns:a16="http://schemas.microsoft.com/office/drawing/2014/main" xmlns="" id="{C9024F05-CC04-4626-90D2-85D151EA61C1}"/>
                </a:ext>
              </a:extLst>
            </p:cNvPr>
            <p:cNvSpPr/>
            <p:nvPr/>
          </p:nvSpPr>
          <p:spPr>
            <a:xfrm>
              <a:off x="267214" y="3250531"/>
              <a:ext cx="87098" cy="91839"/>
            </a:xfrm>
            <a:custGeom>
              <a:avLst/>
              <a:gdLst>
                <a:gd name="connsiteX0" fmla="*/ 20589 w 20612"/>
                <a:gd name="connsiteY0" fmla="*/ 11724 h 21734"/>
                <a:gd name="connsiteX1" fmla="*/ 10049 w 20612"/>
                <a:gd name="connsiteY1" fmla="*/ 0 h 21734"/>
                <a:gd name="connsiteX2" fmla="*/ 2520 w 20612"/>
                <a:gd name="connsiteY2" fmla="*/ 17854 h 21734"/>
                <a:gd name="connsiteX3" fmla="*/ 20589 w 20612"/>
                <a:gd name="connsiteY3" fmla="*/ 11724 h 21734"/>
              </a:gdLst>
              <a:ahLst/>
              <a:cxnLst>
                <a:cxn ang="0">
                  <a:pos x="connsiteX0" y="connsiteY0"/>
                </a:cxn>
                <a:cxn ang="0">
                  <a:pos x="connsiteX1" y="connsiteY1"/>
                </a:cxn>
                <a:cxn ang="0">
                  <a:pos x="connsiteX2" y="connsiteY2"/>
                </a:cxn>
                <a:cxn ang="0">
                  <a:pos x="connsiteX3" y="connsiteY3"/>
                </a:cxn>
              </a:cxnLst>
              <a:rect l="l" t="t" r="r" b="b"/>
              <a:pathLst>
                <a:path w="20612" h="21734">
                  <a:moveTo>
                    <a:pt x="20589" y="11724"/>
                  </a:moveTo>
                  <a:cubicBezTo>
                    <a:pt x="20912" y="6991"/>
                    <a:pt x="17900" y="323"/>
                    <a:pt x="10049" y="0"/>
                  </a:cubicBezTo>
                  <a:cubicBezTo>
                    <a:pt x="476" y="753"/>
                    <a:pt x="-2750" y="11616"/>
                    <a:pt x="2520" y="17854"/>
                  </a:cubicBezTo>
                  <a:cubicBezTo>
                    <a:pt x="8543" y="25276"/>
                    <a:pt x="19944" y="21404"/>
                    <a:pt x="20589" y="1172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63" name="任意多边形: 形状 1250">
              <a:extLst>
                <a:ext uri="{FF2B5EF4-FFF2-40B4-BE49-F238E27FC236}">
                  <a16:creationId xmlns:a16="http://schemas.microsoft.com/office/drawing/2014/main" xmlns="" id="{B8C6F30F-FDE7-46F6-8815-D3173243F5C1}"/>
                </a:ext>
              </a:extLst>
            </p:cNvPr>
            <p:cNvSpPr/>
            <p:nvPr/>
          </p:nvSpPr>
          <p:spPr>
            <a:xfrm>
              <a:off x="601928" y="3240990"/>
              <a:ext cx="86832" cy="91717"/>
            </a:xfrm>
            <a:custGeom>
              <a:avLst/>
              <a:gdLst>
                <a:gd name="connsiteX0" fmla="*/ 20539 w 20549"/>
                <a:gd name="connsiteY0" fmla="*/ 11616 h 21705"/>
                <a:gd name="connsiteX1" fmla="*/ 9784 w 20549"/>
                <a:gd name="connsiteY1" fmla="*/ 0 h 21705"/>
                <a:gd name="connsiteX2" fmla="*/ 2578 w 20549"/>
                <a:gd name="connsiteY2" fmla="*/ 17962 h 21705"/>
                <a:gd name="connsiteX3" fmla="*/ 20539 w 20549"/>
                <a:gd name="connsiteY3" fmla="*/ 11616 h 21705"/>
              </a:gdLst>
              <a:ahLst/>
              <a:cxnLst>
                <a:cxn ang="0">
                  <a:pos x="connsiteX0" y="connsiteY0"/>
                </a:cxn>
                <a:cxn ang="0">
                  <a:pos x="connsiteX1" y="connsiteY1"/>
                </a:cxn>
                <a:cxn ang="0">
                  <a:pos x="connsiteX2" y="connsiteY2"/>
                </a:cxn>
                <a:cxn ang="0">
                  <a:pos x="connsiteX3" y="connsiteY3"/>
                </a:cxn>
              </a:cxnLst>
              <a:rect l="l" t="t" r="r" b="b"/>
              <a:pathLst>
                <a:path w="20549" h="21705">
                  <a:moveTo>
                    <a:pt x="20539" y="11616"/>
                  </a:moveTo>
                  <a:cubicBezTo>
                    <a:pt x="20755" y="6884"/>
                    <a:pt x="17635" y="215"/>
                    <a:pt x="9784" y="0"/>
                  </a:cubicBezTo>
                  <a:cubicBezTo>
                    <a:pt x="319" y="860"/>
                    <a:pt x="-2693" y="11724"/>
                    <a:pt x="2578" y="17962"/>
                  </a:cubicBezTo>
                  <a:cubicBezTo>
                    <a:pt x="8601" y="25276"/>
                    <a:pt x="20109" y="21188"/>
                    <a:pt x="20539" y="1161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64" name="任意多边形: 形状 1251">
              <a:extLst>
                <a:ext uri="{FF2B5EF4-FFF2-40B4-BE49-F238E27FC236}">
                  <a16:creationId xmlns:a16="http://schemas.microsoft.com/office/drawing/2014/main" xmlns="" id="{B4FFF5F1-FF60-4778-A1F3-75313F004F9F}"/>
                </a:ext>
              </a:extLst>
            </p:cNvPr>
            <p:cNvSpPr/>
            <p:nvPr/>
          </p:nvSpPr>
          <p:spPr>
            <a:xfrm>
              <a:off x="934609" y="3228262"/>
              <a:ext cx="86376" cy="91510"/>
            </a:xfrm>
            <a:custGeom>
              <a:avLst/>
              <a:gdLst>
                <a:gd name="connsiteX0" fmla="*/ 20432 w 20441"/>
                <a:gd name="connsiteY0" fmla="*/ 11508 h 21656"/>
                <a:gd name="connsiteX1" fmla="*/ 9569 w 20441"/>
                <a:gd name="connsiteY1" fmla="*/ 0 h 21656"/>
                <a:gd name="connsiteX2" fmla="*/ 2685 w 20441"/>
                <a:gd name="connsiteY2" fmla="*/ 18069 h 21656"/>
                <a:gd name="connsiteX3" fmla="*/ 20432 w 20441"/>
                <a:gd name="connsiteY3" fmla="*/ 11508 h 21656"/>
              </a:gdLst>
              <a:ahLst/>
              <a:cxnLst>
                <a:cxn ang="0">
                  <a:pos x="connsiteX0" y="connsiteY0"/>
                </a:cxn>
                <a:cxn ang="0">
                  <a:pos x="connsiteX1" y="connsiteY1"/>
                </a:cxn>
                <a:cxn ang="0">
                  <a:pos x="connsiteX2" y="connsiteY2"/>
                </a:cxn>
                <a:cxn ang="0">
                  <a:pos x="connsiteX3" y="connsiteY3"/>
                </a:cxn>
              </a:cxnLst>
              <a:rect l="l" t="t" r="r" b="b"/>
              <a:pathLst>
                <a:path w="20441" h="21656">
                  <a:moveTo>
                    <a:pt x="20432" y="11508"/>
                  </a:moveTo>
                  <a:cubicBezTo>
                    <a:pt x="20647" y="6776"/>
                    <a:pt x="17313" y="108"/>
                    <a:pt x="9569" y="0"/>
                  </a:cubicBezTo>
                  <a:cubicBezTo>
                    <a:pt x="211" y="968"/>
                    <a:pt x="-2693" y="11831"/>
                    <a:pt x="2685" y="18069"/>
                  </a:cubicBezTo>
                  <a:cubicBezTo>
                    <a:pt x="8816" y="25168"/>
                    <a:pt x="20109" y="21081"/>
                    <a:pt x="20432" y="1150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65" name="任意多边形: 形状 1252">
              <a:extLst>
                <a:ext uri="{FF2B5EF4-FFF2-40B4-BE49-F238E27FC236}">
                  <a16:creationId xmlns:a16="http://schemas.microsoft.com/office/drawing/2014/main" xmlns="" id="{EBAE5184-1FC0-4E94-811E-78E17E56DDEF}"/>
                </a:ext>
              </a:extLst>
            </p:cNvPr>
            <p:cNvSpPr/>
            <p:nvPr/>
          </p:nvSpPr>
          <p:spPr>
            <a:xfrm>
              <a:off x="1263129" y="3212348"/>
              <a:ext cx="85057" cy="91514"/>
            </a:xfrm>
            <a:custGeom>
              <a:avLst/>
              <a:gdLst>
                <a:gd name="connsiteX0" fmla="*/ 20127 w 20129"/>
                <a:gd name="connsiteY0" fmla="*/ 11295 h 21657"/>
                <a:gd name="connsiteX1" fmla="*/ 9264 w 20129"/>
                <a:gd name="connsiteY1" fmla="*/ 1 h 21657"/>
                <a:gd name="connsiteX2" fmla="*/ 3456 w 20129"/>
                <a:gd name="connsiteY2" fmla="*/ 18824 h 21657"/>
                <a:gd name="connsiteX3" fmla="*/ 20127 w 20129"/>
                <a:gd name="connsiteY3" fmla="*/ 11295 h 21657"/>
              </a:gdLst>
              <a:ahLst/>
              <a:cxnLst>
                <a:cxn ang="0">
                  <a:pos x="connsiteX0" y="connsiteY0"/>
                </a:cxn>
                <a:cxn ang="0">
                  <a:pos x="connsiteX1" y="connsiteY1"/>
                </a:cxn>
                <a:cxn ang="0">
                  <a:pos x="connsiteX2" y="connsiteY2"/>
                </a:cxn>
                <a:cxn ang="0">
                  <a:pos x="connsiteX3" y="connsiteY3"/>
                </a:cxn>
              </a:cxnLst>
              <a:rect l="l" t="t" r="r" b="b"/>
              <a:pathLst>
                <a:path w="20129" h="21657">
                  <a:moveTo>
                    <a:pt x="20127" y="11295"/>
                  </a:moveTo>
                  <a:cubicBezTo>
                    <a:pt x="20235" y="6562"/>
                    <a:pt x="16901" y="-106"/>
                    <a:pt x="9264" y="1"/>
                  </a:cubicBezTo>
                  <a:cubicBezTo>
                    <a:pt x="-416" y="1077"/>
                    <a:pt x="-2782" y="12908"/>
                    <a:pt x="3456" y="18824"/>
                  </a:cubicBezTo>
                  <a:cubicBezTo>
                    <a:pt x="10017" y="24954"/>
                    <a:pt x="20020" y="20544"/>
                    <a:pt x="20127" y="1129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66" name="任意多边形: 形状 1253">
              <a:extLst>
                <a:ext uri="{FF2B5EF4-FFF2-40B4-BE49-F238E27FC236}">
                  <a16:creationId xmlns:a16="http://schemas.microsoft.com/office/drawing/2014/main" xmlns="" id="{73912446-0859-4167-A47E-0AFBE141192D}"/>
                </a:ext>
              </a:extLst>
            </p:cNvPr>
            <p:cNvSpPr/>
            <p:nvPr/>
          </p:nvSpPr>
          <p:spPr>
            <a:xfrm>
              <a:off x="1585344" y="3192357"/>
              <a:ext cx="82349" cy="91763"/>
            </a:xfrm>
            <a:custGeom>
              <a:avLst/>
              <a:gdLst>
                <a:gd name="connsiteX0" fmla="*/ 8838 w 19488"/>
                <a:gd name="connsiteY0" fmla="*/ 0 h 21716"/>
                <a:gd name="connsiteX1" fmla="*/ 3460 w 19488"/>
                <a:gd name="connsiteY1" fmla="*/ 18930 h 21716"/>
                <a:gd name="connsiteX2" fmla="*/ 19486 w 19488"/>
                <a:gd name="connsiteY2" fmla="*/ 11293 h 21716"/>
                <a:gd name="connsiteX3" fmla="*/ 8838 w 19488"/>
                <a:gd name="connsiteY3" fmla="*/ 0 h 21716"/>
              </a:gdLst>
              <a:ahLst/>
              <a:cxnLst>
                <a:cxn ang="0">
                  <a:pos x="connsiteX0" y="connsiteY0"/>
                </a:cxn>
                <a:cxn ang="0">
                  <a:pos x="connsiteX1" y="connsiteY1"/>
                </a:cxn>
                <a:cxn ang="0">
                  <a:pos x="connsiteX2" y="connsiteY2"/>
                </a:cxn>
                <a:cxn ang="0">
                  <a:pos x="connsiteX3" y="connsiteY3"/>
                </a:cxn>
              </a:cxnLst>
              <a:rect l="l" t="t" r="r" b="b"/>
              <a:pathLst>
                <a:path w="19488" h="21716">
                  <a:moveTo>
                    <a:pt x="8838" y="0"/>
                  </a:moveTo>
                  <a:cubicBezTo>
                    <a:pt x="-519" y="1183"/>
                    <a:pt x="-2670" y="13014"/>
                    <a:pt x="3460" y="18930"/>
                  </a:cubicBezTo>
                  <a:cubicBezTo>
                    <a:pt x="9914" y="25060"/>
                    <a:pt x="19486" y="20436"/>
                    <a:pt x="19486" y="11293"/>
                  </a:cubicBezTo>
                  <a:cubicBezTo>
                    <a:pt x="19594" y="6561"/>
                    <a:pt x="16259" y="0"/>
                    <a:pt x="8838"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67" name="任意多边形: 形状 1254">
              <a:extLst>
                <a:ext uri="{FF2B5EF4-FFF2-40B4-BE49-F238E27FC236}">
                  <a16:creationId xmlns:a16="http://schemas.microsoft.com/office/drawing/2014/main" xmlns="" id="{16D14587-9A5C-4E3D-92AF-AB236A84388C}"/>
                </a:ext>
              </a:extLst>
            </p:cNvPr>
            <p:cNvSpPr/>
            <p:nvPr/>
          </p:nvSpPr>
          <p:spPr>
            <a:xfrm>
              <a:off x="1897569" y="3169611"/>
              <a:ext cx="78715" cy="91374"/>
            </a:xfrm>
            <a:custGeom>
              <a:avLst/>
              <a:gdLst>
                <a:gd name="connsiteX0" fmla="*/ 18628 w 18628"/>
                <a:gd name="connsiteY0" fmla="*/ 11083 h 21624"/>
                <a:gd name="connsiteX1" fmla="*/ 8195 w 18628"/>
                <a:gd name="connsiteY1" fmla="*/ 5 h 21624"/>
                <a:gd name="connsiteX2" fmla="*/ 3462 w 18628"/>
                <a:gd name="connsiteY2" fmla="*/ 18935 h 21624"/>
                <a:gd name="connsiteX3" fmla="*/ 18628 w 18628"/>
                <a:gd name="connsiteY3" fmla="*/ 11083 h 21624"/>
              </a:gdLst>
              <a:ahLst/>
              <a:cxnLst>
                <a:cxn ang="0">
                  <a:pos x="connsiteX0" y="connsiteY0"/>
                </a:cxn>
                <a:cxn ang="0">
                  <a:pos x="connsiteX1" y="connsiteY1"/>
                </a:cxn>
                <a:cxn ang="0">
                  <a:pos x="connsiteX2" y="connsiteY2"/>
                </a:cxn>
                <a:cxn ang="0">
                  <a:pos x="connsiteX3" y="connsiteY3"/>
                </a:cxn>
              </a:cxnLst>
              <a:rect l="l" t="t" r="r" b="b"/>
              <a:pathLst>
                <a:path w="18628" h="21624">
                  <a:moveTo>
                    <a:pt x="18628" y="11083"/>
                  </a:moveTo>
                  <a:cubicBezTo>
                    <a:pt x="18520" y="6351"/>
                    <a:pt x="15293" y="-210"/>
                    <a:pt x="8195" y="5"/>
                  </a:cubicBezTo>
                  <a:cubicBezTo>
                    <a:pt x="-732" y="1296"/>
                    <a:pt x="-2453" y="13127"/>
                    <a:pt x="3462" y="18935"/>
                  </a:cubicBezTo>
                  <a:cubicBezTo>
                    <a:pt x="9700" y="24958"/>
                    <a:pt x="18735" y="20226"/>
                    <a:pt x="18628" y="1108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68" name="任意多边形: 形状 1255">
              <a:extLst>
                <a:ext uri="{FF2B5EF4-FFF2-40B4-BE49-F238E27FC236}">
                  <a16:creationId xmlns:a16="http://schemas.microsoft.com/office/drawing/2014/main" xmlns="" id="{531C9195-A5C9-4EF9-AF5D-86C0E22777E9}"/>
                </a:ext>
              </a:extLst>
            </p:cNvPr>
            <p:cNvSpPr/>
            <p:nvPr/>
          </p:nvSpPr>
          <p:spPr>
            <a:xfrm>
              <a:off x="2187095" y="3143708"/>
              <a:ext cx="71894" cy="91404"/>
            </a:xfrm>
            <a:custGeom>
              <a:avLst/>
              <a:gdLst>
                <a:gd name="connsiteX0" fmla="*/ 17010 w 17014"/>
                <a:gd name="connsiteY0" fmla="*/ 11083 h 21631"/>
                <a:gd name="connsiteX1" fmla="*/ 7330 w 17014"/>
                <a:gd name="connsiteY1" fmla="*/ 5 h 21631"/>
                <a:gd name="connsiteX2" fmla="*/ 4103 w 17014"/>
                <a:gd name="connsiteY2" fmla="*/ 19580 h 21631"/>
                <a:gd name="connsiteX3" fmla="*/ 17010 w 17014"/>
                <a:gd name="connsiteY3" fmla="*/ 11083 h 21631"/>
              </a:gdLst>
              <a:ahLst/>
              <a:cxnLst>
                <a:cxn ang="0">
                  <a:pos x="connsiteX0" y="connsiteY0"/>
                </a:cxn>
                <a:cxn ang="0">
                  <a:pos x="connsiteX1" y="connsiteY1"/>
                </a:cxn>
                <a:cxn ang="0">
                  <a:pos x="connsiteX2" y="connsiteY2"/>
                </a:cxn>
                <a:cxn ang="0">
                  <a:pos x="connsiteX3" y="connsiteY3"/>
                </a:cxn>
              </a:cxnLst>
              <a:rect l="l" t="t" r="r" b="b"/>
              <a:pathLst>
                <a:path w="17014" h="21631">
                  <a:moveTo>
                    <a:pt x="17010" y="11083"/>
                  </a:moveTo>
                  <a:cubicBezTo>
                    <a:pt x="16795" y="6351"/>
                    <a:pt x="13783" y="-210"/>
                    <a:pt x="7330" y="5"/>
                  </a:cubicBezTo>
                  <a:cubicBezTo>
                    <a:pt x="-1274" y="1403"/>
                    <a:pt x="-2242" y="14202"/>
                    <a:pt x="4103" y="19580"/>
                  </a:cubicBezTo>
                  <a:cubicBezTo>
                    <a:pt x="9911" y="24635"/>
                    <a:pt x="17225" y="19795"/>
                    <a:pt x="17010" y="1108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69" name="任意多边形: 形状 1256">
              <a:extLst>
                <a:ext uri="{FF2B5EF4-FFF2-40B4-BE49-F238E27FC236}">
                  <a16:creationId xmlns:a16="http://schemas.microsoft.com/office/drawing/2014/main" xmlns="" id="{1D4CE41D-CA59-42D0-8F45-92EA888E283C}"/>
                </a:ext>
              </a:extLst>
            </p:cNvPr>
            <p:cNvSpPr/>
            <p:nvPr/>
          </p:nvSpPr>
          <p:spPr>
            <a:xfrm>
              <a:off x="2448528" y="3116410"/>
              <a:ext cx="64588" cy="91527"/>
            </a:xfrm>
            <a:custGeom>
              <a:avLst/>
              <a:gdLst>
                <a:gd name="connsiteX0" fmla="*/ 6338 w 15285"/>
                <a:gd name="connsiteY0" fmla="*/ 11 h 21660"/>
                <a:gd name="connsiteX1" fmla="*/ 3864 w 15285"/>
                <a:gd name="connsiteY1" fmla="*/ 19694 h 21660"/>
                <a:gd name="connsiteX2" fmla="*/ 15265 w 15285"/>
                <a:gd name="connsiteY2" fmla="*/ 11090 h 21660"/>
                <a:gd name="connsiteX3" fmla="*/ 6338 w 15285"/>
                <a:gd name="connsiteY3" fmla="*/ 11 h 21660"/>
              </a:gdLst>
              <a:ahLst/>
              <a:cxnLst>
                <a:cxn ang="0">
                  <a:pos x="connsiteX0" y="connsiteY0"/>
                </a:cxn>
                <a:cxn ang="0">
                  <a:pos x="connsiteX1" y="connsiteY1"/>
                </a:cxn>
                <a:cxn ang="0">
                  <a:pos x="connsiteX2" y="connsiteY2"/>
                </a:cxn>
                <a:cxn ang="0">
                  <a:pos x="connsiteX3" y="connsiteY3"/>
                </a:cxn>
              </a:cxnLst>
              <a:rect l="l" t="t" r="r" b="b"/>
              <a:pathLst>
                <a:path w="15285" h="21660">
                  <a:moveTo>
                    <a:pt x="6338" y="11"/>
                  </a:moveTo>
                  <a:cubicBezTo>
                    <a:pt x="-1406" y="1517"/>
                    <a:pt x="-1837" y="14316"/>
                    <a:pt x="3864" y="19694"/>
                  </a:cubicBezTo>
                  <a:cubicBezTo>
                    <a:pt x="9242" y="24642"/>
                    <a:pt x="15695" y="19694"/>
                    <a:pt x="15265" y="11090"/>
                  </a:cubicBezTo>
                  <a:cubicBezTo>
                    <a:pt x="15050" y="6250"/>
                    <a:pt x="12038" y="-311"/>
                    <a:pt x="6338" y="1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70" name="任意多边形: 形状 1257">
              <a:extLst>
                <a:ext uri="{FF2B5EF4-FFF2-40B4-BE49-F238E27FC236}">
                  <a16:creationId xmlns:a16="http://schemas.microsoft.com/office/drawing/2014/main" xmlns="" id="{34AAA5F8-E2D3-49E1-BB66-5419C56853B0}"/>
                </a:ext>
              </a:extLst>
            </p:cNvPr>
            <p:cNvSpPr/>
            <p:nvPr/>
          </p:nvSpPr>
          <p:spPr>
            <a:xfrm>
              <a:off x="2681684" y="3087321"/>
              <a:ext cx="57003" cy="91096"/>
            </a:xfrm>
            <a:custGeom>
              <a:avLst/>
              <a:gdLst>
                <a:gd name="connsiteX0" fmla="*/ 13435 w 13490"/>
                <a:gd name="connsiteY0" fmla="*/ 10875 h 21558"/>
                <a:gd name="connsiteX1" fmla="*/ 5261 w 13490"/>
                <a:gd name="connsiteY1" fmla="*/ 12 h 21558"/>
                <a:gd name="connsiteX2" fmla="*/ 4185 w 13490"/>
                <a:gd name="connsiteY2" fmla="*/ 20232 h 21558"/>
                <a:gd name="connsiteX3" fmla="*/ 13435 w 13490"/>
                <a:gd name="connsiteY3" fmla="*/ 10875 h 21558"/>
              </a:gdLst>
              <a:ahLst/>
              <a:cxnLst>
                <a:cxn ang="0">
                  <a:pos x="connsiteX0" y="connsiteY0"/>
                </a:cxn>
                <a:cxn ang="0">
                  <a:pos x="connsiteX1" y="connsiteY1"/>
                </a:cxn>
                <a:cxn ang="0">
                  <a:pos x="connsiteX2" y="connsiteY2"/>
                </a:cxn>
                <a:cxn ang="0">
                  <a:pos x="connsiteX3" y="connsiteY3"/>
                </a:cxn>
              </a:cxnLst>
              <a:rect l="l" t="t" r="r" b="b"/>
              <a:pathLst>
                <a:path w="13490" h="21558">
                  <a:moveTo>
                    <a:pt x="13435" y="10875"/>
                  </a:moveTo>
                  <a:cubicBezTo>
                    <a:pt x="13113" y="6142"/>
                    <a:pt x="10316" y="-311"/>
                    <a:pt x="5261" y="12"/>
                  </a:cubicBezTo>
                  <a:cubicBezTo>
                    <a:pt x="-1730" y="1625"/>
                    <a:pt x="-1407" y="15500"/>
                    <a:pt x="4185" y="20232"/>
                  </a:cubicBezTo>
                  <a:cubicBezTo>
                    <a:pt x="8918" y="24104"/>
                    <a:pt x="14081" y="19049"/>
                    <a:pt x="13435" y="1087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71" name="任意多边形: 形状 1258">
              <a:extLst>
                <a:ext uri="{FF2B5EF4-FFF2-40B4-BE49-F238E27FC236}">
                  <a16:creationId xmlns:a16="http://schemas.microsoft.com/office/drawing/2014/main" xmlns="" id="{1BF31A1A-C5B4-4C4B-9F76-BC61B8B8BCF6}"/>
                </a:ext>
              </a:extLst>
            </p:cNvPr>
            <p:cNvSpPr/>
            <p:nvPr/>
          </p:nvSpPr>
          <p:spPr>
            <a:xfrm>
              <a:off x="2884792" y="3056872"/>
              <a:ext cx="49947" cy="91210"/>
            </a:xfrm>
            <a:custGeom>
              <a:avLst/>
              <a:gdLst>
                <a:gd name="connsiteX0" fmla="*/ 4304 w 11820"/>
                <a:gd name="connsiteY0" fmla="*/ 12 h 21585"/>
                <a:gd name="connsiteX1" fmla="*/ 4519 w 11820"/>
                <a:gd name="connsiteY1" fmla="*/ 20662 h 21585"/>
                <a:gd name="connsiteX2" fmla="*/ 11726 w 11820"/>
                <a:gd name="connsiteY2" fmla="*/ 10875 h 21585"/>
                <a:gd name="connsiteX3" fmla="*/ 4304 w 11820"/>
                <a:gd name="connsiteY3" fmla="*/ 12 h 21585"/>
              </a:gdLst>
              <a:ahLst/>
              <a:cxnLst>
                <a:cxn ang="0">
                  <a:pos x="connsiteX0" y="connsiteY0"/>
                </a:cxn>
                <a:cxn ang="0">
                  <a:pos x="connsiteX1" y="connsiteY1"/>
                </a:cxn>
                <a:cxn ang="0">
                  <a:pos x="connsiteX2" y="connsiteY2"/>
                </a:cxn>
                <a:cxn ang="0">
                  <a:pos x="connsiteX3" y="connsiteY3"/>
                </a:cxn>
              </a:cxnLst>
              <a:rect l="l" t="t" r="r" b="b"/>
              <a:pathLst>
                <a:path w="11820" h="21585">
                  <a:moveTo>
                    <a:pt x="4304" y="12"/>
                  </a:moveTo>
                  <a:cubicBezTo>
                    <a:pt x="-2041" y="1733"/>
                    <a:pt x="-858" y="16683"/>
                    <a:pt x="4519" y="20662"/>
                  </a:cubicBezTo>
                  <a:cubicBezTo>
                    <a:pt x="8607" y="23781"/>
                    <a:pt x="12479" y="18619"/>
                    <a:pt x="11726" y="10875"/>
                  </a:cubicBezTo>
                  <a:cubicBezTo>
                    <a:pt x="11188" y="6142"/>
                    <a:pt x="8714" y="-311"/>
                    <a:pt x="4304" y="1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72" name="任意多边形: 形状 1259">
              <a:extLst>
                <a:ext uri="{FF2B5EF4-FFF2-40B4-BE49-F238E27FC236}">
                  <a16:creationId xmlns:a16="http://schemas.microsoft.com/office/drawing/2014/main" xmlns="" id="{24E84A0B-58CB-449C-81D0-0D8894203808}"/>
                </a:ext>
              </a:extLst>
            </p:cNvPr>
            <p:cNvSpPr/>
            <p:nvPr/>
          </p:nvSpPr>
          <p:spPr>
            <a:xfrm>
              <a:off x="3057324" y="3025057"/>
              <a:ext cx="42167" cy="90994"/>
            </a:xfrm>
            <a:custGeom>
              <a:avLst/>
              <a:gdLst>
                <a:gd name="connsiteX0" fmla="*/ 3378 w 9979"/>
                <a:gd name="connsiteY0" fmla="*/ 12 h 21534"/>
                <a:gd name="connsiteX1" fmla="*/ 4130 w 9979"/>
                <a:gd name="connsiteY1" fmla="*/ 20662 h 21534"/>
                <a:gd name="connsiteX2" fmla="*/ 9831 w 9979"/>
                <a:gd name="connsiteY2" fmla="*/ 10875 h 21534"/>
                <a:gd name="connsiteX3" fmla="*/ 3378 w 9979"/>
                <a:gd name="connsiteY3" fmla="*/ 12 h 21534"/>
              </a:gdLst>
              <a:ahLst/>
              <a:cxnLst>
                <a:cxn ang="0">
                  <a:pos x="connsiteX0" y="connsiteY0"/>
                </a:cxn>
                <a:cxn ang="0">
                  <a:pos x="connsiteX1" y="connsiteY1"/>
                </a:cxn>
                <a:cxn ang="0">
                  <a:pos x="connsiteX2" y="connsiteY2"/>
                </a:cxn>
                <a:cxn ang="0">
                  <a:pos x="connsiteX3" y="connsiteY3"/>
                </a:cxn>
              </a:cxnLst>
              <a:rect l="l" t="t" r="r" b="b"/>
              <a:pathLst>
                <a:path w="9979" h="21534">
                  <a:moveTo>
                    <a:pt x="3378" y="12"/>
                  </a:moveTo>
                  <a:cubicBezTo>
                    <a:pt x="-1893" y="1733"/>
                    <a:pt x="-494" y="16683"/>
                    <a:pt x="4130" y="20662"/>
                  </a:cubicBezTo>
                  <a:cubicBezTo>
                    <a:pt x="7680" y="23674"/>
                    <a:pt x="10691" y="18511"/>
                    <a:pt x="9831" y="10875"/>
                  </a:cubicBezTo>
                  <a:cubicBezTo>
                    <a:pt x="9401" y="6142"/>
                    <a:pt x="7034" y="-311"/>
                    <a:pt x="3378" y="1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73" name="任意多边形: 形状 1260">
              <a:extLst>
                <a:ext uri="{FF2B5EF4-FFF2-40B4-BE49-F238E27FC236}">
                  <a16:creationId xmlns:a16="http://schemas.microsoft.com/office/drawing/2014/main" xmlns="" id="{94F458AF-87AD-4F17-9463-54216D90E199}"/>
                </a:ext>
              </a:extLst>
            </p:cNvPr>
            <p:cNvSpPr/>
            <p:nvPr/>
          </p:nvSpPr>
          <p:spPr>
            <a:xfrm>
              <a:off x="3198797" y="2992790"/>
              <a:ext cx="35465" cy="90753"/>
            </a:xfrm>
            <a:custGeom>
              <a:avLst/>
              <a:gdLst>
                <a:gd name="connsiteX0" fmla="*/ 2487 w 8393"/>
                <a:gd name="connsiteY0" fmla="*/ 12 h 21477"/>
                <a:gd name="connsiteX1" fmla="*/ 4315 w 8393"/>
                <a:gd name="connsiteY1" fmla="*/ 20985 h 21477"/>
                <a:gd name="connsiteX2" fmla="*/ 8187 w 8393"/>
                <a:gd name="connsiteY2" fmla="*/ 10767 h 21477"/>
                <a:gd name="connsiteX3" fmla="*/ 8187 w 8393"/>
                <a:gd name="connsiteY3" fmla="*/ 10767 h 21477"/>
                <a:gd name="connsiteX4" fmla="*/ 2487 w 8393"/>
                <a:gd name="connsiteY4" fmla="*/ 12 h 21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3" h="21477">
                  <a:moveTo>
                    <a:pt x="2487" y="12"/>
                  </a:moveTo>
                  <a:cubicBezTo>
                    <a:pt x="-2030" y="1948"/>
                    <a:pt x="228" y="17758"/>
                    <a:pt x="4315" y="20985"/>
                  </a:cubicBezTo>
                  <a:cubicBezTo>
                    <a:pt x="7112" y="23136"/>
                    <a:pt x="9048" y="17973"/>
                    <a:pt x="8187" y="10767"/>
                  </a:cubicBezTo>
                  <a:lnTo>
                    <a:pt x="8187" y="10767"/>
                  </a:lnTo>
                  <a:cubicBezTo>
                    <a:pt x="7542" y="6142"/>
                    <a:pt x="5498" y="-311"/>
                    <a:pt x="2487" y="1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74" name="任意多边形: 形状 1261">
              <a:extLst>
                <a:ext uri="{FF2B5EF4-FFF2-40B4-BE49-F238E27FC236}">
                  <a16:creationId xmlns:a16="http://schemas.microsoft.com/office/drawing/2014/main" xmlns="" id="{8604A91E-9825-4A7F-8B1D-A53B010B802D}"/>
                </a:ext>
              </a:extLst>
            </p:cNvPr>
            <p:cNvSpPr/>
            <p:nvPr/>
          </p:nvSpPr>
          <p:spPr>
            <a:xfrm>
              <a:off x="3308882" y="2960067"/>
              <a:ext cx="28100" cy="90567"/>
            </a:xfrm>
            <a:custGeom>
              <a:avLst/>
              <a:gdLst>
                <a:gd name="connsiteX0" fmla="*/ 6336 w 6650"/>
                <a:gd name="connsiteY0" fmla="*/ 10767 h 21433"/>
                <a:gd name="connsiteX1" fmla="*/ 1603 w 6650"/>
                <a:gd name="connsiteY1" fmla="*/ 12 h 21433"/>
                <a:gd name="connsiteX2" fmla="*/ 4185 w 6650"/>
                <a:gd name="connsiteY2" fmla="*/ 21200 h 21433"/>
                <a:gd name="connsiteX3" fmla="*/ 6336 w 6650"/>
                <a:gd name="connsiteY3" fmla="*/ 10767 h 21433"/>
              </a:gdLst>
              <a:ahLst/>
              <a:cxnLst>
                <a:cxn ang="0">
                  <a:pos x="connsiteX0" y="connsiteY0"/>
                </a:cxn>
                <a:cxn ang="0">
                  <a:pos x="connsiteX1" y="connsiteY1"/>
                </a:cxn>
                <a:cxn ang="0">
                  <a:pos x="connsiteX2" y="connsiteY2"/>
                </a:cxn>
                <a:cxn ang="0">
                  <a:pos x="connsiteX3" y="connsiteY3"/>
                </a:cxn>
              </a:cxnLst>
              <a:rect l="l" t="t" r="r" b="b"/>
              <a:pathLst>
                <a:path w="6650" h="21433">
                  <a:moveTo>
                    <a:pt x="6336" y="10767"/>
                  </a:moveTo>
                  <a:cubicBezTo>
                    <a:pt x="5691" y="6035"/>
                    <a:pt x="3862" y="-311"/>
                    <a:pt x="1603" y="12"/>
                  </a:cubicBezTo>
                  <a:cubicBezTo>
                    <a:pt x="-1946" y="2055"/>
                    <a:pt x="1066" y="19049"/>
                    <a:pt x="4185" y="21200"/>
                  </a:cubicBezTo>
                  <a:cubicBezTo>
                    <a:pt x="6228" y="22599"/>
                    <a:pt x="7196" y="17543"/>
                    <a:pt x="6336" y="1076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89" name="任意多边形: 形状 1276">
              <a:extLst>
                <a:ext uri="{FF2B5EF4-FFF2-40B4-BE49-F238E27FC236}">
                  <a16:creationId xmlns:a16="http://schemas.microsoft.com/office/drawing/2014/main" xmlns="" id="{C7683503-21CC-45C1-B1E8-5495CA2443F2}"/>
                </a:ext>
              </a:extLst>
            </p:cNvPr>
            <p:cNvSpPr/>
            <p:nvPr/>
          </p:nvSpPr>
          <p:spPr>
            <a:xfrm>
              <a:off x="85589" y="3461870"/>
              <a:ext cx="88290" cy="93060"/>
            </a:xfrm>
            <a:custGeom>
              <a:avLst/>
              <a:gdLst>
                <a:gd name="connsiteX0" fmla="*/ 20871 w 20894"/>
                <a:gd name="connsiteY0" fmla="*/ 11939 h 22023"/>
                <a:gd name="connsiteX1" fmla="*/ 10223 w 20894"/>
                <a:gd name="connsiteY1" fmla="*/ 0 h 22023"/>
                <a:gd name="connsiteX2" fmla="*/ 2587 w 20894"/>
                <a:gd name="connsiteY2" fmla="*/ 18069 h 22023"/>
                <a:gd name="connsiteX3" fmla="*/ 20871 w 20894"/>
                <a:gd name="connsiteY3" fmla="*/ 11939 h 22023"/>
              </a:gdLst>
              <a:ahLst/>
              <a:cxnLst>
                <a:cxn ang="0">
                  <a:pos x="connsiteX0" y="connsiteY0"/>
                </a:cxn>
                <a:cxn ang="0">
                  <a:pos x="connsiteX1" y="connsiteY1"/>
                </a:cxn>
                <a:cxn ang="0">
                  <a:pos x="connsiteX2" y="connsiteY2"/>
                </a:cxn>
                <a:cxn ang="0">
                  <a:pos x="connsiteX3" y="connsiteY3"/>
                </a:cxn>
              </a:cxnLst>
              <a:rect l="l" t="t" r="r" b="b"/>
              <a:pathLst>
                <a:path w="20894" h="22023">
                  <a:moveTo>
                    <a:pt x="20871" y="11939"/>
                  </a:moveTo>
                  <a:cubicBezTo>
                    <a:pt x="21194" y="7206"/>
                    <a:pt x="18183" y="323"/>
                    <a:pt x="10223" y="0"/>
                  </a:cubicBezTo>
                  <a:cubicBezTo>
                    <a:pt x="436" y="645"/>
                    <a:pt x="-2791" y="11508"/>
                    <a:pt x="2587" y="18069"/>
                  </a:cubicBezTo>
                  <a:cubicBezTo>
                    <a:pt x="8610" y="25598"/>
                    <a:pt x="20011" y="21726"/>
                    <a:pt x="20871" y="1193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90" name="任意多边形: 形状 1277">
              <a:extLst>
                <a:ext uri="{FF2B5EF4-FFF2-40B4-BE49-F238E27FC236}">
                  <a16:creationId xmlns:a16="http://schemas.microsoft.com/office/drawing/2014/main" xmlns="" id="{E383CB7A-CB84-4527-B35D-897466A261CA}"/>
                </a:ext>
              </a:extLst>
            </p:cNvPr>
            <p:cNvSpPr/>
            <p:nvPr/>
          </p:nvSpPr>
          <p:spPr>
            <a:xfrm>
              <a:off x="422251" y="3454142"/>
              <a:ext cx="88400" cy="93251"/>
            </a:xfrm>
            <a:custGeom>
              <a:avLst/>
              <a:gdLst>
                <a:gd name="connsiteX0" fmla="*/ 20898 w 20920"/>
                <a:gd name="connsiteY0" fmla="*/ 11831 h 22068"/>
                <a:gd name="connsiteX1" fmla="*/ 10143 w 20920"/>
                <a:gd name="connsiteY1" fmla="*/ 0 h 22068"/>
                <a:gd name="connsiteX2" fmla="*/ 2614 w 20920"/>
                <a:gd name="connsiteY2" fmla="*/ 18177 h 22068"/>
                <a:gd name="connsiteX3" fmla="*/ 20898 w 20920"/>
                <a:gd name="connsiteY3" fmla="*/ 11831 h 22068"/>
              </a:gdLst>
              <a:ahLst/>
              <a:cxnLst>
                <a:cxn ang="0">
                  <a:pos x="connsiteX0" y="connsiteY0"/>
                </a:cxn>
                <a:cxn ang="0">
                  <a:pos x="connsiteX1" y="connsiteY1"/>
                </a:cxn>
                <a:cxn ang="0">
                  <a:pos x="connsiteX2" y="connsiteY2"/>
                </a:cxn>
                <a:cxn ang="0">
                  <a:pos x="connsiteX3" y="connsiteY3"/>
                </a:cxn>
              </a:cxnLst>
              <a:rect l="l" t="t" r="r" b="b"/>
              <a:pathLst>
                <a:path w="20920" h="22068">
                  <a:moveTo>
                    <a:pt x="20898" y="11831"/>
                  </a:moveTo>
                  <a:cubicBezTo>
                    <a:pt x="21221" y="7099"/>
                    <a:pt x="18102" y="215"/>
                    <a:pt x="10143" y="0"/>
                  </a:cubicBezTo>
                  <a:cubicBezTo>
                    <a:pt x="355" y="753"/>
                    <a:pt x="-2764" y="11616"/>
                    <a:pt x="2614" y="18177"/>
                  </a:cubicBezTo>
                  <a:cubicBezTo>
                    <a:pt x="8745" y="25706"/>
                    <a:pt x="20253" y="21619"/>
                    <a:pt x="20898" y="1183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91" name="任意多边形: 形状 1278">
              <a:extLst>
                <a:ext uri="{FF2B5EF4-FFF2-40B4-BE49-F238E27FC236}">
                  <a16:creationId xmlns:a16="http://schemas.microsoft.com/office/drawing/2014/main" xmlns="" id="{132474C2-5F24-4526-87CE-520C5F789848}"/>
                </a:ext>
              </a:extLst>
            </p:cNvPr>
            <p:cNvSpPr/>
            <p:nvPr/>
          </p:nvSpPr>
          <p:spPr>
            <a:xfrm>
              <a:off x="758909" y="3443235"/>
              <a:ext cx="88011" cy="93352"/>
            </a:xfrm>
            <a:custGeom>
              <a:avLst/>
              <a:gdLst>
                <a:gd name="connsiteX0" fmla="*/ 10063 w 20828"/>
                <a:gd name="connsiteY0" fmla="*/ 0 h 22092"/>
                <a:gd name="connsiteX1" fmla="*/ 2641 w 20828"/>
                <a:gd name="connsiteY1" fmla="*/ 18284 h 22092"/>
                <a:gd name="connsiteX2" fmla="*/ 20818 w 20828"/>
                <a:gd name="connsiteY2" fmla="*/ 11724 h 22092"/>
                <a:gd name="connsiteX3" fmla="*/ 10063 w 20828"/>
                <a:gd name="connsiteY3" fmla="*/ 0 h 22092"/>
              </a:gdLst>
              <a:ahLst/>
              <a:cxnLst>
                <a:cxn ang="0">
                  <a:pos x="connsiteX0" y="connsiteY0"/>
                </a:cxn>
                <a:cxn ang="0">
                  <a:pos x="connsiteX1" y="connsiteY1"/>
                </a:cxn>
                <a:cxn ang="0">
                  <a:pos x="connsiteX2" y="connsiteY2"/>
                </a:cxn>
                <a:cxn ang="0">
                  <a:pos x="connsiteX3" y="connsiteY3"/>
                </a:cxn>
              </a:cxnLst>
              <a:rect l="l" t="t" r="r" b="b"/>
              <a:pathLst>
                <a:path w="20828" h="22092">
                  <a:moveTo>
                    <a:pt x="10063" y="0"/>
                  </a:moveTo>
                  <a:cubicBezTo>
                    <a:pt x="275" y="860"/>
                    <a:pt x="-2737" y="11831"/>
                    <a:pt x="2641" y="18284"/>
                  </a:cubicBezTo>
                  <a:cubicBezTo>
                    <a:pt x="8879" y="25706"/>
                    <a:pt x="20173" y="21619"/>
                    <a:pt x="20818" y="11724"/>
                  </a:cubicBezTo>
                  <a:cubicBezTo>
                    <a:pt x="21033" y="6884"/>
                    <a:pt x="17914" y="108"/>
                    <a:pt x="10063"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92" name="任意多边形: 形状 1279">
              <a:extLst>
                <a:ext uri="{FF2B5EF4-FFF2-40B4-BE49-F238E27FC236}">
                  <a16:creationId xmlns:a16="http://schemas.microsoft.com/office/drawing/2014/main" xmlns="" id="{259EA1F7-07D2-4F13-9F1E-CCAA1F49B95A}"/>
                </a:ext>
              </a:extLst>
            </p:cNvPr>
            <p:cNvSpPr/>
            <p:nvPr/>
          </p:nvSpPr>
          <p:spPr>
            <a:xfrm>
              <a:off x="1093112" y="3428691"/>
              <a:ext cx="86494" cy="92913"/>
            </a:xfrm>
            <a:custGeom>
              <a:avLst/>
              <a:gdLst>
                <a:gd name="connsiteX0" fmla="*/ 20459 w 20469"/>
                <a:gd name="connsiteY0" fmla="*/ 11616 h 21988"/>
                <a:gd name="connsiteX1" fmla="*/ 9704 w 20469"/>
                <a:gd name="connsiteY1" fmla="*/ 0 h 21988"/>
                <a:gd name="connsiteX2" fmla="*/ 2605 w 20469"/>
                <a:gd name="connsiteY2" fmla="*/ 18284 h 21988"/>
                <a:gd name="connsiteX3" fmla="*/ 20459 w 20469"/>
                <a:gd name="connsiteY3" fmla="*/ 11616 h 21988"/>
              </a:gdLst>
              <a:ahLst/>
              <a:cxnLst>
                <a:cxn ang="0">
                  <a:pos x="connsiteX0" y="connsiteY0"/>
                </a:cxn>
                <a:cxn ang="0">
                  <a:pos x="connsiteX1" y="connsiteY1"/>
                </a:cxn>
                <a:cxn ang="0">
                  <a:pos x="connsiteX2" y="connsiteY2"/>
                </a:cxn>
                <a:cxn ang="0">
                  <a:pos x="connsiteX3" y="connsiteY3"/>
                </a:cxn>
              </a:cxnLst>
              <a:rect l="l" t="t" r="r" b="b"/>
              <a:pathLst>
                <a:path w="20469" h="21988">
                  <a:moveTo>
                    <a:pt x="20459" y="11616"/>
                  </a:moveTo>
                  <a:cubicBezTo>
                    <a:pt x="20675" y="6884"/>
                    <a:pt x="17556" y="108"/>
                    <a:pt x="9704" y="0"/>
                  </a:cubicBezTo>
                  <a:cubicBezTo>
                    <a:pt x="239" y="968"/>
                    <a:pt x="-2665" y="12046"/>
                    <a:pt x="2605" y="18284"/>
                  </a:cubicBezTo>
                  <a:cubicBezTo>
                    <a:pt x="8736" y="25598"/>
                    <a:pt x="19922" y="21404"/>
                    <a:pt x="20459" y="1161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93" name="任意多边形: 形状 1280">
              <a:extLst>
                <a:ext uri="{FF2B5EF4-FFF2-40B4-BE49-F238E27FC236}">
                  <a16:creationId xmlns:a16="http://schemas.microsoft.com/office/drawing/2014/main" xmlns="" id="{14043079-1CAA-49AA-AB7C-1D9B2F174047}"/>
                </a:ext>
              </a:extLst>
            </p:cNvPr>
            <p:cNvSpPr/>
            <p:nvPr/>
          </p:nvSpPr>
          <p:spPr>
            <a:xfrm>
              <a:off x="1421656" y="3410960"/>
              <a:ext cx="84723" cy="92959"/>
            </a:xfrm>
            <a:custGeom>
              <a:avLst/>
              <a:gdLst>
                <a:gd name="connsiteX0" fmla="*/ 20041 w 20050"/>
                <a:gd name="connsiteY0" fmla="*/ 11402 h 21999"/>
                <a:gd name="connsiteX1" fmla="*/ 9393 w 20050"/>
                <a:gd name="connsiteY1" fmla="*/ 1 h 21999"/>
                <a:gd name="connsiteX2" fmla="*/ 3262 w 20050"/>
                <a:gd name="connsiteY2" fmla="*/ 19146 h 21999"/>
                <a:gd name="connsiteX3" fmla="*/ 20041 w 20050"/>
                <a:gd name="connsiteY3" fmla="*/ 11402 h 21999"/>
              </a:gdLst>
              <a:ahLst/>
              <a:cxnLst>
                <a:cxn ang="0">
                  <a:pos x="connsiteX0" y="connsiteY0"/>
                </a:cxn>
                <a:cxn ang="0">
                  <a:pos x="connsiteX1" y="connsiteY1"/>
                </a:cxn>
                <a:cxn ang="0">
                  <a:pos x="connsiteX2" y="connsiteY2"/>
                </a:cxn>
                <a:cxn ang="0">
                  <a:pos x="connsiteX3" y="connsiteY3"/>
                </a:cxn>
              </a:cxnLst>
              <a:rect l="l" t="t" r="r" b="b"/>
              <a:pathLst>
                <a:path w="20050" h="21999">
                  <a:moveTo>
                    <a:pt x="20041" y="11402"/>
                  </a:moveTo>
                  <a:cubicBezTo>
                    <a:pt x="20256" y="6670"/>
                    <a:pt x="17029" y="-106"/>
                    <a:pt x="9393" y="1"/>
                  </a:cubicBezTo>
                  <a:cubicBezTo>
                    <a:pt x="-287" y="1077"/>
                    <a:pt x="-2761" y="13123"/>
                    <a:pt x="3262" y="19146"/>
                  </a:cubicBezTo>
                  <a:cubicBezTo>
                    <a:pt x="9608" y="25384"/>
                    <a:pt x="19611" y="20759"/>
                    <a:pt x="20041" y="1140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94" name="任意多边形: 形状 1281">
              <a:extLst>
                <a:ext uri="{FF2B5EF4-FFF2-40B4-BE49-F238E27FC236}">
                  <a16:creationId xmlns:a16="http://schemas.microsoft.com/office/drawing/2014/main" xmlns="" id="{DF6170A8-85CB-4EEF-AE7F-BD14AC5B93CE}"/>
                </a:ext>
              </a:extLst>
            </p:cNvPr>
            <p:cNvSpPr/>
            <p:nvPr/>
          </p:nvSpPr>
          <p:spPr>
            <a:xfrm>
              <a:off x="1742063" y="3389583"/>
              <a:ext cx="81972" cy="92667"/>
            </a:xfrm>
            <a:custGeom>
              <a:avLst/>
              <a:gdLst>
                <a:gd name="connsiteX0" fmla="*/ 3264 w 19399"/>
                <a:gd name="connsiteY0" fmla="*/ 19150 h 21930"/>
                <a:gd name="connsiteX1" fmla="*/ 19397 w 19399"/>
                <a:gd name="connsiteY1" fmla="*/ 11298 h 21930"/>
                <a:gd name="connsiteX2" fmla="*/ 8964 w 19399"/>
                <a:gd name="connsiteY2" fmla="*/ 5 h 21930"/>
                <a:gd name="connsiteX3" fmla="*/ 3264 w 19399"/>
                <a:gd name="connsiteY3" fmla="*/ 19150 h 21930"/>
              </a:gdLst>
              <a:ahLst/>
              <a:cxnLst>
                <a:cxn ang="0">
                  <a:pos x="connsiteX0" y="connsiteY0"/>
                </a:cxn>
                <a:cxn ang="0">
                  <a:pos x="connsiteX1" y="connsiteY1"/>
                </a:cxn>
                <a:cxn ang="0">
                  <a:pos x="connsiteX2" y="connsiteY2"/>
                </a:cxn>
                <a:cxn ang="0">
                  <a:pos x="connsiteX3" y="connsiteY3"/>
                </a:cxn>
              </a:cxnLst>
              <a:rect l="l" t="t" r="r" b="b"/>
              <a:pathLst>
                <a:path w="19399" h="21930">
                  <a:moveTo>
                    <a:pt x="3264" y="19150"/>
                  </a:moveTo>
                  <a:cubicBezTo>
                    <a:pt x="9502" y="25281"/>
                    <a:pt x="19182" y="20656"/>
                    <a:pt x="19397" y="11298"/>
                  </a:cubicBezTo>
                  <a:cubicBezTo>
                    <a:pt x="19505" y="6566"/>
                    <a:pt x="16385" y="-210"/>
                    <a:pt x="8964" y="5"/>
                  </a:cubicBezTo>
                  <a:cubicBezTo>
                    <a:pt x="-393" y="1188"/>
                    <a:pt x="-2652" y="13234"/>
                    <a:pt x="3264" y="1915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95" name="任意多边形: 形状 1282">
              <a:extLst>
                <a:ext uri="{FF2B5EF4-FFF2-40B4-BE49-F238E27FC236}">
                  <a16:creationId xmlns:a16="http://schemas.microsoft.com/office/drawing/2014/main" xmlns="" id="{40E825E9-CD2A-40C1-897A-73E3D9AE3B02}"/>
                </a:ext>
              </a:extLst>
            </p:cNvPr>
            <p:cNvSpPr/>
            <p:nvPr/>
          </p:nvSpPr>
          <p:spPr>
            <a:xfrm>
              <a:off x="2048216" y="3364605"/>
              <a:ext cx="76238" cy="92913"/>
            </a:xfrm>
            <a:custGeom>
              <a:avLst/>
              <a:gdLst>
                <a:gd name="connsiteX0" fmla="*/ 3197 w 18042"/>
                <a:gd name="connsiteY0" fmla="*/ 19254 h 21988"/>
                <a:gd name="connsiteX1" fmla="*/ 18040 w 18042"/>
                <a:gd name="connsiteY1" fmla="*/ 11295 h 21988"/>
                <a:gd name="connsiteX2" fmla="*/ 8360 w 18042"/>
                <a:gd name="connsiteY2" fmla="*/ 1 h 21988"/>
                <a:gd name="connsiteX3" fmla="*/ 3197 w 18042"/>
                <a:gd name="connsiteY3" fmla="*/ 19254 h 21988"/>
              </a:gdLst>
              <a:ahLst/>
              <a:cxnLst>
                <a:cxn ang="0">
                  <a:pos x="connsiteX0" y="connsiteY0"/>
                </a:cxn>
                <a:cxn ang="0">
                  <a:pos x="connsiteX1" y="connsiteY1"/>
                </a:cxn>
                <a:cxn ang="0">
                  <a:pos x="connsiteX2" y="connsiteY2"/>
                </a:cxn>
                <a:cxn ang="0">
                  <a:pos x="connsiteX3" y="connsiteY3"/>
                </a:cxn>
              </a:cxnLst>
              <a:rect l="l" t="t" r="r" b="b"/>
              <a:pathLst>
                <a:path w="18042" h="21988">
                  <a:moveTo>
                    <a:pt x="3197" y="19254"/>
                  </a:moveTo>
                  <a:cubicBezTo>
                    <a:pt x="9005" y="25384"/>
                    <a:pt x="17932" y="20544"/>
                    <a:pt x="18040" y="11295"/>
                  </a:cubicBezTo>
                  <a:cubicBezTo>
                    <a:pt x="18147" y="6562"/>
                    <a:pt x="15136" y="-106"/>
                    <a:pt x="8360" y="1"/>
                  </a:cubicBezTo>
                  <a:cubicBezTo>
                    <a:pt x="-460" y="1292"/>
                    <a:pt x="-2503" y="13446"/>
                    <a:pt x="3197" y="1925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96" name="任意多边形: 形状 1283">
              <a:extLst>
                <a:ext uri="{FF2B5EF4-FFF2-40B4-BE49-F238E27FC236}">
                  <a16:creationId xmlns:a16="http://schemas.microsoft.com/office/drawing/2014/main" xmlns="" id="{D2F6E836-A356-4319-A05C-AD56C8176E12}"/>
                </a:ext>
              </a:extLst>
            </p:cNvPr>
            <p:cNvSpPr/>
            <p:nvPr/>
          </p:nvSpPr>
          <p:spPr>
            <a:xfrm>
              <a:off x="2327794" y="3338225"/>
              <a:ext cx="68434" cy="92672"/>
            </a:xfrm>
            <a:custGeom>
              <a:avLst/>
              <a:gdLst>
                <a:gd name="connsiteX0" fmla="*/ 7268 w 16195"/>
                <a:gd name="connsiteY0" fmla="*/ 5 h 21931"/>
                <a:gd name="connsiteX1" fmla="*/ 3611 w 16195"/>
                <a:gd name="connsiteY1" fmla="*/ 19903 h 21931"/>
                <a:gd name="connsiteX2" fmla="*/ 16195 w 16195"/>
                <a:gd name="connsiteY2" fmla="*/ 11191 h 21931"/>
                <a:gd name="connsiteX3" fmla="*/ 7268 w 16195"/>
                <a:gd name="connsiteY3" fmla="*/ 5 h 21931"/>
              </a:gdLst>
              <a:ahLst/>
              <a:cxnLst>
                <a:cxn ang="0">
                  <a:pos x="connsiteX0" y="connsiteY0"/>
                </a:cxn>
                <a:cxn ang="0">
                  <a:pos x="connsiteX1" y="connsiteY1"/>
                </a:cxn>
                <a:cxn ang="0">
                  <a:pos x="connsiteX2" y="connsiteY2"/>
                </a:cxn>
                <a:cxn ang="0">
                  <a:pos x="connsiteX3" y="connsiteY3"/>
                </a:cxn>
              </a:cxnLst>
              <a:rect l="l" t="t" r="r" b="b"/>
              <a:pathLst>
                <a:path w="16195" h="21931">
                  <a:moveTo>
                    <a:pt x="7268" y="5"/>
                  </a:moveTo>
                  <a:cubicBezTo>
                    <a:pt x="-1014" y="1403"/>
                    <a:pt x="-2197" y="14525"/>
                    <a:pt x="3611" y="19903"/>
                  </a:cubicBezTo>
                  <a:cubicBezTo>
                    <a:pt x="9097" y="24958"/>
                    <a:pt x="16195" y="20011"/>
                    <a:pt x="16195" y="11191"/>
                  </a:cubicBezTo>
                  <a:cubicBezTo>
                    <a:pt x="16195" y="6351"/>
                    <a:pt x="13399" y="-210"/>
                    <a:pt x="7268" y="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97" name="任意多边形: 形状 1284">
              <a:extLst>
                <a:ext uri="{FF2B5EF4-FFF2-40B4-BE49-F238E27FC236}">
                  <a16:creationId xmlns:a16="http://schemas.microsoft.com/office/drawing/2014/main" xmlns="" id="{AB6FFA76-DE58-4535-A888-26C4B2507D3C}"/>
                </a:ext>
              </a:extLst>
            </p:cNvPr>
            <p:cNvSpPr/>
            <p:nvPr/>
          </p:nvSpPr>
          <p:spPr>
            <a:xfrm>
              <a:off x="2578035" y="3309567"/>
              <a:ext cx="61364" cy="92689"/>
            </a:xfrm>
            <a:custGeom>
              <a:avLst/>
              <a:gdLst>
                <a:gd name="connsiteX0" fmla="*/ 14517 w 14522"/>
                <a:gd name="connsiteY0" fmla="*/ 11089 h 21935"/>
                <a:gd name="connsiteX1" fmla="*/ 6343 w 14522"/>
                <a:gd name="connsiteY1" fmla="*/ 11 h 21935"/>
                <a:gd name="connsiteX2" fmla="*/ 3331 w 14522"/>
                <a:gd name="connsiteY2" fmla="*/ 19909 h 21935"/>
                <a:gd name="connsiteX3" fmla="*/ 14517 w 14522"/>
                <a:gd name="connsiteY3" fmla="*/ 11089 h 21935"/>
              </a:gdLst>
              <a:ahLst/>
              <a:cxnLst>
                <a:cxn ang="0">
                  <a:pos x="connsiteX0" y="connsiteY0"/>
                </a:cxn>
                <a:cxn ang="0">
                  <a:pos x="connsiteX1" y="connsiteY1"/>
                </a:cxn>
                <a:cxn ang="0">
                  <a:pos x="connsiteX2" y="connsiteY2"/>
                </a:cxn>
                <a:cxn ang="0">
                  <a:pos x="connsiteX3" y="connsiteY3"/>
                </a:cxn>
              </a:cxnLst>
              <a:rect l="l" t="t" r="r" b="b"/>
              <a:pathLst>
                <a:path w="14522" h="21935">
                  <a:moveTo>
                    <a:pt x="14517" y="11089"/>
                  </a:moveTo>
                  <a:cubicBezTo>
                    <a:pt x="14409" y="6357"/>
                    <a:pt x="11828" y="-311"/>
                    <a:pt x="6343" y="11"/>
                  </a:cubicBezTo>
                  <a:cubicBezTo>
                    <a:pt x="-971" y="1517"/>
                    <a:pt x="-1939" y="14531"/>
                    <a:pt x="3331" y="19909"/>
                  </a:cubicBezTo>
                  <a:cubicBezTo>
                    <a:pt x="8386" y="24964"/>
                    <a:pt x="14732" y="20017"/>
                    <a:pt x="14517" y="1108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98" name="任意多边形: 形状 1285">
              <a:extLst>
                <a:ext uri="{FF2B5EF4-FFF2-40B4-BE49-F238E27FC236}">
                  <a16:creationId xmlns:a16="http://schemas.microsoft.com/office/drawing/2014/main" xmlns="" id="{7EE59690-82AF-4AF9-AB2B-DD735476C7F1}"/>
                </a:ext>
              </a:extLst>
            </p:cNvPr>
            <p:cNvSpPr/>
            <p:nvPr/>
          </p:nvSpPr>
          <p:spPr>
            <a:xfrm>
              <a:off x="2799574" y="3279573"/>
              <a:ext cx="53441" cy="92638"/>
            </a:xfrm>
            <a:custGeom>
              <a:avLst/>
              <a:gdLst>
                <a:gd name="connsiteX0" fmla="*/ 3606 w 12647"/>
                <a:gd name="connsiteY0" fmla="*/ 20554 h 21923"/>
                <a:gd name="connsiteX1" fmla="*/ 12641 w 12647"/>
                <a:gd name="connsiteY1" fmla="*/ 11089 h 21923"/>
                <a:gd name="connsiteX2" fmla="*/ 5327 w 12647"/>
                <a:gd name="connsiteY2" fmla="*/ 11 h 21923"/>
                <a:gd name="connsiteX3" fmla="*/ 3606 w 12647"/>
                <a:gd name="connsiteY3" fmla="*/ 20554 h 21923"/>
              </a:gdLst>
              <a:ahLst/>
              <a:cxnLst>
                <a:cxn ang="0">
                  <a:pos x="connsiteX0" y="connsiteY0"/>
                </a:cxn>
                <a:cxn ang="0">
                  <a:pos x="connsiteX1" y="connsiteY1"/>
                </a:cxn>
                <a:cxn ang="0">
                  <a:pos x="connsiteX2" y="connsiteY2"/>
                </a:cxn>
                <a:cxn ang="0">
                  <a:pos x="connsiteX3" y="connsiteY3"/>
                </a:cxn>
              </a:cxnLst>
              <a:rect l="l" t="t" r="r" b="b"/>
              <a:pathLst>
                <a:path w="12647" h="21923">
                  <a:moveTo>
                    <a:pt x="3606" y="20554"/>
                  </a:moveTo>
                  <a:cubicBezTo>
                    <a:pt x="7908" y="24534"/>
                    <a:pt x="12856" y="19371"/>
                    <a:pt x="12641" y="11089"/>
                  </a:cubicBezTo>
                  <a:cubicBezTo>
                    <a:pt x="12533" y="6357"/>
                    <a:pt x="10167" y="-311"/>
                    <a:pt x="5327" y="11"/>
                  </a:cubicBezTo>
                  <a:cubicBezTo>
                    <a:pt x="-1342" y="1625"/>
                    <a:pt x="-1557" y="15714"/>
                    <a:pt x="3606" y="2055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199" name="任意多边形: 形状 1286">
              <a:extLst>
                <a:ext uri="{FF2B5EF4-FFF2-40B4-BE49-F238E27FC236}">
                  <a16:creationId xmlns:a16="http://schemas.microsoft.com/office/drawing/2014/main" xmlns="" id="{4522EE09-A7F5-41C7-96BC-9BCEDFE98FBF}"/>
                </a:ext>
              </a:extLst>
            </p:cNvPr>
            <p:cNvSpPr/>
            <p:nvPr/>
          </p:nvSpPr>
          <p:spPr>
            <a:xfrm>
              <a:off x="2990753" y="3248211"/>
              <a:ext cx="45928" cy="92570"/>
            </a:xfrm>
            <a:custGeom>
              <a:avLst/>
              <a:gdLst>
                <a:gd name="connsiteX0" fmla="*/ 10850 w 10869"/>
                <a:gd name="connsiteY0" fmla="*/ 11089 h 21907"/>
                <a:gd name="connsiteX1" fmla="*/ 4396 w 10869"/>
                <a:gd name="connsiteY1" fmla="*/ 11 h 21907"/>
                <a:gd name="connsiteX2" fmla="*/ 3751 w 10869"/>
                <a:gd name="connsiteY2" fmla="*/ 20985 h 21907"/>
                <a:gd name="connsiteX3" fmla="*/ 10850 w 10869"/>
                <a:gd name="connsiteY3" fmla="*/ 11089 h 21907"/>
              </a:gdLst>
              <a:ahLst/>
              <a:cxnLst>
                <a:cxn ang="0">
                  <a:pos x="connsiteX0" y="connsiteY0"/>
                </a:cxn>
                <a:cxn ang="0">
                  <a:pos x="connsiteX1" y="connsiteY1"/>
                </a:cxn>
                <a:cxn ang="0">
                  <a:pos x="connsiteX2" y="connsiteY2"/>
                </a:cxn>
                <a:cxn ang="0">
                  <a:pos x="connsiteX3" y="connsiteY3"/>
                </a:cxn>
              </a:cxnLst>
              <a:rect l="l" t="t" r="r" b="b"/>
              <a:pathLst>
                <a:path w="10869" h="21907">
                  <a:moveTo>
                    <a:pt x="10850" y="11089"/>
                  </a:moveTo>
                  <a:cubicBezTo>
                    <a:pt x="10635" y="6357"/>
                    <a:pt x="8484" y="-311"/>
                    <a:pt x="4396" y="11"/>
                  </a:cubicBezTo>
                  <a:cubicBezTo>
                    <a:pt x="-1627" y="1732"/>
                    <a:pt x="-1089" y="16898"/>
                    <a:pt x="3751" y="20985"/>
                  </a:cubicBezTo>
                  <a:cubicBezTo>
                    <a:pt x="7516" y="24104"/>
                    <a:pt x="11172" y="18941"/>
                    <a:pt x="10850" y="1108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00" name="任意多边形: 形状 1287">
              <a:extLst>
                <a:ext uri="{FF2B5EF4-FFF2-40B4-BE49-F238E27FC236}">
                  <a16:creationId xmlns:a16="http://schemas.microsoft.com/office/drawing/2014/main" xmlns="" id="{9D2B6B4B-A818-409C-B704-1157DCFD288D}"/>
                </a:ext>
              </a:extLst>
            </p:cNvPr>
            <p:cNvSpPr/>
            <p:nvPr/>
          </p:nvSpPr>
          <p:spPr>
            <a:xfrm>
              <a:off x="3151453" y="3216397"/>
              <a:ext cx="37663" cy="92346"/>
            </a:xfrm>
            <a:custGeom>
              <a:avLst/>
              <a:gdLst>
                <a:gd name="connsiteX0" fmla="*/ 8851 w 8913"/>
                <a:gd name="connsiteY0" fmla="*/ 10982 h 21854"/>
                <a:gd name="connsiteX1" fmla="*/ 3365 w 8913"/>
                <a:gd name="connsiteY1" fmla="*/ 11 h 21854"/>
                <a:gd name="connsiteX2" fmla="*/ 3258 w 8913"/>
                <a:gd name="connsiteY2" fmla="*/ 20985 h 21854"/>
                <a:gd name="connsiteX3" fmla="*/ 8851 w 8913"/>
                <a:gd name="connsiteY3" fmla="*/ 10982 h 21854"/>
              </a:gdLst>
              <a:ahLst/>
              <a:cxnLst>
                <a:cxn ang="0">
                  <a:pos x="connsiteX0" y="connsiteY0"/>
                </a:cxn>
                <a:cxn ang="0">
                  <a:pos x="connsiteX1" y="connsiteY1"/>
                </a:cxn>
                <a:cxn ang="0">
                  <a:pos x="connsiteX2" y="connsiteY2"/>
                </a:cxn>
                <a:cxn ang="0">
                  <a:pos x="connsiteX3" y="connsiteY3"/>
                </a:cxn>
              </a:cxnLst>
              <a:rect l="l" t="t" r="r" b="b"/>
              <a:pathLst>
                <a:path w="8913" h="21854">
                  <a:moveTo>
                    <a:pt x="8851" y="10982"/>
                  </a:moveTo>
                  <a:cubicBezTo>
                    <a:pt x="8528" y="6250"/>
                    <a:pt x="6700" y="-311"/>
                    <a:pt x="3365" y="11"/>
                  </a:cubicBezTo>
                  <a:cubicBezTo>
                    <a:pt x="-1475" y="1732"/>
                    <a:pt x="-722" y="16898"/>
                    <a:pt x="3258" y="20985"/>
                  </a:cubicBezTo>
                  <a:cubicBezTo>
                    <a:pt x="6377" y="23996"/>
                    <a:pt x="9389" y="18834"/>
                    <a:pt x="8851" y="1098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01" name="任意多边形: 形状 1288">
              <a:extLst>
                <a:ext uri="{FF2B5EF4-FFF2-40B4-BE49-F238E27FC236}">
                  <a16:creationId xmlns:a16="http://schemas.microsoft.com/office/drawing/2014/main" xmlns="" id="{54D85AEF-A06A-4995-9944-2B190727B525}"/>
                </a:ext>
              </a:extLst>
            </p:cNvPr>
            <p:cNvSpPr/>
            <p:nvPr/>
          </p:nvSpPr>
          <p:spPr>
            <a:xfrm>
              <a:off x="3279628" y="3183221"/>
              <a:ext cx="30500" cy="92266"/>
            </a:xfrm>
            <a:custGeom>
              <a:avLst/>
              <a:gdLst>
                <a:gd name="connsiteX0" fmla="*/ 7128 w 7218"/>
                <a:gd name="connsiteY0" fmla="*/ 10982 h 21835"/>
                <a:gd name="connsiteX1" fmla="*/ 2503 w 7218"/>
                <a:gd name="connsiteY1" fmla="*/ 11 h 21835"/>
                <a:gd name="connsiteX2" fmla="*/ 3256 w 7218"/>
                <a:gd name="connsiteY2" fmla="*/ 21308 h 21835"/>
                <a:gd name="connsiteX3" fmla="*/ 7128 w 7218"/>
                <a:gd name="connsiteY3" fmla="*/ 10982 h 21835"/>
              </a:gdLst>
              <a:ahLst/>
              <a:cxnLst>
                <a:cxn ang="0">
                  <a:pos x="connsiteX0" y="connsiteY0"/>
                </a:cxn>
                <a:cxn ang="0">
                  <a:pos x="connsiteX1" y="connsiteY1"/>
                </a:cxn>
                <a:cxn ang="0">
                  <a:pos x="connsiteX2" y="connsiteY2"/>
                </a:cxn>
                <a:cxn ang="0">
                  <a:pos x="connsiteX3" y="connsiteY3"/>
                </a:cxn>
              </a:cxnLst>
              <a:rect l="l" t="t" r="r" b="b"/>
              <a:pathLst>
                <a:path w="7218" h="21835">
                  <a:moveTo>
                    <a:pt x="7128" y="10982"/>
                  </a:moveTo>
                  <a:cubicBezTo>
                    <a:pt x="6806" y="6250"/>
                    <a:pt x="5192" y="-311"/>
                    <a:pt x="2503" y="11"/>
                  </a:cubicBezTo>
                  <a:cubicBezTo>
                    <a:pt x="-1584" y="1947"/>
                    <a:pt x="-186" y="18081"/>
                    <a:pt x="3256" y="21308"/>
                  </a:cubicBezTo>
                  <a:cubicBezTo>
                    <a:pt x="5730" y="23566"/>
                    <a:pt x="7666" y="18296"/>
                    <a:pt x="7128" y="1098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02" name="任意多边形: 形状 1289">
              <a:extLst>
                <a:ext uri="{FF2B5EF4-FFF2-40B4-BE49-F238E27FC236}">
                  <a16:creationId xmlns:a16="http://schemas.microsoft.com/office/drawing/2014/main" xmlns="" id="{0D8388C6-1CE9-4479-B671-FDC59B04AEC4}"/>
                </a:ext>
              </a:extLst>
            </p:cNvPr>
            <p:cNvSpPr/>
            <p:nvPr/>
          </p:nvSpPr>
          <p:spPr>
            <a:xfrm>
              <a:off x="3376771" y="3150042"/>
              <a:ext cx="21948" cy="92355"/>
            </a:xfrm>
            <a:custGeom>
              <a:avLst/>
              <a:gdLst>
                <a:gd name="connsiteX0" fmla="*/ 5005 w 5194"/>
                <a:gd name="connsiteY0" fmla="*/ 10982 h 21856"/>
                <a:gd name="connsiteX1" fmla="*/ 1455 w 5194"/>
                <a:gd name="connsiteY1" fmla="*/ 11 h 21856"/>
                <a:gd name="connsiteX2" fmla="*/ 2961 w 5194"/>
                <a:gd name="connsiteY2" fmla="*/ 21630 h 21856"/>
                <a:gd name="connsiteX3" fmla="*/ 5005 w 5194"/>
                <a:gd name="connsiteY3" fmla="*/ 10982 h 21856"/>
              </a:gdLst>
              <a:ahLst/>
              <a:cxnLst>
                <a:cxn ang="0">
                  <a:pos x="connsiteX0" y="connsiteY0"/>
                </a:cxn>
                <a:cxn ang="0">
                  <a:pos x="connsiteX1" y="connsiteY1"/>
                </a:cxn>
                <a:cxn ang="0">
                  <a:pos x="connsiteX2" y="connsiteY2"/>
                </a:cxn>
                <a:cxn ang="0">
                  <a:pos x="connsiteX3" y="connsiteY3"/>
                </a:cxn>
              </a:cxnLst>
              <a:rect l="l" t="t" r="r" b="b"/>
              <a:pathLst>
                <a:path w="5194" h="21856">
                  <a:moveTo>
                    <a:pt x="5005" y="10982"/>
                  </a:moveTo>
                  <a:cubicBezTo>
                    <a:pt x="4575" y="6250"/>
                    <a:pt x="3284" y="-311"/>
                    <a:pt x="1455" y="11"/>
                  </a:cubicBezTo>
                  <a:cubicBezTo>
                    <a:pt x="-1449" y="2055"/>
                    <a:pt x="487" y="19479"/>
                    <a:pt x="2961" y="21630"/>
                  </a:cubicBezTo>
                  <a:cubicBezTo>
                    <a:pt x="4575" y="23028"/>
                    <a:pt x="5650" y="17758"/>
                    <a:pt x="5005" y="1098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03" name="任意多边形: 形状 1290">
              <a:extLst>
                <a:ext uri="{FF2B5EF4-FFF2-40B4-BE49-F238E27FC236}">
                  <a16:creationId xmlns:a16="http://schemas.microsoft.com/office/drawing/2014/main" xmlns="" id="{7509BC5E-9E8C-4F44-9471-2DD213A77A0D}"/>
                </a:ext>
              </a:extLst>
            </p:cNvPr>
            <p:cNvSpPr/>
            <p:nvPr/>
          </p:nvSpPr>
          <p:spPr>
            <a:xfrm>
              <a:off x="3439652" y="3116410"/>
              <a:ext cx="15153" cy="92089"/>
            </a:xfrm>
            <a:custGeom>
              <a:avLst/>
              <a:gdLst>
                <a:gd name="connsiteX0" fmla="*/ 664 w 3586"/>
                <a:gd name="connsiteY0" fmla="*/ 11 h 21793"/>
                <a:gd name="connsiteX1" fmla="*/ 2708 w 3586"/>
                <a:gd name="connsiteY1" fmla="*/ 21738 h 21793"/>
                <a:gd name="connsiteX2" fmla="*/ 3246 w 3586"/>
                <a:gd name="connsiteY2" fmla="*/ 10982 h 21793"/>
                <a:gd name="connsiteX3" fmla="*/ 664 w 3586"/>
                <a:gd name="connsiteY3" fmla="*/ 11 h 21793"/>
              </a:gdLst>
              <a:ahLst/>
              <a:cxnLst>
                <a:cxn ang="0">
                  <a:pos x="connsiteX0" y="connsiteY0"/>
                </a:cxn>
                <a:cxn ang="0">
                  <a:pos x="connsiteX1" y="connsiteY1"/>
                </a:cxn>
                <a:cxn ang="0">
                  <a:pos x="connsiteX2" y="connsiteY2"/>
                </a:cxn>
                <a:cxn ang="0">
                  <a:pos x="connsiteX3" y="connsiteY3"/>
                </a:cxn>
              </a:cxnLst>
              <a:rect l="l" t="t" r="r" b="b"/>
              <a:pathLst>
                <a:path w="3586" h="21793">
                  <a:moveTo>
                    <a:pt x="664" y="11"/>
                  </a:moveTo>
                  <a:cubicBezTo>
                    <a:pt x="-1164" y="2378"/>
                    <a:pt x="1202" y="20770"/>
                    <a:pt x="2708" y="21738"/>
                  </a:cubicBezTo>
                  <a:cubicBezTo>
                    <a:pt x="3568" y="22383"/>
                    <a:pt x="3891" y="17328"/>
                    <a:pt x="3246" y="10982"/>
                  </a:cubicBezTo>
                  <a:cubicBezTo>
                    <a:pt x="2816" y="6250"/>
                    <a:pt x="1740" y="-311"/>
                    <a:pt x="664" y="1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04" name="任意多边形: 形状 1291">
              <a:extLst>
                <a:ext uri="{FF2B5EF4-FFF2-40B4-BE49-F238E27FC236}">
                  <a16:creationId xmlns:a16="http://schemas.microsoft.com/office/drawing/2014/main" xmlns="" id="{31C0F0E8-E29A-4AA3-BF56-01BBB1A2CF68}"/>
                </a:ext>
              </a:extLst>
            </p:cNvPr>
            <p:cNvSpPr/>
            <p:nvPr/>
          </p:nvSpPr>
          <p:spPr>
            <a:xfrm>
              <a:off x="3468344" y="3083282"/>
              <a:ext cx="9744" cy="91805"/>
            </a:xfrm>
            <a:custGeom>
              <a:avLst/>
              <a:gdLst>
                <a:gd name="connsiteX0" fmla="*/ 1511 w 2306"/>
                <a:gd name="connsiteY0" fmla="*/ 10971 h 21726"/>
                <a:gd name="connsiteX1" fmla="*/ 5 w 2306"/>
                <a:gd name="connsiteY1" fmla="*/ 0 h 21726"/>
                <a:gd name="connsiteX2" fmla="*/ 2264 w 2306"/>
                <a:gd name="connsiteY2" fmla="*/ 21726 h 21726"/>
                <a:gd name="connsiteX3" fmla="*/ 1511 w 2306"/>
                <a:gd name="connsiteY3" fmla="*/ 10971 h 21726"/>
              </a:gdLst>
              <a:ahLst/>
              <a:cxnLst>
                <a:cxn ang="0">
                  <a:pos x="connsiteX0" y="connsiteY0"/>
                </a:cxn>
                <a:cxn ang="0">
                  <a:pos x="connsiteX1" y="connsiteY1"/>
                </a:cxn>
                <a:cxn ang="0">
                  <a:pos x="connsiteX2" y="connsiteY2"/>
                </a:cxn>
                <a:cxn ang="0">
                  <a:pos x="connsiteX3" y="connsiteY3"/>
                </a:cxn>
              </a:cxnLst>
              <a:rect l="l" t="t" r="r" b="b"/>
              <a:pathLst>
                <a:path w="2306" h="21726">
                  <a:moveTo>
                    <a:pt x="1511" y="10971"/>
                  </a:moveTo>
                  <a:cubicBezTo>
                    <a:pt x="1296" y="8604"/>
                    <a:pt x="435" y="645"/>
                    <a:pt x="5" y="0"/>
                  </a:cubicBezTo>
                  <a:cubicBezTo>
                    <a:pt x="-102" y="968"/>
                    <a:pt x="1511" y="20543"/>
                    <a:pt x="2264" y="21726"/>
                  </a:cubicBezTo>
                  <a:cubicBezTo>
                    <a:pt x="2479" y="20651"/>
                    <a:pt x="1834" y="14197"/>
                    <a:pt x="1511" y="1097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20" name="任意多边形: 形状 1307">
              <a:extLst>
                <a:ext uri="{FF2B5EF4-FFF2-40B4-BE49-F238E27FC236}">
                  <a16:creationId xmlns:a16="http://schemas.microsoft.com/office/drawing/2014/main" xmlns="" id="{42BC6E2D-8C88-4CBE-BE7C-F21ACC54DE99}"/>
                </a:ext>
              </a:extLst>
            </p:cNvPr>
            <p:cNvSpPr/>
            <p:nvPr/>
          </p:nvSpPr>
          <p:spPr>
            <a:xfrm>
              <a:off x="275327" y="3634575"/>
              <a:ext cx="88526" cy="93935"/>
            </a:xfrm>
            <a:custGeom>
              <a:avLst/>
              <a:gdLst>
                <a:gd name="connsiteX0" fmla="*/ 20928 w 20950"/>
                <a:gd name="connsiteY0" fmla="*/ 11939 h 22230"/>
                <a:gd name="connsiteX1" fmla="*/ 10279 w 20950"/>
                <a:gd name="connsiteY1" fmla="*/ 0 h 22230"/>
                <a:gd name="connsiteX2" fmla="*/ 2536 w 20950"/>
                <a:gd name="connsiteY2" fmla="*/ 18392 h 22230"/>
                <a:gd name="connsiteX3" fmla="*/ 20928 w 20950"/>
                <a:gd name="connsiteY3" fmla="*/ 11939 h 22230"/>
              </a:gdLst>
              <a:ahLst/>
              <a:cxnLst>
                <a:cxn ang="0">
                  <a:pos x="connsiteX0" y="connsiteY0"/>
                </a:cxn>
                <a:cxn ang="0">
                  <a:pos x="connsiteX1" y="connsiteY1"/>
                </a:cxn>
                <a:cxn ang="0">
                  <a:pos x="connsiteX2" y="connsiteY2"/>
                </a:cxn>
                <a:cxn ang="0">
                  <a:pos x="connsiteX3" y="connsiteY3"/>
                </a:cxn>
              </a:cxnLst>
              <a:rect l="l" t="t" r="r" b="b"/>
              <a:pathLst>
                <a:path w="20950" h="22230">
                  <a:moveTo>
                    <a:pt x="20928" y="11939"/>
                  </a:moveTo>
                  <a:cubicBezTo>
                    <a:pt x="21250" y="7099"/>
                    <a:pt x="18239" y="215"/>
                    <a:pt x="10279" y="0"/>
                  </a:cubicBezTo>
                  <a:cubicBezTo>
                    <a:pt x="384" y="753"/>
                    <a:pt x="-2735" y="11724"/>
                    <a:pt x="2536" y="18392"/>
                  </a:cubicBezTo>
                  <a:cubicBezTo>
                    <a:pt x="8666" y="25813"/>
                    <a:pt x="20175" y="21834"/>
                    <a:pt x="20928" y="1193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21" name="任意多边形: 形状 1308">
              <a:extLst>
                <a:ext uri="{FF2B5EF4-FFF2-40B4-BE49-F238E27FC236}">
                  <a16:creationId xmlns:a16="http://schemas.microsoft.com/office/drawing/2014/main" xmlns="" id="{4F26CF58-AF13-4435-877B-E9BD891B680C}"/>
                </a:ext>
              </a:extLst>
            </p:cNvPr>
            <p:cNvSpPr/>
            <p:nvPr/>
          </p:nvSpPr>
          <p:spPr>
            <a:xfrm>
              <a:off x="612995" y="3625029"/>
              <a:ext cx="88539" cy="94117"/>
            </a:xfrm>
            <a:custGeom>
              <a:avLst/>
              <a:gdLst>
                <a:gd name="connsiteX0" fmla="*/ 20931 w 20953"/>
                <a:gd name="connsiteY0" fmla="*/ 11831 h 22273"/>
                <a:gd name="connsiteX1" fmla="*/ 10176 w 20953"/>
                <a:gd name="connsiteY1" fmla="*/ 0 h 22273"/>
                <a:gd name="connsiteX2" fmla="*/ 2539 w 20953"/>
                <a:gd name="connsiteY2" fmla="*/ 18392 h 22273"/>
                <a:gd name="connsiteX3" fmla="*/ 20931 w 20953"/>
                <a:gd name="connsiteY3" fmla="*/ 11831 h 22273"/>
              </a:gdLst>
              <a:ahLst/>
              <a:cxnLst>
                <a:cxn ang="0">
                  <a:pos x="connsiteX0" y="connsiteY0"/>
                </a:cxn>
                <a:cxn ang="0">
                  <a:pos x="connsiteX1" y="connsiteY1"/>
                </a:cxn>
                <a:cxn ang="0">
                  <a:pos x="connsiteX2" y="connsiteY2"/>
                </a:cxn>
                <a:cxn ang="0">
                  <a:pos x="connsiteX3" y="connsiteY3"/>
                </a:cxn>
              </a:cxnLst>
              <a:rect l="l" t="t" r="r" b="b"/>
              <a:pathLst>
                <a:path w="20953" h="22273">
                  <a:moveTo>
                    <a:pt x="20931" y="11831"/>
                  </a:moveTo>
                  <a:cubicBezTo>
                    <a:pt x="21254" y="6991"/>
                    <a:pt x="18135" y="108"/>
                    <a:pt x="10176" y="0"/>
                  </a:cubicBezTo>
                  <a:cubicBezTo>
                    <a:pt x="388" y="860"/>
                    <a:pt x="-2731" y="11831"/>
                    <a:pt x="2539" y="18392"/>
                  </a:cubicBezTo>
                  <a:cubicBezTo>
                    <a:pt x="8777" y="25921"/>
                    <a:pt x="20286" y="21834"/>
                    <a:pt x="20931" y="1183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22" name="任意多边形: 形状 1309">
              <a:extLst>
                <a:ext uri="{FF2B5EF4-FFF2-40B4-BE49-F238E27FC236}">
                  <a16:creationId xmlns:a16="http://schemas.microsoft.com/office/drawing/2014/main" xmlns="" id="{A500CE1E-C957-4D19-80FC-5180E663CC35}"/>
                </a:ext>
              </a:extLst>
            </p:cNvPr>
            <p:cNvSpPr/>
            <p:nvPr/>
          </p:nvSpPr>
          <p:spPr>
            <a:xfrm>
              <a:off x="949893" y="3611849"/>
              <a:ext cx="87508" cy="94311"/>
            </a:xfrm>
            <a:custGeom>
              <a:avLst/>
              <a:gdLst>
                <a:gd name="connsiteX0" fmla="*/ 20687 w 20709"/>
                <a:gd name="connsiteY0" fmla="*/ 11724 h 22319"/>
                <a:gd name="connsiteX1" fmla="*/ 10039 w 20709"/>
                <a:gd name="connsiteY1" fmla="*/ 0 h 22319"/>
                <a:gd name="connsiteX2" fmla="*/ 2618 w 20709"/>
                <a:gd name="connsiteY2" fmla="*/ 18500 h 22319"/>
                <a:gd name="connsiteX3" fmla="*/ 20687 w 20709"/>
                <a:gd name="connsiteY3" fmla="*/ 11724 h 22319"/>
              </a:gdLst>
              <a:ahLst/>
              <a:cxnLst>
                <a:cxn ang="0">
                  <a:pos x="connsiteX0" y="connsiteY0"/>
                </a:cxn>
                <a:cxn ang="0">
                  <a:pos x="connsiteX1" y="connsiteY1"/>
                </a:cxn>
                <a:cxn ang="0">
                  <a:pos x="connsiteX2" y="connsiteY2"/>
                </a:cxn>
                <a:cxn ang="0">
                  <a:pos x="connsiteX3" y="connsiteY3"/>
                </a:cxn>
              </a:cxnLst>
              <a:rect l="l" t="t" r="r" b="b"/>
              <a:pathLst>
                <a:path w="20709" h="22319">
                  <a:moveTo>
                    <a:pt x="20687" y="11724"/>
                  </a:moveTo>
                  <a:cubicBezTo>
                    <a:pt x="21010" y="6884"/>
                    <a:pt x="17891" y="108"/>
                    <a:pt x="10039" y="0"/>
                  </a:cubicBezTo>
                  <a:cubicBezTo>
                    <a:pt x="359" y="968"/>
                    <a:pt x="-2760" y="12046"/>
                    <a:pt x="2618" y="18500"/>
                  </a:cubicBezTo>
                  <a:cubicBezTo>
                    <a:pt x="8641" y="26028"/>
                    <a:pt x="20042" y="21726"/>
                    <a:pt x="20687" y="1172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23" name="任意多边形: 形状 1310">
              <a:extLst>
                <a:ext uri="{FF2B5EF4-FFF2-40B4-BE49-F238E27FC236}">
                  <a16:creationId xmlns:a16="http://schemas.microsoft.com/office/drawing/2014/main" xmlns="" id="{C12B09D2-85C8-42CE-8F95-1E22258760DF}"/>
                </a:ext>
              </a:extLst>
            </p:cNvPr>
            <p:cNvSpPr/>
            <p:nvPr/>
          </p:nvSpPr>
          <p:spPr>
            <a:xfrm>
              <a:off x="1282309" y="3595488"/>
              <a:ext cx="85957" cy="94113"/>
            </a:xfrm>
            <a:custGeom>
              <a:avLst/>
              <a:gdLst>
                <a:gd name="connsiteX0" fmla="*/ 20320 w 20342"/>
                <a:gd name="connsiteY0" fmla="*/ 11616 h 22272"/>
                <a:gd name="connsiteX1" fmla="*/ 9887 w 20342"/>
                <a:gd name="connsiteY1" fmla="*/ 0 h 22272"/>
                <a:gd name="connsiteX2" fmla="*/ 2574 w 20342"/>
                <a:gd name="connsiteY2" fmla="*/ 18607 h 22272"/>
                <a:gd name="connsiteX3" fmla="*/ 20320 w 20342"/>
                <a:gd name="connsiteY3" fmla="*/ 11616 h 22272"/>
              </a:gdLst>
              <a:ahLst/>
              <a:cxnLst>
                <a:cxn ang="0">
                  <a:pos x="connsiteX0" y="connsiteY0"/>
                </a:cxn>
                <a:cxn ang="0">
                  <a:pos x="connsiteX1" y="connsiteY1"/>
                </a:cxn>
                <a:cxn ang="0">
                  <a:pos x="connsiteX2" y="connsiteY2"/>
                </a:cxn>
                <a:cxn ang="0">
                  <a:pos x="connsiteX3" y="connsiteY3"/>
                </a:cxn>
              </a:cxnLst>
              <a:rect l="l" t="t" r="r" b="b"/>
              <a:pathLst>
                <a:path w="20342" h="22272">
                  <a:moveTo>
                    <a:pt x="20320" y="11616"/>
                  </a:moveTo>
                  <a:cubicBezTo>
                    <a:pt x="20643" y="6776"/>
                    <a:pt x="17524" y="0"/>
                    <a:pt x="9887" y="0"/>
                  </a:cubicBezTo>
                  <a:cubicBezTo>
                    <a:pt x="315" y="1076"/>
                    <a:pt x="-2697" y="12154"/>
                    <a:pt x="2574" y="18607"/>
                  </a:cubicBezTo>
                  <a:cubicBezTo>
                    <a:pt x="8489" y="25921"/>
                    <a:pt x="19675" y="21619"/>
                    <a:pt x="20320" y="1161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24" name="任意多边形: 形状 1311">
              <a:extLst>
                <a:ext uri="{FF2B5EF4-FFF2-40B4-BE49-F238E27FC236}">
                  <a16:creationId xmlns:a16="http://schemas.microsoft.com/office/drawing/2014/main" xmlns="" id="{25BD0C6E-D9AE-453D-9957-1FD3720F8E17}"/>
                </a:ext>
              </a:extLst>
            </p:cNvPr>
            <p:cNvSpPr/>
            <p:nvPr/>
          </p:nvSpPr>
          <p:spPr>
            <a:xfrm>
              <a:off x="1607359" y="3575484"/>
              <a:ext cx="83549" cy="93855"/>
            </a:xfrm>
            <a:custGeom>
              <a:avLst/>
              <a:gdLst>
                <a:gd name="connsiteX0" fmla="*/ 3198 w 19772"/>
                <a:gd name="connsiteY0" fmla="*/ 19361 h 22211"/>
                <a:gd name="connsiteX1" fmla="*/ 19762 w 19772"/>
                <a:gd name="connsiteY1" fmla="*/ 11510 h 22211"/>
                <a:gd name="connsiteX2" fmla="*/ 9544 w 19772"/>
                <a:gd name="connsiteY2" fmla="*/ 1 h 22211"/>
                <a:gd name="connsiteX3" fmla="*/ 3198 w 19772"/>
                <a:gd name="connsiteY3" fmla="*/ 19361 h 22211"/>
              </a:gdLst>
              <a:ahLst/>
              <a:cxnLst>
                <a:cxn ang="0">
                  <a:pos x="connsiteX0" y="connsiteY0"/>
                </a:cxn>
                <a:cxn ang="0">
                  <a:pos x="connsiteX1" y="connsiteY1"/>
                </a:cxn>
                <a:cxn ang="0">
                  <a:pos x="connsiteX2" y="connsiteY2"/>
                </a:cxn>
                <a:cxn ang="0">
                  <a:pos x="connsiteX3" y="connsiteY3"/>
                </a:cxn>
              </a:cxnLst>
              <a:rect l="l" t="t" r="r" b="b"/>
              <a:pathLst>
                <a:path w="19772" h="22211">
                  <a:moveTo>
                    <a:pt x="3198" y="19361"/>
                  </a:moveTo>
                  <a:cubicBezTo>
                    <a:pt x="9329" y="25600"/>
                    <a:pt x="19224" y="20975"/>
                    <a:pt x="19762" y="11510"/>
                  </a:cubicBezTo>
                  <a:cubicBezTo>
                    <a:pt x="19977" y="6670"/>
                    <a:pt x="17073" y="-106"/>
                    <a:pt x="9544" y="1"/>
                  </a:cubicBezTo>
                  <a:cubicBezTo>
                    <a:pt x="-136" y="1184"/>
                    <a:pt x="-2825" y="13231"/>
                    <a:pt x="3198" y="1936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25" name="任意多边形: 形状 1312">
              <a:extLst>
                <a:ext uri="{FF2B5EF4-FFF2-40B4-BE49-F238E27FC236}">
                  <a16:creationId xmlns:a16="http://schemas.microsoft.com/office/drawing/2014/main" xmlns="" id="{17C0C7D0-0541-4ACB-8108-466201D5F630}"/>
                </a:ext>
              </a:extLst>
            </p:cNvPr>
            <p:cNvSpPr/>
            <p:nvPr/>
          </p:nvSpPr>
          <p:spPr>
            <a:xfrm>
              <a:off x="1922635" y="3552290"/>
              <a:ext cx="79598" cy="93910"/>
            </a:xfrm>
            <a:custGeom>
              <a:avLst/>
              <a:gdLst>
                <a:gd name="connsiteX0" fmla="*/ 18826 w 18837"/>
                <a:gd name="connsiteY0" fmla="*/ 11406 h 22224"/>
                <a:gd name="connsiteX1" fmla="*/ 9039 w 18837"/>
                <a:gd name="connsiteY1" fmla="*/ 5 h 22224"/>
                <a:gd name="connsiteX2" fmla="*/ 3123 w 18837"/>
                <a:gd name="connsiteY2" fmla="*/ 19473 h 22224"/>
                <a:gd name="connsiteX3" fmla="*/ 18826 w 18837"/>
                <a:gd name="connsiteY3" fmla="*/ 11406 h 22224"/>
              </a:gdLst>
              <a:ahLst/>
              <a:cxnLst>
                <a:cxn ang="0">
                  <a:pos x="connsiteX0" y="connsiteY0"/>
                </a:cxn>
                <a:cxn ang="0">
                  <a:pos x="connsiteX1" y="connsiteY1"/>
                </a:cxn>
                <a:cxn ang="0">
                  <a:pos x="connsiteX2" y="connsiteY2"/>
                </a:cxn>
                <a:cxn ang="0">
                  <a:pos x="connsiteX3" y="connsiteY3"/>
                </a:cxn>
              </a:cxnLst>
              <a:rect l="l" t="t" r="r" b="b"/>
              <a:pathLst>
                <a:path w="18837" h="22224">
                  <a:moveTo>
                    <a:pt x="18826" y="11406"/>
                  </a:moveTo>
                  <a:cubicBezTo>
                    <a:pt x="19041" y="6566"/>
                    <a:pt x="16137" y="-210"/>
                    <a:pt x="9039" y="5"/>
                  </a:cubicBezTo>
                  <a:cubicBezTo>
                    <a:pt x="-211" y="1296"/>
                    <a:pt x="-2685" y="13342"/>
                    <a:pt x="3123" y="19473"/>
                  </a:cubicBezTo>
                  <a:cubicBezTo>
                    <a:pt x="9039" y="25603"/>
                    <a:pt x="18396" y="20871"/>
                    <a:pt x="18826" y="1140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26" name="任意多边形: 形状 1313">
              <a:extLst>
                <a:ext uri="{FF2B5EF4-FFF2-40B4-BE49-F238E27FC236}">
                  <a16:creationId xmlns:a16="http://schemas.microsoft.com/office/drawing/2014/main" xmlns="" id="{FADCE9DA-9DD1-4BC4-831D-218EB8DF28A3}"/>
                </a:ext>
              </a:extLst>
            </p:cNvPr>
            <p:cNvSpPr/>
            <p:nvPr/>
          </p:nvSpPr>
          <p:spPr>
            <a:xfrm>
              <a:off x="2215972" y="3525930"/>
              <a:ext cx="72135" cy="94113"/>
            </a:xfrm>
            <a:custGeom>
              <a:avLst/>
              <a:gdLst>
                <a:gd name="connsiteX0" fmla="*/ 17060 w 17071"/>
                <a:gd name="connsiteY0" fmla="*/ 11406 h 22272"/>
                <a:gd name="connsiteX1" fmla="*/ 8133 w 17071"/>
                <a:gd name="connsiteY1" fmla="*/ 5 h 22272"/>
                <a:gd name="connsiteX2" fmla="*/ 2862 w 17071"/>
                <a:gd name="connsiteY2" fmla="*/ 19473 h 22272"/>
                <a:gd name="connsiteX3" fmla="*/ 17060 w 17071"/>
                <a:gd name="connsiteY3" fmla="*/ 11406 h 22272"/>
              </a:gdLst>
              <a:ahLst/>
              <a:cxnLst>
                <a:cxn ang="0">
                  <a:pos x="connsiteX0" y="connsiteY0"/>
                </a:cxn>
                <a:cxn ang="0">
                  <a:pos x="connsiteX1" y="connsiteY1"/>
                </a:cxn>
                <a:cxn ang="0">
                  <a:pos x="connsiteX2" y="connsiteY2"/>
                </a:cxn>
                <a:cxn ang="0">
                  <a:pos x="connsiteX3" y="connsiteY3"/>
                </a:cxn>
              </a:cxnLst>
              <a:rect l="l" t="t" r="r" b="b"/>
              <a:pathLst>
                <a:path w="17071" h="22272">
                  <a:moveTo>
                    <a:pt x="17060" y="11406"/>
                  </a:moveTo>
                  <a:cubicBezTo>
                    <a:pt x="17275" y="6566"/>
                    <a:pt x="14586" y="-210"/>
                    <a:pt x="8133" y="5"/>
                  </a:cubicBezTo>
                  <a:cubicBezTo>
                    <a:pt x="-257" y="1403"/>
                    <a:pt x="-2408" y="13449"/>
                    <a:pt x="2862" y="19473"/>
                  </a:cubicBezTo>
                  <a:cubicBezTo>
                    <a:pt x="8133" y="25711"/>
                    <a:pt x="16629" y="20871"/>
                    <a:pt x="17060" y="1140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27" name="任意多边形: 形状 1314">
              <a:extLst>
                <a:ext uri="{FF2B5EF4-FFF2-40B4-BE49-F238E27FC236}">
                  <a16:creationId xmlns:a16="http://schemas.microsoft.com/office/drawing/2014/main" xmlns="" id="{736695B3-830E-4D99-A192-1601A6A3D9F7}"/>
                </a:ext>
              </a:extLst>
            </p:cNvPr>
            <p:cNvSpPr/>
            <p:nvPr/>
          </p:nvSpPr>
          <p:spPr>
            <a:xfrm>
              <a:off x="2480389" y="3498206"/>
              <a:ext cx="64470" cy="94138"/>
            </a:xfrm>
            <a:custGeom>
              <a:avLst/>
              <a:gdLst>
                <a:gd name="connsiteX0" fmla="*/ 3100 w 15257"/>
                <a:gd name="connsiteY0" fmla="*/ 20225 h 22278"/>
                <a:gd name="connsiteX1" fmla="*/ 15254 w 15257"/>
                <a:gd name="connsiteY1" fmla="*/ 11298 h 22278"/>
                <a:gd name="connsiteX2" fmla="*/ 7187 w 15257"/>
                <a:gd name="connsiteY2" fmla="*/ 5 h 22278"/>
                <a:gd name="connsiteX3" fmla="*/ 3100 w 15257"/>
                <a:gd name="connsiteY3" fmla="*/ 20225 h 22278"/>
              </a:gdLst>
              <a:ahLst/>
              <a:cxnLst>
                <a:cxn ang="0">
                  <a:pos x="connsiteX0" y="connsiteY0"/>
                </a:cxn>
                <a:cxn ang="0">
                  <a:pos x="connsiteX1" y="connsiteY1"/>
                </a:cxn>
                <a:cxn ang="0">
                  <a:pos x="connsiteX2" y="connsiteY2"/>
                </a:cxn>
                <a:cxn ang="0">
                  <a:pos x="connsiteX3" y="connsiteY3"/>
                </a:cxn>
              </a:cxnLst>
              <a:rect l="l" t="t" r="r" b="b"/>
              <a:pathLst>
                <a:path w="15257" h="22278">
                  <a:moveTo>
                    <a:pt x="3100" y="20225"/>
                  </a:moveTo>
                  <a:cubicBezTo>
                    <a:pt x="8048" y="25388"/>
                    <a:pt x="14931" y="20225"/>
                    <a:pt x="15254" y="11298"/>
                  </a:cubicBezTo>
                  <a:cubicBezTo>
                    <a:pt x="15361" y="6458"/>
                    <a:pt x="12995" y="-210"/>
                    <a:pt x="7187" y="5"/>
                  </a:cubicBezTo>
                  <a:cubicBezTo>
                    <a:pt x="-664" y="1511"/>
                    <a:pt x="-2170" y="14740"/>
                    <a:pt x="3100" y="2022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28" name="任意多边形: 形状 1315">
              <a:extLst>
                <a:ext uri="{FF2B5EF4-FFF2-40B4-BE49-F238E27FC236}">
                  <a16:creationId xmlns:a16="http://schemas.microsoft.com/office/drawing/2014/main" xmlns="" id="{57EBDF6C-350F-4276-8B32-CF9AFCCB2A99}"/>
                </a:ext>
              </a:extLst>
            </p:cNvPr>
            <p:cNvSpPr/>
            <p:nvPr/>
          </p:nvSpPr>
          <p:spPr>
            <a:xfrm>
              <a:off x="2715988" y="3469092"/>
              <a:ext cx="57008" cy="93728"/>
            </a:xfrm>
            <a:custGeom>
              <a:avLst/>
              <a:gdLst>
                <a:gd name="connsiteX0" fmla="*/ 6178 w 13491"/>
                <a:gd name="connsiteY0" fmla="*/ 11 h 22181"/>
                <a:gd name="connsiteX1" fmla="*/ 3381 w 13491"/>
                <a:gd name="connsiteY1" fmla="*/ 20770 h 22181"/>
                <a:gd name="connsiteX2" fmla="*/ 13491 w 13491"/>
                <a:gd name="connsiteY2" fmla="*/ 11197 h 22181"/>
                <a:gd name="connsiteX3" fmla="*/ 6178 w 13491"/>
                <a:gd name="connsiteY3" fmla="*/ 11 h 22181"/>
              </a:gdLst>
              <a:ahLst/>
              <a:cxnLst>
                <a:cxn ang="0">
                  <a:pos x="connsiteX0" y="connsiteY0"/>
                </a:cxn>
                <a:cxn ang="0">
                  <a:pos x="connsiteX1" y="connsiteY1"/>
                </a:cxn>
                <a:cxn ang="0">
                  <a:pos x="connsiteX2" y="connsiteY2"/>
                </a:cxn>
                <a:cxn ang="0">
                  <a:pos x="connsiteX3" y="connsiteY3"/>
                </a:cxn>
              </a:cxnLst>
              <a:rect l="l" t="t" r="r" b="b"/>
              <a:pathLst>
                <a:path w="13491" h="22181">
                  <a:moveTo>
                    <a:pt x="6178" y="11"/>
                  </a:moveTo>
                  <a:cubicBezTo>
                    <a:pt x="-1029" y="1625"/>
                    <a:pt x="-1889" y="15930"/>
                    <a:pt x="3381" y="20770"/>
                  </a:cubicBezTo>
                  <a:cubicBezTo>
                    <a:pt x="7791" y="24857"/>
                    <a:pt x="13276" y="19586"/>
                    <a:pt x="13491" y="11197"/>
                  </a:cubicBezTo>
                  <a:cubicBezTo>
                    <a:pt x="13491" y="6357"/>
                    <a:pt x="11340" y="-311"/>
                    <a:pt x="6178" y="1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29" name="任意多边形: 形状 1316">
              <a:extLst>
                <a:ext uri="{FF2B5EF4-FFF2-40B4-BE49-F238E27FC236}">
                  <a16:creationId xmlns:a16="http://schemas.microsoft.com/office/drawing/2014/main" xmlns="" id="{82696925-BA2A-434C-8E96-B238A2C0EBEF}"/>
                </a:ext>
              </a:extLst>
            </p:cNvPr>
            <p:cNvSpPr/>
            <p:nvPr/>
          </p:nvSpPr>
          <p:spPr>
            <a:xfrm>
              <a:off x="2921470" y="3438190"/>
              <a:ext cx="48772" cy="93728"/>
            </a:xfrm>
            <a:custGeom>
              <a:avLst/>
              <a:gdLst>
                <a:gd name="connsiteX0" fmla="*/ 5197 w 11542"/>
                <a:gd name="connsiteY0" fmla="*/ 11 h 22181"/>
                <a:gd name="connsiteX1" fmla="*/ 2938 w 11542"/>
                <a:gd name="connsiteY1" fmla="*/ 20770 h 22181"/>
                <a:gd name="connsiteX2" fmla="*/ 11542 w 11542"/>
                <a:gd name="connsiteY2" fmla="*/ 11197 h 22181"/>
                <a:gd name="connsiteX3" fmla="*/ 5197 w 11542"/>
                <a:gd name="connsiteY3" fmla="*/ 11 h 22181"/>
              </a:gdLst>
              <a:ahLst/>
              <a:cxnLst>
                <a:cxn ang="0">
                  <a:pos x="connsiteX0" y="connsiteY0"/>
                </a:cxn>
                <a:cxn ang="0">
                  <a:pos x="connsiteX1" y="connsiteY1"/>
                </a:cxn>
                <a:cxn ang="0">
                  <a:pos x="connsiteX2" y="connsiteY2"/>
                </a:cxn>
                <a:cxn ang="0">
                  <a:pos x="connsiteX3" y="connsiteY3"/>
                </a:cxn>
              </a:cxnLst>
              <a:rect l="l" t="t" r="r" b="b"/>
              <a:pathLst>
                <a:path w="11542" h="22181">
                  <a:moveTo>
                    <a:pt x="5197" y="11"/>
                  </a:moveTo>
                  <a:cubicBezTo>
                    <a:pt x="-934" y="1625"/>
                    <a:pt x="-1579" y="16037"/>
                    <a:pt x="2938" y="20770"/>
                  </a:cubicBezTo>
                  <a:cubicBezTo>
                    <a:pt x="6702" y="24857"/>
                    <a:pt x="11435" y="19586"/>
                    <a:pt x="11542" y="11197"/>
                  </a:cubicBezTo>
                  <a:cubicBezTo>
                    <a:pt x="11542" y="6357"/>
                    <a:pt x="9606" y="-311"/>
                    <a:pt x="5197" y="1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30" name="任意多边形: 形状 1317">
              <a:extLst>
                <a:ext uri="{FF2B5EF4-FFF2-40B4-BE49-F238E27FC236}">
                  <a16:creationId xmlns:a16="http://schemas.microsoft.com/office/drawing/2014/main" xmlns="" id="{08EBF6B2-FDE2-49BB-845C-7281A78E2921}"/>
                </a:ext>
              </a:extLst>
            </p:cNvPr>
            <p:cNvSpPr/>
            <p:nvPr/>
          </p:nvSpPr>
          <p:spPr>
            <a:xfrm>
              <a:off x="3096182" y="3405919"/>
              <a:ext cx="40857" cy="94053"/>
            </a:xfrm>
            <a:custGeom>
              <a:avLst/>
              <a:gdLst>
                <a:gd name="connsiteX0" fmla="*/ 9669 w 9669"/>
                <a:gd name="connsiteY0" fmla="*/ 11197 h 22258"/>
                <a:gd name="connsiteX1" fmla="*/ 4292 w 9669"/>
                <a:gd name="connsiteY1" fmla="*/ 11 h 22258"/>
                <a:gd name="connsiteX2" fmla="*/ 3001 w 9669"/>
                <a:gd name="connsiteY2" fmla="*/ 21307 h 22258"/>
                <a:gd name="connsiteX3" fmla="*/ 9669 w 9669"/>
                <a:gd name="connsiteY3" fmla="*/ 11197 h 22258"/>
                <a:gd name="connsiteX4" fmla="*/ 9669 w 9669"/>
                <a:gd name="connsiteY4" fmla="*/ 11197 h 22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 h="22258">
                  <a:moveTo>
                    <a:pt x="9669" y="11197"/>
                  </a:moveTo>
                  <a:cubicBezTo>
                    <a:pt x="9669" y="6357"/>
                    <a:pt x="7948" y="-311"/>
                    <a:pt x="4292" y="11"/>
                  </a:cubicBezTo>
                  <a:cubicBezTo>
                    <a:pt x="-1194" y="1732"/>
                    <a:pt x="-1194" y="17220"/>
                    <a:pt x="3001" y="21307"/>
                  </a:cubicBezTo>
                  <a:cubicBezTo>
                    <a:pt x="6228" y="24534"/>
                    <a:pt x="9669" y="19156"/>
                    <a:pt x="9669" y="11197"/>
                  </a:cubicBezTo>
                  <a:lnTo>
                    <a:pt x="9669" y="11197"/>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31" name="任意多边形: 形状 1318">
              <a:extLst>
                <a:ext uri="{FF2B5EF4-FFF2-40B4-BE49-F238E27FC236}">
                  <a16:creationId xmlns:a16="http://schemas.microsoft.com/office/drawing/2014/main" xmlns="" id="{C6585012-A4D5-4650-85A2-800039014D35}"/>
                </a:ext>
              </a:extLst>
            </p:cNvPr>
            <p:cNvSpPr/>
            <p:nvPr/>
          </p:nvSpPr>
          <p:spPr>
            <a:xfrm>
              <a:off x="3239815" y="3373196"/>
              <a:ext cx="32681" cy="94053"/>
            </a:xfrm>
            <a:custGeom>
              <a:avLst/>
              <a:gdLst>
                <a:gd name="connsiteX0" fmla="*/ 2891 w 7734"/>
                <a:gd name="connsiteY0" fmla="*/ 21737 h 22258"/>
                <a:gd name="connsiteX1" fmla="*/ 7731 w 7734"/>
                <a:gd name="connsiteY1" fmla="*/ 11197 h 22258"/>
                <a:gd name="connsiteX2" fmla="*/ 3321 w 7734"/>
                <a:gd name="connsiteY2" fmla="*/ 11 h 22258"/>
                <a:gd name="connsiteX3" fmla="*/ 2891 w 7734"/>
                <a:gd name="connsiteY3" fmla="*/ 21737 h 22258"/>
              </a:gdLst>
              <a:ahLst/>
              <a:cxnLst>
                <a:cxn ang="0">
                  <a:pos x="connsiteX0" y="connsiteY0"/>
                </a:cxn>
                <a:cxn ang="0">
                  <a:pos x="connsiteX1" y="connsiteY1"/>
                </a:cxn>
                <a:cxn ang="0">
                  <a:pos x="connsiteX2" y="connsiteY2"/>
                </a:cxn>
                <a:cxn ang="0">
                  <a:pos x="connsiteX3" y="connsiteY3"/>
                </a:cxn>
              </a:cxnLst>
              <a:rect l="l" t="t" r="r" b="b"/>
              <a:pathLst>
                <a:path w="7734" h="22258">
                  <a:moveTo>
                    <a:pt x="2891" y="21737"/>
                  </a:moveTo>
                  <a:cubicBezTo>
                    <a:pt x="5364" y="23996"/>
                    <a:pt x="7838" y="18618"/>
                    <a:pt x="7731" y="11197"/>
                  </a:cubicBezTo>
                  <a:cubicBezTo>
                    <a:pt x="7623" y="6357"/>
                    <a:pt x="6225" y="-311"/>
                    <a:pt x="3321" y="11"/>
                  </a:cubicBezTo>
                  <a:cubicBezTo>
                    <a:pt x="-1304" y="2055"/>
                    <a:pt x="-766" y="18403"/>
                    <a:pt x="2891" y="2173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32" name="任意多边形: 形状 1319">
              <a:extLst>
                <a:ext uri="{FF2B5EF4-FFF2-40B4-BE49-F238E27FC236}">
                  <a16:creationId xmlns:a16="http://schemas.microsoft.com/office/drawing/2014/main" xmlns="" id="{8C52F169-D75E-4B74-A8C9-D2082977D46F}"/>
                </a:ext>
              </a:extLst>
            </p:cNvPr>
            <p:cNvSpPr/>
            <p:nvPr/>
          </p:nvSpPr>
          <p:spPr>
            <a:xfrm>
              <a:off x="3351045" y="3340021"/>
              <a:ext cx="24623" cy="93715"/>
            </a:xfrm>
            <a:custGeom>
              <a:avLst/>
              <a:gdLst>
                <a:gd name="connsiteX0" fmla="*/ 2380 w 5827"/>
                <a:gd name="connsiteY0" fmla="*/ 11 h 22178"/>
                <a:gd name="connsiteX1" fmla="*/ 2595 w 5827"/>
                <a:gd name="connsiteY1" fmla="*/ 21953 h 22178"/>
                <a:gd name="connsiteX2" fmla="*/ 5822 w 5827"/>
                <a:gd name="connsiteY2" fmla="*/ 11090 h 22178"/>
                <a:gd name="connsiteX3" fmla="*/ 2380 w 5827"/>
                <a:gd name="connsiteY3" fmla="*/ 11 h 22178"/>
              </a:gdLst>
              <a:ahLst/>
              <a:cxnLst>
                <a:cxn ang="0">
                  <a:pos x="connsiteX0" y="connsiteY0"/>
                </a:cxn>
                <a:cxn ang="0">
                  <a:pos x="connsiteX1" y="connsiteY1"/>
                </a:cxn>
                <a:cxn ang="0">
                  <a:pos x="connsiteX2" y="connsiteY2"/>
                </a:cxn>
                <a:cxn ang="0">
                  <a:pos x="connsiteX3" y="connsiteY3"/>
                </a:cxn>
              </a:cxnLst>
              <a:rect l="l" t="t" r="r" b="b"/>
              <a:pathLst>
                <a:path w="5827" h="22178">
                  <a:moveTo>
                    <a:pt x="2380" y="11"/>
                  </a:moveTo>
                  <a:cubicBezTo>
                    <a:pt x="-1384" y="2162"/>
                    <a:pt x="-201" y="19694"/>
                    <a:pt x="2595" y="21953"/>
                  </a:cubicBezTo>
                  <a:cubicBezTo>
                    <a:pt x="4424" y="23351"/>
                    <a:pt x="5930" y="18081"/>
                    <a:pt x="5822" y="11090"/>
                  </a:cubicBezTo>
                  <a:cubicBezTo>
                    <a:pt x="5714" y="6357"/>
                    <a:pt x="4639" y="-311"/>
                    <a:pt x="2380" y="1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33" name="任意多边形: 形状 1320">
              <a:extLst>
                <a:ext uri="{FF2B5EF4-FFF2-40B4-BE49-F238E27FC236}">
                  <a16:creationId xmlns:a16="http://schemas.microsoft.com/office/drawing/2014/main" xmlns="" id="{58A0B225-6226-46A0-8083-B30421F90443}"/>
                </a:ext>
              </a:extLst>
            </p:cNvPr>
            <p:cNvSpPr/>
            <p:nvPr/>
          </p:nvSpPr>
          <p:spPr>
            <a:xfrm>
              <a:off x="3430279" y="3306803"/>
              <a:ext cx="16104" cy="93483"/>
            </a:xfrm>
            <a:custGeom>
              <a:avLst/>
              <a:gdLst>
                <a:gd name="connsiteX0" fmla="*/ 2129 w 3811"/>
                <a:gd name="connsiteY0" fmla="*/ 22069 h 22123"/>
                <a:gd name="connsiteX1" fmla="*/ 3743 w 3811"/>
                <a:gd name="connsiteY1" fmla="*/ 11098 h 22123"/>
                <a:gd name="connsiteX2" fmla="*/ 1269 w 3811"/>
                <a:gd name="connsiteY2" fmla="*/ 20 h 22123"/>
                <a:gd name="connsiteX3" fmla="*/ 2129 w 3811"/>
                <a:gd name="connsiteY3" fmla="*/ 22069 h 22123"/>
              </a:gdLst>
              <a:ahLst/>
              <a:cxnLst>
                <a:cxn ang="0">
                  <a:pos x="connsiteX0" y="connsiteY0"/>
                </a:cxn>
                <a:cxn ang="0">
                  <a:pos x="connsiteX1" y="connsiteY1"/>
                </a:cxn>
                <a:cxn ang="0">
                  <a:pos x="connsiteX2" y="connsiteY2"/>
                </a:cxn>
                <a:cxn ang="0">
                  <a:pos x="connsiteX3" y="connsiteY3"/>
                </a:cxn>
              </a:cxnLst>
              <a:rect l="l" t="t" r="r" b="b"/>
              <a:pathLst>
                <a:path w="3811" h="22123">
                  <a:moveTo>
                    <a:pt x="2129" y="22069"/>
                  </a:moveTo>
                  <a:cubicBezTo>
                    <a:pt x="3205" y="22714"/>
                    <a:pt x="4065" y="17551"/>
                    <a:pt x="3743" y="11098"/>
                  </a:cubicBezTo>
                  <a:cubicBezTo>
                    <a:pt x="3528" y="6258"/>
                    <a:pt x="2667" y="-410"/>
                    <a:pt x="1269" y="20"/>
                  </a:cubicBezTo>
                  <a:cubicBezTo>
                    <a:pt x="-1205" y="2278"/>
                    <a:pt x="408" y="20993"/>
                    <a:pt x="2129" y="2206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34" name="任意多边形: 形状 1321">
              <a:extLst>
                <a:ext uri="{FF2B5EF4-FFF2-40B4-BE49-F238E27FC236}">
                  <a16:creationId xmlns:a16="http://schemas.microsoft.com/office/drawing/2014/main" xmlns="" id="{C423A661-4F37-43C2-923B-C8C69E89D8DC}"/>
                </a:ext>
              </a:extLst>
            </p:cNvPr>
            <p:cNvSpPr/>
            <p:nvPr/>
          </p:nvSpPr>
          <p:spPr>
            <a:xfrm>
              <a:off x="3475506" y="3273256"/>
              <a:ext cx="8147" cy="93622"/>
            </a:xfrm>
            <a:custGeom>
              <a:avLst/>
              <a:gdLst>
                <a:gd name="connsiteX0" fmla="*/ 569 w 1928"/>
                <a:gd name="connsiteY0" fmla="*/ 0 h 22156"/>
                <a:gd name="connsiteX1" fmla="*/ 354 w 1928"/>
                <a:gd name="connsiteY1" fmla="*/ 0 h 22156"/>
                <a:gd name="connsiteX2" fmla="*/ 1322 w 1928"/>
                <a:gd name="connsiteY2" fmla="*/ 22156 h 22156"/>
                <a:gd name="connsiteX3" fmla="*/ 1537 w 1928"/>
                <a:gd name="connsiteY3" fmla="*/ 22156 h 22156"/>
                <a:gd name="connsiteX4" fmla="*/ 1752 w 1928"/>
                <a:gd name="connsiteY4" fmla="*/ 11186 h 22156"/>
                <a:gd name="connsiteX5" fmla="*/ 569 w 1928"/>
                <a:gd name="connsiteY5" fmla="*/ 0 h 22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8" h="22156">
                  <a:moveTo>
                    <a:pt x="569" y="0"/>
                  </a:moveTo>
                  <a:cubicBezTo>
                    <a:pt x="569" y="0"/>
                    <a:pt x="461" y="0"/>
                    <a:pt x="354" y="0"/>
                  </a:cubicBezTo>
                  <a:cubicBezTo>
                    <a:pt x="-507" y="1828"/>
                    <a:pt x="354" y="20005"/>
                    <a:pt x="1322" y="22156"/>
                  </a:cubicBezTo>
                  <a:cubicBezTo>
                    <a:pt x="1322" y="22156"/>
                    <a:pt x="1429" y="22156"/>
                    <a:pt x="1537" y="22156"/>
                  </a:cubicBezTo>
                  <a:cubicBezTo>
                    <a:pt x="2075" y="20973"/>
                    <a:pt x="1967" y="14412"/>
                    <a:pt x="1752" y="11186"/>
                  </a:cubicBezTo>
                  <a:cubicBezTo>
                    <a:pt x="1644" y="7636"/>
                    <a:pt x="1214" y="1291"/>
                    <a:pt x="569"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49" name="任意多边形: 形状 1336">
              <a:extLst>
                <a:ext uri="{FF2B5EF4-FFF2-40B4-BE49-F238E27FC236}">
                  <a16:creationId xmlns:a16="http://schemas.microsoft.com/office/drawing/2014/main" xmlns="" id="{CF0C7A71-BDB0-43E1-B4A4-796B4E8E0A27}"/>
                </a:ext>
              </a:extLst>
            </p:cNvPr>
            <p:cNvSpPr/>
            <p:nvPr/>
          </p:nvSpPr>
          <p:spPr>
            <a:xfrm>
              <a:off x="93254" y="3850000"/>
              <a:ext cx="87897" cy="93183"/>
            </a:xfrm>
            <a:custGeom>
              <a:avLst/>
              <a:gdLst>
                <a:gd name="connsiteX0" fmla="*/ 20778 w 20801"/>
                <a:gd name="connsiteY0" fmla="*/ 11939 h 22052"/>
                <a:gd name="connsiteX1" fmla="*/ 10130 w 20801"/>
                <a:gd name="connsiteY1" fmla="*/ 0 h 22052"/>
                <a:gd name="connsiteX2" fmla="*/ 2494 w 20801"/>
                <a:gd name="connsiteY2" fmla="*/ 18177 h 22052"/>
                <a:gd name="connsiteX3" fmla="*/ 20778 w 20801"/>
                <a:gd name="connsiteY3" fmla="*/ 11939 h 22052"/>
              </a:gdLst>
              <a:ahLst/>
              <a:cxnLst>
                <a:cxn ang="0">
                  <a:pos x="connsiteX0" y="connsiteY0"/>
                </a:cxn>
                <a:cxn ang="0">
                  <a:pos x="connsiteX1" y="connsiteY1"/>
                </a:cxn>
                <a:cxn ang="0">
                  <a:pos x="connsiteX2" y="connsiteY2"/>
                </a:cxn>
                <a:cxn ang="0">
                  <a:pos x="connsiteX3" y="connsiteY3"/>
                </a:cxn>
              </a:cxnLst>
              <a:rect l="l" t="t" r="r" b="b"/>
              <a:pathLst>
                <a:path w="20801" h="22052">
                  <a:moveTo>
                    <a:pt x="20778" y="11939"/>
                  </a:moveTo>
                  <a:cubicBezTo>
                    <a:pt x="21101" y="7099"/>
                    <a:pt x="18089" y="215"/>
                    <a:pt x="10130" y="0"/>
                  </a:cubicBezTo>
                  <a:cubicBezTo>
                    <a:pt x="558" y="645"/>
                    <a:pt x="-2777" y="11724"/>
                    <a:pt x="2494" y="18177"/>
                  </a:cubicBezTo>
                  <a:cubicBezTo>
                    <a:pt x="8624" y="25598"/>
                    <a:pt x="20025" y="21726"/>
                    <a:pt x="20778" y="1193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50" name="任意多边形: 形状 1337">
              <a:extLst>
                <a:ext uri="{FF2B5EF4-FFF2-40B4-BE49-F238E27FC236}">
                  <a16:creationId xmlns:a16="http://schemas.microsoft.com/office/drawing/2014/main" xmlns="" id="{499C9AC9-FBD2-456C-B32E-55BF27D5DBC0}"/>
                </a:ext>
              </a:extLst>
            </p:cNvPr>
            <p:cNvSpPr/>
            <p:nvPr/>
          </p:nvSpPr>
          <p:spPr>
            <a:xfrm>
              <a:off x="431154" y="3842276"/>
              <a:ext cx="88201" cy="93483"/>
            </a:xfrm>
            <a:custGeom>
              <a:avLst/>
              <a:gdLst>
                <a:gd name="connsiteX0" fmla="*/ 20834 w 20873"/>
                <a:gd name="connsiteY0" fmla="*/ 11831 h 22123"/>
                <a:gd name="connsiteX1" fmla="*/ 10186 w 20873"/>
                <a:gd name="connsiteY1" fmla="*/ 0 h 22123"/>
                <a:gd name="connsiteX2" fmla="*/ 2442 w 20873"/>
                <a:gd name="connsiteY2" fmla="*/ 18284 h 22123"/>
                <a:gd name="connsiteX3" fmla="*/ 20834 w 20873"/>
                <a:gd name="connsiteY3" fmla="*/ 11831 h 22123"/>
              </a:gdLst>
              <a:ahLst/>
              <a:cxnLst>
                <a:cxn ang="0">
                  <a:pos x="connsiteX0" y="connsiteY0"/>
                </a:cxn>
                <a:cxn ang="0">
                  <a:pos x="connsiteX1" y="connsiteY1"/>
                </a:cxn>
                <a:cxn ang="0">
                  <a:pos x="connsiteX2" y="connsiteY2"/>
                </a:cxn>
                <a:cxn ang="0">
                  <a:pos x="connsiteX3" y="connsiteY3"/>
                </a:cxn>
              </a:cxnLst>
              <a:rect l="l" t="t" r="r" b="b"/>
              <a:pathLst>
                <a:path w="20873" h="22123">
                  <a:moveTo>
                    <a:pt x="20834" y="11831"/>
                  </a:moveTo>
                  <a:cubicBezTo>
                    <a:pt x="21265" y="6991"/>
                    <a:pt x="18146" y="215"/>
                    <a:pt x="10186" y="0"/>
                  </a:cubicBezTo>
                  <a:cubicBezTo>
                    <a:pt x="506" y="753"/>
                    <a:pt x="-2720" y="11939"/>
                    <a:pt x="2442" y="18284"/>
                  </a:cubicBezTo>
                  <a:cubicBezTo>
                    <a:pt x="8573" y="25706"/>
                    <a:pt x="20082" y="21726"/>
                    <a:pt x="20834" y="1183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51" name="任意多边形: 形状 1338">
              <a:extLst>
                <a:ext uri="{FF2B5EF4-FFF2-40B4-BE49-F238E27FC236}">
                  <a16:creationId xmlns:a16="http://schemas.microsoft.com/office/drawing/2014/main" xmlns="" id="{73347CB0-DC2A-401F-ADA2-8708F83F111A}"/>
                </a:ext>
              </a:extLst>
            </p:cNvPr>
            <p:cNvSpPr/>
            <p:nvPr/>
          </p:nvSpPr>
          <p:spPr>
            <a:xfrm>
              <a:off x="768636" y="3831365"/>
              <a:ext cx="87952" cy="93242"/>
            </a:xfrm>
            <a:custGeom>
              <a:avLst/>
              <a:gdLst>
                <a:gd name="connsiteX0" fmla="*/ 2490 w 20814"/>
                <a:gd name="connsiteY0" fmla="*/ 18284 h 22066"/>
                <a:gd name="connsiteX1" fmla="*/ 20775 w 20814"/>
                <a:gd name="connsiteY1" fmla="*/ 11724 h 22066"/>
                <a:gd name="connsiteX2" fmla="*/ 10234 w 20814"/>
                <a:gd name="connsiteY2" fmla="*/ 0 h 22066"/>
                <a:gd name="connsiteX3" fmla="*/ 2490 w 20814"/>
                <a:gd name="connsiteY3" fmla="*/ 18284 h 22066"/>
              </a:gdLst>
              <a:ahLst/>
              <a:cxnLst>
                <a:cxn ang="0">
                  <a:pos x="connsiteX0" y="connsiteY0"/>
                </a:cxn>
                <a:cxn ang="0">
                  <a:pos x="connsiteX1" y="connsiteY1"/>
                </a:cxn>
                <a:cxn ang="0">
                  <a:pos x="connsiteX2" y="connsiteY2"/>
                </a:cxn>
                <a:cxn ang="0">
                  <a:pos x="connsiteX3" y="connsiteY3"/>
                </a:cxn>
              </a:cxnLst>
              <a:rect l="l" t="t" r="r" b="b"/>
              <a:pathLst>
                <a:path w="20814" h="22066">
                  <a:moveTo>
                    <a:pt x="2490" y="18284"/>
                  </a:moveTo>
                  <a:cubicBezTo>
                    <a:pt x="8513" y="25706"/>
                    <a:pt x="20022" y="21511"/>
                    <a:pt x="20775" y="11724"/>
                  </a:cubicBezTo>
                  <a:cubicBezTo>
                    <a:pt x="21205" y="6884"/>
                    <a:pt x="18193" y="108"/>
                    <a:pt x="10234" y="0"/>
                  </a:cubicBezTo>
                  <a:cubicBezTo>
                    <a:pt x="554" y="753"/>
                    <a:pt x="-2780" y="11939"/>
                    <a:pt x="2490" y="1828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52" name="任意多边形: 形状 1339">
              <a:extLst>
                <a:ext uri="{FF2B5EF4-FFF2-40B4-BE49-F238E27FC236}">
                  <a16:creationId xmlns:a16="http://schemas.microsoft.com/office/drawing/2014/main" xmlns="" id="{E7922940-F9F1-4ED0-9E20-9EA33E542858}"/>
                </a:ext>
              </a:extLst>
            </p:cNvPr>
            <p:cNvSpPr/>
            <p:nvPr/>
          </p:nvSpPr>
          <p:spPr>
            <a:xfrm>
              <a:off x="1103638" y="3816369"/>
              <a:ext cx="86545" cy="93694"/>
            </a:xfrm>
            <a:custGeom>
              <a:avLst/>
              <a:gdLst>
                <a:gd name="connsiteX0" fmla="*/ 10116 w 20481"/>
                <a:gd name="connsiteY0" fmla="*/ 0 h 22173"/>
                <a:gd name="connsiteX1" fmla="*/ 2372 w 20481"/>
                <a:gd name="connsiteY1" fmla="*/ 18500 h 22173"/>
                <a:gd name="connsiteX2" fmla="*/ 20442 w 20481"/>
                <a:gd name="connsiteY2" fmla="*/ 11724 h 22173"/>
                <a:gd name="connsiteX3" fmla="*/ 10116 w 20481"/>
                <a:gd name="connsiteY3" fmla="*/ 0 h 22173"/>
              </a:gdLst>
              <a:ahLst/>
              <a:cxnLst>
                <a:cxn ang="0">
                  <a:pos x="connsiteX0" y="connsiteY0"/>
                </a:cxn>
                <a:cxn ang="0">
                  <a:pos x="connsiteX1" y="connsiteY1"/>
                </a:cxn>
                <a:cxn ang="0">
                  <a:pos x="connsiteX2" y="connsiteY2"/>
                </a:cxn>
                <a:cxn ang="0">
                  <a:pos x="connsiteX3" y="connsiteY3"/>
                </a:cxn>
              </a:cxnLst>
              <a:rect l="l" t="t" r="r" b="b"/>
              <a:pathLst>
                <a:path w="20481" h="22173">
                  <a:moveTo>
                    <a:pt x="10116" y="0"/>
                  </a:moveTo>
                  <a:cubicBezTo>
                    <a:pt x="544" y="968"/>
                    <a:pt x="-2683" y="12154"/>
                    <a:pt x="2372" y="18500"/>
                  </a:cubicBezTo>
                  <a:cubicBezTo>
                    <a:pt x="8288" y="25813"/>
                    <a:pt x="19581" y="21511"/>
                    <a:pt x="20442" y="11724"/>
                  </a:cubicBezTo>
                  <a:cubicBezTo>
                    <a:pt x="20872" y="6884"/>
                    <a:pt x="17860" y="0"/>
                    <a:pt x="10116"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53" name="任意多边形: 形状 1340">
              <a:extLst>
                <a:ext uri="{FF2B5EF4-FFF2-40B4-BE49-F238E27FC236}">
                  <a16:creationId xmlns:a16="http://schemas.microsoft.com/office/drawing/2014/main" xmlns="" id="{CA070C44-54C9-471C-9EC3-AFF9BA9AE4F8}"/>
                </a:ext>
              </a:extLst>
            </p:cNvPr>
            <p:cNvSpPr/>
            <p:nvPr/>
          </p:nvSpPr>
          <p:spPr>
            <a:xfrm>
              <a:off x="1433260" y="3798638"/>
              <a:ext cx="84613" cy="93352"/>
            </a:xfrm>
            <a:custGeom>
              <a:avLst/>
              <a:gdLst>
                <a:gd name="connsiteX0" fmla="*/ 19983 w 20024"/>
                <a:gd name="connsiteY0" fmla="*/ 11510 h 22092"/>
                <a:gd name="connsiteX1" fmla="*/ 9873 w 20024"/>
                <a:gd name="connsiteY1" fmla="*/ 1 h 22092"/>
                <a:gd name="connsiteX2" fmla="*/ 2237 w 20024"/>
                <a:gd name="connsiteY2" fmla="*/ 18501 h 22092"/>
                <a:gd name="connsiteX3" fmla="*/ 19983 w 20024"/>
                <a:gd name="connsiteY3" fmla="*/ 11510 h 22092"/>
              </a:gdLst>
              <a:ahLst/>
              <a:cxnLst>
                <a:cxn ang="0">
                  <a:pos x="connsiteX0" y="connsiteY0"/>
                </a:cxn>
                <a:cxn ang="0">
                  <a:pos x="connsiteX1" y="connsiteY1"/>
                </a:cxn>
                <a:cxn ang="0">
                  <a:pos x="connsiteX2" y="connsiteY2"/>
                </a:cxn>
                <a:cxn ang="0">
                  <a:pos x="connsiteX3" y="connsiteY3"/>
                </a:cxn>
              </a:cxnLst>
              <a:rect l="l" t="t" r="r" b="b"/>
              <a:pathLst>
                <a:path w="20024" h="22092">
                  <a:moveTo>
                    <a:pt x="19983" y="11510"/>
                  </a:moveTo>
                  <a:cubicBezTo>
                    <a:pt x="20414" y="6670"/>
                    <a:pt x="17509" y="-106"/>
                    <a:pt x="9873" y="1"/>
                  </a:cubicBezTo>
                  <a:cubicBezTo>
                    <a:pt x="623" y="1077"/>
                    <a:pt x="-2603" y="12263"/>
                    <a:pt x="2237" y="18501"/>
                  </a:cubicBezTo>
                  <a:cubicBezTo>
                    <a:pt x="8045" y="25707"/>
                    <a:pt x="19230" y="21405"/>
                    <a:pt x="19983" y="1151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54" name="任意多边形: 形状 1341">
              <a:extLst>
                <a:ext uri="{FF2B5EF4-FFF2-40B4-BE49-F238E27FC236}">
                  <a16:creationId xmlns:a16="http://schemas.microsoft.com/office/drawing/2014/main" xmlns="" id="{6C59FB8B-B97D-4217-9891-EF31A238A8AA}"/>
                </a:ext>
              </a:extLst>
            </p:cNvPr>
            <p:cNvSpPr/>
            <p:nvPr/>
          </p:nvSpPr>
          <p:spPr>
            <a:xfrm>
              <a:off x="1754849" y="3776821"/>
              <a:ext cx="82010" cy="93669"/>
            </a:xfrm>
            <a:custGeom>
              <a:avLst/>
              <a:gdLst>
                <a:gd name="connsiteX0" fmla="*/ 9595 w 19408"/>
                <a:gd name="connsiteY0" fmla="*/ 1 h 22167"/>
                <a:gd name="connsiteX1" fmla="*/ 2174 w 19408"/>
                <a:gd name="connsiteY1" fmla="*/ 18608 h 22167"/>
                <a:gd name="connsiteX2" fmla="*/ 19383 w 19408"/>
                <a:gd name="connsiteY2" fmla="*/ 11402 h 22167"/>
                <a:gd name="connsiteX3" fmla="*/ 9595 w 19408"/>
                <a:gd name="connsiteY3" fmla="*/ 1 h 22167"/>
              </a:gdLst>
              <a:ahLst/>
              <a:cxnLst>
                <a:cxn ang="0">
                  <a:pos x="connsiteX0" y="connsiteY0"/>
                </a:cxn>
                <a:cxn ang="0">
                  <a:pos x="connsiteX1" y="connsiteY1"/>
                </a:cxn>
                <a:cxn ang="0">
                  <a:pos x="connsiteX2" y="connsiteY2"/>
                </a:cxn>
                <a:cxn ang="0">
                  <a:pos x="connsiteX3" y="connsiteY3"/>
                </a:cxn>
              </a:cxnLst>
              <a:rect l="l" t="t" r="r" b="b"/>
              <a:pathLst>
                <a:path w="19408" h="22167">
                  <a:moveTo>
                    <a:pt x="9595" y="1"/>
                  </a:moveTo>
                  <a:cubicBezTo>
                    <a:pt x="668" y="1184"/>
                    <a:pt x="-2559" y="12478"/>
                    <a:pt x="2174" y="18608"/>
                  </a:cubicBezTo>
                  <a:cubicBezTo>
                    <a:pt x="7767" y="25815"/>
                    <a:pt x="18522" y="21405"/>
                    <a:pt x="19383" y="11402"/>
                  </a:cubicBezTo>
                  <a:cubicBezTo>
                    <a:pt x="19705" y="6562"/>
                    <a:pt x="17017" y="-106"/>
                    <a:pt x="9595" y="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55" name="任意多边形: 形状 1342">
              <a:extLst>
                <a:ext uri="{FF2B5EF4-FFF2-40B4-BE49-F238E27FC236}">
                  <a16:creationId xmlns:a16="http://schemas.microsoft.com/office/drawing/2014/main" xmlns="" id="{F6EA6EF5-433B-4280-8F34-D57190995296}"/>
                </a:ext>
              </a:extLst>
            </p:cNvPr>
            <p:cNvSpPr/>
            <p:nvPr/>
          </p:nvSpPr>
          <p:spPr>
            <a:xfrm>
              <a:off x="2061852" y="3751827"/>
              <a:ext cx="75888" cy="93804"/>
            </a:xfrm>
            <a:custGeom>
              <a:avLst/>
              <a:gdLst>
                <a:gd name="connsiteX0" fmla="*/ 9004 w 17959"/>
                <a:gd name="connsiteY0" fmla="*/ 1 h 22199"/>
                <a:gd name="connsiteX1" fmla="*/ 2659 w 17959"/>
                <a:gd name="connsiteY1" fmla="*/ 19469 h 22199"/>
                <a:gd name="connsiteX2" fmla="*/ 17931 w 17959"/>
                <a:gd name="connsiteY2" fmla="*/ 11402 h 22199"/>
                <a:gd name="connsiteX3" fmla="*/ 9004 w 17959"/>
                <a:gd name="connsiteY3" fmla="*/ 1 h 22199"/>
              </a:gdLst>
              <a:ahLst/>
              <a:cxnLst>
                <a:cxn ang="0">
                  <a:pos x="connsiteX0" y="connsiteY0"/>
                </a:cxn>
                <a:cxn ang="0">
                  <a:pos x="connsiteX1" y="connsiteY1"/>
                </a:cxn>
                <a:cxn ang="0">
                  <a:pos x="connsiteX2" y="connsiteY2"/>
                </a:cxn>
                <a:cxn ang="0">
                  <a:pos x="connsiteX3" y="connsiteY3"/>
                </a:cxn>
              </a:cxnLst>
              <a:rect l="l" t="t" r="r" b="b"/>
              <a:pathLst>
                <a:path w="17959" h="22199">
                  <a:moveTo>
                    <a:pt x="9004" y="1"/>
                  </a:moveTo>
                  <a:cubicBezTo>
                    <a:pt x="185" y="1292"/>
                    <a:pt x="-2612" y="13553"/>
                    <a:pt x="2659" y="19469"/>
                  </a:cubicBezTo>
                  <a:cubicBezTo>
                    <a:pt x="8036" y="25599"/>
                    <a:pt x="17179" y="20760"/>
                    <a:pt x="17931" y="11402"/>
                  </a:cubicBezTo>
                  <a:cubicBezTo>
                    <a:pt x="18254" y="6562"/>
                    <a:pt x="15780" y="-106"/>
                    <a:pt x="9004" y="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56" name="任意多边形: 形状 1343">
              <a:extLst>
                <a:ext uri="{FF2B5EF4-FFF2-40B4-BE49-F238E27FC236}">
                  <a16:creationId xmlns:a16="http://schemas.microsoft.com/office/drawing/2014/main" xmlns="" id="{DDE9CD04-5777-4DC7-A1C4-657964FC1253}"/>
                </a:ext>
              </a:extLst>
            </p:cNvPr>
            <p:cNvSpPr/>
            <p:nvPr/>
          </p:nvSpPr>
          <p:spPr>
            <a:xfrm>
              <a:off x="2342124" y="3725425"/>
              <a:ext cx="68408" cy="93745"/>
            </a:xfrm>
            <a:custGeom>
              <a:avLst/>
              <a:gdLst>
                <a:gd name="connsiteX0" fmla="*/ 8071 w 16189"/>
                <a:gd name="connsiteY0" fmla="*/ 11 h 22185"/>
                <a:gd name="connsiteX1" fmla="*/ 2371 w 16189"/>
                <a:gd name="connsiteY1" fmla="*/ 19479 h 22185"/>
                <a:gd name="connsiteX2" fmla="*/ 16138 w 16189"/>
                <a:gd name="connsiteY2" fmla="*/ 11304 h 22185"/>
                <a:gd name="connsiteX3" fmla="*/ 16138 w 16189"/>
                <a:gd name="connsiteY3" fmla="*/ 11304 h 22185"/>
                <a:gd name="connsiteX4" fmla="*/ 8071 w 16189"/>
                <a:gd name="connsiteY4" fmla="*/ 11 h 2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89" h="22185">
                  <a:moveTo>
                    <a:pt x="8071" y="11"/>
                  </a:moveTo>
                  <a:cubicBezTo>
                    <a:pt x="220" y="1409"/>
                    <a:pt x="-2361" y="13563"/>
                    <a:pt x="2371" y="19479"/>
                  </a:cubicBezTo>
                  <a:cubicBezTo>
                    <a:pt x="7211" y="25609"/>
                    <a:pt x="15493" y="20662"/>
                    <a:pt x="16138" y="11304"/>
                  </a:cubicBezTo>
                  <a:lnTo>
                    <a:pt x="16138" y="11304"/>
                  </a:lnTo>
                  <a:cubicBezTo>
                    <a:pt x="16568" y="6464"/>
                    <a:pt x="14310" y="-312"/>
                    <a:pt x="8071" y="1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57" name="任意多边形: 形状 1344">
              <a:extLst>
                <a:ext uri="{FF2B5EF4-FFF2-40B4-BE49-F238E27FC236}">
                  <a16:creationId xmlns:a16="http://schemas.microsoft.com/office/drawing/2014/main" xmlns="" id="{C6704B2F-BE6B-49E2-9AD2-793732C86240}"/>
                </a:ext>
              </a:extLst>
            </p:cNvPr>
            <p:cNvSpPr/>
            <p:nvPr/>
          </p:nvSpPr>
          <p:spPr>
            <a:xfrm>
              <a:off x="2593758" y="3696362"/>
              <a:ext cx="60760" cy="93770"/>
            </a:xfrm>
            <a:custGeom>
              <a:avLst/>
              <a:gdLst>
                <a:gd name="connsiteX0" fmla="*/ 14345 w 14379"/>
                <a:gd name="connsiteY0" fmla="*/ 11298 h 22191"/>
                <a:gd name="connsiteX1" fmla="*/ 7247 w 14379"/>
                <a:gd name="connsiteY1" fmla="*/ 5 h 22191"/>
                <a:gd name="connsiteX2" fmla="*/ 2622 w 14379"/>
                <a:gd name="connsiteY2" fmla="*/ 20118 h 22191"/>
                <a:gd name="connsiteX3" fmla="*/ 14345 w 14379"/>
                <a:gd name="connsiteY3" fmla="*/ 11298 h 22191"/>
              </a:gdLst>
              <a:ahLst/>
              <a:cxnLst>
                <a:cxn ang="0">
                  <a:pos x="connsiteX0" y="connsiteY0"/>
                </a:cxn>
                <a:cxn ang="0">
                  <a:pos x="connsiteX1" y="connsiteY1"/>
                </a:cxn>
                <a:cxn ang="0">
                  <a:pos x="connsiteX2" y="connsiteY2"/>
                </a:cxn>
                <a:cxn ang="0">
                  <a:pos x="connsiteX3" y="connsiteY3"/>
                </a:cxn>
              </a:cxnLst>
              <a:rect l="l" t="t" r="r" b="b"/>
              <a:pathLst>
                <a:path w="14379" h="22191">
                  <a:moveTo>
                    <a:pt x="14345" y="11298"/>
                  </a:moveTo>
                  <a:cubicBezTo>
                    <a:pt x="14668" y="6458"/>
                    <a:pt x="12732" y="-210"/>
                    <a:pt x="7247" y="5"/>
                  </a:cubicBezTo>
                  <a:cubicBezTo>
                    <a:pt x="-175" y="1511"/>
                    <a:pt x="-2218" y="14740"/>
                    <a:pt x="2622" y="20118"/>
                  </a:cubicBezTo>
                  <a:cubicBezTo>
                    <a:pt x="7032" y="25281"/>
                    <a:pt x="13700" y="20225"/>
                    <a:pt x="14345" y="1129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58" name="任意多边形: 形状 1345">
              <a:extLst>
                <a:ext uri="{FF2B5EF4-FFF2-40B4-BE49-F238E27FC236}">
                  <a16:creationId xmlns:a16="http://schemas.microsoft.com/office/drawing/2014/main" xmlns="" id="{CE825B17-2D9C-4895-B77B-ED13FBC682A4}"/>
                </a:ext>
              </a:extLst>
            </p:cNvPr>
            <p:cNvSpPr/>
            <p:nvPr/>
          </p:nvSpPr>
          <p:spPr>
            <a:xfrm>
              <a:off x="2815822" y="3666343"/>
              <a:ext cx="52782" cy="93483"/>
            </a:xfrm>
            <a:custGeom>
              <a:avLst/>
              <a:gdLst>
                <a:gd name="connsiteX0" fmla="*/ 6322 w 12491"/>
                <a:gd name="connsiteY0" fmla="*/ 11 h 22123"/>
                <a:gd name="connsiteX1" fmla="*/ 2665 w 12491"/>
                <a:gd name="connsiteY1" fmla="*/ 20769 h 22123"/>
                <a:gd name="connsiteX2" fmla="*/ 12452 w 12491"/>
                <a:gd name="connsiteY2" fmla="*/ 11197 h 22123"/>
                <a:gd name="connsiteX3" fmla="*/ 6322 w 12491"/>
                <a:gd name="connsiteY3" fmla="*/ 11 h 22123"/>
              </a:gdLst>
              <a:ahLst/>
              <a:cxnLst>
                <a:cxn ang="0">
                  <a:pos x="connsiteX0" y="connsiteY0"/>
                </a:cxn>
                <a:cxn ang="0">
                  <a:pos x="connsiteX1" y="connsiteY1"/>
                </a:cxn>
                <a:cxn ang="0">
                  <a:pos x="connsiteX2" y="connsiteY2"/>
                </a:cxn>
                <a:cxn ang="0">
                  <a:pos x="connsiteX3" y="connsiteY3"/>
                </a:cxn>
              </a:cxnLst>
              <a:rect l="l" t="t" r="r" b="b"/>
              <a:pathLst>
                <a:path w="12491" h="22123">
                  <a:moveTo>
                    <a:pt x="6322" y="11"/>
                  </a:moveTo>
                  <a:cubicBezTo>
                    <a:pt x="-454" y="1624"/>
                    <a:pt x="-1960" y="15929"/>
                    <a:pt x="2665" y="20769"/>
                  </a:cubicBezTo>
                  <a:cubicBezTo>
                    <a:pt x="6537" y="24749"/>
                    <a:pt x="11915" y="19479"/>
                    <a:pt x="12452" y="11197"/>
                  </a:cubicBezTo>
                  <a:cubicBezTo>
                    <a:pt x="12775" y="6465"/>
                    <a:pt x="11162" y="-312"/>
                    <a:pt x="6322" y="1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59" name="任意多边形: 形状 1346">
              <a:extLst>
                <a:ext uri="{FF2B5EF4-FFF2-40B4-BE49-F238E27FC236}">
                  <a16:creationId xmlns:a16="http://schemas.microsoft.com/office/drawing/2014/main" xmlns="" id="{4628CACD-82C2-4F77-84B1-2DD141DBD509}"/>
                </a:ext>
              </a:extLst>
            </p:cNvPr>
            <p:cNvSpPr/>
            <p:nvPr/>
          </p:nvSpPr>
          <p:spPr>
            <a:xfrm>
              <a:off x="3007812" y="3634980"/>
              <a:ext cx="44876" cy="93787"/>
            </a:xfrm>
            <a:custGeom>
              <a:avLst/>
              <a:gdLst>
                <a:gd name="connsiteX0" fmla="*/ 10578 w 10620"/>
                <a:gd name="connsiteY0" fmla="*/ 11197 h 22195"/>
                <a:gd name="connsiteX1" fmla="*/ 5415 w 10620"/>
                <a:gd name="connsiteY1" fmla="*/ 11 h 22195"/>
                <a:gd name="connsiteX2" fmla="*/ 2296 w 10620"/>
                <a:gd name="connsiteY2" fmla="*/ 20770 h 22195"/>
                <a:gd name="connsiteX3" fmla="*/ 10578 w 10620"/>
                <a:gd name="connsiteY3" fmla="*/ 11197 h 22195"/>
              </a:gdLst>
              <a:ahLst/>
              <a:cxnLst>
                <a:cxn ang="0">
                  <a:pos x="connsiteX0" y="connsiteY0"/>
                </a:cxn>
                <a:cxn ang="0">
                  <a:pos x="connsiteX1" y="connsiteY1"/>
                </a:cxn>
                <a:cxn ang="0">
                  <a:pos x="connsiteX2" y="connsiteY2"/>
                </a:cxn>
                <a:cxn ang="0">
                  <a:pos x="connsiteX3" y="connsiteY3"/>
                </a:cxn>
              </a:cxnLst>
              <a:rect l="l" t="t" r="r" b="b"/>
              <a:pathLst>
                <a:path w="10620" h="22195">
                  <a:moveTo>
                    <a:pt x="10578" y="11197"/>
                  </a:moveTo>
                  <a:cubicBezTo>
                    <a:pt x="10900" y="6357"/>
                    <a:pt x="9395" y="-311"/>
                    <a:pt x="5415" y="11"/>
                  </a:cubicBezTo>
                  <a:cubicBezTo>
                    <a:pt x="-393" y="1732"/>
                    <a:pt x="-1684" y="16037"/>
                    <a:pt x="2296" y="20770"/>
                  </a:cubicBezTo>
                  <a:cubicBezTo>
                    <a:pt x="5630" y="24857"/>
                    <a:pt x="10147" y="19694"/>
                    <a:pt x="10578" y="1119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60" name="任意多边形: 形状 1347">
              <a:extLst>
                <a:ext uri="{FF2B5EF4-FFF2-40B4-BE49-F238E27FC236}">
                  <a16:creationId xmlns:a16="http://schemas.microsoft.com/office/drawing/2014/main" xmlns="" id="{41ADBD66-5549-419B-8E9B-AD4E8B19E9CF}"/>
                </a:ext>
              </a:extLst>
            </p:cNvPr>
            <p:cNvSpPr/>
            <p:nvPr/>
          </p:nvSpPr>
          <p:spPr>
            <a:xfrm>
              <a:off x="3168803" y="3602714"/>
              <a:ext cx="36970" cy="93880"/>
            </a:xfrm>
            <a:custGeom>
              <a:avLst/>
              <a:gdLst>
                <a:gd name="connsiteX0" fmla="*/ 8725 w 8749"/>
                <a:gd name="connsiteY0" fmla="*/ 11197 h 22217"/>
                <a:gd name="connsiteX1" fmla="*/ 8725 w 8749"/>
                <a:gd name="connsiteY1" fmla="*/ 11197 h 22217"/>
                <a:gd name="connsiteX2" fmla="*/ 4423 w 8749"/>
                <a:gd name="connsiteY2" fmla="*/ 11 h 22217"/>
                <a:gd name="connsiteX3" fmla="*/ 2164 w 8749"/>
                <a:gd name="connsiteY3" fmla="*/ 21307 h 22217"/>
                <a:gd name="connsiteX4" fmla="*/ 8725 w 8749"/>
                <a:gd name="connsiteY4" fmla="*/ 11197 h 22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9" h="22217">
                  <a:moveTo>
                    <a:pt x="8725" y="11197"/>
                  </a:moveTo>
                  <a:lnTo>
                    <a:pt x="8725" y="11197"/>
                  </a:lnTo>
                  <a:cubicBezTo>
                    <a:pt x="8940" y="6357"/>
                    <a:pt x="7757" y="-311"/>
                    <a:pt x="4423" y="11"/>
                  </a:cubicBezTo>
                  <a:cubicBezTo>
                    <a:pt x="-525" y="1840"/>
                    <a:pt x="-1385" y="17220"/>
                    <a:pt x="2164" y="21307"/>
                  </a:cubicBezTo>
                  <a:cubicBezTo>
                    <a:pt x="4960" y="24426"/>
                    <a:pt x="8295" y="19156"/>
                    <a:pt x="8725" y="1119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61" name="任意多边形: 形状 1348">
              <a:extLst>
                <a:ext uri="{FF2B5EF4-FFF2-40B4-BE49-F238E27FC236}">
                  <a16:creationId xmlns:a16="http://schemas.microsoft.com/office/drawing/2014/main" xmlns="" id="{5523AE1C-F362-4C54-972D-70C22DD96828}"/>
                </a:ext>
              </a:extLst>
            </p:cNvPr>
            <p:cNvSpPr/>
            <p:nvPr/>
          </p:nvSpPr>
          <p:spPr>
            <a:xfrm>
              <a:off x="3298622" y="3569534"/>
              <a:ext cx="28071" cy="93783"/>
            </a:xfrm>
            <a:custGeom>
              <a:avLst/>
              <a:gdLst>
                <a:gd name="connsiteX0" fmla="*/ 6612 w 6643"/>
                <a:gd name="connsiteY0" fmla="*/ 11197 h 22194"/>
                <a:gd name="connsiteX1" fmla="*/ 3385 w 6643"/>
                <a:gd name="connsiteY1" fmla="*/ 11 h 22194"/>
                <a:gd name="connsiteX2" fmla="*/ 1880 w 6643"/>
                <a:gd name="connsiteY2" fmla="*/ 21630 h 22194"/>
                <a:gd name="connsiteX3" fmla="*/ 6612 w 6643"/>
                <a:gd name="connsiteY3" fmla="*/ 11197 h 22194"/>
              </a:gdLst>
              <a:ahLst/>
              <a:cxnLst>
                <a:cxn ang="0">
                  <a:pos x="connsiteX0" y="connsiteY0"/>
                </a:cxn>
                <a:cxn ang="0">
                  <a:pos x="connsiteX1" y="connsiteY1"/>
                </a:cxn>
                <a:cxn ang="0">
                  <a:pos x="connsiteX2" y="connsiteY2"/>
                </a:cxn>
                <a:cxn ang="0">
                  <a:pos x="connsiteX3" y="connsiteY3"/>
                </a:cxn>
              </a:cxnLst>
              <a:rect l="l" t="t" r="r" b="b"/>
              <a:pathLst>
                <a:path w="6643" h="22194">
                  <a:moveTo>
                    <a:pt x="6612" y="11197"/>
                  </a:moveTo>
                  <a:cubicBezTo>
                    <a:pt x="6827" y="6357"/>
                    <a:pt x="5967" y="-311"/>
                    <a:pt x="3385" y="11"/>
                  </a:cubicBezTo>
                  <a:cubicBezTo>
                    <a:pt x="-594" y="1947"/>
                    <a:pt x="-1024" y="18511"/>
                    <a:pt x="1880" y="21630"/>
                  </a:cubicBezTo>
                  <a:cubicBezTo>
                    <a:pt x="3923" y="23996"/>
                    <a:pt x="6289" y="18618"/>
                    <a:pt x="6612" y="1119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62" name="任意多边形: 形状 1349">
              <a:extLst>
                <a:ext uri="{FF2B5EF4-FFF2-40B4-BE49-F238E27FC236}">
                  <a16:creationId xmlns:a16="http://schemas.microsoft.com/office/drawing/2014/main" xmlns="" id="{EDEBE77C-9ABB-4F53-9484-AEC7AC615131}"/>
                </a:ext>
              </a:extLst>
            </p:cNvPr>
            <p:cNvSpPr/>
            <p:nvPr/>
          </p:nvSpPr>
          <p:spPr>
            <a:xfrm>
              <a:off x="3395786" y="3536321"/>
              <a:ext cx="19573" cy="93766"/>
            </a:xfrm>
            <a:custGeom>
              <a:avLst/>
              <a:gdLst>
                <a:gd name="connsiteX0" fmla="*/ 2441 w 4632"/>
                <a:gd name="connsiteY0" fmla="*/ 20 h 22190"/>
                <a:gd name="connsiteX1" fmla="*/ 1473 w 4632"/>
                <a:gd name="connsiteY1" fmla="*/ 21961 h 22190"/>
                <a:gd name="connsiteX2" fmla="*/ 4592 w 4632"/>
                <a:gd name="connsiteY2" fmla="*/ 11206 h 22190"/>
                <a:gd name="connsiteX3" fmla="*/ 2441 w 4632"/>
                <a:gd name="connsiteY3" fmla="*/ 20 h 22190"/>
              </a:gdLst>
              <a:ahLst/>
              <a:cxnLst>
                <a:cxn ang="0">
                  <a:pos x="connsiteX0" y="connsiteY0"/>
                </a:cxn>
                <a:cxn ang="0">
                  <a:pos x="connsiteX1" y="connsiteY1"/>
                </a:cxn>
                <a:cxn ang="0">
                  <a:pos x="connsiteX2" y="connsiteY2"/>
                </a:cxn>
                <a:cxn ang="0">
                  <a:pos x="connsiteX3" y="connsiteY3"/>
                </a:cxn>
              </a:cxnLst>
              <a:rect l="l" t="t" r="r" b="b"/>
              <a:pathLst>
                <a:path w="4632" h="22190">
                  <a:moveTo>
                    <a:pt x="2441" y="20"/>
                  </a:moveTo>
                  <a:cubicBezTo>
                    <a:pt x="-570" y="2063"/>
                    <a:pt x="-678" y="19810"/>
                    <a:pt x="1473" y="21961"/>
                  </a:cubicBezTo>
                  <a:cubicBezTo>
                    <a:pt x="2871" y="23359"/>
                    <a:pt x="4377" y="18197"/>
                    <a:pt x="4592" y="11206"/>
                  </a:cubicBezTo>
                  <a:cubicBezTo>
                    <a:pt x="4807" y="6258"/>
                    <a:pt x="4162" y="-410"/>
                    <a:pt x="2441" y="2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63" name="任意多边形: 形状 1350">
              <a:extLst>
                <a:ext uri="{FF2B5EF4-FFF2-40B4-BE49-F238E27FC236}">
                  <a16:creationId xmlns:a16="http://schemas.microsoft.com/office/drawing/2014/main" xmlns="" id="{1478F8A5-9EDC-40E3-9998-6A9DEC0D990B}"/>
                </a:ext>
              </a:extLst>
            </p:cNvPr>
            <p:cNvSpPr/>
            <p:nvPr/>
          </p:nvSpPr>
          <p:spPr>
            <a:xfrm>
              <a:off x="3459377" y="3502774"/>
              <a:ext cx="11363" cy="93622"/>
            </a:xfrm>
            <a:custGeom>
              <a:avLst/>
              <a:gdLst>
                <a:gd name="connsiteX0" fmla="*/ 1481 w 2689"/>
                <a:gd name="connsiteY0" fmla="*/ 0 h 22156"/>
                <a:gd name="connsiteX1" fmla="*/ 1051 w 2689"/>
                <a:gd name="connsiteY1" fmla="*/ 22157 h 22156"/>
                <a:gd name="connsiteX2" fmla="*/ 2664 w 2689"/>
                <a:gd name="connsiteY2" fmla="*/ 11186 h 22156"/>
                <a:gd name="connsiteX3" fmla="*/ 1589 w 2689"/>
                <a:gd name="connsiteY3" fmla="*/ 0 h 22156"/>
                <a:gd name="connsiteX4" fmla="*/ 1481 w 2689"/>
                <a:gd name="connsiteY4" fmla="*/ 0 h 2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 h="22156">
                  <a:moveTo>
                    <a:pt x="1481" y="0"/>
                  </a:moveTo>
                  <a:cubicBezTo>
                    <a:pt x="-240" y="2044"/>
                    <a:pt x="-562" y="21404"/>
                    <a:pt x="1051" y="22157"/>
                  </a:cubicBezTo>
                  <a:cubicBezTo>
                    <a:pt x="2019" y="21834"/>
                    <a:pt x="2557" y="15380"/>
                    <a:pt x="2664" y="11186"/>
                  </a:cubicBezTo>
                  <a:cubicBezTo>
                    <a:pt x="2772" y="6991"/>
                    <a:pt x="2557" y="430"/>
                    <a:pt x="1589" y="0"/>
                  </a:cubicBezTo>
                  <a:cubicBezTo>
                    <a:pt x="1589" y="0"/>
                    <a:pt x="1589" y="0"/>
                    <a:pt x="1481"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64" name="任意多边形: 形状 1351">
              <a:extLst>
                <a:ext uri="{FF2B5EF4-FFF2-40B4-BE49-F238E27FC236}">
                  <a16:creationId xmlns:a16="http://schemas.microsoft.com/office/drawing/2014/main" xmlns="" id="{B799CA31-5963-42CC-812C-EA9FF5D43E2F}"/>
                </a:ext>
              </a:extLst>
            </p:cNvPr>
            <p:cNvSpPr/>
            <p:nvPr/>
          </p:nvSpPr>
          <p:spPr>
            <a:xfrm>
              <a:off x="3490110" y="3469142"/>
              <a:ext cx="2793" cy="93622"/>
            </a:xfrm>
            <a:custGeom>
              <a:avLst/>
              <a:gdLst>
                <a:gd name="connsiteX0" fmla="*/ 447 w 661"/>
                <a:gd name="connsiteY0" fmla="*/ 0 h 22156"/>
                <a:gd name="connsiteX1" fmla="*/ 232 w 661"/>
                <a:gd name="connsiteY1" fmla="*/ 22156 h 22156"/>
                <a:gd name="connsiteX2" fmla="*/ 662 w 661"/>
                <a:gd name="connsiteY2" fmla="*/ 11186 h 22156"/>
                <a:gd name="connsiteX3" fmla="*/ 447 w 661"/>
                <a:gd name="connsiteY3" fmla="*/ 0 h 22156"/>
              </a:gdLst>
              <a:ahLst/>
              <a:cxnLst>
                <a:cxn ang="0">
                  <a:pos x="connsiteX0" y="connsiteY0"/>
                </a:cxn>
                <a:cxn ang="0">
                  <a:pos x="connsiteX1" y="connsiteY1"/>
                </a:cxn>
                <a:cxn ang="0">
                  <a:pos x="connsiteX2" y="connsiteY2"/>
                </a:cxn>
                <a:cxn ang="0">
                  <a:pos x="connsiteX3" y="connsiteY3"/>
                </a:cxn>
              </a:cxnLst>
              <a:rect l="l" t="t" r="r" b="b"/>
              <a:pathLst>
                <a:path w="661" h="22156">
                  <a:moveTo>
                    <a:pt x="447" y="0"/>
                  </a:moveTo>
                  <a:cubicBezTo>
                    <a:pt x="232" y="968"/>
                    <a:pt x="-306" y="20973"/>
                    <a:pt x="232" y="22156"/>
                  </a:cubicBezTo>
                  <a:cubicBezTo>
                    <a:pt x="447" y="20973"/>
                    <a:pt x="554" y="14412"/>
                    <a:pt x="662" y="11186"/>
                  </a:cubicBezTo>
                  <a:cubicBezTo>
                    <a:pt x="554" y="8820"/>
                    <a:pt x="662" y="753"/>
                    <a:pt x="447"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80" name="任意多边形: 形状 1367">
              <a:extLst>
                <a:ext uri="{FF2B5EF4-FFF2-40B4-BE49-F238E27FC236}">
                  <a16:creationId xmlns:a16="http://schemas.microsoft.com/office/drawing/2014/main" xmlns="" id="{C32AD218-A935-44B3-A4D2-3732F4D0E72A}"/>
                </a:ext>
              </a:extLst>
            </p:cNvPr>
            <p:cNvSpPr/>
            <p:nvPr/>
          </p:nvSpPr>
          <p:spPr>
            <a:xfrm>
              <a:off x="282789" y="4021344"/>
              <a:ext cx="87947" cy="91725"/>
            </a:xfrm>
            <a:custGeom>
              <a:avLst/>
              <a:gdLst>
                <a:gd name="connsiteX0" fmla="*/ 20775 w 20813"/>
                <a:gd name="connsiteY0" fmla="*/ 11724 h 21707"/>
                <a:gd name="connsiteX1" fmla="*/ 10234 w 20813"/>
                <a:gd name="connsiteY1" fmla="*/ 0 h 21707"/>
                <a:gd name="connsiteX2" fmla="*/ 2490 w 20813"/>
                <a:gd name="connsiteY2" fmla="*/ 17854 h 21707"/>
                <a:gd name="connsiteX3" fmla="*/ 20775 w 20813"/>
                <a:gd name="connsiteY3" fmla="*/ 11724 h 21707"/>
              </a:gdLst>
              <a:ahLst/>
              <a:cxnLst>
                <a:cxn ang="0">
                  <a:pos x="connsiteX0" y="connsiteY0"/>
                </a:cxn>
                <a:cxn ang="0">
                  <a:pos x="connsiteX1" y="connsiteY1"/>
                </a:cxn>
                <a:cxn ang="0">
                  <a:pos x="connsiteX2" y="connsiteY2"/>
                </a:cxn>
                <a:cxn ang="0">
                  <a:pos x="connsiteX3" y="connsiteY3"/>
                </a:cxn>
              </a:cxnLst>
              <a:rect l="l" t="t" r="r" b="b"/>
              <a:pathLst>
                <a:path w="20813" h="21707">
                  <a:moveTo>
                    <a:pt x="20775" y="11724"/>
                  </a:moveTo>
                  <a:cubicBezTo>
                    <a:pt x="21205" y="6991"/>
                    <a:pt x="18086" y="215"/>
                    <a:pt x="10234" y="0"/>
                  </a:cubicBezTo>
                  <a:cubicBezTo>
                    <a:pt x="554" y="753"/>
                    <a:pt x="-2780" y="11616"/>
                    <a:pt x="2490" y="17854"/>
                  </a:cubicBezTo>
                  <a:cubicBezTo>
                    <a:pt x="8513" y="25276"/>
                    <a:pt x="20022" y="21296"/>
                    <a:pt x="20775" y="1172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81" name="任意多边形: 形状 1368">
              <a:extLst>
                <a:ext uri="{FF2B5EF4-FFF2-40B4-BE49-F238E27FC236}">
                  <a16:creationId xmlns:a16="http://schemas.microsoft.com/office/drawing/2014/main" xmlns="" id="{4DA80E1C-6175-4EA0-92DD-A65EC85C1775}"/>
                </a:ext>
              </a:extLst>
            </p:cNvPr>
            <p:cNvSpPr/>
            <p:nvPr/>
          </p:nvSpPr>
          <p:spPr>
            <a:xfrm>
              <a:off x="619971" y="4011798"/>
              <a:ext cx="88002" cy="91696"/>
            </a:xfrm>
            <a:custGeom>
              <a:avLst/>
              <a:gdLst>
                <a:gd name="connsiteX0" fmla="*/ 10246 w 20826"/>
                <a:gd name="connsiteY0" fmla="*/ 0 h 21700"/>
                <a:gd name="connsiteX1" fmla="*/ 2395 w 20826"/>
                <a:gd name="connsiteY1" fmla="*/ 17962 h 21700"/>
                <a:gd name="connsiteX2" fmla="*/ 20787 w 20826"/>
                <a:gd name="connsiteY2" fmla="*/ 11508 h 21700"/>
                <a:gd name="connsiteX3" fmla="*/ 10246 w 20826"/>
                <a:gd name="connsiteY3" fmla="*/ 0 h 21700"/>
              </a:gdLst>
              <a:ahLst/>
              <a:cxnLst>
                <a:cxn ang="0">
                  <a:pos x="connsiteX0" y="connsiteY0"/>
                </a:cxn>
                <a:cxn ang="0">
                  <a:pos x="connsiteX1" y="connsiteY1"/>
                </a:cxn>
                <a:cxn ang="0">
                  <a:pos x="connsiteX2" y="connsiteY2"/>
                </a:cxn>
                <a:cxn ang="0">
                  <a:pos x="connsiteX3" y="connsiteY3"/>
                </a:cxn>
              </a:cxnLst>
              <a:rect l="l" t="t" r="r" b="b"/>
              <a:pathLst>
                <a:path w="20826" h="21700">
                  <a:moveTo>
                    <a:pt x="10246" y="0"/>
                  </a:moveTo>
                  <a:cubicBezTo>
                    <a:pt x="674" y="860"/>
                    <a:pt x="-2768" y="11724"/>
                    <a:pt x="2395" y="17962"/>
                  </a:cubicBezTo>
                  <a:cubicBezTo>
                    <a:pt x="8418" y="25276"/>
                    <a:pt x="19819" y="21188"/>
                    <a:pt x="20787" y="11508"/>
                  </a:cubicBezTo>
                  <a:cubicBezTo>
                    <a:pt x="21217" y="6884"/>
                    <a:pt x="18205" y="215"/>
                    <a:pt x="10246"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82" name="任意多边形: 形状 1369">
              <a:extLst>
                <a:ext uri="{FF2B5EF4-FFF2-40B4-BE49-F238E27FC236}">
                  <a16:creationId xmlns:a16="http://schemas.microsoft.com/office/drawing/2014/main" xmlns="" id="{279F9643-C5F7-454C-A0B1-29F6A576C570}"/>
                </a:ext>
              </a:extLst>
            </p:cNvPr>
            <p:cNvSpPr/>
            <p:nvPr/>
          </p:nvSpPr>
          <p:spPr>
            <a:xfrm>
              <a:off x="955526" y="3999071"/>
              <a:ext cx="86954" cy="91822"/>
            </a:xfrm>
            <a:custGeom>
              <a:avLst/>
              <a:gdLst>
                <a:gd name="connsiteX0" fmla="*/ 20538 w 20578"/>
                <a:gd name="connsiteY0" fmla="*/ 11509 h 21730"/>
                <a:gd name="connsiteX1" fmla="*/ 10212 w 20578"/>
                <a:gd name="connsiteY1" fmla="*/ 0 h 21730"/>
                <a:gd name="connsiteX2" fmla="*/ 2253 w 20578"/>
                <a:gd name="connsiteY2" fmla="*/ 18069 h 21730"/>
                <a:gd name="connsiteX3" fmla="*/ 20538 w 20578"/>
                <a:gd name="connsiteY3" fmla="*/ 11509 h 21730"/>
              </a:gdLst>
              <a:ahLst/>
              <a:cxnLst>
                <a:cxn ang="0">
                  <a:pos x="connsiteX0" y="connsiteY0"/>
                </a:cxn>
                <a:cxn ang="0">
                  <a:pos x="connsiteX1" y="connsiteY1"/>
                </a:cxn>
                <a:cxn ang="0">
                  <a:pos x="connsiteX2" y="connsiteY2"/>
                </a:cxn>
                <a:cxn ang="0">
                  <a:pos x="connsiteX3" y="connsiteY3"/>
                </a:cxn>
              </a:cxnLst>
              <a:rect l="l" t="t" r="r" b="b"/>
              <a:pathLst>
                <a:path w="20578" h="21730">
                  <a:moveTo>
                    <a:pt x="20538" y="11509"/>
                  </a:moveTo>
                  <a:cubicBezTo>
                    <a:pt x="20968" y="6776"/>
                    <a:pt x="18064" y="108"/>
                    <a:pt x="10212" y="0"/>
                  </a:cubicBezTo>
                  <a:cubicBezTo>
                    <a:pt x="747" y="968"/>
                    <a:pt x="-2694" y="11939"/>
                    <a:pt x="2253" y="18069"/>
                  </a:cubicBezTo>
                  <a:cubicBezTo>
                    <a:pt x="8169" y="25276"/>
                    <a:pt x="19570" y="21188"/>
                    <a:pt x="20538" y="1150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83" name="任意多边形: 形状 1370">
              <a:extLst>
                <a:ext uri="{FF2B5EF4-FFF2-40B4-BE49-F238E27FC236}">
                  <a16:creationId xmlns:a16="http://schemas.microsoft.com/office/drawing/2014/main" xmlns="" id="{B46F8547-85A1-44E8-AD50-8EA22AEFD5E1}"/>
                </a:ext>
              </a:extLst>
            </p:cNvPr>
            <p:cNvSpPr/>
            <p:nvPr/>
          </p:nvSpPr>
          <p:spPr>
            <a:xfrm>
              <a:off x="1286936" y="3982257"/>
              <a:ext cx="85146" cy="92127"/>
            </a:xfrm>
            <a:custGeom>
              <a:avLst/>
              <a:gdLst>
                <a:gd name="connsiteX0" fmla="*/ 20086 w 20150"/>
                <a:gd name="connsiteY0" fmla="*/ 11401 h 21802"/>
                <a:gd name="connsiteX1" fmla="*/ 20086 w 20150"/>
                <a:gd name="connsiteY1" fmla="*/ 11401 h 21802"/>
                <a:gd name="connsiteX2" fmla="*/ 10191 w 20150"/>
                <a:gd name="connsiteY2" fmla="*/ 0 h 21802"/>
                <a:gd name="connsiteX3" fmla="*/ 2232 w 20150"/>
                <a:gd name="connsiteY3" fmla="*/ 18177 h 21802"/>
                <a:gd name="connsiteX4" fmla="*/ 20086 w 20150"/>
                <a:gd name="connsiteY4" fmla="*/ 11401 h 2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50" h="21802">
                  <a:moveTo>
                    <a:pt x="20086" y="11401"/>
                  </a:moveTo>
                  <a:lnTo>
                    <a:pt x="20086" y="11401"/>
                  </a:lnTo>
                  <a:cubicBezTo>
                    <a:pt x="20624" y="6668"/>
                    <a:pt x="17828" y="0"/>
                    <a:pt x="10191" y="0"/>
                  </a:cubicBezTo>
                  <a:cubicBezTo>
                    <a:pt x="834" y="1076"/>
                    <a:pt x="-2716" y="12046"/>
                    <a:pt x="2232" y="18177"/>
                  </a:cubicBezTo>
                  <a:cubicBezTo>
                    <a:pt x="7825" y="25383"/>
                    <a:pt x="19118" y="21188"/>
                    <a:pt x="20086" y="1140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84" name="任意多边形: 形状 1371">
              <a:extLst>
                <a:ext uri="{FF2B5EF4-FFF2-40B4-BE49-F238E27FC236}">
                  <a16:creationId xmlns:a16="http://schemas.microsoft.com/office/drawing/2014/main" xmlns="" id="{FFCE4845-B0FF-4E3C-B7CD-9DBA51C12331}"/>
                </a:ext>
              </a:extLst>
            </p:cNvPr>
            <p:cNvSpPr/>
            <p:nvPr/>
          </p:nvSpPr>
          <p:spPr>
            <a:xfrm>
              <a:off x="1611006" y="3962710"/>
              <a:ext cx="83227" cy="92034"/>
            </a:xfrm>
            <a:custGeom>
              <a:avLst/>
              <a:gdLst>
                <a:gd name="connsiteX0" fmla="*/ 9971 w 19696"/>
                <a:gd name="connsiteY0" fmla="*/ 1 h 21780"/>
                <a:gd name="connsiteX1" fmla="*/ 2119 w 19696"/>
                <a:gd name="connsiteY1" fmla="*/ 18286 h 21780"/>
                <a:gd name="connsiteX2" fmla="*/ 19651 w 19696"/>
                <a:gd name="connsiteY2" fmla="*/ 11295 h 21780"/>
                <a:gd name="connsiteX3" fmla="*/ 19651 w 19696"/>
                <a:gd name="connsiteY3" fmla="*/ 11295 h 21780"/>
                <a:gd name="connsiteX4" fmla="*/ 9971 w 19696"/>
                <a:gd name="connsiteY4" fmla="*/ 1 h 2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6" h="21780">
                  <a:moveTo>
                    <a:pt x="9971" y="1"/>
                  </a:moveTo>
                  <a:cubicBezTo>
                    <a:pt x="829" y="1077"/>
                    <a:pt x="-2613" y="12155"/>
                    <a:pt x="2119" y="18286"/>
                  </a:cubicBezTo>
                  <a:cubicBezTo>
                    <a:pt x="7605" y="25384"/>
                    <a:pt x="18575" y="20975"/>
                    <a:pt x="19651" y="11295"/>
                  </a:cubicBezTo>
                  <a:lnTo>
                    <a:pt x="19651" y="11295"/>
                  </a:lnTo>
                  <a:cubicBezTo>
                    <a:pt x="20081" y="6562"/>
                    <a:pt x="17500" y="-106"/>
                    <a:pt x="9971" y="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85" name="任意多边形: 形状 1372">
              <a:extLst>
                <a:ext uri="{FF2B5EF4-FFF2-40B4-BE49-F238E27FC236}">
                  <a16:creationId xmlns:a16="http://schemas.microsoft.com/office/drawing/2014/main" xmlns="" id="{8CDB4113-7A46-44FC-86E5-1144177C7255}"/>
                </a:ext>
              </a:extLst>
            </p:cNvPr>
            <p:cNvSpPr/>
            <p:nvPr/>
          </p:nvSpPr>
          <p:spPr>
            <a:xfrm>
              <a:off x="1925352" y="3939059"/>
              <a:ext cx="78947" cy="92165"/>
            </a:xfrm>
            <a:custGeom>
              <a:avLst/>
              <a:gdLst>
                <a:gd name="connsiteX0" fmla="*/ 18613 w 18683"/>
                <a:gd name="connsiteY0" fmla="*/ 11191 h 21811"/>
                <a:gd name="connsiteX1" fmla="*/ 9578 w 18683"/>
                <a:gd name="connsiteY1" fmla="*/ 5 h 21811"/>
                <a:gd name="connsiteX2" fmla="*/ 1942 w 18683"/>
                <a:gd name="connsiteY2" fmla="*/ 18397 h 21811"/>
                <a:gd name="connsiteX3" fmla="*/ 18613 w 18683"/>
                <a:gd name="connsiteY3" fmla="*/ 11191 h 21811"/>
              </a:gdLst>
              <a:ahLst/>
              <a:cxnLst>
                <a:cxn ang="0">
                  <a:pos x="connsiteX0" y="connsiteY0"/>
                </a:cxn>
                <a:cxn ang="0">
                  <a:pos x="connsiteX1" y="connsiteY1"/>
                </a:cxn>
                <a:cxn ang="0">
                  <a:pos x="connsiteX2" y="connsiteY2"/>
                </a:cxn>
                <a:cxn ang="0">
                  <a:pos x="connsiteX3" y="connsiteY3"/>
                </a:cxn>
              </a:cxnLst>
              <a:rect l="l" t="t" r="r" b="b"/>
              <a:pathLst>
                <a:path w="18683" h="21811">
                  <a:moveTo>
                    <a:pt x="18613" y="11191"/>
                  </a:moveTo>
                  <a:cubicBezTo>
                    <a:pt x="19151" y="6458"/>
                    <a:pt x="16677" y="-210"/>
                    <a:pt x="9578" y="5"/>
                  </a:cubicBezTo>
                  <a:cubicBezTo>
                    <a:pt x="866" y="1188"/>
                    <a:pt x="-2468" y="12266"/>
                    <a:pt x="1942" y="18397"/>
                  </a:cubicBezTo>
                  <a:cubicBezTo>
                    <a:pt x="7105" y="25388"/>
                    <a:pt x="17537" y="20978"/>
                    <a:pt x="18613" y="1119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86" name="任意多边形: 形状 1373">
              <a:extLst>
                <a:ext uri="{FF2B5EF4-FFF2-40B4-BE49-F238E27FC236}">
                  <a16:creationId xmlns:a16="http://schemas.microsoft.com/office/drawing/2014/main" xmlns="" id="{F762D272-1260-4056-BE7E-0D4DDFDB9DDB}"/>
                </a:ext>
              </a:extLst>
            </p:cNvPr>
            <p:cNvSpPr/>
            <p:nvPr/>
          </p:nvSpPr>
          <p:spPr>
            <a:xfrm>
              <a:off x="2217325" y="3913608"/>
              <a:ext cx="71531" cy="91983"/>
            </a:xfrm>
            <a:custGeom>
              <a:avLst/>
              <a:gdLst>
                <a:gd name="connsiteX0" fmla="*/ 8888 w 16928"/>
                <a:gd name="connsiteY0" fmla="*/ 5 h 21768"/>
                <a:gd name="connsiteX1" fmla="*/ 2219 w 16928"/>
                <a:gd name="connsiteY1" fmla="*/ 19150 h 21768"/>
                <a:gd name="connsiteX2" fmla="*/ 16847 w 16928"/>
                <a:gd name="connsiteY2" fmla="*/ 11191 h 21768"/>
                <a:gd name="connsiteX3" fmla="*/ 8888 w 16928"/>
                <a:gd name="connsiteY3" fmla="*/ 5 h 21768"/>
              </a:gdLst>
              <a:ahLst/>
              <a:cxnLst>
                <a:cxn ang="0">
                  <a:pos x="connsiteX0" y="connsiteY0"/>
                </a:cxn>
                <a:cxn ang="0">
                  <a:pos x="connsiteX1" y="connsiteY1"/>
                </a:cxn>
                <a:cxn ang="0">
                  <a:pos x="connsiteX2" y="connsiteY2"/>
                </a:cxn>
                <a:cxn ang="0">
                  <a:pos x="connsiteX3" y="connsiteY3"/>
                </a:cxn>
              </a:cxnLst>
              <a:rect l="l" t="t" r="r" b="b"/>
              <a:pathLst>
                <a:path w="16928" h="21768">
                  <a:moveTo>
                    <a:pt x="8888" y="5"/>
                  </a:moveTo>
                  <a:cubicBezTo>
                    <a:pt x="606" y="1296"/>
                    <a:pt x="-2513" y="13342"/>
                    <a:pt x="2219" y="19150"/>
                  </a:cubicBezTo>
                  <a:cubicBezTo>
                    <a:pt x="7059" y="25066"/>
                    <a:pt x="15879" y="20333"/>
                    <a:pt x="16847" y="11191"/>
                  </a:cubicBezTo>
                  <a:cubicBezTo>
                    <a:pt x="17385" y="6351"/>
                    <a:pt x="15341" y="-210"/>
                    <a:pt x="8888" y="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87" name="任意多边形: 形状 1374">
              <a:extLst>
                <a:ext uri="{FF2B5EF4-FFF2-40B4-BE49-F238E27FC236}">
                  <a16:creationId xmlns:a16="http://schemas.microsoft.com/office/drawing/2014/main" xmlns="" id="{F100A6BE-1052-4DC2-92BD-E5280C72AD1E}"/>
                </a:ext>
              </a:extLst>
            </p:cNvPr>
            <p:cNvSpPr/>
            <p:nvPr/>
          </p:nvSpPr>
          <p:spPr>
            <a:xfrm>
              <a:off x="2480782" y="3885884"/>
              <a:ext cx="64440" cy="91881"/>
            </a:xfrm>
            <a:custGeom>
              <a:avLst/>
              <a:gdLst>
                <a:gd name="connsiteX0" fmla="*/ 15161 w 15250"/>
                <a:gd name="connsiteY0" fmla="*/ 11083 h 21744"/>
                <a:gd name="connsiteX1" fmla="*/ 8062 w 15250"/>
                <a:gd name="connsiteY1" fmla="*/ 5 h 21744"/>
                <a:gd name="connsiteX2" fmla="*/ 1932 w 15250"/>
                <a:gd name="connsiteY2" fmla="*/ 19150 h 21744"/>
                <a:gd name="connsiteX3" fmla="*/ 15161 w 15250"/>
                <a:gd name="connsiteY3" fmla="*/ 11083 h 21744"/>
              </a:gdLst>
              <a:ahLst/>
              <a:cxnLst>
                <a:cxn ang="0">
                  <a:pos x="connsiteX0" y="connsiteY0"/>
                </a:cxn>
                <a:cxn ang="0">
                  <a:pos x="connsiteX1" y="connsiteY1"/>
                </a:cxn>
                <a:cxn ang="0">
                  <a:pos x="connsiteX2" y="connsiteY2"/>
                </a:cxn>
                <a:cxn ang="0">
                  <a:pos x="connsiteX3" y="connsiteY3"/>
                </a:cxn>
              </a:cxnLst>
              <a:rect l="l" t="t" r="r" b="b"/>
              <a:pathLst>
                <a:path w="15250" h="21744">
                  <a:moveTo>
                    <a:pt x="15161" y="11083"/>
                  </a:moveTo>
                  <a:cubicBezTo>
                    <a:pt x="15699" y="6351"/>
                    <a:pt x="13870" y="-210"/>
                    <a:pt x="8062" y="5"/>
                  </a:cubicBezTo>
                  <a:cubicBezTo>
                    <a:pt x="641" y="1403"/>
                    <a:pt x="-2263" y="13450"/>
                    <a:pt x="1932" y="19150"/>
                  </a:cubicBezTo>
                  <a:cubicBezTo>
                    <a:pt x="6234" y="25066"/>
                    <a:pt x="14085" y="20226"/>
                    <a:pt x="15161" y="1108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88" name="任意多边形: 形状 1375">
              <a:extLst>
                <a:ext uri="{FF2B5EF4-FFF2-40B4-BE49-F238E27FC236}">
                  <a16:creationId xmlns:a16="http://schemas.microsoft.com/office/drawing/2014/main" xmlns="" id="{1D46F010-B52C-4081-973A-87A77431CE67}"/>
                </a:ext>
              </a:extLst>
            </p:cNvPr>
            <p:cNvSpPr/>
            <p:nvPr/>
          </p:nvSpPr>
          <p:spPr>
            <a:xfrm>
              <a:off x="2715684" y="3856313"/>
              <a:ext cx="56386" cy="92346"/>
            </a:xfrm>
            <a:custGeom>
              <a:avLst/>
              <a:gdLst>
                <a:gd name="connsiteX0" fmla="*/ 7218 w 13344"/>
                <a:gd name="connsiteY0" fmla="*/ 11 h 21854"/>
                <a:gd name="connsiteX1" fmla="*/ 2055 w 13344"/>
                <a:gd name="connsiteY1" fmla="*/ 19909 h 21854"/>
                <a:gd name="connsiteX2" fmla="*/ 13241 w 13344"/>
                <a:gd name="connsiteY2" fmla="*/ 11090 h 21854"/>
                <a:gd name="connsiteX3" fmla="*/ 13241 w 13344"/>
                <a:gd name="connsiteY3" fmla="*/ 11090 h 21854"/>
                <a:gd name="connsiteX4" fmla="*/ 7218 w 133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 h="21854">
                  <a:moveTo>
                    <a:pt x="7218" y="11"/>
                  </a:moveTo>
                  <a:cubicBezTo>
                    <a:pt x="335" y="1517"/>
                    <a:pt x="-2139" y="14532"/>
                    <a:pt x="2055" y="19909"/>
                  </a:cubicBezTo>
                  <a:cubicBezTo>
                    <a:pt x="5928" y="24857"/>
                    <a:pt x="12381" y="19802"/>
                    <a:pt x="13241" y="11090"/>
                  </a:cubicBezTo>
                  <a:lnTo>
                    <a:pt x="13241" y="11090"/>
                  </a:lnTo>
                  <a:cubicBezTo>
                    <a:pt x="13779" y="6250"/>
                    <a:pt x="12273" y="-311"/>
                    <a:pt x="7218" y="1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89" name="任意多边形: 形状 1376">
              <a:extLst>
                <a:ext uri="{FF2B5EF4-FFF2-40B4-BE49-F238E27FC236}">
                  <a16:creationId xmlns:a16="http://schemas.microsoft.com/office/drawing/2014/main" xmlns="" id="{C1B9BC15-89FD-4B92-8BC9-504F8BBBCEFC}"/>
                </a:ext>
              </a:extLst>
            </p:cNvPr>
            <p:cNvSpPr/>
            <p:nvPr/>
          </p:nvSpPr>
          <p:spPr>
            <a:xfrm>
              <a:off x="2920579" y="3825411"/>
              <a:ext cx="48789" cy="92127"/>
            </a:xfrm>
            <a:custGeom>
              <a:avLst/>
              <a:gdLst>
                <a:gd name="connsiteX0" fmla="*/ 2074 w 11546"/>
                <a:gd name="connsiteY0" fmla="*/ 20447 h 21802"/>
                <a:gd name="connsiteX1" fmla="*/ 11431 w 11546"/>
                <a:gd name="connsiteY1" fmla="*/ 10982 h 21802"/>
                <a:gd name="connsiteX2" fmla="*/ 6269 w 11546"/>
                <a:gd name="connsiteY2" fmla="*/ 11 h 21802"/>
                <a:gd name="connsiteX3" fmla="*/ 2074 w 11546"/>
                <a:gd name="connsiteY3" fmla="*/ 20447 h 21802"/>
              </a:gdLst>
              <a:ahLst/>
              <a:cxnLst>
                <a:cxn ang="0">
                  <a:pos x="connsiteX0" y="connsiteY0"/>
                </a:cxn>
                <a:cxn ang="0">
                  <a:pos x="connsiteX1" y="connsiteY1"/>
                </a:cxn>
                <a:cxn ang="0">
                  <a:pos x="connsiteX2" y="connsiteY2"/>
                </a:cxn>
                <a:cxn ang="0">
                  <a:pos x="connsiteX3" y="connsiteY3"/>
                </a:cxn>
              </a:cxnLst>
              <a:rect l="l" t="t" r="r" b="b"/>
              <a:pathLst>
                <a:path w="11546" h="21802">
                  <a:moveTo>
                    <a:pt x="2074" y="20447"/>
                  </a:moveTo>
                  <a:cubicBezTo>
                    <a:pt x="5408" y="24427"/>
                    <a:pt x="10571" y="19156"/>
                    <a:pt x="11431" y="10982"/>
                  </a:cubicBezTo>
                  <a:cubicBezTo>
                    <a:pt x="11969" y="6250"/>
                    <a:pt x="10678" y="-311"/>
                    <a:pt x="6269" y="11"/>
                  </a:cubicBezTo>
                  <a:cubicBezTo>
                    <a:pt x="30" y="1625"/>
                    <a:pt x="-1906" y="15715"/>
                    <a:pt x="2074" y="2044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90" name="任意多边形: 形状 1377">
              <a:extLst>
                <a:ext uri="{FF2B5EF4-FFF2-40B4-BE49-F238E27FC236}">
                  <a16:creationId xmlns:a16="http://schemas.microsoft.com/office/drawing/2014/main" xmlns="" id="{F5D7B9B1-772E-46F9-97CD-2A1112547B1A}"/>
                </a:ext>
              </a:extLst>
            </p:cNvPr>
            <p:cNvSpPr/>
            <p:nvPr/>
          </p:nvSpPr>
          <p:spPr>
            <a:xfrm>
              <a:off x="3095105" y="3793597"/>
              <a:ext cx="40524" cy="92351"/>
            </a:xfrm>
            <a:custGeom>
              <a:avLst/>
              <a:gdLst>
                <a:gd name="connsiteX0" fmla="*/ 5408 w 9590"/>
                <a:gd name="connsiteY0" fmla="*/ 11 h 21855"/>
                <a:gd name="connsiteX1" fmla="*/ 1966 w 9590"/>
                <a:gd name="connsiteY1" fmla="*/ 20985 h 21855"/>
                <a:gd name="connsiteX2" fmla="*/ 9495 w 9590"/>
                <a:gd name="connsiteY2" fmla="*/ 11090 h 21855"/>
                <a:gd name="connsiteX3" fmla="*/ 9495 w 9590"/>
                <a:gd name="connsiteY3" fmla="*/ 11090 h 21855"/>
                <a:gd name="connsiteX4" fmla="*/ 5408 w 9590"/>
                <a:gd name="connsiteY4" fmla="*/ 11 h 21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21855">
                  <a:moveTo>
                    <a:pt x="5408" y="11"/>
                  </a:moveTo>
                  <a:cubicBezTo>
                    <a:pt x="-78" y="1732"/>
                    <a:pt x="-1691" y="16898"/>
                    <a:pt x="1966" y="20985"/>
                  </a:cubicBezTo>
                  <a:cubicBezTo>
                    <a:pt x="4762" y="23996"/>
                    <a:pt x="8742" y="18834"/>
                    <a:pt x="9495" y="11090"/>
                  </a:cubicBezTo>
                  <a:lnTo>
                    <a:pt x="9495" y="11090"/>
                  </a:lnTo>
                  <a:cubicBezTo>
                    <a:pt x="9925" y="6250"/>
                    <a:pt x="8957" y="-311"/>
                    <a:pt x="5408" y="1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91" name="任意多边形: 形状 1378">
              <a:extLst>
                <a:ext uri="{FF2B5EF4-FFF2-40B4-BE49-F238E27FC236}">
                  <a16:creationId xmlns:a16="http://schemas.microsoft.com/office/drawing/2014/main" xmlns="" id="{7866E88B-580B-414E-B7D6-7F5247656896}"/>
                </a:ext>
              </a:extLst>
            </p:cNvPr>
            <p:cNvSpPr/>
            <p:nvPr/>
          </p:nvSpPr>
          <p:spPr>
            <a:xfrm>
              <a:off x="3237993" y="3760874"/>
              <a:ext cx="32723" cy="92346"/>
            </a:xfrm>
            <a:custGeom>
              <a:avLst/>
              <a:gdLst>
                <a:gd name="connsiteX0" fmla="*/ 4505 w 7744"/>
                <a:gd name="connsiteY0" fmla="*/ 11 h 21854"/>
                <a:gd name="connsiteX1" fmla="*/ 1493 w 7744"/>
                <a:gd name="connsiteY1" fmla="*/ 20985 h 21854"/>
                <a:gd name="connsiteX2" fmla="*/ 7624 w 7744"/>
                <a:gd name="connsiteY2" fmla="*/ 10982 h 21854"/>
                <a:gd name="connsiteX3" fmla="*/ 7624 w 7744"/>
                <a:gd name="connsiteY3" fmla="*/ 10982 h 21854"/>
                <a:gd name="connsiteX4" fmla="*/ 4505 w 77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21854">
                  <a:moveTo>
                    <a:pt x="4505" y="11"/>
                  </a:moveTo>
                  <a:cubicBezTo>
                    <a:pt x="95" y="1840"/>
                    <a:pt x="-1411" y="17005"/>
                    <a:pt x="1493" y="20985"/>
                  </a:cubicBezTo>
                  <a:cubicBezTo>
                    <a:pt x="3644" y="23996"/>
                    <a:pt x="6871" y="18834"/>
                    <a:pt x="7624" y="10982"/>
                  </a:cubicBezTo>
                  <a:lnTo>
                    <a:pt x="7624" y="10982"/>
                  </a:lnTo>
                  <a:cubicBezTo>
                    <a:pt x="8054" y="6250"/>
                    <a:pt x="7409" y="-311"/>
                    <a:pt x="4505" y="1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92" name="任意多边形: 形状 1379">
              <a:extLst>
                <a:ext uri="{FF2B5EF4-FFF2-40B4-BE49-F238E27FC236}">
                  <a16:creationId xmlns:a16="http://schemas.microsoft.com/office/drawing/2014/main" xmlns="" id="{24C48294-711E-420A-BC06-CF451F646B55}"/>
                </a:ext>
              </a:extLst>
            </p:cNvPr>
            <p:cNvSpPr/>
            <p:nvPr/>
          </p:nvSpPr>
          <p:spPr>
            <a:xfrm>
              <a:off x="3349503" y="3727661"/>
              <a:ext cx="24111" cy="92574"/>
            </a:xfrm>
            <a:custGeom>
              <a:avLst/>
              <a:gdLst>
                <a:gd name="connsiteX0" fmla="*/ 5542 w 5706"/>
                <a:gd name="connsiteY0" fmla="*/ 10990 h 21908"/>
                <a:gd name="connsiteX1" fmla="*/ 3499 w 5706"/>
                <a:gd name="connsiteY1" fmla="*/ 20 h 21908"/>
                <a:gd name="connsiteX2" fmla="*/ 1132 w 5706"/>
                <a:gd name="connsiteY2" fmla="*/ 21423 h 21908"/>
                <a:gd name="connsiteX3" fmla="*/ 5542 w 5706"/>
                <a:gd name="connsiteY3" fmla="*/ 10990 h 21908"/>
              </a:gdLst>
              <a:ahLst/>
              <a:cxnLst>
                <a:cxn ang="0">
                  <a:pos x="connsiteX0" y="connsiteY0"/>
                </a:cxn>
                <a:cxn ang="0">
                  <a:pos x="connsiteX1" y="connsiteY1"/>
                </a:cxn>
                <a:cxn ang="0">
                  <a:pos x="connsiteX2" y="connsiteY2"/>
                </a:cxn>
                <a:cxn ang="0">
                  <a:pos x="connsiteX3" y="connsiteY3"/>
                </a:cxn>
              </a:cxnLst>
              <a:rect l="l" t="t" r="r" b="b"/>
              <a:pathLst>
                <a:path w="5706" h="21908">
                  <a:moveTo>
                    <a:pt x="5542" y="10990"/>
                  </a:moveTo>
                  <a:cubicBezTo>
                    <a:pt x="5972" y="6258"/>
                    <a:pt x="5650" y="-410"/>
                    <a:pt x="3499" y="20"/>
                  </a:cubicBezTo>
                  <a:cubicBezTo>
                    <a:pt x="164" y="1956"/>
                    <a:pt x="-1126" y="18304"/>
                    <a:pt x="1132" y="21423"/>
                  </a:cubicBezTo>
                  <a:cubicBezTo>
                    <a:pt x="2638" y="23574"/>
                    <a:pt x="4897" y="18304"/>
                    <a:pt x="5542" y="1099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93" name="任意多边形: 形状 1380">
              <a:extLst>
                <a:ext uri="{FF2B5EF4-FFF2-40B4-BE49-F238E27FC236}">
                  <a16:creationId xmlns:a16="http://schemas.microsoft.com/office/drawing/2014/main" xmlns="" id="{1BC2746C-2698-4367-8F80-52B1561A9D49}"/>
                </a:ext>
              </a:extLst>
            </p:cNvPr>
            <p:cNvSpPr/>
            <p:nvPr/>
          </p:nvSpPr>
          <p:spPr>
            <a:xfrm>
              <a:off x="3428361" y="3694481"/>
              <a:ext cx="15964" cy="92274"/>
            </a:xfrm>
            <a:custGeom>
              <a:avLst/>
              <a:gdLst>
                <a:gd name="connsiteX0" fmla="*/ 3551 w 3778"/>
                <a:gd name="connsiteY0" fmla="*/ 10991 h 21837"/>
                <a:gd name="connsiteX1" fmla="*/ 3551 w 3778"/>
                <a:gd name="connsiteY1" fmla="*/ 10991 h 21837"/>
                <a:gd name="connsiteX2" fmla="*/ 2583 w 3778"/>
                <a:gd name="connsiteY2" fmla="*/ 20 h 21837"/>
                <a:gd name="connsiteX3" fmla="*/ 647 w 3778"/>
                <a:gd name="connsiteY3" fmla="*/ 21639 h 21837"/>
                <a:gd name="connsiteX4" fmla="*/ 3551 w 3778"/>
                <a:gd name="connsiteY4" fmla="*/ 10991 h 21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8" h="21837">
                  <a:moveTo>
                    <a:pt x="3551" y="10991"/>
                  </a:moveTo>
                  <a:lnTo>
                    <a:pt x="3551" y="10991"/>
                  </a:lnTo>
                  <a:cubicBezTo>
                    <a:pt x="3982" y="6151"/>
                    <a:pt x="3874" y="-410"/>
                    <a:pt x="2583" y="20"/>
                  </a:cubicBezTo>
                  <a:cubicBezTo>
                    <a:pt x="217" y="2064"/>
                    <a:pt x="-751" y="19595"/>
                    <a:pt x="647" y="21639"/>
                  </a:cubicBezTo>
                  <a:cubicBezTo>
                    <a:pt x="1508" y="22929"/>
                    <a:pt x="3013" y="17767"/>
                    <a:pt x="3551" y="1099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294" name="任意多边形: 形状 1381">
              <a:extLst>
                <a:ext uri="{FF2B5EF4-FFF2-40B4-BE49-F238E27FC236}">
                  <a16:creationId xmlns:a16="http://schemas.microsoft.com/office/drawing/2014/main" xmlns="" id="{BCD583A4-2C85-48F0-B3EA-71FCAF2223E9}"/>
                </a:ext>
              </a:extLst>
            </p:cNvPr>
            <p:cNvSpPr/>
            <p:nvPr/>
          </p:nvSpPr>
          <p:spPr>
            <a:xfrm>
              <a:off x="3472628" y="3660934"/>
              <a:ext cx="8582" cy="92258"/>
            </a:xfrm>
            <a:custGeom>
              <a:avLst/>
              <a:gdLst>
                <a:gd name="connsiteX0" fmla="*/ 1787 w 2031"/>
                <a:gd name="connsiteY0" fmla="*/ 0 h 21833"/>
                <a:gd name="connsiteX1" fmla="*/ 174 w 2031"/>
                <a:gd name="connsiteY1" fmla="*/ 21834 h 21833"/>
                <a:gd name="connsiteX2" fmla="*/ 281 w 2031"/>
                <a:gd name="connsiteY2" fmla="*/ 21834 h 21833"/>
                <a:gd name="connsiteX3" fmla="*/ 1679 w 2031"/>
                <a:gd name="connsiteY3" fmla="*/ 10971 h 21833"/>
                <a:gd name="connsiteX4" fmla="*/ 1895 w 2031"/>
                <a:gd name="connsiteY4" fmla="*/ 0 h 21833"/>
                <a:gd name="connsiteX5" fmla="*/ 1787 w 2031"/>
                <a:gd name="connsiteY5" fmla="*/ 0 h 2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 h="21833">
                  <a:moveTo>
                    <a:pt x="1787" y="0"/>
                  </a:moveTo>
                  <a:cubicBezTo>
                    <a:pt x="819" y="1828"/>
                    <a:pt x="-472" y="19790"/>
                    <a:pt x="174" y="21834"/>
                  </a:cubicBezTo>
                  <a:cubicBezTo>
                    <a:pt x="174" y="21834"/>
                    <a:pt x="281" y="21834"/>
                    <a:pt x="281" y="21834"/>
                  </a:cubicBezTo>
                  <a:cubicBezTo>
                    <a:pt x="819" y="20651"/>
                    <a:pt x="1464" y="14197"/>
                    <a:pt x="1679" y="10971"/>
                  </a:cubicBezTo>
                  <a:cubicBezTo>
                    <a:pt x="1895" y="7421"/>
                    <a:pt x="2217" y="1183"/>
                    <a:pt x="1895" y="0"/>
                  </a:cubicBezTo>
                  <a:cubicBezTo>
                    <a:pt x="1895" y="0"/>
                    <a:pt x="1787" y="0"/>
                    <a:pt x="1787"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03" name="任意多边形: 形状 1390">
              <a:extLst>
                <a:ext uri="{FF2B5EF4-FFF2-40B4-BE49-F238E27FC236}">
                  <a16:creationId xmlns:a16="http://schemas.microsoft.com/office/drawing/2014/main" xmlns="" id="{527F26DF-8754-4421-94D0-EB1EF006E4E4}"/>
                </a:ext>
              </a:extLst>
            </p:cNvPr>
            <p:cNvSpPr/>
            <p:nvPr/>
          </p:nvSpPr>
          <p:spPr>
            <a:xfrm>
              <a:off x="1101461" y="4196774"/>
              <a:ext cx="85763" cy="89384"/>
            </a:xfrm>
            <a:custGeom>
              <a:avLst/>
              <a:gdLst>
                <a:gd name="connsiteX0" fmla="*/ 10416 w 20296"/>
                <a:gd name="connsiteY0" fmla="*/ 0 h 21153"/>
                <a:gd name="connsiteX1" fmla="*/ 2134 w 20296"/>
                <a:gd name="connsiteY1" fmla="*/ 17639 h 21153"/>
                <a:gd name="connsiteX2" fmla="*/ 20204 w 20296"/>
                <a:gd name="connsiteY2" fmla="*/ 11078 h 21153"/>
                <a:gd name="connsiteX3" fmla="*/ 10416 w 20296"/>
                <a:gd name="connsiteY3" fmla="*/ 0 h 21153"/>
              </a:gdLst>
              <a:ahLst/>
              <a:cxnLst>
                <a:cxn ang="0">
                  <a:pos x="connsiteX0" y="connsiteY0"/>
                </a:cxn>
                <a:cxn ang="0">
                  <a:pos x="connsiteX1" y="connsiteY1"/>
                </a:cxn>
                <a:cxn ang="0">
                  <a:pos x="connsiteX2" y="connsiteY2"/>
                </a:cxn>
                <a:cxn ang="0">
                  <a:pos x="connsiteX3" y="connsiteY3"/>
                </a:cxn>
              </a:cxnLst>
              <a:rect l="l" t="t" r="r" b="b"/>
              <a:pathLst>
                <a:path w="20296" h="21153">
                  <a:moveTo>
                    <a:pt x="10416" y="0"/>
                  </a:moveTo>
                  <a:cubicBezTo>
                    <a:pt x="951" y="968"/>
                    <a:pt x="-2706" y="11724"/>
                    <a:pt x="2134" y="17639"/>
                  </a:cubicBezTo>
                  <a:cubicBezTo>
                    <a:pt x="7727" y="24630"/>
                    <a:pt x="19021" y="20543"/>
                    <a:pt x="20204" y="11078"/>
                  </a:cubicBezTo>
                  <a:cubicBezTo>
                    <a:pt x="20849" y="6453"/>
                    <a:pt x="18160" y="0"/>
                    <a:pt x="10416"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04" name="任意多边形: 形状 1391">
              <a:extLst>
                <a:ext uri="{FF2B5EF4-FFF2-40B4-BE49-F238E27FC236}">
                  <a16:creationId xmlns:a16="http://schemas.microsoft.com/office/drawing/2014/main" xmlns="" id="{717776A6-9745-4499-B804-AC382234B8AD}"/>
                </a:ext>
              </a:extLst>
            </p:cNvPr>
            <p:cNvSpPr/>
            <p:nvPr/>
          </p:nvSpPr>
          <p:spPr>
            <a:xfrm>
              <a:off x="1427982" y="4178596"/>
              <a:ext cx="83760" cy="89714"/>
            </a:xfrm>
            <a:custGeom>
              <a:avLst/>
              <a:gdLst>
                <a:gd name="connsiteX0" fmla="*/ 19727 w 19822"/>
                <a:gd name="connsiteY0" fmla="*/ 11078 h 21231"/>
                <a:gd name="connsiteX1" fmla="*/ 19727 w 19822"/>
                <a:gd name="connsiteY1" fmla="*/ 11078 h 21231"/>
                <a:gd name="connsiteX2" fmla="*/ 10262 w 19822"/>
                <a:gd name="connsiteY2" fmla="*/ 0 h 21231"/>
                <a:gd name="connsiteX3" fmla="*/ 1980 w 19822"/>
                <a:gd name="connsiteY3" fmla="*/ 17747 h 21231"/>
                <a:gd name="connsiteX4" fmla="*/ 19727 w 19822"/>
                <a:gd name="connsiteY4" fmla="*/ 11078 h 21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2" h="21231">
                  <a:moveTo>
                    <a:pt x="19727" y="11078"/>
                  </a:moveTo>
                  <a:lnTo>
                    <a:pt x="19727" y="11078"/>
                  </a:lnTo>
                  <a:cubicBezTo>
                    <a:pt x="20373" y="6453"/>
                    <a:pt x="17791" y="0"/>
                    <a:pt x="10262" y="0"/>
                  </a:cubicBezTo>
                  <a:cubicBezTo>
                    <a:pt x="1120" y="1076"/>
                    <a:pt x="-2644" y="11831"/>
                    <a:pt x="1980" y="17747"/>
                  </a:cubicBezTo>
                  <a:cubicBezTo>
                    <a:pt x="7358" y="24738"/>
                    <a:pt x="18437" y="20543"/>
                    <a:pt x="19727" y="1107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05" name="任意多边形: 形状 1392">
              <a:extLst>
                <a:ext uri="{FF2B5EF4-FFF2-40B4-BE49-F238E27FC236}">
                  <a16:creationId xmlns:a16="http://schemas.microsoft.com/office/drawing/2014/main" xmlns="" id="{53DD981F-CC25-4D85-BD2A-4E7A70B5192F}"/>
                </a:ext>
              </a:extLst>
            </p:cNvPr>
            <p:cNvSpPr/>
            <p:nvPr/>
          </p:nvSpPr>
          <p:spPr>
            <a:xfrm>
              <a:off x="1745773" y="4157227"/>
              <a:ext cx="81410" cy="89726"/>
            </a:xfrm>
            <a:custGeom>
              <a:avLst/>
              <a:gdLst>
                <a:gd name="connsiteX0" fmla="*/ 10130 w 19266"/>
                <a:gd name="connsiteY0" fmla="*/ 1 h 21234"/>
                <a:gd name="connsiteX1" fmla="*/ 1848 w 19266"/>
                <a:gd name="connsiteY1" fmla="*/ 17856 h 21234"/>
                <a:gd name="connsiteX2" fmla="*/ 19165 w 19266"/>
                <a:gd name="connsiteY2" fmla="*/ 10972 h 21234"/>
                <a:gd name="connsiteX3" fmla="*/ 19165 w 19266"/>
                <a:gd name="connsiteY3" fmla="*/ 10972 h 21234"/>
                <a:gd name="connsiteX4" fmla="*/ 10130 w 19266"/>
                <a:gd name="connsiteY4" fmla="*/ 1 h 2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66" h="21234">
                  <a:moveTo>
                    <a:pt x="10130" y="1"/>
                  </a:moveTo>
                  <a:cubicBezTo>
                    <a:pt x="1203" y="1184"/>
                    <a:pt x="-2562" y="11940"/>
                    <a:pt x="1848" y="17856"/>
                  </a:cubicBezTo>
                  <a:cubicBezTo>
                    <a:pt x="6903" y="24739"/>
                    <a:pt x="17766" y="20437"/>
                    <a:pt x="19165" y="10972"/>
                  </a:cubicBezTo>
                  <a:lnTo>
                    <a:pt x="19165" y="10972"/>
                  </a:lnTo>
                  <a:cubicBezTo>
                    <a:pt x="19810" y="6347"/>
                    <a:pt x="17444" y="-106"/>
                    <a:pt x="10130" y="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06" name="任意多边形: 形状 1393">
              <a:extLst>
                <a:ext uri="{FF2B5EF4-FFF2-40B4-BE49-F238E27FC236}">
                  <a16:creationId xmlns:a16="http://schemas.microsoft.com/office/drawing/2014/main" xmlns="" id="{AC772676-25C4-4D06-A028-CA10D59A005A}"/>
                </a:ext>
              </a:extLst>
            </p:cNvPr>
            <p:cNvSpPr/>
            <p:nvPr/>
          </p:nvSpPr>
          <p:spPr>
            <a:xfrm>
              <a:off x="2049539" y="4133124"/>
              <a:ext cx="75528" cy="89756"/>
            </a:xfrm>
            <a:custGeom>
              <a:avLst/>
              <a:gdLst>
                <a:gd name="connsiteX0" fmla="*/ 17727 w 17874"/>
                <a:gd name="connsiteY0" fmla="*/ 10868 h 21241"/>
                <a:gd name="connsiteX1" fmla="*/ 9660 w 17874"/>
                <a:gd name="connsiteY1" fmla="*/ 5 h 21241"/>
                <a:gd name="connsiteX2" fmla="*/ 1593 w 17874"/>
                <a:gd name="connsiteY2" fmla="*/ 17967 h 21241"/>
                <a:gd name="connsiteX3" fmla="*/ 17727 w 17874"/>
                <a:gd name="connsiteY3" fmla="*/ 10868 h 21241"/>
              </a:gdLst>
              <a:ahLst/>
              <a:cxnLst>
                <a:cxn ang="0">
                  <a:pos x="connsiteX0" y="connsiteY0"/>
                </a:cxn>
                <a:cxn ang="0">
                  <a:pos x="connsiteX1" y="connsiteY1"/>
                </a:cxn>
                <a:cxn ang="0">
                  <a:pos x="connsiteX2" y="connsiteY2"/>
                </a:cxn>
                <a:cxn ang="0">
                  <a:pos x="connsiteX3" y="connsiteY3"/>
                </a:cxn>
              </a:cxnLst>
              <a:rect l="l" t="t" r="r" b="b"/>
              <a:pathLst>
                <a:path w="17874" h="21241">
                  <a:moveTo>
                    <a:pt x="17727" y="10868"/>
                  </a:moveTo>
                  <a:cubicBezTo>
                    <a:pt x="18480" y="6243"/>
                    <a:pt x="16436" y="-210"/>
                    <a:pt x="9660" y="5"/>
                  </a:cubicBezTo>
                  <a:cubicBezTo>
                    <a:pt x="1378" y="1188"/>
                    <a:pt x="-2386" y="12051"/>
                    <a:pt x="1593" y="17967"/>
                  </a:cubicBezTo>
                  <a:cubicBezTo>
                    <a:pt x="6218" y="24743"/>
                    <a:pt x="16329" y="20333"/>
                    <a:pt x="17727" y="1086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07" name="任意多边形: 形状 1394">
              <a:extLst>
                <a:ext uri="{FF2B5EF4-FFF2-40B4-BE49-F238E27FC236}">
                  <a16:creationId xmlns:a16="http://schemas.microsoft.com/office/drawing/2014/main" xmlns="" id="{7AFDB5E4-889E-41FB-BF7C-BFAF4C20A678}"/>
                </a:ext>
              </a:extLst>
            </p:cNvPr>
            <p:cNvSpPr/>
            <p:nvPr/>
          </p:nvSpPr>
          <p:spPr>
            <a:xfrm>
              <a:off x="2327258" y="4106308"/>
              <a:ext cx="67850" cy="89887"/>
            </a:xfrm>
            <a:custGeom>
              <a:avLst/>
              <a:gdLst>
                <a:gd name="connsiteX0" fmla="*/ 15891 w 16057"/>
                <a:gd name="connsiteY0" fmla="*/ 10868 h 21272"/>
                <a:gd name="connsiteX1" fmla="*/ 8900 w 16057"/>
                <a:gd name="connsiteY1" fmla="*/ 5 h 21272"/>
                <a:gd name="connsiteX2" fmla="*/ 1802 w 16057"/>
                <a:gd name="connsiteY2" fmla="*/ 18720 h 21272"/>
                <a:gd name="connsiteX3" fmla="*/ 15891 w 16057"/>
                <a:gd name="connsiteY3" fmla="*/ 10868 h 21272"/>
              </a:gdLst>
              <a:ahLst/>
              <a:cxnLst>
                <a:cxn ang="0">
                  <a:pos x="connsiteX0" y="connsiteY0"/>
                </a:cxn>
                <a:cxn ang="0">
                  <a:pos x="connsiteX1" y="connsiteY1"/>
                </a:cxn>
                <a:cxn ang="0">
                  <a:pos x="connsiteX2" y="connsiteY2"/>
                </a:cxn>
                <a:cxn ang="0">
                  <a:pos x="connsiteX3" y="connsiteY3"/>
                </a:cxn>
              </a:cxnLst>
              <a:rect l="l" t="t" r="r" b="b"/>
              <a:pathLst>
                <a:path w="16057" h="21272">
                  <a:moveTo>
                    <a:pt x="15891" y="10868"/>
                  </a:moveTo>
                  <a:cubicBezTo>
                    <a:pt x="16644" y="6243"/>
                    <a:pt x="14923" y="-210"/>
                    <a:pt x="8900" y="5"/>
                  </a:cubicBezTo>
                  <a:cubicBezTo>
                    <a:pt x="1049" y="1404"/>
                    <a:pt x="-2393" y="13127"/>
                    <a:pt x="1802" y="18720"/>
                  </a:cubicBezTo>
                  <a:cubicBezTo>
                    <a:pt x="6104" y="24528"/>
                    <a:pt x="14493" y="19796"/>
                    <a:pt x="15891" y="1086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08" name="任意多边形: 形状 1395">
              <a:extLst>
                <a:ext uri="{FF2B5EF4-FFF2-40B4-BE49-F238E27FC236}">
                  <a16:creationId xmlns:a16="http://schemas.microsoft.com/office/drawing/2014/main" xmlns="" id="{9733C4AE-1BCF-4D83-8634-ECFCDB28A391}"/>
                </a:ext>
              </a:extLst>
            </p:cNvPr>
            <p:cNvSpPr/>
            <p:nvPr/>
          </p:nvSpPr>
          <p:spPr>
            <a:xfrm>
              <a:off x="2575875" y="4077676"/>
              <a:ext cx="60663" cy="90221"/>
            </a:xfrm>
            <a:custGeom>
              <a:avLst/>
              <a:gdLst>
                <a:gd name="connsiteX0" fmla="*/ 14168 w 14356"/>
                <a:gd name="connsiteY0" fmla="*/ 10868 h 21351"/>
                <a:gd name="connsiteX1" fmla="*/ 8145 w 14356"/>
                <a:gd name="connsiteY1" fmla="*/ 5 h 21351"/>
                <a:gd name="connsiteX2" fmla="*/ 1907 w 14356"/>
                <a:gd name="connsiteY2" fmla="*/ 19365 h 21351"/>
                <a:gd name="connsiteX3" fmla="*/ 14168 w 14356"/>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4356" h="21351">
                  <a:moveTo>
                    <a:pt x="14168" y="10868"/>
                  </a:moveTo>
                  <a:cubicBezTo>
                    <a:pt x="14921" y="6243"/>
                    <a:pt x="13523" y="-210"/>
                    <a:pt x="8145" y="5"/>
                  </a:cubicBezTo>
                  <a:cubicBezTo>
                    <a:pt x="724" y="1511"/>
                    <a:pt x="-2288" y="14203"/>
                    <a:pt x="1907" y="19365"/>
                  </a:cubicBezTo>
                  <a:cubicBezTo>
                    <a:pt x="5886" y="24313"/>
                    <a:pt x="12877" y="19473"/>
                    <a:pt x="14168" y="1086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09" name="任意多边形: 形状 1396">
              <a:extLst>
                <a:ext uri="{FF2B5EF4-FFF2-40B4-BE49-F238E27FC236}">
                  <a16:creationId xmlns:a16="http://schemas.microsoft.com/office/drawing/2014/main" xmlns="" id="{DD5C250B-A4D3-4CAE-8153-E86490040B23}"/>
                </a:ext>
              </a:extLst>
            </p:cNvPr>
            <p:cNvSpPr/>
            <p:nvPr/>
          </p:nvSpPr>
          <p:spPr>
            <a:xfrm>
              <a:off x="2795708" y="4048109"/>
              <a:ext cx="53205" cy="90339"/>
            </a:xfrm>
            <a:custGeom>
              <a:avLst/>
              <a:gdLst>
                <a:gd name="connsiteX0" fmla="*/ 12372 w 12591"/>
                <a:gd name="connsiteY0" fmla="*/ 10767 h 21379"/>
                <a:gd name="connsiteX1" fmla="*/ 7424 w 12591"/>
                <a:gd name="connsiteY1" fmla="*/ 12 h 21379"/>
                <a:gd name="connsiteX2" fmla="*/ 1509 w 12591"/>
                <a:gd name="connsiteY2" fmla="*/ 19479 h 21379"/>
                <a:gd name="connsiteX3" fmla="*/ 12372 w 12591"/>
                <a:gd name="connsiteY3" fmla="*/ 10767 h 21379"/>
              </a:gdLst>
              <a:ahLst/>
              <a:cxnLst>
                <a:cxn ang="0">
                  <a:pos x="connsiteX0" y="connsiteY0"/>
                </a:cxn>
                <a:cxn ang="0">
                  <a:pos x="connsiteX1" y="connsiteY1"/>
                </a:cxn>
                <a:cxn ang="0">
                  <a:pos x="connsiteX2" y="connsiteY2"/>
                </a:cxn>
                <a:cxn ang="0">
                  <a:pos x="connsiteX3" y="connsiteY3"/>
                </a:cxn>
              </a:cxnLst>
              <a:rect l="l" t="t" r="r" b="b"/>
              <a:pathLst>
                <a:path w="12591" h="21379">
                  <a:moveTo>
                    <a:pt x="12372" y="10767"/>
                  </a:moveTo>
                  <a:cubicBezTo>
                    <a:pt x="13125" y="6142"/>
                    <a:pt x="12049" y="-311"/>
                    <a:pt x="7424" y="12"/>
                  </a:cubicBezTo>
                  <a:cubicBezTo>
                    <a:pt x="971" y="1517"/>
                    <a:pt x="-2041" y="14209"/>
                    <a:pt x="1509" y="19479"/>
                  </a:cubicBezTo>
                  <a:cubicBezTo>
                    <a:pt x="4843" y="24319"/>
                    <a:pt x="10974" y="19372"/>
                    <a:pt x="12372" y="1076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10" name="任意多边形: 形状 1397">
              <a:extLst>
                <a:ext uri="{FF2B5EF4-FFF2-40B4-BE49-F238E27FC236}">
                  <a16:creationId xmlns:a16="http://schemas.microsoft.com/office/drawing/2014/main" xmlns="" id="{D68A6A70-1931-4568-BAF9-F91FF556C998}"/>
                </a:ext>
              </a:extLst>
            </p:cNvPr>
            <p:cNvSpPr/>
            <p:nvPr/>
          </p:nvSpPr>
          <p:spPr>
            <a:xfrm>
              <a:off x="2985454" y="4017203"/>
              <a:ext cx="45425" cy="90250"/>
            </a:xfrm>
            <a:custGeom>
              <a:avLst/>
              <a:gdLst>
                <a:gd name="connsiteX0" fmla="*/ 1456 w 10750"/>
                <a:gd name="connsiteY0" fmla="*/ 20017 h 21358"/>
                <a:gd name="connsiteX1" fmla="*/ 10491 w 10750"/>
                <a:gd name="connsiteY1" fmla="*/ 10767 h 21358"/>
                <a:gd name="connsiteX2" fmla="*/ 6511 w 10750"/>
                <a:gd name="connsiteY2" fmla="*/ 12 h 21358"/>
                <a:gd name="connsiteX3" fmla="*/ 1456 w 10750"/>
                <a:gd name="connsiteY3" fmla="*/ 20017 h 21358"/>
              </a:gdLst>
              <a:ahLst/>
              <a:cxnLst>
                <a:cxn ang="0">
                  <a:pos x="connsiteX0" y="connsiteY0"/>
                </a:cxn>
                <a:cxn ang="0">
                  <a:pos x="connsiteX1" y="connsiteY1"/>
                </a:cxn>
                <a:cxn ang="0">
                  <a:pos x="connsiteX2" y="connsiteY2"/>
                </a:cxn>
                <a:cxn ang="0">
                  <a:pos x="connsiteX3" y="connsiteY3"/>
                </a:cxn>
              </a:cxnLst>
              <a:rect l="l" t="t" r="r" b="b"/>
              <a:pathLst>
                <a:path w="10750" h="21358">
                  <a:moveTo>
                    <a:pt x="1456" y="20017"/>
                  </a:moveTo>
                  <a:cubicBezTo>
                    <a:pt x="4252" y="23889"/>
                    <a:pt x="9200" y="18941"/>
                    <a:pt x="10491" y="10767"/>
                  </a:cubicBezTo>
                  <a:cubicBezTo>
                    <a:pt x="11243" y="6142"/>
                    <a:pt x="10491" y="-311"/>
                    <a:pt x="6511" y="12"/>
                  </a:cubicBezTo>
                  <a:cubicBezTo>
                    <a:pt x="811" y="1625"/>
                    <a:pt x="-1878" y="15392"/>
                    <a:pt x="1456" y="2001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11" name="任意多边形: 形状 1398">
              <a:extLst>
                <a:ext uri="{FF2B5EF4-FFF2-40B4-BE49-F238E27FC236}">
                  <a16:creationId xmlns:a16="http://schemas.microsoft.com/office/drawing/2014/main" xmlns="" id="{5BA5AB7F-496C-4C79-A738-EA5D2B67A5E9}"/>
                </a:ext>
              </a:extLst>
            </p:cNvPr>
            <p:cNvSpPr/>
            <p:nvPr/>
          </p:nvSpPr>
          <p:spPr>
            <a:xfrm>
              <a:off x="3144684" y="3984932"/>
              <a:ext cx="37790" cy="90538"/>
            </a:xfrm>
            <a:custGeom>
              <a:avLst/>
              <a:gdLst>
                <a:gd name="connsiteX0" fmla="*/ 8624 w 8943"/>
                <a:gd name="connsiteY0" fmla="*/ 10767 h 21426"/>
                <a:gd name="connsiteX1" fmla="*/ 8624 w 8943"/>
                <a:gd name="connsiteY1" fmla="*/ 10767 h 21426"/>
                <a:gd name="connsiteX2" fmla="*/ 5721 w 8943"/>
                <a:gd name="connsiteY2" fmla="*/ 12 h 21426"/>
                <a:gd name="connsiteX3" fmla="*/ 1311 w 8943"/>
                <a:gd name="connsiteY3" fmla="*/ 20555 h 21426"/>
                <a:gd name="connsiteX4" fmla="*/ 8624 w 8943"/>
                <a:gd name="connsiteY4" fmla="*/ 10767 h 2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3" h="21426">
                  <a:moveTo>
                    <a:pt x="8624" y="10767"/>
                  </a:moveTo>
                  <a:lnTo>
                    <a:pt x="8624" y="10767"/>
                  </a:lnTo>
                  <a:cubicBezTo>
                    <a:pt x="9377" y="6035"/>
                    <a:pt x="8947" y="-311"/>
                    <a:pt x="5721" y="12"/>
                  </a:cubicBezTo>
                  <a:cubicBezTo>
                    <a:pt x="773" y="1733"/>
                    <a:pt x="-1701" y="16575"/>
                    <a:pt x="1311" y="20555"/>
                  </a:cubicBezTo>
                  <a:cubicBezTo>
                    <a:pt x="3569" y="23567"/>
                    <a:pt x="7441" y="18404"/>
                    <a:pt x="8624" y="1076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12" name="任意多边形: 形状 1399">
              <a:extLst>
                <a:ext uri="{FF2B5EF4-FFF2-40B4-BE49-F238E27FC236}">
                  <a16:creationId xmlns:a16="http://schemas.microsoft.com/office/drawing/2014/main" xmlns="" id="{8631186B-05AA-4097-A2B1-5AC908A43C6B}"/>
                </a:ext>
              </a:extLst>
            </p:cNvPr>
            <p:cNvSpPr/>
            <p:nvPr/>
          </p:nvSpPr>
          <p:spPr>
            <a:xfrm>
              <a:off x="3272584" y="3952175"/>
              <a:ext cx="30243" cy="90791"/>
            </a:xfrm>
            <a:custGeom>
              <a:avLst/>
              <a:gdLst>
                <a:gd name="connsiteX0" fmla="*/ 1051 w 7157"/>
                <a:gd name="connsiteY0" fmla="*/ 20994 h 21486"/>
                <a:gd name="connsiteX1" fmla="*/ 6752 w 7157"/>
                <a:gd name="connsiteY1" fmla="*/ 10776 h 21486"/>
                <a:gd name="connsiteX2" fmla="*/ 4815 w 7157"/>
                <a:gd name="connsiteY2" fmla="*/ 20 h 21486"/>
                <a:gd name="connsiteX3" fmla="*/ 1051 w 7157"/>
                <a:gd name="connsiteY3" fmla="*/ 20994 h 21486"/>
              </a:gdLst>
              <a:ahLst/>
              <a:cxnLst>
                <a:cxn ang="0">
                  <a:pos x="connsiteX0" y="connsiteY0"/>
                </a:cxn>
                <a:cxn ang="0">
                  <a:pos x="connsiteX1" y="connsiteY1"/>
                </a:cxn>
                <a:cxn ang="0">
                  <a:pos x="connsiteX2" y="connsiteY2"/>
                </a:cxn>
                <a:cxn ang="0">
                  <a:pos x="connsiteX3" y="connsiteY3"/>
                </a:cxn>
              </a:cxnLst>
              <a:rect l="l" t="t" r="r" b="b"/>
              <a:pathLst>
                <a:path w="7157" h="21486">
                  <a:moveTo>
                    <a:pt x="1051" y="20994"/>
                  </a:moveTo>
                  <a:cubicBezTo>
                    <a:pt x="2772" y="23145"/>
                    <a:pt x="5676" y="17982"/>
                    <a:pt x="6752" y="10776"/>
                  </a:cubicBezTo>
                  <a:cubicBezTo>
                    <a:pt x="7504" y="6044"/>
                    <a:pt x="7397" y="-410"/>
                    <a:pt x="4815" y="20"/>
                  </a:cubicBezTo>
                  <a:cubicBezTo>
                    <a:pt x="728" y="1849"/>
                    <a:pt x="-1423" y="17875"/>
                    <a:pt x="1051" y="2099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13" name="任意多边形: 形状 1400">
              <a:extLst>
                <a:ext uri="{FF2B5EF4-FFF2-40B4-BE49-F238E27FC236}">
                  <a16:creationId xmlns:a16="http://schemas.microsoft.com/office/drawing/2014/main" xmlns="" id="{140900CD-8328-459B-ADE8-34EC4D144FB4}"/>
                </a:ext>
              </a:extLst>
            </p:cNvPr>
            <p:cNvSpPr/>
            <p:nvPr/>
          </p:nvSpPr>
          <p:spPr>
            <a:xfrm>
              <a:off x="3368188" y="3919034"/>
              <a:ext cx="22641" cy="90567"/>
            </a:xfrm>
            <a:custGeom>
              <a:avLst/>
              <a:gdLst>
                <a:gd name="connsiteX0" fmla="*/ 4024 w 5358"/>
                <a:gd name="connsiteY0" fmla="*/ 12 h 21433"/>
                <a:gd name="connsiteX1" fmla="*/ 690 w 5358"/>
                <a:gd name="connsiteY1" fmla="*/ 21200 h 21433"/>
                <a:gd name="connsiteX2" fmla="*/ 4885 w 5358"/>
                <a:gd name="connsiteY2" fmla="*/ 10767 h 21433"/>
                <a:gd name="connsiteX3" fmla="*/ 4024 w 5358"/>
                <a:gd name="connsiteY3" fmla="*/ 12 h 21433"/>
              </a:gdLst>
              <a:ahLst/>
              <a:cxnLst>
                <a:cxn ang="0">
                  <a:pos x="connsiteX0" y="connsiteY0"/>
                </a:cxn>
                <a:cxn ang="0">
                  <a:pos x="connsiteX1" y="connsiteY1"/>
                </a:cxn>
                <a:cxn ang="0">
                  <a:pos x="connsiteX2" y="connsiteY2"/>
                </a:cxn>
                <a:cxn ang="0">
                  <a:pos x="connsiteX3" y="connsiteY3"/>
                </a:cxn>
              </a:cxnLst>
              <a:rect l="l" t="t" r="r" b="b"/>
              <a:pathLst>
                <a:path w="5358" h="21433">
                  <a:moveTo>
                    <a:pt x="4024" y="12"/>
                  </a:moveTo>
                  <a:cubicBezTo>
                    <a:pt x="905" y="2055"/>
                    <a:pt x="-1138" y="19157"/>
                    <a:pt x="690" y="21200"/>
                  </a:cubicBezTo>
                  <a:cubicBezTo>
                    <a:pt x="1873" y="22598"/>
                    <a:pt x="3917" y="17543"/>
                    <a:pt x="4885" y="10767"/>
                  </a:cubicBezTo>
                  <a:cubicBezTo>
                    <a:pt x="5530" y="6142"/>
                    <a:pt x="5745" y="-311"/>
                    <a:pt x="4024" y="1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14" name="任意多边形: 形状 1401">
              <a:extLst>
                <a:ext uri="{FF2B5EF4-FFF2-40B4-BE49-F238E27FC236}">
                  <a16:creationId xmlns:a16="http://schemas.microsoft.com/office/drawing/2014/main" xmlns="" id="{37710EBC-3EFD-46CE-855A-B78E04DBB6F6}"/>
                </a:ext>
              </a:extLst>
            </p:cNvPr>
            <p:cNvSpPr/>
            <p:nvPr/>
          </p:nvSpPr>
          <p:spPr>
            <a:xfrm>
              <a:off x="3430271" y="3885905"/>
              <a:ext cx="16231" cy="90897"/>
            </a:xfrm>
            <a:custGeom>
              <a:avLst/>
              <a:gdLst>
                <a:gd name="connsiteX0" fmla="*/ 3315 w 3841"/>
                <a:gd name="connsiteY0" fmla="*/ 0 h 21511"/>
                <a:gd name="connsiteX1" fmla="*/ 411 w 3841"/>
                <a:gd name="connsiteY1" fmla="*/ 21511 h 21511"/>
                <a:gd name="connsiteX2" fmla="*/ 3100 w 3841"/>
                <a:gd name="connsiteY2" fmla="*/ 10863 h 21511"/>
                <a:gd name="connsiteX3" fmla="*/ 3422 w 3841"/>
                <a:gd name="connsiteY3" fmla="*/ 0 h 21511"/>
                <a:gd name="connsiteX4" fmla="*/ 3315 w 3841"/>
                <a:gd name="connsiteY4" fmla="*/ 0 h 21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 h="21511">
                  <a:moveTo>
                    <a:pt x="3315" y="0"/>
                  </a:moveTo>
                  <a:cubicBezTo>
                    <a:pt x="1486" y="2044"/>
                    <a:pt x="-988" y="20758"/>
                    <a:pt x="411" y="21511"/>
                  </a:cubicBezTo>
                  <a:cubicBezTo>
                    <a:pt x="1379" y="21188"/>
                    <a:pt x="2562" y="14950"/>
                    <a:pt x="3100" y="10863"/>
                  </a:cubicBezTo>
                  <a:cubicBezTo>
                    <a:pt x="3637" y="6776"/>
                    <a:pt x="4283" y="430"/>
                    <a:pt x="3422" y="0"/>
                  </a:cubicBezTo>
                  <a:cubicBezTo>
                    <a:pt x="3422" y="0"/>
                    <a:pt x="3422" y="0"/>
                    <a:pt x="3315"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15" name="任意多边形: 形状 1402">
              <a:extLst>
                <a:ext uri="{FF2B5EF4-FFF2-40B4-BE49-F238E27FC236}">
                  <a16:creationId xmlns:a16="http://schemas.microsoft.com/office/drawing/2014/main" xmlns="" id="{A1F47142-0C81-4A01-BD26-3129FCCE35B1}"/>
                </a:ext>
              </a:extLst>
            </p:cNvPr>
            <p:cNvSpPr/>
            <p:nvPr/>
          </p:nvSpPr>
          <p:spPr>
            <a:xfrm>
              <a:off x="3458350" y="3852730"/>
              <a:ext cx="11861" cy="90897"/>
            </a:xfrm>
            <a:custGeom>
              <a:avLst/>
              <a:gdLst>
                <a:gd name="connsiteX0" fmla="*/ 1509 w 2807"/>
                <a:gd name="connsiteY0" fmla="*/ 11078 h 21511"/>
                <a:gd name="connsiteX1" fmla="*/ 1616 w 2807"/>
                <a:gd name="connsiteY1" fmla="*/ 10540 h 21511"/>
                <a:gd name="connsiteX2" fmla="*/ 1616 w 2807"/>
                <a:gd name="connsiteY2" fmla="*/ 10540 h 21511"/>
                <a:gd name="connsiteX3" fmla="*/ 2800 w 2807"/>
                <a:gd name="connsiteY3" fmla="*/ 0 h 21511"/>
                <a:gd name="connsiteX4" fmla="*/ 3 w 2807"/>
                <a:gd name="connsiteY4" fmla="*/ 21511 h 21511"/>
                <a:gd name="connsiteX5" fmla="*/ 1509 w 2807"/>
                <a:gd name="connsiteY5" fmla="*/ 11078 h 2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7" h="21511">
                  <a:moveTo>
                    <a:pt x="1509" y="11078"/>
                  </a:moveTo>
                  <a:lnTo>
                    <a:pt x="1616" y="10540"/>
                  </a:lnTo>
                  <a:lnTo>
                    <a:pt x="1616" y="10540"/>
                  </a:lnTo>
                  <a:cubicBezTo>
                    <a:pt x="1939" y="8174"/>
                    <a:pt x="2907" y="645"/>
                    <a:pt x="2800" y="0"/>
                  </a:cubicBezTo>
                  <a:cubicBezTo>
                    <a:pt x="2585" y="968"/>
                    <a:pt x="-104" y="20328"/>
                    <a:pt x="3" y="21511"/>
                  </a:cubicBezTo>
                  <a:cubicBezTo>
                    <a:pt x="218" y="20651"/>
                    <a:pt x="756" y="16564"/>
                    <a:pt x="1509" y="1107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21" name="任意多边形: 形状 1408">
              <a:extLst>
                <a:ext uri="{FF2B5EF4-FFF2-40B4-BE49-F238E27FC236}">
                  <a16:creationId xmlns:a16="http://schemas.microsoft.com/office/drawing/2014/main" xmlns="" id="{9B755DF8-DC51-40D9-BBC9-9F8E42039851}"/>
                </a:ext>
              </a:extLst>
            </p:cNvPr>
            <p:cNvSpPr/>
            <p:nvPr/>
          </p:nvSpPr>
          <p:spPr>
            <a:xfrm>
              <a:off x="2882586" y="4200814"/>
              <a:ext cx="49325" cy="88404"/>
            </a:xfrm>
            <a:custGeom>
              <a:avLst/>
              <a:gdLst>
                <a:gd name="connsiteX0" fmla="*/ 11280 w 11673"/>
                <a:gd name="connsiteY0" fmla="*/ 10553 h 20921"/>
                <a:gd name="connsiteX1" fmla="*/ 7408 w 11673"/>
                <a:gd name="connsiteY1" fmla="*/ 12 h 20921"/>
                <a:gd name="connsiteX2" fmla="*/ 1385 w 11673"/>
                <a:gd name="connsiteY2" fmla="*/ 19695 h 20921"/>
                <a:gd name="connsiteX3" fmla="*/ 11280 w 11673"/>
                <a:gd name="connsiteY3" fmla="*/ 10553 h 20921"/>
              </a:gdLst>
              <a:ahLst/>
              <a:cxnLst>
                <a:cxn ang="0">
                  <a:pos x="connsiteX0" y="connsiteY0"/>
                </a:cxn>
                <a:cxn ang="0">
                  <a:pos x="connsiteX1" y="connsiteY1"/>
                </a:cxn>
                <a:cxn ang="0">
                  <a:pos x="connsiteX2" y="connsiteY2"/>
                </a:cxn>
                <a:cxn ang="0">
                  <a:pos x="connsiteX3" y="connsiteY3"/>
                </a:cxn>
              </a:cxnLst>
              <a:rect l="l" t="t" r="r" b="b"/>
              <a:pathLst>
                <a:path w="11673" h="20921">
                  <a:moveTo>
                    <a:pt x="11280" y="10553"/>
                  </a:moveTo>
                  <a:cubicBezTo>
                    <a:pt x="12248" y="5928"/>
                    <a:pt x="11603" y="-311"/>
                    <a:pt x="7408" y="12"/>
                  </a:cubicBezTo>
                  <a:cubicBezTo>
                    <a:pt x="1277" y="1625"/>
                    <a:pt x="-2057" y="15177"/>
                    <a:pt x="1385" y="19695"/>
                  </a:cubicBezTo>
                  <a:cubicBezTo>
                    <a:pt x="4181" y="23352"/>
                    <a:pt x="9667" y="18404"/>
                    <a:pt x="11280" y="1055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22" name="任意多边形: 形状 1409">
              <a:extLst>
                <a:ext uri="{FF2B5EF4-FFF2-40B4-BE49-F238E27FC236}">
                  <a16:creationId xmlns:a16="http://schemas.microsoft.com/office/drawing/2014/main" xmlns="" id="{28D27E25-A81A-4601-8181-7C71C336F0B3}"/>
                </a:ext>
              </a:extLst>
            </p:cNvPr>
            <p:cNvSpPr/>
            <p:nvPr/>
          </p:nvSpPr>
          <p:spPr>
            <a:xfrm>
              <a:off x="3053415" y="4168999"/>
              <a:ext cx="42539" cy="88649"/>
            </a:xfrm>
            <a:custGeom>
              <a:avLst/>
              <a:gdLst>
                <a:gd name="connsiteX0" fmla="*/ 968 w 10067"/>
                <a:gd name="connsiteY0" fmla="*/ 19695 h 20979"/>
                <a:gd name="connsiteX1" fmla="*/ 9572 w 10067"/>
                <a:gd name="connsiteY1" fmla="*/ 10552 h 20979"/>
                <a:gd name="connsiteX2" fmla="*/ 6776 w 10067"/>
                <a:gd name="connsiteY2" fmla="*/ 12 h 20979"/>
                <a:gd name="connsiteX3" fmla="*/ 968 w 10067"/>
                <a:gd name="connsiteY3" fmla="*/ 19695 h 20979"/>
              </a:gdLst>
              <a:ahLst/>
              <a:cxnLst>
                <a:cxn ang="0">
                  <a:pos x="connsiteX0" y="connsiteY0"/>
                </a:cxn>
                <a:cxn ang="0">
                  <a:pos x="connsiteX1" y="connsiteY1"/>
                </a:cxn>
                <a:cxn ang="0">
                  <a:pos x="connsiteX2" y="connsiteY2"/>
                </a:cxn>
                <a:cxn ang="0">
                  <a:pos x="connsiteX3" y="connsiteY3"/>
                </a:cxn>
              </a:cxnLst>
              <a:rect l="l" t="t" r="r" b="b"/>
              <a:pathLst>
                <a:path w="10067" h="20979">
                  <a:moveTo>
                    <a:pt x="968" y="19695"/>
                  </a:moveTo>
                  <a:cubicBezTo>
                    <a:pt x="3227" y="23459"/>
                    <a:pt x="7852" y="18512"/>
                    <a:pt x="9572" y="10552"/>
                  </a:cubicBezTo>
                  <a:cubicBezTo>
                    <a:pt x="10541" y="5928"/>
                    <a:pt x="10325" y="-311"/>
                    <a:pt x="6776" y="12"/>
                  </a:cubicBezTo>
                  <a:cubicBezTo>
                    <a:pt x="1506" y="1733"/>
                    <a:pt x="-1721" y="15285"/>
                    <a:pt x="968" y="1969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23" name="任意多边形: 形状 1410">
              <a:extLst>
                <a:ext uri="{FF2B5EF4-FFF2-40B4-BE49-F238E27FC236}">
                  <a16:creationId xmlns:a16="http://schemas.microsoft.com/office/drawing/2014/main" xmlns="" id="{13A224E4-4E84-4725-BC60-4DE282C2C7CE}"/>
                </a:ext>
              </a:extLst>
            </p:cNvPr>
            <p:cNvSpPr/>
            <p:nvPr/>
          </p:nvSpPr>
          <p:spPr>
            <a:xfrm>
              <a:off x="3193785" y="4137151"/>
              <a:ext cx="34950" cy="89046"/>
            </a:xfrm>
            <a:custGeom>
              <a:avLst/>
              <a:gdLst>
                <a:gd name="connsiteX0" fmla="*/ 5932 w 8271"/>
                <a:gd name="connsiteY0" fmla="*/ 21 h 21073"/>
                <a:gd name="connsiteX1" fmla="*/ 769 w 8271"/>
                <a:gd name="connsiteY1" fmla="*/ 20241 h 21073"/>
                <a:gd name="connsiteX2" fmla="*/ 7653 w 8271"/>
                <a:gd name="connsiteY2" fmla="*/ 10669 h 21073"/>
                <a:gd name="connsiteX3" fmla="*/ 5932 w 8271"/>
                <a:gd name="connsiteY3" fmla="*/ 21 h 21073"/>
              </a:gdLst>
              <a:ahLst/>
              <a:cxnLst>
                <a:cxn ang="0">
                  <a:pos x="connsiteX0" y="connsiteY0"/>
                </a:cxn>
                <a:cxn ang="0">
                  <a:pos x="connsiteX1" y="connsiteY1"/>
                </a:cxn>
                <a:cxn ang="0">
                  <a:pos x="connsiteX2" y="connsiteY2"/>
                </a:cxn>
                <a:cxn ang="0">
                  <a:pos x="connsiteX3" y="connsiteY3"/>
                </a:cxn>
              </a:cxnLst>
              <a:rect l="l" t="t" r="r" b="b"/>
              <a:pathLst>
                <a:path w="8271" h="21073">
                  <a:moveTo>
                    <a:pt x="5932" y="21"/>
                  </a:moveTo>
                  <a:cubicBezTo>
                    <a:pt x="1522" y="1742"/>
                    <a:pt x="-1489" y="16369"/>
                    <a:pt x="769" y="20241"/>
                  </a:cubicBezTo>
                  <a:cubicBezTo>
                    <a:pt x="2490" y="23145"/>
                    <a:pt x="6147" y="18090"/>
                    <a:pt x="7653" y="10669"/>
                  </a:cubicBezTo>
                  <a:cubicBezTo>
                    <a:pt x="8621" y="5936"/>
                    <a:pt x="8729" y="-409"/>
                    <a:pt x="5932" y="2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24" name="任意多边形: 形状 1411">
              <a:extLst>
                <a:ext uri="{FF2B5EF4-FFF2-40B4-BE49-F238E27FC236}">
                  <a16:creationId xmlns:a16="http://schemas.microsoft.com/office/drawing/2014/main" xmlns="" id="{0079AB4E-4CDF-437A-A8FE-BEC30E937451}"/>
                </a:ext>
              </a:extLst>
            </p:cNvPr>
            <p:cNvSpPr/>
            <p:nvPr/>
          </p:nvSpPr>
          <p:spPr>
            <a:xfrm>
              <a:off x="3302869" y="4104428"/>
              <a:ext cx="28083" cy="88826"/>
            </a:xfrm>
            <a:custGeom>
              <a:avLst/>
              <a:gdLst>
                <a:gd name="connsiteX0" fmla="*/ 5177 w 6646"/>
                <a:gd name="connsiteY0" fmla="*/ 21 h 21021"/>
                <a:gd name="connsiteX1" fmla="*/ 552 w 6646"/>
                <a:gd name="connsiteY1" fmla="*/ 20564 h 21021"/>
                <a:gd name="connsiteX2" fmla="*/ 5930 w 6646"/>
                <a:gd name="connsiteY2" fmla="*/ 10561 h 21021"/>
                <a:gd name="connsiteX3" fmla="*/ 5177 w 6646"/>
                <a:gd name="connsiteY3" fmla="*/ 21 h 21021"/>
              </a:gdLst>
              <a:ahLst/>
              <a:cxnLst>
                <a:cxn ang="0">
                  <a:pos x="connsiteX0" y="connsiteY0"/>
                </a:cxn>
                <a:cxn ang="0">
                  <a:pos x="connsiteX1" y="connsiteY1"/>
                </a:cxn>
                <a:cxn ang="0">
                  <a:pos x="connsiteX2" y="connsiteY2"/>
                </a:cxn>
                <a:cxn ang="0">
                  <a:pos x="connsiteX3" y="connsiteY3"/>
                </a:cxn>
              </a:cxnLst>
              <a:rect l="l" t="t" r="r" b="b"/>
              <a:pathLst>
                <a:path w="6646" h="21021">
                  <a:moveTo>
                    <a:pt x="5177" y="21"/>
                  </a:moveTo>
                  <a:cubicBezTo>
                    <a:pt x="1736" y="1849"/>
                    <a:pt x="-1276" y="17660"/>
                    <a:pt x="552" y="20564"/>
                  </a:cubicBezTo>
                  <a:cubicBezTo>
                    <a:pt x="1736" y="22607"/>
                    <a:pt x="4532" y="17552"/>
                    <a:pt x="5930" y="10561"/>
                  </a:cubicBezTo>
                  <a:cubicBezTo>
                    <a:pt x="6791" y="5936"/>
                    <a:pt x="7221" y="-409"/>
                    <a:pt x="5177" y="2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25" name="任意多边形: 形状 1412">
              <a:extLst>
                <a:ext uri="{FF2B5EF4-FFF2-40B4-BE49-F238E27FC236}">
                  <a16:creationId xmlns:a16="http://schemas.microsoft.com/office/drawing/2014/main" xmlns="" id="{AACA0080-3D83-45F0-AF93-6E9B09F1717D}"/>
                </a:ext>
              </a:extLst>
            </p:cNvPr>
            <p:cNvSpPr/>
            <p:nvPr/>
          </p:nvSpPr>
          <p:spPr>
            <a:xfrm>
              <a:off x="3378790" y="4071286"/>
              <a:ext cx="22151" cy="89101"/>
            </a:xfrm>
            <a:custGeom>
              <a:avLst/>
              <a:gdLst>
                <a:gd name="connsiteX0" fmla="*/ 4527 w 5242"/>
                <a:gd name="connsiteY0" fmla="*/ 12 h 21086"/>
                <a:gd name="connsiteX1" fmla="*/ 225 w 5242"/>
                <a:gd name="connsiteY1" fmla="*/ 20878 h 21086"/>
                <a:gd name="connsiteX2" fmla="*/ 4097 w 5242"/>
                <a:gd name="connsiteY2" fmla="*/ 10552 h 21086"/>
                <a:gd name="connsiteX3" fmla="*/ 4527 w 5242"/>
                <a:gd name="connsiteY3" fmla="*/ 12 h 21086"/>
              </a:gdLst>
              <a:ahLst/>
              <a:cxnLst>
                <a:cxn ang="0">
                  <a:pos x="connsiteX0" y="connsiteY0"/>
                </a:cxn>
                <a:cxn ang="0">
                  <a:pos x="connsiteX1" y="connsiteY1"/>
                </a:cxn>
                <a:cxn ang="0">
                  <a:pos x="connsiteX2" y="connsiteY2"/>
                </a:cxn>
                <a:cxn ang="0">
                  <a:pos x="connsiteX3" y="connsiteY3"/>
                </a:cxn>
              </a:cxnLst>
              <a:rect l="l" t="t" r="r" b="b"/>
              <a:pathLst>
                <a:path w="5242" h="21086">
                  <a:moveTo>
                    <a:pt x="4527" y="12"/>
                  </a:moveTo>
                  <a:cubicBezTo>
                    <a:pt x="2160" y="2055"/>
                    <a:pt x="-851" y="18942"/>
                    <a:pt x="225" y="20878"/>
                  </a:cubicBezTo>
                  <a:cubicBezTo>
                    <a:pt x="977" y="22168"/>
                    <a:pt x="2806" y="17328"/>
                    <a:pt x="4097" y="10552"/>
                  </a:cubicBezTo>
                  <a:cubicBezTo>
                    <a:pt x="5172" y="6035"/>
                    <a:pt x="5817" y="-311"/>
                    <a:pt x="4527" y="1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26" name="任意多边形: 形状 1413">
              <a:extLst>
                <a:ext uri="{FF2B5EF4-FFF2-40B4-BE49-F238E27FC236}">
                  <a16:creationId xmlns:a16="http://schemas.microsoft.com/office/drawing/2014/main" xmlns="" id="{518D27B9-0CEA-4AD0-864A-FDFC91482E90}"/>
                </a:ext>
              </a:extLst>
            </p:cNvPr>
            <p:cNvSpPr/>
            <p:nvPr/>
          </p:nvSpPr>
          <p:spPr>
            <a:xfrm>
              <a:off x="3421507" y="4038614"/>
              <a:ext cx="17431" cy="89076"/>
            </a:xfrm>
            <a:custGeom>
              <a:avLst/>
              <a:gdLst>
                <a:gd name="connsiteX0" fmla="*/ 10 w 4125"/>
                <a:gd name="connsiteY0" fmla="*/ 21081 h 21080"/>
                <a:gd name="connsiteX1" fmla="*/ 118 w 4125"/>
                <a:gd name="connsiteY1" fmla="*/ 21081 h 21080"/>
                <a:gd name="connsiteX2" fmla="*/ 2592 w 4125"/>
                <a:gd name="connsiteY2" fmla="*/ 10648 h 21080"/>
                <a:gd name="connsiteX3" fmla="*/ 4097 w 4125"/>
                <a:gd name="connsiteY3" fmla="*/ 0 h 21080"/>
                <a:gd name="connsiteX4" fmla="*/ 3990 w 4125"/>
                <a:gd name="connsiteY4" fmla="*/ 0 h 21080"/>
                <a:gd name="connsiteX5" fmla="*/ 10 w 4125"/>
                <a:gd name="connsiteY5" fmla="*/ 21081 h 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 h="21080">
                  <a:moveTo>
                    <a:pt x="10" y="21081"/>
                  </a:moveTo>
                  <a:cubicBezTo>
                    <a:pt x="10" y="21081"/>
                    <a:pt x="118" y="21081"/>
                    <a:pt x="118" y="21081"/>
                  </a:cubicBezTo>
                  <a:cubicBezTo>
                    <a:pt x="763" y="20005"/>
                    <a:pt x="2054" y="13767"/>
                    <a:pt x="2592" y="10648"/>
                  </a:cubicBezTo>
                  <a:cubicBezTo>
                    <a:pt x="3237" y="7314"/>
                    <a:pt x="4312" y="1183"/>
                    <a:pt x="4097" y="0"/>
                  </a:cubicBezTo>
                  <a:cubicBezTo>
                    <a:pt x="4097" y="0"/>
                    <a:pt x="3990" y="0"/>
                    <a:pt x="3990" y="0"/>
                  </a:cubicBezTo>
                  <a:cubicBezTo>
                    <a:pt x="3022" y="1721"/>
                    <a:pt x="-205" y="19145"/>
                    <a:pt x="10" y="2108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36" name="任意多边形: 形状 1423">
              <a:extLst>
                <a:ext uri="{FF2B5EF4-FFF2-40B4-BE49-F238E27FC236}">
                  <a16:creationId xmlns:a16="http://schemas.microsoft.com/office/drawing/2014/main" xmlns="" id="{440DE9DB-D81C-4CF2-A74C-527D44D708BB}"/>
                </a:ext>
              </a:extLst>
            </p:cNvPr>
            <p:cNvSpPr/>
            <p:nvPr/>
          </p:nvSpPr>
          <p:spPr>
            <a:xfrm>
              <a:off x="102436" y="4229954"/>
              <a:ext cx="86895" cy="89215"/>
            </a:xfrm>
            <a:custGeom>
              <a:avLst/>
              <a:gdLst>
                <a:gd name="connsiteX0" fmla="*/ 20541 w 20564"/>
                <a:gd name="connsiteY0" fmla="*/ 11401 h 21113"/>
                <a:gd name="connsiteX1" fmla="*/ 10001 w 20564"/>
                <a:gd name="connsiteY1" fmla="*/ 0 h 21113"/>
                <a:gd name="connsiteX2" fmla="*/ 2472 w 20564"/>
                <a:gd name="connsiteY2" fmla="*/ 17424 h 21113"/>
                <a:gd name="connsiteX3" fmla="*/ 20541 w 20564"/>
                <a:gd name="connsiteY3" fmla="*/ 11401 h 21113"/>
              </a:gdLst>
              <a:ahLst/>
              <a:cxnLst>
                <a:cxn ang="0">
                  <a:pos x="connsiteX0" y="connsiteY0"/>
                </a:cxn>
                <a:cxn ang="0">
                  <a:pos x="connsiteX1" y="connsiteY1"/>
                </a:cxn>
                <a:cxn ang="0">
                  <a:pos x="connsiteX2" y="connsiteY2"/>
                </a:cxn>
                <a:cxn ang="0">
                  <a:pos x="connsiteX3" y="connsiteY3"/>
                </a:cxn>
              </a:cxnLst>
              <a:rect l="l" t="t" r="r" b="b"/>
              <a:pathLst>
                <a:path w="20564" h="21113">
                  <a:moveTo>
                    <a:pt x="20541" y="11401"/>
                  </a:moveTo>
                  <a:cubicBezTo>
                    <a:pt x="20864" y="6776"/>
                    <a:pt x="17853" y="215"/>
                    <a:pt x="10001" y="0"/>
                  </a:cubicBezTo>
                  <a:cubicBezTo>
                    <a:pt x="429" y="645"/>
                    <a:pt x="-2691" y="11293"/>
                    <a:pt x="2472" y="17424"/>
                  </a:cubicBezTo>
                  <a:cubicBezTo>
                    <a:pt x="8388" y="24523"/>
                    <a:pt x="19789" y="20758"/>
                    <a:pt x="20541" y="1140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37" name="任意多边形: 形状 1424">
              <a:extLst>
                <a:ext uri="{FF2B5EF4-FFF2-40B4-BE49-F238E27FC236}">
                  <a16:creationId xmlns:a16="http://schemas.microsoft.com/office/drawing/2014/main" xmlns="" id="{876E7A69-A988-45F8-B898-4557D108416A}"/>
                </a:ext>
              </a:extLst>
            </p:cNvPr>
            <p:cNvSpPr/>
            <p:nvPr/>
          </p:nvSpPr>
          <p:spPr>
            <a:xfrm>
              <a:off x="436102" y="4222225"/>
              <a:ext cx="87352" cy="89536"/>
            </a:xfrm>
            <a:custGeom>
              <a:avLst/>
              <a:gdLst>
                <a:gd name="connsiteX0" fmla="*/ 10199 w 20672"/>
                <a:gd name="connsiteY0" fmla="*/ 0 h 21189"/>
                <a:gd name="connsiteX1" fmla="*/ 2347 w 20672"/>
                <a:gd name="connsiteY1" fmla="*/ 17532 h 21189"/>
                <a:gd name="connsiteX2" fmla="*/ 20632 w 20672"/>
                <a:gd name="connsiteY2" fmla="*/ 11401 h 21189"/>
                <a:gd name="connsiteX3" fmla="*/ 10199 w 20672"/>
                <a:gd name="connsiteY3" fmla="*/ 0 h 21189"/>
              </a:gdLst>
              <a:ahLst/>
              <a:cxnLst>
                <a:cxn ang="0">
                  <a:pos x="connsiteX0" y="connsiteY0"/>
                </a:cxn>
                <a:cxn ang="0">
                  <a:pos x="connsiteX1" y="connsiteY1"/>
                </a:cxn>
                <a:cxn ang="0">
                  <a:pos x="connsiteX2" y="connsiteY2"/>
                </a:cxn>
                <a:cxn ang="0">
                  <a:pos x="connsiteX3" y="connsiteY3"/>
                </a:cxn>
              </a:cxnLst>
              <a:rect l="l" t="t" r="r" b="b"/>
              <a:pathLst>
                <a:path w="20672" h="21189">
                  <a:moveTo>
                    <a:pt x="10199" y="0"/>
                  </a:moveTo>
                  <a:cubicBezTo>
                    <a:pt x="626" y="753"/>
                    <a:pt x="-2708" y="11401"/>
                    <a:pt x="2347" y="17532"/>
                  </a:cubicBezTo>
                  <a:cubicBezTo>
                    <a:pt x="8263" y="24630"/>
                    <a:pt x="19664" y="20758"/>
                    <a:pt x="20632" y="11401"/>
                  </a:cubicBezTo>
                  <a:cubicBezTo>
                    <a:pt x="21062" y="6668"/>
                    <a:pt x="18158" y="108"/>
                    <a:pt x="10199"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38" name="任意多边形: 形状 1425">
              <a:extLst>
                <a:ext uri="{FF2B5EF4-FFF2-40B4-BE49-F238E27FC236}">
                  <a16:creationId xmlns:a16="http://schemas.microsoft.com/office/drawing/2014/main" xmlns="" id="{7074C973-7400-4496-8D04-9793654CA700}"/>
                </a:ext>
              </a:extLst>
            </p:cNvPr>
            <p:cNvSpPr/>
            <p:nvPr/>
          </p:nvSpPr>
          <p:spPr>
            <a:xfrm>
              <a:off x="769980" y="4210862"/>
              <a:ext cx="87533" cy="89841"/>
            </a:xfrm>
            <a:custGeom>
              <a:avLst/>
              <a:gdLst>
                <a:gd name="connsiteX0" fmla="*/ 10455 w 20715"/>
                <a:gd name="connsiteY0" fmla="*/ 0 h 21261"/>
                <a:gd name="connsiteX1" fmla="*/ 2388 w 20715"/>
                <a:gd name="connsiteY1" fmla="*/ 17639 h 21261"/>
                <a:gd name="connsiteX2" fmla="*/ 20673 w 20715"/>
                <a:gd name="connsiteY2" fmla="*/ 11293 h 21261"/>
                <a:gd name="connsiteX3" fmla="*/ 10455 w 20715"/>
                <a:gd name="connsiteY3" fmla="*/ 0 h 21261"/>
              </a:gdLst>
              <a:ahLst/>
              <a:cxnLst>
                <a:cxn ang="0">
                  <a:pos x="connsiteX0" y="connsiteY0"/>
                </a:cxn>
                <a:cxn ang="0">
                  <a:pos x="connsiteX1" y="connsiteY1"/>
                </a:cxn>
                <a:cxn ang="0">
                  <a:pos x="connsiteX2" y="connsiteY2"/>
                </a:cxn>
                <a:cxn ang="0">
                  <a:pos x="connsiteX3" y="connsiteY3"/>
                </a:cxn>
              </a:cxnLst>
              <a:rect l="l" t="t" r="r" b="b"/>
              <a:pathLst>
                <a:path w="20715" h="21261">
                  <a:moveTo>
                    <a:pt x="10455" y="0"/>
                  </a:moveTo>
                  <a:cubicBezTo>
                    <a:pt x="667" y="860"/>
                    <a:pt x="-2775" y="11401"/>
                    <a:pt x="2388" y="17639"/>
                  </a:cubicBezTo>
                  <a:cubicBezTo>
                    <a:pt x="8196" y="24738"/>
                    <a:pt x="19597" y="20758"/>
                    <a:pt x="20673" y="11293"/>
                  </a:cubicBezTo>
                  <a:cubicBezTo>
                    <a:pt x="21103" y="6668"/>
                    <a:pt x="18306" y="108"/>
                    <a:pt x="10455"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49" name="任意多边形: 形状 1436">
              <a:extLst>
                <a:ext uri="{FF2B5EF4-FFF2-40B4-BE49-F238E27FC236}">
                  <a16:creationId xmlns:a16="http://schemas.microsoft.com/office/drawing/2014/main" xmlns="" id="{607A86A8-E911-4420-9476-B9BF45EE2D61}"/>
                </a:ext>
              </a:extLst>
            </p:cNvPr>
            <p:cNvSpPr/>
            <p:nvPr/>
          </p:nvSpPr>
          <p:spPr>
            <a:xfrm>
              <a:off x="289288" y="4393569"/>
              <a:ext cx="86452" cy="87356"/>
            </a:xfrm>
            <a:custGeom>
              <a:avLst/>
              <a:gdLst>
                <a:gd name="connsiteX0" fmla="*/ 20420 w 20459"/>
                <a:gd name="connsiteY0" fmla="*/ 11186 h 20673"/>
                <a:gd name="connsiteX1" fmla="*/ 10094 w 20459"/>
                <a:gd name="connsiteY1" fmla="*/ 0 h 20673"/>
                <a:gd name="connsiteX2" fmla="*/ 2350 w 20459"/>
                <a:gd name="connsiteY2" fmla="*/ 17101 h 20673"/>
                <a:gd name="connsiteX3" fmla="*/ 20420 w 20459"/>
                <a:gd name="connsiteY3" fmla="*/ 11186 h 20673"/>
              </a:gdLst>
              <a:ahLst/>
              <a:cxnLst>
                <a:cxn ang="0">
                  <a:pos x="connsiteX0" y="connsiteY0"/>
                </a:cxn>
                <a:cxn ang="0">
                  <a:pos x="connsiteX1" y="connsiteY1"/>
                </a:cxn>
                <a:cxn ang="0">
                  <a:pos x="connsiteX2" y="connsiteY2"/>
                </a:cxn>
                <a:cxn ang="0">
                  <a:pos x="connsiteX3" y="connsiteY3"/>
                </a:cxn>
              </a:cxnLst>
              <a:rect l="l" t="t" r="r" b="b"/>
              <a:pathLst>
                <a:path w="20459" h="20673">
                  <a:moveTo>
                    <a:pt x="20420" y="11186"/>
                  </a:moveTo>
                  <a:cubicBezTo>
                    <a:pt x="20850" y="6668"/>
                    <a:pt x="17838" y="215"/>
                    <a:pt x="10094" y="0"/>
                  </a:cubicBezTo>
                  <a:cubicBezTo>
                    <a:pt x="630" y="753"/>
                    <a:pt x="-2705" y="11078"/>
                    <a:pt x="2350" y="17101"/>
                  </a:cubicBezTo>
                  <a:cubicBezTo>
                    <a:pt x="8266" y="23985"/>
                    <a:pt x="19559" y="20328"/>
                    <a:pt x="20420" y="1118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50" name="任意多边形: 形状 1437">
              <a:extLst>
                <a:ext uri="{FF2B5EF4-FFF2-40B4-BE49-F238E27FC236}">
                  <a16:creationId xmlns:a16="http://schemas.microsoft.com/office/drawing/2014/main" xmlns="" id="{01E16AAF-9F52-4C4C-A350-0D50AD80B60D}"/>
                </a:ext>
              </a:extLst>
            </p:cNvPr>
            <p:cNvSpPr/>
            <p:nvPr/>
          </p:nvSpPr>
          <p:spPr>
            <a:xfrm>
              <a:off x="621023" y="4384480"/>
              <a:ext cx="86430" cy="87660"/>
            </a:xfrm>
            <a:custGeom>
              <a:avLst/>
              <a:gdLst>
                <a:gd name="connsiteX0" fmla="*/ 10212 w 20454"/>
                <a:gd name="connsiteY0" fmla="*/ 0 h 20745"/>
                <a:gd name="connsiteX1" fmla="*/ 2253 w 20454"/>
                <a:gd name="connsiteY1" fmla="*/ 17209 h 20745"/>
                <a:gd name="connsiteX2" fmla="*/ 20430 w 20454"/>
                <a:gd name="connsiteY2" fmla="*/ 11078 h 20745"/>
                <a:gd name="connsiteX3" fmla="*/ 10212 w 20454"/>
                <a:gd name="connsiteY3" fmla="*/ 0 h 20745"/>
              </a:gdLst>
              <a:ahLst/>
              <a:cxnLst>
                <a:cxn ang="0">
                  <a:pos x="connsiteX0" y="connsiteY0"/>
                </a:cxn>
                <a:cxn ang="0">
                  <a:pos x="connsiteX1" y="connsiteY1"/>
                </a:cxn>
                <a:cxn ang="0">
                  <a:pos x="connsiteX2" y="connsiteY2"/>
                </a:cxn>
                <a:cxn ang="0">
                  <a:pos x="connsiteX3" y="connsiteY3"/>
                </a:cxn>
              </a:cxnLst>
              <a:rect l="l" t="t" r="r" b="b"/>
              <a:pathLst>
                <a:path w="20454" h="20745">
                  <a:moveTo>
                    <a:pt x="10212" y="0"/>
                  </a:moveTo>
                  <a:cubicBezTo>
                    <a:pt x="747" y="753"/>
                    <a:pt x="-2694" y="11186"/>
                    <a:pt x="2253" y="17209"/>
                  </a:cubicBezTo>
                  <a:cubicBezTo>
                    <a:pt x="7954" y="24092"/>
                    <a:pt x="19355" y="20328"/>
                    <a:pt x="20430" y="11078"/>
                  </a:cubicBezTo>
                  <a:cubicBezTo>
                    <a:pt x="20753" y="6453"/>
                    <a:pt x="17956" y="108"/>
                    <a:pt x="10212"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51" name="任意多边形: 形状 1438">
              <a:extLst>
                <a:ext uri="{FF2B5EF4-FFF2-40B4-BE49-F238E27FC236}">
                  <a16:creationId xmlns:a16="http://schemas.microsoft.com/office/drawing/2014/main" xmlns="" id="{0A3D8783-4A7A-4832-8F79-683CC8CC28BB}"/>
                </a:ext>
              </a:extLst>
            </p:cNvPr>
            <p:cNvSpPr/>
            <p:nvPr/>
          </p:nvSpPr>
          <p:spPr>
            <a:xfrm>
              <a:off x="950857" y="4371296"/>
              <a:ext cx="85374" cy="87732"/>
            </a:xfrm>
            <a:custGeom>
              <a:avLst/>
              <a:gdLst>
                <a:gd name="connsiteX0" fmla="*/ 20136 w 20204"/>
                <a:gd name="connsiteY0" fmla="*/ 10971 h 20762"/>
                <a:gd name="connsiteX1" fmla="*/ 10349 w 20204"/>
                <a:gd name="connsiteY1" fmla="*/ 0 h 20762"/>
                <a:gd name="connsiteX2" fmla="*/ 2067 w 20204"/>
                <a:gd name="connsiteY2" fmla="*/ 17209 h 20762"/>
                <a:gd name="connsiteX3" fmla="*/ 20136 w 20204"/>
                <a:gd name="connsiteY3" fmla="*/ 10971 h 20762"/>
              </a:gdLst>
              <a:ahLst/>
              <a:cxnLst>
                <a:cxn ang="0">
                  <a:pos x="connsiteX0" y="connsiteY0"/>
                </a:cxn>
                <a:cxn ang="0">
                  <a:pos x="connsiteX1" y="connsiteY1"/>
                </a:cxn>
                <a:cxn ang="0">
                  <a:pos x="connsiteX2" y="connsiteY2"/>
                </a:cxn>
                <a:cxn ang="0">
                  <a:pos x="connsiteX3" y="connsiteY3"/>
                </a:cxn>
              </a:cxnLst>
              <a:rect l="l" t="t" r="r" b="b"/>
              <a:pathLst>
                <a:path w="20204" h="20762">
                  <a:moveTo>
                    <a:pt x="20136" y="10971"/>
                  </a:moveTo>
                  <a:cubicBezTo>
                    <a:pt x="20674" y="6453"/>
                    <a:pt x="18093" y="108"/>
                    <a:pt x="10349" y="0"/>
                  </a:cubicBezTo>
                  <a:cubicBezTo>
                    <a:pt x="991" y="860"/>
                    <a:pt x="-2665" y="11401"/>
                    <a:pt x="2067" y="17209"/>
                  </a:cubicBezTo>
                  <a:cubicBezTo>
                    <a:pt x="7552" y="24200"/>
                    <a:pt x="18846" y="20221"/>
                    <a:pt x="20136" y="1097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52" name="任意多边形: 形状 1439">
              <a:extLst>
                <a:ext uri="{FF2B5EF4-FFF2-40B4-BE49-F238E27FC236}">
                  <a16:creationId xmlns:a16="http://schemas.microsoft.com/office/drawing/2014/main" xmlns="" id="{029939EC-FD2C-4FC6-AE56-2B53D777F5B1}"/>
                </a:ext>
              </a:extLst>
            </p:cNvPr>
            <p:cNvSpPr/>
            <p:nvPr/>
          </p:nvSpPr>
          <p:spPr>
            <a:xfrm>
              <a:off x="1275759" y="4355391"/>
              <a:ext cx="84660" cy="87529"/>
            </a:xfrm>
            <a:custGeom>
              <a:avLst/>
              <a:gdLst>
                <a:gd name="connsiteX0" fmla="*/ 19934 w 20035"/>
                <a:gd name="connsiteY0" fmla="*/ 10863 h 20714"/>
                <a:gd name="connsiteX1" fmla="*/ 10577 w 20035"/>
                <a:gd name="connsiteY1" fmla="*/ 0 h 20714"/>
                <a:gd name="connsiteX2" fmla="*/ 1973 w 20035"/>
                <a:gd name="connsiteY2" fmla="*/ 17316 h 20714"/>
                <a:gd name="connsiteX3" fmla="*/ 19934 w 20035"/>
                <a:gd name="connsiteY3" fmla="*/ 10863 h 20714"/>
              </a:gdLst>
              <a:ahLst/>
              <a:cxnLst>
                <a:cxn ang="0">
                  <a:pos x="connsiteX0" y="connsiteY0"/>
                </a:cxn>
                <a:cxn ang="0">
                  <a:pos x="connsiteX1" y="connsiteY1"/>
                </a:cxn>
                <a:cxn ang="0">
                  <a:pos x="connsiteX2" y="connsiteY2"/>
                </a:cxn>
                <a:cxn ang="0">
                  <a:pos x="connsiteX3" y="connsiteY3"/>
                </a:cxn>
              </a:cxnLst>
              <a:rect l="l" t="t" r="r" b="b"/>
              <a:pathLst>
                <a:path w="20035" h="20714">
                  <a:moveTo>
                    <a:pt x="19934" y="10863"/>
                  </a:moveTo>
                  <a:cubicBezTo>
                    <a:pt x="20580" y="6346"/>
                    <a:pt x="18213" y="0"/>
                    <a:pt x="10577" y="0"/>
                  </a:cubicBezTo>
                  <a:cubicBezTo>
                    <a:pt x="1112" y="968"/>
                    <a:pt x="-2652" y="11401"/>
                    <a:pt x="1973" y="17316"/>
                  </a:cubicBezTo>
                  <a:cubicBezTo>
                    <a:pt x="7350" y="24092"/>
                    <a:pt x="18536" y="20113"/>
                    <a:pt x="19934" y="1086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53" name="任意多边形: 形状 1440">
              <a:extLst>
                <a:ext uri="{FF2B5EF4-FFF2-40B4-BE49-F238E27FC236}">
                  <a16:creationId xmlns:a16="http://schemas.microsoft.com/office/drawing/2014/main" xmlns="" id="{F8606F0E-E387-41E2-ACA5-2C38F939F82A}"/>
                </a:ext>
              </a:extLst>
            </p:cNvPr>
            <p:cNvSpPr/>
            <p:nvPr/>
          </p:nvSpPr>
          <p:spPr>
            <a:xfrm>
              <a:off x="1595341" y="4335843"/>
              <a:ext cx="81558" cy="87740"/>
            </a:xfrm>
            <a:custGeom>
              <a:avLst/>
              <a:gdLst>
                <a:gd name="connsiteX0" fmla="*/ 19164 w 19301"/>
                <a:gd name="connsiteY0" fmla="*/ 10757 h 20764"/>
                <a:gd name="connsiteX1" fmla="*/ 19164 w 19301"/>
                <a:gd name="connsiteY1" fmla="*/ 10757 h 20764"/>
                <a:gd name="connsiteX2" fmla="*/ 10344 w 19301"/>
                <a:gd name="connsiteY2" fmla="*/ 1 h 20764"/>
                <a:gd name="connsiteX3" fmla="*/ 1740 w 19301"/>
                <a:gd name="connsiteY3" fmla="*/ 17425 h 20764"/>
                <a:gd name="connsiteX4" fmla="*/ 19164 w 19301"/>
                <a:gd name="connsiteY4" fmla="*/ 10757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01" h="20764">
                  <a:moveTo>
                    <a:pt x="19164" y="10757"/>
                  </a:moveTo>
                  <a:lnTo>
                    <a:pt x="19164" y="10757"/>
                  </a:lnTo>
                  <a:cubicBezTo>
                    <a:pt x="19917" y="6240"/>
                    <a:pt x="17658" y="-106"/>
                    <a:pt x="10344" y="1"/>
                  </a:cubicBezTo>
                  <a:cubicBezTo>
                    <a:pt x="1417" y="1077"/>
                    <a:pt x="-2562" y="11617"/>
                    <a:pt x="1740" y="17425"/>
                  </a:cubicBezTo>
                  <a:cubicBezTo>
                    <a:pt x="6687" y="24201"/>
                    <a:pt x="17658" y="20007"/>
                    <a:pt x="19164" y="1075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54" name="任意多边形: 形状 1441">
              <a:extLst>
                <a:ext uri="{FF2B5EF4-FFF2-40B4-BE49-F238E27FC236}">
                  <a16:creationId xmlns:a16="http://schemas.microsoft.com/office/drawing/2014/main" xmlns="" id="{8A58393F-72E9-4D77-80F9-0D1329AB5840}"/>
                </a:ext>
              </a:extLst>
            </p:cNvPr>
            <p:cNvSpPr/>
            <p:nvPr/>
          </p:nvSpPr>
          <p:spPr>
            <a:xfrm>
              <a:off x="1904288" y="4312644"/>
              <a:ext cx="78224" cy="87770"/>
            </a:xfrm>
            <a:custGeom>
              <a:avLst/>
              <a:gdLst>
                <a:gd name="connsiteX0" fmla="*/ 18328 w 18512"/>
                <a:gd name="connsiteY0" fmla="*/ 10653 h 20771"/>
                <a:gd name="connsiteX1" fmla="*/ 18328 w 18512"/>
                <a:gd name="connsiteY1" fmla="*/ 10653 h 20771"/>
                <a:gd name="connsiteX2" fmla="*/ 10153 w 18512"/>
                <a:gd name="connsiteY2" fmla="*/ 5 h 20771"/>
                <a:gd name="connsiteX3" fmla="*/ 1549 w 18512"/>
                <a:gd name="connsiteY3" fmla="*/ 17537 h 20771"/>
                <a:gd name="connsiteX4" fmla="*/ 18328 w 18512"/>
                <a:gd name="connsiteY4" fmla="*/ 10653 h 20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2" h="20771">
                  <a:moveTo>
                    <a:pt x="18328" y="10653"/>
                  </a:moveTo>
                  <a:lnTo>
                    <a:pt x="18328" y="10653"/>
                  </a:lnTo>
                  <a:cubicBezTo>
                    <a:pt x="19188" y="6136"/>
                    <a:pt x="17145" y="-210"/>
                    <a:pt x="10153" y="5"/>
                  </a:cubicBezTo>
                  <a:cubicBezTo>
                    <a:pt x="1549" y="1188"/>
                    <a:pt x="-2431" y="11836"/>
                    <a:pt x="1549" y="17537"/>
                  </a:cubicBezTo>
                  <a:cubicBezTo>
                    <a:pt x="6066" y="24205"/>
                    <a:pt x="16607" y="19903"/>
                    <a:pt x="18328" y="1065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55" name="任意多边形: 形状 1442">
              <a:extLst>
                <a:ext uri="{FF2B5EF4-FFF2-40B4-BE49-F238E27FC236}">
                  <a16:creationId xmlns:a16="http://schemas.microsoft.com/office/drawing/2014/main" xmlns="" id="{CC44682D-B5ED-4221-A988-EF797750A744}"/>
                </a:ext>
              </a:extLst>
            </p:cNvPr>
            <p:cNvSpPr/>
            <p:nvPr/>
          </p:nvSpPr>
          <p:spPr>
            <a:xfrm>
              <a:off x="2191303" y="4287194"/>
              <a:ext cx="70842" cy="87897"/>
            </a:xfrm>
            <a:custGeom>
              <a:avLst/>
              <a:gdLst>
                <a:gd name="connsiteX0" fmla="*/ 16552 w 16765"/>
                <a:gd name="connsiteY0" fmla="*/ 10653 h 20801"/>
                <a:gd name="connsiteX1" fmla="*/ 9561 w 16765"/>
                <a:gd name="connsiteY1" fmla="*/ 5 h 20801"/>
                <a:gd name="connsiteX2" fmla="*/ 1709 w 16765"/>
                <a:gd name="connsiteY2" fmla="*/ 18290 h 20801"/>
                <a:gd name="connsiteX3" fmla="*/ 16552 w 16765"/>
                <a:gd name="connsiteY3" fmla="*/ 10653 h 20801"/>
              </a:gdLst>
              <a:ahLst/>
              <a:cxnLst>
                <a:cxn ang="0">
                  <a:pos x="connsiteX0" y="connsiteY0"/>
                </a:cxn>
                <a:cxn ang="0">
                  <a:pos x="connsiteX1" y="connsiteY1"/>
                </a:cxn>
                <a:cxn ang="0">
                  <a:pos x="connsiteX2" y="connsiteY2"/>
                </a:cxn>
                <a:cxn ang="0">
                  <a:pos x="connsiteX3" y="connsiteY3"/>
                </a:cxn>
              </a:cxnLst>
              <a:rect l="l" t="t" r="r" b="b"/>
              <a:pathLst>
                <a:path w="16765" h="20801">
                  <a:moveTo>
                    <a:pt x="16552" y="10653"/>
                  </a:moveTo>
                  <a:cubicBezTo>
                    <a:pt x="17412" y="6136"/>
                    <a:pt x="15799" y="-210"/>
                    <a:pt x="9561" y="5"/>
                  </a:cubicBezTo>
                  <a:cubicBezTo>
                    <a:pt x="1386" y="1296"/>
                    <a:pt x="-2486" y="12804"/>
                    <a:pt x="1709" y="18290"/>
                  </a:cubicBezTo>
                  <a:cubicBezTo>
                    <a:pt x="6011" y="23990"/>
                    <a:pt x="14938" y="19365"/>
                    <a:pt x="16552" y="1065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56" name="任意多边形: 形状 1443">
              <a:extLst>
                <a:ext uri="{FF2B5EF4-FFF2-40B4-BE49-F238E27FC236}">
                  <a16:creationId xmlns:a16="http://schemas.microsoft.com/office/drawing/2014/main" xmlns="" id="{8FD220A3-AAE7-47DE-A84C-39C1862792EE}"/>
                </a:ext>
              </a:extLst>
            </p:cNvPr>
            <p:cNvSpPr/>
            <p:nvPr/>
          </p:nvSpPr>
          <p:spPr>
            <a:xfrm>
              <a:off x="2450510" y="4259900"/>
              <a:ext cx="63760" cy="88277"/>
            </a:xfrm>
            <a:custGeom>
              <a:avLst/>
              <a:gdLst>
                <a:gd name="connsiteX0" fmla="*/ 8880 w 15089"/>
                <a:gd name="connsiteY0" fmla="*/ 12 h 20891"/>
                <a:gd name="connsiteX1" fmla="*/ 1351 w 15089"/>
                <a:gd name="connsiteY1" fmla="*/ 18404 h 20891"/>
                <a:gd name="connsiteX2" fmla="*/ 14796 w 15089"/>
                <a:gd name="connsiteY2" fmla="*/ 10660 h 20891"/>
                <a:gd name="connsiteX3" fmla="*/ 14796 w 15089"/>
                <a:gd name="connsiteY3" fmla="*/ 10660 h 20891"/>
                <a:gd name="connsiteX4" fmla="*/ 8880 w 15089"/>
                <a:gd name="connsiteY4" fmla="*/ 12 h 20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9" h="20891">
                  <a:moveTo>
                    <a:pt x="8880" y="12"/>
                  </a:moveTo>
                  <a:cubicBezTo>
                    <a:pt x="1567" y="1410"/>
                    <a:pt x="-2198" y="12918"/>
                    <a:pt x="1351" y="18404"/>
                  </a:cubicBezTo>
                  <a:cubicBezTo>
                    <a:pt x="5008" y="24104"/>
                    <a:pt x="13075" y="19372"/>
                    <a:pt x="14796" y="10660"/>
                  </a:cubicBezTo>
                  <a:lnTo>
                    <a:pt x="14796" y="10660"/>
                  </a:lnTo>
                  <a:cubicBezTo>
                    <a:pt x="15764" y="6035"/>
                    <a:pt x="14473" y="-311"/>
                    <a:pt x="8880" y="1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57" name="任意多边形: 形状 1444">
              <a:extLst>
                <a:ext uri="{FF2B5EF4-FFF2-40B4-BE49-F238E27FC236}">
                  <a16:creationId xmlns:a16="http://schemas.microsoft.com/office/drawing/2014/main" xmlns="" id="{A7E4120F-D005-4522-9845-BDED1BBEE659}"/>
                </a:ext>
              </a:extLst>
            </p:cNvPr>
            <p:cNvSpPr/>
            <p:nvPr/>
          </p:nvSpPr>
          <p:spPr>
            <a:xfrm>
              <a:off x="2681118" y="4230811"/>
              <a:ext cx="56940" cy="88345"/>
            </a:xfrm>
            <a:custGeom>
              <a:avLst/>
              <a:gdLst>
                <a:gd name="connsiteX0" fmla="*/ 1416 w 13475"/>
                <a:gd name="connsiteY0" fmla="*/ 19049 h 20907"/>
                <a:gd name="connsiteX1" fmla="*/ 13139 w 13475"/>
                <a:gd name="connsiteY1" fmla="*/ 10552 h 20907"/>
                <a:gd name="connsiteX2" fmla="*/ 8192 w 13475"/>
                <a:gd name="connsiteY2" fmla="*/ 12 h 20907"/>
                <a:gd name="connsiteX3" fmla="*/ 1416 w 13475"/>
                <a:gd name="connsiteY3" fmla="*/ 19049 h 20907"/>
              </a:gdLst>
              <a:ahLst/>
              <a:cxnLst>
                <a:cxn ang="0">
                  <a:pos x="connsiteX0" y="connsiteY0"/>
                </a:cxn>
                <a:cxn ang="0">
                  <a:pos x="connsiteX1" y="connsiteY1"/>
                </a:cxn>
                <a:cxn ang="0">
                  <a:pos x="connsiteX2" y="connsiteY2"/>
                </a:cxn>
                <a:cxn ang="0">
                  <a:pos x="connsiteX3" y="connsiteY3"/>
                </a:cxn>
              </a:cxnLst>
              <a:rect l="l" t="t" r="r" b="b"/>
              <a:pathLst>
                <a:path w="13475" h="20907">
                  <a:moveTo>
                    <a:pt x="1416" y="19049"/>
                  </a:moveTo>
                  <a:cubicBezTo>
                    <a:pt x="4750" y="23782"/>
                    <a:pt x="11419" y="18942"/>
                    <a:pt x="13139" y="10552"/>
                  </a:cubicBezTo>
                  <a:cubicBezTo>
                    <a:pt x="14108" y="6035"/>
                    <a:pt x="13139" y="-311"/>
                    <a:pt x="8192" y="12"/>
                  </a:cubicBezTo>
                  <a:cubicBezTo>
                    <a:pt x="1308" y="1518"/>
                    <a:pt x="-2133" y="13994"/>
                    <a:pt x="1416" y="1904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70" name="任意多边形: 形状 1457">
              <a:extLst>
                <a:ext uri="{FF2B5EF4-FFF2-40B4-BE49-F238E27FC236}">
                  <a16:creationId xmlns:a16="http://schemas.microsoft.com/office/drawing/2014/main" xmlns="" id="{BF22CBAF-8566-4C84-A4CC-26D15DD6E169}"/>
                </a:ext>
              </a:extLst>
            </p:cNvPr>
            <p:cNvSpPr/>
            <p:nvPr/>
          </p:nvSpPr>
          <p:spPr>
            <a:xfrm>
              <a:off x="111851" y="4591724"/>
              <a:ext cx="85209" cy="84926"/>
            </a:xfrm>
            <a:custGeom>
              <a:avLst/>
              <a:gdLst>
                <a:gd name="connsiteX0" fmla="*/ 20142 w 20165"/>
                <a:gd name="connsiteY0" fmla="*/ 10863 h 20098"/>
                <a:gd name="connsiteX1" fmla="*/ 9816 w 20165"/>
                <a:gd name="connsiteY1" fmla="*/ 0 h 20098"/>
                <a:gd name="connsiteX2" fmla="*/ 2503 w 20165"/>
                <a:gd name="connsiteY2" fmla="*/ 16564 h 20098"/>
                <a:gd name="connsiteX3" fmla="*/ 20142 w 20165"/>
                <a:gd name="connsiteY3" fmla="*/ 10863 h 20098"/>
              </a:gdLst>
              <a:ahLst/>
              <a:cxnLst>
                <a:cxn ang="0">
                  <a:pos x="connsiteX0" y="connsiteY0"/>
                </a:cxn>
                <a:cxn ang="0">
                  <a:pos x="connsiteX1" y="connsiteY1"/>
                </a:cxn>
                <a:cxn ang="0">
                  <a:pos x="connsiteX2" y="connsiteY2"/>
                </a:cxn>
                <a:cxn ang="0">
                  <a:pos x="connsiteX3" y="connsiteY3"/>
                </a:cxn>
              </a:cxnLst>
              <a:rect l="l" t="t" r="r" b="b"/>
              <a:pathLst>
                <a:path w="20165" h="20098">
                  <a:moveTo>
                    <a:pt x="20142" y="10863"/>
                  </a:moveTo>
                  <a:cubicBezTo>
                    <a:pt x="20464" y="6453"/>
                    <a:pt x="17560" y="215"/>
                    <a:pt x="9816" y="0"/>
                  </a:cubicBezTo>
                  <a:cubicBezTo>
                    <a:pt x="351" y="645"/>
                    <a:pt x="-2660" y="10540"/>
                    <a:pt x="2503" y="16564"/>
                  </a:cubicBezTo>
                  <a:cubicBezTo>
                    <a:pt x="8418" y="23340"/>
                    <a:pt x="19389" y="19790"/>
                    <a:pt x="20142" y="1086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71" name="任意多边形: 形状 1458">
              <a:extLst>
                <a:ext uri="{FF2B5EF4-FFF2-40B4-BE49-F238E27FC236}">
                  <a16:creationId xmlns:a16="http://schemas.microsoft.com/office/drawing/2014/main" xmlns="" id="{3E4D5978-62F8-42C9-B60F-9721BBB6DFB8}"/>
                </a:ext>
              </a:extLst>
            </p:cNvPr>
            <p:cNvSpPr/>
            <p:nvPr/>
          </p:nvSpPr>
          <p:spPr>
            <a:xfrm>
              <a:off x="437907" y="4584452"/>
              <a:ext cx="85556" cy="84478"/>
            </a:xfrm>
            <a:custGeom>
              <a:avLst/>
              <a:gdLst>
                <a:gd name="connsiteX0" fmla="*/ 2350 w 20247"/>
                <a:gd name="connsiteY0" fmla="*/ 16564 h 19992"/>
                <a:gd name="connsiteX1" fmla="*/ 20205 w 20247"/>
                <a:gd name="connsiteY1" fmla="*/ 10756 h 19992"/>
                <a:gd name="connsiteX2" fmla="*/ 10094 w 20247"/>
                <a:gd name="connsiteY2" fmla="*/ 0 h 19992"/>
                <a:gd name="connsiteX3" fmla="*/ 2350 w 20247"/>
                <a:gd name="connsiteY3" fmla="*/ 16564 h 19992"/>
              </a:gdLst>
              <a:ahLst/>
              <a:cxnLst>
                <a:cxn ang="0">
                  <a:pos x="connsiteX0" y="connsiteY0"/>
                </a:cxn>
                <a:cxn ang="0">
                  <a:pos x="connsiteX1" y="connsiteY1"/>
                </a:cxn>
                <a:cxn ang="0">
                  <a:pos x="connsiteX2" y="connsiteY2"/>
                </a:cxn>
                <a:cxn ang="0">
                  <a:pos x="connsiteX3" y="connsiteY3"/>
                </a:cxn>
              </a:cxnLst>
              <a:rect l="l" t="t" r="r" b="b"/>
              <a:pathLst>
                <a:path w="20247" h="19992">
                  <a:moveTo>
                    <a:pt x="2350" y="16564"/>
                  </a:moveTo>
                  <a:cubicBezTo>
                    <a:pt x="8051" y="23232"/>
                    <a:pt x="19237" y="19575"/>
                    <a:pt x="20205" y="10756"/>
                  </a:cubicBezTo>
                  <a:cubicBezTo>
                    <a:pt x="20635" y="6346"/>
                    <a:pt x="17838" y="215"/>
                    <a:pt x="10094" y="0"/>
                  </a:cubicBezTo>
                  <a:cubicBezTo>
                    <a:pt x="629" y="753"/>
                    <a:pt x="-2705" y="10648"/>
                    <a:pt x="2350" y="1656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72" name="任意多边形: 形状 1459">
              <a:extLst>
                <a:ext uri="{FF2B5EF4-FFF2-40B4-BE49-F238E27FC236}">
                  <a16:creationId xmlns:a16="http://schemas.microsoft.com/office/drawing/2014/main" xmlns="" id="{9F5503F7-C837-4F7D-80E8-ECAC628BD0B1}"/>
                </a:ext>
              </a:extLst>
            </p:cNvPr>
            <p:cNvSpPr/>
            <p:nvPr/>
          </p:nvSpPr>
          <p:spPr>
            <a:xfrm>
              <a:off x="763692" y="4573998"/>
              <a:ext cx="85290" cy="84474"/>
            </a:xfrm>
            <a:custGeom>
              <a:avLst/>
              <a:gdLst>
                <a:gd name="connsiteX0" fmla="*/ 20117 w 20184"/>
                <a:gd name="connsiteY0" fmla="*/ 10648 h 19991"/>
                <a:gd name="connsiteX1" fmla="*/ 10437 w 20184"/>
                <a:gd name="connsiteY1" fmla="*/ 0 h 19991"/>
                <a:gd name="connsiteX2" fmla="*/ 2155 w 20184"/>
                <a:gd name="connsiteY2" fmla="*/ 16671 h 19991"/>
                <a:gd name="connsiteX3" fmla="*/ 20117 w 20184"/>
                <a:gd name="connsiteY3" fmla="*/ 10648 h 19991"/>
              </a:gdLst>
              <a:ahLst/>
              <a:cxnLst>
                <a:cxn ang="0">
                  <a:pos x="connsiteX0" y="connsiteY0"/>
                </a:cxn>
                <a:cxn ang="0">
                  <a:pos x="connsiteX1" y="connsiteY1"/>
                </a:cxn>
                <a:cxn ang="0">
                  <a:pos x="connsiteX2" y="connsiteY2"/>
                </a:cxn>
                <a:cxn ang="0">
                  <a:pos x="connsiteX3" y="connsiteY3"/>
                </a:cxn>
              </a:cxnLst>
              <a:rect l="l" t="t" r="r" b="b"/>
              <a:pathLst>
                <a:path w="20184" h="19991">
                  <a:moveTo>
                    <a:pt x="20117" y="10648"/>
                  </a:moveTo>
                  <a:cubicBezTo>
                    <a:pt x="20654" y="6238"/>
                    <a:pt x="18073" y="108"/>
                    <a:pt x="10437" y="0"/>
                  </a:cubicBezTo>
                  <a:cubicBezTo>
                    <a:pt x="864" y="860"/>
                    <a:pt x="-2685" y="10863"/>
                    <a:pt x="2155" y="16671"/>
                  </a:cubicBezTo>
                  <a:cubicBezTo>
                    <a:pt x="7748" y="23232"/>
                    <a:pt x="18934" y="19468"/>
                    <a:pt x="20117" y="1064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73" name="任意多边形: 形状 1460">
              <a:extLst>
                <a:ext uri="{FF2B5EF4-FFF2-40B4-BE49-F238E27FC236}">
                  <a16:creationId xmlns:a16="http://schemas.microsoft.com/office/drawing/2014/main" xmlns="" id="{2E38FAA9-A7F7-4CC7-82E5-1F213AFE12FD}"/>
                </a:ext>
              </a:extLst>
            </p:cNvPr>
            <p:cNvSpPr/>
            <p:nvPr/>
          </p:nvSpPr>
          <p:spPr>
            <a:xfrm>
              <a:off x="1087961" y="4559910"/>
              <a:ext cx="83967" cy="84677"/>
            </a:xfrm>
            <a:custGeom>
              <a:avLst/>
              <a:gdLst>
                <a:gd name="connsiteX0" fmla="*/ 19742 w 19871"/>
                <a:gd name="connsiteY0" fmla="*/ 10540 h 20039"/>
                <a:gd name="connsiteX1" fmla="*/ 10492 w 19871"/>
                <a:gd name="connsiteY1" fmla="*/ 0 h 20039"/>
                <a:gd name="connsiteX2" fmla="*/ 1888 w 19871"/>
                <a:gd name="connsiteY2" fmla="*/ 16779 h 20039"/>
                <a:gd name="connsiteX3" fmla="*/ 19742 w 19871"/>
                <a:gd name="connsiteY3" fmla="*/ 10540 h 20039"/>
              </a:gdLst>
              <a:ahLst/>
              <a:cxnLst>
                <a:cxn ang="0">
                  <a:pos x="connsiteX0" y="connsiteY0"/>
                </a:cxn>
                <a:cxn ang="0">
                  <a:pos x="connsiteX1" y="connsiteY1"/>
                </a:cxn>
                <a:cxn ang="0">
                  <a:pos x="connsiteX2" y="connsiteY2"/>
                </a:cxn>
                <a:cxn ang="0">
                  <a:pos x="connsiteX3" y="connsiteY3"/>
                </a:cxn>
              </a:cxnLst>
              <a:rect l="l" t="t" r="r" b="b"/>
              <a:pathLst>
                <a:path w="19871" h="20039">
                  <a:moveTo>
                    <a:pt x="19742" y="10540"/>
                  </a:moveTo>
                  <a:cubicBezTo>
                    <a:pt x="20495" y="6131"/>
                    <a:pt x="18021" y="0"/>
                    <a:pt x="10492" y="0"/>
                  </a:cubicBezTo>
                  <a:cubicBezTo>
                    <a:pt x="1242" y="968"/>
                    <a:pt x="-2630" y="11078"/>
                    <a:pt x="1888" y="16779"/>
                  </a:cubicBezTo>
                  <a:cubicBezTo>
                    <a:pt x="7158" y="23340"/>
                    <a:pt x="18236" y="19360"/>
                    <a:pt x="19742" y="1054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74" name="任意多边形: 形状 1461">
              <a:extLst>
                <a:ext uri="{FF2B5EF4-FFF2-40B4-BE49-F238E27FC236}">
                  <a16:creationId xmlns:a16="http://schemas.microsoft.com/office/drawing/2014/main" xmlns="" id="{7ADE8D12-12AF-4584-A1FB-7F661730B10E}"/>
                </a:ext>
              </a:extLst>
            </p:cNvPr>
            <p:cNvSpPr/>
            <p:nvPr/>
          </p:nvSpPr>
          <p:spPr>
            <a:xfrm>
              <a:off x="1405920" y="4541731"/>
              <a:ext cx="82518" cy="85421"/>
            </a:xfrm>
            <a:custGeom>
              <a:avLst/>
              <a:gdLst>
                <a:gd name="connsiteX0" fmla="*/ 19355 w 19528"/>
                <a:gd name="connsiteY0" fmla="*/ 10540 h 20215"/>
                <a:gd name="connsiteX1" fmla="*/ 10643 w 19528"/>
                <a:gd name="connsiteY1" fmla="*/ 0 h 20215"/>
                <a:gd name="connsiteX2" fmla="*/ 1716 w 19528"/>
                <a:gd name="connsiteY2" fmla="*/ 16886 h 20215"/>
                <a:gd name="connsiteX3" fmla="*/ 19355 w 19528"/>
                <a:gd name="connsiteY3" fmla="*/ 10540 h 20215"/>
              </a:gdLst>
              <a:ahLst/>
              <a:cxnLst>
                <a:cxn ang="0">
                  <a:pos x="connsiteX0" y="connsiteY0"/>
                </a:cxn>
                <a:cxn ang="0">
                  <a:pos x="connsiteX1" y="connsiteY1"/>
                </a:cxn>
                <a:cxn ang="0">
                  <a:pos x="connsiteX2" y="connsiteY2"/>
                </a:cxn>
                <a:cxn ang="0">
                  <a:pos x="connsiteX3" y="connsiteY3"/>
                </a:cxn>
              </a:cxnLst>
              <a:rect l="l" t="t" r="r" b="b"/>
              <a:pathLst>
                <a:path w="19528" h="20215">
                  <a:moveTo>
                    <a:pt x="19355" y="10540"/>
                  </a:moveTo>
                  <a:cubicBezTo>
                    <a:pt x="20215" y="6131"/>
                    <a:pt x="17957" y="0"/>
                    <a:pt x="10643" y="0"/>
                  </a:cubicBezTo>
                  <a:cubicBezTo>
                    <a:pt x="1501" y="1076"/>
                    <a:pt x="-2587" y="11078"/>
                    <a:pt x="1716" y="16886"/>
                  </a:cubicBezTo>
                  <a:cubicBezTo>
                    <a:pt x="6663" y="23555"/>
                    <a:pt x="17741" y="19575"/>
                    <a:pt x="19355" y="1054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75" name="任意多边形: 形状 1462">
              <a:extLst>
                <a:ext uri="{FF2B5EF4-FFF2-40B4-BE49-F238E27FC236}">
                  <a16:creationId xmlns:a16="http://schemas.microsoft.com/office/drawing/2014/main" xmlns="" id="{3DD76303-2B27-4C18-9A8D-544D61F72423}"/>
                </a:ext>
              </a:extLst>
            </p:cNvPr>
            <p:cNvSpPr/>
            <p:nvPr/>
          </p:nvSpPr>
          <p:spPr>
            <a:xfrm>
              <a:off x="1715856" y="4521271"/>
              <a:ext cx="80519" cy="85332"/>
            </a:xfrm>
            <a:custGeom>
              <a:avLst/>
              <a:gdLst>
                <a:gd name="connsiteX0" fmla="*/ 18823 w 19055"/>
                <a:gd name="connsiteY0" fmla="*/ 10434 h 20194"/>
                <a:gd name="connsiteX1" fmla="*/ 10649 w 19055"/>
                <a:gd name="connsiteY1" fmla="*/ 1 h 20194"/>
                <a:gd name="connsiteX2" fmla="*/ 1507 w 19055"/>
                <a:gd name="connsiteY2" fmla="*/ 16995 h 20194"/>
                <a:gd name="connsiteX3" fmla="*/ 18823 w 19055"/>
                <a:gd name="connsiteY3" fmla="*/ 10434 h 20194"/>
              </a:gdLst>
              <a:ahLst/>
              <a:cxnLst>
                <a:cxn ang="0">
                  <a:pos x="connsiteX0" y="connsiteY0"/>
                </a:cxn>
                <a:cxn ang="0">
                  <a:pos x="connsiteX1" y="connsiteY1"/>
                </a:cxn>
                <a:cxn ang="0">
                  <a:pos x="connsiteX2" y="connsiteY2"/>
                </a:cxn>
                <a:cxn ang="0">
                  <a:pos x="connsiteX3" y="connsiteY3"/>
                </a:cxn>
              </a:cxnLst>
              <a:rect l="l" t="t" r="r" b="b"/>
              <a:pathLst>
                <a:path w="19055" h="20194">
                  <a:moveTo>
                    <a:pt x="18823" y="10434"/>
                  </a:moveTo>
                  <a:cubicBezTo>
                    <a:pt x="19791" y="6024"/>
                    <a:pt x="17855" y="-106"/>
                    <a:pt x="10649" y="1"/>
                  </a:cubicBezTo>
                  <a:cubicBezTo>
                    <a:pt x="1722" y="1185"/>
                    <a:pt x="-2473" y="11295"/>
                    <a:pt x="1507" y="16995"/>
                  </a:cubicBezTo>
                  <a:cubicBezTo>
                    <a:pt x="6239" y="23556"/>
                    <a:pt x="16995" y="19361"/>
                    <a:pt x="18823" y="1043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76" name="任意多边形: 形状 1463">
              <a:extLst>
                <a:ext uri="{FF2B5EF4-FFF2-40B4-BE49-F238E27FC236}">
                  <a16:creationId xmlns:a16="http://schemas.microsoft.com/office/drawing/2014/main" xmlns="" id="{3D61CB53-F301-4FDB-A4A4-3C19C5CF3AF4}"/>
                </a:ext>
              </a:extLst>
            </p:cNvPr>
            <p:cNvSpPr/>
            <p:nvPr/>
          </p:nvSpPr>
          <p:spPr>
            <a:xfrm>
              <a:off x="2012801" y="4497620"/>
              <a:ext cx="74590" cy="85163"/>
            </a:xfrm>
            <a:custGeom>
              <a:avLst/>
              <a:gdLst>
                <a:gd name="connsiteX0" fmla="*/ 17386 w 17652"/>
                <a:gd name="connsiteY0" fmla="*/ 10331 h 20154"/>
                <a:gd name="connsiteX1" fmla="*/ 10287 w 17652"/>
                <a:gd name="connsiteY1" fmla="*/ 6 h 20154"/>
                <a:gd name="connsiteX2" fmla="*/ 1252 w 17652"/>
                <a:gd name="connsiteY2" fmla="*/ 17107 h 20154"/>
                <a:gd name="connsiteX3" fmla="*/ 17386 w 17652"/>
                <a:gd name="connsiteY3" fmla="*/ 10331 h 20154"/>
              </a:gdLst>
              <a:ahLst/>
              <a:cxnLst>
                <a:cxn ang="0">
                  <a:pos x="connsiteX0" y="connsiteY0"/>
                </a:cxn>
                <a:cxn ang="0">
                  <a:pos x="connsiteX1" y="connsiteY1"/>
                </a:cxn>
                <a:cxn ang="0">
                  <a:pos x="connsiteX2" y="connsiteY2"/>
                </a:cxn>
                <a:cxn ang="0">
                  <a:pos x="connsiteX3" y="connsiteY3"/>
                </a:cxn>
              </a:cxnLst>
              <a:rect l="l" t="t" r="r" b="b"/>
              <a:pathLst>
                <a:path w="17652" h="20154">
                  <a:moveTo>
                    <a:pt x="17386" y="10331"/>
                  </a:moveTo>
                  <a:cubicBezTo>
                    <a:pt x="18354" y="5921"/>
                    <a:pt x="16848" y="-210"/>
                    <a:pt x="10287" y="6"/>
                  </a:cubicBezTo>
                  <a:cubicBezTo>
                    <a:pt x="2005" y="1189"/>
                    <a:pt x="-2297" y="11406"/>
                    <a:pt x="1252" y="17107"/>
                  </a:cubicBezTo>
                  <a:cubicBezTo>
                    <a:pt x="5232" y="23453"/>
                    <a:pt x="15342" y="19258"/>
                    <a:pt x="17386" y="1033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77" name="任意多边形: 形状 1464">
              <a:extLst>
                <a:ext uri="{FF2B5EF4-FFF2-40B4-BE49-F238E27FC236}">
                  <a16:creationId xmlns:a16="http://schemas.microsoft.com/office/drawing/2014/main" xmlns="" id="{33FC3072-6D60-4040-B180-FDE3FBC54B67}"/>
                </a:ext>
              </a:extLst>
            </p:cNvPr>
            <p:cNvSpPr/>
            <p:nvPr/>
          </p:nvSpPr>
          <p:spPr>
            <a:xfrm>
              <a:off x="2283836" y="4471261"/>
              <a:ext cx="67538" cy="85602"/>
            </a:xfrm>
            <a:custGeom>
              <a:avLst/>
              <a:gdLst>
                <a:gd name="connsiteX0" fmla="*/ 15628 w 15983"/>
                <a:gd name="connsiteY0" fmla="*/ 10331 h 20258"/>
                <a:gd name="connsiteX1" fmla="*/ 15628 w 15983"/>
                <a:gd name="connsiteY1" fmla="*/ 10331 h 20258"/>
                <a:gd name="connsiteX2" fmla="*/ 9605 w 15983"/>
                <a:gd name="connsiteY2" fmla="*/ 6 h 20258"/>
                <a:gd name="connsiteX3" fmla="*/ 1323 w 15983"/>
                <a:gd name="connsiteY3" fmla="*/ 17860 h 20258"/>
                <a:gd name="connsiteX4" fmla="*/ 15628 w 15983"/>
                <a:gd name="connsiteY4" fmla="*/ 10331 h 20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3" h="20258">
                  <a:moveTo>
                    <a:pt x="15628" y="10331"/>
                  </a:moveTo>
                  <a:lnTo>
                    <a:pt x="15628" y="10331"/>
                  </a:lnTo>
                  <a:cubicBezTo>
                    <a:pt x="16703" y="5921"/>
                    <a:pt x="15520" y="-210"/>
                    <a:pt x="9605" y="6"/>
                  </a:cubicBezTo>
                  <a:cubicBezTo>
                    <a:pt x="1968" y="1296"/>
                    <a:pt x="-2334" y="12482"/>
                    <a:pt x="1323" y="17860"/>
                  </a:cubicBezTo>
                  <a:cubicBezTo>
                    <a:pt x="4980" y="23345"/>
                    <a:pt x="13584" y="18828"/>
                    <a:pt x="15628" y="1033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78" name="任意多边形: 形状 1465">
              <a:extLst>
                <a:ext uri="{FF2B5EF4-FFF2-40B4-BE49-F238E27FC236}">
                  <a16:creationId xmlns:a16="http://schemas.microsoft.com/office/drawing/2014/main" xmlns="" id="{3B0E7207-A5AB-4545-BDA6-6DD3D849750A}"/>
                </a:ext>
              </a:extLst>
            </p:cNvPr>
            <p:cNvSpPr/>
            <p:nvPr/>
          </p:nvSpPr>
          <p:spPr>
            <a:xfrm>
              <a:off x="2526757" y="4443511"/>
              <a:ext cx="60709" cy="86071"/>
            </a:xfrm>
            <a:custGeom>
              <a:avLst/>
              <a:gdLst>
                <a:gd name="connsiteX0" fmla="*/ 9013 w 14367"/>
                <a:gd name="connsiteY0" fmla="*/ 12 h 20369"/>
                <a:gd name="connsiteX1" fmla="*/ 946 w 14367"/>
                <a:gd name="connsiteY1" fmla="*/ 17974 h 20369"/>
                <a:gd name="connsiteX2" fmla="*/ 13961 w 14367"/>
                <a:gd name="connsiteY2" fmla="*/ 10337 h 20369"/>
                <a:gd name="connsiteX3" fmla="*/ 9013 w 14367"/>
                <a:gd name="connsiteY3" fmla="*/ 12 h 20369"/>
              </a:gdLst>
              <a:ahLst/>
              <a:cxnLst>
                <a:cxn ang="0">
                  <a:pos x="connsiteX0" y="connsiteY0"/>
                </a:cxn>
                <a:cxn ang="0">
                  <a:pos x="connsiteX1" y="connsiteY1"/>
                </a:cxn>
                <a:cxn ang="0">
                  <a:pos x="connsiteX2" y="connsiteY2"/>
                </a:cxn>
                <a:cxn ang="0">
                  <a:pos x="connsiteX3" y="connsiteY3"/>
                </a:cxn>
              </a:cxnLst>
              <a:rect l="l" t="t" r="r" b="b"/>
              <a:pathLst>
                <a:path w="14367" h="20369">
                  <a:moveTo>
                    <a:pt x="9013" y="12"/>
                  </a:moveTo>
                  <a:cubicBezTo>
                    <a:pt x="2129" y="1410"/>
                    <a:pt x="-1958" y="12596"/>
                    <a:pt x="946" y="17974"/>
                  </a:cubicBezTo>
                  <a:cubicBezTo>
                    <a:pt x="3958" y="23459"/>
                    <a:pt x="11809" y="18942"/>
                    <a:pt x="13961" y="10337"/>
                  </a:cubicBezTo>
                  <a:cubicBezTo>
                    <a:pt x="15036" y="5928"/>
                    <a:pt x="14176" y="-311"/>
                    <a:pt x="9013" y="1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79" name="任意多边形: 形状 1466">
              <a:extLst>
                <a:ext uri="{FF2B5EF4-FFF2-40B4-BE49-F238E27FC236}">
                  <a16:creationId xmlns:a16="http://schemas.microsoft.com/office/drawing/2014/main" xmlns="" id="{D408C402-6DB8-467F-8213-A86358894350}"/>
                </a:ext>
              </a:extLst>
            </p:cNvPr>
            <p:cNvSpPr/>
            <p:nvPr/>
          </p:nvSpPr>
          <p:spPr>
            <a:xfrm>
              <a:off x="2741003" y="4413970"/>
              <a:ext cx="53910" cy="86350"/>
            </a:xfrm>
            <a:custGeom>
              <a:avLst/>
              <a:gdLst>
                <a:gd name="connsiteX0" fmla="*/ 12196 w 12758"/>
                <a:gd name="connsiteY0" fmla="*/ 10337 h 20435"/>
                <a:gd name="connsiteX1" fmla="*/ 8432 w 12758"/>
                <a:gd name="connsiteY1" fmla="*/ 12 h 20435"/>
                <a:gd name="connsiteX2" fmla="*/ 1010 w 12758"/>
                <a:gd name="connsiteY2" fmla="*/ 18619 h 20435"/>
                <a:gd name="connsiteX3" fmla="*/ 12196 w 12758"/>
                <a:gd name="connsiteY3" fmla="*/ 10337 h 20435"/>
              </a:gdLst>
              <a:ahLst/>
              <a:cxnLst>
                <a:cxn ang="0">
                  <a:pos x="connsiteX0" y="connsiteY0"/>
                </a:cxn>
                <a:cxn ang="0">
                  <a:pos x="connsiteX1" y="connsiteY1"/>
                </a:cxn>
                <a:cxn ang="0">
                  <a:pos x="connsiteX2" y="connsiteY2"/>
                </a:cxn>
                <a:cxn ang="0">
                  <a:pos x="connsiteX3" y="connsiteY3"/>
                </a:cxn>
              </a:cxnLst>
              <a:rect l="l" t="t" r="r" b="b"/>
              <a:pathLst>
                <a:path w="12758" h="20435">
                  <a:moveTo>
                    <a:pt x="12196" y="10337"/>
                  </a:moveTo>
                  <a:cubicBezTo>
                    <a:pt x="13379" y="5928"/>
                    <a:pt x="12949" y="-311"/>
                    <a:pt x="8432" y="12"/>
                  </a:cubicBezTo>
                  <a:cubicBezTo>
                    <a:pt x="2086" y="1518"/>
                    <a:pt x="-2001" y="13672"/>
                    <a:pt x="1010" y="18619"/>
                  </a:cubicBezTo>
                  <a:cubicBezTo>
                    <a:pt x="3592" y="23244"/>
                    <a:pt x="10045" y="18512"/>
                    <a:pt x="12196" y="1033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80" name="任意多边形: 形状 1467">
              <a:extLst>
                <a:ext uri="{FF2B5EF4-FFF2-40B4-BE49-F238E27FC236}">
                  <a16:creationId xmlns:a16="http://schemas.microsoft.com/office/drawing/2014/main" xmlns="" id="{88CCFAFC-4359-483C-AF5B-B1858F298E68}"/>
                </a:ext>
              </a:extLst>
            </p:cNvPr>
            <p:cNvSpPr/>
            <p:nvPr/>
          </p:nvSpPr>
          <p:spPr>
            <a:xfrm>
              <a:off x="2925472" y="4383973"/>
              <a:ext cx="47242" cy="86452"/>
            </a:xfrm>
            <a:custGeom>
              <a:avLst/>
              <a:gdLst>
                <a:gd name="connsiteX0" fmla="*/ 10489 w 11180"/>
                <a:gd name="connsiteY0" fmla="*/ 10338 h 20459"/>
                <a:gd name="connsiteX1" fmla="*/ 7800 w 11180"/>
                <a:gd name="connsiteY1" fmla="*/ 12 h 20459"/>
                <a:gd name="connsiteX2" fmla="*/ 916 w 11180"/>
                <a:gd name="connsiteY2" fmla="*/ 19157 h 20459"/>
                <a:gd name="connsiteX3" fmla="*/ 10489 w 11180"/>
                <a:gd name="connsiteY3" fmla="*/ 10338 h 20459"/>
              </a:gdLst>
              <a:ahLst/>
              <a:cxnLst>
                <a:cxn ang="0">
                  <a:pos x="connsiteX0" y="connsiteY0"/>
                </a:cxn>
                <a:cxn ang="0">
                  <a:pos x="connsiteX1" y="connsiteY1"/>
                </a:cxn>
                <a:cxn ang="0">
                  <a:pos x="connsiteX2" y="connsiteY2"/>
                </a:cxn>
                <a:cxn ang="0">
                  <a:pos x="connsiteX3" y="connsiteY3"/>
                </a:cxn>
              </a:cxnLst>
              <a:rect l="l" t="t" r="r" b="b"/>
              <a:pathLst>
                <a:path w="11180" h="20459">
                  <a:moveTo>
                    <a:pt x="10489" y="10338"/>
                  </a:moveTo>
                  <a:cubicBezTo>
                    <a:pt x="11672" y="5820"/>
                    <a:pt x="11672" y="-310"/>
                    <a:pt x="7800" y="12"/>
                  </a:cubicBezTo>
                  <a:cubicBezTo>
                    <a:pt x="2099" y="1626"/>
                    <a:pt x="-1880" y="14747"/>
                    <a:pt x="916" y="19157"/>
                  </a:cubicBezTo>
                  <a:cubicBezTo>
                    <a:pt x="3282" y="22922"/>
                    <a:pt x="8445" y="18082"/>
                    <a:pt x="10489" y="1033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81" name="任意多边形: 形状 1468">
              <a:extLst>
                <a:ext uri="{FF2B5EF4-FFF2-40B4-BE49-F238E27FC236}">
                  <a16:creationId xmlns:a16="http://schemas.microsoft.com/office/drawing/2014/main" xmlns="" id="{B844D044-CDAF-4003-850C-31254A18DABB}"/>
                </a:ext>
              </a:extLst>
            </p:cNvPr>
            <p:cNvSpPr/>
            <p:nvPr/>
          </p:nvSpPr>
          <p:spPr>
            <a:xfrm>
              <a:off x="3081076" y="4352610"/>
              <a:ext cx="40443" cy="86612"/>
            </a:xfrm>
            <a:custGeom>
              <a:avLst/>
              <a:gdLst>
                <a:gd name="connsiteX0" fmla="*/ 8727 w 9571"/>
                <a:gd name="connsiteY0" fmla="*/ 10338 h 20497"/>
                <a:gd name="connsiteX1" fmla="*/ 7114 w 9571"/>
                <a:gd name="connsiteY1" fmla="*/ 12 h 20497"/>
                <a:gd name="connsiteX2" fmla="*/ 768 w 9571"/>
                <a:gd name="connsiteY2" fmla="*/ 19695 h 20497"/>
                <a:gd name="connsiteX3" fmla="*/ 8727 w 9571"/>
                <a:gd name="connsiteY3" fmla="*/ 10338 h 20497"/>
              </a:gdLst>
              <a:ahLst/>
              <a:cxnLst>
                <a:cxn ang="0">
                  <a:pos x="connsiteX0" y="connsiteY0"/>
                </a:cxn>
                <a:cxn ang="0">
                  <a:pos x="connsiteX1" y="connsiteY1"/>
                </a:cxn>
                <a:cxn ang="0">
                  <a:pos x="connsiteX2" y="connsiteY2"/>
                </a:cxn>
                <a:cxn ang="0">
                  <a:pos x="connsiteX3" y="connsiteY3"/>
                </a:cxn>
              </a:cxnLst>
              <a:rect l="l" t="t" r="r" b="b"/>
              <a:pathLst>
                <a:path w="9571" h="20497">
                  <a:moveTo>
                    <a:pt x="8727" y="10338"/>
                  </a:moveTo>
                  <a:cubicBezTo>
                    <a:pt x="9910" y="5820"/>
                    <a:pt x="10233" y="-311"/>
                    <a:pt x="7114" y="12"/>
                  </a:cubicBezTo>
                  <a:cubicBezTo>
                    <a:pt x="2166" y="1733"/>
                    <a:pt x="-1706" y="15930"/>
                    <a:pt x="768" y="19695"/>
                  </a:cubicBezTo>
                  <a:cubicBezTo>
                    <a:pt x="2489" y="22491"/>
                    <a:pt x="6684" y="17651"/>
                    <a:pt x="8727" y="1033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82" name="任意多边形: 形状 1469">
              <a:extLst>
                <a:ext uri="{FF2B5EF4-FFF2-40B4-BE49-F238E27FC236}">
                  <a16:creationId xmlns:a16="http://schemas.microsoft.com/office/drawing/2014/main" xmlns="" id="{0A658E1C-E996-4FFD-9CFD-2033B3B49380}"/>
                </a:ext>
              </a:extLst>
            </p:cNvPr>
            <p:cNvSpPr/>
            <p:nvPr/>
          </p:nvSpPr>
          <p:spPr>
            <a:xfrm>
              <a:off x="3205317" y="4320343"/>
              <a:ext cx="33932" cy="87005"/>
            </a:xfrm>
            <a:custGeom>
              <a:avLst/>
              <a:gdLst>
                <a:gd name="connsiteX0" fmla="*/ 6968 w 8030"/>
                <a:gd name="connsiteY0" fmla="*/ 10338 h 20590"/>
                <a:gd name="connsiteX1" fmla="*/ 6430 w 8030"/>
                <a:gd name="connsiteY1" fmla="*/ 12 h 20590"/>
                <a:gd name="connsiteX2" fmla="*/ 514 w 8030"/>
                <a:gd name="connsiteY2" fmla="*/ 20125 h 20590"/>
                <a:gd name="connsiteX3" fmla="*/ 6968 w 8030"/>
                <a:gd name="connsiteY3" fmla="*/ 10338 h 20590"/>
              </a:gdLst>
              <a:ahLst/>
              <a:cxnLst>
                <a:cxn ang="0">
                  <a:pos x="connsiteX0" y="connsiteY0"/>
                </a:cxn>
                <a:cxn ang="0">
                  <a:pos x="connsiteX1" y="connsiteY1"/>
                </a:cxn>
                <a:cxn ang="0">
                  <a:pos x="connsiteX2" y="connsiteY2"/>
                </a:cxn>
                <a:cxn ang="0">
                  <a:pos x="connsiteX3" y="connsiteY3"/>
                </a:cxn>
              </a:cxnLst>
              <a:rect l="l" t="t" r="r" b="b"/>
              <a:pathLst>
                <a:path w="8030" h="20590">
                  <a:moveTo>
                    <a:pt x="6968" y="10338"/>
                  </a:moveTo>
                  <a:cubicBezTo>
                    <a:pt x="8151" y="5820"/>
                    <a:pt x="8796" y="-311"/>
                    <a:pt x="6430" y="12"/>
                  </a:cubicBezTo>
                  <a:cubicBezTo>
                    <a:pt x="2450" y="1841"/>
                    <a:pt x="-1422" y="17221"/>
                    <a:pt x="514" y="20125"/>
                  </a:cubicBezTo>
                  <a:cubicBezTo>
                    <a:pt x="1805" y="22169"/>
                    <a:pt x="5139" y="17221"/>
                    <a:pt x="6968" y="1033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83" name="任意多边形: 形状 1470">
              <a:extLst>
                <a:ext uri="{FF2B5EF4-FFF2-40B4-BE49-F238E27FC236}">
                  <a16:creationId xmlns:a16="http://schemas.microsoft.com/office/drawing/2014/main" xmlns="" id="{6388717A-48AA-40B9-AFA9-48952C150FEA}"/>
                </a:ext>
              </a:extLst>
            </p:cNvPr>
            <p:cNvSpPr/>
            <p:nvPr/>
          </p:nvSpPr>
          <p:spPr>
            <a:xfrm>
              <a:off x="3297595" y="4288077"/>
              <a:ext cx="28468" cy="86832"/>
            </a:xfrm>
            <a:custGeom>
              <a:avLst/>
              <a:gdLst>
                <a:gd name="connsiteX0" fmla="*/ 5887 w 6737"/>
                <a:gd name="connsiteY0" fmla="*/ 12 h 20549"/>
                <a:gd name="connsiteX1" fmla="*/ 294 w 6737"/>
                <a:gd name="connsiteY1" fmla="*/ 20340 h 20549"/>
                <a:gd name="connsiteX2" fmla="*/ 5349 w 6737"/>
                <a:gd name="connsiteY2" fmla="*/ 10338 h 20549"/>
                <a:gd name="connsiteX3" fmla="*/ 5887 w 6737"/>
                <a:gd name="connsiteY3" fmla="*/ 12 h 20549"/>
              </a:gdLst>
              <a:ahLst/>
              <a:cxnLst>
                <a:cxn ang="0">
                  <a:pos x="connsiteX0" y="connsiteY0"/>
                </a:cxn>
                <a:cxn ang="0">
                  <a:pos x="connsiteX1" y="connsiteY1"/>
                </a:cxn>
                <a:cxn ang="0">
                  <a:pos x="connsiteX2" y="connsiteY2"/>
                </a:cxn>
                <a:cxn ang="0">
                  <a:pos x="connsiteX3" y="connsiteY3"/>
                </a:cxn>
              </a:cxnLst>
              <a:rect l="l" t="t" r="r" b="b"/>
              <a:pathLst>
                <a:path w="6737" h="20549">
                  <a:moveTo>
                    <a:pt x="5887" y="12"/>
                  </a:moveTo>
                  <a:cubicBezTo>
                    <a:pt x="2768" y="1948"/>
                    <a:pt x="-1104" y="18404"/>
                    <a:pt x="294" y="20340"/>
                  </a:cubicBezTo>
                  <a:cubicBezTo>
                    <a:pt x="1262" y="21631"/>
                    <a:pt x="3628" y="16791"/>
                    <a:pt x="5349" y="10338"/>
                  </a:cubicBezTo>
                  <a:cubicBezTo>
                    <a:pt x="6532" y="5820"/>
                    <a:pt x="7500" y="-310"/>
                    <a:pt x="5887" y="1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84" name="任意多边形: 形状 1471">
              <a:extLst>
                <a:ext uri="{FF2B5EF4-FFF2-40B4-BE49-F238E27FC236}">
                  <a16:creationId xmlns:a16="http://schemas.microsoft.com/office/drawing/2014/main" xmlns="" id="{1CC21F82-0B63-4182-8874-66E9FC580C5E}"/>
                </a:ext>
              </a:extLst>
            </p:cNvPr>
            <p:cNvSpPr/>
            <p:nvPr/>
          </p:nvSpPr>
          <p:spPr>
            <a:xfrm>
              <a:off x="3357231" y="4255404"/>
              <a:ext cx="23731" cy="87715"/>
            </a:xfrm>
            <a:custGeom>
              <a:avLst/>
              <a:gdLst>
                <a:gd name="connsiteX0" fmla="*/ 5434 w 5616"/>
                <a:gd name="connsiteY0" fmla="*/ 107 h 20758"/>
                <a:gd name="connsiteX1" fmla="*/ 163 w 5616"/>
                <a:gd name="connsiteY1" fmla="*/ 20758 h 20758"/>
                <a:gd name="connsiteX2" fmla="*/ 3820 w 5616"/>
                <a:gd name="connsiteY2" fmla="*/ 10433 h 20758"/>
                <a:gd name="connsiteX3" fmla="*/ 5434 w 5616"/>
                <a:gd name="connsiteY3" fmla="*/ 0 h 20758"/>
                <a:gd name="connsiteX4" fmla="*/ 5434 w 5616"/>
                <a:gd name="connsiteY4" fmla="*/ 107 h 20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6" h="20758">
                  <a:moveTo>
                    <a:pt x="5434" y="107"/>
                  </a:moveTo>
                  <a:cubicBezTo>
                    <a:pt x="3605" y="2044"/>
                    <a:pt x="-912" y="20005"/>
                    <a:pt x="163" y="20758"/>
                  </a:cubicBezTo>
                  <a:cubicBezTo>
                    <a:pt x="1024" y="20435"/>
                    <a:pt x="2852" y="14412"/>
                    <a:pt x="3820" y="10433"/>
                  </a:cubicBezTo>
                  <a:cubicBezTo>
                    <a:pt x="4896" y="6453"/>
                    <a:pt x="6079" y="430"/>
                    <a:pt x="5434" y="0"/>
                  </a:cubicBezTo>
                  <a:cubicBezTo>
                    <a:pt x="5541" y="0"/>
                    <a:pt x="5541" y="0"/>
                    <a:pt x="5434" y="10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385" name="任意多边形: 形状 1472">
              <a:extLst>
                <a:ext uri="{FF2B5EF4-FFF2-40B4-BE49-F238E27FC236}">
                  <a16:creationId xmlns:a16="http://schemas.microsoft.com/office/drawing/2014/main" xmlns="" id="{CABB828A-8400-4068-B066-E7FD0E30D58B}"/>
                </a:ext>
              </a:extLst>
            </p:cNvPr>
            <p:cNvSpPr/>
            <p:nvPr/>
          </p:nvSpPr>
          <p:spPr>
            <a:xfrm>
              <a:off x="3383827" y="4223590"/>
              <a:ext cx="21813" cy="86807"/>
            </a:xfrm>
            <a:custGeom>
              <a:avLst/>
              <a:gdLst>
                <a:gd name="connsiteX0" fmla="*/ 5163 w 5162"/>
                <a:gd name="connsiteY0" fmla="*/ 0 h 20543"/>
                <a:gd name="connsiteX1" fmla="*/ 5163 w 5162"/>
                <a:gd name="connsiteY1" fmla="*/ 0 h 20543"/>
                <a:gd name="connsiteX2" fmla="*/ 0 w 5162"/>
                <a:gd name="connsiteY2" fmla="*/ 20543 h 20543"/>
                <a:gd name="connsiteX3" fmla="*/ 5163 w 5162"/>
                <a:gd name="connsiteY3" fmla="*/ 0 h 20543"/>
              </a:gdLst>
              <a:ahLst/>
              <a:cxnLst>
                <a:cxn ang="0">
                  <a:pos x="connsiteX0" y="connsiteY0"/>
                </a:cxn>
                <a:cxn ang="0">
                  <a:pos x="connsiteX1" y="connsiteY1"/>
                </a:cxn>
                <a:cxn ang="0">
                  <a:pos x="connsiteX2" y="connsiteY2"/>
                </a:cxn>
                <a:cxn ang="0">
                  <a:pos x="connsiteX3" y="connsiteY3"/>
                </a:cxn>
              </a:cxnLst>
              <a:rect l="l" t="t" r="r" b="b"/>
              <a:pathLst>
                <a:path w="5162" h="20543">
                  <a:moveTo>
                    <a:pt x="5163" y="0"/>
                  </a:moveTo>
                  <a:lnTo>
                    <a:pt x="5163" y="0"/>
                  </a:lnTo>
                  <a:cubicBezTo>
                    <a:pt x="5163" y="108"/>
                    <a:pt x="107" y="20005"/>
                    <a:pt x="0" y="20543"/>
                  </a:cubicBezTo>
                  <a:lnTo>
                    <a:pt x="5163" y="0"/>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01" name="任意多边形: 形状 1488">
              <a:extLst>
                <a:ext uri="{FF2B5EF4-FFF2-40B4-BE49-F238E27FC236}">
                  <a16:creationId xmlns:a16="http://schemas.microsoft.com/office/drawing/2014/main" xmlns="" id="{65D1038E-BF48-4FBB-9DDB-B701F6E77B97}"/>
                </a:ext>
              </a:extLst>
            </p:cNvPr>
            <p:cNvSpPr/>
            <p:nvPr/>
          </p:nvSpPr>
          <p:spPr>
            <a:xfrm>
              <a:off x="294008" y="4747159"/>
              <a:ext cx="84018" cy="82298"/>
            </a:xfrm>
            <a:custGeom>
              <a:avLst/>
              <a:gdLst>
                <a:gd name="connsiteX0" fmla="*/ 19841 w 19883"/>
                <a:gd name="connsiteY0" fmla="*/ 10540 h 19476"/>
                <a:gd name="connsiteX1" fmla="*/ 9838 w 19883"/>
                <a:gd name="connsiteY1" fmla="*/ 0 h 19476"/>
                <a:gd name="connsiteX2" fmla="*/ 2309 w 19883"/>
                <a:gd name="connsiteY2" fmla="*/ 16133 h 19476"/>
                <a:gd name="connsiteX3" fmla="*/ 19841 w 19883"/>
                <a:gd name="connsiteY3" fmla="*/ 10540 h 19476"/>
              </a:gdLst>
              <a:ahLst/>
              <a:cxnLst>
                <a:cxn ang="0">
                  <a:pos x="connsiteX0" y="connsiteY0"/>
                </a:cxn>
                <a:cxn ang="0">
                  <a:pos x="connsiteX1" y="connsiteY1"/>
                </a:cxn>
                <a:cxn ang="0">
                  <a:pos x="connsiteX2" y="connsiteY2"/>
                </a:cxn>
                <a:cxn ang="0">
                  <a:pos x="connsiteX3" y="connsiteY3"/>
                </a:cxn>
              </a:cxnLst>
              <a:rect l="l" t="t" r="r" b="b"/>
              <a:pathLst>
                <a:path w="19883" h="19476">
                  <a:moveTo>
                    <a:pt x="19841" y="10540"/>
                  </a:moveTo>
                  <a:cubicBezTo>
                    <a:pt x="20271" y="6346"/>
                    <a:pt x="17475" y="215"/>
                    <a:pt x="9838" y="0"/>
                  </a:cubicBezTo>
                  <a:cubicBezTo>
                    <a:pt x="589" y="645"/>
                    <a:pt x="-2638" y="10433"/>
                    <a:pt x="2309" y="16133"/>
                  </a:cubicBezTo>
                  <a:cubicBezTo>
                    <a:pt x="8010" y="22587"/>
                    <a:pt x="18981" y="19145"/>
                    <a:pt x="19841" y="1054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02" name="任意多边形: 形状 1489">
              <a:extLst>
                <a:ext uri="{FF2B5EF4-FFF2-40B4-BE49-F238E27FC236}">
                  <a16:creationId xmlns:a16="http://schemas.microsoft.com/office/drawing/2014/main" xmlns="" id="{78FF3174-3D91-4ABB-B5D9-09F512C31B9F}"/>
                </a:ext>
              </a:extLst>
            </p:cNvPr>
            <p:cNvSpPr/>
            <p:nvPr/>
          </p:nvSpPr>
          <p:spPr>
            <a:xfrm>
              <a:off x="615505" y="4738070"/>
              <a:ext cx="84056" cy="82602"/>
            </a:xfrm>
            <a:custGeom>
              <a:avLst/>
              <a:gdLst>
                <a:gd name="connsiteX0" fmla="*/ 10227 w 19892"/>
                <a:gd name="connsiteY0" fmla="*/ 0 h 19548"/>
                <a:gd name="connsiteX1" fmla="*/ 2161 w 19892"/>
                <a:gd name="connsiteY1" fmla="*/ 16241 h 19548"/>
                <a:gd name="connsiteX2" fmla="*/ 19800 w 19892"/>
                <a:gd name="connsiteY2" fmla="*/ 10433 h 19548"/>
                <a:gd name="connsiteX3" fmla="*/ 10227 w 19892"/>
                <a:gd name="connsiteY3" fmla="*/ 0 h 19548"/>
              </a:gdLst>
              <a:ahLst/>
              <a:cxnLst>
                <a:cxn ang="0">
                  <a:pos x="connsiteX0" y="connsiteY0"/>
                </a:cxn>
                <a:cxn ang="0">
                  <a:pos x="connsiteX1" y="connsiteY1"/>
                </a:cxn>
                <a:cxn ang="0">
                  <a:pos x="connsiteX2" y="connsiteY2"/>
                </a:cxn>
                <a:cxn ang="0">
                  <a:pos x="connsiteX3" y="connsiteY3"/>
                </a:cxn>
              </a:cxnLst>
              <a:rect l="l" t="t" r="r" b="b"/>
              <a:pathLst>
                <a:path w="19892" h="19548">
                  <a:moveTo>
                    <a:pt x="10227" y="0"/>
                  </a:moveTo>
                  <a:cubicBezTo>
                    <a:pt x="870" y="753"/>
                    <a:pt x="-2679" y="10433"/>
                    <a:pt x="2161" y="16241"/>
                  </a:cubicBezTo>
                  <a:cubicBezTo>
                    <a:pt x="7646" y="22694"/>
                    <a:pt x="18724" y="19145"/>
                    <a:pt x="19800" y="10433"/>
                  </a:cubicBezTo>
                  <a:cubicBezTo>
                    <a:pt x="20445" y="6131"/>
                    <a:pt x="17756" y="108"/>
                    <a:pt x="10227"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03" name="任意多边形: 形状 1490">
              <a:extLst>
                <a:ext uri="{FF2B5EF4-FFF2-40B4-BE49-F238E27FC236}">
                  <a16:creationId xmlns:a16="http://schemas.microsoft.com/office/drawing/2014/main" xmlns="" id="{44B30C30-FE14-49BB-9085-C0FF60EE1AB8}"/>
                </a:ext>
              </a:extLst>
            </p:cNvPr>
            <p:cNvSpPr/>
            <p:nvPr/>
          </p:nvSpPr>
          <p:spPr>
            <a:xfrm>
              <a:off x="935357" y="4725798"/>
              <a:ext cx="83350" cy="82184"/>
            </a:xfrm>
            <a:custGeom>
              <a:avLst/>
              <a:gdLst>
                <a:gd name="connsiteX0" fmla="*/ 19610 w 19725"/>
                <a:gd name="connsiteY0" fmla="*/ 10325 h 19449"/>
                <a:gd name="connsiteX1" fmla="*/ 10468 w 19725"/>
                <a:gd name="connsiteY1" fmla="*/ 0 h 19449"/>
                <a:gd name="connsiteX2" fmla="*/ 1433 w 19725"/>
                <a:gd name="connsiteY2" fmla="*/ 15596 h 19449"/>
                <a:gd name="connsiteX3" fmla="*/ 19610 w 19725"/>
                <a:gd name="connsiteY3" fmla="*/ 10325 h 19449"/>
              </a:gdLst>
              <a:ahLst/>
              <a:cxnLst>
                <a:cxn ang="0">
                  <a:pos x="connsiteX0" y="connsiteY0"/>
                </a:cxn>
                <a:cxn ang="0">
                  <a:pos x="connsiteX1" y="connsiteY1"/>
                </a:cxn>
                <a:cxn ang="0">
                  <a:pos x="connsiteX2" y="connsiteY2"/>
                </a:cxn>
                <a:cxn ang="0">
                  <a:pos x="connsiteX3" y="connsiteY3"/>
                </a:cxn>
              </a:cxnLst>
              <a:rect l="l" t="t" r="r" b="b"/>
              <a:pathLst>
                <a:path w="19725" h="19449">
                  <a:moveTo>
                    <a:pt x="19610" y="10325"/>
                  </a:moveTo>
                  <a:cubicBezTo>
                    <a:pt x="20255" y="6346"/>
                    <a:pt x="18319" y="0"/>
                    <a:pt x="10468" y="0"/>
                  </a:cubicBezTo>
                  <a:cubicBezTo>
                    <a:pt x="1541" y="860"/>
                    <a:pt x="-2331" y="9788"/>
                    <a:pt x="1433" y="15596"/>
                  </a:cubicBezTo>
                  <a:cubicBezTo>
                    <a:pt x="6058" y="22802"/>
                    <a:pt x="18212" y="19252"/>
                    <a:pt x="19610" y="1032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04" name="任意多边形: 形状 1491">
              <a:extLst>
                <a:ext uri="{FF2B5EF4-FFF2-40B4-BE49-F238E27FC236}">
                  <a16:creationId xmlns:a16="http://schemas.microsoft.com/office/drawing/2014/main" xmlns="" id="{20334DC7-DF35-4DCB-8980-3F55C2C8A570}"/>
                </a:ext>
              </a:extLst>
            </p:cNvPr>
            <p:cNvSpPr/>
            <p:nvPr/>
          </p:nvSpPr>
          <p:spPr>
            <a:xfrm>
              <a:off x="1251234" y="4709885"/>
              <a:ext cx="82243" cy="82484"/>
            </a:xfrm>
            <a:custGeom>
              <a:avLst/>
              <a:gdLst>
                <a:gd name="connsiteX0" fmla="*/ 19285 w 19463"/>
                <a:gd name="connsiteY0" fmla="*/ 10219 h 19520"/>
                <a:gd name="connsiteX1" fmla="*/ 10681 w 19463"/>
                <a:gd name="connsiteY1" fmla="*/ 1 h 19520"/>
                <a:gd name="connsiteX2" fmla="*/ 1216 w 19463"/>
                <a:gd name="connsiteY2" fmla="*/ 15705 h 19520"/>
                <a:gd name="connsiteX3" fmla="*/ 19285 w 19463"/>
                <a:gd name="connsiteY3" fmla="*/ 10219 h 19520"/>
              </a:gdLst>
              <a:ahLst/>
              <a:cxnLst>
                <a:cxn ang="0">
                  <a:pos x="connsiteX0" y="connsiteY0"/>
                </a:cxn>
                <a:cxn ang="0">
                  <a:pos x="connsiteX1" y="connsiteY1"/>
                </a:cxn>
                <a:cxn ang="0">
                  <a:pos x="connsiteX2" y="connsiteY2"/>
                </a:cxn>
                <a:cxn ang="0">
                  <a:pos x="connsiteX3" y="connsiteY3"/>
                </a:cxn>
              </a:cxnLst>
              <a:rect l="l" t="t" r="r" b="b"/>
              <a:pathLst>
                <a:path w="19463" h="19520">
                  <a:moveTo>
                    <a:pt x="19285" y="10219"/>
                  </a:moveTo>
                  <a:cubicBezTo>
                    <a:pt x="20146" y="5917"/>
                    <a:pt x="17994" y="-106"/>
                    <a:pt x="10681" y="1"/>
                  </a:cubicBezTo>
                  <a:cubicBezTo>
                    <a:pt x="1861" y="969"/>
                    <a:pt x="-2226" y="9897"/>
                    <a:pt x="1216" y="15705"/>
                  </a:cubicBezTo>
                  <a:cubicBezTo>
                    <a:pt x="5518" y="22911"/>
                    <a:pt x="17564" y="19254"/>
                    <a:pt x="19285" y="1021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05" name="任意多边形: 形状 1492">
              <a:extLst>
                <a:ext uri="{FF2B5EF4-FFF2-40B4-BE49-F238E27FC236}">
                  <a16:creationId xmlns:a16="http://schemas.microsoft.com/office/drawing/2014/main" xmlns="" id="{545812CF-B81F-46ED-AACF-2267C67BC782}"/>
                </a:ext>
              </a:extLst>
            </p:cNvPr>
            <p:cNvSpPr/>
            <p:nvPr/>
          </p:nvSpPr>
          <p:spPr>
            <a:xfrm>
              <a:off x="1560949" y="4690798"/>
              <a:ext cx="80024" cy="83143"/>
            </a:xfrm>
            <a:custGeom>
              <a:avLst/>
              <a:gdLst>
                <a:gd name="connsiteX0" fmla="*/ 18698 w 18938"/>
                <a:gd name="connsiteY0" fmla="*/ 10219 h 19676"/>
                <a:gd name="connsiteX1" fmla="*/ 10739 w 18938"/>
                <a:gd name="connsiteY1" fmla="*/ 1 h 19676"/>
                <a:gd name="connsiteX2" fmla="*/ 1489 w 18938"/>
                <a:gd name="connsiteY2" fmla="*/ 16565 h 19676"/>
                <a:gd name="connsiteX3" fmla="*/ 18698 w 18938"/>
                <a:gd name="connsiteY3" fmla="*/ 10219 h 19676"/>
              </a:gdLst>
              <a:ahLst/>
              <a:cxnLst>
                <a:cxn ang="0">
                  <a:pos x="connsiteX0" y="connsiteY0"/>
                </a:cxn>
                <a:cxn ang="0">
                  <a:pos x="connsiteX1" y="connsiteY1"/>
                </a:cxn>
                <a:cxn ang="0">
                  <a:pos x="connsiteX2" y="connsiteY2"/>
                </a:cxn>
                <a:cxn ang="0">
                  <a:pos x="connsiteX3" y="connsiteY3"/>
                </a:cxn>
              </a:cxnLst>
              <a:rect l="l" t="t" r="r" b="b"/>
              <a:pathLst>
                <a:path w="18938" h="19676">
                  <a:moveTo>
                    <a:pt x="18698" y="10219"/>
                  </a:moveTo>
                  <a:cubicBezTo>
                    <a:pt x="19666" y="5917"/>
                    <a:pt x="17838" y="-106"/>
                    <a:pt x="10739" y="1"/>
                  </a:cubicBezTo>
                  <a:cubicBezTo>
                    <a:pt x="1812" y="1077"/>
                    <a:pt x="-2490" y="10972"/>
                    <a:pt x="1489" y="16565"/>
                  </a:cubicBezTo>
                  <a:cubicBezTo>
                    <a:pt x="5899" y="22911"/>
                    <a:pt x="16762" y="18931"/>
                    <a:pt x="18698" y="1021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06" name="任意多边形: 形状 1493">
              <a:extLst>
                <a:ext uri="{FF2B5EF4-FFF2-40B4-BE49-F238E27FC236}">
                  <a16:creationId xmlns:a16="http://schemas.microsoft.com/office/drawing/2014/main" xmlns="" id="{EABF270C-9DC8-4C7F-B453-0F54CAFABF3C}"/>
                </a:ext>
              </a:extLst>
            </p:cNvPr>
            <p:cNvSpPr/>
            <p:nvPr/>
          </p:nvSpPr>
          <p:spPr>
            <a:xfrm>
              <a:off x="1860933" y="4668508"/>
              <a:ext cx="76407" cy="83477"/>
            </a:xfrm>
            <a:custGeom>
              <a:avLst/>
              <a:gdLst>
                <a:gd name="connsiteX0" fmla="*/ 10626 w 18082"/>
                <a:gd name="connsiteY0" fmla="*/ 5 h 19755"/>
                <a:gd name="connsiteX1" fmla="*/ 1161 w 18082"/>
                <a:gd name="connsiteY1" fmla="*/ 16677 h 19755"/>
                <a:gd name="connsiteX2" fmla="*/ 17725 w 18082"/>
                <a:gd name="connsiteY2" fmla="*/ 10116 h 19755"/>
                <a:gd name="connsiteX3" fmla="*/ 10626 w 18082"/>
                <a:gd name="connsiteY3" fmla="*/ 5 h 19755"/>
              </a:gdLst>
              <a:ahLst/>
              <a:cxnLst>
                <a:cxn ang="0">
                  <a:pos x="connsiteX0" y="connsiteY0"/>
                </a:cxn>
                <a:cxn ang="0">
                  <a:pos x="connsiteX1" y="connsiteY1"/>
                </a:cxn>
                <a:cxn ang="0">
                  <a:pos x="connsiteX2" y="connsiteY2"/>
                </a:cxn>
                <a:cxn ang="0">
                  <a:pos x="connsiteX3" y="connsiteY3"/>
                </a:cxn>
              </a:cxnLst>
              <a:rect l="l" t="t" r="r" b="b"/>
              <a:pathLst>
                <a:path w="18082" h="19755">
                  <a:moveTo>
                    <a:pt x="10626" y="5"/>
                  </a:moveTo>
                  <a:cubicBezTo>
                    <a:pt x="2237" y="1189"/>
                    <a:pt x="-2280" y="11191"/>
                    <a:pt x="1161" y="16677"/>
                  </a:cubicBezTo>
                  <a:cubicBezTo>
                    <a:pt x="5141" y="23022"/>
                    <a:pt x="15574" y="18935"/>
                    <a:pt x="17725" y="10116"/>
                  </a:cubicBezTo>
                  <a:cubicBezTo>
                    <a:pt x="18801" y="6029"/>
                    <a:pt x="17725" y="-210"/>
                    <a:pt x="10626" y="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07" name="任意多边形: 形状 1494">
              <a:extLst>
                <a:ext uri="{FF2B5EF4-FFF2-40B4-BE49-F238E27FC236}">
                  <a16:creationId xmlns:a16="http://schemas.microsoft.com/office/drawing/2014/main" xmlns="" id="{E726422C-7E66-440D-B5D4-FCE54D33ADA6}"/>
                </a:ext>
              </a:extLst>
            </p:cNvPr>
            <p:cNvSpPr/>
            <p:nvPr/>
          </p:nvSpPr>
          <p:spPr>
            <a:xfrm>
              <a:off x="2139100" y="4643513"/>
              <a:ext cx="70306" cy="83515"/>
            </a:xfrm>
            <a:custGeom>
              <a:avLst/>
              <a:gdLst>
                <a:gd name="connsiteX0" fmla="*/ 16214 w 16638"/>
                <a:gd name="connsiteY0" fmla="*/ 10116 h 19764"/>
                <a:gd name="connsiteX1" fmla="*/ 10191 w 16638"/>
                <a:gd name="connsiteY1" fmla="*/ 6 h 19764"/>
                <a:gd name="connsiteX2" fmla="*/ 941 w 16638"/>
                <a:gd name="connsiteY2" fmla="*/ 16784 h 19764"/>
                <a:gd name="connsiteX3" fmla="*/ 16214 w 16638"/>
                <a:gd name="connsiteY3" fmla="*/ 10116 h 19764"/>
              </a:gdLst>
              <a:ahLst/>
              <a:cxnLst>
                <a:cxn ang="0">
                  <a:pos x="connsiteX0" y="connsiteY0"/>
                </a:cxn>
                <a:cxn ang="0">
                  <a:pos x="connsiteX1" y="connsiteY1"/>
                </a:cxn>
                <a:cxn ang="0">
                  <a:pos x="connsiteX2" y="connsiteY2"/>
                </a:cxn>
                <a:cxn ang="0">
                  <a:pos x="connsiteX3" y="connsiteY3"/>
                </a:cxn>
              </a:cxnLst>
              <a:rect l="l" t="t" r="r" b="b"/>
              <a:pathLst>
                <a:path w="16638" h="19764">
                  <a:moveTo>
                    <a:pt x="16214" y="10116"/>
                  </a:moveTo>
                  <a:cubicBezTo>
                    <a:pt x="17397" y="5814"/>
                    <a:pt x="16322" y="-209"/>
                    <a:pt x="10191" y="6"/>
                  </a:cubicBezTo>
                  <a:cubicBezTo>
                    <a:pt x="2447" y="1189"/>
                    <a:pt x="-2070" y="11191"/>
                    <a:pt x="941" y="16784"/>
                  </a:cubicBezTo>
                  <a:cubicBezTo>
                    <a:pt x="4275" y="23023"/>
                    <a:pt x="13848" y="18828"/>
                    <a:pt x="16214" y="1011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08" name="任意多边形: 形状 1495">
              <a:extLst>
                <a:ext uri="{FF2B5EF4-FFF2-40B4-BE49-F238E27FC236}">
                  <a16:creationId xmlns:a16="http://schemas.microsoft.com/office/drawing/2014/main" xmlns="" id="{27A40FD5-61EA-4A10-AF2A-52C4E7CC4773}"/>
                </a:ext>
              </a:extLst>
            </p:cNvPr>
            <p:cNvSpPr/>
            <p:nvPr/>
          </p:nvSpPr>
          <p:spPr>
            <a:xfrm>
              <a:off x="2390460" y="4617124"/>
              <a:ext cx="63528" cy="83540"/>
            </a:xfrm>
            <a:custGeom>
              <a:avLst/>
              <a:gdLst>
                <a:gd name="connsiteX0" fmla="*/ 935 w 15034"/>
                <a:gd name="connsiteY0" fmla="*/ 17436 h 19770"/>
                <a:gd name="connsiteX1" fmla="*/ 14487 w 15034"/>
                <a:gd name="connsiteY1" fmla="*/ 10015 h 19770"/>
                <a:gd name="connsiteX2" fmla="*/ 9647 w 15034"/>
                <a:gd name="connsiteY2" fmla="*/ 12 h 19770"/>
                <a:gd name="connsiteX3" fmla="*/ 935 w 15034"/>
                <a:gd name="connsiteY3" fmla="*/ 17436 h 19770"/>
              </a:gdLst>
              <a:ahLst/>
              <a:cxnLst>
                <a:cxn ang="0">
                  <a:pos x="connsiteX0" y="connsiteY0"/>
                </a:cxn>
                <a:cxn ang="0">
                  <a:pos x="connsiteX1" y="connsiteY1"/>
                </a:cxn>
                <a:cxn ang="0">
                  <a:pos x="connsiteX2" y="connsiteY2"/>
                </a:cxn>
                <a:cxn ang="0">
                  <a:pos x="connsiteX3" y="connsiteY3"/>
                </a:cxn>
              </a:cxnLst>
              <a:rect l="l" t="t" r="r" b="b"/>
              <a:pathLst>
                <a:path w="15034" h="19770">
                  <a:moveTo>
                    <a:pt x="935" y="17436"/>
                  </a:moveTo>
                  <a:cubicBezTo>
                    <a:pt x="3946" y="22814"/>
                    <a:pt x="12121" y="18297"/>
                    <a:pt x="14487" y="10015"/>
                  </a:cubicBezTo>
                  <a:cubicBezTo>
                    <a:pt x="15778" y="5713"/>
                    <a:pt x="15025" y="-310"/>
                    <a:pt x="9647" y="12"/>
                  </a:cubicBezTo>
                  <a:cubicBezTo>
                    <a:pt x="2548" y="1303"/>
                    <a:pt x="-2077" y="12274"/>
                    <a:pt x="935" y="1743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09" name="任意多边形: 形状 1496">
              <a:extLst>
                <a:ext uri="{FF2B5EF4-FFF2-40B4-BE49-F238E27FC236}">
                  <a16:creationId xmlns:a16="http://schemas.microsoft.com/office/drawing/2014/main" xmlns="" id="{CF797CE0-DB88-4287-9198-2878B78EBD0E}"/>
                </a:ext>
              </a:extLst>
            </p:cNvPr>
            <p:cNvSpPr/>
            <p:nvPr/>
          </p:nvSpPr>
          <p:spPr>
            <a:xfrm>
              <a:off x="2613995" y="4588944"/>
              <a:ext cx="57223" cy="83899"/>
            </a:xfrm>
            <a:custGeom>
              <a:avLst/>
              <a:gdLst>
                <a:gd name="connsiteX0" fmla="*/ 12891 w 13542"/>
                <a:gd name="connsiteY0" fmla="*/ 10015 h 19855"/>
                <a:gd name="connsiteX1" fmla="*/ 9126 w 13542"/>
                <a:gd name="connsiteY1" fmla="*/ 12 h 19855"/>
                <a:gd name="connsiteX2" fmla="*/ 952 w 13542"/>
                <a:gd name="connsiteY2" fmla="*/ 18082 h 19855"/>
                <a:gd name="connsiteX3" fmla="*/ 12891 w 13542"/>
                <a:gd name="connsiteY3" fmla="*/ 10015 h 19855"/>
              </a:gdLst>
              <a:ahLst/>
              <a:cxnLst>
                <a:cxn ang="0">
                  <a:pos x="connsiteX0" y="connsiteY0"/>
                </a:cxn>
                <a:cxn ang="0">
                  <a:pos x="connsiteX1" y="connsiteY1"/>
                </a:cxn>
                <a:cxn ang="0">
                  <a:pos x="connsiteX2" y="connsiteY2"/>
                </a:cxn>
                <a:cxn ang="0">
                  <a:pos x="connsiteX3" y="connsiteY3"/>
                </a:cxn>
              </a:cxnLst>
              <a:rect l="l" t="t" r="r" b="b"/>
              <a:pathLst>
                <a:path w="13542" h="19855">
                  <a:moveTo>
                    <a:pt x="12891" y="10015"/>
                  </a:moveTo>
                  <a:cubicBezTo>
                    <a:pt x="14181" y="5713"/>
                    <a:pt x="13859" y="-310"/>
                    <a:pt x="9126" y="12"/>
                  </a:cubicBezTo>
                  <a:cubicBezTo>
                    <a:pt x="2458" y="1411"/>
                    <a:pt x="-2060" y="13242"/>
                    <a:pt x="952" y="18082"/>
                  </a:cubicBezTo>
                  <a:cubicBezTo>
                    <a:pt x="3641" y="22599"/>
                    <a:pt x="10417" y="17974"/>
                    <a:pt x="12891" y="1001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10" name="任意多边形: 形状 1497">
              <a:extLst>
                <a:ext uri="{FF2B5EF4-FFF2-40B4-BE49-F238E27FC236}">
                  <a16:creationId xmlns:a16="http://schemas.microsoft.com/office/drawing/2014/main" xmlns="" id="{B7B329D9-DEA9-4950-8182-0109B2385B9C}"/>
                </a:ext>
              </a:extLst>
            </p:cNvPr>
            <p:cNvSpPr/>
            <p:nvPr/>
          </p:nvSpPr>
          <p:spPr>
            <a:xfrm>
              <a:off x="2808630" y="4559403"/>
              <a:ext cx="51096" cy="84347"/>
            </a:xfrm>
            <a:custGeom>
              <a:avLst/>
              <a:gdLst>
                <a:gd name="connsiteX0" fmla="*/ 11250 w 12092"/>
                <a:gd name="connsiteY0" fmla="*/ 10015 h 19961"/>
                <a:gd name="connsiteX1" fmla="*/ 8561 w 12092"/>
                <a:gd name="connsiteY1" fmla="*/ 13 h 19961"/>
                <a:gd name="connsiteX2" fmla="*/ 602 w 12092"/>
                <a:gd name="connsiteY2" fmla="*/ 18190 h 19961"/>
                <a:gd name="connsiteX3" fmla="*/ 11250 w 12092"/>
                <a:gd name="connsiteY3" fmla="*/ 10015 h 19961"/>
              </a:gdLst>
              <a:ahLst/>
              <a:cxnLst>
                <a:cxn ang="0">
                  <a:pos x="connsiteX0" y="connsiteY0"/>
                </a:cxn>
                <a:cxn ang="0">
                  <a:pos x="connsiteX1" y="connsiteY1"/>
                </a:cxn>
                <a:cxn ang="0">
                  <a:pos x="connsiteX2" y="connsiteY2"/>
                </a:cxn>
                <a:cxn ang="0">
                  <a:pos x="connsiteX3" y="connsiteY3"/>
                </a:cxn>
              </a:cxnLst>
              <a:rect l="l" t="t" r="r" b="b"/>
              <a:pathLst>
                <a:path w="12092" h="19961">
                  <a:moveTo>
                    <a:pt x="11250" y="10015"/>
                  </a:moveTo>
                  <a:cubicBezTo>
                    <a:pt x="12649" y="5606"/>
                    <a:pt x="12649" y="-310"/>
                    <a:pt x="8561" y="13"/>
                  </a:cubicBezTo>
                  <a:cubicBezTo>
                    <a:pt x="2754" y="1518"/>
                    <a:pt x="-1656" y="13350"/>
                    <a:pt x="602" y="18190"/>
                  </a:cubicBezTo>
                  <a:cubicBezTo>
                    <a:pt x="2754" y="22707"/>
                    <a:pt x="8777" y="18082"/>
                    <a:pt x="11250" y="1001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11" name="任意多边形: 形状 1498">
              <a:extLst>
                <a:ext uri="{FF2B5EF4-FFF2-40B4-BE49-F238E27FC236}">
                  <a16:creationId xmlns:a16="http://schemas.microsoft.com/office/drawing/2014/main" xmlns="" id="{13CC4282-9E06-4C4F-AF36-9D0FDB99C55B}"/>
                </a:ext>
              </a:extLst>
            </p:cNvPr>
            <p:cNvSpPr/>
            <p:nvPr/>
          </p:nvSpPr>
          <p:spPr>
            <a:xfrm>
              <a:off x="2974485" y="4528911"/>
              <a:ext cx="44715" cy="84698"/>
            </a:xfrm>
            <a:custGeom>
              <a:avLst/>
              <a:gdLst>
                <a:gd name="connsiteX0" fmla="*/ 9538 w 10582"/>
                <a:gd name="connsiteY0" fmla="*/ 10024 h 20044"/>
                <a:gd name="connsiteX1" fmla="*/ 8032 w 10582"/>
                <a:gd name="connsiteY1" fmla="*/ 22 h 20044"/>
                <a:gd name="connsiteX2" fmla="*/ 503 w 10582"/>
                <a:gd name="connsiteY2" fmla="*/ 18844 h 20044"/>
                <a:gd name="connsiteX3" fmla="*/ 9538 w 10582"/>
                <a:gd name="connsiteY3" fmla="*/ 10024 h 20044"/>
              </a:gdLst>
              <a:ahLst/>
              <a:cxnLst>
                <a:cxn ang="0">
                  <a:pos x="connsiteX0" y="connsiteY0"/>
                </a:cxn>
                <a:cxn ang="0">
                  <a:pos x="connsiteX1" y="connsiteY1"/>
                </a:cxn>
                <a:cxn ang="0">
                  <a:pos x="connsiteX2" y="connsiteY2"/>
                </a:cxn>
                <a:cxn ang="0">
                  <a:pos x="connsiteX3" y="connsiteY3"/>
                </a:cxn>
              </a:cxnLst>
              <a:rect l="l" t="t" r="r" b="b"/>
              <a:pathLst>
                <a:path w="10582" h="20044">
                  <a:moveTo>
                    <a:pt x="9538" y="10024"/>
                  </a:moveTo>
                  <a:cubicBezTo>
                    <a:pt x="10936" y="5615"/>
                    <a:pt x="11366" y="-408"/>
                    <a:pt x="8032" y="22"/>
                  </a:cubicBezTo>
                  <a:cubicBezTo>
                    <a:pt x="2977" y="1635"/>
                    <a:pt x="-1540" y="14542"/>
                    <a:pt x="503" y="18844"/>
                  </a:cubicBezTo>
                  <a:cubicBezTo>
                    <a:pt x="2224" y="22393"/>
                    <a:pt x="7172" y="17661"/>
                    <a:pt x="9538" y="1002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12" name="任意多边形: 形状 1499">
              <a:extLst>
                <a:ext uri="{FF2B5EF4-FFF2-40B4-BE49-F238E27FC236}">
                  <a16:creationId xmlns:a16="http://schemas.microsoft.com/office/drawing/2014/main" xmlns="" id="{CB71FB17-27D5-4297-A0FF-85048B46B6F6}"/>
                </a:ext>
              </a:extLst>
            </p:cNvPr>
            <p:cNvSpPr/>
            <p:nvPr/>
          </p:nvSpPr>
          <p:spPr>
            <a:xfrm>
              <a:off x="3110004" y="4497591"/>
              <a:ext cx="39146" cy="84804"/>
            </a:xfrm>
            <a:custGeom>
              <a:avLst/>
              <a:gdLst>
                <a:gd name="connsiteX0" fmla="*/ 7474 w 9264"/>
                <a:gd name="connsiteY0" fmla="*/ 12 h 20069"/>
                <a:gd name="connsiteX1" fmla="*/ 375 w 9264"/>
                <a:gd name="connsiteY1" fmla="*/ 19265 h 20069"/>
                <a:gd name="connsiteX2" fmla="*/ 7904 w 9264"/>
                <a:gd name="connsiteY2" fmla="*/ 10123 h 20069"/>
                <a:gd name="connsiteX3" fmla="*/ 7474 w 9264"/>
                <a:gd name="connsiteY3" fmla="*/ 12 h 20069"/>
              </a:gdLst>
              <a:ahLst/>
              <a:cxnLst>
                <a:cxn ang="0">
                  <a:pos x="connsiteX0" y="connsiteY0"/>
                </a:cxn>
                <a:cxn ang="0">
                  <a:pos x="connsiteX1" y="connsiteY1"/>
                </a:cxn>
                <a:cxn ang="0">
                  <a:pos x="connsiteX2" y="connsiteY2"/>
                </a:cxn>
                <a:cxn ang="0">
                  <a:pos x="connsiteX3" y="connsiteY3"/>
                </a:cxn>
              </a:cxnLst>
              <a:rect l="l" t="t" r="r" b="b"/>
              <a:pathLst>
                <a:path w="9264" h="20069">
                  <a:moveTo>
                    <a:pt x="7474" y="12"/>
                  </a:moveTo>
                  <a:cubicBezTo>
                    <a:pt x="3172" y="1733"/>
                    <a:pt x="-1346" y="15608"/>
                    <a:pt x="375" y="19265"/>
                  </a:cubicBezTo>
                  <a:cubicBezTo>
                    <a:pt x="1666" y="22061"/>
                    <a:pt x="5645" y="17221"/>
                    <a:pt x="7904" y="10123"/>
                  </a:cubicBezTo>
                  <a:cubicBezTo>
                    <a:pt x="9410" y="5713"/>
                    <a:pt x="10163" y="-310"/>
                    <a:pt x="7474" y="1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13" name="任意多边形: 形状 1500">
              <a:extLst>
                <a:ext uri="{FF2B5EF4-FFF2-40B4-BE49-F238E27FC236}">
                  <a16:creationId xmlns:a16="http://schemas.microsoft.com/office/drawing/2014/main" xmlns="" id="{1DD1199C-7CDE-4BFE-BA8C-F9CDA3383679}"/>
                </a:ext>
              </a:extLst>
            </p:cNvPr>
            <p:cNvSpPr/>
            <p:nvPr/>
          </p:nvSpPr>
          <p:spPr>
            <a:xfrm>
              <a:off x="3214748" y="4465780"/>
              <a:ext cx="33961" cy="85040"/>
            </a:xfrm>
            <a:custGeom>
              <a:avLst/>
              <a:gdLst>
                <a:gd name="connsiteX0" fmla="*/ 6994 w 8037"/>
                <a:gd name="connsiteY0" fmla="*/ 12 h 20125"/>
                <a:gd name="connsiteX1" fmla="*/ 218 w 8037"/>
                <a:gd name="connsiteY1" fmla="*/ 19695 h 20125"/>
                <a:gd name="connsiteX2" fmla="*/ 6348 w 8037"/>
                <a:gd name="connsiteY2" fmla="*/ 10123 h 20125"/>
                <a:gd name="connsiteX3" fmla="*/ 6348 w 8037"/>
                <a:gd name="connsiteY3" fmla="*/ 10123 h 20125"/>
                <a:gd name="connsiteX4" fmla="*/ 6994 w 8037"/>
                <a:gd name="connsiteY4" fmla="*/ 12 h 20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7" h="20125">
                  <a:moveTo>
                    <a:pt x="6994" y="12"/>
                  </a:moveTo>
                  <a:cubicBezTo>
                    <a:pt x="3659" y="1841"/>
                    <a:pt x="-1073" y="16899"/>
                    <a:pt x="218" y="19695"/>
                  </a:cubicBezTo>
                  <a:cubicBezTo>
                    <a:pt x="1078" y="21631"/>
                    <a:pt x="4197" y="16791"/>
                    <a:pt x="6348" y="10123"/>
                  </a:cubicBezTo>
                  <a:lnTo>
                    <a:pt x="6348" y="10123"/>
                  </a:lnTo>
                  <a:cubicBezTo>
                    <a:pt x="7854" y="5713"/>
                    <a:pt x="8930" y="-310"/>
                    <a:pt x="6994" y="1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14" name="任意多边形: 形状 1501">
              <a:extLst>
                <a:ext uri="{FF2B5EF4-FFF2-40B4-BE49-F238E27FC236}">
                  <a16:creationId xmlns:a16="http://schemas.microsoft.com/office/drawing/2014/main" xmlns="" id="{2826AB47-ED78-4603-831D-9EC362CC86AE}"/>
                </a:ext>
              </a:extLst>
            </p:cNvPr>
            <p:cNvSpPr/>
            <p:nvPr/>
          </p:nvSpPr>
          <p:spPr>
            <a:xfrm>
              <a:off x="3288054" y="4433471"/>
              <a:ext cx="29478" cy="85391"/>
            </a:xfrm>
            <a:custGeom>
              <a:avLst/>
              <a:gdLst>
                <a:gd name="connsiteX0" fmla="*/ 79 w 6976"/>
                <a:gd name="connsiteY0" fmla="*/ 20027 h 20208"/>
                <a:gd name="connsiteX1" fmla="*/ 4919 w 6976"/>
                <a:gd name="connsiteY1" fmla="*/ 10132 h 20208"/>
                <a:gd name="connsiteX2" fmla="*/ 6532 w 6976"/>
                <a:gd name="connsiteY2" fmla="*/ 21 h 20208"/>
                <a:gd name="connsiteX3" fmla="*/ 79 w 6976"/>
                <a:gd name="connsiteY3" fmla="*/ 20027 h 20208"/>
              </a:gdLst>
              <a:ahLst/>
              <a:cxnLst>
                <a:cxn ang="0">
                  <a:pos x="connsiteX0" y="connsiteY0"/>
                </a:cxn>
                <a:cxn ang="0">
                  <a:pos x="connsiteX1" y="connsiteY1"/>
                </a:cxn>
                <a:cxn ang="0">
                  <a:pos x="connsiteX2" y="connsiteY2"/>
                </a:cxn>
                <a:cxn ang="0">
                  <a:pos x="connsiteX3" y="connsiteY3"/>
                </a:cxn>
              </a:cxnLst>
              <a:rect l="l" t="t" r="r" b="b"/>
              <a:pathLst>
                <a:path w="6976" h="20208">
                  <a:moveTo>
                    <a:pt x="79" y="20027"/>
                  </a:moveTo>
                  <a:cubicBezTo>
                    <a:pt x="509" y="21210"/>
                    <a:pt x="2875" y="16477"/>
                    <a:pt x="4919" y="10132"/>
                  </a:cubicBezTo>
                  <a:cubicBezTo>
                    <a:pt x="6317" y="5722"/>
                    <a:pt x="7715" y="-409"/>
                    <a:pt x="6532" y="21"/>
                  </a:cubicBezTo>
                  <a:cubicBezTo>
                    <a:pt x="4166" y="2065"/>
                    <a:pt x="-674" y="18198"/>
                    <a:pt x="79" y="2002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15" name="任意多边形: 形状 1502">
              <a:extLst>
                <a:ext uri="{FF2B5EF4-FFF2-40B4-BE49-F238E27FC236}">
                  <a16:creationId xmlns:a16="http://schemas.microsoft.com/office/drawing/2014/main" xmlns="" id="{0F9A8BA6-8FEC-43A9-8769-93808F2FE696}"/>
                </a:ext>
              </a:extLst>
            </p:cNvPr>
            <p:cNvSpPr/>
            <p:nvPr/>
          </p:nvSpPr>
          <p:spPr>
            <a:xfrm>
              <a:off x="3328747" y="4401750"/>
              <a:ext cx="26511" cy="85442"/>
            </a:xfrm>
            <a:custGeom>
              <a:avLst/>
              <a:gdLst>
                <a:gd name="connsiteX0" fmla="*/ 3571 w 6274"/>
                <a:gd name="connsiteY0" fmla="*/ 10218 h 20220"/>
                <a:gd name="connsiteX1" fmla="*/ 6260 w 6274"/>
                <a:gd name="connsiteY1" fmla="*/ 0 h 20220"/>
                <a:gd name="connsiteX2" fmla="*/ 22 w 6274"/>
                <a:gd name="connsiteY2" fmla="*/ 20221 h 20220"/>
                <a:gd name="connsiteX3" fmla="*/ 3571 w 6274"/>
                <a:gd name="connsiteY3" fmla="*/ 10218 h 20220"/>
              </a:gdLst>
              <a:ahLst/>
              <a:cxnLst>
                <a:cxn ang="0">
                  <a:pos x="connsiteX0" y="connsiteY0"/>
                </a:cxn>
                <a:cxn ang="0">
                  <a:pos x="connsiteX1" y="connsiteY1"/>
                </a:cxn>
                <a:cxn ang="0">
                  <a:pos x="connsiteX2" y="connsiteY2"/>
                </a:cxn>
                <a:cxn ang="0">
                  <a:pos x="connsiteX3" y="connsiteY3"/>
                </a:cxn>
              </a:cxnLst>
              <a:rect l="l" t="t" r="r" b="b"/>
              <a:pathLst>
                <a:path w="6274" h="20220">
                  <a:moveTo>
                    <a:pt x="3571" y="10218"/>
                  </a:moveTo>
                  <a:cubicBezTo>
                    <a:pt x="4216" y="7959"/>
                    <a:pt x="6475" y="645"/>
                    <a:pt x="6260" y="0"/>
                  </a:cubicBezTo>
                  <a:cubicBezTo>
                    <a:pt x="5722" y="968"/>
                    <a:pt x="-409" y="19252"/>
                    <a:pt x="22" y="20221"/>
                  </a:cubicBezTo>
                  <a:cubicBezTo>
                    <a:pt x="667" y="19145"/>
                    <a:pt x="2603" y="13229"/>
                    <a:pt x="3571" y="1021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30" name="任意多边形: 形状 1517">
              <a:extLst>
                <a:ext uri="{FF2B5EF4-FFF2-40B4-BE49-F238E27FC236}">
                  <a16:creationId xmlns:a16="http://schemas.microsoft.com/office/drawing/2014/main" xmlns="" id="{25D8E0DC-EDF0-4820-A51B-C1187A1A0BCC}"/>
                </a:ext>
              </a:extLst>
            </p:cNvPr>
            <p:cNvSpPr/>
            <p:nvPr/>
          </p:nvSpPr>
          <p:spPr>
            <a:xfrm>
              <a:off x="122457" y="4933952"/>
              <a:ext cx="82332" cy="79433"/>
            </a:xfrm>
            <a:custGeom>
              <a:avLst/>
              <a:gdLst>
                <a:gd name="connsiteX0" fmla="*/ 19460 w 19484"/>
                <a:gd name="connsiteY0" fmla="*/ 10218 h 18798"/>
                <a:gd name="connsiteX1" fmla="*/ 9457 w 19484"/>
                <a:gd name="connsiteY1" fmla="*/ 0 h 18798"/>
                <a:gd name="connsiteX2" fmla="*/ 2466 w 19484"/>
                <a:gd name="connsiteY2" fmla="*/ 15488 h 18798"/>
                <a:gd name="connsiteX3" fmla="*/ 19460 w 19484"/>
                <a:gd name="connsiteY3" fmla="*/ 10218 h 18798"/>
              </a:gdLst>
              <a:ahLst/>
              <a:cxnLst>
                <a:cxn ang="0">
                  <a:pos x="connsiteX0" y="connsiteY0"/>
                </a:cxn>
                <a:cxn ang="0">
                  <a:pos x="connsiteX1" y="connsiteY1"/>
                </a:cxn>
                <a:cxn ang="0">
                  <a:pos x="connsiteX2" y="connsiteY2"/>
                </a:cxn>
                <a:cxn ang="0">
                  <a:pos x="connsiteX3" y="connsiteY3"/>
                </a:cxn>
              </a:cxnLst>
              <a:rect l="l" t="t" r="r" b="b"/>
              <a:pathLst>
                <a:path w="19484" h="18798">
                  <a:moveTo>
                    <a:pt x="19460" y="10218"/>
                  </a:moveTo>
                  <a:cubicBezTo>
                    <a:pt x="19783" y="6131"/>
                    <a:pt x="16879" y="215"/>
                    <a:pt x="9457" y="0"/>
                  </a:cubicBezTo>
                  <a:cubicBezTo>
                    <a:pt x="315" y="645"/>
                    <a:pt x="-2589" y="9895"/>
                    <a:pt x="2466" y="15488"/>
                  </a:cubicBezTo>
                  <a:cubicBezTo>
                    <a:pt x="8167" y="21834"/>
                    <a:pt x="18815" y="18499"/>
                    <a:pt x="19460" y="1021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31" name="任意多边形: 形状 1518">
              <a:extLst>
                <a:ext uri="{FF2B5EF4-FFF2-40B4-BE49-F238E27FC236}">
                  <a16:creationId xmlns:a16="http://schemas.microsoft.com/office/drawing/2014/main" xmlns="" id="{45B1CBD4-B18E-44F2-90F0-DCD0B4AD353D}"/>
                </a:ext>
              </a:extLst>
            </p:cNvPr>
            <p:cNvSpPr/>
            <p:nvPr/>
          </p:nvSpPr>
          <p:spPr>
            <a:xfrm>
              <a:off x="437117" y="4927136"/>
              <a:ext cx="82268" cy="79424"/>
            </a:xfrm>
            <a:custGeom>
              <a:avLst/>
              <a:gdLst>
                <a:gd name="connsiteX0" fmla="*/ 9852 w 19469"/>
                <a:gd name="connsiteY0" fmla="*/ 0 h 18796"/>
                <a:gd name="connsiteX1" fmla="*/ 2215 w 19469"/>
                <a:gd name="connsiteY1" fmla="*/ 15596 h 18796"/>
                <a:gd name="connsiteX2" fmla="*/ 19424 w 19469"/>
                <a:gd name="connsiteY2" fmla="*/ 10110 h 18796"/>
                <a:gd name="connsiteX3" fmla="*/ 9852 w 19469"/>
                <a:gd name="connsiteY3" fmla="*/ 0 h 18796"/>
              </a:gdLst>
              <a:ahLst/>
              <a:cxnLst>
                <a:cxn ang="0">
                  <a:pos x="connsiteX0" y="connsiteY0"/>
                </a:cxn>
                <a:cxn ang="0">
                  <a:pos x="connsiteX1" y="connsiteY1"/>
                </a:cxn>
                <a:cxn ang="0">
                  <a:pos x="connsiteX2" y="connsiteY2"/>
                </a:cxn>
                <a:cxn ang="0">
                  <a:pos x="connsiteX3" y="connsiteY3"/>
                </a:cxn>
              </a:cxnLst>
              <a:rect l="l" t="t" r="r" b="b"/>
              <a:pathLst>
                <a:path w="19469" h="18796">
                  <a:moveTo>
                    <a:pt x="9852" y="0"/>
                  </a:moveTo>
                  <a:cubicBezTo>
                    <a:pt x="709" y="753"/>
                    <a:pt x="-2625" y="10003"/>
                    <a:pt x="2215" y="15596"/>
                  </a:cubicBezTo>
                  <a:cubicBezTo>
                    <a:pt x="7593" y="21834"/>
                    <a:pt x="18456" y="18392"/>
                    <a:pt x="19424" y="10110"/>
                  </a:cubicBezTo>
                  <a:cubicBezTo>
                    <a:pt x="19854" y="5916"/>
                    <a:pt x="17273" y="107"/>
                    <a:pt x="9852"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32" name="任意多边形: 形状 1519">
              <a:extLst>
                <a:ext uri="{FF2B5EF4-FFF2-40B4-BE49-F238E27FC236}">
                  <a16:creationId xmlns:a16="http://schemas.microsoft.com/office/drawing/2014/main" xmlns="" id="{0C8911B6-ED4D-4F0D-89A7-E2DE277E37E9}"/>
                </a:ext>
              </a:extLst>
            </p:cNvPr>
            <p:cNvSpPr/>
            <p:nvPr/>
          </p:nvSpPr>
          <p:spPr>
            <a:xfrm>
              <a:off x="751206" y="4916681"/>
              <a:ext cx="82010" cy="79767"/>
            </a:xfrm>
            <a:custGeom>
              <a:avLst/>
              <a:gdLst>
                <a:gd name="connsiteX0" fmla="*/ 19307 w 19408"/>
                <a:gd name="connsiteY0" fmla="*/ 10003 h 18877"/>
                <a:gd name="connsiteX1" fmla="*/ 10272 w 19408"/>
                <a:gd name="connsiteY1" fmla="*/ 0 h 18877"/>
                <a:gd name="connsiteX2" fmla="*/ 1453 w 19408"/>
                <a:gd name="connsiteY2" fmla="*/ 14950 h 18877"/>
                <a:gd name="connsiteX3" fmla="*/ 19307 w 19408"/>
                <a:gd name="connsiteY3" fmla="*/ 10003 h 18877"/>
              </a:gdLst>
              <a:ahLst/>
              <a:cxnLst>
                <a:cxn ang="0">
                  <a:pos x="connsiteX0" y="connsiteY0"/>
                </a:cxn>
                <a:cxn ang="0">
                  <a:pos x="connsiteX1" y="connsiteY1"/>
                </a:cxn>
                <a:cxn ang="0">
                  <a:pos x="connsiteX2" y="connsiteY2"/>
                </a:cxn>
                <a:cxn ang="0">
                  <a:pos x="connsiteX3" y="connsiteY3"/>
                </a:cxn>
              </a:cxnLst>
              <a:rect l="l" t="t" r="r" b="b"/>
              <a:pathLst>
                <a:path w="19408" h="18877">
                  <a:moveTo>
                    <a:pt x="19307" y="10003"/>
                  </a:moveTo>
                  <a:cubicBezTo>
                    <a:pt x="19953" y="5916"/>
                    <a:pt x="17586" y="108"/>
                    <a:pt x="10272" y="0"/>
                  </a:cubicBezTo>
                  <a:cubicBezTo>
                    <a:pt x="1453" y="753"/>
                    <a:pt x="-2312" y="9357"/>
                    <a:pt x="1453" y="14950"/>
                  </a:cubicBezTo>
                  <a:cubicBezTo>
                    <a:pt x="6078" y="22156"/>
                    <a:pt x="17801" y="18822"/>
                    <a:pt x="19307" y="1000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33" name="任意多边形: 形状 1520">
              <a:extLst>
                <a:ext uri="{FF2B5EF4-FFF2-40B4-BE49-F238E27FC236}">
                  <a16:creationId xmlns:a16="http://schemas.microsoft.com/office/drawing/2014/main" xmlns="" id="{4A5AC741-A24E-4EA9-A78F-D20B2A272C69}"/>
                </a:ext>
              </a:extLst>
            </p:cNvPr>
            <p:cNvSpPr/>
            <p:nvPr/>
          </p:nvSpPr>
          <p:spPr>
            <a:xfrm>
              <a:off x="1062468" y="4903050"/>
              <a:ext cx="81060" cy="79965"/>
            </a:xfrm>
            <a:custGeom>
              <a:avLst/>
              <a:gdLst>
                <a:gd name="connsiteX0" fmla="*/ 19000 w 19183"/>
                <a:gd name="connsiteY0" fmla="*/ 9895 h 18924"/>
                <a:gd name="connsiteX1" fmla="*/ 10503 w 19183"/>
                <a:gd name="connsiteY1" fmla="*/ 0 h 18924"/>
                <a:gd name="connsiteX2" fmla="*/ 1145 w 19183"/>
                <a:gd name="connsiteY2" fmla="*/ 15165 h 18924"/>
                <a:gd name="connsiteX3" fmla="*/ 19000 w 19183"/>
                <a:gd name="connsiteY3" fmla="*/ 9895 h 18924"/>
              </a:gdLst>
              <a:ahLst/>
              <a:cxnLst>
                <a:cxn ang="0">
                  <a:pos x="connsiteX0" y="connsiteY0"/>
                </a:cxn>
                <a:cxn ang="0">
                  <a:pos x="connsiteX1" y="connsiteY1"/>
                </a:cxn>
                <a:cxn ang="0">
                  <a:pos x="connsiteX2" y="connsiteY2"/>
                </a:cxn>
                <a:cxn ang="0">
                  <a:pos x="connsiteX3" y="connsiteY3"/>
                </a:cxn>
              </a:cxnLst>
              <a:rect l="l" t="t" r="r" b="b"/>
              <a:pathLst>
                <a:path w="19183" h="18924">
                  <a:moveTo>
                    <a:pt x="19000" y="9895"/>
                  </a:moveTo>
                  <a:cubicBezTo>
                    <a:pt x="19860" y="5808"/>
                    <a:pt x="17816" y="0"/>
                    <a:pt x="10503" y="0"/>
                  </a:cubicBezTo>
                  <a:cubicBezTo>
                    <a:pt x="2006" y="860"/>
                    <a:pt x="-2189" y="9572"/>
                    <a:pt x="1145" y="15165"/>
                  </a:cubicBezTo>
                  <a:cubicBezTo>
                    <a:pt x="5555" y="22156"/>
                    <a:pt x="17279" y="18822"/>
                    <a:pt x="19000" y="989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34" name="任意多边形: 形状 1521">
              <a:extLst>
                <a:ext uri="{FF2B5EF4-FFF2-40B4-BE49-F238E27FC236}">
                  <a16:creationId xmlns:a16="http://schemas.microsoft.com/office/drawing/2014/main" xmlns="" id="{FE017AAB-BF0B-4C42-A270-5F2B65F07406}"/>
                </a:ext>
              </a:extLst>
            </p:cNvPr>
            <p:cNvSpPr/>
            <p:nvPr/>
          </p:nvSpPr>
          <p:spPr>
            <a:xfrm>
              <a:off x="1369124" y="4885775"/>
              <a:ext cx="79733" cy="79851"/>
            </a:xfrm>
            <a:custGeom>
              <a:avLst/>
              <a:gdLst>
                <a:gd name="connsiteX0" fmla="*/ 18598 w 18869"/>
                <a:gd name="connsiteY0" fmla="*/ 9895 h 18897"/>
                <a:gd name="connsiteX1" fmla="*/ 10747 w 18869"/>
                <a:gd name="connsiteY1" fmla="*/ 0 h 18897"/>
                <a:gd name="connsiteX2" fmla="*/ 959 w 18869"/>
                <a:gd name="connsiteY2" fmla="*/ 15273 h 18897"/>
                <a:gd name="connsiteX3" fmla="*/ 18598 w 18869"/>
                <a:gd name="connsiteY3" fmla="*/ 9895 h 18897"/>
              </a:gdLst>
              <a:ahLst/>
              <a:cxnLst>
                <a:cxn ang="0">
                  <a:pos x="connsiteX0" y="connsiteY0"/>
                </a:cxn>
                <a:cxn ang="0">
                  <a:pos x="connsiteX1" y="connsiteY1"/>
                </a:cxn>
                <a:cxn ang="0">
                  <a:pos x="connsiteX2" y="connsiteY2"/>
                </a:cxn>
                <a:cxn ang="0">
                  <a:pos x="connsiteX3" y="connsiteY3"/>
                </a:cxn>
              </a:cxnLst>
              <a:rect l="l" t="t" r="r" b="b"/>
              <a:pathLst>
                <a:path w="18869" h="18897">
                  <a:moveTo>
                    <a:pt x="18598" y="9895"/>
                  </a:moveTo>
                  <a:cubicBezTo>
                    <a:pt x="19566" y="6023"/>
                    <a:pt x="18168" y="0"/>
                    <a:pt x="10747" y="0"/>
                  </a:cubicBezTo>
                  <a:cubicBezTo>
                    <a:pt x="2250" y="968"/>
                    <a:pt x="-2052" y="9680"/>
                    <a:pt x="959" y="15273"/>
                  </a:cubicBezTo>
                  <a:cubicBezTo>
                    <a:pt x="4831" y="22157"/>
                    <a:pt x="16555" y="18607"/>
                    <a:pt x="18598" y="989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35" name="任意多边形: 形状 1522">
              <a:extLst>
                <a:ext uri="{FF2B5EF4-FFF2-40B4-BE49-F238E27FC236}">
                  <a16:creationId xmlns:a16="http://schemas.microsoft.com/office/drawing/2014/main" xmlns="" id="{E7126B99-C238-4231-872F-9423B7361298}"/>
                </a:ext>
              </a:extLst>
            </p:cNvPr>
            <p:cNvSpPr/>
            <p:nvPr/>
          </p:nvSpPr>
          <p:spPr>
            <a:xfrm>
              <a:off x="1667582" y="4865776"/>
              <a:ext cx="78005" cy="80151"/>
            </a:xfrm>
            <a:custGeom>
              <a:avLst/>
              <a:gdLst>
                <a:gd name="connsiteX0" fmla="*/ 18093 w 18460"/>
                <a:gd name="connsiteY0" fmla="*/ 9789 h 18968"/>
                <a:gd name="connsiteX1" fmla="*/ 10887 w 18460"/>
                <a:gd name="connsiteY1" fmla="*/ 1 h 18968"/>
                <a:gd name="connsiteX2" fmla="*/ 776 w 18460"/>
                <a:gd name="connsiteY2" fmla="*/ 15382 h 18968"/>
                <a:gd name="connsiteX3" fmla="*/ 18093 w 18460"/>
                <a:gd name="connsiteY3" fmla="*/ 9789 h 18968"/>
              </a:gdLst>
              <a:ahLst/>
              <a:cxnLst>
                <a:cxn ang="0">
                  <a:pos x="connsiteX0" y="connsiteY0"/>
                </a:cxn>
                <a:cxn ang="0">
                  <a:pos x="connsiteX1" y="connsiteY1"/>
                </a:cxn>
                <a:cxn ang="0">
                  <a:pos x="connsiteX2" y="connsiteY2"/>
                </a:cxn>
                <a:cxn ang="0">
                  <a:pos x="connsiteX3" y="connsiteY3"/>
                </a:cxn>
              </a:cxnLst>
              <a:rect l="l" t="t" r="r" b="b"/>
              <a:pathLst>
                <a:path w="18460" h="18968">
                  <a:moveTo>
                    <a:pt x="18093" y="9789"/>
                  </a:moveTo>
                  <a:cubicBezTo>
                    <a:pt x="19169" y="5917"/>
                    <a:pt x="18201" y="-106"/>
                    <a:pt x="10887" y="1"/>
                  </a:cubicBezTo>
                  <a:cubicBezTo>
                    <a:pt x="2605" y="1077"/>
                    <a:pt x="-1912" y="9789"/>
                    <a:pt x="776" y="15382"/>
                  </a:cubicBezTo>
                  <a:cubicBezTo>
                    <a:pt x="4218" y="22265"/>
                    <a:pt x="15727" y="18608"/>
                    <a:pt x="18093" y="978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36" name="任意多边形: 形状 1523">
              <a:extLst>
                <a:ext uri="{FF2B5EF4-FFF2-40B4-BE49-F238E27FC236}">
                  <a16:creationId xmlns:a16="http://schemas.microsoft.com/office/drawing/2014/main" xmlns="" id="{D9299BBE-A2AE-4912-AB1B-4D00306DF0FD}"/>
                </a:ext>
              </a:extLst>
            </p:cNvPr>
            <p:cNvSpPr/>
            <p:nvPr/>
          </p:nvSpPr>
          <p:spPr>
            <a:xfrm>
              <a:off x="1953330" y="4842577"/>
              <a:ext cx="72706" cy="80734"/>
            </a:xfrm>
            <a:custGeom>
              <a:avLst/>
              <a:gdLst>
                <a:gd name="connsiteX0" fmla="*/ 16725 w 17206"/>
                <a:gd name="connsiteY0" fmla="*/ 9793 h 19106"/>
                <a:gd name="connsiteX1" fmla="*/ 16725 w 17206"/>
                <a:gd name="connsiteY1" fmla="*/ 9793 h 19106"/>
                <a:gd name="connsiteX2" fmla="*/ 10701 w 17206"/>
                <a:gd name="connsiteY2" fmla="*/ 6 h 19106"/>
                <a:gd name="connsiteX3" fmla="*/ 914 w 17206"/>
                <a:gd name="connsiteY3" fmla="*/ 16139 h 19106"/>
                <a:gd name="connsiteX4" fmla="*/ 16725 w 17206"/>
                <a:gd name="connsiteY4" fmla="*/ 9793 h 19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9106">
                  <a:moveTo>
                    <a:pt x="16725" y="9793"/>
                  </a:moveTo>
                  <a:lnTo>
                    <a:pt x="16725" y="9793"/>
                  </a:lnTo>
                  <a:cubicBezTo>
                    <a:pt x="18015" y="5599"/>
                    <a:pt x="16940" y="-209"/>
                    <a:pt x="10701" y="6"/>
                  </a:cubicBezTo>
                  <a:cubicBezTo>
                    <a:pt x="2635" y="1189"/>
                    <a:pt x="-2098" y="10761"/>
                    <a:pt x="914" y="16139"/>
                  </a:cubicBezTo>
                  <a:cubicBezTo>
                    <a:pt x="4248" y="22270"/>
                    <a:pt x="14143" y="18290"/>
                    <a:pt x="16725" y="979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37" name="任意多边形: 形状 1524">
              <a:extLst>
                <a:ext uri="{FF2B5EF4-FFF2-40B4-BE49-F238E27FC236}">
                  <a16:creationId xmlns:a16="http://schemas.microsoft.com/office/drawing/2014/main" xmlns="" id="{4734400B-7B45-498D-9B80-E451C30D22F3}"/>
                </a:ext>
              </a:extLst>
            </p:cNvPr>
            <p:cNvSpPr/>
            <p:nvPr/>
          </p:nvSpPr>
          <p:spPr>
            <a:xfrm>
              <a:off x="2213885" y="4817578"/>
              <a:ext cx="66464" cy="80772"/>
            </a:xfrm>
            <a:custGeom>
              <a:avLst/>
              <a:gdLst>
                <a:gd name="connsiteX0" fmla="*/ 10240 w 15729"/>
                <a:gd name="connsiteY0" fmla="*/ 6 h 19115"/>
                <a:gd name="connsiteX1" fmla="*/ 560 w 15729"/>
                <a:gd name="connsiteY1" fmla="*/ 16247 h 19115"/>
                <a:gd name="connsiteX2" fmla="*/ 15080 w 15729"/>
                <a:gd name="connsiteY2" fmla="*/ 9793 h 19115"/>
                <a:gd name="connsiteX3" fmla="*/ 10240 w 15729"/>
                <a:gd name="connsiteY3" fmla="*/ 6 h 19115"/>
              </a:gdLst>
              <a:ahLst/>
              <a:cxnLst>
                <a:cxn ang="0">
                  <a:pos x="connsiteX0" y="connsiteY0"/>
                </a:cxn>
                <a:cxn ang="0">
                  <a:pos x="connsiteX1" y="connsiteY1"/>
                </a:cxn>
                <a:cxn ang="0">
                  <a:pos x="connsiteX2" y="connsiteY2"/>
                </a:cxn>
                <a:cxn ang="0">
                  <a:pos x="connsiteX3" y="connsiteY3"/>
                </a:cxn>
              </a:cxnLst>
              <a:rect l="l" t="t" r="r" b="b"/>
              <a:pathLst>
                <a:path w="15729" h="19115">
                  <a:moveTo>
                    <a:pt x="10240" y="6"/>
                  </a:moveTo>
                  <a:cubicBezTo>
                    <a:pt x="3142" y="1189"/>
                    <a:pt x="-1698" y="10977"/>
                    <a:pt x="560" y="16247"/>
                  </a:cubicBezTo>
                  <a:cubicBezTo>
                    <a:pt x="3249" y="22270"/>
                    <a:pt x="12284" y="18183"/>
                    <a:pt x="15080" y="9793"/>
                  </a:cubicBezTo>
                  <a:cubicBezTo>
                    <a:pt x="16479" y="5599"/>
                    <a:pt x="15941" y="-209"/>
                    <a:pt x="10240" y="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38" name="任意多边形: 形状 1525">
              <a:extLst>
                <a:ext uri="{FF2B5EF4-FFF2-40B4-BE49-F238E27FC236}">
                  <a16:creationId xmlns:a16="http://schemas.microsoft.com/office/drawing/2014/main" xmlns="" id="{A409E78E-F807-4E7A-9F9E-BF4A995E93DC}"/>
                </a:ext>
              </a:extLst>
            </p:cNvPr>
            <p:cNvSpPr/>
            <p:nvPr/>
          </p:nvSpPr>
          <p:spPr>
            <a:xfrm>
              <a:off x="2447320" y="4791190"/>
              <a:ext cx="60980" cy="81051"/>
            </a:xfrm>
            <a:custGeom>
              <a:avLst/>
              <a:gdLst>
                <a:gd name="connsiteX0" fmla="*/ 13615 w 14431"/>
                <a:gd name="connsiteY0" fmla="*/ 9693 h 19181"/>
                <a:gd name="connsiteX1" fmla="*/ 9850 w 14431"/>
                <a:gd name="connsiteY1" fmla="*/ 13 h 19181"/>
                <a:gd name="connsiteX2" fmla="*/ 600 w 14431"/>
                <a:gd name="connsiteY2" fmla="*/ 17007 h 19181"/>
                <a:gd name="connsiteX3" fmla="*/ 13615 w 14431"/>
                <a:gd name="connsiteY3" fmla="*/ 9693 h 19181"/>
              </a:gdLst>
              <a:ahLst/>
              <a:cxnLst>
                <a:cxn ang="0">
                  <a:pos x="connsiteX0" y="connsiteY0"/>
                </a:cxn>
                <a:cxn ang="0">
                  <a:pos x="connsiteX1" y="connsiteY1"/>
                </a:cxn>
                <a:cxn ang="0">
                  <a:pos x="connsiteX2" y="connsiteY2"/>
                </a:cxn>
                <a:cxn ang="0">
                  <a:pos x="connsiteX3" y="connsiteY3"/>
                </a:cxn>
              </a:cxnLst>
              <a:rect l="l" t="t" r="r" b="b"/>
              <a:pathLst>
                <a:path w="14431" h="19181">
                  <a:moveTo>
                    <a:pt x="13615" y="9693"/>
                  </a:moveTo>
                  <a:cubicBezTo>
                    <a:pt x="15120" y="5498"/>
                    <a:pt x="14905" y="-310"/>
                    <a:pt x="9850" y="13"/>
                  </a:cubicBezTo>
                  <a:cubicBezTo>
                    <a:pt x="3182" y="1304"/>
                    <a:pt x="-1766" y="11952"/>
                    <a:pt x="600" y="17007"/>
                  </a:cubicBezTo>
                  <a:cubicBezTo>
                    <a:pt x="2967" y="22062"/>
                    <a:pt x="10818" y="17760"/>
                    <a:pt x="13615" y="969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39" name="任意多边形: 形状 1526">
              <a:extLst>
                <a:ext uri="{FF2B5EF4-FFF2-40B4-BE49-F238E27FC236}">
                  <a16:creationId xmlns:a16="http://schemas.microsoft.com/office/drawing/2014/main" xmlns="" id="{FAAE458E-F0E7-4E67-A6BF-BF9EC7E2CD2A}"/>
                </a:ext>
              </a:extLst>
            </p:cNvPr>
            <p:cNvSpPr/>
            <p:nvPr/>
          </p:nvSpPr>
          <p:spPr>
            <a:xfrm>
              <a:off x="2653229" y="4763013"/>
              <a:ext cx="55284" cy="81182"/>
            </a:xfrm>
            <a:custGeom>
              <a:avLst/>
              <a:gdLst>
                <a:gd name="connsiteX0" fmla="*/ 594 w 13083"/>
                <a:gd name="connsiteY0" fmla="*/ 17544 h 19212"/>
                <a:gd name="connsiteX1" fmla="*/ 12103 w 13083"/>
                <a:gd name="connsiteY1" fmla="*/ 9693 h 19212"/>
                <a:gd name="connsiteX2" fmla="*/ 9521 w 13083"/>
                <a:gd name="connsiteY2" fmla="*/ 13 h 19212"/>
                <a:gd name="connsiteX3" fmla="*/ 594 w 13083"/>
                <a:gd name="connsiteY3" fmla="*/ 17544 h 19212"/>
              </a:gdLst>
              <a:ahLst/>
              <a:cxnLst>
                <a:cxn ang="0">
                  <a:pos x="connsiteX0" y="connsiteY0"/>
                </a:cxn>
                <a:cxn ang="0">
                  <a:pos x="connsiteX1" y="connsiteY1"/>
                </a:cxn>
                <a:cxn ang="0">
                  <a:pos x="connsiteX2" y="connsiteY2"/>
                </a:cxn>
                <a:cxn ang="0">
                  <a:pos x="connsiteX3" y="connsiteY3"/>
                </a:cxn>
              </a:cxnLst>
              <a:rect l="l" t="t" r="r" b="b"/>
              <a:pathLst>
                <a:path w="13083" h="19212">
                  <a:moveTo>
                    <a:pt x="594" y="17544"/>
                  </a:moveTo>
                  <a:cubicBezTo>
                    <a:pt x="2745" y="21847"/>
                    <a:pt x="9306" y="17329"/>
                    <a:pt x="12103" y="9693"/>
                  </a:cubicBezTo>
                  <a:cubicBezTo>
                    <a:pt x="13608" y="5498"/>
                    <a:pt x="13823" y="-310"/>
                    <a:pt x="9521" y="13"/>
                  </a:cubicBezTo>
                  <a:cubicBezTo>
                    <a:pt x="3283" y="1411"/>
                    <a:pt x="-1772" y="12812"/>
                    <a:pt x="594" y="1754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40" name="任意多边形: 形状 1527">
              <a:extLst>
                <a:ext uri="{FF2B5EF4-FFF2-40B4-BE49-F238E27FC236}">
                  <a16:creationId xmlns:a16="http://schemas.microsoft.com/office/drawing/2014/main" xmlns="" id="{8463D3AE-74D6-47C8-BCF0-1B3C6E928FB8}"/>
                </a:ext>
              </a:extLst>
            </p:cNvPr>
            <p:cNvSpPr/>
            <p:nvPr/>
          </p:nvSpPr>
          <p:spPr>
            <a:xfrm>
              <a:off x="2830852" y="4733016"/>
              <a:ext cx="49803" cy="82070"/>
            </a:xfrm>
            <a:custGeom>
              <a:avLst/>
              <a:gdLst>
                <a:gd name="connsiteX0" fmla="*/ 10509 w 11786"/>
                <a:gd name="connsiteY0" fmla="*/ 9800 h 19422"/>
                <a:gd name="connsiteX1" fmla="*/ 9003 w 11786"/>
                <a:gd name="connsiteY1" fmla="*/ 13 h 19422"/>
                <a:gd name="connsiteX2" fmla="*/ 506 w 11786"/>
                <a:gd name="connsiteY2" fmla="*/ 18190 h 19422"/>
                <a:gd name="connsiteX3" fmla="*/ 10509 w 11786"/>
                <a:gd name="connsiteY3" fmla="*/ 9800 h 19422"/>
              </a:gdLst>
              <a:ahLst/>
              <a:cxnLst>
                <a:cxn ang="0">
                  <a:pos x="connsiteX0" y="connsiteY0"/>
                </a:cxn>
                <a:cxn ang="0">
                  <a:pos x="connsiteX1" y="connsiteY1"/>
                </a:cxn>
                <a:cxn ang="0">
                  <a:pos x="connsiteX2" y="connsiteY2"/>
                </a:cxn>
                <a:cxn ang="0">
                  <a:pos x="connsiteX3" y="connsiteY3"/>
                </a:cxn>
              </a:cxnLst>
              <a:rect l="l" t="t" r="r" b="b"/>
              <a:pathLst>
                <a:path w="11786" h="19422">
                  <a:moveTo>
                    <a:pt x="10509" y="9800"/>
                  </a:moveTo>
                  <a:cubicBezTo>
                    <a:pt x="12122" y="5606"/>
                    <a:pt x="12768" y="-310"/>
                    <a:pt x="9003" y="13"/>
                  </a:cubicBezTo>
                  <a:cubicBezTo>
                    <a:pt x="3410" y="1518"/>
                    <a:pt x="-1645" y="13995"/>
                    <a:pt x="506" y="18190"/>
                  </a:cubicBezTo>
                  <a:cubicBezTo>
                    <a:pt x="2335" y="21739"/>
                    <a:pt x="7713" y="17222"/>
                    <a:pt x="10509" y="980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41" name="任意多边形: 形状 1528">
              <a:extLst>
                <a:ext uri="{FF2B5EF4-FFF2-40B4-BE49-F238E27FC236}">
                  <a16:creationId xmlns:a16="http://schemas.microsoft.com/office/drawing/2014/main" xmlns="" id="{42502FA5-519F-4B19-B721-954FFB95A5AA}"/>
                </a:ext>
              </a:extLst>
            </p:cNvPr>
            <p:cNvSpPr/>
            <p:nvPr/>
          </p:nvSpPr>
          <p:spPr>
            <a:xfrm>
              <a:off x="2979416" y="4703018"/>
              <a:ext cx="44538" cy="82175"/>
            </a:xfrm>
            <a:custGeom>
              <a:avLst/>
              <a:gdLst>
                <a:gd name="connsiteX0" fmla="*/ 9015 w 10540"/>
                <a:gd name="connsiteY0" fmla="*/ 9800 h 19447"/>
                <a:gd name="connsiteX1" fmla="*/ 8585 w 10540"/>
                <a:gd name="connsiteY1" fmla="*/ 13 h 19447"/>
                <a:gd name="connsiteX2" fmla="*/ 411 w 10540"/>
                <a:gd name="connsiteY2" fmla="*/ 18620 h 19447"/>
                <a:gd name="connsiteX3" fmla="*/ 9015 w 10540"/>
                <a:gd name="connsiteY3" fmla="*/ 9800 h 19447"/>
              </a:gdLst>
              <a:ahLst/>
              <a:cxnLst>
                <a:cxn ang="0">
                  <a:pos x="connsiteX0" y="connsiteY0"/>
                </a:cxn>
                <a:cxn ang="0">
                  <a:pos x="connsiteX1" y="connsiteY1"/>
                </a:cxn>
                <a:cxn ang="0">
                  <a:pos x="connsiteX2" y="connsiteY2"/>
                </a:cxn>
                <a:cxn ang="0">
                  <a:pos x="connsiteX3" y="connsiteY3"/>
                </a:cxn>
              </a:cxnLst>
              <a:rect l="l" t="t" r="r" b="b"/>
              <a:pathLst>
                <a:path w="10540" h="19447">
                  <a:moveTo>
                    <a:pt x="9015" y="9800"/>
                  </a:moveTo>
                  <a:cubicBezTo>
                    <a:pt x="10629" y="5498"/>
                    <a:pt x="11597" y="-310"/>
                    <a:pt x="8585" y="13"/>
                  </a:cubicBezTo>
                  <a:cubicBezTo>
                    <a:pt x="3745" y="1626"/>
                    <a:pt x="-1525" y="15071"/>
                    <a:pt x="411" y="18620"/>
                  </a:cubicBezTo>
                  <a:cubicBezTo>
                    <a:pt x="1809" y="21416"/>
                    <a:pt x="6326" y="16792"/>
                    <a:pt x="9015" y="980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42" name="任意多边形: 形状 1529">
              <a:extLst>
                <a:ext uri="{FF2B5EF4-FFF2-40B4-BE49-F238E27FC236}">
                  <a16:creationId xmlns:a16="http://schemas.microsoft.com/office/drawing/2014/main" xmlns="" id="{0EBCD388-974E-41B0-A408-753ED5E9F915}"/>
                </a:ext>
              </a:extLst>
            </p:cNvPr>
            <p:cNvSpPr/>
            <p:nvPr/>
          </p:nvSpPr>
          <p:spPr>
            <a:xfrm>
              <a:off x="3098363" y="4672116"/>
              <a:ext cx="39691" cy="82349"/>
            </a:xfrm>
            <a:custGeom>
              <a:avLst/>
              <a:gdLst>
                <a:gd name="connsiteX0" fmla="*/ 8185 w 9393"/>
                <a:gd name="connsiteY0" fmla="*/ 13 h 19488"/>
                <a:gd name="connsiteX1" fmla="*/ 226 w 9393"/>
                <a:gd name="connsiteY1" fmla="*/ 19050 h 19488"/>
                <a:gd name="connsiteX2" fmla="*/ 7433 w 9393"/>
                <a:gd name="connsiteY2" fmla="*/ 9800 h 19488"/>
                <a:gd name="connsiteX3" fmla="*/ 8185 w 9393"/>
                <a:gd name="connsiteY3" fmla="*/ 13 h 19488"/>
              </a:gdLst>
              <a:ahLst/>
              <a:cxnLst>
                <a:cxn ang="0">
                  <a:pos x="connsiteX0" y="connsiteY0"/>
                </a:cxn>
                <a:cxn ang="0">
                  <a:pos x="connsiteX1" y="connsiteY1"/>
                </a:cxn>
                <a:cxn ang="0">
                  <a:pos x="connsiteX2" y="connsiteY2"/>
                </a:cxn>
                <a:cxn ang="0">
                  <a:pos x="connsiteX3" y="connsiteY3"/>
                </a:cxn>
              </a:cxnLst>
              <a:rect l="l" t="t" r="r" b="b"/>
              <a:pathLst>
                <a:path w="9393" h="19488">
                  <a:moveTo>
                    <a:pt x="8185" y="13"/>
                  </a:moveTo>
                  <a:cubicBezTo>
                    <a:pt x="4206" y="1734"/>
                    <a:pt x="-1172" y="16361"/>
                    <a:pt x="226" y="19050"/>
                  </a:cubicBezTo>
                  <a:cubicBezTo>
                    <a:pt x="1302" y="20986"/>
                    <a:pt x="4851" y="16254"/>
                    <a:pt x="7433" y="9800"/>
                  </a:cubicBezTo>
                  <a:cubicBezTo>
                    <a:pt x="9153" y="5606"/>
                    <a:pt x="10444" y="-310"/>
                    <a:pt x="8185" y="1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43" name="任意多边形: 形状 1530">
              <a:extLst>
                <a:ext uri="{FF2B5EF4-FFF2-40B4-BE49-F238E27FC236}">
                  <a16:creationId xmlns:a16="http://schemas.microsoft.com/office/drawing/2014/main" xmlns="" id="{1A881EC1-E736-4E55-8E8C-42D6711531B6}"/>
                </a:ext>
              </a:extLst>
            </p:cNvPr>
            <p:cNvSpPr/>
            <p:nvPr/>
          </p:nvSpPr>
          <p:spPr>
            <a:xfrm>
              <a:off x="3186918" y="4641168"/>
              <a:ext cx="35651" cy="82699"/>
            </a:xfrm>
            <a:custGeom>
              <a:avLst/>
              <a:gdLst>
                <a:gd name="connsiteX0" fmla="*/ 6051 w 8437"/>
                <a:gd name="connsiteY0" fmla="*/ 9810 h 19571"/>
                <a:gd name="connsiteX1" fmla="*/ 7772 w 8437"/>
                <a:gd name="connsiteY1" fmla="*/ 22 h 19571"/>
                <a:gd name="connsiteX2" fmla="*/ 135 w 8437"/>
                <a:gd name="connsiteY2" fmla="*/ 19382 h 19571"/>
                <a:gd name="connsiteX3" fmla="*/ 6051 w 8437"/>
                <a:gd name="connsiteY3" fmla="*/ 9810 h 19571"/>
              </a:gdLst>
              <a:ahLst/>
              <a:cxnLst>
                <a:cxn ang="0">
                  <a:pos x="connsiteX0" y="connsiteY0"/>
                </a:cxn>
                <a:cxn ang="0">
                  <a:pos x="connsiteX1" y="connsiteY1"/>
                </a:cxn>
                <a:cxn ang="0">
                  <a:pos x="connsiteX2" y="connsiteY2"/>
                </a:cxn>
                <a:cxn ang="0">
                  <a:pos x="connsiteX3" y="connsiteY3"/>
                </a:cxn>
              </a:cxnLst>
              <a:rect l="l" t="t" r="r" b="b"/>
              <a:pathLst>
                <a:path w="8437" h="19571">
                  <a:moveTo>
                    <a:pt x="6051" y="9810"/>
                  </a:moveTo>
                  <a:cubicBezTo>
                    <a:pt x="7772" y="5508"/>
                    <a:pt x="9385" y="-408"/>
                    <a:pt x="7772" y="22"/>
                  </a:cubicBezTo>
                  <a:cubicBezTo>
                    <a:pt x="4653" y="1851"/>
                    <a:pt x="-940" y="17554"/>
                    <a:pt x="135" y="19382"/>
                  </a:cubicBezTo>
                  <a:cubicBezTo>
                    <a:pt x="781" y="20565"/>
                    <a:pt x="3577" y="16048"/>
                    <a:pt x="6051" y="981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44" name="任意多边形: 形状 1531">
              <a:extLst>
                <a:ext uri="{FF2B5EF4-FFF2-40B4-BE49-F238E27FC236}">
                  <a16:creationId xmlns:a16="http://schemas.microsoft.com/office/drawing/2014/main" xmlns="" id="{20C989B6-3452-494A-8335-579300EDFFF4}"/>
                </a:ext>
              </a:extLst>
            </p:cNvPr>
            <p:cNvSpPr/>
            <p:nvPr/>
          </p:nvSpPr>
          <p:spPr>
            <a:xfrm>
              <a:off x="3244053" y="4609451"/>
              <a:ext cx="32334" cy="83168"/>
            </a:xfrm>
            <a:custGeom>
              <a:avLst/>
              <a:gdLst>
                <a:gd name="connsiteX0" fmla="*/ 7588 w 7652"/>
                <a:gd name="connsiteY0" fmla="*/ 0 h 19682"/>
                <a:gd name="connsiteX1" fmla="*/ 7480 w 7652"/>
                <a:gd name="connsiteY1" fmla="*/ 0 h 19682"/>
                <a:gd name="connsiteX2" fmla="*/ 59 w 7652"/>
                <a:gd name="connsiteY2" fmla="*/ 19683 h 19682"/>
                <a:gd name="connsiteX3" fmla="*/ 4684 w 7652"/>
                <a:gd name="connsiteY3" fmla="*/ 9895 h 19682"/>
                <a:gd name="connsiteX4" fmla="*/ 7588 w 7652"/>
                <a:gd name="connsiteY4" fmla="*/ 0 h 19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19682">
                  <a:moveTo>
                    <a:pt x="7588" y="0"/>
                  </a:moveTo>
                  <a:cubicBezTo>
                    <a:pt x="7588" y="0"/>
                    <a:pt x="7480" y="0"/>
                    <a:pt x="7480" y="0"/>
                  </a:cubicBezTo>
                  <a:cubicBezTo>
                    <a:pt x="5974" y="1506"/>
                    <a:pt x="-694" y="18177"/>
                    <a:pt x="59" y="19683"/>
                  </a:cubicBezTo>
                  <a:cubicBezTo>
                    <a:pt x="812" y="19360"/>
                    <a:pt x="3286" y="13660"/>
                    <a:pt x="4684" y="9895"/>
                  </a:cubicBezTo>
                  <a:cubicBezTo>
                    <a:pt x="5114" y="9035"/>
                    <a:pt x="8126" y="1076"/>
                    <a:pt x="7588"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45" name="任意多边形: 形状 1532">
              <a:extLst>
                <a:ext uri="{FF2B5EF4-FFF2-40B4-BE49-F238E27FC236}">
                  <a16:creationId xmlns:a16="http://schemas.microsoft.com/office/drawing/2014/main" xmlns="" id="{FC232F6E-6D7A-4309-8140-25119524ADE3}"/>
                </a:ext>
              </a:extLst>
            </p:cNvPr>
            <p:cNvSpPr/>
            <p:nvPr/>
          </p:nvSpPr>
          <p:spPr>
            <a:xfrm>
              <a:off x="3276117" y="4597180"/>
              <a:ext cx="17270" cy="46811"/>
            </a:xfrm>
            <a:custGeom>
              <a:avLst/>
              <a:gdLst>
                <a:gd name="connsiteX0" fmla="*/ 4087 w 4087"/>
                <a:gd name="connsiteY0" fmla="*/ 0 h 11078"/>
                <a:gd name="connsiteX1" fmla="*/ 0 w 4087"/>
                <a:gd name="connsiteY1" fmla="*/ 11078 h 11078"/>
                <a:gd name="connsiteX2" fmla="*/ 4087 w 4087"/>
                <a:gd name="connsiteY2" fmla="*/ 0 h 11078"/>
              </a:gdLst>
              <a:ahLst/>
              <a:cxnLst>
                <a:cxn ang="0">
                  <a:pos x="connsiteX0" y="connsiteY0"/>
                </a:cxn>
                <a:cxn ang="0">
                  <a:pos x="connsiteX1" y="connsiteY1"/>
                </a:cxn>
                <a:cxn ang="0">
                  <a:pos x="connsiteX2" y="connsiteY2"/>
                </a:cxn>
              </a:cxnLst>
              <a:rect l="l" t="t" r="r" b="b"/>
              <a:pathLst>
                <a:path w="4087" h="11078">
                  <a:moveTo>
                    <a:pt x="4087" y="0"/>
                  </a:moveTo>
                  <a:lnTo>
                    <a:pt x="0" y="11078"/>
                  </a:lnTo>
                  <a:cubicBezTo>
                    <a:pt x="1613" y="6668"/>
                    <a:pt x="2904" y="3442"/>
                    <a:pt x="4087"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46" name="任意多边形: 形状 1533">
              <a:extLst>
                <a:ext uri="{FF2B5EF4-FFF2-40B4-BE49-F238E27FC236}">
                  <a16:creationId xmlns:a16="http://schemas.microsoft.com/office/drawing/2014/main" xmlns="" id="{CCA502D9-6818-4FA8-B665-0D860861E522}"/>
                </a:ext>
              </a:extLst>
            </p:cNvPr>
            <p:cNvSpPr/>
            <p:nvPr/>
          </p:nvSpPr>
          <p:spPr>
            <a:xfrm>
              <a:off x="3293387" y="4594450"/>
              <a:ext cx="909" cy="2726"/>
            </a:xfrm>
            <a:custGeom>
              <a:avLst/>
              <a:gdLst>
                <a:gd name="connsiteX0" fmla="*/ 108 w 215"/>
                <a:gd name="connsiteY0" fmla="*/ 323 h 645"/>
                <a:gd name="connsiteX1" fmla="*/ 215 w 215"/>
                <a:gd name="connsiteY1" fmla="*/ 0 h 645"/>
                <a:gd name="connsiteX2" fmla="*/ 0 w 215"/>
                <a:gd name="connsiteY2" fmla="*/ 645 h 645"/>
                <a:gd name="connsiteX3" fmla="*/ 108 w 215"/>
                <a:gd name="connsiteY3" fmla="*/ 323 h 645"/>
              </a:gdLst>
              <a:ahLst/>
              <a:cxnLst>
                <a:cxn ang="0">
                  <a:pos x="connsiteX0" y="connsiteY0"/>
                </a:cxn>
                <a:cxn ang="0">
                  <a:pos x="connsiteX1" y="connsiteY1"/>
                </a:cxn>
                <a:cxn ang="0">
                  <a:pos x="connsiteX2" y="connsiteY2"/>
                </a:cxn>
                <a:cxn ang="0">
                  <a:pos x="connsiteX3" y="connsiteY3"/>
                </a:cxn>
              </a:cxnLst>
              <a:rect l="l" t="t" r="r" b="b"/>
              <a:pathLst>
                <a:path w="215" h="645">
                  <a:moveTo>
                    <a:pt x="108" y="323"/>
                  </a:moveTo>
                  <a:lnTo>
                    <a:pt x="215" y="0"/>
                  </a:lnTo>
                  <a:cubicBezTo>
                    <a:pt x="108" y="215"/>
                    <a:pt x="0" y="430"/>
                    <a:pt x="0" y="645"/>
                  </a:cubicBezTo>
                  <a:lnTo>
                    <a:pt x="108" y="323"/>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62" name="任意多边形: 形状 1549">
              <a:extLst>
                <a:ext uri="{FF2B5EF4-FFF2-40B4-BE49-F238E27FC236}">
                  <a16:creationId xmlns:a16="http://schemas.microsoft.com/office/drawing/2014/main" xmlns="" id="{AF651A05-6EA7-4E62-A0C1-8FD0407EB614}"/>
                </a:ext>
              </a:extLst>
            </p:cNvPr>
            <p:cNvSpPr/>
            <p:nvPr/>
          </p:nvSpPr>
          <p:spPr>
            <a:xfrm>
              <a:off x="297697" y="5079845"/>
              <a:ext cx="80341" cy="77117"/>
            </a:xfrm>
            <a:custGeom>
              <a:avLst/>
              <a:gdLst>
                <a:gd name="connsiteX0" fmla="*/ 9503 w 19013"/>
                <a:gd name="connsiteY0" fmla="*/ 0 h 18250"/>
                <a:gd name="connsiteX1" fmla="*/ 1652 w 19013"/>
                <a:gd name="connsiteY1" fmla="*/ 14412 h 18250"/>
                <a:gd name="connsiteX2" fmla="*/ 18968 w 19013"/>
                <a:gd name="connsiteY2" fmla="*/ 9895 h 18250"/>
                <a:gd name="connsiteX3" fmla="*/ 9503 w 19013"/>
                <a:gd name="connsiteY3" fmla="*/ 0 h 18250"/>
              </a:gdLst>
              <a:ahLst/>
              <a:cxnLst>
                <a:cxn ang="0">
                  <a:pos x="connsiteX0" y="connsiteY0"/>
                </a:cxn>
                <a:cxn ang="0">
                  <a:pos x="connsiteX1" y="connsiteY1"/>
                </a:cxn>
                <a:cxn ang="0">
                  <a:pos x="connsiteX2" y="connsiteY2"/>
                </a:cxn>
                <a:cxn ang="0">
                  <a:pos x="connsiteX3" y="connsiteY3"/>
                </a:cxn>
              </a:cxnLst>
              <a:rect l="l" t="t" r="r" b="b"/>
              <a:pathLst>
                <a:path w="19013" h="18250">
                  <a:moveTo>
                    <a:pt x="9503" y="0"/>
                  </a:moveTo>
                  <a:cubicBezTo>
                    <a:pt x="1114" y="645"/>
                    <a:pt x="-2328" y="8927"/>
                    <a:pt x="1652" y="14412"/>
                  </a:cubicBezTo>
                  <a:cubicBezTo>
                    <a:pt x="6707" y="21296"/>
                    <a:pt x="18000" y="18392"/>
                    <a:pt x="18968" y="9895"/>
                  </a:cubicBezTo>
                  <a:cubicBezTo>
                    <a:pt x="19398" y="5808"/>
                    <a:pt x="16817" y="107"/>
                    <a:pt x="9503"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63" name="任意多边形: 形状 1550">
              <a:extLst>
                <a:ext uri="{FF2B5EF4-FFF2-40B4-BE49-F238E27FC236}">
                  <a16:creationId xmlns:a16="http://schemas.microsoft.com/office/drawing/2014/main" xmlns="" id="{B203D629-F4F9-4592-AC7A-D90A248E41DF}"/>
                </a:ext>
              </a:extLst>
            </p:cNvPr>
            <p:cNvSpPr/>
            <p:nvPr/>
          </p:nvSpPr>
          <p:spPr>
            <a:xfrm>
              <a:off x="605790" y="5070751"/>
              <a:ext cx="80172" cy="77396"/>
            </a:xfrm>
            <a:custGeom>
              <a:avLst/>
              <a:gdLst>
                <a:gd name="connsiteX0" fmla="*/ 18872 w 18973"/>
                <a:gd name="connsiteY0" fmla="*/ 9788 h 18316"/>
                <a:gd name="connsiteX1" fmla="*/ 9838 w 18973"/>
                <a:gd name="connsiteY1" fmla="*/ 0 h 18316"/>
                <a:gd name="connsiteX2" fmla="*/ 1341 w 18973"/>
                <a:gd name="connsiteY2" fmla="*/ 14520 h 18316"/>
                <a:gd name="connsiteX3" fmla="*/ 18872 w 18973"/>
                <a:gd name="connsiteY3" fmla="*/ 9788 h 18316"/>
              </a:gdLst>
              <a:ahLst/>
              <a:cxnLst>
                <a:cxn ang="0">
                  <a:pos x="connsiteX0" y="connsiteY0"/>
                </a:cxn>
                <a:cxn ang="0">
                  <a:pos x="connsiteX1" y="connsiteY1"/>
                </a:cxn>
                <a:cxn ang="0">
                  <a:pos x="connsiteX2" y="connsiteY2"/>
                </a:cxn>
                <a:cxn ang="0">
                  <a:pos x="connsiteX3" y="connsiteY3"/>
                </a:cxn>
              </a:cxnLst>
              <a:rect l="l" t="t" r="r" b="b"/>
              <a:pathLst>
                <a:path w="18973" h="18316">
                  <a:moveTo>
                    <a:pt x="18872" y="9788"/>
                  </a:moveTo>
                  <a:cubicBezTo>
                    <a:pt x="19518" y="5808"/>
                    <a:pt x="17151" y="108"/>
                    <a:pt x="9838" y="0"/>
                  </a:cubicBezTo>
                  <a:cubicBezTo>
                    <a:pt x="910" y="753"/>
                    <a:pt x="-1994" y="9572"/>
                    <a:pt x="1341" y="14520"/>
                  </a:cubicBezTo>
                  <a:cubicBezTo>
                    <a:pt x="6073" y="21404"/>
                    <a:pt x="17474" y="18392"/>
                    <a:pt x="18872" y="978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64" name="任意多边形: 形状 1551">
              <a:extLst>
                <a:ext uri="{FF2B5EF4-FFF2-40B4-BE49-F238E27FC236}">
                  <a16:creationId xmlns:a16="http://schemas.microsoft.com/office/drawing/2014/main" xmlns="" id="{7728DF40-31EA-4CD9-8E81-A23C4971AAE3}"/>
                </a:ext>
              </a:extLst>
            </p:cNvPr>
            <p:cNvSpPr/>
            <p:nvPr/>
          </p:nvSpPr>
          <p:spPr>
            <a:xfrm>
              <a:off x="912231" y="5058936"/>
              <a:ext cx="79475" cy="76927"/>
            </a:xfrm>
            <a:custGeom>
              <a:avLst/>
              <a:gdLst>
                <a:gd name="connsiteX0" fmla="*/ 18630 w 18808"/>
                <a:gd name="connsiteY0" fmla="*/ 9680 h 18205"/>
                <a:gd name="connsiteX1" fmla="*/ 10240 w 18808"/>
                <a:gd name="connsiteY1" fmla="*/ 0 h 18205"/>
                <a:gd name="connsiteX2" fmla="*/ 1098 w 18808"/>
                <a:gd name="connsiteY2" fmla="*/ 14627 h 18205"/>
                <a:gd name="connsiteX3" fmla="*/ 18630 w 18808"/>
                <a:gd name="connsiteY3" fmla="*/ 9680 h 18205"/>
              </a:gdLst>
              <a:ahLst/>
              <a:cxnLst>
                <a:cxn ang="0">
                  <a:pos x="connsiteX0" y="connsiteY0"/>
                </a:cxn>
                <a:cxn ang="0">
                  <a:pos x="connsiteX1" y="connsiteY1"/>
                </a:cxn>
                <a:cxn ang="0">
                  <a:pos x="connsiteX2" y="connsiteY2"/>
                </a:cxn>
                <a:cxn ang="0">
                  <a:pos x="connsiteX3" y="connsiteY3"/>
                </a:cxn>
              </a:cxnLst>
              <a:rect l="l" t="t" r="r" b="b"/>
              <a:pathLst>
                <a:path w="18808" h="18205">
                  <a:moveTo>
                    <a:pt x="18630" y="9680"/>
                  </a:moveTo>
                  <a:cubicBezTo>
                    <a:pt x="19490" y="5700"/>
                    <a:pt x="17339" y="0"/>
                    <a:pt x="10240" y="0"/>
                  </a:cubicBezTo>
                  <a:cubicBezTo>
                    <a:pt x="1313" y="860"/>
                    <a:pt x="-1913" y="9680"/>
                    <a:pt x="1098" y="14627"/>
                  </a:cubicBezTo>
                  <a:cubicBezTo>
                    <a:pt x="5293" y="21296"/>
                    <a:pt x="16909" y="18069"/>
                    <a:pt x="18630" y="968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65" name="任意多边形: 形状 1552">
              <a:extLst>
                <a:ext uri="{FF2B5EF4-FFF2-40B4-BE49-F238E27FC236}">
                  <a16:creationId xmlns:a16="http://schemas.microsoft.com/office/drawing/2014/main" xmlns="" id="{7AE6C8F0-CF2D-4754-92E1-C96F2369D39F}"/>
                </a:ext>
              </a:extLst>
            </p:cNvPr>
            <p:cNvSpPr/>
            <p:nvPr/>
          </p:nvSpPr>
          <p:spPr>
            <a:xfrm>
              <a:off x="1214298" y="5043483"/>
              <a:ext cx="78571" cy="77878"/>
            </a:xfrm>
            <a:custGeom>
              <a:avLst/>
              <a:gdLst>
                <a:gd name="connsiteX0" fmla="*/ 18346 w 18594"/>
                <a:gd name="connsiteY0" fmla="*/ 9680 h 18430"/>
                <a:gd name="connsiteX1" fmla="*/ 10602 w 18594"/>
                <a:gd name="connsiteY1" fmla="*/ 0 h 18430"/>
                <a:gd name="connsiteX2" fmla="*/ 922 w 18594"/>
                <a:gd name="connsiteY2" fmla="*/ 14735 h 18430"/>
                <a:gd name="connsiteX3" fmla="*/ 18346 w 18594"/>
                <a:gd name="connsiteY3" fmla="*/ 9680 h 18430"/>
              </a:gdLst>
              <a:ahLst/>
              <a:cxnLst>
                <a:cxn ang="0">
                  <a:pos x="connsiteX0" y="connsiteY0"/>
                </a:cxn>
                <a:cxn ang="0">
                  <a:pos x="connsiteX1" y="connsiteY1"/>
                </a:cxn>
                <a:cxn ang="0">
                  <a:pos x="connsiteX2" y="connsiteY2"/>
                </a:cxn>
                <a:cxn ang="0">
                  <a:pos x="connsiteX3" y="connsiteY3"/>
                </a:cxn>
              </a:cxnLst>
              <a:rect l="l" t="t" r="r" b="b"/>
              <a:pathLst>
                <a:path w="18594" h="18430">
                  <a:moveTo>
                    <a:pt x="18346" y="9680"/>
                  </a:moveTo>
                  <a:cubicBezTo>
                    <a:pt x="19314" y="5700"/>
                    <a:pt x="17594" y="0"/>
                    <a:pt x="10602" y="0"/>
                  </a:cubicBezTo>
                  <a:cubicBezTo>
                    <a:pt x="1783" y="968"/>
                    <a:pt x="-1874" y="9895"/>
                    <a:pt x="922" y="14735"/>
                  </a:cubicBezTo>
                  <a:cubicBezTo>
                    <a:pt x="4794" y="21619"/>
                    <a:pt x="16195" y="18284"/>
                    <a:pt x="18346" y="968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66" name="任意多边形: 形状 1553">
              <a:extLst>
                <a:ext uri="{FF2B5EF4-FFF2-40B4-BE49-F238E27FC236}">
                  <a16:creationId xmlns:a16="http://schemas.microsoft.com/office/drawing/2014/main" xmlns="" id="{6CBA4BC4-A955-4384-92BE-BCB26B3B4525}"/>
                </a:ext>
              </a:extLst>
            </p:cNvPr>
            <p:cNvSpPr/>
            <p:nvPr/>
          </p:nvSpPr>
          <p:spPr>
            <a:xfrm>
              <a:off x="1510136" y="5025753"/>
              <a:ext cx="76881" cy="77857"/>
            </a:xfrm>
            <a:custGeom>
              <a:avLst/>
              <a:gdLst>
                <a:gd name="connsiteX0" fmla="*/ 17816 w 18194"/>
                <a:gd name="connsiteY0" fmla="*/ 9574 h 18425"/>
                <a:gd name="connsiteX1" fmla="*/ 10825 w 18194"/>
                <a:gd name="connsiteY1" fmla="*/ 2 h 18425"/>
                <a:gd name="connsiteX2" fmla="*/ 715 w 18194"/>
                <a:gd name="connsiteY2" fmla="*/ 14844 h 18425"/>
                <a:gd name="connsiteX3" fmla="*/ 17816 w 18194"/>
                <a:gd name="connsiteY3" fmla="*/ 9574 h 18425"/>
              </a:gdLst>
              <a:ahLst/>
              <a:cxnLst>
                <a:cxn ang="0">
                  <a:pos x="connsiteX0" y="connsiteY0"/>
                </a:cxn>
                <a:cxn ang="0">
                  <a:pos x="connsiteX1" y="connsiteY1"/>
                </a:cxn>
                <a:cxn ang="0">
                  <a:pos x="connsiteX2" y="connsiteY2"/>
                </a:cxn>
                <a:cxn ang="0">
                  <a:pos x="connsiteX3" y="connsiteY3"/>
                </a:cxn>
              </a:cxnLst>
              <a:rect l="l" t="t" r="r" b="b"/>
              <a:pathLst>
                <a:path w="18194" h="18425">
                  <a:moveTo>
                    <a:pt x="17816" y="9574"/>
                  </a:moveTo>
                  <a:cubicBezTo>
                    <a:pt x="18999" y="5487"/>
                    <a:pt x="17601" y="-106"/>
                    <a:pt x="10825" y="2"/>
                  </a:cubicBezTo>
                  <a:cubicBezTo>
                    <a:pt x="2328" y="969"/>
                    <a:pt x="-1759" y="10004"/>
                    <a:pt x="715" y="14844"/>
                  </a:cubicBezTo>
                  <a:cubicBezTo>
                    <a:pt x="4156" y="21620"/>
                    <a:pt x="15342" y="18178"/>
                    <a:pt x="17816" y="957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67" name="任意多边形: 形状 1554">
              <a:extLst>
                <a:ext uri="{FF2B5EF4-FFF2-40B4-BE49-F238E27FC236}">
                  <a16:creationId xmlns:a16="http://schemas.microsoft.com/office/drawing/2014/main" xmlns="" id="{B2ACCA0E-898D-4FD6-AAA0-228AD39AE162}"/>
                </a:ext>
              </a:extLst>
            </p:cNvPr>
            <p:cNvSpPr/>
            <p:nvPr/>
          </p:nvSpPr>
          <p:spPr>
            <a:xfrm>
              <a:off x="1796395" y="5004371"/>
              <a:ext cx="74257" cy="77789"/>
            </a:xfrm>
            <a:custGeom>
              <a:avLst/>
              <a:gdLst>
                <a:gd name="connsiteX0" fmla="*/ 17079 w 17573"/>
                <a:gd name="connsiteY0" fmla="*/ 9471 h 18409"/>
                <a:gd name="connsiteX1" fmla="*/ 17079 w 17573"/>
                <a:gd name="connsiteY1" fmla="*/ 9471 h 18409"/>
                <a:gd name="connsiteX2" fmla="*/ 10949 w 17573"/>
                <a:gd name="connsiteY2" fmla="*/ 6 h 18409"/>
                <a:gd name="connsiteX3" fmla="*/ 838 w 17573"/>
                <a:gd name="connsiteY3" fmla="*/ 15602 h 18409"/>
                <a:gd name="connsiteX4" fmla="*/ 17079 w 17573"/>
                <a:gd name="connsiteY4" fmla="*/ 9471 h 18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3" h="18409">
                  <a:moveTo>
                    <a:pt x="17079" y="9471"/>
                  </a:moveTo>
                  <a:lnTo>
                    <a:pt x="17079" y="9471"/>
                  </a:lnTo>
                  <a:cubicBezTo>
                    <a:pt x="18370" y="5384"/>
                    <a:pt x="17402" y="-209"/>
                    <a:pt x="10949" y="6"/>
                  </a:cubicBezTo>
                  <a:cubicBezTo>
                    <a:pt x="2882" y="1082"/>
                    <a:pt x="-2066" y="10547"/>
                    <a:pt x="838" y="15602"/>
                  </a:cubicBezTo>
                  <a:cubicBezTo>
                    <a:pt x="4280" y="21410"/>
                    <a:pt x="14390" y="17645"/>
                    <a:pt x="17079" y="947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68" name="任意多边形: 形状 1555">
              <a:extLst>
                <a:ext uri="{FF2B5EF4-FFF2-40B4-BE49-F238E27FC236}">
                  <a16:creationId xmlns:a16="http://schemas.microsoft.com/office/drawing/2014/main" xmlns="" id="{566A4E07-EB40-470D-8D5F-749C289B94BE}"/>
                </a:ext>
              </a:extLst>
            </p:cNvPr>
            <p:cNvSpPr/>
            <p:nvPr/>
          </p:nvSpPr>
          <p:spPr>
            <a:xfrm>
              <a:off x="2062908" y="4980737"/>
              <a:ext cx="68653" cy="78030"/>
            </a:xfrm>
            <a:custGeom>
              <a:avLst/>
              <a:gdLst>
                <a:gd name="connsiteX0" fmla="*/ 15531 w 16247"/>
                <a:gd name="connsiteY0" fmla="*/ 9471 h 18466"/>
                <a:gd name="connsiteX1" fmla="*/ 10691 w 16247"/>
                <a:gd name="connsiteY1" fmla="*/ 6 h 18466"/>
                <a:gd name="connsiteX2" fmla="*/ 581 w 16247"/>
                <a:gd name="connsiteY2" fmla="*/ 15709 h 18466"/>
                <a:gd name="connsiteX3" fmla="*/ 15531 w 16247"/>
                <a:gd name="connsiteY3" fmla="*/ 9471 h 18466"/>
              </a:gdLst>
              <a:ahLst/>
              <a:cxnLst>
                <a:cxn ang="0">
                  <a:pos x="connsiteX0" y="connsiteY0"/>
                </a:cxn>
                <a:cxn ang="0">
                  <a:pos x="connsiteX1" y="connsiteY1"/>
                </a:cxn>
                <a:cxn ang="0">
                  <a:pos x="connsiteX2" y="connsiteY2"/>
                </a:cxn>
                <a:cxn ang="0">
                  <a:pos x="connsiteX3" y="connsiteY3"/>
                </a:cxn>
              </a:cxnLst>
              <a:rect l="l" t="t" r="r" b="b"/>
              <a:pathLst>
                <a:path w="16247" h="18466">
                  <a:moveTo>
                    <a:pt x="15531" y="9471"/>
                  </a:moveTo>
                  <a:cubicBezTo>
                    <a:pt x="17037" y="5384"/>
                    <a:pt x="16499" y="-209"/>
                    <a:pt x="10691" y="6"/>
                  </a:cubicBezTo>
                  <a:cubicBezTo>
                    <a:pt x="3377" y="1189"/>
                    <a:pt x="-1786" y="10654"/>
                    <a:pt x="581" y="15709"/>
                  </a:cubicBezTo>
                  <a:cubicBezTo>
                    <a:pt x="3162" y="21517"/>
                    <a:pt x="12627" y="17538"/>
                    <a:pt x="15531" y="947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69" name="任意多边形: 形状 1556">
              <a:extLst>
                <a:ext uri="{FF2B5EF4-FFF2-40B4-BE49-F238E27FC236}">
                  <a16:creationId xmlns:a16="http://schemas.microsoft.com/office/drawing/2014/main" xmlns="" id="{1445A73B-9C0D-4098-8FE4-3949A4036E35}"/>
                </a:ext>
              </a:extLst>
            </p:cNvPr>
            <p:cNvSpPr/>
            <p:nvPr/>
          </p:nvSpPr>
          <p:spPr>
            <a:xfrm>
              <a:off x="2302745" y="4954805"/>
              <a:ext cx="63278" cy="78613"/>
            </a:xfrm>
            <a:custGeom>
              <a:avLst/>
              <a:gdLst>
                <a:gd name="connsiteX0" fmla="*/ 14057 w 14975"/>
                <a:gd name="connsiteY0" fmla="*/ 9478 h 18604"/>
                <a:gd name="connsiteX1" fmla="*/ 10400 w 14975"/>
                <a:gd name="connsiteY1" fmla="*/ 13 h 18604"/>
                <a:gd name="connsiteX2" fmla="*/ 612 w 14975"/>
                <a:gd name="connsiteY2" fmla="*/ 16469 h 18604"/>
                <a:gd name="connsiteX3" fmla="*/ 14057 w 14975"/>
                <a:gd name="connsiteY3" fmla="*/ 9478 h 18604"/>
              </a:gdLst>
              <a:ahLst/>
              <a:cxnLst>
                <a:cxn ang="0">
                  <a:pos x="connsiteX0" y="connsiteY0"/>
                </a:cxn>
                <a:cxn ang="0">
                  <a:pos x="connsiteX1" y="connsiteY1"/>
                </a:cxn>
                <a:cxn ang="0">
                  <a:pos x="connsiteX2" y="connsiteY2"/>
                </a:cxn>
                <a:cxn ang="0">
                  <a:pos x="connsiteX3" y="connsiteY3"/>
                </a:cxn>
              </a:cxnLst>
              <a:rect l="l" t="t" r="r" b="b"/>
              <a:pathLst>
                <a:path w="14975" h="18604">
                  <a:moveTo>
                    <a:pt x="14057" y="9478"/>
                  </a:moveTo>
                  <a:cubicBezTo>
                    <a:pt x="15670" y="5391"/>
                    <a:pt x="15562" y="-310"/>
                    <a:pt x="10400" y="13"/>
                  </a:cubicBezTo>
                  <a:cubicBezTo>
                    <a:pt x="3516" y="1304"/>
                    <a:pt x="-1862" y="11522"/>
                    <a:pt x="612" y="16469"/>
                  </a:cubicBezTo>
                  <a:cubicBezTo>
                    <a:pt x="2978" y="21417"/>
                    <a:pt x="11045" y="17222"/>
                    <a:pt x="14057" y="947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70" name="任意多边形: 形状 1557">
              <a:extLst>
                <a:ext uri="{FF2B5EF4-FFF2-40B4-BE49-F238E27FC236}">
                  <a16:creationId xmlns:a16="http://schemas.microsoft.com/office/drawing/2014/main" xmlns="" id="{6F90E6B4-13C5-4E5D-BFC4-8C85FEC4038B}"/>
                </a:ext>
              </a:extLst>
            </p:cNvPr>
            <p:cNvSpPr/>
            <p:nvPr/>
          </p:nvSpPr>
          <p:spPr>
            <a:xfrm>
              <a:off x="2516201" y="4927533"/>
              <a:ext cx="58115" cy="79057"/>
            </a:xfrm>
            <a:custGeom>
              <a:avLst/>
              <a:gdLst>
                <a:gd name="connsiteX0" fmla="*/ 325 w 13753"/>
                <a:gd name="connsiteY0" fmla="*/ 16577 h 18709"/>
                <a:gd name="connsiteX1" fmla="*/ 12587 w 13753"/>
                <a:gd name="connsiteY1" fmla="*/ 9478 h 18709"/>
                <a:gd name="connsiteX2" fmla="*/ 10005 w 13753"/>
                <a:gd name="connsiteY2" fmla="*/ 13 h 18709"/>
                <a:gd name="connsiteX3" fmla="*/ 325 w 13753"/>
                <a:gd name="connsiteY3" fmla="*/ 16577 h 18709"/>
              </a:gdLst>
              <a:ahLst/>
              <a:cxnLst>
                <a:cxn ang="0">
                  <a:pos x="connsiteX0" y="connsiteY0"/>
                </a:cxn>
                <a:cxn ang="0">
                  <a:pos x="connsiteX1" y="connsiteY1"/>
                </a:cxn>
                <a:cxn ang="0">
                  <a:pos x="connsiteX2" y="connsiteY2"/>
                </a:cxn>
                <a:cxn ang="0">
                  <a:pos x="connsiteX3" y="connsiteY3"/>
                </a:cxn>
              </a:cxnLst>
              <a:rect l="l" t="t" r="r" b="b"/>
              <a:pathLst>
                <a:path w="13753" h="18709">
                  <a:moveTo>
                    <a:pt x="325" y="16577"/>
                  </a:moveTo>
                  <a:cubicBezTo>
                    <a:pt x="2046" y="21524"/>
                    <a:pt x="9468" y="17330"/>
                    <a:pt x="12587" y="9478"/>
                  </a:cubicBezTo>
                  <a:cubicBezTo>
                    <a:pt x="14308" y="5391"/>
                    <a:pt x="14630" y="-310"/>
                    <a:pt x="10005" y="13"/>
                  </a:cubicBezTo>
                  <a:cubicBezTo>
                    <a:pt x="3982" y="1411"/>
                    <a:pt x="-1395" y="11737"/>
                    <a:pt x="325" y="1657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71" name="任意多边形: 形状 1558">
              <a:extLst>
                <a:ext uri="{FF2B5EF4-FFF2-40B4-BE49-F238E27FC236}">
                  <a16:creationId xmlns:a16="http://schemas.microsoft.com/office/drawing/2014/main" xmlns="" id="{12B03C04-F1FD-4521-931E-8184A275E7BA}"/>
                </a:ext>
              </a:extLst>
            </p:cNvPr>
            <p:cNvSpPr/>
            <p:nvPr/>
          </p:nvSpPr>
          <p:spPr>
            <a:xfrm>
              <a:off x="2702250" y="4899809"/>
              <a:ext cx="53048" cy="79188"/>
            </a:xfrm>
            <a:custGeom>
              <a:avLst/>
              <a:gdLst>
                <a:gd name="connsiteX0" fmla="*/ 9751 w 12554"/>
                <a:gd name="connsiteY0" fmla="*/ 13 h 18740"/>
                <a:gd name="connsiteX1" fmla="*/ 286 w 12554"/>
                <a:gd name="connsiteY1" fmla="*/ 17115 h 18740"/>
                <a:gd name="connsiteX2" fmla="*/ 11149 w 12554"/>
                <a:gd name="connsiteY2" fmla="*/ 9478 h 18740"/>
                <a:gd name="connsiteX3" fmla="*/ 9751 w 12554"/>
                <a:gd name="connsiteY3" fmla="*/ 13 h 18740"/>
              </a:gdLst>
              <a:ahLst/>
              <a:cxnLst>
                <a:cxn ang="0">
                  <a:pos x="connsiteX0" y="connsiteY0"/>
                </a:cxn>
                <a:cxn ang="0">
                  <a:pos x="connsiteX1" y="connsiteY1"/>
                </a:cxn>
                <a:cxn ang="0">
                  <a:pos x="connsiteX2" y="connsiteY2"/>
                </a:cxn>
                <a:cxn ang="0">
                  <a:pos x="connsiteX3" y="connsiteY3"/>
                </a:cxn>
              </a:cxnLst>
              <a:rect l="l" t="t" r="r" b="b"/>
              <a:pathLst>
                <a:path w="12554" h="18740">
                  <a:moveTo>
                    <a:pt x="9751" y="13"/>
                  </a:moveTo>
                  <a:cubicBezTo>
                    <a:pt x="4158" y="1412"/>
                    <a:pt x="-1327" y="12597"/>
                    <a:pt x="286" y="17115"/>
                  </a:cubicBezTo>
                  <a:cubicBezTo>
                    <a:pt x="1792" y="21309"/>
                    <a:pt x="7923" y="16900"/>
                    <a:pt x="11149" y="9478"/>
                  </a:cubicBezTo>
                  <a:cubicBezTo>
                    <a:pt x="12870" y="5284"/>
                    <a:pt x="13623" y="-309"/>
                    <a:pt x="9751" y="1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72" name="任意多边形: 形状 1559">
              <a:extLst>
                <a:ext uri="{FF2B5EF4-FFF2-40B4-BE49-F238E27FC236}">
                  <a16:creationId xmlns:a16="http://schemas.microsoft.com/office/drawing/2014/main" xmlns="" id="{9EAFC8C8-5D56-43A1-8B66-EE18EC13B98A}"/>
                </a:ext>
              </a:extLst>
            </p:cNvPr>
            <p:cNvSpPr/>
            <p:nvPr/>
          </p:nvSpPr>
          <p:spPr>
            <a:xfrm>
              <a:off x="2859806" y="4870267"/>
              <a:ext cx="48683" cy="79834"/>
            </a:xfrm>
            <a:custGeom>
              <a:avLst/>
              <a:gdLst>
                <a:gd name="connsiteX0" fmla="*/ 9465 w 11521"/>
                <a:gd name="connsiteY0" fmla="*/ 13 h 18893"/>
                <a:gd name="connsiteX1" fmla="*/ 215 w 11521"/>
                <a:gd name="connsiteY1" fmla="*/ 17760 h 18893"/>
                <a:gd name="connsiteX2" fmla="*/ 9680 w 11521"/>
                <a:gd name="connsiteY2" fmla="*/ 9586 h 18893"/>
                <a:gd name="connsiteX3" fmla="*/ 9465 w 11521"/>
                <a:gd name="connsiteY3" fmla="*/ 13 h 18893"/>
              </a:gdLst>
              <a:ahLst/>
              <a:cxnLst>
                <a:cxn ang="0">
                  <a:pos x="connsiteX0" y="connsiteY0"/>
                </a:cxn>
                <a:cxn ang="0">
                  <a:pos x="connsiteX1" y="connsiteY1"/>
                </a:cxn>
                <a:cxn ang="0">
                  <a:pos x="connsiteX2" y="connsiteY2"/>
                </a:cxn>
                <a:cxn ang="0">
                  <a:pos x="connsiteX3" y="connsiteY3"/>
                </a:cxn>
              </a:cxnLst>
              <a:rect l="l" t="t" r="r" b="b"/>
              <a:pathLst>
                <a:path w="11521" h="18893">
                  <a:moveTo>
                    <a:pt x="9465" y="13"/>
                  </a:moveTo>
                  <a:cubicBezTo>
                    <a:pt x="4517" y="1519"/>
                    <a:pt x="-1184" y="13673"/>
                    <a:pt x="215" y="17760"/>
                  </a:cubicBezTo>
                  <a:cubicBezTo>
                    <a:pt x="1398" y="21094"/>
                    <a:pt x="6561" y="16684"/>
                    <a:pt x="9680" y="9586"/>
                  </a:cubicBezTo>
                  <a:cubicBezTo>
                    <a:pt x="11616" y="5391"/>
                    <a:pt x="12691" y="-310"/>
                    <a:pt x="9465" y="1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73" name="任意多边形: 形状 1560">
              <a:extLst>
                <a:ext uri="{FF2B5EF4-FFF2-40B4-BE49-F238E27FC236}">
                  <a16:creationId xmlns:a16="http://schemas.microsoft.com/office/drawing/2014/main" xmlns="" id="{CE993BFD-7C8D-4D8A-ABA0-854F0EFD5666}"/>
                </a:ext>
              </a:extLst>
            </p:cNvPr>
            <p:cNvSpPr/>
            <p:nvPr/>
          </p:nvSpPr>
          <p:spPr>
            <a:xfrm>
              <a:off x="2989596" y="4840274"/>
              <a:ext cx="43849" cy="79978"/>
            </a:xfrm>
            <a:custGeom>
              <a:avLst/>
              <a:gdLst>
                <a:gd name="connsiteX0" fmla="*/ 8220 w 10377"/>
                <a:gd name="connsiteY0" fmla="*/ 9586 h 18927"/>
                <a:gd name="connsiteX1" fmla="*/ 9081 w 10377"/>
                <a:gd name="connsiteY1" fmla="*/ 13 h 18927"/>
                <a:gd name="connsiteX2" fmla="*/ 153 w 10377"/>
                <a:gd name="connsiteY2" fmla="*/ 18190 h 18927"/>
                <a:gd name="connsiteX3" fmla="*/ 8220 w 10377"/>
                <a:gd name="connsiteY3" fmla="*/ 9586 h 18927"/>
              </a:gdLst>
              <a:ahLst/>
              <a:cxnLst>
                <a:cxn ang="0">
                  <a:pos x="connsiteX0" y="connsiteY0"/>
                </a:cxn>
                <a:cxn ang="0">
                  <a:pos x="connsiteX1" y="connsiteY1"/>
                </a:cxn>
                <a:cxn ang="0">
                  <a:pos x="connsiteX2" y="connsiteY2"/>
                </a:cxn>
                <a:cxn ang="0">
                  <a:pos x="connsiteX3" y="connsiteY3"/>
                </a:cxn>
              </a:cxnLst>
              <a:rect l="l" t="t" r="r" b="b"/>
              <a:pathLst>
                <a:path w="10377" h="18927">
                  <a:moveTo>
                    <a:pt x="8220" y="9586"/>
                  </a:moveTo>
                  <a:cubicBezTo>
                    <a:pt x="10049" y="5391"/>
                    <a:pt x="11554" y="-310"/>
                    <a:pt x="9081" y="13"/>
                  </a:cubicBezTo>
                  <a:cubicBezTo>
                    <a:pt x="4886" y="1626"/>
                    <a:pt x="-1030" y="14748"/>
                    <a:pt x="153" y="18190"/>
                  </a:cubicBezTo>
                  <a:cubicBezTo>
                    <a:pt x="1014" y="20771"/>
                    <a:pt x="5209" y="16254"/>
                    <a:pt x="8220" y="958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74" name="任意多边形: 形状 1561">
              <a:extLst>
                <a:ext uri="{FF2B5EF4-FFF2-40B4-BE49-F238E27FC236}">
                  <a16:creationId xmlns:a16="http://schemas.microsoft.com/office/drawing/2014/main" xmlns="" id="{77573EC2-7D64-461F-87D1-DD7591AD16ED}"/>
                </a:ext>
              </a:extLst>
            </p:cNvPr>
            <p:cNvSpPr/>
            <p:nvPr/>
          </p:nvSpPr>
          <p:spPr>
            <a:xfrm>
              <a:off x="3089054" y="4809820"/>
              <a:ext cx="40278" cy="80413"/>
            </a:xfrm>
            <a:custGeom>
              <a:avLst/>
              <a:gdLst>
                <a:gd name="connsiteX0" fmla="*/ 8775 w 9532"/>
                <a:gd name="connsiteY0" fmla="*/ 13 h 19030"/>
                <a:gd name="connsiteX1" fmla="*/ 63 w 9532"/>
                <a:gd name="connsiteY1" fmla="*/ 18620 h 19030"/>
                <a:gd name="connsiteX2" fmla="*/ 6947 w 9532"/>
                <a:gd name="connsiteY2" fmla="*/ 9586 h 19030"/>
                <a:gd name="connsiteX3" fmla="*/ 8775 w 9532"/>
                <a:gd name="connsiteY3" fmla="*/ 13 h 19030"/>
              </a:gdLst>
              <a:ahLst/>
              <a:cxnLst>
                <a:cxn ang="0">
                  <a:pos x="connsiteX0" y="connsiteY0"/>
                </a:cxn>
                <a:cxn ang="0">
                  <a:pos x="connsiteX1" y="connsiteY1"/>
                </a:cxn>
                <a:cxn ang="0">
                  <a:pos x="connsiteX2" y="connsiteY2"/>
                </a:cxn>
                <a:cxn ang="0">
                  <a:pos x="connsiteX3" y="connsiteY3"/>
                </a:cxn>
              </a:cxnLst>
              <a:rect l="l" t="t" r="r" b="b"/>
              <a:pathLst>
                <a:path w="9532" h="19030">
                  <a:moveTo>
                    <a:pt x="8775" y="13"/>
                  </a:moveTo>
                  <a:cubicBezTo>
                    <a:pt x="5441" y="1734"/>
                    <a:pt x="-690" y="15931"/>
                    <a:pt x="63" y="18620"/>
                  </a:cubicBezTo>
                  <a:cubicBezTo>
                    <a:pt x="601" y="20449"/>
                    <a:pt x="4043" y="15931"/>
                    <a:pt x="6947" y="9586"/>
                  </a:cubicBezTo>
                  <a:cubicBezTo>
                    <a:pt x="8775" y="5391"/>
                    <a:pt x="10604" y="-310"/>
                    <a:pt x="8775" y="1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75" name="任意多边形: 形状 1562">
              <a:extLst>
                <a:ext uri="{FF2B5EF4-FFF2-40B4-BE49-F238E27FC236}">
                  <a16:creationId xmlns:a16="http://schemas.microsoft.com/office/drawing/2014/main" xmlns="" id="{A9DDE138-CD4E-40E8-86A1-B69C4F894FA2}"/>
                </a:ext>
              </a:extLst>
            </p:cNvPr>
            <p:cNvSpPr/>
            <p:nvPr/>
          </p:nvSpPr>
          <p:spPr>
            <a:xfrm>
              <a:off x="3158603" y="4779333"/>
              <a:ext cx="37375" cy="80726"/>
            </a:xfrm>
            <a:custGeom>
              <a:avLst/>
              <a:gdLst>
                <a:gd name="connsiteX0" fmla="*/ 61 w 8845"/>
                <a:gd name="connsiteY0" fmla="*/ 19060 h 19104"/>
                <a:gd name="connsiteX1" fmla="*/ 5654 w 8845"/>
                <a:gd name="connsiteY1" fmla="*/ 9595 h 19104"/>
                <a:gd name="connsiteX2" fmla="*/ 8557 w 8845"/>
                <a:gd name="connsiteY2" fmla="*/ 23 h 19104"/>
                <a:gd name="connsiteX3" fmla="*/ 61 w 8845"/>
                <a:gd name="connsiteY3" fmla="*/ 19060 h 19104"/>
              </a:gdLst>
              <a:ahLst/>
              <a:cxnLst>
                <a:cxn ang="0">
                  <a:pos x="connsiteX0" y="connsiteY0"/>
                </a:cxn>
                <a:cxn ang="0">
                  <a:pos x="connsiteX1" y="connsiteY1"/>
                </a:cxn>
                <a:cxn ang="0">
                  <a:pos x="connsiteX2" y="connsiteY2"/>
                </a:cxn>
                <a:cxn ang="0">
                  <a:pos x="connsiteX3" y="connsiteY3"/>
                </a:cxn>
              </a:cxnLst>
              <a:rect l="l" t="t" r="r" b="b"/>
              <a:pathLst>
                <a:path w="8845" h="19104">
                  <a:moveTo>
                    <a:pt x="61" y="19060"/>
                  </a:moveTo>
                  <a:cubicBezTo>
                    <a:pt x="491" y="19598"/>
                    <a:pt x="3180" y="15188"/>
                    <a:pt x="5654" y="9595"/>
                  </a:cubicBezTo>
                  <a:cubicBezTo>
                    <a:pt x="7482" y="5400"/>
                    <a:pt x="9633" y="-408"/>
                    <a:pt x="8557" y="23"/>
                  </a:cubicBezTo>
                  <a:cubicBezTo>
                    <a:pt x="5761" y="2066"/>
                    <a:pt x="-692" y="18199"/>
                    <a:pt x="61" y="1906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76" name="任意多边形: 形状 1563">
              <a:extLst>
                <a:ext uri="{FF2B5EF4-FFF2-40B4-BE49-F238E27FC236}">
                  <a16:creationId xmlns:a16="http://schemas.microsoft.com/office/drawing/2014/main" xmlns="" id="{0E32E151-2FF1-4D02-B570-ED7D1EC12DFB}"/>
                </a:ext>
              </a:extLst>
            </p:cNvPr>
            <p:cNvSpPr/>
            <p:nvPr/>
          </p:nvSpPr>
          <p:spPr>
            <a:xfrm>
              <a:off x="3197030" y="4748524"/>
              <a:ext cx="35453" cy="80895"/>
            </a:xfrm>
            <a:custGeom>
              <a:avLst/>
              <a:gdLst>
                <a:gd name="connsiteX0" fmla="*/ 4411 w 8390"/>
                <a:gd name="connsiteY0" fmla="*/ 9680 h 19144"/>
                <a:gd name="connsiteX1" fmla="*/ 8390 w 8390"/>
                <a:gd name="connsiteY1" fmla="*/ 0 h 19144"/>
                <a:gd name="connsiteX2" fmla="*/ 1 w 8390"/>
                <a:gd name="connsiteY2" fmla="*/ 19145 h 19144"/>
                <a:gd name="connsiteX3" fmla="*/ 4411 w 8390"/>
                <a:gd name="connsiteY3" fmla="*/ 9680 h 19144"/>
              </a:gdLst>
              <a:ahLst/>
              <a:cxnLst>
                <a:cxn ang="0">
                  <a:pos x="connsiteX0" y="connsiteY0"/>
                </a:cxn>
                <a:cxn ang="0">
                  <a:pos x="connsiteX1" y="connsiteY1"/>
                </a:cxn>
                <a:cxn ang="0">
                  <a:pos x="connsiteX2" y="connsiteY2"/>
                </a:cxn>
                <a:cxn ang="0">
                  <a:pos x="connsiteX3" y="connsiteY3"/>
                </a:cxn>
              </a:cxnLst>
              <a:rect l="l" t="t" r="r" b="b"/>
              <a:pathLst>
                <a:path w="8390" h="19144">
                  <a:moveTo>
                    <a:pt x="4411" y="9680"/>
                  </a:moveTo>
                  <a:cubicBezTo>
                    <a:pt x="5056" y="8174"/>
                    <a:pt x="8390" y="538"/>
                    <a:pt x="8390" y="0"/>
                  </a:cubicBezTo>
                  <a:cubicBezTo>
                    <a:pt x="7853" y="968"/>
                    <a:pt x="-106" y="18284"/>
                    <a:pt x="1" y="19145"/>
                  </a:cubicBezTo>
                  <a:cubicBezTo>
                    <a:pt x="646" y="18069"/>
                    <a:pt x="3228" y="12476"/>
                    <a:pt x="4411" y="968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90" name="任意多边形: 形状 1577">
              <a:extLst>
                <a:ext uri="{FF2B5EF4-FFF2-40B4-BE49-F238E27FC236}">
                  <a16:creationId xmlns:a16="http://schemas.microsoft.com/office/drawing/2014/main" xmlns="" id="{A5ABF983-2A6F-408E-813F-19CD8FBE58A2}"/>
                </a:ext>
              </a:extLst>
            </p:cNvPr>
            <p:cNvSpPr/>
            <p:nvPr/>
          </p:nvSpPr>
          <p:spPr>
            <a:xfrm>
              <a:off x="135016" y="5253910"/>
              <a:ext cx="77506" cy="73720"/>
            </a:xfrm>
            <a:custGeom>
              <a:avLst/>
              <a:gdLst>
                <a:gd name="connsiteX0" fmla="*/ 18317 w 18342"/>
                <a:gd name="connsiteY0" fmla="*/ 9465 h 17446"/>
                <a:gd name="connsiteX1" fmla="*/ 8852 w 18342"/>
                <a:gd name="connsiteY1" fmla="*/ 0 h 17446"/>
                <a:gd name="connsiteX2" fmla="*/ 2291 w 18342"/>
                <a:gd name="connsiteY2" fmla="*/ 14412 h 17446"/>
                <a:gd name="connsiteX3" fmla="*/ 18317 w 18342"/>
                <a:gd name="connsiteY3" fmla="*/ 9465 h 17446"/>
              </a:gdLst>
              <a:ahLst/>
              <a:cxnLst>
                <a:cxn ang="0">
                  <a:pos x="connsiteX0" y="connsiteY0"/>
                </a:cxn>
                <a:cxn ang="0">
                  <a:pos x="connsiteX1" y="connsiteY1"/>
                </a:cxn>
                <a:cxn ang="0">
                  <a:pos x="connsiteX2" y="connsiteY2"/>
                </a:cxn>
                <a:cxn ang="0">
                  <a:pos x="connsiteX3" y="connsiteY3"/>
                </a:cxn>
              </a:cxnLst>
              <a:rect l="l" t="t" r="r" b="b"/>
              <a:pathLst>
                <a:path w="18342" h="17446">
                  <a:moveTo>
                    <a:pt x="18317" y="9465"/>
                  </a:moveTo>
                  <a:cubicBezTo>
                    <a:pt x="18640" y="5701"/>
                    <a:pt x="15951" y="215"/>
                    <a:pt x="8852" y="0"/>
                  </a:cubicBezTo>
                  <a:cubicBezTo>
                    <a:pt x="355" y="538"/>
                    <a:pt x="-2441" y="9357"/>
                    <a:pt x="2291" y="14412"/>
                  </a:cubicBezTo>
                  <a:cubicBezTo>
                    <a:pt x="7562" y="20221"/>
                    <a:pt x="17672" y="17209"/>
                    <a:pt x="18317" y="946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91" name="任意多边形: 形状 1578">
              <a:extLst>
                <a:ext uri="{FF2B5EF4-FFF2-40B4-BE49-F238E27FC236}">
                  <a16:creationId xmlns:a16="http://schemas.microsoft.com/office/drawing/2014/main" xmlns="" id="{562B28CC-D016-49DD-8015-90A7DC637949}"/>
                </a:ext>
              </a:extLst>
            </p:cNvPr>
            <p:cNvSpPr/>
            <p:nvPr/>
          </p:nvSpPr>
          <p:spPr>
            <a:xfrm>
              <a:off x="433267" y="5247094"/>
              <a:ext cx="77586" cy="74223"/>
            </a:xfrm>
            <a:custGeom>
              <a:avLst/>
              <a:gdLst>
                <a:gd name="connsiteX0" fmla="*/ 18291 w 18361"/>
                <a:gd name="connsiteY0" fmla="*/ 9465 h 17565"/>
                <a:gd name="connsiteX1" fmla="*/ 18291 w 18361"/>
                <a:gd name="connsiteY1" fmla="*/ 9465 h 17565"/>
                <a:gd name="connsiteX2" fmla="*/ 9364 w 18361"/>
                <a:gd name="connsiteY2" fmla="*/ 0 h 17565"/>
                <a:gd name="connsiteX3" fmla="*/ 1405 w 18361"/>
                <a:gd name="connsiteY3" fmla="*/ 13875 h 17565"/>
                <a:gd name="connsiteX4" fmla="*/ 18291 w 18361"/>
                <a:gd name="connsiteY4" fmla="*/ 9465 h 1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1" h="17565">
                  <a:moveTo>
                    <a:pt x="18291" y="9465"/>
                  </a:moveTo>
                  <a:lnTo>
                    <a:pt x="18291" y="9465"/>
                  </a:lnTo>
                  <a:cubicBezTo>
                    <a:pt x="18829" y="5593"/>
                    <a:pt x="16355" y="215"/>
                    <a:pt x="9364" y="0"/>
                  </a:cubicBezTo>
                  <a:cubicBezTo>
                    <a:pt x="652" y="645"/>
                    <a:pt x="-1930" y="9142"/>
                    <a:pt x="1405" y="13875"/>
                  </a:cubicBezTo>
                  <a:cubicBezTo>
                    <a:pt x="6137" y="20543"/>
                    <a:pt x="17215" y="17639"/>
                    <a:pt x="18291" y="946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92" name="任意多边形: 形状 1579">
              <a:extLst>
                <a:ext uri="{FF2B5EF4-FFF2-40B4-BE49-F238E27FC236}">
                  <a16:creationId xmlns:a16="http://schemas.microsoft.com/office/drawing/2014/main" xmlns="" id="{186400F5-93DE-4511-99EE-5AB499CCA422}"/>
                </a:ext>
              </a:extLst>
            </p:cNvPr>
            <p:cNvSpPr/>
            <p:nvPr/>
          </p:nvSpPr>
          <p:spPr>
            <a:xfrm>
              <a:off x="731451" y="5237096"/>
              <a:ext cx="77413" cy="74189"/>
            </a:xfrm>
            <a:custGeom>
              <a:avLst/>
              <a:gdLst>
                <a:gd name="connsiteX0" fmla="*/ 18174 w 18320"/>
                <a:gd name="connsiteY0" fmla="*/ 9357 h 17557"/>
                <a:gd name="connsiteX1" fmla="*/ 9892 w 18320"/>
                <a:gd name="connsiteY1" fmla="*/ 0 h 17557"/>
                <a:gd name="connsiteX2" fmla="*/ 1180 w 18320"/>
                <a:gd name="connsiteY2" fmla="*/ 13982 h 17557"/>
                <a:gd name="connsiteX3" fmla="*/ 18174 w 18320"/>
                <a:gd name="connsiteY3" fmla="*/ 9357 h 17557"/>
              </a:gdLst>
              <a:ahLst/>
              <a:cxnLst>
                <a:cxn ang="0">
                  <a:pos x="connsiteX0" y="connsiteY0"/>
                </a:cxn>
                <a:cxn ang="0">
                  <a:pos x="connsiteX1" y="connsiteY1"/>
                </a:cxn>
                <a:cxn ang="0">
                  <a:pos x="connsiteX2" y="connsiteY2"/>
                </a:cxn>
                <a:cxn ang="0">
                  <a:pos x="connsiteX3" y="connsiteY3"/>
                </a:cxn>
              </a:cxnLst>
              <a:rect l="l" t="t" r="r" b="b"/>
              <a:pathLst>
                <a:path w="18320" h="17557">
                  <a:moveTo>
                    <a:pt x="18174" y="9357"/>
                  </a:moveTo>
                  <a:cubicBezTo>
                    <a:pt x="18927" y="5485"/>
                    <a:pt x="16883" y="107"/>
                    <a:pt x="9892" y="0"/>
                  </a:cubicBezTo>
                  <a:cubicBezTo>
                    <a:pt x="1180" y="753"/>
                    <a:pt x="-1939" y="9250"/>
                    <a:pt x="1180" y="13982"/>
                  </a:cubicBezTo>
                  <a:cubicBezTo>
                    <a:pt x="5482" y="20543"/>
                    <a:pt x="16560" y="17532"/>
                    <a:pt x="18174" y="935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93" name="任意多边形: 形状 1580">
              <a:extLst>
                <a:ext uri="{FF2B5EF4-FFF2-40B4-BE49-F238E27FC236}">
                  <a16:creationId xmlns:a16="http://schemas.microsoft.com/office/drawing/2014/main" xmlns="" id="{FAAE99B0-5CF5-4589-88E2-90F0E45759BA}"/>
                </a:ext>
              </a:extLst>
            </p:cNvPr>
            <p:cNvSpPr/>
            <p:nvPr/>
          </p:nvSpPr>
          <p:spPr>
            <a:xfrm>
              <a:off x="1026930" y="5224369"/>
              <a:ext cx="77329" cy="74358"/>
            </a:xfrm>
            <a:custGeom>
              <a:avLst/>
              <a:gdLst>
                <a:gd name="connsiteX0" fmla="*/ 10416 w 18300"/>
                <a:gd name="connsiteY0" fmla="*/ 0 h 17597"/>
                <a:gd name="connsiteX1" fmla="*/ 951 w 18300"/>
                <a:gd name="connsiteY1" fmla="*/ 14090 h 17597"/>
                <a:gd name="connsiteX2" fmla="*/ 18052 w 18300"/>
                <a:gd name="connsiteY2" fmla="*/ 9250 h 17597"/>
                <a:gd name="connsiteX3" fmla="*/ 10416 w 18300"/>
                <a:gd name="connsiteY3" fmla="*/ 0 h 17597"/>
              </a:gdLst>
              <a:ahLst/>
              <a:cxnLst>
                <a:cxn ang="0">
                  <a:pos x="connsiteX0" y="connsiteY0"/>
                </a:cxn>
                <a:cxn ang="0">
                  <a:pos x="connsiteX1" y="connsiteY1"/>
                </a:cxn>
                <a:cxn ang="0">
                  <a:pos x="connsiteX2" y="connsiteY2"/>
                </a:cxn>
                <a:cxn ang="0">
                  <a:pos x="connsiteX3" y="connsiteY3"/>
                </a:cxn>
              </a:cxnLst>
              <a:rect l="l" t="t" r="r" b="b"/>
              <a:pathLst>
                <a:path w="18300" h="17597">
                  <a:moveTo>
                    <a:pt x="10416" y="0"/>
                  </a:moveTo>
                  <a:cubicBezTo>
                    <a:pt x="2349" y="753"/>
                    <a:pt x="-2061" y="8927"/>
                    <a:pt x="951" y="14090"/>
                  </a:cubicBezTo>
                  <a:cubicBezTo>
                    <a:pt x="4823" y="20651"/>
                    <a:pt x="16008" y="17424"/>
                    <a:pt x="18052" y="9250"/>
                  </a:cubicBezTo>
                  <a:cubicBezTo>
                    <a:pt x="19020" y="5378"/>
                    <a:pt x="17299" y="0"/>
                    <a:pt x="10416"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94" name="任意多边形: 形状 1581">
              <a:extLst>
                <a:ext uri="{FF2B5EF4-FFF2-40B4-BE49-F238E27FC236}">
                  <a16:creationId xmlns:a16="http://schemas.microsoft.com/office/drawing/2014/main" xmlns="" id="{9418ABF3-F89C-43BF-B414-8FF6F47AA170}"/>
                </a:ext>
              </a:extLst>
            </p:cNvPr>
            <p:cNvSpPr/>
            <p:nvPr/>
          </p:nvSpPr>
          <p:spPr>
            <a:xfrm>
              <a:off x="1317605" y="5208007"/>
              <a:ext cx="76255" cy="74789"/>
            </a:xfrm>
            <a:custGeom>
              <a:avLst/>
              <a:gdLst>
                <a:gd name="connsiteX0" fmla="*/ 17669 w 18046"/>
                <a:gd name="connsiteY0" fmla="*/ 9250 h 17699"/>
                <a:gd name="connsiteX1" fmla="*/ 10678 w 18046"/>
                <a:gd name="connsiteY1" fmla="*/ 0 h 17699"/>
                <a:gd name="connsiteX2" fmla="*/ 675 w 18046"/>
                <a:gd name="connsiteY2" fmla="*/ 14197 h 17699"/>
                <a:gd name="connsiteX3" fmla="*/ 17669 w 18046"/>
                <a:gd name="connsiteY3" fmla="*/ 9250 h 17699"/>
              </a:gdLst>
              <a:ahLst/>
              <a:cxnLst>
                <a:cxn ang="0">
                  <a:pos x="connsiteX0" y="connsiteY0"/>
                </a:cxn>
                <a:cxn ang="0">
                  <a:pos x="connsiteX1" y="connsiteY1"/>
                </a:cxn>
                <a:cxn ang="0">
                  <a:pos x="connsiteX2" y="connsiteY2"/>
                </a:cxn>
                <a:cxn ang="0">
                  <a:pos x="connsiteX3" y="connsiteY3"/>
                </a:cxn>
              </a:cxnLst>
              <a:rect l="l" t="t" r="r" b="b"/>
              <a:pathLst>
                <a:path w="18046" h="17699">
                  <a:moveTo>
                    <a:pt x="17669" y="9250"/>
                  </a:moveTo>
                  <a:cubicBezTo>
                    <a:pt x="18852" y="5378"/>
                    <a:pt x="17454" y="0"/>
                    <a:pt x="10678" y="0"/>
                  </a:cubicBezTo>
                  <a:cubicBezTo>
                    <a:pt x="2288" y="968"/>
                    <a:pt x="-1691" y="9572"/>
                    <a:pt x="675" y="14197"/>
                  </a:cubicBezTo>
                  <a:cubicBezTo>
                    <a:pt x="4117" y="20758"/>
                    <a:pt x="15195" y="17532"/>
                    <a:pt x="17669" y="925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95" name="任意多边形: 形状 1582">
              <a:extLst>
                <a:ext uri="{FF2B5EF4-FFF2-40B4-BE49-F238E27FC236}">
                  <a16:creationId xmlns:a16="http://schemas.microsoft.com/office/drawing/2014/main" xmlns="" id="{D3535618-109C-4234-A86E-18D4A26A6E97}"/>
                </a:ext>
              </a:extLst>
            </p:cNvPr>
            <p:cNvSpPr/>
            <p:nvPr/>
          </p:nvSpPr>
          <p:spPr>
            <a:xfrm>
              <a:off x="1601050" y="5189368"/>
              <a:ext cx="74823" cy="74776"/>
            </a:xfrm>
            <a:custGeom>
              <a:avLst/>
              <a:gdLst>
                <a:gd name="connsiteX0" fmla="*/ 17168 w 17707"/>
                <a:gd name="connsiteY0" fmla="*/ 9144 h 17696"/>
                <a:gd name="connsiteX1" fmla="*/ 11037 w 17707"/>
                <a:gd name="connsiteY1" fmla="*/ 2 h 17696"/>
                <a:gd name="connsiteX2" fmla="*/ 497 w 17707"/>
                <a:gd name="connsiteY2" fmla="*/ 14307 h 17696"/>
                <a:gd name="connsiteX3" fmla="*/ 17168 w 17707"/>
                <a:gd name="connsiteY3" fmla="*/ 9144 h 17696"/>
              </a:gdLst>
              <a:ahLst/>
              <a:cxnLst>
                <a:cxn ang="0">
                  <a:pos x="connsiteX0" y="connsiteY0"/>
                </a:cxn>
                <a:cxn ang="0">
                  <a:pos x="connsiteX1" y="connsiteY1"/>
                </a:cxn>
                <a:cxn ang="0">
                  <a:pos x="connsiteX2" y="connsiteY2"/>
                </a:cxn>
                <a:cxn ang="0">
                  <a:pos x="connsiteX3" y="connsiteY3"/>
                </a:cxn>
              </a:cxnLst>
              <a:rect l="l" t="t" r="r" b="b"/>
              <a:pathLst>
                <a:path w="17707" h="17696">
                  <a:moveTo>
                    <a:pt x="17168" y="9144"/>
                  </a:moveTo>
                  <a:cubicBezTo>
                    <a:pt x="18566" y="5272"/>
                    <a:pt x="17490" y="-106"/>
                    <a:pt x="11037" y="2"/>
                  </a:cubicBezTo>
                  <a:cubicBezTo>
                    <a:pt x="2863" y="970"/>
                    <a:pt x="-1547" y="9682"/>
                    <a:pt x="497" y="14307"/>
                  </a:cubicBezTo>
                  <a:cubicBezTo>
                    <a:pt x="3401" y="20760"/>
                    <a:pt x="14264" y="17426"/>
                    <a:pt x="17168" y="914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96" name="任意多边形: 形状 1583">
              <a:extLst>
                <a:ext uri="{FF2B5EF4-FFF2-40B4-BE49-F238E27FC236}">
                  <a16:creationId xmlns:a16="http://schemas.microsoft.com/office/drawing/2014/main" xmlns="" id="{AEC49E08-1E9D-4E62-B1FF-04DCC65DE51E}"/>
                </a:ext>
              </a:extLst>
            </p:cNvPr>
            <p:cNvSpPr/>
            <p:nvPr/>
          </p:nvSpPr>
          <p:spPr>
            <a:xfrm>
              <a:off x="1871793" y="5167078"/>
              <a:ext cx="70622" cy="74949"/>
            </a:xfrm>
            <a:custGeom>
              <a:avLst/>
              <a:gdLst>
                <a:gd name="connsiteX0" fmla="*/ 11068 w 16713"/>
                <a:gd name="connsiteY0" fmla="*/ 6 h 17737"/>
                <a:gd name="connsiteX1" fmla="*/ 528 w 16713"/>
                <a:gd name="connsiteY1" fmla="*/ 15064 h 17737"/>
                <a:gd name="connsiteX2" fmla="*/ 15908 w 16713"/>
                <a:gd name="connsiteY2" fmla="*/ 9148 h 17737"/>
                <a:gd name="connsiteX3" fmla="*/ 15908 w 16713"/>
                <a:gd name="connsiteY3" fmla="*/ 9148 h 17737"/>
                <a:gd name="connsiteX4" fmla="*/ 11068 w 16713"/>
                <a:gd name="connsiteY4" fmla="*/ 6 h 17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3" h="17737">
                  <a:moveTo>
                    <a:pt x="11068" y="6"/>
                  </a:moveTo>
                  <a:cubicBezTo>
                    <a:pt x="3539" y="1082"/>
                    <a:pt x="-1731" y="10224"/>
                    <a:pt x="528" y="15064"/>
                  </a:cubicBezTo>
                  <a:cubicBezTo>
                    <a:pt x="3216" y="20657"/>
                    <a:pt x="12896" y="16892"/>
                    <a:pt x="15908" y="9148"/>
                  </a:cubicBezTo>
                  <a:lnTo>
                    <a:pt x="15908" y="9148"/>
                  </a:lnTo>
                  <a:cubicBezTo>
                    <a:pt x="17521" y="5276"/>
                    <a:pt x="17091" y="-209"/>
                    <a:pt x="11068" y="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97" name="任意多边形: 形状 1584">
              <a:extLst>
                <a:ext uri="{FF2B5EF4-FFF2-40B4-BE49-F238E27FC236}">
                  <a16:creationId xmlns:a16="http://schemas.microsoft.com/office/drawing/2014/main" xmlns="" id="{14F9DFB4-E06A-416C-A9D7-92BD15B70B19}"/>
                </a:ext>
              </a:extLst>
            </p:cNvPr>
            <p:cNvSpPr/>
            <p:nvPr/>
          </p:nvSpPr>
          <p:spPr>
            <a:xfrm>
              <a:off x="2119003" y="5143444"/>
              <a:ext cx="65531" cy="75288"/>
            </a:xfrm>
            <a:custGeom>
              <a:avLst/>
              <a:gdLst>
                <a:gd name="connsiteX0" fmla="*/ 14517 w 15508"/>
                <a:gd name="connsiteY0" fmla="*/ 9149 h 17817"/>
                <a:gd name="connsiteX1" fmla="*/ 10860 w 15508"/>
                <a:gd name="connsiteY1" fmla="*/ 6 h 17817"/>
                <a:gd name="connsiteX2" fmla="*/ 319 w 15508"/>
                <a:gd name="connsiteY2" fmla="*/ 15172 h 17817"/>
                <a:gd name="connsiteX3" fmla="*/ 14517 w 15508"/>
                <a:gd name="connsiteY3" fmla="*/ 9149 h 17817"/>
              </a:gdLst>
              <a:ahLst/>
              <a:cxnLst>
                <a:cxn ang="0">
                  <a:pos x="connsiteX0" y="connsiteY0"/>
                </a:cxn>
                <a:cxn ang="0">
                  <a:pos x="connsiteX1" y="connsiteY1"/>
                </a:cxn>
                <a:cxn ang="0">
                  <a:pos x="connsiteX2" y="connsiteY2"/>
                </a:cxn>
                <a:cxn ang="0">
                  <a:pos x="connsiteX3" y="connsiteY3"/>
                </a:cxn>
              </a:cxnLst>
              <a:rect l="l" t="t" r="r" b="b"/>
              <a:pathLst>
                <a:path w="15508" h="17817">
                  <a:moveTo>
                    <a:pt x="14517" y="9149"/>
                  </a:moveTo>
                  <a:cubicBezTo>
                    <a:pt x="16237" y="5169"/>
                    <a:pt x="16130" y="-209"/>
                    <a:pt x="10860" y="6"/>
                  </a:cubicBezTo>
                  <a:cubicBezTo>
                    <a:pt x="4084" y="1082"/>
                    <a:pt x="-1402" y="10332"/>
                    <a:pt x="319" y="15172"/>
                  </a:cubicBezTo>
                  <a:cubicBezTo>
                    <a:pt x="2255" y="20764"/>
                    <a:pt x="11182" y="16892"/>
                    <a:pt x="14517" y="914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98" name="任意多边形: 形状 1585">
              <a:extLst>
                <a:ext uri="{FF2B5EF4-FFF2-40B4-BE49-F238E27FC236}">
                  <a16:creationId xmlns:a16="http://schemas.microsoft.com/office/drawing/2014/main" xmlns="" id="{9F75322D-D615-4F92-BB32-7E09C453C577}"/>
                </a:ext>
              </a:extLst>
            </p:cNvPr>
            <p:cNvSpPr/>
            <p:nvPr/>
          </p:nvSpPr>
          <p:spPr>
            <a:xfrm>
              <a:off x="2339922" y="5117537"/>
              <a:ext cx="61246" cy="75934"/>
            </a:xfrm>
            <a:custGeom>
              <a:avLst/>
              <a:gdLst>
                <a:gd name="connsiteX0" fmla="*/ 311 w 14494"/>
                <a:gd name="connsiteY0" fmla="*/ 15925 h 17970"/>
                <a:gd name="connsiteX1" fmla="*/ 13218 w 14494"/>
                <a:gd name="connsiteY1" fmla="*/ 9149 h 17970"/>
                <a:gd name="connsiteX2" fmla="*/ 10636 w 14494"/>
                <a:gd name="connsiteY2" fmla="*/ 6 h 17970"/>
                <a:gd name="connsiteX3" fmla="*/ 311 w 14494"/>
                <a:gd name="connsiteY3" fmla="*/ 15925 h 17970"/>
              </a:gdLst>
              <a:ahLst/>
              <a:cxnLst>
                <a:cxn ang="0">
                  <a:pos x="connsiteX0" y="connsiteY0"/>
                </a:cxn>
                <a:cxn ang="0">
                  <a:pos x="connsiteX1" y="connsiteY1"/>
                </a:cxn>
                <a:cxn ang="0">
                  <a:pos x="connsiteX2" y="connsiteY2"/>
                </a:cxn>
                <a:cxn ang="0">
                  <a:pos x="connsiteX3" y="connsiteY3"/>
                </a:cxn>
              </a:cxnLst>
              <a:rect l="l" t="t" r="r" b="b"/>
              <a:pathLst>
                <a:path w="14494" h="17970">
                  <a:moveTo>
                    <a:pt x="311" y="15925"/>
                  </a:moveTo>
                  <a:cubicBezTo>
                    <a:pt x="2032" y="20657"/>
                    <a:pt x="9776" y="16677"/>
                    <a:pt x="13218" y="9149"/>
                  </a:cubicBezTo>
                  <a:cubicBezTo>
                    <a:pt x="15046" y="5169"/>
                    <a:pt x="15476" y="-209"/>
                    <a:pt x="10636" y="6"/>
                  </a:cubicBezTo>
                  <a:cubicBezTo>
                    <a:pt x="4290" y="1297"/>
                    <a:pt x="-1410" y="11300"/>
                    <a:pt x="311" y="1592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499" name="任意多边形: 形状 1586">
              <a:extLst>
                <a:ext uri="{FF2B5EF4-FFF2-40B4-BE49-F238E27FC236}">
                  <a16:creationId xmlns:a16="http://schemas.microsoft.com/office/drawing/2014/main" xmlns="" id="{8AE485FE-06B7-4118-B919-607B1271A5C7}"/>
                </a:ext>
              </a:extLst>
            </p:cNvPr>
            <p:cNvSpPr/>
            <p:nvPr/>
          </p:nvSpPr>
          <p:spPr>
            <a:xfrm>
              <a:off x="2535073" y="5091148"/>
              <a:ext cx="56598" cy="76099"/>
            </a:xfrm>
            <a:custGeom>
              <a:avLst/>
              <a:gdLst>
                <a:gd name="connsiteX0" fmla="*/ 11778 w 13394"/>
                <a:gd name="connsiteY0" fmla="*/ 9156 h 18009"/>
                <a:gd name="connsiteX1" fmla="*/ 11778 w 13394"/>
                <a:gd name="connsiteY1" fmla="*/ 9156 h 18009"/>
                <a:gd name="connsiteX2" fmla="*/ 10487 w 13394"/>
                <a:gd name="connsiteY2" fmla="*/ 14 h 18009"/>
                <a:gd name="connsiteX3" fmla="*/ 269 w 13394"/>
                <a:gd name="connsiteY3" fmla="*/ 16470 h 18009"/>
                <a:gd name="connsiteX4" fmla="*/ 11778 w 13394"/>
                <a:gd name="connsiteY4" fmla="*/ 9156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4" h="18009">
                  <a:moveTo>
                    <a:pt x="11778" y="9156"/>
                  </a:moveTo>
                  <a:lnTo>
                    <a:pt x="11778" y="9156"/>
                  </a:lnTo>
                  <a:cubicBezTo>
                    <a:pt x="13714" y="5176"/>
                    <a:pt x="14574" y="-309"/>
                    <a:pt x="10487" y="14"/>
                  </a:cubicBezTo>
                  <a:cubicBezTo>
                    <a:pt x="4572" y="1304"/>
                    <a:pt x="-1344" y="12060"/>
                    <a:pt x="269" y="16470"/>
                  </a:cubicBezTo>
                  <a:cubicBezTo>
                    <a:pt x="1775" y="20449"/>
                    <a:pt x="8336" y="16254"/>
                    <a:pt x="11778" y="915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00" name="任意多边形: 形状 1587">
              <a:extLst>
                <a:ext uri="{FF2B5EF4-FFF2-40B4-BE49-F238E27FC236}">
                  <a16:creationId xmlns:a16="http://schemas.microsoft.com/office/drawing/2014/main" xmlns="" id="{C38DBB08-4E93-4934-9522-1F3ABBB00451}"/>
                </a:ext>
              </a:extLst>
            </p:cNvPr>
            <p:cNvSpPr/>
            <p:nvPr/>
          </p:nvSpPr>
          <p:spPr>
            <a:xfrm>
              <a:off x="2702952" y="5063424"/>
              <a:ext cx="52444" cy="76483"/>
            </a:xfrm>
            <a:custGeom>
              <a:avLst/>
              <a:gdLst>
                <a:gd name="connsiteX0" fmla="*/ 228 w 12411"/>
                <a:gd name="connsiteY0" fmla="*/ 17007 h 18100"/>
                <a:gd name="connsiteX1" fmla="*/ 10446 w 12411"/>
                <a:gd name="connsiteY1" fmla="*/ 9156 h 18100"/>
                <a:gd name="connsiteX2" fmla="*/ 10231 w 12411"/>
                <a:gd name="connsiteY2" fmla="*/ 14 h 18100"/>
                <a:gd name="connsiteX3" fmla="*/ 228 w 12411"/>
                <a:gd name="connsiteY3" fmla="*/ 17007 h 18100"/>
              </a:gdLst>
              <a:ahLst/>
              <a:cxnLst>
                <a:cxn ang="0">
                  <a:pos x="connsiteX0" y="connsiteY0"/>
                </a:cxn>
                <a:cxn ang="0">
                  <a:pos x="connsiteX1" y="connsiteY1"/>
                </a:cxn>
                <a:cxn ang="0">
                  <a:pos x="connsiteX2" y="connsiteY2"/>
                </a:cxn>
                <a:cxn ang="0">
                  <a:pos x="connsiteX3" y="connsiteY3"/>
                </a:cxn>
              </a:cxnLst>
              <a:rect l="l" t="t" r="r" b="b"/>
              <a:pathLst>
                <a:path w="12411" h="18100">
                  <a:moveTo>
                    <a:pt x="228" y="17007"/>
                  </a:moveTo>
                  <a:cubicBezTo>
                    <a:pt x="1519" y="20234"/>
                    <a:pt x="7004" y="15932"/>
                    <a:pt x="10446" y="9156"/>
                  </a:cubicBezTo>
                  <a:cubicBezTo>
                    <a:pt x="12490" y="5176"/>
                    <a:pt x="13673" y="-309"/>
                    <a:pt x="10231" y="14"/>
                  </a:cubicBezTo>
                  <a:cubicBezTo>
                    <a:pt x="4961" y="1412"/>
                    <a:pt x="-1277" y="13135"/>
                    <a:pt x="228" y="1700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01" name="任意多边形: 形状 1588">
              <a:extLst>
                <a:ext uri="{FF2B5EF4-FFF2-40B4-BE49-F238E27FC236}">
                  <a16:creationId xmlns:a16="http://schemas.microsoft.com/office/drawing/2014/main" xmlns="" id="{C65228ED-6C00-4FFC-A91A-19D206A6083E}"/>
                </a:ext>
              </a:extLst>
            </p:cNvPr>
            <p:cNvSpPr/>
            <p:nvPr/>
          </p:nvSpPr>
          <p:spPr>
            <a:xfrm>
              <a:off x="2843656" y="5034335"/>
              <a:ext cx="48831" cy="77130"/>
            </a:xfrm>
            <a:custGeom>
              <a:avLst/>
              <a:gdLst>
                <a:gd name="connsiteX0" fmla="*/ 10060 w 11556"/>
                <a:gd name="connsiteY0" fmla="*/ 14 h 18253"/>
                <a:gd name="connsiteX1" fmla="*/ 165 w 11556"/>
                <a:gd name="connsiteY1" fmla="*/ 17545 h 18253"/>
                <a:gd name="connsiteX2" fmla="*/ 9200 w 11556"/>
                <a:gd name="connsiteY2" fmla="*/ 9263 h 18253"/>
                <a:gd name="connsiteX3" fmla="*/ 10060 w 11556"/>
                <a:gd name="connsiteY3" fmla="*/ 14 h 18253"/>
              </a:gdLst>
              <a:ahLst/>
              <a:cxnLst>
                <a:cxn ang="0">
                  <a:pos x="connsiteX0" y="connsiteY0"/>
                </a:cxn>
                <a:cxn ang="0">
                  <a:pos x="connsiteX1" y="connsiteY1"/>
                </a:cxn>
                <a:cxn ang="0">
                  <a:pos x="connsiteX2" y="connsiteY2"/>
                </a:cxn>
                <a:cxn ang="0">
                  <a:pos x="connsiteX3" y="connsiteY3"/>
                </a:cxn>
              </a:cxnLst>
              <a:rect l="l" t="t" r="r" b="b"/>
              <a:pathLst>
                <a:path w="11556" h="18253">
                  <a:moveTo>
                    <a:pt x="10060" y="14"/>
                  </a:moveTo>
                  <a:cubicBezTo>
                    <a:pt x="5435" y="1519"/>
                    <a:pt x="-1126" y="14211"/>
                    <a:pt x="165" y="17545"/>
                  </a:cubicBezTo>
                  <a:cubicBezTo>
                    <a:pt x="1133" y="20019"/>
                    <a:pt x="5865" y="15717"/>
                    <a:pt x="9200" y="9263"/>
                  </a:cubicBezTo>
                  <a:cubicBezTo>
                    <a:pt x="11243" y="5176"/>
                    <a:pt x="12857" y="-309"/>
                    <a:pt x="10060" y="1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02" name="任意多边形: 形状 1589">
              <a:extLst>
                <a:ext uri="{FF2B5EF4-FFF2-40B4-BE49-F238E27FC236}">
                  <a16:creationId xmlns:a16="http://schemas.microsoft.com/office/drawing/2014/main" xmlns="" id="{F2B3035A-3D01-41B7-ABA1-E8EA5D410068}"/>
                </a:ext>
              </a:extLst>
            </p:cNvPr>
            <p:cNvSpPr/>
            <p:nvPr/>
          </p:nvSpPr>
          <p:spPr>
            <a:xfrm>
              <a:off x="2955765" y="5004798"/>
              <a:ext cx="45607" cy="77261"/>
            </a:xfrm>
            <a:custGeom>
              <a:avLst/>
              <a:gdLst>
                <a:gd name="connsiteX0" fmla="*/ 9880 w 10793"/>
                <a:gd name="connsiteY0" fmla="*/ 13 h 18284"/>
                <a:gd name="connsiteX1" fmla="*/ 92 w 10793"/>
                <a:gd name="connsiteY1" fmla="*/ 17868 h 18284"/>
                <a:gd name="connsiteX2" fmla="*/ 7836 w 10793"/>
                <a:gd name="connsiteY2" fmla="*/ 9156 h 18284"/>
                <a:gd name="connsiteX3" fmla="*/ 9880 w 10793"/>
                <a:gd name="connsiteY3" fmla="*/ 13 h 18284"/>
              </a:gdLst>
              <a:ahLst/>
              <a:cxnLst>
                <a:cxn ang="0">
                  <a:pos x="connsiteX0" y="connsiteY0"/>
                </a:cxn>
                <a:cxn ang="0">
                  <a:pos x="connsiteX1" y="connsiteY1"/>
                </a:cxn>
                <a:cxn ang="0">
                  <a:pos x="connsiteX2" y="connsiteY2"/>
                </a:cxn>
                <a:cxn ang="0">
                  <a:pos x="connsiteX3" y="connsiteY3"/>
                </a:cxn>
              </a:cxnLst>
              <a:rect l="l" t="t" r="r" b="b"/>
              <a:pathLst>
                <a:path w="10793" h="18284">
                  <a:moveTo>
                    <a:pt x="9880" y="13"/>
                  </a:moveTo>
                  <a:cubicBezTo>
                    <a:pt x="6008" y="1627"/>
                    <a:pt x="-876" y="15394"/>
                    <a:pt x="92" y="17868"/>
                  </a:cubicBezTo>
                  <a:cubicBezTo>
                    <a:pt x="738" y="19696"/>
                    <a:pt x="4717" y="15286"/>
                    <a:pt x="7836" y="9156"/>
                  </a:cubicBezTo>
                  <a:cubicBezTo>
                    <a:pt x="9987" y="5284"/>
                    <a:pt x="12031" y="-309"/>
                    <a:pt x="9880" y="1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03" name="任意多边形: 形状 1590">
              <a:extLst>
                <a:ext uri="{FF2B5EF4-FFF2-40B4-BE49-F238E27FC236}">
                  <a16:creationId xmlns:a16="http://schemas.microsoft.com/office/drawing/2014/main" xmlns="" id="{21F588A3-9CC2-4A27-A3D3-B46249A412D2}"/>
                </a:ext>
              </a:extLst>
            </p:cNvPr>
            <p:cNvSpPr/>
            <p:nvPr/>
          </p:nvSpPr>
          <p:spPr>
            <a:xfrm>
              <a:off x="3039158" y="4975709"/>
              <a:ext cx="42898" cy="77565"/>
            </a:xfrm>
            <a:custGeom>
              <a:avLst/>
              <a:gdLst>
                <a:gd name="connsiteX0" fmla="*/ 40 w 10152"/>
                <a:gd name="connsiteY0" fmla="*/ 18190 h 18356"/>
                <a:gd name="connsiteX1" fmla="*/ 6709 w 10152"/>
                <a:gd name="connsiteY1" fmla="*/ 9263 h 18356"/>
                <a:gd name="connsiteX2" fmla="*/ 9720 w 10152"/>
                <a:gd name="connsiteY2" fmla="*/ 14 h 18356"/>
                <a:gd name="connsiteX3" fmla="*/ 40 w 10152"/>
                <a:gd name="connsiteY3" fmla="*/ 18190 h 18356"/>
              </a:gdLst>
              <a:ahLst/>
              <a:cxnLst>
                <a:cxn ang="0">
                  <a:pos x="connsiteX0" y="connsiteY0"/>
                </a:cxn>
                <a:cxn ang="0">
                  <a:pos x="connsiteX1" y="connsiteY1"/>
                </a:cxn>
                <a:cxn ang="0">
                  <a:pos x="connsiteX2" y="connsiteY2"/>
                </a:cxn>
                <a:cxn ang="0">
                  <a:pos x="connsiteX3" y="connsiteY3"/>
                </a:cxn>
              </a:cxnLst>
              <a:rect l="l" t="t" r="r" b="b"/>
              <a:pathLst>
                <a:path w="10152" h="18356">
                  <a:moveTo>
                    <a:pt x="40" y="18190"/>
                  </a:moveTo>
                  <a:cubicBezTo>
                    <a:pt x="470" y="19266"/>
                    <a:pt x="3697" y="14964"/>
                    <a:pt x="6709" y="9263"/>
                  </a:cubicBezTo>
                  <a:cubicBezTo>
                    <a:pt x="8860" y="5176"/>
                    <a:pt x="11118" y="-309"/>
                    <a:pt x="9720" y="14"/>
                  </a:cubicBezTo>
                  <a:cubicBezTo>
                    <a:pt x="6709" y="1734"/>
                    <a:pt x="-605" y="16470"/>
                    <a:pt x="40" y="1819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04" name="任意多边形: 形状 1591">
              <a:extLst>
                <a:ext uri="{FF2B5EF4-FFF2-40B4-BE49-F238E27FC236}">
                  <a16:creationId xmlns:a16="http://schemas.microsoft.com/office/drawing/2014/main" xmlns="" id="{22C10864-04AA-4B89-A0AF-1927A2E02A6E}"/>
                </a:ext>
              </a:extLst>
            </p:cNvPr>
            <p:cNvSpPr/>
            <p:nvPr/>
          </p:nvSpPr>
          <p:spPr>
            <a:xfrm>
              <a:off x="3093372" y="4945771"/>
              <a:ext cx="40524" cy="78169"/>
            </a:xfrm>
            <a:custGeom>
              <a:avLst/>
              <a:gdLst>
                <a:gd name="connsiteX0" fmla="*/ 9 w 9590"/>
                <a:gd name="connsiteY0" fmla="*/ 18500 h 18499"/>
                <a:gd name="connsiteX1" fmla="*/ 5494 w 9590"/>
                <a:gd name="connsiteY1" fmla="*/ 9357 h 18499"/>
                <a:gd name="connsiteX2" fmla="*/ 9582 w 9590"/>
                <a:gd name="connsiteY2" fmla="*/ 0 h 18499"/>
                <a:gd name="connsiteX3" fmla="*/ 9474 w 9590"/>
                <a:gd name="connsiteY3" fmla="*/ 0 h 18499"/>
                <a:gd name="connsiteX4" fmla="*/ 9 w 9590"/>
                <a:gd name="connsiteY4" fmla="*/ 18500 h 1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18499">
                  <a:moveTo>
                    <a:pt x="9" y="18500"/>
                  </a:moveTo>
                  <a:cubicBezTo>
                    <a:pt x="654" y="18177"/>
                    <a:pt x="3774" y="12692"/>
                    <a:pt x="5494" y="9357"/>
                  </a:cubicBezTo>
                  <a:cubicBezTo>
                    <a:pt x="5925" y="8497"/>
                    <a:pt x="9797" y="968"/>
                    <a:pt x="9582" y="0"/>
                  </a:cubicBezTo>
                  <a:cubicBezTo>
                    <a:pt x="9582" y="0"/>
                    <a:pt x="9474" y="0"/>
                    <a:pt x="9474" y="0"/>
                  </a:cubicBezTo>
                  <a:cubicBezTo>
                    <a:pt x="8076" y="1398"/>
                    <a:pt x="-314" y="17101"/>
                    <a:pt x="9" y="1850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20" name="任意多边形: 形状 1607">
              <a:extLst>
                <a:ext uri="{FF2B5EF4-FFF2-40B4-BE49-F238E27FC236}">
                  <a16:creationId xmlns:a16="http://schemas.microsoft.com/office/drawing/2014/main" xmlns="" id="{8147573B-E026-4A93-AC45-1E3A2E5C8849}"/>
                </a:ext>
              </a:extLst>
            </p:cNvPr>
            <p:cNvSpPr/>
            <p:nvPr/>
          </p:nvSpPr>
          <p:spPr>
            <a:xfrm>
              <a:off x="300325" y="5388893"/>
              <a:ext cx="75904" cy="71159"/>
            </a:xfrm>
            <a:custGeom>
              <a:avLst/>
              <a:gdLst>
                <a:gd name="connsiteX0" fmla="*/ 8989 w 17963"/>
                <a:gd name="connsiteY0" fmla="*/ 0 h 16840"/>
                <a:gd name="connsiteX1" fmla="*/ 1568 w 17963"/>
                <a:gd name="connsiteY1" fmla="*/ 13337 h 16840"/>
                <a:gd name="connsiteX2" fmla="*/ 17916 w 17963"/>
                <a:gd name="connsiteY2" fmla="*/ 9142 h 16840"/>
                <a:gd name="connsiteX3" fmla="*/ 8989 w 17963"/>
                <a:gd name="connsiteY3" fmla="*/ 0 h 16840"/>
              </a:gdLst>
              <a:ahLst/>
              <a:cxnLst>
                <a:cxn ang="0">
                  <a:pos x="connsiteX0" y="connsiteY0"/>
                </a:cxn>
                <a:cxn ang="0">
                  <a:pos x="connsiteX1" y="connsiteY1"/>
                </a:cxn>
                <a:cxn ang="0">
                  <a:pos x="connsiteX2" y="connsiteY2"/>
                </a:cxn>
                <a:cxn ang="0">
                  <a:pos x="connsiteX3" y="connsiteY3"/>
                </a:cxn>
              </a:cxnLst>
              <a:rect l="l" t="t" r="r" b="b"/>
              <a:pathLst>
                <a:path w="17963" h="16840">
                  <a:moveTo>
                    <a:pt x="8989" y="0"/>
                  </a:moveTo>
                  <a:cubicBezTo>
                    <a:pt x="1030" y="538"/>
                    <a:pt x="-2197" y="8282"/>
                    <a:pt x="1568" y="13337"/>
                  </a:cubicBezTo>
                  <a:cubicBezTo>
                    <a:pt x="6300" y="19683"/>
                    <a:pt x="16948" y="16886"/>
                    <a:pt x="17916" y="9142"/>
                  </a:cubicBezTo>
                  <a:cubicBezTo>
                    <a:pt x="18346" y="5378"/>
                    <a:pt x="15872" y="108"/>
                    <a:pt x="8989"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21" name="任意多边形: 形状 1608">
              <a:extLst>
                <a:ext uri="{FF2B5EF4-FFF2-40B4-BE49-F238E27FC236}">
                  <a16:creationId xmlns:a16="http://schemas.microsoft.com/office/drawing/2014/main" xmlns="" id="{D1BE9BB2-DE35-4F8A-886E-A16561026B17}"/>
                </a:ext>
              </a:extLst>
            </p:cNvPr>
            <p:cNvSpPr/>
            <p:nvPr/>
          </p:nvSpPr>
          <p:spPr>
            <a:xfrm>
              <a:off x="591047" y="5380712"/>
              <a:ext cx="75423" cy="71134"/>
            </a:xfrm>
            <a:custGeom>
              <a:avLst/>
              <a:gdLst>
                <a:gd name="connsiteX0" fmla="*/ 17737 w 17849"/>
                <a:gd name="connsiteY0" fmla="*/ 9035 h 16834"/>
                <a:gd name="connsiteX1" fmla="*/ 9455 w 17849"/>
                <a:gd name="connsiteY1" fmla="*/ 0 h 16834"/>
                <a:gd name="connsiteX2" fmla="*/ 1173 w 17849"/>
                <a:gd name="connsiteY2" fmla="*/ 13337 h 16834"/>
                <a:gd name="connsiteX3" fmla="*/ 17737 w 17849"/>
                <a:gd name="connsiteY3" fmla="*/ 9035 h 16834"/>
              </a:gdLst>
              <a:ahLst/>
              <a:cxnLst>
                <a:cxn ang="0">
                  <a:pos x="connsiteX0" y="connsiteY0"/>
                </a:cxn>
                <a:cxn ang="0">
                  <a:pos x="connsiteX1" y="connsiteY1"/>
                </a:cxn>
                <a:cxn ang="0">
                  <a:pos x="connsiteX2" y="connsiteY2"/>
                </a:cxn>
                <a:cxn ang="0">
                  <a:pos x="connsiteX3" y="connsiteY3"/>
                </a:cxn>
              </a:cxnLst>
              <a:rect l="l" t="t" r="r" b="b"/>
              <a:pathLst>
                <a:path w="17849" h="16834">
                  <a:moveTo>
                    <a:pt x="17737" y="9035"/>
                  </a:moveTo>
                  <a:cubicBezTo>
                    <a:pt x="18382" y="5378"/>
                    <a:pt x="16338" y="108"/>
                    <a:pt x="9455" y="0"/>
                  </a:cubicBezTo>
                  <a:cubicBezTo>
                    <a:pt x="958" y="645"/>
                    <a:pt x="-1839" y="8820"/>
                    <a:pt x="1173" y="13337"/>
                  </a:cubicBezTo>
                  <a:cubicBezTo>
                    <a:pt x="5368" y="19683"/>
                    <a:pt x="16231" y="16886"/>
                    <a:pt x="17737" y="903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22" name="任意多边形: 形状 1609">
              <a:extLst>
                <a:ext uri="{FF2B5EF4-FFF2-40B4-BE49-F238E27FC236}">
                  <a16:creationId xmlns:a16="http://schemas.microsoft.com/office/drawing/2014/main" xmlns="" id="{AF654481-592A-4B78-8EDD-C6FFA5670EA3}"/>
                </a:ext>
              </a:extLst>
            </p:cNvPr>
            <p:cNvSpPr/>
            <p:nvPr/>
          </p:nvSpPr>
          <p:spPr>
            <a:xfrm>
              <a:off x="879203" y="5369349"/>
              <a:ext cx="75499" cy="71303"/>
            </a:xfrm>
            <a:custGeom>
              <a:avLst/>
              <a:gdLst>
                <a:gd name="connsiteX0" fmla="*/ 17626 w 17867"/>
                <a:gd name="connsiteY0" fmla="*/ 8927 h 16874"/>
                <a:gd name="connsiteX1" fmla="*/ 9990 w 17867"/>
                <a:gd name="connsiteY1" fmla="*/ 0 h 16874"/>
                <a:gd name="connsiteX2" fmla="*/ 955 w 17867"/>
                <a:gd name="connsiteY2" fmla="*/ 13444 h 16874"/>
                <a:gd name="connsiteX3" fmla="*/ 17626 w 17867"/>
                <a:gd name="connsiteY3" fmla="*/ 8927 h 16874"/>
              </a:gdLst>
              <a:ahLst/>
              <a:cxnLst>
                <a:cxn ang="0">
                  <a:pos x="connsiteX0" y="connsiteY0"/>
                </a:cxn>
                <a:cxn ang="0">
                  <a:pos x="connsiteX1" y="connsiteY1"/>
                </a:cxn>
                <a:cxn ang="0">
                  <a:pos x="connsiteX2" y="connsiteY2"/>
                </a:cxn>
                <a:cxn ang="0">
                  <a:pos x="connsiteX3" y="connsiteY3"/>
                </a:cxn>
              </a:cxnLst>
              <a:rect l="l" t="t" r="r" b="b"/>
              <a:pathLst>
                <a:path w="17867" h="16874">
                  <a:moveTo>
                    <a:pt x="17626" y="8927"/>
                  </a:moveTo>
                  <a:cubicBezTo>
                    <a:pt x="18594" y="5270"/>
                    <a:pt x="16766" y="0"/>
                    <a:pt x="9990" y="0"/>
                  </a:cubicBezTo>
                  <a:cubicBezTo>
                    <a:pt x="1601" y="753"/>
                    <a:pt x="-1841" y="9035"/>
                    <a:pt x="955" y="13444"/>
                  </a:cubicBezTo>
                  <a:cubicBezTo>
                    <a:pt x="4720" y="19790"/>
                    <a:pt x="15690" y="16779"/>
                    <a:pt x="17626" y="892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23" name="任意多边形: 形状 1610">
              <a:extLst>
                <a:ext uri="{FF2B5EF4-FFF2-40B4-BE49-F238E27FC236}">
                  <a16:creationId xmlns:a16="http://schemas.microsoft.com/office/drawing/2014/main" xmlns="" id="{46BBD783-C76F-4678-89F9-5B64E23B9C3D}"/>
                </a:ext>
              </a:extLst>
            </p:cNvPr>
            <p:cNvSpPr/>
            <p:nvPr/>
          </p:nvSpPr>
          <p:spPr>
            <a:xfrm>
              <a:off x="1164393" y="5354809"/>
              <a:ext cx="74493" cy="71848"/>
            </a:xfrm>
            <a:custGeom>
              <a:avLst/>
              <a:gdLst>
                <a:gd name="connsiteX0" fmla="*/ 17250 w 17629"/>
                <a:gd name="connsiteY0" fmla="*/ 8927 h 17003"/>
                <a:gd name="connsiteX1" fmla="*/ 10474 w 17629"/>
                <a:gd name="connsiteY1" fmla="*/ 0 h 17003"/>
                <a:gd name="connsiteX2" fmla="*/ 686 w 17629"/>
                <a:gd name="connsiteY2" fmla="*/ 13660 h 17003"/>
                <a:gd name="connsiteX3" fmla="*/ 17250 w 17629"/>
                <a:gd name="connsiteY3" fmla="*/ 8927 h 17003"/>
              </a:gdLst>
              <a:ahLst/>
              <a:cxnLst>
                <a:cxn ang="0">
                  <a:pos x="connsiteX0" y="connsiteY0"/>
                </a:cxn>
                <a:cxn ang="0">
                  <a:pos x="connsiteX1" y="connsiteY1"/>
                </a:cxn>
                <a:cxn ang="0">
                  <a:pos x="connsiteX2" y="connsiteY2"/>
                </a:cxn>
                <a:cxn ang="0">
                  <a:pos x="connsiteX3" y="connsiteY3"/>
                </a:cxn>
              </a:cxnLst>
              <a:rect l="l" t="t" r="r" b="b"/>
              <a:pathLst>
                <a:path w="17629" h="17003">
                  <a:moveTo>
                    <a:pt x="17250" y="8927"/>
                  </a:moveTo>
                  <a:cubicBezTo>
                    <a:pt x="18433" y="5163"/>
                    <a:pt x="17035" y="0"/>
                    <a:pt x="10474" y="0"/>
                  </a:cubicBezTo>
                  <a:cubicBezTo>
                    <a:pt x="2192" y="860"/>
                    <a:pt x="-1680" y="9142"/>
                    <a:pt x="686" y="13660"/>
                  </a:cubicBezTo>
                  <a:cubicBezTo>
                    <a:pt x="3913" y="19898"/>
                    <a:pt x="14776" y="16886"/>
                    <a:pt x="17250" y="892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24" name="任意多边形: 形状 1611">
              <a:extLst>
                <a:ext uri="{FF2B5EF4-FFF2-40B4-BE49-F238E27FC236}">
                  <a16:creationId xmlns:a16="http://schemas.microsoft.com/office/drawing/2014/main" xmlns="" id="{0081E428-7947-4DA0-A346-5FA9F0E51E45}"/>
                </a:ext>
              </a:extLst>
            </p:cNvPr>
            <p:cNvSpPr/>
            <p:nvPr/>
          </p:nvSpPr>
          <p:spPr>
            <a:xfrm>
              <a:off x="1443038" y="5337987"/>
              <a:ext cx="73830" cy="71831"/>
            </a:xfrm>
            <a:custGeom>
              <a:avLst/>
              <a:gdLst>
                <a:gd name="connsiteX0" fmla="*/ 16916 w 17472"/>
                <a:gd name="connsiteY0" fmla="*/ 8821 h 16999"/>
                <a:gd name="connsiteX1" fmla="*/ 10893 w 17472"/>
                <a:gd name="connsiteY1" fmla="*/ 2 h 16999"/>
                <a:gd name="connsiteX2" fmla="*/ 460 w 17472"/>
                <a:gd name="connsiteY2" fmla="*/ 13769 h 16999"/>
                <a:gd name="connsiteX3" fmla="*/ 16916 w 17472"/>
                <a:gd name="connsiteY3" fmla="*/ 8821 h 16999"/>
              </a:gdLst>
              <a:ahLst/>
              <a:cxnLst>
                <a:cxn ang="0">
                  <a:pos x="connsiteX0" y="connsiteY0"/>
                </a:cxn>
                <a:cxn ang="0">
                  <a:pos x="connsiteX1" y="connsiteY1"/>
                </a:cxn>
                <a:cxn ang="0">
                  <a:pos x="connsiteX2" y="connsiteY2"/>
                </a:cxn>
                <a:cxn ang="0">
                  <a:pos x="connsiteX3" y="connsiteY3"/>
                </a:cxn>
              </a:cxnLst>
              <a:rect l="l" t="t" r="r" b="b"/>
              <a:pathLst>
                <a:path w="17472" h="16999">
                  <a:moveTo>
                    <a:pt x="16916" y="8821"/>
                  </a:moveTo>
                  <a:cubicBezTo>
                    <a:pt x="18315" y="5057"/>
                    <a:pt x="17347" y="-106"/>
                    <a:pt x="10893" y="2"/>
                  </a:cubicBezTo>
                  <a:cubicBezTo>
                    <a:pt x="2826" y="970"/>
                    <a:pt x="-1476" y="9251"/>
                    <a:pt x="460" y="13769"/>
                  </a:cubicBezTo>
                  <a:cubicBezTo>
                    <a:pt x="3257" y="19899"/>
                    <a:pt x="14012" y="16780"/>
                    <a:pt x="16916" y="882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25" name="任意多边形: 形状 1612">
              <a:extLst>
                <a:ext uri="{FF2B5EF4-FFF2-40B4-BE49-F238E27FC236}">
                  <a16:creationId xmlns:a16="http://schemas.microsoft.com/office/drawing/2014/main" xmlns="" id="{26FFB09A-9B9B-4B9D-ABFB-659FC8488F15}"/>
                </a:ext>
              </a:extLst>
            </p:cNvPr>
            <p:cNvSpPr/>
            <p:nvPr/>
          </p:nvSpPr>
          <p:spPr>
            <a:xfrm>
              <a:off x="1712847" y="5317514"/>
              <a:ext cx="71818" cy="72372"/>
            </a:xfrm>
            <a:custGeom>
              <a:avLst/>
              <a:gdLst>
                <a:gd name="connsiteX0" fmla="*/ 16201 w 16996"/>
                <a:gd name="connsiteY0" fmla="*/ 8826 h 17127"/>
                <a:gd name="connsiteX1" fmla="*/ 11146 w 16996"/>
                <a:gd name="connsiteY1" fmla="*/ 6 h 17127"/>
                <a:gd name="connsiteX2" fmla="*/ 283 w 16996"/>
                <a:gd name="connsiteY2" fmla="*/ 13881 h 17127"/>
                <a:gd name="connsiteX3" fmla="*/ 16201 w 16996"/>
                <a:gd name="connsiteY3" fmla="*/ 8826 h 17127"/>
              </a:gdLst>
              <a:ahLst/>
              <a:cxnLst>
                <a:cxn ang="0">
                  <a:pos x="connsiteX0" y="connsiteY0"/>
                </a:cxn>
                <a:cxn ang="0">
                  <a:pos x="connsiteX1" y="connsiteY1"/>
                </a:cxn>
                <a:cxn ang="0">
                  <a:pos x="connsiteX2" y="connsiteY2"/>
                </a:cxn>
                <a:cxn ang="0">
                  <a:pos x="connsiteX3" y="connsiteY3"/>
                </a:cxn>
              </a:cxnLst>
              <a:rect l="l" t="t" r="r" b="b"/>
              <a:pathLst>
                <a:path w="16996" h="17127">
                  <a:moveTo>
                    <a:pt x="16201" y="8826"/>
                  </a:moveTo>
                  <a:cubicBezTo>
                    <a:pt x="17707" y="5276"/>
                    <a:pt x="17600" y="-209"/>
                    <a:pt x="11146" y="6"/>
                  </a:cubicBezTo>
                  <a:cubicBezTo>
                    <a:pt x="3402" y="1082"/>
                    <a:pt x="-1223" y="9364"/>
                    <a:pt x="283" y="13881"/>
                  </a:cubicBezTo>
                  <a:cubicBezTo>
                    <a:pt x="2434" y="20119"/>
                    <a:pt x="12867" y="16785"/>
                    <a:pt x="16201" y="882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26" name="任意多边形: 形状 1613">
              <a:extLst>
                <a:ext uri="{FF2B5EF4-FFF2-40B4-BE49-F238E27FC236}">
                  <a16:creationId xmlns:a16="http://schemas.microsoft.com/office/drawing/2014/main" xmlns="" id="{76034BF3-F270-4CB5-BAD2-E7C56B63CC05}"/>
                </a:ext>
              </a:extLst>
            </p:cNvPr>
            <p:cNvSpPr/>
            <p:nvPr/>
          </p:nvSpPr>
          <p:spPr>
            <a:xfrm>
              <a:off x="1963138" y="5294788"/>
              <a:ext cx="67419" cy="72642"/>
            </a:xfrm>
            <a:custGeom>
              <a:avLst/>
              <a:gdLst>
                <a:gd name="connsiteX0" fmla="*/ 14942 w 15955"/>
                <a:gd name="connsiteY0" fmla="*/ 8826 h 17191"/>
                <a:gd name="connsiteX1" fmla="*/ 11177 w 15955"/>
                <a:gd name="connsiteY1" fmla="*/ 6 h 17191"/>
                <a:gd name="connsiteX2" fmla="*/ 314 w 15955"/>
                <a:gd name="connsiteY2" fmla="*/ 14634 h 17191"/>
                <a:gd name="connsiteX3" fmla="*/ 14942 w 15955"/>
                <a:gd name="connsiteY3" fmla="*/ 8826 h 17191"/>
              </a:gdLst>
              <a:ahLst/>
              <a:cxnLst>
                <a:cxn ang="0">
                  <a:pos x="connsiteX0" y="connsiteY0"/>
                </a:cxn>
                <a:cxn ang="0">
                  <a:pos x="connsiteX1" y="connsiteY1"/>
                </a:cxn>
                <a:cxn ang="0">
                  <a:pos x="connsiteX2" y="connsiteY2"/>
                </a:cxn>
                <a:cxn ang="0">
                  <a:pos x="connsiteX3" y="connsiteY3"/>
                </a:cxn>
              </a:cxnLst>
              <a:rect l="l" t="t" r="r" b="b"/>
              <a:pathLst>
                <a:path w="15955" h="17191">
                  <a:moveTo>
                    <a:pt x="14942" y="8826"/>
                  </a:moveTo>
                  <a:cubicBezTo>
                    <a:pt x="16663" y="5062"/>
                    <a:pt x="16663" y="-209"/>
                    <a:pt x="11177" y="6"/>
                  </a:cubicBezTo>
                  <a:cubicBezTo>
                    <a:pt x="4186" y="1082"/>
                    <a:pt x="-1407" y="9901"/>
                    <a:pt x="314" y="14634"/>
                  </a:cubicBezTo>
                  <a:cubicBezTo>
                    <a:pt x="2358" y="20012"/>
                    <a:pt x="11392" y="16355"/>
                    <a:pt x="14942" y="882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27" name="任意多边形: 形状 1614">
              <a:extLst>
                <a:ext uri="{FF2B5EF4-FFF2-40B4-BE49-F238E27FC236}">
                  <a16:creationId xmlns:a16="http://schemas.microsoft.com/office/drawing/2014/main" xmlns="" id="{0AE82F95-FC87-4F56-9B57-71FB5C2BF176}"/>
                </a:ext>
              </a:extLst>
            </p:cNvPr>
            <p:cNvSpPr/>
            <p:nvPr/>
          </p:nvSpPr>
          <p:spPr>
            <a:xfrm>
              <a:off x="2189524" y="5270702"/>
              <a:ext cx="62936" cy="73044"/>
            </a:xfrm>
            <a:custGeom>
              <a:avLst/>
              <a:gdLst>
                <a:gd name="connsiteX0" fmla="*/ 13531 w 14894"/>
                <a:gd name="connsiteY0" fmla="*/ 8826 h 17286"/>
                <a:gd name="connsiteX1" fmla="*/ 11057 w 14894"/>
                <a:gd name="connsiteY1" fmla="*/ 6 h 17286"/>
                <a:gd name="connsiteX2" fmla="*/ 302 w 14894"/>
                <a:gd name="connsiteY2" fmla="*/ 15279 h 17286"/>
                <a:gd name="connsiteX3" fmla="*/ 13531 w 14894"/>
                <a:gd name="connsiteY3" fmla="*/ 8826 h 17286"/>
              </a:gdLst>
              <a:ahLst/>
              <a:cxnLst>
                <a:cxn ang="0">
                  <a:pos x="connsiteX0" y="connsiteY0"/>
                </a:cxn>
                <a:cxn ang="0">
                  <a:pos x="connsiteX1" y="connsiteY1"/>
                </a:cxn>
                <a:cxn ang="0">
                  <a:pos x="connsiteX2" y="connsiteY2"/>
                </a:cxn>
                <a:cxn ang="0">
                  <a:pos x="connsiteX3" y="connsiteY3"/>
                </a:cxn>
              </a:cxnLst>
              <a:rect l="l" t="t" r="r" b="b"/>
              <a:pathLst>
                <a:path w="14894" h="17286">
                  <a:moveTo>
                    <a:pt x="13531" y="8826"/>
                  </a:moveTo>
                  <a:cubicBezTo>
                    <a:pt x="15467" y="5062"/>
                    <a:pt x="15897" y="-209"/>
                    <a:pt x="11057" y="6"/>
                  </a:cubicBezTo>
                  <a:cubicBezTo>
                    <a:pt x="4496" y="1189"/>
                    <a:pt x="-1419" y="10762"/>
                    <a:pt x="302" y="15279"/>
                  </a:cubicBezTo>
                  <a:cubicBezTo>
                    <a:pt x="2023" y="19904"/>
                    <a:pt x="9874" y="16032"/>
                    <a:pt x="13531" y="882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28" name="任意多边形: 形状 1615">
              <a:extLst>
                <a:ext uri="{FF2B5EF4-FFF2-40B4-BE49-F238E27FC236}">
                  <a16:creationId xmlns:a16="http://schemas.microsoft.com/office/drawing/2014/main" xmlns="" id="{08DEDC2E-2433-4FC1-84EC-FBEF37FBF61C}"/>
                </a:ext>
              </a:extLst>
            </p:cNvPr>
            <p:cNvSpPr/>
            <p:nvPr/>
          </p:nvSpPr>
          <p:spPr>
            <a:xfrm>
              <a:off x="2390004" y="5245670"/>
              <a:ext cx="59070" cy="73648"/>
            </a:xfrm>
            <a:custGeom>
              <a:avLst/>
              <a:gdLst>
                <a:gd name="connsiteX0" fmla="*/ 10938 w 13979"/>
                <a:gd name="connsiteY0" fmla="*/ 14 h 17429"/>
                <a:gd name="connsiteX1" fmla="*/ 290 w 13979"/>
                <a:gd name="connsiteY1" fmla="*/ 15932 h 17429"/>
                <a:gd name="connsiteX2" fmla="*/ 12336 w 13979"/>
                <a:gd name="connsiteY2" fmla="*/ 8834 h 17429"/>
                <a:gd name="connsiteX3" fmla="*/ 10938 w 13979"/>
                <a:gd name="connsiteY3" fmla="*/ 14 h 17429"/>
              </a:gdLst>
              <a:ahLst/>
              <a:cxnLst>
                <a:cxn ang="0">
                  <a:pos x="connsiteX0" y="connsiteY0"/>
                </a:cxn>
                <a:cxn ang="0">
                  <a:pos x="connsiteX1" y="connsiteY1"/>
                </a:cxn>
                <a:cxn ang="0">
                  <a:pos x="connsiteX2" y="connsiteY2"/>
                </a:cxn>
                <a:cxn ang="0">
                  <a:pos x="connsiteX3" y="connsiteY3"/>
                </a:cxn>
              </a:cxnLst>
              <a:rect l="l" t="t" r="r" b="b"/>
              <a:pathLst>
                <a:path w="13979" h="17429">
                  <a:moveTo>
                    <a:pt x="10938" y="14"/>
                  </a:moveTo>
                  <a:cubicBezTo>
                    <a:pt x="4808" y="1305"/>
                    <a:pt x="-1431" y="11630"/>
                    <a:pt x="290" y="15932"/>
                  </a:cubicBezTo>
                  <a:cubicBezTo>
                    <a:pt x="1796" y="19804"/>
                    <a:pt x="8680" y="15717"/>
                    <a:pt x="12336" y="8834"/>
                  </a:cubicBezTo>
                  <a:cubicBezTo>
                    <a:pt x="14272" y="4962"/>
                    <a:pt x="15240" y="-309"/>
                    <a:pt x="10938" y="1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29" name="任意多边形: 形状 1616">
              <a:extLst>
                <a:ext uri="{FF2B5EF4-FFF2-40B4-BE49-F238E27FC236}">
                  <a16:creationId xmlns:a16="http://schemas.microsoft.com/office/drawing/2014/main" xmlns="" id="{FFCE3633-8BA4-4CAA-8941-B0C0173C552F}"/>
                </a:ext>
              </a:extLst>
            </p:cNvPr>
            <p:cNvSpPr/>
            <p:nvPr/>
          </p:nvSpPr>
          <p:spPr>
            <a:xfrm>
              <a:off x="2564880" y="5218854"/>
              <a:ext cx="55444" cy="74104"/>
            </a:xfrm>
            <a:custGeom>
              <a:avLst/>
              <a:gdLst>
                <a:gd name="connsiteX0" fmla="*/ 10854 w 13121"/>
                <a:gd name="connsiteY0" fmla="*/ 14 h 17537"/>
                <a:gd name="connsiteX1" fmla="*/ 99 w 13121"/>
                <a:gd name="connsiteY1" fmla="*/ 16040 h 17537"/>
                <a:gd name="connsiteX2" fmla="*/ 11069 w 13121"/>
                <a:gd name="connsiteY2" fmla="*/ 8941 h 17537"/>
                <a:gd name="connsiteX3" fmla="*/ 10854 w 13121"/>
                <a:gd name="connsiteY3" fmla="*/ 14 h 17537"/>
              </a:gdLst>
              <a:ahLst/>
              <a:cxnLst>
                <a:cxn ang="0">
                  <a:pos x="connsiteX0" y="connsiteY0"/>
                </a:cxn>
                <a:cxn ang="0">
                  <a:pos x="connsiteX1" y="connsiteY1"/>
                </a:cxn>
                <a:cxn ang="0">
                  <a:pos x="connsiteX2" y="connsiteY2"/>
                </a:cxn>
                <a:cxn ang="0">
                  <a:pos x="connsiteX3" y="connsiteY3"/>
                </a:cxn>
              </a:cxnLst>
              <a:rect l="l" t="t" r="r" b="b"/>
              <a:pathLst>
                <a:path w="13121" h="17537">
                  <a:moveTo>
                    <a:pt x="10854" y="14"/>
                  </a:moveTo>
                  <a:cubicBezTo>
                    <a:pt x="5476" y="1305"/>
                    <a:pt x="-869" y="11738"/>
                    <a:pt x="99" y="16040"/>
                  </a:cubicBezTo>
                  <a:cubicBezTo>
                    <a:pt x="959" y="19912"/>
                    <a:pt x="7197" y="15825"/>
                    <a:pt x="11069" y="8941"/>
                  </a:cubicBezTo>
                  <a:cubicBezTo>
                    <a:pt x="13113" y="4962"/>
                    <a:pt x="14511" y="-309"/>
                    <a:pt x="10854" y="1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30" name="任意多边形: 形状 1617">
              <a:extLst>
                <a:ext uri="{FF2B5EF4-FFF2-40B4-BE49-F238E27FC236}">
                  <a16:creationId xmlns:a16="http://schemas.microsoft.com/office/drawing/2014/main" xmlns="" id="{9860EDCF-F69A-4A65-A040-4CCF9C552B49}"/>
                </a:ext>
              </a:extLst>
            </p:cNvPr>
            <p:cNvSpPr/>
            <p:nvPr/>
          </p:nvSpPr>
          <p:spPr>
            <a:xfrm>
              <a:off x="2712759" y="5191134"/>
              <a:ext cx="52507" cy="74489"/>
            </a:xfrm>
            <a:custGeom>
              <a:avLst/>
              <a:gdLst>
                <a:gd name="connsiteX0" fmla="*/ 9845 w 12426"/>
                <a:gd name="connsiteY0" fmla="*/ 8834 h 17628"/>
                <a:gd name="connsiteX1" fmla="*/ 10813 w 12426"/>
                <a:gd name="connsiteY1" fmla="*/ 14 h 17628"/>
                <a:gd name="connsiteX2" fmla="*/ 58 w 12426"/>
                <a:gd name="connsiteY2" fmla="*/ 16578 h 17628"/>
                <a:gd name="connsiteX3" fmla="*/ 9845 w 12426"/>
                <a:gd name="connsiteY3" fmla="*/ 8834 h 17628"/>
              </a:gdLst>
              <a:ahLst/>
              <a:cxnLst>
                <a:cxn ang="0">
                  <a:pos x="connsiteX0" y="connsiteY0"/>
                </a:cxn>
                <a:cxn ang="0">
                  <a:pos x="connsiteX1" y="connsiteY1"/>
                </a:cxn>
                <a:cxn ang="0">
                  <a:pos x="connsiteX2" y="connsiteY2"/>
                </a:cxn>
                <a:cxn ang="0">
                  <a:pos x="connsiteX3" y="connsiteY3"/>
                </a:cxn>
              </a:cxnLst>
              <a:rect l="l" t="t" r="r" b="b"/>
              <a:pathLst>
                <a:path w="12426" h="17628">
                  <a:moveTo>
                    <a:pt x="9845" y="8834"/>
                  </a:moveTo>
                  <a:cubicBezTo>
                    <a:pt x="12104" y="4962"/>
                    <a:pt x="13825" y="-309"/>
                    <a:pt x="10813" y="14"/>
                  </a:cubicBezTo>
                  <a:cubicBezTo>
                    <a:pt x="6081" y="1412"/>
                    <a:pt x="-695" y="12813"/>
                    <a:pt x="58" y="16578"/>
                  </a:cubicBezTo>
                  <a:cubicBezTo>
                    <a:pt x="811" y="19697"/>
                    <a:pt x="6081" y="15502"/>
                    <a:pt x="9845" y="883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31" name="任意多边形: 形状 1618">
              <a:extLst>
                <a:ext uri="{FF2B5EF4-FFF2-40B4-BE49-F238E27FC236}">
                  <a16:creationId xmlns:a16="http://schemas.microsoft.com/office/drawing/2014/main" xmlns="" id="{EA282E48-24CC-41DD-A98F-7B8DC1631A4D}"/>
                </a:ext>
              </a:extLst>
            </p:cNvPr>
            <p:cNvSpPr/>
            <p:nvPr/>
          </p:nvSpPr>
          <p:spPr>
            <a:xfrm>
              <a:off x="2834233" y="5162954"/>
              <a:ext cx="49452" cy="74696"/>
            </a:xfrm>
            <a:custGeom>
              <a:avLst/>
              <a:gdLst>
                <a:gd name="connsiteX0" fmla="*/ 10677 w 11703"/>
                <a:gd name="connsiteY0" fmla="*/ 14 h 17677"/>
                <a:gd name="connsiteX1" fmla="*/ 29 w 11703"/>
                <a:gd name="connsiteY1" fmla="*/ 17008 h 17677"/>
                <a:gd name="connsiteX2" fmla="*/ 8526 w 11703"/>
                <a:gd name="connsiteY2" fmla="*/ 8941 h 17677"/>
                <a:gd name="connsiteX3" fmla="*/ 8526 w 11703"/>
                <a:gd name="connsiteY3" fmla="*/ 8941 h 17677"/>
                <a:gd name="connsiteX4" fmla="*/ 10677 w 11703"/>
                <a:gd name="connsiteY4" fmla="*/ 14 h 17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3" h="17677">
                  <a:moveTo>
                    <a:pt x="10677" y="14"/>
                  </a:moveTo>
                  <a:cubicBezTo>
                    <a:pt x="6590" y="1520"/>
                    <a:pt x="-509" y="13781"/>
                    <a:pt x="29" y="17008"/>
                  </a:cubicBezTo>
                  <a:cubicBezTo>
                    <a:pt x="459" y="19374"/>
                    <a:pt x="4976" y="15180"/>
                    <a:pt x="8526" y="8941"/>
                  </a:cubicBezTo>
                  <a:lnTo>
                    <a:pt x="8526" y="8941"/>
                  </a:lnTo>
                  <a:cubicBezTo>
                    <a:pt x="10892" y="4962"/>
                    <a:pt x="13043" y="-309"/>
                    <a:pt x="10677" y="1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32" name="任意多边形: 形状 1619">
              <a:extLst>
                <a:ext uri="{FF2B5EF4-FFF2-40B4-BE49-F238E27FC236}">
                  <a16:creationId xmlns:a16="http://schemas.microsoft.com/office/drawing/2014/main" xmlns="" id="{6AC6FE48-07F5-4E8E-A236-6740D2F2480E}"/>
                </a:ext>
              </a:extLst>
            </p:cNvPr>
            <p:cNvSpPr/>
            <p:nvPr/>
          </p:nvSpPr>
          <p:spPr>
            <a:xfrm>
              <a:off x="2927703" y="5134321"/>
              <a:ext cx="47179" cy="74852"/>
            </a:xfrm>
            <a:custGeom>
              <a:avLst/>
              <a:gdLst>
                <a:gd name="connsiteX0" fmla="*/ 65 w 11165"/>
                <a:gd name="connsiteY0" fmla="*/ 17545 h 17714"/>
                <a:gd name="connsiteX1" fmla="*/ 7486 w 11165"/>
                <a:gd name="connsiteY1" fmla="*/ 8941 h 17714"/>
                <a:gd name="connsiteX2" fmla="*/ 10605 w 11165"/>
                <a:gd name="connsiteY2" fmla="*/ 14 h 17714"/>
                <a:gd name="connsiteX3" fmla="*/ 65 w 11165"/>
                <a:gd name="connsiteY3" fmla="*/ 17545 h 17714"/>
              </a:gdLst>
              <a:ahLst/>
              <a:cxnLst>
                <a:cxn ang="0">
                  <a:pos x="connsiteX0" y="connsiteY0"/>
                </a:cxn>
                <a:cxn ang="0">
                  <a:pos x="connsiteX1" y="connsiteY1"/>
                </a:cxn>
                <a:cxn ang="0">
                  <a:pos x="connsiteX2" y="connsiteY2"/>
                </a:cxn>
                <a:cxn ang="0">
                  <a:pos x="connsiteX3" y="connsiteY3"/>
                </a:cxn>
              </a:cxnLst>
              <a:rect l="l" t="t" r="r" b="b"/>
              <a:pathLst>
                <a:path w="11165" h="17714">
                  <a:moveTo>
                    <a:pt x="65" y="17545"/>
                  </a:moveTo>
                  <a:cubicBezTo>
                    <a:pt x="602" y="18621"/>
                    <a:pt x="4152" y="14426"/>
                    <a:pt x="7486" y="8941"/>
                  </a:cubicBezTo>
                  <a:cubicBezTo>
                    <a:pt x="9745" y="5069"/>
                    <a:pt x="12326" y="-309"/>
                    <a:pt x="10605" y="14"/>
                  </a:cubicBezTo>
                  <a:cubicBezTo>
                    <a:pt x="7163" y="1627"/>
                    <a:pt x="-796" y="15932"/>
                    <a:pt x="65" y="1754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33" name="任意多边形: 形状 1620">
              <a:extLst>
                <a:ext uri="{FF2B5EF4-FFF2-40B4-BE49-F238E27FC236}">
                  <a16:creationId xmlns:a16="http://schemas.microsoft.com/office/drawing/2014/main" xmlns="" id="{783EA168-2D0A-4F69-A06E-613C5B56D9CD}"/>
                </a:ext>
              </a:extLst>
            </p:cNvPr>
            <p:cNvSpPr/>
            <p:nvPr/>
          </p:nvSpPr>
          <p:spPr>
            <a:xfrm>
              <a:off x="2993242" y="5104839"/>
              <a:ext cx="44314" cy="75444"/>
            </a:xfrm>
            <a:custGeom>
              <a:avLst/>
              <a:gdLst>
                <a:gd name="connsiteX0" fmla="*/ 10476 w 10487"/>
                <a:gd name="connsiteY0" fmla="*/ 0 h 17854"/>
                <a:gd name="connsiteX1" fmla="*/ 10369 w 10487"/>
                <a:gd name="connsiteY1" fmla="*/ 0 h 17854"/>
                <a:gd name="connsiteX2" fmla="*/ 43 w 10487"/>
                <a:gd name="connsiteY2" fmla="*/ 17854 h 17854"/>
                <a:gd name="connsiteX3" fmla="*/ 6282 w 10487"/>
                <a:gd name="connsiteY3" fmla="*/ 8927 h 17854"/>
                <a:gd name="connsiteX4" fmla="*/ 10476 w 10487"/>
                <a:gd name="connsiteY4" fmla="*/ 0 h 17854"/>
                <a:gd name="connsiteX5" fmla="*/ 10476 w 10487"/>
                <a:gd name="connsiteY5" fmla="*/ 0 h 1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87" h="17854">
                  <a:moveTo>
                    <a:pt x="10476" y="0"/>
                  </a:moveTo>
                  <a:cubicBezTo>
                    <a:pt x="10476" y="0"/>
                    <a:pt x="10369" y="0"/>
                    <a:pt x="10369" y="0"/>
                  </a:cubicBezTo>
                  <a:cubicBezTo>
                    <a:pt x="8540" y="1398"/>
                    <a:pt x="-709" y="16564"/>
                    <a:pt x="43" y="17854"/>
                  </a:cubicBezTo>
                  <a:cubicBezTo>
                    <a:pt x="1011" y="17532"/>
                    <a:pt x="4346" y="12369"/>
                    <a:pt x="6282" y="8927"/>
                  </a:cubicBezTo>
                  <a:cubicBezTo>
                    <a:pt x="7788" y="6346"/>
                    <a:pt x="10691" y="1076"/>
                    <a:pt x="10476" y="0"/>
                  </a:cubicBezTo>
                  <a:cubicBezTo>
                    <a:pt x="10476" y="0"/>
                    <a:pt x="10476" y="0"/>
                    <a:pt x="10476"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34" name="任意多边形: 形状 1621">
              <a:extLst>
                <a:ext uri="{FF2B5EF4-FFF2-40B4-BE49-F238E27FC236}">
                  <a16:creationId xmlns:a16="http://schemas.microsoft.com/office/drawing/2014/main" xmlns="" id="{32C9691C-C0B7-4DFF-8538-F646B47A0529}"/>
                </a:ext>
              </a:extLst>
            </p:cNvPr>
            <p:cNvSpPr/>
            <p:nvPr/>
          </p:nvSpPr>
          <p:spPr>
            <a:xfrm>
              <a:off x="3028873" y="5076206"/>
              <a:ext cx="43629" cy="75896"/>
            </a:xfrm>
            <a:custGeom>
              <a:avLst/>
              <a:gdLst>
                <a:gd name="connsiteX0" fmla="*/ 5270 w 10325"/>
                <a:gd name="connsiteY0" fmla="*/ 9035 h 17961"/>
                <a:gd name="connsiteX1" fmla="*/ 10325 w 10325"/>
                <a:gd name="connsiteY1" fmla="*/ 0 h 17961"/>
                <a:gd name="connsiteX2" fmla="*/ 0 w 10325"/>
                <a:gd name="connsiteY2" fmla="*/ 17962 h 17961"/>
                <a:gd name="connsiteX3" fmla="*/ 5270 w 10325"/>
                <a:gd name="connsiteY3" fmla="*/ 9035 h 17961"/>
              </a:gdLst>
              <a:ahLst/>
              <a:cxnLst>
                <a:cxn ang="0">
                  <a:pos x="connsiteX0" y="connsiteY0"/>
                </a:cxn>
                <a:cxn ang="0">
                  <a:pos x="connsiteX1" y="connsiteY1"/>
                </a:cxn>
                <a:cxn ang="0">
                  <a:pos x="connsiteX2" y="connsiteY2"/>
                </a:cxn>
                <a:cxn ang="0">
                  <a:pos x="connsiteX3" y="connsiteY3"/>
                </a:cxn>
              </a:cxnLst>
              <a:rect l="l" t="t" r="r" b="b"/>
              <a:pathLst>
                <a:path w="10325" h="17961">
                  <a:moveTo>
                    <a:pt x="5270" y="9035"/>
                  </a:moveTo>
                  <a:cubicBezTo>
                    <a:pt x="5270" y="8927"/>
                    <a:pt x="10218" y="538"/>
                    <a:pt x="10325" y="0"/>
                  </a:cubicBezTo>
                  <a:cubicBezTo>
                    <a:pt x="9680" y="968"/>
                    <a:pt x="107" y="17316"/>
                    <a:pt x="0" y="17962"/>
                  </a:cubicBezTo>
                  <a:cubicBezTo>
                    <a:pt x="538" y="17101"/>
                    <a:pt x="3119" y="12692"/>
                    <a:pt x="5270" y="903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39" name="任意多边形: 形状 1626">
              <a:extLst>
                <a:ext uri="{FF2B5EF4-FFF2-40B4-BE49-F238E27FC236}">
                  <a16:creationId xmlns:a16="http://schemas.microsoft.com/office/drawing/2014/main" xmlns="" id="{5431D635-71EA-4EC8-B96C-9FD1E3929E75}"/>
                </a:ext>
              </a:extLst>
            </p:cNvPr>
            <p:cNvSpPr/>
            <p:nvPr/>
          </p:nvSpPr>
          <p:spPr>
            <a:xfrm>
              <a:off x="2206655" y="5422009"/>
              <a:ext cx="61356" cy="69693"/>
            </a:xfrm>
            <a:custGeom>
              <a:avLst/>
              <a:gdLst>
                <a:gd name="connsiteX0" fmla="*/ 12704 w 14520"/>
                <a:gd name="connsiteY0" fmla="*/ 8404 h 16493"/>
                <a:gd name="connsiteX1" fmla="*/ 11413 w 14520"/>
                <a:gd name="connsiteY1" fmla="*/ 15 h 16493"/>
                <a:gd name="connsiteX2" fmla="*/ 120 w 14520"/>
                <a:gd name="connsiteY2" fmla="*/ 14642 h 16493"/>
                <a:gd name="connsiteX3" fmla="*/ 12704 w 14520"/>
                <a:gd name="connsiteY3" fmla="*/ 8404 h 16493"/>
              </a:gdLst>
              <a:ahLst/>
              <a:cxnLst>
                <a:cxn ang="0">
                  <a:pos x="connsiteX0" y="connsiteY0"/>
                </a:cxn>
                <a:cxn ang="0">
                  <a:pos x="connsiteX1" y="connsiteY1"/>
                </a:cxn>
                <a:cxn ang="0">
                  <a:pos x="connsiteX2" y="connsiteY2"/>
                </a:cxn>
                <a:cxn ang="0">
                  <a:pos x="connsiteX3" y="connsiteY3"/>
                </a:cxn>
              </a:cxnLst>
              <a:rect l="l" t="t" r="r" b="b"/>
              <a:pathLst>
                <a:path w="14520" h="16493">
                  <a:moveTo>
                    <a:pt x="12704" y="8404"/>
                  </a:moveTo>
                  <a:cubicBezTo>
                    <a:pt x="14855" y="4747"/>
                    <a:pt x="15823" y="-308"/>
                    <a:pt x="11413" y="15"/>
                  </a:cubicBezTo>
                  <a:cubicBezTo>
                    <a:pt x="5390" y="1198"/>
                    <a:pt x="-956" y="10340"/>
                    <a:pt x="120" y="14642"/>
                  </a:cubicBezTo>
                  <a:cubicBezTo>
                    <a:pt x="1196" y="18945"/>
                    <a:pt x="8725" y="15288"/>
                    <a:pt x="12704" y="840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40" name="任意多边形: 形状 1627">
              <a:extLst>
                <a:ext uri="{FF2B5EF4-FFF2-40B4-BE49-F238E27FC236}">
                  <a16:creationId xmlns:a16="http://schemas.microsoft.com/office/drawing/2014/main" xmlns="" id="{A75A0F7E-6484-4863-AC1D-C73029C868D4}"/>
                </a:ext>
              </a:extLst>
            </p:cNvPr>
            <p:cNvSpPr/>
            <p:nvPr/>
          </p:nvSpPr>
          <p:spPr>
            <a:xfrm>
              <a:off x="2388107" y="5396592"/>
              <a:ext cx="58444" cy="70525"/>
            </a:xfrm>
            <a:custGeom>
              <a:avLst/>
              <a:gdLst>
                <a:gd name="connsiteX0" fmla="*/ 11494 w 13831"/>
                <a:gd name="connsiteY0" fmla="*/ 7 h 16690"/>
                <a:gd name="connsiteX1" fmla="*/ 93 w 13831"/>
                <a:gd name="connsiteY1" fmla="*/ 15280 h 16690"/>
                <a:gd name="connsiteX2" fmla="*/ 11602 w 13831"/>
                <a:gd name="connsiteY2" fmla="*/ 8504 h 16690"/>
                <a:gd name="connsiteX3" fmla="*/ 11602 w 13831"/>
                <a:gd name="connsiteY3" fmla="*/ 8504 h 16690"/>
                <a:gd name="connsiteX4" fmla="*/ 11494 w 13831"/>
                <a:gd name="connsiteY4" fmla="*/ 7 h 16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1" h="16690">
                  <a:moveTo>
                    <a:pt x="11494" y="7"/>
                  </a:moveTo>
                  <a:cubicBezTo>
                    <a:pt x="5901" y="1297"/>
                    <a:pt x="-875" y="11192"/>
                    <a:pt x="93" y="15280"/>
                  </a:cubicBezTo>
                  <a:cubicBezTo>
                    <a:pt x="954" y="18936"/>
                    <a:pt x="7514" y="15064"/>
                    <a:pt x="11602" y="8504"/>
                  </a:cubicBezTo>
                  <a:lnTo>
                    <a:pt x="11602" y="8504"/>
                  </a:lnTo>
                  <a:cubicBezTo>
                    <a:pt x="13860" y="4847"/>
                    <a:pt x="15258" y="-208"/>
                    <a:pt x="11494" y="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41" name="任意多边形: 形状 1628">
              <a:extLst>
                <a:ext uri="{FF2B5EF4-FFF2-40B4-BE49-F238E27FC236}">
                  <a16:creationId xmlns:a16="http://schemas.microsoft.com/office/drawing/2014/main" xmlns="" id="{188F6675-540E-4F95-8E2A-BC3619DEE1C0}"/>
                </a:ext>
              </a:extLst>
            </p:cNvPr>
            <p:cNvSpPr/>
            <p:nvPr/>
          </p:nvSpPr>
          <p:spPr>
            <a:xfrm>
              <a:off x="2544547" y="5370651"/>
              <a:ext cx="55782" cy="70745"/>
            </a:xfrm>
            <a:custGeom>
              <a:avLst/>
              <a:gdLst>
                <a:gd name="connsiteX0" fmla="*/ 11471 w 13201"/>
                <a:gd name="connsiteY0" fmla="*/ 15 h 16742"/>
                <a:gd name="connsiteX1" fmla="*/ 70 w 13201"/>
                <a:gd name="connsiteY1" fmla="*/ 15718 h 16742"/>
                <a:gd name="connsiteX2" fmla="*/ 10396 w 13201"/>
                <a:gd name="connsiteY2" fmla="*/ 8404 h 16742"/>
                <a:gd name="connsiteX3" fmla="*/ 11471 w 13201"/>
                <a:gd name="connsiteY3" fmla="*/ 15 h 16742"/>
              </a:gdLst>
              <a:ahLst/>
              <a:cxnLst>
                <a:cxn ang="0">
                  <a:pos x="connsiteX0" y="connsiteY0"/>
                </a:cxn>
                <a:cxn ang="0">
                  <a:pos x="connsiteX1" y="connsiteY1"/>
                </a:cxn>
                <a:cxn ang="0">
                  <a:pos x="connsiteX2" y="connsiteY2"/>
                </a:cxn>
                <a:cxn ang="0">
                  <a:pos x="connsiteX3" y="connsiteY3"/>
                </a:cxn>
              </a:cxnLst>
              <a:rect l="l" t="t" r="r" b="b"/>
              <a:pathLst>
                <a:path w="13201" h="16742">
                  <a:moveTo>
                    <a:pt x="11471" y="15"/>
                  </a:moveTo>
                  <a:cubicBezTo>
                    <a:pt x="6416" y="1305"/>
                    <a:pt x="-790" y="12169"/>
                    <a:pt x="70" y="15718"/>
                  </a:cubicBezTo>
                  <a:cubicBezTo>
                    <a:pt x="823" y="18729"/>
                    <a:pt x="6416" y="14750"/>
                    <a:pt x="10396" y="8404"/>
                  </a:cubicBezTo>
                  <a:cubicBezTo>
                    <a:pt x="12870" y="4747"/>
                    <a:pt x="14698" y="-308"/>
                    <a:pt x="11471" y="1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42" name="任意多边形: 形状 1629">
              <a:extLst>
                <a:ext uri="{FF2B5EF4-FFF2-40B4-BE49-F238E27FC236}">
                  <a16:creationId xmlns:a16="http://schemas.microsoft.com/office/drawing/2014/main" xmlns="" id="{F65DC923-CF81-4A46-B709-62401018BFE6}"/>
                </a:ext>
              </a:extLst>
            </p:cNvPr>
            <p:cNvSpPr/>
            <p:nvPr/>
          </p:nvSpPr>
          <p:spPr>
            <a:xfrm>
              <a:off x="2675519" y="5343839"/>
              <a:ext cx="53234" cy="71396"/>
            </a:xfrm>
            <a:custGeom>
              <a:avLst/>
              <a:gdLst>
                <a:gd name="connsiteX0" fmla="*/ 11452 w 12598"/>
                <a:gd name="connsiteY0" fmla="*/ 15 h 16896"/>
                <a:gd name="connsiteX1" fmla="*/ 51 w 12598"/>
                <a:gd name="connsiteY1" fmla="*/ 16256 h 16896"/>
                <a:gd name="connsiteX2" fmla="*/ 9408 w 12598"/>
                <a:gd name="connsiteY2" fmla="*/ 8512 h 16896"/>
                <a:gd name="connsiteX3" fmla="*/ 11452 w 12598"/>
                <a:gd name="connsiteY3" fmla="*/ 15 h 16896"/>
              </a:gdLst>
              <a:ahLst/>
              <a:cxnLst>
                <a:cxn ang="0">
                  <a:pos x="connsiteX0" y="connsiteY0"/>
                </a:cxn>
                <a:cxn ang="0">
                  <a:pos x="connsiteX1" y="connsiteY1"/>
                </a:cxn>
                <a:cxn ang="0">
                  <a:pos x="connsiteX2" y="connsiteY2"/>
                </a:cxn>
                <a:cxn ang="0">
                  <a:pos x="connsiteX3" y="connsiteY3"/>
                </a:cxn>
              </a:cxnLst>
              <a:rect l="l" t="t" r="r" b="b"/>
              <a:pathLst>
                <a:path w="12598" h="16896">
                  <a:moveTo>
                    <a:pt x="11452" y="15"/>
                  </a:moveTo>
                  <a:cubicBezTo>
                    <a:pt x="7042" y="1413"/>
                    <a:pt x="-702" y="13136"/>
                    <a:pt x="51" y="16256"/>
                  </a:cubicBezTo>
                  <a:cubicBezTo>
                    <a:pt x="589" y="18514"/>
                    <a:pt x="5429" y="14535"/>
                    <a:pt x="9408" y="8512"/>
                  </a:cubicBezTo>
                  <a:cubicBezTo>
                    <a:pt x="11775" y="4747"/>
                    <a:pt x="14033" y="-308"/>
                    <a:pt x="11452" y="1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43" name="任意多边形: 形状 1630">
              <a:extLst>
                <a:ext uri="{FF2B5EF4-FFF2-40B4-BE49-F238E27FC236}">
                  <a16:creationId xmlns:a16="http://schemas.microsoft.com/office/drawing/2014/main" xmlns="" id="{11ECFC25-FAA1-4FAD-846F-ACEBEEE0DBD5}"/>
                </a:ext>
              </a:extLst>
            </p:cNvPr>
            <p:cNvSpPr/>
            <p:nvPr/>
          </p:nvSpPr>
          <p:spPr>
            <a:xfrm>
              <a:off x="2780162" y="5316115"/>
              <a:ext cx="51142" cy="72034"/>
            </a:xfrm>
            <a:custGeom>
              <a:avLst/>
              <a:gdLst>
                <a:gd name="connsiteX0" fmla="*/ 11426 w 12103"/>
                <a:gd name="connsiteY0" fmla="*/ 14 h 17047"/>
                <a:gd name="connsiteX1" fmla="*/ 25 w 12103"/>
                <a:gd name="connsiteY1" fmla="*/ 16686 h 17047"/>
                <a:gd name="connsiteX2" fmla="*/ 8307 w 12103"/>
                <a:gd name="connsiteY2" fmla="*/ 8619 h 17047"/>
                <a:gd name="connsiteX3" fmla="*/ 11426 w 12103"/>
                <a:gd name="connsiteY3" fmla="*/ 14 h 17047"/>
              </a:gdLst>
              <a:ahLst/>
              <a:cxnLst>
                <a:cxn ang="0">
                  <a:pos x="connsiteX0" y="connsiteY0"/>
                </a:cxn>
                <a:cxn ang="0">
                  <a:pos x="connsiteX1" y="connsiteY1"/>
                </a:cxn>
                <a:cxn ang="0">
                  <a:pos x="connsiteX2" y="connsiteY2"/>
                </a:cxn>
                <a:cxn ang="0">
                  <a:pos x="connsiteX3" y="connsiteY3"/>
                </a:cxn>
              </a:cxnLst>
              <a:rect l="l" t="t" r="r" b="b"/>
              <a:pathLst>
                <a:path w="12103" h="17047">
                  <a:moveTo>
                    <a:pt x="11426" y="14"/>
                  </a:moveTo>
                  <a:cubicBezTo>
                    <a:pt x="7769" y="1520"/>
                    <a:pt x="-513" y="14212"/>
                    <a:pt x="25" y="16686"/>
                  </a:cubicBezTo>
                  <a:cubicBezTo>
                    <a:pt x="348" y="18299"/>
                    <a:pt x="4542" y="14319"/>
                    <a:pt x="8307" y="8619"/>
                  </a:cubicBezTo>
                  <a:cubicBezTo>
                    <a:pt x="10781" y="4854"/>
                    <a:pt x="13362" y="-308"/>
                    <a:pt x="11426" y="1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44" name="任意多边形: 形状 1631">
              <a:extLst>
                <a:ext uri="{FF2B5EF4-FFF2-40B4-BE49-F238E27FC236}">
                  <a16:creationId xmlns:a16="http://schemas.microsoft.com/office/drawing/2014/main" xmlns="" id="{FAA918B3-3AB0-49FB-B5DF-F1FB402E3C9A}"/>
                </a:ext>
              </a:extLst>
            </p:cNvPr>
            <p:cNvSpPr/>
            <p:nvPr/>
          </p:nvSpPr>
          <p:spPr>
            <a:xfrm>
              <a:off x="2857440" y="5287998"/>
              <a:ext cx="49731" cy="72325"/>
            </a:xfrm>
            <a:custGeom>
              <a:avLst/>
              <a:gdLst>
                <a:gd name="connsiteX0" fmla="*/ 22 w 11769"/>
                <a:gd name="connsiteY0" fmla="*/ 17101 h 17116"/>
                <a:gd name="connsiteX1" fmla="*/ 7228 w 11769"/>
                <a:gd name="connsiteY1" fmla="*/ 8604 h 17116"/>
                <a:gd name="connsiteX2" fmla="*/ 11746 w 11769"/>
                <a:gd name="connsiteY2" fmla="*/ 0 h 17116"/>
                <a:gd name="connsiteX3" fmla="*/ 11423 w 11769"/>
                <a:gd name="connsiteY3" fmla="*/ 0 h 17116"/>
                <a:gd name="connsiteX4" fmla="*/ 22 w 11769"/>
                <a:gd name="connsiteY4" fmla="*/ 17101 h 17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9" h="17116">
                  <a:moveTo>
                    <a:pt x="22" y="17101"/>
                  </a:moveTo>
                  <a:cubicBezTo>
                    <a:pt x="883" y="17424"/>
                    <a:pt x="4755" y="12369"/>
                    <a:pt x="7228" y="8604"/>
                  </a:cubicBezTo>
                  <a:cubicBezTo>
                    <a:pt x="8949" y="6023"/>
                    <a:pt x="12068" y="968"/>
                    <a:pt x="11746" y="0"/>
                  </a:cubicBezTo>
                  <a:cubicBezTo>
                    <a:pt x="11638" y="0"/>
                    <a:pt x="11531" y="0"/>
                    <a:pt x="11423" y="0"/>
                  </a:cubicBezTo>
                  <a:cubicBezTo>
                    <a:pt x="8842" y="1613"/>
                    <a:pt x="-516" y="15596"/>
                    <a:pt x="22" y="1710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45" name="任意多边形: 形状 1632">
              <a:extLst>
                <a:ext uri="{FF2B5EF4-FFF2-40B4-BE49-F238E27FC236}">
                  <a16:creationId xmlns:a16="http://schemas.microsoft.com/office/drawing/2014/main" xmlns="" id="{DAB5B0BC-D93A-4202-8B44-9C8CC80DA644}"/>
                </a:ext>
              </a:extLst>
            </p:cNvPr>
            <p:cNvSpPr/>
            <p:nvPr/>
          </p:nvSpPr>
          <p:spPr>
            <a:xfrm>
              <a:off x="2907526" y="5260730"/>
              <a:ext cx="48628" cy="72714"/>
            </a:xfrm>
            <a:custGeom>
              <a:avLst/>
              <a:gdLst>
                <a:gd name="connsiteX0" fmla="*/ 0 w 11508"/>
                <a:gd name="connsiteY0" fmla="*/ 17209 h 17208"/>
                <a:gd name="connsiteX1" fmla="*/ 6238 w 11508"/>
                <a:gd name="connsiteY1" fmla="*/ 8712 h 17208"/>
                <a:gd name="connsiteX2" fmla="*/ 11508 w 11508"/>
                <a:gd name="connsiteY2" fmla="*/ 0 h 17208"/>
                <a:gd name="connsiteX3" fmla="*/ 11401 w 11508"/>
                <a:gd name="connsiteY3" fmla="*/ 0 h 17208"/>
                <a:gd name="connsiteX4" fmla="*/ 0 w 11508"/>
                <a:gd name="connsiteY4" fmla="*/ 17209 h 1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7208">
                  <a:moveTo>
                    <a:pt x="0" y="17209"/>
                  </a:moveTo>
                  <a:cubicBezTo>
                    <a:pt x="645" y="16886"/>
                    <a:pt x="4195" y="11831"/>
                    <a:pt x="6238" y="8712"/>
                  </a:cubicBezTo>
                  <a:cubicBezTo>
                    <a:pt x="6453" y="8389"/>
                    <a:pt x="11401" y="860"/>
                    <a:pt x="11508" y="0"/>
                  </a:cubicBezTo>
                  <a:cubicBezTo>
                    <a:pt x="11508" y="0"/>
                    <a:pt x="11401" y="0"/>
                    <a:pt x="11401" y="0"/>
                  </a:cubicBezTo>
                  <a:cubicBezTo>
                    <a:pt x="10110" y="1076"/>
                    <a:pt x="107" y="15918"/>
                    <a:pt x="0" y="1720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50" name="任意多边形: 形状 1637">
              <a:extLst>
                <a:ext uri="{FF2B5EF4-FFF2-40B4-BE49-F238E27FC236}">
                  <a16:creationId xmlns:a16="http://schemas.microsoft.com/office/drawing/2014/main" xmlns="" id="{22953777-7957-4AC0-8E5D-CEF46AF42AD5}"/>
                </a:ext>
              </a:extLst>
            </p:cNvPr>
            <p:cNvSpPr/>
            <p:nvPr/>
          </p:nvSpPr>
          <p:spPr>
            <a:xfrm>
              <a:off x="2733397" y="5435670"/>
              <a:ext cx="53593" cy="69291"/>
            </a:xfrm>
            <a:custGeom>
              <a:avLst/>
              <a:gdLst>
                <a:gd name="connsiteX0" fmla="*/ 14 w 12683"/>
                <a:gd name="connsiteY0" fmla="*/ 16249 h 16398"/>
                <a:gd name="connsiteX1" fmla="*/ 7974 w 12683"/>
                <a:gd name="connsiteY1" fmla="*/ 8290 h 16398"/>
                <a:gd name="connsiteX2" fmla="*/ 7974 w 12683"/>
                <a:gd name="connsiteY2" fmla="*/ 8290 h 16398"/>
                <a:gd name="connsiteX3" fmla="*/ 10232 w 12683"/>
                <a:gd name="connsiteY3" fmla="*/ 5064 h 16398"/>
                <a:gd name="connsiteX4" fmla="*/ 12276 w 12683"/>
                <a:gd name="connsiteY4" fmla="*/ 8 h 16398"/>
                <a:gd name="connsiteX5" fmla="*/ 14 w 12683"/>
                <a:gd name="connsiteY5" fmla="*/ 16249 h 1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83" h="16398">
                  <a:moveTo>
                    <a:pt x="14" y="16249"/>
                  </a:moveTo>
                  <a:cubicBezTo>
                    <a:pt x="337" y="17217"/>
                    <a:pt x="4102" y="13345"/>
                    <a:pt x="7974" y="8290"/>
                  </a:cubicBezTo>
                  <a:lnTo>
                    <a:pt x="7974" y="8290"/>
                  </a:lnTo>
                  <a:cubicBezTo>
                    <a:pt x="8726" y="7215"/>
                    <a:pt x="9587" y="6032"/>
                    <a:pt x="10232" y="5064"/>
                  </a:cubicBezTo>
                  <a:cubicBezTo>
                    <a:pt x="11093" y="3773"/>
                    <a:pt x="13674" y="-207"/>
                    <a:pt x="12276" y="8"/>
                  </a:cubicBezTo>
                  <a:cubicBezTo>
                    <a:pt x="8942" y="1622"/>
                    <a:pt x="-416" y="14744"/>
                    <a:pt x="14" y="1624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51" name="任意多边形: 形状 1638">
              <a:extLst>
                <a:ext uri="{FF2B5EF4-FFF2-40B4-BE49-F238E27FC236}">
                  <a16:creationId xmlns:a16="http://schemas.microsoft.com/office/drawing/2014/main" xmlns="" id="{E396B41B-7FD0-4A48-899E-2674EDBA7467}"/>
                </a:ext>
              </a:extLst>
            </p:cNvPr>
            <p:cNvSpPr/>
            <p:nvPr/>
          </p:nvSpPr>
          <p:spPr>
            <a:xfrm>
              <a:off x="2793435" y="5408689"/>
              <a:ext cx="52304" cy="70191"/>
            </a:xfrm>
            <a:custGeom>
              <a:avLst/>
              <a:gdLst>
                <a:gd name="connsiteX0" fmla="*/ 12265 w 12378"/>
                <a:gd name="connsiteY0" fmla="*/ 48 h 16611"/>
                <a:gd name="connsiteX1" fmla="*/ 3 w 12378"/>
                <a:gd name="connsiteY1" fmla="*/ 16611 h 16611"/>
                <a:gd name="connsiteX2" fmla="*/ 6994 w 12378"/>
                <a:gd name="connsiteY2" fmla="*/ 8437 h 16611"/>
                <a:gd name="connsiteX3" fmla="*/ 12372 w 12378"/>
                <a:gd name="connsiteY3" fmla="*/ 48 h 16611"/>
                <a:gd name="connsiteX4" fmla="*/ 12265 w 12378"/>
                <a:gd name="connsiteY4" fmla="*/ 48 h 1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8" h="16611">
                  <a:moveTo>
                    <a:pt x="12265" y="48"/>
                  </a:moveTo>
                  <a:cubicBezTo>
                    <a:pt x="10436" y="1339"/>
                    <a:pt x="-212" y="15321"/>
                    <a:pt x="3" y="16611"/>
                  </a:cubicBezTo>
                  <a:cubicBezTo>
                    <a:pt x="864" y="16289"/>
                    <a:pt x="4736" y="11449"/>
                    <a:pt x="6994" y="8437"/>
                  </a:cubicBezTo>
                  <a:cubicBezTo>
                    <a:pt x="7532" y="7684"/>
                    <a:pt x="12587" y="908"/>
                    <a:pt x="12372" y="48"/>
                  </a:cubicBezTo>
                  <a:cubicBezTo>
                    <a:pt x="12265" y="-60"/>
                    <a:pt x="12265" y="48"/>
                    <a:pt x="12265" y="4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52" name="任意多边形: 形状 1639">
              <a:extLst>
                <a:ext uri="{FF2B5EF4-FFF2-40B4-BE49-F238E27FC236}">
                  <a16:creationId xmlns:a16="http://schemas.microsoft.com/office/drawing/2014/main" xmlns="" id="{D734C3C4-7C89-420E-B0AE-5F2ECF284AE3}"/>
                </a:ext>
              </a:extLst>
            </p:cNvPr>
            <p:cNvSpPr/>
            <p:nvPr/>
          </p:nvSpPr>
          <p:spPr>
            <a:xfrm>
              <a:off x="2877985" y="5381624"/>
              <a:ext cx="452" cy="452"/>
            </a:xfrm>
            <a:custGeom>
              <a:avLst/>
              <a:gdLst>
                <a:gd name="connsiteX0" fmla="*/ 0 w 107"/>
                <a:gd name="connsiteY0" fmla="*/ 107 h 107"/>
                <a:gd name="connsiteX1" fmla="*/ 108 w 107"/>
                <a:gd name="connsiteY1" fmla="*/ 0 h 107"/>
                <a:gd name="connsiteX2" fmla="*/ 108 w 107"/>
                <a:gd name="connsiteY2" fmla="*/ 0 h 107"/>
              </a:gdLst>
              <a:ahLst/>
              <a:cxnLst>
                <a:cxn ang="0">
                  <a:pos x="connsiteX0" y="connsiteY0"/>
                </a:cxn>
                <a:cxn ang="0">
                  <a:pos x="connsiteX1" y="connsiteY1"/>
                </a:cxn>
                <a:cxn ang="0">
                  <a:pos x="connsiteX2" y="connsiteY2"/>
                </a:cxn>
              </a:cxnLst>
              <a:rect l="l" t="t" r="r" b="b"/>
              <a:pathLst>
                <a:path w="107" h="107">
                  <a:moveTo>
                    <a:pt x="0" y="107"/>
                  </a:moveTo>
                  <a:lnTo>
                    <a:pt x="108" y="0"/>
                  </a:lnTo>
                  <a:lnTo>
                    <a:pt x="108" y="0"/>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53" name="任意多边形: 形状 1640">
              <a:extLst>
                <a:ext uri="{FF2B5EF4-FFF2-40B4-BE49-F238E27FC236}">
                  <a16:creationId xmlns:a16="http://schemas.microsoft.com/office/drawing/2014/main" xmlns="" id="{6AA4F936-5F43-4E96-B306-E405385C9E4C}"/>
                </a:ext>
              </a:extLst>
            </p:cNvPr>
            <p:cNvSpPr/>
            <p:nvPr/>
          </p:nvSpPr>
          <p:spPr>
            <a:xfrm>
              <a:off x="2826627" y="5382077"/>
              <a:ext cx="51354" cy="69537"/>
            </a:xfrm>
            <a:custGeom>
              <a:avLst/>
              <a:gdLst>
                <a:gd name="connsiteX0" fmla="*/ 12154 w 12153"/>
                <a:gd name="connsiteY0" fmla="*/ 0 h 16456"/>
                <a:gd name="connsiteX1" fmla="*/ 0 w 12153"/>
                <a:gd name="connsiteY1" fmla="*/ 16456 h 16456"/>
                <a:gd name="connsiteX2" fmla="*/ 12154 w 12153"/>
                <a:gd name="connsiteY2" fmla="*/ 0 h 16456"/>
              </a:gdLst>
              <a:ahLst/>
              <a:cxnLst>
                <a:cxn ang="0">
                  <a:pos x="connsiteX0" y="connsiteY0"/>
                </a:cxn>
                <a:cxn ang="0">
                  <a:pos x="connsiteX1" y="connsiteY1"/>
                </a:cxn>
                <a:cxn ang="0">
                  <a:pos x="connsiteX2" y="connsiteY2"/>
                </a:cxn>
              </a:cxnLst>
              <a:rect l="l" t="t" r="r" b="b"/>
              <a:pathLst>
                <a:path w="12153" h="16456">
                  <a:moveTo>
                    <a:pt x="12154" y="0"/>
                  </a:moveTo>
                  <a:lnTo>
                    <a:pt x="0" y="16456"/>
                  </a:lnTo>
                  <a:cubicBezTo>
                    <a:pt x="2689" y="12907"/>
                    <a:pt x="8067" y="5593"/>
                    <a:pt x="12154"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63" name="任意多边形: 形状 1650">
              <a:extLst>
                <a:ext uri="{FF2B5EF4-FFF2-40B4-BE49-F238E27FC236}">
                  <a16:creationId xmlns:a16="http://schemas.microsoft.com/office/drawing/2014/main" xmlns="" id="{AA44FA53-721A-441F-90DB-2206644B6EDF}"/>
                </a:ext>
              </a:extLst>
            </p:cNvPr>
            <p:cNvSpPr/>
            <p:nvPr/>
          </p:nvSpPr>
          <p:spPr>
            <a:xfrm>
              <a:off x="147667" y="5549326"/>
              <a:ext cx="72587" cy="67458"/>
            </a:xfrm>
            <a:custGeom>
              <a:avLst/>
              <a:gdLst>
                <a:gd name="connsiteX0" fmla="*/ 17151 w 17178"/>
                <a:gd name="connsiteY0" fmla="*/ 8712 h 15964"/>
                <a:gd name="connsiteX1" fmla="*/ 8224 w 17178"/>
                <a:gd name="connsiteY1" fmla="*/ 0 h 15964"/>
                <a:gd name="connsiteX2" fmla="*/ 1556 w 17178"/>
                <a:gd name="connsiteY2" fmla="*/ 12584 h 15964"/>
                <a:gd name="connsiteX3" fmla="*/ 17151 w 17178"/>
                <a:gd name="connsiteY3" fmla="*/ 8712 h 15964"/>
              </a:gdLst>
              <a:ahLst/>
              <a:cxnLst>
                <a:cxn ang="0">
                  <a:pos x="connsiteX0" y="connsiteY0"/>
                </a:cxn>
                <a:cxn ang="0">
                  <a:pos x="connsiteX1" y="connsiteY1"/>
                </a:cxn>
                <a:cxn ang="0">
                  <a:pos x="connsiteX2" y="connsiteY2"/>
                </a:cxn>
                <a:cxn ang="0">
                  <a:pos x="connsiteX3" y="connsiteY3"/>
                </a:cxn>
              </a:cxnLst>
              <a:rect l="l" t="t" r="r" b="b"/>
              <a:pathLst>
                <a:path w="17178" h="15964">
                  <a:moveTo>
                    <a:pt x="17151" y="8712"/>
                  </a:moveTo>
                  <a:cubicBezTo>
                    <a:pt x="17474" y="5270"/>
                    <a:pt x="14893" y="215"/>
                    <a:pt x="8224" y="0"/>
                  </a:cubicBezTo>
                  <a:cubicBezTo>
                    <a:pt x="158" y="538"/>
                    <a:pt x="-1778" y="8282"/>
                    <a:pt x="1556" y="12584"/>
                  </a:cubicBezTo>
                  <a:cubicBezTo>
                    <a:pt x="6288" y="18607"/>
                    <a:pt x="16506" y="16133"/>
                    <a:pt x="17151" y="871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64" name="任意多边形: 形状 1651">
              <a:extLst>
                <a:ext uri="{FF2B5EF4-FFF2-40B4-BE49-F238E27FC236}">
                  <a16:creationId xmlns:a16="http://schemas.microsoft.com/office/drawing/2014/main" xmlns="" id="{F677F56A-E945-4FA9-9159-393FC4A285B2}"/>
                </a:ext>
              </a:extLst>
            </p:cNvPr>
            <p:cNvSpPr/>
            <p:nvPr/>
          </p:nvSpPr>
          <p:spPr>
            <a:xfrm>
              <a:off x="426257" y="5542966"/>
              <a:ext cx="72816" cy="67618"/>
            </a:xfrm>
            <a:custGeom>
              <a:avLst/>
              <a:gdLst>
                <a:gd name="connsiteX0" fmla="*/ 17154 w 17232"/>
                <a:gd name="connsiteY0" fmla="*/ 8604 h 16002"/>
                <a:gd name="connsiteX1" fmla="*/ 8872 w 17232"/>
                <a:gd name="connsiteY1" fmla="*/ 0 h 16002"/>
                <a:gd name="connsiteX2" fmla="*/ 1236 w 17232"/>
                <a:gd name="connsiteY2" fmla="*/ 12692 h 16002"/>
                <a:gd name="connsiteX3" fmla="*/ 17154 w 17232"/>
                <a:gd name="connsiteY3" fmla="*/ 8604 h 16002"/>
              </a:gdLst>
              <a:ahLst/>
              <a:cxnLst>
                <a:cxn ang="0">
                  <a:pos x="connsiteX0" y="connsiteY0"/>
                </a:cxn>
                <a:cxn ang="0">
                  <a:pos x="connsiteX1" y="connsiteY1"/>
                </a:cxn>
                <a:cxn ang="0">
                  <a:pos x="connsiteX2" y="connsiteY2"/>
                </a:cxn>
                <a:cxn ang="0">
                  <a:pos x="connsiteX3" y="connsiteY3"/>
                </a:cxn>
              </a:cxnLst>
              <a:rect l="l" t="t" r="r" b="b"/>
              <a:pathLst>
                <a:path w="17232" h="16002">
                  <a:moveTo>
                    <a:pt x="17154" y="8604"/>
                  </a:moveTo>
                  <a:cubicBezTo>
                    <a:pt x="17692" y="5055"/>
                    <a:pt x="15541" y="108"/>
                    <a:pt x="8872" y="0"/>
                  </a:cubicBezTo>
                  <a:cubicBezTo>
                    <a:pt x="698" y="645"/>
                    <a:pt x="-1776" y="8389"/>
                    <a:pt x="1236" y="12692"/>
                  </a:cubicBezTo>
                  <a:cubicBezTo>
                    <a:pt x="5645" y="18715"/>
                    <a:pt x="15971" y="16026"/>
                    <a:pt x="17154" y="860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65" name="任意多边形: 形状 1652">
              <a:extLst>
                <a:ext uri="{FF2B5EF4-FFF2-40B4-BE49-F238E27FC236}">
                  <a16:creationId xmlns:a16="http://schemas.microsoft.com/office/drawing/2014/main" xmlns="" id="{6423337F-6697-4D41-B2E5-6F69E4FE5571}"/>
                </a:ext>
              </a:extLst>
            </p:cNvPr>
            <p:cNvSpPr/>
            <p:nvPr/>
          </p:nvSpPr>
          <p:spPr>
            <a:xfrm>
              <a:off x="704931" y="5533877"/>
              <a:ext cx="72794" cy="67927"/>
            </a:xfrm>
            <a:custGeom>
              <a:avLst/>
              <a:gdLst>
                <a:gd name="connsiteX0" fmla="*/ 9500 w 17227"/>
                <a:gd name="connsiteY0" fmla="*/ 0 h 16075"/>
                <a:gd name="connsiteX1" fmla="*/ 1003 w 17227"/>
                <a:gd name="connsiteY1" fmla="*/ 12799 h 16075"/>
                <a:gd name="connsiteX2" fmla="*/ 17029 w 17227"/>
                <a:gd name="connsiteY2" fmla="*/ 8604 h 16075"/>
                <a:gd name="connsiteX3" fmla="*/ 9500 w 17227"/>
                <a:gd name="connsiteY3" fmla="*/ 0 h 16075"/>
              </a:gdLst>
              <a:ahLst/>
              <a:cxnLst>
                <a:cxn ang="0">
                  <a:pos x="connsiteX0" y="connsiteY0"/>
                </a:cxn>
                <a:cxn ang="0">
                  <a:pos x="connsiteX1" y="connsiteY1"/>
                </a:cxn>
                <a:cxn ang="0">
                  <a:pos x="connsiteX2" y="connsiteY2"/>
                </a:cxn>
                <a:cxn ang="0">
                  <a:pos x="connsiteX3" y="connsiteY3"/>
                </a:cxn>
              </a:cxnLst>
              <a:rect l="l" t="t" r="r" b="b"/>
              <a:pathLst>
                <a:path w="17227" h="16075">
                  <a:moveTo>
                    <a:pt x="9500" y="0"/>
                  </a:moveTo>
                  <a:cubicBezTo>
                    <a:pt x="1326" y="645"/>
                    <a:pt x="-1793" y="8497"/>
                    <a:pt x="1003" y="12799"/>
                  </a:cubicBezTo>
                  <a:cubicBezTo>
                    <a:pt x="4875" y="18822"/>
                    <a:pt x="15308" y="16026"/>
                    <a:pt x="17029" y="8604"/>
                  </a:cubicBezTo>
                  <a:cubicBezTo>
                    <a:pt x="17889" y="5055"/>
                    <a:pt x="16061" y="0"/>
                    <a:pt x="950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66" name="任意多边形: 形状 1653">
              <a:extLst>
                <a:ext uri="{FF2B5EF4-FFF2-40B4-BE49-F238E27FC236}">
                  <a16:creationId xmlns:a16="http://schemas.microsoft.com/office/drawing/2014/main" xmlns="" id="{8B00113F-6ABB-4FEC-87FB-48AD7A957782}"/>
                </a:ext>
              </a:extLst>
            </p:cNvPr>
            <p:cNvSpPr/>
            <p:nvPr/>
          </p:nvSpPr>
          <p:spPr>
            <a:xfrm>
              <a:off x="980787" y="5521606"/>
              <a:ext cx="72904" cy="67897"/>
            </a:xfrm>
            <a:custGeom>
              <a:avLst/>
              <a:gdLst>
                <a:gd name="connsiteX0" fmla="*/ 16926 w 17253"/>
                <a:gd name="connsiteY0" fmla="*/ 8497 h 16068"/>
                <a:gd name="connsiteX1" fmla="*/ 10150 w 17253"/>
                <a:gd name="connsiteY1" fmla="*/ 0 h 16068"/>
                <a:gd name="connsiteX2" fmla="*/ 792 w 17253"/>
                <a:gd name="connsiteY2" fmla="*/ 12907 h 16068"/>
                <a:gd name="connsiteX3" fmla="*/ 16926 w 17253"/>
                <a:gd name="connsiteY3" fmla="*/ 8497 h 16068"/>
              </a:gdLst>
              <a:ahLst/>
              <a:cxnLst>
                <a:cxn ang="0">
                  <a:pos x="connsiteX0" y="connsiteY0"/>
                </a:cxn>
                <a:cxn ang="0">
                  <a:pos x="connsiteX1" y="connsiteY1"/>
                </a:cxn>
                <a:cxn ang="0">
                  <a:pos x="connsiteX2" y="connsiteY2"/>
                </a:cxn>
                <a:cxn ang="0">
                  <a:pos x="connsiteX3" y="connsiteY3"/>
                </a:cxn>
              </a:cxnLst>
              <a:rect l="l" t="t" r="r" b="b"/>
              <a:pathLst>
                <a:path w="17253" h="16068">
                  <a:moveTo>
                    <a:pt x="16926" y="8497"/>
                  </a:moveTo>
                  <a:cubicBezTo>
                    <a:pt x="18001" y="4948"/>
                    <a:pt x="16603" y="0"/>
                    <a:pt x="10150" y="0"/>
                  </a:cubicBezTo>
                  <a:cubicBezTo>
                    <a:pt x="2513" y="753"/>
                    <a:pt x="-1896" y="8174"/>
                    <a:pt x="792" y="12907"/>
                  </a:cubicBezTo>
                  <a:cubicBezTo>
                    <a:pt x="4127" y="18822"/>
                    <a:pt x="14667" y="15918"/>
                    <a:pt x="16926" y="849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67" name="任意多边形: 形状 1654">
              <a:extLst>
                <a:ext uri="{FF2B5EF4-FFF2-40B4-BE49-F238E27FC236}">
                  <a16:creationId xmlns:a16="http://schemas.microsoft.com/office/drawing/2014/main" xmlns="" id="{15CF1A08-FFEA-408F-BE7A-C23936AE1CF8}"/>
                </a:ext>
              </a:extLst>
            </p:cNvPr>
            <p:cNvSpPr/>
            <p:nvPr/>
          </p:nvSpPr>
          <p:spPr>
            <a:xfrm>
              <a:off x="1252996" y="5506153"/>
              <a:ext cx="71831" cy="68645"/>
            </a:xfrm>
            <a:custGeom>
              <a:avLst/>
              <a:gdLst>
                <a:gd name="connsiteX0" fmla="*/ 16502 w 16999"/>
                <a:gd name="connsiteY0" fmla="*/ 8497 h 16245"/>
                <a:gd name="connsiteX1" fmla="*/ 10586 w 16999"/>
                <a:gd name="connsiteY1" fmla="*/ 0 h 16245"/>
                <a:gd name="connsiteX2" fmla="*/ 476 w 16999"/>
                <a:gd name="connsiteY2" fmla="*/ 13014 h 16245"/>
                <a:gd name="connsiteX3" fmla="*/ 16502 w 16999"/>
                <a:gd name="connsiteY3" fmla="*/ 8497 h 16245"/>
              </a:gdLst>
              <a:ahLst/>
              <a:cxnLst>
                <a:cxn ang="0">
                  <a:pos x="connsiteX0" y="connsiteY0"/>
                </a:cxn>
                <a:cxn ang="0">
                  <a:pos x="connsiteX1" y="connsiteY1"/>
                </a:cxn>
                <a:cxn ang="0">
                  <a:pos x="connsiteX2" y="connsiteY2"/>
                </a:cxn>
                <a:cxn ang="0">
                  <a:pos x="connsiteX3" y="connsiteY3"/>
                </a:cxn>
              </a:cxnLst>
              <a:rect l="l" t="t" r="r" b="b"/>
              <a:pathLst>
                <a:path w="16999" h="16245">
                  <a:moveTo>
                    <a:pt x="16502" y="8497"/>
                  </a:moveTo>
                  <a:cubicBezTo>
                    <a:pt x="17793" y="4948"/>
                    <a:pt x="16824" y="0"/>
                    <a:pt x="10586" y="0"/>
                  </a:cubicBezTo>
                  <a:cubicBezTo>
                    <a:pt x="2627" y="860"/>
                    <a:pt x="-1460" y="8712"/>
                    <a:pt x="476" y="13014"/>
                  </a:cubicBezTo>
                  <a:cubicBezTo>
                    <a:pt x="3165" y="19037"/>
                    <a:pt x="13705" y="16133"/>
                    <a:pt x="16502" y="849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68" name="任意多边形: 形状 1655">
              <a:extLst>
                <a:ext uri="{FF2B5EF4-FFF2-40B4-BE49-F238E27FC236}">
                  <a16:creationId xmlns:a16="http://schemas.microsoft.com/office/drawing/2014/main" xmlns="" id="{A82F9BAA-5990-4BD5-A08C-961D02BA0EBC}"/>
                </a:ext>
              </a:extLst>
            </p:cNvPr>
            <p:cNvSpPr/>
            <p:nvPr/>
          </p:nvSpPr>
          <p:spPr>
            <a:xfrm>
              <a:off x="1517261" y="5488418"/>
              <a:ext cx="71451" cy="68518"/>
            </a:xfrm>
            <a:custGeom>
              <a:avLst/>
              <a:gdLst>
                <a:gd name="connsiteX0" fmla="*/ 11076 w 16909"/>
                <a:gd name="connsiteY0" fmla="*/ 2 h 16215"/>
                <a:gd name="connsiteX1" fmla="*/ 320 w 16909"/>
                <a:gd name="connsiteY1" fmla="*/ 13124 h 16215"/>
                <a:gd name="connsiteX2" fmla="*/ 16131 w 16909"/>
                <a:gd name="connsiteY2" fmla="*/ 8391 h 16215"/>
                <a:gd name="connsiteX3" fmla="*/ 11076 w 16909"/>
                <a:gd name="connsiteY3" fmla="*/ 2 h 16215"/>
              </a:gdLst>
              <a:ahLst/>
              <a:cxnLst>
                <a:cxn ang="0">
                  <a:pos x="connsiteX0" y="connsiteY0"/>
                </a:cxn>
                <a:cxn ang="0">
                  <a:pos x="connsiteX1" y="connsiteY1"/>
                </a:cxn>
                <a:cxn ang="0">
                  <a:pos x="connsiteX2" y="connsiteY2"/>
                </a:cxn>
                <a:cxn ang="0">
                  <a:pos x="connsiteX3" y="connsiteY3"/>
                </a:cxn>
              </a:cxnLst>
              <a:rect l="l" t="t" r="r" b="b"/>
              <a:pathLst>
                <a:path w="16909" h="16215">
                  <a:moveTo>
                    <a:pt x="11076" y="2"/>
                  </a:moveTo>
                  <a:cubicBezTo>
                    <a:pt x="3332" y="970"/>
                    <a:pt x="-1293" y="8929"/>
                    <a:pt x="320" y="13124"/>
                  </a:cubicBezTo>
                  <a:cubicBezTo>
                    <a:pt x="2471" y="19039"/>
                    <a:pt x="12904" y="15920"/>
                    <a:pt x="16131" y="8391"/>
                  </a:cubicBezTo>
                  <a:cubicBezTo>
                    <a:pt x="17744" y="4842"/>
                    <a:pt x="17206" y="-106"/>
                    <a:pt x="11076" y="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69" name="任意多边形: 形状 1656">
              <a:extLst>
                <a:ext uri="{FF2B5EF4-FFF2-40B4-BE49-F238E27FC236}">
                  <a16:creationId xmlns:a16="http://schemas.microsoft.com/office/drawing/2014/main" xmlns="" id="{A1C36F2C-618F-410B-904A-2A2F2C43F153}"/>
                </a:ext>
              </a:extLst>
            </p:cNvPr>
            <p:cNvSpPr/>
            <p:nvPr/>
          </p:nvSpPr>
          <p:spPr>
            <a:xfrm>
              <a:off x="1770302" y="5467945"/>
              <a:ext cx="68125" cy="68907"/>
            </a:xfrm>
            <a:custGeom>
              <a:avLst/>
              <a:gdLst>
                <a:gd name="connsiteX0" fmla="*/ 11316 w 16122"/>
                <a:gd name="connsiteY0" fmla="*/ 7 h 16307"/>
                <a:gd name="connsiteX1" fmla="*/ 345 w 16122"/>
                <a:gd name="connsiteY1" fmla="*/ 13881 h 16307"/>
                <a:gd name="connsiteX2" fmla="*/ 15188 w 16122"/>
                <a:gd name="connsiteY2" fmla="*/ 8396 h 16307"/>
                <a:gd name="connsiteX3" fmla="*/ 15188 w 16122"/>
                <a:gd name="connsiteY3" fmla="*/ 8396 h 16307"/>
                <a:gd name="connsiteX4" fmla="*/ 11316 w 16122"/>
                <a:gd name="connsiteY4" fmla="*/ 7 h 16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2" h="16307">
                  <a:moveTo>
                    <a:pt x="11316" y="7"/>
                  </a:moveTo>
                  <a:cubicBezTo>
                    <a:pt x="4217" y="975"/>
                    <a:pt x="-1484" y="9364"/>
                    <a:pt x="345" y="13881"/>
                  </a:cubicBezTo>
                  <a:cubicBezTo>
                    <a:pt x="2388" y="18936"/>
                    <a:pt x="11638" y="15602"/>
                    <a:pt x="15188" y="8396"/>
                  </a:cubicBezTo>
                  <a:lnTo>
                    <a:pt x="15188" y="8396"/>
                  </a:lnTo>
                  <a:cubicBezTo>
                    <a:pt x="16801" y="4847"/>
                    <a:pt x="16801" y="-209"/>
                    <a:pt x="11316" y="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70" name="任意多边形: 形状 1657">
              <a:extLst>
                <a:ext uri="{FF2B5EF4-FFF2-40B4-BE49-F238E27FC236}">
                  <a16:creationId xmlns:a16="http://schemas.microsoft.com/office/drawing/2014/main" xmlns="" id="{7861ACAD-3BB9-42B7-982E-E78E72EFE5CE}"/>
                </a:ext>
              </a:extLst>
            </p:cNvPr>
            <p:cNvSpPr/>
            <p:nvPr/>
          </p:nvSpPr>
          <p:spPr>
            <a:xfrm>
              <a:off x="2000285" y="5445676"/>
              <a:ext cx="64614" cy="69448"/>
            </a:xfrm>
            <a:custGeom>
              <a:avLst/>
              <a:gdLst>
                <a:gd name="connsiteX0" fmla="*/ 127 w 15291"/>
                <a:gd name="connsiteY0" fmla="*/ 13989 h 16435"/>
                <a:gd name="connsiteX1" fmla="*/ 13894 w 15291"/>
                <a:gd name="connsiteY1" fmla="*/ 8396 h 16435"/>
                <a:gd name="connsiteX2" fmla="*/ 11421 w 15291"/>
                <a:gd name="connsiteY2" fmla="*/ 7 h 16435"/>
                <a:gd name="connsiteX3" fmla="*/ 127 w 15291"/>
                <a:gd name="connsiteY3" fmla="*/ 13989 h 16435"/>
              </a:gdLst>
              <a:ahLst/>
              <a:cxnLst>
                <a:cxn ang="0">
                  <a:pos x="connsiteX0" y="connsiteY0"/>
                </a:cxn>
                <a:cxn ang="0">
                  <a:pos x="connsiteX1" y="connsiteY1"/>
                </a:cxn>
                <a:cxn ang="0">
                  <a:pos x="connsiteX2" y="connsiteY2"/>
                </a:cxn>
                <a:cxn ang="0">
                  <a:pos x="connsiteX3" y="connsiteY3"/>
                </a:cxn>
              </a:cxnLst>
              <a:rect l="l" t="t" r="r" b="b"/>
              <a:pathLst>
                <a:path w="15291" h="16435">
                  <a:moveTo>
                    <a:pt x="127" y="13989"/>
                  </a:moveTo>
                  <a:cubicBezTo>
                    <a:pt x="1418" y="19152"/>
                    <a:pt x="10022" y="15602"/>
                    <a:pt x="13894" y="8396"/>
                  </a:cubicBezTo>
                  <a:cubicBezTo>
                    <a:pt x="15830" y="4739"/>
                    <a:pt x="16368" y="-208"/>
                    <a:pt x="11421" y="7"/>
                  </a:cubicBezTo>
                  <a:cubicBezTo>
                    <a:pt x="4967" y="1082"/>
                    <a:pt x="-948" y="9472"/>
                    <a:pt x="127" y="1398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81" name="任意多边形: 形状 1668">
              <a:extLst>
                <a:ext uri="{FF2B5EF4-FFF2-40B4-BE49-F238E27FC236}">
                  <a16:creationId xmlns:a16="http://schemas.microsoft.com/office/drawing/2014/main" xmlns="" id="{D3F3880C-943D-43DD-BA8D-53856EE353B1}"/>
                </a:ext>
              </a:extLst>
            </p:cNvPr>
            <p:cNvSpPr/>
            <p:nvPr/>
          </p:nvSpPr>
          <p:spPr>
            <a:xfrm>
              <a:off x="33462" y="5677041"/>
              <a:ext cx="69887" cy="64398"/>
            </a:xfrm>
            <a:custGeom>
              <a:avLst/>
              <a:gdLst>
                <a:gd name="connsiteX0" fmla="*/ 16536 w 16539"/>
                <a:gd name="connsiteY0" fmla="*/ 8389 h 15240"/>
                <a:gd name="connsiteX1" fmla="*/ 7716 w 16539"/>
                <a:gd name="connsiteY1" fmla="*/ 0 h 15240"/>
                <a:gd name="connsiteX2" fmla="*/ 2339 w 16539"/>
                <a:gd name="connsiteY2" fmla="*/ 12584 h 15240"/>
                <a:gd name="connsiteX3" fmla="*/ 16536 w 16539"/>
                <a:gd name="connsiteY3" fmla="*/ 8389 h 15240"/>
              </a:gdLst>
              <a:ahLst/>
              <a:cxnLst>
                <a:cxn ang="0">
                  <a:pos x="connsiteX0" y="connsiteY0"/>
                </a:cxn>
                <a:cxn ang="0">
                  <a:pos x="connsiteX1" y="connsiteY1"/>
                </a:cxn>
                <a:cxn ang="0">
                  <a:pos x="connsiteX2" y="connsiteY2"/>
                </a:cxn>
                <a:cxn ang="0">
                  <a:pos x="connsiteX3" y="connsiteY3"/>
                </a:cxn>
              </a:cxnLst>
              <a:rect l="l" t="t" r="r" b="b"/>
              <a:pathLst>
                <a:path w="16539" h="15240">
                  <a:moveTo>
                    <a:pt x="16536" y="8389"/>
                  </a:moveTo>
                  <a:cubicBezTo>
                    <a:pt x="16644" y="5055"/>
                    <a:pt x="14062" y="215"/>
                    <a:pt x="7716" y="0"/>
                  </a:cubicBezTo>
                  <a:cubicBezTo>
                    <a:pt x="-28" y="430"/>
                    <a:pt x="-2179" y="8067"/>
                    <a:pt x="2339" y="12584"/>
                  </a:cubicBezTo>
                  <a:cubicBezTo>
                    <a:pt x="7286" y="17639"/>
                    <a:pt x="16213" y="15058"/>
                    <a:pt x="16536" y="838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82" name="任意多边形: 形状 1669">
              <a:extLst>
                <a:ext uri="{FF2B5EF4-FFF2-40B4-BE49-F238E27FC236}">
                  <a16:creationId xmlns:a16="http://schemas.microsoft.com/office/drawing/2014/main" xmlns="" id="{87A84250-9E0C-4B75-9A0A-0E3986D0FA9F}"/>
                </a:ext>
              </a:extLst>
            </p:cNvPr>
            <p:cNvSpPr/>
            <p:nvPr/>
          </p:nvSpPr>
          <p:spPr>
            <a:xfrm>
              <a:off x="301411" y="5672494"/>
              <a:ext cx="70289" cy="64246"/>
            </a:xfrm>
            <a:custGeom>
              <a:avLst/>
              <a:gdLst>
                <a:gd name="connsiteX0" fmla="*/ 8409 w 16634"/>
                <a:gd name="connsiteY0" fmla="*/ 0 h 15204"/>
                <a:gd name="connsiteX1" fmla="*/ 1418 w 16634"/>
                <a:gd name="connsiteY1" fmla="*/ 12046 h 15204"/>
                <a:gd name="connsiteX2" fmla="*/ 16584 w 16634"/>
                <a:gd name="connsiteY2" fmla="*/ 8282 h 15204"/>
                <a:gd name="connsiteX3" fmla="*/ 8409 w 16634"/>
                <a:gd name="connsiteY3" fmla="*/ 0 h 15204"/>
              </a:gdLst>
              <a:ahLst/>
              <a:cxnLst>
                <a:cxn ang="0">
                  <a:pos x="connsiteX0" y="connsiteY0"/>
                </a:cxn>
                <a:cxn ang="0">
                  <a:pos x="connsiteX1" y="connsiteY1"/>
                </a:cxn>
                <a:cxn ang="0">
                  <a:pos x="connsiteX2" y="connsiteY2"/>
                </a:cxn>
                <a:cxn ang="0">
                  <a:pos x="connsiteX3" y="connsiteY3"/>
                </a:cxn>
              </a:cxnLst>
              <a:rect l="l" t="t" r="r" b="b"/>
              <a:pathLst>
                <a:path w="16634" h="15204">
                  <a:moveTo>
                    <a:pt x="8409" y="0"/>
                  </a:moveTo>
                  <a:cubicBezTo>
                    <a:pt x="988" y="538"/>
                    <a:pt x="-2024" y="7529"/>
                    <a:pt x="1418" y="12046"/>
                  </a:cubicBezTo>
                  <a:cubicBezTo>
                    <a:pt x="5720" y="17747"/>
                    <a:pt x="15615" y="15273"/>
                    <a:pt x="16584" y="8282"/>
                  </a:cubicBezTo>
                  <a:cubicBezTo>
                    <a:pt x="17014" y="4948"/>
                    <a:pt x="14755" y="107"/>
                    <a:pt x="8409"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83" name="任意多边形: 形状 1670">
              <a:extLst>
                <a:ext uri="{FF2B5EF4-FFF2-40B4-BE49-F238E27FC236}">
                  <a16:creationId xmlns:a16="http://schemas.microsoft.com/office/drawing/2014/main" xmlns="" id="{81346966-D8C4-4BDF-B16C-75EEC253D7D8}"/>
                </a:ext>
              </a:extLst>
            </p:cNvPr>
            <p:cNvSpPr/>
            <p:nvPr/>
          </p:nvSpPr>
          <p:spPr>
            <a:xfrm>
              <a:off x="570891" y="5664769"/>
              <a:ext cx="70297" cy="64529"/>
            </a:xfrm>
            <a:custGeom>
              <a:avLst/>
              <a:gdLst>
                <a:gd name="connsiteX0" fmla="*/ 16483 w 16636"/>
                <a:gd name="connsiteY0" fmla="*/ 8174 h 15271"/>
                <a:gd name="connsiteX1" fmla="*/ 8954 w 16636"/>
                <a:gd name="connsiteY1" fmla="*/ 0 h 15271"/>
                <a:gd name="connsiteX2" fmla="*/ 995 w 16636"/>
                <a:gd name="connsiteY2" fmla="*/ 12154 h 15271"/>
                <a:gd name="connsiteX3" fmla="*/ 16483 w 16636"/>
                <a:gd name="connsiteY3" fmla="*/ 8174 h 15271"/>
              </a:gdLst>
              <a:ahLst/>
              <a:cxnLst>
                <a:cxn ang="0">
                  <a:pos x="connsiteX0" y="connsiteY0"/>
                </a:cxn>
                <a:cxn ang="0">
                  <a:pos x="connsiteX1" y="connsiteY1"/>
                </a:cxn>
                <a:cxn ang="0">
                  <a:pos x="connsiteX2" y="connsiteY2"/>
                </a:cxn>
                <a:cxn ang="0">
                  <a:pos x="connsiteX3" y="connsiteY3"/>
                </a:cxn>
              </a:cxnLst>
              <a:rect l="l" t="t" r="r" b="b"/>
              <a:pathLst>
                <a:path w="16636" h="15271">
                  <a:moveTo>
                    <a:pt x="16483" y="8174"/>
                  </a:moveTo>
                  <a:cubicBezTo>
                    <a:pt x="17236" y="4840"/>
                    <a:pt x="15300" y="0"/>
                    <a:pt x="8954" y="0"/>
                  </a:cubicBezTo>
                  <a:cubicBezTo>
                    <a:pt x="1103" y="645"/>
                    <a:pt x="-1694" y="8067"/>
                    <a:pt x="995" y="12154"/>
                  </a:cubicBezTo>
                  <a:cubicBezTo>
                    <a:pt x="4867" y="17854"/>
                    <a:pt x="14977" y="15273"/>
                    <a:pt x="16483" y="817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84" name="任意多边形: 形状 1671">
              <a:extLst>
                <a:ext uri="{FF2B5EF4-FFF2-40B4-BE49-F238E27FC236}">
                  <a16:creationId xmlns:a16="http://schemas.microsoft.com/office/drawing/2014/main" xmlns="" id="{376B07C1-1D97-4695-99B0-8D6E6612F3E3}"/>
                </a:ext>
              </a:extLst>
            </p:cNvPr>
            <p:cNvSpPr/>
            <p:nvPr/>
          </p:nvSpPr>
          <p:spPr>
            <a:xfrm>
              <a:off x="838316" y="5654315"/>
              <a:ext cx="70183" cy="64842"/>
            </a:xfrm>
            <a:custGeom>
              <a:avLst/>
              <a:gdLst>
                <a:gd name="connsiteX0" fmla="*/ 16331 w 16609"/>
                <a:gd name="connsiteY0" fmla="*/ 8174 h 15345"/>
                <a:gd name="connsiteX1" fmla="*/ 9662 w 16609"/>
                <a:gd name="connsiteY1" fmla="*/ 0 h 15345"/>
                <a:gd name="connsiteX2" fmla="*/ 735 w 16609"/>
                <a:gd name="connsiteY2" fmla="*/ 12261 h 15345"/>
                <a:gd name="connsiteX3" fmla="*/ 16331 w 16609"/>
                <a:gd name="connsiteY3" fmla="*/ 8174 h 15345"/>
              </a:gdLst>
              <a:ahLst/>
              <a:cxnLst>
                <a:cxn ang="0">
                  <a:pos x="connsiteX0" y="connsiteY0"/>
                </a:cxn>
                <a:cxn ang="0">
                  <a:pos x="connsiteX1" y="connsiteY1"/>
                </a:cxn>
                <a:cxn ang="0">
                  <a:pos x="connsiteX2" y="connsiteY2"/>
                </a:cxn>
                <a:cxn ang="0">
                  <a:pos x="connsiteX3" y="connsiteY3"/>
                </a:cxn>
              </a:cxnLst>
              <a:rect l="l" t="t" r="r" b="b"/>
              <a:pathLst>
                <a:path w="16609" h="15345">
                  <a:moveTo>
                    <a:pt x="16331" y="8174"/>
                  </a:moveTo>
                  <a:cubicBezTo>
                    <a:pt x="17299" y="4840"/>
                    <a:pt x="15901" y="0"/>
                    <a:pt x="9662" y="0"/>
                  </a:cubicBezTo>
                  <a:cubicBezTo>
                    <a:pt x="1811" y="753"/>
                    <a:pt x="-1631" y="8174"/>
                    <a:pt x="735" y="12261"/>
                  </a:cubicBezTo>
                  <a:cubicBezTo>
                    <a:pt x="4070" y="17962"/>
                    <a:pt x="14287" y="15273"/>
                    <a:pt x="16331" y="817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85" name="任意多边形: 形状 1672">
              <a:extLst>
                <a:ext uri="{FF2B5EF4-FFF2-40B4-BE49-F238E27FC236}">
                  <a16:creationId xmlns:a16="http://schemas.microsoft.com/office/drawing/2014/main" xmlns="" id="{507EBDB4-A41E-4EDE-9EED-43095628C1D3}"/>
                </a:ext>
              </a:extLst>
            </p:cNvPr>
            <p:cNvSpPr/>
            <p:nvPr/>
          </p:nvSpPr>
          <p:spPr>
            <a:xfrm>
              <a:off x="1102522" y="5641127"/>
              <a:ext cx="70056" cy="65138"/>
            </a:xfrm>
            <a:custGeom>
              <a:avLst/>
              <a:gdLst>
                <a:gd name="connsiteX0" fmla="*/ 16081 w 16579"/>
                <a:gd name="connsiteY0" fmla="*/ 8068 h 15415"/>
                <a:gd name="connsiteX1" fmla="*/ 10273 w 16579"/>
                <a:gd name="connsiteY1" fmla="*/ 2 h 15415"/>
                <a:gd name="connsiteX2" fmla="*/ 485 w 16579"/>
                <a:gd name="connsiteY2" fmla="*/ 12371 h 15415"/>
                <a:gd name="connsiteX3" fmla="*/ 16081 w 16579"/>
                <a:gd name="connsiteY3" fmla="*/ 8068 h 15415"/>
              </a:gdLst>
              <a:ahLst/>
              <a:cxnLst>
                <a:cxn ang="0">
                  <a:pos x="connsiteX0" y="connsiteY0"/>
                </a:cxn>
                <a:cxn ang="0">
                  <a:pos x="connsiteX1" y="connsiteY1"/>
                </a:cxn>
                <a:cxn ang="0">
                  <a:pos x="connsiteX2" y="connsiteY2"/>
                </a:cxn>
                <a:cxn ang="0">
                  <a:pos x="connsiteX3" y="connsiteY3"/>
                </a:cxn>
              </a:cxnLst>
              <a:rect l="l" t="t" r="r" b="b"/>
              <a:pathLst>
                <a:path w="16579" h="15415">
                  <a:moveTo>
                    <a:pt x="16081" y="8068"/>
                  </a:moveTo>
                  <a:cubicBezTo>
                    <a:pt x="17371" y="4627"/>
                    <a:pt x="16403" y="-106"/>
                    <a:pt x="10273" y="2"/>
                  </a:cubicBezTo>
                  <a:cubicBezTo>
                    <a:pt x="2529" y="755"/>
                    <a:pt x="-1451" y="8284"/>
                    <a:pt x="485" y="12371"/>
                  </a:cubicBezTo>
                  <a:cubicBezTo>
                    <a:pt x="3174" y="18071"/>
                    <a:pt x="13392" y="15275"/>
                    <a:pt x="16081" y="806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86" name="任意多边形: 形状 1673">
              <a:extLst>
                <a:ext uri="{FF2B5EF4-FFF2-40B4-BE49-F238E27FC236}">
                  <a16:creationId xmlns:a16="http://schemas.microsoft.com/office/drawing/2014/main" xmlns="" id="{5D16389A-EC7E-4C25-8EA0-8DA47E0386B0}"/>
                </a:ext>
              </a:extLst>
            </p:cNvPr>
            <p:cNvSpPr/>
            <p:nvPr/>
          </p:nvSpPr>
          <p:spPr>
            <a:xfrm>
              <a:off x="1360596" y="5624766"/>
              <a:ext cx="69680" cy="65771"/>
            </a:xfrm>
            <a:custGeom>
              <a:avLst/>
              <a:gdLst>
                <a:gd name="connsiteX0" fmla="*/ 10829 w 16490"/>
                <a:gd name="connsiteY0" fmla="*/ 2 h 15565"/>
                <a:gd name="connsiteX1" fmla="*/ 289 w 16490"/>
                <a:gd name="connsiteY1" fmla="*/ 12586 h 15565"/>
                <a:gd name="connsiteX2" fmla="*/ 15776 w 16490"/>
                <a:gd name="connsiteY2" fmla="*/ 8068 h 15565"/>
                <a:gd name="connsiteX3" fmla="*/ 10829 w 16490"/>
                <a:gd name="connsiteY3" fmla="*/ 2 h 15565"/>
              </a:gdLst>
              <a:ahLst/>
              <a:cxnLst>
                <a:cxn ang="0">
                  <a:pos x="connsiteX0" y="connsiteY0"/>
                </a:cxn>
                <a:cxn ang="0">
                  <a:pos x="connsiteX1" y="connsiteY1"/>
                </a:cxn>
                <a:cxn ang="0">
                  <a:pos x="connsiteX2" y="connsiteY2"/>
                </a:cxn>
                <a:cxn ang="0">
                  <a:pos x="connsiteX3" y="connsiteY3"/>
                </a:cxn>
              </a:cxnLst>
              <a:rect l="l" t="t" r="r" b="b"/>
              <a:pathLst>
                <a:path w="16490" h="15565">
                  <a:moveTo>
                    <a:pt x="10829" y="2"/>
                  </a:moveTo>
                  <a:cubicBezTo>
                    <a:pt x="3300" y="862"/>
                    <a:pt x="-1217" y="8499"/>
                    <a:pt x="289" y="12586"/>
                  </a:cubicBezTo>
                  <a:cubicBezTo>
                    <a:pt x="2440" y="18286"/>
                    <a:pt x="12550" y="15275"/>
                    <a:pt x="15776" y="8068"/>
                  </a:cubicBezTo>
                  <a:cubicBezTo>
                    <a:pt x="17282" y="4734"/>
                    <a:pt x="16745" y="-106"/>
                    <a:pt x="10829" y="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87" name="任意多边形: 形状 1674">
              <a:extLst>
                <a:ext uri="{FF2B5EF4-FFF2-40B4-BE49-F238E27FC236}">
                  <a16:creationId xmlns:a16="http://schemas.microsoft.com/office/drawing/2014/main" xmlns="" id="{B3C0FFB7-8C57-48F4-BC9E-CB8C94D53E92}"/>
                </a:ext>
              </a:extLst>
            </p:cNvPr>
            <p:cNvSpPr/>
            <p:nvPr/>
          </p:nvSpPr>
          <p:spPr>
            <a:xfrm>
              <a:off x="1610718" y="5606131"/>
              <a:ext cx="68501" cy="65894"/>
            </a:xfrm>
            <a:custGeom>
              <a:avLst/>
              <a:gdLst>
                <a:gd name="connsiteX0" fmla="*/ 15202 w 16211"/>
                <a:gd name="connsiteY0" fmla="*/ 8068 h 15594"/>
                <a:gd name="connsiteX1" fmla="*/ 11330 w 16211"/>
                <a:gd name="connsiteY1" fmla="*/ 2 h 15594"/>
                <a:gd name="connsiteX2" fmla="*/ 144 w 16211"/>
                <a:gd name="connsiteY2" fmla="*/ 12693 h 15594"/>
                <a:gd name="connsiteX3" fmla="*/ 15202 w 16211"/>
                <a:gd name="connsiteY3" fmla="*/ 8068 h 15594"/>
              </a:gdLst>
              <a:ahLst/>
              <a:cxnLst>
                <a:cxn ang="0">
                  <a:pos x="connsiteX0" y="connsiteY0"/>
                </a:cxn>
                <a:cxn ang="0">
                  <a:pos x="connsiteX1" y="connsiteY1"/>
                </a:cxn>
                <a:cxn ang="0">
                  <a:pos x="connsiteX2" y="connsiteY2"/>
                </a:cxn>
                <a:cxn ang="0">
                  <a:pos x="connsiteX3" y="connsiteY3"/>
                </a:cxn>
              </a:cxnLst>
              <a:rect l="l" t="t" r="r" b="b"/>
              <a:pathLst>
                <a:path w="16211" h="15594">
                  <a:moveTo>
                    <a:pt x="15202" y="8068"/>
                  </a:moveTo>
                  <a:cubicBezTo>
                    <a:pt x="16923" y="4627"/>
                    <a:pt x="16923" y="-106"/>
                    <a:pt x="11330" y="2"/>
                  </a:cubicBezTo>
                  <a:cubicBezTo>
                    <a:pt x="4124" y="970"/>
                    <a:pt x="-931" y="8606"/>
                    <a:pt x="144" y="12693"/>
                  </a:cubicBezTo>
                  <a:cubicBezTo>
                    <a:pt x="1543" y="18286"/>
                    <a:pt x="11438" y="15275"/>
                    <a:pt x="15202" y="806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88" name="任意多边形: 形状 1675">
              <a:extLst>
                <a:ext uri="{FF2B5EF4-FFF2-40B4-BE49-F238E27FC236}">
                  <a16:creationId xmlns:a16="http://schemas.microsoft.com/office/drawing/2014/main" xmlns="" id="{CE597321-8AD8-4C84-88A4-1F0C68299508}"/>
                </a:ext>
              </a:extLst>
            </p:cNvPr>
            <p:cNvSpPr/>
            <p:nvPr/>
          </p:nvSpPr>
          <p:spPr>
            <a:xfrm>
              <a:off x="1842133" y="5585201"/>
              <a:ext cx="65480" cy="66367"/>
            </a:xfrm>
            <a:custGeom>
              <a:avLst/>
              <a:gdLst>
                <a:gd name="connsiteX0" fmla="*/ 14107 w 15496"/>
                <a:gd name="connsiteY0" fmla="*/ 8074 h 15706"/>
                <a:gd name="connsiteX1" fmla="*/ 14107 w 15496"/>
                <a:gd name="connsiteY1" fmla="*/ 8074 h 15706"/>
                <a:gd name="connsiteX2" fmla="*/ 11526 w 15496"/>
                <a:gd name="connsiteY2" fmla="*/ 7 h 15706"/>
                <a:gd name="connsiteX3" fmla="*/ 125 w 15496"/>
                <a:gd name="connsiteY3" fmla="*/ 13344 h 15706"/>
                <a:gd name="connsiteX4" fmla="*/ 14107 w 15496"/>
                <a:gd name="connsiteY4" fmla="*/ 8074 h 15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6" h="15706">
                  <a:moveTo>
                    <a:pt x="14107" y="8074"/>
                  </a:moveTo>
                  <a:lnTo>
                    <a:pt x="14107" y="8074"/>
                  </a:lnTo>
                  <a:cubicBezTo>
                    <a:pt x="16044" y="4632"/>
                    <a:pt x="16581" y="-208"/>
                    <a:pt x="11526" y="7"/>
                  </a:cubicBezTo>
                  <a:cubicBezTo>
                    <a:pt x="5073" y="975"/>
                    <a:pt x="-950" y="9042"/>
                    <a:pt x="125" y="13344"/>
                  </a:cubicBezTo>
                  <a:cubicBezTo>
                    <a:pt x="1416" y="18291"/>
                    <a:pt x="10235" y="14957"/>
                    <a:pt x="14107" y="807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89" name="任意多边形: 形状 1676">
              <a:extLst>
                <a:ext uri="{FF2B5EF4-FFF2-40B4-BE49-F238E27FC236}">
                  <a16:creationId xmlns:a16="http://schemas.microsoft.com/office/drawing/2014/main" xmlns="" id="{FE2272B2-BD02-4813-9A1B-D502474615ED}"/>
                </a:ext>
              </a:extLst>
            </p:cNvPr>
            <p:cNvSpPr/>
            <p:nvPr/>
          </p:nvSpPr>
          <p:spPr>
            <a:xfrm>
              <a:off x="2051233" y="5562932"/>
              <a:ext cx="62873" cy="66769"/>
            </a:xfrm>
            <a:custGeom>
              <a:avLst/>
              <a:gdLst>
                <a:gd name="connsiteX0" fmla="*/ 11733 w 14879"/>
                <a:gd name="connsiteY0" fmla="*/ 7 h 15801"/>
                <a:gd name="connsiteX1" fmla="*/ 117 w 14879"/>
                <a:gd name="connsiteY1" fmla="*/ 13989 h 15801"/>
                <a:gd name="connsiteX2" fmla="*/ 13023 w 14879"/>
                <a:gd name="connsiteY2" fmla="*/ 8074 h 15801"/>
                <a:gd name="connsiteX3" fmla="*/ 11733 w 14879"/>
                <a:gd name="connsiteY3" fmla="*/ 7 h 15801"/>
              </a:gdLst>
              <a:ahLst/>
              <a:cxnLst>
                <a:cxn ang="0">
                  <a:pos x="connsiteX0" y="connsiteY0"/>
                </a:cxn>
                <a:cxn ang="0">
                  <a:pos x="connsiteX1" y="connsiteY1"/>
                </a:cxn>
                <a:cxn ang="0">
                  <a:pos x="connsiteX2" y="connsiteY2"/>
                </a:cxn>
                <a:cxn ang="0">
                  <a:pos x="connsiteX3" y="connsiteY3"/>
                </a:cxn>
              </a:cxnLst>
              <a:rect l="l" t="t" r="r" b="b"/>
              <a:pathLst>
                <a:path w="14879" h="15801">
                  <a:moveTo>
                    <a:pt x="11733" y="7"/>
                  </a:moveTo>
                  <a:cubicBezTo>
                    <a:pt x="5602" y="1083"/>
                    <a:pt x="-959" y="9902"/>
                    <a:pt x="117" y="13989"/>
                  </a:cubicBezTo>
                  <a:cubicBezTo>
                    <a:pt x="1192" y="18184"/>
                    <a:pt x="8936" y="14635"/>
                    <a:pt x="13023" y="8074"/>
                  </a:cubicBezTo>
                  <a:cubicBezTo>
                    <a:pt x="15174" y="4524"/>
                    <a:pt x="16250" y="-208"/>
                    <a:pt x="11733" y="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90" name="任意多边形: 形状 1677">
              <a:extLst>
                <a:ext uri="{FF2B5EF4-FFF2-40B4-BE49-F238E27FC236}">
                  <a16:creationId xmlns:a16="http://schemas.microsoft.com/office/drawing/2014/main" xmlns="" id="{DDDFD692-B933-4E82-A50F-75FFB4104033}"/>
                </a:ext>
              </a:extLst>
            </p:cNvPr>
            <p:cNvSpPr/>
            <p:nvPr/>
          </p:nvSpPr>
          <p:spPr>
            <a:xfrm>
              <a:off x="2236775" y="5539265"/>
              <a:ext cx="60320" cy="67212"/>
            </a:xfrm>
            <a:custGeom>
              <a:avLst/>
              <a:gdLst>
                <a:gd name="connsiteX0" fmla="*/ 11814 w 14275"/>
                <a:gd name="connsiteY0" fmla="*/ 15 h 15906"/>
                <a:gd name="connsiteX1" fmla="*/ 91 w 14275"/>
                <a:gd name="connsiteY1" fmla="*/ 14535 h 15906"/>
                <a:gd name="connsiteX2" fmla="*/ 11922 w 14275"/>
                <a:gd name="connsiteY2" fmla="*/ 8082 h 15906"/>
                <a:gd name="connsiteX3" fmla="*/ 11814 w 14275"/>
                <a:gd name="connsiteY3" fmla="*/ 15 h 15906"/>
              </a:gdLst>
              <a:ahLst/>
              <a:cxnLst>
                <a:cxn ang="0">
                  <a:pos x="connsiteX0" y="connsiteY0"/>
                </a:cxn>
                <a:cxn ang="0">
                  <a:pos x="connsiteX1" y="connsiteY1"/>
                </a:cxn>
                <a:cxn ang="0">
                  <a:pos x="connsiteX2" y="connsiteY2"/>
                </a:cxn>
                <a:cxn ang="0">
                  <a:pos x="connsiteX3" y="connsiteY3"/>
                </a:cxn>
              </a:cxnLst>
              <a:rect l="l" t="t" r="r" b="b"/>
              <a:pathLst>
                <a:path w="14275" h="15906">
                  <a:moveTo>
                    <a:pt x="11814" y="15"/>
                  </a:moveTo>
                  <a:cubicBezTo>
                    <a:pt x="6114" y="1198"/>
                    <a:pt x="-878" y="10663"/>
                    <a:pt x="91" y="14535"/>
                  </a:cubicBezTo>
                  <a:cubicBezTo>
                    <a:pt x="951" y="18085"/>
                    <a:pt x="7727" y="14320"/>
                    <a:pt x="11922" y="8082"/>
                  </a:cubicBezTo>
                  <a:cubicBezTo>
                    <a:pt x="14288" y="4533"/>
                    <a:pt x="15794" y="-307"/>
                    <a:pt x="11814" y="1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91" name="任意多边形: 形状 1678">
              <a:extLst>
                <a:ext uri="{FF2B5EF4-FFF2-40B4-BE49-F238E27FC236}">
                  <a16:creationId xmlns:a16="http://schemas.microsoft.com/office/drawing/2014/main" xmlns="" id="{D58E80BB-F084-4746-BA25-67537D737196}"/>
                </a:ext>
              </a:extLst>
            </p:cNvPr>
            <p:cNvSpPr/>
            <p:nvPr/>
          </p:nvSpPr>
          <p:spPr>
            <a:xfrm>
              <a:off x="2398666" y="5514722"/>
              <a:ext cx="57794" cy="67610"/>
            </a:xfrm>
            <a:custGeom>
              <a:avLst/>
              <a:gdLst>
                <a:gd name="connsiteX0" fmla="*/ 10824 w 13677"/>
                <a:gd name="connsiteY0" fmla="*/ 8082 h 16000"/>
                <a:gd name="connsiteX1" fmla="*/ 11900 w 13677"/>
                <a:gd name="connsiteY1" fmla="*/ 15 h 16000"/>
                <a:gd name="connsiteX2" fmla="*/ 69 w 13677"/>
                <a:gd name="connsiteY2" fmla="*/ 15073 h 16000"/>
                <a:gd name="connsiteX3" fmla="*/ 10824 w 13677"/>
                <a:gd name="connsiteY3" fmla="*/ 8082 h 16000"/>
              </a:gdLst>
              <a:ahLst/>
              <a:cxnLst>
                <a:cxn ang="0">
                  <a:pos x="connsiteX0" y="connsiteY0"/>
                </a:cxn>
                <a:cxn ang="0">
                  <a:pos x="connsiteX1" y="connsiteY1"/>
                </a:cxn>
                <a:cxn ang="0">
                  <a:pos x="connsiteX2" y="connsiteY2"/>
                </a:cxn>
                <a:cxn ang="0">
                  <a:pos x="connsiteX3" y="connsiteY3"/>
                </a:cxn>
              </a:cxnLst>
              <a:rect l="l" t="t" r="r" b="b"/>
              <a:pathLst>
                <a:path w="13677" h="16000">
                  <a:moveTo>
                    <a:pt x="10824" y="8082"/>
                  </a:moveTo>
                  <a:cubicBezTo>
                    <a:pt x="13298" y="4533"/>
                    <a:pt x="15234" y="-307"/>
                    <a:pt x="11900" y="15"/>
                  </a:cubicBezTo>
                  <a:cubicBezTo>
                    <a:pt x="6629" y="1306"/>
                    <a:pt x="-792" y="11631"/>
                    <a:pt x="69" y="15073"/>
                  </a:cubicBezTo>
                  <a:cubicBezTo>
                    <a:pt x="714" y="17870"/>
                    <a:pt x="6737" y="13998"/>
                    <a:pt x="10824" y="808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92" name="任意多边形: 形状 1679">
              <a:extLst>
                <a:ext uri="{FF2B5EF4-FFF2-40B4-BE49-F238E27FC236}">
                  <a16:creationId xmlns:a16="http://schemas.microsoft.com/office/drawing/2014/main" xmlns="" id="{90206F1E-E1F9-4DE1-A481-F21E5D105D62}"/>
                </a:ext>
              </a:extLst>
            </p:cNvPr>
            <p:cNvSpPr/>
            <p:nvPr/>
          </p:nvSpPr>
          <p:spPr>
            <a:xfrm>
              <a:off x="2535546" y="5488820"/>
              <a:ext cx="56124" cy="68269"/>
            </a:xfrm>
            <a:custGeom>
              <a:avLst/>
              <a:gdLst>
                <a:gd name="connsiteX0" fmla="*/ 9837 w 13282"/>
                <a:gd name="connsiteY0" fmla="*/ 8189 h 16156"/>
                <a:gd name="connsiteX1" fmla="*/ 12095 w 13282"/>
                <a:gd name="connsiteY1" fmla="*/ 15 h 16156"/>
                <a:gd name="connsiteX2" fmla="*/ 49 w 13282"/>
                <a:gd name="connsiteY2" fmla="*/ 15503 h 16156"/>
                <a:gd name="connsiteX3" fmla="*/ 9837 w 13282"/>
                <a:gd name="connsiteY3" fmla="*/ 8189 h 16156"/>
              </a:gdLst>
              <a:ahLst/>
              <a:cxnLst>
                <a:cxn ang="0">
                  <a:pos x="connsiteX0" y="connsiteY0"/>
                </a:cxn>
                <a:cxn ang="0">
                  <a:pos x="connsiteX1" y="connsiteY1"/>
                </a:cxn>
                <a:cxn ang="0">
                  <a:pos x="connsiteX2" y="connsiteY2"/>
                </a:cxn>
                <a:cxn ang="0">
                  <a:pos x="connsiteX3" y="connsiteY3"/>
                </a:cxn>
              </a:cxnLst>
              <a:rect l="l" t="t" r="r" b="b"/>
              <a:pathLst>
                <a:path w="13282" h="16156">
                  <a:moveTo>
                    <a:pt x="9837" y="8189"/>
                  </a:moveTo>
                  <a:cubicBezTo>
                    <a:pt x="12418" y="4640"/>
                    <a:pt x="14784" y="-308"/>
                    <a:pt x="12095" y="15"/>
                  </a:cubicBezTo>
                  <a:cubicBezTo>
                    <a:pt x="7363" y="1413"/>
                    <a:pt x="-704" y="12599"/>
                    <a:pt x="49" y="15503"/>
                  </a:cubicBezTo>
                  <a:cubicBezTo>
                    <a:pt x="587" y="17762"/>
                    <a:pt x="5750" y="13890"/>
                    <a:pt x="9837" y="818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593" name="任意多边形: 形状 1680">
              <a:extLst>
                <a:ext uri="{FF2B5EF4-FFF2-40B4-BE49-F238E27FC236}">
                  <a16:creationId xmlns:a16="http://schemas.microsoft.com/office/drawing/2014/main" xmlns="" id="{22B50966-7501-46BC-B156-DC3C48FBEA69}"/>
                </a:ext>
              </a:extLst>
            </p:cNvPr>
            <p:cNvSpPr/>
            <p:nvPr/>
          </p:nvSpPr>
          <p:spPr>
            <a:xfrm>
              <a:off x="2647005" y="5462456"/>
              <a:ext cx="54760" cy="68856"/>
            </a:xfrm>
            <a:custGeom>
              <a:avLst/>
              <a:gdLst>
                <a:gd name="connsiteX0" fmla="*/ 8951 w 12959"/>
                <a:gd name="connsiteY0" fmla="*/ 8189 h 16295"/>
                <a:gd name="connsiteX1" fmla="*/ 12178 w 12959"/>
                <a:gd name="connsiteY1" fmla="*/ 15 h 16295"/>
                <a:gd name="connsiteX2" fmla="*/ 24 w 12959"/>
                <a:gd name="connsiteY2" fmla="*/ 15933 h 16295"/>
                <a:gd name="connsiteX3" fmla="*/ 8951 w 12959"/>
                <a:gd name="connsiteY3" fmla="*/ 8189 h 16295"/>
              </a:gdLst>
              <a:ahLst/>
              <a:cxnLst>
                <a:cxn ang="0">
                  <a:pos x="connsiteX0" y="connsiteY0"/>
                </a:cxn>
                <a:cxn ang="0">
                  <a:pos x="connsiteX1" y="connsiteY1"/>
                </a:cxn>
                <a:cxn ang="0">
                  <a:pos x="connsiteX2" y="connsiteY2"/>
                </a:cxn>
                <a:cxn ang="0">
                  <a:pos x="connsiteX3" y="connsiteY3"/>
                </a:cxn>
              </a:cxnLst>
              <a:rect l="l" t="t" r="r" b="b"/>
              <a:pathLst>
                <a:path w="12959" h="16295">
                  <a:moveTo>
                    <a:pt x="8951" y="8189"/>
                  </a:moveTo>
                  <a:cubicBezTo>
                    <a:pt x="11640" y="4640"/>
                    <a:pt x="14329" y="-308"/>
                    <a:pt x="12178" y="15"/>
                  </a:cubicBezTo>
                  <a:cubicBezTo>
                    <a:pt x="8198" y="1521"/>
                    <a:pt x="-514" y="13675"/>
                    <a:pt x="24" y="15933"/>
                  </a:cubicBezTo>
                  <a:cubicBezTo>
                    <a:pt x="454" y="17547"/>
                    <a:pt x="4971" y="13567"/>
                    <a:pt x="8951" y="818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07" name="任意多边形: 形状 1694">
              <a:extLst>
                <a:ext uri="{FF2B5EF4-FFF2-40B4-BE49-F238E27FC236}">
                  <a16:creationId xmlns:a16="http://schemas.microsoft.com/office/drawing/2014/main" xmlns="" id="{FE09DE9C-F3B9-4D30-892F-CDEE87A3C641}"/>
                </a:ext>
              </a:extLst>
            </p:cNvPr>
            <p:cNvSpPr/>
            <p:nvPr/>
          </p:nvSpPr>
          <p:spPr>
            <a:xfrm>
              <a:off x="160965" y="5817931"/>
              <a:ext cx="66503" cy="60422"/>
            </a:xfrm>
            <a:custGeom>
              <a:avLst/>
              <a:gdLst>
                <a:gd name="connsiteX0" fmla="*/ 15725 w 15738"/>
                <a:gd name="connsiteY0" fmla="*/ 7852 h 14299"/>
                <a:gd name="connsiteX1" fmla="*/ 7551 w 15738"/>
                <a:gd name="connsiteY1" fmla="*/ 0 h 14299"/>
                <a:gd name="connsiteX2" fmla="*/ 1528 w 15738"/>
                <a:gd name="connsiteY2" fmla="*/ 11293 h 14299"/>
                <a:gd name="connsiteX3" fmla="*/ 15725 w 15738"/>
                <a:gd name="connsiteY3" fmla="*/ 7852 h 14299"/>
              </a:gdLst>
              <a:ahLst/>
              <a:cxnLst>
                <a:cxn ang="0">
                  <a:pos x="connsiteX0" y="connsiteY0"/>
                </a:cxn>
                <a:cxn ang="0">
                  <a:pos x="connsiteX1" y="connsiteY1"/>
                </a:cxn>
                <a:cxn ang="0">
                  <a:pos x="connsiteX2" y="connsiteY2"/>
                </a:cxn>
                <a:cxn ang="0">
                  <a:pos x="connsiteX3" y="connsiteY3"/>
                </a:cxn>
              </a:cxnLst>
              <a:rect l="l" t="t" r="r" b="b"/>
              <a:pathLst>
                <a:path w="15738" h="14299">
                  <a:moveTo>
                    <a:pt x="15725" y="7852"/>
                  </a:moveTo>
                  <a:cubicBezTo>
                    <a:pt x="15940" y="4732"/>
                    <a:pt x="13574" y="215"/>
                    <a:pt x="7551" y="0"/>
                  </a:cubicBezTo>
                  <a:cubicBezTo>
                    <a:pt x="129" y="430"/>
                    <a:pt x="-1699" y="7421"/>
                    <a:pt x="1528" y="11293"/>
                  </a:cubicBezTo>
                  <a:cubicBezTo>
                    <a:pt x="5830" y="16671"/>
                    <a:pt x="15080" y="14412"/>
                    <a:pt x="15725" y="785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08" name="任意多边形: 形状 1695">
              <a:extLst>
                <a:ext uri="{FF2B5EF4-FFF2-40B4-BE49-F238E27FC236}">
                  <a16:creationId xmlns:a16="http://schemas.microsoft.com/office/drawing/2014/main" xmlns="" id="{6E680D35-1481-4749-BC57-401BA1B201E0}"/>
                </a:ext>
              </a:extLst>
            </p:cNvPr>
            <p:cNvSpPr/>
            <p:nvPr/>
          </p:nvSpPr>
          <p:spPr>
            <a:xfrm>
              <a:off x="417134" y="5812023"/>
              <a:ext cx="66515" cy="60701"/>
            </a:xfrm>
            <a:custGeom>
              <a:avLst/>
              <a:gdLst>
                <a:gd name="connsiteX0" fmla="*/ 15656 w 15741"/>
                <a:gd name="connsiteY0" fmla="*/ 7744 h 14365"/>
                <a:gd name="connsiteX1" fmla="*/ 8235 w 15741"/>
                <a:gd name="connsiteY1" fmla="*/ 0 h 14365"/>
                <a:gd name="connsiteX2" fmla="*/ 1136 w 15741"/>
                <a:gd name="connsiteY2" fmla="*/ 11401 h 14365"/>
                <a:gd name="connsiteX3" fmla="*/ 15656 w 15741"/>
                <a:gd name="connsiteY3" fmla="*/ 7744 h 14365"/>
              </a:gdLst>
              <a:ahLst/>
              <a:cxnLst>
                <a:cxn ang="0">
                  <a:pos x="connsiteX0" y="connsiteY0"/>
                </a:cxn>
                <a:cxn ang="0">
                  <a:pos x="connsiteX1" y="connsiteY1"/>
                </a:cxn>
                <a:cxn ang="0">
                  <a:pos x="connsiteX2" y="connsiteY2"/>
                </a:cxn>
                <a:cxn ang="0">
                  <a:pos x="connsiteX3" y="connsiteY3"/>
                </a:cxn>
              </a:cxnLst>
              <a:rect l="l" t="t" r="r" b="b"/>
              <a:pathLst>
                <a:path w="15741" h="14365">
                  <a:moveTo>
                    <a:pt x="15656" y="7744"/>
                  </a:moveTo>
                  <a:cubicBezTo>
                    <a:pt x="16194" y="4625"/>
                    <a:pt x="14258" y="107"/>
                    <a:pt x="8235" y="0"/>
                  </a:cubicBezTo>
                  <a:cubicBezTo>
                    <a:pt x="706" y="538"/>
                    <a:pt x="-1660" y="7529"/>
                    <a:pt x="1136" y="11401"/>
                  </a:cubicBezTo>
                  <a:cubicBezTo>
                    <a:pt x="4901" y="16779"/>
                    <a:pt x="14473" y="14412"/>
                    <a:pt x="15656" y="774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09" name="任意多边形: 形状 1696">
              <a:extLst>
                <a:ext uri="{FF2B5EF4-FFF2-40B4-BE49-F238E27FC236}">
                  <a16:creationId xmlns:a16="http://schemas.microsoft.com/office/drawing/2014/main" xmlns="" id="{107CFEF3-E86B-453D-BC22-2BBDF0DB6097}"/>
                </a:ext>
              </a:extLst>
            </p:cNvPr>
            <p:cNvSpPr/>
            <p:nvPr/>
          </p:nvSpPr>
          <p:spPr>
            <a:xfrm>
              <a:off x="672149" y="5803386"/>
              <a:ext cx="67504" cy="61009"/>
            </a:xfrm>
            <a:custGeom>
              <a:avLst/>
              <a:gdLst>
                <a:gd name="connsiteX0" fmla="*/ 15752 w 15975"/>
                <a:gd name="connsiteY0" fmla="*/ 7744 h 14438"/>
                <a:gd name="connsiteX1" fmla="*/ 9083 w 15975"/>
                <a:gd name="connsiteY1" fmla="*/ 0 h 14438"/>
                <a:gd name="connsiteX2" fmla="*/ 802 w 15975"/>
                <a:gd name="connsiteY2" fmla="*/ 11508 h 14438"/>
                <a:gd name="connsiteX3" fmla="*/ 15752 w 15975"/>
                <a:gd name="connsiteY3" fmla="*/ 7744 h 14438"/>
              </a:gdLst>
              <a:ahLst/>
              <a:cxnLst>
                <a:cxn ang="0">
                  <a:pos x="connsiteX0" y="connsiteY0"/>
                </a:cxn>
                <a:cxn ang="0">
                  <a:pos x="connsiteX1" y="connsiteY1"/>
                </a:cxn>
                <a:cxn ang="0">
                  <a:pos x="connsiteX2" y="connsiteY2"/>
                </a:cxn>
                <a:cxn ang="0">
                  <a:pos x="connsiteX3" y="connsiteY3"/>
                </a:cxn>
              </a:cxnLst>
              <a:rect l="l" t="t" r="r" b="b"/>
              <a:pathLst>
                <a:path w="15975" h="14438">
                  <a:moveTo>
                    <a:pt x="15752" y="7744"/>
                  </a:moveTo>
                  <a:cubicBezTo>
                    <a:pt x="16612" y="4625"/>
                    <a:pt x="15107" y="108"/>
                    <a:pt x="9083" y="0"/>
                  </a:cubicBezTo>
                  <a:cubicBezTo>
                    <a:pt x="1339" y="645"/>
                    <a:pt x="-1565" y="7636"/>
                    <a:pt x="802" y="11508"/>
                  </a:cubicBezTo>
                  <a:cubicBezTo>
                    <a:pt x="4136" y="16886"/>
                    <a:pt x="13923" y="14412"/>
                    <a:pt x="15752" y="774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10" name="任意多边形: 形状 1697">
              <a:extLst>
                <a:ext uri="{FF2B5EF4-FFF2-40B4-BE49-F238E27FC236}">
                  <a16:creationId xmlns:a16="http://schemas.microsoft.com/office/drawing/2014/main" xmlns="" id="{B2262826-B174-4393-9E2D-0608EE30BF8D}"/>
                </a:ext>
              </a:extLst>
            </p:cNvPr>
            <p:cNvSpPr/>
            <p:nvPr/>
          </p:nvSpPr>
          <p:spPr>
            <a:xfrm>
              <a:off x="925917" y="5792480"/>
              <a:ext cx="67297" cy="60984"/>
            </a:xfrm>
            <a:custGeom>
              <a:avLst/>
              <a:gdLst>
                <a:gd name="connsiteX0" fmla="*/ 15498 w 15926"/>
                <a:gd name="connsiteY0" fmla="*/ 7636 h 14432"/>
                <a:gd name="connsiteX1" fmla="*/ 9798 w 15926"/>
                <a:gd name="connsiteY1" fmla="*/ 0 h 14432"/>
                <a:gd name="connsiteX2" fmla="*/ 548 w 15926"/>
                <a:gd name="connsiteY2" fmla="*/ 11616 h 14432"/>
                <a:gd name="connsiteX3" fmla="*/ 15498 w 15926"/>
                <a:gd name="connsiteY3" fmla="*/ 7636 h 14432"/>
              </a:gdLst>
              <a:ahLst/>
              <a:cxnLst>
                <a:cxn ang="0">
                  <a:pos x="connsiteX0" y="connsiteY0"/>
                </a:cxn>
                <a:cxn ang="0">
                  <a:pos x="connsiteX1" y="connsiteY1"/>
                </a:cxn>
                <a:cxn ang="0">
                  <a:pos x="connsiteX2" y="connsiteY2"/>
                </a:cxn>
                <a:cxn ang="0">
                  <a:pos x="connsiteX3" y="connsiteY3"/>
                </a:cxn>
              </a:cxnLst>
              <a:rect l="l" t="t" r="r" b="b"/>
              <a:pathLst>
                <a:path w="15926" h="14432">
                  <a:moveTo>
                    <a:pt x="15498" y="7636"/>
                  </a:moveTo>
                  <a:cubicBezTo>
                    <a:pt x="16681" y="4410"/>
                    <a:pt x="15606" y="0"/>
                    <a:pt x="9798" y="0"/>
                  </a:cubicBezTo>
                  <a:cubicBezTo>
                    <a:pt x="2807" y="645"/>
                    <a:pt x="-1603" y="7421"/>
                    <a:pt x="548" y="11616"/>
                  </a:cubicBezTo>
                  <a:cubicBezTo>
                    <a:pt x="3237" y="16886"/>
                    <a:pt x="13024" y="14305"/>
                    <a:pt x="15498" y="763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11" name="任意多边形: 形状 1698">
              <a:extLst>
                <a:ext uri="{FF2B5EF4-FFF2-40B4-BE49-F238E27FC236}">
                  <a16:creationId xmlns:a16="http://schemas.microsoft.com/office/drawing/2014/main" xmlns="" id="{890CEC5D-B738-4825-BDCA-887C797811C2}"/>
                </a:ext>
              </a:extLst>
            </p:cNvPr>
            <p:cNvSpPr/>
            <p:nvPr/>
          </p:nvSpPr>
          <p:spPr>
            <a:xfrm>
              <a:off x="1175118" y="5778383"/>
              <a:ext cx="67377" cy="61622"/>
            </a:xfrm>
            <a:custGeom>
              <a:avLst/>
              <a:gdLst>
                <a:gd name="connsiteX0" fmla="*/ 15249 w 15945"/>
                <a:gd name="connsiteY0" fmla="*/ 7638 h 14583"/>
                <a:gd name="connsiteX1" fmla="*/ 10409 w 15945"/>
                <a:gd name="connsiteY1" fmla="*/ 2 h 14583"/>
                <a:gd name="connsiteX2" fmla="*/ 299 w 15945"/>
                <a:gd name="connsiteY2" fmla="*/ 11725 h 14583"/>
                <a:gd name="connsiteX3" fmla="*/ 15249 w 15945"/>
                <a:gd name="connsiteY3" fmla="*/ 7638 h 14583"/>
              </a:gdLst>
              <a:ahLst/>
              <a:cxnLst>
                <a:cxn ang="0">
                  <a:pos x="connsiteX0" y="connsiteY0"/>
                </a:cxn>
                <a:cxn ang="0">
                  <a:pos x="connsiteX1" y="connsiteY1"/>
                </a:cxn>
                <a:cxn ang="0">
                  <a:pos x="connsiteX2" y="connsiteY2"/>
                </a:cxn>
                <a:cxn ang="0">
                  <a:pos x="connsiteX3" y="connsiteY3"/>
                </a:cxn>
              </a:cxnLst>
              <a:rect l="l" t="t" r="r" b="b"/>
              <a:pathLst>
                <a:path w="15945" h="14583">
                  <a:moveTo>
                    <a:pt x="15249" y="7638"/>
                  </a:moveTo>
                  <a:cubicBezTo>
                    <a:pt x="16755" y="4412"/>
                    <a:pt x="16110" y="-106"/>
                    <a:pt x="10409" y="2"/>
                  </a:cubicBezTo>
                  <a:cubicBezTo>
                    <a:pt x="3096" y="755"/>
                    <a:pt x="-1207" y="7961"/>
                    <a:pt x="299" y="11725"/>
                  </a:cubicBezTo>
                  <a:cubicBezTo>
                    <a:pt x="2343" y="17103"/>
                    <a:pt x="12130" y="14414"/>
                    <a:pt x="15249" y="763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12" name="任意多边形: 形状 1699">
              <a:extLst>
                <a:ext uri="{FF2B5EF4-FFF2-40B4-BE49-F238E27FC236}">
                  <a16:creationId xmlns:a16="http://schemas.microsoft.com/office/drawing/2014/main" xmlns="" id="{8FAD5282-AE57-4E73-95D5-4400B1DC2ADA}"/>
                </a:ext>
              </a:extLst>
            </p:cNvPr>
            <p:cNvSpPr/>
            <p:nvPr/>
          </p:nvSpPr>
          <p:spPr>
            <a:xfrm>
              <a:off x="1417549" y="5761996"/>
              <a:ext cx="67491" cy="62061"/>
            </a:xfrm>
            <a:custGeom>
              <a:avLst/>
              <a:gdLst>
                <a:gd name="connsiteX0" fmla="*/ 14990 w 15972"/>
                <a:gd name="connsiteY0" fmla="*/ 7536 h 14687"/>
                <a:gd name="connsiteX1" fmla="*/ 11118 w 15972"/>
                <a:gd name="connsiteY1" fmla="*/ 7 h 14687"/>
                <a:gd name="connsiteX2" fmla="*/ 147 w 15972"/>
                <a:gd name="connsiteY2" fmla="*/ 11946 h 14687"/>
                <a:gd name="connsiteX3" fmla="*/ 14990 w 15972"/>
                <a:gd name="connsiteY3" fmla="*/ 7536 h 14687"/>
              </a:gdLst>
              <a:ahLst/>
              <a:cxnLst>
                <a:cxn ang="0">
                  <a:pos x="connsiteX0" y="connsiteY0"/>
                </a:cxn>
                <a:cxn ang="0">
                  <a:pos x="connsiteX1" y="connsiteY1"/>
                </a:cxn>
                <a:cxn ang="0">
                  <a:pos x="connsiteX2" y="connsiteY2"/>
                </a:cxn>
                <a:cxn ang="0">
                  <a:pos x="connsiteX3" y="connsiteY3"/>
                </a:cxn>
              </a:cxnLst>
              <a:rect l="l" t="t" r="r" b="b"/>
              <a:pathLst>
                <a:path w="15972" h="14687">
                  <a:moveTo>
                    <a:pt x="14990" y="7536"/>
                  </a:moveTo>
                  <a:cubicBezTo>
                    <a:pt x="16711" y="4310"/>
                    <a:pt x="16603" y="-208"/>
                    <a:pt x="11118" y="7"/>
                  </a:cubicBezTo>
                  <a:cubicBezTo>
                    <a:pt x="4019" y="868"/>
                    <a:pt x="-929" y="8074"/>
                    <a:pt x="147" y="11946"/>
                  </a:cubicBezTo>
                  <a:cubicBezTo>
                    <a:pt x="1545" y="17216"/>
                    <a:pt x="11333" y="14420"/>
                    <a:pt x="14990" y="753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13" name="任意多边形: 形状 1700">
              <a:extLst>
                <a:ext uri="{FF2B5EF4-FFF2-40B4-BE49-F238E27FC236}">
                  <a16:creationId xmlns:a16="http://schemas.microsoft.com/office/drawing/2014/main" xmlns="" id="{80DF2096-9A1B-4061-AD9B-68338F75F226}"/>
                </a:ext>
              </a:extLst>
            </p:cNvPr>
            <p:cNvSpPr/>
            <p:nvPr/>
          </p:nvSpPr>
          <p:spPr>
            <a:xfrm>
              <a:off x="1648871" y="5742930"/>
              <a:ext cx="65581" cy="62509"/>
            </a:xfrm>
            <a:custGeom>
              <a:avLst/>
              <a:gdLst>
                <a:gd name="connsiteX0" fmla="*/ 150 w 15520"/>
                <a:gd name="connsiteY0" fmla="*/ 12586 h 14793"/>
                <a:gd name="connsiteX1" fmla="*/ 14132 w 15520"/>
                <a:gd name="connsiteY1" fmla="*/ 7638 h 14793"/>
                <a:gd name="connsiteX2" fmla="*/ 11550 w 15520"/>
                <a:gd name="connsiteY2" fmla="*/ 2 h 14793"/>
                <a:gd name="connsiteX3" fmla="*/ 150 w 15520"/>
                <a:gd name="connsiteY3" fmla="*/ 12586 h 14793"/>
              </a:gdLst>
              <a:ahLst/>
              <a:cxnLst>
                <a:cxn ang="0">
                  <a:pos x="connsiteX0" y="connsiteY0"/>
                </a:cxn>
                <a:cxn ang="0">
                  <a:pos x="connsiteX1" y="connsiteY1"/>
                </a:cxn>
                <a:cxn ang="0">
                  <a:pos x="connsiteX2" y="connsiteY2"/>
                </a:cxn>
                <a:cxn ang="0">
                  <a:pos x="connsiteX3" y="connsiteY3"/>
                </a:cxn>
              </a:cxnLst>
              <a:rect l="l" t="t" r="r" b="b"/>
              <a:pathLst>
                <a:path w="15520" h="14793">
                  <a:moveTo>
                    <a:pt x="150" y="12586"/>
                  </a:moveTo>
                  <a:cubicBezTo>
                    <a:pt x="1440" y="17211"/>
                    <a:pt x="10260" y="14092"/>
                    <a:pt x="14132" y="7638"/>
                  </a:cubicBezTo>
                  <a:cubicBezTo>
                    <a:pt x="16068" y="4412"/>
                    <a:pt x="16606" y="-106"/>
                    <a:pt x="11550" y="2"/>
                  </a:cubicBezTo>
                  <a:cubicBezTo>
                    <a:pt x="4990" y="970"/>
                    <a:pt x="-1034" y="8499"/>
                    <a:pt x="150" y="1258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14" name="任意多边形: 形状 1701">
              <a:extLst>
                <a:ext uri="{FF2B5EF4-FFF2-40B4-BE49-F238E27FC236}">
                  <a16:creationId xmlns:a16="http://schemas.microsoft.com/office/drawing/2014/main" xmlns="" id="{1980BE21-AF3E-4B68-9B92-A0B5D255E5A1}"/>
                </a:ext>
              </a:extLst>
            </p:cNvPr>
            <p:cNvSpPr/>
            <p:nvPr/>
          </p:nvSpPr>
          <p:spPr>
            <a:xfrm>
              <a:off x="1859894" y="5722457"/>
              <a:ext cx="63325" cy="62771"/>
            </a:xfrm>
            <a:custGeom>
              <a:avLst/>
              <a:gdLst>
                <a:gd name="connsiteX0" fmla="*/ 11840 w 14986"/>
                <a:gd name="connsiteY0" fmla="*/ 7 h 14855"/>
                <a:gd name="connsiteX1" fmla="*/ 117 w 14986"/>
                <a:gd name="connsiteY1" fmla="*/ 13129 h 14855"/>
                <a:gd name="connsiteX2" fmla="*/ 13131 w 14986"/>
                <a:gd name="connsiteY2" fmla="*/ 7536 h 14855"/>
                <a:gd name="connsiteX3" fmla="*/ 13131 w 14986"/>
                <a:gd name="connsiteY3" fmla="*/ 7536 h 14855"/>
                <a:gd name="connsiteX4" fmla="*/ 11840 w 14986"/>
                <a:gd name="connsiteY4" fmla="*/ 7 h 14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 h="14855">
                  <a:moveTo>
                    <a:pt x="11840" y="7"/>
                  </a:moveTo>
                  <a:cubicBezTo>
                    <a:pt x="5602" y="975"/>
                    <a:pt x="-959" y="9257"/>
                    <a:pt x="117" y="13129"/>
                  </a:cubicBezTo>
                  <a:cubicBezTo>
                    <a:pt x="1192" y="17109"/>
                    <a:pt x="9044" y="13775"/>
                    <a:pt x="13131" y="7536"/>
                  </a:cubicBezTo>
                  <a:lnTo>
                    <a:pt x="13131" y="7536"/>
                  </a:lnTo>
                  <a:cubicBezTo>
                    <a:pt x="15282" y="4310"/>
                    <a:pt x="16357" y="-208"/>
                    <a:pt x="11840" y="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15" name="任意多边形: 形状 1702">
              <a:extLst>
                <a:ext uri="{FF2B5EF4-FFF2-40B4-BE49-F238E27FC236}">
                  <a16:creationId xmlns:a16="http://schemas.microsoft.com/office/drawing/2014/main" xmlns="" id="{603F7601-1230-4F50-82EB-CD869DCDBCDC}"/>
                </a:ext>
              </a:extLst>
            </p:cNvPr>
            <p:cNvSpPr/>
            <p:nvPr/>
          </p:nvSpPr>
          <p:spPr>
            <a:xfrm>
              <a:off x="2048499" y="5700188"/>
              <a:ext cx="61533" cy="63583"/>
            </a:xfrm>
            <a:custGeom>
              <a:avLst/>
              <a:gdLst>
                <a:gd name="connsiteX0" fmla="*/ 11 w 14562"/>
                <a:gd name="connsiteY0" fmla="*/ 13344 h 15047"/>
                <a:gd name="connsiteX1" fmla="*/ 12165 w 14562"/>
                <a:gd name="connsiteY1" fmla="*/ 7644 h 15047"/>
                <a:gd name="connsiteX2" fmla="*/ 12057 w 14562"/>
                <a:gd name="connsiteY2" fmla="*/ 7 h 15047"/>
                <a:gd name="connsiteX3" fmla="*/ 11 w 14562"/>
                <a:gd name="connsiteY3" fmla="*/ 13344 h 15047"/>
              </a:gdLst>
              <a:ahLst/>
              <a:cxnLst>
                <a:cxn ang="0">
                  <a:pos x="connsiteX0" y="connsiteY0"/>
                </a:cxn>
                <a:cxn ang="0">
                  <a:pos x="connsiteX1" y="connsiteY1"/>
                </a:cxn>
                <a:cxn ang="0">
                  <a:pos x="connsiteX2" y="connsiteY2"/>
                </a:cxn>
                <a:cxn ang="0">
                  <a:pos x="connsiteX3" y="connsiteY3"/>
                </a:cxn>
              </a:cxnLst>
              <a:rect l="l" t="t" r="r" b="b"/>
              <a:pathLst>
                <a:path w="14562" h="15047">
                  <a:moveTo>
                    <a:pt x="11" y="13344"/>
                  </a:moveTo>
                  <a:cubicBezTo>
                    <a:pt x="441" y="17324"/>
                    <a:pt x="7647" y="13882"/>
                    <a:pt x="12165" y="7644"/>
                  </a:cubicBezTo>
                  <a:cubicBezTo>
                    <a:pt x="14531" y="4310"/>
                    <a:pt x="16144" y="-208"/>
                    <a:pt x="12057" y="7"/>
                  </a:cubicBezTo>
                  <a:cubicBezTo>
                    <a:pt x="6572" y="1083"/>
                    <a:pt x="-312" y="9472"/>
                    <a:pt x="11" y="1334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16" name="任意多边形: 形状 1703">
              <a:extLst>
                <a:ext uri="{FF2B5EF4-FFF2-40B4-BE49-F238E27FC236}">
                  <a16:creationId xmlns:a16="http://schemas.microsoft.com/office/drawing/2014/main" xmlns="" id="{1676C95A-1B85-4BBB-B6BB-E66A0A61EC58}"/>
                </a:ext>
              </a:extLst>
            </p:cNvPr>
            <p:cNvSpPr/>
            <p:nvPr/>
          </p:nvSpPr>
          <p:spPr>
            <a:xfrm>
              <a:off x="2214844" y="5677463"/>
              <a:ext cx="60016" cy="64085"/>
            </a:xfrm>
            <a:custGeom>
              <a:avLst/>
              <a:gdLst>
                <a:gd name="connsiteX0" fmla="*/ 12379 w 14203"/>
                <a:gd name="connsiteY0" fmla="*/ 7 h 15166"/>
                <a:gd name="connsiteX1" fmla="*/ 10 w 14203"/>
                <a:gd name="connsiteY1" fmla="*/ 13882 h 15166"/>
                <a:gd name="connsiteX2" fmla="*/ 11303 w 14203"/>
                <a:gd name="connsiteY2" fmla="*/ 7751 h 15166"/>
                <a:gd name="connsiteX3" fmla="*/ 12379 w 14203"/>
                <a:gd name="connsiteY3" fmla="*/ 7 h 15166"/>
              </a:gdLst>
              <a:ahLst/>
              <a:cxnLst>
                <a:cxn ang="0">
                  <a:pos x="connsiteX0" y="connsiteY0"/>
                </a:cxn>
                <a:cxn ang="0">
                  <a:pos x="connsiteX1" y="connsiteY1"/>
                </a:cxn>
                <a:cxn ang="0">
                  <a:pos x="connsiteX2" y="connsiteY2"/>
                </a:cxn>
                <a:cxn ang="0">
                  <a:pos x="connsiteX3" y="connsiteY3"/>
                </a:cxn>
              </a:cxnLst>
              <a:rect l="l" t="t" r="r" b="b"/>
              <a:pathLst>
                <a:path w="14203" h="15166">
                  <a:moveTo>
                    <a:pt x="12379" y="7"/>
                  </a:moveTo>
                  <a:cubicBezTo>
                    <a:pt x="7216" y="1191"/>
                    <a:pt x="-313" y="10225"/>
                    <a:pt x="10" y="13882"/>
                  </a:cubicBezTo>
                  <a:cubicBezTo>
                    <a:pt x="333" y="17216"/>
                    <a:pt x="6679" y="13667"/>
                    <a:pt x="11303" y="7751"/>
                  </a:cubicBezTo>
                  <a:cubicBezTo>
                    <a:pt x="13777" y="4310"/>
                    <a:pt x="15821" y="-208"/>
                    <a:pt x="12379" y="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17" name="任意多边形: 形状 1704">
              <a:extLst>
                <a:ext uri="{FF2B5EF4-FFF2-40B4-BE49-F238E27FC236}">
                  <a16:creationId xmlns:a16="http://schemas.microsoft.com/office/drawing/2014/main" xmlns="" id="{E9FF2E28-CB5B-4F7B-A57B-6E543AE3975F}"/>
                </a:ext>
              </a:extLst>
            </p:cNvPr>
            <p:cNvSpPr/>
            <p:nvPr/>
          </p:nvSpPr>
          <p:spPr>
            <a:xfrm>
              <a:off x="2358033" y="5653339"/>
              <a:ext cx="58706" cy="64318"/>
            </a:xfrm>
            <a:custGeom>
              <a:avLst/>
              <a:gdLst>
                <a:gd name="connsiteX0" fmla="*/ 12588 w 13893"/>
                <a:gd name="connsiteY0" fmla="*/ 16 h 15221"/>
                <a:gd name="connsiteX1" fmla="*/ 4 w 13893"/>
                <a:gd name="connsiteY1" fmla="*/ 14321 h 15221"/>
                <a:gd name="connsiteX2" fmla="*/ 10330 w 13893"/>
                <a:gd name="connsiteY2" fmla="*/ 7652 h 15221"/>
                <a:gd name="connsiteX3" fmla="*/ 12588 w 13893"/>
                <a:gd name="connsiteY3" fmla="*/ 16 h 15221"/>
              </a:gdLst>
              <a:ahLst/>
              <a:cxnLst>
                <a:cxn ang="0">
                  <a:pos x="connsiteX0" y="connsiteY0"/>
                </a:cxn>
                <a:cxn ang="0">
                  <a:pos x="connsiteX1" y="connsiteY1"/>
                </a:cxn>
                <a:cxn ang="0">
                  <a:pos x="connsiteX2" y="connsiteY2"/>
                </a:cxn>
                <a:cxn ang="0">
                  <a:pos x="connsiteX3" y="connsiteY3"/>
                </a:cxn>
              </a:cxnLst>
              <a:rect l="l" t="t" r="r" b="b"/>
              <a:pathLst>
                <a:path w="13893" h="15221">
                  <a:moveTo>
                    <a:pt x="12588" y="16"/>
                  </a:moveTo>
                  <a:cubicBezTo>
                    <a:pt x="7856" y="1199"/>
                    <a:pt x="-211" y="11094"/>
                    <a:pt x="4" y="14321"/>
                  </a:cubicBezTo>
                  <a:cubicBezTo>
                    <a:pt x="112" y="17010"/>
                    <a:pt x="5920" y="13353"/>
                    <a:pt x="10330" y="7652"/>
                  </a:cubicBezTo>
                  <a:cubicBezTo>
                    <a:pt x="13018" y="4318"/>
                    <a:pt x="15492" y="-307"/>
                    <a:pt x="12588" y="1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18" name="任意多边形: 形状 1705">
              <a:extLst>
                <a:ext uri="{FF2B5EF4-FFF2-40B4-BE49-F238E27FC236}">
                  <a16:creationId xmlns:a16="http://schemas.microsoft.com/office/drawing/2014/main" xmlns="" id="{1F64525C-11BF-4B85-BE60-B5323CD95B48}"/>
                </a:ext>
              </a:extLst>
            </p:cNvPr>
            <p:cNvSpPr/>
            <p:nvPr/>
          </p:nvSpPr>
          <p:spPr>
            <a:xfrm>
              <a:off x="2477575" y="5628793"/>
              <a:ext cx="57764" cy="65176"/>
            </a:xfrm>
            <a:custGeom>
              <a:avLst/>
              <a:gdLst>
                <a:gd name="connsiteX0" fmla="*/ 9466 w 13670"/>
                <a:gd name="connsiteY0" fmla="*/ 7761 h 15424"/>
                <a:gd name="connsiteX1" fmla="*/ 10111 w 13670"/>
                <a:gd name="connsiteY1" fmla="*/ 7008 h 15424"/>
                <a:gd name="connsiteX2" fmla="*/ 12800 w 13670"/>
                <a:gd name="connsiteY2" fmla="*/ 17 h 15424"/>
                <a:gd name="connsiteX3" fmla="*/ 1 w 13670"/>
                <a:gd name="connsiteY3" fmla="*/ 14860 h 15424"/>
                <a:gd name="connsiteX4" fmla="*/ 9466 w 13670"/>
                <a:gd name="connsiteY4" fmla="*/ 7761 h 15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70" h="15424">
                  <a:moveTo>
                    <a:pt x="9466" y="7761"/>
                  </a:moveTo>
                  <a:cubicBezTo>
                    <a:pt x="9681" y="7546"/>
                    <a:pt x="9896" y="7223"/>
                    <a:pt x="10111" y="7008"/>
                  </a:cubicBezTo>
                  <a:cubicBezTo>
                    <a:pt x="12477" y="3997"/>
                    <a:pt x="15059" y="-306"/>
                    <a:pt x="12800" y="17"/>
                  </a:cubicBezTo>
                  <a:cubicBezTo>
                    <a:pt x="8713" y="1308"/>
                    <a:pt x="-107" y="12063"/>
                    <a:pt x="1" y="14860"/>
                  </a:cubicBezTo>
                  <a:cubicBezTo>
                    <a:pt x="1" y="16903"/>
                    <a:pt x="4949" y="13139"/>
                    <a:pt x="9466" y="776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19" name="任意多边形: 形状 1706">
              <a:extLst>
                <a:ext uri="{FF2B5EF4-FFF2-40B4-BE49-F238E27FC236}">
                  <a16:creationId xmlns:a16="http://schemas.microsoft.com/office/drawing/2014/main" xmlns="" id="{55094BC0-03EF-437A-A5D3-5C0EE440D0B3}"/>
                </a:ext>
              </a:extLst>
            </p:cNvPr>
            <p:cNvSpPr/>
            <p:nvPr/>
          </p:nvSpPr>
          <p:spPr>
            <a:xfrm>
              <a:off x="2572567" y="5603367"/>
              <a:ext cx="56809" cy="65543"/>
            </a:xfrm>
            <a:custGeom>
              <a:avLst/>
              <a:gdLst>
                <a:gd name="connsiteX0" fmla="*/ 0 w 13444"/>
                <a:gd name="connsiteY0" fmla="*/ 15176 h 15511"/>
                <a:gd name="connsiteX1" fmla="*/ 8604 w 13444"/>
                <a:gd name="connsiteY1" fmla="*/ 7863 h 15511"/>
                <a:gd name="connsiteX2" fmla="*/ 11508 w 13444"/>
                <a:gd name="connsiteY2" fmla="*/ 4098 h 15511"/>
                <a:gd name="connsiteX3" fmla="*/ 12907 w 13444"/>
                <a:gd name="connsiteY3" fmla="*/ 11 h 15511"/>
                <a:gd name="connsiteX4" fmla="*/ 0 w 13444"/>
                <a:gd name="connsiteY4" fmla="*/ 15176 h 1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15511">
                  <a:moveTo>
                    <a:pt x="0" y="15176"/>
                  </a:moveTo>
                  <a:cubicBezTo>
                    <a:pt x="0" y="16682"/>
                    <a:pt x="4302" y="12918"/>
                    <a:pt x="8604" y="7863"/>
                  </a:cubicBezTo>
                  <a:cubicBezTo>
                    <a:pt x="9680" y="6572"/>
                    <a:pt x="10756" y="5174"/>
                    <a:pt x="11508" y="4098"/>
                  </a:cubicBezTo>
                  <a:cubicBezTo>
                    <a:pt x="12369" y="2807"/>
                    <a:pt x="14412" y="-204"/>
                    <a:pt x="12907" y="11"/>
                  </a:cubicBezTo>
                  <a:cubicBezTo>
                    <a:pt x="9680" y="1409"/>
                    <a:pt x="108" y="13025"/>
                    <a:pt x="0" y="1517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20" name="任意多边形: 形状 1707">
              <a:extLst>
                <a:ext uri="{FF2B5EF4-FFF2-40B4-BE49-F238E27FC236}">
                  <a16:creationId xmlns:a16="http://schemas.microsoft.com/office/drawing/2014/main" xmlns="" id="{1CC3B838-43E3-44AB-83C2-01F48FF42863}"/>
                </a:ext>
              </a:extLst>
            </p:cNvPr>
            <p:cNvSpPr/>
            <p:nvPr/>
          </p:nvSpPr>
          <p:spPr>
            <a:xfrm>
              <a:off x="2643464" y="5577506"/>
              <a:ext cx="56365" cy="65966"/>
            </a:xfrm>
            <a:custGeom>
              <a:avLst/>
              <a:gdLst>
                <a:gd name="connsiteX0" fmla="*/ 13123 w 13339"/>
                <a:gd name="connsiteY0" fmla="*/ 0 h 15611"/>
                <a:gd name="connsiteX1" fmla="*/ 1 w 13339"/>
                <a:gd name="connsiteY1" fmla="*/ 15596 h 15611"/>
                <a:gd name="connsiteX2" fmla="*/ 7745 w 13339"/>
                <a:gd name="connsiteY2" fmla="*/ 7852 h 15611"/>
                <a:gd name="connsiteX3" fmla="*/ 13338 w 13339"/>
                <a:gd name="connsiteY3" fmla="*/ 0 h 15611"/>
                <a:gd name="connsiteX4" fmla="*/ 13123 w 13339"/>
                <a:gd name="connsiteY4" fmla="*/ 0 h 15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9" h="15611">
                  <a:moveTo>
                    <a:pt x="13123" y="0"/>
                  </a:moveTo>
                  <a:cubicBezTo>
                    <a:pt x="10649" y="1398"/>
                    <a:pt x="-107" y="14197"/>
                    <a:pt x="1" y="15596"/>
                  </a:cubicBezTo>
                  <a:cubicBezTo>
                    <a:pt x="646" y="15918"/>
                    <a:pt x="5056" y="11186"/>
                    <a:pt x="7745" y="7852"/>
                  </a:cubicBezTo>
                  <a:cubicBezTo>
                    <a:pt x="9681" y="5485"/>
                    <a:pt x="13445" y="860"/>
                    <a:pt x="13338" y="0"/>
                  </a:cubicBezTo>
                  <a:cubicBezTo>
                    <a:pt x="13338" y="0"/>
                    <a:pt x="13230" y="0"/>
                    <a:pt x="13123"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21" name="任意多边形: 形状 1708">
              <a:extLst>
                <a:ext uri="{FF2B5EF4-FFF2-40B4-BE49-F238E27FC236}">
                  <a16:creationId xmlns:a16="http://schemas.microsoft.com/office/drawing/2014/main" xmlns="" id="{465D7E67-C2D9-49DC-A13A-F6FDDC056C79}"/>
                </a:ext>
              </a:extLst>
            </p:cNvPr>
            <p:cNvSpPr/>
            <p:nvPr/>
          </p:nvSpPr>
          <p:spPr>
            <a:xfrm>
              <a:off x="2689371" y="5552056"/>
              <a:ext cx="55900" cy="66355"/>
            </a:xfrm>
            <a:custGeom>
              <a:avLst/>
              <a:gdLst>
                <a:gd name="connsiteX0" fmla="*/ 0 w 13229"/>
                <a:gd name="connsiteY0" fmla="*/ 15703 h 15703"/>
                <a:gd name="connsiteX1" fmla="*/ 6884 w 13229"/>
                <a:gd name="connsiteY1" fmla="*/ 7959 h 15703"/>
                <a:gd name="connsiteX2" fmla="*/ 13229 w 13229"/>
                <a:gd name="connsiteY2" fmla="*/ 0 h 15703"/>
                <a:gd name="connsiteX3" fmla="*/ 13122 w 13229"/>
                <a:gd name="connsiteY3" fmla="*/ 0 h 15703"/>
                <a:gd name="connsiteX4" fmla="*/ 0 w 13229"/>
                <a:gd name="connsiteY4" fmla="*/ 15703 h 15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9" h="15703">
                  <a:moveTo>
                    <a:pt x="0" y="15703"/>
                  </a:moveTo>
                  <a:cubicBezTo>
                    <a:pt x="860" y="14950"/>
                    <a:pt x="4195" y="11078"/>
                    <a:pt x="6884" y="7959"/>
                  </a:cubicBezTo>
                  <a:cubicBezTo>
                    <a:pt x="6991" y="7852"/>
                    <a:pt x="12907" y="860"/>
                    <a:pt x="13229" y="0"/>
                  </a:cubicBezTo>
                  <a:cubicBezTo>
                    <a:pt x="13229" y="0"/>
                    <a:pt x="13229" y="0"/>
                    <a:pt x="13122" y="0"/>
                  </a:cubicBezTo>
                  <a:cubicBezTo>
                    <a:pt x="12154" y="860"/>
                    <a:pt x="0" y="15058"/>
                    <a:pt x="0" y="1570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35" name="任意多边形: 形状 1722">
              <a:extLst>
                <a:ext uri="{FF2B5EF4-FFF2-40B4-BE49-F238E27FC236}">
                  <a16:creationId xmlns:a16="http://schemas.microsoft.com/office/drawing/2014/main" xmlns="" id="{50ACF021-8BF8-4BDB-A755-B6B79EFF4E8D}"/>
                </a:ext>
              </a:extLst>
            </p:cNvPr>
            <p:cNvSpPr/>
            <p:nvPr/>
          </p:nvSpPr>
          <p:spPr>
            <a:xfrm>
              <a:off x="57543" y="5932913"/>
              <a:ext cx="63984" cy="56902"/>
            </a:xfrm>
            <a:custGeom>
              <a:avLst/>
              <a:gdLst>
                <a:gd name="connsiteX0" fmla="*/ 15139 w 15142"/>
                <a:gd name="connsiteY0" fmla="*/ 7421 h 13466"/>
                <a:gd name="connsiteX1" fmla="*/ 6965 w 15142"/>
                <a:gd name="connsiteY1" fmla="*/ 0 h 13466"/>
                <a:gd name="connsiteX2" fmla="*/ 1695 w 15142"/>
                <a:gd name="connsiteY2" fmla="*/ 10648 h 13466"/>
                <a:gd name="connsiteX3" fmla="*/ 15139 w 15142"/>
                <a:gd name="connsiteY3" fmla="*/ 7421 h 13466"/>
              </a:gdLst>
              <a:ahLst/>
              <a:cxnLst>
                <a:cxn ang="0">
                  <a:pos x="connsiteX0" y="connsiteY0"/>
                </a:cxn>
                <a:cxn ang="0">
                  <a:pos x="connsiteX1" y="connsiteY1"/>
                </a:cxn>
                <a:cxn ang="0">
                  <a:pos x="connsiteX2" y="connsiteY2"/>
                </a:cxn>
                <a:cxn ang="0">
                  <a:pos x="connsiteX3" y="connsiteY3"/>
                </a:cxn>
              </a:cxnLst>
              <a:rect l="l" t="t" r="r" b="b"/>
              <a:pathLst>
                <a:path w="15142" h="13466">
                  <a:moveTo>
                    <a:pt x="15139" y="7421"/>
                  </a:moveTo>
                  <a:cubicBezTo>
                    <a:pt x="15247" y="4410"/>
                    <a:pt x="12773" y="215"/>
                    <a:pt x="6965" y="0"/>
                  </a:cubicBezTo>
                  <a:cubicBezTo>
                    <a:pt x="297" y="430"/>
                    <a:pt x="-1854" y="6561"/>
                    <a:pt x="1695" y="10648"/>
                  </a:cubicBezTo>
                  <a:cubicBezTo>
                    <a:pt x="6105" y="15703"/>
                    <a:pt x="14924" y="13552"/>
                    <a:pt x="15139" y="742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36" name="任意多边形: 形状 1723">
              <a:extLst>
                <a:ext uri="{FF2B5EF4-FFF2-40B4-BE49-F238E27FC236}">
                  <a16:creationId xmlns:a16="http://schemas.microsoft.com/office/drawing/2014/main" xmlns="" id="{FA1718F3-9B38-4B7C-AE3B-9AABAF902BEA}"/>
                </a:ext>
              </a:extLst>
            </p:cNvPr>
            <p:cNvSpPr/>
            <p:nvPr/>
          </p:nvSpPr>
          <p:spPr>
            <a:xfrm>
              <a:off x="301576" y="5927914"/>
              <a:ext cx="64233" cy="57527"/>
            </a:xfrm>
            <a:custGeom>
              <a:avLst/>
              <a:gdLst>
                <a:gd name="connsiteX0" fmla="*/ 15146 w 15201"/>
                <a:gd name="connsiteY0" fmla="*/ 7421 h 13614"/>
                <a:gd name="connsiteX1" fmla="*/ 7725 w 15201"/>
                <a:gd name="connsiteY1" fmla="*/ 0 h 13614"/>
                <a:gd name="connsiteX2" fmla="*/ 1271 w 15201"/>
                <a:gd name="connsiteY2" fmla="*/ 10756 h 13614"/>
                <a:gd name="connsiteX3" fmla="*/ 15146 w 15201"/>
                <a:gd name="connsiteY3" fmla="*/ 7421 h 13614"/>
              </a:gdLst>
              <a:ahLst/>
              <a:cxnLst>
                <a:cxn ang="0">
                  <a:pos x="connsiteX0" y="connsiteY0"/>
                </a:cxn>
                <a:cxn ang="0">
                  <a:pos x="connsiteX1" y="connsiteY1"/>
                </a:cxn>
                <a:cxn ang="0">
                  <a:pos x="connsiteX2" y="connsiteY2"/>
                </a:cxn>
                <a:cxn ang="0">
                  <a:pos x="connsiteX3" y="connsiteY3"/>
                </a:cxn>
              </a:cxnLst>
              <a:rect l="l" t="t" r="r" b="b"/>
              <a:pathLst>
                <a:path w="15201" h="13614">
                  <a:moveTo>
                    <a:pt x="15146" y="7421"/>
                  </a:moveTo>
                  <a:cubicBezTo>
                    <a:pt x="15576" y="4410"/>
                    <a:pt x="13533" y="215"/>
                    <a:pt x="7725" y="0"/>
                  </a:cubicBezTo>
                  <a:cubicBezTo>
                    <a:pt x="949" y="430"/>
                    <a:pt x="-1848" y="6668"/>
                    <a:pt x="1271" y="10756"/>
                  </a:cubicBezTo>
                  <a:cubicBezTo>
                    <a:pt x="5143" y="15918"/>
                    <a:pt x="14178" y="13660"/>
                    <a:pt x="15146" y="742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37" name="任意多边形: 形状 1724">
              <a:extLst>
                <a:ext uri="{FF2B5EF4-FFF2-40B4-BE49-F238E27FC236}">
                  <a16:creationId xmlns:a16="http://schemas.microsoft.com/office/drawing/2014/main" xmlns="" id="{358FAD11-9E22-4C27-8A77-46CA5D250A23}"/>
                </a:ext>
              </a:extLst>
            </p:cNvPr>
            <p:cNvSpPr/>
            <p:nvPr/>
          </p:nvSpPr>
          <p:spPr>
            <a:xfrm>
              <a:off x="546923" y="5921099"/>
              <a:ext cx="63929" cy="57612"/>
            </a:xfrm>
            <a:custGeom>
              <a:avLst/>
              <a:gdLst>
                <a:gd name="connsiteX0" fmla="*/ 14949 w 15129"/>
                <a:gd name="connsiteY0" fmla="*/ 7314 h 13634"/>
                <a:gd name="connsiteX1" fmla="*/ 8388 w 15129"/>
                <a:gd name="connsiteY1" fmla="*/ 0 h 13634"/>
                <a:gd name="connsiteX2" fmla="*/ 860 w 15129"/>
                <a:gd name="connsiteY2" fmla="*/ 10863 h 13634"/>
                <a:gd name="connsiteX3" fmla="*/ 14949 w 15129"/>
                <a:gd name="connsiteY3" fmla="*/ 7314 h 13634"/>
              </a:gdLst>
              <a:ahLst/>
              <a:cxnLst>
                <a:cxn ang="0">
                  <a:pos x="connsiteX0" y="connsiteY0"/>
                </a:cxn>
                <a:cxn ang="0">
                  <a:pos x="connsiteX1" y="connsiteY1"/>
                </a:cxn>
                <a:cxn ang="0">
                  <a:pos x="connsiteX2" y="connsiteY2"/>
                </a:cxn>
                <a:cxn ang="0">
                  <a:pos x="connsiteX3" y="connsiteY3"/>
                </a:cxn>
              </a:cxnLst>
              <a:rect l="l" t="t" r="r" b="b"/>
              <a:pathLst>
                <a:path w="15129" h="13634">
                  <a:moveTo>
                    <a:pt x="14949" y="7314"/>
                  </a:moveTo>
                  <a:cubicBezTo>
                    <a:pt x="15702" y="4302"/>
                    <a:pt x="14196" y="108"/>
                    <a:pt x="8388" y="0"/>
                  </a:cubicBezTo>
                  <a:cubicBezTo>
                    <a:pt x="1720" y="538"/>
                    <a:pt x="-1722" y="6776"/>
                    <a:pt x="860" y="10863"/>
                  </a:cubicBezTo>
                  <a:cubicBezTo>
                    <a:pt x="4086" y="15918"/>
                    <a:pt x="13336" y="13660"/>
                    <a:pt x="14949" y="731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38" name="任意多边形: 形状 1725">
              <a:extLst>
                <a:ext uri="{FF2B5EF4-FFF2-40B4-BE49-F238E27FC236}">
                  <a16:creationId xmlns:a16="http://schemas.microsoft.com/office/drawing/2014/main" xmlns="" id="{5069E4BC-3FD3-42B2-8CD1-4034E6A9DF2B}"/>
                </a:ext>
              </a:extLst>
            </p:cNvPr>
            <p:cNvSpPr/>
            <p:nvPr/>
          </p:nvSpPr>
          <p:spPr>
            <a:xfrm>
              <a:off x="789904" y="5911553"/>
              <a:ext cx="64449" cy="57806"/>
            </a:xfrm>
            <a:custGeom>
              <a:avLst/>
              <a:gdLst>
                <a:gd name="connsiteX0" fmla="*/ 9181 w 15252"/>
                <a:gd name="connsiteY0" fmla="*/ 0 h 13680"/>
                <a:gd name="connsiteX1" fmla="*/ 577 w 15252"/>
                <a:gd name="connsiteY1" fmla="*/ 10971 h 13680"/>
                <a:gd name="connsiteX2" fmla="*/ 14882 w 15252"/>
                <a:gd name="connsiteY2" fmla="*/ 7314 h 13680"/>
                <a:gd name="connsiteX3" fmla="*/ 9181 w 15252"/>
                <a:gd name="connsiteY3" fmla="*/ 0 h 13680"/>
              </a:gdLst>
              <a:ahLst/>
              <a:cxnLst>
                <a:cxn ang="0">
                  <a:pos x="connsiteX0" y="connsiteY0"/>
                </a:cxn>
                <a:cxn ang="0">
                  <a:pos x="connsiteX1" y="connsiteY1"/>
                </a:cxn>
                <a:cxn ang="0">
                  <a:pos x="connsiteX2" y="connsiteY2"/>
                </a:cxn>
                <a:cxn ang="0">
                  <a:pos x="connsiteX3" y="connsiteY3"/>
                </a:cxn>
              </a:cxnLst>
              <a:rect l="l" t="t" r="r" b="b"/>
              <a:pathLst>
                <a:path w="15252" h="13680">
                  <a:moveTo>
                    <a:pt x="9181" y="0"/>
                  </a:moveTo>
                  <a:cubicBezTo>
                    <a:pt x="2513" y="645"/>
                    <a:pt x="-1574" y="6991"/>
                    <a:pt x="577" y="10971"/>
                  </a:cubicBezTo>
                  <a:cubicBezTo>
                    <a:pt x="3266" y="16026"/>
                    <a:pt x="12623" y="13552"/>
                    <a:pt x="14882" y="7314"/>
                  </a:cubicBezTo>
                  <a:cubicBezTo>
                    <a:pt x="15957" y="4302"/>
                    <a:pt x="14882" y="0"/>
                    <a:pt x="9181"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39" name="任意多边形: 形状 1726">
              <a:extLst>
                <a:ext uri="{FF2B5EF4-FFF2-40B4-BE49-F238E27FC236}">
                  <a16:creationId xmlns:a16="http://schemas.microsoft.com/office/drawing/2014/main" xmlns="" id="{48787DD9-18D8-4D71-AB9B-7615666C9125}"/>
                </a:ext>
              </a:extLst>
            </p:cNvPr>
            <p:cNvSpPr/>
            <p:nvPr/>
          </p:nvSpPr>
          <p:spPr>
            <a:xfrm>
              <a:off x="1029635" y="5899730"/>
              <a:ext cx="64969" cy="58106"/>
            </a:xfrm>
            <a:custGeom>
              <a:avLst/>
              <a:gdLst>
                <a:gd name="connsiteX0" fmla="*/ 9991 w 15375"/>
                <a:gd name="connsiteY0" fmla="*/ 2 h 13751"/>
                <a:gd name="connsiteX1" fmla="*/ 311 w 15375"/>
                <a:gd name="connsiteY1" fmla="*/ 11080 h 13751"/>
                <a:gd name="connsiteX2" fmla="*/ 14723 w 15375"/>
                <a:gd name="connsiteY2" fmla="*/ 7208 h 13751"/>
                <a:gd name="connsiteX3" fmla="*/ 14723 w 15375"/>
                <a:gd name="connsiteY3" fmla="*/ 7208 h 13751"/>
                <a:gd name="connsiteX4" fmla="*/ 9991 w 15375"/>
                <a:gd name="connsiteY4" fmla="*/ 2 h 1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75" h="13751">
                  <a:moveTo>
                    <a:pt x="9991" y="2"/>
                  </a:moveTo>
                  <a:cubicBezTo>
                    <a:pt x="2892" y="755"/>
                    <a:pt x="-1195" y="7423"/>
                    <a:pt x="311" y="11080"/>
                  </a:cubicBezTo>
                  <a:cubicBezTo>
                    <a:pt x="2354" y="16135"/>
                    <a:pt x="11819" y="13554"/>
                    <a:pt x="14723" y="7208"/>
                  </a:cubicBezTo>
                  <a:lnTo>
                    <a:pt x="14723" y="7208"/>
                  </a:lnTo>
                  <a:cubicBezTo>
                    <a:pt x="16121" y="4197"/>
                    <a:pt x="15584" y="-106"/>
                    <a:pt x="9991" y="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40" name="任意多边形: 形状 1727">
              <a:extLst>
                <a:ext uri="{FF2B5EF4-FFF2-40B4-BE49-F238E27FC236}">
                  <a16:creationId xmlns:a16="http://schemas.microsoft.com/office/drawing/2014/main" xmlns="" id="{2AAEB4B4-D548-42C0-8F42-B7701606C870}"/>
                </a:ext>
              </a:extLst>
            </p:cNvPr>
            <p:cNvSpPr/>
            <p:nvPr/>
          </p:nvSpPr>
          <p:spPr>
            <a:xfrm>
              <a:off x="1264363" y="5884733"/>
              <a:ext cx="65260" cy="58541"/>
            </a:xfrm>
            <a:custGeom>
              <a:avLst/>
              <a:gdLst>
                <a:gd name="connsiteX0" fmla="*/ 14457 w 15444"/>
                <a:gd name="connsiteY0" fmla="*/ 7208 h 13854"/>
                <a:gd name="connsiteX1" fmla="*/ 10693 w 15444"/>
                <a:gd name="connsiteY1" fmla="*/ 2 h 13854"/>
                <a:gd name="connsiteX2" fmla="*/ 152 w 15444"/>
                <a:gd name="connsiteY2" fmla="*/ 11188 h 13854"/>
                <a:gd name="connsiteX3" fmla="*/ 14457 w 15444"/>
                <a:gd name="connsiteY3" fmla="*/ 7208 h 13854"/>
              </a:gdLst>
              <a:ahLst/>
              <a:cxnLst>
                <a:cxn ang="0">
                  <a:pos x="connsiteX0" y="connsiteY0"/>
                </a:cxn>
                <a:cxn ang="0">
                  <a:pos x="connsiteX1" y="connsiteY1"/>
                </a:cxn>
                <a:cxn ang="0">
                  <a:pos x="connsiteX2" y="connsiteY2"/>
                </a:cxn>
                <a:cxn ang="0">
                  <a:pos x="connsiteX3" y="connsiteY3"/>
                </a:cxn>
              </a:cxnLst>
              <a:rect l="l" t="t" r="r" b="b"/>
              <a:pathLst>
                <a:path w="15444" h="13854">
                  <a:moveTo>
                    <a:pt x="14457" y="7208"/>
                  </a:moveTo>
                  <a:cubicBezTo>
                    <a:pt x="16178" y="4197"/>
                    <a:pt x="16071" y="-106"/>
                    <a:pt x="10693" y="2"/>
                  </a:cubicBezTo>
                  <a:cubicBezTo>
                    <a:pt x="3809" y="755"/>
                    <a:pt x="-923" y="7531"/>
                    <a:pt x="152" y="11188"/>
                  </a:cubicBezTo>
                  <a:cubicBezTo>
                    <a:pt x="1551" y="16243"/>
                    <a:pt x="10908" y="13662"/>
                    <a:pt x="14457" y="720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41" name="任意多边形: 形状 1728">
              <a:extLst>
                <a:ext uri="{FF2B5EF4-FFF2-40B4-BE49-F238E27FC236}">
                  <a16:creationId xmlns:a16="http://schemas.microsoft.com/office/drawing/2014/main" xmlns="" id="{EC235460-744B-4F46-BAA1-C2CC48B0C8EB}"/>
                </a:ext>
              </a:extLst>
            </p:cNvPr>
            <p:cNvSpPr/>
            <p:nvPr/>
          </p:nvSpPr>
          <p:spPr>
            <a:xfrm>
              <a:off x="1490804" y="5867459"/>
              <a:ext cx="65315" cy="58972"/>
            </a:xfrm>
            <a:custGeom>
              <a:avLst/>
              <a:gdLst>
                <a:gd name="connsiteX0" fmla="*/ 14109 w 15457"/>
                <a:gd name="connsiteY0" fmla="*/ 7208 h 13956"/>
                <a:gd name="connsiteX1" fmla="*/ 14109 w 15457"/>
                <a:gd name="connsiteY1" fmla="*/ 7208 h 13956"/>
                <a:gd name="connsiteX2" fmla="*/ 11421 w 15457"/>
                <a:gd name="connsiteY2" fmla="*/ 2 h 13956"/>
                <a:gd name="connsiteX3" fmla="*/ 127 w 15457"/>
                <a:gd name="connsiteY3" fmla="*/ 11833 h 13956"/>
                <a:gd name="connsiteX4" fmla="*/ 14109 w 15457"/>
                <a:gd name="connsiteY4" fmla="*/ 7208 h 13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7" h="13956">
                  <a:moveTo>
                    <a:pt x="14109" y="7208"/>
                  </a:moveTo>
                  <a:lnTo>
                    <a:pt x="14109" y="7208"/>
                  </a:lnTo>
                  <a:cubicBezTo>
                    <a:pt x="16045" y="4089"/>
                    <a:pt x="16476" y="-105"/>
                    <a:pt x="11421" y="2"/>
                  </a:cubicBezTo>
                  <a:cubicBezTo>
                    <a:pt x="4967" y="862"/>
                    <a:pt x="-948" y="7961"/>
                    <a:pt x="127" y="11833"/>
                  </a:cubicBezTo>
                  <a:cubicBezTo>
                    <a:pt x="1525" y="16243"/>
                    <a:pt x="10237" y="13339"/>
                    <a:pt x="14109" y="720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42" name="任意多边形: 形状 1729">
              <a:extLst>
                <a:ext uri="{FF2B5EF4-FFF2-40B4-BE49-F238E27FC236}">
                  <a16:creationId xmlns:a16="http://schemas.microsoft.com/office/drawing/2014/main" xmlns="" id="{F6849BCF-D726-4183-A773-2DA736B02193}"/>
                </a:ext>
              </a:extLst>
            </p:cNvPr>
            <p:cNvSpPr/>
            <p:nvPr/>
          </p:nvSpPr>
          <p:spPr>
            <a:xfrm>
              <a:off x="1701636" y="5848803"/>
              <a:ext cx="63422" cy="59133"/>
            </a:xfrm>
            <a:custGeom>
              <a:avLst/>
              <a:gdLst>
                <a:gd name="connsiteX0" fmla="*/ 11863 w 15009"/>
                <a:gd name="connsiteY0" fmla="*/ 8 h 13994"/>
                <a:gd name="connsiteX1" fmla="*/ 31 w 15009"/>
                <a:gd name="connsiteY1" fmla="*/ 11946 h 13994"/>
                <a:gd name="connsiteX2" fmla="*/ 13153 w 15009"/>
                <a:gd name="connsiteY2" fmla="*/ 7214 h 13994"/>
                <a:gd name="connsiteX3" fmla="*/ 11863 w 15009"/>
                <a:gd name="connsiteY3" fmla="*/ 8 h 13994"/>
              </a:gdLst>
              <a:ahLst/>
              <a:cxnLst>
                <a:cxn ang="0">
                  <a:pos x="connsiteX0" y="connsiteY0"/>
                </a:cxn>
                <a:cxn ang="0">
                  <a:pos x="connsiteX1" y="connsiteY1"/>
                </a:cxn>
                <a:cxn ang="0">
                  <a:pos x="connsiteX2" y="connsiteY2"/>
                </a:cxn>
                <a:cxn ang="0">
                  <a:pos x="connsiteX3" y="connsiteY3"/>
                </a:cxn>
              </a:cxnLst>
              <a:rect l="l" t="t" r="r" b="b"/>
              <a:pathLst>
                <a:path w="15009" h="13994">
                  <a:moveTo>
                    <a:pt x="11863" y="8"/>
                  </a:moveTo>
                  <a:cubicBezTo>
                    <a:pt x="5947" y="868"/>
                    <a:pt x="-506" y="8182"/>
                    <a:pt x="31" y="11946"/>
                  </a:cubicBezTo>
                  <a:cubicBezTo>
                    <a:pt x="569" y="16249"/>
                    <a:pt x="8851" y="13345"/>
                    <a:pt x="13153" y="7214"/>
                  </a:cubicBezTo>
                  <a:cubicBezTo>
                    <a:pt x="15304" y="4095"/>
                    <a:pt x="16380" y="-207"/>
                    <a:pt x="11863" y="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43" name="任意多边形: 形状 1730">
              <a:extLst>
                <a:ext uri="{FF2B5EF4-FFF2-40B4-BE49-F238E27FC236}">
                  <a16:creationId xmlns:a16="http://schemas.microsoft.com/office/drawing/2014/main" xmlns="" id="{3A55D237-EA1F-4EA5-AC03-FDBB3A904CD6}"/>
                </a:ext>
              </a:extLst>
            </p:cNvPr>
            <p:cNvSpPr/>
            <p:nvPr/>
          </p:nvSpPr>
          <p:spPr>
            <a:xfrm>
              <a:off x="1890757" y="5828351"/>
              <a:ext cx="62476" cy="60037"/>
            </a:xfrm>
            <a:custGeom>
              <a:avLst/>
              <a:gdLst>
                <a:gd name="connsiteX0" fmla="*/ 12388 w 14785"/>
                <a:gd name="connsiteY0" fmla="*/ 7214 h 14208"/>
                <a:gd name="connsiteX1" fmla="*/ 12280 w 14785"/>
                <a:gd name="connsiteY1" fmla="*/ 8 h 14208"/>
                <a:gd name="connsiteX2" fmla="*/ 19 w 14785"/>
                <a:gd name="connsiteY2" fmla="*/ 12592 h 14208"/>
                <a:gd name="connsiteX3" fmla="*/ 12388 w 14785"/>
                <a:gd name="connsiteY3" fmla="*/ 7214 h 14208"/>
              </a:gdLst>
              <a:ahLst/>
              <a:cxnLst>
                <a:cxn ang="0">
                  <a:pos x="connsiteX0" y="connsiteY0"/>
                </a:cxn>
                <a:cxn ang="0">
                  <a:pos x="connsiteX1" y="connsiteY1"/>
                </a:cxn>
                <a:cxn ang="0">
                  <a:pos x="connsiteX2" y="connsiteY2"/>
                </a:cxn>
                <a:cxn ang="0">
                  <a:pos x="connsiteX3" y="connsiteY3"/>
                </a:cxn>
              </a:cxnLst>
              <a:rect l="l" t="t" r="r" b="b"/>
              <a:pathLst>
                <a:path w="14785" h="14208">
                  <a:moveTo>
                    <a:pt x="12388" y="7214"/>
                  </a:moveTo>
                  <a:cubicBezTo>
                    <a:pt x="14754" y="4095"/>
                    <a:pt x="16367" y="-207"/>
                    <a:pt x="12280" y="8"/>
                  </a:cubicBezTo>
                  <a:cubicBezTo>
                    <a:pt x="6687" y="976"/>
                    <a:pt x="-412" y="8827"/>
                    <a:pt x="19" y="12592"/>
                  </a:cubicBezTo>
                  <a:cubicBezTo>
                    <a:pt x="449" y="16356"/>
                    <a:pt x="7870" y="13130"/>
                    <a:pt x="12388" y="721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44" name="任意多边形: 形状 1731">
              <a:extLst>
                <a:ext uri="{FF2B5EF4-FFF2-40B4-BE49-F238E27FC236}">
                  <a16:creationId xmlns:a16="http://schemas.microsoft.com/office/drawing/2014/main" xmlns="" id="{DFBCFBA5-3F09-445C-BFE7-674095C00AAF}"/>
                </a:ext>
              </a:extLst>
            </p:cNvPr>
            <p:cNvSpPr/>
            <p:nvPr/>
          </p:nvSpPr>
          <p:spPr>
            <a:xfrm>
              <a:off x="2059410" y="5806534"/>
              <a:ext cx="61102" cy="60806"/>
            </a:xfrm>
            <a:custGeom>
              <a:avLst/>
              <a:gdLst>
                <a:gd name="connsiteX0" fmla="*/ 11411 w 14460"/>
                <a:gd name="connsiteY0" fmla="*/ 7321 h 14390"/>
                <a:gd name="connsiteX1" fmla="*/ 12594 w 14460"/>
                <a:gd name="connsiteY1" fmla="*/ 8 h 14390"/>
                <a:gd name="connsiteX2" fmla="*/ 10 w 14460"/>
                <a:gd name="connsiteY2" fmla="*/ 13129 h 14390"/>
                <a:gd name="connsiteX3" fmla="*/ 11411 w 14460"/>
                <a:gd name="connsiteY3" fmla="*/ 7321 h 14390"/>
              </a:gdLst>
              <a:ahLst/>
              <a:cxnLst>
                <a:cxn ang="0">
                  <a:pos x="connsiteX0" y="connsiteY0"/>
                </a:cxn>
                <a:cxn ang="0">
                  <a:pos x="connsiteX1" y="connsiteY1"/>
                </a:cxn>
                <a:cxn ang="0">
                  <a:pos x="connsiteX2" y="connsiteY2"/>
                </a:cxn>
                <a:cxn ang="0">
                  <a:pos x="connsiteX3" y="connsiteY3"/>
                </a:cxn>
              </a:cxnLst>
              <a:rect l="l" t="t" r="r" b="b"/>
              <a:pathLst>
                <a:path w="14460" h="14390">
                  <a:moveTo>
                    <a:pt x="11411" y="7321"/>
                  </a:moveTo>
                  <a:cubicBezTo>
                    <a:pt x="13992" y="4202"/>
                    <a:pt x="16143" y="-208"/>
                    <a:pt x="12594" y="8"/>
                  </a:cubicBezTo>
                  <a:cubicBezTo>
                    <a:pt x="7324" y="1083"/>
                    <a:pt x="-313" y="9688"/>
                    <a:pt x="10" y="13129"/>
                  </a:cubicBezTo>
                  <a:cubicBezTo>
                    <a:pt x="225" y="16356"/>
                    <a:pt x="6786" y="13022"/>
                    <a:pt x="11411" y="732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45" name="任意多边形: 形状 1732">
              <a:extLst>
                <a:ext uri="{FF2B5EF4-FFF2-40B4-BE49-F238E27FC236}">
                  <a16:creationId xmlns:a16="http://schemas.microsoft.com/office/drawing/2014/main" xmlns="" id="{55C27D4D-9248-43EF-B47C-3D3B0CF2BACB}"/>
                </a:ext>
              </a:extLst>
            </p:cNvPr>
            <p:cNvSpPr/>
            <p:nvPr/>
          </p:nvSpPr>
          <p:spPr>
            <a:xfrm>
              <a:off x="2205793" y="5784261"/>
              <a:ext cx="60684" cy="60942"/>
            </a:xfrm>
            <a:custGeom>
              <a:avLst/>
              <a:gdLst>
                <a:gd name="connsiteX0" fmla="*/ 10649 w 14361"/>
                <a:gd name="connsiteY0" fmla="*/ 7322 h 14422"/>
                <a:gd name="connsiteX1" fmla="*/ 11294 w 14361"/>
                <a:gd name="connsiteY1" fmla="*/ 6569 h 14422"/>
                <a:gd name="connsiteX2" fmla="*/ 13015 w 14361"/>
                <a:gd name="connsiteY2" fmla="*/ 8 h 14422"/>
                <a:gd name="connsiteX3" fmla="*/ 1 w 14361"/>
                <a:gd name="connsiteY3" fmla="*/ 13560 h 14422"/>
                <a:gd name="connsiteX4" fmla="*/ 10649 w 14361"/>
                <a:gd name="connsiteY4" fmla="*/ 7322 h 14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61" h="14422">
                  <a:moveTo>
                    <a:pt x="10649" y="7322"/>
                  </a:moveTo>
                  <a:cubicBezTo>
                    <a:pt x="10864" y="7107"/>
                    <a:pt x="11079" y="6784"/>
                    <a:pt x="11294" y="6569"/>
                  </a:cubicBezTo>
                  <a:cubicBezTo>
                    <a:pt x="13553" y="3773"/>
                    <a:pt x="15919" y="-207"/>
                    <a:pt x="13015" y="8"/>
                  </a:cubicBezTo>
                  <a:cubicBezTo>
                    <a:pt x="8175" y="1191"/>
                    <a:pt x="-107" y="10549"/>
                    <a:pt x="1" y="13560"/>
                  </a:cubicBezTo>
                  <a:cubicBezTo>
                    <a:pt x="109" y="16142"/>
                    <a:pt x="6024" y="12592"/>
                    <a:pt x="10649" y="732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46" name="任意多边形: 形状 1733">
              <a:extLst>
                <a:ext uri="{FF2B5EF4-FFF2-40B4-BE49-F238E27FC236}">
                  <a16:creationId xmlns:a16="http://schemas.microsoft.com/office/drawing/2014/main" xmlns="" id="{B79C6D69-B6C4-4837-BCF7-E446F23D02A9}"/>
                </a:ext>
              </a:extLst>
            </p:cNvPr>
            <p:cNvSpPr/>
            <p:nvPr/>
          </p:nvSpPr>
          <p:spPr>
            <a:xfrm>
              <a:off x="2329413" y="5760627"/>
              <a:ext cx="60206" cy="61880"/>
            </a:xfrm>
            <a:custGeom>
              <a:avLst/>
              <a:gdLst>
                <a:gd name="connsiteX0" fmla="*/ 13338 w 14248"/>
                <a:gd name="connsiteY0" fmla="*/ 8 h 14644"/>
                <a:gd name="connsiteX1" fmla="*/ 1 w 14248"/>
                <a:gd name="connsiteY1" fmla="*/ 14098 h 14644"/>
                <a:gd name="connsiteX2" fmla="*/ 9896 w 14248"/>
                <a:gd name="connsiteY2" fmla="*/ 7430 h 14644"/>
                <a:gd name="connsiteX3" fmla="*/ 9896 w 14248"/>
                <a:gd name="connsiteY3" fmla="*/ 7430 h 14644"/>
                <a:gd name="connsiteX4" fmla="*/ 11187 w 14248"/>
                <a:gd name="connsiteY4" fmla="*/ 5924 h 14644"/>
                <a:gd name="connsiteX5" fmla="*/ 13338 w 14248"/>
                <a:gd name="connsiteY5" fmla="*/ 8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48" h="14644">
                  <a:moveTo>
                    <a:pt x="13338" y="8"/>
                  </a:moveTo>
                  <a:cubicBezTo>
                    <a:pt x="9036" y="1299"/>
                    <a:pt x="-107" y="11409"/>
                    <a:pt x="1" y="14098"/>
                  </a:cubicBezTo>
                  <a:cubicBezTo>
                    <a:pt x="108" y="16034"/>
                    <a:pt x="5271" y="12592"/>
                    <a:pt x="9896" y="7430"/>
                  </a:cubicBezTo>
                  <a:lnTo>
                    <a:pt x="9896" y="7430"/>
                  </a:lnTo>
                  <a:cubicBezTo>
                    <a:pt x="10326" y="7000"/>
                    <a:pt x="10757" y="6354"/>
                    <a:pt x="11187" y="5924"/>
                  </a:cubicBezTo>
                  <a:cubicBezTo>
                    <a:pt x="12908" y="3773"/>
                    <a:pt x="15704" y="-207"/>
                    <a:pt x="13338" y="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47" name="任意多边形: 形状 1734">
              <a:extLst>
                <a:ext uri="{FF2B5EF4-FFF2-40B4-BE49-F238E27FC236}">
                  <a16:creationId xmlns:a16="http://schemas.microsoft.com/office/drawing/2014/main" xmlns="" id="{D9F69243-81E8-496D-AA1A-13D0BC3AC336}"/>
                </a:ext>
              </a:extLst>
            </p:cNvPr>
            <p:cNvSpPr/>
            <p:nvPr/>
          </p:nvSpPr>
          <p:spPr>
            <a:xfrm>
              <a:off x="2430764" y="5736529"/>
              <a:ext cx="59805" cy="62425"/>
            </a:xfrm>
            <a:custGeom>
              <a:avLst/>
              <a:gdLst>
                <a:gd name="connsiteX0" fmla="*/ 9143 w 14153"/>
                <a:gd name="connsiteY0" fmla="*/ 7433 h 14773"/>
                <a:gd name="connsiteX1" fmla="*/ 12155 w 14153"/>
                <a:gd name="connsiteY1" fmla="*/ 3884 h 14773"/>
                <a:gd name="connsiteX2" fmla="*/ 13553 w 14153"/>
                <a:gd name="connsiteY2" fmla="*/ 12 h 14773"/>
                <a:gd name="connsiteX3" fmla="*/ 1 w 14153"/>
                <a:gd name="connsiteY3" fmla="*/ 14424 h 14773"/>
                <a:gd name="connsiteX4" fmla="*/ 9143 w 14153"/>
                <a:gd name="connsiteY4" fmla="*/ 7433 h 14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3" h="14773">
                  <a:moveTo>
                    <a:pt x="9143" y="7433"/>
                  </a:moveTo>
                  <a:cubicBezTo>
                    <a:pt x="9681" y="6895"/>
                    <a:pt x="10972" y="5390"/>
                    <a:pt x="12155" y="3884"/>
                  </a:cubicBezTo>
                  <a:cubicBezTo>
                    <a:pt x="13123" y="2593"/>
                    <a:pt x="15166" y="-203"/>
                    <a:pt x="13553" y="12"/>
                  </a:cubicBezTo>
                  <a:cubicBezTo>
                    <a:pt x="9896" y="1302"/>
                    <a:pt x="-107" y="12381"/>
                    <a:pt x="1" y="14424"/>
                  </a:cubicBezTo>
                  <a:cubicBezTo>
                    <a:pt x="1" y="15930"/>
                    <a:pt x="4626" y="12381"/>
                    <a:pt x="9143" y="743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48" name="任意多边形: 形状 1735">
              <a:extLst>
                <a:ext uri="{FF2B5EF4-FFF2-40B4-BE49-F238E27FC236}">
                  <a16:creationId xmlns:a16="http://schemas.microsoft.com/office/drawing/2014/main" xmlns="" id="{AAD4A686-0E3F-49D0-AF67-75EF9C4E7F70}"/>
                </a:ext>
              </a:extLst>
            </p:cNvPr>
            <p:cNvSpPr/>
            <p:nvPr/>
          </p:nvSpPr>
          <p:spPr>
            <a:xfrm>
              <a:off x="2508912" y="5712147"/>
              <a:ext cx="59602" cy="63126"/>
            </a:xfrm>
            <a:custGeom>
              <a:avLst/>
              <a:gdLst>
                <a:gd name="connsiteX0" fmla="*/ 13774 w 14105"/>
                <a:gd name="connsiteY0" fmla="*/ 81 h 14939"/>
                <a:gd name="connsiteX1" fmla="*/ 7 w 14105"/>
                <a:gd name="connsiteY1" fmla="*/ 14923 h 14939"/>
                <a:gd name="connsiteX2" fmla="*/ 8396 w 14105"/>
                <a:gd name="connsiteY2" fmla="*/ 7610 h 14939"/>
                <a:gd name="connsiteX3" fmla="*/ 14097 w 14105"/>
                <a:gd name="connsiteY3" fmla="*/ 81 h 14939"/>
                <a:gd name="connsiteX4" fmla="*/ 13774 w 14105"/>
                <a:gd name="connsiteY4" fmla="*/ 81 h 14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5" h="14939">
                  <a:moveTo>
                    <a:pt x="13774" y="81"/>
                  </a:moveTo>
                  <a:cubicBezTo>
                    <a:pt x="10978" y="1371"/>
                    <a:pt x="-316" y="13633"/>
                    <a:pt x="7" y="14923"/>
                  </a:cubicBezTo>
                  <a:cubicBezTo>
                    <a:pt x="760" y="15246"/>
                    <a:pt x="5385" y="10729"/>
                    <a:pt x="8396" y="7610"/>
                  </a:cubicBezTo>
                  <a:cubicBezTo>
                    <a:pt x="10440" y="5351"/>
                    <a:pt x="14312" y="941"/>
                    <a:pt x="14097" y="81"/>
                  </a:cubicBezTo>
                  <a:cubicBezTo>
                    <a:pt x="13881" y="-27"/>
                    <a:pt x="13774" y="-27"/>
                    <a:pt x="13774" y="8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49" name="任意多边形: 形状 1736">
              <a:extLst>
                <a:ext uri="{FF2B5EF4-FFF2-40B4-BE49-F238E27FC236}">
                  <a16:creationId xmlns:a16="http://schemas.microsoft.com/office/drawing/2014/main" xmlns="" id="{B82B082F-3523-4395-BF4A-6909D91FE722}"/>
                </a:ext>
              </a:extLst>
            </p:cNvPr>
            <p:cNvSpPr/>
            <p:nvPr/>
          </p:nvSpPr>
          <p:spPr>
            <a:xfrm>
              <a:off x="2563025" y="5687490"/>
              <a:ext cx="59082" cy="63625"/>
            </a:xfrm>
            <a:custGeom>
              <a:avLst/>
              <a:gdLst>
                <a:gd name="connsiteX0" fmla="*/ 0 w 13982"/>
                <a:gd name="connsiteY0" fmla="*/ 15058 h 15057"/>
                <a:gd name="connsiteX1" fmla="*/ 7529 w 13982"/>
                <a:gd name="connsiteY1" fmla="*/ 7636 h 15057"/>
                <a:gd name="connsiteX2" fmla="*/ 13982 w 13982"/>
                <a:gd name="connsiteY2" fmla="*/ 0 h 15057"/>
                <a:gd name="connsiteX3" fmla="*/ 13875 w 13982"/>
                <a:gd name="connsiteY3" fmla="*/ 0 h 15057"/>
                <a:gd name="connsiteX4" fmla="*/ 0 w 13982"/>
                <a:gd name="connsiteY4" fmla="*/ 15058 h 15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82" h="15057">
                  <a:moveTo>
                    <a:pt x="0" y="15058"/>
                  </a:moveTo>
                  <a:cubicBezTo>
                    <a:pt x="645" y="14735"/>
                    <a:pt x="4840" y="10540"/>
                    <a:pt x="7529" y="7636"/>
                  </a:cubicBezTo>
                  <a:cubicBezTo>
                    <a:pt x="7744" y="7314"/>
                    <a:pt x="13875" y="860"/>
                    <a:pt x="13982" y="0"/>
                  </a:cubicBezTo>
                  <a:cubicBezTo>
                    <a:pt x="13982" y="0"/>
                    <a:pt x="13875" y="0"/>
                    <a:pt x="13875" y="0"/>
                  </a:cubicBezTo>
                  <a:cubicBezTo>
                    <a:pt x="12369" y="1076"/>
                    <a:pt x="107" y="13982"/>
                    <a:pt x="0" y="1505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63" name="任意多边形: 形状 1750">
              <a:extLst>
                <a:ext uri="{FF2B5EF4-FFF2-40B4-BE49-F238E27FC236}">
                  <a16:creationId xmlns:a16="http://schemas.microsoft.com/office/drawing/2014/main" xmlns="" id="{92BD0FDA-CCBA-4445-B127-62D08F2FB369}"/>
                </a:ext>
              </a:extLst>
            </p:cNvPr>
            <p:cNvSpPr/>
            <p:nvPr/>
          </p:nvSpPr>
          <p:spPr>
            <a:xfrm>
              <a:off x="174259" y="6057446"/>
              <a:ext cx="60029" cy="53036"/>
            </a:xfrm>
            <a:custGeom>
              <a:avLst/>
              <a:gdLst>
                <a:gd name="connsiteX0" fmla="*/ 14192 w 14206"/>
                <a:gd name="connsiteY0" fmla="*/ 6884 h 12551"/>
                <a:gd name="connsiteX1" fmla="*/ 6771 w 14206"/>
                <a:gd name="connsiteY1" fmla="*/ 0 h 12551"/>
                <a:gd name="connsiteX2" fmla="*/ 1393 w 14206"/>
                <a:gd name="connsiteY2" fmla="*/ 10003 h 12551"/>
                <a:gd name="connsiteX3" fmla="*/ 14192 w 14206"/>
                <a:gd name="connsiteY3" fmla="*/ 6884 h 12551"/>
              </a:gdLst>
              <a:ahLst/>
              <a:cxnLst>
                <a:cxn ang="0">
                  <a:pos x="connsiteX0" y="connsiteY0"/>
                </a:cxn>
                <a:cxn ang="0">
                  <a:pos x="connsiteX1" y="connsiteY1"/>
                </a:cxn>
                <a:cxn ang="0">
                  <a:pos x="connsiteX2" y="connsiteY2"/>
                </a:cxn>
                <a:cxn ang="0">
                  <a:pos x="connsiteX3" y="connsiteY3"/>
                </a:cxn>
              </a:cxnLst>
              <a:rect l="l" t="t" r="r" b="b"/>
              <a:pathLst>
                <a:path w="14206" h="12551">
                  <a:moveTo>
                    <a:pt x="14192" y="6884"/>
                  </a:moveTo>
                  <a:cubicBezTo>
                    <a:pt x="14407" y="4087"/>
                    <a:pt x="12256" y="107"/>
                    <a:pt x="6771" y="0"/>
                  </a:cubicBezTo>
                  <a:cubicBezTo>
                    <a:pt x="533" y="430"/>
                    <a:pt x="-1726" y="6131"/>
                    <a:pt x="1393" y="10003"/>
                  </a:cubicBezTo>
                  <a:cubicBezTo>
                    <a:pt x="5373" y="14628"/>
                    <a:pt x="13654" y="12584"/>
                    <a:pt x="14192" y="688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64" name="任意多边形: 形状 1751">
              <a:extLst>
                <a:ext uri="{FF2B5EF4-FFF2-40B4-BE49-F238E27FC236}">
                  <a16:creationId xmlns:a16="http://schemas.microsoft.com/office/drawing/2014/main" xmlns="" id="{35E9CA5E-C3C8-4C63-919D-AA55AFC28669}"/>
                </a:ext>
              </a:extLst>
            </p:cNvPr>
            <p:cNvSpPr/>
            <p:nvPr/>
          </p:nvSpPr>
          <p:spPr>
            <a:xfrm>
              <a:off x="404520" y="6052447"/>
              <a:ext cx="60092" cy="53010"/>
            </a:xfrm>
            <a:custGeom>
              <a:avLst/>
              <a:gdLst>
                <a:gd name="connsiteX0" fmla="*/ 14124 w 14221"/>
                <a:gd name="connsiteY0" fmla="*/ 6776 h 12545"/>
                <a:gd name="connsiteX1" fmla="*/ 7563 w 14221"/>
                <a:gd name="connsiteY1" fmla="*/ 0 h 12545"/>
                <a:gd name="connsiteX2" fmla="*/ 1002 w 14221"/>
                <a:gd name="connsiteY2" fmla="*/ 10003 h 12545"/>
                <a:gd name="connsiteX3" fmla="*/ 14124 w 14221"/>
                <a:gd name="connsiteY3" fmla="*/ 6776 h 12545"/>
              </a:gdLst>
              <a:ahLst/>
              <a:cxnLst>
                <a:cxn ang="0">
                  <a:pos x="connsiteX0" y="connsiteY0"/>
                </a:cxn>
                <a:cxn ang="0">
                  <a:pos x="connsiteX1" y="connsiteY1"/>
                </a:cxn>
                <a:cxn ang="0">
                  <a:pos x="connsiteX2" y="connsiteY2"/>
                </a:cxn>
                <a:cxn ang="0">
                  <a:pos x="connsiteX3" y="connsiteY3"/>
                </a:cxn>
              </a:cxnLst>
              <a:rect l="l" t="t" r="r" b="b"/>
              <a:pathLst>
                <a:path w="14221" h="12545">
                  <a:moveTo>
                    <a:pt x="14124" y="6776"/>
                  </a:moveTo>
                  <a:cubicBezTo>
                    <a:pt x="14661" y="3980"/>
                    <a:pt x="13048" y="0"/>
                    <a:pt x="7563" y="0"/>
                  </a:cubicBezTo>
                  <a:cubicBezTo>
                    <a:pt x="1217" y="430"/>
                    <a:pt x="-1687" y="6238"/>
                    <a:pt x="1002" y="10003"/>
                  </a:cubicBezTo>
                  <a:cubicBezTo>
                    <a:pt x="4336" y="14628"/>
                    <a:pt x="12940" y="12584"/>
                    <a:pt x="14124" y="677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65" name="任意多边形: 形状 1752">
              <a:extLst>
                <a:ext uri="{FF2B5EF4-FFF2-40B4-BE49-F238E27FC236}">
                  <a16:creationId xmlns:a16="http://schemas.microsoft.com/office/drawing/2014/main" xmlns="" id="{17463F5A-344A-45FE-B312-08A4F0ABA781}"/>
                </a:ext>
              </a:extLst>
            </p:cNvPr>
            <p:cNvSpPr/>
            <p:nvPr/>
          </p:nvSpPr>
          <p:spPr>
            <a:xfrm>
              <a:off x="634389" y="6044266"/>
              <a:ext cx="60447" cy="53796"/>
            </a:xfrm>
            <a:custGeom>
              <a:avLst/>
              <a:gdLst>
                <a:gd name="connsiteX0" fmla="*/ 14041 w 14305"/>
                <a:gd name="connsiteY0" fmla="*/ 6776 h 12731"/>
                <a:gd name="connsiteX1" fmla="*/ 8448 w 14305"/>
                <a:gd name="connsiteY1" fmla="*/ 0 h 12731"/>
                <a:gd name="connsiteX2" fmla="*/ 381 w 14305"/>
                <a:gd name="connsiteY2" fmla="*/ 9680 h 12731"/>
                <a:gd name="connsiteX3" fmla="*/ 14041 w 14305"/>
                <a:gd name="connsiteY3" fmla="*/ 6776 h 12731"/>
              </a:gdLst>
              <a:ahLst/>
              <a:cxnLst>
                <a:cxn ang="0">
                  <a:pos x="connsiteX0" y="connsiteY0"/>
                </a:cxn>
                <a:cxn ang="0">
                  <a:pos x="connsiteX1" y="connsiteY1"/>
                </a:cxn>
                <a:cxn ang="0">
                  <a:pos x="connsiteX2" y="connsiteY2"/>
                </a:cxn>
                <a:cxn ang="0">
                  <a:pos x="connsiteX3" y="connsiteY3"/>
                </a:cxn>
              </a:cxnLst>
              <a:rect l="l" t="t" r="r" b="b"/>
              <a:pathLst>
                <a:path w="14305" h="12731">
                  <a:moveTo>
                    <a:pt x="14041" y="6776"/>
                  </a:moveTo>
                  <a:cubicBezTo>
                    <a:pt x="14901" y="3980"/>
                    <a:pt x="13826" y="0"/>
                    <a:pt x="8448" y="0"/>
                  </a:cubicBezTo>
                  <a:cubicBezTo>
                    <a:pt x="1887" y="538"/>
                    <a:pt x="-1125" y="6238"/>
                    <a:pt x="381" y="9680"/>
                  </a:cubicBezTo>
                  <a:cubicBezTo>
                    <a:pt x="2640" y="14950"/>
                    <a:pt x="11997" y="13014"/>
                    <a:pt x="14041" y="677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66" name="任意多边形: 形状 1753">
              <a:extLst>
                <a:ext uri="{FF2B5EF4-FFF2-40B4-BE49-F238E27FC236}">
                  <a16:creationId xmlns:a16="http://schemas.microsoft.com/office/drawing/2014/main" xmlns="" id="{706BA0A7-414E-49B3-A934-D31DF4E393CE}"/>
                </a:ext>
              </a:extLst>
            </p:cNvPr>
            <p:cNvSpPr/>
            <p:nvPr/>
          </p:nvSpPr>
          <p:spPr>
            <a:xfrm>
              <a:off x="861629" y="6034264"/>
              <a:ext cx="61457" cy="53610"/>
            </a:xfrm>
            <a:custGeom>
              <a:avLst/>
              <a:gdLst>
                <a:gd name="connsiteX0" fmla="*/ 9308 w 14544"/>
                <a:gd name="connsiteY0" fmla="*/ 0 h 12687"/>
                <a:gd name="connsiteX1" fmla="*/ 381 w 14544"/>
                <a:gd name="connsiteY1" fmla="*/ 10218 h 12687"/>
                <a:gd name="connsiteX2" fmla="*/ 14041 w 14544"/>
                <a:gd name="connsiteY2" fmla="*/ 6669 h 12687"/>
                <a:gd name="connsiteX3" fmla="*/ 9308 w 14544"/>
                <a:gd name="connsiteY3" fmla="*/ 0 h 12687"/>
              </a:gdLst>
              <a:ahLst/>
              <a:cxnLst>
                <a:cxn ang="0">
                  <a:pos x="connsiteX0" y="connsiteY0"/>
                </a:cxn>
                <a:cxn ang="0">
                  <a:pos x="connsiteX1" y="connsiteY1"/>
                </a:cxn>
                <a:cxn ang="0">
                  <a:pos x="connsiteX2" y="connsiteY2"/>
                </a:cxn>
                <a:cxn ang="0">
                  <a:pos x="connsiteX3" y="connsiteY3"/>
                </a:cxn>
              </a:cxnLst>
              <a:rect l="l" t="t" r="r" b="b"/>
              <a:pathLst>
                <a:path w="14544" h="12687">
                  <a:moveTo>
                    <a:pt x="9308" y="0"/>
                  </a:moveTo>
                  <a:cubicBezTo>
                    <a:pt x="2963" y="645"/>
                    <a:pt x="-1340" y="6561"/>
                    <a:pt x="381" y="10218"/>
                  </a:cubicBezTo>
                  <a:cubicBezTo>
                    <a:pt x="2532" y="14843"/>
                    <a:pt x="11460" y="12584"/>
                    <a:pt x="14041" y="6669"/>
                  </a:cubicBezTo>
                  <a:cubicBezTo>
                    <a:pt x="15224" y="3980"/>
                    <a:pt x="14579" y="0"/>
                    <a:pt x="9308"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67" name="任意多边形: 形状 1754">
              <a:extLst>
                <a:ext uri="{FF2B5EF4-FFF2-40B4-BE49-F238E27FC236}">
                  <a16:creationId xmlns:a16="http://schemas.microsoft.com/office/drawing/2014/main" xmlns="" id="{CBDDF817-E6D5-4EE2-BE6A-CB94376D58C5}"/>
                </a:ext>
              </a:extLst>
            </p:cNvPr>
            <p:cNvSpPr/>
            <p:nvPr/>
          </p:nvSpPr>
          <p:spPr>
            <a:xfrm>
              <a:off x="1085269" y="6021985"/>
              <a:ext cx="62395" cy="54392"/>
            </a:xfrm>
            <a:custGeom>
              <a:avLst/>
              <a:gdLst>
                <a:gd name="connsiteX0" fmla="*/ 10161 w 14766"/>
                <a:gd name="connsiteY0" fmla="*/ 2 h 12872"/>
                <a:gd name="connsiteX1" fmla="*/ 158 w 14766"/>
                <a:gd name="connsiteY1" fmla="*/ 10435 h 12872"/>
                <a:gd name="connsiteX2" fmla="*/ 13926 w 14766"/>
                <a:gd name="connsiteY2" fmla="*/ 6778 h 12872"/>
                <a:gd name="connsiteX3" fmla="*/ 13926 w 14766"/>
                <a:gd name="connsiteY3" fmla="*/ 6778 h 12872"/>
                <a:gd name="connsiteX4" fmla="*/ 10161 w 14766"/>
                <a:gd name="connsiteY4" fmla="*/ 2 h 12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6" h="12872">
                  <a:moveTo>
                    <a:pt x="10161" y="2"/>
                  </a:moveTo>
                  <a:cubicBezTo>
                    <a:pt x="3600" y="755"/>
                    <a:pt x="-917" y="6993"/>
                    <a:pt x="158" y="10435"/>
                  </a:cubicBezTo>
                  <a:cubicBezTo>
                    <a:pt x="1557" y="15060"/>
                    <a:pt x="10591" y="12694"/>
                    <a:pt x="13926" y="6778"/>
                  </a:cubicBezTo>
                  <a:lnTo>
                    <a:pt x="13926" y="6778"/>
                  </a:lnTo>
                  <a:cubicBezTo>
                    <a:pt x="15431" y="3874"/>
                    <a:pt x="15324" y="-106"/>
                    <a:pt x="10161" y="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68" name="任意多边形: 形状 1755">
              <a:extLst>
                <a:ext uri="{FF2B5EF4-FFF2-40B4-BE49-F238E27FC236}">
                  <a16:creationId xmlns:a16="http://schemas.microsoft.com/office/drawing/2014/main" xmlns="" id="{259ACFCE-241A-4801-92A6-C71D8718310D}"/>
                </a:ext>
              </a:extLst>
            </p:cNvPr>
            <p:cNvSpPr/>
            <p:nvPr/>
          </p:nvSpPr>
          <p:spPr>
            <a:xfrm>
              <a:off x="1302566" y="6006988"/>
              <a:ext cx="63439" cy="54692"/>
            </a:xfrm>
            <a:custGeom>
              <a:avLst/>
              <a:gdLst>
                <a:gd name="connsiteX0" fmla="*/ 39 w 15013"/>
                <a:gd name="connsiteY0" fmla="*/ 10543 h 12943"/>
                <a:gd name="connsiteX1" fmla="*/ 13698 w 15013"/>
                <a:gd name="connsiteY1" fmla="*/ 6671 h 12943"/>
                <a:gd name="connsiteX2" fmla="*/ 13698 w 15013"/>
                <a:gd name="connsiteY2" fmla="*/ 6671 h 12943"/>
                <a:gd name="connsiteX3" fmla="*/ 11009 w 15013"/>
                <a:gd name="connsiteY3" fmla="*/ 2 h 12943"/>
                <a:gd name="connsiteX4" fmla="*/ 39 w 15013"/>
                <a:gd name="connsiteY4" fmla="*/ 10543 h 12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12943">
                  <a:moveTo>
                    <a:pt x="39" y="10543"/>
                  </a:moveTo>
                  <a:cubicBezTo>
                    <a:pt x="791" y="15167"/>
                    <a:pt x="9719" y="12694"/>
                    <a:pt x="13698" y="6671"/>
                  </a:cubicBezTo>
                  <a:lnTo>
                    <a:pt x="13698" y="6671"/>
                  </a:lnTo>
                  <a:cubicBezTo>
                    <a:pt x="15634" y="3767"/>
                    <a:pt x="15957" y="-105"/>
                    <a:pt x="11009" y="2"/>
                  </a:cubicBezTo>
                  <a:cubicBezTo>
                    <a:pt x="4663" y="755"/>
                    <a:pt x="-499" y="7101"/>
                    <a:pt x="39" y="1054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69" name="任意多边形: 形状 1756">
              <a:extLst>
                <a:ext uri="{FF2B5EF4-FFF2-40B4-BE49-F238E27FC236}">
                  <a16:creationId xmlns:a16="http://schemas.microsoft.com/office/drawing/2014/main" xmlns="" id="{2D089206-14A4-4FF0-A9C5-B5E377B498C3}"/>
                </a:ext>
              </a:extLst>
            </p:cNvPr>
            <p:cNvSpPr/>
            <p:nvPr/>
          </p:nvSpPr>
          <p:spPr>
            <a:xfrm>
              <a:off x="1510293" y="5989718"/>
              <a:ext cx="62919" cy="55017"/>
            </a:xfrm>
            <a:custGeom>
              <a:avLst/>
              <a:gdLst>
                <a:gd name="connsiteX0" fmla="*/ 11649 w 14890"/>
                <a:gd name="connsiteY0" fmla="*/ 2 h 13020"/>
                <a:gd name="connsiteX1" fmla="*/ 32 w 14890"/>
                <a:gd name="connsiteY1" fmla="*/ 11080 h 13020"/>
                <a:gd name="connsiteX2" fmla="*/ 13047 w 14890"/>
                <a:gd name="connsiteY2" fmla="*/ 6671 h 13020"/>
                <a:gd name="connsiteX3" fmla="*/ 13047 w 14890"/>
                <a:gd name="connsiteY3" fmla="*/ 6671 h 13020"/>
                <a:gd name="connsiteX4" fmla="*/ 11649 w 14890"/>
                <a:gd name="connsiteY4" fmla="*/ 2 h 13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90" h="13020">
                  <a:moveTo>
                    <a:pt x="11649" y="2"/>
                  </a:moveTo>
                  <a:cubicBezTo>
                    <a:pt x="5733" y="863"/>
                    <a:pt x="-505" y="7531"/>
                    <a:pt x="32" y="11080"/>
                  </a:cubicBezTo>
                  <a:cubicBezTo>
                    <a:pt x="678" y="15168"/>
                    <a:pt x="8745" y="12371"/>
                    <a:pt x="13047" y="6671"/>
                  </a:cubicBezTo>
                  <a:lnTo>
                    <a:pt x="13047" y="6671"/>
                  </a:lnTo>
                  <a:cubicBezTo>
                    <a:pt x="15198" y="3874"/>
                    <a:pt x="16273" y="-105"/>
                    <a:pt x="11649" y="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70" name="任意多边形: 形状 1757">
              <a:extLst>
                <a:ext uri="{FF2B5EF4-FFF2-40B4-BE49-F238E27FC236}">
                  <a16:creationId xmlns:a16="http://schemas.microsoft.com/office/drawing/2014/main" xmlns="" id="{42C0A9D2-6C80-419D-AA6D-5CBECC6D879A}"/>
                </a:ext>
              </a:extLst>
            </p:cNvPr>
            <p:cNvSpPr/>
            <p:nvPr/>
          </p:nvSpPr>
          <p:spPr>
            <a:xfrm>
              <a:off x="1699418" y="5971083"/>
              <a:ext cx="62176" cy="55824"/>
            </a:xfrm>
            <a:custGeom>
              <a:avLst/>
              <a:gdLst>
                <a:gd name="connsiteX0" fmla="*/ 19 w 14714"/>
                <a:gd name="connsiteY0" fmla="*/ 11726 h 13211"/>
                <a:gd name="connsiteX1" fmla="*/ 12280 w 14714"/>
                <a:gd name="connsiteY1" fmla="*/ 6778 h 13211"/>
                <a:gd name="connsiteX2" fmla="*/ 12173 w 14714"/>
                <a:gd name="connsiteY2" fmla="*/ 2 h 13211"/>
                <a:gd name="connsiteX3" fmla="*/ 19 w 14714"/>
                <a:gd name="connsiteY3" fmla="*/ 11726 h 13211"/>
              </a:gdLst>
              <a:ahLst/>
              <a:cxnLst>
                <a:cxn ang="0">
                  <a:pos x="connsiteX0" y="connsiteY0"/>
                </a:cxn>
                <a:cxn ang="0">
                  <a:pos x="connsiteX1" y="connsiteY1"/>
                </a:cxn>
                <a:cxn ang="0">
                  <a:pos x="connsiteX2" y="connsiteY2"/>
                </a:cxn>
                <a:cxn ang="0">
                  <a:pos x="connsiteX3" y="connsiteY3"/>
                </a:cxn>
              </a:cxnLst>
              <a:rect l="l" t="t" r="r" b="b"/>
              <a:pathLst>
                <a:path w="14714" h="13211">
                  <a:moveTo>
                    <a:pt x="19" y="11726"/>
                  </a:moveTo>
                  <a:cubicBezTo>
                    <a:pt x="449" y="15167"/>
                    <a:pt x="7763" y="12263"/>
                    <a:pt x="12280" y="6778"/>
                  </a:cubicBezTo>
                  <a:cubicBezTo>
                    <a:pt x="14754" y="3874"/>
                    <a:pt x="16260" y="-105"/>
                    <a:pt x="12173" y="2"/>
                  </a:cubicBezTo>
                  <a:cubicBezTo>
                    <a:pt x="6580" y="970"/>
                    <a:pt x="-411" y="8284"/>
                    <a:pt x="19" y="1172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71" name="任意多边形: 形状 1758">
              <a:extLst>
                <a:ext uri="{FF2B5EF4-FFF2-40B4-BE49-F238E27FC236}">
                  <a16:creationId xmlns:a16="http://schemas.microsoft.com/office/drawing/2014/main" xmlns="" id="{633B6487-4487-403D-9FA5-A2D68DA61126}"/>
                </a:ext>
              </a:extLst>
            </p:cNvPr>
            <p:cNvSpPr/>
            <p:nvPr/>
          </p:nvSpPr>
          <p:spPr>
            <a:xfrm>
              <a:off x="1868095" y="5951514"/>
              <a:ext cx="62108" cy="56167"/>
            </a:xfrm>
            <a:custGeom>
              <a:avLst/>
              <a:gdLst>
                <a:gd name="connsiteX0" fmla="*/ 12804 w 14698"/>
                <a:gd name="connsiteY0" fmla="*/ 8 h 13292"/>
                <a:gd name="connsiteX1" fmla="*/ 4 w 14698"/>
                <a:gd name="connsiteY1" fmla="*/ 12162 h 13292"/>
                <a:gd name="connsiteX2" fmla="*/ 11620 w 14698"/>
                <a:gd name="connsiteY2" fmla="*/ 6784 h 13292"/>
                <a:gd name="connsiteX3" fmla="*/ 12804 w 14698"/>
                <a:gd name="connsiteY3" fmla="*/ 8 h 13292"/>
              </a:gdLst>
              <a:ahLst/>
              <a:cxnLst>
                <a:cxn ang="0">
                  <a:pos x="connsiteX0" y="connsiteY0"/>
                </a:cxn>
                <a:cxn ang="0">
                  <a:pos x="connsiteX1" y="connsiteY1"/>
                </a:cxn>
                <a:cxn ang="0">
                  <a:pos x="connsiteX2" y="connsiteY2"/>
                </a:cxn>
                <a:cxn ang="0">
                  <a:pos x="connsiteX3" y="connsiteY3"/>
                </a:cxn>
              </a:cxnLst>
              <a:rect l="l" t="t" r="r" b="b"/>
              <a:pathLst>
                <a:path w="14698" h="13292">
                  <a:moveTo>
                    <a:pt x="12804" y="8"/>
                  </a:moveTo>
                  <a:cubicBezTo>
                    <a:pt x="7426" y="976"/>
                    <a:pt x="-211" y="8935"/>
                    <a:pt x="4" y="12162"/>
                  </a:cubicBezTo>
                  <a:cubicBezTo>
                    <a:pt x="220" y="15066"/>
                    <a:pt x="6888" y="12054"/>
                    <a:pt x="11620" y="6784"/>
                  </a:cubicBezTo>
                  <a:cubicBezTo>
                    <a:pt x="14309" y="3880"/>
                    <a:pt x="16353" y="-207"/>
                    <a:pt x="12804" y="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72" name="任意多边形: 形状 1759">
              <a:extLst>
                <a:ext uri="{FF2B5EF4-FFF2-40B4-BE49-F238E27FC236}">
                  <a16:creationId xmlns:a16="http://schemas.microsoft.com/office/drawing/2014/main" xmlns="" id="{EFCBCC84-91BE-4360-B7E8-2BCAF68FEB55}"/>
                </a:ext>
              </a:extLst>
            </p:cNvPr>
            <p:cNvSpPr/>
            <p:nvPr/>
          </p:nvSpPr>
          <p:spPr>
            <a:xfrm>
              <a:off x="2016714" y="5930606"/>
              <a:ext cx="62146" cy="57012"/>
            </a:xfrm>
            <a:custGeom>
              <a:avLst/>
              <a:gdLst>
                <a:gd name="connsiteX0" fmla="*/ 13341 w 14707"/>
                <a:gd name="connsiteY0" fmla="*/ 9 h 13492"/>
                <a:gd name="connsiteX1" fmla="*/ 4 w 14707"/>
                <a:gd name="connsiteY1" fmla="*/ 12700 h 13492"/>
                <a:gd name="connsiteX2" fmla="*/ 10975 w 14707"/>
                <a:gd name="connsiteY2" fmla="*/ 6892 h 13492"/>
                <a:gd name="connsiteX3" fmla="*/ 12158 w 14707"/>
                <a:gd name="connsiteY3" fmla="*/ 5494 h 13492"/>
                <a:gd name="connsiteX4" fmla="*/ 13341 w 14707"/>
                <a:gd name="connsiteY4" fmla="*/ 9 h 13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7" h="13492">
                  <a:moveTo>
                    <a:pt x="13341" y="9"/>
                  </a:moveTo>
                  <a:cubicBezTo>
                    <a:pt x="8393" y="1084"/>
                    <a:pt x="-211" y="9796"/>
                    <a:pt x="4" y="12700"/>
                  </a:cubicBezTo>
                  <a:cubicBezTo>
                    <a:pt x="219" y="15067"/>
                    <a:pt x="6242" y="11840"/>
                    <a:pt x="10975" y="6892"/>
                  </a:cubicBezTo>
                  <a:cubicBezTo>
                    <a:pt x="11405" y="6462"/>
                    <a:pt x="11835" y="5924"/>
                    <a:pt x="12158" y="5494"/>
                  </a:cubicBezTo>
                  <a:cubicBezTo>
                    <a:pt x="13879" y="3558"/>
                    <a:pt x="16245" y="-206"/>
                    <a:pt x="13341" y="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73" name="任意多边形: 形状 1760">
              <a:extLst>
                <a:ext uri="{FF2B5EF4-FFF2-40B4-BE49-F238E27FC236}">
                  <a16:creationId xmlns:a16="http://schemas.microsoft.com/office/drawing/2014/main" xmlns="" id="{05A9A655-413E-4DB1-AF4B-F46556DBC53D}"/>
                </a:ext>
              </a:extLst>
            </p:cNvPr>
            <p:cNvSpPr/>
            <p:nvPr/>
          </p:nvSpPr>
          <p:spPr>
            <a:xfrm>
              <a:off x="2144894" y="5909242"/>
              <a:ext cx="62091" cy="57679"/>
            </a:xfrm>
            <a:custGeom>
              <a:avLst/>
              <a:gdLst>
                <a:gd name="connsiteX0" fmla="*/ 12692 w 14694"/>
                <a:gd name="connsiteY0" fmla="*/ 4205 h 13650"/>
                <a:gd name="connsiteX1" fmla="*/ 13768 w 14694"/>
                <a:gd name="connsiteY1" fmla="*/ 10 h 13650"/>
                <a:gd name="connsiteX2" fmla="*/ 1 w 14694"/>
                <a:gd name="connsiteY2" fmla="*/ 13132 h 13650"/>
                <a:gd name="connsiteX3" fmla="*/ 10326 w 14694"/>
                <a:gd name="connsiteY3" fmla="*/ 6894 h 13650"/>
                <a:gd name="connsiteX4" fmla="*/ 12692 w 14694"/>
                <a:gd name="connsiteY4" fmla="*/ 4205 h 13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4" h="13650">
                  <a:moveTo>
                    <a:pt x="12692" y="4205"/>
                  </a:moveTo>
                  <a:cubicBezTo>
                    <a:pt x="13553" y="3129"/>
                    <a:pt x="16027" y="-205"/>
                    <a:pt x="13768" y="10"/>
                  </a:cubicBezTo>
                  <a:cubicBezTo>
                    <a:pt x="9251" y="1193"/>
                    <a:pt x="-107" y="10658"/>
                    <a:pt x="1" y="13132"/>
                  </a:cubicBezTo>
                  <a:cubicBezTo>
                    <a:pt x="108" y="14960"/>
                    <a:pt x="5486" y="11733"/>
                    <a:pt x="10326" y="6894"/>
                  </a:cubicBezTo>
                  <a:cubicBezTo>
                    <a:pt x="11402" y="5710"/>
                    <a:pt x="12262" y="4742"/>
                    <a:pt x="12692" y="420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74" name="任意多边形: 形状 1761">
              <a:extLst>
                <a:ext uri="{FF2B5EF4-FFF2-40B4-BE49-F238E27FC236}">
                  <a16:creationId xmlns:a16="http://schemas.microsoft.com/office/drawing/2014/main" xmlns="" id="{0D01446F-FCD1-44CE-8FC0-828691B1F572}"/>
                </a:ext>
              </a:extLst>
            </p:cNvPr>
            <p:cNvSpPr/>
            <p:nvPr/>
          </p:nvSpPr>
          <p:spPr>
            <a:xfrm>
              <a:off x="2251687" y="5886935"/>
              <a:ext cx="62345" cy="58098"/>
            </a:xfrm>
            <a:custGeom>
              <a:avLst/>
              <a:gdLst>
                <a:gd name="connsiteX0" fmla="*/ 13233 w 14754"/>
                <a:gd name="connsiteY0" fmla="*/ 3030 h 13749"/>
                <a:gd name="connsiteX1" fmla="*/ 14093 w 14754"/>
                <a:gd name="connsiteY1" fmla="*/ 18 h 13749"/>
                <a:gd name="connsiteX2" fmla="*/ 3 w 14754"/>
                <a:gd name="connsiteY2" fmla="*/ 13463 h 13749"/>
                <a:gd name="connsiteX3" fmla="*/ 9683 w 14754"/>
                <a:gd name="connsiteY3" fmla="*/ 6902 h 13749"/>
                <a:gd name="connsiteX4" fmla="*/ 13233 w 14754"/>
                <a:gd name="connsiteY4" fmla="*/ 3030 h 13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 h="13749">
                  <a:moveTo>
                    <a:pt x="13233" y="3030"/>
                  </a:moveTo>
                  <a:cubicBezTo>
                    <a:pt x="14416" y="1524"/>
                    <a:pt x="15491" y="-197"/>
                    <a:pt x="14093" y="18"/>
                  </a:cubicBezTo>
                  <a:cubicBezTo>
                    <a:pt x="10113" y="1201"/>
                    <a:pt x="-212" y="11527"/>
                    <a:pt x="3" y="13463"/>
                  </a:cubicBezTo>
                  <a:cubicBezTo>
                    <a:pt x="111" y="14753"/>
                    <a:pt x="4951" y="11527"/>
                    <a:pt x="9683" y="6902"/>
                  </a:cubicBezTo>
                  <a:cubicBezTo>
                    <a:pt x="11082" y="5504"/>
                    <a:pt x="12372" y="4105"/>
                    <a:pt x="13233" y="303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75" name="任意多边形: 形状 1762">
              <a:extLst>
                <a:ext uri="{FF2B5EF4-FFF2-40B4-BE49-F238E27FC236}">
                  <a16:creationId xmlns:a16="http://schemas.microsoft.com/office/drawing/2014/main" xmlns="" id="{076B47D9-4ABA-4328-BA03-071CF117D148}"/>
                </a:ext>
              </a:extLst>
            </p:cNvPr>
            <p:cNvSpPr/>
            <p:nvPr/>
          </p:nvSpPr>
          <p:spPr>
            <a:xfrm>
              <a:off x="2337070" y="5863833"/>
              <a:ext cx="62471" cy="58698"/>
            </a:xfrm>
            <a:custGeom>
              <a:avLst/>
              <a:gdLst>
                <a:gd name="connsiteX0" fmla="*/ 18 w 14784"/>
                <a:gd name="connsiteY0" fmla="*/ 13875 h 13891"/>
                <a:gd name="connsiteX1" fmla="*/ 8945 w 14784"/>
                <a:gd name="connsiteY1" fmla="*/ 6991 h 13891"/>
                <a:gd name="connsiteX2" fmla="*/ 14753 w 14784"/>
                <a:gd name="connsiteY2" fmla="*/ 0 h 13891"/>
                <a:gd name="connsiteX3" fmla="*/ 14430 w 14784"/>
                <a:gd name="connsiteY3" fmla="*/ 0 h 13891"/>
                <a:gd name="connsiteX4" fmla="*/ 18 w 14784"/>
                <a:gd name="connsiteY4" fmla="*/ 13875 h 13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4" h="13891">
                  <a:moveTo>
                    <a:pt x="18" y="13875"/>
                  </a:moveTo>
                  <a:cubicBezTo>
                    <a:pt x="986" y="14197"/>
                    <a:pt x="5933" y="9895"/>
                    <a:pt x="8945" y="6991"/>
                  </a:cubicBezTo>
                  <a:cubicBezTo>
                    <a:pt x="11096" y="4948"/>
                    <a:pt x="15183" y="753"/>
                    <a:pt x="14753" y="0"/>
                  </a:cubicBezTo>
                  <a:cubicBezTo>
                    <a:pt x="14645" y="0"/>
                    <a:pt x="14538" y="0"/>
                    <a:pt x="14430" y="0"/>
                  </a:cubicBezTo>
                  <a:cubicBezTo>
                    <a:pt x="11311" y="1291"/>
                    <a:pt x="-520" y="12692"/>
                    <a:pt x="18" y="1387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76" name="任意多边形: 形状 1763">
              <a:extLst>
                <a:ext uri="{FF2B5EF4-FFF2-40B4-BE49-F238E27FC236}">
                  <a16:creationId xmlns:a16="http://schemas.microsoft.com/office/drawing/2014/main" xmlns="" id="{A4BC98B9-2CCA-45E2-A8D6-4B15745D4751}"/>
                </a:ext>
              </a:extLst>
            </p:cNvPr>
            <p:cNvSpPr/>
            <p:nvPr/>
          </p:nvSpPr>
          <p:spPr>
            <a:xfrm>
              <a:off x="2400762" y="5840656"/>
              <a:ext cx="62281" cy="59535"/>
            </a:xfrm>
            <a:custGeom>
              <a:avLst/>
              <a:gdLst>
                <a:gd name="connsiteX0" fmla="*/ 14738 w 14739"/>
                <a:gd name="connsiteY0" fmla="*/ 0 h 14089"/>
                <a:gd name="connsiteX1" fmla="*/ 14630 w 14739"/>
                <a:gd name="connsiteY1" fmla="*/ 0 h 14089"/>
                <a:gd name="connsiteX2" fmla="*/ 3 w 14739"/>
                <a:gd name="connsiteY2" fmla="*/ 14090 h 14089"/>
                <a:gd name="connsiteX3" fmla="*/ 8284 w 14739"/>
                <a:gd name="connsiteY3" fmla="*/ 7099 h 14089"/>
                <a:gd name="connsiteX4" fmla="*/ 8284 w 14739"/>
                <a:gd name="connsiteY4" fmla="*/ 7099 h 14089"/>
                <a:gd name="connsiteX5" fmla="*/ 14738 w 14739"/>
                <a:gd name="connsiteY5" fmla="*/ 0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9" h="14089">
                  <a:moveTo>
                    <a:pt x="14738" y="0"/>
                  </a:moveTo>
                  <a:cubicBezTo>
                    <a:pt x="14738" y="0"/>
                    <a:pt x="14630" y="0"/>
                    <a:pt x="14630" y="0"/>
                  </a:cubicBezTo>
                  <a:cubicBezTo>
                    <a:pt x="12802" y="968"/>
                    <a:pt x="-213" y="13014"/>
                    <a:pt x="3" y="14090"/>
                  </a:cubicBezTo>
                  <a:cubicBezTo>
                    <a:pt x="971" y="13875"/>
                    <a:pt x="5595" y="9680"/>
                    <a:pt x="8284" y="7099"/>
                  </a:cubicBezTo>
                  <a:lnTo>
                    <a:pt x="8284" y="7099"/>
                  </a:lnTo>
                  <a:cubicBezTo>
                    <a:pt x="8392" y="6884"/>
                    <a:pt x="14845" y="753"/>
                    <a:pt x="14738"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77" name="任意多边形: 形状 1764">
              <a:extLst>
                <a:ext uri="{FF2B5EF4-FFF2-40B4-BE49-F238E27FC236}">
                  <a16:creationId xmlns:a16="http://schemas.microsoft.com/office/drawing/2014/main" xmlns="" id="{C5BBDD02-DFDB-42B4-B33A-20258DE7D809}"/>
                </a:ext>
              </a:extLst>
            </p:cNvPr>
            <p:cNvSpPr/>
            <p:nvPr/>
          </p:nvSpPr>
          <p:spPr>
            <a:xfrm>
              <a:off x="2441222" y="5817474"/>
              <a:ext cx="62716" cy="59991"/>
            </a:xfrm>
            <a:custGeom>
              <a:avLst/>
              <a:gdLst>
                <a:gd name="connsiteX0" fmla="*/ 0 w 14842"/>
                <a:gd name="connsiteY0" fmla="*/ 14197 h 14197"/>
                <a:gd name="connsiteX1" fmla="*/ 7529 w 14842"/>
                <a:gd name="connsiteY1" fmla="*/ 7206 h 14197"/>
                <a:gd name="connsiteX2" fmla="*/ 14843 w 14842"/>
                <a:gd name="connsiteY2" fmla="*/ 0 h 14197"/>
                <a:gd name="connsiteX3" fmla="*/ 0 w 14842"/>
                <a:gd name="connsiteY3" fmla="*/ 14197 h 14197"/>
              </a:gdLst>
              <a:ahLst/>
              <a:cxnLst>
                <a:cxn ang="0">
                  <a:pos x="connsiteX0" y="connsiteY0"/>
                </a:cxn>
                <a:cxn ang="0">
                  <a:pos x="connsiteX1" y="connsiteY1"/>
                </a:cxn>
                <a:cxn ang="0">
                  <a:pos x="connsiteX2" y="connsiteY2"/>
                </a:cxn>
                <a:cxn ang="0">
                  <a:pos x="connsiteX3" y="connsiteY3"/>
                </a:cxn>
              </a:cxnLst>
              <a:rect l="l" t="t" r="r" b="b"/>
              <a:pathLst>
                <a:path w="14842" h="14197">
                  <a:moveTo>
                    <a:pt x="0" y="14197"/>
                  </a:moveTo>
                  <a:cubicBezTo>
                    <a:pt x="753" y="13552"/>
                    <a:pt x="4195" y="10433"/>
                    <a:pt x="7529" y="7206"/>
                  </a:cubicBezTo>
                  <a:cubicBezTo>
                    <a:pt x="7636" y="7099"/>
                    <a:pt x="14520" y="538"/>
                    <a:pt x="14843" y="0"/>
                  </a:cubicBezTo>
                  <a:cubicBezTo>
                    <a:pt x="14628" y="108"/>
                    <a:pt x="323" y="13660"/>
                    <a:pt x="0" y="1419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91" name="任意多边形: 形状 1778">
              <a:extLst>
                <a:ext uri="{FF2B5EF4-FFF2-40B4-BE49-F238E27FC236}">
                  <a16:creationId xmlns:a16="http://schemas.microsoft.com/office/drawing/2014/main" xmlns="" id="{D7A00A8C-13FF-4BE9-86AF-5160584AAA5A}"/>
                </a:ext>
              </a:extLst>
            </p:cNvPr>
            <p:cNvSpPr/>
            <p:nvPr/>
          </p:nvSpPr>
          <p:spPr>
            <a:xfrm>
              <a:off x="83290" y="6157884"/>
              <a:ext cx="56877" cy="49533"/>
            </a:xfrm>
            <a:custGeom>
              <a:avLst/>
              <a:gdLst>
                <a:gd name="connsiteX0" fmla="*/ 13457 w 13460"/>
                <a:gd name="connsiteY0" fmla="*/ 6453 h 11722"/>
                <a:gd name="connsiteX1" fmla="*/ 6143 w 13460"/>
                <a:gd name="connsiteY1" fmla="*/ 0 h 11722"/>
                <a:gd name="connsiteX2" fmla="*/ 1625 w 13460"/>
                <a:gd name="connsiteY2" fmla="*/ 9250 h 11722"/>
                <a:gd name="connsiteX3" fmla="*/ 13457 w 13460"/>
                <a:gd name="connsiteY3" fmla="*/ 6453 h 11722"/>
              </a:gdLst>
              <a:ahLst/>
              <a:cxnLst>
                <a:cxn ang="0">
                  <a:pos x="connsiteX0" y="connsiteY0"/>
                </a:cxn>
                <a:cxn ang="0">
                  <a:pos x="connsiteX1" y="connsiteY1"/>
                </a:cxn>
                <a:cxn ang="0">
                  <a:pos x="connsiteX2" y="connsiteY2"/>
                </a:cxn>
                <a:cxn ang="0">
                  <a:pos x="connsiteX3" y="connsiteY3"/>
                </a:cxn>
              </a:cxnLst>
              <a:rect l="l" t="t" r="r" b="b"/>
              <a:pathLst>
                <a:path w="13460" h="11722">
                  <a:moveTo>
                    <a:pt x="13457" y="6453"/>
                  </a:moveTo>
                  <a:cubicBezTo>
                    <a:pt x="13564" y="3872"/>
                    <a:pt x="11306" y="215"/>
                    <a:pt x="6143" y="0"/>
                  </a:cubicBezTo>
                  <a:cubicBezTo>
                    <a:pt x="12" y="323"/>
                    <a:pt x="-1601" y="5700"/>
                    <a:pt x="1625" y="9250"/>
                  </a:cubicBezTo>
                  <a:cubicBezTo>
                    <a:pt x="5605" y="13660"/>
                    <a:pt x="13349" y="11831"/>
                    <a:pt x="13457" y="645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92" name="任意多边形: 形状 1779">
              <a:extLst>
                <a:ext uri="{FF2B5EF4-FFF2-40B4-BE49-F238E27FC236}">
                  <a16:creationId xmlns:a16="http://schemas.microsoft.com/office/drawing/2014/main" xmlns="" id="{BC767D60-611E-4FAD-B492-B2D51349C2A2}"/>
                </a:ext>
              </a:extLst>
            </p:cNvPr>
            <p:cNvSpPr/>
            <p:nvPr/>
          </p:nvSpPr>
          <p:spPr>
            <a:xfrm>
              <a:off x="300562" y="6154250"/>
              <a:ext cx="56644" cy="49173"/>
            </a:xfrm>
            <a:custGeom>
              <a:avLst/>
              <a:gdLst>
                <a:gd name="connsiteX0" fmla="*/ 13342 w 13405"/>
                <a:gd name="connsiteY0" fmla="*/ 6346 h 11637"/>
                <a:gd name="connsiteX1" fmla="*/ 6889 w 13405"/>
                <a:gd name="connsiteY1" fmla="*/ 0 h 11637"/>
                <a:gd name="connsiteX2" fmla="*/ 1081 w 13405"/>
                <a:gd name="connsiteY2" fmla="*/ 9357 h 11637"/>
                <a:gd name="connsiteX3" fmla="*/ 13342 w 13405"/>
                <a:gd name="connsiteY3" fmla="*/ 6346 h 11637"/>
              </a:gdLst>
              <a:ahLst/>
              <a:cxnLst>
                <a:cxn ang="0">
                  <a:pos x="connsiteX0" y="connsiteY0"/>
                </a:cxn>
                <a:cxn ang="0">
                  <a:pos x="connsiteX1" y="connsiteY1"/>
                </a:cxn>
                <a:cxn ang="0">
                  <a:pos x="connsiteX2" y="connsiteY2"/>
                </a:cxn>
                <a:cxn ang="0">
                  <a:pos x="connsiteX3" y="connsiteY3"/>
                </a:cxn>
              </a:cxnLst>
              <a:rect l="l" t="t" r="r" b="b"/>
              <a:pathLst>
                <a:path w="13405" h="11637">
                  <a:moveTo>
                    <a:pt x="13342" y="6346"/>
                  </a:moveTo>
                  <a:cubicBezTo>
                    <a:pt x="13772" y="3765"/>
                    <a:pt x="12051" y="108"/>
                    <a:pt x="6889" y="0"/>
                  </a:cubicBezTo>
                  <a:cubicBezTo>
                    <a:pt x="866" y="430"/>
                    <a:pt x="-1608" y="5808"/>
                    <a:pt x="1081" y="9357"/>
                  </a:cubicBezTo>
                  <a:cubicBezTo>
                    <a:pt x="4523" y="13552"/>
                    <a:pt x="12589" y="11616"/>
                    <a:pt x="13342" y="634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93" name="任意多边形: 形状 1780">
              <a:extLst>
                <a:ext uri="{FF2B5EF4-FFF2-40B4-BE49-F238E27FC236}">
                  <a16:creationId xmlns:a16="http://schemas.microsoft.com/office/drawing/2014/main" xmlns="" id="{53CE566D-7E7C-4670-8282-69B49E459BF7}"/>
                </a:ext>
              </a:extLst>
            </p:cNvPr>
            <p:cNvSpPr/>
            <p:nvPr/>
          </p:nvSpPr>
          <p:spPr>
            <a:xfrm>
              <a:off x="517914" y="6147887"/>
              <a:ext cx="57308" cy="49980"/>
            </a:xfrm>
            <a:custGeom>
              <a:avLst/>
              <a:gdLst>
                <a:gd name="connsiteX0" fmla="*/ 7724 w 13562"/>
                <a:gd name="connsiteY0" fmla="*/ 0 h 11828"/>
                <a:gd name="connsiteX1" fmla="*/ 410 w 13562"/>
                <a:gd name="connsiteY1" fmla="*/ 8927 h 11828"/>
                <a:gd name="connsiteX2" fmla="*/ 13317 w 13562"/>
                <a:gd name="connsiteY2" fmla="*/ 6346 h 11828"/>
                <a:gd name="connsiteX3" fmla="*/ 13317 w 13562"/>
                <a:gd name="connsiteY3" fmla="*/ 6346 h 11828"/>
                <a:gd name="connsiteX4" fmla="*/ 7724 w 13562"/>
                <a:gd name="connsiteY4" fmla="*/ 0 h 1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62" h="11828">
                  <a:moveTo>
                    <a:pt x="7724" y="0"/>
                  </a:moveTo>
                  <a:cubicBezTo>
                    <a:pt x="1593" y="430"/>
                    <a:pt x="-1096" y="5700"/>
                    <a:pt x="410" y="8927"/>
                  </a:cubicBezTo>
                  <a:cubicBezTo>
                    <a:pt x="2776" y="13875"/>
                    <a:pt x="11596" y="12154"/>
                    <a:pt x="13317" y="6346"/>
                  </a:cubicBezTo>
                  <a:lnTo>
                    <a:pt x="13317" y="6346"/>
                  </a:lnTo>
                  <a:cubicBezTo>
                    <a:pt x="14177" y="3657"/>
                    <a:pt x="12886" y="0"/>
                    <a:pt x="7724"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94" name="任意多边形: 形状 1781">
              <a:extLst>
                <a:ext uri="{FF2B5EF4-FFF2-40B4-BE49-F238E27FC236}">
                  <a16:creationId xmlns:a16="http://schemas.microsoft.com/office/drawing/2014/main" xmlns="" id="{8D9F5E49-8DE5-43BF-AC08-EAF4AE73AA1E}"/>
                </a:ext>
              </a:extLst>
            </p:cNvPr>
            <p:cNvSpPr/>
            <p:nvPr/>
          </p:nvSpPr>
          <p:spPr>
            <a:xfrm>
              <a:off x="734231" y="6139254"/>
              <a:ext cx="57895" cy="50247"/>
            </a:xfrm>
            <a:custGeom>
              <a:avLst/>
              <a:gdLst>
                <a:gd name="connsiteX0" fmla="*/ 8589 w 13701"/>
                <a:gd name="connsiteY0" fmla="*/ 0 h 11891"/>
                <a:gd name="connsiteX1" fmla="*/ 200 w 13701"/>
                <a:gd name="connsiteY1" fmla="*/ 9035 h 11891"/>
                <a:gd name="connsiteX2" fmla="*/ 13322 w 13701"/>
                <a:gd name="connsiteY2" fmla="*/ 6238 h 11891"/>
                <a:gd name="connsiteX3" fmla="*/ 8589 w 13701"/>
                <a:gd name="connsiteY3" fmla="*/ 0 h 11891"/>
              </a:gdLst>
              <a:ahLst/>
              <a:cxnLst>
                <a:cxn ang="0">
                  <a:pos x="connsiteX0" y="connsiteY0"/>
                </a:cxn>
                <a:cxn ang="0">
                  <a:pos x="connsiteX1" y="connsiteY1"/>
                </a:cxn>
                <a:cxn ang="0">
                  <a:pos x="connsiteX2" y="connsiteY2"/>
                </a:cxn>
                <a:cxn ang="0">
                  <a:pos x="connsiteX3" y="connsiteY3"/>
                </a:cxn>
              </a:cxnLst>
              <a:rect l="l" t="t" r="r" b="b"/>
              <a:pathLst>
                <a:path w="13701" h="11891">
                  <a:moveTo>
                    <a:pt x="8589" y="0"/>
                  </a:moveTo>
                  <a:cubicBezTo>
                    <a:pt x="2458" y="538"/>
                    <a:pt x="-876" y="5808"/>
                    <a:pt x="200" y="9035"/>
                  </a:cubicBezTo>
                  <a:cubicBezTo>
                    <a:pt x="1813" y="13982"/>
                    <a:pt x="10740" y="12154"/>
                    <a:pt x="13322" y="6238"/>
                  </a:cubicBezTo>
                  <a:cubicBezTo>
                    <a:pt x="14290" y="3657"/>
                    <a:pt x="13644" y="0"/>
                    <a:pt x="8589"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95" name="任意多边形: 形状 1782">
              <a:extLst>
                <a:ext uri="{FF2B5EF4-FFF2-40B4-BE49-F238E27FC236}">
                  <a16:creationId xmlns:a16="http://schemas.microsoft.com/office/drawing/2014/main" xmlns="" id="{067DF41D-DB77-4F34-8BD3-44F675ABF395}"/>
                </a:ext>
              </a:extLst>
            </p:cNvPr>
            <p:cNvSpPr/>
            <p:nvPr/>
          </p:nvSpPr>
          <p:spPr>
            <a:xfrm>
              <a:off x="946711" y="6128791"/>
              <a:ext cx="59526" cy="50221"/>
            </a:xfrm>
            <a:custGeom>
              <a:avLst/>
              <a:gdLst>
                <a:gd name="connsiteX0" fmla="*/ 13266 w 14087"/>
                <a:gd name="connsiteY0" fmla="*/ 6240 h 11885"/>
                <a:gd name="connsiteX1" fmla="*/ 9609 w 14087"/>
                <a:gd name="connsiteY1" fmla="*/ 2 h 11885"/>
                <a:gd name="connsiteX2" fmla="*/ 144 w 14087"/>
                <a:gd name="connsiteY2" fmla="*/ 9682 h 11885"/>
                <a:gd name="connsiteX3" fmla="*/ 13266 w 14087"/>
                <a:gd name="connsiteY3" fmla="*/ 6240 h 11885"/>
              </a:gdLst>
              <a:ahLst/>
              <a:cxnLst>
                <a:cxn ang="0">
                  <a:pos x="connsiteX0" y="connsiteY0"/>
                </a:cxn>
                <a:cxn ang="0">
                  <a:pos x="connsiteX1" y="connsiteY1"/>
                </a:cxn>
                <a:cxn ang="0">
                  <a:pos x="connsiteX2" y="connsiteY2"/>
                </a:cxn>
                <a:cxn ang="0">
                  <a:pos x="connsiteX3" y="connsiteY3"/>
                </a:cxn>
              </a:cxnLst>
              <a:rect l="l" t="t" r="r" b="b"/>
              <a:pathLst>
                <a:path w="14087" h="11885">
                  <a:moveTo>
                    <a:pt x="13266" y="6240"/>
                  </a:moveTo>
                  <a:cubicBezTo>
                    <a:pt x="14772" y="3659"/>
                    <a:pt x="14557" y="-105"/>
                    <a:pt x="9609" y="2"/>
                  </a:cubicBezTo>
                  <a:cubicBezTo>
                    <a:pt x="3156" y="648"/>
                    <a:pt x="-824" y="6456"/>
                    <a:pt x="144" y="9682"/>
                  </a:cubicBezTo>
                  <a:cubicBezTo>
                    <a:pt x="1650" y="13877"/>
                    <a:pt x="10147" y="11726"/>
                    <a:pt x="13266" y="624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96" name="任意多边形: 形状 1783">
              <a:extLst>
                <a:ext uri="{FF2B5EF4-FFF2-40B4-BE49-F238E27FC236}">
                  <a16:creationId xmlns:a16="http://schemas.microsoft.com/office/drawing/2014/main" xmlns="" id="{0802C830-168B-4726-A58F-15EC37A359E1}"/>
                </a:ext>
              </a:extLst>
            </p:cNvPr>
            <p:cNvSpPr/>
            <p:nvPr/>
          </p:nvSpPr>
          <p:spPr>
            <a:xfrm>
              <a:off x="1154848" y="6115611"/>
              <a:ext cx="60426" cy="50745"/>
            </a:xfrm>
            <a:custGeom>
              <a:avLst/>
              <a:gdLst>
                <a:gd name="connsiteX0" fmla="*/ 13055 w 14300"/>
                <a:gd name="connsiteY0" fmla="*/ 6241 h 12009"/>
                <a:gd name="connsiteX1" fmla="*/ 10474 w 14300"/>
                <a:gd name="connsiteY1" fmla="*/ 2 h 12009"/>
                <a:gd name="connsiteX2" fmla="*/ 41 w 14300"/>
                <a:gd name="connsiteY2" fmla="*/ 9790 h 12009"/>
                <a:gd name="connsiteX3" fmla="*/ 13055 w 14300"/>
                <a:gd name="connsiteY3" fmla="*/ 6241 h 12009"/>
              </a:gdLst>
              <a:ahLst/>
              <a:cxnLst>
                <a:cxn ang="0">
                  <a:pos x="connsiteX0" y="connsiteY0"/>
                </a:cxn>
                <a:cxn ang="0">
                  <a:pos x="connsiteX1" y="connsiteY1"/>
                </a:cxn>
                <a:cxn ang="0">
                  <a:pos x="connsiteX2" y="connsiteY2"/>
                </a:cxn>
                <a:cxn ang="0">
                  <a:pos x="connsiteX3" y="connsiteY3"/>
                </a:cxn>
              </a:cxnLst>
              <a:rect l="l" t="t" r="r" b="b"/>
              <a:pathLst>
                <a:path w="14300" h="12009">
                  <a:moveTo>
                    <a:pt x="13055" y="6241"/>
                  </a:moveTo>
                  <a:cubicBezTo>
                    <a:pt x="14884" y="3552"/>
                    <a:pt x="15206" y="-105"/>
                    <a:pt x="10474" y="2"/>
                  </a:cubicBezTo>
                  <a:cubicBezTo>
                    <a:pt x="4343" y="648"/>
                    <a:pt x="-497" y="6563"/>
                    <a:pt x="41" y="9790"/>
                  </a:cubicBezTo>
                  <a:cubicBezTo>
                    <a:pt x="794" y="14092"/>
                    <a:pt x="9291" y="11726"/>
                    <a:pt x="13055" y="624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97" name="任意多边形: 形状 1784">
              <a:extLst>
                <a:ext uri="{FF2B5EF4-FFF2-40B4-BE49-F238E27FC236}">
                  <a16:creationId xmlns:a16="http://schemas.microsoft.com/office/drawing/2014/main" xmlns="" id="{4BD5E172-8821-40DE-B8E6-268F7590B6BD}"/>
                </a:ext>
              </a:extLst>
            </p:cNvPr>
            <p:cNvSpPr/>
            <p:nvPr/>
          </p:nvSpPr>
          <p:spPr>
            <a:xfrm>
              <a:off x="1355767" y="6100158"/>
              <a:ext cx="61630" cy="51180"/>
            </a:xfrm>
            <a:custGeom>
              <a:avLst/>
              <a:gdLst>
                <a:gd name="connsiteX0" fmla="*/ 33 w 14585"/>
                <a:gd name="connsiteY0" fmla="*/ 10328 h 12112"/>
                <a:gd name="connsiteX1" fmla="*/ 12832 w 14585"/>
                <a:gd name="connsiteY1" fmla="*/ 6240 h 12112"/>
                <a:gd name="connsiteX2" fmla="*/ 11326 w 14585"/>
                <a:gd name="connsiteY2" fmla="*/ 2 h 12112"/>
                <a:gd name="connsiteX3" fmla="*/ 33 w 14585"/>
                <a:gd name="connsiteY3" fmla="*/ 10328 h 12112"/>
              </a:gdLst>
              <a:ahLst/>
              <a:cxnLst>
                <a:cxn ang="0">
                  <a:pos x="connsiteX0" y="connsiteY0"/>
                </a:cxn>
                <a:cxn ang="0">
                  <a:pos x="connsiteX1" y="connsiteY1"/>
                </a:cxn>
                <a:cxn ang="0">
                  <a:pos x="connsiteX2" y="connsiteY2"/>
                </a:cxn>
                <a:cxn ang="0">
                  <a:pos x="connsiteX3" y="connsiteY3"/>
                </a:cxn>
              </a:cxnLst>
              <a:rect l="l" t="t" r="r" b="b"/>
              <a:pathLst>
                <a:path w="14585" h="12112">
                  <a:moveTo>
                    <a:pt x="33" y="10328"/>
                  </a:moveTo>
                  <a:cubicBezTo>
                    <a:pt x="678" y="14092"/>
                    <a:pt x="8637" y="11511"/>
                    <a:pt x="12832" y="6240"/>
                  </a:cubicBezTo>
                  <a:cubicBezTo>
                    <a:pt x="14983" y="3552"/>
                    <a:pt x="15844" y="-105"/>
                    <a:pt x="11326" y="2"/>
                  </a:cubicBezTo>
                  <a:cubicBezTo>
                    <a:pt x="5626" y="755"/>
                    <a:pt x="-505" y="6993"/>
                    <a:pt x="33" y="1032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98" name="任意多边形: 形状 1785">
              <a:extLst>
                <a:ext uri="{FF2B5EF4-FFF2-40B4-BE49-F238E27FC236}">
                  <a16:creationId xmlns:a16="http://schemas.microsoft.com/office/drawing/2014/main" xmlns="" id="{9913E633-8F1C-4B87-804D-B5B67BCE2339}"/>
                </a:ext>
              </a:extLst>
            </p:cNvPr>
            <p:cNvSpPr/>
            <p:nvPr/>
          </p:nvSpPr>
          <p:spPr>
            <a:xfrm>
              <a:off x="1542162" y="6083311"/>
              <a:ext cx="61571" cy="51852"/>
            </a:xfrm>
            <a:custGeom>
              <a:avLst/>
              <a:gdLst>
                <a:gd name="connsiteX0" fmla="*/ 12065 w 14571"/>
                <a:gd name="connsiteY0" fmla="*/ 9 h 12271"/>
                <a:gd name="connsiteX1" fmla="*/ 19 w 14571"/>
                <a:gd name="connsiteY1" fmla="*/ 10872 h 12271"/>
                <a:gd name="connsiteX2" fmla="*/ 12173 w 14571"/>
                <a:gd name="connsiteY2" fmla="*/ 6247 h 12271"/>
                <a:gd name="connsiteX3" fmla="*/ 12065 w 14571"/>
                <a:gd name="connsiteY3" fmla="*/ 9 h 12271"/>
              </a:gdLst>
              <a:ahLst/>
              <a:cxnLst>
                <a:cxn ang="0">
                  <a:pos x="connsiteX0" y="connsiteY0"/>
                </a:cxn>
                <a:cxn ang="0">
                  <a:pos x="connsiteX1" y="connsiteY1"/>
                </a:cxn>
                <a:cxn ang="0">
                  <a:pos x="connsiteX2" y="connsiteY2"/>
                </a:cxn>
                <a:cxn ang="0">
                  <a:pos x="connsiteX3" y="connsiteY3"/>
                </a:cxn>
              </a:cxnLst>
              <a:rect l="l" t="t" r="r" b="b"/>
              <a:pathLst>
                <a:path w="14571" h="12271">
                  <a:moveTo>
                    <a:pt x="12065" y="9"/>
                  </a:moveTo>
                  <a:cubicBezTo>
                    <a:pt x="6473" y="869"/>
                    <a:pt x="-411" y="7645"/>
                    <a:pt x="19" y="10872"/>
                  </a:cubicBezTo>
                  <a:cubicBezTo>
                    <a:pt x="449" y="14099"/>
                    <a:pt x="7763" y="11410"/>
                    <a:pt x="12173" y="6247"/>
                  </a:cubicBezTo>
                  <a:cubicBezTo>
                    <a:pt x="14539" y="3558"/>
                    <a:pt x="16153" y="-206"/>
                    <a:pt x="12065" y="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699" name="任意多边形: 形状 1786">
              <a:extLst>
                <a:ext uri="{FF2B5EF4-FFF2-40B4-BE49-F238E27FC236}">
                  <a16:creationId xmlns:a16="http://schemas.microsoft.com/office/drawing/2014/main" xmlns="" id="{82EA5BDA-CF09-45DF-B80A-29E528B61DE4}"/>
                </a:ext>
              </a:extLst>
            </p:cNvPr>
            <p:cNvSpPr/>
            <p:nvPr/>
          </p:nvSpPr>
          <p:spPr>
            <a:xfrm>
              <a:off x="1709479" y="6065132"/>
              <a:ext cx="62201" cy="52626"/>
            </a:xfrm>
            <a:custGeom>
              <a:avLst/>
              <a:gdLst>
                <a:gd name="connsiteX0" fmla="*/ 12266 w 14720"/>
                <a:gd name="connsiteY0" fmla="*/ 5710 h 12454"/>
                <a:gd name="connsiteX1" fmla="*/ 12804 w 14720"/>
                <a:gd name="connsiteY1" fmla="*/ 9 h 12454"/>
                <a:gd name="connsiteX2" fmla="*/ 4 w 14720"/>
                <a:gd name="connsiteY2" fmla="*/ 11410 h 12454"/>
                <a:gd name="connsiteX3" fmla="*/ 11620 w 14720"/>
                <a:gd name="connsiteY3" fmla="*/ 6355 h 12454"/>
                <a:gd name="connsiteX4" fmla="*/ 12266 w 14720"/>
                <a:gd name="connsiteY4" fmla="*/ 5710 h 12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0" h="12454">
                  <a:moveTo>
                    <a:pt x="12266" y="5710"/>
                  </a:moveTo>
                  <a:cubicBezTo>
                    <a:pt x="14417" y="3344"/>
                    <a:pt x="16245" y="-206"/>
                    <a:pt x="12804" y="9"/>
                  </a:cubicBezTo>
                  <a:cubicBezTo>
                    <a:pt x="7426" y="870"/>
                    <a:pt x="-211" y="8291"/>
                    <a:pt x="4" y="11410"/>
                  </a:cubicBezTo>
                  <a:cubicBezTo>
                    <a:pt x="220" y="14099"/>
                    <a:pt x="6888" y="11303"/>
                    <a:pt x="11620" y="6355"/>
                  </a:cubicBezTo>
                  <a:cubicBezTo>
                    <a:pt x="11836" y="6140"/>
                    <a:pt x="12051" y="5817"/>
                    <a:pt x="12266" y="571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00" name="任意多边形: 形状 1787">
              <a:extLst>
                <a:ext uri="{FF2B5EF4-FFF2-40B4-BE49-F238E27FC236}">
                  <a16:creationId xmlns:a16="http://schemas.microsoft.com/office/drawing/2014/main" xmlns="" id="{8EF2775E-1B96-4428-A918-39C1B8C21496}"/>
                </a:ext>
              </a:extLst>
            </p:cNvPr>
            <p:cNvSpPr/>
            <p:nvPr/>
          </p:nvSpPr>
          <p:spPr>
            <a:xfrm>
              <a:off x="1859006" y="6045555"/>
              <a:ext cx="62454" cy="53298"/>
            </a:xfrm>
            <a:custGeom>
              <a:avLst/>
              <a:gdLst>
                <a:gd name="connsiteX0" fmla="*/ 10975 w 14780"/>
                <a:gd name="connsiteY0" fmla="*/ 6363 h 12613"/>
                <a:gd name="connsiteX1" fmla="*/ 12803 w 14780"/>
                <a:gd name="connsiteY1" fmla="*/ 4427 h 12613"/>
                <a:gd name="connsiteX2" fmla="*/ 13341 w 14780"/>
                <a:gd name="connsiteY2" fmla="*/ 17 h 12613"/>
                <a:gd name="connsiteX3" fmla="*/ 4 w 14780"/>
                <a:gd name="connsiteY3" fmla="*/ 11848 h 12613"/>
                <a:gd name="connsiteX4" fmla="*/ 10975 w 14780"/>
                <a:gd name="connsiteY4" fmla="*/ 6363 h 12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0" h="12613">
                  <a:moveTo>
                    <a:pt x="10975" y="6363"/>
                  </a:moveTo>
                  <a:cubicBezTo>
                    <a:pt x="11620" y="5825"/>
                    <a:pt x="12265" y="4965"/>
                    <a:pt x="12803" y="4427"/>
                  </a:cubicBezTo>
                  <a:cubicBezTo>
                    <a:pt x="13233" y="3997"/>
                    <a:pt x="16675" y="-305"/>
                    <a:pt x="13341" y="17"/>
                  </a:cubicBezTo>
                  <a:cubicBezTo>
                    <a:pt x="8393" y="985"/>
                    <a:pt x="-211" y="9160"/>
                    <a:pt x="4" y="11848"/>
                  </a:cubicBezTo>
                  <a:cubicBezTo>
                    <a:pt x="4" y="14107"/>
                    <a:pt x="6135" y="11095"/>
                    <a:pt x="10975" y="636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01" name="任意多边形: 形状 1788">
              <a:extLst>
                <a:ext uri="{FF2B5EF4-FFF2-40B4-BE49-F238E27FC236}">
                  <a16:creationId xmlns:a16="http://schemas.microsoft.com/office/drawing/2014/main" xmlns="" id="{42D1CDD8-5586-438C-B908-327B7AD33449}"/>
                </a:ext>
              </a:extLst>
            </p:cNvPr>
            <p:cNvSpPr/>
            <p:nvPr/>
          </p:nvSpPr>
          <p:spPr>
            <a:xfrm>
              <a:off x="1987638" y="6025577"/>
              <a:ext cx="63346" cy="53940"/>
            </a:xfrm>
            <a:custGeom>
              <a:avLst/>
              <a:gdLst>
                <a:gd name="connsiteX0" fmla="*/ 10541 w 14991"/>
                <a:gd name="connsiteY0" fmla="*/ 6467 h 12765"/>
                <a:gd name="connsiteX1" fmla="*/ 13445 w 14991"/>
                <a:gd name="connsiteY1" fmla="*/ 3348 h 12765"/>
                <a:gd name="connsiteX2" fmla="*/ 13983 w 14991"/>
                <a:gd name="connsiteY2" fmla="*/ 13 h 12765"/>
                <a:gd name="connsiteX3" fmla="*/ 1 w 14991"/>
                <a:gd name="connsiteY3" fmla="*/ 12275 h 12765"/>
                <a:gd name="connsiteX4" fmla="*/ 10541 w 14991"/>
                <a:gd name="connsiteY4" fmla="*/ 6467 h 12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1" h="12765">
                  <a:moveTo>
                    <a:pt x="10541" y="6467"/>
                  </a:moveTo>
                  <a:cubicBezTo>
                    <a:pt x="11725" y="5391"/>
                    <a:pt x="12800" y="4315"/>
                    <a:pt x="13445" y="3348"/>
                  </a:cubicBezTo>
                  <a:cubicBezTo>
                    <a:pt x="14306" y="2272"/>
                    <a:pt x="16134" y="-202"/>
                    <a:pt x="13983" y="13"/>
                  </a:cubicBezTo>
                  <a:cubicBezTo>
                    <a:pt x="9358" y="1089"/>
                    <a:pt x="-107" y="9908"/>
                    <a:pt x="1" y="12275"/>
                  </a:cubicBezTo>
                  <a:cubicBezTo>
                    <a:pt x="216" y="13995"/>
                    <a:pt x="5701" y="10984"/>
                    <a:pt x="10541" y="646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02" name="任意多边形: 形状 1789">
              <a:extLst>
                <a:ext uri="{FF2B5EF4-FFF2-40B4-BE49-F238E27FC236}">
                  <a16:creationId xmlns:a16="http://schemas.microsoft.com/office/drawing/2014/main" xmlns="" id="{8FCE3C30-A5A4-452A-B8F4-D184375BD544}"/>
                </a:ext>
              </a:extLst>
            </p:cNvPr>
            <p:cNvSpPr/>
            <p:nvPr/>
          </p:nvSpPr>
          <p:spPr>
            <a:xfrm>
              <a:off x="2097613" y="6004233"/>
              <a:ext cx="63823" cy="54641"/>
            </a:xfrm>
            <a:custGeom>
              <a:avLst/>
              <a:gdLst>
                <a:gd name="connsiteX0" fmla="*/ 9898 w 15104"/>
                <a:gd name="connsiteY0" fmla="*/ 6570 h 12931"/>
                <a:gd name="connsiteX1" fmla="*/ 13986 w 15104"/>
                <a:gd name="connsiteY1" fmla="*/ 2375 h 12931"/>
                <a:gd name="connsiteX2" fmla="*/ 14416 w 15104"/>
                <a:gd name="connsiteY2" fmla="*/ 9 h 12931"/>
                <a:gd name="connsiteX3" fmla="*/ 3 w 15104"/>
                <a:gd name="connsiteY3" fmla="*/ 12593 h 12931"/>
                <a:gd name="connsiteX4" fmla="*/ 9898 w 15104"/>
                <a:gd name="connsiteY4" fmla="*/ 6570 h 12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04" h="12931">
                  <a:moveTo>
                    <a:pt x="9898" y="6570"/>
                  </a:moveTo>
                  <a:cubicBezTo>
                    <a:pt x="12265" y="4419"/>
                    <a:pt x="13555" y="2913"/>
                    <a:pt x="13986" y="2375"/>
                  </a:cubicBezTo>
                  <a:cubicBezTo>
                    <a:pt x="15276" y="762"/>
                    <a:pt x="15491" y="-99"/>
                    <a:pt x="14416" y="9"/>
                  </a:cubicBezTo>
                  <a:cubicBezTo>
                    <a:pt x="10329" y="1192"/>
                    <a:pt x="-212" y="10765"/>
                    <a:pt x="3" y="12593"/>
                  </a:cubicBezTo>
                  <a:cubicBezTo>
                    <a:pt x="111" y="13991"/>
                    <a:pt x="5058" y="10872"/>
                    <a:pt x="9898" y="657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03" name="任意多边形: 形状 1790">
              <a:extLst>
                <a:ext uri="{FF2B5EF4-FFF2-40B4-BE49-F238E27FC236}">
                  <a16:creationId xmlns:a16="http://schemas.microsoft.com/office/drawing/2014/main" xmlns="" id="{5AAA347D-5987-45F7-9DA3-EE6E2BD00026}"/>
                </a:ext>
              </a:extLst>
            </p:cNvPr>
            <p:cNvSpPr/>
            <p:nvPr/>
          </p:nvSpPr>
          <p:spPr>
            <a:xfrm>
              <a:off x="2187057" y="5983354"/>
              <a:ext cx="64360" cy="55038"/>
            </a:xfrm>
            <a:custGeom>
              <a:avLst/>
              <a:gdLst>
                <a:gd name="connsiteX0" fmla="*/ 25 w 15231"/>
                <a:gd name="connsiteY0" fmla="*/ 13017 h 13025"/>
                <a:gd name="connsiteX1" fmla="*/ 9275 w 15231"/>
                <a:gd name="connsiteY1" fmla="*/ 6563 h 13025"/>
                <a:gd name="connsiteX2" fmla="*/ 14760 w 15231"/>
                <a:gd name="connsiteY2" fmla="*/ 1078 h 13025"/>
                <a:gd name="connsiteX3" fmla="*/ 14868 w 15231"/>
                <a:gd name="connsiteY3" fmla="*/ 3 h 13025"/>
                <a:gd name="connsiteX4" fmla="*/ 25 w 15231"/>
                <a:gd name="connsiteY4" fmla="*/ 13017 h 13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1" h="13025">
                  <a:moveTo>
                    <a:pt x="25" y="13017"/>
                  </a:moveTo>
                  <a:cubicBezTo>
                    <a:pt x="993" y="13232"/>
                    <a:pt x="6155" y="9360"/>
                    <a:pt x="9275" y="6563"/>
                  </a:cubicBezTo>
                  <a:cubicBezTo>
                    <a:pt x="13039" y="3337"/>
                    <a:pt x="14437" y="1508"/>
                    <a:pt x="14760" y="1078"/>
                  </a:cubicBezTo>
                  <a:cubicBezTo>
                    <a:pt x="15620" y="-105"/>
                    <a:pt x="15083" y="3"/>
                    <a:pt x="14868" y="3"/>
                  </a:cubicBezTo>
                  <a:cubicBezTo>
                    <a:pt x="11533" y="1186"/>
                    <a:pt x="-621" y="11834"/>
                    <a:pt x="25" y="1301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04" name="任意多边形: 形状 1791">
              <a:extLst>
                <a:ext uri="{FF2B5EF4-FFF2-40B4-BE49-F238E27FC236}">
                  <a16:creationId xmlns:a16="http://schemas.microsoft.com/office/drawing/2014/main" xmlns="" id="{FC82DF51-7DC2-405E-905D-89659EF9635B}"/>
                </a:ext>
              </a:extLst>
            </p:cNvPr>
            <p:cNvSpPr/>
            <p:nvPr/>
          </p:nvSpPr>
          <p:spPr>
            <a:xfrm>
              <a:off x="2255790" y="5961546"/>
              <a:ext cx="64990" cy="55444"/>
            </a:xfrm>
            <a:custGeom>
              <a:avLst/>
              <a:gdLst>
                <a:gd name="connsiteX0" fmla="*/ 15380 w 15380"/>
                <a:gd name="connsiteY0" fmla="*/ 0 h 13121"/>
                <a:gd name="connsiteX1" fmla="*/ 15165 w 15380"/>
                <a:gd name="connsiteY1" fmla="*/ 0 h 13121"/>
                <a:gd name="connsiteX2" fmla="*/ 0 w 15380"/>
                <a:gd name="connsiteY2" fmla="*/ 13014 h 13121"/>
                <a:gd name="connsiteX3" fmla="*/ 0 w 15380"/>
                <a:gd name="connsiteY3" fmla="*/ 13122 h 13121"/>
                <a:gd name="connsiteX4" fmla="*/ 8712 w 15380"/>
                <a:gd name="connsiteY4" fmla="*/ 6561 h 13121"/>
                <a:gd name="connsiteX5" fmla="*/ 15380 w 15380"/>
                <a:gd name="connsiteY5" fmla="*/ 0 h 1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13121">
                  <a:moveTo>
                    <a:pt x="15380" y="0"/>
                  </a:moveTo>
                  <a:cubicBezTo>
                    <a:pt x="15273" y="0"/>
                    <a:pt x="15273" y="0"/>
                    <a:pt x="15165" y="0"/>
                  </a:cubicBezTo>
                  <a:cubicBezTo>
                    <a:pt x="12799" y="1076"/>
                    <a:pt x="968" y="11186"/>
                    <a:pt x="0" y="13014"/>
                  </a:cubicBezTo>
                  <a:cubicBezTo>
                    <a:pt x="0" y="13014"/>
                    <a:pt x="0" y="13122"/>
                    <a:pt x="0" y="13122"/>
                  </a:cubicBezTo>
                  <a:cubicBezTo>
                    <a:pt x="1076" y="12907"/>
                    <a:pt x="5916" y="8927"/>
                    <a:pt x="8712" y="6561"/>
                  </a:cubicBezTo>
                  <a:cubicBezTo>
                    <a:pt x="11939" y="3872"/>
                    <a:pt x="15380" y="645"/>
                    <a:pt x="1538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05" name="任意多边形: 形状 1792">
              <a:extLst>
                <a:ext uri="{FF2B5EF4-FFF2-40B4-BE49-F238E27FC236}">
                  <a16:creationId xmlns:a16="http://schemas.microsoft.com/office/drawing/2014/main" xmlns="" id="{C39A82F7-33A8-4FE8-8F0F-B210F4B8CDEF}"/>
                </a:ext>
              </a:extLst>
            </p:cNvPr>
            <p:cNvSpPr/>
            <p:nvPr/>
          </p:nvSpPr>
          <p:spPr>
            <a:xfrm>
              <a:off x="2303514" y="5939277"/>
              <a:ext cx="65898" cy="56809"/>
            </a:xfrm>
            <a:custGeom>
              <a:avLst/>
              <a:gdLst>
                <a:gd name="connsiteX0" fmla="*/ 0 w 15595"/>
                <a:gd name="connsiteY0" fmla="*/ 13444 h 13444"/>
                <a:gd name="connsiteX1" fmla="*/ 8174 w 15595"/>
                <a:gd name="connsiteY1" fmla="*/ 6776 h 13444"/>
                <a:gd name="connsiteX2" fmla="*/ 15596 w 15595"/>
                <a:gd name="connsiteY2" fmla="*/ 0 h 13444"/>
                <a:gd name="connsiteX3" fmla="*/ 15488 w 15595"/>
                <a:gd name="connsiteY3" fmla="*/ 0 h 13444"/>
                <a:gd name="connsiteX4" fmla="*/ 0 w 15595"/>
                <a:gd name="connsiteY4" fmla="*/ 13444 h 1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5" h="13444">
                  <a:moveTo>
                    <a:pt x="0" y="13444"/>
                  </a:moveTo>
                  <a:cubicBezTo>
                    <a:pt x="538" y="13229"/>
                    <a:pt x="4625" y="9788"/>
                    <a:pt x="8174" y="6776"/>
                  </a:cubicBezTo>
                  <a:cubicBezTo>
                    <a:pt x="10110" y="5055"/>
                    <a:pt x="15273" y="645"/>
                    <a:pt x="15596" y="0"/>
                  </a:cubicBezTo>
                  <a:cubicBezTo>
                    <a:pt x="15596" y="0"/>
                    <a:pt x="15488" y="0"/>
                    <a:pt x="15488" y="0"/>
                  </a:cubicBezTo>
                  <a:cubicBezTo>
                    <a:pt x="14197" y="968"/>
                    <a:pt x="645" y="12476"/>
                    <a:pt x="0" y="1344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21" name="任意多边形: 形状 1808">
              <a:extLst>
                <a:ext uri="{FF2B5EF4-FFF2-40B4-BE49-F238E27FC236}">
                  <a16:creationId xmlns:a16="http://schemas.microsoft.com/office/drawing/2014/main" xmlns="" id="{1919773E-B105-479F-912F-9451AEF76157}"/>
                </a:ext>
              </a:extLst>
            </p:cNvPr>
            <p:cNvSpPr/>
            <p:nvPr/>
          </p:nvSpPr>
          <p:spPr>
            <a:xfrm>
              <a:off x="188406" y="6265599"/>
              <a:ext cx="52706" cy="44889"/>
            </a:xfrm>
            <a:custGeom>
              <a:avLst/>
              <a:gdLst>
                <a:gd name="connsiteX0" fmla="*/ 12457 w 12473"/>
                <a:gd name="connsiteY0" fmla="*/ 5808 h 10623"/>
                <a:gd name="connsiteX1" fmla="*/ 5897 w 12473"/>
                <a:gd name="connsiteY1" fmla="*/ 0 h 10623"/>
                <a:gd name="connsiteX2" fmla="*/ 1272 w 12473"/>
                <a:gd name="connsiteY2" fmla="*/ 8497 h 10623"/>
                <a:gd name="connsiteX3" fmla="*/ 12457 w 12473"/>
                <a:gd name="connsiteY3" fmla="*/ 5808 h 10623"/>
              </a:gdLst>
              <a:ahLst/>
              <a:cxnLst>
                <a:cxn ang="0">
                  <a:pos x="connsiteX0" y="connsiteY0"/>
                </a:cxn>
                <a:cxn ang="0">
                  <a:pos x="connsiteX1" y="connsiteY1"/>
                </a:cxn>
                <a:cxn ang="0">
                  <a:pos x="connsiteX2" y="connsiteY2"/>
                </a:cxn>
                <a:cxn ang="0">
                  <a:pos x="connsiteX3" y="connsiteY3"/>
                </a:cxn>
              </a:cxnLst>
              <a:rect l="l" t="t" r="r" b="b"/>
              <a:pathLst>
                <a:path w="12473" h="10623">
                  <a:moveTo>
                    <a:pt x="12457" y="5808"/>
                  </a:moveTo>
                  <a:cubicBezTo>
                    <a:pt x="12673" y="3442"/>
                    <a:pt x="10737" y="107"/>
                    <a:pt x="5897" y="0"/>
                  </a:cubicBezTo>
                  <a:cubicBezTo>
                    <a:pt x="411" y="323"/>
                    <a:pt x="-1525" y="5270"/>
                    <a:pt x="1272" y="8497"/>
                  </a:cubicBezTo>
                  <a:cubicBezTo>
                    <a:pt x="4713" y="12369"/>
                    <a:pt x="12027" y="10648"/>
                    <a:pt x="12457" y="580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22" name="任意多边形: 形状 1809">
              <a:extLst>
                <a:ext uri="{FF2B5EF4-FFF2-40B4-BE49-F238E27FC236}">
                  <a16:creationId xmlns:a16="http://schemas.microsoft.com/office/drawing/2014/main" xmlns="" id="{83300979-9BC5-4A06-B38D-37C687E3DEEB}"/>
                </a:ext>
              </a:extLst>
            </p:cNvPr>
            <p:cNvSpPr/>
            <p:nvPr/>
          </p:nvSpPr>
          <p:spPr>
            <a:xfrm>
              <a:off x="389735" y="6260600"/>
              <a:ext cx="52672" cy="45582"/>
            </a:xfrm>
            <a:custGeom>
              <a:avLst/>
              <a:gdLst>
                <a:gd name="connsiteX0" fmla="*/ 12352 w 12465"/>
                <a:gd name="connsiteY0" fmla="*/ 5808 h 10787"/>
                <a:gd name="connsiteX1" fmla="*/ 6759 w 12465"/>
                <a:gd name="connsiteY1" fmla="*/ 0 h 10787"/>
                <a:gd name="connsiteX2" fmla="*/ 521 w 12465"/>
                <a:gd name="connsiteY2" fmla="*/ 8067 h 10787"/>
                <a:gd name="connsiteX3" fmla="*/ 12352 w 12465"/>
                <a:gd name="connsiteY3" fmla="*/ 5808 h 10787"/>
              </a:gdLst>
              <a:ahLst/>
              <a:cxnLst>
                <a:cxn ang="0">
                  <a:pos x="connsiteX0" y="connsiteY0"/>
                </a:cxn>
                <a:cxn ang="0">
                  <a:pos x="connsiteX1" y="connsiteY1"/>
                </a:cxn>
                <a:cxn ang="0">
                  <a:pos x="connsiteX2" y="connsiteY2"/>
                </a:cxn>
                <a:cxn ang="0">
                  <a:pos x="connsiteX3" y="connsiteY3"/>
                </a:cxn>
              </a:cxnLst>
              <a:rect l="l" t="t" r="r" b="b"/>
              <a:pathLst>
                <a:path w="12465" h="10787">
                  <a:moveTo>
                    <a:pt x="12352" y="5808"/>
                  </a:moveTo>
                  <a:cubicBezTo>
                    <a:pt x="12890" y="3442"/>
                    <a:pt x="11599" y="107"/>
                    <a:pt x="6759" y="0"/>
                  </a:cubicBezTo>
                  <a:cubicBezTo>
                    <a:pt x="1058" y="430"/>
                    <a:pt x="-1093" y="5163"/>
                    <a:pt x="521" y="8067"/>
                  </a:cubicBezTo>
                  <a:cubicBezTo>
                    <a:pt x="2994" y="12691"/>
                    <a:pt x="11061" y="11078"/>
                    <a:pt x="12352" y="580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23" name="任意多边形: 形状 1810">
              <a:extLst>
                <a:ext uri="{FF2B5EF4-FFF2-40B4-BE49-F238E27FC236}">
                  <a16:creationId xmlns:a16="http://schemas.microsoft.com/office/drawing/2014/main" xmlns="" id="{A76A700B-2620-4D23-9749-3BCB7D2C0C24}"/>
                </a:ext>
              </a:extLst>
            </p:cNvPr>
            <p:cNvSpPr/>
            <p:nvPr/>
          </p:nvSpPr>
          <p:spPr>
            <a:xfrm>
              <a:off x="590523" y="6253784"/>
              <a:ext cx="53779" cy="45877"/>
            </a:xfrm>
            <a:custGeom>
              <a:avLst/>
              <a:gdLst>
                <a:gd name="connsiteX0" fmla="*/ 12375 w 12727"/>
                <a:gd name="connsiteY0" fmla="*/ 5808 h 10857"/>
                <a:gd name="connsiteX1" fmla="*/ 7750 w 12727"/>
                <a:gd name="connsiteY1" fmla="*/ 0 h 10857"/>
                <a:gd name="connsiteX2" fmla="*/ 221 w 12727"/>
                <a:gd name="connsiteY2" fmla="*/ 8174 h 10857"/>
                <a:gd name="connsiteX3" fmla="*/ 12375 w 12727"/>
                <a:gd name="connsiteY3" fmla="*/ 5808 h 10857"/>
              </a:gdLst>
              <a:ahLst/>
              <a:cxnLst>
                <a:cxn ang="0">
                  <a:pos x="connsiteX0" y="connsiteY0"/>
                </a:cxn>
                <a:cxn ang="0">
                  <a:pos x="connsiteX1" y="connsiteY1"/>
                </a:cxn>
                <a:cxn ang="0">
                  <a:pos x="connsiteX2" y="connsiteY2"/>
                </a:cxn>
                <a:cxn ang="0">
                  <a:pos x="connsiteX3" y="connsiteY3"/>
                </a:cxn>
              </a:cxnLst>
              <a:rect l="l" t="t" r="r" b="b"/>
              <a:pathLst>
                <a:path w="12727" h="10857">
                  <a:moveTo>
                    <a:pt x="12375" y="5808"/>
                  </a:moveTo>
                  <a:cubicBezTo>
                    <a:pt x="13343" y="3442"/>
                    <a:pt x="12482" y="108"/>
                    <a:pt x="7750" y="0"/>
                  </a:cubicBezTo>
                  <a:cubicBezTo>
                    <a:pt x="2050" y="430"/>
                    <a:pt x="-855" y="5270"/>
                    <a:pt x="221" y="8174"/>
                  </a:cubicBezTo>
                  <a:cubicBezTo>
                    <a:pt x="2050" y="12799"/>
                    <a:pt x="10224" y="11078"/>
                    <a:pt x="12375" y="580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24" name="任意多边形: 形状 1811">
              <a:extLst>
                <a:ext uri="{FF2B5EF4-FFF2-40B4-BE49-F238E27FC236}">
                  <a16:creationId xmlns:a16="http://schemas.microsoft.com/office/drawing/2014/main" xmlns="" id="{A4D61EF3-04F2-4060-AE98-FA12D8019F19}"/>
                </a:ext>
              </a:extLst>
            </p:cNvPr>
            <p:cNvSpPr/>
            <p:nvPr/>
          </p:nvSpPr>
          <p:spPr>
            <a:xfrm>
              <a:off x="789304" y="6245591"/>
              <a:ext cx="55000" cy="45632"/>
            </a:xfrm>
            <a:custGeom>
              <a:avLst/>
              <a:gdLst>
                <a:gd name="connsiteX0" fmla="*/ 12335 w 13016"/>
                <a:gd name="connsiteY0" fmla="*/ 5703 h 10799"/>
                <a:gd name="connsiteX1" fmla="*/ 8786 w 13016"/>
                <a:gd name="connsiteY1" fmla="*/ 2 h 10799"/>
                <a:gd name="connsiteX2" fmla="*/ 74 w 13016"/>
                <a:gd name="connsiteY2" fmla="*/ 8284 h 10799"/>
                <a:gd name="connsiteX3" fmla="*/ 12335 w 13016"/>
                <a:gd name="connsiteY3" fmla="*/ 5703 h 10799"/>
              </a:gdLst>
              <a:ahLst/>
              <a:cxnLst>
                <a:cxn ang="0">
                  <a:pos x="connsiteX0" y="connsiteY0"/>
                </a:cxn>
                <a:cxn ang="0">
                  <a:pos x="connsiteX1" y="connsiteY1"/>
                </a:cxn>
                <a:cxn ang="0">
                  <a:pos x="connsiteX2" y="connsiteY2"/>
                </a:cxn>
                <a:cxn ang="0">
                  <a:pos x="connsiteX3" y="connsiteY3"/>
                </a:cxn>
              </a:cxnLst>
              <a:rect l="l" t="t" r="r" b="b"/>
              <a:pathLst>
                <a:path w="13016" h="10799">
                  <a:moveTo>
                    <a:pt x="12335" y="5703"/>
                  </a:moveTo>
                  <a:cubicBezTo>
                    <a:pt x="13626" y="3337"/>
                    <a:pt x="13411" y="-105"/>
                    <a:pt x="8786" y="2"/>
                  </a:cubicBezTo>
                  <a:cubicBezTo>
                    <a:pt x="3085" y="540"/>
                    <a:pt x="-572" y="5380"/>
                    <a:pt x="74" y="8284"/>
                  </a:cubicBezTo>
                  <a:cubicBezTo>
                    <a:pt x="1042" y="12694"/>
                    <a:pt x="9431" y="10973"/>
                    <a:pt x="12335" y="570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25" name="任意多边形: 形状 1812">
              <a:extLst>
                <a:ext uri="{FF2B5EF4-FFF2-40B4-BE49-F238E27FC236}">
                  <a16:creationId xmlns:a16="http://schemas.microsoft.com/office/drawing/2014/main" xmlns="" id="{D721098D-DBD3-4293-8BB2-644C98EF2981}"/>
                </a:ext>
              </a:extLst>
            </p:cNvPr>
            <p:cNvSpPr/>
            <p:nvPr/>
          </p:nvSpPr>
          <p:spPr>
            <a:xfrm>
              <a:off x="984412" y="6234685"/>
              <a:ext cx="56784" cy="46135"/>
            </a:xfrm>
            <a:custGeom>
              <a:avLst/>
              <a:gdLst>
                <a:gd name="connsiteX0" fmla="*/ 42 w 13438"/>
                <a:gd name="connsiteY0" fmla="*/ 8822 h 10918"/>
                <a:gd name="connsiteX1" fmla="*/ 12303 w 13438"/>
                <a:gd name="connsiteY1" fmla="*/ 5703 h 10918"/>
                <a:gd name="connsiteX2" fmla="*/ 9722 w 13438"/>
                <a:gd name="connsiteY2" fmla="*/ 2 h 10918"/>
                <a:gd name="connsiteX3" fmla="*/ 42 w 13438"/>
                <a:gd name="connsiteY3" fmla="*/ 8822 h 10918"/>
              </a:gdLst>
              <a:ahLst/>
              <a:cxnLst>
                <a:cxn ang="0">
                  <a:pos x="connsiteX0" y="connsiteY0"/>
                </a:cxn>
                <a:cxn ang="0">
                  <a:pos x="connsiteX1" y="connsiteY1"/>
                </a:cxn>
                <a:cxn ang="0">
                  <a:pos x="connsiteX2" y="connsiteY2"/>
                </a:cxn>
                <a:cxn ang="0">
                  <a:pos x="connsiteX3" y="connsiteY3"/>
                </a:cxn>
              </a:cxnLst>
              <a:rect l="l" t="t" r="r" b="b"/>
              <a:pathLst>
                <a:path w="13438" h="10918">
                  <a:moveTo>
                    <a:pt x="42" y="8822"/>
                  </a:moveTo>
                  <a:cubicBezTo>
                    <a:pt x="795" y="12802"/>
                    <a:pt x="8861" y="10758"/>
                    <a:pt x="12303" y="5703"/>
                  </a:cubicBezTo>
                  <a:cubicBezTo>
                    <a:pt x="14024" y="3337"/>
                    <a:pt x="14239" y="-105"/>
                    <a:pt x="9722" y="2"/>
                  </a:cubicBezTo>
                  <a:cubicBezTo>
                    <a:pt x="4236" y="540"/>
                    <a:pt x="-496" y="5595"/>
                    <a:pt x="42" y="882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26" name="任意多边形: 形状 1813">
              <a:extLst>
                <a:ext uri="{FF2B5EF4-FFF2-40B4-BE49-F238E27FC236}">
                  <a16:creationId xmlns:a16="http://schemas.microsoft.com/office/drawing/2014/main" xmlns="" id="{E222CC0F-F086-490B-9B97-B6885B6E709C}"/>
                </a:ext>
              </a:extLst>
            </p:cNvPr>
            <p:cNvSpPr/>
            <p:nvPr/>
          </p:nvSpPr>
          <p:spPr>
            <a:xfrm>
              <a:off x="1173960" y="6221505"/>
              <a:ext cx="59484" cy="46549"/>
            </a:xfrm>
            <a:custGeom>
              <a:avLst/>
              <a:gdLst>
                <a:gd name="connsiteX0" fmla="*/ 12404 w 14077"/>
                <a:gd name="connsiteY0" fmla="*/ 5703 h 11016"/>
                <a:gd name="connsiteX1" fmla="*/ 10898 w 14077"/>
                <a:gd name="connsiteY1" fmla="*/ 3 h 11016"/>
                <a:gd name="connsiteX2" fmla="*/ 35 w 14077"/>
                <a:gd name="connsiteY2" fmla="*/ 9360 h 11016"/>
                <a:gd name="connsiteX3" fmla="*/ 12404 w 14077"/>
                <a:gd name="connsiteY3" fmla="*/ 5703 h 11016"/>
              </a:gdLst>
              <a:ahLst/>
              <a:cxnLst>
                <a:cxn ang="0">
                  <a:pos x="connsiteX0" y="connsiteY0"/>
                </a:cxn>
                <a:cxn ang="0">
                  <a:pos x="connsiteX1" y="connsiteY1"/>
                </a:cxn>
                <a:cxn ang="0">
                  <a:pos x="connsiteX2" y="connsiteY2"/>
                </a:cxn>
                <a:cxn ang="0">
                  <a:pos x="connsiteX3" y="connsiteY3"/>
                </a:cxn>
              </a:cxnLst>
              <a:rect l="l" t="t" r="r" b="b"/>
              <a:pathLst>
                <a:path w="14077" h="11016">
                  <a:moveTo>
                    <a:pt x="12404" y="5703"/>
                  </a:moveTo>
                  <a:cubicBezTo>
                    <a:pt x="14448" y="3229"/>
                    <a:pt x="15308" y="-105"/>
                    <a:pt x="10898" y="3"/>
                  </a:cubicBezTo>
                  <a:cubicBezTo>
                    <a:pt x="5198" y="648"/>
                    <a:pt x="-502" y="6241"/>
                    <a:pt x="35" y="9360"/>
                  </a:cubicBezTo>
                  <a:cubicBezTo>
                    <a:pt x="788" y="12802"/>
                    <a:pt x="8425" y="10543"/>
                    <a:pt x="12404" y="570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27" name="任意多边形: 形状 1814">
              <a:extLst>
                <a:ext uri="{FF2B5EF4-FFF2-40B4-BE49-F238E27FC236}">
                  <a16:creationId xmlns:a16="http://schemas.microsoft.com/office/drawing/2014/main" xmlns="" id="{6150AD63-5294-48C9-BDD1-FE950D99827C}"/>
                </a:ext>
              </a:extLst>
            </p:cNvPr>
            <p:cNvSpPr/>
            <p:nvPr/>
          </p:nvSpPr>
          <p:spPr>
            <a:xfrm>
              <a:off x="1355433" y="6206475"/>
              <a:ext cx="59957" cy="47061"/>
            </a:xfrm>
            <a:custGeom>
              <a:avLst/>
              <a:gdLst>
                <a:gd name="connsiteX0" fmla="*/ 11836 w 14189"/>
                <a:gd name="connsiteY0" fmla="*/ 5710 h 11137"/>
                <a:gd name="connsiteX1" fmla="*/ 11836 w 14189"/>
                <a:gd name="connsiteY1" fmla="*/ 5710 h 11137"/>
                <a:gd name="connsiteX2" fmla="*/ 11728 w 14189"/>
                <a:gd name="connsiteY2" fmla="*/ 10 h 11137"/>
                <a:gd name="connsiteX3" fmla="*/ 5 w 14189"/>
                <a:gd name="connsiteY3" fmla="*/ 9582 h 11137"/>
                <a:gd name="connsiteX4" fmla="*/ 11836 w 14189"/>
                <a:gd name="connsiteY4" fmla="*/ 5710 h 11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9" h="11137">
                  <a:moveTo>
                    <a:pt x="11836" y="5710"/>
                  </a:moveTo>
                  <a:lnTo>
                    <a:pt x="11836" y="5710"/>
                  </a:lnTo>
                  <a:cubicBezTo>
                    <a:pt x="14202" y="3236"/>
                    <a:pt x="15708" y="-206"/>
                    <a:pt x="11728" y="10"/>
                  </a:cubicBezTo>
                  <a:cubicBezTo>
                    <a:pt x="6135" y="762"/>
                    <a:pt x="112" y="6786"/>
                    <a:pt x="5" y="9582"/>
                  </a:cubicBezTo>
                  <a:cubicBezTo>
                    <a:pt x="-211" y="12916"/>
                    <a:pt x="7318" y="10550"/>
                    <a:pt x="11836" y="571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28" name="任意多边形: 形状 1815">
              <a:extLst>
                <a:ext uri="{FF2B5EF4-FFF2-40B4-BE49-F238E27FC236}">
                  <a16:creationId xmlns:a16="http://schemas.microsoft.com/office/drawing/2014/main" xmlns="" id="{4ECB7167-BDBA-48D6-995F-D033978633F1}"/>
                </a:ext>
              </a:extLst>
            </p:cNvPr>
            <p:cNvSpPr/>
            <p:nvPr/>
          </p:nvSpPr>
          <p:spPr>
            <a:xfrm>
              <a:off x="1519927" y="6190109"/>
              <a:ext cx="60980" cy="47775"/>
            </a:xfrm>
            <a:custGeom>
              <a:avLst/>
              <a:gdLst>
                <a:gd name="connsiteX0" fmla="*/ 12595 w 14431"/>
                <a:gd name="connsiteY0" fmla="*/ 11 h 11306"/>
                <a:gd name="connsiteX1" fmla="*/ 11 w 14431"/>
                <a:gd name="connsiteY1" fmla="*/ 10013 h 11306"/>
                <a:gd name="connsiteX2" fmla="*/ 11412 w 14431"/>
                <a:gd name="connsiteY2" fmla="*/ 5711 h 11306"/>
                <a:gd name="connsiteX3" fmla="*/ 12487 w 14431"/>
                <a:gd name="connsiteY3" fmla="*/ 4528 h 11306"/>
                <a:gd name="connsiteX4" fmla="*/ 12595 w 14431"/>
                <a:gd name="connsiteY4" fmla="*/ 11 h 11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1" h="11306">
                  <a:moveTo>
                    <a:pt x="12595" y="11"/>
                  </a:moveTo>
                  <a:cubicBezTo>
                    <a:pt x="7325" y="871"/>
                    <a:pt x="334" y="7324"/>
                    <a:pt x="11" y="10013"/>
                  </a:cubicBezTo>
                  <a:cubicBezTo>
                    <a:pt x="-312" y="13025"/>
                    <a:pt x="6572" y="10443"/>
                    <a:pt x="11412" y="5711"/>
                  </a:cubicBezTo>
                  <a:cubicBezTo>
                    <a:pt x="11735" y="5388"/>
                    <a:pt x="12165" y="4958"/>
                    <a:pt x="12487" y="4528"/>
                  </a:cubicBezTo>
                  <a:cubicBezTo>
                    <a:pt x="13993" y="2915"/>
                    <a:pt x="15929" y="-205"/>
                    <a:pt x="12595" y="1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29" name="任意多边形: 形状 1816">
              <a:extLst>
                <a:ext uri="{FF2B5EF4-FFF2-40B4-BE49-F238E27FC236}">
                  <a16:creationId xmlns:a16="http://schemas.microsoft.com/office/drawing/2014/main" xmlns="" id="{89B5E09A-100B-4F37-8684-95973598E1E2}"/>
                </a:ext>
              </a:extLst>
            </p:cNvPr>
            <p:cNvSpPr/>
            <p:nvPr/>
          </p:nvSpPr>
          <p:spPr>
            <a:xfrm>
              <a:off x="1666758" y="6172835"/>
              <a:ext cx="62577" cy="48387"/>
            </a:xfrm>
            <a:custGeom>
              <a:avLst/>
              <a:gdLst>
                <a:gd name="connsiteX0" fmla="*/ 13341 w 14809"/>
                <a:gd name="connsiteY0" fmla="*/ 12 h 11451"/>
                <a:gd name="connsiteX1" fmla="*/ 4 w 14809"/>
                <a:gd name="connsiteY1" fmla="*/ 10767 h 11451"/>
                <a:gd name="connsiteX2" fmla="*/ 10975 w 14809"/>
                <a:gd name="connsiteY2" fmla="*/ 5820 h 11451"/>
                <a:gd name="connsiteX3" fmla="*/ 13233 w 14809"/>
                <a:gd name="connsiteY3" fmla="*/ 3561 h 11451"/>
                <a:gd name="connsiteX4" fmla="*/ 13341 w 14809"/>
                <a:gd name="connsiteY4" fmla="*/ 12 h 1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9" h="11451">
                  <a:moveTo>
                    <a:pt x="13341" y="12"/>
                  </a:moveTo>
                  <a:cubicBezTo>
                    <a:pt x="8393" y="872"/>
                    <a:pt x="-211" y="8294"/>
                    <a:pt x="4" y="10767"/>
                  </a:cubicBezTo>
                  <a:cubicBezTo>
                    <a:pt x="112" y="12811"/>
                    <a:pt x="6242" y="10015"/>
                    <a:pt x="10975" y="5820"/>
                  </a:cubicBezTo>
                  <a:cubicBezTo>
                    <a:pt x="12050" y="4852"/>
                    <a:pt x="12803" y="3991"/>
                    <a:pt x="13233" y="3561"/>
                  </a:cubicBezTo>
                  <a:cubicBezTo>
                    <a:pt x="14094" y="2593"/>
                    <a:pt x="16245" y="-203"/>
                    <a:pt x="13341" y="1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30" name="任意多边形: 形状 1817">
              <a:extLst>
                <a:ext uri="{FF2B5EF4-FFF2-40B4-BE49-F238E27FC236}">
                  <a16:creationId xmlns:a16="http://schemas.microsoft.com/office/drawing/2014/main" xmlns="" id="{CC6E6591-1F2A-49D6-B734-920C888D757B}"/>
                </a:ext>
              </a:extLst>
            </p:cNvPr>
            <p:cNvSpPr/>
            <p:nvPr/>
          </p:nvSpPr>
          <p:spPr>
            <a:xfrm>
              <a:off x="1796290" y="6154225"/>
              <a:ext cx="64047" cy="49249"/>
            </a:xfrm>
            <a:custGeom>
              <a:avLst/>
              <a:gdLst>
                <a:gd name="connsiteX0" fmla="*/ 13986 w 15157"/>
                <a:gd name="connsiteY0" fmla="*/ 2587 h 11655"/>
                <a:gd name="connsiteX1" fmla="*/ 14093 w 15157"/>
                <a:gd name="connsiteY1" fmla="*/ 6 h 11655"/>
                <a:gd name="connsiteX2" fmla="*/ 4 w 15157"/>
                <a:gd name="connsiteY2" fmla="*/ 11192 h 11655"/>
                <a:gd name="connsiteX3" fmla="*/ 10544 w 15157"/>
                <a:gd name="connsiteY3" fmla="*/ 5921 h 11655"/>
                <a:gd name="connsiteX4" fmla="*/ 13986 w 15157"/>
                <a:gd name="connsiteY4" fmla="*/ 2587 h 11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7" h="11655">
                  <a:moveTo>
                    <a:pt x="13986" y="2587"/>
                  </a:moveTo>
                  <a:cubicBezTo>
                    <a:pt x="15061" y="1297"/>
                    <a:pt x="15922" y="-102"/>
                    <a:pt x="14093" y="6"/>
                  </a:cubicBezTo>
                  <a:cubicBezTo>
                    <a:pt x="9468" y="974"/>
                    <a:pt x="-212" y="9041"/>
                    <a:pt x="4" y="11192"/>
                  </a:cubicBezTo>
                  <a:cubicBezTo>
                    <a:pt x="111" y="12805"/>
                    <a:pt x="5704" y="10009"/>
                    <a:pt x="10544" y="5921"/>
                  </a:cubicBezTo>
                  <a:cubicBezTo>
                    <a:pt x="12372" y="4416"/>
                    <a:pt x="13448" y="3340"/>
                    <a:pt x="13986" y="258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31" name="任意多边形: 形状 1818">
              <a:extLst>
                <a:ext uri="{FF2B5EF4-FFF2-40B4-BE49-F238E27FC236}">
                  <a16:creationId xmlns:a16="http://schemas.microsoft.com/office/drawing/2014/main" xmlns="" id="{272ED0D7-1D62-4B2B-A138-88896F1B48DC}"/>
                </a:ext>
              </a:extLst>
            </p:cNvPr>
            <p:cNvSpPr/>
            <p:nvPr/>
          </p:nvSpPr>
          <p:spPr>
            <a:xfrm>
              <a:off x="1907639" y="6135155"/>
              <a:ext cx="65125" cy="49613"/>
            </a:xfrm>
            <a:custGeom>
              <a:avLst/>
              <a:gdLst>
                <a:gd name="connsiteX0" fmla="*/ 14631 w 15412"/>
                <a:gd name="connsiteY0" fmla="*/ 1722 h 11741"/>
                <a:gd name="connsiteX1" fmla="*/ 14738 w 15412"/>
                <a:gd name="connsiteY1" fmla="*/ 1 h 11741"/>
                <a:gd name="connsiteX2" fmla="*/ 3 w 15412"/>
                <a:gd name="connsiteY2" fmla="*/ 11510 h 11741"/>
                <a:gd name="connsiteX3" fmla="*/ 10113 w 15412"/>
                <a:gd name="connsiteY3" fmla="*/ 5917 h 11741"/>
                <a:gd name="connsiteX4" fmla="*/ 14631 w 15412"/>
                <a:gd name="connsiteY4" fmla="*/ 1722 h 11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2" h="11741">
                  <a:moveTo>
                    <a:pt x="14631" y="1722"/>
                  </a:moveTo>
                  <a:cubicBezTo>
                    <a:pt x="16137" y="-106"/>
                    <a:pt x="15061" y="1"/>
                    <a:pt x="14738" y="1"/>
                  </a:cubicBezTo>
                  <a:cubicBezTo>
                    <a:pt x="10544" y="1077"/>
                    <a:pt x="-212" y="9896"/>
                    <a:pt x="3" y="11510"/>
                  </a:cubicBezTo>
                  <a:cubicBezTo>
                    <a:pt x="111" y="12585"/>
                    <a:pt x="5381" y="9789"/>
                    <a:pt x="10113" y="5917"/>
                  </a:cubicBezTo>
                  <a:cubicBezTo>
                    <a:pt x="11296" y="5056"/>
                    <a:pt x="13448" y="3228"/>
                    <a:pt x="14631" y="172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32" name="任意多边形: 形状 1819">
              <a:extLst>
                <a:ext uri="{FF2B5EF4-FFF2-40B4-BE49-F238E27FC236}">
                  <a16:creationId xmlns:a16="http://schemas.microsoft.com/office/drawing/2014/main" xmlns="" id="{FD202005-2D95-4386-808C-E16C01A06F83}"/>
                </a:ext>
              </a:extLst>
            </p:cNvPr>
            <p:cNvSpPr/>
            <p:nvPr/>
          </p:nvSpPr>
          <p:spPr>
            <a:xfrm>
              <a:off x="2000758" y="6115426"/>
              <a:ext cx="66562" cy="50855"/>
            </a:xfrm>
            <a:custGeom>
              <a:avLst/>
              <a:gdLst>
                <a:gd name="connsiteX0" fmla="*/ 9695 w 15752"/>
                <a:gd name="connsiteY0" fmla="*/ 6069 h 12035"/>
                <a:gd name="connsiteX1" fmla="*/ 15288 w 15752"/>
                <a:gd name="connsiteY1" fmla="*/ 1013 h 12035"/>
                <a:gd name="connsiteX2" fmla="*/ 15288 w 15752"/>
                <a:gd name="connsiteY2" fmla="*/ 46 h 12035"/>
                <a:gd name="connsiteX3" fmla="*/ 15 w 15752"/>
                <a:gd name="connsiteY3" fmla="*/ 11769 h 12035"/>
                <a:gd name="connsiteX4" fmla="*/ 9695 w 15752"/>
                <a:gd name="connsiteY4" fmla="*/ 6069 h 1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2" h="12035">
                  <a:moveTo>
                    <a:pt x="9695" y="6069"/>
                  </a:moveTo>
                  <a:cubicBezTo>
                    <a:pt x="13567" y="3057"/>
                    <a:pt x="14965" y="1444"/>
                    <a:pt x="15288" y="1013"/>
                  </a:cubicBezTo>
                  <a:cubicBezTo>
                    <a:pt x="16148" y="-62"/>
                    <a:pt x="15611" y="-62"/>
                    <a:pt x="15288" y="46"/>
                  </a:cubicBezTo>
                  <a:cubicBezTo>
                    <a:pt x="11739" y="1121"/>
                    <a:pt x="445" y="10048"/>
                    <a:pt x="15" y="11769"/>
                  </a:cubicBezTo>
                  <a:cubicBezTo>
                    <a:pt x="-308" y="12952"/>
                    <a:pt x="4640" y="10048"/>
                    <a:pt x="9695" y="606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33" name="任意多边形: 形状 1820">
              <a:extLst>
                <a:ext uri="{FF2B5EF4-FFF2-40B4-BE49-F238E27FC236}">
                  <a16:creationId xmlns:a16="http://schemas.microsoft.com/office/drawing/2014/main" xmlns="" id="{C7356DE4-3809-4A48-929A-BE8CCA8A96DF}"/>
                </a:ext>
              </a:extLst>
            </p:cNvPr>
            <p:cNvSpPr/>
            <p:nvPr/>
          </p:nvSpPr>
          <p:spPr>
            <a:xfrm>
              <a:off x="2075361" y="6095620"/>
              <a:ext cx="67263" cy="51396"/>
            </a:xfrm>
            <a:custGeom>
              <a:avLst/>
              <a:gdLst>
                <a:gd name="connsiteX0" fmla="*/ 15918 w 15918"/>
                <a:gd name="connsiteY0" fmla="*/ 0 h 12163"/>
                <a:gd name="connsiteX1" fmla="*/ 15703 w 15918"/>
                <a:gd name="connsiteY1" fmla="*/ 0 h 12163"/>
                <a:gd name="connsiteX2" fmla="*/ 0 w 15918"/>
                <a:gd name="connsiteY2" fmla="*/ 12154 h 12163"/>
                <a:gd name="connsiteX3" fmla="*/ 9250 w 15918"/>
                <a:gd name="connsiteY3" fmla="*/ 6131 h 12163"/>
                <a:gd name="connsiteX4" fmla="*/ 15918 w 15918"/>
                <a:gd name="connsiteY4" fmla="*/ 0 h 12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18" h="12163">
                  <a:moveTo>
                    <a:pt x="15918" y="0"/>
                  </a:moveTo>
                  <a:cubicBezTo>
                    <a:pt x="15811" y="0"/>
                    <a:pt x="15703" y="0"/>
                    <a:pt x="15703" y="0"/>
                  </a:cubicBezTo>
                  <a:cubicBezTo>
                    <a:pt x="12907" y="1076"/>
                    <a:pt x="0" y="10971"/>
                    <a:pt x="0" y="12154"/>
                  </a:cubicBezTo>
                  <a:cubicBezTo>
                    <a:pt x="645" y="12369"/>
                    <a:pt x="5700" y="8819"/>
                    <a:pt x="9250" y="6131"/>
                  </a:cubicBezTo>
                  <a:cubicBezTo>
                    <a:pt x="12369" y="3549"/>
                    <a:pt x="15918" y="645"/>
                    <a:pt x="15918"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34" name="任意多边形: 形状 1821">
              <a:extLst>
                <a:ext uri="{FF2B5EF4-FFF2-40B4-BE49-F238E27FC236}">
                  <a16:creationId xmlns:a16="http://schemas.microsoft.com/office/drawing/2014/main" xmlns="" id="{D66D909C-384E-4D5F-B21B-4BD5BF3E3299}"/>
                </a:ext>
              </a:extLst>
            </p:cNvPr>
            <p:cNvSpPr/>
            <p:nvPr/>
          </p:nvSpPr>
          <p:spPr>
            <a:xfrm>
              <a:off x="2129897" y="6075168"/>
              <a:ext cx="68172" cy="52262"/>
            </a:xfrm>
            <a:custGeom>
              <a:avLst/>
              <a:gdLst>
                <a:gd name="connsiteX0" fmla="*/ 16133 w 16133"/>
                <a:gd name="connsiteY0" fmla="*/ 0 h 12368"/>
                <a:gd name="connsiteX1" fmla="*/ 16133 w 16133"/>
                <a:gd name="connsiteY1" fmla="*/ 0 h 12368"/>
                <a:gd name="connsiteX2" fmla="*/ 0 w 16133"/>
                <a:gd name="connsiteY2" fmla="*/ 12369 h 12368"/>
                <a:gd name="connsiteX3" fmla="*/ 8712 w 16133"/>
                <a:gd name="connsiteY3" fmla="*/ 6238 h 12368"/>
                <a:gd name="connsiteX4" fmla="*/ 16133 w 16133"/>
                <a:gd name="connsiteY4" fmla="*/ 0 h 12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12368">
                  <a:moveTo>
                    <a:pt x="16133" y="0"/>
                  </a:moveTo>
                  <a:cubicBezTo>
                    <a:pt x="16133" y="0"/>
                    <a:pt x="16133" y="0"/>
                    <a:pt x="16133" y="0"/>
                  </a:cubicBezTo>
                  <a:cubicBezTo>
                    <a:pt x="14520" y="860"/>
                    <a:pt x="323" y="11508"/>
                    <a:pt x="0" y="12369"/>
                  </a:cubicBezTo>
                  <a:cubicBezTo>
                    <a:pt x="645" y="12154"/>
                    <a:pt x="5055" y="9035"/>
                    <a:pt x="8712" y="6238"/>
                  </a:cubicBezTo>
                  <a:cubicBezTo>
                    <a:pt x="8712" y="6238"/>
                    <a:pt x="15918" y="645"/>
                    <a:pt x="16133"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35" name="任意多边形: 形状 1822">
              <a:extLst>
                <a:ext uri="{FF2B5EF4-FFF2-40B4-BE49-F238E27FC236}">
                  <a16:creationId xmlns:a16="http://schemas.microsoft.com/office/drawing/2014/main" xmlns="" id="{157A92AE-6F17-40EE-AD5B-AD1AAC501B88}"/>
                </a:ext>
              </a:extLst>
            </p:cNvPr>
            <p:cNvSpPr/>
            <p:nvPr/>
          </p:nvSpPr>
          <p:spPr>
            <a:xfrm>
              <a:off x="2168984" y="6055173"/>
              <a:ext cx="64533" cy="49537"/>
            </a:xfrm>
            <a:custGeom>
              <a:avLst/>
              <a:gdLst>
                <a:gd name="connsiteX0" fmla="*/ 15273 w 15272"/>
                <a:gd name="connsiteY0" fmla="*/ 0 h 11723"/>
                <a:gd name="connsiteX1" fmla="*/ 0 w 15272"/>
                <a:gd name="connsiteY1" fmla="*/ 11724 h 11723"/>
                <a:gd name="connsiteX2" fmla="*/ 15273 w 15272"/>
                <a:gd name="connsiteY2" fmla="*/ 0 h 11723"/>
              </a:gdLst>
              <a:ahLst/>
              <a:cxnLst>
                <a:cxn ang="0">
                  <a:pos x="connsiteX0" y="connsiteY0"/>
                </a:cxn>
                <a:cxn ang="0">
                  <a:pos x="connsiteX1" y="connsiteY1"/>
                </a:cxn>
                <a:cxn ang="0">
                  <a:pos x="connsiteX2" y="connsiteY2"/>
                </a:cxn>
              </a:cxnLst>
              <a:rect l="l" t="t" r="r" b="b"/>
              <a:pathLst>
                <a:path w="15272" h="11723">
                  <a:moveTo>
                    <a:pt x="15273" y="0"/>
                  </a:moveTo>
                  <a:lnTo>
                    <a:pt x="0" y="11724"/>
                  </a:lnTo>
                  <a:cubicBezTo>
                    <a:pt x="6131" y="7206"/>
                    <a:pt x="11616" y="2904"/>
                    <a:pt x="15273"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42" name="任意多边形: 形状 1829">
              <a:extLst>
                <a:ext uri="{FF2B5EF4-FFF2-40B4-BE49-F238E27FC236}">
                  <a16:creationId xmlns:a16="http://schemas.microsoft.com/office/drawing/2014/main" xmlns="" id="{748A536D-987C-4358-8D68-DE13B34BC675}"/>
                </a:ext>
              </a:extLst>
            </p:cNvPr>
            <p:cNvSpPr/>
            <p:nvPr/>
          </p:nvSpPr>
          <p:spPr>
            <a:xfrm>
              <a:off x="1033210" y="6313775"/>
              <a:ext cx="55871" cy="43046"/>
            </a:xfrm>
            <a:custGeom>
              <a:avLst/>
              <a:gdLst>
                <a:gd name="connsiteX0" fmla="*/ 10220 w 13222"/>
                <a:gd name="connsiteY0" fmla="*/ 0 h 10187"/>
                <a:gd name="connsiteX1" fmla="*/ 2 w 13222"/>
                <a:gd name="connsiteY1" fmla="*/ 8282 h 10187"/>
                <a:gd name="connsiteX2" fmla="*/ 11618 w 13222"/>
                <a:gd name="connsiteY2" fmla="*/ 5270 h 10187"/>
                <a:gd name="connsiteX3" fmla="*/ 10220 w 13222"/>
                <a:gd name="connsiteY3" fmla="*/ 0 h 10187"/>
              </a:gdLst>
              <a:ahLst/>
              <a:cxnLst>
                <a:cxn ang="0">
                  <a:pos x="connsiteX0" y="connsiteY0"/>
                </a:cxn>
                <a:cxn ang="0">
                  <a:pos x="connsiteX1" y="connsiteY1"/>
                </a:cxn>
                <a:cxn ang="0">
                  <a:pos x="connsiteX2" y="connsiteY2"/>
                </a:cxn>
                <a:cxn ang="0">
                  <a:pos x="connsiteX3" y="connsiteY3"/>
                </a:cxn>
              </a:cxnLst>
              <a:rect l="l" t="t" r="r" b="b"/>
              <a:pathLst>
                <a:path w="13222" h="10187">
                  <a:moveTo>
                    <a:pt x="10220" y="0"/>
                  </a:moveTo>
                  <a:cubicBezTo>
                    <a:pt x="4734" y="645"/>
                    <a:pt x="-106" y="5593"/>
                    <a:pt x="2" y="8282"/>
                  </a:cubicBezTo>
                  <a:cubicBezTo>
                    <a:pt x="2" y="11939"/>
                    <a:pt x="7638" y="10003"/>
                    <a:pt x="11618" y="5270"/>
                  </a:cubicBezTo>
                  <a:cubicBezTo>
                    <a:pt x="13554" y="3119"/>
                    <a:pt x="14414" y="0"/>
                    <a:pt x="1022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43" name="任意多边形: 形状 1830">
              <a:extLst>
                <a:ext uri="{FF2B5EF4-FFF2-40B4-BE49-F238E27FC236}">
                  <a16:creationId xmlns:a16="http://schemas.microsoft.com/office/drawing/2014/main" xmlns="" id="{A15D8084-DC20-4B71-B66C-D6812D417D7D}"/>
                </a:ext>
              </a:extLst>
            </p:cNvPr>
            <p:cNvSpPr/>
            <p:nvPr/>
          </p:nvSpPr>
          <p:spPr>
            <a:xfrm>
              <a:off x="1205918" y="6300583"/>
              <a:ext cx="58254" cy="43257"/>
            </a:xfrm>
            <a:custGeom>
              <a:avLst/>
              <a:gdLst>
                <a:gd name="connsiteX0" fmla="*/ 12047 w 13786"/>
                <a:gd name="connsiteY0" fmla="*/ 4735 h 10237"/>
                <a:gd name="connsiteX1" fmla="*/ 11402 w 13786"/>
                <a:gd name="connsiteY1" fmla="*/ 3 h 10237"/>
                <a:gd name="connsiteX2" fmla="*/ 1 w 13786"/>
                <a:gd name="connsiteY2" fmla="*/ 8715 h 10237"/>
                <a:gd name="connsiteX3" fmla="*/ 11617 w 13786"/>
                <a:gd name="connsiteY3" fmla="*/ 5273 h 10237"/>
                <a:gd name="connsiteX4" fmla="*/ 12047 w 13786"/>
                <a:gd name="connsiteY4" fmla="*/ 4735 h 10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6" h="10237">
                  <a:moveTo>
                    <a:pt x="12047" y="4735"/>
                  </a:moveTo>
                  <a:cubicBezTo>
                    <a:pt x="13876" y="2799"/>
                    <a:pt x="15059" y="-105"/>
                    <a:pt x="11402" y="3"/>
                  </a:cubicBezTo>
                  <a:cubicBezTo>
                    <a:pt x="5917" y="648"/>
                    <a:pt x="109" y="6134"/>
                    <a:pt x="1" y="8715"/>
                  </a:cubicBezTo>
                  <a:cubicBezTo>
                    <a:pt x="-106" y="11942"/>
                    <a:pt x="7100" y="9683"/>
                    <a:pt x="11617" y="5273"/>
                  </a:cubicBezTo>
                  <a:cubicBezTo>
                    <a:pt x="11725" y="5166"/>
                    <a:pt x="11940" y="4951"/>
                    <a:pt x="12047" y="473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44" name="任意多边形: 形状 1831">
              <a:extLst>
                <a:ext uri="{FF2B5EF4-FFF2-40B4-BE49-F238E27FC236}">
                  <a16:creationId xmlns:a16="http://schemas.microsoft.com/office/drawing/2014/main" xmlns="" id="{1A445B99-DEA2-4B24-84AB-B3A6AE1435B2}"/>
                </a:ext>
              </a:extLst>
            </p:cNvPr>
            <p:cNvSpPr/>
            <p:nvPr/>
          </p:nvSpPr>
          <p:spPr>
            <a:xfrm>
              <a:off x="1365401" y="6285586"/>
              <a:ext cx="60236" cy="44297"/>
            </a:xfrm>
            <a:custGeom>
              <a:avLst/>
              <a:gdLst>
                <a:gd name="connsiteX0" fmla="*/ 11304 w 14255"/>
                <a:gd name="connsiteY0" fmla="*/ 5381 h 10483"/>
                <a:gd name="connsiteX1" fmla="*/ 12380 w 14255"/>
                <a:gd name="connsiteY1" fmla="*/ 4305 h 10483"/>
                <a:gd name="connsiteX2" fmla="*/ 12380 w 14255"/>
                <a:gd name="connsiteY2" fmla="*/ 3 h 10483"/>
                <a:gd name="connsiteX3" fmla="*/ 11 w 14255"/>
                <a:gd name="connsiteY3" fmla="*/ 9253 h 10483"/>
                <a:gd name="connsiteX4" fmla="*/ 11304 w 14255"/>
                <a:gd name="connsiteY4" fmla="*/ 5381 h 10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5" h="10483">
                  <a:moveTo>
                    <a:pt x="11304" y="5381"/>
                  </a:moveTo>
                  <a:cubicBezTo>
                    <a:pt x="11627" y="5058"/>
                    <a:pt x="12057" y="4628"/>
                    <a:pt x="12380" y="4305"/>
                  </a:cubicBezTo>
                  <a:cubicBezTo>
                    <a:pt x="13886" y="2799"/>
                    <a:pt x="15714" y="-105"/>
                    <a:pt x="12380" y="3"/>
                  </a:cubicBezTo>
                  <a:cubicBezTo>
                    <a:pt x="7217" y="756"/>
                    <a:pt x="334" y="6779"/>
                    <a:pt x="11" y="9253"/>
                  </a:cubicBezTo>
                  <a:cubicBezTo>
                    <a:pt x="-312" y="12049"/>
                    <a:pt x="6464" y="9791"/>
                    <a:pt x="11304" y="538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45" name="任意多边形: 形状 1832">
              <a:extLst>
                <a:ext uri="{FF2B5EF4-FFF2-40B4-BE49-F238E27FC236}">
                  <a16:creationId xmlns:a16="http://schemas.microsoft.com/office/drawing/2014/main" xmlns="" id="{D2AF6C79-13A0-43E2-84D2-1F2EAE4462D4}"/>
                </a:ext>
              </a:extLst>
            </p:cNvPr>
            <p:cNvSpPr/>
            <p:nvPr/>
          </p:nvSpPr>
          <p:spPr>
            <a:xfrm>
              <a:off x="1509435" y="6270547"/>
              <a:ext cx="61875" cy="44842"/>
            </a:xfrm>
            <a:custGeom>
              <a:avLst/>
              <a:gdLst>
                <a:gd name="connsiteX0" fmla="*/ 13143 w 14643"/>
                <a:gd name="connsiteY0" fmla="*/ 3239 h 10612"/>
                <a:gd name="connsiteX1" fmla="*/ 13250 w 14643"/>
                <a:gd name="connsiteY1" fmla="*/ 13 h 10612"/>
                <a:gd name="connsiteX2" fmla="*/ 21 w 14643"/>
                <a:gd name="connsiteY2" fmla="*/ 9693 h 10612"/>
                <a:gd name="connsiteX3" fmla="*/ 10884 w 14643"/>
                <a:gd name="connsiteY3" fmla="*/ 5390 h 10612"/>
                <a:gd name="connsiteX4" fmla="*/ 10884 w 14643"/>
                <a:gd name="connsiteY4" fmla="*/ 5390 h 10612"/>
                <a:gd name="connsiteX5" fmla="*/ 13143 w 14643"/>
                <a:gd name="connsiteY5" fmla="*/ 3239 h 1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43" h="10612">
                  <a:moveTo>
                    <a:pt x="13143" y="3239"/>
                  </a:moveTo>
                  <a:cubicBezTo>
                    <a:pt x="13896" y="2379"/>
                    <a:pt x="16047" y="-202"/>
                    <a:pt x="13250" y="13"/>
                  </a:cubicBezTo>
                  <a:cubicBezTo>
                    <a:pt x="8303" y="873"/>
                    <a:pt x="451" y="7326"/>
                    <a:pt x="21" y="9693"/>
                  </a:cubicBezTo>
                  <a:cubicBezTo>
                    <a:pt x="-409" y="12059"/>
                    <a:pt x="5829" y="9585"/>
                    <a:pt x="10884" y="5390"/>
                  </a:cubicBezTo>
                  <a:lnTo>
                    <a:pt x="10884" y="5390"/>
                  </a:lnTo>
                  <a:cubicBezTo>
                    <a:pt x="11745" y="4530"/>
                    <a:pt x="12498" y="3885"/>
                    <a:pt x="13143" y="323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46" name="任意多边形: 形状 1833">
              <a:extLst>
                <a:ext uri="{FF2B5EF4-FFF2-40B4-BE49-F238E27FC236}">
                  <a16:creationId xmlns:a16="http://schemas.microsoft.com/office/drawing/2014/main" xmlns="" id="{A367BD2C-93C3-4528-9E6F-E59A8F69CA22}"/>
                </a:ext>
              </a:extLst>
            </p:cNvPr>
            <p:cNvSpPr/>
            <p:nvPr/>
          </p:nvSpPr>
          <p:spPr>
            <a:xfrm>
              <a:off x="1636685" y="6253759"/>
              <a:ext cx="63857" cy="45273"/>
            </a:xfrm>
            <a:custGeom>
              <a:avLst/>
              <a:gdLst>
                <a:gd name="connsiteX0" fmla="*/ 10563 w 15112"/>
                <a:gd name="connsiteY0" fmla="*/ 5383 h 10714"/>
                <a:gd name="connsiteX1" fmla="*/ 14005 w 15112"/>
                <a:gd name="connsiteY1" fmla="*/ 2372 h 10714"/>
                <a:gd name="connsiteX2" fmla="*/ 14112 w 15112"/>
                <a:gd name="connsiteY2" fmla="*/ 5 h 10714"/>
                <a:gd name="connsiteX3" fmla="*/ 23 w 15112"/>
                <a:gd name="connsiteY3" fmla="*/ 10116 h 10714"/>
                <a:gd name="connsiteX4" fmla="*/ 10563 w 15112"/>
                <a:gd name="connsiteY4" fmla="*/ 5383 h 1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2" h="10714">
                  <a:moveTo>
                    <a:pt x="10563" y="5383"/>
                  </a:moveTo>
                  <a:cubicBezTo>
                    <a:pt x="12391" y="3985"/>
                    <a:pt x="13467" y="2910"/>
                    <a:pt x="14005" y="2372"/>
                  </a:cubicBezTo>
                  <a:cubicBezTo>
                    <a:pt x="14865" y="1404"/>
                    <a:pt x="15941" y="-102"/>
                    <a:pt x="14112" y="5"/>
                  </a:cubicBezTo>
                  <a:cubicBezTo>
                    <a:pt x="9487" y="866"/>
                    <a:pt x="560" y="8072"/>
                    <a:pt x="23" y="10116"/>
                  </a:cubicBezTo>
                  <a:cubicBezTo>
                    <a:pt x="-408" y="11944"/>
                    <a:pt x="5400" y="9363"/>
                    <a:pt x="10563" y="538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47" name="任意多边形: 形状 1834">
              <a:extLst>
                <a:ext uri="{FF2B5EF4-FFF2-40B4-BE49-F238E27FC236}">
                  <a16:creationId xmlns:a16="http://schemas.microsoft.com/office/drawing/2014/main" xmlns="" id="{35272F8D-F84F-4A7C-B8E0-493FCB25762A}"/>
                </a:ext>
              </a:extLst>
            </p:cNvPr>
            <p:cNvSpPr/>
            <p:nvPr/>
          </p:nvSpPr>
          <p:spPr>
            <a:xfrm>
              <a:off x="1747573" y="6235817"/>
              <a:ext cx="65814" cy="46165"/>
            </a:xfrm>
            <a:custGeom>
              <a:avLst/>
              <a:gdLst>
                <a:gd name="connsiteX0" fmla="*/ 10242 w 15575"/>
                <a:gd name="connsiteY0" fmla="*/ 5543 h 10925"/>
                <a:gd name="connsiteX1" fmla="*/ 15082 w 15575"/>
                <a:gd name="connsiteY1" fmla="*/ 1241 h 10925"/>
                <a:gd name="connsiteX2" fmla="*/ 14866 w 15575"/>
                <a:gd name="connsiteY2" fmla="*/ 57 h 10925"/>
                <a:gd name="connsiteX3" fmla="*/ 24 w 15575"/>
                <a:gd name="connsiteY3" fmla="*/ 10490 h 10925"/>
                <a:gd name="connsiteX4" fmla="*/ 10242 w 15575"/>
                <a:gd name="connsiteY4" fmla="*/ 5543 h 10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75" h="10925">
                  <a:moveTo>
                    <a:pt x="10242" y="5543"/>
                  </a:moveTo>
                  <a:cubicBezTo>
                    <a:pt x="12500" y="3929"/>
                    <a:pt x="14329" y="2316"/>
                    <a:pt x="15082" y="1241"/>
                  </a:cubicBezTo>
                  <a:cubicBezTo>
                    <a:pt x="16157" y="-158"/>
                    <a:pt x="15189" y="-50"/>
                    <a:pt x="14866" y="57"/>
                  </a:cubicBezTo>
                  <a:cubicBezTo>
                    <a:pt x="10564" y="1025"/>
                    <a:pt x="454" y="8769"/>
                    <a:pt x="24" y="10490"/>
                  </a:cubicBezTo>
                  <a:cubicBezTo>
                    <a:pt x="-406" y="11996"/>
                    <a:pt x="5079" y="9415"/>
                    <a:pt x="10242" y="554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48" name="任意多边形: 形状 1835">
              <a:extLst>
                <a:ext uri="{FF2B5EF4-FFF2-40B4-BE49-F238E27FC236}">
                  <a16:creationId xmlns:a16="http://schemas.microsoft.com/office/drawing/2014/main" xmlns="" id="{5A6381FE-DD00-4C96-A08E-6C3C6AEED017}"/>
                </a:ext>
              </a:extLst>
            </p:cNvPr>
            <p:cNvSpPr/>
            <p:nvPr/>
          </p:nvSpPr>
          <p:spPr>
            <a:xfrm>
              <a:off x="1841238" y="6217858"/>
              <a:ext cx="67948" cy="46934"/>
            </a:xfrm>
            <a:custGeom>
              <a:avLst/>
              <a:gdLst>
                <a:gd name="connsiteX0" fmla="*/ 15 w 16080"/>
                <a:gd name="connsiteY0" fmla="*/ 10868 h 11107"/>
                <a:gd name="connsiteX1" fmla="*/ 9910 w 16080"/>
                <a:gd name="connsiteY1" fmla="*/ 5598 h 11107"/>
                <a:gd name="connsiteX2" fmla="*/ 15825 w 16080"/>
                <a:gd name="connsiteY2" fmla="*/ 651 h 11107"/>
                <a:gd name="connsiteX3" fmla="*/ 15610 w 16080"/>
                <a:gd name="connsiteY3" fmla="*/ 5 h 11107"/>
                <a:gd name="connsiteX4" fmla="*/ 15 w 16080"/>
                <a:gd name="connsiteY4" fmla="*/ 10868 h 11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0" h="11107">
                  <a:moveTo>
                    <a:pt x="15" y="10868"/>
                  </a:moveTo>
                  <a:cubicBezTo>
                    <a:pt x="-308" y="11944"/>
                    <a:pt x="4747" y="9255"/>
                    <a:pt x="9910" y="5598"/>
                  </a:cubicBezTo>
                  <a:cubicBezTo>
                    <a:pt x="13352" y="3124"/>
                    <a:pt x="15288" y="1403"/>
                    <a:pt x="15825" y="651"/>
                  </a:cubicBezTo>
                  <a:cubicBezTo>
                    <a:pt x="16363" y="-102"/>
                    <a:pt x="15933" y="5"/>
                    <a:pt x="15610" y="5"/>
                  </a:cubicBezTo>
                  <a:cubicBezTo>
                    <a:pt x="11738" y="1081"/>
                    <a:pt x="445" y="9578"/>
                    <a:pt x="15" y="1086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49" name="任意多边形: 形状 1836">
              <a:extLst>
                <a:ext uri="{FF2B5EF4-FFF2-40B4-BE49-F238E27FC236}">
                  <a16:creationId xmlns:a16="http://schemas.microsoft.com/office/drawing/2014/main" xmlns="" id="{379F7C31-FC22-4D95-A97D-79AC47381B9E}"/>
                </a:ext>
              </a:extLst>
            </p:cNvPr>
            <p:cNvSpPr/>
            <p:nvPr/>
          </p:nvSpPr>
          <p:spPr>
            <a:xfrm>
              <a:off x="1918105" y="6199701"/>
              <a:ext cx="69537" cy="47306"/>
            </a:xfrm>
            <a:custGeom>
              <a:avLst/>
              <a:gdLst>
                <a:gd name="connsiteX0" fmla="*/ 16457 w 16456"/>
                <a:gd name="connsiteY0" fmla="*/ 0 h 11195"/>
                <a:gd name="connsiteX1" fmla="*/ 16134 w 16456"/>
                <a:gd name="connsiteY1" fmla="*/ 0 h 11195"/>
                <a:gd name="connsiteX2" fmla="*/ 1 w 16456"/>
                <a:gd name="connsiteY2" fmla="*/ 11186 h 11195"/>
                <a:gd name="connsiteX3" fmla="*/ 9466 w 16456"/>
                <a:gd name="connsiteY3" fmla="*/ 5593 h 11195"/>
                <a:gd name="connsiteX4" fmla="*/ 16457 w 16456"/>
                <a:gd name="connsiteY4" fmla="*/ 0 h 11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1195">
                  <a:moveTo>
                    <a:pt x="16457" y="0"/>
                  </a:moveTo>
                  <a:cubicBezTo>
                    <a:pt x="16349" y="0"/>
                    <a:pt x="16242" y="0"/>
                    <a:pt x="16134" y="0"/>
                  </a:cubicBezTo>
                  <a:cubicBezTo>
                    <a:pt x="13230" y="968"/>
                    <a:pt x="-107" y="10218"/>
                    <a:pt x="1" y="11186"/>
                  </a:cubicBezTo>
                  <a:cubicBezTo>
                    <a:pt x="646" y="11401"/>
                    <a:pt x="5916" y="8067"/>
                    <a:pt x="9466" y="5593"/>
                  </a:cubicBezTo>
                  <a:cubicBezTo>
                    <a:pt x="12907" y="3334"/>
                    <a:pt x="16457" y="538"/>
                    <a:pt x="16457"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50" name="任意多边形: 形状 1837">
              <a:extLst>
                <a:ext uri="{FF2B5EF4-FFF2-40B4-BE49-F238E27FC236}">
                  <a16:creationId xmlns:a16="http://schemas.microsoft.com/office/drawing/2014/main" xmlns="" id="{A0012590-2FBA-468A-BF22-52545046E1FD}"/>
                </a:ext>
              </a:extLst>
            </p:cNvPr>
            <p:cNvSpPr/>
            <p:nvPr/>
          </p:nvSpPr>
          <p:spPr>
            <a:xfrm>
              <a:off x="1977192" y="6180610"/>
              <a:ext cx="70445" cy="48172"/>
            </a:xfrm>
            <a:custGeom>
              <a:avLst/>
              <a:gdLst>
                <a:gd name="connsiteX0" fmla="*/ 16671 w 16671"/>
                <a:gd name="connsiteY0" fmla="*/ 0 h 11400"/>
                <a:gd name="connsiteX1" fmla="*/ 16564 w 16671"/>
                <a:gd name="connsiteY1" fmla="*/ 0 h 11400"/>
                <a:gd name="connsiteX2" fmla="*/ 0 w 16671"/>
                <a:gd name="connsiteY2" fmla="*/ 11401 h 11400"/>
                <a:gd name="connsiteX3" fmla="*/ 9035 w 16671"/>
                <a:gd name="connsiteY3" fmla="*/ 5700 h 11400"/>
                <a:gd name="connsiteX4" fmla="*/ 16671 w 16671"/>
                <a:gd name="connsiteY4" fmla="*/ 0 h 11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11400">
                  <a:moveTo>
                    <a:pt x="16671" y="0"/>
                  </a:moveTo>
                  <a:cubicBezTo>
                    <a:pt x="16671" y="0"/>
                    <a:pt x="16564" y="0"/>
                    <a:pt x="16564" y="0"/>
                  </a:cubicBezTo>
                  <a:cubicBezTo>
                    <a:pt x="14843" y="753"/>
                    <a:pt x="215" y="10541"/>
                    <a:pt x="0" y="11401"/>
                  </a:cubicBezTo>
                  <a:cubicBezTo>
                    <a:pt x="753" y="11186"/>
                    <a:pt x="5270" y="8282"/>
                    <a:pt x="9035" y="5700"/>
                  </a:cubicBezTo>
                  <a:cubicBezTo>
                    <a:pt x="9142" y="5700"/>
                    <a:pt x="16564" y="645"/>
                    <a:pt x="16671"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51" name="任意多边形: 形状 1838">
              <a:extLst>
                <a:ext uri="{FF2B5EF4-FFF2-40B4-BE49-F238E27FC236}">
                  <a16:creationId xmlns:a16="http://schemas.microsoft.com/office/drawing/2014/main" xmlns="" id="{1E76AEE7-E5D4-415A-9C44-F76039375812}"/>
                </a:ext>
              </a:extLst>
            </p:cNvPr>
            <p:cNvSpPr/>
            <p:nvPr/>
          </p:nvSpPr>
          <p:spPr>
            <a:xfrm>
              <a:off x="2018092" y="6161975"/>
              <a:ext cx="71354" cy="49085"/>
            </a:xfrm>
            <a:custGeom>
              <a:avLst/>
              <a:gdLst>
                <a:gd name="connsiteX0" fmla="*/ 8604 w 16886"/>
                <a:gd name="connsiteY0" fmla="*/ 5808 h 11616"/>
                <a:gd name="connsiteX1" fmla="*/ 16886 w 16886"/>
                <a:gd name="connsiteY1" fmla="*/ 0 h 11616"/>
                <a:gd name="connsiteX2" fmla="*/ 0 w 16886"/>
                <a:gd name="connsiteY2" fmla="*/ 11616 h 11616"/>
                <a:gd name="connsiteX3" fmla="*/ 8604 w 16886"/>
                <a:gd name="connsiteY3" fmla="*/ 5808 h 11616"/>
              </a:gdLst>
              <a:ahLst/>
              <a:cxnLst>
                <a:cxn ang="0">
                  <a:pos x="connsiteX0" y="connsiteY0"/>
                </a:cxn>
                <a:cxn ang="0">
                  <a:pos x="connsiteX1" y="connsiteY1"/>
                </a:cxn>
                <a:cxn ang="0">
                  <a:pos x="connsiteX2" y="connsiteY2"/>
                </a:cxn>
                <a:cxn ang="0">
                  <a:pos x="connsiteX3" y="connsiteY3"/>
                </a:cxn>
              </a:cxnLst>
              <a:rect l="l" t="t" r="r" b="b"/>
              <a:pathLst>
                <a:path w="16886" h="11616">
                  <a:moveTo>
                    <a:pt x="8604" y="5808"/>
                  </a:moveTo>
                  <a:cubicBezTo>
                    <a:pt x="11401" y="3872"/>
                    <a:pt x="16564" y="323"/>
                    <a:pt x="16886" y="0"/>
                  </a:cubicBezTo>
                  <a:cubicBezTo>
                    <a:pt x="16779" y="108"/>
                    <a:pt x="430" y="11186"/>
                    <a:pt x="0" y="11616"/>
                  </a:cubicBezTo>
                  <a:cubicBezTo>
                    <a:pt x="968" y="10971"/>
                    <a:pt x="4732" y="8389"/>
                    <a:pt x="8604" y="580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55" name="任意多边形: 形状 1842">
              <a:extLst>
                <a:ext uri="{FF2B5EF4-FFF2-40B4-BE49-F238E27FC236}">
                  <a16:creationId xmlns:a16="http://schemas.microsoft.com/office/drawing/2014/main" xmlns="" id="{51D5457C-D99C-4292-9803-26F1D69A32FB}"/>
                </a:ext>
              </a:extLst>
            </p:cNvPr>
            <p:cNvSpPr/>
            <p:nvPr/>
          </p:nvSpPr>
          <p:spPr>
            <a:xfrm>
              <a:off x="1726314" y="6312867"/>
              <a:ext cx="70897" cy="42767"/>
            </a:xfrm>
            <a:custGeom>
              <a:avLst/>
              <a:gdLst>
                <a:gd name="connsiteX0" fmla="*/ 16779 w 16778"/>
                <a:gd name="connsiteY0" fmla="*/ 0 h 10121"/>
                <a:gd name="connsiteX1" fmla="*/ 16456 w 16778"/>
                <a:gd name="connsiteY1" fmla="*/ 0 h 10121"/>
                <a:gd name="connsiteX2" fmla="*/ 0 w 16778"/>
                <a:gd name="connsiteY2" fmla="*/ 10110 h 10121"/>
                <a:gd name="connsiteX3" fmla="*/ 9788 w 16778"/>
                <a:gd name="connsiteY3" fmla="*/ 5163 h 10121"/>
                <a:gd name="connsiteX4" fmla="*/ 16779 w 16778"/>
                <a:gd name="connsiteY4" fmla="*/ 0 h 10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0121">
                  <a:moveTo>
                    <a:pt x="16779" y="0"/>
                  </a:moveTo>
                  <a:cubicBezTo>
                    <a:pt x="16671" y="0"/>
                    <a:pt x="16564" y="0"/>
                    <a:pt x="16456" y="0"/>
                  </a:cubicBezTo>
                  <a:cubicBezTo>
                    <a:pt x="13875" y="753"/>
                    <a:pt x="538" y="8712"/>
                    <a:pt x="0" y="10110"/>
                  </a:cubicBezTo>
                  <a:cubicBezTo>
                    <a:pt x="645" y="10325"/>
                    <a:pt x="6131" y="7314"/>
                    <a:pt x="9788" y="5163"/>
                  </a:cubicBezTo>
                  <a:cubicBezTo>
                    <a:pt x="10863" y="4410"/>
                    <a:pt x="16564" y="860"/>
                    <a:pt x="16779"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56" name="任意多边形: 形状 1843">
              <a:extLst>
                <a:ext uri="{FF2B5EF4-FFF2-40B4-BE49-F238E27FC236}">
                  <a16:creationId xmlns:a16="http://schemas.microsoft.com/office/drawing/2014/main" xmlns="" id="{23DA27F5-B764-4592-8096-983FB02CFC35}"/>
                </a:ext>
              </a:extLst>
            </p:cNvPr>
            <p:cNvSpPr/>
            <p:nvPr/>
          </p:nvSpPr>
          <p:spPr>
            <a:xfrm>
              <a:off x="1788578" y="6295597"/>
              <a:ext cx="72262" cy="43629"/>
            </a:xfrm>
            <a:custGeom>
              <a:avLst/>
              <a:gdLst>
                <a:gd name="connsiteX0" fmla="*/ 17101 w 17101"/>
                <a:gd name="connsiteY0" fmla="*/ 0 h 10325"/>
                <a:gd name="connsiteX1" fmla="*/ 16994 w 17101"/>
                <a:gd name="connsiteY1" fmla="*/ 0 h 10325"/>
                <a:gd name="connsiteX2" fmla="*/ 0 w 17101"/>
                <a:gd name="connsiteY2" fmla="*/ 10325 h 10325"/>
                <a:gd name="connsiteX3" fmla="*/ 9465 w 17101"/>
                <a:gd name="connsiteY3" fmla="*/ 5270 h 10325"/>
                <a:gd name="connsiteX4" fmla="*/ 17101 w 17101"/>
                <a:gd name="connsiteY4" fmla="*/ 0 h 10325"/>
                <a:gd name="connsiteX5" fmla="*/ 17101 w 17101"/>
                <a:gd name="connsiteY5" fmla="*/ 0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1" h="10325">
                  <a:moveTo>
                    <a:pt x="17101" y="0"/>
                  </a:moveTo>
                  <a:cubicBezTo>
                    <a:pt x="17101" y="0"/>
                    <a:pt x="16994" y="0"/>
                    <a:pt x="16994" y="0"/>
                  </a:cubicBezTo>
                  <a:cubicBezTo>
                    <a:pt x="15165" y="645"/>
                    <a:pt x="108" y="9572"/>
                    <a:pt x="0" y="10325"/>
                  </a:cubicBezTo>
                  <a:cubicBezTo>
                    <a:pt x="860" y="10110"/>
                    <a:pt x="5593" y="7529"/>
                    <a:pt x="9465" y="5270"/>
                  </a:cubicBezTo>
                  <a:cubicBezTo>
                    <a:pt x="12692" y="3227"/>
                    <a:pt x="16348" y="860"/>
                    <a:pt x="17101" y="0"/>
                  </a:cubicBezTo>
                  <a:cubicBezTo>
                    <a:pt x="17101" y="108"/>
                    <a:pt x="17101" y="0"/>
                    <a:pt x="17101"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57" name="任意多边形: 形状 1844">
              <a:extLst>
                <a:ext uri="{FF2B5EF4-FFF2-40B4-BE49-F238E27FC236}">
                  <a16:creationId xmlns:a16="http://schemas.microsoft.com/office/drawing/2014/main" xmlns="" id="{8AAE61F1-BD64-4D8F-B79E-DCCEC83F0DFA}"/>
                </a:ext>
              </a:extLst>
            </p:cNvPr>
            <p:cNvSpPr/>
            <p:nvPr/>
          </p:nvSpPr>
          <p:spPr>
            <a:xfrm>
              <a:off x="1834937" y="6278779"/>
              <a:ext cx="73627" cy="44081"/>
            </a:xfrm>
            <a:custGeom>
              <a:avLst/>
              <a:gdLst>
                <a:gd name="connsiteX0" fmla="*/ 9035 w 17424"/>
                <a:gd name="connsiteY0" fmla="*/ 5270 h 10432"/>
                <a:gd name="connsiteX1" fmla="*/ 17424 w 17424"/>
                <a:gd name="connsiteY1" fmla="*/ 0 h 10432"/>
                <a:gd name="connsiteX2" fmla="*/ 0 w 17424"/>
                <a:gd name="connsiteY2" fmla="*/ 10433 h 10432"/>
                <a:gd name="connsiteX3" fmla="*/ 9035 w 17424"/>
                <a:gd name="connsiteY3" fmla="*/ 5270 h 10432"/>
              </a:gdLst>
              <a:ahLst/>
              <a:cxnLst>
                <a:cxn ang="0">
                  <a:pos x="connsiteX0" y="connsiteY0"/>
                </a:cxn>
                <a:cxn ang="0">
                  <a:pos x="connsiteX1" y="connsiteY1"/>
                </a:cxn>
                <a:cxn ang="0">
                  <a:pos x="connsiteX2" y="connsiteY2"/>
                </a:cxn>
                <a:cxn ang="0">
                  <a:pos x="connsiteX3" y="connsiteY3"/>
                </a:cxn>
              </a:cxnLst>
              <a:rect l="l" t="t" r="r" b="b"/>
              <a:pathLst>
                <a:path w="17424" h="10432">
                  <a:moveTo>
                    <a:pt x="9035" y="5270"/>
                  </a:moveTo>
                  <a:cubicBezTo>
                    <a:pt x="9788" y="4840"/>
                    <a:pt x="16779" y="645"/>
                    <a:pt x="17424" y="0"/>
                  </a:cubicBezTo>
                  <a:cubicBezTo>
                    <a:pt x="17316" y="107"/>
                    <a:pt x="1076" y="9572"/>
                    <a:pt x="0" y="10433"/>
                  </a:cubicBezTo>
                  <a:cubicBezTo>
                    <a:pt x="968" y="9895"/>
                    <a:pt x="5055" y="7529"/>
                    <a:pt x="9035" y="527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65" name="任意多边形: 形状 1852">
              <a:extLst>
                <a:ext uri="{FF2B5EF4-FFF2-40B4-BE49-F238E27FC236}">
                  <a16:creationId xmlns:a16="http://schemas.microsoft.com/office/drawing/2014/main" xmlns="" id="{833B514A-0886-4B45-B9AB-670B06C9EB2B}"/>
                </a:ext>
              </a:extLst>
            </p:cNvPr>
            <p:cNvSpPr/>
            <p:nvPr/>
          </p:nvSpPr>
          <p:spPr>
            <a:xfrm>
              <a:off x="111018" y="6350589"/>
              <a:ext cx="49131" cy="41711"/>
            </a:xfrm>
            <a:custGeom>
              <a:avLst/>
              <a:gdLst>
                <a:gd name="connsiteX0" fmla="*/ 11627 w 11627"/>
                <a:gd name="connsiteY0" fmla="*/ 5378 h 9871"/>
                <a:gd name="connsiteX1" fmla="*/ 5174 w 11627"/>
                <a:gd name="connsiteY1" fmla="*/ 0 h 9871"/>
                <a:gd name="connsiteX2" fmla="*/ 1517 w 11627"/>
                <a:gd name="connsiteY2" fmla="*/ 7744 h 9871"/>
                <a:gd name="connsiteX3" fmla="*/ 11627 w 11627"/>
                <a:gd name="connsiteY3" fmla="*/ 5378 h 9871"/>
              </a:gdLst>
              <a:ahLst/>
              <a:cxnLst>
                <a:cxn ang="0">
                  <a:pos x="connsiteX0" y="connsiteY0"/>
                </a:cxn>
                <a:cxn ang="0">
                  <a:pos x="connsiteX1" y="connsiteY1"/>
                </a:cxn>
                <a:cxn ang="0">
                  <a:pos x="connsiteX2" y="connsiteY2"/>
                </a:cxn>
                <a:cxn ang="0">
                  <a:pos x="connsiteX3" y="connsiteY3"/>
                </a:cxn>
              </a:cxnLst>
              <a:rect l="l" t="t" r="r" b="b"/>
              <a:pathLst>
                <a:path w="11627" h="9871">
                  <a:moveTo>
                    <a:pt x="11627" y="5378"/>
                  </a:moveTo>
                  <a:cubicBezTo>
                    <a:pt x="11627" y="3227"/>
                    <a:pt x="9584" y="107"/>
                    <a:pt x="5174" y="0"/>
                  </a:cubicBezTo>
                  <a:cubicBezTo>
                    <a:pt x="-96" y="323"/>
                    <a:pt x="-1387" y="4732"/>
                    <a:pt x="1517" y="7744"/>
                  </a:cubicBezTo>
                  <a:cubicBezTo>
                    <a:pt x="5066" y="11508"/>
                    <a:pt x="11627" y="10003"/>
                    <a:pt x="11627" y="537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66" name="任意多边形: 形状 1853">
              <a:extLst>
                <a:ext uri="{FF2B5EF4-FFF2-40B4-BE49-F238E27FC236}">
                  <a16:creationId xmlns:a16="http://schemas.microsoft.com/office/drawing/2014/main" xmlns="" id="{306E4CE4-A128-44F6-B023-68CAB418DF9E}"/>
                </a:ext>
              </a:extLst>
            </p:cNvPr>
            <p:cNvSpPr/>
            <p:nvPr/>
          </p:nvSpPr>
          <p:spPr>
            <a:xfrm>
              <a:off x="298377" y="6347407"/>
              <a:ext cx="48861" cy="41538"/>
            </a:xfrm>
            <a:custGeom>
              <a:avLst/>
              <a:gdLst>
                <a:gd name="connsiteX0" fmla="*/ 11493 w 11563"/>
                <a:gd name="connsiteY0" fmla="*/ 5378 h 9830"/>
                <a:gd name="connsiteX1" fmla="*/ 6008 w 11563"/>
                <a:gd name="connsiteY1" fmla="*/ 0 h 9830"/>
                <a:gd name="connsiteX2" fmla="*/ 630 w 11563"/>
                <a:gd name="connsiteY2" fmla="*/ 7421 h 9830"/>
                <a:gd name="connsiteX3" fmla="*/ 11493 w 11563"/>
                <a:gd name="connsiteY3" fmla="*/ 5378 h 9830"/>
              </a:gdLst>
              <a:ahLst/>
              <a:cxnLst>
                <a:cxn ang="0">
                  <a:pos x="connsiteX0" y="connsiteY0"/>
                </a:cxn>
                <a:cxn ang="0">
                  <a:pos x="connsiteX1" y="connsiteY1"/>
                </a:cxn>
                <a:cxn ang="0">
                  <a:pos x="connsiteX2" y="connsiteY2"/>
                </a:cxn>
                <a:cxn ang="0">
                  <a:pos x="connsiteX3" y="connsiteY3"/>
                </a:cxn>
              </a:cxnLst>
              <a:rect l="l" t="t" r="r" b="b"/>
              <a:pathLst>
                <a:path w="11563" h="9830">
                  <a:moveTo>
                    <a:pt x="11493" y="5378"/>
                  </a:moveTo>
                  <a:cubicBezTo>
                    <a:pt x="11923" y="3227"/>
                    <a:pt x="10418" y="108"/>
                    <a:pt x="6008" y="0"/>
                  </a:cubicBezTo>
                  <a:cubicBezTo>
                    <a:pt x="1060" y="323"/>
                    <a:pt x="-1198" y="4410"/>
                    <a:pt x="630" y="7421"/>
                  </a:cubicBezTo>
                  <a:cubicBezTo>
                    <a:pt x="3212" y="11509"/>
                    <a:pt x="10633" y="10110"/>
                    <a:pt x="11493" y="537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67" name="任意多边形: 形状 1854">
              <a:extLst>
                <a:ext uri="{FF2B5EF4-FFF2-40B4-BE49-F238E27FC236}">
                  <a16:creationId xmlns:a16="http://schemas.microsoft.com/office/drawing/2014/main" xmlns="" id="{E7F5ACD5-A078-4D6E-84B7-D48E7773DB57}"/>
                </a:ext>
              </a:extLst>
            </p:cNvPr>
            <p:cNvSpPr/>
            <p:nvPr/>
          </p:nvSpPr>
          <p:spPr>
            <a:xfrm>
              <a:off x="485728" y="6341952"/>
              <a:ext cx="49752" cy="41804"/>
            </a:xfrm>
            <a:custGeom>
              <a:avLst/>
              <a:gdLst>
                <a:gd name="connsiteX0" fmla="*/ 6952 w 11774"/>
                <a:gd name="connsiteY0" fmla="*/ 0 h 9893"/>
                <a:gd name="connsiteX1" fmla="*/ 283 w 11774"/>
                <a:gd name="connsiteY1" fmla="*/ 7529 h 9893"/>
                <a:gd name="connsiteX2" fmla="*/ 11469 w 11774"/>
                <a:gd name="connsiteY2" fmla="*/ 5270 h 9893"/>
                <a:gd name="connsiteX3" fmla="*/ 6952 w 11774"/>
                <a:gd name="connsiteY3" fmla="*/ 0 h 9893"/>
              </a:gdLst>
              <a:ahLst/>
              <a:cxnLst>
                <a:cxn ang="0">
                  <a:pos x="connsiteX0" y="connsiteY0"/>
                </a:cxn>
                <a:cxn ang="0">
                  <a:pos x="connsiteX1" y="connsiteY1"/>
                </a:cxn>
                <a:cxn ang="0">
                  <a:pos x="connsiteX2" y="connsiteY2"/>
                </a:cxn>
                <a:cxn ang="0">
                  <a:pos x="connsiteX3" y="connsiteY3"/>
                </a:cxn>
              </a:cxnLst>
              <a:rect l="l" t="t" r="r" b="b"/>
              <a:pathLst>
                <a:path w="11774" h="9893">
                  <a:moveTo>
                    <a:pt x="6952" y="0"/>
                  </a:moveTo>
                  <a:cubicBezTo>
                    <a:pt x="1681" y="430"/>
                    <a:pt x="-900" y="4840"/>
                    <a:pt x="283" y="7529"/>
                  </a:cubicBezTo>
                  <a:cubicBezTo>
                    <a:pt x="2112" y="11616"/>
                    <a:pt x="9748" y="10110"/>
                    <a:pt x="11469" y="5270"/>
                  </a:cubicBezTo>
                  <a:cubicBezTo>
                    <a:pt x="12437" y="2796"/>
                    <a:pt x="11146" y="0"/>
                    <a:pt x="6952"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68" name="任意多边形: 形状 1855">
              <a:extLst>
                <a:ext uri="{FF2B5EF4-FFF2-40B4-BE49-F238E27FC236}">
                  <a16:creationId xmlns:a16="http://schemas.microsoft.com/office/drawing/2014/main" xmlns="" id="{AFDF23F7-3E6F-46BD-BC22-9371F768B9F7}"/>
                </a:ext>
              </a:extLst>
            </p:cNvPr>
            <p:cNvSpPr/>
            <p:nvPr/>
          </p:nvSpPr>
          <p:spPr>
            <a:xfrm>
              <a:off x="671557" y="6334684"/>
              <a:ext cx="51007" cy="42231"/>
            </a:xfrm>
            <a:custGeom>
              <a:avLst/>
              <a:gdLst>
                <a:gd name="connsiteX0" fmla="*/ 82 w 12071"/>
                <a:gd name="connsiteY0" fmla="*/ 7637 h 9994"/>
                <a:gd name="connsiteX1" fmla="*/ 11483 w 12071"/>
                <a:gd name="connsiteY1" fmla="*/ 5270 h 9994"/>
                <a:gd name="connsiteX2" fmla="*/ 7933 w 12071"/>
                <a:gd name="connsiteY2" fmla="*/ 0 h 9994"/>
                <a:gd name="connsiteX3" fmla="*/ 82 w 12071"/>
                <a:gd name="connsiteY3" fmla="*/ 7637 h 9994"/>
              </a:gdLst>
              <a:ahLst/>
              <a:cxnLst>
                <a:cxn ang="0">
                  <a:pos x="connsiteX0" y="connsiteY0"/>
                </a:cxn>
                <a:cxn ang="0">
                  <a:pos x="connsiteX1" y="connsiteY1"/>
                </a:cxn>
                <a:cxn ang="0">
                  <a:pos x="connsiteX2" y="connsiteY2"/>
                </a:cxn>
                <a:cxn ang="0">
                  <a:pos x="connsiteX3" y="connsiteY3"/>
                </a:cxn>
              </a:cxnLst>
              <a:rect l="l" t="t" r="r" b="b"/>
              <a:pathLst>
                <a:path w="12071" h="9994">
                  <a:moveTo>
                    <a:pt x="82" y="7637"/>
                  </a:moveTo>
                  <a:cubicBezTo>
                    <a:pt x="1157" y="11724"/>
                    <a:pt x="8901" y="10218"/>
                    <a:pt x="11483" y="5270"/>
                  </a:cubicBezTo>
                  <a:cubicBezTo>
                    <a:pt x="12666" y="3119"/>
                    <a:pt x="12343" y="0"/>
                    <a:pt x="7933" y="0"/>
                  </a:cubicBezTo>
                  <a:cubicBezTo>
                    <a:pt x="2663" y="430"/>
                    <a:pt x="-564" y="4948"/>
                    <a:pt x="82" y="763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69" name="任意多边形: 形状 1856">
              <a:extLst>
                <a:ext uri="{FF2B5EF4-FFF2-40B4-BE49-F238E27FC236}">
                  <a16:creationId xmlns:a16="http://schemas.microsoft.com/office/drawing/2014/main" xmlns="" id="{DFD96398-245B-4CF7-BE0E-E6718E93AD90}"/>
                </a:ext>
              </a:extLst>
            </p:cNvPr>
            <p:cNvSpPr/>
            <p:nvPr/>
          </p:nvSpPr>
          <p:spPr>
            <a:xfrm>
              <a:off x="854323" y="6325138"/>
              <a:ext cx="53217" cy="42611"/>
            </a:xfrm>
            <a:custGeom>
              <a:avLst/>
              <a:gdLst>
                <a:gd name="connsiteX0" fmla="*/ 11576 w 12594"/>
                <a:gd name="connsiteY0" fmla="*/ 5270 h 10084"/>
                <a:gd name="connsiteX1" fmla="*/ 11576 w 12594"/>
                <a:gd name="connsiteY1" fmla="*/ 5270 h 10084"/>
                <a:gd name="connsiteX2" fmla="*/ 9102 w 12594"/>
                <a:gd name="connsiteY2" fmla="*/ 0 h 10084"/>
                <a:gd name="connsiteX3" fmla="*/ 67 w 12594"/>
                <a:gd name="connsiteY3" fmla="*/ 8174 h 10084"/>
                <a:gd name="connsiteX4" fmla="*/ 11576 w 12594"/>
                <a:gd name="connsiteY4" fmla="*/ 5270 h 10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94" h="10084">
                  <a:moveTo>
                    <a:pt x="11576" y="5270"/>
                  </a:moveTo>
                  <a:lnTo>
                    <a:pt x="11576" y="5270"/>
                  </a:lnTo>
                  <a:cubicBezTo>
                    <a:pt x="13081" y="3012"/>
                    <a:pt x="13404" y="0"/>
                    <a:pt x="9102" y="0"/>
                  </a:cubicBezTo>
                  <a:cubicBezTo>
                    <a:pt x="3509" y="538"/>
                    <a:pt x="-578" y="5485"/>
                    <a:pt x="67" y="8174"/>
                  </a:cubicBezTo>
                  <a:cubicBezTo>
                    <a:pt x="820" y="11831"/>
                    <a:pt x="8349" y="9895"/>
                    <a:pt x="11576" y="527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79" name="任意多边形: 形状 1866">
              <a:extLst>
                <a:ext uri="{FF2B5EF4-FFF2-40B4-BE49-F238E27FC236}">
                  <a16:creationId xmlns:a16="http://schemas.microsoft.com/office/drawing/2014/main" xmlns="" id="{3E2D1D1F-ED9B-4CE5-97C8-3F2F2D05BF92}"/>
                </a:ext>
              </a:extLst>
            </p:cNvPr>
            <p:cNvSpPr/>
            <p:nvPr/>
          </p:nvSpPr>
          <p:spPr>
            <a:xfrm>
              <a:off x="202296" y="6440125"/>
              <a:ext cx="44677" cy="36636"/>
            </a:xfrm>
            <a:custGeom>
              <a:avLst/>
              <a:gdLst>
                <a:gd name="connsiteX0" fmla="*/ 10569 w 10573"/>
                <a:gd name="connsiteY0" fmla="*/ 4732 h 8670"/>
                <a:gd name="connsiteX1" fmla="*/ 4976 w 10573"/>
                <a:gd name="connsiteY1" fmla="*/ 0 h 8670"/>
                <a:gd name="connsiteX2" fmla="*/ 1104 w 10573"/>
                <a:gd name="connsiteY2" fmla="*/ 6884 h 8670"/>
                <a:gd name="connsiteX3" fmla="*/ 10569 w 10573"/>
                <a:gd name="connsiteY3" fmla="*/ 4732 h 8670"/>
              </a:gdLst>
              <a:ahLst/>
              <a:cxnLst>
                <a:cxn ang="0">
                  <a:pos x="connsiteX0" y="connsiteY0"/>
                </a:cxn>
                <a:cxn ang="0">
                  <a:pos x="connsiteX1" y="connsiteY1"/>
                </a:cxn>
                <a:cxn ang="0">
                  <a:pos x="connsiteX2" y="connsiteY2"/>
                </a:cxn>
                <a:cxn ang="0">
                  <a:pos x="connsiteX3" y="connsiteY3"/>
                </a:cxn>
              </a:cxnLst>
              <a:rect l="l" t="t" r="r" b="b"/>
              <a:pathLst>
                <a:path w="10573" h="8670">
                  <a:moveTo>
                    <a:pt x="10569" y="4732"/>
                  </a:moveTo>
                  <a:cubicBezTo>
                    <a:pt x="10676" y="2796"/>
                    <a:pt x="9063" y="107"/>
                    <a:pt x="4976" y="0"/>
                  </a:cubicBezTo>
                  <a:cubicBezTo>
                    <a:pt x="243" y="323"/>
                    <a:pt x="-1263" y="4302"/>
                    <a:pt x="1104" y="6884"/>
                  </a:cubicBezTo>
                  <a:cubicBezTo>
                    <a:pt x="4223" y="10110"/>
                    <a:pt x="10246" y="8712"/>
                    <a:pt x="10569" y="473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80" name="任意多边形: 形状 1867">
              <a:extLst>
                <a:ext uri="{FF2B5EF4-FFF2-40B4-BE49-F238E27FC236}">
                  <a16:creationId xmlns:a16="http://schemas.microsoft.com/office/drawing/2014/main" xmlns="" id="{9EFD21E2-1768-4D18-ADF8-429F06214122}"/>
                </a:ext>
              </a:extLst>
            </p:cNvPr>
            <p:cNvSpPr/>
            <p:nvPr/>
          </p:nvSpPr>
          <p:spPr>
            <a:xfrm>
              <a:off x="373018" y="6436035"/>
              <a:ext cx="44555" cy="36881"/>
            </a:xfrm>
            <a:custGeom>
              <a:avLst/>
              <a:gdLst>
                <a:gd name="connsiteX0" fmla="*/ 10393 w 10544"/>
                <a:gd name="connsiteY0" fmla="*/ 4732 h 8728"/>
                <a:gd name="connsiteX1" fmla="*/ 5875 w 10544"/>
                <a:gd name="connsiteY1" fmla="*/ 0 h 8728"/>
                <a:gd name="connsiteX2" fmla="*/ 390 w 10544"/>
                <a:gd name="connsiteY2" fmla="*/ 6668 h 8728"/>
                <a:gd name="connsiteX3" fmla="*/ 10393 w 10544"/>
                <a:gd name="connsiteY3" fmla="*/ 4732 h 8728"/>
              </a:gdLst>
              <a:ahLst/>
              <a:cxnLst>
                <a:cxn ang="0">
                  <a:pos x="connsiteX0" y="connsiteY0"/>
                </a:cxn>
                <a:cxn ang="0">
                  <a:pos x="connsiteX1" y="connsiteY1"/>
                </a:cxn>
                <a:cxn ang="0">
                  <a:pos x="connsiteX2" y="connsiteY2"/>
                </a:cxn>
                <a:cxn ang="0">
                  <a:pos x="connsiteX3" y="connsiteY3"/>
                </a:cxn>
              </a:cxnLst>
              <a:rect l="l" t="t" r="r" b="b"/>
              <a:pathLst>
                <a:path w="10544" h="8728">
                  <a:moveTo>
                    <a:pt x="10393" y="4732"/>
                  </a:moveTo>
                  <a:cubicBezTo>
                    <a:pt x="11038" y="2474"/>
                    <a:pt x="9640" y="107"/>
                    <a:pt x="5875" y="0"/>
                  </a:cubicBezTo>
                  <a:cubicBezTo>
                    <a:pt x="1035" y="323"/>
                    <a:pt x="-901" y="4302"/>
                    <a:pt x="390" y="6668"/>
                  </a:cubicBezTo>
                  <a:cubicBezTo>
                    <a:pt x="2326" y="10218"/>
                    <a:pt x="9102" y="8927"/>
                    <a:pt x="10393" y="473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81" name="任意多边形: 形状 1868">
              <a:extLst>
                <a:ext uri="{FF2B5EF4-FFF2-40B4-BE49-F238E27FC236}">
                  <a16:creationId xmlns:a16="http://schemas.microsoft.com/office/drawing/2014/main" xmlns="" id="{072629F3-849A-44FE-A8FF-2A72A5D3BB48}"/>
                </a:ext>
              </a:extLst>
            </p:cNvPr>
            <p:cNvSpPr/>
            <p:nvPr/>
          </p:nvSpPr>
          <p:spPr>
            <a:xfrm>
              <a:off x="542313" y="6430123"/>
              <a:ext cx="45991" cy="37502"/>
            </a:xfrm>
            <a:custGeom>
              <a:avLst/>
              <a:gdLst>
                <a:gd name="connsiteX0" fmla="*/ 10447 w 10884"/>
                <a:gd name="connsiteY0" fmla="*/ 4732 h 8875"/>
                <a:gd name="connsiteX1" fmla="*/ 7005 w 10884"/>
                <a:gd name="connsiteY1" fmla="*/ 0 h 8875"/>
                <a:gd name="connsiteX2" fmla="*/ 122 w 10884"/>
                <a:gd name="connsiteY2" fmla="*/ 6776 h 8875"/>
                <a:gd name="connsiteX3" fmla="*/ 10447 w 10884"/>
                <a:gd name="connsiteY3" fmla="*/ 4732 h 8875"/>
              </a:gdLst>
              <a:ahLst/>
              <a:cxnLst>
                <a:cxn ang="0">
                  <a:pos x="connsiteX0" y="connsiteY0"/>
                </a:cxn>
                <a:cxn ang="0">
                  <a:pos x="connsiteX1" y="connsiteY1"/>
                </a:cxn>
                <a:cxn ang="0">
                  <a:pos x="connsiteX2" y="connsiteY2"/>
                </a:cxn>
                <a:cxn ang="0">
                  <a:pos x="connsiteX3" y="connsiteY3"/>
                </a:cxn>
              </a:cxnLst>
              <a:rect l="l" t="t" r="r" b="b"/>
              <a:pathLst>
                <a:path w="10884" h="8875">
                  <a:moveTo>
                    <a:pt x="10447" y="4732"/>
                  </a:moveTo>
                  <a:cubicBezTo>
                    <a:pt x="11415" y="2796"/>
                    <a:pt x="10985" y="0"/>
                    <a:pt x="7005" y="0"/>
                  </a:cubicBezTo>
                  <a:cubicBezTo>
                    <a:pt x="2165" y="430"/>
                    <a:pt x="-631" y="4302"/>
                    <a:pt x="122" y="6776"/>
                  </a:cubicBezTo>
                  <a:cubicBezTo>
                    <a:pt x="1197" y="10433"/>
                    <a:pt x="8296" y="9035"/>
                    <a:pt x="10447" y="473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82" name="任意多边形: 形状 1869">
              <a:extLst>
                <a:ext uri="{FF2B5EF4-FFF2-40B4-BE49-F238E27FC236}">
                  <a16:creationId xmlns:a16="http://schemas.microsoft.com/office/drawing/2014/main" xmlns="" id="{9B772BCB-235F-4B2C-B053-88DC7775366E}"/>
                </a:ext>
              </a:extLst>
            </p:cNvPr>
            <p:cNvSpPr/>
            <p:nvPr/>
          </p:nvSpPr>
          <p:spPr>
            <a:xfrm>
              <a:off x="709689" y="6422851"/>
              <a:ext cx="48223" cy="37692"/>
            </a:xfrm>
            <a:custGeom>
              <a:avLst/>
              <a:gdLst>
                <a:gd name="connsiteX0" fmla="*/ 10525 w 11412"/>
                <a:gd name="connsiteY0" fmla="*/ 4732 h 8920"/>
                <a:gd name="connsiteX1" fmla="*/ 10525 w 11412"/>
                <a:gd name="connsiteY1" fmla="*/ 4732 h 8920"/>
                <a:gd name="connsiteX2" fmla="*/ 8159 w 11412"/>
                <a:gd name="connsiteY2" fmla="*/ 0 h 8920"/>
                <a:gd name="connsiteX3" fmla="*/ 92 w 11412"/>
                <a:gd name="connsiteY3" fmla="*/ 7206 h 8920"/>
                <a:gd name="connsiteX4" fmla="*/ 10525 w 11412"/>
                <a:gd name="connsiteY4" fmla="*/ 4732 h 8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2" h="8920">
                  <a:moveTo>
                    <a:pt x="10525" y="4732"/>
                  </a:moveTo>
                  <a:lnTo>
                    <a:pt x="10525" y="4732"/>
                  </a:lnTo>
                  <a:cubicBezTo>
                    <a:pt x="11923" y="2796"/>
                    <a:pt x="12031" y="0"/>
                    <a:pt x="8159" y="0"/>
                  </a:cubicBezTo>
                  <a:cubicBezTo>
                    <a:pt x="3319" y="430"/>
                    <a:pt x="-661" y="4517"/>
                    <a:pt x="92" y="7206"/>
                  </a:cubicBezTo>
                  <a:cubicBezTo>
                    <a:pt x="845" y="10433"/>
                    <a:pt x="7621" y="8820"/>
                    <a:pt x="10525" y="473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83" name="任意多边形: 形状 1870">
              <a:extLst>
                <a:ext uri="{FF2B5EF4-FFF2-40B4-BE49-F238E27FC236}">
                  <a16:creationId xmlns:a16="http://schemas.microsoft.com/office/drawing/2014/main" xmlns="" id="{7713EA3F-F7F6-4AF3-9AB0-6DD9E68B7B1B}"/>
                </a:ext>
              </a:extLst>
            </p:cNvPr>
            <p:cNvSpPr/>
            <p:nvPr/>
          </p:nvSpPr>
          <p:spPr>
            <a:xfrm>
              <a:off x="873685" y="6413309"/>
              <a:ext cx="51392" cy="38009"/>
            </a:xfrm>
            <a:custGeom>
              <a:avLst/>
              <a:gdLst>
                <a:gd name="connsiteX0" fmla="*/ 9359 w 12162"/>
                <a:gd name="connsiteY0" fmla="*/ 0 h 8995"/>
                <a:gd name="connsiteX1" fmla="*/ 2 w 12162"/>
                <a:gd name="connsiteY1" fmla="*/ 7314 h 8995"/>
                <a:gd name="connsiteX2" fmla="*/ 10758 w 12162"/>
                <a:gd name="connsiteY2" fmla="*/ 4732 h 8995"/>
                <a:gd name="connsiteX3" fmla="*/ 9359 w 12162"/>
                <a:gd name="connsiteY3" fmla="*/ 0 h 8995"/>
              </a:gdLst>
              <a:ahLst/>
              <a:cxnLst>
                <a:cxn ang="0">
                  <a:pos x="connsiteX0" y="connsiteY0"/>
                </a:cxn>
                <a:cxn ang="0">
                  <a:pos x="connsiteX1" y="connsiteY1"/>
                </a:cxn>
                <a:cxn ang="0">
                  <a:pos x="connsiteX2" y="connsiteY2"/>
                </a:cxn>
                <a:cxn ang="0">
                  <a:pos x="connsiteX3" y="connsiteY3"/>
                </a:cxn>
              </a:cxnLst>
              <a:rect l="l" t="t" r="r" b="b"/>
              <a:pathLst>
                <a:path w="12162" h="8995">
                  <a:moveTo>
                    <a:pt x="9359" y="0"/>
                  </a:moveTo>
                  <a:cubicBezTo>
                    <a:pt x="4304" y="538"/>
                    <a:pt x="-106" y="4947"/>
                    <a:pt x="2" y="7314"/>
                  </a:cubicBezTo>
                  <a:cubicBezTo>
                    <a:pt x="109" y="10540"/>
                    <a:pt x="7101" y="8819"/>
                    <a:pt x="10758" y="4732"/>
                  </a:cubicBezTo>
                  <a:cubicBezTo>
                    <a:pt x="12478" y="2796"/>
                    <a:pt x="13231" y="0"/>
                    <a:pt x="9359"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84" name="任意多边形: 形状 1871">
              <a:extLst>
                <a:ext uri="{FF2B5EF4-FFF2-40B4-BE49-F238E27FC236}">
                  <a16:creationId xmlns:a16="http://schemas.microsoft.com/office/drawing/2014/main" xmlns="" id="{9D133C75-8DC7-4093-AF67-F605AFED09FF}"/>
                </a:ext>
              </a:extLst>
            </p:cNvPr>
            <p:cNvSpPr/>
            <p:nvPr/>
          </p:nvSpPr>
          <p:spPr>
            <a:xfrm>
              <a:off x="1033214" y="6402843"/>
              <a:ext cx="54734" cy="37870"/>
            </a:xfrm>
            <a:custGeom>
              <a:avLst/>
              <a:gdLst>
                <a:gd name="connsiteX0" fmla="*/ 1 w 12953"/>
                <a:gd name="connsiteY0" fmla="*/ 7640 h 8962"/>
                <a:gd name="connsiteX1" fmla="*/ 10864 w 12953"/>
                <a:gd name="connsiteY1" fmla="*/ 4628 h 8962"/>
                <a:gd name="connsiteX2" fmla="*/ 11295 w 12953"/>
                <a:gd name="connsiteY2" fmla="*/ 4198 h 8962"/>
                <a:gd name="connsiteX3" fmla="*/ 10649 w 12953"/>
                <a:gd name="connsiteY3" fmla="*/ 3 h 8962"/>
                <a:gd name="connsiteX4" fmla="*/ 1 w 12953"/>
                <a:gd name="connsiteY4" fmla="*/ 7640 h 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3" h="8962">
                  <a:moveTo>
                    <a:pt x="1" y="7640"/>
                  </a:moveTo>
                  <a:cubicBezTo>
                    <a:pt x="-106" y="10436"/>
                    <a:pt x="6670" y="8500"/>
                    <a:pt x="10864" y="4628"/>
                  </a:cubicBezTo>
                  <a:cubicBezTo>
                    <a:pt x="10972" y="4521"/>
                    <a:pt x="11187" y="4306"/>
                    <a:pt x="11295" y="4198"/>
                  </a:cubicBezTo>
                  <a:cubicBezTo>
                    <a:pt x="13015" y="2477"/>
                    <a:pt x="14199" y="-104"/>
                    <a:pt x="10649" y="3"/>
                  </a:cubicBezTo>
                  <a:cubicBezTo>
                    <a:pt x="5487" y="541"/>
                    <a:pt x="109" y="5274"/>
                    <a:pt x="1" y="764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85" name="任意多边形: 形状 1872">
              <a:extLst>
                <a:ext uri="{FF2B5EF4-FFF2-40B4-BE49-F238E27FC236}">
                  <a16:creationId xmlns:a16="http://schemas.microsoft.com/office/drawing/2014/main" xmlns="" id="{D96B722E-2888-4618-A72B-EA69DDCE6CE9}"/>
                </a:ext>
              </a:extLst>
            </p:cNvPr>
            <p:cNvSpPr/>
            <p:nvPr/>
          </p:nvSpPr>
          <p:spPr>
            <a:xfrm>
              <a:off x="1184968" y="6389663"/>
              <a:ext cx="57565" cy="39112"/>
            </a:xfrm>
            <a:custGeom>
              <a:avLst/>
              <a:gdLst>
                <a:gd name="connsiteX0" fmla="*/ 10767 w 13623"/>
                <a:gd name="connsiteY0" fmla="*/ 4735 h 9256"/>
                <a:gd name="connsiteX1" fmla="*/ 12273 w 13623"/>
                <a:gd name="connsiteY1" fmla="*/ 3337 h 9256"/>
                <a:gd name="connsiteX2" fmla="*/ 11843 w 13623"/>
                <a:gd name="connsiteY2" fmla="*/ 3 h 9256"/>
                <a:gd name="connsiteX3" fmla="*/ 12 w 13623"/>
                <a:gd name="connsiteY3" fmla="*/ 8177 h 9256"/>
                <a:gd name="connsiteX4" fmla="*/ 10767 w 13623"/>
                <a:gd name="connsiteY4" fmla="*/ 4735 h 9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3" h="9256">
                  <a:moveTo>
                    <a:pt x="10767" y="4735"/>
                  </a:moveTo>
                  <a:cubicBezTo>
                    <a:pt x="11305" y="4305"/>
                    <a:pt x="11950" y="3767"/>
                    <a:pt x="12273" y="3337"/>
                  </a:cubicBezTo>
                  <a:cubicBezTo>
                    <a:pt x="12596" y="3014"/>
                    <a:pt x="15392" y="-105"/>
                    <a:pt x="11843" y="3"/>
                  </a:cubicBezTo>
                  <a:cubicBezTo>
                    <a:pt x="6895" y="648"/>
                    <a:pt x="227" y="6026"/>
                    <a:pt x="12" y="8177"/>
                  </a:cubicBezTo>
                  <a:cubicBezTo>
                    <a:pt x="-311" y="10651"/>
                    <a:pt x="6142" y="8607"/>
                    <a:pt x="10767" y="473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86" name="任意多边形: 形状 1873">
              <a:extLst>
                <a:ext uri="{FF2B5EF4-FFF2-40B4-BE49-F238E27FC236}">
                  <a16:creationId xmlns:a16="http://schemas.microsoft.com/office/drawing/2014/main" xmlns="" id="{D5B92839-F4CD-415F-8085-AF0E212B05D8}"/>
                </a:ext>
              </a:extLst>
            </p:cNvPr>
            <p:cNvSpPr/>
            <p:nvPr/>
          </p:nvSpPr>
          <p:spPr>
            <a:xfrm>
              <a:off x="1323090" y="6376023"/>
              <a:ext cx="60189" cy="39708"/>
            </a:xfrm>
            <a:custGeom>
              <a:avLst/>
              <a:gdLst>
                <a:gd name="connsiteX0" fmla="*/ 13144 w 14244"/>
                <a:gd name="connsiteY0" fmla="*/ 2478 h 9397"/>
                <a:gd name="connsiteX1" fmla="*/ 12928 w 14244"/>
                <a:gd name="connsiteY1" fmla="*/ 5 h 9397"/>
                <a:gd name="connsiteX2" fmla="*/ 22 w 14244"/>
                <a:gd name="connsiteY2" fmla="*/ 8609 h 9397"/>
                <a:gd name="connsiteX3" fmla="*/ 10562 w 14244"/>
                <a:gd name="connsiteY3" fmla="*/ 4737 h 9397"/>
                <a:gd name="connsiteX4" fmla="*/ 13144 w 14244"/>
                <a:gd name="connsiteY4" fmla="*/ 2478 h 9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4" h="9397">
                  <a:moveTo>
                    <a:pt x="13144" y="2478"/>
                  </a:moveTo>
                  <a:cubicBezTo>
                    <a:pt x="13896" y="1725"/>
                    <a:pt x="15295" y="-103"/>
                    <a:pt x="12928" y="5"/>
                  </a:cubicBezTo>
                  <a:cubicBezTo>
                    <a:pt x="8196" y="758"/>
                    <a:pt x="452" y="6565"/>
                    <a:pt x="22" y="8609"/>
                  </a:cubicBezTo>
                  <a:cubicBezTo>
                    <a:pt x="-408" y="10653"/>
                    <a:pt x="5615" y="8501"/>
                    <a:pt x="10562" y="4737"/>
                  </a:cubicBezTo>
                  <a:cubicBezTo>
                    <a:pt x="11638" y="3984"/>
                    <a:pt x="12498" y="3124"/>
                    <a:pt x="13144" y="247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87" name="任意多边形: 形状 1874">
              <a:extLst>
                <a:ext uri="{FF2B5EF4-FFF2-40B4-BE49-F238E27FC236}">
                  <a16:creationId xmlns:a16="http://schemas.microsoft.com/office/drawing/2014/main" xmlns="" id="{E71F1A1A-FE8B-4C37-AD1A-1C1CAF7B90F3}"/>
                </a:ext>
              </a:extLst>
            </p:cNvPr>
            <p:cNvSpPr/>
            <p:nvPr/>
          </p:nvSpPr>
          <p:spPr>
            <a:xfrm>
              <a:off x="1446203" y="6361440"/>
              <a:ext cx="63439" cy="40659"/>
            </a:xfrm>
            <a:custGeom>
              <a:avLst/>
              <a:gdLst>
                <a:gd name="connsiteX0" fmla="*/ 14232 w 15013"/>
                <a:gd name="connsiteY0" fmla="*/ 1734 h 9622"/>
                <a:gd name="connsiteX1" fmla="*/ 14017 w 15013"/>
                <a:gd name="connsiteY1" fmla="*/ 13 h 9622"/>
                <a:gd name="connsiteX2" fmla="*/ 35 w 15013"/>
                <a:gd name="connsiteY2" fmla="*/ 9048 h 9622"/>
                <a:gd name="connsiteX3" fmla="*/ 10360 w 15013"/>
                <a:gd name="connsiteY3" fmla="*/ 4853 h 9622"/>
                <a:gd name="connsiteX4" fmla="*/ 14232 w 15013"/>
                <a:gd name="connsiteY4" fmla="*/ 1734 h 9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9622">
                  <a:moveTo>
                    <a:pt x="14232" y="1734"/>
                  </a:moveTo>
                  <a:cubicBezTo>
                    <a:pt x="15308" y="444"/>
                    <a:pt x="15308" y="-94"/>
                    <a:pt x="14017" y="13"/>
                  </a:cubicBezTo>
                  <a:cubicBezTo>
                    <a:pt x="9500" y="766"/>
                    <a:pt x="572" y="7112"/>
                    <a:pt x="35" y="9048"/>
                  </a:cubicBezTo>
                  <a:cubicBezTo>
                    <a:pt x="-503" y="10769"/>
                    <a:pt x="5305" y="8403"/>
                    <a:pt x="10360" y="4853"/>
                  </a:cubicBezTo>
                  <a:cubicBezTo>
                    <a:pt x="12726" y="3240"/>
                    <a:pt x="13802" y="2057"/>
                    <a:pt x="14232" y="173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88" name="任意多边形: 形状 1875">
              <a:extLst>
                <a:ext uri="{FF2B5EF4-FFF2-40B4-BE49-F238E27FC236}">
                  <a16:creationId xmlns:a16="http://schemas.microsoft.com/office/drawing/2014/main" xmlns="" id="{27E617BD-BA76-4C1B-8160-DFA09B5B473B}"/>
                </a:ext>
              </a:extLst>
            </p:cNvPr>
            <p:cNvSpPr/>
            <p:nvPr/>
          </p:nvSpPr>
          <p:spPr>
            <a:xfrm>
              <a:off x="1554869" y="6345404"/>
              <a:ext cx="66376" cy="41238"/>
            </a:xfrm>
            <a:custGeom>
              <a:avLst/>
              <a:gdLst>
                <a:gd name="connsiteX0" fmla="*/ 10242 w 15708"/>
                <a:gd name="connsiteY0" fmla="*/ 4991 h 9759"/>
                <a:gd name="connsiteX1" fmla="*/ 15189 w 15708"/>
                <a:gd name="connsiteY1" fmla="*/ 1120 h 9759"/>
                <a:gd name="connsiteX2" fmla="*/ 14974 w 15708"/>
                <a:gd name="connsiteY2" fmla="*/ 44 h 9759"/>
                <a:gd name="connsiteX3" fmla="*/ 24 w 15708"/>
                <a:gd name="connsiteY3" fmla="*/ 9401 h 9759"/>
                <a:gd name="connsiteX4" fmla="*/ 10242 w 15708"/>
                <a:gd name="connsiteY4" fmla="*/ 4991 h 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8" h="9759">
                  <a:moveTo>
                    <a:pt x="10242" y="4991"/>
                  </a:moveTo>
                  <a:cubicBezTo>
                    <a:pt x="12500" y="3486"/>
                    <a:pt x="14329" y="2088"/>
                    <a:pt x="15189" y="1120"/>
                  </a:cubicBezTo>
                  <a:cubicBezTo>
                    <a:pt x="16265" y="-63"/>
                    <a:pt x="15404" y="-63"/>
                    <a:pt x="14974" y="44"/>
                  </a:cubicBezTo>
                  <a:cubicBezTo>
                    <a:pt x="10779" y="904"/>
                    <a:pt x="562" y="7896"/>
                    <a:pt x="24" y="9401"/>
                  </a:cubicBezTo>
                  <a:cubicBezTo>
                    <a:pt x="-406" y="10692"/>
                    <a:pt x="5079" y="8326"/>
                    <a:pt x="10242" y="499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789" name="任意多边形: 形状 1876">
              <a:extLst>
                <a:ext uri="{FF2B5EF4-FFF2-40B4-BE49-F238E27FC236}">
                  <a16:creationId xmlns:a16="http://schemas.microsoft.com/office/drawing/2014/main" xmlns="" id="{4C3EA59C-BD23-41AF-A138-309E8B9A334F}"/>
                </a:ext>
              </a:extLst>
            </p:cNvPr>
            <p:cNvSpPr/>
            <p:nvPr/>
          </p:nvSpPr>
          <p:spPr>
            <a:xfrm>
              <a:off x="1648597" y="6329228"/>
              <a:ext cx="68172" cy="41719"/>
            </a:xfrm>
            <a:custGeom>
              <a:avLst/>
              <a:gdLst>
                <a:gd name="connsiteX0" fmla="*/ 16133 w 16133"/>
                <a:gd name="connsiteY0" fmla="*/ 107 h 9873"/>
                <a:gd name="connsiteX1" fmla="*/ 15703 w 16133"/>
                <a:gd name="connsiteY1" fmla="*/ 0 h 9873"/>
                <a:gd name="connsiteX2" fmla="*/ 0 w 16133"/>
                <a:gd name="connsiteY2" fmla="*/ 9788 h 9873"/>
                <a:gd name="connsiteX3" fmla="*/ 10003 w 16133"/>
                <a:gd name="connsiteY3" fmla="*/ 4948 h 9873"/>
                <a:gd name="connsiteX4" fmla="*/ 16133 w 16133"/>
                <a:gd name="connsiteY4" fmla="*/ 107 h 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9873">
                  <a:moveTo>
                    <a:pt x="16133" y="107"/>
                  </a:moveTo>
                  <a:cubicBezTo>
                    <a:pt x="16026" y="0"/>
                    <a:pt x="15918" y="0"/>
                    <a:pt x="15703" y="0"/>
                  </a:cubicBezTo>
                  <a:cubicBezTo>
                    <a:pt x="12369" y="860"/>
                    <a:pt x="108" y="8389"/>
                    <a:pt x="0" y="9788"/>
                  </a:cubicBezTo>
                  <a:cubicBezTo>
                    <a:pt x="538" y="10433"/>
                    <a:pt x="6238" y="7314"/>
                    <a:pt x="10003" y="4948"/>
                  </a:cubicBezTo>
                  <a:cubicBezTo>
                    <a:pt x="12799" y="3227"/>
                    <a:pt x="16133" y="968"/>
                    <a:pt x="16133" y="10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04" name="任意多边形: 形状 1891">
              <a:extLst>
                <a:ext uri="{FF2B5EF4-FFF2-40B4-BE49-F238E27FC236}">
                  <a16:creationId xmlns:a16="http://schemas.microsoft.com/office/drawing/2014/main" xmlns="" id="{318912D6-5F5A-490C-81A8-0FD78164C7A9}"/>
                </a:ext>
              </a:extLst>
            </p:cNvPr>
            <p:cNvSpPr/>
            <p:nvPr/>
          </p:nvSpPr>
          <p:spPr>
            <a:xfrm>
              <a:off x="139833" y="6508749"/>
              <a:ext cx="40773" cy="32812"/>
            </a:xfrm>
            <a:custGeom>
              <a:avLst/>
              <a:gdLst>
                <a:gd name="connsiteX0" fmla="*/ 9648 w 9649"/>
                <a:gd name="connsiteY0" fmla="*/ 4302 h 7765"/>
                <a:gd name="connsiteX1" fmla="*/ 4162 w 9649"/>
                <a:gd name="connsiteY1" fmla="*/ 0 h 7765"/>
                <a:gd name="connsiteX2" fmla="*/ 1366 w 9649"/>
                <a:gd name="connsiteY2" fmla="*/ 6131 h 7765"/>
                <a:gd name="connsiteX3" fmla="*/ 9648 w 9649"/>
                <a:gd name="connsiteY3" fmla="*/ 4302 h 7765"/>
              </a:gdLst>
              <a:ahLst/>
              <a:cxnLst>
                <a:cxn ang="0">
                  <a:pos x="connsiteX0" y="connsiteY0"/>
                </a:cxn>
                <a:cxn ang="0">
                  <a:pos x="connsiteX1" y="connsiteY1"/>
                </a:cxn>
                <a:cxn ang="0">
                  <a:pos x="connsiteX2" y="connsiteY2"/>
                </a:cxn>
                <a:cxn ang="0">
                  <a:pos x="connsiteX3" y="connsiteY3"/>
                </a:cxn>
              </a:cxnLst>
              <a:rect l="l" t="t" r="r" b="b"/>
              <a:pathLst>
                <a:path w="9649" h="7765">
                  <a:moveTo>
                    <a:pt x="9648" y="4302"/>
                  </a:moveTo>
                  <a:cubicBezTo>
                    <a:pt x="9648" y="2581"/>
                    <a:pt x="7819" y="108"/>
                    <a:pt x="4162" y="0"/>
                  </a:cubicBezTo>
                  <a:cubicBezTo>
                    <a:pt x="-248" y="215"/>
                    <a:pt x="-1108" y="3765"/>
                    <a:pt x="1366" y="6131"/>
                  </a:cubicBezTo>
                  <a:cubicBezTo>
                    <a:pt x="4377" y="9035"/>
                    <a:pt x="9755" y="7852"/>
                    <a:pt x="9648" y="430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05" name="任意多边形: 形状 1892">
              <a:extLst>
                <a:ext uri="{FF2B5EF4-FFF2-40B4-BE49-F238E27FC236}">
                  <a16:creationId xmlns:a16="http://schemas.microsoft.com/office/drawing/2014/main" xmlns="" id="{14DD045D-DFFD-401A-8B01-BAB19C4CF2F7}"/>
                </a:ext>
              </a:extLst>
            </p:cNvPr>
            <p:cNvSpPr/>
            <p:nvPr/>
          </p:nvSpPr>
          <p:spPr>
            <a:xfrm>
              <a:off x="294798" y="6506023"/>
              <a:ext cx="40553" cy="33040"/>
            </a:xfrm>
            <a:custGeom>
              <a:avLst/>
              <a:gdLst>
                <a:gd name="connsiteX0" fmla="*/ 9543 w 9597"/>
                <a:gd name="connsiteY0" fmla="*/ 4195 h 7819"/>
                <a:gd name="connsiteX1" fmla="*/ 5026 w 9597"/>
                <a:gd name="connsiteY1" fmla="*/ 0 h 7819"/>
                <a:gd name="connsiteX2" fmla="*/ 508 w 9597"/>
                <a:gd name="connsiteY2" fmla="*/ 5916 h 7819"/>
                <a:gd name="connsiteX3" fmla="*/ 9543 w 9597"/>
                <a:gd name="connsiteY3" fmla="*/ 4195 h 7819"/>
              </a:gdLst>
              <a:ahLst/>
              <a:cxnLst>
                <a:cxn ang="0">
                  <a:pos x="connsiteX0" y="connsiteY0"/>
                </a:cxn>
                <a:cxn ang="0">
                  <a:pos x="connsiteX1" y="connsiteY1"/>
                </a:cxn>
                <a:cxn ang="0">
                  <a:pos x="connsiteX2" y="connsiteY2"/>
                </a:cxn>
                <a:cxn ang="0">
                  <a:pos x="connsiteX3" y="connsiteY3"/>
                </a:cxn>
              </a:cxnLst>
              <a:rect l="l" t="t" r="r" b="b"/>
              <a:pathLst>
                <a:path w="9597" h="7819">
                  <a:moveTo>
                    <a:pt x="9543" y="4195"/>
                  </a:moveTo>
                  <a:cubicBezTo>
                    <a:pt x="9866" y="2474"/>
                    <a:pt x="8790" y="0"/>
                    <a:pt x="5026" y="0"/>
                  </a:cubicBezTo>
                  <a:cubicBezTo>
                    <a:pt x="939" y="215"/>
                    <a:pt x="-997" y="3549"/>
                    <a:pt x="508" y="5916"/>
                  </a:cubicBezTo>
                  <a:cubicBezTo>
                    <a:pt x="2660" y="9142"/>
                    <a:pt x="8683" y="8067"/>
                    <a:pt x="9543" y="419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06" name="任意多边形: 形状 1893">
              <a:extLst>
                <a:ext uri="{FF2B5EF4-FFF2-40B4-BE49-F238E27FC236}">
                  <a16:creationId xmlns:a16="http://schemas.microsoft.com/office/drawing/2014/main" xmlns="" id="{9860B242-790D-46C2-B5DE-514F4FA63933}"/>
                </a:ext>
              </a:extLst>
            </p:cNvPr>
            <p:cNvSpPr/>
            <p:nvPr/>
          </p:nvSpPr>
          <p:spPr>
            <a:xfrm>
              <a:off x="449827" y="6501477"/>
              <a:ext cx="41521" cy="33103"/>
            </a:xfrm>
            <a:custGeom>
              <a:avLst/>
              <a:gdLst>
                <a:gd name="connsiteX0" fmla="*/ 9532 w 9826"/>
                <a:gd name="connsiteY0" fmla="*/ 4195 h 7834"/>
                <a:gd name="connsiteX1" fmla="*/ 6091 w 9826"/>
                <a:gd name="connsiteY1" fmla="*/ 0 h 7834"/>
                <a:gd name="connsiteX2" fmla="*/ 175 w 9826"/>
                <a:gd name="connsiteY2" fmla="*/ 5916 h 7834"/>
                <a:gd name="connsiteX3" fmla="*/ 9532 w 9826"/>
                <a:gd name="connsiteY3" fmla="*/ 4195 h 7834"/>
              </a:gdLst>
              <a:ahLst/>
              <a:cxnLst>
                <a:cxn ang="0">
                  <a:pos x="connsiteX0" y="connsiteY0"/>
                </a:cxn>
                <a:cxn ang="0">
                  <a:pos x="connsiteX1" y="connsiteY1"/>
                </a:cxn>
                <a:cxn ang="0">
                  <a:pos x="connsiteX2" y="connsiteY2"/>
                </a:cxn>
                <a:cxn ang="0">
                  <a:pos x="connsiteX3" y="connsiteY3"/>
                </a:cxn>
              </a:cxnLst>
              <a:rect l="l" t="t" r="r" b="b"/>
              <a:pathLst>
                <a:path w="9826" h="7834">
                  <a:moveTo>
                    <a:pt x="9532" y="4195"/>
                  </a:moveTo>
                  <a:cubicBezTo>
                    <a:pt x="10285" y="2474"/>
                    <a:pt x="9747" y="0"/>
                    <a:pt x="6091" y="0"/>
                  </a:cubicBezTo>
                  <a:cubicBezTo>
                    <a:pt x="1681" y="323"/>
                    <a:pt x="-685" y="3872"/>
                    <a:pt x="175" y="5916"/>
                  </a:cubicBezTo>
                  <a:cubicBezTo>
                    <a:pt x="1358" y="9250"/>
                    <a:pt x="7811" y="7959"/>
                    <a:pt x="9532" y="419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07" name="任意多边形: 形状 1894">
              <a:extLst>
                <a:ext uri="{FF2B5EF4-FFF2-40B4-BE49-F238E27FC236}">
                  <a16:creationId xmlns:a16="http://schemas.microsoft.com/office/drawing/2014/main" xmlns="" id="{324CFE2F-5AC5-4637-B509-8B4710381FF2}"/>
                </a:ext>
              </a:extLst>
            </p:cNvPr>
            <p:cNvSpPr/>
            <p:nvPr/>
          </p:nvSpPr>
          <p:spPr>
            <a:xfrm>
              <a:off x="602773" y="6495569"/>
              <a:ext cx="44052" cy="33205"/>
            </a:xfrm>
            <a:custGeom>
              <a:avLst/>
              <a:gdLst>
                <a:gd name="connsiteX0" fmla="*/ 7324 w 10425"/>
                <a:gd name="connsiteY0" fmla="*/ 0 h 7858"/>
                <a:gd name="connsiteX1" fmla="*/ 10 w 10425"/>
                <a:gd name="connsiteY1" fmla="*/ 6023 h 7858"/>
                <a:gd name="connsiteX2" fmla="*/ 9691 w 10425"/>
                <a:gd name="connsiteY2" fmla="*/ 4195 h 7858"/>
                <a:gd name="connsiteX3" fmla="*/ 7324 w 10425"/>
                <a:gd name="connsiteY3" fmla="*/ 0 h 7858"/>
              </a:gdLst>
              <a:ahLst/>
              <a:cxnLst>
                <a:cxn ang="0">
                  <a:pos x="connsiteX0" y="connsiteY0"/>
                </a:cxn>
                <a:cxn ang="0">
                  <a:pos x="connsiteX1" y="connsiteY1"/>
                </a:cxn>
                <a:cxn ang="0">
                  <a:pos x="connsiteX2" y="connsiteY2"/>
                </a:cxn>
                <a:cxn ang="0">
                  <a:pos x="connsiteX3" y="connsiteY3"/>
                </a:cxn>
              </a:cxnLst>
              <a:rect l="l" t="t" r="r" b="b"/>
              <a:pathLst>
                <a:path w="10425" h="7858">
                  <a:moveTo>
                    <a:pt x="7324" y="0"/>
                  </a:moveTo>
                  <a:cubicBezTo>
                    <a:pt x="2915" y="323"/>
                    <a:pt x="-205" y="3980"/>
                    <a:pt x="10" y="6023"/>
                  </a:cubicBezTo>
                  <a:cubicBezTo>
                    <a:pt x="441" y="9250"/>
                    <a:pt x="7002" y="7959"/>
                    <a:pt x="9691" y="4195"/>
                  </a:cubicBezTo>
                  <a:cubicBezTo>
                    <a:pt x="10874" y="2474"/>
                    <a:pt x="10981" y="0"/>
                    <a:pt x="7324"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08" name="任意多边形: 形状 1895">
              <a:extLst>
                <a:ext uri="{FF2B5EF4-FFF2-40B4-BE49-F238E27FC236}">
                  <a16:creationId xmlns:a16="http://schemas.microsoft.com/office/drawing/2014/main" xmlns="" id="{D3135533-B3A8-4045-92F0-F2802AE40401}"/>
                </a:ext>
              </a:extLst>
            </p:cNvPr>
            <p:cNvSpPr/>
            <p:nvPr/>
          </p:nvSpPr>
          <p:spPr>
            <a:xfrm>
              <a:off x="753699" y="6487828"/>
              <a:ext cx="47128" cy="33534"/>
            </a:xfrm>
            <a:custGeom>
              <a:avLst/>
              <a:gdLst>
                <a:gd name="connsiteX0" fmla="*/ 8607 w 11153"/>
                <a:gd name="connsiteY0" fmla="*/ 3 h 7936"/>
                <a:gd name="connsiteX1" fmla="*/ 2 w 11153"/>
                <a:gd name="connsiteY1" fmla="*/ 6457 h 7936"/>
                <a:gd name="connsiteX2" fmla="*/ 9897 w 11153"/>
                <a:gd name="connsiteY2" fmla="*/ 4198 h 7936"/>
                <a:gd name="connsiteX3" fmla="*/ 8607 w 11153"/>
                <a:gd name="connsiteY3" fmla="*/ 3 h 7936"/>
              </a:gdLst>
              <a:ahLst/>
              <a:cxnLst>
                <a:cxn ang="0">
                  <a:pos x="connsiteX0" y="connsiteY0"/>
                </a:cxn>
                <a:cxn ang="0">
                  <a:pos x="connsiteX1" y="connsiteY1"/>
                </a:cxn>
                <a:cxn ang="0">
                  <a:pos x="connsiteX2" y="connsiteY2"/>
                </a:cxn>
                <a:cxn ang="0">
                  <a:pos x="connsiteX3" y="connsiteY3"/>
                </a:cxn>
              </a:cxnLst>
              <a:rect l="l" t="t" r="r" b="b"/>
              <a:pathLst>
                <a:path w="11153" h="7936">
                  <a:moveTo>
                    <a:pt x="8607" y="3"/>
                  </a:moveTo>
                  <a:cubicBezTo>
                    <a:pt x="3874" y="434"/>
                    <a:pt x="-105" y="4413"/>
                    <a:pt x="2" y="6457"/>
                  </a:cubicBezTo>
                  <a:cubicBezTo>
                    <a:pt x="110" y="9253"/>
                    <a:pt x="6563" y="7855"/>
                    <a:pt x="9897" y="4198"/>
                  </a:cubicBezTo>
                  <a:cubicBezTo>
                    <a:pt x="11403" y="2370"/>
                    <a:pt x="12156" y="-104"/>
                    <a:pt x="8607" y="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09" name="任意多边形: 形状 1896">
              <a:extLst>
                <a:ext uri="{FF2B5EF4-FFF2-40B4-BE49-F238E27FC236}">
                  <a16:creationId xmlns:a16="http://schemas.microsoft.com/office/drawing/2014/main" xmlns="" id="{50A4F043-3980-4997-B3DC-D5BF68E4AB60}"/>
                </a:ext>
              </a:extLst>
            </p:cNvPr>
            <p:cNvSpPr/>
            <p:nvPr/>
          </p:nvSpPr>
          <p:spPr>
            <a:xfrm>
              <a:off x="900488" y="6478282"/>
              <a:ext cx="51155" cy="34337"/>
            </a:xfrm>
            <a:custGeom>
              <a:avLst/>
              <a:gdLst>
                <a:gd name="connsiteX0" fmla="*/ 10008 w 12106"/>
                <a:gd name="connsiteY0" fmla="*/ 4 h 8126"/>
                <a:gd name="connsiteX1" fmla="*/ 5 w 12106"/>
                <a:gd name="connsiteY1" fmla="*/ 6887 h 8126"/>
                <a:gd name="connsiteX2" fmla="*/ 10116 w 12106"/>
                <a:gd name="connsiteY2" fmla="*/ 4198 h 8126"/>
                <a:gd name="connsiteX3" fmla="*/ 10976 w 12106"/>
                <a:gd name="connsiteY3" fmla="*/ 3338 h 8126"/>
                <a:gd name="connsiteX4" fmla="*/ 10008 w 12106"/>
                <a:gd name="connsiteY4" fmla="*/ 4 h 8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06" h="8126">
                  <a:moveTo>
                    <a:pt x="10008" y="4"/>
                  </a:moveTo>
                  <a:cubicBezTo>
                    <a:pt x="5276" y="542"/>
                    <a:pt x="113" y="4844"/>
                    <a:pt x="5" y="6887"/>
                  </a:cubicBezTo>
                  <a:cubicBezTo>
                    <a:pt x="-210" y="9469"/>
                    <a:pt x="6029" y="7748"/>
                    <a:pt x="10116" y="4198"/>
                  </a:cubicBezTo>
                  <a:cubicBezTo>
                    <a:pt x="10331" y="3983"/>
                    <a:pt x="10761" y="3661"/>
                    <a:pt x="10976" y="3338"/>
                  </a:cubicBezTo>
                  <a:cubicBezTo>
                    <a:pt x="12052" y="2155"/>
                    <a:pt x="13235" y="-104"/>
                    <a:pt x="10008" y="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10" name="任意多边形: 形状 1897">
              <a:extLst>
                <a:ext uri="{FF2B5EF4-FFF2-40B4-BE49-F238E27FC236}">
                  <a16:creationId xmlns:a16="http://schemas.microsoft.com/office/drawing/2014/main" xmlns="" id="{92449833-1986-4369-AD8A-A7DC9A4569CD}"/>
                </a:ext>
              </a:extLst>
            </p:cNvPr>
            <p:cNvSpPr/>
            <p:nvPr/>
          </p:nvSpPr>
          <p:spPr>
            <a:xfrm>
              <a:off x="1042257" y="6467376"/>
              <a:ext cx="55085" cy="34832"/>
            </a:xfrm>
            <a:custGeom>
              <a:avLst/>
              <a:gdLst>
                <a:gd name="connsiteX0" fmla="*/ 12058 w 13036"/>
                <a:gd name="connsiteY0" fmla="*/ 2585 h 8243"/>
                <a:gd name="connsiteX1" fmla="*/ 11306 w 13036"/>
                <a:gd name="connsiteY1" fmla="*/ 4 h 8243"/>
                <a:gd name="connsiteX2" fmla="*/ 12 w 13036"/>
                <a:gd name="connsiteY2" fmla="*/ 7318 h 8243"/>
                <a:gd name="connsiteX3" fmla="*/ 10230 w 13036"/>
                <a:gd name="connsiteY3" fmla="*/ 4199 h 8243"/>
                <a:gd name="connsiteX4" fmla="*/ 12058 w 13036"/>
                <a:gd name="connsiteY4" fmla="*/ 2585 h 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36" h="8243">
                  <a:moveTo>
                    <a:pt x="12058" y="2585"/>
                  </a:moveTo>
                  <a:cubicBezTo>
                    <a:pt x="12596" y="1940"/>
                    <a:pt x="14317" y="-103"/>
                    <a:pt x="11306" y="4"/>
                  </a:cubicBezTo>
                  <a:cubicBezTo>
                    <a:pt x="6573" y="542"/>
                    <a:pt x="227" y="5274"/>
                    <a:pt x="12" y="7318"/>
                  </a:cubicBezTo>
                  <a:cubicBezTo>
                    <a:pt x="-311" y="9469"/>
                    <a:pt x="5820" y="7641"/>
                    <a:pt x="10230" y="4199"/>
                  </a:cubicBezTo>
                  <a:cubicBezTo>
                    <a:pt x="10983" y="3661"/>
                    <a:pt x="11628" y="3123"/>
                    <a:pt x="12058" y="258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11" name="任意多边形: 形状 1898">
              <a:extLst>
                <a:ext uri="{FF2B5EF4-FFF2-40B4-BE49-F238E27FC236}">
                  <a16:creationId xmlns:a16="http://schemas.microsoft.com/office/drawing/2014/main" xmlns="" id="{A3114BA3-5A97-4B49-B82C-A2465C2B9C94}"/>
                </a:ext>
              </a:extLst>
            </p:cNvPr>
            <p:cNvSpPr/>
            <p:nvPr/>
          </p:nvSpPr>
          <p:spPr>
            <a:xfrm>
              <a:off x="1173056" y="6454640"/>
              <a:ext cx="58732" cy="35723"/>
            </a:xfrm>
            <a:custGeom>
              <a:avLst/>
              <a:gdLst>
                <a:gd name="connsiteX0" fmla="*/ 13157 w 13899"/>
                <a:gd name="connsiteY0" fmla="*/ 1942 h 8454"/>
                <a:gd name="connsiteX1" fmla="*/ 12619 w 13899"/>
                <a:gd name="connsiteY1" fmla="*/ 6 h 8454"/>
                <a:gd name="connsiteX2" fmla="*/ 35 w 13899"/>
                <a:gd name="connsiteY2" fmla="*/ 7750 h 8454"/>
                <a:gd name="connsiteX3" fmla="*/ 10145 w 13899"/>
                <a:gd name="connsiteY3" fmla="*/ 4309 h 8454"/>
                <a:gd name="connsiteX4" fmla="*/ 13157 w 13899"/>
                <a:gd name="connsiteY4" fmla="*/ 1942 h 8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9" h="8454">
                  <a:moveTo>
                    <a:pt x="13157" y="1942"/>
                  </a:moveTo>
                  <a:cubicBezTo>
                    <a:pt x="13802" y="1189"/>
                    <a:pt x="14662" y="-101"/>
                    <a:pt x="12619" y="6"/>
                  </a:cubicBezTo>
                  <a:cubicBezTo>
                    <a:pt x="7994" y="652"/>
                    <a:pt x="573" y="5814"/>
                    <a:pt x="35" y="7750"/>
                  </a:cubicBezTo>
                  <a:cubicBezTo>
                    <a:pt x="-503" y="9579"/>
                    <a:pt x="5305" y="7643"/>
                    <a:pt x="10145" y="4309"/>
                  </a:cubicBezTo>
                  <a:cubicBezTo>
                    <a:pt x="11866" y="3341"/>
                    <a:pt x="12726" y="2480"/>
                    <a:pt x="13157" y="194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12" name="任意多边形: 形状 1899">
              <a:extLst>
                <a:ext uri="{FF2B5EF4-FFF2-40B4-BE49-F238E27FC236}">
                  <a16:creationId xmlns:a16="http://schemas.microsoft.com/office/drawing/2014/main" xmlns="" id="{891D2C14-4895-4B2A-A134-0A6C7408CEA7}"/>
                </a:ext>
              </a:extLst>
            </p:cNvPr>
            <p:cNvSpPr/>
            <p:nvPr/>
          </p:nvSpPr>
          <p:spPr>
            <a:xfrm>
              <a:off x="1290857" y="6441477"/>
              <a:ext cx="62209" cy="36475"/>
            </a:xfrm>
            <a:custGeom>
              <a:avLst/>
              <a:gdLst>
                <a:gd name="connsiteX0" fmla="*/ 10231 w 14722"/>
                <a:gd name="connsiteY0" fmla="*/ 4412 h 8632"/>
                <a:gd name="connsiteX1" fmla="*/ 14211 w 14722"/>
                <a:gd name="connsiteY1" fmla="*/ 1293 h 8632"/>
                <a:gd name="connsiteX2" fmla="*/ 13781 w 14722"/>
                <a:gd name="connsiteY2" fmla="*/ 2 h 8632"/>
                <a:gd name="connsiteX3" fmla="*/ 14 w 14722"/>
                <a:gd name="connsiteY3" fmla="*/ 8069 h 8632"/>
                <a:gd name="connsiteX4" fmla="*/ 10231 w 14722"/>
                <a:gd name="connsiteY4" fmla="*/ 4412 h 8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2" h="8632">
                  <a:moveTo>
                    <a:pt x="10231" y="4412"/>
                  </a:moveTo>
                  <a:cubicBezTo>
                    <a:pt x="12060" y="3229"/>
                    <a:pt x="13566" y="2153"/>
                    <a:pt x="14211" y="1293"/>
                  </a:cubicBezTo>
                  <a:cubicBezTo>
                    <a:pt x="15394" y="-106"/>
                    <a:pt x="14211" y="2"/>
                    <a:pt x="13781" y="2"/>
                  </a:cubicBezTo>
                  <a:cubicBezTo>
                    <a:pt x="9371" y="755"/>
                    <a:pt x="659" y="6348"/>
                    <a:pt x="14" y="8069"/>
                  </a:cubicBezTo>
                  <a:cubicBezTo>
                    <a:pt x="-309" y="9682"/>
                    <a:pt x="5176" y="7638"/>
                    <a:pt x="10231" y="441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13" name="任意多边形: 形状 1900">
              <a:extLst>
                <a:ext uri="{FF2B5EF4-FFF2-40B4-BE49-F238E27FC236}">
                  <a16:creationId xmlns:a16="http://schemas.microsoft.com/office/drawing/2014/main" xmlns="" id="{5DCFD1B6-0F62-47EC-889F-779626E97524}"/>
                </a:ext>
              </a:extLst>
            </p:cNvPr>
            <p:cNvSpPr/>
            <p:nvPr/>
          </p:nvSpPr>
          <p:spPr>
            <a:xfrm>
              <a:off x="1395741" y="6427833"/>
              <a:ext cx="65848" cy="36860"/>
            </a:xfrm>
            <a:custGeom>
              <a:avLst/>
              <a:gdLst>
                <a:gd name="connsiteX0" fmla="*/ 15310 w 15583"/>
                <a:gd name="connsiteY0" fmla="*/ 757 h 8723"/>
                <a:gd name="connsiteX1" fmla="*/ 14880 w 15583"/>
                <a:gd name="connsiteY1" fmla="*/ 4 h 8723"/>
                <a:gd name="connsiteX2" fmla="*/ 37 w 15583"/>
                <a:gd name="connsiteY2" fmla="*/ 8394 h 8723"/>
                <a:gd name="connsiteX3" fmla="*/ 10040 w 15583"/>
                <a:gd name="connsiteY3" fmla="*/ 4414 h 8723"/>
                <a:gd name="connsiteX4" fmla="*/ 15310 w 15583"/>
                <a:gd name="connsiteY4" fmla="*/ 757 h 8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83" h="8723">
                  <a:moveTo>
                    <a:pt x="15310" y="757"/>
                  </a:moveTo>
                  <a:cubicBezTo>
                    <a:pt x="15955" y="-103"/>
                    <a:pt x="15310" y="4"/>
                    <a:pt x="14880" y="4"/>
                  </a:cubicBezTo>
                  <a:cubicBezTo>
                    <a:pt x="10900" y="757"/>
                    <a:pt x="683" y="6995"/>
                    <a:pt x="37" y="8394"/>
                  </a:cubicBezTo>
                  <a:cubicBezTo>
                    <a:pt x="-501" y="9577"/>
                    <a:pt x="4877" y="7426"/>
                    <a:pt x="10040" y="4414"/>
                  </a:cubicBezTo>
                  <a:cubicBezTo>
                    <a:pt x="13912" y="2263"/>
                    <a:pt x="14988" y="1080"/>
                    <a:pt x="15310" y="75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14" name="任意多边形: 形状 1901">
              <a:extLst>
                <a:ext uri="{FF2B5EF4-FFF2-40B4-BE49-F238E27FC236}">
                  <a16:creationId xmlns:a16="http://schemas.microsoft.com/office/drawing/2014/main" xmlns="" id="{3634F566-2A13-4F5D-8D2A-09A8DC5EFEC6}"/>
                </a:ext>
              </a:extLst>
            </p:cNvPr>
            <p:cNvSpPr/>
            <p:nvPr/>
          </p:nvSpPr>
          <p:spPr>
            <a:xfrm>
              <a:off x="1486798" y="6413309"/>
              <a:ext cx="68624" cy="37490"/>
            </a:xfrm>
            <a:custGeom>
              <a:avLst/>
              <a:gdLst>
                <a:gd name="connsiteX0" fmla="*/ 16241 w 16240"/>
                <a:gd name="connsiteY0" fmla="*/ 107 h 8872"/>
                <a:gd name="connsiteX1" fmla="*/ 15811 w 16240"/>
                <a:gd name="connsiteY1" fmla="*/ 0 h 8872"/>
                <a:gd name="connsiteX2" fmla="*/ 0 w 16240"/>
                <a:gd name="connsiteY2" fmla="*/ 8819 h 8872"/>
                <a:gd name="connsiteX3" fmla="*/ 10003 w 16240"/>
                <a:gd name="connsiteY3" fmla="*/ 4517 h 8872"/>
                <a:gd name="connsiteX4" fmla="*/ 16241 w 16240"/>
                <a:gd name="connsiteY4" fmla="*/ 107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0" h="8872">
                  <a:moveTo>
                    <a:pt x="16241" y="107"/>
                  </a:moveTo>
                  <a:cubicBezTo>
                    <a:pt x="16133" y="0"/>
                    <a:pt x="16133" y="0"/>
                    <a:pt x="15811" y="0"/>
                  </a:cubicBezTo>
                  <a:cubicBezTo>
                    <a:pt x="12476" y="753"/>
                    <a:pt x="323" y="7529"/>
                    <a:pt x="0" y="8819"/>
                  </a:cubicBezTo>
                  <a:cubicBezTo>
                    <a:pt x="430" y="9250"/>
                    <a:pt x="5593" y="6991"/>
                    <a:pt x="10003" y="4517"/>
                  </a:cubicBezTo>
                  <a:cubicBezTo>
                    <a:pt x="12907" y="2904"/>
                    <a:pt x="16241" y="860"/>
                    <a:pt x="16241" y="10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15" name="任意多边形: 形状 1902">
              <a:extLst>
                <a:ext uri="{FF2B5EF4-FFF2-40B4-BE49-F238E27FC236}">
                  <a16:creationId xmlns:a16="http://schemas.microsoft.com/office/drawing/2014/main" xmlns="" id="{8AD46C93-60F9-4E14-BFDB-1DD2D8D9D080}"/>
                </a:ext>
              </a:extLst>
            </p:cNvPr>
            <p:cNvSpPr/>
            <p:nvPr/>
          </p:nvSpPr>
          <p:spPr>
            <a:xfrm>
              <a:off x="1564059" y="6397856"/>
              <a:ext cx="71354" cy="38681"/>
            </a:xfrm>
            <a:custGeom>
              <a:avLst/>
              <a:gdLst>
                <a:gd name="connsiteX0" fmla="*/ 16564 w 16886"/>
                <a:gd name="connsiteY0" fmla="*/ 108 h 9154"/>
                <a:gd name="connsiteX1" fmla="*/ 0 w 16886"/>
                <a:gd name="connsiteY1" fmla="*/ 9142 h 9154"/>
                <a:gd name="connsiteX2" fmla="*/ 9788 w 16886"/>
                <a:gd name="connsiteY2" fmla="*/ 4625 h 9154"/>
                <a:gd name="connsiteX3" fmla="*/ 16886 w 16886"/>
                <a:gd name="connsiteY3" fmla="*/ 0 h 9154"/>
                <a:gd name="connsiteX4" fmla="*/ 16564 w 16886"/>
                <a:gd name="connsiteY4" fmla="*/ 108 h 9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6" h="9154">
                  <a:moveTo>
                    <a:pt x="16564" y="108"/>
                  </a:moveTo>
                  <a:cubicBezTo>
                    <a:pt x="13552" y="860"/>
                    <a:pt x="430" y="8067"/>
                    <a:pt x="0" y="9142"/>
                  </a:cubicBezTo>
                  <a:cubicBezTo>
                    <a:pt x="753" y="9357"/>
                    <a:pt x="6131" y="6669"/>
                    <a:pt x="9788" y="4625"/>
                  </a:cubicBezTo>
                  <a:cubicBezTo>
                    <a:pt x="10971" y="3980"/>
                    <a:pt x="16671" y="860"/>
                    <a:pt x="16886" y="0"/>
                  </a:cubicBezTo>
                  <a:cubicBezTo>
                    <a:pt x="16779" y="108"/>
                    <a:pt x="16671" y="108"/>
                    <a:pt x="16564" y="10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16" name="任意多边形: 形状 1903">
              <a:extLst>
                <a:ext uri="{FF2B5EF4-FFF2-40B4-BE49-F238E27FC236}">
                  <a16:creationId xmlns:a16="http://schemas.microsoft.com/office/drawing/2014/main" xmlns="" id="{DCC8F874-128C-4EC4-946B-D9FD5C66E0AC}"/>
                </a:ext>
              </a:extLst>
            </p:cNvPr>
            <p:cNvSpPr/>
            <p:nvPr/>
          </p:nvSpPr>
          <p:spPr>
            <a:xfrm>
              <a:off x="1627236" y="6382855"/>
              <a:ext cx="73171" cy="39083"/>
            </a:xfrm>
            <a:custGeom>
              <a:avLst/>
              <a:gdLst>
                <a:gd name="connsiteX0" fmla="*/ 17316 w 17316"/>
                <a:gd name="connsiteY0" fmla="*/ 0 h 9249"/>
                <a:gd name="connsiteX1" fmla="*/ 17209 w 17316"/>
                <a:gd name="connsiteY1" fmla="*/ 0 h 9249"/>
                <a:gd name="connsiteX2" fmla="*/ 0 w 17316"/>
                <a:gd name="connsiteY2" fmla="*/ 9142 h 9249"/>
                <a:gd name="connsiteX3" fmla="*/ 0 w 17316"/>
                <a:gd name="connsiteY3" fmla="*/ 9250 h 9249"/>
                <a:gd name="connsiteX4" fmla="*/ 9572 w 17316"/>
                <a:gd name="connsiteY4" fmla="*/ 4625 h 9249"/>
                <a:gd name="connsiteX5" fmla="*/ 17316 w 17316"/>
                <a:gd name="connsiteY5" fmla="*/ 0 h 9249"/>
                <a:gd name="connsiteX6" fmla="*/ 17316 w 17316"/>
                <a:gd name="connsiteY6" fmla="*/ 0 h 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16" h="9249">
                  <a:moveTo>
                    <a:pt x="17316" y="0"/>
                  </a:moveTo>
                  <a:cubicBezTo>
                    <a:pt x="17316" y="0"/>
                    <a:pt x="17209" y="0"/>
                    <a:pt x="17209" y="0"/>
                  </a:cubicBezTo>
                  <a:cubicBezTo>
                    <a:pt x="14735" y="753"/>
                    <a:pt x="1291" y="8067"/>
                    <a:pt x="0" y="9142"/>
                  </a:cubicBezTo>
                  <a:cubicBezTo>
                    <a:pt x="0" y="9142"/>
                    <a:pt x="0" y="9250"/>
                    <a:pt x="0" y="9250"/>
                  </a:cubicBezTo>
                  <a:cubicBezTo>
                    <a:pt x="860" y="9142"/>
                    <a:pt x="5700" y="6776"/>
                    <a:pt x="9572" y="4625"/>
                  </a:cubicBezTo>
                  <a:cubicBezTo>
                    <a:pt x="12907" y="2904"/>
                    <a:pt x="16564" y="860"/>
                    <a:pt x="17316" y="0"/>
                  </a:cubicBezTo>
                  <a:cubicBezTo>
                    <a:pt x="17316" y="108"/>
                    <a:pt x="17316" y="0"/>
                    <a:pt x="17316"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17" name="任意多边形: 形状 1904">
              <a:extLst>
                <a:ext uri="{FF2B5EF4-FFF2-40B4-BE49-F238E27FC236}">
                  <a16:creationId xmlns:a16="http://schemas.microsoft.com/office/drawing/2014/main" xmlns="" id="{84695230-04EA-4CB7-9EB2-C1A12D384C12}"/>
                </a:ext>
              </a:extLst>
            </p:cNvPr>
            <p:cNvSpPr/>
            <p:nvPr/>
          </p:nvSpPr>
          <p:spPr>
            <a:xfrm>
              <a:off x="1675864" y="6367407"/>
              <a:ext cx="74988" cy="39991"/>
            </a:xfrm>
            <a:custGeom>
              <a:avLst/>
              <a:gdLst>
                <a:gd name="connsiteX0" fmla="*/ 0 w 17746"/>
                <a:gd name="connsiteY0" fmla="*/ 9465 h 9464"/>
                <a:gd name="connsiteX1" fmla="*/ 9250 w 17746"/>
                <a:gd name="connsiteY1" fmla="*/ 4840 h 9464"/>
                <a:gd name="connsiteX2" fmla="*/ 17747 w 17746"/>
                <a:gd name="connsiteY2" fmla="*/ 0 h 9464"/>
                <a:gd name="connsiteX3" fmla="*/ 17639 w 17746"/>
                <a:gd name="connsiteY3" fmla="*/ 0 h 9464"/>
                <a:gd name="connsiteX4" fmla="*/ 0 w 17746"/>
                <a:gd name="connsiteY4" fmla="*/ 9465 h 9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6" h="9464">
                  <a:moveTo>
                    <a:pt x="0" y="9465"/>
                  </a:moveTo>
                  <a:cubicBezTo>
                    <a:pt x="1076" y="9035"/>
                    <a:pt x="5270" y="6991"/>
                    <a:pt x="9250" y="4840"/>
                  </a:cubicBezTo>
                  <a:cubicBezTo>
                    <a:pt x="12369" y="3227"/>
                    <a:pt x="17424" y="430"/>
                    <a:pt x="17747" y="0"/>
                  </a:cubicBezTo>
                  <a:cubicBezTo>
                    <a:pt x="17747" y="0"/>
                    <a:pt x="17639" y="0"/>
                    <a:pt x="17639" y="0"/>
                  </a:cubicBezTo>
                  <a:cubicBezTo>
                    <a:pt x="17532" y="0"/>
                    <a:pt x="968" y="8604"/>
                    <a:pt x="0" y="946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29" name="任意多边形: 形状 1916">
              <a:extLst>
                <a:ext uri="{FF2B5EF4-FFF2-40B4-BE49-F238E27FC236}">
                  <a16:creationId xmlns:a16="http://schemas.microsoft.com/office/drawing/2014/main" xmlns="" id="{D3B97F9F-490B-4763-8BCB-2F09AB50C765}"/>
                </a:ext>
              </a:extLst>
            </p:cNvPr>
            <p:cNvSpPr/>
            <p:nvPr/>
          </p:nvSpPr>
          <p:spPr>
            <a:xfrm>
              <a:off x="80324" y="6580107"/>
              <a:ext cx="36940" cy="27969"/>
            </a:xfrm>
            <a:custGeom>
              <a:avLst/>
              <a:gdLst>
                <a:gd name="connsiteX0" fmla="*/ 8673 w 8742"/>
                <a:gd name="connsiteY0" fmla="*/ 3657 h 6619"/>
                <a:gd name="connsiteX1" fmla="*/ 3188 w 8742"/>
                <a:gd name="connsiteY1" fmla="*/ 0 h 6619"/>
                <a:gd name="connsiteX2" fmla="*/ 2328 w 8742"/>
                <a:gd name="connsiteY2" fmla="*/ 107 h 6619"/>
                <a:gd name="connsiteX3" fmla="*/ 2112 w 8742"/>
                <a:gd name="connsiteY3" fmla="*/ 5485 h 6619"/>
                <a:gd name="connsiteX4" fmla="*/ 8673 w 8742"/>
                <a:gd name="connsiteY4" fmla="*/ 3657 h 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2" h="6619">
                  <a:moveTo>
                    <a:pt x="8673" y="3657"/>
                  </a:moveTo>
                  <a:cubicBezTo>
                    <a:pt x="8351" y="2259"/>
                    <a:pt x="6415" y="107"/>
                    <a:pt x="3188" y="0"/>
                  </a:cubicBezTo>
                  <a:cubicBezTo>
                    <a:pt x="2973" y="0"/>
                    <a:pt x="2543" y="0"/>
                    <a:pt x="2328" y="107"/>
                  </a:cubicBezTo>
                  <a:cubicBezTo>
                    <a:pt x="-684" y="645"/>
                    <a:pt x="-792" y="3549"/>
                    <a:pt x="2112" y="5485"/>
                  </a:cubicBezTo>
                  <a:cubicBezTo>
                    <a:pt x="5339" y="7636"/>
                    <a:pt x="9319" y="6561"/>
                    <a:pt x="8673" y="365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30" name="任意多边形: 形状 1917">
              <a:extLst>
                <a:ext uri="{FF2B5EF4-FFF2-40B4-BE49-F238E27FC236}">
                  <a16:creationId xmlns:a16="http://schemas.microsoft.com/office/drawing/2014/main" xmlns="" id="{6F40F573-A728-4AC4-A2F4-025BF3B93E74}"/>
                </a:ext>
              </a:extLst>
            </p:cNvPr>
            <p:cNvSpPr/>
            <p:nvPr/>
          </p:nvSpPr>
          <p:spPr>
            <a:xfrm>
              <a:off x="217157" y="6578285"/>
              <a:ext cx="35732" cy="28024"/>
            </a:xfrm>
            <a:custGeom>
              <a:avLst/>
              <a:gdLst>
                <a:gd name="connsiteX0" fmla="*/ 8450 w 8456"/>
                <a:gd name="connsiteY0" fmla="*/ 3657 h 6632"/>
                <a:gd name="connsiteX1" fmla="*/ 3933 w 8456"/>
                <a:gd name="connsiteY1" fmla="*/ 0 h 6632"/>
                <a:gd name="connsiteX2" fmla="*/ 706 w 8456"/>
                <a:gd name="connsiteY2" fmla="*/ 4948 h 6632"/>
                <a:gd name="connsiteX3" fmla="*/ 8450 w 8456"/>
                <a:gd name="connsiteY3" fmla="*/ 3657 h 6632"/>
              </a:gdLst>
              <a:ahLst/>
              <a:cxnLst>
                <a:cxn ang="0">
                  <a:pos x="connsiteX0" y="connsiteY0"/>
                </a:cxn>
                <a:cxn ang="0">
                  <a:pos x="connsiteX1" y="connsiteY1"/>
                </a:cxn>
                <a:cxn ang="0">
                  <a:pos x="connsiteX2" y="connsiteY2"/>
                </a:cxn>
                <a:cxn ang="0">
                  <a:pos x="connsiteX3" y="connsiteY3"/>
                </a:cxn>
              </a:cxnLst>
              <a:rect l="l" t="t" r="r" b="b"/>
              <a:pathLst>
                <a:path w="8456" h="6632">
                  <a:moveTo>
                    <a:pt x="8450" y="3657"/>
                  </a:moveTo>
                  <a:cubicBezTo>
                    <a:pt x="8558" y="2151"/>
                    <a:pt x="7267" y="108"/>
                    <a:pt x="3933" y="0"/>
                  </a:cubicBezTo>
                  <a:cubicBezTo>
                    <a:pt x="276" y="215"/>
                    <a:pt x="-907" y="3012"/>
                    <a:pt x="706" y="4948"/>
                  </a:cubicBezTo>
                  <a:cubicBezTo>
                    <a:pt x="2965" y="7744"/>
                    <a:pt x="8127" y="6884"/>
                    <a:pt x="8450" y="365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31" name="任意多边形: 形状 1918">
              <a:extLst>
                <a:ext uri="{FF2B5EF4-FFF2-40B4-BE49-F238E27FC236}">
                  <a16:creationId xmlns:a16="http://schemas.microsoft.com/office/drawing/2014/main" xmlns="" id="{FACC3C0C-D2B9-42A6-B4BA-7153BD596E1B}"/>
                </a:ext>
              </a:extLst>
            </p:cNvPr>
            <p:cNvSpPr/>
            <p:nvPr/>
          </p:nvSpPr>
          <p:spPr>
            <a:xfrm>
              <a:off x="353298" y="6575560"/>
              <a:ext cx="36344" cy="28312"/>
            </a:xfrm>
            <a:custGeom>
              <a:avLst/>
              <a:gdLst>
                <a:gd name="connsiteX0" fmla="*/ 4950 w 8601"/>
                <a:gd name="connsiteY0" fmla="*/ 0 h 6700"/>
                <a:gd name="connsiteX1" fmla="*/ 217 w 8601"/>
                <a:gd name="connsiteY1" fmla="*/ 5055 h 6700"/>
                <a:gd name="connsiteX2" fmla="*/ 8391 w 8601"/>
                <a:gd name="connsiteY2" fmla="*/ 3657 h 6700"/>
                <a:gd name="connsiteX3" fmla="*/ 4950 w 8601"/>
                <a:gd name="connsiteY3" fmla="*/ 0 h 6700"/>
              </a:gdLst>
              <a:ahLst/>
              <a:cxnLst>
                <a:cxn ang="0">
                  <a:pos x="connsiteX0" y="connsiteY0"/>
                </a:cxn>
                <a:cxn ang="0">
                  <a:pos x="connsiteX1" y="connsiteY1"/>
                </a:cxn>
                <a:cxn ang="0">
                  <a:pos x="connsiteX2" y="connsiteY2"/>
                </a:cxn>
                <a:cxn ang="0">
                  <a:pos x="connsiteX3" y="connsiteY3"/>
                </a:cxn>
              </a:cxnLst>
              <a:rect l="l" t="t" r="r" b="b"/>
              <a:pathLst>
                <a:path w="8601" h="6700">
                  <a:moveTo>
                    <a:pt x="4950" y="0"/>
                  </a:moveTo>
                  <a:cubicBezTo>
                    <a:pt x="1078" y="215"/>
                    <a:pt x="-643" y="3227"/>
                    <a:pt x="217" y="5055"/>
                  </a:cubicBezTo>
                  <a:cubicBezTo>
                    <a:pt x="1615" y="7852"/>
                    <a:pt x="7101" y="6884"/>
                    <a:pt x="8391" y="3657"/>
                  </a:cubicBezTo>
                  <a:cubicBezTo>
                    <a:pt x="9037" y="2044"/>
                    <a:pt x="8284" y="0"/>
                    <a:pt x="495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32" name="任意多边形: 形状 1919">
              <a:extLst>
                <a:ext uri="{FF2B5EF4-FFF2-40B4-BE49-F238E27FC236}">
                  <a16:creationId xmlns:a16="http://schemas.microsoft.com/office/drawing/2014/main" xmlns="" id="{FBD0B2A6-5B53-4C3C-88F4-8EFDC9B9F997}"/>
                </a:ext>
              </a:extLst>
            </p:cNvPr>
            <p:cNvSpPr/>
            <p:nvPr/>
          </p:nvSpPr>
          <p:spPr>
            <a:xfrm>
              <a:off x="489007" y="6570561"/>
              <a:ext cx="38352" cy="28282"/>
            </a:xfrm>
            <a:custGeom>
              <a:avLst/>
              <a:gdLst>
                <a:gd name="connsiteX0" fmla="*/ 6176 w 9076"/>
                <a:gd name="connsiteY0" fmla="*/ 0 h 6693"/>
                <a:gd name="connsiteX1" fmla="*/ 45 w 9076"/>
                <a:gd name="connsiteY1" fmla="*/ 5163 h 6693"/>
                <a:gd name="connsiteX2" fmla="*/ 8542 w 9076"/>
                <a:gd name="connsiteY2" fmla="*/ 3657 h 6693"/>
                <a:gd name="connsiteX3" fmla="*/ 6176 w 9076"/>
                <a:gd name="connsiteY3" fmla="*/ 0 h 6693"/>
              </a:gdLst>
              <a:ahLst/>
              <a:cxnLst>
                <a:cxn ang="0">
                  <a:pos x="connsiteX0" y="connsiteY0"/>
                </a:cxn>
                <a:cxn ang="0">
                  <a:pos x="connsiteX1" y="connsiteY1"/>
                </a:cxn>
                <a:cxn ang="0">
                  <a:pos x="connsiteX2" y="connsiteY2"/>
                </a:cxn>
                <a:cxn ang="0">
                  <a:pos x="connsiteX3" y="connsiteY3"/>
                </a:cxn>
              </a:cxnLst>
              <a:rect l="l" t="t" r="r" b="b"/>
              <a:pathLst>
                <a:path w="9076" h="6693">
                  <a:moveTo>
                    <a:pt x="6176" y="0"/>
                  </a:moveTo>
                  <a:cubicBezTo>
                    <a:pt x="2304" y="323"/>
                    <a:pt x="-385" y="3334"/>
                    <a:pt x="45" y="5163"/>
                  </a:cubicBezTo>
                  <a:cubicBezTo>
                    <a:pt x="583" y="7852"/>
                    <a:pt x="6391" y="6776"/>
                    <a:pt x="8542" y="3657"/>
                  </a:cubicBezTo>
                  <a:cubicBezTo>
                    <a:pt x="9510" y="2151"/>
                    <a:pt x="9403" y="0"/>
                    <a:pt x="6176"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33" name="任意多边形: 形状 1920">
              <a:extLst>
                <a:ext uri="{FF2B5EF4-FFF2-40B4-BE49-F238E27FC236}">
                  <a16:creationId xmlns:a16="http://schemas.microsoft.com/office/drawing/2014/main" xmlns="" id="{58161058-4F41-4D02-839F-18320B5E342F}"/>
                </a:ext>
              </a:extLst>
            </p:cNvPr>
            <p:cNvSpPr/>
            <p:nvPr/>
          </p:nvSpPr>
          <p:spPr>
            <a:xfrm>
              <a:off x="622350" y="6564637"/>
              <a:ext cx="41677" cy="28679"/>
            </a:xfrm>
            <a:custGeom>
              <a:avLst/>
              <a:gdLst>
                <a:gd name="connsiteX0" fmla="*/ 2 w 9863"/>
                <a:gd name="connsiteY0" fmla="*/ 5489 h 6787"/>
                <a:gd name="connsiteX1" fmla="*/ 8714 w 9863"/>
                <a:gd name="connsiteY1" fmla="*/ 3553 h 6787"/>
                <a:gd name="connsiteX2" fmla="*/ 7531 w 9863"/>
                <a:gd name="connsiteY2" fmla="*/ 4 h 6787"/>
                <a:gd name="connsiteX3" fmla="*/ 2 w 9863"/>
                <a:gd name="connsiteY3" fmla="*/ 5489 h 6787"/>
              </a:gdLst>
              <a:ahLst/>
              <a:cxnLst>
                <a:cxn ang="0">
                  <a:pos x="connsiteX0" y="connsiteY0"/>
                </a:cxn>
                <a:cxn ang="0">
                  <a:pos x="connsiteX1" y="connsiteY1"/>
                </a:cxn>
                <a:cxn ang="0">
                  <a:pos x="connsiteX2" y="connsiteY2"/>
                </a:cxn>
                <a:cxn ang="0">
                  <a:pos x="connsiteX3" y="connsiteY3"/>
                </a:cxn>
              </a:cxnLst>
              <a:rect l="l" t="t" r="r" b="b"/>
              <a:pathLst>
                <a:path w="9863" h="6787">
                  <a:moveTo>
                    <a:pt x="2" y="5489"/>
                  </a:moveTo>
                  <a:cubicBezTo>
                    <a:pt x="110" y="7963"/>
                    <a:pt x="5810" y="6672"/>
                    <a:pt x="8714" y="3553"/>
                  </a:cubicBezTo>
                  <a:cubicBezTo>
                    <a:pt x="10113" y="2047"/>
                    <a:pt x="10758" y="-104"/>
                    <a:pt x="7531" y="4"/>
                  </a:cubicBezTo>
                  <a:cubicBezTo>
                    <a:pt x="3444" y="327"/>
                    <a:pt x="-105" y="3661"/>
                    <a:pt x="2" y="548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34" name="任意多边形: 形状 1921">
              <a:extLst>
                <a:ext uri="{FF2B5EF4-FFF2-40B4-BE49-F238E27FC236}">
                  <a16:creationId xmlns:a16="http://schemas.microsoft.com/office/drawing/2014/main" xmlns="" id="{674168D6-5898-42A5-86BB-CF6A9DD955B6}"/>
                </a:ext>
              </a:extLst>
            </p:cNvPr>
            <p:cNvSpPr/>
            <p:nvPr/>
          </p:nvSpPr>
          <p:spPr>
            <a:xfrm>
              <a:off x="753230" y="6556925"/>
              <a:ext cx="45882" cy="29389"/>
            </a:xfrm>
            <a:custGeom>
              <a:avLst/>
              <a:gdLst>
                <a:gd name="connsiteX0" fmla="*/ 6 w 10858"/>
                <a:gd name="connsiteY0" fmla="*/ 5916 h 6955"/>
                <a:gd name="connsiteX1" fmla="*/ 9041 w 10858"/>
                <a:gd name="connsiteY1" fmla="*/ 3657 h 6955"/>
                <a:gd name="connsiteX2" fmla="*/ 9793 w 10858"/>
                <a:gd name="connsiteY2" fmla="*/ 2904 h 6955"/>
                <a:gd name="connsiteX3" fmla="*/ 8933 w 10858"/>
                <a:gd name="connsiteY3" fmla="*/ 0 h 6955"/>
                <a:gd name="connsiteX4" fmla="*/ 6 w 10858"/>
                <a:gd name="connsiteY4" fmla="*/ 5916 h 6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6955">
                  <a:moveTo>
                    <a:pt x="6" y="5916"/>
                  </a:moveTo>
                  <a:cubicBezTo>
                    <a:pt x="-209" y="8067"/>
                    <a:pt x="5491" y="6669"/>
                    <a:pt x="9041" y="3657"/>
                  </a:cubicBezTo>
                  <a:cubicBezTo>
                    <a:pt x="9256" y="3442"/>
                    <a:pt x="9578" y="3227"/>
                    <a:pt x="9793" y="2904"/>
                  </a:cubicBezTo>
                  <a:cubicBezTo>
                    <a:pt x="10761" y="1828"/>
                    <a:pt x="11945" y="0"/>
                    <a:pt x="8933" y="0"/>
                  </a:cubicBezTo>
                  <a:cubicBezTo>
                    <a:pt x="4738" y="430"/>
                    <a:pt x="221" y="4087"/>
                    <a:pt x="6" y="591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35" name="任意多边形: 形状 1922">
              <a:extLst>
                <a:ext uri="{FF2B5EF4-FFF2-40B4-BE49-F238E27FC236}">
                  <a16:creationId xmlns:a16="http://schemas.microsoft.com/office/drawing/2014/main" xmlns="" id="{5BB19883-707F-4FC4-84B3-0587F0599B2F}"/>
                </a:ext>
              </a:extLst>
            </p:cNvPr>
            <p:cNvSpPr/>
            <p:nvPr/>
          </p:nvSpPr>
          <p:spPr>
            <a:xfrm>
              <a:off x="880002" y="6547819"/>
              <a:ext cx="51202" cy="29947"/>
            </a:xfrm>
            <a:custGeom>
              <a:avLst/>
              <a:gdLst>
                <a:gd name="connsiteX0" fmla="*/ 9478 w 12117"/>
                <a:gd name="connsiteY0" fmla="*/ 3661 h 7087"/>
                <a:gd name="connsiteX1" fmla="*/ 11199 w 12117"/>
                <a:gd name="connsiteY1" fmla="*/ 2263 h 7087"/>
                <a:gd name="connsiteX2" fmla="*/ 10554 w 12117"/>
                <a:gd name="connsiteY2" fmla="*/ 4 h 7087"/>
                <a:gd name="connsiteX3" fmla="*/ 13 w 12117"/>
                <a:gd name="connsiteY3" fmla="*/ 6243 h 7087"/>
                <a:gd name="connsiteX4" fmla="*/ 9478 w 12117"/>
                <a:gd name="connsiteY4" fmla="*/ 3661 h 7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7" h="7087">
                  <a:moveTo>
                    <a:pt x="9478" y="3661"/>
                  </a:moveTo>
                  <a:cubicBezTo>
                    <a:pt x="10338" y="3016"/>
                    <a:pt x="10876" y="2586"/>
                    <a:pt x="11199" y="2263"/>
                  </a:cubicBezTo>
                  <a:cubicBezTo>
                    <a:pt x="11629" y="1833"/>
                    <a:pt x="13350" y="-103"/>
                    <a:pt x="10554" y="4"/>
                  </a:cubicBezTo>
                  <a:cubicBezTo>
                    <a:pt x="6251" y="435"/>
                    <a:pt x="336" y="4522"/>
                    <a:pt x="13" y="6243"/>
                  </a:cubicBezTo>
                  <a:cubicBezTo>
                    <a:pt x="-310" y="8178"/>
                    <a:pt x="5391" y="6565"/>
                    <a:pt x="9478" y="366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36" name="任意多边形: 形状 1923">
              <a:extLst>
                <a:ext uri="{FF2B5EF4-FFF2-40B4-BE49-F238E27FC236}">
                  <a16:creationId xmlns:a16="http://schemas.microsoft.com/office/drawing/2014/main" xmlns="" id="{4A9151CA-0377-4B9C-8468-50F7DCD92E1F}"/>
                </a:ext>
              </a:extLst>
            </p:cNvPr>
            <p:cNvSpPr/>
            <p:nvPr/>
          </p:nvSpPr>
          <p:spPr>
            <a:xfrm>
              <a:off x="1001251" y="6537838"/>
              <a:ext cx="55508" cy="30352"/>
            </a:xfrm>
            <a:custGeom>
              <a:avLst/>
              <a:gdLst>
                <a:gd name="connsiteX0" fmla="*/ 12621 w 13136"/>
                <a:gd name="connsiteY0" fmla="*/ 1398 h 7183"/>
                <a:gd name="connsiteX1" fmla="*/ 11975 w 13136"/>
                <a:gd name="connsiteY1" fmla="*/ 0 h 7183"/>
                <a:gd name="connsiteX2" fmla="*/ 37 w 13136"/>
                <a:gd name="connsiteY2" fmla="*/ 6561 h 7183"/>
                <a:gd name="connsiteX3" fmla="*/ 9609 w 13136"/>
                <a:gd name="connsiteY3" fmla="*/ 3657 h 7183"/>
                <a:gd name="connsiteX4" fmla="*/ 9609 w 13136"/>
                <a:gd name="connsiteY4" fmla="*/ 3657 h 7183"/>
                <a:gd name="connsiteX5" fmla="*/ 12621 w 13136"/>
                <a:gd name="connsiteY5" fmla="*/ 1398 h 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36" h="7183">
                  <a:moveTo>
                    <a:pt x="12621" y="1398"/>
                  </a:moveTo>
                  <a:cubicBezTo>
                    <a:pt x="13481" y="430"/>
                    <a:pt x="13266" y="0"/>
                    <a:pt x="11975" y="0"/>
                  </a:cubicBezTo>
                  <a:cubicBezTo>
                    <a:pt x="7673" y="538"/>
                    <a:pt x="574" y="4948"/>
                    <a:pt x="37" y="6561"/>
                  </a:cubicBezTo>
                  <a:cubicBezTo>
                    <a:pt x="-501" y="8174"/>
                    <a:pt x="4984" y="6453"/>
                    <a:pt x="9609" y="3657"/>
                  </a:cubicBezTo>
                  <a:lnTo>
                    <a:pt x="9609" y="3657"/>
                  </a:lnTo>
                  <a:cubicBezTo>
                    <a:pt x="11545" y="2474"/>
                    <a:pt x="12298" y="1613"/>
                    <a:pt x="12621" y="139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37" name="任意多边形: 形状 1924">
              <a:extLst>
                <a:ext uri="{FF2B5EF4-FFF2-40B4-BE49-F238E27FC236}">
                  <a16:creationId xmlns:a16="http://schemas.microsoft.com/office/drawing/2014/main" xmlns="" id="{E99050D1-DFD9-4BDF-90EB-7FD2A2A8240A}"/>
                </a:ext>
              </a:extLst>
            </p:cNvPr>
            <p:cNvSpPr/>
            <p:nvPr/>
          </p:nvSpPr>
          <p:spPr>
            <a:xfrm>
              <a:off x="1110475" y="6526458"/>
              <a:ext cx="59894" cy="31164"/>
            </a:xfrm>
            <a:custGeom>
              <a:avLst/>
              <a:gdLst>
                <a:gd name="connsiteX0" fmla="*/ 13876 w 14174"/>
                <a:gd name="connsiteY0" fmla="*/ 864 h 7375"/>
                <a:gd name="connsiteX1" fmla="*/ 13339 w 14174"/>
                <a:gd name="connsiteY1" fmla="*/ 4 h 7375"/>
                <a:gd name="connsiteX2" fmla="*/ 2 w 14174"/>
                <a:gd name="connsiteY2" fmla="*/ 7102 h 7375"/>
                <a:gd name="connsiteX3" fmla="*/ 9682 w 14174"/>
                <a:gd name="connsiteY3" fmla="*/ 3768 h 7375"/>
                <a:gd name="connsiteX4" fmla="*/ 13876 w 14174"/>
                <a:gd name="connsiteY4" fmla="*/ 864 h 7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74" h="7375">
                  <a:moveTo>
                    <a:pt x="13876" y="864"/>
                  </a:moveTo>
                  <a:cubicBezTo>
                    <a:pt x="14629" y="-104"/>
                    <a:pt x="13769" y="4"/>
                    <a:pt x="13339" y="4"/>
                  </a:cubicBezTo>
                  <a:cubicBezTo>
                    <a:pt x="9144" y="649"/>
                    <a:pt x="109" y="5919"/>
                    <a:pt x="2" y="7102"/>
                  </a:cubicBezTo>
                  <a:cubicBezTo>
                    <a:pt x="-106" y="8070"/>
                    <a:pt x="5057" y="6349"/>
                    <a:pt x="9682" y="3768"/>
                  </a:cubicBezTo>
                  <a:cubicBezTo>
                    <a:pt x="11725" y="2692"/>
                    <a:pt x="13339" y="1617"/>
                    <a:pt x="13876" y="86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38" name="任意多边形: 形状 1925">
              <a:extLst>
                <a:ext uri="{FF2B5EF4-FFF2-40B4-BE49-F238E27FC236}">
                  <a16:creationId xmlns:a16="http://schemas.microsoft.com/office/drawing/2014/main" xmlns="" id="{00D7394E-D7CA-4BC8-A649-21A2D674ABD3}"/>
                </a:ext>
              </a:extLst>
            </p:cNvPr>
            <p:cNvSpPr/>
            <p:nvPr/>
          </p:nvSpPr>
          <p:spPr>
            <a:xfrm>
              <a:off x="1208623" y="6514622"/>
              <a:ext cx="64322" cy="31620"/>
            </a:xfrm>
            <a:custGeom>
              <a:avLst/>
              <a:gdLst>
                <a:gd name="connsiteX0" fmla="*/ 15065 w 15222"/>
                <a:gd name="connsiteY0" fmla="*/ 439 h 7483"/>
                <a:gd name="connsiteX1" fmla="*/ 14527 w 15222"/>
                <a:gd name="connsiteY1" fmla="*/ 9 h 7483"/>
                <a:gd name="connsiteX2" fmla="*/ 7 w 15222"/>
                <a:gd name="connsiteY2" fmla="*/ 7430 h 7483"/>
                <a:gd name="connsiteX3" fmla="*/ 9687 w 15222"/>
                <a:gd name="connsiteY3" fmla="*/ 3773 h 7483"/>
                <a:gd name="connsiteX4" fmla="*/ 15065 w 15222"/>
                <a:gd name="connsiteY4" fmla="*/ 439 h 7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22" h="7483">
                  <a:moveTo>
                    <a:pt x="15065" y="439"/>
                  </a:moveTo>
                  <a:cubicBezTo>
                    <a:pt x="15495" y="-99"/>
                    <a:pt x="14957" y="9"/>
                    <a:pt x="14527" y="9"/>
                  </a:cubicBezTo>
                  <a:cubicBezTo>
                    <a:pt x="10978" y="654"/>
                    <a:pt x="-316" y="6355"/>
                    <a:pt x="7" y="7430"/>
                  </a:cubicBezTo>
                  <a:cubicBezTo>
                    <a:pt x="760" y="7860"/>
                    <a:pt x="6245" y="5602"/>
                    <a:pt x="9687" y="3773"/>
                  </a:cubicBezTo>
                  <a:cubicBezTo>
                    <a:pt x="13021" y="2160"/>
                    <a:pt x="14742" y="977"/>
                    <a:pt x="15065" y="43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39" name="任意多边形: 形状 1926">
              <a:extLst>
                <a:ext uri="{FF2B5EF4-FFF2-40B4-BE49-F238E27FC236}">
                  <a16:creationId xmlns:a16="http://schemas.microsoft.com/office/drawing/2014/main" xmlns="" id="{B4D61837-28DC-4807-BE7C-D48547486843}"/>
                </a:ext>
              </a:extLst>
            </p:cNvPr>
            <p:cNvSpPr/>
            <p:nvPr/>
          </p:nvSpPr>
          <p:spPr>
            <a:xfrm>
              <a:off x="1295002" y="6501933"/>
              <a:ext cx="68172" cy="32326"/>
            </a:xfrm>
            <a:custGeom>
              <a:avLst/>
              <a:gdLst>
                <a:gd name="connsiteX0" fmla="*/ 9788 w 16133"/>
                <a:gd name="connsiteY0" fmla="*/ 3980 h 7650"/>
                <a:gd name="connsiteX1" fmla="*/ 16133 w 16133"/>
                <a:gd name="connsiteY1" fmla="*/ 107 h 7650"/>
                <a:gd name="connsiteX2" fmla="*/ 15703 w 16133"/>
                <a:gd name="connsiteY2" fmla="*/ 0 h 7650"/>
                <a:gd name="connsiteX3" fmla="*/ 0 w 16133"/>
                <a:gd name="connsiteY3" fmla="*/ 7529 h 7650"/>
                <a:gd name="connsiteX4" fmla="*/ 0 w 16133"/>
                <a:gd name="connsiteY4" fmla="*/ 7636 h 7650"/>
                <a:gd name="connsiteX5" fmla="*/ 9788 w 16133"/>
                <a:gd name="connsiteY5" fmla="*/ 3980 h 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7650">
                  <a:moveTo>
                    <a:pt x="9788" y="3980"/>
                  </a:moveTo>
                  <a:cubicBezTo>
                    <a:pt x="12584" y="2581"/>
                    <a:pt x="16026" y="753"/>
                    <a:pt x="16133" y="107"/>
                  </a:cubicBezTo>
                  <a:cubicBezTo>
                    <a:pt x="16026" y="0"/>
                    <a:pt x="16026" y="0"/>
                    <a:pt x="15703" y="0"/>
                  </a:cubicBezTo>
                  <a:cubicBezTo>
                    <a:pt x="12369" y="645"/>
                    <a:pt x="1183" y="6238"/>
                    <a:pt x="0" y="7529"/>
                  </a:cubicBezTo>
                  <a:cubicBezTo>
                    <a:pt x="0" y="7529"/>
                    <a:pt x="0" y="7636"/>
                    <a:pt x="0" y="7636"/>
                  </a:cubicBezTo>
                  <a:cubicBezTo>
                    <a:pt x="1076" y="7852"/>
                    <a:pt x="6346" y="5593"/>
                    <a:pt x="9788" y="398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40" name="任意多边形: 形状 1927">
              <a:extLst>
                <a:ext uri="{FF2B5EF4-FFF2-40B4-BE49-F238E27FC236}">
                  <a16:creationId xmlns:a16="http://schemas.microsoft.com/office/drawing/2014/main" xmlns="" id="{6A0E5078-52E2-42BF-8D7E-648946A539CA}"/>
                </a:ext>
              </a:extLst>
            </p:cNvPr>
            <p:cNvSpPr/>
            <p:nvPr/>
          </p:nvSpPr>
          <p:spPr>
            <a:xfrm>
              <a:off x="1369086" y="6489210"/>
              <a:ext cx="71806" cy="33192"/>
            </a:xfrm>
            <a:custGeom>
              <a:avLst/>
              <a:gdLst>
                <a:gd name="connsiteX0" fmla="*/ 16994 w 16993"/>
                <a:gd name="connsiteY0" fmla="*/ 0 h 7855"/>
                <a:gd name="connsiteX1" fmla="*/ 16671 w 16993"/>
                <a:gd name="connsiteY1" fmla="*/ 0 h 7855"/>
                <a:gd name="connsiteX2" fmla="*/ 0 w 16993"/>
                <a:gd name="connsiteY2" fmla="*/ 7852 h 7855"/>
                <a:gd name="connsiteX3" fmla="*/ 9788 w 16993"/>
                <a:gd name="connsiteY3" fmla="*/ 3980 h 7855"/>
                <a:gd name="connsiteX4" fmla="*/ 9788 w 16993"/>
                <a:gd name="connsiteY4" fmla="*/ 3980 h 7855"/>
                <a:gd name="connsiteX5" fmla="*/ 16994 w 16993"/>
                <a:gd name="connsiteY5" fmla="*/ 0 h 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3" h="7855">
                  <a:moveTo>
                    <a:pt x="16994" y="0"/>
                  </a:moveTo>
                  <a:cubicBezTo>
                    <a:pt x="16886" y="0"/>
                    <a:pt x="16779" y="0"/>
                    <a:pt x="16671" y="0"/>
                  </a:cubicBezTo>
                  <a:cubicBezTo>
                    <a:pt x="13875" y="645"/>
                    <a:pt x="538" y="6991"/>
                    <a:pt x="0" y="7852"/>
                  </a:cubicBezTo>
                  <a:cubicBezTo>
                    <a:pt x="645" y="7959"/>
                    <a:pt x="5593" y="5915"/>
                    <a:pt x="9788" y="3980"/>
                  </a:cubicBezTo>
                  <a:lnTo>
                    <a:pt x="9788" y="3980"/>
                  </a:lnTo>
                  <a:cubicBezTo>
                    <a:pt x="10971" y="3442"/>
                    <a:pt x="16671" y="753"/>
                    <a:pt x="16994"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41" name="任意多边形: 形状 1928">
              <a:extLst>
                <a:ext uri="{FF2B5EF4-FFF2-40B4-BE49-F238E27FC236}">
                  <a16:creationId xmlns:a16="http://schemas.microsoft.com/office/drawing/2014/main" xmlns="" id="{53D9EEFC-6E59-4C66-B1CB-CCA3E5066197}"/>
                </a:ext>
              </a:extLst>
            </p:cNvPr>
            <p:cNvSpPr/>
            <p:nvPr/>
          </p:nvSpPr>
          <p:spPr>
            <a:xfrm>
              <a:off x="1431350" y="6475574"/>
              <a:ext cx="74079" cy="34084"/>
            </a:xfrm>
            <a:custGeom>
              <a:avLst/>
              <a:gdLst>
                <a:gd name="connsiteX0" fmla="*/ 17424 w 17531"/>
                <a:gd name="connsiteY0" fmla="*/ 0 h 8066"/>
                <a:gd name="connsiteX1" fmla="*/ 0 w 17531"/>
                <a:gd name="connsiteY1" fmla="*/ 8067 h 8066"/>
                <a:gd name="connsiteX2" fmla="*/ 9680 w 17531"/>
                <a:gd name="connsiteY2" fmla="*/ 4087 h 8066"/>
                <a:gd name="connsiteX3" fmla="*/ 17532 w 17531"/>
                <a:gd name="connsiteY3" fmla="*/ 0 h 8066"/>
                <a:gd name="connsiteX4" fmla="*/ 17424 w 17531"/>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8066">
                  <a:moveTo>
                    <a:pt x="17424" y="0"/>
                  </a:moveTo>
                  <a:cubicBezTo>
                    <a:pt x="15488" y="538"/>
                    <a:pt x="645" y="7206"/>
                    <a:pt x="0" y="8067"/>
                  </a:cubicBezTo>
                  <a:cubicBezTo>
                    <a:pt x="860" y="7959"/>
                    <a:pt x="5700" y="5916"/>
                    <a:pt x="9680" y="4087"/>
                  </a:cubicBezTo>
                  <a:cubicBezTo>
                    <a:pt x="11401" y="3334"/>
                    <a:pt x="17209" y="645"/>
                    <a:pt x="17532" y="0"/>
                  </a:cubicBezTo>
                  <a:cubicBezTo>
                    <a:pt x="17532" y="0"/>
                    <a:pt x="17532" y="0"/>
                    <a:pt x="17424"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42" name="任意多边形: 形状 1929">
              <a:extLst>
                <a:ext uri="{FF2B5EF4-FFF2-40B4-BE49-F238E27FC236}">
                  <a16:creationId xmlns:a16="http://schemas.microsoft.com/office/drawing/2014/main" xmlns="" id="{F4D8404A-9161-41F3-8990-DFCDD49FEC9A}"/>
                </a:ext>
              </a:extLst>
            </p:cNvPr>
            <p:cNvSpPr/>
            <p:nvPr/>
          </p:nvSpPr>
          <p:spPr>
            <a:xfrm>
              <a:off x="1480891" y="6461938"/>
              <a:ext cx="76555" cy="34540"/>
            </a:xfrm>
            <a:custGeom>
              <a:avLst/>
              <a:gdLst>
                <a:gd name="connsiteX0" fmla="*/ 18069 w 18117"/>
                <a:gd name="connsiteY0" fmla="*/ 0 h 8174"/>
                <a:gd name="connsiteX1" fmla="*/ 0 w 18117"/>
                <a:gd name="connsiteY1" fmla="*/ 8174 h 8174"/>
                <a:gd name="connsiteX2" fmla="*/ 9465 w 18117"/>
                <a:gd name="connsiteY2" fmla="*/ 4087 h 8174"/>
                <a:gd name="connsiteX3" fmla="*/ 18069 w 18117"/>
                <a:gd name="connsiteY3" fmla="*/ 0 h 8174"/>
                <a:gd name="connsiteX4" fmla="*/ 18069 w 18117"/>
                <a:gd name="connsiteY4" fmla="*/ 0 h 8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 h="8174">
                  <a:moveTo>
                    <a:pt x="18069" y="0"/>
                  </a:moveTo>
                  <a:cubicBezTo>
                    <a:pt x="17962" y="0"/>
                    <a:pt x="860" y="7529"/>
                    <a:pt x="0" y="8174"/>
                  </a:cubicBezTo>
                  <a:cubicBezTo>
                    <a:pt x="1183" y="7744"/>
                    <a:pt x="5378" y="6023"/>
                    <a:pt x="9465" y="4087"/>
                  </a:cubicBezTo>
                  <a:cubicBezTo>
                    <a:pt x="12907" y="2689"/>
                    <a:pt x="17854" y="323"/>
                    <a:pt x="18069" y="0"/>
                  </a:cubicBezTo>
                  <a:cubicBezTo>
                    <a:pt x="18177" y="0"/>
                    <a:pt x="18069" y="0"/>
                    <a:pt x="18069"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43" name="任意多边形: 形状 1930">
              <a:extLst>
                <a:ext uri="{FF2B5EF4-FFF2-40B4-BE49-F238E27FC236}">
                  <a16:creationId xmlns:a16="http://schemas.microsoft.com/office/drawing/2014/main" xmlns="" id="{0BDFE4A5-9E37-4032-B77A-A4A366ACAAC9}"/>
                </a:ext>
              </a:extLst>
            </p:cNvPr>
            <p:cNvSpPr/>
            <p:nvPr/>
          </p:nvSpPr>
          <p:spPr>
            <a:xfrm>
              <a:off x="1521795" y="6448302"/>
              <a:ext cx="74079" cy="33632"/>
            </a:xfrm>
            <a:custGeom>
              <a:avLst/>
              <a:gdLst>
                <a:gd name="connsiteX0" fmla="*/ 14735 w 17531"/>
                <a:gd name="connsiteY0" fmla="*/ 1291 h 7959"/>
                <a:gd name="connsiteX1" fmla="*/ 17532 w 17531"/>
                <a:gd name="connsiteY1" fmla="*/ 0 h 7959"/>
                <a:gd name="connsiteX2" fmla="*/ 0 w 17531"/>
                <a:gd name="connsiteY2" fmla="*/ 7959 h 7959"/>
                <a:gd name="connsiteX3" fmla="*/ 14735 w 17531"/>
                <a:gd name="connsiteY3" fmla="*/ 1291 h 7959"/>
              </a:gdLst>
              <a:ahLst/>
              <a:cxnLst>
                <a:cxn ang="0">
                  <a:pos x="connsiteX0" y="connsiteY0"/>
                </a:cxn>
                <a:cxn ang="0">
                  <a:pos x="connsiteX1" y="connsiteY1"/>
                </a:cxn>
                <a:cxn ang="0">
                  <a:pos x="connsiteX2" y="connsiteY2"/>
                </a:cxn>
                <a:cxn ang="0">
                  <a:pos x="connsiteX3" y="connsiteY3"/>
                </a:cxn>
              </a:cxnLst>
              <a:rect l="l" t="t" r="r" b="b"/>
              <a:pathLst>
                <a:path w="17531" h="7959">
                  <a:moveTo>
                    <a:pt x="14735" y="1291"/>
                  </a:moveTo>
                  <a:cubicBezTo>
                    <a:pt x="15703" y="860"/>
                    <a:pt x="16564" y="430"/>
                    <a:pt x="17532" y="0"/>
                  </a:cubicBezTo>
                  <a:cubicBezTo>
                    <a:pt x="11724" y="2581"/>
                    <a:pt x="5916" y="5378"/>
                    <a:pt x="0" y="7959"/>
                  </a:cubicBezTo>
                  <a:lnTo>
                    <a:pt x="14735" y="1291"/>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56" name="任意多边形: 形状 1943">
              <a:extLst>
                <a:ext uri="{FF2B5EF4-FFF2-40B4-BE49-F238E27FC236}">
                  <a16:creationId xmlns:a16="http://schemas.microsoft.com/office/drawing/2014/main" xmlns="" id="{11A5411D-DEBF-48B3-8596-DF5C24267562}"/>
                </a:ext>
              </a:extLst>
            </p:cNvPr>
            <p:cNvSpPr/>
            <p:nvPr/>
          </p:nvSpPr>
          <p:spPr>
            <a:xfrm>
              <a:off x="169137" y="6630100"/>
              <a:ext cx="32402" cy="23461"/>
            </a:xfrm>
            <a:custGeom>
              <a:avLst/>
              <a:gdLst>
                <a:gd name="connsiteX0" fmla="*/ 7660 w 7668"/>
                <a:gd name="connsiteY0" fmla="*/ 3119 h 5552"/>
                <a:gd name="connsiteX1" fmla="*/ 3143 w 7668"/>
                <a:gd name="connsiteY1" fmla="*/ 0 h 5552"/>
                <a:gd name="connsiteX2" fmla="*/ 2713 w 7668"/>
                <a:gd name="connsiteY2" fmla="*/ 0 h 5552"/>
                <a:gd name="connsiteX3" fmla="*/ 1207 w 7668"/>
                <a:gd name="connsiteY3" fmla="*/ 4410 h 5552"/>
                <a:gd name="connsiteX4" fmla="*/ 7660 w 7668"/>
                <a:gd name="connsiteY4" fmla="*/ 3119 h 5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8" h="5552">
                  <a:moveTo>
                    <a:pt x="7660" y="3119"/>
                  </a:moveTo>
                  <a:cubicBezTo>
                    <a:pt x="7553" y="1936"/>
                    <a:pt x="6154" y="108"/>
                    <a:pt x="3143" y="0"/>
                  </a:cubicBezTo>
                  <a:cubicBezTo>
                    <a:pt x="3035" y="0"/>
                    <a:pt x="2820" y="0"/>
                    <a:pt x="2713" y="0"/>
                  </a:cubicBezTo>
                  <a:cubicBezTo>
                    <a:pt x="-84" y="215"/>
                    <a:pt x="-944" y="2689"/>
                    <a:pt x="1207" y="4410"/>
                  </a:cubicBezTo>
                  <a:cubicBezTo>
                    <a:pt x="3788" y="6453"/>
                    <a:pt x="7875" y="5593"/>
                    <a:pt x="7660" y="311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57" name="任意多边形: 形状 1944">
              <a:extLst>
                <a:ext uri="{FF2B5EF4-FFF2-40B4-BE49-F238E27FC236}">
                  <a16:creationId xmlns:a16="http://schemas.microsoft.com/office/drawing/2014/main" xmlns="" id="{7597C529-FFC6-4C57-916A-00EF92C1D393}"/>
                </a:ext>
              </a:extLst>
            </p:cNvPr>
            <p:cNvSpPr/>
            <p:nvPr/>
          </p:nvSpPr>
          <p:spPr>
            <a:xfrm>
              <a:off x="290484" y="6628283"/>
              <a:ext cx="31299" cy="23173"/>
            </a:xfrm>
            <a:custGeom>
              <a:avLst/>
              <a:gdLst>
                <a:gd name="connsiteX0" fmla="*/ 7338 w 7407"/>
                <a:gd name="connsiteY0" fmla="*/ 3012 h 5484"/>
                <a:gd name="connsiteX1" fmla="*/ 4004 w 7407"/>
                <a:gd name="connsiteY1" fmla="*/ 0 h 5484"/>
                <a:gd name="connsiteX2" fmla="*/ 239 w 7407"/>
                <a:gd name="connsiteY2" fmla="*/ 3980 h 5484"/>
                <a:gd name="connsiteX3" fmla="*/ 7338 w 7407"/>
                <a:gd name="connsiteY3" fmla="*/ 3012 h 5484"/>
              </a:gdLst>
              <a:ahLst/>
              <a:cxnLst>
                <a:cxn ang="0">
                  <a:pos x="connsiteX0" y="connsiteY0"/>
                </a:cxn>
                <a:cxn ang="0">
                  <a:pos x="connsiteX1" y="connsiteY1"/>
                </a:cxn>
                <a:cxn ang="0">
                  <a:pos x="connsiteX2" y="connsiteY2"/>
                </a:cxn>
                <a:cxn ang="0">
                  <a:pos x="connsiteX3" y="connsiteY3"/>
                </a:cxn>
              </a:cxnLst>
              <a:rect l="l" t="t" r="r" b="b"/>
              <a:pathLst>
                <a:path w="7407" h="5484">
                  <a:moveTo>
                    <a:pt x="7338" y="3012"/>
                  </a:moveTo>
                  <a:cubicBezTo>
                    <a:pt x="7661" y="1721"/>
                    <a:pt x="6908" y="0"/>
                    <a:pt x="4004" y="0"/>
                  </a:cubicBezTo>
                  <a:cubicBezTo>
                    <a:pt x="885" y="215"/>
                    <a:pt x="-621" y="2366"/>
                    <a:pt x="239" y="3980"/>
                  </a:cubicBezTo>
                  <a:cubicBezTo>
                    <a:pt x="1423" y="6453"/>
                    <a:pt x="6478" y="5700"/>
                    <a:pt x="7338" y="301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58" name="任意多边形: 形状 1945">
              <a:extLst>
                <a:ext uri="{FF2B5EF4-FFF2-40B4-BE49-F238E27FC236}">
                  <a16:creationId xmlns:a16="http://schemas.microsoft.com/office/drawing/2014/main" xmlns="" id="{99EA18FA-AD45-45DB-A2D0-72A5E9A2832A}"/>
                </a:ext>
              </a:extLst>
            </p:cNvPr>
            <p:cNvSpPr/>
            <p:nvPr/>
          </p:nvSpPr>
          <p:spPr>
            <a:xfrm>
              <a:off x="410225" y="6624644"/>
              <a:ext cx="33374" cy="23980"/>
            </a:xfrm>
            <a:custGeom>
              <a:avLst/>
              <a:gdLst>
                <a:gd name="connsiteX0" fmla="*/ 82 w 7898"/>
                <a:gd name="connsiteY0" fmla="*/ 4302 h 5675"/>
                <a:gd name="connsiteX1" fmla="*/ 7503 w 7898"/>
                <a:gd name="connsiteY1" fmla="*/ 3012 h 5675"/>
                <a:gd name="connsiteX2" fmla="*/ 5245 w 7898"/>
                <a:gd name="connsiteY2" fmla="*/ 0 h 5675"/>
                <a:gd name="connsiteX3" fmla="*/ 82 w 7898"/>
                <a:gd name="connsiteY3" fmla="*/ 4302 h 5675"/>
              </a:gdLst>
              <a:ahLst/>
              <a:cxnLst>
                <a:cxn ang="0">
                  <a:pos x="connsiteX0" y="connsiteY0"/>
                </a:cxn>
                <a:cxn ang="0">
                  <a:pos x="connsiteX1" y="connsiteY1"/>
                </a:cxn>
                <a:cxn ang="0">
                  <a:pos x="connsiteX2" y="connsiteY2"/>
                </a:cxn>
                <a:cxn ang="0">
                  <a:pos x="connsiteX3" y="connsiteY3"/>
                </a:cxn>
              </a:cxnLst>
              <a:rect l="l" t="t" r="r" b="b"/>
              <a:pathLst>
                <a:path w="7898" h="5675">
                  <a:moveTo>
                    <a:pt x="82" y="4302"/>
                  </a:moveTo>
                  <a:cubicBezTo>
                    <a:pt x="727" y="6668"/>
                    <a:pt x="5782" y="5808"/>
                    <a:pt x="7503" y="3012"/>
                  </a:cubicBezTo>
                  <a:cubicBezTo>
                    <a:pt x="8256" y="1721"/>
                    <a:pt x="8149" y="0"/>
                    <a:pt x="5245" y="0"/>
                  </a:cubicBezTo>
                  <a:cubicBezTo>
                    <a:pt x="1695" y="215"/>
                    <a:pt x="-456" y="2689"/>
                    <a:pt x="82" y="430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59" name="任意多边形: 形状 1946">
              <a:extLst>
                <a:ext uri="{FF2B5EF4-FFF2-40B4-BE49-F238E27FC236}">
                  <a16:creationId xmlns:a16="http://schemas.microsoft.com/office/drawing/2014/main" xmlns="" id="{040F3E22-20DF-4F07-973C-A2A52B4124AE}"/>
                </a:ext>
              </a:extLst>
            </p:cNvPr>
            <p:cNvSpPr/>
            <p:nvPr/>
          </p:nvSpPr>
          <p:spPr>
            <a:xfrm>
              <a:off x="528694" y="6619646"/>
              <a:ext cx="36628" cy="24175"/>
            </a:xfrm>
            <a:custGeom>
              <a:avLst/>
              <a:gdLst>
                <a:gd name="connsiteX0" fmla="*/ 6571 w 8668"/>
                <a:gd name="connsiteY0" fmla="*/ 0 h 5721"/>
                <a:gd name="connsiteX1" fmla="*/ 11 w 8668"/>
                <a:gd name="connsiteY1" fmla="*/ 4625 h 5721"/>
                <a:gd name="connsiteX2" fmla="*/ 7755 w 8668"/>
                <a:gd name="connsiteY2" fmla="*/ 3012 h 5721"/>
                <a:gd name="connsiteX3" fmla="*/ 6571 w 8668"/>
                <a:gd name="connsiteY3" fmla="*/ 0 h 5721"/>
              </a:gdLst>
              <a:ahLst/>
              <a:cxnLst>
                <a:cxn ang="0">
                  <a:pos x="connsiteX0" y="connsiteY0"/>
                </a:cxn>
                <a:cxn ang="0">
                  <a:pos x="connsiteX1" y="connsiteY1"/>
                </a:cxn>
                <a:cxn ang="0">
                  <a:pos x="connsiteX2" y="connsiteY2"/>
                </a:cxn>
                <a:cxn ang="0">
                  <a:pos x="connsiteX3" y="connsiteY3"/>
                </a:cxn>
              </a:cxnLst>
              <a:rect l="l" t="t" r="r" b="b"/>
              <a:pathLst>
                <a:path w="8668" h="5721">
                  <a:moveTo>
                    <a:pt x="6571" y="0"/>
                  </a:moveTo>
                  <a:cubicBezTo>
                    <a:pt x="2914" y="323"/>
                    <a:pt x="-205" y="3119"/>
                    <a:pt x="11" y="4625"/>
                  </a:cubicBezTo>
                  <a:cubicBezTo>
                    <a:pt x="226" y="6668"/>
                    <a:pt x="5173" y="5700"/>
                    <a:pt x="7755" y="3012"/>
                  </a:cubicBezTo>
                  <a:cubicBezTo>
                    <a:pt x="8938" y="1721"/>
                    <a:pt x="9368" y="0"/>
                    <a:pt x="6571"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60" name="任意多边形: 形状 1947">
              <a:extLst>
                <a:ext uri="{FF2B5EF4-FFF2-40B4-BE49-F238E27FC236}">
                  <a16:creationId xmlns:a16="http://schemas.microsoft.com/office/drawing/2014/main" xmlns="" id="{D964D9F9-E5C1-4C79-8F1F-7E38DF8A2B93}"/>
                </a:ext>
              </a:extLst>
            </p:cNvPr>
            <p:cNvSpPr/>
            <p:nvPr/>
          </p:nvSpPr>
          <p:spPr>
            <a:xfrm>
              <a:off x="644150" y="6613721"/>
              <a:ext cx="41622" cy="24661"/>
            </a:xfrm>
            <a:custGeom>
              <a:avLst/>
              <a:gdLst>
                <a:gd name="connsiteX0" fmla="*/ 9149 w 9850"/>
                <a:gd name="connsiteY0" fmla="*/ 2155 h 5836"/>
                <a:gd name="connsiteX1" fmla="*/ 8181 w 9850"/>
                <a:gd name="connsiteY1" fmla="*/ 4 h 5836"/>
                <a:gd name="connsiteX2" fmla="*/ 7 w 9850"/>
                <a:gd name="connsiteY2" fmla="*/ 4952 h 5836"/>
                <a:gd name="connsiteX3" fmla="*/ 8073 w 9850"/>
                <a:gd name="connsiteY3" fmla="*/ 3016 h 5836"/>
                <a:gd name="connsiteX4" fmla="*/ 9149 w 9850"/>
                <a:gd name="connsiteY4" fmla="*/ 2155 h 5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0" h="5836">
                  <a:moveTo>
                    <a:pt x="9149" y="2155"/>
                  </a:moveTo>
                  <a:cubicBezTo>
                    <a:pt x="9364" y="1940"/>
                    <a:pt x="11085" y="-103"/>
                    <a:pt x="8181" y="4"/>
                  </a:cubicBezTo>
                  <a:cubicBezTo>
                    <a:pt x="4309" y="327"/>
                    <a:pt x="222" y="3446"/>
                    <a:pt x="7" y="4952"/>
                  </a:cubicBezTo>
                  <a:cubicBezTo>
                    <a:pt x="-209" y="6780"/>
                    <a:pt x="4847" y="5597"/>
                    <a:pt x="8073" y="3016"/>
                  </a:cubicBezTo>
                  <a:cubicBezTo>
                    <a:pt x="8611" y="2693"/>
                    <a:pt x="8934" y="2370"/>
                    <a:pt x="9149" y="215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61" name="任意多边形: 形状 1948">
              <a:extLst>
                <a:ext uri="{FF2B5EF4-FFF2-40B4-BE49-F238E27FC236}">
                  <a16:creationId xmlns:a16="http://schemas.microsoft.com/office/drawing/2014/main" xmlns="" id="{3FAB7AFC-5488-4333-BD8D-941E5AF1D220}"/>
                </a:ext>
              </a:extLst>
            </p:cNvPr>
            <p:cNvSpPr/>
            <p:nvPr/>
          </p:nvSpPr>
          <p:spPr>
            <a:xfrm>
              <a:off x="757696" y="6605980"/>
              <a:ext cx="46465" cy="25345"/>
            </a:xfrm>
            <a:custGeom>
              <a:avLst/>
              <a:gdLst>
                <a:gd name="connsiteX0" fmla="*/ 10350 w 10996"/>
                <a:gd name="connsiteY0" fmla="*/ 1620 h 5998"/>
                <a:gd name="connsiteX1" fmla="*/ 9704 w 10996"/>
                <a:gd name="connsiteY1" fmla="*/ 7 h 5998"/>
                <a:gd name="connsiteX2" fmla="*/ 24 w 10996"/>
                <a:gd name="connsiteY2" fmla="*/ 5277 h 5998"/>
                <a:gd name="connsiteX3" fmla="*/ 8521 w 10996"/>
                <a:gd name="connsiteY3" fmla="*/ 3126 h 5998"/>
                <a:gd name="connsiteX4" fmla="*/ 10350 w 10996"/>
                <a:gd name="connsiteY4" fmla="*/ 1620 h 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96" h="5998">
                  <a:moveTo>
                    <a:pt x="10350" y="1620"/>
                  </a:moveTo>
                  <a:cubicBezTo>
                    <a:pt x="10887" y="1082"/>
                    <a:pt x="11748" y="-101"/>
                    <a:pt x="9704" y="7"/>
                  </a:cubicBezTo>
                  <a:cubicBezTo>
                    <a:pt x="5832" y="437"/>
                    <a:pt x="347" y="3879"/>
                    <a:pt x="24" y="5277"/>
                  </a:cubicBezTo>
                  <a:cubicBezTo>
                    <a:pt x="-406" y="6998"/>
                    <a:pt x="4972" y="5385"/>
                    <a:pt x="8521" y="3126"/>
                  </a:cubicBezTo>
                  <a:cubicBezTo>
                    <a:pt x="9274" y="2588"/>
                    <a:pt x="10027" y="2050"/>
                    <a:pt x="10350" y="162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62" name="任意多边形: 形状 1949">
              <a:extLst>
                <a:ext uri="{FF2B5EF4-FFF2-40B4-BE49-F238E27FC236}">
                  <a16:creationId xmlns:a16="http://schemas.microsoft.com/office/drawing/2014/main" xmlns="" id="{3DBC0F0C-E135-4CEF-A8B3-03DECBE3DF67}"/>
                </a:ext>
              </a:extLst>
            </p:cNvPr>
            <p:cNvSpPr/>
            <p:nvPr/>
          </p:nvSpPr>
          <p:spPr>
            <a:xfrm>
              <a:off x="865969" y="6596920"/>
              <a:ext cx="52647" cy="25903"/>
            </a:xfrm>
            <a:custGeom>
              <a:avLst/>
              <a:gdLst>
                <a:gd name="connsiteX0" fmla="*/ 9035 w 12459"/>
                <a:gd name="connsiteY0" fmla="*/ 3227 h 6130"/>
                <a:gd name="connsiteX1" fmla="*/ 12154 w 12459"/>
                <a:gd name="connsiteY1" fmla="*/ 968 h 6130"/>
                <a:gd name="connsiteX2" fmla="*/ 11401 w 12459"/>
                <a:gd name="connsiteY2" fmla="*/ 0 h 6130"/>
                <a:gd name="connsiteX3" fmla="*/ 0 w 12459"/>
                <a:gd name="connsiteY3" fmla="*/ 5700 h 6130"/>
                <a:gd name="connsiteX4" fmla="*/ 9035 w 12459"/>
                <a:gd name="connsiteY4" fmla="*/ 3227 h 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9" h="6130">
                  <a:moveTo>
                    <a:pt x="9035" y="3227"/>
                  </a:moveTo>
                  <a:cubicBezTo>
                    <a:pt x="10540" y="2366"/>
                    <a:pt x="11724" y="1613"/>
                    <a:pt x="12154" y="968"/>
                  </a:cubicBezTo>
                  <a:cubicBezTo>
                    <a:pt x="13014" y="0"/>
                    <a:pt x="11831" y="0"/>
                    <a:pt x="11401" y="0"/>
                  </a:cubicBezTo>
                  <a:cubicBezTo>
                    <a:pt x="7314" y="538"/>
                    <a:pt x="215" y="4517"/>
                    <a:pt x="0" y="5700"/>
                  </a:cubicBezTo>
                  <a:cubicBezTo>
                    <a:pt x="0" y="6884"/>
                    <a:pt x="4948" y="5485"/>
                    <a:pt x="9035" y="322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63" name="任意多边形: 形状 1950">
              <a:extLst>
                <a:ext uri="{FF2B5EF4-FFF2-40B4-BE49-F238E27FC236}">
                  <a16:creationId xmlns:a16="http://schemas.microsoft.com/office/drawing/2014/main" xmlns="" id="{E09FE276-578C-4366-8811-79E52A45196F}"/>
                </a:ext>
              </a:extLst>
            </p:cNvPr>
            <p:cNvSpPr/>
            <p:nvPr/>
          </p:nvSpPr>
          <p:spPr>
            <a:xfrm>
              <a:off x="966834" y="6587801"/>
              <a:ext cx="57701" cy="26520"/>
            </a:xfrm>
            <a:custGeom>
              <a:avLst/>
              <a:gdLst>
                <a:gd name="connsiteX0" fmla="*/ 12914 w 13655"/>
                <a:gd name="connsiteY0" fmla="*/ 7 h 6276"/>
                <a:gd name="connsiteX1" fmla="*/ 7 w 13655"/>
                <a:gd name="connsiteY1" fmla="*/ 6030 h 6276"/>
                <a:gd name="connsiteX2" fmla="*/ 9149 w 13655"/>
                <a:gd name="connsiteY2" fmla="*/ 3233 h 6276"/>
                <a:gd name="connsiteX3" fmla="*/ 13451 w 13655"/>
                <a:gd name="connsiteY3" fmla="*/ 545 h 6276"/>
                <a:gd name="connsiteX4" fmla="*/ 12914 w 13655"/>
                <a:gd name="connsiteY4" fmla="*/ 7 h 6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5" h="6276">
                  <a:moveTo>
                    <a:pt x="12914" y="7"/>
                  </a:moveTo>
                  <a:cubicBezTo>
                    <a:pt x="9041" y="545"/>
                    <a:pt x="222" y="5062"/>
                    <a:pt x="7" y="6030"/>
                  </a:cubicBezTo>
                  <a:cubicBezTo>
                    <a:pt x="-208" y="6890"/>
                    <a:pt x="4739" y="5385"/>
                    <a:pt x="9149" y="3233"/>
                  </a:cubicBezTo>
                  <a:cubicBezTo>
                    <a:pt x="12376" y="1620"/>
                    <a:pt x="13236" y="760"/>
                    <a:pt x="13451" y="545"/>
                  </a:cubicBezTo>
                  <a:cubicBezTo>
                    <a:pt x="13989" y="-101"/>
                    <a:pt x="13344" y="7"/>
                    <a:pt x="12914" y="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64" name="任意多边形: 形状 1951">
              <a:extLst>
                <a:ext uri="{FF2B5EF4-FFF2-40B4-BE49-F238E27FC236}">
                  <a16:creationId xmlns:a16="http://schemas.microsoft.com/office/drawing/2014/main" xmlns="" id="{FEEB990C-C6A3-4D9A-AB45-BB3FCA05547F}"/>
                </a:ext>
              </a:extLst>
            </p:cNvPr>
            <p:cNvSpPr/>
            <p:nvPr/>
          </p:nvSpPr>
          <p:spPr>
            <a:xfrm>
              <a:off x="1057756" y="6577491"/>
              <a:ext cx="62311" cy="27310"/>
            </a:xfrm>
            <a:custGeom>
              <a:avLst/>
              <a:gdLst>
                <a:gd name="connsiteX0" fmla="*/ 14736 w 14746"/>
                <a:gd name="connsiteY0" fmla="*/ 81 h 6463"/>
                <a:gd name="connsiteX1" fmla="*/ 14198 w 14746"/>
                <a:gd name="connsiteY1" fmla="*/ 81 h 6463"/>
                <a:gd name="connsiteX2" fmla="*/ 1 w 14746"/>
                <a:gd name="connsiteY2" fmla="*/ 6426 h 6463"/>
                <a:gd name="connsiteX3" fmla="*/ 9358 w 14746"/>
                <a:gd name="connsiteY3" fmla="*/ 3307 h 6463"/>
                <a:gd name="connsiteX4" fmla="*/ 14736 w 14746"/>
                <a:gd name="connsiteY4" fmla="*/ 81 h 6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6" h="6463">
                  <a:moveTo>
                    <a:pt x="14736" y="81"/>
                  </a:moveTo>
                  <a:cubicBezTo>
                    <a:pt x="14628" y="-27"/>
                    <a:pt x="14521" y="-27"/>
                    <a:pt x="14198" y="81"/>
                  </a:cubicBezTo>
                  <a:cubicBezTo>
                    <a:pt x="10434" y="618"/>
                    <a:pt x="-107" y="5674"/>
                    <a:pt x="1" y="6426"/>
                  </a:cubicBezTo>
                  <a:cubicBezTo>
                    <a:pt x="646" y="6749"/>
                    <a:pt x="5916" y="4921"/>
                    <a:pt x="9358" y="3307"/>
                  </a:cubicBezTo>
                  <a:cubicBezTo>
                    <a:pt x="11940" y="2124"/>
                    <a:pt x="14951" y="618"/>
                    <a:pt x="14736" y="8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65" name="任意多边形: 形状 1952">
              <a:extLst>
                <a:ext uri="{FF2B5EF4-FFF2-40B4-BE49-F238E27FC236}">
                  <a16:creationId xmlns:a16="http://schemas.microsoft.com/office/drawing/2014/main" xmlns="" id="{A57E6738-20BF-46FB-A19B-C66A9EE3A2D0}"/>
                </a:ext>
              </a:extLst>
            </p:cNvPr>
            <p:cNvSpPr/>
            <p:nvPr/>
          </p:nvSpPr>
          <p:spPr>
            <a:xfrm>
              <a:off x="1138207" y="6566923"/>
              <a:ext cx="66807" cy="27741"/>
            </a:xfrm>
            <a:custGeom>
              <a:avLst/>
              <a:gdLst>
                <a:gd name="connsiteX0" fmla="*/ 15811 w 15810"/>
                <a:gd name="connsiteY0" fmla="*/ 108 h 6565"/>
                <a:gd name="connsiteX1" fmla="*/ 15811 w 15810"/>
                <a:gd name="connsiteY1" fmla="*/ 0 h 6565"/>
                <a:gd name="connsiteX2" fmla="*/ 15488 w 15810"/>
                <a:gd name="connsiteY2" fmla="*/ 0 h 6565"/>
                <a:gd name="connsiteX3" fmla="*/ 0 w 15810"/>
                <a:gd name="connsiteY3" fmla="*/ 6561 h 6565"/>
                <a:gd name="connsiteX4" fmla="*/ 9465 w 15810"/>
                <a:gd name="connsiteY4" fmla="*/ 3334 h 6565"/>
                <a:gd name="connsiteX5" fmla="*/ 15811 w 15810"/>
                <a:gd name="connsiteY5" fmla="*/ 108 h 6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10" h="6565">
                  <a:moveTo>
                    <a:pt x="15811" y="108"/>
                  </a:moveTo>
                  <a:cubicBezTo>
                    <a:pt x="15811" y="108"/>
                    <a:pt x="15811" y="0"/>
                    <a:pt x="15811" y="0"/>
                  </a:cubicBezTo>
                  <a:cubicBezTo>
                    <a:pt x="15703" y="0"/>
                    <a:pt x="15596" y="0"/>
                    <a:pt x="15488" y="0"/>
                  </a:cubicBezTo>
                  <a:cubicBezTo>
                    <a:pt x="12476" y="538"/>
                    <a:pt x="107" y="5808"/>
                    <a:pt x="0" y="6561"/>
                  </a:cubicBezTo>
                  <a:cubicBezTo>
                    <a:pt x="860" y="6669"/>
                    <a:pt x="5700" y="4948"/>
                    <a:pt x="9465" y="3334"/>
                  </a:cubicBezTo>
                  <a:cubicBezTo>
                    <a:pt x="10433" y="2904"/>
                    <a:pt x="15058" y="968"/>
                    <a:pt x="15811" y="10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66" name="任意多边形: 形状 1953">
              <a:extLst>
                <a:ext uri="{FF2B5EF4-FFF2-40B4-BE49-F238E27FC236}">
                  <a16:creationId xmlns:a16="http://schemas.microsoft.com/office/drawing/2014/main" xmlns="" id="{273CFA9C-0B5E-4B94-B873-B4162EDED1FB}"/>
                </a:ext>
              </a:extLst>
            </p:cNvPr>
            <p:cNvSpPr/>
            <p:nvPr/>
          </p:nvSpPr>
          <p:spPr>
            <a:xfrm>
              <a:off x="1208196" y="6555108"/>
              <a:ext cx="71354" cy="29085"/>
            </a:xfrm>
            <a:custGeom>
              <a:avLst/>
              <a:gdLst>
                <a:gd name="connsiteX0" fmla="*/ 16564 w 16886"/>
                <a:gd name="connsiteY0" fmla="*/ 0 h 6883"/>
                <a:gd name="connsiteX1" fmla="*/ 0 w 16886"/>
                <a:gd name="connsiteY1" fmla="*/ 6776 h 6883"/>
                <a:gd name="connsiteX2" fmla="*/ 108 w 16886"/>
                <a:gd name="connsiteY2" fmla="*/ 6884 h 6883"/>
                <a:gd name="connsiteX3" fmla="*/ 9680 w 16886"/>
                <a:gd name="connsiteY3" fmla="*/ 3549 h 6883"/>
                <a:gd name="connsiteX4" fmla="*/ 16886 w 16886"/>
                <a:gd name="connsiteY4" fmla="*/ 107 h 6883"/>
                <a:gd name="connsiteX5" fmla="*/ 16564 w 16886"/>
                <a:gd name="connsiteY5" fmla="*/ 0 h 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86" h="6883">
                  <a:moveTo>
                    <a:pt x="16564" y="0"/>
                  </a:moveTo>
                  <a:cubicBezTo>
                    <a:pt x="13767" y="538"/>
                    <a:pt x="968" y="5916"/>
                    <a:pt x="0" y="6776"/>
                  </a:cubicBezTo>
                  <a:cubicBezTo>
                    <a:pt x="0" y="6776"/>
                    <a:pt x="0" y="6776"/>
                    <a:pt x="108" y="6884"/>
                  </a:cubicBezTo>
                  <a:cubicBezTo>
                    <a:pt x="1183" y="6776"/>
                    <a:pt x="5916" y="5055"/>
                    <a:pt x="9680" y="3549"/>
                  </a:cubicBezTo>
                  <a:cubicBezTo>
                    <a:pt x="10863" y="3119"/>
                    <a:pt x="16564" y="753"/>
                    <a:pt x="16886" y="107"/>
                  </a:cubicBezTo>
                  <a:cubicBezTo>
                    <a:pt x="16671" y="0"/>
                    <a:pt x="16564" y="0"/>
                    <a:pt x="16564"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67" name="任意多边形: 形状 1954">
              <a:extLst>
                <a:ext uri="{FF2B5EF4-FFF2-40B4-BE49-F238E27FC236}">
                  <a16:creationId xmlns:a16="http://schemas.microsoft.com/office/drawing/2014/main" xmlns="" id="{D8D8FDC5-71D2-4E0D-B46E-D45D51C2CED9}"/>
                </a:ext>
              </a:extLst>
            </p:cNvPr>
            <p:cNvSpPr/>
            <p:nvPr/>
          </p:nvSpPr>
          <p:spPr>
            <a:xfrm>
              <a:off x="1267278" y="6543293"/>
              <a:ext cx="74535" cy="29541"/>
            </a:xfrm>
            <a:custGeom>
              <a:avLst/>
              <a:gdLst>
                <a:gd name="connsiteX0" fmla="*/ 17532 w 17639"/>
                <a:gd name="connsiteY0" fmla="*/ 0 h 6991"/>
                <a:gd name="connsiteX1" fmla="*/ 0 w 17639"/>
                <a:gd name="connsiteY1" fmla="*/ 6991 h 6991"/>
                <a:gd name="connsiteX2" fmla="*/ 9680 w 17639"/>
                <a:gd name="connsiteY2" fmla="*/ 3549 h 6991"/>
                <a:gd name="connsiteX3" fmla="*/ 17639 w 17639"/>
                <a:gd name="connsiteY3" fmla="*/ 0 h 6991"/>
                <a:gd name="connsiteX4" fmla="*/ 17532 w 17639"/>
                <a:gd name="connsiteY4" fmla="*/ 0 h 6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39" h="6991">
                  <a:moveTo>
                    <a:pt x="17532" y="0"/>
                  </a:moveTo>
                  <a:cubicBezTo>
                    <a:pt x="15703" y="430"/>
                    <a:pt x="753" y="6346"/>
                    <a:pt x="0" y="6991"/>
                  </a:cubicBezTo>
                  <a:cubicBezTo>
                    <a:pt x="860" y="6884"/>
                    <a:pt x="5808" y="5055"/>
                    <a:pt x="9680" y="3549"/>
                  </a:cubicBezTo>
                  <a:cubicBezTo>
                    <a:pt x="10971" y="3012"/>
                    <a:pt x="17209" y="538"/>
                    <a:pt x="17639" y="0"/>
                  </a:cubicBezTo>
                  <a:cubicBezTo>
                    <a:pt x="17639" y="0"/>
                    <a:pt x="17532" y="0"/>
                    <a:pt x="17532"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68" name="任意多边形: 形状 1955">
              <a:extLst>
                <a:ext uri="{FF2B5EF4-FFF2-40B4-BE49-F238E27FC236}">
                  <a16:creationId xmlns:a16="http://schemas.microsoft.com/office/drawing/2014/main" xmlns="" id="{1DEBFC8E-8DEE-4A77-B9BF-2C4897E751FC}"/>
                </a:ext>
              </a:extLst>
            </p:cNvPr>
            <p:cNvSpPr/>
            <p:nvPr/>
          </p:nvSpPr>
          <p:spPr>
            <a:xfrm>
              <a:off x="1315911" y="6531474"/>
              <a:ext cx="77261" cy="30450"/>
            </a:xfrm>
            <a:custGeom>
              <a:avLst/>
              <a:gdLst>
                <a:gd name="connsiteX0" fmla="*/ 18284 w 18284"/>
                <a:gd name="connsiteY0" fmla="*/ 0 h 7206"/>
                <a:gd name="connsiteX1" fmla="*/ 18284 w 18284"/>
                <a:gd name="connsiteY1" fmla="*/ 0 h 7206"/>
                <a:gd name="connsiteX2" fmla="*/ 0 w 18284"/>
                <a:gd name="connsiteY2" fmla="*/ 7206 h 7206"/>
                <a:gd name="connsiteX3" fmla="*/ 9572 w 18284"/>
                <a:gd name="connsiteY3" fmla="*/ 3657 h 7206"/>
                <a:gd name="connsiteX4" fmla="*/ 9572 w 18284"/>
                <a:gd name="connsiteY4" fmla="*/ 3657 h 7206"/>
                <a:gd name="connsiteX5" fmla="*/ 18284 w 18284"/>
                <a:gd name="connsiteY5" fmla="*/ 0 h 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7206">
                  <a:moveTo>
                    <a:pt x="18284" y="0"/>
                  </a:moveTo>
                  <a:cubicBezTo>
                    <a:pt x="18284" y="0"/>
                    <a:pt x="18284" y="0"/>
                    <a:pt x="18284" y="0"/>
                  </a:cubicBezTo>
                  <a:cubicBezTo>
                    <a:pt x="18069" y="108"/>
                    <a:pt x="860" y="6668"/>
                    <a:pt x="0" y="7206"/>
                  </a:cubicBezTo>
                  <a:cubicBezTo>
                    <a:pt x="1183" y="6884"/>
                    <a:pt x="5593" y="5270"/>
                    <a:pt x="9572" y="3657"/>
                  </a:cubicBezTo>
                  <a:lnTo>
                    <a:pt x="9572" y="3657"/>
                  </a:lnTo>
                  <a:cubicBezTo>
                    <a:pt x="13444" y="2044"/>
                    <a:pt x="17962" y="215"/>
                    <a:pt x="18284"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69" name="任意多边形: 形状 1956">
              <a:extLst>
                <a:ext uri="{FF2B5EF4-FFF2-40B4-BE49-F238E27FC236}">
                  <a16:creationId xmlns:a16="http://schemas.microsoft.com/office/drawing/2014/main" xmlns="" id="{353186A5-4F57-4416-B799-9B17A580C718}"/>
                </a:ext>
              </a:extLst>
            </p:cNvPr>
            <p:cNvSpPr/>
            <p:nvPr/>
          </p:nvSpPr>
          <p:spPr>
            <a:xfrm>
              <a:off x="1359540" y="6518751"/>
              <a:ext cx="73171" cy="28633"/>
            </a:xfrm>
            <a:custGeom>
              <a:avLst/>
              <a:gdLst>
                <a:gd name="connsiteX0" fmla="*/ 15058 w 17316"/>
                <a:gd name="connsiteY0" fmla="*/ 968 h 6776"/>
                <a:gd name="connsiteX1" fmla="*/ 17316 w 17316"/>
                <a:gd name="connsiteY1" fmla="*/ 0 h 6776"/>
                <a:gd name="connsiteX2" fmla="*/ 0 w 17316"/>
                <a:gd name="connsiteY2" fmla="*/ 6776 h 6776"/>
                <a:gd name="connsiteX3" fmla="*/ 15058 w 17316"/>
                <a:gd name="connsiteY3" fmla="*/ 968 h 6776"/>
              </a:gdLst>
              <a:ahLst/>
              <a:cxnLst>
                <a:cxn ang="0">
                  <a:pos x="connsiteX0" y="connsiteY0"/>
                </a:cxn>
                <a:cxn ang="0">
                  <a:pos x="connsiteX1" y="connsiteY1"/>
                </a:cxn>
                <a:cxn ang="0">
                  <a:pos x="connsiteX2" y="connsiteY2"/>
                </a:cxn>
                <a:cxn ang="0">
                  <a:pos x="connsiteX3" y="connsiteY3"/>
                </a:cxn>
              </a:cxnLst>
              <a:rect l="l" t="t" r="r" b="b"/>
              <a:pathLst>
                <a:path w="17316" h="6776">
                  <a:moveTo>
                    <a:pt x="15058" y="968"/>
                  </a:moveTo>
                  <a:cubicBezTo>
                    <a:pt x="15811" y="645"/>
                    <a:pt x="16564" y="430"/>
                    <a:pt x="17316" y="0"/>
                  </a:cubicBezTo>
                  <a:cubicBezTo>
                    <a:pt x="11508" y="2151"/>
                    <a:pt x="5808" y="4625"/>
                    <a:pt x="0" y="6776"/>
                  </a:cubicBezTo>
                  <a:lnTo>
                    <a:pt x="15058" y="968"/>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80" name="任意多边形: 形状 1967">
              <a:extLst>
                <a:ext uri="{FF2B5EF4-FFF2-40B4-BE49-F238E27FC236}">
                  <a16:creationId xmlns:a16="http://schemas.microsoft.com/office/drawing/2014/main" xmlns="" id="{3362B3A9-E4F6-4703-81AD-8660F640F11D}"/>
                </a:ext>
              </a:extLst>
            </p:cNvPr>
            <p:cNvSpPr/>
            <p:nvPr/>
          </p:nvSpPr>
          <p:spPr>
            <a:xfrm>
              <a:off x="129214" y="6680545"/>
              <a:ext cx="28823" cy="18081"/>
            </a:xfrm>
            <a:custGeom>
              <a:avLst/>
              <a:gdLst>
                <a:gd name="connsiteX0" fmla="*/ 6675 w 6821"/>
                <a:gd name="connsiteY0" fmla="*/ 2366 h 4279"/>
                <a:gd name="connsiteX1" fmla="*/ 2158 w 6821"/>
                <a:gd name="connsiteY1" fmla="*/ 0 h 4279"/>
                <a:gd name="connsiteX2" fmla="*/ 975 w 6821"/>
                <a:gd name="connsiteY2" fmla="*/ 215 h 4279"/>
                <a:gd name="connsiteX3" fmla="*/ 2588 w 6821"/>
                <a:gd name="connsiteY3" fmla="*/ 3872 h 4279"/>
                <a:gd name="connsiteX4" fmla="*/ 6675 w 6821"/>
                <a:gd name="connsiteY4" fmla="*/ 2366 h 4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1" h="4279">
                  <a:moveTo>
                    <a:pt x="6675" y="2366"/>
                  </a:moveTo>
                  <a:cubicBezTo>
                    <a:pt x="6245" y="1398"/>
                    <a:pt x="4631" y="0"/>
                    <a:pt x="2158" y="0"/>
                  </a:cubicBezTo>
                  <a:cubicBezTo>
                    <a:pt x="1727" y="0"/>
                    <a:pt x="1405" y="0"/>
                    <a:pt x="975" y="215"/>
                  </a:cubicBezTo>
                  <a:cubicBezTo>
                    <a:pt x="-854" y="860"/>
                    <a:pt x="7" y="2904"/>
                    <a:pt x="2588" y="3872"/>
                  </a:cubicBezTo>
                  <a:cubicBezTo>
                    <a:pt x="5169" y="4840"/>
                    <a:pt x="7428" y="3980"/>
                    <a:pt x="6675" y="236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81" name="任意多边形: 形状 1968">
              <a:extLst>
                <a:ext uri="{FF2B5EF4-FFF2-40B4-BE49-F238E27FC236}">
                  <a16:creationId xmlns:a16="http://schemas.microsoft.com/office/drawing/2014/main" xmlns="" id="{B697A893-F3B4-44C1-9A33-566D0BB5A9A1}"/>
                </a:ext>
              </a:extLst>
            </p:cNvPr>
            <p:cNvSpPr/>
            <p:nvPr/>
          </p:nvSpPr>
          <p:spPr>
            <a:xfrm>
              <a:off x="231233" y="6679184"/>
              <a:ext cx="26659" cy="18031"/>
            </a:xfrm>
            <a:custGeom>
              <a:avLst/>
              <a:gdLst>
                <a:gd name="connsiteX0" fmla="*/ 6302 w 6309"/>
                <a:gd name="connsiteY0" fmla="*/ 2366 h 4267"/>
                <a:gd name="connsiteX1" fmla="*/ 2860 w 6309"/>
                <a:gd name="connsiteY1" fmla="*/ 0 h 4267"/>
                <a:gd name="connsiteX2" fmla="*/ 386 w 6309"/>
                <a:gd name="connsiteY2" fmla="*/ 3119 h 4267"/>
                <a:gd name="connsiteX3" fmla="*/ 6302 w 6309"/>
                <a:gd name="connsiteY3" fmla="*/ 2366 h 4267"/>
              </a:gdLst>
              <a:ahLst/>
              <a:cxnLst>
                <a:cxn ang="0">
                  <a:pos x="connsiteX0" y="connsiteY0"/>
                </a:cxn>
                <a:cxn ang="0">
                  <a:pos x="connsiteX1" y="connsiteY1"/>
                </a:cxn>
                <a:cxn ang="0">
                  <a:pos x="connsiteX2" y="connsiteY2"/>
                </a:cxn>
                <a:cxn ang="0">
                  <a:pos x="connsiteX3" y="connsiteY3"/>
                </a:cxn>
              </a:cxnLst>
              <a:rect l="l" t="t" r="r" b="b"/>
              <a:pathLst>
                <a:path w="6309" h="4267">
                  <a:moveTo>
                    <a:pt x="6302" y="2366"/>
                  </a:moveTo>
                  <a:cubicBezTo>
                    <a:pt x="6410" y="1398"/>
                    <a:pt x="5334" y="0"/>
                    <a:pt x="2860" y="0"/>
                  </a:cubicBezTo>
                  <a:cubicBezTo>
                    <a:pt x="279" y="108"/>
                    <a:pt x="-582" y="1828"/>
                    <a:pt x="386" y="3119"/>
                  </a:cubicBezTo>
                  <a:cubicBezTo>
                    <a:pt x="2000" y="4948"/>
                    <a:pt x="6087" y="4517"/>
                    <a:pt x="6302" y="236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82" name="任意多边形: 形状 1969">
              <a:extLst>
                <a:ext uri="{FF2B5EF4-FFF2-40B4-BE49-F238E27FC236}">
                  <a16:creationId xmlns:a16="http://schemas.microsoft.com/office/drawing/2014/main" xmlns="" id="{682760AC-A156-4270-B692-FD2509DC09FD}"/>
                </a:ext>
              </a:extLst>
            </p:cNvPr>
            <p:cNvSpPr/>
            <p:nvPr/>
          </p:nvSpPr>
          <p:spPr>
            <a:xfrm>
              <a:off x="332106" y="6676454"/>
              <a:ext cx="27137" cy="18225"/>
            </a:xfrm>
            <a:custGeom>
              <a:avLst/>
              <a:gdLst>
                <a:gd name="connsiteX0" fmla="*/ 3941 w 6422"/>
                <a:gd name="connsiteY0" fmla="*/ 0 h 4313"/>
                <a:gd name="connsiteX1" fmla="*/ 69 w 6422"/>
                <a:gd name="connsiteY1" fmla="*/ 3119 h 4313"/>
                <a:gd name="connsiteX2" fmla="*/ 6200 w 6422"/>
                <a:gd name="connsiteY2" fmla="*/ 2366 h 4313"/>
                <a:gd name="connsiteX3" fmla="*/ 3941 w 6422"/>
                <a:gd name="connsiteY3" fmla="*/ 0 h 4313"/>
              </a:gdLst>
              <a:ahLst/>
              <a:cxnLst>
                <a:cxn ang="0">
                  <a:pos x="connsiteX0" y="connsiteY0"/>
                </a:cxn>
                <a:cxn ang="0">
                  <a:pos x="connsiteX1" y="connsiteY1"/>
                </a:cxn>
                <a:cxn ang="0">
                  <a:pos x="connsiteX2" y="connsiteY2"/>
                </a:cxn>
                <a:cxn ang="0">
                  <a:pos x="connsiteX3" y="connsiteY3"/>
                </a:cxn>
              </a:cxnLst>
              <a:rect l="l" t="t" r="r" b="b"/>
              <a:pathLst>
                <a:path w="6422" h="4313">
                  <a:moveTo>
                    <a:pt x="3941" y="0"/>
                  </a:moveTo>
                  <a:cubicBezTo>
                    <a:pt x="1252" y="215"/>
                    <a:pt x="-361" y="1828"/>
                    <a:pt x="69" y="3119"/>
                  </a:cubicBezTo>
                  <a:cubicBezTo>
                    <a:pt x="714" y="5055"/>
                    <a:pt x="5017" y="4517"/>
                    <a:pt x="6200" y="2366"/>
                  </a:cubicBezTo>
                  <a:cubicBezTo>
                    <a:pt x="6738" y="1398"/>
                    <a:pt x="6415" y="0"/>
                    <a:pt x="3941"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83" name="任意多边形: 形状 1970">
              <a:extLst>
                <a:ext uri="{FF2B5EF4-FFF2-40B4-BE49-F238E27FC236}">
                  <a16:creationId xmlns:a16="http://schemas.microsoft.com/office/drawing/2014/main" xmlns="" id="{7C324D14-11BE-445D-97CB-C3781EC90E71}"/>
                </a:ext>
              </a:extLst>
            </p:cNvPr>
            <p:cNvSpPr/>
            <p:nvPr/>
          </p:nvSpPr>
          <p:spPr>
            <a:xfrm>
              <a:off x="431475" y="6673273"/>
              <a:ext cx="30445" cy="18703"/>
            </a:xfrm>
            <a:custGeom>
              <a:avLst/>
              <a:gdLst>
                <a:gd name="connsiteX0" fmla="*/ 0 w 7205"/>
                <a:gd name="connsiteY0" fmla="*/ 3442 h 4426"/>
                <a:gd name="connsiteX1" fmla="*/ 6453 w 7205"/>
                <a:gd name="connsiteY1" fmla="*/ 2366 h 4426"/>
                <a:gd name="connsiteX2" fmla="*/ 5378 w 7205"/>
                <a:gd name="connsiteY2" fmla="*/ 0 h 4426"/>
                <a:gd name="connsiteX3" fmla="*/ 0 w 7205"/>
                <a:gd name="connsiteY3" fmla="*/ 3442 h 4426"/>
              </a:gdLst>
              <a:ahLst/>
              <a:cxnLst>
                <a:cxn ang="0">
                  <a:pos x="connsiteX0" y="connsiteY0"/>
                </a:cxn>
                <a:cxn ang="0">
                  <a:pos x="connsiteX1" y="connsiteY1"/>
                </a:cxn>
                <a:cxn ang="0">
                  <a:pos x="connsiteX2" y="connsiteY2"/>
                </a:cxn>
                <a:cxn ang="0">
                  <a:pos x="connsiteX3" y="connsiteY3"/>
                </a:cxn>
              </a:cxnLst>
              <a:rect l="l" t="t" r="r" b="b"/>
              <a:pathLst>
                <a:path w="7205" h="4426">
                  <a:moveTo>
                    <a:pt x="0" y="3442"/>
                  </a:moveTo>
                  <a:cubicBezTo>
                    <a:pt x="0" y="5163"/>
                    <a:pt x="4302" y="4517"/>
                    <a:pt x="6453" y="2366"/>
                  </a:cubicBezTo>
                  <a:cubicBezTo>
                    <a:pt x="7636" y="1183"/>
                    <a:pt x="7529" y="0"/>
                    <a:pt x="5378" y="0"/>
                  </a:cubicBezTo>
                  <a:cubicBezTo>
                    <a:pt x="2474" y="215"/>
                    <a:pt x="0" y="2151"/>
                    <a:pt x="0" y="344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84" name="任意多边形: 形状 1971">
              <a:extLst>
                <a:ext uri="{FF2B5EF4-FFF2-40B4-BE49-F238E27FC236}">
                  <a16:creationId xmlns:a16="http://schemas.microsoft.com/office/drawing/2014/main" xmlns="" id="{0A27D1D6-A14A-4148-8D85-5357EDAEDA30}"/>
                </a:ext>
              </a:extLst>
            </p:cNvPr>
            <p:cNvSpPr/>
            <p:nvPr/>
          </p:nvSpPr>
          <p:spPr>
            <a:xfrm>
              <a:off x="528706" y="6668709"/>
              <a:ext cx="35689" cy="19298"/>
            </a:xfrm>
            <a:custGeom>
              <a:avLst/>
              <a:gdLst>
                <a:gd name="connsiteX0" fmla="*/ 6999 w 8446"/>
                <a:gd name="connsiteY0" fmla="*/ 5 h 4567"/>
                <a:gd name="connsiteX1" fmla="*/ 7 w 8446"/>
                <a:gd name="connsiteY1" fmla="*/ 3877 h 4567"/>
                <a:gd name="connsiteX2" fmla="*/ 6891 w 8446"/>
                <a:gd name="connsiteY2" fmla="*/ 2479 h 4567"/>
                <a:gd name="connsiteX3" fmla="*/ 7751 w 8446"/>
                <a:gd name="connsiteY3" fmla="*/ 1834 h 4567"/>
                <a:gd name="connsiteX4" fmla="*/ 6999 w 8446"/>
                <a:gd name="connsiteY4" fmla="*/ 5 h 4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 h="4567">
                  <a:moveTo>
                    <a:pt x="6999" y="5"/>
                  </a:moveTo>
                  <a:cubicBezTo>
                    <a:pt x="3772" y="328"/>
                    <a:pt x="222" y="2694"/>
                    <a:pt x="7" y="3877"/>
                  </a:cubicBezTo>
                  <a:cubicBezTo>
                    <a:pt x="-208" y="5383"/>
                    <a:pt x="4310" y="4200"/>
                    <a:pt x="6891" y="2479"/>
                  </a:cubicBezTo>
                  <a:cubicBezTo>
                    <a:pt x="7214" y="2264"/>
                    <a:pt x="7536" y="2049"/>
                    <a:pt x="7751" y="1834"/>
                  </a:cubicBezTo>
                  <a:cubicBezTo>
                    <a:pt x="7967" y="1511"/>
                    <a:pt x="9580" y="-102"/>
                    <a:pt x="6999" y="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85" name="任意多边形: 形状 1972">
              <a:extLst>
                <a:ext uri="{FF2B5EF4-FFF2-40B4-BE49-F238E27FC236}">
                  <a16:creationId xmlns:a16="http://schemas.microsoft.com/office/drawing/2014/main" xmlns="" id="{FFB8E9F1-B11F-41E3-AD9C-2692A3D9ED1B}"/>
                </a:ext>
              </a:extLst>
            </p:cNvPr>
            <p:cNvSpPr/>
            <p:nvPr/>
          </p:nvSpPr>
          <p:spPr>
            <a:xfrm>
              <a:off x="624628" y="6662776"/>
              <a:ext cx="41259" cy="19835"/>
            </a:xfrm>
            <a:custGeom>
              <a:avLst/>
              <a:gdLst>
                <a:gd name="connsiteX0" fmla="*/ 9359 w 9764"/>
                <a:gd name="connsiteY0" fmla="*/ 1086 h 4694"/>
                <a:gd name="connsiteX1" fmla="*/ 8714 w 9764"/>
                <a:gd name="connsiteY1" fmla="*/ 10 h 4694"/>
                <a:gd name="connsiteX2" fmla="*/ 2 w 9764"/>
                <a:gd name="connsiteY2" fmla="*/ 4313 h 4694"/>
                <a:gd name="connsiteX3" fmla="*/ 7423 w 9764"/>
                <a:gd name="connsiteY3" fmla="*/ 2484 h 4694"/>
                <a:gd name="connsiteX4" fmla="*/ 9359 w 9764"/>
                <a:gd name="connsiteY4" fmla="*/ 1086 h 4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4" h="4694">
                  <a:moveTo>
                    <a:pt x="9359" y="1086"/>
                  </a:moveTo>
                  <a:cubicBezTo>
                    <a:pt x="9790" y="656"/>
                    <a:pt x="10220" y="-97"/>
                    <a:pt x="8714" y="10"/>
                  </a:cubicBezTo>
                  <a:cubicBezTo>
                    <a:pt x="5272" y="333"/>
                    <a:pt x="217" y="3237"/>
                    <a:pt x="2" y="4313"/>
                  </a:cubicBezTo>
                  <a:cubicBezTo>
                    <a:pt x="-106" y="5281"/>
                    <a:pt x="4197" y="4313"/>
                    <a:pt x="7423" y="2484"/>
                  </a:cubicBezTo>
                  <a:cubicBezTo>
                    <a:pt x="8499" y="1839"/>
                    <a:pt x="9037" y="1409"/>
                    <a:pt x="9359" y="108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86" name="任意多边形: 形状 1973">
              <a:extLst>
                <a:ext uri="{FF2B5EF4-FFF2-40B4-BE49-F238E27FC236}">
                  <a16:creationId xmlns:a16="http://schemas.microsoft.com/office/drawing/2014/main" xmlns="" id="{F6A861B0-F2BB-45C1-A9EC-81365FFDACC5}"/>
                </a:ext>
              </a:extLst>
            </p:cNvPr>
            <p:cNvSpPr/>
            <p:nvPr/>
          </p:nvSpPr>
          <p:spPr>
            <a:xfrm>
              <a:off x="716864" y="6656429"/>
              <a:ext cx="48020" cy="20329"/>
            </a:xfrm>
            <a:custGeom>
              <a:avLst/>
              <a:gdLst>
                <a:gd name="connsiteX0" fmla="*/ 11193 w 11364"/>
                <a:gd name="connsiteY0" fmla="*/ 545 h 4811"/>
                <a:gd name="connsiteX1" fmla="*/ 10440 w 11364"/>
                <a:gd name="connsiteY1" fmla="*/ 7 h 4811"/>
                <a:gd name="connsiteX2" fmla="*/ 8 w 11364"/>
                <a:gd name="connsiteY2" fmla="*/ 4524 h 4811"/>
                <a:gd name="connsiteX3" fmla="*/ 7967 w 11364"/>
                <a:gd name="connsiteY3" fmla="*/ 2480 h 4811"/>
                <a:gd name="connsiteX4" fmla="*/ 11193 w 11364"/>
                <a:gd name="connsiteY4" fmla="*/ 545 h 4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64" h="4811">
                  <a:moveTo>
                    <a:pt x="11193" y="545"/>
                  </a:moveTo>
                  <a:cubicBezTo>
                    <a:pt x="11731" y="-101"/>
                    <a:pt x="10871" y="7"/>
                    <a:pt x="10440" y="7"/>
                  </a:cubicBezTo>
                  <a:cubicBezTo>
                    <a:pt x="6999" y="329"/>
                    <a:pt x="223" y="3556"/>
                    <a:pt x="8" y="4524"/>
                  </a:cubicBezTo>
                  <a:cubicBezTo>
                    <a:pt x="-208" y="5384"/>
                    <a:pt x="4202" y="4201"/>
                    <a:pt x="7967" y="2480"/>
                  </a:cubicBezTo>
                  <a:cubicBezTo>
                    <a:pt x="9580" y="1728"/>
                    <a:pt x="10763" y="975"/>
                    <a:pt x="11193" y="54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87" name="任意多边形: 形状 1974">
              <a:extLst>
                <a:ext uri="{FF2B5EF4-FFF2-40B4-BE49-F238E27FC236}">
                  <a16:creationId xmlns:a16="http://schemas.microsoft.com/office/drawing/2014/main" xmlns="" id="{356A3513-91E4-43FF-8C76-573F39F9E972}"/>
                </a:ext>
              </a:extLst>
            </p:cNvPr>
            <p:cNvSpPr/>
            <p:nvPr/>
          </p:nvSpPr>
          <p:spPr>
            <a:xfrm>
              <a:off x="804613" y="6648278"/>
              <a:ext cx="53872" cy="20807"/>
            </a:xfrm>
            <a:custGeom>
              <a:avLst/>
              <a:gdLst>
                <a:gd name="connsiteX0" fmla="*/ 12692 w 12749"/>
                <a:gd name="connsiteY0" fmla="*/ 323 h 4924"/>
                <a:gd name="connsiteX1" fmla="*/ 12154 w 12749"/>
                <a:gd name="connsiteY1" fmla="*/ 0 h 4924"/>
                <a:gd name="connsiteX2" fmla="*/ 0 w 12749"/>
                <a:gd name="connsiteY2" fmla="*/ 4840 h 4924"/>
                <a:gd name="connsiteX3" fmla="*/ 8389 w 12749"/>
                <a:gd name="connsiteY3" fmla="*/ 2581 h 4924"/>
                <a:gd name="connsiteX4" fmla="*/ 12692 w 12749"/>
                <a:gd name="connsiteY4" fmla="*/ 323 h 4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49" h="4924">
                  <a:moveTo>
                    <a:pt x="12692" y="323"/>
                  </a:moveTo>
                  <a:cubicBezTo>
                    <a:pt x="12907" y="0"/>
                    <a:pt x="12477" y="0"/>
                    <a:pt x="12154" y="0"/>
                  </a:cubicBezTo>
                  <a:cubicBezTo>
                    <a:pt x="8712" y="430"/>
                    <a:pt x="215" y="3980"/>
                    <a:pt x="0" y="4840"/>
                  </a:cubicBezTo>
                  <a:cubicBezTo>
                    <a:pt x="323" y="5270"/>
                    <a:pt x="4948" y="3980"/>
                    <a:pt x="8389" y="2581"/>
                  </a:cubicBezTo>
                  <a:cubicBezTo>
                    <a:pt x="11186" y="1506"/>
                    <a:pt x="12477" y="645"/>
                    <a:pt x="12692" y="32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88" name="任意多边形: 形状 1975">
              <a:extLst>
                <a:ext uri="{FF2B5EF4-FFF2-40B4-BE49-F238E27FC236}">
                  <a16:creationId xmlns:a16="http://schemas.microsoft.com/office/drawing/2014/main" xmlns="" id="{F02807CF-CE54-4DA2-B7A1-70BC6EE25273}"/>
                </a:ext>
              </a:extLst>
            </p:cNvPr>
            <p:cNvSpPr/>
            <p:nvPr/>
          </p:nvSpPr>
          <p:spPr>
            <a:xfrm>
              <a:off x="884604" y="6639755"/>
              <a:ext cx="59535" cy="21728"/>
            </a:xfrm>
            <a:custGeom>
              <a:avLst/>
              <a:gdLst>
                <a:gd name="connsiteX0" fmla="*/ 8712 w 14089"/>
                <a:gd name="connsiteY0" fmla="*/ 2662 h 5142"/>
                <a:gd name="connsiteX1" fmla="*/ 14090 w 14089"/>
                <a:gd name="connsiteY1" fmla="*/ 81 h 5142"/>
                <a:gd name="connsiteX2" fmla="*/ 13660 w 14089"/>
                <a:gd name="connsiteY2" fmla="*/ 81 h 5142"/>
                <a:gd name="connsiteX3" fmla="*/ 0 w 14089"/>
                <a:gd name="connsiteY3" fmla="*/ 5028 h 5142"/>
                <a:gd name="connsiteX4" fmla="*/ 0 w 14089"/>
                <a:gd name="connsiteY4" fmla="*/ 5136 h 5142"/>
                <a:gd name="connsiteX5" fmla="*/ 8712 w 14089"/>
                <a:gd name="connsiteY5" fmla="*/ 2662 h 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89" h="5142">
                  <a:moveTo>
                    <a:pt x="8712" y="2662"/>
                  </a:moveTo>
                  <a:cubicBezTo>
                    <a:pt x="10218" y="2124"/>
                    <a:pt x="13875" y="726"/>
                    <a:pt x="14090" y="81"/>
                  </a:cubicBezTo>
                  <a:cubicBezTo>
                    <a:pt x="13982" y="-27"/>
                    <a:pt x="13875" y="-27"/>
                    <a:pt x="13660" y="81"/>
                  </a:cubicBezTo>
                  <a:cubicBezTo>
                    <a:pt x="10648" y="511"/>
                    <a:pt x="753" y="4275"/>
                    <a:pt x="0" y="5028"/>
                  </a:cubicBezTo>
                  <a:cubicBezTo>
                    <a:pt x="0" y="5028"/>
                    <a:pt x="0" y="5136"/>
                    <a:pt x="0" y="5136"/>
                  </a:cubicBezTo>
                  <a:cubicBezTo>
                    <a:pt x="968" y="5243"/>
                    <a:pt x="5378" y="3953"/>
                    <a:pt x="8712" y="266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89" name="任意多边形: 形状 1976">
              <a:extLst>
                <a:ext uri="{FF2B5EF4-FFF2-40B4-BE49-F238E27FC236}">
                  <a16:creationId xmlns:a16="http://schemas.microsoft.com/office/drawing/2014/main" xmlns="" id="{17D127C4-72B2-43AE-96B7-6BB20DCB2E7A}"/>
                </a:ext>
              </a:extLst>
            </p:cNvPr>
            <p:cNvSpPr/>
            <p:nvPr/>
          </p:nvSpPr>
          <p:spPr>
            <a:xfrm>
              <a:off x="955957" y="6631008"/>
              <a:ext cx="64990" cy="22294"/>
            </a:xfrm>
            <a:custGeom>
              <a:avLst/>
              <a:gdLst>
                <a:gd name="connsiteX0" fmla="*/ 15380 w 15380"/>
                <a:gd name="connsiteY0" fmla="*/ 107 h 5276"/>
                <a:gd name="connsiteX1" fmla="*/ 15380 w 15380"/>
                <a:gd name="connsiteY1" fmla="*/ 0 h 5276"/>
                <a:gd name="connsiteX2" fmla="*/ 15058 w 15380"/>
                <a:gd name="connsiteY2" fmla="*/ 0 h 5276"/>
                <a:gd name="connsiteX3" fmla="*/ 0 w 15380"/>
                <a:gd name="connsiteY3" fmla="*/ 5270 h 5276"/>
                <a:gd name="connsiteX4" fmla="*/ 9035 w 15380"/>
                <a:gd name="connsiteY4" fmla="*/ 2689 h 5276"/>
                <a:gd name="connsiteX5" fmla="*/ 15380 w 15380"/>
                <a:gd name="connsiteY5" fmla="*/ 107 h 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5276">
                  <a:moveTo>
                    <a:pt x="15380" y="107"/>
                  </a:moveTo>
                  <a:cubicBezTo>
                    <a:pt x="15380" y="107"/>
                    <a:pt x="15380" y="0"/>
                    <a:pt x="15380" y="0"/>
                  </a:cubicBezTo>
                  <a:cubicBezTo>
                    <a:pt x="15273" y="0"/>
                    <a:pt x="15165" y="0"/>
                    <a:pt x="15058" y="0"/>
                  </a:cubicBezTo>
                  <a:cubicBezTo>
                    <a:pt x="12369" y="430"/>
                    <a:pt x="215" y="4625"/>
                    <a:pt x="0" y="5270"/>
                  </a:cubicBezTo>
                  <a:cubicBezTo>
                    <a:pt x="645" y="5378"/>
                    <a:pt x="5378" y="3980"/>
                    <a:pt x="9035" y="2689"/>
                  </a:cubicBezTo>
                  <a:cubicBezTo>
                    <a:pt x="9895" y="2474"/>
                    <a:pt x="14412" y="860"/>
                    <a:pt x="15380" y="10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90" name="任意多边形: 形状 1977">
              <a:extLst>
                <a:ext uri="{FF2B5EF4-FFF2-40B4-BE49-F238E27FC236}">
                  <a16:creationId xmlns:a16="http://schemas.microsoft.com/office/drawing/2014/main" xmlns="" id="{38D8B702-62FA-4C1A-8975-AA5ED1A36888}"/>
                </a:ext>
              </a:extLst>
            </p:cNvPr>
            <p:cNvSpPr/>
            <p:nvPr/>
          </p:nvSpPr>
          <p:spPr>
            <a:xfrm>
              <a:off x="1018673" y="6621919"/>
              <a:ext cx="69537" cy="23177"/>
            </a:xfrm>
            <a:custGeom>
              <a:avLst/>
              <a:gdLst>
                <a:gd name="connsiteX0" fmla="*/ 16456 w 16456"/>
                <a:gd name="connsiteY0" fmla="*/ 0 h 5485"/>
                <a:gd name="connsiteX1" fmla="*/ 16349 w 16456"/>
                <a:gd name="connsiteY1" fmla="*/ 0 h 5485"/>
                <a:gd name="connsiteX2" fmla="*/ 0 w 16456"/>
                <a:gd name="connsiteY2" fmla="*/ 5485 h 5485"/>
                <a:gd name="connsiteX3" fmla="*/ 9250 w 16456"/>
                <a:gd name="connsiteY3" fmla="*/ 2796 h 5485"/>
                <a:gd name="connsiteX4" fmla="*/ 16456 w 16456"/>
                <a:gd name="connsiteY4" fmla="*/ 107 h 5485"/>
                <a:gd name="connsiteX5" fmla="*/ 16456 w 16456"/>
                <a:gd name="connsiteY5" fmla="*/ 0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56" h="5485">
                  <a:moveTo>
                    <a:pt x="16456" y="0"/>
                  </a:moveTo>
                  <a:cubicBezTo>
                    <a:pt x="16456" y="0"/>
                    <a:pt x="16349" y="0"/>
                    <a:pt x="16349" y="0"/>
                  </a:cubicBezTo>
                  <a:cubicBezTo>
                    <a:pt x="14413" y="323"/>
                    <a:pt x="323" y="4947"/>
                    <a:pt x="0" y="5485"/>
                  </a:cubicBezTo>
                  <a:cubicBezTo>
                    <a:pt x="968" y="5378"/>
                    <a:pt x="5700" y="3980"/>
                    <a:pt x="9250" y="2796"/>
                  </a:cubicBezTo>
                  <a:cubicBezTo>
                    <a:pt x="12046" y="1936"/>
                    <a:pt x="15380" y="753"/>
                    <a:pt x="16456" y="107"/>
                  </a:cubicBezTo>
                  <a:cubicBezTo>
                    <a:pt x="16456" y="0"/>
                    <a:pt x="16456" y="0"/>
                    <a:pt x="16456"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91" name="任意多边形: 形状 1978">
              <a:extLst>
                <a:ext uri="{FF2B5EF4-FFF2-40B4-BE49-F238E27FC236}">
                  <a16:creationId xmlns:a16="http://schemas.microsoft.com/office/drawing/2014/main" xmlns="" id="{8772C3A0-34CE-48CD-ABC9-413ED5CA153A}"/>
                </a:ext>
              </a:extLst>
            </p:cNvPr>
            <p:cNvSpPr/>
            <p:nvPr/>
          </p:nvSpPr>
          <p:spPr>
            <a:xfrm>
              <a:off x="1072761" y="6611921"/>
              <a:ext cx="74079" cy="24086"/>
            </a:xfrm>
            <a:custGeom>
              <a:avLst/>
              <a:gdLst>
                <a:gd name="connsiteX0" fmla="*/ 17424 w 17531"/>
                <a:gd name="connsiteY0" fmla="*/ 0 h 5700"/>
                <a:gd name="connsiteX1" fmla="*/ 0 w 17531"/>
                <a:gd name="connsiteY1" fmla="*/ 5700 h 5700"/>
                <a:gd name="connsiteX2" fmla="*/ 9465 w 17531"/>
                <a:gd name="connsiteY2" fmla="*/ 2904 h 5700"/>
                <a:gd name="connsiteX3" fmla="*/ 17532 w 17531"/>
                <a:gd name="connsiteY3" fmla="*/ 0 h 5700"/>
                <a:gd name="connsiteX4" fmla="*/ 17424 w 17531"/>
                <a:gd name="connsiteY4" fmla="*/ 0 h 5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5700">
                  <a:moveTo>
                    <a:pt x="17424" y="0"/>
                  </a:moveTo>
                  <a:cubicBezTo>
                    <a:pt x="16026" y="323"/>
                    <a:pt x="860" y="5163"/>
                    <a:pt x="0" y="5700"/>
                  </a:cubicBezTo>
                  <a:cubicBezTo>
                    <a:pt x="753" y="5593"/>
                    <a:pt x="5378" y="4302"/>
                    <a:pt x="9465" y="2904"/>
                  </a:cubicBezTo>
                  <a:cubicBezTo>
                    <a:pt x="9788" y="2796"/>
                    <a:pt x="16886" y="538"/>
                    <a:pt x="17532" y="0"/>
                  </a:cubicBezTo>
                  <a:cubicBezTo>
                    <a:pt x="17532" y="0"/>
                    <a:pt x="17424" y="0"/>
                    <a:pt x="17424"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92" name="任意多边形: 形状 1979">
              <a:extLst>
                <a:ext uri="{FF2B5EF4-FFF2-40B4-BE49-F238E27FC236}">
                  <a16:creationId xmlns:a16="http://schemas.microsoft.com/office/drawing/2014/main" xmlns="" id="{82110372-87BA-48C5-9556-65000185EFDB}"/>
                </a:ext>
              </a:extLst>
            </p:cNvPr>
            <p:cNvSpPr/>
            <p:nvPr/>
          </p:nvSpPr>
          <p:spPr>
            <a:xfrm>
              <a:off x="1118208" y="6601919"/>
              <a:ext cx="77717" cy="24994"/>
            </a:xfrm>
            <a:custGeom>
              <a:avLst/>
              <a:gdLst>
                <a:gd name="connsiteX0" fmla="*/ 18392 w 18392"/>
                <a:gd name="connsiteY0" fmla="*/ 0 h 5915"/>
                <a:gd name="connsiteX1" fmla="*/ 18392 w 18392"/>
                <a:gd name="connsiteY1" fmla="*/ 0 h 5915"/>
                <a:gd name="connsiteX2" fmla="*/ 0 w 18392"/>
                <a:gd name="connsiteY2" fmla="*/ 5916 h 5915"/>
                <a:gd name="connsiteX3" fmla="*/ 9572 w 18392"/>
                <a:gd name="connsiteY3" fmla="*/ 3012 h 5915"/>
                <a:gd name="connsiteX4" fmla="*/ 9572 w 18392"/>
                <a:gd name="connsiteY4" fmla="*/ 3012 h 5915"/>
                <a:gd name="connsiteX5" fmla="*/ 18392 w 18392"/>
                <a:gd name="connsiteY5" fmla="*/ 0 h 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5915">
                  <a:moveTo>
                    <a:pt x="18392" y="0"/>
                  </a:moveTo>
                  <a:cubicBezTo>
                    <a:pt x="18284" y="0"/>
                    <a:pt x="18284" y="0"/>
                    <a:pt x="18392" y="0"/>
                  </a:cubicBezTo>
                  <a:cubicBezTo>
                    <a:pt x="18177" y="0"/>
                    <a:pt x="753" y="5485"/>
                    <a:pt x="0" y="5916"/>
                  </a:cubicBezTo>
                  <a:cubicBezTo>
                    <a:pt x="1076" y="5593"/>
                    <a:pt x="5378" y="4302"/>
                    <a:pt x="9572" y="3012"/>
                  </a:cubicBezTo>
                  <a:lnTo>
                    <a:pt x="9572" y="3012"/>
                  </a:lnTo>
                  <a:cubicBezTo>
                    <a:pt x="13444" y="1721"/>
                    <a:pt x="17962" y="215"/>
                    <a:pt x="18392"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893" name="任意多边形: 形状 1980">
              <a:extLst>
                <a:ext uri="{FF2B5EF4-FFF2-40B4-BE49-F238E27FC236}">
                  <a16:creationId xmlns:a16="http://schemas.microsoft.com/office/drawing/2014/main" xmlns="" id="{5E1FD07E-5A59-4F24-BB2E-B37C069D6AC2}"/>
                </a:ext>
              </a:extLst>
            </p:cNvPr>
            <p:cNvSpPr/>
            <p:nvPr/>
          </p:nvSpPr>
          <p:spPr>
            <a:xfrm>
              <a:off x="1160020" y="6591921"/>
              <a:ext cx="74535" cy="23630"/>
            </a:xfrm>
            <a:custGeom>
              <a:avLst/>
              <a:gdLst>
                <a:gd name="connsiteX0" fmla="*/ 15273 w 17639"/>
                <a:gd name="connsiteY0" fmla="*/ 753 h 5592"/>
                <a:gd name="connsiteX1" fmla="*/ 17639 w 17639"/>
                <a:gd name="connsiteY1" fmla="*/ 0 h 5592"/>
                <a:gd name="connsiteX2" fmla="*/ 0 w 17639"/>
                <a:gd name="connsiteY2" fmla="*/ 5593 h 5592"/>
                <a:gd name="connsiteX3" fmla="*/ 15273 w 17639"/>
                <a:gd name="connsiteY3" fmla="*/ 753 h 5592"/>
              </a:gdLst>
              <a:ahLst/>
              <a:cxnLst>
                <a:cxn ang="0">
                  <a:pos x="connsiteX0" y="connsiteY0"/>
                </a:cxn>
                <a:cxn ang="0">
                  <a:pos x="connsiteX1" y="connsiteY1"/>
                </a:cxn>
                <a:cxn ang="0">
                  <a:pos x="connsiteX2" y="connsiteY2"/>
                </a:cxn>
                <a:cxn ang="0">
                  <a:pos x="connsiteX3" y="connsiteY3"/>
                </a:cxn>
              </a:cxnLst>
              <a:rect l="l" t="t" r="r" b="b"/>
              <a:pathLst>
                <a:path w="17639" h="5592">
                  <a:moveTo>
                    <a:pt x="15273" y="753"/>
                  </a:moveTo>
                  <a:cubicBezTo>
                    <a:pt x="16026" y="538"/>
                    <a:pt x="16886" y="215"/>
                    <a:pt x="17639" y="0"/>
                  </a:cubicBezTo>
                  <a:cubicBezTo>
                    <a:pt x="11724" y="1828"/>
                    <a:pt x="5916" y="3765"/>
                    <a:pt x="0" y="5593"/>
                  </a:cubicBezTo>
                  <a:lnTo>
                    <a:pt x="15273" y="753"/>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04" name="任意多边形: 形状 1991">
              <a:extLst>
                <a:ext uri="{FF2B5EF4-FFF2-40B4-BE49-F238E27FC236}">
                  <a16:creationId xmlns:a16="http://schemas.microsoft.com/office/drawing/2014/main" xmlns="" id="{744C6B31-CB2A-4302-91C0-53BA5A86FFCB}"/>
                </a:ext>
              </a:extLst>
            </p:cNvPr>
            <p:cNvSpPr/>
            <p:nvPr/>
          </p:nvSpPr>
          <p:spPr>
            <a:xfrm>
              <a:off x="114661" y="6712816"/>
              <a:ext cx="26473" cy="13682"/>
            </a:xfrm>
            <a:custGeom>
              <a:avLst/>
              <a:gdLst>
                <a:gd name="connsiteX0" fmla="*/ 4741 w 6265"/>
                <a:gd name="connsiteY0" fmla="*/ 3227 h 3238"/>
                <a:gd name="connsiteX1" fmla="*/ 5924 w 6265"/>
                <a:gd name="connsiteY1" fmla="*/ 1828 h 3238"/>
                <a:gd name="connsiteX2" fmla="*/ 1407 w 6265"/>
                <a:gd name="connsiteY2" fmla="*/ 0 h 3238"/>
                <a:gd name="connsiteX3" fmla="*/ 224 w 6265"/>
                <a:gd name="connsiteY3" fmla="*/ 323 h 3238"/>
                <a:gd name="connsiteX4" fmla="*/ 4741 w 6265"/>
                <a:gd name="connsiteY4" fmla="*/ 3227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5" h="3238">
                  <a:moveTo>
                    <a:pt x="4741" y="3227"/>
                  </a:moveTo>
                  <a:cubicBezTo>
                    <a:pt x="6139" y="3334"/>
                    <a:pt x="6677" y="2689"/>
                    <a:pt x="5924" y="1828"/>
                  </a:cubicBezTo>
                  <a:cubicBezTo>
                    <a:pt x="5387" y="1183"/>
                    <a:pt x="3558" y="107"/>
                    <a:pt x="1407" y="0"/>
                  </a:cubicBezTo>
                  <a:cubicBezTo>
                    <a:pt x="1084" y="0"/>
                    <a:pt x="547" y="0"/>
                    <a:pt x="224" y="323"/>
                  </a:cubicBezTo>
                  <a:cubicBezTo>
                    <a:pt x="-852" y="1183"/>
                    <a:pt x="2160" y="3119"/>
                    <a:pt x="4741" y="322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05" name="任意多边形: 形状 1992">
              <a:extLst>
                <a:ext uri="{FF2B5EF4-FFF2-40B4-BE49-F238E27FC236}">
                  <a16:creationId xmlns:a16="http://schemas.microsoft.com/office/drawing/2014/main" xmlns="" id="{E5B9213F-611A-4D6A-9F33-E8B77C702BAD}"/>
                </a:ext>
              </a:extLst>
            </p:cNvPr>
            <p:cNvSpPr/>
            <p:nvPr/>
          </p:nvSpPr>
          <p:spPr>
            <a:xfrm>
              <a:off x="199819" y="6711907"/>
              <a:ext cx="22696" cy="13682"/>
            </a:xfrm>
            <a:custGeom>
              <a:avLst/>
              <a:gdLst>
                <a:gd name="connsiteX0" fmla="*/ 2013 w 5371"/>
                <a:gd name="connsiteY0" fmla="*/ 0 h 3238"/>
                <a:gd name="connsiteX1" fmla="*/ 1475 w 5371"/>
                <a:gd name="connsiteY1" fmla="*/ 0 h 3238"/>
                <a:gd name="connsiteX2" fmla="*/ 830 w 5371"/>
                <a:gd name="connsiteY2" fmla="*/ 2474 h 3238"/>
                <a:gd name="connsiteX3" fmla="*/ 5347 w 5371"/>
                <a:gd name="connsiteY3" fmla="*/ 1828 h 3238"/>
                <a:gd name="connsiteX4" fmla="*/ 2013 w 5371"/>
                <a:gd name="connsiteY4" fmla="*/ 0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1" h="3238">
                  <a:moveTo>
                    <a:pt x="2013" y="0"/>
                  </a:moveTo>
                  <a:cubicBezTo>
                    <a:pt x="1798" y="0"/>
                    <a:pt x="1583" y="0"/>
                    <a:pt x="1475" y="0"/>
                  </a:cubicBezTo>
                  <a:cubicBezTo>
                    <a:pt x="-246" y="215"/>
                    <a:pt x="-461" y="1506"/>
                    <a:pt x="830" y="2474"/>
                  </a:cubicBezTo>
                  <a:cubicBezTo>
                    <a:pt x="2658" y="3765"/>
                    <a:pt x="5670" y="3334"/>
                    <a:pt x="5347" y="1828"/>
                  </a:cubicBezTo>
                  <a:cubicBezTo>
                    <a:pt x="5239" y="1183"/>
                    <a:pt x="4056" y="107"/>
                    <a:pt x="2013"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06" name="任意多边形: 形状 1993">
              <a:extLst>
                <a:ext uri="{FF2B5EF4-FFF2-40B4-BE49-F238E27FC236}">
                  <a16:creationId xmlns:a16="http://schemas.microsoft.com/office/drawing/2014/main" xmlns="" id="{57EE60BE-C932-4498-AADE-A0A9A8C3D39E}"/>
                </a:ext>
              </a:extLst>
            </p:cNvPr>
            <p:cNvSpPr/>
            <p:nvPr/>
          </p:nvSpPr>
          <p:spPr>
            <a:xfrm>
              <a:off x="284002" y="6710542"/>
              <a:ext cx="22214" cy="13983"/>
            </a:xfrm>
            <a:custGeom>
              <a:avLst/>
              <a:gdLst>
                <a:gd name="connsiteX0" fmla="*/ 2957 w 5257"/>
                <a:gd name="connsiteY0" fmla="*/ 0 h 3309"/>
                <a:gd name="connsiteX1" fmla="*/ 53 w 5257"/>
                <a:gd name="connsiteY1" fmla="*/ 2259 h 3309"/>
                <a:gd name="connsiteX2" fmla="*/ 5108 w 5257"/>
                <a:gd name="connsiteY2" fmla="*/ 1828 h 3309"/>
                <a:gd name="connsiteX3" fmla="*/ 2957 w 5257"/>
                <a:gd name="connsiteY3" fmla="*/ 0 h 3309"/>
              </a:gdLst>
              <a:ahLst/>
              <a:cxnLst>
                <a:cxn ang="0">
                  <a:pos x="connsiteX0" y="connsiteY0"/>
                </a:cxn>
                <a:cxn ang="0">
                  <a:pos x="connsiteX1" y="connsiteY1"/>
                </a:cxn>
                <a:cxn ang="0">
                  <a:pos x="connsiteX2" y="connsiteY2"/>
                </a:cxn>
                <a:cxn ang="0">
                  <a:pos x="connsiteX3" y="connsiteY3"/>
                </a:cxn>
              </a:cxnLst>
              <a:rect l="l" t="t" r="r" b="b"/>
              <a:pathLst>
                <a:path w="5257" h="3309">
                  <a:moveTo>
                    <a:pt x="2957" y="0"/>
                  </a:moveTo>
                  <a:cubicBezTo>
                    <a:pt x="913" y="107"/>
                    <a:pt x="-270" y="1291"/>
                    <a:pt x="53" y="2259"/>
                  </a:cubicBezTo>
                  <a:cubicBezTo>
                    <a:pt x="698" y="3872"/>
                    <a:pt x="4355" y="3549"/>
                    <a:pt x="5108" y="1828"/>
                  </a:cubicBezTo>
                  <a:cubicBezTo>
                    <a:pt x="5538" y="1076"/>
                    <a:pt x="5108" y="0"/>
                    <a:pt x="2957"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07" name="任意多边形: 形状 1994">
              <a:extLst>
                <a:ext uri="{FF2B5EF4-FFF2-40B4-BE49-F238E27FC236}">
                  <a16:creationId xmlns:a16="http://schemas.microsoft.com/office/drawing/2014/main" xmlns="" id="{6B36C401-AA3B-4065-8E96-A2B05BF0F37E}"/>
                </a:ext>
              </a:extLst>
            </p:cNvPr>
            <p:cNvSpPr/>
            <p:nvPr/>
          </p:nvSpPr>
          <p:spPr>
            <a:xfrm>
              <a:off x="367356" y="6707817"/>
              <a:ext cx="24703" cy="14206"/>
            </a:xfrm>
            <a:custGeom>
              <a:avLst/>
              <a:gdLst>
                <a:gd name="connsiteX0" fmla="*/ 9 w 5846"/>
                <a:gd name="connsiteY0" fmla="*/ 2474 h 3362"/>
                <a:gd name="connsiteX1" fmla="*/ 5279 w 5846"/>
                <a:gd name="connsiteY1" fmla="*/ 1828 h 3362"/>
                <a:gd name="connsiteX2" fmla="*/ 4204 w 5846"/>
                <a:gd name="connsiteY2" fmla="*/ 0 h 3362"/>
                <a:gd name="connsiteX3" fmla="*/ 9 w 5846"/>
                <a:gd name="connsiteY3" fmla="*/ 2474 h 3362"/>
              </a:gdLst>
              <a:ahLst/>
              <a:cxnLst>
                <a:cxn ang="0">
                  <a:pos x="connsiteX0" y="connsiteY0"/>
                </a:cxn>
                <a:cxn ang="0">
                  <a:pos x="connsiteX1" y="connsiteY1"/>
                </a:cxn>
                <a:cxn ang="0">
                  <a:pos x="connsiteX2" y="connsiteY2"/>
                </a:cxn>
                <a:cxn ang="0">
                  <a:pos x="connsiteX3" y="connsiteY3"/>
                </a:cxn>
              </a:cxnLst>
              <a:rect l="l" t="t" r="r" b="b"/>
              <a:pathLst>
                <a:path w="5846" h="3362">
                  <a:moveTo>
                    <a:pt x="9" y="2474"/>
                  </a:moveTo>
                  <a:cubicBezTo>
                    <a:pt x="-206" y="3980"/>
                    <a:pt x="3558" y="3442"/>
                    <a:pt x="5279" y="1828"/>
                  </a:cubicBezTo>
                  <a:cubicBezTo>
                    <a:pt x="6247" y="968"/>
                    <a:pt x="6032" y="0"/>
                    <a:pt x="4204" y="0"/>
                  </a:cubicBezTo>
                  <a:cubicBezTo>
                    <a:pt x="1837" y="215"/>
                    <a:pt x="116" y="1613"/>
                    <a:pt x="9" y="247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08" name="任意多边形: 形状 1995">
              <a:extLst>
                <a:ext uri="{FF2B5EF4-FFF2-40B4-BE49-F238E27FC236}">
                  <a16:creationId xmlns:a16="http://schemas.microsoft.com/office/drawing/2014/main" xmlns="" id="{14A7A72C-EA6A-4083-9B8F-D2C98341E5A8}"/>
                </a:ext>
              </a:extLst>
            </p:cNvPr>
            <p:cNvSpPr/>
            <p:nvPr/>
          </p:nvSpPr>
          <p:spPr>
            <a:xfrm>
              <a:off x="448712" y="6704635"/>
              <a:ext cx="29862" cy="14329"/>
            </a:xfrm>
            <a:custGeom>
              <a:avLst/>
              <a:gdLst>
                <a:gd name="connsiteX0" fmla="*/ 6677 w 7067"/>
                <a:gd name="connsiteY0" fmla="*/ 1183 h 3391"/>
                <a:gd name="connsiteX1" fmla="*/ 5924 w 7067"/>
                <a:gd name="connsiteY1" fmla="*/ 0 h 3391"/>
                <a:gd name="connsiteX2" fmla="*/ 9 w 7067"/>
                <a:gd name="connsiteY2" fmla="*/ 2904 h 3391"/>
                <a:gd name="connsiteX3" fmla="*/ 5817 w 7067"/>
                <a:gd name="connsiteY3" fmla="*/ 1828 h 3391"/>
                <a:gd name="connsiteX4" fmla="*/ 6677 w 7067"/>
                <a:gd name="connsiteY4" fmla="*/ 1183 h 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7" h="3391">
                  <a:moveTo>
                    <a:pt x="6677" y="1183"/>
                  </a:moveTo>
                  <a:cubicBezTo>
                    <a:pt x="6892" y="968"/>
                    <a:pt x="7753" y="0"/>
                    <a:pt x="5924" y="0"/>
                  </a:cubicBezTo>
                  <a:cubicBezTo>
                    <a:pt x="3235" y="215"/>
                    <a:pt x="224" y="2044"/>
                    <a:pt x="9" y="2904"/>
                  </a:cubicBezTo>
                  <a:cubicBezTo>
                    <a:pt x="-206" y="3980"/>
                    <a:pt x="3666" y="3119"/>
                    <a:pt x="5817" y="1828"/>
                  </a:cubicBezTo>
                  <a:cubicBezTo>
                    <a:pt x="6139" y="1613"/>
                    <a:pt x="6462" y="1398"/>
                    <a:pt x="6677" y="118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09" name="任意多边形: 形状 1996">
              <a:extLst>
                <a:ext uri="{FF2B5EF4-FFF2-40B4-BE49-F238E27FC236}">
                  <a16:creationId xmlns:a16="http://schemas.microsoft.com/office/drawing/2014/main" xmlns="" id="{45B79BA2-CAFC-4E54-8F70-CC599A40AAC7}"/>
                </a:ext>
              </a:extLst>
            </p:cNvPr>
            <p:cNvSpPr/>
            <p:nvPr/>
          </p:nvSpPr>
          <p:spPr>
            <a:xfrm>
              <a:off x="527790" y="6699636"/>
              <a:ext cx="36704" cy="15343"/>
            </a:xfrm>
            <a:custGeom>
              <a:avLst/>
              <a:gdLst>
                <a:gd name="connsiteX0" fmla="*/ 9 w 8686"/>
                <a:gd name="connsiteY0" fmla="*/ 3334 h 3631"/>
                <a:gd name="connsiteX1" fmla="*/ 6462 w 8686"/>
                <a:gd name="connsiteY1" fmla="*/ 1936 h 3631"/>
                <a:gd name="connsiteX2" fmla="*/ 8398 w 8686"/>
                <a:gd name="connsiteY2" fmla="*/ 753 h 3631"/>
                <a:gd name="connsiteX3" fmla="*/ 7753 w 8686"/>
                <a:gd name="connsiteY3" fmla="*/ 0 h 3631"/>
                <a:gd name="connsiteX4" fmla="*/ 9 w 8686"/>
                <a:gd name="connsiteY4" fmla="*/ 3334 h 3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6" h="3631">
                  <a:moveTo>
                    <a:pt x="9" y="3334"/>
                  </a:moveTo>
                  <a:cubicBezTo>
                    <a:pt x="-206" y="4087"/>
                    <a:pt x="3451" y="3334"/>
                    <a:pt x="6462" y="1936"/>
                  </a:cubicBezTo>
                  <a:cubicBezTo>
                    <a:pt x="7753" y="1398"/>
                    <a:pt x="8291" y="968"/>
                    <a:pt x="8398" y="753"/>
                  </a:cubicBezTo>
                  <a:cubicBezTo>
                    <a:pt x="8936" y="215"/>
                    <a:pt x="8721" y="0"/>
                    <a:pt x="7753" y="0"/>
                  </a:cubicBezTo>
                  <a:cubicBezTo>
                    <a:pt x="4957" y="430"/>
                    <a:pt x="224" y="2581"/>
                    <a:pt x="9" y="333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10" name="任意多边形: 形状 1997">
              <a:extLst>
                <a:ext uri="{FF2B5EF4-FFF2-40B4-BE49-F238E27FC236}">
                  <a16:creationId xmlns:a16="http://schemas.microsoft.com/office/drawing/2014/main" xmlns="" id="{8009BACD-7268-4B46-A9F6-C4336071BB1A}"/>
                </a:ext>
              </a:extLst>
            </p:cNvPr>
            <p:cNvSpPr/>
            <p:nvPr/>
          </p:nvSpPr>
          <p:spPr>
            <a:xfrm>
              <a:off x="604966" y="6695089"/>
              <a:ext cx="43672" cy="15415"/>
            </a:xfrm>
            <a:custGeom>
              <a:avLst/>
              <a:gdLst>
                <a:gd name="connsiteX0" fmla="*/ 7129 w 10335"/>
                <a:gd name="connsiteY0" fmla="*/ 1936 h 3648"/>
                <a:gd name="connsiteX1" fmla="*/ 10248 w 10335"/>
                <a:gd name="connsiteY1" fmla="*/ 323 h 3648"/>
                <a:gd name="connsiteX2" fmla="*/ 9602 w 10335"/>
                <a:gd name="connsiteY2" fmla="*/ 0 h 3648"/>
                <a:gd name="connsiteX3" fmla="*/ 30 w 10335"/>
                <a:gd name="connsiteY3" fmla="*/ 3442 h 3648"/>
                <a:gd name="connsiteX4" fmla="*/ 7129 w 10335"/>
                <a:gd name="connsiteY4" fmla="*/ 1936 h 3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5" h="3648">
                  <a:moveTo>
                    <a:pt x="7129" y="1936"/>
                  </a:moveTo>
                  <a:cubicBezTo>
                    <a:pt x="9065" y="1183"/>
                    <a:pt x="10033" y="645"/>
                    <a:pt x="10248" y="323"/>
                  </a:cubicBezTo>
                  <a:cubicBezTo>
                    <a:pt x="10570" y="0"/>
                    <a:pt x="9925" y="0"/>
                    <a:pt x="9602" y="0"/>
                  </a:cubicBezTo>
                  <a:cubicBezTo>
                    <a:pt x="6483" y="323"/>
                    <a:pt x="460" y="2796"/>
                    <a:pt x="30" y="3442"/>
                  </a:cubicBezTo>
                  <a:cubicBezTo>
                    <a:pt x="-400" y="4087"/>
                    <a:pt x="3902" y="3119"/>
                    <a:pt x="7129" y="193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11" name="任意多边形: 形状 1998">
              <a:extLst>
                <a:ext uri="{FF2B5EF4-FFF2-40B4-BE49-F238E27FC236}">
                  <a16:creationId xmlns:a16="http://schemas.microsoft.com/office/drawing/2014/main" xmlns="" id="{507188FA-4ABD-4A8D-AB36-C4AA199DA9DC}"/>
                </a:ext>
              </a:extLst>
            </p:cNvPr>
            <p:cNvSpPr/>
            <p:nvPr/>
          </p:nvSpPr>
          <p:spPr>
            <a:xfrm>
              <a:off x="679628" y="6688726"/>
              <a:ext cx="50445" cy="16023"/>
            </a:xfrm>
            <a:custGeom>
              <a:avLst/>
              <a:gdLst>
                <a:gd name="connsiteX0" fmla="*/ 11939 w 11938"/>
                <a:gd name="connsiteY0" fmla="*/ 107 h 3792"/>
                <a:gd name="connsiteX1" fmla="*/ 11401 w 11938"/>
                <a:gd name="connsiteY1" fmla="*/ 0 h 3792"/>
                <a:gd name="connsiteX2" fmla="*/ 0 w 11938"/>
                <a:gd name="connsiteY2" fmla="*/ 3764 h 3792"/>
                <a:gd name="connsiteX3" fmla="*/ 7744 w 11938"/>
                <a:gd name="connsiteY3" fmla="*/ 1936 h 3792"/>
                <a:gd name="connsiteX4" fmla="*/ 11939 w 11938"/>
                <a:gd name="connsiteY4" fmla="*/ 107 h 3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8" h="3792">
                  <a:moveTo>
                    <a:pt x="11939" y="107"/>
                  </a:moveTo>
                  <a:cubicBezTo>
                    <a:pt x="11831" y="0"/>
                    <a:pt x="11831" y="0"/>
                    <a:pt x="11401" y="0"/>
                  </a:cubicBezTo>
                  <a:cubicBezTo>
                    <a:pt x="8712" y="323"/>
                    <a:pt x="108" y="3119"/>
                    <a:pt x="0" y="3764"/>
                  </a:cubicBezTo>
                  <a:cubicBezTo>
                    <a:pt x="538" y="3980"/>
                    <a:pt x="4732" y="2904"/>
                    <a:pt x="7744" y="1936"/>
                  </a:cubicBezTo>
                  <a:cubicBezTo>
                    <a:pt x="8389" y="1828"/>
                    <a:pt x="11831" y="645"/>
                    <a:pt x="11939" y="10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12" name="任意多边形: 形状 1999">
              <a:extLst>
                <a:ext uri="{FF2B5EF4-FFF2-40B4-BE49-F238E27FC236}">
                  <a16:creationId xmlns:a16="http://schemas.microsoft.com/office/drawing/2014/main" xmlns="" id="{ACC34638-45EA-4041-A49C-8E10B1B2557F}"/>
                </a:ext>
              </a:extLst>
            </p:cNvPr>
            <p:cNvSpPr/>
            <p:nvPr/>
          </p:nvSpPr>
          <p:spPr>
            <a:xfrm>
              <a:off x="748256" y="6681910"/>
              <a:ext cx="57265" cy="16847"/>
            </a:xfrm>
            <a:custGeom>
              <a:avLst/>
              <a:gdLst>
                <a:gd name="connsiteX0" fmla="*/ 13122 w 13552"/>
                <a:gd name="connsiteY0" fmla="*/ 0 h 3987"/>
                <a:gd name="connsiteX1" fmla="*/ 0 w 13552"/>
                <a:gd name="connsiteY1" fmla="*/ 3872 h 3987"/>
                <a:gd name="connsiteX2" fmla="*/ 0 w 13552"/>
                <a:gd name="connsiteY2" fmla="*/ 3980 h 3987"/>
                <a:gd name="connsiteX3" fmla="*/ 8174 w 13552"/>
                <a:gd name="connsiteY3" fmla="*/ 2044 h 3987"/>
                <a:gd name="connsiteX4" fmla="*/ 13552 w 13552"/>
                <a:gd name="connsiteY4" fmla="*/ 108 h 3987"/>
                <a:gd name="connsiteX5" fmla="*/ 13552 w 13552"/>
                <a:gd name="connsiteY5" fmla="*/ 0 h 3987"/>
                <a:gd name="connsiteX6" fmla="*/ 13122 w 13552"/>
                <a:gd name="connsiteY6" fmla="*/ 0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52" h="3987">
                  <a:moveTo>
                    <a:pt x="13122" y="0"/>
                  </a:moveTo>
                  <a:cubicBezTo>
                    <a:pt x="10433" y="323"/>
                    <a:pt x="860" y="3334"/>
                    <a:pt x="0" y="3872"/>
                  </a:cubicBezTo>
                  <a:cubicBezTo>
                    <a:pt x="0" y="3872"/>
                    <a:pt x="0" y="3872"/>
                    <a:pt x="0" y="3980"/>
                  </a:cubicBezTo>
                  <a:cubicBezTo>
                    <a:pt x="753" y="4087"/>
                    <a:pt x="4948" y="3012"/>
                    <a:pt x="8174" y="2044"/>
                  </a:cubicBezTo>
                  <a:cubicBezTo>
                    <a:pt x="10433" y="1398"/>
                    <a:pt x="13014" y="538"/>
                    <a:pt x="13552" y="108"/>
                  </a:cubicBezTo>
                  <a:cubicBezTo>
                    <a:pt x="13552" y="108"/>
                    <a:pt x="13552" y="0"/>
                    <a:pt x="13552" y="0"/>
                  </a:cubicBezTo>
                  <a:cubicBezTo>
                    <a:pt x="13337" y="0"/>
                    <a:pt x="13229" y="0"/>
                    <a:pt x="13122"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13" name="任意多边形: 形状 2000">
              <a:extLst>
                <a:ext uri="{FF2B5EF4-FFF2-40B4-BE49-F238E27FC236}">
                  <a16:creationId xmlns:a16="http://schemas.microsoft.com/office/drawing/2014/main" xmlns="" id="{07A19596-50D5-43B3-A2F7-7D2408E25116}"/>
                </a:ext>
              </a:extLst>
            </p:cNvPr>
            <p:cNvSpPr/>
            <p:nvPr/>
          </p:nvSpPr>
          <p:spPr>
            <a:xfrm>
              <a:off x="810520" y="6674637"/>
              <a:ext cx="62716" cy="17722"/>
            </a:xfrm>
            <a:custGeom>
              <a:avLst/>
              <a:gdLst>
                <a:gd name="connsiteX0" fmla="*/ 14628 w 14842"/>
                <a:gd name="connsiteY0" fmla="*/ 0 h 4194"/>
                <a:gd name="connsiteX1" fmla="*/ 0 w 14842"/>
                <a:gd name="connsiteY1" fmla="*/ 4087 h 4194"/>
                <a:gd name="connsiteX2" fmla="*/ 0 w 14842"/>
                <a:gd name="connsiteY2" fmla="*/ 4195 h 4194"/>
                <a:gd name="connsiteX3" fmla="*/ 8497 w 14842"/>
                <a:gd name="connsiteY3" fmla="*/ 2151 h 4194"/>
                <a:gd name="connsiteX4" fmla="*/ 14843 w 14842"/>
                <a:gd name="connsiteY4" fmla="*/ 0 h 4194"/>
                <a:gd name="connsiteX5" fmla="*/ 14628 w 14842"/>
                <a:gd name="connsiteY5" fmla="*/ 0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42" h="4194">
                  <a:moveTo>
                    <a:pt x="14628" y="0"/>
                  </a:moveTo>
                  <a:cubicBezTo>
                    <a:pt x="12261" y="323"/>
                    <a:pt x="1291" y="3442"/>
                    <a:pt x="0" y="4087"/>
                  </a:cubicBezTo>
                  <a:cubicBezTo>
                    <a:pt x="0" y="4087"/>
                    <a:pt x="0" y="4195"/>
                    <a:pt x="0" y="4195"/>
                  </a:cubicBezTo>
                  <a:cubicBezTo>
                    <a:pt x="1076" y="4087"/>
                    <a:pt x="5378" y="3012"/>
                    <a:pt x="8497" y="2151"/>
                  </a:cubicBezTo>
                  <a:cubicBezTo>
                    <a:pt x="9142" y="1936"/>
                    <a:pt x="14628" y="430"/>
                    <a:pt x="14843" y="0"/>
                  </a:cubicBezTo>
                  <a:cubicBezTo>
                    <a:pt x="14735" y="0"/>
                    <a:pt x="14628" y="0"/>
                    <a:pt x="14628"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14" name="任意多边形: 形状 2001">
              <a:extLst>
                <a:ext uri="{FF2B5EF4-FFF2-40B4-BE49-F238E27FC236}">
                  <a16:creationId xmlns:a16="http://schemas.microsoft.com/office/drawing/2014/main" xmlns="" id="{80CA0BDC-FCC6-4F87-AA2F-1633E16E0C57}"/>
                </a:ext>
              </a:extLst>
            </p:cNvPr>
            <p:cNvSpPr/>
            <p:nvPr/>
          </p:nvSpPr>
          <p:spPr>
            <a:xfrm>
              <a:off x="864604" y="6666457"/>
              <a:ext cx="68172" cy="18631"/>
            </a:xfrm>
            <a:custGeom>
              <a:avLst/>
              <a:gdLst>
                <a:gd name="connsiteX0" fmla="*/ 16133 w 16133"/>
                <a:gd name="connsiteY0" fmla="*/ 107 h 4409"/>
                <a:gd name="connsiteX1" fmla="*/ 0 w 16133"/>
                <a:gd name="connsiteY1" fmla="*/ 4410 h 4409"/>
                <a:gd name="connsiteX2" fmla="*/ 8927 w 16133"/>
                <a:gd name="connsiteY2" fmla="*/ 2259 h 4409"/>
                <a:gd name="connsiteX3" fmla="*/ 16133 w 16133"/>
                <a:gd name="connsiteY3" fmla="*/ 0 h 4409"/>
                <a:gd name="connsiteX4" fmla="*/ 16133 w 16133"/>
                <a:gd name="connsiteY4" fmla="*/ 107 h 4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4409">
                  <a:moveTo>
                    <a:pt x="16133" y="107"/>
                  </a:moveTo>
                  <a:cubicBezTo>
                    <a:pt x="14735" y="323"/>
                    <a:pt x="645" y="4087"/>
                    <a:pt x="0" y="4410"/>
                  </a:cubicBezTo>
                  <a:cubicBezTo>
                    <a:pt x="753" y="4302"/>
                    <a:pt x="5163" y="3334"/>
                    <a:pt x="8927" y="2259"/>
                  </a:cubicBezTo>
                  <a:cubicBezTo>
                    <a:pt x="9250" y="2151"/>
                    <a:pt x="15811" y="430"/>
                    <a:pt x="16133" y="0"/>
                  </a:cubicBezTo>
                  <a:lnTo>
                    <a:pt x="16133" y="107"/>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15" name="任意多边形: 形状 2002">
              <a:extLst>
                <a:ext uri="{FF2B5EF4-FFF2-40B4-BE49-F238E27FC236}">
                  <a16:creationId xmlns:a16="http://schemas.microsoft.com/office/drawing/2014/main" xmlns="" id="{85547293-D9F3-4739-BA3B-BC93E89514D1}"/>
                </a:ext>
              </a:extLst>
            </p:cNvPr>
            <p:cNvSpPr/>
            <p:nvPr/>
          </p:nvSpPr>
          <p:spPr>
            <a:xfrm>
              <a:off x="912780" y="6658732"/>
              <a:ext cx="73627" cy="19539"/>
            </a:xfrm>
            <a:custGeom>
              <a:avLst/>
              <a:gdLst>
                <a:gd name="connsiteX0" fmla="*/ 17316 w 17424"/>
                <a:gd name="connsiteY0" fmla="*/ 107 h 4624"/>
                <a:gd name="connsiteX1" fmla="*/ 0 w 17424"/>
                <a:gd name="connsiteY1" fmla="*/ 4625 h 4624"/>
                <a:gd name="connsiteX2" fmla="*/ 9250 w 17424"/>
                <a:gd name="connsiteY2" fmla="*/ 2366 h 4624"/>
                <a:gd name="connsiteX3" fmla="*/ 17424 w 17424"/>
                <a:gd name="connsiteY3" fmla="*/ 0 h 4624"/>
                <a:gd name="connsiteX4" fmla="*/ 17316 w 17424"/>
                <a:gd name="connsiteY4" fmla="*/ 107 h 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4" h="4624">
                  <a:moveTo>
                    <a:pt x="17316" y="107"/>
                  </a:moveTo>
                  <a:cubicBezTo>
                    <a:pt x="16133" y="323"/>
                    <a:pt x="323" y="4517"/>
                    <a:pt x="0" y="4625"/>
                  </a:cubicBezTo>
                  <a:cubicBezTo>
                    <a:pt x="538" y="4517"/>
                    <a:pt x="4840" y="3549"/>
                    <a:pt x="9250" y="2366"/>
                  </a:cubicBezTo>
                  <a:cubicBezTo>
                    <a:pt x="9357" y="2366"/>
                    <a:pt x="16564" y="430"/>
                    <a:pt x="17424" y="0"/>
                  </a:cubicBezTo>
                  <a:cubicBezTo>
                    <a:pt x="17424" y="0"/>
                    <a:pt x="17316" y="0"/>
                    <a:pt x="17316" y="107"/>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16" name="任意多边形: 形状 2003">
              <a:extLst>
                <a:ext uri="{FF2B5EF4-FFF2-40B4-BE49-F238E27FC236}">
                  <a16:creationId xmlns:a16="http://schemas.microsoft.com/office/drawing/2014/main" xmlns="" id="{9374058A-DC8D-4A6D-995D-562781E232BF}"/>
                </a:ext>
              </a:extLst>
            </p:cNvPr>
            <p:cNvSpPr/>
            <p:nvPr/>
          </p:nvSpPr>
          <p:spPr>
            <a:xfrm>
              <a:off x="963681" y="6650095"/>
              <a:ext cx="67263" cy="17722"/>
            </a:xfrm>
            <a:custGeom>
              <a:avLst/>
              <a:gdLst>
                <a:gd name="connsiteX0" fmla="*/ 0 w 15918"/>
                <a:gd name="connsiteY0" fmla="*/ 4195 h 4194"/>
                <a:gd name="connsiteX1" fmla="*/ 5700 w 15918"/>
                <a:gd name="connsiteY1" fmla="*/ 2796 h 4194"/>
                <a:gd name="connsiteX2" fmla="*/ 6991 w 15918"/>
                <a:gd name="connsiteY2" fmla="*/ 2474 h 4194"/>
                <a:gd name="connsiteX3" fmla="*/ 15918 w 15918"/>
                <a:gd name="connsiteY3" fmla="*/ 0 h 4194"/>
                <a:gd name="connsiteX4" fmla="*/ 15811 w 15918"/>
                <a:gd name="connsiteY4" fmla="*/ 0 h 4194"/>
                <a:gd name="connsiteX5" fmla="*/ 0 w 15918"/>
                <a:gd name="connsiteY5" fmla="*/ 4195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18" h="4194">
                  <a:moveTo>
                    <a:pt x="0" y="4195"/>
                  </a:moveTo>
                  <a:lnTo>
                    <a:pt x="5700" y="2796"/>
                  </a:lnTo>
                  <a:cubicBezTo>
                    <a:pt x="6023" y="2689"/>
                    <a:pt x="6561" y="2581"/>
                    <a:pt x="6991" y="2474"/>
                  </a:cubicBezTo>
                  <a:cubicBezTo>
                    <a:pt x="11508" y="1291"/>
                    <a:pt x="15488" y="215"/>
                    <a:pt x="15918" y="0"/>
                  </a:cubicBezTo>
                  <a:cubicBezTo>
                    <a:pt x="15918" y="0"/>
                    <a:pt x="15811" y="0"/>
                    <a:pt x="15811" y="0"/>
                  </a:cubicBezTo>
                  <a:cubicBezTo>
                    <a:pt x="10540" y="1291"/>
                    <a:pt x="5270" y="2904"/>
                    <a:pt x="0" y="4195"/>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25" name="任意多边形: 形状 2012">
              <a:extLst>
                <a:ext uri="{FF2B5EF4-FFF2-40B4-BE49-F238E27FC236}">
                  <a16:creationId xmlns:a16="http://schemas.microsoft.com/office/drawing/2014/main" xmlns="" id="{E29DD9DF-0C2B-442E-9C0B-BD471AD84A65}"/>
                </a:ext>
              </a:extLst>
            </p:cNvPr>
            <p:cNvSpPr/>
            <p:nvPr/>
          </p:nvSpPr>
          <p:spPr>
            <a:xfrm>
              <a:off x="115096" y="6740084"/>
              <a:ext cx="25840" cy="8046"/>
            </a:xfrm>
            <a:custGeom>
              <a:avLst/>
              <a:gdLst>
                <a:gd name="connsiteX0" fmla="*/ 6037 w 6115"/>
                <a:gd name="connsiteY0" fmla="*/ 1829 h 1904"/>
                <a:gd name="connsiteX1" fmla="*/ 5284 w 6115"/>
                <a:gd name="connsiteY1" fmla="*/ 1076 h 1904"/>
                <a:gd name="connsiteX2" fmla="*/ 767 w 6115"/>
                <a:gd name="connsiteY2" fmla="*/ 0 h 1904"/>
                <a:gd name="connsiteX3" fmla="*/ 14 w 6115"/>
                <a:gd name="connsiteY3" fmla="*/ 215 h 1904"/>
                <a:gd name="connsiteX4" fmla="*/ 6037 w 6115"/>
                <a:gd name="connsiteY4" fmla="*/ 1829 h 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5" h="1904">
                  <a:moveTo>
                    <a:pt x="6037" y="1829"/>
                  </a:moveTo>
                  <a:cubicBezTo>
                    <a:pt x="6360" y="1613"/>
                    <a:pt x="5607" y="1291"/>
                    <a:pt x="5284" y="1076"/>
                  </a:cubicBezTo>
                  <a:cubicBezTo>
                    <a:pt x="4639" y="753"/>
                    <a:pt x="2488" y="0"/>
                    <a:pt x="767" y="0"/>
                  </a:cubicBezTo>
                  <a:cubicBezTo>
                    <a:pt x="552" y="0"/>
                    <a:pt x="122" y="0"/>
                    <a:pt x="14" y="215"/>
                  </a:cubicBezTo>
                  <a:cubicBezTo>
                    <a:pt x="-309" y="753"/>
                    <a:pt x="5069" y="2259"/>
                    <a:pt x="6037" y="182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26" name="任意多边形: 形状 2013">
              <a:extLst>
                <a:ext uri="{FF2B5EF4-FFF2-40B4-BE49-F238E27FC236}">
                  <a16:creationId xmlns:a16="http://schemas.microsoft.com/office/drawing/2014/main" xmlns="" id="{7116793E-A506-43DA-B0C3-29805D0D0566}"/>
                </a:ext>
              </a:extLst>
            </p:cNvPr>
            <p:cNvSpPr/>
            <p:nvPr/>
          </p:nvSpPr>
          <p:spPr>
            <a:xfrm>
              <a:off x="180170" y="6740084"/>
              <a:ext cx="20156" cy="7724"/>
            </a:xfrm>
            <a:custGeom>
              <a:avLst/>
              <a:gdLst>
                <a:gd name="connsiteX0" fmla="*/ 4511 w 4770"/>
                <a:gd name="connsiteY0" fmla="*/ 1076 h 1828"/>
                <a:gd name="connsiteX1" fmla="*/ 1069 w 4770"/>
                <a:gd name="connsiteY1" fmla="*/ 0 h 1828"/>
                <a:gd name="connsiteX2" fmla="*/ 101 w 4770"/>
                <a:gd name="connsiteY2" fmla="*/ 215 h 1828"/>
                <a:gd name="connsiteX3" fmla="*/ 3758 w 4770"/>
                <a:gd name="connsiteY3" fmla="*/ 1829 h 1828"/>
                <a:gd name="connsiteX4" fmla="*/ 4511 w 4770"/>
                <a:gd name="connsiteY4" fmla="*/ 1076 h 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0" h="1828">
                  <a:moveTo>
                    <a:pt x="4511" y="1076"/>
                  </a:moveTo>
                  <a:cubicBezTo>
                    <a:pt x="4081" y="645"/>
                    <a:pt x="2683" y="0"/>
                    <a:pt x="1069" y="0"/>
                  </a:cubicBezTo>
                  <a:cubicBezTo>
                    <a:pt x="854" y="0"/>
                    <a:pt x="316" y="0"/>
                    <a:pt x="101" y="215"/>
                  </a:cubicBezTo>
                  <a:cubicBezTo>
                    <a:pt x="-544" y="860"/>
                    <a:pt x="2037" y="1829"/>
                    <a:pt x="3758" y="1829"/>
                  </a:cubicBezTo>
                  <a:cubicBezTo>
                    <a:pt x="4726" y="1829"/>
                    <a:pt x="5049" y="1506"/>
                    <a:pt x="4511" y="107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27" name="任意多边形: 形状 2014">
              <a:extLst>
                <a:ext uri="{FF2B5EF4-FFF2-40B4-BE49-F238E27FC236}">
                  <a16:creationId xmlns:a16="http://schemas.microsoft.com/office/drawing/2014/main" xmlns="" id="{CF29B11D-E794-4147-8AEC-651E7170BDBA}"/>
                </a:ext>
              </a:extLst>
            </p:cNvPr>
            <p:cNvSpPr/>
            <p:nvPr/>
          </p:nvSpPr>
          <p:spPr>
            <a:xfrm>
              <a:off x="245439" y="6739175"/>
              <a:ext cx="16552" cy="8257"/>
            </a:xfrm>
            <a:custGeom>
              <a:avLst/>
              <a:gdLst>
                <a:gd name="connsiteX0" fmla="*/ 1757 w 3917"/>
                <a:gd name="connsiteY0" fmla="*/ 0 h 1954"/>
                <a:gd name="connsiteX1" fmla="*/ 143 w 3917"/>
                <a:gd name="connsiteY1" fmla="*/ 1291 h 1954"/>
                <a:gd name="connsiteX2" fmla="*/ 3908 w 3917"/>
                <a:gd name="connsiteY2" fmla="*/ 1075 h 1954"/>
                <a:gd name="connsiteX3" fmla="*/ 1757 w 3917"/>
                <a:gd name="connsiteY3" fmla="*/ 0 h 1954"/>
              </a:gdLst>
              <a:ahLst/>
              <a:cxnLst>
                <a:cxn ang="0">
                  <a:pos x="connsiteX0" y="connsiteY0"/>
                </a:cxn>
                <a:cxn ang="0">
                  <a:pos x="connsiteX1" y="connsiteY1"/>
                </a:cxn>
                <a:cxn ang="0">
                  <a:pos x="connsiteX2" y="connsiteY2"/>
                </a:cxn>
                <a:cxn ang="0">
                  <a:pos x="connsiteX3" y="connsiteY3"/>
                </a:cxn>
              </a:cxnLst>
              <a:rect l="l" t="t" r="r" b="b"/>
              <a:pathLst>
                <a:path w="3917" h="1954">
                  <a:moveTo>
                    <a:pt x="1757" y="0"/>
                  </a:moveTo>
                  <a:cubicBezTo>
                    <a:pt x="251" y="107"/>
                    <a:pt x="-287" y="753"/>
                    <a:pt x="143" y="1291"/>
                  </a:cubicBezTo>
                  <a:cubicBezTo>
                    <a:pt x="1004" y="2259"/>
                    <a:pt x="3908" y="2151"/>
                    <a:pt x="3908" y="1075"/>
                  </a:cubicBezTo>
                  <a:cubicBezTo>
                    <a:pt x="4015" y="645"/>
                    <a:pt x="3263" y="0"/>
                    <a:pt x="1757"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28" name="任意多边形: 形状 2015">
              <a:extLst>
                <a:ext uri="{FF2B5EF4-FFF2-40B4-BE49-F238E27FC236}">
                  <a16:creationId xmlns:a16="http://schemas.microsoft.com/office/drawing/2014/main" xmlns="" id="{271DEA74-69FC-49FB-90D6-5FDB803B8A69}"/>
                </a:ext>
              </a:extLst>
            </p:cNvPr>
            <p:cNvSpPr/>
            <p:nvPr/>
          </p:nvSpPr>
          <p:spPr>
            <a:xfrm>
              <a:off x="308299" y="6737810"/>
              <a:ext cx="18208" cy="8185"/>
            </a:xfrm>
            <a:custGeom>
              <a:avLst/>
              <a:gdLst>
                <a:gd name="connsiteX0" fmla="*/ 4090 w 4309"/>
                <a:gd name="connsiteY0" fmla="*/ 968 h 1937"/>
                <a:gd name="connsiteX1" fmla="*/ 2907 w 4309"/>
                <a:gd name="connsiteY1" fmla="*/ 0 h 1937"/>
                <a:gd name="connsiteX2" fmla="*/ 3 w 4309"/>
                <a:gd name="connsiteY2" fmla="*/ 1398 h 1937"/>
                <a:gd name="connsiteX3" fmla="*/ 3982 w 4309"/>
                <a:gd name="connsiteY3" fmla="*/ 1075 h 1937"/>
                <a:gd name="connsiteX4" fmla="*/ 4090 w 4309"/>
                <a:gd name="connsiteY4" fmla="*/ 968 h 1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9" h="1937">
                  <a:moveTo>
                    <a:pt x="4090" y="968"/>
                  </a:moveTo>
                  <a:cubicBezTo>
                    <a:pt x="4520" y="538"/>
                    <a:pt x="4413" y="0"/>
                    <a:pt x="2907" y="0"/>
                  </a:cubicBezTo>
                  <a:cubicBezTo>
                    <a:pt x="1186" y="107"/>
                    <a:pt x="3" y="860"/>
                    <a:pt x="3" y="1398"/>
                  </a:cubicBezTo>
                  <a:cubicBezTo>
                    <a:pt x="-105" y="2259"/>
                    <a:pt x="2799" y="2043"/>
                    <a:pt x="3982" y="1075"/>
                  </a:cubicBezTo>
                  <a:cubicBezTo>
                    <a:pt x="4090" y="968"/>
                    <a:pt x="4090" y="968"/>
                    <a:pt x="4090" y="96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29" name="任意多边形: 形状 2016">
              <a:extLst>
                <a:ext uri="{FF2B5EF4-FFF2-40B4-BE49-F238E27FC236}">
                  <a16:creationId xmlns:a16="http://schemas.microsoft.com/office/drawing/2014/main" xmlns="" id="{A57A2618-8C07-41CD-8F99-55EE2A7D22F9}"/>
                </a:ext>
              </a:extLst>
            </p:cNvPr>
            <p:cNvSpPr/>
            <p:nvPr/>
          </p:nvSpPr>
          <p:spPr>
            <a:xfrm>
              <a:off x="369621" y="6735085"/>
              <a:ext cx="23161" cy="8941"/>
            </a:xfrm>
            <a:custGeom>
              <a:avLst/>
              <a:gdLst>
                <a:gd name="connsiteX0" fmla="*/ 11 w 5481"/>
                <a:gd name="connsiteY0" fmla="*/ 1829 h 2116"/>
                <a:gd name="connsiteX1" fmla="*/ 4421 w 5481"/>
                <a:gd name="connsiteY1" fmla="*/ 1183 h 2116"/>
                <a:gd name="connsiteX2" fmla="*/ 5389 w 5481"/>
                <a:gd name="connsiteY2" fmla="*/ 538 h 2116"/>
                <a:gd name="connsiteX3" fmla="*/ 4636 w 5481"/>
                <a:gd name="connsiteY3" fmla="*/ 0 h 2116"/>
                <a:gd name="connsiteX4" fmla="*/ 11 w 5481"/>
                <a:gd name="connsiteY4" fmla="*/ 1829 h 2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1" h="2116">
                  <a:moveTo>
                    <a:pt x="11" y="1829"/>
                  </a:moveTo>
                  <a:cubicBezTo>
                    <a:pt x="-204" y="2474"/>
                    <a:pt x="2700" y="1936"/>
                    <a:pt x="4421" y="1183"/>
                  </a:cubicBezTo>
                  <a:cubicBezTo>
                    <a:pt x="4959" y="968"/>
                    <a:pt x="5282" y="753"/>
                    <a:pt x="5389" y="538"/>
                  </a:cubicBezTo>
                  <a:cubicBezTo>
                    <a:pt x="5497" y="323"/>
                    <a:pt x="5712" y="0"/>
                    <a:pt x="4636" y="0"/>
                  </a:cubicBezTo>
                  <a:cubicBezTo>
                    <a:pt x="2485" y="108"/>
                    <a:pt x="119" y="1291"/>
                    <a:pt x="11" y="1829"/>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30" name="任意多边形: 形状 2017">
              <a:extLst>
                <a:ext uri="{FF2B5EF4-FFF2-40B4-BE49-F238E27FC236}">
                  <a16:creationId xmlns:a16="http://schemas.microsoft.com/office/drawing/2014/main" xmlns="" id="{4C3CFDF6-9F48-4B20-B3B7-A87FE8C57D65}"/>
                </a:ext>
              </a:extLst>
            </p:cNvPr>
            <p:cNvSpPr/>
            <p:nvPr/>
          </p:nvSpPr>
          <p:spPr>
            <a:xfrm>
              <a:off x="429194" y="6732359"/>
              <a:ext cx="30382" cy="9043"/>
            </a:xfrm>
            <a:custGeom>
              <a:avLst/>
              <a:gdLst>
                <a:gd name="connsiteX0" fmla="*/ 5166 w 7190"/>
                <a:gd name="connsiteY0" fmla="*/ 1183 h 2140"/>
                <a:gd name="connsiteX1" fmla="*/ 7102 w 7190"/>
                <a:gd name="connsiteY1" fmla="*/ 323 h 2140"/>
                <a:gd name="connsiteX2" fmla="*/ 6564 w 7190"/>
                <a:gd name="connsiteY2" fmla="*/ 0 h 2140"/>
                <a:gd name="connsiteX3" fmla="*/ 3 w 7190"/>
                <a:gd name="connsiteY3" fmla="*/ 2044 h 2140"/>
                <a:gd name="connsiteX4" fmla="*/ 5166 w 7190"/>
                <a:gd name="connsiteY4" fmla="*/ 1183 h 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0" h="2140">
                  <a:moveTo>
                    <a:pt x="5166" y="1183"/>
                  </a:moveTo>
                  <a:cubicBezTo>
                    <a:pt x="6671" y="753"/>
                    <a:pt x="6994" y="430"/>
                    <a:pt x="7102" y="323"/>
                  </a:cubicBezTo>
                  <a:cubicBezTo>
                    <a:pt x="7424" y="0"/>
                    <a:pt x="6779" y="0"/>
                    <a:pt x="6564" y="0"/>
                  </a:cubicBezTo>
                  <a:cubicBezTo>
                    <a:pt x="4197" y="215"/>
                    <a:pt x="110" y="1721"/>
                    <a:pt x="3" y="2044"/>
                  </a:cubicBezTo>
                  <a:cubicBezTo>
                    <a:pt x="-105" y="2366"/>
                    <a:pt x="2907" y="1828"/>
                    <a:pt x="5166" y="1183"/>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31" name="任意多边形: 形状 2018">
              <a:extLst>
                <a:ext uri="{FF2B5EF4-FFF2-40B4-BE49-F238E27FC236}">
                  <a16:creationId xmlns:a16="http://schemas.microsoft.com/office/drawing/2014/main" xmlns="" id="{93200C91-76C5-48E2-A495-0A27AAE28D75}"/>
                </a:ext>
              </a:extLst>
            </p:cNvPr>
            <p:cNvSpPr/>
            <p:nvPr/>
          </p:nvSpPr>
          <p:spPr>
            <a:xfrm>
              <a:off x="487380" y="6728383"/>
              <a:ext cx="37722" cy="9630"/>
            </a:xfrm>
            <a:custGeom>
              <a:avLst/>
              <a:gdLst>
                <a:gd name="connsiteX0" fmla="*/ 0 w 8927"/>
                <a:gd name="connsiteY0" fmla="*/ 2232 h 2279"/>
                <a:gd name="connsiteX1" fmla="*/ 0 w 8927"/>
                <a:gd name="connsiteY1" fmla="*/ 2232 h 2279"/>
                <a:gd name="connsiteX2" fmla="*/ 5916 w 8927"/>
                <a:gd name="connsiteY2" fmla="*/ 1264 h 2279"/>
                <a:gd name="connsiteX3" fmla="*/ 8927 w 8927"/>
                <a:gd name="connsiteY3" fmla="*/ 81 h 2279"/>
                <a:gd name="connsiteX4" fmla="*/ 8497 w 8927"/>
                <a:gd name="connsiteY4" fmla="*/ 81 h 2279"/>
                <a:gd name="connsiteX5" fmla="*/ 0 w 8927"/>
                <a:gd name="connsiteY5" fmla="*/ 2232 h 2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 h="2279">
                  <a:moveTo>
                    <a:pt x="0" y="2232"/>
                  </a:moveTo>
                  <a:cubicBezTo>
                    <a:pt x="0" y="2232"/>
                    <a:pt x="0" y="2339"/>
                    <a:pt x="0" y="2232"/>
                  </a:cubicBezTo>
                  <a:cubicBezTo>
                    <a:pt x="538" y="2339"/>
                    <a:pt x="3549" y="1802"/>
                    <a:pt x="5916" y="1264"/>
                  </a:cubicBezTo>
                  <a:cubicBezTo>
                    <a:pt x="7206" y="941"/>
                    <a:pt x="8820" y="403"/>
                    <a:pt x="8927" y="81"/>
                  </a:cubicBezTo>
                  <a:cubicBezTo>
                    <a:pt x="8820" y="-27"/>
                    <a:pt x="8820" y="-27"/>
                    <a:pt x="8497" y="81"/>
                  </a:cubicBezTo>
                  <a:cubicBezTo>
                    <a:pt x="6238" y="188"/>
                    <a:pt x="538" y="1802"/>
                    <a:pt x="0" y="2232"/>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32" name="任意多边形: 形状 2019">
              <a:extLst>
                <a:ext uri="{FF2B5EF4-FFF2-40B4-BE49-F238E27FC236}">
                  <a16:creationId xmlns:a16="http://schemas.microsoft.com/office/drawing/2014/main" xmlns="" id="{AA777442-FE14-4A03-979A-21FF114716F9}"/>
                </a:ext>
              </a:extLst>
            </p:cNvPr>
            <p:cNvSpPr/>
            <p:nvPr/>
          </p:nvSpPr>
          <p:spPr>
            <a:xfrm>
              <a:off x="543737" y="6724178"/>
              <a:ext cx="45903" cy="10450"/>
            </a:xfrm>
            <a:custGeom>
              <a:avLst/>
              <a:gdLst>
                <a:gd name="connsiteX0" fmla="*/ 0 w 10863"/>
                <a:gd name="connsiteY0" fmla="*/ 2474 h 2473"/>
                <a:gd name="connsiteX1" fmla="*/ 6668 w 10863"/>
                <a:gd name="connsiteY1" fmla="*/ 1291 h 2473"/>
                <a:gd name="connsiteX2" fmla="*/ 10863 w 10863"/>
                <a:gd name="connsiteY2" fmla="*/ 0 h 2473"/>
                <a:gd name="connsiteX3" fmla="*/ 10540 w 10863"/>
                <a:gd name="connsiteY3" fmla="*/ 0 h 2473"/>
                <a:gd name="connsiteX4" fmla="*/ 0 w 10863"/>
                <a:gd name="connsiteY4" fmla="*/ 2474 h 2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3" h="2473">
                  <a:moveTo>
                    <a:pt x="0" y="2474"/>
                  </a:moveTo>
                  <a:cubicBezTo>
                    <a:pt x="645" y="2474"/>
                    <a:pt x="3980" y="1936"/>
                    <a:pt x="6668" y="1291"/>
                  </a:cubicBezTo>
                  <a:cubicBezTo>
                    <a:pt x="7636" y="1075"/>
                    <a:pt x="10648" y="323"/>
                    <a:pt x="10863" y="0"/>
                  </a:cubicBezTo>
                  <a:cubicBezTo>
                    <a:pt x="10756" y="0"/>
                    <a:pt x="10648" y="0"/>
                    <a:pt x="10540" y="0"/>
                  </a:cubicBezTo>
                  <a:cubicBezTo>
                    <a:pt x="8820" y="215"/>
                    <a:pt x="108" y="2044"/>
                    <a:pt x="0" y="2474"/>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33" name="任意多边形: 形状 2020">
              <a:extLst>
                <a:ext uri="{FF2B5EF4-FFF2-40B4-BE49-F238E27FC236}">
                  <a16:creationId xmlns:a16="http://schemas.microsoft.com/office/drawing/2014/main" xmlns="" id="{89CA1415-FFED-4EAA-AB93-F1CD4C0FDCDB}"/>
                </a:ext>
              </a:extLst>
            </p:cNvPr>
            <p:cNvSpPr/>
            <p:nvPr/>
          </p:nvSpPr>
          <p:spPr>
            <a:xfrm>
              <a:off x="596912" y="6719180"/>
              <a:ext cx="53175" cy="10906"/>
            </a:xfrm>
            <a:custGeom>
              <a:avLst/>
              <a:gdLst>
                <a:gd name="connsiteX0" fmla="*/ 12369 w 12584"/>
                <a:gd name="connsiteY0" fmla="*/ 0 h 2581"/>
                <a:gd name="connsiteX1" fmla="*/ 0 w 12584"/>
                <a:gd name="connsiteY1" fmla="*/ 2581 h 2581"/>
                <a:gd name="connsiteX2" fmla="*/ 7314 w 12584"/>
                <a:gd name="connsiteY2" fmla="*/ 1398 h 2581"/>
                <a:gd name="connsiteX3" fmla="*/ 12584 w 12584"/>
                <a:gd name="connsiteY3" fmla="*/ 107 h 2581"/>
                <a:gd name="connsiteX4" fmla="*/ 12369 w 12584"/>
                <a:gd name="connsiteY4" fmla="*/ 0 h 2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4" h="2581">
                  <a:moveTo>
                    <a:pt x="12369" y="0"/>
                  </a:moveTo>
                  <a:cubicBezTo>
                    <a:pt x="10433" y="215"/>
                    <a:pt x="215" y="2366"/>
                    <a:pt x="0" y="2581"/>
                  </a:cubicBezTo>
                  <a:cubicBezTo>
                    <a:pt x="430" y="2581"/>
                    <a:pt x="4087" y="2044"/>
                    <a:pt x="7314" y="1398"/>
                  </a:cubicBezTo>
                  <a:cubicBezTo>
                    <a:pt x="8497" y="1183"/>
                    <a:pt x="12154" y="430"/>
                    <a:pt x="12584" y="107"/>
                  </a:cubicBezTo>
                  <a:cubicBezTo>
                    <a:pt x="12584" y="0"/>
                    <a:pt x="12477" y="0"/>
                    <a:pt x="12369"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34" name="任意多边形: 形状 2021">
              <a:extLst>
                <a:ext uri="{FF2B5EF4-FFF2-40B4-BE49-F238E27FC236}">
                  <a16:creationId xmlns:a16="http://schemas.microsoft.com/office/drawing/2014/main" xmlns="" id="{D1EA8150-E112-40AE-900E-1E4D0BE21CBC}"/>
                </a:ext>
              </a:extLst>
            </p:cNvPr>
            <p:cNvSpPr/>
            <p:nvPr/>
          </p:nvSpPr>
          <p:spPr>
            <a:xfrm>
              <a:off x="645540" y="6713724"/>
              <a:ext cx="59991" cy="11815"/>
            </a:xfrm>
            <a:custGeom>
              <a:avLst/>
              <a:gdLst>
                <a:gd name="connsiteX0" fmla="*/ 14090 w 14197"/>
                <a:gd name="connsiteY0" fmla="*/ 0 h 2796"/>
                <a:gd name="connsiteX1" fmla="*/ 0 w 14197"/>
                <a:gd name="connsiteY1" fmla="*/ 2796 h 2796"/>
                <a:gd name="connsiteX2" fmla="*/ 7852 w 14197"/>
                <a:gd name="connsiteY2" fmla="*/ 1506 h 2796"/>
                <a:gd name="connsiteX3" fmla="*/ 14197 w 14197"/>
                <a:gd name="connsiteY3" fmla="*/ 107 h 2796"/>
                <a:gd name="connsiteX4" fmla="*/ 14090 w 14197"/>
                <a:gd name="connsiteY4" fmla="*/ 0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7" h="2796">
                  <a:moveTo>
                    <a:pt x="14090" y="0"/>
                  </a:moveTo>
                  <a:cubicBezTo>
                    <a:pt x="13337" y="107"/>
                    <a:pt x="430" y="2581"/>
                    <a:pt x="0" y="2796"/>
                  </a:cubicBezTo>
                  <a:cubicBezTo>
                    <a:pt x="645" y="2689"/>
                    <a:pt x="4302" y="2151"/>
                    <a:pt x="7852" y="1506"/>
                  </a:cubicBezTo>
                  <a:cubicBezTo>
                    <a:pt x="7959" y="1506"/>
                    <a:pt x="13982" y="323"/>
                    <a:pt x="14197" y="107"/>
                  </a:cubicBezTo>
                  <a:cubicBezTo>
                    <a:pt x="14197" y="0"/>
                    <a:pt x="14090" y="0"/>
                    <a:pt x="14090"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35" name="任意多边形: 形状 2022">
              <a:extLst>
                <a:ext uri="{FF2B5EF4-FFF2-40B4-BE49-F238E27FC236}">
                  <a16:creationId xmlns:a16="http://schemas.microsoft.com/office/drawing/2014/main" xmlns="" id="{3289D6C7-BC99-42E8-A713-336747DE05AE}"/>
                </a:ext>
              </a:extLst>
            </p:cNvPr>
            <p:cNvSpPr/>
            <p:nvPr/>
          </p:nvSpPr>
          <p:spPr>
            <a:xfrm>
              <a:off x="697354" y="6707817"/>
              <a:ext cx="58174" cy="10906"/>
            </a:xfrm>
            <a:custGeom>
              <a:avLst/>
              <a:gdLst>
                <a:gd name="connsiteX0" fmla="*/ 0 w 13767"/>
                <a:gd name="connsiteY0" fmla="*/ 2581 h 2581"/>
                <a:gd name="connsiteX1" fmla="*/ 5378 w 13767"/>
                <a:gd name="connsiteY1" fmla="*/ 1721 h 2581"/>
                <a:gd name="connsiteX2" fmla="*/ 6453 w 13767"/>
                <a:gd name="connsiteY2" fmla="*/ 1506 h 2581"/>
                <a:gd name="connsiteX3" fmla="*/ 13767 w 13767"/>
                <a:gd name="connsiteY3" fmla="*/ 0 h 2581"/>
                <a:gd name="connsiteX4" fmla="*/ 13660 w 13767"/>
                <a:gd name="connsiteY4" fmla="*/ 0 h 2581"/>
                <a:gd name="connsiteX5" fmla="*/ 0 w 13767"/>
                <a:gd name="connsiteY5" fmla="*/ 2581 h 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7" h="2581">
                  <a:moveTo>
                    <a:pt x="0" y="2581"/>
                  </a:moveTo>
                  <a:lnTo>
                    <a:pt x="5378" y="1721"/>
                  </a:lnTo>
                  <a:cubicBezTo>
                    <a:pt x="5700" y="1613"/>
                    <a:pt x="6131" y="1613"/>
                    <a:pt x="6453" y="1506"/>
                  </a:cubicBezTo>
                  <a:cubicBezTo>
                    <a:pt x="9142" y="968"/>
                    <a:pt x="13229" y="215"/>
                    <a:pt x="13767" y="0"/>
                  </a:cubicBezTo>
                  <a:cubicBezTo>
                    <a:pt x="13767" y="0"/>
                    <a:pt x="13660" y="0"/>
                    <a:pt x="13660" y="0"/>
                  </a:cubicBezTo>
                  <a:cubicBezTo>
                    <a:pt x="9035" y="753"/>
                    <a:pt x="4517" y="1828"/>
                    <a:pt x="0" y="2581"/>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40" name="任意多边形: 形状 2027">
              <a:extLst>
                <a:ext uri="{FF2B5EF4-FFF2-40B4-BE49-F238E27FC236}">
                  <a16:creationId xmlns:a16="http://schemas.microsoft.com/office/drawing/2014/main" xmlns="" id="{B0D616B9-E0C4-4C39-9C79-9BFB0E983F12}"/>
                </a:ext>
              </a:extLst>
            </p:cNvPr>
            <p:cNvSpPr/>
            <p:nvPr/>
          </p:nvSpPr>
          <p:spPr>
            <a:xfrm>
              <a:off x="86066" y="6752355"/>
              <a:ext cx="34992" cy="3237"/>
            </a:xfrm>
            <a:custGeom>
              <a:avLst/>
              <a:gdLst>
                <a:gd name="connsiteX0" fmla="*/ 215 w 8281"/>
                <a:gd name="connsiteY0" fmla="*/ 0 h 766"/>
                <a:gd name="connsiteX1" fmla="*/ 0 w 8281"/>
                <a:gd name="connsiteY1" fmla="*/ 0 h 766"/>
                <a:gd name="connsiteX2" fmla="*/ 8282 w 8281"/>
                <a:gd name="connsiteY2" fmla="*/ 753 h 766"/>
                <a:gd name="connsiteX3" fmla="*/ 5916 w 8281"/>
                <a:gd name="connsiteY3" fmla="*/ 538 h 766"/>
                <a:gd name="connsiteX4" fmla="*/ 215 w 8281"/>
                <a:gd name="connsiteY4" fmla="*/ 0 h 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1" h="766">
                  <a:moveTo>
                    <a:pt x="215" y="0"/>
                  </a:moveTo>
                  <a:cubicBezTo>
                    <a:pt x="107" y="0"/>
                    <a:pt x="0" y="0"/>
                    <a:pt x="0" y="0"/>
                  </a:cubicBezTo>
                  <a:cubicBezTo>
                    <a:pt x="645" y="323"/>
                    <a:pt x="7852" y="860"/>
                    <a:pt x="8282" y="753"/>
                  </a:cubicBezTo>
                  <a:cubicBezTo>
                    <a:pt x="7529" y="645"/>
                    <a:pt x="6668" y="538"/>
                    <a:pt x="5916" y="538"/>
                  </a:cubicBezTo>
                  <a:cubicBezTo>
                    <a:pt x="4087" y="323"/>
                    <a:pt x="2151" y="107"/>
                    <a:pt x="215"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41" name="任意多边形: 形状 2028">
              <a:extLst>
                <a:ext uri="{FF2B5EF4-FFF2-40B4-BE49-F238E27FC236}">
                  <a16:creationId xmlns:a16="http://schemas.microsoft.com/office/drawing/2014/main" xmlns="" id="{AB2CB87E-6ED9-409E-B398-90AAC896CC9A}"/>
                </a:ext>
              </a:extLst>
            </p:cNvPr>
            <p:cNvSpPr/>
            <p:nvPr/>
          </p:nvSpPr>
          <p:spPr>
            <a:xfrm>
              <a:off x="133786" y="6752811"/>
              <a:ext cx="27268" cy="3389"/>
            </a:xfrm>
            <a:custGeom>
              <a:avLst/>
              <a:gdLst>
                <a:gd name="connsiteX0" fmla="*/ 4840 w 6453"/>
                <a:gd name="connsiteY0" fmla="*/ 538 h 802"/>
                <a:gd name="connsiteX1" fmla="*/ 323 w 6453"/>
                <a:gd name="connsiteY1" fmla="*/ 0 h 802"/>
                <a:gd name="connsiteX2" fmla="*/ 0 w 6453"/>
                <a:gd name="connsiteY2" fmla="*/ 108 h 802"/>
                <a:gd name="connsiteX3" fmla="*/ 6453 w 6453"/>
                <a:gd name="connsiteY3" fmla="*/ 753 h 802"/>
                <a:gd name="connsiteX4" fmla="*/ 4840 w 6453"/>
                <a:gd name="connsiteY4" fmla="*/ 538 h 802"/>
                <a:gd name="connsiteX5" fmla="*/ 4840 w 6453"/>
                <a:gd name="connsiteY5" fmla="*/ 538 h 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3" h="802">
                  <a:moveTo>
                    <a:pt x="4840" y="538"/>
                  </a:moveTo>
                  <a:cubicBezTo>
                    <a:pt x="2259" y="215"/>
                    <a:pt x="1076" y="0"/>
                    <a:pt x="323" y="0"/>
                  </a:cubicBezTo>
                  <a:cubicBezTo>
                    <a:pt x="215" y="0"/>
                    <a:pt x="108" y="0"/>
                    <a:pt x="0" y="108"/>
                  </a:cubicBezTo>
                  <a:cubicBezTo>
                    <a:pt x="323" y="430"/>
                    <a:pt x="5916" y="968"/>
                    <a:pt x="6453" y="753"/>
                  </a:cubicBezTo>
                  <a:cubicBezTo>
                    <a:pt x="5808" y="645"/>
                    <a:pt x="5378" y="645"/>
                    <a:pt x="4840" y="538"/>
                  </a:cubicBezTo>
                  <a:lnTo>
                    <a:pt x="4840" y="538"/>
                  </a:ln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42" name="任意多边形: 形状 2029">
              <a:extLst>
                <a:ext uri="{FF2B5EF4-FFF2-40B4-BE49-F238E27FC236}">
                  <a16:creationId xmlns:a16="http://schemas.microsoft.com/office/drawing/2014/main" xmlns="" id="{089FB11F-9BA9-4E86-9975-BFC8F5A0A766}"/>
                </a:ext>
              </a:extLst>
            </p:cNvPr>
            <p:cNvSpPr/>
            <p:nvPr/>
          </p:nvSpPr>
          <p:spPr>
            <a:xfrm>
              <a:off x="181928" y="6753263"/>
              <a:ext cx="19573" cy="3423"/>
            </a:xfrm>
            <a:custGeom>
              <a:avLst/>
              <a:gdLst>
                <a:gd name="connsiteX0" fmla="*/ 546 w 4632"/>
                <a:gd name="connsiteY0" fmla="*/ 0 h 810"/>
                <a:gd name="connsiteX1" fmla="*/ 8 w 4632"/>
                <a:gd name="connsiteY1" fmla="*/ 107 h 810"/>
                <a:gd name="connsiteX2" fmla="*/ 4633 w 4632"/>
                <a:gd name="connsiteY2" fmla="*/ 753 h 810"/>
                <a:gd name="connsiteX3" fmla="*/ 4633 w 4632"/>
                <a:gd name="connsiteY3" fmla="*/ 753 h 810"/>
                <a:gd name="connsiteX4" fmla="*/ 3988 w 4632"/>
                <a:gd name="connsiteY4" fmla="*/ 538 h 810"/>
                <a:gd name="connsiteX5" fmla="*/ 546 w 4632"/>
                <a:gd name="connsiteY5" fmla="*/ 0 h 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2" h="810">
                  <a:moveTo>
                    <a:pt x="546" y="0"/>
                  </a:moveTo>
                  <a:cubicBezTo>
                    <a:pt x="331" y="0"/>
                    <a:pt x="8" y="0"/>
                    <a:pt x="8" y="107"/>
                  </a:cubicBezTo>
                  <a:cubicBezTo>
                    <a:pt x="-207" y="538"/>
                    <a:pt x="3988" y="968"/>
                    <a:pt x="4633" y="753"/>
                  </a:cubicBezTo>
                  <a:lnTo>
                    <a:pt x="4633" y="753"/>
                  </a:lnTo>
                  <a:cubicBezTo>
                    <a:pt x="4418" y="538"/>
                    <a:pt x="4203" y="645"/>
                    <a:pt x="3988" y="538"/>
                  </a:cubicBezTo>
                  <a:cubicBezTo>
                    <a:pt x="3557" y="323"/>
                    <a:pt x="1836" y="0"/>
                    <a:pt x="546"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43" name="任意多边形: 形状 2030">
              <a:extLst>
                <a:ext uri="{FF2B5EF4-FFF2-40B4-BE49-F238E27FC236}">
                  <a16:creationId xmlns:a16="http://schemas.microsoft.com/office/drawing/2014/main" xmlns="" id="{826F1A0E-773D-4D31-9F86-B2B99B706358}"/>
                </a:ext>
              </a:extLst>
            </p:cNvPr>
            <p:cNvSpPr/>
            <p:nvPr/>
          </p:nvSpPr>
          <p:spPr>
            <a:xfrm>
              <a:off x="230451" y="6752811"/>
              <a:ext cx="13361" cy="3271"/>
            </a:xfrm>
            <a:custGeom>
              <a:avLst/>
              <a:gdLst>
                <a:gd name="connsiteX0" fmla="*/ 895 w 3162"/>
                <a:gd name="connsiteY0" fmla="*/ 0 h 774"/>
                <a:gd name="connsiteX1" fmla="*/ 34 w 3162"/>
                <a:gd name="connsiteY1" fmla="*/ 215 h 774"/>
                <a:gd name="connsiteX2" fmla="*/ 2723 w 3162"/>
                <a:gd name="connsiteY2" fmla="*/ 753 h 774"/>
                <a:gd name="connsiteX3" fmla="*/ 3153 w 3162"/>
                <a:gd name="connsiteY3" fmla="*/ 430 h 774"/>
                <a:gd name="connsiteX4" fmla="*/ 895 w 3162"/>
                <a:gd name="connsiteY4" fmla="*/ 0 h 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2" h="774">
                  <a:moveTo>
                    <a:pt x="895" y="0"/>
                  </a:moveTo>
                  <a:cubicBezTo>
                    <a:pt x="357" y="0"/>
                    <a:pt x="34" y="108"/>
                    <a:pt x="34" y="215"/>
                  </a:cubicBezTo>
                  <a:cubicBezTo>
                    <a:pt x="-288" y="538"/>
                    <a:pt x="1755" y="860"/>
                    <a:pt x="2723" y="753"/>
                  </a:cubicBezTo>
                  <a:cubicBezTo>
                    <a:pt x="3261" y="753"/>
                    <a:pt x="3153" y="538"/>
                    <a:pt x="3153" y="430"/>
                  </a:cubicBezTo>
                  <a:cubicBezTo>
                    <a:pt x="2938" y="323"/>
                    <a:pt x="2078" y="0"/>
                    <a:pt x="895"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44" name="任意多边形: 形状 2031">
              <a:extLst>
                <a:ext uri="{FF2B5EF4-FFF2-40B4-BE49-F238E27FC236}">
                  <a16:creationId xmlns:a16="http://schemas.microsoft.com/office/drawing/2014/main" xmlns="" id="{DE4A7A9A-4FAB-4273-B69F-0A69F243B296}"/>
                </a:ext>
              </a:extLst>
            </p:cNvPr>
            <p:cNvSpPr/>
            <p:nvPr/>
          </p:nvSpPr>
          <p:spPr>
            <a:xfrm>
              <a:off x="276937" y="6751903"/>
              <a:ext cx="12601" cy="3427"/>
            </a:xfrm>
            <a:custGeom>
              <a:avLst/>
              <a:gdLst>
                <a:gd name="connsiteX0" fmla="*/ 1832 w 2982"/>
                <a:gd name="connsiteY0" fmla="*/ 0 h 811"/>
                <a:gd name="connsiteX1" fmla="*/ 4 w 2982"/>
                <a:gd name="connsiteY1" fmla="*/ 538 h 811"/>
                <a:gd name="connsiteX2" fmla="*/ 2800 w 2982"/>
                <a:gd name="connsiteY2" fmla="*/ 430 h 811"/>
                <a:gd name="connsiteX3" fmla="*/ 2800 w 2982"/>
                <a:gd name="connsiteY3" fmla="*/ 430 h 811"/>
                <a:gd name="connsiteX4" fmla="*/ 2908 w 2982"/>
                <a:gd name="connsiteY4" fmla="*/ 323 h 811"/>
                <a:gd name="connsiteX5" fmla="*/ 1832 w 2982"/>
                <a:gd name="connsiteY5" fmla="*/ 0 h 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 h="811">
                  <a:moveTo>
                    <a:pt x="1832" y="0"/>
                  </a:moveTo>
                  <a:cubicBezTo>
                    <a:pt x="757" y="0"/>
                    <a:pt x="111" y="323"/>
                    <a:pt x="4" y="538"/>
                  </a:cubicBezTo>
                  <a:cubicBezTo>
                    <a:pt x="-104" y="968"/>
                    <a:pt x="2155" y="860"/>
                    <a:pt x="2800" y="430"/>
                  </a:cubicBezTo>
                  <a:lnTo>
                    <a:pt x="2800" y="430"/>
                  </a:lnTo>
                  <a:cubicBezTo>
                    <a:pt x="2800" y="430"/>
                    <a:pt x="2908" y="323"/>
                    <a:pt x="2908" y="323"/>
                  </a:cubicBezTo>
                  <a:cubicBezTo>
                    <a:pt x="3123" y="215"/>
                    <a:pt x="2908" y="0"/>
                    <a:pt x="1832"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45" name="任意多边形: 形状 2032">
              <a:extLst>
                <a:ext uri="{FF2B5EF4-FFF2-40B4-BE49-F238E27FC236}">
                  <a16:creationId xmlns:a16="http://schemas.microsoft.com/office/drawing/2014/main" xmlns="" id="{14E41A03-D567-44B4-A274-AA0DD9E654FC}"/>
                </a:ext>
              </a:extLst>
            </p:cNvPr>
            <p:cNvSpPr/>
            <p:nvPr/>
          </p:nvSpPr>
          <p:spPr>
            <a:xfrm>
              <a:off x="321035" y="6750081"/>
              <a:ext cx="17486" cy="3757"/>
            </a:xfrm>
            <a:custGeom>
              <a:avLst/>
              <a:gdLst>
                <a:gd name="connsiteX0" fmla="*/ 0 w 4138"/>
                <a:gd name="connsiteY0" fmla="*/ 860 h 889"/>
                <a:gd name="connsiteX1" fmla="*/ 3227 w 4138"/>
                <a:gd name="connsiteY1" fmla="*/ 538 h 889"/>
                <a:gd name="connsiteX2" fmla="*/ 4087 w 4138"/>
                <a:gd name="connsiteY2" fmla="*/ 215 h 889"/>
                <a:gd name="connsiteX3" fmla="*/ 3442 w 4138"/>
                <a:gd name="connsiteY3" fmla="*/ 0 h 889"/>
                <a:gd name="connsiteX4" fmla="*/ 0 w 4138"/>
                <a:gd name="connsiteY4" fmla="*/ 860 h 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 h="889">
                  <a:moveTo>
                    <a:pt x="0" y="860"/>
                  </a:moveTo>
                  <a:cubicBezTo>
                    <a:pt x="215" y="968"/>
                    <a:pt x="2151" y="753"/>
                    <a:pt x="3227" y="538"/>
                  </a:cubicBezTo>
                  <a:cubicBezTo>
                    <a:pt x="3872" y="430"/>
                    <a:pt x="3980" y="215"/>
                    <a:pt x="4087" y="215"/>
                  </a:cubicBezTo>
                  <a:cubicBezTo>
                    <a:pt x="4195" y="108"/>
                    <a:pt x="4195" y="0"/>
                    <a:pt x="3442" y="0"/>
                  </a:cubicBezTo>
                  <a:cubicBezTo>
                    <a:pt x="2044" y="108"/>
                    <a:pt x="0" y="645"/>
                    <a:pt x="0" y="86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46" name="任意多边形: 形状 2033">
              <a:extLst>
                <a:ext uri="{FF2B5EF4-FFF2-40B4-BE49-F238E27FC236}">
                  <a16:creationId xmlns:a16="http://schemas.microsoft.com/office/drawing/2014/main" xmlns="" id="{2E7E33C1-EC2D-48FF-9A1D-7FA15D7C3E47}"/>
                </a:ext>
              </a:extLst>
            </p:cNvPr>
            <p:cNvSpPr/>
            <p:nvPr/>
          </p:nvSpPr>
          <p:spPr>
            <a:xfrm>
              <a:off x="362852" y="6748062"/>
              <a:ext cx="24542" cy="4289"/>
            </a:xfrm>
            <a:custGeom>
              <a:avLst/>
              <a:gdLst>
                <a:gd name="connsiteX0" fmla="*/ 0 w 5808"/>
                <a:gd name="connsiteY0" fmla="*/ 1016 h 1015"/>
                <a:gd name="connsiteX1" fmla="*/ 3980 w 5808"/>
                <a:gd name="connsiteY1" fmla="*/ 586 h 1015"/>
                <a:gd name="connsiteX2" fmla="*/ 5808 w 5808"/>
                <a:gd name="connsiteY2" fmla="*/ 48 h 1015"/>
                <a:gd name="connsiteX3" fmla="*/ 5378 w 5808"/>
                <a:gd name="connsiteY3" fmla="*/ 48 h 1015"/>
                <a:gd name="connsiteX4" fmla="*/ 0 w 5808"/>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8" h="1015">
                  <a:moveTo>
                    <a:pt x="0" y="1016"/>
                  </a:moveTo>
                  <a:cubicBezTo>
                    <a:pt x="215" y="1016"/>
                    <a:pt x="2366" y="908"/>
                    <a:pt x="3980" y="586"/>
                  </a:cubicBezTo>
                  <a:cubicBezTo>
                    <a:pt x="4732" y="478"/>
                    <a:pt x="5700" y="263"/>
                    <a:pt x="5808" y="48"/>
                  </a:cubicBezTo>
                  <a:cubicBezTo>
                    <a:pt x="5700" y="-60"/>
                    <a:pt x="5485" y="48"/>
                    <a:pt x="5378" y="48"/>
                  </a:cubicBezTo>
                  <a:cubicBezTo>
                    <a:pt x="4087" y="155"/>
                    <a:pt x="215" y="908"/>
                    <a:pt x="0" y="101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47" name="任意多边形: 形状 2034">
              <a:extLst>
                <a:ext uri="{FF2B5EF4-FFF2-40B4-BE49-F238E27FC236}">
                  <a16:creationId xmlns:a16="http://schemas.microsoft.com/office/drawing/2014/main" xmlns="" id="{61DEA8CA-65B1-4319-9C1D-4C251AA84743}"/>
                </a:ext>
              </a:extLst>
            </p:cNvPr>
            <p:cNvSpPr/>
            <p:nvPr/>
          </p:nvSpPr>
          <p:spPr>
            <a:xfrm>
              <a:off x="404208" y="6745991"/>
              <a:ext cx="33175" cy="4543"/>
            </a:xfrm>
            <a:custGeom>
              <a:avLst/>
              <a:gdLst>
                <a:gd name="connsiteX0" fmla="*/ 0 w 7851"/>
                <a:gd name="connsiteY0" fmla="*/ 1076 h 1075"/>
                <a:gd name="connsiteX1" fmla="*/ 4840 w 7851"/>
                <a:gd name="connsiteY1" fmla="*/ 538 h 1075"/>
                <a:gd name="connsiteX2" fmla="*/ 7852 w 7851"/>
                <a:gd name="connsiteY2" fmla="*/ 0 h 1075"/>
                <a:gd name="connsiteX3" fmla="*/ 7529 w 7851"/>
                <a:gd name="connsiteY3" fmla="*/ 0 h 1075"/>
                <a:gd name="connsiteX4" fmla="*/ 0 w 7851"/>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1" h="1075">
                  <a:moveTo>
                    <a:pt x="0" y="1076"/>
                  </a:moveTo>
                  <a:cubicBezTo>
                    <a:pt x="430" y="1076"/>
                    <a:pt x="2796" y="860"/>
                    <a:pt x="4840" y="538"/>
                  </a:cubicBezTo>
                  <a:cubicBezTo>
                    <a:pt x="5700" y="430"/>
                    <a:pt x="7636" y="107"/>
                    <a:pt x="7852" y="0"/>
                  </a:cubicBezTo>
                  <a:cubicBezTo>
                    <a:pt x="7744" y="0"/>
                    <a:pt x="7636" y="0"/>
                    <a:pt x="7529" y="0"/>
                  </a:cubicBezTo>
                  <a:cubicBezTo>
                    <a:pt x="6561" y="0"/>
                    <a:pt x="323" y="968"/>
                    <a:pt x="0" y="1076"/>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48" name="任意多边形: 形状 2035">
              <a:extLst>
                <a:ext uri="{FF2B5EF4-FFF2-40B4-BE49-F238E27FC236}">
                  <a16:creationId xmlns:a16="http://schemas.microsoft.com/office/drawing/2014/main" xmlns="" id="{CF7303DB-7D90-43A9-863F-6A79D279DBA4}"/>
                </a:ext>
              </a:extLst>
            </p:cNvPr>
            <p:cNvSpPr/>
            <p:nvPr/>
          </p:nvSpPr>
          <p:spPr>
            <a:xfrm>
              <a:off x="444203" y="6742813"/>
              <a:ext cx="41356" cy="4999"/>
            </a:xfrm>
            <a:custGeom>
              <a:avLst/>
              <a:gdLst>
                <a:gd name="connsiteX0" fmla="*/ 9572 w 9787"/>
                <a:gd name="connsiteY0" fmla="*/ 0 h 1183"/>
                <a:gd name="connsiteX1" fmla="*/ 0 w 9787"/>
                <a:gd name="connsiteY1" fmla="*/ 1183 h 1183"/>
                <a:gd name="connsiteX2" fmla="*/ 5700 w 9787"/>
                <a:gd name="connsiteY2" fmla="*/ 645 h 1183"/>
                <a:gd name="connsiteX3" fmla="*/ 9788 w 9787"/>
                <a:gd name="connsiteY3" fmla="*/ 0 h 1183"/>
                <a:gd name="connsiteX4" fmla="*/ 9572 w 9787"/>
                <a:gd name="connsiteY4" fmla="*/ 0 h 1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7" h="1183">
                  <a:moveTo>
                    <a:pt x="9572" y="0"/>
                  </a:moveTo>
                  <a:cubicBezTo>
                    <a:pt x="8820" y="107"/>
                    <a:pt x="323" y="1183"/>
                    <a:pt x="0" y="1183"/>
                  </a:cubicBezTo>
                  <a:cubicBezTo>
                    <a:pt x="538" y="1183"/>
                    <a:pt x="3119" y="968"/>
                    <a:pt x="5700" y="645"/>
                  </a:cubicBezTo>
                  <a:cubicBezTo>
                    <a:pt x="5808" y="645"/>
                    <a:pt x="9465" y="215"/>
                    <a:pt x="9788" y="0"/>
                  </a:cubicBezTo>
                  <a:cubicBezTo>
                    <a:pt x="9680" y="0"/>
                    <a:pt x="9572" y="0"/>
                    <a:pt x="9572" y="0"/>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49" name="任意多边形: 形状 2036">
              <a:extLst>
                <a:ext uri="{FF2B5EF4-FFF2-40B4-BE49-F238E27FC236}">
                  <a16:creationId xmlns:a16="http://schemas.microsoft.com/office/drawing/2014/main" xmlns="" id="{8AF79233-5EF8-405B-8871-31DAC355EC50}"/>
                </a:ext>
              </a:extLst>
            </p:cNvPr>
            <p:cNvSpPr/>
            <p:nvPr/>
          </p:nvSpPr>
          <p:spPr>
            <a:xfrm>
              <a:off x="482381" y="6739175"/>
              <a:ext cx="49537" cy="5907"/>
            </a:xfrm>
            <a:custGeom>
              <a:avLst/>
              <a:gdLst>
                <a:gd name="connsiteX0" fmla="*/ 0 w 11723"/>
                <a:gd name="connsiteY0" fmla="*/ 1398 h 1398"/>
                <a:gd name="connsiteX1" fmla="*/ 0 w 11723"/>
                <a:gd name="connsiteY1" fmla="*/ 1398 h 1398"/>
                <a:gd name="connsiteX2" fmla="*/ 1398 w 11723"/>
                <a:gd name="connsiteY2" fmla="*/ 1291 h 1398"/>
                <a:gd name="connsiteX3" fmla="*/ 6561 w 11723"/>
                <a:gd name="connsiteY3" fmla="*/ 753 h 1398"/>
                <a:gd name="connsiteX4" fmla="*/ 11724 w 11723"/>
                <a:gd name="connsiteY4" fmla="*/ 0 h 1398"/>
                <a:gd name="connsiteX5" fmla="*/ 11616 w 11723"/>
                <a:gd name="connsiteY5" fmla="*/ 0 h 1398"/>
                <a:gd name="connsiteX6" fmla="*/ 0 w 11723"/>
                <a:gd name="connsiteY6" fmla="*/ 139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23" h="1398">
                  <a:moveTo>
                    <a:pt x="0" y="1398"/>
                  </a:moveTo>
                  <a:cubicBezTo>
                    <a:pt x="0" y="1398"/>
                    <a:pt x="0" y="1398"/>
                    <a:pt x="0" y="1398"/>
                  </a:cubicBezTo>
                  <a:lnTo>
                    <a:pt x="1398" y="1291"/>
                  </a:lnTo>
                  <a:cubicBezTo>
                    <a:pt x="3119" y="1183"/>
                    <a:pt x="4840" y="968"/>
                    <a:pt x="6561" y="753"/>
                  </a:cubicBezTo>
                  <a:cubicBezTo>
                    <a:pt x="6561" y="753"/>
                    <a:pt x="11293" y="215"/>
                    <a:pt x="11724" y="0"/>
                  </a:cubicBezTo>
                  <a:cubicBezTo>
                    <a:pt x="11724" y="0"/>
                    <a:pt x="11616" y="0"/>
                    <a:pt x="11616" y="0"/>
                  </a:cubicBezTo>
                  <a:cubicBezTo>
                    <a:pt x="7744" y="430"/>
                    <a:pt x="3872" y="968"/>
                    <a:pt x="0" y="139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sp>
          <p:nvSpPr>
            <p:cNvPr id="1950" name="任意多边形: 形状 2037">
              <a:extLst>
                <a:ext uri="{FF2B5EF4-FFF2-40B4-BE49-F238E27FC236}">
                  <a16:creationId xmlns:a16="http://schemas.microsoft.com/office/drawing/2014/main" xmlns="" id="{BEA988FD-B9C0-4D41-A67E-F83674445338}"/>
                </a:ext>
              </a:extLst>
            </p:cNvPr>
            <p:cNvSpPr/>
            <p:nvPr/>
          </p:nvSpPr>
          <p:spPr>
            <a:xfrm>
              <a:off x="559190" y="6735085"/>
              <a:ext cx="16362" cy="2269"/>
            </a:xfrm>
            <a:custGeom>
              <a:avLst/>
              <a:gdLst>
                <a:gd name="connsiteX0" fmla="*/ 0 w 3872"/>
                <a:gd name="connsiteY0" fmla="*/ 538 h 537"/>
                <a:gd name="connsiteX1" fmla="*/ 3549 w 3872"/>
                <a:gd name="connsiteY1" fmla="*/ 108 h 537"/>
                <a:gd name="connsiteX2" fmla="*/ 3872 w 3872"/>
                <a:gd name="connsiteY2" fmla="*/ 0 h 537"/>
                <a:gd name="connsiteX3" fmla="*/ 3764 w 3872"/>
                <a:gd name="connsiteY3" fmla="*/ 0 h 537"/>
                <a:gd name="connsiteX4" fmla="*/ 0 w 3872"/>
                <a:gd name="connsiteY4" fmla="*/ 538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2" h="537">
                  <a:moveTo>
                    <a:pt x="0" y="538"/>
                  </a:moveTo>
                  <a:lnTo>
                    <a:pt x="3549" y="108"/>
                  </a:lnTo>
                  <a:cubicBezTo>
                    <a:pt x="3657" y="108"/>
                    <a:pt x="3764" y="108"/>
                    <a:pt x="3872" y="0"/>
                  </a:cubicBezTo>
                  <a:cubicBezTo>
                    <a:pt x="3872" y="0"/>
                    <a:pt x="3764" y="0"/>
                    <a:pt x="3764" y="0"/>
                  </a:cubicBezTo>
                  <a:cubicBezTo>
                    <a:pt x="2474" y="215"/>
                    <a:pt x="1291" y="430"/>
                    <a:pt x="0" y="538"/>
                  </a:cubicBezTo>
                  <a:close/>
                </a:path>
              </a:pathLst>
            </a:custGeom>
            <a:grpFill/>
            <a:ln w="10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lt"/>
                <a:cs typeface="+mn-cs"/>
              </a:endParaRPr>
            </a:p>
          </p:txBody>
        </p:sp>
      </p:grpSp>
      <p:sp>
        <p:nvSpPr>
          <p:cNvPr id="195" name="文本框 194"/>
          <p:cNvSpPr txBox="1"/>
          <p:nvPr/>
        </p:nvSpPr>
        <p:spPr>
          <a:xfrm>
            <a:off x="844956" y="1863793"/>
            <a:ext cx="10150997" cy="230832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1" i="0" u="none" strike="noStrike" kern="1200" cap="none" spc="0" normalizeH="0" baseline="0" noProof="0" dirty="0">
                <a:ln>
                  <a:noFill/>
                </a:ln>
                <a:solidFill>
                  <a:prstClr val="black"/>
                </a:solidFill>
                <a:effectLst/>
                <a:uLnTx/>
                <a:uFillTx/>
                <a:latin typeface="字体圈欣意冠黑体" panose="00000500000000000000" pitchFamily="2" charset="-122"/>
                <a:ea typeface="字体圈欣意冠黑体" panose="00000500000000000000" pitchFamily="2" charset="-122"/>
                <a:cs typeface="+mn-cs"/>
              </a:rPr>
              <a:t>《</a:t>
            </a:r>
            <a:r>
              <a:rPr kumimoji="0" lang="zh-CN" altLang="en-US" sz="3600" b="1" i="0" u="none" strike="noStrike" kern="1200" cap="none" spc="0" normalizeH="0" baseline="0" noProof="0" dirty="0">
                <a:ln>
                  <a:noFill/>
                </a:ln>
                <a:solidFill>
                  <a:prstClr val="black"/>
                </a:solidFill>
                <a:effectLst/>
                <a:uLnTx/>
                <a:uFillTx/>
                <a:latin typeface="字体圈欣意冠黑体" panose="00000500000000000000" pitchFamily="2" charset="-122"/>
                <a:ea typeface="字体圈欣意冠黑体" panose="00000500000000000000" pitchFamily="2" charset="-122"/>
                <a:cs typeface="+mn-cs"/>
              </a:rPr>
              <a:t>武汉市燃气管道工程消耗量定额及基价表</a:t>
            </a:r>
            <a:r>
              <a:rPr kumimoji="0" lang="en-US" altLang="zh-CN" sz="3600" b="1" i="0" u="none" strike="noStrike" kern="1200" cap="none" spc="0" normalizeH="0" baseline="0" noProof="0" dirty="0" smtClean="0">
                <a:ln>
                  <a:noFill/>
                </a:ln>
                <a:solidFill>
                  <a:prstClr val="black"/>
                </a:solidFill>
                <a:effectLst/>
                <a:uLnTx/>
                <a:uFillTx/>
                <a:latin typeface="字体圈欣意冠黑体" panose="00000500000000000000" pitchFamily="2" charset="-122"/>
                <a:ea typeface="字体圈欣意冠黑体" panose="00000500000000000000" pitchFamily="2" charset="-122"/>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CN" sz="3600" b="1" i="0" u="none" strike="noStrike" kern="1200" cap="none" spc="0" normalizeH="0" baseline="0" noProof="0" dirty="0">
              <a:ln>
                <a:noFill/>
              </a:ln>
              <a:solidFill>
                <a:prstClr val="black"/>
              </a:solidFill>
              <a:effectLst/>
              <a:uLnTx/>
              <a:uFillTx/>
              <a:latin typeface="字体圈欣意冠黑体" panose="00000500000000000000" pitchFamily="2" charset="-122"/>
              <a:ea typeface="字体圈欣意冠黑体" panose="00000500000000000000" pitchFamily="2" charset="-122"/>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3600" b="1" i="0" u="none" strike="noStrike" kern="1200" cap="none" spc="0" normalizeH="0" baseline="0" noProof="0" dirty="0" smtClean="0">
                <a:ln>
                  <a:noFill/>
                </a:ln>
                <a:solidFill>
                  <a:prstClr val="black"/>
                </a:solidFill>
                <a:effectLst/>
                <a:uLnTx/>
                <a:uFillTx/>
                <a:latin typeface="思源黑体 CN Light"/>
                <a:cs typeface="阿里巴巴普惠体 L" panose="00020600040101010101" pitchFamily="18" charset="-122"/>
              </a:rPr>
              <a:t>技 术 交 底</a:t>
            </a:r>
            <a:endParaRPr kumimoji="0" lang="zh-CN" altLang="en-US" sz="3600" b="1" i="0" u="none" strike="noStrike" kern="1200" cap="none" spc="0" normalizeH="0" baseline="0" noProof="0" dirty="0">
              <a:ln>
                <a:noFill/>
              </a:ln>
              <a:solidFill>
                <a:prstClr val="black"/>
              </a:solidFill>
              <a:effectLst/>
              <a:uLnTx/>
              <a:uFillTx/>
              <a:latin typeface="思源黑体 CN Light"/>
              <a:cs typeface="阿里巴巴普惠体 L" panose="00020600040101010101" pitchFamily="18" charset="-122"/>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3600" b="1" i="0" u="none" strike="noStrike" kern="1200" cap="none" spc="0" normalizeH="0" baseline="0" noProof="0" dirty="0">
              <a:ln>
                <a:noFill/>
              </a:ln>
              <a:solidFill>
                <a:prstClr val="black"/>
              </a:solidFill>
              <a:effectLst/>
              <a:uLnTx/>
              <a:uFillTx/>
              <a:latin typeface="字体圈欣意冠黑体" panose="00000500000000000000" pitchFamily="2" charset="-122"/>
              <a:ea typeface="字体圈欣意冠黑体" panose="00000500000000000000" pitchFamily="2" charset="-122"/>
              <a:cs typeface="+mn-cs"/>
            </a:endParaRPr>
          </a:p>
        </p:txBody>
      </p:sp>
      <p:sp>
        <p:nvSpPr>
          <p:cNvPr id="2" name="TextBox 1"/>
          <p:cNvSpPr txBox="1"/>
          <p:nvPr/>
        </p:nvSpPr>
        <p:spPr>
          <a:xfrm>
            <a:off x="2894226" y="3941284"/>
            <a:ext cx="6052456"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400" b="1" i="0" u="none" strike="noStrike" kern="1200" cap="none" spc="0" normalizeH="0" baseline="0" noProof="0" dirty="0">
                <a:ln>
                  <a:noFill/>
                </a:ln>
                <a:solidFill>
                  <a:prstClr val="black"/>
                </a:solidFill>
                <a:effectLst/>
                <a:uLnTx/>
                <a:uFillTx/>
                <a:latin typeface="字体圈欣意冠黑体" panose="00000500000000000000" pitchFamily="2" charset="-122"/>
                <a:ea typeface="字体圈欣意冠黑体" panose="00000500000000000000" pitchFamily="2" charset="-122"/>
                <a:cs typeface="+mn-cs"/>
              </a:rPr>
              <a:t> 编制组</a:t>
            </a:r>
          </a:p>
        </p:txBody>
      </p:sp>
      <p:pic>
        <p:nvPicPr>
          <p:cNvPr id="3" name="图片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943267" y="3848107"/>
            <a:ext cx="466933" cy="648020"/>
          </a:xfrm>
          <a:prstGeom prst="rect">
            <a:avLst/>
          </a:prstGeom>
        </p:spPr>
      </p:pic>
    </p:spTree>
    <p:extLst>
      <p:ext uri="{BB962C8B-B14F-4D97-AF65-F5344CB8AC3E}">
        <p14:creationId xmlns:p14="http://schemas.microsoft.com/office/powerpoint/2010/main" val="470947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gradFill>
          <a:gsLst>
            <a:gs pos="0">
              <a:srgbClr val="289AF5">
                <a:lumMod val="4000"/>
                <a:lumOff val="96000"/>
              </a:srgbClr>
            </a:gs>
            <a:gs pos="100000">
              <a:srgbClr val="146DD7">
                <a:alpha val="29000"/>
              </a:srgbClr>
            </a:gs>
          </a:gsLst>
          <a:lin ang="5400000" scaled="1"/>
        </a:gradFill>
        <a:effectLst/>
      </p:bgPr>
    </p:bg>
    <p:spTree>
      <p:nvGrpSpPr>
        <p:cNvPr id="1" name=""/>
        <p:cNvGrpSpPr/>
        <p:nvPr/>
      </p:nvGrpSpPr>
      <p:grpSpPr>
        <a:xfrm>
          <a:off x="0" y="0"/>
          <a:ext cx="0" cy="0"/>
          <a:chOff x="0" y="0"/>
          <a:chExt cx="0" cy="0"/>
        </a:xfrm>
      </p:grpSpPr>
      <p:sp>
        <p:nvSpPr>
          <p:cNvPr id="1036" name="圆角矩形 1035"/>
          <p:cNvSpPr/>
          <p:nvPr/>
        </p:nvSpPr>
        <p:spPr>
          <a:xfrm rot="18268163">
            <a:off x="6941584" y="2596511"/>
            <a:ext cx="1697993" cy="908245"/>
          </a:xfrm>
          <a:prstGeom prst="roundRect">
            <a:avLst>
              <a:gd name="adj" fmla="val 50000"/>
            </a:avLst>
          </a:prstGeom>
          <a:gradFill flip="none" rotWithShape="1">
            <a:gsLst>
              <a:gs pos="0">
                <a:srgbClr val="6DE5FD">
                  <a:alpha val="0"/>
                </a:srgbClr>
              </a:gs>
              <a:gs pos="100000">
                <a:srgbClr val="2CA2FA">
                  <a:alpha val="29000"/>
                </a:srgbClr>
              </a:gs>
            </a:gsLst>
            <a:lin ang="21594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35" name="圆角矩形 1034"/>
          <p:cNvSpPr/>
          <p:nvPr/>
        </p:nvSpPr>
        <p:spPr>
          <a:xfrm rot="20479944">
            <a:off x="6679465" y="2578805"/>
            <a:ext cx="1970073" cy="1495588"/>
          </a:xfrm>
          <a:prstGeom prst="roundRect">
            <a:avLst>
              <a:gd name="adj" fmla="val 50000"/>
            </a:avLst>
          </a:prstGeom>
          <a:gradFill flip="none" rotWithShape="1">
            <a:gsLst>
              <a:gs pos="0">
                <a:srgbClr val="6DE5FD">
                  <a:alpha val="0"/>
                </a:srgbClr>
              </a:gs>
              <a:gs pos="100000">
                <a:srgbClr val="2CA2FA">
                  <a:alpha val="29000"/>
                </a:srgbClr>
              </a:gs>
            </a:gsLst>
            <a:lin ang="21594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nvGrpSpPr>
          <p:cNvPr id="1951" name="组合 1950"/>
          <p:cNvGrpSpPr/>
          <p:nvPr/>
        </p:nvGrpSpPr>
        <p:grpSpPr>
          <a:xfrm>
            <a:off x="27436" y="177293"/>
            <a:ext cx="3465467" cy="6579393"/>
            <a:chOff x="27436" y="177293"/>
            <a:chExt cx="3465467" cy="6579393"/>
          </a:xfrm>
          <a:gradFill flip="none" rotWithShape="1">
            <a:gsLst>
              <a:gs pos="0">
                <a:schemeClr val="bg1">
                  <a:alpha val="44000"/>
                </a:schemeClr>
              </a:gs>
              <a:gs pos="100000">
                <a:srgbClr val="2CA2FA">
                  <a:alpha val="0"/>
                </a:srgbClr>
              </a:gs>
            </a:gsLst>
            <a:lin ang="18900000" scaled="1"/>
            <a:tileRect/>
          </a:gradFill>
        </p:grpSpPr>
        <p:sp>
          <p:nvSpPr>
            <p:cNvPr id="262" name="任意多边形: 形状 16">
              <a:extLst>
                <a:ext uri="{FF2B5EF4-FFF2-40B4-BE49-F238E27FC236}">
                  <a16:creationId xmlns:a16="http://schemas.microsoft.com/office/drawing/2014/main" xmlns="" id="{774B7578-049D-4F43-AFB1-F13A7C882183}"/>
                </a:ext>
              </a:extLst>
            </p:cNvPr>
            <p:cNvSpPr/>
            <p:nvPr/>
          </p:nvSpPr>
          <p:spPr>
            <a:xfrm>
              <a:off x="248651" y="2516083"/>
              <a:ext cx="81972" cy="86012"/>
            </a:xfrm>
            <a:custGeom>
              <a:avLst/>
              <a:gdLst>
                <a:gd name="connsiteX0" fmla="*/ 19389 w 19399"/>
                <a:gd name="connsiteY0" fmla="*/ 10971 h 20355"/>
                <a:gd name="connsiteX1" fmla="*/ 9386 w 19399"/>
                <a:gd name="connsiteY1" fmla="*/ 0 h 20355"/>
                <a:gd name="connsiteX2" fmla="*/ 2395 w 19399"/>
                <a:gd name="connsiteY2" fmla="*/ 16779 h 20355"/>
                <a:gd name="connsiteX3" fmla="*/ 19389 w 19399"/>
                <a:gd name="connsiteY3" fmla="*/ 10971 h 20355"/>
              </a:gdLst>
              <a:ahLst/>
              <a:cxnLst>
                <a:cxn ang="0">
                  <a:pos x="connsiteX0" y="connsiteY0"/>
                </a:cxn>
                <a:cxn ang="0">
                  <a:pos x="connsiteX1" y="connsiteY1"/>
                </a:cxn>
                <a:cxn ang="0">
                  <a:pos x="connsiteX2" y="connsiteY2"/>
                </a:cxn>
                <a:cxn ang="0">
                  <a:pos x="connsiteX3" y="connsiteY3"/>
                </a:cxn>
              </a:cxnLst>
              <a:rect l="l" t="t" r="r" b="b"/>
              <a:pathLst>
                <a:path w="19399" h="20355">
                  <a:moveTo>
                    <a:pt x="19389" y="10971"/>
                  </a:moveTo>
                  <a:cubicBezTo>
                    <a:pt x="19604" y="6561"/>
                    <a:pt x="16700" y="215"/>
                    <a:pt x="9386" y="0"/>
                  </a:cubicBezTo>
                  <a:cubicBezTo>
                    <a:pt x="352" y="645"/>
                    <a:pt x="-2553" y="10863"/>
                    <a:pt x="2395" y="16779"/>
                  </a:cubicBezTo>
                  <a:cubicBezTo>
                    <a:pt x="8096" y="23662"/>
                    <a:pt x="18851" y="20005"/>
                    <a:pt x="19389"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63" name="任意多边形: 形状 17">
              <a:extLst>
                <a:ext uri="{FF2B5EF4-FFF2-40B4-BE49-F238E27FC236}">
                  <a16:creationId xmlns:a16="http://schemas.microsoft.com/office/drawing/2014/main" xmlns="" id="{25053E64-3C26-4487-BD56-EBCB0FAEDBC0}"/>
                </a:ext>
              </a:extLst>
            </p:cNvPr>
            <p:cNvSpPr/>
            <p:nvPr/>
          </p:nvSpPr>
          <p:spPr>
            <a:xfrm>
              <a:off x="562799" y="2506990"/>
              <a:ext cx="82298" cy="85894"/>
            </a:xfrm>
            <a:custGeom>
              <a:avLst/>
              <a:gdLst>
                <a:gd name="connsiteX0" fmla="*/ 19474 w 19476"/>
                <a:gd name="connsiteY0" fmla="*/ 10863 h 20327"/>
                <a:gd name="connsiteX1" fmla="*/ 8934 w 19476"/>
                <a:gd name="connsiteY1" fmla="*/ 0 h 20327"/>
                <a:gd name="connsiteX2" fmla="*/ 2588 w 19476"/>
                <a:gd name="connsiteY2" fmla="*/ 16886 h 20327"/>
                <a:gd name="connsiteX3" fmla="*/ 19474 w 19476"/>
                <a:gd name="connsiteY3" fmla="*/ 10863 h 20327"/>
              </a:gdLst>
              <a:ahLst/>
              <a:cxnLst>
                <a:cxn ang="0">
                  <a:pos x="connsiteX0" y="connsiteY0"/>
                </a:cxn>
                <a:cxn ang="0">
                  <a:pos x="connsiteX1" y="connsiteY1"/>
                </a:cxn>
                <a:cxn ang="0">
                  <a:pos x="connsiteX2" y="connsiteY2"/>
                </a:cxn>
                <a:cxn ang="0">
                  <a:pos x="connsiteX3" y="connsiteY3"/>
                </a:cxn>
              </a:cxnLst>
              <a:rect l="l" t="t" r="r" b="b"/>
              <a:pathLst>
                <a:path w="19476" h="20327">
                  <a:moveTo>
                    <a:pt x="19474" y="10863"/>
                  </a:moveTo>
                  <a:cubicBezTo>
                    <a:pt x="19582" y="6453"/>
                    <a:pt x="16355" y="108"/>
                    <a:pt x="8934" y="0"/>
                  </a:cubicBezTo>
                  <a:cubicBezTo>
                    <a:pt x="7" y="753"/>
                    <a:pt x="-2467" y="10971"/>
                    <a:pt x="2588" y="16886"/>
                  </a:cubicBezTo>
                  <a:cubicBezTo>
                    <a:pt x="8611" y="23662"/>
                    <a:pt x="19259" y="19790"/>
                    <a:pt x="19474"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64" name="任意多边形: 形状 18">
              <a:extLst>
                <a:ext uri="{FF2B5EF4-FFF2-40B4-BE49-F238E27FC236}">
                  <a16:creationId xmlns:a16="http://schemas.microsoft.com/office/drawing/2014/main" xmlns="" id="{54A3B88C-64BB-44A0-AC73-EB6DE8355E99}"/>
                </a:ext>
              </a:extLst>
            </p:cNvPr>
            <p:cNvSpPr/>
            <p:nvPr/>
          </p:nvSpPr>
          <p:spPr>
            <a:xfrm>
              <a:off x="875971" y="2495175"/>
              <a:ext cx="81808" cy="85459"/>
            </a:xfrm>
            <a:custGeom>
              <a:avLst/>
              <a:gdLst>
                <a:gd name="connsiteX0" fmla="*/ 19360 w 19360"/>
                <a:gd name="connsiteY0" fmla="*/ 10756 h 20224"/>
                <a:gd name="connsiteX1" fmla="*/ 8496 w 19360"/>
                <a:gd name="connsiteY1" fmla="*/ 0 h 20224"/>
                <a:gd name="connsiteX2" fmla="*/ 3656 w 19360"/>
                <a:gd name="connsiteY2" fmla="*/ 17532 h 20224"/>
                <a:gd name="connsiteX3" fmla="*/ 19360 w 19360"/>
                <a:gd name="connsiteY3" fmla="*/ 10756 h 20224"/>
              </a:gdLst>
              <a:ahLst/>
              <a:cxnLst>
                <a:cxn ang="0">
                  <a:pos x="connsiteX0" y="connsiteY0"/>
                </a:cxn>
                <a:cxn ang="0">
                  <a:pos x="connsiteX1" y="connsiteY1"/>
                </a:cxn>
                <a:cxn ang="0">
                  <a:pos x="connsiteX2" y="connsiteY2"/>
                </a:cxn>
                <a:cxn ang="0">
                  <a:pos x="connsiteX3" y="connsiteY3"/>
                </a:cxn>
              </a:cxnLst>
              <a:rect l="l" t="t" r="r" b="b"/>
              <a:pathLst>
                <a:path w="19360" h="20224">
                  <a:moveTo>
                    <a:pt x="19360" y="10756"/>
                  </a:moveTo>
                  <a:cubicBezTo>
                    <a:pt x="19252" y="6346"/>
                    <a:pt x="15810" y="108"/>
                    <a:pt x="8496" y="0"/>
                  </a:cubicBezTo>
                  <a:cubicBezTo>
                    <a:pt x="-753" y="860"/>
                    <a:pt x="-2582" y="11939"/>
                    <a:pt x="3656" y="17532"/>
                  </a:cubicBezTo>
                  <a:cubicBezTo>
                    <a:pt x="9895" y="23340"/>
                    <a:pt x="19467" y="19145"/>
                    <a:pt x="19360" y="107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65" name="任意多边形: 形状 19">
              <a:extLst>
                <a:ext uri="{FF2B5EF4-FFF2-40B4-BE49-F238E27FC236}">
                  <a16:creationId xmlns:a16="http://schemas.microsoft.com/office/drawing/2014/main" xmlns="" id="{7F50D02E-E320-4FE1-9DED-2C9118B22753}"/>
                </a:ext>
              </a:extLst>
            </p:cNvPr>
            <p:cNvSpPr/>
            <p:nvPr/>
          </p:nvSpPr>
          <p:spPr>
            <a:xfrm>
              <a:off x="1184731" y="2479722"/>
              <a:ext cx="80823" cy="85497"/>
            </a:xfrm>
            <a:custGeom>
              <a:avLst/>
              <a:gdLst>
                <a:gd name="connsiteX0" fmla="*/ 3940 w 19127"/>
                <a:gd name="connsiteY0" fmla="*/ 17639 h 20233"/>
                <a:gd name="connsiteX1" fmla="*/ 19105 w 19127"/>
                <a:gd name="connsiteY1" fmla="*/ 10648 h 20233"/>
                <a:gd name="connsiteX2" fmla="*/ 19105 w 19127"/>
                <a:gd name="connsiteY2" fmla="*/ 10648 h 20233"/>
                <a:gd name="connsiteX3" fmla="*/ 8027 w 19127"/>
                <a:gd name="connsiteY3" fmla="*/ 0 h 20233"/>
                <a:gd name="connsiteX4" fmla="*/ 3940 w 19127"/>
                <a:gd name="connsiteY4" fmla="*/ 17639 h 20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7" h="20233">
                  <a:moveTo>
                    <a:pt x="3940" y="17639"/>
                  </a:moveTo>
                  <a:cubicBezTo>
                    <a:pt x="10393" y="23340"/>
                    <a:pt x="19643" y="19037"/>
                    <a:pt x="19105" y="10648"/>
                  </a:cubicBezTo>
                  <a:lnTo>
                    <a:pt x="19105" y="10648"/>
                  </a:lnTo>
                  <a:cubicBezTo>
                    <a:pt x="18890" y="6238"/>
                    <a:pt x="15233" y="0"/>
                    <a:pt x="8027" y="0"/>
                  </a:cubicBezTo>
                  <a:cubicBezTo>
                    <a:pt x="-1115" y="1076"/>
                    <a:pt x="-2406" y="12154"/>
                    <a:pt x="3940" y="176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66" name="任意多边形: 形状 20">
              <a:extLst>
                <a:ext uri="{FF2B5EF4-FFF2-40B4-BE49-F238E27FC236}">
                  <a16:creationId xmlns:a16="http://schemas.microsoft.com/office/drawing/2014/main" xmlns="" id="{1D192C42-3AB4-4412-B834-952491168719}"/>
                </a:ext>
              </a:extLst>
            </p:cNvPr>
            <p:cNvSpPr/>
            <p:nvPr/>
          </p:nvSpPr>
          <p:spPr>
            <a:xfrm>
              <a:off x="1487348" y="2461535"/>
              <a:ext cx="79230" cy="85180"/>
            </a:xfrm>
            <a:custGeom>
              <a:avLst/>
              <a:gdLst>
                <a:gd name="connsiteX0" fmla="*/ 4172 w 18750"/>
                <a:gd name="connsiteY0" fmla="*/ 17641 h 20158"/>
                <a:gd name="connsiteX1" fmla="*/ 18692 w 18750"/>
                <a:gd name="connsiteY1" fmla="*/ 10434 h 20158"/>
                <a:gd name="connsiteX2" fmla="*/ 7399 w 18750"/>
                <a:gd name="connsiteY2" fmla="*/ 1 h 20158"/>
                <a:gd name="connsiteX3" fmla="*/ 4172 w 18750"/>
                <a:gd name="connsiteY3" fmla="*/ 17641 h 20158"/>
              </a:gdLst>
              <a:ahLst/>
              <a:cxnLst>
                <a:cxn ang="0">
                  <a:pos x="connsiteX0" y="connsiteY0"/>
                </a:cxn>
                <a:cxn ang="0">
                  <a:pos x="connsiteX1" y="connsiteY1"/>
                </a:cxn>
                <a:cxn ang="0">
                  <a:pos x="connsiteX2" y="connsiteY2"/>
                </a:cxn>
                <a:cxn ang="0">
                  <a:pos x="connsiteX3" y="connsiteY3"/>
                </a:cxn>
              </a:cxnLst>
              <a:rect l="l" t="t" r="r" b="b"/>
              <a:pathLst>
                <a:path w="18750" h="20158">
                  <a:moveTo>
                    <a:pt x="4172" y="17641"/>
                  </a:moveTo>
                  <a:cubicBezTo>
                    <a:pt x="10733" y="23233"/>
                    <a:pt x="19552" y="18931"/>
                    <a:pt x="18692" y="10434"/>
                  </a:cubicBezTo>
                  <a:cubicBezTo>
                    <a:pt x="18262" y="6025"/>
                    <a:pt x="14497" y="-106"/>
                    <a:pt x="7399" y="1"/>
                  </a:cubicBezTo>
                  <a:cubicBezTo>
                    <a:pt x="-1421" y="1077"/>
                    <a:pt x="-2174" y="12155"/>
                    <a:pt x="4172" y="1764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67" name="任意多边形: 形状 21">
              <a:extLst>
                <a:ext uri="{FF2B5EF4-FFF2-40B4-BE49-F238E27FC236}">
                  <a16:creationId xmlns:a16="http://schemas.microsoft.com/office/drawing/2014/main" xmlns="" id="{744886A1-88BC-463D-93AB-9423E4CEF4EB}"/>
                </a:ext>
              </a:extLst>
            </p:cNvPr>
            <p:cNvSpPr/>
            <p:nvPr/>
          </p:nvSpPr>
          <p:spPr>
            <a:xfrm>
              <a:off x="1780026" y="2439706"/>
              <a:ext cx="76344" cy="85133"/>
            </a:xfrm>
            <a:custGeom>
              <a:avLst/>
              <a:gdLst>
                <a:gd name="connsiteX0" fmla="*/ 17942 w 18067"/>
                <a:gd name="connsiteY0" fmla="*/ 10331 h 20147"/>
                <a:gd name="connsiteX1" fmla="*/ 6756 w 18067"/>
                <a:gd name="connsiteY1" fmla="*/ 6 h 20147"/>
                <a:gd name="connsiteX2" fmla="*/ 5896 w 18067"/>
                <a:gd name="connsiteY2" fmla="*/ 113 h 20147"/>
                <a:gd name="connsiteX3" fmla="*/ 5251 w 18067"/>
                <a:gd name="connsiteY3" fmla="*/ 18290 h 20147"/>
                <a:gd name="connsiteX4" fmla="*/ 17942 w 18067"/>
                <a:gd name="connsiteY4" fmla="*/ 10331 h 20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7" h="20147">
                  <a:moveTo>
                    <a:pt x="17942" y="10331"/>
                  </a:moveTo>
                  <a:cubicBezTo>
                    <a:pt x="17297" y="5921"/>
                    <a:pt x="13425" y="-210"/>
                    <a:pt x="6756" y="6"/>
                  </a:cubicBezTo>
                  <a:cubicBezTo>
                    <a:pt x="6541" y="6"/>
                    <a:pt x="6111" y="113"/>
                    <a:pt x="5896" y="113"/>
                  </a:cubicBezTo>
                  <a:cubicBezTo>
                    <a:pt x="-1633" y="1619"/>
                    <a:pt x="-2063" y="13020"/>
                    <a:pt x="5251" y="18290"/>
                  </a:cubicBezTo>
                  <a:cubicBezTo>
                    <a:pt x="11704" y="22915"/>
                    <a:pt x="19125" y="18398"/>
                    <a:pt x="17942"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77" name="任意多边形: 形状 31">
              <a:extLst>
                <a:ext uri="{FF2B5EF4-FFF2-40B4-BE49-F238E27FC236}">
                  <a16:creationId xmlns:a16="http://schemas.microsoft.com/office/drawing/2014/main" xmlns="" id="{94876CDF-AD8B-40AA-AFA3-048C30698E2B}"/>
                </a:ext>
              </a:extLst>
            </p:cNvPr>
            <p:cNvSpPr/>
            <p:nvPr/>
          </p:nvSpPr>
          <p:spPr>
            <a:xfrm>
              <a:off x="76749" y="2713782"/>
              <a:ext cx="83502" cy="87690"/>
            </a:xfrm>
            <a:custGeom>
              <a:avLst/>
              <a:gdLst>
                <a:gd name="connsiteX0" fmla="*/ 19737 w 19761"/>
                <a:gd name="connsiteY0" fmla="*/ 11293 h 20752"/>
                <a:gd name="connsiteX1" fmla="*/ 9734 w 19761"/>
                <a:gd name="connsiteY1" fmla="*/ 0 h 20752"/>
                <a:gd name="connsiteX2" fmla="*/ 2313 w 19761"/>
                <a:gd name="connsiteY2" fmla="*/ 17101 h 20752"/>
                <a:gd name="connsiteX3" fmla="*/ 19737 w 19761"/>
                <a:gd name="connsiteY3" fmla="*/ 11293 h 20752"/>
              </a:gdLst>
              <a:ahLst/>
              <a:cxnLst>
                <a:cxn ang="0">
                  <a:pos x="connsiteX0" y="connsiteY0"/>
                </a:cxn>
                <a:cxn ang="0">
                  <a:pos x="connsiteX1" y="connsiteY1"/>
                </a:cxn>
                <a:cxn ang="0">
                  <a:pos x="connsiteX2" y="connsiteY2"/>
                </a:cxn>
                <a:cxn ang="0">
                  <a:pos x="connsiteX3" y="connsiteY3"/>
                </a:cxn>
              </a:cxnLst>
              <a:rect l="l" t="t" r="r" b="b"/>
              <a:pathLst>
                <a:path w="19761" h="20752">
                  <a:moveTo>
                    <a:pt x="19737" y="11293"/>
                  </a:moveTo>
                  <a:cubicBezTo>
                    <a:pt x="20060" y="6776"/>
                    <a:pt x="17263" y="323"/>
                    <a:pt x="9734" y="0"/>
                  </a:cubicBezTo>
                  <a:cubicBezTo>
                    <a:pt x="592" y="645"/>
                    <a:pt x="-2635" y="11078"/>
                    <a:pt x="2313" y="17101"/>
                  </a:cubicBezTo>
                  <a:cubicBezTo>
                    <a:pt x="7906" y="24092"/>
                    <a:pt x="18984" y="20436"/>
                    <a:pt x="19737"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78" name="任意多边形: 形状 32">
              <a:extLst>
                <a:ext uri="{FF2B5EF4-FFF2-40B4-BE49-F238E27FC236}">
                  <a16:creationId xmlns:a16="http://schemas.microsoft.com/office/drawing/2014/main" xmlns="" id="{49DBA4FA-BDC4-47EF-9584-2E07BD9072D2}"/>
                </a:ext>
              </a:extLst>
            </p:cNvPr>
            <p:cNvSpPr/>
            <p:nvPr/>
          </p:nvSpPr>
          <p:spPr>
            <a:xfrm>
              <a:off x="397561" y="2706510"/>
              <a:ext cx="83954" cy="87677"/>
            </a:xfrm>
            <a:custGeom>
              <a:avLst/>
              <a:gdLst>
                <a:gd name="connsiteX0" fmla="*/ 2541 w 19868"/>
                <a:gd name="connsiteY0" fmla="*/ 17209 h 20749"/>
                <a:gd name="connsiteX1" fmla="*/ 19858 w 19868"/>
                <a:gd name="connsiteY1" fmla="*/ 11186 h 20749"/>
                <a:gd name="connsiteX2" fmla="*/ 19858 w 19868"/>
                <a:gd name="connsiteY2" fmla="*/ 11186 h 20749"/>
                <a:gd name="connsiteX3" fmla="*/ 9425 w 19868"/>
                <a:gd name="connsiteY3" fmla="*/ 0 h 20749"/>
                <a:gd name="connsiteX4" fmla="*/ 2541 w 19868"/>
                <a:gd name="connsiteY4" fmla="*/ 17209 h 20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8" h="20749">
                  <a:moveTo>
                    <a:pt x="2541" y="17209"/>
                  </a:moveTo>
                  <a:cubicBezTo>
                    <a:pt x="8457" y="24092"/>
                    <a:pt x="19428" y="20328"/>
                    <a:pt x="19858" y="11186"/>
                  </a:cubicBezTo>
                  <a:lnTo>
                    <a:pt x="19858" y="11186"/>
                  </a:lnTo>
                  <a:cubicBezTo>
                    <a:pt x="20073" y="6668"/>
                    <a:pt x="16954" y="215"/>
                    <a:pt x="9425" y="0"/>
                  </a:cubicBezTo>
                  <a:cubicBezTo>
                    <a:pt x="283" y="753"/>
                    <a:pt x="-2621" y="11186"/>
                    <a:pt x="2541"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79" name="任意多边形: 形状 33">
              <a:extLst>
                <a:ext uri="{FF2B5EF4-FFF2-40B4-BE49-F238E27FC236}">
                  <a16:creationId xmlns:a16="http://schemas.microsoft.com/office/drawing/2014/main" xmlns="" id="{A4B985B1-6D6D-4A35-85CF-2E54DF0EA61F}"/>
                </a:ext>
              </a:extLst>
            </p:cNvPr>
            <p:cNvSpPr/>
            <p:nvPr/>
          </p:nvSpPr>
          <p:spPr>
            <a:xfrm>
              <a:off x="718525" y="2696060"/>
              <a:ext cx="83823" cy="87440"/>
            </a:xfrm>
            <a:custGeom>
              <a:avLst/>
              <a:gdLst>
                <a:gd name="connsiteX0" fmla="*/ 19835 w 19837"/>
                <a:gd name="connsiteY0" fmla="*/ 11078 h 20693"/>
                <a:gd name="connsiteX1" fmla="*/ 9080 w 19837"/>
                <a:gd name="connsiteY1" fmla="*/ 0 h 20693"/>
                <a:gd name="connsiteX2" fmla="*/ 2734 w 19837"/>
                <a:gd name="connsiteY2" fmla="*/ 17209 h 20693"/>
                <a:gd name="connsiteX3" fmla="*/ 19835 w 19837"/>
                <a:gd name="connsiteY3" fmla="*/ 11078 h 20693"/>
              </a:gdLst>
              <a:ahLst/>
              <a:cxnLst>
                <a:cxn ang="0">
                  <a:pos x="connsiteX0" y="connsiteY0"/>
                </a:cxn>
                <a:cxn ang="0">
                  <a:pos x="connsiteX1" y="connsiteY1"/>
                </a:cxn>
                <a:cxn ang="0">
                  <a:pos x="connsiteX2" y="connsiteY2"/>
                </a:cxn>
                <a:cxn ang="0">
                  <a:pos x="connsiteX3" y="connsiteY3"/>
                </a:cxn>
              </a:cxnLst>
              <a:rect l="l" t="t" r="r" b="b"/>
              <a:pathLst>
                <a:path w="19837" h="20693">
                  <a:moveTo>
                    <a:pt x="19835" y="11078"/>
                  </a:moveTo>
                  <a:cubicBezTo>
                    <a:pt x="19943" y="6561"/>
                    <a:pt x="16609" y="108"/>
                    <a:pt x="9080" y="0"/>
                  </a:cubicBezTo>
                  <a:cubicBezTo>
                    <a:pt x="-63" y="860"/>
                    <a:pt x="-2536" y="11293"/>
                    <a:pt x="2734" y="17209"/>
                  </a:cubicBezTo>
                  <a:cubicBezTo>
                    <a:pt x="8865" y="24092"/>
                    <a:pt x="19728" y="20113"/>
                    <a:pt x="19835"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0" name="任意多边形: 形状 34">
              <a:extLst>
                <a:ext uri="{FF2B5EF4-FFF2-40B4-BE49-F238E27FC236}">
                  <a16:creationId xmlns:a16="http://schemas.microsoft.com/office/drawing/2014/main" xmlns="" id="{F9FECB0D-BEBA-42FF-9106-CC75460CE85E}"/>
                </a:ext>
              </a:extLst>
            </p:cNvPr>
            <p:cNvSpPr/>
            <p:nvPr/>
          </p:nvSpPr>
          <p:spPr>
            <a:xfrm>
              <a:off x="1037013" y="2681968"/>
              <a:ext cx="83025" cy="87842"/>
            </a:xfrm>
            <a:custGeom>
              <a:avLst/>
              <a:gdLst>
                <a:gd name="connsiteX0" fmla="*/ 19645 w 19648"/>
                <a:gd name="connsiteY0" fmla="*/ 10971 h 20788"/>
                <a:gd name="connsiteX1" fmla="*/ 8674 w 19648"/>
                <a:gd name="connsiteY1" fmla="*/ 0 h 20788"/>
                <a:gd name="connsiteX2" fmla="*/ 3727 w 19648"/>
                <a:gd name="connsiteY2" fmla="*/ 17962 h 20788"/>
                <a:gd name="connsiteX3" fmla="*/ 19645 w 19648"/>
                <a:gd name="connsiteY3" fmla="*/ 10971 h 20788"/>
              </a:gdLst>
              <a:ahLst/>
              <a:cxnLst>
                <a:cxn ang="0">
                  <a:pos x="connsiteX0" y="connsiteY0"/>
                </a:cxn>
                <a:cxn ang="0">
                  <a:pos x="connsiteX1" y="connsiteY1"/>
                </a:cxn>
                <a:cxn ang="0">
                  <a:pos x="connsiteX2" y="connsiteY2"/>
                </a:cxn>
                <a:cxn ang="0">
                  <a:pos x="connsiteX3" y="connsiteY3"/>
                </a:cxn>
              </a:cxnLst>
              <a:rect l="l" t="t" r="r" b="b"/>
              <a:pathLst>
                <a:path w="19648" h="20788">
                  <a:moveTo>
                    <a:pt x="19645" y="10971"/>
                  </a:moveTo>
                  <a:cubicBezTo>
                    <a:pt x="19538" y="6453"/>
                    <a:pt x="16096" y="108"/>
                    <a:pt x="8674" y="0"/>
                  </a:cubicBezTo>
                  <a:cubicBezTo>
                    <a:pt x="-791" y="968"/>
                    <a:pt x="-2619" y="12369"/>
                    <a:pt x="3727" y="17962"/>
                  </a:cubicBezTo>
                  <a:cubicBezTo>
                    <a:pt x="10288" y="23985"/>
                    <a:pt x="19860" y="19790"/>
                    <a:pt x="19645"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1" name="任意多边形: 形状 35">
              <a:extLst>
                <a:ext uri="{FF2B5EF4-FFF2-40B4-BE49-F238E27FC236}">
                  <a16:creationId xmlns:a16="http://schemas.microsoft.com/office/drawing/2014/main" xmlns="" id="{7ABCE59E-1FBD-4694-A47B-58F0B132D3F6}"/>
                </a:ext>
              </a:extLst>
            </p:cNvPr>
            <p:cNvSpPr/>
            <p:nvPr/>
          </p:nvSpPr>
          <p:spPr>
            <a:xfrm>
              <a:off x="1350662" y="2665602"/>
              <a:ext cx="81233" cy="87039"/>
            </a:xfrm>
            <a:custGeom>
              <a:avLst/>
              <a:gdLst>
                <a:gd name="connsiteX0" fmla="*/ 3822 w 19224"/>
                <a:gd name="connsiteY0" fmla="*/ 17963 h 20598"/>
                <a:gd name="connsiteX1" fmla="*/ 19203 w 19224"/>
                <a:gd name="connsiteY1" fmla="*/ 10757 h 20598"/>
                <a:gd name="connsiteX2" fmla="*/ 8017 w 19224"/>
                <a:gd name="connsiteY2" fmla="*/ 1 h 20598"/>
                <a:gd name="connsiteX3" fmla="*/ 3822 w 19224"/>
                <a:gd name="connsiteY3" fmla="*/ 17963 h 20598"/>
              </a:gdLst>
              <a:ahLst/>
              <a:cxnLst>
                <a:cxn ang="0">
                  <a:pos x="connsiteX0" y="connsiteY0"/>
                </a:cxn>
                <a:cxn ang="0">
                  <a:pos x="connsiteX1" y="connsiteY1"/>
                </a:cxn>
                <a:cxn ang="0">
                  <a:pos x="connsiteX2" y="connsiteY2"/>
                </a:cxn>
                <a:cxn ang="0">
                  <a:pos x="connsiteX3" y="connsiteY3"/>
                </a:cxn>
              </a:cxnLst>
              <a:rect l="l" t="t" r="r" b="b"/>
              <a:pathLst>
                <a:path w="19224" h="20598">
                  <a:moveTo>
                    <a:pt x="3822" y="17963"/>
                  </a:moveTo>
                  <a:cubicBezTo>
                    <a:pt x="10275" y="23771"/>
                    <a:pt x="19740" y="19361"/>
                    <a:pt x="19203" y="10757"/>
                  </a:cubicBezTo>
                  <a:cubicBezTo>
                    <a:pt x="18987" y="6240"/>
                    <a:pt x="15330" y="-106"/>
                    <a:pt x="8017" y="1"/>
                  </a:cubicBezTo>
                  <a:cubicBezTo>
                    <a:pt x="-1018" y="969"/>
                    <a:pt x="-2416" y="12370"/>
                    <a:pt x="3822" y="179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2" name="任意多边形: 形状 36">
              <a:extLst>
                <a:ext uri="{FF2B5EF4-FFF2-40B4-BE49-F238E27FC236}">
                  <a16:creationId xmlns:a16="http://schemas.microsoft.com/office/drawing/2014/main" xmlns="" id="{42342811-5E59-4B71-B3A7-1D77FF3985C1}"/>
                </a:ext>
              </a:extLst>
            </p:cNvPr>
            <p:cNvSpPr/>
            <p:nvPr/>
          </p:nvSpPr>
          <p:spPr>
            <a:xfrm>
              <a:off x="1655869" y="2645150"/>
              <a:ext cx="79720" cy="86883"/>
            </a:xfrm>
            <a:custGeom>
              <a:avLst/>
              <a:gdLst>
                <a:gd name="connsiteX0" fmla="*/ 18822 w 18866"/>
                <a:gd name="connsiteY0" fmla="*/ 10649 h 20561"/>
                <a:gd name="connsiteX1" fmla="*/ 7528 w 18866"/>
                <a:gd name="connsiteY1" fmla="*/ 1 h 20561"/>
                <a:gd name="connsiteX2" fmla="*/ 4087 w 18866"/>
                <a:gd name="connsiteY2" fmla="*/ 18071 h 20561"/>
                <a:gd name="connsiteX3" fmla="*/ 18822 w 18866"/>
                <a:gd name="connsiteY3" fmla="*/ 10649 h 20561"/>
              </a:gdLst>
              <a:ahLst/>
              <a:cxnLst>
                <a:cxn ang="0">
                  <a:pos x="connsiteX0" y="connsiteY0"/>
                </a:cxn>
                <a:cxn ang="0">
                  <a:pos x="connsiteX1" y="connsiteY1"/>
                </a:cxn>
                <a:cxn ang="0">
                  <a:pos x="connsiteX2" y="connsiteY2"/>
                </a:cxn>
                <a:cxn ang="0">
                  <a:pos x="connsiteX3" y="connsiteY3"/>
                </a:cxn>
              </a:cxnLst>
              <a:rect l="l" t="t" r="r" b="b"/>
              <a:pathLst>
                <a:path w="18866" h="20561">
                  <a:moveTo>
                    <a:pt x="18822" y="10649"/>
                  </a:moveTo>
                  <a:cubicBezTo>
                    <a:pt x="18391" y="6132"/>
                    <a:pt x="14735" y="-106"/>
                    <a:pt x="7528" y="1"/>
                  </a:cubicBezTo>
                  <a:cubicBezTo>
                    <a:pt x="-1291" y="1184"/>
                    <a:pt x="-2259" y="12478"/>
                    <a:pt x="4087" y="18071"/>
                  </a:cubicBezTo>
                  <a:cubicBezTo>
                    <a:pt x="10647" y="23664"/>
                    <a:pt x="19575" y="19254"/>
                    <a:pt x="18822" y="106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3" name="任意多边形: 形状 37">
              <a:extLst>
                <a:ext uri="{FF2B5EF4-FFF2-40B4-BE49-F238E27FC236}">
                  <a16:creationId xmlns:a16="http://schemas.microsoft.com/office/drawing/2014/main" xmlns="" id="{C5D54847-C8DD-4BA4-A8B1-0482F8417321}"/>
                </a:ext>
              </a:extLst>
            </p:cNvPr>
            <p:cNvSpPr/>
            <p:nvPr/>
          </p:nvSpPr>
          <p:spPr>
            <a:xfrm>
              <a:off x="1735403" y="2690149"/>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84" name="任意多边形: 形状 38">
              <a:extLst>
                <a:ext uri="{FF2B5EF4-FFF2-40B4-BE49-F238E27FC236}">
                  <a16:creationId xmlns:a16="http://schemas.microsoft.com/office/drawing/2014/main" xmlns="" id="{4D4DB2FD-6133-4EC2-9CFF-E79D26D22163}"/>
                </a:ext>
              </a:extLst>
            </p:cNvPr>
            <p:cNvSpPr/>
            <p:nvPr/>
          </p:nvSpPr>
          <p:spPr>
            <a:xfrm>
              <a:off x="1948319" y="2621499"/>
              <a:ext cx="74235" cy="87326"/>
            </a:xfrm>
            <a:custGeom>
              <a:avLst/>
              <a:gdLst>
                <a:gd name="connsiteX0" fmla="*/ 17480 w 17568"/>
                <a:gd name="connsiteY0" fmla="*/ 10546 h 20666"/>
                <a:gd name="connsiteX1" fmla="*/ 6724 w 17568"/>
                <a:gd name="connsiteY1" fmla="*/ 5 h 20666"/>
                <a:gd name="connsiteX2" fmla="*/ 5004 w 17568"/>
                <a:gd name="connsiteY2" fmla="*/ 18720 h 20666"/>
                <a:gd name="connsiteX3" fmla="*/ 17480 w 17568"/>
                <a:gd name="connsiteY3" fmla="*/ 10546 h 20666"/>
              </a:gdLst>
              <a:ahLst/>
              <a:cxnLst>
                <a:cxn ang="0">
                  <a:pos x="connsiteX0" y="connsiteY0"/>
                </a:cxn>
                <a:cxn ang="0">
                  <a:pos x="connsiteX1" y="connsiteY1"/>
                </a:cxn>
                <a:cxn ang="0">
                  <a:pos x="connsiteX2" y="connsiteY2"/>
                </a:cxn>
                <a:cxn ang="0">
                  <a:pos x="connsiteX3" y="connsiteY3"/>
                </a:cxn>
              </a:cxnLst>
              <a:rect l="l" t="t" r="r" b="b"/>
              <a:pathLst>
                <a:path w="17568" h="20666">
                  <a:moveTo>
                    <a:pt x="17480" y="10546"/>
                  </a:moveTo>
                  <a:cubicBezTo>
                    <a:pt x="16942" y="6029"/>
                    <a:pt x="13178" y="-210"/>
                    <a:pt x="6724" y="5"/>
                  </a:cubicBezTo>
                  <a:cubicBezTo>
                    <a:pt x="-1988" y="1296"/>
                    <a:pt x="-1880" y="13557"/>
                    <a:pt x="5004" y="18720"/>
                  </a:cubicBezTo>
                  <a:cubicBezTo>
                    <a:pt x="11242" y="23560"/>
                    <a:pt x="18448" y="18828"/>
                    <a:pt x="17480" y="105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5" name="任意多边形: 形状 39">
              <a:extLst>
                <a:ext uri="{FF2B5EF4-FFF2-40B4-BE49-F238E27FC236}">
                  <a16:creationId xmlns:a16="http://schemas.microsoft.com/office/drawing/2014/main" xmlns="" id="{ADDBB6DB-99F1-43D2-A9DE-360EFE238B26}"/>
                </a:ext>
              </a:extLst>
            </p:cNvPr>
            <p:cNvSpPr/>
            <p:nvPr/>
          </p:nvSpPr>
          <p:spPr>
            <a:xfrm>
              <a:off x="2214033" y="2596049"/>
              <a:ext cx="68383" cy="87128"/>
            </a:xfrm>
            <a:custGeom>
              <a:avLst/>
              <a:gdLst>
                <a:gd name="connsiteX0" fmla="*/ 5687 w 16183"/>
                <a:gd name="connsiteY0" fmla="*/ 5 h 20619"/>
                <a:gd name="connsiteX1" fmla="*/ 5042 w 16183"/>
                <a:gd name="connsiteY1" fmla="*/ 18720 h 20619"/>
                <a:gd name="connsiteX2" fmla="*/ 16012 w 16183"/>
                <a:gd name="connsiteY2" fmla="*/ 10546 h 20619"/>
                <a:gd name="connsiteX3" fmla="*/ 5687 w 16183"/>
                <a:gd name="connsiteY3" fmla="*/ 5 h 20619"/>
              </a:gdLst>
              <a:ahLst/>
              <a:cxnLst>
                <a:cxn ang="0">
                  <a:pos x="connsiteX0" y="connsiteY0"/>
                </a:cxn>
                <a:cxn ang="0">
                  <a:pos x="connsiteX1" y="connsiteY1"/>
                </a:cxn>
                <a:cxn ang="0">
                  <a:pos x="connsiteX2" y="connsiteY2"/>
                </a:cxn>
                <a:cxn ang="0">
                  <a:pos x="connsiteX3" y="connsiteY3"/>
                </a:cxn>
              </a:cxnLst>
              <a:rect l="l" t="t" r="r" b="b"/>
              <a:pathLst>
                <a:path w="16183" h="20619">
                  <a:moveTo>
                    <a:pt x="5687" y="5"/>
                  </a:moveTo>
                  <a:cubicBezTo>
                    <a:pt x="-2164" y="1404"/>
                    <a:pt x="-1412" y="13557"/>
                    <a:pt x="5042" y="18720"/>
                  </a:cubicBezTo>
                  <a:cubicBezTo>
                    <a:pt x="11065" y="23453"/>
                    <a:pt x="17303" y="18828"/>
                    <a:pt x="16012" y="10546"/>
                  </a:cubicBezTo>
                  <a:cubicBezTo>
                    <a:pt x="15260" y="6029"/>
                    <a:pt x="11603" y="-210"/>
                    <a:pt x="5687"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6" name="任意多边形: 形状 40">
              <a:extLst>
                <a:ext uri="{FF2B5EF4-FFF2-40B4-BE49-F238E27FC236}">
                  <a16:creationId xmlns:a16="http://schemas.microsoft.com/office/drawing/2014/main" xmlns="" id="{95C099C8-AD91-4E22-81AB-A4FA50DF61BE}"/>
                </a:ext>
              </a:extLst>
            </p:cNvPr>
            <p:cNvSpPr/>
            <p:nvPr/>
          </p:nvSpPr>
          <p:spPr>
            <a:xfrm>
              <a:off x="2452927" y="2569208"/>
              <a:ext cx="62040" cy="86452"/>
            </a:xfrm>
            <a:custGeom>
              <a:avLst/>
              <a:gdLst>
                <a:gd name="connsiteX0" fmla="*/ 4651 w 14682"/>
                <a:gd name="connsiteY0" fmla="*/ 12 h 20459"/>
                <a:gd name="connsiteX1" fmla="*/ 5620 w 14682"/>
                <a:gd name="connsiteY1" fmla="*/ 19157 h 20459"/>
                <a:gd name="connsiteX2" fmla="*/ 14439 w 14682"/>
                <a:gd name="connsiteY2" fmla="*/ 10337 h 20459"/>
                <a:gd name="connsiteX3" fmla="*/ 4651 w 14682"/>
                <a:gd name="connsiteY3" fmla="*/ 12 h 20459"/>
              </a:gdLst>
              <a:ahLst/>
              <a:cxnLst>
                <a:cxn ang="0">
                  <a:pos x="connsiteX0" y="connsiteY0"/>
                </a:cxn>
                <a:cxn ang="0">
                  <a:pos x="connsiteX1" y="connsiteY1"/>
                </a:cxn>
                <a:cxn ang="0">
                  <a:pos x="connsiteX2" y="connsiteY2"/>
                </a:cxn>
                <a:cxn ang="0">
                  <a:pos x="connsiteX3" y="connsiteY3"/>
                </a:cxn>
              </a:cxnLst>
              <a:rect l="l" t="t" r="r" b="b"/>
              <a:pathLst>
                <a:path w="14682" h="20459">
                  <a:moveTo>
                    <a:pt x="4651" y="12"/>
                  </a:moveTo>
                  <a:cubicBezTo>
                    <a:pt x="-2555" y="1518"/>
                    <a:pt x="-726" y="14747"/>
                    <a:pt x="5620" y="19157"/>
                  </a:cubicBezTo>
                  <a:cubicBezTo>
                    <a:pt x="10997" y="22921"/>
                    <a:pt x="15837" y="18081"/>
                    <a:pt x="14439" y="10337"/>
                  </a:cubicBezTo>
                  <a:cubicBezTo>
                    <a:pt x="13579" y="5928"/>
                    <a:pt x="10029" y="-311"/>
                    <a:pt x="4651"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7" name="任意多边形: 形状 41">
              <a:extLst>
                <a:ext uri="{FF2B5EF4-FFF2-40B4-BE49-F238E27FC236}">
                  <a16:creationId xmlns:a16="http://schemas.microsoft.com/office/drawing/2014/main" xmlns="" id="{C95F3F4F-D203-4F89-8195-BDF52430E9F5}"/>
                </a:ext>
              </a:extLst>
            </p:cNvPr>
            <p:cNvSpPr/>
            <p:nvPr/>
          </p:nvSpPr>
          <p:spPr>
            <a:xfrm>
              <a:off x="2663286" y="2540571"/>
              <a:ext cx="55964" cy="86380"/>
            </a:xfrm>
            <a:custGeom>
              <a:avLst/>
              <a:gdLst>
                <a:gd name="connsiteX0" fmla="*/ 3807 w 13244"/>
                <a:gd name="connsiteY0" fmla="*/ 12 h 20442"/>
                <a:gd name="connsiteX1" fmla="*/ 6280 w 13244"/>
                <a:gd name="connsiteY1" fmla="*/ 19587 h 20442"/>
                <a:gd name="connsiteX2" fmla="*/ 12841 w 13244"/>
                <a:gd name="connsiteY2" fmla="*/ 10338 h 20442"/>
                <a:gd name="connsiteX3" fmla="*/ 3807 w 13244"/>
                <a:gd name="connsiteY3" fmla="*/ 12 h 20442"/>
              </a:gdLst>
              <a:ahLst/>
              <a:cxnLst>
                <a:cxn ang="0">
                  <a:pos x="connsiteX0" y="connsiteY0"/>
                </a:cxn>
                <a:cxn ang="0">
                  <a:pos x="connsiteX1" y="connsiteY1"/>
                </a:cxn>
                <a:cxn ang="0">
                  <a:pos x="connsiteX2" y="connsiteY2"/>
                </a:cxn>
                <a:cxn ang="0">
                  <a:pos x="connsiteX3" y="connsiteY3"/>
                </a:cxn>
              </a:cxnLst>
              <a:rect l="l" t="t" r="r" b="b"/>
              <a:pathLst>
                <a:path w="13244" h="20442">
                  <a:moveTo>
                    <a:pt x="3807" y="12"/>
                  </a:moveTo>
                  <a:cubicBezTo>
                    <a:pt x="-2862" y="1626"/>
                    <a:pt x="42" y="15823"/>
                    <a:pt x="6280" y="19587"/>
                  </a:cubicBezTo>
                  <a:cubicBezTo>
                    <a:pt x="11013" y="22491"/>
                    <a:pt x="14455" y="17651"/>
                    <a:pt x="12841" y="10338"/>
                  </a:cubicBezTo>
                  <a:cubicBezTo>
                    <a:pt x="11981" y="5820"/>
                    <a:pt x="8432" y="-310"/>
                    <a:pt x="380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8" name="任意多边形: 形状 42">
              <a:extLst>
                <a:ext uri="{FF2B5EF4-FFF2-40B4-BE49-F238E27FC236}">
                  <a16:creationId xmlns:a16="http://schemas.microsoft.com/office/drawing/2014/main" xmlns="" id="{55415126-CC21-42CC-93E2-CFCDCB699659}"/>
                </a:ext>
              </a:extLst>
            </p:cNvPr>
            <p:cNvSpPr/>
            <p:nvPr/>
          </p:nvSpPr>
          <p:spPr>
            <a:xfrm>
              <a:off x="2845346" y="2510577"/>
              <a:ext cx="50103" cy="86126"/>
            </a:xfrm>
            <a:custGeom>
              <a:avLst/>
              <a:gdLst>
                <a:gd name="connsiteX0" fmla="*/ 6756 w 11857"/>
                <a:gd name="connsiteY0" fmla="*/ 19910 h 20382"/>
                <a:gd name="connsiteX1" fmla="*/ 11274 w 11857"/>
                <a:gd name="connsiteY1" fmla="*/ 10230 h 20382"/>
                <a:gd name="connsiteX2" fmla="*/ 2884 w 11857"/>
                <a:gd name="connsiteY2" fmla="*/ 12 h 20382"/>
                <a:gd name="connsiteX3" fmla="*/ 2347 w 11857"/>
                <a:gd name="connsiteY3" fmla="*/ 120 h 20382"/>
                <a:gd name="connsiteX4" fmla="*/ 6756 w 11857"/>
                <a:gd name="connsiteY4" fmla="*/ 1991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57" h="20382">
                  <a:moveTo>
                    <a:pt x="6756" y="19910"/>
                  </a:moveTo>
                  <a:cubicBezTo>
                    <a:pt x="10736" y="21954"/>
                    <a:pt x="12995" y="17114"/>
                    <a:pt x="11274" y="10230"/>
                  </a:cubicBezTo>
                  <a:cubicBezTo>
                    <a:pt x="10198" y="5820"/>
                    <a:pt x="6864" y="-310"/>
                    <a:pt x="2884" y="12"/>
                  </a:cubicBezTo>
                  <a:cubicBezTo>
                    <a:pt x="2777" y="12"/>
                    <a:pt x="2562" y="120"/>
                    <a:pt x="2347" y="120"/>
                  </a:cubicBezTo>
                  <a:cubicBezTo>
                    <a:pt x="-2493" y="2271"/>
                    <a:pt x="733" y="16791"/>
                    <a:pt x="6756" y="199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9" name="任意多边形: 形状 43">
              <a:extLst>
                <a:ext uri="{FF2B5EF4-FFF2-40B4-BE49-F238E27FC236}">
                  <a16:creationId xmlns:a16="http://schemas.microsoft.com/office/drawing/2014/main" xmlns="" id="{D6642CEC-3C04-4B56-BA07-2ABED10CE9F5}"/>
                </a:ext>
              </a:extLst>
            </p:cNvPr>
            <p:cNvSpPr/>
            <p:nvPr/>
          </p:nvSpPr>
          <p:spPr>
            <a:xfrm>
              <a:off x="2997100" y="2480123"/>
              <a:ext cx="44631" cy="86126"/>
            </a:xfrm>
            <a:custGeom>
              <a:avLst/>
              <a:gdLst>
                <a:gd name="connsiteX0" fmla="*/ 9778 w 10562"/>
                <a:gd name="connsiteY0" fmla="*/ 10230 h 20382"/>
                <a:gd name="connsiteX1" fmla="*/ 9778 w 10562"/>
                <a:gd name="connsiteY1" fmla="*/ 10230 h 20382"/>
                <a:gd name="connsiteX2" fmla="*/ 2142 w 10562"/>
                <a:gd name="connsiteY2" fmla="*/ 12 h 20382"/>
                <a:gd name="connsiteX3" fmla="*/ 6659 w 10562"/>
                <a:gd name="connsiteY3" fmla="*/ 19910 h 20382"/>
                <a:gd name="connsiteX4" fmla="*/ 9778 w 10562"/>
                <a:gd name="connsiteY4" fmla="*/ 1023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2" h="20382">
                  <a:moveTo>
                    <a:pt x="9778" y="10230"/>
                  </a:moveTo>
                  <a:lnTo>
                    <a:pt x="9778" y="10230"/>
                  </a:lnTo>
                  <a:cubicBezTo>
                    <a:pt x="8595" y="5820"/>
                    <a:pt x="5369" y="-310"/>
                    <a:pt x="2142" y="12"/>
                  </a:cubicBezTo>
                  <a:cubicBezTo>
                    <a:pt x="-2806" y="1841"/>
                    <a:pt x="1712" y="16898"/>
                    <a:pt x="6659" y="19910"/>
                  </a:cubicBezTo>
                  <a:cubicBezTo>
                    <a:pt x="10101" y="21954"/>
                    <a:pt x="11607" y="17114"/>
                    <a:pt x="9778" y="102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90" name="任意多边形: 形状 44">
              <a:extLst>
                <a:ext uri="{FF2B5EF4-FFF2-40B4-BE49-F238E27FC236}">
                  <a16:creationId xmlns:a16="http://schemas.microsoft.com/office/drawing/2014/main" xmlns="" id="{F960DC4D-A4C8-4753-9A11-84BCE54E535B}"/>
                </a:ext>
              </a:extLst>
            </p:cNvPr>
            <p:cNvSpPr/>
            <p:nvPr/>
          </p:nvSpPr>
          <p:spPr>
            <a:xfrm>
              <a:off x="3118983" y="2449179"/>
              <a:ext cx="39176" cy="85509"/>
            </a:xfrm>
            <a:custGeom>
              <a:avLst/>
              <a:gdLst>
                <a:gd name="connsiteX0" fmla="*/ 6855 w 9271"/>
                <a:gd name="connsiteY0" fmla="*/ 20027 h 20236"/>
                <a:gd name="connsiteX1" fmla="*/ 8146 w 9271"/>
                <a:gd name="connsiteY1" fmla="*/ 10132 h 20236"/>
                <a:gd name="connsiteX2" fmla="*/ 8146 w 9271"/>
                <a:gd name="connsiteY2" fmla="*/ 10132 h 20236"/>
                <a:gd name="connsiteX3" fmla="*/ 1262 w 9271"/>
                <a:gd name="connsiteY3" fmla="*/ 21 h 20236"/>
                <a:gd name="connsiteX4" fmla="*/ 6855 w 9271"/>
                <a:gd name="connsiteY4" fmla="*/ 20027 h 20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 h="20236">
                  <a:moveTo>
                    <a:pt x="6855" y="20027"/>
                  </a:moveTo>
                  <a:cubicBezTo>
                    <a:pt x="9437" y="21317"/>
                    <a:pt x="10082" y="16477"/>
                    <a:pt x="8146" y="10132"/>
                  </a:cubicBezTo>
                  <a:lnTo>
                    <a:pt x="8146" y="10132"/>
                  </a:lnTo>
                  <a:cubicBezTo>
                    <a:pt x="6855" y="5722"/>
                    <a:pt x="3844" y="-409"/>
                    <a:pt x="1262" y="21"/>
                  </a:cubicBezTo>
                  <a:cubicBezTo>
                    <a:pt x="-2502" y="1850"/>
                    <a:pt x="2983" y="18091"/>
                    <a:pt x="6855" y="200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97" name="任意多边形: 形状 51">
              <a:extLst>
                <a:ext uri="{FF2B5EF4-FFF2-40B4-BE49-F238E27FC236}">
                  <a16:creationId xmlns:a16="http://schemas.microsoft.com/office/drawing/2014/main" xmlns="" id="{02D27228-89B8-4BAA-B434-7AE82CACE569}"/>
                </a:ext>
              </a:extLst>
            </p:cNvPr>
            <p:cNvSpPr/>
            <p:nvPr/>
          </p:nvSpPr>
          <p:spPr>
            <a:xfrm>
              <a:off x="77011" y="1408498"/>
              <a:ext cx="63726" cy="69418"/>
            </a:xfrm>
            <a:custGeom>
              <a:avLst/>
              <a:gdLst>
                <a:gd name="connsiteX0" fmla="*/ 7521 w 15081"/>
                <a:gd name="connsiteY0" fmla="*/ 0 h 16428"/>
                <a:gd name="connsiteX1" fmla="*/ 2143 w 15081"/>
                <a:gd name="connsiteY1" fmla="*/ 14090 h 16428"/>
                <a:gd name="connsiteX2" fmla="*/ 15050 w 15081"/>
                <a:gd name="connsiteY2" fmla="*/ 8820 h 16428"/>
                <a:gd name="connsiteX3" fmla="*/ 7521 w 15081"/>
                <a:gd name="connsiteY3" fmla="*/ 0 h 16428"/>
              </a:gdLst>
              <a:ahLst/>
              <a:cxnLst>
                <a:cxn ang="0">
                  <a:pos x="connsiteX0" y="connsiteY0"/>
                </a:cxn>
                <a:cxn ang="0">
                  <a:pos x="connsiteX1" y="connsiteY1"/>
                </a:cxn>
                <a:cxn ang="0">
                  <a:pos x="connsiteX2" y="connsiteY2"/>
                </a:cxn>
                <a:cxn ang="0">
                  <a:pos x="connsiteX3" y="connsiteY3"/>
                </a:cxn>
              </a:cxnLst>
              <a:rect l="l" t="t" r="r" b="b"/>
              <a:pathLst>
                <a:path w="15081" h="16428">
                  <a:moveTo>
                    <a:pt x="7521" y="0"/>
                  </a:moveTo>
                  <a:cubicBezTo>
                    <a:pt x="207" y="538"/>
                    <a:pt x="-2159" y="9465"/>
                    <a:pt x="2143" y="14090"/>
                  </a:cubicBezTo>
                  <a:cubicBezTo>
                    <a:pt x="6661" y="18930"/>
                    <a:pt x="14512" y="15811"/>
                    <a:pt x="15050" y="8820"/>
                  </a:cubicBezTo>
                  <a:cubicBezTo>
                    <a:pt x="15373" y="5270"/>
                    <a:pt x="13222" y="215"/>
                    <a:pt x="752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98" name="任意多边形: 形状 52">
              <a:extLst>
                <a:ext uri="{FF2B5EF4-FFF2-40B4-BE49-F238E27FC236}">
                  <a16:creationId xmlns:a16="http://schemas.microsoft.com/office/drawing/2014/main" xmlns="" id="{92341EF9-5419-4DE0-B18A-475B7D542639}"/>
                </a:ext>
              </a:extLst>
            </p:cNvPr>
            <p:cNvSpPr/>
            <p:nvPr/>
          </p:nvSpPr>
          <p:spPr>
            <a:xfrm>
              <a:off x="321500" y="1403043"/>
              <a:ext cx="64077" cy="69300"/>
            </a:xfrm>
            <a:custGeom>
              <a:avLst/>
              <a:gdLst>
                <a:gd name="connsiteX0" fmla="*/ 15164 w 15164"/>
                <a:gd name="connsiteY0" fmla="*/ 8712 h 16400"/>
                <a:gd name="connsiteX1" fmla="*/ 6774 w 15164"/>
                <a:gd name="connsiteY1" fmla="*/ 0 h 16400"/>
                <a:gd name="connsiteX2" fmla="*/ 2687 w 15164"/>
                <a:gd name="connsiteY2" fmla="*/ 14090 h 16400"/>
                <a:gd name="connsiteX3" fmla="*/ 15164 w 15164"/>
                <a:gd name="connsiteY3" fmla="*/ 8712 h 16400"/>
              </a:gdLst>
              <a:ahLst/>
              <a:cxnLst>
                <a:cxn ang="0">
                  <a:pos x="connsiteX0" y="connsiteY0"/>
                </a:cxn>
                <a:cxn ang="0">
                  <a:pos x="connsiteX1" y="connsiteY1"/>
                </a:cxn>
                <a:cxn ang="0">
                  <a:pos x="connsiteX2" y="connsiteY2"/>
                </a:cxn>
                <a:cxn ang="0">
                  <a:pos x="connsiteX3" y="connsiteY3"/>
                </a:cxn>
              </a:cxnLst>
              <a:rect l="l" t="t" r="r" b="b"/>
              <a:pathLst>
                <a:path w="15164" h="16400">
                  <a:moveTo>
                    <a:pt x="15164" y="8712"/>
                  </a:moveTo>
                  <a:cubicBezTo>
                    <a:pt x="15164" y="5163"/>
                    <a:pt x="12475" y="108"/>
                    <a:pt x="6774" y="0"/>
                  </a:cubicBezTo>
                  <a:cubicBezTo>
                    <a:pt x="-432" y="645"/>
                    <a:pt x="-2045" y="9465"/>
                    <a:pt x="2687" y="14090"/>
                  </a:cubicBezTo>
                  <a:cubicBezTo>
                    <a:pt x="7635" y="18930"/>
                    <a:pt x="15271" y="15703"/>
                    <a:pt x="15164" y="87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99" name="任意多边形: 形状 71">
              <a:extLst>
                <a:ext uri="{FF2B5EF4-FFF2-40B4-BE49-F238E27FC236}">
                  <a16:creationId xmlns:a16="http://schemas.microsoft.com/office/drawing/2014/main" xmlns="" id="{C39443A6-EFB4-42E3-AA82-1B473B980B07}"/>
                </a:ext>
              </a:extLst>
            </p:cNvPr>
            <p:cNvSpPr/>
            <p:nvPr/>
          </p:nvSpPr>
          <p:spPr>
            <a:xfrm>
              <a:off x="565266" y="1395314"/>
              <a:ext cx="65045" cy="68886"/>
            </a:xfrm>
            <a:custGeom>
              <a:avLst/>
              <a:gdLst>
                <a:gd name="connsiteX0" fmla="*/ 15340 w 15393"/>
                <a:gd name="connsiteY0" fmla="*/ 8604 h 16302"/>
                <a:gd name="connsiteX1" fmla="*/ 6198 w 15393"/>
                <a:gd name="connsiteY1" fmla="*/ 0 h 16302"/>
                <a:gd name="connsiteX2" fmla="*/ 3294 w 15393"/>
                <a:gd name="connsiteY2" fmla="*/ 14090 h 16302"/>
                <a:gd name="connsiteX3" fmla="*/ 15340 w 15393"/>
                <a:gd name="connsiteY3" fmla="*/ 8604 h 16302"/>
              </a:gdLst>
              <a:ahLst/>
              <a:cxnLst>
                <a:cxn ang="0">
                  <a:pos x="connsiteX0" y="connsiteY0"/>
                </a:cxn>
                <a:cxn ang="0">
                  <a:pos x="connsiteX1" y="connsiteY1"/>
                </a:cxn>
                <a:cxn ang="0">
                  <a:pos x="connsiteX2" y="connsiteY2"/>
                </a:cxn>
                <a:cxn ang="0">
                  <a:pos x="connsiteX3" y="connsiteY3"/>
                </a:cxn>
              </a:cxnLst>
              <a:rect l="l" t="t" r="r" b="b"/>
              <a:pathLst>
                <a:path w="15393" h="16302">
                  <a:moveTo>
                    <a:pt x="15340" y="8604"/>
                  </a:moveTo>
                  <a:cubicBezTo>
                    <a:pt x="15017" y="5055"/>
                    <a:pt x="11898" y="108"/>
                    <a:pt x="6198" y="0"/>
                  </a:cubicBezTo>
                  <a:cubicBezTo>
                    <a:pt x="-1008" y="645"/>
                    <a:pt x="-1869" y="9572"/>
                    <a:pt x="3294" y="14090"/>
                  </a:cubicBezTo>
                  <a:cubicBezTo>
                    <a:pt x="8779" y="18822"/>
                    <a:pt x="16093" y="15488"/>
                    <a:pt x="15340" y="86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00" name="任意多边形: 形状 72">
              <a:extLst>
                <a:ext uri="{FF2B5EF4-FFF2-40B4-BE49-F238E27FC236}">
                  <a16:creationId xmlns:a16="http://schemas.microsoft.com/office/drawing/2014/main" xmlns="" id="{25D60161-ED8E-4FFE-9B93-73C1A1992751}"/>
                </a:ext>
              </a:extLst>
            </p:cNvPr>
            <p:cNvSpPr/>
            <p:nvPr/>
          </p:nvSpPr>
          <p:spPr>
            <a:xfrm>
              <a:off x="807284" y="1384864"/>
              <a:ext cx="65670" cy="68598"/>
            </a:xfrm>
            <a:custGeom>
              <a:avLst/>
              <a:gdLst>
                <a:gd name="connsiteX0" fmla="*/ 15394 w 15541"/>
                <a:gd name="connsiteY0" fmla="*/ 8497 h 16234"/>
                <a:gd name="connsiteX1" fmla="*/ 5606 w 15541"/>
                <a:gd name="connsiteY1" fmla="*/ 0 h 16234"/>
                <a:gd name="connsiteX2" fmla="*/ 4854 w 15541"/>
                <a:gd name="connsiteY2" fmla="*/ 108 h 16234"/>
                <a:gd name="connsiteX3" fmla="*/ 4746 w 15541"/>
                <a:gd name="connsiteY3" fmla="*/ 14628 h 16234"/>
                <a:gd name="connsiteX4" fmla="*/ 15394 w 15541"/>
                <a:gd name="connsiteY4" fmla="*/ 8497 h 16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41" h="16234">
                  <a:moveTo>
                    <a:pt x="15394" y="8497"/>
                  </a:moveTo>
                  <a:cubicBezTo>
                    <a:pt x="14749" y="4948"/>
                    <a:pt x="11199" y="0"/>
                    <a:pt x="5606" y="0"/>
                  </a:cubicBezTo>
                  <a:cubicBezTo>
                    <a:pt x="5391" y="0"/>
                    <a:pt x="5069" y="0"/>
                    <a:pt x="4854" y="108"/>
                  </a:cubicBezTo>
                  <a:cubicBezTo>
                    <a:pt x="-1600" y="1183"/>
                    <a:pt x="-1600" y="10218"/>
                    <a:pt x="4746" y="14628"/>
                  </a:cubicBezTo>
                  <a:cubicBezTo>
                    <a:pt x="10446" y="18500"/>
                    <a:pt x="16577" y="14950"/>
                    <a:pt x="15394"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1" name="任意多边形: 形状 113">
              <a:extLst>
                <a:ext uri="{FF2B5EF4-FFF2-40B4-BE49-F238E27FC236}">
                  <a16:creationId xmlns:a16="http://schemas.microsoft.com/office/drawing/2014/main" xmlns="" id="{622FE17C-D64D-47DD-AB4E-043095AA5740}"/>
                </a:ext>
              </a:extLst>
            </p:cNvPr>
            <p:cNvSpPr/>
            <p:nvPr/>
          </p:nvSpPr>
          <p:spPr>
            <a:xfrm>
              <a:off x="216967" y="1537569"/>
              <a:ext cx="66815" cy="72059"/>
            </a:xfrm>
            <a:custGeom>
              <a:avLst/>
              <a:gdLst>
                <a:gd name="connsiteX0" fmla="*/ 15809 w 15812"/>
                <a:gd name="connsiteY0" fmla="*/ 9142 h 17053"/>
                <a:gd name="connsiteX1" fmla="*/ 7527 w 15812"/>
                <a:gd name="connsiteY1" fmla="*/ 0 h 17053"/>
                <a:gd name="connsiteX2" fmla="*/ 2579 w 15812"/>
                <a:gd name="connsiteY2" fmla="*/ 14628 h 17053"/>
                <a:gd name="connsiteX3" fmla="*/ 15809 w 15812"/>
                <a:gd name="connsiteY3" fmla="*/ 9142 h 17053"/>
              </a:gdLst>
              <a:ahLst/>
              <a:cxnLst>
                <a:cxn ang="0">
                  <a:pos x="connsiteX0" y="connsiteY0"/>
                </a:cxn>
                <a:cxn ang="0">
                  <a:pos x="connsiteX1" y="connsiteY1"/>
                </a:cxn>
                <a:cxn ang="0">
                  <a:pos x="connsiteX2" y="connsiteY2"/>
                </a:cxn>
                <a:cxn ang="0">
                  <a:pos x="connsiteX3" y="connsiteY3"/>
                </a:cxn>
              </a:cxnLst>
              <a:rect l="l" t="t" r="r" b="b"/>
              <a:pathLst>
                <a:path w="15812" h="17053">
                  <a:moveTo>
                    <a:pt x="15809" y="9142"/>
                  </a:moveTo>
                  <a:cubicBezTo>
                    <a:pt x="15916" y="5485"/>
                    <a:pt x="13442" y="215"/>
                    <a:pt x="7527" y="0"/>
                  </a:cubicBezTo>
                  <a:cubicBezTo>
                    <a:pt x="-110" y="645"/>
                    <a:pt x="-2261" y="9788"/>
                    <a:pt x="2579" y="14628"/>
                  </a:cubicBezTo>
                  <a:cubicBezTo>
                    <a:pt x="7527" y="19683"/>
                    <a:pt x="15594" y="16348"/>
                    <a:pt x="15809" y="91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2" name="任意多边形: 形状 114">
              <a:extLst>
                <a:ext uri="{FF2B5EF4-FFF2-40B4-BE49-F238E27FC236}">
                  <a16:creationId xmlns:a16="http://schemas.microsoft.com/office/drawing/2014/main" xmlns="" id="{CDEE62AA-B8E6-4AF9-B941-AAA99E3B7D81}"/>
                </a:ext>
              </a:extLst>
            </p:cNvPr>
            <p:cNvSpPr/>
            <p:nvPr/>
          </p:nvSpPr>
          <p:spPr>
            <a:xfrm>
              <a:off x="473224" y="1530753"/>
              <a:ext cx="67369" cy="71645"/>
            </a:xfrm>
            <a:custGeom>
              <a:avLst/>
              <a:gdLst>
                <a:gd name="connsiteX0" fmla="*/ 3027 w 15943"/>
                <a:gd name="connsiteY0" fmla="*/ 14628 h 16955"/>
                <a:gd name="connsiteX1" fmla="*/ 15934 w 15943"/>
                <a:gd name="connsiteY1" fmla="*/ 9035 h 16955"/>
                <a:gd name="connsiteX2" fmla="*/ 6792 w 15943"/>
                <a:gd name="connsiteY2" fmla="*/ 0 h 16955"/>
                <a:gd name="connsiteX3" fmla="*/ 3027 w 15943"/>
                <a:gd name="connsiteY3" fmla="*/ 14628 h 16955"/>
              </a:gdLst>
              <a:ahLst/>
              <a:cxnLst>
                <a:cxn ang="0">
                  <a:pos x="connsiteX0" y="connsiteY0"/>
                </a:cxn>
                <a:cxn ang="0">
                  <a:pos x="connsiteX1" y="connsiteY1"/>
                </a:cxn>
                <a:cxn ang="0">
                  <a:pos x="connsiteX2" y="connsiteY2"/>
                </a:cxn>
                <a:cxn ang="0">
                  <a:pos x="connsiteX3" y="connsiteY3"/>
                </a:cxn>
              </a:cxnLst>
              <a:rect l="l" t="t" r="r" b="b"/>
              <a:pathLst>
                <a:path w="15943" h="16955">
                  <a:moveTo>
                    <a:pt x="3027" y="14628"/>
                  </a:moveTo>
                  <a:cubicBezTo>
                    <a:pt x="8405" y="19575"/>
                    <a:pt x="16256" y="16133"/>
                    <a:pt x="15934" y="9035"/>
                  </a:cubicBezTo>
                  <a:cubicBezTo>
                    <a:pt x="15719" y="5378"/>
                    <a:pt x="12815" y="108"/>
                    <a:pt x="6792" y="0"/>
                  </a:cubicBezTo>
                  <a:cubicBezTo>
                    <a:pt x="-737" y="645"/>
                    <a:pt x="-2028" y="9895"/>
                    <a:pt x="3027" y="1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3" name="任意多边形: 形状 115">
              <a:extLst>
                <a:ext uri="{FF2B5EF4-FFF2-40B4-BE49-F238E27FC236}">
                  <a16:creationId xmlns:a16="http://schemas.microsoft.com/office/drawing/2014/main" xmlns="" id="{CAC26EAB-EF62-4110-958B-DB1E98E3AD00}"/>
                </a:ext>
              </a:extLst>
            </p:cNvPr>
            <p:cNvSpPr/>
            <p:nvPr/>
          </p:nvSpPr>
          <p:spPr>
            <a:xfrm>
              <a:off x="727373" y="1520755"/>
              <a:ext cx="68011" cy="71421"/>
            </a:xfrm>
            <a:custGeom>
              <a:avLst/>
              <a:gdLst>
                <a:gd name="connsiteX0" fmla="*/ 6232 w 16095"/>
                <a:gd name="connsiteY0" fmla="*/ 0 h 16902"/>
                <a:gd name="connsiteX1" fmla="*/ 5480 w 16095"/>
                <a:gd name="connsiteY1" fmla="*/ 108 h 16902"/>
                <a:gd name="connsiteX2" fmla="*/ 4404 w 16095"/>
                <a:gd name="connsiteY2" fmla="*/ 15165 h 16902"/>
                <a:gd name="connsiteX3" fmla="*/ 16020 w 16095"/>
                <a:gd name="connsiteY3" fmla="*/ 8927 h 16902"/>
                <a:gd name="connsiteX4" fmla="*/ 6232 w 16095"/>
                <a:gd name="connsiteY4" fmla="*/ 0 h 16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5" h="16902">
                  <a:moveTo>
                    <a:pt x="6232" y="0"/>
                  </a:moveTo>
                  <a:cubicBezTo>
                    <a:pt x="6017" y="0"/>
                    <a:pt x="5695" y="0"/>
                    <a:pt x="5480" y="108"/>
                  </a:cubicBezTo>
                  <a:cubicBezTo>
                    <a:pt x="-1296" y="1183"/>
                    <a:pt x="-1942" y="10648"/>
                    <a:pt x="4404" y="15165"/>
                  </a:cubicBezTo>
                  <a:cubicBezTo>
                    <a:pt x="10212" y="19252"/>
                    <a:pt x="16881" y="15703"/>
                    <a:pt x="16020" y="8927"/>
                  </a:cubicBezTo>
                  <a:cubicBezTo>
                    <a:pt x="15590" y="5270"/>
                    <a:pt x="12256" y="108"/>
                    <a:pt x="62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4" name="任意多边形: 形状 116">
              <a:extLst>
                <a:ext uri="{FF2B5EF4-FFF2-40B4-BE49-F238E27FC236}">
                  <a16:creationId xmlns:a16="http://schemas.microsoft.com/office/drawing/2014/main" xmlns="" id="{C50E49E6-982B-47D4-A909-CCA365386A47}"/>
                </a:ext>
              </a:extLst>
            </p:cNvPr>
            <p:cNvSpPr/>
            <p:nvPr/>
          </p:nvSpPr>
          <p:spPr>
            <a:xfrm>
              <a:off x="978446" y="1508484"/>
              <a:ext cx="68776" cy="71248"/>
            </a:xfrm>
            <a:custGeom>
              <a:avLst/>
              <a:gdLst>
                <a:gd name="connsiteX0" fmla="*/ 5648 w 16276"/>
                <a:gd name="connsiteY0" fmla="*/ 0 h 16861"/>
                <a:gd name="connsiteX1" fmla="*/ 4895 w 16276"/>
                <a:gd name="connsiteY1" fmla="*/ 108 h 16861"/>
                <a:gd name="connsiteX2" fmla="*/ 5110 w 16276"/>
                <a:gd name="connsiteY2" fmla="*/ 15165 h 16861"/>
                <a:gd name="connsiteX3" fmla="*/ 16081 w 16276"/>
                <a:gd name="connsiteY3" fmla="*/ 8820 h 16861"/>
                <a:gd name="connsiteX4" fmla="*/ 5648 w 16276"/>
                <a:gd name="connsiteY4" fmla="*/ 0 h 1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6" h="16861">
                  <a:moveTo>
                    <a:pt x="5648" y="0"/>
                  </a:moveTo>
                  <a:cubicBezTo>
                    <a:pt x="5433" y="0"/>
                    <a:pt x="5110" y="0"/>
                    <a:pt x="4895" y="108"/>
                  </a:cubicBezTo>
                  <a:cubicBezTo>
                    <a:pt x="-1773" y="1291"/>
                    <a:pt x="-1558" y="10648"/>
                    <a:pt x="5110" y="15165"/>
                  </a:cubicBezTo>
                  <a:cubicBezTo>
                    <a:pt x="11133" y="19252"/>
                    <a:pt x="17479" y="15488"/>
                    <a:pt x="16081" y="8820"/>
                  </a:cubicBezTo>
                  <a:cubicBezTo>
                    <a:pt x="15328" y="5163"/>
                    <a:pt x="11564" y="0"/>
                    <a:pt x="564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5" name="任意多边形: 形状 117">
              <a:extLst>
                <a:ext uri="{FF2B5EF4-FFF2-40B4-BE49-F238E27FC236}">
                  <a16:creationId xmlns:a16="http://schemas.microsoft.com/office/drawing/2014/main" xmlns="" id="{29D188D6-8EAD-4132-BF02-EB41CDAE2D4B}"/>
                </a:ext>
              </a:extLst>
            </p:cNvPr>
            <p:cNvSpPr/>
            <p:nvPr/>
          </p:nvSpPr>
          <p:spPr>
            <a:xfrm>
              <a:off x="1224591" y="1493483"/>
              <a:ext cx="68974" cy="70876"/>
            </a:xfrm>
            <a:custGeom>
              <a:avLst/>
              <a:gdLst>
                <a:gd name="connsiteX0" fmla="*/ 4940 w 16323"/>
                <a:gd name="connsiteY0" fmla="*/ 0 h 16773"/>
                <a:gd name="connsiteX1" fmla="*/ 3541 w 16323"/>
                <a:gd name="connsiteY1" fmla="*/ 323 h 16773"/>
                <a:gd name="connsiteX2" fmla="*/ 6553 w 16323"/>
                <a:gd name="connsiteY2" fmla="*/ 15596 h 16773"/>
                <a:gd name="connsiteX3" fmla="*/ 15910 w 16323"/>
                <a:gd name="connsiteY3" fmla="*/ 8712 h 16773"/>
                <a:gd name="connsiteX4" fmla="*/ 4940 w 16323"/>
                <a:gd name="connsiteY4" fmla="*/ 0 h 16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23" h="16773">
                  <a:moveTo>
                    <a:pt x="4940" y="0"/>
                  </a:moveTo>
                  <a:cubicBezTo>
                    <a:pt x="4509" y="108"/>
                    <a:pt x="3972" y="108"/>
                    <a:pt x="3541" y="323"/>
                  </a:cubicBezTo>
                  <a:cubicBezTo>
                    <a:pt x="-2374" y="2259"/>
                    <a:pt x="-546" y="11831"/>
                    <a:pt x="6553" y="15596"/>
                  </a:cubicBezTo>
                  <a:cubicBezTo>
                    <a:pt x="12684" y="18822"/>
                    <a:pt x="17846" y="15058"/>
                    <a:pt x="15910" y="8712"/>
                  </a:cubicBezTo>
                  <a:cubicBezTo>
                    <a:pt x="14727" y="5055"/>
                    <a:pt x="10640" y="0"/>
                    <a:pt x="494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6" name="任意多边形: 形状 118">
              <a:extLst>
                <a:ext uri="{FF2B5EF4-FFF2-40B4-BE49-F238E27FC236}">
                  <a16:creationId xmlns:a16="http://schemas.microsoft.com/office/drawing/2014/main" xmlns="" id="{AE5CA2C7-8BF2-40E2-A30C-C4E543069FB2}"/>
                </a:ext>
              </a:extLst>
            </p:cNvPr>
            <p:cNvSpPr/>
            <p:nvPr/>
          </p:nvSpPr>
          <p:spPr>
            <a:xfrm>
              <a:off x="1462366" y="1475753"/>
              <a:ext cx="68045" cy="70470"/>
            </a:xfrm>
            <a:custGeom>
              <a:avLst/>
              <a:gdLst>
                <a:gd name="connsiteX0" fmla="*/ 2877 w 16103"/>
                <a:gd name="connsiteY0" fmla="*/ 324 h 16677"/>
                <a:gd name="connsiteX1" fmla="*/ 7932 w 16103"/>
                <a:gd name="connsiteY1" fmla="*/ 15920 h 16677"/>
                <a:gd name="connsiteX2" fmla="*/ 15461 w 16103"/>
                <a:gd name="connsiteY2" fmla="*/ 8499 h 16677"/>
                <a:gd name="connsiteX3" fmla="*/ 4168 w 16103"/>
                <a:gd name="connsiteY3" fmla="*/ 2 h 16677"/>
                <a:gd name="connsiteX4" fmla="*/ 2877 w 16103"/>
                <a:gd name="connsiteY4" fmla="*/ 324 h 16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03" h="16677">
                  <a:moveTo>
                    <a:pt x="2877" y="324"/>
                  </a:moveTo>
                  <a:cubicBezTo>
                    <a:pt x="-2823" y="2368"/>
                    <a:pt x="511" y="12801"/>
                    <a:pt x="7932" y="15920"/>
                  </a:cubicBezTo>
                  <a:cubicBezTo>
                    <a:pt x="13741" y="18394"/>
                    <a:pt x="17720" y="14522"/>
                    <a:pt x="15461" y="8499"/>
                  </a:cubicBezTo>
                  <a:cubicBezTo>
                    <a:pt x="14063" y="4842"/>
                    <a:pt x="9653" y="-106"/>
                    <a:pt x="4168" y="2"/>
                  </a:cubicBezTo>
                  <a:cubicBezTo>
                    <a:pt x="3845" y="109"/>
                    <a:pt x="3200" y="217"/>
                    <a:pt x="2877"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7" name="任意多边形: 形状 119">
              <a:extLst>
                <a:ext uri="{FF2B5EF4-FFF2-40B4-BE49-F238E27FC236}">
                  <a16:creationId xmlns:a16="http://schemas.microsoft.com/office/drawing/2014/main" xmlns="" id="{AA1CACEE-921C-4C41-A44F-B82AE23DA5BF}"/>
                </a:ext>
              </a:extLst>
            </p:cNvPr>
            <p:cNvSpPr/>
            <p:nvPr/>
          </p:nvSpPr>
          <p:spPr>
            <a:xfrm>
              <a:off x="1682947" y="1456645"/>
              <a:ext cx="65742" cy="70099"/>
            </a:xfrm>
            <a:custGeom>
              <a:avLst/>
              <a:gdLst>
                <a:gd name="connsiteX0" fmla="*/ 14565 w 15558"/>
                <a:gd name="connsiteY0" fmla="*/ 8396 h 16589"/>
                <a:gd name="connsiteX1" fmla="*/ 3379 w 15558"/>
                <a:gd name="connsiteY1" fmla="*/ 7 h 16589"/>
                <a:gd name="connsiteX2" fmla="*/ 2196 w 15558"/>
                <a:gd name="connsiteY2" fmla="*/ 329 h 16589"/>
                <a:gd name="connsiteX3" fmla="*/ 9295 w 15558"/>
                <a:gd name="connsiteY3" fmla="*/ 16140 h 16589"/>
                <a:gd name="connsiteX4" fmla="*/ 14565 w 15558"/>
                <a:gd name="connsiteY4" fmla="*/ 8396 h 16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8" h="16589">
                  <a:moveTo>
                    <a:pt x="14565" y="8396"/>
                  </a:moveTo>
                  <a:cubicBezTo>
                    <a:pt x="12952" y="4847"/>
                    <a:pt x="8327" y="-208"/>
                    <a:pt x="3379" y="7"/>
                  </a:cubicBezTo>
                  <a:cubicBezTo>
                    <a:pt x="3056" y="114"/>
                    <a:pt x="2519" y="114"/>
                    <a:pt x="2196" y="329"/>
                  </a:cubicBezTo>
                  <a:cubicBezTo>
                    <a:pt x="-3074" y="2480"/>
                    <a:pt x="1873" y="13666"/>
                    <a:pt x="9295" y="16140"/>
                  </a:cubicBezTo>
                  <a:cubicBezTo>
                    <a:pt x="14457" y="17968"/>
                    <a:pt x="17146" y="13989"/>
                    <a:pt x="14565" y="83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8" name="任意多边形: 形状 122">
              <a:extLst>
                <a:ext uri="{FF2B5EF4-FFF2-40B4-BE49-F238E27FC236}">
                  <a16:creationId xmlns:a16="http://schemas.microsoft.com/office/drawing/2014/main" xmlns="" id="{9DB11F34-6C99-410F-B787-E21C5E9A9DD7}"/>
                </a:ext>
              </a:extLst>
            </p:cNvPr>
            <p:cNvSpPr/>
            <p:nvPr/>
          </p:nvSpPr>
          <p:spPr>
            <a:xfrm>
              <a:off x="1880874" y="1435736"/>
              <a:ext cx="64432" cy="69558"/>
            </a:xfrm>
            <a:custGeom>
              <a:avLst/>
              <a:gdLst>
                <a:gd name="connsiteX0" fmla="*/ 13866 w 15248"/>
                <a:gd name="connsiteY0" fmla="*/ 8289 h 16461"/>
                <a:gd name="connsiteX1" fmla="*/ 2681 w 15248"/>
                <a:gd name="connsiteY1" fmla="*/ 7 h 16461"/>
                <a:gd name="connsiteX2" fmla="*/ 1605 w 15248"/>
                <a:gd name="connsiteY2" fmla="*/ 329 h 16461"/>
                <a:gd name="connsiteX3" fmla="*/ 10532 w 15248"/>
                <a:gd name="connsiteY3" fmla="*/ 16248 h 16461"/>
                <a:gd name="connsiteX4" fmla="*/ 13866 w 15248"/>
                <a:gd name="connsiteY4" fmla="*/ 8289 h 16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8" h="16461">
                  <a:moveTo>
                    <a:pt x="13866" y="8289"/>
                  </a:moveTo>
                  <a:cubicBezTo>
                    <a:pt x="11930" y="4739"/>
                    <a:pt x="7198" y="-208"/>
                    <a:pt x="2681" y="7"/>
                  </a:cubicBezTo>
                  <a:cubicBezTo>
                    <a:pt x="2358" y="114"/>
                    <a:pt x="1928" y="114"/>
                    <a:pt x="1605" y="329"/>
                  </a:cubicBezTo>
                  <a:cubicBezTo>
                    <a:pt x="-3127" y="2696"/>
                    <a:pt x="3433" y="14527"/>
                    <a:pt x="10532" y="16248"/>
                  </a:cubicBezTo>
                  <a:cubicBezTo>
                    <a:pt x="15049" y="17431"/>
                    <a:pt x="16663" y="13559"/>
                    <a:pt x="13866" y="82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9" name="任意多边形: 形状 123">
              <a:extLst>
                <a:ext uri="{FF2B5EF4-FFF2-40B4-BE49-F238E27FC236}">
                  <a16:creationId xmlns:a16="http://schemas.microsoft.com/office/drawing/2014/main" xmlns="" id="{FBF5C38C-C5E4-43EE-A681-BBA26E82F0DE}"/>
                </a:ext>
              </a:extLst>
            </p:cNvPr>
            <p:cNvSpPr/>
            <p:nvPr/>
          </p:nvSpPr>
          <p:spPr>
            <a:xfrm>
              <a:off x="2057449" y="1413886"/>
              <a:ext cx="62509" cy="69013"/>
            </a:xfrm>
            <a:custGeom>
              <a:avLst/>
              <a:gdLst>
                <a:gd name="connsiteX0" fmla="*/ 1980 w 14793"/>
                <a:gd name="connsiteY0" fmla="*/ 15 h 16332"/>
                <a:gd name="connsiteX1" fmla="*/ 1119 w 14793"/>
                <a:gd name="connsiteY1" fmla="*/ 338 h 16332"/>
                <a:gd name="connsiteX2" fmla="*/ 11014 w 14793"/>
                <a:gd name="connsiteY2" fmla="*/ 16148 h 16332"/>
                <a:gd name="connsiteX3" fmla="*/ 12950 w 14793"/>
                <a:gd name="connsiteY3" fmla="*/ 8189 h 16332"/>
                <a:gd name="connsiteX4" fmla="*/ 12950 w 14793"/>
                <a:gd name="connsiteY4" fmla="*/ 8189 h 16332"/>
                <a:gd name="connsiteX5" fmla="*/ 1980 w 14793"/>
                <a:gd name="connsiteY5" fmla="*/ 15 h 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3" h="16332">
                  <a:moveTo>
                    <a:pt x="1980" y="15"/>
                  </a:moveTo>
                  <a:cubicBezTo>
                    <a:pt x="1657" y="123"/>
                    <a:pt x="1334" y="123"/>
                    <a:pt x="1119" y="338"/>
                  </a:cubicBezTo>
                  <a:cubicBezTo>
                    <a:pt x="-2860" y="2704"/>
                    <a:pt x="4561" y="14427"/>
                    <a:pt x="11014" y="16148"/>
                  </a:cubicBezTo>
                  <a:cubicBezTo>
                    <a:pt x="15101" y="17224"/>
                    <a:pt x="16069" y="13459"/>
                    <a:pt x="12950" y="8189"/>
                  </a:cubicBezTo>
                  <a:lnTo>
                    <a:pt x="12950" y="8189"/>
                  </a:lnTo>
                  <a:cubicBezTo>
                    <a:pt x="10907" y="4640"/>
                    <a:pt x="6067" y="-308"/>
                    <a:pt x="1980"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20" name="任意多边形: 形状 124">
              <a:extLst>
                <a:ext uri="{FF2B5EF4-FFF2-40B4-BE49-F238E27FC236}">
                  <a16:creationId xmlns:a16="http://schemas.microsoft.com/office/drawing/2014/main" xmlns="" id="{555181FD-F099-4B11-9964-E1704B452097}"/>
                </a:ext>
              </a:extLst>
            </p:cNvPr>
            <p:cNvSpPr/>
            <p:nvPr/>
          </p:nvSpPr>
          <p:spPr>
            <a:xfrm>
              <a:off x="2210635" y="1390708"/>
              <a:ext cx="61521" cy="68451"/>
            </a:xfrm>
            <a:custGeom>
              <a:avLst/>
              <a:gdLst>
                <a:gd name="connsiteX0" fmla="*/ 1437 w 14559"/>
                <a:gd name="connsiteY0" fmla="*/ 15 h 16199"/>
                <a:gd name="connsiteX1" fmla="*/ 684 w 14559"/>
                <a:gd name="connsiteY1" fmla="*/ 338 h 16199"/>
                <a:gd name="connsiteX2" fmla="*/ 12085 w 14559"/>
                <a:gd name="connsiteY2" fmla="*/ 16149 h 16199"/>
                <a:gd name="connsiteX3" fmla="*/ 12192 w 14559"/>
                <a:gd name="connsiteY3" fmla="*/ 8082 h 16199"/>
                <a:gd name="connsiteX4" fmla="*/ 1437 w 14559"/>
                <a:gd name="connsiteY4" fmla="*/ 15 h 16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9" h="16199">
                  <a:moveTo>
                    <a:pt x="1437" y="15"/>
                  </a:moveTo>
                  <a:cubicBezTo>
                    <a:pt x="1222" y="123"/>
                    <a:pt x="899" y="230"/>
                    <a:pt x="684" y="338"/>
                  </a:cubicBezTo>
                  <a:cubicBezTo>
                    <a:pt x="-2543" y="2812"/>
                    <a:pt x="6384" y="15288"/>
                    <a:pt x="12085" y="16149"/>
                  </a:cubicBezTo>
                  <a:cubicBezTo>
                    <a:pt x="15312" y="16686"/>
                    <a:pt x="15419" y="12922"/>
                    <a:pt x="12192" y="8082"/>
                  </a:cubicBezTo>
                  <a:cubicBezTo>
                    <a:pt x="9934" y="4533"/>
                    <a:pt x="4986" y="-307"/>
                    <a:pt x="1437"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3" name="任意多边形: 形状 137">
              <a:extLst>
                <a:ext uri="{FF2B5EF4-FFF2-40B4-BE49-F238E27FC236}">
                  <a16:creationId xmlns:a16="http://schemas.microsoft.com/office/drawing/2014/main" xmlns="" id="{A4C13BF9-9A94-432B-AA52-CC6683C1DCEB}"/>
                </a:ext>
              </a:extLst>
            </p:cNvPr>
            <p:cNvSpPr/>
            <p:nvPr/>
          </p:nvSpPr>
          <p:spPr>
            <a:xfrm>
              <a:off x="74497" y="1704366"/>
              <a:ext cx="70251" cy="75123"/>
            </a:xfrm>
            <a:custGeom>
              <a:avLst/>
              <a:gdLst>
                <a:gd name="connsiteX0" fmla="*/ 8223 w 16625"/>
                <a:gd name="connsiteY0" fmla="*/ 0 h 17778"/>
                <a:gd name="connsiteX1" fmla="*/ 1877 w 16625"/>
                <a:gd name="connsiteY1" fmla="*/ 14628 h 17778"/>
                <a:gd name="connsiteX2" fmla="*/ 16613 w 16625"/>
                <a:gd name="connsiteY2" fmla="*/ 9572 h 17778"/>
                <a:gd name="connsiteX3" fmla="*/ 8223 w 16625"/>
                <a:gd name="connsiteY3" fmla="*/ 0 h 17778"/>
              </a:gdLst>
              <a:ahLst/>
              <a:cxnLst>
                <a:cxn ang="0">
                  <a:pos x="connsiteX0" y="connsiteY0"/>
                </a:cxn>
                <a:cxn ang="0">
                  <a:pos x="connsiteX1" y="connsiteY1"/>
                </a:cxn>
                <a:cxn ang="0">
                  <a:pos x="connsiteX2" y="connsiteY2"/>
                </a:cxn>
                <a:cxn ang="0">
                  <a:pos x="connsiteX3" y="connsiteY3"/>
                </a:cxn>
              </a:cxnLst>
              <a:rect l="l" t="t" r="r" b="b"/>
              <a:pathLst>
                <a:path w="16625" h="17778">
                  <a:moveTo>
                    <a:pt x="8223" y="0"/>
                  </a:moveTo>
                  <a:cubicBezTo>
                    <a:pt x="587" y="538"/>
                    <a:pt x="-2210" y="9465"/>
                    <a:pt x="1877" y="14628"/>
                  </a:cubicBezTo>
                  <a:cubicBezTo>
                    <a:pt x="6610" y="20651"/>
                    <a:pt x="15967" y="17532"/>
                    <a:pt x="16613" y="9572"/>
                  </a:cubicBezTo>
                  <a:cubicBezTo>
                    <a:pt x="16828" y="5700"/>
                    <a:pt x="14461" y="215"/>
                    <a:pt x="822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4" name="任意多边形: 形状 138">
              <a:extLst>
                <a:ext uri="{FF2B5EF4-FFF2-40B4-BE49-F238E27FC236}">
                  <a16:creationId xmlns:a16="http://schemas.microsoft.com/office/drawing/2014/main" xmlns="" id="{6A5BACD6-9D66-4AB7-9DC4-7649A882E06C}"/>
                </a:ext>
              </a:extLst>
            </p:cNvPr>
            <p:cNvSpPr/>
            <p:nvPr/>
          </p:nvSpPr>
          <p:spPr>
            <a:xfrm>
              <a:off x="343452" y="1698003"/>
              <a:ext cx="70301" cy="74941"/>
            </a:xfrm>
            <a:custGeom>
              <a:avLst/>
              <a:gdLst>
                <a:gd name="connsiteX0" fmla="*/ 16637 w 16637"/>
                <a:gd name="connsiteY0" fmla="*/ 9465 h 17735"/>
                <a:gd name="connsiteX1" fmla="*/ 7602 w 16637"/>
                <a:gd name="connsiteY1" fmla="*/ 0 h 17735"/>
                <a:gd name="connsiteX2" fmla="*/ 2870 w 16637"/>
                <a:gd name="connsiteY2" fmla="*/ 15273 h 17735"/>
                <a:gd name="connsiteX3" fmla="*/ 16637 w 16637"/>
                <a:gd name="connsiteY3" fmla="*/ 9465 h 17735"/>
              </a:gdLst>
              <a:ahLst/>
              <a:cxnLst>
                <a:cxn ang="0">
                  <a:pos x="connsiteX0" y="connsiteY0"/>
                </a:cxn>
                <a:cxn ang="0">
                  <a:pos x="connsiteX1" y="connsiteY1"/>
                </a:cxn>
                <a:cxn ang="0">
                  <a:pos x="connsiteX2" y="connsiteY2"/>
                </a:cxn>
                <a:cxn ang="0">
                  <a:pos x="connsiteX3" y="connsiteY3"/>
                </a:cxn>
              </a:cxnLst>
              <a:rect l="l" t="t" r="r" b="b"/>
              <a:pathLst>
                <a:path w="16637" h="17735">
                  <a:moveTo>
                    <a:pt x="16637" y="9465"/>
                  </a:moveTo>
                  <a:cubicBezTo>
                    <a:pt x="16637" y="5593"/>
                    <a:pt x="13841" y="215"/>
                    <a:pt x="7602" y="0"/>
                  </a:cubicBezTo>
                  <a:cubicBezTo>
                    <a:pt x="-357" y="645"/>
                    <a:pt x="-2293" y="10325"/>
                    <a:pt x="2870" y="15273"/>
                  </a:cubicBezTo>
                  <a:cubicBezTo>
                    <a:pt x="8140" y="20436"/>
                    <a:pt x="16530" y="16994"/>
                    <a:pt x="16637"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5" name="任意多边形: 形状 139">
              <a:extLst>
                <a:ext uri="{FF2B5EF4-FFF2-40B4-BE49-F238E27FC236}">
                  <a16:creationId xmlns:a16="http://schemas.microsoft.com/office/drawing/2014/main" xmlns="" id="{CFBA4A7F-A0BB-45C5-B497-387E85CB3CFB}"/>
                </a:ext>
              </a:extLst>
            </p:cNvPr>
            <p:cNvSpPr/>
            <p:nvPr/>
          </p:nvSpPr>
          <p:spPr>
            <a:xfrm>
              <a:off x="611731" y="1689370"/>
              <a:ext cx="70728" cy="74527"/>
            </a:xfrm>
            <a:custGeom>
              <a:avLst/>
              <a:gdLst>
                <a:gd name="connsiteX0" fmla="*/ 16714 w 16738"/>
                <a:gd name="connsiteY0" fmla="*/ 9357 h 17637"/>
                <a:gd name="connsiteX1" fmla="*/ 7034 w 16738"/>
                <a:gd name="connsiteY1" fmla="*/ 0 h 17637"/>
                <a:gd name="connsiteX2" fmla="*/ 3377 w 16738"/>
                <a:gd name="connsiteY2" fmla="*/ 15273 h 17637"/>
                <a:gd name="connsiteX3" fmla="*/ 16714 w 16738"/>
                <a:gd name="connsiteY3" fmla="*/ 9357 h 17637"/>
              </a:gdLst>
              <a:ahLst/>
              <a:cxnLst>
                <a:cxn ang="0">
                  <a:pos x="connsiteX0" y="connsiteY0"/>
                </a:cxn>
                <a:cxn ang="0">
                  <a:pos x="connsiteX1" y="connsiteY1"/>
                </a:cxn>
                <a:cxn ang="0">
                  <a:pos x="connsiteX2" y="connsiteY2"/>
                </a:cxn>
                <a:cxn ang="0">
                  <a:pos x="connsiteX3" y="connsiteY3"/>
                </a:cxn>
              </a:cxnLst>
              <a:rect l="l" t="t" r="r" b="b"/>
              <a:pathLst>
                <a:path w="16738" h="17637">
                  <a:moveTo>
                    <a:pt x="16714" y="9357"/>
                  </a:moveTo>
                  <a:cubicBezTo>
                    <a:pt x="16498" y="5485"/>
                    <a:pt x="13272" y="108"/>
                    <a:pt x="7034" y="0"/>
                  </a:cubicBezTo>
                  <a:cubicBezTo>
                    <a:pt x="-926" y="753"/>
                    <a:pt x="-2109" y="10325"/>
                    <a:pt x="3377" y="15273"/>
                  </a:cubicBezTo>
                  <a:cubicBezTo>
                    <a:pt x="9077" y="20328"/>
                    <a:pt x="17251" y="16779"/>
                    <a:pt x="16714" y="93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6" name="任意多边形: 形状 140">
              <a:extLst>
                <a:ext uri="{FF2B5EF4-FFF2-40B4-BE49-F238E27FC236}">
                  <a16:creationId xmlns:a16="http://schemas.microsoft.com/office/drawing/2014/main" xmlns="" id="{DAD3161B-D5D1-49C2-B717-8B1EDE69007E}"/>
                </a:ext>
              </a:extLst>
            </p:cNvPr>
            <p:cNvSpPr/>
            <p:nvPr/>
          </p:nvSpPr>
          <p:spPr>
            <a:xfrm>
              <a:off x="877445" y="1678007"/>
              <a:ext cx="71168" cy="74231"/>
            </a:xfrm>
            <a:custGeom>
              <a:avLst/>
              <a:gdLst>
                <a:gd name="connsiteX0" fmla="*/ 4706 w 16842"/>
                <a:gd name="connsiteY0" fmla="*/ 15811 h 17567"/>
                <a:gd name="connsiteX1" fmla="*/ 16752 w 16842"/>
                <a:gd name="connsiteY1" fmla="*/ 9250 h 17567"/>
                <a:gd name="connsiteX2" fmla="*/ 6426 w 16842"/>
                <a:gd name="connsiteY2" fmla="*/ 0 h 17567"/>
                <a:gd name="connsiteX3" fmla="*/ 5566 w 16842"/>
                <a:gd name="connsiteY3" fmla="*/ 108 h 17567"/>
                <a:gd name="connsiteX4" fmla="*/ 4706 w 16842"/>
                <a:gd name="connsiteY4" fmla="*/ 15811 h 17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42" h="17567">
                  <a:moveTo>
                    <a:pt x="4706" y="15811"/>
                  </a:moveTo>
                  <a:cubicBezTo>
                    <a:pt x="10729" y="20005"/>
                    <a:pt x="17720" y="16241"/>
                    <a:pt x="16752" y="9250"/>
                  </a:cubicBezTo>
                  <a:cubicBezTo>
                    <a:pt x="16214" y="5485"/>
                    <a:pt x="12665" y="0"/>
                    <a:pt x="6426" y="0"/>
                  </a:cubicBezTo>
                  <a:cubicBezTo>
                    <a:pt x="6211" y="0"/>
                    <a:pt x="5889" y="0"/>
                    <a:pt x="5566" y="108"/>
                  </a:cubicBezTo>
                  <a:cubicBezTo>
                    <a:pt x="-1425" y="1183"/>
                    <a:pt x="-1963" y="11078"/>
                    <a:pt x="4706" y="158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7" name="任意多边形: 形状 141">
              <a:extLst>
                <a:ext uri="{FF2B5EF4-FFF2-40B4-BE49-F238E27FC236}">
                  <a16:creationId xmlns:a16="http://schemas.microsoft.com/office/drawing/2014/main" xmlns="" id="{44F4A93B-1CFB-4132-8218-A4F3DE351EC6}"/>
                </a:ext>
              </a:extLst>
            </p:cNvPr>
            <p:cNvSpPr/>
            <p:nvPr/>
          </p:nvSpPr>
          <p:spPr>
            <a:xfrm>
              <a:off x="1139162" y="1663910"/>
              <a:ext cx="71654" cy="74147"/>
            </a:xfrm>
            <a:custGeom>
              <a:avLst/>
              <a:gdLst>
                <a:gd name="connsiteX0" fmla="*/ 5797 w 16957"/>
                <a:gd name="connsiteY0" fmla="*/ 2 h 17547"/>
                <a:gd name="connsiteX1" fmla="*/ 5044 w 16957"/>
                <a:gd name="connsiteY1" fmla="*/ 109 h 17547"/>
                <a:gd name="connsiteX2" fmla="*/ 5366 w 16957"/>
                <a:gd name="connsiteY2" fmla="*/ 15812 h 17547"/>
                <a:gd name="connsiteX3" fmla="*/ 16767 w 16957"/>
                <a:gd name="connsiteY3" fmla="*/ 9144 h 17547"/>
                <a:gd name="connsiteX4" fmla="*/ 5797 w 16957"/>
                <a:gd name="connsiteY4" fmla="*/ 2 h 17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7" h="17547">
                  <a:moveTo>
                    <a:pt x="5797" y="2"/>
                  </a:moveTo>
                  <a:cubicBezTo>
                    <a:pt x="5581" y="2"/>
                    <a:pt x="5259" y="2"/>
                    <a:pt x="5044" y="109"/>
                  </a:cubicBezTo>
                  <a:cubicBezTo>
                    <a:pt x="-1840" y="1292"/>
                    <a:pt x="-1625" y="11187"/>
                    <a:pt x="5366" y="15812"/>
                  </a:cubicBezTo>
                  <a:cubicBezTo>
                    <a:pt x="11605" y="20007"/>
                    <a:pt x="18165" y="16135"/>
                    <a:pt x="16767" y="9144"/>
                  </a:cubicBezTo>
                  <a:cubicBezTo>
                    <a:pt x="15907" y="5272"/>
                    <a:pt x="11927" y="-106"/>
                    <a:pt x="5797"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8" name="任意多边形: 形状 142">
              <a:extLst>
                <a:ext uri="{FF2B5EF4-FFF2-40B4-BE49-F238E27FC236}">
                  <a16:creationId xmlns:a16="http://schemas.microsoft.com/office/drawing/2014/main" xmlns="" id="{04E4FB30-FA77-4AD7-B5B6-4FF6D90B73ED}"/>
                </a:ext>
              </a:extLst>
            </p:cNvPr>
            <p:cNvSpPr/>
            <p:nvPr/>
          </p:nvSpPr>
          <p:spPr>
            <a:xfrm>
              <a:off x="1393911" y="1646640"/>
              <a:ext cx="71235" cy="73711"/>
            </a:xfrm>
            <a:custGeom>
              <a:avLst/>
              <a:gdLst>
                <a:gd name="connsiteX0" fmla="*/ 5203 w 16858"/>
                <a:gd name="connsiteY0" fmla="*/ 2 h 17444"/>
                <a:gd name="connsiteX1" fmla="*/ 3697 w 16858"/>
                <a:gd name="connsiteY1" fmla="*/ 324 h 17444"/>
                <a:gd name="connsiteX2" fmla="*/ 6709 w 16858"/>
                <a:gd name="connsiteY2" fmla="*/ 16242 h 17444"/>
                <a:gd name="connsiteX3" fmla="*/ 16497 w 16858"/>
                <a:gd name="connsiteY3" fmla="*/ 8929 h 17444"/>
                <a:gd name="connsiteX4" fmla="*/ 5203 w 16858"/>
                <a:gd name="connsiteY4" fmla="*/ 2 h 1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58" h="17444">
                  <a:moveTo>
                    <a:pt x="5203" y="2"/>
                  </a:moveTo>
                  <a:cubicBezTo>
                    <a:pt x="4773" y="109"/>
                    <a:pt x="4128" y="109"/>
                    <a:pt x="3697" y="324"/>
                  </a:cubicBezTo>
                  <a:cubicBezTo>
                    <a:pt x="-2433" y="2368"/>
                    <a:pt x="-605" y="12370"/>
                    <a:pt x="6709" y="16242"/>
                  </a:cubicBezTo>
                  <a:cubicBezTo>
                    <a:pt x="12947" y="19577"/>
                    <a:pt x="18325" y="15597"/>
                    <a:pt x="16497" y="8929"/>
                  </a:cubicBezTo>
                  <a:cubicBezTo>
                    <a:pt x="15421" y="5272"/>
                    <a:pt x="11226" y="-106"/>
                    <a:pt x="5203"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9" name="任意多边形: 形状 146">
              <a:extLst>
                <a:ext uri="{FF2B5EF4-FFF2-40B4-BE49-F238E27FC236}">
                  <a16:creationId xmlns:a16="http://schemas.microsoft.com/office/drawing/2014/main" xmlns="" id="{1B280736-509E-48CD-9640-EDBA6E845915}"/>
                </a:ext>
              </a:extLst>
            </p:cNvPr>
            <p:cNvSpPr/>
            <p:nvPr/>
          </p:nvSpPr>
          <p:spPr>
            <a:xfrm>
              <a:off x="1637492" y="1627076"/>
              <a:ext cx="68805" cy="73386"/>
            </a:xfrm>
            <a:custGeom>
              <a:avLst/>
              <a:gdLst>
                <a:gd name="connsiteX0" fmla="*/ 2951 w 16283"/>
                <a:gd name="connsiteY0" fmla="*/ 329 h 17367"/>
                <a:gd name="connsiteX1" fmla="*/ 8006 w 16283"/>
                <a:gd name="connsiteY1" fmla="*/ 16570 h 17367"/>
                <a:gd name="connsiteX2" fmla="*/ 15642 w 16283"/>
                <a:gd name="connsiteY2" fmla="*/ 8826 h 17367"/>
                <a:gd name="connsiteX3" fmla="*/ 4349 w 16283"/>
                <a:gd name="connsiteY3" fmla="*/ 6 h 17367"/>
                <a:gd name="connsiteX4" fmla="*/ 2951 w 16283"/>
                <a:gd name="connsiteY4" fmla="*/ 329 h 17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7367">
                  <a:moveTo>
                    <a:pt x="2951" y="329"/>
                  </a:moveTo>
                  <a:cubicBezTo>
                    <a:pt x="-2857" y="2480"/>
                    <a:pt x="477" y="13343"/>
                    <a:pt x="8006" y="16570"/>
                  </a:cubicBezTo>
                  <a:cubicBezTo>
                    <a:pt x="13922" y="19151"/>
                    <a:pt x="17901" y="15172"/>
                    <a:pt x="15642" y="8826"/>
                  </a:cubicBezTo>
                  <a:cubicBezTo>
                    <a:pt x="14244" y="5061"/>
                    <a:pt x="9834" y="-209"/>
                    <a:pt x="4349" y="6"/>
                  </a:cubicBezTo>
                  <a:cubicBezTo>
                    <a:pt x="3919" y="114"/>
                    <a:pt x="3381" y="221"/>
                    <a:pt x="2951"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0" name="任意多边形: 形状 147">
              <a:extLst>
                <a:ext uri="{FF2B5EF4-FFF2-40B4-BE49-F238E27FC236}">
                  <a16:creationId xmlns:a16="http://schemas.microsoft.com/office/drawing/2014/main" xmlns="" id="{51A20A7B-97F0-498A-BD57-8233A0408FDE}"/>
                </a:ext>
              </a:extLst>
            </p:cNvPr>
            <p:cNvSpPr/>
            <p:nvPr/>
          </p:nvSpPr>
          <p:spPr>
            <a:xfrm>
              <a:off x="1859277" y="1606624"/>
              <a:ext cx="65484" cy="72786"/>
            </a:xfrm>
            <a:custGeom>
              <a:avLst/>
              <a:gdLst>
                <a:gd name="connsiteX0" fmla="*/ 2199 w 15497"/>
                <a:gd name="connsiteY0" fmla="*/ 222 h 17225"/>
                <a:gd name="connsiteX1" fmla="*/ 9190 w 15497"/>
                <a:gd name="connsiteY1" fmla="*/ 16785 h 17225"/>
                <a:gd name="connsiteX2" fmla="*/ 14568 w 15497"/>
                <a:gd name="connsiteY2" fmla="*/ 8718 h 17225"/>
                <a:gd name="connsiteX3" fmla="*/ 3382 w 15497"/>
                <a:gd name="connsiteY3" fmla="*/ 7 h 17225"/>
                <a:gd name="connsiteX4" fmla="*/ 2199 w 15497"/>
                <a:gd name="connsiteY4" fmla="*/ 222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 h="17225">
                  <a:moveTo>
                    <a:pt x="2199" y="222"/>
                  </a:moveTo>
                  <a:cubicBezTo>
                    <a:pt x="-3072" y="2588"/>
                    <a:pt x="1876" y="14096"/>
                    <a:pt x="9190" y="16785"/>
                  </a:cubicBezTo>
                  <a:cubicBezTo>
                    <a:pt x="14352" y="18614"/>
                    <a:pt x="17041" y="14526"/>
                    <a:pt x="14568" y="8718"/>
                  </a:cubicBezTo>
                  <a:cubicBezTo>
                    <a:pt x="12954" y="4954"/>
                    <a:pt x="8437" y="-209"/>
                    <a:pt x="3382" y="7"/>
                  </a:cubicBezTo>
                  <a:cubicBezTo>
                    <a:pt x="3059" y="7"/>
                    <a:pt x="2521" y="114"/>
                    <a:pt x="2199" y="2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1" name="任意多边形: 形状 148">
              <a:extLst>
                <a:ext uri="{FF2B5EF4-FFF2-40B4-BE49-F238E27FC236}">
                  <a16:creationId xmlns:a16="http://schemas.microsoft.com/office/drawing/2014/main" xmlns="" id="{1B9B1DC6-2BEC-466F-BE36-B024607EF854}"/>
                </a:ext>
              </a:extLst>
            </p:cNvPr>
            <p:cNvSpPr/>
            <p:nvPr/>
          </p:nvSpPr>
          <p:spPr>
            <a:xfrm>
              <a:off x="2057635" y="1583869"/>
              <a:ext cx="63376" cy="72634"/>
            </a:xfrm>
            <a:custGeom>
              <a:avLst/>
              <a:gdLst>
                <a:gd name="connsiteX0" fmla="*/ 13660 w 14998"/>
                <a:gd name="connsiteY0" fmla="*/ 8619 h 17189"/>
                <a:gd name="connsiteX1" fmla="*/ 2689 w 14998"/>
                <a:gd name="connsiteY1" fmla="*/ 14 h 17189"/>
                <a:gd name="connsiteX2" fmla="*/ 1613 w 14998"/>
                <a:gd name="connsiteY2" fmla="*/ 337 h 17189"/>
                <a:gd name="connsiteX3" fmla="*/ 9680 w 14998"/>
                <a:gd name="connsiteY3" fmla="*/ 16793 h 17189"/>
                <a:gd name="connsiteX4" fmla="*/ 13660 w 14998"/>
                <a:gd name="connsiteY4" fmla="*/ 8619 h 17189"/>
                <a:gd name="connsiteX5" fmla="*/ 13660 w 14998"/>
                <a:gd name="connsiteY5" fmla="*/ 8619 h 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98" h="17189">
                  <a:moveTo>
                    <a:pt x="13660" y="8619"/>
                  </a:moveTo>
                  <a:cubicBezTo>
                    <a:pt x="11831" y="4854"/>
                    <a:pt x="7206" y="-308"/>
                    <a:pt x="2689" y="14"/>
                  </a:cubicBezTo>
                  <a:cubicBezTo>
                    <a:pt x="2366" y="122"/>
                    <a:pt x="1936" y="230"/>
                    <a:pt x="1613" y="337"/>
                  </a:cubicBezTo>
                  <a:cubicBezTo>
                    <a:pt x="-2904" y="2703"/>
                    <a:pt x="2797" y="14212"/>
                    <a:pt x="9680" y="16793"/>
                  </a:cubicBezTo>
                  <a:cubicBezTo>
                    <a:pt x="14520" y="18514"/>
                    <a:pt x="16564" y="14427"/>
                    <a:pt x="13660" y="8619"/>
                  </a:cubicBezTo>
                  <a:lnTo>
                    <a:pt x="13660" y="8619"/>
                  </a:lnTo>
                  <a:close/>
                </a:path>
              </a:pathLst>
            </a:custGeom>
            <a:grpFill/>
            <a:ln w="10707" cap="flat">
              <a:noFill/>
              <a:prstDash val="solid"/>
              <a:miter/>
            </a:ln>
          </p:spPr>
          <p:txBody>
            <a:bodyPr rtlCol="0" anchor="ctr"/>
            <a:lstStyle/>
            <a:p>
              <a:endParaRPr lang="zh-CN" altLang="en-US">
                <a:solidFill>
                  <a:prstClr val="black"/>
                </a:solidFill>
              </a:endParaRPr>
            </a:p>
          </p:txBody>
        </p:sp>
        <p:sp>
          <p:nvSpPr>
            <p:cNvPr id="342" name="任意多边形: 形状 149">
              <a:extLst>
                <a:ext uri="{FF2B5EF4-FFF2-40B4-BE49-F238E27FC236}">
                  <a16:creationId xmlns:a16="http://schemas.microsoft.com/office/drawing/2014/main" xmlns="" id="{8CC37FD0-E955-4AEB-8090-138CD37685E0}"/>
                </a:ext>
              </a:extLst>
            </p:cNvPr>
            <p:cNvSpPr/>
            <p:nvPr/>
          </p:nvSpPr>
          <p:spPr>
            <a:xfrm>
              <a:off x="2232287" y="1559813"/>
              <a:ext cx="61254" cy="72249"/>
            </a:xfrm>
            <a:custGeom>
              <a:avLst/>
              <a:gdLst>
                <a:gd name="connsiteX0" fmla="*/ 2013 w 14496"/>
                <a:gd name="connsiteY0" fmla="*/ 7 h 17098"/>
                <a:gd name="connsiteX1" fmla="*/ 1152 w 14496"/>
                <a:gd name="connsiteY1" fmla="*/ 329 h 17098"/>
                <a:gd name="connsiteX2" fmla="*/ 10725 w 14496"/>
                <a:gd name="connsiteY2" fmla="*/ 16893 h 17098"/>
                <a:gd name="connsiteX3" fmla="*/ 12768 w 14496"/>
                <a:gd name="connsiteY3" fmla="*/ 8611 h 17098"/>
                <a:gd name="connsiteX4" fmla="*/ 2013 w 14496"/>
                <a:gd name="connsiteY4" fmla="*/ 7 h 1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6" h="17098">
                  <a:moveTo>
                    <a:pt x="2013" y="7"/>
                  </a:moveTo>
                  <a:cubicBezTo>
                    <a:pt x="1690" y="114"/>
                    <a:pt x="1367" y="222"/>
                    <a:pt x="1152" y="329"/>
                  </a:cubicBezTo>
                  <a:cubicBezTo>
                    <a:pt x="-2827" y="2803"/>
                    <a:pt x="4271" y="15064"/>
                    <a:pt x="10725" y="16893"/>
                  </a:cubicBezTo>
                  <a:cubicBezTo>
                    <a:pt x="14704" y="18076"/>
                    <a:pt x="15780" y="13989"/>
                    <a:pt x="12768" y="8611"/>
                  </a:cubicBezTo>
                  <a:cubicBezTo>
                    <a:pt x="10725" y="4847"/>
                    <a:pt x="5992" y="-208"/>
                    <a:pt x="2013"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3" name="任意多边形: 形状 150">
              <a:extLst>
                <a:ext uri="{FF2B5EF4-FFF2-40B4-BE49-F238E27FC236}">
                  <a16:creationId xmlns:a16="http://schemas.microsoft.com/office/drawing/2014/main" xmlns="" id="{7353DF43-5A88-4787-B0F5-C8EDB8F40818}"/>
                </a:ext>
              </a:extLst>
            </p:cNvPr>
            <p:cNvSpPr/>
            <p:nvPr/>
          </p:nvSpPr>
          <p:spPr>
            <a:xfrm>
              <a:off x="2382596" y="1535237"/>
              <a:ext cx="59708" cy="71620"/>
            </a:xfrm>
            <a:custGeom>
              <a:avLst/>
              <a:gdLst>
                <a:gd name="connsiteX0" fmla="*/ 1505 w 14130"/>
                <a:gd name="connsiteY0" fmla="*/ 15 h 16949"/>
                <a:gd name="connsiteX1" fmla="*/ 752 w 14130"/>
                <a:gd name="connsiteY1" fmla="*/ 337 h 16949"/>
                <a:gd name="connsiteX2" fmla="*/ 11722 w 14130"/>
                <a:gd name="connsiteY2" fmla="*/ 16901 h 16949"/>
                <a:gd name="connsiteX3" fmla="*/ 11938 w 14130"/>
                <a:gd name="connsiteY3" fmla="*/ 8512 h 16949"/>
                <a:gd name="connsiteX4" fmla="*/ 1505 w 14130"/>
                <a:gd name="connsiteY4" fmla="*/ 15 h 16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0" h="16949">
                  <a:moveTo>
                    <a:pt x="1505" y="15"/>
                  </a:moveTo>
                  <a:cubicBezTo>
                    <a:pt x="1290" y="122"/>
                    <a:pt x="967" y="230"/>
                    <a:pt x="752" y="337"/>
                  </a:cubicBezTo>
                  <a:cubicBezTo>
                    <a:pt x="-2582" y="3026"/>
                    <a:pt x="5914" y="15933"/>
                    <a:pt x="11722" y="16901"/>
                  </a:cubicBezTo>
                  <a:cubicBezTo>
                    <a:pt x="14842" y="17439"/>
                    <a:pt x="14949" y="13459"/>
                    <a:pt x="11938" y="8512"/>
                  </a:cubicBezTo>
                  <a:cubicBezTo>
                    <a:pt x="9571" y="4747"/>
                    <a:pt x="4946" y="-308"/>
                    <a:pt x="1505"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4" name="任意多边形: 形状 151">
              <a:extLst>
                <a:ext uri="{FF2B5EF4-FFF2-40B4-BE49-F238E27FC236}">
                  <a16:creationId xmlns:a16="http://schemas.microsoft.com/office/drawing/2014/main" xmlns="" id="{A3F18A4A-706B-47E1-B22A-D3C11B414DDC}"/>
                </a:ext>
              </a:extLst>
            </p:cNvPr>
            <p:cNvSpPr/>
            <p:nvPr/>
          </p:nvSpPr>
          <p:spPr>
            <a:xfrm>
              <a:off x="2508583" y="1509786"/>
              <a:ext cx="57996" cy="71168"/>
            </a:xfrm>
            <a:custGeom>
              <a:avLst/>
              <a:gdLst>
                <a:gd name="connsiteX0" fmla="*/ 945 w 13725"/>
                <a:gd name="connsiteY0" fmla="*/ 15 h 16842"/>
                <a:gd name="connsiteX1" fmla="*/ 623 w 13725"/>
                <a:gd name="connsiteY1" fmla="*/ 122 h 16842"/>
                <a:gd name="connsiteX2" fmla="*/ 11916 w 13725"/>
                <a:gd name="connsiteY2" fmla="*/ 16793 h 16842"/>
                <a:gd name="connsiteX3" fmla="*/ 10948 w 13725"/>
                <a:gd name="connsiteY3" fmla="*/ 8404 h 16842"/>
                <a:gd name="connsiteX4" fmla="*/ 945 w 13725"/>
                <a:gd name="connsiteY4" fmla="*/ 15 h 16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5" h="16842">
                  <a:moveTo>
                    <a:pt x="945" y="15"/>
                  </a:moveTo>
                  <a:cubicBezTo>
                    <a:pt x="838" y="15"/>
                    <a:pt x="730" y="122"/>
                    <a:pt x="623" y="122"/>
                  </a:cubicBezTo>
                  <a:cubicBezTo>
                    <a:pt x="-2497" y="1951"/>
                    <a:pt x="6861" y="15825"/>
                    <a:pt x="11916" y="16793"/>
                  </a:cubicBezTo>
                  <a:cubicBezTo>
                    <a:pt x="14712" y="17331"/>
                    <a:pt x="14175" y="13352"/>
                    <a:pt x="10948" y="8404"/>
                  </a:cubicBezTo>
                  <a:cubicBezTo>
                    <a:pt x="8474" y="4747"/>
                    <a:pt x="3849" y="-308"/>
                    <a:pt x="945"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5" name="任意多边形: 形状 152">
              <a:extLst>
                <a:ext uri="{FF2B5EF4-FFF2-40B4-BE49-F238E27FC236}">
                  <a16:creationId xmlns:a16="http://schemas.microsoft.com/office/drawing/2014/main" xmlns="" id="{1D9EE928-F735-42DC-8DB6-AC46728B11F8}"/>
                </a:ext>
              </a:extLst>
            </p:cNvPr>
            <p:cNvSpPr/>
            <p:nvPr/>
          </p:nvSpPr>
          <p:spPr>
            <a:xfrm>
              <a:off x="2608882" y="1483879"/>
              <a:ext cx="56560" cy="70259"/>
            </a:xfrm>
            <a:custGeom>
              <a:avLst/>
              <a:gdLst>
                <a:gd name="connsiteX0" fmla="*/ 549 w 13385"/>
                <a:gd name="connsiteY0" fmla="*/ 15 h 16627"/>
                <a:gd name="connsiteX1" fmla="*/ 334 w 13385"/>
                <a:gd name="connsiteY1" fmla="*/ 123 h 16627"/>
                <a:gd name="connsiteX2" fmla="*/ 12165 w 13385"/>
                <a:gd name="connsiteY2" fmla="*/ 16579 h 16627"/>
                <a:gd name="connsiteX3" fmla="*/ 10014 w 13385"/>
                <a:gd name="connsiteY3" fmla="*/ 8189 h 16627"/>
                <a:gd name="connsiteX4" fmla="*/ 549 w 13385"/>
                <a:gd name="connsiteY4" fmla="*/ 15 h 16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5" h="16627">
                  <a:moveTo>
                    <a:pt x="549" y="15"/>
                  </a:moveTo>
                  <a:cubicBezTo>
                    <a:pt x="441" y="15"/>
                    <a:pt x="334" y="123"/>
                    <a:pt x="334" y="123"/>
                  </a:cubicBezTo>
                  <a:cubicBezTo>
                    <a:pt x="-1925" y="1951"/>
                    <a:pt x="7863" y="15718"/>
                    <a:pt x="12165" y="16579"/>
                  </a:cubicBezTo>
                  <a:cubicBezTo>
                    <a:pt x="14424" y="17116"/>
                    <a:pt x="13456" y="13137"/>
                    <a:pt x="10014" y="8189"/>
                  </a:cubicBezTo>
                  <a:cubicBezTo>
                    <a:pt x="7432" y="4640"/>
                    <a:pt x="2808" y="-308"/>
                    <a:pt x="549"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6" name="任意多边形: 形状 153">
              <a:extLst>
                <a:ext uri="{FF2B5EF4-FFF2-40B4-BE49-F238E27FC236}">
                  <a16:creationId xmlns:a16="http://schemas.microsoft.com/office/drawing/2014/main" xmlns="" id="{BEC32AC8-C711-4A14-89E1-306B866D0B67}"/>
                </a:ext>
              </a:extLst>
            </p:cNvPr>
            <p:cNvSpPr/>
            <p:nvPr/>
          </p:nvSpPr>
          <p:spPr>
            <a:xfrm>
              <a:off x="2683138" y="1457519"/>
              <a:ext cx="55875" cy="69735"/>
            </a:xfrm>
            <a:custGeom>
              <a:avLst/>
              <a:gdLst>
                <a:gd name="connsiteX0" fmla="*/ 12446 w 13223"/>
                <a:gd name="connsiteY0" fmla="*/ 16471 h 16503"/>
                <a:gd name="connsiteX1" fmla="*/ 9111 w 13223"/>
                <a:gd name="connsiteY1" fmla="*/ 8189 h 16503"/>
                <a:gd name="connsiteX2" fmla="*/ 292 w 13223"/>
                <a:gd name="connsiteY2" fmla="*/ 15 h 16503"/>
                <a:gd name="connsiteX3" fmla="*/ 12446 w 13223"/>
                <a:gd name="connsiteY3" fmla="*/ 16471 h 16503"/>
              </a:gdLst>
              <a:ahLst/>
              <a:cxnLst>
                <a:cxn ang="0">
                  <a:pos x="connsiteX0" y="connsiteY0"/>
                </a:cxn>
                <a:cxn ang="0">
                  <a:pos x="connsiteX1" y="connsiteY1"/>
                </a:cxn>
                <a:cxn ang="0">
                  <a:pos x="connsiteX2" y="connsiteY2"/>
                </a:cxn>
                <a:cxn ang="0">
                  <a:pos x="connsiteX3" y="connsiteY3"/>
                </a:cxn>
              </a:cxnLst>
              <a:rect l="l" t="t" r="r" b="b"/>
              <a:pathLst>
                <a:path w="13223" h="16503">
                  <a:moveTo>
                    <a:pt x="12446" y="16471"/>
                  </a:moveTo>
                  <a:cubicBezTo>
                    <a:pt x="14274" y="16901"/>
                    <a:pt x="12768" y="13029"/>
                    <a:pt x="9111" y="8189"/>
                  </a:cubicBezTo>
                  <a:cubicBezTo>
                    <a:pt x="6422" y="4640"/>
                    <a:pt x="2013" y="-308"/>
                    <a:pt x="292" y="15"/>
                  </a:cubicBezTo>
                  <a:cubicBezTo>
                    <a:pt x="-1967" y="1843"/>
                    <a:pt x="9541" y="15718"/>
                    <a:pt x="12446" y="16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7" name="任意多边形: 形状 154">
              <a:extLst>
                <a:ext uri="{FF2B5EF4-FFF2-40B4-BE49-F238E27FC236}">
                  <a16:creationId xmlns:a16="http://schemas.microsoft.com/office/drawing/2014/main" xmlns="" id="{DE9B6F30-3BE7-48A7-98E7-8595CB44DD78}"/>
                </a:ext>
              </a:extLst>
            </p:cNvPr>
            <p:cNvSpPr/>
            <p:nvPr/>
          </p:nvSpPr>
          <p:spPr>
            <a:xfrm>
              <a:off x="2731445" y="1430704"/>
              <a:ext cx="54836" cy="69600"/>
            </a:xfrm>
            <a:custGeom>
              <a:avLst/>
              <a:gdLst>
                <a:gd name="connsiteX0" fmla="*/ 12737 w 12977"/>
                <a:gd name="connsiteY0" fmla="*/ 16471 h 16471"/>
                <a:gd name="connsiteX1" fmla="*/ 8112 w 12977"/>
                <a:gd name="connsiteY1" fmla="*/ 8189 h 16471"/>
                <a:gd name="connsiteX2" fmla="*/ 45 w 12977"/>
                <a:gd name="connsiteY2" fmla="*/ 15 h 16471"/>
                <a:gd name="connsiteX3" fmla="*/ 12737 w 12977"/>
                <a:gd name="connsiteY3" fmla="*/ 16471 h 16471"/>
              </a:gdLst>
              <a:ahLst/>
              <a:cxnLst>
                <a:cxn ang="0">
                  <a:pos x="connsiteX0" y="connsiteY0"/>
                </a:cxn>
                <a:cxn ang="0">
                  <a:pos x="connsiteX1" y="connsiteY1"/>
                </a:cxn>
                <a:cxn ang="0">
                  <a:pos x="connsiteX2" y="connsiteY2"/>
                </a:cxn>
                <a:cxn ang="0">
                  <a:pos x="connsiteX3" y="connsiteY3"/>
                </a:cxn>
              </a:cxnLst>
              <a:rect l="l" t="t" r="r" b="b"/>
              <a:pathLst>
                <a:path w="12977" h="16471">
                  <a:moveTo>
                    <a:pt x="12737" y="16471"/>
                  </a:moveTo>
                  <a:cubicBezTo>
                    <a:pt x="13705" y="16471"/>
                    <a:pt x="11661" y="12707"/>
                    <a:pt x="8112" y="8189"/>
                  </a:cubicBezTo>
                  <a:cubicBezTo>
                    <a:pt x="5423" y="4640"/>
                    <a:pt x="1014" y="-308"/>
                    <a:pt x="45" y="15"/>
                  </a:cubicBezTo>
                  <a:cubicBezTo>
                    <a:pt x="-815" y="1521"/>
                    <a:pt x="10801" y="16579"/>
                    <a:pt x="12737" y="16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8" name="任意多边形: 形状 155">
              <a:extLst>
                <a:ext uri="{FF2B5EF4-FFF2-40B4-BE49-F238E27FC236}">
                  <a16:creationId xmlns:a16="http://schemas.microsoft.com/office/drawing/2014/main" xmlns="" id="{BC8DAE5F-5645-4117-A6BE-2D7C8FFA7786}"/>
                </a:ext>
              </a:extLst>
            </p:cNvPr>
            <p:cNvSpPr/>
            <p:nvPr/>
          </p:nvSpPr>
          <p:spPr>
            <a:xfrm>
              <a:off x="2752091" y="1404860"/>
              <a:ext cx="54536" cy="68624"/>
            </a:xfrm>
            <a:custGeom>
              <a:avLst/>
              <a:gdLst>
                <a:gd name="connsiteX0" fmla="*/ 7314 w 12906"/>
                <a:gd name="connsiteY0" fmla="*/ 8067 h 16240"/>
                <a:gd name="connsiteX1" fmla="*/ 0 w 12906"/>
                <a:gd name="connsiteY1" fmla="*/ 0 h 16240"/>
                <a:gd name="connsiteX2" fmla="*/ 12907 w 12906"/>
                <a:gd name="connsiteY2" fmla="*/ 16241 h 16240"/>
                <a:gd name="connsiteX3" fmla="*/ 7314 w 12906"/>
                <a:gd name="connsiteY3" fmla="*/ 8067 h 16240"/>
                <a:gd name="connsiteX4" fmla="*/ 7314 w 12906"/>
                <a:gd name="connsiteY4" fmla="*/ 8067 h 1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6" h="16240">
                  <a:moveTo>
                    <a:pt x="7314" y="8067"/>
                  </a:moveTo>
                  <a:cubicBezTo>
                    <a:pt x="7206" y="7959"/>
                    <a:pt x="968" y="0"/>
                    <a:pt x="0" y="0"/>
                  </a:cubicBezTo>
                  <a:cubicBezTo>
                    <a:pt x="107" y="968"/>
                    <a:pt x="11508" y="16241"/>
                    <a:pt x="12907" y="16241"/>
                  </a:cubicBezTo>
                  <a:cubicBezTo>
                    <a:pt x="12907" y="15273"/>
                    <a:pt x="9250" y="10433"/>
                    <a:pt x="7314" y="8067"/>
                  </a:cubicBezTo>
                  <a:lnTo>
                    <a:pt x="7314" y="806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359" name="任意多边形: 形状 166">
              <a:extLst>
                <a:ext uri="{FF2B5EF4-FFF2-40B4-BE49-F238E27FC236}">
                  <a16:creationId xmlns:a16="http://schemas.microsoft.com/office/drawing/2014/main" xmlns="" id="{41695BEA-DA17-4027-9E3A-164980FB8FC9}"/>
                </a:ext>
              </a:extLst>
            </p:cNvPr>
            <p:cNvSpPr/>
            <p:nvPr/>
          </p:nvSpPr>
          <p:spPr>
            <a:xfrm>
              <a:off x="195108" y="999912"/>
              <a:ext cx="52757" cy="59484"/>
            </a:xfrm>
            <a:custGeom>
              <a:avLst/>
              <a:gdLst>
                <a:gd name="connsiteX0" fmla="*/ 12485 w 12485"/>
                <a:gd name="connsiteY0" fmla="*/ 7529 h 14077"/>
                <a:gd name="connsiteX1" fmla="*/ 5817 w 12485"/>
                <a:gd name="connsiteY1" fmla="*/ 0 h 14077"/>
                <a:gd name="connsiteX2" fmla="*/ 2052 w 12485"/>
                <a:gd name="connsiteY2" fmla="*/ 12046 h 14077"/>
                <a:gd name="connsiteX3" fmla="*/ 12485 w 12485"/>
                <a:gd name="connsiteY3" fmla="*/ 7529 h 14077"/>
              </a:gdLst>
              <a:ahLst/>
              <a:cxnLst>
                <a:cxn ang="0">
                  <a:pos x="connsiteX0" y="connsiteY0"/>
                </a:cxn>
                <a:cxn ang="0">
                  <a:pos x="connsiteX1" y="connsiteY1"/>
                </a:cxn>
                <a:cxn ang="0">
                  <a:pos x="connsiteX2" y="connsiteY2"/>
                </a:cxn>
                <a:cxn ang="0">
                  <a:pos x="connsiteX3" y="connsiteY3"/>
                </a:cxn>
              </a:cxnLst>
              <a:rect l="l" t="t" r="r" b="b"/>
              <a:pathLst>
                <a:path w="12485" h="14077">
                  <a:moveTo>
                    <a:pt x="12485" y="7529"/>
                  </a:moveTo>
                  <a:cubicBezTo>
                    <a:pt x="12485" y="4517"/>
                    <a:pt x="10442" y="215"/>
                    <a:pt x="5817" y="0"/>
                  </a:cubicBezTo>
                  <a:cubicBezTo>
                    <a:pt x="-206" y="430"/>
                    <a:pt x="-1712" y="8067"/>
                    <a:pt x="2052" y="12046"/>
                  </a:cubicBezTo>
                  <a:cubicBezTo>
                    <a:pt x="6032" y="16241"/>
                    <a:pt x="12378" y="13552"/>
                    <a:pt x="12485" y="75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0" name="任意多边形: 形状 167">
              <a:extLst>
                <a:ext uri="{FF2B5EF4-FFF2-40B4-BE49-F238E27FC236}">
                  <a16:creationId xmlns:a16="http://schemas.microsoft.com/office/drawing/2014/main" xmlns="" id="{11404C94-8F65-426E-8D13-0A42533772C0}"/>
                </a:ext>
              </a:extLst>
            </p:cNvPr>
            <p:cNvSpPr/>
            <p:nvPr/>
          </p:nvSpPr>
          <p:spPr>
            <a:xfrm>
              <a:off x="395913" y="994457"/>
              <a:ext cx="53961" cy="59184"/>
            </a:xfrm>
            <a:custGeom>
              <a:avLst/>
              <a:gdLst>
                <a:gd name="connsiteX0" fmla="*/ 3361 w 12770"/>
                <a:gd name="connsiteY0" fmla="*/ 12476 h 14006"/>
                <a:gd name="connsiteX1" fmla="*/ 12718 w 12770"/>
                <a:gd name="connsiteY1" fmla="*/ 7421 h 14006"/>
                <a:gd name="connsiteX2" fmla="*/ 5082 w 12770"/>
                <a:gd name="connsiteY2" fmla="*/ 0 h 14006"/>
                <a:gd name="connsiteX3" fmla="*/ 4437 w 12770"/>
                <a:gd name="connsiteY3" fmla="*/ 108 h 14006"/>
                <a:gd name="connsiteX4" fmla="*/ 3361 w 12770"/>
                <a:gd name="connsiteY4" fmla="*/ 12476 h 1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0" h="14006">
                  <a:moveTo>
                    <a:pt x="3361" y="12476"/>
                  </a:moveTo>
                  <a:cubicBezTo>
                    <a:pt x="7878" y="16026"/>
                    <a:pt x="13364" y="13014"/>
                    <a:pt x="12718" y="7421"/>
                  </a:cubicBezTo>
                  <a:cubicBezTo>
                    <a:pt x="12396" y="4410"/>
                    <a:pt x="9814" y="108"/>
                    <a:pt x="5082" y="0"/>
                  </a:cubicBezTo>
                  <a:cubicBezTo>
                    <a:pt x="4867" y="0"/>
                    <a:pt x="4652" y="0"/>
                    <a:pt x="4437" y="108"/>
                  </a:cubicBezTo>
                  <a:cubicBezTo>
                    <a:pt x="-941" y="968"/>
                    <a:pt x="-1586" y="8712"/>
                    <a:pt x="3361" y="124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1" name="任意多边形: 形状 168">
              <a:extLst>
                <a:ext uri="{FF2B5EF4-FFF2-40B4-BE49-F238E27FC236}">
                  <a16:creationId xmlns:a16="http://schemas.microsoft.com/office/drawing/2014/main" xmlns="" id="{4CF01BEE-68FD-4468-BD9D-355BF7B26C91}"/>
                </a:ext>
              </a:extLst>
            </p:cNvPr>
            <p:cNvSpPr/>
            <p:nvPr/>
          </p:nvSpPr>
          <p:spPr>
            <a:xfrm>
              <a:off x="595640" y="987189"/>
              <a:ext cx="55372" cy="58516"/>
            </a:xfrm>
            <a:custGeom>
              <a:avLst/>
              <a:gdLst>
                <a:gd name="connsiteX0" fmla="*/ 4388 w 13104"/>
                <a:gd name="connsiteY0" fmla="*/ 0 h 13848"/>
                <a:gd name="connsiteX1" fmla="*/ 3205 w 13104"/>
                <a:gd name="connsiteY1" fmla="*/ 215 h 13848"/>
                <a:gd name="connsiteX2" fmla="*/ 4818 w 13104"/>
                <a:gd name="connsiteY2" fmla="*/ 12799 h 13848"/>
                <a:gd name="connsiteX3" fmla="*/ 12885 w 13104"/>
                <a:gd name="connsiteY3" fmla="*/ 7314 h 13848"/>
                <a:gd name="connsiteX4" fmla="*/ 4388 w 13104"/>
                <a:gd name="connsiteY4" fmla="*/ 0 h 13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4" h="13848">
                  <a:moveTo>
                    <a:pt x="4388" y="0"/>
                  </a:moveTo>
                  <a:cubicBezTo>
                    <a:pt x="4065" y="0"/>
                    <a:pt x="3528" y="108"/>
                    <a:pt x="3205" y="215"/>
                  </a:cubicBezTo>
                  <a:cubicBezTo>
                    <a:pt x="-1743" y="1721"/>
                    <a:pt x="-775" y="9572"/>
                    <a:pt x="4818" y="12799"/>
                  </a:cubicBezTo>
                  <a:cubicBezTo>
                    <a:pt x="9551" y="15596"/>
                    <a:pt x="14176" y="12476"/>
                    <a:pt x="12885" y="7314"/>
                  </a:cubicBezTo>
                  <a:cubicBezTo>
                    <a:pt x="12240" y="4302"/>
                    <a:pt x="9121" y="0"/>
                    <a:pt x="438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2" name="任意多边形: 形状 169">
              <a:extLst>
                <a:ext uri="{FF2B5EF4-FFF2-40B4-BE49-F238E27FC236}">
                  <a16:creationId xmlns:a16="http://schemas.microsoft.com/office/drawing/2014/main" xmlns="" id="{147FBE83-213B-4FDE-B524-6FF29CAE60EE}"/>
                </a:ext>
              </a:extLst>
            </p:cNvPr>
            <p:cNvSpPr/>
            <p:nvPr/>
          </p:nvSpPr>
          <p:spPr>
            <a:xfrm>
              <a:off x="792253" y="977187"/>
              <a:ext cx="57591" cy="58364"/>
            </a:xfrm>
            <a:custGeom>
              <a:avLst/>
              <a:gdLst>
                <a:gd name="connsiteX0" fmla="*/ 13142 w 13629"/>
                <a:gd name="connsiteY0" fmla="*/ 7206 h 13812"/>
                <a:gd name="connsiteX1" fmla="*/ 3785 w 13629"/>
                <a:gd name="connsiteY1" fmla="*/ 0 h 13812"/>
                <a:gd name="connsiteX2" fmla="*/ 2602 w 13629"/>
                <a:gd name="connsiteY2" fmla="*/ 215 h 13812"/>
                <a:gd name="connsiteX3" fmla="*/ 6366 w 13629"/>
                <a:gd name="connsiteY3" fmla="*/ 13122 h 13812"/>
                <a:gd name="connsiteX4" fmla="*/ 13142 w 13629"/>
                <a:gd name="connsiteY4" fmla="*/ 7206 h 1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3812">
                  <a:moveTo>
                    <a:pt x="13142" y="7206"/>
                  </a:moveTo>
                  <a:cubicBezTo>
                    <a:pt x="12067" y="4195"/>
                    <a:pt x="8518" y="0"/>
                    <a:pt x="3785" y="0"/>
                  </a:cubicBezTo>
                  <a:cubicBezTo>
                    <a:pt x="3462" y="0"/>
                    <a:pt x="2925" y="108"/>
                    <a:pt x="2602" y="215"/>
                  </a:cubicBezTo>
                  <a:cubicBezTo>
                    <a:pt x="-2346" y="1828"/>
                    <a:pt x="236" y="10325"/>
                    <a:pt x="6366" y="13122"/>
                  </a:cubicBezTo>
                  <a:cubicBezTo>
                    <a:pt x="11422" y="15273"/>
                    <a:pt x="14971" y="12154"/>
                    <a:pt x="13142" y="72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3" name="任意多边形: 形状 170">
              <a:extLst>
                <a:ext uri="{FF2B5EF4-FFF2-40B4-BE49-F238E27FC236}">
                  <a16:creationId xmlns:a16="http://schemas.microsoft.com/office/drawing/2014/main" xmlns="" id="{19E62E4C-FC0E-46BF-B129-6B430A8B206A}"/>
                </a:ext>
              </a:extLst>
            </p:cNvPr>
            <p:cNvSpPr/>
            <p:nvPr/>
          </p:nvSpPr>
          <p:spPr>
            <a:xfrm>
              <a:off x="985097" y="965824"/>
              <a:ext cx="59285" cy="57971"/>
            </a:xfrm>
            <a:custGeom>
              <a:avLst/>
              <a:gdLst>
                <a:gd name="connsiteX0" fmla="*/ 1601 w 14030"/>
                <a:gd name="connsiteY0" fmla="*/ 430 h 13719"/>
                <a:gd name="connsiteX1" fmla="*/ 8162 w 14030"/>
                <a:gd name="connsiteY1" fmla="*/ 13337 h 13719"/>
                <a:gd name="connsiteX2" fmla="*/ 13217 w 14030"/>
                <a:gd name="connsiteY2" fmla="*/ 7099 h 13719"/>
                <a:gd name="connsiteX3" fmla="*/ 3107 w 14030"/>
                <a:gd name="connsiteY3" fmla="*/ 0 h 13719"/>
                <a:gd name="connsiteX4" fmla="*/ 1601 w 14030"/>
                <a:gd name="connsiteY4" fmla="*/ 430 h 13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0" h="13719">
                  <a:moveTo>
                    <a:pt x="1601" y="430"/>
                  </a:moveTo>
                  <a:cubicBezTo>
                    <a:pt x="-2486" y="2689"/>
                    <a:pt x="1816" y="11186"/>
                    <a:pt x="8162" y="13337"/>
                  </a:cubicBezTo>
                  <a:cubicBezTo>
                    <a:pt x="12787" y="14843"/>
                    <a:pt x="15475" y="11724"/>
                    <a:pt x="13217" y="7099"/>
                  </a:cubicBezTo>
                  <a:cubicBezTo>
                    <a:pt x="11819" y="4087"/>
                    <a:pt x="7731" y="0"/>
                    <a:pt x="3107" y="0"/>
                  </a:cubicBezTo>
                  <a:cubicBezTo>
                    <a:pt x="2676" y="0"/>
                    <a:pt x="2139" y="108"/>
                    <a:pt x="1601"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4" name="任意多边形: 形状 171">
              <a:extLst>
                <a:ext uri="{FF2B5EF4-FFF2-40B4-BE49-F238E27FC236}">
                  <a16:creationId xmlns:a16="http://schemas.microsoft.com/office/drawing/2014/main" xmlns="" id="{D20A7E27-D549-43EE-9A25-1A9D3CFB4067}"/>
                </a:ext>
              </a:extLst>
            </p:cNvPr>
            <p:cNvSpPr/>
            <p:nvPr/>
          </p:nvSpPr>
          <p:spPr>
            <a:xfrm>
              <a:off x="1171011" y="951736"/>
              <a:ext cx="61356" cy="57688"/>
            </a:xfrm>
            <a:custGeom>
              <a:avLst/>
              <a:gdLst>
                <a:gd name="connsiteX0" fmla="*/ 13210 w 14520"/>
                <a:gd name="connsiteY0" fmla="*/ 6991 h 13652"/>
                <a:gd name="connsiteX1" fmla="*/ 2562 w 14520"/>
                <a:gd name="connsiteY1" fmla="*/ 0 h 13652"/>
                <a:gd name="connsiteX2" fmla="*/ 1164 w 14520"/>
                <a:gd name="connsiteY2" fmla="*/ 430 h 13652"/>
                <a:gd name="connsiteX3" fmla="*/ 9876 w 14520"/>
                <a:gd name="connsiteY3" fmla="*/ 13444 h 13652"/>
                <a:gd name="connsiteX4" fmla="*/ 13210 w 14520"/>
                <a:gd name="connsiteY4" fmla="*/ 6991 h 13652"/>
                <a:gd name="connsiteX5" fmla="*/ 13210 w 14520"/>
                <a:gd name="connsiteY5" fmla="*/ 6991 h 1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20" h="13652">
                  <a:moveTo>
                    <a:pt x="13210" y="6991"/>
                  </a:moveTo>
                  <a:cubicBezTo>
                    <a:pt x="11382" y="4087"/>
                    <a:pt x="6972" y="0"/>
                    <a:pt x="2562" y="0"/>
                  </a:cubicBezTo>
                  <a:cubicBezTo>
                    <a:pt x="2132" y="108"/>
                    <a:pt x="1594" y="108"/>
                    <a:pt x="1164" y="430"/>
                  </a:cubicBezTo>
                  <a:cubicBezTo>
                    <a:pt x="-2601" y="2796"/>
                    <a:pt x="3422" y="11939"/>
                    <a:pt x="9876" y="13444"/>
                  </a:cubicBezTo>
                  <a:cubicBezTo>
                    <a:pt x="14286" y="14520"/>
                    <a:pt x="15899" y="11293"/>
                    <a:pt x="13210" y="6991"/>
                  </a:cubicBezTo>
                  <a:lnTo>
                    <a:pt x="13210" y="699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365" name="任意多边形: 形状 172">
              <a:extLst>
                <a:ext uri="{FF2B5EF4-FFF2-40B4-BE49-F238E27FC236}">
                  <a16:creationId xmlns:a16="http://schemas.microsoft.com/office/drawing/2014/main" xmlns="" id="{27B89876-2146-4132-84BB-B82E973C9662}"/>
                </a:ext>
              </a:extLst>
            </p:cNvPr>
            <p:cNvSpPr/>
            <p:nvPr/>
          </p:nvSpPr>
          <p:spPr>
            <a:xfrm>
              <a:off x="1342579" y="936731"/>
              <a:ext cx="62374" cy="56619"/>
            </a:xfrm>
            <a:custGeom>
              <a:avLst/>
              <a:gdLst>
                <a:gd name="connsiteX0" fmla="*/ 2078 w 14761"/>
                <a:gd name="connsiteY0" fmla="*/ 2 h 13399"/>
                <a:gd name="connsiteX1" fmla="*/ 787 w 14761"/>
                <a:gd name="connsiteY1" fmla="*/ 432 h 13399"/>
                <a:gd name="connsiteX2" fmla="*/ 11543 w 14761"/>
                <a:gd name="connsiteY2" fmla="*/ 13339 h 13399"/>
                <a:gd name="connsiteX3" fmla="*/ 12941 w 14761"/>
                <a:gd name="connsiteY3" fmla="*/ 6778 h 13399"/>
                <a:gd name="connsiteX4" fmla="*/ 2078 w 14761"/>
                <a:gd name="connsiteY4" fmla="*/ 2 h 13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1" h="13399">
                  <a:moveTo>
                    <a:pt x="2078" y="2"/>
                  </a:moveTo>
                  <a:cubicBezTo>
                    <a:pt x="1648" y="110"/>
                    <a:pt x="1217" y="110"/>
                    <a:pt x="787" y="432"/>
                  </a:cubicBezTo>
                  <a:cubicBezTo>
                    <a:pt x="-2547" y="3014"/>
                    <a:pt x="5412" y="12586"/>
                    <a:pt x="11543" y="13339"/>
                  </a:cubicBezTo>
                  <a:cubicBezTo>
                    <a:pt x="15200" y="13877"/>
                    <a:pt x="15845" y="10758"/>
                    <a:pt x="12941" y="6778"/>
                  </a:cubicBezTo>
                  <a:cubicBezTo>
                    <a:pt x="10897" y="3982"/>
                    <a:pt x="6165" y="-105"/>
                    <a:pt x="2078"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6" name="任意多边形: 形状 173">
              <a:extLst>
                <a:ext uri="{FF2B5EF4-FFF2-40B4-BE49-F238E27FC236}">
                  <a16:creationId xmlns:a16="http://schemas.microsoft.com/office/drawing/2014/main" xmlns="" id="{59F8B346-4BBC-4B0F-8FED-2A3D3FA6AABE}"/>
                </a:ext>
              </a:extLst>
            </p:cNvPr>
            <p:cNvSpPr/>
            <p:nvPr/>
          </p:nvSpPr>
          <p:spPr>
            <a:xfrm>
              <a:off x="1497895" y="920369"/>
              <a:ext cx="63553" cy="56534"/>
            </a:xfrm>
            <a:custGeom>
              <a:avLst/>
              <a:gdLst>
                <a:gd name="connsiteX0" fmla="*/ 12432 w 15040"/>
                <a:gd name="connsiteY0" fmla="*/ 13339 h 13379"/>
                <a:gd name="connsiteX1" fmla="*/ 12647 w 15040"/>
                <a:gd name="connsiteY1" fmla="*/ 6778 h 13379"/>
                <a:gd name="connsiteX2" fmla="*/ 1568 w 15040"/>
                <a:gd name="connsiteY2" fmla="*/ 2 h 13379"/>
                <a:gd name="connsiteX3" fmla="*/ 493 w 15040"/>
                <a:gd name="connsiteY3" fmla="*/ 432 h 13379"/>
                <a:gd name="connsiteX4" fmla="*/ 12432 w 15040"/>
                <a:gd name="connsiteY4" fmla="*/ 13339 h 13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0" h="13379">
                  <a:moveTo>
                    <a:pt x="12432" y="13339"/>
                  </a:moveTo>
                  <a:cubicBezTo>
                    <a:pt x="15873" y="13769"/>
                    <a:pt x="15873" y="10758"/>
                    <a:pt x="12647" y="6778"/>
                  </a:cubicBezTo>
                  <a:cubicBezTo>
                    <a:pt x="10280" y="3874"/>
                    <a:pt x="5225" y="-105"/>
                    <a:pt x="1568" y="2"/>
                  </a:cubicBezTo>
                  <a:cubicBezTo>
                    <a:pt x="1246" y="110"/>
                    <a:pt x="816" y="110"/>
                    <a:pt x="493" y="432"/>
                  </a:cubicBezTo>
                  <a:cubicBezTo>
                    <a:pt x="-2196" y="3014"/>
                    <a:pt x="6731" y="12479"/>
                    <a:pt x="12432" y="133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7" name="任意多边形: 形状 174">
              <a:extLst>
                <a:ext uri="{FF2B5EF4-FFF2-40B4-BE49-F238E27FC236}">
                  <a16:creationId xmlns:a16="http://schemas.microsoft.com/office/drawing/2014/main" xmlns="" id="{BF69F986-A653-4E86-AE78-BA3F4097A024}"/>
                </a:ext>
              </a:extLst>
            </p:cNvPr>
            <p:cNvSpPr/>
            <p:nvPr/>
          </p:nvSpPr>
          <p:spPr>
            <a:xfrm>
              <a:off x="1635349" y="903099"/>
              <a:ext cx="64905" cy="55909"/>
            </a:xfrm>
            <a:custGeom>
              <a:avLst/>
              <a:gdLst>
                <a:gd name="connsiteX0" fmla="*/ 446 w 15360"/>
                <a:gd name="connsiteY0" fmla="*/ 325 h 13231"/>
                <a:gd name="connsiteX1" fmla="*/ 13783 w 15360"/>
                <a:gd name="connsiteY1" fmla="*/ 13232 h 13231"/>
                <a:gd name="connsiteX2" fmla="*/ 12277 w 15360"/>
                <a:gd name="connsiteY2" fmla="*/ 6671 h 13231"/>
                <a:gd name="connsiteX3" fmla="*/ 1091 w 15360"/>
                <a:gd name="connsiteY3" fmla="*/ 2 h 13231"/>
                <a:gd name="connsiteX4" fmla="*/ 446 w 15360"/>
                <a:gd name="connsiteY4" fmla="*/ 325 h 13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60" h="13231">
                  <a:moveTo>
                    <a:pt x="446" y="325"/>
                  </a:moveTo>
                  <a:cubicBezTo>
                    <a:pt x="-2351" y="2368"/>
                    <a:pt x="8728" y="13124"/>
                    <a:pt x="13783" y="13232"/>
                  </a:cubicBezTo>
                  <a:cubicBezTo>
                    <a:pt x="16364" y="13232"/>
                    <a:pt x="15719" y="10328"/>
                    <a:pt x="12277" y="6671"/>
                  </a:cubicBezTo>
                  <a:cubicBezTo>
                    <a:pt x="9588" y="3767"/>
                    <a:pt x="4318" y="-105"/>
                    <a:pt x="1091" y="2"/>
                  </a:cubicBezTo>
                  <a:cubicBezTo>
                    <a:pt x="876" y="110"/>
                    <a:pt x="553" y="110"/>
                    <a:pt x="446"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85" name="任意多边形: 形状 576">
              <a:extLst>
                <a:ext uri="{FF2B5EF4-FFF2-40B4-BE49-F238E27FC236}">
                  <a16:creationId xmlns:a16="http://schemas.microsoft.com/office/drawing/2014/main" xmlns="" id="{F51AA72F-B6BD-4AAF-9FBB-94CADD6E9883}"/>
                </a:ext>
              </a:extLst>
            </p:cNvPr>
            <p:cNvSpPr/>
            <p:nvPr/>
          </p:nvSpPr>
          <p:spPr>
            <a:xfrm>
              <a:off x="172907" y="580420"/>
              <a:ext cx="36336" cy="43367"/>
            </a:xfrm>
            <a:custGeom>
              <a:avLst/>
              <a:gdLst>
                <a:gd name="connsiteX0" fmla="*/ 8597 w 8599"/>
                <a:gd name="connsiteY0" fmla="*/ 5485 h 10263"/>
                <a:gd name="connsiteX1" fmla="*/ 3865 w 8599"/>
                <a:gd name="connsiteY1" fmla="*/ 0 h 10263"/>
                <a:gd name="connsiteX2" fmla="*/ 1821 w 8599"/>
                <a:gd name="connsiteY2" fmla="*/ 9142 h 10263"/>
                <a:gd name="connsiteX3" fmla="*/ 8597 w 8599"/>
                <a:gd name="connsiteY3" fmla="*/ 5485 h 10263"/>
              </a:gdLst>
              <a:ahLst/>
              <a:cxnLst>
                <a:cxn ang="0">
                  <a:pos x="connsiteX0" y="connsiteY0"/>
                </a:cxn>
                <a:cxn ang="0">
                  <a:pos x="connsiteX1" y="connsiteY1"/>
                </a:cxn>
                <a:cxn ang="0">
                  <a:pos x="connsiteX2" y="connsiteY2"/>
                </a:cxn>
                <a:cxn ang="0">
                  <a:pos x="connsiteX3" y="connsiteY3"/>
                </a:cxn>
              </a:cxnLst>
              <a:rect l="l" t="t" r="r" b="b"/>
              <a:pathLst>
                <a:path w="8599" h="10263">
                  <a:moveTo>
                    <a:pt x="8597" y="5485"/>
                  </a:moveTo>
                  <a:cubicBezTo>
                    <a:pt x="8489" y="3227"/>
                    <a:pt x="7091" y="108"/>
                    <a:pt x="3865" y="0"/>
                  </a:cubicBezTo>
                  <a:cubicBezTo>
                    <a:pt x="-438" y="323"/>
                    <a:pt x="-1191" y="6453"/>
                    <a:pt x="1821" y="9142"/>
                  </a:cubicBezTo>
                  <a:cubicBezTo>
                    <a:pt x="4725" y="11724"/>
                    <a:pt x="8705" y="9572"/>
                    <a:pt x="8597"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86" name="任意多边形: 形状 577">
              <a:extLst>
                <a:ext uri="{FF2B5EF4-FFF2-40B4-BE49-F238E27FC236}">
                  <a16:creationId xmlns:a16="http://schemas.microsoft.com/office/drawing/2014/main" xmlns="" id="{081FC324-93E5-4F1D-9639-9710BC756701}"/>
                </a:ext>
              </a:extLst>
            </p:cNvPr>
            <p:cNvSpPr/>
            <p:nvPr/>
          </p:nvSpPr>
          <p:spPr>
            <a:xfrm>
              <a:off x="309161" y="576329"/>
              <a:ext cx="37937" cy="43515"/>
            </a:xfrm>
            <a:custGeom>
              <a:avLst/>
              <a:gdLst>
                <a:gd name="connsiteX0" fmla="*/ 2595 w 8978"/>
                <a:gd name="connsiteY0" fmla="*/ 0 h 10298"/>
                <a:gd name="connsiteX1" fmla="*/ 3241 w 8978"/>
                <a:gd name="connsiteY1" fmla="*/ 9465 h 10298"/>
                <a:gd name="connsiteX2" fmla="*/ 8834 w 8978"/>
                <a:gd name="connsiteY2" fmla="*/ 5485 h 10298"/>
                <a:gd name="connsiteX3" fmla="*/ 3026 w 8978"/>
                <a:gd name="connsiteY3" fmla="*/ 0 h 10298"/>
                <a:gd name="connsiteX4" fmla="*/ 2595 w 8978"/>
                <a:gd name="connsiteY4" fmla="*/ 0 h 1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8" h="10298">
                  <a:moveTo>
                    <a:pt x="2595" y="0"/>
                  </a:moveTo>
                  <a:cubicBezTo>
                    <a:pt x="-1169" y="645"/>
                    <a:pt x="-739" y="6884"/>
                    <a:pt x="3241" y="9465"/>
                  </a:cubicBezTo>
                  <a:cubicBezTo>
                    <a:pt x="6575" y="11616"/>
                    <a:pt x="9694" y="9357"/>
                    <a:pt x="8834" y="5485"/>
                  </a:cubicBezTo>
                  <a:cubicBezTo>
                    <a:pt x="8403" y="3227"/>
                    <a:pt x="6252" y="108"/>
                    <a:pt x="3026" y="0"/>
                  </a:cubicBezTo>
                  <a:cubicBezTo>
                    <a:pt x="2918" y="0"/>
                    <a:pt x="2703" y="0"/>
                    <a:pt x="259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87" name="任意多边形: 形状 578">
              <a:extLst>
                <a:ext uri="{FF2B5EF4-FFF2-40B4-BE49-F238E27FC236}">
                  <a16:creationId xmlns:a16="http://schemas.microsoft.com/office/drawing/2014/main" xmlns="" id="{421ED6DD-CA55-4BD3-AE5C-01AC0070BAEC}"/>
                </a:ext>
              </a:extLst>
            </p:cNvPr>
            <p:cNvSpPr/>
            <p:nvPr/>
          </p:nvSpPr>
          <p:spPr>
            <a:xfrm>
              <a:off x="443797" y="570878"/>
              <a:ext cx="40976" cy="43321"/>
            </a:xfrm>
            <a:custGeom>
              <a:avLst/>
              <a:gdLst>
                <a:gd name="connsiteX0" fmla="*/ 1279 w 9697"/>
                <a:gd name="connsiteY0" fmla="*/ 323 h 10252"/>
                <a:gd name="connsiteX1" fmla="*/ 5366 w 9697"/>
                <a:gd name="connsiteY1" fmla="*/ 9895 h 10252"/>
                <a:gd name="connsiteX2" fmla="*/ 9238 w 9697"/>
                <a:gd name="connsiteY2" fmla="*/ 5378 h 10252"/>
                <a:gd name="connsiteX3" fmla="*/ 2355 w 9697"/>
                <a:gd name="connsiteY3" fmla="*/ 0 h 10252"/>
                <a:gd name="connsiteX4" fmla="*/ 1279 w 9697"/>
                <a:gd name="connsiteY4" fmla="*/ 323 h 1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7" h="10252">
                  <a:moveTo>
                    <a:pt x="1279" y="323"/>
                  </a:moveTo>
                  <a:cubicBezTo>
                    <a:pt x="-1732" y="1936"/>
                    <a:pt x="956" y="8282"/>
                    <a:pt x="5366" y="9895"/>
                  </a:cubicBezTo>
                  <a:cubicBezTo>
                    <a:pt x="8701" y="11186"/>
                    <a:pt x="10637" y="8820"/>
                    <a:pt x="9238" y="5378"/>
                  </a:cubicBezTo>
                  <a:cubicBezTo>
                    <a:pt x="8378" y="3227"/>
                    <a:pt x="5581" y="108"/>
                    <a:pt x="2355" y="0"/>
                  </a:cubicBezTo>
                  <a:cubicBezTo>
                    <a:pt x="2032" y="108"/>
                    <a:pt x="1602" y="108"/>
                    <a:pt x="1279"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88" name="任意多边形: 形状 579">
              <a:extLst>
                <a:ext uri="{FF2B5EF4-FFF2-40B4-BE49-F238E27FC236}">
                  <a16:creationId xmlns:a16="http://schemas.microsoft.com/office/drawing/2014/main" xmlns="" id="{BEE53CBB-67C7-4DE2-9EED-FBF95909EFF1}"/>
                </a:ext>
              </a:extLst>
            </p:cNvPr>
            <p:cNvSpPr/>
            <p:nvPr/>
          </p:nvSpPr>
          <p:spPr>
            <a:xfrm>
              <a:off x="575497" y="564967"/>
              <a:ext cx="44910" cy="43042"/>
            </a:xfrm>
            <a:custGeom>
              <a:avLst/>
              <a:gdLst>
                <a:gd name="connsiteX0" fmla="*/ 1948 w 10628"/>
                <a:gd name="connsiteY0" fmla="*/ 0 h 10186"/>
                <a:gd name="connsiteX1" fmla="*/ 873 w 10628"/>
                <a:gd name="connsiteY1" fmla="*/ 323 h 10186"/>
                <a:gd name="connsiteX2" fmla="*/ 7219 w 10628"/>
                <a:gd name="connsiteY2" fmla="*/ 10003 h 10186"/>
                <a:gd name="connsiteX3" fmla="*/ 9692 w 10628"/>
                <a:gd name="connsiteY3" fmla="*/ 5378 h 10186"/>
                <a:gd name="connsiteX4" fmla="*/ 1948 w 10628"/>
                <a:gd name="connsiteY4" fmla="*/ 0 h 10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8" h="10186">
                  <a:moveTo>
                    <a:pt x="1948" y="0"/>
                  </a:moveTo>
                  <a:cubicBezTo>
                    <a:pt x="1626" y="0"/>
                    <a:pt x="1195" y="108"/>
                    <a:pt x="873" y="323"/>
                  </a:cubicBezTo>
                  <a:cubicBezTo>
                    <a:pt x="-1924" y="2044"/>
                    <a:pt x="2486" y="8712"/>
                    <a:pt x="7219" y="10003"/>
                  </a:cubicBezTo>
                  <a:cubicBezTo>
                    <a:pt x="10445" y="10863"/>
                    <a:pt x="11628" y="8604"/>
                    <a:pt x="9692" y="5378"/>
                  </a:cubicBezTo>
                  <a:cubicBezTo>
                    <a:pt x="8402" y="3012"/>
                    <a:pt x="5175" y="0"/>
                    <a:pt x="194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89" name="任意多边形: 形状 580">
              <a:extLst>
                <a:ext uri="{FF2B5EF4-FFF2-40B4-BE49-F238E27FC236}">
                  <a16:creationId xmlns:a16="http://schemas.microsoft.com/office/drawing/2014/main" xmlns="" id="{6C507975-2B00-498E-BE27-5DF4F9E4EA00}"/>
                </a:ext>
              </a:extLst>
            </p:cNvPr>
            <p:cNvSpPr/>
            <p:nvPr/>
          </p:nvSpPr>
          <p:spPr>
            <a:xfrm>
              <a:off x="704407" y="556786"/>
              <a:ext cx="49697" cy="42488"/>
            </a:xfrm>
            <a:custGeom>
              <a:avLst/>
              <a:gdLst>
                <a:gd name="connsiteX0" fmla="*/ 10269 w 11761"/>
                <a:gd name="connsiteY0" fmla="*/ 5163 h 10055"/>
                <a:gd name="connsiteX1" fmla="*/ 1557 w 11761"/>
                <a:gd name="connsiteY1" fmla="*/ 0 h 10055"/>
                <a:gd name="connsiteX2" fmla="*/ 589 w 11761"/>
                <a:gd name="connsiteY2" fmla="*/ 323 h 10055"/>
                <a:gd name="connsiteX3" fmla="*/ 9301 w 11761"/>
                <a:gd name="connsiteY3" fmla="*/ 10003 h 10055"/>
                <a:gd name="connsiteX4" fmla="*/ 10269 w 11761"/>
                <a:gd name="connsiteY4" fmla="*/ 5163 h 10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1" h="10055">
                  <a:moveTo>
                    <a:pt x="10269" y="5163"/>
                  </a:moveTo>
                  <a:cubicBezTo>
                    <a:pt x="8548" y="3012"/>
                    <a:pt x="4676" y="0"/>
                    <a:pt x="1557" y="0"/>
                  </a:cubicBezTo>
                  <a:cubicBezTo>
                    <a:pt x="1234" y="0"/>
                    <a:pt x="912" y="108"/>
                    <a:pt x="589" y="323"/>
                  </a:cubicBezTo>
                  <a:cubicBezTo>
                    <a:pt x="-1992" y="2151"/>
                    <a:pt x="4461" y="9250"/>
                    <a:pt x="9301" y="10003"/>
                  </a:cubicBezTo>
                  <a:cubicBezTo>
                    <a:pt x="12097" y="10433"/>
                    <a:pt x="12635" y="8174"/>
                    <a:pt x="10269" y="51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0" name="任意多边形: 形状 581">
              <a:extLst>
                <a:ext uri="{FF2B5EF4-FFF2-40B4-BE49-F238E27FC236}">
                  <a16:creationId xmlns:a16="http://schemas.microsoft.com/office/drawing/2014/main" xmlns="" id="{E6D17B51-9E00-4DE9-B0B6-05FB87DFB22A}"/>
                </a:ext>
              </a:extLst>
            </p:cNvPr>
            <p:cNvSpPr/>
            <p:nvPr/>
          </p:nvSpPr>
          <p:spPr>
            <a:xfrm>
              <a:off x="872328" y="295458"/>
              <a:ext cx="83168" cy="23630"/>
            </a:xfrm>
            <a:custGeom>
              <a:avLst/>
              <a:gdLst>
                <a:gd name="connsiteX0" fmla="*/ 19683 w 19682"/>
                <a:gd name="connsiteY0" fmla="*/ 5593 h 5592"/>
                <a:gd name="connsiteX1" fmla="*/ 19683 w 19682"/>
                <a:gd name="connsiteY1" fmla="*/ 5485 h 5592"/>
                <a:gd name="connsiteX2" fmla="*/ 11724 w 19682"/>
                <a:gd name="connsiteY2" fmla="*/ 2796 h 5592"/>
                <a:gd name="connsiteX3" fmla="*/ 0 w 19682"/>
                <a:gd name="connsiteY3" fmla="*/ 0 h 5592"/>
                <a:gd name="connsiteX4" fmla="*/ 19683 w 19682"/>
                <a:gd name="connsiteY4" fmla="*/ 5593 h 5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2" h="5592">
                  <a:moveTo>
                    <a:pt x="19683" y="5593"/>
                  </a:moveTo>
                  <a:cubicBezTo>
                    <a:pt x="19683" y="5593"/>
                    <a:pt x="19683" y="5485"/>
                    <a:pt x="19683" y="5485"/>
                  </a:cubicBezTo>
                  <a:cubicBezTo>
                    <a:pt x="18715" y="4948"/>
                    <a:pt x="14843" y="3657"/>
                    <a:pt x="11724" y="2796"/>
                  </a:cubicBezTo>
                  <a:cubicBezTo>
                    <a:pt x="6991" y="1398"/>
                    <a:pt x="968" y="0"/>
                    <a:pt x="0" y="0"/>
                  </a:cubicBezTo>
                  <a:cubicBezTo>
                    <a:pt x="215" y="860"/>
                    <a:pt x="18607" y="5593"/>
                    <a:pt x="19683" y="55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1" name="任意多边形: 形状 582">
              <a:extLst>
                <a:ext uri="{FF2B5EF4-FFF2-40B4-BE49-F238E27FC236}">
                  <a16:creationId xmlns:a16="http://schemas.microsoft.com/office/drawing/2014/main" xmlns="" id="{025855A7-DA95-4CCD-B8A1-DDD175BAAA56}"/>
                </a:ext>
              </a:extLst>
            </p:cNvPr>
            <p:cNvSpPr/>
            <p:nvPr/>
          </p:nvSpPr>
          <p:spPr>
            <a:xfrm>
              <a:off x="893693" y="287708"/>
              <a:ext cx="85898" cy="22400"/>
            </a:xfrm>
            <a:custGeom>
              <a:avLst/>
              <a:gdLst>
                <a:gd name="connsiteX0" fmla="*/ 0 w 20328"/>
                <a:gd name="connsiteY0" fmla="*/ 6 h 5301"/>
                <a:gd name="connsiteX1" fmla="*/ 20328 w 20328"/>
                <a:gd name="connsiteY1" fmla="*/ 5276 h 5301"/>
                <a:gd name="connsiteX2" fmla="*/ 11831 w 20328"/>
                <a:gd name="connsiteY2" fmla="*/ 2587 h 5301"/>
                <a:gd name="connsiteX3" fmla="*/ 0 w 20328"/>
                <a:gd name="connsiteY3" fmla="*/ 6 h 5301"/>
                <a:gd name="connsiteX4" fmla="*/ 0 w 20328"/>
                <a:gd name="connsiteY4" fmla="*/ 6 h 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28" h="5301">
                  <a:moveTo>
                    <a:pt x="0" y="6"/>
                  </a:moveTo>
                  <a:cubicBezTo>
                    <a:pt x="753" y="544"/>
                    <a:pt x="19468" y="5706"/>
                    <a:pt x="20328" y="5276"/>
                  </a:cubicBezTo>
                  <a:cubicBezTo>
                    <a:pt x="19790" y="4846"/>
                    <a:pt x="15488" y="3555"/>
                    <a:pt x="11831" y="2587"/>
                  </a:cubicBezTo>
                  <a:cubicBezTo>
                    <a:pt x="6991" y="1297"/>
                    <a:pt x="860" y="-102"/>
                    <a:pt x="0" y="6"/>
                  </a:cubicBezTo>
                  <a:cubicBezTo>
                    <a:pt x="0" y="6"/>
                    <a:pt x="0" y="6"/>
                    <a:pt x="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2" name="任意多边形: 形状 583">
              <a:extLst>
                <a:ext uri="{FF2B5EF4-FFF2-40B4-BE49-F238E27FC236}">
                  <a16:creationId xmlns:a16="http://schemas.microsoft.com/office/drawing/2014/main" xmlns="" id="{669299CE-A97D-44A2-9926-426E54ACC468}"/>
                </a:ext>
              </a:extLst>
            </p:cNvPr>
            <p:cNvSpPr/>
            <p:nvPr/>
          </p:nvSpPr>
          <p:spPr>
            <a:xfrm>
              <a:off x="908233" y="280005"/>
              <a:ext cx="87259" cy="21420"/>
            </a:xfrm>
            <a:custGeom>
              <a:avLst/>
              <a:gdLst>
                <a:gd name="connsiteX0" fmla="*/ 11724 w 20650"/>
                <a:gd name="connsiteY0" fmla="*/ 2474 h 5069"/>
                <a:gd name="connsiteX1" fmla="*/ 0 w 20650"/>
                <a:gd name="connsiteY1" fmla="*/ 0 h 5069"/>
                <a:gd name="connsiteX2" fmla="*/ 20651 w 20650"/>
                <a:gd name="connsiteY2" fmla="*/ 5055 h 5069"/>
                <a:gd name="connsiteX3" fmla="*/ 11724 w 20650"/>
                <a:gd name="connsiteY3" fmla="*/ 2474 h 5069"/>
              </a:gdLst>
              <a:ahLst/>
              <a:cxnLst>
                <a:cxn ang="0">
                  <a:pos x="connsiteX0" y="connsiteY0"/>
                </a:cxn>
                <a:cxn ang="0">
                  <a:pos x="connsiteX1" y="connsiteY1"/>
                </a:cxn>
                <a:cxn ang="0">
                  <a:pos x="connsiteX2" y="connsiteY2"/>
                </a:cxn>
                <a:cxn ang="0">
                  <a:pos x="connsiteX3" y="connsiteY3"/>
                </a:cxn>
              </a:cxnLst>
              <a:rect l="l" t="t" r="r" b="b"/>
              <a:pathLst>
                <a:path w="20650" h="5069">
                  <a:moveTo>
                    <a:pt x="11724" y="2474"/>
                  </a:moveTo>
                  <a:cubicBezTo>
                    <a:pt x="7529" y="1398"/>
                    <a:pt x="1076" y="0"/>
                    <a:pt x="0" y="0"/>
                  </a:cubicBezTo>
                  <a:cubicBezTo>
                    <a:pt x="0" y="108"/>
                    <a:pt x="19252" y="5378"/>
                    <a:pt x="20651" y="5055"/>
                  </a:cubicBezTo>
                  <a:cubicBezTo>
                    <a:pt x="19898" y="4625"/>
                    <a:pt x="15596" y="3442"/>
                    <a:pt x="11724"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3" name="任意多边形: 形状 584">
              <a:extLst>
                <a:ext uri="{FF2B5EF4-FFF2-40B4-BE49-F238E27FC236}">
                  <a16:creationId xmlns:a16="http://schemas.microsoft.com/office/drawing/2014/main" xmlns="" id="{E345520C-3C9C-4053-8ADD-F603E454BC60}"/>
                </a:ext>
              </a:extLst>
            </p:cNvPr>
            <p:cNvSpPr/>
            <p:nvPr/>
          </p:nvSpPr>
          <p:spPr>
            <a:xfrm>
              <a:off x="914145" y="271824"/>
              <a:ext cx="88167" cy="20934"/>
            </a:xfrm>
            <a:custGeom>
              <a:avLst/>
              <a:gdLst>
                <a:gd name="connsiteX0" fmla="*/ 0 w 20865"/>
                <a:gd name="connsiteY0" fmla="*/ 0 h 4954"/>
                <a:gd name="connsiteX1" fmla="*/ 20866 w 20865"/>
                <a:gd name="connsiteY1" fmla="*/ 4948 h 4954"/>
                <a:gd name="connsiteX2" fmla="*/ 11616 w 20865"/>
                <a:gd name="connsiteY2" fmla="*/ 2474 h 4954"/>
                <a:gd name="connsiteX3" fmla="*/ 0 w 20865"/>
                <a:gd name="connsiteY3" fmla="*/ 0 h 4954"/>
              </a:gdLst>
              <a:ahLst/>
              <a:cxnLst>
                <a:cxn ang="0">
                  <a:pos x="connsiteX0" y="connsiteY0"/>
                </a:cxn>
                <a:cxn ang="0">
                  <a:pos x="connsiteX1" y="connsiteY1"/>
                </a:cxn>
                <a:cxn ang="0">
                  <a:pos x="connsiteX2" y="connsiteY2"/>
                </a:cxn>
                <a:cxn ang="0">
                  <a:pos x="connsiteX3" y="connsiteY3"/>
                </a:cxn>
              </a:cxnLst>
              <a:rect l="l" t="t" r="r" b="b"/>
              <a:pathLst>
                <a:path w="20865" h="4954">
                  <a:moveTo>
                    <a:pt x="0" y="0"/>
                  </a:moveTo>
                  <a:cubicBezTo>
                    <a:pt x="107" y="108"/>
                    <a:pt x="19790" y="5163"/>
                    <a:pt x="20866" y="4948"/>
                  </a:cubicBezTo>
                  <a:cubicBezTo>
                    <a:pt x="19898" y="4517"/>
                    <a:pt x="15488" y="3334"/>
                    <a:pt x="11616" y="2474"/>
                  </a:cubicBezTo>
                  <a:cubicBezTo>
                    <a:pt x="7314" y="1398"/>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4" name="任意多边形: 形状 585">
              <a:extLst>
                <a:ext uri="{FF2B5EF4-FFF2-40B4-BE49-F238E27FC236}">
                  <a16:creationId xmlns:a16="http://schemas.microsoft.com/office/drawing/2014/main" xmlns="" id="{C11DD52A-7ADA-4CDD-8EE6-BF85A29475A8}"/>
                </a:ext>
              </a:extLst>
            </p:cNvPr>
            <p:cNvSpPr/>
            <p:nvPr/>
          </p:nvSpPr>
          <p:spPr>
            <a:xfrm>
              <a:off x="912324" y="264100"/>
              <a:ext cx="87715" cy="19996"/>
            </a:xfrm>
            <a:custGeom>
              <a:avLst/>
              <a:gdLst>
                <a:gd name="connsiteX0" fmla="*/ 0 w 20758"/>
                <a:gd name="connsiteY0" fmla="*/ 0 h 4732"/>
                <a:gd name="connsiteX1" fmla="*/ 20758 w 20758"/>
                <a:gd name="connsiteY1" fmla="*/ 4732 h 4732"/>
                <a:gd name="connsiteX2" fmla="*/ 11293 w 20758"/>
                <a:gd name="connsiteY2" fmla="*/ 2366 h 4732"/>
                <a:gd name="connsiteX3" fmla="*/ 0 w 20758"/>
                <a:gd name="connsiteY3" fmla="*/ 0 h 4732"/>
              </a:gdLst>
              <a:ahLst/>
              <a:cxnLst>
                <a:cxn ang="0">
                  <a:pos x="connsiteX0" y="connsiteY0"/>
                </a:cxn>
                <a:cxn ang="0">
                  <a:pos x="connsiteX1" y="connsiteY1"/>
                </a:cxn>
                <a:cxn ang="0">
                  <a:pos x="connsiteX2" y="connsiteY2"/>
                </a:cxn>
                <a:cxn ang="0">
                  <a:pos x="connsiteX3" y="connsiteY3"/>
                </a:cxn>
              </a:cxnLst>
              <a:rect l="l" t="t" r="r" b="b"/>
              <a:pathLst>
                <a:path w="20758" h="4732">
                  <a:moveTo>
                    <a:pt x="0" y="0"/>
                  </a:moveTo>
                  <a:cubicBezTo>
                    <a:pt x="107" y="0"/>
                    <a:pt x="19468" y="4732"/>
                    <a:pt x="20758" y="4732"/>
                  </a:cubicBezTo>
                  <a:cubicBezTo>
                    <a:pt x="19790" y="4410"/>
                    <a:pt x="15703" y="3334"/>
                    <a:pt x="11293" y="2366"/>
                  </a:cubicBezTo>
                  <a:cubicBezTo>
                    <a:pt x="6453" y="1183"/>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5" name="任意多边形: 形状 586">
              <a:extLst>
                <a:ext uri="{FF2B5EF4-FFF2-40B4-BE49-F238E27FC236}">
                  <a16:creationId xmlns:a16="http://schemas.microsoft.com/office/drawing/2014/main" xmlns="" id="{3E299E49-8A19-46AA-B58B-A0EEFA58418C}"/>
                </a:ext>
              </a:extLst>
            </p:cNvPr>
            <p:cNvSpPr/>
            <p:nvPr/>
          </p:nvSpPr>
          <p:spPr>
            <a:xfrm>
              <a:off x="901874" y="256371"/>
              <a:ext cx="86807" cy="19087"/>
            </a:xfrm>
            <a:custGeom>
              <a:avLst/>
              <a:gdLst>
                <a:gd name="connsiteX0" fmla="*/ 0 w 20543"/>
                <a:gd name="connsiteY0" fmla="*/ 0 h 4517"/>
                <a:gd name="connsiteX1" fmla="*/ 20543 w 20543"/>
                <a:gd name="connsiteY1" fmla="*/ 4517 h 4517"/>
                <a:gd name="connsiteX2" fmla="*/ 10863 w 20543"/>
                <a:gd name="connsiteY2" fmla="*/ 2151 h 4517"/>
                <a:gd name="connsiteX3" fmla="*/ 0 w 20543"/>
                <a:gd name="connsiteY3" fmla="*/ 0 h 4517"/>
              </a:gdLst>
              <a:ahLst/>
              <a:cxnLst>
                <a:cxn ang="0">
                  <a:pos x="connsiteX0" y="connsiteY0"/>
                </a:cxn>
                <a:cxn ang="0">
                  <a:pos x="connsiteX1" y="connsiteY1"/>
                </a:cxn>
                <a:cxn ang="0">
                  <a:pos x="connsiteX2" y="connsiteY2"/>
                </a:cxn>
                <a:cxn ang="0">
                  <a:pos x="connsiteX3" y="connsiteY3"/>
                </a:cxn>
              </a:cxnLst>
              <a:rect l="l" t="t" r="r" b="b"/>
              <a:pathLst>
                <a:path w="20543" h="4517">
                  <a:moveTo>
                    <a:pt x="0" y="0"/>
                  </a:moveTo>
                  <a:cubicBezTo>
                    <a:pt x="108" y="0"/>
                    <a:pt x="19898" y="4517"/>
                    <a:pt x="20543" y="4517"/>
                  </a:cubicBezTo>
                  <a:cubicBezTo>
                    <a:pt x="19898" y="4302"/>
                    <a:pt x="15811" y="3227"/>
                    <a:pt x="10863" y="2151"/>
                  </a:cubicBezTo>
                  <a:cubicBezTo>
                    <a:pt x="5808" y="1076"/>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6" name="任意多边形: 形状 587">
              <a:extLst>
                <a:ext uri="{FF2B5EF4-FFF2-40B4-BE49-F238E27FC236}">
                  <a16:creationId xmlns:a16="http://schemas.microsoft.com/office/drawing/2014/main" xmlns="" id="{2BC798DE-2F73-4D00-A65E-3DDCBFEE6C01}"/>
                </a:ext>
              </a:extLst>
            </p:cNvPr>
            <p:cNvSpPr/>
            <p:nvPr/>
          </p:nvSpPr>
          <p:spPr>
            <a:xfrm>
              <a:off x="883239" y="249099"/>
              <a:ext cx="84533" cy="18179"/>
            </a:xfrm>
            <a:custGeom>
              <a:avLst/>
              <a:gdLst>
                <a:gd name="connsiteX0" fmla="*/ 0 w 20005"/>
                <a:gd name="connsiteY0" fmla="*/ 0 h 4302"/>
                <a:gd name="connsiteX1" fmla="*/ 20005 w 20005"/>
                <a:gd name="connsiteY1" fmla="*/ 4302 h 4302"/>
                <a:gd name="connsiteX2" fmla="*/ 10325 w 20005"/>
                <a:gd name="connsiteY2" fmla="*/ 2044 h 4302"/>
                <a:gd name="connsiteX3" fmla="*/ 0 w 20005"/>
                <a:gd name="connsiteY3" fmla="*/ 0 h 4302"/>
              </a:gdLst>
              <a:ahLst/>
              <a:cxnLst>
                <a:cxn ang="0">
                  <a:pos x="connsiteX0" y="connsiteY0"/>
                </a:cxn>
                <a:cxn ang="0">
                  <a:pos x="connsiteX1" y="connsiteY1"/>
                </a:cxn>
                <a:cxn ang="0">
                  <a:pos x="connsiteX2" y="connsiteY2"/>
                </a:cxn>
                <a:cxn ang="0">
                  <a:pos x="connsiteX3" y="connsiteY3"/>
                </a:cxn>
              </a:cxnLst>
              <a:rect l="l" t="t" r="r" b="b"/>
              <a:pathLst>
                <a:path w="20005" h="4302">
                  <a:moveTo>
                    <a:pt x="0" y="0"/>
                  </a:moveTo>
                  <a:cubicBezTo>
                    <a:pt x="107" y="0"/>
                    <a:pt x="19468" y="4195"/>
                    <a:pt x="20005" y="4302"/>
                  </a:cubicBezTo>
                  <a:cubicBezTo>
                    <a:pt x="19252" y="4087"/>
                    <a:pt x="14950" y="3119"/>
                    <a:pt x="10325" y="2044"/>
                  </a:cubicBezTo>
                  <a:cubicBezTo>
                    <a:pt x="5593" y="1076"/>
                    <a:pt x="645" y="108"/>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7" name="任意多边形: 形状 588">
              <a:extLst>
                <a:ext uri="{FF2B5EF4-FFF2-40B4-BE49-F238E27FC236}">
                  <a16:creationId xmlns:a16="http://schemas.microsoft.com/office/drawing/2014/main" xmlns="" id="{10A39B95-145F-435E-A574-363B4AA7A0E9}"/>
                </a:ext>
              </a:extLst>
            </p:cNvPr>
            <p:cNvSpPr/>
            <p:nvPr/>
          </p:nvSpPr>
          <p:spPr>
            <a:xfrm>
              <a:off x="912324" y="254098"/>
              <a:ext cx="24542" cy="5451"/>
            </a:xfrm>
            <a:custGeom>
              <a:avLst/>
              <a:gdLst>
                <a:gd name="connsiteX0" fmla="*/ 0 w 5808"/>
                <a:gd name="connsiteY0" fmla="*/ 0 h 1290"/>
                <a:gd name="connsiteX1" fmla="*/ 5808 w 5808"/>
                <a:gd name="connsiteY1" fmla="*/ 1291 h 1290"/>
                <a:gd name="connsiteX2" fmla="*/ 0 w 5808"/>
                <a:gd name="connsiteY2" fmla="*/ 0 h 1290"/>
              </a:gdLst>
              <a:ahLst/>
              <a:cxnLst>
                <a:cxn ang="0">
                  <a:pos x="connsiteX0" y="connsiteY0"/>
                </a:cxn>
                <a:cxn ang="0">
                  <a:pos x="connsiteX1" y="connsiteY1"/>
                </a:cxn>
                <a:cxn ang="0">
                  <a:pos x="connsiteX2" y="connsiteY2"/>
                </a:cxn>
              </a:cxnLst>
              <a:rect l="l" t="t" r="r" b="b"/>
              <a:pathLst>
                <a:path w="5808" h="1290">
                  <a:moveTo>
                    <a:pt x="0" y="0"/>
                  </a:moveTo>
                  <a:cubicBezTo>
                    <a:pt x="1936" y="430"/>
                    <a:pt x="3872" y="860"/>
                    <a:pt x="5808" y="1291"/>
                  </a:cubicBezTo>
                  <a:cubicBezTo>
                    <a:pt x="5055" y="1076"/>
                    <a:pt x="4732" y="968"/>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8" name="任意多边形: 形状 589">
              <a:extLst>
                <a:ext uri="{FF2B5EF4-FFF2-40B4-BE49-F238E27FC236}">
                  <a16:creationId xmlns:a16="http://schemas.microsoft.com/office/drawing/2014/main" xmlns="" id="{05A0FE80-092F-4CDA-BB43-EC92C04CFA69}"/>
                </a:ext>
              </a:extLst>
            </p:cNvPr>
            <p:cNvSpPr/>
            <p:nvPr/>
          </p:nvSpPr>
          <p:spPr>
            <a:xfrm>
              <a:off x="855967" y="241826"/>
              <a:ext cx="56809" cy="11815"/>
            </a:xfrm>
            <a:custGeom>
              <a:avLst/>
              <a:gdLst>
                <a:gd name="connsiteX0" fmla="*/ 9573 w 13444"/>
                <a:gd name="connsiteY0" fmla="*/ 2044 h 2796"/>
                <a:gd name="connsiteX1" fmla="*/ 9573 w 13444"/>
                <a:gd name="connsiteY1" fmla="*/ 2044 h 2796"/>
                <a:gd name="connsiteX2" fmla="*/ 0 w 13444"/>
                <a:gd name="connsiteY2" fmla="*/ 0 h 2796"/>
                <a:gd name="connsiteX3" fmla="*/ 13444 w 13444"/>
                <a:gd name="connsiteY3" fmla="*/ 2796 h 2796"/>
                <a:gd name="connsiteX4" fmla="*/ 9573 w 13444"/>
                <a:gd name="connsiteY4" fmla="*/ 2044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2796">
                  <a:moveTo>
                    <a:pt x="9573" y="2044"/>
                  </a:moveTo>
                  <a:lnTo>
                    <a:pt x="9573" y="2044"/>
                  </a:lnTo>
                  <a:cubicBezTo>
                    <a:pt x="4087" y="860"/>
                    <a:pt x="323" y="108"/>
                    <a:pt x="0" y="0"/>
                  </a:cubicBezTo>
                  <a:cubicBezTo>
                    <a:pt x="6561" y="1398"/>
                    <a:pt x="10756" y="2259"/>
                    <a:pt x="13444" y="2796"/>
                  </a:cubicBezTo>
                  <a:cubicBezTo>
                    <a:pt x="12046" y="2581"/>
                    <a:pt x="10863" y="2259"/>
                    <a:pt x="9573" y="20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06" name="任意多边形: 形状 597">
              <a:extLst>
                <a:ext uri="{FF2B5EF4-FFF2-40B4-BE49-F238E27FC236}">
                  <a16:creationId xmlns:a16="http://schemas.microsoft.com/office/drawing/2014/main" xmlns="" id="{07AE3EFE-013E-4091-8489-7239FB3FBDA9}"/>
                </a:ext>
              </a:extLst>
            </p:cNvPr>
            <p:cNvSpPr/>
            <p:nvPr/>
          </p:nvSpPr>
          <p:spPr>
            <a:xfrm>
              <a:off x="162769" y="420895"/>
              <a:ext cx="26511" cy="34925"/>
            </a:xfrm>
            <a:custGeom>
              <a:avLst/>
              <a:gdLst>
                <a:gd name="connsiteX0" fmla="*/ 1423 w 6274"/>
                <a:gd name="connsiteY0" fmla="*/ 7314 h 8265"/>
                <a:gd name="connsiteX1" fmla="*/ 6263 w 6274"/>
                <a:gd name="connsiteY1" fmla="*/ 4410 h 8265"/>
                <a:gd name="connsiteX2" fmla="*/ 2714 w 6274"/>
                <a:gd name="connsiteY2" fmla="*/ 0 h 8265"/>
                <a:gd name="connsiteX3" fmla="*/ 1423 w 6274"/>
                <a:gd name="connsiteY3" fmla="*/ 7314 h 8265"/>
              </a:gdLst>
              <a:ahLst/>
              <a:cxnLst>
                <a:cxn ang="0">
                  <a:pos x="connsiteX0" y="connsiteY0"/>
                </a:cxn>
                <a:cxn ang="0">
                  <a:pos x="connsiteX1" y="connsiteY1"/>
                </a:cxn>
                <a:cxn ang="0">
                  <a:pos x="connsiteX2" y="connsiteY2"/>
                </a:cxn>
                <a:cxn ang="0">
                  <a:pos x="connsiteX3" y="connsiteY3"/>
                </a:cxn>
              </a:cxnLst>
              <a:rect l="l" t="t" r="r" b="b"/>
              <a:pathLst>
                <a:path w="6274" h="8265">
                  <a:moveTo>
                    <a:pt x="1423" y="7314"/>
                  </a:moveTo>
                  <a:cubicBezTo>
                    <a:pt x="3682" y="9465"/>
                    <a:pt x="6478" y="7744"/>
                    <a:pt x="6263" y="4410"/>
                  </a:cubicBezTo>
                  <a:cubicBezTo>
                    <a:pt x="6155" y="2581"/>
                    <a:pt x="4972" y="108"/>
                    <a:pt x="2714" y="0"/>
                  </a:cubicBezTo>
                  <a:cubicBezTo>
                    <a:pt x="-405" y="215"/>
                    <a:pt x="-836" y="5163"/>
                    <a:pt x="1423" y="73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07" name="任意多边形: 形状 598">
              <a:extLst>
                <a:ext uri="{FF2B5EF4-FFF2-40B4-BE49-F238E27FC236}">
                  <a16:creationId xmlns:a16="http://schemas.microsoft.com/office/drawing/2014/main" xmlns="" id="{AECC6A50-EEA6-4A2F-96E8-649430B14A47}"/>
                </a:ext>
              </a:extLst>
            </p:cNvPr>
            <p:cNvSpPr/>
            <p:nvPr/>
          </p:nvSpPr>
          <p:spPr>
            <a:xfrm>
              <a:off x="262523" y="417713"/>
              <a:ext cx="29423" cy="35195"/>
            </a:xfrm>
            <a:custGeom>
              <a:avLst/>
              <a:gdLst>
                <a:gd name="connsiteX0" fmla="*/ 1371 w 6963"/>
                <a:gd name="connsiteY0" fmla="*/ 215 h 8329"/>
                <a:gd name="connsiteX1" fmla="*/ 3199 w 6963"/>
                <a:gd name="connsiteY1" fmla="*/ 7852 h 8329"/>
                <a:gd name="connsiteX2" fmla="*/ 6748 w 6963"/>
                <a:gd name="connsiteY2" fmla="*/ 4410 h 8329"/>
                <a:gd name="connsiteX3" fmla="*/ 2016 w 6963"/>
                <a:gd name="connsiteY3" fmla="*/ 0 h 8329"/>
                <a:gd name="connsiteX4" fmla="*/ 1371 w 6963"/>
                <a:gd name="connsiteY4" fmla="*/ 215 h 8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3" h="8329">
                  <a:moveTo>
                    <a:pt x="1371" y="215"/>
                  </a:moveTo>
                  <a:cubicBezTo>
                    <a:pt x="-995" y="968"/>
                    <a:pt x="-243" y="6023"/>
                    <a:pt x="3199" y="7852"/>
                  </a:cubicBezTo>
                  <a:cubicBezTo>
                    <a:pt x="5781" y="9250"/>
                    <a:pt x="7609" y="7421"/>
                    <a:pt x="6748" y="4410"/>
                  </a:cubicBezTo>
                  <a:cubicBezTo>
                    <a:pt x="6211" y="2689"/>
                    <a:pt x="4382" y="108"/>
                    <a:pt x="2016" y="0"/>
                  </a:cubicBezTo>
                  <a:cubicBezTo>
                    <a:pt x="1801" y="108"/>
                    <a:pt x="1586" y="108"/>
                    <a:pt x="1371"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08" name="任意多边形: 形状 599">
              <a:extLst>
                <a:ext uri="{FF2B5EF4-FFF2-40B4-BE49-F238E27FC236}">
                  <a16:creationId xmlns:a16="http://schemas.microsoft.com/office/drawing/2014/main" xmlns="" id="{2C680A1E-6CAF-4AF1-AD78-EDA401D77E38}"/>
                </a:ext>
              </a:extLst>
            </p:cNvPr>
            <p:cNvSpPr/>
            <p:nvPr/>
          </p:nvSpPr>
          <p:spPr>
            <a:xfrm>
              <a:off x="361068" y="414535"/>
              <a:ext cx="33695" cy="34637"/>
            </a:xfrm>
            <a:custGeom>
              <a:avLst/>
              <a:gdLst>
                <a:gd name="connsiteX0" fmla="*/ 7305 w 7974"/>
                <a:gd name="connsiteY0" fmla="*/ 4302 h 8197"/>
                <a:gd name="connsiteX1" fmla="*/ 7305 w 7974"/>
                <a:gd name="connsiteY1" fmla="*/ 4302 h 8197"/>
                <a:gd name="connsiteX2" fmla="*/ 1389 w 7974"/>
                <a:gd name="connsiteY2" fmla="*/ 0 h 8197"/>
                <a:gd name="connsiteX3" fmla="*/ 636 w 7974"/>
                <a:gd name="connsiteY3" fmla="*/ 215 h 8197"/>
                <a:gd name="connsiteX4" fmla="*/ 5369 w 7974"/>
                <a:gd name="connsiteY4" fmla="*/ 8067 h 8197"/>
                <a:gd name="connsiteX5" fmla="*/ 7305 w 7974"/>
                <a:gd name="connsiteY5" fmla="*/ 4302 h 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4" h="8197">
                  <a:moveTo>
                    <a:pt x="7305" y="4302"/>
                  </a:moveTo>
                  <a:lnTo>
                    <a:pt x="7305" y="4302"/>
                  </a:lnTo>
                  <a:cubicBezTo>
                    <a:pt x="6337" y="2581"/>
                    <a:pt x="3756" y="0"/>
                    <a:pt x="1389" y="0"/>
                  </a:cubicBezTo>
                  <a:cubicBezTo>
                    <a:pt x="1174" y="0"/>
                    <a:pt x="852" y="108"/>
                    <a:pt x="636" y="215"/>
                  </a:cubicBezTo>
                  <a:cubicBezTo>
                    <a:pt x="-1407" y="1506"/>
                    <a:pt x="1820" y="6991"/>
                    <a:pt x="5369" y="8067"/>
                  </a:cubicBezTo>
                  <a:cubicBezTo>
                    <a:pt x="7843" y="8712"/>
                    <a:pt x="8703" y="6884"/>
                    <a:pt x="7305"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09" name="任意多边形: 形状 601">
              <a:extLst>
                <a:ext uri="{FF2B5EF4-FFF2-40B4-BE49-F238E27FC236}">
                  <a16:creationId xmlns:a16="http://schemas.microsoft.com/office/drawing/2014/main" xmlns="" id="{26C207A7-AE01-4C73-A79C-6267EE80C4A1}"/>
                </a:ext>
              </a:extLst>
            </p:cNvPr>
            <p:cNvSpPr/>
            <p:nvPr/>
          </p:nvSpPr>
          <p:spPr>
            <a:xfrm>
              <a:off x="457095" y="409532"/>
              <a:ext cx="39438" cy="34105"/>
            </a:xfrm>
            <a:custGeom>
              <a:avLst/>
              <a:gdLst>
                <a:gd name="connsiteX0" fmla="*/ 1144 w 9333"/>
                <a:gd name="connsiteY0" fmla="*/ 0 h 8071"/>
                <a:gd name="connsiteX1" fmla="*/ 391 w 9333"/>
                <a:gd name="connsiteY1" fmla="*/ 215 h 8071"/>
                <a:gd name="connsiteX2" fmla="*/ 7812 w 9333"/>
                <a:gd name="connsiteY2" fmla="*/ 8067 h 8071"/>
                <a:gd name="connsiteX3" fmla="*/ 8027 w 9333"/>
                <a:gd name="connsiteY3" fmla="*/ 4195 h 8071"/>
                <a:gd name="connsiteX4" fmla="*/ 1144 w 9333"/>
                <a:gd name="connsiteY4" fmla="*/ 0 h 8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3" h="8071">
                  <a:moveTo>
                    <a:pt x="1144" y="0"/>
                  </a:moveTo>
                  <a:cubicBezTo>
                    <a:pt x="928" y="0"/>
                    <a:pt x="606" y="108"/>
                    <a:pt x="391" y="215"/>
                  </a:cubicBezTo>
                  <a:cubicBezTo>
                    <a:pt x="-1545" y="1721"/>
                    <a:pt x="4155" y="7852"/>
                    <a:pt x="7812" y="8067"/>
                  </a:cubicBezTo>
                  <a:cubicBezTo>
                    <a:pt x="9748" y="8174"/>
                    <a:pt x="9856" y="6453"/>
                    <a:pt x="8027" y="4195"/>
                  </a:cubicBezTo>
                  <a:cubicBezTo>
                    <a:pt x="6629" y="2581"/>
                    <a:pt x="3510" y="0"/>
                    <a:pt x="114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10" name="任意多边形: 形状 602">
              <a:extLst>
                <a:ext uri="{FF2B5EF4-FFF2-40B4-BE49-F238E27FC236}">
                  <a16:creationId xmlns:a16="http://schemas.microsoft.com/office/drawing/2014/main" xmlns="" id="{6149A44C-0519-4D6A-B53E-2C66A5AA977B}"/>
                </a:ext>
              </a:extLst>
            </p:cNvPr>
            <p:cNvSpPr/>
            <p:nvPr/>
          </p:nvSpPr>
          <p:spPr>
            <a:xfrm>
              <a:off x="551013" y="404081"/>
              <a:ext cx="45767" cy="33653"/>
            </a:xfrm>
            <a:custGeom>
              <a:avLst/>
              <a:gdLst>
                <a:gd name="connsiteX0" fmla="*/ 213 w 10831"/>
                <a:gd name="connsiteY0" fmla="*/ 215 h 7964"/>
                <a:gd name="connsiteX1" fmla="*/ 9893 w 10831"/>
                <a:gd name="connsiteY1" fmla="*/ 7959 h 7964"/>
                <a:gd name="connsiteX2" fmla="*/ 8818 w 10831"/>
                <a:gd name="connsiteY2" fmla="*/ 4087 h 7964"/>
                <a:gd name="connsiteX3" fmla="*/ 859 w 10831"/>
                <a:gd name="connsiteY3" fmla="*/ 0 h 7964"/>
                <a:gd name="connsiteX4" fmla="*/ 213 w 10831"/>
                <a:gd name="connsiteY4" fmla="*/ 215 h 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1" h="7964">
                  <a:moveTo>
                    <a:pt x="213" y="215"/>
                  </a:moveTo>
                  <a:cubicBezTo>
                    <a:pt x="-1400" y="1828"/>
                    <a:pt x="6559" y="8174"/>
                    <a:pt x="9893" y="7959"/>
                  </a:cubicBezTo>
                  <a:cubicBezTo>
                    <a:pt x="11507" y="7852"/>
                    <a:pt x="10969" y="6131"/>
                    <a:pt x="8818" y="4087"/>
                  </a:cubicBezTo>
                  <a:cubicBezTo>
                    <a:pt x="6989" y="2474"/>
                    <a:pt x="3225" y="0"/>
                    <a:pt x="859" y="0"/>
                  </a:cubicBezTo>
                  <a:cubicBezTo>
                    <a:pt x="644" y="0"/>
                    <a:pt x="321" y="0"/>
                    <a:pt x="213"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11" name="任意多边形: 形状 603">
              <a:extLst>
                <a:ext uri="{FF2B5EF4-FFF2-40B4-BE49-F238E27FC236}">
                  <a16:creationId xmlns:a16="http://schemas.microsoft.com/office/drawing/2014/main" xmlns="" id="{F2D98F8F-F6B6-457B-9FD4-426DEEDECB82}"/>
                </a:ext>
              </a:extLst>
            </p:cNvPr>
            <p:cNvSpPr/>
            <p:nvPr/>
          </p:nvSpPr>
          <p:spPr>
            <a:xfrm>
              <a:off x="641547" y="397261"/>
              <a:ext cx="52444" cy="32774"/>
            </a:xfrm>
            <a:custGeom>
              <a:avLst/>
              <a:gdLst>
                <a:gd name="connsiteX0" fmla="*/ 9550 w 12411"/>
                <a:gd name="connsiteY0" fmla="*/ 3980 h 7756"/>
                <a:gd name="connsiteX1" fmla="*/ 622 w 12411"/>
                <a:gd name="connsiteY1" fmla="*/ 0 h 7756"/>
                <a:gd name="connsiteX2" fmla="*/ 85 w 12411"/>
                <a:gd name="connsiteY2" fmla="*/ 215 h 7756"/>
                <a:gd name="connsiteX3" fmla="*/ 11701 w 12411"/>
                <a:gd name="connsiteY3" fmla="*/ 7744 h 7756"/>
                <a:gd name="connsiteX4" fmla="*/ 9550 w 12411"/>
                <a:gd name="connsiteY4" fmla="*/ 3980 h 7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1" h="7756">
                  <a:moveTo>
                    <a:pt x="9550" y="3980"/>
                  </a:moveTo>
                  <a:cubicBezTo>
                    <a:pt x="7291" y="2366"/>
                    <a:pt x="2989" y="0"/>
                    <a:pt x="622" y="0"/>
                  </a:cubicBezTo>
                  <a:cubicBezTo>
                    <a:pt x="407" y="0"/>
                    <a:pt x="192" y="108"/>
                    <a:pt x="85" y="215"/>
                  </a:cubicBezTo>
                  <a:cubicBezTo>
                    <a:pt x="-991" y="1828"/>
                    <a:pt x="8474" y="8067"/>
                    <a:pt x="11701" y="7744"/>
                  </a:cubicBezTo>
                  <a:cubicBezTo>
                    <a:pt x="13206" y="7636"/>
                    <a:pt x="12239" y="6023"/>
                    <a:pt x="9550"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39" name="任意多边形: 形状 210">
              <a:extLst>
                <a:ext uri="{FF2B5EF4-FFF2-40B4-BE49-F238E27FC236}">
                  <a16:creationId xmlns:a16="http://schemas.microsoft.com/office/drawing/2014/main" xmlns="" id="{CE6E62C2-A527-45B2-8A98-F8DE94AB86CB}"/>
                </a:ext>
              </a:extLst>
            </p:cNvPr>
            <p:cNvSpPr/>
            <p:nvPr/>
          </p:nvSpPr>
          <p:spPr>
            <a:xfrm>
              <a:off x="47888" y="195015"/>
              <a:ext cx="76352" cy="8633"/>
            </a:xfrm>
            <a:custGeom>
              <a:avLst/>
              <a:gdLst>
                <a:gd name="connsiteX0" fmla="*/ 8174 w 18069"/>
                <a:gd name="connsiteY0" fmla="*/ 1076 h 2043"/>
                <a:gd name="connsiteX1" fmla="*/ 18069 w 18069"/>
                <a:gd name="connsiteY1" fmla="*/ 0 h 2043"/>
                <a:gd name="connsiteX2" fmla="*/ 0 w 18069"/>
                <a:gd name="connsiteY2" fmla="*/ 2044 h 2043"/>
                <a:gd name="connsiteX3" fmla="*/ 8174 w 18069"/>
                <a:gd name="connsiteY3" fmla="*/ 1076 h 2043"/>
              </a:gdLst>
              <a:ahLst/>
              <a:cxnLst>
                <a:cxn ang="0">
                  <a:pos x="connsiteX0" y="connsiteY0"/>
                </a:cxn>
                <a:cxn ang="0">
                  <a:pos x="connsiteX1" y="connsiteY1"/>
                </a:cxn>
                <a:cxn ang="0">
                  <a:pos x="connsiteX2" y="connsiteY2"/>
                </a:cxn>
                <a:cxn ang="0">
                  <a:pos x="connsiteX3" y="connsiteY3"/>
                </a:cxn>
              </a:cxnLst>
              <a:rect l="l" t="t" r="r" b="b"/>
              <a:pathLst>
                <a:path w="18069" h="2043">
                  <a:moveTo>
                    <a:pt x="8174" y="1076"/>
                  </a:moveTo>
                  <a:cubicBezTo>
                    <a:pt x="11508" y="645"/>
                    <a:pt x="14735" y="323"/>
                    <a:pt x="18069" y="0"/>
                  </a:cubicBezTo>
                  <a:cubicBezTo>
                    <a:pt x="14520" y="323"/>
                    <a:pt x="1936" y="1613"/>
                    <a:pt x="0" y="2044"/>
                  </a:cubicBezTo>
                  <a:cubicBezTo>
                    <a:pt x="2689" y="1721"/>
                    <a:pt x="5485" y="1398"/>
                    <a:pt x="8174"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0" name="任意多边形: 形状 211">
              <a:extLst>
                <a:ext uri="{FF2B5EF4-FFF2-40B4-BE49-F238E27FC236}">
                  <a16:creationId xmlns:a16="http://schemas.microsoft.com/office/drawing/2014/main" xmlns="" id="{8D0B3470-C1A4-416F-9CEF-0A4EBCAC3DCF}"/>
                </a:ext>
              </a:extLst>
            </p:cNvPr>
            <p:cNvSpPr/>
            <p:nvPr/>
          </p:nvSpPr>
          <p:spPr>
            <a:xfrm>
              <a:off x="55160" y="195015"/>
              <a:ext cx="69989" cy="9089"/>
            </a:xfrm>
            <a:custGeom>
              <a:avLst/>
              <a:gdLst>
                <a:gd name="connsiteX0" fmla="*/ 7529 w 16563"/>
                <a:gd name="connsiteY0" fmla="*/ 1183 h 2151"/>
                <a:gd name="connsiteX1" fmla="*/ 16564 w 16563"/>
                <a:gd name="connsiteY1" fmla="*/ 0 h 2151"/>
                <a:gd name="connsiteX2" fmla="*/ 0 w 16563"/>
                <a:gd name="connsiteY2" fmla="*/ 2151 h 2151"/>
                <a:gd name="connsiteX3" fmla="*/ 7529 w 16563"/>
                <a:gd name="connsiteY3" fmla="*/ 1183 h 2151"/>
              </a:gdLst>
              <a:ahLst/>
              <a:cxnLst>
                <a:cxn ang="0">
                  <a:pos x="connsiteX0" y="connsiteY0"/>
                </a:cxn>
                <a:cxn ang="0">
                  <a:pos x="connsiteX1" y="connsiteY1"/>
                </a:cxn>
                <a:cxn ang="0">
                  <a:pos x="connsiteX2" y="connsiteY2"/>
                </a:cxn>
                <a:cxn ang="0">
                  <a:pos x="connsiteX3" y="connsiteY3"/>
                </a:cxn>
              </a:cxnLst>
              <a:rect l="l" t="t" r="r" b="b"/>
              <a:pathLst>
                <a:path w="16563" h="2151">
                  <a:moveTo>
                    <a:pt x="7529" y="1183"/>
                  </a:moveTo>
                  <a:cubicBezTo>
                    <a:pt x="10540" y="753"/>
                    <a:pt x="13552" y="430"/>
                    <a:pt x="16564" y="0"/>
                  </a:cubicBezTo>
                  <a:cubicBezTo>
                    <a:pt x="13337" y="323"/>
                    <a:pt x="1506" y="1828"/>
                    <a:pt x="0" y="2151"/>
                  </a:cubicBezTo>
                  <a:cubicBezTo>
                    <a:pt x="2581" y="1936"/>
                    <a:pt x="5055" y="1506"/>
                    <a:pt x="7529"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1" name="任意多边形: 形状 212">
              <a:extLst>
                <a:ext uri="{FF2B5EF4-FFF2-40B4-BE49-F238E27FC236}">
                  <a16:creationId xmlns:a16="http://schemas.microsoft.com/office/drawing/2014/main" xmlns="" id="{7D2BEBE1-5982-44A4-B33B-160FE1200C30}"/>
                </a:ext>
              </a:extLst>
            </p:cNvPr>
            <p:cNvSpPr/>
            <p:nvPr/>
          </p:nvSpPr>
          <p:spPr>
            <a:xfrm>
              <a:off x="63797" y="195472"/>
              <a:ext cx="63173" cy="9998"/>
            </a:xfrm>
            <a:custGeom>
              <a:avLst/>
              <a:gdLst>
                <a:gd name="connsiteX0" fmla="*/ 6776 w 14950"/>
                <a:gd name="connsiteY0" fmla="*/ 1183 h 2366"/>
                <a:gd name="connsiteX1" fmla="*/ 14950 w 14950"/>
                <a:gd name="connsiteY1" fmla="*/ 0 h 2366"/>
                <a:gd name="connsiteX2" fmla="*/ 0 w 14950"/>
                <a:gd name="connsiteY2" fmla="*/ 2366 h 2366"/>
                <a:gd name="connsiteX3" fmla="*/ 6776 w 14950"/>
                <a:gd name="connsiteY3" fmla="*/ 1183 h 2366"/>
              </a:gdLst>
              <a:ahLst/>
              <a:cxnLst>
                <a:cxn ang="0">
                  <a:pos x="connsiteX0" y="connsiteY0"/>
                </a:cxn>
                <a:cxn ang="0">
                  <a:pos x="connsiteX1" y="connsiteY1"/>
                </a:cxn>
                <a:cxn ang="0">
                  <a:pos x="connsiteX2" y="connsiteY2"/>
                </a:cxn>
                <a:cxn ang="0">
                  <a:pos x="connsiteX3" y="connsiteY3"/>
                </a:cxn>
              </a:cxnLst>
              <a:rect l="l" t="t" r="r" b="b"/>
              <a:pathLst>
                <a:path w="14950" h="2366">
                  <a:moveTo>
                    <a:pt x="6776" y="1183"/>
                  </a:moveTo>
                  <a:cubicBezTo>
                    <a:pt x="9465" y="753"/>
                    <a:pt x="12261" y="323"/>
                    <a:pt x="14950" y="0"/>
                  </a:cubicBezTo>
                  <a:cubicBezTo>
                    <a:pt x="12154" y="323"/>
                    <a:pt x="1291" y="1936"/>
                    <a:pt x="0" y="2366"/>
                  </a:cubicBezTo>
                  <a:cubicBezTo>
                    <a:pt x="2151" y="1936"/>
                    <a:pt x="4410" y="1506"/>
                    <a:pt x="6776"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2" name="任意多边形: 形状 213">
              <a:extLst>
                <a:ext uri="{FF2B5EF4-FFF2-40B4-BE49-F238E27FC236}">
                  <a16:creationId xmlns:a16="http://schemas.microsoft.com/office/drawing/2014/main" xmlns="" id="{1F366A4B-9017-4144-8FCD-637C50DD35AC}"/>
                </a:ext>
              </a:extLst>
            </p:cNvPr>
            <p:cNvSpPr/>
            <p:nvPr/>
          </p:nvSpPr>
          <p:spPr>
            <a:xfrm>
              <a:off x="72430" y="195015"/>
              <a:ext cx="55444" cy="10450"/>
            </a:xfrm>
            <a:custGeom>
              <a:avLst/>
              <a:gdLst>
                <a:gd name="connsiteX0" fmla="*/ 6023 w 13121"/>
                <a:gd name="connsiteY0" fmla="*/ 1291 h 2473"/>
                <a:gd name="connsiteX1" fmla="*/ 13122 w 13121"/>
                <a:gd name="connsiteY1" fmla="*/ 0 h 2473"/>
                <a:gd name="connsiteX2" fmla="*/ 0 w 13121"/>
                <a:gd name="connsiteY2" fmla="*/ 2474 h 2473"/>
                <a:gd name="connsiteX3" fmla="*/ 6023 w 13121"/>
                <a:gd name="connsiteY3" fmla="*/ 1291 h 2473"/>
              </a:gdLst>
              <a:ahLst/>
              <a:cxnLst>
                <a:cxn ang="0">
                  <a:pos x="connsiteX0" y="connsiteY0"/>
                </a:cxn>
                <a:cxn ang="0">
                  <a:pos x="connsiteX1" y="connsiteY1"/>
                </a:cxn>
                <a:cxn ang="0">
                  <a:pos x="connsiteX2" y="connsiteY2"/>
                </a:cxn>
                <a:cxn ang="0">
                  <a:pos x="connsiteX3" y="connsiteY3"/>
                </a:cxn>
              </a:cxnLst>
              <a:rect l="l" t="t" r="r" b="b"/>
              <a:pathLst>
                <a:path w="13121" h="2473">
                  <a:moveTo>
                    <a:pt x="6023" y="1291"/>
                  </a:moveTo>
                  <a:cubicBezTo>
                    <a:pt x="8389" y="860"/>
                    <a:pt x="10756" y="430"/>
                    <a:pt x="13122" y="0"/>
                  </a:cubicBezTo>
                  <a:cubicBezTo>
                    <a:pt x="10971" y="323"/>
                    <a:pt x="968" y="2044"/>
                    <a:pt x="0" y="2474"/>
                  </a:cubicBezTo>
                  <a:cubicBezTo>
                    <a:pt x="2044" y="2151"/>
                    <a:pt x="3980" y="1721"/>
                    <a:pt x="6023" y="12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3" name="任意多边形: 形状 214">
              <a:extLst>
                <a:ext uri="{FF2B5EF4-FFF2-40B4-BE49-F238E27FC236}">
                  <a16:creationId xmlns:a16="http://schemas.microsoft.com/office/drawing/2014/main" xmlns="" id="{2062FABD-FFE0-41C4-8F02-590AFAE99B74}"/>
                </a:ext>
              </a:extLst>
            </p:cNvPr>
            <p:cNvSpPr/>
            <p:nvPr/>
          </p:nvSpPr>
          <p:spPr>
            <a:xfrm>
              <a:off x="81524" y="195472"/>
              <a:ext cx="47720" cy="10906"/>
            </a:xfrm>
            <a:custGeom>
              <a:avLst/>
              <a:gdLst>
                <a:gd name="connsiteX0" fmla="*/ 11293 w 11293"/>
                <a:gd name="connsiteY0" fmla="*/ 0 h 2581"/>
                <a:gd name="connsiteX1" fmla="*/ 0 w 11293"/>
                <a:gd name="connsiteY1" fmla="*/ 2581 h 2581"/>
                <a:gd name="connsiteX2" fmla="*/ 5270 w 11293"/>
                <a:gd name="connsiteY2" fmla="*/ 1398 h 2581"/>
                <a:gd name="connsiteX3" fmla="*/ 11293 w 11293"/>
                <a:gd name="connsiteY3" fmla="*/ 0 h 2581"/>
              </a:gdLst>
              <a:ahLst/>
              <a:cxnLst>
                <a:cxn ang="0">
                  <a:pos x="connsiteX0" y="connsiteY0"/>
                </a:cxn>
                <a:cxn ang="0">
                  <a:pos x="connsiteX1" y="connsiteY1"/>
                </a:cxn>
                <a:cxn ang="0">
                  <a:pos x="connsiteX2" y="connsiteY2"/>
                </a:cxn>
                <a:cxn ang="0">
                  <a:pos x="connsiteX3" y="connsiteY3"/>
                </a:cxn>
              </a:cxnLst>
              <a:rect l="l" t="t" r="r" b="b"/>
              <a:pathLst>
                <a:path w="11293" h="2581">
                  <a:moveTo>
                    <a:pt x="11293" y="0"/>
                  </a:moveTo>
                  <a:cubicBezTo>
                    <a:pt x="9250" y="323"/>
                    <a:pt x="538" y="2151"/>
                    <a:pt x="0" y="2581"/>
                  </a:cubicBezTo>
                  <a:cubicBezTo>
                    <a:pt x="1828" y="2366"/>
                    <a:pt x="3442" y="1828"/>
                    <a:pt x="5270" y="1398"/>
                  </a:cubicBezTo>
                  <a:cubicBezTo>
                    <a:pt x="7314" y="860"/>
                    <a:pt x="9250" y="430"/>
                    <a:pt x="1129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4" name="任意多边形: 形状 215">
              <a:extLst>
                <a:ext uri="{FF2B5EF4-FFF2-40B4-BE49-F238E27FC236}">
                  <a16:creationId xmlns:a16="http://schemas.microsoft.com/office/drawing/2014/main" xmlns="" id="{554EF48B-E891-4871-9E7E-00CDE7F37F42}"/>
                </a:ext>
              </a:extLst>
            </p:cNvPr>
            <p:cNvSpPr/>
            <p:nvPr/>
          </p:nvSpPr>
          <p:spPr>
            <a:xfrm>
              <a:off x="91974" y="195015"/>
              <a:ext cx="39083" cy="10906"/>
            </a:xfrm>
            <a:custGeom>
              <a:avLst/>
              <a:gdLst>
                <a:gd name="connsiteX0" fmla="*/ 4302 w 9249"/>
                <a:gd name="connsiteY0" fmla="*/ 1398 h 2581"/>
                <a:gd name="connsiteX1" fmla="*/ 9250 w 9249"/>
                <a:gd name="connsiteY1" fmla="*/ 0 h 2581"/>
                <a:gd name="connsiteX2" fmla="*/ 0 w 9249"/>
                <a:gd name="connsiteY2" fmla="*/ 2581 h 2581"/>
                <a:gd name="connsiteX3" fmla="*/ 4302 w 9249"/>
                <a:gd name="connsiteY3" fmla="*/ 1398 h 2581"/>
              </a:gdLst>
              <a:ahLst/>
              <a:cxnLst>
                <a:cxn ang="0">
                  <a:pos x="connsiteX0" y="connsiteY0"/>
                </a:cxn>
                <a:cxn ang="0">
                  <a:pos x="connsiteX1" y="connsiteY1"/>
                </a:cxn>
                <a:cxn ang="0">
                  <a:pos x="connsiteX2" y="connsiteY2"/>
                </a:cxn>
                <a:cxn ang="0">
                  <a:pos x="connsiteX3" y="connsiteY3"/>
                </a:cxn>
              </a:cxnLst>
              <a:rect l="l" t="t" r="r" b="b"/>
              <a:pathLst>
                <a:path w="9249" h="2581">
                  <a:moveTo>
                    <a:pt x="4302" y="1398"/>
                  </a:moveTo>
                  <a:cubicBezTo>
                    <a:pt x="5916" y="968"/>
                    <a:pt x="7636" y="538"/>
                    <a:pt x="9250" y="0"/>
                  </a:cubicBezTo>
                  <a:cubicBezTo>
                    <a:pt x="8174" y="215"/>
                    <a:pt x="860" y="2044"/>
                    <a:pt x="0" y="2581"/>
                  </a:cubicBezTo>
                  <a:cubicBezTo>
                    <a:pt x="1398" y="2474"/>
                    <a:pt x="2796" y="1828"/>
                    <a:pt x="4302"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5" name="任意多边形: 形状 216">
              <a:extLst>
                <a:ext uri="{FF2B5EF4-FFF2-40B4-BE49-F238E27FC236}">
                  <a16:creationId xmlns:a16="http://schemas.microsoft.com/office/drawing/2014/main" xmlns="" id="{E5D28CC6-127C-4816-86BB-0F5BD93184A2}"/>
                </a:ext>
              </a:extLst>
            </p:cNvPr>
            <p:cNvSpPr/>
            <p:nvPr/>
          </p:nvSpPr>
          <p:spPr>
            <a:xfrm>
              <a:off x="101976" y="195472"/>
              <a:ext cx="30450" cy="10906"/>
            </a:xfrm>
            <a:custGeom>
              <a:avLst/>
              <a:gdLst>
                <a:gd name="connsiteX0" fmla="*/ 3442 w 7206"/>
                <a:gd name="connsiteY0" fmla="*/ 1398 h 2581"/>
                <a:gd name="connsiteX1" fmla="*/ 7206 w 7206"/>
                <a:gd name="connsiteY1" fmla="*/ 0 h 2581"/>
                <a:gd name="connsiteX2" fmla="*/ 0 w 7206"/>
                <a:gd name="connsiteY2" fmla="*/ 2581 h 2581"/>
                <a:gd name="connsiteX3" fmla="*/ 3442 w 7206"/>
                <a:gd name="connsiteY3" fmla="*/ 1398 h 2581"/>
              </a:gdLst>
              <a:ahLst/>
              <a:cxnLst>
                <a:cxn ang="0">
                  <a:pos x="connsiteX0" y="connsiteY0"/>
                </a:cxn>
                <a:cxn ang="0">
                  <a:pos x="connsiteX1" y="connsiteY1"/>
                </a:cxn>
                <a:cxn ang="0">
                  <a:pos x="connsiteX2" y="connsiteY2"/>
                </a:cxn>
                <a:cxn ang="0">
                  <a:pos x="connsiteX3" y="connsiteY3"/>
                </a:cxn>
              </a:cxnLst>
              <a:rect l="l" t="t" r="r" b="b"/>
              <a:pathLst>
                <a:path w="7206" h="2581">
                  <a:moveTo>
                    <a:pt x="3442" y="1398"/>
                  </a:moveTo>
                  <a:cubicBezTo>
                    <a:pt x="4732" y="968"/>
                    <a:pt x="5916" y="538"/>
                    <a:pt x="7206" y="0"/>
                  </a:cubicBezTo>
                  <a:cubicBezTo>
                    <a:pt x="6453" y="215"/>
                    <a:pt x="538" y="2151"/>
                    <a:pt x="0" y="2581"/>
                  </a:cubicBezTo>
                  <a:cubicBezTo>
                    <a:pt x="215" y="2581"/>
                    <a:pt x="430" y="2474"/>
                    <a:pt x="3442"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6" name="任意多边形: 形状 217">
              <a:extLst>
                <a:ext uri="{FF2B5EF4-FFF2-40B4-BE49-F238E27FC236}">
                  <a16:creationId xmlns:a16="http://schemas.microsoft.com/office/drawing/2014/main" xmlns="" id="{B7E0FAFD-793D-4C24-9650-CC57E964BFE9}"/>
                </a:ext>
              </a:extLst>
            </p:cNvPr>
            <p:cNvSpPr/>
            <p:nvPr/>
          </p:nvSpPr>
          <p:spPr>
            <a:xfrm>
              <a:off x="112882" y="195015"/>
              <a:ext cx="21360" cy="11358"/>
            </a:xfrm>
            <a:custGeom>
              <a:avLst/>
              <a:gdLst>
                <a:gd name="connsiteX0" fmla="*/ 0 w 5055"/>
                <a:gd name="connsiteY0" fmla="*/ 2689 h 2688"/>
                <a:gd name="connsiteX1" fmla="*/ 2474 w 5055"/>
                <a:gd name="connsiteY1" fmla="*/ 1398 h 2688"/>
                <a:gd name="connsiteX2" fmla="*/ 5055 w 5055"/>
                <a:gd name="connsiteY2" fmla="*/ 0 h 2688"/>
                <a:gd name="connsiteX3" fmla="*/ 0 w 5055"/>
                <a:gd name="connsiteY3" fmla="*/ 2689 h 2688"/>
                <a:gd name="connsiteX4" fmla="*/ 0 w 5055"/>
                <a:gd name="connsiteY4" fmla="*/ 2689 h 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55" h="2688">
                  <a:moveTo>
                    <a:pt x="0" y="2689"/>
                  </a:moveTo>
                  <a:cubicBezTo>
                    <a:pt x="323" y="2689"/>
                    <a:pt x="1183" y="2151"/>
                    <a:pt x="2474" y="1398"/>
                  </a:cubicBezTo>
                  <a:cubicBezTo>
                    <a:pt x="3334" y="968"/>
                    <a:pt x="4195" y="538"/>
                    <a:pt x="5055" y="0"/>
                  </a:cubicBezTo>
                  <a:cubicBezTo>
                    <a:pt x="4625" y="215"/>
                    <a:pt x="430" y="2044"/>
                    <a:pt x="0" y="2689"/>
                  </a:cubicBezTo>
                  <a:cubicBezTo>
                    <a:pt x="0" y="2689"/>
                    <a:pt x="0" y="2689"/>
                    <a:pt x="0"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7" name="任意多边形: 形状 218">
              <a:extLst>
                <a:ext uri="{FF2B5EF4-FFF2-40B4-BE49-F238E27FC236}">
                  <a16:creationId xmlns:a16="http://schemas.microsoft.com/office/drawing/2014/main" xmlns="" id="{01180207-91FF-4105-AAC9-DEB5C1A70034}"/>
                </a:ext>
              </a:extLst>
            </p:cNvPr>
            <p:cNvSpPr/>
            <p:nvPr/>
          </p:nvSpPr>
          <p:spPr>
            <a:xfrm>
              <a:off x="123776" y="195472"/>
              <a:ext cx="11827" cy="10957"/>
            </a:xfrm>
            <a:custGeom>
              <a:avLst/>
              <a:gdLst>
                <a:gd name="connsiteX0" fmla="*/ 3 w 2799"/>
                <a:gd name="connsiteY0" fmla="*/ 2581 h 2593"/>
                <a:gd name="connsiteX1" fmla="*/ 1509 w 2799"/>
                <a:gd name="connsiteY1" fmla="*/ 1398 h 2593"/>
                <a:gd name="connsiteX2" fmla="*/ 2800 w 2799"/>
                <a:gd name="connsiteY2" fmla="*/ 0 h 2593"/>
                <a:gd name="connsiteX3" fmla="*/ 3 w 2799"/>
                <a:gd name="connsiteY3" fmla="*/ 2581 h 2593"/>
              </a:gdLst>
              <a:ahLst/>
              <a:cxnLst>
                <a:cxn ang="0">
                  <a:pos x="connsiteX0" y="connsiteY0"/>
                </a:cxn>
                <a:cxn ang="0">
                  <a:pos x="connsiteX1" y="connsiteY1"/>
                </a:cxn>
                <a:cxn ang="0">
                  <a:pos x="connsiteX2" y="connsiteY2"/>
                </a:cxn>
                <a:cxn ang="0">
                  <a:pos x="connsiteX3" y="connsiteY3"/>
                </a:cxn>
              </a:cxnLst>
              <a:rect l="l" t="t" r="r" b="b"/>
              <a:pathLst>
                <a:path w="2799" h="2593">
                  <a:moveTo>
                    <a:pt x="3" y="2581"/>
                  </a:moveTo>
                  <a:cubicBezTo>
                    <a:pt x="3" y="2581"/>
                    <a:pt x="111" y="2796"/>
                    <a:pt x="1509" y="1398"/>
                  </a:cubicBezTo>
                  <a:cubicBezTo>
                    <a:pt x="1939" y="968"/>
                    <a:pt x="2477" y="538"/>
                    <a:pt x="2800" y="0"/>
                  </a:cubicBezTo>
                  <a:cubicBezTo>
                    <a:pt x="2477" y="108"/>
                    <a:pt x="-104" y="2151"/>
                    <a:pt x="3"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8" name="任意多边形: 形状 219">
              <a:extLst>
                <a:ext uri="{FF2B5EF4-FFF2-40B4-BE49-F238E27FC236}">
                  <a16:creationId xmlns:a16="http://schemas.microsoft.com/office/drawing/2014/main" xmlns="" id="{621E3D1E-60CD-45F7-89AB-DA7ED6300A99}"/>
                </a:ext>
              </a:extLst>
            </p:cNvPr>
            <p:cNvSpPr/>
            <p:nvPr/>
          </p:nvSpPr>
          <p:spPr>
            <a:xfrm>
              <a:off x="134775" y="195472"/>
              <a:ext cx="2193" cy="10991"/>
            </a:xfrm>
            <a:custGeom>
              <a:avLst/>
              <a:gdLst>
                <a:gd name="connsiteX0" fmla="*/ 90 w 519"/>
                <a:gd name="connsiteY0" fmla="*/ 2581 h 2601"/>
                <a:gd name="connsiteX1" fmla="*/ 520 w 519"/>
                <a:gd name="connsiteY1" fmla="*/ 1398 h 2601"/>
                <a:gd name="connsiteX2" fmla="*/ 520 w 519"/>
                <a:gd name="connsiteY2" fmla="*/ 1398 h 2601"/>
                <a:gd name="connsiteX3" fmla="*/ 520 w 519"/>
                <a:gd name="connsiteY3" fmla="*/ 0 h 2601"/>
                <a:gd name="connsiteX4" fmla="*/ 90 w 519"/>
                <a:gd name="connsiteY4" fmla="*/ 2581 h 2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 h="2601">
                  <a:moveTo>
                    <a:pt x="90" y="2581"/>
                  </a:moveTo>
                  <a:cubicBezTo>
                    <a:pt x="197" y="2689"/>
                    <a:pt x="520" y="2366"/>
                    <a:pt x="520" y="1398"/>
                  </a:cubicBezTo>
                  <a:lnTo>
                    <a:pt x="520" y="1398"/>
                  </a:lnTo>
                  <a:cubicBezTo>
                    <a:pt x="520" y="1183"/>
                    <a:pt x="520" y="108"/>
                    <a:pt x="520" y="0"/>
                  </a:cubicBezTo>
                  <a:cubicBezTo>
                    <a:pt x="412" y="108"/>
                    <a:pt x="-233" y="2259"/>
                    <a:pt x="90"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9" name="任意多边形: 形状 220">
              <a:extLst>
                <a:ext uri="{FF2B5EF4-FFF2-40B4-BE49-F238E27FC236}">
                  <a16:creationId xmlns:a16="http://schemas.microsoft.com/office/drawing/2014/main" xmlns="" id="{006BABB7-6F5A-400F-84F2-6528CD89DEDD}"/>
                </a:ext>
              </a:extLst>
            </p:cNvPr>
            <p:cNvSpPr/>
            <p:nvPr/>
          </p:nvSpPr>
          <p:spPr>
            <a:xfrm>
              <a:off x="138789" y="195472"/>
              <a:ext cx="7940" cy="10467"/>
            </a:xfrm>
            <a:custGeom>
              <a:avLst/>
              <a:gdLst>
                <a:gd name="connsiteX0" fmla="*/ 1829 w 1879"/>
                <a:gd name="connsiteY0" fmla="*/ 2474 h 2477"/>
                <a:gd name="connsiteX1" fmla="*/ 1183 w 1879"/>
                <a:gd name="connsiteY1" fmla="*/ 1291 h 2477"/>
                <a:gd name="connsiteX2" fmla="*/ 1183 w 1879"/>
                <a:gd name="connsiteY2" fmla="*/ 1291 h 2477"/>
                <a:gd name="connsiteX3" fmla="*/ 0 w 1879"/>
                <a:gd name="connsiteY3" fmla="*/ 0 h 2477"/>
                <a:gd name="connsiteX4" fmla="*/ 1829 w 1879"/>
                <a:gd name="connsiteY4" fmla="*/ 2474 h 2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9" h="2477">
                  <a:moveTo>
                    <a:pt x="1829" y="2474"/>
                  </a:moveTo>
                  <a:cubicBezTo>
                    <a:pt x="1936" y="2474"/>
                    <a:pt x="1936" y="2044"/>
                    <a:pt x="1183" y="1291"/>
                  </a:cubicBezTo>
                  <a:lnTo>
                    <a:pt x="1183" y="1291"/>
                  </a:lnTo>
                  <a:cubicBezTo>
                    <a:pt x="860" y="753"/>
                    <a:pt x="108" y="0"/>
                    <a:pt x="0" y="0"/>
                  </a:cubicBezTo>
                  <a:cubicBezTo>
                    <a:pt x="0" y="0"/>
                    <a:pt x="1398" y="2581"/>
                    <a:pt x="182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0" name="任意多边形: 形状 221">
              <a:extLst>
                <a:ext uri="{FF2B5EF4-FFF2-40B4-BE49-F238E27FC236}">
                  <a16:creationId xmlns:a16="http://schemas.microsoft.com/office/drawing/2014/main" xmlns="" id="{E1A700C4-E6E4-4AB3-A3AA-50B65163AB83}"/>
                </a:ext>
              </a:extLst>
            </p:cNvPr>
            <p:cNvSpPr/>
            <p:nvPr/>
          </p:nvSpPr>
          <p:spPr>
            <a:xfrm>
              <a:off x="140606" y="195472"/>
              <a:ext cx="17270" cy="10450"/>
            </a:xfrm>
            <a:custGeom>
              <a:avLst/>
              <a:gdLst>
                <a:gd name="connsiteX0" fmla="*/ 4087 w 4087"/>
                <a:gd name="connsiteY0" fmla="*/ 2474 h 2473"/>
                <a:gd name="connsiteX1" fmla="*/ 2474 w 4087"/>
                <a:gd name="connsiteY1" fmla="*/ 1291 h 2473"/>
                <a:gd name="connsiteX2" fmla="*/ 0 w 4087"/>
                <a:gd name="connsiteY2" fmla="*/ 0 h 2473"/>
                <a:gd name="connsiteX3" fmla="*/ 4087 w 4087"/>
                <a:gd name="connsiteY3" fmla="*/ 2474 h 2473"/>
              </a:gdLst>
              <a:ahLst/>
              <a:cxnLst>
                <a:cxn ang="0">
                  <a:pos x="connsiteX0" y="connsiteY0"/>
                </a:cxn>
                <a:cxn ang="0">
                  <a:pos x="connsiteX1" y="connsiteY1"/>
                </a:cxn>
                <a:cxn ang="0">
                  <a:pos x="connsiteX2" y="connsiteY2"/>
                </a:cxn>
                <a:cxn ang="0">
                  <a:pos x="connsiteX3" y="connsiteY3"/>
                </a:cxn>
              </a:cxnLst>
              <a:rect l="l" t="t" r="r" b="b"/>
              <a:pathLst>
                <a:path w="4087" h="2473">
                  <a:moveTo>
                    <a:pt x="4087" y="2474"/>
                  </a:moveTo>
                  <a:cubicBezTo>
                    <a:pt x="4087" y="2366"/>
                    <a:pt x="3442" y="1828"/>
                    <a:pt x="2474" y="1291"/>
                  </a:cubicBezTo>
                  <a:cubicBezTo>
                    <a:pt x="1398" y="645"/>
                    <a:pt x="108" y="0"/>
                    <a:pt x="0" y="0"/>
                  </a:cubicBezTo>
                  <a:cubicBezTo>
                    <a:pt x="0" y="0"/>
                    <a:pt x="3872" y="2474"/>
                    <a:pt x="4087"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1" name="任意多边形: 形状 222">
              <a:extLst>
                <a:ext uri="{FF2B5EF4-FFF2-40B4-BE49-F238E27FC236}">
                  <a16:creationId xmlns:a16="http://schemas.microsoft.com/office/drawing/2014/main" xmlns="" id="{17A585C9-79D6-4373-BCD9-3C3C942E8668}"/>
                </a:ext>
              </a:extLst>
            </p:cNvPr>
            <p:cNvSpPr/>
            <p:nvPr/>
          </p:nvSpPr>
          <p:spPr>
            <a:xfrm>
              <a:off x="141967" y="195472"/>
              <a:ext cx="27268" cy="9558"/>
            </a:xfrm>
            <a:custGeom>
              <a:avLst/>
              <a:gdLst>
                <a:gd name="connsiteX0" fmla="*/ 6453 w 6453"/>
                <a:gd name="connsiteY0" fmla="*/ 2259 h 2262"/>
                <a:gd name="connsiteX1" fmla="*/ 3765 w 6453"/>
                <a:gd name="connsiteY1" fmla="*/ 1183 h 2262"/>
                <a:gd name="connsiteX2" fmla="*/ 0 w 6453"/>
                <a:gd name="connsiteY2" fmla="*/ 0 h 2262"/>
                <a:gd name="connsiteX3" fmla="*/ 6453 w 6453"/>
                <a:gd name="connsiteY3" fmla="*/ 2259 h 2262"/>
              </a:gdLst>
              <a:ahLst/>
              <a:cxnLst>
                <a:cxn ang="0">
                  <a:pos x="connsiteX0" y="connsiteY0"/>
                </a:cxn>
                <a:cxn ang="0">
                  <a:pos x="connsiteX1" y="connsiteY1"/>
                </a:cxn>
                <a:cxn ang="0">
                  <a:pos x="connsiteX2" y="connsiteY2"/>
                </a:cxn>
                <a:cxn ang="0">
                  <a:pos x="connsiteX3" y="connsiteY3"/>
                </a:cxn>
              </a:cxnLst>
              <a:rect l="l" t="t" r="r" b="b"/>
              <a:pathLst>
                <a:path w="6453" h="2262">
                  <a:moveTo>
                    <a:pt x="6453" y="2259"/>
                  </a:moveTo>
                  <a:cubicBezTo>
                    <a:pt x="6238" y="2044"/>
                    <a:pt x="5163" y="1613"/>
                    <a:pt x="3765" y="1183"/>
                  </a:cubicBezTo>
                  <a:cubicBezTo>
                    <a:pt x="2044" y="538"/>
                    <a:pt x="215" y="0"/>
                    <a:pt x="0" y="0"/>
                  </a:cubicBezTo>
                  <a:cubicBezTo>
                    <a:pt x="108" y="0"/>
                    <a:pt x="6238" y="2366"/>
                    <a:pt x="6453" y="22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2" name="任意多边形: 形状 223">
              <a:extLst>
                <a:ext uri="{FF2B5EF4-FFF2-40B4-BE49-F238E27FC236}">
                  <a16:creationId xmlns:a16="http://schemas.microsoft.com/office/drawing/2014/main" xmlns="" id="{2A5597B6-AD0B-4A26-8D6A-E7FCD3A556F9}"/>
                </a:ext>
              </a:extLst>
            </p:cNvPr>
            <p:cNvSpPr/>
            <p:nvPr/>
          </p:nvSpPr>
          <p:spPr>
            <a:xfrm>
              <a:off x="143788" y="195015"/>
              <a:ext cx="36357" cy="9558"/>
            </a:xfrm>
            <a:custGeom>
              <a:avLst/>
              <a:gdLst>
                <a:gd name="connsiteX0" fmla="*/ 8604 w 8604"/>
                <a:gd name="connsiteY0" fmla="*/ 2259 h 2262"/>
                <a:gd name="connsiteX1" fmla="*/ 4948 w 8604"/>
                <a:gd name="connsiteY1" fmla="*/ 1183 h 2262"/>
                <a:gd name="connsiteX2" fmla="*/ 0 w 8604"/>
                <a:gd name="connsiteY2" fmla="*/ 0 h 2262"/>
                <a:gd name="connsiteX3" fmla="*/ 8604 w 8604"/>
                <a:gd name="connsiteY3" fmla="*/ 2259 h 2262"/>
              </a:gdLst>
              <a:ahLst/>
              <a:cxnLst>
                <a:cxn ang="0">
                  <a:pos x="connsiteX0" y="connsiteY0"/>
                </a:cxn>
                <a:cxn ang="0">
                  <a:pos x="connsiteX1" y="connsiteY1"/>
                </a:cxn>
                <a:cxn ang="0">
                  <a:pos x="connsiteX2" y="connsiteY2"/>
                </a:cxn>
                <a:cxn ang="0">
                  <a:pos x="connsiteX3" y="connsiteY3"/>
                </a:cxn>
              </a:cxnLst>
              <a:rect l="l" t="t" r="r" b="b"/>
              <a:pathLst>
                <a:path w="8604" h="2262">
                  <a:moveTo>
                    <a:pt x="8604" y="2259"/>
                  </a:moveTo>
                  <a:cubicBezTo>
                    <a:pt x="8174" y="2044"/>
                    <a:pt x="6668" y="1613"/>
                    <a:pt x="4948" y="1183"/>
                  </a:cubicBezTo>
                  <a:cubicBezTo>
                    <a:pt x="2581" y="538"/>
                    <a:pt x="108" y="108"/>
                    <a:pt x="0" y="0"/>
                  </a:cubicBezTo>
                  <a:cubicBezTo>
                    <a:pt x="108" y="0"/>
                    <a:pt x="8497" y="2366"/>
                    <a:pt x="8604" y="22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3" name="任意多边形: 形状 224">
              <a:extLst>
                <a:ext uri="{FF2B5EF4-FFF2-40B4-BE49-F238E27FC236}">
                  <a16:creationId xmlns:a16="http://schemas.microsoft.com/office/drawing/2014/main" xmlns="" id="{521B9CDA-6AF6-4C14-9E49-2A3F26158C90}"/>
                </a:ext>
              </a:extLst>
            </p:cNvPr>
            <p:cNvSpPr/>
            <p:nvPr/>
          </p:nvSpPr>
          <p:spPr>
            <a:xfrm>
              <a:off x="145605" y="195015"/>
              <a:ext cx="45446" cy="8650"/>
            </a:xfrm>
            <a:custGeom>
              <a:avLst/>
              <a:gdLst>
                <a:gd name="connsiteX0" fmla="*/ 10756 w 10755"/>
                <a:gd name="connsiteY0" fmla="*/ 2044 h 2047"/>
                <a:gd name="connsiteX1" fmla="*/ 6131 w 10755"/>
                <a:gd name="connsiteY1" fmla="*/ 1076 h 2047"/>
                <a:gd name="connsiteX2" fmla="*/ 0 w 10755"/>
                <a:gd name="connsiteY2" fmla="*/ 0 h 2047"/>
                <a:gd name="connsiteX3" fmla="*/ 10756 w 10755"/>
                <a:gd name="connsiteY3" fmla="*/ 2044 h 2047"/>
              </a:gdLst>
              <a:ahLst/>
              <a:cxnLst>
                <a:cxn ang="0">
                  <a:pos x="connsiteX0" y="connsiteY0"/>
                </a:cxn>
                <a:cxn ang="0">
                  <a:pos x="connsiteX1" y="connsiteY1"/>
                </a:cxn>
                <a:cxn ang="0">
                  <a:pos x="connsiteX2" y="connsiteY2"/>
                </a:cxn>
                <a:cxn ang="0">
                  <a:pos x="connsiteX3" y="connsiteY3"/>
                </a:cxn>
              </a:cxnLst>
              <a:rect l="l" t="t" r="r" b="b"/>
              <a:pathLst>
                <a:path w="10755" h="2047">
                  <a:moveTo>
                    <a:pt x="10756" y="2044"/>
                  </a:moveTo>
                  <a:cubicBezTo>
                    <a:pt x="10110" y="1828"/>
                    <a:pt x="8282" y="1398"/>
                    <a:pt x="6131" y="1076"/>
                  </a:cubicBezTo>
                  <a:cubicBezTo>
                    <a:pt x="2904" y="430"/>
                    <a:pt x="0" y="0"/>
                    <a:pt x="0" y="0"/>
                  </a:cubicBezTo>
                  <a:cubicBezTo>
                    <a:pt x="0" y="0"/>
                    <a:pt x="10325" y="2151"/>
                    <a:pt x="10756" y="20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4" name="任意多边形: 形状 225">
              <a:extLst>
                <a:ext uri="{FF2B5EF4-FFF2-40B4-BE49-F238E27FC236}">
                  <a16:creationId xmlns:a16="http://schemas.microsoft.com/office/drawing/2014/main" xmlns="" id="{10C3677B-DDDF-41B0-B265-9430EF6F9C1A}"/>
                </a:ext>
              </a:extLst>
            </p:cNvPr>
            <p:cNvSpPr/>
            <p:nvPr/>
          </p:nvSpPr>
          <p:spPr>
            <a:xfrm>
              <a:off x="146513" y="195015"/>
              <a:ext cx="54536" cy="8181"/>
            </a:xfrm>
            <a:custGeom>
              <a:avLst/>
              <a:gdLst>
                <a:gd name="connsiteX0" fmla="*/ 12907 w 12906"/>
                <a:gd name="connsiteY0" fmla="*/ 1936 h 1936"/>
                <a:gd name="connsiteX1" fmla="*/ 7314 w 12906"/>
                <a:gd name="connsiteY1" fmla="*/ 968 h 1936"/>
                <a:gd name="connsiteX2" fmla="*/ 0 w 12906"/>
                <a:gd name="connsiteY2" fmla="*/ 0 h 1936"/>
                <a:gd name="connsiteX3" fmla="*/ 12907 w 12906"/>
                <a:gd name="connsiteY3" fmla="*/ 1936 h 1936"/>
              </a:gdLst>
              <a:ahLst/>
              <a:cxnLst>
                <a:cxn ang="0">
                  <a:pos x="connsiteX0" y="connsiteY0"/>
                </a:cxn>
                <a:cxn ang="0">
                  <a:pos x="connsiteX1" y="connsiteY1"/>
                </a:cxn>
                <a:cxn ang="0">
                  <a:pos x="connsiteX2" y="connsiteY2"/>
                </a:cxn>
                <a:cxn ang="0">
                  <a:pos x="connsiteX3" y="connsiteY3"/>
                </a:cxn>
              </a:cxnLst>
              <a:rect l="l" t="t" r="r" b="b"/>
              <a:pathLst>
                <a:path w="12906" h="1936">
                  <a:moveTo>
                    <a:pt x="12907" y="1936"/>
                  </a:moveTo>
                  <a:cubicBezTo>
                    <a:pt x="12476" y="1828"/>
                    <a:pt x="10110" y="1398"/>
                    <a:pt x="7314" y="968"/>
                  </a:cubicBezTo>
                  <a:cubicBezTo>
                    <a:pt x="3764" y="430"/>
                    <a:pt x="430" y="0"/>
                    <a:pt x="0" y="0"/>
                  </a:cubicBezTo>
                  <a:cubicBezTo>
                    <a:pt x="215" y="0"/>
                    <a:pt x="12476" y="1828"/>
                    <a:pt x="12907"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5" name="任意多边形: 形状 226">
              <a:extLst>
                <a:ext uri="{FF2B5EF4-FFF2-40B4-BE49-F238E27FC236}">
                  <a16:creationId xmlns:a16="http://schemas.microsoft.com/office/drawing/2014/main" xmlns="" id="{823D32AC-8D5B-4AD2-9D45-21D65F93687C}"/>
                </a:ext>
              </a:extLst>
            </p:cNvPr>
            <p:cNvSpPr/>
            <p:nvPr/>
          </p:nvSpPr>
          <p:spPr>
            <a:xfrm>
              <a:off x="148330" y="194998"/>
              <a:ext cx="62264" cy="7289"/>
            </a:xfrm>
            <a:custGeom>
              <a:avLst/>
              <a:gdLst>
                <a:gd name="connsiteX0" fmla="*/ 14735 w 14735"/>
                <a:gd name="connsiteY0" fmla="*/ 1725 h 1725"/>
                <a:gd name="connsiteX1" fmla="*/ 8282 w 14735"/>
                <a:gd name="connsiteY1" fmla="*/ 865 h 1725"/>
                <a:gd name="connsiteX2" fmla="*/ 0 w 14735"/>
                <a:gd name="connsiteY2" fmla="*/ 5 h 1725"/>
                <a:gd name="connsiteX3" fmla="*/ 14735 w 14735"/>
                <a:gd name="connsiteY3" fmla="*/ 1725 h 1725"/>
              </a:gdLst>
              <a:ahLst/>
              <a:cxnLst>
                <a:cxn ang="0">
                  <a:pos x="connsiteX0" y="connsiteY0"/>
                </a:cxn>
                <a:cxn ang="0">
                  <a:pos x="connsiteX1" y="connsiteY1"/>
                </a:cxn>
                <a:cxn ang="0">
                  <a:pos x="connsiteX2" y="connsiteY2"/>
                </a:cxn>
                <a:cxn ang="0">
                  <a:pos x="connsiteX3" y="connsiteY3"/>
                </a:cxn>
              </a:cxnLst>
              <a:rect l="l" t="t" r="r" b="b"/>
              <a:pathLst>
                <a:path w="14735" h="1725">
                  <a:moveTo>
                    <a:pt x="14735" y="1725"/>
                  </a:moveTo>
                  <a:cubicBezTo>
                    <a:pt x="14305" y="1618"/>
                    <a:pt x="11724" y="1295"/>
                    <a:pt x="8282" y="865"/>
                  </a:cubicBezTo>
                  <a:cubicBezTo>
                    <a:pt x="3872" y="327"/>
                    <a:pt x="0" y="5"/>
                    <a:pt x="0" y="5"/>
                  </a:cubicBezTo>
                  <a:cubicBezTo>
                    <a:pt x="108" y="-103"/>
                    <a:pt x="14197" y="1725"/>
                    <a:pt x="14735" y="17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6" name="任意多边形: 形状 227">
              <a:extLst>
                <a:ext uri="{FF2B5EF4-FFF2-40B4-BE49-F238E27FC236}">
                  <a16:creationId xmlns:a16="http://schemas.microsoft.com/office/drawing/2014/main" xmlns="" id="{2D06F277-E1F8-421C-B980-382C5A7CD983}"/>
                </a:ext>
              </a:extLst>
            </p:cNvPr>
            <p:cNvSpPr/>
            <p:nvPr/>
          </p:nvSpPr>
          <p:spPr>
            <a:xfrm>
              <a:off x="149239" y="194563"/>
              <a:ext cx="69537" cy="6816"/>
            </a:xfrm>
            <a:custGeom>
              <a:avLst/>
              <a:gdLst>
                <a:gd name="connsiteX0" fmla="*/ 9250 w 16456"/>
                <a:gd name="connsiteY0" fmla="*/ 753 h 1613"/>
                <a:gd name="connsiteX1" fmla="*/ 0 w 16456"/>
                <a:gd name="connsiteY1" fmla="*/ 0 h 1613"/>
                <a:gd name="connsiteX2" fmla="*/ 7314 w 16456"/>
                <a:gd name="connsiteY2" fmla="*/ 645 h 1613"/>
                <a:gd name="connsiteX3" fmla="*/ 16456 w 16456"/>
                <a:gd name="connsiteY3" fmla="*/ 1613 h 1613"/>
                <a:gd name="connsiteX4" fmla="*/ 9250 w 16456"/>
                <a:gd name="connsiteY4" fmla="*/ 75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613">
                  <a:moveTo>
                    <a:pt x="9250" y="753"/>
                  </a:moveTo>
                  <a:cubicBezTo>
                    <a:pt x="4948" y="323"/>
                    <a:pt x="538" y="0"/>
                    <a:pt x="0" y="0"/>
                  </a:cubicBezTo>
                  <a:cubicBezTo>
                    <a:pt x="2474" y="215"/>
                    <a:pt x="4840" y="430"/>
                    <a:pt x="7314" y="645"/>
                  </a:cubicBezTo>
                  <a:cubicBezTo>
                    <a:pt x="10325" y="968"/>
                    <a:pt x="13337" y="1506"/>
                    <a:pt x="16456" y="1613"/>
                  </a:cubicBezTo>
                  <a:cubicBezTo>
                    <a:pt x="15918" y="1506"/>
                    <a:pt x="13014" y="1183"/>
                    <a:pt x="9250" y="7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7" name="任意多边形: 形状 228">
              <a:extLst>
                <a:ext uri="{FF2B5EF4-FFF2-40B4-BE49-F238E27FC236}">
                  <a16:creationId xmlns:a16="http://schemas.microsoft.com/office/drawing/2014/main" xmlns="" id="{B7A7F671-6586-4ABE-AC7D-DDA8C272ADC2}"/>
                </a:ext>
              </a:extLst>
            </p:cNvPr>
            <p:cNvSpPr/>
            <p:nvPr/>
          </p:nvSpPr>
          <p:spPr>
            <a:xfrm>
              <a:off x="150148" y="191495"/>
              <a:ext cx="97713" cy="8519"/>
            </a:xfrm>
            <a:custGeom>
              <a:avLst/>
              <a:gdLst>
                <a:gd name="connsiteX0" fmla="*/ 12907 w 23124"/>
                <a:gd name="connsiteY0" fmla="*/ 81 h 2016"/>
                <a:gd name="connsiteX1" fmla="*/ 753 w 23124"/>
                <a:gd name="connsiteY1" fmla="*/ 403 h 2016"/>
                <a:gd name="connsiteX2" fmla="*/ 3227 w 23124"/>
                <a:gd name="connsiteY2" fmla="*/ 403 h 2016"/>
                <a:gd name="connsiteX3" fmla="*/ 753 w 23124"/>
                <a:gd name="connsiteY3" fmla="*/ 403 h 2016"/>
                <a:gd name="connsiteX4" fmla="*/ 5055 w 23124"/>
                <a:gd name="connsiteY4" fmla="*/ 403 h 2016"/>
                <a:gd name="connsiteX5" fmla="*/ 753 w 23124"/>
                <a:gd name="connsiteY5" fmla="*/ 403 h 2016"/>
                <a:gd name="connsiteX6" fmla="*/ 3442 w 23124"/>
                <a:gd name="connsiteY6" fmla="*/ 403 h 2016"/>
                <a:gd name="connsiteX7" fmla="*/ 753 w 23124"/>
                <a:gd name="connsiteY7" fmla="*/ 403 h 2016"/>
                <a:gd name="connsiteX8" fmla="*/ 3764 w 23124"/>
                <a:gd name="connsiteY8" fmla="*/ 511 h 2016"/>
                <a:gd name="connsiteX9" fmla="*/ 645 w 23124"/>
                <a:gd name="connsiteY9" fmla="*/ 511 h 2016"/>
                <a:gd name="connsiteX10" fmla="*/ 3872 w 23124"/>
                <a:gd name="connsiteY10" fmla="*/ 618 h 2016"/>
                <a:gd name="connsiteX11" fmla="*/ 538 w 23124"/>
                <a:gd name="connsiteY11" fmla="*/ 511 h 2016"/>
                <a:gd name="connsiteX12" fmla="*/ 3872 w 23124"/>
                <a:gd name="connsiteY12" fmla="*/ 618 h 2016"/>
                <a:gd name="connsiteX13" fmla="*/ 430 w 23124"/>
                <a:gd name="connsiteY13" fmla="*/ 511 h 2016"/>
                <a:gd name="connsiteX14" fmla="*/ 3980 w 23124"/>
                <a:gd name="connsiteY14" fmla="*/ 726 h 2016"/>
                <a:gd name="connsiteX15" fmla="*/ 215 w 23124"/>
                <a:gd name="connsiteY15" fmla="*/ 511 h 2016"/>
                <a:gd name="connsiteX16" fmla="*/ 4302 w 23124"/>
                <a:gd name="connsiteY16" fmla="*/ 834 h 2016"/>
                <a:gd name="connsiteX17" fmla="*/ 0 w 23124"/>
                <a:gd name="connsiteY17" fmla="*/ 618 h 2016"/>
                <a:gd name="connsiteX18" fmla="*/ 7959 w 23124"/>
                <a:gd name="connsiteY18" fmla="*/ 1156 h 2016"/>
                <a:gd name="connsiteX19" fmla="*/ 17962 w 23124"/>
                <a:gd name="connsiteY19" fmla="*/ 2017 h 2016"/>
                <a:gd name="connsiteX20" fmla="*/ 10540 w 23124"/>
                <a:gd name="connsiteY20" fmla="*/ 1371 h 2016"/>
                <a:gd name="connsiteX21" fmla="*/ 19468 w 23124"/>
                <a:gd name="connsiteY21" fmla="*/ 1802 h 2016"/>
                <a:gd name="connsiteX22" fmla="*/ 11724 w 23124"/>
                <a:gd name="connsiteY22" fmla="*/ 1264 h 2016"/>
                <a:gd name="connsiteX23" fmla="*/ 20758 w 23124"/>
                <a:gd name="connsiteY23" fmla="*/ 1586 h 2016"/>
                <a:gd name="connsiteX24" fmla="*/ 12692 w 23124"/>
                <a:gd name="connsiteY24" fmla="*/ 1156 h 2016"/>
                <a:gd name="connsiteX25" fmla="*/ 21726 w 23124"/>
                <a:gd name="connsiteY25" fmla="*/ 1371 h 2016"/>
                <a:gd name="connsiteX26" fmla="*/ 13552 w 23124"/>
                <a:gd name="connsiteY26" fmla="*/ 1049 h 2016"/>
                <a:gd name="connsiteX27" fmla="*/ 22479 w 23124"/>
                <a:gd name="connsiteY27" fmla="*/ 1156 h 2016"/>
                <a:gd name="connsiteX28" fmla="*/ 14197 w 23124"/>
                <a:gd name="connsiteY28" fmla="*/ 834 h 2016"/>
                <a:gd name="connsiteX29" fmla="*/ 22909 w 23124"/>
                <a:gd name="connsiteY29" fmla="*/ 834 h 2016"/>
                <a:gd name="connsiteX30" fmla="*/ 14628 w 23124"/>
                <a:gd name="connsiteY30" fmla="*/ 618 h 2016"/>
                <a:gd name="connsiteX31" fmla="*/ 23124 w 23124"/>
                <a:gd name="connsiteY31" fmla="*/ 511 h 2016"/>
                <a:gd name="connsiteX32" fmla="*/ 15058 w 23124"/>
                <a:gd name="connsiteY32" fmla="*/ 403 h 2016"/>
                <a:gd name="connsiteX33" fmla="*/ 23124 w 23124"/>
                <a:gd name="connsiteY33" fmla="*/ 296 h 2016"/>
                <a:gd name="connsiteX34" fmla="*/ 15273 w 23124"/>
                <a:gd name="connsiteY34" fmla="*/ 296 h 2016"/>
                <a:gd name="connsiteX35" fmla="*/ 22802 w 23124"/>
                <a:gd name="connsiteY35" fmla="*/ 81 h 2016"/>
                <a:gd name="connsiteX36" fmla="*/ 12907 w 23124"/>
                <a:gd name="connsiteY36" fmla="*/ 81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124" h="2016">
                  <a:moveTo>
                    <a:pt x="12907" y="81"/>
                  </a:moveTo>
                  <a:cubicBezTo>
                    <a:pt x="8174" y="188"/>
                    <a:pt x="2044" y="296"/>
                    <a:pt x="753" y="403"/>
                  </a:cubicBezTo>
                  <a:cubicBezTo>
                    <a:pt x="1613" y="403"/>
                    <a:pt x="2474" y="403"/>
                    <a:pt x="3227" y="403"/>
                  </a:cubicBezTo>
                  <a:cubicBezTo>
                    <a:pt x="2044" y="403"/>
                    <a:pt x="1183" y="403"/>
                    <a:pt x="753" y="403"/>
                  </a:cubicBezTo>
                  <a:cubicBezTo>
                    <a:pt x="2151" y="403"/>
                    <a:pt x="3657" y="403"/>
                    <a:pt x="5055" y="403"/>
                  </a:cubicBezTo>
                  <a:cubicBezTo>
                    <a:pt x="3657" y="403"/>
                    <a:pt x="2151" y="403"/>
                    <a:pt x="753" y="403"/>
                  </a:cubicBezTo>
                  <a:cubicBezTo>
                    <a:pt x="1613" y="403"/>
                    <a:pt x="2581" y="403"/>
                    <a:pt x="3442" y="403"/>
                  </a:cubicBezTo>
                  <a:cubicBezTo>
                    <a:pt x="2259" y="403"/>
                    <a:pt x="1291" y="403"/>
                    <a:pt x="753" y="403"/>
                  </a:cubicBezTo>
                  <a:cubicBezTo>
                    <a:pt x="1721" y="403"/>
                    <a:pt x="2796" y="403"/>
                    <a:pt x="3764" y="511"/>
                  </a:cubicBezTo>
                  <a:cubicBezTo>
                    <a:pt x="2366" y="511"/>
                    <a:pt x="1183" y="511"/>
                    <a:pt x="645" y="511"/>
                  </a:cubicBezTo>
                  <a:cubicBezTo>
                    <a:pt x="1721" y="511"/>
                    <a:pt x="2796" y="618"/>
                    <a:pt x="3872" y="618"/>
                  </a:cubicBezTo>
                  <a:cubicBezTo>
                    <a:pt x="2259" y="618"/>
                    <a:pt x="968" y="511"/>
                    <a:pt x="538" y="511"/>
                  </a:cubicBezTo>
                  <a:cubicBezTo>
                    <a:pt x="1613" y="511"/>
                    <a:pt x="2689" y="618"/>
                    <a:pt x="3872" y="618"/>
                  </a:cubicBezTo>
                  <a:cubicBezTo>
                    <a:pt x="1829" y="511"/>
                    <a:pt x="430" y="511"/>
                    <a:pt x="430" y="511"/>
                  </a:cubicBezTo>
                  <a:cubicBezTo>
                    <a:pt x="1613" y="511"/>
                    <a:pt x="2796" y="618"/>
                    <a:pt x="3980" y="726"/>
                  </a:cubicBezTo>
                  <a:cubicBezTo>
                    <a:pt x="1721" y="618"/>
                    <a:pt x="215" y="511"/>
                    <a:pt x="215" y="511"/>
                  </a:cubicBezTo>
                  <a:cubicBezTo>
                    <a:pt x="1613" y="618"/>
                    <a:pt x="3012" y="726"/>
                    <a:pt x="4302" y="834"/>
                  </a:cubicBezTo>
                  <a:cubicBezTo>
                    <a:pt x="2044" y="726"/>
                    <a:pt x="215" y="618"/>
                    <a:pt x="0" y="618"/>
                  </a:cubicBezTo>
                  <a:cubicBezTo>
                    <a:pt x="2689" y="834"/>
                    <a:pt x="5270" y="941"/>
                    <a:pt x="7959" y="1156"/>
                  </a:cubicBezTo>
                  <a:cubicBezTo>
                    <a:pt x="11401" y="1479"/>
                    <a:pt x="14628" y="2017"/>
                    <a:pt x="17962" y="2017"/>
                  </a:cubicBezTo>
                  <a:cubicBezTo>
                    <a:pt x="17316" y="1909"/>
                    <a:pt x="14520" y="1694"/>
                    <a:pt x="10540" y="1371"/>
                  </a:cubicBezTo>
                  <a:cubicBezTo>
                    <a:pt x="13552" y="1586"/>
                    <a:pt x="16456" y="1802"/>
                    <a:pt x="19468" y="1802"/>
                  </a:cubicBezTo>
                  <a:cubicBezTo>
                    <a:pt x="18822" y="1694"/>
                    <a:pt x="15918" y="1479"/>
                    <a:pt x="11724" y="1264"/>
                  </a:cubicBezTo>
                  <a:cubicBezTo>
                    <a:pt x="14735" y="1479"/>
                    <a:pt x="17747" y="1586"/>
                    <a:pt x="20758" y="1586"/>
                  </a:cubicBezTo>
                  <a:cubicBezTo>
                    <a:pt x="20113" y="1479"/>
                    <a:pt x="17209" y="1371"/>
                    <a:pt x="12692" y="1156"/>
                  </a:cubicBezTo>
                  <a:cubicBezTo>
                    <a:pt x="15703" y="1264"/>
                    <a:pt x="18715" y="1371"/>
                    <a:pt x="21726" y="1371"/>
                  </a:cubicBezTo>
                  <a:cubicBezTo>
                    <a:pt x="20866" y="1264"/>
                    <a:pt x="17532" y="1156"/>
                    <a:pt x="13552" y="1049"/>
                  </a:cubicBezTo>
                  <a:cubicBezTo>
                    <a:pt x="16564" y="1156"/>
                    <a:pt x="19468" y="1264"/>
                    <a:pt x="22479" y="1156"/>
                  </a:cubicBezTo>
                  <a:cubicBezTo>
                    <a:pt x="21726" y="1156"/>
                    <a:pt x="18500" y="941"/>
                    <a:pt x="14197" y="834"/>
                  </a:cubicBezTo>
                  <a:cubicBezTo>
                    <a:pt x="17101" y="834"/>
                    <a:pt x="20005" y="941"/>
                    <a:pt x="22909" y="834"/>
                  </a:cubicBezTo>
                  <a:cubicBezTo>
                    <a:pt x="22157" y="834"/>
                    <a:pt x="18392" y="726"/>
                    <a:pt x="14628" y="618"/>
                  </a:cubicBezTo>
                  <a:cubicBezTo>
                    <a:pt x="17424" y="618"/>
                    <a:pt x="20221" y="618"/>
                    <a:pt x="23124" y="511"/>
                  </a:cubicBezTo>
                  <a:cubicBezTo>
                    <a:pt x="22264" y="511"/>
                    <a:pt x="18822" y="403"/>
                    <a:pt x="15058" y="403"/>
                  </a:cubicBezTo>
                  <a:cubicBezTo>
                    <a:pt x="17747" y="403"/>
                    <a:pt x="20436" y="403"/>
                    <a:pt x="23124" y="296"/>
                  </a:cubicBezTo>
                  <a:cubicBezTo>
                    <a:pt x="22479" y="296"/>
                    <a:pt x="19252" y="296"/>
                    <a:pt x="15273" y="296"/>
                  </a:cubicBezTo>
                  <a:cubicBezTo>
                    <a:pt x="17747" y="296"/>
                    <a:pt x="20328" y="296"/>
                    <a:pt x="22802" y="81"/>
                  </a:cubicBezTo>
                  <a:cubicBezTo>
                    <a:pt x="21941" y="-27"/>
                    <a:pt x="18285" y="-27"/>
                    <a:pt x="12907"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8" name="任意多边形: 形状 229">
              <a:extLst>
                <a:ext uri="{FF2B5EF4-FFF2-40B4-BE49-F238E27FC236}">
                  <a16:creationId xmlns:a16="http://schemas.microsoft.com/office/drawing/2014/main" xmlns="" id="{4BB6A388-A47C-4C2E-92D5-75A2708BAA8A}"/>
                </a:ext>
              </a:extLst>
            </p:cNvPr>
            <p:cNvSpPr/>
            <p:nvPr/>
          </p:nvSpPr>
          <p:spPr>
            <a:xfrm>
              <a:off x="152877" y="190473"/>
              <a:ext cx="89984" cy="2726"/>
            </a:xfrm>
            <a:custGeom>
              <a:avLst/>
              <a:gdLst>
                <a:gd name="connsiteX0" fmla="*/ 0 w 21295"/>
                <a:gd name="connsiteY0" fmla="*/ 645 h 645"/>
                <a:gd name="connsiteX1" fmla="*/ 9680 w 21295"/>
                <a:gd name="connsiteY1" fmla="*/ 323 h 645"/>
                <a:gd name="connsiteX2" fmla="*/ 21296 w 21295"/>
                <a:gd name="connsiteY2" fmla="*/ 0 h 645"/>
                <a:gd name="connsiteX3" fmla="*/ 11724 w 21295"/>
                <a:gd name="connsiteY3" fmla="*/ 215 h 645"/>
                <a:gd name="connsiteX4" fmla="*/ 0 w 21295"/>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95" h="645">
                  <a:moveTo>
                    <a:pt x="0" y="645"/>
                  </a:moveTo>
                  <a:cubicBezTo>
                    <a:pt x="3227" y="538"/>
                    <a:pt x="6453" y="430"/>
                    <a:pt x="9680" y="323"/>
                  </a:cubicBezTo>
                  <a:cubicBezTo>
                    <a:pt x="13552" y="215"/>
                    <a:pt x="17424" y="430"/>
                    <a:pt x="21296" y="0"/>
                  </a:cubicBezTo>
                  <a:cubicBezTo>
                    <a:pt x="20758" y="0"/>
                    <a:pt x="17424" y="0"/>
                    <a:pt x="11724" y="215"/>
                  </a:cubicBezTo>
                  <a:cubicBezTo>
                    <a:pt x="8067" y="215"/>
                    <a:pt x="1291" y="538"/>
                    <a:pt x="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9" name="任意多边形: 形状 230">
              <a:extLst>
                <a:ext uri="{FF2B5EF4-FFF2-40B4-BE49-F238E27FC236}">
                  <a16:creationId xmlns:a16="http://schemas.microsoft.com/office/drawing/2014/main" xmlns="" id="{B133DFAF-2DAF-40BC-A4D4-1964D9C99913}"/>
                </a:ext>
              </a:extLst>
            </p:cNvPr>
            <p:cNvSpPr/>
            <p:nvPr/>
          </p:nvSpPr>
          <p:spPr>
            <a:xfrm>
              <a:off x="152421" y="189108"/>
              <a:ext cx="86807" cy="3634"/>
            </a:xfrm>
            <a:custGeom>
              <a:avLst/>
              <a:gdLst>
                <a:gd name="connsiteX0" fmla="*/ 0 w 20543"/>
                <a:gd name="connsiteY0" fmla="*/ 860 h 860"/>
                <a:gd name="connsiteX1" fmla="*/ 9357 w 20543"/>
                <a:gd name="connsiteY1" fmla="*/ 430 h 860"/>
                <a:gd name="connsiteX2" fmla="*/ 20543 w 20543"/>
                <a:gd name="connsiteY2" fmla="*/ 0 h 860"/>
                <a:gd name="connsiteX3" fmla="*/ 11293 w 20543"/>
                <a:gd name="connsiteY3" fmla="*/ 323 h 860"/>
                <a:gd name="connsiteX4" fmla="*/ 0 w 20543"/>
                <a:gd name="connsiteY4" fmla="*/ 860 h 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860">
                  <a:moveTo>
                    <a:pt x="0" y="860"/>
                  </a:moveTo>
                  <a:cubicBezTo>
                    <a:pt x="3119" y="753"/>
                    <a:pt x="6238" y="538"/>
                    <a:pt x="9357" y="430"/>
                  </a:cubicBezTo>
                  <a:cubicBezTo>
                    <a:pt x="13122" y="323"/>
                    <a:pt x="16779" y="430"/>
                    <a:pt x="20543" y="0"/>
                  </a:cubicBezTo>
                  <a:cubicBezTo>
                    <a:pt x="19575" y="0"/>
                    <a:pt x="15703" y="108"/>
                    <a:pt x="11293" y="323"/>
                  </a:cubicBezTo>
                  <a:cubicBezTo>
                    <a:pt x="7206" y="538"/>
                    <a:pt x="1183" y="860"/>
                    <a:pt x="0" y="8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0" name="任意多边形: 形状 232">
              <a:extLst>
                <a:ext uri="{FF2B5EF4-FFF2-40B4-BE49-F238E27FC236}">
                  <a16:creationId xmlns:a16="http://schemas.microsoft.com/office/drawing/2014/main" xmlns="" id="{4202BFC6-F1F4-42E0-9EBA-B9AD7967927F}"/>
                </a:ext>
              </a:extLst>
            </p:cNvPr>
            <p:cNvSpPr/>
            <p:nvPr/>
          </p:nvSpPr>
          <p:spPr>
            <a:xfrm>
              <a:off x="151512" y="188651"/>
              <a:ext cx="82716" cy="4090"/>
            </a:xfrm>
            <a:custGeom>
              <a:avLst/>
              <a:gdLst>
                <a:gd name="connsiteX0" fmla="*/ 0 w 19575"/>
                <a:gd name="connsiteY0" fmla="*/ 968 h 968"/>
                <a:gd name="connsiteX1" fmla="*/ 19575 w 19575"/>
                <a:gd name="connsiteY1" fmla="*/ 0 h 968"/>
                <a:gd name="connsiteX2" fmla="*/ 10756 w 19575"/>
                <a:gd name="connsiteY2" fmla="*/ 323 h 968"/>
                <a:gd name="connsiteX3" fmla="*/ 0 w 19575"/>
                <a:gd name="connsiteY3" fmla="*/ 968 h 968"/>
              </a:gdLst>
              <a:ahLst/>
              <a:cxnLst>
                <a:cxn ang="0">
                  <a:pos x="connsiteX0" y="connsiteY0"/>
                </a:cxn>
                <a:cxn ang="0">
                  <a:pos x="connsiteX1" y="connsiteY1"/>
                </a:cxn>
                <a:cxn ang="0">
                  <a:pos x="connsiteX2" y="connsiteY2"/>
                </a:cxn>
                <a:cxn ang="0">
                  <a:pos x="connsiteX3" y="connsiteY3"/>
                </a:cxn>
              </a:cxnLst>
              <a:rect l="l" t="t" r="r" b="b"/>
              <a:pathLst>
                <a:path w="19575" h="968">
                  <a:moveTo>
                    <a:pt x="0" y="968"/>
                  </a:moveTo>
                  <a:cubicBezTo>
                    <a:pt x="6453" y="645"/>
                    <a:pt x="13014" y="430"/>
                    <a:pt x="19575" y="0"/>
                  </a:cubicBezTo>
                  <a:cubicBezTo>
                    <a:pt x="18715" y="0"/>
                    <a:pt x="15165" y="108"/>
                    <a:pt x="10756" y="323"/>
                  </a:cubicBezTo>
                  <a:cubicBezTo>
                    <a:pt x="6561" y="538"/>
                    <a:pt x="968" y="860"/>
                    <a:pt x="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1" name="任意多边形: 形状 233">
              <a:extLst>
                <a:ext uri="{FF2B5EF4-FFF2-40B4-BE49-F238E27FC236}">
                  <a16:creationId xmlns:a16="http://schemas.microsoft.com/office/drawing/2014/main" xmlns="" id="{AD30A53E-3676-4CC6-8972-D90F7242E767}"/>
                </a:ext>
              </a:extLst>
            </p:cNvPr>
            <p:cNvSpPr/>
            <p:nvPr/>
          </p:nvSpPr>
          <p:spPr>
            <a:xfrm>
              <a:off x="149695" y="186834"/>
              <a:ext cx="78169" cy="5907"/>
            </a:xfrm>
            <a:custGeom>
              <a:avLst/>
              <a:gdLst>
                <a:gd name="connsiteX0" fmla="*/ 9142 w 18499"/>
                <a:gd name="connsiteY0" fmla="*/ 538 h 1398"/>
                <a:gd name="connsiteX1" fmla="*/ 0 w 18499"/>
                <a:gd name="connsiteY1" fmla="*/ 1398 h 1398"/>
                <a:gd name="connsiteX2" fmla="*/ 5700 w 18499"/>
                <a:gd name="connsiteY2" fmla="*/ 968 h 1398"/>
                <a:gd name="connsiteX3" fmla="*/ 215 w 18499"/>
                <a:gd name="connsiteY3" fmla="*/ 1398 h 1398"/>
                <a:gd name="connsiteX4" fmla="*/ 18500 w 18499"/>
                <a:gd name="connsiteY4" fmla="*/ 215 h 1398"/>
                <a:gd name="connsiteX5" fmla="*/ 10218 w 18499"/>
                <a:gd name="connsiteY5" fmla="*/ 645 h 1398"/>
                <a:gd name="connsiteX6" fmla="*/ 8497 w 18499"/>
                <a:gd name="connsiteY6" fmla="*/ 753 h 1398"/>
                <a:gd name="connsiteX7" fmla="*/ 16671 w 18499"/>
                <a:gd name="connsiteY7" fmla="*/ 0 h 1398"/>
                <a:gd name="connsiteX8" fmla="*/ 9142 w 18499"/>
                <a:gd name="connsiteY8" fmla="*/ 53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99" h="1398">
                  <a:moveTo>
                    <a:pt x="9142" y="538"/>
                  </a:moveTo>
                  <a:cubicBezTo>
                    <a:pt x="3980" y="968"/>
                    <a:pt x="0" y="1398"/>
                    <a:pt x="0" y="1398"/>
                  </a:cubicBezTo>
                  <a:cubicBezTo>
                    <a:pt x="1936" y="1291"/>
                    <a:pt x="3764" y="1076"/>
                    <a:pt x="5700" y="968"/>
                  </a:cubicBezTo>
                  <a:cubicBezTo>
                    <a:pt x="3119" y="1183"/>
                    <a:pt x="860" y="1398"/>
                    <a:pt x="215" y="1398"/>
                  </a:cubicBezTo>
                  <a:cubicBezTo>
                    <a:pt x="6346" y="968"/>
                    <a:pt x="12369" y="753"/>
                    <a:pt x="18500" y="215"/>
                  </a:cubicBezTo>
                  <a:cubicBezTo>
                    <a:pt x="17639" y="215"/>
                    <a:pt x="14090" y="430"/>
                    <a:pt x="10218" y="645"/>
                  </a:cubicBezTo>
                  <a:cubicBezTo>
                    <a:pt x="9680" y="645"/>
                    <a:pt x="9142" y="753"/>
                    <a:pt x="8497" y="753"/>
                  </a:cubicBezTo>
                  <a:cubicBezTo>
                    <a:pt x="11186" y="538"/>
                    <a:pt x="13982" y="323"/>
                    <a:pt x="16671" y="0"/>
                  </a:cubicBezTo>
                  <a:cubicBezTo>
                    <a:pt x="16026" y="0"/>
                    <a:pt x="12907" y="215"/>
                    <a:pt x="9142"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2" name="任意多边形: 形状 234">
              <a:extLst>
                <a:ext uri="{FF2B5EF4-FFF2-40B4-BE49-F238E27FC236}">
                  <a16:creationId xmlns:a16="http://schemas.microsoft.com/office/drawing/2014/main" xmlns="" id="{C7EA2521-AF8C-4AE5-AF4C-FAE4C5FFFF95}"/>
                </a:ext>
              </a:extLst>
            </p:cNvPr>
            <p:cNvSpPr/>
            <p:nvPr/>
          </p:nvSpPr>
          <p:spPr>
            <a:xfrm>
              <a:off x="148330" y="185926"/>
              <a:ext cx="64081" cy="6360"/>
            </a:xfrm>
            <a:custGeom>
              <a:avLst/>
              <a:gdLst>
                <a:gd name="connsiteX0" fmla="*/ 0 w 15165"/>
                <a:gd name="connsiteY0" fmla="*/ 1506 h 1505"/>
                <a:gd name="connsiteX1" fmla="*/ 6991 w 15165"/>
                <a:gd name="connsiteY1" fmla="*/ 753 h 1505"/>
                <a:gd name="connsiteX2" fmla="*/ 15165 w 15165"/>
                <a:gd name="connsiteY2" fmla="*/ 0 h 1505"/>
                <a:gd name="connsiteX3" fmla="*/ 8282 w 15165"/>
                <a:gd name="connsiteY3" fmla="*/ 538 h 1505"/>
                <a:gd name="connsiteX4" fmla="*/ 0 w 15165"/>
                <a:gd name="connsiteY4" fmla="*/ 1506 h 1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 h="1505">
                  <a:moveTo>
                    <a:pt x="0" y="1506"/>
                  </a:moveTo>
                  <a:cubicBezTo>
                    <a:pt x="2366" y="1291"/>
                    <a:pt x="4625" y="968"/>
                    <a:pt x="6991" y="753"/>
                  </a:cubicBezTo>
                  <a:cubicBezTo>
                    <a:pt x="9680" y="538"/>
                    <a:pt x="12477" y="430"/>
                    <a:pt x="15165" y="0"/>
                  </a:cubicBezTo>
                  <a:cubicBezTo>
                    <a:pt x="14305" y="0"/>
                    <a:pt x="11616" y="215"/>
                    <a:pt x="8282" y="538"/>
                  </a:cubicBezTo>
                  <a:cubicBezTo>
                    <a:pt x="3872" y="1076"/>
                    <a:pt x="108" y="1506"/>
                    <a:pt x="0" y="15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3" name="任意多边形: 形状 235">
              <a:extLst>
                <a:ext uri="{FF2B5EF4-FFF2-40B4-BE49-F238E27FC236}">
                  <a16:creationId xmlns:a16="http://schemas.microsoft.com/office/drawing/2014/main" xmlns="" id="{76810A9E-0AB9-4876-BBDB-02E67A0FC3D9}"/>
                </a:ext>
              </a:extLst>
            </p:cNvPr>
            <p:cNvSpPr/>
            <p:nvPr/>
          </p:nvSpPr>
          <p:spPr>
            <a:xfrm>
              <a:off x="147422" y="185926"/>
              <a:ext cx="56809" cy="6360"/>
            </a:xfrm>
            <a:custGeom>
              <a:avLst/>
              <a:gdLst>
                <a:gd name="connsiteX0" fmla="*/ 7206 w 13444"/>
                <a:gd name="connsiteY0" fmla="*/ 538 h 1505"/>
                <a:gd name="connsiteX1" fmla="*/ 0 w 13444"/>
                <a:gd name="connsiteY1" fmla="*/ 1506 h 1505"/>
                <a:gd name="connsiteX2" fmla="*/ 6238 w 13444"/>
                <a:gd name="connsiteY2" fmla="*/ 753 h 1505"/>
                <a:gd name="connsiteX3" fmla="*/ 13444 w 13444"/>
                <a:gd name="connsiteY3" fmla="*/ 0 h 1505"/>
                <a:gd name="connsiteX4" fmla="*/ 7206 w 13444"/>
                <a:gd name="connsiteY4" fmla="*/ 538 h 1505"/>
                <a:gd name="connsiteX5" fmla="*/ 7206 w 13444"/>
                <a:gd name="connsiteY5" fmla="*/ 538 h 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44" h="1505">
                  <a:moveTo>
                    <a:pt x="7206" y="538"/>
                  </a:moveTo>
                  <a:cubicBezTo>
                    <a:pt x="3012" y="1076"/>
                    <a:pt x="0" y="1506"/>
                    <a:pt x="0" y="1506"/>
                  </a:cubicBezTo>
                  <a:cubicBezTo>
                    <a:pt x="2044" y="1291"/>
                    <a:pt x="4087" y="968"/>
                    <a:pt x="6238" y="753"/>
                  </a:cubicBezTo>
                  <a:cubicBezTo>
                    <a:pt x="8604" y="430"/>
                    <a:pt x="11078" y="430"/>
                    <a:pt x="13444" y="0"/>
                  </a:cubicBezTo>
                  <a:cubicBezTo>
                    <a:pt x="12584" y="0"/>
                    <a:pt x="10110" y="215"/>
                    <a:pt x="7206" y="538"/>
                  </a:cubicBezTo>
                  <a:lnTo>
                    <a:pt x="7206" y="53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464" name="任意多边形: 形状 236">
              <a:extLst>
                <a:ext uri="{FF2B5EF4-FFF2-40B4-BE49-F238E27FC236}">
                  <a16:creationId xmlns:a16="http://schemas.microsoft.com/office/drawing/2014/main" xmlns="" id="{9852F4D9-4B81-4B39-A018-688208F9DC6F}"/>
                </a:ext>
              </a:extLst>
            </p:cNvPr>
            <p:cNvSpPr/>
            <p:nvPr/>
          </p:nvSpPr>
          <p:spPr>
            <a:xfrm>
              <a:off x="146057" y="185474"/>
              <a:ext cx="48628" cy="6816"/>
            </a:xfrm>
            <a:custGeom>
              <a:avLst/>
              <a:gdLst>
                <a:gd name="connsiteX0" fmla="*/ 0 w 11508"/>
                <a:gd name="connsiteY0" fmla="*/ 1613 h 1613"/>
                <a:gd name="connsiteX1" fmla="*/ 11293 w 11508"/>
                <a:gd name="connsiteY1" fmla="*/ 0 h 1613"/>
                <a:gd name="connsiteX2" fmla="*/ 11508 w 11508"/>
                <a:gd name="connsiteY2" fmla="*/ 0 h 1613"/>
                <a:gd name="connsiteX3" fmla="*/ 6131 w 11508"/>
                <a:gd name="connsiteY3" fmla="*/ 645 h 1613"/>
                <a:gd name="connsiteX4" fmla="*/ 0 w 11508"/>
                <a:gd name="connsiteY4" fmla="*/ 161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613">
                  <a:moveTo>
                    <a:pt x="0" y="1613"/>
                  </a:moveTo>
                  <a:cubicBezTo>
                    <a:pt x="8927" y="323"/>
                    <a:pt x="8927" y="323"/>
                    <a:pt x="11293" y="0"/>
                  </a:cubicBezTo>
                  <a:cubicBezTo>
                    <a:pt x="11293" y="0"/>
                    <a:pt x="11401" y="0"/>
                    <a:pt x="11508" y="0"/>
                  </a:cubicBezTo>
                  <a:cubicBezTo>
                    <a:pt x="11186" y="0"/>
                    <a:pt x="8927" y="215"/>
                    <a:pt x="6131" y="645"/>
                  </a:cubicBezTo>
                  <a:cubicBezTo>
                    <a:pt x="2689" y="1076"/>
                    <a:pt x="0" y="1613"/>
                    <a:pt x="0" y="16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5" name="任意多边形: 形状 237">
              <a:extLst>
                <a:ext uri="{FF2B5EF4-FFF2-40B4-BE49-F238E27FC236}">
                  <a16:creationId xmlns:a16="http://schemas.microsoft.com/office/drawing/2014/main" xmlns="" id="{D6F1990A-BF0F-41A6-B617-BF3AA16418EF}"/>
                </a:ext>
              </a:extLst>
            </p:cNvPr>
            <p:cNvSpPr/>
            <p:nvPr/>
          </p:nvSpPr>
          <p:spPr>
            <a:xfrm>
              <a:off x="144240" y="185017"/>
              <a:ext cx="39991" cy="7268"/>
            </a:xfrm>
            <a:custGeom>
              <a:avLst/>
              <a:gdLst>
                <a:gd name="connsiteX0" fmla="*/ 0 w 9464"/>
                <a:gd name="connsiteY0" fmla="*/ 1721 h 1720"/>
                <a:gd name="connsiteX1" fmla="*/ 9465 w 9464"/>
                <a:gd name="connsiteY1" fmla="*/ 0 h 1720"/>
                <a:gd name="connsiteX2" fmla="*/ 5055 w 9464"/>
                <a:gd name="connsiteY2" fmla="*/ 645 h 1720"/>
                <a:gd name="connsiteX3" fmla="*/ 0 w 9464"/>
                <a:gd name="connsiteY3" fmla="*/ 1721 h 1720"/>
              </a:gdLst>
              <a:ahLst/>
              <a:cxnLst>
                <a:cxn ang="0">
                  <a:pos x="connsiteX0" y="connsiteY0"/>
                </a:cxn>
                <a:cxn ang="0">
                  <a:pos x="connsiteX1" y="connsiteY1"/>
                </a:cxn>
                <a:cxn ang="0">
                  <a:pos x="connsiteX2" y="connsiteY2"/>
                </a:cxn>
                <a:cxn ang="0">
                  <a:pos x="connsiteX3" y="connsiteY3"/>
                </a:cxn>
              </a:cxnLst>
              <a:rect l="l" t="t" r="r" b="b"/>
              <a:pathLst>
                <a:path w="9464" h="1720">
                  <a:moveTo>
                    <a:pt x="0" y="1721"/>
                  </a:moveTo>
                  <a:cubicBezTo>
                    <a:pt x="108" y="1721"/>
                    <a:pt x="9250" y="108"/>
                    <a:pt x="9465" y="0"/>
                  </a:cubicBezTo>
                  <a:cubicBezTo>
                    <a:pt x="9142" y="0"/>
                    <a:pt x="7314" y="215"/>
                    <a:pt x="5055" y="645"/>
                  </a:cubicBezTo>
                  <a:cubicBezTo>
                    <a:pt x="2689" y="1076"/>
                    <a:pt x="215" y="1613"/>
                    <a:pt x="0" y="17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6" name="任意多边形: 形状 238">
              <a:extLst>
                <a:ext uri="{FF2B5EF4-FFF2-40B4-BE49-F238E27FC236}">
                  <a16:creationId xmlns:a16="http://schemas.microsoft.com/office/drawing/2014/main" xmlns="" id="{8EF7E0A4-0FE3-4B1C-B104-F3A5550F4911}"/>
                </a:ext>
              </a:extLst>
            </p:cNvPr>
            <p:cNvSpPr/>
            <p:nvPr/>
          </p:nvSpPr>
          <p:spPr>
            <a:xfrm>
              <a:off x="142879" y="184561"/>
              <a:ext cx="31358" cy="7724"/>
            </a:xfrm>
            <a:custGeom>
              <a:avLst/>
              <a:gdLst>
                <a:gd name="connsiteX0" fmla="*/ 0 w 7421"/>
                <a:gd name="connsiteY0" fmla="*/ 1828 h 1828"/>
                <a:gd name="connsiteX1" fmla="*/ 7421 w 7421"/>
                <a:gd name="connsiteY1" fmla="*/ 0 h 1828"/>
                <a:gd name="connsiteX2" fmla="*/ 3872 w 7421"/>
                <a:gd name="connsiteY2" fmla="*/ 753 h 1828"/>
                <a:gd name="connsiteX3" fmla="*/ 0 w 7421"/>
                <a:gd name="connsiteY3" fmla="*/ 1828 h 1828"/>
              </a:gdLst>
              <a:ahLst/>
              <a:cxnLst>
                <a:cxn ang="0">
                  <a:pos x="connsiteX0" y="connsiteY0"/>
                </a:cxn>
                <a:cxn ang="0">
                  <a:pos x="connsiteX1" y="connsiteY1"/>
                </a:cxn>
                <a:cxn ang="0">
                  <a:pos x="connsiteX2" y="connsiteY2"/>
                </a:cxn>
                <a:cxn ang="0">
                  <a:pos x="connsiteX3" y="connsiteY3"/>
                </a:cxn>
              </a:cxnLst>
              <a:rect l="l" t="t" r="r" b="b"/>
              <a:pathLst>
                <a:path w="7421" h="1828">
                  <a:moveTo>
                    <a:pt x="0" y="1828"/>
                  </a:moveTo>
                  <a:cubicBezTo>
                    <a:pt x="107" y="1828"/>
                    <a:pt x="7206" y="108"/>
                    <a:pt x="7421" y="0"/>
                  </a:cubicBezTo>
                  <a:cubicBezTo>
                    <a:pt x="7099" y="0"/>
                    <a:pt x="5700" y="323"/>
                    <a:pt x="3872" y="753"/>
                  </a:cubicBezTo>
                  <a:cubicBezTo>
                    <a:pt x="1828" y="1183"/>
                    <a:pt x="0" y="1828"/>
                    <a:pt x="0"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7" name="任意多边形: 形状 239">
              <a:extLst>
                <a:ext uri="{FF2B5EF4-FFF2-40B4-BE49-F238E27FC236}">
                  <a16:creationId xmlns:a16="http://schemas.microsoft.com/office/drawing/2014/main" xmlns="" id="{595F31B7-395D-4E08-B08F-92FFAB61A764}"/>
                </a:ext>
              </a:extLst>
            </p:cNvPr>
            <p:cNvSpPr/>
            <p:nvPr/>
          </p:nvSpPr>
          <p:spPr>
            <a:xfrm>
              <a:off x="141515" y="184561"/>
              <a:ext cx="21813" cy="7724"/>
            </a:xfrm>
            <a:custGeom>
              <a:avLst/>
              <a:gdLst>
                <a:gd name="connsiteX0" fmla="*/ 0 w 5162"/>
                <a:gd name="connsiteY0" fmla="*/ 1828 h 1828"/>
                <a:gd name="connsiteX1" fmla="*/ 5163 w 5162"/>
                <a:gd name="connsiteY1" fmla="*/ 0 h 1828"/>
                <a:gd name="connsiteX2" fmla="*/ 2581 w 5162"/>
                <a:gd name="connsiteY2" fmla="*/ 753 h 1828"/>
                <a:gd name="connsiteX3" fmla="*/ 0 w 5162"/>
                <a:gd name="connsiteY3" fmla="*/ 1828 h 1828"/>
              </a:gdLst>
              <a:ahLst/>
              <a:cxnLst>
                <a:cxn ang="0">
                  <a:pos x="connsiteX0" y="connsiteY0"/>
                </a:cxn>
                <a:cxn ang="0">
                  <a:pos x="connsiteX1" y="connsiteY1"/>
                </a:cxn>
                <a:cxn ang="0">
                  <a:pos x="connsiteX2" y="connsiteY2"/>
                </a:cxn>
                <a:cxn ang="0">
                  <a:pos x="connsiteX3" y="connsiteY3"/>
                </a:cxn>
              </a:cxnLst>
              <a:rect l="l" t="t" r="r" b="b"/>
              <a:pathLst>
                <a:path w="5162" h="1828">
                  <a:moveTo>
                    <a:pt x="0" y="1828"/>
                  </a:moveTo>
                  <a:cubicBezTo>
                    <a:pt x="0" y="1828"/>
                    <a:pt x="5163" y="108"/>
                    <a:pt x="5163" y="0"/>
                  </a:cubicBezTo>
                  <a:cubicBezTo>
                    <a:pt x="4948" y="0"/>
                    <a:pt x="3872" y="215"/>
                    <a:pt x="2581" y="753"/>
                  </a:cubicBezTo>
                  <a:cubicBezTo>
                    <a:pt x="1398" y="1183"/>
                    <a:pt x="0" y="1721"/>
                    <a:pt x="0"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8" name="任意多边形: 形状 240">
              <a:extLst>
                <a:ext uri="{FF2B5EF4-FFF2-40B4-BE49-F238E27FC236}">
                  <a16:creationId xmlns:a16="http://schemas.microsoft.com/office/drawing/2014/main" xmlns="" id="{0AEE75D8-0289-48B0-A7BF-371496C26067}"/>
                </a:ext>
              </a:extLst>
            </p:cNvPr>
            <p:cNvSpPr/>
            <p:nvPr/>
          </p:nvSpPr>
          <p:spPr>
            <a:xfrm>
              <a:off x="139698" y="184477"/>
              <a:ext cx="12723" cy="7813"/>
            </a:xfrm>
            <a:custGeom>
              <a:avLst/>
              <a:gdLst>
                <a:gd name="connsiteX0" fmla="*/ 3012 w 3011"/>
                <a:gd name="connsiteY0" fmla="*/ 21 h 1849"/>
                <a:gd name="connsiteX1" fmla="*/ 1398 w 3011"/>
                <a:gd name="connsiteY1" fmla="*/ 773 h 1849"/>
                <a:gd name="connsiteX2" fmla="*/ 0 w 3011"/>
                <a:gd name="connsiteY2" fmla="*/ 1849 h 1849"/>
                <a:gd name="connsiteX3" fmla="*/ 3012 w 3011"/>
                <a:gd name="connsiteY3" fmla="*/ 21 h 1849"/>
              </a:gdLst>
              <a:ahLst/>
              <a:cxnLst>
                <a:cxn ang="0">
                  <a:pos x="connsiteX0" y="connsiteY0"/>
                </a:cxn>
                <a:cxn ang="0">
                  <a:pos x="connsiteX1" y="connsiteY1"/>
                </a:cxn>
                <a:cxn ang="0">
                  <a:pos x="connsiteX2" y="connsiteY2"/>
                </a:cxn>
                <a:cxn ang="0">
                  <a:pos x="connsiteX3" y="connsiteY3"/>
                </a:cxn>
              </a:cxnLst>
              <a:rect l="l" t="t" r="r" b="b"/>
              <a:pathLst>
                <a:path w="3011" h="1849">
                  <a:moveTo>
                    <a:pt x="3012" y="21"/>
                  </a:moveTo>
                  <a:cubicBezTo>
                    <a:pt x="2904" y="-87"/>
                    <a:pt x="2259" y="236"/>
                    <a:pt x="1398" y="773"/>
                  </a:cubicBezTo>
                  <a:cubicBezTo>
                    <a:pt x="753" y="1204"/>
                    <a:pt x="0" y="1741"/>
                    <a:pt x="0" y="1849"/>
                  </a:cubicBezTo>
                  <a:cubicBezTo>
                    <a:pt x="0" y="1849"/>
                    <a:pt x="2904" y="128"/>
                    <a:pt x="3012"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9" name="任意多边形: 形状 242">
              <a:extLst>
                <a:ext uri="{FF2B5EF4-FFF2-40B4-BE49-F238E27FC236}">
                  <a16:creationId xmlns:a16="http://schemas.microsoft.com/office/drawing/2014/main" xmlns="" id="{3B16D405-3510-444A-B087-17DB9DBCA0AE}"/>
                </a:ext>
              </a:extLst>
            </p:cNvPr>
            <p:cNvSpPr/>
            <p:nvPr/>
          </p:nvSpPr>
          <p:spPr>
            <a:xfrm>
              <a:off x="138147" y="184802"/>
              <a:ext cx="3499" cy="7484"/>
            </a:xfrm>
            <a:custGeom>
              <a:avLst/>
              <a:gdLst>
                <a:gd name="connsiteX0" fmla="*/ 152 w 828"/>
                <a:gd name="connsiteY0" fmla="*/ 696 h 1771"/>
                <a:gd name="connsiteX1" fmla="*/ 45 w 828"/>
                <a:gd name="connsiteY1" fmla="*/ 1772 h 1771"/>
                <a:gd name="connsiteX2" fmla="*/ 797 w 828"/>
                <a:gd name="connsiteY2" fmla="*/ 51 h 1771"/>
                <a:gd name="connsiteX3" fmla="*/ 152 w 828"/>
                <a:gd name="connsiteY3" fmla="*/ 696 h 1771"/>
              </a:gdLst>
              <a:ahLst/>
              <a:cxnLst>
                <a:cxn ang="0">
                  <a:pos x="connsiteX0" y="connsiteY0"/>
                </a:cxn>
                <a:cxn ang="0">
                  <a:pos x="connsiteX1" y="connsiteY1"/>
                </a:cxn>
                <a:cxn ang="0">
                  <a:pos x="connsiteX2" y="connsiteY2"/>
                </a:cxn>
                <a:cxn ang="0">
                  <a:pos x="connsiteX3" y="connsiteY3"/>
                </a:cxn>
              </a:cxnLst>
              <a:rect l="l" t="t" r="r" b="b"/>
              <a:pathLst>
                <a:path w="828" h="1771">
                  <a:moveTo>
                    <a:pt x="152" y="696"/>
                  </a:moveTo>
                  <a:cubicBezTo>
                    <a:pt x="45" y="911"/>
                    <a:pt x="-63" y="1664"/>
                    <a:pt x="45" y="1772"/>
                  </a:cubicBezTo>
                  <a:cubicBezTo>
                    <a:pt x="45" y="1772"/>
                    <a:pt x="1013" y="266"/>
                    <a:pt x="797" y="51"/>
                  </a:cubicBezTo>
                  <a:cubicBezTo>
                    <a:pt x="690" y="-57"/>
                    <a:pt x="367" y="-57"/>
                    <a:pt x="152" y="6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0" name="任意多边形: 形状 243">
              <a:extLst>
                <a:ext uri="{FF2B5EF4-FFF2-40B4-BE49-F238E27FC236}">
                  <a16:creationId xmlns:a16="http://schemas.microsoft.com/office/drawing/2014/main" xmlns="" id="{51DA40DA-0CA1-4FC6-86FA-D91AE7660C3B}"/>
                </a:ext>
              </a:extLst>
            </p:cNvPr>
            <p:cNvSpPr/>
            <p:nvPr/>
          </p:nvSpPr>
          <p:spPr>
            <a:xfrm>
              <a:off x="129455" y="184996"/>
              <a:ext cx="7513" cy="7293"/>
            </a:xfrm>
            <a:custGeom>
              <a:avLst/>
              <a:gdLst>
                <a:gd name="connsiteX0" fmla="*/ 58 w 1778"/>
                <a:gd name="connsiteY0" fmla="*/ 5 h 1726"/>
                <a:gd name="connsiteX1" fmla="*/ 596 w 1778"/>
                <a:gd name="connsiteY1" fmla="*/ 758 h 1726"/>
                <a:gd name="connsiteX2" fmla="*/ 1349 w 1778"/>
                <a:gd name="connsiteY2" fmla="*/ 1403 h 1726"/>
                <a:gd name="connsiteX3" fmla="*/ 1779 w 1778"/>
                <a:gd name="connsiteY3" fmla="*/ 1726 h 1726"/>
                <a:gd name="connsiteX4" fmla="*/ 58 w 1778"/>
                <a:gd name="connsiteY4" fmla="*/ 5 h 1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8" h="1726">
                  <a:moveTo>
                    <a:pt x="58" y="5"/>
                  </a:moveTo>
                  <a:cubicBezTo>
                    <a:pt x="-157" y="5"/>
                    <a:pt x="273" y="435"/>
                    <a:pt x="596" y="758"/>
                  </a:cubicBezTo>
                  <a:cubicBezTo>
                    <a:pt x="811" y="973"/>
                    <a:pt x="1133" y="1188"/>
                    <a:pt x="1349" y="1403"/>
                  </a:cubicBezTo>
                  <a:cubicBezTo>
                    <a:pt x="1456" y="1511"/>
                    <a:pt x="1564" y="1726"/>
                    <a:pt x="1779" y="1726"/>
                  </a:cubicBezTo>
                  <a:cubicBezTo>
                    <a:pt x="1671" y="1511"/>
                    <a:pt x="596" y="-102"/>
                    <a:pt x="5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1" name="任意多边形: 形状 244">
              <a:extLst>
                <a:ext uri="{FF2B5EF4-FFF2-40B4-BE49-F238E27FC236}">
                  <a16:creationId xmlns:a16="http://schemas.microsoft.com/office/drawing/2014/main" xmlns="" id="{07B2A721-AAAB-4974-AEC3-A31CC31D74FF}"/>
                </a:ext>
              </a:extLst>
            </p:cNvPr>
            <p:cNvSpPr/>
            <p:nvPr/>
          </p:nvSpPr>
          <p:spPr>
            <a:xfrm>
              <a:off x="117881" y="185389"/>
              <a:ext cx="16814" cy="6900"/>
            </a:xfrm>
            <a:custGeom>
              <a:avLst/>
              <a:gdLst>
                <a:gd name="connsiteX0" fmla="*/ 1613 w 3979"/>
                <a:gd name="connsiteY0" fmla="*/ 665 h 1633"/>
                <a:gd name="connsiteX1" fmla="*/ 3980 w 3979"/>
                <a:gd name="connsiteY1" fmla="*/ 1633 h 1633"/>
                <a:gd name="connsiteX2" fmla="*/ 0 w 3979"/>
                <a:gd name="connsiteY2" fmla="*/ 20 h 1633"/>
                <a:gd name="connsiteX3" fmla="*/ 430 w 3979"/>
                <a:gd name="connsiteY3" fmla="*/ 235 h 1633"/>
                <a:gd name="connsiteX4" fmla="*/ 1613 w 3979"/>
                <a:gd name="connsiteY4" fmla="*/ 665 h 1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1633">
                  <a:moveTo>
                    <a:pt x="1613" y="665"/>
                  </a:moveTo>
                  <a:cubicBezTo>
                    <a:pt x="2366" y="988"/>
                    <a:pt x="3227" y="1310"/>
                    <a:pt x="3980" y="1633"/>
                  </a:cubicBezTo>
                  <a:cubicBezTo>
                    <a:pt x="3764" y="1418"/>
                    <a:pt x="430" y="-195"/>
                    <a:pt x="0" y="20"/>
                  </a:cubicBezTo>
                  <a:cubicBezTo>
                    <a:pt x="108" y="127"/>
                    <a:pt x="215" y="127"/>
                    <a:pt x="430" y="235"/>
                  </a:cubicBezTo>
                  <a:cubicBezTo>
                    <a:pt x="860" y="342"/>
                    <a:pt x="1183" y="450"/>
                    <a:pt x="1613" y="6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2" name="任意多边形: 形状 245">
              <a:extLst>
                <a:ext uri="{FF2B5EF4-FFF2-40B4-BE49-F238E27FC236}">
                  <a16:creationId xmlns:a16="http://schemas.microsoft.com/office/drawing/2014/main" xmlns="" id="{C640571B-538E-49A1-A013-A9C9AC051EF6}"/>
                </a:ext>
              </a:extLst>
            </p:cNvPr>
            <p:cNvSpPr/>
            <p:nvPr/>
          </p:nvSpPr>
          <p:spPr>
            <a:xfrm>
              <a:off x="107427" y="185837"/>
              <a:ext cx="25903" cy="6448"/>
            </a:xfrm>
            <a:custGeom>
              <a:avLst/>
              <a:gdLst>
                <a:gd name="connsiteX0" fmla="*/ 2474 w 6130"/>
                <a:gd name="connsiteY0" fmla="*/ 559 h 1526"/>
                <a:gd name="connsiteX1" fmla="*/ 6131 w 6130"/>
                <a:gd name="connsiteY1" fmla="*/ 1527 h 1526"/>
                <a:gd name="connsiteX2" fmla="*/ 0 w 6130"/>
                <a:gd name="connsiteY2" fmla="*/ 21 h 1526"/>
                <a:gd name="connsiteX3" fmla="*/ 2474 w 6130"/>
                <a:gd name="connsiteY3" fmla="*/ 559 h 1526"/>
              </a:gdLst>
              <a:ahLst/>
              <a:cxnLst>
                <a:cxn ang="0">
                  <a:pos x="connsiteX0" y="connsiteY0"/>
                </a:cxn>
                <a:cxn ang="0">
                  <a:pos x="connsiteX1" y="connsiteY1"/>
                </a:cxn>
                <a:cxn ang="0">
                  <a:pos x="connsiteX2" y="connsiteY2"/>
                </a:cxn>
                <a:cxn ang="0">
                  <a:pos x="connsiteX3" y="connsiteY3"/>
                </a:cxn>
              </a:cxnLst>
              <a:rect l="l" t="t" r="r" b="b"/>
              <a:pathLst>
                <a:path w="6130" h="1526">
                  <a:moveTo>
                    <a:pt x="2474" y="559"/>
                  </a:moveTo>
                  <a:cubicBezTo>
                    <a:pt x="3657" y="881"/>
                    <a:pt x="4840" y="1204"/>
                    <a:pt x="6131" y="1527"/>
                  </a:cubicBezTo>
                  <a:cubicBezTo>
                    <a:pt x="5593" y="1312"/>
                    <a:pt x="538" y="-194"/>
                    <a:pt x="0" y="21"/>
                  </a:cubicBezTo>
                  <a:cubicBezTo>
                    <a:pt x="753" y="344"/>
                    <a:pt x="1613" y="344"/>
                    <a:pt x="2474" y="5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3" name="任意多边形: 形状 246">
              <a:extLst>
                <a:ext uri="{FF2B5EF4-FFF2-40B4-BE49-F238E27FC236}">
                  <a16:creationId xmlns:a16="http://schemas.microsoft.com/office/drawing/2014/main" xmlns="" id="{FB7FE854-A43D-4B06-8E62-B46B79B05FC7}"/>
                </a:ext>
              </a:extLst>
            </p:cNvPr>
            <p:cNvSpPr/>
            <p:nvPr/>
          </p:nvSpPr>
          <p:spPr>
            <a:xfrm>
              <a:off x="96064" y="186353"/>
              <a:ext cx="35449" cy="5933"/>
            </a:xfrm>
            <a:custGeom>
              <a:avLst/>
              <a:gdLst>
                <a:gd name="connsiteX0" fmla="*/ 8389 w 8389"/>
                <a:gd name="connsiteY0" fmla="*/ 1405 h 1404"/>
                <a:gd name="connsiteX1" fmla="*/ 0 w 8389"/>
                <a:gd name="connsiteY1" fmla="*/ 6 h 1404"/>
                <a:gd name="connsiteX2" fmla="*/ 3549 w 8389"/>
                <a:gd name="connsiteY2" fmla="*/ 544 h 1404"/>
                <a:gd name="connsiteX3" fmla="*/ 8389 w 8389"/>
                <a:gd name="connsiteY3" fmla="*/ 1405 h 1404"/>
              </a:gdLst>
              <a:ahLst/>
              <a:cxnLst>
                <a:cxn ang="0">
                  <a:pos x="connsiteX0" y="connsiteY0"/>
                </a:cxn>
                <a:cxn ang="0">
                  <a:pos x="connsiteX1" y="connsiteY1"/>
                </a:cxn>
                <a:cxn ang="0">
                  <a:pos x="connsiteX2" y="connsiteY2"/>
                </a:cxn>
                <a:cxn ang="0">
                  <a:pos x="connsiteX3" y="connsiteY3"/>
                </a:cxn>
              </a:cxnLst>
              <a:rect l="l" t="t" r="r" b="b"/>
              <a:pathLst>
                <a:path w="8389" h="1404">
                  <a:moveTo>
                    <a:pt x="8389" y="1405"/>
                  </a:moveTo>
                  <a:cubicBezTo>
                    <a:pt x="7744" y="1189"/>
                    <a:pt x="1076" y="-101"/>
                    <a:pt x="0" y="6"/>
                  </a:cubicBezTo>
                  <a:cubicBezTo>
                    <a:pt x="1183" y="221"/>
                    <a:pt x="2366" y="329"/>
                    <a:pt x="3549" y="544"/>
                  </a:cubicBezTo>
                  <a:cubicBezTo>
                    <a:pt x="5163" y="867"/>
                    <a:pt x="6776" y="1189"/>
                    <a:pt x="8389" y="1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4" name="任意多边形: 形状 247">
              <a:extLst>
                <a:ext uri="{FF2B5EF4-FFF2-40B4-BE49-F238E27FC236}">
                  <a16:creationId xmlns:a16="http://schemas.microsoft.com/office/drawing/2014/main" xmlns="" id="{95DB900E-780D-4EF4-B743-F6FCC3A46E65}"/>
                </a:ext>
              </a:extLst>
            </p:cNvPr>
            <p:cNvSpPr/>
            <p:nvPr/>
          </p:nvSpPr>
          <p:spPr>
            <a:xfrm>
              <a:off x="85158" y="186805"/>
              <a:ext cx="44538" cy="5485"/>
            </a:xfrm>
            <a:custGeom>
              <a:avLst/>
              <a:gdLst>
                <a:gd name="connsiteX0" fmla="*/ 4517 w 10540"/>
                <a:gd name="connsiteY0" fmla="*/ 545 h 1298"/>
                <a:gd name="connsiteX1" fmla="*/ 10540 w 10540"/>
                <a:gd name="connsiteY1" fmla="*/ 1298 h 1298"/>
                <a:gd name="connsiteX2" fmla="*/ 0 w 10540"/>
                <a:gd name="connsiteY2" fmla="*/ 8 h 1298"/>
                <a:gd name="connsiteX3" fmla="*/ 4517 w 10540"/>
                <a:gd name="connsiteY3" fmla="*/ 545 h 1298"/>
              </a:gdLst>
              <a:ahLst/>
              <a:cxnLst>
                <a:cxn ang="0">
                  <a:pos x="connsiteX0" y="connsiteY0"/>
                </a:cxn>
                <a:cxn ang="0">
                  <a:pos x="connsiteX1" y="connsiteY1"/>
                </a:cxn>
                <a:cxn ang="0">
                  <a:pos x="connsiteX2" y="connsiteY2"/>
                </a:cxn>
                <a:cxn ang="0">
                  <a:pos x="connsiteX3" y="connsiteY3"/>
                </a:cxn>
              </a:cxnLst>
              <a:rect l="l" t="t" r="r" b="b"/>
              <a:pathLst>
                <a:path w="10540" h="1298">
                  <a:moveTo>
                    <a:pt x="4517" y="545"/>
                  </a:moveTo>
                  <a:cubicBezTo>
                    <a:pt x="6561" y="760"/>
                    <a:pt x="8604" y="1083"/>
                    <a:pt x="10540" y="1298"/>
                  </a:cubicBezTo>
                  <a:cubicBezTo>
                    <a:pt x="9142" y="976"/>
                    <a:pt x="1076" y="-100"/>
                    <a:pt x="0" y="8"/>
                  </a:cubicBezTo>
                  <a:cubicBezTo>
                    <a:pt x="1506" y="330"/>
                    <a:pt x="3012" y="438"/>
                    <a:pt x="4517" y="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5" name="任意多边形: 形状 248">
              <a:extLst>
                <a:ext uri="{FF2B5EF4-FFF2-40B4-BE49-F238E27FC236}">
                  <a16:creationId xmlns:a16="http://schemas.microsoft.com/office/drawing/2014/main" xmlns="" id="{34C97B24-24B9-4E5B-8954-70B54634EE6A}"/>
                </a:ext>
              </a:extLst>
            </p:cNvPr>
            <p:cNvSpPr/>
            <p:nvPr/>
          </p:nvSpPr>
          <p:spPr>
            <a:xfrm>
              <a:off x="74704" y="187705"/>
              <a:ext cx="53627" cy="4581"/>
            </a:xfrm>
            <a:custGeom>
              <a:avLst/>
              <a:gdLst>
                <a:gd name="connsiteX0" fmla="*/ 5485 w 12691"/>
                <a:gd name="connsiteY0" fmla="*/ 439 h 1084"/>
                <a:gd name="connsiteX1" fmla="*/ 12692 w 12691"/>
                <a:gd name="connsiteY1" fmla="*/ 1085 h 1084"/>
                <a:gd name="connsiteX2" fmla="*/ 0 w 12691"/>
                <a:gd name="connsiteY2" fmla="*/ 9 h 1084"/>
                <a:gd name="connsiteX3" fmla="*/ 5485 w 12691"/>
                <a:gd name="connsiteY3" fmla="*/ 439 h 1084"/>
              </a:gdLst>
              <a:ahLst/>
              <a:cxnLst>
                <a:cxn ang="0">
                  <a:pos x="connsiteX0" y="connsiteY0"/>
                </a:cxn>
                <a:cxn ang="0">
                  <a:pos x="connsiteX1" y="connsiteY1"/>
                </a:cxn>
                <a:cxn ang="0">
                  <a:pos x="connsiteX2" y="connsiteY2"/>
                </a:cxn>
                <a:cxn ang="0">
                  <a:pos x="connsiteX3" y="connsiteY3"/>
                </a:cxn>
              </a:cxnLst>
              <a:rect l="l" t="t" r="r" b="b"/>
              <a:pathLst>
                <a:path w="12691" h="1084">
                  <a:moveTo>
                    <a:pt x="5485" y="439"/>
                  </a:moveTo>
                  <a:cubicBezTo>
                    <a:pt x="7852" y="655"/>
                    <a:pt x="10325" y="870"/>
                    <a:pt x="12692" y="1085"/>
                  </a:cubicBezTo>
                  <a:cubicBezTo>
                    <a:pt x="10756" y="762"/>
                    <a:pt x="1936" y="-98"/>
                    <a:pt x="0" y="9"/>
                  </a:cubicBezTo>
                  <a:cubicBezTo>
                    <a:pt x="1828" y="224"/>
                    <a:pt x="3657" y="332"/>
                    <a:pt x="5485" y="4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6" name="任意多边形: 形状 249">
              <a:extLst>
                <a:ext uri="{FF2B5EF4-FFF2-40B4-BE49-F238E27FC236}">
                  <a16:creationId xmlns:a16="http://schemas.microsoft.com/office/drawing/2014/main" xmlns="" id="{3DDF40C9-6515-452A-94D2-4FB6EFA8432F}"/>
                </a:ext>
              </a:extLst>
            </p:cNvPr>
            <p:cNvSpPr/>
            <p:nvPr/>
          </p:nvSpPr>
          <p:spPr>
            <a:xfrm>
              <a:off x="65614" y="188651"/>
              <a:ext cx="61356" cy="4090"/>
            </a:xfrm>
            <a:custGeom>
              <a:avLst/>
              <a:gdLst>
                <a:gd name="connsiteX0" fmla="*/ 6346 w 14520"/>
                <a:gd name="connsiteY0" fmla="*/ 430 h 968"/>
                <a:gd name="connsiteX1" fmla="*/ 14520 w 14520"/>
                <a:gd name="connsiteY1" fmla="*/ 968 h 968"/>
                <a:gd name="connsiteX2" fmla="*/ 0 w 14520"/>
                <a:gd name="connsiteY2" fmla="*/ 0 h 968"/>
                <a:gd name="connsiteX3" fmla="*/ 6346 w 14520"/>
                <a:gd name="connsiteY3" fmla="*/ 430 h 968"/>
              </a:gdLst>
              <a:ahLst/>
              <a:cxnLst>
                <a:cxn ang="0">
                  <a:pos x="connsiteX0" y="connsiteY0"/>
                </a:cxn>
                <a:cxn ang="0">
                  <a:pos x="connsiteX1" y="connsiteY1"/>
                </a:cxn>
                <a:cxn ang="0">
                  <a:pos x="connsiteX2" y="connsiteY2"/>
                </a:cxn>
                <a:cxn ang="0">
                  <a:pos x="connsiteX3" y="connsiteY3"/>
                </a:cxn>
              </a:cxnLst>
              <a:rect l="l" t="t" r="r" b="b"/>
              <a:pathLst>
                <a:path w="14520" h="968">
                  <a:moveTo>
                    <a:pt x="6346" y="430"/>
                  </a:moveTo>
                  <a:cubicBezTo>
                    <a:pt x="9142" y="645"/>
                    <a:pt x="11831" y="860"/>
                    <a:pt x="14520" y="968"/>
                  </a:cubicBezTo>
                  <a:cubicBezTo>
                    <a:pt x="11831" y="645"/>
                    <a:pt x="1936" y="0"/>
                    <a:pt x="0" y="0"/>
                  </a:cubicBezTo>
                  <a:cubicBezTo>
                    <a:pt x="2044" y="215"/>
                    <a:pt x="4195" y="215"/>
                    <a:pt x="6346"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7" name="任意多边形: 形状 250">
              <a:extLst>
                <a:ext uri="{FF2B5EF4-FFF2-40B4-BE49-F238E27FC236}">
                  <a16:creationId xmlns:a16="http://schemas.microsoft.com/office/drawing/2014/main" xmlns="" id="{BC98C2EF-05FC-41E0-B293-C7079112B4F1}"/>
                </a:ext>
              </a:extLst>
            </p:cNvPr>
            <p:cNvSpPr/>
            <p:nvPr/>
          </p:nvSpPr>
          <p:spPr>
            <a:xfrm>
              <a:off x="56981" y="189513"/>
              <a:ext cx="68624" cy="3228"/>
            </a:xfrm>
            <a:custGeom>
              <a:avLst/>
              <a:gdLst>
                <a:gd name="connsiteX0" fmla="*/ 7099 w 16240"/>
                <a:gd name="connsiteY0" fmla="*/ 335 h 764"/>
                <a:gd name="connsiteX1" fmla="*/ 16241 w 16240"/>
                <a:gd name="connsiteY1" fmla="*/ 765 h 764"/>
                <a:gd name="connsiteX2" fmla="*/ 0 w 16240"/>
                <a:gd name="connsiteY2" fmla="*/ 12 h 764"/>
                <a:gd name="connsiteX3" fmla="*/ 7099 w 16240"/>
                <a:gd name="connsiteY3" fmla="*/ 335 h 764"/>
              </a:gdLst>
              <a:ahLst/>
              <a:cxnLst>
                <a:cxn ang="0">
                  <a:pos x="connsiteX0" y="connsiteY0"/>
                </a:cxn>
                <a:cxn ang="0">
                  <a:pos x="connsiteX1" y="connsiteY1"/>
                </a:cxn>
                <a:cxn ang="0">
                  <a:pos x="connsiteX2" y="connsiteY2"/>
                </a:cxn>
                <a:cxn ang="0">
                  <a:pos x="connsiteX3" y="connsiteY3"/>
                </a:cxn>
              </a:cxnLst>
              <a:rect l="l" t="t" r="r" b="b"/>
              <a:pathLst>
                <a:path w="16240" h="764">
                  <a:moveTo>
                    <a:pt x="7099" y="335"/>
                  </a:moveTo>
                  <a:cubicBezTo>
                    <a:pt x="10110" y="442"/>
                    <a:pt x="13229" y="657"/>
                    <a:pt x="16241" y="765"/>
                  </a:cubicBezTo>
                  <a:cubicBezTo>
                    <a:pt x="13122" y="550"/>
                    <a:pt x="2151" y="-96"/>
                    <a:pt x="0" y="12"/>
                  </a:cubicBezTo>
                  <a:cubicBezTo>
                    <a:pt x="2366" y="227"/>
                    <a:pt x="4732" y="227"/>
                    <a:pt x="7099" y="3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8" name="任意多边形: 形状 252">
              <a:extLst>
                <a:ext uri="{FF2B5EF4-FFF2-40B4-BE49-F238E27FC236}">
                  <a16:creationId xmlns:a16="http://schemas.microsoft.com/office/drawing/2014/main" xmlns="" id="{DD854AF3-47D6-49AB-8504-8CCBFD5F9AE1}"/>
                </a:ext>
              </a:extLst>
            </p:cNvPr>
            <p:cNvSpPr/>
            <p:nvPr/>
          </p:nvSpPr>
          <p:spPr>
            <a:xfrm>
              <a:off x="49709" y="190473"/>
              <a:ext cx="74988" cy="2269"/>
            </a:xfrm>
            <a:custGeom>
              <a:avLst/>
              <a:gdLst>
                <a:gd name="connsiteX0" fmla="*/ 0 w 17746"/>
                <a:gd name="connsiteY0" fmla="*/ 0 h 537"/>
                <a:gd name="connsiteX1" fmla="*/ 7744 w 17746"/>
                <a:gd name="connsiteY1" fmla="*/ 215 h 537"/>
                <a:gd name="connsiteX2" fmla="*/ 17747 w 17746"/>
                <a:gd name="connsiteY2" fmla="*/ 538 h 537"/>
                <a:gd name="connsiteX3" fmla="*/ 0 w 17746"/>
                <a:gd name="connsiteY3" fmla="*/ 0 h 537"/>
              </a:gdLst>
              <a:ahLst/>
              <a:cxnLst>
                <a:cxn ang="0">
                  <a:pos x="connsiteX0" y="connsiteY0"/>
                </a:cxn>
                <a:cxn ang="0">
                  <a:pos x="connsiteX1" y="connsiteY1"/>
                </a:cxn>
                <a:cxn ang="0">
                  <a:pos x="connsiteX2" y="connsiteY2"/>
                </a:cxn>
                <a:cxn ang="0">
                  <a:pos x="connsiteX3" y="connsiteY3"/>
                </a:cxn>
              </a:cxnLst>
              <a:rect l="l" t="t" r="r" b="b"/>
              <a:pathLst>
                <a:path w="17746" h="537">
                  <a:moveTo>
                    <a:pt x="0" y="0"/>
                  </a:moveTo>
                  <a:cubicBezTo>
                    <a:pt x="2581" y="108"/>
                    <a:pt x="5163" y="108"/>
                    <a:pt x="7744" y="215"/>
                  </a:cubicBezTo>
                  <a:cubicBezTo>
                    <a:pt x="11078" y="323"/>
                    <a:pt x="14413" y="430"/>
                    <a:pt x="17747" y="538"/>
                  </a:cubicBezTo>
                  <a:cubicBezTo>
                    <a:pt x="13875" y="323"/>
                    <a:pt x="2044"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9" name="任意多边形: 形状 253">
              <a:extLst>
                <a:ext uri="{FF2B5EF4-FFF2-40B4-BE49-F238E27FC236}">
                  <a16:creationId xmlns:a16="http://schemas.microsoft.com/office/drawing/2014/main" xmlns="" id="{7C514AEE-33B6-4518-8BEC-4A697485B4B7}"/>
                </a:ext>
              </a:extLst>
            </p:cNvPr>
            <p:cNvSpPr/>
            <p:nvPr/>
          </p:nvSpPr>
          <p:spPr>
            <a:xfrm>
              <a:off x="43345" y="191715"/>
              <a:ext cx="80443" cy="1483"/>
            </a:xfrm>
            <a:custGeom>
              <a:avLst/>
              <a:gdLst>
                <a:gd name="connsiteX0" fmla="*/ 0 w 19037"/>
                <a:gd name="connsiteY0" fmla="*/ 29 h 351"/>
                <a:gd name="connsiteX1" fmla="*/ 8389 w 19037"/>
                <a:gd name="connsiteY1" fmla="*/ 136 h 351"/>
                <a:gd name="connsiteX2" fmla="*/ 19037 w 19037"/>
                <a:gd name="connsiteY2" fmla="*/ 351 h 351"/>
                <a:gd name="connsiteX3" fmla="*/ 0 w 19037"/>
                <a:gd name="connsiteY3" fmla="*/ 29 h 351"/>
              </a:gdLst>
              <a:ahLst/>
              <a:cxnLst>
                <a:cxn ang="0">
                  <a:pos x="connsiteX0" y="connsiteY0"/>
                </a:cxn>
                <a:cxn ang="0">
                  <a:pos x="connsiteX1" y="connsiteY1"/>
                </a:cxn>
                <a:cxn ang="0">
                  <a:pos x="connsiteX2" y="connsiteY2"/>
                </a:cxn>
                <a:cxn ang="0">
                  <a:pos x="connsiteX3" y="connsiteY3"/>
                </a:cxn>
              </a:cxnLst>
              <a:rect l="l" t="t" r="r" b="b"/>
              <a:pathLst>
                <a:path w="19037" h="351">
                  <a:moveTo>
                    <a:pt x="0" y="29"/>
                  </a:moveTo>
                  <a:cubicBezTo>
                    <a:pt x="2796" y="136"/>
                    <a:pt x="5593" y="29"/>
                    <a:pt x="8389" y="136"/>
                  </a:cubicBezTo>
                  <a:cubicBezTo>
                    <a:pt x="11939" y="136"/>
                    <a:pt x="15488" y="244"/>
                    <a:pt x="19037" y="351"/>
                  </a:cubicBezTo>
                  <a:cubicBezTo>
                    <a:pt x="14413" y="136"/>
                    <a:pt x="2044" y="-79"/>
                    <a:pt x="0" y="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0" name="任意多边形: 形状 254">
              <a:extLst>
                <a:ext uri="{FF2B5EF4-FFF2-40B4-BE49-F238E27FC236}">
                  <a16:creationId xmlns:a16="http://schemas.microsoft.com/office/drawing/2014/main" xmlns="" id="{B79D07C5-821A-454F-90E7-708A75983D93}"/>
                </a:ext>
              </a:extLst>
            </p:cNvPr>
            <p:cNvSpPr/>
            <p:nvPr/>
          </p:nvSpPr>
          <p:spPr>
            <a:xfrm>
              <a:off x="37890" y="192556"/>
              <a:ext cx="84985" cy="642"/>
            </a:xfrm>
            <a:custGeom>
              <a:avLst/>
              <a:gdLst>
                <a:gd name="connsiteX0" fmla="*/ 8927 w 20112"/>
                <a:gd name="connsiteY0" fmla="*/ 45 h 152"/>
                <a:gd name="connsiteX1" fmla="*/ 20113 w 20112"/>
                <a:gd name="connsiteY1" fmla="*/ 152 h 152"/>
                <a:gd name="connsiteX2" fmla="*/ 0 w 20112"/>
                <a:gd name="connsiteY2" fmla="*/ 45 h 152"/>
                <a:gd name="connsiteX3" fmla="*/ 8927 w 20112"/>
                <a:gd name="connsiteY3" fmla="*/ 45 h 152"/>
              </a:gdLst>
              <a:ahLst/>
              <a:cxnLst>
                <a:cxn ang="0">
                  <a:pos x="connsiteX0" y="connsiteY0"/>
                </a:cxn>
                <a:cxn ang="0">
                  <a:pos x="connsiteX1" y="connsiteY1"/>
                </a:cxn>
                <a:cxn ang="0">
                  <a:pos x="connsiteX2" y="connsiteY2"/>
                </a:cxn>
                <a:cxn ang="0">
                  <a:pos x="connsiteX3" y="connsiteY3"/>
                </a:cxn>
              </a:cxnLst>
              <a:rect l="l" t="t" r="r" b="b"/>
              <a:pathLst>
                <a:path w="20112" h="152">
                  <a:moveTo>
                    <a:pt x="8927" y="45"/>
                  </a:moveTo>
                  <a:cubicBezTo>
                    <a:pt x="12692" y="45"/>
                    <a:pt x="16456" y="152"/>
                    <a:pt x="20113" y="152"/>
                  </a:cubicBezTo>
                  <a:cubicBezTo>
                    <a:pt x="15165" y="45"/>
                    <a:pt x="2044" y="-63"/>
                    <a:pt x="0" y="45"/>
                  </a:cubicBezTo>
                  <a:cubicBezTo>
                    <a:pt x="3012" y="152"/>
                    <a:pt x="5916" y="45"/>
                    <a:pt x="8927" y="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1" name="任意多边形: 形状 255">
              <a:extLst>
                <a:ext uri="{FF2B5EF4-FFF2-40B4-BE49-F238E27FC236}">
                  <a16:creationId xmlns:a16="http://schemas.microsoft.com/office/drawing/2014/main" xmlns="" id="{3A30B86B-F70B-4E0F-8306-DC596E6ED7E4}"/>
                </a:ext>
              </a:extLst>
            </p:cNvPr>
            <p:cNvSpPr/>
            <p:nvPr/>
          </p:nvSpPr>
          <p:spPr>
            <a:xfrm>
              <a:off x="33800" y="193464"/>
              <a:ext cx="88624" cy="642"/>
            </a:xfrm>
            <a:custGeom>
              <a:avLst/>
              <a:gdLst>
                <a:gd name="connsiteX0" fmla="*/ 9250 w 20973"/>
                <a:gd name="connsiteY0" fmla="*/ 45 h 152"/>
                <a:gd name="connsiteX1" fmla="*/ 20973 w 20973"/>
                <a:gd name="connsiteY1" fmla="*/ 45 h 152"/>
                <a:gd name="connsiteX2" fmla="*/ 0 w 20973"/>
                <a:gd name="connsiteY2" fmla="*/ 152 h 152"/>
                <a:gd name="connsiteX3" fmla="*/ 9250 w 20973"/>
                <a:gd name="connsiteY3" fmla="*/ 45 h 152"/>
              </a:gdLst>
              <a:ahLst/>
              <a:cxnLst>
                <a:cxn ang="0">
                  <a:pos x="connsiteX0" y="connsiteY0"/>
                </a:cxn>
                <a:cxn ang="0">
                  <a:pos x="connsiteX1" y="connsiteY1"/>
                </a:cxn>
                <a:cxn ang="0">
                  <a:pos x="connsiteX2" y="connsiteY2"/>
                </a:cxn>
                <a:cxn ang="0">
                  <a:pos x="connsiteX3" y="connsiteY3"/>
                </a:cxn>
              </a:cxnLst>
              <a:rect l="l" t="t" r="r" b="b"/>
              <a:pathLst>
                <a:path w="20973" h="152">
                  <a:moveTo>
                    <a:pt x="9250" y="45"/>
                  </a:moveTo>
                  <a:cubicBezTo>
                    <a:pt x="13122" y="45"/>
                    <a:pt x="17101" y="45"/>
                    <a:pt x="20973" y="45"/>
                  </a:cubicBezTo>
                  <a:cubicBezTo>
                    <a:pt x="15703" y="-63"/>
                    <a:pt x="2044" y="45"/>
                    <a:pt x="0" y="152"/>
                  </a:cubicBezTo>
                  <a:cubicBezTo>
                    <a:pt x="3012" y="152"/>
                    <a:pt x="6131" y="45"/>
                    <a:pt x="9250" y="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2" name="任意多边形: 形状 256">
              <a:extLst>
                <a:ext uri="{FF2B5EF4-FFF2-40B4-BE49-F238E27FC236}">
                  <a16:creationId xmlns:a16="http://schemas.microsoft.com/office/drawing/2014/main" xmlns="" id="{15EF0E23-C21A-4FA0-877E-615A343BF123}"/>
                </a:ext>
              </a:extLst>
            </p:cNvPr>
            <p:cNvSpPr/>
            <p:nvPr/>
          </p:nvSpPr>
          <p:spPr>
            <a:xfrm>
              <a:off x="30618" y="193655"/>
              <a:ext cx="91349" cy="1361"/>
            </a:xfrm>
            <a:custGeom>
              <a:avLst/>
              <a:gdLst>
                <a:gd name="connsiteX0" fmla="*/ 9572 w 21618"/>
                <a:gd name="connsiteY0" fmla="*/ 108 h 322"/>
                <a:gd name="connsiteX1" fmla="*/ 21619 w 21618"/>
                <a:gd name="connsiteY1" fmla="*/ 0 h 322"/>
                <a:gd name="connsiteX2" fmla="*/ 0 w 21618"/>
                <a:gd name="connsiteY2" fmla="*/ 323 h 322"/>
                <a:gd name="connsiteX3" fmla="*/ 9572 w 21618"/>
                <a:gd name="connsiteY3" fmla="*/ 108 h 322"/>
              </a:gdLst>
              <a:ahLst/>
              <a:cxnLst>
                <a:cxn ang="0">
                  <a:pos x="connsiteX0" y="connsiteY0"/>
                </a:cxn>
                <a:cxn ang="0">
                  <a:pos x="connsiteX1" y="connsiteY1"/>
                </a:cxn>
                <a:cxn ang="0">
                  <a:pos x="connsiteX2" y="connsiteY2"/>
                </a:cxn>
                <a:cxn ang="0">
                  <a:pos x="connsiteX3" y="connsiteY3"/>
                </a:cxn>
              </a:cxnLst>
              <a:rect l="l" t="t" r="r" b="b"/>
              <a:pathLst>
                <a:path w="21618" h="322">
                  <a:moveTo>
                    <a:pt x="9572" y="108"/>
                  </a:moveTo>
                  <a:cubicBezTo>
                    <a:pt x="13552" y="0"/>
                    <a:pt x="17639" y="0"/>
                    <a:pt x="21619" y="0"/>
                  </a:cubicBezTo>
                  <a:cubicBezTo>
                    <a:pt x="15703" y="0"/>
                    <a:pt x="1828" y="215"/>
                    <a:pt x="0" y="323"/>
                  </a:cubicBezTo>
                  <a:cubicBezTo>
                    <a:pt x="3119" y="323"/>
                    <a:pt x="6346" y="215"/>
                    <a:pt x="9572"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3" name="任意多边形: 形状 257">
              <a:extLst>
                <a:ext uri="{FF2B5EF4-FFF2-40B4-BE49-F238E27FC236}">
                  <a16:creationId xmlns:a16="http://schemas.microsoft.com/office/drawing/2014/main" xmlns="" id="{43B1C583-1A75-46F9-AFFD-5ED52A3D3EF1}"/>
                </a:ext>
              </a:extLst>
            </p:cNvPr>
            <p:cNvSpPr/>
            <p:nvPr/>
          </p:nvSpPr>
          <p:spPr>
            <a:xfrm>
              <a:off x="28349" y="194107"/>
              <a:ext cx="93166" cy="2269"/>
            </a:xfrm>
            <a:custGeom>
              <a:avLst/>
              <a:gdLst>
                <a:gd name="connsiteX0" fmla="*/ 9788 w 22048"/>
                <a:gd name="connsiteY0" fmla="*/ 215 h 537"/>
                <a:gd name="connsiteX1" fmla="*/ 22049 w 22048"/>
                <a:gd name="connsiteY1" fmla="*/ 0 h 537"/>
                <a:gd name="connsiteX2" fmla="*/ 0 w 22048"/>
                <a:gd name="connsiteY2" fmla="*/ 538 h 537"/>
                <a:gd name="connsiteX3" fmla="*/ 9788 w 22048"/>
                <a:gd name="connsiteY3" fmla="*/ 215 h 537"/>
              </a:gdLst>
              <a:ahLst/>
              <a:cxnLst>
                <a:cxn ang="0">
                  <a:pos x="connsiteX0" y="connsiteY0"/>
                </a:cxn>
                <a:cxn ang="0">
                  <a:pos x="connsiteX1" y="connsiteY1"/>
                </a:cxn>
                <a:cxn ang="0">
                  <a:pos x="connsiteX2" y="connsiteY2"/>
                </a:cxn>
                <a:cxn ang="0">
                  <a:pos x="connsiteX3" y="connsiteY3"/>
                </a:cxn>
              </a:cxnLst>
              <a:rect l="l" t="t" r="r" b="b"/>
              <a:pathLst>
                <a:path w="22048" h="537">
                  <a:moveTo>
                    <a:pt x="9788" y="215"/>
                  </a:moveTo>
                  <a:cubicBezTo>
                    <a:pt x="13875" y="108"/>
                    <a:pt x="17962" y="0"/>
                    <a:pt x="22049" y="0"/>
                  </a:cubicBezTo>
                  <a:cubicBezTo>
                    <a:pt x="16133" y="0"/>
                    <a:pt x="1721" y="430"/>
                    <a:pt x="0" y="538"/>
                  </a:cubicBezTo>
                  <a:cubicBezTo>
                    <a:pt x="3227" y="430"/>
                    <a:pt x="6561" y="323"/>
                    <a:pt x="9788"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4" name="任意多边形: 形状 258">
              <a:extLst>
                <a:ext uri="{FF2B5EF4-FFF2-40B4-BE49-F238E27FC236}">
                  <a16:creationId xmlns:a16="http://schemas.microsoft.com/office/drawing/2014/main" xmlns="" id="{5651D91A-3099-4AE5-A7FC-020E79EF4C74}"/>
                </a:ext>
              </a:extLst>
            </p:cNvPr>
            <p:cNvSpPr/>
            <p:nvPr/>
          </p:nvSpPr>
          <p:spPr>
            <a:xfrm>
              <a:off x="27436" y="194107"/>
              <a:ext cx="94079" cy="3178"/>
            </a:xfrm>
            <a:custGeom>
              <a:avLst/>
              <a:gdLst>
                <a:gd name="connsiteX0" fmla="*/ 9895 w 22264"/>
                <a:gd name="connsiteY0" fmla="*/ 323 h 752"/>
                <a:gd name="connsiteX1" fmla="*/ 9895 w 22264"/>
                <a:gd name="connsiteY1" fmla="*/ 323 h 752"/>
                <a:gd name="connsiteX2" fmla="*/ 22264 w 22264"/>
                <a:gd name="connsiteY2" fmla="*/ 0 h 752"/>
                <a:gd name="connsiteX3" fmla="*/ 0 w 22264"/>
                <a:gd name="connsiteY3" fmla="*/ 753 h 752"/>
                <a:gd name="connsiteX4" fmla="*/ 9895 w 22264"/>
                <a:gd name="connsiteY4" fmla="*/ 323 h 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64" h="752">
                  <a:moveTo>
                    <a:pt x="9895" y="323"/>
                  </a:moveTo>
                  <a:lnTo>
                    <a:pt x="9895" y="323"/>
                  </a:lnTo>
                  <a:cubicBezTo>
                    <a:pt x="13982" y="215"/>
                    <a:pt x="18069" y="0"/>
                    <a:pt x="22264" y="0"/>
                  </a:cubicBezTo>
                  <a:cubicBezTo>
                    <a:pt x="16133" y="108"/>
                    <a:pt x="1721" y="645"/>
                    <a:pt x="0" y="753"/>
                  </a:cubicBezTo>
                  <a:cubicBezTo>
                    <a:pt x="3334" y="645"/>
                    <a:pt x="6561" y="430"/>
                    <a:pt x="9895"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5" name="任意多边形: 形状 259">
              <a:extLst>
                <a:ext uri="{FF2B5EF4-FFF2-40B4-BE49-F238E27FC236}">
                  <a16:creationId xmlns:a16="http://schemas.microsoft.com/office/drawing/2014/main" xmlns="" id="{9EA94482-B8E8-465F-999F-03A493360441}"/>
                </a:ext>
              </a:extLst>
            </p:cNvPr>
            <p:cNvSpPr/>
            <p:nvPr/>
          </p:nvSpPr>
          <p:spPr>
            <a:xfrm>
              <a:off x="27436" y="193655"/>
              <a:ext cx="93622" cy="4543"/>
            </a:xfrm>
            <a:custGeom>
              <a:avLst/>
              <a:gdLst>
                <a:gd name="connsiteX0" fmla="*/ 0 w 22156"/>
                <a:gd name="connsiteY0" fmla="*/ 1076 h 1075"/>
                <a:gd name="connsiteX1" fmla="*/ 9895 w 22156"/>
                <a:gd name="connsiteY1" fmla="*/ 538 h 1075"/>
                <a:gd name="connsiteX2" fmla="*/ 9895 w 22156"/>
                <a:gd name="connsiteY2" fmla="*/ 538 h 1075"/>
                <a:gd name="connsiteX3" fmla="*/ 22156 w 22156"/>
                <a:gd name="connsiteY3" fmla="*/ 0 h 1075"/>
                <a:gd name="connsiteX4" fmla="*/ 0 w 22156"/>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56" h="1075">
                  <a:moveTo>
                    <a:pt x="0" y="1076"/>
                  </a:moveTo>
                  <a:cubicBezTo>
                    <a:pt x="3334" y="968"/>
                    <a:pt x="6561" y="753"/>
                    <a:pt x="9895" y="538"/>
                  </a:cubicBezTo>
                  <a:lnTo>
                    <a:pt x="9895" y="538"/>
                  </a:lnTo>
                  <a:cubicBezTo>
                    <a:pt x="13982" y="323"/>
                    <a:pt x="18069" y="215"/>
                    <a:pt x="22156" y="0"/>
                  </a:cubicBezTo>
                  <a:cubicBezTo>
                    <a:pt x="16026" y="215"/>
                    <a:pt x="1613" y="968"/>
                    <a:pt x="0"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6" name="任意多边形: 形状 260">
              <a:extLst>
                <a:ext uri="{FF2B5EF4-FFF2-40B4-BE49-F238E27FC236}">
                  <a16:creationId xmlns:a16="http://schemas.microsoft.com/office/drawing/2014/main" xmlns="" id="{0D8A95D2-EB66-4C4B-B02E-9FCE7778CD6A}"/>
                </a:ext>
              </a:extLst>
            </p:cNvPr>
            <p:cNvSpPr/>
            <p:nvPr/>
          </p:nvSpPr>
          <p:spPr>
            <a:xfrm>
              <a:off x="28801" y="194107"/>
              <a:ext cx="92714" cy="4999"/>
            </a:xfrm>
            <a:custGeom>
              <a:avLst/>
              <a:gdLst>
                <a:gd name="connsiteX0" fmla="*/ 21941 w 21941"/>
                <a:gd name="connsiteY0" fmla="*/ 0 h 1183"/>
                <a:gd name="connsiteX1" fmla="*/ 0 w 21941"/>
                <a:gd name="connsiteY1" fmla="*/ 1183 h 1183"/>
                <a:gd name="connsiteX2" fmla="*/ 9788 w 21941"/>
                <a:gd name="connsiteY2" fmla="*/ 538 h 1183"/>
                <a:gd name="connsiteX3" fmla="*/ 21941 w 21941"/>
                <a:gd name="connsiteY3" fmla="*/ 0 h 1183"/>
              </a:gdLst>
              <a:ahLst/>
              <a:cxnLst>
                <a:cxn ang="0">
                  <a:pos x="connsiteX0" y="connsiteY0"/>
                </a:cxn>
                <a:cxn ang="0">
                  <a:pos x="connsiteX1" y="connsiteY1"/>
                </a:cxn>
                <a:cxn ang="0">
                  <a:pos x="connsiteX2" y="connsiteY2"/>
                </a:cxn>
                <a:cxn ang="0">
                  <a:pos x="connsiteX3" y="connsiteY3"/>
                </a:cxn>
              </a:cxnLst>
              <a:rect l="l" t="t" r="r" b="b"/>
              <a:pathLst>
                <a:path w="21941" h="1183">
                  <a:moveTo>
                    <a:pt x="21941" y="0"/>
                  </a:moveTo>
                  <a:cubicBezTo>
                    <a:pt x="16241" y="215"/>
                    <a:pt x="1506" y="968"/>
                    <a:pt x="0" y="1183"/>
                  </a:cubicBezTo>
                  <a:cubicBezTo>
                    <a:pt x="3227" y="1076"/>
                    <a:pt x="6561" y="753"/>
                    <a:pt x="9788" y="538"/>
                  </a:cubicBezTo>
                  <a:cubicBezTo>
                    <a:pt x="13875" y="430"/>
                    <a:pt x="17962" y="215"/>
                    <a:pt x="2194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7" name="任意多边形: 形状 262">
              <a:extLst>
                <a:ext uri="{FF2B5EF4-FFF2-40B4-BE49-F238E27FC236}">
                  <a16:creationId xmlns:a16="http://schemas.microsoft.com/office/drawing/2014/main" xmlns="" id="{DB5F2A30-1E27-418D-A920-01DA6A6E7A0C}"/>
                </a:ext>
              </a:extLst>
            </p:cNvPr>
            <p:cNvSpPr/>
            <p:nvPr/>
          </p:nvSpPr>
          <p:spPr>
            <a:xfrm>
              <a:off x="31526" y="194563"/>
              <a:ext cx="90441" cy="5907"/>
            </a:xfrm>
            <a:custGeom>
              <a:avLst/>
              <a:gdLst>
                <a:gd name="connsiteX0" fmla="*/ 9572 w 21403"/>
                <a:gd name="connsiteY0" fmla="*/ 753 h 1398"/>
                <a:gd name="connsiteX1" fmla="*/ 21404 w 21403"/>
                <a:gd name="connsiteY1" fmla="*/ 0 h 1398"/>
                <a:gd name="connsiteX2" fmla="*/ 0 w 21403"/>
                <a:gd name="connsiteY2" fmla="*/ 1398 h 1398"/>
                <a:gd name="connsiteX3" fmla="*/ 9572 w 21403"/>
                <a:gd name="connsiteY3" fmla="*/ 753 h 1398"/>
                <a:gd name="connsiteX4" fmla="*/ 9572 w 21403"/>
                <a:gd name="connsiteY4" fmla="*/ 753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03" h="1398">
                  <a:moveTo>
                    <a:pt x="9572" y="753"/>
                  </a:moveTo>
                  <a:cubicBezTo>
                    <a:pt x="13552" y="430"/>
                    <a:pt x="17424" y="215"/>
                    <a:pt x="21404" y="0"/>
                  </a:cubicBezTo>
                  <a:cubicBezTo>
                    <a:pt x="15918" y="215"/>
                    <a:pt x="1291" y="1183"/>
                    <a:pt x="0" y="1398"/>
                  </a:cubicBezTo>
                  <a:cubicBezTo>
                    <a:pt x="3227" y="1183"/>
                    <a:pt x="6346" y="968"/>
                    <a:pt x="9572" y="753"/>
                  </a:cubicBezTo>
                  <a:lnTo>
                    <a:pt x="9572" y="75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488" name="任意多边形: 形状 263">
              <a:extLst>
                <a:ext uri="{FF2B5EF4-FFF2-40B4-BE49-F238E27FC236}">
                  <a16:creationId xmlns:a16="http://schemas.microsoft.com/office/drawing/2014/main" xmlns="" id="{DE90D090-CA2B-45CA-9A37-A6DC7F8FC0DA}"/>
                </a:ext>
              </a:extLst>
            </p:cNvPr>
            <p:cNvSpPr/>
            <p:nvPr/>
          </p:nvSpPr>
          <p:spPr>
            <a:xfrm>
              <a:off x="35165" y="194563"/>
              <a:ext cx="87259" cy="6816"/>
            </a:xfrm>
            <a:custGeom>
              <a:avLst/>
              <a:gdLst>
                <a:gd name="connsiteX0" fmla="*/ 20651 w 20650"/>
                <a:gd name="connsiteY0" fmla="*/ 0 h 1613"/>
                <a:gd name="connsiteX1" fmla="*/ 0 w 20650"/>
                <a:gd name="connsiteY1" fmla="*/ 1613 h 1613"/>
                <a:gd name="connsiteX2" fmla="*/ 9250 w 20650"/>
                <a:gd name="connsiteY2" fmla="*/ 860 h 1613"/>
                <a:gd name="connsiteX3" fmla="*/ 20651 w 20650"/>
                <a:gd name="connsiteY3" fmla="*/ 0 h 1613"/>
              </a:gdLst>
              <a:ahLst/>
              <a:cxnLst>
                <a:cxn ang="0">
                  <a:pos x="connsiteX0" y="connsiteY0"/>
                </a:cxn>
                <a:cxn ang="0">
                  <a:pos x="connsiteX1" y="connsiteY1"/>
                </a:cxn>
                <a:cxn ang="0">
                  <a:pos x="connsiteX2" y="connsiteY2"/>
                </a:cxn>
                <a:cxn ang="0">
                  <a:pos x="connsiteX3" y="connsiteY3"/>
                </a:cxn>
              </a:cxnLst>
              <a:rect l="l" t="t" r="r" b="b"/>
              <a:pathLst>
                <a:path w="20650" h="1613">
                  <a:moveTo>
                    <a:pt x="20651" y="0"/>
                  </a:moveTo>
                  <a:cubicBezTo>
                    <a:pt x="15380" y="323"/>
                    <a:pt x="1076" y="1398"/>
                    <a:pt x="0" y="1613"/>
                  </a:cubicBezTo>
                  <a:cubicBezTo>
                    <a:pt x="3119" y="1398"/>
                    <a:pt x="6131" y="1076"/>
                    <a:pt x="9250" y="860"/>
                  </a:cubicBezTo>
                  <a:cubicBezTo>
                    <a:pt x="13122" y="538"/>
                    <a:pt x="16886" y="323"/>
                    <a:pt x="2065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9" name="任意多边形: 形状 264">
              <a:extLst>
                <a:ext uri="{FF2B5EF4-FFF2-40B4-BE49-F238E27FC236}">
                  <a16:creationId xmlns:a16="http://schemas.microsoft.com/office/drawing/2014/main" xmlns="" id="{8D9B3734-B36E-478A-88F9-8524DB2FC5E5}"/>
                </a:ext>
              </a:extLst>
            </p:cNvPr>
            <p:cNvSpPr/>
            <p:nvPr/>
          </p:nvSpPr>
          <p:spPr>
            <a:xfrm>
              <a:off x="40620" y="194563"/>
              <a:ext cx="82716" cy="7724"/>
            </a:xfrm>
            <a:custGeom>
              <a:avLst/>
              <a:gdLst>
                <a:gd name="connsiteX0" fmla="*/ 8820 w 19575"/>
                <a:gd name="connsiteY0" fmla="*/ 968 h 1828"/>
                <a:gd name="connsiteX1" fmla="*/ 19575 w 19575"/>
                <a:gd name="connsiteY1" fmla="*/ 0 h 1828"/>
                <a:gd name="connsiteX2" fmla="*/ 0 w 19575"/>
                <a:gd name="connsiteY2" fmla="*/ 1828 h 1828"/>
                <a:gd name="connsiteX3" fmla="*/ 8820 w 19575"/>
                <a:gd name="connsiteY3" fmla="*/ 968 h 1828"/>
              </a:gdLst>
              <a:ahLst/>
              <a:cxnLst>
                <a:cxn ang="0">
                  <a:pos x="connsiteX0" y="connsiteY0"/>
                </a:cxn>
                <a:cxn ang="0">
                  <a:pos x="connsiteX1" y="connsiteY1"/>
                </a:cxn>
                <a:cxn ang="0">
                  <a:pos x="connsiteX2" y="connsiteY2"/>
                </a:cxn>
                <a:cxn ang="0">
                  <a:pos x="connsiteX3" y="connsiteY3"/>
                </a:cxn>
              </a:cxnLst>
              <a:rect l="l" t="t" r="r" b="b"/>
              <a:pathLst>
                <a:path w="19575" h="1828">
                  <a:moveTo>
                    <a:pt x="8820" y="968"/>
                  </a:moveTo>
                  <a:cubicBezTo>
                    <a:pt x="12369" y="645"/>
                    <a:pt x="16026" y="323"/>
                    <a:pt x="19575" y="0"/>
                  </a:cubicBezTo>
                  <a:cubicBezTo>
                    <a:pt x="14520" y="323"/>
                    <a:pt x="753" y="1613"/>
                    <a:pt x="0" y="1828"/>
                  </a:cubicBezTo>
                  <a:cubicBezTo>
                    <a:pt x="2904" y="1613"/>
                    <a:pt x="5808" y="1291"/>
                    <a:pt x="882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98" name="任意多边形: 形状 274">
              <a:extLst>
                <a:ext uri="{FF2B5EF4-FFF2-40B4-BE49-F238E27FC236}">
                  <a16:creationId xmlns:a16="http://schemas.microsoft.com/office/drawing/2014/main" xmlns="" id="{69B5D55B-D7E7-4C43-855B-E4811F6FFC92}"/>
                </a:ext>
              </a:extLst>
            </p:cNvPr>
            <p:cNvSpPr/>
            <p:nvPr/>
          </p:nvSpPr>
          <p:spPr>
            <a:xfrm>
              <a:off x="88783" y="218649"/>
              <a:ext cx="16662" cy="16057"/>
            </a:xfrm>
            <a:custGeom>
              <a:avLst/>
              <a:gdLst>
                <a:gd name="connsiteX0" fmla="*/ 3 w 3943"/>
                <a:gd name="connsiteY0" fmla="*/ 3657 h 3800"/>
                <a:gd name="connsiteX1" fmla="*/ 2584 w 3943"/>
                <a:gd name="connsiteY1" fmla="*/ 2044 h 3800"/>
                <a:gd name="connsiteX2" fmla="*/ 2584 w 3943"/>
                <a:gd name="connsiteY2" fmla="*/ 2044 h 3800"/>
                <a:gd name="connsiteX3" fmla="*/ 3875 w 3943"/>
                <a:gd name="connsiteY3" fmla="*/ 0 h 3800"/>
                <a:gd name="connsiteX4" fmla="*/ 3 w 3943"/>
                <a:gd name="connsiteY4" fmla="*/ 3657 h 3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3" h="3800">
                  <a:moveTo>
                    <a:pt x="3" y="3657"/>
                  </a:moveTo>
                  <a:cubicBezTo>
                    <a:pt x="3" y="4087"/>
                    <a:pt x="1186" y="3549"/>
                    <a:pt x="2584" y="2044"/>
                  </a:cubicBezTo>
                  <a:lnTo>
                    <a:pt x="2584" y="2044"/>
                  </a:lnTo>
                  <a:cubicBezTo>
                    <a:pt x="2584" y="2044"/>
                    <a:pt x="4305" y="108"/>
                    <a:pt x="3875" y="0"/>
                  </a:cubicBezTo>
                  <a:cubicBezTo>
                    <a:pt x="3014" y="108"/>
                    <a:pt x="-105" y="2796"/>
                    <a:pt x="3"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99" name="任意多边形: 形状 275">
              <a:extLst>
                <a:ext uri="{FF2B5EF4-FFF2-40B4-BE49-F238E27FC236}">
                  <a16:creationId xmlns:a16="http://schemas.microsoft.com/office/drawing/2014/main" xmlns="" id="{3A236E16-4953-4AD6-9BAF-69B5F701BEAA}"/>
                </a:ext>
              </a:extLst>
            </p:cNvPr>
            <p:cNvSpPr/>
            <p:nvPr/>
          </p:nvSpPr>
          <p:spPr>
            <a:xfrm>
              <a:off x="117086" y="218649"/>
              <a:ext cx="8658" cy="15922"/>
            </a:xfrm>
            <a:custGeom>
              <a:avLst/>
              <a:gdLst>
                <a:gd name="connsiteX0" fmla="*/ 1801 w 2049"/>
                <a:gd name="connsiteY0" fmla="*/ 0 h 3768"/>
                <a:gd name="connsiteX1" fmla="*/ 81 w 2049"/>
                <a:gd name="connsiteY1" fmla="*/ 3549 h 3768"/>
                <a:gd name="connsiteX2" fmla="*/ 1801 w 2049"/>
                <a:gd name="connsiteY2" fmla="*/ 2044 h 3768"/>
                <a:gd name="connsiteX3" fmla="*/ 1801 w 2049"/>
                <a:gd name="connsiteY3" fmla="*/ 0 h 3768"/>
              </a:gdLst>
              <a:ahLst/>
              <a:cxnLst>
                <a:cxn ang="0">
                  <a:pos x="connsiteX0" y="connsiteY0"/>
                </a:cxn>
                <a:cxn ang="0">
                  <a:pos x="connsiteX1" y="connsiteY1"/>
                </a:cxn>
                <a:cxn ang="0">
                  <a:pos x="connsiteX2" y="connsiteY2"/>
                </a:cxn>
                <a:cxn ang="0">
                  <a:pos x="connsiteX3" y="connsiteY3"/>
                </a:cxn>
              </a:cxnLst>
              <a:rect l="l" t="t" r="r" b="b"/>
              <a:pathLst>
                <a:path w="2049" h="3768">
                  <a:moveTo>
                    <a:pt x="1801" y="0"/>
                  </a:moveTo>
                  <a:cubicBezTo>
                    <a:pt x="1049" y="108"/>
                    <a:pt x="-350" y="2689"/>
                    <a:pt x="81" y="3549"/>
                  </a:cubicBezTo>
                  <a:cubicBezTo>
                    <a:pt x="296" y="4087"/>
                    <a:pt x="1264" y="3657"/>
                    <a:pt x="1801" y="2044"/>
                  </a:cubicBezTo>
                  <a:cubicBezTo>
                    <a:pt x="2017" y="1291"/>
                    <a:pt x="2232" y="0"/>
                    <a:pt x="180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0" name="任意多边形: 形状 276">
              <a:extLst>
                <a:ext uri="{FF2B5EF4-FFF2-40B4-BE49-F238E27FC236}">
                  <a16:creationId xmlns:a16="http://schemas.microsoft.com/office/drawing/2014/main" xmlns="" id="{1A2566AD-14BA-4FCA-8F68-5CE7E3C4F6AA}"/>
                </a:ext>
              </a:extLst>
            </p:cNvPr>
            <p:cNvSpPr/>
            <p:nvPr/>
          </p:nvSpPr>
          <p:spPr>
            <a:xfrm>
              <a:off x="143137" y="218197"/>
              <a:ext cx="7217" cy="15766"/>
            </a:xfrm>
            <a:custGeom>
              <a:avLst/>
              <a:gdLst>
                <a:gd name="connsiteX0" fmla="*/ 369 w 1708"/>
                <a:gd name="connsiteY0" fmla="*/ 0 h 3731"/>
                <a:gd name="connsiteX1" fmla="*/ 369 w 1708"/>
                <a:gd name="connsiteY1" fmla="*/ 0 h 3731"/>
                <a:gd name="connsiteX2" fmla="*/ 907 w 1708"/>
                <a:gd name="connsiteY2" fmla="*/ 3657 h 3731"/>
                <a:gd name="connsiteX3" fmla="*/ 1552 w 1708"/>
                <a:gd name="connsiteY3" fmla="*/ 1936 h 3731"/>
                <a:gd name="connsiteX4" fmla="*/ 1552 w 1708"/>
                <a:gd name="connsiteY4" fmla="*/ 1936 h 3731"/>
                <a:gd name="connsiteX5" fmla="*/ 369 w 1708"/>
                <a:gd name="connsiteY5" fmla="*/ 0 h 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8" h="3731">
                  <a:moveTo>
                    <a:pt x="369" y="0"/>
                  </a:moveTo>
                  <a:cubicBezTo>
                    <a:pt x="369" y="0"/>
                    <a:pt x="369" y="0"/>
                    <a:pt x="369" y="0"/>
                  </a:cubicBezTo>
                  <a:cubicBezTo>
                    <a:pt x="-276" y="215"/>
                    <a:pt x="-61" y="3119"/>
                    <a:pt x="907" y="3657"/>
                  </a:cubicBezTo>
                  <a:cubicBezTo>
                    <a:pt x="1444" y="3980"/>
                    <a:pt x="1982" y="3227"/>
                    <a:pt x="1552" y="1936"/>
                  </a:cubicBezTo>
                  <a:lnTo>
                    <a:pt x="1552" y="1936"/>
                  </a:lnTo>
                  <a:cubicBezTo>
                    <a:pt x="1444" y="1183"/>
                    <a:pt x="799" y="0"/>
                    <a:pt x="3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1" name="任意多边形: 形状 277">
              <a:extLst>
                <a:ext uri="{FF2B5EF4-FFF2-40B4-BE49-F238E27FC236}">
                  <a16:creationId xmlns:a16="http://schemas.microsoft.com/office/drawing/2014/main" xmlns="" id="{976D7B90-FBA2-42EC-9728-B4B60E77451B}"/>
                </a:ext>
              </a:extLst>
            </p:cNvPr>
            <p:cNvSpPr/>
            <p:nvPr/>
          </p:nvSpPr>
          <p:spPr>
            <a:xfrm>
              <a:off x="164113" y="217740"/>
              <a:ext cx="14777" cy="15449"/>
            </a:xfrm>
            <a:custGeom>
              <a:avLst/>
              <a:gdLst>
                <a:gd name="connsiteX0" fmla="*/ 30 w 3497"/>
                <a:gd name="connsiteY0" fmla="*/ 0 h 3656"/>
                <a:gd name="connsiteX1" fmla="*/ 3257 w 3497"/>
                <a:gd name="connsiteY1" fmla="*/ 3657 h 3656"/>
                <a:gd name="connsiteX2" fmla="*/ 2611 w 3497"/>
                <a:gd name="connsiteY2" fmla="*/ 1936 h 3656"/>
                <a:gd name="connsiteX3" fmla="*/ 2611 w 3497"/>
                <a:gd name="connsiteY3" fmla="*/ 1936 h 3656"/>
                <a:gd name="connsiteX4" fmla="*/ 30 w 3497"/>
                <a:gd name="connsiteY4" fmla="*/ 0 h 3656"/>
                <a:gd name="connsiteX5" fmla="*/ 30 w 3497"/>
                <a:gd name="connsiteY5" fmla="*/ 0 h 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7" h="3656">
                  <a:moveTo>
                    <a:pt x="30" y="0"/>
                  </a:moveTo>
                  <a:cubicBezTo>
                    <a:pt x="-293" y="430"/>
                    <a:pt x="2073" y="3657"/>
                    <a:pt x="3257" y="3657"/>
                  </a:cubicBezTo>
                  <a:cubicBezTo>
                    <a:pt x="3687" y="3657"/>
                    <a:pt x="3579" y="3012"/>
                    <a:pt x="2611" y="1936"/>
                  </a:cubicBezTo>
                  <a:lnTo>
                    <a:pt x="2611" y="1936"/>
                  </a:lnTo>
                  <a:cubicBezTo>
                    <a:pt x="1858" y="1076"/>
                    <a:pt x="568" y="0"/>
                    <a:pt x="30" y="0"/>
                  </a:cubicBezTo>
                  <a:cubicBezTo>
                    <a:pt x="137" y="0"/>
                    <a:pt x="30" y="0"/>
                    <a:pt x="3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2" name="任意多边形: 形状 278">
              <a:extLst>
                <a:ext uri="{FF2B5EF4-FFF2-40B4-BE49-F238E27FC236}">
                  <a16:creationId xmlns:a16="http://schemas.microsoft.com/office/drawing/2014/main" xmlns="" id="{333279E5-71CF-43F7-88F1-18D0F102482C}"/>
                </a:ext>
              </a:extLst>
            </p:cNvPr>
            <p:cNvSpPr/>
            <p:nvPr/>
          </p:nvSpPr>
          <p:spPr>
            <a:xfrm>
              <a:off x="183775" y="216832"/>
              <a:ext cx="23608" cy="15039"/>
            </a:xfrm>
            <a:custGeom>
              <a:avLst/>
              <a:gdLst>
                <a:gd name="connsiteX0" fmla="*/ 3874 w 5587"/>
                <a:gd name="connsiteY0" fmla="*/ 1828 h 3559"/>
                <a:gd name="connsiteX1" fmla="*/ 3874 w 5587"/>
                <a:gd name="connsiteY1" fmla="*/ 1828 h 3559"/>
                <a:gd name="connsiteX2" fmla="*/ 109 w 5587"/>
                <a:gd name="connsiteY2" fmla="*/ 0 h 3559"/>
                <a:gd name="connsiteX3" fmla="*/ 2 w 5587"/>
                <a:gd name="connsiteY3" fmla="*/ 0 h 3559"/>
                <a:gd name="connsiteX4" fmla="*/ 5487 w 5587"/>
                <a:gd name="connsiteY4" fmla="*/ 3549 h 3559"/>
                <a:gd name="connsiteX5" fmla="*/ 3874 w 5587"/>
                <a:gd name="connsiteY5" fmla="*/ 1828 h 3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 h="3559">
                  <a:moveTo>
                    <a:pt x="3874" y="1828"/>
                  </a:moveTo>
                  <a:lnTo>
                    <a:pt x="3874" y="1828"/>
                  </a:lnTo>
                  <a:cubicBezTo>
                    <a:pt x="2691" y="968"/>
                    <a:pt x="755" y="0"/>
                    <a:pt x="109" y="0"/>
                  </a:cubicBezTo>
                  <a:cubicBezTo>
                    <a:pt x="109" y="0"/>
                    <a:pt x="2" y="0"/>
                    <a:pt x="2" y="0"/>
                  </a:cubicBezTo>
                  <a:cubicBezTo>
                    <a:pt x="-106" y="538"/>
                    <a:pt x="4842" y="3764"/>
                    <a:pt x="5487" y="3549"/>
                  </a:cubicBezTo>
                  <a:cubicBezTo>
                    <a:pt x="5810" y="3442"/>
                    <a:pt x="5380" y="2796"/>
                    <a:pt x="3874"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3" name="任意多边形: 形状 279">
              <a:extLst>
                <a:ext uri="{FF2B5EF4-FFF2-40B4-BE49-F238E27FC236}">
                  <a16:creationId xmlns:a16="http://schemas.microsoft.com/office/drawing/2014/main" xmlns="" id="{652B5D33-007F-41CE-BABE-DBE023162CDA}"/>
                </a:ext>
              </a:extLst>
            </p:cNvPr>
            <p:cNvSpPr/>
            <p:nvPr/>
          </p:nvSpPr>
          <p:spPr>
            <a:xfrm>
              <a:off x="203779" y="215923"/>
              <a:ext cx="32723" cy="14249"/>
            </a:xfrm>
            <a:custGeom>
              <a:avLst/>
              <a:gdLst>
                <a:gd name="connsiteX0" fmla="*/ 0 w 7744"/>
                <a:gd name="connsiteY0" fmla="*/ 0 h 3372"/>
                <a:gd name="connsiteX1" fmla="*/ 7744 w 7744"/>
                <a:gd name="connsiteY1" fmla="*/ 3334 h 3372"/>
                <a:gd name="connsiteX2" fmla="*/ 5055 w 7744"/>
                <a:gd name="connsiteY2" fmla="*/ 1721 h 3372"/>
                <a:gd name="connsiteX3" fmla="*/ 0 w 7744"/>
                <a:gd name="connsiteY3" fmla="*/ 0 h 3372"/>
                <a:gd name="connsiteX4" fmla="*/ 0 w 7744"/>
                <a:gd name="connsiteY4" fmla="*/ 0 h 3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3372">
                  <a:moveTo>
                    <a:pt x="0" y="0"/>
                  </a:moveTo>
                  <a:cubicBezTo>
                    <a:pt x="323" y="430"/>
                    <a:pt x="7314" y="3764"/>
                    <a:pt x="7744" y="3334"/>
                  </a:cubicBezTo>
                  <a:cubicBezTo>
                    <a:pt x="7636" y="3012"/>
                    <a:pt x="6238" y="2259"/>
                    <a:pt x="5055" y="1721"/>
                  </a:cubicBezTo>
                  <a:cubicBezTo>
                    <a:pt x="3119" y="968"/>
                    <a:pt x="645" y="0"/>
                    <a:pt x="0" y="0"/>
                  </a:cubicBezTo>
                  <a:cubicBezTo>
                    <a:pt x="0" y="0"/>
                    <a:pt x="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4" name="任意多边形: 形状 280">
              <a:extLst>
                <a:ext uri="{FF2B5EF4-FFF2-40B4-BE49-F238E27FC236}">
                  <a16:creationId xmlns:a16="http://schemas.microsoft.com/office/drawing/2014/main" xmlns="" id="{1A526AF7-E7B2-42F3-A5F2-2930587FDFFE}"/>
                </a:ext>
              </a:extLst>
            </p:cNvPr>
            <p:cNvSpPr/>
            <p:nvPr/>
          </p:nvSpPr>
          <p:spPr>
            <a:xfrm>
              <a:off x="222866" y="214559"/>
              <a:ext cx="41356" cy="13780"/>
            </a:xfrm>
            <a:custGeom>
              <a:avLst/>
              <a:gdLst>
                <a:gd name="connsiteX0" fmla="*/ 6131 w 9787"/>
                <a:gd name="connsiteY0" fmla="*/ 1721 h 3261"/>
                <a:gd name="connsiteX1" fmla="*/ 0 w 9787"/>
                <a:gd name="connsiteY1" fmla="*/ 0 h 3261"/>
                <a:gd name="connsiteX2" fmla="*/ 0 w 9787"/>
                <a:gd name="connsiteY2" fmla="*/ 0 h 3261"/>
                <a:gd name="connsiteX3" fmla="*/ 9788 w 9787"/>
                <a:gd name="connsiteY3" fmla="*/ 3227 h 3261"/>
                <a:gd name="connsiteX4" fmla="*/ 6131 w 9787"/>
                <a:gd name="connsiteY4" fmla="*/ 1721 h 3261"/>
                <a:gd name="connsiteX5" fmla="*/ 6131 w 9787"/>
                <a:gd name="connsiteY5" fmla="*/ 1721 h 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87" h="3261">
                  <a:moveTo>
                    <a:pt x="6131" y="1721"/>
                  </a:moveTo>
                  <a:cubicBezTo>
                    <a:pt x="3549" y="860"/>
                    <a:pt x="538" y="0"/>
                    <a:pt x="0" y="0"/>
                  </a:cubicBezTo>
                  <a:cubicBezTo>
                    <a:pt x="0" y="0"/>
                    <a:pt x="0" y="0"/>
                    <a:pt x="0" y="0"/>
                  </a:cubicBezTo>
                  <a:cubicBezTo>
                    <a:pt x="108" y="0"/>
                    <a:pt x="9250" y="3657"/>
                    <a:pt x="9788" y="3227"/>
                  </a:cubicBezTo>
                  <a:cubicBezTo>
                    <a:pt x="9680" y="3012"/>
                    <a:pt x="7744" y="2259"/>
                    <a:pt x="6131" y="1721"/>
                  </a:cubicBezTo>
                  <a:lnTo>
                    <a:pt x="6131" y="172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505" name="任意多边形: 形状 282">
              <a:extLst>
                <a:ext uri="{FF2B5EF4-FFF2-40B4-BE49-F238E27FC236}">
                  <a16:creationId xmlns:a16="http://schemas.microsoft.com/office/drawing/2014/main" xmlns="" id="{E5670F66-59C0-40A7-9DB0-9022C3BAE700}"/>
                </a:ext>
              </a:extLst>
            </p:cNvPr>
            <p:cNvSpPr/>
            <p:nvPr/>
          </p:nvSpPr>
          <p:spPr>
            <a:xfrm>
              <a:off x="241501" y="213308"/>
              <a:ext cx="49993" cy="13518"/>
            </a:xfrm>
            <a:custGeom>
              <a:avLst/>
              <a:gdLst>
                <a:gd name="connsiteX0" fmla="*/ 0 w 11831"/>
                <a:gd name="connsiteY0" fmla="*/ 81 h 3199"/>
                <a:gd name="connsiteX1" fmla="*/ 11831 w 11831"/>
                <a:gd name="connsiteY1" fmla="*/ 3200 h 3199"/>
                <a:gd name="connsiteX2" fmla="*/ 11831 w 11831"/>
                <a:gd name="connsiteY2" fmla="*/ 3200 h 3199"/>
                <a:gd name="connsiteX3" fmla="*/ 7206 w 11831"/>
                <a:gd name="connsiteY3" fmla="*/ 1694 h 3199"/>
                <a:gd name="connsiteX4" fmla="*/ 0 w 11831"/>
                <a:gd name="connsiteY4" fmla="*/ 81 h 3199"/>
                <a:gd name="connsiteX5" fmla="*/ 0 w 11831"/>
                <a:gd name="connsiteY5" fmla="*/ 81 h 3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31" h="3199">
                  <a:moveTo>
                    <a:pt x="0" y="81"/>
                  </a:moveTo>
                  <a:cubicBezTo>
                    <a:pt x="538" y="296"/>
                    <a:pt x="10540" y="3200"/>
                    <a:pt x="11831" y="3200"/>
                  </a:cubicBezTo>
                  <a:cubicBezTo>
                    <a:pt x="11831" y="3200"/>
                    <a:pt x="11831" y="3200"/>
                    <a:pt x="11831" y="3200"/>
                  </a:cubicBezTo>
                  <a:cubicBezTo>
                    <a:pt x="11401" y="2877"/>
                    <a:pt x="9035" y="2232"/>
                    <a:pt x="7206" y="1694"/>
                  </a:cubicBezTo>
                  <a:cubicBezTo>
                    <a:pt x="4195" y="834"/>
                    <a:pt x="645" y="-27"/>
                    <a:pt x="0" y="81"/>
                  </a:cubicBezTo>
                  <a:cubicBezTo>
                    <a:pt x="0" y="-27"/>
                    <a:pt x="0"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6" name="任意多边形: 形状 283">
              <a:extLst>
                <a:ext uri="{FF2B5EF4-FFF2-40B4-BE49-F238E27FC236}">
                  <a16:creationId xmlns:a16="http://schemas.microsoft.com/office/drawing/2014/main" xmlns="" id="{397EF973-70E9-4255-8F36-42C166DEEB75}"/>
                </a:ext>
              </a:extLst>
            </p:cNvPr>
            <p:cNvSpPr/>
            <p:nvPr/>
          </p:nvSpPr>
          <p:spPr>
            <a:xfrm>
              <a:off x="258771" y="211833"/>
              <a:ext cx="58174" cy="12364"/>
            </a:xfrm>
            <a:custGeom>
              <a:avLst/>
              <a:gdLst>
                <a:gd name="connsiteX0" fmla="*/ 13767 w 13767"/>
                <a:gd name="connsiteY0" fmla="*/ 2904 h 2926"/>
                <a:gd name="connsiteX1" fmla="*/ 8282 w 13767"/>
                <a:gd name="connsiteY1" fmla="*/ 1506 h 2926"/>
                <a:gd name="connsiteX2" fmla="*/ 0 w 13767"/>
                <a:gd name="connsiteY2" fmla="*/ 0 h 2926"/>
                <a:gd name="connsiteX3" fmla="*/ 13767 w 13767"/>
                <a:gd name="connsiteY3" fmla="*/ 2904 h 2926"/>
              </a:gdLst>
              <a:ahLst/>
              <a:cxnLst>
                <a:cxn ang="0">
                  <a:pos x="connsiteX0" y="connsiteY0"/>
                </a:cxn>
                <a:cxn ang="0">
                  <a:pos x="connsiteX1" y="connsiteY1"/>
                </a:cxn>
                <a:cxn ang="0">
                  <a:pos x="connsiteX2" y="connsiteY2"/>
                </a:cxn>
                <a:cxn ang="0">
                  <a:pos x="connsiteX3" y="connsiteY3"/>
                </a:cxn>
              </a:cxnLst>
              <a:rect l="l" t="t" r="r" b="b"/>
              <a:pathLst>
                <a:path w="13767" h="2926">
                  <a:moveTo>
                    <a:pt x="13767" y="2904"/>
                  </a:moveTo>
                  <a:cubicBezTo>
                    <a:pt x="13122" y="2581"/>
                    <a:pt x="10540" y="1936"/>
                    <a:pt x="8282" y="1506"/>
                  </a:cubicBezTo>
                  <a:cubicBezTo>
                    <a:pt x="4517" y="645"/>
                    <a:pt x="645" y="0"/>
                    <a:pt x="0" y="0"/>
                  </a:cubicBezTo>
                  <a:cubicBezTo>
                    <a:pt x="0" y="0"/>
                    <a:pt x="13122" y="3227"/>
                    <a:pt x="13767" y="29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7" name="任意多边形: 形状 284">
              <a:extLst>
                <a:ext uri="{FF2B5EF4-FFF2-40B4-BE49-F238E27FC236}">
                  <a16:creationId xmlns:a16="http://schemas.microsoft.com/office/drawing/2014/main" xmlns="" id="{1B6FD19A-DA9D-461C-9086-61EC7A9389B6}"/>
                </a:ext>
              </a:extLst>
            </p:cNvPr>
            <p:cNvSpPr/>
            <p:nvPr/>
          </p:nvSpPr>
          <p:spPr>
            <a:xfrm>
              <a:off x="274224" y="210016"/>
              <a:ext cx="65446" cy="11861"/>
            </a:xfrm>
            <a:custGeom>
              <a:avLst/>
              <a:gdLst>
                <a:gd name="connsiteX0" fmla="*/ 15488 w 15488"/>
                <a:gd name="connsiteY0" fmla="*/ 2796 h 2807"/>
                <a:gd name="connsiteX1" fmla="*/ 9142 w 15488"/>
                <a:gd name="connsiteY1" fmla="*/ 1398 h 2807"/>
                <a:gd name="connsiteX2" fmla="*/ 0 w 15488"/>
                <a:gd name="connsiteY2" fmla="*/ 0 h 2807"/>
                <a:gd name="connsiteX3" fmla="*/ 15488 w 15488"/>
                <a:gd name="connsiteY3" fmla="*/ 2796 h 2807"/>
              </a:gdLst>
              <a:ahLst/>
              <a:cxnLst>
                <a:cxn ang="0">
                  <a:pos x="connsiteX0" y="connsiteY0"/>
                </a:cxn>
                <a:cxn ang="0">
                  <a:pos x="connsiteX1" y="connsiteY1"/>
                </a:cxn>
                <a:cxn ang="0">
                  <a:pos x="connsiteX2" y="connsiteY2"/>
                </a:cxn>
                <a:cxn ang="0">
                  <a:pos x="connsiteX3" y="connsiteY3"/>
                </a:cxn>
              </a:cxnLst>
              <a:rect l="l" t="t" r="r" b="b"/>
              <a:pathLst>
                <a:path w="15488" h="2807">
                  <a:moveTo>
                    <a:pt x="15488" y="2796"/>
                  </a:moveTo>
                  <a:cubicBezTo>
                    <a:pt x="14735" y="2474"/>
                    <a:pt x="11724" y="1936"/>
                    <a:pt x="9142" y="1398"/>
                  </a:cubicBezTo>
                  <a:cubicBezTo>
                    <a:pt x="4948" y="645"/>
                    <a:pt x="538" y="0"/>
                    <a:pt x="0" y="0"/>
                  </a:cubicBezTo>
                  <a:cubicBezTo>
                    <a:pt x="108" y="108"/>
                    <a:pt x="15058" y="3012"/>
                    <a:pt x="15488" y="27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8" name="任意多边形: 形状 285">
              <a:extLst>
                <a:ext uri="{FF2B5EF4-FFF2-40B4-BE49-F238E27FC236}">
                  <a16:creationId xmlns:a16="http://schemas.microsoft.com/office/drawing/2014/main" xmlns="" id="{013573DF-7E7D-4AB2-9322-3E4D2723AC64}"/>
                </a:ext>
              </a:extLst>
            </p:cNvPr>
            <p:cNvSpPr/>
            <p:nvPr/>
          </p:nvSpPr>
          <p:spPr>
            <a:xfrm>
              <a:off x="287860" y="208651"/>
              <a:ext cx="71806" cy="10919"/>
            </a:xfrm>
            <a:custGeom>
              <a:avLst/>
              <a:gdLst>
                <a:gd name="connsiteX0" fmla="*/ 0 w 16993"/>
                <a:gd name="connsiteY0" fmla="*/ 0 h 2584"/>
                <a:gd name="connsiteX1" fmla="*/ 16994 w 16993"/>
                <a:gd name="connsiteY1" fmla="*/ 2581 h 2584"/>
                <a:gd name="connsiteX2" fmla="*/ 9895 w 16993"/>
                <a:gd name="connsiteY2" fmla="*/ 1291 h 2584"/>
                <a:gd name="connsiteX3" fmla="*/ 0 w 16993"/>
                <a:gd name="connsiteY3" fmla="*/ 0 h 2584"/>
                <a:gd name="connsiteX4" fmla="*/ 0 w 16993"/>
                <a:gd name="connsiteY4" fmla="*/ 0 h 2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2584">
                  <a:moveTo>
                    <a:pt x="0" y="0"/>
                  </a:moveTo>
                  <a:cubicBezTo>
                    <a:pt x="108" y="0"/>
                    <a:pt x="16133" y="2689"/>
                    <a:pt x="16994" y="2581"/>
                  </a:cubicBezTo>
                  <a:cubicBezTo>
                    <a:pt x="16133" y="2366"/>
                    <a:pt x="13229" y="1828"/>
                    <a:pt x="9895" y="1291"/>
                  </a:cubicBezTo>
                  <a:cubicBezTo>
                    <a:pt x="5701" y="645"/>
                    <a:pt x="968" y="0"/>
                    <a:pt x="0" y="0"/>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509" name="任意多边形: 形状 286">
              <a:extLst>
                <a:ext uri="{FF2B5EF4-FFF2-40B4-BE49-F238E27FC236}">
                  <a16:creationId xmlns:a16="http://schemas.microsoft.com/office/drawing/2014/main" xmlns="" id="{384A4D63-C4A7-41F3-BDB8-032BA0A16E4C}"/>
                </a:ext>
              </a:extLst>
            </p:cNvPr>
            <p:cNvSpPr/>
            <p:nvPr/>
          </p:nvSpPr>
          <p:spPr>
            <a:xfrm>
              <a:off x="299223" y="206834"/>
              <a:ext cx="78169" cy="10010"/>
            </a:xfrm>
            <a:custGeom>
              <a:avLst/>
              <a:gdLst>
                <a:gd name="connsiteX0" fmla="*/ 18500 w 18499"/>
                <a:gd name="connsiteY0" fmla="*/ 2366 h 2369"/>
                <a:gd name="connsiteX1" fmla="*/ 10648 w 18499"/>
                <a:gd name="connsiteY1" fmla="*/ 1183 h 2369"/>
                <a:gd name="connsiteX2" fmla="*/ 0 w 18499"/>
                <a:gd name="connsiteY2" fmla="*/ 0 h 2369"/>
                <a:gd name="connsiteX3" fmla="*/ 18500 w 18499"/>
                <a:gd name="connsiteY3" fmla="*/ 2366 h 2369"/>
              </a:gdLst>
              <a:ahLst/>
              <a:cxnLst>
                <a:cxn ang="0">
                  <a:pos x="connsiteX0" y="connsiteY0"/>
                </a:cxn>
                <a:cxn ang="0">
                  <a:pos x="connsiteX1" y="connsiteY1"/>
                </a:cxn>
                <a:cxn ang="0">
                  <a:pos x="connsiteX2" y="connsiteY2"/>
                </a:cxn>
                <a:cxn ang="0">
                  <a:pos x="connsiteX3" y="connsiteY3"/>
                </a:cxn>
              </a:cxnLst>
              <a:rect l="l" t="t" r="r" b="b"/>
              <a:pathLst>
                <a:path w="18499" h="2369">
                  <a:moveTo>
                    <a:pt x="18500" y="2366"/>
                  </a:moveTo>
                  <a:cubicBezTo>
                    <a:pt x="17962" y="2151"/>
                    <a:pt x="14520" y="1613"/>
                    <a:pt x="10648" y="1183"/>
                  </a:cubicBezTo>
                  <a:cubicBezTo>
                    <a:pt x="6131" y="538"/>
                    <a:pt x="1076" y="0"/>
                    <a:pt x="0" y="0"/>
                  </a:cubicBezTo>
                  <a:cubicBezTo>
                    <a:pt x="108" y="0"/>
                    <a:pt x="17962" y="2474"/>
                    <a:pt x="18500"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0" name="任意多边形: 形状 287">
              <a:extLst>
                <a:ext uri="{FF2B5EF4-FFF2-40B4-BE49-F238E27FC236}">
                  <a16:creationId xmlns:a16="http://schemas.microsoft.com/office/drawing/2014/main" xmlns="" id="{9A217478-2662-4039-BD0A-281911AEF564}"/>
                </a:ext>
              </a:extLst>
            </p:cNvPr>
            <p:cNvSpPr/>
            <p:nvPr/>
          </p:nvSpPr>
          <p:spPr>
            <a:xfrm>
              <a:off x="309677" y="205013"/>
              <a:ext cx="82716" cy="9089"/>
            </a:xfrm>
            <a:custGeom>
              <a:avLst/>
              <a:gdLst>
                <a:gd name="connsiteX0" fmla="*/ 19575 w 19575"/>
                <a:gd name="connsiteY0" fmla="*/ 2151 h 2151"/>
                <a:gd name="connsiteX1" fmla="*/ 11186 w 19575"/>
                <a:gd name="connsiteY1" fmla="*/ 1076 h 2151"/>
                <a:gd name="connsiteX2" fmla="*/ 0 w 19575"/>
                <a:gd name="connsiteY2" fmla="*/ 0 h 2151"/>
                <a:gd name="connsiteX3" fmla="*/ 19575 w 19575"/>
                <a:gd name="connsiteY3" fmla="*/ 2151 h 2151"/>
              </a:gdLst>
              <a:ahLst/>
              <a:cxnLst>
                <a:cxn ang="0">
                  <a:pos x="connsiteX0" y="connsiteY0"/>
                </a:cxn>
                <a:cxn ang="0">
                  <a:pos x="connsiteX1" y="connsiteY1"/>
                </a:cxn>
                <a:cxn ang="0">
                  <a:pos x="connsiteX2" y="connsiteY2"/>
                </a:cxn>
                <a:cxn ang="0">
                  <a:pos x="connsiteX3" y="connsiteY3"/>
                </a:cxn>
              </a:cxnLst>
              <a:rect l="l" t="t" r="r" b="b"/>
              <a:pathLst>
                <a:path w="19575" h="2151">
                  <a:moveTo>
                    <a:pt x="19575" y="2151"/>
                  </a:moveTo>
                  <a:cubicBezTo>
                    <a:pt x="18930" y="1936"/>
                    <a:pt x="15165" y="1506"/>
                    <a:pt x="11186" y="1076"/>
                  </a:cubicBezTo>
                  <a:cubicBezTo>
                    <a:pt x="6023" y="538"/>
                    <a:pt x="968" y="0"/>
                    <a:pt x="0" y="0"/>
                  </a:cubicBezTo>
                  <a:cubicBezTo>
                    <a:pt x="108" y="0"/>
                    <a:pt x="18500" y="2151"/>
                    <a:pt x="19575" y="215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1" name="任意多边形: 形状 288">
              <a:extLst>
                <a:ext uri="{FF2B5EF4-FFF2-40B4-BE49-F238E27FC236}">
                  <a16:creationId xmlns:a16="http://schemas.microsoft.com/office/drawing/2014/main" xmlns="" id="{4DCCFE6E-2F72-4FCE-ACD0-055B384A7F62}"/>
                </a:ext>
              </a:extLst>
            </p:cNvPr>
            <p:cNvSpPr/>
            <p:nvPr/>
          </p:nvSpPr>
          <p:spPr>
            <a:xfrm>
              <a:off x="318310" y="202744"/>
              <a:ext cx="86350" cy="8198"/>
            </a:xfrm>
            <a:custGeom>
              <a:avLst/>
              <a:gdLst>
                <a:gd name="connsiteX0" fmla="*/ 20436 w 20435"/>
                <a:gd name="connsiteY0" fmla="*/ 1936 h 1940"/>
                <a:gd name="connsiteX1" fmla="*/ 11616 w 20435"/>
                <a:gd name="connsiteY1" fmla="*/ 968 h 1940"/>
                <a:gd name="connsiteX2" fmla="*/ 11616 w 20435"/>
                <a:gd name="connsiteY2" fmla="*/ 968 h 1940"/>
                <a:gd name="connsiteX3" fmla="*/ 0 w 20435"/>
                <a:gd name="connsiteY3" fmla="*/ 0 h 1940"/>
                <a:gd name="connsiteX4" fmla="*/ 20436 w 20435"/>
                <a:gd name="connsiteY4" fmla="*/ 1936 h 1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1940">
                  <a:moveTo>
                    <a:pt x="20436" y="1936"/>
                  </a:moveTo>
                  <a:cubicBezTo>
                    <a:pt x="19790" y="1828"/>
                    <a:pt x="16241" y="1398"/>
                    <a:pt x="11616" y="968"/>
                  </a:cubicBezTo>
                  <a:lnTo>
                    <a:pt x="11616" y="968"/>
                  </a:lnTo>
                  <a:cubicBezTo>
                    <a:pt x="6346" y="430"/>
                    <a:pt x="968" y="0"/>
                    <a:pt x="0" y="0"/>
                  </a:cubicBezTo>
                  <a:cubicBezTo>
                    <a:pt x="0" y="0"/>
                    <a:pt x="19575" y="2044"/>
                    <a:pt x="20436"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2" name="任意多边形: 形状 289">
              <a:extLst>
                <a:ext uri="{FF2B5EF4-FFF2-40B4-BE49-F238E27FC236}">
                  <a16:creationId xmlns:a16="http://schemas.microsoft.com/office/drawing/2014/main" xmlns="" id="{29A6C56B-F415-4530-873F-6556BD05F074}"/>
                </a:ext>
              </a:extLst>
            </p:cNvPr>
            <p:cNvSpPr/>
            <p:nvPr/>
          </p:nvSpPr>
          <p:spPr>
            <a:xfrm>
              <a:off x="324217" y="200470"/>
              <a:ext cx="89532" cy="7724"/>
            </a:xfrm>
            <a:custGeom>
              <a:avLst/>
              <a:gdLst>
                <a:gd name="connsiteX0" fmla="*/ 21188 w 21188"/>
                <a:gd name="connsiteY0" fmla="*/ 1828 h 1828"/>
                <a:gd name="connsiteX1" fmla="*/ 11939 w 21188"/>
                <a:gd name="connsiteY1" fmla="*/ 860 h 1828"/>
                <a:gd name="connsiteX2" fmla="*/ 0 w 21188"/>
                <a:gd name="connsiteY2" fmla="*/ 0 h 1828"/>
                <a:gd name="connsiteX3" fmla="*/ 21188 w 21188"/>
                <a:gd name="connsiteY3" fmla="*/ 1828 h 1828"/>
              </a:gdLst>
              <a:ahLst/>
              <a:cxnLst>
                <a:cxn ang="0">
                  <a:pos x="connsiteX0" y="connsiteY0"/>
                </a:cxn>
                <a:cxn ang="0">
                  <a:pos x="connsiteX1" y="connsiteY1"/>
                </a:cxn>
                <a:cxn ang="0">
                  <a:pos x="connsiteX2" y="connsiteY2"/>
                </a:cxn>
                <a:cxn ang="0">
                  <a:pos x="connsiteX3" y="connsiteY3"/>
                </a:cxn>
              </a:cxnLst>
              <a:rect l="l" t="t" r="r" b="b"/>
              <a:pathLst>
                <a:path w="21188" h="1828">
                  <a:moveTo>
                    <a:pt x="21188" y="1828"/>
                  </a:moveTo>
                  <a:cubicBezTo>
                    <a:pt x="20436" y="1721"/>
                    <a:pt x="16671" y="1291"/>
                    <a:pt x="11939" y="860"/>
                  </a:cubicBezTo>
                  <a:cubicBezTo>
                    <a:pt x="6453" y="430"/>
                    <a:pt x="968" y="0"/>
                    <a:pt x="0" y="0"/>
                  </a:cubicBezTo>
                  <a:cubicBezTo>
                    <a:pt x="108" y="108"/>
                    <a:pt x="20543" y="1828"/>
                    <a:pt x="21188"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3" name="任意多边形: 形状 290">
              <a:extLst>
                <a:ext uri="{FF2B5EF4-FFF2-40B4-BE49-F238E27FC236}">
                  <a16:creationId xmlns:a16="http://schemas.microsoft.com/office/drawing/2014/main" xmlns="" id="{6309CD19-DA0D-4258-B0B3-94A78016626E}"/>
                </a:ext>
              </a:extLst>
            </p:cNvPr>
            <p:cNvSpPr/>
            <p:nvPr/>
          </p:nvSpPr>
          <p:spPr>
            <a:xfrm>
              <a:off x="328307" y="198653"/>
              <a:ext cx="91805" cy="6385"/>
            </a:xfrm>
            <a:custGeom>
              <a:avLst/>
              <a:gdLst>
                <a:gd name="connsiteX0" fmla="*/ 21726 w 21726"/>
                <a:gd name="connsiteY0" fmla="*/ 1506 h 1511"/>
                <a:gd name="connsiteX1" fmla="*/ 12154 w 21726"/>
                <a:gd name="connsiteY1" fmla="*/ 645 h 1511"/>
                <a:gd name="connsiteX2" fmla="*/ 0 w 21726"/>
                <a:gd name="connsiteY2" fmla="*/ 0 h 1511"/>
                <a:gd name="connsiteX3" fmla="*/ 21726 w 21726"/>
                <a:gd name="connsiteY3" fmla="*/ 1506 h 1511"/>
              </a:gdLst>
              <a:ahLst/>
              <a:cxnLst>
                <a:cxn ang="0">
                  <a:pos x="connsiteX0" y="connsiteY0"/>
                </a:cxn>
                <a:cxn ang="0">
                  <a:pos x="connsiteX1" y="connsiteY1"/>
                </a:cxn>
                <a:cxn ang="0">
                  <a:pos x="connsiteX2" y="connsiteY2"/>
                </a:cxn>
                <a:cxn ang="0">
                  <a:pos x="connsiteX3" y="connsiteY3"/>
                </a:cxn>
              </a:cxnLst>
              <a:rect l="l" t="t" r="r" b="b"/>
              <a:pathLst>
                <a:path w="21726" h="1511">
                  <a:moveTo>
                    <a:pt x="21726" y="1506"/>
                  </a:moveTo>
                  <a:cubicBezTo>
                    <a:pt x="20866" y="1398"/>
                    <a:pt x="16994" y="1076"/>
                    <a:pt x="12154" y="645"/>
                  </a:cubicBezTo>
                  <a:cubicBezTo>
                    <a:pt x="6561" y="215"/>
                    <a:pt x="968" y="0"/>
                    <a:pt x="0" y="0"/>
                  </a:cubicBezTo>
                  <a:cubicBezTo>
                    <a:pt x="215" y="108"/>
                    <a:pt x="21188" y="1613"/>
                    <a:pt x="21726" y="15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4" name="任意多边形: 形状 291">
              <a:extLst>
                <a:ext uri="{FF2B5EF4-FFF2-40B4-BE49-F238E27FC236}">
                  <a16:creationId xmlns:a16="http://schemas.microsoft.com/office/drawing/2014/main" xmlns="" id="{23757502-847E-4512-BA2A-EB955732F17A}"/>
                </a:ext>
              </a:extLst>
            </p:cNvPr>
            <p:cNvSpPr/>
            <p:nvPr/>
          </p:nvSpPr>
          <p:spPr>
            <a:xfrm>
              <a:off x="331037" y="196832"/>
              <a:ext cx="92714" cy="5451"/>
            </a:xfrm>
            <a:custGeom>
              <a:avLst/>
              <a:gdLst>
                <a:gd name="connsiteX0" fmla="*/ 12261 w 21941"/>
                <a:gd name="connsiteY0" fmla="*/ 538 h 1290"/>
                <a:gd name="connsiteX1" fmla="*/ 0 w 21941"/>
                <a:gd name="connsiteY1" fmla="*/ 0 h 1290"/>
                <a:gd name="connsiteX2" fmla="*/ 21941 w 21941"/>
                <a:gd name="connsiteY2" fmla="*/ 1291 h 1290"/>
                <a:gd name="connsiteX3" fmla="*/ 12261 w 21941"/>
                <a:gd name="connsiteY3" fmla="*/ 538 h 1290"/>
              </a:gdLst>
              <a:ahLst/>
              <a:cxnLst>
                <a:cxn ang="0">
                  <a:pos x="connsiteX0" y="connsiteY0"/>
                </a:cxn>
                <a:cxn ang="0">
                  <a:pos x="connsiteX1" y="connsiteY1"/>
                </a:cxn>
                <a:cxn ang="0">
                  <a:pos x="connsiteX2" y="connsiteY2"/>
                </a:cxn>
                <a:cxn ang="0">
                  <a:pos x="connsiteX3" y="connsiteY3"/>
                </a:cxn>
              </a:cxnLst>
              <a:rect l="l" t="t" r="r" b="b"/>
              <a:pathLst>
                <a:path w="21941" h="1290">
                  <a:moveTo>
                    <a:pt x="12261" y="538"/>
                  </a:moveTo>
                  <a:cubicBezTo>
                    <a:pt x="6238" y="215"/>
                    <a:pt x="860" y="0"/>
                    <a:pt x="0" y="0"/>
                  </a:cubicBezTo>
                  <a:cubicBezTo>
                    <a:pt x="108" y="0"/>
                    <a:pt x="21404" y="1291"/>
                    <a:pt x="21941" y="1291"/>
                  </a:cubicBezTo>
                  <a:cubicBezTo>
                    <a:pt x="21081" y="1183"/>
                    <a:pt x="17101" y="860"/>
                    <a:pt x="12261"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5" name="任意多边形: 形状 297">
              <a:extLst>
                <a:ext uri="{FF2B5EF4-FFF2-40B4-BE49-F238E27FC236}">
                  <a16:creationId xmlns:a16="http://schemas.microsoft.com/office/drawing/2014/main" xmlns="" id="{C6BCF827-2132-45CF-A797-0ECC4D94C90A}"/>
                </a:ext>
              </a:extLst>
            </p:cNvPr>
            <p:cNvSpPr/>
            <p:nvPr/>
          </p:nvSpPr>
          <p:spPr>
            <a:xfrm>
              <a:off x="331489" y="195015"/>
              <a:ext cx="92714" cy="4543"/>
            </a:xfrm>
            <a:custGeom>
              <a:avLst/>
              <a:gdLst>
                <a:gd name="connsiteX0" fmla="*/ 0 w 21941"/>
                <a:gd name="connsiteY0" fmla="*/ 0 h 1075"/>
                <a:gd name="connsiteX1" fmla="*/ 21941 w 21941"/>
                <a:gd name="connsiteY1" fmla="*/ 1076 h 1075"/>
                <a:gd name="connsiteX2" fmla="*/ 12154 w 21941"/>
                <a:gd name="connsiteY2" fmla="*/ 430 h 1075"/>
                <a:gd name="connsiteX3" fmla="*/ 0 w 21941"/>
                <a:gd name="connsiteY3" fmla="*/ 0 h 1075"/>
              </a:gdLst>
              <a:ahLst/>
              <a:cxnLst>
                <a:cxn ang="0">
                  <a:pos x="connsiteX0" y="connsiteY0"/>
                </a:cxn>
                <a:cxn ang="0">
                  <a:pos x="connsiteX1" y="connsiteY1"/>
                </a:cxn>
                <a:cxn ang="0">
                  <a:pos x="connsiteX2" y="connsiteY2"/>
                </a:cxn>
                <a:cxn ang="0">
                  <a:pos x="connsiteX3" y="connsiteY3"/>
                </a:cxn>
              </a:cxnLst>
              <a:rect l="l" t="t" r="r" b="b"/>
              <a:pathLst>
                <a:path w="21941" h="1075">
                  <a:moveTo>
                    <a:pt x="0" y="0"/>
                  </a:moveTo>
                  <a:cubicBezTo>
                    <a:pt x="107" y="0"/>
                    <a:pt x="21511" y="1076"/>
                    <a:pt x="21941" y="1076"/>
                  </a:cubicBezTo>
                  <a:cubicBezTo>
                    <a:pt x="20973" y="968"/>
                    <a:pt x="16886" y="645"/>
                    <a:pt x="12154" y="430"/>
                  </a:cubicBezTo>
                  <a:cubicBezTo>
                    <a:pt x="6238" y="108"/>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6" name="任意多边形: 形状 322">
              <a:extLst>
                <a:ext uri="{FF2B5EF4-FFF2-40B4-BE49-F238E27FC236}">
                  <a16:creationId xmlns:a16="http://schemas.microsoft.com/office/drawing/2014/main" xmlns="" id="{5DC3C8E8-1C02-4555-98D9-D3439C3E7867}"/>
                </a:ext>
              </a:extLst>
            </p:cNvPr>
            <p:cNvSpPr/>
            <p:nvPr/>
          </p:nvSpPr>
          <p:spPr>
            <a:xfrm>
              <a:off x="330129" y="192742"/>
              <a:ext cx="92258" cy="3634"/>
            </a:xfrm>
            <a:custGeom>
              <a:avLst/>
              <a:gdLst>
                <a:gd name="connsiteX0" fmla="*/ 0 w 21833"/>
                <a:gd name="connsiteY0" fmla="*/ 0 h 860"/>
                <a:gd name="connsiteX1" fmla="*/ 21834 w 21833"/>
                <a:gd name="connsiteY1" fmla="*/ 860 h 860"/>
                <a:gd name="connsiteX2" fmla="*/ 12046 w 21833"/>
                <a:gd name="connsiteY2" fmla="*/ 323 h 860"/>
                <a:gd name="connsiteX3" fmla="*/ 0 w 21833"/>
                <a:gd name="connsiteY3" fmla="*/ 0 h 860"/>
              </a:gdLst>
              <a:ahLst/>
              <a:cxnLst>
                <a:cxn ang="0">
                  <a:pos x="connsiteX0" y="connsiteY0"/>
                </a:cxn>
                <a:cxn ang="0">
                  <a:pos x="connsiteX1" y="connsiteY1"/>
                </a:cxn>
                <a:cxn ang="0">
                  <a:pos x="connsiteX2" y="connsiteY2"/>
                </a:cxn>
                <a:cxn ang="0">
                  <a:pos x="connsiteX3" y="connsiteY3"/>
                </a:cxn>
              </a:cxnLst>
              <a:rect l="l" t="t" r="r" b="b"/>
              <a:pathLst>
                <a:path w="21833" h="860">
                  <a:moveTo>
                    <a:pt x="0" y="0"/>
                  </a:moveTo>
                  <a:cubicBezTo>
                    <a:pt x="108" y="0"/>
                    <a:pt x="21404" y="860"/>
                    <a:pt x="21834" y="860"/>
                  </a:cubicBezTo>
                  <a:cubicBezTo>
                    <a:pt x="20758" y="753"/>
                    <a:pt x="16671" y="538"/>
                    <a:pt x="12046" y="323"/>
                  </a:cubicBezTo>
                  <a:cubicBezTo>
                    <a:pt x="6023" y="108"/>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7" name="任意多边形: 形状 323">
              <a:extLst>
                <a:ext uri="{FF2B5EF4-FFF2-40B4-BE49-F238E27FC236}">
                  <a16:creationId xmlns:a16="http://schemas.microsoft.com/office/drawing/2014/main" xmlns="" id="{52FC8BDD-65EC-484E-9114-39CFE49A0EFB}"/>
                </a:ext>
              </a:extLst>
            </p:cNvPr>
            <p:cNvSpPr/>
            <p:nvPr/>
          </p:nvSpPr>
          <p:spPr>
            <a:xfrm>
              <a:off x="326038" y="190925"/>
              <a:ext cx="89984" cy="2726"/>
            </a:xfrm>
            <a:custGeom>
              <a:avLst/>
              <a:gdLst>
                <a:gd name="connsiteX0" fmla="*/ 0 w 21295"/>
                <a:gd name="connsiteY0" fmla="*/ 0 h 645"/>
                <a:gd name="connsiteX1" fmla="*/ 21296 w 21295"/>
                <a:gd name="connsiteY1" fmla="*/ 645 h 645"/>
                <a:gd name="connsiteX2" fmla="*/ 11616 w 21295"/>
                <a:gd name="connsiteY2" fmla="*/ 215 h 645"/>
                <a:gd name="connsiteX3" fmla="*/ 0 w 21295"/>
                <a:gd name="connsiteY3" fmla="*/ 0 h 645"/>
              </a:gdLst>
              <a:ahLst/>
              <a:cxnLst>
                <a:cxn ang="0">
                  <a:pos x="connsiteX0" y="connsiteY0"/>
                </a:cxn>
                <a:cxn ang="0">
                  <a:pos x="connsiteX1" y="connsiteY1"/>
                </a:cxn>
                <a:cxn ang="0">
                  <a:pos x="connsiteX2" y="connsiteY2"/>
                </a:cxn>
                <a:cxn ang="0">
                  <a:pos x="connsiteX3" y="connsiteY3"/>
                </a:cxn>
              </a:cxnLst>
              <a:rect l="l" t="t" r="r" b="b"/>
              <a:pathLst>
                <a:path w="21295" h="645">
                  <a:moveTo>
                    <a:pt x="0" y="0"/>
                  </a:moveTo>
                  <a:cubicBezTo>
                    <a:pt x="108" y="0"/>
                    <a:pt x="20651" y="645"/>
                    <a:pt x="21296" y="645"/>
                  </a:cubicBezTo>
                  <a:cubicBezTo>
                    <a:pt x="20113" y="538"/>
                    <a:pt x="16241" y="323"/>
                    <a:pt x="11616" y="215"/>
                  </a:cubicBezTo>
                  <a:cubicBezTo>
                    <a:pt x="5700" y="108"/>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8" name="任意多边形: 形状 349">
              <a:extLst>
                <a:ext uri="{FF2B5EF4-FFF2-40B4-BE49-F238E27FC236}">
                  <a16:creationId xmlns:a16="http://schemas.microsoft.com/office/drawing/2014/main" xmlns="" id="{FE1B1B00-76DB-48B6-AC3A-8B233FF19760}"/>
                </a:ext>
              </a:extLst>
            </p:cNvPr>
            <p:cNvSpPr/>
            <p:nvPr/>
          </p:nvSpPr>
          <p:spPr>
            <a:xfrm>
              <a:off x="320127" y="189108"/>
              <a:ext cx="87259" cy="1817"/>
            </a:xfrm>
            <a:custGeom>
              <a:avLst/>
              <a:gdLst>
                <a:gd name="connsiteX0" fmla="*/ 0 w 20650"/>
                <a:gd name="connsiteY0" fmla="*/ 0 h 430"/>
                <a:gd name="connsiteX1" fmla="*/ 20651 w 20650"/>
                <a:gd name="connsiteY1" fmla="*/ 430 h 430"/>
                <a:gd name="connsiteX2" fmla="*/ 11186 w 20650"/>
                <a:gd name="connsiteY2" fmla="*/ 108 h 430"/>
                <a:gd name="connsiteX3" fmla="*/ 0 w 20650"/>
                <a:gd name="connsiteY3" fmla="*/ 0 h 430"/>
              </a:gdLst>
              <a:ahLst/>
              <a:cxnLst>
                <a:cxn ang="0">
                  <a:pos x="connsiteX0" y="connsiteY0"/>
                </a:cxn>
                <a:cxn ang="0">
                  <a:pos x="connsiteX1" y="connsiteY1"/>
                </a:cxn>
                <a:cxn ang="0">
                  <a:pos x="connsiteX2" y="connsiteY2"/>
                </a:cxn>
                <a:cxn ang="0">
                  <a:pos x="connsiteX3" y="connsiteY3"/>
                </a:cxn>
              </a:cxnLst>
              <a:rect l="l" t="t" r="r" b="b"/>
              <a:pathLst>
                <a:path w="20650" h="430">
                  <a:moveTo>
                    <a:pt x="0" y="0"/>
                  </a:moveTo>
                  <a:cubicBezTo>
                    <a:pt x="107" y="0"/>
                    <a:pt x="20005" y="430"/>
                    <a:pt x="20651" y="430"/>
                  </a:cubicBezTo>
                  <a:cubicBezTo>
                    <a:pt x="19575" y="323"/>
                    <a:pt x="15165" y="215"/>
                    <a:pt x="11186" y="108"/>
                  </a:cubicBezTo>
                  <a:cubicBezTo>
                    <a:pt x="5593" y="0"/>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9" name="任意多边形: 形状 350">
              <a:extLst>
                <a:ext uri="{FF2B5EF4-FFF2-40B4-BE49-F238E27FC236}">
                  <a16:creationId xmlns:a16="http://schemas.microsoft.com/office/drawing/2014/main" xmlns="" id="{C50644B8-81E1-40F5-9AB8-678B2E3D7DB8}"/>
                </a:ext>
              </a:extLst>
            </p:cNvPr>
            <p:cNvSpPr/>
            <p:nvPr/>
          </p:nvSpPr>
          <p:spPr>
            <a:xfrm>
              <a:off x="312402" y="187405"/>
              <a:ext cx="83625" cy="1340"/>
            </a:xfrm>
            <a:custGeom>
              <a:avLst/>
              <a:gdLst>
                <a:gd name="connsiteX0" fmla="*/ 0 w 19790"/>
                <a:gd name="connsiteY0" fmla="*/ 81 h 317"/>
                <a:gd name="connsiteX1" fmla="*/ 19790 w 19790"/>
                <a:gd name="connsiteY1" fmla="*/ 296 h 317"/>
                <a:gd name="connsiteX2" fmla="*/ 10648 w 19790"/>
                <a:gd name="connsiteY2" fmla="*/ 81 h 317"/>
                <a:gd name="connsiteX3" fmla="*/ 0 w 19790"/>
                <a:gd name="connsiteY3" fmla="*/ 81 h 317"/>
              </a:gdLst>
              <a:ahLst/>
              <a:cxnLst>
                <a:cxn ang="0">
                  <a:pos x="connsiteX0" y="connsiteY0"/>
                </a:cxn>
                <a:cxn ang="0">
                  <a:pos x="connsiteX1" y="connsiteY1"/>
                </a:cxn>
                <a:cxn ang="0">
                  <a:pos x="connsiteX2" y="connsiteY2"/>
                </a:cxn>
                <a:cxn ang="0">
                  <a:pos x="connsiteX3" y="connsiteY3"/>
                </a:cxn>
              </a:cxnLst>
              <a:rect l="l" t="t" r="r" b="b"/>
              <a:pathLst>
                <a:path w="19790" h="317">
                  <a:moveTo>
                    <a:pt x="0" y="81"/>
                  </a:moveTo>
                  <a:cubicBezTo>
                    <a:pt x="108" y="81"/>
                    <a:pt x="19252" y="403"/>
                    <a:pt x="19790" y="296"/>
                  </a:cubicBezTo>
                  <a:cubicBezTo>
                    <a:pt x="18715" y="188"/>
                    <a:pt x="14735" y="81"/>
                    <a:pt x="10648" y="81"/>
                  </a:cubicBezTo>
                  <a:cubicBezTo>
                    <a:pt x="5378" y="-27"/>
                    <a:pt x="53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0" name="任意多边形: 形状 351">
              <a:extLst>
                <a:ext uri="{FF2B5EF4-FFF2-40B4-BE49-F238E27FC236}">
                  <a16:creationId xmlns:a16="http://schemas.microsoft.com/office/drawing/2014/main" xmlns="" id="{5FCFA3B9-05A5-48D4-85CE-C1E60947C02E}"/>
                </a:ext>
              </a:extLst>
            </p:cNvPr>
            <p:cNvSpPr/>
            <p:nvPr/>
          </p:nvSpPr>
          <p:spPr>
            <a:xfrm>
              <a:off x="301948" y="185474"/>
              <a:ext cx="79078" cy="909"/>
            </a:xfrm>
            <a:custGeom>
              <a:avLst/>
              <a:gdLst>
                <a:gd name="connsiteX0" fmla="*/ 18715 w 18714"/>
                <a:gd name="connsiteY0" fmla="*/ 215 h 215"/>
                <a:gd name="connsiteX1" fmla="*/ 9895 w 18714"/>
                <a:gd name="connsiteY1" fmla="*/ 0 h 215"/>
                <a:gd name="connsiteX2" fmla="*/ 0 w 18714"/>
                <a:gd name="connsiteY2" fmla="*/ 108 h 215"/>
                <a:gd name="connsiteX3" fmla="*/ 18715 w 18714"/>
                <a:gd name="connsiteY3" fmla="*/ 215 h 215"/>
              </a:gdLst>
              <a:ahLst/>
              <a:cxnLst>
                <a:cxn ang="0">
                  <a:pos x="connsiteX0" y="connsiteY0"/>
                </a:cxn>
                <a:cxn ang="0">
                  <a:pos x="connsiteX1" y="connsiteY1"/>
                </a:cxn>
                <a:cxn ang="0">
                  <a:pos x="connsiteX2" y="connsiteY2"/>
                </a:cxn>
                <a:cxn ang="0">
                  <a:pos x="connsiteX3" y="connsiteY3"/>
                </a:cxn>
              </a:cxnLst>
              <a:rect l="l" t="t" r="r" b="b"/>
              <a:pathLst>
                <a:path w="18714" h="215">
                  <a:moveTo>
                    <a:pt x="18715" y="215"/>
                  </a:moveTo>
                  <a:cubicBezTo>
                    <a:pt x="18177" y="215"/>
                    <a:pt x="14305" y="108"/>
                    <a:pt x="9895" y="0"/>
                  </a:cubicBezTo>
                  <a:cubicBezTo>
                    <a:pt x="4732" y="0"/>
                    <a:pt x="430" y="108"/>
                    <a:pt x="0" y="108"/>
                  </a:cubicBezTo>
                  <a:cubicBezTo>
                    <a:pt x="107" y="108"/>
                    <a:pt x="18177" y="215"/>
                    <a:pt x="18715"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1" name="任意多边形: 形状 352">
              <a:extLst>
                <a:ext uri="{FF2B5EF4-FFF2-40B4-BE49-F238E27FC236}">
                  <a16:creationId xmlns:a16="http://schemas.microsoft.com/office/drawing/2014/main" xmlns="" id="{9BFC4ED8-58BB-4A5E-99A9-19FD0F399BDC}"/>
                </a:ext>
              </a:extLst>
            </p:cNvPr>
            <p:cNvSpPr/>
            <p:nvPr/>
          </p:nvSpPr>
          <p:spPr>
            <a:xfrm>
              <a:off x="289677" y="183653"/>
              <a:ext cx="73171" cy="909"/>
            </a:xfrm>
            <a:custGeom>
              <a:avLst/>
              <a:gdLst>
                <a:gd name="connsiteX0" fmla="*/ 0 w 17316"/>
                <a:gd name="connsiteY0" fmla="*/ 215 h 215"/>
                <a:gd name="connsiteX1" fmla="*/ 17316 w 17316"/>
                <a:gd name="connsiteY1" fmla="*/ 108 h 215"/>
                <a:gd name="connsiteX2" fmla="*/ 9035 w 17316"/>
                <a:gd name="connsiteY2" fmla="*/ 0 h 215"/>
                <a:gd name="connsiteX3" fmla="*/ 0 w 17316"/>
                <a:gd name="connsiteY3" fmla="*/ 215 h 215"/>
              </a:gdLst>
              <a:ahLst/>
              <a:cxnLst>
                <a:cxn ang="0">
                  <a:pos x="connsiteX0" y="connsiteY0"/>
                </a:cxn>
                <a:cxn ang="0">
                  <a:pos x="connsiteX1" y="connsiteY1"/>
                </a:cxn>
                <a:cxn ang="0">
                  <a:pos x="connsiteX2" y="connsiteY2"/>
                </a:cxn>
                <a:cxn ang="0">
                  <a:pos x="connsiteX3" y="connsiteY3"/>
                </a:cxn>
              </a:cxnLst>
              <a:rect l="l" t="t" r="r" b="b"/>
              <a:pathLst>
                <a:path w="17316" h="215">
                  <a:moveTo>
                    <a:pt x="0" y="215"/>
                  </a:moveTo>
                  <a:cubicBezTo>
                    <a:pt x="108" y="215"/>
                    <a:pt x="16886" y="108"/>
                    <a:pt x="17316" y="108"/>
                  </a:cubicBezTo>
                  <a:cubicBezTo>
                    <a:pt x="16671" y="108"/>
                    <a:pt x="13014" y="0"/>
                    <a:pt x="9035" y="0"/>
                  </a:cubicBezTo>
                  <a:cubicBezTo>
                    <a:pt x="4517" y="0"/>
                    <a:pt x="430" y="108"/>
                    <a:pt x="0"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2" name="任意多边形: 形状 353">
              <a:extLst>
                <a:ext uri="{FF2B5EF4-FFF2-40B4-BE49-F238E27FC236}">
                  <a16:creationId xmlns:a16="http://schemas.microsoft.com/office/drawing/2014/main" xmlns="" id="{4A8D2C7A-0029-4C66-AFC8-3D40C5B60F78}"/>
                </a:ext>
              </a:extLst>
            </p:cNvPr>
            <p:cNvSpPr/>
            <p:nvPr/>
          </p:nvSpPr>
          <p:spPr>
            <a:xfrm>
              <a:off x="276497" y="182089"/>
              <a:ext cx="66807" cy="1107"/>
            </a:xfrm>
            <a:custGeom>
              <a:avLst/>
              <a:gdLst>
                <a:gd name="connsiteX0" fmla="*/ 0 w 15810"/>
                <a:gd name="connsiteY0" fmla="*/ 263 h 262"/>
                <a:gd name="connsiteX1" fmla="*/ 15811 w 15810"/>
                <a:gd name="connsiteY1" fmla="*/ 48 h 262"/>
                <a:gd name="connsiteX2" fmla="*/ 8174 w 15810"/>
                <a:gd name="connsiteY2" fmla="*/ 48 h 262"/>
                <a:gd name="connsiteX3" fmla="*/ 0 w 15810"/>
                <a:gd name="connsiteY3" fmla="*/ 263 h 262"/>
              </a:gdLst>
              <a:ahLst/>
              <a:cxnLst>
                <a:cxn ang="0">
                  <a:pos x="connsiteX0" y="connsiteY0"/>
                </a:cxn>
                <a:cxn ang="0">
                  <a:pos x="connsiteX1" y="connsiteY1"/>
                </a:cxn>
                <a:cxn ang="0">
                  <a:pos x="connsiteX2" y="connsiteY2"/>
                </a:cxn>
                <a:cxn ang="0">
                  <a:pos x="connsiteX3" y="connsiteY3"/>
                </a:cxn>
              </a:cxnLst>
              <a:rect l="l" t="t" r="r" b="b"/>
              <a:pathLst>
                <a:path w="15810" h="262">
                  <a:moveTo>
                    <a:pt x="0" y="263"/>
                  </a:moveTo>
                  <a:cubicBezTo>
                    <a:pt x="108" y="263"/>
                    <a:pt x="15380" y="48"/>
                    <a:pt x="15811" y="48"/>
                  </a:cubicBezTo>
                  <a:cubicBezTo>
                    <a:pt x="15273" y="48"/>
                    <a:pt x="12261" y="-60"/>
                    <a:pt x="8174" y="48"/>
                  </a:cubicBezTo>
                  <a:cubicBezTo>
                    <a:pt x="4302" y="48"/>
                    <a:pt x="645" y="263"/>
                    <a:pt x="0" y="2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3" name="任意多边形: 形状 354">
              <a:extLst>
                <a:ext uri="{FF2B5EF4-FFF2-40B4-BE49-F238E27FC236}">
                  <a16:creationId xmlns:a16="http://schemas.microsoft.com/office/drawing/2014/main" xmlns="" id="{D36EDC7D-3A54-4BE7-97D6-9D0671F67C58}"/>
                </a:ext>
              </a:extLst>
            </p:cNvPr>
            <p:cNvSpPr/>
            <p:nvPr/>
          </p:nvSpPr>
          <p:spPr>
            <a:xfrm>
              <a:off x="261501" y="180927"/>
              <a:ext cx="59535" cy="1361"/>
            </a:xfrm>
            <a:custGeom>
              <a:avLst/>
              <a:gdLst>
                <a:gd name="connsiteX0" fmla="*/ 0 w 14089"/>
                <a:gd name="connsiteY0" fmla="*/ 323 h 322"/>
                <a:gd name="connsiteX1" fmla="*/ 14090 w 14089"/>
                <a:gd name="connsiteY1" fmla="*/ 0 h 322"/>
                <a:gd name="connsiteX2" fmla="*/ 7206 w 14089"/>
                <a:gd name="connsiteY2" fmla="*/ 0 h 322"/>
                <a:gd name="connsiteX3" fmla="*/ 0 w 14089"/>
                <a:gd name="connsiteY3" fmla="*/ 323 h 322"/>
              </a:gdLst>
              <a:ahLst/>
              <a:cxnLst>
                <a:cxn ang="0">
                  <a:pos x="connsiteX0" y="connsiteY0"/>
                </a:cxn>
                <a:cxn ang="0">
                  <a:pos x="connsiteX1" y="connsiteY1"/>
                </a:cxn>
                <a:cxn ang="0">
                  <a:pos x="connsiteX2" y="connsiteY2"/>
                </a:cxn>
                <a:cxn ang="0">
                  <a:pos x="connsiteX3" y="connsiteY3"/>
                </a:cxn>
              </a:cxnLst>
              <a:rect l="l" t="t" r="r" b="b"/>
              <a:pathLst>
                <a:path w="14089" h="322">
                  <a:moveTo>
                    <a:pt x="0" y="323"/>
                  </a:moveTo>
                  <a:cubicBezTo>
                    <a:pt x="107" y="323"/>
                    <a:pt x="13875" y="0"/>
                    <a:pt x="14090" y="0"/>
                  </a:cubicBezTo>
                  <a:cubicBezTo>
                    <a:pt x="13552" y="0"/>
                    <a:pt x="10756" y="0"/>
                    <a:pt x="7206" y="0"/>
                  </a:cubicBezTo>
                  <a:cubicBezTo>
                    <a:pt x="3980" y="108"/>
                    <a:pt x="538" y="215"/>
                    <a:pt x="0"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4" name="任意多边形: 形状 355">
              <a:extLst>
                <a:ext uri="{FF2B5EF4-FFF2-40B4-BE49-F238E27FC236}">
                  <a16:creationId xmlns:a16="http://schemas.microsoft.com/office/drawing/2014/main" xmlns="" id="{185F2426-3789-426F-9D56-9EFD76FC6D82}"/>
                </a:ext>
              </a:extLst>
            </p:cNvPr>
            <p:cNvSpPr/>
            <p:nvPr/>
          </p:nvSpPr>
          <p:spPr>
            <a:xfrm>
              <a:off x="245139" y="179562"/>
              <a:ext cx="51810" cy="1817"/>
            </a:xfrm>
            <a:custGeom>
              <a:avLst/>
              <a:gdLst>
                <a:gd name="connsiteX0" fmla="*/ 0 w 12261"/>
                <a:gd name="connsiteY0" fmla="*/ 430 h 430"/>
                <a:gd name="connsiteX1" fmla="*/ 12261 w 12261"/>
                <a:gd name="connsiteY1" fmla="*/ 0 h 430"/>
                <a:gd name="connsiteX2" fmla="*/ 6131 w 12261"/>
                <a:gd name="connsiteY2" fmla="*/ 108 h 430"/>
                <a:gd name="connsiteX3" fmla="*/ 0 w 12261"/>
                <a:gd name="connsiteY3" fmla="*/ 430 h 430"/>
              </a:gdLst>
              <a:ahLst/>
              <a:cxnLst>
                <a:cxn ang="0">
                  <a:pos x="connsiteX0" y="connsiteY0"/>
                </a:cxn>
                <a:cxn ang="0">
                  <a:pos x="connsiteX1" y="connsiteY1"/>
                </a:cxn>
                <a:cxn ang="0">
                  <a:pos x="connsiteX2" y="connsiteY2"/>
                </a:cxn>
                <a:cxn ang="0">
                  <a:pos x="connsiteX3" y="connsiteY3"/>
                </a:cxn>
              </a:cxnLst>
              <a:rect l="l" t="t" r="r" b="b"/>
              <a:pathLst>
                <a:path w="12261" h="430">
                  <a:moveTo>
                    <a:pt x="0" y="430"/>
                  </a:moveTo>
                  <a:cubicBezTo>
                    <a:pt x="107" y="430"/>
                    <a:pt x="12154" y="0"/>
                    <a:pt x="12261" y="0"/>
                  </a:cubicBezTo>
                  <a:cubicBezTo>
                    <a:pt x="11831" y="0"/>
                    <a:pt x="9357" y="0"/>
                    <a:pt x="6131" y="108"/>
                  </a:cubicBezTo>
                  <a:cubicBezTo>
                    <a:pt x="3334" y="215"/>
                    <a:pt x="430" y="323"/>
                    <a:pt x="0"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5" name="任意多边形: 形状 356">
              <a:extLst>
                <a:ext uri="{FF2B5EF4-FFF2-40B4-BE49-F238E27FC236}">
                  <a16:creationId xmlns:a16="http://schemas.microsoft.com/office/drawing/2014/main" xmlns="" id="{21C47DF1-5EF2-4065-B050-61E3159FE068}"/>
                </a:ext>
              </a:extLst>
            </p:cNvPr>
            <p:cNvSpPr/>
            <p:nvPr/>
          </p:nvSpPr>
          <p:spPr>
            <a:xfrm>
              <a:off x="227865" y="178654"/>
              <a:ext cx="44081" cy="2269"/>
            </a:xfrm>
            <a:custGeom>
              <a:avLst/>
              <a:gdLst>
                <a:gd name="connsiteX0" fmla="*/ 10433 w 10432"/>
                <a:gd name="connsiteY0" fmla="*/ 0 h 537"/>
                <a:gd name="connsiteX1" fmla="*/ 5055 w 10432"/>
                <a:gd name="connsiteY1" fmla="*/ 108 h 537"/>
                <a:gd name="connsiteX2" fmla="*/ 5055 w 10432"/>
                <a:gd name="connsiteY2" fmla="*/ 108 h 537"/>
                <a:gd name="connsiteX3" fmla="*/ 0 w 10432"/>
                <a:gd name="connsiteY3" fmla="*/ 538 h 537"/>
                <a:gd name="connsiteX4" fmla="*/ 10433 w 10432"/>
                <a:gd name="connsiteY4" fmla="*/ 0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2" h="537">
                  <a:moveTo>
                    <a:pt x="10433" y="0"/>
                  </a:moveTo>
                  <a:cubicBezTo>
                    <a:pt x="10110" y="0"/>
                    <a:pt x="7852" y="0"/>
                    <a:pt x="5055" y="108"/>
                  </a:cubicBezTo>
                  <a:lnTo>
                    <a:pt x="5055" y="108"/>
                  </a:lnTo>
                  <a:cubicBezTo>
                    <a:pt x="2689" y="215"/>
                    <a:pt x="215" y="430"/>
                    <a:pt x="0" y="538"/>
                  </a:cubicBezTo>
                  <a:cubicBezTo>
                    <a:pt x="108" y="430"/>
                    <a:pt x="10218" y="0"/>
                    <a:pt x="1043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6" name="任意多边形: 形状 357">
              <a:extLst>
                <a:ext uri="{FF2B5EF4-FFF2-40B4-BE49-F238E27FC236}">
                  <a16:creationId xmlns:a16="http://schemas.microsoft.com/office/drawing/2014/main" xmlns="" id="{A8082017-3417-4A9C-BE78-17CDFB65932C}"/>
                </a:ext>
              </a:extLst>
            </p:cNvPr>
            <p:cNvSpPr/>
            <p:nvPr/>
          </p:nvSpPr>
          <p:spPr>
            <a:xfrm>
              <a:off x="209686" y="177745"/>
              <a:ext cx="35449" cy="2726"/>
            </a:xfrm>
            <a:custGeom>
              <a:avLst/>
              <a:gdLst>
                <a:gd name="connsiteX0" fmla="*/ 8389 w 8389"/>
                <a:gd name="connsiteY0" fmla="*/ 0 h 645"/>
                <a:gd name="connsiteX1" fmla="*/ 3872 w 8389"/>
                <a:gd name="connsiteY1" fmla="*/ 215 h 645"/>
                <a:gd name="connsiteX2" fmla="*/ 0 w 8389"/>
                <a:gd name="connsiteY2" fmla="*/ 645 h 645"/>
                <a:gd name="connsiteX3" fmla="*/ 8389 w 8389"/>
                <a:gd name="connsiteY3" fmla="*/ 0 h 645"/>
              </a:gdLst>
              <a:ahLst/>
              <a:cxnLst>
                <a:cxn ang="0">
                  <a:pos x="connsiteX0" y="connsiteY0"/>
                </a:cxn>
                <a:cxn ang="0">
                  <a:pos x="connsiteX1" y="connsiteY1"/>
                </a:cxn>
                <a:cxn ang="0">
                  <a:pos x="connsiteX2" y="connsiteY2"/>
                </a:cxn>
                <a:cxn ang="0">
                  <a:pos x="connsiteX3" y="connsiteY3"/>
                </a:cxn>
              </a:cxnLst>
              <a:rect l="l" t="t" r="r" b="b"/>
              <a:pathLst>
                <a:path w="8389" h="645">
                  <a:moveTo>
                    <a:pt x="8389" y="0"/>
                  </a:moveTo>
                  <a:cubicBezTo>
                    <a:pt x="8067" y="0"/>
                    <a:pt x="6131" y="0"/>
                    <a:pt x="3872" y="215"/>
                  </a:cubicBezTo>
                  <a:cubicBezTo>
                    <a:pt x="2474" y="323"/>
                    <a:pt x="323" y="538"/>
                    <a:pt x="0" y="645"/>
                  </a:cubicBezTo>
                  <a:cubicBezTo>
                    <a:pt x="107" y="538"/>
                    <a:pt x="8282" y="0"/>
                    <a:pt x="83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7" name="任意多边形: 形状 358">
              <a:extLst>
                <a:ext uri="{FF2B5EF4-FFF2-40B4-BE49-F238E27FC236}">
                  <a16:creationId xmlns:a16="http://schemas.microsoft.com/office/drawing/2014/main" xmlns="" id="{AC41F86F-2419-4F22-979D-4C393B48EEA3}"/>
                </a:ext>
              </a:extLst>
            </p:cNvPr>
            <p:cNvSpPr/>
            <p:nvPr/>
          </p:nvSpPr>
          <p:spPr>
            <a:xfrm>
              <a:off x="191508" y="177293"/>
              <a:ext cx="26359" cy="2726"/>
            </a:xfrm>
            <a:custGeom>
              <a:avLst/>
              <a:gdLst>
                <a:gd name="connsiteX0" fmla="*/ 6238 w 6238"/>
                <a:gd name="connsiteY0" fmla="*/ 0 h 645"/>
                <a:gd name="connsiteX1" fmla="*/ 2689 w 6238"/>
                <a:gd name="connsiteY1" fmla="*/ 215 h 645"/>
                <a:gd name="connsiteX2" fmla="*/ 0 w 6238"/>
                <a:gd name="connsiteY2" fmla="*/ 645 h 645"/>
                <a:gd name="connsiteX3" fmla="*/ 0 w 6238"/>
                <a:gd name="connsiteY3" fmla="*/ 645 h 645"/>
                <a:gd name="connsiteX4" fmla="*/ 6238 w 6238"/>
                <a:gd name="connsiteY4" fmla="*/ 0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8" h="645">
                  <a:moveTo>
                    <a:pt x="6238" y="0"/>
                  </a:moveTo>
                  <a:cubicBezTo>
                    <a:pt x="6023" y="0"/>
                    <a:pt x="4410" y="0"/>
                    <a:pt x="2689" y="215"/>
                  </a:cubicBezTo>
                  <a:cubicBezTo>
                    <a:pt x="1506" y="323"/>
                    <a:pt x="215" y="538"/>
                    <a:pt x="0" y="645"/>
                  </a:cubicBezTo>
                  <a:cubicBezTo>
                    <a:pt x="0" y="645"/>
                    <a:pt x="0" y="645"/>
                    <a:pt x="0" y="645"/>
                  </a:cubicBezTo>
                  <a:cubicBezTo>
                    <a:pt x="0" y="645"/>
                    <a:pt x="6023" y="108"/>
                    <a:pt x="62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8" name="任意多边形: 形状 359">
              <a:extLst>
                <a:ext uri="{FF2B5EF4-FFF2-40B4-BE49-F238E27FC236}">
                  <a16:creationId xmlns:a16="http://schemas.microsoft.com/office/drawing/2014/main" xmlns="" id="{7E269A2B-EF25-4971-9949-9D19B0E95703}"/>
                </a:ext>
              </a:extLst>
            </p:cNvPr>
            <p:cNvSpPr/>
            <p:nvPr/>
          </p:nvSpPr>
          <p:spPr>
            <a:xfrm>
              <a:off x="171964" y="177293"/>
              <a:ext cx="17270" cy="2726"/>
            </a:xfrm>
            <a:custGeom>
              <a:avLst/>
              <a:gdLst>
                <a:gd name="connsiteX0" fmla="*/ 0 w 4087"/>
                <a:gd name="connsiteY0" fmla="*/ 645 h 645"/>
                <a:gd name="connsiteX1" fmla="*/ 4087 w 4087"/>
                <a:gd name="connsiteY1" fmla="*/ 0 h 645"/>
                <a:gd name="connsiteX2" fmla="*/ 1398 w 4087"/>
                <a:gd name="connsiteY2" fmla="*/ 215 h 645"/>
                <a:gd name="connsiteX3" fmla="*/ 1398 w 4087"/>
                <a:gd name="connsiteY3" fmla="*/ 215 h 645"/>
                <a:gd name="connsiteX4" fmla="*/ 0 w 4087"/>
                <a:gd name="connsiteY4" fmla="*/ 645 h 645"/>
                <a:gd name="connsiteX5" fmla="*/ 0 w 4087"/>
                <a:gd name="connsiteY5" fmla="*/ 645 h 645"/>
                <a:gd name="connsiteX6" fmla="*/ 0 w 4087"/>
                <a:gd name="connsiteY6" fmla="*/ 645 h 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7" h="645">
                  <a:moveTo>
                    <a:pt x="0" y="645"/>
                  </a:moveTo>
                  <a:cubicBezTo>
                    <a:pt x="0" y="645"/>
                    <a:pt x="3980" y="108"/>
                    <a:pt x="4087" y="0"/>
                  </a:cubicBezTo>
                  <a:cubicBezTo>
                    <a:pt x="3872" y="0"/>
                    <a:pt x="2581" y="0"/>
                    <a:pt x="1398" y="215"/>
                  </a:cubicBezTo>
                  <a:lnTo>
                    <a:pt x="1398" y="215"/>
                  </a:lnTo>
                  <a:cubicBezTo>
                    <a:pt x="645" y="323"/>
                    <a:pt x="108" y="538"/>
                    <a:pt x="0" y="645"/>
                  </a:cubicBezTo>
                  <a:lnTo>
                    <a:pt x="0" y="645"/>
                  </a:lnTo>
                  <a:cubicBezTo>
                    <a:pt x="0" y="645"/>
                    <a:pt x="0" y="645"/>
                    <a:pt x="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9" name="任意多边形: 形状 360">
              <a:extLst>
                <a:ext uri="{FF2B5EF4-FFF2-40B4-BE49-F238E27FC236}">
                  <a16:creationId xmlns:a16="http://schemas.microsoft.com/office/drawing/2014/main" xmlns="" id="{2699E314-7C8F-409F-B159-05B81C514E59}"/>
                </a:ext>
              </a:extLst>
            </p:cNvPr>
            <p:cNvSpPr/>
            <p:nvPr/>
          </p:nvSpPr>
          <p:spPr>
            <a:xfrm>
              <a:off x="151217" y="177445"/>
              <a:ext cx="9837" cy="2569"/>
            </a:xfrm>
            <a:custGeom>
              <a:avLst/>
              <a:gdLst>
                <a:gd name="connsiteX0" fmla="*/ 2329 w 2328"/>
                <a:gd name="connsiteY0" fmla="*/ 71 h 608"/>
                <a:gd name="connsiteX1" fmla="*/ 393 w 2328"/>
                <a:gd name="connsiteY1" fmla="*/ 178 h 608"/>
                <a:gd name="connsiteX2" fmla="*/ 70 w 2328"/>
                <a:gd name="connsiteY2" fmla="*/ 393 h 608"/>
                <a:gd name="connsiteX3" fmla="*/ 178 w 2328"/>
                <a:gd name="connsiteY3" fmla="*/ 608 h 608"/>
                <a:gd name="connsiteX4" fmla="*/ 2329 w 2328"/>
                <a:gd name="connsiteY4" fmla="*/ 71 h 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8" h="608">
                  <a:moveTo>
                    <a:pt x="2329" y="71"/>
                  </a:moveTo>
                  <a:cubicBezTo>
                    <a:pt x="2221" y="-37"/>
                    <a:pt x="1038" y="-37"/>
                    <a:pt x="393" y="178"/>
                  </a:cubicBezTo>
                  <a:cubicBezTo>
                    <a:pt x="285" y="178"/>
                    <a:pt x="178" y="286"/>
                    <a:pt x="70" y="393"/>
                  </a:cubicBezTo>
                  <a:cubicBezTo>
                    <a:pt x="70" y="393"/>
                    <a:pt x="-145" y="608"/>
                    <a:pt x="178" y="608"/>
                  </a:cubicBezTo>
                  <a:cubicBezTo>
                    <a:pt x="608" y="608"/>
                    <a:pt x="2329" y="178"/>
                    <a:pt x="2329" y="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30" name="任意多边形: 形状 361">
              <a:extLst>
                <a:ext uri="{FF2B5EF4-FFF2-40B4-BE49-F238E27FC236}">
                  <a16:creationId xmlns:a16="http://schemas.microsoft.com/office/drawing/2014/main" xmlns="" id="{ED169FA3-068E-468A-9F82-23390793BFF9}"/>
                </a:ext>
              </a:extLst>
            </p:cNvPr>
            <p:cNvSpPr/>
            <p:nvPr/>
          </p:nvSpPr>
          <p:spPr>
            <a:xfrm>
              <a:off x="127583" y="178020"/>
              <a:ext cx="6934" cy="2451"/>
            </a:xfrm>
            <a:custGeom>
              <a:avLst/>
              <a:gdLst>
                <a:gd name="connsiteX0" fmla="*/ 1146 w 1641"/>
                <a:gd name="connsiteY0" fmla="*/ 580 h 580"/>
                <a:gd name="connsiteX1" fmla="*/ 1576 w 1641"/>
                <a:gd name="connsiteY1" fmla="*/ 365 h 580"/>
                <a:gd name="connsiteX2" fmla="*/ 178 w 1641"/>
                <a:gd name="connsiteY2" fmla="*/ 42 h 580"/>
                <a:gd name="connsiteX3" fmla="*/ 71 w 1641"/>
                <a:gd name="connsiteY3" fmla="*/ 258 h 580"/>
                <a:gd name="connsiteX4" fmla="*/ 71 w 1641"/>
                <a:gd name="connsiteY4" fmla="*/ 258 h 580"/>
                <a:gd name="connsiteX5" fmla="*/ 1146 w 1641"/>
                <a:gd name="connsiteY5" fmla="*/ 580 h 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1" h="580">
                  <a:moveTo>
                    <a:pt x="1146" y="580"/>
                  </a:moveTo>
                  <a:cubicBezTo>
                    <a:pt x="1254" y="580"/>
                    <a:pt x="1469" y="580"/>
                    <a:pt x="1576" y="365"/>
                  </a:cubicBezTo>
                  <a:cubicBezTo>
                    <a:pt x="2007" y="-173"/>
                    <a:pt x="178" y="42"/>
                    <a:pt x="178" y="42"/>
                  </a:cubicBezTo>
                  <a:cubicBezTo>
                    <a:pt x="-37" y="42"/>
                    <a:pt x="-37" y="150"/>
                    <a:pt x="71" y="258"/>
                  </a:cubicBezTo>
                  <a:lnTo>
                    <a:pt x="71" y="258"/>
                  </a:lnTo>
                  <a:cubicBezTo>
                    <a:pt x="71" y="150"/>
                    <a:pt x="608" y="580"/>
                    <a:pt x="1146" y="5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31" name="任意多边形: 形状 362">
              <a:extLst>
                <a:ext uri="{FF2B5EF4-FFF2-40B4-BE49-F238E27FC236}">
                  <a16:creationId xmlns:a16="http://schemas.microsoft.com/office/drawing/2014/main" xmlns="" id="{42E53864-04E5-421A-9E00-195F21092CEA}"/>
                </a:ext>
              </a:extLst>
            </p:cNvPr>
            <p:cNvSpPr/>
            <p:nvPr/>
          </p:nvSpPr>
          <p:spPr>
            <a:xfrm>
              <a:off x="99702" y="178814"/>
              <a:ext cx="13644" cy="2109"/>
            </a:xfrm>
            <a:custGeom>
              <a:avLst/>
              <a:gdLst>
                <a:gd name="connsiteX0" fmla="*/ 753 w 3229"/>
                <a:gd name="connsiteY0" fmla="*/ 177 h 499"/>
                <a:gd name="connsiteX1" fmla="*/ 3119 w 3229"/>
                <a:gd name="connsiteY1" fmla="*/ 500 h 499"/>
                <a:gd name="connsiteX2" fmla="*/ 3227 w 3229"/>
                <a:gd name="connsiteY2" fmla="*/ 500 h 499"/>
                <a:gd name="connsiteX3" fmla="*/ 0 w 3229"/>
                <a:gd name="connsiteY3" fmla="*/ 70 h 499"/>
                <a:gd name="connsiteX4" fmla="*/ 753 w 3229"/>
                <a:gd name="connsiteY4" fmla="*/ 177 h 499"/>
                <a:gd name="connsiteX5" fmla="*/ 753 w 3229"/>
                <a:gd name="connsiteY5" fmla="*/ 177 h 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9" h="499">
                  <a:moveTo>
                    <a:pt x="753" y="177"/>
                  </a:moveTo>
                  <a:cubicBezTo>
                    <a:pt x="1506" y="285"/>
                    <a:pt x="2259" y="500"/>
                    <a:pt x="3119" y="500"/>
                  </a:cubicBezTo>
                  <a:cubicBezTo>
                    <a:pt x="3119" y="500"/>
                    <a:pt x="3227" y="500"/>
                    <a:pt x="3227" y="500"/>
                  </a:cubicBezTo>
                  <a:cubicBezTo>
                    <a:pt x="3334" y="177"/>
                    <a:pt x="323" y="-145"/>
                    <a:pt x="0" y="70"/>
                  </a:cubicBezTo>
                  <a:cubicBezTo>
                    <a:pt x="215" y="177"/>
                    <a:pt x="430" y="177"/>
                    <a:pt x="753" y="177"/>
                  </a:cubicBezTo>
                  <a:lnTo>
                    <a:pt x="753" y="17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532" name="任意多边形: 形状 363">
              <a:extLst>
                <a:ext uri="{FF2B5EF4-FFF2-40B4-BE49-F238E27FC236}">
                  <a16:creationId xmlns:a16="http://schemas.microsoft.com/office/drawing/2014/main" xmlns="" id="{731B9C81-0A6F-4E67-93F2-F4F60A55931C}"/>
                </a:ext>
              </a:extLst>
            </p:cNvPr>
            <p:cNvSpPr/>
            <p:nvPr/>
          </p:nvSpPr>
          <p:spPr>
            <a:xfrm>
              <a:off x="70613" y="179900"/>
              <a:ext cx="22269" cy="1935"/>
            </a:xfrm>
            <a:custGeom>
              <a:avLst/>
              <a:gdLst>
                <a:gd name="connsiteX0" fmla="*/ 5270 w 5270"/>
                <a:gd name="connsiteY0" fmla="*/ 458 h 458"/>
                <a:gd name="connsiteX1" fmla="*/ 5270 w 5270"/>
                <a:gd name="connsiteY1" fmla="*/ 458 h 458"/>
                <a:gd name="connsiteX2" fmla="*/ 0 w 5270"/>
                <a:gd name="connsiteY2" fmla="*/ 28 h 458"/>
                <a:gd name="connsiteX3" fmla="*/ 1613 w 5270"/>
                <a:gd name="connsiteY3" fmla="*/ 136 h 458"/>
                <a:gd name="connsiteX4" fmla="*/ 5270 w 5270"/>
                <a:gd name="connsiteY4" fmla="*/ 458 h 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 h="458">
                  <a:moveTo>
                    <a:pt x="5270" y="458"/>
                  </a:moveTo>
                  <a:cubicBezTo>
                    <a:pt x="5270" y="458"/>
                    <a:pt x="5270" y="458"/>
                    <a:pt x="5270" y="458"/>
                  </a:cubicBezTo>
                  <a:cubicBezTo>
                    <a:pt x="4840" y="136"/>
                    <a:pt x="753" y="-80"/>
                    <a:pt x="0" y="28"/>
                  </a:cubicBezTo>
                  <a:cubicBezTo>
                    <a:pt x="538" y="136"/>
                    <a:pt x="1076" y="136"/>
                    <a:pt x="1613" y="136"/>
                  </a:cubicBezTo>
                  <a:cubicBezTo>
                    <a:pt x="2796" y="243"/>
                    <a:pt x="3980" y="458"/>
                    <a:pt x="5270" y="45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59" name="任意多边形: 形状 646">
              <a:extLst>
                <a:ext uri="{FF2B5EF4-FFF2-40B4-BE49-F238E27FC236}">
                  <a16:creationId xmlns:a16="http://schemas.microsoft.com/office/drawing/2014/main" xmlns="" id="{BD4B2483-6894-4F63-9404-DEA159E8AE3D}"/>
                </a:ext>
              </a:extLst>
            </p:cNvPr>
            <p:cNvSpPr/>
            <p:nvPr/>
          </p:nvSpPr>
          <p:spPr>
            <a:xfrm>
              <a:off x="122854" y="257736"/>
              <a:ext cx="12292" cy="21496"/>
            </a:xfrm>
            <a:custGeom>
              <a:avLst/>
              <a:gdLst>
                <a:gd name="connsiteX0" fmla="*/ 1619 w 2909"/>
                <a:gd name="connsiteY0" fmla="*/ 0 h 5087"/>
                <a:gd name="connsiteX1" fmla="*/ 436 w 2909"/>
                <a:gd name="connsiteY1" fmla="*/ 4625 h 5087"/>
                <a:gd name="connsiteX2" fmla="*/ 2910 w 2909"/>
                <a:gd name="connsiteY2" fmla="*/ 2689 h 5087"/>
                <a:gd name="connsiteX3" fmla="*/ 1619 w 2909"/>
                <a:gd name="connsiteY3" fmla="*/ 0 h 5087"/>
              </a:gdLst>
              <a:ahLst/>
              <a:cxnLst>
                <a:cxn ang="0">
                  <a:pos x="connsiteX0" y="connsiteY0"/>
                </a:cxn>
                <a:cxn ang="0">
                  <a:pos x="connsiteX1" y="connsiteY1"/>
                </a:cxn>
                <a:cxn ang="0">
                  <a:pos x="connsiteX2" y="connsiteY2"/>
                </a:cxn>
                <a:cxn ang="0">
                  <a:pos x="connsiteX3" y="connsiteY3"/>
                </a:cxn>
              </a:cxnLst>
              <a:rect l="l" t="t" r="r" b="b"/>
              <a:pathLst>
                <a:path w="2909" h="5087">
                  <a:moveTo>
                    <a:pt x="1619" y="0"/>
                  </a:moveTo>
                  <a:cubicBezTo>
                    <a:pt x="221" y="108"/>
                    <a:pt x="-532" y="3334"/>
                    <a:pt x="436" y="4625"/>
                  </a:cubicBezTo>
                  <a:cubicBezTo>
                    <a:pt x="1189" y="5700"/>
                    <a:pt x="2695" y="4840"/>
                    <a:pt x="2910" y="2689"/>
                  </a:cubicBezTo>
                  <a:cubicBezTo>
                    <a:pt x="2910" y="1613"/>
                    <a:pt x="2587" y="0"/>
                    <a:pt x="161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0" name="任意多边形: 形状 647">
              <a:extLst>
                <a:ext uri="{FF2B5EF4-FFF2-40B4-BE49-F238E27FC236}">
                  <a16:creationId xmlns:a16="http://schemas.microsoft.com/office/drawing/2014/main" xmlns="" id="{885A9CA2-0DA8-4AE6-917E-17ADD5A2CE31}"/>
                </a:ext>
              </a:extLst>
            </p:cNvPr>
            <p:cNvSpPr/>
            <p:nvPr/>
          </p:nvSpPr>
          <p:spPr>
            <a:xfrm>
              <a:off x="168157" y="256371"/>
              <a:ext cx="14367" cy="21335"/>
            </a:xfrm>
            <a:custGeom>
              <a:avLst/>
              <a:gdLst>
                <a:gd name="connsiteX0" fmla="*/ 3160 w 3400"/>
                <a:gd name="connsiteY0" fmla="*/ 2689 h 5049"/>
                <a:gd name="connsiteX1" fmla="*/ 686 w 3400"/>
                <a:gd name="connsiteY1" fmla="*/ 0 h 5049"/>
                <a:gd name="connsiteX2" fmla="*/ 471 w 3400"/>
                <a:gd name="connsiteY2" fmla="*/ 108 h 5049"/>
                <a:gd name="connsiteX3" fmla="*/ 2085 w 3400"/>
                <a:gd name="connsiteY3" fmla="*/ 4948 h 5049"/>
                <a:gd name="connsiteX4" fmla="*/ 3160 w 3400"/>
                <a:gd name="connsiteY4" fmla="*/ 2689 h 5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0" h="5049">
                  <a:moveTo>
                    <a:pt x="3160" y="2689"/>
                  </a:moveTo>
                  <a:cubicBezTo>
                    <a:pt x="2838" y="1613"/>
                    <a:pt x="1762" y="108"/>
                    <a:pt x="686" y="0"/>
                  </a:cubicBezTo>
                  <a:cubicBezTo>
                    <a:pt x="579" y="0"/>
                    <a:pt x="471" y="0"/>
                    <a:pt x="471" y="108"/>
                  </a:cubicBezTo>
                  <a:cubicBezTo>
                    <a:pt x="-604" y="645"/>
                    <a:pt x="256" y="4195"/>
                    <a:pt x="2085" y="4948"/>
                  </a:cubicBezTo>
                  <a:cubicBezTo>
                    <a:pt x="3053" y="5378"/>
                    <a:pt x="3806" y="4410"/>
                    <a:pt x="3160"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1" name="任意多边形: 形状 648">
              <a:extLst>
                <a:ext uri="{FF2B5EF4-FFF2-40B4-BE49-F238E27FC236}">
                  <a16:creationId xmlns:a16="http://schemas.microsoft.com/office/drawing/2014/main" xmlns="" id="{92AAB732-A72A-4226-9B80-0BB0C7A8A876}"/>
                </a:ext>
              </a:extLst>
            </p:cNvPr>
            <p:cNvSpPr/>
            <p:nvPr/>
          </p:nvSpPr>
          <p:spPr>
            <a:xfrm>
              <a:off x="210865" y="255010"/>
              <a:ext cx="20710" cy="20934"/>
            </a:xfrm>
            <a:custGeom>
              <a:avLst/>
              <a:gdLst>
                <a:gd name="connsiteX0" fmla="*/ 366 w 4901"/>
                <a:gd name="connsiteY0" fmla="*/ 0 h 4954"/>
                <a:gd name="connsiteX1" fmla="*/ 151 w 4901"/>
                <a:gd name="connsiteY1" fmla="*/ 108 h 4954"/>
                <a:gd name="connsiteX2" fmla="*/ 4238 w 4901"/>
                <a:gd name="connsiteY2" fmla="*/ 4948 h 4954"/>
                <a:gd name="connsiteX3" fmla="*/ 4023 w 4901"/>
                <a:gd name="connsiteY3" fmla="*/ 2581 h 4954"/>
                <a:gd name="connsiteX4" fmla="*/ 366 w 4901"/>
                <a:gd name="connsiteY4" fmla="*/ 0 h 4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1" h="4954">
                  <a:moveTo>
                    <a:pt x="366" y="0"/>
                  </a:moveTo>
                  <a:cubicBezTo>
                    <a:pt x="259" y="0"/>
                    <a:pt x="259" y="0"/>
                    <a:pt x="151" y="108"/>
                  </a:cubicBezTo>
                  <a:cubicBezTo>
                    <a:pt x="-709" y="645"/>
                    <a:pt x="2302" y="4732"/>
                    <a:pt x="4238" y="4948"/>
                  </a:cubicBezTo>
                  <a:cubicBezTo>
                    <a:pt x="5206" y="5055"/>
                    <a:pt x="5099" y="3980"/>
                    <a:pt x="4023" y="2581"/>
                  </a:cubicBezTo>
                  <a:cubicBezTo>
                    <a:pt x="3163" y="1613"/>
                    <a:pt x="1442" y="108"/>
                    <a:pt x="36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2" name="任意多边形: 形状 649">
              <a:extLst>
                <a:ext uri="{FF2B5EF4-FFF2-40B4-BE49-F238E27FC236}">
                  <a16:creationId xmlns:a16="http://schemas.microsoft.com/office/drawing/2014/main" xmlns="" id="{F1B8076F-64A5-4E6D-A0FC-F56C3D50F3A0}"/>
                </a:ext>
              </a:extLst>
            </p:cNvPr>
            <p:cNvSpPr/>
            <p:nvPr/>
          </p:nvSpPr>
          <p:spPr>
            <a:xfrm>
              <a:off x="252116" y="253645"/>
              <a:ext cx="28975" cy="20460"/>
            </a:xfrm>
            <a:custGeom>
              <a:avLst/>
              <a:gdLst>
                <a:gd name="connsiteX0" fmla="*/ 284 w 6857"/>
                <a:gd name="connsiteY0" fmla="*/ 0 h 4842"/>
                <a:gd name="connsiteX1" fmla="*/ 69 w 6857"/>
                <a:gd name="connsiteY1" fmla="*/ 108 h 4842"/>
                <a:gd name="connsiteX2" fmla="*/ 6523 w 6857"/>
                <a:gd name="connsiteY2" fmla="*/ 4840 h 4842"/>
                <a:gd name="connsiteX3" fmla="*/ 5124 w 6857"/>
                <a:gd name="connsiteY3" fmla="*/ 2581 h 4842"/>
                <a:gd name="connsiteX4" fmla="*/ 284 w 6857"/>
                <a:gd name="connsiteY4" fmla="*/ 0 h 4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 h="4842">
                  <a:moveTo>
                    <a:pt x="284" y="0"/>
                  </a:moveTo>
                  <a:cubicBezTo>
                    <a:pt x="177" y="0"/>
                    <a:pt x="177" y="0"/>
                    <a:pt x="69" y="108"/>
                  </a:cubicBezTo>
                  <a:cubicBezTo>
                    <a:pt x="-684" y="753"/>
                    <a:pt x="4909" y="4948"/>
                    <a:pt x="6523" y="4840"/>
                  </a:cubicBezTo>
                  <a:cubicBezTo>
                    <a:pt x="7276" y="4840"/>
                    <a:pt x="6738" y="3764"/>
                    <a:pt x="5124" y="2581"/>
                  </a:cubicBezTo>
                  <a:cubicBezTo>
                    <a:pt x="3834" y="1506"/>
                    <a:pt x="1360" y="0"/>
                    <a:pt x="28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3" name="任意多边形: 形状 650">
              <a:extLst>
                <a:ext uri="{FF2B5EF4-FFF2-40B4-BE49-F238E27FC236}">
                  <a16:creationId xmlns:a16="http://schemas.microsoft.com/office/drawing/2014/main" xmlns="" id="{6BB34AEE-1708-48F2-A9BB-4C074CED97A4}"/>
                </a:ext>
              </a:extLst>
            </p:cNvPr>
            <p:cNvSpPr/>
            <p:nvPr/>
          </p:nvSpPr>
          <p:spPr>
            <a:xfrm>
              <a:off x="292297" y="250920"/>
              <a:ext cx="37709" cy="20122"/>
            </a:xfrm>
            <a:custGeom>
              <a:avLst/>
              <a:gdLst>
                <a:gd name="connsiteX0" fmla="*/ 6264 w 8924"/>
                <a:gd name="connsiteY0" fmla="*/ 2474 h 4762"/>
                <a:gd name="connsiteX1" fmla="*/ 241 w 8924"/>
                <a:gd name="connsiteY1" fmla="*/ 0 h 4762"/>
                <a:gd name="connsiteX2" fmla="*/ 26 w 8924"/>
                <a:gd name="connsiteY2" fmla="*/ 108 h 4762"/>
                <a:gd name="connsiteX3" fmla="*/ 8738 w 8924"/>
                <a:gd name="connsiteY3" fmla="*/ 4732 h 4762"/>
                <a:gd name="connsiteX4" fmla="*/ 6264 w 8924"/>
                <a:gd name="connsiteY4" fmla="*/ 2474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 h="4762">
                  <a:moveTo>
                    <a:pt x="6264" y="2474"/>
                  </a:moveTo>
                  <a:cubicBezTo>
                    <a:pt x="4220" y="1291"/>
                    <a:pt x="1316" y="0"/>
                    <a:pt x="241" y="0"/>
                  </a:cubicBezTo>
                  <a:cubicBezTo>
                    <a:pt x="241" y="0"/>
                    <a:pt x="133" y="0"/>
                    <a:pt x="26" y="108"/>
                  </a:cubicBezTo>
                  <a:cubicBezTo>
                    <a:pt x="-512" y="860"/>
                    <a:pt x="7555" y="5163"/>
                    <a:pt x="8738" y="4732"/>
                  </a:cubicBezTo>
                  <a:cubicBezTo>
                    <a:pt x="9383" y="4625"/>
                    <a:pt x="8307" y="3657"/>
                    <a:pt x="6264"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4" name="任意多边形: 形状 651">
              <a:extLst>
                <a:ext uri="{FF2B5EF4-FFF2-40B4-BE49-F238E27FC236}">
                  <a16:creationId xmlns:a16="http://schemas.microsoft.com/office/drawing/2014/main" xmlns="" id="{4E48B3BF-52F4-4525-A7CF-CE4E2FDFDEC7}"/>
                </a:ext>
              </a:extLst>
            </p:cNvPr>
            <p:cNvSpPr/>
            <p:nvPr/>
          </p:nvSpPr>
          <p:spPr>
            <a:xfrm>
              <a:off x="332398" y="248647"/>
              <a:ext cx="45911" cy="19290"/>
            </a:xfrm>
            <a:custGeom>
              <a:avLst/>
              <a:gdLst>
                <a:gd name="connsiteX0" fmla="*/ 108 w 10865"/>
                <a:gd name="connsiteY0" fmla="*/ 0 h 4565"/>
                <a:gd name="connsiteX1" fmla="*/ 0 w 10865"/>
                <a:gd name="connsiteY1" fmla="*/ 108 h 4565"/>
                <a:gd name="connsiteX2" fmla="*/ 10863 w 10865"/>
                <a:gd name="connsiteY2" fmla="*/ 4517 h 4565"/>
                <a:gd name="connsiteX3" fmla="*/ 7314 w 10865"/>
                <a:gd name="connsiteY3" fmla="*/ 2366 h 4565"/>
                <a:gd name="connsiteX4" fmla="*/ 108 w 10865"/>
                <a:gd name="connsiteY4" fmla="*/ 0 h 4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5" h="4565">
                  <a:moveTo>
                    <a:pt x="108" y="0"/>
                  </a:moveTo>
                  <a:cubicBezTo>
                    <a:pt x="108" y="0"/>
                    <a:pt x="0" y="0"/>
                    <a:pt x="0" y="108"/>
                  </a:cubicBezTo>
                  <a:cubicBezTo>
                    <a:pt x="215" y="968"/>
                    <a:pt x="10110" y="5055"/>
                    <a:pt x="10863" y="4517"/>
                  </a:cubicBezTo>
                  <a:cubicBezTo>
                    <a:pt x="10971" y="3980"/>
                    <a:pt x="7959" y="2689"/>
                    <a:pt x="7314" y="2366"/>
                  </a:cubicBezTo>
                  <a:cubicBezTo>
                    <a:pt x="4732" y="1291"/>
                    <a:pt x="1183" y="0"/>
                    <a:pt x="1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5" name="任意多边形: 形状 652">
              <a:extLst>
                <a:ext uri="{FF2B5EF4-FFF2-40B4-BE49-F238E27FC236}">
                  <a16:creationId xmlns:a16="http://schemas.microsoft.com/office/drawing/2014/main" xmlns="" id="{4D346637-8B4C-4DCC-8DD9-47B7CADAAD56}"/>
                </a:ext>
              </a:extLst>
            </p:cNvPr>
            <p:cNvSpPr/>
            <p:nvPr/>
          </p:nvSpPr>
          <p:spPr>
            <a:xfrm>
              <a:off x="369782" y="245465"/>
              <a:ext cx="53969" cy="18377"/>
            </a:xfrm>
            <a:custGeom>
              <a:avLst/>
              <a:gdLst>
                <a:gd name="connsiteX0" fmla="*/ 81 w 12772"/>
                <a:gd name="connsiteY0" fmla="*/ 0 h 4349"/>
                <a:gd name="connsiteX1" fmla="*/ 81 w 12772"/>
                <a:gd name="connsiteY1" fmla="*/ 0 h 4349"/>
                <a:gd name="connsiteX2" fmla="*/ 12772 w 12772"/>
                <a:gd name="connsiteY2" fmla="*/ 4302 h 4349"/>
                <a:gd name="connsiteX3" fmla="*/ 8255 w 12772"/>
                <a:gd name="connsiteY3" fmla="*/ 2259 h 4349"/>
                <a:gd name="connsiteX4" fmla="*/ 81 w 12772"/>
                <a:gd name="connsiteY4" fmla="*/ 0 h 4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2" h="4349">
                  <a:moveTo>
                    <a:pt x="81" y="0"/>
                  </a:moveTo>
                  <a:cubicBezTo>
                    <a:pt x="-27" y="0"/>
                    <a:pt x="-27" y="108"/>
                    <a:pt x="81" y="0"/>
                  </a:cubicBezTo>
                  <a:cubicBezTo>
                    <a:pt x="403" y="645"/>
                    <a:pt x="11697" y="4840"/>
                    <a:pt x="12772" y="4302"/>
                  </a:cubicBezTo>
                  <a:cubicBezTo>
                    <a:pt x="12557" y="3764"/>
                    <a:pt x="9008" y="2474"/>
                    <a:pt x="8255" y="2259"/>
                  </a:cubicBezTo>
                  <a:cubicBezTo>
                    <a:pt x="5136" y="1183"/>
                    <a:pt x="1049" y="0"/>
                    <a:pt x="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6" name="任意多边形: 形状 653">
              <a:extLst>
                <a:ext uri="{FF2B5EF4-FFF2-40B4-BE49-F238E27FC236}">
                  <a16:creationId xmlns:a16="http://schemas.microsoft.com/office/drawing/2014/main" xmlns="" id="{6691D786-FC04-4F49-B7E2-094D1E0FDCC9}"/>
                </a:ext>
              </a:extLst>
            </p:cNvPr>
            <p:cNvSpPr/>
            <p:nvPr/>
          </p:nvSpPr>
          <p:spPr>
            <a:xfrm>
              <a:off x="403299" y="242397"/>
              <a:ext cx="61356" cy="17815"/>
            </a:xfrm>
            <a:custGeom>
              <a:avLst/>
              <a:gdLst>
                <a:gd name="connsiteX0" fmla="*/ 0 w 14520"/>
                <a:gd name="connsiteY0" fmla="*/ 81 h 4216"/>
                <a:gd name="connsiteX1" fmla="*/ 14520 w 14520"/>
                <a:gd name="connsiteY1" fmla="*/ 4168 h 4216"/>
                <a:gd name="connsiteX2" fmla="*/ 9142 w 14520"/>
                <a:gd name="connsiteY2" fmla="*/ 2124 h 4216"/>
                <a:gd name="connsiteX3" fmla="*/ 0 w 14520"/>
                <a:gd name="connsiteY3" fmla="*/ 81 h 4216"/>
                <a:gd name="connsiteX4" fmla="*/ 0 w 14520"/>
                <a:gd name="connsiteY4" fmla="*/ 81 h 4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20" h="4216">
                  <a:moveTo>
                    <a:pt x="0" y="81"/>
                  </a:moveTo>
                  <a:cubicBezTo>
                    <a:pt x="753" y="618"/>
                    <a:pt x="13767" y="4706"/>
                    <a:pt x="14520" y="4168"/>
                  </a:cubicBezTo>
                  <a:cubicBezTo>
                    <a:pt x="14197" y="3738"/>
                    <a:pt x="11401" y="2877"/>
                    <a:pt x="9142" y="2124"/>
                  </a:cubicBezTo>
                  <a:cubicBezTo>
                    <a:pt x="5378" y="1049"/>
                    <a:pt x="1076" y="-27"/>
                    <a:pt x="0" y="81"/>
                  </a:cubicBezTo>
                  <a:cubicBezTo>
                    <a:pt x="108" y="-27"/>
                    <a:pt x="10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7" name="任意多边形: 形状 654">
              <a:extLst>
                <a:ext uri="{FF2B5EF4-FFF2-40B4-BE49-F238E27FC236}">
                  <a16:creationId xmlns:a16="http://schemas.microsoft.com/office/drawing/2014/main" xmlns="" id="{0439DE26-DEDA-49DC-98CD-6A227673061D}"/>
                </a:ext>
              </a:extLst>
            </p:cNvPr>
            <p:cNvSpPr/>
            <p:nvPr/>
          </p:nvSpPr>
          <p:spPr>
            <a:xfrm>
              <a:off x="433749" y="239067"/>
              <a:ext cx="68172" cy="16847"/>
            </a:xfrm>
            <a:custGeom>
              <a:avLst/>
              <a:gdLst>
                <a:gd name="connsiteX0" fmla="*/ 0 w 16133"/>
                <a:gd name="connsiteY0" fmla="*/ 8 h 3987"/>
                <a:gd name="connsiteX1" fmla="*/ 16026 w 16133"/>
                <a:gd name="connsiteY1" fmla="*/ 3988 h 3987"/>
                <a:gd name="connsiteX2" fmla="*/ 16133 w 16133"/>
                <a:gd name="connsiteY2" fmla="*/ 3880 h 3987"/>
                <a:gd name="connsiteX3" fmla="*/ 9895 w 16133"/>
                <a:gd name="connsiteY3" fmla="*/ 1944 h 3987"/>
                <a:gd name="connsiteX4" fmla="*/ 0 w 16133"/>
                <a:gd name="connsiteY4" fmla="*/ 8 h 3987"/>
                <a:gd name="connsiteX5" fmla="*/ 0 w 16133"/>
                <a:gd name="connsiteY5" fmla="*/ 8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3987">
                  <a:moveTo>
                    <a:pt x="0" y="8"/>
                  </a:moveTo>
                  <a:cubicBezTo>
                    <a:pt x="1076" y="546"/>
                    <a:pt x="14412" y="3988"/>
                    <a:pt x="16026" y="3988"/>
                  </a:cubicBezTo>
                  <a:cubicBezTo>
                    <a:pt x="16026" y="3988"/>
                    <a:pt x="16026" y="3988"/>
                    <a:pt x="16133" y="3880"/>
                  </a:cubicBezTo>
                  <a:cubicBezTo>
                    <a:pt x="15596" y="3450"/>
                    <a:pt x="12476" y="2590"/>
                    <a:pt x="9895" y="1944"/>
                  </a:cubicBezTo>
                  <a:cubicBezTo>
                    <a:pt x="5700" y="869"/>
                    <a:pt x="968" y="-99"/>
                    <a:pt x="0" y="8"/>
                  </a:cubicBezTo>
                  <a:cubicBezTo>
                    <a:pt x="107" y="8"/>
                    <a:pt x="107" y="8"/>
                    <a:pt x="0"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8" name="任意多边形: 形状 655">
              <a:extLst>
                <a:ext uri="{FF2B5EF4-FFF2-40B4-BE49-F238E27FC236}">
                  <a16:creationId xmlns:a16="http://schemas.microsoft.com/office/drawing/2014/main" xmlns="" id="{8F8336C8-38A5-4FE9-BCD5-A195B65EFE99}"/>
                </a:ext>
              </a:extLst>
            </p:cNvPr>
            <p:cNvSpPr/>
            <p:nvPr/>
          </p:nvSpPr>
          <p:spPr>
            <a:xfrm>
              <a:off x="460818" y="235264"/>
              <a:ext cx="73825" cy="16239"/>
            </a:xfrm>
            <a:custGeom>
              <a:avLst/>
              <a:gdLst>
                <a:gd name="connsiteX0" fmla="*/ 48 w 17471"/>
                <a:gd name="connsiteY0" fmla="*/ 48 h 3843"/>
                <a:gd name="connsiteX1" fmla="*/ 17472 w 17471"/>
                <a:gd name="connsiteY1" fmla="*/ 3812 h 3843"/>
                <a:gd name="connsiteX2" fmla="*/ 10588 w 17471"/>
                <a:gd name="connsiteY2" fmla="*/ 1984 h 3843"/>
                <a:gd name="connsiteX3" fmla="*/ 48 w 17471"/>
                <a:gd name="connsiteY3" fmla="*/ 48 h 3843"/>
                <a:gd name="connsiteX4" fmla="*/ 48 w 17471"/>
                <a:gd name="connsiteY4" fmla="*/ 48 h 3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71" h="3843">
                  <a:moveTo>
                    <a:pt x="48" y="48"/>
                  </a:moveTo>
                  <a:cubicBezTo>
                    <a:pt x="155" y="155"/>
                    <a:pt x="16504" y="4242"/>
                    <a:pt x="17472" y="3812"/>
                  </a:cubicBezTo>
                  <a:cubicBezTo>
                    <a:pt x="16719" y="3382"/>
                    <a:pt x="13277" y="2522"/>
                    <a:pt x="10588" y="1984"/>
                  </a:cubicBezTo>
                  <a:cubicBezTo>
                    <a:pt x="6071" y="908"/>
                    <a:pt x="801" y="-60"/>
                    <a:pt x="48" y="48"/>
                  </a:cubicBezTo>
                  <a:cubicBezTo>
                    <a:pt x="-60" y="-60"/>
                    <a:pt x="48" y="48"/>
                    <a:pt x="48"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9" name="任意多边形: 形状 656">
              <a:extLst>
                <a:ext uri="{FF2B5EF4-FFF2-40B4-BE49-F238E27FC236}">
                  <a16:creationId xmlns:a16="http://schemas.microsoft.com/office/drawing/2014/main" xmlns="" id="{066CD590-D5A9-41FF-90E5-274EE073DFC4}"/>
                </a:ext>
              </a:extLst>
            </p:cNvPr>
            <p:cNvSpPr/>
            <p:nvPr/>
          </p:nvSpPr>
          <p:spPr>
            <a:xfrm>
              <a:off x="483742" y="231376"/>
              <a:ext cx="78626" cy="15136"/>
            </a:xfrm>
            <a:custGeom>
              <a:avLst/>
              <a:gdLst>
                <a:gd name="connsiteX0" fmla="*/ 18607 w 18607"/>
                <a:gd name="connsiteY0" fmla="*/ 3549 h 3582"/>
                <a:gd name="connsiteX1" fmla="*/ 11078 w 18607"/>
                <a:gd name="connsiteY1" fmla="*/ 1828 h 3582"/>
                <a:gd name="connsiteX2" fmla="*/ 11078 w 18607"/>
                <a:gd name="connsiteY2" fmla="*/ 1828 h 3582"/>
                <a:gd name="connsiteX3" fmla="*/ 0 w 18607"/>
                <a:gd name="connsiteY3" fmla="*/ 0 h 3582"/>
                <a:gd name="connsiteX4" fmla="*/ 18607 w 18607"/>
                <a:gd name="connsiteY4" fmla="*/ 3549 h 3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07" h="3582">
                  <a:moveTo>
                    <a:pt x="18607" y="3549"/>
                  </a:moveTo>
                  <a:cubicBezTo>
                    <a:pt x="17747" y="3227"/>
                    <a:pt x="14197" y="2366"/>
                    <a:pt x="11078" y="1828"/>
                  </a:cubicBezTo>
                  <a:lnTo>
                    <a:pt x="11078" y="1828"/>
                  </a:lnTo>
                  <a:cubicBezTo>
                    <a:pt x="6453" y="860"/>
                    <a:pt x="860" y="0"/>
                    <a:pt x="0" y="0"/>
                  </a:cubicBezTo>
                  <a:cubicBezTo>
                    <a:pt x="107" y="108"/>
                    <a:pt x="17962" y="3980"/>
                    <a:pt x="18607" y="35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0" name="任意多边形: 形状 657">
              <a:extLst>
                <a:ext uri="{FF2B5EF4-FFF2-40B4-BE49-F238E27FC236}">
                  <a16:creationId xmlns:a16="http://schemas.microsoft.com/office/drawing/2014/main" xmlns="" id="{BDFD5E36-1D7A-4A94-903A-7AEE148EC2D9}"/>
                </a:ext>
              </a:extLst>
            </p:cNvPr>
            <p:cNvSpPr/>
            <p:nvPr/>
          </p:nvSpPr>
          <p:spPr>
            <a:xfrm>
              <a:off x="502833" y="227286"/>
              <a:ext cx="82716" cy="14126"/>
            </a:xfrm>
            <a:custGeom>
              <a:avLst/>
              <a:gdLst>
                <a:gd name="connsiteX0" fmla="*/ 0 w 19575"/>
                <a:gd name="connsiteY0" fmla="*/ 0 h 3343"/>
                <a:gd name="connsiteX1" fmla="*/ 19575 w 19575"/>
                <a:gd name="connsiteY1" fmla="*/ 3334 h 3343"/>
                <a:gd name="connsiteX2" fmla="*/ 11401 w 19575"/>
                <a:gd name="connsiteY2" fmla="*/ 1613 h 3343"/>
                <a:gd name="connsiteX3" fmla="*/ 0 w 19575"/>
                <a:gd name="connsiteY3" fmla="*/ 0 h 3343"/>
                <a:gd name="connsiteX4" fmla="*/ 0 w 19575"/>
                <a:gd name="connsiteY4" fmla="*/ 0 h 3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5" h="3343">
                  <a:moveTo>
                    <a:pt x="0" y="0"/>
                  </a:moveTo>
                  <a:cubicBezTo>
                    <a:pt x="108" y="0"/>
                    <a:pt x="18500" y="3549"/>
                    <a:pt x="19575" y="3334"/>
                  </a:cubicBezTo>
                  <a:cubicBezTo>
                    <a:pt x="18500" y="3012"/>
                    <a:pt x="14735" y="2259"/>
                    <a:pt x="11401" y="1613"/>
                  </a:cubicBezTo>
                  <a:cubicBezTo>
                    <a:pt x="6131" y="753"/>
                    <a:pt x="753" y="0"/>
                    <a:pt x="0" y="0"/>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571" name="任意多边形: 形状 658">
              <a:extLst>
                <a:ext uri="{FF2B5EF4-FFF2-40B4-BE49-F238E27FC236}">
                  <a16:creationId xmlns:a16="http://schemas.microsoft.com/office/drawing/2014/main" xmlns="" id="{65C71BFC-5DC3-44B3-8E33-2AB8D5141F6F}"/>
                </a:ext>
              </a:extLst>
            </p:cNvPr>
            <p:cNvSpPr/>
            <p:nvPr/>
          </p:nvSpPr>
          <p:spPr>
            <a:xfrm>
              <a:off x="518286" y="223196"/>
              <a:ext cx="86350" cy="13222"/>
            </a:xfrm>
            <a:custGeom>
              <a:avLst/>
              <a:gdLst>
                <a:gd name="connsiteX0" fmla="*/ 0 w 20435"/>
                <a:gd name="connsiteY0" fmla="*/ 0 h 3129"/>
                <a:gd name="connsiteX1" fmla="*/ 20436 w 20435"/>
                <a:gd name="connsiteY1" fmla="*/ 3119 h 3129"/>
                <a:gd name="connsiteX2" fmla="*/ 11724 w 20435"/>
                <a:gd name="connsiteY2" fmla="*/ 1506 h 3129"/>
                <a:gd name="connsiteX3" fmla="*/ 0 w 20435"/>
                <a:gd name="connsiteY3" fmla="*/ 0 h 3129"/>
                <a:gd name="connsiteX4" fmla="*/ 0 w 20435"/>
                <a:gd name="connsiteY4" fmla="*/ 0 h 3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3129">
                  <a:moveTo>
                    <a:pt x="0" y="0"/>
                  </a:moveTo>
                  <a:cubicBezTo>
                    <a:pt x="108" y="0"/>
                    <a:pt x="19790" y="3334"/>
                    <a:pt x="20436" y="3119"/>
                  </a:cubicBezTo>
                  <a:cubicBezTo>
                    <a:pt x="19898" y="2904"/>
                    <a:pt x="16133" y="2151"/>
                    <a:pt x="11724" y="1506"/>
                  </a:cubicBezTo>
                  <a:cubicBezTo>
                    <a:pt x="7206" y="860"/>
                    <a:pt x="1183" y="0"/>
                    <a:pt x="0" y="0"/>
                  </a:cubicBezTo>
                  <a:cubicBezTo>
                    <a:pt x="0" y="0"/>
                    <a:pt x="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2" name="任意多边形: 形状 659">
              <a:extLst>
                <a:ext uri="{FF2B5EF4-FFF2-40B4-BE49-F238E27FC236}">
                  <a16:creationId xmlns:a16="http://schemas.microsoft.com/office/drawing/2014/main" xmlns="" id="{A75DEFE3-3F4D-4B07-98AB-2FCEAECE939B}"/>
                </a:ext>
              </a:extLst>
            </p:cNvPr>
            <p:cNvSpPr/>
            <p:nvPr/>
          </p:nvSpPr>
          <p:spPr>
            <a:xfrm>
              <a:off x="529645" y="219557"/>
              <a:ext cx="89076" cy="12280"/>
            </a:xfrm>
            <a:custGeom>
              <a:avLst/>
              <a:gdLst>
                <a:gd name="connsiteX0" fmla="*/ 21081 w 21080"/>
                <a:gd name="connsiteY0" fmla="*/ 2904 h 2906"/>
                <a:gd name="connsiteX1" fmla="*/ 11939 w 21080"/>
                <a:gd name="connsiteY1" fmla="*/ 1398 h 2906"/>
                <a:gd name="connsiteX2" fmla="*/ 0 w 21080"/>
                <a:gd name="connsiteY2" fmla="*/ 0 h 2906"/>
                <a:gd name="connsiteX3" fmla="*/ 21081 w 21080"/>
                <a:gd name="connsiteY3" fmla="*/ 2904 h 2906"/>
              </a:gdLst>
              <a:ahLst/>
              <a:cxnLst>
                <a:cxn ang="0">
                  <a:pos x="connsiteX0" y="connsiteY0"/>
                </a:cxn>
                <a:cxn ang="0">
                  <a:pos x="connsiteX1" y="connsiteY1"/>
                </a:cxn>
                <a:cxn ang="0">
                  <a:pos x="connsiteX2" y="connsiteY2"/>
                </a:cxn>
                <a:cxn ang="0">
                  <a:pos x="connsiteX3" y="connsiteY3"/>
                </a:cxn>
              </a:cxnLst>
              <a:rect l="l" t="t" r="r" b="b"/>
              <a:pathLst>
                <a:path w="21080" h="2906">
                  <a:moveTo>
                    <a:pt x="21081" y="2904"/>
                  </a:moveTo>
                  <a:cubicBezTo>
                    <a:pt x="20328" y="2689"/>
                    <a:pt x="16349" y="2044"/>
                    <a:pt x="11939" y="1398"/>
                  </a:cubicBezTo>
                  <a:cubicBezTo>
                    <a:pt x="6884" y="645"/>
                    <a:pt x="968" y="0"/>
                    <a:pt x="0" y="0"/>
                  </a:cubicBezTo>
                  <a:cubicBezTo>
                    <a:pt x="0" y="0"/>
                    <a:pt x="19898" y="3012"/>
                    <a:pt x="21081" y="29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3" name="任意多边形: 形状 660">
              <a:extLst>
                <a:ext uri="{FF2B5EF4-FFF2-40B4-BE49-F238E27FC236}">
                  <a16:creationId xmlns:a16="http://schemas.microsoft.com/office/drawing/2014/main" xmlns="" id="{C5C26DDD-F0EE-42EB-ABE8-AF5BD02BA743}"/>
                </a:ext>
              </a:extLst>
            </p:cNvPr>
            <p:cNvSpPr/>
            <p:nvPr/>
          </p:nvSpPr>
          <p:spPr>
            <a:xfrm>
              <a:off x="537373" y="215467"/>
              <a:ext cx="90441" cy="11371"/>
            </a:xfrm>
            <a:custGeom>
              <a:avLst/>
              <a:gdLst>
                <a:gd name="connsiteX0" fmla="*/ 21404 w 21403"/>
                <a:gd name="connsiteY0" fmla="*/ 2689 h 2691"/>
                <a:gd name="connsiteX1" fmla="*/ 12046 w 21403"/>
                <a:gd name="connsiteY1" fmla="*/ 1291 h 2691"/>
                <a:gd name="connsiteX2" fmla="*/ 0 w 21403"/>
                <a:gd name="connsiteY2" fmla="*/ 0 h 2691"/>
                <a:gd name="connsiteX3" fmla="*/ 21404 w 21403"/>
                <a:gd name="connsiteY3" fmla="*/ 2689 h 2691"/>
              </a:gdLst>
              <a:ahLst/>
              <a:cxnLst>
                <a:cxn ang="0">
                  <a:pos x="connsiteX0" y="connsiteY0"/>
                </a:cxn>
                <a:cxn ang="0">
                  <a:pos x="connsiteX1" y="connsiteY1"/>
                </a:cxn>
                <a:cxn ang="0">
                  <a:pos x="connsiteX2" y="connsiteY2"/>
                </a:cxn>
                <a:cxn ang="0">
                  <a:pos x="connsiteX3" y="connsiteY3"/>
                </a:cxn>
              </a:cxnLst>
              <a:rect l="l" t="t" r="r" b="b"/>
              <a:pathLst>
                <a:path w="21403" h="2691">
                  <a:moveTo>
                    <a:pt x="21404" y="2689"/>
                  </a:moveTo>
                  <a:cubicBezTo>
                    <a:pt x="20543" y="2474"/>
                    <a:pt x="16456" y="1828"/>
                    <a:pt x="12046" y="1291"/>
                  </a:cubicBezTo>
                  <a:cubicBezTo>
                    <a:pt x="6884" y="645"/>
                    <a:pt x="968" y="0"/>
                    <a:pt x="0" y="0"/>
                  </a:cubicBezTo>
                  <a:cubicBezTo>
                    <a:pt x="0" y="0"/>
                    <a:pt x="20436" y="2796"/>
                    <a:pt x="21404"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4" name="任意多边形: 形状 661">
              <a:extLst>
                <a:ext uri="{FF2B5EF4-FFF2-40B4-BE49-F238E27FC236}">
                  <a16:creationId xmlns:a16="http://schemas.microsoft.com/office/drawing/2014/main" xmlns="" id="{14A4D0C5-12C5-40C2-9B19-25F53259BF93}"/>
                </a:ext>
              </a:extLst>
            </p:cNvPr>
            <p:cNvSpPr/>
            <p:nvPr/>
          </p:nvSpPr>
          <p:spPr>
            <a:xfrm>
              <a:off x="540099" y="211377"/>
              <a:ext cx="91349" cy="10467"/>
            </a:xfrm>
            <a:custGeom>
              <a:avLst/>
              <a:gdLst>
                <a:gd name="connsiteX0" fmla="*/ 21619 w 21618"/>
                <a:gd name="connsiteY0" fmla="*/ 2474 h 2477"/>
                <a:gd name="connsiteX1" fmla="*/ 12046 w 21618"/>
                <a:gd name="connsiteY1" fmla="*/ 1183 h 2477"/>
                <a:gd name="connsiteX2" fmla="*/ 0 w 21618"/>
                <a:gd name="connsiteY2" fmla="*/ 0 h 2477"/>
                <a:gd name="connsiteX3" fmla="*/ 21619 w 21618"/>
                <a:gd name="connsiteY3" fmla="*/ 2474 h 2477"/>
              </a:gdLst>
              <a:ahLst/>
              <a:cxnLst>
                <a:cxn ang="0">
                  <a:pos x="connsiteX0" y="connsiteY0"/>
                </a:cxn>
                <a:cxn ang="0">
                  <a:pos x="connsiteX1" y="connsiteY1"/>
                </a:cxn>
                <a:cxn ang="0">
                  <a:pos x="connsiteX2" y="connsiteY2"/>
                </a:cxn>
                <a:cxn ang="0">
                  <a:pos x="connsiteX3" y="connsiteY3"/>
                </a:cxn>
              </a:cxnLst>
              <a:rect l="l" t="t" r="r" b="b"/>
              <a:pathLst>
                <a:path w="21618" h="2477">
                  <a:moveTo>
                    <a:pt x="21619" y="2474"/>
                  </a:moveTo>
                  <a:cubicBezTo>
                    <a:pt x="20651" y="2259"/>
                    <a:pt x="16456" y="1721"/>
                    <a:pt x="12046" y="1183"/>
                  </a:cubicBezTo>
                  <a:cubicBezTo>
                    <a:pt x="6776" y="538"/>
                    <a:pt x="968" y="0"/>
                    <a:pt x="0" y="0"/>
                  </a:cubicBezTo>
                  <a:cubicBezTo>
                    <a:pt x="108" y="0"/>
                    <a:pt x="20866" y="2581"/>
                    <a:pt x="2161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5" name="任意多边形: 形状 662">
              <a:extLst>
                <a:ext uri="{FF2B5EF4-FFF2-40B4-BE49-F238E27FC236}">
                  <a16:creationId xmlns:a16="http://schemas.microsoft.com/office/drawing/2014/main" xmlns="" id="{A5C72711-5507-4682-842E-07229D33D9F8}"/>
                </a:ext>
              </a:extLst>
            </p:cNvPr>
            <p:cNvSpPr/>
            <p:nvPr/>
          </p:nvSpPr>
          <p:spPr>
            <a:xfrm>
              <a:off x="539190" y="206834"/>
              <a:ext cx="90897" cy="9998"/>
            </a:xfrm>
            <a:custGeom>
              <a:avLst/>
              <a:gdLst>
                <a:gd name="connsiteX0" fmla="*/ 0 w 21511"/>
                <a:gd name="connsiteY0" fmla="*/ 0 h 2366"/>
                <a:gd name="connsiteX1" fmla="*/ 21511 w 21511"/>
                <a:gd name="connsiteY1" fmla="*/ 2366 h 2366"/>
                <a:gd name="connsiteX2" fmla="*/ 11831 w 21511"/>
                <a:gd name="connsiteY2" fmla="*/ 1183 h 2366"/>
                <a:gd name="connsiteX3" fmla="*/ 0 w 21511"/>
                <a:gd name="connsiteY3" fmla="*/ 0 h 2366"/>
              </a:gdLst>
              <a:ahLst/>
              <a:cxnLst>
                <a:cxn ang="0">
                  <a:pos x="connsiteX0" y="connsiteY0"/>
                </a:cxn>
                <a:cxn ang="0">
                  <a:pos x="connsiteX1" y="connsiteY1"/>
                </a:cxn>
                <a:cxn ang="0">
                  <a:pos x="connsiteX2" y="connsiteY2"/>
                </a:cxn>
                <a:cxn ang="0">
                  <a:pos x="connsiteX3" y="connsiteY3"/>
                </a:cxn>
              </a:cxnLst>
              <a:rect l="l" t="t" r="r" b="b"/>
              <a:pathLst>
                <a:path w="21511" h="2366">
                  <a:moveTo>
                    <a:pt x="0" y="0"/>
                  </a:moveTo>
                  <a:cubicBezTo>
                    <a:pt x="107" y="0"/>
                    <a:pt x="21081" y="2366"/>
                    <a:pt x="21511" y="2366"/>
                  </a:cubicBezTo>
                  <a:cubicBezTo>
                    <a:pt x="20436" y="2151"/>
                    <a:pt x="16133" y="1613"/>
                    <a:pt x="11831" y="1183"/>
                  </a:cubicBezTo>
                  <a:cubicBezTo>
                    <a:pt x="6238" y="538"/>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6" name="任意多边形: 形状 663">
              <a:extLst>
                <a:ext uri="{FF2B5EF4-FFF2-40B4-BE49-F238E27FC236}">
                  <a16:creationId xmlns:a16="http://schemas.microsoft.com/office/drawing/2014/main" xmlns="" id="{3BCFB63D-6BAE-4999-9B40-4D81F415D52C}"/>
                </a:ext>
              </a:extLst>
            </p:cNvPr>
            <p:cNvSpPr/>
            <p:nvPr/>
          </p:nvSpPr>
          <p:spPr>
            <a:xfrm>
              <a:off x="533739" y="203137"/>
              <a:ext cx="89532" cy="9144"/>
            </a:xfrm>
            <a:custGeom>
              <a:avLst/>
              <a:gdLst>
                <a:gd name="connsiteX0" fmla="*/ 0 w 21188"/>
                <a:gd name="connsiteY0" fmla="*/ 14 h 2164"/>
                <a:gd name="connsiteX1" fmla="*/ 21188 w 21188"/>
                <a:gd name="connsiteY1" fmla="*/ 2165 h 2164"/>
                <a:gd name="connsiteX2" fmla="*/ 11508 w 21188"/>
                <a:gd name="connsiteY2" fmla="*/ 982 h 2164"/>
                <a:gd name="connsiteX3" fmla="*/ 0 w 21188"/>
                <a:gd name="connsiteY3" fmla="*/ 14 h 2164"/>
              </a:gdLst>
              <a:ahLst/>
              <a:cxnLst>
                <a:cxn ang="0">
                  <a:pos x="connsiteX0" y="connsiteY0"/>
                </a:cxn>
                <a:cxn ang="0">
                  <a:pos x="connsiteX1" y="connsiteY1"/>
                </a:cxn>
                <a:cxn ang="0">
                  <a:pos x="connsiteX2" y="connsiteY2"/>
                </a:cxn>
                <a:cxn ang="0">
                  <a:pos x="connsiteX3" y="connsiteY3"/>
                </a:cxn>
              </a:cxnLst>
              <a:rect l="l" t="t" r="r" b="b"/>
              <a:pathLst>
                <a:path w="21188" h="2164">
                  <a:moveTo>
                    <a:pt x="0" y="14"/>
                  </a:moveTo>
                  <a:cubicBezTo>
                    <a:pt x="108" y="14"/>
                    <a:pt x="20328" y="2165"/>
                    <a:pt x="21188" y="2165"/>
                  </a:cubicBezTo>
                  <a:cubicBezTo>
                    <a:pt x="20113" y="1950"/>
                    <a:pt x="16241" y="1520"/>
                    <a:pt x="11508" y="982"/>
                  </a:cubicBezTo>
                  <a:cubicBezTo>
                    <a:pt x="6131" y="444"/>
                    <a:pt x="645" y="-94"/>
                    <a:pt x="0"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7" name="任意多边形: 形状 664">
              <a:extLst>
                <a:ext uri="{FF2B5EF4-FFF2-40B4-BE49-F238E27FC236}">
                  <a16:creationId xmlns:a16="http://schemas.microsoft.com/office/drawing/2014/main" xmlns="" id="{4E5481E2-FF08-43B2-8210-057B0C8AEBCB}"/>
                </a:ext>
              </a:extLst>
            </p:cNvPr>
            <p:cNvSpPr/>
            <p:nvPr/>
          </p:nvSpPr>
          <p:spPr>
            <a:xfrm>
              <a:off x="524194" y="199106"/>
              <a:ext cx="87259" cy="8181"/>
            </a:xfrm>
            <a:custGeom>
              <a:avLst/>
              <a:gdLst>
                <a:gd name="connsiteX0" fmla="*/ 0 w 20650"/>
                <a:gd name="connsiteY0" fmla="*/ 0 h 1936"/>
                <a:gd name="connsiteX1" fmla="*/ 20651 w 20650"/>
                <a:gd name="connsiteY1" fmla="*/ 1936 h 1936"/>
                <a:gd name="connsiteX2" fmla="*/ 11078 w 20650"/>
                <a:gd name="connsiteY2" fmla="*/ 860 h 1936"/>
                <a:gd name="connsiteX3" fmla="*/ 0 w 20650"/>
                <a:gd name="connsiteY3" fmla="*/ 0 h 1936"/>
              </a:gdLst>
              <a:ahLst/>
              <a:cxnLst>
                <a:cxn ang="0">
                  <a:pos x="connsiteX0" y="connsiteY0"/>
                </a:cxn>
                <a:cxn ang="0">
                  <a:pos x="connsiteX1" y="connsiteY1"/>
                </a:cxn>
                <a:cxn ang="0">
                  <a:pos x="connsiteX2" y="connsiteY2"/>
                </a:cxn>
                <a:cxn ang="0">
                  <a:pos x="connsiteX3" y="connsiteY3"/>
                </a:cxn>
              </a:cxnLst>
              <a:rect l="l" t="t" r="r" b="b"/>
              <a:pathLst>
                <a:path w="20650" h="1936">
                  <a:moveTo>
                    <a:pt x="0" y="0"/>
                  </a:moveTo>
                  <a:cubicBezTo>
                    <a:pt x="108" y="0"/>
                    <a:pt x="20113" y="1936"/>
                    <a:pt x="20651" y="1936"/>
                  </a:cubicBezTo>
                  <a:cubicBezTo>
                    <a:pt x="19468" y="1721"/>
                    <a:pt x="15596" y="1291"/>
                    <a:pt x="11078" y="860"/>
                  </a:cubicBezTo>
                  <a:cubicBezTo>
                    <a:pt x="5485" y="323"/>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8" name="任意多边形: 形状 665">
              <a:extLst>
                <a:ext uri="{FF2B5EF4-FFF2-40B4-BE49-F238E27FC236}">
                  <a16:creationId xmlns:a16="http://schemas.microsoft.com/office/drawing/2014/main" xmlns="" id="{7313F40E-EE90-412C-A3A0-42DE795BB3F7}"/>
                </a:ext>
              </a:extLst>
            </p:cNvPr>
            <p:cNvSpPr/>
            <p:nvPr/>
          </p:nvSpPr>
          <p:spPr>
            <a:xfrm>
              <a:off x="509649" y="195472"/>
              <a:ext cx="84533" cy="7268"/>
            </a:xfrm>
            <a:custGeom>
              <a:avLst/>
              <a:gdLst>
                <a:gd name="connsiteX0" fmla="*/ 0 w 20005"/>
                <a:gd name="connsiteY0" fmla="*/ 0 h 1720"/>
                <a:gd name="connsiteX1" fmla="*/ 20005 w 20005"/>
                <a:gd name="connsiteY1" fmla="*/ 1721 h 1720"/>
                <a:gd name="connsiteX2" fmla="*/ 10433 w 20005"/>
                <a:gd name="connsiteY2" fmla="*/ 753 h 1720"/>
                <a:gd name="connsiteX3" fmla="*/ 0 w 20005"/>
                <a:gd name="connsiteY3" fmla="*/ 0 h 1720"/>
              </a:gdLst>
              <a:ahLst/>
              <a:cxnLst>
                <a:cxn ang="0">
                  <a:pos x="connsiteX0" y="connsiteY0"/>
                </a:cxn>
                <a:cxn ang="0">
                  <a:pos x="connsiteX1" y="connsiteY1"/>
                </a:cxn>
                <a:cxn ang="0">
                  <a:pos x="connsiteX2" y="connsiteY2"/>
                </a:cxn>
                <a:cxn ang="0">
                  <a:pos x="connsiteX3" y="connsiteY3"/>
                </a:cxn>
              </a:cxnLst>
              <a:rect l="l" t="t" r="r" b="b"/>
              <a:pathLst>
                <a:path w="20005" h="1720">
                  <a:moveTo>
                    <a:pt x="0" y="0"/>
                  </a:moveTo>
                  <a:cubicBezTo>
                    <a:pt x="108" y="0"/>
                    <a:pt x="19360" y="1721"/>
                    <a:pt x="20005" y="1721"/>
                  </a:cubicBezTo>
                  <a:cubicBezTo>
                    <a:pt x="19360" y="1613"/>
                    <a:pt x="14950" y="1183"/>
                    <a:pt x="10433" y="753"/>
                  </a:cubicBezTo>
                  <a:cubicBezTo>
                    <a:pt x="5270" y="323"/>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9" name="任意多边形: 形状 666">
              <a:extLst>
                <a:ext uri="{FF2B5EF4-FFF2-40B4-BE49-F238E27FC236}">
                  <a16:creationId xmlns:a16="http://schemas.microsoft.com/office/drawing/2014/main" xmlns="" id="{1A760F7A-246F-48F7-8EB7-FE865FC158E1}"/>
                </a:ext>
              </a:extLst>
            </p:cNvPr>
            <p:cNvSpPr/>
            <p:nvPr/>
          </p:nvSpPr>
          <p:spPr>
            <a:xfrm>
              <a:off x="491014" y="192201"/>
              <a:ext cx="80443" cy="6448"/>
            </a:xfrm>
            <a:custGeom>
              <a:avLst/>
              <a:gdLst>
                <a:gd name="connsiteX0" fmla="*/ 0 w 19037"/>
                <a:gd name="connsiteY0" fmla="*/ 21 h 1526"/>
                <a:gd name="connsiteX1" fmla="*/ 19037 w 19037"/>
                <a:gd name="connsiteY1" fmla="*/ 1527 h 1526"/>
                <a:gd name="connsiteX2" fmla="*/ 9788 w 19037"/>
                <a:gd name="connsiteY2" fmla="*/ 666 h 1526"/>
                <a:gd name="connsiteX3" fmla="*/ 0 w 19037"/>
                <a:gd name="connsiteY3" fmla="*/ 21 h 1526"/>
              </a:gdLst>
              <a:ahLst/>
              <a:cxnLst>
                <a:cxn ang="0">
                  <a:pos x="connsiteX0" y="connsiteY0"/>
                </a:cxn>
                <a:cxn ang="0">
                  <a:pos x="connsiteX1" y="connsiteY1"/>
                </a:cxn>
                <a:cxn ang="0">
                  <a:pos x="connsiteX2" y="connsiteY2"/>
                </a:cxn>
                <a:cxn ang="0">
                  <a:pos x="connsiteX3" y="connsiteY3"/>
                </a:cxn>
              </a:cxnLst>
              <a:rect l="l" t="t" r="r" b="b"/>
              <a:pathLst>
                <a:path w="19037" h="1526">
                  <a:moveTo>
                    <a:pt x="0" y="21"/>
                  </a:moveTo>
                  <a:cubicBezTo>
                    <a:pt x="108" y="21"/>
                    <a:pt x="18607" y="1527"/>
                    <a:pt x="19037" y="1527"/>
                  </a:cubicBezTo>
                  <a:cubicBezTo>
                    <a:pt x="18285" y="1419"/>
                    <a:pt x="14413" y="989"/>
                    <a:pt x="9788" y="666"/>
                  </a:cubicBezTo>
                  <a:cubicBezTo>
                    <a:pt x="5163" y="236"/>
                    <a:pt x="753" y="-87"/>
                    <a:pt x="0"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80" name="任意多边形: 形状 667">
              <a:extLst>
                <a:ext uri="{FF2B5EF4-FFF2-40B4-BE49-F238E27FC236}">
                  <a16:creationId xmlns:a16="http://schemas.microsoft.com/office/drawing/2014/main" xmlns="" id="{13BDB553-2305-4900-AC3B-7A069F0533AC}"/>
                </a:ext>
              </a:extLst>
            </p:cNvPr>
            <p:cNvSpPr/>
            <p:nvPr/>
          </p:nvSpPr>
          <p:spPr>
            <a:xfrm>
              <a:off x="467837" y="188651"/>
              <a:ext cx="74988" cy="5907"/>
            </a:xfrm>
            <a:custGeom>
              <a:avLst/>
              <a:gdLst>
                <a:gd name="connsiteX0" fmla="*/ 0 w 17746"/>
                <a:gd name="connsiteY0" fmla="*/ 0 h 1398"/>
                <a:gd name="connsiteX1" fmla="*/ 17747 w 17746"/>
                <a:gd name="connsiteY1" fmla="*/ 1398 h 1398"/>
                <a:gd name="connsiteX2" fmla="*/ 8927 w 17746"/>
                <a:gd name="connsiteY2" fmla="*/ 645 h 1398"/>
                <a:gd name="connsiteX3" fmla="*/ 0 w 17746"/>
                <a:gd name="connsiteY3" fmla="*/ 0 h 1398"/>
              </a:gdLst>
              <a:ahLst/>
              <a:cxnLst>
                <a:cxn ang="0">
                  <a:pos x="connsiteX0" y="connsiteY0"/>
                </a:cxn>
                <a:cxn ang="0">
                  <a:pos x="connsiteX1" y="connsiteY1"/>
                </a:cxn>
                <a:cxn ang="0">
                  <a:pos x="connsiteX2" y="connsiteY2"/>
                </a:cxn>
                <a:cxn ang="0">
                  <a:pos x="connsiteX3" y="connsiteY3"/>
                </a:cxn>
              </a:cxnLst>
              <a:rect l="l" t="t" r="r" b="b"/>
              <a:pathLst>
                <a:path w="17746" h="1398">
                  <a:moveTo>
                    <a:pt x="0" y="0"/>
                  </a:moveTo>
                  <a:cubicBezTo>
                    <a:pt x="107" y="0"/>
                    <a:pt x="17747" y="1398"/>
                    <a:pt x="17747" y="1398"/>
                  </a:cubicBezTo>
                  <a:cubicBezTo>
                    <a:pt x="17209" y="1291"/>
                    <a:pt x="13767" y="968"/>
                    <a:pt x="8927" y="645"/>
                  </a:cubicBezTo>
                  <a:cubicBezTo>
                    <a:pt x="4517" y="323"/>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81" name="任意多边形: 形状 668">
              <a:extLst>
                <a:ext uri="{FF2B5EF4-FFF2-40B4-BE49-F238E27FC236}">
                  <a16:creationId xmlns:a16="http://schemas.microsoft.com/office/drawing/2014/main" xmlns="" id="{F26E932B-04CB-4CAD-9947-01A182149883}"/>
                </a:ext>
              </a:extLst>
            </p:cNvPr>
            <p:cNvSpPr/>
            <p:nvPr/>
          </p:nvSpPr>
          <p:spPr>
            <a:xfrm>
              <a:off x="441477" y="185926"/>
              <a:ext cx="69080" cy="5451"/>
            </a:xfrm>
            <a:custGeom>
              <a:avLst/>
              <a:gdLst>
                <a:gd name="connsiteX0" fmla="*/ 16348 w 16348"/>
                <a:gd name="connsiteY0" fmla="*/ 1291 h 1290"/>
                <a:gd name="connsiteX1" fmla="*/ 8067 w 16348"/>
                <a:gd name="connsiteY1" fmla="*/ 538 h 1290"/>
                <a:gd name="connsiteX2" fmla="*/ 0 w 16348"/>
                <a:gd name="connsiteY2" fmla="*/ 0 h 1290"/>
                <a:gd name="connsiteX3" fmla="*/ 16348 w 16348"/>
                <a:gd name="connsiteY3" fmla="*/ 1291 h 1290"/>
              </a:gdLst>
              <a:ahLst/>
              <a:cxnLst>
                <a:cxn ang="0">
                  <a:pos x="connsiteX0" y="connsiteY0"/>
                </a:cxn>
                <a:cxn ang="0">
                  <a:pos x="connsiteX1" y="connsiteY1"/>
                </a:cxn>
                <a:cxn ang="0">
                  <a:pos x="connsiteX2" y="connsiteY2"/>
                </a:cxn>
                <a:cxn ang="0">
                  <a:pos x="connsiteX3" y="connsiteY3"/>
                </a:cxn>
              </a:cxnLst>
              <a:rect l="l" t="t" r="r" b="b"/>
              <a:pathLst>
                <a:path w="16348" h="1290">
                  <a:moveTo>
                    <a:pt x="16348" y="1291"/>
                  </a:moveTo>
                  <a:cubicBezTo>
                    <a:pt x="13552" y="1076"/>
                    <a:pt x="10863" y="753"/>
                    <a:pt x="8067" y="538"/>
                  </a:cubicBezTo>
                  <a:cubicBezTo>
                    <a:pt x="3657" y="215"/>
                    <a:pt x="323" y="0"/>
                    <a:pt x="0" y="0"/>
                  </a:cubicBezTo>
                  <a:cubicBezTo>
                    <a:pt x="5378" y="430"/>
                    <a:pt x="10863" y="753"/>
                    <a:pt x="16348" y="12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82" name="任意多边形: 形状 669">
              <a:extLst>
                <a:ext uri="{FF2B5EF4-FFF2-40B4-BE49-F238E27FC236}">
                  <a16:creationId xmlns:a16="http://schemas.microsoft.com/office/drawing/2014/main" xmlns="" id="{B4407971-E8D2-448E-9369-956BA5E4FB50}"/>
                </a:ext>
              </a:extLst>
            </p:cNvPr>
            <p:cNvSpPr/>
            <p:nvPr/>
          </p:nvSpPr>
          <p:spPr>
            <a:xfrm>
              <a:off x="411936" y="183653"/>
              <a:ext cx="39083" cy="2726"/>
            </a:xfrm>
            <a:custGeom>
              <a:avLst/>
              <a:gdLst>
                <a:gd name="connsiteX0" fmla="*/ 9250 w 9249"/>
                <a:gd name="connsiteY0" fmla="*/ 645 h 645"/>
                <a:gd name="connsiteX1" fmla="*/ 5055 w 9249"/>
                <a:gd name="connsiteY1" fmla="*/ 323 h 645"/>
                <a:gd name="connsiteX2" fmla="*/ 0 w 9249"/>
                <a:gd name="connsiteY2" fmla="*/ 0 h 645"/>
                <a:gd name="connsiteX3" fmla="*/ 108 w 9249"/>
                <a:gd name="connsiteY3" fmla="*/ 0 h 645"/>
                <a:gd name="connsiteX4" fmla="*/ 9250 w 9249"/>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9" h="645">
                  <a:moveTo>
                    <a:pt x="9250" y="645"/>
                  </a:moveTo>
                  <a:lnTo>
                    <a:pt x="5055" y="323"/>
                  </a:lnTo>
                  <a:cubicBezTo>
                    <a:pt x="3334" y="215"/>
                    <a:pt x="1613" y="108"/>
                    <a:pt x="0" y="0"/>
                  </a:cubicBezTo>
                  <a:cubicBezTo>
                    <a:pt x="0" y="0"/>
                    <a:pt x="0" y="0"/>
                    <a:pt x="108" y="0"/>
                  </a:cubicBezTo>
                  <a:cubicBezTo>
                    <a:pt x="3012" y="215"/>
                    <a:pt x="6131" y="323"/>
                    <a:pt x="925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83" name="任意多边形: 形状 670">
              <a:extLst>
                <a:ext uri="{FF2B5EF4-FFF2-40B4-BE49-F238E27FC236}">
                  <a16:creationId xmlns:a16="http://schemas.microsoft.com/office/drawing/2014/main" xmlns="" id="{131B080A-DCAF-49B0-982D-6C9DAAF5D392}"/>
                </a:ext>
              </a:extLst>
            </p:cNvPr>
            <p:cNvSpPr/>
            <p:nvPr/>
          </p:nvSpPr>
          <p:spPr>
            <a:xfrm>
              <a:off x="379665" y="181836"/>
              <a:ext cx="8633" cy="452"/>
            </a:xfrm>
            <a:custGeom>
              <a:avLst/>
              <a:gdLst>
                <a:gd name="connsiteX0" fmla="*/ 2044 w 2043"/>
                <a:gd name="connsiteY0" fmla="*/ 108 h 107"/>
                <a:gd name="connsiteX1" fmla="*/ 323 w 2043"/>
                <a:gd name="connsiteY1" fmla="*/ 0 h 107"/>
                <a:gd name="connsiteX2" fmla="*/ 0 w 2043"/>
                <a:gd name="connsiteY2" fmla="*/ 0 h 107"/>
                <a:gd name="connsiteX3" fmla="*/ 108 w 2043"/>
                <a:gd name="connsiteY3" fmla="*/ 0 h 107"/>
                <a:gd name="connsiteX4" fmla="*/ 2044 w 2043"/>
                <a:gd name="connsiteY4" fmla="*/ 108 h 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 h="107">
                  <a:moveTo>
                    <a:pt x="2044" y="108"/>
                  </a:moveTo>
                  <a:lnTo>
                    <a:pt x="323" y="0"/>
                  </a:lnTo>
                  <a:cubicBezTo>
                    <a:pt x="215" y="0"/>
                    <a:pt x="108" y="0"/>
                    <a:pt x="0" y="0"/>
                  </a:cubicBezTo>
                  <a:cubicBezTo>
                    <a:pt x="0" y="0"/>
                    <a:pt x="0" y="0"/>
                    <a:pt x="108" y="0"/>
                  </a:cubicBezTo>
                  <a:cubicBezTo>
                    <a:pt x="753" y="0"/>
                    <a:pt x="1398" y="0"/>
                    <a:pt x="2044"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08" name="任意多边形: 形状 695">
              <a:extLst>
                <a:ext uri="{FF2B5EF4-FFF2-40B4-BE49-F238E27FC236}">
                  <a16:creationId xmlns:a16="http://schemas.microsoft.com/office/drawing/2014/main" xmlns="" id="{D616AA4A-91B2-42D6-8D4E-8DFEA85BEE3E}"/>
                </a:ext>
              </a:extLst>
            </p:cNvPr>
            <p:cNvSpPr/>
            <p:nvPr/>
          </p:nvSpPr>
          <p:spPr>
            <a:xfrm>
              <a:off x="88830" y="300457"/>
              <a:ext cx="17536" cy="25725"/>
            </a:xfrm>
            <a:custGeom>
              <a:avLst/>
              <a:gdLst>
                <a:gd name="connsiteX0" fmla="*/ 2787 w 4150"/>
                <a:gd name="connsiteY0" fmla="*/ 0 h 6088"/>
                <a:gd name="connsiteX1" fmla="*/ 314 w 4150"/>
                <a:gd name="connsiteY1" fmla="*/ 5378 h 6088"/>
                <a:gd name="connsiteX2" fmla="*/ 4078 w 4150"/>
                <a:gd name="connsiteY2" fmla="*/ 3227 h 6088"/>
                <a:gd name="connsiteX3" fmla="*/ 2787 w 4150"/>
                <a:gd name="connsiteY3" fmla="*/ 0 h 6088"/>
              </a:gdLst>
              <a:ahLst/>
              <a:cxnLst>
                <a:cxn ang="0">
                  <a:pos x="connsiteX0" y="connsiteY0"/>
                </a:cxn>
                <a:cxn ang="0">
                  <a:pos x="connsiteX1" y="connsiteY1"/>
                </a:cxn>
                <a:cxn ang="0">
                  <a:pos x="connsiteX2" y="connsiteY2"/>
                </a:cxn>
                <a:cxn ang="0">
                  <a:pos x="connsiteX3" y="connsiteY3"/>
                </a:cxn>
              </a:cxnLst>
              <a:rect l="l" t="t" r="r" b="b"/>
              <a:pathLst>
                <a:path w="4150" h="6088">
                  <a:moveTo>
                    <a:pt x="2787" y="0"/>
                  </a:moveTo>
                  <a:cubicBezTo>
                    <a:pt x="744" y="215"/>
                    <a:pt x="-654" y="3764"/>
                    <a:pt x="314" y="5378"/>
                  </a:cubicBezTo>
                  <a:cubicBezTo>
                    <a:pt x="1174" y="6884"/>
                    <a:pt x="3433" y="5916"/>
                    <a:pt x="4078" y="3227"/>
                  </a:cubicBezTo>
                  <a:cubicBezTo>
                    <a:pt x="4293" y="1936"/>
                    <a:pt x="4078" y="108"/>
                    <a:pt x="27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09" name="任意多边形: 形状 696">
              <a:extLst>
                <a:ext uri="{FF2B5EF4-FFF2-40B4-BE49-F238E27FC236}">
                  <a16:creationId xmlns:a16="http://schemas.microsoft.com/office/drawing/2014/main" xmlns="" id="{9D0DFFA5-7D8C-437C-A1F2-DB664E880537}"/>
                </a:ext>
              </a:extLst>
            </p:cNvPr>
            <p:cNvSpPr/>
            <p:nvPr/>
          </p:nvSpPr>
          <p:spPr>
            <a:xfrm>
              <a:off x="152696" y="299092"/>
              <a:ext cx="17088" cy="25654"/>
            </a:xfrm>
            <a:custGeom>
              <a:avLst/>
              <a:gdLst>
                <a:gd name="connsiteX0" fmla="*/ 1549 w 4044"/>
                <a:gd name="connsiteY0" fmla="*/ 0 h 6071"/>
                <a:gd name="connsiteX1" fmla="*/ 1334 w 4044"/>
                <a:gd name="connsiteY1" fmla="*/ 0 h 6071"/>
                <a:gd name="connsiteX2" fmla="*/ 1334 w 4044"/>
                <a:gd name="connsiteY2" fmla="*/ 5700 h 6071"/>
                <a:gd name="connsiteX3" fmla="*/ 4023 w 4044"/>
                <a:gd name="connsiteY3" fmla="*/ 3227 h 6071"/>
                <a:gd name="connsiteX4" fmla="*/ 1549 w 4044"/>
                <a:gd name="connsiteY4" fmla="*/ 0 h 6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4" h="6071">
                  <a:moveTo>
                    <a:pt x="1549" y="0"/>
                  </a:moveTo>
                  <a:cubicBezTo>
                    <a:pt x="1441" y="0"/>
                    <a:pt x="1441" y="0"/>
                    <a:pt x="1334" y="0"/>
                  </a:cubicBezTo>
                  <a:cubicBezTo>
                    <a:pt x="-280" y="323"/>
                    <a:pt x="-602" y="4302"/>
                    <a:pt x="1334" y="5700"/>
                  </a:cubicBezTo>
                  <a:cubicBezTo>
                    <a:pt x="2840" y="6776"/>
                    <a:pt x="4238" y="5378"/>
                    <a:pt x="4023" y="3227"/>
                  </a:cubicBezTo>
                  <a:cubicBezTo>
                    <a:pt x="3808" y="2044"/>
                    <a:pt x="2947" y="108"/>
                    <a:pt x="154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0" name="任意多边形: 形状 697">
              <a:extLst>
                <a:ext uri="{FF2B5EF4-FFF2-40B4-BE49-F238E27FC236}">
                  <a16:creationId xmlns:a16="http://schemas.microsoft.com/office/drawing/2014/main" xmlns="" id="{2E88635C-3B13-4403-88AD-BDDAC82705A8}"/>
                </a:ext>
              </a:extLst>
            </p:cNvPr>
            <p:cNvSpPr/>
            <p:nvPr/>
          </p:nvSpPr>
          <p:spPr>
            <a:xfrm>
              <a:off x="214508" y="297731"/>
              <a:ext cx="21187" cy="25514"/>
            </a:xfrm>
            <a:custGeom>
              <a:avLst/>
              <a:gdLst>
                <a:gd name="connsiteX0" fmla="*/ 903 w 5014"/>
                <a:gd name="connsiteY0" fmla="*/ 0 h 6038"/>
                <a:gd name="connsiteX1" fmla="*/ 580 w 5014"/>
                <a:gd name="connsiteY1" fmla="*/ 108 h 6038"/>
                <a:gd name="connsiteX2" fmla="*/ 3269 w 5014"/>
                <a:gd name="connsiteY2" fmla="*/ 5916 h 6038"/>
                <a:gd name="connsiteX3" fmla="*/ 4560 w 5014"/>
                <a:gd name="connsiteY3" fmla="*/ 3227 h 6038"/>
                <a:gd name="connsiteX4" fmla="*/ 903 w 5014"/>
                <a:gd name="connsiteY4" fmla="*/ 0 h 6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4" h="6038">
                  <a:moveTo>
                    <a:pt x="903" y="0"/>
                  </a:moveTo>
                  <a:cubicBezTo>
                    <a:pt x="795" y="0"/>
                    <a:pt x="688" y="0"/>
                    <a:pt x="580" y="108"/>
                  </a:cubicBezTo>
                  <a:cubicBezTo>
                    <a:pt x="-926" y="753"/>
                    <a:pt x="688" y="5055"/>
                    <a:pt x="3269" y="5916"/>
                  </a:cubicBezTo>
                  <a:cubicBezTo>
                    <a:pt x="4882" y="6453"/>
                    <a:pt x="5528" y="5163"/>
                    <a:pt x="4560" y="3227"/>
                  </a:cubicBezTo>
                  <a:cubicBezTo>
                    <a:pt x="3914" y="1936"/>
                    <a:pt x="2408" y="0"/>
                    <a:pt x="9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1" name="任意多边形: 形状 698">
              <a:extLst>
                <a:ext uri="{FF2B5EF4-FFF2-40B4-BE49-F238E27FC236}">
                  <a16:creationId xmlns:a16="http://schemas.microsoft.com/office/drawing/2014/main" xmlns="" id="{1CD95CE4-A399-4B9C-84D7-35268F6E7845}"/>
                </a:ext>
              </a:extLst>
            </p:cNvPr>
            <p:cNvSpPr/>
            <p:nvPr/>
          </p:nvSpPr>
          <p:spPr>
            <a:xfrm>
              <a:off x="274477" y="295458"/>
              <a:ext cx="27416" cy="25020"/>
            </a:xfrm>
            <a:custGeom>
              <a:avLst/>
              <a:gdLst>
                <a:gd name="connsiteX0" fmla="*/ 156 w 6488"/>
                <a:gd name="connsiteY0" fmla="*/ 108 h 5921"/>
                <a:gd name="connsiteX1" fmla="*/ 5533 w 6488"/>
                <a:gd name="connsiteY1" fmla="*/ 5916 h 5921"/>
                <a:gd name="connsiteX2" fmla="*/ 5426 w 6488"/>
                <a:gd name="connsiteY2" fmla="*/ 3119 h 5921"/>
                <a:gd name="connsiteX3" fmla="*/ 586 w 6488"/>
                <a:gd name="connsiteY3" fmla="*/ 0 h 5921"/>
                <a:gd name="connsiteX4" fmla="*/ 156 w 6488"/>
                <a:gd name="connsiteY4" fmla="*/ 108 h 5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8" h="5921">
                  <a:moveTo>
                    <a:pt x="156" y="108"/>
                  </a:moveTo>
                  <a:cubicBezTo>
                    <a:pt x="-812" y="1076"/>
                    <a:pt x="2952" y="5700"/>
                    <a:pt x="5533" y="5916"/>
                  </a:cubicBezTo>
                  <a:cubicBezTo>
                    <a:pt x="6824" y="6023"/>
                    <a:pt x="6824" y="4732"/>
                    <a:pt x="5426" y="3119"/>
                  </a:cubicBezTo>
                  <a:cubicBezTo>
                    <a:pt x="4350" y="1936"/>
                    <a:pt x="2092" y="0"/>
                    <a:pt x="586" y="0"/>
                  </a:cubicBezTo>
                  <a:cubicBezTo>
                    <a:pt x="478" y="0"/>
                    <a:pt x="263" y="0"/>
                    <a:pt x="156"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2" name="任意多边形: 形状 699">
              <a:extLst>
                <a:ext uri="{FF2B5EF4-FFF2-40B4-BE49-F238E27FC236}">
                  <a16:creationId xmlns:a16="http://schemas.microsoft.com/office/drawing/2014/main" xmlns="" id="{AC96A14C-75FB-402D-8EFB-37E2AB920A31}"/>
                </a:ext>
              </a:extLst>
            </p:cNvPr>
            <p:cNvSpPr/>
            <p:nvPr/>
          </p:nvSpPr>
          <p:spPr>
            <a:xfrm>
              <a:off x="333103" y="292732"/>
              <a:ext cx="35132" cy="24547"/>
            </a:xfrm>
            <a:custGeom>
              <a:avLst/>
              <a:gdLst>
                <a:gd name="connsiteX0" fmla="*/ 6395 w 8314"/>
                <a:gd name="connsiteY0" fmla="*/ 3012 h 5809"/>
                <a:gd name="connsiteX1" fmla="*/ 372 w 8314"/>
                <a:gd name="connsiteY1" fmla="*/ 0 h 5809"/>
                <a:gd name="connsiteX2" fmla="*/ 49 w 8314"/>
                <a:gd name="connsiteY2" fmla="*/ 108 h 5809"/>
                <a:gd name="connsiteX3" fmla="*/ 7793 w 8314"/>
                <a:gd name="connsiteY3" fmla="*/ 5808 h 5809"/>
                <a:gd name="connsiteX4" fmla="*/ 6395 w 8314"/>
                <a:gd name="connsiteY4" fmla="*/ 3012 h 5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4" h="5809">
                  <a:moveTo>
                    <a:pt x="6395" y="3012"/>
                  </a:moveTo>
                  <a:cubicBezTo>
                    <a:pt x="4889" y="1721"/>
                    <a:pt x="1877" y="0"/>
                    <a:pt x="372" y="0"/>
                  </a:cubicBezTo>
                  <a:cubicBezTo>
                    <a:pt x="264" y="0"/>
                    <a:pt x="49" y="0"/>
                    <a:pt x="49" y="108"/>
                  </a:cubicBezTo>
                  <a:cubicBezTo>
                    <a:pt x="-596" y="1076"/>
                    <a:pt x="5319" y="5916"/>
                    <a:pt x="7793" y="5808"/>
                  </a:cubicBezTo>
                  <a:cubicBezTo>
                    <a:pt x="8868" y="5700"/>
                    <a:pt x="8223" y="4517"/>
                    <a:pt x="6395"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3" name="任意多边形: 形状 700">
              <a:extLst>
                <a:ext uri="{FF2B5EF4-FFF2-40B4-BE49-F238E27FC236}">
                  <a16:creationId xmlns:a16="http://schemas.microsoft.com/office/drawing/2014/main" xmlns="" id="{29EEB767-BA0C-4EB4-B079-5FF9A6299A2B}"/>
                </a:ext>
              </a:extLst>
            </p:cNvPr>
            <p:cNvSpPr/>
            <p:nvPr/>
          </p:nvSpPr>
          <p:spPr>
            <a:xfrm>
              <a:off x="390081" y="288642"/>
              <a:ext cx="42860" cy="23807"/>
            </a:xfrm>
            <a:custGeom>
              <a:avLst/>
              <a:gdLst>
                <a:gd name="connsiteX0" fmla="*/ 7430 w 10143"/>
                <a:gd name="connsiteY0" fmla="*/ 3012 h 5634"/>
                <a:gd name="connsiteX1" fmla="*/ 331 w 10143"/>
                <a:gd name="connsiteY1" fmla="*/ 0 h 5634"/>
                <a:gd name="connsiteX2" fmla="*/ 9 w 10143"/>
                <a:gd name="connsiteY2" fmla="*/ 108 h 5634"/>
                <a:gd name="connsiteX3" fmla="*/ 9904 w 10143"/>
                <a:gd name="connsiteY3" fmla="*/ 5593 h 5634"/>
                <a:gd name="connsiteX4" fmla="*/ 7430 w 10143"/>
                <a:gd name="connsiteY4" fmla="*/ 3012 h 5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3" h="5634">
                  <a:moveTo>
                    <a:pt x="7430" y="3012"/>
                  </a:moveTo>
                  <a:cubicBezTo>
                    <a:pt x="5387" y="1828"/>
                    <a:pt x="1837" y="108"/>
                    <a:pt x="331" y="0"/>
                  </a:cubicBezTo>
                  <a:cubicBezTo>
                    <a:pt x="224" y="0"/>
                    <a:pt x="116" y="0"/>
                    <a:pt x="9" y="108"/>
                  </a:cubicBezTo>
                  <a:cubicBezTo>
                    <a:pt x="-314" y="1291"/>
                    <a:pt x="8398" y="6131"/>
                    <a:pt x="9904" y="5593"/>
                  </a:cubicBezTo>
                  <a:cubicBezTo>
                    <a:pt x="10657" y="5593"/>
                    <a:pt x="9581" y="4410"/>
                    <a:pt x="7430"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4" name="任意多边形: 形状 701">
              <a:extLst>
                <a:ext uri="{FF2B5EF4-FFF2-40B4-BE49-F238E27FC236}">
                  <a16:creationId xmlns:a16="http://schemas.microsoft.com/office/drawing/2014/main" xmlns="" id="{16144E5B-9AB5-4327-B6D6-E779B43B9B56}"/>
                </a:ext>
              </a:extLst>
            </p:cNvPr>
            <p:cNvSpPr/>
            <p:nvPr/>
          </p:nvSpPr>
          <p:spPr>
            <a:xfrm>
              <a:off x="445487" y="285004"/>
              <a:ext cx="50699" cy="23739"/>
            </a:xfrm>
            <a:custGeom>
              <a:avLst/>
              <a:gdLst>
                <a:gd name="connsiteX0" fmla="*/ 234 w 11998"/>
                <a:gd name="connsiteY0" fmla="*/ 0 h 5618"/>
                <a:gd name="connsiteX1" fmla="*/ 19 w 11998"/>
                <a:gd name="connsiteY1" fmla="*/ 108 h 5618"/>
                <a:gd name="connsiteX2" fmla="*/ 11850 w 11998"/>
                <a:gd name="connsiteY2" fmla="*/ 5593 h 5618"/>
                <a:gd name="connsiteX3" fmla="*/ 8301 w 11998"/>
                <a:gd name="connsiteY3" fmla="*/ 2904 h 5618"/>
                <a:gd name="connsiteX4" fmla="*/ 234 w 11998"/>
                <a:gd name="connsiteY4" fmla="*/ 0 h 5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8" h="5618">
                  <a:moveTo>
                    <a:pt x="234" y="0"/>
                  </a:moveTo>
                  <a:cubicBezTo>
                    <a:pt x="127" y="0"/>
                    <a:pt x="19" y="0"/>
                    <a:pt x="19" y="108"/>
                  </a:cubicBezTo>
                  <a:cubicBezTo>
                    <a:pt x="-519" y="968"/>
                    <a:pt x="10559" y="6023"/>
                    <a:pt x="11850" y="5593"/>
                  </a:cubicBezTo>
                  <a:cubicBezTo>
                    <a:pt x="12495" y="5378"/>
                    <a:pt x="10990" y="4195"/>
                    <a:pt x="8301" y="2904"/>
                  </a:cubicBezTo>
                  <a:cubicBezTo>
                    <a:pt x="5935" y="1613"/>
                    <a:pt x="1740" y="0"/>
                    <a:pt x="23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5" name="任意多边形: 形状 702">
              <a:extLst>
                <a:ext uri="{FF2B5EF4-FFF2-40B4-BE49-F238E27FC236}">
                  <a16:creationId xmlns:a16="http://schemas.microsoft.com/office/drawing/2014/main" xmlns="" id="{A74C7615-EA81-461B-8C9C-4D4DBE693A5D}"/>
                </a:ext>
              </a:extLst>
            </p:cNvPr>
            <p:cNvSpPr/>
            <p:nvPr/>
          </p:nvSpPr>
          <p:spPr>
            <a:xfrm>
              <a:off x="496013" y="280461"/>
              <a:ext cx="57717" cy="22975"/>
            </a:xfrm>
            <a:custGeom>
              <a:avLst/>
              <a:gdLst>
                <a:gd name="connsiteX0" fmla="*/ 215 w 13659"/>
                <a:gd name="connsiteY0" fmla="*/ 0 h 5437"/>
                <a:gd name="connsiteX1" fmla="*/ 0 w 13659"/>
                <a:gd name="connsiteY1" fmla="*/ 108 h 5437"/>
                <a:gd name="connsiteX2" fmla="*/ 13660 w 13659"/>
                <a:gd name="connsiteY2" fmla="*/ 5378 h 5437"/>
                <a:gd name="connsiteX3" fmla="*/ 9035 w 13659"/>
                <a:gd name="connsiteY3" fmla="*/ 2796 h 5437"/>
                <a:gd name="connsiteX4" fmla="*/ 215 w 13659"/>
                <a:gd name="connsiteY4" fmla="*/ 0 h 5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9" h="5437">
                  <a:moveTo>
                    <a:pt x="215" y="0"/>
                  </a:moveTo>
                  <a:cubicBezTo>
                    <a:pt x="108" y="0"/>
                    <a:pt x="108" y="0"/>
                    <a:pt x="0" y="108"/>
                  </a:cubicBezTo>
                  <a:cubicBezTo>
                    <a:pt x="323" y="1291"/>
                    <a:pt x="12907" y="6023"/>
                    <a:pt x="13660" y="5378"/>
                  </a:cubicBezTo>
                  <a:cubicBezTo>
                    <a:pt x="13660" y="4732"/>
                    <a:pt x="9895" y="3119"/>
                    <a:pt x="9035" y="2796"/>
                  </a:cubicBezTo>
                  <a:cubicBezTo>
                    <a:pt x="6023" y="1398"/>
                    <a:pt x="1506" y="0"/>
                    <a:pt x="2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6" name="任意多边形: 形状 703">
              <a:extLst>
                <a:ext uri="{FF2B5EF4-FFF2-40B4-BE49-F238E27FC236}">
                  <a16:creationId xmlns:a16="http://schemas.microsoft.com/office/drawing/2014/main" xmlns="" id="{B42324A8-1D51-4FC8-A69C-8BA5EDA8DBCD}"/>
                </a:ext>
              </a:extLst>
            </p:cNvPr>
            <p:cNvSpPr/>
            <p:nvPr/>
          </p:nvSpPr>
          <p:spPr>
            <a:xfrm>
              <a:off x="541920" y="275462"/>
              <a:ext cx="64533" cy="22058"/>
            </a:xfrm>
            <a:custGeom>
              <a:avLst/>
              <a:gdLst>
                <a:gd name="connsiteX0" fmla="*/ 0 w 15272"/>
                <a:gd name="connsiteY0" fmla="*/ 108 h 5220"/>
                <a:gd name="connsiteX1" fmla="*/ 15273 w 15272"/>
                <a:gd name="connsiteY1" fmla="*/ 5163 h 5220"/>
                <a:gd name="connsiteX2" fmla="*/ 9788 w 15272"/>
                <a:gd name="connsiteY2" fmla="*/ 2689 h 5220"/>
                <a:gd name="connsiteX3" fmla="*/ 0 w 15272"/>
                <a:gd name="connsiteY3" fmla="*/ 0 h 5220"/>
                <a:gd name="connsiteX4" fmla="*/ 0 w 15272"/>
                <a:gd name="connsiteY4" fmla="*/ 108 h 5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72" h="5220">
                  <a:moveTo>
                    <a:pt x="0" y="108"/>
                  </a:moveTo>
                  <a:cubicBezTo>
                    <a:pt x="538" y="860"/>
                    <a:pt x="14090" y="5808"/>
                    <a:pt x="15273" y="5163"/>
                  </a:cubicBezTo>
                  <a:cubicBezTo>
                    <a:pt x="14950" y="4517"/>
                    <a:pt x="10648" y="3012"/>
                    <a:pt x="9788" y="2689"/>
                  </a:cubicBezTo>
                  <a:cubicBezTo>
                    <a:pt x="6238" y="1398"/>
                    <a:pt x="1291" y="0"/>
                    <a:pt x="0" y="0"/>
                  </a:cubicBezTo>
                  <a:cubicBezTo>
                    <a:pt x="108" y="0"/>
                    <a:pt x="0" y="108"/>
                    <a:pt x="0"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7" name="任意多边形: 形状 704">
              <a:extLst>
                <a:ext uri="{FF2B5EF4-FFF2-40B4-BE49-F238E27FC236}">
                  <a16:creationId xmlns:a16="http://schemas.microsoft.com/office/drawing/2014/main" xmlns="" id="{39406BD7-AB01-4891-91A2-B47219A263A1}"/>
                </a:ext>
              </a:extLst>
            </p:cNvPr>
            <p:cNvSpPr/>
            <p:nvPr/>
          </p:nvSpPr>
          <p:spPr>
            <a:xfrm>
              <a:off x="582824" y="270438"/>
              <a:ext cx="70445" cy="21179"/>
            </a:xfrm>
            <a:custGeom>
              <a:avLst/>
              <a:gdLst>
                <a:gd name="connsiteX0" fmla="*/ 0 w 16671"/>
                <a:gd name="connsiteY0" fmla="*/ 6 h 5012"/>
                <a:gd name="connsiteX1" fmla="*/ 0 w 16671"/>
                <a:gd name="connsiteY1" fmla="*/ 6 h 5012"/>
                <a:gd name="connsiteX2" fmla="*/ 16671 w 16671"/>
                <a:gd name="connsiteY2" fmla="*/ 4953 h 5012"/>
                <a:gd name="connsiteX3" fmla="*/ 10433 w 16671"/>
                <a:gd name="connsiteY3" fmla="*/ 2587 h 5012"/>
                <a:gd name="connsiteX4" fmla="*/ 0 w 16671"/>
                <a:gd name="connsiteY4" fmla="*/ 6 h 5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5012">
                  <a:moveTo>
                    <a:pt x="0" y="6"/>
                  </a:moveTo>
                  <a:cubicBezTo>
                    <a:pt x="0" y="6"/>
                    <a:pt x="0" y="6"/>
                    <a:pt x="0" y="6"/>
                  </a:cubicBezTo>
                  <a:cubicBezTo>
                    <a:pt x="753" y="759"/>
                    <a:pt x="15811" y="5599"/>
                    <a:pt x="16671" y="4953"/>
                  </a:cubicBezTo>
                  <a:cubicBezTo>
                    <a:pt x="16241" y="4416"/>
                    <a:pt x="13014" y="3340"/>
                    <a:pt x="10433" y="2587"/>
                  </a:cubicBezTo>
                  <a:cubicBezTo>
                    <a:pt x="6453" y="1297"/>
                    <a:pt x="1183" y="-102"/>
                    <a:pt x="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8" name="任意多边形: 形状 705">
              <a:extLst>
                <a:ext uri="{FF2B5EF4-FFF2-40B4-BE49-F238E27FC236}">
                  <a16:creationId xmlns:a16="http://schemas.microsoft.com/office/drawing/2014/main" xmlns="" id="{EBD8DD76-4CB2-492F-8329-DE4CE0BF4399}"/>
                </a:ext>
              </a:extLst>
            </p:cNvPr>
            <p:cNvSpPr/>
            <p:nvPr/>
          </p:nvSpPr>
          <p:spPr>
            <a:xfrm>
              <a:off x="617816" y="265122"/>
              <a:ext cx="75896" cy="20346"/>
            </a:xfrm>
            <a:custGeom>
              <a:avLst/>
              <a:gdLst>
                <a:gd name="connsiteX0" fmla="*/ 0 w 17961"/>
                <a:gd name="connsiteY0" fmla="*/ 81 h 4815"/>
                <a:gd name="connsiteX1" fmla="*/ 17854 w 17961"/>
                <a:gd name="connsiteY1" fmla="*/ 4813 h 4815"/>
                <a:gd name="connsiteX2" fmla="*/ 17962 w 17961"/>
                <a:gd name="connsiteY2" fmla="*/ 4706 h 4815"/>
                <a:gd name="connsiteX3" fmla="*/ 11078 w 17961"/>
                <a:gd name="connsiteY3" fmla="*/ 2339 h 4815"/>
                <a:gd name="connsiteX4" fmla="*/ 0 w 17961"/>
                <a:gd name="connsiteY4" fmla="*/ 81 h 4815"/>
                <a:gd name="connsiteX5" fmla="*/ 0 w 17961"/>
                <a:gd name="connsiteY5" fmla="*/ 81 h 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1" h="4815">
                  <a:moveTo>
                    <a:pt x="0" y="81"/>
                  </a:moveTo>
                  <a:cubicBezTo>
                    <a:pt x="1183" y="834"/>
                    <a:pt x="16026" y="4921"/>
                    <a:pt x="17854" y="4813"/>
                  </a:cubicBezTo>
                  <a:cubicBezTo>
                    <a:pt x="17854" y="4813"/>
                    <a:pt x="17854" y="4706"/>
                    <a:pt x="17962" y="4706"/>
                  </a:cubicBezTo>
                  <a:cubicBezTo>
                    <a:pt x="17316" y="4168"/>
                    <a:pt x="13875" y="3200"/>
                    <a:pt x="11078" y="2339"/>
                  </a:cubicBezTo>
                  <a:cubicBezTo>
                    <a:pt x="6776" y="1156"/>
                    <a:pt x="1183" y="-27"/>
                    <a:pt x="0" y="81"/>
                  </a:cubicBezTo>
                  <a:cubicBezTo>
                    <a:pt x="108" y="-27"/>
                    <a:pt x="10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9" name="任意多边形: 形状 706">
              <a:extLst>
                <a:ext uri="{FF2B5EF4-FFF2-40B4-BE49-F238E27FC236}">
                  <a16:creationId xmlns:a16="http://schemas.microsoft.com/office/drawing/2014/main" xmlns="" id="{269620F1-9824-4E01-BBC9-319495075B46}"/>
                </a:ext>
              </a:extLst>
            </p:cNvPr>
            <p:cNvSpPr/>
            <p:nvPr/>
          </p:nvSpPr>
          <p:spPr>
            <a:xfrm>
              <a:off x="648067" y="259523"/>
              <a:ext cx="80189" cy="18905"/>
            </a:xfrm>
            <a:custGeom>
              <a:avLst/>
              <a:gdLst>
                <a:gd name="connsiteX0" fmla="*/ 48 w 18977"/>
                <a:gd name="connsiteY0" fmla="*/ 7 h 4474"/>
                <a:gd name="connsiteX1" fmla="*/ 18978 w 18977"/>
                <a:gd name="connsiteY1" fmla="*/ 4417 h 4474"/>
                <a:gd name="connsiteX2" fmla="*/ 11449 w 18977"/>
                <a:gd name="connsiteY2" fmla="*/ 2158 h 4474"/>
                <a:gd name="connsiteX3" fmla="*/ 48 w 18977"/>
                <a:gd name="connsiteY3" fmla="*/ 7 h 4474"/>
                <a:gd name="connsiteX4" fmla="*/ 48 w 18977"/>
                <a:gd name="connsiteY4" fmla="*/ 7 h 4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77" h="4474">
                  <a:moveTo>
                    <a:pt x="48" y="7"/>
                  </a:moveTo>
                  <a:cubicBezTo>
                    <a:pt x="155" y="114"/>
                    <a:pt x="18010" y="5062"/>
                    <a:pt x="18978" y="4417"/>
                  </a:cubicBezTo>
                  <a:cubicBezTo>
                    <a:pt x="18117" y="3986"/>
                    <a:pt x="14353" y="2911"/>
                    <a:pt x="11449" y="2158"/>
                  </a:cubicBezTo>
                  <a:cubicBezTo>
                    <a:pt x="6394" y="1082"/>
                    <a:pt x="908" y="-101"/>
                    <a:pt x="48" y="7"/>
                  </a:cubicBezTo>
                  <a:cubicBezTo>
                    <a:pt x="-60" y="7"/>
                    <a:pt x="48" y="7"/>
                    <a:pt x="48"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0" name="任意多边形: 形状 707">
              <a:extLst>
                <a:ext uri="{FF2B5EF4-FFF2-40B4-BE49-F238E27FC236}">
                  <a16:creationId xmlns:a16="http://schemas.microsoft.com/office/drawing/2014/main" xmlns="" id="{6FDDE6A9-CDBB-4E95-A537-07FE02419AD6}"/>
                </a:ext>
              </a:extLst>
            </p:cNvPr>
            <p:cNvSpPr/>
            <p:nvPr/>
          </p:nvSpPr>
          <p:spPr>
            <a:xfrm>
              <a:off x="671899" y="253612"/>
              <a:ext cx="84077" cy="18673"/>
            </a:xfrm>
            <a:custGeom>
              <a:avLst/>
              <a:gdLst>
                <a:gd name="connsiteX0" fmla="*/ 19898 w 19897"/>
                <a:gd name="connsiteY0" fmla="*/ 4417 h 4419"/>
                <a:gd name="connsiteX1" fmla="*/ 11724 w 19897"/>
                <a:gd name="connsiteY1" fmla="*/ 2159 h 4419"/>
                <a:gd name="connsiteX2" fmla="*/ 0 w 19897"/>
                <a:gd name="connsiteY2" fmla="*/ 7 h 4419"/>
                <a:gd name="connsiteX3" fmla="*/ 19898 w 19897"/>
                <a:gd name="connsiteY3" fmla="*/ 4417 h 4419"/>
              </a:gdLst>
              <a:ahLst/>
              <a:cxnLst>
                <a:cxn ang="0">
                  <a:pos x="connsiteX0" y="connsiteY0"/>
                </a:cxn>
                <a:cxn ang="0">
                  <a:pos x="connsiteX1" y="connsiteY1"/>
                </a:cxn>
                <a:cxn ang="0">
                  <a:pos x="connsiteX2" y="connsiteY2"/>
                </a:cxn>
                <a:cxn ang="0">
                  <a:pos x="connsiteX3" y="connsiteY3"/>
                </a:cxn>
              </a:cxnLst>
              <a:rect l="l" t="t" r="r" b="b"/>
              <a:pathLst>
                <a:path w="19897" h="4419">
                  <a:moveTo>
                    <a:pt x="19898" y="4417"/>
                  </a:moveTo>
                  <a:cubicBezTo>
                    <a:pt x="19683" y="3987"/>
                    <a:pt x="12046" y="2266"/>
                    <a:pt x="11724" y="2159"/>
                  </a:cubicBezTo>
                  <a:cubicBezTo>
                    <a:pt x="6561" y="975"/>
                    <a:pt x="860" y="-100"/>
                    <a:pt x="0" y="7"/>
                  </a:cubicBezTo>
                  <a:cubicBezTo>
                    <a:pt x="538" y="438"/>
                    <a:pt x="18715" y="4525"/>
                    <a:pt x="19898" y="44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1" name="任意多边形: 形状 708">
              <a:extLst>
                <a:ext uri="{FF2B5EF4-FFF2-40B4-BE49-F238E27FC236}">
                  <a16:creationId xmlns:a16="http://schemas.microsoft.com/office/drawing/2014/main" xmlns="" id="{9DEE5211-77F2-4695-B3D8-F451677382B1}"/>
                </a:ext>
              </a:extLst>
            </p:cNvPr>
            <p:cNvSpPr/>
            <p:nvPr/>
          </p:nvSpPr>
          <p:spPr>
            <a:xfrm>
              <a:off x="690991" y="248156"/>
              <a:ext cx="86807" cy="17380"/>
            </a:xfrm>
            <a:custGeom>
              <a:avLst/>
              <a:gdLst>
                <a:gd name="connsiteX0" fmla="*/ 0 w 20543"/>
                <a:gd name="connsiteY0" fmla="*/ 8 h 4113"/>
                <a:gd name="connsiteX1" fmla="*/ 20543 w 20543"/>
                <a:gd name="connsiteY1" fmla="*/ 4095 h 4113"/>
                <a:gd name="connsiteX2" fmla="*/ 11939 w 20543"/>
                <a:gd name="connsiteY2" fmla="*/ 1944 h 4113"/>
                <a:gd name="connsiteX3" fmla="*/ 0 w 20543"/>
                <a:gd name="connsiteY3" fmla="*/ 8 h 4113"/>
                <a:gd name="connsiteX4" fmla="*/ 0 w 20543"/>
                <a:gd name="connsiteY4" fmla="*/ 8 h 4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4113">
                  <a:moveTo>
                    <a:pt x="0" y="8"/>
                  </a:moveTo>
                  <a:cubicBezTo>
                    <a:pt x="860" y="438"/>
                    <a:pt x="19790" y="4418"/>
                    <a:pt x="20543" y="4095"/>
                  </a:cubicBezTo>
                  <a:cubicBezTo>
                    <a:pt x="19898" y="3773"/>
                    <a:pt x="15703" y="2805"/>
                    <a:pt x="11939" y="1944"/>
                  </a:cubicBezTo>
                  <a:cubicBezTo>
                    <a:pt x="6668" y="869"/>
                    <a:pt x="753" y="-99"/>
                    <a:pt x="0" y="8"/>
                  </a:cubicBezTo>
                  <a:lnTo>
                    <a:pt x="0" y="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622" name="任意多边形: 形状 709">
              <a:extLst>
                <a:ext uri="{FF2B5EF4-FFF2-40B4-BE49-F238E27FC236}">
                  <a16:creationId xmlns:a16="http://schemas.microsoft.com/office/drawing/2014/main" xmlns="" id="{B3363E1B-0241-450D-965F-5D2F7AE8F64B}"/>
                </a:ext>
              </a:extLst>
            </p:cNvPr>
            <p:cNvSpPr/>
            <p:nvPr/>
          </p:nvSpPr>
          <p:spPr>
            <a:xfrm>
              <a:off x="704170" y="241826"/>
              <a:ext cx="88624" cy="16847"/>
            </a:xfrm>
            <a:custGeom>
              <a:avLst/>
              <a:gdLst>
                <a:gd name="connsiteX0" fmla="*/ 20973 w 20973"/>
                <a:gd name="connsiteY0" fmla="*/ 3980 h 3987"/>
                <a:gd name="connsiteX1" fmla="*/ 11939 w 20973"/>
                <a:gd name="connsiteY1" fmla="*/ 1936 h 3987"/>
                <a:gd name="connsiteX2" fmla="*/ 0 w 20973"/>
                <a:gd name="connsiteY2" fmla="*/ 0 h 3987"/>
                <a:gd name="connsiteX3" fmla="*/ 20973 w 20973"/>
                <a:gd name="connsiteY3" fmla="*/ 3980 h 3987"/>
              </a:gdLst>
              <a:ahLst/>
              <a:cxnLst>
                <a:cxn ang="0">
                  <a:pos x="connsiteX0" y="connsiteY0"/>
                </a:cxn>
                <a:cxn ang="0">
                  <a:pos x="connsiteX1" y="connsiteY1"/>
                </a:cxn>
                <a:cxn ang="0">
                  <a:pos x="connsiteX2" y="connsiteY2"/>
                </a:cxn>
                <a:cxn ang="0">
                  <a:pos x="connsiteX3" y="connsiteY3"/>
                </a:cxn>
              </a:cxnLst>
              <a:rect l="l" t="t" r="r" b="b"/>
              <a:pathLst>
                <a:path w="20973" h="3987">
                  <a:moveTo>
                    <a:pt x="20973" y="3980"/>
                  </a:moveTo>
                  <a:cubicBezTo>
                    <a:pt x="20328" y="3657"/>
                    <a:pt x="16456" y="2796"/>
                    <a:pt x="11939" y="1936"/>
                  </a:cubicBezTo>
                  <a:cubicBezTo>
                    <a:pt x="7852" y="1183"/>
                    <a:pt x="1183" y="0"/>
                    <a:pt x="0" y="0"/>
                  </a:cubicBezTo>
                  <a:cubicBezTo>
                    <a:pt x="0" y="108"/>
                    <a:pt x="19575" y="4195"/>
                    <a:pt x="20973"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3" name="任意多边形: 形状 710">
              <a:extLst>
                <a:ext uri="{FF2B5EF4-FFF2-40B4-BE49-F238E27FC236}">
                  <a16:creationId xmlns:a16="http://schemas.microsoft.com/office/drawing/2014/main" xmlns="" id="{0ABC2AEF-9B79-40E3-BD56-518500A81860}"/>
                </a:ext>
              </a:extLst>
            </p:cNvPr>
            <p:cNvSpPr/>
            <p:nvPr/>
          </p:nvSpPr>
          <p:spPr>
            <a:xfrm>
              <a:off x="711443" y="235919"/>
              <a:ext cx="89532" cy="15914"/>
            </a:xfrm>
            <a:custGeom>
              <a:avLst/>
              <a:gdLst>
                <a:gd name="connsiteX0" fmla="*/ 11939 w 21188"/>
                <a:gd name="connsiteY0" fmla="*/ 1828 h 3766"/>
                <a:gd name="connsiteX1" fmla="*/ 0 w 21188"/>
                <a:gd name="connsiteY1" fmla="*/ 0 h 3766"/>
                <a:gd name="connsiteX2" fmla="*/ 21188 w 21188"/>
                <a:gd name="connsiteY2" fmla="*/ 3764 h 3766"/>
                <a:gd name="connsiteX3" fmla="*/ 11939 w 21188"/>
                <a:gd name="connsiteY3" fmla="*/ 1828 h 3766"/>
              </a:gdLst>
              <a:ahLst/>
              <a:cxnLst>
                <a:cxn ang="0">
                  <a:pos x="connsiteX0" y="connsiteY0"/>
                </a:cxn>
                <a:cxn ang="0">
                  <a:pos x="connsiteX1" y="connsiteY1"/>
                </a:cxn>
                <a:cxn ang="0">
                  <a:pos x="connsiteX2" y="connsiteY2"/>
                </a:cxn>
                <a:cxn ang="0">
                  <a:pos x="connsiteX3" y="connsiteY3"/>
                </a:cxn>
              </a:cxnLst>
              <a:rect l="l" t="t" r="r" b="b"/>
              <a:pathLst>
                <a:path w="21188" h="3766">
                  <a:moveTo>
                    <a:pt x="11939" y="1828"/>
                  </a:moveTo>
                  <a:cubicBezTo>
                    <a:pt x="7099" y="968"/>
                    <a:pt x="1076" y="0"/>
                    <a:pt x="0" y="0"/>
                  </a:cubicBezTo>
                  <a:cubicBezTo>
                    <a:pt x="108" y="108"/>
                    <a:pt x="20113" y="3872"/>
                    <a:pt x="21188" y="3764"/>
                  </a:cubicBezTo>
                  <a:cubicBezTo>
                    <a:pt x="20436" y="3442"/>
                    <a:pt x="16349" y="2689"/>
                    <a:pt x="11939"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4" name="任意多边形: 形状 711">
              <a:extLst>
                <a:ext uri="{FF2B5EF4-FFF2-40B4-BE49-F238E27FC236}">
                  <a16:creationId xmlns:a16="http://schemas.microsoft.com/office/drawing/2014/main" xmlns="" id="{BAB2FC16-BC9E-46AB-91BB-96A3F6C21A68}"/>
                </a:ext>
              </a:extLst>
            </p:cNvPr>
            <p:cNvSpPr/>
            <p:nvPr/>
          </p:nvSpPr>
          <p:spPr>
            <a:xfrm>
              <a:off x="712803" y="230468"/>
              <a:ext cx="89984" cy="15005"/>
            </a:xfrm>
            <a:custGeom>
              <a:avLst/>
              <a:gdLst>
                <a:gd name="connsiteX0" fmla="*/ 0 w 21295"/>
                <a:gd name="connsiteY0" fmla="*/ 0 h 3551"/>
                <a:gd name="connsiteX1" fmla="*/ 21296 w 21295"/>
                <a:gd name="connsiteY1" fmla="*/ 3549 h 3551"/>
                <a:gd name="connsiteX2" fmla="*/ 11724 w 21295"/>
                <a:gd name="connsiteY2" fmla="*/ 1721 h 3551"/>
                <a:gd name="connsiteX3" fmla="*/ 0 w 21295"/>
                <a:gd name="connsiteY3" fmla="*/ 0 h 3551"/>
              </a:gdLst>
              <a:ahLst/>
              <a:cxnLst>
                <a:cxn ang="0">
                  <a:pos x="connsiteX0" y="connsiteY0"/>
                </a:cxn>
                <a:cxn ang="0">
                  <a:pos x="connsiteX1" y="connsiteY1"/>
                </a:cxn>
                <a:cxn ang="0">
                  <a:pos x="connsiteX2" y="connsiteY2"/>
                </a:cxn>
                <a:cxn ang="0">
                  <a:pos x="connsiteX3" y="connsiteY3"/>
                </a:cxn>
              </a:cxnLst>
              <a:rect l="l" t="t" r="r" b="b"/>
              <a:pathLst>
                <a:path w="21295" h="3551">
                  <a:moveTo>
                    <a:pt x="0" y="0"/>
                  </a:moveTo>
                  <a:cubicBezTo>
                    <a:pt x="107" y="108"/>
                    <a:pt x="20651" y="3657"/>
                    <a:pt x="21296" y="3549"/>
                  </a:cubicBezTo>
                  <a:cubicBezTo>
                    <a:pt x="20328" y="3227"/>
                    <a:pt x="16241" y="2474"/>
                    <a:pt x="11724" y="1721"/>
                  </a:cubicBezTo>
                  <a:cubicBezTo>
                    <a:pt x="6346" y="753"/>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5" name="任意多边形: 形状 712">
              <a:extLst>
                <a:ext uri="{FF2B5EF4-FFF2-40B4-BE49-F238E27FC236}">
                  <a16:creationId xmlns:a16="http://schemas.microsoft.com/office/drawing/2014/main" xmlns="" id="{E318A22F-28ED-4097-B5C8-E9BABBC1A19F}"/>
                </a:ext>
              </a:extLst>
            </p:cNvPr>
            <p:cNvSpPr/>
            <p:nvPr/>
          </p:nvSpPr>
          <p:spPr>
            <a:xfrm>
              <a:off x="707804" y="224556"/>
              <a:ext cx="89076" cy="14088"/>
            </a:xfrm>
            <a:custGeom>
              <a:avLst/>
              <a:gdLst>
                <a:gd name="connsiteX0" fmla="*/ 0 w 21080"/>
                <a:gd name="connsiteY0" fmla="*/ 0 h 3334"/>
                <a:gd name="connsiteX1" fmla="*/ 21081 w 21080"/>
                <a:gd name="connsiteY1" fmla="*/ 3334 h 3334"/>
                <a:gd name="connsiteX2" fmla="*/ 11401 w 21080"/>
                <a:gd name="connsiteY2" fmla="*/ 1613 h 3334"/>
                <a:gd name="connsiteX3" fmla="*/ 0 w 21080"/>
                <a:gd name="connsiteY3" fmla="*/ 0 h 3334"/>
              </a:gdLst>
              <a:ahLst/>
              <a:cxnLst>
                <a:cxn ang="0">
                  <a:pos x="connsiteX0" y="connsiteY0"/>
                </a:cxn>
                <a:cxn ang="0">
                  <a:pos x="connsiteX1" y="connsiteY1"/>
                </a:cxn>
                <a:cxn ang="0">
                  <a:pos x="connsiteX2" y="connsiteY2"/>
                </a:cxn>
                <a:cxn ang="0">
                  <a:pos x="connsiteX3" y="connsiteY3"/>
                </a:cxn>
              </a:cxnLst>
              <a:rect l="l" t="t" r="r" b="b"/>
              <a:pathLst>
                <a:path w="21080" h="3334">
                  <a:moveTo>
                    <a:pt x="0" y="0"/>
                  </a:moveTo>
                  <a:cubicBezTo>
                    <a:pt x="107" y="0"/>
                    <a:pt x="20005" y="3334"/>
                    <a:pt x="21081" y="3334"/>
                  </a:cubicBezTo>
                  <a:cubicBezTo>
                    <a:pt x="20005" y="3012"/>
                    <a:pt x="15703" y="2259"/>
                    <a:pt x="11401" y="1613"/>
                  </a:cubicBezTo>
                  <a:cubicBezTo>
                    <a:pt x="6238" y="753"/>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6" name="任意多边形: 形状 713">
              <a:extLst>
                <a:ext uri="{FF2B5EF4-FFF2-40B4-BE49-F238E27FC236}">
                  <a16:creationId xmlns:a16="http://schemas.microsoft.com/office/drawing/2014/main" xmlns="" id="{4174529A-A06E-4182-AEAA-A254C820BAB1}"/>
                </a:ext>
              </a:extLst>
            </p:cNvPr>
            <p:cNvSpPr/>
            <p:nvPr/>
          </p:nvSpPr>
          <p:spPr>
            <a:xfrm>
              <a:off x="696442" y="219105"/>
              <a:ext cx="87715" cy="13180"/>
            </a:xfrm>
            <a:custGeom>
              <a:avLst/>
              <a:gdLst>
                <a:gd name="connsiteX0" fmla="*/ 0 w 20758"/>
                <a:gd name="connsiteY0" fmla="*/ 0 h 3119"/>
                <a:gd name="connsiteX1" fmla="*/ 20758 w 20758"/>
                <a:gd name="connsiteY1" fmla="*/ 3119 h 3119"/>
                <a:gd name="connsiteX2" fmla="*/ 10971 w 20758"/>
                <a:gd name="connsiteY2" fmla="*/ 1506 h 3119"/>
                <a:gd name="connsiteX3" fmla="*/ 0 w 20758"/>
                <a:gd name="connsiteY3" fmla="*/ 0 h 3119"/>
              </a:gdLst>
              <a:ahLst/>
              <a:cxnLst>
                <a:cxn ang="0">
                  <a:pos x="connsiteX0" y="connsiteY0"/>
                </a:cxn>
                <a:cxn ang="0">
                  <a:pos x="connsiteX1" y="connsiteY1"/>
                </a:cxn>
                <a:cxn ang="0">
                  <a:pos x="connsiteX2" y="connsiteY2"/>
                </a:cxn>
                <a:cxn ang="0">
                  <a:pos x="connsiteX3" y="connsiteY3"/>
                </a:cxn>
              </a:cxnLst>
              <a:rect l="l" t="t" r="r" b="b"/>
              <a:pathLst>
                <a:path w="20758" h="3119">
                  <a:moveTo>
                    <a:pt x="0" y="0"/>
                  </a:moveTo>
                  <a:cubicBezTo>
                    <a:pt x="107" y="0"/>
                    <a:pt x="20220" y="3119"/>
                    <a:pt x="20758" y="3119"/>
                  </a:cubicBezTo>
                  <a:cubicBezTo>
                    <a:pt x="20113" y="2904"/>
                    <a:pt x="15703" y="2151"/>
                    <a:pt x="10971" y="1506"/>
                  </a:cubicBezTo>
                  <a:cubicBezTo>
                    <a:pt x="5700" y="645"/>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7" name="任意多边形: 形状 714">
              <a:extLst>
                <a:ext uri="{FF2B5EF4-FFF2-40B4-BE49-F238E27FC236}">
                  <a16:creationId xmlns:a16="http://schemas.microsoft.com/office/drawing/2014/main" xmlns="" id="{F1240A13-A574-4BF5-A96A-3A728262CE8A}"/>
                </a:ext>
              </a:extLst>
            </p:cNvPr>
            <p:cNvSpPr/>
            <p:nvPr/>
          </p:nvSpPr>
          <p:spPr>
            <a:xfrm>
              <a:off x="679172" y="213650"/>
              <a:ext cx="84985" cy="12271"/>
            </a:xfrm>
            <a:custGeom>
              <a:avLst/>
              <a:gdLst>
                <a:gd name="connsiteX0" fmla="*/ 10433 w 20112"/>
                <a:gd name="connsiteY0" fmla="*/ 1398 h 2904"/>
                <a:gd name="connsiteX1" fmla="*/ 0 w 20112"/>
                <a:gd name="connsiteY1" fmla="*/ 0 h 2904"/>
                <a:gd name="connsiteX2" fmla="*/ 20113 w 20112"/>
                <a:gd name="connsiteY2" fmla="*/ 2904 h 2904"/>
                <a:gd name="connsiteX3" fmla="*/ 10433 w 20112"/>
                <a:gd name="connsiteY3" fmla="*/ 1398 h 2904"/>
                <a:gd name="connsiteX4" fmla="*/ 10433 w 20112"/>
                <a:gd name="connsiteY4" fmla="*/ 1398 h 2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2904">
                  <a:moveTo>
                    <a:pt x="10433" y="1398"/>
                  </a:moveTo>
                  <a:cubicBezTo>
                    <a:pt x="5808" y="753"/>
                    <a:pt x="860" y="108"/>
                    <a:pt x="0" y="0"/>
                  </a:cubicBezTo>
                  <a:cubicBezTo>
                    <a:pt x="108" y="0"/>
                    <a:pt x="19468" y="2904"/>
                    <a:pt x="20113" y="2904"/>
                  </a:cubicBezTo>
                  <a:cubicBezTo>
                    <a:pt x="19360" y="2796"/>
                    <a:pt x="15058" y="2044"/>
                    <a:pt x="10433" y="1398"/>
                  </a:cubicBezTo>
                  <a:lnTo>
                    <a:pt x="10433" y="139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628" name="任意多边形: 形状 715">
              <a:extLst>
                <a:ext uri="{FF2B5EF4-FFF2-40B4-BE49-F238E27FC236}">
                  <a16:creationId xmlns:a16="http://schemas.microsoft.com/office/drawing/2014/main" xmlns="" id="{16DE66D9-348B-4857-81AA-411404AE33EB}"/>
                </a:ext>
              </a:extLst>
            </p:cNvPr>
            <p:cNvSpPr/>
            <p:nvPr/>
          </p:nvSpPr>
          <p:spPr>
            <a:xfrm>
              <a:off x="655538" y="208651"/>
              <a:ext cx="80895" cy="11815"/>
            </a:xfrm>
            <a:custGeom>
              <a:avLst/>
              <a:gdLst>
                <a:gd name="connsiteX0" fmla="*/ 19145 w 19144"/>
                <a:gd name="connsiteY0" fmla="*/ 2796 h 2796"/>
                <a:gd name="connsiteX1" fmla="*/ 9680 w 19144"/>
                <a:gd name="connsiteY1" fmla="*/ 1291 h 2796"/>
                <a:gd name="connsiteX2" fmla="*/ 0 w 19144"/>
                <a:gd name="connsiteY2" fmla="*/ 0 h 2796"/>
                <a:gd name="connsiteX3" fmla="*/ 19145 w 19144"/>
                <a:gd name="connsiteY3" fmla="*/ 2796 h 2796"/>
              </a:gdLst>
              <a:ahLst/>
              <a:cxnLst>
                <a:cxn ang="0">
                  <a:pos x="connsiteX0" y="connsiteY0"/>
                </a:cxn>
                <a:cxn ang="0">
                  <a:pos x="connsiteX1" y="connsiteY1"/>
                </a:cxn>
                <a:cxn ang="0">
                  <a:pos x="connsiteX2" y="connsiteY2"/>
                </a:cxn>
                <a:cxn ang="0">
                  <a:pos x="connsiteX3" y="connsiteY3"/>
                </a:cxn>
              </a:cxnLst>
              <a:rect l="l" t="t" r="r" b="b"/>
              <a:pathLst>
                <a:path w="19144" h="2796">
                  <a:moveTo>
                    <a:pt x="19145" y="2796"/>
                  </a:moveTo>
                  <a:cubicBezTo>
                    <a:pt x="18607" y="2689"/>
                    <a:pt x="14950" y="2044"/>
                    <a:pt x="9680" y="1291"/>
                  </a:cubicBezTo>
                  <a:cubicBezTo>
                    <a:pt x="4840" y="538"/>
                    <a:pt x="538" y="0"/>
                    <a:pt x="0" y="0"/>
                  </a:cubicBezTo>
                  <a:cubicBezTo>
                    <a:pt x="215" y="0"/>
                    <a:pt x="19037" y="2689"/>
                    <a:pt x="19145" y="27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9" name="任意多边形: 形状 716">
              <a:extLst>
                <a:ext uri="{FF2B5EF4-FFF2-40B4-BE49-F238E27FC236}">
                  <a16:creationId xmlns:a16="http://schemas.microsoft.com/office/drawing/2014/main" xmlns="" id="{E858413B-D0DB-437A-827C-61B8E567323D}"/>
                </a:ext>
              </a:extLst>
            </p:cNvPr>
            <p:cNvSpPr/>
            <p:nvPr/>
          </p:nvSpPr>
          <p:spPr>
            <a:xfrm>
              <a:off x="624636" y="204104"/>
              <a:ext cx="45446" cy="5907"/>
            </a:xfrm>
            <a:custGeom>
              <a:avLst/>
              <a:gdLst>
                <a:gd name="connsiteX0" fmla="*/ 10756 w 10755"/>
                <a:gd name="connsiteY0" fmla="*/ 1398 h 1398"/>
                <a:gd name="connsiteX1" fmla="*/ 4410 w 10755"/>
                <a:gd name="connsiteY1" fmla="*/ 538 h 1398"/>
                <a:gd name="connsiteX2" fmla="*/ 0 w 10755"/>
                <a:gd name="connsiteY2" fmla="*/ 0 h 1398"/>
                <a:gd name="connsiteX3" fmla="*/ 108 w 10755"/>
                <a:gd name="connsiteY3" fmla="*/ 0 h 1398"/>
                <a:gd name="connsiteX4" fmla="*/ 10756 w 10755"/>
                <a:gd name="connsiteY4" fmla="*/ 1398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5" h="1398">
                  <a:moveTo>
                    <a:pt x="10756" y="1398"/>
                  </a:moveTo>
                  <a:lnTo>
                    <a:pt x="4410" y="538"/>
                  </a:lnTo>
                  <a:cubicBezTo>
                    <a:pt x="2904" y="323"/>
                    <a:pt x="1506" y="108"/>
                    <a:pt x="0" y="0"/>
                  </a:cubicBezTo>
                  <a:cubicBezTo>
                    <a:pt x="0" y="0"/>
                    <a:pt x="0" y="0"/>
                    <a:pt x="108" y="0"/>
                  </a:cubicBezTo>
                  <a:cubicBezTo>
                    <a:pt x="3657" y="430"/>
                    <a:pt x="7206" y="860"/>
                    <a:pt x="10756"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38" name="任意多边形: 形状 725">
              <a:extLst>
                <a:ext uri="{FF2B5EF4-FFF2-40B4-BE49-F238E27FC236}">
                  <a16:creationId xmlns:a16="http://schemas.microsoft.com/office/drawing/2014/main" xmlns="" id="{4E9B7CD3-1F10-4190-9064-A7370B4B423C}"/>
                </a:ext>
              </a:extLst>
            </p:cNvPr>
            <p:cNvSpPr/>
            <p:nvPr/>
          </p:nvSpPr>
          <p:spPr>
            <a:xfrm>
              <a:off x="111821" y="360904"/>
              <a:ext cx="22011" cy="31291"/>
            </a:xfrm>
            <a:custGeom>
              <a:avLst/>
              <a:gdLst>
                <a:gd name="connsiteX0" fmla="*/ 789 w 5209"/>
                <a:gd name="connsiteY0" fmla="*/ 6561 h 7405"/>
                <a:gd name="connsiteX1" fmla="*/ 5198 w 5209"/>
                <a:gd name="connsiteY1" fmla="*/ 3980 h 7405"/>
                <a:gd name="connsiteX2" fmla="*/ 2725 w 5209"/>
                <a:gd name="connsiteY2" fmla="*/ 0 h 7405"/>
                <a:gd name="connsiteX3" fmla="*/ 789 w 5209"/>
                <a:gd name="connsiteY3" fmla="*/ 6561 h 7405"/>
              </a:gdLst>
              <a:ahLst/>
              <a:cxnLst>
                <a:cxn ang="0">
                  <a:pos x="connsiteX0" y="connsiteY0"/>
                </a:cxn>
                <a:cxn ang="0">
                  <a:pos x="connsiteX1" y="connsiteY1"/>
                </a:cxn>
                <a:cxn ang="0">
                  <a:pos x="connsiteX2" y="connsiteY2"/>
                </a:cxn>
                <a:cxn ang="0">
                  <a:pos x="connsiteX3" y="connsiteY3"/>
                </a:cxn>
              </a:cxnLst>
              <a:rect l="l" t="t" r="r" b="b"/>
              <a:pathLst>
                <a:path w="5209" h="7405">
                  <a:moveTo>
                    <a:pt x="789" y="6561"/>
                  </a:moveTo>
                  <a:cubicBezTo>
                    <a:pt x="2295" y="8497"/>
                    <a:pt x="4983" y="6884"/>
                    <a:pt x="5198" y="3980"/>
                  </a:cubicBezTo>
                  <a:cubicBezTo>
                    <a:pt x="5306" y="2366"/>
                    <a:pt x="4661" y="108"/>
                    <a:pt x="2725" y="0"/>
                  </a:cubicBezTo>
                  <a:cubicBezTo>
                    <a:pt x="143" y="323"/>
                    <a:pt x="-825" y="4732"/>
                    <a:pt x="789" y="6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39" name="任意多边形: 形状 726">
              <a:extLst>
                <a:ext uri="{FF2B5EF4-FFF2-40B4-BE49-F238E27FC236}">
                  <a16:creationId xmlns:a16="http://schemas.microsoft.com/office/drawing/2014/main" xmlns="" id="{0F343ED0-B86D-4380-9D38-A3DFE4BC1ABB}"/>
                </a:ext>
              </a:extLst>
            </p:cNvPr>
            <p:cNvSpPr/>
            <p:nvPr/>
          </p:nvSpPr>
          <p:spPr>
            <a:xfrm>
              <a:off x="195391" y="359539"/>
              <a:ext cx="23351" cy="30999"/>
            </a:xfrm>
            <a:custGeom>
              <a:avLst/>
              <a:gdLst>
                <a:gd name="connsiteX0" fmla="*/ 1554 w 5526"/>
                <a:gd name="connsiteY0" fmla="*/ 0 h 7336"/>
                <a:gd name="connsiteX1" fmla="*/ 2200 w 5526"/>
                <a:gd name="connsiteY1" fmla="*/ 6884 h 7336"/>
                <a:gd name="connsiteX2" fmla="*/ 5426 w 5526"/>
                <a:gd name="connsiteY2" fmla="*/ 3872 h 7336"/>
                <a:gd name="connsiteX3" fmla="*/ 1770 w 5526"/>
                <a:gd name="connsiteY3" fmla="*/ 0 h 7336"/>
                <a:gd name="connsiteX4" fmla="*/ 1554 w 5526"/>
                <a:gd name="connsiteY4" fmla="*/ 0 h 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6" h="7336">
                  <a:moveTo>
                    <a:pt x="1554" y="0"/>
                  </a:moveTo>
                  <a:cubicBezTo>
                    <a:pt x="-812" y="430"/>
                    <a:pt x="-382" y="5270"/>
                    <a:pt x="2200" y="6884"/>
                  </a:cubicBezTo>
                  <a:cubicBezTo>
                    <a:pt x="4243" y="8174"/>
                    <a:pt x="5964" y="6561"/>
                    <a:pt x="5426" y="3872"/>
                  </a:cubicBezTo>
                  <a:cubicBezTo>
                    <a:pt x="5104" y="2259"/>
                    <a:pt x="3706" y="108"/>
                    <a:pt x="1770" y="0"/>
                  </a:cubicBezTo>
                  <a:cubicBezTo>
                    <a:pt x="1770" y="0"/>
                    <a:pt x="1662" y="0"/>
                    <a:pt x="155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0" name="任意多边形: 形状 727">
              <a:extLst>
                <a:ext uri="{FF2B5EF4-FFF2-40B4-BE49-F238E27FC236}">
                  <a16:creationId xmlns:a16="http://schemas.microsoft.com/office/drawing/2014/main" xmlns="" id="{6840FC78-3E28-45A6-8BFE-2DE81D8E971E}"/>
                </a:ext>
              </a:extLst>
            </p:cNvPr>
            <p:cNvSpPr/>
            <p:nvPr/>
          </p:nvSpPr>
          <p:spPr>
            <a:xfrm>
              <a:off x="277562" y="356813"/>
              <a:ext cx="27564" cy="30602"/>
            </a:xfrm>
            <a:custGeom>
              <a:avLst/>
              <a:gdLst>
                <a:gd name="connsiteX0" fmla="*/ 4266 w 6523"/>
                <a:gd name="connsiteY0" fmla="*/ 7099 h 7242"/>
                <a:gd name="connsiteX1" fmla="*/ 5987 w 6523"/>
                <a:gd name="connsiteY1" fmla="*/ 3872 h 7242"/>
                <a:gd name="connsiteX2" fmla="*/ 1254 w 6523"/>
                <a:gd name="connsiteY2" fmla="*/ 0 h 7242"/>
                <a:gd name="connsiteX3" fmla="*/ 609 w 6523"/>
                <a:gd name="connsiteY3" fmla="*/ 215 h 7242"/>
                <a:gd name="connsiteX4" fmla="*/ 4266 w 6523"/>
                <a:gd name="connsiteY4" fmla="*/ 7099 h 7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3" h="7242">
                  <a:moveTo>
                    <a:pt x="4266" y="7099"/>
                  </a:moveTo>
                  <a:cubicBezTo>
                    <a:pt x="6309" y="7744"/>
                    <a:pt x="7170" y="6131"/>
                    <a:pt x="5987" y="3872"/>
                  </a:cubicBezTo>
                  <a:cubicBezTo>
                    <a:pt x="5234" y="2366"/>
                    <a:pt x="3190" y="108"/>
                    <a:pt x="1254" y="0"/>
                  </a:cubicBezTo>
                  <a:cubicBezTo>
                    <a:pt x="1039" y="0"/>
                    <a:pt x="824" y="0"/>
                    <a:pt x="609" y="215"/>
                  </a:cubicBezTo>
                  <a:cubicBezTo>
                    <a:pt x="-1112" y="1291"/>
                    <a:pt x="1039" y="6131"/>
                    <a:pt x="4266" y="709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1" name="任意多边形: 形状 728">
              <a:extLst>
                <a:ext uri="{FF2B5EF4-FFF2-40B4-BE49-F238E27FC236}">
                  <a16:creationId xmlns:a16="http://schemas.microsoft.com/office/drawing/2014/main" xmlns="" id="{478F152C-F6D1-46D3-BA7B-9C7CBA7B98C3}"/>
                </a:ext>
              </a:extLst>
            </p:cNvPr>
            <p:cNvSpPr/>
            <p:nvPr/>
          </p:nvSpPr>
          <p:spPr>
            <a:xfrm>
              <a:off x="357857" y="353179"/>
              <a:ext cx="33513" cy="30019"/>
            </a:xfrm>
            <a:custGeom>
              <a:avLst/>
              <a:gdLst>
                <a:gd name="connsiteX0" fmla="*/ 321 w 7931"/>
                <a:gd name="connsiteY0" fmla="*/ 215 h 7104"/>
                <a:gd name="connsiteX1" fmla="*/ 6667 w 7931"/>
                <a:gd name="connsiteY1" fmla="*/ 7099 h 7104"/>
                <a:gd name="connsiteX2" fmla="*/ 6774 w 7931"/>
                <a:gd name="connsiteY2" fmla="*/ 3764 h 7104"/>
                <a:gd name="connsiteX3" fmla="*/ 859 w 7931"/>
                <a:gd name="connsiteY3" fmla="*/ 0 h 7104"/>
                <a:gd name="connsiteX4" fmla="*/ 321 w 7931"/>
                <a:gd name="connsiteY4" fmla="*/ 215 h 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1" h="7104">
                  <a:moveTo>
                    <a:pt x="321" y="215"/>
                  </a:moveTo>
                  <a:cubicBezTo>
                    <a:pt x="-1293" y="1506"/>
                    <a:pt x="3547" y="6884"/>
                    <a:pt x="6667" y="7099"/>
                  </a:cubicBezTo>
                  <a:cubicBezTo>
                    <a:pt x="8280" y="7206"/>
                    <a:pt x="8387" y="5700"/>
                    <a:pt x="6774" y="3764"/>
                  </a:cubicBezTo>
                  <a:cubicBezTo>
                    <a:pt x="5591" y="2259"/>
                    <a:pt x="2902" y="108"/>
                    <a:pt x="859" y="0"/>
                  </a:cubicBezTo>
                  <a:cubicBezTo>
                    <a:pt x="643" y="108"/>
                    <a:pt x="428" y="108"/>
                    <a:pt x="321"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2" name="任意多边形: 形状 729">
              <a:extLst>
                <a:ext uri="{FF2B5EF4-FFF2-40B4-BE49-F238E27FC236}">
                  <a16:creationId xmlns:a16="http://schemas.microsoft.com/office/drawing/2014/main" xmlns="" id="{12F9D5B6-8259-4D32-9CFE-DE340CEBD101}"/>
                </a:ext>
              </a:extLst>
            </p:cNvPr>
            <p:cNvSpPr/>
            <p:nvPr/>
          </p:nvSpPr>
          <p:spPr>
            <a:xfrm>
              <a:off x="436276" y="349089"/>
              <a:ext cx="40329" cy="29567"/>
            </a:xfrm>
            <a:custGeom>
              <a:avLst/>
              <a:gdLst>
                <a:gd name="connsiteX0" fmla="*/ 155 w 9544"/>
                <a:gd name="connsiteY0" fmla="*/ 215 h 6997"/>
                <a:gd name="connsiteX1" fmla="*/ 8760 w 9544"/>
                <a:gd name="connsiteY1" fmla="*/ 6991 h 6997"/>
                <a:gd name="connsiteX2" fmla="*/ 7684 w 9544"/>
                <a:gd name="connsiteY2" fmla="*/ 3657 h 6997"/>
                <a:gd name="connsiteX3" fmla="*/ 693 w 9544"/>
                <a:gd name="connsiteY3" fmla="*/ 0 h 6997"/>
                <a:gd name="connsiteX4" fmla="*/ 155 w 9544"/>
                <a:gd name="connsiteY4" fmla="*/ 215 h 6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4" h="6997">
                  <a:moveTo>
                    <a:pt x="155" y="215"/>
                  </a:moveTo>
                  <a:cubicBezTo>
                    <a:pt x="-1135" y="1613"/>
                    <a:pt x="5963" y="7206"/>
                    <a:pt x="8760" y="6991"/>
                  </a:cubicBezTo>
                  <a:cubicBezTo>
                    <a:pt x="10158" y="6884"/>
                    <a:pt x="9620" y="5378"/>
                    <a:pt x="7684" y="3657"/>
                  </a:cubicBezTo>
                  <a:cubicBezTo>
                    <a:pt x="6071" y="2151"/>
                    <a:pt x="2737" y="0"/>
                    <a:pt x="693" y="0"/>
                  </a:cubicBezTo>
                  <a:cubicBezTo>
                    <a:pt x="478" y="108"/>
                    <a:pt x="263" y="108"/>
                    <a:pt x="155"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3" name="任意多边形: 形状 730">
              <a:extLst>
                <a:ext uri="{FF2B5EF4-FFF2-40B4-BE49-F238E27FC236}">
                  <a16:creationId xmlns:a16="http://schemas.microsoft.com/office/drawing/2014/main" xmlns="" id="{CE66DA13-86A0-48BD-964C-AC19D19F5AAB}"/>
                </a:ext>
              </a:extLst>
            </p:cNvPr>
            <p:cNvSpPr/>
            <p:nvPr/>
          </p:nvSpPr>
          <p:spPr>
            <a:xfrm>
              <a:off x="512146" y="344086"/>
              <a:ext cx="47703" cy="29233"/>
            </a:xfrm>
            <a:custGeom>
              <a:avLst/>
              <a:gdLst>
                <a:gd name="connsiteX0" fmla="*/ 8551 w 11289"/>
                <a:gd name="connsiteY0" fmla="*/ 3549 h 6918"/>
                <a:gd name="connsiteX1" fmla="*/ 485 w 11289"/>
                <a:gd name="connsiteY1" fmla="*/ 0 h 6918"/>
                <a:gd name="connsiteX2" fmla="*/ 55 w 11289"/>
                <a:gd name="connsiteY2" fmla="*/ 215 h 6918"/>
                <a:gd name="connsiteX3" fmla="*/ 10918 w 11289"/>
                <a:gd name="connsiteY3" fmla="*/ 6884 h 6918"/>
                <a:gd name="connsiteX4" fmla="*/ 8551 w 11289"/>
                <a:gd name="connsiteY4" fmla="*/ 3549 h 6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9" h="6918">
                  <a:moveTo>
                    <a:pt x="8551" y="3549"/>
                  </a:moveTo>
                  <a:cubicBezTo>
                    <a:pt x="6508" y="2151"/>
                    <a:pt x="2528" y="0"/>
                    <a:pt x="485" y="0"/>
                  </a:cubicBezTo>
                  <a:cubicBezTo>
                    <a:pt x="270" y="0"/>
                    <a:pt x="162" y="108"/>
                    <a:pt x="55" y="215"/>
                  </a:cubicBezTo>
                  <a:cubicBezTo>
                    <a:pt x="-806" y="1613"/>
                    <a:pt x="8767" y="7421"/>
                    <a:pt x="10918" y="6884"/>
                  </a:cubicBezTo>
                  <a:cubicBezTo>
                    <a:pt x="11886" y="6561"/>
                    <a:pt x="10918" y="5163"/>
                    <a:pt x="8551" y="35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4" name="任意多边形: 形状 731">
              <a:extLst>
                <a:ext uri="{FF2B5EF4-FFF2-40B4-BE49-F238E27FC236}">
                  <a16:creationId xmlns:a16="http://schemas.microsoft.com/office/drawing/2014/main" xmlns="" id="{7E858B92-416C-4A07-8DC2-8554B14AFFF5}"/>
                </a:ext>
              </a:extLst>
            </p:cNvPr>
            <p:cNvSpPr/>
            <p:nvPr/>
          </p:nvSpPr>
          <p:spPr>
            <a:xfrm>
              <a:off x="584611" y="338179"/>
              <a:ext cx="54510" cy="28392"/>
            </a:xfrm>
            <a:custGeom>
              <a:avLst/>
              <a:gdLst>
                <a:gd name="connsiteX0" fmla="*/ 9257 w 12900"/>
                <a:gd name="connsiteY0" fmla="*/ 3442 h 6719"/>
                <a:gd name="connsiteX1" fmla="*/ 9257 w 12900"/>
                <a:gd name="connsiteY1" fmla="*/ 3442 h 6719"/>
                <a:gd name="connsiteX2" fmla="*/ 330 w 12900"/>
                <a:gd name="connsiteY2" fmla="*/ 0 h 6719"/>
                <a:gd name="connsiteX3" fmla="*/ 7 w 12900"/>
                <a:gd name="connsiteY3" fmla="*/ 215 h 6719"/>
                <a:gd name="connsiteX4" fmla="*/ 12698 w 12900"/>
                <a:gd name="connsiteY4" fmla="*/ 6668 h 6719"/>
                <a:gd name="connsiteX5" fmla="*/ 9257 w 12900"/>
                <a:gd name="connsiteY5" fmla="*/ 3442 h 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00" h="6719">
                  <a:moveTo>
                    <a:pt x="9257" y="3442"/>
                  </a:moveTo>
                  <a:lnTo>
                    <a:pt x="9257" y="3442"/>
                  </a:lnTo>
                  <a:cubicBezTo>
                    <a:pt x="6353" y="1721"/>
                    <a:pt x="2050" y="0"/>
                    <a:pt x="330" y="0"/>
                  </a:cubicBezTo>
                  <a:cubicBezTo>
                    <a:pt x="222" y="0"/>
                    <a:pt x="7" y="108"/>
                    <a:pt x="7" y="215"/>
                  </a:cubicBezTo>
                  <a:cubicBezTo>
                    <a:pt x="-316" y="1613"/>
                    <a:pt x="10762" y="7314"/>
                    <a:pt x="12698" y="6668"/>
                  </a:cubicBezTo>
                  <a:cubicBezTo>
                    <a:pt x="13451" y="6453"/>
                    <a:pt x="12053" y="5055"/>
                    <a:pt x="9257" y="34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5" name="任意多边形: 形状 732">
              <a:extLst>
                <a:ext uri="{FF2B5EF4-FFF2-40B4-BE49-F238E27FC236}">
                  <a16:creationId xmlns:a16="http://schemas.microsoft.com/office/drawing/2014/main" xmlns="" id="{84117B8F-70FB-49A6-A775-CC751A1B43B8}"/>
                </a:ext>
              </a:extLst>
            </p:cNvPr>
            <p:cNvSpPr/>
            <p:nvPr/>
          </p:nvSpPr>
          <p:spPr>
            <a:xfrm>
              <a:off x="650446" y="331815"/>
              <a:ext cx="60633" cy="27927"/>
            </a:xfrm>
            <a:custGeom>
              <a:avLst/>
              <a:gdLst>
                <a:gd name="connsiteX0" fmla="*/ 238 w 14349"/>
                <a:gd name="connsiteY0" fmla="*/ 0 h 6609"/>
                <a:gd name="connsiteX1" fmla="*/ 23 w 14349"/>
                <a:gd name="connsiteY1" fmla="*/ 108 h 6609"/>
                <a:gd name="connsiteX2" fmla="*/ 14220 w 14349"/>
                <a:gd name="connsiteY2" fmla="*/ 6561 h 6609"/>
                <a:gd name="connsiteX3" fmla="*/ 9918 w 14349"/>
                <a:gd name="connsiteY3" fmla="*/ 3334 h 6609"/>
                <a:gd name="connsiteX4" fmla="*/ 238 w 14349"/>
                <a:gd name="connsiteY4" fmla="*/ 0 h 6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9" h="6609">
                  <a:moveTo>
                    <a:pt x="238" y="0"/>
                  </a:moveTo>
                  <a:cubicBezTo>
                    <a:pt x="130" y="0"/>
                    <a:pt x="23" y="0"/>
                    <a:pt x="23" y="108"/>
                  </a:cubicBezTo>
                  <a:cubicBezTo>
                    <a:pt x="-623" y="1183"/>
                    <a:pt x="12714" y="7206"/>
                    <a:pt x="14220" y="6561"/>
                  </a:cubicBezTo>
                  <a:cubicBezTo>
                    <a:pt x="14865" y="6238"/>
                    <a:pt x="13037" y="4948"/>
                    <a:pt x="9918" y="3334"/>
                  </a:cubicBezTo>
                  <a:cubicBezTo>
                    <a:pt x="6906" y="1936"/>
                    <a:pt x="1959" y="0"/>
                    <a:pt x="2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6" name="任意多边形: 形状 733">
              <a:extLst>
                <a:ext uri="{FF2B5EF4-FFF2-40B4-BE49-F238E27FC236}">
                  <a16:creationId xmlns:a16="http://schemas.microsoft.com/office/drawing/2014/main" xmlns="" id="{00C0579C-B514-4722-9337-D56F066AA77F}"/>
                </a:ext>
              </a:extLst>
            </p:cNvPr>
            <p:cNvSpPr/>
            <p:nvPr/>
          </p:nvSpPr>
          <p:spPr>
            <a:xfrm>
              <a:off x="708713" y="325455"/>
              <a:ext cx="66807" cy="26731"/>
            </a:xfrm>
            <a:custGeom>
              <a:avLst/>
              <a:gdLst>
                <a:gd name="connsiteX0" fmla="*/ 10540 w 15810"/>
                <a:gd name="connsiteY0" fmla="*/ 3227 h 6326"/>
                <a:gd name="connsiteX1" fmla="*/ 215 w 15810"/>
                <a:gd name="connsiteY1" fmla="*/ 0 h 6326"/>
                <a:gd name="connsiteX2" fmla="*/ 0 w 15810"/>
                <a:gd name="connsiteY2" fmla="*/ 108 h 6326"/>
                <a:gd name="connsiteX3" fmla="*/ 15811 w 15810"/>
                <a:gd name="connsiteY3" fmla="*/ 6238 h 6326"/>
                <a:gd name="connsiteX4" fmla="*/ 10540 w 15810"/>
                <a:gd name="connsiteY4" fmla="*/ 3227 h 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0" h="6326">
                  <a:moveTo>
                    <a:pt x="10540" y="3227"/>
                  </a:moveTo>
                  <a:cubicBezTo>
                    <a:pt x="6776" y="1613"/>
                    <a:pt x="1721" y="0"/>
                    <a:pt x="215" y="0"/>
                  </a:cubicBezTo>
                  <a:cubicBezTo>
                    <a:pt x="108" y="0"/>
                    <a:pt x="108" y="108"/>
                    <a:pt x="0" y="108"/>
                  </a:cubicBezTo>
                  <a:cubicBezTo>
                    <a:pt x="323" y="1398"/>
                    <a:pt x="14950" y="7099"/>
                    <a:pt x="15811" y="6238"/>
                  </a:cubicBezTo>
                  <a:cubicBezTo>
                    <a:pt x="15811" y="5485"/>
                    <a:pt x="11401" y="3549"/>
                    <a:pt x="10540"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7" name="任意多边形: 形状 734">
              <a:extLst>
                <a:ext uri="{FF2B5EF4-FFF2-40B4-BE49-F238E27FC236}">
                  <a16:creationId xmlns:a16="http://schemas.microsoft.com/office/drawing/2014/main" xmlns="" id="{32303E30-536F-4A8F-9700-EB63C2468F83}"/>
                </a:ext>
              </a:extLst>
            </p:cNvPr>
            <p:cNvSpPr/>
            <p:nvPr/>
          </p:nvSpPr>
          <p:spPr>
            <a:xfrm>
              <a:off x="760527" y="318183"/>
              <a:ext cx="72262" cy="25894"/>
            </a:xfrm>
            <a:custGeom>
              <a:avLst/>
              <a:gdLst>
                <a:gd name="connsiteX0" fmla="*/ 108 w 17101"/>
                <a:gd name="connsiteY0" fmla="*/ 0 h 6128"/>
                <a:gd name="connsiteX1" fmla="*/ 0 w 17101"/>
                <a:gd name="connsiteY1" fmla="*/ 108 h 6128"/>
                <a:gd name="connsiteX2" fmla="*/ 17101 w 17101"/>
                <a:gd name="connsiteY2" fmla="*/ 6023 h 6128"/>
                <a:gd name="connsiteX3" fmla="*/ 10971 w 17101"/>
                <a:gd name="connsiteY3" fmla="*/ 3119 h 6128"/>
                <a:gd name="connsiteX4" fmla="*/ 108 w 17101"/>
                <a:gd name="connsiteY4" fmla="*/ 0 h 6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01" h="6128">
                  <a:moveTo>
                    <a:pt x="108" y="0"/>
                  </a:moveTo>
                  <a:cubicBezTo>
                    <a:pt x="108" y="0"/>
                    <a:pt x="0" y="108"/>
                    <a:pt x="0" y="108"/>
                  </a:cubicBezTo>
                  <a:cubicBezTo>
                    <a:pt x="645" y="968"/>
                    <a:pt x="15811" y="6991"/>
                    <a:pt x="17101" y="6023"/>
                  </a:cubicBezTo>
                  <a:cubicBezTo>
                    <a:pt x="16779" y="5270"/>
                    <a:pt x="11939" y="3442"/>
                    <a:pt x="10971" y="3119"/>
                  </a:cubicBezTo>
                  <a:cubicBezTo>
                    <a:pt x="6884" y="1613"/>
                    <a:pt x="1506" y="0"/>
                    <a:pt x="1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8" name="任意多边形: 形状 735">
              <a:extLst>
                <a:ext uri="{FF2B5EF4-FFF2-40B4-BE49-F238E27FC236}">
                  <a16:creationId xmlns:a16="http://schemas.microsoft.com/office/drawing/2014/main" xmlns="" id="{99E7C28B-CC3C-4B59-A472-FBF223C656F0}"/>
                </a:ext>
              </a:extLst>
            </p:cNvPr>
            <p:cNvSpPr/>
            <p:nvPr/>
          </p:nvSpPr>
          <p:spPr>
            <a:xfrm>
              <a:off x="805065" y="310454"/>
              <a:ext cx="76805" cy="25455"/>
            </a:xfrm>
            <a:custGeom>
              <a:avLst/>
              <a:gdLst>
                <a:gd name="connsiteX0" fmla="*/ 18177 w 18176"/>
                <a:gd name="connsiteY0" fmla="*/ 5916 h 6024"/>
                <a:gd name="connsiteX1" fmla="*/ 11401 w 18176"/>
                <a:gd name="connsiteY1" fmla="*/ 3012 h 6024"/>
                <a:gd name="connsiteX2" fmla="*/ 11401 w 18176"/>
                <a:gd name="connsiteY2" fmla="*/ 3012 h 6024"/>
                <a:gd name="connsiteX3" fmla="*/ 108 w 18176"/>
                <a:gd name="connsiteY3" fmla="*/ 0 h 6024"/>
                <a:gd name="connsiteX4" fmla="*/ 0 w 18176"/>
                <a:gd name="connsiteY4" fmla="*/ 108 h 6024"/>
                <a:gd name="connsiteX5" fmla="*/ 18069 w 18176"/>
                <a:gd name="connsiteY5" fmla="*/ 6023 h 6024"/>
                <a:gd name="connsiteX6" fmla="*/ 18177 w 18176"/>
                <a:gd name="connsiteY6" fmla="*/ 5916 h 6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76" h="6024">
                  <a:moveTo>
                    <a:pt x="18177" y="5916"/>
                  </a:moveTo>
                  <a:cubicBezTo>
                    <a:pt x="17532" y="5163"/>
                    <a:pt x="12369" y="3334"/>
                    <a:pt x="11401" y="3012"/>
                  </a:cubicBezTo>
                  <a:lnTo>
                    <a:pt x="11401" y="3012"/>
                  </a:lnTo>
                  <a:cubicBezTo>
                    <a:pt x="7099" y="1506"/>
                    <a:pt x="1398" y="0"/>
                    <a:pt x="108" y="0"/>
                  </a:cubicBezTo>
                  <a:cubicBezTo>
                    <a:pt x="108" y="0"/>
                    <a:pt x="108" y="108"/>
                    <a:pt x="0" y="108"/>
                  </a:cubicBezTo>
                  <a:cubicBezTo>
                    <a:pt x="1076" y="1076"/>
                    <a:pt x="15703" y="6131"/>
                    <a:pt x="18069" y="6023"/>
                  </a:cubicBezTo>
                  <a:cubicBezTo>
                    <a:pt x="18069" y="6023"/>
                    <a:pt x="18069" y="6023"/>
                    <a:pt x="18177"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9" name="任意多边形: 形状 736">
              <a:extLst>
                <a:ext uri="{FF2B5EF4-FFF2-40B4-BE49-F238E27FC236}">
                  <a16:creationId xmlns:a16="http://schemas.microsoft.com/office/drawing/2014/main" xmlns="" id="{5060401B-B51E-4B47-B9A1-3CD97CAD927E}"/>
                </a:ext>
              </a:extLst>
            </p:cNvPr>
            <p:cNvSpPr/>
            <p:nvPr/>
          </p:nvSpPr>
          <p:spPr>
            <a:xfrm>
              <a:off x="842787" y="303182"/>
              <a:ext cx="79986" cy="24547"/>
            </a:xfrm>
            <a:custGeom>
              <a:avLst/>
              <a:gdLst>
                <a:gd name="connsiteX0" fmla="*/ 18930 w 18929"/>
                <a:gd name="connsiteY0" fmla="*/ 5700 h 5809"/>
                <a:gd name="connsiteX1" fmla="*/ 11508 w 18929"/>
                <a:gd name="connsiteY1" fmla="*/ 2904 h 5809"/>
                <a:gd name="connsiteX2" fmla="*/ 0 w 18929"/>
                <a:gd name="connsiteY2" fmla="*/ 0 h 5809"/>
                <a:gd name="connsiteX3" fmla="*/ 0 w 18929"/>
                <a:gd name="connsiteY3" fmla="*/ 108 h 5809"/>
                <a:gd name="connsiteX4" fmla="*/ 18930 w 18929"/>
                <a:gd name="connsiteY4" fmla="*/ 5808 h 5809"/>
                <a:gd name="connsiteX5" fmla="*/ 18930 w 18929"/>
                <a:gd name="connsiteY5" fmla="*/ 5700 h 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9" h="5809">
                  <a:moveTo>
                    <a:pt x="18930" y="5700"/>
                  </a:moveTo>
                  <a:cubicBezTo>
                    <a:pt x="17962" y="4948"/>
                    <a:pt x="12584" y="3227"/>
                    <a:pt x="11508" y="2904"/>
                  </a:cubicBezTo>
                  <a:cubicBezTo>
                    <a:pt x="6884" y="1506"/>
                    <a:pt x="1076" y="0"/>
                    <a:pt x="0" y="0"/>
                  </a:cubicBezTo>
                  <a:cubicBezTo>
                    <a:pt x="0" y="0"/>
                    <a:pt x="0" y="108"/>
                    <a:pt x="0" y="108"/>
                  </a:cubicBezTo>
                  <a:cubicBezTo>
                    <a:pt x="1398" y="1076"/>
                    <a:pt x="16994" y="5916"/>
                    <a:pt x="18930" y="5808"/>
                  </a:cubicBezTo>
                  <a:cubicBezTo>
                    <a:pt x="18822" y="5700"/>
                    <a:pt x="18930" y="5700"/>
                    <a:pt x="18930" y="57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0" name="任意多边形: 形状 737">
              <a:extLst>
                <a:ext uri="{FF2B5EF4-FFF2-40B4-BE49-F238E27FC236}">
                  <a16:creationId xmlns:a16="http://schemas.microsoft.com/office/drawing/2014/main" xmlns="" id="{602F4BB7-D5D0-4AD6-BE9D-C233EBF6C630}"/>
                </a:ext>
              </a:extLst>
            </p:cNvPr>
            <p:cNvSpPr/>
            <p:nvPr/>
          </p:nvSpPr>
          <p:spPr>
            <a:xfrm>
              <a:off x="725003" y="389976"/>
              <a:ext cx="58170" cy="32085"/>
            </a:xfrm>
            <a:custGeom>
              <a:avLst/>
              <a:gdLst>
                <a:gd name="connsiteX0" fmla="*/ 10020 w 13766"/>
                <a:gd name="connsiteY0" fmla="*/ 3876 h 7593"/>
                <a:gd name="connsiteX1" fmla="*/ 448 w 13766"/>
                <a:gd name="connsiteY1" fmla="*/ 4 h 7593"/>
                <a:gd name="connsiteX2" fmla="*/ 18 w 13766"/>
                <a:gd name="connsiteY2" fmla="*/ 219 h 7593"/>
                <a:gd name="connsiteX3" fmla="*/ 13462 w 13766"/>
                <a:gd name="connsiteY3" fmla="*/ 7532 h 7593"/>
                <a:gd name="connsiteX4" fmla="*/ 10020 w 13766"/>
                <a:gd name="connsiteY4" fmla="*/ 3876 h 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6" h="7593">
                  <a:moveTo>
                    <a:pt x="10020" y="3876"/>
                  </a:moveTo>
                  <a:cubicBezTo>
                    <a:pt x="7439" y="2262"/>
                    <a:pt x="2599" y="-104"/>
                    <a:pt x="448" y="4"/>
                  </a:cubicBezTo>
                  <a:cubicBezTo>
                    <a:pt x="233" y="4"/>
                    <a:pt x="18" y="111"/>
                    <a:pt x="18" y="219"/>
                  </a:cubicBezTo>
                  <a:cubicBezTo>
                    <a:pt x="-520" y="1832"/>
                    <a:pt x="11311" y="8285"/>
                    <a:pt x="13462" y="7532"/>
                  </a:cubicBezTo>
                  <a:cubicBezTo>
                    <a:pt x="14430" y="7210"/>
                    <a:pt x="13032" y="5704"/>
                    <a:pt x="10020" y="38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1" name="任意多边形: 形状 738">
              <a:extLst>
                <a:ext uri="{FF2B5EF4-FFF2-40B4-BE49-F238E27FC236}">
                  <a16:creationId xmlns:a16="http://schemas.microsoft.com/office/drawing/2014/main" xmlns="" id="{B1E2AC42-7C27-45E1-952A-26CC736E5956}"/>
                </a:ext>
              </a:extLst>
            </p:cNvPr>
            <p:cNvSpPr/>
            <p:nvPr/>
          </p:nvSpPr>
          <p:spPr>
            <a:xfrm>
              <a:off x="799906" y="381812"/>
              <a:ext cx="64043" cy="31603"/>
            </a:xfrm>
            <a:custGeom>
              <a:avLst/>
              <a:gdLst>
                <a:gd name="connsiteX0" fmla="*/ 10579 w 15156"/>
                <a:gd name="connsiteY0" fmla="*/ 3764 h 7479"/>
                <a:gd name="connsiteX1" fmla="*/ 361 w 15156"/>
                <a:gd name="connsiteY1" fmla="*/ 0 h 7479"/>
                <a:gd name="connsiteX2" fmla="*/ 38 w 15156"/>
                <a:gd name="connsiteY2" fmla="*/ 108 h 7479"/>
                <a:gd name="connsiteX3" fmla="*/ 14989 w 15156"/>
                <a:gd name="connsiteY3" fmla="*/ 7421 h 7479"/>
                <a:gd name="connsiteX4" fmla="*/ 10579 w 15156"/>
                <a:gd name="connsiteY4" fmla="*/ 3764 h 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6" h="7479">
                  <a:moveTo>
                    <a:pt x="10579" y="3764"/>
                  </a:moveTo>
                  <a:cubicBezTo>
                    <a:pt x="7567" y="2151"/>
                    <a:pt x="2297" y="0"/>
                    <a:pt x="361" y="0"/>
                  </a:cubicBezTo>
                  <a:cubicBezTo>
                    <a:pt x="253" y="0"/>
                    <a:pt x="146" y="0"/>
                    <a:pt x="38" y="108"/>
                  </a:cubicBezTo>
                  <a:cubicBezTo>
                    <a:pt x="-822" y="1398"/>
                    <a:pt x="13053" y="8174"/>
                    <a:pt x="14989" y="7421"/>
                  </a:cubicBezTo>
                  <a:cubicBezTo>
                    <a:pt x="15742" y="7099"/>
                    <a:pt x="13913" y="5593"/>
                    <a:pt x="10579" y="37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2" name="任意多边形: 形状 739">
              <a:extLst>
                <a:ext uri="{FF2B5EF4-FFF2-40B4-BE49-F238E27FC236}">
                  <a16:creationId xmlns:a16="http://schemas.microsoft.com/office/drawing/2014/main" xmlns="" id="{F77B12FE-B0AA-4169-A71F-E27398B3D4BA}"/>
                </a:ext>
              </a:extLst>
            </p:cNvPr>
            <p:cNvSpPr/>
            <p:nvPr/>
          </p:nvSpPr>
          <p:spPr>
            <a:xfrm>
              <a:off x="866877" y="373610"/>
              <a:ext cx="69089" cy="30619"/>
            </a:xfrm>
            <a:custGeom>
              <a:avLst/>
              <a:gdLst>
                <a:gd name="connsiteX0" fmla="*/ 215 w 16350"/>
                <a:gd name="connsiteY0" fmla="*/ 4 h 7246"/>
                <a:gd name="connsiteX1" fmla="*/ 0 w 16350"/>
                <a:gd name="connsiteY1" fmla="*/ 112 h 7246"/>
                <a:gd name="connsiteX2" fmla="*/ 16241 w 16350"/>
                <a:gd name="connsiteY2" fmla="*/ 7211 h 7246"/>
                <a:gd name="connsiteX3" fmla="*/ 10971 w 16350"/>
                <a:gd name="connsiteY3" fmla="*/ 3661 h 7246"/>
                <a:gd name="connsiteX4" fmla="*/ 215 w 16350"/>
                <a:gd name="connsiteY4" fmla="*/ 4 h 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0" h="7246">
                  <a:moveTo>
                    <a:pt x="215" y="4"/>
                  </a:moveTo>
                  <a:cubicBezTo>
                    <a:pt x="107" y="4"/>
                    <a:pt x="0" y="112"/>
                    <a:pt x="0" y="112"/>
                  </a:cubicBezTo>
                  <a:cubicBezTo>
                    <a:pt x="215" y="2048"/>
                    <a:pt x="15380" y="7748"/>
                    <a:pt x="16241" y="7211"/>
                  </a:cubicBezTo>
                  <a:cubicBezTo>
                    <a:pt x="16886" y="6888"/>
                    <a:pt x="14628" y="5382"/>
                    <a:pt x="10971" y="3661"/>
                  </a:cubicBezTo>
                  <a:cubicBezTo>
                    <a:pt x="7099" y="1833"/>
                    <a:pt x="1828" y="-103"/>
                    <a:pt x="215"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3" name="任意多边形: 形状 740">
              <a:extLst>
                <a:ext uri="{FF2B5EF4-FFF2-40B4-BE49-F238E27FC236}">
                  <a16:creationId xmlns:a16="http://schemas.microsoft.com/office/drawing/2014/main" xmlns="" id="{CC7D311C-A414-498E-82C6-EC1D3F7AD4FA}"/>
                </a:ext>
              </a:extLst>
            </p:cNvPr>
            <p:cNvSpPr/>
            <p:nvPr/>
          </p:nvSpPr>
          <p:spPr>
            <a:xfrm>
              <a:off x="924595" y="364521"/>
              <a:ext cx="73627" cy="29981"/>
            </a:xfrm>
            <a:custGeom>
              <a:avLst/>
              <a:gdLst>
                <a:gd name="connsiteX0" fmla="*/ 17424 w 17424"/>
                <a:gd name="connsiteY0" fmla="*/ 6996 h 7095"/>
                <a:gd name="connsiteX1" fmla="*/ 11293 w 17424"/>
                <a:gd name="connsiteY1" fmla="*/ 3554 h 7095"/>
                <a:gd name="connsiteX2" fmla="*/ 11293 w 17424"/>
                <a:gd name="connsiteY2" fmla="*/ 3554 h 7095"/>
                <a:gd name="connsiteX3" fmla="*/ 108 w 17424"/>
                <a:gd name="connsiteY3" fmla="*/ 5 h 7095"/>
                <a:gd name="connsiteX4" fmla="*/ 0 w 17424"/>
                <a:gd name="connsiteY4" fmla="*/ 112 h 7095"/>
                <a:gd name="connsiteX5" fmla="*/ 17424 w 17424"/>
                <a:gd name="connsiteY5" fmla="*/ 6996 h 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24" h="7095">
                  <a:moveTo>
                    <a:pt x="17424" y="6996"/>
                  </a:moveTo>
                  <a:cubicBezTo>
                    <a:pt x="17101" y="6135"/>
                    <a:pt x="12261" y="3984"/>
                    <a:pt x="11293" y="3554"/>
                  </a:cubicBezTo>
                  <a:lnTo>
                    <a:pt x="11293" y="3554"/>
                  </a:lnTo>
                  <a:cubicBezTo>
                    <a:pt x="7099" y="1725"/>
                    <a:pt x="1613" y="-103"/>
                    <a:pt x="108" y="5"/>
                  </a:cubicBezTo>
                  <a:cubicBezTo>
                    <a:pt x="108" y="5"/>
                    <a:pt x="0" y="112"/>
                    <a:pt x="0" y="112"/>
                  </a:cubicBezTo>
                  <a:cubicBezTo>
                    <a:pt x="753" y="1618"/>
                    <a:pt x="16886" y="7964"/>
                    <a:pt x="17424" y="69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4" name="任意多边形: 形状 741">
              <a:extLst>
                <a:ext uri="{FF2B5EF4-FFF2-40B4-BE49-F238E27FC236}">
                  <a16:creationId xmlns:a16="http://schemas.microsoft.com/office/drawing/2014/main" xmlns="" id="{6A59A2CD-B8AB-4440-8447-B94D9E21009D}"/>
                </a:ext>
              </a:extLst>
            </p:cNvPr>
            <p:cNvSpPr/>
            <p:nvPr/>
          </p:nvSpPr>
          <p:spPr>
            <a:xfrm>
              <a:off x="973679" y="355432"/>
              <a:ext cx="77717" cy="29110"/>
            </a:xfrm>
            <a:custGeom>
              <a:avLst/>
              <a:gdLst>
                <a:gd name="connsiteX0" fmla="*/ 108 w 18392"/>
                <a:gd name="connsiteY0" fmla="*/ 5 h 6889"/>
                <a:gd name="connsiteX1" fmla="*/ 0 w 18392"/>
                <a:gd name="connsiteY1" fmla="*/ 112 h 6889"/>
                <a:gd name="connsiteX2" fmla="*/ 18284 w 18392"/>
                <a:gd name="connsiteY2" fmla="*/ 6888 h 6889"/>
                <a:gd name="connsiteX3" fmla="*/ 18392 w 18392"/>
                <a:gd name="connsiteY3" fmla="*/ 6781 h 6889"/>
                <a:gd name="connsiteX4" fmla="*/ 11616 w 18392"/>
                <a:gd name="connsiteY4" fmla="*/ 3446 h 6889"/>
                <a:gd name="connsiteX5" fmla="*/ 108 w 18392"/>
                <a:gd name="connsiteY5" fmla="*/ 5 h 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6889">
                  <a:moveTo>
                    <a:pt x="108" y="5"/>
                  </a:moveTo>
                  <a:cubicBezTo>
                    <a:pt x="108" y="5"/>
                    <a:pt x="0" y="112"/>
                    <a:pt x="0" y="112"/>
                  </a:cubicBezTo>
                  <a:cubicBezTo>
                    <a:pt x="1183" y="1510"/>
                    <a:pt x="16133" y="6996"/>
                    <a:pt x="18284" y="6888"/>
                  </a:cubicBezTo>
                  <a:cubicBezTo>
                    <a:pt x="18284" y="6888"/>
                    <a:pt x="18392" y="6781"/>
                    <a:pt x="18392" y="6781"/>
                  </a:cubicBezTo>
                  <a:cubicBezTo>
                    <a:pt x="17747" y="5920"/>
                    <a:pt x="12584" y="3877"/>
                    <a:pt x="11616" y="3446"/>
                  </a:cubicBezTo>
                  <a:cubicBezTo>
                    <a:pt x="7099" y="1725"/>
                    <a:pt x="1398" y="-103"/>
                    <a:pt x="10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5" name="任意多边形: 形状 742">
              <a:extLst>
                <a:ext uri="{FF2B5EF4-FFF2-40B4-BE49-F238E27FC236}">
                  <a16:creationId xmlns:a16="http://schemas.microsoft.com/office/drawing/2014/main" xmlns="" id="{5CF5A195-3282-4B53-925D-964DE356F0A8}"/>
                </a:ext>
              </a:extLst>
            </p:cNvPr>
            <p:cNvSpPr/>
            <p:nvPr/>
          </p:nvSpPr>
          <p:spPr>
            <a:xfrm>
              <a:off x="1014131" y="345886"/>
              <a:ext cx="80443" cy="28219"/>
            </a:xfrm>
            <a:custGeom>
              <a:avLst/>
              <a:gdLst>
                <a:gd name="connsiteX0" fmla="*/ 19037 w 19037"/>
                <a:gd name="connsiteY0" fmla="*/ 6565 h 6678"/>
                <a:gd name="connsiteX1" fmla="*/ 11616 w 19037"/>
                <a:gd name="connsiteY1" fmla="*/ 3339 h 6678"/>
                <a:gd name="connsiteX2" fmla="*/ 0 w 19037"/>
                <a:gd name="connsiteY2" fmla="*/ 5 h 6678"/>
                <a:gd name="connsiteX3" fmla="*/ 0 w 19037"/>
                <a:gd name="connsiteY3" fmla="*/ 112 h 6678"/>
                <a:gd name="connsiteX4" fmla="*/ 19037 w 19037"/>
                <a:gd name="connsiteY4" fmla="*/ 6673 h 6678"/>
                <a:gd name="connsiteX5" fmla="*/ 19037 w 19037"/>
                <a:gd name="connsiteY5" fmla="*/ 6565 h 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37" h="6678">
                  <a:moveTo>
                    <a:pt x="19037" y="6565"/>
                  </a:moveTo>
                  <a:cubicBezTo>
                    <a:pt x="18177" y="5705"/>
                    <a:pt x="12692" y="3769"/>
                    <a:pt x="11616" y="3339"/>
                  </a:cubicBezTo>
                  <a:cubicBezTo>
                    <a:pt x="6991" y="1725"/>
                    <a:pt x="1076" y="-103"/>
                    <a:pt x="0" y="5"/>
                  </a:cubicBezTo>
                  <a:cubicBezTo>
                    <a:pt x="0" y="5"/>
                    <a:pt x="0" y="112"/>
                    <a:pt x="0" y="112"/>
                  </a:cubicBezTo>
                  <a:cubicBezTo>
                    <a:pt x="1291" y="1188"/>
                    <a:pt x="16994" y="6888"/>
                    <a:pt x="19037" y="6673"/>
                  </a:cubicBezTo>
                  <a:cubicBezTo>
                    <a:pt x="19037" y="6673"/>
                    <a:pt x="19037" y="6673"/>
                    <a:pt x="19037" y="65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6" name="任意多边形: 形状 743">
              <a:extLst>
                <a:ext uri="{FF2B5EF4-FFF2-40B4-BE49-F238E27FC236}">
                  <a16:creationId xmlns:a16="http://schemas.microsoft.com/office/drawing/2014/main" xmlns="" id="{0A3E46AB-EF3C-4100-B57E-25551363D994}"/>
                </a:ext>
              </a:extLst>
            </p:cNvPr>
            <p:cNvSpPr/>
            <p:nvPr/>
          </p:nvSpPr>
          <p:spPr>
            <a:xfrm>
              <a:off x="1044581" y="336793"/>
              <a:ext cx="83625" cy="26972"/>
            </a:xfrm>
            <a:custGeom>
              <a:avLst/>
              <a:gdLst>
                <a:gd name="connsiteX0" fmla="*/ 0 w 19790"/>
                <a:gd name="connsiteY0" fmla="*/ 5 h 6383"/>
                <a:gd name="connsiteX1" fmla="*/ 19790 w 19790"/>
                <a:gd name="connsiteY1" fmla="*/ 6351 h 6383"/>
                <a:gd name="connsiteX2" fmla="*/ 11831 w 19790"/>
                <a:gd name="connsiteY2" fmla="*/ 3124 h 6383"/>
                <a:gd name="connsiteX3" fmla="*/ 0 w 19790"/>
                <a:gd name="connsiteY3" fmla="*/ 5 h 6383"/>
                <a:gd name="connsiteX4" fmla="*/ 0 w 19790"/>
                <a:gd name="connsiteY4" fmla="*/ 5 h 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90" h="6383">
                  <a:moveTo>
                    <a:pt x="0" y="5"/>
                  </a:moveTo>
                  <a:cubicBezTo>
                    <a:pt x="538" y="650"/>
                    <a:pt x="18500" y="6889"/>
                    <a:pt x="19790" y="6351"/>
                  </a:cubicBezTo>
                  <a:cubicBezTo>
                    <a:pt x="19468" y="5813"/>
                    <a:pt x="15488" y="4415"/>
                    <a:pt x="11831" y="3124"/>
                  </a:cubicBezTo>
                  <a:cubicBezTo>
                    <a:pt x="6991" y="1511"/>
                    <a:pt x="968" y="-102"/>
                    <a:pt x="0" y="5"/>
                  </a:cubicBezTo>
                  <a:cubicBezTo>
                    <a:pt x="0" y="5"/>
                    <a:pt x="0" y="5"/>
                    <a:pt x="0"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7" name="任意多边形: 形状 744">
              <a:extLst>
                <a:ext uri="{FF2B5EF4-FFF2-40B4-BE49-F238E27FC236}">
                  <a16:creationId xmlns:a16="http://schemas.microsoft.com/office/drawing/2014/main" xmlns="" id="{300B953E-2C66-4476-8D41-4E99791F64F0}"/>
                </a:ext>
              </a:extLst>
            </p:cNvPr>
            <p:cNvSpPr/>
            <p:nvPr/>
          </p:nvSpPr>
          <p:spPr>
            <a:xfrm>
              <a:off x="1066397" y="327196"/>
              <a:ext cx="84985" cy="26123"/>
            </a:xfrm>
            <a:custGeom>
              <a:avLst/>
              <a:gdLst>
                <a:gd name="connsiteX0" fmla="*/ 0 w 20112"/>
                <a:gd name="connsiteY0" fmla="*/ 18 h 6182"/>
                <a:gd name="connsiteX1" fmla="*/ 20113 w 20112"/>
                <a:gd name="connsiteY1" fmla="*/ 6149 h 6182"/>
                <a:gd name="connsiteX2" fmla="*/ 11616 w 20112"/>
                <a:gd name="connsiteY2" fmla="*/ 3030 h 6182"/>
                <a:gd name="connsiteX3" fmla="*/ 0 w 20112"/>
                <a:gd name="connsiteY3" fmla="*/ 18 h 6182"/>
                <a:gd name="connsiteX4" fmla="*/ 0 w 20112"/>
                <a:gd name="connsiteY4" fmla="*/ 18 h 6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6182">
                  <a:moveTo>
                    <a:pt x="0" y="18"/>
                  </a:moveTo>
                  <a:cubicBezTo>
                    <a:pt x="860" y="664"/>
                    <a:pt x="19360" y="6687"/>
                    <a:pt x="20113" y="6149"/>
                  </a:cubicBezTo>
                  <a:cubicBezTo>
                    <a:pt x="19468" y="5611"/>
                    <a:pt x="15273" y="4213"/>
                    <a:pt x="11616" y="3030"/>
                  </a:cubicBezTo>
                  <a:cubicBezTo>
                    <a:pt x="6776" y="1524"/>
                    <a:pt x="753" y="-197"/>
                    <a:pt x="0" y="18"/>
                  </a:cubicBezTo>
                  <a:lnTo>
                    <a:pt x="0" y="1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658" name="任意多边形: 形状 745">
              <a:extLst>
                <a:ext uri="{FF2B5EF4-FFF2-40B4-BE49-F238E27FC236}">
                  <a16:creationId xmlns:a16="http://schemas.microsoft.com/office/drawing/2014/main" xmlns="" id="{E62CEB4D-F0E2-47DA-8FD4-519D6DA4D38E}"/>
                </a:ext>
              </a:extLst>
            </p:cNvPr>
            <p:cNvSpPr/>
            <p:nvPr/>
          </p:nvSpPr>
          <p:spPr>
            <a:xfrm>
              <a:off x="1078212" y="317275"/>
              <a:ext cx="85898" cy="25502"/>
            </a:xfrm>
            <a:custGeom>
              <a:avLst/>
              <a:gdLst>
                <a:gd name="connsiteX0" fmla="*/ 0 w 20328"/>
                <a:gd name="connsiteY0" fmla="*/ 0 h 6035"/>
                <a:gd name="connsiteX1" fmla="*/ 20328 w 20328"/>
                <a:gd name="connsiteY1" fmla="*/ 6023 h 6035"/>
                <a:gd name="connsiteX2" fmla="*/ 11508 w 20328"/>
                <a:gd name="connsiteY2" fmla="*/ 3012 h 6035"/>
                <a:gd name="connsiteX3" fmla="*/ 0 w 20328"/>
                <a:gd name="connsiteY3" fmla="*/ 0 h 6035"/>
              </a:gdLst>
              <a:ahLst/>
              <a:cxnLst>
                <a:cxn ang="0">
                  <a:pos x="connsiteX0" y="connsiteY0"/>
                </a:cxn>
                <a:cxn ang="0">
                  <a:pos x="connsiteX1" y="connsiteY1"/>
                </a:cxn>
                <a:cxn ang="0">
                  <a:pos x="connsiteX2" y="connsiteY2"/>
                </a:cxn>
                <a:cxn ang="0">
                  <a:pos x="connsiteX3" y="connsiteY3"/>
                </a:cxn>
              </a:cxnLst>
              <a:rect l="l" t="t" r="r" b="b"/>
              <a:pathLst>
                <a:path w="20328" h="6035">
                  <a:moveTo>
                    <a:pt x="0" y="0"/>
                  </a:moveTo>
                  <a:cubicBezTo>
                    <a:pt x="107" y="108"/>
                    <a:pt x="19145" y="6346"/>
                    <a:pt x="20328" y="6023"/>
                  </a:cubicBezTo>
                  <a:cubicBezTo>
                    <a:pt x="19468" y="5485"/>
                    <a:pt x="15165" y="4087"/>
                    <a:pt x="11508" y="3012"/>
                  </a:cubicBezTo>
                  <a:cubicBezTo>
                    <a:pt x="7421" y="1828"/>
                    <a:pt x="1076"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9" name="任意多边形: 形状 746">
              <a:extLst>
                <a:ext uri="{FF2B5EF4-FFF2-40B4-BE49-F238E27FC236}">
                  <a16:creationId xmlns:a16="http://schemas.microsoft.com/office/drawing/2014/main" xmlns="" id="{CB1D3038-EB27-4637-8C27-E9FA388E5BC3}"/>
                </a:ext>
              </a:extLst>
            </p:cNvPr>
            <p:cNvSpPr/>
            <p:nvPr/>
          </p:nvSpPr>
          <p:spPr>
            <a:xfrm>
              <a:off x="1080029" y="307729"/>
              <a:ext cx="85898" cy="24593"/>
            </a:xfrm>
            <a:custGeom>
              <a:avLst/>
              <a:gdLst>
                <a:gd name="connsiteX0" fmla="*/ 0 w 20328"/>
                <a:gd name="connsiteY0" fmla="*/ 0 h 5820"/>
                <a:gd name="connsiteX1" fmla="*/ 20328 w 20328"/>
                <a:gd name="connsiteY1" fmla="*/ 5808 h 5820"/>
                <a:gd name="connsiteX2" fmla="*/ 11186 w 20328"/>
                <a:gd name="connsiteY2" fmla="*/ 2904 h 5820"/>
                <a:gd name="connsiteX3" fmla="*/ 0 w 20328"/>
                <a:gd name="connsiteY3" fmla="*/ 0 h 5820"/>
              </a:gdLst>
              <a:ahLst/>
              <a:cxnLst>
                <a:cxn ang="0">
                  <a:pos x="connsiteX0" y="connsiteY0"/>
                </a:cxn>
                <a:cxn ang="0">
                  <a:pos x="connsiteX1" y="connsiteY1"/>
                </a:cxn>
                <a:cxn ang="0">
                  <a:pos x="connsiteX2" y="connsiteY2"/>
                </a:cxn>
                <a:cxn ang="0">
                  <a:pos x="connsiteX3" y="connsiteY3"/>
                </a:cxn>
              </a:cxnLst>
              <a:rect l="l" t="t" r="r" b="b"/>
              <a:pathLst>
                <a:path w="20328" h="5820">
                  <a:moveTo>
                    <a:pt x="0" y="0"/>
                  </a:moveTo>
                  <a:cubicBezTo>
                    <a:pt x="108" y="108"/>
                    <a:pt x="19683" y="6131"/>
                    <a:pt x="20328" y="5808"/>
                  </a:cubicBezTo>
                  <a:cubicBezTo>
                    <a:pt x="19252" y="5270"/>
                    <a:pt x="14950" y="3980"/>
                    <a:pt x="11186" y="2904"/>
                  </a:cubicBezTo>
                  <a:cubicBezTo>
                    <a:pt x="6991" y="1721"/>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60" name="任意多边形: 形状 747">
              <a:extLst>
                <a:ext uri="{FF2B5EF4-FFF2-40B4-BE49-F238E27FC236}">
                  <a16:creationId xmlns:a16="http://schemas.microsoft.com/office/drawing/2014/main" xmlns="" id="{3048327D-39EF-436F-A341-8C6931344C50}"/>
                </a:ext>
              </a:extLst>
            </p:cNvPr>
            <p:cNvSpPr/>
            <p:nvPr/>
          </p:nvSpPr>
          <p:spPr>
            <a:xfrm>
              <a:off x="1071848" y="298640"/>
              <a:ext cx="85442" cy="24086"/>
            </a:xfrm>
            <a:custGeom>
              <a:avLst/>
              <a:gdLst>
                <a:gd name="connsiteX0" fmla="*/ 0 w 20220"/>
                <a:gd name="connsiteY0" fmla="*/ 0 h 5700"/>
                <a:gd name="connsiteX1" fmla="*/ 20221 w 20220"/>
                <a:gd name="connsiteY1" fmla="*/ 5700 h 5700"/>
                <a:gd name="connsiteX2" fmla="*/ 10756 w 20220"/>
                <a:gd name="connsiteY2" fmla="*/ 2796 h 5700"/>
                <a:gd name="connsiteX3" fmla="*/ 0 w 20220"/>
                <a:gd name="connsiteY3" fmla="*/ 0 h 5700"/>
              </a:gdLst>
              <a:ahLst/>
              <a:cxnLst>
                <a:cxn ang="0">
                  <a:pos x="connsiteX0" y="connsiteY0"/>
                </a:cxn>
                <a:cxn ang="0">
                  <a:pos x="connsiteX1" y="connsiteY1"/>
                </a:cxn>
                <a:cxn ang="0">
                  <a:pos x="connsiteX2" y="connsiteY2"/>
                </a:cxn>
                <a:cxn ang="0">
                  <a:pos x="connsiteX3" y="connsiteY3"/>
                </a:cxn>
              </a:cxnLst>
              <a:rect l="l" t="t" r="r" b="b"/>
              <a:pathLst>
                <a:path w="20220" h="5700">
                  <a:moveTo>
                    <a:pt x="0" y="0"/>
                  </a:moveTo>
                  <a:cubicBezTo>
                    <a:pt x="108" y="108"/>
                    <a:pt x="19468" y="5700"/>
                    <a:pt x="20221" y="5700"/>
                  </a:cubicBezTo>
                  <a:cubicBezTo>
                    <a:pt x="19683" y="5378"/>
                    <a:pt x="15165" y="4087"/>
                    <a:pt x="10756" y="2796"/>
                  </a:cubicBezTo>
                  <a:cubicBezTo>
                    <a:pt x="6131" y="1398"/>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61" name="任意多边形: 形状 748">
              <a:extLst>
                <a:ext uri="{FF2B5EF4-FFF2-40B4-BE49-F238E27FC236}">
                  <a16:creationId xmlns:a16="http://schemas.microsoft.com/office/drawing/2014/main" xmlns="" id="{9E66786C-A383-404C-818F-22F944200AEF}"/>
                </a:ext>
              </a:extLst>
            </p:cNvPr>
            <p:cNvSpPr/>
            <p:nvPr/>
          </p:nvSpPr>
          <p:spPr>
            <a:xfrm>
              <a:off x="1053670" y="289550"/>
              <a:ext cx="84077" cy="23177"/>
            </a:xfrm>
            <a:custGeom>
              <a:avLst/>
              <a:gdLst>
                <a:gd name="connsiteX0" fmla="*/ 19898 w 19897"/>
                <a:gd name="connsiteY0" fmla="*/ 5485 h 5485"/>
                <a:gd name="connsiteX1" fmla="*/ 10218 w 19897"/>
                <a:gd name="connsiteY1" fmla="*/ 2689 h 5485"/>
                <a:gd name="connsiteX2" fmla="*/ 0 w 19897"/>
                <a:gd name="connsiteY2" fmla="*/ 0 h 5485"/>
                <a:gd name="connsiteX3" fmla="*/ 19898 w 19897"/>
                <a:gd name="connsiteY3" fmla="*/ 5485 h 5485"/>
              </a:gdLst>
              <a:ahLst/>
              <a:cxnLst>
                <a:cxn ang="0">
                  <a:pos x="connsiteX0" y="connsiteY0"/>
                </a:cxn>
                <a:cxn ang="0">
                  <a:pos x="connsiteX1" y="connsiteY1"/>
                </a:cxn>
                <a:cxn ang="0">
                  <a:pos x="connsiteX2" y="connsiteY2"/>
                </a:cxn>
                <a:cxn ang="0">
                  <a:pos x="connsiteX3" y="connsiteY3"/>
                </a:cxn>
              </a:cxnLst>
              <a:rect l="l" t="t" r="r" b="b"/>
              <a:pathLst>
                <a:path w="19897" h="5485">
                  <a:moveTo>
                    <a:pt x="19898" y="5485"/>
                  </a:moveTo>
                  <a:cubicBezTo>
                    <a:pt x="19145" y="5270"/>
                    <a:pt x="14950" y="3980"/>
                    <a:pt x="10218" y="2689"/>
                  </a:cubicBezTo>
                  <a:cubicBezTo>
                    <a:pt x="6023" y="1506"/>
                    <a:pt x="753" y="108"/>
                    <a:pt x="0" y="0"/>
                  </a:cubicBezTo>
                  <a:cubicBezTo>
                    <a:pt x="215" y="0"/>
                    <a:pt x="19360" y="5378"/>
                    <a:pt x="19898"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62" name="任意多边形: 形状 749">
              <a:extLst>
                <a:ext uri="{FF2B5EF4-FFF2-40B4-BE49-F238E27FC236}">
                  <a16:creationId xmlns:a16="http://schemas.microsoft.com/office/drawing/2014/main" xmlns="" id="{15088900-256F-4396-9565-3230FE103366}"/>
                </a:ext>
              </a:extLst>
            </p:cNvPr>
            <p:cNvSpPr/>
            <p:nvPr/>
          </p:nvSpPr>
          <p:spPr>
            <a:xfrm>
              <a:off x="1025494" y="280461"/>
              <a:ext cx="50445" cy="13632"/>
            </a:xfrm>
            <a:custGeom>
              <a:avLst/>
              <a:gdLst>
                <a:gd name="connsiteX0" fmla="*/ 11939 w 11938"/>
                <a:gd name="connsiteY0" fmla="*/ 3227 h 3226"/>
                <a:gd name="connsiteX1" fmla="*/ 0 w 11938"/>
                <a:gd name="connsiteY1" fmla="*/ 0 h 3226"/>
                <a:gd name="connsiteX2" fmla="*/ 1398 w 11938"/>
                <a:gd name="connsiteY2" fmla="*/ 323 h 3226"/>
                <a:gd name="connsiteX3" fmla="*/ 11939 w 11938"/>
                <a:gd name="connsiteY3" fmla="*/ 3227 h 3226"/>
              </a:gdLst>
              <a:ahLst/>
              <a:cxnLst>
                <a:cxn ang="0">
                  <a:pos x="connsiteX0" y="connsiteY0"/>
                </a:cxn>
                <a:cxn ang="0">
                  <a:pos x="connsiteX1" y="connsiteY1"/>
                </a:cxn>
                <a:cxn ang="0">
                  <a:pos x="connsiteX2" y="connsiteY2"/>
                </a:cxn>
                <a:cxn ang="0">
                  <a:pos x="connsiteX3" y="connsiteY3"/>
                </a:cxn>
              </a:cxnLst>
              <a:rect l="l" t="t" r="r" b="b"/>
              <a:pathLst>
                <a:path w="11938" h="3226">
                  <a:moveTo>
                    <a:pt x="11939" y="3227"/>
                  </a:moveTo>
                  <a:cubicBezTo>
                    <a:pt x="5485" y="1398"/>
                    <a:pt x="0" y="0"/>
                    <a:pt x="0" y="0"/>
                  </a:cubicBezTo>
                  <a:cubicBezTo>
                    <a:pt x="430" y="108"/>
                    <a:pt x="968" y="215"/>
                    <a:pt x="1398" y="323"/>
                  </a:cubicBezTo>
                  <a:lnTo>
                    <a:pt x="11939" y="322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681" name="任意多边形: 形状 768">
              <a:extLst>
                <a:ext uri="{FF2B5EF4-FFF2-40B4-BE49-F238E27FC236}">
                  <a16:creationId xmlns:a16="http://schemas.microsoft.com/office/drawing/2014/main" xmlns="" id="{B206E2B0-5A82-499F-8114-B59CE7CDAC4A}"/>
                </a:ext>
              </a:extLst>
            </p:cNvPr>
            <p:cNvSpPr/>
            <p:nvPr/>
          </p:nvSpPr>
          <p:spPr>
            <a:xfrm>
              <a:off x="102140" y="504067"/>
              <a:ext cx="31307" cy="40021"/>
            </a:xfrm>
            <a:custGeom>
              <a:avLst/>
              <a:gdLst>
                <a:gd name="connsiteX0" fmla="*/ 1144 w 7409"/>
                <a:gd name="connsiteY0" fmla="*/ 8389 h 9471"/>
                <a:gd name="connsiteX1" fmla="*/ 7382 w 7409"/>
                <a:gd name="connsiteY1" fmla="*/ 5055 h 9471"/>
                <a:gd name="connsiteX2" fmla="*/ 3833 w 7409"/>
                <a:gd name="connsiteY2" fmla="*/ 0 h 9471"/>
                <a:gd name="connsiteX3" fmla="*/ 1144 w 7409"/>
                <a:gd name="connsiteY3" fmla="*/ 8389 h 9471"/>
              </a:gdLst>
              <a:ahLst/>
              <a:cxnLst>
                <a:cxn ang="0">
                  <a:pos x="connsiteX0" y="connsiteY0"/>
                </a:cxn>
                <a:cxn ang="0">
                  <a:pos x="connsiteX1" y="connsiteY1"/>
                </a:cxn>
                <a:cxn ang="0">
                  <a:pos x="connsiteX2" y="connsiteY2"/>
                </a:cxn>
                <a:cxn ang="0">
                  <a:pos x="connsiteX3" y="connsiteY3"/>
                </a:cxn>
              </a:cxnLst>
              <a:rect l="l" t="t" r="r" b="b"/>
              <a:pathLst>
                <a:path w="7409" h="9471">
                  <a:moveTo>
                    <a:pt x="1144" y="8389"/>
                  </a:moveTo>
                  <a:cubicBezTo>
                    <a:pt x="3403" y="10863"/>
                    <a:pt x="7060" y="8820"/>
                    <a:pt x="7382" y="5055"/>
                  </a:cubicBezTo>
                  <a:cubicBezTo>
                    <a:pt x="7597" y="3012"/>
                    <a:pt x="6522" y="108"/>
                    <a:pt x="3833" y="0"/>
                  </a:cubicBezTo>
                  <a:cubicBezTo>
                    <a:pt x="69" y="323"/>
                    <a:pt x="-1115" y="5916"/>
                    <a:pt x="1144"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2" name="任意多边形: 形状 769">
              <a:extLst>
                <a:ext uri="{FF2B5EF4-FFF2-40B4-BE49-F238E27FC236}">
                  <a16:creationId xmlns:a16="http://schemas.microsoft.com/office/drawing/2014/main" xmlns="" id="{7E5ECD6F-F9ED-41B7-918B-C54C8E87884F}"/>
                </a:ext>
              </a:extLst>
            </p:cNvPr>
            <p:cNvSpPr/>
            <p:nvPr/>
          </p:nvSpPr>
          <p:spPr>
            <a:xfrm>
              <a:off x="222524" y="501342"/>
              <a:ext cx="32334" cy="39788"/>
            </a:xfrm>
            <a:custGeom>
              <a:avLst/>
              <a:gdLst>
                <a:gd name="connsiteX0" fmla="*/ 7610 w 7652"/>
                <a:gd name="connsiteY0" fmla="*/ 5055 h 9416"/>
                <a:gd name="connsiteX1" fmla="*/ 2878 w 7652"/>
                <a:gd name="connsiteY1" fmla="*/ 0 h 9416"/>
                <a:gd name="connsiteX2" fmla="*/ 2555 w 7652"/>
                <a:gd name="connsiteY2" fmla="*/ 0 h 9416"/>
                <a:gd name="connsiteX3" fmla="*/ 2448 w 7652"/>
                <a:gd name="connsiteY3" fmla="*/ 8604 h 9416"/>
                <a:gd name="connsiteX4" fmla="*/ 7610 w 7652"/>
                <a:gd name="connsiteY4" fmla="*/ 5055 h 9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9416">
                  <a:moveTo>
                    <a:pt x="7610" y="5055"/>
                  </a:moveTo>
                  <a:cubicBezTo>
                    <a:pt x="7288" y="3012"/>
                    <a:pt x="5674" y="108"/>
                    <a:pt x="2878" y="0"/>
                  </a:cubicBezTo>
                  <a:cubicBezTo>
                    <a:pt x="2770" y="0"/>
                    <a:pt x="2663" y="0"/>
                    <a:pt x="2555" y="0"/>
                  </a:cubicBezTo>
                  <a:cubicBezTo>
                    <a:pt x="-779" y="538"/>
                    <a:pt x="-887" y="6238"/>
                    <a:pt x="2448" y="8604"/>
                  </a:cubicBezTo>
                  <a:cubicBezTo>
                    <a:pt x="5136" y="10648"/>
                    <a:pt x="8040" y="8604"/>
                    <a:pt x="7610" y="50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3" name="任意多边形: 形状 770">
              <a:extLst>
                <a:ext uri="{FF2B5EF4-FFF2-40B4-BE49-F238E27FC236}">
                  <a16:creationId xmlns:a16="http://schemas.microsoft.com/office/drawing/2014/main" xmlns="" id="{587A2BB5-D312-417B-835F-7BF71448B678}"/>
                </a:ext>
              </a:extLst>
            </p:cNvPr>
            <p:cNvSpPr/>
            <p:nvPr/>
          </p:nvSpPr>
          <p:spPr>
            <a:xfrm>
              <a:off x="341356" y="497703"/>
              <a:ext cx="35609" cy="39391"/>
            </a:xfrm>
            <a:custGeom>
              <a:avLst/>
              <a:gdLst>
                <a:gd name="connsiteX0" fmla="*/ 4011 w 8427"/>
                <a:gd name="connsiteY0" fmla="*/ 8820 h 9322"/>
                <a:gd name="connsiteX1" fmla="*/ 8098 w 8427"/>
                <a:gd name="connsiteY1" fmla="*/ 4948 h 9322"/>
                <a:gd name="connsiteX2" fmla="*/ 2290 w 8427"/>
                <a:gd name="connsiteY2" fmla="*/ 0 h 9322"/>
                <a:gd name="connsiteX3" fmla="*/ 1644 w 8427"/>
                <a:gd name="connsiteY3" fmla="*/ 108 h 9322"/>
                <a:gd name="connsiteX4" fmla="*/ 4011 w 8427"/>
                <a:gd name="connsiteY4" fmla="*/ 8820 h 9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7" h="9322">
                  <a:moveTo>
                    <a:pt x="4011" y="8820"/>
                  </a:moveTo>
                  <a:cubicBezTo>
                    <a:pt x="7130" y="10325"/>
                    <a:pt x="9281" y="8282"/>
                    <a:pt x="8098" y="4948"/>
                  </a:cubicBezTo>
                  <a:cubicBezTo>
                    <a:pt x="7345" y="2904"/>
                    <a:pt x="5086" y="108"/>
                    <a:pt x="2290" y="0"/>
                  </a:cubicBezTo>
                  <a:cubicBezTo>
                    <a:pt x="2075" y="0"/>
                    <a:pt x="1752" y="108"/>
                    <a:pt x="1644" y="108"/>
                  </a:cubicBezTo>
                  <a:cubicBezTo>
                    <a:pt x="-1475" y="1076"/>
                    <a:pt x="139" y="6884"/>
                    <a:pt x="4011" y="88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4" name="任意多边形: 形状 771">
              <a:extLst>
                <a:ext uri="{FF2B5EF4-FFF2-40B4-BE49-F238E27FC236}">
                  <a16:creationId xmlns:a16="http://schemas.microsoft.com/office/drawing/2014/main" xmlns="" id="{56EB3E7C-C611-40A2-83DB-ECCD8CBBFB67}"/>
                </a:ext>
              </a:extLst>
            </p:cNvPr>
            <p:cNvSpPr/>
            <p:nvPr/>
          </p:nvSpPr>
          <p:spPr>
            <a:xfrm>
              <a:off x="458426" y="492705"/>
              <a:ext cx="39615" cy="38838"/>
            </a:xfrm>
            <a:custGeom>
              <a:avLst/>
              <a:gdLst>
                <a:gd name="connsiteX0" fmla="*/ 6314 w 9375"/>
                <a:gd name="connsiteY0" fmla="*/ 9035 h 9191"/>
                <a:gd name="connsiteX1" fmla="*/ 8573 w 9375"/>
                <a:gd name="connsiteY1" fmla="*/ 4840 h 9191"/>
                <a:gd name="connsiteX2" fmla="*/ 1689 w 9375"/>
                <a:gd name="connsiteY2" fmla="*/ 0 h 9191"/>
                <a:gd name="connsiteX3" fmla="*/ 721 w 9375"/>
                <a:gd name="connsiteY3" fmla="*/ 215 h 9191"/>
                <a:gd name="connsiteX4" fmla="*/ 6314 w 9375"/>
                <a:gd name="connsiteY4" fmla="*/ 9035 h 9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5" h="9191">
                  <a:moveTo>
                    <a:pt x="6314" y="9035"/>
                  </a:moveTo>
                  <a:cubicBezTo>
                    <a:pt x="9111" y="9788"/>
                    <a:pt x="10294" y="7744"/>
                    <a:pt x="8573" y="4840"/>
                  </a:cubicBezTo>
                  <a:cubicBezTo>
                    <a:pt x="7497" y="2904"/>
                    <a:pt x="4486" y="0"/>
                    <a:pt x="1689" y="0"/>
                  </a:cubicBezTo>
                  <a:cubicBezTo>
                    <a:pt x="1367" y="0"/>
                    <a:pt x="1044" y="108"/>
                    <a:pt x="721" y="215"/>
                  </a:cubicBezTo>
                  <a:cubicBezTo>
                    <a:pt x="-1645" y="1721"/>
                    <a:pt x="2227" y="7959"/>
                    <a:pt x="6314"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5" name="任意多边形: 形状 772">
              <a:extLst>
                <a:ext uri="{FF2B5EF4-FFF2-40B4-BE49-F238E27FC236}">
                  <a16:creationId xmlns:a16="http://schemas.microsoft.com/office/drawing/2014/main" xmlns="" id="{04FC6DEC-C146-4069-A08B-35805D2354B8}"/>
                </a:ext>
              </a:extLst>
            </p:cNvPr>
            <p:cNvSpPr/>
            <p:nvPr/>
          </p:nvSpPr>
          <p:spPr>
            <a:xfrm>
              <a:off x="573418" y="486341"/>
              <a:ext cx="45041" cy="38419"/>
            </a:xfrm>
            <a:custGeom>
              <a:avLst/>
              <a:gdLst>
                <a:gd name="connsiteX0" fmla="*/ 1365 w 10659"/>
                <a:gd name="connsiteY0" fmla="*/ 0 h 9092"/>
                <a:gd name="connsiteX1" fmla="*/ 505 w 10659"/>
                <a:gd name="connsiteY1" fmla="*/ 215 h 9092"/>
                <a:gd name="connsiteX2" fmla="*/ 8356 w 10659"/>
                <a:gd name="connsiteY2" fmla="*/ 9035 h 9092"/>
                <a:gd name="connsiteX3" fmla="*/ 9324 w 10659"/>
                <a:gd name="connsiteY3" fmla="*/ 4732 h 9092"/>
                <a:gd name="connsiteX4" fmla="*/ 1365 w 10659"/>
                <a:gd name="connsiteY4" fmla="*/ 0 h 9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59" h="9092">
                  <a:moveTo>
                    <a:pt x="1365" y="0"/>
                  </a:moveTo>
                  <a:cubicBezTo>
                    <a:pt x="1150" y="0"/>
                    <a:pt x="720" y="108"/>
                    <a:pt x="505" y="215"/>
                  </a:cubicBezTo>
                  <a:cubicBezTo>
                    <a:pt x="-1754" y="1828"/>
                    <a:pt x="4054" y="8389"/>
                    <a:pt x="8356" y="9035"/>
                  </a:cubicBezTo>
                  <a:cubicBezTo>
                    <a:pt x="10937" y="9465"/>
                    <a:pt x="11475" y="7421"/>
                    <a:pt x="9324" y="4732"/>
                  </a:cubicBezTo>
                  <a:cubicBezTo>
                    <a:pt x="7711" y="2904"/>
                    <a:pt x="4161" y="0"/>
                    <a:pt x="136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6" name="任意多边形: 形状 773">
              <a:extLst>
                <a:ext uri="{FF2B5EF4-FFF2-40B4-BE49-F238E27FC236}">
                  <a16:creationId xmlns:a16="http://schemas.microsoft.com/office/drawing/2014/main" xmlns="" id="{C3FB3C15-E716-4EED-8A1A-82B3B569CD4A}"/>
                </a:ext>
              </a:extLst>
            </p:cNvPr>
            <p:cNvSpPr/>
            <p:nvPr/>
          </p:nvSpPr>
          <p:spPr>
            <a:xfrm>
              <a:off x="684568" y="479069"/>
              <a:ext cx="50466" cy="38221"/>
            </a:xfrm>
            <a:custGeom>
              <a:avLst/>
              <a:gdLst>
                <a:gd name="connsiteX0" fmla="*/ 1090 w 11943"/>
                <a:gd name="connsiteY0" fmla="*/ 0 h 9045"/>
                <a:gd name="connsiteX1" fmla="*/ 337 w 11943"/>
                <a:gd name="connsiteY1" fmla="*/ 323 h 9045"/>
                <a:gd name="connsiteX2" fmla="*/ 10770 w 11943"/>
                <a:gd name="connsiteY2" fmla="*/ 9035 h 9045"/>
                <a:gd name="connsiteX3" fmla="*/ 9909 w 11943"/>
                <a:gd name="connsiteY3" fmla="*/ 4625 h 9045"/>
                <a:gd name="connsiteX4" fmla="*/ 1090 w 11943"/>
                <a:gd name="connsiteY4" fmla="*/ 0 h 9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 h="9045">
                  <a:moveTo>
                    <a:pt x="1090" y="0"/>
                  </a:moveTo>
                  <a:cubicBezTo>
                    <a:pt x="874" y="0"/>
                    <a:pt x="552" y="108"/>
                    <a:pt x="337" y="323"/>
                  </a:cubicBezTo>
                  <a:cubicBezTo>
                    <a:pt x="-1814" y="2151"/>
                    <a:pt x="6898" y="9357"/>
                    <a:pt x="10770" y="9035"/>
                  </a:cubicBezTo>
                  <a:cubicBezTo>
                    <a:pt x="12598" y="8927"/>
                    <a:pt x="12275" y="6991"/>
                    <a:pt x="9909" y="4625"/>
                  </a:cubicBezTo>
                  <a:cubicBezTo>
                    <a:pt x="7973" y="2796"/>
                    <a:pt x="3886" y="0"/>
                    <a:pt x="109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7" name="任意多边形: 形状 774">
              <a:extLst>
                <a:ext uri="{FF2B5EF4-FFF2-40B4-BE49-F238E27FC236}">
                  <a16:creationId xmlns:a16="http://schemas.microsoft.com/office/drawing/2014/main" xmlns="" id="{E3116D6A-8494-4C40-BBCD-380F9079D788}"/>
                </a:ext>
              </a:extLst>
            </p:cNvPr>
            <p:cNvSpPr/>
            <p:nvPr/>
          </p:nvSpPr>
          <p:spPr>
            <a:xfrm>
              <a:off x="790783" y="470423"/>
              <a:ext cx="55875" cy="37777"/>
            </a:xfrm>
            <a:custGeom>
              <a:avLst/>
              <a:gdLst>
                <a:gd name="connsiteX0" fmla="*/ 10371 w 13223"/>
                <a:gd name="connsiteY0" fmla="*/ 4520 h 8940"/>
                <a:gd name="connsiteX1" fmla="*/ 799 w 13223"/>
                <a:gd name="connsiteY1" fmla="*/ 3 h 8940"/>
                <a:gd name="connsiteX2" fmla="*/ 153 w 13223"/>
                <a:gd name="connsiteY2" fmla="*/ 326 h 8940"/>
                <a:gd name="connsiteX3" fmla="*/ 12414 w 13223"/>
                <a:gd name="connsiteY3" fmla="*/ 8930 h 8940"/>
                <a:gd name="connsiteX4" fmla="*/ 10371 w 13223"/>
                <a:gd name="connsiteY4" fmla="*/ 4520 h 8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 h="8940">
                  <a:moveTo>
                    <a:pt x="10371" y="4520"/>
                  </a:moveTo>
                  <a:cubicBezTo>
                    <a:pt x="8005" y="2692"/>
                    <a:pt x="3380" y="-105"/>
                    <a:pt x="799" y="3"/>
                  </a:cubicBezTo>
                  <a:cubicBezTo>
                    <a:pt x="583" y="3"/>
                    <a:pt x="261" y="111"/>
                    <a:pt x="153" y="326"/>
                  </a:cubicBezTo>
                  <a:cubicBezTo>
                    <a:pt x="-1353" y="2154"/>
                    <a:pt x="8650" y="9253"/>
                    <a:pt x="12414" y="8930"/>
                  </a:cubicBezTo>
                  <a:cubicBezTo>
                    <a:pt x="14028" y="8715"/>
                    <a:pt x="13167" y="6779"/>
                    <a:pt x="10371" y="45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8" name="任意多边形: 形状 775">
              <a:extLst>
                <a:ext uri="{FF2B5EF4-FFF2-40B4-BE49-F238E27FC236}">
                  <a16:creationId xmlns:a16="http://schemas.microsoft.com/office/drawing/2014/main" xmlns="" id="{61BF87F5-8F1C-424B-BEDF-FC1E3762D3B8}"/>
                </a:ext>
              </a:extLst>
            </p:cNvPr>
            <p:cNvSpPr/>
            <p:nvPr/>
          </p:nvSpPr>
          <p:spPr>
            <a:xfrm>
              <a:off x="886623" y="461334"/>
              <a:ext cx="61068" cy="36868"/>
            </a:xfrm>
            <a:custGeom>
              <a:avLst/>
              <a:gdLst>
                <a:gd name="connsiteX0" fmla="*/ 10815 w 14452"/>
                <a:gd name="connsiteY0" fmla="*/ 4413 h 8725"/>
                <a:gd name="connsiteX1" fmla="*/ 598 w 14452"/>
                <a:gd name="connsiteY1" fmla="*/ 3 h 8725"/>
                <a:gd name="connsiteX2" fmla="*/ 167 w 14452"/>
                <a:gd name="connsiteY2" fmla="*/ 111 h 8725"/>
                <a:gd name="connsiteX3" fmla="*/ 13827 w 14452"/>
                <a:gd name="connsiteY3" fmla="*/ 8715 h 8725"/>
                <a:gd name="connsiteX4" fmla="*/ 10815 w 14452"/>
                <a:gd name="connsiteY4" fmla="*/ 4413 h 8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52" h="8725">
                  <a:moveTo>
                    <a:pt x="10815" y="4413"/>
                  </a:moveTo>
                  <a:cubicBezTo>
                    <a:pt x="8126" y="2584"/>
                    <a:pt x="3071" y="-104"/>
                    <a:pt x="598" y="3"/>
                  </a:cubicBezTo>
                  <a:cubicBezTo>
                    <a:pt x="490" y="3"/>
                    <a:pt x="275" y="111"/>
                    <a:pt x="167" y="111"/>
                  </a:cubicBezTo>
                  <a:cubicBezTo>
                    <a:pt x="-1554" y="1509"/>
                    <a:pt x="10493" y="9038"/>
                    <a:pt x="13827" y="8715"/>
                  </a:cubicBezTo>
                  <a:cubicBezTo>
                    <a:pt x="15333" y="8500"/>
                    <a:pt x="14042" y="6672"/>
                    <a:pt x="10815" y="44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9" name="任意多边形: 形状 776">
              <a:extLst>
                <a:ext uri="{FF2B5EF4-FFF2-40B4-BE49-F238E27FC236}">
                  <a16:creationId xmlns:a16="http://schemas.microsoft.com/office/drawing/2014/main" xmlns="" id="{2C630F56-55E7-4B37-A9A6-9290D8A69FEE}"/>
                </a:ext>
              </a:extLst>
            </p:cNvPr>
            <p:cNvSpPr/>
            <p:nvPr/>
          </p:nvSpPr>
          <p:spPr>
            <a:xfrm>
              <a:off x="972762" y="451332"/>
              <a:ext cx="65894" cy="36294"/>
            </a:xfrm>
            <a:custGeom>
              <a:avLst/>
              <a:gdLst>
                <a:gd name="connsiteX0" fmla="*/ 11081 w 15594"/>
                <a:gd name="connsiteY0" fmla="*/ 4305 h 8589"/>
                <a:gd name="connsiteX1" fmla="*/ 433 w 15594"/>
                <a:gd name="connsiteY1" fmla="*/ 3 h 8589"/>
                <a:gd name="connsiteX2" fmla="*/ 3 w 15594"/>
                <a:gd name="connsiteY2" fmla="*/ 326 h 8589"/>
                <a:gd name="connsiteX3" fmla="*/ 15383 w 15594"/>
                <a:gd name="connsiteY3" fmla="*/ 8500 h 8589"/>
                <a:gd name="connsiteX4" fmla="*/ 11081 w 15594"/>
                <a:gd name="connsiteY4" fmla="*/ 4305 h 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4" h="8589">
                  <a:moveTo>
                    <a:pt x="11081" y="4305"/>
                  </a:moveTo>
                  <a:cubicBezTo>
                    <a:pt x="8069" y="2477"/>
                    <a:pt x="2584" y="-104"/>
                    <a:pt x="433" y="3"/>
                  </a:cubicBezTo>
                  <a:cubicBezTo>
                    <a:pt x="218" y="3"/>
                    <a:pt x="3" y="111"/>
                    <a:pt x="3" y="326"/>
                  </a:cubicBezTo>
                  <a:cubicBezTo>
                    <a:pt x="-213" y="2262"/>
                    <a:pt x="13232" y="9468"/>
                    <a:pt x="15383" y="8500"/>
                  </a:cubicBezTo>
                  <a:cubicBezTo>
                    <a:pt x="16243" y="8070"/>
                    <a:pt x="14415" y="6349"/>
                    <a:pt x="11081" y="43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0" name="任意多边形: 形状 777">
              <a:extLst>
                <a:ext uri="{FF2B5EF4-FFF2-40B4-BE49-F238E27FC236}">
                  <a16:creationId xmlns:a16="http://schemas.microsoft.com/office/drawing/2014/main" xmlns="" id="{C5A46095-72CA-4220-81E1-2C2271C6BB6F}"/>
                </a:ext>
              </a:extLst>
            </p:cNvPr>
            <p:cNvSpPr/>
            <p:nvPr/>
          </p:nvSpPr>
          <p:spPr>
            <a:xfrm>
              <a:off x="1048561" y="440878"/>
              <a:ext cx="70259" cy="35820"/>
            </a:xfrm>
            <a:custGeom>
              <a:avLst/>
              <a:gdLst>
                <a:gd name="connsiteX0" fmla="*/ 27 w 16627"/>
                <a:gd name="connsiteY0" fmla="*/ 219 h 8477"/>
                <a:gd name="connsiteX1" fmla="*/ 16483 w 16627"/>
                <a:gd name="connsiteY1" fmla="*/ 8393 h 8477"/>
                <a:gd name="connsiteX2" fmla="*/ 11320 w 16627"/>
                <a:gd name="connsiteY2" fmla="*/ 4306 h 8477"/>
                <a:gd name="connsiteX3" fmla="*/ 242 w 16627"/>
                <a:gd name="connsiteY3" fmla="*/ 4 h 8477"/>
                <a:gd name="connsiteX4" fmla="*/ 27 w 16627"/>
                <a:gd name="connsiteY4" fmla="*/ 219 h 8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27" h="8477">
                  <a:moveTo>
                    <a:pt x="27" y="219"/>
                  </a:moveTo>
                  <a:cubicBezTo>
                    <a:pt x="-726" y="1725"/>
                    <a:pt x="14762" y="9361"/>
                    <a:pt x="16483" y="8393"/>
                  </a:cubicBezTo>
                  <a:cubicBezTo>
                    <a:pt x="17235" y="7963"/>
                    <a:pt x="14977" y="6242"/>
                    <a:pt x="11320" y="4306"/>
                  </a:cubicBezTo>
                  <a:cubicBezTo>
                    <a:pt x="7448" y="2155"/>
                    <a:pt x="2070" y="-104"/>
                    <a:pt x="242" y="4"/>
                  </a:cubicBezTo>
                  <a:cubicBezTo>
                    <a:pt x="134" y="111"/>
                    <a:pt x="27" y="111"/>
                    <a:pt x="27" y="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1" name="任意多边形: 形状 778">
              <a:extLst>
                <a:ext uri="{FF2B5EF4-FFF2-40B4-BE49-F238E27FC236}">
                  <a16:creationId xmlns:a16="http://schemas.microsoft.com/office/drawing/2014/main" xmlns="" id="{487384FA-6860-4926-B061-E2DDC4CD8CCD}"/>
                </a:ext>
              </a:extLst>
            </p:cNvPr>
            <p:cNvSpPr/>
            <p:nvPr/>
          </p:nvSpPr>
          <p:spPr>
            <a:xfrm>
              <a:off x="1113403" y="430423"/>
              <a:ext cx="74316" cy="34671"/>
            </a:xfrm>
            <a:custGeom>
              <a:avLst/>
              <a:gdLst>
                <a:gd name="connsiteX0" fmla="*/ 169 w 17587"/>
                <a:gd name="connsiteY0" fmla="*/ 4 h 8205"/>
                <a:gd name="connsiteX1" fmla="*/ 62 w 17587"/>
                <a:gd name="connsiteY1" fmla="*/ 111 h 8205"/>
                <a:gd name="connsiteX2" fmla="*/ 17378 w 17587"/>
                <a:gd name="connsiteY2" fmla="*/ 8178 h 8205"/>
                <a:gd name="connsiteX3" fmla="*/ 11570 w 17587"/>
                <a:gd name="connsiteY3" fmla="*/ 4091 h 8205"/>
                <a:gd name="connsiteX4" fmla="*/ 169 w 17587"/>
                <a:gd name="connsiteY4" fmla="*/ 4 h 8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7" h="8205">
                  <a:moveTo>
                    <a:pt x="169" y="4"/>
                  </a:moveTo>
                  <a:cubicBezTo>
                    <a:pt x="169" y="4"/>
                    <a:pt x="62" y="4"/>
                    <a:pt x="62" y="111"/>
                  </a:cubicBezTo>
                  <a:cubicBezTo>
                    <a:pt x="-1121" y="1187"/>
                    <a:pt x="15012" y="8716"/>
                    <a:pt x="17378" y="8178"/>
                  </a:cubicBezTo>
                  <a:cubicBezTo>
                    <a:pt x="18346" y="7963"/>
                    <a:pt x="15873" y="6134"/>
                    <a:pt x="11570" y="4091"/>
                  </a:cubicBezTo>
                  <a:cubicBezTo>
                    <a:pt x="7913" y="2262"/>
                    <a:pt x="1998" y="-104"/>
                    <a:pt x="169"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2" name="任意多边形: 形状 779">
              <a:extLst>
                <a:ext uri="{FF2B5EF4-FFF2-40B4-BE49-F238E27FC236}">
                  <a16:creationId xmlns:a16="http://schemas.microsoft.com/office/drawing/2014/main" xmlns="" id="{B26405E9-AFA3-449B-BEB2-BB43CEFC480E}"/>
                </a:ext>
              </a:extLst>
            </p:cNvPr>
            <p:cNvSpPr/>
            <p:nvPr/>
          </p:nvSpPr>
          <p:spPr>
            <a:xfrm>
              <a:off x="1168192" y="419061"/>
              <a:ext cx="77303" cy="33817"/>
            </a:xfrm>
            <a:custGeom>
              <a:avLst/>
              <a:gdLst>
                <a:gd name="connsiteX0" fmla="*/ 18286 w 18294"/>
                <a:gd name="connsiteY0" fmla="*/ 7963 h 8003"/>
                <a:gd name="connsiteX1" fmla="*/ 11618 w 18294"/>
                <a:gd name="connsiteY1" fmla="*/ 3984 h 8003"/>
                <a:gd name="connsiteX2" fmla="*/ 11618 w 18294"/>
                <a:gd name="connsiteY2" fmla="*/ 3984 h 8003"/>
                <a:gd name="connsiteX3" fmla="*/ 110 w 18294"/>
                <a:gd name="connsiteY3" fmla="*/ 4 h 8003"/>
                <a:gd name="connsiteX4" fmla="*/ 2 w 18294"/>
                <a:gd name="connsiteY4" fmla="*/ 112 h 8003"/>
                <a:gd name="connsiteX5" fmla="*/ 18286 w 18294"/>
                <a:gd name="connsiteY5" fmla="*/ 7963 h 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94" h="8003">
                  <a:moveTo>
                    <a:pt x="18286" y="7963"/>
                  </a:moveTo>
                  <a:cubicBezTo>
                    <a:pt x="18502" y="7318"/>
                    <a:pt x="14199" y="5167"/>
                    <a:pt x="11618" y="3984"/>
                  </a:cubicBezTo>
                  <a:lnTo>
                    <a:pt x="11618" y="3984"/>
                  </a:lnTo>
                  <a:cubicBezTo>
                    <a:pt x="7208" y="1940"/>
                    <a:pt x="1400" y="-103"/>
                    <a:pt x="110" y="4"/>
                  </a:cubicBezTo>
                  <a:cubicBezTo>
                    <a:pt x="110" y="4"/>
                    <a:pt x="2" y="4"/>
                    <a:pt x="2" y="112"/>
                  </a:cubicBezTo>
                  <a:cubicBezTo>
                    <a:pt x="-213" y="1295"/>
                    <a:pt x="16888" y="8609"/>
                    <a:pt x="18286" y="79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3" name="任意多边形: 形状 780">
              <a:extLst>
                <a:ext uri="{FF2B5EF4-FFF2-40B4-BE49-F238E27FC236}">
                  <a16:creationId xmlns:a16="http://schemas.microsoft.com/office/drawing/2014/main" xmlns="" id="{A4733042-2927-410E-BADA-CE037D81D005}"/>
                </a:ext>
              </a:extLst>
            </p:cNvPr>
            <p:cNvSpPr/>
            <p:nvPr/>
          </p:nvSpPr>
          <p:spPr>
            <a:xfrm>
              <a:off x="1210926" y="407698"/>
              <a:ext cx="80443" cy="32913"/>
            </a:xfrm>
            <a:custGeom>
              <a:avLst/>
              <a:gdLst>
                <a:gd name="connsiteX0" fmla="*/ 11724 w 19037"/>
                <a:gd name="connsiteY0" fmla="*/ 3876 h 7789"/>
                <a:gd name="connsiteX1" fmla="*/ 107 w 19037"/>
                <a:gd name="connsiteY1" fmla="*/ 4 h 7789"/>
                <a:gd name="connsiteX2" fmla="*/ 0 w 19037"/>
                <a:gd name="connsiteY2" fmla="*/ 112 h 7789"/>
                <a:gd name="connsiteX3" fmla="*/ 19037 w 19037"/>
                <a:gd name="connsiteY3" fmla="*/ 7748 h 7789"/>
                <a:gd name="connsiteX4" fmla="*/ 11724 w 19037"/>
                <a:gd name="connsiteY4" fmla="*/ 3876 h 7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37" h="7789">
                  <a:moveTo>
                    <a:pt x="11724" y="3876"/>
                  </a:moveTo>
                  <a:cubicBezTo>
                    <a:pt x="7099" y="1940"/>
                    <a:pt x="1291" y="-103"/>
                    <a:pt x="107" y="4"/>
                  </a:cubicBezTo>
                  <a:cubicBezTo>
                    <a:pt x="107" y="4"/>
                    <a:pt x="107" y="4"/>
                    <a:pt x="0" y="112"/>
                  </a:cubicBezTo>
                  <a:cubicBezTo>
                    <a:pt x="323" y="1295"/>
                    <a:pt x="18069" y="8393"/>
                    <a:pt x="19037" y="7748"/>
                  </a:cubicBezTo>
                  <a:cubicBezTo>
                    <a:pt x="18930" y="7103"/>
                    <a:pt x="14412" y="4952"/>
                    <a:pt x="11724" y="38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4" name="任意多边形: 形状 781">
              <a:extLst>
                <a:ext uri="{FF2B5EF4-FFF2-40B4-BE49-F238E27FC236}">
                  <a16:creationId xmlns:a16="http://schemas.microsoft.com/office/drawing/2014/main" xmlns="" id="{AC6E99D8-1969-4FB6-8F20-156331548E3A}"/>
                </a:ext>
              </a:extLst>
            </p:cNvPr>
            <p:cNvSpPr/>
            <p:nvPr/>
          </p:nvSpPr>
          <p:spPr>
            <a:xfrm>
              <a:off x="1243649" y="396336"/>
              <a:ext cx="82260" cy="32000"/>
            </a:xfrm>
            <a:custGeom>
              <a:avLst/>
              <a:gdLst>
                <a:gd name="connsiteX0" fmla="*/ 11508 w 19467"/>
                <a:gd name="connsiteY0" fmla="*/ 3769 h 7573"/>
                <a:gd name="connsiteX1" fmla="*/ 0 w 19467"/>
                <a:gd name="connsiteY1" fmla="*/ 4 h 7573"/>
                <a:gd name="connsiteX2" fmla="*/ 0 w 19467"/>
                <a:gd name="connsiteY2" fmla="*/ 112 h 7573"/>
                <a:gd name="connsiteX3" fmla="*/ 19468 w 19467"/>
                <a:gd name="connsiteY3" fmla="*/ 7533 h 7573"/>
                <a:gd name="connsiteX4" fmla="*/ 11508 w 19467"/>
                <a:gd name="connsiteY4" fmla="*/ 3769 h 7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67" h="7573">
                  <a:moveTo>
                    <a:pt x="11508" y="3769"/>
                  </a:moveTo>
                  <a:cubicBezTo>
                    <a:pt x="6776" y="1940"/>
                    <a:pt x="860" y="-103"/>
                    <a:pt x="0" y="4"/>
                  </a:cubicBezTo>
                  <a:cubicBezTo>
                    <a:pt x="0" y="4"/>
                    <a:pt x="0" y="4"/>
                    <a:pt x="0" y="112"/>
                  </a:cubicBezTo>
                  <a:cubicBezTo>
                    <a:pt x="538" y="865"/>
                    <a:pt x="18177" y="8178"/>
                    <a:pt x="19468" y="7533"/>
                  </a:cubicBezTo>
                  <a:cubicBezTo>
                    <a:pt x="19037" y="6888"/>
                    <a:pt x="15165" y="5167"/>
                    <a:pt x="11508" y="37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5" name="任意多边形: 形状 782">
              <a:extLst>
                <a:ext uri="{FF2B5EF4-FFF2-40B4-BE49-F238E27FC236}">
                  <a16:creationId xmlns:a16="http://schemas.microsoft.com/office/drawing/2014/main" xmlns="" id="{492DF2E0-EF46-4F87-B284-0ECBD0D5130A}"/>
                </a:ext>
              </a:extLst>
            </p:cNvPr>
            <p:cNvSpPr/>
            <p:nvPr/>
          </p:nvSpPr>
          <p:spPr>
            <a:xfrm>
              <a:off x="1264101" y="384521"/>
              <a:ext cx="83625" cy="31198"/>
            </a:xfrm>
            <a:custGeom>
              <a:avLst/>
              <a:gdLst>
                <a:gd name="connsiteX0" fmla="*/ 0 w 19790"/>
                <a:gd name="connsiteY0" fmla="*/ 4 h 7383"/>
                <a:gd name="connsiteX1" fmla="*/ 19790 w 19790"/>
                <a:gd name="connsiteY1" fmla="*/ 7318 h 7383"/>
                <a:gd name="connsiteX2" fmla="*/ 11401 w 19790"/>
                <a:gd name="connsiteY2" fmla="*/ 3661 h 7383"/>
                <a:gd name="connsiteX3" fmla="*/ 0 w 19790"/>
                <a:gd name="connsiteY3" fmla="*/ 4 h 7383"/>
              </a:gdLst>
              <a:ahLst/>
              <a:cxnLst>
                <a:cxn ang="0">
                  <a:pos x="connsiteX0" y="connsiteY0"/>
                </a:cxn>
                <a:cxn ang="0">
                  <a:pos x="connsiteX1" y="connsiteY1"/>
                </a:cxn>
                <a:cxn ang="0">
                  <a:pos x="connsiteX2" y="connsiteY2"/>
                </a:cxn>
                <a:cxn ang="0">
                  <a:pos x="connsiteX3" y="connsiteY3"/>
                </a:cxn>
              </a:cxnLst>
              <a:rect l="l" t="t" r="r" b="b"/>
              <a:pathLst>
                <a:path w="19790" h="7383">
                  <a:moveTo>
                    <a:pt x="0" y="4"/>
                  </a:moveTo>
                  <a:cubicBezTo>
                    <a:pt x="0" y="219"/>
                    <a:pt x="18715" y="8179"/>
                    <a:pt x="19790" y="7318"/>
                  </a:cubicBezTo>
                  <a:cubicBezTo>
                    <a:pt x="19145" y="6780"/>
                    <a:pt x="15165" y="5059"/>
                    <a:pt x="11401" y="3661"/>
                  </a:cubicBezTo>
                  <a:cubicBezTo>
                    <a:pt x="6561" y="1833"/>
                    <a:pt x="753" y="-103"/>
                    <a:pt x="0"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6" name="任意多边形: 形状 783">
              <a:extLst>
                <a:ext uri="{FF2B5EF4-FFF2-40B4-BE49-F238E27FC236}">
                  <a16:creationId xmlns:a16="http://schemas.microsoft.com/office/drawing/2014/main" xmlns="" id="{F256D0B1-EF2B-440E-8286-AB9F13A1CD95}"/>
                </a:ext>
              </a:extLst>
            </p:cNvPr>
            <p:cNvSpPr/>
            <p:nvPr/>
          </p:nvSpPr>
          <p:spPr>
            <a:xfrm>
              <a:off x="1273190" y="373175"/>
              <a:ext cx="84077" cy="30069"/>
            </a:xfrm>
            <a:custGeom>
              <a:avLst/>
              <a:gdLst>
                <a:gd name="connsiteX0" fmla="*/ 0 w 19897"/>
                <a:gd name="connsiteY0" fmla="*/ 0 h 7116"/>
                <a:gd name="connsiteX1" fmla="*/ 19898 w 19897"/>
                <a:gd name="connsiteY1" fmla="*/ 7099 h 7116"/>
                <a:gd name="connsiteX2" fmla="*/ 11078 w 19897"/>
                <a:gd name="connsiteY2" fmla="*/ 3549 h 7116"/>
                <a:gd name="connsiteX3" fmla="*/ 0 w 19897"/>
                <a:gd name="connsiteY3" fmla="*/ 0 h 7116"/>
              </a:gdLst>
              <a:ahLst/>
              <a:cxnLst>
                <a:cxn ang="0">
                  <a:pos x="connsiteX0" y="connsiteY0"/>
                </a:cxn>
                <a:cxn ang="0">
                  <a:pos x="connsiteX1" y="connsiteY1"/>
                </a:cxn>
                <a:cxn ang="0">
                  <a:pos x="connsiteX2" y="connsiteY2"/>
                </a:cxn>
                <a:cxn ang="0">
                  <a:pos x="connsiteX3" y="connsiteY3"/>
                </a:cxn>
              </a:cxnLst>
              <a:rect l="l" t="t" r="r" b="b"/>
              <a:pathLst>
                <a:path w="19897" h="7116">
                  <a:moveTo>
                    <a:pt x="0" y="0"/>
                  </a:moveTo>
                  <a:cubicBezTo>
                    <a:pt x="108" y="108"/>
                    <a:pt x="18715" y="7529"/>
                    <a:pt x="19898" y="7099"/>
                  </a:cubicBezTo>
                  <a:cubicBezTo>
                    <a:pt x="19037" y="6561"/>
                    <a:pt x="14735" y="4840"/>
                    <a:pt x="11078" y="3549"/>
                  </a:cubicBezTo>
                  <a:cubicBezTo>
                    <a:pt x="8067" y="2474"/>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7" name="任意多边形: 形状 784">
              <a:extLst>
                <a:ext uri="{FF2B5EF4-FFF2-40B4-BE49-F238E27FC236}">
                  <a16:creationId xmlns:a16="http://schemas.microsoft.com/office/drawing/2014/main" xmlns="" id="{9D223196-64E1-454F-AA80-C9292A87332F}"/>
                </a:ext>
              </a:extLst>
            </p:cNvPr>
            <p:cNvSpPr/>
            <p:nvPr/>
          </p:nvSpPr>
          <p:spPr>
            <a:xfrm>
              <a:off x="1270008" y="361812"/>
              <a:ext cx="83625" cy="29089"/>
            </a:xfrm>
            <a:custGeom>
              <a:avLst/>
              <a:gdLst>
                <a:gd name="connsiteX0" fmla="*/ 0 w 19790"/>
                <a:gd name="connsiteY0" fmla="*/ 0 h 6884"/>
                <a:gd name="connsiteX1" fmla="*/ 19790 w 19790"/>
                <a:gd name="connsiteY1" fmla="*/ 6884 h 6884"/>
                <a:gd name="connsiteX2" fmla="*/ 10648 w 19790"/>
                <a:gd name="connsiteY2" fmla="*/ 3442 h 6884"/>
                <a:gd name="connsiteX3" fmla="*/ 0 w 19790"/>
                <a:gd name="connsiteY3" fmla="*/ 0 h 6884"/>
              </a:gdLst>
              <a:ahLst/>
              <a:cxnLst>
                <a:cxn ang="0">
                  <a:pos x="connsiteX0" y="connsiteY0"/>
                </a:cxn>
                <a:cxn ang="0">
                  <a:pos x="connsiteX1" y="connsiteY1"/>
                </a:cxn>
                <a:cxn ang="0">
                  <a:pos x="connsiteX2" y="connsiteY2"/>
                </a:cxn>
                <a:cxn ang="0">
                  <a:pos x="connsiteX3" y="connsiteY3"/>
                </a:cxn>
              </a:cxnLst>
              <a:rect l="l" t="t" r="r" b="b"/>
              <a:pathLst>
                <a:path w="19790" h="6884">
                  <a:moveTo>
                    <a:pt x="0" y="0"/>
                  </a:moveTo>
                  <a:cubicBezTo>
                    <a:pt x="108" y="108"/>
                    <a:pt x="18500" y="6991"/>
                    <a:pt x="19790" y="6884"/>
                  </a:cubicBezTo>
                  <a:cubicBezTo>
                    <a:pt x="18715" y="6346"/>
                    <a:pt x="14305" y="4625"/>
                    <a:pt x="10648" y="3442"/>
                  </a:cubicBezTo>
                  <a:cubicBezTo>
                    <a:pt x="6668" y="2044"/>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8" name="任意多边形: 形状 785">
              <a:extLst>
                <a:ext uri="{FF2B5EF4-FFF2-40B4-BE49-F238E27FC236}">
                  <a16:creationId xmlns:a16="http://schemas.microsoft.com/office/drawing/2014/main" xmlns="" id="{28E9FC34-55A3-4E90-BD60-4739EA6FFC9C}"/>
                </a:ext>
              </a:extLst>
            </p:cNvPr>
            <p:cNvSpPr/>
            <p:nvPr/>
          </p:nvSpPr>
          <p:spPr>
            <a:xfrm>
              <a:off x="1255007" y="350906"/>
              <a:ext cx="82716" cy="28633"/>
            </a:xfrm>
            <a:custGeom>
              <a:avLst/>
              <a:gdLst>
                <a:gd name="connsiteX0" fmla="*/ 10110 w 19575"/>
                <a:gd name="connsiteY0" fmla="*/ 3334 h 6776"/>
                <a:gd name="connsiteX1" fmla="*/ 0 w 19575"/>
                <a:gd name="connsiteY1" fmla="*/ 0 h 6776"/>
                <a:gd name="connsiteX2" fmla="*/ 19575 w 19575"/>
                <a:gd name="connsiteY2" fmla="*/ 6776 h 6776"/>
                <a:gd name="connsiteX3" fmla="*/ 10110 w 19575"/>
                <a:gd name="connsiteY3" fmla="*/ 3334 h 6776"/>
              </a:gdLst>
              <a:ahLst/>
              <a:cxnLst>
                <a:cxn ang="0">
                  <a:pos x="connsiteX0" y="connsiteY0"/>
                </a:cxn>
                <a:cxn ang="0">
                  <a:pos x="connsiteX1" y="connsiteY1"/>
                </a:cxn>
                <a:cxn ang="0">
                  <a:pos x="connsiteX2" y="connsiteY2"/>
                </a:cxn>
                <a:cxn ang="0">
                  <a:pos x="connsiteX3" y="connsiteY3"/>
                </a:cxn>
              </a:cxnLst>
              <a:rect l="l" t="t" r="r" b="b"/>
              <a:pathLst>
                <a:path w="19575" h="6776">
                  <a:moveTo>
                    <a:pt x="10110" y="3334"/>
                  </a:moveTo>
                  <a:cubicBezTo>
                    <a:pt x="6346" y="2044"/>
                    <a:pt x="753" y="215"/>
                    <a:pt x="0" y="0"/>
                  </a:cubicBezTo>
                  <a:cubicBezTo>
                    <a:pt x="107" y="0"/>
                    <a:pt x="18715" y="6561"/>
                    <a:pt x="19575" y="6776"/>
                  </a:cubicBezTo>
                  <a:cubicBezTo>
                    <a:pt x="18822" y="6453"/>
                    <a:pt x="14628" y="4840"/>
                    <a:pt x="10110" y="33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0" name="任意多边形: 形状 787">
              <a:extLst>
                <a:ext uri="{FF2B5EF4-FFF2-40B4-BE49-F238E27FC236}">
                  <a16:creationId xmlns:a16="http://schemas.microsoft.com/office/drawing/2014/main" xmlns="" id="{F13D32D3-CC10-4270-BBFC-42F0809235E8}"/>
                </a:ext>
              </a:extLst>
            </p:cNvPr>
            <p:cNvSpPr/>
            <p:nvPr/>
          </p:nvSpPr>
          <p:spPr>
            <a:xfrm>
              <a:off x="828627" y="547697"/>
              <a:ext cx="54641" cy="41825"/>
            </a:xfrm>
            <a:custGeom>
              <a:avLst/>
              <a:gdLst>
                <a:gd name="connsiteX0" fmla="*/ 339 w 12931"/>
                <a:gd name="connsiteY0" fmla="*/ 323 h 9898"/>
                <a:gd name="connsiteX1" fmla="*/ 11203 w 12931"/>
                <a:gd name="connsiteY1" fmla="*/ 9895 h 9898"/>
                <a:gd name="connsiteX2" fmla="*/ 10772 w 12931"/>
                <a:gd name="connsiteY2" fmla="*/ 5055 h 9898"/>
                <a:gd name="connsiteX3" fmla="*/ 10772 w 12931"/>
                <a:gd name="connsiteY3" fmla="*/ 5055 h 9898"/>
                <a:gd name="connsiteX4" fmla="*/ 1200 w 12931"/>
                <a:gd name="connsiteY4" fmla="*/ 0 h 9898"/>
                <a:gd name="connsiteX5" fmla="*/ 339 w 12931"/>
                <a:gd name="connsiteY5" fmla="*/ 323 h 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31" h="9898">
                  <a:moveTo>
                    <a:pt x="339" y="323"/>
                  </a:moveTo>
                  <a:cubicBezTo>
                    <a:pt x="-1812" y="2151"/>
                    <a:pt x="6793" y="9680"/>
                    <a:pt x="11203" y="9895"/>
                  </a:cubicBezTo>
                  <a:cubicBezTo>
                    <a:pt x="13676" y="10003"/>
                    <a:pt x="13461" y="7852"/>
                    <a:pt x="10772" y="5055"/>
                  </a:cubicBezTo>
                  <a:lnTo>
                    <a:pt x="10772" y="5055"/>
                  </a:lnTo>
                  <a:cubicBezTo>
                    <a:pt x="8621" y="2904"/>
                    <a:pt x="4319" y="0"/>
                    <a:pt x="1200" y="0"/>
                  </a:cubicBezTo>
                  <a:cubicBezTo>
                    <a:pt x="985" y="0"/>
                    <a:pt x="555" y="108"/>
                    <a:pt x="339"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1" name="任意多边形: 形状 788">
              <a:extLst>
                <a:ext uri="{FF2B5EF4-FFF2-40B4-BE49-F238E27FC236}">
                  <a16:creationId xmlns:a16="http://schemas.microsoft.com/office/drawing/2014/main" xmlns="" id="{2AFDEA21-60E9-4614-9F4B-B7E75846C6A5}"/>
                </a:ext>
              </a:extLst>
            </p:cNvPr>
            <p:cNvSpPr/>
            <p:nvPr/>
          </p:nvSpPr>
          <p:spPr>
            <a:xfrm>
              <a:off x="943449" y="537686"/>
              <a:ext cx="59264" cy="40984"/>
            </a:xfrm>
            <a:custGeom>
              <a:avLst/>
              <a:gdLst>
                <a:gd name="connsiteX0" fmla="*/ 164 w 14025"/>
                <a:gd name="connsiteY0" fmla="*/ 325 h 9699"/>
                <a:gd name="connsiteX1" fmla="*/ 13070 w 14025"/>
                <a:gd name="connsiteY1" fmla="*/ 9683 h 9699"/>
                <a:gd name="connsiteX2" fmla="*/ 11027 w 14025"/>
                <a:gd name="connsiteY2" fmla="*/ 4950 h 9699"/>
                <a:gd name="connsiteX3" fmla="*/ 917 w 14025"/>
                <a:gd name="connsiteY3" fmla="*/ 3 h 9699"/>
                <a:gd name="connsiteX4" fmla="*/ 164 w 14025"/>
                <a:gd name="connsiteY4" fmla="*/ 325 h 9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5" h="9699">
                  <a:moveTo>
                    <a:pt x="164" y="325"/>
                  </a:moveTo>
                  <a:cubicBezTo>
                    <a:pt x="-1450" y="2261"/>
                    <a:pt x="9306" y="10113"/>
                    <a:pt x="13070" y="9683"/>
                  </a:cubicBezTo>
                  <a:cubicBezTo>
                    <a:pt x="14899" y="9468"/>
                    <a:pt x="14038" y="7424"/>
                    <a:pt x="11027" y="4950"/>
                  </a:cubicBezTo>
                  <a:cubicBezTo>
                    <a:pt x="8553" y="2907"/>
                    <a:pt x="3713" y="-105"/>
                    <a:pt x="917" y="3"/>
                  </a:cubicBezTo>
                  <a:cubicBezTo>
                    <a:pt x="701" y="3"/>
                    <a:pt x="379" y="110"/>
                    <a:pt x="164"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2" name="任意多边形: 形状 789">
              <a:extLst>
                <a:ext uri="{FF2B5EF4-FFF2-40B4-BE49-F238E27FC236}">
                  <a16:creationId xmlns:a16="http://schemas.microsoft.com/office/drawing/2014/main" xmlns="" id="{6AA1E748-C288-4271-A416-B06B311E4393}"/>
                </a:ext>
              </a:extLst>
            </p:cNvPr>
            <p:cNvSpPr/>
            <p:nvPr/>
          </p:nvSpPr>
          <p:spPr>
            <a:xfrm>
              <a:off x="1046617" y="526780"/>
              <a:ext cx="63515" cy="40532"/>
            </a:xfrm>
            <a:custGeom>
              <a:avLst/>
              <a:gdLst>
                <a:gd name="connsiteX0" fmla="*/ 11242 w 15031"/>
                <a:gd name="connsiteY0" fmla="*/ 4843 h 9592"/>
                <a:gd name="connsiteX1" fmla="*/ 594 w 15031"/>
                <a:gd name="connsiteY1" fmla="*/ 3 h 9592"/>
                <a:gd name="connsiteX2" fmla="*/ 56 w 15031"/>
                <a:gd name="connsiteY2" fmla="*/ 326 h 9592"/>
                <a:gd name="connsiteX3" fmla="*/ 14361 w 15031"/>
                <a:gd name="connsiteY3" fmla="*/ 9575 h 9592"/>
                <a:gd name="connsiteX4" fmla="*/ 11242 w 15031"/>
                <a:gd name="connsiteY4" fmla="*/ 4843 h 9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31" h="9592">
                  <a:moveTo>
                    <a:pt x="11242" y="4843"/>
                  </a:moveTo>
                  <a:cubicBezTo>
                    <a:pt x="8445" y="2799"/>
                    <a:pt x="3175" y="-105"/>
                    <a:pt x="594" y="3"/>
                  </a:cubicBezTo>
                  <a:cubicBezTo>
                    <a:pt x="379" y="3"/>
                    <a:pt x="164" y="110"/>
                    <a:pt x="56" y="326"/>
                  </a:cubicBezTo>
                  <a:cubicBezTo>
                    <a:pt x="-912" y="2262"/>
                    <a:pt x="10919" y="10006"/>
                    <a:pt x="14361" y="9575"/>
                  </a:cubicBezTo>
                  <a:cubicBezTo>
                    <a:pt x="15974" y="9253"/>
                    <a:pt x="14576" y="7209"/>
                    <a:pt x="11242" y="48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3" name="任意多边形: 形状 790">
              <a:extLst>
                <a:ext uri="{FF2B5EF4-FFF2-40B4-BE49-F238E27FC236}">
                  <a16:creationId xmlns:a16="http://schemas.microsoft.com/office/drawing/2014/main" xmlns="" id="{DA06460E-2777-46FA-9319-029A6ECA69ED}"/>
                </a:ext>
              </a:extLst>
            </p:cNvPr>
            <p:cNvSpPr/>
            <p:nvPr/>
          </p:nvSpPr>
          <p:spPr>
            <a:xfrm>
              <a:off x="1138748" y="514961"/>
              <a:ext cx="67339" cy="39661"/>
            </a:xfrm>
            <a:custGeom>
              <a:avLst/>
              <a:gdLst>
                <a:gd name="connsiteX0" fmla="*/ 11380 w 15936"/>
                <a:gd name="connsiteY0" fmla="*/ 4736 h 9386"/>
                <a:gd name="connsiteX1" fmla="*/ 409 w 15936"/>
                <a:gd name="connsiteY1" fmla="*/ 3 h 9386"/>
                <a:gd name="connsiteX2" fmla="*/ 86 w 15936"/>
                <a:gd name="connsiteY2" fmla="*/ 218 h 9386"/>
                <a:gd name="connsiteX3" fmla="*/ 15467 w 15936"/>
                <a:gd name="connsiteY3" fmla="*/ 9361 h 9386"/>
                <a:gd name="connsiteX4" fmla="*/ 11380 w 15936"/>
                <a:gd name="connsiteY4" fmla="*/ 4736 h 9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6" h="9386">
                  <a:moveTo>
                    <a:pt x="11380" y="4736"/>
                  </a:moveTo>
                  <a:cubicBezTo>
                    <a:pt x="7723" y="2370"/>
                    <a:pt x="2560" y="-104"/>
                    <a:pt x="409" y="3"/>
                  </a:cubicBezTo>
                  <a:cubicBezTo>
                    <a:pt x="301" y="3"/>
                    <a:pt x="86" y="111"/>
                    <a:pt x="86" y="218"/>
                  </a:cubicBezTo>
                  <a:cubicBezTo>
                    <a:pt x="-1204" y="1832"/>
                    <a:pt x="12348" y="9899"/>
                    <a:pt x="15467" y="9361"/>
                  </a:cubicBezTo>
                  <a:cubicBezTo>
                    <a:pt x="16865" y="9146"/>
                    <a:pt x="15037" y="7102"/>
                    <a:pt x="11380" y="47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4" name="任意多边形: 形状 791">
              <a:extLst>
                <a:ext uri="{FF2B5EF4-FFF2-40B4-BE49-F238E27FC236}">
                  <a16:creationId xmlns:a16="http://schemas.microsoft.com/office/drawing/2014/main" xmlns="" id="{5B24A564-F8EF-4E6B-B663-FC8A37D77DB6}"/>
                </a:ext>
              </a:extLst>
            </p:cNvPr>
            <p:cNvSpPr/>
            <p:nvPr/>
          </p:nvSpPr>
          <p:spPr>
            <a:xfrm>
              <a:off x="1217653" y="503142"/>
              <a:ext cx="71379" cy="39167"/>
            </a:xfrm>
            <a:custGeom>
              <a:avLst/>
              <a:gdLst>
                <a:gd name="connsiteX0" fmla="*/ 11637 w 16892"/>
                <a:gd name="connsiteY0" fmla="*/ 4628 h 9269"/>
                <a:gd name="connsiteX1" fmla="*/ 343 w 16892"/>
                <a:gd name="connsiteY1" fmla="*/ 3 h 9269"/>
                <a:gd name="connsiteX2" fmla="*/ 21 w 16892"/>
                <a:gd name="connsiteY2" fmla="*/ 218 h 9269"/>
                <a:gd name="connsiteX3" fmla="*/ 16477 w 16892"/>
                <a:gd name="connsiteY3" fmla="*/ 9253 h 9269"/>
                <a:gd name="connsiteX4" fmla="*/ 11637 w 16892"/>
                <a:gd name="connsiteY4" fmla="*/ 4628 h 9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92" h="9269">
                  <a:moveTo>
                    <a:pt x="11637" y="4628"/>
                  </a:moveTo>
                  <a:cubicBezTo>
                    <a:pt x="7657" y="2370"/>
                    <a:pt x="2279" y="-104"/>
                    <a:pt x="343" y="3"/>
                  </a:cubicBezTo>
                  <a:cubicBezTo>
                    <a:pt x="236" y="3"/>
                    <a:pt x="128" y="111"/>
                    <a:pt x="21" y="218"/>
                  </a:cubicBezTo>
                  <a:cubicBezTo>
                    <a:pt x="-625" y="1724"/>
                    <a:pt x="14003" y="9683"/>
                    <a:pt x="16477" y="9253"/>
                  </a:cubicBezTo>
                  <a:cubicBezTo>
                    <a:pt x="17875" y="8931"/>
                    <a:pt x="15616" y="6887"/>
                    <a:pt x="11637" y="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5" name="任意多边形: 形状 792">
              <a:extLst>
                <a:ext uri="{FF2B5EF4-FFF2-40B4-BE49-F238E27FC236}">
                  <a16:creationId xmlns:a16="http://schemas.microsoft.com/office/drawing/2014/main" xmlns="" id="{DC5F0D8F-3152-4897-A676-0CF79EBF8ABD}"/>
                </a:ext>
              </a:extLst>
            </p:cNvPr>
            <p:cNvSpPr/>
            <p:nvPr/>
          </p:nvSpPr>
          <p:spPr>
            <a:xfrm>
              <a:off x="1285153" y="490419"/>
              <a:ext cx="74362" cy="38297"/>
            </a:xfrm>
            <a:custGeom>
              <a:avLst/>
              <a:gdLst>
                <a:gd name="connsiteX0" fmla="*/ 73 w 17598"/>
                <a:gd name="connsiteY0" fmla="*/ 111 h 9063"/>
                <a:gd name="connsiteX1" fmla="*/ 17389 w 17598"/>
                <a:gd name="connsiteY1" fmla="*/ 9038 h 9063"/>
                <a:gd name="connsiteX2" fmla="*/ 11581 w 17598"/>
                <a:gd name="connsiteY2" fmla="*/ 4521 h 9063"/>
                <a:gd name="connsiteX3" fmla="*/ 180 w 17598"/>
                <a:gd name="connsiteY3" fmla="*/ 4 h 9063"/>
                <a:gd name="connsiteX4" fmla="*/ 73 w 17598"/>
                <a:gd name="connsiteY4" fmla="*/ 111 h 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8" h="9063">
                  <a:moveTo>
                    <a:pt x="73" y="111"/>
                  </a:moveTo>
                  <a:cubicBezTo>
                    <a:pt x="-1218" y="1294"/>
                    <a:pt x="15023" y="9576"/>
                    <a:pt x="17389" y="9038"/>
                  </a:cubicBezTo>
                  <a:cubicBezTo>
                    <a:pt x="18357" y="8823"/>
                    <a:pt x="15884" y="6780"/>
                    <a:pt x="11581" y="4521"/>
                  </a:cubicBezTo>
                  <a:cubicBezTo>
                    <a:pt x="7387" y="2262"/>
                    <a:pt x="1794" y="-104"/>
                    <a:pt x="180" y="4"/>
                  </a:cubicBezTo>
                  <a:cubicBezTo>
                    <a:pt x="180" y="4"/>
                    <a:pt x="180" y="4"/>
                    <a:pt x="73" y="1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6" name="任意多边形: 形状 793">
              <a:extLst>
                <a:ext uri="{FF2B5EF4-FFF2-40B4-BE49-F238E27FC236}">
                  <a16:creationId xmlns:a16="http://schemas.microsoft.com/office/drawing/2014/main" xmlns="" id="{05B8FE0D-5ACB-4A82-888F-2BC995B3B409}"/>
                </a:ext>
              </a:extLst>
            </p:cNvPr>
            <p:cNvSpPr/>
            <p:nvPr/>
          </p:nvSpPr>
          <p:spPr>
            <a:xfrm>
              <a:off x="1340449" y="477691"/>
              <a:ext cx="77274" cy="37490"/>
            </a:xfrm>
            <a:custGeom>
              <a:avLst/>
              <a:gdLst>
                <a:gd name="connsiteX0" fmla="*/ 11617 w 18287"/>
                <a:gd name="connsiteY0" fmla="*/ 4413 h 8872"/>
                <a:gd name="connsiteX1" fmla="*/ 108 w 18287"/>
                <a:gd name="connsiteY1" fmla="*/ 4 h 8872"/>
                <a:gd name="connsiteX2" fmla="*/ 1 w 18287"/>
                <a:gd name="connsiteY2" fmla="*/ 111 h 8872"/>
                <a:gd name="connsiteX3" fmla="*/ 18285 w 18287"/>
                <a:gd name="connsiteY3" fmla="*/ 8823 h 8872"/>
                <a:gd name="connsiteX4" fmla="*/ 11617 w 18287"/>
                <a:gd name="connsiteY4" fmla="*/ 4413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8872">
                  <a:moveTo>
                    <a:pt x="11617" y="4413"/>
                  </a:moveTo>
                  <a:cubicBezTo>
                    <a:pt x="7207" y="2155"/>
                    <a:pt x="1506" y="-104"/>
                    <a:pt x="108" y="4"/>
                  </a:cubicBezTo>
                  <a:cubicBezTo>
                    <a:pt x="108" y="4"/>
                    <a:pt x="1" y="4"/>
                    <a:pt x="1" y="111"/>
                  </a:cubicBezTo>
                  <a:cubicBezTo>
                    <a:pt x="-107" y="1509"/>
                    <a:pt x="16887" y="9576"/>
                    <a:pt x="18285" y="8823"/>
                  </a:cubicBezTo>
                  <a:cubicBezTo>
                    <a:pt x="18393" y="8070"/>
                    <a:pt x="14736" y="5919"/>
                    <a:pt x="11617" y="44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7" name="任意多边形: 形状 794">
              <a:extLst>
                <a:ext uri="{FF2B5EF4-FFF2-40B4-BE49-F238E27FC236}">
                  <a16:creationId xmlns:a16="http://schemas.microsoft.com/office/drawing/2014/main" xmlns="" id="{3C4C7DC3-7493-432D-ABC2-9BDF9C7A5814}"/>
                </a:ext>
              </a:extLst>
            </p:cNvPr>
            <p:cNvSpPr/>
            <p:nvPr/>
          </p:nvSpPr>
          <p:spPr>
            <a:xfrm>
              <a:off x="1382722" y="464511"/>
              <a:ext cx="79534" cy="36585"/>
            </a:xfrm>
            <a:custGeom>
              <a:avLst/>
              <a:gdLst>
                <a:gd name="connsiteX0" fmla="*/ 11508 w 18822"/>
                <a:gd name="connsiteY0" fmla="*/ 4306 h 8658"/>
                <a:gd name="connsiteX1" fmla="*/ 108 w 18822"/>
                <a:gd name="connsiteY1" fmla="*/ 4 h 8658"/>
                <a:gd name="connsiteX2" fmla="*/ 0 w 18822"/>
                <a:gd name="connsiteY2" fmla="*/ 111 h 8658"/>
                <a:gd name="connsiteX3" fmla="*/ 18822 w 18822"/>
                <a:gd name="connsiteY3" fmla="*/ 8608 h 8658"/>
                <a:gd name="connsiteX4" fmla="*/ 11508 w 18822"/>
                <a:gd name="connsiteY4" fmla="*/ 4306 h 8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22" h="8658">
                  <a:moveTo>
                    <a:pt x="11508" y="4306"/>
                  </a:moveTo>
                  <a:cubicBezTo>
                    <a:pt x="6884" y="2155"/>
                    <a:pt x="1183" y="-104"/>
                    <a:pt x="108" y="4"/>
                  </a:cubicBezTo>
                  <a:cubicBezTo>
                    <a:pt x="108" y="4"/>
                    <a:pt x="108" y="4"/>
                    <a:pt x="0" y="111"/>
                  </a:cubicBezTo>
                  <a:cubicBezTo>
                    <a:pt x="430" y="1402"/>
                    <a:pt x="17962" y="9361"/>
                    <a:pt x="18822" y="8608"/>
                  </a:cubicBezTo>
                  <a:cubicBezTo>
                    <a:pt x="18715" y="7855"/>
                    <a:pt x="14197" y="5489"/>
                    <a:pt x="11508" y="43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8" name="任意多边形: 形状 795">
              <a:extLst>
                <a:ext uri="{FF2B5EF4-FFF2-40B4-BE49-F238E27FC236}">
                  <a16:creationId xmlns:a16="http://schemas.microsoft.com/office/drawing/2014/main" xmlns="" id="{81FA37A7-B720-4429-8125-BF642CE48294}"/>
                </a:ext>
              </a:extLst>
            </p:cNvPr>
            <p:cNvSpPr/>
            <p:nvPr/>
          </p:nvSpPr>
          <p:spPr>
            <a:xfrm>
              <a:off x="1412263" y="451598"/>
              <a:ext cx="80895" cy="35351"/>
            </a:xfrm>
            <a:custGeom>
              <a:avLst/>
              <a:gdLst>
                <a:gd name="connsiteX0" fmla="*/ 0 w 19144"/>
                <a:gd name="connsiteY0" fmla="*/ 48 h 8366"/>
                <a:gd name="connsiteX1" fmla="*/ 19145 w 19144"/>
                <a:gd name="connsiteY1" fmla="*/ 8330 h 8366"/>
                <a:gd name="connsiteX2" fmla="*/ 11293 w 19144"/>
                <a:gd name="connsiteY2" fmla="*/ 4135 h 8366"/>
                <a:gd name="connsiteX3" fmla="*/ 0 w 19144"/>
                <a:gd name="connsiteY3" fmla="*/ 48 h 8366"/>
                <a:gd name="connsiteX4" fmla="*/ 0 w 19144"/>
                <a:gd name="connsiteY4" fmla="*/ 48 h 8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4" h="8366">
                  <a:moveTo>
                    <a:pt x="0" y="48"/>
                  </a:moveTo>
                  <a:cubicBezTo>
                    <a:pt x="645" y="908"/>
                    <a:pt x="18069" y="8975"/>
                    <a:pt x="19145" y="8330"/>
                  </a:cubicBezTo>
                  <a:cubicBezTo>
                    <a:pt x="18715" y="7577"/>
                    <a:pt x="13982" y="5318"/>
                    <a:pt x="11293" y="4135"/>
                  </a:cubicBezTo>
                  <a:cubicBezTo>
                    <a:pt x="6561" y="1984"/>
                    <a:pt x="860" y="-167"/>
                    <a:pt x="0" y="48"/>
                  </a:cubicBezTo>
                  <a:cubicBezTo>
                    <a:pt x="0" y="-60"/>
                    <a:pt x="0" y="48"/>
                    <a:pt x="0"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9" name="任意多边形: 形状 796">
              <a:extLst>
                <a:ext uri="{FF2B5EF4-FFF2-40B4-BE49-F238E27FC236}">
                  <a16:creationId xmlns:a16="http://schemas.microsoft.com/office/drawing/2014/main" xmlns="" id="{CD976F85-0668-4209-9CD4-E1A6E290C344}"/>
                </a:ext>
              </a:extLst>
            </p:cNvPr>
            <p:cNvSpPr/>
            <p:nvPr/>
          </p:nvSpPr>
          <p:spPr>
            <a:xfrm>
              <a:off x="1428624" y="438165"/>
              <a:ext cx="81803" cy="34743"/>
            </a:xfrm>
            <a:custGeom>
              <a:avLst/>
              <a:gdLst>
                <a:gd name="connsiteX0" fmla="*/ 19360 w 19359"/>
                <a:gd name="connsiteY0" fmla="*/ 8174 h 8222"/>
                <a:gd name="connsiteX1" fmla="*/ 10971 w 19359"/>
                <a:gd name="connsiteY1" fmla="*/ 4087 h 8222"/>
                <a:gd name="connsiteX2" fmla="*/ 0 w 19359"/>
                <a:gd name="connsiteY2" fmla="*/ 0 h 8222"/>
                <a:gd name="connsiteX3" fmla="*/ 19360 w 19359"/>
                <a:gd name="connsiteY3" fmla="*/ 8174 h 8222"/>
                <a:gd name="connsiteX4" fmla="*/ 19360 w 19359"/>
                <a:gd name="connsiteY4" fmla="*/ 8174 h 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9" h="8222">
                  <a:moveTo>
                    <a:pt x="19360" y="8174"/>
                  </a:moveTo>
                  <a:cubicBezTo>
                    <a:pt x="18607" y="7529"/>
                    <a:pt x="14520" y="5593"/>
                    <a:pt x="10971" y="4087"/>
                  </a:cubicBezTo>
                  <a:cubicBezTo>
                    <a:pt x="7852" y="2796"/>
                    <a:pt x="1183" y="0"/>
                    <a:pt x="0" y="0"/>
                  </a:cubicBezTo>
                  <a:cubicBezTo>
                    <a:pt x="215" y="753"/>
                    <a:pt x="17316" y="8067"/>
                    <a:pt x="19360" y="8174"/>
                  </a:cubicBezTo>
                  <a:cubicBezTo>
                    <a:pt x="19252" y="8282"/>
                    <a:pt x="19252" y="8174"/>
                    <a:pt x="19360"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10" name="任意多边形: 形状 797">
              <a:extLst>
                <a:ext uri="{FF2B5EF4-FFF2-40B4-BE49-F238E27FC236}">
                  <a16:creationId xmlns:a16="http://schemas.microsoft.com/office/drawing/2014/main" xmlns="" id="{5F2FF036-E193-413F-8CAC-B085887199F6}"/>
                </a:ext>
              </a:extLst>
            </p:cNvPr>
            <p:cNvSpPr/>
            <p:nvPr/>
          </p:nvSpPr>
          <p:spPr>
            <a:xfrm>
              <a:off x="1431350" y="425441"/>
              <a:ext cx="81808" cy="34084"/>
            </a:xfrm>
            <a:custGeom>
              <a:avLst/>
              <a:gdLst>
                <a:gd name="connsiteX0" fmla="*/ 0 w 19360"/>
                <a:gd name="connsiteY0" fmla="*/ 0 h 8066"/>
                <a:gd name="connsiteX1" fmla="*/ 19252 w 19360"/>
                <a:gd name="connsiteY1" fmla="*/ 8067 h 8066"/>
                <a:gd name="connsiteX2" fmla="*/ 19360 w 19360"/>
                <a:gd name="connsiteY2" fmla="*/ 7959 h 8066"/>
                <a:gd name="connsiteX3" fmla="*/ 10648 w 19360"/>
                <a:gd name="connsiteY3" fmla="*/ 3980 h 8066"/>
                <a:gd name="connsiteX4" fmla="*/ 0 w 19360"/>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60" h="8066">
                  <a:moveTo>
                    <a:pt x="0" y="0"/>
                  </a:moveTo>
                  <a:cubicBezTo>
                    <a:pt x="645" y="645"/>
                    <a:pt x="16779" y="7421"/>
                    <a:pt x="19252" y="8067"/>
                  </a:cubicBezTo>
                  <a:cubicBezTo>
                    <a:pt x="19252" y="8067"/>
                    <a:pt x="19360" y="8067"/>
                    <a:pt x="19360" y="7959"/>
                  </a:cubicBezTo>
                  <a:cubicBezTo>
                    <a:pt x="18392" y="7314"/>
                    <a:pt x="14090" y="5378"/>
                    <a:pt x="10648" y="3980"/>
                  </a:cubicBezTo>
                  <a:cubicBezTo>
                    <a:pt x="6776" y="2366"/>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11" name="任意多边形: 形状 798">
              <a:extLst>
                <a:ext uri="{FF2B5EF4-FFF2-40B4-BE49-F238E27FC236}">
                  <a16:creationId xmlns:a16="http://schemas.microsoft.com/office/drawing/2014/main" xmlns="" id="{7BDF703F-2547-45E0-9123-F5D3782961EF}"/>
                </a:ext>
              </a:extLst>
            </p:cNvPr>
            <p:cNvSpPr/>
            <p:nvPr/>
          </p:nvSpPr>
          <p:spPr>
            <a:xfrm>
              <a:off x="1420444" y="412714"/>
              <a:ext cx="81351" cy="33175"/>
            </a:xfrm>
            <a:custGeom>
              <a:avLst/>
              <a:gdLst>
                <a:gd name="connsiteX0" fmla="*/ 0 w 19252"/>
                <a:gd name="connsiteY0" fmla="*/ 0 h 7851"/>
                <a:gd name="connsiteX1" fmla="*/ 19252 w 19252"/>
                <a:gd name="connsiteY1" fmla="*/ 7852 h 7851"/>
                <a:gd name="connsiteX2" fmla="*/ 10110 w 19252"/>
                <a:gd name="connsiteY2" fmla="*/ 3872 h 7851"/>
                <a:gd name="connsiteX3" fmla="*/ 0 w 19252"/>
                <a:gd name="connsiteY3" fmla="*/ 0 h 7851"/>
              </a:gdLst>
              <a:ahLst/>
              <a:cxnLst>
                <a:cxn ang="0">
                  <a:pos x="connsiteX0" y="connsiteY0"/>
                </a:cxn>
                <a:cxn ang="0">
                  <a:pos x="connsiteX1" y="connsiteY1"/>
                </a:cxn>
                <a:cxn ang="0">
                  <a:pos x="connsiteX2" y="connsiteY2"/>
                </a:cxn>
                <a:cxn ang="0">
                  <a:pos x="connsiteX3" y="connsiteY3"/>
                </a:cxn>
              </a:cxnLst>
              <a:rect l="l" t="t" r="r" b="b"/>
              <a:pathLst>
                <a:path w="19252" h="7851">
                  <a:moveTo>
                    <a:pt x="0" y="0"/>
                  </a:moveTo>
                  <a:cubicBezTo>
                    <a:pt x="107" y="108"/>
                    <a:pt x="17854" y="7529"/>
                    <a:pt x="19252" y="7852"/>
                  </a:cubicBezTo>
                  <a:cubicBezTo>
                    <a:pt x="18607" y="7421"/>
                    <a:pt x="14412" y="5593"/>
                    <a:pt x="10110" y="3872"/>
                  </a:cubicBezTo>
                  <a:cubicBezTo>
                    <a:pt x="8174" y="3012"/>
                    <a:pt x="1076" y="215"/>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12" name="任意多边形: 形状 799">
              <a:extLst>
                <a:ext uri="{FF2B5EF4-FFF2-40B4-BE49-F238E27FC236}">
                  <a16:creationId xmlns:a16="http://schemas.microsoft.com/office/drawing/2014/main" xmlns="" id="{7F7BB164-4C27-48D3-8851-CE662A6BDDEB}"/>
                </a:ext>
              </a:extLst>
            </p:cNvPr>
            <p:cNvSpPr/>
            <p:nvPr/>
          </p:nvSpPr>
          <p:spPr>
            <a:xfrm>
              <a:off x="1395445" y="399991"/>
              <a:ext cx="71354" cy="28633"/>
            </a:xfrm>
            <a:custGeom>
              <a:avLst/>
              <a:gdLst>
                <a:gd name="connsiteX0" fmla="*/ 16886 w 16886"/>
                <a:gd name="connsiteY0" fmla="*/ 6776 h 6776"/>
                <a:gd name="connsiteX1" fmla="*/ 0 w 16886"/>
                <a:gd name="connsiteY1" fmla="*/ 0 h 6776"/>
                <a:gd name="connsiteX2" fmla="*/ 430 w 16886"/>
                <a:gd name="connsiteY2" fmla="*/ 215 h 6776"/>
                <a:gd name="connsiteX3" fmla="*/ 16886 w 16886"/>
                <a:gd name="connsiteY3" fmla="*/ 6776 h 6776"/>
              </a:gdLst>
              <a:ahLst/>
              <a:cxnLst>
                <a:cxn ang="0">
                  <a:pos x="connsiteX0" y="connsiteY0"/>
                </a:cxn>
                <a:cxn ang="0">
                  <a:pos x="connsiteX1" y="connsiteY1"/>
                </a:cxn>
                <a:cxn ang="0">
                  <a:pos x="connsiteX2" y="connsiteY2"/>
                </a:cxn>
                <a:cxn ang="0">
                  <a:pos x="connsiteX3" y="connsiteY3"/>
                </a:cxn>
              </a:cxnLst>
              <a:rect l="l" t="t" r="r" b="b"/>
              <a:pathLst>
                <a:path w="16886" h="6776">
                  <a:moveTo>
                    <a:pt x="16886" y="6776"/>
                  </a:moveTo>
                  <a:cubicBezTo>
                    <a:pt x="8389" y="3227"/>
                    <a:pt x="108" y="0"/>
                    <a:pt x="0" y="0"/>
                  </a:cubicBezTo>
                  <a:cubicBezTo>
                    <a:pt x="108" y="108"/>
                    <a:pt x="323" y="108"/>
                    <a:pt x="430" y="215"/>
                  </a:cubicBezTo>
                  <a:lnTo>
                    <a:pt x="16886" y="677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729" name="任意多边形: 形状 816">
              <a:extLst>
                <a:ext uri="{FF2B5EF4-FFF2-40B4-BE49-F238E27FC236}">
                  <a16:creationId xmlns:a16="http://schemas.microsoft.com/office/drawing/2014/main" xmlns="" id="{1093419D-A978-41EE-89C9-893967B9CBCB}"/>
                </a:ext>
              </a:extLst>
            </p:cNvPr>
            <p:cNvSpPr/>
            <p:nvPr/>
          </p:nvSpPr>
          <p:spPr>
            <a:xfrm>
              <a:off x="93601" y="683136"/>
              <a:ext cx="40278" cy="48358"/>
            </a:xfrm>
            <a:custGeom>
              <a:avLst/>
              <a:gdLst>
                <a:gd name="connsiteX0" fmla="*/ 4885 w 9532"/>
                <a:gd name="connsiteY0" fmla="*/ 0 h 11444"/>
                <a:gd name="connsiteX1" fmla="*/ 1228 w 9532"/>
                <a:gd name="connsiteY1" fmla="*/ 9788 h 11444"/>
                <a:gd name="connsiteX2" fmla="*/ 9510 w 9532"/>
                <a:gd name="connsiteY2" fmla="*/ 6131 h 11444"/>
                <a:gd name="connsiteX3" fmla="*/ 4885 w 9532"/>
                <a:gd name="connsiteY3" fmla="*/ 0 h 11444"/>
              </a:gdLst>
              <a:ahLst/>
              <a:cxnLst>
                <a:cxn ang="0">
                  <a:pos x="connsiteX0" y="connsiteY0"/>
                </a:cxn>
                <a:cxn ang="0">
                  <a:pos x="connsiteX1" y="connsiteY1"/>
                </a:cxn>
                <a:cxn ang="0">
                  <a:pos x="connsiteX2" y="connsiteY2"/>
                </a:cxn>
                <a:cxn ang="0">
                  <a:pos x="connsiteX3" y="connsiteY3"/>
                </a:cxn>
              </a:cxnLst>
              <a:rect l="l" t="t" r="r" b="b"/>
              <a:pathLst>
                <a:path w="9532" h="11444">
                  <a:moveTo>
                    <a:pt x="4885" y="0"/>
                  </a:moveTo>
                  <a:cubicBezTo>
                    <a:pt x="260" y="323"/>
                    <a:pt x="-1353" y="6561"/>
                    <a:pt x="1228" y="9788"/>
                  </a:cubicBezTo>
                  <a:cubicBezTo>
                    <a:pt x="4025" y="13229"/>
                    <a:pt x="9080" y="10971"/>
                    <a:pt x="9510" y="6131"/>
                  </a:cubicBezTo>
                  <a:cubicBezTo>
                    <a:pt x="9725" y="3657"/>
                    <a:pt x="8435" y="108"/>
                    <a:pt x="488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0" name="任意多边形: 形状 817">
              <a:extLst>
                <a:ext uri="{FF2B5EF4-FFF2-40B4-BE49-F238E27FC236}">
                  <a16:creationId xmlns:a16="http://schemas.microsoft.com/office/drawing/2014/main" xmlns="" id="{1AF110C7-D12D-40CA-B562-0C2F3E63E9E3}"/>
                </a:ext>
              </a:extLst>
            </p:cNvPr>
            <p:cNvSpPr/>
            <p:nvPr/>
          </p:nvSpPr>
          <p:spPr>
            <a:xfrm>
              <a:off x="249077" y="679954"/>
              <a:ext cx="40671" cy="47808"/>
            </a:xfrm>
            <a:custGeom>
              <a:avLst/>
              <a:gdLst>
                <a:gd name="connsiteX0" fmla="*/ 9608 w 9625"/>
                <a:gd name="connsiteY0" fmla="*/ 6023 h 11314"/>
                <a:gd name="connsiteX1" fmla="*/ 3908 w 9625"/>
                <a:gd name="connsiteY1" fmla="*/ 0 h 11314"/>
                <a:gd name="connsiteX2" fmla="*/ 3477 w 9625"/>
                <a:gd name="connsiteY2" fmla="*/ 0 h 11314"/>
                <a:gd name="connsiteX3" fmla="*/ 2402 w 9625"/>
                <a:gd name="connsiteY3" fmla="*/ 10110 h 11314"/>
                <a:gd name="connsiteX4" fmla="*/ 9608 w 9625"/>
                <a:gd name="connsiteY4" fmla="*/ 6023 h 11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5" h="11314">
                  <a:moveTo>
                    <a:pt x="9608" y="6023"/>
                  </a:moveTo>
                  <a:cubicBezTo>
                    <a:pt x="9393" y="3549"/>
                    <a:pt x="7457" y="108"/>
                    <a:pt x="3908" y="0"/>
                  </a:cubicBezTo>
                  <a:cubicBezTo>
                    <a:pt x="3800" y="0"/>
                    <a:pt x="3585" y="0"/>
                    <a:pt x="3477" y="0"/>
                  </a:cubicBezTo>
                  <a:cubicBezTo>
                    <a:pt x="-610" y="645"/>
                    <a:pt x="-1255" y="6991"/>
                    <a:pt x="2402" y="10110"/>
                  </a:cubicBezTo>
                  <a:cubicBezTo>
                    <a:pt x="5629" y="12907"/>
                    <a:pt x="9931" y="10540"/>
                    <a:pt x="9608" y="60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1" name="任意多边形: 形状 818">
              <a:extLst>
                <a:ext uri="{FF2B5EF4-FFF2-40B4-BE49-F238E27FC236}">
                  <a16:creationId xmlns:a16="http://schemas.microsoft.com/office/drawing/2014/main" xmlns="" id="{325FAFC2-C9E7-41E2-8642-3AE0D7AAE40F}"/>
                </a:ext>
              </a:extLst>
            </p:cNvPr>
            <p:cNvSpPr/>
            <p:nvPr/>
          </p:nvSpPr>
          <p:spPr>
            <a:xfrm>
              <a:off x="402944" y="674498"/>
              <a:ext cx="43143" cy="47437"/>
            </a:xfrm>
            <a:custGeom>
              <a:avLst/>
              <a:gdLst>
                <a:gd name="connsiteX0" fmla="*/ 3203 w 10210"/>
                <a:gd name="connsiteY0" fmla="*/ 0 h 11226"/>
                <a:gd name="connsiteX1" fmla="*/ 2343 w 10210"/>
                <a:gd name="connsiteY1" fmla="*/ 108 h 11226"/>
                <a:gd name="connsiteX2" fmla="*/ 3848 w 10210"/>
                <a:gd name="connsiteY2" fmla="*/ 10325 h 11226"/>
                <a:gd name="connsiteX3" fmla="*/ 9979 w 10210"/>
                <a:gd name="connsiteY3" fmla="*/ 5916 h 11226"/>
                <a:gd name="connsiteX4" fmla="*/ 3203 w 10210"/>
                <a:gd name="connsiteY4" fmla="*/ 0 h 11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0" h="11226">
                  <a:moveTo>
                    <a:pt x="3203" y="0"/>
                  </a:moveTo>
                  <a:cubicBezTo>
                    <a:pt x="2880" y="0"/>
                    <a:pt x="2558" y="108"/>
                    <a:pt x="2343" y="108"/>
                  </a:cubicBezTo>
                  <a:cubicBezTo>
                    <a:pt x="-1422" y="1291"/>
                    <a:pt x="-454" y="7744"/>
                    <a:pt x="3848" y="10325"/>
                  </a:cubicBezTo>
                  <a:cubicBezTo>
                    <a:pt x="7613" y="12692"/>
                    <a:pt x="11162" y="10110"/>
                    <a:pt x="9979" y="5916"/>
                  </a:cubicBezTo>
                  <a:cubicBezTo>
                    <a:pt x="9334" y="3549"/>
                    <a:pt x="6752" y="108"/>
                    <a:pt x="32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2" name="任意多边形: 形状 819">
              <a:extLst>
                <a:ext uri="{FF2B5EF4-FFF2-40B4-BE49-F238E27FC236}">
                  <a16:creationId xmlns:a16="http://schemas.microsoft.com/office/drawing/2014/main" xmlns="" id="{B3892A25-79F7-4D25-BF83-17AF693C5099}"/>
                </a:ext>
              </a:extLst>
            </p:cNvPr>
            <p:cNvSpPr/>
            <p:nvPr/>
          </p:nvSpPr>
          <p:spPr>
            <a:xfrm>
              <a:off x="554605" y="668139"/>
              <a:ext cx="46169" cy="47361"/>
            </a:xfrm>
            <a:custGeom>
              <a:avLst/>
              <a:gdLst>
                <a:gd name="connsiteX0" fmla="*/ 10442 w 10926"/>
                <a:gd name="connsiteY0" fmla="*/ 5916 h 11208"/>
                <a:gd name="connsiteX1" fmla="*/ 2698 w 10926"/>
                <a:gd name="connsiteY1" fmla="*/ 0 h 11208"/>
                <a:gd name="connsiteX2" fmla="*/ 1407 w 10926"/>
                <a:gd name="connsiteY2" fmla="*/ 323 h 11208"/>
                <a:gd name="connsiteX3" fmla="*/ 6032 w 10926"/>
                <a:gd name="connsiteY3" fmla="*/ 10863 h 11208"/>
                <a:gd name="connsiteX4" fmla="*/ 10442 w 10926"/>
                <a:gd name="connsiteY4" fmla="*/ 5916 h 11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6" h="11208">
                  <a:moveTo>
                    <a:pt x="10442" y="5916"/>
                  </a:moveTo>
                  <a:cubicBezTo>
                    <a:pt x="9367" y="3549"/>
                    <a:pt x="6355" y="108"/>
                    <a:pt x="2698" y="0"/>
                  </a:cubicBezTo>
                  <a:cubicBezTo>
                    <a:pt x="2375" y="0"/>
                    <a:pt x="1838" y="108"/>
                    <a:pt x="1407" y="323"/>
                  </a:cubicBezTo>
                  <a:cubicBezTo>
                    <a:pt x="-1927" y="2044"/>
                    <a:pt x="1085" y="9035"/>
                    <a:pt x="6032" y="10863"/>
                  </a:cubicBezTo>
                  <a:cubicBezTo>
                    <a:pt x="9797" y="12154"/>
                    <a:pt x="11948" y="9680"/>
                    <a:pt x="10442"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3" name="任意多边形: 形状 820">
              <a:extLst>
                <a:ext uri="{FF2B5EF4-FFF2-40B4-BE49-F238E27FC236}">
                  <a16:creationId xmlns:a16="http://schemas.microsoft.com/office/drawing/2014/main" xmlns="" id="{32D3E8B9-AE9E-48F4-86E5-6E3632BBD1B2}"/>
                </a:ext>
              </a:extLst>
            </p:cNvPr>
            <p:cNvSpPr/>
            <p:nvPr/>
          </p:nvSpPr>
          <p:spPr>
            <a:xfrm>
              <a:off x="703651" y="659958"/>
              <a:ext cx="49968" cy="47082"/>
            </a:xfrm>
            <a:custGeom>
              <a:avLst/>
              <a:gdLst>
                <a:gd name="connsiteX0" fmla="*/ 10878 w 11825"/>
                <a:gd name="connsiteY0" fmla="*/ 5808 h 11142"/>
                <a:gd name="connsiteX1" fmla="*/ 2166 w 11825"/>
                <a:gd name="connsiteY1" fmla="*/ 0 h 11142"/>
                <a:gd name="connsiteX2" fmla="*/ 983 w 11825"/>
                <a:gd name="connsiteY2" fmla="*/ 323 h 11142"/>
                <a:gd name="connsiteX3" fmla="*/ 7974 w 11825"/>
                <a:gd name="connsiteY3" fmla="*/ 10971 h 11142"/>
                <a:gd name="connsiteX4" fmla="*/ 10878 w 11825"/>
                <a:gd name="connsiteY4" fmla="*/ 5808 h 1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5" h="11142">
                  <a:moveTo>
                    <a:pt x="10878" y="5808"/>
                  </a:moveTo>
                  <a:cubicBezTo>
                    <a:pt x="9480" y="3442"/>
                    <a:pt x="5823" y="0"/>
                    <a:pt x="2166" y="0"/>
                  </a:cubicBezTo>
                  <a:cubicBezTo>
                    <a:pt x="1844" y="0"/>
                    <a:pt x="1413" y="108"/>
                    <a:pt x="983" y="323"/>
                  </a:cubicBezTo>
                  <a:cubicBezTo>
                    <a:pt x="-2136" y="2151"/>
                    <a:pt x="2704" y="9572"/>
                    <a:pt x="7974" y="10971"/>
                  </a:cubicBezTo>
                  <a:cubicBezTo>
                    <a:pt x="11524" y="11831"/>
                    <a:pt x="12922" y="9357"/>
                    <a:pt x="10878"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4" name="任意多边形: 形状 821">
              <a:extLst>
                <a:ext uri="{FF2B5EF4-FFF2-40B4-BE49-F238E27FC236}">
                  <a16:creationId xmlns:a16="http://schemas.microsoft.com/office/drawing/2014/main" xmlns="" id="{466A7044-198A-4E70-BBF8-B1C18B532869}"/>
                </a:ext>
              </a:extLst>
            </p:cNvPr>
            <p:cNvSpPr/>
            <p:nvPr/>
          </p:nvSpPr>
          <p:spPr>
            <a:xfrm>
              <a:off x="848479" y="650413"/>
              <a:ext cx="54303" cy="46562"/>
            </a:xfrm>
            <a:custGeom>
              <a:avLst/>
              <a:gdLst>
                <a:gd name="connsiteX0" fmla="*/ 697 w 12851"/>
                <a:gd name="connsiteY0" fmla="*/ 323 h 11019"/>
                <a:gd name="connsiteX1" fmla="*/ 9946 w 12851"/>
                <a:gd name="connsiteY1" fmla="*/ 10971 h 11019"/>
                <a:gd name="connsiteX2" fmla="*/ 11345 w 12851"/>
                <a:gd name="connsiteY2" fmla="*/ 5700 h 11019"/>
                <a:gd name="connsiteX3" fmla="*/ 1772 w 12851"/>
                <a:gd name="connsiteY3" fmla="*/ 0 h 11019"/>
                <a:gd name="connsiteX4" fmla="*/ 697 w 12851"/>
                <a:gd name="connsiteY4" fmla="*/ 323 h 11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51" h="11019">
                  <a:moveTo>
                    <a:pt x="697" y="323"/>
                  </a:moveTo>
                  <a:cubicBezTo>
                    <a:pt x="-2207" y="2366"/>
                    <a:pt x="4569" y="10110"/>
                    <a:pt x="9946" y="10971"/>
                  </a:cubicBezTo>
                  <a:cubicBezTo>
                    <a:pt x="13173" y="11401"/>
                    <a:pt x="13818" y="8927"/>
                    <a:pt x="11345" y="5700"/>
                  </a:cubicBezTo>
                  <a:cubicBezTo>
                    <a:pt x="9516" y="3334"/>
                    <a:pt x="5322" y="0"/>
                    <a:pt x="1772" y="0"/>
                  </a:cubicBezTo>
                  <a:cubicBezTo>
                    <a:pt x="1450" y="0"/>
                    <a:pt x="1019" y="108"/>
                    <a:pt x="697"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5" name="任意多边形: 形状 822">
              <a:extLst>
                <a:ext uri="{FF2B5EF4-FFF2-40B4-BE49-F238E27FC236}">
                  <a16:creationId xmlns:a16="http://schemas.microsoft.com/office/drawing/2014/main" xmlns="" id="{57ED506C-4C80-42B4-8946-D00E5EADBE22}"/>
                </a:ext>
              </a:extLst>
            </p:cNvPr>
            <p:cNvSpPr/>
            <p:nvPr/>
          </p:nvSpPr>
          <p:spPr>
            <a:xfrm>
              <a:off x="986445" y="639494"/>
              <a:ext cx="57984" cy="45928"/>
            </a:xfrm>
            <a:custGeom>
              <a:avLst/>
              <a:gdLst>
                <a:gd name="connsiteX0" fmla="*/ 1389 w 13722"/>
                <a:gd name="connsiteY0" fmla="*/ 3 h 10869"/>
                <a:gd name="connsiteX1" fmla="*/ 421 w 13722"/>
                <a:gd name="connsiteY1" fmla="*/ 325 h 10869"/>
                <a:gd name="connsiteX2" fmla="*/ 11822 w 13722"/>
                <a:gd name="connsiteY2" fmla="*/ 10866 h 10869"/>
                <a:gd name="connsiteX3" fmla="*/ 11499 w 13722"/>
                <a:gd name="connsiteY3" fmla="*/ 5596 h 10869"/>
                <a:gd name="connsiteX4" fmla="*/ 1389 w 13722"/>
                <a:gd name="connsiteY4" fmla="*/ 3 h 10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2" h="10869">
                  <a:moveTo>
                    <a:pt x="1389" y="3"/>
                  </a:moveTo>
                  <a:cubicBezTo>
                    <a:pt x="1066" y="3"/>
                    <a:pt x="743" y="110"/>
                    <a:pt x="421" y="325"/>
                  </a:cubicBezTo>
                  <a:cubicBezTo>
                    <a:pt x="-2053" y="2369"/>
                    <a:pt x="6982" y="10651"/>
                    <a:pt x="11822" y="10866"/>
                  </a:cubicBezTo>
                  <a:cubicBezTo>
                    <a:pt x="14511" y="10973"/>
                    <a:pt x="14296" y="8607"/>
                    <a:pt x="11499" y="5596"/>
                  </a:cubicBezTo>
                  <a:cubicBezTo>
                    <a:pt x="9240" y="3122"/>
                    <a:pt x="4616" y="-105"/>
                    <a:pt x="1389"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6" name="任意多边形: 形状 823">
              <a:extLst>
                <a:ext uri="{FF2B5EF4-FFF2-40B4-BE49-F238E27FC236}">
                  <a16:creationId xmlns:a16="http://schemas.microsoft.com/office/drawing/2014/main" xmlns="" id="{AF1B1452-F009-423B-8074-9B2EA2A8171A}"/>
                </a:ext>
              </a:extLst>
            </p:cNvPr>
            <p:cNvSpPr/>
            <p:nvPr/>
          </p:nvSpPr>
          <p:spPr>
            <a:xfrm>
              <a:off x="1111789" y="627235"/>
              <a:ext cx="61233" cy="45096"/>
            </a:xfrm>
            <a:custGeom>
              <a:avLst/>
              <a:gdLst>
                <a:gd name="connsiteX0" fmla="*/ 11522 w 14491"/>
                <a:gd name="connsiteY0" fmla="*/ 5485 h 10672"/>
                <a:gd name="connsiteX1" fmla="*/ 982 w 14491"/>
                <a:gd name="connsiteY1" fmla="*/ 0 h 10672"/>
                <a:gd name="connsiteX2" fmla="*/ 229 w 14491"/>
                <a:gd name="connsiteY2" fmla="*/ 323 h 10672"/>
                <a:gd name="connsiteX3" fmla="*/ 13458 w 14491"/>
                <a:gd name="connsiteY3" fmla="*/ 10648 h 10672"/>
                <a:gd name="connsiteX4" fmla="*/ 11522 w 14491"/>
                <a:gd name="connsiteY4" fmla="*/ 5485 h 10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1" h="10672">
                  <a:moveTo>
                    <a:pt x="11522" y="5485"/>
                  </a:moveTo>
                  <a:cubicBezTo>
                    <a:pt x="8941" y="3119"/>
                    <a:pt x="3993" y="0"/>
                    <a:pt x="982" y="0"/>
                  </a:cubicBezTo>
                  <a:cubicBezTo>
                    <a:pt x="767" y="0"/>
                    <a:pt x="336" y="108"/>
                    <a:pt x="229" y="323"/>
                  </a:cubicBezTo>
                  <a:cubicBezTo>
                    <a:pt x="-1707" y="2689"/>
                    <a:pt x="9156" y="11186"/>
                    <a:pt x="13458" y="10648"/>
                  </a:cubicBezTo>
                  <a:cubicBezTo>
                    <a:pt x="15394" y="10540"/>
                    <a:pt x="14534" y="8174"/>
                    <a:pt x="11522"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7" name="任意多边形: 形状 824">
              <a:extLst>
                <a:ext uri="{FF2B5EF4-FFF2-40B4-BE49-F238E27FC236}">
                  <a16:creationId xmlns:a16="http://schemas.microsoft.com/office/drawing/2014/main" xmlns="" id="{41CED728-A327-475D-BAAC-B1DD0910B6BA}"/>
                </a:ext>
              </a:extLst>
            </p:cNvPr>
            <p:cNvSpPr/>
            <p:nvPr/>
          </p:nvSpPr>
          <p:spPr>
            <a:xfrm>
              <a:off x="1223307" y="614495"/>
              <a:ext cx="65205" cy="44614"/>
            </a:xfrm>
            <a:custGeom>
              <a:avLst/>
              <a:gdLst>
                <a:gd name="connsiteX0" fmla="*/ 11697 w 15431"/>
                <a:gd name="connsiteY0" fmla="*/ 5380 h 10558"/>
                <a:gd name="connsiteX1" fmla="*/ 11697 w 15431"/>
                <a:gd name="connsiteY1" fmla="*/ 5380 h 10558"/>
                <a:gd name="connsiteX2" fmla="*/ 727 w 15431"/>
                <a:gd name="connsiteY2" fmla="*/ 3 h 10558"/>
                <a:gd name="connsiteX3" fmla="*/ 81 w 15431"/>
                <a:gd name="connsiteY3" fmla="*/ 325 h 10558"/>
                <a:gd name="connsiteX4" fmla="*/ 14601 w 15431"/>
                <a:gd name="connsiteY4" fmla="*/ 10543 h 10558"/>
                <a:gd name="connsiteX5" fmla="*/ 11697 w 15431"/>
                <a:gd name="connsiteY5" fmla="*/ 5380 h 1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1" h="10558">
                  <a:moveTo>
                    <a:pt x="11697" y="5380"/>
                  </a:moveTo>
                  <a:lnTo>
                    <a:pt x="11697" y="5380"/>
                  </a:lnTo>
                  <a:cubicBezTo>
                    <a:pt x="8793" y="3122"/>
                    <a:pt x="3523" y="-105"/>
                    <a:pt x="727" y="3"/>
                  </a:cubicBezTo>
                  <a:cubicBezTo>
                    <a:pt x="512" y="110"/>
                    <a:pt x="189" y="110"/>
                    <a:pt x="81" y="325"/>
                  </a:cubicBezTo>
                  <a:cubicBezTo>
                    <a:pt x="-1102" y="2476"/>
                    <a:pt x="10945" y="10973"/>
                    <a:pt x="14601" y="10543"/>
                  </a:cubicBezTo>
                  <a:cubicBezTo>
                    <a:pt x="16430" y="10328"/>
                    <a:pt x="15139" y="8069"/>
                    <a:pt x="11697" y="53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8" name="任意多边形: 形状 825">
              <a:extLst>
                <a:ext uri="{FF2B5EF4-FFF2-40B4-BE49-F238E27FC236}">
                  <a16:creationId xmlns:a16="http://schemas.microsoft.com/office/drawing/2014/main" xmlns="" id="{5414AF7C-766B-4437-8C80-4776C2874C74}"/>
                </a:ext>
              </a:extLst>
            </p:cNvPr>
            <p:cNvSpPr/>
            <p:nvPr/>
          </p:nvSpPr>
          <p:spPr>
            <a:xfrm>
              <a:off x="1322236" y="601286"/>
              <a:ext cx="68239" cy="44225"/>
            </a:xfrm>
            <a:custGeom>
              <a:avLst/>
              <a:gdLst>
                <a:gd name="connsiteX0" fmla="*/ 11732 w 16149"/>
                <a:gd name="connsiteY0" fmla="*/ 5173 h 10466"/>
                <a:gd name="connsiteX1" fmla="*/ 547 w 16149"/>
                <a:gd name="connsiteY1" fmla="*/ 10 h 10466"/>
                <a:gd name="connsiteX2" fmla="*/ 116 w 16149"/>
                <a:gd name="connsiteY2" fmla="*/ 225 h 10466"/>
                <a:gd name="connsiteX3" fmla="*/ 15604 w 16149"/>
                <a:gd name="connsiteY3" fmla="*/ 10443 h 10466"/>
                <a:gd name="connsiteX4" fmla="*/ 11732 w 16149"/>
                <a:gd name="connsiteY4" fmla="*/ 5173 h 10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49" h="10466">
                  <a:moveTo>
                    <a:pt x="11732" y="5173"/>
                  </a:moveTo>
                  <a:cubicBezTo>
                    <a:pt x="8721" y="3022"/>
                    <a:pt x="3020" y="-205"/>
                    <a:pt x="547" y="10"/>
                  </a:cubicBezTo>
                  <a:cubicBezTo>
                    <a:pt x="439" y="10"/>
                    <a:pt x="224" y="118"/>
                    <a:pt x="116" y="225"/>
                  </a:cubicBezTo>
                  <a:cubicBezTo>
                    <a:pt x="-1389" y="2054"/>
                    <a:pt x="12163" y="10981"/>
                    <a:pt x="15604" y="10443"/>
                  </a:cubicBezTo>
                  <a:cubicBezTo>
                    <a:pt x="17110" y="10120"/>
                    <a:pt x="15389" y="7862"/>
                    <a:pt x="11732" y="517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9" name="任意多边形: 形状 826">
              <a:extLst>
                <a:ext uri="{FF2B5EF4-FFF2-40B4-BE49-F238E27FC236}">
                  <a16:creationId xmlns:a16="http://schemas.microsoft.com/office/drawing/2014/main" xmlns="" id="{C1A9F89E-1B60-44AD-A1D3-063A09E423EC}"/>
                </a:ext>
              </a:extLst>
            </p:cNvPr>
            <p:cNvSpPr/>
            <p:nvPr/>
          </p:nvSpPr>
          <p:spPr>
            <a:xfrm>
              <a:off x="1406613" y="587189"/>
              <a:ext cx="71535" cy="43325"/>
            </a:xfrm>
            <a:custGeom>
              <a:avLst/>
              <a:gdLst>
                <a:gd name="connsiteX0" fmla="*/ 11770 w 16929"/>
                <a:gd name="connsiteY0" fmla="*/ 5067 h 10253"/>
                <a:gd name="connsiteX1" fmla="*/ 369 w 16929"/>
                <a:gd name="connsiteY1" fmla="*/ 12 h 10253"/>
                <a:gd name="connsiteX2" fmla="*/ 46 w 16929"/>
                <a:gd name="connsiteY2" fmla="*/ 227 h 10253"/>
                <a:gd name="connsiteX3" fmla="*/ 16502 w 16929"/>
                <a:gd name="connsiteY3" fmla="*/ 10230 h 10253"/>
                <a:gd name="connsiteX4" fmla="*/ 11770 w 16929"/>
                <a:gd name="connsiteY4" fmla="*/ 5067 h 10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9" h="10253">
                  <a:moveTo>
                    <a:pt x="11770" y="5067"/>
                  </a:moveTo>
                  <a:cubicBezTo>
                    <a:pt x="7790" y="2486"/>
                    <a:pt x="2412" y="-203"/>
                    <a:pt x="369" y="12"/>
                  </a:cubicBezTo>
                  <a:cubicBezTo>
                    <a:pt x="261" y="12"/>
                    <a:pt x="154" y="120"/>
                    <a:pt x="46" y="227"/>
                  </a:cubicBezTo>
                  <a:cubicBezTo>
                    <a:pt x="-922" y="2056"/>
                    <a:pt x="13598" y="10768"/>
                    <a:pt x="16502" y="10230"/>
                  </a:cubicBezTo>
                  <a:cubicBezTo>
                    <a:pt x="17901" y="9907"/>
                    <a:pt x="15749" y="7649"/>
                    <a:pt x="11770" y="50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0" name="任意多边形: 形状 827">
              <a:extLst>
                <a:ext uri="{FF2B5EF4-FFF2-40B4-BE49-F238E27FC236}">
                  <a16:creationId xmlns:a16="http://schemas.microsoft.com/office/drawing/2014/main" xmlns="" id="{E3B62BCE-6632-44DB-AB7D-BB188A4BE48C}"/>
                </a:ext>
              </a:extLst>
            </p:cNvPr>
            <p:cNvSpPr/>
            <p:nvPr/>
          </p:nvSpPr>
          <p:spPr>
            <a:xfrm>
              <a:off x="1477341" y="572645"/>
              <a:ext cx="74142" cy="42450"/>
            </a:xfrm>
            <a:custGeom>
              <a:avLst/>
              <a:gdLst>
                <a:gd name="connsiteX0" fmla="*/ 86 w 17546"/>
                <a:gd name="connsiteY0" fmla="*/ 120 h 10046"/>
                <a:gd name="connsiteX1" fmla="*/ 17295 w 17546"/>
                <a:gd name="connsiteY1" fmla="*/ 10015 h 10046"/>
                <a:gd name="connsiteX2" fmla="*/ 11702 w 17546"/>
                <a:gd name="connsiteY2" fmla="*/ 4960 h 10046"/>
                <a:gd name="connsiteX3" fmla="*/ 301 w 17546"/>
                <a:gd name="connsiteY3" fmla="*/ 12 h 10046"/>
                <a:gd name="connsiteX4" fmla="*/ 86 w 17546"/>
                <a:gd name="connsiteY4" fmla="*/ 120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46" h="10046">
                  <a:moveTo>
                    <a:pt x="86" y="120"/>
                  </a:moveTo>
                  <a:cubicBezTo>
                    <a:pt x="-1312" y="1410"/>
                    <a:pt x="14714" y="10660"/>
                    <a:pt x="17295" y="10015"/>
                  </a:cubicBezTo>
                  <a:cubicBezTo>
                    <a:pt x="18371" y="9692"/>
                    <a:pt x="15897" y="7541"/>
                    <a:pt x="11702" y="4960"/>
                  </a:cubicBezTo>
                  <a:cubicBezTo>
                    <a:pt x="7508" y="2486"/>
                    <a:pt x="2022" y="-203"/>
                    <a:pt x="301" y="12"/>
                  </a:cubicBezTo>
                  <a:cubicBezTo>
                    <a:pt x="194" y="12"/>
                    <a:pt x="194" y="12"/>
                    <a:pt x="86"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1" name="任意多边形: 形状 828">
              <a:extLst>
                <a:ext uri="{FF2B5EF4-FFF2-40B4-BE49-F238E27FC236}">
                  <a16:creationId xmlns:a16="http://schemas.microsoft.com/office/drawing/2014/main" xmlns="" id="{1F7D393B-FDA8-4AED-B50F-89794BA18EA3}"/>
                </a:ext>
              </a:extLst>
            </p:cNvPr>
            <p:cNvSpPr/>
            <p:nvPr/>
          </p:nvSpPr>
          <p:spPr>
            <a:xfrm>
              <a:off x="1534057" y="558100"/>
              <a:ext cx="75930" cy="41200"/>
            </a:xfrm>
            <a:custGeom>
              <a:avLst/>
              <a:gdLst>
                <a:gd name="connsiteX0" fmla="*/ 17964 w 17969"/>
                <a:gd name="connsiteY0" fmla="*/ 9693 h 9750"/>
                <a:gd name="connsiteX1" fmla="*/ 11403 w 17969"/>
                <a:gd name="connsiteY1" fmla="*/ 4853 h 9750"/>
                <a:gd name="connsiteX2" fmla="*/ 110 w 17969"/>
                <a:gd name="connsiteY2" fmla="*/ 13 h 9750"/>
                <a:gd name="connsiteX3" fmla="*/ 2 w 17969"/>
                <a:gd name="connsiteY3" fmla="*/ 120 h 9750"/>
                <a:gd name="connsiteX4" fmla="*/ 17964 w 17969"/>
                <a:gd name="connsiteY4" fmla="*/ 9693 h 9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69" h="9750">
                  <a:moveTo>
                    <a:pt x="17964" y="9693"/>
                  </a:moveTo>
                  <a:cubicBezTo>
                    <a:pt x="18179" y="8725"/>
                    <a:pt x="12156" y="5175"/>
                    <a:pt x="11403" y="4853"/>
                  </a:cubicBezTo>
                  <a:cubicBezTo>
                    <a:pt x="6993" y="2379"/>
                    <a:pt x="1508" y="-203"/>
                    <a:pt x="110" y="13"/>
                  </a:cubicBezTo>
                  <a:cubicBezTo>
                    <a:pt x="110" y="13"/>
                    <a:pt x="2" y="13"/>
                    <a:pt x="2" y="120"/>
                  </a:cubicBezTo>
                  <a:cubicBezTo>
                    <a:pt x="-213" y="1518"/>
                    <a:pt x="16673" y="10553"/>
                    <a:pt x="17964" y="96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2" name="任意多边形: 形状 829">
              <a:extLst>
                <a:ext uri="{FF2B5EF4-FFF2-40B4-BE49-F238E27FC236}">
                  <a16:creationId xmlns:a16="http://schemas.microsoft.com/office/drawing/2014/main" xmlns="" id="{07F48ED7-91F8-49C7-AF88-DAC28567B3E1}"/>
                </a:ext>
              </a:extLst>
            </p:cNvPr>
            <p:cNvSpPr/>
            <p:nvPr/>
          </p:nvSpPr>
          <p:spPr>
            <a:xfrm>
              <a:off x="1575422" y="543099"/>
              <a:ext cx="77717" cy="40752"/>
            </a:xfrm>
            <a:custGeom>
              <a:avLst/>
              <a:gdLst>
                <a:gd name="connsiteX0" fmla="*/ 11293 w 18392"/>
                <a:gd name="connsiteY0" fmla="*/ 4746 h 9644"/>
                <a:gd name="connsiteX1" fmla="*/ 108 w 18392"/>
                <a:gd name="connsiteY1" fmla="*/ 13 h 9644"/>
                <a:gd name="connsiteX2" fmla="*/ 0 w 18392"/>
                <a:gd name="connsiteY2" fmla="*/ 121 h 9644"/>
                <a:gd name="connsiteX3" fmla="*/ 18392 w 18392"/>
                <a:gd name="connsiteY3" fmla="*/ 9586 h 9644"/>
                <a:gd name="connsiteX4" fmla="*/ 11293 w 18392"/>
                <a:gd name="connsiteY4" fmla="*/ 4746 h 9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92" h="9644">
                  <a:moveTo>
                    <a:pt x="11293" y="4746"/>
                  </a:moveTo>
                  <a:cubicBezTo>
                    <a:pt x="6776" y="2272"/>
                    <a:pt x="1183" y="-202"/>
                    <a:pt x="108" y="13"/>
                  </a:cubicBezTo>
                  <a:cubicBezTo>
                    <a:pt x="108" y="13"/>
                    <a:pt x="108" y="13"/>
                    <a:pt x="0" y="121"/>
                  </a:cubicBezTo>
                  <a:cubicBezTo>
                    <a:pt x="430" y="1626"/>
                    <a:pt x="17639" y="10446"/>
                    <a:pt x="18392" y="9586"/>
                  </a:cubicBezTo>
                  <a:cubicBezTo>
                    <a:pt x="18285" y="8725"/>
                    <a:pt x="13875" y="6144"/>
                    <a:pt x="11293" y="47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3" name="任意多边形: 形状 830">
              <a:extLst>
                <a:ext uri="{FF2B5EF4-FFF2-40B4-BE49-F238E27FC236}">
                  <a16:creationId xmlns:a16="http://schemas.microsoft.com/office/drawing/2014/main" xmlns="" id="{FF0E4469-05CA-4D24-B3EC-975E61A7A888}"/>
                </a:ext>
              </a:extLst>
            </p:cNvPr>
            <p:cNvSpPr/>
            <p:nvPr/>
          </p:nvSpPr>
          <p:spPr>
            <a:xfrm>
              <a:off x="1602943" y="527684"/>
              <a:ext cx="78824" cy="39738"/>
            </a:xfrm>
            <a:custGeom>
              <a:avLst/>
              <a:gdLst>
                <a:gd name="connsiteX0" fmla="*/ 48 w 18654"/>
                <a:gd name="connsiteY0" fmla="*/ 3 h 9404"/>
                <a:gd name="connsiteX1" fmla="*/ 48 w 18654"/>
                <a:gd name="connsiteY1" fmla="*/ 3 h 9404"/>
                <a:gd name="connsiteX2" fmla="*/ 18655 w 18654"/>
                <a:gd name="connsiteY2" fmla="*/ 9361 h 9404"/>
                <a:gd name="connsiteX3" fmla="*/ 10911 w 18654"/>
                <a:gd name="connsiteY3" fmla="*/ 4628 h 9404"/>
                <a:gd name="connsiteX4" fmla="*/ 10911 w 18654"/>
                <a:gd name="connsiteY4" fmla="*/ 4628 h 9404"/>
                <a:gd name="connsiteX5" fmla="*/ 48 w 18654"/>
                <a:gd name="connsiteY5" fmla="*/ 3 h 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54" h="9404">
                  <a:moveTo>
                    <a:pt x="48" y="3"/>
                  </a:moveTo>
                  <a:cubicBezTo>
                    <a:pt x="48" y="111"/>
                    <a:pt x="-60" y="111"/>
                    <a:pt x="48" y="3"/>
                  </a:cubicBezTo>
                  <a:cubicBezTo>
                    <a:pt x="693" y="971"/>
                    <a:pt x="17687" y="10114"/>
                    <a:pt x="18655" y="9361"/>
                  </a:cubicBezTo>
                  <a:cubicBezTo>
                    <a:pt x="18117" y="8500"/>
                    <a:pt x="13492" y="6027"/>
                    <a:pt x="10911" y="4628"/>
                  </a:cubicBezTo>
                  <a:lnTo>
                    <a:pt x="10911" y="4628"/>
                  </a:lnTo>
                  <a:cubicBezTo>
                    <a:pt x="6286" y="2370"/>
                    <a:pt x="801" y="-104"/>
                    <a:pt x="48"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4" name="任意多边形: 形状 831">
              <a:extLst>
                <a:ext uri="{FF2B5EF4-FFF2-40B4-BE49-F238E27FC236}">
                  <a16:creationId xmlns:a16="http://schemas.microsoft.com/office/drawing/2014/main" xmlns="" id="{46B7A971-D228-4767-99C0-22437BAFCE09}"/>
                </a:ext>
              </a:extLst>
            </p:cNvPr>
            <p:cNvSpPr/>
            <p:nvPr/>
          </p:nvSpPr>
          <p:spPr>
            <a:xfrm>
              <a:off x="1614509" y="513157"/>
              <a:ext cx="79078" cy="39083"/>
            </a:xfrm>
            <a:custGeom>
              <a:avLst/>
              <a:gdLst>
                <a:gd name="connsiteX0" fmla="*/ 0 w 18714"/>
                <a:gd name="connsiteY0" fmla="*/ 0 h 9249"/>
                <a:gd name="connsiteX1" fmla="*/ 18715 w 18714"/>
                <a:gd name="connsiteY1" fmla="*/ 9250 h 9249"/>
                <a:gd name="connsiteX2" fmla="*/ 18715 w 18714"/>
                <a:gd name="connsiteY2" fmla="*/ 9142 h 9249"/>
                <a:gd name="connsiteX3" fmla="*/ 10433 w 18714"/>
                <a:gd name="connsiteY3" fmla="*/ 4517 h 9249"/>
                <a:gd name="connsiteX4" fmla="*/ 0 w 18714"/>
                <a:gd name="connsiteY4" fmla="*/ 0 h 9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14" h="9249">
                  <a:moveTo>
                    <a:pt x="0" y="0"/>
                  </a:moveTo>
                  <a:cubicBezTo>
                    <a:pt x="430" y="753"/>
                    <a:pt x="16994" y="9035"/>
                    <a:pt x="18715" y="9250"/>
                  </a:cubicBezTo>
                  <a:cubicBezTo>
                    <a:pt x="18715" y="9250"/>
                    <a:pt x="18715" y="9142"/>
                    <a:pt x="18715" y="9142"/>
                  </a:cubicBezTo>
                  <a:cubicBezTo>
                    <a:pt x="17962" y="8389"/>
                    <a:pt x="13982" y="6346"/>
                    <a:pt x="10433" y="4517"/>
                  </a:cubicBezTo>
                  <a:cubicBezTo>
                    <a:pt x="8067" y="3334"/>
                    <a:pt x="1076"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5" name="任意多边形: 形状 832">
              <a:extLst>
                <a:ext uri="{FF2B5EF4-FFF2-40B4-BE49-F238E27FC236}">
                  <a16:creationId xmlns:a16="http://schemas.microsoft.com/office/drawing/2014/main" xmlns="" id="{FCAEA266-C666-4D4C-8C46-1C82289725EA}"/>
                </a:ext>
              </a:extLst>
            </p:cNvPr>
            <p:cNvSpPr/>
            <p:nvPr/>
          </p:nvSpPr>
          <p:spPr>
            <a:xfrm>
              <a:off x="1610875" y="498160"/>
              <a:ext cx="79078" cy="38174"/>
            </a:xfrm>
            <a:custGeom>
              <a:avLst/>
              <a:gdLst>
                <a:gd name="connsiteX0" fmla="*/ 0 w 18714"/>
                <a:gd name="connsiteY0" fmla="*/ 0 h 9034"/>
                <a:gd name="connsiteX1" fmla="*/ 18715 w 18714"/>
                <a:gd name="connsiteY1" fmla="*/ 9035 h 9034"/>
                <a:gd name="connsiteX2" fmla="*/ 9895 w 18714"/>
                <a:gd name="connsiteY2" fmla="*/ 4410 h 9034"/>
                <a:gd name="connsiteX3" fmla="*/ 0 w 18714"/>
                <a:gd name="connsiteY3" fmla="*/ 0 h 9034"/>
              </a:gdLst>
              <a:ahLst/>
              <a:cxnLst>
                <a:cxn ang="0">
                  <a:pos x="connsiteX0" y="connsiteY0"/>
                </a:cxn>
                <a:cxn ang="0">
                  <a:pos x="connsiteX1" y="connsiteY1"/>
                </a:cxn>
                <a:cxn ang="0">
                  <a:pos x="connsiteX2" y="connsiteY2"/>
                </a:cxn>
                <a:cxn ang="0">
                  <a:pos x="connsiteX3" y="connsiteY3"/>
                </a:cxn>
              </a:cxnLst>
              <a:rect l="l" t="t" r="r" b="b"/>
              <a:pathLst>
                <a:path w="18714" h="9034">
                  <a:moveTo>
                    <a:pt x="0" y="0"/>
                  </a:moveTo>
                  <a:cubicBezTo>
                    <a:pt x="108" y="108"/>
                    <a:pt x="17747" y="9035"/>
                    <a:pt x="18715" y="9035"/>
                  </a:cubicBezTo>
                  <a:cubicBezTo>
                    <a:pt x="18177" y="8604"/>
                    <a:pt x="13767" y="6346"/>
                    <a:pt x="9895" y="4410"/>
                  </a:cubicBezTo>
                  <a:cubicBezTo>
                    <a:pt x="6238" y="2689"/>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6" name="任意多边形: 形状 833">
              <a:extLst>
                <a:ext uri="{FF2B5EF4-FFF2-40B4-BE49-F238E27FC236}">
                  <a16:creationId xmlns:a16="http://schemas.microsoft.com/office/drawing/2014/main" xmlns="" id="{820B9BFF-BABE-4C1A-8ADF-210604A9F267}"/>
                </a:ext>
              </a:extLst>
            </p:cNvPr>
            <p:cNvSpPr/>
            <p:nvPr/>
          </p:nvSpPr>
          <p:spPr>
            <a:xfrm>
              <a:off x="1591331" y="483615"/>
              <a:ext cx="78169" cy="37722"/>
            </a:xfrm>
            <a:custGeom>
              <a:avLst/>
              <a:gdLst>
                <a:gd name="connsiteX0" fmla="*/ 15811 w 18499"/>
                <a:gd name="connsiteY0" fmla="*/ 7636 h 8927"/>
                <a:gd name="connsiteX1" fmla="*/ 8820 w 18499"/>
                <a:gd name="connsiteY1" fmla="*/ 4195 h 8927"/>
                <a:gd name="connsiteX2" fmla="*/ 7314 w 18499"/>
                <a:gd name="connsiteY2" fmla="*/ 3442 h 8927"/>
                <a:gd name="connsiteX3" fmla="*/ 0 w 18499"/>
                <a:gd name="connsiteY3" fmla="*/ 0 h 8927"/>
                <a:gd name="connsiteX4" fmla="*/ 18500 w 18499"/>
                <a:gd name="connsiteY4" fmla="*/ 8927 h 8927"/>
                <a:gd name="connsiteX5" fmla="*/ 15811 w 18499"/>
                <a:gd name="connsiteY5" fmla="*/ 7636 h 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499" h="8927">
                  <a:moveTo>
                    <a:pt x="15811" y="7636"/>
                  </a:moveTo>
                  <a:lnTo>
                    <a:pt x="8820" y="4195"/>
                  </a:lnTo>
                  <a:lnTo>
                    <a:pt x="7314" y="3442"/>
                  </a:lnTo>
                  <a:cubicBezTo>
                    <a:pt x="3334" y="1506"/>
                    <a:pt x="323" y="108"/>
                    <a:pt x="0" y="0"/>
                  </a:cubicBezTo>
                  <a:cubicBezTo>
                    <a:pt x="108" y="108"/>
                    <a:pt x="18177" y="8712"/>
                    <a:pt x="18500" y="8927"/>
                  </a:cubicBezTo>
                  <a:cubicBezTo>
                    <a:pt x="17532" y="8497"/>
                    <a:pt x="16671" y="8067"/>
                    <a:pt x="15811" y="76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4" name="任意多边形: 形状 851">
              <a:extLst>
                <a:ext uri="{FF2B5EF4-FFF2-40B4-BE49-F238E27FC236}">
                  <a16:creationId xmlns:a16="http://schemas.microsoft.com/office/drawing/2014/main" xmlns="" id="{78334AE0-61FA-4932-8459-3B403F5AA5E3}"/>
                </a:ext>
              </a:extLst>
            </p:cNvPr>
            <p:cNvSpPr/>
            <p:nvPr/>
          </p:nvSpPr>
          <p:spPr>
            <a:xfrm>
              <a:off x="184164" y="774032"/>
              <a:ext cx="44610" cy="51996"/>
            </a:xfrm>
            <a:custGeom>
              <a:avLst/>
              <a:gdLst>
                <a:gd name="connsiteX0" fmla="*/ 10557 w 10557"/>
                <a:gd name="connsiteY0" fmla="*/ 6561 h 12305"/>
                <a:gd name="connsiteX1" fmla="*/ 4857 w 10557"/>
                <a:gd name="connsiteY1" fmla="*/ 0 h 12305"/>
                <a:gd name="connsiteX2" fmla="*/ 1845 w 10557"/>
                <a:gd name="connsiteY2" fmla="*/ 10540 h 12305"/>
                <a:gd name="connsiteX3" fmla="*/ 10557 w 10557"/>
                <a:gd name="connsiteY3" fmla="*/ 6561 h 12305"/>
              </a:gdLst>
              <a:ahLst/>
              <a:cxnLst>
                <a:cxn ang="0">
                  <a:pos x="connsiteX0" y="connsiteY0"/>
                </a:cxn>
                <a:cxn ang="0">
                  <a:pos x="connsiteX1" y="connsiteY1"/>
                </a:cxn>
                <a:cxn ang="0">
                  <a:pos x="connsiteX2" y="connsiteY2"/>
                </a:cxn>
                <a:cxn ang="0">
                  <a:pos x="connsiteX3" y="connsiteY3"/>
                </a:cxn>
              </a:cxnLst>
              <a:rect l="l" t="t" r="r" b="b"/>
              <a:pathLst>
                <a:path w="10557" h="12305">
                  <a:moveTo>
                    <a:pt x="10557" y="6561"/>
                  </a:moveTo>
                  <a:cubicBezTo>
                    <a:pt x="10557" y="3872"/>
                    <a:pt x="8729" y="108"/>
                    <a:pt x="4857" y="0"/>
                  </a:cubicBezTo>
                  <a:cubicBezTo>
                    <a:pt x="-198" y="430"/>
                    <a:pt x="-1489" y="7099"/>
                    <a:pt x="1845" y="10540"/>
                  </a:cubicBezTo>
                  <a:cubicBezTo>
                    <a:pt x="5180" y="14197"/>
                    <a:pt x="10557" y="11831"/>
                    <a:pt x="10557" y="6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5" name="任意多边形: 形状 852">
              <a:extLst>
                <a:ext uri="{FF2B5EF4-FFF2-40B4-BE49-F238E27FC236}">
                  <a16:creationId xmlns:a16="http://schemas.microsoft.com/office/drawing/2014/main" xmlns="" id="{A621C5B1-D4F1-43C4-9C52-3F2270C39261}"/>
                </a:ext>
              </a:extLst>
            </p:cNvPr>
            <p:cNvSpPr/>
            <p:nvPr/>
          </p:nvSpPr>
          <p:spPr>
            <a:xfrm>
              <a:off x="354020" y="769486"/>
              <a:ext cx="45987" cy="51354"/>
            </a:xfrm>
            <a:custGeom>
              <a:avLst/>
              <a:gdLst>
                <a:gd name="connsiteX0" fmla="*/ 10802 w 10883"/>
                <a:gd name="connsiteY0" fmla="*/ 6453 h 12153"/>
                <a:gd name="connsiteX1" fmla="*/ 4026 w 10883"/>
                <a:gd name="connsiteY1" fmla="*/ 0 h 12153"/>
                <a:gd name="connsiteX2" fmla="*/ 3488 w 10883"/>
                <a:gd name="connsiteY2" fmla="*/ 0 h 12153"/>
                <a:gd name="connsiteX3" fmla="*/ 3058 w 10883"/>
                <a:gd name="connsiteY3" fmla="*/ 10863 h 12153"/>
                <a:gd name="connsiteX4" fmla="*/ 10802 w 10883"/>
                <a:gd name="connsiteY4" fmla="*/ 6453 h 12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3" h="12153">
                  <a:moveTo>
                    <a:pt x="10802" y="6453"/>
                  </a:moveTo>
                  <a:cubicBezTo>
                    <a:pt x="10372" y="3872"/>
                    <a:pt x="8006" y="108"/>
                    <a:pt x="4026" y="0"/>
                  </a:cubicBezTo>
                  <a:cubicBezTo>
                    <a:pt x="3918" y="0"/>
                    <a:pt x="3703" y="0"/>
                    <a:pt x="3488" y="0"/>
                  </a:cubicBezTo>
                  <a:cubicBezTo>
                    <a:pt x="-922" y="645"/>
                    <a:pt x="-1244" y="7529"/>
                    <a:pt x="3058" y="10863"/>
                  </a:cubicBezTo>
                  <a:cubicBezTo>
                    <a:pt x="6930" y="13875"/>
                    <a:pt x="11555" y="11293"/>
                    <a:pt x="10802" y="64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6" name="任意多边形: 形状 853">
              <a:extLst>
                <a:ext uri="{FF2B5EF4-FFF2-40B4-BE49-F238E27FC236}">
                  <a16:creationId xmlns:a16="http://schemas.microsoft.com/office/drawing/2014/main" xmlns="" id="{7F6235F2-ED93-488A-AFBC-9E9458383698}"/>
                </a:ext>
              </a:extLst>
            </p:cNvPr>
            <p:cNvSpPr/>
            <p:nvPr/>
          </p:nvSpPr>
          <p:spPr>
            <a:xfrm>
              <a:off x="522220" y="763126"/>
              <a:ext cx="48244" cy="51421"/>
            </a:xfrm>
            <a:custGeom>
              <a:avLst/>
              <a:gdLst>
                <a:gd name="connsiteX0" fmla="*/ 11114 w 11417"/>
                <a:gd name="connsiteY0" fmla="*/ 6346 h 12169"/>
                <a:gd name="connsiteX1" fmla="*/ 3370 w 11417"/>
                <a:gd name="connsiteY1" fmla="*/ 0 h 12169"/>
                <a:gd name="connsiteX2" fmla="*/ 2402 w 11417"/>
                <a:gd name="connsiteY2" fmla="*/ 215 h 12169"/>
                <a:gd name="connsiteX3" fmla="*/ 4554 w 11417"/>
                <a:gd name="connsiteY3" fmla="*/ 11293 h 12169"/>
                <a:gd name="connsiteX4" fmla="*/ 11114 w 11417"/>
                <a:gd name="connsiteY4" fmla="*/ 6346 h 12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7" h="12169">
                  <a:moveTo>
                    <a:pt x="11114" y="6346"/>
                  </a:moveTo>
                  <a:cubicBezTo>
                    <a:pt x="10362" y="3764"/>
                    <a:pt x="7350" y="0"/>
                    <a:pt x="3370" y="0"/>
                  </a:cubicBezTo>
                  <a:cubicBezTo>
                    <a:pt x="3048" y="0"/>
                    <a:pt x="2725" y="108"/>
                    <a:pt x="2402" y="215"/>
                  </a:cubicBezTo>
                  <a:cubicBezTo>
                    <a:pt x="-1685" y="1506"/>
                    <a:pt x="-286" y="8389"/>
                    <a:pt x="4554" y="11293"/>
                  </a:cubicBezTo>
                  <a:cubicBezTo>
                    <a:pt x="8856" y="13660"/>
                    <a:pt x="12513" y="10971"/>
                    <a:pt x="11114"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7" name="任意多边形: 形状 854">
              <a:extLst>
                <a:ext uri="{FF2B5EF4-FFF2-40B4-BE49-F238E27FC236}">
                  <a16:creationId xmlns:a16="http://schemas.microsoft.com/office/drawing/2014/main" xmlns="" id="{D4378C10-2663-4424-9934-747D45DFBCA8}"/>
                </a:ext>
              </a:extLst>
            </p:cNvPr>
            <p:cNvSpPr/>
            <p:nvPr/>
          </p:nvSpPr>
          <p:spPr>
            <a:xfrm>
              <a:off x="687496" y="754945"/>
              <a:ext cx="51197" cy="50661"/>
            </a:xfrm>
            <a:custGeom>
              <a:avLst/>
              <a:gdLst>
                <a:gd name="connsiteX0" fmla="*/ 11475 w 12116"/>
                <a:gd name="connsiteY0" fmla="*/ 6238 h 11989"/>
                <a:gd name="connsiteX1" fmla="*/ 2870 w 12116"/>
                <a:gd name="connsiteY1" fmla="*/ 0 h 11989"/>
                <a:gd name="connsiteX2" fmla="*/ 1472 w 12116"/>
                <a:gd name="connsiteY2" fmla="*/ 323 h 11989"/>
                <a:gd name="connsiteX3" fmla="*/ 6957 w 12116"/>
                <a:gd name="connsiteY3" fmla="*/ 11616 h 11989"/>
                <a:gd name="connsiteX4" fmla="*/ 11475 w 12116"/>
                <a:gd name="connsiteY4" fmla="*/ 6238 h 11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6" h="11989">
                  <a:moveTo>
                    <a:pt x="11475" y="6238"/>
                  </a:moveTo>
                  <a:cubicBezTo>
                    <a:pt x="10292" y="3657"/>
                    <a:pt x="6850" y="0"/>
                    <a:pt x="2870" y="0"/>
                  </a:cubicBezTo>
                  <a:cubicBezTo>
                    <a:pt x="2440" y="0"/>
                    <a:pt x="2010" y="108"/>
                    <a:pt x="1472" y="323"/>
                  </a:cubicBezTo>
                  <a:cubicBezTo>
                    <a:pt x="-2185" y="2259"/>
                    <a:pt x="1472" y="9788"/>
                    <a:pt x="6957" y="11616"/>
                  </a:cubicBezTo>
                  <a:cubicBezTo>
                    <a:pt x="11044" y="13014"/>
                    <a:pt x="13303" y="10325"/>
                    <a:pt x="11475" y="62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8" name="任意多边形: 形状 855">
              <a:extLst>
                <a:ext uri="{FF2B5EF4-FFF2-40B4-BE49-F238E27FC236}">
                  <a16:creationId xmlns:a16="http://schemas.microsoft.com/office/drawing/2014/main" xmlns="" id="{08195FFF-62C0-4182-8A9E-1D95B26512F9}"/>
                </a:ext>
              </a:extLst>
            </p:cNvPr>
            <p:cNvSpPr/>
            <p:nvPr/>
          </p:nvSpPr>
          <p:spPr>
            <a:xfrm>
              <a:off x="849362" y="744943"/>
              <a:ext cx="54362" cy="50352"/>
            </a:xfrm>
            <a:custGeom>
              <a:avLst/>
              <a:gdLst>
                <a:gd name="connsiteX0" fmla="*/ 2316 w 12865"/>
                <a:gd name="connsiteY0" fmla="*/ 0 h 11916"/>
                <a:gd name="connsiteX1" fmla="*/ 1026 w 12865"/>
                <a:gd name="connsiteY1" fmla="*/ 323 h 11916"/>
                <a:gd name="connsiteX2" fmla="*/ 8770 w 12865"/>
                <a:gd name="connsiteY2" fmla="*/ 11724 h 11916"/>
                <a:gd name="connsiteX3" fmla="*/ 11781 w 12865"/>
                <a:gd name="connsiteY3" fmla="*/ 6131 h 11916"/>
                <a:gd name="connsiteX4" fmla="*/ 2316 w 12865"/>
                <a:gd name="connsiteY4" fmla="*/ 0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 h="11916">
                  <a:moveTo>
                    <a:pt x="2316" y="0"/>
                  </a:moveTo>
                  <a:cubicBezTo>
                    <a:pt x="1886" y="0"/>
                    <a:pt x="1456" y="108"/>
                    <a:pt x="1026" y="323"/>
                  </a:cubicBezTo>
                  <a:cubicBezTo>
                    <a:pt x="-2308" y="2366"/>
                    <a:pt x="3069" y="10325"/>
                    <a:pt x="8770" y="11724"/>
                  </a:cubicBezTo>
                  <a:cubicBezTo>
                    <a:pt x="12642" y="12692"/>
                    <a:pt x="14040" y="9895"/>
                    <a:pt x="11781" y="6131"/>
                  </a:cubicBezTo>
                  <a:cubicBezTo>
                    <a:pt x="10168" y="3657"/>
                    <a:pt x="6188" y="0"/>
                    <a:pt x="23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9" name="任意多边形: 形状 856">
              <a:extLst>
                <a:ext uri="{FF2B5EF4-FFF2-40B4-BE49-F238E27FC236}">
                  <a16:creationId xmlns:a16="http://schemas.microsoft.com/office/drawing/2014/main" xmlns="" id="{76EC5611-6E56-41CA-B88A-E02153886C67}"/>
                </a:ext>
              </a:extLst>
            </p:cNvPr>
            <p:cNvSpPr/>
            <p:nvPr/>
          </p:nvSpPr>
          <p:spPr>
            <a:xfrm>
              <a:off x="1005557" y="733572"/>
              <a:ext cx="58233" cy="49744"/>
            </a:xfrm>
            <a:custGeom>
              <a:avLst/>
              <a:gdLst>
                <a:gd name="connsiteX0" fmla="*/ 738 w 13781"/>
                <a:gd name="connsiteY0" fmla="*/ 325 h 11772"/>
                <a:gd name="connsiteX1" fmla="*/ 10741 w 13781"/>
                <a:gd name="connsiteY1" fmla="*/ 11726 h 11772"/>
                <a:gd name="connsiteX2" fmla="*/ 12032 w 13781"/>
                <a:gd name="connsiteY2" fmla="*/ 6026 h 11772"/>
                <a:gd name="connsiteX3" fmla="*/ 1921 w 13781"/>
                <a:gd name="connsiteY3" fmla="*/ 2 h 11772"/>
                <a:gd name="connsiteX4" fmla="*/ 738 w 13781"/>
                <a:gd name="connsiteY4" fmla="*/ 325 h 11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1" h="11772">
                  <a:moveTo>
                    <a:pt x="738" y="325"/>
                  </a:moveTo>
                  <a:cubicBezTo>
                    <a:pt x="-2381" y="2476"/>
                    <a:pt x="5040" y="10866"/>
                    <a:pt x="10741" y="11726"/>
                  </a:cubicBezTo>
                  <a:cubicBezTo>
                    <a:pt x="14183" y="12156"/>
                    <a:pt x="14828" y="9575"/>
                    <a:pt x="12032" y="6026"/>
                  </a:cubicBezTo>
                  <a:cubicBezTo>
                    <a:pt x="10096" y="3444"/>
                    <a:pt x="5578" y="-105"/>
                    <a:pt x="1921" y="2"/>
                  </a:cubicBezTo>
                  <a:cubicBezTo>
                    <a:pt x="1491" y="2"/>
                    <a:pt x="1061" y="110"/>
                    <a:pt x="738"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0" name="任意多边形: 形状 857">
              <a:extLst>
                <a:ext uri="{FF2B5EF4-FFF2-40B4-BE49-F238E27FC236}">
                  <a16:creationId xmlns:a16="http://schemas.microsoft.com/office/drawing/2014/main" xmlns="" id="{65BCD902-FFBF-485D-985D-B0881FF233DA}"/>
                </a:ext>
              </a:extLst>
            </p:cNvPr>
            <p:cNvSpPr/>
            <p:nvPr/>
          </p:nvSpPr>
          <p:spPr>
            <a:xfrm>
              <a:off x="1150115" y="720849"/>
              <a:ext cx="60494" cy="49562"/>
            </a:xfrm>
            <a:custGeom>
              <a:avLst/>
              <a:gdLst>
                <a:gd name="connsiteX0" fmla="*/ 1377 w 14316"/>
                <a:gd name="connsiteY0" fmla="*/ 2 h 11729"/>
                <a:gd name="connsiteX1" fmla="*/ 409 w 14316"/>
                <a:gd name="connsiteY1" fmla="*/ 433 h 11729"/>
                <a:gd name="connsiteX2" fmla="*/ 12347 w 14316"/>
                <a:gd name="connsiteY2" fmla="*/ 11726 h 11729"/>
                <a:gd name="connsiteX3" fmla="*/ 11917 w 14316"/>
                <a:gd name="connsiteY3" fmla="*/ 6026 h 11729"/>
                <a:gd name="connsiteX4" fmla="*/ 1377 w 14316"/>
                <a:gd name="connsiteY4" fmla="*/ 2 h 11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6" h="11729">
                  <a:moveTo>
                    <a:pt x="1377" y="2"/>
                  </a:moveTo>
                  <a:cubicBezTo>
                    <a:pt x="1054" y="110"/>
                    <a:pt x="624" y="110"/>
                    <a:pt x="409" y="433"/>
                  </a:cubicBezTo>
                  <a:cubicBezTo>
                    <a:pt x="-2065" y="2691"/>
                    <a:pt x="7292" y="11618"/>
                    <a:pt x="12347" y="11726"/>
                  </a:cubicBezTo>
                  <a:cubicBezTo>
                    <a:pt x="15144" y="11834"/>
                    <a:pt x="14929" y="9252"/>
                    <a:pt x="11917" y="6026"/>
                  </a:cubicBezTo>
                  <a:cubicBezTo>
                    <a:pt x="9658" y="3444"/>
                    <a:pt x="4818" y="-105"/>
                    <a:pt x="1377"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1" name="任意多边形: 形状 858">
              <a:extLst>
                <a:ext uri="{FF2B5EF4-FFF2-40B4-BE49-F238E27FC236}">
                  <a16:creationId xmlns:a16="http://schemas.microsoft.com/office/drawing/2014/main" xmlns="" id="{6637E863-E443-4E86-A2BB-77F8A4327259}"/>
                </a:ext>
              </a:extLst>
            </p:cNvPr>
            <p:cNvSpPr/>
            <p:nvPr/>
          </p:nvSpPr>
          <p:spPr>
            <a:xfrm>
              <a:off x="1280018" y="707213"/>
              <a:ext cx="63785" cy="48654"/>
            </a:xfrm>
            <a:custGeom>
              <a:avLst/>
              <a:gdLst>
                <a:gd name="connsiteX0" fmla="*/ 213 w 15095"/>
                <a:gd name="connsiteY0" fmla="*/ 325 h 11514"/>
                <a:gd name="connsiteX1" fmla="*/ 13550 w 15095"/>
                <a:gd name="connsiteY1" fmla="*/ 11511 h 11514"/>
                <a:gd name="connsiteX2" fmla="*/ 12044 w 15095"/>
                <a:gd name="connsiteY2" fmla="*/ 5810 h 11514"/>
                <a:gd name="connsiteX3" fmla="*/ 12044 w 15095"/>
                <a:gd name="connsiteY3" fmla="*/ 5810 h 11514"/>
                <a:gd name="connsiteX4" fmla="*/ 1181 w 15095"/>
                <a:gd name="connsiteY4" fmla="*/ 2 h 11514"/>
                <a:gd name="connsiteX5" fmla="*/ 213 w 15095"/>
                <a:gd name="connsiteY5" fmla="*/ 325 h 1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95" h="11514">
                  <a:moveTo>
                    <a:pt x="213" y="325"/>
                  </a:moveTo>
                  <a:cubicBezTo>
                    <a:pt x="-1616" y="2584"/>
                    <a:pt x="8817" y="11296"/>
                    <a:pt x="13550" y="11511"/>
                  </a:cubicBezTo>
                  <a:cubicBezTo>
                    <a:pt x="16131" y="11618"/>
                    <a:pt x="15378" y="9037"/>
                    <a:pt x="12044" y="5810"/>
                  </a:cubicBezTo>
                  <a:lnTo>
                    <a:pt x="12044" y="5810"/>
                  </a:lnTo>
                  <a:cubicBezTo>
                    <a:pt x="9355" y="3337"/>
                    <a:pt x="4300" y="-105"/>
                    <a:pt x="1181" y="2"/>
                  </a:cubicBezTo>
                  <a:cubicBezTo>
                    <a:pt x="750" y="2"/>
                    <a:pt x="428" y="110"/>
                    <a:pt x="213"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2" name="任意多边形: 形状 859">
              <a:extLst>
                <a:ext uri="{FF2B5EF4-FFF2-40B4-BE49-F238E27FC236}">
                  <a16:creationId xmlns:a16="http://schemas.microsoft.com/office/drawing/2014/main" xmlns="" id="{91502151-0FE1-49BF-8DAD-B8A247CC0F45}"/>
                </a:ext>
              </a:extLst>
            </p:cNvPr>
            <p:cNvSpPr/>
            <p:nvPr/>
          </p:nvSpPr>
          <p:spPr>
            <a:xfrm>
              <a:off x="1395107" y="692669"/>
              <a:ext cx="66262" cy="48282"/>
            </a:xfrm>
            <a:custGeom>
              <a:avLst/>
              <a:gdLst>
                <a:gd name="connsiteX0" fmla="*/ 11911 w 15681"/>
                <a:gd name="connsiteY0" fmla="*/ 5703 h 11426"/>
                <a:gd name="connsiteX1" fmla="*/ 725 w 15681"/>
                <a:gd name="connsiteY1" fmla="*/ 3 h 11426"/>
                <a:gd name="connsiteX2" fmla="*/ 80 w 15681"/>
                <a:gd name="connsiteY2" fmla="*/ 433 h 11426"/>
                <a:gd name="connsiteX3" fmla="*/ 14923 w 15681"/>
                <a:gd name="connsiteY3" fmla="*/ 11404 h 11426"/>
                <a:gd name="connsiteX4" fmla="*/ 11911 w 15681"/>
                <a:gd name="connsiteY4" fmla="*/ 5703 h 1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1" h="11426">
                  <a:moveTo>
                    <a:pt x="11911" y="5703"/>
                  </a:moveTo>
                  <a:cubicBezTo>
                    <a:pt x="8469" y="2907"/>
                    <a:pt x="3307" y="-105"/>
                    <a:pt x="725" y="3"/>
                  </a:cubicBezTo>
                  <a:cubicBezTo>
                    <a:pt x="510" y="110"/>
                    <a:pt x="188" y="110"/>
                    <a:pt x="80" y="433"/>
                  </a:cubicBezTo>
                  <a:cubicBezTo>
                    <a:pt x="-1103" y="2799"/>
                    <a:pt x="11158" y="11941"/>
                    <a:pt x="14923" y="11404"/>
                  </a:cubicBezTo>
                  <a:cubicBezTo>
                    <a:pt x="16644" y="11081"/>
                    <a:pt x="15353" y="8607"/>
                    <a:pt x="11911"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3" name="任意多边形: 形状 860">
              <a:extLst>
                <a:ext uri="{FF2B5EF4-FFF2-40B4-BE49-F238E27FC236}">
                  <a16:creationId xmlns:a16="http://schemas.microsoft.com/office/drawing/2014/main" xmlns="" id="{0B07B582-0828-4B21-AC87-51D396505E0B}"/>
                </a:ext>
              </a:extLst>
            </p:cNvPr>
            <p:cNvSpPr/>
            <p:nvPr/>
          </p:nvSpPr>
          <p:spPr>
            <a:xfrm>
              <a:off x="1495402" y="677186"/>
              <a:ext cx="69072" cy="47437"/>
            </a:xfrm>
            <a:custGeom>
              <a:avLst/>
              <a:gdLst>
                <a:gd name="connsiteX0" fmla="*/ 11838 w 16346"/>
                <a:gd name="connsiteY0" fmla="*/ 5603 h 11226"/>
                <a:gd name="connsiteX1" fmla="*/ 11838 w 16346"/>
                <a:gd name="connsiteY1" fmla="*/ 5603 h 11226"/>
                <a:gd name="connsiteX2" fmla="*/ 545 w 16346"/>
                <a:gd name="connsiteY2" fmla="*/ 10 h 11226"/>
                <a:gd name="connsiteX3" fmla="*/ 115 w 16346"/>
                <a:gd name="connsiteY3" fmla="*/ 225 h 11226"/>
                <a:gd name="connsiteX4" fmla="*/ 15818 w 16346"/>
                <a:gd name="connsiteY4" fmla="*/ 11196 h 11226"/>
                <a:gd name="connsiteX5" fmla="*/ 11838 w 16346"/>
                <a:gd name="connsiteY5" fmla="*/ 5603 h 1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46" h="11226">
                  <a:moveTo>
                    <a:pt x="11838" y="5603"/>
                  </a:moveTo>
                  <a:lnTo>
                    <a:pt x="11838" y="5603"/>
                  </a:lnTo>
                  <a:cubicBezTo>
                    <a:pt x="8612" y="3129"/>
                    <a:pt x="3019" y="-205"/>
                    <a:pt x="545" y="10"/>
                  </a:cubicBezTo>
                  <a:cubicBezTo>
                    <a:pt x="437" y="10"/>
                    <a:pt x="222" y="117"/>
                    <a:pt x="115" y="225"/>
                  </a:cubicBezTo>
                  <a:cubicBezTo>
                    <a:pt x="-1391" y="2161"/>
                    <a:pt x="12376" y="11841"/>
                    <a:pt x="15818" y="11196"/>
                  </a:cubicBezTo>
                  <a:cubicBezTo>
                    <a:pt x="17324" y="10981"/>
                    <a:pt x="15495" y="8507"/>
                    <a:pt x="11838" y="56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4" name="任意多边形: 形状 861">
              <a:extLst>
                <a:ext uri="{FF2B5EF4-FFF2-40B4-BE49-F238E27FC236}">
                  <a16:creationId xmlns:a16="http://schemas.microsoft.com/office/drawing/2014/main" xmlns="" id="{6040BAF5-4F5F-456B-A0DB-A56A28D74178}"/>
                </a:ext>
              </a:extLst>
            </p:cNvPr>
            <p:cNvSpPr/>
            <p:nvPr/>
          </p:nvSpPr>
          <p:spPr>
            <a:xfrm>
              <a:off x="1580269" y="661762"/>
              <a:ext cx="71510" cy="46499"/>
            </a:xfrm>
            <a:custGeom>
              <a:avLst/>
              <a:gdLst>
                <a:gd name="connsiteX0" fmla="*/ 11652 w 16923"/>
                <a:gd name="connsiteY0" fmla="*/ 5488 h 11004"/>
                <a:gd name="connsiteX1" fmla="*/ 359 w 16923"/>
                <a:gd name="connsiteY1" fmla="*/ 3 h 11004"/>
                <a:gd name="connsiteX2" fmla="*/ 36 w 16923"/>
                <a:gd name="connsiteY2" fmla="*/ 218 h 11004"/>
                <a:gd name="connsiteX3" fmla="*/ 16600 w 16923"/>
                <a:gd name="connsiteY3" fmla="*/ 10974 h 11004"/>
                <a:gd name="connsiteX4" fmla="*/ 11652 w 16923"/>
                <a:gd name="connsiteY4" fmla="*/ 5488 h 11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3" h="11004">
                  <a:moveTo>
                    <a:pt x="11652" y="5488"/>
                  </a:moveTo>
                  <a:cubicBezTo>
                    <a:pt x="7673" y="2692"/>
                    <a:pt x="2295" y="-105"/>
                    <a:pt x="359" y="3"/>
                  </a:cubicBezTo>
                  <a:cubicBezTo>
                    <a:pt x="251" y="3"/>
                    <a:pt x="144" y="111"/>
                    <a:pt x="36" y="218"/>
                  </a:cubicBezTo>
                  <a:cubicBezTo>
                    <a:pt x="-824" y="2047"/>
                    <a:pt x="13911" y="11619"/>
                    <a:pt x="16600" y="10974"/>
                  </a:cubicBezTo>
                  <a:cubicBezTo>
                    <a:pt x="17783" y="10651"/>
                    <a:pt x="15632" y="8285"/>
                    <a:pt x="11652" y="54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5" name="任意多边形: 形状 862">
              <a:extLst>
                <a:ext uri="{FF2B5EF4-FFF2-40B4-BE49-F238E27FC236}">
                  <a16:creationId xmlns:a16="http://schemas.microsoft.com/office/drawing/2014/main" xmlns="" id="{BBD3F86E-60B6-424C-8D73-30CE75F6B973}"/>
                </a:ext>
              </a:extLst>
            </p:cNvPr>
            <p:cNvSpPr/>
            <p:nvPr/>
          </p:nvSpPr>
          <p:spPr>
            <a:xfrm>
              <a:off x="1649243" y="645363"/>
              <a:ext cx="73407" cy="46072"/>
            </a:xfrm>
            <a:custGeom>
              <a:avLst/>
              <a:gdLst>
                <a:gd name="connsiteX0" fmla="*/ 62 w 17372"/>
                <a:gd name="connsiteY0" fmla="*/ 119 h 10903"/>
                <a:gd name="connsiteX1" fmla="*/ 17163 w 17372"/>
                <a:gd name="connsiteY1" fmla="*/ 10874 h 10903"/>
                <a:gd name="connsiteX2" fmla="*/ 11462 w 17372"/>
                <a:gd name="connsiteY2" fmla="*/ 5389 h 10903"/>
                <a:gd name="connsiteX3" fmla="*/ 169 w 17372"/>
                <a:gd name="connsiteY3" fmla="*/ 11 h 10903"/>
                <a:gd name="connsiteX4" fmla="*/ 62 w 17372"/>
                <a:gd name="connsiteY4" fmla="*/ 119 h 10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72" h="10903">
                  <a:moveTo>
                    <a:pt x="62" y="119"/>
                  </a:moveTo>
                  <a:cubicBezTo>
                    <a:pt x="-1122" y="1409"/>
                    <a:pt x="15119" y="11520"/>
                    <a:pt x="17163" y="10874"/>
                  </a:cubicBezTo>
                  <a:cubicBezTo>
                    <a:pt x="18131" y="10552"/>
                    <a:pt x="15657" y="8185"/>
                    <a:pt x="11462" y="5389"/>
                  </a:cubicBezTo>
                  <a:cubicBezTo>
                    <a:pt x="7268" y="2700"/>
                    <a:pt x="1782" y="-204"/>
                    <a:pt x="169" y="11"/>
                  </a:cubicBezTo>
                  <a:cubicBezTo>
                    <a:pt x="169" y="119"/>
                    <a:pt x="169" y="119"/>
                    <a:pt x="62" y="1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6" name="任意多边形: 形状 863">
              <a:extLst>
                <a:ext uri="{FF2B5EF4-FFF2-40B4-BE49-F238E27FC236}">
                  <a16:creationId xmlns:a16="http://schemas.microsoft.com/office/drawing/2014/main" xmlns="" id="{5263BB45-6ACC-47C6-984E-F9534B90E0FD}"/>
                </a:ext>
              </a:extLst>
            </p:cNvPr>
            <p:cNvSpPr/>
            <p:nvPr/>
          </p:nvSpPr>
          <p:spPr>
            <a:xfrm>
              <a:off x="1703132" y="629001"/>
              <a:ext cx="74996" cy="44872"/>
            </a:xfrm>
            <a:custGeom>
              <a:avLst/>
              <a:gdLst>
                <a:gd name="connsiteX0" fmla="*/ 17747 w 17748"/>
                <a:gd name="connsiteY0" fmla="*/ 10552 h 10619"/>
                <a:gd name="connsiteX1" fmla="*/ 11186 w 17748"/>
                <a:gd name="connsiteY1" fmla="*/ 5282 h 10619"/>
                <a:gd name="connsiteX2" fmla="*/ 108 w 17748"/>
                <a:gd name="connsiteY2" fmla="*/ 12 h 10619"/>
                <a:gd name="connsiteX3" fmla="*/ 1 w 17748"/>
                <a:gd name="connsiteY3" fmla="*/ 119 h 10619"/>
                <a:gd name="connsiteX4" fmla="*/ 17747 w 17748"/>
                <a:gd name="connsiteY4" fmla="*/ 10552 h 10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8" h="10619">
                  <a:moveTo>
                    <a:pt x="17747" y="10552"/>
                  </a:moveTo>
                  <a:cubicBezTo>
                    <a:pt x="17855" y="9477"/>
                    <a:pt x="11832" y="5712"/>
                    <a:pt x="11186" y="5282"/>
                  </a:cubicBezTo>
                  <a:cubicBezTo>
                    <a:pt x="6884" y="2593"/>
                    <a:pt x="1399" y="-203"/>
                    <a:pt x="108" y="12"/>
                  </a:cubicBezTo>
                  <a:cubicBezTo>
                    <a:pt x="108" y="12"/>
                    <a:pt x="1" y="119"/>
                    <a:pt x="1" y="119"/>
                  </a:cubicBezTo>
                  <a:cubicBezTo>
                    <a:pt x="-107" y="1733"/>
                    <a:pt x="16457" y="11520"/>
                    <a:pt x="17747" y="105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7" name="任意多边形: 形状 864">
              <a:extLst>
                <a:ext uri="{FF2B5EF4-FFF2-40B4-BE49-F238E27FC236}">
                  <a16:creationId xmlns:a16="http://schemas.microsoft.com/office/drawing/2014/main" xmlns="" id="{70621380-E6AF-4ADC-A12D-6E7FFFA78F21}"/>
                </a:ext>
              </a:extLst>
            </p:cNvPr>
            <p:cNvSpPr/>
            <p:nvPr/>
          </p:nvSpPr>
          <p:spPr>
            <a:xfrm>
              <a:off x="1739946" y="612640"/>
              <a:ext cx="76238" cy="44166"/>
            </a:xfrm>
            <a:custGeom>
              <a:avLst/>
              <a:gdLst>
                <a:gd name="connsiteX0" fmla="*/ 17962 w 18042"/>
                <a:gd name="connsiteY0" fmla="*/ 10445 h 10452"/>
                <a:gd name="connsiteX1" fmla="*/ 17962 w 18042"/>
                <a:gd name="connsiteY1" fmla="*/ 10445 h 10452"/>
                <a:gd name="connsiteX2" fmla="*/ 10756 w 18042"/>
                <a:gd name="connsiteY2" fmla="*/ 5174 h 10452"/>
                <a:gd name="connsiteX3" fmla="*/ 10756 w 18042"/>
                <a:gd name="connsiteY3" fmla="*/ 5174 h 10452"/>
                <a:gd name="connsiteX4" fmla="*/ 0 w 18042"/>
                <a:gd name="connsiteY4" fmla="*/ 12 h 10452"/>
                <a:gd name="connsiteX5" fmla="*/ 0 w 18042"/>
                <a:gd name="connsiteY5" fmla="*/ 119 h 10452"/>
                <a:gd name="connsiteX6" fmla="*/ 17962 w 18042"/>
                <a:gd name="connsiteY6" fmla="*/ 10445 h 1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42" h="10452">
                  <a:moveTo>
                    <a:pt x="17962" y="10445"/>
                  </a:moveTo>
                  <a:cubicBezTo>
                    <a:pt x="18069" y="10445"/>
                    <a:pt x="18069" y="10445"/>
                    <a:pt x="17962" y="10445"/>
                  </a:cubicBezTo>
                  <a:cubicBezTo>
                    <a:pt x="17747" y="9477"/>
                    <a:pt x="13982" y="7003"/>
                    <a:pt x="10756" y="5174"/>
                  </a:cubicBezTo>
                  <a:lnTo>
                    <a:pt x="10756" y="5174"/>
                  </a:lnTo>
                  <a:cubicBezTo>
                    <a:pt x="6346" y="2593"/>
                    <a:pt x="968" y="-203"/>
                    <a:pt x="0" y="12"/>
                  </a:cubicBezTo>
                  <a:cubicBezTo>
                    <a:pt x="0" y="12"/>
                    <a:pt x="0" y="119"/>
                    <a:pt x="0" y="119"/>
                  </a:cubicBezTo>
                  <a:cubicBezTo>
                    <a:pt x="538" y="1625"/>
                    <a:pt x="16456" y="10767"/>
                    <a:pt x="17962" y="104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8" name="任意多边形: 形状 865">
              <a:extLst>
                <a:ext uri="{FF2B5EF4-FFF2-40B4-BE49-F238E27FC236}">
                  <a16:creationId xmlns:a16="http://schemas.microsoft.com/office/drawing/2014/main" xmlns="" id="{D4402E1D-B63A-452A-AE99-49ACE0695E02}"/>
                </a:ext>
              </a:extLst>
            </p:cNvPr>
            <p:cNvSpPr/>
            <p:nvPr/>
          </p:nvSpPr>
          <p:spPr>
            <a:xfrm>
              <a:off x="1759945" y="595873"/>
              <a:ext cx="77261" cy="43629"/>
            </a:xfrm>
            <a:custGeom>
              <a:avLst/>
              <a:gdLst>
                <a:gd name="connsiteX0" fmla="*/ 18284 w 18284"/>
                <a:gd name="connsiteY0" fmla="*/ 10218 h 10325"/>
                <a:gd name="connsiteX1" fmla="*/ 10433 w 18284"/>
                <a:gd name="connsiteY1" fmla="*/ 5055 h 10325"/>
                <a:gd name="connsiteX2" fmla="*/ 10433 w 18284"/>
                <a:gd name="connsiteY2" fmla="*/ 5055 h 10325"/>
                <a:gd name="connsiteX3" fmla="*/ 0 w 18284"/>
                <a:gd name="connsiteY3" fmla="*/ 0 h 10325"/>
                <a:gd name="connsiteX4" fmla="*/ 18177 w 18284"/>
                <a:gd name="connsiteY4" fmla="*/ 10325 h 10325"/>
                <a:gd name="connsiteX5" fmla="*/ 18284 w 18284"/>
                <a:gd name="connsiteY5" fmla="*/ 10218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10325">
                  <a:moveTo>
                    <a:pt x="18284" y="10218"/>
                  </a:moveTo>
                  <a:cubicBezTo>
                    <a:pt x="17639" y="9357"/>
                    <a:pt x="13014" y="6561"/>
                    <a:pt x="10433" y="5055"/>
                  </a:cubicBezTo>
                  <a:lnTo>
                    <a:pt x="10433" y="5055"/>
                  </a:lnTo>
                  <a:cubicBezTo>
                    <a:pt x="8174" y="3764"/>
                    <a:pt x="1291" y="0"/>
                    <a:pt x="0" y="0"/>
                  </a:cubicBezTo>
                  <a:cubicBezTo>
                    <a:pt x="107" y="968"/>
                    <a:pt x="16026" y="10003"/>
                    <a:pt x="18177" y="10325"/>
                  </a:cubicBezTo>
                  <a:cubicBezTo>
                    <a:pt x="18284" y="10325"/>
                    <a:pt x="18284" y="10325"/>
                    <a:pt x="18284"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9" name="任意多边形: 形状 866">
              <a:extLst>
                <a:ext uri="{FF2B5EF4-FFF2-40B4-BE49-F238E27FC236}">
                  <a16:creationId xmlns:a16="http://schemas.microsoft.com/office/drawing/2014/main" xmlns="" id="{950AEA6F-03AF-49FC-8970-E9AF3E62E359}"/>
                </a:ext>
              </a:extLst>
            </p:cNvPr>
            <p:cNvSpPr/>
            <p:nvPr/>
          </p:nvSpPr>
          <p:spPr>
            <a:xfrm>
              <a:off x="1763579" y="579967"/>
              <a:ext cx="77261" cy="42721"/>
            </a:xfrm>
            <a:custGeom>
              <a:avLst/>
              <a:gdLst>
                <a:gd name="connsiteX0" fmla="*/ 0 w 18284"/>
                <a:gd name="connsiteY0" fmla="*/ 0 h 10110"/>
                <a:gd name="connsiteX1" fmla="*/ 18285 w 18284"/>
                <a:gd name="connsiteY1" fmla="*/ 10110 h 10110"/>
                <a:gd name="connsiteX2" fmla="*/ 9895 w 18284"/>
                <a:gd name="connsiteY2" fmla="*/ 5055 h 10110"/>
                <a:gd name="connsiteX3" fmla="*/ 0 w 18284"/>
                <a:gd name="connsiteY3" fmla="*/ 0 h 10110"/>
              </a:gdLst>
              <a:ahLst/>
              <a:cxnLst>
                <a:cxn ang="0">
                  <a:pos x="connsiteX0" y="connsiteY0"/>
                </a:cxn>
                <a:cxn ang="0">
                  <a:pos x="connsiteX1" y="connsiteY1"/>
                </a:cxn>
                <a:cxn ang="0">
                  <a:pos x="connsiteX2" y="connsiteY2"/>
                </a:cxn>
                <a:cxn ang="0">
                  <a:pos x="connsiteX3" y="connsiteY3"/>
                </a:cxn>
              </a:cxnLst>
              <a:rect l="l" t="t" r="r" b="b"/>
              <a:pathLst>
                <a:path w="18284" h="10110">
                  <a:moveTo>
                    <a:pt x="0" y="0"/>
                  </a:moveTo>
                  <a:cubicBezTo>
                    <a:pt x="108" y="108"/>
                    <a:pt x="16886" y="10110"/>
                    <a:pt x="18285" y="10110"/>
                  </a:cubicBezTo>
                  <a:cubicBezTo>
                    <a:pt x="17854" y="9572"/>
                    <a:pt x="13660" y="7099"/>
                    <a:pt x="9895" y="5055"/>
                  </a:cubicBezTo>
                  <a:cubicBezTo>
                    <a:pt x="6991" y="3334"/>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80" name="任意多边形: 形状 867">
              <a:extLst>
                <a:ext uri="{FF2B5EF4-FFF2-40B4-BE49-F238E27FC236}">
                  <a16:creationId xmlns:a16="http://schemas.microsoft.com/office/drawing/2014/main" xmlns="" id="{8EFB86A6-6B14-4B6B-8E03-2C795059AC86}"/>
                </a:ext>
              </a:extLst>
            </p:cNvPr>
            <p:cNvSpPr/>
            <p:nvPr/>
          </p:nvSpPr>
          <p:spPr>
            <a:xfrm>
              <a:off x="1749948" y="564058"/>
              <a:ext cx="76352" cy="41812"/>
            </a:xfrm>
            <a:custGeom>
              <a:avLst/>
              <a:gdLst>
                <a:gd name="connsiteX0" fmla="*/ 9250 w 18069"/>
                <a:gd name="connsiteY0" fmla="*/ 4840 h 9895"/>
                <a:gd name="connsiteX1" fmla="*/ 0 w 18069"/>
                <a:gd name="connsiteY1" fmla="*/ 0 h 9895"/>
                <a:gd name="connsiteX2" fmla="*/ 18069 w 18069"/>
                <a:gd name="connsiteY2" fmla="*/ 9895 h 9895"/>
                <a:gd name="connsiteX3" fmla="*/ 9250 w 18069"/>
                <a:gd name="connsiteY3" fmla="*/ 4840 h 9895"/>
              </a:gdLst>
              <a:ahLst/>
              <a:cxnLst>
                <a:cxn ang="0">
                  <a:pos x="connsiteX0" y="connsiteY0"/>
                </a:cxn>
                <a:cxn ang="0">
                  <a:pos x="connsiteX1" y="connsiteY1"/>
                </a:cxn>
                <a:cxn ang="0">
                  <a:pos x="connsiteX2" y="connsiteY2"/>
                </a:cxn>
                <a:cxn ang="0">
                  <a:pos x="connsiteX3" y="connsiteY3"/>
                </a:cxn>
              </a:cxnLst>
              <a:rect l="l" t="t" r="r" b="b"/>
              <a:pathLst>
                <a:path w="18069" h="9895">
                  <a:moveTo>
                    <a:pt x="9250" y="4840"/>
                  </a:moveTo>
                  <a:cubicBezTo>
                    <a:pt x="6346" y="3227"/>
                    <a:pt x="753" y="215"/>
                    <a:pt x="0" y="0"/>
                  </a:cubicBezTo>
                  <a:cubicBezTo>
                    <a:pt x="107" y="108"/>
                    <a:pt x="17316" y="9572"/>
                    <a:pt x="18069" y="9895"/>
                  </a:cubicBezTo>
                  <a:cubicBezTo>
                    <a:pt x="17424" y="9357"/>
                    <a:pt x="13552" y="7206"/>
                    <a:pt x="9250" y="48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97" name="任意多边形: 形状 884">
              <a:extLst>
                <a:ext uri="{FF2B5EF4-FFF2-40B4-BE49-F238E27FC236}">
                  <a16:creationId xmlns:a16="http://schemas.microsoft.com/office/drawing/2014/main" xmlns="" id="{25964B46-6032-41EE-ADEA-0FCDF46AA8EB}"/>
                </a:ext>
              </a:extLst>
            </p:cNvPr>
            <p:cNvSpPr/>
            <p:nvPr/>
          </p:nvSpPr>
          <p:spPr>
            <a:xfrm>
              <a:off x="86738" y="895379"/>
              <a:ext cx="48945" cy="55850"/>
            </a:xfrm>
            <a:custGeom>
              <a:avLst/>
              <a:gdLst>
                <a:gd name="connsiteX0" fmla="*/ 11565 w 11583"/>
                <a:gd name="connsiteY0" fmla="*/ 7099 h 13217"/>
                <a:gd name="connsiteX1" fmla="*/ 11565 w 11583"/>
                <a:gd name="connsiteY1" fmla="*/ 7099 h 13217"/>
                <a:gd name="connsiteX2" fmla="*/ 5864 w 11583"/>
                <a:gd name="connsiteY2" fmla="*/ 0 h 13217"/>
                <a:gd name="connsiteX3" fmla="*/ 1562 w 11583"/>
                <a:gd name="connsiteY3" fmla="*/ 11293 h 13217"/>
                <a:gd name="connsiteX4" fmla="*/ 11565 w 11583"/>
                <a:gd name="connsiteY4" fmla="*/ 7099 h 13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3" h="13217">
                  <a:moveTo>
                    <a:pt x="11565" y="7099"/>
                  </a:moveTo>
                  <a:lnTo>
                    <a:pt x="11565" y="7099"/>
                  </a:lnTo>
                  <a:cubicBezTo>
                    <a:pt x="11780" y="4195"/>
                    <a:pt x="10166" y="108"/>
                    <a:pt x="5864" y="0"/>
                  </a:cubicBezTo>
                  <a:cubicBezTo>
                    <a:pt x="271" y="430"/>
                    <a:pt x="-1665" y="7636"/>
                    <a:pt x="1562" y="11293"/>
                  </a:cubicBezTo>
                  <a:cubicBezTo>
                    <a:pt x="5004" y="15273"/>
                    <a:pt x="11027" y="12692"/>
                    <a:pt x="11565" y="709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98" name="任意多边形: 形状 885">
              <a:extLst>
                <a:ext uri="{FF2B5EF4-FFF2-40B4-BE49-F238E27FC236}">
                  <a16:creationId xmlns:a16="http://schemas.microsoft.com/office/drawing/2014/main" xmlns="" id="{D1C81AD7-05ED-4033-9A7F-7DA1E2A1AC86}"/>
                </a:ext>
              </a:extLst>
            </p:cNvPr>
            <p:cNvSpPr/>
            <p:nvPr/>
          </p:nvSpPr>
          <p:spPr>
            <a:xfrm>
              <a:off x="274232" y="891289"/>
              <a:ext cx="49135" cy="55727"/>
            </a:xfrm>
            <a:custGeom>
              <a:avLst/>
              <a:gdLst>
                <a:gd name="connsiteX0" fmla="*/ 11614 w 11628"/>
                <a:gd name="connsiteY0" fmla="*/ 6991 h 13188"/>
                <a:gd name="connsiteX1" fmla="*/ 4946 w 11628"/>
                <a:gd name="connsiteY1" fmla="*/ 0 h 13188"/>
                <a:gd name="connsiteX2" fmla="*/ 4408 w 11628"/>
                <a:gd name="connsiteY2" fmla="*/ 0 h 13188"/>
                <a:gd name="connsiteX3" fmla="*/ 2687 w 11628"/>
                <a:gd name="connsiteY3" fmla="*/ 11724 h 13188"/>
                <a:gd name="connsiteX4" fmla="*/ 11614 w 11628"/>
                <a:gd name="connsiteY4" fmla="*/ 6991 h 1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8" h="13188">
                  <a:moveTo>
                    <a:pt x="11614" y="6991"/>
                  </a:moveTo>
                  <a:cubicBezTo>
                    <a:pt x="11506" y="4195"/>
                    <a:pt x="9248" y="108"/>
                    <a:pt x="4946" y="0"/>
                  </a:cubicBezTo>
                  <a:cubicBezTo>
                    <a:pt x="4730" y="0"/>
                    <a:pt x="4515" y="0"/>
                    <a:pt x="4408" y="0"/>
                  </a:cubicBezTo>
                  <a:cubicBezTo>
                    <a:pt x="-540" y="753"/>
                    <a:pt x="-1615" y="8174"/>
                    <a:pt x="2687" y="11724"/>
                  </a:cubicBezTo>
                  <a:cubicBezTo>
                    <a:pt x="6666" y="15058"/>
                    <a:pt x="11937" y="12369"/>
                    <a:pt x="11614" y="6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99" name="任意多边形: 形状 886">
              <a:extLst>
                <a:ext uri="{FF2B5EF4-FFF2-40B4-BE49-F238E27FC236}">
                  <a16:creationId xmlns:a16="http://schemas.microsoft.com/office/drawing/2014/main" xmlns="" id="{BB4834C2-44C1-4CCA-99C0-F04AE17BAEFC}"/>
                </a:ext>
              </a:extLst>
            </p:cNvPr>
            <p:cNvSpPr/>
            <p:nvPr/>
          </p:nvSpPr>
          <p:spPr>
            <a:xfrm>
              <a:off x="460674" y="884473"/>
              <a:ext cx="50864" cy="56082"/>
            </a:xfrm>
            <a:custGeom>
              <a:avLst/>
              <a:gdLst>
                <a:gd name="connsiteX0" fmla="*/ 3523 w 12037"/>
                <a:gd name="connsiteY0" fmla="*/ 11831 h 13272"/>
                <a:gd name="connsiteX1" fmla="*/ 11912 w 12037"/>
                <a:gd name="connsiteY1" fmla="*/ 6991 h 13272"/>
                <a:gd name="connsiteX2" fmla="*/ 4276 w 12037"/>
                <a:gd name="connsiteY2" fmla="*/ 0 h 13272"/>
                <a:gd name="connsiteX3" fmla="*/ 3738 w 12037"/>
                <a:gd name="connsiteY3" fmla="*/ 108 h 13272"/>
                <a:gd name="connsiteX4" fmla="*/ 3523 w 12037"/>
                <a:gd name="connsiteY4" fmla="*/ 11831 h 13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7" h="13272">
                  <a:moveTo>
                    <a:pt x="3523" y="11831"/>
                  </a:moveTo>
                  <a:cubicBezTo>
                    <a:pt x="8040" y="15165"/>
                    <a:pt x="12880" y="12369"/>
                    <a:pt x="11912" y="6991"/>
                  </a:cubicBezTo>
                  <a:cubicBezTo>
                    <a:pt x="11374" y="4195"/>
                    <a:pt x="8686" y="108"/>
                    <a:pt x="4276" y="0"/>
                  </a:cubicBezTo>
                  <a:cubicBezTo>
                    <a:pt x="4061" y="0"/>
                    <a:pt x="3846" y="0"/>
                    <a:pt x="3738" y="108"/>
                  </a:cubicBezTo>
                  <a:cubicBezTo>
                    <a:pt x="-1210" y="968"/>
                    <a:pt x="-1210" y="8389"/>
                    <a:pt x="3523"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0" name="任意多边形: 形状 887">
              <a:extLst>
                <a:ext uri="{FF2B5EF4-FFF2-40B4-BE49-F238E27FC236}">
                  <a16:creationId xmlns:a16="http://schemas.microsoft.com/office/drawing/2014/main" xmlns="" id="{F7264344-407E-46CF-8585-4326CEAF9266}"/>
                </a:ext>
              </a:extLst>
            </p:cNvPr>
            <p:cNvSpPr/>
            <p:nvPr/>
          </p:nvSpPr>
          <p:spPr>
            <a:xfrm>
              <a:off x="644911" y="876748"/>
              <a:ext cx="53103" cy="55681"/>
            </a:xfrm>
            <a:custGeom>
              <a:avLst/>
              <a:gdLst>
                <a:gd name="connsiteX0" fmla="*/ 12195 w 12567"/>
                <a:gd name="connsiteY0" fmla="*/ 6884 h 13177"/>
                <a:gd name="connsiteX1" fmla="*/ 3698 w 12567"/>
                <a:gd name="connsiteY1" fmla="*/ 0 h 13177"/>
                <a:gd name="connsiteX2" fmla="*/ 2623 w 12567"/>
                <a:gd name="connsiteY2" fmla="*/ 215 h 13177"/>
                <a:gd name="connsiteX3" fmla="*/ 5204 w 12567"/>
                <a:gd name="connsiteY3" fmla="*/ 12154 h 13177"/>
                <a:gd name="connsiteX4" fmla="*/ 12195 w 12567"/>
                <a:gd name="connsiteY4" fmla="*/ 6884 h 13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7" h="13177">
                  <a:moveTo>
                    <a:pt x="12195" y="6884"/>
                  </a:moveTo>
                  <a:cubicBezTo>
                    <a:pt x="11227" y="4087"/>
                    <a:pt x="8001" y="108"/>
                    <a:pt x="3698" y="0"/>
                  </a:cubicBezTo>
                  <a:cubicBezTo>
                    <a:pt x="3376" y="0"/>
                    <a:pt x="2945" y="108"/>
                    <a:pt x="2623" y="215"/>
                  </a:cubicBezTo>
                  <a:cubicBezTo>
                    <a:pt x="-1895" y="1613"/>
                    <a:pt x="-281" y="9035"/>
                    <a:pt x="5204" y="12154"/>
                  </a:cubicBezTo>
                  <a:cubicBezTo>
                    <a:pt x="9937" y="14843"/>
                    <a:pt x="13809" y="11939"/>
                    <a:pt x="12195" y="6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1" name="任意多边形: 形状 888">
              <a:extLst>
                <a:ext uri="{FF2B5EF4-FFF2-40B4-BE49-F238E27FC236}">
                  <a16:creationId xmlns:a16="http://schemas.microsoft.com/office/drawing/2014/main" xmlns="" id="{04F316E3-EEF2-40DE-9761-1D2A15F6A70D}"/>
                </a:ext>
              </a:extLst>
            </p:cNvPr>
            <p:cNvSpPr/>
            <p:nvPr/>
          </p:nvSpPr>
          <p:spPr>
            <a:xfrm>
              <a:off x="826016" y="867203"/>
              <a:ext cx="55681" cy="54831"/>
            </a:xfrm>
            <a:custGeom>
              <a:avLst/>
              <a:gdLst>
                <a:gd name="connsiteX0" fmla="*/ 1603 w 13177"/>
                <a:gd name="connsiteY0" fmla="*/ 430 h 12976"/>
                <a:gd name="connsiteX1" fmla="*/ 7519 w 13177"/>
                <a:gd name="connsiteY1" fmla="*/ 12584 h 12976"/>
                <a:gd name="connsiteX2" fmla="*/ 12466 w 13177"/>
                <a:gd name="connsiteY2" fmla="*/ 6776 h 12976"/>
                <a:gd name="connsiteX3" fmla="*/ 12466 w 13177"/>
                <a:gd name="connsiteY3" fmla="*/ 6776 h 12976"/>
                <a:gd name="connsiteX4" fmla="*/ 3109 w 13177"/>
                <a:gd name="connsiteY4" fmla="*/ 0 h 12976"/>
                <a:gd name="connsiteX5" fmla="*/ 1603 w 13177"/>
                <a:gd name="connsiteY5" fmla="*/ 430 h 1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77" h="12976">
                  <a:moveTo>
                    <a:pt x="1603" y="430"/>
                  </a:moveTo>
                  <a:cubicBezTo>
                    <a:pt x="-2377" y="2474"/>
                    <a:pt x="1603" y="10648"/>
                    <a:pt x="7519" y="12584"/>
                  </a:cubicBezTo>
                  <a:cubicBezTo>
                    <a:pt x="11928" y="14090"/>
                    <a:pt x="14510" y="11078"/>
                    <a:pt x="12466" y="6776"/>
                  </a:cubicBezTo>
                  <a:lnTo>
                    <a:pt x="12466" y="6776"/>
                  </a:lnTo>
                  <a:cubicBezTo>
                    <a:pt x="11176" y="3980"/>
                    <a:pt x="7411" y="0"/>
                    <a:pt x="3109" y="0"/>
                  </a:cubicBezTo>
                  <a:cubicBezTo>
                    <a:pt x="2679" y="108"/>
                    <a:pt x="2141" y="108"/>
                    <a:pt x="1603"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2" name="任意多边形: 形状 889">
              <a:extLst>
                <a:ext uri="{FF2B5EF4-FFF2-40B4-BE49-F238E27FC236}">
                  <a16:creationId xmlns:a16="http://schemas.microsoft.com/office/drawing/2014/main" xmlns="" id="{49407E32-D094-48F7-AEBF-D2AFF24522B2}"/>
                </a:ext>
              </a:extLst>
            </p:cNvPr>
            <p:cNvSpPr/>
            <p:nvPr/>
          </p:nvSpPr>
          <p:spPr>
            <a:xfrm>
              <a:off x="1002270" y="855832"/>
              <a:ext cx="58609" cy="54278"/>
            </a:xfrm>
            <a:custGeom>
              <a:avLst/>
              <a:gdLst>
                <a:gd name="connsiteX0" fmla="*/ 12702 w 13870"/>
                <a:gd name="connsiteY0" fmla="*/ 6563 h 12845"/>
                <a:gd name="connsiteX1" fmla="*/ 2591 w 13870"/>
                <a:gd name="connsiteY1" fmla="*/ 2 h 12845"/>
                <a:gd name="connsiteX2" fmla="*/ 1193 w 13870"/>
                <a:gd name="connsiteY2" fmla="*/ 432 h 12845"/>
                <a:gd name="connsiteX3" fmla="*/ 9367 w 13870"/>
                <a:gd name="connsiteY3" fmla="*/ 12694 h 12845"/>
                <a:gd name="connsiteX4" fmla="*/ 12702 w 13870"/>
                <a:gd name="connsiteY4" fmla="*/ 6563 h 12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70" h="12845">
                  <a:moveTo>
                    <a:pt x="12702" y="6563"/>
                  </a:moveTo>
                  <a:cubicBezTo>
                    <a:pt x="11088" y="3767"/>
                    <a:pt x="6786" y="-105"/>
                    <a:pt x="2591" y="2"/>
                  </a:cubicBezTo>
                  <a:cubicBezTo>
                    <a:pt x="2161" y="110"/>
                    <a:pt x="1623" y="110"/>
                    <a:pt x="1193" y="432"/>
                  </a:cubicBezTo>
                  <a:cubicBezTo>
                    <a:pt x="-2571" y="2691"/>
                    <a:pt x="3237" y="11296"/>
                    <a:pt x="9367" y="12694"/>
                  </a:cubicBezTo>
                  <a:cubicBezTo>
                    <a:pt x="13562" y="13554"/>
                    <a:pt x="15175" y="10650"/>
                    <a:pt x="12702" y="65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3" name="任意多边形: 形状 890">
              <a:extLst>
                <a:ext uri="{FF2B5EF4-FFF2-40B4-BE49-F238E27FC236}">
                  <a16:creationId xmlns:a16="http://schemas.microsoft.com/office/drawing/2014/main" xmlns="" id="{5F9FBA4F-3B7C-44A1-8545-F1C152F7DF9C}"/>
                </a:ext>
              </a:extLst>
            </p:cNvPr>
            <p:cNvSpPr/>
            <p:nvPr/>
          </p:nvSpPr>
          <p:spPr>
            <a:xfrm>
              <a:off x="1170229" y="842196"/>
              <a:ext cx="60608" cy="53910"/>
            </a:xfrm>
            <a:custGeom>
              <a:avLst/>
              <a:gdLst>
                <a:gd name="connsiteX0" fmla="*/ 1994 w 14343"/>
                <a:gd name="connsiteY0" fmla="*/ 2 h 12758"/>
                <a:gd name="connsiteX1" fmla="*/ 811 w 14343"/>
                <a:gd name="connsiteY1" fmla="*/ 432 h 12758"/>
                <a:gd name="connsiteX2" fmla="*/ 11137 w 14343"/>
                <a:gd name="connsiteY2" fmla="*/ 12694 h 12758"/>
                <a:gd name="connsiteX3" fmla="*/ 12642 w 14343"/>
                <a:gd name="connsiteY3" fmla="*/ 6563 h 12758"/>
                <a:gd name="connsiteX4" fmla="*/ 1994 w 14343"/>
                <a:gd name="connsiteY4" fmla="*/ 2 h 12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3" h="12758">
                  <a:moveTo>
                    <a:pt x="1994" y="2"/>
                  </a:moveTo>
                  <a:cubicBezTo>
                    <a:pt x="1564" y="110"/>
                    <a:pt x="1134" y="110"/>
                    <a:pt x="811" y="432"/>
                  </a:cubicBezTo>
                  <a:cubicBezTo>
                    <a:pt x="-2523" y="2799"/>
                    <a:pt x="5113" y="11833"/>
                    <a:pt x="11137" y="12694"/>
                  </a:cubicBezTo>
                  <a:cubicBezTo>
                    <a:pt x="14686" y="13232"/>
                    <a:pt x="15439" y="10328"/>
                    <a:pt x="12642" y="6563"/>
                  </a:cubicBezTo>
                  <a:cubicBezTo>
                    <a:pt x="10599" y="3767"/>
                    <a:pt x="5974" y="-105"/>
                    <a:pt x="1994"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4" name="任意多边形: 形状 891">
              <a:extLst>
                <a:ext uri="{FF2B5EF4-FFF2-40B4-BE49-F238E27FC236}">
                  <a16:creationId xmlns:a16="http://schemas.microsoft.com/office/drawing/2014/main" xmlns="" id="{DCA59AA9-D5F2-4762-8521-29BDA31377B3}"/>
                </a:ext>
              </a:extLst>
            </p:cNvPr>
            <p:cNvSpPr/>
            <p:nvPr/>
          </p:nvSpPr>
          <p:spPr>
            <a:xfrm>
              <a:off x="1323027" y="827626"/>
              <a:ext cx="62315" cy="53221"/>
            </a:xfrm>
            <a:custGeom>
              <a:avLst/>
              <a:gdLst>
                <a:gd name="connsiteX0" fmla="*/ 12405 w 14747"/>
                <a:gd name="connsiteY0" fmla="*/ 6354 h 12595"/>
                <a:gd name="connsiteX1" fmla="*/ 1542 w 14747"/>
                <a:gd name="connsiteY1" fmla="*/ 9 h 12595"/>
                <a:gd name="connsiteX2" fmla="*/ 467 w 14747"/>
                <a:gd name="connsiteY2" fmla="*/ 439 h 12595"/>
                <a:gd name="connsiteX3" fmla="*/ 12728 w 14747"/>
                <a:gd name="connsiteY3" fmla="*/ 12593 h 12595"/>
                <a:gd name="connsiteX4" fmla="*/ 12405 w 14747"/>
                <a:gd name="connsiteY4" fmla="*/ 6354 h 12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7" h="12595">
                  <a:moveTo>
                    <a:pt x="12405" y="6354"/>
                  </a:moveTo>
                  <a:cubicBezTo>
                    <a:pt x="10039" y="3665"/>
                    <a:pt x="5092" y="-207"/>
                    <a:pt x="1542" y="9"/>
                  </a:cubicBezTo>
                  <a:cubicBezTo>
                    <a:pt x="1220" y="116"/>
                    <a:pt x="790" y="116"/>
                    <a:pt x="467" y="439"/>
                  </a:cubicBezTo>
                  <a:cubicBezTo>
                    <a:pt x="-2222" y="2913"/>
                    <a:pt x="7350" y="12485"/>
                    <a:pt x="12728" y="12593"/>
                  </a:cubicBezTo>
                  <a:cubicBezTo>
                    <a:pt x="15525" y="12700"/>
                    <a:pt x="15417" y="9904"/>
                    <a:pt x="12405" y="63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5" name="任意多边形: 形状 892">
              <a:extLst>
                <a:ext uri="{FF2B5EF4-FFF2-40B4-BE49-F238E27FC236}">
                  <a16:creationId xmlns:a16="http://schemas.microsoft.com/office/drawing/2014/main" xmlns="" id="{DC9607DA-1E7B-420E-BB80-91BF38344FD3}"/>
                </a:ext>
              </a:extLst>
            </p:cNvPr>
            <p:cNvSpPr/>
            <p:nvPr/>
          </p:nvSpPr>
          <p:spPr>
            <a:xfrm>
              <a:off x="1459446" y="812173"/>
              <a:ext cx="64829" cy="52313"/>
            </a:xfrm>
            <a:custGeom>
              <a:avLst/>
              <a:gdLst>
                <a:gd name="connsiteX0" fmla="*/ 235 w 15342"/>
                <a:gd name="connsiteY0" fmla="*/ 331 h 12380"/>
                <a:gd name="connsiteX1" fmla="*/ 13679 w 15342"/>
                <a:gd name="connsiteY1" fmla="*/ 12378 h 12380"/>
                <a:gd name="connsiteX2" fmla="*/ 12281 w 15342"/>
                <a:gd name="connsiteY2" fmla="*/ 6247 h 12380"/>
                <a:gd name="connsiteX3" fmla="*/ 1095 w 15342"/>
                <a:gd name="connsiteY3" fmla="*/ 9 h 12380"/>
                <a:gd name="connsiteX4" fmla="*/ 235 w 15342"/>
                <a:gd name="connsiteY4" fmla="*/ 331 h 12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42" h="12380">
                  <a:moveTo>
                    <a:pt x="235" y="331"/>
                  </a:moveTo>
                  <a:cubicBezTo>
                    <a:pt x="-1701" y="2805"/>
                    <a:pt x="8839" y="12270"/>
                    <a:pt x="13679" y="12378"/>
                  </a:cubicBezTo>
                  <a:cubicBezTo>
                    <a:pt x="16368" y="12485"/>
                    <a:pt x="15723" y="9689"/>
                    <a:pt x="12281" y="6247"/>
                  </a:cubicBezTo>
                  <a:cubicBezTo>
                    <a:pt x="9592" y="3558"/>
                    <a:pt x="4429" y="-206"/>
                    <a:pt x="1095" y="9"/>
                  </a:cubicBezTo>
                  <a:cubicBezTo>
                    <a:pt x="772" y="9"/>
                    <a:pt x="450" y="116"/>
                    <a:pt x="235" y="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6" name="任意多边形: 形状 893">
              <a:extLst>
                <a:ext uri="{FF2B5EF4-FFF2-40B4-BE49-F238E27FC236}">
                  <a16:creationId xmlns:a16="http://schemas.microsoft.com/office/drawing/2014/main" xmlns="" id="{E6153ADF-D5B3-4679-B430-D5387C9F8257}"/>
                </a:ext>
              </a:extLst>
            </p:cNvPr>
            <p:cNvSpPr/>
            <p:nvPr/>
          </p:nvSpPr>
          <p:spPr>
            <a:xfrm>
              <a:off x="1579233" y="795811"/>
              <a:ext cx="66925" cy="51848"/>
            </a:xfrm>
            <a:custGeom>
              <a:avLst/>
              <a:gdLst>
                <a:gd name="connsiteX0" fmla="*/ 14586 w 15838"/>
                <a:gd name="connsiteY0" fmla="*/ 12270 h 12270"/>
                <a:gd name="connsiteX1" fmla="*/ 12113 w 15838"/>
                <a:gd name="connsiteY1" fmla="*/ 6140 h 12270"/>
                <a:gd name="connsiteX2" fmla="*/ 819 w 15838"/>
                <a:gd name="connsiteY2" fmla="*/ 9 h 12270"/>
                <a:gd name="connsiteX3" fmla="*/ 281 w 15838"/>
                <a:gd name="connsiteY3" fmla="*/ 224 h 12270"/>
                <a:gd name="connsiteX4" fmla="*/ 14586 w 15838"/>
                <a:gd name="connsiteY4" fmla="*/ 12270 h 12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38" h="12270">
                  <a:moveTo>
                    <a:pt x="14586" y="12270"/>
                  </a:moveTo>
                  <a:cubicBezTo>
                    <a:pt x="16953" y="12270"/>
                    <a:pt x="15877" y="9582"/>
                    <a:pt x="12113" y="6140"/>
                  </a:cubicBezTo>
                  <a:cubicBezTo>
                    <a:pt x="9209" y="3451"/>
                    <a:pt x="3831" y="-206"/>
                    <a:pt x="819" y="9"/>
                  </a:cubicBezTo>
                  <a:cubicBezTo>
                    <a:pt x="604" y="9"/>
                    <a:pt x="389" y="117"/>
                    <a:pt x="281" y="224"/>
                  </a:cubicBezTo>
                  <a:cubicBezTo>
                    <a:pt x="-1977" y="2160"/>
                    <a:pt x="9961" y="12163"/>
                    <a:pt x="14586" y="12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7" name="任意多边形: 形状 894">
              <a:extLst>
                <a:ext uri="{FF2B5EF4-FFF2-40B4-BE49-F238E27FC236}">
                  <a16:creationId xmlns:a16="http://schemas.microsoft.com/office/drawing/2014/main" xmlns="" id="{6C837659-E701-4F7D-A2CA-C22AFADABF4D}"/>
                </a:ext>
              </a:extLst>
            </p:cNvPr>
            <p:cNvSpPr/>
            <p:nvPr/>
          </p:nvSpPr>
          <p:spPr>
            <a:xfrm>
              <a:off x="1682579" y="778537"/>
              <a:ext cx="68759" cy="51104"/>
            </a:xfrm>
            <a:custGeom>
              <a:avLst/>
              <a:gdLst>
                <a:gd name="connsiteX0" fmla="*/ 11855 w 16272"/>
                <a:gd name="connsiteY0" fmla="*/ 6032 h 12094"/>
                <a:gd name="connsiteX1" fmla="*/ 11855 w 16272"/>
                <a:gd name="connsiteY1" fmla="*/ 6032 h 12094"/>
                <a:gd name="connsiteX2" fmla="*/ 562 w 16272"/>
                <a:gd name="connsiteY2" fmla="*/ 9 h 12094"/>
                <a:gd name="connsiteX3" fmla="*/ 132 w 16272"/>
                <a:gd name="connsiteY3" fmla="*/ 224 h 12094"/>
                <a:gd name="connsiteX4" fmla="*/ 15727 w 16272"/>
                <a:gd name="connsiteY4" fmla="*/ 12055 h 12094"/>
                <a:gd name="connsiteX5" fmla="*/ 11855 w 16272"/>
                <a:gd name="connsiteY5" fmla="*/ 6032 h 1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72" h="12094">
                  <a:moveTo>
                    <a:pt x="11855" y="6032"/>
                  </a:moveTo>
                  <a:lnTo>
                    <a:pt x="11855" y="6032"/>
                  </a:lnTo>
                  <a:cubicBezTo>
                    <a:pt x="8736" y="3451"/>
                    <a:pt x="3143" y="-206"/>
                    <a:pt x="562" y="9"/>
                  </a:cubicBezTo>
                  <a:cubicBezTo>
                    <a:pt x="454" y="9"/>
                    <a:pt x="239" y="117"/>
                    <a:pt x="132" y="224"/>
                  </a:cubicBezTo>
                  <a:cubicBezTo>
                    <a:pt x="-1482" y="2375"/>
                    <a:pt x="12178" y="12808"/>
                    <a:pt x="15727" y="12055"/>
                  </a:cubicBezTo>
                  <a:cubicBezTo>
                    <a:pt x="17233" y="11840"/>
                    <a:pt x="15512" y="9151"/>
                    <a:pt x="11855" y="60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8" name="任意多边形: 形状 895">
              <a:extLst>
                <a:ext uri="{FF2B5EF4-FFF2-40B4-BE49-F238E27FC236}">
                  <a16:creationId xmlns:a16="http://schemas.microsoft.com/office/drawing/2014/main" xmlns="" id="{A0EF5957-CD0A-4937-9B34-A97945B33E92}"/>
                </a:ext>
              </a:extLst>
            </p:cNvPr>
            <p:cNvSpPr/>
            <p:nvPr/>
          </p:nvSpPr>
          <p:spPr>
            <a:xfrm>
              <a:off x="1768878" y="760815"/>
              <a:ext cx="70369" cy="50606"/>
            </a:xfrm>
            <a:custGeom>
              <a:avLst/>
              <a:gdLst>
                <a:gd name="connsiteX0" fmla="*/ 37 w 16653"/>
                <a:gd name="connsiteY0" fmla="*/ 224 h 11976"/>
                <a:gd name="connsiteX1" fmla="*/ 16278 w 16653"/>
                <a:gd name="connsiteY1" fmla="*/ 11948 h 11976"/>
                <a:gd name="connsiteX2" fmla="*/ 11545 w 16653"/>
                <a:gd name="connsiteY2" fmla="*/ 5925 h 11976"/>
                <a:gd name="connsiteX3" fmla="*/ 360 w 16653"/>
                <a:gd name="connsiteY3" fmla="*/ 9 h 11976"/>
                <a:gd name="connsiteX4" fmla="*/ 37 w 16653"/>
                <a:gd name="connsiteY4" fmla="*/ 224 h 11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53" h="11976">
                  <a:moveTo>
                    <a:pt x="37" y="224"/>
                  </a:moveTo>
                  <a:cubicBezTo>
                    <a:pt x="-823" y="2268"/>
                    <a:pt x="13589" y="12593"/>
                    <a:pt x="16278" y="11948"/>
                  </a:cubicBezTo>
                  <a:cubicBezTo>
                    <a:pt x="17569" y="11625"/>
                    <a:pt x="15417" y="9044"/>
                    <a:pt x="11545" y="5925"/>
                  </a:cubicBezTo>
                  <a:cubicBezTo>
                    <a:pt x="8211" y="3344"/>
                    <a:pt x="2511" y="-206"/>
                    <a:pt x="360" y="9"/>
                  </a:cubicBezTo>
                  <a:cubicBezTo>
                    <a:pt x="252" y="117"/>
                    <a:pt x="37" y="117"/>
                    <a:pt x="37" y="2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9" name="任意多边形: 形状 896">
              <a:extLst>
                <a:ext uri="{FF2B5EF4-FFF2-40B4-BE49-F238E27FC236}">
                  <a16:creationId xmlns:a16="http://schemas.microsoft.com/office/drawing/2014/main" xmlns="" id="{3B18E85D-DB72-4B19-807A-A09D6AE653BA}"/>
                </a:ext>
              </a:extLst>
            </p:cNvPr>
            <p:cNvSpPr/>
            <p:nvPr/>
          </p:nvSpPr>
          <p:spPr>
            <a:xfrm>
              <a:off x="1837397" y="743241"/>
              <a:ext cx="72051" cy="49993"/>
            </a:xfrm>
            <a:custGeom>
              <a:avLst/>
              <a:gdLst>
                <a:gd name="connsiteX0" fmla="*/ 63 w 17051"/>
                <a:gd name="connsiteY0" fmla="*/ 81 h 11831"/>
                <a:gd name="connsiteX1" fmla="*/ 16842 w 17051"/>
                <a:gd name="connsiteY1" fmla="*/ 11804 h 11831"/>
                <a:gd name="connsiteX2" fmla="*/ 11249 w 17051"/>
                <a:gd name="connsiteY2" fmla="*/ 5889 h 11831"/>
                <a:gd name="connsiteX3" fmla="*/ 278 w 17051"/>
                <a:gd name="connsiteY3" fmla="*/ 81 h 11831"/>
                <a:gd name="connsiteX4" fmla="*/ 63 w 17051"/>
                <a:gd name="connsiteY4" fmla="*/ 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51" h="11831">
                  <a:moveTo>
                    <a:pt x="63" y="81"/>
                  </a:moveTo>
                  <a:cubicBezTo>
                    <a:pt x="-1120" y="1479"/>
                    <a:pt x="14691" y="12450"/>
                    <a:pt x="16842" y="11804"/>
                  </a:cubicBezTo>
                  <a:cubicBezTo>
                    <a:pt x="17810" y="11482"/>
                    <a:pt x="15336" y="8900"/>
                    <a:pt x="11249" y="5889"/>
                  </a:cubicBezTo>
                  <a:cubicBezTo>
                    <a:pt x="7162" y="2985"/>
                    <a:pt x="1784" y="-134"/>
                    <a:pt x="278" y="81"/>
                  </a:cubicBezTo>
                  <a:cubicBezTo>
                    <a:pt x="171" y="-27"/>
                    <a:pt x="171" y="-27"/>
                    <a:pt x="63"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10" name="任意多边形: 形状 897">
              <a:extLst>
                <a:ext uri="{FF2B5EF4-FFF2-40B4-BE49-F238E27FC236}">
                  <a16:creationId xmlns:a16="http://schemas.microsoft.com/office/drawing/2014/main" xmlns="" id="{D76BD845-63CA-4240-85E5-7A0F395F588E}"/>
                </a:ext>
              </a:extLst>
            </p:cNvPr>
            <p:cNvSpPr/>
            <p:nvPr/>
          </p:nvSpPr>
          <p:spPr>
            <a:xfrm>
              <a:off x="1888564" y="724901"/>
              <a:ext cx="73107" cy="48835"/>
            </a:xfrm>
            <a:custGeom>
              <a:avLst/>
              <a:gdLst>
                <a:gd name="connsiteX0" fmla="*/ 17209 w 17301"/>
                <a:gd name="connsiteY0" fmla="*/ 11519 h 11557"/>
                <a:gd name="connsiteX1" fmla="*/ 10863 w 17301"/>
                <a:gd name="connsiteY1" fmla="*/ 5711 h 11557"/>
                <a:gd name="connsiteX2" fmla="*/ 108 w 17301"/>
                <a:gd name="connsiteY2" fmla="*/ 11 h 11557"/>
                <a:gd name="connsiteX3" fmla="*/ 0 w 17301"/>
                <a:gd name="connsiteY3" fmla="*/ 118 h 11557"/>
                <a:gd name="connsiteX4" fmla="*/ 17209 w 17301"/>
                <a:gd name="connsiteY4" fmla="*/ 11519 h 11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1" h="11557">
                  <a:moveTo>
                    <a:pt x="17209" y="11519"/>
                  </a:moveTo>
                  <a:cubicBezTo>
                    <a:pt x="17854" y="11197"/>
                    <a:pt x="15058" y="8615"/>
                    <a:pt x="10863" y="5711"/>
                  </a:cubicBezTo>
                  <a:cubicBezTo>
                    <a:pt x="6668" y="2807"/>
                    <a:pt x="1398" y="-204"/>
                    <a:pt x="108" y="11"/>
                  </a:cubicBezTo>
                  <a:cubicBezTo>
                    <a:pt x="108" y="11"/>
                    <a:pt x="0" y="118"/>
                    <a:pt x="0" y="118"/>
                  </a:cubicBezTo>
                  <a:cubicBezTo>
                    <a:pt x="0" y="1732"/>
                    <a:pt x="15811" y="12272"/>
                    <a:pt x="17209" y="115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11" name="任意多边形: 形状 898">
              <a:extLst>
                <a:ext uri="{FF2B5EF4-FFF2-40B4-BE49-F238E27FC236}">
                  <a16:creationId xmlns:a16="http://schemas.microsoft.com/office/drawing/2014/main" xmlns="" id="{FEBDDAE3-94FF-4578-954A-E8F866EA414E}"/>
                </a:ext>
              </a:extLst>
            </p:cNvPr>
            <p:cNvSpPr/>
            <p:nvPr/>
          </p:nvSpPr>
          <p:spPr>
            <a:xfrm>
              <a:off x="1921706" y="706719"/>
              <a:ext cx="73694" cy="48252"/>
            </a:xfrm>
            <a:custGeom>
              <a:avLst/>
              <a:gdLst>
                <a:gd name="connsiteX0" fmla="*/ 17432 w 17440"/>
                <a:gd name="connsiteY0" fmla="*/ 11412 h 11419"/>
                <a:gd name="connsiteX1" fmla="*/ 10334 w 17440"/>
                <a:gd name="connsiteY1" fmla="*/ 5604 h 11419"/>
                <a:gd name="connsiteX2" fmla="*/ 8 w 17440"/>
                <a:gd name="connsiteY2" fmla="*/ 11 h 11419"/>
                <a:gd name="connsiteX3" fmla="*/ 17432 w 17440"/>
                <a:gd name="connsiteY3" fmla="*/ 11412 h 11419"/>
              </a:gdLst>
              <a:ahLst/>
              <a:cxnLst>
                <a:cxn ang="0">
                  <a:pos x="connsiteX0" y="connsiteY0"/>
                </a:cxn>
                <a:cxn ang="0">
                  <a:pos x="connsiteX1" y="connsiteY1"/>
                </a:cxn>
                <a:cxn ang="0">
                  <a:pos x="connsiteX2" y="connsiteY2"/>
                </a:cxn>
                <a:cxn ang="0">
                  <a:pos x="connsiteX3" y="connsiteY3"/>
                </a:cxn>
              </a:cxnLst>
              <a:rect l="l" t="t" r="r" b="b"/>
              <a:pathLst>
                <a:path w="17440" h="11419">
                  <a:moveTo>
                    <a:pt x="17432" y="11412"/>
                  </a:moveTo>
                  <a:cubicBezTo>
                    <a:pt x="17647" y="10767"/>
                    <a:pt x="13345" y="7648"/>
                    <a:pt x="10334" y="5604"/>
                  </a:cubicBezTo>
                  <a:cubicBezTo>
                    <a:pt x="6031" y="2700"/>
                    <a:pt x="869" y="-204"/>
                    <a:pt x="8" y="11"/>
                  </a:cubicBezTo>
                  <a:cubicBezTo>
                    <a:pt x="-422" y="1087"/>
                    <a:pt x="15927" y="11735"/>
                    <a:pt x="17432" y="114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12" name="任意多边形: 形状 899">
              <a:extLst>
                <a:ext uri="{FF2B5EF4-FFF2-40B4-BE49-F238E27FC236}">
                  <a16:creationId xmlns:a16="http://schemas.microsoft.com/office/drawing/2014/main" xmlns="" id="{219FFA51-21EE-4866-91C8-299A90A1C761}"/>
                </a:ext>
              </a:extLst>
            </p:cNvPr>
            <p:cNvSpPr/>
            <p:nvPr/>
          </p:nvSpPr>
          <p:spPr>
            <a:xfrm>
              <a:off x="1935832" y="688134"/>
              <a:ext cx="74079" cy="47263"/>
            </a:xfrm>
            <a:custGeom>
              <a:avLst/>
              <a:gdLst>
                <a:gd name="connsiteX0" fmla="*/ 9788 w 17531"/>
                <a:gd name="connsiteY0" fmla="*/ 5593 h 11185"/>
                <a:gd name="connsiteX1" fmla="*/ 0 w 17531"/>
                <a:gd name="connsiteY1" fmla="*/ 0 h 11185"/>
                <a:gd name="connsiteX2" fmla="*/ 17532 w 17531"/>
                <a:gd name="connsiteY2" fmla="*/ 11186 h 11185"/>
                <a:gd name="connsiteX3" fmla="*/ 9788 w 17531"/>
                <a:gd name="connsiteY3" fmla="*/ 5593 h 11185"/>
                <a:gd name="connsiteX4" fmla="*/ 9788 w 17531"/>
                <a:gd name="connsiteY4" fmla="*/ 5593 h 11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11185">
                  <a:moveTo>
                    <a:pt x="9788" y="5593"/>
                  </a:moveTo>
                  <a:cubicBezTo>
                    <a:pt x="7529" y="4195"/>
                    <a:pt x="968" y="0"/>
                    <a:pt x="0" y="0"/>
                  </a:cubicBezTo>
                  <a:cubicBezTo>
                    <a:pt x="215" y="645"/>
                    <a:pt x="15918" y="11186"/>
                    <a:pt x="17532" y="11186"/>
                  </a:cubicBezTo>
                  <a:cubicBezTo>
                    <a:pt x="17316" y="10648"/>
                    <a:pt x="12799" y="7529"/>
                    <a:pt x="9788" y="5593"/>
                  </a:cubicBezTo>
                  <a:lnTo>
                    <a:pt x="9788" y="559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813" name="任意多边形: 形状 900">
              <a:extLst>
                <a:ext uri="{FF2B5EF4-FFF2-40B4-BE49-F238E27FC236}">
                  <a16:creationId xmlns:a16="http://schemas.microsoft.com/office/drawing/2014/main" xmlns="" id="{6FD00944-B97B-44EE-8C2A-1511D0C7963B}"/>
                </a:ext>
              </a:extLst>
            </p:cNvPr>
            <p:cNvSpPr/>
            <p:nvPr/>
          </p:nvSpPr>
          <p:spPr>
            <a:xfrm>
              <a:off x="1931285" y="670408"/>
              <a:ext cx="74079" cy="46811"/>
            </a:xfrm>
            <a:custGeom>
              <a:avLst/>
              <a:gdLst>
                <a:gd name="connsiteX0" fmla="*/ 9142 w 17531"/>
                <a:gd name="connsiteY0" fmla="*/ 5485 h 11078"/>
                <a:gd name="connsiteX1" fmla="*/ 0 w 17531"/>
                <a:gd name="connsiteY1" fmla="*/ 0 h 11078"/>
                <a:gd name="connsiteX2" fmla="*/ 17532 w 17531"/>
                <a:gd name="connsiteY2" fmla="*/ 11078 h 11078"/>
                <a:gd name="connsiteX3" fmla="*/ 9142 w 17531"/>
                <a:gd name="connsiteY3" fmla="*/ 5485 h 11078"/>
              </a:gdLst>
              <a:ahLst/>
              <a:cxnLst>
                <a:cxn ang="0">
                  <a:pos x="connsiteX0" y="connsiteY0"/>
                </a:cxn>
                <a:cxn ang="0">
                  <a:pos x="connsiteX1" y="connsiteY1"/>
                </a:cxn>
                <a:cxn ang="0">
                  <a:pos x="connsiteX2" y="connsiteY2"/>
                </a:cxn>
                <a:cxn ang="0">
                  <a:pos x="connsiteX3" y="connsiteY3"/>
                </a:cxn>
              </a:cxnLst>
              <a:rect l="l" t="t" r="r" b="b"/>
              <a:pathLst>
                <a:path w="17531" h="11078">
                  <a:moveTo>
                    <a:pt x="9142" y="5485"/>
                  </a:moveTo>
                  <a:cubicBezTo>
                    <a:pt x="5700" y="3227"/>
                    <a:pt x="323" y="0"/>
                    <a:pt x="0" y="0"/>
                  </a:cubicBezTo>
                  <a:cubicBezTo>
                    <a:pt x="108" y="108"/>
                    <a:pt x="15918" y="10540"/>
                    <a:pt x="17532" y="11078"/>
                  </a:cubicBezTo>
                  <a:cubicBezTo>
                    <a:pt x="16886" y="10540"/>
                    <a:pt x="12799" y="7744"/>
                    <a:pt x="9142"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1" name="任意多边形: 形状 908">
              <a:extLst>
                <a:ext uri="{FF2B5EF4-FFF2-40B4-BE49-F238E27FC236}">
                  <a16:creationId xmlns:a16="http://schemas.microsoft.com/office/drawing/2014/main" xmlns="" id="{1D520C0B-5294-47EB-8352-BEB3802C4229}"/>
                </a:ext>
              </a:extLst>
            </p:cNvPr>
            <p:cNvSpPr/>
            <p:nvPr/>
          </p:nvSpPr>
          <p:spPr>
            <a:xfrm>
              <a:off x="1754313" y="885373"/>
              <a:ext cx="66693" cy="55000"/>
            </a:xfrm>
            <a:custGeom>
              <a:avLst/>
              <a:gdLst>
                <a:gd name="connsiteX0" fmla="*/ 257 w 15783"/>
                <a:gd name="connsiteY0" fmla="*/ 217 h 13016"/>
                <a:gd name="connsiteX1" fmla="*/ 14562 w 15783"/>
                <a:gd name="connsiteY1" fmla="*/ 13016 h 13016"/>
                <a:gd name="connsiteX2" fmla="*/ 11980 w 15783"/>
                <a:gd name="connsiteY2" fmla="*/ 6563 h 13016"/>
                <a:gd name="connsiteX3" fmla="*/ 687 w 15783"/>
                <a:gd name="connsiteY3" fmla="*/ 2 h 13016"/>
                <a:gd name="connsiteX4" fmla="*/ 257 w 15783"/>
                <a:gd name="connsiteY4" fmla="*/ 217 h 1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3" h="13016">
                  <a:moveTo>
                    <a:pt x="257" y="217"/>
                  </a:moveTo>
                  <a:cubicBezTo>
                    <a:pt x="-1894" y="2261"/>
                    <a:pt x="10044" y="12909"/>
                    <a:pt x="14562" y="13016"/>
                  </a:cubicBezTo>
                  <a:cubicBezTo>
                    <a:pt x="16928" y="13016"/>
                    <a:pt x="15745" y="10112"/>
                    <a:pt x="11980" y="6563"/>
                  </a:cubicBezTo>
                  <a:cubicBezTo>
                    <a:pt x="9076" y="3767"/>
                    <a:pt x="3591" y="-105"/>
                    <a:pt x="687" y="2"/>
                  </a:cubicBezTo>
                  <a:cubicBezTo>
                    <a:pt x="687" y="2"/>
                    <a:pt x="472" y="110"/>
                    <a:pt x="257" y="2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2" name="任意多边形: 形状 909">
              <a:extLst>
                <a:ext uri="{FF2B5EF4-FFF2-40B4-BE49-F238E27FC236}">
                  <a16:creationId xmlns:a16="http://schemas.microsoft.com/office/drawing/2014/main" xmlns="" id="{1D1EC3EB-1B02-434B-8C1F-78003405916D}"/>
                </a:ext>
              </a:extLst>
            </p:cNvPr>
            <p:cNvSpPr/>
            <p:nvPr/>
          </p:nvSpPr>
          <p:spPr>
            <a:xfrm>
              <a:off x="1855322" y="866286"/>
              <a:ext cx="68636" cy="54105"/>
            </a:xfrm>
            <a:custGeom>
              <a:avLst/>
              <a:gdLst>
                <a:gd name="connsiteX0" fmla="*/ 11739 w 16243"/>
                <a:gd name="connsiteY0" fmla="*/ 6456 h 12804"/>
                <a:gd name="connsiteX1" fmla="*/ 554 w 16243"/>
                <a:gd name="connsiteY1" fmla="*/ 2 h 12804"/>
                <a:gd name="connsiteX2" fmla="*/ 123 w 16243"/>
                <a:gd name="connsiteY2" fmla="*/ 217 h 12804"/>
                <a:gd name="connsiteX3" fmla="*/ 15289 w 16243"/>
                <a:gd name="connsiteY3" fmla="*/ 12801 h 12804"/>
                <a:gd name="connsiteX4" fmla="*/ 11739 w 16243"/>
                <a:gd name="connsiteY4" fmla="*/ 6456 h 1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3" h="12804">
                  <a:moveTo>
                    <a:pt x="11739" y="6456"/>
                  </a:moveTo>
                  <a:cubicBezTo>
                    <a:pt x="8620" y="3659"/>
                    <a:pt x="3027" y="-105"/>
                    <a:pt x="554" y="2"/>
                  </a:cubicBezTo>
                  <a:cubicBezTo>
                    <a:pt x="446" y="2"/>
                    <a:pt x="231" y="110"/>
                    <a:pt x="123" y="217"/>
                  </a:cubicBezTo>
                  <a:cubicBezTo>
                    <a:pt x="-1382" y="2368"/>
                    <a:pt x="11309" y="12801"/>
                    <a:pt x="15289" y="12801"/>
                  </a:cubicBezTo>
                  <a:cubicBezTo>
                    <a:pt x="17440" y="12909"/>
                    <a:pt x="15827" y="10005"/>
                    <a:pt x="11739" y="64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3" name="任意多边形: 形状 910">
              <a:extLst>
                <a:ext uri="{FF2B5EF4-FFF2-40B4-BE49-F238E27FC236}">
                  <a16:creationId xmlns:a16="http://schemas.microsoft.com/office/drawing/2014/main" xmlns="" id="{03AC1A28-9073-48E1-88AD-BBB6C736D262}"/>
                </a:ext>
              </a:extLst>
            </p:cNvPr>
            <p:cNvSpPr/>
            <p:nvPr/>
          </p:nvSpPr>
          <p:spPr>
            <a:xfrm>
              <a:off x="1937932" y="847169"/>
              <a:ext cx="69811" cy="53665"/>
            </a:xfrm>
            <a:custGeom>
              <a:avLst/>
              <a:gdLst>
                <a:gd name="connsiteX0" fmla="*/ 11334 w 16521"/>
                <a:gd name="connsiteY0" fmla="*/ 6355 h 12700"/>
                <a:gd name="connsiteX1" fmla="*/ 363 w 16521"/>
                <a:gd name="connsiteY1" fmla="*/ 9 h 12700"/>
                <a:gd name="connsiteX2" fmla="*/ 148 w 16521"/>
                <a:gd name="connsiteY2" fmla="*/ 116 h 12700"/>
                <a:gd name="connsiteX3" fmla="*/ 15851 w 16521"/>
                <a:gd name="connsiteY3" fmla="*/ 12700 h 12700"/>
                <a:gd name="connsiteX4" fmla="*/ 11334 w 16521"/>
                <a:gd name="connsiteY4" fmla="*/ 6355 h 12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21" h="12700">
                  <a:moveTo>
                    <a:pt x="11334" y="6355"/>
                  </a:moveTo>
                  <a:cubicBezTo>
                    <a:pt x="8000" y="3558"/>
                    <a:pt x="2407" y="-206"/>
                    <a:pt x="363" y="9"/>
                  </a:cubicBezTo>
                  <a:cubicBezTo>
                    <a:pt x="256" y="9"/>
                    <a:pt x="256" y="9"/>
                    <a:pt x="148" y="116"/>
                  </a:cubicBezTo>
                  <a:cubicBezTo>
                    <a:pt x="-1573" y="1622"/>
                    <a:pt x="12194" y="12700"/>
                    <a:pt x="15851" y="12700"/>
                  </a:cubicBezTo>
                  <a:cubicBezTo>
                    <a:pt x="17680" y="12700"/>
                    <a:pt x="15636" y="9904"/>
                    <a:pt x="11334" y="63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4" name="任意多边形: 形状 911">
              <a:extLst>
                <a:ext uri="{FF2B5EF4-FFF2-40B4-BE49-F238E27FC236}">
                  <a16:creationId xmlns:a16="http://schemas.microsoft.com/office/drawing/2014/main" xmlns="" id="{B4558CB3-009B-4E61-B5D6-A4CBDDA08CCE}"/>
                </a:ext>
              </a:extLst>
            </p:cNvPr>
            <p:cNvSpPr/>
            <p:nvPr/>
          </p:nvSpPr>
          <p:spPr>
            <a:xfrm>
              <a:off x="2001988" y="827622"/>
              <a:ext cx="70475" cy="53213"/>
            </a:xfrm>
            <a:custGeom>
              <a:avLst/>
              <a:gdLst>
                <a:gd name="connsiteX0" fmla="*/ 10802 w 16678"/>
                <a:gd name="connsiteY0" fmla="*/ 6248 h 12593"/>
                <a:gd name="connsiteX1" fmla="*/ 154 w 16678"/>
                <a:gd name="connsiteY1" fmla="*/ 10 h 12593"/>
                <a:gd name="connsiteX2" fmla="*/ 47 w 16678"/>
                <a:gd name="connsiteY2" fmla="*/ 117 h 12593"/>
                <a:gd name="connsiteX3" fmla="*/ 16288 w 16678"/>
                <a:gd name="connsiteY3" fmla="*/ 12594 h 12593"/>
                <a:gd name="connsiteX4" fmla="*/ 10802 w 16678"/>
                <a:gd name="connsiteY4" fmla="*/ 6248 h 12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8" h="12593">
                  <a:moveTo>
                    <a:pt x="10802" y="6248"/>
                  </a:moveTo>
                  <a:cubicBezTo>
                    <a:pt x="6823" y="3129"/>
                    <a:pt x="1552" y="-205"/>
                    <a:pt x="154" y="10"/>
                  </a:cubicBezTo>
                  <a:cubicBezTo>
                    <a:pt x="154" y="10"/>
                    <a:pt x="47" y="117"/>
                    <a:pt x="47" y="117"/>
                  </a:cubicBezTo>
                  <a:cubicBezTo>
                    <a:pt x="-921" y="1516"/>
                    <a:pt x="13491" y="12594"/>
                    <a:pt x="16288" y="12594"/>
                  </a:cubicBezTo>
                  <a:cubicBezTo>
                    <a:pt x="17686" y="12594"/>
                    <a:pt x="15212" y="9690"/>
                    <a:pt x="10802" y="62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5" name="任意多边形: 形状 912">
              <a:extLst>
                <a:ext uri="{FF2B5EF4-FFF2-40B4-BE49-F238E27FC236}">
                  <a16:creationId xmlns:a16="http://schemas.microsoft.com/office/drawing/2014/main" xmlns="" id="{D4D889C8-3234-4671-BF8D-15EE8AB6FAC5}"/>
                </a:ext>
              </a:extLst>
            </p:cNvPr>
            <p:cNvSpPr/>
            <p:nvPr/>
          </p:nvSpPr>
          <p:spPr>
            <a:xfrm>
              <a:off x="2046576" y="808074"/>
              <a:ext cx="70656" cy="52309"/>
            </a:xfrm>
            <a:custGeom>
              <a:avLst/>
              <a:gdLst>
                <a:gd name="connsiteX0" fmla="*/ 16491 w 16721"/>
                <a:gd name="connsiteY0" fmla="*/ 12379 h 12379"/>
                <a:gd name="connsiteX1" fmla="*/ 10253 w 16721"/>
                <a:gd name="connsiteY1" fmla="*/ 6141 h 12379"/>
                <a:gd name="connsiteX2" fmla="*/ 35 w 16721"/>
                <a:gd name="connsiteY2" fmla="*/ 10 h 12379"/>
                <a:gd name="connsiteX3" fmla="*/ 16491 w 16721"/>
                <a:gd name="connsiteY3" fmla="*/ 12379 h 12379"/>
              </a:gdLst>
              <a:ahLst/>
              <a:cxnLst>
                <a:cxn ang="0">
                  <a:pos x="connsiteX0" y="connsiteY0"/>
                </a:cxn>
                <a:cxn ang="0">
                  <a:pos x="connsiteX1" y="connsiteY1"/>
                </a:cxn>
                <a:cxn ang="0">
                  <a:pos x="connsiteX2" y="connsiteY2"/>
                </a:cxn>
                <a:cxn ang="0">
                  <a:pos x="connsiteX3" y="connsiteY3"/>
                </a:cxn>
              </a:cxnLst>
              <a:rect l="l" t="t" r="r" b="b"/>
              <a:pathLst>
                <a:path w="16721" h="12379">
                  <a:moveTo>
                    <a:pt x="16491" y="12379"/>
                  </a:moveTo>
                  <a:cubicBezTo>
                    <a:pt x="17567" y="12379"/>
                    <a:pt x="14770" y="9583"/>
                    <a:pt x="10253" y="6141"/>
                  </a:cubicBezTo>
                  <a:cubicBezTo>
                    <a:pt x="6166" y="3022"/>
                    <a:pt x="1003" y="-205"/>
                    <a:pt x="35" y="10"/>
                  </a:cubicBezTo>
                  <a:cubicBezTo>
                    <a:pt x="-825" y="1086"/>
                    <a:pt x="14340" y="12487"/>
                    <a:pt x="16491" y="1237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6" name="任意多边形: 形状 913">
              <a:extLst>
                <a:ext uri="{FF2B5EF4-FFF2-40B4-BE49-F238E27FC236}">
                  <a16:creationId xmlns:a16="http://schemas.microsoft.com/office/drawing/2014/main" xmlns="" id="{05265390-0423-43BF-86E5-8E4D4F74746F}"/>
                </a:ext>
              </a:extLst>
            </p:cNvPr>
            <p:cNvSpPr/>
            <p:nvPr/>
          </p:nvSpPr>
          <p:spPr>
            <a:xfrm>
              <a:off x="2070358" y="788531"/>
              <a:ext cx="71362" cy="51451"/>
            </a:xfrm>
            <a:custGeom>
              <a:avLst/>
              <a:gdLst>
                <a:gd name="connsiteX0" fmla="*/ 9788 w 16888"/>
                <a:gd name="connsiteY0" fmla="*/ 6034 h 12176"/>
                <a:gd name="connsiteX1" fmla="*/ 9788 w 16888"/>
                <a:gd name="connsiteY1" fmla="*/ 6034 h 12176"/>
                <a:gd name="connsiteX2" fmla="*/ 0 w 16888"/>
                <a:gd name="connsiteY2" fmla="*/ 11 h 12176"/>
                <a:gd name="connsiteX3" fmla="*/ 16886 w 16888"/>
                <a:gd name="connsiteY3" fmla="*/ 12164 h 12176"/>
                <a:gd name="connsiteX4" fmla="*/ 9788 w 16888"/>
                <a:gd name="connsiteY4" fmla="*/ 6034 h 12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8" h="12176">
                  <a:moveTo>
                    <a:pt x="9788" y="6034"/>
                  </a:moveTo>
                  <a:lnTo>
                    <a:pt x="9788" y="6034"/>
                  </a:lnTo>
                  <a:cubicBezTo>
                    <a:pt x="5593" y="2915"/>
                    <a:pt x="645" y="-205"/>
                    <a:pt x="0" y="11"/>
                  </a:cubicBezTo>
                  <a:cubicBezTo>
                    <a:pt x="0" y="1194"/>
                    <a:pt x="15811" y="12595"/>
                    <a:pt x="16886" y="12164"/>
                  </a:cubicBezTo>
                  <a:cubicBezTo>
                    <a:pt x="16994" y="11519"/>
                    <a:pt x="12692" y="8077"/>
                    <a:pt x="9788" y="60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7" name="任意多边形: 形状 914">
              <a:extLst>
                <a:ext uri="{FF2B5EF4-FFF2-40B4-BE49-F238E27FC236}">
                  <a16:creationId xmlns:a16="http://schemas.microsoft.com/office/drawing/2014/main" xmlns="" id="{85E68E50-3813-4343-AC5E-E38A71C7BDAE}"/>
                </a:ext>
              </a:extLst>
            </p:cNvPr>
            <p:cNvSpPr/>
            <p:nvPr/>
          </p:nvSpPr>
          <p:spPr>
            <a:xfrm>
              <a:off x="2074905" y="769034"/>
              <a:ext cx="71806" cy="50445"/>
            </a:xfrm>
            <a:custGeom>
              <a:avLst/>
              <a:gdLst>
                <a:gd name="connsiteX0" fmla="*/ 9142 w 16993"/>
                <a:gd name="connsiteY0" fmla="*/ 5916 h 11938"/>
                <a:gd name="connsiteX1" fmla="*/ 0 w 16993"/>
                <a:gd name="connsiteY1" fmla="*/ 0 h 11938"/>
                <a:gd name="connsiteX2" fmla="*/ 16994 w 16993"/>
                <a:gd name="connsiteY2" fmla="*/ 11939 h 11938"/>
                <a:gd name="connsiteX3" fmla="*/ 9142 w 16993"/>
                <a:gd name="connsiteY3" fmla="*/ 5916 h 11938"/>
                <a:gd name="connsiteX4" fmla="*/ 9142 w 16993"/>
                <a:gd name="connsiteY4" fmla="*/ 5916 h 11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11938">
                  <a:moveTo>
                    <a:pt x="9142" y="5916"/>
                  </a:moveTo>
                  <a:cubicBezTo>
                    <a:pt x="6991" y="4410"/>
                    <a:pt x="645" y="0"/>
                    <a:pt x="0" y="0"/>
                  </a:cubicBezTo>
                  <a:cubicBezTo>
                    <a:pt x="538" y="753"/>
                    <a:pt x="15918" y="11939"/>
                    <a:pt x="16994" y="11939"/>
                  </a:cubicBezTo>
                  <a:cubicBezTo>
                    <a:pt x="16456" y="11401"/>
                    <a:pt x="12584" y="8389"/>
                    <a:pt x="9142" y="5916"/>
                  </a:cubicBezTo>
                  <a:lnTo>
                    <a:pt x="9142" y="591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828" name="任意多边形: 形状 915">
              <a:extLst>
                <a:ext uri="{FF2B5EF4-FFF2-40B4-BE49-F238E27FC236}">
                  <a16:creationId xmlns:a16="http://schemas.microsoft.com/office/drawing/2014/main" xmlns="" id="{ACD3FCF5-F51B-4E26-8585-7D31DE60AD0B}"/>
                </a:ext>
              </a:extLst>
            </p:cNvPr>
            <p:cNvSpPr/>
            <p:nvPr/>
          </p:nvSpPr>
          <p:spPr>
            <a:xfrm>
              <a:off x="2058543" y="750399"/>
              <a:ext cx="70897" cy="49993"/>
            </a:xfrm>
            <a:custGeom>
              <a:avLst/>
              <a:gdLst>
                <a:gd name="connsiteX0" fmla="*/ 3872 w 16778"/>
                <a:gd name="connsiteY0" fmla="*/ 2581 h 11831"/>
                <a:gd name="connsiteX1" fmla="*/ 215 w 16778"/>
                <a:gd name="connsiteY1" fmla="*/ 108 h 11831"/>
                <a:gd name="connsiteX2" fmla="*/ 0 w 16778"/>
                <a:gd name="connsiteY2" fmla="*/ 0 h 11831"/>
                <a:gd name="connsiteX3" fmla="*/ 16779 w 16778"/>
                <a:gd name="connsiteY3" fmla="*/ 11831 h 11831"/>
                <a:gd name="connsiteX4" fmla="*/ 3872 w 16778"/>
                <a:gd name="connsiteY4" fmla="*/ 25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1831">
                  <a:moveTo>
                    <a:pt x="3872" y="2581"/>
                  </a:moveTo>
                  <a:lnTo>
                    <a:pt x="215" y="108"/>
                  </a:lnTo>
                  <a:cubicBezTo>
                    <a:pt x="107" y="108"/>
                    <a:pt x="107" y="0"/>
                    <a:pt x="0" y="0"/>
                  </a:cubicBezTo>
                  <a:cubicBezTo>
                    <a:pt x="5593" y="3980"/>
                    <a:pt x="11293" y="7852"/>
                    <a:pt x="16779" y="11831"/>
                  </a:cubicBezTo>
                  <a:lnTo>
                    <a:pt x="3872" y="258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844" name="任意多边形: 形状 931">
              <a:extLst>
                <a:ext uri="{FF2B5EF4-FFF2-40B4-BE49-F238E27FC236}">
                  <a16:creationId xmlns:a16="http://schemas.microsoft.com/office/drawing/2014/main" xmlns="" id="{45789B21-7B17-425D-B705-C887D1E1ABE0}"/>
                </a:ext>
              </a:extLst>
            </p:cNvPr>
            <p:cNvSpPr/>
            <p:nvPr/>
          </p:nvSpPr>
          <p:spPr>
            <a:xfrm>
              <a:off x="80966" y="1138077"/>
              <a:ext cx="56602" cy="63139"/>
            </a:xfrm>
            <a:custGeom>
              <a:avLst/>
              <a:gdLst>
                <a:gd name="connsiteX0" fmla="*/ 6692 w 13395"/>
                <a:gd name="connsiteY0" fmla="*/ 0 h 14942"/>
                <a:gd name="connsiteX1" fmla="*/ 1852 w 13395"/>
                <a:gd name="connsiteY1" fmla="*/ 12799 h 14942"/>
                <a:gd name="connsiteX2" fmla="*/ 13361 w 13395"/>
                <a:gd name="connsiteY2" fmla="*/ 8067 h 14942"/>
                <a:gd name="connsiteX3" fmla="*/ 6692 w 13395"/>
                <a:gd name="connsiteY3" fmla="*/ 0 h 14942"/>
              </a:gdLst>
              <a:ahLst/>
              <a:cxnLst>
                <a:cxn ang="0">
                  <a:pos x="connsiteX0" y="connsiteY0"/>
                </a:cxn>
                <a:cxn ang="0">
                  <a:pos x="connsiteX1" y="connsiteY1"/>
                </a:cxn>
                <a:cxn ang="0">
                  <a:pos x="connsiteX2" y="connsiteY2"/>
                </a:cxn>
                <a:cxn ang="0">
                  <a:pos x="connsiteX3" y="connsiteY3"/>
                </a:cxn>
              </a:cxnLst>
              <a:rect l="l" t="t" r="r" b="b"/>
              <a:pathLst>
                <a:path w="13395" h="14942">
                  <a:moveTo>
                    <a:pt x="6692" y="0"/>
                  </a:moveTo>
                  <a:cubicBezTo>
                    <a:pt x="239" y="430"/>
                    <a:pt x="-1912" y="8497"/>
                    <a:pt x="1852" y="12799"/>
                  </a:cubicBezTo>
                  <a:cubicBezTo>
                    <a:pt x="5832" y="17209"/>
                    <a:pt x="12823" y="14412"/>
                    <a:pt x="13361" y="8067"/>
                  </a:cubicBezTo>
                  <a:cubicBezTo>
                    <a:pt x="13683" y="4732"/>
                    <a:pt x="11747" y="215"/>
                    <a:pt x="669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45" name="任意多边形: 形状 932">
              <a:extLst>
                <a:ext uri="{FF2B5EF4-FFF2-40B4-BE49-F238E27FC236}">
                  <a16:creationId xmlns:a16="http://schemas.microsoft.com/office/drawing/2014/main" xmlns="" id="{69C98ADA-F964-4BD8-8844-07C8F302D764}"/>
                </a:ext>
              </a:extLst>
            </p:cNvPr>
            <p:cNvSpPr/>
            <p:nvPr/>
          </p:nvSpPr>
          <p:spPr>
            <a:xfrm>
              <a:off x="298170" y="1133078"/>
              <a:ext cx="57409" cy="62923"/>
            </a:xfrm>
            <a:custGeom>
              <a:avLst/>
              <a:gdLst>
                <a:gd name="connsiteX0" fmla="*/ 13585 w 13586"/>
                <a:gd name="connsiteY0" fmla="*/ 7959 h 14891"/>
                <a:gd name="connsiteX1" fmla="*/ 13585 w 13586"/>
                <a:gd name="connsiteY1" fmla="*/ 7959 h 14891"/>
                <a:gd name="connsiteX2" fmla="*/ 5949 w 13586"/>
                <a:gd name="connsiteY2" fmla="*/ 0 h 14891"/>
                <a:gd name="connsiteX3" fmla="*/ 2507 w 13586"/>
                <a:gd name="connsiteY3" fmla="*/ 12799 h 14891"/>
                <a:gd name="connsiteX4" fmla="*/ 13585 w 13586"/>
                <a:gd name="connsiteY4" fmla="*/ 7959 h 14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6" h="14891">
                  <a:moveTo>
                    <a:pt x="13585" y="7959"/>
                  </a:moveTo>
                  <a:lnTo>
                    <a:pt x="13585" y="7959"/>
                  </a:lnTo>
                  <a:cubicBezTo>
                    <a:pt x="13478" y="4732"/>
                    <a:pt x="11112" y="215"/>
                    <a:pt x="5949" y="0"/>
                  </a:cubicBezTo>
                  <a:cubicBezTo>
                    <a:pt x="-505" y="538"/>
                    <a:pt x="-1795" y="8604"/>
                    <a:pt x="2507" y="12799"/>
                  </a:cubicBezTo>
                  <a:cubicBezTo>
                    <a:pt x="7024" y="17209"/>
                    <a:pt x="13693" y="14197"/>
                    <a:pt x="13585" y="79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46" name="任意多边形: 形状 933">
              <a:extLst>
                <a:ext uri="{FF2B5EF4-FFF2-40B4-BE49-F238E27FC236}">
                  <a16:creationId xmlns:a16="http://schemas.microsoft.com/office/drawing/2014/main" xmlns="" id="{CEC432B1-66BC-4020-AE4B-34585A52F9A4}"/>
                </a:ext>
              </a:extLst>
            </p:cNvPr>
            <p:cNvSpPr/>
            <p:nvPr/>
          </p:nvSpPr>
          <p:spPr>
            <a:xfrm>
              <a:off x="514863" y="1126262"/>
              <a:ext cx="58318" cy="62530"/>
            </a:xfrm>
            <a:custGeom>
              <a:avLst/>
              <a:gdLst>
                <a:gd name="connsiteX0" fmla="*/ 3821 w 13801"/>
                <a:gd name="connsiteY0" fmla="*/ 13229 h 14798"/>
                <a:gd name="connsiteX1" fmla="*/ 13716 w 13801"/>
                <a:gd name="connsiteY1" fmla="*/ 7852 h 14798"/>
                <a:gd name="connsiteX2" fmla="*/ 5327 w 13801"/>
                <a:gd name="connsiteY2" fmla="*/ 0 h 14798"/>
                <a:gd name="connsiteX3" fmla="*/ 4681 w 13801"/>
                <a:gd name="connsiteY3" fmla="*/ 108 h 14798"/>
                <a:gd name="connsiteX4" fmla="*/ 3821 w 13801"/>
                <a:gd name="connsiteY4" fmla="*/ 13229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01" h="14798">
                  <a:moveTo>
                    <a:pt x="3821" y="13229"/>
                  </a:moveTo>
                  <a:cubicBezTo>
                    <a:pt x="8769" y="16886"/>
                    <a:pt x="14577" y="13767"/>
                    <a:pt x="13716" y="7852"/>
                  </a:cubicBezTo>
                  <a:cubicBezTo>
                    <a:pt x="13286" y="4625"/>
                    <a:pt x="10382" y="108"/>
                    <a:pt x="5327" y="0"/>
                  </a:cubicBezTo>
                  <a:cubicBezTo>
                    <a:pt x="5112" y="0"/>
                    <a:pt x="4897" y="0"/>
                    <a:pt x="4681" y="108"/>
                  </a:cubicBezTo>
                  <a:cubicBezTo>
                    <a:pt x="-1127" y="968"/>
                    <a:pt x="-1664" y="9142"/>
                    <a:pt x="3821" y="132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47" name="任意多边形: 形状 934">
              <a:extLst>
                <a:ext uri="{FF2B5EF4-FFF2-40B4-BE49-F238E27FC236}">
                  <a16:creationId xmlns:a16="http://schemas.microsoft.com/office/drawing/2014/main" xmlns="" id="{986CC741-377A-4AB1-B996-635C9B61208E}"/>
                </a:ext>
              </a:extLst>
            </p:cNvPr>
            <p:cNvSpPr/>
            <p:nvPr/>
          </p:nvSpPr>
          <p:spPr>
            <a:xfrm>
              <a:off x="729566" y="1116716"/>
              <a:ext cx="59729" cy="62509"/>
            </a:xfrm>
            <a:custGeom>
              <a:avLst/>
              <a:gdLst>
                <a:gd name="connsiteX0" fmla="*/ 4638 w 14135"/>
                <a:gd name="connsiteY0" fmla="*/ 0 h 14793"/>
                <a:gd name="connsiteX1" fmla="*/ 3347 w 14135"/>
                <a:gd name="connsiteY1" fmla="*/ 215 h 14793"/>
                <a:gd name="connsiteX2" fmla="*/ 5283 w 14135"/>
                <a:gd name="connsiteY2" fmla="*/ 13660 h 14793"/>
                <a:gd name="connsiteX3" fmla="*/ 13888 w 14135"/>
                <a:gd name="connsiteY3" fmla="*/ 7744 h 14793"/>
                <a:gd name="connsiteX4" fmla="*/ 4638 w 14135"/>
                <a:gd name="connsiteY4" fmla="*/ 0 h 14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5" h="14793">
                  <a:moveTo>
                    <a:pt x="4638" y="0"/>
                  </a:moveTo>
                  <a:cubicBezTo>
                    <a:pt x="4208" y="0"/>
                    <a:pt x="3777" y="108"/>
                    <a:pt x="3347" y="215"/>
                  </a:cubicBezTo>
                  <a:cubicBezTo>
                    <a:pt x="-1923" y="1828"/>
                    <a:pt x="-740" y="10218"/>
                    <a:pt x="5283" y="13660"/>
                  </a:cubicBezTo>
                  <a:cubicBezTo>
                    <a:pt x="10554" y="16671"/>
                    <a:pt x="15286" y="13337"/>
                    <a:pt x="13888" y="7744"/>
                  </a:cubicBezTo>
                  <a:cubicBezTo>
                    <a:pt x="13027" y="4625"/>
                    <a:pt x="9693" y="108"/>
                    <a:pt x="46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48" name="任意多边形: 形状 935">
              <a:extLst>
                <a:ext uri="{FF2B5EF4-FFF2-40B4-BE49-F238E27FC236}">
                  <a16:creationId xmlns:a16="http://schemas.microsoft.com/office/drawing/2014/main" xmlns="" id="{94105050-3792-4F0A-A73D-9C4404EA9220}"/>
                </a:ext>
              </a:extLst>
            </p:cNvPr>
            <p:cNvSpPr/>
            <p:nvPr/>
          </p:nvSpPr>
          <p:spPr>
            <a:xfrm>
              <a:off x="940673" y="1105353"/>
              <a:ext cx="60891" cy="61660"/>
            </a:xfrm>
            <a:custGeom>
              <a:avLst/>
              <a:gdLst>
                <a:gd name="connsiteX0" fmla="*/ 3939 w 14410"/>
                <a:gd name="connsiteY0" fmla="*/ 0 h 14592"/>
                <a:gd name="connsiteX1" fmla="*/ 2756 w 14410"/>
                <a:gd name="connsiteY1" fmla="*/ 215 h 14592"/>
                <a:gd name="connsiteX2" fmla="*/ 6843 w 14410"/>
                <a:gd name="connsiteY2" fmla="*/ 13875 h 14592"/>
                <a:gd name="connsiteX3" fmla="*/ 13942 w 14410"/>
                <a:gd name="connsiteY3" fmla="*/ 7529 h 14592"/>
                <a:gd name="connsiteX4" fmla="*/ 3939 w 14410"/>
                <a:gd name="connsiteY4" fmla="*/ 0 h 14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10" h="14592">
                  <a:moveTo>
                    <a:pt x="3939" y="0"/>
                  </a:moveTo>
                  <a:cubicBezTo>
                    <a:pt x="3617" y="0"/>
                    <a:pt x="3079" y="108"/>
                    <a:pt x="2756" y="215"/>
                  </a:cubicBezTo>
                  <a:cubicBezTo>
                    <a:pt x="-2514" y="1936"/>
                    <a:pt x="283" y="10971"/>
                    <a:pt x="6843" y="13875"/>
                  </a:cubicBezTo>
                  <a:cubicBezTo>
                    <a:pt x="12006" y="16133"/>
                    <a:pt x="15771" y="12799"/>
                    <a:pt x="13942" y="7529"/>
                  </a:cubicBezTo>
                  <a:cubicBezTo>
                    <a:pt x="12759" y="4410"/>
                    <a:pt x="8887" y="0"/>
                    <a:pt x="393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49" name="任意多边形: 形状 936">
              <a:extLst>
                <a:ext uri="{FF2B5EF4-FFF2-40B4-BE49-F238E27FC236}">
                  <a16:creationId xmlns:a16="http://schemas.microsoft.com/office/drawing/2014/main" xmlns="" id="{25C21A38-9CDE-41E8-9038-11FA6AE41CB7}"/>
                </a:ext>
              </a:extLst>
            </p:cNvPr>
            <p:cNvSpPr/>
            <p:nvPr/>
          </p:nvSpPr>
          <p:spPr>
            <a:xfrm>
              <a:off x="1145349" y="1091265"/>
              <a:ext cx="63016" cy="61690"/>
            </a:xfrm>
            <a:custGeom>
              <a:avLst/>
              <a:gdLst>
                <a:gd name="connsiteX0" fmla="*/ 1751 w 14913"/>
                <a:gd name="connsiteY0" fmla="*/ 538 h 14599"/>
                <a:gd name="connsiteX1" fmla="*/ 8635 w 14913"/>
                <a:gd name="connsiteY1" fmla="*/ 14197 h 14599"/>
                <a:gd name="connsiteX2" fmla="*/ 14120 w 14913"/>
                <a:gd name="connsiteY2" fmla="*/ 7529 h 14599"/>
                <a:gd name="connsiteX3" fmla="*/ 3472 w 14913"/>
                <a:gd name="connsiteY3" fmla="*/ 0 h 14599"/>
                <a:gd name="connsiteX4" fmla="*/ 1751 w 14913"/>
                <a:gd name="connsiteY4" fmla="*/ 538 h 14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3" h="14599">
                  <a:moveTo>
                    <a:pt x="1751" y="538"/>
                  </a:moveTo>
                  <a:cubicBezTo>
                    <a:pt x="-2658" y="2904"/>
                    <a:pt x="1859" y="12046"/>
                    <a:pt x="8635" y="14197"/>
                  </a:cubicBezTo>
                  <a:cubicBezTo>
                    <a:pt x="13583" y="15811"/>
                    <a:pt x="16379" y="12369"/>
                    <a:pt x="14120" y="7529"/>
                  </a:cubicBezTo>
                  <a:cubicBezTo>
                    <a:pt x="12615" y="4410"/>
                    <a:pt x="8312" y="0"/>
                    <a:pt x="3472" y="0"/>
                  </a:cubicBezTo>
                  <a:cubicBezTo>
                    <a:pt x="2935" y="215"/>
                    <a:pt x="2289" y="323"/>
                    <a:pt x="1751"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0" name="任意多边形: 形状 937">
              <a:extLst>
                <a:ext uri="{FF2B5EF4-FFF2-40B4-BE49-F238E27FC236}">
                  <a16:creationId xmlns:a16="http://schemas.microsoft.com/office/drawing/2014/main" xmlns="" id="{098EA76E-F049-476A-A4E0-D9DB63F5DB19}"/>
                </a:ext>
              </a:extLst>
            </p:cNvPr>
            <p:cNvSpPr/>
            <p:nvPr/>
          </p:nvSpPr>
          <p:spPr>
            <a:xfrm>
              <a:off x="1341091" y="1076235"/>
              <a:ext cx="63194" cy="60878"/>
            </a:xfrm>
            <a:custGeom>
              <a:avLst/>
              <a:gdLst>
                <a:gd name="connsiteX0" fmla="*/ 13724 w 14955"/>
                <a:gd name="connsiteY0" fmla="*/ 7321 h 14407"/>
                <a:gd name="connsiteX1" fmla="*/ 2753 w 14955"/>
                <a:gd name="connsiteY1" fmla="*/ 8 h 14407"/>
                <a:gd name="connsiteX2" fmla="*/ 1247 w 14955"/>
                <a:gd name="connsiteY2" fmla="*/ 438 h 14407"/>
                <a:gd name="connsiteX3" fmla="*/ 10174 w 14955"/>
                <a:gd name="connsiteY3" fmla="*/ 14205 h 14407"/>
                <a:gd name="connsiteX4" fmla="*/ 13724 w 14955"/>
                <a:gd name="connsiteY4" fmla="*/ 7321 h 14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55" h="14407">
                  <a:moveTo>
                    <a:pt x="13724" y="7321"/>
                  </a:moveTo>
                  <a:cubicBezTo>
                    <a:pt x="11895" y="4202"/>
                    <a:pt x="7270" y="-208"/>
                    <a:pt x="2753" y="8"/>
                  </a:cubicBezTo>
                  <a:cubicBezTo>
                    <a:pt x="2323" y="115"/>
                    <a:pt x="1785" y="115"/>
                    <a:pt x="1247" y="438"/>
                  </a:cubicBezTo>
                  <a:cubicBezTo>
                    <a:pt x="-2732" y="3019"/>
                    <a:pt x="3506" y="12592"/>
                    <a:pt x="10174" y="14205"/>
                  </a:cubicBezTo>
                  <a:cubicBezTo>
                    <a:pt x="14692" y="15280"/>
                    <a:pt x="16305" y="11946"/>
                    <a:pt x="13724" y="73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1" name="任意多边形: 形状 938">
              <a:extLst>
                <a:ext uri="{FF2B5EF4-FFF2-40B4-BE49-F238E27FC236}">
                  <a16:creationId xmlns:a16="http://schemas.microsoft.com/office/drawing/2014/main" xmlns="" id="{223BB018-ADA2-4DE0-828A-3A55FABF0CF6}"/>
                </a:ext>
              </a:extLst>
            </p:cNvPr>
            <p:cNvSpPr/>
            <p:nvPr/>
          </p:nvSpPr>
          <p:spPr>
            <a:xfrm>
              <a:off x="1518769" y="1058986"/>
              <a:ext cx="63405" cy="60244"/>
            </a:xfrm>
            <a:custGeom>
              <a:avLst/>
              <a:gdLst>
                <a:gd name="connsiteX0" fmla="*/ 2114 w 15005"/>
                <a:gd name="connsiteY0" fmla="*/ 2 h 14257"/>
                <a:gd name="connsiteX1" fmla="*/ 824 w 15005"/>
                <a:gd name="connsiteY1" fmla="*/ 432 h 14257"/>
                <a:gd name="connsiteX2" fmla="*/ 11687 w 15005"/>
                <a:gd name="connsiteY2" fmla="*/ 14199 h 14257"/>
                <a:gd name="connsiteX3" fmla="*/ 13193 w 15005"/>
                <a:gd name="connsiteY3" fmla="*/ 7208 h 14257"/>
                <a:gd name="connsiteX4" fmla="*/ 2114 w 15005"/>
                <a:gd name="connsiteY4" fmla="*/ 2 h 14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5" h="14257">
                  <a:moveTo>
                    <a:pt x="2114" y="2"/>
                  </a:moveTo>
                  <a:cubicBezTo>
                    <a:pt x="1684" y="110"/>
                    <a:pt x="1254" y="217"/>
                    <a:pt x="824" y="432"/>
                  </a:cubicBezTo>
                  <a:cubicBezTo>
                    <a:pt x="-2618" y="3121"/>
                    <a:pt x="5449" y="13339"/>
                    <a:pt x="11687" y="14199"/>
                  </a:cubicBezTo>
                  <a:cubicBezTo>
                    <a:pt x="15451" y="14737"/>
                    <a:pt x="16097" y="11510"/>
                    <a:pt x="13193" y="7208"/>
                  </a:cubicBezTo>
                  <a:cubicBezTo>
                    <a:pt x="11149" y="4197"/>
                    <a:pt x="6309" y="-106"/>
                    <a:pt x="2114"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2" name="任意多边形: 形状 939">
              <a:extLst>
                <a:ext uri="{FF2B5EF4-FFF2-40B4-BE49-F238E27FC236}">
                  <a16:creationId xmlns:a16="http://schemas.microsoft.com/office/drawing/2014/main" xmlns="" id="{A387B4C1-25DA-48B3-A76A-2677DC2CECEC}"/>
                </a:ext>
              </a:extLst>
            </p:cNvPr>
            <p:cNvSpPr/>
            <p:nvPr/>
          </p:nvSpPr>
          <p:spPr>
            <a:xfrm>
              <a:off x="1678417" y="1041238"/>
              <a:ext cx="63874" cy="59809"/>
            </a:xfrm>
            <a:custGeom>
              <a:avLst/>
              <a:gdLst>
                <a:gd name="connsiteX0" fmla="*/ 12411 w 15116"/>
                <a:gd name="connsiteY0" fmla="*/ 14098 h 14154"/>
                <a:gd name="connsiteX1" fmla="*/ 12733 w 15116"/>
                <a:gd name="connsiteY1" fmla="*/ 7107 h 14154"/>
                <a:gd name="connsiteX2" fmla="*/ 1547 w 15116"/>
                <a:gd name="connsiteY2" fmla="*/ 8 h 14154"/>
                <a:gd name="connsiteX3" fmla="*/ 795 w 15116"/>
                <a:gd name="connsiteY3" fmla="*/ 223 h 14154"/>
                <a:gd name="connsiteX4" fmla="*/ 12411 w 15116"/>
                <a:gd name="connsiteY4" fmla="*/ 14098 h 14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6" h="14154">
                  <a:moveTo>
                    <a:pt x="12411" y="14098"/>
                  </a:moveTo>
                  <a:cubicBezTo>
                    <a:pt x="15852" y="14636"/>
                    <a:pt x="16067" y="11301"/>
                    <a:pt x="12733" y="7107"/>
                  </a:cubicBezTo>
                  <a:cubicBezTo>
                    <a:pt x="10367" y="3987"/>
                    <a:pt x="5204" y="-207"/>
                    <a:pt x="1547" y="8"/>
                  </a:cubicBezTo>
                  <a:cubicBezTo>
                    <a:pt x="1332" y="8"/>
                    <a:pt x="1010" y="116"/>
                    <a:pt x="795" y="223"/>
                  </a:cubicBezTo>
                  <a:cubicBezTo>
                    <a:pt x="-2755" y="2374"/>
                    <a:pt x="6387" y="13237"/>
                    <a:pt x="12411" y="140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3" name="任意多边形: 形状 940">
              <a:extLst>
                <a:ext uri="{FF2B5EF4-FFF2-40B4-BE49-F238E27FC236}">
                  <a16:creationId xmlns:a16="http://schemas.microsoft.com/office/drawing/2014/main" xmlns="" id="{6D814037-38DA-4B46-83FA-1B456837E3B3}"/>
                </a:ext>
              </a:extLst>
            </p:cNvPr>
            <p:cNvSpPr/>
            <p:nvPr/>
          </p:nvSpPr>
          <p:spPr>
            <a:xfrm>
              <a:off x="1818356" y="1022147"/>
              <a:ext cx="64770" cy="59116"/>
            </a:xfrm>
            <a:custGeom>
              <a:avLst/>
              <a:gdLst>
                <a:gd name="connsiteX0" fmla="*/ 481 w 15328"/>
                <a:gd name="connsiteY0" fmla="*/ 223 h 13990"/>
                <a:gd name="connsiteX1" fmla="*/ 13711 w 15328"/>
                <a:gd name="connsiteY1" fmla="*/ 13990 h 13990"/>
                <a:gd name="connsiteX2" fmla="*/ 12312 w 15328"/>
                <a:gd name="connsiteY2" fmla="*/ 6999 h 13990"/>
                <a:gd name="connsiteX3" fmla="*/ 1127 w 15328"/>
                <a:gd name="connsiteY3" fmla="*/ 8 h 13990"/>
                <a:gd name="connsiteX4" fmla="*/ 481 w 15328"/>
                <a:gd name="connsiteY4" fmla="*/ 223 h 1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3990">
                  <a:moveTo>
                    <a:pt x="481" y="223"/>
                  </a:moveTo>
                  <a:cubicBezTo>
                    <a:pt x="-2423" y="2482"/>
                    <a:pt x="8548" y="13883"/>
                    <a:pt x="13711" y="13990"/>
                  </a:cubicBezTo>
                  <a:cubicBezTo>
                    <a:pt x="16292" y="13990"/>
                    <a:pt x="15754" y="10871"/>
                    <a:pt x="12312" y="6999"/>
                  </a:cubicBezTo>
                  <a:cubicBezTo>
                    <a:pt x="9624" y="3987"/>
                    <a:pt x="4461" y="-207"/>
                    <a:pt x="1127" y="8"/>
                  </a:cubicBezTo>
                  <a:cubicBezTo>
                    <a:pt x="912" y="8"/>
                    <a:pt x="589" y="116"/>
                    <a:pt x="481"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4" name="任意多边形: 形状 941">
              <a:extLst>
                <a:ext uri="{FF2B5EF4-FFF2-40B4-BE49-F238E27FC236}">
                  <a16:creationId xmlns:a16="http://schemas.microsoft.com/office/drawing/2014/main" xmlns="" id="{45B37DC5-16E9-44EF-8FDC-505BCD07D9B8}"/>
                </a:ext>
              </a:extLst>
            </p:cNvPr>
            <p:cNvSpPr/>
            <p:nvPr/>
          </p:nvSpPr>
          <p:spPr>
            <a:xfrm>
              <a:off x="1938714" y="1002152"/>
              <a:ext cx="65928" cy="58660"/>
            </a:xfrm>
            <a:custGeom>
              <a:avLst/>
              <a:gdLst>
                <a:gd name="connsiteX0" fmla="*/ 14376 w 15602"/>
                <a:gd name="connsiteY0" fmla="*/ 13883 h 13882"/>
                <a:gd name="connsiteX1" fmla="*/ 11902 w 15602"/>
                <a:gd name="connsiteY1" fmla="*/ 6892 h 13882"/>
                <a:gd name="connsiteX2" fmla="*/ 824 w 15602"/>
                <a:gd name="connsiteY2" fmla="*/ 8 h 13882"/>
                <a:gd name="connsiteX3" fmla="*/ 286 w 15602"/>
                <a:gd name="connsiteY3" fmla="*/ 223 h 13882"/>
                <a:gd name="connsiteX4" fmla="*/ 14376 w 15602"/>
                <a:gd name="connsiteY4" fmla="*/ 13883 h 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02" h="13882">
                  <a:moveTo>
                    <a:pt x="14376" y="13883"/>
                  </a:moveTo>
                  <a:cubicBezTo>
                    <a:pt x="16742" y="13883"/>
                    <a:pt x="15559" y="10764"/>
                    <a:pt x="11902" y="6892"/>
                  </a:cubicBezTo>
                  <a:cubicBezTo>
                    <a:pt x="8998" y="3880"/>
                    <a:pt x="3728" y="-207"/>
                    <a:pt x="824" y="8"/>
                  </a:cubicBezTo>
                  <a:cubicBezTo>
                    <a:pt x="609" y="116"/>
                    <a:pt x="393" y="116"/>
                    <a:pt x="286" y="223"/>
                  </a:cubicBezTo>
                  <a:cubicBezTo>
                    <a:pt x="-1973" y="2482"/>
                    <a:pt x="9751" y="13883"/>
                    <a:pt x="14376" y="138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5" name="任意多边形: 形状 942">
              <a:extLst>
                <a:ext uri="{FF2B5EF4-FFF2-40B4-BE49-F238E27FC236}">
                  <a16:creationId xmlns:a16="http://schemas.microsoft.com/office/drawing/2014/main" xmlns="" id="{3DFDF1FB-8177-4C70-B40E-BDCD169BF11A}"/>
                </a:ext>
              </a:extLst>
            </p:cNvPr>
            <p:cNvSpPr/>
            <p:nvPr/>
          </p:nvSpPr>
          <p:spPr>
            <a:xfrm>
              <a:off x="2039042" y="981700"/>
              <a:ext cx="66887" cy="58208"/>
            </a:xfrm>
            <a:custGeom>
              <a:avLst/>
              <a:gdLst>
                <a:gd name="connsiteX0" fmla="*/ 527 w 15829"/>
                <a:gd name="connsiteY0" fmla="*/ 8 h 13775"/>
                <a:gd name="connsiteX1" fmla="*/ 312 w 15829"/>
                <a:gd name="connsiteY1" fmla="*/ 116 h 13775"/>
                <a:gd name="connsiteX2" fmla="*/ 14940 w 15829"/>
                <a:gd name="connsiteY2" fmla="*/ 13775 h 13775"/>
                <a:gd name="connsiteX3" fmla="*/ 11498 w 15829"/>
                <a:gd name="connsiteY3" fmla="*/ 6892 h 13775"/>
                <a:gd name="connsiteX4" fmla="*/ 527 w 15829"/>
                <a:gd name="connsiteY4" fmla="*/ 8 h 13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29" h="13775">
                  <a:moveTo>
                    <a:pt x="527" y="8"/>
                  </a:moveTo>
                  <a:cubicBezTo>
                    <a:pt x="420" y="8"/>
                    <a:pt x="312" y="116"/>
                    <a:pt x="312" y="116"/>
                  </a:cubicBezTo>
                  <a:cubicBezTo>
                    <a:pt x="-2162" y="1729"/>
                    <a:pt x="10745" y="13775"/>
                    <a:pt x="14940" y="13775"/>
                  </a:cubicBezTo>
                  <a:cubicBezTo>
                    <a:pt x="16983" y="13775"/>
                    <a:pt x="15370" y="10656"/>
                    <a:pt x="11498" y="6892"/>
                  </a:cubicBezTo>
                  <a:cubicBezTo>
                    <a:pt x="8379" y="3880"/>
                    <a:pt x="3001" y="-207"/>
                    <a:pt x="527"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6" name="任意多边形: 形状 943">
              <a:extLst>
                <a:ext uri="{FF2B5EF4-FFF2-40B4-BE49-F238E27FC236}">
                  <a16:creationId xmlns:a16="http://schemas.microsoft.com/office/drawing/2014/main" xmlns="" id="{40399067-9A9A-480C-9563-DC0C7CC80AC7}"/>
                </a:ext>
              </a:extLst>
            </p:cNvPr>
            <p:cNvSpPr/>
            <p:nvPr/>
          </p:nvSpPr>
          <p:spPr>
            <a:xfrm>
              <a:off x="2119405" y="960339"/>
              <a:ext cx="67428" cy="57751"/>
            </a:xfrm>
            <a:custGeom>
              <a:avLst/>
              <a:gdLst>
                <a:gd name="connsiteX0" fmla="*/ 117 w 15957"/>
                <a:gd name="connsiteY0" fmla="*/ 223 h 13667"/>
                <a:gd name="connsiteX1" fmla="*/ 15390 w 15957"/>
                <a:gd name="connsiteY1" fmla="*/ 13668 h 13667"/>
                <a:gd name="connsiteX2" fmla="*/ 10980 w 15957"/>
                <a:gd name="connsiteY2" fmla="*/ 6784 h 13667"/>
                <a:gd name="connsiteX3" fmla="*/ 440 w 15957"/>
                <a:gd name="connsiteY3" fmla="*/ 8 h 13667"/>
                <a:gd name="connsiteX4" fmla="*/ 117 w 15957"/>
                <a:gd name="connsiteY4" fmla="*/ 223 h 1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57" h="13667">
                  <a:moveTo>
                    <a:pt x="117" y="223"/>
                  </a:moveTo>
                  <a:cubicBezTo>
                    <a:pt x="-1389" y="1729"/>
                    <a:pt x="12056" y="13668"/>
                    <a:pt x="15390" y="13668"/>
                  </a:cubicBezTo>
                  <a:cubicBezTo>
                    <a:pt x="17003" y="13668"/>
                    <a:pt x="15067" y="10549"/>
                    <a:pt x="10980" y="6784"/>
                  </a:cubicBezTo>
                  <a:cubicBezTo>
                    <a:pt x="7754" y="3880"/>
                    <a:pt x="2376" y="-207"/>
                    <a:pt x="440" y="8"/>
                  </a:cubicBezTo>
                  <a:cubicBezTo>
                    <a:pt x="225" y="116"/>
                    <a:pt x="225" y="116"/>
                    <a:pt x="117"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7" name="任意多边形: 形状 944">
              <a:extLst>
                <a:ext uri="{FF2B5EF4-FFF2-40B4-BE49-F238E27FC236}">
                  <a16:creationId xmlns:a16="http://schemas.microsoft.com/office/drawing/2014/main" xmlns="" id="{C8F60F4B-616F-4C79-8E5F-91EDCBA7943E}"/>
                </a:ext>
              </a:extLst>
            </p:cNvPr>
            <p:cNvSpPr/>
            <p:nvPr/>
          </p:nvSpPr>
          <p:spPr>
            <a:xfrm>
              <a:off x="2178821" y="939427"/>
              <a:ext cx="67998" cy="56847"/>
            </a:xfrm>
            <a:custGeom>
              <a:avLst/>
              <a:gdLst>
                <a:gd name="connsiteX0" fmla="*/ 15741 w 16092"/>
                <a:gd name="connsiteY0" fmla="*/ 13454 h 13453"/>
                <a:gd name="connsiteX1" fmla="*/ 10363 w 16092"/>
                <a:gd name="connsiteY1" fmla="*/ 6678 h 13453"/>
                <a:gd name="connsiteX2" fmla="*/ 146 w 16092"/>
                <a:gd name="connsiteY2" fmla="*/ 9 h 13453"/>
                <a:gd name="connsiteX3" fmla="*/ 38 w 16092"/>
                <a:gd name="connsiteY3" fmla="*/ 117 h 13453"/>
                <a:gd name="connsiteX4" fmla="*/ 15741 w 16092"/>
                <a:gd name="connsiteY4" fmla="*/ 13454 h 13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2" h="13453">
                  <a:moveTo>
                    <a:pt x="15741" y="13454"/>
                  </a:moveTo>
                  <a:cubicBezTo>
                    <a:pt x="17032" y="13454"/>
                    <a:pt x="14666" y="10442"/>
                    <a:pt x="10363" y="6678"/>
                  </a:cubicBezTo>
                  <a:cubicBezTo>
                    <a:pt x="6491" y="3344"/>
                    <a:pt x="1544" y="-206"/>
                    <a:pt x="146" y="9"/>
                  </a:cubicBezTo>
                  <a:cubicBezTo>
                    <a:pt x="146" y="9"/>
                    <a:pt x="38" y="117"/>
                    <a:pt x="38" y="117"/>
                  </a:cubicBezTo>
                  <a:cubicBezTo>
                    <a:pt x="-822" y="1730"/>
                    <a:pt x="13160" y="13454"/>
                    <a:pt x="15741" y="134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8" name="任意多边形: 形状 945">
              <a:extLst>
                <a:ext uri="{FF2B5EF4-FFF2-40B4-BE49-F238E27FC236}">
                  <a16:creationId xmlns:a16="http://schemas.microsoft.com/office/drawing/2014/main" xmlns="" id="{3EC1B1C5-928A-4226-9A09-8D30F4FE18B8}"/>
                </a:ext>
              </a:extLst>
            </p:cNvPr>
            <p:cNvSpPr/>
            <p:nvPr/>
          </p:nvSpPr>
          <p:spPr>
            <a:xfrm>
              <a:off x="2217553" y="918066"/>
              <a:ext cx="67850" cy="55985"/>
            </a:xfrm>
            <a:custGeom>
              <a:avLst/>
              <a:gdLst>
                <a:gd name="connsiteX0" fmla="*/ 16040 w 16057"/>
                <a:gd name="connsiteY0" fmla="*/ 13239 h 13249"/>
                <a:gd name="connsiteX1" fmla="*/ 9694 w 16057"/>
                <a:gd name="connsiteY1" fmla="*/ 6570 h 13249"/>
                <a:gd name="connsiteX2" fmla="*/ 14 w 16057"/>
                <a:gd name="connsiteY2" fmla="*/ 10 h 13249"/>
                <a:gd name="connsiteX3" fmla="*/ 16040 w 16057"/>
                <a:gd name="connsiteY3" fmla="*/ 13239 h 13249"/>
              </a:gdLst>
              <a:ahLst/>
              <a:cxnLst>
                <a:cxn ang="0">
                  <a:pos x="connsiteX0" y="connsiteY0"/>
                </a:cxn>
                <a:cxn ang="0">
                  <a:pos x="connsiteX1" y="connsiteY1"/>
                </a:cxn>
                <a:cxn ang="0">
                  <a:pos x="connsiteX2" y="connsiteY2"/>
                </a:cxn>
                <a:cxn ang="0">
                  <a:pos x="connsiteX3" y="connsiteY3"/>
                </a:cxn>
              </a:cxnLst>
              <a:rect l="l" t="t" r="r" b="b"/>
              <a:pathLst>
                <a:path w="16057" h="13249">
                  <a:moveTo>
                    <a:pt x="16040" y="13239"/>
                  </a:moveTo>
                  <a:cubicBezTo>
                    <a:pt x="16363" y="12486"/>
                    <a:pt x="12060" y="8506"/>
                    <a:pt x="9694" y="6570"/>
                  </a:cubicBezTo>
                  <a:cubicBezTo>
                    <a:pt x="5715" y="3236"/>
                    <a:pt x="875" y="-206"/>
                    <a:pt x="14" y="10"/>
                  </a:cubicBezTo>
                  <a:cubicBezTo>
                    <a:pt x="-524" y="1408"/>
                    <a:pt x="14427" y="13669"/>
                    <a:pt x="16040" y="132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9" name="任意多边形: 形状 946">
              <a:extLst>
                <a:ext uri="{FF2B5EF4-FFF2-40B4-BE49-F238E27FC236}">
                  <a16:creationId xmlns:a16="http://schemas.microsoft.com/office/drawing/2014/main" xmlns="" id="{474D0BDB-94E4-4E07-A07A-0A0FA22EBF06}"/>
                </a:ext>
              </a:extLst>
            </p:cNvPr>
            <p:cNvSpPr/>
            <p:nvPr/>
          </p:nvSpPr>
          <p:spPr>
            <a:xfrm>
              <a:off x="2233973" y="897200"/>
              <a:ext cx="68172" cy="54992"/>
            </a:xfrm>
            <a:custGeom>
              <a:avLst/>
              <a:gdLst>
                <a:gd name="connsiteX0" fmla="*/ 0 w 16133"/>
                <a:gd name="connsiteY0" fmla="*/ 0 h 13014"/>
                <a:gd name="connsiteX1" fmla="*/ 16133 w 16133"/>
                <a:gd name="connsiteY1" fmla="*/ 13014 h 13014"/>
                <a:gd name="connsiteX2" fmla="*/ 9035 w 16133"/>
                <a:gd name="connsiteY2" fmla="*/ 6453 h 13014"/>
                <a:gd name="connsiteX3" fmla="*/ 0 w 16133"/>
                <a:gd name="connsiteY3" fmla="*/ 0 h 13014"/>
              </a:gdLst>
              <a:ahLst/>
              <a:cxnLst>
                <a:cxn ang="0">
                  <a:pos x="connsiteX0" y="connsiteY0"/>
                </a:cxn>
                <a:cxn ang="0">
                  <a:pos x="connsiteX1" y="connsiteY1"/>
                </a:cxn>
                <a:cxn ang="0">
                  <a:pos x="connsiteX2" y="connsiteY2"/>
                </a:cxn>
                <a:cxn ang="0">
                  <a:pos x="connsiteX3" y="connsiteY3"/>
                </a:cxn>
              </a:cxnLst>
              <a:rect l="l" t="t" r="r" b="b"/>
              <a:pathLst>
                <a:path w="16133" h="13014">
                  <a:moveTo>
                    <a:pt x="0" y="0"/>
                  </a:moveTo>
                  <a:cubicBezTo>
                    <a:pt x="215" y="753"/>
                    <a:pt x="14628" y="13014"/>
                    <a:pt x="16133" y="13014"/>
                  </a:cubicBezTo>
                  <a:cubicBezTo>
                    <a:pt x="16026" y="12261"/>
                    <a:pt x="11831" y="8712"/>
                    <a:pt x="9035" y="6453"/>
                  </a:cubicBezTo>
                  <a:cubicBezTo>
                    <a:pt x="6884" y="4625"/>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60" name="任意多边形: 形状 947">
              <a:extLst>
                <a:ext uri="{FF2B5EF4-FFF2-40B4-BE49-F238E27FC236}">
                  <a16:creationId xmlns:a16="http://schemas.microsoft.com/office/drawing/2014/main" xmlns="" id="{E3D555EF-B57A-4C2A-A4B8-CFD92717039F}"/>
                </a:ext>
              </a:extLst>
            </p:cNvPr>
            <p:cNvSpPr/>
            <p:nvPr/>
          </p:nvSpPr>
          <p:spPr>
            <a:xfrm>
              <a:off x="2228522" y="876292"/>
              <a:ext cx="68172" cy="54536"/>
            </a:xfrm>
            <a:custGeom>
              <a:avLst/>
              <a:gdLst>
                <a:gd name="connsiteX0" fmla="*/ 8389 w 16133"/>
                <a:gd name="connsiteY0" fmla="*/ 6346 h 12906"/>
                <a:gd name="connsiteX1" fmla="*/ 0 w 16133"/>
                <a:gd name="connsiteY1" fmla="*/ 0 h 12906"/>
                <a:gd name="connsiteX2" fmla="*/ 16133 w 16133"/>
                <a:gd name="connsiteY2" fmla="*/ 12907 h 12906"/>
                <a:gd name="connsiteX3" fmla="*/ 8389 w 16133"/>
                <a:gd name="connsiteY3" fmla="*/ 6346 h 12906"/>
              </a:gdLst>
              <a:ahLst/>
              <a:cxnLst>
                <a:cxn ang="0">
                  <a:pos x="connsiteX0" y="connsiteY0"/>
                </a:cxn>
                <a:cxn ang="0">
                  <a:pos x="connsiteX1" y="connsiteY1"/>
                </a:cxn>
                <a:cxn ang="0">
                  <a:pos x="connsiteX2" y="connsiteY2"/>
                </a:cxn>
                <a:cxn ang="0">
                  <a:pos x="connsiteX3" y="connsiteY3"/>
                </a:cxn>
              </a:cxnLst>
              <a:rect l="l" t="t" r="r" b="b"/>
              <a:pathLst>
                <a:path w="16133" h="12906">
                  <a:moveTo>
                    <a:pt x="8389" y="6346"/>
                  </a:moveTo>
                  <a:cubicBezTo>
                    <a:pt x="8282" y="6238"/>
                    <a:pt x="968" y="323"/>
                    <a:pt x="0" y="0"/>
                  </a:cubicBezTo>
                  <a:cubicBezTo>
                    <a:pt x="108" y="108"/>
                    <a:pt x="14843" y="12261"/>
                    <a:pt x="16133" y="12907"/>
                  </a:cubicBezTo>
                  <a:cubicBezTo>
                    <a:pt x="15488" y="12261"/>
                    <a:pt x="11724" y="9035"/>
                    <a:pt x="8389"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77" name="任意多边形: 形状 964">
              <a:extLst>
                <a:ext uri="{FF2B5EF4-FFF2-40B4-BE49-F238E27FC236}">
                  <a16:creationId xmlns:a16="http://schemas.microsoft.com/office/drawing/2014/main" xmlns="" id="{72785818-D65C-475D-B1FC-D31A464030FC}"/>
                </a:ext>
              </a:extLst>
            </p:cNvPr>
            <p:cNvSpPr/>
            <p:nvPr/>
          </p:nvSpPr>
          <p:spPr>
            <a:xfrm>
              <a:off x="205820" y="1255789"/>
              <a:ext cx="60236" cy="65780"/>
            </a:xfrm>
            <a:custGeom>
              <a:avLst/>
              <a:gdLst>
                <a:gd name="connsiteX0" fmla="*/ 14252 w 14255"/>
                <a:gd name="connsiteY0" fmla="*/ 8389 h 15567"/>
                <a:gd name="connsiteX1" fmla="*/ 6723 w 14255"/>
                <a:gd name="connsiteY1" fmla="*/ 0 h 15567"/>
                <a:gd name="connsiteX2" fmla="*/ 2313 w 14255"/>
                <a:gd name="connsiteY2" fmla="*/ 13337 h 15567"/>
                <a:gd name="connsiteX3" fmla="*/ 14252 w 14255"/>
                <a:gd name="connsiteY3" fmla="*/ 8389 h 15567"/>
              </a:gdLst>
              <a:ahLst/>
              <a:cxnLst>
                <a:cxn ang="0">
                  <a:pos x="connsiteX0" y="connsiteY0"/>
                </a:cxn>
                <a:cxn ang="0">
                  <a:pos x="connsiteX1" y="connsiteY1"/>
                </a:cxn>
                <a:cxn ang="0">
                  <a:pos x="connsiteX2" y="connsiteY2"/>
                </a:cxn>
                <a:cxn ang="0">
                  <a:pos x="connsiteX3" y="connsiteY3"/>
                </a:cxn>
              </a:cxnLst>
              <a:rect l="l" t="t" r="r" b="b"/>
              <a:pathLst>
                <a:path w="14255" h="15567">
                  <a:moveTo>
                    <a:pt x="14252" y="8389"/>
                  </a:moveTo>
                  <a:cubicBezTo>
                    <a:pt x="14359" y="5055"/>
                    <a:pt x="12101" y="215"/>
                    <a:pt x="6723" y="0"/>
                  </a:cubicBezTo>
                  <a:cubicBezTo>
                    <a:pt x="-161" y="538"/>
                    <a:pt x="-1989" y="9035"/>
                    <a:pt x="2313" y="13337"/>
                  </a:cubicBezTo>
                  <a:cubicBezTo>
                    <a:pt x="6830" y="17962"/>
                    <a:pt x="14144" y="14950"/>
                    <a:pt x="14252"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78" name="任意多边形: 形状 965">
              <a:extLst>
                <a:ext uri="{FF2B5EF4-FFF2-40B4-BE49-F238E27FC236}">
                  <a16:creationId xmlns:a16="http://schemas.microsoft.com/office/drawing/2014/main" xmlns="" id="{89DA435B-D37A-4DBB-B350-71BDAB66221B}"/>
                </a:ext>
              </a:extLst>
            </p:cNvPr>
            <p:cNvSpPr/>
            <p:nvPr/>
          </p:nvSpPr>
          <p:spPr>
            <a:xfrm>
              <a:off x="436331" y="1249425"/>
              <a:ext cx="60718" cy="65805"/>
            </a:xfrm>
            <a:custGeom>
              <a:avLst/>
              <a:gdLst>
                <a:gd name="connsiteX0" fmla="*/ 14340 w 14369"/>
                <a:gd name="connsiteY0" fmla="*/ 8282 h 15573"/>
                <a:gd name="connsiteX1" fmla="*/ 5950 w 14369"/>
                <a:gd name="connsiteY1" fmla="*/ 0 h 15573"/>
                <a:gd name="connsiteX2" fmla="*/ 2939 w 14369"/>
                <a:gd name="connsiteY2" fmla="*/ 13444 h 15573"/>
                <a:gd name="connsiteX3" fmla="*/ 14340 w 14369"/>
                <a:gd name="connsiteY3" fmla="*/ 8282 h 15573"/>
              </a:gdLst>
              <a:ahLst/>
              <a:cxnLst>
                <a:cxn ang="0">
                  <a:pos x="connsiteX0" y="connsiteY0"/>
                </a:cxn>
                <a:cxn ang="0">
                  <a:pos x="connsiteX1" y="connsiteY1"/>
                </a:cxn>
                <a:cxn ang="0">
                  <a:pos x="connsiteX2" y="connsiteY2"/>
                </a:cxn>
                <a:cxn ang="0">
                  <a:pos x="connsiteX3" y="connsiteY3"/>
                </a:cxn>
              </a:cxnLst>
              <a:rect l="l" t="t" r="r" b="b"/>
              <a:pathLst>
                <a:path w="14369" h="15573">
                  <a:moveTo>
                    <a:pt x="14340" y="8282"/>
                  </a:moveTo>
                  <a:cubicBezTo>
                    <a:pt x="14125" y="4948"/>
                    <a:pt x="11328" y="108"/>
                    <a:pt x="5950" y="0"/>
                  </a:cubicBezTo>
                  <a:cubicBezTo>
                    <a:pt x="-825" y="645"/>
                    <a:pt x="-1793" y="9035"/>
                    <a:pt x="2939" y="13444"/>
                  </a:cubicBezTo>
                  <a:cubicBezTo>
                    <a:pt x="7886" y="17962"/>
                    <a:pt x="14878" y="14843"/>
                    <a:pt x="14340" y="82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79" name="任意多边形: 形状 966">
              <a:extLst>
                <a:ext uri="{FF2B5EF4-FFF2-40B4-BE49-F238E27FC236}">
                  <a16:creationId xmlns:a16="http://schemas.microsoft.com/office/drawing/2014/main" xmlns="" id="{C82883E5-8FC4-4A92-80FD-A1FF611533CC}"/>
                </a:ext>
              </a:extLst>
            </p:cNvPr>
            <p:cNvSpPr/>
            <p:nvPr/>
          </p:nvSpPr>
          <p:spPr>
            <a:xfrm>
              <a:off x="664564" y="1240792"/>
              <a:ext cx="61960" cy="65425"/>
            </a:xfrm>
            <a:custGeom>
              <a:avLst/>
              <a:gdLst>
                <a:gd name="connsiteX0" fmla="*/ 4318 w 14663"/>
                <a:gd name="connsiteY0" fmla="*/ 13875 h 15483"/>
                <a:gd name="connsiteX1" fmla="*/ 14536 w 14663"/>
                <a:gd name="connsiteY1" fmla="*/ 8174 h 15483"/>
                <a:gd name="connsiteX2" fmla="*/ 14536 w 14663"/>
                <a:gd name="connsiteY2" fmla="*/ 8174 h 15483"/>
                <a:gd name="connsiteX3" fmla="*/ 5286 w 14663"/>
                <a:gd name="connsiteY3" fmla="*/ 0 h 15483"/>
                <a:gd name="connsiteX4" fmla="*/ 4641 w 14663"/>
                <a:gd name="connsiteY4" fmla="*/ 108 h 15483"/>
                <a:gd name="connsiteX5" fmla="*/ 4318 w 14663"/>
                <a:gd name="connsiteY5" fmla="*/ 13875 h 1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3" h="15483">
                  <a:moveTo>
                    <a:pt x="4318" y="13875"/>
                  </a:moveTo>
                  <a:cubicBezTo>
                    <a:pt x="9696" y="17639"/>
                    <a:pt x="15611" y="14412"/>
                    <a:pt x="14536" y="8174"/>
                  </a:cubicBezTo>
                  <a:lnTo>
                    <a:pt x="14536" y="8174"/>
                  </a:lnTo>
                  <a:cubicBezTo>
                    <a:pt x="13998" y="4840"/>
                    <a:pt x="10664" y="108"/>
                    <a:pt x="5286" y="0"/>
                  </a:cubicBezTo>
                  <a:cubicBezTo>
                    <a:pt x="5071" y="0"/>
                    <a:pt x="4748" y="0"/>
                    <a:pt x="4641" y="108"/>
                  </a:cubicBezTo>
                  <a:cubicBezTo>
                    <a:pt x="-1383" y="968"/>
                    <a:pt x="-1598" y="9680"/>
                    <a:pt x="4318" y="13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0" name="任意多边形: 形状 967">
              <a:extLst>
                <a:ext uri="{FF2B5EF4-FFF2-40B4-BE49-F238E27FC236}">
                  <a16:creationId xmlns:a16="http://schemas.microsoft.com/office/drawing/2014/main" xmlns="" id="{02706B5A-CED0-4985-B92A-9A1ADB355EAB}"/>
                </a:ext>
              </a:extLst>
            </p:cNvPr>
            <p:cNvSpPr/>
            <p:nvPr/>
          </p:nvSpPr>
          <p:spPr>
            <a:xfrm>
              <a:off x="890160" y="1229430"/>
              <a:ext cx="63033" cy="65408"/>
            </a:xfrm>
            <a:custGeom>
              <a:avLst/>
              <a:gdLst>
                <a:gd name="connsiteX0" fmla="*/ 4708 w 14917"/>
                <a:gd name="connsiteY0" fmla="*/ 0 h 15479"/>
                <a:gd name="connsiteX1" fmla="*/ 3417 w 14917"/>
                <a:gd name="connsiteY1" fmla="*/ 215 h 15479"/>
                <a:gd name="connsiteX2" fmla="*/ 5783 w 14917"/>
                <a:gd name="connsiteY2" fmla="*/ 14305 h 15479"/>
                <a:gd name="connsiteX3" fmla="*/ 14603 w 14917"/>
                <a:gd name="connsiteY3" fmla="*/ 8067 h 15479"/>
                <a:gd name="connsiteX4" fmla="*/ 4708 w 14917"/>
                <a:gd name="connsiteY4" fmla="*/ 0 h 15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7" h="15479">
                  <a:moveTo>
                    <a:pt x="4708" y="0"/>
                  </a:moveTo>
                  <a:cubicBezTo>
                    <a:pt x="4277" y="0"/>
                    <a:pt x="3740" y="108"/>
                    <a:pt x="3417" y="215"/>
                  </a:cubicBezTo>
                  <a:cubicBezTo>
                    <a:pt x="-2176" y="1936"/>
                    <a:pt x="-563" y="10756"/>
                    <a:pt x="5783" y="14305"/>
                  </a:cubicBezTo>
                  <a:cubicBezTo>
                    <a:pt x="11376" y="17424"/>
                    <a:pt x="16216" y="13982"/>
                    <a:pt x="14603" y="8067"/>
                  </a:cubicBezTo>
                  <a:cubicBezTo>
                    <a:pt x="13635" y="4732"/>
                    <a:pt x="9978" y="0"/>
                    <a:pt x="47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1" name="任意多边形: 形状 968">
              <a:extLst>
                <a:ext uri="{FF2B5EF4-FFF2-40B4-BE49-F238E27FC236}">
                  <a16:creationId xmlns:a16="http://schemas.microsoft.com/office/drawing/2014/main" xmlns="" id="{6C6474A1-3EBE-43E7-B9BB-6CEF0E02970D}"/>
                </a:ext>
              </a:extLst>
            </p:cNvPr>
            <p:cNvSpPr/>
            <p:nvPr/>
          </p:nvSpPr>
          <p:spPr>
            <a:xfrm>
              <a:off x="1110665" y="1215794"/>
              <a:ext cx="64005" cy="64956"/>
            </a:xfrm>
            <a:custGeom>
              <a:avLst/>
              <a:gdLst>
                <a:gd name="connsiteX0" fmla="*/ 7378 w 15147"/>
                <a:gd name="connsiteY0" fmla="*/ 14628 h 15372"/>
                <a:gd name="connsiteX1" fmla="*/ 14584 w 15147"/>
                <a:gd name="connsiteY1" fmla="*/ 7959 h 15372"/>
                <a:gd name="connsiteX2" fmla="*/ 4044 w 15147"/>
                <a:gd name="connsiteY2" fmla="*/ 0 h 15372"/>
                <a:gd name="connsiteX3" fmla="*/ 2753 w 15147"/>
                <a:gd name="connsiteY3" fmla="*/ 215 h 15372"/>
                <a:gd name="connsiteX4" fmla="*/ 7378 w 15147"/>
                <a:gd name="connsiteY4" fmla="*/ 14628 h 15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7" h="15372">
                  <a:moveTo>
                    <a:pt x="7378" y="14628"/>
                  </a:moveTo>
                  <a:cubicBezTo>
                    <a:pt x="12863" y="16994"/>
                    <a:pt x="16628" y="13444"/>
                    <a:pt x="14584" y="7959"/>
                  </a:cubicBezTo>
                  <a:cubicBezTo>
                    <a:pt x="13293" y="4625"/>
                    <a:pt x="9206" y="0"/>
                    <a:pt x="4044" y="0"/>
                  </a:cubicBezTo>
                  <a:cubicBezTo>
                    <a:pt x="3613" y="0"/>
                    <a:pt x="3183" y="108"/>
                    <a:pt x="2753" y="215"/>
                  </a:cubicBezTo>
                  <a:cubicBezTo>
                    <a:pt x="-2625" y="2151"/>
                    <a:pt x="387" y="11616"/>
                    <a:pt x="7378" y="1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2" name="任意多边形: 形状 969">
              <a:extLst>
                <a:ext uri="{FF2B5EF4-FFF2-40B4-BE49-F238E27FC236}">
                  <a16:creationId xmlns:a16="http://schemas.microsoft.com/office/drawing/2014/main" xmlns="" id="{5537AED1-5024-43DA-9925-474B7972AE16}"/>
                </a:ext>
              </a:extLst>
            </p:cNvPr>
            <p:cNvSpPr/>
            <p:nvPr/>
          </p:nvSpPr>
          <p:spPr>
            <a:xfrm>
              <a:off x="1323690" y="1200332"/>
              <a:ext cx="64774" cy="64580"/>
            </a:xfrm>
            <a:custGeom>
              <a:avLst/>
              <a:gdLst>
                <a:gd name="connsiteX0" fmla="*/ 3429 w 15329"/>
                <a:gd name="connsiteY0" fmla="*/ 2 h 15283"/>
                <a:gd name="connsiteX1" fmla="*/ 1708 w 15329"/>
                <a:gd name="connsiteY1" fmla="*/ 540 h 15283"/>
                <a:gd name="connsiteX2" fmla="*/ 9022 w 15329"/>
                <a:gd name="connsiteY2" fmla="*/ 14845 h 15283"/>
                <a:gd name="connsiteX3" fmla="*/ 14400 w 15329"/>
                <a:gd name="connsiteY3" fmla="*/ 7853 h 15283"/>
                <a:gd name="connsiteX4" fmla="*/ 3429 w 15329"/>
                <a:gd name="connsiteY4" fmla="*/ 2 h 15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9" h="15283">
                  <a:moveTo>
                    <a:pt x="3429" y="2"/>
                  </a:moveTo>
                  <a:cubicBezTo>
                    <a:pt x="2891" y="109"/>
                    <a:pt x="2353" y="217"/>
                    <a:pt x="1708" y="540"/>
                  </a:cubicBezTo>
                  <a:cubicBezTo>
                    <a:pt x="-2702" y="3121"/>
                    <a:pt x="2031" y="12586"/>
                    <a:pt x="9022" y="14845"/>
                  </a:cubicBezTo>
                  <a:cubicBezTo>
                    <a:pt x="14185" y="16565"/>
                    <a:pt x="16873" y="13016"/>
                    <a:pt x="14400" y="7853"/>
                  </a:cubicBezTo>
                  <a:cubicBezTo>
                    <a:pt x="12894" y="4519"/>
                    <a:pt x="8376" y="-106"/>
                    <a:pt x="342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3" name="任意多边形: 形状 970">
              <a:extLst>
                <a:ext uri="{FF2B5EF4-FFF2-40B4-BE49-F238E27FC236}">
                  <a16:creationId xmlns:a16="http://schemas.microsoft.com/office/drawing/2014/main" xmlns="" id="{5F2BDD8B-50BA-4E57-A95A-3291119E8815}"/>
                </a:ext>
              </a:extLst>
            </p:cNvPr>
            <p:cNvSpPr/>
            <p:nvPr/>
          </p:nvSpPr>
          <p:spPr>
            <a:xfrm>
              <a:off x="1520772" y="1183062"/>
              <a:ext cx="64124" cy="63997"/>
            </a:xfrm>
            <a:custGeom>
              <a:avLst/>
              <a:gdLst>
                <a:gd name="connsiteX0" fmla="*/ 2715 w 15175"/>
                <a:gd name="connsiteY0" fmla="*/ 2 h 15145"/>
                <a:gd name="connsiteX1" fmla="*/ 1209 w 15175"/>
                <a:gd name="connsiteY1" fmla="*/ 540 h 15145"/>
                <a:gd name="connsiteX2" fmla="*/ 10459 w 15175"/>
                <a:gd name="connsiteY2" fmla="*/ 14952 h 15145"/>
                <a:gd name="connsiteX3" fmla="*/ 13793 w 15175"/>
                <a:gd name="connsiteY3" fmla="*/ 7746 h 15145"/>
                <a:gd name="connsiteX4" fmla="*/ 2715 w 15175"/>
                <a:gd name="connsiteY4" fmla="*/ 2 h 15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5" h="15145">
                  <a:moveTo>
                    <a:pt x="2715" y="2"/>
                  </a:moveTo>
                  <a:cubicBezTo>
                    <a:pt x="2285" y="109"/>
                    <a:pt x="1747" y="217"/>
                    <a:pt x="1209" y="540"/>
                  </a:cubicBezTo>
                  <a:cubicBezTo>
                    <a:pt x="-2770" y="3229"/>
                    <a:pt x="3791" y="13339"/>
                    <a:pt x="10459" y="14952"/>
                  </a:cubicBezTo>
                  <a:cubicBezTo>
                    <a:pt x="14976" y="16028"/>
                    <a:pt x="16590" y="12478"/>
                    <a:pt x="13793" y="7746"/>
                  </a:cubicBezTo>
                  <a:cubicBezTo>
                    <a:pt x="11965" y="4412"/>
                    <a:pt x="7340" y="-106"/>
                    <a:pt x="2715"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4" name="任意多边形: 形状 971">
              <a:extLst>
                <a:ext uri="{FF2B5EF4-FFF2-40B4-BE49-F238E27FC236}">
                  <a16:creationId xmlns:a16="http://schemas.microsoft.com/office/drawing/2014/main" xmlns="" id="{D49FCCA6-C4AC-4044-AA11-B7150DD65336}"/>
                </a:ext>
              </a:extLst>
            </p:cNvPr>
            <p:cNvSpPr/>
            <p:nvPr/>
          </p:nvSpPr>
          <p:spPr>
            <a:xfrm>
              <a:off x="1698649" y="1164406"/>
              <a:ext cx="64052" cy="63566"/>
            </a:xfrm>
            <a:custGeom>
              <a:avLst/>
              <a:gdLst>
                <a:gd name="connsiteX0" fmla="*/ 2137 w 15158"/>
                <a:gd name="connsiteY0" fmla="*/ 7 h 15043"/>
                <a:gd name="connsiteX1" fmla="*/ 1169 w 15158"/>
                <a:gd name="connsiteY1" fmla="*/ 330 h 15043"/>
                <a:gd name="connsiteX2" fmla="*/ 11279 w 15158"/>
                <a:gd name="connsiteY2" fmla="*/ 14850 h 15043"/>
                <a:gd name="connsiteX3" fmla="*/ 13322 w 15158"/>
                <a:gd name="connsiteY3" fmla="*/ 7644 h 15043"/>
                <a:gd name="connsiteX4" fmla="*/ 2137 w 15158"/>
                <a:gd name="connsiteY4" fmla="*/ 7 h 15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8" h="15043">
                  <a:moveTo>
                    <a:pt x="2137" y="7"/>
                  </a:moveTo>
                  <a:cubicBezTo>
                    <a:pt x="1814" y="115"/>
                    <a:pt x="1491" y="115"/>
                    <a:pt x="1169" y="330"/>
                  </a:cubicBezTo>
                  <a:cubicBezTo>
                    <a:pt x="-2919" y="2481"/>
                    <a:pt x="4503" y="13237"/>
                    <a:pt x="11279" y="14850"/>
                  </a:cubicBezTo>
                  <a:cubicBezTo>
                    <a:pt x="15473" y="15926"/>
                    <a:pt x="16441" y="12376"/>
                    <a:pt x="13322" y="7644"/>
                  </a:cubicBezTo>
                  <a:cubicBezTo>
                    <a:pt x="11171" y="4310"/>
                    <a:pt x="6224" y="-208"/>
                    <a:pt x="2137"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5" name="任意多边形: 形状 972">
              <a:extLst>
                <a:ext uri="{FF2B5EF4-FFF2-40B4-BE49-F238E27FC236}">
                  <a16:creationId xmlns:a16="http://schemas.microsoft.com/office/drawing/2014/main" xmlns="" id="{21996DC7-EF66-40D6-A419-5FBCEC5A431F}"/>
                </a:ext>
              </a:extLst>
            </p:cNvPr>
            <p:cNvSpPr/>
            <p:nvPr/>
          </p:nvSpPr>
          <p:spPr>
            <a:xfrm>
              <a:off x="1856779" y="1144863"/>
              <a:ext cx="63887" cy="62530"/>
            </a:xfrm>
            <a:custGeom>
              <a:avLst/>
              <a:gdLst>
                <a:gd name="connsiteX0" fmla="*/ 12470 w 15119"/>
                <a:gd name="connsiteY0" fmla="*/ 14743 h 14798"/>
                <a:gd name="connsiteX1" fmla="*/ 12685 w 15119"/>
                <a:gd name="connsiteY1" fmla="*/ 7429 h 14798"/>
                <a:gd name="connsiteX2" fmla="*/ 1499 w 15119"/>
                <a:gd name="connsiteY2" fmla="*/ 8 h 14798"/>
                <a:gd name="connsiteX3" fmla="*/ 746 w 15119"/>
                <a:gd name="connsiteY3" fmla="*/ 330 h 14798"/>
                <a:gd name="connsiteX4" fmla="*/ 12470 w 15119"/>
                <a:gd name="connsiteY4" fmla="*/ 14743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9" h="14798">
                  <a:moveTo>
                    <a:pt x="12470" y="14743"/>
                  </a:moveTo>
                  <a:cubicBezTo>
                    <a:pt x="15912" y="15280"/>
                    <a:pt x="16019" y="11839"/>
                    <a:pt x="12685" y="7429"/>
                  </a:cubicBezTo>
                  <a:cubicBezTo>
                    <a:pt x="10211" y="4202"/>
                    <a:pt x="5156" y="-208"/>
                    <a:pt x="1499" y="8"/>
                  </a:cubicBezTo>
                  <a:cubicBezTo>
                    <a:pt x="1284" y="115"/>
                    <a:pt x="961" y="115"/>
                    <a:pt x="746" y="330"/>
                  </a:cubicBezTo>
                  <a:cubicBezTo>
                    <a:pt x="-2696" y="2374"/>
                    <a:pt x="6554" y="13775"/>
                    <a:pt x="12470" y="147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6" name="任意多边形: 形状 973">
              <a:extLst>
                <a:ext uri="{FF2B5EF4-FFF2-40B4-BE49-F238E27FC236}">
                  <a16:creationId xmlns:a16="http://schemas.microsoft.com/office/drawing/2014/main" xmlns="" id="{F1408E6B-6702-49DC-922C-54E596A28BBF}"/>
                </a:ext>
              </a:extLst>
            </p:cNvPr>
            <p:cNvSpPr/>
            <p:nvPr/>
          </p:nvSpPr>
          <p:spPr>
            <a:xfrm>
              <a:off x="1993925" y="1123955"/>
              <a:ext cx="64466" cy="62294"/>
            </a:xfrm>
            <a:custGeom>
              <a:avLst/>
              <a:gdLst>
                <a:gd name="connsiteX0" fmla="*/ 1095 w 15256"/>
                <a:gd name="connsiteY0" fmla="*/ 8 h 14742"/>
                <a:gd name="connsiteX1" fmla="*/ 449 w 15256"/>
                <a:gd name="connsiteY1" fmla="*/ 330 h 14742"/>
                <a:gd name="connsiteX2" fmla="*/ 13679 w 15256"/>
                <a:gd name="connsiteY2" fmla="*/ 14743 h 14742"/>
                <a:gd name="connsiteX3" fmla="*/ 12173 w 15256"/>
                <a:gd name="connsiteY3" fmla="*/ 7429 h 14742"/>
                <a:gd name="connsiteX4" fmla="*/ 1095 w 15256"/>
                <a:gd name="connsiteY4" fmla="*/ 8 h 14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56" h="14742">
                  <a:moveTo>
                    <a:pt x="1095" y="8"/>
                  </a:moveTo>
                  <a:cubicBezTo>
                    <a:pt x="880" y="115"/>
                    <a:pt x="557" y="115"/>
                    <a:pt x="449" y="330"/>
                  </a:cubicBezTo>
                  <a:cubicBezTo>
                    <a:pt x="-2347" y="2697"/>
                    <a:pt x="8624" y="14635"/>
                    <a:pt x="13679" y="14743"/>
                  </a:cubicBezTo>
                  <a:cubicBezTo>
                    <a:pt x="16260" y="14743"/>
                    <a:pt x="15615" y="11516"/>
                    <a:pt x="12173" y="7429"/>
                  </a:cubicBezTo>
                  <a:cubicBezTo>
                    <a:pt x="9484" y="4095"/>
                    <a:pt x="4321" y="-207"/>
                    <a:pt x="1095"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7" name="任意多边形: 形状 974">
              <a:extLst>
                <a:ext uri="{FF2B5EF4-FFF2-40B4-BE49-F238E27FC236}">
                  <a16:creationId xmlns:a16="http://schemas.microsoft.com/office/drawing/2014/main" xmlns="" id="{E5AB3860-F288-47FC-8814-E768DCDAEBDB}"/>
                </a:ext>
              </a:extLst>
            </p:cNvPr>
            <p:cNvSpPr/>
            <p:nvPr/>
          </p:nvSpPr>
          <p:spPr>
            <a:xfrm>
              <a:off x="2109791" y="1102138"/>
              <a:ext cx="64500" cy="61842"/>
            </a:xfrm>
            <a:custGeom>
              <a:avLst/>
              <a:gdLst>
                <a:gd name="connsiteX0" fmla="*/ 779 w 15264"/>
                <a:gd name="connsiteY0" fmla="*/ 8 h 14635"/>
                <a:gd name="connsiteX1" fmla="*/ 241 w 15264"/>
                <a:gd name="connsiteY1" fmla="*/ 330 h 14635"/>
                <a:gd name="connsiteX2" fmla="*/ 14116 w 15264"/>
                <a:gd name="connsiteY2" fmla="*/ 14635 h 14635"/>
                <a:gd name="connsiteX3" fmla="*/ 11534 w 15264"/>
                <a:gd name="connsiteY3" fmla="*/ 7322 h 14635"/>
                <a:gd name="connsiteX4" fmla="*/ 779 w 15264"/>
                <a:gd name="connsiteY4" fmla="*/ 8 h 14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64" h="14635">
                  <a:moveTo>
                    <a:pt x="779" y="8"/>
                  </a:moveTo>
                  <a:cubicBezTo>
                    <a:pt x="564" y="115"/>
                    <a:pt x="348" y="115"/>
                    <a:pt x="241" y="330"/>
                  </a:cubicBezTo>
                  <a:cubicBezTo>
                    <a:pt x="-1803" y="2697"/>
                    <a:pt x="9706" y="14528"/>
                    <a:pt x="14116" y="14635"/>
                  </a:cubicBezTo>
                  <a:cubicBezTo>
                    <a:pt x="16374" y="14635"/>
                    <a:pt x="15191" y="11409"/>
                    <a:pt x="11534" y="7322"/>
                  </a:cubicBezTo>
                  <a:cubicBezTo>
                    <a:pt x="8845" y="4095"/>
                    <a:pt x="3575" y="-207"/>
                    <a:pt x="779"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8" name="任意多边形: 形状 975">
              <a:extLst>
                <a:ext uri="{FF2B5EF4-FFF2-40B4-BE49-F238E27FC236}">
                  <a16:creationId xmlns:a16="http://schemas.microsoft.com/office/drawing/2014/main" xmlns="" id="{748355DE-ADF2-4681-872D-B3BFF946C9A6}"/>
                </a:ext>
              </a:extLst>
            </p:cNvPr>
            <p:cNvSpPr/>
            <p:nvPr/>
          </p:nvSpPr>
          <p:spPr>
            <a:xfrm>
              <a:off x="2205113" y="1080325"/>
              <a:ext cx="64770" cy="60933"/>
            </a:xfrm>
            <a:custGeom>
              <a:avLst/>
              <a:gdLst>
                <a:gd name="connsiteX0" fmla="*/ 484 w 15328"/>
                <a:gd name="connsiteY0" fmla="*/ 8 h 14420"/>
                <a:gd name="connsiteX1" fmla="*/ 269 w 15328"/>
                <a:gd name="connsiteY1" fmla="*/ 115 h 14420"/>
                <a:gd name="connsiteX2" fmla="*/ 14574 w 15328"/>
                <a:gd name="connsiteY2" fmla="*/ 14420 h 14420"/>
                <a:gd name="connsiteX3" fmla="*/ 11025 w 15328"/>
                <a:gd name="connsiteY3" fmla="*/ 7214 h 14420"/>
                <a:gd name="connsiteX4" fmla="*/ 484 w 15328"/>
                <a:gd name="connsiteY4" fmla="*/ 8 h 14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4420">
                  <a:moveTo>
                    <a:pt x="484" y="8"/>
                  </a:moveTo>
                  <a:cubicBezTo>
                    <a:pt x="377" y="8"/>
                    <a:pt x="269" y="115"/>
                    <a:pt x="269" y="115"/>
                  </a:cubicBezTo>
                  <a:cubicBezTo>
                    <a:pt x="-1990" y="1836"/>
                    <a:pt x="10595" y="14420"/>
                    <a:pt x="14574" y="14420"/>
                  </a:cubicBezTo>
                  <a:cubicBezTo>
                    <a:pt x="16403" y="14420"/>
                    <a:pt x="14789" y="11194"/>
                    <a:pt x="11025" y="7214"/>
                  </a:cubicBezTo>
                  <a:cubicBezTo>
                    <a:pt x="7906" y="3987"/>
                    <a:pt x="2743" y="-207"/>
                    <a:pt x="484"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9" name="任意多边形: 形状 976">
              <a:extLst>
                <a:ext uri="{FF2B5EF4-FFF2-40B4-BE49-F238E27FC236}">
                  <a16:creationId xmlns:a16="http://schemas.microsoft.com/office/drawing/2014/main" xmlns="" id="{62A7BEC1-AA95-46AD-ADAE-B25D95BD6AB1}"/>
                </a:ext>
              </a:extLst>
            </p:cNvPr>
            <p:cNvSpPr/>
            <p:nvPr/>
          </p:nvSpPr>
          <p:spPr>
            <a:xfrm>
              <a:off x="2278139" y="1057600"/>
              <a:ext cx="65188" cy="60481"/>
            </a:xfrm>
            <a:custGeom>
              <a:avLst/>
              <a:gdLst>
                <a:gd name="connsiteX0" fmla="*/ 89 w 15427"/>
                <a:gd name="connsiteY0" fmla="*/ 223 h 14313"/>
                <a:gd name="connsiteX1" fmla="*/ 14932 w 15427"/>
                <a:gd name="connsiteY1" fmla="*/ 14313 h 14313"/>
                <a:gd name="connsiteX2" fmla="*/ 10414 w 15427"/>
                <a:gd name="connsiteY2" fmla="*/ 7107 h 14313"/>
                <a:gd name="connsiteX3" fmla="*/ 304 w 15427"/>
                <a:gd name="connsiteY3" fmla="*/ 8 h 14313"/>
                <a:gd name="connsiteX4" fmla="*/ 89 w 15427"/>
                <a:gd name="connsiteY4" fmla="*/ 223 h 14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7" h="14313">
                  <a:moveTo>
                    <a:pt x="89" y="223"/>
                  </a:moveTo>
                  <a:cubicBezTo>
                    <a:pt x="-1202" y="1836"/>
                    <a:pt x="11920" y="14420"/>
                    <a:pt x="14932" y="14313"/>
                  </a:cubicBezTo>
                  <a:cubicBezTo>
                    <a:pt x="16437" y="14313"/>
                    <a:pt x="14394" y="11086"/>
                    <a:pt x="10414" y="7107"/>
                  </a:cubicBezTo>
                  <a:cubicBezTo>
                    <a:pt x="7295" y="3987"/>
                    <a:pt x="2025" y="-207"/>
                    <a:pt x="304" y="8"/>
                  </a:cubicBezTo>
                  <a:cubicBezTo>
                    <a:pt x="197" y="115"/>
                    <a:pt x="89" y="115"/>
                    <a:pt x="89"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90" name="任意多边形: 形状 977">
              <a:extLst>
                <a:ext uri="{FF2B5EF4-FFF2-40B4-BE49-F238E27FC236}">
                  <a16:creationId xmlns:a16="http://schemas.microsoft.com/office/drawing/2014/main" xmlns="" id="{46CDDA42-9856-4D17-AF90-8AD4BE37F84A}"/>
                </a:ext>
              </a:extLst>
            </p:cNvPr>
            <p:cNvSpPr/>
            <p:nvPr/>
          </p:nvSpPr>
          <p:spPr>
            <a:xfrm>
              <a:off x="2329214" y="1035327"/>
              <a:ext cx="64897" cy="59573"/>
            </a:xfrm>
            <a:custGeom>
              <a:avLst/>
              <a:gdLst>
                <a:gd name="connsiteX0" fmla="*/ 15106 w 15358"/>
                <a:gd name="connsiteY0" fmla="*/ 14098 h 14098"/>
                <a:gd name="connsiteX1" fmla="*/ 9621 w 15358"/>
                <a:gd name="connsiteY1" fmla="*/ 6999 h 14098"/>
                <a:gd name="connsiteX2" fmla="*/ 9621 w 15358"/>
                <a:gd name="connsiteY2" fmla="*/ 6999 h 14098"/>
                <a:gd name="connsiteX3" fmla="*/ 49 w 15358"/>
                <a:gd name="connsiteY3" fmla="*/ 8 h 14098"/>
                <a:gd name="connsiteX4" fmla="*/ 15106 w 15358"/>
                <a:gd name="connsiteY4" fmla="*/ 14098 h 14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8" h="14098">
                  <a:moveTo>
                    <a:pt x="15106" y="14098"/>
                  </a:moveTo>
                  <a:cubicBezTo>
                    <a:pt x="16182" y="14098"/>
                    <a:pt x="13708" y="10871"/>
                    <a:pt x="9621" y="6999"/>
                  </a:cubicBezTo>
                  <a:lnTo>
                    <a:pt x="9621" y="6999"/>
                  </a:lnTo>
                  <a:cubicBezTo>
                    <a:pt x="6394" y="3988"/>
                    <a:pt x="1232" y="-207"/>
                    <a:pt x="49" y="8"/>
                  </a:cubicBezTo>
                  <a:cubicBezTo>
                    <a:pt x="-919" y="1299"/>
                    <a:pt x="12848" y="14205"/>
                    <a:pt x="15106" y="140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91" name="任意多边形: 形状 978">
              <a:extLst>
                <a:ext uri="{FF2B5EF4-FFF2-40B4-BE49-F238E27FC236}">
                  <a16:creationId xmlns:a16="http://schemas.microsoft.com/office/drawing/2014/main" xmlns="" id="{2FBFA182-DB14-4C49-B86C-CF495CDD327E}"/>
                </a:ext>
              </a:extLst>
            </p:cNvPr>
            <p:cNvSpPr/>
            <p:nvPr/>
          </p:nvSpPr>
          <p:spPr>
            <a:xfrm>
              <a:off x="2356685" y="1013054"/>
              <a:ext cx="65455" cy="58711"/>
            </a:xfrm>
            <a:custGeom>
              <a:avLst/>
              <a:gdLst>
                <a:gd name="connsiteX0" fmla="*/ 15489 w 15490"/>
                <a:gd name="connsiteY0" fmla="*/ 13884 h 13894"/>
                <a:gd name="connsiteX1" fmla="*/ 9035 w 15490"/>
                <a:gd name="connsiteY1" fmla="*/ 6893 h 13894"/>
                <a:gd name="connsiteX2" fmla="*/ 1 w 15490"/>
                <a:gd name="connsiteY2" fmla="*/ 9 h 13894"/>
                <a:gd name="connsiteX3" fmla="*/ 15489 w 15490"/>
                <a:gd name="connsiteY3" fmla="*/ 13884 h 13894"/>
              </a:gdLst>
              <a:ahLst/>
              <a:cxnLst>
                <a:cxn ang="0">
                  <a:pos x="connsiteX0" y="connsiteY0"/>
                </a:cxn>
                <a:cxn ang="0">
                  <a:pos x="connsiteX1" y="connsiteY1"/>
                </a:cxn>
                <a:cxn ang="0">
                  <a:pos x="connsiteX2" y="connsiteY2"/>
                </a:cxn>
                <a:cxn ang="0">
                  <a:pos x="connsiteX3" y="connsiteY3"/>
                </a:cxn>
              </a:cxnLst>
              <a:rect l="l" t="t" r="r" b="b"/>
              <a:pathLst>
                <a:path w="15490" h="13894">
                  <a:moveTo>
                    <a:pt x="15489" y="13884"/>
                  </a:moveTo>
                  <a:cubicBezTo>
                    <a:pt x="15596" y="13131"/>
                    <a:pt x="11294" y="8936"/>
                    <a:pt x="9035" y="6893"/>
                  </a:cubicBezTo>
                  <a:cubicBezTo>
                    <a:pt x="5163" y="3344"/>
                    <a:pt x="646" y="-206"/>
                    <a:pt x="1" y="9"/>
                  </a:cubicBezTo>
                  <a:cubicBezTo>
                    <a:pt x="-107" y="1408"/>
                    <a:pt x="14413" y="14314"/>
                    <a:pt x="15489" y="13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92" name="任意多边形: 形状 979">
              <a:extLst>
                <a:ext uri="{FF2B5EF4-FFF2-40B4-BE49-F238E27FC236}">
                  <a16:creationId xmlns:a16="http://schemas.microsoft.com/office/drawing/2014/main" xmlns="" id="{53155B78-0C77-430A-82F1-AA2528A8C346}"/>
                </a:ext>
              </a:extLst>
            </p:cNvPr>
            <p:cNvSpPr/>
            <p:nvPr/>
          </p:nvSpPr>
          <p:spPr>
            <a:xfrm>
              <a:off x="2361688" y="991279"/>
              <a:ext cx="65442" cy="57717"/>
            </a:xfrm>
            <a:custGeom>
              <a:avLst/>
              <a:gdLst>
                <a:gd name="connsiteX0" fmla="*/ 15488 w 15487"/>
                <a:gd name="connsiteY0" fmla="*/ 13660 h 13659"/>
                <a:gd name="connsiteX1" fmla="*/ 8282 w 15487"/>
                <a:gd name="connsiteY1" fmla="*/ 6776 h 13659"/>
                <a:gd name="connsiteX2" fmla="*/ 0 w 15487"/>
                <a:gd name="connsiteY2" fmla="*/ 0 h 13659"/>
                <a:gd name="connsiteX3" fmla="*/ 15488 w 15487"/>
                <a:gd name="connsiteY3" fmla="*/ 13660 h 13659"/>
              </a:gdLst>
              <a:ahLst/>
              <a:cxnLst>
                <a:cxn ang="0">
                  <a:pos x="connsiteX0" y="connsiteY0"/>
                </a:cxn>
                <a:cxn ang="0">
                  <a:pos x="connsiteX1" y="connsiteY1"/>
                </a:cxn>
                <a:cxn ang="0">
                  <a:pos x="connsiteX2" y="connsiteY2"/>
                </a:cxn>
                <a:cxn ang="0">
                  <a:pos x="connsiteX3" y="connsiteY3"/>
                </a:cxn>
              </a:cxnLst>
              <a:rect l="l" t="t" r="r" b="b"/>
              <a:pathLst>
                <a:path w="15487" h="13659">
                  <a:moveTo>
                    <a:pt x="15488" y="13660"/>
                  </a:moveTo>
                  <a:cubicBezTo>
                    <a:pt x="15058" y="12907"/>
                    <a:pt x="10971" y="9142"/>
                    <a:pt x="8282" y="6776"/>
                  </a:cubicBezTo>
                  <a:cubicBezTo>
                    <a:pt x="6346" y="5055"/>
                    <a:pt x="538" y="0"/>
                    <a:pt x="0" y="0"/>
                  </a:cubicBezTo>
                  <a:cubicBezTo>
                    <a:pt x="538" y="645"/>
                    <a:pt x="14628" y="13552"/>
                    <a:pt x="15488" y="13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2" name="任意多边形: 形状 989">
              <a:extLst>
                <a:ext uri="{FF2B5EF4-FFF2-40B4-BE49-F238E27FC236}">
                  <a16:creationId xmlns:a16="http://schemas.microsoft.com/office/drawing/2014/main" xmlns="" id="{74AE101C-F870-4282-90C9-FB8A5E7F9454}"/>
                </a:ext>
              </a:extLst>
            </p:cNvPr>
            <p:cNvSpPr/>
            <p:nvPr/>
          </p:nvSpPr>
          <p:spPr>
            <a:xfrm>
              <a:off x="1044682" y="1371685"/>
              <a:ext cx="66329" cy="68235"/>
            </a:xfrm>
            <a:custGeom>
              <a:avLst/>
              <a:gdLst>
                <a:gd name="connsiteX0" fmla="*/ 4924 w 15697"/>
                <a:gd name="connsiteY0" fmla="*/ 0 h 16148"/>
                <a:gd name="connsiteX1" fmla="*/ 3525 w 15697"/>
                <a:gd name="connsiteY1" fmla="*/ 215 h 16148"/>
                <a:gd name="connsiteX2" fmla="*/ 6107 w 15697"/>
                <a:gd name="connsiteY2" fmla="*/ 14950 h 16148"/>
                <a:gd name="connsiteX3" fmla="*/ 15357 w 15697"/>
                <a:gd name="connsiteY3" fmla="*/ 8389 h 16148"/>
                <a:gd name="connsiteX4" fmla="*/ 4924 w 15697"/>
                <a:gd name="connsiteY4" fmla="*/ 0 h 16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97" h="16148">
                  <a:moveTo>
                    <a:pt x="4924" y="0"/>
                  </a:moveTo>
                  <a:cubicBezTo>
                    <a:pt x="4493" y="0"/>
                    <a:pt x="3956" y="108"/>
                    <a:pt x="3525" y="215"/>
                  </a:cubicBezTo>
                  <a:cubicBezTo>
                    <a:pt x="-2283" y="2044"/>
                    <a:pt x="-562" y="11293"/>
                    <a:pt x="6107" y="14950"/>
                  </a:cubicBezTo>
                  <a:cubicBezTo>
                    <a:pt x="12022" y="18177"/>
                    <a:pt x="17078" y="14520"/>
                    <a:pt x="15357" y="8389"/>
                  </a:cubicBezTo>
                  <a:cubicBezTo>
                    <a:pt x="14496" y="4948"/>
                    <a:pt x="10624" y="0"/>
                    <a:pt x="49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3" name="任意多边形: 形状 990">
              <a:extLst>
                <a:ext uri="{FF2B5EF4-FFF2-40B4-BE49-F238E27FC236}">
                  <a16:creationId xmlns:a16="http://schemas.microsoft.com/office/drawing/2014/main" xmlns="" id="{E454C0D9-8534-4B80-AB6B-A6083BF03E03}"/>
                </a:ext>
              </a:extLst>
            </p:cNvPr>
            <p:cNvSpPr/>
            <p:nvPr/>
          </p:nvSpPr>
          <p:spPr>
            <a:xfrm>
              <a:off x="1276659" y="1356223"/>
              <a:ext cx="67166" cy="68260"/>
            </a:xfrm>
            <a:custGeom>
              <a:avLst/>
              <a:gdLst>
                <a:gd name="connsiteX0" fmla="*/ 2944 w 15895"/>
                <a:gd name="connsiteY0" fmla="*/ 324 h 16154"/>
                <a:gd name="connsiteX1" fmla="*/ 7676 w 15895"/>
                <a:gd name="connsiteY1" fmla="*/ 15382 h 16154"/>
                <a:gd name="connsiteX2" fmla="*/ 15312 w 15895"/>
                <a:gd name="connsiteY2" fmla="*/ 8283 h 16154"/>
                <a:gd name="connsiteX3" fmla="*/ 4234 w 15895"/>
                <a:gd name="connsiteY3" fmla="*/ 2 h 16154"/>
                <a:gd name="connsiteX4" fmla="*/ 2944 w 15895"/>
                <a:gd name="connsiteY4" fmla="*/ 324 h 16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95" h="16154">
                  <a:moveTo>
                    <a:pt x="2944" y="324"/>
                  </a:moveTo>
                  <a:cubicBezTo>
                    <a:pt x="-2757" y="2260"/>
                    <a:pt x="362" y="12263"/>
                    <a:pt x="7676" y="15382"/>
                  </a:cubicBezTo>
                  <a:cubicBezTo>
                    <a:pt x="13376" y="17856"/>
                    <a:pt x="17464" y="14092"/>
                    <a:pt x="15312" y="8283"/>
                  </a:cubicBezTo>
                  <a:cubicBezTo>
                    <a:pt x="14022" y="4842"/>
                    <a:pt x="9720" y="-106"/>
                    <a:pt x="4234" y="2"/>
                  </a:cubicBezTo>
                  <a:cubicBezTo>
                    <a:pt x="3804" y="109"/>
                    <a:pt x="3266" y="217"/>
                    <a:pt x="2944"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4" name="任意多边形: 形状 991">
              <a:extLst>
                <a:ext uri="{FF2B5EF4-FFF2-40B4-BE49-F238E27FC236}">
                  <a16:creationId xmlns:a16="http://schemas.microsoft.com/office/drawing/2014/main" xmlns="" id="{B98D2B00-E7B2-449D-A6BA-380EE9C17509}"/>
                </a:ext>
              </a:extLst>
            </p:cNvPr>
            <p:cNvSpPr/>
            <p:nvPr/>
          </p:nvSpPr>
          <p:spPr>
            <a:xfrm>
              <a:off x="1497189" y="1338497"/>
              <a:ext cx="65987" cy="67719"/>
            </a:xfrm>
            <a:custGeom>
              <a:avLst/>
              <a:gdLst>
                <a:gd name="connsiteX0" fmla="*/ 9157 w 15616"/>
                <a:gd name="connsiteY0" fmla="*/ 15597 h 16026"/>
                <a:gd name="connsiteX1" fmla="*/ 14642 w 15616"/>
                <a:gd name="connsiteY1" fmla="*/ 8176 h 16026"/>
                <a:gd name="connsiteX2" fmla="*/ 14642 w 15616"/>
                <a:gd name="connsiteY2" fmla="*/ 8176 h 16026"/>
                <a:gd name="connsiteX3" fmla="*/ 3456 w 15616"/>
                <a:gd name="connsiteY3" fmla="*/ 2 h 16026"/>
                <a:gd name="connsiteX4" fmla="*/ 1735 w 15616"/>
                <a:gd name="connsiteY4" fmla="*/ 540 h 16026"/>
                <a:gd name="connsiteX5" fmla="*/ 9157 w 15616"/>
                <a:gd name="connsiteY5" fmla="*/ 15597 h 16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16" h="16026">
                  <a:moveTo>
                    <a:pt x="9157" y="15597"/>
                  </a:moveTo>
                  <a:cubicBezTo>
                    <a:pt x="14427" y="17318"/>
                    <a:pt x="17223" y="13661"/>
                    <a:pt x="14642" y="8176"/>
                  </a:cubicBezTo>
                  <a:lnTo>
                    <a:pt x="14642" y="8176"/>
                  </a:lnTo>
                  <a:cubicBezTo>
                    <a:pt x="13029" y="4734"/>
                    <a:pt x="8511" y="-106"/>
                    <a:pt x="3456" y="2"/>
                  </a:cubicBezTo>
                  <a:cubicBezTo>
                    <a:pt x="2919" y="109"/>
                    <a:pt x="2273" y="217"/>
                    <a:pt x="1735" y="540"/>
                  </a:cubicBezTo>
                  <a:cubicBezTo>
                    <a:pt x="-2782" y="3336"/>
                    <a:pt x="2166" y="13231"/>
                    <a:pt x="9157" y="155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5" name="任意多边形: 形状 992">
              <a:extLst>
                <a:ext uri="{FF2B5EF4-FFF2-40B4-BE49-F238E27FC236}">
                  <a16:creationId xmlns:a16="http://schemas.microsoft.com/office/drawing/2014/main" xmlns="" id="{7C8588B1-D41A-4623-8641-2A88DC3B3931}"/>
                </a:ext>
              </a:extLst>
            </p:cNvPr>
            <p:cNvSpPr/>
            <p:nvPr/>
          </p:nvSpPr>
          <p:spPr>
            <a:xfrm>
              <a:off x="1698429" y="1319841"/>
              <a:ext cx="64305" cy="67179"/>
            </a:xfrm>
            <a:custGeom>
              <a:avLst/>
              <a:gdLst>
                <a:gd name="connsiteX0" fmla="*/ 2726 w 15218"/>
                <a:gd name="connsiteY0" fmla="*/ 7 h 15898"/>
                <a:gd name="connsiteX1" fmla="*/ 1221 w 15218"/>
                <a:gd name="connsiteY1" fmla="*/ 545 h 15898"/>
                <a:gd name="connsiteX2" fmla="*/ 10470 w 15218"/>
                <a:gd name="connsiteY2" fmla="*/ 15710 h 15898"/>
                <a:gd name="connsiteX3" fmla="*/ 13912 w 15218"/>
                <a:gd name="connsiteY3" fmla="*/ 8074 h 15898"/>
                <a:gd name="connsiteX4" fmla="*/ 2726 w 15218"/>
                <a:gd name="connsiteY4" fmla="*/ 7 h 15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8" h="15898">
                  <a:moveTo>
                    <a:pt x="2726" y="7"/>
                  </a:moveTo>
                  <a:cubicBezTo>
                    <a:pt x="2296" y="115"/>
                    <a:pt x="1758" y="222"/>
                    <a:pt x="1221" y="545"/>
                  </a:cubicBezTo>
                  <a:cubicBezTo>
                    <a:pt x="-2759" y="3341"/>
                    <a:pt x="3694" y="13989"/>
                    <a:pt x="10470" y="15710"/>
                  </a:cubicBezTo>
                  <a:cubicBezTo>
                    <a:pt x="14988" y="16786"/>
                    <a:pt x="16601" y="13129"/>
                    <a:pt x="13912" y="8074"/>
                  </a:cubicBezTo>
                  <a:cubicBezTo>
                    <a:pt x="12084" y="4524"/>
                    <a:pt x="7351" y="-208"/>
                    <a:pt x="2726"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6" name="任意多边形: 形状 993">
              <a:extLst>
                <a:ext uri="{FF2B5EF4-FFF2-40B4-BE49-F238E27FC236}">
                  <a16:creationId xmlns:a16="http://schemas.microsoft.com/office/drawing/2014/main" xmlns="" id="{5E0CC7F1-05DF-44CF-B63F-3E2FA1AC8C1D}"/>
                </a:ext>
              </a:extLst>
            </p:cNvPr>
            <p:cNvSpPr/>
            <p:nvPr/>
          </p:nvSpPr>
          <p:spPr>
            <a:xfrm>
              <a:off x="1878127" y="1299389"/>
              <a:ext cx="63942" cy="66726"/>
            </a:xfrm>
            <a:custGeom>
              <a:avLst/>
              <a:gdLst>
                <a:gd name="connsiteX0" fmla="*/ 2148 w 15132"/>
                <a:gd name="connsiteY0" fmla="*/ 7 h 15791"/>
                <a:gd name="connsiteX1" fmla="*/ 1180 w 15132"/>
                <a:gd name="connsiteY1" fmla="*/ 330 h 15791"/>
                <a:gd name="connsiteX2" fmla="*/ 11182 w 15132"/>
                <a:gd name="connsiteY2" fmla="*/ 15603 h 15791"/>
                <a:gd name="connsiteX3" fmla="*/ 13333 w 15132"/>
                <a:gd name="connsiteY3" fmla="*/ 7966 h 15791"/>
                <a:gd name="connsiteX4" fmla="*/ 2148 w 15132"/>
                <a:gd name="connsiteY4" fmla="*/ 7 h 1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2" h="15791">
                  <a:moveTo>
                    <a:pt x="2148" y="7"/>
                  </a:moveTo>
                  <a:cubicBezTo>
                    <a:pt x="1825" y="115"/>
                    <a:pt x="1502" y="115"/>
                    <a:pt x="1180" y="330"/>
                  </a:cubicBezTo>
                  <a:cubicBezTo>
                    <a:pt x="-2907" y="2588"/>
                    <a:pt x="4406" y="13882"/>
                    <a:pt x="11182" y="15603"/>
                  </a:cubicBezTo>
                  <a:cubicBezTo>
                    <a:pt x="15377" y="16678"/>
                    <a:pt x="16453" y="13021"/>
                    <a:pt x="13333" y="7966"/>
                  </a:cubicBezTo>
                  <a:cubicBezTo>
                    <a:pt x="11182" y="4524"/>
                    <a:pt x="6235" y="-208"/>
                    <a:pt x="2148"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7" name="任意多边形: 形状 994">
              <a:extLst>
                <a:ext uri="{FF2B5EF4-FFF2-40B4-BE49-F238E27FC236}">
                  <a16:creationId xmlns:a16="http://schemas.microsoft.com/office/drawing/2014/main" xmlns="" id="{7874AD76-3407-439A-80C3-66AD32576AFF}"/>
                </a:ext>
              </a:extLst>
            </p:cNvPr>
            <p:cNvSpPr/>
            <p:nvPr/>
          </p:nvSpPr>
          <p:spPr>
            <a:xfrm>
              <a:off x="2036549" y="1277572"/>
              <a:ext cx="63021" cy="66152"/>
            </a:xfrm>
            <a:custGeom>
              <a:avLst/>
              <a:gdLst>
                <a:gd name="connsiteX0" fmla="*/ 12303 w 14914"/>
                <a:gd name="connsiteY0" fmla="*/ 15603 h 15655"/>
                <a:gd name="connsiteX1" fmla="*/ 12519 w 14914"/>
                <a:gd name="connsiteY1" fmla="*/ 7859 h 15655"/>
                <a:gd name="connsiteX2" fmla="*/ 1548 w 14914"/>
                <a:gd name="connsiteY2" fmla="*/ 7 h 15655"/>
                <a:gd name="connsiteX3" fmla="*/ 795 w 14914"/>
                <a:gd name="connsiteY3" fmla="*/ 330 h 15655"/>
                <a:gd name="connsiteX4" fmla="*/ 12303 w 14914"/>
                <a:gd name="connsiteY4" fmla="*/ 15603 h 1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4" h="15655">
                  <a:moveTo>
                    <a:pt x="12303" y="15603"/>
                  </a:moveTo>
                  <a:cubicBezTo>
                    <a:pt x="15638" y="16140"/>
                    <a:pt x="15853" y="12484"/>
                    <a:pt x="12519" y="7859"/>
                  </a:cubicBezTo>
                  <a:cubicBezTo>
                    <a:pt x="10152" y="4524"/>
                    <a:pt x="5205" y="-208"/>
                    <a:pt x="1548" y="7"/>
                  </a:cubicBezTo>
                  <a:cubicBezTo>
                    <a:pt x="1333" y="115"/>
                    <a:pt x="1010" y="115"/>
                    <a:pt x="795" y="330"/>
                  </a:cubicBezTo>
                  <a:cubicBezTo>
                    <a:pt x="-2754" y="2696"/>
                    <a:pt x="6388" y="14635"/>
                    <a:pt x="12303" y="156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8" name="任意多边形: 形状 995">
              <a:extLst>
                <a:ext uri="{FF2B5EF4-FFF2-40B4-BE49-F238E27FC236}">
                  <a16:creationId xmlns:a16="http://schemas.microsoft.com/office/drawing/2014/main" xmlns="" id="{023C6809-B567-41CB-8616-F8AEE8F4628B}"/>
                </a:ext>
              </a:extLst>
            </p:cNvPr>
            <p:cNvSpPr/>
            <p:nvPr/>
          </p:nvSpPr>
          <p:spPr>
            <a:xfrm>
              <a:off x="2172939" y="1255303"/>
              <a:ext cx="62687" cy="65695"/>
            </a:xfrm>
            <a:custGeom>
              <a:avLst/>
              <a:gdLst>
                <a:gd name="connsiteX0" fmla="*/ 463 w 14835"/>
                <a:gd name="connsiteY0" fmla="*/ 330 h 15547"/>
                <a:gd name="connsiteX1" fmla="*/ 12832 w 14835"/>
                <a:gd name="connsiteY1" fmla="*/ 15495 h 15547"/>
                <a:gd name="connsiteX2" fmla="*/ 11863 w 14835"/>
                <a:gd name="connsiteY2" fmla="*/ 7751 h 15547"/>
                <a:gd name="connsiteX3" fmla="*/ 11863 w 14835"/>
                <a:gd name="connsiteY3" fmla="*/ 7751 h 15547"/>
                <a:gd name="connsiteX4" fmla="*/ 1108 w 14835"/>
                <a:gd name="connsiteY4" fmla="*/ 7 h 15547"/>
                <a:gd name="connsiteX5" fmla="*/ 463 w 14835"/>
                <a:gd name="connsiteY5" fmla="*/ 330 h 15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5" h="15547">
                  <a:moveTo>
                    <a:pt x="463" y="330"/>
                  </a:moveTo>
                  <a:cubicBezTo>
                    <a:pt x="-2226" y="2696"/>
                    <a:pt x="7454" y="14635"/>
                    <a:pt x="12832" y="15495"/>
                  </a:cubicBezTo>
                  <a:cubicBezTo>
                    <a:pt x="15843" y="16033"/>
                    <a:pt x="15413" y="12376"/>
                    <a:pt x="11863" y="7751"/>
                  </a:cubicBezTo>
                  <a:lnTo>
                    <a:pt x="11863" y="7751"/>
                  </a:lnTo>
                  <a:cubicBezTo>
                    <a:pt x="9282" y="4417"/>
                    <a:pt x="4227" y="-208"/>
                    <a:pt x="1108" y="7"/>
                  </a:cubicBezTo>
                  <a:cubicBezTo>
                    <a:pt x="893" y="7"/>
                    <a:pt x="570" y="115"/>
                    <a:pt x="463" y="3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9" name="任意多边形: 形状 996">
              <a:extLst>
                <a:ext uri="{FF2B5EF4-FFF2-40B4-BE49-F238E27FC236}">
                  <a16:creationId xmlns:a16="http://schemas.microsoft.com/office/drawing/2014/main" xmlns="" id="{261845AF-75F4-4E2C-BB17-A1D409B20A19}"/>
                </a:ext>
              </a:extLst>
            </p:cNvPr>
            <p:cNvSpPr/>
            <p:nvPr/>
          </p:nvSpPr>
          <p:spPr>
            <a:xfrm>
              <a:off x="2286206" y="1232126"/>
              <a:ext cx="62421" cy="65019"/>
            </a:xfrm>
            <a:custGeom>
              <a:avLst/>
              <a:gdLst>
                <a:gd name="connsiteX0" fmla="*/ 761 w 14772"/>
                <a:gd name="connsiteY0" fmla="*/ 7 h 15387"/>
                <a:gd name="connsiteX1" fmla="*/ 223 w 14772"/>
                <a:gd name="connsiteY1" fmla="*/ 330 h 15387"/>
                <a:gd name="connsiteX2" fmla="*/ 13668 w 14772"/>
                <a:gd name="connsiteY2" fmla="*/ 15388 h 15387"/>
                <a:gd name="connsiteX3" fmla="*/ 11194 w 14772"/>
                <a:gd name="connsiteY3" fmla="*/ 7644 h 15387"/>
                <a:gd name="connsiteX4" fmla="*/ 761 w 14772"/>
                <a:gd name="connsiteY4" fmla="*/ 7 h 15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72" h="15387">
                  <a:moveTo>
                    <a:pt x="761" y="7"/>
                  </a:moveTo>
                  <a:cubicBezTo>
                    <a:pt x="653" y="115"/>
                    <a:pt x="331" y="223"/>
                    <a:pt x="223" y="330"/>
                  </a:cubicBezTo>
                  <a:cubicBezTo>
                    <a:pt x="-1713" y="2804"/>
                    <a:pt x="9473" y="15388"/>
                    <a:pt x="13668" y="15388"/>
                  </a:cubicBezTo>
                  <a:cubicBezTo>
                    <a:pt x="15819" y="15388"/>
                    <a:pt x="14743" y="11946"/>
                    <a:pt x="11194" y="7644"/>
                  </a:cubicBezTo>
                  <a:cubicBezTo>
                    <a:pt x="8505" y="4310"/>
                    <a:pt x="3450" y="-208"/>
                    <a:pt x="761"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10" name="任意多边形: 形状 997">
              <a:extLst>
                <a:ext uri="{FF2B5EF4-FFF2-40B4-BE49-F238E27FC236}">
                  <a16:creationId xmlns:a16="http://schemas.microsoft.com/office/drawing/2014/main" xmlns="" id="{950FAE18-DD73-4EA9-BACB-ECE42AB2A404}"/>
                </a:ext>
              </a:extLst>
            </p:cNvPr>
            <p:cNvSpPr/>
            <p:nvPr/>
          </p:nvSpPr>
          <p:spPr>
            <a:xfrm>
              <a:off x="2377433" y="1208454"/>
              <a:ext cx="62235" cy="64149"/>
            </a:xfrm>
            <a:custGeom>
              <a:avLst/>
              <a:gdLst>
                <a:gd name="connsiteX0" fmla="*/ 468 w 14728"/>
                <a:gd name="connsiteY0" fmla="*/ 16 h 15181"/>
                <a:gd name="connsiteX1" fmla="*/ 253 w 14728"/>
                <a:gd name="connsiteY1" fmla="*/ 124 h 15181"/>
                <a:gd name="connsiteX2" fmla="*/ 14020 w 14728"/>
                <a:gd name="connsiteY2" fmla="*/ 15181 h 15181"/>
                <a:gd name="connsiteX3" fmla="*/ 10471 w 14728"/>
                <a:gd name="connsiteY3" fmla="*/ 7545 h 15181"/>
                <a:gd name="connsiteX4" fmla="*/ 468 w 14728"/>
                <a:gd name="connsiteY4" fmla="*/ 16 h 15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8" h="15181">
                  <a:moveTo>
                    <a:pt x="468" y="16"/>
                  </a:moveTo>
                  <a:cubicBezTo>
                    <a:pt x="361" y="16"/>
                    <a:pt x="361" y="124"/>
                    <a:pt x="253" y="124"/>
                  </a:cubicBezTo>
                  <a:cubicBezTo>
                    <a:pt x="-1898" y="1952"/>
                    <a:pt x="10256" y="15181"/>
                    <a:pt x="14020" y="15181"/>
                  </a:cubicBezTo>
                  <a:cubicBezTo>
                    <a:pt x="15741" y="15181"/>
                    <a:pt x="14236" y="11740"/>
                    <a:pt x="10471" y="7545"/>
                  </a:cubicBezTo>
                  <a:cubicBezTo>
                    <a:pt x="7567" y="4318"/>
                    <a:pt x="2512" y="-307"/>
                    <a:pt x="468"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11" name="任意多边形: 形状 998">
              <a:extLst>
                <a:ext uri="{FF2B5EF4-FFF2-40B4-BE49-F238E27FC236}">
                  <a16:creationId xmlns:a16="http://schemas.microsoft.com/office/drawing/2014/main" xmlns="" id="{5AE8B9E8-8577-43CE-A393-6661E4783515}"/>
                </a:ext>
              </a:extLst>
            </p:cNvPr>
            <p:cNvSpPr/>
            <p:nvPr/>
          </p:nvSpPr>
          <p:spPr>
            <a:xfrm>
              <a:off x="2444582" y="1184364"/>
              <a:ext cx="62125" cy="63697"/>
            </a:xfrm>
            <a:custGeom>
              <a:avLst/>
              <a:gdLst>
                <a:gd name="connsiteX0" fmla="*/ 14262 w 14702"/>
                <a:gd name="connsiteY0" fmla="*/ 15074 h 15074"/>
                <a:gd name="connsiteX1" fmla="*/ 9745 w 14702"/>
                <a:gd name="connsiteY1" fmla="*/ 7438 h 15074"/>
                <a:gd name="connsiteX2" fmla="*/ 173 w 14702"/>
                <a:gd name="connsiteY2" fmla="*/ 16 h 15074"/>
                <a:gd name="connsiteX3" fmla="*/ 65 w 14702"/>
                <a:gd name="connsiteY3" fmla="*/ 124 h 15074"/>
                <a:gd name="connsiteX4" fmla="*/ 14262 w 14702"/>
                <a:gd name="connsiteY4" fmla="*/ 15074 h 15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2" h="15074">
                  <a:moveTo>
                    <a:pt x="14262" y="15074"/>
                  </a:moveTo>
                  <a:cubicBezTo>
                    <a:pt x="15661" y="15074"/>
                    <a:pt x="13617" y="11632"/>
                    <a:pt x="9745" y="7438"/>
                  </a:cubicBezTo>
                  <a:cubicBezTo>
                    <a:pt x="6733" y="4211"/>
                    <a:pt x="1786" y="-306"/>
                    <a:pt x="173" y="16"/>
                  </a:cubicBezTo>
                  <a:cubicBezTo>
                    <a:pt x="173" y="16"/>
                    <a:pt x="65" y="124"/>
                    <a:pt x="65" y="124"/>
                  </a:cubicBezTo>
                  <a:cubicBezTo>
                    <a:pt x="-1011" y="1952"/>
                    <a:pt x="11574" y="15182"/>
                    <a:pt x="14262" y="15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12" name="任意多边形: 形状 999">
              <a:extLst>
                <a:ext uri="{FF2B5EF4-FFF2-40B4-BE49-F238E27FC236}">
                  <a16:creationId xmlns:a16="http://schemas.microsoft.com/office/drawing/2014/main" xmlns="" id="{6496B1AC-18F8-4274-9BEE-1480A3329B88}"/>
                </a:ext>
              </a:extLst>
            </p:cNvPr>
            <p:cNvSpPr/>
            <p:nvPr/>
          </p:nvSpPr>
          <p:spPr>
            <a:xfrm>
              <a:off x="2488359" y="1160312"/>
              <a:ext cx="61622" cy="63249"/>
            </a:xfrm>
            <a:custGeom>
              <a:avLst/>
              <a:gdLst>
                <a:gd name="connsiteX0" fmla="*/ 14550 w 14583"/>
                <a:gd name="connsiteY0" fmla="*/ 14959 h 14968"/>
                <a:gd name="connsiteX1" fmla="*/ 8957 w 14583"/>
                <a:gd name="connsiteY1" fmla="*/ 7430 h 14968"/>
                <a:gd name="connsiteX2" fmla="*/ 30 w 14583"/>
                <a:gd name="connsiteY2" fmla="*/ 9 h 14968"/>
                <a:gd name="connsiteX3" fmla="*/ 14550 w 14583"/>
                <a:gd name="connsiteY3" fmla="*/ 14959 h 14968"/>
              </a:gdLst>
              <a:ahLst/>
              <a:cxnLst>
                <a:cxn ang="0">
                  <a:pos x="connsiteX0" y="connsiteY0"/>
                </a:cxn>
                <a:cxn ang="0">
                  <a:pos x="connsiteX1" y="connsiteY1"/>
                </a:cxn>
                <a:cxn ang="0">
                  <a:pos x="connsiteX2" y="connsiteY2"/>
                </a:cxn>
                <a:cxn ang="0">
                  <a:pos x="connsiteX3" y="connsiteY3"/>
                </a:cxn>
              </a:cxnLst>
              <a:rect l="l" t="t" r="r" b="b"/>
              <a:pathLst>
                <a:path w="14583" h="14968">
                  <a:moveTo>
                    <a:pt x="14550" y="14959"/>
                  </a:moveTo>
                  <a:cubicBezTo>
                    <a:pt x="14980" y="14098"/>
                    <a:pt x="11108" y="9689"/>
                    <a:pt x="8957" y="7430"/>
                  </a:cubicBezTo>
                  <a:cubicBezTo>
                    <a:pt x="5408" y="3665"/>
                    <a:pt x="891" y="-207"/>
                    <a:pt x="30" y="9"/>
                  </a:cubicBezTo>
                  <a:cubicBezTo>
                    <a:pt x="-723" y="1514"/>
                    <a:pt x="12829" y="15389"/>
                    <a:pt x="14550" y="149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13" name="任意多边形: 形状 1000">
              <a:extLst>
                <a:ext uri="{FF2B5EF4-FFF2-40B4-BE49-F238E27FC236}">
                  <a16:creationId xmlns:a16="http://schemas.microsoft.com/office/drawing/2014/main" xmlns="" id="{019FE451-2AFE-4E07-89E7-AAC554A07BE0}"/>
                </a:ext>
              </a:extLst>
            </p:cNvPr>
            <p:cNvSpPr/>
            <p:nvPr/>
          </p:nvSpPr>
          <p:spPr>
            <a:xfrm>
              <a:off x="2507121" y="1136712"/>
              <a:ext cx="61808" cy="62264"/>
            </a:xfrm>
            <a:custGeom>
              <a:avLst/>
              <a:gdLst>
                <a:gd name="connsiteX0" fmla="*/ 0 w 14627"/>
                <a:gd name="connsiteY0" fmla="*/ 0 h 14735"/>
                <a:gd name="connsiteX1" fmla="*/ 14628 w 14627"/>
                <a:gd name="connsiteY1" fmla="*/ 14735 h 14735"/>
                <a:gd name="connsiteX2" fmla="*/ 8282 w 14627"/>
                <a:gd name="connsiteY2" fmla="*/ 7314 h 14735"/>
                <a:gd name="connsiteX3" fmla="*/ 0 w 14627"/>
                <a:gd name="connsiteY3" fmla="*/ 0 h 14735"/>
              </a:gdLst>
              <a:ahLst/>
              <a:cxnLst>
                <a:cxn ang="0">
                  <a:pos x="connsiteX0" y="connsiteY0"/>
                </a:cxn>
                <a:cxn ang="0">
                  <a:pos x="connsiteX1" y="connsiteY1"/>
                </a:cxn>
                <a:cxn ang="0">
                  <a:pos x="connsiteX2" y="connsiteY2"/>
                </a:cxn>
                <a:cxn ang="0">
                  <a:pos x="connsiteX3" y="connsiteY3"/>
                </a:cxn>
              </a:cxnLst>
              <a:rect l="l" t="t" r="r" b="b"/>
              <a:pathLst>
                <a:path w="14627" h="14735">
                  <a:moveTo>
                    <a:pt x="0" y="0"/>
                  </a:moveTo>
                  <a:cubicBezTo>
                    <a:pt x="108" y="860"/>
                    <a:pt x="13122" y="14735"/>
                    <a:pt x="14628" y="14735"/>
                  </a:cubicBezTo>
                  <a:cubicBezTo>
                    <a:pt x="14520" y="13875"/>
                    <a:pt x="10433" y="9465"/>
                    <a:pt x="8282" y="7314"/>
                  </a:cubicBezTo>
                  <a:cubicBezTo>
                    <a:pt x="6238" y="5270"/>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14" name="任意多边形: 形状 1001">
              <a:extLst>
                <a:ext uri="{FF2B5EF4-FFF2-40B4-BE49-F238E27FC236}">
                  <a16:creationId xmlns:a16="http://schemas.microsoft.com/office/drawing/2014/main" xmlns="" id="{A2E30E41-A7A4-49E6-9B97-67D85EDA1C36}"/>
                </a:ext>
              </a:extLst>
            </p:cNvPr>
            <p:cNvSpPr/>
            <p:nvPr/>
          </p:nvSpPr>
          <p:spPr>
            <a:xfrm>
              <a:off x="2501213" y="1113534"/>
              <a:ext cx="61356" cy="61356"/>
            </a:xfrm>
            <a:custGeom>
              <a:avLst/>
              <a:gdLst>
                <a:gd name="connsiteX0" fmla="*/ 14520 w 14520"/>
                <a:gd name="connsiteY0" fmla="*/ 14520 h 14520"/>
                <a:gd name="connsiteX1" fmla="*/ 7421 w 14520"/>
                <a:gd name="connsiteY1" fmla="*/ 7206 h 14520"/>
                <a:gd name="connsiteX2" fmla="*/ 0 w 14520"/>
                <a:gd name="connsiteY2" fmla="*/ 0 h 14520"/>
                <a:gd name="connsiteX3" fmla="*/ 14520 w 14520"/>
                <a:gd name="connsiteY3" fmla="*/ 14520 h 14520"/>
              </a:gdLst>
              <a:ahLst/>
              <a:cxnLst>
                <a:cxn ang="0">
                  <a:pos x="connsiteX0" y="connsiteY0"/>
                </a:cxn>
                <a:cxn ang="0">
                  <a:pos x="connsiteX1" y="connsiteY1"/>
                </a:cxn>
                <a:cxn ang="0">
                  <a:pos x="connsiteX2" y="connsiteY2"/>
                </a:cxn>
                <a:cxn ang="0">
                  <a:pos x="connsiteX3" y="connsiteY3"/>
                </a:cxn>
              </a:cxnLst>
              <a:rect l="l" t="t" r="r" b="b"/>
              <a:pathLst>
                <a:path w="14520" h="14520">
                  <a:moveTo>
                    <a:pt x="14520" y="14520"/>
                  </a:moveTo>
                  <a:cubicBezTo>
                    <a:pt x="13875" y="13875"/>
                    <a:pt x="10756" y="10540"/>
                    <a:pt x="7421" y="7206"/>
                  </a:cubicBezTo>
                  <a:cubicBezTo>
                    <a:pt x="7314" y="7099"/>
                    <a:pt x="645" y="430"/>
                    <a:pt x="0" y="0"/>
                  </a:cubicBezTo>
                  <a:cubicBezTo>
                    <a:pt x="0" y="0"/>
                    <a:pt x="13767" y="13875"/>
                    <a:pt x="14520" y="145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1" name="任意多边形: 形状 1008">
              <a:extLst>
                <a:ext uri="{FF2B5EF4-FFF2-40B4-BE49-F238E27FC236}">
                  <a16:creationId xmlns:a16="http://schemas.microsoft.com/office/drawing/2014/main" xmlns="" id="{AD4276B3-7994-4B8B-86E7-5E9CAB9774FA}"/>
                </a:ext>
              </a:extLst>
            </p:cNvPr>
            <p:cNvSpPr/>
            <p:nvPr/>
          </p:nvSpPr>
          <p:spPr>
            <a:xfrm>
              <a:off x="2340645" y="1366656"/>
              <a:ext cx="60798" cy="67960"/>
            </a:xfrm>
            <a:custGeom>
              <a:avLst/>
              <a:gdLst>
                <a:gd name="connsiteX0" fmla="*/ 11432 w 14388"/>
                <a:gd name="connsiteY0" fmla="*/ 8074 h 16083"/>
                <a:gd name="connsiteX1" fmla="*/ 11432 w 14388"/>
                <a:gd name="connsiteY1" fmla="*/ 8074 h 16083"/>
                <a:gd name="connsiteX2" fmla="*/ 1000 w 14388"/>
                <a:gd name="connsiteY2" fmla="*/ 7 h 16083"/>
                <a:gd name="connsiteX3" fmla="*/ 677 w 14388"/>
                <a:gd name="connsiteY3" fmla="*/ 114 h 16083"/>
                <a:gd name="connsiteX4" fmla="*/ 12508 w 14388"/>
                <a:gd name="connsiteY4" fmla="*/ 16033 h 16083"/>
                <a:gd name="connsiteX5" fmla="*/ 11432 w 14388"/>
                <a:gd name="connsiteY5" fmla="*/ 8074 h 1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88" h="16083">
                  <a:moveTo>
                    <a:pt x="11432" y="8074"/>
                  </a:moveTo>
                  <a:lnTo>
                    <a:pt x="11432" y="8074"/>
                  </a:lnTo>
                  <a:cubicBezTo>
                    <a:pt x="8959" y="4632"/>
                    <a:pt x="4011" y="-208"/>
                    <a:pt x="1000" y="7"/>
                  </a:cubicBezTo>
                  <a:cubicBezTo>
                    <a:pt x="892" y="7"/>
                    <a:pt x="784" y="114"/>
                    <a:pt x="677" y="114"/>
                  </a:cubicBezTo>
                  <a:cubicBezTo>
                    <a:pt x="-2657" y="1835"/>
                    <a:pt x="7130" y="15065"/>
                    <a:pt x="12508" y="16033"/>
                  </a:cubicBezTo>
                  <a:cubicBezTo>
                    <a:pt x="15412" y="16570"/>
                    <a:pt x="14874" y="12806"/>
                    <a:pt x="11432" y="8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2" name="任意多边形: 形状 1009">
              <a:extLst>
                <a:ext uri="{FF2B5EF4-FFF2-40B4-BE49-F238E27FC236}">
                  <a16:creationId xmlns:a16="http://schemas.microsoft.com/office/drawing/2014/main" xmlns="" id="{B8334C7B-31B8-4E5B-BB22-3EB0E0DDCAFB}"/>
                </a:ext>
              </a:extLst>
            </p:cNvPr>
            <p:cNvSpPr/>
            <p:nvPr/>
          </p:nvSpPr>
          <p:spPr>
            <a:xfrm>
              <a:off x="2446897" y="1342076"/>
              <a:ext cx="59966" cy="67470"/>
            </a:xfrm>
            <a:custGeom>
              <a:avLst/>
              <a:gdLst>
                <a:gd name="connsiteX0" fmla="*/ 592 w 14191"/>
                <a:gd name="connsiteY0" fmla="*/ 15 h 15967"/>
                <a:gd name="connsiteX1" fmla="*/ 377 w 14191"/>
                <a:gd name="connsiteY1" fmla="*/ 123 h 15967"/>
                <a:gd name="connsiteX2" fmla="*/ 12854 w 14191"/>
                <a:gd name="connsiteY2" fmla="*/ 15934 h 15967"/>
                <a:gd name="connsiteX3" fmla="*/ 10595 w 14191"/>
                <a:gd name="connsiteY3" fmla="*/ 7974 h 15967"/>
                <a:gd name="connsiteX4" fmla="*/ 592 w 14191"/>
                <a:gd name="connsiteY4" fmla="*/ 15 h 15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1" h="15967">
                  <a:moveTo>
                    <a:pt x="592" y="15"/>
                  </a:moveTo>
                  <a:cubicBezTo>
                    <a:pt x="485" y="15"/>
                    <a:pt x="377" y="123"/>
                    <a:pt x="377" y="123"/>
                  </a:cubicBezTo>
                  <a:cubicBezTo>
                    <a:pt x="-2096" y="1844"/>
                    <a:pt x="8229" y="14966"/>
                    <a:pt x="12854" y="15934"/>
                  </a:cubicBezTo>
                  <a:cubicBezTo>
                    <a:pt x="15328" y="16364"/>
                    <a:pt x="14252" y="12707"/>
                    <a:pt x="10595" y="7974"/>
                  </a:cubicBezTo>
                  <a:cubicBezTo>
                    <a:pt x="7906" y="4533"/>
                    <a:pt x="3066" y="-307"/>
                    <a:pt x="592"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3" name="任意多边形: 形状 1010">
              <a:extLst>
                <a:ext uri="{FF2B5EF4-FFF2-40B4-BE49-F238E27FC236}">
                  <a16:creationId xmlns:a16="http://schemas.microsoft.com/office/drawing/2014/main" xmlns="" id="{B923C550-A4FF-4553-A0FA-5F20AC3539EB}"/>
                </a:ext>
              </a:extLst>
            </p:cNvPr>
            <p:cNvSpPr/>
            <p:nvPr/>
          </p:nvSpPr>
          <p:spPr>
            <a:xfrm>
              <a:off x="2528751" y="1317077"/>
              <a:ext cx="59568" cy="66874"/>
            </a:xfrm>
            <a:custGeom>
              <a:avLst/>
              <a:gdLst>
                <a:gd name="connsiteX0" fmla="*/ 367 w 14097"/>
                <a:gd name="connsiteY0" fmla="*/ 16 h 15826"/>
                <a:gd name="connsiteX1" fmla="*/ 152 w 14097"/>
                <a:gd name="connsiteY1" fmla="*/ 123 h 15826"/>
                <a:gd name="connsiteX2" fmla="*/ 13489 w 14097"/>
                <a:gd name="connsiteY2" fmla="*/ 15826 h 15826"/>
                <a:gd name="connsiteX3" fmla="*/ 9832 w 14097"/>
                <a:gd name="connsiteY3" fmla="*/ 7867 h 15826"/>
                <a:gd name="connsiteX4" fmla="*/ 367 w 14097"/>
                <a:gd name="connsiteY4" fmla="*/ 16 h 15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97" h="15826">
                  <a:moveTo>
                    <a:pt x="367" y="16"/>
                  </a:moveTo>
                  <a:cubicBezTo>
                    <a:pt x="259" y="16"/>
                    <a:pt x="259" y="123"/>
                    <a:pt x="152" y="123"/>
                  </a:cubicBezTo>
                  <a:cubicBezTo>
                    <a:pt x="-1462" y="1952"/>
                    <a:pt x="10262" y="15826"/>
                    <a:pt x="13489" y="15826"/>
                  </a:cubicBezTo>
                  <a:cubicBezTo>
                    <a:pt x="15102" y="15826"/>
                    <a:pt x="13381" y="12277"/>
                    <a:pt x="9832" y="7867"/>
                  </a:cubicBezTo>
                  <a:cubicBezTo>
                    <a:pt x="7035" y="4425"/>
                    <a:pt x="2195" y="-307"/>
                    <a:pt x="367"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4" name="任意多边形: 形状 1011">
              <a:extLst>
                <a:ext uri="{FF2B5EF4-FFF2-40B4-BE49-F238E27FC236}">
                  <a16:creationId xmlns:a16="http://schemas.microsoft.com/office/drawing/2014/main" xmlns="" id="{C30346B0-6D09-49C3-A212-5FBDB54DE43A}"/>
                </a:ext>
              </a:extLst>
            </p:cNvPr>
            <p:cNvSpPr/>
            <p:nvPr/>
          </p:nvSpPr>
          <p:spPr>
            <a:xfrm>
              <a:off x="2585404" y="1292079"/>
              <a:ext cx="58985" cy="66422"/>
            </a:xfrm>
            <a:custGeom>
              <a:avLst/>
              <a:gdLst>
                <a:gd name="connsiteX0" fmla="*/ 13634 w 13959"/>
                <a:gd name="connsiteY0" fmla="*/ 15719 h 15719"/>
                <a:gd name="connsiteX1" fmla="*/ 9009 w 13959"/>
                <a:gd name="connsiteY1" fmla="*/ 7760 h 15719"/>
                <a:gd name="connsiteX2" fmla="*/ 82 w 13959"/>
                <a:gd name="connsiteY2" fmla="*/ 16 h 15719"/>
                <a:gd name="connsiteX3" fmla="*/ 5567 w 13959"/>
                <a:gd name="connsiteY3" fmla="*/ 8513 h 15719"/>
                <a:gd name="connsiteX4" fmla="*/ 13634 w 13959"/>
                <a:gd name="connsiteY4" fmla="*/ 15719 h 15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59" h="15719">
                  <a:moveTo>
                    <a:pt x="13634" y="15719"/>
                  </a:moveTo>
                  <a:cubicBezTo>
                    <a:pt x="14817" y="15719"/>
                    <a:pt x="12666" y="12170"/>
                    <a:pt x="9009" y="7760"/>
                  </a:cubicBezTo>
                  <a:cubicBezTo>
                    <a:pt x="6105" y="4318"/>
                    <a:pt x="1480" y="-307"/>
                    <a:pt x="82" y="16"/>
                  </a:cubicBezTo>
                  <a:cubicBezTo>
                    <a:pt x="-456" y="661"/>
                    <a:pt x="1695" y="3996"/>
                    <a:pt x="5567" y="8513"/>
                  </a:cubicBezTo>
                  <a:cubicBezTo>
                    <a:pt x="8579" y="12062"/>
                    <a:pt x="12558" y="15719"/>
                    <a:pt x="13634" y="157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5" name="任意多边形: 形状 1012">
              <a:extLst>
                <a:ext uri="{FF2B5EF4-FFF2-40B4-BE49-F238E27FC236}">
                  <a16:creationId xmlns:a16="http://schemas.microsoft.com/office/drawing/2014/main" xmlns="" id="{D0FE94B4-1914-4E67-A078-D20814A7E524}"/>
                </a:ext>
              </a:extLst>
            </p:cNvPr>
            <p:cNvSpPr/>
            <p:nvPr/>
          </p:nvSpPr>
          <p:spPr>
            <a:xfrm>
              <a:off x="2617083" y="1267118"/>
              <a:ext cx="58689" cy="65539"/>
            </a:xfrm>
            <a:custGeom>
              <a:avLst/>
              <a:gdLst>
                <a:gd name="connsiteX0" fmla="*/ 13881 w 13889"/>
                <a:gd name="connsiteY0" fmla="*/ 15496 h 15510"/>
                <a:gd name="connsiteX1" fmla="*/ 8180 w 13889"/>
                <a:gd name="connsiteY1" fmla="*/ 7752 h 15510"/>
                <a:gd name="connsiteX2" fmla="*/ 6 w 13889"/>
                <a:gd name="connsiteY2" fmla="*/ 8 h 15510"/>
                <a:gd name="connsiteX3" fmla="*/ 13881 w 13889"/>
                <a:gd name="connsiteY3" fmla="*/ 15496 h 15510"/>
              </a:gdLst>
              <a:ahLst/>
              <a:cxnLst>
                <a:cxn ang="0">
                  <a:pos x="connsiteX0" y="connsiteY0"/>
                </a:cxn>
                <a:cxn ang="0">
                  <a:pos x="connsiteX1" y="connsiteY1"/>
                </a:cxn>
                <a:cxn ang="0">
                  <a:pos x="connsiteX2" y="connsiteY2"/>
                </a:cxn>
                <a:cxn ang="0">
                  <a:pos x="connsiteX3" y="connsiteY3"/>
                </a:cxn>
              </a:cxnLst>
              <a:rect l="l" t="t" r="r" b="b"/>
              <a:pathLst>
                <a:path w="13889" h="15510">
                  <a:moveTo>
                    <a:pt x="13881" y="15496"/>
                  </a:moveTo>
                  <a:cubicBezTo>
                    <a:pt x="14096" y="14636"/>
                    <a:pt x="10224" y="10011"/>
                    <a:pt x="8180" y="7752"/>
                  </a:cubicBezTo>
                  <a:cubicBezTo>
                    <a:pt x="4738" y="3880"/>
                    <a:pt x="651" y="-207"/>
                    <a:pt x="6" y="8"/>
                  </a:cubicBezTo>
                  <a:cubicBezTo>
                    <a:pt x="-317" y="1514"/>
                    <a:pt x="12697" y="16034"/>
                    <a:pt x="13881" y="154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6" name="任意多边形: 形状 1013">
              <a:extLst>
                <a:ext uri="{FF2B5EF4-FFF2-40B4-BE49-F238E27FC236}">
                  <a16:creationId xmlns:a16="http://schemas.microsoft.com/office/drawing/2014/main" xmlns="" id="{0840E866-E419-450F-9FB8-E1CF3BC5F77E}"/>
                </a:ext>
              </a:extLst>
            </p:cNvPr>
            <p:cNvSpPr/>
            <p:nvPr/>
          </p:nvSpPr>
          <p:spPr>
            <a:xfrm>
              <a:off x="2622108" y="1242153"/>
              <a:ext cx="58626" cy="64990"/>
            </a:xfrm>
            <a:custGeom>
              <a:avLst/>
              <a:gdLst>
                <a:gd name="connsiteX0" fmla="*/ 13875 w 13874"/>
                <a:gd name="connsiteY0" fmla="*/ 15380 h 15380"/>
                <a:gd name="connsiteX1" fmla="*/ 7421 w 13874"/>
                <a:gd name="connsiteY1" fmla="*/ 7636 h 15380"/>
                <a:gd name="connsiteX2" fmla="*/ 0 w 13874"/>
                <a:gd name="connsiteY2" fmla="*/ 0 h 15380"/>
                <a:gd name="connsiteX3" fmla="*/ 13875 w 13874"/>
                <a:gd name="connsiteY3" fmla="*/ 15380 h 15380"/>
              </a:gdLst>
              <a:ahLst/>
              <a:cxnLst>
                <a:cxn ang="0">
                  <a:pos x="connsiteX0" y="connsiteY0"/>
                </a:cxn>
                <a:cxn ang="0">
                  <a:pos x="connsiteX1" y="connsiteY1"/>
                </a:cxn>
                <a:cxn ang="0">
                  <a:pos x="connsiteX2" y="connsiteY2"/>
                </a:cxn>
                <a:cxn ang="0">
                  <a:pos x="connsiteX3" y="connsiteY3"/>
                </a:cxn>
              </a:cxnLst>
              <a:rect l="l" t="t" r="r" b="b"/>
              <a:pathLst>
                <a:path w="13874" h="15380">
                  <a:moveTo>
                    <a:pt x="13875" y="15380"/>
                  </a:moveTo>
                  <a:cubicBezTo>
                    <a:pt x="13444" y="14520"/>
                    <a:pt x="9788" y="10325"/>
                    <a:pt x="7421" y="7636"/>
                  </a:cubicBezTo>
                  <a:cubicBezTo>
                    <a:pt x="5593" y="5700"/>
                    <a:pt x="430" y="0"/>
                    <a:pt x="0" y="0"/>
                  </a:cubicBezTo>
                  <a:cubicBezTo>
                    <a:pt x="538" y="968"/>
                    <a:pt x="13229" y="15380"/>
                    <a:pt x="13875" y="153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31" name="任意多边形: 形状 1018">
              <a:extLst>
                <a:ext uri="{FF2B5EF4-FFF2-40B4-BE49-F238E27FC236}">
                  <a16:creationId xmlns:a16="http://schemas.microsoft.com/office/drawing/2014/main" xmlns="" id="{31C2C2FB-ECCD-473E-A4EE-A53A905663CE}"/>
                </a:ext>
              </a:extLst>
            </p:cNvPr>
            <p:cNvSpPr/>
            <p:nvPr/>
          </p:nvSpPr>
          <p:spPr>
            <a:xfrm>
              <a:off x="2745275" y="1378953"/>
              <a:ext cx="54536" cy="68172"/>
            </a:xfrm>
            <a:custGeom>
              <a:avLst/>
              <a:gdLst>
                <a:gd name="connsiteX0" fmla="*/ 0 w 12906"/>
                <a:gd name="connsiteY0" fmla="*/ 0 h 16133"/>
                <a:gd name="connsiteX1" fmla="*/ 0 w 12906"/>
                <a:gd name="connsiteY1" fmla="*/ 0 h 16133"/>
                <a:gd name="connsiteX2" fmla="*/ 12907 w 12906"/>
                <a:gd name="connsiteY2" fmla="*/ 16133 h 16133"/>
                <a:gd name="connsiteX3" fmla="*/ 0 w 12906"/>
                <a:gd name="connsiteY3" fmla="*/ 0 h 16133"/>
              </a:gdLst>
              <a:ahLst/>
              <a:cxnLst>
                <a:cxn ang="0">
                  <a:pos x="connsiteX0" y="connsiteY0"/>
                </a:cxn>
                <a:cxn ang="0">
                  <a:pos x="connsiteX1" y="connsiteY1"/>
                </a:cxn>
                <a:cxn ang="0">
                  <a:pos x="connsiteX2" y="connsiteY2"/>
                </a:cxn>
                <a:cxn ang="0">
                  <a:pos x="connsiteX3" y="connsiteY3"/>
                </a:cxn>
              </a:cxnLst>
              <a:rect l="l" t="t" r="r" b="b"/>
              <a:pathLst>
                <a:path w="12906" h="16133">
                  <a:moveTo>
                    <a:pt x="0" y="0"/>
                  </a:moveTo>
                  <a:lnTo>
                    <a:pt x="0" y="0"/>
                  </a:lnTo>
                  <a:cubicBezTo>
                    <a:pt x="4302" y="5378"/>
                    <a:pt x="8604" y="10756"/>
                    <a:pt x="12907" y="16133"/>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948" name="任意多边形: 形状 1035">
              <a:extLst>
                <a:ext uri="{FF2B5EF4-FFF2-40B4-BE49-F238E27FC236}">
                  <a16:creationId xmlns:a16="http://schemas.microsoft.com/office/drawing/2014/main" xmlns="" id="{7E97BD53-378B-4F84-B44B-F40B525A0F18}"/>
                </a:ext>
              </a:extLst>
            </p:cNvPr>
            <p:cNvSpPr/>
            <p:nvPr/>
          </p:nvSpPr>
          <p:spPr>
            <a:xfrm>
              <a:off x="227459" y="1843439"/>
              <a:ext cx="73175" cy="77324"/>
            </a:xfrm>
            <a:custGeom>
              <a:avLst/>
              <a:gdLst>
                <a:gd name="connsiteX0" fmla="*/ 17305 w 17317"/>
                <a:gd name="connsiteY0" fmla="*/ 9895 h 18299"/>
                <a:gd name="connsiteX1" fmla="*/ 8270 w 17317"/>
                <a:gd name="connsiteY1" fmla="*/ 0 h 18299"/>
                <a:gd name="connsiteX2" fmla="*/ 2140 w 17317"/>
                <a:gd name="connsiteY2" fmla="*/ 15058 h 18299"/>
                <a:gd name="connsiteX3" fmla="*/ 17305 w 17317"/>
                <a:gd name="connsiteY3" fmla="*/ 9895 h 18299"/>
              </a:gdLst>
              <a:ahLst/>
              <a:cxnLst>
                <a:cxn ang="0">
                  <a:pos x="connsiteX0" y="connsiteY0"/>
                </a:cxn>
                <a:cxn ang="0">
                  <a:pos x="connsiteX1" y="connsiteY1"/>
                </a:cxn>
                <a:cxn ang="0">
                  <a:pos x="connsiteX2" y="connsiteY2"/>
                </a:cxn>
                <a:cxn ang="0">
                  <a:pos x="connsiteX3" y="connsiteY3"/>
                </a:cxn>
              </a:cxnLst>
              <a:rect l="l" t="t" r="r" b="b"/>
              <a:pathLst>
                <a:path w="17317" h="18299">
                  <a:moveTo>
                    <a:pt x="17305" y="9895"/>
                  </a:moveTo>
                  <a:cubicBezTo>
                    <a:pt x="17520" y="5916"/>
                    <a:pt x="14831" y="215"/>
                    <a:pt x="8270" y="0"/>
                  </a:cubicBezTo>
                  <a:cubicBezTo>
                    <a:pt x="311" y="645"/>
                    <a:pt x="-2270" y="9788"/>
                    <a:pt x="2140" y="15058"/>
                  </a:cubicBezTo>
                  <a:cubicBezTo>
                    <a:pt x="7302" y="21296"/>
                    <a:pt x="16982" y="17962"/>
                    <a:pt x="17305"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49" name="任意多边形: 形状 1036">
              <a:extLst>
                <a:ext uri="{FF2B5EF4-FFF2-40B4-BE49-F238E27FC236}">
                  <a16:creationId xmlns:a16="http://schemas.microsoft.com/office/drawing/2014/main" xmlns="" id="{C37C3135-4DC9-4121-991C-A2619B919BE9}"/>
                </a:ext>
              </a:extLst>
            </p:cNvPr>
            <p:cNvSpPr/>
            <p:nvPr/>
          </p:nvSpPr>
          <p:spPr>
            <a:xfrm>
              <a:off x="507016" y="1835715"/>
              <a:ext cx="73082" cy="77147"/>
            </a:xfrm>
            <a:custGeom>
              <a:avLst/>
              <a:gdLst>
                <a:gd name="connsiteX0" fmla="*/ 17294 w 17295"/>
                <a:gd name="connsiteY0" fmla="*/ 9788 h 18257"/>
                <a:gd name="connsiteX1" fmla="*/ 7614 w 17295"/>
                <a:gd name="connsiteY1" fmla="*/ 0 h 18257"/>
                <a:gd name="connsiteX2" fmla="*/ 3204 w 17295"/>
                <a:gd name="connsiteY2" fmla="*/ 15703 h 18257"/>
                <a:gd name="connsiteX3" fmla="*/ 17294 w 17295"/>
                <a:gd name="connsiteY3" fmla="*/ 9788 h 18257"/>
              </a:gdLst>
              <a:ahLst/>
              <a:cxnLst>
                <a:cxn ang="0">
                  <a:pos x="connsiteX0" y="connsiteY0"/>
                </a:cxn>
                <a:cxn ang="0">
                  <a:pos x="connsiteX1" y="connsiteY1"/>
                </a:cxn>
                <a:cxn ang="0">
                  <a:pos x="connsiteX2" y="connsiteY2"/>
                </a:cxn>
                <a:cxn ang="0">
                  <a:pos x="connsiteX3" y="connsiteY3"/>
                </a:cxn>
              </a:cxnLst>
              <a:rect l="l" t="t" r="r" b="b"/>
              <a:pathLst>
                <a:path w="17295" h="18257">
                  <a:moveTo>
                    <a:pt x="17294" y="9788"/>
                  </a:moveTo>
                  <a:cubicBezTo>
                    <a:pt x="17187" y="5808"/>
                    <a:pt x="14175" y="215"/>
                    <a:pt x="7614" y="0"/>
                  </a:cubicBezTo>
                  <a:cubicBezTo>
                    <a:pt x="-668" y="753"/>
                    <a:pt x="-2281" y="10648"/>
                    <a:pt x="3204" y="15703"/>
                  </a:cubicBezTo>
                  <a:cubicBezTo>
                    <a:pt x="8797" y="21081"/>
                    <a:pt x="17402" y="17424"/>
                    <a:pt x="17294"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0" name="任意多边形: 形状 1037">
              <a:extLst>
                <a:ext uri="{FF2B5EF4-FFF2-40B4-BE49-F238E27FC236}">
                  <a16:creationId xmlns:a16="http://schemas.microsoft.com/office/drawing/2014/main" xmlns="" id="{67B4F9B1-2297-4517-AA14-EA5D4F0445F8}"/>
                </a:ext>
              </a:extLst>
            </p:cNvPr>
            <p:cNvSpPr/>
            <p:nvPr/>
          </p:nvSpPr>
          <p:spPr>
            <a:xfrm>
              <a:off x="783975" y="1825717"/>
              <a:ext cx="73504" cy="76568"/>
            </a:xfrm>
            <a:custGeom>
              <a:avLst/>
              <a:gdLst>
                <a:gd name="connsiteX0" fmla="*/ 17360 w 17395"/>
                <a:gd name="connsiteY0" fmla="*/ 9572 h 18120"/>
                <a:gd name="connsiteX1" fmla="*/ 7035 w 17395"/>
                <a:gd name="connsiteY1" fmla="*/ 0 h 18120"/>
                <a:gd name="connsiteX2" fmla="*/ 3701 w 17395"/>
                <a:gd name="connsiteY2" fmla="*/ 15811 h 18120"/>
                <a:gd name="connsiteX3" fmla="*/ 17360 w 17395"/>
                <a:gd name="connsiteY3" fmla="*/ 9572 h 18120"/>
              </a:gdLst>
              <a:ahLst/>
              <a:cxnLst>
                <a:cxn ang="0">
                  <a:pos x="connsiteX0" y="connsiteY0"/>
                </a:cxn>
                <a:cxn ang="0">
                  <a:pos x="connsiteX1" y="connsiteY1"/>
                </a:cxn>
                <a:cxn ang="0">
                  <a:pos x="connsiteX2" y="connsiteY2"/>
                </a:cxn>
                <a:cxn ang="0">
                  <a:pos x="connsiteX3" y="connsiteY3"/>
                </a:cxn>
              </a:cxnLst>
              <a:rect l="l" t="t" r="r" b="b"/>
              <a:pathLst>
                <a:path w="17395" h="18120">
                  <a:moveTo>
                    <a:pt x="17360" y="9572"/>
                  </a:moveTo>
                  <a:cubicBezTo>
                    <a:pt x="17037" y="5593"/>
                    <a:pt x="13596" y="0"/>
                    <a:pt x="7035" y="0"/>
                  </a:cubicBezTo>
                  <a:cubicBezTo>
                    <a:pt x="-1139" y="860"/>
                    <a:pt x="-2107" y="10756"/>
                    <a:pt x="3701" y="15811"/>
                  </a:cubicBezTo>
                  <a:cubicBezTo>
                    <a:pt x="9724" y="20866"/>
                    <a:pt x="18005" y="17101"/>
                    <a:pt x="17360" y="957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1" name="任意多边形: 形状 1038">
              <a:extLst>
                <a:ext uri="{FF2B5EF4-FFF2-40B4-BE49-F238E27FC236}">
                  <a16:creationId xmlns:a16="http://schemas.microsoft.com/office/drawing/2014/main" xmlns="" id="{CFB938A7-E06A-47F4-9A4D-9B35BF0BF261}"/>
                </a:ext>
              </a:extLst>
            </p:cNvPr>
            <p:cNvSpPr/>
            <p:nvPr/>
          </p:nvSpPr>
          <p:spPr>
            <a:xfrm>
              <a:off x="1058297" y="1811625"/>
              <a:ext cx="73094" cy="76589"/>
            </a:xfrm>
            <a:custGeom>
              <a:avLst/>
              <a:gdLst>
                <a:gd name="connsiteX0" fmla="*/ 6434 w 17298"/>
                <a:gd name="connsiteY0" fmla="*/ 0 h 18125"/>
                <a:gd name="connsiteX1" fmla="*/ 5574 w 17298"/>
                <a:gd name="connsiteY1" fmla="*/ 108 h 18125"/>
                <a:gd name="connsiteX2" fmla="*/ 4928 w 17298"/>
                <a:gd name="connsiteY2" fmla="*/ 16348 h 18125"/>
                <a:gd name="connsiteX3" fmla="*/ 17190 w 17298"/>
                <a:gd name="connsiteY3" fmla="*/ 9465 h 18125"/>
                <a:gd name="connsiteX4" fmla="*/ 6434 w 17298"/>
                <a:gd name="connsiteY4" fmla="*/ 0 h 18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98" h="18125">
                  <a:moveTo>
                    <a:pt x="6434" y="0"/>
                  </a:moveTo>
                  <a:cubicBezTo>
                    <a:pt x="6219" y="0"/>
                    <a:pt x="5789" y="0"/>
                    <a:pt x="5574" y="108"/>
                  </a:cubicBezTo>
                  <a:cubicBezTo>
                    <a:pt x="-1525" y="1291"/>
                    <a:pt x="-1955" y="11616"/>
                    <a:pt x="4928" y="16348"/>
                  </a:cubicBezTo>
                  <a:cubicBezTo>
                    <a:pt x="11167" y="20651"/>
                    <a:pt x="18265" y="16671"/>
                    <a:pt x="17190" y="9465"/>
                  </a:cubicBezTo>
                  <a:cubicBezTo>
                    <a:pt x="16544" y="5593"/>
                    <a:pt x="12780" y="0"/>
                    <a:pt x="643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2" name="任意多边形: 形状 1039">
              <a:extLst>
                <a:ext uri="{FF2B5EF4-FFF2-40B4-BE49-F238E27FC236}">
                  <a16:creationId xmlns:a16="http://schemas.microsoft.com/office/drawing/2014/main" xmlns="" id="{9AB66307-D19D-4C2D-837D-5CF1182C5B88}"/>
                </a:ext>
              </a:extLst>
            </p:cNvPr>
            <p:cNvSpPr/>
            <p:nvPr/>
          </p:nvSpPr>
          <p:spPr>
            <a:xfrm>
              <a:off x="1325435" y="1795263"/>
              <a:ext cx="73314" cy="76500"/>
            </a:xfrm>
            <a:custGeom>
              <a:avLst/>
              <a:gdLst>
                <a:gd name="connsiteX0" fmla="*/ 5920 w 17350"/>
                <a:gd name="connsiteY0" fmla="*/ 0 h 18104"/>
                <a:gd name="connsiteX1" fmla="*/ 5060 w 17350"/>
                <a:gd name="connsiteY1" fmla="*/ 108 h 18104"/>
                <a:gd name="connsiteX2" fmla="*/ 5598 w 17350"/>
                <a:gd name="connsiteY2" fmla="*/ 16348 h 18104"/>
                <a:gd name="connsiteX3" fmla="*/ 17106 w 17350"/>
                <a:gd name="connsiteY3" fmla="*/ 9357 h 18104"/>
                <a:gd name="connsiteX4" fmla="*/ 5920 w 17350"/>
                <a:gd name="connsiteY4" fmla="*/ 0 h 18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50" h="18104">
                  <a:moveTo>
                    <a:pt x="5920" y="0"/>
                  </a:moveTo>
                  <a:cubicBezTo>
                    <a:pt x="5705" y="0"/>
                    <a:pt x="5383" y="108"/>
                    <a:pt x="5060" y="108"/>
                  </a:cubicBezTo>
                  <a:cubicBezTo>
                    <a:pt x="-1931" y="1398"/>
                    <a:pt x="-1608" y="11616"/>
                    <a:pt x="5598" y="16348"/>
                  </a:cubicBezTo>
                  <a:cubicBezTo>
                    <a:pt x="12051" y="20651"/>
                    <a:pt x="18720" y="16564"/>
                    <a:pt x="17106" y="9357"/>
                  </a:cubicBezTo>
                  <a:cubicBezTo>
                    <a:pt x="16246" y="5485"/>
                    <a:pt x="12159" y="0"/>
                    <a:pt x="592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3" name="任意多边形: 形状 1040">
              <a:extLst>
                <a:ext uri="{FF2B5EF4-FFF2-40B4-BE49-F238E27FC236}">
                  <a16:creationId xmlns:a16="http://schemas.microsoft.com/office/drawing/2014/main" xmlns="" id="{FEC863E6-299B-4B44-99FE-A8D4A2E634D5}"/>
                </a:ext>
              </a:extLst>
            </p:cNvPr>
            <p:cNvSpPr/>
            <p:nvPr/>
          </p:nvSpPr>
          <p:spPr>
            <a:xfrm>
              <a:off x="1585124" y="1776168"/>
              <a:ext cx="71548" cy="76099"/>
            </a:xfrm>
            <a:custGeom>
              <a:avLst/>
              <a:gdLst>
                <a:gd name="connsiteX0" fmla="*/ 3619 w 16932"/>
                <a:gd name="connsiteY0" fmla="*/ 324 h 18009"/>
                <a:gd name="connsiteX1" fmla="*/ 6846 w 16932"/>
                <a:gd name="connsiteY1" fmla="*/ 16780 h 18009"/>
                <a:gd name="connsiteX2" fmla="*/ 16526 w 16932"/>
                <a:gd name="connsiteY2" fmla="*/ 9251 h 18009"/>
                <a:gd name="connsiteX3" fmla="*/ 5125 w 16932"/>
                <a:gd name="connsiteY3" fmla="*/ 2 h 18009"/>
                <a:gd name="connsiteX4" fmla="*/ 3619 w 16932"/>
                <a:gd name="connsiteY4" fmla="*/ 324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2" h="18009">
                  <a:moveTo>
                    <a:pt x="3619" y="324"/>
                  </a:moveTo>
                  <a:cubicBezTo>
                    <a:pt x="-2511" y="2475"/>
                    <a:pt x="-468" y="12801"/>
                    <a:pt x="6846" y="16780"/>
                  </a:cubicBezTo>
                  <a:cubicBezTo>
                    <a:pt x="13192" y="20222"/>
                    <a:pt x="18462" y="16027"/>
                    <a:pt x="16526" y="9251"/>
                  </a:cubicBezTo>
                  <a:cubicBezTo>
                    <a:pt x="15343" y="5379"/>
                    <a:pt x="11148" y="-106"/>
                    <a:pt x="5125" y="2"/>
                  </a:cubicBezTo>
                  <a:cubicBezTo>
                    <a:pt x="4695" y="109"/>
                    <a:pt x="4050" y="217"/>
                    <a:pt x="3619"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4" name="任意多边形: 形状 1041">
              <a:extLst>
                <a:ext uri="{FF2B5EF4-FFF2-40B4-BE49-F238E27FC236}">
                  <a16:creationId xmlns:a16="http://schemas.microsoft.com/office/drawing/2014/main" xmlns="" id="{C0532AC3-C12E-446D-8C70-8BE0A44D0E49}"/>
                </a:ext>
              </a:extLst>
            </p:cNvPr>
            <p:cNvSpPr/>
            <p:nvPr/>
          </p:nvSpPr>
          <p:spPr>
            <a:xfrm>
              <a:off x="1826085" y="1755243"/>
              <a:ext cx="67965" cy="75778"/>
            </a:xfrm>
            <a:custGeom>
              <a:avLst/>
              <a:gdLst>
                <a:gd name="connsiteX0" fmla="*/ 2847 w 16084"/>
                <a:gd name="connsiteY0" fmla="*/ 329 h 17933"/>
                <a:gd name="connsiteX1" fmla="*/ 8010 w 16084"/>
                <a:gd name="connsiteY1" fmla="*/ 17107 h 17933"/>
                <a:gd name="connsiteX2" fmla="*/ 15432 w 16084"/>
                <a:gd name="connsiteY2" fmla="*/ 9148 h 17933"/>
                <a:gd name="connsiteX3" fmla="*/ 4246 w 16084"/>
                <a:gd name="connsiteY3" fmla="*/ 6 h 17933"/>
                <a:gd name="connsiteX4" fmla="*/ 2847 w 16084"/>
                <a:gd name="connsiteY4" fmla="*/ 329 h 17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4" h="17933">
                  <a:moveTo>
                    <a:pt x="2847" y="329"/>
                  </a:moveTo>
                  <a:cubicBezTo>
                    <a:pt x="-2853" y="2587"/>
                    <a:pt x="589" y="13773"/>
                    <a:pt x="8010" y="17107"/>
                  </a:cubicBezTo>
                  <a:cubicBezTo>
                    <a:pt x="13818" y="19796"/>
                    <a:pt x="17690" y="15602"/>
                    <a:pt x="15432" y="9148"/>
                  </a:cubicBezTo>
                  <a:cubicBezTo>
                    <a:pt x="14033" y="5276"/>
                    <a:pt x="9624" y="-209"/>
                    <a:pt x="4246" y="6"/>
                  </a:cubicBezTo>
                  <a:cubicBezTo>
                    <a:pt x="3708" y="6"/>
                    <a:pt x="3170" y="114"/>
                    <a:pt x="2847"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5" name="任意多边形: 形状 1042">
              <a:extLst>
                <a:ext uri="{FF2B5EF4-FFF2-40B4-BE49-F238E27FC236}">
                  <a16:creationId xmlns:a16="http://schemas.microsoft.com/office/drawing/2014/main" xmlns="" id="{D7B5AF33-0453-453E-85A2-9C718865E153}"/>
                </a:ext>
              </a:extLst>
            </p:cNvPr>
            <p:cNvSpPr/>
            <p:nvPr/>
          </p:nvSpPr>
          <p:spPr>
            <a:xfrm>
              <a:off x="2042913" y="1732517"/>
              <a:ext cx="64178" cy="75026"/>
            </a:xfrm>
            <a:custGeom>
              <a:avLst/>
              <a:gdLst>
                <a:gd name="connsiteX0" fmla="*/ 9076 w 15188"/>
                <a:gd name="connsiteY0" fmla="*/ 17323 h 17755"/>
                <a:gd name="connsiteX1" fmla="*/ 14239 w 15188"/>
                <a:gd name="connsiteY1" fmla="*/ 9041 h 17755"/>
                <a:gd name="connsiteX2" fmla="*/ 3268 w 15188"/>
                <a:gd name="connsiteY2" fmla="*/ 6 h 17755"/>
                <a:gd name="connsiteX3" fmla="*/ 2085 w 15188"/>
                <a:gd name="connsiteY3" fmla="*/ 329 h 17755"/>
                <a:gd name="connsiteX4" fmla="*/ 9076 w 15188"/>
                <a:gd name="connsiteY4" fmla="*/ 17323 h 17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88" h="17755">
                  <a:moveTo>
                    <a:pt x="9076" y="17323"/>
                  </a:moveTo>
                  <a:cubicBezTo>
                    <a:pt x="14131" y="19151"/>
                    <a:pt x="16713" y="14956"/>
                    <a:pt x="14239" y="9041"/>
                  </a:cubicBezTo>
                  <a:cubicBezTo>
                    <a:pt x="12626" y="5169"/>
                    <a:pt x="8108" y="-209"/>
                    <a:pt x="3268" y="6"/>
                  </a:cubicBezTo>
                  <a:cubicBezTo>
                    <a:pt x="2946" y="114"/>
                    <a:pt x="2408" y="221"/>
                    <a:pt x="2085" y="329"/>
                  </a:cubicBezTo>
                  <a:cubicBezTo>
                    <a:pt x="-2970" y="2695"/>
                    <a:pt x="1870" y="14634"/>
                    <a:pt x="9076" y="17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6" name="任意多边形: 形状 1043">
              <a:extLst>
                <a:ext uri="{FF2B5EF4-FFF2-40B4-BE49-F238E27FC236}">
                  <a16:creationId xmlns:a16="http://schemas.microsoft.com/office/drawing/2014/main" xmlns="" id="{CBBF5148-635C-4DFA-8F42-88A74C570049}"/>
                </a:ext>
              </a:extLst>
            </p:cNvPr>
            <p:cNvSpPr/>
            <p:nvPr/>
          </p:nvSpPr>
          <p:spPr>
            <a:xfrm>
              <a:off x="2235465" y="1708431"/>
              <a:ext cx="61698" cy="74573"/>
            </a:xfrm>
            <a:custGeom>
              <a:avLst/>
              <a:gdLst>
                <a:gd name="connsiteX0" fmla="*/ 13307 w 14601"/>
                <a:gd name="connsiteY0" fmla="*/ 8934 h 17648"/>
                <a:gd name="connsiteX1" fmla="*/ 2552 w 14601"/>
                <a:gd name="connsiteY1" fmla="*/ 6 h 17648"/>
                <a:gd name="connsiteX2" fmla="*/ 2014 w 14601"/>
                <a:gd name="connsiteY2" fmla="*/ 114 h 17648"/>
                <a:gd name="connsiteX3" fmla="*/ 9435 w 14601"/>
                <a:gd name="connsiteY3" fmla="*/ 17215 h 17648"/>
                <a:gd name="connsiteX4" fmla="*/ 13307 w 14601"/>
                <a:gd name="connsiteY4" fmla="*/ 8934 h 1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1" h="17648">
                  <a:moveTo>
                    <a:pt x="13307" y="8934"/>
                  </a:moveTo>
                  <a:cubicBezTo>
                    <a:pt x="11479" y="5062"/>
                    <a:pt x="6961" y="-209"/>
                    <a:pt x="2552" y="6"/>
                  </a:cubicBezTo>
                  <a:cubicBezTo>
                    <a:pt x="2444" y="6"/>
                    <a:pt x="2121" y="114"/>
                    <a:pt x="2014" y="114"/>
                  </a:cubicBezTo>
                  <a:cubicBezTo>
                    <a:pt x="-3149" y="1835"/>
                    <a:pt x="2444" y="14526"/>
                    <a:pt x="9435" y="17215"/>
                  </a:cubicBezTo>
                  <a:cubicBezTo>
                    <a:pt x="14168" y="19044"/>
                    <a:pt x="16104" y="14849"/>
                    <a:pt x="13307" y="89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7" name="任意多边形: 形状 1044">
              <a:extLst>
                <a:ext uri="{FF2B5EF4-FFF2-40B4-BE49-F238E27FC236}">
                  <a16:creationId xmlns:a16="http://schemas.microsoft.com/office/drawing/2014/main" xmlns="" id="{8E51D541-03F3-405C-99D3-902BC42917E0}"/>
                </a:ext>
              </a:extLst>
            </p:cNvPr>
            <p:cNvSpPr/>
            <p:nvPr/>
          </p:nvSpPr>
          <p:spPr>
            <a:xfrm>
              <a:off x="2403095" y="1682981"/>
              <a:ext cx="59505" cy="74502"/>
            </a:xfrm>
            <a:custGeom>
              <a:avLst/>
              <a:gdLst>
                <a:gd name="connsiteX0" fmla="*/ 1924 w 14082"/>
                <a:gd name="connsiteY0" fmla="*/ 6 h 17631"/>
                <a:gd name="connsiteX1" fmla="*/ 1494 w 14082"/>
                <a:gd name="connsiteY1" fmla="*/ 114 h 17631"/>
                <a:gd name="connsiteX2" fmla="*/ 10528 w 14082"/>
                <a:gd name="connsiteY2" fmla="*/ 17430 h 17631"/>
                <a:gd name="connsiteX3" fmla="*/ 12357 w 14082"/>
                <a:gd name="connsiteY3" fmla="*/ 8933 h 17631"/>
                <a:gd name="connsiteX4" fmla="*/ 1924 w 14082"/>
                <a:gd name="connsiteY4" fmla="*/ 6 h 17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82" h="17631">
                  <a:moveTo>
                    <a:pt x="1924" y="6"/>
                  </a:moveTo>
                  <a:cubicBezTo>
                    <a:pt x="1816" y="6"/>
                    <a:pt x="1601" y="114"/>
                    <a:pt x="1494" y="114"/>
                  </a:cubicBezTo>
                  <a:cubicBezTo>
                    <a:pt x="-3131" y="1942"/>
                    <a:pt x="3860" y="15387"/>
                    <a:pt x="10528" y="17430"/>
                  </a:cubicBezTo>
                  <a:cubicBezTo>
                    <a:pt x="14400" y="18613"/>
                    <a:pt x="15261" y="14419"/>
                    <a:pt x="12357" y="8933"/>
                  </a:cubicBezTo>
                  <a:cubicBezTo>
                    <a:pt x="10313" y="5061"/>
                    <a:pt x="5688" y="-209"/>
                    <a:pt x="1924"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8" name="任意多边形: 形状 1045">
              <a:extLst>
                <a:ext uri="{FF2B5EF4-FFF2-40B4-BE49-F238E27FC236}">
                  <a16:creationId xmlns:a16="http://schemas.microsoft.com/office/drawing/2014/main" xmlns="" id="{D4564E8F-00F8-481D-B749-B548CACF31DA}"/>
                </a:ext>
              </a:extLst>
            </p:cNvPr>
            <p:cNvSpPr/>
            <p:nvPr/>
          </p:nvSpPr>
          <p:spPr>
            <a:xfrm>
              <a:off x="2545814" y="1656621"/>
              <a:ext cx="56386" cy="74045"/>
            </a:xfrm>
            <a:custGeom>
              <a:avLst/>
              <a:gdLst>
                <a:gd name="connsiteX0" fmla="*/ 11171 w 13344"/>
                <a:gd name="connsiteY0" fmla="*/ 8826 h 17523"/>
                <a:gd name="connsiteX1" fmla="*/ 1276 w 13344"/>
                <a:gd name="connsiteY1" fmla="*/ 6 h 17523"/>
                <a:gd name="connsiteX2" fmla="*/ 954 w 13344"/>
                <a:gd name="connsiteY2" fmla="*/ 114 h 17523"/>
                <a:gd name="connsiteX3" fmla="*/ 10741 w 13344"/>
                <a:gd name="connsiteY3" fmla="*/ 17323 h 17523"/>
                <a:gd name="connsiteX4" fmla="*/ 11171 w 13344"/>
                <a:gd name="connsiteY4" fmla="*/ 8826 h 17523"/>
                <a:gd name="connsiteX5" fmla="*/ 11171 w 13344"/>
                <a:gd name="connsiteY5" fmla="*/ 8826 h 1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44" h="17523">
                  <a:moveTo>
                    <a:pt x="11171" y="8826"/>
                  </a:moveTo>
                  <a:cubicBezTo>
                    <a:pt x="9020" y="5062"/>
                    <a:pt x="4503" y="-209"/>
                    <a:pt x="1276" y="6"/>
                  </a:cubicBezTo>
                  <a:cubicBezTo>
                    <a:pt x="1169" y="6"/>
                    <a:pt x="954" y="114"/>
                    <a:pt x="954" y="114"/>
                  </a:cubicBezTo>
                  <a:cubicBezTo>
                    <a:pt x="-2703" y="1942"/>
                    <a:pt x="4933" y="15387"/>
                    <a:pt x="10741" y="17323"/>
                  </a:cubicBezTo>
                  <a:cubicBezTo>
                    <a:pt x="13968" y="18506"/>
                    <a:pt x="14290" y="14311"/>
                    <a:pt x="11171" y="8826"/>
                  </a:cubicBezTo>
                  <a:lnTo>
                    <a:pt x="11171" y="882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959" name="任意多边形: 形状 1046">
              <a:extLst>
                <a:ext uri="{FF2B5EF4-FFF2-40B4-BE49-F238E27FC236}">
                  <a16:creationId xmlns:a16="http://schemas.microsoft.com/office/drawing/2014/main" xmlns="" id="{DC9892B0-FED6-49B9-B829-E7055BB46A3C}"/>
                </a:ext>
              </a:extLst>
            </p:cNvPr>
            <p:cNvSpPr/>
            <p:nvPr/>
          </p:nvSpPr>
          <p:spPr>
            <a:xfrm>
              <a:off x="2661541" y="1630224"/>
              <a:ext cx="54853" cy="73433"/>
            </a:xfrm>
            <a:custGeom>
              <a:avLst/>
              <a:gdLst>
                <a:gd name="connsiteX0" fmla="*/ 886 w 12981"/>
                <a:gd name="connsiteY0" fmla="*/ 14 h 17378"/>
                <a:gd name="connsiteX1" fmla="*/ 563 w 12981"/>
                <a:gd name="connsiteY1" fmla="*/ 122 h 17378"/>
                <a:gd name="connsiteX2" fmla="*/ 11426 w 12981"/>
                <a:gd name="connsiteY2" fmla="*/ 17331 h 17378"/>
                <a:gd name="connsiteX3" fmla="*/ 10243 w 12981"/>
                <a:gd name="connsiteY3" fmla="*/ 8726 h 17378"/>
                <a:gd name="connsiteX4" fmla="*/ 886 w 12981"/>
                <a:gd name="connsiteY4" fmla="*/ 14 h 17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81" h="17378">
                  <a:moveTo>
                    <a:pt x="886" y="14"/>
                  </a:moveTo>
                  <a:cubicBezTo>
                    <a:pt x="778" y="14"/>
                    <a:pt x="671" y="122"/>
                    <a:pt x="563" y="122"/>
                  </a:cubicBezTo>
                  <a:cubicBezTo>
                    <a:pt x="-2341" y="2058"/>
                    <a:pt x="6694" y="16363"/>
                    <a:pt x="11426" y="17331"/>
                  </a:cubicBezTo>
                  <a:cubicBezTo>
                    <a:pt x="13900" y="17869"/>
                    <a:pt x="13362" y="13782"/>
                    <a:pt x="10243" y="8726"/>
                  </a:cubicBezTo>
                  <a:cubicBezTo>
                    <a:pt x="7877" y="4854"/>
                    <a:pt x="3467" y="-308"/>
                    <a:pt x="886"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60" name="任意多边形: 形状 1047">
              <a:extLst>
                <a:ext uri="{FF2B5EF4-FFF2-40B4-BE49-F238E27FC236}">
                  <a16:creationId xmlns:a16="http://schemas.microsoft.com/office/drawing/2014/main" xmlns="" id="{C9A654E5-AAE1-4854-951C-C4AB525F71A9}"/>
                </a:ext>
              </a:extLst>
            </p:cNvPr>
            <p:cNvSpPr/>
            <p:nvPr/>
          </p:nvSpPr>
          <p:spPr>
            <a:xfrm>
              <a:off x="2750621" y="1602956"/>
              <a:ext cx="53572" cy="72976"/>
            </a:xfrm>
            <a:custGeom>
              <a:avLst/>
              <a:gdLst>
                <a:gd name="connsiteX0" fmla="*/ 11641 w 12678"/>
                <a:gd name="connsiteY0" fmla="*/ 17223 h 17270"/>
                <a:gd name="connsiteX1" fmla="*/ 9275 w 12678"/>
                <a:gd name="connsiteY1" fmla="*/ 8619 h 17270"/>
                <a:gd name="connsiteX2" fmla="*/ 456 w 12678"/>
                <a:gd name="connsiteY2" fmla="*/ 14 h 17270"/>
                <a:gd name="connsiteX3" fmla="*/ 11641 w 12678"/>
                <a:gd name="connsiteY3" fmla="*/ 17223 h 17270"/>
              </a:gdLst>
              <a:ahLst/>
              <a:cxnLst>
                <a:cxn ang="0">
                  <a:pos x="connsiteX0" y="connsiteY0"/>
                </a:cxn>
                <a:cxn ang="0">
                  <a:pos x="connsiteX1" y="connsiteY1"/>
                </a:cxn>
                <a:cxn ang="0">
                  <a:pos x="connsiteX2" y="connsiteY2"/>
                </a:cxn>
                <a:cxn ang="0">
                  <a:pos x="connsiteX3" y="connsiteY3"/>
                </a:cxn>
              </a:cxnLst>
              <a:rect l="l" t="t" r="r" b="b"/>
              <a:pathLst>
                <a:path w="12678" h="17270">
                  <a:moveTo>
                    <a:pt x="11641" y="17223"/>
                  </a:moveTo>
                  <a:cubicBezTo>
                    <a:pt x="13685" y="17761"/>
                    <a:pt x="12609" y="13674"/>
                    <a:pt x="9275" y="8619"/>
                  </a:cubicBezTo>
                  <a:cubicBezTo>
                    <a:pt x="6801" y="4854"/>
                    <a:pt x="2499" y="-308"/>
                    <a:pt x="456" y="14"/>
                  </a:cubicBezTo>
                  <a:cubicBezTo>
                    <a:pt x="-2341" y="1843"/>
                    <a:pt x="8522" y="16363"/>
                    <a:pt x="11641" y="17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61" name="任意多边形: 形状 1048">
              <a:extLst>
                <a:ext uri="{FF2B5EF4-FFF2-40B4-BE49-F238E27FC236}">
                  <a16:creationId xmlns:a16="http://schemas.microsoft.com/office/drawing/2014/main" xmlns="" id="{08DAE13B-D17C-4F8A-97A1-A50B97DD86F4}"/>
                </a:ext>
              </a:extLst>
            </p:cNvPr>
            <p:cNvSpPr/>
            <p:nvPr/>
          </p:nvSpPr>
          <p:spPr>
            <a:xfrm>
              <a:off x="2813574" y="1575684"/>
              <a:ext cx="52068" cy="72072"/>
            </a:xfrm>
            <a:custGeom>
              <a:avLst/>
              <a:gdLst>
                <a:gd name="connsiteX0" fmla="*/ 11694 w 12322"/>
                <a:gd name="connsiteY0" fmla="*/ 17008 h 17056"/>
                <a:gd name="connsiteX1" fmla="*/ 8252 w 12322"/>
                <a:gd name="connsiteY1" fmla="*/ 8512 h 17056"/>
                <a:gd name="connsiteX2" fmla="*/ 186 w 12322"/>
                <a:gd name="connsiteY2" fmla="*/ 15 h 17056"/>
                <a:gd name="connsiteX3" fmla="*/ 11694 w 12322"/>
                <a:gd name="connsiteY3" fmla="*/ 17008 h 17056"/>
              </a:gdLst>
              <a:ahLst/>
              <a:cxnLst>
                <a:cxn ang="0">
                  <a:pos x="connsiteX0" y="connsiteY0"/>
                </a:cxn>
                <a:cxn ang="0">
                  <a:pos x="connsiteX1" y="connsiteY1"/>
                </a:cxn>
                <a:cxn ang="0">
                  <a:pos x="connsiteX2" y="connsiteY2"/>
                </a:cxn>
                <a:cxn ang="0">
                  <a:pos x="connsiteX3" y="connsiteY3"/>
                </a:cxn>
              </a:cxnLst>
              <a:rect l="l" t="t" r="r" b="b"/>
              <a:pathLst>
                <a:path w="12322" h="17056">
                  <a:moveTo>
                    <a:pt x="11694" y="17008"/>
                  </a:moveTo>
                  <a:cubicBezTo>
                    <a:pt x="13307" y="17546"/>
                    <a:pt x="11694" y="13459"/>
                    <a:pt x="8252" y="8512"/>
                  </a:cubicBezTo>
                  <a:cubicBezTo>
                    <a:pt x="5671" y="4747"/>
                    <a:pt x="1584" y="-308"/>
                    <a:pt x="186" y="15"/>
                  </a:cubicBezTo>
                  <a:cubicBezTo>
                    <a:pt x="-1535" y="1843"/>
                    <a:pt x="9220" y="16256"/>
                    <a:pt x="11694" y="170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62" name="任意多边形: 形状 1049">
              <a:extLst>
                <a:ext uri="{FF2B5EF4-FFF2-40B4-BE49-F238E27FC236}">
                  <a16:creationId xmlns:a16="http://schemas.microsoft.com/office/drawing/2014/main" xmlns="" id="{C46DB0B7-0D83-4794-AF13-555F06449C25}"/>
                </a:ext>
              </a:extLst>
            </p:cNvPr>
            <p:cNvSpPr/>
            <p:nvPr/>
          </p:nvSpPr>
          <p:spPr>
            <a:xfrm>
              <a:off x="2847505" y="1547956"/>
              <a:ext cx="51426" cy="71932"/>
            </a:xfrm>
            <a:custGeom>
              <a:avLst/>
              <a:gdLst>
                <a:gd name="connsiteX0" fmla="*/ 12161 w 12170"/>
                <a:gd name="connsiteY0" fmla="*/ 17010 h 17023"/>
                <a:gd name="connsiteX1" fmla="*/ 7321 w 12170"/>
                <a:gd name="connsiteY1" fmla="*/ 8513 h 17023"/>
                <a:gd name="connsiteX2" fmla="*/ 7 w 12170"/>
                <a:gd name="connsiteY2" fmla="*/ 16 h 17023"/>
                <a:gd name="connsiteX3" fmla="*/ 12161 w 12170"/>
                <a:gd name="connsiteY3" fmla="*/ 17010 h 17023"/>
              </a:gdLst>
              <a:ahLst/>
              <a:cxnLst>
                <a:cxn ang="0">
                  <a:pos x="connsiteX0" y="connsiteY0"/>
                </a:cxn>
                <a:cxn ang="0">
                  <a:pos x="connsiteX1" y="connsiteY1"/>
                </a:cxn>
                <a:cxn ang="0">
                  <a:pos x="connsiteX2" y="connsiteY2"/>
                </a:cxn>
                <a:cxn ang="0">
                  <a:pos x="connsiteX3" y="connsiteY3"/>
                </a:cxn>
              </a:cxnLst>
              <a:rect l="l" t="t" r="r" b="b"/>
              <a:pathLst>
                <a:path w="12170" h="17023">
                  <a:moveTo>
                    <a:pt x="12161" y="17010"/>
                  </a:moveTo>
                  <a:cubicBezTo>
                    <a:pt x="12376" y="16042"/>
                    <a:pt x="9149" y="11095"/>
                    <a:pt x="7321" y="8513"/>
                  </a:cubicBezTo>
                  <a:cubicBezTo>
                    <a:pt x="4309" y="4211"/>
                    <a:pt x="652" y="-306"/>
                    <a:pt x="7" y="16"/>
                  </a:cubicBezTo>
                  <a:cubicBezTo>
                    <a:pt x="-316" y="1737"/>
                    <a:pt x="10978" y="17548"/>
                    <a:pt x="12161" y="170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63" name="任意多边形: 形状 1050">
              <a:extLst>
                <a:ext uri="{FF2B5EF4-FFF2-40B4-BE49-F238E27FC236}">
                  <a16:creationId xmlns:a16="http://schemas.microsoft.com/office/drawing/2014/main" xmlns="" id="{5C58C7D7-128B-4E41-BC5D-B2EDE231B936}"/>
                </a:ext>
              </a:extLst>
            </p:cNvPr>
            <p:cNvSpPr/>
            <p:nvPr/>
          </p:nvSpPr>
          <p:spPr>
            <a:xfrm>
              <a:off x="2853442" y="1521208"/>
              <a:ext cx="51354" cy="71354"/>
            </a:xfrm>
            <a:custGeom>
              <a:avLst/>
              <a:gdLst>
                <a:gd name="connsiteX0" fmla="*/ 6453 w 12153"/>
                <a:gd name="connsiteY0" fmla="*/ 8389 h 16886"/>
                <a:gd name="connsiteX1" fmla="*/ 0 w 12153"/>
                <a:gd name="connsiteY1" fmla="*/ 0 h 16886"/>
                <a:gd name="connsiteX2" fmla="*/ 12154 w 12153"/>
                <a:gd name="connsiteY2" fmla="*/ 16886 h 16886"/>
                <a:gd name="connsiteX3" fmla="*/ 6453 w 12153"/>
                <a:gd name="connsiteY3" fmla="*/ 8389 h 16886"/>
              </a:gdLst>
              <a:ahLst/>
              <a:cxnLst>
                <a:cxn ang="0">
                  <a:pos x="connsiteX0" y="connsiteY0"/>
                </a:cxn>
                <a:cxn ang="0">
                  <a:pos x="connsiteX1" y="connsiteY1"/>
                </a:cxn>
                <a:cxn ang="0">
                  <a:pos x="connsiteX2" y="connsiteY2"/>
                </a:cxn>
                <a:cxn ang="0">
                  <a:pos x="connsiteX3" y="connsiteY3"/>
                </a:cxn>
              </a:cxnLst>
              <a:rect l="l" t="t" r="r" b="b"/>
              <a:pathLst>
                <a:path w="12153" h="16886">
                  <a:moveTo>
                    <a:pt x="6453" y="8389"/>
                  </a:moveTo>
                  <a:cubicBezTo>
                    <a:pt x="5916" y="7529"/>
                    <a:pt x="753" y="430"/>
                    <a:pt x="0" y="0"/>
                  </a:cubicBezTo>
                  <a:cubicBezTo>
                    <a:pt x="430" y="968"/>
                    <a:pt x="11078" y="16133"/>
                    <a:pt x="12154" y="16886"/>
                  </a:cubicBezTo>
                  <a:cubicBezTo>
                    <a:pt x="11831" y="15918"/>
                    <a:pt x="8604" y="11293"/>
                    <a:pt x="6453"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78" name="任意多边形: 形状 1065">
              <a:extLst>
                <a:ext uri="{FF2B5EF4-FFF2-40B4-BE49-F238E27FC236}">
                  <a16:creationId xmlns:a16="http://schemas.microsoft.com/office/drawing/2014/main" xmlns="" id="{AEDA2E2C-A6FE-4CED-8F81-3E31804D96F8}"/>
                </a:ext>
              </a:extLst>
            </p:cNvPr>
            <p:cNvSpPr/>
            <p:nvPr/>
          </p:nvSpPr>
          <p:spPr>
            <a:xfrm>
              <a:off x="73605" y="2022508"/>
              <a:ext cx="75292" cy="79433"/>
            </a:xfrm>
            <a:custGeom>
              <a:avLst/>
              <a:gdLst>
                <a:gd name="connsiteX0" fmla="*/ 1981 w 17818"/>
                <a:gd name="connsiteY0" fmla="*/ 15488 h 18798"/>
                <a:gd name="connsiteX1" fmla="*/ 17792 w 17818"/>
                <a:gd name="connsiteY1" fmla="*/ 10218 h 18798"/>
                <a:gd name="connsiteX2" fmla="*/ 8757 w 17818"/>
                <a:gd name="connsiteY2" fmla="*/ 0 h 18798"/>
                <a:gd name="connsiteX3" fmla="*/ 1981 w 17818"/>
                <a:gd name="connsiteY3" fmla="*/ 15488 h 18798"/>
              </a:gdLst>
              <a:ahLst/>
              <a:cxnLst>
                <a:cxn ang="0">
                  <a:pos x="connsiteX0" y="connsiteY0"/>
                </a:cxn>
                <a:cxn ang="0">
                  <a:pos x="connsiteX1" y="connsiteY1"/>
                </a:cxn>
                <a:cxn ang="0">
                  <a:pos x="connsiteX2" y="connsiteY2"/>
                </a:cxn>
                <a:cxn ang="0">
                  <a:pos x="connsiteX3" y="connsiteY3"/>
                </a:cxn>
              </a:cxnLst>
              <a:rect l="l" t="t" r="r" b="b"/>
              <a:pathLst>
                <a:path w="17818" h="18798">
                  <a:moveTo>
                    <a:pt x="1981" y="15488"/>
                  </a:moveTo>
                  <a:cubicBezTo>
                    <a:pt x="7036" y="21834"/>
                    <a:pt x="17147" y="18500"/>
                    <a:pt x="17792" y="10218"/>
                  </a:cubicBezTo>
                  <a:cubicBezTo>
                    <a:pt x="18115" y="6131"/>
                    <a:pt x="15533" y="215"/>
                    <a:pt x="8757" y="0"/>
                  </a:cubicBezTo>
                  <a:cubicBezTo>
                    <a:pt x="583" y="538"/>
                    <a:pt x="-2321" y="10003"/>
                    <a:pt x="1981" y="154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79" name="任意多边形: 形状 1066">
              <a:extLst>
                <a:ext uri="{FF2B5EF4-FFF2-40B4-BE49-F238E27FC236}">
                  <a16:creationId xmlns:a16="http://schemas.microsoft.com/office/drawing/2014/main" xmlns="" id="{5D041DC2-BD5A-4803-AD93-9D0F660B6778}"/>
                </a:ext>
              </a:extLst>
            </p:cNvPr>
            <p:cNvSpPr/>
            <p:nvPr/>
          </p:nvSpPr>
          <p:spPr>
            <a:xfrm>
              <a:off x="363300" y="2015692"/>
              <a:ext cx="75913" cy="79589"/>
            </a:xfrm>
            <a:custGeom>
              <a:avLst/>
              <a:gdLst>
                <a:gd name="connsiteX0" fmla="*/ 17963 w 17965"/>
                <a:gd name="connsiteY0" fmla="*/ 10110 h 18835"/>
                <a:gd name="connsiteX1" fmla="*/ 8283 w 17965"/>
                <a:gd name="connsiteY1" fmla="*/ 0 h 18835"/>
                <a:gd name="connsiteX2" fmla="*/ 3012 w 17965"/>
                <a:gd name="connsiteY2" fmla="*/ 16241 h 18835"/>
                <a:gd name="connsiteX3" fmla="*/ 17963 w 17965"/>
                <a:gd name="connsiteY3" fmla="*/ 10110 h 18835"/>
              </a:gdLst>
              <a:ahLst/>
              <a:cxnLst>
                <a:cxn ang="0">
                  <a:pos x="connsiteX0" y="connsiteY0"/>
                </a:cxn>
                <a:cxn ang="0">
                  <a:pos x="connsiteX1" y="connsiteY1"/>
                </a:cxn>
                <a:cxn ang="0">
                  <a:pos x="connsiteX2" y="connsiteY2"/>
                </a:cxn>
                <a:cxn ang="0">
                  <a:pos x="connsiteX3" y="connsiteY3"/>
                </a:cxn>
              </a:cxnLst>
              <a:rect l="l" t="t" r="r" b="b"/>
              <a:pathLst>
                <a:path w="17965" h="18835">
                  <a:moveTo>
                    <a:pt x="17963" y="10110"/>
                  </a:moveTo>
                  <a:cubicBezTo>
                    <a:pt x="18070" y="6023"/>
                    <a:pt x="15166" y="108"/>
                    <a:pt x="8283" y="0"/>
                  </a:cubicBezTo>
                  <a:cubicBezTo>
                    <a:pt x="-322" y="753"/>
                    <a:pt x="-2473" y="10971"/>
                    <a:pt x="3012" y="16241"/>
                  </a:cubicBezTo>
                  <a:cubicBezTo>
                    <a:pt x="8713" y="21726"/>
                    <a:pt x="17748" y="17962"/>
                    <a:pt x="17963" y="101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0" name="任意多边形: 形状 1067">
              <a:extLst>
                <a:ext uri="{FF2B5EF4-FFF2-40B4-BE49-F238E27FC236}">
                  <a16:creationId xmlns:a16="http://schemas.microsoft.com/office/drawing/2014/main" xmlns="" id="{6A0D853E-A095-4528-AB53-BF61E02A2343}"/>
                </a:ext>
              </a:extLst>
            </p:cNvPr>
            <p:cNvSpPr/>
            <p:nvPr/>
          </p:nvSpPr>
          <p:spPr>
            <a:xfrm>
              <a:off x="652842" y="2006146"/>
              <a:ext cx="76340" cy="79619"/>
            </a:xfrm>
            <a:custGeom>
              <a:avLst/>
              <a:gdLst>
                <a:gd name="connsiteX0" fmla="*/ 18063 w 18066"/>
                <a:gd name="connsiteY0" fmla="*/ 10003 h 18842"/>
                <a:gd name="connsiteX1" fmla="*/ 7845 w 18066"/>
                <a:gd name="connsiteY1" fmla="*/ 0 h 18842"/>
                <a:gd name="connsiteX2" fmla="*/ 3435 w 18066"/>
                <a:gd name="connsiteY2" fmla="*/ 16348 h 18842"/>
                <a:gd name="connsiteX3" fmla="*/ 18063 w 18066"/>
                <a:gd name="connsiteY3" fmla="*/ 10003 h 18842"/>
              </a:gdLst>
              <a:ahLst/>
              <a:cxnLst>
                <a:cxn ang="0">
                  <a:pos x="connsiteX0" y="connsiteY0"/>
                </a:cxn>
                <a:cxn ang="0">
                  <a:pos x="connsiteX1" y="connsiteY1"/>
                </a:cxn>
                <a:cxn ang="0">
                  <a:pos x="connsiteX2" y="connsiteY2"/>
                </a:cxn>
                <a:cxn ang="0">
                  <a:pos x="connsiteX3" y="connsiteY3"/>
                </a:cxn>
              </a:cxnLst>
              <a:rect l="l" t="t" r="r" b="b"/>
              <a:pathLst>
                <a:path w="18066" h="18842">
                  <a:moveTo>
                    <a:pt x="18063" y="10003"/>
                  </a:moveTo>
                  <a:cubicBezTo>
                    <a:pt x="17955" y="5916"/>
                    <a:pt x="14621" y="108"/>
                    <a:pt x="7845" y="0"/>
                  </a:cubicBezTo>
                  <a:cubicBezTo>
                    <a:pt x="-759" y="753"/>
                    <a:pt x="-2373" y="11078"/>
                    <a:pt x="3435" y="16348"/>
                  </a:cubicBezTo>
                  <a:cubicBezTo>
                    <a:pt x="9458" y="21726"/>
                    <a:pt x="18278" y="17854"/>
                    <a:pt x="18063" y="100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1" name="任意多边形: 形状 1068">
              <a:extLst>
                <a:ext uri="{FF2B5EF4-FFF2-40B4-BE49-F238E27FC236}">
                  <a16:creationId xmlns:a16="http://schemas.microsoft.com/office/drawing/2014/main" xmlns="" id="{2CE8D02A-1780-4C28-A8C1-63B6454BD6EF}"/>
                </a:ext>
              </a:extLst>
            </p:cNvPr>
            <p:cNvSpPr/>
            <p:nvPr/>
          </p:nvSpPr>
          <p:spPr>
            <a:xfrm>
              <a:off x="939967" y="1993875"/>
              <a:ext cx="75723" cy="79306"/>
            </a:xfrm>
            <a:custGeom>
              <a:avLst/>
              <a:gdLst>
                <a:gd name="connsiteX0" fmla="*/ 17874 w 17920"/>
                <a:gd name="connsiteY0" fmla="*/ 9895 h 18768"/>
                <a:gd name="connsiteX1" fmla="*/ 7226 w 17920"/>
                <a:gd name="connsiteY1" fmla="*/ 0 h 18768"/>
                <a:gd name="connsiteX2" fmla="*/ 3892 w 17920"/>
                <a:gd name="connsiteY2" fmla="*/ 16348 h 18768"/>
                <a:gd name="connsiteX3" fmla="*/ 17874 w 17920"/>
                <a:gd name="connsiteY3" fmla="*/ 9895 h 18768"/>
              </a:gdLst>
              <a:ahLst/>
              <a:cxnLst>
                <a:cxn ang="0">
                  <a:pos x="connsiteX0" y="connsiteY0"/>
                </a:cxn>
                <a:cxn ang="0">
                  <a:pos x="connsiteX1" y="connsiteY1"/>
                </a:cxn>
                <a:cxn ang="0">
                  <a:pos x="connsiteX2" y="connsiteY2"/>
                </a:cxn>
                <a:cxn ang="0">
                  <a:pos x="connsiteX3" y="connsiteY3"/>
                </a:cxn>
              </a:cxnLst>
              <a:rect l="l" t="t" r="r" b="b"/>
              <a:pathLst>
                <a:path w="17920" h="18768">
                  <a:moveTo>
                    <a:pt x="17874" y="9895"/>
                  </a:moveTo>
                  <a:cubicBezTo>
                    <a:pt x="17444" y="5808"/>
                    <a:pt x="13895" y="0"/>
                    <a:pt x="7226" y="0"/>
                  </a:cubicBezTo>
                  <a:cubicBezTo>
                    <a:pt x="-1271" y="860"/>
                    <a:pt x="-2131" y="11186"/>
                    <a:pt x="3892" y="16348"/>
                  </a:cubicBezTo>
                  <a:cubicBezTo>
                    <a:pt x="10130" y="21619"/>
                    <a:pt x="18627" y="17747"/>
                    <a:pt x="17874"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2" name="任意多边形: 形状 1069">
              <a:extLst>
                <a:ext uri="{FF2B5EF4-FFF2-40B4-BE49-F238E27FC236}">
                  <a16:creationId xmlns:a16="http://schemas.microsoft.com/office/drawing/2014/main" xmlns="" id="{72A7AFD4-52BA-4781-A7BE-DCF684D86ACC}"/>
                </a:ext>
              </a:extLst>
            </p:cNvPr>
            <p:cNvSpPr/>
            <p:nvPr/>
          </p:nvSpPr>
          <p:spPr>
            <a:xfrm>
              <a:off x="1222255" y="1978422"/>
              <a:ext cx="75558" cy="79040"/>
            </a:xfrm>
            <a:custGeom>
              <a:avLst/>
              <a:gdLst>
                <a:gd name="connsiteX0" fmla="*/ 5170 w 17881"/>
                <a:gd name="connsiteY0" fmla="*/ 16886 h 18705"/>
                <a:gd name="connsiteX1" fmla="*/ 17754 w 17881"/>
                <a:gd name="connsiteY1" fmla="*/ 9788 h 18705"/>
                <a:gd name="connsiteX2" fmla="*/ 6676 w 17881"/>
                <a:gd name="connsiteY2" fmla="*/ 0 h 18705"/>
                <a:gd name="connsiteX3" fmla="*/ 5815 w 17881"/>
                <a:gd name="connsiteY3" fmla="*/ 108 h 18705"/>
                <a:gd name="connsiteX4" fmla="*/ 5170 w 17881"/>
                <a:gd name="connsiteY4" fmla="*/ 16886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1" h="18705">
                  <a:moveTo>
                    <a:pt x="5170" y="16886"/>
                  </a:moveTo>
                  <a:cubicBezTo>
                    <a:pt x="11623" y="21296"/>
                    <a:pt x="18937" y="17209"/>
                    <a:pt x="17754" y="9788"/>
                  </a:cubicBezTo>
                  <a:cubicBezTo>
                    <a:pt x="17109" y="5700"/>
                    <a:pt x="13237" y="0"/>
                    <a:pt x="6676" y="0"/>
                  </a:cubicBezTo>
                  <a:cubicBezTo>
                    <a:pt x="6461" y="0"/>
                    <a:pt x="6031" y="108"/>
                    <a:pt x="5815" y="108"/>
                  </a:cubicBezTo>
                  <a:cubicBezTo>
                    <a:pt x="-1606" y="1398"/>
                    <a:pt x="-2036" y="11939"/>
                    <a:pt x="5170" y="168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3" name="任意多边形: 形状 1070">
              <a:extLst>
                <a:ext uri="{FF2B5EF4-FFF2-40B4-BE49-F238E27FC236}">
                  <a16:creationId xmlns:a16="http://schemas.microsoft.com/office/drawing/2014/main" xmlns="" id="{3ED14536-C6F1-4845-80FD-11455D0D0EA0}"/>
                </a:ext>
              </a:extLst>
            </p:cNvPr>
            <p:cNvSpPr/>
            <p:nvPr/>
          </p:nvSpPr>
          <p:spPr>
            <a:xfrm>
              <a:off x="1496952" y="1959783"/>
              <a:ext cx="74928" cy="79158"/>
            </a:xfrm>
            <a:custGeom>
              <a:avLst/>
              <a:gdLst>
                <a:gd name="connsiteX0" fmla="*/ 17495 w 17732"/>
                <a:gd name="connsiteY0" fmla="*/ 9681 h 18733"/>
                <a:gd name="connsiteX1" fmla="*/ 6094 w 17732"/>
                <a:gd name="connsiteY1" fmla="*/ 2 h 18733"/>
                <a:gd name="connsiteX2" fmla="*/ 5234 w 17732"/>
                <a:gd name="connsiteY2" fmla="*/ 109 h 18733"/>
                <a:gd name="connsiteX3" fmla="*/ 5664 w 17732"/>
                <a:gd name="connsiteY3" fmla="*/ 16888 h 18733"/>
                <a:gd name="connsiteX4" fmla="*/ 17495 w 17732"/>
                <a:gd name="connsiteY4" fmla="*/ 9681 h 18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2" h="18733">
                  <a:moveTo>
                    <a:pt x="17495" y="9681"/>
                  </a:moveTo>
                  <a:cubicBezTo>
                    <a:pt x="16634" y="5594"/>
                    <a:pt x="12547" y="-106"/>
                    <a:pt x="6094" y="2"/>
                  </a:cubicBezTo>
                  <a:cubicBezTo>
                    <a:pt x="5879" y="2"/>
                    <a:pt x="5556" y="109"/>
                    <a:pt x="5234" y="109"/>
                  </a:cubicBezTo>
                  <a:cubicBezTo>
                    <a:pt x="-1973" y="1507"/>
                    <a:pt x="-1650" y="12048"/>
                    <a:pt x="5664" y="16888"/>
                  </a:cubicBezTo>
                  <a:cubicBezTo>
                    <a:pt x="12225" y="21405"/>
                    <a:pt x="19108" y="17103"/>
                    <a:pt x="17495" y="96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4" name="任意多边形: 形状 1071">
              <a:extLst>
                <a:ext uri="{FF2B5EF4-FFF2-40B4-BE49-F238E27FC236}">
                  <a16:creationId xmlns:a16="http://schemas.microsoft.com/office/drawing/2014/main" xmlns="" id="{01D900DD-4D82-4C64-9A0C-0E31F7A33728}"/>
                </a:ext>
              </a:extLst>
            </p:cNvPr>
            <p:cNvSpPr/>
            <p:nvPr/>
          </p:nvSpPr>
          <p:spPr>
            <a:xfrm>
              <a:off x="1760596" y="1938875"/>
              <a:ext cx="70893" cy="78478"/>
            </a:xfrm>
            <a:custGeom>
              <a:avLst/>
              <a:gdLst>
                <a:gd name="connsiteX0" fmla="*/ 5116 w 16777"/>
                <a:gd name="connsiteY0" fmla="*/ 2 h 18572"/>
                <a:gd name="connsiteX1" fmla="*/ 4363 w 16777"/>
                <a:gd name="connsiteY1" fmla="*/ 109 h 18572"/>
                <a:gd name="connsiteX2" fmla="*/ 6730 w 16777"/>
                <a:gd name="connsiteY2" fmla="*/ 17318 h 18572"/>
                <a:gd name="connsiteX3" fmla="*/ 16410 w 16777"/>
                <a:gd name="connsiteY3" fmla="*/ 9466 h 18572"/>
                <a:gd name="connsiteX4" fmla="*/ 5116 w 16777"/>
                <a:gd name="connsiteY4" fmla="*/ 2 h 18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7" h="18572">
                  <a:moveTo>
                    <a:pt x="5116" y="2"/>
                  </a:moveTo>
                  <a:cubicBezTo>
                    <a:pt x="4901" y="2"/>
                    <a:pt x="4578" y="109"/>
                    <a:pt x="4363" y="109"/>
                  </a:cubicBezTo>
                  <a:cubicBezTo>
                    <a:pt x="-2520" y="1615"/>
                    <a:pt x="-907" y="13016"/>
                    <a:pt x="6730" y="17318"/>
                  </a:cubicBezTo>
                  <a:cubicBezTo>
                    <a:pt x="12968" y="20867"/>
                    <a:pt x="18238" y="16458"/>
                    <a:pt x="16410" y="9466"/>
                  </a:cubicBezTo>
                  <a:cubicBezTo>
                    <a:pt x="15226" y="5487"/>
                    <a:pt x="11032" y="-106"/>
                    <a:pt x="5116"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5" name="任意多边形: 形状 1072">
              <a:extLst>
                <a:ext uri="{FF2B5EF4-FFF2-40B4-BE49-F238E27FC236}">
                  <a16:creationId xmlns:a16="http://schemas.microsoft.com/office/drawing/2014/main" xmlns="" id="{124B39E9-238B-4BB3-91CE-913AC74F2977}"/>
                </a:ext>
              </a:extLst>
            </p:cNvPr>
            <p:cNvSpPr/>
            <p:nvPr/>
          </p:nvSpPr>
          <p:spPr>
            <a:xfrm>
              <a:off x="1999862" y="1916132"/>
              <a:ext cx="66443" cy="78444"/>
            </a:xfrm>
            <a:custGeom>
              <a:avLst/>
              <a:gdLst>
                <a:gd name="connsiteX0" fmla="*/ 2809 w 15724"/>
                <a:gd name="connsiteY0" fmla="*/ 329 h 18564"/>
                <a:gd name="connsiteX1" fmla="*/ 7756 w 15724"/>
                <a:gd name="connsiteY1" fmla="*/ 17753 h 18564"/>
                <a:gd name="connsiteX2" fmla="*/ 15070 w 15724"/>
                <a:gd name="connsiteY2" fmla="*/ 9471 h 18564"/>
                <a:gd name="connsiteX3" fmla="*/ 3992 w 15724"/>
                <a:gd name="connsiteY3" fmla="*/ 6 h 18564"/>
                <a:gd name="connsiteX4" fmla="*/ 2809 w 15724"/>
                <a:gd name="connsiteY4" fmla="*/ 329 h 18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4" h="18564">
                  <a:moveTo>
                    <a:pt x="2809" y="329"/>
                  </a:moveTo>
                  <a:cubicBezTo>
                    <a:pt x="-2784" y="2695"/>
                    <a:pt x="550" y="14203"/>
                    <a:pt x="7756" y="17753"/>
                  </a:cubicBezTo>
                  <a:cubicBezTo>
                    <a:pt x="13457" y="20442"/>
                    <a:pt x="17329" y="16139"/>
                    <a:pt x="15070" y="9471"/>
                  </a:cubicBezTo>
                  <a:cubicBezTo>
                    <a:pt x="13779" y="5384"/>
                    <a:pt x="9477" y="-209"/>
                    <a:pt x="3992" y="6"/>
                  </a:cubicBezTo>
                  <a:cubicBezTo>
                    <a:pt x="3777" y="114"/>
                    <a:pt x="3239" y="221"/>
                    <a:pt x="2809"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6" name="任意多边形: 形状 1073">
              <a:extLst>
                <a:ext uri="{FF2B5EF4-FFF2-40B4-BE49-F238E27FC236}">
                  <a16:creationId xmlns:a16="http://schemas.microsoft.com/office/drawing/2014/main" xmlns="" id="{60F3604B-EF3A-4F68-97C7-C535975C0650}"/>
                </a:ext>
              </a:extLst>
            </p:cNvPr>
            <p:cNvSpPr/>
            <p:nvPr/>
          </p:nvSpPr>
          <p:spPr>
            <a:xfrm>
              <a:off x="2214599" y="1892046"/>
              <a:ext cx="62860" cy="77899"/>
            </a:xfrm>
            <a:custGeom>
              <a:avLst/>
              <a:gdLst>
                <a:gd name="connsiteX0" fmla="*/ 2112 w 14876"/>
                <a:gd name="connsiteY0" fmla="*/ 329 h 18435"/>
                <a:gd name="connsiteX1" fmla="*/ 8781 w 14876"/>
                <a:gd name="connsiteY1" fmla="*/ 17968 h 18435"/>
                <a:gd name="connsiteX2" fmla="*/ 13943 w 14876"/>
                <a:gd name="connsiteY2" fmla="*/ 9363 h 18435"/>
                <a:gd name="connsiteX3" fmla="*/ 13943 w 14876"/>
                <a:gd name="connsiteY3" fmla="*/ 9363 h 18435"/>
                <a:gd name="connsiteX4" fmla="*/ 3188 w 14876"/>
                <a:gd name="connsiteY4" fmla="*/ 6 h 18435"/>
                <a:gd name="connsiteX5" fmla="*/ 2112 w 14876"/>
                <a:gd name="connsiteY5" fmla="*/ 329 h 1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76" h="18435">
                  <a:moveTo>
                    <a:pt x="2112" y="329"/>
                  </a:moveTo>
                  <a:cubicBezTo>
                    <a:pt x="-2943" y="2802"/>
                    <a:pt x="1790" y="15171"/>
                    <a:pt x="8781" y="17968"/>
                  </a:cubicBezTo>
                  <a:cubicBezTo>
                    <a:pt x="13728" y="19904"/>
                    <a:pt x="16417" y="15602"/>
                    <a:pt x="13943" y="9363"/>
                  </a:cubicBezTo>
                  <a:lnTo>
                    <a:pt x="13943" y="9363"/>
                  </a:lnTo>
                  <a:cubicBezTo>
                    <a:pt x="12438" y="5384"/>
                    <a:pt x="8028" y="-209"/>
                    <a:pt x="3188" y="6"/>
                  </a:cubicBezTo>
                  <a:cubicBezTo>
                    <a:pt x="2865" y="6"/>
                    <a:pt x="2435" y="114"/>
                    <a:pt x="2112"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7" name="任意多边形: 形状 1074">
              <a:extLst>
                <a:ext uri="{FF2B5EF4-FFF2-40B4-BE49-F238E27FC236}">
                  <a16:creationId xmlns:a16="http://schemas.microsoft.com/office/drawing/2014/main" xmlns="" id="{48ED0E1E-CDDE-49C7-B71F-FAD562A21F21}"/>
                </a:ext>
              </a:extLst>
            </p:cNvPr>
            <p:cNvSpPr/>
            <p:nvPr/>
          </p:nvSpPr>
          <p:spPr>
            <a:xfrm>
              <a:off x="2403103" y="1866139"/>
              <a:ext cx="59653" cy="77447"/>
            </a:xfrm>
            <a:custGeom>
              <a:avLst/>
              <a:gdLst>
                <a:gd name="connsiteX0" fmla="*/ 12893 w 14117"/>
                <a:gd name="connsiteY0" fmla="*/ 9256 h 18328"/>
                <a:gd name="connsiteX1" fmla="*/ 12893 w 14117"/>
                <a:gd name="connsiteY1" fmla="*/ 9256 h 18328"/>
                <a:gd name="connsiteX2" fmla="*/ 2567 w 14117"/>
                <a:gd name="connsiteY2" fmla="*/ 6 h 18328"/>
                <a:gd name="connsiteX3" fmla="*/ 2030 w 14117"/>
                <a:gd name="connsiteY3" fmla="*/ 114 h 18328"/>
                <a:gd name="connsiteX4" fmla="*/ 9021 w 14117"/>
                <a:gd name="connsiteY4" fmla="*/ 17860 h 18328"/>
                <a:gd name="connsiteX5" fmla="*/ 12893 w 14117"/>
                <a:gd name="connsiteY5" fmla="*/ 9256 h 1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7" h="18328">
                  <a:moveTo>
                    <a:pt x="12893" y="9256"/>
                  </a:moveTo>
                  <a:lnTo>
                    <a:pt x="12893" y="9256"/>
                  </a:lnTo>
                  <a:cubicBezTo>
                    <a:pt x="11172" y="5276"/>
                    <a:pt x="6870" y="-209"/>
                    <a:pt x="2567" y="6"/>
                  </a:cubicBezTo>
                  <a:cubicBezTo>
                    <a:pt x="2460" y="6"/>
                    <a:pt x="2245" y="114"/>
                    <a:pt x="2030" y="114"/>
                  </a:cubicBezTo>
                  <a:cubicBezTo>
                    <a:pt x="-3026" y="1942"/>
                    <a:pt x="2137" y="15064"/>
                    <a:pt x="9021" y="17860"/>
                  </a:cubicBezTo>
                  <a:cubicBezTo>
                    <a:pt x="13646" y="19796"/>
                    <a:pt x="15582" y="15494"/>
                    <a:pt x="12893" y="92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8" name="任意多边形: 形状 1075">
              <a:extLst>
                <a:ext uri="{FF2B5EF4-FFF2-40B4-BE49-F238E27FC236}">
                  <a16:creationId xmlns:a16="http://schemas.microsoft.com/office/drawing/2014/main" xmlns="" id="{17E1C74F-7B28-4D27-A6FF-8CEE1A06D26C}"/>
                </a:ext>
              </a:extLst>
            </p:cNvPr>
            <p:cNvSpPr/>
            <p:nvPr/>
          </p:nvSpPr>
          <p:spPr>
            <a:xfrm>
              <a:off x="2566254" y="1839746"/>
              <a:ext cx="56585" cy="76788"/>
            </a:xfrm>
            <a:custGeom>
              <a:avLst/>
              <a:gdLst>
                <a:gd name="connsiteX0" fmla="*/ 1925 w 13391"/>
                <a:gd name="connsiteY0" fmla="*/ 14 h 18172"/>
                <a:gd name="connsiteX1" fmla="*/ 1495 w 13391"/>
                <a:gd name="connsiteY1" fmla="*/ 121 h 18172"/>
                <a:gd name="connsiteX2" fmla="*/ 9992 w 13391"/>
                <a:gd name="connsiteY2" fmla="*/ 17975 h 18172"/>
                <a:gd name="connsiteX3" fmla="*/ 11820 w 13391"/>
                <a:gd name="connsiteY3" fmla="*/ 9156 h 18172"/>
                <a:gd name="connsiteX4" fmla="*/ 1925 w 13391"/>
                <a:gd name="connsiteY4" fmla="*/ 14 h 18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1" h="18172">
                  <a:moveTo>
                    <a:pt x="1925" y="14"/>
                  </a:moveTo>
                  <a:cubicBezTo>
                    <a:pt x="1818" y="14"/>
                    <a:pt x="1603" y="121"/>
                    <a:pt x="1495" y="121"/>
                  </a:cubicBezTo>
                  <a:cubicBezTo>
                    <a:pt x="-3022" y="2057"/>
                    <a:pt x="3539" y="15932"/>
                    <a:pt x="9992" y="17975"/>
                  </a:cubicBezTo>
                  <a:cubicBezTo>
                    <a:pt x="13649" y="19158"/>
                    <a:pt x="14509" y="14856"/>
                    <a:pt x="11820" y="9156"/>
                  </a:cubicBezTo>
                  <a:cubicBezTo>
                    <a:pt x="9777" y="5176"/>
                    <a:pt x="5475" y="-309"/>
                    <a:pt x="1925"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9" name="任意多边形: 形状 1076">
              <a:extLst>
                <a:ext uri="{FF2B5EF4-FFF2-40B4-BE49-F238E27FC236}">
                  <a16:creationId xmlns:a16="http://schemas.microsoft.com/office/drawing/2014/main" xmlns="" id="{4A7BFDCB-66E4-409F-8AD0-BC14C043D9BA}"/>
                </a:ext>
              </a:extLst>
            </p:cNvPr>
            <p:cNvSpPr/>
            <p:nvPr/>
          </p:nvSpPr>
          <p:spPr>
            <a:xfrm>
              <a:off x="2702855" y="1812022"/>
              <a:ext cx="53483" cy="76331"/>
            </a:xfrm>
            <a:custGeom>
              <a:avLst/>
              <a:gdLst>
                <a:gd name="connsiteX0" fmla="*/ 1219 w 12657"/>
                <a:gd name="connsiteY0" fmla="*/ 14 h 18064"/>
                <a:gd name="connsiteX1" fmla="*/ 896 w 12657"/>
                <a:gd name="connsiteY1" fmla="*/ 121 h 18064"/>
                <a:gd name="connsiteX2" fmla="*/ 10039 w 12657"/>
                <a:gd name="connsiteY2" fmla="*/ 17868 h 18064"/>
                <a:gd name="connsiteX3" fmla="*/ 10576 w 12657"/>
                <a:gd name="connsiteY3" fmla="*/ 9048 h 18064"/>
                <a:gd name="connsiteX4" fmla="*/ 1219 w 12657"/>
                <a:gd name="connsiteY4" fmla="*/ 14 h 18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57" h="18064">
                  <a:moveTo>
                    <a:pt x="1219" y="14"/>
                  </a:moveTo>
                  <a:cubicBezTo>
                    <a:pt x="1112" y="14"/>
                    <a:pt x="1004" y="121"/>
                    <a:pt x="896" y="121"/>
                  </a:cubicBezTo>
                  <a:cubicBezTo>
                    <a:pt x="-2545" y="2057"/>
                    <a:pt x="4661" y="15932"/>
                    <a:pt x="10039" y="17868"/>
                  </a:cubicBezTo>
                  <a:cubicBezTo>
                    <a:pt x="13265" y="19051"/>
                    <a:pt x="13588" y="14749"/>
                    <a:pt x="10576" y="9048"/>
                  </a:cubicBezTo>
                  <a:cubicBezTo>
                    <a:pt x="8425" y="5176"/>
                    <a:pt x="4231" y="-309"/>
                    <a:pt x="1219"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90" name="任意多边形: 形状 1077">
              <a:extLst>
                <a:ext uri="{FF2B5EF4-FFF2-40B4-BE49-F238E27FC236}">
                  <a16:creationId xmlns:a16="http://schemas.microsoft.com/office/drawing/2014/main" xmlns="" id="{E57B7636-79EF-4C86-805A-79866EE48577}"/>
                </a:ext>
              </a:extLst>
            </p:cNvPr>
            <p:cNvSpPr/>
            <p:nvPr/>
          </p:nvSpPr>
          <p:spPr>
            <a:xfrm>
              <a:off x="2811541" y="1783846"/>
              <a:ext cx="50897" cy="76154"/>
            </a:xfrm>
            <a:custGeom>
              <a:avLst/>
              <a:gdLst>
                <a:gd name="connsiteX0" fmla="*/ 10561 w 12045"/>
                <a:gd name="connsiteY0" fmla="*/ 17976 h 18022"/>
                <a:gd name="connsiteX1" fmla="*/ 9486 w 12045"/>
                <a:gd name="connsiteY1" fmla="*/ 9049 h 18022"/>
                <a:gd name="connsiteX2" fmla="*/ 774 w 12045"/>
                <a:gd name="connsiteY2" fmla="*/ 14 h 18022"/>
                <a:gd name="connsiteX3" fmla="*/ 559 w 12045"/>
                <a:gd name="connsiteY3" fmla="*/ 121 h 18022"/>
                <a:gd name="connsiteX4" fmla="*/ 10561 w 12045"/>
                <a:gd name="connsiteY4" fmla="*/ 17976 h 18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45" h="18022">
                  <a:moveTo>
                    <a:pt x="10561" y="17976"/>
                  </a:moveTo>
                  <a:cubicBezTo>
                    <a:pt x="12927" y="18513"/>
                    <a:pt x="12390" y="14319"/>
                    <a:pt x="9486" y="9049"/>
                  </a:cubicBezTo>
                  <a:cubicBezTo>
                    <a:pt x="7334" y="5069"/>
                    <a:pt x="3140" y="-309"/>
                    <a:pt x="774" y="14"/>
                  </a:cubicBezTo>
                  <a:cubicBezTo>
                    <a:pt x="666" y="14"/>
                    <a:pt x="559" y="121"/>
                    <a:pt x="559" y="121"/>
                  </a:cubicBezTo>
                  <a:cubicBezTo>
                    <a:pt x="-2238" y="2165"/>
                    <a:pt x="6151" y="17008"/>
                    <a:pt x="10561" y="179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91" name="任意多边形: 形状 1078">
              <a:extLst>
                <a:ext uri="{FF2B5EF4-FFF2-40B4-BE49-F238E27FC236}">
                  <a16:creationId xmlns:a16="http://schemas.microsoft.com/office/drawing/2014/main" xmlns="" id="{F5272C6E-925E-47A7-9F24-33D5BCD64A2C}"/>
                </a:ext>
              </a:extLst>
            </p:cNvPr>
            <p:cNvSpPr/>
            <p:nvPr/>
          </p:nvSpPr>
          <p:spPr>
            <a:xfrm>
              <a:off x="2891671" y="1755623"/>
              <a:ext cx="49182" cy="75744"/>
            </a:xfrm>
            <a:custGeom>
              <a:avLst/>
              <a:gdLst>
                <a:gd name="connsiteX0" fmla="*/ 418 w 11639"/>
                <a:gd name="connsiteY0" fmla="*/ 24 h 17925"/>
                <a:gd name="connsiteX1" fmla="*/ 10743 w 11639"/>
                <a:gd name="connsiteY1" fmla="*/ 17879 h 17925"/>
                <a:gd name="connsiteX2" fmla="*/ 8485 w 11639"/>
                <a:gd name="connsiteY2" fmla="*/ 8951 h 17925"/>
                <a:gd name="connsiteX3" fmla="*/ 418 w 11639"/>
                <a:gd name="connsiteY3" fmla="*/ 24 h 17925"/>
              </a:gdLst>
              <a:ahLst/>
              <a:cxnLst>
                <a:cxn ang="0">
                  <a:pos x="connsiteX0" y="connsiteY0"/>
                </a:cxn>
                <a:cxn ang="0">
                  <a:pos x="connsiteX1" y="connsiteY1"/>
                </a:cxn>
                <a:cxn ang="0">
                  <a:pos x="connsiteX2" y="connsiteY2"/>
                </a:cxn>
                <a:cxn ang="0">
                  <a:pos x="connsiteX3" y="connsiteY3"/>
                </a:cxn>
              </a:cxnLst>
              <a:rect l="l" t="t" r="r" b="b"/>
              <a:pathLst>
                <a:path w="11639" h="17925">
                  <a:moveTo>
                    <a:pt x="418" y="24"/>
                  </a:moveTo>
                  <a:cubicBezTo>
                    <a:pt x="-2164" y="1960"/>
                    <a:pt x="7947" y="17126"/>
                    <a:pt x="10743" y="17879"/>
                  </a:cubicBezTo>
                  <a:cubicBezTo>
                    <a:pt x="12572" y="18416"/>
                    <a:pt x="11496" y="14222"/>
                    <a:pt x="8485" y="8951"/>
                  </a:cubicBezTo>
                  <a:cubicBezTo>
                    <a:pt x="6226" y="4972"/>
                    <a:pt x="2246" y="-406"/>
                    <a:pt x="418" y="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92" name="任意多边形: 形状 1079">
              <a:extLst>
                <a:ext uri="{FF2B5EF4-FFF2-40B4-BE49-F238E27FC236}">
                  <a16:creationId xmlns:a16="http://schemas.microsoft.com/office/drawing/2014/main" xmlns="" id="{B00851AD-1B3C-4F62-8D86-5AF853F2AD19}"/>
                </a:ext>
              </a:extLst>
            </p:cNvPr>
            <p:cNvSpPr/>
            <p:nvPr/>
          </p:nvSpPr>
          <p:spPr>
            <a:xfrm>
              <a:off x="2944306" y="1727032"/>
              <a:ext cx="47369" cy="75245"/>
            </a:xfrm>
            <a:custGeom>
              <a:avLst/>
              <a:gdLst>
                <a:gd name="connsiteX0" fmla="*/ 10764 w 11210"/>
                <a:gd name="connsiteY0" fmla="*/ 17761 h 17807"/>
                <a:gd name="connsiteX1" fmla="*/ 7322 w 11210"/>
                <a:gd name="connsiteY1" fmla="*/ 8941 h 17807"/>
                <a:gd name="connsiteX2" fmla="*/ 116 w 11210"/>
                <a:gd name="connsiteY2" fmla="*/ 14 h 17807"/>
                <a:gd name="connsiteX3" fmla="*/ 10764 w 11210"/>
                <a:gd name="connsiteY3" fmla="*/ 17761 h 17807"/>
              </a:gdLst>
              <a:ahLst/>
              <a:cxnLst>
                <a:cxn ang="0">
                  <a:pos x="connsiteX0" y="connsiteY0"/>
                </a:cxn>
                <a:cxn ang="0">
                  <a:pos x="connsiteX1" y="connsiteY1"/>
                </a:cxn>
                <a:cxn ang="0">
                  <a:pos x="connsiteX2" y="connsiteY2"/>
                </a:cxn>
                <a:cxn ang="0">
                  <a:pos x="connsiteX3" y="connsiteY3"/>
                </a:cxn>
              </a:cxnLst>
              <a:rect l="l" t="t" r="r" b="b"/>
              <a:pathLst>
                <a:path w="11210" h="17807">
                  <a:moveTo>
                    <a:pt x="10764" y="17761"/>
                  </a:moveTo>
                  <a:cubicBezTo>
                    <a:pt x="12054" y="18298"/>
                    <a:pt x="10441" y="14104"/>
                    <a:pt x="7322" y="8941"/>
                  </a:cubicBezTo>
                  <a:cubicBezTo>
                    <a:pt x="4956" y="5069"/>
                    <a:pt x="1191" y="-309"/>
                    <a:pt x="116" y="14"/>
                  </a:cubicBezTo>
                  <a:cubicBezTo>
                    <a:pt x="-1175" y="1950"/>
                    <a:pt x="8720" y="16900"/>
                    <a:pt x="10764" y="17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93" name="任意多边形: 形状 1080">
              <a:extLst>
                <a:ext uri="{FF2B5EF4-FFF2-40B4-BE49-F238E27FC236}">
                  <a16:creationId xmlns:a16="http://schemas.microsoft.com/office/drawing/2014/main" xmlns="" id="{664B6129-E9C0-4B2C-9B51-A4C11970A721}"/>
                </a:ext>
              </a:extLst>
            </p:cNvPr>
            <p:cNvSpPr/>
            <p:nvPr/>
          </p:nvSpPr>
          <p:spPr>
            <a:xfrm>
              <a:off x="2966608" y="1698459"/>
              <a:ext cx="46811" cy="74535"/>
            </a:xfrm>
            <a:custGeom>
              <a:avLst/>
              <a:gdLst>
                <a:gd name="connsiteX0" fmla="*/ 11078 w 11078"/>
                <a:gd name="connsiteY0" fmla="*/ 17639 h 17639"/>
                <a:gd name="connsiteX1" fmla="*/ 6346 w 11078"/>
                <a:gd name="connsiteY1" fmla="*/ 8820 h 17639"/>
                <a:gd name="connsiteX2" fmla="*/ 0 w 11078"/>
                <a:gd name="connsiteY2" fmla="*/ 0 h 17639"/>
                <a:gd name="connsiteX3" fmla="*/ 11078 w 11078"/>
                <a:gd name="connsiteY3" fmla="*/ 17639 h 17639"/>
              </a:gdLst>
              <a:ahLst/>
              <a:cxnLst>
                <a:cxn ang="0">
                  <a:pos x="connsiteX0" y="connsiteY0"/>
                </a:cxn>
                <a:cxn ang="0">
                  <a:pos x="connsiteX1" y="connsiteY1"/>
                </a:cxn>
                <a:cxn ang="0">
                  <a:pos x="connsiteX2" y="connsiteY2"/>
                </a:cxn>
                <a:cxn ang="0">
                  <a:pos x="connsiteX3" y="connsiteY3"/>
                </a:cxn>
              </a:cxnLst>
              <a:rect l="l" t="t" r="r" b="b"/>
              <a:pathLst>
                <a:path w="11078" h="17639">
                  <a:moveTo>
                    <a:pt x="11078" y="17639"/>
                  </a:moveTo>
                  <a:cubicBezTo>
                    <a:pt x="11078" y="16671"/>
                    <a:pt x="7959" y="11401"/>
                    <a:pt x="6346" y="8820"/>
                  </a:cubicBezTo>
                  <a:cubicBezTo>
                    <a:pt x="6238" y="8712"/>
                    <a:pt x="860" y="0"/>
                    <a:pt x="0" y="0"/>
                  </a:cubicBezTo>
                  <a:cubicBezTo>
                    <a:pt x="0" y="1183"/>
                    <a:pt x="9680" y="17639"/>
                    <a:pt x="11078" y="176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0" name="任意多边形: 形状 1097">
              <a:extLst>
                <a:ext uri="{FF2B5EF4-FFF2-40B4-BE49-F238E27FC236}">
                  <a16:creationId xmlns:a16="http://schemas.microsoft.com/office/drawing/2014/main" xmlns="" id="{98AAF2C0-3C72-4FF2-BE4C-DCD5A7372350}"/>
                </a:ext>
              </a:extLst>
            </p:cNvPr>
            <p:cNvSpPr/>
            <p:nvPr/>
          </p:nvSpPr>
          <p:spPr>
            <a:xfrm>
              <a:off x="238184" y="2170670"/>
              <a:ext cx="77903" cy="81732"/>
            </a:xfrm>
            <a:custGeom>
              <a:avLst/>
              <a:gdLst>
                <a:gd name="connsiteX0" fmla="*/ 8852 w 18436"/>
                <a:gd name="connsiteY0" fmla="*/ 0 h 19342"/>
                <a:gd name="connsiteX1" fmla="*/ 2291 w 18436"/>
                <a:gd name="connsiteY1" fmla="*/ 16026 h 19342"/>
                <a:gd name="connsiteX2" fmla="*/ 18425 w 18436"/>
                <a:gd name="connsiteY2" fmla="*/ 10433 h 19342"/>
                <a:gd name="connsiteX3" fmla="*/ 8852 w 18436"/>
                <a:gd name="connsiteY3" fmla="*/ 0 h 19342"/>
              </a:gdLst>
              <a:ahLst/>
              <a:cxnLst>
                <a:cxn ang="0">
                  <a:pos x="connsiteX0" y="connsiteY0"/>
                </a:cxn>
                <a:cxn ang="0">
                  <a:pos x="connsiteX1" y="connsiteY1"/>
                </a:cxn>
                <a:cxn ang="0">
                  <a:pos x="connsiteX2" y="connsiteY2"/>
                </a:cxn>
                <a:cxn ang="0">
                  <a:pos x="connsiteX3" y="connsiteY3"/>
                </a:cxn>
              </a:cxnLst>
              <a:rect l="l" t="t" r="r" b="b"/>
              <a:pathLst>
                <a:path w="18436" h="19342">
                  <a:moveTo>
                    <a:pt x="8852" y="0"/>
                  </a:moveTo>
                  <a:cubicBezTo>
                    <a:pt x="355" y="645"/>
                    <a:pt x="-2441" y="10325"/>
                    <a:pt x="2291" y="16026"/>
                  </a:cubicBezTo>
                  <a:cubicBezTo>
                    <a:pt x="7777" y="22479"/>
                    <a:pt x="17994" y="18930"/>
                    <a:pt x="18425" y="10433"/>
                  </a:cubicBezTo>
                  <a:cubicBezTo>
                    <a:pt x="18640" y="6238"/>
                    <a:pt x="15843" y="215"/>
                    <a:pt x="88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1" name="任意多边形: 形状 1098">
              <a:extLst>
                <a:ext uri="{FF2B5EF4-FFF2-40B4-BE49-F238E27FC236}">
                  <a16:creationId xmlns:a16="http://schemas.microsoft.com/office/drawing/2014/main" xmlns="" id="{AB3B280A-A884-475B-B095-BBEEF4AB7CD0}"/>
                </a:ext>
              </a:extLst>
            </p:cNvPr>
            <p:cNvSpPr/>
            <p:nvPr/>
          </p:nvSpPr>
          <p:spPr>
            <a:xfrm>
              <a:off x="536697" y="2162489"/>
              <a:ext cx="78389" cy="81575"/>
            </a:xfrm>
            <a:custGeom>
              <a:avLst/>
              <a:gdLst>
                <a:gd name="connsiteX0" fmla="*/ 18552 w 18551"/>
                <a:gd name="connsiteY0" fmla="*/ 10325 h 19305"/>
                <a:gd name="connsiteX1" fmla="*/ 8334 w 18551"/>
                <a:gd name="connsiteY1" fmla="*/ 0 h 19305"/>
                <a:gd name="connsiteX2" fmla="*/ 3279 w 18551"/>
                <a:gd name="connsiteY2" fmla="*/ 16671 h 19305"/>
                <a:gd name="connsiteX3" fmla="*/ 18552 w 18551"/>
                <a:gd name="connsiteY3" fmla="*/ 10325 h 19305"/>
              </a:gdLst>
              <a:ahLst/>
              <a:cxnLst>
                <a:cxn ang="0">
                  <a:pos x="connsiteX0" y="connsiteY0"/>
                </a:cxn>
                <a:cxn ang="0">
                  <a:pos x="connsiteX1" y="connsiteY1"/>
                </a:cxn>
                <a:cxn ang="0">
                  <a:pos x="connsiteX2" y="connsiteY2"/>
                </a:cxn>
                <a:cxn ang="0">
                  <a:pos x="connsiteX3" y="connsiteY3"/>
                </a:cxn>
              </a:cxnLst>
              <a:rect l="l" t="t" r="r" b="b"/>
              <a:pathLst>
                <a:path w="18551" h="19305">
                  <a:moveTo>
                    <a:pt x="18552" y="10325"/>
                  </a:moveTo>
                  <a:cubicBezTo>
                    <a:pt x="18552" y="6131"/>
                    <a:pt x="15433" y="108"/>
                    <a:pt x="8334" y="0"/>
                  </a:cubicBezTo>
                  <a:cubicBezTo>
                    <a:pt x="-486" y="753"/>
                    <a:pt x="-2529" y="11293"/>
                    <a:pt x="3279" y="16671"/>
                  </a:cubicBezTo>
                  <a:cubicBezTo>
                    <a:pt x="9302" y="22264"/>
                    <a:pt x="18552" y="18392"/>
                    <a:pt x="18552"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2" name="任意多边形: 形状 1099">
              <a:extLst>
                <a:ext uri="{FF2B5EF4-FFF2-40B4-BE49-F238E27FC236}">
                  <a16:creationId xmlns:a16="http://schemas.microsoft.com/office/drawing/2014/main" xmlns="" id="{0EA446F4-2003-434C-8333-6CA21ED73EE3}"/>
                </a:ext>
              </a:extLst>
            </p:cNvPr>
            <p:cNvSpPr/>
            <p:nvPr/>
          </p:nvSpPr>
          <p:spPr>
            <a:xfrm>
              <a:off x="834082" y="2151127"/>
              <a:ext cx="77848" cy="81406"/>
            </a:xfrm>
            <a:custGeom>
              <a:avLst/>
              <a:gdLst>
                <a:gd name="connsiteX0" fmla="*/ 18409 w 18423"/>
                <a:gd name="connsiteY0" fmla="*/ 10218 h 19265"/>
                <a:gd name="connsiteX1" fmla="*/ 7761 w 18423"/>
                <a:gd name="connsiteY1" fmla="*/ 0 h 19265"/>
                <a:gd name="connsiteX2" fmla="*/ 3673 w 18423"/>
                <a:gd name="connsiteY2" fmla="*/ 16779 h 19265"/>
                <a:gd name="connsiteX3" fmla="*/ 18409 w 18423"/>
                <a:gd name="connsiteY3" fmla="*/ 10218 h 19265"/>
              </a:gdLst>
              <a:ahLst/>
              <a:cxnLst>
                <a:cxn ang="0">
                  <a:pos x="connsiteX0" y="connsiteY0"/>
                </a:cxn>
                <a:cxn ang="0">
                  <a:pos x="connsiteX1" y="connsiteY1"/>
                </a:cxn>
                <a:cxn ang="0">
                  <a:pos x="connsiteX2" y="connsiteY2"/>
                </a:cxn>
                <a:cxn ang="0">
                  <a:pos x="connsiteX3" y="connsiteY3"/>
                </a:cxn>
              </a:cxnLst>
              <a:rect l="l" t="t" r="r" b="b"/>
              <a:pathLst>
                <a:path w="18423" h="19265">
                  <a:moveTo>
                    <a:pt x="18409" y="10218"/>
                  </a:moveTo>
                  <a:cubicBezTo>
                    <a:pt x="18194" y="6023"/>
                    <a:pt x="14752" y="108"/>
                    <a:pt x="7761" y="0"/>
                  </a:cubicBezTo>
                  <a:cubicBezTo>
                    <a:pt x="-951" y="860"/>
                    <a:pt x="-2350" y="11401"/>
                    <a:pt x="3673" y="16779"/>
                  </a:cubicBezTo>
                  <a:cubicBezTo>
                    <a:pt x="9804" y="22156"/>
                    <a:pt x="18839" y="18284"/>
                    <a:pt x="18409"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3" name="任意多边形: 形状 1100">
              <a:extLst>
                <a:ext uri="{FF2B5EF4-FFF2-40B4-BE49-F238E27FC236}">
                  <a16:creationId xmlns:a16="http://schemas.microsoft.com/office/drawing/2014/main" xmlns="" id="{179B03E2-5E9D-4FA7-8811-0FE2BA12314A}"/>
                </a:ext>
              </a:extLst>
            </p:cNvPr>
            <p:cNvSpPr/>
            <p:nvPr/>
          </p:nvSpPr>
          <p:spPr>
            <a:xfrm>
              <a:off x="1126963" y="2136586"/>
              <a:ext cx="77392" cy="81296"/>
            </a:xfrm>
            <a:custGeom>
              <a:avLst/>
              <a:gdLst>
                <a:gd name="connsiteX0" fmla="*/ 4058 w 18315"/>
                <a:gd name="connsiteY0" fmla="*/ 16779 h 19239"/>
                <a:gd name="connsiteX1" fmla="*/ 18256 w 18315"/>
                <a:gd name="connsiteY1" fmla="*/ 10110 h 19239"/>
                <a:gd name="connsiteX2" fmla="*/ 7285 w 18315"/>
                <a:gd name="connsiteY2" fmla="*/ 0 h 19239"/>
                <a:gd name="connsiteX3" fmla="*/ 4058 w 18315"/>
                <a:gd name="connsiteY3" fmla="*/ 16779 h 19239"/>
              </a:gdLst>
              <a:ahLst/>
              <a:cxnLst>
                <a:cxn ang="0">
                  <a:pos x="connsiteX0" y="connsiteY0"/>
                </a:cxn>
                <a:cxn ang="0">
                  <a:pos x="connsiteX1" y="connsiteY1"/>
                </a:cxn>
                <a:cxn ang="0">
                  <a:pos x="connsiteX2" y="connsiteY2"/>
                </a:cxn>
                <a:cxn ang="0">
                  <a:pos x="connsiteX3" y="connsiteY3"/>
                </a:cxn>
              </a:cxnLst>
              <a:rect l="l" t="t" r="r" b="b"/>
              <a:pathLst>
                <a:path w="18315" h="19239">
                  <a:moveTo>
                    <a:pt x="4058" y="16779"/>
                  </a:moveTo>
                  <a:cubicBezTo>
                    <a:pt x="10512" y="22156"/>
                    <a:pt x="19116" y="18177"/>
                    <a:pt x="18256" y="10110"/>
                  </a:cubicBezTo>
                  <a:cubicBezTo>
                    <a:pt x="17826" y="5916"/>
                    <a:pt x="14169" y="0"/>
                    <a:pt x="7285" y="0"/>
                  </a:cubicBezTo>
                  <a:cubicBezTo>
                    <a:pt x="-1319" y="968"/>
                    <a:pt x="-2180" y="11508"/>
                    <a:pt x="4058" y="1677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4" name="任意多边形: 形状 1101">
              <a:extLst>
                <a:ext uri="{FF2B5EF4-FFF2-40B4-BE49-F238E27FC236}">
                  <a16:creationId xmlns:a16="http://schemas.microsoft.com/office/drawing/2014/main" xmlns="" id="{5358AAA1-5406-4FD3-A3F2-8B74B824401F}"/>
                </a:ext>
              </a:extLst>
            </p:cNvPr>
            <p:cNvSpPr/>
            <p:nvPr/>
          </p:nvSpPr>
          <p:spPr>
            <a:xfrm>
              <a:off x="1413493" y="2118860"/>
              <a:ext cx="76568" cy="80950"/>
            </a:xfrm>
            <a:custGeom>
              <a:avLst/>
              <a:gdLst>
                <a:gd name="connsiteX0" fmla="*/ 6700 w 18120"/>
                <a:gd name="connsiteY0" fmla="*/ 0 h 19157"/>
                <a:gd name="connsiteX1" fmla="*/ 5840 w 18120"/>
                <a:gd name="connsiteY1" fmla="*/ 108 h 19157"/>
                <a:gd name="connsiteX2" fmla="*/ 5302 w 18120"/>
                <a:gd name="connsiteY2" fmla="*/ 17316 h 19157"/>
                <a:gd name="connsiteX3" fmla="*/ 17993 w 18120"/>
                <a:gd name="connsiteY3" fmla="*/ 9895 h 19157"/>
                <a:gd name="connsiteX4" fmla="*/ 6700 w 18120"/>
                <a:gd name="connsiteY4" fmla="*/ 0 h 1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0" h="19157">
                  <a:moveTo>
                    <a:pt x="6700" y="0"/>
                  </a:moveTo>
                  <a:cubicBezTo>
                    <a:pt x="6485" y="0"/>
                    <a:pt x="6055" y="108"/>
                    <a:pt x="5840" y="108"/>
                  </a:cubicBezTo>
                  <a:cubicBezTo>
                    <a:pt x="-1689" y="1506"/>
                    <a:pt x="-2012" y="12261"/>
                    <a:pt x="5302" y="17316"/>
                  </a:cubicBezTo>
                  <a:cubicBezTo>
                    <a:pt x="11863" y="21834"/>
                    <a:pt x="19176" y="17532"/>
                    <a:pt x="17993" y="9895"/>
                  </a:cubicBezTo>
                  <a:cubicBezTo>
                    <a:pt x="17348" y="5808"/>
                    <a:pt x="13476" y="0"/>
                    <a:pt x="670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5" name="任意多边形: 形状 1102">
              <a:extLst>
                <a:ext uri="{FF2B5EF4-FFF2-40B4-BE49-F238E27FC236}">
                  <a16:creationId xmlns:a16="http://schemas.microsoft.com/office/drawing/2014/main" xmlns="" id="{05F44F2A-6CB0-4271-AA28-F02992EAAA24}"/>
                </a:ext>
              </a:extLst>
            </p:cNvPr>
            <p:cNvSpPr/>
            <p:nvPr/>
          </p:nvSpPr>
          <p:spPr>
            <a:xfrm>
              <a:off x="1691347" y="2097947"/>
              <a:ext cx="74172" cy="81123"/>
            </a:xfrm>
            <a:custGeom>
              <a:avLst/>
              <a:gdLst>
                <a:gd name="connsiteX0" fmla="*/ 5693 w 17553"/>
                <a:gd name="connsiteY0" fmla="*/ 17426 h 19198"/>
                <a:gd name="connsiteX1" fmla="*/ 17309 w 17553"/>
                <a:gd name="connsiteY1" fmla="*/ 9897 h 19198"/>
                <a:gd name="connsiteX2" fmla="*/ 5908 w 17553"/>
                <a:gd name="connsiteY2" fmla="*/ 1 h 19198"/>
                <a:gd name="connsiteX3" fmla="*/ 5048 w 17553"/>
                <a:gd name="connsiteY3" fmla="*/ 109 h 19198"/>
                <a:gd name="connsiteX4" fmla="*/ 5693 w 17553"/>
                <a:gd name="connsiteY4" fmla="*/ 17426 h 1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53" h="19198">
                  <a:moveTo>
                    <a:pt x="5693" y="17426"/>
                  </a:moveTo>
                  <a:cubicBezTo>
                    <a:pt x="12254" y="21835"/>
                    <a:pt x="18923" y="17533"/>
                    <a:pt x="17309" y="9897"/>
                  </a:cubicBezTo>
                  <a:cubicBezTo>
                    <a:pt x="16449" y="5702"/>
                    <a:pt x="12254" y="-106"/>
                    <a:pt x="5908" y="1"/>
                  </a:cubicBezTo>
                  <a:cubicBezTo>
                    <a:pt x="5693" y="1"/>
                    <a:pt x="5370" y="109"/>
                    <a:pt x="5048" y="109"/>
                  </a:cubicBezTo>
                  <a:cubicBezTo>
                    <a:pt x="-1943" y="1722"/>
                    <a:pt x="-1621" y="12478"/>
                    <a:pt x="5693" y="174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6" name="任意多边形: 形状 1103">
              <a:extLst>
                <a:ext uri="{FF2B5EF4-FFF2-40B4-BE49-F238E27FC236}">
                  <a16:creationId xmlns:a16="http://schemas.microsoft.com/office/drawing/2014/main" xmlns="" id="{BE2533C5-234F-4BA2-8536-27898651AB1E}"/>
                </a:ext>
              </a:extLst>
            </p:cNvPr>
            <p:cNvSpPr/>
            <p:nvPr/>
          </p:nvSpPr>
          <p:spPr>
            <a:xfrm>
              <a:off x="1949912" y="2075222"/>
              <a:ext cx="69469" cy="80739"/>
            </a:xfrm>
            <a:custGeom>
              <a:avLst/>
              <a:gdLst>
                <a:gd name="connsiteX0" fmla="*/ 4197 w 16440"/>
                <a:gd name="connsiteY0" fmla="*/ 217 h 19107"/>
                <a:gd name="connsiteX1" fmla="*/ 6670 w 16440"/>
                <a:gd name="connsiteY1" fmla="*/ 17856 h 19107"/>
                <a:gd name="connsiteX2" fmla="*/ 16028 w 16440"/>
                <a:gd name="connsiteY2" fmla="*/ 9789 h 19107"/>
                <a:gd name="connsiteX3" fmla="*/ 4949 w 16440"/>
                <a:gd name="connsiteY3" fmla="*/ 1 h 19107"/>
                <a:gd name="connsiteX4" fmla="*/ 4197 w 16440"/>
                <a:gd name="connsiteY4" fmla="*/ 217 h 19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40" h="19107">
                  <a:moveTo>
                    <a:pt x="4197" y="217"/>
                  </a:moveTo>
                  <a:cubicBezTo>
                    <a:pt x="-2472" y="1830"/>
                    <a:pt x="-859" y="13554"/>
                    <a:pt x="6670" y="17856"/>
                  </a:cubicBezTo>
                  <a:cubicBezTo>
                    <a:pt x="12801" y="21405"/>
                    <a:pt x="17964" y="16995"/>
                    <a:pt x="16028" y="9789"/>
                  </a:cubicBezTo>
                  <a:cubicBezTo>
                    <a:pt x="14952" y="5594"/>
                    <a:pt x="10757" y="-106"/>
                    <a:pt x="4949" y="1"/>
                  </a:cubicBezTo>
                  <a:cubicBezTo>
                    <a:pt x="4627" y="109"/>
                    <a:pt x="4412" y="217"/>
                    <a:pt x="4197" y="2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7" name="任意多边形: 形状 1104">
              <a:extLst>
                <a:ext uri="{FF2B5EF4-FFF2-40B4-BE49-F238E27FC236}">
                  <a16:creationId xmlns:a16="http://schemas.microsoft.com/office/drawing/2014/main" xmlns="" id="{5BF12A1F-DBDC-4611-9EB8-62E0479AD89D}"/>
                </a:ext>
              </a:extLst>
            </p:cNvPr>
            <p:cNvSpPr/>
            <p:nvPr/>
          </p:nvSpPr>
          <p:spPr>
            <a:xfrm>
              <a:off x="2182349" y="2051571"/>
              <a:ext cx="64673" cy="80388"/>
            </a:xfrm>
            <a:custGeom>
              <a:avLst/>
              <a:gdLst>
                <a:gd name="connsiteX0" fmla="*/ 3290 w 15305"/>
                <a:gd name="connsiteY0" fmla="*/ 113 h 19024"/>
                <a:gd name="connsiteX1" fmla="*/ 7592 w 15305"/>
                <a:gd name="connsiteY1" fmla="*/ 18183 h 19024"/>
                <a:gd name="connsiteX2" fmla="*/ 14691 w 15305"/>
                <a:gd name="connsiteY2" fmla="*/ 9686 h 19024"/>
                <a:gd name="connsiteX3" fmla="*/ 3935 w 15305"/>
                <a:gd name="connsiteY3" fmla="*/ 6 h 19024"/>
                <a:gd name="connsiteX4" fmla="*/ 3290 w 15305"/>
                <a:gd name="connsiteY4" fmla="*/ 113 h 19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 h="19024">
                  <a:moveTo>
                    <a:pt x="3290" y="113"/>
                  </a:moveTo>
                  <a:cubicBezTo>
                    <a:pt x="-2841" y="1834"/>
                    <a:pt x="171" y="14418"/>
                    <a:pt x="7592" y="18183"/>
                  </a:cubicBezTo>
                  <a:cubicBezTo>
                    <a:pt x="13078" y="20979"/>
                    <a:pt x="16842" y="16462"/>
                    <a:pt x="14691" y="9686"/>
                  </a:cubicBezTo>
                  <a:cubicBezTo>
                    <a:pt x="13400" y="5491"/>
                    <a:pt x="9206" y="-209"/>
                    <a:pt x="3935" y="6"/>
                  </a:cubicBezTo>
                  <a:cubicBezTo>
                    <a:pt x="3828" y="6"/>
                    <a:pt x="3505" y="6"/>
                    <a:pt x="3290" y="1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8" name="任意多边形: 形状 1105">
              <a:extLst>
                <a:ext uri="{FF2B5EF4-FFF2-40B4-BE49-F238E27FC236}">
                  <a16:creationId xmlns:a16="http://schemas.microsoft.com/office/drawing/2014/main" xmlns="" id="{37B47376-8DE0-41CA-97E2-40AB852C1307}"/>
                </a:ext>
              </a:extLst>
            </p:cNvPr>
            <p:cNvSpPr/>
            <p:nvPr/>
          </p:nvSpPr>
          <p:spPr>
            <a:xfrm>
              <a:off x="2389146" y="2025212"/>
              <a:ext cx="60194" cy="80139"/>
            </a:xfrm>
            <a:custGeom>
              <a:avLst/>
              <a:gdLst>
                <a:gd name="connsiteX0" fmla="*/ 2536 w 14245"/>
                <a:gd name="connsiteY0" fmla="*/ 221 h 18965"/>
                <a:gd name="connsiteX1" fmla="*/ 8452 w 14245"/>
                <a:gd name="connsiteY1" fmla="*/ 18505 h 18965"/>
                <a:gd name="connsiteX2" fmla="*/ 13400 w 14245"/>
                <a:gd name="connsiteY2" fmla="*/ 9578 h 18965"/>
                <a:gd name="connsiteX3" fmla="*/ 3074 w 14245"/>
                <a:gd name="connsiteY3" fmla="*/ 6 h 18965"/>
                <a:gd name="connsiteX4" fmla="*/ 2536 w 14245"/>
                <a:gd name="connsiteY4" fmla="*/ 221 h 18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8965">
                  <a:moveTo>
                    <a:pt x="2536" y="221"/>
                  </a:moveTo>
                  <a:cubicBezTo>
                    <a:pt x="-3057" y="2049"/>
                    <a:pt x="1353" y="15601"/>
                    <a:pt x="8452" y="18505"/>
                  </a:cubicBezTo>
                  <a:cubicBezTo>
                    <a:pt x="13184" y="20441"/>
                    <a:pt x="15658" y="16032"/>
                    <a:pt x="13400" y="9578"/>
                  </a:cubicBezTo>
                  <a:cubicBezTo>
                    <a:pt x="11894" y="5491"/>
                    <a:pt x="7699" y="-209"/>
                    <a:pt x="3074" y="6"/>
                  </a:cubicBezTo>
                  <a:cubicBezTo>
                    <a:pt x="2967" y="113"/>
                    <a:pt x="2644" y="113"/>
                    <a:pt x="2536" y="2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9" name="任意多边形: 形状 1106">
              <a:extLst>
                <a:ext uri="{FF2B5EF4-FFF2-40B4-BE49-F238E27FC236}">
                  <a16:creationId xmlns:a16="http://schemas.microsoft.com/office/drawing/2014/main" xmlns="" id="{51085050-A07C-4128-A8E5-4EB6E293A8EA}"/>
                </a:ext>
              </a:extLst>
            </p:cNvPr>
            <p:cNvSpPr/>
            <p:nvPr/>
          </p:nvSpPr>
          <p:spPr>
            <a:xfrm>
              <a:off x="2569186" y="1998367"/>
              <a:ext cx="56572" cy="79682"/>
            </a:xfrm>
            <a:custGeom>
              <a:avLst/>
              <a:gdLst>
                <a:gd name="connsiteX0" fmla="*/ 8652 w 13388"/>
                <a:gd name="connsiteY0" fmla="*/ 18405 h 18857"/>
                <a:gd name="connsiteX1" fmla="*/ 12201 w 13388"/>
                <a:gd name="connsiteY1" fmla="*/ 9478 h 18857"/>
                <a:gd name="connsiteX2" fmla="*/ 2414 w 13388"/>
                <a:gd name="connsiteY2" fmla="*/ 13 h 18857"/>
                <a:gd name="connsiteX3" fmla="*/ 1876 w 13388"/>
                <a:gd name="connsiteY3" fmla="*/ 121 h 18857"/>
                <a:gd name="connsiteX4" fmla="*/ 8652 w 13388"/>
                <a:gd name="connsiteY4" fmla="*/ 18405 h 18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8" h="18857">
                  <a:moveTo>
                    <a:pt x="8652" y="18405"/>
                  </a:moveTo>
                  <a:cubicBezTo>
                    <a:pt x="12954" y="20341"/>
                    <a:pt x="14783" y="15824"/>
                    <a:pt x="12201" y="9478"/>
                  </a:cubicBezTo>
                  <a:cubicBezTo>
                    <a:pt x="10588" y="5391"/>
                    <a:pt x="6393" y="-310"/>
                    <a:pt x="2414" y="13"/>
                  </a:cubicBezTo>
                  <a:cubicBezTo>
                    <a:pt x="2306" y="13"/>
                    <a:pt x="2091" y="121"/>
                    <a:pt x="1876" y="121"/>
                  </a:cubicBezTo>
                  <a:cubicBezTo>
                    <a:pt x="-2857" y="2057"/>
                    <a:pt x="2091" y="15501"/>
                    <a:pt x="8652" y="18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0" name="任意多边形: 形状 1107">
              <a:extLst>
                <a:ext uri="{FF2B5EF4-FFF2-40B4-BE49-F238E27FC236}">
                  <a16:creationId xmlns:a16="http://schemas.microsoft.com/office/drawing/2014/main" xmlns="" id="{3F69B31C-EBCE-4005-9261-AC5DD67AFEE3}"/>
                </a:ext>
              </a:extLst>
            </p:cNvPr>
            <p:cNvSpPr/>
            <p:nvPr/>
          </p:nvSpPr>
          <p:spPr>
            <a:xfrm>
              <a:off x="2721785" y="1970638"/>
              <a:ext cx="52710" cy="79040"/>
            </a:xfrm>
            <a:custGeom>
              <a:avLst/>
              <a:gdLst>
                <a:gd name="connsiteX0" fmla="*/ 10936 w 12474"/>
                <a:gd name="connsiteY0" fmla="*/ 9371 h 18705"/>
                <a:gd name="connsiteX1" fmla="*/ 1687 w 12474"/>
                <a:gd name="connsiteY1" fmla="*/ 13 h 18705"/>
                <a:gd name="connsiteX2" fmla="*/ 1256 w 12474"/>
                <a:gd name="connsiteY2" fmla="*/ 121 h 18705"/>
                <a:gd name="connsiteX3" fmla="*/ 9323 w 12474"/>
                <a:gd name="connsiteY3" fmla="*/ 18513 h 18705"/>
                <a:gd name="connsiteX4" fmla="*/ 10936 w 12474"/>
                <a:gd name="connsiteY4" fmla="*/ 9371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4" h="18705">
                  <a:moveTo>
                    <a:pt x="10936" y="9371"/>
                  </a:moveTo>
                  <a:cubicBezTo>
                    <a:pt x="9108" y="5284"/>
                    <a:pt x="5128" y="-309"/>
                    <a:pt x="1687" y="13"/>
                  </a:cubicBezTo>
                  <a:cubicBezTo>
                    <a:pt x="1579" y="13"/>
                    <a:pt x="1364" y="121"/>
                    <a:pt x="1256" y="121"/>
                  </a:cubicBezTo>
                  <a:cubicBezTo>
                    <a:pt x="-2723" y="2057"/>
                    <a:pt x="3515" y="16469"/>
                    <a:pt x="9323" y="18513"/>
                  </a:cubicBezTo>
                  <a:cubicBezTo>
                    <a:pt x="12765" y="19696"/>
                    <a:pt x="13518" y="15286"/>
                    <a:pt x="10936" y="93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1" name="任意多边形: 形状 1108">
              <a:extLst>
                <a:ext uri="{FF2B5EF4-FFF2-40B4-BE49-F238E27FC236}">
                  <a16:creationId xmlns:a16="http://schemas.microsoft.com/office/drawing/2014/main" xmlns="" id="{20022763-F4B8-461A-87E4-16B7746DAA69}"/>
                </a:ext>
              </a:extLst>
            </p:cNvPr>
            <p:cNvSpPr/>
            <p:nvPr/>
          </p:nvSpPr>
          <p:spPr>
            <a:xfrm>
              <a:off x="2846128" y="1941554"/>
              <a:ext cx="49773" cy="78588"/>
            </a:xfrm>
            <a:custGeom>
              <a:avLst/>
              <a:gdLst>
                <a:gd name="connsiteX0" fmla="*/ 1193 w 11779"/>
                <a:gd name="connsiteY0" fmla="*/ 13 h 18598"/>
                <a:gd name="connsiteX1" fmla="*/ 9475 w 11779"/>
                <a:gd name="connsiteY1" fmla="*/ 18405 h 18598"/>
                <a:gd name="connsiteX2" fmla="*/ 9798 w 11779"/>
                <a:gd name="connsiteY2" fmla="*/ 9263 h 18598"/>
                <a:gd name="connsiteX3" fmla="*/ 1193 w 11779"/>
                <a:gd name="connsiteY3" fmla="*/ 13 h 18598"/>
              </a:gdLst>
              <a:ahLst/>
              <a:cxnLst>
                <a:cxn ang="0">
                  <a:pos x="connsiteX0" y="connsiteY0"/>
                </a:cxn>
                <a:cxn ang="0">
                  <a:pos x="connsiteX1" y="connsiteY1"/>
                </a:cxn>
                <a:cxn ang="0">
                  <a:pos x="connsiteX2" y="connsiteY2"/>
                </a:cxn>
                <a:cxn ang="0">
                  <a:pos x="connsiteX3" y="connsiteY3"/>
                </a:cxn>
              </a:cxnLst>
              <a:rect l="l" t="t" r="r" b="b"/>
              <a:pathLst>
                <a:path w="11779" h="18598">
                  <a:moveTo>
                    <a:pt x="1193" y="13"/>
                  </a:moveTo>
                  <a:cubicBezTo>
                    <a:pt x="-3001" y="1842"/>
                    <a:pt x="4850" y="16577"/>
                    <a:pt x="9475" y="18405"/>
                  </a:cubicBezTo>
                  <a:cubicBezTo>
                    <a:pt x="12379" y="19588"/>
                    <a:pt x="12594" y="15179"/>
                    <a:pt x="9798" y="9263"/>
                  </a:cubicBezTo>
                  <a:cubicBezTo>
                    <a:pt x="7970" y="5284"/>
                    <a:pt x="3990" y="-309"/>
                    <a:pt x="1193"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2" name="任意多边形: 形状 1109">
              <a:extLst>
                <a:ext uri="{FF2B5EF4-FFF2-40B4-BE49-F238E27FC236}">
                  <a16:creationId xmlns:a16="http://schemas.microsoft.com/office/drawing/2014/main" xmlns="" id="{B174A667-0D54-436D-9E35-AB51DC797194}"/>
                </a:ext>
              </a:extLst>
            </p:cNvPr>
            <p:cNvSpPr/>
            <p:nvPr/>
          </p:nvSpPr>
          <p:spPr>
            <a:xfrm>
              <a:off x="2942738" y="1912465"/>
              <a:ext cx="47132" cy="78419"/>
            </a:xfrm>
            <a:custGeom>
              <a:avLst/>
              <a:gdLst>
                <a:gd name="connsiteX0" fmla="*/ 9951 w 11154"/>
                <a:gd name="connsiteY0" fmla="*/ 18513 h 18558"/>
                <a:gd name="connsiteX1" fmla="*/ 8661 w 11154"/>
                <a:gd name="connsiteY1" fmla="*/ 9263 h 18558"/>
                <a:gd name="connsiteX2" fmla="*/ 701 w 11154"/>
                <a:gd name="connsiteY2" fmla="*/ 14 h 18558"/>
                <a:gd name="connsiteX3" fmla="*/ 9951 w 11154"/>
                <a:gd name="connsiteY3" fmla="*/ 18513 h 18558"/>
              </a:gdLst>
              <a:ahLst/>
              <a:cxnLst>
                <a:cxn ang="0">
                  <a:pos x="connsiteX0" y="connsiteY0"/>
                </a:cxn>
                <a:cxn ang="0">
                  <a:pos x="connsiteX1" y="connsiteY1"/>
                </a:cxn>
                <a:cxn ang="0">
                  <a:pos x="connsiteX2" y="connsiteY2"/>
                </a:cxn>
                <a:cxn ang="0">
                  <a:pos x="connsiteX3" y="connsiteY3"/>
                </a:cxn>
              </a:cxnLst>
              <a:rect l="l" t="t" r="r" b="b"/>
              <a:pathLst>
                <a:path w="11154" h="18558">
                  <a:moveTo>
                    <a:pt x="9951" y="18513"/>
                  </a:moveTo>
                  <a:cubicBezTo>
                    <a:pt x="11995" y="19051"/>
                    <a:pt x="11350" y="14749"/>
                    <a:pt x="8661" y="9263"/>
                  </a:cubicBezTo>
                  <a:cubicBezTo>
                    <a:pt x="6617" y="5176"/>
                    <a:pt x="2853" y="-309"/>
                    <a:pt x="701" y="14"/>
                  </a:cubicBezTo>
                  <a:cubicBezTo>
                    <a:pt x="-2633" y="2057"/>
                    <a:pt x="6832" y="17653"/>
                    <a:pt x="9951" y="185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3" name="任意多边形: 形状 1110">
              <a:extLst>
                <a:ext uri="{FF2B5EF4-FFF2-40B4-BE49-F238E27FC236}">
                  <a16:creationId xmlns:a16="http://schemas.microsoft.com/office/drawing/2014/main" xmlns="" id="{84EE557E-0394-4987-81B2-C158F245A72C}"/>
                </a:ext>
              </a:extLst>
            </p:cNvPr>
            <p:cNvSpPr/>
            <p:nvPr/>
          </p:nvSpPr>
          <p:spPr>
            <a:xfrm>
              <a:off x="3010369" y="1882923"/>
              <a:ext cx="44466" cy="77962"/>
            </a:xfrm>
            <a:custGeom>
              <a:avLst/>
              <a:gdLst>
                <a:gd name="connsiteX0" fmla="*/ 9865 w 10523"/>
                <a:gd name="connsiteY0" fmla="*/ 18405 h 18450"/>
                <a:gd name="connsiteX1" fmla="*/ 7391 w 10523"/>
                <a:gd name="connsiteY1" fmla="*/ 9263 h 18450"/>
                <a:gd name="connsiteX2" fmla="*/ 293 w 10523"/>
                <a:gd name="connsiteY2" fmla="*/ 13 h 18450"/>
                <a:gd name="connsiteX3" fmla="*/ 9865 w 10523"/>
                <a:gd name="connsiteY3" fmla="*/ 18405 h 18450"/>
              </a:gdLst>
              <a:ahLst/>
              <a:cxnLst>
                <a:cxn ang="0">
                  <a:pos x="connsiteX0" y="connsiteY0"/>
                </a:cxn>
                <a:cxn ang="0">
                  <a:pos x="connsiteX1" y="connsiteY1"/>
                </a:cxn>
                <a:cxn ang="0">
                  <a:pos x="connsiteX2" y="connsiteY2"/>
                </a:cxn>
                <a:cxn ang="0">
                  <a:pos x="connsiteX3" y="connsiteY3"/>
                </a:cxn>
              </a:cxnLst>
              <a:rect l="l" t="t" r="r" b="b"/>
              <a:pathLst>
                <a:path w="10523" h="18450">
                  <a:moveTo>
                    <a:pt x="9865" y="18405"/>
                  </a:moveTo>
                  <a:cubicBezTo>
                    <a:pt x="11371" y="18943"/>
                    <a:pt x="10188" y="14641"/>
                    <a:pt x="7391" y="9263"/>
                  </a:cubicBezTo>
                  <a:cubicBezTo>
                    <a:pt x="5240" y="5284"/>
                    <a:pt x="1691" y="-309"/>
                    <a:pt x="293" y="13"/>
                  </a:cubicBezTo>
                  <a:cubicBezTo>
                    <a:pt x="-1751" y="2057"/>
                    <a:pt x="7499" y="17652"/>
                    <a:pt x="9865" y="18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4" name="任意多边形: 形状 1111">
              <a:extLst>
                <a:ext uri="{FF2B5EF4-FFF2-40B4-BE49-F238E27FC236}">
                  <a16:creationId xmlns:a16="http://schemas.microsoft.com/office/drawing/2014/main" xmlns="" id="{8CA2C773-247D-4F91-B0F3-A805EC85F046}"/>
                </a:ext>
              </a:extLst>
            </p:cNvPr>
            <p:cNvSpPr/>
            <p:nvPr/>
          </p:nvSpPr>
          <p:spPr>
            <a:xfrm>
              <a:off x="3047414" y="1853834"/>
              <a:ext cx="42919" cy="77371"/>
            </a:xfrm>
            <a:custGeom>
              <a:avLst/>
              <a:gdLst>
                <a:gd name="connsiteX0" fmla="*/ 10132 w 10157"/>
                <a:gd name="connsiteY0" fmla="*/ 18298 h 18310"/>
                <a:gd name="connsiteX1" fmla="*/ 6260 w 10157"/>
                <a:gd name="connsiteY1" fmla="*/ 9156 h 18310"/>
                <a:gd name="connsiteX2" fmla="*/ 22 w 10157"/>
                <a:gd name="connsiteY2" fmla="*/ 14 h 18310"/>
                <a:gd name="connsiteX3" fmla="*/ 10132 w 10157"/>
                <a:gd name="connsiteY3" fmla="*/ 18298 h 18310"/>
              </a:gdLst>
              <a:ahLst/>
              <a:cxnLst>
                <a:cxn ang="0">
                  <a:pos x="connsiteX0" y="connsiteY0"/>
                </a:cxn>
                <a:cxn ang="0">
                  <a:pos x="connsiteX1" y="connsiteY1"/>
                </a:cxn>
                <a:cxn ang="0">
                  <a:pos x="connsiteX2" y="connsiteY2"/>
                </a:cxn>
                <a:cxn ang="0">
                  <a:pos x="connsiteX3" y="connsiteY3"/>
                </a:cxn>
              </a:cxnLst>
              <a:rect l="l" t="t" r="r" b="b"/>
              <a:pathLst>
                <a:path w="10157" h="18310">
                  <a:moveTo>
                    <a:pt x="10132" y="18298"/>
                  </a:moveTo>
                  <a:cubicBezTo>
                    <a:pt x="10455" y="17330"/>
                    <a:pt x="7658" y="11845"/>
                    <a:pt x="6260" y="9156"/>
                  </a:cubicBezTo>
                  <a:cubicBezTo>
                    <a:pt x="4109" y="5176"/>
                    <a:pt x="667" y="-309"/>
                    <a:pt x="22" y="14"/>
                  </a:cubicBezTo>
                  <a:cubicBezTo>
                    <a:pt x="-516" y="1734"/>
                    <a:pt x="8949" y="18836"/>
                    <a:pt x="10132" y="182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5" name="任意多边形: 形状 1112">
              <a:extLst>
                <a:ext uri="{FF2B5EF4-FFF2-40B4-BE49-F238E27FC236}">
                  <a16:creationId xmlns:a16="http://schemas.microsoft.com/office/drawing/2014/main" xmlns="" id="{4FA3F2A9-A7CB-49AF-9CF2-89ED76A91496}"/>
                </a:ext>
              </a:extLst>
            </p:cNvPr>
            <p:cNvSpPr/>
            <p:nvPr/>
          </p:nvSpPr>
          <p:spPr>
            <a:xfrm>
              <a:off x="3053415" y="1824352"/>
              <a:ext cx="43173" cy="76805"/>
            </a:xfrm>
            <a:custGeom>
              <a:avLst/>
              <a:gdLst>
                <a:gd name="connsiteX0" fmla="*/ 5378 w 10217"/>
                <a:gd name="connsiteY0" fmla="*/ 9142 h 18176"/>
                <a:gd name="connsiteX1" fmla="*/ 0 w 10217"/>
                <a:gd name="connsiteY1" fmla="*/ 0 h 18176"/>
                <a:gd name="connsiteX2" fmla="*/ 10218 w 10217"/>
                <a:gd name="connsiteY2" fmla="*/ 18177 h 18176"/>
                <a:gd name="connsiteX3" fmla="*/ 5378 w 10217"/>
                <a:gd name="connsiteY3" fmla="*/ 9142 h 18176"/>
              </a:gdLst>
              <a:ahLst/>
              <a:cxnLst>
                <a:cxn ang="0">
                  <a:pos x="connsiteX0" y="connsiteY0"/>
                </a:cxn>
                <a:cxn ang="0">
                  <a:pos x="connsiteX1" y="connsiteY1"/>
                </a:cxn>
                <a:cxn ang="0">
                  <a:pos x="connsiteX2" y="connsiteY2"/>
                </a:cxn>
                <a:cxn ang="0">
                  <a:pos x="connsiteX3" y="connsiteY3"/>
                </a:cxn>
              </a:cxnLst>
              <a:rect l="l" t="t" r="r" b="b"/>
              <a:pathLst>
                <a:path w="10217" h="18176">
                  <a:moveTo>
                    <a:pt x="5378" y="9142"/>
                  </a:moveTo>
                  <a:cubicBezTo>
                    <a:pt x="4840" y="8282"/>
                    <a:pt x="538" y="538"/>
                    <a:pt x="0" y="0"/>
                  </a:cubicBezTo>
                  <a:cubicBezTo>
                    <a:pt x="430" y="1076"/>
                    <a:pt x="9465" y="17424"/>
                    <a:pt x="10218" y="18177"/>
                  </a:cubicBezTo>
                  <a:cubicBezTo>
                    <a:pt x="9895" y="17316"/>
                    <a:pt x="7099" y="12261"/>
                    <a:pt x="5378" y="91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0" name="任意多边形: 形状 1127">
              <a:extLst>
                <a:ext uri="{FF2B5EF4-FFF2-40B4-BE49-F238E27FC236}">
                  <a16:creationId xmlns:a16="http://schemas.microsoft.com/office/drawing/2014/main" xmlns="" id="{4AAF5ED2-942E-4C2B-AB44-3F85B6323C07}"/>
                </a:ext>
              </a:extLst>
            </p:cNvPr>
            <p:cNvSpPr/>
            <p:nvPr/>
          </p:nvSpPr>
          <p:spPr>
            <a:xfrm>
              <a:off x="74328" y="2359736"/>
              <a:ext cx="80020" cy="83722"/>
            </a:xfrm>
            <a:custGeom>
              <a:avLst/>
              <a:gdLst>
                <a:gd name="connsiteX0" fmla="*/ 9339 w 18937"/>
                <a:gd name="connsiteY0" fmla="*/ 0 h 19813"/>
                <a:gd name="connsiteX1" fmla="*/ 2133 w 18937"/>
                <a:gd name="connsiteY1" fmla="*/ 16348 h 19813"/>
                <a:gd name="connsiteX2" fmla="*/ 18911 w 18937"/>
                <a:gd name="connsiteY2" fmla="*/ 10756 h 19813"/>
                <a:gd name="connsiteX3" fmla="*/ 9339 w 18937"/>
                <a:gd name="connsiteY3" fmla="*/ 0 h 19813"/>
              </a:gdLst>
              <a:ahLst/>
              <a:cxnLst>
                <a:cxn ang="0">
                  <a:pos x="connsiteX0" y="connsiteY0"/>
                </a:cxn>
                <a:cxn ang="0">
                  <a:pos x="connsiteX1" y="connsiteY1"/>
                </a:cxn>
                <a:cxn ang="0">
                  <a:pos x="connsiteX2" y="connsiteY2"/>
                </a:cxn>
                <a:cxn ang="0">
                  <a:pos x="connsiteX3" y="connsiteY3"/>
                </a:cxn>
              </a:cxnLst>
              <a:rect l="l" t="t" r="r" b="b"/>
              <a:pathLst>
                <a:path w="18937" h="19813">
                  <a:moveTo>
                    <a:pt x="9339" y="0"/>
                  </a:moveTo>
                  <a:cubicBezTo>
                    <a:pt x="627" y="645"/>
                    <a:pt x="-2492" y="10648"/>
                    <a:pt x="2133" y="16348"/>
                  </a:cubicBezTo>
                  <a:cubicBezTo>
                    <a:pt x="7511" y="23017"/>
                    <a:pt x="18159" y="19468"/>
                    <a:pt x="18911" y="10756"/>
                  </a:cubicBezTo>
                  <a:cubicBezTo>
                    <a:pt x="19234" y="6453"/>
                    <a:pt x="16545" y="215"/>
                    <a:pt x="933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1" name="任意多边形: 形状 1128">
              <a:extLst>
                <a:ext uri="{FF2B5EF4-FFF2-40B4-BE49-F238E27FC236}">
                  <a16:creationId xmlns:a16="http://schemas.microsoft.com/office/drawing/2014/main" xmlns="" id="{37BA64B3-F1B3-472B-8B91-762E27D10B29}"/>
                </a:ext>
              </a:extLst>
            </p:cNvPr>
            <p:cNvSpPr/>
            <p:nvPr/>
          </p:nvSpPr>
          <p:spPr>
            <a:xfrm>
              <a:off x="381533" y="2352920"/>
              <a:ext cx="80405" cy="83713"/>
            </a:xfrm>
            <a:custGeom>
              <a:avLst/>
              <a:gdLst>
                <a:gd name="connsiteX0" fmla="*/ 19026 w 19028"/>
                <a:gd name="connsiteY0" fmla="*/ 10648 h 19811"/>
                <a:gd name="connsiteX1" fmla="*/ 8915 w 19028"/>
                <a:gd name="connsiteY1" fmla="*/ 0 h 19811"/>
                <a:gd name="connsiteX2" fmla="*/ 2462 w 19028"/>
                <a:gd name="connsiteY2" fmla="*/ 16456 h 19811"/>
                <a:gd name="connsiteX3" fmla="*/ 19026 w 19028"/>
                <a:gd name="connsiteY3" fmla="*/ 10648 h 19811"/>
              </a:gdLst>
              <a:ahLst/>
              <a:cxnLst>
                <a:cxn ang="0">
                  <a:pos x="connsiteX0" y="connsiteY0"/>
                </a:cxn>
                <a:cxn ang="0">
                  <a:pos x="connsiteX1" y="connsiteY1"/>
                </a:cxn>
                <a:cxn ang="0">
                  <a:pos x="connsiteX2" y="connsiteY2"/>
                </a:cxn>
                <a:cxn ang="0">
                  <a:pos x="connsiteX3" y="connsiteY3"/>
                </a:cxn>
              </a:cxnLst>
              <a:rect l="l" t="t" r="r" b="b"/>
              <a:pathLst>
                <a:path w="19028" h="19811">
                  <a:moveTo>
                    <a:pt x="19026" y="10648"/>
                  </a:moveTo>
                  <a:cubicBezTo>
                    <a:pt x="19133" y="6346"/>
                    <a:pt x="16122" y="108"/>
                    <a:pt x="8915" y="0"/>
                  </a:cubicBezTo>
                  <a:cubicBezTo>
                    <a:pt x="203" y="753"/>
                    <a:pt x="-2486" y="10756"/>
                    <a:pt x="2462" y="16456"/>
                  </a:cubicBezTo>
                  <a:cubicBezTo>
                    <a:pt x="8162" y="23017"/>
                    <a:pt x="18703" y="19360"/>
                    <a:pt x="19026" y="106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2" name="任意多边形: 形状 1129">
              <a:extLst>
                <a:ext uri="{FF2B5EF4-FFF2-40B4-BE49-F238E27FC236}">
                  <a16:creationId xmlns:a16="http://schemas.microsoft.com/office/drawing/2014/main" xmlns="" id="{8B4D1F33-E0A9-4F0A-9E03-42FC824DF8D0}"/>
                </a:ext>
              </a:extLst>
            </p:cNvPr>
            <p:cNvSpPr/>
            <p:nvPr/>
          </p:nvSpPr>
          <p:spPr>
            <a:xfrm>
              <a:off x="688637" y="2342922"/>
              <a:ext cx="80523" cy="83709"/>
            </a:xfrm>
            <a:custGeom>
              <a:avLst/>
              <a:gdLst>
                <a:gd name="connsiteX0" fmla="*/ 19056 w 19056"/>
                <a:gd name="connsiteY0" fmla="*/ 10540 h 19810"/>
                <a:gd name="connsiteX1" fmla="*/ 8516 w 19056"/>
                <a:gd name="connsiteY1" fmla="*/ 0 h 19810"/>
                <a:gd name="connsiteX2" fmla="*/ 3460 w 19056"/>
                <a:gd name="connsiteY2" fmla="*/ 17209 h 19810"/>
                <a:gd name="connsiteX3" fmla="*/ 19056 w 19056"/>
                <a:gd name="connsiteY3" fmla="*/ 10540 h 19810"/>
              </a:gdLst>
              <a:ahLst/>
              <a:cxnLst>
                <a:cxn ang="0">
                  <a:pos x="connsiteX0" y="connsiteY0"/>
                </a:cxn>
                <a:cxn ang="0">
                  <a:pos x="connsiteX1" y="connsiteY1"/>
                </a:cxn>
                <a:cxn ang="0">
                  <a:pos x="connsiteX2" y="connsiteY2"/>
                </a:cxn>
                <a:cxn ang="0">
                  <a:pos x="connsiteX3" y="connsiteY3"/>
                </a:cxn>
              </a:cxnLst>
              <a:rect l="l" t="t" r="r" b="b"/>
              <a:pathLst>
                <a:path w="19056" h="19810">
                  <a:moveTo>
                    <a:pt x="19056" y="10540"/>
                  </a:moveTo>
                  <a:cubicBezTo>
                    <a:pt x="19056" y="6238"/>
                    <a:pt x="15722" y="108"/>
                    <a:pt x="8516" y="0"/>
                  </a:cubicBezTo>
                  <a:cubicBezTo>
                    <a:pt x="-627" y="860"/>
                    <a:pt x="-2563" y="11724"/>
                    <a:pt x="3460" y="17209"/>
                  </a:cubicBezTo>
                  <a:cubicBezTo>
                    <a:pt x="9699" y="22802"/>
                    <a:pt x="19164" y="18822"/>
                    <a:pt x="19056"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3" name="任意多边形: 形状 1130">
              <a:extLst>
                <a:ext uri="{FF2B5EF4-FFF2-40B4-BE49-F238E27FC236}">
                  <a16:creationId xmlns:a16="http://schemas.microsoft.com/office/drawing/2014/main" xmlns="" id="{DCD4BB96-D903-4D8A-A682-34DC31A0ACB1}"/>
                </a:ext>
              </a:extLst>
            </p:cNvPr>
            <p:cNvSpPr/>
            <p:nvPr/>
          </p:nvSpPr>
          <p:spPr>
            <a:xfrm>
              <a:off x="993434" y="2329743"/>
              <a:ext cx="79839" cy="83895"/>
            </a:xfrm>
            <a:custGeom>
              <a:avLst/>
              <a:gdLst>
                <a:gd name="connsiteX0" fmla="*/ 3822 w 18894"/>
                <a:gd name="connsiteY0" fmla="*/ 17209 h 19854"/>
                <a:gd name="connsiteX1" fmla="*/ 18880 w 18894"/>
                <a:gd name="connsiteY1" fmla="*/ 10433 h 19854"/>
                <a:gd name="connsiteX2" fmla="*/ 8017 w 18894"/>
                <a:gd name="connsiteY2" fmla="*/ 0 h 19854"/>
                <a:gd name="connsiteX3" fmla="*/ 3822 w 18894"/>
                <a:gd name="connsiteY3" fmla="*/ 17209 h 19854"/>
              </a:gdLst>
              <a:ahLst/>
              <a:cxnLst>
                <a:cxn ang="0">
                  <a:pos x="connsiteX0" y="connsiteY0"/>
                </a:cxn>
                <a:cxn ang="0">
                  <a:pos x="connsiteX1" y="connsiteY1"/>
                </a:cxn>
                <a:cxn ang="0">
                  <a:pos x="connsiteX2" y="connsiteY2"/>
                </a:cxn>
                <a:cxn ang="0">
                  <a:pos x="connsiteX3" y="connsiteY3"/>
                </a:cxn>
              </a:cxnLst>
              <a:rect l="l" t="t" r="r" b="b"/>
              <a:pathLst>
                <a:path w="18894" h="19854">
                  <a:moveTo>
                    <a:pt x="3822" y="17209"/>
                  </a:moveTo>
                  <a:cubicBezTo>
                    <a:pt x="10383" y="22909"/>
                    <a:pt x="19310" y="18822"/>
                    <a:pt x="18880" y="10433"/>
                  </a:cubicBezTo>
                  <a:cubicBezTo>
                    <a:pt x="18665" y="6131"/>
                    <a:pt x="15115" y="0"/>
                    <a:pt x="8017" y="0"/>
                  </a:cubicBezTo>
                  <a:cubicBezTo>
                    <a:pt x="-1018" y="860"/>
                    <a:pt x="-2416" y="11724"/>
                    <a:pt x="3822"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4" name="任意多边形: 形状 1131">
              <a:extLst>
                <a:ext uri="{FF2B5EF4-FFF2-40B4-BE49-F238E27FC236}">
                  <a16:creationId xmlns:a16="http://schemas.microsoft.com/office/drawing/2014/main" xmlns="" id="{7A411238-1E4F-4722-A9B3-C4AA26BC49DE}"/>
                </a:ext>
              </a:extLst>
            </p:cNvPr>
            <p:cNvSpPr/>
            <p:nvPr/>
          </p:nvSpPr>
          <p:spPr>
            <a:xfrm>
              <a:off x="1293426" y="2313381"/>
              <a:ext cx="78630" cy="83401"/>
            </a:xfrm>
            <a:custGeom>
              <a:avLst/>
              <a:gdLst>
                <a:gd name="connsiteX0" fmla="*/ 18550 w 18608"/>
                <a:gd name="connsiteY0" fmla="*/ 10325 h 19737"/>
                <a:gd name="connsiteX1" fmla="*/ 7364 w 18608"/>
                <a:gd name="connsiteY1" fmla="*/ 0 h 19737"/>
                <a:gd name="connsiteX2" fmla="*/ 4138 w 18608"/>
                <a:gd name="connsiteY2" fmla="*/ 17209 h 19737"/>
                <a:gd name="connsiteX3" fmla="*/ 18550 w 18608"/>
                <a:gd name="connsiteY3" fmla="*/ 10325 h 19737"/>
              </a:gdLst>
              <a:ahLst/>
              <a:cxnLst>
                <a:cxn ang="0">
                  <a:pos x="connsiteX0" y="connsiteY0"/>
                </a:cxn>
                <a:cxn ang="0">
                  <a:pos x="connsiteX1" y="connsiteY1"/>
                </a:cxn>
                <a:cxn ang="0">
                  <a:pos x="connsiteX2" y="connsiteY2"/>
                </a:cxn>
                <a:cxn ang="0">
                  <a:pos x="connsiteX3" y="connsiteY3"/>
                </a:cxn>
              </a:cxnLst>
              <a:rect l="l" t="t" r="r" b="b"/>
              <a:pathLst>
                <a:path w="18608" h="19737">
                  <a:moveTo>
                    <a:pt x="18550" y="10325"/>
                  </a:moveTo>
                  <a:cubicBezTo>
                    <a:pt x="18120" y="6023"/>
                    <a:pt x="14355" y="0"/>
                    <a:pt x="7364" y="0"/>
                  </a:cubicBezTo>
                  <a:cubicBezTo>
                    <a:pt x="-1348" y="968"/>
                    <a:pt x="-2208" y="11831"/>
                    <a:pt x="4138" y="17209"/>
                  </a:cubicBezTo>
                  <a:cubicBezTo>
                    <a:pt x="10591" y="22802"/>
                    <a:pt x="19410" y="18500"/>
                    <a:pt x="18550"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5" name="任意多边形: 形状 1132">
              <a:extLst>
                <a:ext uri="{FF2B5EF4-FFF2-40B4-BE49-F238E27FC236}">
                  <a16:creationId xmlns:a16="http://schemas.microsoft.com/office/drawing/2014/main" xmlns="" id="{52E2DF30-DE81-4D61-B2B8-EE15B192BBFE}"/>
                </a:ext>
              </a:extLst>
            </p:cNvPr>
            <p:cNvSpPr/>
            <p:nvPr/>
          </p:nvSpPr>
          <p:spPr>
            <a:xfrm>
              <a:off x="1584760" y="2293829"/>
              <a:ext cx="77903" cy="83329"/>
            </a:xfrm>
            <a:custGeom>
              <a:avLst/>
              <a:gdLst>
                <a:gd name="connsiteX0" fmla="*/ 5319 w 18436"/>
                <a:gd name="connsiteY0" fmla="*/ 17856 h 19720"/>
                <a:gd name="connsiteX1" fmla="*/ 18333 w 18436"/>
                <a:gd name="connsiteY1" fmla="*/ 10219 h 19720"/>
                <a:gd name="connsiteX2" fmla="*/ 6932 w 18436"/>
                <a:gd name="connsiteY2" fmla="*/ 1 h 19720"/>
                <a:gd name="connsiteX3" fmla="*/ 6072 w 18436"/>
                <a:gd name="connsiteY3" fmla="*/ 109 h 19720"/>
                <a:gd name="connsiteX4" fmla="*/ 5319 w 18436"/>
                <a:gd name="connsiteY4" fmla="*/ 17856 h 19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6" h="19720">
                  <a:moveTo>
                    <a:pt x="5319" y="17856"/>
                  </a:moveTo>
                  <a:cubicBezTo>
                    <a:pt x="11880" y="22481"/>
                    <a:pt x="19409" y="17963"/>
                    <a:pt x="18333" y="10219"/>
                  </a:cubicBezTo>
                  <a:cubicBezTo>
                    <a:pt x="17688" y="5917"/>
                    <a:pt x="13709" y="-106"/>
                    <a:pt x="6932" y="1"/>
                  </a:cubicBezTo>
                  <a:cubicBezTo>
                    <a:pt x="6717" y="1"/>
                    <a:pt x="6287" y="109"/>
                    <a:pt x="6072" y="109"/>
                  </a:cubicBezTo>
                  <a:cubicBezTo>
                    <a:pt x="-1672" y="1615"/>
                    <a:pt x="-2102" y="12693"/>
                    <a:pt x="5319" y="178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6" name="任意多边形: 形状 1133">
              <a:extLst>
                <a:ext uri="{FF2B5EF4-FFF2-40B4-BE49-F238E27FC236}">
                  <a16:creationId xmlns:a16="http://schemas.microsoft.com/office/drawing/2014/main" xmlns="" id="{E226EB52-78B6-47AE-999B-E33930F0B6F7}"/>
                </a:ext>
              </a:extLst>
            </p:cNvPr>
            <p:cNvSpPr/>
            <p:nvPr/>
          </p:nvSpPr>
          <p:spPr>
            <a:xfrm>
              <a:off x="1863845" y="2271108"/>
              <a:ext cx="73361" cy="83396"/>
            </a:xfrm>
            <a:custGeom>
              <a:avLst/>
              <a:gdLst>
                <a:gd name="connsiteX0" fmla="*/ 17144 w 17361"/>
                <a:gd name="connsiteY0" fmla="*/ 10112 h 19736"/>
                <a:gd name="connsiteX1" fmla="*/ 6065 w 17361"/>
                <a:gd name="connsiteY1" fmla="*/ 1 h 19736"/>
                <a:gd name="connsiteX2" fmla="*/ 5205 w 17361"/>
                <a:gd name="connsiteY2" fmla="*/ 109 h 19736"/>
                <a:gd name="connsiteX3" fmla="*/ 5528 w 17361"/>
                <a:gd name="connsiteY3" fmla="*/ 17856 h 19736"/>
                <a:gd name="connsiteX4" fmla="*/ 17144 w 17361"/>
                <a:gd name="connsiteY4" fmla="*/ 10112 h 19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1" h="19736">
                  <a:moveTo>
                    <a:pt x="17144" y="10112"/>
                  </a:moveTo>
                  <a:cubicBezTo>
                    <a:pt x="16283" y="5809"/>
                    <a:pt x="12304" y="-106"/>
                    <a:pt x="6065" y="1"/>
                  </a:cubicBezTo>
                  <a:cubicBezTo>
                    <a:pt x="5850" y="1"/>
                    <a:pt x="5528" y="109"/>
                    <a:pt x="5205" y="109"/>
                  </a:cubicBezTo>
                  <a:cubicBezTo>
                    <a:pt x="-1894" y="1615"/>
                    <a:pt x="-1679" y="12801"/>
                    <a:pt x="5528" y="17856"/>
                  </a:cubicBezTo>
                  <a:cubicBezTo>
                    <a:pt x="12088" y="22481"/>
                    <a:pt x="18649" y="18071"/>
                    <a:pt x="17144" y="101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7" name="任意多边形: 形状 1134">
              <a:extLst>
                <a:ext uri="{FF2B5EF4-FFF2-40B4-BE49-F238E27FC236}">
                  <a16:creationId xmlns:a16="http://schemas.microsoft.com/office/drawing/2014/main" xmlns="" id="{409035FF-5112-4CD3-8B9C-463594EF0F9C}"/>
                </a:ext>
              </a:extLst>
            </p:cNvPr>
            <p:cNvSpPr/>
            <p:nvPr/>
          </p:nvSpPr>
          <p:spPr>
            <a:xfrm>
              <a:off x="2118644" y="2247001"/>
              <a:ext cx="67686" cy="82691"/>
            </a:xfrm>
            <a:custGeom>
              <a:avLst/>
              <a:gdLst>
                <a:gd name="connsiteX0" fmla="*/ 4922 w 16018"/>
                <a:gd name="connsiteY0" fmla="*/ 6 h 19569"/>
                <a:gd name="connsiteX1" fmla="*/ 4169 w 16018"/>
                <a:gd name="connsiteY1" fmla="*/ 113 h 19569"/>
                <a:gd name="connsiteX2" fmla="*/ 6427 w 16018"/>
                <a:gd name="connsiteY2" fmla="*/ 18290 h 19569"/>
                <a:gd name="connsiteX3" fmla="*/ 15677 w 16018"/>
                <a:gd name="connsiteY3" fmla="*/ 10008 h 19569"/>
                <a:gd name="connsiteX4" fmla="*/ 4922 w 16018"/>
                <a:gd name="connsiteY4" fmla="*/ 6 h 19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8" h="19569">
                  <a:moveTo>
                    <a:pt x="4922" y="6"/>
                  </a:moveTo>
                  <a:cubicBezTo>
                    <a:pt x="4706" y="6"/>
                    <a:pt x="4384" y="113"/>
                    <a:pt x="4169" y="113"/>
                  </a:cubicBezTo>
                  <a:cubicBezTo>
                    <a:pt x="-2392" y="1727"/>
                    <a:pt x="-886" y="13880"/>
                    <a:pt x="6427" y="18290"/>
                  </a:cubicBezTo>
                  <a:cubicBezTo>
                    <a:pt x="12343" y="21947"/>
                    <a:pt x="17398" y="17322"/>
                    <a:pt x="15677" y="10008"/>
                  </a:cubicBezTo>
                  <a:cubicBezTo>
                    <a:pt x="14602" y="5706"/>
                    <a:pt x="10622" y="-209"/>
                    <a:pt x="4922"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8" name="任意多边形: 形状 1135">
              <a:extLst>
                <a:ext uri="{FF2B5EF4-FFF2-40B4-BE49-F238E27FC236}">
                  <a16:creationId xmlns:a16="http://schemas.microsoft.com/office/drawing/2014/main" xmlns="" id="{FCEB2F9D-0074-486B-849E-BEDBDF478608}"/>
                </a:ext>
              </a:extLst>
            </p:cNvPr>
            <p:cNvSpPr/>
            <p:nvPr/>
          </p:nvSpPr>
          <p:spPr>
            <a:xfrm>
              <a:off x="2346860" y="2221521"/>
              <a:ext cx="62247" cy="82674"/>
            </a:xfrm>
            <a:custGeom>
              <a:avLst/>
              <a:gdLst>
                <a:gd name="connsiteX0" fmla="*/ 3294 w 14731"/>
                <a:gd name="connsiteY0" fmla="*/ 120 h 19565"/>
                <a:gd name="connsiteX1" fmla="*/ 7166 w 14731"/>
                <a:gd name="connsiteY1" fmla="*/ 18727 h 19565"/>
                <a:gd name="connsiteX2" fmla="*/ 14157 w 14731"/>
                <a:gd name="connsiteY2" fmla="*/ 9908 h 19565"/>
                <a:gd name="connsiteX3" fmla="*/ 3831 w 14731"/>
                <a:gd name="connsiteY3" fmla="*/ 13 h 19565"/>
                <a:gd name="connsiteX4" fmla="*/ 3294 w 14731"/>
                <a:gd name="connsiteY4" fmla="*/ 120 h 1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1" h="19565">
                  <a:moveTo>
                    <a:pt x="3294" y="120"/>
                  </a:moveTo>
                  <a:cubicBezTo>
                    <a:pt x="-2729" y="1841"/>
                    <a:pt x="67" y="14855"/>
                    <a:pt x="7166" y="18727"/>
                  </a:cubicBezTo>
                  <a:cubicBezTo>
                    <a:pt x="12543" y="21524"/>
                    <a:pt x="16200" y="17006"/>
                    <a:pt x="14157" y="9908"/>
                  </a:cubicBezTo>
                  <a:cubicBezTo>
                    <a:pt x="12974" y="5606"/>
                    <a:pt x="8994" y="-310"/>
                    <a:pt x="3831" y="13"/>
                  </a:cubicBezTo>
                  <a:cubicBezTo>
                    <a:pt x="3724" y="13"/>
                    <a:pt x="3509" y="13"/>
                    <a:pt x="3294"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9" name="任意多边形: 形状 1136">
              <a:extLst>
                <a:ext uri="{FF2B5EF4-FFF2-40B4-BE49-F238E27FC236}">
                  <a16:creationId xmlns:a16="http://schemas.microsoft.com/office/drawing/2014/main" xmlns="" id="{44607EE7-284D-406D-9344-287B4442A286}"/>
                </a:ext>
              </a:extLst>
            </p:cNvPr>
            <p:cNvSpPr/>
            <p:nvPr/>
          </p:nvSpPr>
          <p:spPr>
            <a:xfrm>
              <a:off x="2548257" y="2194249"/>
              <a:ext cx="57591" cy="82175"/>
            </a:xfrm>
            <a:custGeom>
              <a:avLst/>
              <a:gdLst>
                <a:gd name="connsiteX0" fmla="*/ 2526 w 13629"/>
                <a:gd name="connsiteY0" fmla="*/ 120 h 19447"/>
                <a:gd name="connsiteX1" fmla="*/ 7259 w 13629"/>
                <a:gd name="connsiteY1" fmla="*/ 18620 h 19447"/>
                <a:gd name="connsiteX2" fmla="*/ 12852 w 13629"/>
                <a:gd name="connsiteY2" fmla="*/ 9800 h 19447"/>
                <a:gd name="connsiteX3" fmla="*/ 3064 w 13629"/>
                <a:gd name="connsiteY3" fmla="*/ 13 h 19447"/>
                <a:gd name="connsiteX4" fmla="*/ 2526 w 13629"/>
                <a:gd name="connsiteY4" fmla="*/ 120 h 19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9447">
                  <a:moveTo>
                    <a:pt x="2526" y="120"/>
                  </a:moveTo>
                  <a:cubicBezTo>
                    <a:pt x="-2636" y="1949"/>
                    <a:pt x="698" y="14856"/>
                    <a:pt x="7259" y="18620"/>
                  </a:cubicBezTo>
                  <a:cubicBezTo>
                    <a:pt x="12206" y="21416"/>
                    <a:pt x="15110" y="16792"/>
                    <a:pt x="12852" y="9800"/>
                  </a:cubicBezTo>
                  <a:cubicBezTo>
                    <a:pt x="11453" y="5498"/>
                    <a:pt x="7581" y="-310"/>
                    <a:pt x="3064" y="13"/>
                  </a:cubicBezTo>
                  <a:cubicBezTo>
                    <a:pt x="2849" y="13"/>
                    <a:pt x="2634" y="13"/>
                    <a:pt x="2526"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50" name="任意多边形: 形状 1137">
              <a:extLst>
                <a:ext uri="{FF2B5EF4-FFF2-40B4-BE49-F238E27FC236}">
                  <a16:creationId xmlns:a16="http://schemas.microsoft.com/office/drawing/2014/main" xmlns="" id="{522909C1-0F2C-4FE8-BECC-9244D8AB9924}"/>
                </a:ext>
              </a:extLst>
            </p:cNvPr>
            <p:cNvSpPr/>
            <p:nvPr/>
          </p:nvSpPr>
          <p:spPr>
            <a:xfrm>
              <a:off x="2721625" y="2165620"/>
              <a:ext cx="52638" cy="81922"/>
            </a:xfrm>
            <a:custGeom>
              <a:avLst/>
              <a:gdLst>
                <a:gd name="connsiteX0" fmla="*/ 11405 w 12457"/>
                <a:gd name="connsiteY0" fmla="*/ 9800 h 19387"/>
                <a:gd name="connsiteX1" fmla="*/ 2263 w 12457"/>
                <a:gd name="connsiteY1" fmla="*/ 13 h 19387"/>
                <a:gd name="connsiteX2" fmla="*/ 1833 w 12457"/>
                <a:gd name="connsiteY2" fmla="*/ 120 h 19387"/>
                <a:gd name="connsiteX3" fmla="*/ 7963 w 12457"/>
                <a:gd name="connsiteY3" fmla="*/ 18942 h 19387"/>
                <a:gd name="connsiteX4" fmla="*/ 11405 w 12457"/>
                <a:gd name="connsiteY4" fmla="*/ 9800 h 19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7" h="19387">
                  <a:moveTo>
                    <a:pt x="11405" y="9800"/>
                  </a:moveTo>
                  <a:cubicBezTo>
                    <a:pt x="9899" y="5606"/>
                    <a:pt x="6027" y="-310"/>
                    <a:pt x="2263" y="13"/>
                  </a:cubicBezTo>
                  <a:cubicBezTo>
                    <a:pt x="2155" y="13"/>
                    <a:pt x="1940" y="120"/>
                    <a:pt x="1833" y="120"/>
                  </a:cubicBezTo>
                  <a:cubicBezTo>
                    <a:pt x="-2685" y="2056"/>
                    <a:pt x="1833" y="15931"/>
                    <a:pt x="7963" y="18942"/>
                  </a:cubicBezTo>
                  <a:cubicBezTo>
                    <a:pt x="11943" y="20878"/>
                    <a:pt x="13771" y="16254"/>
                    <a:pt x="11405"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51" name="任意多边形: 形状 1138">
              <a:extLst>
                <a:ext uri="{FF2B5EF4-FFF2-40B4-BE49-F238E27FC236}">
                  <a16:creationId xmlns:a16="http://schemas.microsoft.com/office/drawing/2014/main" xmlns="" id="{C28BA8EA-F92C-4AD5-A9DC-6FB5B3ACB75F}"/>
                </a:ext>
              </a:extLst>
            </p:cNvPr>
            <p:cNvSpPr/>
            <p:nvPr/>
          </p:nvSpPr>
          <p:spPr>
            <a:xfrm>
              <a:off x="2866085" y="2136531"/>
              <a:ext cx="48949" cy="81415"/>
            </a:xfrm>
            <a:custGeom>
              <a:avLst/>
              <a:gdLst>
                <a:gd name="connsiteX0" fmla="*/ 10237 w 11584"/>
                <a:gd name="connsiteY0" fmla="*/ 9693 h 19267"/>
                <a:gd name="connsiteX1" fmla="*/ 1633 w 11584"/>
                <a:gd name="connsiteY1" fmla="*/ 13 h 19267"/>
                <a:gd name="connsiteX2" fmla="*/ 1202 w 11584"/>
                <a:gd name="connsiteY2" fmla="*/ 120 h 19267"/>
                <a:gd name="connsiteX3" fmla="*/ 8516 w 11584"/>
                <a:gd name="connsiteY3" fmla="*/ 19050 h 19267"/>
                <a:gd name="connsiteX4" fmla="*/ 10237 w 11584"/>
                <a:gd name="connsiteY4" fmla="*/ 9693 h 19267"/>
                <a:gd name="connsiteX5" fmla="*/ 10237 w 11584"/>
                <a:gd name="connsiteY5" fmla="*/ 9693 h 1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84" h="19267">
                  <a:moveTo>
                    <a:pt x="10237" y="9693"/>
                  </a:moveTo>
                  <a:cubicBezTo>
                    <a:pt x="8624" y="5498"/>
                    <a:pt x="4859" y="-310"/>
                    <a:pt x="1633" y="13"/>
                  </a:cubicBezTo>
                  <a:cubicBezTo>
                    <a:pt x="1525" y="13"/>
                    <a:pt x="1310" y="120"/>
                    <a:pt x="1202" y="120"/>
                  </a:cubicBezTo>
                  <a:cubicBezTo>
                    <a:pt x="-2562" y="2164"/>
                    <a:pt x="3246" y="17007"/>
                    <a:pt x="8516" y="19050"/>
                  </a:cubicBezTo>
                  <a:cubicBezTo>
                    <a:pt x="11743" y="20341"/>
                    <a:pt x="12603" y="15716"/>
                    <a:pt x="10237" y="9693"/>
                  </a:cubicBezTo>
                  <a:lnTo>
                    <a:pt x="10237" y="969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052" name="任意多边形: 形状 1139">
              <a:extLst>
                <a:ext uri="{FF2B5EF4-FFF2-40B4-BE49-F238E27FC236}">
                  <a16:creationId xmlns:a16="http://schemas.microsoft.com/office/drawing/2014/main" xmlns="" id="{0D191D0F-165E-4BA1-B44A-D20CF37E04FB}"/>
                </a:ext>
              </a:extLst>
            </p:cNvPr>
            <p:cNvSpPr/>
            <p:nvPr/>
          </p:nvSpPr>
          <p:spPr>
            <a:xfrm>
              <a:off x="2982361" y="2106492"/>
              <a:ext cx="44935" cy="81334"/>
            </a:xfrm>
            <a:custGeom>
              <a:avLst/>
              <a:gdLst>
                <a:gd name="connsiteX0" fmla="*/ 8856 w 10634"/>
                <a:gd name="connsiteY0" fmla="*/ 9595 h 19248"/>
                <a:gd name="connsiteX1" fmla="*/ 1005 w 10634"/>
                <a:gd name="connsiteY1" fmla="*/ 23 h 19248"/>
                <a:gd name="connsiteX2" fmla="*/ 8534 w 10634"/>
                <a:gd name="connsiteY2" fmla="*/ 19060 h 19248"/>
                <a:gd name="connsiteX3" fmla="*/ 8856 w 10634"/>
                <a:gd name="connsiteY3" fmla="*/ 9595 h 19248"/>
                <a:gd name="connsiteX4" fmla="*/ 8856 w 10634"/>
                <a:gd name="connsiteY4" fmla="*/ 9595 h 19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34" h="19248">
                  <a:moveTo>
                    <a:pt x="8856" y="9595"/>
                  </a:moveTo>
                  <a:cubicBezTo>
                    <a:pt x="7135" y="5400"/>
                    <a:pt x="3479" y="-408"/>
                    <a:pt x="1005" y="23"/>
                  </a:cubicBezTo>
                  <a:cubicBezTo>
                    <a:pt x="-2652" y="1851"/>
                    <a:pt x="4554" y="17231"/>
                    <a:pt x="8534" y="19060"/>
                  </a:cubicBezTo>
                  <a:cubicBezTo>
                    <a:pt x="11223" y="20243"/>
                    <a:pt x="11330" y="15726"/>
                    <a:pt x="8856" y="9595"/>
                  </a:cubicBezTo>
                  <a:lnTo>
                    <a:pt x="8856" y="9595"/>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053" name="任意多边形: 形状 1140">
              <a:extLst>
                <a:ext uri="{FF2B5EF4-FFF2-40B4-BE49-F238E27FC236}">
                  <a16:creationId xmlns:a16="http://schemas.microsoft.com/office/drawing/2014/main" xmlns="" id="{A5008BB2-71EC-466D-909C-E8427FE9E34B}"/>
                </a:ext>
              </a:extLst>
            </p:cNvPr>
            <p:cNvSpPr/>
            <p:nvPr/>
          </p:nvSpPr>
          <p:spPr>
            <a:xfrm>
              <a:off x="3068310" y="2076084"/>
              <a:ext cx="42062" cy="80684"/>
            </a:xfrm>
            <a:custGeom>
              <a:avLst/>
              <a:gdLst>
                <a:gd name="connsiteX0" fmla="*/ 563 w 9954"/>
                <a:gd name="connsiteY0" fmla="*/ 13 h 19094"/>
                <a:gd name="connsiteX1" fmla="*/ 8952 w 9954"/>
                <a:gd name="connsiteY1" fmla="*/ 19050 h 19094"/>
                <a:gd name="connsiteX2" fmla="*/ 7662 w 9954"/>
                <a:gd name="connsiteY2" fmla="*/ 9586 h 19094"/>
                <a:gd name="connsiteX3" fmla="*/ 563 w 9954"/>
                <a:gd name="connsiteY3" fmla="*/ 13 h 19094"/>
              </a:gdLst>
              <a:ahLst/>
              <a:cxnLst>
                <a:cxn ang="0">
                  <a:pos x="connsiteX0" y="connsiteY0"/>
                </a:cxn>
                <a:cxn ang="0">
                  <a:pos x="connsiteX1" y="connsiteY1"/>
                </a:cxn>
                <a:cxn ang="0">
                  <a:pos x="connsiteX2" y="connsiteY2"/>
                </a:cxn>
                <a:cxn ang="0">
                  <a:pos x="connsiteX3" y="connsiteY3"/>
                </a:cxn>
              </a:cxnLst>
              <a:rect l="l" t="t" r="r" b="b"/>
              <a:pathLst>
                <a:path w="9954" h="19094">
                  <a:moveTo>
                    <a:pt x="563" y="13"/>
                  </a:moveTo>
                  <a:cubicBezTo>
                    <a:pt x="-2234" y="2057"/>
                    <a:pt x="6156" y="18190"/>
                    <a:pt x="8952" y="19050"/>
                  </a:cubicBezTo>
                  <a:cubicBezTo>
                    <a:pt x="10673" y="19588"/>
                    <a:pt x="10135" y="15178"/>
                    <a:pt x="7662" y="9586"/>
                  </a:cubicBezTo>
                  <a:cubicBezTo>
                    <a:pt x="5725" y="5391"/>
                    <a:pt x="2284" y="-310"/>
                    <a:pt x="563"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54" name="任意多边形: 形状 1141">
              <a:extLst>
                <a:ext uri="{FF2B5EF4-FFF2-40B4-BE49-F238E27FC236}">
                  <a16:creationId xmlns:a16="http://schemas.microsoft.com/office/drawing/2014/main" xmlns="" id="{52D602B6-C635-4E98-9B78-39E8C3246813}"/>
                </a:ext>
              </a:extLst>
            </p:cNvPr>
            <p:cNvSpPr/>
            <p:nvPr/>
          </p:nvSpPr>
          <p:spPr>
            <a:xfrm>
              <a:off x="3124004" y="2046044"/>
              <a:ext cx="39531" cy="80274"/>
            </a:xfrm>
            <a:custGeom>
              <a:avLst/>
              <a:gdLst>
                <a:gd name="connsiteX0" fmla="*/ 8894 w 9355"/>
                <a:gd name="connsiteY0" fmla="*/ 18953 h 18997"/>
                <a:gd name="connsiteX1" fmla="*/ 6420 w 9355"/>
                <a:gd name="connsiteY1" fmla="*/ 9488 h 18997"/>
                <a:gd name="connsiteX2" fmla="*/ 182 w 9355"/>
                <a:gd name="connsiteY2" fmla="*/ 23 h 18997"/>
                <a:gd name="connsiteX3" fmla="*/ 8894 w 9355"/>
                <a:gd name="connsiteY3" fmla="*/ 18953 h 18997"/>
              </a:gdLst>
              <a:ahLst/>
              <a:cxnLst>
                <a:cxn ang="0">
                  <a:pos x="connsiteX0" y="connsiteY0"/>
                </a:cxn>
                <a:cxn ang="0">
                  <a:pos x="connsiteX1" y="connsiteY1"/>
                </a:cxn>
                <a:cxn ang="0">
                  <a:pos x="connsiteX2" y="connsiteY2"/>
                </a:cxn>
                <a:cxn ang="0">
                  <a:pos x="connsiteX3" y="connsiteY3"/>
                </a:cxn>
              </a:cxnLst>
              <a:rect l="l" t="t" r="r" b="b"/>
              <a:pathLst>
                <a:path w="9355" h="18997">
                  <a:moveTo>
                    <a:pt x="8894" y="18953"/>
                  </a:moveTo>
                  <a:cubicBezTo>
                    <a:pt x="10077" y="19491"/>
                    <a:pt x="8894" y="15081"/>
                    <a:pt x="6420" y="9488"/>
                  </a:cubicBezTo>
                  <a:cubicBezTo>
                    <a:pt x="4484" y="5293"/>
                    <a:pt x="1365" y="-407"/>
                    <a:pt x="182" y="23"/>
                  </a:cubicBezTo>
                  <a:cubicBezTo>
                    <a:pt x="-1324" y="2067"/>
                    <a:pt x="6958" y="18092"/>
                    <a:pt x="8894" y="189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55" name="任意多边形: 形状 1142">
              <a:extLst>
                <a:ext uri="{FF2B5EF4-FFF2-40B4-BE49-F238E27FC236}">
                  <a16:creationId xmlns:a16="http://schemas.microsoft.com/office/drawing/2014/main" xmlns="" id="{50F195B8-0DC6-4AF3-976E-BEDEF0A72422}"/>
                </a:ext>
              </a:extLst>
            </p:cNvPr>
            <p:cNvSpPr/>
            <p:nvPr/>
          </p:nvSpPr>
          <p:spPr>
            <a:xfrm>
              <a:off x="3148406" y="2015692"/>
              <a:ext cx="38630" cy="79986"/>
            </a:xfrm>
            <a:custGeom>
              <a:avLst/>
              <a:gdLst>
                <a:gd name="connsiteX0" fmla="*/ 5270 w 9142"/>
                <a:gd name="connsiteY0" fmla="*/ 9465 h 18929"/>
                <a:gd name="connsiteX1" fmla="*/ 107 w 9142"/>
                <a:gd name="connsiteY1" fmla="*/ 0 h 18929"/>
                <a:gd name="connsiteX2" fmla="*/ 0 w 9142"/>
                <a:gd name="connsiteY2" fmla="*/ 0 h 18929"/>
                <a:gd name="connsiteX3" fmla="*/ 9142 w 9142"/>
                <a:gd name="connsiteY3" fmla="*/ 18930 h 18929"/>
                <a:gd name="connsiteX4" fmla="*/ 5270 w 9142"/>
                <a:gd name="connsiteY4" fmla="*/ 9465 h 18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 h="18929">
                  <a:moveTo>
                    <a:pt x="5270" y="9465"/>
                  </a:moveTo>
                  <a:cubicBezTo>
                    <a:pt x="3980" y="6668"/>
                    <a:pt x="1183" y="1076"/>
                    <a:pt x="107" y="0"/>
                  </a:cubicBezTo>
                  <a:cubicBezTo>
                    <a:pt x="107" y="0"/>
                    <a:pt x="0" y="0"/>
                    <a:pt x="0" y="0"/>
                  </a:cubicBezTo>
                  <a:cubicBezTo>
                    <a:pt x="0" y="1291"/>
                    <a:pt x="7852" y="18822"/>
                    <a:pt x="9142" y="18930"/>
                  </a:cubicBezTo>
                  <a:cubicBezTo>
                    <a:pt x="9035" y="17854"/>
                    <a:pt x="6561" y="12261"/>
                    <a:pt x="5270"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2" name="任意多边形: 形状 1149">
              <a:extLst>
                <a:ext uri="{FF2B5EF4-FFF2-40B4-BE49-F238E27FC236}">
                  <a16:creationId xmlns:a16="http://schemas.microsoft.com/office/drawing/2014/main" xmlns="" id="{B38CDF7E-56DA-4ACD-BC18-6C22DECC44CC}"/>
                </a:ext>
              </a:extLst>
            </p:cNvPr>
            <p:cNvSpPr/>
            <p:nvPr/>
          </p:nvSpPr>
          <p:spPr>
            <a:xfrm>
              <a:off x="2052175" y="2415632"/>
              <a:ext cx="70487" cy="85116"/>
            </a:xfrm>
            <a:custGeom>
              <a:avLst/>
              <a:gdLst>
                <a:gd name="connsiteX0" fmla="*/ 5271 w 16681"/>
                <a:gd name="connsiteY0" fmla="*/ 18286 h 20143"/>
                <a:gd name="connsiteX1" fmla="*/ 16457 w 16681"/>
                <a:gd name="connsiteY1" fmla="*/ 10327 h 20143"/>
                <a:gd name="connsiteX2" fmla="*/ 5702 w 16681"/>
                <a:gd name="connsiteY2" fmla="*/ 1 h 20143"/>
                <a:gd name="connsiteX3" fmla="*/ 5271 w 16681"/>
                <a:gd name="connsiteY3" fmla="*/ 18286 h 20143"/>
              </a:gdLst>
              <a:ahLst/>
              <a:cxnLst>
                <a:cxn ang="0">
                  <a:pos x="connsiteX0" y="connsiteY0"/>
                </a:cxn>
                <a:cxn ang="0">
                  <a:pos x="connsiteX1" y="connsiteY1"/>
                </a:cxn>
                <a:cxn ang="0">
                  <a:pos x="connsiteX2" y="connsiteY2"/>
                </a:cxn>
                <a:cxn ang="0">
                  <a:pos x="connsiteX3" y="connsiteY3"/>
                </a:cxn>
              </a:cxnLst>
              <a:rect l="l" t="t" r="r" b="b"/>
              <a:pathLst>
                <a:path w="16681" h="20143">
                  <a:moveTo>
                    <a:pt x="5271" y="18286"/>
                  </a:moveTo>
                  <a:cubicBezTo>
                    <a:pt x="11617" y="22911"/>
                    <a:pt x="17963" y="18393"/>
                    <a:pt x="16457" y="10327"/>
                  </a:cubicBezTo>
                  <a:cubicBezTo>
                    <a:pt x="15597" y="5917"/>
                    <a:pt x="11832" y="-106"/>
                    <a:pt x="5702" y="1"/>
                  </a:cubicBezTo>
                  <a:cubicBezTo>
                    <a:pt x="-2258" y="1400"/>
                    <a:pt x="-1397" y="13338"/>
                    <a:pt x="5271" y="182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3" name="任意多边形: 形状 1150">
              <a:extLst>
                <a:ext uri="{FF2B5EF4-FFF2-40B4-BE49-F238E27FC236}">
                  <a16:creationId xmlns:a16="http://schemas.microsoft.com/office/drawing/2014/main" xmlns="" id="{DD280094-ABE7-4762-BE34-EDFEC34A4C5C}"/>
                </a:ext>
              </a:extLst>
            </p:cNvPr>
            <p:cNvSpPr/>
            <p:nvPr/>
          </p:nvSpPr>
          <p:spPr>
            <a:xfrm>
              <a:off x="2297708" y="2389708"/>
              <a:ext cx="64850" cy="84685"/>
            </a:xfrm>
            <a:custGeom>
              <a:avLst/>
              <a:gdLst>
                <a:gd name="connsiteX0" fmla="*/ 15033 w 15347"/>
                <a:gd name="connsiteY0" fmla="*/ 10223 h 20041"/>
                <a:gd name="connsiteX1" fmla="*/ 4815 w 15347"/>
                <a:gd name="connsiteY1" fmla="*/ 6 h 20041"/>
                <a:gd name="connsiteX2" fmla="*/ 4062 w 15347"/>
                <a:gd name="connsiteY2" fmla="*/ 113 h 20041"/>
                <a:gd name="connsiteX3" fmla="*/ 6106 w 15347"/>
                <a:gd name="connsiteY3" fmla="*/ 18720 h 20041"/>
                <a:gd name="connsiteX4" fmla="*/ 15033 w 15347"/>
                <a:gd name="connsiteY4" fmla="*/ 10223 h 20041"/>
                <a:gd name="connsiteX5" fmla="*/ 15033 w 15347"/>
                <a:gd name="connsiteY5" fmla="*/ 10223 h 2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47" h="20041">
                  <a:moveTo>
                    <a:pt x="15033" y="10223"/>
                  </a:moveTo>
                  <a:cubicBezTo>
                    <a:pt x="14065" y="5814"/>
                    <a:pt x="10193" y="-210"/>
                    <a:pt x="4815" y="6"/>
                  </a:cubicBezTo>
                  <a:cubicBezTo>
                    <a:pt x="4600" y="6"/>
                    <a:pt x="4277" y="113"/>
                    <a:pt x="4062" y="113"/>
                  </a:cubicBezTo>
                  <a:cubicBezTo>
                    <a:pt x="-2284" y="1834"/>
                    <a:pt x="-885" y="14203"/>
                    <a:pt x="6106" y="18720"/>
                  </a:cubicBezTo>
                  <a:cubicBezTo>
                    <a:pt x="11806" y="22485"/>
                    <a:pt x="16646" y="17752"/>
                    <a:pt x="15033" y="10223"/>
                  </a:cubicBezTo>
                  <a:lnTo>
                    <a:pt x="15033" y="1022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064" name="任意多边形: 形状 1151">
              <a:extLst>
                <a:ext uri="{FF2B5EF4-FFF2-40B4-BE49-F238E27FC236}">
                  <a16:creationId xmlns:a16="http://schemas.microsoft.com/office/drawing/2014/main" xmlns="" id="{0097BD8F-C0F3-406B-9D26-3608B6D63C80}"/>
                </a:ext>
              </a:extLst>
            </p:cNvPr>
            <p:cNvSpPr/>
            <p:nvPr/>
          </p:nvSpPr>
          <p:spPr>
            <a:xfrm>
              <a:off x="2516146" y="2362897"/>
              <a:ext cx="59146" cy="84588"/>
            </a:xfrm>
            <a:custGeom>
              <a:avLst/>
              <a:gdLst>
                <a:gd name="connsiteX0" fmla="*/ 3135 w 13997"/>
                <a:gd name="connsiteY0" fmla="*/ 113 h 20018"/>
                <a:gd name="connsiteX1" fmla="*/ 6792 w 13997"/>
                <a:gd name="connsiteY1" fmla="*/ 19151 h 20018"/>
                <a:gd name="connsiteX2" fmla="*/ 13461 w 13997"/>
                <a:gd name="connsiteY2" fmla="*/ 10116 h 20018"/>
                <a:gd name="connsiteX3" fmla="*/ 3673 w 13997"/>
                <a:gd name="connsiteY3" fmla="*/ 6 h 20018"/>
                <a:gd name="connsiteX4" fmla="*/ 3135 w 13997"/>
                <a:gd name="connsiteY4" fmla="*/ 113 h 20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7" h="20018">
                  <a:moveTo>
                    <a:pt x="3135" y="113"/>
                  </a:moveTo>
                  <a:cubicBezTo>
                    <a:pt x="-2565" y="1942"/>
                    <a:pt x="16" y="15279"/>
                    <a:pt x="6792" y="19151"/>
                  </a:cubicBezTo>
                  <a:cubicBezTo>
                    <a:pt x="11847" y="22055"/>
                    <a:pt x="15397" y="17322"/>
                    <a:pt x="13461" y="10116"/>
                  </a:cubicBezTo>
                  <a:cubicBezTo>
                    <a:pt x="12385" y="5706"/>
                    <a:pt x="8513" y="-209"/>
                    <a:pt x="3673" y="6"/>
                  </a:cubicBezTo>
                  <a:cubicBezTo>
                    <a:pt x="3565" y="6"/>
                    <a:pt x="3243" y="113"/>
                    <a:pt x="3135" y="1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5" name="任意多边形: 形状 1152">
              <a:extLst>
                <a:ext uri="{FF2B5EF4-FFF2-40B4-BE49-F238E27FC236}">
                  <a16:creationId xmlns:a16="http://schemas.microsoft.com/office/drawing/2014/main" xmlns="" id="{70600584-9974-423E-A370-9CEC1C31DE3F}"/>
                </a:ext>
              </a:extLst>
            </p:cNvPr>
            <p:cNvSpPr/>
            <p:nvPr/>
          </p:nvSpPr>
          <p:spPr>
            <a:xfrm>
              <a:off x="2706168" y="2334235"/>
              <a:ext cx="53813" cy="83887"/>
            </a:xfrm>
            <a:custGeom>
              <a:avLst/>
              <a:gdLst>
                <a:gd name="connsiteX0" fmla="*/ 12051 w 12735"/>
                <a:gd name="connsiteY0" fmla="*/ 10015 h 19852"/>
                <a:gd name="connsiteX1" fmla="*/ 2909 w 12735"/>
                <a:gd name="connsiteY1" fmla="*/ 12 h 19852"/>
                <a:gd name="connsiteX2" fmla="*/ 2371 w 12735"/>
                <a:gd name="connsiteY2" fmla="*/ 120 h 19852"/>
                <a:gd name="connsiteX3" fmla="*/ 7426 w 12735"/>
                <a:gd name="connsiteY3" fmla="*/ 19372 h 19852"/>
                <a:gd name="connsiteX4" fmla="*/ 12051 w 12735"/>
                <a:gd name="connsiteY4" fmla="*/ 10015 h 19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5" h="19852">
                  <a:moveTo>
                    <a:pt x="12051" y="10015"/>
                  </a:moveTo>
                  <a:cubicBezTo>
                    <a:pt x="10761" y="5713"/>
                    <a:pt x="7104" y="-310"/>
                    <a:pt x="2909" y="12"/>
                  </a:cubicBezTo>
                  <a:cubicBezTo>
                    <a:pt x="2801" y="12"/>
                    <a:pt x="2586" y="120"/>
                    <a:pt x="2371" y="120"/>
                  </a:cubicBezTo>
                  <a:cubicBezTo>
                    <a:pt x="-2684" y="2056"/>
                    <a:pt x="973" y="16253"/>
                    <a:pt x="7426" y="19372"/>
                  </a:cubicBezTo>
                  <a:cubicBezTo>
                    <a:pt x="11621" y="21416"/>
                    <a:pt x="13987" y="16684"/>
                    <a:pt x="12051"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6" name="任意多边形: 形状 1153">
              <a:extLst>
                <a:ext uri="{FF2B5EF4-FFF2-40B4-BE49-F238E27FC236}">
                  <a16:creationId xmlns:a16="http://schemas.microsoft.com/office/drawing/2014/main" xmlns="" id="{A9B1569E-8640-4AC6-9C7C-FB31E865F8B0}"/>
                </a:ext>
              </a:extLst>
            </p:cNvPr>
            <p:cNvSpPr/>
            <p:nvPr/>
          </p:nvSpPr>
          <p:spPr>
            <a:xfrm>
              <a:off x="2867797" y="2304693"/>
              <a:ext cx="48801" cy="83887"/>
            </a:xfrm>
            <a:custGeom>
              <a:avLst/>
              <a:gdLst>
                <a:gd name="connsiteX0" fmla="*/ 2089 w 11549"/>
                <a:gd name="connsiteY0" fmla="*/ 13 h 19852"/>
                <a:gd name="connsiteX1" fmla="*/ 7359 w 11549"/>
                <a:gd name="connsiteY1" fmla="*/ 19373 h 19852"/>
                <a:gd name="connsiteX2" fmla="*/ 10586 w 11549"/>
                <a:gd name="connsiteY2" fmla="*/ 10015 h 19852"/>
                <a:gd name="connsiteX3" fmla="*/ 2089 w 11549"/>
                <a:gd name="connsiteY3" fmla="*/ 13 h 19852"/>
              </a:gdLst>
              <a:ahLst/>
              <a:cxnLst>
                <a:cxn ang="0">
                  <a:pos x="connsiteX0" y="connsiteY0"/>
                </a:cxn>
                <a:cxn ang="0">
                  <a:pos x="connsiteX1" y="connsiteY1"/>
                </a:cxn>
                <a:cxn ang="0">
                  <a:pos x="connsiteX2" y="connsiteY2"/>
                </a:cxn>
                <a:cxn ang="0">
                  <a:pos x="connsiteX3" y="connsiteY3"/>
                </a:cxn>
              </a:cxnLst>
              <a:rect l="l" t="t" r="r" b="b"/>
              <a:pathLst>
                <a:path w="11549" h="19852">
                  <a:moveTo>
                    <a:pt x="2089" y="13"/>
                  </a:moveTo>
                  <a:cubicBezTo>
                    <a:pt x="-2967" y="1734"/>
                    <a:pt x="2089" y="16576"/>
                    <a:pt x="7359" y="19373"/>
                  </a:cubicBezTo>
                  <a:cubicBezTo>
                    <a:pt x="11123" y="21416"/>
                    <a:pt x="12737" y="16684"/>
                    <a:pt x="10586" y="10015"/>
                  </a:cubicBezTo>
                  <a:cubicBezTo>
                    <a:pt x="9187" y="5606"/>
                    <a:pt x="5638" y="-310"/>
                    <a:pt x="2089"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7" name="任意多边形: 形状 1154">
              <a:extLst>
                <a:ext uri="{FF2B5EF4-FFF2-40B4-BE49-F238E27FC236}">
                  <a16:creationId xmlns:a16="http://schemas.microsoft.com/office/drawing/2014/main" xmlns="" id="{714FDE76-2836-4B9D-B55E-B66CF3E24467}"/>
                </a:ext>
              </a:extLst>
            </p:cNvPr>
            <p:cNvSpPr/>
            <p:nvPr/>
          </p:nvSpPr>
          <p:spPr>
            <a:xfrm>
              <a:off x="2999141" y="2274239"/>
              <a:ext cx="44656" cy="83553"/>
            </a:xfrm>
            <a:custGeom>
              <a:avLst/>
              <a:gdLst>
                <a:gd name="connsiteX0" fmla="*/ 9295 w 10568"/>
                <a:gd name="connsiteY0" fmla="*/ 9908 h 19773"/>
                <a:gd name="connsiteX1" fmla="*/ 1551 w 10568"/>
                <a:gd name="connsiteY1" fmla="*/ 13 h 19773"/>
                <a:gd name="connsiteX2" fmla="*/ 7897 w 10568"/>
                <a:gd name="connsiteY2" fmla="*/ 19588 h 19773"/>
                <a:gd name="connsiteX3" fmla="*/ 9295 w 10568"/>
                <a:gd name="connsiteY3" fmla="*/ 9908 h 19773"/>
              </a:gdLst>
              <a:ahLst/>
              <a:cxnLst>
                <a:cxn ang="0">
                  <a:pos x="connsiteX0" y="connsiteY0"/>
                </a:cxn>
                <a:cxn ang="0">
                  <a:pos x="connsiteX1" y="connsiteY1"/>
                </a:cxn>
                <a:cxn ang="0">
                  <a:pos x="connsiteX2" y="connsiteY2"/>
                </a:cxn>
                <a:cxn ang="0">
                  <a:pos x="connsiteX3" y="connsiteY3"/>
                </a:cxn>
              </a:cxnLst>
              <a:rect l="l" t="t" r="r" b="b"/>
              <a:pathLst>
                <a:path w="10568" h="19773">
                  <a:moveTo>
                    <a:pt x="9295" y="9908"/>
                  </a:moveTo>
                  <a:cubicBezTo>
                    <a:pt x="7789" y="5606"/>
                    <a:pt x="4347" y="-310"/>
                    <a:pt x="1551" y="13"/>
                  </a:cubicBezTo>
                  <a:cubicBezTo>
                    <a:pt x="-2967" y="1949"/>
                    <a:pt x="3379" y="17544"/>
                    <a:pt x="7897" y="19588"/>
                  </a:cubicBezTo>
                  <a:cubicBezTo>
                    <a:pt x="10801" y="20771"/>
                    <a:pt x="11446" y="16146"/>
                    <a:pt x="9295" y="99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8" name="任意多边形: 形状 1155">
              <a:extLst>
                <a:ext uri="{FF2B5EF4-FFF2-40B4-BE49-F238E27FC236}">
                  <a16:creationId xmlns:a16="http://schemas.microsoft.com/office/drawing/2014/main" xmlns="" id="{BA61E2FC-3BEB-4006-855B-5201827B7599}"/>
                </a:ext>
              </a:extLst>
            </p:cNvPr>
            <p:cNvSpPr/>
            <p:nvPr/>
          </p:nvSpPr>
          <p:spPr>
            <a:xfrm>
              <a:off x="3101519" y="2243752"/>
              <a:ext cx="40291" cy="82801"/>
            </a:xfrm>
            <a:custGeom>
              <a:avLst/>
              <a:gdLst>
                <a:gd name="connsiteX0" fmla="*/ 7761 w 9535"/>
                <a:gd name="connsiteY0" fmla="*/ 19382 h 19595"/>
                <a:gd name="connsiteX1" fmla="*/ 7761 w 9535"/>
                <a:gd name="connsiteY1" fmla="*/ 9810 h 19595"/>
                <a:gd name="connsiteX2" fmla="*/ 770 w 9535"/>
                <a:gd name="connsiteY2" fmla="*/ 22 h 19595"/>
                <a:gd name="connsiteX3" fmla="*/ 7761 w 9535"/>
                <a:gd name="connsiteY3" fmla="*/ 19382 h 19595"/>
              </a:gdLst>
              <a:ahLst/>
              <a:cxnLst>
                <a:cxn ang="0">
                  <a:pos x="connsiteX0" y="connsiteY0"/>
                </a:cxn>
                <a:cxn ang="0">
                  <a:pos x="connsiteX1" y="connsiteY1"/>
                </a:cxn>
                <a:cxn ang="0">
                  <a:pos x="connsiteX2" y="connsiteY2"/>
                </a:cxn>
                <a:cxn ang="0">
                  <a:pos x="connsiteX3" y="connsiteY3"/>
                </a:cxn>
              </a:cxnLst>
              <a:rect l="l" t="t" r="r" b="b"/>
              <a:pathLst>
                <a:path w="9535" h="19595">
                  <a:moveTo>
                    <a:pt x="7761" y="19382"/>
                  </a:moveTo>
                  <a:cubicBezTo>
                    <a:pt x="10127" y="20673"/>
                    <a:pt x="10127" y="15940"/>
                    <a:pt x="7761" y="9810"/>
                  </a:cubicBezTo>
                  <a:cubicBezTo>
                    <a:pt x="6148" y="5508"/>
                    <a:pt x="2921" y="-408"/>
                    <a:pt x="770" y="22"/>
                  </a:cubicBezTo>
                  <a:cubicBezTo>
                    <a:pt x="-2242" y="1851"/>
                    <a:pt x="4319" y="17554"/>
                    <a:pt x="7761" y="193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9" name="任意多边形: 形状 1156">
              <a:extLst>
                <a:ext uri="{FF2B5EF4-FFF2-40B4-BE49-F238E27FC236}">
                  <a16:creationId xmlns:a16="http://schemas.microsoft.com/office/drawing/2014/main" xmlns="" id="{410B9C62-8172-49BD-A6B7-B66CB0B222A2}"/>
                </a:ext>
              </a:extLst>
            </p:cNvPr>
            <p:cNvSpPr/>
            <p:nvPr/>
          </p:nvSpPr>
          <p:spPr>
            <a:xfrm>
              <a:off x="3172695" y="2212432"/>
              <a:ext cx="36991" cy="82953"/>
            </a:xfrm>
            <a:custGeom>
              <a:avLst/>
              <a:gdLst>
                <a:gd name="connsiteX0" fmla="*/ 382 w 8754"/>
                <a:gd name="connsiteY0" fmla="*/ 13 h 19631"/>
                <a:gd name="connsiteX1" fmla="*/ 8019 w 8754"/>
                <a:gd name="connsiteY1" fmla="*/ 19588 h 19631"/>
                <a:gd name="connsiteX2" fmla="*/ 6513 w 8754"/>
                <a:gd name="connsiteY2" fmla="*/ 9800 h 19631"/>
                <a:gd name="connsiteX3" fmla="*/ 382 w 8754"/>
                <a:gd name="connsiteY3" fmla="*/ 13 h 19631"/>
              </a:gdLst>
              <a:ahLst/>
              <a:cxnLst>
                <a:cxn ang="0">
                  <a:pos x="connsiteX0" y="connsiteY0"/>
                </a:cxn>
                <a:cxn ang="0">
                  <a:pos x="connsiteX1" y="connsiteY1"/>
                </a:cxn>
                <a:cxn ang="0">
                  <a:pos x="connsiteX2" y="connsiteY2"/>
                </a:cxn>
                <a:cxn ang="0">
                  <a:pos x="connsiteX3" y="connsiteY3"/>
                </a:cxn>
              </a:cxnLst>
              <a:rect l="l" t="t" r="r" b="b"/>
              <a:pathLst>
                <a:path w="8754" h="19631">
                  <a:moveTo>
                    <a:pt x="382" y="13"/>
                  </a:moveTo>
                  <a:cubicBezTo>
                    <a:pt x="-1769" y="2164"/>
                    <a:pt x="5760" y="18620"/>
                    <a:pt x="8019" y="19588"/>
                  </a:cubicBezTo>
                  <a:cubicBezTo>
                    <a:pt x="9417" y="20126"/>
                    <a:pt x="8772" y="15608"/>
                    <a:pt x="6513" y="9800"/>
                  </a:cubicBezTo>
                  <a:cubicBezTo>
                    <a:pt x="4792" y="5498"/>
                    <a:pt x="1781" y="-310"/>
                    <a:pt x="382"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70" name="任意多边形: 形状 1157">
              <a:extLst>
                <a:ext uri="{FF2B5EF4-FFF2-40B4-BE49-F238E27FC236}">
                  <a16:creationId xmlns:a16="http://schemas.microsoft.com/office/drawing/2014/main" xmlns="" id="{0B4CD573-8CC2-4628-A626-21D155BFFCCE}"/>
                </a:ext>
              </a:extLst>
            </p:cNvPr>
            <p:cNvSpPr/>
            <p:nvPr/>
          </p:nvSpPr>
          <p:spPr>
            <a:xfrm>
              <a:off x="3212310" y="2181580"/>
              <a:ext cx="34781" cy="82260"/>
            </a:xfrm>
            <a:custGeom>
              <a:avLst/>
              <a:gdLst>
                <a:gd name="connsiteX0" fmla="*/ 5205 w 8231"/>
                <a:gd name="connsiteY0" fmla="*/ 9788 h 19467"/>
                <a:gd name="connsiteX1" fmla="*/ 150 w 8231"/>
                <a:gd name="connsiteY1" fmla="*/ 0 h 19467"/>
                <a:gd name="connsiteX2" fmla="*/ 42 w 8231"/>
                <a:gd name="connsiteY2" fmla="*/ 0 h 19467"/>
                <a:gd name="connsiteX3" fmla="*/ 8109 w 8231"/>
                <a:gd name="connsiteY3" fmla="*/ 19468 h 19467"/>
                <a:gd name="connsiteX4" fmla="*/ 5205 w 8231"/>
                <a:gd name="connsiteY4" fmla="*/ 9788 h 1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1" h="19467">
                  <a:moveTo>
                    <a:pt x="5205" y="9788"/>
                  </a:moveTo>
                  <a:cubicBezTo>
                    <a:pt x="3699" y="6023"/>
                    <a:pt x="1118" y="323"/>
                    <a:pt x="150" y="0"/>
                  </a:cubicBezTo>
                  <a:cubicBezTo>
                    <a:pt x="150" y="0"/>
                    <a:pt x="42" y="0"/>
                    <a:pt x="42" y="0"/>
                  </a:cubicBezTo>
                  <a:cubicBezTo>
                    <a:pt x="-603" y="1936"/>
                    <a:pt x="6388" y="18822"/>
                    <a:pt x="8109" y="19468"/>
                  </a:cubicBezTo>
                  <a:cubicBezTo>
                    <a:pt x="8754" y="19145"/>
                    <a:pt x="6710" y="13444"/>
                    <a:pt x="5205"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71" name="任意多边形: 形状 1158">
              <a:extLst>
                <a:ext uri="{FF2B5EF4-FFF2-40B4-BE49-F238E27FC236}">
                  <a16:creationId xmlns:a16="http://schemas.microsoft.com/office/drawing/2014/main" xmlns="" id="{44CB3432-2CDF-4049-AD4F-C1B7890FBB16}"/>
                </a:ext>
              </a:extLst>
            </p:cNvPr>
            <p:cNvSpPr/>
            <p:nvPr/>
          </p:nvSpPr>
          <p:spPr>
            <a:xfrm>
              <a:off x="3219304" y="2150674"/>
              <a:ext cx="34540" cy="81808"/>
            </a:xfrm>
            <a:custGeom>
              <a:avLst/>
              <a:gdLst>
                <a:gd name="connsiteX0" fmla="*/ 6668 w 8174"/>
                <a:gd name="connsiteY0" fmla="*/ 15811 h 19360"/>
                <a:gd name="connsiteX1" fmla="*/ 1721 w 8174"/>
                <a:gd name="connsiteY1" fmla="*/ 3980 h 19360"/>
                <a:gd name="connsiteX2" fmla="*/ 0 w 8174"/>
                <a:gd name="connsiteY2" fmla="*/ 0 h 19360"/>
                <a:gd name="connsiteX3" fmla="*/ 8174 w 8174"/>
                <a:gd name="connsiteY3" fmla="*/ 19360 h 19360"/>
                <a:gd name="connsiteX4" fmla="*/ 6668 w 8174"/>
                <a:gd name="connsiteY4" fmla="*/ 15811 h 19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4" h="19360">
                  <a:moveTo>
                    <a:pt x="6668" y="15811"/>
                  </a:moveTo>
                  <a:lnTo>
                    <a:pt x="1721" y="3980"/>
                  </a:lnTo>
                  <a:cubicBezTo>
                    <a:pt x="215" y="323"/>
                    <a:pt x="107" y="215"/>
                    <a:pt x="0" y="0"/>
                  </a:cubicBezTo>
                  <a:cubicBezTo>
                    <a:pt x="430" y="1076"/>
                    <a:pt x="7636" y="18500"/>
                    <a:pt x="8174" y="19360"/>
                  </a:cubicBezTo>
                  <a:cubicBezTo>
                    <a:pt x="7636" y="18177"/>
                    <a:pt x="7099" y="16994"/>
                    <a:pt x="6668" y="158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77" name="任意多边形: 形状 1164">
              <a:extLst>
                <a:ext uri="{FF2B5EF4-FFF2-40B4-BE49-F238E27FC236}">
                  <a16:creationId xmlns:a16="http://schemas.microsoft.com/office/drawing/2014/main" xmlns="" id="{2216B6DE-CFCA-4CBE-979B-BB84F1C94A70}"/>
                </a:ext>
              </a:extLst>
            </p:cNvPr>
            <p:cNvSpPr/>
            <p:nvPr/>
          </p:nvSpPr>
          <p:spPr>
            <a:xfrm>
              <a:off x="3209525" y="2417407"/>
              <a:ext cx="34891" cy="85353"/>
            </a:xfrm>
            <a:custGeom>
              <a:avLst/>
              <a:gdLst>
                <a:gd name="connsiteX0" fmla="*/ 6724 w 8257"/>
                <a:gd name="connsiteY0" fmla="*/ 10123 h 20199"/>
                <a:gd name="connsiteX1" fmla="*/ 701 w 8257"/>
                <a:gd name="connsiteY1" fmla="*/ 12 h 20199"/>
                <a:gd name="connsiteX2" fmla="*/ 6724 w 8257"/>
                <a:gd name="connsiteY2" fmla="*/ 20018 h 20199"/>
                <a:gd name="connsiteX3" fmla="*/ 6724 w 8257"/>
                <a:gd name="connsiteY3" fmla="*/ 10123 h 20199"/>
              </a:gdLst>
              <a:ahLst/>
              <a:cxnLst>
                <a:cxn ang="0">
                  <a:pos x="connsiteX0" y="connsiteY0"/>
                </a:cxn>
                <a:cxn ang="0">
                  <a:pos x="connsiteX1" y="connsiteY1"/>
                </a:cxn>
                <a:cxn ang="0">
                  <a:pos x="connsiteX2" y="connsiteY2"/>
                </a:cxn>
                <a:cxn ang="0">
                  <a:pos x="connsiteX3" y="connsiteY3"/>
                </a:cxn>
              </a:cxnLst>
              <a:rect l="l" t="t" r="r" b="b"/>
              <a:pathLst>
                <a:path w="8257" h="20199">
                  <a:moveTo>
                    <a:pt x="6724" y="10123"/>
                  </a:moveTo>
                  <a:cubicBezTo>
                    <a:pt x="5326" y="5713"/>
                    <a:pt x="2530" y="-310"/>
                    <a:pt x="701" y="12"/>
                  </a:cubicBezTo>
                  <a:cubicBezTo>
                    <a:pt x="-1988" y="1948"/>
                    <a:pt x="3713" y="18082"/>
                    <a:pt x="6724" y="20018"/>
                  </a:cubicBezTo>
                  <a:cubicBezTo>
                    <a:pt x="8768" y="21201"/>
                    <a:pt x="8768" y="16468"/>
                    <a:pt x="6724" y="101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78" name="任意多边形: 形状 1165">
              <a:extLst>
                <a:ext uri="{FF2B5EF4-FFF2-40B4-BE49-F238E27FC236}">
                  <a16:creationId xmlns:a16="http://schemas.microsoft.com/office/drawing/2014/main" xmlns="" id="{7AD88205-7DC1-4678-880B-FC083AE94CCA}"/>
                </a:ext>
              </a:extLst>
            </p:cNvPr>
            <p:cNvSpPr/>
            <p:nvPr/>
          </p:nvSpPr>
          <p:spPr>
            <a:xfrm>
              <a:off x="3268215" y="2385136"/>
              <a:ext cx="31434" cy="85290"/>
            </a:xfrm>
            <a:custGeom>
              <a:avLst/>
              <a:gdLst>
                <a:gd name="connsiteX0" fmla="*/ 5312 w 7439"/>
                <a:gd name="connsiteY0" fmla="*/ 10123 h 20184"/>
                <a:gd name="connsiteX1" fmla="*/ 256 w 7439"/>
                <a:gd name="connsiteY1" fmla="*/ 12 h 20184"/>
                <a:gd name="connsiteX2" fmla="*/ 6925 w 7439"/>
                <a:gd name="connsiteY2" fmla="*/ 20125 h 20184"/>
                <a:gd name="connsiteX3" fmla="*/ 5312 w 7439"/>
                <a:gd name="connsiteY3" fmla="*/ 10123 h 20184"/>
              </a:gdLst>
              <a:ahLst/>
              <a:cxnLst>
                <a:cxn ang="0">
                  <a:pos x="connsiteX0" y="connsiteY0"/>
                </a:cxn>
                <a:cxn ang="0">
                  <a:pos x="connsiteX1" y="connsiteY1"/>
                </a:cxn>
                <a:cxn ang="0">
                  <a:pos x="connsiteX2" y="connsiteY2"/>
                </a:cxn>
                <a:cxn ang="0">
                  <a:pos x="connsiteX3" y="connsiteY3"/>
                </a:cxn>
              </a:cxnLst>
              <a:rect l="l" t="t" r="r" b="b"/>
              <a:pathLst>
                <a:path w="7439" h="20184">
                  <a:moveTo>
                    <a:pt x="5312" y="10123"/>
                  </a:moveTo>
                  <a:cubicBezTo>
                    <a:pt x="3806" y="5713"/>
                    <a:pt x="1332" y="-310"/>
                    <a:pt x="256" y="12"/>
                  </a:cubicBezTo>
                  <a:cubicBezTo>
                    <a:pt x="-1357" y="2271"/>
                    <a:pt x="5097" y="19157"/>
                    <a:pt x="6925" y="20125"/>
                  </a:cubicBezTo>
                  <a:cubicBezTo>
                    <a:pt x="8000" y="20771"/>
                    <a:pt x="7355" y="16038"/>
                    <a:pt x="5312" y="101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79" name="任意多边形: 形状 1166">
              <a:extLst>
                <a:ext uri="{FF2B5EF4-FFF2-40B4-BE49-F238E27FC236}">
                  <a16:creationId xmlns:a16="http://schemas.microsoft.com/office/drawing/2014/main" xmlns="" id="{5AA46A1C-BD73-41D2-B92F-92A6E3AA4BD8}"/>
                </a:ext>
              </a:extLst>
            </p:cNvPr>
            <p:cNvSpPr/>
            <p:nvPr/>
          </p:nvSpPr>
          <p:spPr>
            <a:xfrm>
              <a:off x="3293835" y="2353829"/>
              <a:ext cx="29562" cy="84533"/>
            </a:xfrm>
            <a:custGeom>
              <a:avLst/>
              <a:gdLst>
                <a:gd name="connsiteX0" fmla="*/ 6993 w 6996"/>
                <a:gd name="connsiteY0" fmla="*/ 20005 h 20005"/>
                <a:gd name="connsiteX1" fmla="*/ 4089 w 6996"/>
                <a:gd name="connsiteY1" fmla="*/ 10003 h 20005"/>
                <a:gd name="connsiteX2" fmla="*/ 109 w 6996"/>
                <a:gd name="connsiteY2" fmla="*/ 0 h 20005"/>
                <a:gd name="connsiteX3" fmla="*/ 2 w 6996"/>
                <a:gd name="connsiteY3" fmla="*/ 0 h 20005"/>
                <a:gd name="connsiteX4" fmla="*/ 6885 w 6996"/>
                <a:gd name="connsiteY4" fmla="*/ 20005 h 20005"/>
                <a:gd name="connsiteX5" fmla="*/ 6993 w 6996"/>
                <a:gd name="connsiteY5" fmla="*/ 20005 h 2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96" h="20005">
                  <a:moveTo>
                    <a:pt x="6993" y="20005"/>
                  </a:moveTo>
                  <a:cubicBezTo>
                    <a:pt x="7100" y="18930"/>
                    <a:pt x="5164" y="13014"/>
                    <a:pt x="4089" y="10003"/>
                  </a:cubicBezTo>
                  <a:cubicBezTo>
                    <a:pt x="3013" y="6991"/>
                    <a:pt x="862" y="1076"/>
                    <a:pt x="109" y="0"/>
                  </a:cubicBezTo>
                  <a:cubicBezTo>
                    <a:pt x="109" y="0"/>
                    <a:pt x="2" y="0"/>
                    <a:pt x="2" y="0"/>
                  </a:cubicBezTo>
                  <a:cubicBezTo>
                    <a:pt x="-106" y="1721"/>
                    <a:pt x="5594" y="18177"/>
                    <a:pt x="6885" y="20005"/>
                  </a:cubicBezTo>
                  <a:cubicBezTo>
                    <a:pt x="6993" y="20005"/>
                    <a:pt x="6993" y="20005"/>
                    <a:pt x="6993" y="200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7" name="任意多边形: 形状 1184">
              <a:extLst>
                <a:ext uri="{FF2B5EF4-FFF2-40B4-BE49-F238E27FC236}">
                  <a16:creationId xmlns:a16="http://schemas.microsoft.com/office/drawing/2014/main" xmlns="" id="{2E679E10-F57A-4A77-9824-51703CA9BAB8}"/>
                </a:ext>
              </a:extLst>
            </p:cNvPr>
            <p:cNvSpPr/>
            <p:nvPr/>
          </p:nvSpPr>
          <p:spPr>
            <a:xfrm>
              <a:off x="258293" y="2876945"/>
              <a:ext cx="85108" cy="89414"/>
            </a:xfrm>
            <a:custGeom>
              <a:avLst/>
              <a:gdLst>
                <a:gd name="connsiteX0" fmla="*/ 20119 w 20141"/>
                <a:gd name="connsiteY0" fmla="*/ 11401 h 21160"/>
                <a:gd name="connsiteX1" fmla="*/ 9793 w 20141"/>
                <a:gd name="connsiteY1" fmla="*/ 0 h 21160"/>
                <a:gd name="connsiteX2" fmla="*/ 2479 w 20141"/>
                <a:gd name="connsiteY2" fmla="*/ 17424 h 21160"/>
                <a:gd name="connsiteX3" fmla="*/ 20119 w 20141"/>
                <a:gd name="connsiteY3" fmla="*/ 11401 h 21160"/>
              </a:gdLst>
              <a:ahLst/>
              <a:cxnLst>
                <a:cxn ang="0">
                  <a:pos x="connsiteX0" y="connsiteY0"/>
                </a:cxn>
                <a:cxn ang="0">
                  <a:pos x="connsiteX1" y="connsiteY1"/>
                </a:cxn>
                <a:cxn ang="0">
                  <a:pos x="connsiteX2" y="connsiteY2"/>
                </a:cxn>
                <a:cxn ang="0">
                  <a:pos x="connsiteX3" y="connsiteY3"/>
                </a:cxn>
              </a:cxnLst>
              <a:rect l="l" t="t" r="r" b="b"/>
              <a:pathLst>
                <a:path w="20141" h="21160">
                  <a:moveTo>
                    <a:pt x="20119" y="11401"/>
                  </a:moveTo>
                  <a:cubicBezTo>
                    <a:pt x="20441" y="6776"/>
                    <a:pt x="17430" y="215"/>
                    <a:pt x="9793" y="0"/>
                  </a:cubicBezTo>
                  <a:cubicBezTo>
                    <a:pt x="436" y="753"/>
                    <a:pt x="-2683" y="11293"/>
                    <a:pt x="2479" y="17424"/>
                  </a:cubicBezTo>
                  <a:cubicBezTo>
                    <a:pt x="8395" y="24630"/>
                    <a:pt x="19473" y="20758"/>
                    <a:pt x="20119"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8" name="任意多边形: 形状 1185">
              <a:extLst>
                <a:ext uri="{FF2B5EF4-FFF2-40B4-BE49-F238E27FC236}">
                  <a16:creationId xmlns:a16="http://schemas.microsoft.com/office/drawing/2014/main" xmlns="" id="{D046806B-0476-4F6D-AAAF-347DC38E046E}"/>
                </a:ext>
              </a:extLst>
            </p:cNvPr>
            <p:cNvSpPr/>
            <p:nvPr/>
          </p:nvSpPr>
          <p:spPr>
            <a:xfrm>
              <a:off x="584839" y="2867856"/>
              <a:ext cx="85285" cy="88894"/>
            </a:xfrm>
            <a:custGeom>
              <a:avLst/>
              <a:gdLst>
                <a:gd name="connsiteX0" fmla="*/ 20173 w 20183"/>
                <a:gd name="connsiteY0" fmla="*/ 11293 h 21037"/>
                <a:gd name="connsiteX1" fmla="*/ 9418 w 20183"/>
                <a:gd name="connsiteY1" fmla="*/ 0 h 21037"/>
                <a:gd name="connsiteX2" fmla="*/ 2642 w 20183"/>
                <a:gd name="connsiteY2" fmla="*/ 17532 h 21037"/>
                <a:gd name="connsiteX3" fmla="*/ 20173 w 20183"/>
                <a:gd name="connsiteY3" fmla="*/ 11293 h 21037"/>
              </a:gdLst>
              <a:ahLst/>
              <a:cxnLst>
                <a:cxn ang="0">
                  <a:pos x="connsiteX0" y="connsiteY0"/>
                </a:cxn>
                <a:cxn ang="0">
                  <a:pos x="connsiteX1" y="connsiteY1"/>
                </a:cxn>
                <a:cxn ang="0">
                  <a:pos x="connsiteX2" y="connsiteY2"/>
                </a:cxn>
                <a:cxn ang="0">
                  <a:pos x="connsiteX3" y="connsiteY3"/>
                </a:cxn>
              </a:cxnLst>
              <a:rect l="l" t="t" r="r" b="b"/>
              <a:pathLst>
                <a:path w="20183" h="21037">
                  <a:moveTo>
                    <a:pt x="20173" y="11293"/>
                  </a:moveTo>
                  <a:cubicBezTo>
                    <a:pt x="20388" y="6668"/>
                    <a:pt x="17162" y="215"/>
                    <a:pt x="9418" y="0"/>
                  </a:cubicBezTo>
                  <a:cubicBezTo>
                    <a:pt x="168" y="753"/>
                    <a:pt x="-2629" y="11401"/>
                    <a:pt x="2642" y="17532"/>
                  </a:cubicBezTo>
                  <a:cubicBezTo>
                    <a:pt x="8665" y="24415"/>
                    <a:pt x="19743" y="20543"/>
                    <a:pt x="20173"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9" name="任意多边形: 形状 1186">
              <a:extLst>
                <a:ext uri="{FF2B5EF4-FFF2-40B4-BE49-F238E27FC236}">
                  <a16:creationId xmlns:a16="http://schemas.microsoft.com/office/drawing/2014/main" xmlns="" id="{25ED72DE-1496-4F3D-8AA6-AC6F07545388}"/>
                </a:ext>
              </a:extLst>
            </p:cNvPr>
            <p:cNvSpPr/>
            <p:nvPr/>
          </p:nvSpPr>
          <p:spPr>
            <a:xfrm>
              <a:off x="909704" y="2855129"/>
              <a:ext cx="84884" cy="88797"/>
            </a:xfrm>
            <a:custGeom>
              <a:avLst/>
              <a:gdLst>
                <a:gd name="connsiteX0" fmla="*/ 3525 w 20088"/>
                <a:gd name="connsiteY0" fmla="*/ 18284 h 21014"/>
                <a:gd name="connsiteX1" fmla="*/ 20088 w 20088"/>
                <a:gd name="connsiteY1" fmla="*/ 11186 h 21014"/>
                <a:gd name="connsiteX2" fmla="*/ 9117 w 20088"/>
                <a:gd name="connsiteY2" fmla="*/ 0 h 21014"/>
                <a:gd name="connsiteX3" fmla="*/ 3525 w 20088"/>
                <a:gd name="connsiteY3" fmla="*/ 18284 h 21014"/>
              </a:gdLst>
              <a:ahLst/>
              <a:cxnLst>
                <a:cxn ang="0">
                  <a:pos x="connsiteX0" y="connsiteY0"/>
                </a:cxn>
                <a:cxn ang="0">
                  <a:pos x="connsiteX1" y="connsiteY1"/>
                </a:cxn>
                <a:cxn ang="0">
                  <a:pos x="connsiteX2" y="connsiteY2"/>
                </a:cxn>
                <a:cxn ang="0">
                  <a:pos x="connsiteX3" y="connsiteY3"/>
                </a:cxn>
              </a:cxnLst>
              <a:rect l="l" t="t" r="r" b="b"/>
              <a:pathLst>
                <a:path w="20088" h="21014">
                  <a:moveTo>
                    <a:pt x="3525" y="18284"/>
                  </a:moveTo>
                  <a:cubicBezTo>
                    <a:pt x="9870" y="24200"/>
                    <a:pt x="19981" y="19898"/>
                    <a:pt x="20088" y="11186"/>
                  </a:cubicBezTo>
                  <a:cubicBezTo>
                    <a:pt x="20088" y="6561"/>
                    <a:pt x="16754" y="108"/>
                    <a:pt x="9117" y="0"/>
                  </a:cubicBezTo>
                  <a:cubicBezTo>
                    <a:pt x="-563" y="968"/>
                    <a:pt x="-2714" y="12476"/>
                    <a:pt x="3525" y="182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0" name="任意多边形: 形状 1187">
              <a:extLst>
                <a:ext uri="{FF2B5EF4-FFF2-40B4-BE49-F238E27FC236}">
                  <a16:creationId xmlns:a16="http://schemas.microsoft.com/office/drawing/2014/main" xmlns="" id="{EE9D09B8-28DA-4900-A5CE-6E8891010494}"/>
                </a:ext>
              </a:extLst>
            </p:cNvPr>
            <p:cNvSpPr/>
            <p:nvPr/>
          </p:nvSpPr>
          <p:spPr>
            <a:xfrm>
              <a:off x="994131" y="2902396"/>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101" name="任意多边形: 形状 1188">
              <a:extLst>
                <a:ext uri="{FF2B5EF4-FFF2-40B4-BE49-F238E27FC236}">
                  <a16:creationId xmlns:a16="http://schemas.microsoft.com/office/drawing/2014/main" xmlns="" id="{BB72FF7C-8497-4FC0-8D7C-FC6DAD4935BA}"/>
                </a:ext>
              </a:extLst>
            </p:cNvPr>
            <p:cNvSpPr/>
            <p:nvPr/>
          </p:nvSpPr>
          <p:spPr>
            <a:xfrm>
              <a:off x="1230494" y="2839224"/>
              <a:ext cx="83156" cy="89426"/>
            </a:xfrm>
            <a:custGeom>
              <a:avLst/>
              <a:gdLst>
                <a:gd name="connsiteX0" fmla="*/ 3650 w 19679"/>
                <a:gd name="connsiteY0" fmla="*/ 18392 h 21163"/>
                <a:gd name="connsiteX1" fmla="*/ 19676 w 19679"/>
                <a:gd name="connsiteY1" fmla="*/ 11078 h 21163"/>
                <a:gd name="connsiteX2" fmla="*/ 8597 w 19679"/>
                <a:gd name="connsiteY2" fmla="*/ 0 h 21163"/>
                <a:gd name="connsiteX3" fmla="*/ 3650 w 19679"/>
                <a:gd name="connsiteY3" fmla="*/ 18392 h 21163"/>
              </a:gdLst>
              <a:ahLst/>
              <a:cxnLst>
                <a:cxn ang="0">
                  <a:pos x="connsiteX0" y="connsiteY0"/>
                </a:cxn>
                <a:cxn ang="0">
                  <a:pos x="connsiteX1" y="connsiteY1"/>
                </a:cxn>
                <a:cxn ang="0">
                  <a:pos x="connsiteX2" y="connsiteY2"/>
                </a:cxn>
                <a:cxn ang="0">
                  <a:pos x="connsiteX3" y="connsiteY3"/>
                </a:cxn>
              </a:cxnLst>
              <a:rect l="l" t="t" r="r" b="b"/>
              <a:pathLst>
                <a:path w="19679" h="21163">
                  <a:moveTo>
                    <a:pt x="3650" y="18392"/>
                  </a:moveTo>
                  <a:cubicBezTo>
                    <a:pt x="10211" y="24415"/>
                    <a:pt x="19891" y="20005"/>
                    <a:pt x="19676" y="11078"/>
                  </a:cubicBezTo>
                  <a:cubicBezTo>
                    <a:pt x="19568" y="6453"/>
                    <a:pt x="16126" y="0"/>
                    <a:pt x="8597" y="0"/>
                  </a:cubicBezTo>
                  <a:cubicBezTo>
                    <a:pt x="-760" y="1076"/>
                    <a:pt x="-2588" y="12584"/>
                    <a:pt x="3650" y="1839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2" name="任意多边形: 形状 1189">
              <a:extLst>
                <a:ext uri="{FF2B5EF4-FFF2-40B4-BE49-F238E27FC236}">
                  <a16:creationId xmlns:a16="http://schemas.microsoft.com/office/drawing/2014/main" xmlns="" id="{F377686A-DEF2-47BD-A334-09C67B5859D3}"/>
                </a:ext>
              </a:extLst>
            </p:cNvPr>
            <p:cNvSpPr/>
            <p:nvPr/>
          </p:nvSpPr>
          <p:spPr>
            <a:xfrm>
              <a:off x="1625871" y="2866491"/>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103" name="任意多边形: 形状 1190">
              <a:extLst>
                <a:ext uri="{FF2B5EF4-FFF2-40B4-BE49-F238E27FC236}">
                  <a16:creationId xmlns:a16="http://schemas.microsoft.com/office/drawing/2014/main" xmlns="" id="{BF26395F-A323-4581-99E8-B6EE927FD8DA}"/>
                </a:ext>
              </a:extLst>
            </p:cNvPr>
            <p:cNvSpPr/>
            <p:nvPr/>
          </p:nvSpPr>
          <p:spPr>
            <a:xfrm>
              <a:off x="1544567" y="2820128"/>
              <a:ext cx="81364" cy="89122"/>
            </a:xfrm>
            <a:custGeom>
              <a:avLst/>
              <a:gdLst>
                <a:gd name="connsiteX0" fmla="*/ 8163 w 19255"/>
                <a:gd name="connsiteY0" fmla="*/ 1 h 21091"/>
                <a:gd name="connsiteX1" fmla="*/ 3861 w 19255"/>
                <a:gd name="connsiteY1" fmla="*/ 18393 h 21091"/>
                <a:gd name="connsiteX2" fmla="*/ 19241 w 19255"/>
                <a:gd name="connsiteY2" fmla="*/ 10972 h 21091"/>
                <a:gd name="connsiteX3" fmla="*/ 8163 w 19255"/>
                <a:gd name="connsiteY3" fmla="*/ 1 h 21091"/>
              </a:gdLst>
              <a:ahLst/>
              <a:cxnLst>
                <a:cxn ang="0">
                  <a:pos x="connsiteX0" y="connsiteY0"/>
                </a:cxn>
                <a:cxn ang="0">
                  <a:pos x="connsiteX1" y="connsiteY1"/>
                </a:cxn>
                <a:cxn ang="0">
                  <a:pos x="connsiteX2" y="connsiteY2"/>
                </a:cxn>
                <a:cxn ang="0">
                  <a:pos x="connsiteX3" y="connsiteY3"/>
                </a:cxn>
              </a:cxnLst>
              <a:rect l="l" t="t" r="r" b="b"/>
              <a:pathLst>
                <a:path w="19255" h="21091">
                  <a:moveTo>
                    <a:pt x="8163" y="1"/>
                  </a:moveTo>
                  <a:cubicBezTo>
                    <a:pt x="-979" y="1184"/>
                    <a:pt x="-2485" y="12693"/>
                    <a:pt x="3861" y="18393"/>
                  </a:cubicBezTo>
                  <a:cubicBezTo>
                    <a:pt x="10422" y="24309"/>
                    <a:pt x="19672" y="19899"/>
                    <a:pt x="19241" y="10972"/>
                  </a:cubicBezTo>
                  <a:cubicBezTo>
                    <a:pt x="19026" y="6347"/>
                    <a:pt x="15477" y="-106"/>
                    <a:pt x="8163"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4" name="任意多边形: 形状 1191">
              <a:extLst>
                <a:ext uri="{FF2B5EF4-FFF2-40B4-BE49-F238E27FC236}">
                  <a16:creationId xmlns:a16="http://schemas.microsoft.com/office/drawing/2014/main" xmlns="" id="{299183E5-A802-450E-BB6D-EBC93284BF64}"/>
                </a:ext>
              </a:extLst>
            </p:cNvPr>
            <p:cNvSpPr/>
            <p:nvPr/>
          </p:nvSpPr>
          <p:spPr>
            <a:xfrm>
              <a:off x="1849275" y="2797842"/>
              <a:ext cx="77658" cy="88729"/>
            </a:xfrm>
            <a:custGeom>
              <a:avLst/>
              <a:gdLst>
                <a:gd name="connsiteX0" fmla="*/ 18333 w 18378"/>
                <a:gd name="connsiteY0" fmla="*/ 10761 h 20998"/>
                <a:gd name="connsiteX1" fmla="*/ 7470 w 18378"/>
                <a:gd name="connsiteY1" fmla="*/ 5 h 20998"/>
                <a:gd name="connsiteX2" fmla="*/ 3920 w 18378"/>
                <a:gd name="connsiteY2" fmla="*/ 18397 h 20998"/>
                <a:gd name="connsiteX3" fmla="*/ 18333 w 18378"/>
                <a:gd name="connsiteY3" fmla="*/ 10761 h 20998"/>
              </a:gdLst>
              <a:ahLst/>
              <a:cxnLst>
                <a:cxn ang="0">
                  <a:pos x="connsiteX0" y="connsiteY0"/>
                </a:cxn>
                <a:cxn ang="0">
                  <a:pos x="connsiteX1" y="connsiteY1"/>
                </a:cxn>
                <a:cxn ang="0">
                  <a:pos x="connsiteX2" y="connsiteY2"/>
                </a:cxn>
                <a:cxn ang="0">
                  <a:pos x="connsiteX3" y="connsiteY3"/>
                </a:cxn>
              </a:cxnLst>
              <a:rect l="l" t="t" r="r" b="b"/>
              <a:pathLst>
                <a:path w="18378" h="20998">
                  <a:moveTo>
                    <a:pt x="18333" y="10761"/>
                  </a:moveTo>
                  <a:cubicBezTo>
                    <a:pt x="18010" y="6136"/>
                    <a:pt x="14353" y="-210"/>
                    <a:pt x="7470" y="5"/>
                  </a:cubicBezTo>
                  <a:cubicBezTo>
                    <a:pt x="-1242" y="1296"/>
                    <a:pt x="-2210" y="12804"/>
                    <a:pt x="3920" y="18397"/>
                  </a:cubicBezTo>
                  <a:cubicBezTo>
                    <a:pt x="10374" y="24205"/>
                    <a:pt x="19086" y="19688"/>
                    <a:pt x="18333" y="10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5" name="任意多边形: 形状 1192">
              <a:extLst>
                <a:ext uri="{FF2B5EF4-FFF2-40B4-BE49-F238E27FC236}">
                  <a16:creationId xmlns:a16="http://schemas.microsoft.com/office/drawing/2014/main" xmlns="" id="{1E5DDE4A-FB83-45DB-BC6B-6DA7B8394017}"/>
                </a:ext>
              </a:extLst>
            </p:cNvPr>
            <p:cNvSpPr/>
            <p:nvPr/>
          </p:nvSpPr>
          <p:spPr>
            <a:xfrm>
              <a:off x="2131798" y="2772391"/>
              <a:ext cx="71582" cy="88953"/>
            </a:xfrm>
            <a:custGeom>
              <a:avLst/>
              <a:gdLst>
                <a:gd name="connsiteX0" fmla="*/ 16867 w 16940"/>
                <a:gd name="connsiteY0" fmla="*/ 10761 h 21051"/>
                <a:gd name="connsiteX1" fmla="*/ 6542 w 16940"/>
                <a:gd name="connsiteY1" fmla="*/ 5 h 21051"/>
                <a:gd name="connsiteX2" fmla="*/ 4713 w 16940"/>
                <a:gd name="connsiteY2" fmla="*/ 19043 h 21051"/>
                <a:gd name="connsiteX3" fmla="*/ 16867 w 16940"/>
                <a:gd name="connsiteY3" fmla="*/ 10761 h 21051"/>
              </a:gdLst>
              <a:ahLst/>
              <a:cxnLst>
                <a:cxn ang="0">
                  <a:pos x="connsiteX0" y="connsiteY0"/>
                </a:cxn>
                <a:cxn ang="0">
                  <a:pos x="connsiteX1" y="connsiteY1"/>
                </a:cxn>
                <a:cxn ang="0">
                  <a:pos x="connsiteX2" y="connsiteY2"/>
                </a:cxn>
                <a:cxn ang="0">
                  <a:pos x="connsiteX3" y="connsiteY3"/>
                </a:cxn>
              </a:cxnLst>
              <a:rect l="l" t="t" r="r" b="b"/>
              <a:pathLst>
                <a:path w="16940" h="21051">
                  <a:moveTo>
                    <a:pt x="16867" y="10761"/>
                  </a:moveTo>
                  <a:cubicBezTo>
                    <a:pt x="16329" y="6136"/>
                    <a:pt x="12887" y="-210"/>
                    <a:pt x="6542" y="5"/>
                  </a:cubicBezTo>
                  <a:cubicBezTo>
                    <a:pt x="-1848" y="1404"/>
                    <a:pt x="-1848" y="13880"/>
                    <a:pt x="4713" y="19043"/>
                  </a:cubicBezTo>
                  <a:cubicBezTo>
                    <a:pt x="10844" y="23990"/>
                    <a:pt x="17727" y="19258"/>
                    <a:pt x="16867" y="10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6" name="任意多边形: 形状 1193">
              <a:extLst>
                <a:ext uri="{FF2B5EF4-FFF2-40B4-BE49-F238E27FC236}">
                  <a16:creationId xmlns:a16="http://schemas.microsoft.com/office/drawing/2014/main" xmlns="" id="{A9D671DB-726F-4B09-84ED-4C887876C971}"/>
                </a:ext>
              </a:extLst>
            </p:cNvPr>
            <p:cNvSpPr/>
            <p:nvPr/>
          </p:nvSpPr>
          <p:spPr>
            <a:xfrm>
              <a:off x="2387004" y="2746003"/>
              <a:ext cx="64791" cy="88450"/>
            </a:xfrm>
            <a:custGeom>
              <a:avLst/>
              <a:gdLst>
                <a:gd name="connsiteX0" fmla="*/ 5517 w 15333"/>
                <a:gd name="connsiteY0" fmla="*/ 12 h 20932"/>
                <a:gd name="connsiteX1" fmla="*/ 5302 w 15333"/>
                <a:gd name="connsiteY1" fmla="*/ 19587 h 20932"/>
                <a:gd name="connsiteX2" fmla="*/ 15197 w 15333"/>
                <a:gd name="connsiteY2" fmla="*/ 10660 h 20932"/>
                <a:gd name="connsiteX3" fmla="*/ 5517 w 15333"/>
                <a:gd name="connsiteY3" fmla="*/ 12 h 20932"/>
              </a:gdLst>
              <a:ahLst/>
              <a:cxnLst>
                <a:cxn ang="0">
                  <a:pos x="connsiteX0" y="connsiteY0"/>
                </a:cxn>
                <a:cxn ang="0">
                  <a:pos x="connsiteX1" y="connsiteY1"/>
                </a:cxn>
                <a:cxn ang="0">
                  <a:pos x="connsiteX2" y="connsiteY2"/>
                </a:cxn>
                <a:cxn ang="0">
                  <a:pos x="connsiteX3" y="connsiteY3"/>
                </a:cxn>
              </a:cxnLst>
              <a:rect l="l" t="t" r="r" b="b"/>
              <a:pathLst>
                <a:path w="15333" h="20932">
                  <a:moveTo>
                    <a:pt x="5517" y="12"/>
                  </a:moveTo>
                  <a:cubicBezTo>
                    <a:pt x="-2335" y="1518"/>
                    <a:pt x="-1259" y="14962"/>
                    <a:pt x="5302" y="19587"/>
                  </a:cubicBezTo>
                  <a:cubicBezTo>
                    <a:pt x="10787" y="23459"/>
                    <a:pt x="16273" y="18511"/>
                    <a:pt x="15197" y="10660"/>
                  </a:cubicBezTo>
                  <a:cubicBezTo>
                    <a:pt x="14552" y="6035"/>
                    <a:pt x="11110" y="-311"/>
                    <a:pt x="551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7" name="任意多边形: 形状 1194">
              <a:extLst>
                <a:ext uri="{FF2B5EF4-FFF2-40B4-BE49-F238E27FC236}">
                  <a16:creationId xmlns:a16="http://schemas.microsoft.com/office/drawing/2014/main" xmlns="" id="{4C58B1DF-1E8C-4501-82B9-71A2F22305FE}"/>
                </a:ext>
              </a:extLst>
            </p:cNvPr>
            <p:cNvSpPr/>
            <p:nvPr/>
          </p:nvSpPr>
          <p:spPr>
            <a:xfrm>
              <a:off x="2613940" y="2717822"/>
              <a:ext cx="58174" cy="87956"/>
            </a:xfrm>
            <a:custGeom>
              <a:avLst/>
              <a:gdLst>
                <a:gd name="connsiteX0" fmla="*/ 13549 w 13767"/>
                <a:gd name="connsiteY0" fmla="*/ 10552 h 20815"/>
                <a:gd name="connsiteX1" fmla="*/ 4514 w 13767"/>
                <a:gd name="connsiteY1" fmla="*/ 12 h 20815"/>
                <a:gd name="connsiteX2" fmla="*/ 5159 w 13767"/>
                <a:gd name="connsiteY2" fmla="*/ 19587 h 20815"/>
                <a:gd name="connsiteX3" fmla="*/ 13549 w 13767"/>
                <a:gd name="connsiteY3" fmla="*/ 10552 h 20815"/>
              </a:gdLst>
              <a:ahLst/>
              <a:cxnLst>
                <a:cxn ang="0">
                  <a:pos x="connsiteX0" y="connsiteY0"/>
                </a:cxn>
                <a:cxn ang="0">
                  <a:pos x="connsiteX1" y="connsiteY1"/>
                </a:cxn>
                <a:cxn ang="0">
                  <a:pos x="connsiteX2" y="connsiteY2"/>
                </a:cxn>
                <a:cxn ang="0">
                  <a:pos x="connsiteX3" y="connsiteY3"/>
                </a:cxn>
              </a:cxnLst>
              <a:rect l="l" t="t" r="r" b="b"/>
              <a:pathLst>
                <a:path w="13767" h="20815">
                  <a:moveTo>
                    <a:pt x="13549" y="10552"/>
                  </a:moveTo>
                  <a:cubicBezTo>
                    <a:pt x="12796" y="6035"/>
                    <a:pt x="9462" y="-311"/>
                    <a:pt x="4514" y="12"/>
                  </a:cubicBezTo>
                  <a:cubicBezTo>
                    <a:pt x="-2370" y="1518"/>
                    <a:pt x="-756" y="14962"/>
                    <a:pt x="5159" y="19587"/>
                  </a:cubicBezTo>
                  <a:cubicBezTo>
                    <a:pt x="10214" y="23244"/>
                    <a:pt x="14839" y="18296"/>
                    <a:pt x="13549" y="105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8" name="任意多边形: 形状 1195">
              <a:extLst>
                <a:ext uri="{FF2B5EF4-FFF2-40B4-BE49-F238E27FC236}">
                  <a16:creationId xmlns:a16="http://schemas.microsoft.com/office/drawing/2014/main" xmlns="" id="{309D4A22-F709-4D79-90CD-9A854B76F0E0}"/>
                </a:ext>
              </a:extLst>
            </p:cNvPr>
            <p:cNvSpPr/>
            <p:nvPr/>
          </p:nvSpPr>
          <p:spPr>
            <a:xfrm>
              <a:off x="2812019" y="2687829"/>
              <a:ext cx="51907" cy="88366"/>
            </a:xfrm>
            <a:custGeom>
              <a:avLst/>
              <a:gdLst>
                <a:gd name="connsiteX0" fmla="*/ 3565 w 12284"/>
                <a:gd name="connsiteY0" fmla="*/ 12 h 20912"/>
                <a:gd name="connsiteX1" fmla="*/ 5716 w 12284"/>
                <a:gd name="connsiteY1" fmla="*/ 20017 h 20912"/>
                <a:gd name="connsiteX2" fmla="*/ 11954 w 12284"/>
                <a:gd name="connsiteY2" fmla="*/ 10552 h 20912"/>
                <a:gd name="connsiteX3" fmla="*/ 3565 w 12284"/>
                <a:gd name="connsiteY3" fmla="*/ 12 h 20912"/>
              </a:gdLst>
              <a:ahLst/>
              <a:cxnLst>
                <a:cxn ang="0">
                  <a:pos x="connsiteX0" y="connsiteY0"/>
                </a:cxn>
                <a:cxn ang="0">
                  <a:pos x="connsiteX1" y="connsiteY1"/>
                </a:cxn>
                <a:cxn ang="0">
                  <a:pos x="connsiteX2" y="connsiteY2"/>
                </a:cxn>
                <a:cxn ang="0">
                  <a:pos x="connsiteX3" y="connsiteY3"/>
                </a:cxn>
              </a:cxnLst>
              <a:rect l="l" t="t" r="r" b="b"/>
              <a:pathLst>
                <a:path w="12284" h="20912">
                  <a:moveTo>
                    <a:pt x="3565" y="12"/>
                  </a:moveTo>
                  <a:cubicBezTo>
                    <a:pt x="-2566" y="1625"/>
                    <a:pt x="-92" y="16145"/>
                    <a:pt x="5716" y="20017"/>
                  </a:cubicBezTo>
                  <a:cubicBezTo>
                    <a:pt x="10126" y="23029"/>
                    <a:pt x="13352" y="18081"/>
                    <a:pt x="11954" y="10552"/>
                  </a:cubicBezTo>
                  <a:cubicBezTo>
                    <a:pt x="10986" y="5928"/>
                    <a:pt x="7867" y="-311"/>
                    <a:pt x="3565"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9" name="任意多边形: 形状 1196">
              <a:extLst>
                <a:ext uri="{FF2B5EF4-FFF2-40B4-BE49-F238E27FC236}">
                  <a16:creationId xmlns:a16="http://schemas.microsoft.com/office/drawing/2014/main" xmlns="" id="{0DD0E013-5F18-4B2D-8251-93090FAFA257}"/>
                </a:ext>
              </a:extLst>
            </p:cNvPr>
            <p:cNvSpPr/>
            <p:nvPr/>
          </p:nvSpPr>
          <p:spPr>
            <a:xfrm>
              <a:off x="2979771" y="2657375"/>
              <a:ext cx="45704" cy="87457"/>
            </a:xfrm>
            <a:custGeom>
              <a:avLst/>
              <a:gdLst>
                <a:gd name="connsiteX0" fmla="*/ 6135 w 10816"/>
                <a:gd name="connsiteY0" fmla="*/ 20232 h 20697"/>
                <a:gd name="connsiteX1" fmla="*/ 10330 w 10816"/>
                <a:gd name="connsiteY1" fmla="*/ 10445 h 20697"/>
                <a:gd name="connsiteX2" fmla="*/ 2801 w 10816"/>
                <a:gd name="connsiteY2" fmla="*/ 12 h 20697"/>
                <a:gd name="connsiteX3" fmla="*/ 6135 w 10816"/>
                <a:gd name="connsiteY3" fmla="*/ 20232 h 20697"/>
              </a:gdLst>
              <a:ahLst/>
              <a:cxnLst>
                <a:cxn ang="0">
                  <a:pos x="connsiteX0" y="connsiteY0"/>
                </a:cxn>
                <a:cxn ang="0">
                  <a:pos x="connsiteX1" y="connsiteY1"/>
                </a:cxn>
                <a:cxn ang="0">
                  <a:pos x="connsiteX2" y="connsiteY2"/>
                </a:cxn>
                <a:cxn ang="0">
                  <a:pos x="connsiteX3" y="connsiteY3"/>
                </a:cxn>
              </a:cxnLst>
              <a:rect l="l" t="t" r="r" b="b"/>
              <a:pathLst>
                <a:path w="10816" h="20697">
                  <a:moveTo>
                    <a:pt x="6135" y="20232"/>
                  </a:moveTo>
                  <a:cubicBezTo>
                    <a:pt x="9684" y="22276"/>
                    <a:pt x="11836" y="17328"/>
                    <a:pt x="10330" y="10445"/>
                  </a:cubicBezTo>
                  <a:cubicBezTo>
                    <a:pt x="9362" y="5928"/>
                    <a:pt x="6350" y="-311"/>
                    <a:pt x="2801" y="12"/>
                  </a:cubicBezTo>
                  <a:cubicBezTo>
                    <a:pt x="-2792" y="1733"/>
                    <a:pt x="865" y="17113"/>
                    <a:pt x="6135" y="202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0" name="任意多边形: 形状 1197">
              <a:extLst>
                <a:ext uri="{FF2B5EF4-FFF2-40B4-BE49-F238E27FC236}">
                  <a16:creationId xmlns:a16="http://schemas.microsoft.com/office/drawing/2014/main" xmlns="" id="{645157B4-C94C-41A4-8E41-1C3FCC840EA1}"/>
                </a:ext>
              </a:extLst>
            </p:cNvPr>
            <p:cNvSpPr/>
            <p:nvPr/>
          </p:nvSpPr>
          <p:spPr>
            <a:xfrm>
              <a:off x="3117479" y="2625560"/>
              <a:ext cx="39695" cy="87457"/>
            </a:xfrm>
            <a:custGeom>
              <a:avLst/>
              <a:gdLst>
                <a:gd name="connsiteX0" fmla="*/ 8717 w 9394"/>
                <a:gd name="connsiteY0" fmla="*/ 10445 h 20697"/>
                <a:gd name="connsiteX1" fmla="*/ 8717 w 9394"/>
                <a:gd name="connsiteY1" fmla="*/ 10445 h 20697"/>
                <a:gd name="connsiteX2" fmla="*/ 1941 w 9394"/>
                <a:gd name="connsiteY2" fmla="*/ 12 h 20697"/>
                <a:gd name="connsiteX3" fmla="*/ 5921 w 9394"/>
                <a:gd name="connsiteY3" fmla="*/ 20232 h 20697"/>
                <a:gd name="connsiteX4" fmla="*/ 8717 w 9394"/>
                <a:gd name="connsiteY4" fmla="*/ 10445 h 20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94" h="20697">
                  <a:moveTo>
                    <a:pt x="8717" y="10445"/>
                  </a:moveTo>
                  <a:lnTo>
                    <a:pt x="8717" y="10445"/>
                  </a:lnTo>
                  <a:cubicBezTo>
                    <a:pt x="7641" y="5928"/>
                    <a:pt x="4845" y="-311"/>
                    <a:pt x="1941" y="12"/>
                  </a:cubicBezTo>
                  <a:cubicBezTo>
                    <a:pt x="-2469" y="1840"/>
                    <a:pt x="1403" y="17221"/>
                    <a:pt x="5921" y="20232"/>
                  </a:cubicBezTo>
                  <a:cubicBezTo>
                    <a:pt x="8932" y="22276"/>
                    <a:pt x="10330" y="17328"/>
                    <a:pt x="8717" y="104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1" name="任意多边形: 形状 1198">
              <a:extLst>
                <a:ext uri="{FF2B5EF4-FFF2-40B4-BE49-F238E27FC236}">
                  <a16:creationId xmlns:a16="http://schemas.microsoft.com/office/drawing/2014/main" xmlns="" id="{CFA72A90-B58F-4BE2-AD46-FA4DBBE827E9}"/>
                </a:ext>
              </a:extLst>
            </p:cNvPr>
            <p:cNvSpPr/>
            <p:nvPr/>
          </p:nvSpPr>
          <p:spPr>
            <a:xfrm>
              <a:off x="3224750" y="2593294"/>
              <a:ext cx="33513" cy="87284"/>
            </a:xfrm>
            <a:custGeom>
              <a:avLst/>
              <a:gdLst>
                <a:gd name="connsiteX0" fmla="*/ 1078 w 7931"/>
                <a:gd name="connsiteY0" fmla="*/ 12 h 20656"/>
                <a:gd name="connsiteX1" fmla="*/ 5918 w 7931"/>
                <a:gd name="connsiteY1" fmla="*/ 20448 h 20656"/>
                <a:gd name="connsiteX2" fmla="*/ 6993 w 7931"/>
                <a:gd name="connsiteY2" fmla="*/ 10337 h 20656"/>
                <a:gd name="connsiteX3" fmla="*/ 1078 w 7931"/>
                <a:gd name="connsiteY3" fmla="*/ 12 h 20656"/>
              </a:gdLst>
              <a:ahLst/>
              <a:cxnLst>
                <a:cxn ang="0">
                  <a:pos x="connsiteX0" y="connsiteY0"/>
                </a:cxn>
                <a:cxn ang="0">
                  <a:pos x="connsiteX1" y="connsiteY1"/>
                </a:cxn>
                <a:cxn ang="0">
                  <a:pos x="connsiteX2" y="connsiteY2"/>
                </a:cxn>
                <a:cxn ang="0">
                  <a:pos x="connsiteX3" y="connsiteY3"/>
                </a:cxn>
              </a:cxnLst>
              <a:rect l="l" t="t" r="r" b="b"/>
              <a:pathLst>
                <a:path w="7931" h="20656">
                  <a:moveTo>
                    <a:pt x="1078" y="12"/>
                  </a:moveTo>
                  <a:cubicBezTo>
                    <a:pt x="-2149" y="1948"/>
                    <a:pt x="2583" y="18512"/>
                    <a:pt x="5918" y="20448"/>
                  </a:cubicBezTo>
                  <a:cubicBezTo>
                    <a:pt x="8069" y="21738"/>
                    <a:pt x="8606" y="16898"/>
                    <a:pt x="6993" y="10337"/>
                  </a:cubicBezTo>
                  <a:cubicBezTo>
                    <a:pt x="5810" y="5928"/>
                    <a:pt x="3229" y="-311"/>
                    <a:pt x="1078"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2" name="任意多边形: 形状 1199">
              <a:extLst>
                <a:ext uri="{FF2B5EF4-FFF2-40B4-BE49-F238E27FC236}">
                  <a16:creationId xmlns:a16="http://schemas.microsoft.com/office/drawing/2014/main" xmlns="" id="{01D4DC43-9DC6-4525-8DD1-0BE34C91020E}"/>
                </a:ext>
              </a:extLst>
            </p:cNvPr>
            <p:cNvSpPr/>
            <p:nvPr/>
          </p:nvSpPr>
          <p:spPr>
            <a:xfrm>
              <a:off x="3298728" y="2561441"/>
              <a:ext cx="29296" cy="87140"/>
            </a:xfrm>
            <a:custGeom>
              <a:avLst/>
              <a:gdLst>
                <a:gd name="connsiteX0" fmla="*/ 565 w 6933"/>
                <a:gd name="connsiteY0" fmla="*/ 21 h 20622"/>
                <a:gd name="connsiteX1" fmla="*/ 6050 w 6933"/>
                <a:gd name="connsiteY1" fmla="*/ 20564 h 20622"/>
                <a:gd name="connsiteX2" fmla="*/ 5512 w 6933"/>
                <a:gd name="connsiteY2" fmla="*/ 10346 h 20622"/>
                <a:gd name="connsiteX3" fmla="*/ 565 w 6933"/>
                <a:gd name="connsiteY3" fmla="*/ 21 h 20622"/>
              </a:gdLst>
              <a:ahLst/>
              <a:cxnLst>
                <a:cxn ang="0">
                  <a:pos x="connsiteX0" y="connsiteY0"/>
                </a:cxn>
                <a:cxn ang="0">
                  <a:pos x="connsiteX1" y="connsiteY1"/>
                </a:cxn>
                <a:cxn ang="0">
                  <a:pos x="connsiteX2" y="connsiteY2"/>
                </a:cxn>
                <a:cxn ang="0">
                  <a:pos x="connsiteX3" y="connsiteY3"/>
                </a:cxn>
              </a:cxnLst>
              <a:rect l="l" t="t" r="r" b="b"/>
              <a:pathLst>
                <a:path w="6933" h="20622">
                  <a:moveTo>
                    <a:pt x="565" y="21"/>
                  </a:moveTo>
                  <a:cubicBezTo>
                    <a:pt x="-1802" y="2280"/>
                    <a:pt x="3899" y="19596"/>
                    <a:pt x="6050" y="20564"/>
                  </a:cubicBezTo>
                  <a:cubicBezTo>
                    <a:pt x="7448" y="21210"/>
                    <a:pt x="7125" y="16370"/>
                    <a:pt x="5512" y="10346"/>
                  </a:cubicBezTo>
                  <a:cubicBezTo>
                    <a:pt x="4329" y="5829"/>
                    <a:pt x="2070" y="-409"/>
                    <a:pt x="565"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3" name="任意多边形: 形状 1200">
              <a:extLst>
                <a:ext uri="{FF2B5EF4-FFF2-40B4-BE49-F238E27FC236}">
                  <a16:creationId xmlns:a16="http://schemas.microsoft.com/office/drawing/2014/main" xmlns="" id="{7A119375-C0E0-489F-A299-EA7A1F9C3AFC}"/>
                </a:ext>
              </a:extLst>
            </p:cNvPr>
            <p:cNvSpPr/>
            <p:nvPr/>
          </p:nvSpPr>
          <p:spPr>
            <a:xfrm>
              <a:off x="3340794" y="2528807"/>
              <a:ext cx="25814" cy="86807"/>
            </a:xfrm>
            <a:custGeom>
              <a:avLst/>
              <a:gdLst>
                <a:gd name="connsiteX0" fmla="*/ 4054 w 6109"/>
                <a:gd name="connsiteY0" fmla="*/ 10325 h 20543"/>
                <a:gd name="connsiteX1" fmla="*/ 290 w 6109"/>
                <a:gd name="connsiteY1" fmla="*/ 0 h 20543"/>
                <a:gd name="connsiteX2" fmla="*/ 75 w 6109"/>
                <a:gd name="connsiteY2" fmla="*/ 0 h 20543"/>
                <a:gd name="connsiteX3" fmla="*/ 5990 w 6109"/>
                <a:gd name="connsiteY3" fmla="*/ 20543 h 20543"/>
                <a:gd name="connsiteX4" fmla="*/ 4054 w 6109"/>
                <a:gd name="connsiteY4" fmla="*/ 10325 h 20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9" h="20543">
                  <a:moveTo>
                    <a:pt x="4054" y="10325"/>
                  </a:moveTo>
                  <a:cubicBezTo>
                    <a:pt x="3194" y="7314"/>
                    <a:pt x="1258" y="1183"/>
                    <a:pt x="290" y="0"/>
                  </a:cubicBezTo>
                  <a:cubicBezTo>
                    <a:pt x="182" y="0"/>
                    <a:pt x="182" y="0"/>
                    <a:pt x="75" y="0"/>
                  </a:cubicBezTo>
                  <a:cubicBezTo>
                    <a:pt x="-678" y="1936"/>
                    <a:pt x="4484" y="19790"/>
                    <a:pt x="5990" y="20543"/>
                  </a:cubicBezTo>
                  <a:cubicBezTo>
                    <a:pt x="6528" y="20220"/>
                    <a:pt x="5130" y="14305"/>
                    <a:pt x="4054"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4" name="任意多边形: 形状 1201">
              <a:extLst>
                <a:ext uri="{FF2B5EF4-FFF2-40B4-BE49-F238E27FC236}">
                  <a16:creationId xmlns:a16="http://schemas.microsoft.com/office/drawing/2014/main" xmlns="" id="{32681D98-207C-49D0-8287-4F61A5D6C5B5}"/>
                </a:ext>
              </a:extLst>
            </p:cNvPr>
            <p:cNvSpPr/>
            <p:nvPr/>
          </p:nvSpPr>
          <p:spPr>
            <a:xfrm>
              <a:off x="3347927" y="2497448"/>
              <a:ext cx="24994" cy="85894"/>
            </a:xfrm>
            <a:custGeom>
              <a:avLst/>
              <a:gdLst>
                <a:gd name="connsiteX0" fmla="*/ 0 w 5915"/>
                <a:gd name="connsiteY0" fmla="*/ 0 h 20327"/>
                <a:gd name="connsiteX1" fmla="*/ 5915 w 5915"/>
                <a:gd name="connsiteY1" fmla="*/ 20328 h 20327"/>
                <a:gd name="connsiteX2" fmla="*/ 0 w 5915"/>
                <a:gd name="connsiteY2" fmla="*/ 0 h 20327"/>
              </a:gdLst>
              <a:ahLst/>
              <a:cxnLst>
                <a:cxn ang="0">
                  <a:pos x="connsiteX0" y="connsiteY0"/>
                </a:cxn>
                <a:cxn ang="0">
                  <a:pos x="connsiteX1" y="connsiteY1"/>
                </a:cxn>
                <a:cxn ang="0">
                  <a:pos x="connsiteX2" y="connsiteY2"/>
                </a:cxn>
              </a:cxnLst>
              <a:rect l="l" t="t" r="r" b="b"/>
              <a:pathLst>
                <a:path w="5915" h="20327">
                  <a:moveTo>
                    <a:pt x="0" y="0"/>
                  </a:moveTo>
                  <a:lnTo>
                    <a:pt x="5915" y="20328"/>
                  </a:lnTo>
                  <a:cubicBezTo>
                    <a:pt x="4840" y="16671"/>
                    <a:pt x="645" y="2151"/>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0" name="任意多边形: 形状 1207">
              <a:extLst>
                <a:ext uri="{FF2B5EF4-FFF2-40B4-BE49-F238E27FC236}">
                  <a16:creationId xmlns:a16="http://schemas.microsoft.com/office/drawing/2014/main" xmlns="" id="{F80E415F-7F23-4503-914C-9F48F37AF908}"/>
                </a:ext>
              </a:extLst>
            </p:cNvPr>
            <p:cNvSpPr/>
            <p:nvPr/>
          </p:nvSpPr>
          <p:spPr>
            <a:xfrm>
              <a:off x="2530928" y="2932368"/>
              <a:ext cx="61487" cy="90217"/>
            </a:xfrm>
            <a:custGeom>
              <a:avLst/>
              <a:gdLst>
                <a:gd name="connsiteX0" fmla="*/ 14480 w 14551"/>
                <a:gd name="connsiteY0" fmla="*/ 10868 h 21350"/>
                <a:gd name="connsiteX1" fmla="*/ 5445 w 14551"/>
                <a:gd name="connsiteY1" fmla="*/ 5 h 21350"/>
                <a:gd name="connsiteX2" fmla="*/ 4800 w 14551"/>
                <a:gd name="connsiteY2" fmla="*/ 19903 h 21350"/>
                <a:gd name="connsiteX3" fmla="*/ 14480 w 14551"/>
                <a:gd name="connsiteY3" fmla="*/ 10868 h 21350"/>
              </a:gdLst>
              <a:ahLst/>
              <a:cxnLst>
                <a:cxn ang="0">
                  <a:pos x="connsiteX0" y="connsiteY0"/>
                </a:cxn>
                <a:cxn ang="0">
                  <a:pos x="connsiteX1" y="connsiteY1"/>
                </a:cxn>
                <a:cxn ang="0">
                  <a:pos x="connsiteX2" y="connsiteY2"/>
                </a:cxn>
                <a:cxn ang="0">
                  <a:pos x="connsiteX3" y="connsiteY3"/>
                </a:cxn>
              </a:cxnLst>
              <a:rect l="l" t="t" r="r" b="b"/>
              <a:pathLst>
                <a:path w="14551" h="21350">
                  <a:moveTo>
                    <a:pt x="14480" y="10868"/>
                  </a:moveTo>
                  <a:cubicBezTo>
                    <a:pt x="14050" y="6243"/>
                    <a:pt x="10930" y="-210"/>
                    <a:pt x="5445" y="5"/>
                  </a:cubicBezTo>
                  <a:cubicBezTo>
                    <a:pt x="-2084" y="1511"/>
                    <a:pt x="-1331" y="15278"/>
                    <a:pt x="4800" y="19903"/>
                  </a:cubicBezTo>
                  <a:cubicBezTo>
                    <a:pt x="9962" y="23990"/>
                    <a:pt x="15233" y="18935"/>
                    <a:pt x="14480"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1" name="任意多边形: 形状 1208">
              <a:extLst>
                <a:ext uri="{FF2B5EF4-FFF2-40B4-BE49-F238E27FC236}">
                  <a16:creationId xmlns:a16="http://schemas.microsoft.com/office/drawing/2014/main" xmlns="" id="{085FEAE6-4F50-4D1F-9D0A-35776FD7429E}"/>
                </a:ext>
              </a:extLst>
            </p:cNvPr>
            <p:cNvSpPr/>
            <p:nvPr/>
          </p:nvSpPr>
          <p:spPr>
            <a:xfrm>
              <a:off x="2748014" y="2903254"/>
              <a:ext cx="54629" cy="89743"/>
            </a:xfrm>
            <a:custGeom>
              <a:avLst/>
              <a:gdLst>
                <a:gd name="connsiteX0" fmla="*/ 12796 w 12928"/>
                <a:gd name="connsiteY0" fmla="*/ 10767 h 21238"/>
                <a:gd name="connsiteX1" fmla="*/ 12796 w 12928"/>
                <a:gd name="connsiteY1" fmla="*/ 10767 h 21238"/>
                <a:gd name="connsiteX2" fmla="*/ 4515 w 12928"/>
                <a:gd name="connsiteY2" fmla="*/ 12 h 21238"/>
                <a:gd name="connsiteX3" fmla="*/ 4622 w 12928"/>
                <a:gd name="connsiteY3" fmla="*/ 19909 h 21238"/>
                <a:gd name="connsiteX4" fmla="*/ 12796 w 12928"/>
                <a:gd name="connsiteY4" fmla="*/ 10767 h 21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8" h="21238">
                  <a:moveTo>
                    <a:pt x="12796" y="10767"/>
                  </a:moveTo>
                  <a:lnTo>
                    <a:pt x="12796" y="10767"/>
                  </a:lnTo>
                  <a:cubicBezTo>
                    <a:pt x="12259" y="6142"/>
                    <a:pt x="9247" y="-311"/>
                    <a:pt x="4515" y="12"/>
                  </a:cubicBezTo>
                  <a:cubicBezTo>
                    <a:pt x="-2046" y="1625"/>
                    <a:pt x="-971" y="15285"/>
                    <a:pt x="4622" y="19909"/>
                  </a:cubicBezTo>
                  <a:cubicBezTo>
                    <a:pt x="9247" y="23781"/>
                    <a:pt x="13764" y="18726"/>
                    <a:pt x="12796"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2" name="任意多边形: 形状 1209">
              <a:extLst>
                <a:ext uri="{FF2B5EF4-FFF2-40B4-BE49-F238E27FC236}">
                  <a16:creationId xmlns:a16="http://schemas.microsoft.com/office/drawing/2014/main" xmlns="" id="{12C18F50-DF75-44F6-BDC3-D85251A8483E}"/>
                </a:ext>
              </a:extLst>
            </p:cNvPr>
            <p:cNvSpPr/>
            <p:nvPr/>
          </p:nvSpPr>
          <p:spPr>
            <a:xfrm>
              <a:off x="2936167" y="2872348"/>
              <a:ext cx="47234" cy="89900"/>
            </a:xfrm>
            <a:custGeom>
              <a:avLst/>
              <a:gdLst>
                <a:gd name="connsiteX0" fmla="*/ 10969 w 11178"/>
                <a:gd name="connsiteY0" fmla="*/ 10767 h 21275"/>
                <a:gd name="connsiteX1" fmla="*/ 3547 w 11178"/>
                <a:gd name="connsiteY1" fmla="*/ 12 h 21275"/>
                <a:gd name="connsiteX2" fmla="*/ 4946 w 11178"/>
                <a:gd name="connsiteY2" fmla="*/ 20340 h 21275"/>
                <a:gd name="connsiteX3" fmla="*/ 10969 w 11178"/>
                <a:gd name="connsiteY3" fmla="*/ 10767 h 21275"/>
              </a:gdLst>
              <a:ahLst/>
              <a:cxnLst>
                <a:cxn ang="0">
                  <a:pos x="connsiteX0" y="connsiteY0"/>
                </a:cxn>
                <a:cxn ang="0">
                  <a:pos x="connsiteX1" y="connsiteY1"/>
                </a:cxn>
                <a:cxn ang="0">
                  <a:pos x="connsiteX2" y="connsiteY2"/>
                </a:cxn>
                <a:cxn ang="0">
                  <a:pos x="connsiteX3" y="connsiteY3"/>
                </a:cxn>
              </a:cxnLst>
              <a:rect l="l" t="t" r="r" b="b"/>
              <a:pathLst>
                <a:path w="11178" h="21275">
                  <a:moveTo>
                    <a:pt x="10969" y="10767"/>
                  </a:moveTo>
                  <a:cubicBezTo>
                    <a:pt x="10324" y="6142"/>
                    <a:pt x="7527" y="-311"/>
                    <a:pt x="3547" y="12"/>
                  </a:cubicBezTo>
                  <a:cubicBezTo>
                    <a:pt x="-2260" y="1733"/>
                    <a:pt x="-325" y="16468"/>
                    <a:pt x="4946" y="20340"/>
                  </a:cubicBezTo>
                  <a:cubicBezTo>
                    <a:pt x="8818" y="23459"/>
                    <a:pt x="12044" y="18404"/>
                    <a:pt x="10969"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3" name="任意多边形: 形状 1210">
              <a:extLst>
                <a:ext uri="{FF2B5EF4-FFF2-40B4-BE49-F238E27FC236}">
                  <a16:creationId xmlns:a16="http://schemas.microsoft.com/office/drawing/2014/main" xmlns="" id="{9DCC6AC4-BE60-41C3-AD67-C4F0F2123E14}"/>
                </a:ext>
              </a:extLst>
            </p:cNvPr>
            <p:cNvSpPr/>
            <p:nvPr/>
          </p:nvSpPr>
          <p:spPr>
            <a:xfrm>
              <a:off x="3092768" y="2840990"/>
              <a:ext cx="41119" cy="89422"/>
            </a:xfrm>
            <a:custGeom>
              <a:avLst/>
              <a:gdLst>
                <a:gd name="connsiteX0" fmla="*/ 9402 w 9731"/>
                <a:gd name="connsiteY0" fmla="*/ 10660 h 21162"/>
                <a:gd name="connsiteX1" fmla="*/ 2734 w 9731"/>
                <a:gd name="connsiteY1" fmla="*/ 12 h 21162"/>
                <a:gd name="connsiteX2" fmla="*/ 5208 w 9731"/>
                <a:gd name="connsiteY2" fmla="*/ 20662 h 21162"/>
                <a:gd name="connsiteX3" fmla="*/ 9402 w 9731"/>
                <a:gd name="connsiteY3" fmla="*/ 10660 h 21162"/>
              </a:gdLst>
              <a:ahLst/>
              <a:cxnLst>
                <a:cxn ang="0">
                  <a:pos x="connsiteX0" y="connsiteY0"/>
                </a:cxn>
                <a:cxn ang="0">
                  <a:pos x="connsiteX1" y="connsiteY1"/>
                </a:cxn>
                <a:cxn ang="0">
                  <a:pos x="connsiteX2" y="connsiteY2"/>
                </a:cxn>
                <a:cxn ang="0">
                  <a:pos x="connsiteX3" y="connsiteY3"/>
                </a:cxn>
              </a:cxnLst>
              <a:rect l="l" t="t" r="r" b="b"/>
              <a:pathLst>
                <a:path w="9731" h="21162">
                  <a:moveTo>
                    <a:pt x="9402" y="10660"/>
                  </a:moveTo>
                  <a:cubicBezTo>
                    <a:pt x="8649" y="6035"/>
                    <a:pt x="6068" y="-311"/>
                    <a:pt x="2734" y="12"/>
                  </a:cubicBezTo>
                  <a:cubicBezTo>
                    <a:pt x="-2429" y="1948"/>
                    <a:pt x="475" y="17543"/>
                    <a:pt x="5208" y="20662"/>
                  </a:cubicBezTo>
                  <a:cubicBezTo>
                    <a:pt x="8434" y="22814"/>
                    <a:pt x="10585" y="17758"/>
                    <a:pt x="9402" y="10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4" name="任意多边形: 形状 1211">
              <a:extLst>
                <a:ext uri="{FF2B5EF4-FFF2-40B4-BE49-F238E27FC236}">
                  <a16:creationId xmlns:a16="http://schemas.microsoft.com/office/drawing/2014/main" xmlns="" id="{F8D86DB9-91FB-42E8-BC82-6F5A0D361955}"/>
                </a:ext>
              </a:extLst>
            </p:cNvPr>
            <p:cNvSpPr/>
            <p:nvPr/>
          </p:nvSpPr>
          <p:spPr>
            <a:xfrm>
              <a:off x="3218763" y="2808723"/>
              <a:ext cx="34405" cy="89422"/>
            </a:xfrm>
            <a:custGeom>
              <a:avLst/>
              <a:gdLst>
                <a:gd name="connsiteX0" fmla="*/ 7657 w 8142"/>
                <a:gd name="connsiteY0" fmla="*/ 10660 h 21162"/>
                <a:gd name="connsiteX1" fmla="*/ 1849 w 8142"/>
                <a:gd name="connsiteY1" fmla="*/ 12 h 21162"/>
                <a:gd name="connsiteX2" fmla="*/ 4860 w 8142"/>
                <a:gd name="connsiteY2" fmla="*/ 20662 h 21162"/>
                <a:gd name="connsiteX3" fmla="*/ 7657 w 8142"/>
                <a:gd name="connsiteY3" fmla="*/ 10660 h 21162"/>
              </a:gdLst>
              <a:ahLst/>
              <a:cxnLst>
                <a:cxn ang="0">
                  <a:pos x="connsiteX0" y="connsiteY0"/>
                </a:cxn>
                <a:cxn ang="0">
                  <a:pos x="connsiteX1" y="connsiteY1"/>
                </a:cxn>
                <a:cxn ang="0">
                  <a:pos x="connsiteX2" y="connsiteY2"/>
                </a:cxn>
                <a:cxn ang="0">
                  <a:pos x="connsiteX3" y="connsiteY3"/>
                </a:cxn>
              </a:cxnLst>
              <a:rect l="l" t="t" r="r" b="b"/>
              <a:pathLst>
                <a:path w="8142" h="21162">
                  <a:moveTo>
                    <a:pt x="7657" y="10660"/>
                  </a:moveTo>
                  <a:cubicBezTo>
                    <a:pt x="6796" y="6035"/>
                    <a:pt x="4430" y="-311"/>
                    <a:pt x="1849" y="12"/>
                  </a:cubicBezTo>
                  <a:cubicBezTo>
                    <a:pt x="-2131" y="1948"/>
                    <a:pt x="988" y="17543"/>
                    <a:pt x="4860" y="20662"/>
                  </a:cubicBezTo>
                  <a:cubicBezTo>
                    <a:pt x="7549" y="22814"/>
                    <a:pt x="8947" y="17758"/>
                    <a:pt x="7657" y="10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5" name="任意多边形: 形状 1212">
              <a:extLst>
                <a:ext uri="{FF2B5EF4-FFF2-40B4-BE49-F238E27FC236}">
                  <a16:creationId xmlns:a16="http://schemas.microsoft.com/office/drawing/2014/main" xmlns="" id="{EEA40EC2-C6E8-4287-88E2-EF9D488A85AE}"/>
                </a:ext>
              </a:extLst>
            </p:cNvPr>
            <p:cNvSpPr/>
            <p:nvPr/>
          </p:nvSpPr>
          <p:spPr>
            <a:xfrm>
              <a:off x="3313374" y="2775962"/>
              <a:ext cx="27547" cy="89126"/>
            </a:xfrm>
            <a:custGeom>
              <a:avLst/>
              <a:gdLst>
                <a:gd name="connsiteX0" fmla="*/ 970 w 6519"/>
                <a:gd name="connsiteY0" fmla="*/ 21 h 21092"/>
                <a:gd name="connsiteX1" fmla="*/ 4735 w 6519"/>
                <a:gd name="connsiteY1" fmla="*/ 20887 h 21092"/>
                <a:gd name="connsiteX2" fmla="*/ 5810 w 6519"/>
                <a:gd name="connsiteY2" fmla="*/ 10561 h 21092"/>
                <a:gd name="connsiteX3" fmla="*/ 970 w 6519"/>
                <a:gd name="connsiteY3" fmla="*/ 21 h 21092"/>
              </a:gdLst>
              <a:ahLst/>
              <a:cxnLst>
                <a:cxn ang="0">
                  <a:pos x="connsiteX0" y="connsiteY0"/>
                </a:cxn>
                <a:cxn ang="0">
                  <a:pos x="connsiteX1" y="connsiteY1"/>
                </a:cxn>
                <a:cxn ang="0">
                  <a:pos x="connsiteX2" y="connsiteY2"/>
                </a:cxn>
                <a:cxn ang="0">
                  <a:pos x="connsiteX3" y="connsiteY3"/>
                </a:cxn>
              </a:cxnLst>
              <a:rect l="l" t="t" r="r" b="b"/>
              <a:pathLst>
                <a:path w="6519" h="21092">
                  <a:moveTo>
                    <a:pt x="970" y="21"/>
                  </a:moveTo>
                  <a:cubicBezTo>
                    <a:pt x="-1826" y="1957"/>
                    <a:pt x="2046" y="18843"/>
                    <a:pt x="4735" y="20887"/>
                  </a:cubicBezTo>
                  <a:cubicBezTo>
                    <a:pt x="6563" y="22177"/>
                    <a:pt x="7101" y="17230"/>
                    <a:pt x="5810" y="10561"/>
                  </a:cubicBezTo>
                  <a:cubicBezTo>
                    <a:pt x="4950" y="5936"/>
                    <a:pt x="2906" y="-409"/>
                    <a:pt x="970"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6" name="任意多边形: 形状 1213">
              <a:extLst>
                <a:ext uri="{FF2B5EF4-FFF2-40B4-BE49-F238E27FC236}">
                  <a16:creationId xmlns:a16="http://schemas.microsoft.com/office/drawing/2014/main" xmlns="" id="{20B63F36-4960-4270-BBBB-1C29E8F205AF}"/>
                </a:ext>
              </a:extLst>
            </p:cNvPr>
            <p:cNvSpPr/>
            <p:nvPr/>
          </p:nvSpPr>
          <p:spPr>
            <a:xfrm>
              <a:off x="3374476" y="2743239"/>
              <a:ext cx="22801" cy="88949"/>
            </a:xfrm>
            <a:custGeom>
              <a:avLst/>
              <a:gdLst>
                <a:gd name="connsiteX0" fmla="*/ 4257 w 5396"/>
                <a:gd name="connsiteY0" fmla="*/ 10561 h 21050"/>
                <a:gd name="connsiteX1" fmla="*/ 385 w 5396"/>
                <a:gd name="connsiteY1" fmla="*/ 21 h 21050"/>
                <a:gd name="connsiteX2" fmla="*/ 4794 w 5396"/>
                <a:gd name="connsiteY2" fmla="*/ 20994 h 21050"/>
                <a:gd name="connsiteX3" fmla="*/ 4257 w 5396"/>
                <a:gd name="connsiteY3" fmla="*/ 10561 h 21050"/>
              </a:gdLst>
              <a:ahLst/>
              <a:cxnLst>
                <a:cxn ang="0">
                  <a:pos x="connsiteX0" y="connsiteY0"/>
                </a:cxn>
                <a:cxn ang="0">
                  <a:pos x="connsiteX1" y="connsiteY1"/>
                </a:cxn>
                <a:cxn ang="0">
                  <a:pos x="connsiteX2" y="connsiteY2"/>
                </a:cxn>
                <a:cxn ang="0">
                  <a:pos x="connsiteX3" y="connsiteY3"/>
                </a:cxn>
              </a:cxnLst>
              <a:rect l="l" t="t" r="r" b="b"/>
              <a:pathLst>
                <a:path w="5396" h="21050">
                  <a:moveTo>
                    <a:pt x="4257" y="10561"/>
                  </a:moveTo>
                  <a:cubicBezTo>
                    <a:pt x="3289" y="5936"/>
                    <a:pt x="1460" y="-409"/>
                    <a:pt x="385" y="21"/>
                  </a:cubicBezTo>
                  <a:cubicBezTo>
                    <a:pt x="-1336" y="2279"/>
                    <a:pt x="3181" y="20026"/>
                    <a:pt x="4794" y="20994"/>
                  </a:cubicBezTo>
                  <a:cubicBezTo>
                    <a:pt x="5762" y="21639"/>
                    <a:pt x="5547" y="16692"/>
                    <a:pt x="4257" y="10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7" name="任意多边形: 形状 1214">
              <a:extLst>
                <a:ext uri="{FF2B5EF4-FFF2-40B4-BE49-F238E27FC236}">
                  <a16:creationId xmlns:a16="http://schemas.microsoft.com/office/drawing/2014/main" xmlns="" id="{5E5E70C5-49C4-42E8-9D16-7B7A237A2592}"/>
                </a:ext>
              </a:extLst>
            </p:cNvPr>
            <p:cNvSpPr/>
            <p:nvPr/>
          </p:nvSpPr>
          <p:spPr>
            <a:xfrm>
              <a:off x="3401545" y="2710600"/>
              <a:ext cx="20034" cy="88624"/>
            </a:xfrm>
            <a:custGeom>
              <a:avLst/>
              <a:gdLst>
                <a:gd name="connsiteX0" fmla="*/ 2 w 4741"/>
                <a:gd name="connsiteY0" fmla="*/ 0 h 20973"/>
                <a:gd name="connsiteX1" fmla="*/ 4735 w 4741"/>
                <a:gd name="connsiteY1" fmla="*/ 20973 h 20973"/>
                <a:gd name="connsiteX2" fmla="*/ 2906 w 4741"/>
                <a:gd name="connsiteY2" fmla="*/ 10540 h 20973"/>
                <a:gd name="connsiteX3" fmla="*/ 2 w 4741"/>
                <a:gd name="connsiteY3" fmla="*/ 0 h 20973"/>
              </a:gdLst>
              <a:ahLst/>
              <a:cxnLst>
                <a:cxn ang="0">
                  <a:pos x="connsiteX0" y="connsiteY0"/>
                </a:cxn>
                <a:cxn ang="0">
                  <a:pos x="connsiteX1" y="connsiteY1"/>
                </a:cxn>
                <a:cxn ang="0">
                  <a:pos x="connsiteX2" y="connsiteY2"/>
                </a:cxn>
                <a:cxn ang="0">
                  <a:pos x="connsiteX3" y="connsiteY3"/>
                </a:cxn>
              </a:cxnLst>
              <a:rect l="l" t="t" r="r" b="b"/>
              <a:pathLst>
                <a:path w="4741" h="20973">
                  <a:moveTo>
                    <a:pt x="2" y="0"/>
                  </a:moveTo>
                  <a:cubicBezTo>
                    <a:pt x="-105" y="968"/>
                    <a:pt x="3552" y="19898"/>
                    <a:pt x="4735" y="20973"/>
                  </a:cubicBezTo>
                  <a:cubicBezTo>
                    <a:pt x="4842" y="19898"/>
                    <a:pt x="3552" y="13660"/>
                    <a:pt x="2906" y="10540"/>
                  </a:cubicBezTo>
                  <a:cubicBezTo>
                    <a:pt x="2369" y="8174"/>
                    <a:pt x="648" y="538"/>
                    <a:pt x="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2" name="任意多边形: 形状 1219">
              <a:extLst>
                <a:ext uri="{FF2B5EF4-FFF2-40B4-BE49-F238E27FC236}">
                  <a16:creationId xmlns:a16="http://schemas.microsoft.com/office/drawing/2014/main" xmlns="" id="{E8FE25F2-9D9E-4C7C-9581-5B541ECD91E4}"/>
                </a:ext>
              </a:extLst>
            </p:cNvPr>
            <p:cNvSpPr/>
            <p:nvPr/>
          </p:nvSpPr>
          <p:spPr>
            <a:xfrm>
              <a:off x="3385839" y="2926888"/>
              <a:ext cx="21758" cy="90352"/>
            </a:xfrm>
            <a:custGeom>
              <a:avLst/>
              <a:gdLst>
                <a:gd name="connsiteX0" fmla="*/ 4580 w 5149"/>
                <a:gd name="connsiteY0" fmla="*/ 10767 h 21382"/>
                <a:gd name="connsiteX1" fmla="*/ 815 w 5149"/>
                <a:gd name="connsiteY1" fmla="*/ 12 h 21382"/>
                <a:gd name="connsiteX2" fmla="*/ 4042 w 5149"/>
                <a:gd name="connsiteY2" fmla="*/ 21308 h 21382"/>
                <a:gd name="connsiteX3" fmla="*/ 4580 w 5149"/>
                <a:gd name="connsiteY3" fmla="*/ 10767 h 21382"/>
              </a:gdLst>
              <a:ahLst/>
              <a:cxnLst>
                <a:cxn ang="0">
                  <a:pos x="connsiteX0" y="connsiteY0"/>
                </a:cxn>
                <a:cxn ang="0">
                  <a:pos x="connsiteX1" y="connsiteY1"/>
                </a:cxn>
                <a:cxn ang="0">
                  <a:pos x="connsiteX2" y="connsiteY2"/>
                </a:cxn>
                <a:cxn ang="0">
                  <a:pos x="connsiteX3" y="connsiteY3"/>
                </a:cxn>
              </a:cxnLst>
              <a:rect l="l" t="t" r="r" b="b"/>
              <a:pathLst>
                <a:path w="5149" h="21382">
                  <a:moveTo>
                    <a:pt x="4580" y="10767"/>
                  </a:moveTo>
                  <a:cubicBezTo>
                    <a:pt x="3934" y="6142"/>
                    <a:pt x="2213" y="-311"/>
                    <a:pt x="815" y="12"/>
                  </a:cubicBezTo>
                  <a:cubicBezTo>
                    <a:pt x="-1659" y="2270"/>
                    <a:pt x="2106" y="20340"/>
                    <a:pt x="4042" y="21308"/>
                  </a:cubicBezTo>
                  <a:cubicBezTo>
                    <a:pt x="5225" y="22061"/>
                    <a:pt x="5548" y="17005"/>
                    <a:pt x="4580"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3" name="任意多边形: 形状 1220">
              <a:extLst>
                <a:ext uri="{FF2B5EF4-FFF2-40B4-BE49-F238E27FC236}">
                  <a16:creationId xmlns:a16="http://schemas.microsoft.com/office/drawing/2014/main" xmlns="" id="{C19828AF-0FB9-42F2-99F1-B2509FF948BF}"/>
                </a:ext>
              </a:extLst>
            </p:cNvPr>
            <p:cNvSpPr/>
            <p:nvPr/>
          </p:nvSpPr>
          <p:spPr>
            <a:xfrm>
              <a:off x="3429181" y="2894216"/>
              <a:ext cx="16539" cy="89988"/>
            </a:xfrm>
            <a:custGeom>
              <a:avLst/>
              <a:gdLst>
                <a:gd name="connsiteX0" fmla="*/ 3787 w 3914"/>
                <a:gd name="connsiteY0" fmla="*/ 21296 h 21296"/>
                <a:gd name="connsiteX1" fmla="*/ 2927 w 3914"/>
                <a:gd name="connsiteY1" fmla="*/ 10648 h 21296"/>
                <a:gd name="connsiteX2" fmla="*/ 345 w 3914"/>
                <a:gd name="connsiteY2" fmla="*/ 0 h 21296"/>
                <a:gd name="connsiteX3" fmla="*/ 130 w 3914"/>
                <a:gd name="connsiteY3" fmla="*/ 0 h 21296"/>
                <a:gd name="connsiteX4" fmla="*/ 3572 w 3914"/>
                <a:gd name="connsiteY4" fmla="*/ 21296 h 21296"/>
                <a:gd name="connsiteX5" fmla="*/ 3787 w 3914"/>
                <a:gd name="connsiteY5" fmla="*/ 21296 h 2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4" h="21296">
                  <a:moveTo>
                    <a:pt x="3787" y="21296"/>
                  </a:moveTo>
                  <a:cubicBezTo>
                    <a:pt x="4218" y="20113"/>
                    <a:pt x="3465" y="13875"/>
                    <a:pt x="2927" y="10648"/>
                  </a:cubicBezTo>
                  <a:cubicBezTo>
                    <a:pt x="2389" y="7206"/>
                    <a:pt x="1206" y="1183"/>
                    <a:pt x="345" y="0"/>
                  </a:cubicBezTo>
                  <a:cubicBezTo>
                    <a:pt x="238" y="0"/>
                    <a:pt x="238" y="0"/>
                    <a:pt x="130" y="0"/>
                  </a:cubicBezTo>
                  <a:cubicBezTo>
                    <a:pt x="-622" y="1936"/>
                    <a:pt x="2066" y="19252"/>
                    <a:pt x="3572" y="21296"/>
                  </a:cubicBezTo>
                  <a:cubicBezTo>
                    <a:pt x="3680" y="21296"/>
                    <a:pt x="3787" y="21296"/>
                    <a:pt x="3787" y="212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3" name="任意多边形: 形状 1230">
              <a:extLst>
                <a:ext uri="{FF2B5EF4-FFF2-40B4-BE49-F238E27FC236}">
                  <a16:creationId xmlns:a16="http://schemas.microsoft.com/office/drawing/2014/main" xmlns="" id="{0B66142A-5A7E-4210-972A-1B30C3C0F010}"/>
                </a:ext>
              </a:extLst>
            </p:cNvPr>
            <p:cNvSpPr/>
            <p:nvPr/>
          </p:nvSpPr>
          <p:spPr>
            <a:xfrm>
              <a:off x="80117" y="3082373"/>
              <a:ext cx="86494" cy="90322"/>
            </a:xfrm>
            <a:custGeom>
              <a:avLst/>
              <a:gdLst>
                <a:gd name="connsiteX0" fmla="*/ 20445 w 20469"/>
                <a:gd name="connsiteY0" fmla="*/ 11616 h 21375"/>
                <a:gd name="connsiteX1" fmla="*/ 10012 w 20469"/>
                <a:gd name="connsiteY1" fmla="*/ 0 h 21375"/>
                <a:gd name="connsiteX2" fmla="*/ 2376 w 20469"/>
                <a:gd name="connsiteY2" fmla="*/ 17639 h 21375"/>
                <a:gd name="connsiteX3" fmla="*/ 20445 w 20469"/>
                <a:gd name="connsiteY3" fmla="*/ 11616 h 21375"/>
              </a:gdLst>
              <a:ahLst/>
              <a:cxnLst>
                <a:cxn ang="0">
                  <a:pos x="connsiteX0" y="connsiteY0"/>
                </a:cxn>
                <a:cxn ang="0">
                  <a:pos x="connsiteX1" y="connsiteY1"/>
                </a:cxn>
                <a:cxn ang="0">
                  <a:pos x="connsiteX2" y="connsiteY2"/>
                </a:cxn>
                <a:cxn ang="0">
                  <a:pos x="connsiteX3" y="connsiteY3"/>
                </a:cxn>
              </a:cxnLst>
              <a:rect l="l" t="t" r="r" b="b"/>
              <a:pathLst>
                <a:path w="20469" h="21375">
                  <a:moveTo>
                    <a:pt x="20445" y="11616"/>
                  </a:moveTo>
                  <a:cubicBezTo>
                    <a:pt x="20768" y="6991"/>
                    <a:pt x="17864" y="215"/>
                    <a:pt x="10012" y="0"/>
                  </a:cubicBezTo>
                  <a:cubicBezTo>
                    <a:pt x="547" y="645"/>
                    <a:pt x="-2679" y="11401"/>
                    <a:pt x="2376" y="17639"/>
                  </a:cubicBezTo>
                  <a:cubicBezTo>
                    <a:pt x="8291" y="24845"/>
                    <a:pt x="19692" y="20973"/>
                    <a:pt x="20445"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4" name="任意多边形: 形状 1231">
              <a:extLst>
                <a:ext uri="{FF2B5EF4-FFF2-40B4-BE49-F238E27FC236}">
                  <a16:creationId xmlns:a16="http://schemas.microsoft.com/office/drawing/2014/main" xmlns="" id="{4BD8014F-8F3B-48C5-B1D2-3E95DC7FEAC5}"/>
                </a:ext>
              </a:extLst>
            </p:cNvPr>
            <p:cNvSpPr/>
            <p:nvPr/>
          </p:nvSpPr>
          <p:spPr>
            <a:xfrm>
              <a:off x="411357" y="3074644"/>
              <a:ext cx="86566" cy="90314"/>
            </a:xfrm>
            <a:custGeom>
              <a:avLst/>
              <a:gdLst>
                <a:gd name="connsiteX0" fmla="*/ 2503 w 20486"/>
                <a:gd name="connsiteY0" fmla="*/ 17747 h 21373"/>
                <a:gd name="connsiteX1" fmla="*/ 20464 w 20486"/>
                <a:gd name="connsiteY1" fmla="*/ 11508 h 21373"/>
                <a:gd name="connsiteX2" fmla="*/ 9816 w 20486"/>
                <a:gd name="connsiteY2" fmla="*/ 0 h 21373"/>
                <a:gd name="connsiteX3" fmla="*/ 2503 w 20486"/>
                <a:gd name="connsiteY3" fmla="*/ 17747 h 21373"/>
              </a:gdLst>
              <a:ahLst/>
              <a:cxnLst>
                <a:cxn ang="0">
                  <a:pos x="connsiteX0" y="connsiteY0"/>
                </a:cxn>
                <a:cxn ang="0">
                  <a:pos x="connsiteX1" y="connsiteY1"/>
                </a:cxn>
                <a:cxn ang="0">
                  <a:pos x="connsiteX2" y="connsiteY2"/>
                </a:cxn>
                <a:cxn ang="0">
                  <a:pos x="connsiteX3" y="connsiteY3"/>
                </a:cxn>
              </a:cxnLst>
              <a:rect l="l" t="t" r="r" b="b"/>
              <a:pathLst>
                <a:path w="20486" h="21373">
                  <a:moveTo>
                    <a:pt x="2503" y="17747"/>
                  </a:moveTo>
                  <a:cubicBezTo>
                    <a:pt x="8526" y="24845"/>
                    <a:pt x="19927" y="20866"/>
                    <a:pt x="20464" y="11508"/>
                  </a:cubicBezTo>
                  <a:cubicBezTo>
                    <a:pt x="20787" y="6884"/>
                    <a:pt x="17560" y="215"/>
                    <a:pt x="9816" y="0"/>
                  </a:cubicBezTo>
                  <a:cubicBezTo>
                    <a:pt x="351" y="753"/>
                    <a:pt x="-2660" y="11616"/>
                    <a:pt x="2503" y="1774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5" name="任意多边形: 形状 1232">
              <a:extLst>
                <a:ext uri="{FF2B5EF4-FFF2-40B4-BE49-F238E27FC236}">
                  <a16:creationId xmlns:a16="http://schemas.microsoft.com/office/drawing/2014/main" xmlns="" id="{6C542A53-E177-41C1-9E37-9D2332513F32}"/>
                </a:ext>
              </a:extLst>
            </p:cNvPr>
            <p:cNvSpPr/>
            <p:nvPr/>
          </p:nvSpPr>
          <p:spPr>
            <a:xfrm>
              <a:off x="742712" y="3063738"/>
              <a:ext cx="86025" cy="91041"/>
            </a:xfrm>
            <a:custGeom>
              <a:avLst/>
              <a:gdLst>
                <a:gd name="connsiteX0" fmla="*/ 20349 w 20358"/>
                <a:gd name="connsiteY0" fmla="*/ 11401 h 21545"/>
                <a:gd name="connsiteX1" fmla="*/ 9593 w 20358"/>
                <a:gd name="connsiteY1" fmla="*/ 0 h 21545"/>
                <a:gd name="connsiteX2" fmla="*/ 2710 w 20358"/>
                <a:gd name="connsiteY2" fmla="*/ 17854 h 21545"/>
                <a:gd name="connsiteX3" fmla="*/ 20349 w 20358"/>
                <a:gd name="connsiteY3" fmla="*/ 11401 h 21545"/>
              </a:gdLst>
              <a:ahLst/>
              <a:cxnLst>
                <a:cxn ang="0">
                  <a:pos x="connsiteX0" y="connsiteY0"/>
                </a:cxn>
                <a:cxn ang="0">
                  <a:pos x="connsiteX1" y="connsiteY1"/>
                </a:cxn>
                <a:cxn ang="0">
                  <a:pos x="connsiteX2" y="connsiteY2"/>
                </a:cxn>
                <a:cxn ang="0">
                  <a:pos x="connsiteX3" y="connsiteY3"/>
                </a:cxn>
              </a:cxnLst>
              <a:rect l="l" t="t" r="r" b="b"/>
              <a:pathLst>
                <a:path w="20358" h="21545">
                  <a:moveTo>
                    <a:pt x="20349" y="11401"/>
                  </a:moveTo>
                  <a:cubicBezTo>
                    <a:pt x="20564" y="6776"/>
                    <a:pt x="17337" y="108"/>
                    <a:pt x="9593" y="0"/>
                  </a:cubicBezTo>
                  <a:cubicBezTo>
                    <a:pt x="128" y="860"/>
                    <a:pt x="-2668" y="11724"/>
                    <a:pt x="2710" y="17854"/>
                  </a:cubicBezTo>
                  <a:cubicBezTo>
                    <a:pt x="8840" y="25060"/>
                    <a:pt x="19919" y="21081"/>
                    <a:pt x="20349"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6" name="任意多边形: 形状 1233">
              <a:extLst>
                <a:ext uri="{FF2B5EF4-FFF2-40B4-BE49-F238E27FC236}">
                  <a16:creationId xmlns:a16="http://schemas.microsoft.com/office/drawing/2014/main" xmlns="" id="{F7B2B989-AB07-4E74-99DB-1587133A0BBC}"/>
                </a:ext>
              </a:extLst>
            </p:cNvPr>
            <p:cNvSpPr/>
            <p:nvPr/>
          </p:nvSpPr>
          <p:spPr>
            <a:xfrm>
              <a:off x="1070568" y="3049650"/>
              <a:ext cx="85370" cy="90804"/>
            </a:xfrm>
            <a:custGeom>
              <a:avLst/>
              <a:gdLst>
                <a:gd name="connsiteX0" fmla="*/ 20201 w 20203"/>
                <a:gd name="connsiteY0" fmla="*/ 11293 h 21489"/>
                <a:gd name="connsiteX1" fmla="*/ 20201 w 20203"/>
                <a:gd name="connsiteY1" fmla="*/ 11293 h 21489"/>
                <a:gd name="connsiteX2" fmla="*/ 9230 w 20203"/>
                <a:gd name="connsiteY2" fmla="*/ 0 h 21489"/>
                <a:gd name="connsiteX3" fmla="*/ 2777 w 20203"/>
                <a:gd name="connsiteY3" fmla="*/ 17854 h 21489"/>
                <a:gd name="connsiteX4" fmla="*/ 20201 w 20203"/>
                <a:gd name="connsiteY4" fmla="*/ 11293 h 21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03" h="21489">
                  <a:moveTo>
                    <a:pt x="20201" y="11293"/>
                  </a:moveTo>
                  <a:lnTo>
                    <a:pt x="20201" y="11293"/>
                  </a:lnTo>
                  <a:cubicBezTo>
                    <a:pt x="20309" y="6668"/>
                    <a:pt x="16975" y="0"/>
                    <a:pt x="9230" y="0"/>
                  </a:cubicBezTo>
                  <a:cubicBezTo>
                    <a:pt x="-19" y="968"/>
                    <a:pt x="-2601" y="11831"/>
                    <a:pt x="2777" y="17854"/>
                  </a:cubicBezTo>
                  <a:cubicBezTo>
                    <a:pt x="9123" y="25060"/>
                    <a:pt x="19986" y="20866"/>
                    <a:pt x="20201"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7" name="任意多边形: 形状 1234">
              <a:extLst>
                <a:ext uri="{FF2B5EF4-FFF2-40B4-BE49-F238E27FC236}">
                  <a16:creationId xmlns:a16="http://schemas.microsoft.com/office/drawing/2014/main" xmlns="" id="{87154988-FC10-481C-9029-E9BDFE9903D9}"/>
                </a:ext>
              </a:extLst>
            </p:cNvPr>
            <p:cNvSpPr/>
            <p:nvPr/>
          </p:nvSpPr>
          <p:spPr>
            <a:xfrm>
              <a:off x="1393839" y="3031924"/>
              <a:ext cx="83418" cy="90373"/>
            </a:xfrm>
            <a:custGeom>
              <a:avLst/>
              <a:gdLst>
                <a:gd name="connsiteX0" fmla="*/ 19741 w 19741"/>
                <a:gd name="connsiteY0" fmla="*/ 11186 h 21387"/>
                <a:gd name="connsiteX1" fmla="*/ 8770 w 19741"/>
                <a:gd name="connsiteY1" fmla="*/ 0 h 21387"/>
                <a:gd name="connsiteX2" fmla="*/ 3607 w 19741"/>
                <a:gd name="connsiteY2" fmla="*/ 18715 h 21387"/>
                <a:gd name="connsiteX3" fmla="*/ 19741 w 19741"/>
                <a:gd name="connsiteY3" fmla="*/ 11186 h 21387"/>
              </a:gdLst>
              <a:ahLst/>
              <a:cxnLst>
                <a:cxn ang="0">
                  <a:pos x="connsiteX0" y="connsiteY0"/>
                </a:cxn>
                <a:cxn ang="0">
                  <a:pos x="connsiteX1" y="connsiteY1"/>
                </a:cxn>
                <a:cxn ang="0">
                  <a:pos x="connsiteX2" y="connsiteY2"/>
                </a:cxn>
                <a:cxn ang="0">
                  <a:pos x="connsiteX3" y="connsiteY3"/>
                </a:cxn>
              </a:cxnLst>
              <a:rect l="l" t="t" r="r" b="b"/>
              <a:pathLst>
                <a:path w="19741" h="21387">
                  <a:moveTo>
                    <a:pt x="19741" y="11186"/>
                  </a:moveTo>
                  <a:cubicBezTo>
                    <a:pt x="19741" y="6561"/>
                    <a:pt x="16299" y="0"/>
                    <a:pt x="8770" y="0"/>
                  </a:cubicBezTo>
                  <a:cubicBezTo>
                    <a:pt x="-695" y="1076"/>
                    <a:pt x="-2631" y="12907"/>
                    <a:pt x="3607" y="18715"/>
                  </a:cubicBezTo>
                  <a:cubicBezTo>
                    <a:pt x="9953" y="24630"/>
                    <a:pt x="19848" y="20113"/>
                    <a:pt x="19741" y="111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8" name="任意多边形: 形状 1235">
              <a:extLst>
                <a:ext uri="{FF2B5EF4-FFF2-40B4-BE49-F238E27FC236}">
                  <a16:creationId xmlns:a16="http://schemas.microsoft.com/office/drawing/2014/main" xmlns="" id="{5B4B788C-EA78-48A5-98B4-04BB104F9B39}"/>
                </a:ext>
              </a:extLst>
            </p:cNvPr>
            <p:cNvSpPr/>
            <p:nvPr/>
          </p:nvSpPr>
          <p:spPr>
            <a:xfrm>
              <a:off x="1708600" y="3011011"/>
              <a:ext cx="81351" cy="90187"/>
            </a:xfrm>
            <a:custGeom>
              <a:avLst/>
              <a:gdLst>
                <a:gd name="connsiteX0" fmla="*/ 19249 w 19252"/>
                <a:gd name="connsiteY0" fmla="*/ 11080 h 21343"/>
                <a:gd name="connsiteX1" fmla="*/ 8278 w 19252"/>
                <a:gd name="connsiteY1" fmla="*/ 1 h 21343"/>
                <a:gd name="connsiteX2" fmla="*/ 3654 w 19252"/>
                <a:gd name="connsiteY2" fmla="*/ 18716 h 21343"/>
                <a:gd name="connsiteX3" fmla="*/ 19249 w 19252"/>
                <a:gd name="connsiteY3" fmla="*/ 11080 h 21343"/>
              </a:gdLst>
              <a:ahLst/>
              <a:cxnLst>
                <a:cxn ang="0">
                  <a:pos x="connsiteX0" y="connsiteY0"/>
                </a:cxn>
                <a:cxn ang="0">
                  <a:pos x="connsiteX1" y="connsiteY1"/>
                </a:cxn>
                <a:cxn ang="0">
                  <a:pos x="connsiteX2" y="connsiteY2"/>
                </a:cxn>
                <a:cxn ang="0">
                  <a:pos x="connsiteX3" y="connsiteY3"/>
                </a:cxn>
              </a:cxnLst>
              <a:rect l="l" t="t" r="r" b="b"/>
              <a:pathLst>
                <a:path w="19252" h="21343">
                  <a:moveTo>
                    <a:pt x="19249" y="11080"/>
                  </a:moveTo>
                  <a:cubicBezTo>
                    <a:pt x="19142" y="6455"/>
                    <a:pt x="15592" y="-106"/>
                    <a:pt x="8278" y="1"/>
                  </a:cubicBezTo>
                  <a:cubicBezTo>
                    <a:pt x="-864" y="1184"/>
                    <a:pt x="-2477" y="13016"/>
                    <a:pt x="3654" y="18716"/>
                  </a:cubicBezTo>
                  <a:cubicBezTo>
                    <a:pt x="10107" y="24632"/>
                    <a:pt x="19464" y="19899"/>
                    <a:pt x="19249" y="110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9" name="任意多边形: 形状 1236">
              <a:extLst>
                <a:ext uri="{FF2B5EF4-FFF2-40B4-BE49-F238E27FC236}">
                  <a16:creationId xmlns:a16="http://schemas.microsoft.com/office/drawing/2014/main" xmlns="" id="{7D0CAEED-0069-4BEE-A772-3715B6EFBC33}"/>
                </a:ext>
              </a:extLst>
            </p:cNvPr>
            <p:cNvSpPr/>
            <p:nvPr/>
          </p:nvSpPr>
          <p:spPr>
            <a:xfrm>
              <a:off x="2009810" y="2986908"/>
              <a:ext cx="75195" cy="90280"/>
            </a:xfrm>
            <a:custGeom>
              <a:avLst/>
              <a:gdLst>
                <a:gd name="connsiteX0" fmla="*/ 17772 w 17795"/>
                <a:gd name="connsiteY0" fmla="*/ 10976 h 21365"/>
                <a:gd name="connsiteX1" fmla="*/ 7446 w 17795"/>
                <a:gd name="connsiteY1" fmla="*/ 5 h 21365"/>
                <a:gd name="connsiteX2" fmla="*/ 3682 w 17795"/>
                <a:gd name="connsiteY2" fmla="*/ 18720 h 21365"/>
                <a:gd name="connsiteX3" fmla="*/ 17772 w 17795"/>
                <a:gd name="connsiteY3" fmla="*/ 10976 h 21365"/>
              </a:gdLst>
              <a:ahLst/>
              <a:cxnLst>
                <a:cxn ang="0">
                  <a:pos x="connsiteX0" y="connsiteY0"/>
                </a:cxn>
                <a:cxn ang="0">
                  <a:pos x="connsiteX1" y="connsiteY1"/>
                </a:cxn>
                <a:cxn ang="0">
                  <a:pos x="connsiteX2" y="connsiteY2"/>
                </a:cxn>
                <a:cxn ang="0">
                  <a:pos x="connsiteX3" y="connsiteY3"/>
                </a:cxn>
              </a:cxnLst>
              <a:rect l="l" t="t" r="r" b="b"/>
              <a:pathLst>
                <a:path w="17795" h="21365">
                  <a:moveTo>
                    <a:pt x="17772" y="10976"/>
                  </a:moveTo>
                  <a:cubicBezTo>
                    <a:pt x="17557" y="6351"/>
                    <a:pt x="14115" y="-210"/>
                    <a:pt x="7446" y="5"/>
                  </a:cubicBezTo>
                  <a:cubicBezTo>
                    <a:pt x="-1051" y="1296"/>
                    <a:pt x="-2234" y="13127"/>
                    <a:pt x="3682" y="18720"/>
                  </a:cubicBezTo>
                  <a:cubicBezTo>
                    <a:pt x="9813" y="24635"/>
                    <a:pt x="18309" y="20011"/>
                    <a:pt x="17772" y="109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0" name="任意多边形: 形状 1237">
              <a:extLst>
                <a:ext uri="{FF2B5EF4-FFF2-40B4-BE49-F238E27FC236}">
                  <a16:creationId xmlns:a16="http://schemas.microsoft.com/office/drawing/2014/main" xmlns="" id="{87349F53-D335-46C5-81B5-15CCED0B4A9C}"/>
                </a:ext>
              </a:extLst>
            </p:cNvPr>
            <p:cNvSpPr/>
            <p:nvPr/>
          </p:nvSpPr>
          <p:spPr>
            <a:xfrm>
              <a:off x="2284309" y="2960549"/>
              <a:ext cx="68467" cy="90221"/>
            </a:xfrm>
            <a:custGeom>
              <a:avLst/>
              <a:gdLst>
                <a:gd name="connsiteX0" fmla="*/ 16160 w 16203"/>
                <a:gd name="connsiteY0" fmla="*/ 10868 h 21351"/>
                <a:gd name="connsiteX1" fmla="*/ 6480 w 16203"/>
                <a:gd name="connsiteY1" fmla="*/ 5 h 21351"/>
                <a:gd name="connsiteX2" fmla="*/ 4329 w 16203"/>
                <a:gd name="connsiteY2" fmla="*/ 19365 h 21351"/>
                <a:gd name="connsiteX3" fmla="*/ 16160 w 16203"/>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6203" h="21351">
                  <a:moveTo>
                    <a:pt x="16160" y="10868"/>
                  </a:moveTo>
                  <a:cubicBezTo>
                    <a:pt x="15837" y="6243"/>
                    <a:pt x="12503" y="-210"/>
                    <a:pt x="6480" y="5"/>
                  </a:cubicBezTo>
                  <a:cubicBezTo>
                    <a:pt x="-1587" y="1403"/>
                    <a:pt x="-1909" y="14095"/>
                    <a:pt x="4329" y="19365"/>
                  </a:cubicBezTo>
                  <a:cubicBezTo>
                    <a:pt x="10137" y="24313"/>
                    <a:pt x="16805" y="19473"/>
                    <a:pt x="16160"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2" name="任意多边形: 形状 1249">
              <a:extLst>
                <a:ext uri="{FF2B5EF4-FFF2-40B4-BE49-F238E27FC236}">
                  <a16:creationId xmlns:a16="http://schemas.microsoft.com/office/drawing/2014/main" xmlns="" id="{C9024F05-CC04-4626-90D2-85D151EA61C1}"/>
                </a:ext>
              </a:extLst>
            </p:cNvPr>
            <p:cNvSpPr/>
            <p:nvPr/>
          </p:nvSpPr>
          <p:spPr>
            <a:xfrm>
              <a:off x="267214" y="3250531"/>
              <a:ext cx="87098" cy="91839"/>
            </a:xfrm>
            <a:custGeom>
              <a:avLst/>
              <a:gdLst>
                <a:gd name="connsiteX0" fmla="*/ 20589 w 20612"/>
                <a:gd name="connsiteY0" fmla="*/ 11724 h 21734"/>
                <a:gd name="connsiteX1" fmla="*/ 10049 w 20612"/>
                <a:gd name="connsiteY1" fmla="*/ 0 h 21734"/>
                <a:gd name="connsiteX2" fmla="*/ 2520 w 20612"/>
                <a:gd name="connsiteY2" fmla="*/ 17854 h 21734"/>
                <a:gd name="connsiteX3" fmla="*/ 20589 w 20612"/>
                <a:gd name="connsiteY3" fmla="*/ 11724 h 21734"/>
              </a:gdLst>
              <a:ahLst/>
              <a:cxnLst>
                <a:cxn ang="0">
                  <a:pos x="connsiteX0" y="connsiteY0"/>
                </a:cxn>
                <a:cxn ang="0">
                  <a:pos x="connsiteX1" y="connsiteY1"/>
                </a:cxn>
                <a:cxn ang="0">
                  <a:pos x="connsiteX2" y="connsiteY2"/>
                </a:cxn>
                <a:cxn ang="0">
                  <a:pos x="connsiteX3" y="connsiteY3"/>
                </a:cxn>
              </a:cxnLst>
              <a:rect l="l" t="t" r="r" b="b"/>
              <a:pathLst>
                <a:path w="20612" h="21734">
                  <a:moveTo>
                    <a:pt x="20589" y="11724"/>
                  </a:moveTo>
                  <a:cubicBezTo>
                    <a:pt x="20912" y="6991"/>
                    <a:pt x="17900" y="323"/>
                    <a:pt x="10049" y="0"/>
                  </a:cubicBezTo>
                  <a:cubicBezTo>
                    <a:pt x="476" y="753"/>
                    <a:pt x="-2750" y="11616"/>
                    <a:pt x="2520" y="17854"/>
                  </a:cubicBezTo>
                  <a:cubicBezTo>
                    <a:pt x="8543" y="25276"/>
                    <a:pt x="19944" y="21404"/>
                    <a:pt x="20589"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3" name="任意多边形: 形状 1250">
              <a:extLst>
                <a:ext uri="{FF2B5EF4-FFF2-40B4-BE49-F238E27FC236}">
                  <a16:creationId xmlns:a16="http://schemas.microsoft.com/office/drawing/2014/main" xmlns="" id="{B8C6F30F-FDE7-46F6-8815-D3173243F5C1}"/>
                </a:ext>
              </a:extLst>
            </p:cNvPr>
            <p:cNvSpPr/>
            <p:nvPr/>
          </p:nvSpPr>
          <p:spPr>
            <a:xfrm>
              <a:off x="601928" y="3240990"/>
              <a:ext cx="86832" cy="91717"/>
            </a:xfrm>
            <a:custGeom>
              <a:avLst/>
              <a:gdLst>
                <a:gd name="connsiteX0" fmla="*/ 20539 w 20549"/>
                <a:gd name="connsiteY0" fmla="*/ 11616 h 21705"/>
                <a:gd name="connsiteX1" fmla="*/ 9784 w 20549"/>
                <a:gd name="connsiteY1" fmla="*/ 0 h 21705"/>
                <a:gd name="connsiteX2" fmla="*/ 2578 w 20549"/>
                <a:gd name="connsiteY2" fmla="*/ 17962 h 21705"/>
                <a:gd name="connsiteX3" fmla="*/ 20539 w 20549"/>
                <a:gd name="connsiteY3" fmla="*/ 11616 h 21705"/>
              </a:gdLst>
              <a:ahLst/>
              <a:cxnLst>
                <a:cxn ang="0">
                  <a:pos x="connsiteX0" y="connsiteY0"/>
                </a:cxn>
                <a:cxn ang="0">
                  <a:pos x="connsiteX1" y="connsiteY1"/>
                </a:cxn>
                <a:cxn ang="0">
                  <a:pos x="connsiteX2" y="connsiteY2"/>
                </a:cxn>
                <a:cxn ang="0">
                  <a:pos x="connsiteX3" y="connsiteY3"/>
                </a:cxn>
              </a:cxnLst>
              <a:rect l="l" t="t" r="r" b="b"/>
              <a:pathLst>
                <a:path w="20549" h="21705">
                  <a:moveTo>
                    <a:pt x="20539" y="11616"/>
                  </a:moveTo>
                  <a:cubicBezTo>
                    <a:pt x="20755" y="6884"/>
                    <a:pt x="17635" y="215"/>
                    <a:pt x="9784" y="0"/>
                  </a:cubicBezTo>
                  <a:cubicBezTo>
                    <a:pt x="319" y="860"/>
                    <a:pt x="-2693" y="11724"/>
                    <a:pt x="2578" y="17962"/>
                  </a:cubicBezTo>
                  <a:cubicBezTo>
                    <a:pt x="8601" y="25276"/>
                    <a:pt x="20109" y="21188"/>
                    <a:pt x="20539"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4" name="任意多边形: 形状 1251">
              <a:extLst>
                <a:ext uri="{FF2B5EF4-FFF2-40B4-BE49-F238E27FC236}">
                  <a16:creationId xmlns:a16="http://schemas.microsoft.com/office/drawing/2014/main" xmlns="" id="{B4FFF5F1-FF60-4778-A1F3-75313F004F9F}"/>
                </a:ext>
              </a:extLst>
            </p:cNvPr>
            <p:cNvSpPr/>
            <p:nvPr/>
          </p:nvSpPr>
          <p:spPr>
            <a:xfrm>
              <a:off x="934609" y="3228262"/>
              <a:ext cx="86376" cy="91510"/>
            </a:xfrm>
            <a:custGeom>
              <a:avLst/>
              <a:gdLst>
                <a:gd name="connsiteX0" fmla="*/ 20432 w 20441"/>
                <a:gd name="connsiteY0" fmla="*/ 11508 h 21656"/>
                <a:gd name="connsiteX1" fmla="*/ 9569 w 20441"/>
                <a:gd name="connsiteY1" fmla="*/ 0 h 21656"/>
                <a:gd name="connsiteX2" fmla="*/ 2685 w 20441"/>
                <a:gd name="connsiteY2" fmla="*/ 18069 h 21656"/>
                <a:gd name="connsiteX3" fmla="*/ 20432 w 20441"/>
                <a:gd name="connsiteY3" fmla="*/ 11508 h 21656"/>
              </a:gdLst>
              <a:ahLst/>
              <a:cxnLst>
                <a:cxn ang="0">
                  <a:pos x="connsiteX0" y="connsiteY0"/>
                </a:cxn>
                <a:cxn ang="0">
                  <a:pos x="connsiteX1" y="connsiteY1"/>
                </a:cxn>
                <a:cxn ang="0">
                  <a:pos x="connsiteX2" y="connsiteY2"/>
                </a:cxn>
                <a:cxn ang="0">
                  <a:pos x="connsiteX3" y="connsiteY3"/>
                </a:cxn>
              </a:cxnLst>
              <a:rect l="l" t="t" r="r" b="b"/>
              <a:pathLst>
                <a:path w="20441" h="21656">
                  <a:moveTo>
                    <a:pt x="20432" y="11508"/>
                  </a:moveTo>
                  <a:cubicBezTo>
                    <a:pt x="20647" y="6776"/>
                    <a:pt x="17313" y="108"/>
                    <a:pt x="9569" y="0"/>
                  </a:cubicBezTo>
                  <a:cubicBezTo>
                    <a:pt x="211" y="968"/>
                    <a:pt x="-2693" y="11831"/>
                    <a:pt x="2685" y="18069"/>
                  </a:cubicBezTo>
                  <a:cubicBezTo>
                    <a:pt x="8816" y="25168"/>
                    <a:pt x="20109" y="21081"/>
                    <a:pt x="20432" y="115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5" name="任意多边形: 形状 1252">
              <a:extLst>
                <a:ext uri="{FF2B5EF4-FFF2-40B4-BE49-F238E27FC236}">
                  <a16:creationId xmlns:a16="http://schemas.microsoft.com/office/drawing/2014/main" xmlns="" id="{EBAE5184-1FC0-4E94-811E-78E17E56DDEF}"/>
                </a:ext>
              </a:extLst>
            </p:cNvPr>
            <p:cNvSpPr/>
            <p:nvPr/>
          </p:nvSpPr>
          <p:spPr>
            <a:xfrm>
              <a:off x="1263129" y="3212348"/>
              <a:ext cx="85057" cy="91514"/>
            </a:xfrm>
            <a:custGeom>
              <a:avLst/>
              <a:gdLst>
                <a:gd name="connsiteX0" fmla="*/ 20127 w 20129"/>
                <a:gd name="connsiteY0" fmla="*/ 11295 h 21657"/>
                <a:gd name="connsiteX1" fmla="*/ 9264 w 20129"/>
                <a:gd name="connsiteY1" fmla="*/ 1 h 21657"/>
                <a:gd name="connsiteX2" fmla="*/ 3456 w 20129"/>
                <a:gd name="connsiteY2" fmla="*/ 18824 h 21657"/>
                <a:gd name="connsiteX3" fmla="*/ 20127 w 20129"/>
                <a:gd name="connsiteY3" fmla="*/ 11295 h 21657"/>
              </a:gdLst>
              <a:ahLst/>
              <a:cxnLst>
                <a:cxn ang="0">
                  <a:pos x="connsiteX0" y="connsiteY0"/>
                </a:cxn>
                <a:cxn ang="0">
                  <a:pos x="connsiteX1" y="connsiteY1"/>
                </a:cxn>
                <a:cxn ang="0">
                  <a:pos x="connsiteX2" y="connsiteY2"/>
                </a:cxn>
                <a:cxn ang="0">
                  <a:pos x="connsiteX3" y="connsiteY3"/>
                </a:cxn>
              </a:cxnLst>
              <a:rect l="l" t="t" r="r" b="b"/>
              <a:pathLst>
                <a:path w="20129" h="21657">
                  <a:moveTo>
                    <a:pt x="20127" y="11295"/>
                  </a:moveTo>
                  <a:cubicBezTo>
                    <a:pt x="20235" y="6562"/>
                    <a:pt x="16901" y="-106"/>
                    <a:pt x="9264" y="1"/>
                  </a:cubicBezTo>
                  <a:cubicBezTo>
                    <a:pt x="-416" y="1077"/>
                    <a:pt x="-2782" y="12908"/>
                    <a:pt x="3456" y="18824"/>
                  </a:cubicBezTo>
                  <a:cubicBezTo>
                    <a:pt x="10017" y="24954"/>
                    <a:pt x="20020" y="20544"/>
                    <a:pt x="20127" y="112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6" name="任意多边形: 形状 1253">
              <a:extLst>
                <a:ext uri="{FF2B5EF4-FFF2-40B4-BE49-F238E27FC236}">
                  <a16:creationId xmlns:a16="http://schemas.microsoft.com/office/drawing/2014/main" xmlns="" id="{73912446-0859-4167-A47E-0AFBE141192D}"/>
                </a:ext>
              </a:extLst>
            </p:cNvPr>
            <p:cNvSpPr/>
            <p:nvPr/>
          </p:nvSpPr>
          <p:spPr>
            <a:xfrm>
              <a:off x="1585344" y="3192357"/>
              <a:ext cx="82349" cy="91763"/>
            </a:xfrm>
            <a:custGeom>
              <a:avLst/>
              <a:gdLst>
                <a:gd name="connsiteX0" fmla="*/ 8838 w 19488"/>
                <a:gd name="connsiteY0" fmla="*/ 0 h 21716"/>
                <a:gd name="connsiteX1" fmla="*/ 3460 w 19488"/>
                <a:gd name="connsiteY1" fmla="*/ 18930 h 21716"/>
                <a:gd name="connsiteX2" fmla="*/ 19486 w 19488"/>
                <a:gd name="connsiteY2" fmla="*/ 11293 h 21716"/>
                <a:gd name="connsiteX3" fmla="*/ 8838 w 19488"/>
                <a:gd name="connsiteY3" fmla="*/ 0 h 21716"/>
              </a:gdLst>
              <a:ahLst/>
              <a:cxnLst>
                <a:cxn ang="0">
                  <a:pos x="connsiteX0" y="connsiteY0"/>
                </a:cxn>
                <a:cxn ang="0">
                  <a:pos x="connsiteX1" y="connsiteY1"/>
                </a:cxn>
                <a:cxn ang="0">
                  <a:pos x="connsiteX2" y="connsiteY2"/>
                </a:cxn>
                <a:cxn ang="0">
                  <a:pos x="connsiteX3" y="connsiteY3"/>
                </a:cxn>
              </a:cxnLst>
              <a:rect l="l" t="t" r="r" b="b"/>
              <a:pathLst>
                <a:path w="19488" h="21716">
                  <a:moveTo>
                    <a:pt x="8838" y="0"/>
                  </a:moveTo>
                  <a:cubicBezTo>
                    <a:pt x="-519" y="1183"/>
                    <a:pt x="-2670" y="13014"/>
                    <a:pt x="3460" y="18930"/>
                  </a:cubicBezTo>
                  <a:cubicBezTo>
                    <a:pt x="9914" y="25060"/>
                    <a:pt x="19486" y="20436"/>
                    <a:pt x="19486" y="11293"/>
                  </a:cubicBezTo>
                  <a:cubicBezTo>
                    <a:pt x="19594" y="6561"/>
                    <a:pt x="16259" y="0"/>
                    <a:pt x="88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7" name="任意多边形: 形状 1254">
              <a:extLst>
                <a:ext uri="{FF2B5EF4-FFF2-40B4-BE49-F238E27FC236}">
                  <a16:creationId xmlns:a16="http://schemas.microsoft.com/office/drawing/2014/main" xmlns="" id="{16D14587-9A5C-4E3D-92AF-AB236A84388C}"/>
                </a:ext>
              </a:extLst>
            </p:cNvPr>
            <p:cNvSpPr/>
            <p:nvPr/>
          </p:nvSpPr>
          <p:spPr>
            <a:xfrm>
              <a:off x="1897569" y="3169611"/>
              <a:ext cx="78715" cy="91374"/>
            </a:xfrm>
            <a:custGeom>
              <a:avLst/>
              <a:gdLst>
                <a:gd name="connsiteX0" fmla="*/ 18628 w 18628"/>
                <a:gd name="connsiteY0" fmla="*/ 11083 h 21624"/>
                <a:gd name="connsiteX1" fmla="*/ 8195 w 18628"/>
                <a:gd name="connsiteY1" fmla="*/ 5 h 21624"/>
                <a:gd name="connsiteX2" fmla="*/ 3462 w 18628"/>
                <a:gd name="connsiteY2" fmla="*/ 18935 h 21624"/>
                <a:gd name="connsiteX3" fmla="*/ 18628 w 18628"/>
                <a:gd name="connsiteY3" fmla="*/ 11083 h 21624"/>
              </a:gdLst>
              <a:ahLst/>
              <a:cxnLst>
                <a:cxn ang="0">
                  <a:pos x="connsiteX0" y="connsiteY0"/>
                </a:cxn>
                <a:cxn ang="0">
                  <a:pos x="connsiteX1" y="connsiteY1"/>
                </a:cxn>
                <a:cxn ang="0">
                  <a:pos x="connsiteX2" y="connsiteY2"/>
                </a:cxn>
                <a:cxn ang="0">
                  <a:pos x="connsiteX3" y="connsiteY3"/>
                </a:cxn>
              </a:cxnLst>
              <a:rect l="l" t="t" r="r" b="b"/>
              <a:pathLst>
                <a:path w="18628" h="21624">
                  <a:moveTo>
                    <a:pt x="18628" y="11083"/>
                  </a:moveTo>
                  <a:cubicBezTo>
                    <a:pt x="18520" y="6351"/>
                    <a:pt x="15293" y="-210"/>
                    <a:pt x="8195" y="5"/>
                  </a:cubicBezTo>
                  <a:cubicBezTo>
                    <a:pt x="-732" y="1296"/>
                    <a:pt x="-2453" y="13127"/>
                    <a:pt x="3462" y="18935"/>
                  </a:cubicBezTo>
                  <a:cubicBezTo>
                    <a:pt x="9700" y="24958"/>
                    <a:pt x="18735" y="20226"/>
                    <a:pt x="18628"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8" name="任意多边形: 形状 1255">
              <a:extLst>
                <a:ext uri="{FF2B5EF4-FFF2-40B4-BE49-F238E27FC236}">
                  <a16:creationId xmlns:a16="http://schemas.microsoft.com/office/drawing/2014/main" xmlns="" id="{531C9195-A5C9-4EF9-AF5D-86C0E22777E9}"/>
                </a:ext>
              </a:extLst>
            </p:cNvPr>
            <p:cNvSpPr/>
            <p:nvPr/>
          </p:nvSpPr>
          <p:spPr>
            <a:xfrm>
              <a:off x="2187095" y="3143708"/>
              <a:ext cx="71894" cy="91404"/>
            </a:xfrm>
            <a:custGeom>
              <a:avLst/>
              <a:gdLst>
                <a:gd name="connsiteX0" fmla="*/ 17010 w 17014"/>
                <a:gd name="connsiteY0" fmla="*/ 11083 h 21631"/>
                <a:gd name="connsiteX1" fmla="*/ 7330 w 17014"/>
                <a:gd name="connsiteY1" fmla="*/ 5 h 21631"/>
                <a:gd name="connsiteX2" fmla="*/ 4103 w 17014"/>
                <a:gd name="connsiteY2" fmla="*/ 19580 h 21631"/>
                <a:gd name="connsiteX3" fmla="*/ 17010 w 17014"/>
                <a:gd name="connsiteY3" fmla="*/ 11083 h 21631"/>
              </a:gdLst>
              <a:ahLst/>
              <a:cxnLst>
                <a:cxn ang="0">
                  <a:pos x="connsiteX0" y="connsiteY0"/>
                </a:cxn>
                <a:cxn ang="0">
                  <a:pos x="connsiteX1" y="connsiteY1"/>
                </a:cxn>
                <a:cxn ang="0">
                  <a:pos x="connsiteX2" y="connsiteY2"/>
                </a:cxn>
                <a:cxn ang="0">
                  <a:pos x="connsiteX3" y="connsiteY3"/>
                </a:cxn>
              </a:cxnLst>
              <a:rect l="l" t="t" r="r" b="b"/>
              <a:pathLst>
                <a:path w="17014" h="21631">
                  <a:moveTo>
                    <a:pt x="17010" y="11083"/>
                  </a:moveTo>
                  <a:cubicBezTo>
                    <a:pt x="16795" y="6351"/>
                    <a:pt x="13783" y="-210"/>
                    <a:pt x="7330" y="5"/>
                  </a:cubicBezTo>
                  <a:cubicBezTo>
                    <a:pt x="-1274" y="1403"/>
                    <a:pt x="-2242" y="14202"/>
                    <a:pt x="4103" y="19580"/>
                  </a:cubicBezTo>
                  <a:cubicBezTo>
                    <a:pt x="9911" y="24635"/>
                    <a:pt x="17225" y="19795"/>
                    <a:pt x="17010"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9" name="任意多边形: 形状 1256">
              <a:extLst>
                <a:ext uri="{FF2B5EF4-FFF2-40B4-BE49-F238E27FC236}">
                  <a16:creationId xmlns:a16="http://schemas.microsoft.com/office/drawing/2014/main" xmlns="" id="{1D4CE41D-CA59-42D0-8F45-92EA888E283C}"/>
                </a:ext>
              </a:extLst>
            </p:cNvPr>
            <p:cNvSpPr/>
            <p:nvPr/>
          </p:nvSpPr>
          <p:spPr>
            <a:xfrm>
              <a:off x="2448528" y="3116410"/>
              <a:ext cx="64588" cy="91527"/>
            </a:xfrm>
            <a:custGeom>
              <a:avLst/>
              <a:gdLst>
                <a:gd name="connsiteX0" fmla="*/ 6338 w 15285"/>
                <a:gd name="connsiteY0" fmla="*/ 11 h 21660"/>
                <a:gd name="connsiteX1" fmla="*/ 3864 w 15285"/>
                <a:gd name="connsiteY1" fmla="*/ 19694 h 21660"/>
                <a:gd name="connsiteX2" fmla="*/ 15265 w 15285"/>
                <a:gd name="connsiteY2" fmla="*/ 11090 h 21660"/>
                <a:gd name="connsiteX3" fmla="*/ 6338 w 15285"/>
                <a:gd name="connsiteY3" fmla="*/ 11 h 21660"/>
              </a:gdLst>
              <a:ahLst/>
              <a:cxnLst>
                <a:cxn ang="0">
                  <a:pos x="connsiteX0" y="connsiteY0"/>
                </a:cxn>
                <a:cxn ang="0">
                  <a:pos x="connsiteX1" y="connsiteY1"/>
                </a:cxn>
                <a:cxn ang="0">
                  <a:pos x="connsiteX2" y="connsiteY2"/>
                </a:cxn>
                <a:cxn ang="0">
                  <a:pos x="connsiteX3" y="connsiteY3"/>
                </a:cxn>
              </a:cxnLst>
              <a:rect l="l" t="t" r="r" b="b"/>
              <a:pathLst>
                <a:path w="15285" h="21660">
                  <a:moveTo>
                    <a:pt x="6338" y="11"/>
                  </a:moveTo>
                  <a:cubicBezTo>
                    <a:pt x="-1406" y="1517"/>
                    <a:pt x="-1837" y="14316"/>
                    <a:pt x="3864" y="19694"/>
                  </a:cubicBezTo>
                  <a:cubicBezTo>
                    <a:pt x="9242" y="24642"/>
                    <a:pt x="15695" y="19694"/>
                    <a:pt x="15265" y="11090"/>
                  </a:cubicBezTo>
                  <a:cubicBezTo>
                    <a:pt x="15050" y="6250"/>
                    <a:pt x="12038" y="-311"/>
                    <a:pt x="633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0" name="任意多边形: 形状 1257">
              <a:extLst>
                <a:ext uri="{FF2B5EF4-FFF2-40B4-BE49-F238E27FC236}">
                  <a16:creationId xmlns:a16="http://schemas.microsoft.com/office/drawing/2014/main" xmlns="" id="{34AAA5F8-E2D3-49E1-BB66-5419C56853B0}"/>
                </a:ext>
              </a:extLst>
            </p:cNvPr>
            <p:cNvSpPr/>
            <p:nvPr/>
          </p:nvSpPr>
          <p:spPr>
            <a:xfrm>
              <a:off x="2681684" y="3087321"/>
              <a:ext cx="57003" cy="91096"/>
            </a:xfrm>
            <a:custGeom>
              <a:avLst/>
              <a:gdLst>
                <a:gd name="connsiteX0" fmla="*/ 13435 w 13490"/>
                <a:gd name="connsiteY0" fmla="*/ 10875 h 21558"/>
                <a:gd name="connsiteX1" fmla="*/ 5261 w 13490"/>
                <a:gd name="connsiteY1" fmla="*/ 12 h 21558"/>
                <a:gd name="connsiteX2" fmla="*/ 4185 w 13490"/>
                <a:gd name="connsiteY2" fmla="*/ 20232 h 21558"/>
                <a:gd name="connsiteX3" fmla="*/ 13435 w 13490"/>
                <a:gd name="connsiteY3" fmla="*/ 10875 h 21558"/>
              </a:gdLst>
              <a:ahLst/>
              <a:cxnLst>
                <a:cxn ang="0">
                  <a:pos x="connsiteX0" y="connsiteY0"/>
                </a:cxn>
                <a:cxn ang="0">
                  <a:pos x="connsiteX1" y="connsiteY1"/>
                </a:cxn>
                <a:cxn ang="0">
                  <a:pos x="connsiteX2" y="connsiteY2"/>
                </a:cxn>
                <a:cxn ang="0">
                  <a:pos x="connsiteX3" y="connsiteY3"/>
                </a:cxn>
              </a:cxnLst>
              <a:rect l="l" t="t" r="r" b="b"/>
              <a:pathLst>
                <a:path w="13490" h="21558">
                  <a:moveTo>
                    <a:pt x="13435" y="10875"/>
                  </a:moveTo>
                  <a:cubicBezTo>
                    <a:pt x="13113" y="6142"/>
                    <a:pt x="10316" y="-311"/>
                    <a:pt x="5261" y="12"/>
                  </a:cubicBezTo>
                  <a:cubicBezTo>
                    <a:pt x="-1730" y="1625"/>
                    <a:pt x="-1407" y="15500"/>
                    <a:pt x="4185" y="20232"/>
                  </a:cubicBezTo>
                  <a:cubicBezTo>
                    <a:pt x="8918" y="24104"/>
                    <a:pt x="14081" y="19049"/>
                    <a:pt x="13435" y="10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1" name="任意多边形: 形状 1258">
              <a:extLst>
                <a:ext uri="{FF2B5EF4-FFF2-40B4-BE49-F238E27FC236}">
                  <a16:creationId xmlns:a16="http://schemas.microsoft.com/office/drawing/2014/main" xmlns="" id="{1BF31A1A-C5B4-4C4B-9F76-BC61B8B8BCF6}"/>
                </a:ext>
              </a:extLst>
            </p:cNvPr>
            <p:cNvSpPr/>
            <p:nvPr/>
          </p:nvSpPr>
          <p:spPr>
            <a:xfrm>
              <a:off x="2884792" y="3056872"/>
              <a:ext cx="49947" cy="91210"/>
            </a:xfrm>
            <a:custGeom>
              <a:avLst/>
              <a:gdLst>
                <a:gd name="connsiteX0" fmla="*/ 4304 w 11820"/>
                <a:gd name="connsiteY0" fmla="*/ 12 h 21585"/>
                <a:gd name="connsiteX1" fmla="*/ 4519 w 11820"/>
                <a:gd name="connsiteY1" fmla="*/ 20662 h 21585"/>
                <a:gd name="connsiteX2" fmla="*/ 11726 w 11820"/>
                <a:gd name="connsiteY2" fmla="*/ 10875 h 21585"/>
                <a:gd name="connsiteX3" fmla="*/ 4304 w 11820"/>
                <a:gd name="connsiteY3" fmla="*/ 12 h 21585"/>
              </a:gdLst>
              <a:ahLst/>
              <a:cxnLst>
                <a:cxn ang="0">
                  <a:pos x="connsiteX0" y="connsiteY0"/>
                </a:cxn>
                <a:cxn ang="0">
                  <a:pos x="connsiteX1" y="connsiteY1"/>
                </a:cxn>
                <a:cxn ang="0">
                  <a:pos x="connsiteX2" y="connsiteY2"/>
                </a:cxn>
                <a:cxn ang="0">
                  <a:pos x="connsiteX3" y="connsiteY3"/>
                </a:cxn>
              </a:cxnLst>
              <a:rect l="l" t="t" r="r" b="b"/>
              <a:pathLst>
                <a:path w="11820" h="21585">
                  <a:moveTo>
                    <a:pt x="4304" y="12"/>
                  </a:moveTo>
                  <a:cubicBezTo>
                    <a:pt x="-2041" y="1733"/>
                    <a:pt x="-858" y="16683"/>
                    <a:pt x="4519" y="20662"/>
                  </a:cubicBezTo>
                  <a:cubicBezTo>
                    <a:pt x="8607" y="23781"/>
                    <a:pt x="12479" y="18619"/>
                    <a:pt x="11726" y="10875"/>
                  </a:cubicBezTo>
                  <a:cubicBezTo>
                    <a:pt x="11188" y="6142"/>
                    <a:pt x="8714" y="-311"/>
                    <a:pt x="430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2" name="任意多边形: 形状 1259">
              <a:extLst>
                <a:ext uri="{FF2B5EF4-FFF2-40B4-BE49-F238E27FC236}">
                  <a16:creationId xmlns:a16="http://schemas.microsoft.com/office/drawing/2014/main" xmlns="" id="{24E84A0B-58CB-449C-81D0-0D8894203808}"/>
                </a:ext>
              </a:extLst>
            </p:cNvPr>
            <p:cNvSpPr/>
            <p:nvPr/>
          </p:nvSpPr>
          <p:spPr>
            <a:xfrm>
              <a:off x="3057324" y="3025057"/>
              <a:ext cx="42167" cy="90994"/>
            </a:xfrm>
            <a:custGeom>
              <a:avLst/>
              <a:gdLst>
                <a:gd name="connsiteX0" fmla="*/ 3378 w 9979"/>
                <a:gd name="connsiteY0" fmla="*/ 12 h 21534"/>
                <a:gd name="connsiteX1" fmla="*/ 4130 w 9979"/>
                <a:gd name="connsiteY1" fmla="*/ 20662 h 21534"/>
                <a:gd name="connsiteX2" fmla="*/ 9831 w 9979"/>
                <a:gd name="connsiteY2" fmla="*/ 10875 h 21534"/>
                <a:gd name="connsiteX3" fmla="*/ 3378 w 9979"/>
                <a:gd name="connsiteY3" fmla="*/ 12 h 21534"/>
              </a:gdLst>
              <a:ahLst/>
              <a:cxnLst>
                <a:cxn ang="0">
                  <a:pos x="connsiteX0" y="connsiteY0"/>
                </a:cxn>
                <a:cxn ang="0">
                  <a:pos x="connsiteX1" y="connsiteY1"/>
                </a:cxn>
                <a:cxn ang="0">
                  <a:pos x="connsiteX2" y="connsiteY2"/>
                </a:cxn>
                <a:cxn ang="0">
                  <a:pos x="connsiteX3" y="connsiteY3"/>
                </a:cxn>
              </a:cxnLst>
              <a:rect l="l" t="t" r="r" b="b"/>
              <a:pathLst>
                <a:path w="9979" h="21534">
                  <a:moveTo>
                    <a:pt x="3378" y="12"/>
                  </a:moveTo>
                  <a:cubicBezTo>
                    <a:pt x="-1893" y="1733"/>
                    <a:pt x="-494" y="16683"/>
                    <a:pt x="4130" y="20662"/>
                  </a:cubicBezTo>
                  <a:cubicBezTo>
                    <a:pt x="7680" y="23674"/>
                    <a:pt x="10691" y="18511"/>
                    <a:pt x="9831" y="10875"/>
                  </a:cubicBezTo>
                  <a:cubicBezTo>
                    <a:pt x="9401" y="6142"/>
                    <a:pt x="7034" y="-311"/>
                    <a:pt x="3378"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3" name="任意多边形: 形状 1260">
              <a:extLst>
                <a:ext uri="{FF2B5EF4-FFF2-40B4-BE49-F238E27FC236}">
                  <a16:creationId xmlns:a16="http://schemas.microsoft.com/office/drawing/2014/main" xmlns="" id="{94F458AF-87AD-4F17-9463-54216D90E199}"/>
                </a:ext>
              </a:extLst>
            </p:cNvPr>
            <p:cNvSpPr/>
            <p:nvPr/>
          </p:nvSpPr>
          <p:spPr>
            <a:xfrm>
              <a:off x="3198797" y="2992790"/>
              <a:ext cx="35465" cy="90753"/>
            </a:xfrm>
            <a:custGeom>
              <a:avLst/>
              <a:gdLst>
                <a:gd name="connsiteX0" fmla="*/ 2487 w 8393"/>
                <a:gd name="connsiteY0" fmla="*/ 12 h 21477"/>
                <a:gd name="connsiteX1" fmla="*/ 4315 w 8393"/>
                <a:gd name="connsiteY1" fmla="*/ 20985 h 21477"/>
                <a:gd name="connsiteX2" fmla="*/ 8187 w 8393"/>
                <a:gd name="connsiteY2" fmla="*/ 10767 h 21477"/>
                <a:gd name="connsiteX3" fmla="*/ 8187 w 8393"/>
                <a:gd name="connsiteY3" fmla="*/ 10767 h 21477"/>
                <a:gd name="connsiteX4" fmla="*/ 2487 w 8393"/>
                <a:gd name="connsiteY4" fmla="*/ 12 h 21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3" h="21477">
                  <a:moveTo>
                    <a:pt x="2487" y="12"/>
                  </a:moveTo>
                  <a:cubicBezTo>
                    <a:pt x="-2030" y="1948"/>
                    <a:pt x="228" y="17758"/>
                    <a:pt x="4315" y="20985"/>
                  </a:cubicBezTo>
                  <a:cubicBezTo>
                    <a:pt x="7112" y="23136"/>
                    <a:pt x="9048" y="17973"/>
                    <a:pt x="8187" y="10767"/>
                  </a:cubicBezTo>
                  <a:lnTo>
                    <a:pt x="8187" y="10767"/>
                  </a:lnTo>
                  <a:cubicBezTo>
                    <a:pt x="7542" y="6142"/>
                    <a:pt x="5498" y="-311"/>
                    <a:pt x="248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4" name="任意多边形: 形状 1261">
              <a:extLst>
                <a:ext uri="{FF2B5EF4-FFF2-40B4-BE49-F238E27FC236}">
                  <a16:creationId xmlns:a16="http://schemas.microsoft.com/office/drawing/2014/main" xmlns="" id="{8604A91E-9825-4A7F-8B1D-A53B010B802D}"/>
                </a:ext>
              </a:extLst>
            </p:cNvPr>
            <p:cNvSpPr/>
            <p:nvPr/>
          </p:nvSpPr>
          <p:spPr>
            <a:xfrm>
              <a:off x="3308882" y="2960067"/>
              <a:ext cx="28100" cy="90567"/>
            </a:xfrm>
            <a:custGeom>
              <a:avLst/>
              <a:gdLst>
                <a:gd name="connsiteX0" fmla="*/ 6336 w 6650"/>
                <a:gd name="connsiteY0" fmla="*/ 10767 h 21433"/>
                <a:gd name="connsiteX1" fmla="*/ 1603 w 6650"/>
                <a:gd name="connsiteY1" fmla="*/ 12 h 21433"/>
                <a:gd name="connsiteX2" fmla="*/ 4185 w 6650"/>
                <a:gd name="connsiteY2" fmla="*/ 21200 h 21433"/>
                <a:gd name="connsiteX3" fmla="*/ 6336 w 6650"/>
                <a:gd name="connsiteY3" fmla="*/ 10767 h 21433"/>
              </a:gdLst>
              <a:ahLst/>
              <a:cxnLst>
                <a:cxn ang="0">
                  <a:pos x="connsiteX0" y="connsiteY0"/>
                </a:cxn>
                <a:cxn ang="0">
                  <a:pos x="connsiteX1" y="connsiteY1"/>
                </a:cxn>
                <a:cxn ang="0">
                  <a:pos x="connsiteX2" y="connsiteY2"/>
                </a:cxn>
                <a:cxn ang="0">
                  <a:pos x="connsiteX3" y="connsiteY3"/>
                </a:cxn>
              </a:cxnLst>
              <a:rect l="l" t="t" r="r" b="b"/>
              <a:pathLst>
                <a:path w="6650" h="21433">
                  <a:moveTo>
                    <a:pt x="6336" y="10767"/>
                  </a:moveTo>
                  <a:cubicBezTo>
                    <a:pt x="5691" y="6035"/>
                    <a:pt x="3862" y="-311"/>
                    <a:pt x="1603" y="12"/>
                  </a:cubicBezTo>
                  <a:cubicBezTo>
                    <a:pt x="-1946" y="2055"/>
                    <a:pt x="1066" y="19049"/>
                    <a:pt x="4185" y="21200"/>
                  </a:cubicBezTo>
                  <a:cubicBezTo>
                    <a:pt x="6228" y="22599"/>
                    <a:pt x="7196" y="17543"/>
                    <a:pt x="6336"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9" name="任意多边形: 形状 1276">
              <a:extLst>
                <a:ext uri="{FF2B5EF4-FFF2-40B4-BE49-F238E27FC236}">
                  <a16:creationId xmlns:a16="http://schemas.microsoft.com/office/drawing/2014/main" xmlns="" id="{C7683503-21CC-45C1-B1E8-5495CA2443F2}"/>
                </a:ext>
              </a:extLst>
            </p:cNvPr>
            <p:cNvSpPr/>
            <p:nvPr/>
          </p:nvSpPr>
          <p:spPr>
            <a:xfrm>
              <a:off x="85589" y="3461870"/>
              <a:ext cx="88290" cy="93060"/>
            </a:xfrm>
            <a:custGeom>
              <a:avLst/>
              <a:gdLst>
                <a:gd name="connsiteX0" fmla="*/ 20871 w 20894"/>
                <a:gd name="connsiteY0" fmla="*/ 11939 h 22023"/>
                <a:gd name="connsiteX1" fmla="*/ 10223 w 20894"/>
                <a:gd name="connsiteY1" fmla="*/ 0 h 22023"/>
                <a:gd name="connsiteX2" fmla="*/ 2587 w 20894"/>
                <a:gd name="connsiteY2" fmla="*/ 18069 h 22023"/>
                <a:gd name="connsiteX3" fmla="*/ 20871 w 20894"/>
                <a:gd name="connsiteY3" fmla="*/ 11939 h 22023"/>
              </a:gdLst>
              <a:ahLst/>
              <a:cxnLst>
                <a:cxn ang="0">
                  <a:pos x="connsiteX0" y="connsiteY0"/>
                </a:cxn>
                <a:cxn ang="0">
                  <a:pos x="connsiteX1" y="connsiteY1"/>
                </a:cxn>
                <a:cxn ang="0">
                  <a:pos x="connsiteX2" y="connsiteY2"/>
                </a:cxn>
                <a:cxn ang="0">
                  <a:pos x="connsiteX3" y="connsiteY3"/>
                </a:cxn>
              </a:cxnLst>
              <a:rect l="l" t="t" r="r" b="b"/>
              <a:pathLst>
                <a:path w="20894" h="22023">
                  <a:moveTo>
                    <a:pt x="20871" y="11939"/>
                  </a:moveTo>
                  <a:cubicBezTo>
                    <a:pt x="21194" y="7206"/>
                    <a:pt x="18183" y="323"/>
                    <a:pt x="10223" y="0"/>
                  </a:cubicBezTo>
                  <a:cubicBezTo>
                    <a:pt x="436" y="645"/>
                    <a:pt x="-2791" y="11508"/>
                    <a:pt x="2587" y="18069"/>
                  </a:cubicBezTo>
                  <a:cubicBezTo>
                    <a:pt x="8610" y="25598"/>
                    <a:pt x="20011" y="21726"/>
                    <a:pt x="20871"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0" name="任意多边形: 形状 1277">
              <a:extLst>
                <a:ext uri="{FF2B5EF4-FFF2-40B4-BE49-F238E27FC236}">
                  <a16:creationId xmlns:a16="http://schemas.microsoft.com/office/drawing/2014/main" xmlns="" id="{E383CB7A-CB84-4527-B35D-897466A261CA}"/>
                </a:ext>
              </a:extLst>
            </p:cNvPr>
            <p:cNvSpPr/>
            <p:nvPr/>
          </p:nvSpPr>
          <p:spPr>
            <a:xfrm>
              <a:off x="422251" y="3454142"/>
              <a:ext cx="88400" cy="93251"/>
            </a:xfrm>
            <a:custGeom>
              <a:avLst/>
              <a:gdLst>
                <a:gd name="connsiteX0" fmla="*/ 20898 w 20920"/>
                <a:gd name="connsiteY0" fmla="*/ 11831 h 22068"/>
                <a:gd name="connsiteX1" fmla="*/ 10143 w 20920"/>
                <a:gd name="connsiteY1" fmla="*/ 0 h 22068"/>
                <a:gd name="connsiteX2" fmla="*/ 2614 w 20920"/>
                <a:gd name="connsiteY2" fmla="*/ 18177 h 22068"/>
                <a:gd name="connsiteX3" fmla="*/ 20898 w 20920"/>
                <a:gd name="connsiteY3" fmla="*/ 11831 h 22068"/>
              </a:gdLst>
              <a:ahLst/>
              <a:cxnLst>
                <a:cxn ang="0">
                  <a:pos x="connsiteX0" y="connsiteY0"/>
                </a:cxn>
                <a:cxn ang="0">
                  <a:pos x="connsiteX1" y="connsiteY1"/>
                </a:cxn>
                <a:cxn ang="0">
                  <a:pos x="connsiteX2" y="connsiteY2"/>
                </a:cxn>
                <a:cxn ang="0">
                  <a:pos x="connsiteX3" y="connsiteY3"/>
                </a:cxn>
              </a:cxnLst>
              <a:rect l="l" t="t" r="r" b="b"/>
              <a:pathLst>
                <a:path w="20920" h="22068">
                  <a:moveTo>
                    <a:pt x="20898" y="11831"/>
                  </a:moveTo>
                  <a:cubicBezTo>
                    <a:pt x="21221" y="7099"/>
                    <a:pt x="18102" y="215"/>
                    <a:pt x="10143" y="0"/>
                  </a:cubicBezTo>
                  <a:cubicBezTo>
                    <a:pt x="355" y="753"/>
                    <a:pt x="-2764" y="11616"/>
                    <a:pt x="2614" y="18177"/>
                  </a:cubicBezTo>
                  <a:cubicBezTo>
                    <a:pt x="8745" y="25706"/>
                    <a:pt x="20253" y="21619"/>
                    <a:pt x="20898"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1" name="任意多边形: 形状 1278">
              <a:extLst>
                <a:ext uri="{FF2B5EF4-FFF2-40B4-BE49-F238E27FC236}">
                  <a16:creationId xmlns:a16="http://schemas.microsoft.com/office/drawing/2014/main" xmlns="" id="{132474C2-5F24-4526-87CE-520C5F789848}"/>
                </a:ext>
              </a:extLst>
            </p:cNvPr>
            <p:cNvSpPr/>
            <p:nvPr/>
          </p:nvSpPr>
          <p:spPr>
            <a:xfrm>
              <a:off x="758909" y="3443235"/>
              <a:ext cx="88011" cy="93352"/>
            </a:xfrm>
            <a:custGeom>
              <a:avLst/>
              <a:gdLst>
                <a:gd name="connsiteX0" fmla="*/ 10063 w 20828"/>
                <a:gd name="connsiteY0" fmla="*/ 0 h 22092"/>
                <a:gd name="connsiteX1" fmla="*/ 2641 w 20828"/>
                <a:gd name="connsiteY1" fmla="*/ 18284 h 22092"/>
                <a:gd name="connsiteX2" fmla="*/ 20818 w 20828"/>
                <a:gd name="connsiteY2" fmla="*/ 11724 h 22092"/>
                <a:gd name="connsiteX3" fmla="*/ 10063 w 20828"/>
                <a:gd name="connsiteY3" fmla="*/ 0 h 22092"/>
              </a:gdLst>
              <a:ahLst/>
              <a:cxnLst>
                <a:cxn ang="0">
                  <a:pos x="connsiteX0" y="connsiteY0"/>
                </a:cxn>
                <a:cxn ang="0">
                  <a:pos x="connsiteX1" y="connsiteY1"/>
                </a:cxn>
                <a:cxn ang="0">
                  <a:pos x="connsiteX2" y="connsiteY2"/>
                </a:cxn>
                <a:cxn ang="0">
                  <a:pos x="connsiteX3" y="connsiteY3"/>
                </a:cxn>
              </a:cxnLst>
              <a:rect l="l" t="t" r="r" b="b"/>
              <a:pathLst>
                <a:path w="20828" h="22092">
                  <a:moveTo>
                    <a:pt x="10063" y="0"/>
                  </a:moveTo>
                  <a:cubicBezTo>
                    <a:pt x="275" y="860"/>
                    <a:pt x="-2737" y="11831"/>
                    <a:pt x="2641" y="18284"/>
                  </a:cubicBezTo>
                  <a:cubicBezTo>
                    <a:pt x="8879" y="25706"/>
                    <a:pt x="20173" y="21619"/>
                    <a:pt x="20818" y="11724"/>
                  </a:cubicBezTo>
                  <a:cubicBezTo>
                    <a:pt x="21033" y="6884"/>
                    <a:pt x="17914" y="108"/>
                    <a:pt x="1006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2" name="任意多边形: 形状 1279">
              <a:extLst>
                <a:ext uri="{FF2B5EF4-FFF2-40B4-BE49-F238E27FC236}">
                  <a16:creationId xmlns:a16="http://schemas.microsoft.com/office/drawing/2014/main" xmlns="" id="{259EA1F7-07D2-4F13-9F1E-CCAA1F49B95A}"/>
                </a:ext>
              </a:extLst>
            </p:cNvPr>
            <p:cNvSpPr/>
            <p:nvPr/>
          </p:nvSpPr>
          <p:spPr>
            <a:xfrm>
              <a:off x="1093112" y="3428691"/>
              <a:ext cx="86494" cy="92913"/>
            </a:xfrm>
            <a:custGeom>
              <a:avLst/>
              <a:gdLst>
                <a:gd name="connsiteX0" fmla="*/ 20459 w 20469"/>
                <a:gd name="connsiteY0" fmla="*/ 11616 h 21988"/>
                <a:gd name="connsiteX1" fmla="*/ 9704 w 20469"/>
                <a:gd name="connsiteY1" fmla="*/ 0 h 21988"/>
                <a:gd name="connsiteX2" fmla="*/ 2605 w 20469"/>
                <a:gd name="connsiteY2" fmla="*/ 18284 h 21988"/>
                <a:gd name="connsiteX3" fmla="*/ 20459 w 20469"/>
                <a:gd name="connsiteY3" fmla="*/ 11616 h 21988"/>
              </a:gdLst>
              <a:ahLst/>
              <a:cxnLst>
                <a:cxn ang="0">
                  <a:pos x="connsiteX0" y="connsiteY0"/>
                </a:cxn>
                <a:cxn ang="0">
                  <a:pos x="connsiteX1" y="connsiteY1"/>
                </a:cxn>
                <a:cxn ang="0">
                  <a:pos x="connsiteX2" y="connsiteY2"/>
                </a:cxn>
                <a:cxn ang="0">
                  <a:pos x="connsiteX3" y="connsiteY3"/>
                </a:cxn>
              </a:cxnLst>
              <a:rect l="l" t="t" r="r" b="b"/>
              <a:pathLst>
                <a:path w="20469" h="21988">
                  <a:moveTo>
                    <a:pt x="20459" y="11616"/>
                  </a:moveTo>
                  <a:cubicBezTo>
                    <a:pt x="20675" y="6884"/>
                    <a:pt x="17556" y="108"/>
                    <a:pt x="9704" y="0"/>
                  </a:cubicBezTo>
                  <a:cubicBezTo>
                    <a:pt x="239" y="968"/>
                    <a:pt x="-2665" y="12046"/>
                    <a:pt x="2605" y="18284"/>
                  </a:cubicBezTo>
                  <a:cubicBezTo>
                    <a:pt x="8736" y="25598"/>
                    <a:pt x="19922" y="21404"/>
                    <a:pt x="20459"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3" name="任意多边形: 形状 1280">
              <a:extLst>
                <a:ext uri="{FF2B5EF4-FFF2-40B4-BE49-F238E27FC236}">
                  <a16:creationId xmlns:a16="http://schemas.microsoft.com/office/drawing/2014/main" xmlns="" id="{14043079-1CAA-49AA-AB7C-1D9B2F174047}"/>
                </a:ext>
              </a:extLst>
            </p:cNvPr>
            <p:cNvSpPr/>
            <p:nvPr/>
          </p:nvSpPr>
          <p:spPr>
            <a:xfrm>
              <a:off x="1421656" y="3410960"/>
              <a:ext cx="84723" cy="92959"/>
            </a:xfrm>
            <a:custGeom>
              <a:avLst/>
              <a:gdLst>
                <a:gd name="connsiteX0" fmla="*/ 20041 w 20050"/>
                <a:gd name="connsiteY0" fmla="*/ 11402 h 21999"/>
                <a:gd name="connsiteX1" fmla="*/ 9393 w 20050"/>
                <a:gd name="connsiteY1" fmla="*/ 1 h 21999"/>
                <a:gd name="connsiteX2" fmla="*/ 3262 w 20050"/>
                <a:gd name="connsiteY2" fmla="*/ 19146 h 21999"/>
                <a:gd name="connsiteX3" fmla="*/ 20041 w 20050"/>
                <a:gd name="connsiteY3" fmla="*/ 11402 h 21999"/>
              </a:gdLst>
              <a:ahLst/>
              <a:cxnLst>
                <a:cxn ang="0">
                  <a:pos x="connsiteX0" y="connsiteY0"/>
                </a:cxn>
                <a:cxn ang="0">
                  <a:pos x="connsiteX1" y="connsiteY1"/>
                </a:cxn>
                <a:cxn ang="0">
                  <a:pos x="connsiteX2" y="connsiteY2"/>
                </a:cxn>
                <a:cxn ang="0">
                  <a:pos x="connsiteX3" y="connsiteY3"/>
                </a:cxn>
              </a:cxnLst>
              <a:rect l="l" t="t" r="r" b="b"/>
              <a:pathLst>
                <a:path w="20050" h="21999">
                  <a:moveTo>
                    <a:pt x="20041" y="11402"/>
                  </a:moveTo>
                  <a:cubicBezTo>
                    <a:pt x="20256" y="6670"/>
                    <a:pt x="17029" y="-106"/>
                    <a:pt x="9393" y="1"/>
                  </a:cubicBezTo>
                  <a:cubicBezTo>
                    <a:pt x="-287" y="1077"/>
                    <a:pt x="-2761" y="13123"/>
                    <a:pt x="3262" y="19146"/>
                  </a:cubicBezTo>
                  <a:cubicBezTo>
                    <a:pt x="9608" y="25384"/>
                    <a:pt x="19611" y="20759"/>
                    <a:pt x="20041" y="114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4" name="任意多边形: 形状 1281">
              <a:extLst>
                <a:ext uri="{FF2B5EF4-FFF2-40B4-BE49-F238E27FC236}">
                  <a16:creationId xmlns:a16="http://schemas.microsoft.com/office/drawing/2014/main" xmlns="" id="{DF6170A8-85CB-4EEF-AE7F-BD14AC5B93CE}"/>
                </a:ext>
              </a:extLst>
            </p:cNvPr>
            <p:cNvSpPr/>
            <p:nvPr/>
          </p:nvSpPr>
          <p:spPr>
            <a:xfrm>
              <a:off x="1742063" y="3389583"/>
              <a:ext cx="81972" cy="92667"/>
            </a:xfrm>
            <a:custGeom>
              <a:avLst/>
              <a:gdLst>
                <a:gd name="connsiteX0" fmla="*/ 3264 w 19399"/>
                <a:gd name="connsiteY0" fmla="*/ 19150 h 21930"/>
                <a:gd name="connsiteX1" fmla="*/ 19397 w 19399"/>
                <a:gd name="connsiteY1" fmla="*/ 11298 h 21930"/>
                <a:gd name="connsiteX2" fmla="*/ 8964 w 19399"/>
                <a:gd name="connsiteY2" fmla="*/ 5 h 21930"/>
                <a:gd name="connsiteX3" fmla="*/ 3264 w 19399"/>
                <a:gd name="connsiteY3" fmla="*/ 19150 h 21930"/>
              </a:gdLst>
              <a:ahLst/>
              <a:cxnLst>
                <a:cxn ang="0">
                  <a:pos x="connsiteX0" y="connsiteY0"/>
                </a:cxn>
                <a:cxn ang="0">
                  <a:pos x="connsiteX1" y="connsiteY1"/>
                </a:cxn>
                <a:cxn ang="0">
                  <a:pos x="connsiteX2" y="connsiteY2"/>
                </a:cxn>
                <a:cxn ang="0">
                  <a:pos x="connsiteX3" y="connsiteY3"/>
                </a:cxn>
              </a:cxnLst>
              <a:rect l="l" t="t" r="r" b="b"/>
              <a:pathLst>
                <a:path w="19399" h="21930">
                  <a:moveTo>
                    <a:pt x="3264" y="19150"/>
                  </a:moveTo>
                  <a:cubicBezTo>
                    <a:pt x="9502" y="25281"/>
                    <a:pt x="19182" y="20656"/>
                    <a:pt x="19397" y="11298"/>
                  </a:cubicBezTo>
                  <a:cubicBezTo>
                    <a:pt x="19505" y="6566"/>
                    <a:pt x="16385" y="-210"/>
                    <a:pt x="8964" y="5"/>
                  </a:cubicBezTo>
                  <a:cubicBezTo>
                    <a:pt x="-393" y="1188"/>
                    <a:pt x="-2652" y="13234"/>
                    <a:pt x="3264" y="1915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5" name="任意多边形: 形状 1282">
              <a:extLst>
                <a:ext uri="{FF2B5EF4-FFF2-40B4-BE49-F238E27FC236}">
                  <a16:creationId xmlns:a16="http://schemas.microsoft.com/office/drawing/2014/main" xmlns="" id="{40E825E9-CD2A-40C1-897A-73E3D9AE3B02}"/>
                </a:ext>
              </a:extLst>
            </p:cNvPr>
            <p:cNvSpPr/>
            <p:nvPr/>
          </p:nvSpPr>
          <p:spPr>
            <a:xfrm>
              <a:off x="2048216" y="3364605"/>
              <a:ext cx="76238" cy="92913"/>
            </a:xfrm>
            <a:custGeom>
              <a:avLst/>
              <a:gdLst>
                <a:gd name="connsiteX0" fmla="*/ 3197 w 18042"/>
                <a:gd name="connsiteY0" fmla="*/ 19254 h 21988"/>
                <a:gd name="connsiteX1" fmla="*/ 18040 w 18042"/>
                <a:gd name="connsiteY1" fmla="*/ 11295 h 21988"/>
                <a:gd name="connsiteX2" fmla="*/ 8360 w 18042"/>
                <a:gd name="connsiteY2" fmla="*/ 1 h 21988"/>
                <a:gd name="connsiteX3" fmla="*/ 3197 w 18042"/>
                <a:gd name="connsiteY3" fmla="*/ 19254 h 21988"/>
              </a:gdLst>
              <a:ahLst/>
              <a:cxnLst>
                <a:cxn ang="0">
                  <a:pos x="connsiteX0" y="connsiteY0"/>
                </a:cxn>
                <a:cxn ang="0">
                  <a:pos x="connsiteX1" y="connsiteY1"/>
                </a:cxn>
                <a:cxn ang="0">
                  <a:pos x="connsiteX2" y="connsiteY2"/>
                </a:cxn>
                <a:cxn ang="0">
                  <a:pos x="connsiteX3" y="connsiteY3"/>
                </a:cxn>
              </a:cxnLst>
              <a:rect l="l" t="t" r="r" b="b"/>
              <a:pathLst>
                <a:path w="18042" h="21988">
                  <a:moveTo>
                    <a:pt x="3197" y="19254"/>
                  </a:moveTo>
                  <a:cubicBezTo>
                    <a:pt x="9005" y="25384"/>
                    <a:pt x="17932" y="20544"/>
                    <a:pt x="18040" y="11295"/>
                  </a:cubicBezTo>
                  <a:cubicBezTo>
                    <a:pt x="18147" y="6562"/>
                    <a:pt x="15136" y="-106"/>
                    <a:pt x="8360" y="1"/>
                  </a:cubicBezTo>
                  <a:cubicBezTo>
                    <a:pt x="-460" y="1292"/>
                    <a:pt x="-2503" y="13446"/>
                    <a:pt x="3197" y="192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6" name="任意多边形: 形状 1283">
              <a:extLst>
                <a:ext uri="{FF2B5EF4-FFF2-40B4-BE49-F238E27FC236}">
                  <a16:creationId xmlns:a16="http://schemas.microsoft.com/office/drawing/2014/main" xmlns="" id="{D2F6E836-A356-4319-A05C-AD56C8176E12}"/>
                </a:ext>
              </a:extLst>
            </p:cNvPr>
            <p:cNvSpPr/>
            <p:nvPr/>
          </p:nvSpPr>
          <p:spPr>
            <a:xfrm>
              <a:off x="2327794" y="3338225"/>
              <a:ext cx="68434" cy="92672"/>
            </a:xfrm>
            <a:custGeom>
              <a:avLst/>
              <a:gdLst>
                <a:gd name="connsiteX0" fmla="*/ 7268 w 16195"/>
                <a:gd name="connsiteY0" fmla="*/ 5 h 21931"/>
                <a:gd name="connsiteX1" fmla="*/ 3611 w 16195"/>
                <a:gd name="connsiteY1" fmla="*/ 19903 h 21931"/>
                <a:gd name="connsiteX2" fmla="*/ 16195 w 16195"/>
                <a:gd name="connsiteY2" fmla="*/ 11191 h 21931"/>
                <a:gd name="connsiteX3" fmla="*/ 7268 w 16195"/>
                <a:gd name="connsiteY3" fmla="*/ 5 h 21931"/>
              </a:gdLst>
              <a:ahLst/>
              <a:cxnLst>
                <a:cxn ang="0">
                  <a:pos x="connsiteX0" y="connsiteY0"/>
                </a:cxn>
                <a:cxn ang="0">
                  <a:pos x="connsiteX1" y="connsiteY1"/>
                </a:cxn>
                <a:cxn ang="0">
                  <a:pos x="connsiteX2" y="connsiteY2"/>
                </a:cxn>
                <a:cxn ang="0">
                  <a:pos x="connsiteX3" y="connsiteY3"/>
                </a:cxn>
              </a:cxnLst>
              <a:rect l="l" t="t" r="r" b="b"/>
              <a:pathLst>
                <a:path w="16195" h="21931">
                  <a:moveTo>
                    <a:pt x="7268" y="5"/>
                  </a:moveTo>
                  <a:cubicBezTo>
                    <a:pt x="-1014" y="1403"/>
                    <a:pt x="-2197" y="14525"/>
                    <a:pt x="3611" y="19903"/>
                  </a:cubicBezTo>
                  <a:cubicBezTo>
                    <a:pt x="9097" y="24958"/>
                    <a:pt x="16195" y="20011"/>
                    <a:pt x="16195" y="11191"/>
                  </a:cubicBezTo>
                  <a:cubicBezTo>
                    <a:pt x="16195" y="6351"/>
                    <a:pt x="13399" y="-210"/>
                    <a:pt x="726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7" name="任意多边形: 形状 1284">
              <a:extLst>
                <a:ext uri="{FF2B5EF4-FFF2-40B4-BE49-F238E27FC236}">
                  <a16:creationId xmlns:a16="http://schemas.microsoft.com/office/drawing/2014/main" xmlns="" id="{AB6FFA76-DE58-4535-A888-26C4B2507D3C}"/>
                </a:ext>
              </a:extLst>
            </p:cNvPr>
            <p:cNvSpPr/>
            <p:nvPr/>
          </p:nvSpPr>
          <p:spPr>
            <a:xfrm>
              <a:off x="2578035" y="3309567"/>
              <a:ext cx="61364" cy="92689"/>
            </a:xfrm>
            <a:custGeom>
              <a:avLst/>
              <a:gdLst>
                <a:gd name="connsiteX0" fmla="*/ 14517 w 14522"/>
                <a:gd name="connsiteY0" fmla="*/ 11089 h 21935"/>
                <a:gd name="connsiteX1" fmla="*/ 6343 w 14522"/>
                <a:gd name="connsiteY1" fmla="*/ 11 h 21935"/>
                <a:gd name="connsiteX2" fmla="*/ 3331 w 14522"/>
                <a:gd name="connsiteY2" fmla="*/ 19909 h 21935"/>
                <a:gd name="connsiteX3" fmla="*/ 14517 w 14522"/>
                <a:gd name="connsiteY3" fmla="*/ 11089 h 21935"/>
              </a:gdLst>
              <a:ahLst/>
              <a:cxnLst>
                <a:cxn ang="0">
                  <a:pos x="connsiteX0" y="connsiteY0"/>
                </a:cxn>
                <a:cxn ang="0">
                  <a:pos x="connsiteX1" y="connsiteY1"/>
                </a:cxn>
                <a:cxn ang="0">
                  <a:pos x="connsiteX2" y="connsiteY2"/>
                </a:cxn>
                <a:cxn ang="0">
                  <a:pos x="connsiteX3" y="connsiteY3"/>
                </a:cxn>
              </a:cxnLst>
              <a:rect l="l" t="t" r="r" b="b"/>
              <a:pathLst>
                <a:path w="14522" h="21935">
                  <a:moveTo>
                    <a:pt x="14517" y="11089"/>
                  </a:moveTo>
                  <a:cubicBezTo>
                    <a:pt x="14409" y="6357"/>
                    <a:pt x="11828" y="-311"/>
                    <a:pt x="6343" y="11"/>
                  </a:cubicBezTo>
                  <a:cubicBezTo>
                    <a:pt x="-971" y="1517"/>
                    <a:pt x="-1939" y="14531"/>
                    <a:pt x="3331" y="19909"/>
                  </a:cubicBezTo>
                  <a:cubicBezTo>
                    <a:pt x="8386" y="24964"/>
                    <a:pt x="14732" y="20017"/>
                    <a:pt x="14517" y="110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8" name="任意多边形: 形状 1285">
              <a:extLst>
                <a:ext uri="{FF2B5EF4-FFF2-40B4-BE49-F238E27FC236}">
                  <a16:creationId xmlns:a16="http://schemas.microsoft.com/office/drawing/2014/main" xmlns="" id="{7EE59690-82AF-4AF9-AB2B-DD735476C7F1}"/>
                </a:ext>
              </a:extLst>
            </p:cNvPr>
            <p:cNvSpPr/>
            <p:nvPr/>
          </p:nvSpPr>
          <p:spPr>
            <a:xfrm>
              <a:off x="2799574" y="3279573"/>
              <a:ext cx="53441" cy="92638"/>
            </a:xfrm>
            <a:custGeom>
              <a:avLst/>
              <a:gdLst>
                <a:gd name="connsiteX0" fmla="*/ 3606 w 12647"/>
                <a:gd name="connsiteY0" fmla="*/ 20554 h 21923"/>
                <a:gd name="connsiteX1" fmla="*/ 12641 w 12647"/>
                <a:gd name="connsiteY1" fmla="*/ 11089 h 21923"/>
                <a:gd name="connsiteX2" fmla="*/ 5327 w 12647"/>
                <a:gd name="connsiteY2" fmla="*/ 11 h 21923"/>
                <a:gd name="connsiteX3" fmla="*/ 3606 w 12647"/>
                <a:gd name="connsiteY3" fmla="*/ 20554 h 21923"/>
              </a:gdLst>
              <a:ahLst/>
              <a:cxnLst>
                <a:cxn ang="0">
                  <a:pos x="connsiteX0" y="connsiteY0"/>
                </a:cxn>
                <a:cxn ang="0">
                  <a:pos x="connsiteX1" y="connsiteY1"/>
                </a:cxn>
                <a:cxn ang="0">
                  <a:pos x="connsiteX2" y="connsiteY2"/>
                </a:cxn>
                <a:cxn ang="0">
                  <a:pos x="connsiteX3" y="connsiteY3"/>
                </a:cxn>
              </a:cxnLst>
              <a:rect l="l" t="t" r="r" b="b"/>
              <a:pathLst>
                <a:path w="12647" h="21923">
                  <a:moveTo>
                    <a:pt x="3606" y="20554"/>
                  </a:moveTo>
                  <a:cubicBezTo>
                    <a:pt x="7908" y="24534"/>
                    <a:pt x="12856" y="19371"/>
                    <a:pt x="12641" y="11089"/>
                  </a:cubicBezTo>
                  <a:cubicBezTo>
                    <a:pt x="12533" y="6357"/>
                    <a:pt x="10167" y="-311"/>
                    <a:pt x="5327" y="11"/>
                  </a:cubicBezTo>
                  <a:cubicBezTo>
                    <a:pt x="-1342" y="1625"/>
                    <a:pt x="-1557" y="15714"/>
                    <a:pt x="3606" y="205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9" name="任意多边形: 形状 1286">
              <a:extLst>
                <a:ext uri="{FF2B5EF4-FFF2-40B4-BE49-F238E27FC236}">
                  <a16:creationId xmlns:a16="http://schemas.microsoft.com/office/drawing/2014/main" xmlns="" id="{4522EE09-A7F5-41C7-96BC-9BCEDFE98FBF}"/>
                </a:ext>
              </a:extLst>
            </p:cNvPr>
            <p:cNvSpPr/>
            <p:nvPr/>
          </p:nvSpPr>
          <p:spPr>
            <a:xfrm>
              <a:off x="2990753" y="3248211"/>
              <a:ext cx="45928" cy="92570"/>
            </a:xfrm>
            <a:custGeom>
              <a:avLst/>
              <a:gdLst>
                <a:gd name="connsiteX0" fmla="*/ 10850 w 10869"/>
                <a:gd name="connsiteY0" fmla="*/ 11089 h 21907"/>
                <a:gd name="connsiteX1" fmla="*/ 4396 w 10869"/>
                <a:gd name="connsiteY1" fmla="*/ 11 h 21907"/>
                <a:gd name="connsiteX2" fmla="*/ 3751 w 10869"/>
                <a:gd name="connsiteY2" fmla="*/ 20985 h 21907"/>
                <a:gd name="connsiteX3" fmla="*/ 10850 w 10869"/>
                <a:gd name="connsiteY3" fmla="*/ 11089 h 21907"/>
              </a:gdLst>
              <a:ahLst/>
              <a:cxnLst>
                <a:cxn ang="0">
                  <a:pos x="connsiteX0" y="connsiteY0"/>
                </a:cxn>
                <a:cxn ang="0">
                  <a:pos x="connsiteX1" y="connsiteY1"/>
                </a:cxn>
                <a:cxn ang="0">
                  <a:pos x="connsiteX2" y="connsiteY2"/>
                </a:cxn>
                <a:cxn ang="0">
                  <a:pos x="connsiteX3" y="connsiteY3"/>
                </a:cxn>
              </a:cxnLst>
              <a:rect l="l" t="t" r="r" b="b"/>
              <a:pathLst>
                <a:path w="10869" h="21907">
                  <a:moveTo>
                    <a:pt x="10850" y="11089"/>
                  </a:moveTo>
                  <a:cubicBezTo>
                    <a:pt x="10635" y="6357"/>
                    <a:pt x="8484" y="-311"/>
                    <a:pt x="4396" y="11"/>
                  </a:cubicBezTo>
                  <a:cubicBezTo>
                    <a:pt x="-1627" y="1732"/>
                    <a:pt x="-1089" y="16898"/>
                    <a:pt x="3751" y="20985"/>
                  </a:cubicBezTo>
                  <a:cubicBezTo>
                    <a:pt x="7516" y="24104"/>
                    <a:pt x="11172" y="18941"/>
                    <a:pt x="10850" y="110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0" name="任意多边形: 形状 1287">
              <a:extLst>
                <a:ext uri="{FF2B5EF4-FFF2-40B4-BE49-F238E27FC236}">
                  <a16:creationId xmlns:a16="http://schemas.microsoft.com/office/drawing/2014/main" xmlns="" id="{9D2B6B4B-A818-409C-B704-1157DCFD288D}"/>
                </a:ext>
              </a:extLst>
            </p:cNvPr>
            <p:cNvSpPr/>
            <p:nvPr/>
          </p:nvSpPr>
          <p:spPr>
            <a:xfrm>
              <a:off x="3151453" y="3216397"/>
              <a:ext cx="37663" cy="92346"/>
            </a:xfrm>
            <a:custGeom>
              <a:avLst/>
              <a:gdLst>
                <a:gd name="connsiteX0" fmla="*/ 8851 w 8913"/>
                <a:gd name="connsiteY0" fmla="*/ 10982 h 21854"/>
                <a:gd name="connsiteX1" fmla="*/ 3365 w 8913"/>
                <a:gd name="connsiteY1" fmla="*/ 11 h 21854"/>
                <a:gd name="connsiteX2" fmla="*/ 3258 w 8913"/>
                <a:gd name="connsiteY2" fmla="*/ 20985 h 21854"/>
                <a:gd name="connsiteX3" fmla="*/ 8851 w 8913"/>
                <a:gd name="connsiteY3" fmla="*/ 10982 h 21854"/>
              </a:gdLst>
              <a:ahLst/>
              <a:cxnLst>
                <a:cxn ang="0">
                  <a:pos x="connsiteX0" y="connsiteY0"/>
                </a:cxn>
                <a:cxn ang="0">
                  <a:pos x="connsiteX1" y="connsiteY1"/>
                </a:cxn>
                <a:cxn ang="0">
                  <a:pos x="connsiteX2" y="connsiteY2"/>
                </a:cxn>
                <a:cxn ang="0">
                  <a:pos x="connsiteX3" y="connsiteY3"/>
                </a:cxn>
              </a:cxnLst>
              <a:rect l="l" t="t" r="r" b="b"/>
              <a:pathLst>
                <a:path w="8913" h="21854">
                  <a:moveTo>
                    <a:pt x="8851" y="10982"/>
                  </a:moveTo>
                  <a:cubicBezTo>
                    <a:pt x="8528" y="6250"/>
                    <a:pt x="6700" y="-311"/>
                    <a:pt x="3365" y="11"/>
                  </a:cubicBezTo>
                  <a:cubicBezTo>
                    <a:pt x="-1475" y="1732"/>
                    <a:pt x="-722" y="16898"/>
                    <a:pt x="3258" y="20985"/>
                  </a:cubicBezTo>
                  <a:cubicBezTo>
                    <a:pt x="6377" y="23996"/>
                    <a:pt x="9389" y="18834"/>
                    <a:pt x="8851"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1" name="任意多边形: 形状 1288">
              <a:extLst>
                <a:ext uri="{FF2B5EF4-FFF2-40B4-BE49-F238E27FC236}">
                  <a16:creationId xmlns:a16="http://schemas.microsoft.com/office/drawing/2014/main" xmlns="" id="{54D85AEF-A06A-4995-9944-2B190727B525}"/>
                </a:ext>
              </a:extLst>
            </p:cNvPr>
            <p:cNvSpPr/>
            <p:nvPr/>
          </p:nvSpPr>
          <p:spPr>
            <a:xfrm>
              <a:off x="3279628" y="3183221"/>
              <a:ext cx="30500" cy="92266"/>
            </a:xfrm>
            <a:custGeom>
              <a:avLst/>
              <a:gdLst>
                <a:gd name="connsiteX0" fmla="*/ 7128 w 7218"/>
                <a:gd name="connsiteY0" fmla="*/ 10982 h 21835"/>
                <a:gd name="connsiteX1" fmla="*/ 2503 w 7218"/>
                <a:gd name="connsiteY1" fmla="*/ 11 h 21835"/>
                <a:gd name="connsiteX2" fmla="*/ 3256 w 7218"/>
                <a:gd name="connsiteY2" fmla="*/ 21308 h 21835"/>
                <a:gd name="connsiteX3" fmla="*/ 7128 w 7218"/>
                <a:gd name="connsiteY3" fmla="*/ 10982 h 21835"/>
              </a:gdLst>
              <a:ahLst/>
              <a:cxnLst>
                <a:cxn ang="0">
                  <a:pos x="connsiteX0" y="connsiteY0"/>
                </a:cxn>
                <a:cxn ang="0">
                  <a:pos x="connsiteX1" y="connsiteY1"/>
                </a:cxn>
                <a:cxn ang="0">
                  <a:pos x="connsiteX2" y="connsiteY2"/>
                </a:cxn>
                <a:cxn ang="0">
                  <a:pos x="connsiteX3" y="connsiteY3"/>
                </a:cxn>
              </a:cxnLst>
              <a:rect l="l" t="t" r="r" b="b"/>
              <a:pathLst>
                <a:path w="7218" h="21835">
                  <a:moveTo>
                    <a:pt x="7128" y="10982"/>
                  </a:moveTo>
                  <a:cubicBezTo>
                    <a:pt x="6806" y="6250"/>
                    <a:pt x="5192" y="-311"/>
                    <a:pt x="2503" y="11"/>
                  </a:cubicBezTo>
                  <a:cubicBezTo>
                    <a:pt x="-1584" y="1947"/>
                    <a:pt x="-186" y="18081"/>
                    <a:pt x="3256" y="21308"/>
                  </a:cubicBezTo>
                  <a:cubicBezTo>
                    <a:pt x="5730" y="23566"/>
                    <a:pt x="7666" y="18296"/>
                    <a:pt x="7128"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2" name="任意多边形: 形状 1289">
              <a:extLst>
                <a:ext uri="{FF2B5EF4-FFF2-40B4-BE49-F238E27FC236}">
                  <a16:creationId xmlns:a16="http://schemas.microsoft.com/office/drawing/2014/main" xmlns="" id="{0D8388C6-1CE9-4479-B671-FDC59B04AEC4}"/>
                </a:ext>
              </a:extLst>
            </p:cNvPr>
            <p:cNvSpPr/>
            <p:nvPr/>
          </p:nvSpPr>
          <p:spPr>
            <a:xfrm>
              <a:off x="3376771" y="3150042"/>
              <a:ext cx="21948" cy="92355"/>
            </a:xfrm>
            <a:custGeom>
              <a:avLst/>
              <a:gdLst>
                <a:gd name="connsiteX0" fmla="*/ 5005 w 5194"/>
                <a:gd name="connsiteY0" fmla="*/ 10982 h 21856"/>
                <a:gd name="connsiteX1" fmla="*/ 1455 w 5194"/>
                <a:gd name="connsiteY1" fmla="*/ 11 h 21856"/>
                <a:gd name="connsiteX2" fmla="*/ 2961 w 5194"/>
                <a:gd name="connsiteY2" fmla="*/ 21630 h 21856"/>
                <a:gd name="connsiteX3" fmla="*/ 5005 w 5194"/>
                <a:gd name="connsiteY3" fmla="*/ 10982 h 21856"/>
              </a:gdLst>
              <a:ahLst/>
              <a:cxnLst>
                <a:cxn ang="0">
                  <a:pos x="connsiteX0" y="connsiteY0"/>
                </a:cxn>
                <a:cxn ang="0">
                  <a:pos x="connsiteX1" y="connsiteY1"/>
                </a:cxn>
                <a:cxn ang="0">
                  <a:pos x="connsiteX2" y="connsiteY2"/>
                </a:cxn>
                <a:cxn ang="0">
                  <a:pos x="connsiteX3" y="connsiteY3"/>
                </a:cxn>
              </a:cxnLst>
              <a:rect l="l" t="t" r="r" b="b"/>
              <a:pathLst>
                <a:path w="5194" h="21856">
                  <a:moveTo>
                    <a:pt x="5005" y="10982"/>
                  </a:moveTo>
                  <a:cubicBezTo>
                    <a:pt x="4575" y="6250"/>
                    <a:pt x="3284" y="-311"/>
                    <a:pt x="1455" y="11"/>
                  </a:cubicBezTo>
                  <a:cubicBezTo>
                    <a:pt x="-1449" y="2055"/>
                    <a:pt x="487" y="19479"/>
                    <a:pt x="2961" y="21630"/>
                  </a:cubicBezTo>
                  <a:cubicBezTo>
                    <a:pt x="4575" y="23028"/>
                    <a:pt x="5650" y="17758"/>
                    <a:pt x="5005"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3" name="任意多边形: 形状 1290">
              <a:extLst>
                <a:ext uri="{FF2B5EF4-FFF2-40B4-BE49-F238E27FC236}">
                  <a16:creationId xmlns:a16="http://schemas.microsoft.com/office/drawing/2014/main" xmlns="" id="{7509BC5E-9E8C-4F44-9471-2DD213A77A0D}"/>
                </a:ext>
              </a:extLst>
            </p:cNvPr>
            <p:cNvSpPr/>
            <p:nvPr/>
          </p:nvSpPr>
          <p:spPr>
            <a:xfrm>
              <a:off x="3439652" y="3116410"/>
              <a:ext cx="15153" cy="92089"/>
            </a:xfrm>
            <a:custGeom>
              <a:avLst/>
              <a:gdLst>
                <a:gd name="connsiteX0" fmla="*/ 664 w 3586"/>
                <a:gd name="connsiteY0" fmla="*/ 11 h 21793"/>
                <a:gd name="connsiteX1" fmla="*/ 2708 w 3586"/>
                <a:gd name="connsiteY1" fmla="*/ 21738 h 21793"/>
                <a:gd name="connsiteX2" fmla="*/ 3246 w 3586"/>
                <a:gd name="connsiteY2" fmla="*/ 10982 h 21793"/>
                <a:gd name="connsiteX3" fmla="*/ 664 w 3586"/>
                <a:gd name="connsiteY3" fmla="*/ 11 h 21793"/>
              </a:gdLst>
              <a:ahLst/>
              <a:cxnLst>
                <a:cxn ang="0">
                  <a:pos x="connsiteX0" y="connsiteY0"/>
                </a:cxn>
                <a:cxn ang="0">
                  <a:pos x="connsiteX1" y="connsiteY1"/>
                </a:cxn>
                <a:cxn ang="0">
                  <a:pos x="connsiteX2" y="connsiteY2"/>
                </a:cxn>
                <a:cxn ang="0">
                  <a:pos x="connsiteX3" y="connsiteY3"/>
                </a:cxn>
              </a:cxnLst>
              <a:rect l="l" t="t" r="r" b="b"/>
              <a:pathLst>
                <a:path w="3586" h="21793">
                  <a:moveTo>
                    <a:pt x="664" y="11"/>
                  </a:moveTo>
                  <a:cubicBezTo>
                    <a:pt x="-1164" y="2378"/>
                    <a:pt x="1202" y="20770"/>
                    <a:pt x="2708" y="21738"/>
                  </a:cubicBezTo>
                  <a:cubicBezTo>
                    <a:pt x="3568" y="22383"/>
                    <a:pt x="3891" y="17328"/>
                    <a:pt x="3246" y="10982"/>
                  </a:cubicBezTo>
                  <a:cubicBezTo>
                    <a:pt x="2816" y="6250"/>
                    <a:pt x="1740" y="-311"/>
                    <a:pt x="664"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4" name="任意多边形: 形状 1291">
              <a:extLst>
                <a:ext uri="{FF2B5EF4-FFF2-40B4-BE49-F238E27FC236}">
                  <a16:creationId xmlns:a16="http://schemas.microsoft.com/office/drawing/2014/main" xmlns="" id="{31C0F0E8-E29A-4AA3-BF56-01BBB1A2CF68}"/>
                </a:ext>
              </a:extLst>
            </p:cNvPr>
            <p:cNvSpPr/>
            <p:nvPr/>
          </p:nvSpPr>
          <p:spPr>
            <a:xfrm>
              <a:off x="3468344" y="3083282"/>
              <a:ext cx="9744" cy="91805"/>
            </a:xfrm>
            <a:custGeom>
              <a:avLst/>
              <a:gdLst>
                <a:gd name="connsiteX0" fmla="*/ 1511 w 2306"/>
                <a:gd name="connsiteY0" fmla="*/ 10971 h 21726"/>
                <a:gd name="connsiteX1" fmla="*/ 5 w 2306"/>
                <a:gd name="connsiteY1" fmla="*/ 0 h 21726"/>
                <a:gd name="connsiteX2" fmla="*/ 2264 w 2306"/>
                <a:gd name="connsiteY2" fmla="*/ 21726 h 21726"/>
                <a:gd name="connsiteX3" fmla="*/ 1511 w 2306"/>
                <a:gd name="connsiteY3" fmla="*/ 10971 h 21726"/>
              </a:gdLst>
              <a:ahLst/>
              <a:cxnLst>
                <a:cxn ang="0">
                  <a:pos x="connsiteX0" y="connsiteY0"/>
                </a:cxn>
                <a:cxn ang="0">
                  <a:pos x="connsiteX1" y="connsiteY1"/>
                </a:cxn>
                <a:cxn ang="0">
                  <a:pos x="connsiteX2" y="connsiteY2"/>
                </a:cxn>
                <a:cxn ang="0">
                  <a:pos x="connsiteX3" y="connsiteY3"/>
                </a:cxn>
              </a:cxnLst>
              <a:rect l="l" t="t" r="r" b="b"/>
              <a:pathLst>
                <a:path w="2306" h="21726">
                  <a:moveTo>
                    <a:pt x="1511" y="10971"/>
                  </a:moveTo>
                  <a:cubicBezTo>
                    <a:pt x="1296" y="8604"/>
                    <a:pt x="435" y="645"/>
                    <a:pt x="5" y="0"/>
                  </a:cubicBezTo>
                  <a:cubicBezTo>
                    <a:pt x="-102" y="968"/>
                    <a:pt x="1511" y="20543"/>
                    <a:pt x="2264" y="21726"/>
                  </a:cubicBezTo>
                  <a:cubicBezTo>
                    <a:pt x="2479" y="20651"/>
                    <a:pt x="1834" y="14197"/>
                    <a:pt x="1511"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0" name="任意多边形: 形状 1307">
              <a:extLst>
                <a:ext uri="{FF2B5EF4-FFF2-40B4-BE49-F238E27FC236}">
                  <a16:creationId xmlns:a16="http://schemas.microsoft.com/office/drawing/2014/main" xmlns="" id="{42BC6E2D-8C88-4CBE-BE7C-F21ACC54DE99}"/>
                </a:ext>
              </a:extLst>
            </p:cNvPr>
            <p:cNvSpPr/>
            <p:nvPr/>
          </p:nvSpPr>
          <p:spPr>
            <a:xfrm>
              <a:off x="275327" y="3634575"/>
              <a:ext cx="88526" cy="93935"/>
            </a:xfrm>
            <a:custGeom>
              <a:avLst/>
              <a:gdLst>
                <a:gd name="connsiteX0" fmla="*/ 20928 w 20950"/>
                <a:gd name="connsiteY0" fmla="*/ 11939 h 22230"/>
                <a:gd name="connsiteX1" fmla="*/ 10279 w 20950"/>
                <a:gd name="connsiteY1" fmla="*/ 0 h 22230"/>
                <a:gd name="connsiteX2" fmla="*/ 2536 w 20950"/>
                <a:gd name="connsiteY2" fmla="*/ 18392 h 22230"/>
                <a:gd name="connsiteX3" fmla="*/ 20928 w 20950"/>
                <a:gd name="connsiteY3" fmla="*/ 11939 h 22230"/>
              </a:gdLst>
              <a:ahLst/>
              <a:cxnLst>
                <a:cxn ang="0">
                  <a:pos x="connsiteX0" y="connsiteY0"/>
                </a:cxn>
                <a:cxn ang="0">
                  <a:pos x="connsiteX1" y="connsiteY1"/>
                </a:cxn>
                <a:cxn ang="0">
                  <a:pos x="connsiteX2" y="connsiteY2"/>
                </a:cxn>
                <a:cxn ang="0">
                  <a:pos x="connsiteX3" y="connsiteY3"/>
                </a:cxn>
              </a:cxnLst>
              <a:rect l="l" t="t" r="r" b="b"/>
              <a:pathLst>
                <a:path w="20950" h="22230">
                  <a:moveTo>
                    <a:pt x="20928" y="11939"/>
                  </a:moveTo>
                  <a:cubicBezTo>
                    <a:pt x="21250" y="7099"/>
                    <a:pt x="18239" y="215"/>
                    <a:pt x="10279" y="0"/>
                  </a:cubicBezTo>
                  <a:cubicBezTo>
                    <a:pt x="384" y="753"/>
                    <a:pt x="-2735" y="11724"/>
                    <a:pt x="2536" y="18392"/>
                  </a:cubicBezTo>
                  <a:cubicBezTo>
                    <a:pt x="8666" y="25813"/>
                    <a:pt x="20175" y="21834"/>
                    <a:pt x="20928"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1" name="任意多边形: 形状 1308">
              <a:extLst>
                <a:ext uri="{FF2B5EF4-FFF2-40B4-BE49-F238E27FC236}">
                  <a16:creationId xmlns:a16="http://schemas.microsoft.com/office/drawing/2014/main" xmlns="" id="{4F26CF58-AF13-4435-877B-E9BD891B680C}"/>
                </a:ext>
              </a:extLst>
            </p:cNvPr>
            <p:cNvSpPr/>
            <p:nvPr/>
          </p:nvSpPr>
          <p:spPr>
            <a:xfrm>
              <a:off x="612995" y="3625029"/>
              <a:ext cx="88539" cy="94117"/>
            </a:xfrm>
            <a:custGeom>
              <a:avLst/>
              <a:gdLst>
                <a:gd name="connsiteX0" fmla="*/ 20931 w 20953"/>
                <a:gd name="connsiteY0" fmla="*/ 11831 h 22273"/>
                <a:gd name="connsiteX1" fmla="*/ 10176 w 20953"/>
                <a:gd name="connsiteY1" fmla="*/ 0 h 22273"/>
                <a:gd name="connsiteX2" fmla="*/ 2539 w 20953"/>
                <a:gd name="connsiteY2" fmla="*/ 18392 h 22273"/>
                <a:gd name="connsiteX3" fmla="*/ 20931 w 20953"/>
                <a:gd name="connsiteY3" fmla="*/ 11831 h 22273"/>
              </a:gdLst>
              <a:ahLst/>
              <a:cxnLst>
                <a:cxn ang="0">
                  <a:pos x="connsiteX0" y="connsiteY0"/>
                </a:cxn>
                <a:cxn ang="0">
                  <a:pos x="connsiteX1" y="connsiteY1"/>
                </a:cxn>
                <a:cxn ang="0">
                  <a:pos x="connsiteX2" y="connsiteY2"/>
                </a:cxn>
                <a:cxn ang="0">
                  <a:pos x="connsiteX3" y="connsiteY3"/>
                </a:cxn>
              </a:cxnLst>
              <a:rect l="l" t="t" r="r" b="b"/>
              <a:pathLst>
                <a:path w="20953" h="22273">
                  <a:moveTo>
                    <a:pt x="20931" y="11831"/>
                  </a:moveTo>
                  <a:cubicBezTo>
                    <a:pt x="21254" y="6991"/>
                    <a:pt x="18135" y="108"/>
                    <a:pt x="10176" y="0"/>
                  </a:cubicBezTo>
                  <a:cubicBezTo>
                    <a:pt x="388" y="860"/>
                    <a:pt x="-2731" y="11831"/>
                    <a:pt x="2539" y="18392"/>
                  </a:cubicBezTo>
                  <a:cubicBezTo>
                    <a:pt x="8777" y="25921"/>
                    <a:pt x="20286" y="21834"/>
                    <a:pt x="20931"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2" name="任意多边形: 形状 1309">
              <a:extLst>
                <a:ext uri="{FF2B5EF4-FFF2-40B4-BE49-F238E27FC236}">
                  <a16:creationId xmlns:a16="http://schemas.microsoft.com/office/drawing/2014/main" xmlns="" id="{A500CE1E-C957-4D19-80FC-5180E663CC35}"/>
                </a:ext>
              </a:extLst>
            </p:cNvPr>
            <p:cNvSpPr/>
            <p:nvPr/>
          </p:nvSpPr>
          <p:spPr>
            <a:xfrm>
              <a:off x="949893" y="3611849"/>
              <a:ext cx="87508" cy="94311"/>
            </a:xfrm>
            <a:custGeom>
              <a:avLst/>
              <a:gdLst>
                <a:gd name="connsiteX0" fmla="*/ 20687 w 20709"/>
                <a:gd name="connsiteY0" fmla="*/ 11724 h 22319"/>
                <a:gd name="connsiteX1" fmla="*/ 10039 w 20709"/>
                <a:gd name="connsiteY1" fmla="*/ 0 h 22319"/>
                <a:gd name="connsiteX2" fmla="*/ 2618 w 20709"/>
                <a:gd name="connsiteY2" fmla="*/ 18500 h 22319"/>
                <a:gd name="connsiteX3" fmla="*/ 20687 w 20709"/>
                <a:gd name="connsiteY3" fmla="*/ 11724 h 22319"/>
              </a:gdLst>
              <a:ahLst/>
              <a:cxnLst>
                <a:cxn ang="0">
                  <a:pos x="connsiteX0" y="connsiteY0"/>
                </a:cxn>
                <a:cxn ang="0">
                  <a:pos x="connsiteX1" y="connsiteY1"/>
                </a:cxn>
                <a:cxn ang="0">
                  <a:pos x="connsiteX2" y="connsiteY2"/>
                </a:cxn>
                <a:cxn ang="0">
                  <a:pos x="connsiteX3" y="connsiteY3"/>
                </a:cxn>
              </a:cxnLst>
              <a:rect l="l" t="t" r="r" b="b"/>
              <a:pathLst>
                <a:path w="20709" h="22319">
                  <a:moveTo>
                    <a:pt x="20687" y="11724"/>
                  </a:moveTo>
                  <a:cubicBezTo>
                    <a:pt x="21010" y="6884"/>
                    <a:pt x="17891" y="108"/>
                    <a:pt x="10039" y="0"/>
                  </a:cubicBezTo>
                  <a:cubicBezTo>
                    <a:pt x="359" y="968"/>
                    <a:pt x="-2760" y="12046"/>
                    <a:pt x="2618" y="18500"/>
                  </a:cubicBezTo>
                  <a:cubicBezTo>
                    <a:pt x="8641" y="26028"/>
                    <a:pt x="20042" y="21726"/>
                    <a:pt x="20687"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3" name="任意多边形: 形状 1310">
              <a:extLst>
                <a:ext uri="{FF2B5EF4-FFF2-40B4-BE49-F238E27FC236}">
                  <a16:creationId xmlns:a16="http://schemas.microsoft.com/office/drawing/2014/main" xmlns="" id="{C12B09D2-85C8-42CE-8F95-1E22258760DF}"/>
                </a:ext>
              </a:extLst>
            </p:cNvPr>
            <p:cNvSpPr/>
            <p:nvPr/>
          </p:nvSpPr>
          <p:spPr>
            <a:xfrm>
              <a:off x="1282309" y="3595488"/>
              <a:ext cx="85957" cy="94113"/>
            </a:xfrm>
            <a:custGeom>
              <a:avLst/>
              <a:gdLst>
                <a:gd name="connsiteX0" fmla="*/ 20320 w 20342"/>
                <a:gd name="connsiteY0" fmla="*/ 11616 h 22272"/>
                <a:gd name="connsiteX1" fmla="*/ 9887 w 20342"/>
                <a:gd name="connsiteY1" fmla="*/ 0 h 22272"/>
                <a:gd name="connsiteX2" fmla="*/ 2574 w 20342"/>
                <a:gd name="connsiteY2" fmla="*/ 18607 h 22272"/>
                <a:gd name="connsiteX3" fmla="*/ 20320 w 20342"/>
                <a:gd name="connsiteY3" fmla="*/ 11616 h 22272"/>
              </a:gdLst>
              <a:ahLst/>
              <a:cxnLst>
                <a:cxn ang="0">
                  <a:pos x="connsiteX0" y="connsiteY0"/>
                </a:cxn>
                <a:cxn ang="0">
                  <a:pos x="connsiteX1" y="connsiteY1"/>
                </a:cxn>
                <a:cxn ang="0">
                  <a:pos x="connsiteX2" y="connsiteY2"/>
                </a:cxn>
                <a:cxn ang="0">
                  <a:pos x="connsiteX3" y="connsiteY3"/>
                </a:cxn>
              </a:cxnLst>
              <a:rect l="l" t="t" r="r" b="b"/>
              <a:pathLst>
                <a:path w="20342" h="22272">
                  <a:moveTo>
                    <a:pt x="20320" y="11616"/>
                  </a:moveTo>
                  <a:cubicBezTo>
                    <a:pt x="20643" y="6776"/>
                    <a:pt x="17524" y="0"/>
                    <a:pt x="9887" y="0"/>
                  </a:cubicBezTo>
                  <a:cubicBezTo>
                    <a:pt x="315" y="1076"/>
                    <a:pt x="-2697" y="12154"/>
                    <a:pt x="2574" y="18607"/>
                  </a:cubicBezTo>
                  <a:cubicBezTo>
                    <a:pt x="8489" y="25921"/>
                    <a:pt x="19675" y="21619"/>
                    <a:pt x="20320"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4" name="任意多边形: 形状 1311">
              <a:extLst>
                <a:ext uri="{FF2B5EF4-FFF2-40B4-BE49-F238E27FC236}">
                  <a16:creationId xmlns:a16="http://schemas.microsoft.com/office/drawing/2014/main" xmlns="" id="{25BD0C6E-D9AE-453D-9957-1FD3720F8E17}"/>
                </a:ext>
              </a:extLst>
            </p:cNvPr>
            <p:cNvSpPr/>
            <p:nvPr/>
          </p:nvSpPr>
          <p:spPr>
            <a:xfrm>
              <a:off x="1607359" y="3575484"/>
              <a:ext cx="83549" cy="93855"/>
            </a:xfrm>
            <a:custGeom>
              <a:avLst/>
              <a:gdLst>
                <a:gd name="connsiteX0" fmla="*/ 3198 w 19772"/>
                <a:gd name="connsiteY0" fmla="*/ 19361 h 22211"/>
                <a:gd name="connsiteX1" fmla="*/ 19762 w 19772"/>
                <a:gd name="connsiteY1" fmla="*/ 11510 h 22211"/>
                <a:gd name="connsiteX2" fmla="*/ 9544 w 19772"/>
                <a:gd name="connsiteY2" fmla="*/ 1 h 22211"/>
                <a:gd name="connsiteX3" fmla="*/ 3198 w 19772"/>
                <a:gd name="connsiteY3" fmla="*/ 19361 h 22211"/>
              </a:gdLst>
              <a:ahLst/>
              <a:cxnLst>
                <a:cxn ang="0">
                  <a:pos x="connsiteX0" y="connsiteY0"/>
                </a:cxn>
                <a:cxn ang="0">
                  <a:pos x="connsiteX1" y="connsiteY1"/>
                </a:cxn>
                <a:cxn ang="0">
                  <a:pos x="connsiteX2" y="connsiteY2"/>
                </a:cxn>
                <a:cxn ang="0">
                  <a:pos x="connsiteX3" y="connsiteY3"/>
                </a:cxn>
              </a:cxnLst>
              <a:rect l="l" t="t" r="r" b="b"/>
              <a:pathLst>
                <a:path w="19772" h="22211">
                  <a:moveTo>
                    <a:pt x="3198" y="19361"/>
                  </a:moveTo>
                  <a:cubicBezTo>
                    <a:pt x="9329" y="25600"/>
                    <a:pt x="19224" y="20975"/>
                    <a:pt x="19762" y="11510"/>
                  </a:cubicBezTo>
                  <a:cubicBezTo>
                    <a:pt x="19977" y="6670"/>
                    <a:pt x="17073" y="-106"/>
                    <a:pt x="9544" y="1"/>
                  </a:cubicBezTo>
                  <a:cubicBezTo>
                    <a:pt x="-136" y="1184"/>
                    <a:pt x="-2825" y="13231"/>
                    <a:pt x="3198" y="193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5" name="任意多边形: 形状 1312">
              <a:extLst>
                <a:ext uri="{FF2B5EF4-FFF2-40B4-BE49-F238E27FC236}">
                  <a16:creationId xmlns:a16="http://schemas.microsoft.com/office/drawing/2014/main" xmlns="" id="{17C0C7D0-0541-4ACB-8108-466201D5F630}"/>
                </a:ext>
              </a:extLst>
            </p:cNvPr>
            <p:cNvSpPr/>
            <p:nvPr/>
          </p:nvSpPr>
          <p:spPr>
            <a:xfrm>
              <a:off x="1922635" y="3552290"/>
              <a:ext cx="79598" cy="93910"/>
            </a:xfrm>
            <a:custGeom>
              <a:avLst/>
              <a:gdLst>
                <a:gd name="connsiteX0" fmla="*/ 18826 w 18837"/>
                <a:gd name="connsiteY0" fmla="*/ 11406 h 22224"/>
                <a:gd name="connsiteX1" fmla="*/ 9039 w 18837"/>
                <a:gd name="connsiteY1" fmla="*/ 5 h 22224"/>
                <a:gd name="connsiteX2" fmla="*/ 3123 w 18837"/>
                <a:gd name="connsiteY2" fmla="*/ 19473 h 22224"/>
                <a:gd name="connsiteX3" fmla="*/ 18826 w 18837"/>
                <a:gd name="connsiteY3" fmla="*/ 11406 h 22224"/>
              </a:gdLst>
              <a:ahLst/>
              <a:cxnLst>
                <a:cxn ang="0">
                  <a:pos x="connsiteX0" y="connsiteY0"/>
                </a:cxn>
                <a:cxn ang="0">
                  <a:pos x="connsiteX1" y="connsiteY1"/>
                </a:cxn>
                <a:cxn ang="0">
                  <a:pos x="connsiteX2" y="connsiteY2"/>
                </a:cxn>
                <a:cxn ang="0">
                  <a:pos x="connsiteX3" y="connsiteY3"/>
                </a:cxn>
              </a:cxnLst>
              <a:rect l="l" t="t" r="r" b="b"/>
              <a:pathLst>
                <a:path w="18837" h="22224">
                  <a:moveTo>
                    <a:pt x="18826" y="11406"/>
                  </a:moveTo>
                  <a:cubicBezTo>
                    <a:pt x="19041" y="6566"/>
                    <a:pt x="16137" y="-210"/>
                    <a:pt x="9039" y="5"/>
                  </a:cubicBezTo>
                  <a:cubicBezTo>
                    <a:pt x="-211" y="1296"/>
                    <a:pt x="-2685" y="13342"/>
                    <a:pt x="3123" y="19473"/>
                  </a:cubicBezTo>
                  <a:cubicBezTo>
                    <a:pt x="9039" y="25603"/>
                    <a:pt x="18396" y="20871"/>
                    <a:pt x="18826" y="114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6" name="任意多边形: 形状 1313">
              <a:extLst>
                <a:ext uri="{FF2B5EF4-FFF2-40B4-BE49-F238E27FC236}">
                  <a16:creationId xmlns:a16="http://schemas.microsoft.com/office/drawing/2014/main" xmlns="" id="{FADCE9DA-9DD1-4BC4-831D-218EB8DF28A3}"/>
                </a:ext>
              </a:extLst>
            </p:cNvPr>
            <p:cNvSpPr/>
            <p:nvPr/>
          </p:nvSpPr>
          <p:spPr>
            <a:xfrm>
              <a:off x="2215972" y="3525930"/>
              <a:ext cx="72135" cy="94113"/>
            </a:xfrm>
            <a:custGeom>
              <a:avLst/>
              <a:gdLst>
                <a:gd name="connsiteX0" fmla="*/ 17060 w 17071"/>
                <a:gd name="connsiteY0" fmla="*/ 11406 h 22272"/>
                <a:gd name="connsiteX1" fmla="*/ 8133 w 17071"/>
                <a:gd name="connsiteY1" fmla="*/ 5 h 22272"/>
                <a:gd name="connsiteX2" fmla="*/ 2862 w 17071"/>
                <a:gd name="connsiteY2" fmla="*/ 19473 h 22272"/>
                <a:gd name="connsiteX3" fmla="*/ 17060 w 17071"/>
                <a:gd name="connsiteY3" fmla="*/ 11406 h 22272"/>
              </a:gdLst>
              <a:ahLst/>
              <a:cxnLst>
                <a:cxn ang="0">
                  <a:pos x="connsiteX0" y="connsiteY0"/>
                </a:cxn>
                <a:cxn ang="0">
                  <a:pos x="connsiteX1" y="connsiteY1"/>
                </a:cxn>
                <a:cxn ang="0">
                  <a:pos x="connsiteX2" y="connsiteY2"/>
                </a:cxn>
                <a:cxn ang="0">
                  <a:pos x="connsiteX3" y="connsiteY3"/>
                </a:cxn>
              </a:cxnLst>
              <a:rect l="l" t="t" r="r" b="b"/>
              <a:pathLst>
                <a:path w="17071" h="22272">
                  <a:moveTo>
                    <a:pt x="17060" y="11406"/>
                  </a:moveTo>
                  <a:cubicBezTo>
                    <a:pt x="17275" y="6566"/>
                    <a:pt x="14586" y="-210"/>
                    <a:pt x="8133" y="5"/>
                  </a:cubicBezTo>
                  <a:cubicBezTo>
                    <a:pt x="-257" y="1403"/>
                    <a:pt x="-2408" y="13449"/>
                    <a:pt x="2862" y="19473"/>
                  </a:cubicBezTo>
                  <a:cubicBezTo>
                    <a:pt x="8133" y="25711"/>
                    <a:pt x="16629" y="20871"/>
                    <a:pt x="17060" y="114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7" name="任意多边形: 形状 1314">
              <a:extLst>
                <a:ext uri="{FF2B5EF4-FFF2-40B4-BE49-F238E27FC236}">
                  <a16:creationId xmlns:a16="http://schemas.microsoft.com/office/drawing/2014/main" xmlns="" id="{736695B3-830E-4D99-A192-1601A6A3D9F7}"/>
                </a:ext>
              </a:extLst>
            </p:cNvPr>
            <p:cNvSpPr/>
            <p:nvPr/>
          </p:nvSpPr>
          <p:spPr>
            <a:xfrm>
              <a:off x="2480389" y="3498206"/>
              <a:ext cx="64470" cy="94138"/>
            </a:xfrm>
            <a:custGeom>
              <a:avLst/>
              <a:gdLst>
                <a:gd name="connsiteX0" fmla="*/ 3100 w 15257"/>
                <a:gd name="connsiteY0" fmla="*/ 20225 h 22278"/>
                <a:gd name="connsiteX1" fmla="*/ 15254 w 15257"/>
                <a:gd name="connsiteY1" fmla="*/ 11298 h 22278"/>
                <a:gd name="connsiteX2" fmla="*/ 7187 w 15257"/>
                <a:gd name="connsiteY2" fmla="*/ 5 h 22278"/>
                <a:gd name="connsiteX3" fmla="*/ 3100 w 15257"/>
                <a:gd name="connsiteY3" fmla="*/ 20225 h 22278"/>
              </a:gdLst>
              <a:ahLst/>
              <a:cxnLst>
                <a:cxn ang="0">
                  <a:pos x="connsiteX0" y="connsiteY0"/>
                </a:cxn>
                <a:cxn ang="0">
                  <a:pos x="connsiteX1" y="connsiteY1"/>
                </a:cxn>
                <a:cxn ang="0">
                  <a:pos x="connsiteX2" y="connsiteY2"/>
                </a:cxn>
                <a:cxn ang="0">
                  <a:pos x="connsiteX3" y="connsiteY3"/>
                </a:cxn>
              </a:cxnLst>
              <a:rect l="l" t="t" r="r" b="b"/>
              <a:pathLst>
                <a:path w="15257" h="22278">
                  <a:moveTo>
                    <a:pt x="3100" y="20225"/>
                  </a:moveTo>
                  <a:cubicBezTo>
                    <a:pt x="8048" y="25388"/>
                    <a:pt x="14931" y="20225"/>
                    <a:pt x="15254" y="11298"/>
                  </a:cubicBezTo>
                  <a:cubicBezTo>
                    <a:pt x="15361" y="6458"/>
                    <a:pt x="12995" y="-210"/>
                    <a:pt x="7187" y="5"/>
                  </a:cubicBezTo>
                  <a:cubicBezTo>
                    <a:pt x="-664" y="1511"/>
                    <a:pt x="-2170" y="14740"/>
                    <a:pt x="3100" y="202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8" name="任意多边形: 形状 1315">
              <a:extLst>
                <a:ext uri="{FF2B5EF4-FFF2-40B4-BE49-F238E27FC236}">
                  <a16:creationId xmlns:a16="http://schemas.microsoft.com/office/drawing/2014/main" xmlns="" id="{57EBDF6C-350F-4276-8B32-CF9AFCCB2A99}"/>
                </a:ext>
              </a:extLst>
            </p:cNvPr>
            <p:cNvSpPr/>
            <p:nvPr/>
          </p:nvSpPr>
          <p:spPr>
            <a:xfrm>
              <a:off x="2715988" y="3469092"/>
              <a:ext cx="57008" cy="93728"/>
            </a:xfrm>
            <a:custGeom>
              <a:avLst/>
              <a:gdLst>
                <a:gd name="connsiteX0" fmla="*/ 6178 w 13491"/>
                <a:gd name="connsiteY0" fmla="*/ 11 h 22181"/>
                <a:gd name="connsiteX1" fmla="*/ 3381 w 13491"/>
                <a:gd name="connsiteY1" fmla="*/ 20770 h 22181"/>
                <a:gd name="connsiteX2" fmla="*/ 13491 w 13491"/>
                <a:gd name="connsiteY2" fmla="*/ 11197 h 22181"/>
                <a:gd name="connsiteX3" fmla="*/ 6178 w 13491"/>
                <a:gd name="connsiteY3" fmla="*/ 11 h 22181"/>
              </a:gdLst>
              <a:ahLst/>
              <a:cxnLst>
                <a:cxn ang="0">
                  <a:pos x="connsiteX0" y="connsiteY0"/>
                </a:cxn>
                <a:cxn ang="0">
                  <a:pos x="connsiteX1" y="connsiteY1"/>
                </a:cxn>
                <a:cxn ang="0">
                  <a:pos x="connsiteX2" y="connsiteY2"/>
                </a:cxn>
                <a:cxn ang="0">
                  <a:pos x="connsiteX3" y="connsiteY3"/>
                </a:cxn>
              </a:cxnLst>
              <a:rect l="l" t="t" r="r" b="b"/>
              <a:pathLst>
                <a:path w="13491" h="22181">
                  <a:moveTo>
                    <a:pt x="6178" y="11"/>
                  </a:moveTo>
                  <a:cubicBezTo>
                    <a:pt x="-1029" y="1625"/>
                    <a:pt x="-1889" y="15930"/>
                    <a:pt x="3381" y="20770"/>
                  </a:cubicBezTo>
                  <a:cubicBezTo>
                    <a:pt x="7791" y="24857"/>
                    <a:pt x="13276" y="19586"/>
                    <a:pt x="13491" y="11197"/>
                  </a:cubicBezTo>
                  <a:cubicBezTo>
                    <a:pt x="13491" y="6357"/>
                    <a:pt x="11340" y="-311"/>
                    <a:pt x="617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9" name="任意多边形: 形状 1316">
              <a:extLst>
                <a:ext uri="{FF2B5EF4-FFF2-40B4-BE49-F238E27FC236}">
                  <a16:creationId xmlns:a16="http://schemas.microsoft.com/office/drawing/2014/main" xmlns="" id="{82696925-BA2A-434C-8E96-B238A2C0EBEF}"/>
                </a:ext>
              </a:extLst>
            </p:cNvPr>
            <p:cNvSpPr/>
            <p:nvPr/>
          </p:nvSpPr>
          <p:spPr>
            <a:xfrm>
              <a:off x="2921470" y="3438190"/>
              <a:ext cx="48772" cy="93728"/>
            </a:xfrm>
            <a:custGeom>
              <a:avLst/>
              <a:gdLst>
                <a:gd name="connsiteX0" fmla="*/ 5197 w 11542"/>
                <a:gd name="connsiteY0" fmla="*/ 11 h 22181"/>
                <a:gd name="connsiteX1" fmla="*/ 2938 w 11542"/>
                <a:gd name="connsiteY1" fmla="*/ 20770 h 22181"/>
                <a:gd name="connsiteX2" fmla="*/ 11542 w 11542"/>
                <a:gd name="connsiteY2" fmla="*/ 11197 h 22181"/>
                <a:gd name="connsiteX3" fmla="*/ 5197 w 11542"/>
                <a:gd name="connsiteY3" fmla="*/ 11 h 22181"/>
              </a:gdLst>
              <a:ahLst/>
              <a:cxnLst>
                <a:cxn ang="0">
                  <a:pos x="connsiteX0" y="connsiteY0"/>
                </a:cxn>
                <a:cxn ang="0">
                  <a:pos x="connsiteX1" y="connsiteY1"/>
                </a:cxn>
                <a:cxn ang="0">
                  <a:pos x="connsiteX2" y="connsiteY2"/>
                </a:cxn>
                <a:cxn ang="0">
                  <a:pos x="connsiteX3" y="connsiteY3"/>
                </a:cxn>
              </a:cxnLst>
              <a:rect l="l" t="t" r="r" b="b"/>
              <a:pathLst>
                <a:path w="11542" h="22181">
                  <a:moveTo>
                    <a:pt x="5197" y="11"/>
                  </a:moveTo>
                  <a:cubicBezTo>
                    <a:pt x="-934" y="1625"/>
                    <a:pt x="-1579" y="16037"/>
                    <a:pt x="2938" y="20770"/>
                  </a:cubicBezTo>
                  <a:cubicBezTo>
                    <a:pt x="6702" y="24857"/>
                    <a:pt x="11435" y="19586"/>
                    <a:pt x="11542" y="11197"/>
                  </a:cubicBezTo>
                  <a:cubicBezTo>
                    <a:pt x="11542" y="6357"/>
                    <a:pt x="9606" y="-311"/>
                    <a:pt x="5197"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0" name="任意多边形: 形状 1317">
              <a:extLst>
                <a:ext uri="{FF2B5EF4-FFF2-40B4-BE49-F238E27FC236}">
                  <a16:creationId xmlns:a16="http://schemas.microsoft.com/office/drawing/2014/main" xmlns="" id="{08EBF6B2-FDE2-49BB-845C-7281A78E2921}"/>
                </a:ext>
              </a:extLst>
            </p:cNvPr>
            <p:cNvSpPr/>
            <p:nvPr/>
          </p:nvSpPr>
          <p:spPr>
            <a:xfrm>
              <a:off x="3096182" y="3405919"/>
              <a:ext cx="40857" cy="94053"/>
            </a:xfrm>
            <a:custGeom>
              <a:avLst/>
              <a:gdLst>
                <a:gd name="connsiteX0" fmla="*/ 9669 w 9669"/>
                <a:gd name="connsiteY0" fmla="*/ 11197 h 22258"/>
                <a:gd name="connsiteX1" fmla="*/ 4292 w 9669"/>
                <a:gd name="connsiteY1" fmla="*/ 11 h 22258"/>
                <a:gd name="connsiteX2" fmla="*/ 3001 w 9669"/>
                <a:gd name="connsiteY2" fmla="*/ 21307 h 22258"/>
                <a:gd name="connsiteX3" fmla="*/ 9669 w 9669"/>
                <a:gd name="connsiteY3" fmla="*/ 11197 h 22258"/>
                <a:gd name="connsiteX4" fmla="*/ 9669 w 9669"/>
                <a:gd name="connsiteY4" fmla="*/ 11197 h 22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 h="22258">
                  <a:moveTo>
                    <a:pt x="9669" y="11197"/>
                  </a:moveTo>
                  <a:cubicBezTo>
                    <a:pt x="9669" y="6357"/>
                    <a:pt x="7948" y="-311"/>
                    <a:pt x="4292" y="11"/>
                  </a:cubicBezTo>
                  <a:cubicBezTo>
                    <a:pt x="-1194" y="1732"/>
                    <a:pt x="-1194" y="17220"/>
                    <a:pt x="3001" y="21307"/>
                  </a:cubicBezTo>
                  <a:cubicBezTo>
                    <a:pt x="6228" y="24534"/>
                    <a:pt x="9669" y="19156"/>
                    <a:pt x="9669" y="11197"/>
                  </a:cubicBezTo>
                  <a:lnTo>
                    <a:pt x="9669" y="1119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231" name="任意多边形: 形状 1318">
              <a:extLst>
                <a:ext uri="{FF2B5EF4-FFF2-40B4-BE49-F238E27FC236}">
                  <a16:creationId xmlns:a16="http://schemas.microsoft.com/office/drawing/2014/main" xmlns="" id="{C6585012-A4D5-4650-85A2-800039014D35}"/>
                </a:ext>
              </a:extLst>
            </p:cNvPr>
            <p:cNvSpPr/>
            <p:nvPr/>
          </p:nvSpPr>
          <p:spPr>
            <a:xfrm>
              <a:off x="3239815" y="3373196"/>
              <a:ext cx="32681" cy="94053"/>
            </a:xfrm>
            <a:custGeom>
              <a:avLst/>
              <a:gdLst>
                <a:gd name="connsiteX0" fmla="*/ 2891 w 7734"/>
                <a:gd name="connsiteY0" fmla="*/ 21737 h 22258"/>
                <a:gd name="connsiteX1" fmla="*/ 7731 w 7734"/>
                <a:gd name="connsiteY1" fmla="*/ 11197 h 22258"/>
                <a:gd name="connsiteX2" fmla="*/ 3321 w 7734"/>
                <a:gd name="connsiteY2" fmla="*/ 11 h 22258"/>
                <a:gd name="connsiteX3" fmla="*/ 2891 w 7734"/>
                <a:gd name="connsiteY3" fmla="*/ 21737 h 22258"/>
              </a:gdLst>
              <a:ahLst/>
              <a:cxnLst>
                <a:cxn ang="0">
                  <a:pos x="connsiteX0" y="connsiteY0"/>
                </a:cxn>
                <a:cxn ang="0">
                  <a:pos x="connsiteX1" y="connsiteY1"/>
                </a:cxn>
                <a:cxn ang="0">
                  <a:pos x="connsiteX2" y="connsiteY2"/>
                </a:cxn>
                <a:cxn ang="0">
                  <a:pos x="connsiteX3" y="connsiteY3"/>
                </a:cxn>
              </a:cxnLst>
              <a:rect l="l" t="t" r="r" b="b"/>
              <a:pathLst>
                <a:path w="7734" h="22258">
                  <a:moveTo>
                    <a:pt x="2891" y="21737"/>
                  </a:moveTo>
                  <a:cubicBezTo>
                    <a:pt x="5364" y="23996"/>
                    <a:pt x="7838" y="18618"/>
                    <a:pt x="7731" y="11197"/>
                  </a:cubicBezTo>
                  <a:cubicBezTo>
                    <a:pt x="7623" y="6357"/>
                    <a:pt x="6225" y="-311"/>
                    <a:pt x="3321" y="11"/>
                  </a:cubicBezTo>
                  <a:cubicBezTo>
                    <a:pt x="-1304" y="2055"/>
                    <a:pt x="-766" y="18403"/>
                    <a:pt x="2891" y="217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2" name="任意多边形: 形状 1319">
              <a:extLst>
                <a:ext uri="{FF2B5EF4-FFF2-40B4-BE49-F238E27FC236}">
                  <a16:creationId xmlns:a16="http://schemas.microsoft.com/office/drawing/2014/main" xmlns="" id="{8C52F169-D75E-4B74-A8C9-D2082977D46F}"/>
                </a:ext>
              </a:extLst>
            </p:cNvPr>
            <p:cNvSpPr/>
            <p:nvPr/>
          </p:nvSpPr>
          <p:spPr>
            <a:xfrm>
              <a:off x="3351045" y="3340021"/>
              <a:ext cx="24623" cy="93715"/>
            </a:xfrm>
            <a:custGeom>
              <a:avLst/>
              <a:gdLst>
                <a:gd name="connsiteX0" fmla="*/ 2380 w 5827"/>
                <a:gd name="connsiteY0" fmla="*/ 11 h 22178"/>
                <a:gd name="connsiteX1" fmla="*/ 2595 w 5827"/>
                <a:gd name="connsiteY1" fmla="*/ 21953 h 22178"/>
                <a:gd name="connsiteX2" fmla="*/ 5822 w 5827"/>
                <a:gd name="connsiteY2" fmla="*/ 11090 h 22178"/>
                <a:gd name="connsiteX3" fmla="*/ 2380 w 5827"/>
                <a:gd name="connsiteY3" fmla="*/ 11 h 22178"/>
              </a:gdLst>
              <a:ahLst/>
              <a:cxnLst>
                <a:cxn ang="0">
                  <a:pos x="connsiteX0" y="connsiteY0"/>
                </a:cxn>
                <a:cxn ang="0">
                  <a:pos x="connsiteX1" y="connsiteY1"/>
                </a:cxn>
                <a:cxn ang="0">
                  <a:pos x="connsiteX2" y="connsiteY2"/>
                </a:cxn>
                <a:cxn ang="0">
                  <a:pos x="connsiteX3" y="connsiteY3"/>
                </a:cxn>
              </a:cxnLst>
              <a:rect l="l" t="t" r="r" b="b"/>
              <a:pathLst>
                <a:path w="5827" h="22178">
                  <a:moveTo>
                    <a:pt x="2380" y="11"/>
                  </a:moveTo>
                  <a:cubicBezTo>
                    <a:pt x="-1384" y="2162"/>
                    <a:pt x="-201" y="19694"/>
                    <a:pt x="2595" y="21953"/>
                  </a:cubicBezTo>
                  <a:cubicBezTo>
                    <a:pt x="4424" y="23351"/>
                    <a:pt x="5930" y="18081"/>
                    <a:pt x="5822" y="11090"/>
                  </a:cubicBezTo>
                  <a:cubicBezTo>
                    <a:pt x="5714" y="6357"/>
                    <a:pt x="4639" y="-311"/>
                    <a:pt x="2380"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3" name="任意多边形: 形状 1320">
              <a:extLst>
                <a:ext uri="{FF2B5EF4-FFF2-40B4-BE49-F238E27FC236}">
                  <a16:creationId xmlns:a16="http://schemas.microsoft.com/office/drawing/2014/main" xmlns="" id="{58A0B225-6226-46A0-8083-B30421F90443}"/>
                </a:ext>
              </a:extLst>
            </p:cNvPr>
            <p:cNvSpPr/>
            <p:nvPr/>
          </p:nvSpPr>
          <p:spPr>
            <a:xfrm>
              <a:off x="3430279" y="3306803"/>
              <a:ext cx="16104" cy="93483"/>
            </a:xfrm>
            <a:custGeom>
              <a:avLst/>
              <a:gdLst>
                <a:gd name="connsiteX0" fmla="*/ 2129 w 3811"/>
                <a:gd name="connsiteY0" fmla="*/ 22069 h 22123"/>
                <a:gd name="connsiteX1" fmla="*/ 3743 w 3811"/>
                <a:gd name="connsiteY1" fmla="*/ 11098 h 22123"/>
                <a:gd name="connsiteX2" fmla="*/ 1269 w 3811"/>
                <a:gd name="connsiteY2" fmla="*/ 20 h 22123"/>
                <a:gd name="connsiteX3" fmla="*/ 2129 w 3811"/>
                <a:gd name="connsiteY3" fmla="*/ 22069 h 22123"/>
              </a:gdLst>
              <a:ahLst/>
              <a:cxnLst>
                <a:cxn ang="0">
                  <a:pos x="connsiteX0" y="connsiteY0"/>
                </a:cxn>
                <a:cxn ang="0">
                  <a:pos x="connsiteX1" y="connsiteY1"/>
                </a:cxn>
                <a:cxn ang="0">
                  <a:pos x="connsiteX2" y="connsiteY2"/>
                </a:cxn>
                <a:cxn ang="0">
                  <a:pos x="connsiteX3" y="connsiteY3"/>
                </a:cxn>
              </a:cxnLst>
              <a:rect l="l" t="t" r="r" b="b"/>
              <a:pathLst>
                <a:path w="3811" h="22123">
                  <a:moveTo>
                    <a:pt x="2129" y="22069"/>
                  </a:moveTo>
                  <a:cubicBezTo>
                    <a:pt x="3205" y="22714"/>
                    <a:pt x="4065" y="17551"/>
                    <a:pt x="3743" y="11098"/>
                  </a:cubicBezTo>
                  <a:cubicBezTo>
                    <a:pt x="3528" y="6258"/>
                    <a:pt x="2667" y="-410"/>
                    <a:pt x="1269" y="20"/>
                  </a:cubicBezTo>
                  <a:cubicBezTo>
                    <a:pt x="-1205" y="2278"/>
                    <a:pt x="408" y="20993"/>
                    <a:pt x="2129" y="220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4" name="任意多边形: 形状 1321">
              <a:extLst>
                <a:ext uri="{FF2B5EF4-FFF2-40B4-BE49-F238E27FC236}">
                  <a16:creationId xmlns:a16="http://schemas.microsoft.com/office/drawing/2014/main" xmlns="" id="{C423A661-4F37-43C2-923B-C8C69E89D8DC}"/>
                </a:ext>
              </a:extLst>
            </p:cNvPr>
            <p:cNvSpPr/>
            <p:nvPr/>
          </p:nvSpPr>
          <p:spPr>
            <a:xfrm>
              <a:off x="3475506" y="3273256"/>
              <a:ext cx="8147" cy="93622"/>
            </a:xfrm>
            <a:custGeom>
              <a:avLst/>
              <a:gdLst>
                <a:gd name="connsiteX0" fmla="*/ 569 w 1928"/>
                <a:gd name="connsiteY0" fmla="*/ 0 h 22156"/>
                <a:gd name="connsiteX1" fmla="*/ 354 w 1928"/>
                <a:gd name="connsiteY1" fmla="*/ 0 h 22156"/>
                <a:gd name="connsiteX2" fmla="*/ 1322 w 1928"/>
                <a:gd name="connsiteY2" fmla="*/ 22156 h 22156"/>
                <a:gd name="connsiteX3" fmla="*/ 1537 w 1928"/>
                <a:gd name="connsiteY3" fmla="*/ 22156 h 22156"/>
                <a:gd name="connsiteX4" fmla="*/ 1752 w 1928"/>
                <a:gd name="connsiteY4" fmla="*/ 11186 h 22156"/>
                <a:gd name="connsiteX5" fmla="*/ 569 w 1928"/>
                <a:gd name="connsiteY5" fmla="*/ 0 h 22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8" h="22156">
                  <a:moveTo>
                    <a:pt x="569" y="0"/>
                  </a:moveTo>
                  <a:cubicBezTo>
                    <a:pt x="569" y="0"/>
                    <a:pt x="461" y="0"/>
                    <a:pt x="354" y="0"/>
                  </a:cubicBezTo>
                  <a:cubicBezTo>
                    <a:pt x="-507" y="1828"/>
                    <a:pt x="354" y="20005"/>
                    <a:pt x="1322" y="22156"/>
                  </a:cubicBezTo>
                  <a:cubicBezTo>
                    <a:pt x="1322" y="22156"/>
                    <a:pt x="1429" y="22156"/>
                    <a:pt x="1537" y="22156"/>
                  </a:cubicBezTo>
                  <a:cubicBezTo>
                    <a:pt x="2075" y="20973"/>
                    <a:pt x="1967" y="14412"/>
                    <a:pt x="1752" y="11186"/>
                  </a:cubicBezTo>
                  <a:cubicBezTo>
                    <a:pt x="1644" y="7636"/>
                    <a:pt x="1214" y="1291"/>
                    <a:pt x="5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9" name="任意多边形: 形状 1336">
              <a:extLst>
                <a:ext uri="{FF2B5EF4-FFF2-40B4-BE49-F238E27FC236}">
                  <a16:creationId xmlns:a16="http://schemas.microsoft.com/office/drawing/2014/main" xmlns="" id="{CF0C7A71-BDB0-43E1-B4A4-796B4E8E0A27}"/>
                </a:ext>
              </a:extLst>
            </p:cNvPr>
            <p:cNvSpPr/>
            <p:nvPr/>
          </p:nvSpPr>
          <p:spPr>
            <a:xfrm>
              <a:off x="93254" y="3850000"/>
              <a:ext cx="87897" cy="93183"/>
            </a:xfrm>
            <a:custGeom>
              <a:avLst/>
              <a:gdLst>
                <a:gd name="connsiteX0" fmla="*/ 20778 w 20801"/>
                <a:gd name="connsiteY0" fmla="*/ 11939 h 22052"/>
                <a:gd name="connsiteX1" fmla="*/ 10130 w 20801"/>
                <a:gd name="connsiteY1" fmla="*/ 0 h 22052"/>
                <a:gd name="connsiteX2" fmla="*/ 2494 w 20801"/>
                <a:gd name="connsiteY2" fmla="*/ 18177 h 22052"/>
                <a:gd name="connsiteX3" fmla="*/ 20778 w 20801"/>
                <a:gd name="connsiteY3" fmla="*/ 11939 h 22052"/>
              </a:gdLst>
              <a:ahLst/>
              <a:cxnLst>
                <a:cxn ang="0">
                  <a:pos x="connsiteX0" y="connsiteY0"/>
                </a:cxn>
                <a:cxn ang="0">
                  <a:pos x="connsiteX1" y="connsiteY1"/>
                </a:cxn>
                <a:cxn ang="0">
                  <a:pos x="connsiteX2" y="connsiteY2"/>
                </a:cxn>
                <a:cxn ang="0">
                  <a:pos x="connsiteX3" y="connsiteY3"/>
                </a:cxn>
              </a:cxnLst>
              <a:rect l="l" t="t" r="r" b="b"/>
              <a:pathLst>
                <a:path w="20801" h="22052">
                  <a:moveTo>
                    <a:pt x="20778" y="11939"/>
                  </a:moveTo>
                  <a:cubicBezTo>
                    <a:pt x="21101" y="7099"/>
                    <a:pt x="18089" y="215"/>
                    <a:pt x="10130" y="0"/>
                  </a:cubicBezTo>
                  <a:cubicBezTo>
                    <a:pt x="558" y="645"/>
                    <a:pt x="-2777" y="11724"/>
                    <a:pt x="2494" y="18177"/>
                  </a:cubicBezTo>
                  <a:cubicBezTo>
                    <a:pt x="8624" y="25598"/>
                    <a:pt x="20025" y="21726"/>
                    <a:pt x="20778"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0" name="任意多边形: 形状 1337">
              <a:extLst>
                <a:ext uri="{FF2B5EF4-FFF2-40B4-BE49-F238E27FC236}">
                  <a16:creationId xmlns:a16="http://schemas.microsoft.com/office/drawing/2014/main" xmlns="" id="{499C9AC9-FBD2-456C-B32E-55BF27D5DBC0}"/>
                </a:ext>
              </a:extLst>
            </p:cNvPr>
            <p:cNvSpPr/>
            <p:nvPr/>
          </p:nvSpPr>
          <p:spPr>
            <a:xfrm>
              <a:off x="431154" y="3842276"/>
              <a:ext cx="88201" cy="93483"/>
            </a:xfrm>
            <a:custGeom>
              <a:avLst/>
              <a:gdLst>
                <a:gd name="connsiteX0" fmla="*/ 20834 w 20873"/>
                <a:gd name="connsiteY0" fmla="*/ 11831 h 22123"/>
                <a:gd name="connsiteX1" fmla="*/ 10186 w 20873"/>
                <a:gd name="connsiteY1" fmla="*/ 0 h 22123"/>
                <a:gd name="connsiteX2" fmla="*/ 2442 w 20873"/>
                <a:gd name="connsiteY2" fmla="*/ 18284 h 22123"/>
                <a:gd name="connsiteX3" fmla="*/ 20834 w 20873"/>
                <a:gd name="connsiteY3" fmla="*/ 11831 h 22123"/>
              </a:gdLst>
              <a:ahLst/>
              <a:cxnLst>
                <a:cxn ang="0">
                  <a:pos x="connsiteX0" y="connsiteY0"/>
                </a:cxn>
                <a:cxn ang="0">
                  <a:pos x="connsiteX1" y="connsiteY1"/>
                </a:cxn>
                <a:cxn ang="0">
                  <a:pos x="connsiteX2" y="connsiteY2"/>
                </a:cxn>
                <a:cxn ang="0">
                  <a:pos x="connsiteX3" y="connsiteY3"/>
                </a:cxn>
              </a:cxnLst>
              <a:rect l="l" t="t" r="r" b="b"/>
              <a:pathLst>
                <a:path w="20873" h="22123">
                  <a:moveTo>
                    <a:pt x="20834" y="11831"/>
                  </a:moveTo>
                  <a:cubicBezTo>
                    <a:pt x="21265" y="6991"/>
                    <a:pt x="18146" y="215"/>
                    <a:pt x="10186" y="0"/>
                  </a:cubicBezTo>
                  <a:cubicBezTo>
                    <a:pt x="506" y="753"/>
                    <a:pt x="-2720" y="11939"/>
                    <a:pt x="2442" y="18284"/>
                  </a:cubicBezTo>
                  <a:cubicBezTo>
                    <a:pt x="8573" y="25706"/>
                    <a:pt x="20082" y="21726"/>
                    <a:pt x="20834"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1" name="任意多边形: 形状 1338">
              <a:extLst>
                <a:ext uri="{FF2B5EF4-FFF2-40B4-BE49-F238E27FC236}">
                  <a16:creationId xmlns:a16="http://schemas.microsoft.com/office/drawing/2014/main" xmlns="" id="{73347CB0-DC2A-401F-ADA2-8708F83F111A}"/>
                </a:ext>
              </a:extLst>
            </p:cNvPr>
            <p:cNvSpPr/>
            <p:nvPr/>
          </p:nvSpPr>
          <p:spPr>
            <a:xfrm>
              <a:off x="768636" y="3831365"/>
              <a:ext cx="87952" cy="93242"/>
            </a:xfrm>
            <a:custGeom>
              <a:avLst/>
              <a:gdLst>
                <a:gd name="connsiteX0" fmla="*/ 2490 w 20814"/>
                <a:gd name="connsiteY0" fmla="*/ 18284 h 22066"/>
                <a:gd name="connsiteX1" fmla="*/ 20775 w 20814"/>
                <a:gd name="connsiteY1" fmla="*/ 11724 h 22066"/>
                <a:gd name="connsiteX2" fmla="*/ 10234 w 20814"/>
                <a:gd name="connsiteY2" fmla="*/ 0 h 22066"/>
                <a:gd name="connsiteX3" fmla="*/ 2490 w 20814"/>
                <a:gd name="connsiteY3" fmla="*/ 18284 h 22066"/>
              </a:gdLst>
              <a:ahLst/>
              <a:cxnLst>
                <a:cxn ang="0">
                  <a:pos x="connsiteX0" y="connsiteY0"/>
                </a:cxn>
                <a:cxn ang="0">
                  <a:pos x="connsiteX1" y="connsiteY1"/>
                </a:cxn>
                <a:cxn ang="0">
                  <a:pos x="connsiteX2" y="connsiteY2"/>
                </a:cxn>
                <a:cxn ang="0">
                  <a:pos x="connsiteX3" y="connsiteY3"/>
                </a:cxn>
              </a:cxnLst>
              <a:rect l="l" t="t" r="r" b="b"/>
              <a:pathLst>
                <a:path w="20814" h="22066">
                  <a:moveTo>
                    <a:pt x="2490" y="18284"/>
                  </a:moveTo>
                  <a:cubicBezTo>
                    <a:pt x="8513" y="25706"/>
                    <a:pt x="20022" y="21511"/>
                    <a:pt x="20775" y="11724"/>
                  </a:cubicBezTo>
                  <a:cubicBezTo>
                    <a:pt x="21205" y="6884"/>
                    <a:pt x="18193" y="108"/>
                    <a:pt x="10234" y="0"/>
                  </a:cubicBezTo>
                  <a:cubicBezTo>
                    <a:pt x="554" y="753"/>
                    <a:pt x="-2780" y="11939"/>
                    <a:pt x="2490" y="182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2" name="任意多边形: 形状 1339">
              <a:extLst>
                <a:ext uri="{FF2B5EF4-FFF2-40B4-BE49-F238E27FC236}">
                  <a16:creationId xmlns:a16="http://schemas.microsoft.com/office/drawing/2014/main" xmlns="" id="{E7922940-F9F1-4ED0-9E20-9EA33E542858}"/>
                </a:ext>
              </a:extLst>
            </p:cNvPr>
            <p:cNvSpPr/>
            <p:nvPr/>
          </p:nvSpPr>
          <p:spPr>
            <a:xfrm>
              <a:off x="1103638" y="3816369"/>
              <a:ext cx="86545" cy="93694"/>
            </a:xfrm>
            <a:custGeom>
              <a:avLst/>
              <a:gdLst>
                <a:gd name="connsiteX0" fmla="*/ 10116 w 20481"/>
                <a:gd name="connsiteY0" fmla="*/ 0 h 22173"/>
                <a:gd name="connsiteX1" fmla="*/ 2372 w 20481"/>
                <a:gd name="connsiteY1" fmla="*/ 18500 h 22173"/>
                <a:gd name="connsiteX2" fmla="*/ 20442 w 20481"/>
                <a:gd name="connsiteY2" fmla="*/ 11724 h 22173"/>
                <a:gd name="connsiteX3" fmla="*/ 10116 w 20481"/>
                <a:gd name="connsiteY3" fmla="*/ 0 h 22173"/>
              </a:gdLst>
              <a:ahLst/>
              <a:cxnLst>
                <a:cxn ang="0">
                  <a:pos x="connsiteX0" y="connsiteY0"/>
                </a:cxn>
                <a:cxn ang="0">
                  <a:pos x="connsiteX1" y="connsiteY1"/>
                </a:cxn>
                <a:cxn ang="0">
                  <a:pos x="connsiteX2" y="connsiteY2"/>
                </a:cxn>
                <a:cxn ang="0">
                  <a:pos x="connsiteX3" y="connsiteY3"/>
                </a:cxn>
              </a:cxnLst>
              <a:rect l="l" t="t" r="r" b="b"/>
              <a:pathLst>
                <a:path w="20481" h="22173">
                  <a:moveTo>
                    <a:pt x="10116" y="0"/>
                  </a:moveTo>
                  <a:cubicBezTo>
                    <a:pt x="544" y="968"/>
                    <a:pt x="-2683" y="12154"/>
                    <a:pt x="2372" y="18500"/>
                  </a:cubicBezTo>
                  <a:cubicBezTo>
                    <a:pt x="8288" y="25813"/>
                    <a:pt x="19581" y="21511"/>
                    <a:pt x="20442" y="11724"/>
                  </a:cubicBezTo>
                  <a:cubicBezTo>
                    <a:pt x="20872" y="6884"/>
                    <a:pt x="17860" y="0"/>
                    <a:pt x="101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3" name="任意多边形: 形状 1340">
              <a:extLst>
                <a:ext uri="{FF2B5EF4-FFF2-40B4-BE49-F238E27FC236}">
                  <a16:creationId xmlns:a16="http://schemas.microsoft.com/office/drawing/2014/main" xmlns="" id="{CA070C44-54C9-471C-9EC3-AFF9BA9AE4F8}"/>
                </a:ext>
              </a:extLst>
            </p:cNvPr>
            <p:cNvSpPr/>
            <p:nvPr/>
          </p:nvSpPr>
          <p:spPr>
            <a:xfrm>
              <a:off x="1433260" y="3798638"/>
              <a:ext cx="84613" cy="93352"/>
            </a:xfrm>
            <a:custGeom>
              <a:avLst/>
              <a:gdLst>
                <a:gd name="connsiteX0" fmla="*/ 19983 w 20024"/>
                <a:gd name="connsiteY0" fmla="*/ 11510 h 22092"/>
                <a:gd name="connsiteX1" fmla="*/ 9873 w 20024"/>
                <a:gd name="connsiteY1" fmla="*/ 1 h 22092"/>
                <a:gd name="connsiteX2" fmla="*/ 2237 w 20024"/>
                <a:gd name="connsiteY2" fmla="*/ 18501 h 22092"/>
                <a:gd name="connsiteX3" fmla="*/ 19983 w 20024"/>
                <a:gd name="connsiteY3" fmla="*/ 11510 h 22092"/>
              </a:gdLst>
              <a:ahLst/>
              <a:cxnLst>
                <a:cxn ang="0">
                  <a:pos x="connsiteX0" y="connsiteY0"/>
                </a:cxn>
                <a:cxn ang="0">
                  <a:pos x="connsiteX1" y="connsiteY1"/>
                </a:cxn>
                <a:cxn ang="0">
                  <a:pos x="connsiteX2" y="connsiteY2"/>
                </a:cxn>
                <a:cxn ang="0">
                  <a:pos x="connsiteX3" y="connsiteY3"/>
                </a:cxn>
              </a:cxnLst>
              <a:rect l="l" t="t" r="r" b="b"/>
              <a:pathLst>
                <a:path w="20024" h="22092">
                  <a:moveTo>
                    <a:pt x="19983" y="11510"/>
                  </a:moveTo>
                  <a:cubicBezTo>
                    <a:pt x="20414" y="6670"/>
                    <a:pt x="17509" y="-106"/>
                    <a:pt x="9873" y="1"/>
                  </a:cubicBezTo>
                  <a:cubicBezTo>
                    <a:pt x="623" y="1077"/>
                    <a:pt x="-2603" y="12263"/>
                    <a:pt x="2237" y="18501"/>
                  </a:cubicBezTo>
                  <a:cubicBezTo>
                    <a:pt x="8045" y="25707"/>
                    <a:pt x="19230" y="21405"/>
                    <a:pt x="19983" y="115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4" name="任意多边形: 形状 1341">
              <a:extLst>
                <a:ext uri="{FF2B5EF4-FFF2-40B4-BE49-F238E27FC236}">
                  <a16:creationId xmlns:a16="http://schemas.microsoft.com/office/drawing/2014/main" xmlns="" id="{6C59FB8B-B97D-4217-9891-EF31A238A8AA}"/>
                </a:ext>
              </a:extLst>
            </p:cNvPr>
            <p:cNvSpPr/>
            <p:nvPr/>
          </p:nvSpPr>
          <p:spPr>
            <a:xfrm>
              <a:off x="1754849" y="3776821"/>
              <a:ext cx="82010" cy="93669"/>
            </a:xfrm>
            <a:custGeom>
              <a:avLst/>
              <a:gdLst>
                <a:gd name="connsiteX0" fmla="*/ 9595 w 19408"/>
                <a:gd name="connsiteY0" fmla="*/ 1 h 22167"/>
                <a:gd name="connsiteX1" fmla="*/ 2174 w 19408"/>
                <a:gd name="connsiteY1" fmla="*/ 18608 h 22167"/>
                <a:gd name="connsiteX2" fmla="*/ 19383 w 19408"/>
                <a:gd name="connsiteY2" fmla="*/ 11402 h 22167"/>
                <a:gd name="connsiteX3" fmla="*/ 9595 w 19408"/>
                <a:gd name="connsiteY3" fmla="*/ 1 h 22167"/>
              </a:gdLst>
              <a:ahLst/>
              <a:cxnLst>
                <a:cxn ang="0">
                  <a:pos x="connsiteX0" y="connsiteY0"/>
                </a:cxn>
                <a:cxn ang="0">
                  <a:pos x="connsiteX1" y="connsiteY1"/>
                </a:cxn>
                <a:cxn ang="0">
                  <a:pos x="connsiteX2" y="connsiteY2"/>
                </a:cxn>
                <a:cxn ang="0">
                  <a:pos x="connsiteX3" y="connsiteY3"/>
                </a:cxn>
              </a:cxnLst>
              <a:rect l="l" t="t" r="r" b="b"/>
              <a:pathLst>
                <a:path w="19408" h="22167">
                  <a:moveTo>
                    <a:pt x="9595" y="1"/>
                  </a:moveTo>
                  <a:cubicBezTo>
                    <a:pt x="668" y="1184"/>
                    <a:pt x="-2559" y="12478"/>
                    <a:pt x="2174" y="18608"/>
                  </a:cubicBezTo>
                  <a:cubicBezTo>
                    <a:pt x="7767" y="25815"/>
                    <a:pt x="18522" y="21405"/>
                    <a:pt x="19383" y="11402"/>
                  </a:cubicBezTo>
                  <a:cubicBezTo>
                    <a:pt x="19705" y="6562"/>
                    <a:pt x="17017" y="-106"/>
                    <a:pt x="9595"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5" name="任意多边形: 形状 1342">
              <a:extLst>
                <a:ext uri="{FF2B5EF4-FFF2-40B4-BE49-F238E27FC236}">
                  <a16:creationId xmlns:a16="http://schemas.microsoft.com/office/drawing/2014/main" xmlns="" id="{F6EA6EF5-433B-4280-8F34-D57190995296}"/>
                </a:ext>
              </a:extLst>
            </p:cNvPr>
            <p:cNvSpPr/>
            <p:nvPr/>
          </p:nvSpPr>
          <p:spPr>
            <a:xfrm>
              <a:off x="2061852" y="3751827"/>
              <a:ext cx="75888" cy="93804"/>
            </a:xfrm>
            <a:custGeom>
              <a:avLst/>
              <a:gdLst>
                <a:gd name="connsiteX0" fmla="*/ 9004 w 17959"/>
                <a:gd name="connsiteY0" fmla="*/ 1 h 22199"/>
                <a:gd name="connsiteX1" fmla="*/ 2659 w 17959"/>
                <a:gd name="connsiteY1" fmla="*/ 19469 h 22199"/>
                <a:gd name="connsiteX2" fmla="*/ 17931 w 17959"/>
                <a:gd name="connsiteY2" fmla="*/ 11402 h 22199"/>
                <a:gd name="connsiteX3" fmla="*/ 9004 w 17959"/>
                <a:gd name="connsiteY3" fmla="*/ 1 h 22199"/>
              </a:gdLst>
              <a:ahLst/>
              <a:cxnLst>
                <a:cxn ang="0">
                  <a:pos x="connsiteX0" y="connsiteY0"/>
                </a:cxn>
                <a:cxn ang="0">
                  <a:pos x="connsiteX1" y="connsiteY1"/>
                </a:cxn>
                <a:cxn ang="0">
                  <a:pos x="connsiteX2" y="connsiteY2"/>
                </a:cxn>
                <a:cxn ang="0">
                  <a:pos x="connsiteX3" y="connsiteY3"/>
                </a:cxn>
              </a:cxnLst>
              <a:rect l="l" t="t" r="r" b="b"/>
              <a:pathLst>
                <a:path w="17959" h="22199">
                  <a:moveTo>
                    <a:pt x="9004" y="1"/>
                  </a:moveTo>
                  <a:cubicBezTo>
                    <a:pt x="185" y="1292"/>
                    <a:pt x="-2612" y="13553"/>
                    <a:pt x="2659" y="19469"/>
                  </a:cubicBezTo>
                  <a:cubicBezTo>
                    <a:pt x="8036" y="25599"/>
                    <a:pt x="17179" y="20760"/>
                    <a:pt x="17931" y="11402"/>
                  </a:cubicBezTo>
                  <a:cubicBezTo>
                    <a:pt x="18254" y="6562"/>
                    <a:pt x="15780" y="-106"/>
                    <a:pt x="9004"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6" name="任意多边形: 形状 1343">
              <a:extLst>
                <a:ext uri="{FF2B5EF4-FFF2-40B4-BE49-F238E27FC236}">
                  <a16:creationId xmlns:a16="http://schemas.microsoft.com/office/drawing/2014/main" xmlns="" id="{DDE9CD04-5777-4DC7-A1C4-657964FC1253}"/>
                </a:ext>
              </a:extLst>
            </p:cNvPr>
            <p:cNvSpPr/>
            <p:nvPr/>
          </p:nvSpPr>
          <p:spPr>
            <a:xfrm>
              <a:off x="2342124" y="3725425"/>
              <a:ext cx="68408" cy="93745"/>
            </a:xfrm>
            <a:custGeom>
              <a:avLst/>
              <a:gdLst>
                <a:gd name="connsiteX0" fmla="*/ 8071 w 16189"/>
                <a:gd name="connsiteY0" fmla="*/ 11 h 22185"/>
                <a:gd name="connsiteX1" fmla="*/ 2371 w 16189"/>
                <a:gd name="connsiteY1" fmla="*/ 19479 h 22185"/>
                <a:gd name="connsiteX2" fmla="*/ 16138 w 16189"/>
                <a:gd name="connsiteY2" fmla="*/ 11304 h 22185"/>
                <a:gd name="connsiteX3" fmla="*/ 16138 w 16189"/>
                <a:gd name="connsiteY3" fmla="*/ 11304 h 22185"/>
                <a:gd name="connsiteX4" fmla="*/ 8071 w 16189"/>
                <a:gd name="connsiteY4" fmla="*/ 11 h 2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89" h="22185">
                  <a:moveTo>
                    <a:pt x="8071" y="11"/>
                  </a:moveTo>
                  <a:cubicBezTo>
                    <a:pt x="220" y="1409"/>
                    <a:pt x="-2361" y="13563"/>
                    <a:pt x="2371" y="19479"/>
                  </a:cubicBezTo>
                  <a:cubicBezTo>
                    <a:pt x="7211" y="25609"/>
                    <a:pt x="15493" y="20662"/>
                    <a:pt x="16138" y="11304"/>
                  </a:cubicBezTo>
                  <a:lnTo>
                    <a:pt x="16138" y="11304"/>
                  </a:lnTo>
                  <a:cubicBezTo>
                    <a:pt x="16568" y="6464"/>
                    <a:pt x="14310" y="-312"/>
                    <a:pt x="8071"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7" name="任意多边形: 形状 1344">
              <a:extLst>
                <a:ext uri="{FF2B5EF4-FFF2-40B4-BE49-F238E27FC236}">
                  <a16:creationId xmlns:a16="http://schemas.microsoft.com/office/drawing/2014/main" xmlns="" id="{C6704B2F-BE6B-49E2-9AD2-793732C86240}"/>
                </a:ext>
              </a:extLst>
            </p:cNvPr>
            <p:cNvSpPr/>
            <p:nvPr/>
          </p:nvSpPr>
          <p:spPr>
            <a:xfrm>
              <a:off x="2593758" y="3696362"/>
              <a:ext cx="60760" cy="93770"/>
            </a:xfrm>
            <a:custGeom>
              <a:avLst/>
              <a:gdLst>
                <a:gd name="connsiteX0" fmla="*/ 14345 w 14379"/>
                <a:gd name="connsiteY0" fmla="*/ 11298 h 22191"/>
                <a:gd name="connsiteX1" fmla="*/ 7247 w 14379"/>
                <a:gd name="connsiteY1" fmla="*/ 5 h 22191"/>
                <a:gd name="connsiteX2" fmla="*/ 2622 w 14379"/>
                <a:gd name="connsiteY2" fmla="*/ 20118 h 22191"/>
                <a:gd name="connsiteX3" fmla="*/ 14345 w 14379"/>
                <a:gd name="connsiteY3" fmla="*/ 11298 h 22191"/>
              </a:gdLst>
              <a:ahLst/>
              <a:cxnLst>
                <a:cxn ang="0">
                  <a:pos x="connsiteX0" y="connsiteY0"/>
                </a:cxn>
                <a:cxn ang="0">
                  <a:pos x="connsiteX1" y="connsiteY1"/>
                </a:cxn>
                <a:cxn ang="0">
                  <a:pos x="connsiteX2" y="connsiteY2"/>
                </a:cxn>
                <a:cxn ang="0">
                  <a:pos x="connsiteX3" y="connsiteY3"/>
                </a:cxn>
              </a:cxnLst>
              <a:rect l="l" t="t" r="r" b="b"/>
              <a:pathLst>
                <a:path w="14379" h="22191">
                  <a:moveTo>
                    <a:pt x="14345" y="11298"/>
                  </a:moveTo>
                  <a:cubicBezTo>
                    <a:pt x="14668" y="6458"/>
                    <a:pt x="12732" y="-210"/>
                    <a:pt x="7247" y="5"/>
                  </a:cubicBezTo>
                  <a:cubicBezTo>
                    <a:pt x="-175" y="1511"/>
                    <a:pt x="-2218" y="14740"/>
                    <a:pt x="2622" y="20118"/>
                  </a:cubicBezTo>
                  <a:cubicBezTo>
                    <a:pt x="7032" y="25281"/>
                    <a:pt x="13700" y="20225"/>
                    <a:pt x="14345" y="112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8" name="任意多边形: 形状 1345">
              <a:extLst>
                <a:ext uri="{FF2B5EF4-FFF2-40B4-BE49-F238E27FC236}">
                  <a16:creationId xmlns:a16="http://schemas.microsoft.com/office/drawing/2014/main" xmlns="" id="{CE825B17-2D9C-4895-B77B-ED13FBC682A4}"/>
                </a:ext>
              </a:extLst>
            </p:cNvPr>
            <p:cNvSpPr/>
            <p:nvPr/>
          </p:nvSpPr>
          <p:spPr>
            <a:xfrm>
              <a:off x="2815822" y="3666343"/>
              <a:ext cx="52782" cy="93483"/>
            </a:xfrm>
            <a:custGeom>
              <a:avLst/>
              <a:gdLst>
                <a:gd name="connsiteX0" fmla="*/ 6322 w 12491"/>
                <a:gd name="connsiteY0" fmla="*/ 11 h 22123"/>
                <a:gd name="connsiteX1" fmla="*/ 2665 w 12491"/>
                <a:gd name="connsiteY1" fmla="*/ 20769 h 22123"/>
                <a:gd name="connsiteX2" fmla="*/ 12452 w 12491"/>
                <a:gd name="connsiteY2" fmla="*/ 11197 h 22123"/>
                <a:gd name="connsiteX3" fmla="*/ 6322 w 12491"/>
                <a:gd name="connsiteY3" fmla="*/ 11 h 22123"/>
              </a:gdLst>
              <a:ahLst/>
              <a:cxnLst>
                <a:cxn ang="0">
                  <a:pos x="connsiteX0" y="connsiteY0"/>
                </a:cxn>
                <a:cxn ang="0">
                  <a:pos x="connsiteX1" y="connsiteY1"/>
                </a:cxn>
                <a:cxn ang="0">
                  <a:pos x="connsiteX2" y="connsiteY2"/>
                </a:cxn>
                <a:cxn ang="0">
                  <a:pos x="connsiteX3" y="connsiteY3"/>
                </a:cxn>
              </a:cxnLst>
              <a:rect l="l" t="t" r="r" b="b"/>
              <a:pathLst>
                <a:path w="12491" h="22123">
                  <a:moveTo>
                    <a:pt x="6322" y="11"/>
                  </a:moveTo>
                  <a:cubicBezTo>
                    <a:pt x="-454" y="1624"/>
                    <a:pt x="-1960" y="15929"/>
                    <a:pt x="2665" y="20769"/>
                  </a:cubicBezTo>
                  <a:cubicBezTo>
                    <a:pt x="6537" y="24749"/>
                    <a:pt x="11915" y="19479"/>
                    <a:pt x="12452" y="11197"/>
                  </a:cubicBezTo>
                  <a:cubicBezTo>
                    <a:pt x="12775" y="6465"/>
                    <a:pt x="11162" y="-312"/>
                    <a:pt x="6322"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9" name="任意多边形: 形状 1346">
              <a:extLst>
                <a:ext uri="{FF2B5EF4-FFF2-40B4-BE49-F238E27FC236}">
                  <a16:creationId xmlns:a16="http://schemas.microsoft.com/office/drawing/2014/main" xmlns="" id="{4628CACD-82C2-4F77-84B1-2DD141DBD509}"/>
                </a:ext>
              </a:extLst>
            </p:cNvPr>
            <p:cNvSpPr/>
            <p:nvPr/>
          </p:nvSpPr>
          <p:spPr>
            <a:xfrm>
              <a:off x="3007812" y="3634980"/>
              <a:ext cx="44876" cy="93787"/>
            </a:xfrm>
            <a:custGeom>
              <a:avLst/>
              <a:gdLst>
                <a:gd name="connsiteX0" fmla="*/ 10578 w 10620"/>
                <a:gd name="connsiteY0" fmla="*/ 11197 h 22195"/>
                <a:gd name="connsiteX1" fmla="*/ 5415 w 10620"/>
                <a:gd name="connsiteY1" fmla="*/ 11 h 22195"/>
                <a:gd name="connsiteX2" fmla="*/ 2296 w 10620"/>
                <a:gd name="connsiteY2" fmla="*/ 20770 h 22195"/>
                <a:gd name="connsiteX3" fmla="*/ 10578 w 10620"/>
                <a:gd name="connsiteY3" fmla="*/ 11197 h 22195"/>
              </a:gdLst>
              <a:ahLst/>
              <a:cxnLst>
                <a:cxn ang="0">
                  <a:pos x="connsiteX0" y="connsiteY0"/>
                </a:cxn>
                <a:cxn ang="0">
                  <a:pos x="connsiteX1" y="connsiteY1"/>
                </a:cxn>
                <a:cxn ang="0">
                  <a:pos x="connsiteX2" y="connsiteY2"/>
                </a:cxn>
                <a:cxn ang="0">
                  <a:pos x="connsiteX3" y="connsiteY3"/>
                </a:cxn>
              </a:cxnLst>
              <a:rect l="l" t="t" r="r" b="b"/>
              <a:pathLst>
                <a:path w="10620" h="22195">
                  <a:moveTo>
                    <a:pt x="10578" y="11197"/>
                  </a:moveTo>
                  <a:cubicBezTo>
                    <a:pt x="10900" y="6357"/>
                    <a:pt x="9395" y="-311"/>
                    <a:pt x="5415" y="11"/>
                  </a:cubicBezTo>
                  <a:cubicBezTo>
                    <a:pt x="-393" y="1732"/>
                    <a:pt x="-1684" y="16037"/>
                    <a:pt x="2296" y="20770"/>
                  </a:cubicBezTo>
                  <a:cubicBezTo>
                    <a:pt x="5630" y="24857"/>
                    <a:pt x="10147" y="19694"/>
                    <a:pt x="10578"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0" name="任意多边形: 形状 1347">
              <a:extLst>
                <a:ext uri="{FF2B5EF4-FFF2-40B4-BE49-F238E27FC236}">
                  <a16:creationId xmlns:a16="http://schemas.microsoft.com/office/drawing/2014/main" xmlns="" id="{41ADBD66-5549-419B-8E9B-AD4E8B19E9CF}"/>
                </a:ext>
              </a:extLst>
            </p:cNvPr>
            <p:cNvSpPr/>
            <p:nvPr/>
          </p:nvSpPr>
          <p:spPr>
            <a:xfrm>
              <a:off x="3168803" y="3602714"/>
              <a:ext cx="36970" cy="93880"/>
            </a:xfrm>
            <a:custGeom>
              <a:avLst/>
              <a:gdLst>
                <a:gd name="connsiteX0" fmla="*/ 8725 w 8749"/>
                <a:gd name="connsiteY0" fmla="*/ 11197 h 22217"/>
                <a:gd name="connsiteX1" fmla="*/ 8725 w 8749"/>
                <a:gd name="connsiteY1" fmla="*/ 11197 h 22217"/>
                <a:gd name="connsiteX2" fmla="*/ 4423 w 8749"/>
                <a:gd name="connsiteY2" fmla="*/ 11 h 22217"/>
                <a:gd name="connsiteX3" fmla="*/ 2164 w 8749"/>
                <a:gd name="connsiteY3" fmla="*/ 21307 h 22217"/>
                <a:gd name="connsiteX4" fmla="*/ 8725 w 8749"/>
                <a:gd name="connsiteY4" fmla="*/ 11197 h 22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9" h="22217">
                  <a:moveTo>
                    <a:pt x="8725" y="11197"/>
                  </a:moveTo>
                  <a:lnTo>
                    <a:pt x="8725" y="11197"/>
                  </a:lnTo>
                  <a:cubicBezTo>
                    <a:pt x="8940" y="6357"/>
                    <a:pt x="7757" y="-311"/>
                    <a:pt x="4423" y="11"/>
                  </a:cubicBezTo>
                  <a:cubicBezTo>
                    <a:pt x="-525" y="1840"/>
                    <a:pt x="-1385" y="17220"/>
                    <a:pt x="2164" y="21307"/>
                  </a:cubicBezTo>
                  <a:cubicBezTo>
                    <a:pt x="4960" y="24426"/>
                    <a:pt x="8295" y="19156"/>
                    <a:pt x="8725"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1" name="任意多边形: 形状 1348">
              <a:extLst>
                <a:ext uri="{FF2B5EF4-FFF2-40B4-BE49-F238E27FC236}">
                  <a16:creationId xmlns:a16="http://schemas.microsoft.com/office/drawing/2014/main" xmlns="" id="{5523AE1C-F362-4C54-972D-70C22DD96828}"/>
                </a:ext>
              </a:extLst>
            </p:cNvPr>
            <p:cNvSpPr/>
            <p:nvPr/>
          </p:nvSpPr>
          <p:spPr>
            <a:xfrm>
              <a:off x="3298622" y="3569534"/>
              <a:ext cx="28071" cy="93783"/>
            </a:xfrm>
            <a:custGeom>
              <a:avLst/>
              <a:gdLst>
                <a:gd name="connsiteX0" fmla="*/ 6612 w 6643"/>
                <a:gd name="connsiteY0" fmla="*/ 11197 h 22194"/>
                <a:gd name="connsiteX1" fmla="*/ 3385 w 6643"/>
                <a:gd name="connsiteY1" fmla="*/ 11 h 22194"/>
                <a:gd name="connsiteX2" fmla="*/ 1880 w 6643"/>
                <a:gd name="connsiteY2" fmla="*/ 21630 h 22194"/>
                <a:gd name="connsiteX3" fmla="*/ 6612 w 6643"/>
                <a:gd name="connsiteY3" fmla="*/ 11197 h 22194"/>
              </a:gdLst>
              <a:ahLst/>
              <a:cxnLst>
                <a:cxn ang="0">
                  <a:pos x="connsiteX0" y="connsiteY0"/>
                </a:cxn>
                <a:cxn ang="0">
                  <a:pos x="connsiteX1" y="connsiteY1"/>
                </a:cxn>
                <a:cxn ang="0">
                  <a:pos x="connsiteX2" y="connsiteY2"/>
                </a:cxn>
                <a:cxn ang="0">
                  <a:pos x="connsiteX3" y="connsiteY3"/>
                </a:cxn>
              </a:cxnLst>
              <a:rect l="l" t="t" r="r" b="b"/>
              <a:pathLst>
                <a:path w="6643" h="22194">
                  <a:moveTo>
                    <a:pt x="6612" y="11197"/>
                  </a:moveTo>
                  <a:cubicBezTo>
                    <a:pt x="6827" y="6357"/>
                    <a:pt x="5967" y="-311"/>
                    <a:pt x="3385" y="11"/>
                  </a:cubicBezTo>
                  <a:cubicBezTo>
                    <a:pt x="-594" y="1947"/>
                    <a:pt x="-1024" y="18511"/>
                    <a:pt x="1880" y="21630"/>
                  </a:cubicBezTo>
                  <a:cubicBezTo>
                    <a:pt x="3923" y="23996"/>
                    <a:pt x="6289" y="18618"/>
                    <a:pt x="6612"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2" name="任意多边形: 形状 1349">
              <a:extLst>
                <a:ext uri="{FF2B5EF4-FFF2-40B4-BE49-F238E27FC236}">
                  <a16:creationId xmlns:a16="http://schemas.microsoft.com/office/drawing/2014/main" xmlns="" id="{EDEBE77C-9ABB-4F53-9484-AEC7AC615131}"/>
                </a:ext>
              </a:extLst>
            </p:cNvPr>
            <p:cNvSpPr/>
            <p:nvPr/>
          </p:nvSpPr>
          <p:spPr>
            <a:xfrm>
              <a:off x="3395786" y="3536321"/>
              <a:ext cx="19573" cy="93766"/>
            </a:xfrm>
            <a:custGeom>
              <a:avLst/>
              <a:gdLst>
                <a:gd name="connsiteX0" fmla="*/ 2441 w 4632"/>
                <a:gd name="connsiteY0" fmla="*/ 20 h 22190"/>
                <a:gd name="connsiteX1" fmla="*/ 1473 w 4632"/>
                <a:gd name="connsiteY1" fmla="*/ 21961 h 22190"/>
                <a:gd name="connsiteX2" fmla="*/ 4592 w 4632"/>
                <a:gd name="connsiteY2" fmla="*/ 11206 h 22190"/>
                <a:gd name="connsiteX3" fmla="*/ 2441 w 4632"/>
                <a:gd name="connsiteY3" fmla="*/ 20 h 22190"/>
              </a:gdLst>
              <a:ahLst/>
              <a:cxnLst>
                <a:cxn ang="0">
                  <a:pos x="connsiteX0" y="connsiteY0"/>
                </a:cxn>
                <a:cxn ang="0">
                  <a:pos x="connsiteX1" y="connsiteY1"/>
                </a:cxn>
                <a:cxn ang="0">
                  <a:pos x="connsiteX2" y="connsiteY2"/>
                </a:cxn>
                <a:cxn ang="0">
                  <a:pos x="connsiteX3" y="connsiteY3"/>
                </a:cxn>
              </a:cxnLst>
              <a:rect l="l" t="t" r="r" b="b"/>
              <a:pathLst>
                <a:path w="4632" h="22190">
                  <a:moveTo>
                    <a:pt x="2441" y="20"/>
                  </a:moveTo>
                  <a:cubicBezTo>
                    <a:pt x="-570" y="2063"/>
                    <a:pt x="-678" y="19810"/>
                    <a:pt x="1473" y="21961"/>
                  </a:cubicBezTo>
                  <a:cubicBezTo>
                    <a:pt x="2871" y="23359"/>
                    <a:pt x="4377" y="18197"/>
                    <a:pt x="4592" y="11206"/>
                  </a:cubicBezTo>
                  <a:cubicBezTo>
                    <a:pt x="4807" y="6258"/>
                    <a:pt x="4162" y="-410"/>
                    <a:pt x="2441" y="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3" name="任意多边形: 形状 1350">
              <a:extLst>
                <a:ext uri="{FF2B5EF4-FFF2-40B4-BE49-F238E27FC236}">
                  <a16:creationId xmlns:a16="http://schemas.microsoft.com/office/drawing/2014/main" xmlns="" id="{1478F8A5-9EDC-40E3-9998-6A9DEC0D990B}"/>
                </a:ext>
              </a:extLst>
            </p:cNvPr>
            <p:cNvSpPr/>
            <p:nvPr/>
          </p:nvSpPr>
          <p:spPr>
            <a:xfrm>
              <a:off x="3459377" y="3502774"/>
              <a:ext cx="11363" cy="93622"/>
            </a:xfrm>
            <a:custGeom>
              <a:avLst/>
              <a:gdLst>
                <a:gd name="connsiteX0" fmla="*/ 1481 w 2689"/>
                <a:gd name="connsiteY0" fmla="*/ 0 h 22156"/>
                <a:gd name="connsiteX1" fmla="*/ 1051 w 2689"/>
                <a:gd name="connsiteY1" fmla="*/ 22157 h 22156"/>
                <a:gd name="connsiteX2" fmla="*/ 2664 w 2689"/>
                <a:gd name="connsiteY2" fmla="*/ 11186 h 22156"/>
                <a:gd name="connsiteX3" fmla="*/ 1589 w 2689"/>
                <a:gd name="connsiteY3" fmla="*/ 0 h 22156"/>
                <a:gd name="connsiteX4" fmla="*/ 1481 w 2689"/>
                <a:gd name="connsiteY4" fmla="*/ 0 h 2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 h="22156">
                  <a:moveTo>
                    <a:pt x="1481" y="0"/>
                  </a:moveTo>
                  <a:cubicBezTo>
                    <a:pt x="-240" y="2044"/>
                    <a:pt x="-562" y="21404"/>
                    <a:pt x="1051" y="22157"/>
                  </a:cubicBezTo>
                  <a:cubicBezTo>
                    <a:pt x="2019" y="21834"/>
                    <a:pt x="2557" y="15380"/>
                    <a:pt x="2664" y="11186"/>
                  </a:cubicBezTo>
                  <a:cubicBezTo>
                    <a:pt x="2772" y="6991"/>
                    <a:pt x="2557" y="430"/>
                    <a:pt x="1589" y="0"/>
                  </a:cubicBezTo>
                  <a:cubicBezTo>
                    <a:pt x="1589" y="0"/>
                    <a:pt x="1589" y="0"/>
                    <a:pt x="14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4" name="任意多边形: 形状 1351">
              <a:extLst>
                <a:ext uri="{FF2B5EF4-FFF2-40B4-BE49-F238E27FC236}">
                  <a16:creationId xmlns:a16="http://schemas.microsoft.com/office/drawing/2014/main" xmlns="" id="{B799CA31-5963-42CC-812C-EA9FF5D43E2F}"/>
                </a:ext>
              </a:extLst>
            </p:cNvPr>
            <p:cNvSpPr/>
            <p:nvPr/>
          </p:nvSpPr>
          <p:spPr>
            <a:xfrm>
              <a:off x="3490110" y="3469142"/>
              <a:ext cx="2793" cy="93622"/>
            </a:xfrm>
            <a:custGeom>
              <a:avLst/>
              <a:gdLst>
                <a:gd name="connsiteX0" fmla="*/ 447 w 661"/>
                <a:gd name="connsiteY0" fmla="*/ 0 h 22156"/>
                <a:gd name="connsiteX1" fmla="*/ 232 w 661"/>
                <a:gd name="connsiteY1" fmla="*/ 22156 h 22156"/>
                <a:gd name="connsiteX2" fmla="*/ 662 w 661"/>
                <a:gd name="connsiteY2" fmla="*/ 11186 h 22156"/>
                <a:gd name="connsiteX3" fmla="*/ 447 w 661"/>
                <a:gd name="connsiteY3" fmla="*/ 0 h 22156"/>
              </a:gdLst>
              <a:ahLst/>
              <a:cxnLst>
                <a:cxn ang="0">
                  <a:pos x="connsiteX0" y="connsiteY0"/>
                </a:cxn>
                <a:cxn ang="0">
                  <a:pos x="connsiteX1" y="connsiteY1"/>
                </a:cxn>
                <a:cxn ang="0">
                  <a:pos x="connsiteX2" y="connsiteY2"/>
                </a:cxn>
                <a:cxn ang="0">
                  <a:pos x="connsiteX3" y="connsiteY3"/>
                </a:cxn>
              </a:cxnLst>
              <a:rect l="l" t="t" r="r" b="b"/>
              <a:pathLst>
                <a:path w="661" h="22156">
                  <a:moveTo>
                    <a:pt x="447" y="0"/>
                  </a:moveTo>
                  <a:cubicBezTo>
                    <a:pt x="232" y="968"/>
                    <a:pt x="-306" y="20973"/>
                    <a:pt x="232" y="22156"/>
                  </a:cubicBezTo>
                  <a:cubicBezTo>
                    <a:pt x="447" y="20973"/>
                    <a:pt x="554" y="14412"/>
                    <a:pt x="662" y="11186"/>
                  </a:cubicBezTo>
                  <a:cubicBezTo>
                    <a:pt x="554" y="8820"/>
                    <a:pt x="662" y="753"/>
                    <a:pt x="44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0" name="任意多边形: 形状 1367">
              <a:extLst>
                <a:ext uri="{FF2B5EF4-FFF2-40B4-BE49-F238E27FC236}">
                  <a16:creationId xmlns:a16="http://schemas.microsoft.com/office/drawing/2014/main" xmlns="" id="{C32AD218-A935-44B3-A4D2-3732F4D0E72A}"/>
                </a:ext>
              </a:extLst>
            </p:cNvPr>
            <p:cNvSpPr/>
            <p:nvPr/>
          </p:nvSpPr>
          <p:spPr>
            <a:xfrm>
              <a:off x="282789" y="4021344"/>
              <a:ext cx="87947" cy="91725"/>
            </a:xfrm>
            <a:custGeom>
              <a:avLst/>
              <a:gdLst>
                <a:gd name="connsiteX0" fmla="*/ 20775 w 20813"/>
                <a:gd name="connsiteY0" fmla="*/ 11724 h 21707"/>
                <a:gd name="connsiteX1" fmla="*/ 10234 w 20813"/>
                <a:gd name="connsiteY1" fmla="*/ 0 h 21707"/>
                <a:gd name="connsiteX2" fmla="*/ 2490 w 20813"/>
                <a:gd name="connsiteY2" fmla="*/ 17854 h 21707"/>
                <a:gd name="connsiteX3" fmla="*/ 20775 w 20813"/>
                <a:gd name="connsiteY3" fmla="*/ 11724 h 21707"/>
              </a:gdLst>
              <a:ahLst/>
              <a:cxnLst>
                <a:cxn ang="0">
                  <a:pos x="connsiteX0" y="connsiteY0"/>
                </a:cxn>
                <a:cxn ang="0">
                  <a:pos x="connsiteX1" y="connsiteY1"/>
                </a:cxn>
                <a:cxn ang="0">
                  <a:pos x="connsiteX2" y="connsiteY2"/>
                </a:cxn>
                <a:cxn ang="0">
                  <a:pos x="connsiteX3" y="connsiteY3"/>
                </a:cxn>
              </a:cxnLst>
              <a:rect l="l" t="t" r="r" b="b"/>
              <a:pathLst>
                <a:path w="20813" h="21707">
                  <a:moveTo>
                    <a:pt x="20775" y="11724"/>
                  </a:moveTo>
                  <a:cubicBezTo>
                    <a:pt x="21205" y="6991"/>
                    <a:pt x="18086" y="215"/>
                    <a:pt x="10234" y="0"/>
                  </a:cubicBezTo>
                  <a:cubicBezTo>
                    <a:pt x="554" y="753"/>
                    <a:pt x="-2780" y="11616"/>
                    <a:pt x="2490" y="17854"/>
                  </a:cubicBezTo>
                  <a:cubicBezTo>
                    <a:pt x="8513" y="25276"/>
                    <a:pt x="20022" y="21296"/>
                    <a:pt x="20775"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1" name="任意多边形: 形状 1368">
              <a:extLst>
                <a:ext uri="{FF2B5EF4-FFF2-40B4-BE49-F238E27FC236}">
                  <a16:creationId xmlns:a16="http://schemas.microsoft.com/office/drawing/2014/main" xmlns="" id="{4DA80E1C-6175-4EA0-92DD-A65EC85C1775}"/>
                </a:ext>
              </a:extLst>
            </p:cNvPr>
            <p:cNvSpPr/>
            <p:nvPr/>
          </p:nvSpPr>
          <p:spPr>
            <a:xfrm>
              <a:off x="619971" y="4011798"/>
              <a:ext cx="88002" cy="91696"/>
            </a:xfrm>
            <a:custGeom>
              <a:avLst/>
              <a:gdLst>
                <a:gd name="connsiteX0" fmla="*/ 10246 w 20826"/>
                <a:gd name="connsiteY0" fmla="*/ 0 h 21700"/>
                <a:gd name="connsiteX1" fmla="*/ 2395 w 20826"/>
                <a:gd name="connsiteY1" fmla="*/ 17962 h 21700"/>
                <a:gd name="connsiteX2" fmla="*/ 20787 w 20826"/>
                <a:gd name="connsiteY2" fmla="*/ 11508 h 21700"/>
                <a:gd name="connsiteX3" fmla="*/ 10246 w 20826"/>
                <a:gd name="connsiteY3" fmla="*/ 0 h 21700"/>
              </a:gdLst>
              <a:ahLst/>
              <a:cxnLst>
                <a:cxn ang="0">
                  <a:pos x="connsiteX0" y="connsiteY0"/>
                </a:cxn>
                <a:cxn ang="0">
                  <a:pos x="connsiteX1" y="connsiteY1"/>
                </a:cxn>
                <a:cxn ang="0">
                  <a:pos x="connsiteX2" y="connsiteY2"/>
                </a:cxn>
                <a:cxn ang="0">
                  <a:pos x="connsiteX3" y="connsiteY3"/>
                </a:cxn>
              </a:cxnLst>
              <a:rect l="l" t="t" r="r" b="b"/>
              <a:pathLst>
                <a:path w="20826" h="21700">
                  <a:moveTo>
                    <a:pt x="10246" y="0"/>
                  </a:moveTo>
                  <a:cubicBezTo>
                    <a:pt x="674" y="860"/>
                    <a:pt x="-2768" y="11724"/>
                    <a:pt x="2395" y="17962"/>
                  </a:cubicBezTo>
                  <a:cubicBezTo>
                    <a:pt x="8418" y="25276"/>
                    <a:pt x="19819" y="21188"/>
                    <a:pt x="20787" y="11508"/>
                  </a:cubicBezTo>
                  <a:cubicBezTo>
                    <a:pt x="21217" y="6884"/>
                    <a:pt x="18205" y="215"/>
                    <a:pt x="1024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2" name="任意多边形: 形状 1369">
              <a:extLst>
                <a:ext uri="{FF2B5EF4-FFF2-40B4-BE49-F238E27FC236}">
                  <a16:creationId xmlns:a16="http://schemas.microsoft.com/office/drawing/2014/main" xmlns="" id="{279F9643-C5F7-454C-A0B1-29F6A576C570}"/>
                </a:ext>
              </a:extLst>
            </p:cNvPr>
            <p:cNvSpPr/>
            <p:nvPr/>
          </p:nvSpPr>
          <p:spPr>
            <a:xfrm>
              <a:off x="955526" y="3999071"/>
              <a:ext cx="86954" cy="91822"/>
            </a:xfrm>
            <a:custGeom>
              <a:avLst/>
              <a:gdLst>
                <a:gd name="connsiteX0" fmla="*/ 20538 w 20578"/>
                <a:gd name="connsiteY0" fmla="*/ 11509 h 21730"/>
                <a:gd name="connsiteX1" fmla="*/ 10212 w 20578"/>
                <a:gd name="connsiteY1" fmla="*/ 0 h 21730"/>
                <a:gd name="connsiteX2" fmla="*/ 2253 w 20578"/>
                <a:gd name="connsiteY2" fmla="*/ 18069 h 21730"/>
                <a:gd name="connsiteX3" fmla="*/ 20538 w 20578"/>
                <a:gd name="connsiteY3" fmla="*/ 11509 h 21730"/>
              </a:gdLst>
              <a:ahLst/>
              <a:cxnLst>
                <a:cxn ang="0">
                  <a:pos x="connsiteX0" y="connsiteY0"/>
                </a:cxn>
                <a:cxn ang="0">
                  <a:pos x="connsiteX1" y="connsiteY1"/>
                </a:cxn>
                <a:cxn ang="0">
                  <a:pos x="connsiteX2" y="connsiteY2"/>
                </a:cxn>
                <a:cxn ang="0">
                  <a:pos x="connsiteX3" y="connsiteY3"/>
                </a:cxn>
              </a:cxnLst>
              <a:rect l="l" t="t" r="r" b="b"/>
              <a:pathLst>
                <a:path w="20578" h="21730">
                  <a:moveTo>
                    <a:pt x="20538" y="11509"/>
                  </a:moveTo>
                  <a:cubicBezTo>
                    <a:pt x="20968" y="6776"/>
                    <a:pt x="18064" y="108"/>
                    <a:pt x="10212" y="0"/>
                  </a:cubicBezTo>
                  <a:cubicBezTo>
                    <a:pt x="747" y="968"/>
                    <a:pt x="-2694" y="11939"/>
                    <a:pt x="2253" y="18069"/>
                  </a:cubicBezTo>
                  <a:cubicBezTo>
                    <a:pt x="8169" y="25276"/>
                    <a:pt x="19570" y="21188"/>
                    <a:pt x="20538" y="115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3" name="任意多边形: 形状 1370">
              <a:extLst>
                <a:ext uri="{FF2B5EF4-FFF2-40B4-BE49-F238E27FC236}">
                  <a16:creationId xmlns:a16="http://schemas.microsoft.com/office/drawing/2014/main" xmlns="" id="{B46F8547-85A1-44E8-AD50-8EA22AEFD5E1}"/>
                </a:ext>
              </a:extLst>
            </p:cNvPr>
            <p:cNvSpPr/>
            <p:nvPr/>
          </p:nvSpPr>
          <p:spPr>
            <a:xfrm>
              <a:off x="1286936" y="3982257"/>
              <a:ext cx="85146" cy="92127"/>
            </a:xfrm>
            <a:custGeom>
              <a:avLst/>
              <a:gdLst>
                <a:gd name="connsiteX0" fmla="*/ 20086 w 20150"/>
                <a:gd name="connsiteY0" fmla="*/ 11401 h 21802"/>
                <a:gd name="connsiteX1" fmla="*/ 20086 w 20150"/>
                <a:gd name="connsiteY1" fmla="*/ 11401 h 21802"/>
                <a:gd name="connsiteX2" fmla="*/ 10191 w 20150"/>
                <a:gd name="connsiteY2" fmla="*/ 0 h 21802"/>
                <a:gd name="connsiteX3" fmla="*/ 2232 w 20150"/>
                <a:gd name="connsiteY3" fmla="*/ 18177 h 21802"/>
                <a:gd name="connsiteX4" fmla="*/ 20086 w 20150"/>
                <a:gd name="connsiteY4" fmla="*/ 11401 h 2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50" h="21802">
                  <a:moveTo>
                    <a:pt x="20086" y="11401"/>
                  </a:moveTo>
                  <a:lnTo>
                    <a:pt x="20086" y="11401"/>
                  </a:lnTo>
                  <a:cubicBezTo>
                    <a:pt x="20624" y="6668"/>
                    <a:pt x="17828" y="0"/>
                    <a:pt x="10191" y="0"/>
                  </a:cubicBezTo>
                  <a:cubicBezTo>
                    <a:pt x="834" y="1076"/>
                    <a:pt x="-2716" y="12046"/>
                    <a:pt x="2232" y="18177"/>
                  </a:cubicBezTo>
                  <a:cubicBezTo>
                    <a:pt x="7825" y="25383"/>
                    <a:pt x="19118" y="21188"/>
                    <a:pt x="20086"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4" name="任意多边形: 形状 1371">
              <a:extLst>
                <a:ext uri="{FF2B5EF4-FFF2-40B4-BE49-F238E27FC236}">
                  <a16:creationId xmlns:a16="http://schemas.microsoft.com/office/drawing/2014/main" xmlns="" id="{FFCE4845-B0FF-4E3C-B7CD-9DBA51C12331}"/>
                </a:ext>
              </a:extLst>
            </p:cNvPr>
            <p:cNvSpPr/>
            <p:nvPr/>
          </p:nvSpPr>
          <p:spPr>
            <a:xfrm>
              <a:off x="1611006" y="3962710"/>
              <a:ext cx="83227" cy="92034"/>
            </a:xfrm>
            <a:custGeom>
              <a:avLst/>
              <a:gdLst>
                <a:gd name="connsiteX0" fmla="*/ 9971 w 19696"/>
                <a:gd name="connsiteY0" fmla="*/ 1 h 21780"/>
                <a:gd name="connsiteX1" fmla="*/ 2119 w 19696"/>
                <a:gd name="connsiteY1" fmla="*/ 18286 h 21780"/>
                <a:gd name="connsiteX2" fmla="*/ 19651 w 19696"/>
                <a:gd name="connsiteY2" fmla="*/ 11295 h 21780"/>
                <a:gd name="connsiteX3" fmla="*/ 19651 w 19696"/>
                <a:gd name="connsiteY3" fmla="*/ 11295 h 21780"/>
                <a:gd name="connsiteX4" fmla="*/ 9971 w 19696"/>
                <a:gd name="connsiteY4" fmla="*/ 1 h 2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6" h="21780">
                  <a:moveTo>
                    <a:pt x="9971" y="1"/>
                  </a:moveTo>
                  <a:cubicBezTo>
                    <a:pt x="829" y="1077"/>
                    <a:pt x="-2613" y="12155"/>
                    <a:pt x="2119" y="18286"/>
                  </a:cubicBezTo>
                  <a:cubicBezTo>
                    <a:pt x="7605" y="25384"/>
                    <a:pt x="18575" y="20975"/>
                    <a:pt x="19651" y="11295"/>
                  </a:cubicBezTo>
                  <a:lnTo>
                    <a:pt x="19651" y="11295"/>
                  </a:lnTo>
                  <a:cubicBezTo>
                    <a:pt x="20081" y="6562"/>
                    <a:pt x="17500" y="-106"/>
                    <a:pt x="9971"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5" name="任意多边形: 形状 1372">
              <a:extLst>
                <a:ext uri="{FF2B5EF4-FFF2-40B4-BE49-F238E27FC236}">
                  <a16:creationId xmlns:a16="http://schemas.microsoft.com/office/drawing/2014/main" xmlns="" id="{8CDB4113-7A46-44FC-86E5-1144177C7255}"/>
                </a:ext>
              </a:extLst>
            </p:cNvPr>
            <p:cNvSpPr/>
            <p:nvPr/>
          </p:nvSpPr>
          <p:spPr>
            <a:xfrm>
              <a:off x="1925352" y="3939059"/>
              <a:ext cx="78947" cy="92165"/>
            </a:xfrm>
            <a:custGeom>
              <a:avLst/>
              <a:gdLst>
                <a:gd name="connsiteX0" fmla="*/ 18613 w 18683"/>
                <a:gd name="connsiteY0" fmla="*/ 11191 h 21811"/>
                <a:gd name="connsiteX1" fmla="*/ 9578 w 18683"/>
                <a:gd name="connsiteY1" fmla="*/ 5 h 21811"/>
                <a:gd name="connsiteX2" fmla="*/ 1942 w 18683"/>
                <a:gd name="connsiteY2" fmla="*/ 18397 h 21811"/>
                <a:gd name="connsiteX3" fmla="*/ 18613 w 18683"/>
                <a:gd name="connsiteY3" fmla="*/ 11191 h 21811"/>
              </a:gdLst>
              <a:ahLst/>
              <a:cxnLst>
                <a:cxn ang="0">
                  <a:pos x="connsiteX0" y="connsiteY0"/>
                </a:cxn>
                <a:cxn ang="0">
                  <a:pos x="connsiteX1" y="connsiteY1"/>
                </a:cxn>
                <a:cxn ang="0">
                  <a:pos x="connsiteX2" y="connsiteY2"/>
                </a:cxn>
                <a:cxn ang="0">
                  <a:pos x="connsiteX3" y="connsiteY3"/>
                </a:cxn>
              </a:cxnLst>
              <a:rect l="l" t="t" r="r" b="b"/>
              <a:pathLst>
                <a:path w="18683" h="21811">
                  <a:moveTo>
                    <a:pt x="18613" y="11191"/>
                  </a:moveTo>
                  <a:cubicBezTo>
                    <a:pt x="19151" y="6458"/>
                    <a:pt x="16677" y="-210"/>
                    <a:pt x="9578" y="5"/>
                  </a:cubicBezTo>
                  <a:cubicBezTo>
                    <a:pt x="866" y="1188"/>
                    <a:pt x="-2468" y="12266"/>
                    <a:pt x="1942" y="18397"/>
                  </a:cubicBezTo>
                  <a:cubicBezTo>
                    <a:pt x="7105" y="25388"/>
                    <a:pt x="17537" y="20978"/>
                    <a:pt x="18613" y="111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6" name="任意多边形: 形状 1373">
              <a:extLst>
                <a:ext uri="{FF2B5EF4-FFF2-40B4-BE49-F238E27FC236}">
                  <a16:creationId xmlns:a16="http://schemas.microsoft.com/office/drawing/2014/main" xmlns="" id="{F762D272-1260-4056-BE7E-0D4DDFDB9DDB}"/>
                </a:ext>
              </a:extLst>
            </p:cNvPr>
            <p:cNvSpPr/>
            <p:nvPr/>
          </p:nvSpPr>
          <p:spPr>
            <a:xfrm>
              <a:off x="2217325" y="3913608"/>
              <a:ext cx="71531" cy="91983"/>
            </a:xfrm>
            <a:custGeom>
              <a:avLst/>
              <a:gdLst>
                <a:gd name="connsiteX0" fmla="*/ 8888 w 16928"/>
                <a:gd name="connsiteY0" fmla="*/ 5 h 21768"/>
                <a:gd name="connsiteX1" fmla="*/ 2219 w 16928"/>
                <a:gd name="connsiteY1" fmla="*/ 19150 h 21768"/>
                <a:gd name="connsiteX2" fmla="*/ 16847 w 16928"/>
                <a:gd name="connsiteY2" fmla="*/ 11191 h 21768"/>
                <a:gd name="connsiteX3" fmla="*/ 8888 w 16928"/>
                <a:gd name="connsiteY3" fmla="*/ 5 h 21768"/>
              </a:gdLst>
              <a:ahLst/>
              <a:cxnLst>
                <a:cxn ang="0">
                  <a:pos x="connsiteX0" y="connsiteY0"/>
                </a:cxn>
                <a:cxn ang="0">
                  <a:pos x="connsiteX1" y="connsiteY1"/>
                </a:cxn>
                <a:cxn ang="0">
                  <a:pos x="connsiteX2" y="connsiteY2"/>
                </a:cxn>
                <a:cxn ang="0">
                  <a:pos x="connsiteX3" y="connsiteY3"/>
                </a:cxn>
              </a:cxnLst>
              <a:rect l="l" t="t" r="r" b="b"/>
              <a:pathLst>
                <a:path w="16928" h="21768">
                  <a:moveTo>
                    <a:pt x="8888" y="5"/>
                  </a:moveTo>
                  <a:cubicBezTo>
                    <a:pt x="606" y="1296"/>
                    <a:pt x="-2513" y="13342"/>
                    <a:pt x="2219" y="19150"/>
                  </a:cubicBezTo>
                  <a:cubicBezTo>
                    <a:pt x="7059" y="25066"/>
                    <a:pt x="15879" y="20333"/>
                    <a:pt x="16847" y="11191"/>
                  </a:cubicBezTo>
                  <a:cubicBezTo>
                    <a:pt x="17385" y="6351"/>
                    <a:pt x="15341" y="-210"/>
                    <a:pt x="888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7" name="任意多边形: 形状 1374">
              <a:extLst>
                <a:ext uri="{FF2B5EF4-FFF2-40B4-BE49-F238E27FC236}">
                  <a16:creationId xmlns:a16="http://schemas.microsoft.com/office/drawing/2014/main" xmlns="" id="{F100A6BE-1052-4DC2-92BD-E5280C72AD1E}"/>
                </a:ext>
              </a:extLst>
            </p:cNvPr>
            <p:cNvSpPr/>
            <p:nvPr/>
          </p:nvSpPr>
          <p:spPr>
            <a:xfrm>
              <a:off x="2480782" y="3885884"/>
              <a:ext cx="64440" cy="91881"/>
            </a:xfrm>
            <a:custGeom>
              <a:avLst/>
              <a:gdLst>
                <a:gd name="connsiteX0" fmla="*/ 15161 w 15250"/>
                <a:gd name="connsiteY0" fmla="*/ 11083 h 21744"/>
                <a:gd name="connsiteX1" fmla="*/ 8062 w 15250"/>
                <a:gd name="connsiteY1" fmla="*/ 5 h 21744"/>
                <a:gd name="connsiteX2" fmla="*/ 1932 w 15250"/>
                <a:gd name="connsiteY2" fmla="*/ 19150 h 21744"/>
                <a:gd name="connsiteX3" fmla="*/ 15161 w 15250"/>
                <a:gd name="connsiteY3" fmla="*/ 11083 h 21744"/>
              </a:gdLst>
              <a:ahLst/>
              <a:cxnLst>
                <a:cxn ang="0">
                  <a:pos x="connsiteX0" y="connsiteY0"/>
                </a:cxn>
                <a:cxn ang="0">
                  <a:pos x="connsiteX1" y="connsiteY1"/>
                </a:cxn>
                <a:cxn ang="0">
                  <a:pos x="connsiteX2" y="connsiteY2"/>
                </a:cxn>
                <a:cxn ang="0">
                  <a:pos x="connsiteX3" y="connsiteY3"/>
                </a:cxn>
              </a:cxnLst>
              <a:rect l="l" t="t" r="r" b="b"/>
              <a:pathLst>
                <a:path w="15250" h="21744">
                  <a:moveTo>
                    <a:pt x="15161" y="11083"/>
                  </a:moveTo>
                  <a:cubicBezTo>
                    <a:pt x="15699" y="6351"/>
                    <a:pt x="13870" y="-210"/>
                    <a:pt x="8062" y="5"/>
                  </a:cubicBezTo>
                  <a:cubicBezTo>
                    <a:pt x="641" y="1403"/>
                    <a:pt x="-2263" y="13450"/>
                    <a:pt x="1932" y="19150"/>
                  </a:cubicBezTo>
                  <a:cubicBezTo>
                    <a:pt x="6234" y="25066"/>
                    <a:pt x="14085" y="20226"/>
                    <a:pt x="15161"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8" name="任意多边形: 形状 1375">
              <a:extLst>
                <a:ext uri="{FF2B5EF4-FFF2-40B4-BE49-F238E27FC236}">
                  <a16:creationId xmlns:a16="http://schemas.microsoft.com/office/drawing/2014/main" xmlns="" id="{1D46F010-B52C-4081-973A-87A77431CE67}"/>
                </a:ext>
              </a:extLst>
            </p:cNvPr>
            <p:cNvSpPr/>
            <p:nvPr/>
          </p:nvSpPr>
          <p:spPr>
            <a:xfrm>
              <a:off x="2715684" y="3856313"/>
              <a:ext cx="56386" cy="92346"/>
            </a:xfrm>
            <a:custGeom>
              <a:avLst/>
              <a:gdLst>
                <a:gd name="connsiteX0" fmla="*/ 7218 w 13344"/>
                <a:gd name="connsiteY0" fmla="*/ 11 h 21854"/>
                <a:gd name="connsiteX1" fmla="*/ 2055 w 13344"/>
                <a:gd name="connsiteY1" fmla="*/ 19909 h 21854"/>
                <a:gd name="connsiteX2" fmla="*/ 13241 w 13344"/>
                <a:gd name="connsiteY2" fmla="*/ 11090 h 21854"/>
                <a:gd name="connsiteX3" fmla="*/ 13241 w 13344"/>
                <a:gd name="connsiteY3" fmla="*/ 11090 h 21854"/>
                <a:gd name="connsiteX4" fmla="*/ 7218 w 133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 h="21854">
                  <a:moveTo>
                    <a:pt x="7218" y="11"/>
                  </a:moveTo>
                  <a:cubicBezTo>
                    <a:pt x="335" y="1517"/>
                    <a:pt x="-2139" y="14532"/>
                    <a:pt x="2055" y="19909"/>
                  </a:cubicBezTo>
                  <a:cubicBezTo>
                    <a:pt x="5928" y="24857"/>
                    <a:pt x="12381" y="19802"/>
                    <a:pt x="13241" y="11090"/>
                  </a:cubicBezTo>
                  <a:lnTo>
                    <a:pt x="13241" y="11090"/>
                  </a:lnTo>
                  <a:cubicBezTo>
                    <a:pt x="13779" y="6250"/>
                    <a:pt x="12273" y="-311"/>
                    <a:pt x="721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9" name="任意多边形: 形状 1376">
              <a:extLst>
                <a:ext uri="{FF2B5EF4-FFF2-40B4-BE49-F238E27FC236}">
                  <a16:creationId xmlns:a16="http://schemas.microsoft.com/office/drawing/2014/main" xmlns="" id="{C1B9BC15-89FD-4B92-8BC9-504F8BBBCEFC}"/>
                </a:ext>
              </a:extLst>
            </p:cNvPr>
            <p:cNvSpPr/>
            <p:nvPr/>
          </p:nvSpPr>
          <p:spPr>
            <a:xfrm>
              <a:off x="2920579" y="3825411"/>
              <a:ext cx="48789" cy="92127"/>
            </a:xfrm>
            <a:custGeom>
              <a:avLst/>
              <a:gdLst>
                <a:gd name="connsiteX0" fmla="*/ 2074 w 11546"/>
                <a:gd name="connsiteY0" fmla="*/ 20447 h 21802"/>
                <a:gd name="connsiteX1" fmla="*/ 11431 w 11546"/>
                <a:gd name="connsiteY1" fmla="*/ 10982 h 21802"/>
                <a:gd name="connsiteX2" fmla="*/ 6269 w 11546"/>
                <a:gd name="connsiteY2" fmla="*/ 11 h 21802"/>
                <a:gd name="connsiteX3" fmla="*/ 2074 w 11546"/>
                <a:gd name="connsiteY3" fmla="*/ 20447 h 21802"/>
              </a:gdLst>
              <a:ahLst/>
              <a:cxnLst>
                <a:cxn ang="0">
                  <a:pos x="connsiteX0" y="connsiteY0"/>
                </a:cxn>
                <a:cxn ang="0">
                  <a:pos x="connsiteX1" y="connsiteY1"/>
                </a:cxn>
                <a:cxn ang="0">
                  <a:pos x="connsiteX2" y="connsiteY2"/>
                </a:cxn>
                <a:cxn ang="0">
                  <a:pos x="connsiteX3" y="connsiteY3"/>
                </a:cxn>
              </a:cxnLst>
              <a:rect l="l" t="t" r="r" b="b"/>
              <a:pathLst>
                <a:path w="11546" h="21802">
                  <a:moveTo>
                    <a:pt x="2074" y="20447"/>
                  </a:moveTo>
                  <a:cubicBezTo>
                    <a:pt x="5408" y="24427"/>
                    <a:pt x="10571" y="19156"/>
                    <a:pt x="11431" y="10982"/>
                  </a:cubicBezTo>
                  <a:cubicBezTo>
                    <a:pt x="11969" y="6250"/>
                    <a:pt x="10678" y="-311"/>
                    <a:pt x="6269" y="11"/>
                  </a:cubicBezTo>
                  <a:cubicBezTo>
                    <a:pt x="30" y="1625"/>
                    <a:pt x="-1906" y="15715"/>
                    <a:pt x="2074" y="2044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0" name="任意多边形: 形状 1377">
              <a:extLst>
                <a:ext uri="{FF2B5EF4-FFF2-40B4-BE49-F238E27FC236}">
                  <a16:creationId xmlns:a16="http://schemas.microsoft.com/office/drawing/2014/main" xmlns="" id="{F5D7B9B1-772E-46F9-97CD-2A1112547B1A}"/>
                </a:ext>
              </a:extLst>
            </p:cNvPr>
            <p:cNvSpPr/>
            <p:nvPr/>
          </p:nvSpPr>
          <p:spPr>
            <a:xfrm>
              <a:off x="3095105" y="3793597"/>
              <a:ext cx="40524" cy="92351"/>
            </a:xfrm>
            <a:custGeom>
              <a:avLst/>
              <a:gdLst>
                <a:gd name="connsiteX0" fmla="*/ 5408 w 9590"/>
                <a:gd name="connsiteY0" fmla="*/ 11 h 21855"/>
                <a:gd name="connsiteX1" fmla="*/ 1966 w 9590"/>
                <a:gd name="connsiteY1" fmla="*/ 20985 h 21855"/>
                <a:gd name="connsiteX2" fmla="*/ 9495 w 9590"/>
                <a:gd name="connsiteY2" fmla="*/ 11090 h 21855"/>
                <a:gd name="connsiteX3" fmla="*/ 9495 w 9590"/>
                <a:gd name="connsiteY3" fmla="*/ 11090 h 21855"/>
                <a:gd name="connsiteX4" fmla="*/ 5408 w 9590"/>
                <a:gd name="connsiteY4" fmla="*/ 11 h 21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21855">
                  <a:moveTo>
                    <a:pt x="5408" y="11"/>
                  </a:moveTo>
                  <a:cubicBezTo>
                    <a:pt x="-78" y="1732"/>
                    <a:pt x="-1691" y="16898"/>
                    <a:pt x="1966" y="20985"/>
                  </a:cubicBezTo>
                  <a:cubicBezTo>
                    <a:pt x="4762" y="23996"/>
                    <a:pt x="8742" y="18834"/>
                    <a:pt x="9495" y="11090"/>
                  </a:cubicBezTo>
                  <a:lnTo>
                    <a:pt x="9495" y="11090"/>
                  </a:lnTo>
                  <a:cubicBezTo>
                    <a:pt x="9925" y="6250"/>
                    <a:pt x="8957" y="-311"/>
                    <a:pt x="540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1" name="任意多边形: 形状 1378">
              <a:extLst>
                <a:ext uri="{FF2B5EF4-FFF2-40B4-BE49-F238E27FC236}">
                  <a16:creationId xmlns:a16="http://schemas.microsoft.com/office/drawing/2014/main" xmlns="" id="{7866E88B-580B-414E-B7D6-7F5247656896}"/>
                </a:ext>
              </a:extLst>
            </p:cNvPr>
            <p:cNvSpPr/>
            <p:nvPr/>
          </p:nvSpPr>
          <p:spPr>
            <a:xfrm>
              <a:off x="3237993" y="3760874"/>
              <a:ext cx="32723" cy="92346"/>
            </a:xfrm>
            <a:custGeom>
              <a:avLst/>
              <a:gdLst>
                <a:gd name="connsiteX0" fmla="*/ 4505 w 7744"/>
                <a:gd name="connsiteY0" fmla="*/ 11 h 21854"/>
                <a:gd name="connsiteX1" fmla="*/ 1493 w 7744"/>
                <a:gd name="connsiteY1" fmla="*/ 20985 h 21854"/>
                <a:gd name="connsiteX2" fmla="*/ 7624 w 7744"/>
                <a:gd name="connsiteY2" fmla="*/ 10982 h 21854"/>
                <a:gd name="connsiteX3" fmla="*/ 7624 w 7744"/>
                <a:gd name="connsiteY3" fmla="*/ 10982 h 21854"/>
                <a:gd name="connsiteX4" fmla="*/ 4505 w 77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21854">
                  <a:moveTo>
                    <a:pt x="4505" y="11"/>
                  </a:moveTo>
                  <a:cubicBezTo>
                    <a:pt x="95" y="1840"/>
                    <a:pt x="-1411" y="17005"/>
                    <a:pt x="1493" y="20985"/>
                  </a:cubicBezTo>
                  <a:cubicBezTo>
                    <a:pt x="3644" y="23996"/>
                    <a:pt x="6871" y="18834"/>
                    <a:pt x="7624" y="10982"/>
                  </a:cubicBezTo>
                  <a:lnTo>
                    <a:pt x="7624" y="10982"/>
                  </a:lnTo>
                  <a:cubicBezTo>
                    <a:pt x="8054" y="6250"/>
                    <a:pt x="7409" y="-311"/>
                    <a:pt x="4505"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2" name="任意多边形: 形状 1379">
              <a:extLst>
                <a:ext uri="{FF2B5EF4-FFF2-40B4-BE49-F238E27FC236}">
                  <a16:creationId xmlns:a16="http://schemas.microsoft.com/office/drawing/2014/main" xmlns="" id="{24C48294-711E-420A-BC06-CF451F646B55}"/>
                </a:ext>
              </a:extLst>
            </p:cNvPr>
            <p:cNvSpPr/>
            <p:nvPr/>
          </p:nvSpPr>
          <p:spPr>
            <a:xfrm>
              <a:off x="3349503" y="3727661"/>
              <a:ext cx="24111" cy="92574"/>
            </a:xfrm>
            <a:custGeom>
              <a:avLst/>
              <a:gdLst>
                <a:gd name="connsiteX0" fmla="*/ 5542 w 5706"/>
                <a:gd name="connsiteY0" fmla="*/ 10990 h 21908"/>
                <a:gd name="connsiteX1" fmla="*/ 3499 w 5706"/>
                <a:gd name="connsiteY1" fmla="*/ 20 h 21908"/>
                <a:gd name="connsiteX2" fmla="*/ 1132 w 5706"/>
                <a:gd name="connsiteY2" fmla="*/ 21423 h 21908"/>
                <a:gd name="connsiteX3" fmla="*/ 5542 w 5706"/>
                <a:gd name="connsiteY3" fmla="*/ 10990 h 21908"/>
              </a:gdLst>
              <a:ahLst/>
              <a:cxnLst>
                <a:cxn ang="0">
                  <a:pos x="connsiteX0" y="connsiteY0"/>
                </a:cxn>
                <a:cxn ang="0">
                  <a:pos x="connsiteX1" y="connsiteY1"/>
                </a:cxn>
                <a:cxn ang="0">
                  <a:pos x="connsiteX2" y="connsiteY2"/>
                </a:cxn>
                <a:cxn ang="0">
                  <a:pos x="connsiteX3" y="connsiteY3"/>
                </a:cxn>
              </a:cxnLst>
              <a:rect l="l" t="t" r="r" b="b"/>
              <a:pathLst>
                <a:path w="5706" h="21908">
                  <a:moveTo>
                    <a:pt x="5542" y="10990"/>
                  </a:moveTo>
                  <a:cubicBezTo>
                    <a:pt x="5972" y="6258"/>
                    <a:pt x="5650" y="-410"/>
                    <a:pt x="3499" y="20"/>
                  </a:cubicBezTo>
                  <a:cubicBezTo>
                    <a:pt x="164" y="1956"/>
                    <a:pt x="-1126" y="18304"/>
                    <a:pt x="1132" y="21423"/>
                  </a:cubicBezTo>
                  <a:cubicBezTo>
                    <a:pt x="2638" y="23574"/>
                    <a:pt x="4897" y="18304"/>
                    <a:pt x="5542" y="1099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3" name="任意多边形: 形状 1380">
              <a:extLst>
                <a:ext uri="{FF2B5EF4-FFF2-40B4-BE49-F238E27FC236}">
                  <a16:creationId xmlns:a16="http://schemas.microsoft.com/office/drawing/2014/main" xmlns="" id="{1BC2746C-2698-4367-8F80-52B1561A9D49}"/>
                </a:ext>
              </a:extLst>
            </p:cNvPr>
            <p:cNvSpPr/>
            <p:nvPr/>
          </p:nvSpPr>
          <p:spPr>
            <a:xfrm>
              <a:off x="3428361" y="3694481"/>
              <a:ext cx="15964" cy="92274"/>
            </a:xfrm>
            <a:custGeom>
              <a:avLst/>
              <a:gdLst>
                <a:gd name="connsiteX0" fmla="*/ 3551 w 3778"/>
                <a:gd name="connsiteY0" fmla="*/ 10991 h 21837"/>
                <a:gd name="connsiteX1" fmla="*/ 3551 w 3778"/>
                <a:gd name="connsiteY1" fmla="*/ 10991 h 21837"/>
                <a:gd name="connsiteX2" fmla="*/ 2583 w 3778"/>
                <a:gd name="connsiteY2" fmla="*/ 20 h 21837"/>
                <a:gd name="connsiteX3" fmla="*/ 647 w 3778"/>
                <a:gd name="connsiteY3" fmla="*/ 21639 h 21837"/>
                <a:gd name="connsiteX4" fmla="*/ 3551 w 3778"/>
                <a:gd name="connsiteY4" fmla="*/ 10991 h 21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8" h="21837">
                  <a:moveTo>
                    <a:pt x="3551" y="10991"/>
                  </a:moveTo>
                  <a:lnTo>
                    <a:pt x="3551" y="10991"/>
                  </a:lnTo>
                  <a:cubicBezTo>
                    <a:pt x="3982" y="6151"/>
                    <a:pt x="3874" y="-410"/>
                    <a:pt x="2583" y="20"/>
                  </a:cubicBezTo>
                  <a:cubicBezTo>
                    <a:pt x="217" y="2064"/>
                    <a:pt x="-751" y="19595"/>
                    <a:pt x="647" y="21639"/>
                  </a:cubicBezTo>
                  <a:cubicBezTo>
                    <a:pt x="1508" y="22929"/>
                    <a:pt x="3013" y="17767"/>
                    <a:pt x="3551" y="10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4" name="任意多边形: 形状 1381">
              <a:extLst>
                <a:ext uri="{FF2B5EF4-FFF2-40B4-BE49-F238E27FC236}">
                  <a16:creationId xmlns:a16="http://schemas.microsoft.com/office/drawing/2014/main" xmlns="" id="{BCD583A4-2C85-48F0-B3EA-71FCAF2223E9}"/>
                </a:ext>
              </a:extLst>
            </p:cNvPr>
            <p:cNvSpPr/>
            <p:nvPr/>
          </p:nvSpPr>
          <p:spPr>
            <a:xfrm>
              <a:off x="3472628" y="3660934"/>
              <a:ext cx="8582" cy="92258"/>
            </a:xfrm>
            <a:custGeom>
              <a:avLst/>
              <a:gdLst>
                <a:gd name="connsiteX0" fmla="*/ 1787 w 2031"/>
                <a:gd name="connsiteY0" fmla="*/ 0 h 21833"/>
                <a:gd name="connsiteX1" fmla="*/ 174 w 2031"/>
                <a:gd name="connsiteY1" fmla="*/ 21834 h 21833"/>
                <a:gd name="connsiteX2" fmla="*/ 281 w 2031"/>
                <a:gd name="connsiteY2" fmla="*/ 21834 h 21833"/>
                <a:gd name="connsiteX3" fmla="*/ 1679 w 2031"/>
                <a:gd name="connsiteY3" fmla="*/ 10971 h 21833"/>
                <a:gd name="connsiteX4" fmla="*/ 1895 w 2031"/>
                <a:gd name="connsiteY4" fmla="*/ 0 h 21833"/>
                <a:gd name="connsiteX5" fmla="*/ 1787 w 2031"/>
                <a:gd name="connsiteY5" fmla="*/ 0 h 2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 h="21833">
                  <a:moveTo>
                    <a:pt x="1787" y="0"/>
                  </a:moveTo>
                  <a:cubicBezTo>
                    <a:pt x="819" y="1828"/>
                    <a:pt x="-472" y="19790"/>
                    <a:pt x="174" y="21834"/>
                  </a:cubicBezTo>
                  <a:cubicBezTo>
                    <a:pt x="174" y="21834"/>
                    <a:pt x="281" y="21834"/>
                    <a:pt x="281" y="21834"/>
                  </a:cubicBezTo>
                  <a:cubicBezTo>
                    <a:pt x="819" y="20651"/>
                    <a:pt x="1464" y="14197"/>
                    <a:pt x="1679" y="10971"/>
                  </a:cubicBezTo>
                  <a:cubicBezTo>
                    <a:pt x="1895" y="7421"/>
                    <a:pt x="2217" y="1183"/>
                    <a:pt x="1895" y="0"/>
                  </a:cubicBezTo>
                  <a:cubicBezTo>
                    <a:pt x="1895" y="0"/>
                    <a:pt x="1787" y="0"/>
                    <a:pt x="17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3" name="任意多边形: 形状 1390">
              <a:extLst>
                <a:ext uri="{FF2B5EF4-FFF2-40B4-BE49-F238E27FC236}">
                  <a16:creationId xmlns:a16="http://schemas.microsoft.com/office/drawing/2014/main" xmlns="" id="{527F26DF-8754-4421-94D0-EB1EF006E4E4}"/>
                </a:ext>
              </a:extLst>
            </p:cNvPr>
            <p:cNvSpPr/>
            <p:nvPr/>
          </p:nvSpPr>
          <p:spPr>
            <a:xfrm>
              <a:off x="1101461" y="4196774"/>
              <a:ext cx="85763" cy="89384"/>
            </a:xfrm>
            <a:custGeom>
              <a:avLst/>
              <a:gdLst>
                <a:gd name="connsiteX0" fmla="*/ 10416 w 20296"/>
                <a:gd name="connsiteY0" fmla="*/ 0 h 21153"/>
                <a:gd name="connsiteX1" fmla="*/ 2134 w 20296"/>
                <a:gd name="connsiteY1" fmla="*/ 17639 h 21153"/>
                <a:gd name="connsiteX2" fmla="*/ 20204 w 20296"/>
                <a:gd name="connsiteY2" fmla="*/ 11078 h 21153"/>
                <a:gd name="connsiteX3" fmla="*/ 10416 w 20296"/>
                <a:gd name="connsiteY3" fmla="*/ 0 h 21153"/>
              </a:gdLst>
              <a:ahLst/>
              <a:cxnLst>
                <a:cxn ang="0">
                  <a:pos x="connsiteX0" y="connsiteY0"/>
                </a:cxn>
                <a:cxn ang="0">
                  <a:pos x="connsiteX1" y="connsiteY1"/>
                </a:cxn>
                <a:cxn ang="0">
                  <a:pos x="connsiteX2" y="connsiteY2"/>
                </a:cxn>
                <a:cxn ang="0">
                  <a:pos x="connsiteX3" y="connsiteY3"/>
                </a:cxn>
              </a:cxnLst>
              <a:rect l="l" t="t" r="r" b="b"/>
              <a:pathLst>
                <a:path w="20296" h="21153">
                  <a:moveTo>
                    <a:pt x="10416" y="0"/>
                  </a:moveTo>
                  <a:cubicBezTo>
                    <a:pt x="951" y="968"/>
                    <a:pt x="-2706" y="11724"/>
                    <a:pt x="2134" y="17639"/>
                  </a:cubicBezTo>
                  <a:cubicBezTo>
                    <a:pt x="7727" y="24630"/>
                    <a:pt x="19021" y="20543"/>
                    <a:pt x="20204" y="11078"/>
                  </a:cubicBezTo>
                  <a:cubicBezTo>
                    <a:pt x="20849" y="6453"/>
                    <a:pt x="18160" y="0"/>
                    <a:pt x="104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4" name="任意多边形: 形状 1391">
              <a:extLst>
                <a:ext uri="{FF2B5EF4-FFF2-40B4-BE49-F238E27FC236}">
                  <a16:creationId xmlns:a16="http://schemas.microsoft.com/office/drawing/2014/main" xmlns="" id="{717776A6-9745-4499-B804-AC382234B8AD}"/>
                </a:ext>
              </a:extLst>
            </p:cNvPr>
            <p:cNvSpPr/>
            <p:nvPr/>
          </p:nvSpPr>
          <p:spPr>
            <a:xfrm>
              <a:off x="1427982" y="4178596"/>
              <a:ext cx="83760" cy="89714"/>
            </a:xfrm>
            <a:custGeom>
              <a:avLst/>
              <a:gdLst>
                <a:gd name="connsiteX0" fmla="*/ 19727 w 19822"/>
                <a:gd name="connsiteY0" fmla="*/ 11078 h 21231"/>
                <a:gd name="connsiteX1" fmla="*/ 19727 w 19822"/>
                <a:gd name="connsiteY1" fmla="*/ 11078 h 21231"/>
                <a:gd name="connsiteX2" fmla="*/ 10262 w 19822"/>
                <a:gd name="connsiteY2" fmla="*/ 0 h 21231"/>
                <a:gd name="connsiteX3" fmla="*/ 1980 w 19822"/>
                <a:gd name="connsiteY3" fmla="*/ 17747 h 21231"/>
                <a:gd name="connsiteX4" fmla="*/ 19727 w 19822"/>
                <a:gd name="connsiteY4" fmla="*/ 11078 h 21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2" h="21231">
                  <a:moveTo>
                    <a:pt x="19727" y="11078"/>
                  </a:moveTo>
                  <a:lnTo>
                    <a:pt x="19727" y="11078"/>
                  </a:lnTo>
                  <a:cubicBezTo>
                    <a:pt x="20373" y="6453"/>
                    <a:pt x="17791" y="0"/>
                    <a:pt x="10262" y="0"/>
                  </a:cubicBezTo>
                  <a:cubicBezTo>
                    <a:pt x="1120" y="1076"/>
                    <a:pt x="-2644" y="11831"/>
                    <a:pt x="1980" y="17747"/>
                  </a:cubicBezTo>
                  <a:cubicBezTo>
                    <a:pt x="7358" y="24738"/>
                    <a:pt x="18437" y="20543"/>
                    <a:pt x="19727"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5" name="任意多边形: 形状 1392">
              <a:extLst>
                <a:ext uri="{FF2B5EF4-FFF2-40B4-BE49-F238E27FC236}">
                  <a16:creationId xmlns:a16="http://schemas.microsoft.com/office/drawing/2014/main" xmlns="" id="{53DD981F-CC25-4D85-BD2A-4E7A70B5192F}"/>
                </a:ext>
              </a:extLst>
            </p:cNvPr>
            <p:cNvSpPr/>
            <p:nvPr/>
          </p:nvSpPr>
          <p:spPr>
            <a:xfrm>
              <a:off x="1745773" y="4157227"/>
              <a:ext cx="81410" cy="89726"/>
            </a:xfrm>
            <a:custGeom>
              <a:avLst/>
              <a:gdLst>
                <a:gd name="connsiteX0" fmla="*/ 10130 w 19266"/>
                <a:gd name="connsiteY0" fmla="*/ 1 h 21234"/>
                <a:gd name="connsiteX1" fmla="*/ 1848 w 19266"/>
                <a:gd name="connsiteY1" fmla="*/ 17856 h 21234"/>
                <a:gd name="connsiteX2" fmla="*/ 19165 w 19266"/>
                <a:gd name="connsiteY2" fmla="*/ 10972 h 21234"/>
                <a:gd name="connsiteX3" fmla="*/ 19165 w 19266"/>
                <a:gd name="connsiteY3" fmla="*/ 10972 h 21234"/>
                <a:gd name="connsiteX4" fmla="*/ 10130 w 19266"/>
                <a:gd name="connsiteY4" fmla="*/ 1 h 2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66" h="21234">
                  <a:moveTo>
                    <a:pt x="10130" y="1"/>
                  </a:moveTo>
                  <a:cubicBezTo>
                    <a:pt x="1203" y="1184"/>
                    <a:pt x="-2562" y="11940"/>
                    <a:pt x="1848" y="17856"/>
                  </a:cubicBezTo>
                  <a:cubicBezTo>
                    <a:pt x="6903" y="24739"/>
                    <a:pt x="17766" y="20437"/>
                    <a:pt x="19165" y="10972"/>
                  </a:cubicBezTo>
                  <a:lnTo>
                    <a:pt x="19165" y="10972"/>
                  </a:lnTo>
                  <a:cubicBezTo>
                    <a:pt x="19810" y="6347"/>
                    <a:pt x="17444" y="-106"/>
                    <a:pt x="10130"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6" name="任意多边形: 形状 1393">
              <a:extLst>
                <a:ext uri="{FF2B5EF4-FFF2-40B4-BE49-F238E27FC236}">
                  <a16:creationId xmlns:a16="http://schemas.microsoft.com/office/drawing/2014/main" xmlns="" id="{AC772676-25C4-4D06-A028-CA10D59A005A}"/>
                </a:ext>
              </a:extLst>
            </p:cNvPr>
            <p:cNvSpPr/>
            <p:nvPr/>
          </p:nvSpPr>
          <p:spPr>
            <a:xfrm>
              <a:off x="2049539" y="4133124"/>
              <a:ext cx="75528" cy="89756"/>
            </a:xfrm>
            <a:custGeom>
              <a:avLst/>
              <a:gdLst>
                <a:gd name="connsiteX0" fmla="*/ 17727 w 17874"/>
                <a:gd name="connsiteY0" fmla="*/ 10868 h 21241"/>
                <a:gd name="connsiteX1" fmla="*/ 9660 w 17874"/>
                <a:gd name="connsiteY1" fmla="*/ 5 h 21241"/>
                <a:gd name="connsiteX2" fmla="*/ 1593 w 17874"/>
                <a:gd name="connsiteY2" fmla="*/ 17967 h 21241"/>
                <a:gd name="connsiteX3" fmla="*/ 17727 w 17874"/>
                <a:gd name="connsiteY3" fmla="*/ 10868 h 21241"/>
              </a:gdLst>
              <a:ahLst/>
              <a:cxnLst>
                <a:cxn ang="0">
                  <a:pos x="connsiteX0" y="connsiteY0"/>
                </a:cxn>
                <a:cxn ang="0">
                  <a:pos x="connsiteX1" y="connsiteY1"/>
                </a:cxn>
                <a:cxn ang="0">
                  <a:pos x="connsiteX2" y="connsiteY2"/>
                </a:cxn>
                <a:cxn ang="0">
                  <a:pos x="connsiteX3" y="connsiteY3"/>
                </a:cxn>
              </a:cxnLst>
              <a:rect l="l" t="t" r="r" b="b"/>
              <a:pathLst>
                <a:path w="17874" h="21241">
                  <a:moveTo>
                    <a:pt x="17727" y="10868"/>
                  </a:moveTo>
                  <a:cubicBezTo>
                    <a:pt x="18480" y="6243"/>
                    <a:pt x="16436" y="-210"/>
                    <a:pt x="9660" y="5"/>
                  </a:cubicBezTo>
                  <a:cubicBezTo>
                    <a:pt x="1378" y="1188"/>
                    <a:pt x="-2386" y="12051"/>
                    <a:pt x="1593" y="17967"/>
                  </a:cubicBezTo>
                  <a:cubicBezTo>
                    <a:pt x="6218" y="24743"/>
                    <a:pt x="16329" y="20333"/>
                    <a:pt x="17727"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7" name="任意多边形: 形状 1394">
              <a:extLst>
                <a:ext uri="{FF2B5EF4-FFF2-40B4-BE49-F238E27FC236}">
                  <a16:creationId xmlns:a16="http://schemas.microsoft.com/office/drawing/2014/main" xmlns="" id="{7AFDB5E4-889E-41FB-BF7C-BFAF4C20A678}"/>
                </a:ext>
              </a:extLst>
            </p:cNvPr>
            <p:cNvSpPr/>
            <p:nvPr/>
          </p:nvSpPr>
          <p:spPr>
            <a:xfrm>
              <a:off x="2327258" y="4106308"/>
              <a:ext cx="67850" cy="89887"/>
            </a:xfrm>
            <a:custGeom>
              <a:avLst/>
              <a:gdLst>
                <a:gd name="connsiteX0" fmla="*/ 15891 w 16057"/>
                <a:gd name="connsiteY0" fmla="*/ 10868 h 21272"/>
                <a:gd name="connsiteX1" fmla="*/ 8900 w 16057"/>
                <a:gd name="connsiteY1" fmla="*/ 5 h 21272"/>
                <a:gd name="connsiteX2" fmla="*/ 1802 w 16057"/>
                <a:gd name="connsiteY2" fmla="*/ 18720 h 21272"/>
                <a:gd name="connsiteX3" fmla="*/ 15891 w 16057"/>
                <a:gd name="connsiteY3" fmla="*/ 10868 h 21272"/>
              </a:gdLst>
              <a:ahLst/>
              <a:cxnLst>
                <a:cxn ang="0">
                  <a:pos x="connsiteX0" y="connsiteY0"/>
                </a:cxn>
                <a:cxn ang="0">
                  <a:pos x="connsiteX1" y="connsiteY1"/>
                </a:cxn>
                <a:cxn ang="0">
                  <a:pos x="connsiteX2" y="connsiteY2"/>
                </a:cxn>
                <a:cxn ang="0">
                  <a:pos x="connsiteX3" y="connsiteY3"/>
                </a:cxn>
              </a:cxnLst>
              <a:rect l="l" t="t" r="r" b="b"/>
              <a:pathLst>
                <a:path w="16057" h="21272">
                  <a:moveTo>
                    <a:pt x="15891" y="10868"/>
                  </a:moveTo>
                  <a:cubicBezTo>
                    <a:pt x="16644" y="6243"/>
                    <a:pt x="14923" y="-210"/>
                    <a:pt x="8900" y="5"/>
                  </a:cubicBezTo>
                  <a:cubicBezTo>
                    <a:pt x="1049" y="1404"/>
                    <a:pt x="-2393" y="13127"/>
                    <a:pt x="1802" y="18720"/>
                  </a:cubicBezTo>
                  <a:cubicBezTo>
                    <a:pt x="6104" y="24528"/>
                    <a:pt x="14493" y="19796"/>
                    <a:pt x="15891"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8" name="任意多边形: 形状 1395">
              <a:extLst>
                <a:ext uri="{FF2B5EF4-FFF2-40B4-BE49-F238E27FC236}">
                  <a16:creationId xmlns:a16="http://schemas.microsoft.com/office/drawing/2014/main" xmlns="" id="{9733C4AE-1BCF-4D83-8634-ECFCDB28A391}"/>
                </a:ext>
              </a:extLst>
            </p:cNvPr>
            <p:cNvSpPr/>
            <p:nvPr/>
          </p:nvSpPr>
          <p:spPr>
            <a:xfrm>
              <a:off x="2575875" y="4077676"/>
              <a:ext cx="60663" cy="90221"/>
            </a:xfrm>
            <a:custGeom>
              <a:avLst/>
              <a:gdLst>
                <a:gd name="connsiteX0" fmla="*/ 14168 w 14356"/>
                <a:gd name="connsiteY0" fmla="*/ 10868 h 21351"/>
                <a:gd name="connsiteX1" fmla="*/ 8145 w 14356"/>
                <a:gd name="connsiteY1" fmla="*/ 5 h 21351"/>
                <a:gd name="connsiteX2" fmla="*/ 1907 w 14356"/>
                <a:gd name="connsiteY2" fmla="*/ 19365 h 21351"/>
                <a:gd name="connsiteX3" fmla="*/ 14168 w 14356"/>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4356" h="21351">
                  <a:moveTo>
                    <a:pt x="14168" y="10868"/>
                  </a:moveTo>
                  <a:cubicBezTo>
                    <a:pt x="14921" y="6243"/>
                    <a:pt x="13523" y="-210"/>
                    <a:pt x="8145" y="5"/>
                  </a:cubicBezTo>
                  <a:cubicBezTo>
                    <a:pt x="724" y="1511"/>
                    <a:pt x="-2288" y="14203"/>
                    <a:pt x="1907" y="19365"/>
                  </a:cubicBezTo>
                  <a:cubicBezTo>
                    <a:pt x="5886" y="24313"/>
                    <a:pt x="12877" y="19473"/>
                    <a:pt x="14168"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9" name="任意多边形: 形状 1396">
              <a:extLst>
                <a:ext uri="{FF2B5EF4-FFF2-40B4-BE49-F238E27FC236}">
                  <a16:creationId xmlns:a16="http://schemas.microsoft.com/office/drawing/2014/main" xmlns="" id="{DD5C250B-A4D3-4CAE-8153-E86490040B23}"/>
                </a:ext>
              </a:extLst>
            </p:cNvPr>
            <p:cNvSpPr/>
            <p:nvPr/>
          </p:nvSpPr>
          <p:spPr>
            <a:xfrm>
              <a:off x="2795708" y="4048109"/>
              <a:ext cx="53205" cy="90339"/>
            </a:xfrm>
            <a:custGeom>
              <a:avLst/>
              <a:gdLst>
                <a:gd name="connsiteX0" fmla="*/ 12372 w 12591"/>
                <a:gd name="connsiteY0" fmla="*/ 10767 h 21379"/>
                <a:gd name="connsiteX1" fmla="*/ 7424 w 12591"/>
                <a:gd name="connsiteY1" fmla="*/ 12 h 21379"/>
                <a:gd name="connsiteX2" fmla="*/ 1509 w 12591"/>
                <a:gd name="connsiteY2" fmla="*/ 19479 h 21379"/>
                <a:gd name="connsiteX3" fmla="*/ 12372 w 12591"/>
                <a:gd name="connsiteY3" fmla="*/ 10767 h 21379"/>
              </a:gdLst>
              <a:ahLst/>
              <a:cxnLst>
                <a:cxn ang="0">
                  <a:pos x="connsiteX0" y="connsiteY0"/>
                </a:cxn>
                <a:cxn ang="0">
                  <a:pos x="connsiteX1" y="connsiteY1"/>
                </a:cxn>
                <a:cxn ang="0">
                  <a:pos x="connsiteX2" y="connsiteY2"/>
                </a:cxn>
                <a:cxn ang="0">
                  <a:pos x="connsiteX3" y="connsiteY3"/>
                </a:cxn>
              </a:cxnLst>
              <a:rect l="l" t="t" r="r" b="b"/>
              <a:pathLst>
                <a:path w="12591" h="21379">
                  <a:moveTo>
                    <a:pt x="12372" y="10767"/>
                  </a:moveTo>
                  <a:cubicBezTo>
                    <a:pt x="13125" y="6142"/>
                    <a:pt x="12049" y="-311"/>
                    <a:pt x="7424" y="12"/>
                  </a:cubicBezTo>
                  <a:cubicBezTo>
                    <a:pt x="971" y="1517"/>
                    <a:pt x="-2041" y="14209"/>
                    <a:pt x="1509" y="19479"/>
                  </a:cubicBezTo>
                  <a:cubicBezTo>
                    <a:pt x="4843" y="24319"/>
                    <a:pt x="10974" y="19372"/>
                    <a:pt x="12372"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0" name="任意多边形: 形状 1397">
              <a:extLst>
                <a:ext uri="{FF2B5EF4-FFF2-40B4-BE49-F238E27FC236}">
                  <a16:creationId xmlns:a16="http://schemas.microsoft.com/office/drawing/2014/main" xmlns="" id="{D68A6A70-1931-4568-BAF9-F91FF556C998}"/>
                </a:ext>
              </a:extLst>
            </p:cNvPr>
            <p:cNvSpPr/>
            <p:nvPr/>
          </p:nvSpPr>
          <p:spPr>
            <a:xfrm>
              <a:off x="2985454" y="4017203"/>
              <a:ext cx="45425" cy="90250"/>
            </a:xfrm>
            <a:custGeom>
              <a:avLst/>
              <a:gdLst>
                <a:gd name="connsiteX0" fmla="*/ 1456 w 10750"/>
                <a:gd name="connsiteY0" fmla="*/ 20017 h 21358"/>
                <a:gd name="connsiteX1" fmla="*/ 10491 w 10750"/>
                <a:gd name="connsiteY1" fmla="*/ 10767 h 21358"/>
                <a:gd name="connsiteX2" fmla="*/ 6511 w 10750"/>
                <a:gd name="connsiteY2" fmla="*/ 12 h 21358"/>
                <a:gd name="connsiteX3" fmla="*/ 1456 w 10750"/>
                <a:gd name="connsiteY3" fmla="*/ 20017 h 21358"/>
              </a:gdLst>
              <a:ahLst/>
              <a:cxnLst>
                <a:cxn ang="0">
                  <a:pos x="connsiteX0" y="connsiteY0"/>
                </a:cxn>
                <a:cxn ang="0">
                  <a:pos x="connsiteX1" y="connsiteY1"/>
                </a:cxn>
                <a:cxn ang="0">
                  <a:pos x="connsiteX2" y="connsiteY2"/>
                </a:cxn>
                <a:cxn ang="0">
                  <a:pos x="connsiteX3" y="connsiteY3"/>
                </a:cxn>
              </a:cxnLst>
              <a:rect l="l" t="t" r="r" b="b"/>
              <a:pathLst>
                <a:path w="10750" h="21358">
                  <a:moveTo>
                    <a:pt x="1456" y="20017"/>
                  </a:moveTo>
                  <a:cubicBezTo>
                    <a:pt x="4252" y="23889"/>
                    <a:pt x="9200" y="18941"/>
                    <a:pt x="10491" y="10767"/>
                  </a:cubicBezTo>
                  <a:cubicBezTo>
                    <a:pt x="11243" y="6142"/>
                    <a:pt x="10491" y="-311"/>
                    <a:pt x="6511" y="12"/>
                  </a:cubicBezTo>
                  <a:cubicBezTo>
                    <a:pt x="811" y="1625"/>
                    <a:pt x="-1878" y="15392"/>
                    <a:pt x="1456" y="200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1" name="任意多边形: 形状 1398">
              <a:extLst>
                <a:ext uri="{FF2B5EF4-FFF2-40B4-BE49-F238E27FC236}">
                  <a16:creationId xmlns:a16="http://schemas.microsoft.com/office/drawing/2014/main" xmlns="" id="{5BA5AB7F-496C-4C79-A738-EA5D2B67A5E9}"/>
                </a:ext>
              </a:extLst>
            </p:cNvPr>
            <p:cNvSpPr/>
            <p:nvPr/>
          </p:nvSpPr>
          <p:spPr>
            <a:xfrm>
              <a:off x="3144684" y="3984932"/>
              <a:ext cx="37790" cy="90538"/>
            </a:xfrm>
            <a:custGeom>
              <a:avLst/>
              <a:gdLst>
                <a:gd name="connsiteX0" fmla="*/ 8624 w 8943"/>
                <a:gd name="connsiteY0" fmla="*/ 10767 h 21426"/>
                <a:gd name="connsiteX1" fmla="*/ 8624 w 8943"/>
                <a:gd name="connsiteY1" fmla="*/ 10767 h 21426"/>
                <a:gd name="connsiteX2" fmla="*/ 5721 w 8943"/>
                <a:gd name="connsiteY2" fmla="*/ 12 h 21426"/>
                <a:gd name="connsiteX3" fmla="*/ 1311 w 8943"/>
                <a:gd name="connsiteY3" fmla="*/ 20555 h 21426"/>
                <a:gd name="connsiteX4" fmla="*/ 8624 w 8943"/>
                <a:gd name="connsiteY4" fmla="*/ 10767 h 2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3" h="21426">
                  <a:moveTo>
                    <a:pt x="8624" y="10767"/>
                  </a:moveTo>
                  <a:lnTo>
                    <a:pt x="8624" y="10767"/>
                  </a:lnTo>
                  <a:cubicBezTo>
                    <a:pt x="9377" y="6035"/>
                    <a:pt x="8947" y="-311"/>
                    <a:pt x="5721" y="12"/>
                  </a:cubicBezTo>
                  <a:cubicBezTo>
                    <a:pt x="773" y="1733"/>
                    <a:pt x="-1701" y="16575"/>
                    <a:pt x="1311" y="20555"/>
                  </a:cubicBezTo>
                  <a:cubicBezTo>
                    <a:pt x="3569" y="23567"/>
                    <a:pt x="7441" y="18404"/>
                    <a:pt x="8624"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2" name="任意多边形: 形状 1399">
              <a:extLst>
                <a:ext uri="{FF2B5EF4-FFF2-40B4-BE49-F238E27FC236}">
                  <a16:creationId xmlns:a16="http://schemas.microsoft.com/office/drawing/2014/main" xmlns="" id="{8631186B-05AA-4097-A2B1-5AC908A43C6B}"/>
                </a:ext>
              </a:extLst>
            </p:cNvPr>
            <p:cNvSpPr/>
            <p:nvPr/>
          </p:nvSpPr>
          <p:spPr>
            <a:xfrm>
              <a:off x="3272584" y="3952175"/>
              <a:ext cx="30243" cy="90791"/>
            </a:xfrm>
            <a:custGeom>
              <a:avLst/>
              <a:gdLst>
                <a:gd name="connsiteX0" fmla="*/ 1051 w 7157"/>
                <a:gd name="connsiteY0" fmla="*/ 20994 h 21486"/>
                <a:gd name="connsiteX1" fmla="*/ 6752 w 7157"/>
                <a:gd name="connsiteY1" fmla="*/ 10776 h 21486"/>
                <a:gd name="connsiteX2" fmla="*/ 4815 w 7157"/>
                <a:gd name="connsiteY2" fmla="*/ 20 h 21486"/>
                <a:gd name="connsiteX3" fmla="*/ 1051 w 7157"/>
                <a:gd name="connsiteY3" fmla="*/ 20994 h 21486"/>
              </a:gdLst>
              <a:ahLst/>
              <a:cxnLst>
                <a:cxn ang="0">
                  <a:pos x="connsiteX0" y="connsiteY0"/>
                </a:cxn>
                <a:cxn ang="0">
                  <a:pos x="connsiteX1" y="connsiteY1"/>
                </a:cxn>
                <a:cxn ang="0">
                  <a:pos x="connsiteX2" y="connsiteY2"/>
                </a:cxn>
                <a:cxn ang="0">
                  <a:pos x="connsiteX3" y="connsiteY3"/>
                </a:cxn>
              </a:cxnLst>
              <a:rect l="l" t="t" r="r" b="b"/>
              <a:pathLst>
                <a:path w="7157" h="21486">
                  <a:moveTo>
                    <a:pt x="1051" y="20994"/>
                  </a:moveTo>
                  <a:cubicBezTo>
                    <a:pt x="2772" y="23145"/>
                    <a:pt x="5676" y="17982"/>
                    <a:pt x="6752" y="10776"/>
                  </a:cubicBezTo>
                  <a:cubicBezTo>
                    <a:pt x="7504" y="6044"/>
                    <a:pt x="7397" y="-410"/>
                    <a:pt x="4815" y="20"/>
                  </a:cubicBezTo>
                  <a:cubicBezTo>
                    <a:pt x="728" y="1849"/>
                    <a:pt x="-1423" y="17875"/>
                    <a:pt x="1051" y="2099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3" name="任意多边形: 形状 1400">
              <a:extLst>
                <a:ext uri="{FF2B5EF4-FFF2-40B4-BE49-F238E27FC236}">
                  <a16:creationId xmlns:a16="http://schemas.microsoft.com/office/drawing/2014/main" xmlns="" id="{140900CD-8328-459B-ADE8-34EC4D144FB4}"/>
                </a:ext>
              </a:extLst>
            </p:cNvPr>
            <p:cNvSpPr/>
            <p:nvPr/>
          </p:nvSpPr>
          <p:spPr>
            <a:xfrm>
              <a:off x="3368188" y="3919034"/>
              <a:ext cx="22641" cy="90567"/>
            </a:xfrm>
            <a:custGeom>
              <a:avLst/>
              <a:gdLst>
                <a:gd name="connsiteX0" fmla="*/ 4024 w 5358"/>
                <a:gd name="connsiteY0" fmla="*/ 12 h 21433"/>
                <a:gd name="connsiteX1" fmla="*/ 690 w 5358"/>
                <a:gd name="connsiteY1" fmla="*/ 21200 h 21433"/>
                <a:gd name="connsiteX2" fmla="*/ 4885 w 5358"/>
                <a:gd name="connsiteY2" fmla="*/ 10767 h 21433"/>
                <a:gd name="connsiteX3" fmla="*/ 4024 w 5358"/>
                <a:gd name="connsiteY3" fmla="*/ 12 h 21433"/>
              </a:gdLst>
              <a:ahLst/>
              <a:cxnLst>
                <a:cxn ang="0">
                  <a:pos x="connsiteX0" y="connsiteY0"/>
                </a:cxn>
                <a:cxn ang="0">
                  <a:pos x="connsiteX1" y="connsiteY1"/>
                </a:cxn>
                <a:cxn ang="0">
                  <a:pos x="connsiteX2" y="connsiteY2"/>
                </a:cxn>
                <a:cxn ang="0">
                  <a:pos x="connsiteX3" y="connsiteY3"/>
                </a:cxn>
              </a:cxnLst>
              <a:rect l="l" t="t" r="r" b="b"/>
              <a:pathLst>
                <a:path w="5358" h="21433">
                  <a:moveTo>
                    <a:pt x="4024" y="12"/>
                  </a:moveTo>
                  <a:cubicBezTo>
                    <a:pt x="905" y="2055"/>
                    <a:pt x="-1138" y="19157"/>
                    <a:pt x="690" y="21200"/>
                  </a:cubicBezTo>
                  <a:cubicBezTo>
                    <a:pt x="1873" y="22598"/>
                    <a:pt x="3917" y="17543"/>
                    <a:pt x="4885" y="10767"/>
                  </a:cubicBezTo>
                  <a:cubicBezTo>
                    <a:pt x="5530" y="6142"/>
                    <a:pt x="5745" y="-311"/>
                    <a:pt x="402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4" name="任意多边形: 形状 1401">
              <a:extLst>
                <a:ext uri="{FF2B5EF4-FFF2-40B4-BE49-F238E27FC236}">
                  <a16:creationId xmlns:a16="http://schemas.microsoft.com/office/drawing/2014/main" xmlns="" id="{37710EBC-3EFD-46CE-855A-B78E04DBB6F6}"/>
                </a:ext>
              </a:extLst>
            </p:cNvPr>
            <p:cNvSpPr/>
            <p:nvPr/>
          </p:nvSpPr>
          <p:spPr>
            <a:xfrm>
              <a:off x="3430271" y="3885905"/>
              <a:ext cx="16231" cy="90897"/>
            </a:xfrm>
            <a:custGeom>
              <a:avLst/>
              <a:gdLst>
                <a:gd name="connsiteX0" fmla="*/ 3315 w 3841"/>
                <a:gd name="connsiteY0" fmla="*/ 0 h 21511"/>
                <a:gd name="connsiteX1" fmla="*/ 411 w 3841"/>
                <a:gd name="connsiteY1" fmla="*/ 21511 h 21511"/>
                <a:gd name="connsiteX2" fmla="*/ 3100 w 3841"/>
                <a:gd name="connsiteY2" fmla="*/ 10863 h 21511"/>
                <a:gd name="connsiteX3" fmla="*/ 3422 w 3841"/>
                <a:gd name="connsiteY3" fmla="*/ 0 h 21511"/>
                <a:gd name="connsiteX4" fmla="*/ 3315 w 3841"/>
                <a:gd name="connsiteY4" fmla="*/ 0 h 21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 h="21511">
                  <a:moveTo>
                    <a:pt x="3315" y="0"/>
                  </a:moveTo>
                  <a:cubicBezTo>
                    <a:pt x="1486" y="2044"/>
                    <a:pt x="-988" y="20758"/>
                    <a:pt x="411" y="21511"/>
                  </a:cubicBezTo>
                  <a:cubicBezTo>
                    <a:pt x="1379" y="21188"/>
                    <a:pt x="2562" y="14950"/>
                    <a:pt x="3100" y="10863"/>
                  </a:cubicBezTo>
                  <a:cubicBezTo>
                    <a:pt x="3637" y="6776"/>
                    <a:pt x="4283" y="430"/>
                    <a:pt x="3422" y="0"/>
                  </a:cubicBezTo>
                  <a:cubicBezTo>
                    <a:pt x="3422" y="0"/>
                    <a:pt x="3422" y="0"/>
                    <a:pt x="33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5" name="任意多边形: 形状 1402">
              <a:extLst>
                <a:ext uri="{FF2B5EF4-FFF2-40B4-BE49-F238E27FC236}">
                  <a16:creationId xmlns:a16="http://schemas.microsoft.com/office/drawing/2014/main" xmlns="" id="{A1F47142-0C81-4A01-BD26-3129FCCE35B1}"/>
                </a:ext>
              </a:extLst>
            </p:cNvPr>
            <p:cNvSpPr/>
            <p:nvPr/>
          </p:nvSpPr>
          <p:spPr>
            <a:xfrm>
              <a:off x="3458350" y="3852730"/>
              <a:ext cx="11861" cy="90897"/>
            </a:xfrm>
            <a:custGeom>
              <a:avLst/>
              <a:gdLst>
                <a:gd name="connsiteX0" fmla="*/ 1509 w 2807"/>
                <a:gd name="connsiteY0" fmla="*/ 11078 h 21511"/>
                <a:gd name="connsiteX1" fmla="*/ 1616 w 2807"/>
                <a:gd name="connsiteY1" fmla="*/ 10540 h 21511"/>
                <a:gd name="connsiteX2" fmla="*/ 1616 w 2807"/>
                <a:gd name="connsiteY2" fmla="*/ 10540 h 21511"/>
                <a:gd name="connsiteX3" fmla="*/ 2800 w 2807"/>
                <a:gd name="connsiteY3" fmla="*/ 0 h 21511"/>
                <a:gd name="connsiteX4" fmla="*/ 3 w 2807"/>
                <a:gd name="connsiteY4" fmla="*/ 21511 h 21511"/>
                <a:gd name="connsiteX5" fmla="*/ 1509 w 2807"/>
                <a:gd name="connsiteY5" fmla="*/ 11078 h 2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7" h="21511">
                  <a:moveTo>
                    <a:pt x="1509" y="11078"/>
                  </a:moveTo>
                  <a:lnTo>
                    <a:pt x="1616" y="10540"/>
                  </a:lnTo>
                  <a:lnTo>
                    <a:pt x="1616" y="10540"/>
                  </a:lnTo>
                  <a:cubicBezTo>
                    <a:pt x="1939" y="8174"/>
                    <a:pt x="2907" y="645"/>
                    <a:pt x="2800" y="0"/>
                  </a:cubicBezTo>
                  <a:cubicBezTo>
                    <a:pt x="2585" y="968"/>
                    <a:pt x="-104" y="20328"/>
                    <a:pt x="3" y="21511"/>
                  </a:cubicBezTo>
                  <a:cubicBezTo>
                    <a:pt x="218" y="20651"/>
                    <a:pt x="756" y="16564"/>
                    <a:pt x="1509"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1" name="任意多边形: 形状 1408">
              <a:extLst>
                <a:ext uri="{FF2B5EF4-FFF2-40B4-BE49-F238E27FC236}">
                  <a16:creationId xmlns:a16="http://schemas.microsoft.com/office/drawing/2014/main" xmlns="" id="{9B755DF8-DC51-40D9-BBC9-9F8E42039851}"/>
                </a:ext>
              </a:extLst>
            </p:cNvPr>
            <p:cNvSpPr/>
            <p:nvPr/>
          </p:nvSpPr>
          <p:spPr>
            <a:xfrm>
              <a:off x="2882586" y="4200814"/>
              <a:ext cx="49325" cy="88404"/>
            </a:xfrm>
            <a:custGeom>
              <a:avLst/>
              <a:gdLst>
                <a:gd name="connsiteX0" fmla="*/ 11280 w 11673"/>
                <a:gd name="connsiteY0" fmla="*/ 10553 h 20921"/>
                <a:gd name="connsiteX1" fmla="*/ 7408 w 11673"/>
                <a:gd name="connsiteY1" fmla="*/ 12 h 20921"/>
                <a:gd name="connsiteX2" fmla="*/ 1385 w 11673"/>
                <a:gd name="connsiteY2" fmla="*/ 19695 h 20921"/>
                <a:gd name="connsiteX3" fmla="*/ 11280 w 11673"/>
                <a:gd name="connsiteY3" fmla="*/ 10553 h 20921"/>
              </a:gdLst>
              <a:ahLst/>
              <a:cxnLst>
                <a:cxn ang="0">
                  <a:pos x="connsiteX0" y="connsiteY0"/>
                </a:cxn>
                <a:cxn ang="0">
                  <a:pos x="connsiteX1" y="connsiteY1"/>
                </a:cxn>
                <a:cxn ang="0">
                  <a:pos x="connsiteX2" y="connsiteY2"/>
                </a:cxn>
                <a:cxn ang="0">
                  <a:pos x="connsiteX3" y="connsiteY3"/>
                </a:cxn>
              </a:cxnLst>
              <a:rect l="l" t="t" r="r" b="b"/>
              <a:pathLst>
                <a:path w="11673" h="20921">
                  <a:moveTo>
                    <a:pt x="11280" y="10553"/>
                  </a:moveTo>
                  <a:cubicBezTo>
                    <a:pt x="12248" y="5928"/>
                    <a:pt x="11603" y="-311"/>
                    <a:pt x="7408" y="12"/>
                  </a:cubicBezTo>
                  <a:cubicBezTo>
                    <a:pt x="1277" y="1625"/>
                    <a:pt x="-2057" y="15177"/>
                    <a:pt x="1385" y="19695"/>
                  </a:cubicBezTo>
                  <a:cubicBezTo>
                    <a:pt x="4181" y="23352"/>
                    <a:pt x="9667" y="18404"/>
                    <a:pt x="11280" y="105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2" name="任意多边形: 形状 1409">
              <a:extLst>
                <a:ext uri="{FF2B5EF4-FFF2-40B4-BE49-F238E27FC236}">
                  <a16:creationId xmlns:a16="http://schemas.microsoft.com/office/drawing/2014/main" xmlns="" id="{28D27E25-A81A-4601-8181-7C71C336F0B3}"/>
                </a:ext>
              </a:extLst>
            </p:cNvPr>
            <p:cNvSpPr/>
            <p:nvPr/>
          </p:nvSpPr>
          <p:spPr>
            <a:xfrm>
              <a:off x="3053415" y="4168999"/>
              <a:ext cx="42539" cy="88649"/>
            </a:xfrm>
            <a:custGeom>
              <a:avLst/>
              <a:gdLst>
                <a:gd name="connsiteX0" fmla="*/ 968 w 10067"/>
                <a:gd name="connsiteY0" fmla="*/ 19695 h 20979"/>
                <a:gd name="connsiteX1" fmla="*/ 9572 w 10067"/>
                <a:gd name="connsiteY1" fmla="*/ 10552 h 20979"/>
                <a:gd name="connsiteX2" fmla="*/ 6776 w 10067"/>
                <a:gd name="connsiteY2" fmla="*/ 12 h 20979"/>
                <a:gd name="connsiteX3" fmla="*/ 968 w 10067"/>
                <a:gd name="connsiteY3" fmla="*/ 19695 h 20979"/>
              </a:gdLst>
              <a:ahLst/>
              <a:cxnLst>
                <a:cxn ang="0">
                  <a:pos x="connsiteX0" y="connsiteY0"/>
                </a:cxn>
                <a:cxn ang="0">
                  <a:pos x="connsiteX1" y="connsiteY1"/>
                </a:cxn>
                <a:cxn ang="0">
                  <a:pos x="connsiteX2" y="connsiteY2"/>
                </a:cxn>
                <a:cxn ang="0">
                  <a:pos x="connsiteX3" y="connsiteY3"/>
                </a:cxn>
              </a:cxnLst>
              <a:rect l="l" t="t" r="r" b="b"/>
              <a:pathLst>
                <a:path w="10067" h="20979">
                  <a:moveTo>
                    <a:pt x="968" y="19695"/>
                  </a:moveTo>
                  <a:cubicBezTo>
                    <a:pt x="3227" y="23459"/>
                    <a:pt x="7852" y="18512"/>
                    <a:pt x="9572" y="10552"/>
                  </a:cubicBezTo>
                  <a:cubicBezTo>
                    <a:pt x="10541" y="5928"/>
                    <a:pt x="10325" y="-311"/>
                    <a:pt x="6776" y="12"/>
                  </a:cubicBezTo>
                  <a:cubicBezTo>
                    <a:pt x="1506" y="1733"/>
                    <a:pt x="-1721" y="15285"/>
                    <a:pt x="968" y="196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3" name="任意多边形: 形状 1410">
              <a:extLst>
                <a:ext uri="{FF2B5EF4-FFF2-40B4-BE49-F238E27FC236}">
                  <a16:creationId xmlns:a16="http://schemas.microsoft.com/office/drawing/2014/main" xmlns="" id="{13A224E4-4E84-4725-BC60-4DE282C2C7CE}"/>
                </a:ext>
              </a:extLst>
            </p:cNvPr>
            <p:cNvSpPr/>
            <p:nvPr/>
          </p:nvSpPr>
          <p:spPr>
            <a:xfrm>
              <a:off x="3193785" y="4137151"/>
              <a:ext cx="34950" cy="89046"/>
            </a:xfrm>
            <a:custGeom>
              <a:avLst/>
              <a:gdLst>
                <a:gd name="connsiteX0" fmla="*/ 5932 w 8271"/>
                <a:gd name="connsiteY0" fmla="*/ 21 h 21073"/>
                <a:gd name="connsiteX1" fmla="*/ 769 w 8271"/>
                <a:gd name="connsiteY1" fmla="*/ 20241 h 21073"/>
                <a:gd name="connsiteX2" fmla="*/ 7653 w 8271"/>
                <a:gd name="connsiteY2" fmla="*/ 10669 h 21073"/>
                <a:gd name="connsiteX3" fmla="*/ 5932 w 8271"/>
                <a:gd name="connsiteY3" fmla="*/ 21 h 21073"/>
              </a:gdLst>
              <a:ahLst/>
              <a:cxnLst>
                <a:cxn ang="0">
                  <a:pos x="connsiteX0" y="connsiteY0"/>
                </a:cxn>
                <a:cxn ang="0">
                  <a:pos x="connsiteX1" y="connsiteY1"/>
                </a:cxn>
                <a:cxn ang="0">
                  <a:pos x="connsiteX2" y="connsiteY2"/>
                </a:cxn>
                <a:cxn ang="0">
                  <a:pos x="connsiteX3" y="connsiteY3"/>
                </a:cxn>
              </a:cxnLst>
              <a:rect l="l" t="t" r="r" b="b"/>
              <a:pathLst>
                <a:path w="8271" h="21073">
                  <a:moveTo>
                    <a:pt x="5932" y="21"/>
                  </a:moveTo>
                  <a:cubicBezTo>
                    <a:pt x="1522" y="1742"/>
                    <a:pt x="-1489" y="16369"/>
                    <a:pt x="769" y="20241"/>
                  </a:cubicBezTo>
                  <a:cubicBezTo>
                    <a:pt x="2490" y="23145"/>
                    <a:pt x="6147" y="18090"/>
                    <a:pt x="7653" y="10669"/>
                  </a:cubicBezTo>
                  <a:cubicBezTo>
                    <a:pt x="8621" y="5936"/>
                    <a:pt x="8729" y="-409"/>
                    <a:pt x="5932"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4" name="任意多边形: 形状 1411">
              <a:extLst>
                <a:ext uri="{FF2B5EF4-FFF2-40B4-BE49-F238E27FC236}">
                  <a16:creationId xmlns:a16="http://schemas.microsoft.com/office/drawing/2014/main" xmlns="" id="{0079AB4E-4CDF-437A-A8FE-BEC30E937451}"/>
                </a:ext>
              </a:extLst>
            </p:cNvPr>
            <p:cNvSpPr/>
            <p:nvPr/>
          </p:nvSpPr>
          <p:spPr>
            <a:xfrm>
              <a:off x="3302869" y="4104428"/>
              <a:ext cx="28083" cy="88826"/>
            </a:xfrm>
            <a:custGeom>
              <a:avLst/>
              <a:gdLst>
                <a:gd name="connsiteX0" fmla="*/ 5177 w 6646"/>
                <a:gd name="connsiteY0" fmla="*/ 21 h 21021"/>
                <a:gd name="connsiteX1" fmla="*/ 552 w 6646"/>
                <a:gd name="connsiteY1" fmla="*/ 20564 h 21021"/>
                <a:gd name="connsiteX2" fmla="*/ 5930 w 6646"/>
                <a:gd name="connsiteY2" fmla="*/ 10561 h 21021"/>
                <a:gd name="connsiteX3" fmla="*/ 5177 w 6646"/>
                <a:gd name="connsiteY3" fmla="*/ 21 h 21021"/>
              </a:gdLst>
              <a:ahLst/>
              <a:cxnLst>
                <a:cxn ang="0">
                  <a:pos x="connsiteX0" y="connsiteY0"/>
                </a:cxn>
                <a:cxn ang="0">
                  <a:pos x="connsiteX1" y="connsiteY1"/>
                </a:cxn>
                <a:cxn ang="0">
                  <a:pos x="connsiteX2" y="connsiteY2"/>
                </a:cxn>
                <a:cxn ang="0">
                  <a:pos x="connsiteX3" y="connsiteY3"/>
                </a:cxn>
              </a:cxnLst>
              <a:rect l="l" t="t" r="r" b="b"/>
              <a:pathLst>
                <a:path w="6646" h="21021">
                  <a:moveTo>
                    <a:pt x="5177" y="21"/>
                  </a:moveTo>
                  <a:cubicBezTo>
                    <a:pt x="1736" y="1849"/>
                    <a:pt x="-1276" y="17660"/>
                    <a:pt x="552" y="20564"/>
                  </a:cubicBezTo>
                  <a:cubicBezTo>
                    <a:pt x="1736" y="22607"/>
                    <a:pt x="4532" y="17552"/>
                    <a:pt x="5930" y="10561"/>
                  </a:cubicBezTo>
                  <a:cubicBezTo>
                    <a:pt x="6791" y="5936"/>
                    <a:pt x="7221" y="-409"/>
                    <a:pt x="5177"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5" name="任意多边形: 形状 1412">
              <a:extLst>
                <a:ext uri="{FF2B5EF4-FFF2-40B4-BE49-F238E27FC236}">
                  <a16:creationId xmlns:a16="http://schemas.microsoft.com/office/drawing/2014/main" xmlns="" id="{AACA0080-3D83-45F0-AF93-6E9B09F1717D}"/>
                </a:ext>
              </a:extLst>
            </p:cNvPr>
            <p:cNvSpPr/>
            <p:nvPr/>
          </p:nvSpPr>
          <p:spPr>
            <a:xfrm>
              <a:off x="3378790" y="4071286"/>
              <a:ext cx="22151" cy="89101"/>
            </a:xfrm>
            <a:custGeom>
              <a:avLst/>
              <a:gdLst>
                <a:gd name="connsiteX0" fmla="*/ 4527 w 5242"/>
                <a:gd name="connsiteY0" fmla="*/ 12 h 21086"/>
                <a:gd name="connsiteX1" fmla="*/ 225 w 5242"/>
                <a:gd name="connsiteY1" fmla="*/ 20878 h 21086"/>
                <a:gd name="connsiteX2" fmla="*/ 4097 w 5242"/>
                <a:gd name="connsiteY2" fmla="*/ 10552 h 21086"/>
                <a:gd name="connsiteX3" fmla="*/ 4527 w 5242"/>
                <a:gd name="connsiteY3" fmla="*/ 12 h 21086"/>
              </a:gdLst>
              <a:ahLst/>
              <a:cxnLst>
                <a:cxn ang="0">
                  <a:pos x="connsiteX0" y="connsiteY0"/>
                </a:cxn>
                <a:cxn ang="0">
                  <a:pos x="connsiteX1" y="connsiteY1"/>
                </a:cxn>
                <a:cxn ang="0">
                  <a:pos x="connsiteX2" y="connsiteY2"/>
                </a:cxn>
                <a:cxn ang="0">
                  <a:pos x="connsiteX3" y="connsiteY3"/>
                </a:cxn>
              </a:cxnLst>
              <a:rect l="l" t="t" r="r" b="b"/>
              <a:pathLst>
                <a:path w="5242" h="21086">
                  <a:moveTo>
                    <a:pt x="4527" y="12"/>
                  </a:moveTo>
                  <a:cubicBezTo>
                    <a:pt x="2160" y="2055"/>
                    <a:pt x="-851" y="18942"/>
                    <a:pt x="225" y="20878"/>
                  </a:cubicBezTo>
                  <a:cubicBezTo>
                    <a:pt x="977" y="22168"/>
                    <a:pt x="2806" y="17328"/>
                    <a:pt x="4097" y="10552"/>
                  </a:cubicBezTo>
                  <a:cubicBezTo>
                    <a:pt x="5172" y="6035"/>
                    <a:pt x="5817" y="-311"/>
                    <a:pt x="452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6" name="任意多边形: 形状 1413">
              <a:extLst>
                <a:ext uri="{FF2B5EF4-FFF2-40B4-BE49-F238E27FC236}">
                  <a16:creationId xmlns:a16="http://schemas.microsoft.com/office/drawing/2014/main" xmlns="" id="{518D27B9-0CEA-4AD0-864A-FDFC91482E90}"/>
                </a:ext>
              </a:extLst>
            </p:cNvPr>
            <p:cNvSpPr/>
            <p:nvPr/>
          </p:nvSpPr>
          <p:spPr>
            <a:xfrm>
              <a:off x="3421507" y="4038614"/>
              <a:ext cx="17431" cy="89076"/>
            </a:xfrm>
            <a:custGeom>
              <a:avLst/>
              <a:gdLst>
                <a:gd name="connsiteX0" fmla="*/ 10 w 4125"/>
                <a:gd name="connsiteY0" fmla="*/ 21081 h 21080"/>
                <a:gd name="connsiteX1" fmla="*/ 118 w 4125"/>
                <a:gd name="connsiteY1" fmla="*/ 21081 h 21080"/>
                <a:gd name="connsiteX2" fmla="*/ 2592 w 4125"/>
                <a:gd name="connsiteY2" fmla="*/ 10648 h 21080"/>
                <a:gd name="connsiteX3" fmla="*/ 4097 w 4125"/>
                <a:gd name="connsiteY3" fmla="*/ 0 h 21080"/>
                <a:gd name="connsiteX4" fmla="*/ 3990 w 4125"/>
                <a:gd name="connsiteY4" fmla="*/ 0 h 21080"/>
                <a:gd name="connsiteX5" fmla="*/ 10 w 4125"/>
                <a:gd name="connsiteY5" fmla="*/ 21081 h 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 h="21080">
                  <a:moveTo>
                    <a:pt x="10" y="21081"/>
                  </a:moveTo>
                  <a:cubicBezTo>
                    <a:pt x="10" y="21081"/>
                    <a:pt x="118" y="21081"/>
                    <a:pt x="118" y="21081"/>
                  </a:cubicBezTo>
                  <a:cubicBezTo>
                    <a:pt x="763" y="20005"/>
                    <a:pt x="2054" y="13767"/>
                    <a:pt x="2592" y="10648"/>
                  </a:cubicBezTo>
                  <a:cubicBezTo>
                    <a:pt x="3237" y="7314"/>
                    <a:pt x="4312" y="1183"/>
                    <a:pt x="4097" y="0"/>
                  </a:cubicBezTo>
                  <a:cubicBezTo>
                    <a:pt x="4097" y="0"/>
                    <a:pt x="3990" y="0"/>
                    <a:pt x="3990" y="0"/>
                  </a:cubicBezTo>
                  <a:cubicBezTo>
                    <a:pt x="3022" y="1721"/>
                    <a:pt x="-205" y="19145"/>
                    <a:pt x="10" y="210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6" name="任意多边形: 形状 1423">
              <a:extLst>
                <a:ext uri="{FF2B5EF4-FFF2-40B4-BE49-F238E27FC236}">
                  <a16:creationId xmlns:a16="http://schemas.microsoft.com/office/drawing/2014/main" xmlns="" id="{440DE9DB-D81C-4CF2-A74C-527D44D708BB}"/>
                </a:ext>
              </a:extLst>
            </p:cNvPr>
            <p:cNvSpPr/>
            <p:nvPr/>
          </p:nvSpPr>
          <p:spPr>
            <a:xfrm>
              <a:off x="102436" y="4229954"/>
              <a:ext cx="86895" cy="89215"/>
            </a:xfrm>
            <a:custGeom>
              <a:avLst/>
              <a:gdLst>
                <a:gd name="connsiteX0" fmla="*/ 20541 w 20564"/>
                <a:gd name="connsiteY0" fmla="*/ 11401 h 21113"/>
                <a:gd name="connsiteX1" fmla="*/ 10001 w 20564"/>
                <a:gd name="connsiteY1" fmla="*/ 0 h 21113"/>
                <a:gd name="connsiteX2" fmla="*/ 2472 w 20564"/>
                <a:gd name="connsiteY2" fmla="*/ 17424 h 21113"/>
                <a:gd name="connsiteX3" fmla="*/ 20541 w 20564"/>
                <a:gd name="connsiteY3" fmla="*/ 11401 h 21113"/>
              </a:gdLst>
              <a:ahLst/>
              <a:cxnLst>
                <a:cxn ang="0">
                  <a:pos x="connsiteX0" y="connsiteY0"/>
                </a:cxn>
                <a:cxn ang="0">
                  <a:pos x="connsiteX1" y="connsiteY1"/>
                </a:cxn>
                <a:cxn ang="0">
                  <a:pos x="connsiteX2" y="connsiteY2"/>
                </a:cxn>
                <a:cxn ang="0">
                  <a:pos x="connsiteX3" y="connsiteY3"/>
                </a:cxn>
              </a:cxnLst>
              <a:rect l="l" t="t" r="r" b="b"/>
              <a:pathLst>
                <a:path w="20564" h="21113">
                  <a:moveTo>
                    <a:pt x="20541" y="11401"/>
                  </a:moveTo>
                  <a:cubicBezTo>
                    <a:pt x="20864" y="6776"/>
                    <a:pt x="17853" y="215"/>
                    <a:pt x="10001" y="0"/>
                  </a:cubicBezTo>
                  <a:cubicBezTo>
                    <a:pt x="429" y="645"/>
                    <a:pt x="-2691" y="11293"/>
                    <a:pt x="2472" y="17424"/>
                  </a:cubicBezTo>
                  <a:cubicBezTo>
                    <a:pt x="8388" y="24523"/>
                    <a:pt x="19789" y="20758"/>
                    <a:pt x="20541"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7" name="任意多边形: 形状 1424">
              <a:extLst>
                <a:ext uri="{FF2B5EF4-FFF2-40B4-BE49-F238E27FC236}">
                  <a16:creationId xmlns:a16="http://schemas.microsoft.com/office/drawing/2014/main" xmlns="" id="{876E7A69-A988-45F8-B898-4557D108416A}"/>
                </a:ext>
              </a:extLst>
            </p:cNvPr>
            <p:cNvSpPr/>
            <p:nvPr/>
          </p:nvSpPr>
          <p:spPr>
            <a:xfrm>
              <a:off x="436102" y="4222225"/>
              <a:ext cx="87352" cy="89536"/>
            </a:xfrm>
            <a:custGeom>
              <a:avLst/>
              <a:gdLst>
                <a:gd name="connsiteX0" fmla="*/ 10199 w 20672"/>
                <a:gd name="connsiteY0" fmla="*/ 0 h 21189"/>
                <a:gd name="connsiteX1" fmla="*/ 2347 w 20672"/>
                <a:gd name="connsiteY1" fmla="*/ 17532 h 21189"/>
                <a:gd name="connsiteX2" fmla="*/ 20632 w 20672"/>
                <a:gd name="connsiteY2" fmla="*/ 11401 h 21189"/>
                <a:gd name="connsiteX3" fmla="*/ 10199 w 20672"/>
                <a:gd name="connsiteY3" fmla="*/ 0 h 21189"/>
              </a:gdLst>
              <a:ahLst/>
              <a:cxnLst>
                <a:cxn ang="0">
                  <a:pos x="connsiteX0" y="connsiteY0"/>
                </a:cxn>
                <a:cxn ang="0">
                  <a:pos x="connsiteX1" y="connsiteY1"/>
                </a:cxn>
                <a:cxn ang="0">
                  <a:pos x="connsiteX2" y="connsiteY2"/>
                </a:cxn>
                <a:cxn ang="0">
                  <a:pos x="connsiteX3" y="connsiteY3"/>
                </a:cxn>
              </a:cxnLst>
              <a:rect l="l" t="t" r="r" b="b"/>
              <a:pathLst>
                <a:path w="20672" h="21189">
                  <a:moveTo>
                    <a:pt x="10199" y="0"/>
                  </a:moveTo>
                  <a:cubicBezTo>
                    <a:pt x="626" y="753"/>
                    <a:pt x="-2708" y="11401"/>
                    <a:pt x="2347" y="17532"/>
                  </a:cubicBezTo>
                  <a:cubicBezTo>
                    <a:pt x="8263" y="24630"/>
                    <a:pt x="19664" y="20758"/>
                    <a:pt x="20632" y="11401"/>
                  </a:cubicBezTo>
                  <a:cubicBezTo>
                    <a:pt x="21062" y="6668"/>
                    <a:pt x="18158" y="108"/>
                    <a:pt x="1019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8" name="任意多边形: 形状 1425">
              <a:extLst>
                <a:ext uri="{FF2B5EF4-FFF2-40B4-BE49-F238E27FC236}">
                  <a16:creationId xmlns:a16="http://schemas.microsoft.com/office/drawing/2014/main" xmlns="" id="{7074C973-7400-4496-8D04-9793654CA700}"/>
                </a:ext>
              </a:extLst>
            </p:cNvPr>
            <p:cNvSpPr/>
            <p:nvPr/>
          </p:nvSpPr>
          <p:spPr>
            <a:xfrm>
              <a:off x="769980" y="4210862"/>
              <a:ext cx="87533" cy="89841"/>
            </a:xfrm>
            <a:custGeom>
              <a:avLst/>
              <a:gdLst>
                <a:gd name="connsiteX0" fmla="*/ 10455 w 20715"/>
                <a:gd name="connsiteY0" fmla="*/ 0 h 21261"/>
                <a:gd name="connsiteX1" fmla="*/ 2388 w 20715"/>
                <a:gd name="connsiteY1" fmla="*/ 17639 h 21261"/>
                <a:gd name="connsiteX2" fmla="*/ 20673 w 20715"/>
                <a:gd name="connsiteY2" fmla="*/ 11293 h 21261"/>
                <a:gd name="connsiteX3" fmla="*/ 10455 w 20715"/>
                <a:gd name="connsiteY3" fmla="*/ 0 h 21261"/>
              </a:gdLst>
              <a:ahLst/>
              <a:cxnLst>
                <a:cxn ang="0">
                  <a:pos x="connsiteX0" y="connsiteY0"/>
                </a:cxn>
                <a:cxn ang="0">
                  <a:pos x="connsiteX1" y="connsiteY1"/>
                </a:cxn>
                <a:cxn ang="0">
                  <a:pos x="connsiteX2" y="connsiteY2"/>
                </a:cxn>
                <a:cxn ang="0">
                  <a:pos x="connsiteX3" y="connsiteY3"/>
                </a:cxn>
              </a:cxnLst>
              <a:rect l="l" t="t" r="r" b="b"/>
              <a:pathLst>
                <a:path w="20715" h="21261">
                  <a:moveTo>
                    <a:pt x="10455" y="0"/>
                  </a:moveTo>
                  <a:cubicBezTo>
                    <a:pt x="667" y="860"/>
                    <a:pt x="-2775" y="11401"/>
                    <a:pt x="2388" y="17639"/>
                  </a:cubicBezTo>
                  <a:cubicBezTo>
                    <a:pt x="8196" y="24738"/>
                    <a:pt x="19597" y="20758"/>
                    <a:pt x="20673" y="11293"/>
                  </a:cubicBezTo>
                  <a:cubicBezTo>
                    <a:pt x="21103" y="6668"/>
                    <a:pt x="18306" y="108"/>
                    <a:pt x="1045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9" name="任意多边形: 形状 1436">
              <a:extLst>
                <a:ext uri="{FF2B5EF4-FFF2-40B4-BE49-F238E27FC236}">
                  <a16:creationId xmlns:a16="http://schemas.microsoft.com/office/drawing/2014/main" xmlns="" id="{607A86A8-E911-4420-9476-B9BF45EE2D61}"/>
                </a:ext>
              </a:extLst>
            </p:cNvPr>
            <p:cNvSpPr/>
            <p:nvPr/>
          </p:nvSpPr>
          <p:spPr>
            <a:xfrm>
              <a:off x="289288" y="4393569"/>
              <a:ext cx="86452" cy="87356"/>
            </a:xfrm>
            <a:custGeom>
              <a:avLst/>
              <a:gdLst>
                <a:gd name="connsiteX0" fmla="*/ 20420 w 20459"/>
                <a:gd name="connsiteY0" fmla="*/ 11186 h 20673"/>
                <a:gd name="connsiteX1" fmla="*/ 10094 w 20459"/>
                <a:gd name="connsiteY1" fmla="*/ 0 h 20673"/>
                <a:gd name="connsiteX2" fmla="*/ 2350 w 20459"/>
                <a:gd name="connsiteY2" fmla="*/ 17101 h 20673"/>
                <a:gd name="connsiteX3" fmla="*/ 20420 w 20459"/>
                <a:gd name="connsiteY3" fmla="*/ 11186 h 20673"/>
              </a:gdLst>
              <a:ahLst/>
              <a:cxnLst>
                <a:cxn ang="0">
                  <a:pos x="connsiteX0" y="connsiteY0"/>
                </a:cxn>
                <a:cxn ang="0">
                  <a:pos x="connsiteX1" y="connsiteY1"/>
                </a:cxn>
                <a:cxn ang="0">
                  <a:pos x="connsiteX2" y="connsiteY2"/>
                </a:cxn>
                <a:cxn ang="0">
                  <a:pos x="connsiteX3" y="connsiteY3"/>
                </a:cxn>
              </a:cxnLst>
              <a:rect l="l" t="t" r="r" b="b"/>
              <a:pathLst>
                <a:path w="20459" h="20673">
                  <a:moveTo>
                    <a:pt x="20420" y="11186"/>
                  </a:moveTo>
                  <a:cubicBezTo>
                    <a:pt x="20850" y="6668"/>
                    <a:pt x="17838" y="215"/>
                    <a:pt x="10094" y="0"/>
                  </a:cubicBezTo>
                  <a:cubicBezTo>
                    <a:pt x="630" y="753"/>
                    <a:pt x="-2705" y="11078"/>
                    <a:pt x="2350" y="17101"/>
                  </a:cubicBezTo>
                  <a:cubicBezTo>
                    <a:pt x="8266" y="23985"/>
                    <a:pt x="19559" y="20328"/>
                    <a:pt x="20420" y="111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0" name="任意多边形: 形状 1437">
              <a:extLst>
                <a:ext uri="{FF2B5EF4-FFF2-40B4-BE49-F238E27FC236}">
                  <a16:creationId xmlns:a16="http://schemas.microsoft.com/office/drawing/2014/main" xmlns="" id="{01E16AAF-9F52-4C4C-A350-0D50AD80B60D}"/>
                </a:ext>
              </a:extLst>
            </p:cNvPr>
            <p:cNvSpPr/>
            <p:nvPr/>
          </p:nvSpPr>
          <p:spPr>
            <a:xfrm>
              <a:off x="621023" y="4384480"/>
              <a:ext cx="86430" cy="87660"/>
            </a:xfrm>
            <a:custGeom>
              <a:avLst/>
              <a:gdLst>
                <a:gd name="connsiteX0" fmla="*/ 10212 w 20454"/>
                <a:gd name="connsiteY0" fmla="*/ 0 h 20745"/>
                <a:gd name="connsiteX1" fmla="*/ 2253 w 20454"/>
                <a:gd name="connsiteY1" fmla="*/ 17209 h 20745"/>
                <a:gd name="connsiteX2" fmla="*/ 20430 w 20454"/>
                <a:gd name="connsiteY2" fmla="*/ 11078 h 20745"/>
                <a:gd name="connsiteX3" fmla="*/ 10212 w 20454"/>
                <a:gd name="connsiteY3" fmla="*/ 0 h 20745"/>
              </a:gdLst>
              <a:ahLst/>
              <a:cxnLst>
                <a:cxn ang="0">
                  <a:pos x="connsiteX0" y="connsiteY0"/>
                </a:cxn>
                <a:cxn ang="0">
                  <a:pos x="connsiteX1" y="connsiteY1"/>
                </a:cxn>
                <a:cxn ang="0">
                  <a:pos x="connsiteX2" y="connsiteY2"/>
                </a:cxn>
                <a:cxn ang="0">
                  <a:pos x="connsiteX3" y="connsiteY3"/>
                </a:cxn>
              </a:cxnLst>
              <a:rect l="l" t="t" r="r" b="b"/>
              <a:pathLst>
                <a:path w="20454" h="20745">
                  <a:moveTo>
                    <a:pt x="10212" y="0"/>
                  </a:moveTo>
                  <a:cubicBezTo>
                    <a:pt x="747" y="753"/>
                    <a:pt x="-2694" y="11186"/>
                    <a:pt x="2253" y="17209"/>
                  </a:cubicBezTo>
                  <a:cubicBezTo>
                    <a:pt x="7954" y="24092"/>
                    <a:pt x="19355" y="20328"/>
                    <a:pt x="20430" y="11078"/>
                  </a:cubicBezTo>
                  <a:cubicBezTo>
                    <a:pt x="20753" y="6453"/>
                    <a:pt x="17956" y="108"/>
                    <a:pt x="1021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1" name="任意多边形: 形状 1438">
              <a:extLst>
                <a:ext uri="{FF2B5EF4-FFF2-40B4-BE49-F238E27FC236}">
                  <a16:creationId xmlns:a16="http://schemas.microsoft.com/office/drawing/2014/main" xmlns="" id="{0A3D8783-4A7A-4832-8F79-683CC8CC28BB}"/>
                </a:ext>
              </a:extLst>
            </p:cNvPr>
            <p:cNvSpPr/>
            <p:nvPr/>
          </p:nvSpPr>
          <p:spPr>
            <a:xfrm>
              <a:off x="950857" y="4371296"/>
              <a:ext cx="85374" cy="87732"/>
            </a:xfrm>
            <a:custGeom>
              <a:avLst/>
              <a:gdLst>
                <a:gd name="connsiteX0" fmla="*/ 20136 w 20204"/>
                <a:gd name="connsiteY0" fmla="*/ 10971 h 20762"/>
                <a:gd name="connsiteX1" fmla="*/ 10349 w 20204"/>
                <a:gd name="connsiteY1" fmla="*/ 0 h 20762"/>
                <a:gd name="connsiteX2" fmla="*/ 2067 w 20204"/>
                <a:gd name="connsiteY2" fmla="*/ 17209 h 20762"/>
                <a:gd name="connsiteX3" fmla="*/ 20136 w 20204"/>
                <a:gd name="connsiteY3" fmla="*/ 10971 h 20762"/>
              </a:gdLst>
              <a:ahLst/>
              <a:cxnLst>
                <a:cxn ang="0">
                  <a:pos x="connsiteX0" y="connsiteY0"/>
                </a:cxn>
                <a:cxn ang="0">
                  <a:pos x="connsiteX1" y="connsiteY1"/>
                </a:cxn>
                <a:cxn ang="0">
                  <a:pos x="connsiteX2" y="connsiteY2"/>
                </a:cxn>
                <a:cxn ang="0">
                  <a:pos x="connsiteX3" y="connsiteY3"/>
                </a:cxn>
              </a:cxnLst>
              <a:rect l="l" t="t" r="r" b="b"/>
              <a:pathLst>
                <a:path w="20204" h="20762">
                  <a:moveTo>
                    <a:pt x="20136" y="10971"/>
                  </a:moveTo>
                  <a:cubicBezTo>
                    <a:pt x="20674" y="6453"/>
                    <a:pt x="18093" y="108"/>
                    <a:pt x="10349" y="0"/>
                  </a:cubicBezTo>
                  <a:cubicBezTo>
                    <a:pt x="991" y="860"/>
                    <a:pt x="-2665" y="11401"/>
                    <a:pt x="2067" y="17209"/>
                  </a:cubicBezTo>
                  <a:cubicBezTo>
                    <a:pt x="7552" y="24200"/>
                    <a:pt x="18846" y="20221"/>
                    <a:pt x="20136"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2" name="任意多边形: 形状 1439">
              <a:extLst>
                <a:ext uri="{FF2B5EF4-FFF2-40B4-BE49-F238E27FC236}">
                  <a16:creationId xmlns:a16="http://schemas.microsoft.com/office/drawing/2014/main" xmlns="" id="{029939EC-FD2C-4FC6-AE56-2B53D777F5B1}"/>
                </a:ext>
              </a:extLst>
            </p:cNvPr>
            <p:cNvSpPr/>
            <p:nvPr/>
          </p:nvSpPr>
          <p:spPr>
            <a:xfrm>
              <a:off x="1275759" y="4355391"/>
              <a:ext cx="84660" cy="87529"/>
            </a:xfrm>
            <a:custGeom>
              <a:avLst/>
              <a:gdLst>
                <a:gd name="connsiteX0" fmla="*/ 19934 w 20035"/>
                <a:gd name="connsiteY0" fmla="*/ 10863 h 20714"/>
                <a:gd name="connsiteX1" fmla="*/ 10577 w 20035"/>
                <a:gd name="connsiteY1" fmla="*/ 0 h 20714"/>
                <a:gd name="connsiteX2" fmla="*/ 1973 w 20035"/>
                <a:gd name="connsiteY2" fmla="*/ 17316 h 20714"/>
                <a:gd name="connsiteX3" fmla="*/ 19934 w 20035"/>
                <a:gd name="connsiteY3" fmla="*/ 10863 h 20714"/>
              </a:gdLst>
              <a:ahLst/>
              <a:cxnLst>
                <a:cxn ang="0">
                  <a:pos x="connsiteX0" y="connsiteY0"/>
                </a:cxn>
                <a:cxn ang="0">
                  <a:pos x="connsiteX1" y="connsiteY1"/>
                </a:cxn>
                <a:cxn ang="0">
                  <a:pos x="connsiteX2" y="connsiteY2"/>
                </a:cxn>
                <a:cxn ang="0">
                  <a:pos x="connsiteX3" y="connsiteY3"/>
                </a:cxn>
              </a:cxnLst>
              <a:rect l="l" t="t" r="r" b="b"/>
              <a:pathLst>
                <a:path w="20035" h="20714">
                  <a:moveTo>
                    <a:pt x="19934" y="10863"/>
                  </a:moveTo>
                  <a:cubicBezTo>
                    <a:pt x="20580" y="6346"/>
                    <a:pt x="18213" y="0"/>
                    <a:pt x="10577" y="0"/>
                  </a:cubicBezTo>
                  <a:cubicBezTo>
                    <a:pt x="1112" y="968"/>
                    <a:pt x="-2652" y="11401"/>
                    <a:pt x="1973" y="17316"/>
                  </a:cubicBezTo>
                  <a:cubicBezTo>
                    <a:pt x="7350" y="24092"/>
                    <a:pt x="18536" y="20113"/>
                    <a:pt x="19934"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3" name="任意多边形: 形状 1440">
              <a:extLst>
                <a:ext uri="{FF2B5EF4-FFF2-40B4-BE49-F238E27FC236}">
                  <a16:creationId xmlns:a16="http://schemas.microsoft.com/office/drawing/2014/main" xmlns="" id="{F8606F0E-E387-41E2-ACA5-2C38F939F82A}"/>
                </a:ext>
              </a:extLst>
            </p:cNvPr>
            <p:cNvSpPr/>
            <p:nvPr/>
          </p:nvSpPr>
          <p:spPr>
            <a:xfrm>
              <a:off x="1595341" y="4335843"/>
              <a:ext cx="81558" cy="87740"/>
            </a:xfrm>
            <a:custGeom>
              <a:avLst/>
              <a:gdLst>
                <a:gd name="connsiteX0" fmla="*/ 19164 w 19301"/>
                <a:gd name="connsiteY0" fmla="*/ 10757 h 20764"/>
                <a:gd name="connsiteX1" fmla="*/ 19164 w 19301"/>
                <a:gd name="connsiteY1" fmla="*/ 10757 h 20764"/>
                <a:gd name="connsiteX2" fmla="*/ 10344 w 19301"/>
                <a:gd name="connsiteY2" fmla="*/ 1 h 20764"/>
                <a:gd name="connsiteX3" fmla="*/ 1740 w 19301"/>
                <a:gd name="connsiteY3" fmla="*/ 17425 h 20764"/>
                <a:gd name="connsiteX4" fmla="*/ 19164 w 19301"/>
                <a:gd name="connsiteY4" fmla="*/ 10757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01" h="20764">
                  <a:moveTo>
                    <a:pt x="19164" y="10757"/>
                  </a:moveTo>
                  <a:lnTo>
                    <a:pt x="19164" y="10757"/>
                  </a:lnTo>
                  <a:cubicBezTo>
                    <a:pt x="19917" y="6240"/>
                    <a:pt x="17658" y="-106"/>
                    <a:pt x="10344" y="1"/>
                  </a:cubicBezTo>
                  <a:cubicBezTo>
                    <a:pt x="1417" y="1077"/>
                    <a:pt x="-2562" y="11617"/>
                    <a:pt x="1740" y="17425"/>
                  </a:cubicBezTo>
                  <a:cubicBezTo>
                    <a:pt x="6687" y="24201"/>
                    <a:pt x="17658" y="20007"/>
                    <a:pt x="19164" y="107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4" name="任意多边形: 形状 1441">
              <a:extLst>
                <a:ext uri="{FF2B5EF4-FFF2-40B4-BE49-F238E27FC236}">
                  <a16:creationId xmlns:a16="http://schemas.microsoft.com/office/drawing/2014/main" xmlns="" id="{8A58393F-72E9-4D77-80F9-0D1329AB5840}"/>
                </a:ext>
              </a:extLst>
            </p:cNvPr>
            <p:cNvSpPr/>
            <p:nvPr/>
          </p:nvSpPr>
          <p:spPr>
            <a:xfrm>
              <a:off x="1904288" y="4312644"/>
              <a:ext cx="78224" cy="87770"/>
            </a:xfrm>
            <a:custGeom>
              <a:avLst/>
              <a:gdLst>
                <a:gd name="connsiteX0" fmla="*/ 18328 w 18512"/>
                <a:gd name="connsiteY0" fmla="*/ 10653 h 20771"/>
                <a:gd name="connsiteX1" fmla="*/ 18328 w 18512"/>
                <a:gd name="connsiteY1" fmla="*/ 10653 h 20771"/>
                <a:gd name="connsiteX2" fmla="*/ 10153 w 18512"/>
                <a:gd name="connsiteY2" fmla="*/ 5 h 20771"/>
                <a:gd name="connsiteX3" fmla="*/ 1549 w 18512"/>
                <a:gd name="connsiteY3" fmla="*/ 17537 h 20771"/>
                <a:gd name="connsiteX4" fmla="*/ 18328 w 18512"/>
                <a:gd name="connsiteY4" fmla="*/ 10653 h 20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2" h="20771">
                  <a:moveTo>
                    <a:pt x="18328" y="10653"/>
                  </a:moveTo>
                  <a:lnTo>
                    <a:pt x="18328" y="10653"/>
                  </a:lnTo>
                  <a:cubicBezTo>
                    <a:pt x="19188" y="6136"/>
                    <a:pt x="17145" y="-210"/>
                    <a:pt x="10153" y="5"/>
                  </a:cubicBezTo>
                  <a:cubicBezTo>
                    <a:pt x="1549" y="1188"/>
                    <a:pt x="-2431" y="11836"/>
                    <a:pt x="1549" y="17537"/>
                  </a:cubicBezTo>
                  <a:cubicBezTo>
                    <a:pt x="6066" y="24205"/>
                    <a:pt x="16607" y="19903"/>
                    <a:pt x="18328" y="106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5" name="任意多边形: 形状 1442">
              <a:extLst>
                <a:ext uri="{FF2B5EF4-FFF2-40B4-BE49-F238E27FC236}">
                  <a16:creationId xmlns:a16="http://schemas.microsoft.com/office/drawing/2014/main" xmlns="" id="{CC44682D-B5ED-4221-A988-EF797750A744}"/>
                </a:ext>
              </a:extLst>
            </p:cNvPr>
            <p:cNvSpPr/>
            <p:nvPr/>
          </p:nvSpPr>
          <p:spPr>
            <a:xfrm>
              <a:off x="2191303" y="4287194"/>
              <a:ext cx="70842" cy="87897"/>
            </a:xfrm>
            <a:custGeom>
              <a:avLst/>
              <a:gdLst>
                <a:gd name="connsiteX0" fmla="*/ 16552 w 16765"/>
                <a:gd name="connsiteY0" fmla="*/ 10653 h 20801"/>
                <a:gd name="connsiteX1" fmla="*/ 9561 w 16765"/>
                <a:gd name="connsiteY1" fmla="*/ 5 h 20801"/>
                <a:gd name="connsiteX2" fmla="*/ 1709 w 16765"/>
                <a:gd name="connsiteY2" fmla="*/ 18290 h 20801"/>
                <a:gd name="connsiteX3" fmla="*/ 16552 w 16765"/>
                <a:gd name="connsiteY3" fmla="*/ 10653 h 20801"/>
              </a:gdLst>
              <a:ahLst/>
              <a:cxnLst>
                <a:cxn ang="0">
                  <a:pos x="connsiteX0" y="connsiteY0"/>
                </a:cxn>
                <a:cxn ang="0">
                  <a:pos x="connsiteX1" y="connsiteY1"/>
                </a:cxn>
                <a:cxn ang="0">
                  <a:pos x="connsiteX2" y="connsiteY2"/>
                </a:cxn>
                <a:cxn ang="0">
                  <a:pos x="connsiteX3" y="connsiteY3"/>
                </a:cxn>
              </a:cxnLst>
              <a:rect l="l" t="t" r="r" b="b"/>
              <a:pathLst>
                <a:path w="16765" h="20801">
                  <a:moveTo>
                    <a:pt x="16552" y="10653"/>
                  </a:moveTo>
                  <a:cubicBezTo>
                    <a:pt x="17412" y="6136"/>
                    <a:pt x="15799" y="-210"/>
                    <a:pt x="9561" y="5"/>
                  </a:cubicBezTo>
                  <a:cubicBezTo>
                    <a:pt x="1386" y="1296"/>
                    <a:pt x="-2486" y="12804"/>
                    <a:pt x="1709" y="18290"/>
                  </a:cubicBezTo>
                  <a:cubicBezTo>
                    <a:pt x="6011" y="23990"/>
                    <a:pt x="14938" y="19365"/>
                    <a:pt x="16552" y="106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6" name="任意多边形: 形状 1443">
              <a:extLst>
                <a:ext uri="{FF2B5EF4-FFF2-40B4-BE49-F238E27FC236}">
                  <a16:creationId xmlns:a16="http://schemas.microsoft.com/office/drawing/2014/main" xmlns="" id="{8FD220A3-AAE7-47DE-A84C-39C1862792EE}"/>
                </a:ext>
              </a:extLst>
            </p:cNvPr>
            <p:cNvSpPr/>
            <p:nvPr/>
          </p:nvSpPr>
          <p:spPr>
            <a:xfrm>
              <a:off x="2450510" y="4259900"/>
              <a:ext cx="63760" cy="88277"/>
            </a:xfrm>
            <a:custGeom>
              <a:avLst/>
              <a:gdLst>
                <a:gd name="connsiteX0" fmla="*/ 8880 w 15089"/>
                <a:gd name="connsiteY0" fmla="*/ 12 h 20891"/>
                <a:gd name="connsiteX1" fmla="*/ 1351 w 15089"/>
                <a:gd name="connsiteY1" fmla="*/ 18404 h 20891"/>
                <a:gd name="connsiteX2" fmla="*/ 14796 w 15089"/>
                <a:gd name="connsiteY2" fmla="*/ 10660 h 20891"/>
                <a:gd name="connsiteX3" fmla="*/ 14796 w 15089"/>
                <a:gd name="connsiteY3" fmla="*/ 10660 h 20891"/>
                <a:gd name="connsiteX4" fmla="*/ 8880 w 15089"/>
                <a:gd name="connsiteY4" fmla="*/ 12 h 20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9" h="20891">
                  <a:moveTo>
                    <a:pt x="8880" y="12"/>
                  </a:moveTo>
                  <a:cubicBezTo>
                    <a:pt x="1567" y="1410"/>
                    <a:pt x="-2198" y="12918"/>
                    <a:pt x="1351" y="18404"/>
                  </a:cubicBezTo>
                  <a:cubicBezTo>
                    <a:pt x="5008" y="24104"/>
                    <a:pt x="13075" y="19372"/>
                    <a:pt x="14796" y="10660"/>
                  </a:cubicBezTo>
                  <a:lnTo>
                    <a:pt x="14796" y="10660"/>
                  </a:lnTo>
                  <a:cubicBezTo>
                    <a:pt x="15764" y="6035"/>
                    <a:pt x="14473" y="-311"/>
                    <a:pt x="8880"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7" name="任意多边形: 形状 1444">
              <a:extLst>
                <a:ext uri="{FF2B5EF4-FFF2-40B4-BE49-F238E27FC236}">
                  <a16:creationId xmlns:a16="http://schemas.microsoft.com/office/drawing/2014/main" xmlns="" id="{A7E4120F-D005-4522-9845-BDED1BBEE659}"/>
                </a:ext>
              </a:extLst>
            </p:cNvPr>
            <p:cNvSpPr/>
            <p:nvPr/>
          </p:nvSpPr>
          <p:spPr>
            <a:xfrm>
              <a:off x="2681118" y="4230811"/>
              <a:ext cx="56940" cy="88345"/>
            </a:xfrm>
            <a:custGeom>
              <a:avLst/>
              <a:gdLst>
                <a:gd name="connsiteX0" fmla="*/ 1416 w 13475"/>
                <a:gd name="connsiteY0" fmla="*/ 19049 h 20907"/>
                <a:gd name="connsiteX1" fmla="*/ 13139 w 13475"/>
                <a:gd name="connsiteY1" fmla="*/ 10552 h 20907"/>
                <a:gd name="connsiteX2" fmla="*/ 8192 w 13475"/>
                <a:gd name="connsiteY2" fmla="*/ 12 h 20907"/>
                <a:gd name="connsiteX3" fmla="*/ 1416 w 13475"/>
                <a:gd name="connsiteY3" fmla="*/ 19049 h 20907"/>
              </a:gdLst>
              <a:ahLst/>
              <a:cxnLst>
                <a:cxn ang="0">
                  <a:pos x="connsiteX0" y="connsiteY0"/>
                </a:cxn>
                <a:cxn ang="0">
                  <a:pos x="connsiteX1" y="connsiteY1"/>
                </a:cxn>
                <a:cxn ang="0">
                  <a:pos x="connsiteX2" y="connsiteY2"/>
                </a:cxn>
                <a:cxn ang="0">
                  <a:pos x="connsiteX3" y="connsiteY3"/>
                </a:cxn>
              </a:cxnLst>
              <a:rect l="l" t="t" r="r" b="b"/>
              <a:pathLst>
                <a:path w="13475" h="20907">
                  <a:moveTo>
                    <a:pt x="1416" y="19049"/>
                  </a:moveTo>
                  <a:cubicBezTo>
                    <a:pt x="4750" y="23782"/>
                    <a:pt x="11419" y="18942"/>
                    <a:pt x="13139" y="10552"/>
                  </a:cubicBezTo>
                  <a:cubicBezTo>
                    <a:pt x="14108" y="6035"/>
                    <a:pt x="13139" y="-311"/>
                    <a:pt x="8192" y="12"/>
                  </a:cubicBezTo>
                  <a:cubicBezTo>
                    <a:pt x="1308" y="1518"/>
                    <a:pt x="-2133" y="13994"/>
                    <a:pt x="1416" y="190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0" name="任意多边形: 形状 1457">
              <a:extLst>
                <a:ext uri="{FF2B5EF4-FFF2-40B4-BE49-F238E27FC236}">
                  <a16:creationId xmlns:a16="http://schemas.microsoft.com/office/drawing/2014/main" xmlns="" id="{BF22CBAF-8566-4C84-A4CC-26D15DD6E169}"/>
                </a:ext>
              </a:extLst>
            </p:cNvPr>
            <p:cNvSpPr/>
            <p:nvPr/>
          </p:nvSpPr>
          <p:spPr>
            <a:xfrm>
              <a:off x="111851" y="4591724"/>
              <a:ext cx="85209" cy="84926"/>
            </a:xfrm>
            <a:custGeom>
              <a:avLst/>
              <a:gdLst>
                <a:gd name="connsiteX0" fmla="*/ 20142 w 20165"/>
                <a:gd name="connsiteY0" fmla="*/ 10863 h 20098"/>
                <a:gd name="connsiteX1" fmla="*/ 9816 w 20165"/>
                <a:gd name="connsiteY1" fmla="*/ 0 h 20098"/>
                <a:gd name="connsiteX2" fmla="*/ 2503 w 20165"/>
                <a:gd name="connsiteY2" fmla="*/ 16564 h 20098"/>
                <a:gd name="connsiteX3" fmla="*/ 20142 w 20165"/>
                <a:gd name="connsiteY3" fmla="*/ 10863 h 20098"/>
              </a:gdLst>
              <a:ahLst/>
              <a:cxnLst>
                <a:cxn ang="0">
                  <a:pos x="connsiteX0" y="connsiteY0"/>
                </a:cxn>
                <a:cxn ang="0">
                  <a:pos x="connsiteX1" y="connsiteY1"/>
                </a:cxn>
                <a:cxn ang="0">
                  <a:pos x="connsiteX2" y="connsiteY2"/>
                </a:cxn>
                <a:cxn ang="0">
                  <a:pos x="connsiteX3" y="connsiteY3"/>
                </a:cxn>
              </a:cxnLst>
              <a:rect l="l" t="t" r="r" b="b"/>
              <a:pathLst>
                <a:path w="20165" h="20098">
                  <a:moveTo>
                    <a:pt x="20142" y="10863"/>
                  </a:moveTo>
                  <a:cubicBezTo>
                    <a:pt x="20464" y="6453"/>
                    <a:pt x="17560" y="215"/>
                    <a:pt x="9816" y="0"/>
                  </a:cubicBezTo>
                  <a:cubicBezTo>
                    <a:pt x="351" y="645"/>
                    <a:pt x="-2660" y="10540"/>
                    <a:pt x="2503" y="16564"/>
                  </a:cubicBezTo>
                  <a:cubicBezTo>
                    <a:pt x="8418" y="23340"/>
                    <a:pt x="19389" y="19790"/>
                    <a:pt x="20142"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1" name="任意多边形: 形状 1458">
              <a:extLst>
                <a:ext uri="{FF2B5EF4-FFF2-40B4-BE49-F238E27FC236}">
                  <a16:creationId xmlns:a16="http://schemas.microsoft.com/office/drawing/2014/main" xmlns="" id="{3E4D5978-62F8-42C9-B60F-9721BBB6DFB8}"/>
                </a:ext>
              </a:extLst>
            </p:cNvPr>
            <p:cNvSpPr/>
            <p:nvPr/>
          </p:nvSpPr>
          <p:spPr>
            <a:xfrm>
              <a:off x="437907" y="4584452"/>
              <a:ext cx="85556" cy="84478"/>
            </a:xfrm>
            <a:custGeom>
              <a:avLst/>
              <a:gdLst>
                <a:gd name="connsiteX0" fmla="*/ 2350 w 20247"/>
                <a:gd name="connsiteY0" fmla="*/ 16564 h 19992"/>
                <a:gd name="connsiteX1" fmla="*/ 20205 w 20247"/>
                <a:gd name="connsiteY1" fmla="*/ 10756 h 19992"/>
                <a:gd name="connsiteX2" fmla="*/ 10094 w 20247"/>
                <a:gd name="connsiteY2" fmla="*/ 0 h 19992"/>
                <a:gd name="connsiteX3" fmla="*/ 2350 w 20247"/>
                <a:gd name="connsiteY3" fmla="*/ 16564 h 19992"/>
              </a:gdLst>
              <a:ahLst/>
              <a:cxnLst>
                <a:cxn ang="0">
                  <a:pos x="connsiteX0" y="connsiteY0"/>
                </a:cxn>
                <a:cxn ang="0">
                  <a:pos x="connsiteX1" y="connsiteY1"/>
                </a:cxn>
                <a:cxn ang="0">
                  <a:pos x="connsiteX2" y="connsiteY2"/>
                </a:cxn>
                <a:cxn ang="0">
                  <a:pos x="connsiteX3" y="connsiteY3"/>
                </a:cxn>
              </a:cxnLst>
              <a:rect l="l" t="t" r="r" b="b"/>
              <a:pathLst>
                <a:path w="20247" h="19992">
                  <a:moveTo>
                    <a:pt x="2350" y="16564"/>
                  </a:moveTo>
                  <a:cubicBezTo>
                    <a:pt x="8051" y="23232"/>
                    <a:pt x="19237" y="19575"/>
                    <a:pt x="20205" y="10756"/>
                  </a:cubicBezTo>
                  <a:cubicBezTo>
                    <a:pt x="20635" y="6346"/>
                    <a:pt x="17838" y="215"/>
                    <a:pt x="10094" y="0"/>
                  </a:cubicBezTo>
                  <a:cubicBezTo>
                    <a:pt x="629" y="753"/>
                    <a:pt x="-2705" y="10648"/>
                    <a:pt x="2350" y="165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2" name="任意多边形: 形状 1459">
              <a:extLst>
                <a:ext uri="{FF2B5EF4-FFF2-40B4-BE49-F238E27FC236}">
                  <a16:creationId xmlns:a16="http://schemas.microsoft.com/office/drawing/2014/main" xmlns="" id="{9F5503F7-C837-4F7D-80E8-ECAC628BD0B1}"/>
                </a:ext>
              </a:extLst>
            </p:cNvPr>
            <p:cNvSpPr/>
            <p:nvPr/>
          </p:nvSpPr>
          <p:spPr>
            <a:xfrm>
              <a:off x="763692" y="4573998"/>
              <a:ext cx="85290" cy="84474"/>
            </a:xfrm>
            <a:custGeom>
              <a:avLst/>
              <a:gdLst>
                <a:gd name="connsiteX0" fmla="*/ 20117 w 20184"/>
                <a:gd name="connsiteY0" fmla="*/ 10648 h 19991"/>
                <a:gd name="connsiteX1" fmla="*/ 10437 w 20184"/>
                <a:gd name="connsiteY1" fmla="*/ 0 h 19991"/>
                <a:gd name="connsiteX2" fmla="*/ 2155 w 20184"/>
                <a:gd name="connsiteY2" fmla="*/ 16671 h 19991"/>
                <a:gd name="connsiteX3" fmla="*/ 20117 w 20184"/>
                <a:gd name="connsiteY3" fmla="*/ 10648 h 19991"/>
              </a:gdLst>
              <a:ahLst/>
              <a:cxnLst>
                <a:cxn ang="0">
                  <a:pos x="connsiteX0" y="connsiteY0"/>
                </a:cxn>
                <a:cxn ang="0">
                  <a:pos x="connsiteX1" y="connsiteY1"/>
                </a:cxn>
                <a:cxn ang="0">
                  <a:pos x="connsiteX2" y="connsiteY2"/>
                </a:cxn>
                <a:cxn ang="0">
                  <a:pos x="connsiteX3" y="connsiteY3"/>
                </a:cxn>
              </a:cxnLst>
              <a:rect l="l" t="t" r="r" b="b"/>
              <a:pathLst>
                <a:path w="20184" h="19991">
                  <a:moveTo>
                    <a:pt x="20117" y="10648"/>
                  </a:moveTo>
                  <a:cubicBezTo>
                    <a:pt x="20654" y="6238"/>
                    <a:pt x="18073" y="108"/>
                    <a:pt x="10437" y="0"/>
                  </a:cubicBezTo>
                  <a:cubicBezTo>
                    <a:pt x="864" y="860"/>
                    <a:pt x="-2685" y="10863"/>
                    <a:pt x="2155" y="16671"/>
                  </a:cubicBezTo>
                  <a:cubicBezTo>
                    <a:pt x="7748" y="23232"/>
                    <a:pt x="18934" y="19468"/>
                    <a:pt x="20117" y="106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3" name="任意多边形: 形状 1460">
              <a:extLst>
                <a:ext uri="{FF2B5EF4-FFF2-40B4-BE49-F238E27FC236}">
                  <a16:creationId xmlns:a16="http://schemas.microsoft.com/office/drawing/2014/main" xmlns="" id="{2E38FAA9-A7F7-4CC7-82E5-1F213AFE12FD}"/>
                </a:ext>
              </a:extLst>
            </p:cNvPr>
            <p:cNvSpPr/>
            <p:nvPr/>
          </p:nvSpPr>
          <p:spPr>
            <a:xfrm>
              <a:off x="1087961" y="4559910"/>
              <a:ext cx="83967" cy="84677"/>
            </a:xfrm>
            <a:custGeom>
              <a:avLst/>
              <a:gdLst>
                <a:gd name="connsiteX0" fmla="*/ 19742 w 19871"/>
                <a:gd name="connsiteY0" fmla="*/ 10540 h 20039"/>
                <a:gd name="connsiteX1" fmla="*/ 10492 w 19871"/>
                <a:gd name="connsiteY1" fmla="*/ 0 h 20039"/>
                <a:gd name="connsiteX2" fmla="*/ 1888 w 19871"/>
                <a:gd name="connsiteY2" fmla="*/ 16779 h 20039"/>
                <a:gd name="connsiteX3" fmla="*/ 19742 w 19871"/>
                <a:gd name="connsiteY3" fmla="*/ 10540 h 20039"/>
              </a:gdLst>
              <a:ahLst/>
              <a:cxnLst>
                <a:cxn ang="0">
                  <a:pos x="connsiteX0" y="connsiteY0"/>
                </a:cxn>
                <a:cxn ang="0">
                  <a:pos x="connsiteX1" y="connsiteY1"/>
                </a:cxn>
                <a:cxn ang="0">
                  <a:pos x="connsiteX2" y="connsiteY2"/>
                </a:cxn>
                <a:cxn ang="0">
                  <a:pos x="connsiteX3" y="connsiteY3"/>
                </a:cxn>
              </a:cxnLst>
              <a:rect l="l" t="t" r="r" b="b"/>
              <a:pathLst>
                <a:path w="19871" h="20039">
                  <a:moveTo>
                    <a:pt x="19742" y="10540"/>
                  </a:moveTo>
                  <a:cubicBezTo>
                    <a:pt x="20495" y="6131"/>
                    <a:pt x="18021" y="0"/>
                    <a:pt x="10492" y="0"/>
                  </a:cubicBezTo>
                  <a:cubicBezTo>
                    <a:pt x="1242" y="968"/>
                    <a:pt x="-2630" y="11078"/>
                    <a:pt x="1888" y="16779"/>
                  </a:cubicBezTo>
                  <a:cubicBezTo>
                    <a:pt x="7158" y="23340"/>
                    <a:pt x="18236" y="19360"/>
                    <a:pt x="19742"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4" name="任意多边形: 形状 1461">
              <a:extLst>
                <a:ext uri="{FF2B5EF4-FFF2-40B4-BE49-F238E27FC236}">
                  <a16:creationId xmlns:a16="http://schemas.microsoft.com/office/drawing/2014/main" xmlns="" id="{7ADE8D12-12AF-4584-A1FB-7F661730B10E}"/>
                </a:ext>
              </a:extLst>
            </p:cNvPr>
            <p:cNvSpPr/>
            <p:nvPr/>
          </p:nvSpPr>
          <p:spPr>
            <a:xfrm>
              <a:off x="1405920" y="4541731"/>
              <a:ext cx="82518" cy="85421"/>
            </a:xfrm>
            <a:custGeom>
              <a:avLst/>
              <a:gdLst>
                <a:gd name="connsiteX0" fmla="*/ 19355 w 19528"/>
                <a:gd name="connsiteY0" fmla="*/ 10540 h 20215"/>
                <a:gd name="connsiteX1" fmla="*/ 10643 w 19528"/>
                <a:gd name="connsiteY1" fmla="*/ 0 h 20215"/>
                <a:gd name="connsiteX2" fmla="*/ 1716 w 19528"/>
                <a:gd name="connsiteY2" fmla="*/ 16886 h 20215"/>
                <a:gd name="connsiteX3" fmla="*/ 19355 w 19528"/>
                <a:gd name="connsiteY3" fmla="*/ 10540 h 20215"/>
              </a:gdLst>
              <a:ahLst/>
              <a:cxnLst>
                <a:cxn ang="0">
                  <a:pos x="connsiteX0" y="connsiteY0"/>
                </a:cxn>
                <a:cxn ang="0">
                  <a:pos x="connsiteX1" y="connsiteY1"/>
                </a:cxn>
                <a:cxn ang="0">
                  <a:pos x="connsiteX2" y="connsiteY2"/>
                </a:cxn>
                <a:cxn ang="0">
                  <a:pos x="connsiteX3" y="connsiteY3"/>
                </a:cxn>
              </a:cxnLst>
              <a:rect l="l" t="t" r="r" b="b"/>
              <a:pathLst>
                <a:path w="19528" h="20215">
                  <a:moveTo>
                    <a:pt x="19355" y="10540"/>
                  </a:moveTo>
                  <a:cubicBezTo>
                    <a:pt x="20215" y="6131"/>
                    <a:pt x="17957" y="0"/>
                    <a:pt x="10643" y="0"/>
                  </a:cubicBezTo>
                  <a:cubicBezTo>
                    <a:pt x="1501" y="1076"/>
                    <a:pt x="-2587" y="11078"/>
                    <a:pt x="1716" y="16886"/>
                  </a:cubicBezTo>
                  <a:cubicBezTo>
                    <a:pt x="6663" y="23555"/>
                    <a:pt x="17741" y="19575"/>
                    <a:pt x="19355"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5" name="任意多边形: 形状 1462">
              <a:extLst>
                <a:ext uri="{FF2B5EF4-FFF2-40B4-BE49-F238E27FC236}">
                  <a16:creationId xmlns:a16="http://schemas.microsoft.com/office/drawing/2014/main" xmlns="" id="{3DD76303-2B27-4C18-9A8D-544D61F72423}"/>
                </a:ext>
              </a:extLst>
            </p:cNvPr>
            <p:cNvSpPr/>
            <p:nvPr/>
          </p:nvSpPr>
          <p:spPr>
            <a:xfrm>
              <a:off x="1715856" y="4521271"/>
              <a:ext cx="80519" cy="85332"/>
            </a:xfrm>
            <a:custGeom>
              <a:avLst/>
              <a:gdLst>
                <a:gd name="connsiteX0" fmla="*/ 18823 w 19055"/>
                <a:gd name="connsiteY0" fmla="*/ 10434 h 20194"/>
                <a:gd name="connsiteX1" fmla="*/ 10649 w 19055"/>
                <a:gd name="connsiteY1" fmla="*/ 1 h 20194"/>
                <a:gd name="connsiteX2" fmla="*/ 1507 w 19055"/>
                <a:gd name="connsiteY2" fmla="*/ 16995 h 20194"/>
                <a:gd name="connsiteX3" fmla="*/ 18823 w 19055"/>
                <a:gd name="connsiteY3" fmla="*/ 10434 h 20194"/>
              </a:gdLst>
              <a:ahLst/>
              <a:cxnLst>
                <a:cxn ang="0">
                  <a:pos x="connsiteX0" y="connsiteY0"/>
                </a:cxn>
                <a:cxn ang="0">
                  <a:pos x="connsiteX1" y="connsiteY1"/>
                </a:cxn>
                <a:cxn ang="0">
                  <a:pos x="connsiteX2" y="connsiteY2"/>
                </a:cxn>
                <a:cxn ang="0">
                  <a:pos x="connsiteX3" y="connsiteY3"/>
                </a:cxn>
              </a:cxnLst>
              <a:rect l="l" t="t" r="r" b="b"/>
              <a:pathLst>
                <a:path w="19055" h="20194">
                  <a:moveTo>
                    <a:pt x="18823" y="10434"/>
                  </a:moveTo>
                  <a:cubicBezTo>
                    <a:pt x="19791" y="6024"/>
                    <a:pt x="17855" y="-106"/>
                    <a:pt x="10649" y="1"/>
                  </a:cubicBezTo>
                  <a:cubicBezTo>
                    <a:pt x="1722" y="1185"/>
                    <a:pt x="-2473" y="11295"/>
                    <a:pt x="1507" y="16995"/>
                  </a:cubicBezTo>
                  <a:cubicBezTo>
                    <a:pt x="6239" y="23556"/>
                    <a:pt x="16995" y="19361"/>
                    <a:pt x="18823" y="104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6" name="任意多边形: 形状 1463">
              <a:extLst>
                <a:ext uri="{FF2B5EF4-FFF2-40B4-BE49-F238E27FC236}">
                  <a16:creationId xmlns:a16="http://schemas.microsoft.com/office/drawing/2014/main" xmlns="" id="{3D61CB53-F301-4FDB-A4A4-3C19C5CF3AF4}"/>
                </a:ext>
              </a:extLst>
            </p:cNvPr>
            <p:cNvSpPr/>
            <p:nvPr/>
          </p:nvSpPr>
          <p:spPr>
            <a:xfrm>
              <a:off x="2012801" y="4497620"/>
              <a:ext cx="74590" cy="85163"/>
            </a:xfrm>
            <a:custGeom>
              <a:avLst/>
              <a:gdLst>
                <a:gd name="connsiteX0" fmla="*/ 17386 w 17652"/>
                <a:gd name="connsiteY0" fmla="*/ 10331 h 20154"/>
                <a:gd name="connsiteX1" fmla="*/ 10287 w 17652"/>
                <a:gd name="connsiteY1" fmla="*/ 6 h 20154"/>
                <a:gd name="connsiteX2" fmla="*/ 1252 w 17652"/>
                <a:gd name="connsiteY2" fmla="*/ 17107 h 20154"/>
                <a:gd name="connsiteX3" fmla="*/ 17386 w 17652"/>
                <a:gd name="connsiteY3" fmla="*/ 10331 h 20154"/>
              </a:gdLst>
              <a:ahLst/>
              <a:cxnLst>
                <a:cxn ang="0">
                  <a:pos x="connsiteX0" y="connsiteY0"/>
                </a:cxn>
                <a:cxn ang="0">
                  <a:pos x="connsiteX1" y="connsiteY1"/>
                </a:cxn>
                <a:cxn ang="0">
                  <a:pos x="connsiteX2" y="connsiteY2"/>
                </a:cxn>
                <a:cxn ang="0">
                  <a:pos x="connsiteX3" y="connsiteY3"/>
                </a:cxn>
              </a:cxnLst>
              <a:rect l="l" t="t" r="r" b="b"/>
              <a:pathLst>
                <a:path w="17652" h="20154">
                  <a:moveTo>
                    <a:pt x="17386" y="10331"/>
                  </a:moveTo>
                  <a:cubicBezTo>
                    <a:pt x="18354" y="5921"/>
                    <a:pt x="16848" y="-210"/>
                    <a:pt x="10287" y="6"/>
                  </a:cubicBezTo>
                  <a:cubicBezTo>
                    <a:pt x="2005" y="1189"/>
                    <a:pt x="-2297" y="11406"/>
                    <a:pt x="1252" y="17107"/>
                  </a:cubicBezTo>
                  <a:cubicBezTo>
                    <a:pt x="5232" y="23453"/>
                    <a:pt x="15342" y="19258"/>
                    <a:pt x="17386"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7" name="任意多边形: 形状 1464">
              <a:extLst>
                <a:ext uri="{FF2B5EF4-FFF2-40B4-BE49-F238E27FC236}">
                  <a16:creationId xmlns:a16="http://schemas.microsoft.com/office/drawing/2014/main" xmlns="" id="{33FC3072-6D60-4040-B180-FDE3FBC54B67}"/>
                </a:ext>
              </a:extLst>
            </p:cNvPr>
            <p:cNvSpPr/>
            <p:nvPr/>
          </p:nvSpPr>
          <p:spPr>
            <a:xfrm>
              <a:off x="2283836" y="4471261"/>
              <a:ext cx="67538" cy="85602"/>
            </a:xfrm>
            <a:custGeom>
              <a:avLst/>
              <a:gdLst>
                <a:gd name="connsiteX0" fmla="*/ 15628 w 15983"/>
                <a:gd name="connsiteY0" fmla="*/ 10331 h 20258"/>
                <a:gd name="connsiteX1" fmla="*/ 15628 w 15983"/>
                <a:gd name="connsiteY1" fmla="*/ 10331 h 20258"/>
                <a:gd name="connsiteX2" fmla="*/ 9605 w 15983"/>
                <a:gd name="connsiteY2" fmla="*/ 6 h 20258"/>
                <a:gd name="connsiteX3" fmla="*/ 1323 w 15983"/>
                <a:gd name="connsiteY3" fmla="*/ 17860 h 20258"/>
                <a:gd name="connsiteX4" fmla="*/ 15628 w 15983"/>
                <a:gd name="connsiteY4" fmla="*/ 10331 h 20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3" h="20258">
                  <a:moveTo>
                    <a:pt x="15628" y="10331"/>
                  </a:moveTo>
                  <a:lnTo>
                    <a:pt x="15628" y="10331"/>
                  </a:lnTo>
                  <a:cubicBezTo>
                    <a:pt x="16703" y="5921"/>
                    <a:pt x="15520" y="-210"/>
                    <a:pt x="9605" y="6"/>
                  </a:cubicBezTo>
                  <a:cubicBezTo>
                    <a:pt x="1968" y="1296"/>
                    <a:pt x="-2334" y="12482"/>
                    <a:pt x="1323" y="17860"/>
                  </a:cubicBezTo>
                  <a:cubicBezTo>
                    <a:pt x="4980" y="23345"/>
                    <a:pt x="13584" y="18828"/>
                    <a:pt x="15628"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8" name="任意多边形: 形状 1465">
              <a:extLst>
                <a:ext uri="{FF2B5EF4-FFF2-40B4-BE49-F238E27FC236}">
                  <a16:creationId xmlns:a16="http://schemas.microsoft.com/office/drawing/2014/main" xmlns="" id="{3B0E7207-A5AB-4545-BDA6-6DD3D849750A}"/>
                </a:ext>
              </a:extLst>
            </p:cNvPr>
            <p:cNvSpPr/>
            <p:nvPr/>
          </p:nvSpPr>
          <p:spPr>
            <a:xfrm>
              <a:off x="2526757" y="4443511"/>
              <a:ext cx="60709" cy="86071"/>
            </a:xfrm>
            <a:custGeom>
              <a:avLst/>
              <a:gdLst>
                <a:gd name="connsiteX0" fmla="*/ 9013 w 14367"/>
                <a:gd name="connsiteY0" fmla="*/ 12 h 20369"/>
                <a:gd name="connsiteX1" fmla="*/ 946 w 14367"/>
                <a:gd name="connsiteY1" fmla="*/ 17974 h 20369"/>
                <a:gd name="connsiteX2" fmla="*/ 13961 w 14367"/>
                <a:gd name="connsiteY2" fmla="*/ 10337 h 20369"/>
                <a:gd name="connsiteX3" fmla="*/ 9013 w 14367"/>
                <a:gd name="connsiteY3" fmla="*/ 12 h 20369"/>
              </a:gdLst>
              <a:ahLst/>
              <a:cxnLst>
                <a:cxn ang="0">
                  <a:pos x="connsiteX0" y="connsiteY0"/>
                </a:cxn>
                <a:cxn ang="0">
                  <a:pos x="connsiteX1" y="connsiteY1"/>
                </a:cxn>
                <a:cxn ang="0">
                  <a:pos x="connsiteX2" y="connsiteY2"/>
                </a:cxn>
                <a:cxn ang="0">
                  <a:pos x="connsiteX3" y="connsiteY3"/>
                </a:cxn>
              </a:cxnLst>
              <a:rect l="l" t="t" r="r" b="b"/>
              <a:pathLst>
                <a:path w="14367" h="20369">
                  <a:moveTo>
                    <a:pt x="9013" y="12"/>
                  </a:moveTo>
                  <a:cubicBezTo>
                    <a:pt x="2129" y="1410"/>
                    <a:pt x="-1958" y="12596"/>
                    <a:pt x="946" y="17974"/>
                  </a:cubicBezTo>
                  <a:cubicBezTo>
                    <a:pt x="3958" y="23459"/>
                    <a:pt x="11809" y="18942"/>
                    <a:pt x="13961" y="10337"/>
                  </a:cubicBezTo>
                  <a:cubicBezTo>
                    <a:pt x="15036" y="5928"/>
                    <a:pt x="14176" y="-311"/>
                    <a:pt x="9013"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9" name="任意多边形: 形状 1466">
              <a:extLst>
                <a:ext uri="{FF2B5EF4-FFF2-40B4-BE49-F238E27FC236}">
                  <a16:creationId xmlns:a16="http://schemas.microsoft.com/office/drawing/2014/main" xmlns="" id="{D408C402-6DB8-467F-8213-A86358894350}"/>
                </a:ext>
              </a:extLst>
            </p:cNvPr>
            <p:cNvSpPr/>
            <p:nvPr/>
          </p:nvSpPr>
          <p:spPr>
            <a:xfrm>
              <a:off x="2741003" y="4413970"/>
              <a:ext cx="53910" cy="86350"/>
            </a:xfrm>
            <a:custGeom>
              <a:avLst/>
              <a:gdLst>
                <a:gd name="connsiteX0" fmla="*/ 12196 w 12758"/>
                <a:gd name="connsiteY0" fmla="*/ 10337 h 20435"/>
                <a:gd name="connsiteX1" fmla="*/ 8432 w 12758"/>
                <a:gd name="connsiteY1" fmla="*/ 12 h 20435"/>
                <a:gd name="connsiteX2" fmla="*/ 1010 w 12758"/>
                <a:gd name="connsiteY2" fmla="*/ 18619 h 20435"/>
                <a:gd name="connsiteX3" fmla="*/ 12196 w 12758"/>
                <a:gd name="connsiteY3" fmla="*/ 10337 h 20435"/>
              </a:gdLst>
              <a:ahLst/>
              <a:cxnLst>
                <a:cxn ang="0">
                  <a:pos x="connsiteX0" y="connsiteY0"/>
                </a:cxn>
                <a:cxn ang="0">
                  <a:pos x="connsiteX1" y="connsiteY1"/>
                </a:cxn>
                <a:cxn ang="0">
                  <a:pos x="connsiteX2" y="connsiteY2"/>
                </a:cxn>
                <a:cxn ang="0">
                  <a:pos x="connsiteX3" y="connsiteY3"/>
                </a:cxn>
              </a:cxnLst>
              <a:rect l="l" t="t" r="r" b="b"/>
              <a:pathLst>
                <a:path w="12758" h="20435">
                  <a:moveTo>
                    <a:pt x="12196" y="10337"/>
                  </a:moveTo>
                  <a:cubicBezTo>
                    <a:pt x="13379" y="5928"/>
                    <a:pt x="12949" y="-311"/>
                    <a:pt x="8432" y="12"/>
                  </a:cubicBezTo>
                  <a:cubicBezTo>
                    <a:pt x="2086" y="1518"/>
                    <a:pt x="-2001" y="13672"/>
                    <a:pt x="1010" y="18619"/>
                  </a:cubicBezTo>
                  <a:cubicBezTo>
                    <a:pt x="3592" y="23244"/>
                    <a:pt x="10045" y="18512"/>
                    <a:pt x="12196" y="103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0" name="任意多边形: 形状 1467">
              <a:extLst>
                <a:ext uri="{FF2B5EF4-FFF2-40B4-BE49-F238E27FC236}">
                  <a16:creationId xmlns:a16="http://schemas.microsoft.com/office/drawing/2014/main" xmlns="" id="{88CCFAFC-4359-483C-AF5B-B1858F298E68}"/>
                </a:ext>
              </a:extLst>
            </p:cNvPr>
            <p:cNvSpPr/>
            <p:nvPr/>
          </p:nvSpPr>
          <p:spPr>
            <a:xfrm>
              <a:off x="2925472" y="4383973"/>
              <a:ext cx="47242" cy="86452"/>
            </a:xfrm>
            <a:custGeom>
              <a:avLst/>
              <a:gdLst>
                <a:gd name="connsiteX0" fmla="*/ 10489 w 11180"/>
                <a:gd name="connsiteY0" fmla="*/ 10338 h 20459"/>
                <a:gd name="connsiteX1" fmla="*/ 7800 w 11180"/>
                <a:gd name="connsiteY1" fmla="*/ 12 h 20459"/>
                <a:gd name="connsiteX2" fmla="*/ 916 w 11180"/>
                <a:gd name="connsiteY2" fmla="*/ 19157 h 20459"/>
                <a:gd name="connsiteX3" fmla="*/ 10489 w 11180"/>
                <a:gd name="connsiteY3" fmla="*/ 10338 h 20459"/>
              </a:gdLst>
              <a:ahLst/>
              <a:cxnLst>
                <a:cxn ang="0">
                  <a:pos x="connsiteX0" y="connsiteY0"/>
                </a:cxn>
                <a:cxn ang="0">
                  <a:pos x="connsiteX1" y="connsiteY1"/>
                </a:cxn>
                <a:cxn ang="0">
                  <a:pos x="connsiteX2" y="connsiteY2"/>
                </a:cxn>
                <a:cxn ang="0">
                  <a:pos x="connsiteX3" y="connsiteY3"/>
                </a:cxn>
              </a:cxnLst>
              <a:rect l="l" t="t" r="r" b="b"/>
              <a:pathLst>
                <a:path w="11180" h="20459">
                  <a:moveTo>
                    <a:pt x="10489" y="10338"/>
                  </a:moveTo>
                  <a:cubicBezTo>
                    <a:pt x="11672" y="5820"/>
                    <a:pt x="11672" y="-310"/>
                    <a:pt x="7800" y="12"/>
                  </a:cubicBezTo>
                  <a:cubicBezTo>
                    <a:pt x="2099" y="1626"/>
                    <a:pt x="-1880" y="14747"/>
                    <a:pt x="916" y="19157"/>
                  </a:cubicBezTo>
                  <a:cubicBezTo>
                    <a:pt x="3282" y="22922"/>
                    <a:pt x="8445" y="18082"/>
                    <a:pt x="10489"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1" name="任意多边形: 形状 1468">
              <a:extLst>
                <a:ext uri="{FF2B5EF4-FFF2-40B4-BE49-F238E27FC236}">
                  <a16:creationId xmlns:a16="http://schemas.microsoft.com/office/drawing/2014/main" xmlns="" id="{B844D044-CDAF-4003-850C-31254A18DABB}"/>
                </a:ext>
              </a:extLst>
            </p:cNvPr>
            <p:cNvSpPr/>
            <p:nvPr/>
          </p:nvSpPr>
          <p:spPr>
            <a:xfrm>
              <a:off x="3081076" y="4352610"/>
              <a:ext cx="40443" cy="86612"/>
            </a:xfrm>
            <a:custGeom>
              <a:avLst/>
              <a:gdLst>
                <a:gd name="connsiteX0" fmla="*/ 8727 w 9571"/>
                <a:gd name="connsiteY0" fmla="*/ 10338 h 20497"/>
                <a:gd name="connsiteX1" fmla="*/ 7114 w 9571"/>
                <a:gd name="connsiteY1" fmla="*/ 12 h 20497"/>
                <a:gd name="connsiteX2" fmla="*/ 768 w 9571"/>
                <a:gd name="connsiteY2" fmla="*/ 19695 h 20497"/>
                <a:gd name="connsiteX3" fmla="*/ 8727 w 9571"/>
                <a:gd name="connsiteY3" fmla="*/ 10338 h 20497"/>
              </a:gdLst>
              <a:ahLst/>
              <a:cxnLst>
                <a:cxn ang="0">
                  <a:pos x="connsiteX0" y="connsiteY0"/>
                </a:cxn>
                <a:cxn ang="0">
                  <a:pos x="connsiteX1" y="connsiteY1"/>
                </a:cxn>
                <a:cxn ang="0">
                  <a:pos x="connsiteX2" y="connsiteY2"/>
                </a:cxn>
                <a:cxn ang="0">
                  <a:pos x="connsiteX3" y="connsiteY3"/>
                </a:cxn>
              </a:cxnLst>
              <a:rect l="l" t="t" r="r" b="b"/>
              <a:pathLst>
                <a:path w="9571" h="20497">
                  <a:moveTo>
                    <a:pt x="8727" y="10338"/>
                  </a:moveTo>
                  <a:cubicBezTo>
                    <a:pt x="9910" y="5820"/>
                    <a:pt x="10233" y="-311"/>
                    <a:pt x="7114" y="12"/>
                  </a:cubicBezTo>
                  <a:cubicBezTo>
                    <a:pt x="2166" y="1733"/>
                    <a:pt x="-1706" y="15930"/>
                    <a:pt x="768" y="19695"/>
                  </a:cubicBezTo>
                  <a:cubicBezTo>
                    <a:pt x="2489" y="22491"/>
                    <a:pt x="6684" y="17651"/>
                    <a:pt x="8727"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2" name="任意多边形: 形状 1469">
              <a:extLst>
                <a:ext uri="{FF2B5EF4-FFF2-40B4-BE49-F238E27FC236}">
                  <a16:creationId xmlns:a16="http://schemas.microsoft.com/office/drawing/2014/main" xmlns="" id="{0A658E1C-E996-4FFD-9CFD-2033B3B49380}"/>
                </a:ext>
              </a:extLst>
            </p:cNvPr>
            <p:cNvSpPr/>
            <p:nvPr/>
          </p:nvSpPr>
          <p:spPr>
            <a:xfrm>
              <a:off x="3205317" y="4320343"/>
              <a:ext cx="33932" cy="87005"/>
            </a:xfrm>
            <a:custGeom>
              <a:avLst/>
              <a:gdLst>
                <a:gd name="connsiteX0" fmla="*/ 6968 w 8030"/>
                <a:gd name="connsiteY0" fmla="*/ 10338 h 20590"/>
                <a:gd name="connsiteX1" fmla="*/ 6430 w 8030"/>
                <a:gd name="connsiteY1" fmla="*/ 12 h 20590"/>
                <a:gd name="connsiteX2" fmla="*/ 514 w 8030"/>
                <a:gd name="connsiteY2" fmla="*/ 20125 h 20590"/>
                <a:gd name="connsiteX3" fmla="*/ 6968 w 8030"/>
                <a:gd name="connsiteY3" fmla="*/ 10338 h 20590"/>
              </a:gdLst>
              <a:ahLst/>
              <a:cxnLst>
                <a:cxn ang="0">
                  <a:pos x="connsiteX0" y="connsiteY0"/>
                </a:cxn>
                <a:cxn ang="0">
                  <a:pos x="connsiteX1" y="connsiteY1"/>
                </a:cxn>
                <a:cxn ang="0">
                  <a:pos x="connsiteX2" y="connsiteY2"/>
                </a:cxn>
                <a:cxn ang="0">
                  <a:pos x="connsiteX3" y="connsiteY3"/>
                </a:cxn>
              </a:cxnLst>
              <a:rect l="l" t="t" r="r" b="b"/>
              <a:pathLst>
                <a:path w="8030" h="20590">
                  <a:moveTo>
                    <a:pt x="6968" y="10338"/>
                  </a:moveTo>
                  <a:cubicBezTo>
                    <a:pt x="8151" y="5820"/>
                    <a:pt x="8796" y="-311"/>
                    <a:pt x="6430" y="12"/>
                  </a:cubicBezTo>
                  <a:cubicBezTo>
                    <a:pt x="2450" y="1841"/>
                    <a:pt x="-1422" y="17221"/>
                    <a:pt x="514" y="20125"/>
                  </a:cubicBezTo>
                  <a:cubicBezTo>
                    <a:pt x="1805" y="22169"/>
                    <a:pt x="5139" y="17221"/>
                    <a:pt x="6968"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3" name="任意多边形: 形状 1470">
              <a:extLst>
                <a:ext uri="{FF2B5EF4-FFF2-40B4-BE49-F238E27FC236}">
                  <a16:creationId xmlns:a16="http://schemas.microsoft.com/office/drawing/2014/main" xmlns="" id="{6388717A-48AA-40B9-AFA9-48952C150FEA}"/>
                </a:ext>
              </a:extLst>
            </p:cNvPr>
            <p:cNvSpPr/>
            <p:nvPr/>
          </p:nvSpPr>
          <p:spPr>
            <a:xfrm>
              <a:off x="3297595" y="4288077"/>
              <a:ext cx="28468" cy="86832"/>
            </a:xfrm>
            <a:custGeom>
              <a:avLst/>
              <a:gdLst>
                <a:gd name="connsiteX0" fmla="*/ 5887 w 6737"/>
                <a:gd name="connsiteY0" fmla="*/ 12 h 20549"/>
                <a:gd name="connsiteX1" fmla="*/ 294 w 6737"/>
                <a:gd name="connsiteY1" fmla="*/ 20340 h 20549"/>
                <a:gd name="connsiteX2" fmla="*/ 5349 w 6737"/>
                <a:gd name="connsiteY2" fmla="*/ 10338 h 20549"/>
                <a:gd name="connsiteX3" fmla="*/ 5887 w 6737"/>
                <a:gd name="connsiteY3" fmla="*/ 12 h 20549"/>
              </a:gdLst>
              <a:ahLst/>
              <a:cxnLst>
                <a:cxn ang="0">
                  <a:pos x="connsiteX0" y="connsiteY0"/>
                </a:cxn>
                <a:cxn ang="0">
                  <a:pos x="connsiteX1" y="connsiteY1"/>
                </a:cxn>
                <a:cxn ang="0">
                  <a:pos x="connsiteX2" y="connsiteY2"/>
                </a:cxn>
                <a:cxn ang="0">
                  <a:pos x="connsiteX3" y="connsiteY3"/>
                </a:cxn>
              </a:cxnLst>
              <a:rect l="l" t="t" r="r" b="b"/>
              <a:pathLst>
                <a:path w="6737" h="20549">
                  <a:moveTo>
                    <a:pt x="5887" y="12"/>
                  </a:moveTo>
                  <a:cubicBezTo>
                    <a:pt x="2768" y="1948"/>
                    <a:pt x="-1104" y="18404"/>
                    <a:pt x="294" y="20340"/>
                  </a:cubicBezTo>
                  <a:cubicBezTo>
                    <a:pt x="1262" y="21631"/>
                    <a:pt x="3628" y="16791"/>
                    <a:pt x="5349" y="10338"/>
                  </a:cubicBezTo>
                  <a:cubicBezTo>
                    <a:pt x="6532" y="5820"/>
                    <a:pt x="7500" y="-310"/>
                    <a:pt x="588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4" name="任意多边形: 形状 1471">
              <a:extLst>
                <a:ext uri="{FF2B5EF4-FFF2-40B4-BE49-F238E27FC236}">
                  <a16:creationId xmlns:a16="http://schemas.microsoft.com/office/drawing/2014/main" xmlns="" id="{1CC21F82-0B63-4182-8874-66E9FC580C5E}"/>
                </a:ext>
              </a:extLst>
            </p:cNvPr>
            <p:cNvSpPr/>
            <p:nvPr/>
          </p:nvSpPr>
          <p:spPr>
            <a:xfrm>
              <a:off x="3357231" y="4255404"/>
              <a:ext cx="23731" cy="87715"/>
            </a:xfrm>
            <a:custGeom>
              <a:avLst/>
              <a:gdLst>
                <a:gd name="connsiteX0" fmla="*/ 5434 w 5616"/>
                <a:gd name="connsiteY0" fmla="*/ 107 h 20758"/>
                <a:gd name="connsiteX1" fmla="*/ 163 w 5616"/>
                <a:gd name="connsiteY1" fmla="*/ 20758 h 20758"/>
                <a:gd name="connsiteX2" fmla="*/ 3820 w 5616"/>
                <a:gd name="connsiteY2" fmla="*/ 10433 h 20758"/>
                <a:gd name="connsiteX3" fmla="*/ 5434 w 5616"/>
                <a:gd name="connsiteY3" fmla="*/ 0 h 20758"/>
                <a:gd name="connsiteX4" fmla="*/ 5434 w 5616"/>
                <a:gd name="connsiteY4" fmla="*/ 107 h 20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6" h="20758">
                  <a:moveTo>
                    <a:pt x="5434" y="107"/>
                  </a:moveTo>
                  <a:cubicBezTo>
                    <a:pt x="3605" y="2044"/>
                    <a:pt x="-912" y="20005"/>
                    <a:pt x="163" y="20758"/>
                  </a:cubicBezTo>
                  <a:cubicBezTo>
                    <a:pt x="1024" y="20435"/>
                    <a:pt x="2852" y="14412"/>
                    <a:pt x="3820" y="10433"/>
                  </a:cubicBezTo>
                  <a:cubicBezTo>
                    <a:pt x="4896" y="6453"/>
                    <a:pt x="6079" y="430"/>
                    <a:pt x="5434" y="0"/>
                  </a:cubicBezTo>
                  <a:cubicBezTo>
                    <a:pt x="5541" y="0"/>
                    <a:pt x="5541" y="0"/>
                    <a:pt x="5434"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5" name="任意多边形: 形状 1472">
              <a:extLst>
                <a:ext uri="{FF2B5EF4-FFF2-40B4-BE49-F238E27FC236}">
                  <a16:creationId xmlns:a16="http://schemas.microsoft.com/office/drawing/2014/main" xmlns="" id="{CABB828A-8400-4068-B066-E7FD0E30D58B}"/>
                </a:ext>
              </a:extLst>
            </p:cNvPr>
            <p:cNvSpPr/>
            <p:nvPr/>
          </p:nvSpPr>
          <p:spPr>
            <a:xfrm>
              <a:off x="3383827" y="4223590"/>
              <a:ext cx="21813" cy="86807"/>
            </a:xfrm>
            <a:custGeom>
              <a:avLst/>
              <a:gdLst>
                <a:gd name="connsiteX0" fmla="*/ 5163 w 5162"/>
                <a:gd name="connsiteY0" fmla="*/ 0 h 20543"/>
                <a:gd name="connsiteX1" fmla="*/ 5163 w 5162"/>
                <a:gd name="connsiteY1" fmla="*/ 0 h 20543"/>
                <a:gd name="connsiteX2" fmla="*/ 0 w 5162"/>
                <a:gd name="connsiteY2" fmla="*/ 20543 h 20543"/>
                <a:gd name="connsiteX3" fmla="*/ 5163 w 5162"/>
                <a:gd name="connsiteY3" fmla="*/ 0 h 20543"/>
              </a:gdLst>
              <a:ahLst/>
              <a:cxnLst>
                <a:cxn ang="0">
                  <a:pos x="connsiteX0" y="connsiteY0"/>
                </a:cxn>
                <a:cxn ang="0">
                  <a:pos x="connsiteX1" y="connsiteY1"/>
                </a:cxn>
                <a:cxn ang="0">
                  <a:pos x="connsiteX2" y="connsiteY2"/>
                </a:cxn>
                <a:cxn ang="0">
                  <a:pos x="connsiteX3" y="connsiteY3"/>
                </a:cxn>
              </a:cxnLst>
              <a:rect l="l" t="t" r="r" b="b"/>
              <a:pathLst>
                <a:path w="5162" h="20543">
                  <a:moveTo>
                    <a:pt x="5163" y="0"/>
                  </a:moveTo>
                  <a:lnTo>
                    <a:pt x="5163" y="0"/>
                  </a:lnTo>
                  <a:cubicBezTo>
                    <a:pt x="5163" y="108"/>
                    <a:pt x="107" y="20005"/>
                    <a:pt x="0" y="20543"/>
                  </a:cubicBezTo>
                  <a:lnTo>
                    <a:pt x="5163"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401" name="任意多边形: 形状 1488">
              <a:extLst>
                <a:ext uri="{FF2B5EF4-FFF2-40B4-BE49-F238E27FC236}">
                  <a16:creationId xmlns:a16="http://schemas.microsoft.com/office/drawing/2014/main" xmlns="" id="{65D1038E-BF48-4FBB-9DDB-B701F6E77B97}"/>
                </a:ext>
              </a:extLst>
            </p:cNvPr>
            <p:cNvSpPr/>
            <p:nvPr/>
          </p:nvSpPr>
          <p:spPr>
            <a:xfrm>
              <a:off x="294008" y="4747159"/>
              <a:ext cx="84018" cy="82298"/>
            </a:xfrm>
            <a:custGeom>
              <a:avLst/>
              <a:gdLst>
                <a:gd name="connsiteX0" fmla="*/ 19841 w 19883"/>
                <a:gd name="connsiteY0" fmla="*/ 10540 h 19476"/>
                <a:gd name="connsiteX1" fmla="*/ 9838 w 19883"/>
                <a:gd name="connsiteY1" fmla="*/ 0 h 19476"/>
                <a:gd name="connsiteX2" fmla="*/ 2309 w 19883"/>
                <a:gd name="connsiteY2" fmla="*/ 16133 h 19476"/>
                <a:gd name="connsiteX3" fmla="*/ 19841 w 19883"/>
                <a:gd name="connsiteY3" fmla="*/ 10540 h 19476"/>
              </a:gdLst>
              <a:ahLst/>
              <a:cxnLst>
                <a:cxn ang="0">
                  <a:pos x="connsiteX0" y="connsiteY0"/>
                </a:cxn>
                <a:cxn ang="0">
                  <a:pos x="connsiteX1" y="connsiteY1"/>
                </a:cxn>
                <a:cxn ang="0">
                  <a:pos x="connsiteX2" y="connsiteY2"/>
                </a:cxn>
                <a:cxn ang="0">
                  <a:pos x="connsiteX3" y="connsiteY3"/>
                </a:cxn>
              </a:cxnLst>
              <a:rect l="l" t="t" r="r" b="b"/>
              <a:pathLst>
                <a:path w="19883" h="19476">
                  <a:moveTo>
                    <a:pt x="19841" y="10540"/>
                  </a:moveTo>
                  <a:cubicBezTo>
                    <a:pt x="20271" y="6346"/>
                    <a:pt x="17475" y="215"/>
                    <a:pt x="9838" y="0"/>
                  </a:cubicBezTo>
                  <a:cubicBezTo>
                    <a:pt x="589" y="645"/>
                    <a:pt x="-2638" y="10433"/>
                    <a:pt x="2309" y="16133"/>
                  </a:cubicBezTo>
                  <a:cubicBezTo>
                    <a:pt x="8010" y="22587"/>
                    <a:pt x="18981" y="19145"/>
                    <a:pt x="19841"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2" name="任意多边形: 形状 1489">
              <a:extLst>
                <a:ext uri="{FF2B5EF4-FFF2-40B4-BE49-F238E27FC236}">
                  <a16:creationId xmlns:a16="http://schemas.microsoft.com/office/drawing/2014/main" xmlns="" id="{78FF3174-3D91-4ABB-B5D9-09F512C31B9F}"/>
                </a:ext>
              </a:extLst>
            </p:cNvPr>
            <p:cNvSpPr/>
            <p:nvPr/>
          </p:nvSpPr>
          <p:spPr>
            <a:xfrm>
              <a:off x="615505" y="4738070"/>
              <a:ext cx="84056" cy="82602"/>
            </a:xfrm>
            <a:custGeom>
              <a:avLst/>
              <a:gdLst>
                <a:gd name="connsiteX0" fmla="*/ 10227 w 19892"/>
                <a:gd name="connsiteY0" fmla="*/ 0 h 19548"/>
                <a:gd name="connsiteX1" fmla="*/ 2161 w 19892"/>
                <a:gd name="connsiteY1" fmla="*/ 16241 h 19548"/>
                <a:gd name="connsiteX2" fmla="*/ 19800 w 19892"/>
                <a:gd name="connsiteY2" fmla="*/ 10433 h 19548"/>
                <a:gd name="connsiteX3" fmla="*/ 10227 w 19892"/>
                <a:gd name="connsiteY3" fmla="*/ 0 h 19548"/>
              </a:gdLst>
              <a:ahLst/>
              <a:cxnLst>
                <a:cxn ang="0">
                  <a:pos x="connsiteX0" y="connsiteY0"/>
                </a:cxn>
                <a:cxn ang="0">
                  <a:pos x="connsiteX1" y="connsiteY1"/>
                </a:cxn>
                <a:cxn ang="0">
                  <a:pos x="connsiteX2" y="connsiteY2"/>
                </a:cxn>
                <a:cxn ang="0">
                  <a:pos x="connsiteX3" y="connsiteY3"/>
                </a:cxn>
              </a:cxnLst>
              <a:rect l="l" t="t" r="r" b="b"/>
              <a:pathLst>
                <a:path w="19892" h="19548">
                  <a:moveTo>
                    <a:pt x="10227" y="0"/>
                  </a:moveTo>
                  <a:cubicBezTo>
                    <a:pt x="870" y="753"/>
                    <a:pt x="-2679" y="10433"/>
                    <a:pt x="2161" y="16241"/>
                  </a:cubicBezTo>
                  <a:cubicBezTo>
                    <a:pt x="7646" y="22694"/>
                    <a:pt x="18724" y="19145"/>
                    <a:pt x="19800" y="10433"/>
                  </a:cubicBezTo>
                  <a:cubicBezTo>
                    <a:pt x="20445" y="6131"/>
                    <a:pt x="17756" y="108"/>
                    <a:pt x="1022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3" name="任意多边形: 形状 1490">
              <a:extLst>
                <a:ext uri="{FF2B5EF4-FFF2-40B4-BE49-F238E27FC236}">
                  <a16:creationId xmlns:a16="http://schemas.microsoft.com/office/drawing/2014/main" xmlns="" id="{44B30C30-FE14-49BB-9085-C0FF60EE1AB8}"/>
                </a:ext>
              </a:extLst>
            </p:cNvPr>
            <p:cNvSpPr/>
            <p:nvPr/>
          </p:nvSpPr>
          <p:spPr>
            <a:xfrm>
              <a:off x="935357" y="4725798"/>
              <a:ext cx="83350" cy="82184"/>
            </a:xfrm>
            <a:custGeom>
              <a:avLst/>
              <a:gdLst>
                <a:gd name="connsiteX0" fmla="*/ 19610 w 19725"/>
                <a:gd name="connsiteY0" fmla="*/ 10325 h 19449"/>
                <a:gd name="connsiteX1" fmla="*/ 10468 w 19725"/>
                <a:gd name="connsiteY1" fmla="*/ 0 h 19449"/>
                <a:gd name="connsiteX2" fmla="*/ 1433 w 19725"/>
                <a:gd name="connsiteY2" fmla="*/ 15596 h 19449"/>
                <a:gd name="connsiteX3" fmla="*/ 19610 w 19725"/>
                <a:gd name="connsiteY3" fmla="*/ 10325 h 19449"/>
              </a:gdLst>
              <a:ahLst/>
              <a:cxnLst>
                <a:cxn ang="0">
                  <a:pos x="connsiteX0" y="connsiteY0"/>
                </a:cxn>
                <a:cxn ang="0">
                  <a:pos x="connsiteX1" y="connsiteY1"/>
                </a:cxn>
                <a:cxn ang="0">
                  <a:pos x="connsiteX2" y="connsiteY2"/>
                </a:cxn>
                <a:cxn ang="0">
                  <a:pos x="connsiteX3" y="connsiteY3"/>
                </a:cxn>
              </a:cxnLst>
              <a:rect l="l" t="t" r="r" b="b"/>
              <a:pathLst>
                <a:path w="19725" h="19449">
                  <a:moveTo>
                    <a:pt x="19610" y="10325"/>
                  </a:moveTo>
                  <a:cubicBezTo>
                    <a:pt x="20255" y="6346"/>
                    <a:pt x="18319" y="0"/>
                    <a:pt x="10468" y="0"/>
                  </a:cubicBezTo>
                  <a:cubicBezTo>
                    <a:pt x="1541" y="860"/>
                    <a:pt x="-2331" y="9788"/>
                    <a:pt x="1433" y="15596"/>
                  </a:cubicBezTo>
                  <a:cubicBezTo>
                    <a:pt x="6058" y="22802"/>
                    <a:pt x="18212" y="19252"/>
                    <a:pt x="19610"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4" name="任意多边形: 形状 1491">
              <a:extLst>
                <a:ext uri="{FF2B5EF4-FFF2-40B4-BE49-F238E27FC236}">
                  <a16:creationId xmlns:a16="http://schemas.microsoft.com/office/drawing/2014/main" xmlns="" id="{20334DC7-DF35-4DCB-8980-3F55C2C8A570}"/>
                </a:ext>
              </a:extLst>
            </p:cNvPr>
            <p:cNvSpPr/>
            <p:nvPr/>
          </p:nvSpPr>
          <p:spPr>
            <a:xfrm>
              <a:off x="1251234" y="4709885"/>
              <a:ext cx="82243" cy="82484"/>
            </a:xfrm>
            <a:custGeom>
              <a:avLst/>
              <a:gdLst>
                <a:gd name="connsiteX0" fmla="*/ 19285 w 19463"/>
                <a:gd name="connsiteY0" fmla="*/ 10219 h 19520"/>
                <a:gd name="connsiteX1" fmla="*/ 10681 w 19463"/>
                <a:gd name="connsiteY1" fmla="*/ 1 h 19520"/>
                <a:gd name="connsiteX2" fmla="*/ 1216 w 19463"/>
                <a:gd name="connsiteY2" fmla="*/ 15705 h 19520"/>
                <a:gd name="connsiteX3" fmla="*/ 19285 w 19463"/>
                <a:gd name="connsiteY3" fmla="*/ 10219 h 19520"/>
              </a:gdLst>
              <a:ahLst/>
              <a:cxnLst>
                <a:cxn ang="0">
                  <a:pos x="connsiteX0" y="connsiteY0"/>
                </a:cxn>
                <a:cxn ang="0">
                  <a:pos x="connsiteX1" y="connsiteY1"/>
                </a:cxn>
                <a:cxn ang="0">
                  <a:pos x="connsiteX2" y="connsiteY2"/>
                </a:cxn>
                <a:cxn ang="0">
                  <a:pos x="connsiteX3" y="connsiteY3"/>
                </a:cxn>
              </a:cxnLst>
              <a:rect l="l" t="t" r="r" b="b"/>
              <a:pathLst>
                <a:path w="19463" h="19520">
                  <a:moveTo>
                    <a:pt x="19285" y="10219"/>
                  </a:moveTo>
                  <a:cubicBezTo>
                    <a:pt x="20146" y="5917"/>
                    <a:pt x="17994" y="-106"/>
                    <a:pt x="10681" y="1"/>
                  </a:cubicBezTo>
                  <a:cubicBezTo>
                    <a:pt x="1861" y="969"/>
                    <a:pt x="-2226" y="9897"/>
                    <a:pt x="1216" y="15705"/>
                  </a:cubicBezTo>
                  <a:cubicBezTo>
                    <a:pt x="5518" y="22911"/>
                    <a:pt x="17564" y="19254"/>
                    <a:pt x="19285" y="10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5" name="任意多边形: 形状 1492">
              <a:extLst>
                <a:ext uri="{FF2B5EF4-FFF2-40B4-BE49-F238E27FC236}">
                  <a16:creationId xmlns:a16="http://schemas.microsoft.com/office/drawing/2014/main" xmlns="" id="{545812CF-B81F-46ED-AACF-2267C67BC782}"/>
                </a:ext>
              </a:extLst>
            </p:cNvPr>
            <p:cNvSpPr/>
            <p:nvPr/>
          </p:nvSpPr>
          <p:spPr>
            <a:xfrm>
              <a:off x="1560949" y="4690798"/>
              <a:ext cx="80024" cy="83143"/>
            </a:xfrm>
            <a:custGeom>
              <a:avLst/>
              <a:gdLst>
                <a:gd name="connsiteX0" fmla="*/ 18698 w 18938"/>
                <a:gd name="connsiteY0" fmla="*/ 10219 h 19676"/>
                <a:gd name="connsiteX1" fmla="*/ 10739 w 18938"/>
                <a:gd name="connsiteY1" fmla="*/ 1 h 19676"/>
                <a:gd name="connsiteX2" fmla="*/ 1489 w 18938"/>
                <a:gd name="connsiteY2" fmla="*/ 16565 h 19676"/>
                <a:gd name="connsiteX3" fmla="*/ 18698 w 18938"/>
                <a:gd name="connsiteY3" fmla="*/ 10219 h 19676"/>
              </a:gdLst>
              <a:ahLst/>
              <a:cxnLst>
                <a:cxn ang="0">
                  <a:pos x="connsiteX0" y="connsiteY0"/>
                </a:cxn>
                <a:cxn ang="0">
                  <a:pos x="connsiteX1" y="connsiteY1"/>
                </a:cxn>
                <a:cxn ang="0">
                  <a:pos x="connsiteX2" y="connsiteY2"/>
                </a:cxn>
                <a:cxn ang="0">
                  <a:pos x="connsiteX3" y="connsiteY3"/>
                </a:cxn>
              </a:cxnLst>
              <a:rect l="l" t="t" r="r" b="b"/>
              <a:pathLst>
                <a:path w="18938" h="19676">
                  <a:moveTo>
                    <a:pt x="18698" y="10219"/>
                  </a:moveTo>
                  <a:cubicBezTo>
                    <a:pt x="19666" y="5917"/>
                    <a:pt x="17838" y="-106"/>
                    <a:pt x="10739" y="1"/>
                  </a:cubicBezTo>
                  <a:cubicBezTo>
                    <a:pt x="1812" y="1077"/>
                    <a:pt x="-2490" y="10972"/>
                    <a:pt x="1489" y="16565"/>
                  </a:cubicBezTo>
                  <a:cubicBezTo>
                    <a:pt x="5899" y="22911"/>
                    <a:pt x="16762" y="18931"/>
                    <a:pt x="18698" y="10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6" name="任意多边形: 形状 1493">
              <a:extLst>
                <a:ext uri="{FF2B5EF4-FFF2-40B4-BE49-F238E27FC236}">
                  <a16:creationId xmlns:a16="http://schemas.microsoft.com/office/drawing/2014/main" xmlns="" id="{EABF270C-9DC8-4C7F-B453-0F54CAFABF3C}"/>
                </a:ext>
              </a:extLst>
            </p:cNvPr>
            <p:cNvSpPr/>
            <p:nvPr/>
          </p:nvSpPr>
          <p:spPr>
            <a:xfrm>
              <a:off x="1860933" y="4668508"/>
              <a:ext cx="76407" cy="83477"/>
            </a:xfrm>
            <a:custGeom>
              <a:avLst/>
              <a:gdLst>
                <a:gd name="connsiteX0" fmla="*/ 10626 w 18082"/>
                <a:gd name="connsiteY0" fmla="*/ 5 h 19755"/>
                <a:gd name="connsiteX1" fmla="*/ 1161 w 18082"/>
                <a:gd name="connsiteY1" fmla="*/ 16677 h 19755"/>
                <a:gd name="connsiteX2" fmla="*/ 17725 w 18082"/>
                <a:gd name="connsiteY2" fmla="*/ 10116 h 19755"/>
                <a:gd name="connsiteX3" fmla="*/ 10626 w 18082"/>
                <a:gd name="connsiteY3" fmla="*/ 5 h 19755"/>
              </a:gdLst>
              <a:ahLst/>
              <a:cxnLst>
                <a:cxn ang="0">
                  <a:pos x="connsiteX0" y="connsiteY0"/>
                </a:cxn>
                <a:cxn ang="0">
                  <a:pos x="connsiteX1" y="connsiteY1"/>
                </a:cxn>
                <a:cxn ang="0">
                  <a:pos x="connsiteX2" y="connsiteY2"/>
                </a:cxn>
                <a:cxn ang="0">
                  <a:pos x="connsiteX3" y="connsiteY3"/>
                </a:cxn>
              </a:cxnLst>
              <a:rect l="l" t="t" r="r" b="b"/>
              <a:pathLst>
                <a:path w="18082" h="19755">
                  <a:moveTo>
                    <a:pt x="10626" y="5"/>
                  </a:moveTo>
                  <a:cubicBezTo>
                    <a:pt x="2237" y="1189"/>
                    <a:pt x="-2280" y="11191"/>
                    <a:pt x="1161" y="16677"/>
                  </a:cubicBezTo>
                  <a:cubicBezTo>
                    <a:pt x="5141" y="23022"/>
                    <a:pt x="15574" y="18935"/>
                    <a:pt x="17725" y="10116"/>
                  </a:cubicBezTo>
                  <a:cubicBezTo>
                    <a:pt x="18801" y="6029"/>
                    <a:pt x="17725" y="-210"/>
                    <a:pt x="10626"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7" name="任意多边形: 形状 1494">
              <a:extLst>
                <a:ext uri="{FF2B5EF4-FFF2-40B4-BE49-F238E27FC236}">
                  <a16:creationId xmlns:a16="http://schemas.microsoft.com/office/drawing/2014/main" xmlns="" id="{E726422C-7E66-440D-B5D4-FCE54D33ADA6}"/>
                </a:ext>
              </a:extLst>
            </p:cNvPr>
            <p:cNvSpPr/>
            <p:nvPr/>
          </p:nvSpPr>
          <p:spPr>
            <a:xfrm>
              <a:off x="2139100" y="4643513"/>
              <a:ext cx="70306" cy="83515"/>
            </a:xfrm>
            <a:custGeom>
              <a:avLst/>
              <a:gdLst>
                <a:gd name="connsiteX0" fmla="*/ 16214 w 16638"/>
                <a:gd name="connsiteY0" fmla="*/ 10116 h 19764"/>
                <a:gd name="connsiteX1" fmla="*/ 10191 w 16638"/>
                <a:gd name="connsiteY1" fmla="*/ 6 h 19764"/>
                <a:gd name="connsiteX2" fmla="*/ 941 w 16638"/>
                <a:gd name="connsiteY2" fmla="*/ 16784 h 19764"/>
                <a:gd name="connsiteX3" fmla="*/ 16214 w 16638"/>
                <a:gd name="connsiteY3" fmla="*/ 10116 h 19764"/>
              </a:gdLst>
              <a:ahLst/>
              <a:cxnLst>
                <a:cxn ang="0">
                  <a:pos x="connsiteX0" y="connsiteY0"/>
                </a:cxn>
                <a:cxn ang="0">
                  <a:pos x="connsiteX1" y="connsiteY1"/>
                </a:cxn>
                <a:cxn ang="0">
                  <a:pos x="connsiteX2" y="connsiteY2"/>
                </a:cxn>
                <a:cxn ang="0">
                  <a:pos x="connsiteX3" y="connsiteY3"/>
                </a:cxn>
              </a:cxnLst>
              <a:rect l="l" t="t" r="r" b="b"/>
              <a:pathLst>
                <a:path w="16638" h="19764">
                  <a:moveTo>
                    <a:pt x="16214" y="10116"/>
                  </a:moveTo>
                  <a:cubicBezTo>
                    <a:pt x="17397" y="5814"/>
                    <a:pt x="16322" y="-209"/>
                    <a:pt x="10191" y="6"/>
                  </a:cubicBezTo>
                  <a:cubicBezTo>
                    <a:pt x="2447" y="1189"/>
                    <a:pt x="-2070" y="11191"/>
                    <a:pt x="941" y="16784"/>
                  </a:cubicBezTo>
                  <a:cubicBezTo>
                    <a:pt x="4275" y="23023"/>
                    <a:pt x="13848" y="18828"/>
                    <a:pt x="16214" y="101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8" name="任意多边形: 形状 1495">
              <a:extLst>
                <a:ext uri="{FF2B5EF4-FFF2-40B4-BE49-F238E27FC236}">
                  <a16:creationId xmlns:a16="http://schemas.microsoft.com/office/drawing/2014/main" xmlns="" id="{27A40FD5-61EA-4A10-AF2A-52C4E7CC4773}"/>
                </a:ext>
              </a:extLst>
            </p:cNvPr>
            <p:cNvSpPr/>
            <p:nvPr/>
          </p:nvSpPr>
          <p:spPr>
            <a:xfrm>
              <a:off x="2390460" y="4617124"/>
              <a:ext cx="63528" cy="83540"/>
            </a:xfrm>
            <a:custGeom>
              <a:avLst/>
              <a:gdLst>
                <a:gd name="connsiteX0" fmla="*/ 935 w 15034"/>
                <a:gd name="connsiteY0" fmla="*/ 17436 h 19770"/>
                <a:gd name="connsiteX1" fmla="*/ 14487 w 15034"/>
                <a:gd name="connsiteY1" fmla="*/ 10015 h 19770"/>
                <a:gd name="connsiteX2" fmla="*/ 9647 w 15034"/>
                <a:gd name="connsiteY2" fmla="*/ 12 h 19770"/>
                <a:gd name="connsiteX3" fmla="*/ 935 w 15034"/>
                <a:gd name="connsiteY3" fmla="*/ 17436 h 19770"/>
              </a:gdLst>
              <a:ahLst/>
              <a:cxnLst>
                <a:cxn ang="0">
                  <a:pos x="connsiteX0" y="connsiteY0"/>
                </a:cxn>
                <a:cxn ang="0">
                  <a:pos x="connsiteX1" y="connsiteY1"/>
                </a:cxn>
                <a:cxn ang="0">
                  <a:pos x="connsiteX2" y="connsiteY2"/>
                </a:cxn>
                <a:cxn ang="0">
                  <a:pos x="connsiteX3" y="connsiteY3"/>
                </a:cxn>
              </a:cxnLst>
              <a:rect l="l" t="t" r="r" b="b"/>
              <a:pathLst>
                <a:path w="15034" h="19770">
                  <a:moveTo>
                    <a:pt x="935" y="17436"/>
                  </a:moveTo>
                  <a:cubicBezTo>
                    <a:pt x="3946" y="22814"/>
                    <a:pt x="12121" y="18297"/>
                    <a:pt x="14487" y="10015"/>
                  </a:cubicBezTo>
                  <a:cubicBezTo>
                    <a:pt x="15778" y="5713"/>
                    <a:pt x="15025" y="-310"/>
                    <a:pt x="9647" y="12"/>
                  </a:cubicBezTo>
                  <a:cubicBezTo>
                    <a:pt x="2548" y="1303"/>
                    <a:pt x="-2077" y="12274"/>
                    <a:pt x="935" y="174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9" name="任意多边形: 形状 1496">
              <a:extLst>
                <a:ext uri="{FF2B5EF4-FFF2-40B4-BE49-F238E27FC236}">
                  <a16:creationId xmlns:a16="http://schemas.microsoft.com/office/drawing/2014/main" xmlns="" id="{CF797CE0-DB88-4287-9198-2878B78EBD0E}"/>
                </a:ext>
              </a:extLst>
            </p:cNvPr>
            <p:cNvSpPr/>
            <p:nvPr/>
          </p:nvSpPr>
          <p:spPr>
            <a:xfrm>
              <a:off x="2613995" y="4588944"/>
              <a:ext cx="57223" cy="83899"/>
            </a:xfrm>
            <a:custGeom>
              <a:avLst/>
              <a:gdLst>
                <a:gd name="connsiteX0" fmla="*/ 12891 w 13542"/>
                <a:gd name="connsiteY0" fmla="*/ 10015 h 19855"/>
                <a:gd name="connsiteX1" fmla="*/ 9126 w 13542"/>
                <a:gd name="connsiteY1" fmla="*/ 12 h 19855"/>
                <a:gd name="connsiteX2" fmla="*/ 952 w 13542"/>
                <a:gd name="connsiteY2" fmla="*/ 18082 h 19855"/>
                <a:gd name="connsiteX3" fmla="*/ 12891 w 13542"/>
                <a:gd name="connsiteY3" fmla="*/ 10015 h 19855"/>
              </a:gdLst>
              <a:ahLst/>
              <a:cxnLst>
                <a:cxn ang="0">
                  <a:pos x="connsiteX0" y="connsiteY0"/>
                </a:cxn>
                <a:cxn ang="0">
                  <a:pos x="connsiteX1" y="connsiteY1"/>
                </a:cxn>
                <a:cxn ang="0">
                  <a:pos x="connsiteX2" y="connsiteY2"/>
                </a:cxn>
                <a:cxn ang="0">
                  <a:pos x="connsiteX3" y="connsiteY3"/>
                </a:cxn>
              </a:cxnLst>
              <a:rect l="l" t="t" r="r" b="b"/>
              <a:pathLst>
                <a:path w="13542" h="19855">
                  <a:moveTo>
                    <a:pt x="12891" y="10015"/>
                  </a:moveTo>
                  <a:cubicBezTo>
                    <a:pt x="14181" y="5713"/>
                    <a:pt x="13859" y="-310"/>
                    <a:pt x="9126" y="12"/>
                  </a:cubicBezTo>
                  <a:cubicBezTo>
                    <a:pt x="2458" y="1411"/>
                    <a:pt x="-2060" y="13242"/>
                    <a:pt x="952" y="18082"/>
                  </a:cubicBezTo>
                  <a:cubicBezTo>
                    <a:pt x="3641" y="22599"/>
                    <a:pt x="10417" y="17974"/>
                    <a:pt x="12891"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0" name="任意多边形: 形状 1497">
              <a:extLst>
                <a:ext uri="{FF2B5EF4-FFF2-40B4-BE49-F238E27FC236}">
                  <a16:creationId xmlns:a16="http://schemas.microsoft.com/office/drawing/2014/main" xmlns="" id="{B7B329D9-DEA9-4950-8182-0109B2385B9C}"/>
                </a:ext>
              </a:extLst>
            </p:cNvPr>
            <p:cNvSpPr/>
            <p:nvPr/>
          </p:nvSpPr>
          <p:spPr>
            <a:xfrm>
              <a:off x="2808630" y="4559403"/>
              <a:ext cx="51096" cy="84347"/>
            </a:xfrm>
            <a:custGeom>
              <a:avLst/>
              <a:gdLst>
                <a:gd name="connsiteX0" fmla="*/ 11250 w 12092"/>
                <a:gd name="connsiteY0" fmla="*/ 10015 h 19961"/>
                <a:gd name="connsiteX1" fmla="*/ 8561 w 12092"/>
                <a:gd name="connsiteY1" fmla="*/ 13 h 19961"/>
                <a:gd name="connsiteX2" fmla="*/ 602 w 12092"/>
                <a:gd name="connsiteY2" fmla="*/ 18190 h 19961"/>
                <a:gd name="connsiteX3" fmla="*/ 11250 w 12092"/>
                <a:gd name="connsiteY3" fmla="*/ 10015 h 19961"/>
              </a:gdLst>
              <a:ahLst/>
              <a:cxnLst>
                <a:cxn ang="0">
                  <a:pos x="connsiteX0" y="connsiteY0"/>
                </a:cxn>
                <a:cxn ang="0">
                  <a:pos x="connsiteX1" y="connsiteY1"/>
                </a:cxn>
                <a:cxn ang="0">
                  <a:pos x="connsiteX2" y="connsiteY2"/>
                </a:cxn>
                <a:cxn ang="0">
                  <a:pos x="connsiteX3" y="connsiteY3"/>
                </a:cxn>
              </a:cxnLst>
              <a:rect l="l" t="t" r="r" b="b"/>
              <a:pathLst>
                <a:path w="12092" h="19961">
                  <a:moveTo>
                    <a:pt x="11250" y="10015"/>
                  </a:moveTo>
                  <a:cubicBezTo>
                    <a:pt x="12649" y="5606"/>
                    <a:pt x="12649" y="-310"/>
                    <a:pt x="8561" y="13"/>
                  </a:cubicBezTo>
                  <a:cubicBezTo>
                    <a:pt x="2754" y="1518"/>
                    <a:pt x="-1656" y="13350"/>
                    <a:pt x="602" y="18190"/>
                  </a:cubicBezTo>
                  <a:cubicBezTo>
                    <a:pt x="2754" y="22707"/>
                    <a:pt x="8777" y="18082"/>
                    <a:pt x="11250"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1" name="任意多边形: 形状 1498">
              <a:extLst>
                <a:ext uri="{FF2B5EF4-FFF2-40B4-BE49-F238E27FC236}">
                  <a16:creationId xmlns:a16="http://schemas.microsoft.com/office/drawing/2014/main" xmlns="" id="{13CC4282-9E06-4C4F-AF36-9D0FDB99C55B}"/>
                </a:ext>
              </a:extLst>
            </p:cNvPr>
            <p:cNvSpPr/>
            <p:nvPr/>
          </p:nvSpPr>
          <p:spPr>
            <a:xfrm>
              <a:off x="2974485" y="4528911"/>
              <a:ext cx="44715" cy="84698"/>
            </a:xfrm>
            <a:custGeom>
              <a:avLst/>
              <a:gdLst>
                <a:gd name="connsiteX0" fmla="*/ 9538 w 10582"/>
                <a:gd name="connsiteY0" fmla="*/ 10024 h 20044"/>
                <a:gd name="connsiteX1" fmla="*/ 8032 w 10582"/>
                <a:gd name="connsiteY1" fmla="*/ 22 h 20044"/>
                <a:gd name="connsiteX2" fmla="*/ 503 w 10582"/>
                <a:gd name="connsiteY2" fmla="*/ 18844 h 20044"/>
                <a:gd name="connsiteX3" fmla="*/ 9538 w 10582"/>
                <a:gd name="connsiteY3" fmla="*/ 10024 h 20044"/>
              </a:gdLst>
              <a:ahLst/>
              <a:cxnLst>
                <a:cxn ang="0">
                  <a:pos x="connsiteX0" y="connsiteY0"/>
                </a:cxn>
                <a:cxn ang="0">
                  <a:pos x="connsiteX1" y="connsiteY1"/>
                </a:cxn>
                <a:cxn ang="0">
                  <a:pos x="connsiteX2" y="connsiteY2"/>
                </a:cxn>
                <a:cxn ang="0">
                  <a:pos x="connsiteX3" y="connsiteY3"/>
                </a:cxn>
              </a:cxnLst>
              <a:rect l="l" t="t" r="r" b="b"/>
              <a:pathLst>
                <a:path w="10582" h="20044">
                  <a:moveTo>
                    <a:pt x="9538" y="10024"/>
                  </a:moveTo>
                  <a:cubicBezTo>
                    <a:pt x="10936" y="5615"/>
                    <a:pt x="11366" y="-408"/>
                    <a:pt x="8032" y="22"/>
                  </a:cubicBezTo>
                  <a:cubicBezTo>
                    <a:pt x="2977" y="1635"/>
                    <a:pt x="-1540" y="14542"/>
                    <a:pt x="503" y="18844"/>
                  </a:cubicBezTo>
                  <a:cubicBezTo>
                    <a:pt x="2224" y="22393"/>
                    <a:pt x="7172" y="17661"/>
                    <a:pt x="9538" y="100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2" name="任意多边形: 形状 1499">
              <a:extLst>
                <a:ext uri="{FF2B5EF4-FFF2-40B4-BE49-F238E27FC236}">
                  <a16:creationId xmlns:a16="http://schemas.microsoft.com/office/drawing/2014/main" xmlns="" id="{CB71FB17-27D5-4297-A0FF-85048B46B6F6}"/>
                </a:ext>
              </a:extLst>
            </p:cNvPr>
            <p:cNvSpPr/>
            <p:nvPr/>
          </p:nvSpPr>
          <p:spPr>
            <a:xfrm>
              <a:off x="3110004" y="4497591"/>
              <a:ext cx="39146" cy="84804"/>
            </a:xfrm>
            <a:custGeom>
              <a:avLst/>
              <a:gdLst>
                <a:gd name="connsiteX0" fmla="*/ 7474 w 9264"/>
                <a:gd name="connsiteY0" fmla="*/ 12 h 20069"/>
                <a:gd name="connsiteX1" fmla="*/ 375 w 9264"/>
                <a:gd name="connsiteY1" fmla="*/ 19265 h 20069"/>
                <a:gd name="connsiteX2" fmla="*/ 7904 w 9264"/>
                <a:gd name="connsiteY2" fmla="*/ 10123 h 20069"/>
                <a:gd name="connsiteX3" fmla="*/ 7474 w 9264"/>
                <a:gd name="connsiteY3" fmla="*/ 12 h 20069"/>
              </a:gdLst>
              <a:ahLst/>
              <a:cxnLst>
                <a:cxn ang="0">
                  <a:pos x="connsiteX0" y="connsiteY0"/>
                </a:cxn>
                <a:cxn ang="0">
                  <a:pos x="connsiteX1" y="connsiteY1"/>
                </a:cxn>
                <a:cxn ang="0">
                  <a:pos x="connsiteX2" y="connsiteY2"/>
                </a:cxn>
                <a:cxn ang="0">
                  <a:pos x="connsiteX3" y="connsiteY3"/>
                </a:cxn>
              </a:cxnLst>
              <a:rect l="l" t="t" r="r" b="b"/>
              <a:pathLst>
                <a:path w="9264" h="20069">
                  <a:moveTo>
                    <a:pt x="7474" y="12"/>
                  </a:moveTo>
                  <a:cubicBezTo>
                    <a:pt x="3172" y="1733"/>
                    <a:pt x="-1346" y="15608"/>
                    <a:pt x="375" y="19265"/>
                  </a:cubicBezTo>
                  <a:cubicBezTo>
                    <a:pt x="1666" y="22061"/>
                    <a:pt x="5645" y="17221"/>
                    <a:pt x="7904" y="10123"/>
                  </a:cubicBezTo>
                  <a:cubicBezTo>
                    <a:pt x="9410" y="5713"/>
                    <a:pt x="10163" y="-310"/>
                    <a:pt x="747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3" name="任意多边形: 形状 1500">
              <a:extLst>
                <a:ext uri="{FF2B5EF4-FFF2-40B4-BE49-F238E27FC236}">
                  <a16:creationId xmlns:a16="http://schemas.microsoft.com/office/drawing/2014/main" xmlns="" id="{1DD1199C-7CDE-4BFE-BA8C-F9CDA3383679}"/>
                </a:ext>
              </a:extLst>
            </p:cNvPr>
            <p:cNvSpPr/>
            <p:nvPr/>
          </p:nvSpPr>
          <p:spPr>
            <a:xfrm>
              <a:off x="3214748" y="4465780"/>
              <a:ext cx="33961" cy="85040"/>
            </a:xfrm>
            <a:custGeom>
              <a:avLst/>
              <a:gdLst>
                <a:gd name="connsiteX0" fmla="*/ 6994 w 8037"/>
                <a:gd name="connsiteY0" fmla="*/ 12 h 20125"/>
                <a:gd name="connsiteX1" fmla="*/ 218 w 8037"/>
                <a:gd name="connsiteY1" fmla="*/ 19695 h 20125"/>
                <a:gd name="connsiteX2" fmla="*/ 6348 w 8037"/>
                <a:gd name="connsiteY2" fmla="*/ 10123 h 20125"/>
                <a:gd name="connsiteX3" fmla="*/ 6348 w 8037"/>
                <a:gd name="connsiteY3" fmla="*/ 10123 h 20125"/>
                <a:gd name="connsiteX4" fmla="*/ 6994 w 8037"/>
                <a:gd name="connsiteY4" fmla="*/ 12 h 20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7" h="20125">
                  <a:moveTo>
                    <a:pt x="6994" y="12"/>
                  </a:moveTo>
                  <a:cubicBezTo>
                    <a:pt x="3659" y="1841"/>
                    <a:pt x="-1073" y="16899"/>
                    <a:pt x="218" y="19695"/>
                  </a:cubicBezTo>
                  <a:cubicBezTo>
                    <a:pt x="1078" y="21631"/>
                    <a:pt x="4197" y="16791"/>
                    <a:pt x="6348" y="10123"/>
                  </a:cubicBezTo>
                  <a:lnTo>
                    <a:pt x="6348" y="10123"/>
                  </a:lnTo>
                  <a:cubicBezTo>
                    <a:pt x="7854" y="5713"/>
                    <a:pt x="8930" y="-310"/>
                    <a:pt x="699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4" name="任意多边形: 形状 1501">
              <a:extLst>
                <a:ext uri="{FF2B5EF4-FFF2-40B4-BE49-F238E27FC236}">
                  <a16:creationId xmlns:a16="http://schemas.microsoft.com/office/drawing/2014/main" xmlns="" id="{2826AB47-ED78-4603-831D-9EC362CC86AE}"/>
                </a:ext>
              </a:extLst>
            </p:cNvPr>
            <p:cNvSpPr/>
            <p:nvPr/>
          </p:nvSpPr>
          <p:spPr>
            <a:xfrm>
              <a:off x="3288054" y="4433471"/>
              <a:ext cx="29478" cy="85391"/>
            </a:xfrm>
            <a:custGeom>
              <a:avLst/>
              <a:gdLst>
                <a:gd name="connsiteX0" fmla="*/ 79 w 6976"/>
                <a:gd name="connsiteY0" fmla="*/ 20027 h 20208"/>
                <a:gd name="connsiteX1" fmla="*/ 4919 w 6976"/>
                <a:gd name="connsiteY1" fmla="*/ 10132 h 20208"/>
                <a:gd name="connsiteX2" fmla="*/ 6532 w 6976"/>
                <a:gd name="connsiteY2" fmla="*/ 21 h 20208"/>
                <a:gd name="connsiteX3" fmla="*/ 79 w 6976"/>
                <a:gd name="connsiteY3" fmla="*/ 20027 h 20208"/>
              </a:gdLst>
              <a:ahLst/>
              <a:cxnLst>
                <a:cxn ang="0">
                  <a:pos x="connsiteX0" y="connsiteY0"/>
                </a:cxn>
                <a:cxn ang="0">
                  <a:pos x="connsiteX1" y="connsiteY1"/>
                </a:cxn>
                <a:cxn ang="0">
                  <a:pos x="connsiteX2" y="connsiteY2"/>
                </a:cxn>
                <a:cxn ang="0">
                  <a:pos x="connsiteX3" y="connsiteY3"/>
                </a:cxn>
              </a:cxnLst>
              <a:rect l="l" t="t" r="r" b="b"/>
              <a:pathLst>
                <a:path w="6976" h="20208">
                  <a:moveTo>
                    <a:pt x="79" y="20027"/>
                  </a:moveTo>
                  <a:cubicBezTo>
                    <a:pt x="509" y="21210"/>
                    <a:pt x="2875" y="16477"/>
                    <a:pt x="4919" y="10132"/>
                  </a:cubicBezTo>
                  <a:cubicBezTo>
                    <a:pt x="6317" y="5722"/>
                    <a:pt x="7715" y="-409"/>
                    <a:pt x="6532" y="21"/>
                  </a:cubicBezTo>
                  <a:cubicBezTo>
                    <a:pt x="4166" y="2065"/>
                    <a:pt x="-674" y="18198"/>
                    <a:pt x="79" y="200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5" name="任意多边形: 形状 1502">
              <a:extLst>
                <a:ext uri="{FF2B5EF4-FFF2-40B4-BE49-F238E27FC236}">
                  <a16:creationId xmlns:a16="http://schemas.microsoft.com/office/drawing/2014/main" xmlns="" id="{0F9A8BA6-8FEC-43A9-8769-93808F2FE696}"/>
                </a:ext>
              </a:extLst>
            </p:cNvPr>
            <p:cNvSpPr/>
            <p:nvPr/>
          </p:nvSpPr>
          <p:spPr>
            <a:xfrm>
              <a:off x="3328747" y="4401750"/>
              <a:ext cx="26511" cy="85442"/>
            </a:xfrm>
            <a:custGeom>
              <a:avLst/>
              <a:gdLst>
                <a:gd name="connsiteX0" fmla="*/ 3571 w 6274"/>
                <a:gd name="connsiteY0" fmla="*/ 10218 h 20220"/>
                <a:gd name="connsiteX1" fmla="*/ 6260 w 6274"/>
                <a:gd name="connsiteY1" fmla="*/ 0 h 20220"/>
                <a:gd name="connsiteX2" fmla="*/ 22 w 6274"/>
                <a:gd name="connsiteY2" fmla="*/ 20221 h 20220"/>
                <a:gd name="connsiteX3" fmla="*/ 3571 w 6274"/>
                <a:gd name="connsiteY3" fmla="*/ 10218 h 20220"/>
              </a:gdLst>
              <a:ahLst/>
              <a:cxnLst>
                <a:cxn ang="0">
                  <a:pos x="connsiteX0" y="connsiteY0"/>
                </a:cxn>
                <a:cxn ang="0">
                  <a:pos x="connsiteX1" y="connsiteY1"/>
                </a:cxn>
                <a:cxn ang="0">
                  <a:pos x="connsiteX2" y="connsiteY2"/>
                </a:cxn>
                <a:cxn ang="0">
                  <a:pos x="connsiteX3" y="connsiteY3"/>
                </a:cxn>
              </a:cxnLst>
              <a:rect l="l" t="t" r="r" b="b"/>
              <a:pathLst>
                <a:path w="6274" h="20220">
                  <a:moveTo>
                    <a:pt x="3571" y="10218"/>
                  </a:moveTo>
                  <a:cubicBezTo>
                    <a:pt x="4216" y="7959"/>
                    <a:pt x="6475" y="645"/>
                    <a:pt x="6260" y="0"/>
                  </a:cubicBezTo>
                  <a:cubicBezTo>
                    <a:pt x="5722" y="968"/>
                    <a:pt x="-409" y="19252"/>
                    <a:pt x="22" y="20221"/>
                  </a:cubicBezTo>
                  <a:cubicBezTo>
                    <a:pt x="667" y="19145"/>
                    <a:pt x="2603" y="13229"/>
                    <a:pt x="3571"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0" name="任意多边形: 形状 1517">
              <a:extLst>
                <a:ext uri="{FF2B5EF4-FFF2-40B4-BE49-F238E27FC236}">
                  <a16:creationId xmlns:a16="http://schemas.microsoft.com/office/drawing/2014/main" xmlns="" id="{25D8E0DC-EDF0-4820-A51B-C1187A1A0BCC}"/>
                </a:ext>
              </a:extLst>
            </p:cNvPr>
            <p:cNvSpPr/>
            <p:nvPr/>
          </p:nvSpPr>
          <p:spPr>
            <a:xfrm>
              <a:off x="122457" y="4933952"/>
              <a:ext cx="82332" cy="79433"/>
            </a:xfrm>
            <a:custGeom>
              <a:avLst/>
              <a:gdLst>
                <a:gd name="connsiteX0" fmla="*/ 19460 w 19484"/>
                <a:gd name="connsiteY0" fmla="*/ 10218 h 18798"/>
                <a:gd name="connsiteX1" fmla="*/ 9457 w 19484"/>
                <a:gd name="connsiteY1" fmla="*/ 0 h 18798"/>
                <a:gd name="connsiteX2" fmla="*/ 2466 w 19484"/>
                <a:gd name="connsiteY2" fmla="*/ 15488 h 18798"/>
                <a:gd name="connsiteX3" fmla="*/ 19460 w 19484"/>
                <a:gd name="connsiteY3" fmla="*/ 10218 h 18798"/>
              </a:gdLst>
              <a:ahLst/>
              <a:cxnLst>
                <a:cxn ang="0">
                  <a:pos x="connsiteX0" y="connsiteY0"/>
                </a:cxn>
                <a:cxn ang="0">
                  <a:pos x="connsiteX1" y="connsiteY1"/>
                </a:cxn>
                <a:cxn ang="0">
                  <a:pos x="connsiteX2" y="connsiteY2"/>
                </a:cxn>
                <a:cxn ang="0">
                  <a:pos x="connsiteX3" y="connsiteY3"/>
                </a:cxn>
              </a:cxnLst>
              <a:rect l="l" t="t" r="r" b="b"/>
              <a:pathLst>
                <a:path w="19484" h="18798">
                  <a:moveTo>
                    <a:pt x="19460" y="10218"/>
                  </a:moveTo>
                  <a:cubicBezTo>
                    <a:pt x="19783" y="6131"/>
                    <a:pt x="16879" y="215"/>
                    <a:pt x="9457" y="0"/>
                  </a:cubicBezTo>
                  <a:cubicBezTo>
                    <a:pt x="315" y="645"/>
                    <a:pt x="-2589" y="9895"/>
                    <a:pt x="2466" y="15488"/>
                  </a:cubicBezTo>
                  <a:cubicBezTo>
                    <a:pt x="8167" y="21834"/>
                    <a:pt x="18815" y="18499"/>
                    <a:pt x="19460"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1" name="任意多边形: 形状 1518">
              <a:extLst>
                <a:ext uri="{FF2B5EF4-FFF2-40B4-BE49-F238E27FC236}">
                  <a16:creationId xmlns:a16="http://schemas.microsoft.com/office/drawing/2014/main" xmlns="" id="{45B1CBD4-B18E-44F2-90F0-DCD0B4AD353D}"/>
                </a:ext>
              </a:extLst>
            </p:cNvPr>
            <p:cNvSpPr/>
            <p:nvPr/>
          </p:nvSpPr>
          <p:spPr>
            <a:xfrm>
              <a:off x="437117" y="4927136"/>
              <a:ext cx="82268" cy="79424"/>
            </a:xfrm>
            <a:custGeom>
              <a:avLst/>
              <a:gdLst>
                <a:gd name="connsiteX0" fmla="*/ 9852 w 19469"/>
                <a:gd name="connsiteY0" fmla="*/ 0 h 18796"/>
                <a:gd name="connsiteX1" fmla="*/ 2215 w 19469"/>
                <a:gd name="connsiteY1" fmla="*/ 15596 h 18796"/>
                <a:gd name="connsiteX2" fmla="*/ 19424 w 19469"/>
                <a:gd name="connsiteY2" fmla="*/ 10110 h 18796"/>
                <a:gd name="connsiteX3" fmla="*/ 9852 w 19469"/>
                <a:gd name="connsiteY3" fmla="*/ 0 h 18796"/>
              </a:gdLst>
              <a:ahLst/>
              <a:cxnLst>
                <a:cxn ang="0">
                  <a:pos x="connsiteX0" y="connsiteY0"/>
                </a:cxn>
                <a:cxn ang="0">
                  <a:pos x="connsiteX1" y="connsiteY1"/>
                </a:cxn>
                <a:cxn ang="0">
                  <a:pos x="connsiteX2" y="connsiteY2"/>
                </a:cxn>
                <a:cxn ang="0">
                  <a:pos x="connsiteX3" y="connsiteY3"/>
                </a:cxn>
              </a:cxnLst>
              <a:rect l="l" t="t" r="r" b="b"/>
              <a:pathLst>
                <a:path w="19469" h="18796">
                  <a:moveTo>
                    <a:pt x="9852" y="0"/>
                  </a:moveTo>
                  <a:cubicBezTo>
                    <a:pt x="709" y="753"/>
                    <a:pt x="-2625" y="10003"/>
                    <a:pt x="2215" y="15596"/>
                  </a:cubicBezTo>
                  <a:cubicBezTo>
                    <a:pt x="7593" y="21834"/>
                    <a:pt x="18456" y="18392"/>
                    <a:pt x="19424" y="10110"/>
                  </a:cubicBezTo>
                  <a:cubicBezTo>
                    <a:pt x="19854" y="5916"/>
                    <a:pt x="17273" y="107"/>
                    <a:pt x="98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2" name="任意多边形: 形状 1519">
              <a:extLst>
                <a:ext uri="{FF2B5EF4-FFF2-40B4-BE49-F238E27FC236}">
                  <a16:creationId xmlns:a16="http://schemas.microsoft.com/office/drawing/2014/main" xmlns="" id="{0C8911B6-ED4D-4F0D-89A7-E2DE277E37E9}"/>
                </a:ext>
              </a:extLst>
            </p:cNvPr>
            <p:cNvSpPr/>
            <p:nvPr/>
          </p:nvSpPr>
          <p:spPr>
            <a:xfrm>
              <a:off x="751206" y="4916681"/>
              <a:ext cx="82010" cy="79767"/>
            </a:xfrm>
            <a:custGeom>
              <a:avLst/>
              <a:gdLst>
                <a:gd name="connsiteX0" fmla="*/ 19307 w 19408"/>
                <a:gd name="connsiteY0" fmla="*/ 10003 h 18877"/>
                <a:gd name="connsiteX1" fmla="*/ 10272 w 19408"/>
                <a:gd name="connsiteY1" fmla="*/ 0 h 18877"/>
                <a:gd name="connsiteX2" fmla="*/ 1453 w 19408"/>
                <a:gd name="connsiteY2" fmla="*/ 14950 h 18877"/>
                <a:gd name="connsiteX3" fmla="*/ 19307 w 19408"/>
                <a:gd name="connsiteY3" fmla="*/ 10003 h 18877"/>
              </a:gdLst>
              <a:ahLst/>
              <a:cxnLst>
                <a:cxn ang="0">
                  <a:pos x="connsiteX0" y="connsiteY0"/>
                </a:cxn>
                <a:cxn ang="0">
                  <a:pos x="connsiteX1" y="connsiteY1"/>
                </a:cxn>
                <a:cxn ang="0">
                  <a:pos x="connsiteX2" y="connsiteY2"/>
                </a:cxn>
                <a:cxn ang="0">
                  <a:pos x="connsiteX3" y="connsiteY3"/>
                </a:cxn>
              </a:cxnLst>
              <a:rect l="l" t="t" r="r" b="b"/>
              <a:pathLst>
                <a:path w="19408" h="18877">
                  <a:moveTo>
                    <a:pt x="19307" y="10003"/>
                  </a:moveTo>
                  <a:cubicBezTo>
                    <a:pt x="19953" y="5916"/>
                    <a:pt x="17586" y="108"/>
                    <a:pt x="10272" y="0"/>
                  </a:cubicBezTo>
                  <a:cubicBezTo>
                    <a:pt x="1453" y="753"/>
                    <a:pt x="-2312" y="9357"/>
                    <a:pt x="1453" y="14950"/>
                  </a:cubicBezTo>
                  <a:cubicBezTo>
                    <a:pt x="6078" y="22156"/>
                    <a:pt x="17801" y="18822"/>
                    <a:pt x="19307" y="100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3" name="任意多边形: 形状 1520">
              <a:extLst>
                <a:ext uri="{FF2B5EF4-FFF2-40B4-BE49-F238E27FC236}">
                  <a16:creationId xmlns:a16="http://schemas.microsoft.com/office/drawing/2014/main" xmlns="" id="{4A5AC741-A24E-4EA9-A78F-D20B2A272C69}"/>
                </a:ext>
              </a:extLst>
            </p:cNvPr>
            <p:cNvSpPr/>
            <p:nvPr/>
          </p:nvSpPr>
          <p:spPr>
            <a:xfrm>
              <a:off x="1062468" y="4903050"/>
              <a:ext cx="81060" cy="79965"/>
            </a:xfrm>
            <a:custGeom>
              <a:avLst/>
              <a:gdLst>
                <a:gd name="connsiteX0" fmla="*/ 19000 w 19183"/>
                <a:gd name="connsiteY0" fmla="*/ 9895 h 18924"/>
                <a:gd name="connsiteX1" fmla="*/ 10503 w 19183"/>
                <a:gd name="connsiteY1" fmla="*/ 0 h 18924"/>
                <a:gd name="connsiteX2" fmla="*/ 1145 w 19183"/>
                <a:gd name="connsiteY2" fmla="*/ 15165 h 18924"/>
                <a:gd name="connsiteX3" fmla="*/ 19000 w 19183"/>
                <a:gd name="connsiteY3" fmla="*/ 9895 h 18924"/>
              </a:gdLst>
              <a:ahLst/>
              <a:cxnLst>
                <a:cxn ang="0">
                  <a:pos x="connsiteX0" y="connsiteY0"/>
                </a:cxn>
                <a:cxn ang="0">
                  <a:pos x="connsiteX1" y="connsiteY1"/>
                </a:cxn>
                <a:cxn ang="0">
                  <a:pos x="connsiteX2" y="connsiteY2"/>
                </a:cxn>
                <a:cxn ang="0">
                  <a:pos x="connsiteX3" y="connsiteY3"/>
                </a:cxn>
              </a:cxnLst>
              <a:rect l="l" t="t" r="r" b="b"/>
              <a:pathLst>
                <a:path w="19183" h="18924">
                  <a:moveTo>
                    <a:pt x="19000" y="9895"/>
                  </a:moveTo>
                  <a:cubicBezTo>
                    <a:pt x="19860" y="5808"/>
                    <a:pt x="17816" y="0"/>
                    <a:pt x="10503" y="0"/>
                  </a:cubicBezTo>
                  <a:cubicBezTo>
                    <a:pt x="2006" y="860"/>
                    <a:pt x="-2189" y="9572"/>
                    <a:pt x="1145" y="15165"/>
                  </a:cubicBezTo>
                  <a:cubicBezTo>
                    <a:pt x="5555" y="22156"/>
                    <a:pt x="17279" y="18822"/>
                    <a:pt x="19000"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4" name="任意多边形: 形状 1521">
              <a:extLst>
                <a:ext uri="{FF2B5EF4-FFF2-40B4-BE49-F238E27FC236}">
                  <a16:creationId xmlns:a16="http://schemas.microsoft.com/office/drawing/2014/main" xmlns="" id="{FE017AAB-BF0B-4C42-A270-5F2B65F07406}"/>
                </a:ext>
              </a:extLst>
            </p:cNvPr>
            <p:cNvSpPr/>
            <p:nvPr/>
          </p:nvSpPr>
          <p:spPr>
            <a:xfrm>
              <a:off x="1369124" y="4885775"/>
              <a:ext cx="79733" cy="79851"/>
            </a:xfrm>
            <a:custGeom>
              <a:avLst/>
              <a:gdLst>
                <a:gd name="connsiteX0" fmla="*/ 18598 w 18869"/>
                <a:gd name="connsiteY0" fmla="*/ 9895 h 18897"/>
                <a:gd name="connsiteX1" fmla="*/ 10747 w 18869"/>
                <a:gd name="connsiteY1" fmla="*/ 0 h 18897"/>
                <a:gd name="connsiteX2" fmla="*/ 959 w 18869"/>
                <a:gd name="connsiteY2" fmla="*/ 15273 h 18897"/>
                <a:gd name="connsiteX3" fmla="*/ 18598 w 18869"/>
                <a:gd name="connsiteY3" fmla="*/ 9895 h 18897"/>
              </a:gdLst>
              <a:ahLst/>
              <a:cxnLst>
                <a:cxn ang="0">
                  <a:pos x="connsiteX0" y="connsiteY0"/>
                </a:cxn>
                <a:cxn ang="0">
                  <a:pos x="connsiteX1" y="connsiteY1"/>
                </a:cxn>
                <a:cxn ang="0">
                  <a:pos x="connsiteX2" y="connsiteY2"/>
                </a:cxn>
                <a:cxn ang="0">
                  <a:pos x="connsiteX3" y="connsiteY3"/>
                </a:cxn>
              </a:cxnLst>
              <a:rect l="l" t="t" r="r" b="b"/>
              <a:pathLst>
                <a:path w="18869" h="18897">
                  <a:moveTo>
                    <a:pt x="18598" y="9895"/>
                  </a:moveTo>
                  <a:cubicBezTo>
                    <a:pt x="19566" y="6023"/>
                    <a:pt x="18168" y="0"/>
                    <a:pt x="10747" y="0"/>
                  </a:cubicBezTo>
                  <a:cubicBezTo>
                    <a:pt x="2250" y="968"/>
                    <a:pt x="-2052" y="9680"/>
                    <a:pt x="959" y="15273"/>
                  </a:cubicBezTo>
                  <a:cubicBezTo>
                    <a:pt x="4831" y="22157"/>
                    <a:pt x="16555" y="18607"/>
                    <a:pt x="18598"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5" name="任意多边形: 形状 1522">
              <a:extLst>
                <a:ext uri="{FF2B5EF4-FFF2-40B4-BE49-F238E27FC236}">
                  <a16:creationId xmlns:a16="http://schemas.microsoft.com/office/drawing/2014/main" xmlns="" id="{E7126B99-C238-4231-872F-9423B7361298}"/>
                </a:ext>
              </a:extLst>
            </p:cNvPr>
            <p:cNvSpPr/>
            <p:nvPr/>
          </p:nvSpPr>
          <p:spPr>
            <a:xfrm>
              <a:off x="1667582" y="4865776"/>
              <a:ext cx="78005" cy="80151"/>
            </a:xfrm>
            <a:custGeom>
              <a:avLst/>
              <a:gdLst>
                <a:gd name="connsiteX0" fmla="*/ 18093 w 18460"/>
                <a:gd name="connsiteY0" fmla="*/ 9789 h 18968"/>
                <a:gd name="connsiteX1" fmla="*/ 10887 w 18460"/>
                <a:gd name="connsiteY1" fmla="*/ 1 h 18968"/>
                <a:gd name="connsiteX2" fmla="*/ 776 w 18460"/>
                <a:gd name="connsiteY2" fmla="*/ 15382 h 18968"/>
                <a:gd name="connsiteX3" fmla="*/ 18093 w 18460"/>
                <a:gd name="connsiteY3" fmla="*/ 9789 h 18968"/>
              </a:gdLst>
              <a:ahLst/>
              <a:cxnLst>
                <a:cxn ang="0">
                  <a:pos x="connsiteX0" y="connsiteY0"/>
                </a:cxn>
                <a:cxn ang="0">
                  <a:pos x="connsiteX1" y="connsiteY1"/>
                </a:cxn>
                <a:cxn ang="0">
                  <a:pos x="connsiteX2" y="connsiteY2"/>
                </a:cxn>
                <a:cxn ang="0">
                  <a:pos x="connsiteX3" y="connsiteY3"/>
                </a:cxn>
              </a:cxnLst>
              <a:rect l="l" t="t" r="r" b="b"/>
              <a:pathLst>
                <a:path w="18460" h="18968">
                  <a:moveTo>
                    <a:pt x="18093" y="9789"/>
                  </a:moveTo>
                  <a:cubicBezTo>
                    <a:pt x="19169" y="5917"/>
                    <a:pt x="18201" y="-106"/>
                    <a:pt x="10887" y="1"/>
                  </a:cubicBezTo>
                  <a:cubicBezTo>
                    <a:pt x="2605" y="1077"/>
                    <a:pt x="-1912" y="9789"/>
                    <a:pt x="776" y="15382"/>
                  </a:cubicBezTo>
                  <a:cubicBezTo>
                    <a:pt x="4218" y="22265"/>
                    <a:pt x="15727" y="18608"/>
                    <a:pt x="18093" y="97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6" name="任意多边形: 形状 1523">
              <a:extLst>
                <a:ext uri="{FF2B5EF4-FFF2-40B4-BE49-F238E27FC236}">
                  <a16:creationId xmlns:a16="http://schemas.microsoft.com/office/drawing/2014/main" xmlns="" id="{D9299BBE-A2AE-4912-AB1B-4D00306DF0FD}"/>
                </a:ext>
              </a:extLst>
            </p:cNvPr>
            <p:cNvSpPr/>
            <p:nvPr/>
          </p:nvSpPr>
          <p:spPr>
            <a:xfrm>
              <a:off x="1953330" y="4842577"/>
              <a:ext cx="72706" cy="80734"/>
            </a:xfrm>
            <a:custGeom>
              <a:avLst/>
              <a:gdLst>
                <a:gd name="connsiteX0" fmla="*/ 16725 w 17206"/>
                <a:gd name="connsiteY0" fmla="*/ 9793 h 19106"/>
                <a:gd name="connsiteX1" fmla="*/ 16725 w 17206"/>
                <a:gd name="connsiteY1" fmla="*/ 9793 h 19106"/>
                <a:gd name="connsiteX2" fmla="*/ 10701 w 17206"/>
                <a:gd name="connsiteY2" fmla="*/ 6 h 19106"/>
                <a:gd name="connsiteX3" fmla="*/ 914 w 17206"/>
                <a:gd name="connsiteY3" fmla="*/ 16139 h 19106"/>
                <a:gd name="connsiteX4" fmla="*/ 16725 w 17206"/>
                <a:gd name="connsiteY4" fmla="*/ 9793 h 19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9106">
                  <a:moveTo>
                    <a:pt x="16725" y="9793"/>
                  </a:moveTo>
                  <a:lnTo>
                    <a:pt x="16725" y="9793"/>
                  </a:lnTo>
                  <a:cubicBezTo>
                    <a:pt x="18015" y="5599"/>
                    <a:pt x="16940" y="-209"/>
                    <a:pt x="10701" y="6"/>
                  </a:cubicBezTo>
                  <a:cubicBezTo>
                    <a:pt x="2635" y="1189"/>
                    <a:pt x="-2098" y="10761"/>
                    <a:pt x="914" y="16139"/>
                  </a:cubicBezTo>
                  <a:cubicBezTo>
                    <a:pt x="4248" y="22270"/>
                    <a:pt x="14143" y="18290"/>
                    <a:pt x="16725" y="97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7" name="任意多边形: 形状 1524">
              <a:extLst>
                <a:ext uri="{FF2B5EF4-FFF2-40B4-BE49-F238E27FC236}">
                  <a16:creationId xmlns:a16="http://schemas.microsoft.com/office/drawing/2014/main" xmlns="" id="{4734400B-7B45-498D-9B80-E451C30D22F3}"/>
                </a:ext>
              </a:extLst>
            </p:cNvPr>
            <p:cNvSpPr/>
            <p:nvPr/>
          </p:nvSpPr>
          <p:spPr>
            <a:xfrm>
              <a:off x="2213885" y="4817578"/>
              <a:ext cx="66464" cy="80772"/>
            </a:xfrm>
            <a:custGeom>
              <a:avLst/>
              <a:gdLst>
                <a:gd name="connsiteX0" fmla="*/ 10240 w 15729"/>
                <a:gd name="connsiteY0" fmla="*/ 6 h 19115"/>
                <a:gd name="connsiteX1" fmla="*/ 560 w 15729"/>
                <a:gd name="connsiteY1" fmla="*/ 16247 h 19115"/>
                <a:gd name="connsiteX2" fmla="*/ 15080 w 15729"/>
                <a:gd name="connsiteY2" fmla="*/ 9793 h 19115"/>
                <a:gd name="connsiteX3" fmla="*/ 10240 w 15729"/>
                <a:gd name="connsiteY3" fmla="*/ 6 h 19115"/>
              </a:gdLst>
              <a:ahLst/>
              <a:cxnLst>
                <a:cxn ang="0">
                  <a:pos x="connsiteX0" y="connsiteY0"/>
                </a:cxn>
                <a:cxn ang="0">
                  <a:pos x="connsiteX1" y="connsiteY1"/>
                </a:cxn>
                <a:cxn ang="0">
                  <a:pos x="connsiteX2" y="connsiteY2"/>
                </a:cxn>
                <a:cxn ang="0">
                  <a:pos x="connsiteX3" y="connsiteY3"/>
                </a:cxn>
              </a:cxnLst>
              <a:rect l="l" t="t" r="r" b="b"/>
              <a:pathLst>
                <a:path w="15729" h="19115">
                  <a:moveTo>
                    <a:pt x="10240" y="6"/>
                  </a:moveTo>
                  <a:cubicBezTo>
                    <a:pt x="3142" y="1189"/>
                    <a:pt x="-1698" y="10977"/>
                    <a:pt x="560" y="16247"/>
                  </a:cubicBezTo>
                  <a:cubicBezTo>
                    <a:pt x="3249" y="22270"/>
                    <a:pt x="12284" y="18183"/>
                    <a:pt x="15080" y="9793"/>
                  </a:cubicBezTo>
                  <a:cubicBezTo>
                    <a:pt x="16479" y="5599"/>
                    <a:pt x="15941" y="-209"/>
                    <a:pt x="1024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8" name="任意多边形: 形状 1525">
              <a:extLst>
                <a:ext uri="{FF2B5EF4-FFF2-40B4-BE49-F238E27FC236}">
                  <a16:creationId xmlns:a16="http://schemas.microsoft.com/office/drawing/2014/main" xmlns="" id="{A409E78E-F807-4E7A-9F9E-BF4A995E93DC}"/>
                </a:ext>
              </a:extLst>
            </p:cNvPr>
            <p:cNvSpPr/>
            <p:nvPr/>
          </p:nvSpPr>
          <p:spPr>
            <a:xfrm>
              <a:off x="2447320" y="4791190"/>
              <a:ext cx="60980" cy="81051"/>
            </a:xfrm>
            <a:custGeom>
              <a:avLst/>
              <a:gdLst>
                <a:gd name="connsiteX0" fmla="*/ 13615 w 14431"/>
                <a:gd name="connsiteY0" fmla="*/ 9693 h 19181"/>
                <a:gd name="connsiteX1" fmla="*/ 9850 w 14431"/>
                <a:gd name="connsiteY1" fmla="*/ 13 h 19181"/>
                <a:gd name="connsiteX2" fmla="*/ 600 w 14431"/>
                <a:gd name="connsiteY2" fmla="*/ 17007 h 19181"/>
                <a:gd name="connsiteX3" fmla="*/ 13615 w 14431"/>
                <a:gd name="connsiteY3" fmla="*/ 9693 h 19181"/>
              </a:gdLst>
              <a:ahLst/>
              <a:cxnLst>
                <a:cxn ang="0">
                  <a:pos x="connsiteX0" y="connsiteY0"/>
                </a:cxn>
                <a:cxn ang="0">
                  <a:pos x="connsiteX1" y="connsiteY1"/>
                </a:cxn>
                <a:cxn ang="0">
                  <a:pos x="connsiteX2" y="connsiteY2"/>
                </a:cxn>
                <a:cxn ang="0">
                  <a:pos x="connsiteX3" y="connsiteY3"/>
                </a:cxn>
              </a:cxnLst>
              <a:rect l="l" t="t" r="r" b="b"/>
              <a:pathLst>
                <a:path w="14431" h="19181">
                  <a:moveTo>
                    <a:pt x="13615" y="9693"/>
                  </a:moveTo>
                  <a:cubicBezTo>
                    <a:pt x="15120" y="5498"/>
                    <a:pt x="14905" y="-310"/>
                    <a:pt x="9850" y="13"/>
                  </a:cubicBezTo>
                  <a:cubicBezTo>
                    <a:pt x="3182" y="1304"/>
                    <a:pt x="-1766" y="11952"/>
                    <a:pt x="600" y="17007"/>
                  </a:cubicBezTo>
                  <a:cubicBezTo>
                    <a:pt x="2967" y="22062"/>
                    <a:pt x="10818" y="17760"/>
                    <a:pt x="13615" y="96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9" name="任意多边形: 形状 1526">
              <a:extLst>
                <a:ext uri="{FF2B5EF4-FFF2-40B4-BE49-F238E27FC236}">
                  <a16:creationId xmlns:a16="http://schemas.microsoft.com/office/drawing/2014/main" xmlns="" id="{FAAE458E-F0E7-4E67-A6BF-BF9EC7E2CD2A}"/>
                </a:ext>
              </a:extLst>
            </p:cNvPr>
            <p:cNvSpPr/>
            <p:nvPr/>
          </p:nvSpPr>
          <p:spPr>
            <a:xfrm>
              <a:off x="2653229" y="4763013"/>
              <a:ext cx="55284" cy="81182"/>
            </a:xfrm>
            <a:custGeom>
              <a:avLst/>
              <a:gdLst>
                <a:gd name="connsiteX0" fmla="*/ 594 w 13083"/>
                <a:gd name="connsiteY0" fmla="*/ 17544 h 19212"/>
                <a:gd name="connsiteX1" fmla="*/ 12103 w 13083"/>
                <a:gd name="connsiteY1" fmla="*/ 9693 h 19212"/>
                <a:gd name="connsiteX2" fmla="*/ 9521 w 13083"/>
                <a:gd name="connsiteY2" fmla="*/ 13 h 19212"/>
                <a:gd name="connsiteX3" fmla="*/ 594 w 13083"/>
                <a:gd name="connsiteY3" fmla="*/ 17544 h 19212"/>
              </a:gdLst>
              <a:ahLst/>
              <a:cxnLst>
                <a:cxn ang="0">
                  <a:pos x="connsiteX0" y="connsiteY0"/>
                </a:cxn>
                <a:cxn ang="0">
                  <a:pos x="connsiteX1" y="connsiteY1"/>
                </a:cxn>
                <a:cxn ang="0">
                  <a:pos x="connsiteX2" y="connsiteY2"/>
                </a:cxn>
                <a:cxn ang="0">
                  <a:pos x="connsiteX3" y="connsiteY3"/>
                </a:cxn>
              </a:cxnLst>
              <a:rect l="l" t="t" r="r" b="b"/>
              <a:pathLst>
                <a:path w="13083" h="19212">
                  <a:moveTo>
                    <a:pt x="594" y="17544"/>
                  </a:moveTo>
                  <a:cubicBezTo>
                    <a:pt x="2745" y="21847"/>
                    <a:pt x="9306" y="17329"/>
                    <a:pt x="12103" y="9693"/>
                  </a:cubicBezTo>
                  <a:cubicBezTo>
                    <a:pt x="13608" y="5498"/>
                    <a:pt x="13823" y="-310"/>
                    <a:pt x="9521" y="13"/>
                  </a:cubicBezTo>
                  <a:cubicBezTo>
                    <a:pt x="3283" y="1411"/>
                    <a:pt x="-1772" y="12812"/>
                    <a:pt x="594" y="175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0" name="任意多边形: 形状 1527">
              <a:extLst>
                <a:ext uri="{FF2B5EF4-FFF2-40B4-BE49-F238E27FC236}">
                  <a16:creationId xmlns:a16="http://schemas.microsoft.com/office/drawing/2014/main" xmlns="" id="{8463D3AE-74D6-47C8-BCF0-1B3C6E928FB8}"/>
                </a:ext>
              </a:extLst>
            </p:cNvPr>
            <p:cNvSpPr/>
            <p:nvPr/>
          </p:nvSpPr>
          <p:spPr>
            <a:xfrm>
              <a:off x="2830852" y="4733016"/>
              <a:ext cx="49803" cy="82070"/>
            </a:xfrm>
            <a:custGeom>
              <a:avLst/>
              <a:gdLst>
                <a:gd name="connsiteX0" fmla="*/ 10509 w 11786"/>
                <a:gd name="connsiteY0" fmla="*/ 9800 h 19422"/>
                <a:gd name="connsiteX1" fmla="*/ 9003 w 11786"/>
                <a:gd name="connsiteY1" fmla="*/ 13 h 19422"/>
                <a:gd name="connsiteX2" fmla="*/ 506 w 11786"/>
                <a:gd name="connsiteY2" fmla="*/ 18190 h 19422"/>
                <a:gd name="connsiteX3" fmla="*/ 10509 w 11786"/>
                <a:gd name="connsiteY3" fmla="*/ 9800 h 19422"/>
              </a:gdLst>
              <a:ahLst/>
              <a:cxnLst>
                <a:cxn ang="0">
                  <a:pos x="connsiteX0" y="connsiteY0"/>
                </a:cxn>
                <a:cxn ang="0">
                  <a:pos x="connsiteX1" y="connsiteY1"/>
                </a:cxn>
                <a:cxn ang="0">
                  <a:pos x="connsiteX2" y="connsiteY2"/>
                </a:cxn>
                <a:cxn ang="0">
                  <a:pos x="connsiteX3" y="connsiteY3"/>
                </a:cxn>
              </a:cxnLst>
              <a:rect l="l" t="t" r="r" b="b"/>
              <a:pathLst>
                <a:path w="11786" h="19422">
                  <a:moveTo>
                    <a:pt x="10509" y="9800"/>
                  </a:moveTo>
                  <a:cubicBezTo>
                    <a:pt x="12122" y="5606"/>
                    <a:pt x="12768" y="-310"/>
                    <a:pt x="9003" y="13"/>
                  </a:cubicBezTo>
                  <a:cubicBezTo>
                    <a:pt x="3410" y="1518"/>
                    <a:pt x="-1645" y="13995"/>
                    <a:pt x="506" y="18190"/>
                  </a:cubicBezTo>
                  <a:cubicBezTo>
                    <a:pt x="2335" y="21739"/>
                    <a:pt x="7713" y="17222"/>
                    <a:pt x="10509"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1" name="任意多边形: 形状 1528">
              <a:extLst>
                <a:ext uri="{FF2B5EF4-FFF2-40B4-BE49-F238E27FC236}">
                  <a16:creationId xmlns:a16="http://schemas.microsoft.com/office/drawing/2014/main" xmlns="" id="{42502FA5-519F-4B19-B721-954FFB95A5AA}"/>
                </a:ext>
              </a:extLst>
            </p:cNvPr>
            <p:cNvSpPr/>
            <p:nvPr/>
          </p:nvSpPr>
          <p:spPr>
            <a:xfrm>
              <a:off x="2979416" y="4703018"/>
              <a:ext cx="44538" cy="82175"/>
            </a:xfrm>
            <a:custGeom>
              <a:avLst/>
              <a:gdLst>
                <a:gd name="connsiteX0" fmla="*/ 9015 w 10540"/>
                <a:gd name="connsiteY0" fmla="*/ 9800 h 19447"/>
                <a:gd name="connsiteX1" fmla="*/ 8585 w 10540"/>
                <a:gd name="connsiteY1" fmla="*/ 13 h 19447"/>
                <a:gd name="connsiteX2" fmla="*/ 411 w 10540"/>
                <a:gd name="connsiteY2" fmla="*/ 18620 h 19447"/>
                <a:gd name="connsiteX3" fmla="*/ 9015 w 10540"/>
                <a:gd name="connsiteY3" fmla="*/ 9800 h 19447"/>
              </a:gdLst>
              <a:ahLst/>
              <a:cxnLst>
                <a:cxn ang="0">
                  <a:pos x="connsiteX0" y="connsiteY0"/>
                </a:cxn>
                <a:cxn ang="0">
                  <a:pos x="connsiteX1" y="connsiteY1"/>
                </a:cxn>
                <a:cxn ang="0">
                  <a:pos x="connsiteX2" y="connsiteY2"/>
                </a:cxn>
                <a:cxn ang="0">
                  <a:pos x="connsiteX3" y="connsiteY3"/>
                </a:cxn>
              </a:cxnLst>
              <a:rect l="l" t="t" r="r" b="b"/>
              <a:pathLst>
                <a:path w="10540" h="19447">
                  <a:moveTo>
                    <a:pt x="9015" y="9800"/>
                  </a:moveTo>
                  <a:cubicBezTo>
                    <a:pt x="10629" y="5498"/>
                    <a:pt x="11597" y="-310"/>
                    <a:pt x="8585" y="13"/>
                  </a:cubicBezTo>
                  <a:cubicBezTo>
                    <a:pt x="3745" y="1626"/>
                    <a:pt x="-1525" y="15071"/>
                    <a:pt x="411" y="18620"/>
                  </a:cubicBezTo>
                  <a:cubicBezTo>
                    <a:pt x="1809" y="21416"/>
                    <a:pt x="6326" y="16792"/>
                    <a:pt x="9015"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2" name="任意多边形: 形状 1529">
              <a:extLst>
                <a:ext uri="{FF2B5EF4-FFF2-40B4-BE49-F238E27FC236}">
                  <a16:creationId xmlns:a16="http://schemas.microsoft.com/office/drawing/2014/main" xmlns="" id="{0EBCD388-974E-41B0-A408-753ED5E9F915}"/>
                </a:ext>
              </a:extLst>
            </p:cNvPr>
            <p:cNvSpPr/>
            <p:nvPr/>
          </p:nvSpPr>
          <p:spPr>
            <a:xfrm>
              <a:off x="3098363" y="4672116"/>
              <a:ext cx="39691" cy="82349"/>
            </a:xfrm>
            <a:custGeom>
              <a:avLst/>
              <a:gdLst>
                <a:gd name="connsiteX0" fmla="*/ 8185 w 9393"/>
                <a:gd name="connsiteY0" fmla="*/ 13 h 19488"/>
                <a:gd name="connsiteX1" fmla="*/ 226 w 9393"/>
                <a:gd name="connsiteY1" fmla="*/ 19050 h 19488"/>
                <a:gd name="connsiteX2" fmla="*/ 7433 w 9393"/>
                <a:gd name="connsiteY2" fmla="*/ 9800 h 19488"/>
                <a:gd name="connsiteX3" fmla="*/ 8185 w 9393"/>
                <a:gd name="connsiteY3" fmla="*/ 13 h 19488"/>
              </a:gdLst>
              <a:ahLst/>
              <a:cxnLst>
                <a:cxn ang="0">
                  <a:pos x="connsiteX0" y="connsiteY0"/>
                </a:cxn>
                <a:cxn ang="0">
                  <a:pos x="connsiteX1" y="connsiteY1"/>
                </a:cxn>
                <a:cxn ang="0">
                  <a:pos x="connsiteX2" y="connsiteY2"/>
                </a:cxn>
                <a:cxn ang="0">
                  <a:pos x="connsiteX3" y="connsiteY3"/>
                </a:cxn>
              </a:cxnLst>
              <a:rect l="l" t="t" r="r" b="b"/>
              <a:pathLst>
                <a:path w="9393" h="19488">
                  <a:moveTo>
                    <a:pt x="8185" y="13"/>
                  </a:moveTo>
                  <a:cubicBezTo>
                    <a:pt x="4206" y="1734"/>
                    <a:pt x="-1172" y="16361"/>
                    <a:pt x="226" y="19050"/>
                  </a:cubicBezTo>
                  <a:cubicBezTo>
                    <a:pt x="1302" y="20986"/>
                    <a:pt x="4851" y="16254"/>
                    <a:pt x="7433" y="9800"/>
                  </a:cubicBezTo>
                  <a:cubicBezTo>
                    <a:pt x="9153" y="5606"/>
                    <a:pt x="10444" y="-310"/>
                    <a:pt x="818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3" name="任意多边形: 形状 1530">
              <a:extLst>
                <a:ext uri="{FF2B5EF4-FFF2-40B4-BE49-F238E27FC236}">
                  <a16:creationId xmlns:a16="http://schemas.microsoft.com/office/drawing/2014/main" xmlns="" id="{1A881EC1-E736-4E55-8E8C-42D6711531B6}"/>
                </a:ext>
              </a:extLst>
            </p:cNvPr>
            <p:cNvSpPr/>
            <p:nvPr/>
          </p:nvSpPr>
          <p:spPr>
            <a:xfrm>
              <a:off x="3186918" y="4641168"/>
              <a:ext cx="35651" cy="82699"/>
            </a:xfrm>
            <a:custGeom>
              <a:avLst/>
              <a:gdLst>
                <a:gd name="connsiteX0" fmla="*/ 6051 w 8437"/>
                <a:gd name="connsiteY0" fmla="*/ 9810 h 19571"/>
                <a:gd name="connsiteX1" fmla="*/ 7772 w 8437"/>
                <a:gd name="connsiteY1" fmla="*/ 22 h 19571"/>
                <a:gd name="connsiteX2" fmla="*/ 135 w 8437"/>
                <a:gd name="connsiteY2" fmla="*/ 19382 h 19571"/>
                <a:gd name="connsiteX3" fmla="*/ 6051 w 8437"/>
                <a:gd name="connsiteY3" fmla="*/ 9810 h 19571"/>
              </a:gdLst>
              <a:ahLst/>
              <a:cxnLst>
                <a:cxn ang="0">
                  <a:pos x="connsiteX0" y="connsiteY0"/>
                </a:cxn>
                <a:cxn ang="0">
                  <a:pos x="connsiteX1" y="connsiteY1"/>
                </a:cxn>
                <a:cxn ang="0">
                  <a:pos x="connsiteX2" y="connsiteY2"/>
                </a:cxn>
                <a:cxn ang="0">
                  <a:pos x="connsiteX3" y="connsiteY3"/>
                </a:cxn>
              </a:cxnLst>
              <a:rect l="l" t="t" r="r" b="b"/>
              <a:pathLst>
                <a:path w="8437" h="19571">
                  <a:moveTo>
                    <a:pt x="6051" y="9810"/>
                  </a:moveTo>
                  <a:cubicBezTo>
                    <a:pt x="7772" y="5508"/>
                    <a:pt x="9385" y="-408"/>
                    <a:pt x="7772" y="22"/>
                  </a:cubicBezTo>
                  <a:cubicBezTo>
                    <a:pt x="4653" y="1851"/>
                    <a:pt x="-940" y="17554"/>
                    <a:pt x="135" y="19382"/>
                  </a:cubicBezTo>
                  <a:cubicBezTo>
                    <a:pt x="781" y="20565"/>
                    <a:pt x="3577" y="16048"/>
                    <a:pt x="6051" y="98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4" name="任意多边形: 形状 1531">
              <a:extLst>
                <a:ext uri="{FF2B5EF4-FFF2-40B4-BE49-F238E27FC236}">
                  <a16:creationId xmlns:a16="http://schemas.microsoft.com/office/drawing/2014/main" xmlns="" id="{20C989B6-3452-494A-8335-579300EDFFF4}"/>
                </a:ext>
              </a:extLst>
            </p:cNvPr>
            <p:cNvSpPr/>
            <p:nvPr/>
          </p:nvSpPr>
          <p:spPr>
            <a:xfrm>
              <a:off x="3244053" y="4609451"/>
              <a:ext cx="32334" cy="83168"/>
            </a:xfrm>
            <a:custGeom>
              <a:avLst/>
              <a:gdLst>
                <a:gd name="connsiteX0" fmla="*/ 7588 w 7652"/>
                <a:gd name="connsiteY0" fmla="*/ 0 h 19682"/>
                <a:gd name="connsiteX1" fmla="*/ 7480 w 7652"/>
                <a:gd name="connsiteY1" fmla="*/ 0 h 19682"/>
                <a:gd name="connsiteX2" fmla="*/ 59 w 7652"/>
                <a:gd name="connsiteY2" fmla="*/ 19683 h 19682"/>
                <a:gd name="connsiteX3" fmla="*/ 4684 w 7652"/>
                <a:gd name="connsiteY3" fmla="*/ 9895 h 19682"/>
                <a:gd name="connsiteX4" fmla="*/ 7588 w 7652"/>
                <a:gd name="connsiteY4" fmla="*/ 0 h 19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19682">
                  <a:moveTo>
                    <a:pt x="7588" y="0"/>
                  </a:moveTo>
                  <a:cubicBezTo>
                    <a:pt x="7588" y="0"/>
                    <a:pt x="7480" y="0"/>
                    <a:pt x="7480" y="0"/>
                  </a:cubicBezTo>
                  <a:cubicBezTo>
                    <a:pt x="5974" y="1506"/>
                    <a:pt x="-694" y="18177"/>
                    <a:pt x="59" y="19683"/>
                  </a:cubicBezTo>
                  <a:cubicBezTo>
                    <a:pt x="812" y="19360"/>
                    <a:pt x="3286" y="13660"/>
                    <a:pt x="4684" y="9895"/>
                  </a:cubicBezTo>
                  <a:cubicBezTo>
                    <a:pt x="5114" y="9035"/>
                    <a:pt x="8126" y="1076"/>
                    <a:pt x="758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5" name="任意多边形: 形状 1532">
              <a:extLst>
                <a:ext uri="{FF2B5EF4-FFF2-40B4-BE49-F238E27FC236}">
                  <a16:creationId xmlns:a16="http://schemas.microsoft.com/office/drawing/2014/main" xmlns="" id="{FC232F6E-6D7A-4309-8140-25119524ADE3}"/>
                </a:ext>
              </a:extLst>
            </p:cNvPr>
            <p:cNvSpPr/>
            <p:nvPr/>
          </p:nvSpPr>
          <p:spPr>
            <a:xfrm>
              <a:off x="3276117" y="4597180"/>
              <a:ext cx="17270" cy="46811"/>
            </a:xfrm>
            <a:custGeom>
              <a:avLst/>
              <a:gdLst>
                <a:gd name="connsiteX0" fmla="*/ 4087 w 4087"/>
                <a:gd name="connsiteY0" fmla="*/ 0 h 11078"/>
                <a:gd name="connsiteX1" fmla="*/ 0 w 4087"/>
                <a:gd name="connsiteY1" fmla="*/ 11078 h 11078"/>
                <a:gd name="connsiteX2" fmla="*/ 4087 w 4087"/>
                <a:gd name="connsiteY2" fmla="*/ 0 h 11078"/>
              </a:gdLst>
              <a:ahLst/>
              <a:cxnLst>
                <a:cxn ang="0">
                  <a:pos x="connsiteX0" y="connsiteY0"/>
                </a:cxn>
                <a:cxn ang="0">
                  <a:pos x="connsiteX1" y="connsiteY1"/>
                </a:cxn>
                <a:cxn ang="0">
                  <a:pos x="connsiteX2" y="connsiteY2"/>
                </a:cxn>
              </a:cxnLst>
              <a:rect l="l" t="t" r="r" b="b"/>
              <a:pathLst>
                <a:path w="4087" h="11078">
                  <a:moveTo>
                    <a:pt x="4087" y="0"/>
                  </a:moveTo>
                  <a:lnTo>
                    <a:pt x="0" y="11078"/>
                  </a:lnTo>
                  <a:cubicBezTo>
                    <a:pt x="1613" y="6668"/>
                    <a:pt x="2904" y="3442"/>
                    <a:pt x="40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6" name="任意多边形: 形状 1533">
              <a:extLst>
                <a:ext uri="{FF2B5EF4-FFF2-40B4-BE49-F238E27FC236}">
                  <a16:creationId xmlns:a16="http://schemas.microsoft.com/office/drawing/2014/main" xmlns="" id="{CCA502D9-6818-4FA8-B665-0D860861E522}"/>
                </a:ext>
              </a:extLst>
            </p:cNvPr>
            <p:cNvSpPr/>
            <p:nvPr/>
          </p:nvSpPr>
          <p:spPr>
            <a:xfrm>
              <a:off x="3293387" y="4594450"/>
              <a:ext cx="909" cy="2726"/>
            </a:xfrm>
            <a:custGeom>
              <a:avLst/>
              <a:gdLst>
                <a:gd name="connsiteX0" fmla="*/ 108 w 215"/>
                <a:gd name="connsiteY0" fmla="*/ 323 h 645"/>
                <a:gd name="connsiteX1" fmla="*/ 215 w 215"/>
                <a:gd name="connsiteY1" fmla="*/ 0 h 645"/>
                <a:gd name="connsiteX2" fmla="*/ 0 w 215"/>
                <a:gd name="connsiteY2" fmla="*/ 645 h 645"/>
                <a:gd name="connsiteX3" fmla="*/ 108 w 215"/>
                <a:gd name="connsiteY3" fmla="*/ 323 h 645"/>
              </a:gdLst>
              <a:ahLst/>
              <a:cxnLst>
                <a:cxn ang="0">
                  <a:pos x="connsiteX0" y="connsiteY0"/>
                </a:cxn>
                <a:cxn ang="0">
                  <a:pos x="connsiteX1" y="connsiteY1"/>
                </a:cxn>
                <a:cxn ang="0">
                  <a:pos x="connsiteX2" y="connsiteY2"/>
                </a:cxn>
                <a:cxn ang="0">
                  <a:pos x="connsiteX3" y="connsiteY3"/>
                </a:cxn>
              </a:cxnLst>
              <a:rect l="l" t="t" r="r" b="b"/>
              <a:pathLst>
                <a:path w="215" h="645">
                  <a:moveTo>
                    <a:pt x="108" y="323"/>
                  </a:moveTo>
                  <a:lnTo>
                    <a:pt x="215" y="0"/>
                  </a:lnTo>
                  <a:cubicBezTo>
                    <a:pt x="108" y="215"/>
                    <a:pt x="0" y="430"/>
                    <a:pt x="0" y="645"/>
                  </a:cubicBezTo>
                  <a:lnTo>
                    <a:pt x="108" y="32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462" name="任意多边形: 形状 1549">
              <a:extLst>
                <a:ext uri="{FF2B5EF4-FFF2-40B4-BE49-F238E27FC236}">
                  <a16:creationId xmlns:a16="http://schemas.microsoft.com/office/drawing/2014/main" xmlns="" id="{AF651A05-6EA7-4E62-A0C1-8FD0407EB614}"/>
                </a:ext>
              </a:extLst>
            </p:cNvPr>
            <p:cNvSpPr/>
            <p:nvPr/>
          </p:nvSpPr>
          <p:spPr>
            <a:xfrm>
              <a:off x="297697" y="5079845"/>
              <a:ext cx="80341" cy="77117"/>
            </a:xfrm>
            <a:custGeom>
              <a:avLst/>
              <a:gdLst>
                <a:gd name="connsiteX0" fmla="*/ 9503 w 19013"/>
                <a:gd name="connsiteY0" fmla="*/ 0 h 18250"/>
                <a:gd name="connsiteX1" fmla="*/ 1652 w 19013"/>
                <a:gd name="connsiteY1" fmla="*/ 14412 h 18250"/>
                <a:gd name="connsiteX2" fmla="*/ 18968 w 19013"/>
                <a:gd name="connsiteY2" fmla="*/ 9895 h 18250"/>
                <a:gd name="connsiteX3" fmla="*/ 9503 w 19013"/>
                <a:gd name="connsiteY3" fmla="*/ 0 h 18250"/>
              </a:gdLst>
              <a:ahLst/>
              <a:cxnLst>
                <a:cxn ang="0">
                  <a:pos x="connsiteX0" y="connsiteY0"/>
                </a:cxn>
                <a:cxn ang="0">
                  <a:pos x="connsiteX1" y="connsiteY1"/>
                </a:cxn>
                <a:cxn ang="0">
                  <a:pos x="connsiteX2" y="connsiteY2"/>
                </a:cxn>
                <a:cxn ang="0">
                  <a:pos x="connsiteX3" y="connsiteY3"/>
                </a:cxn>
              </a:cxnLst>
              <a:rect l="l" t="t" r="r" b="b"/>
              <a:pathLst>
                <a:path w="19013" h="18250">
                  <a:moveTo>
                    <a:pt x="9503" y="0"/>
                  </a:moveTo>
                  <a:cubicBezTo>
                    <a:pt x="1114" y="645"/>
                    <a:pt x="-2328" y="8927"/>
                    <a:pt x="1652" y="14412"/>
                  </a:cubicBezTo>
                  <a:cubicBezTo>
                    <a:pt x="6707" y="21296"/>
                    <a:pt x="18000" y="18392"/>
                    <a:pt x="18968" y="9895"/>
                  </a:cubicBezTo>
                  <a:cubicBezTo>
                    <a:pt x="19398" y="5808"/>
                    <a:pt x="16817" y="107"/>
                    <a:pt x="95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3" name="任意多边形: 形状 1550">
              <a:extLst>
                <a:ext uri="{FF2B5EF4-FFF2-40B4-BE49-F238E27FC236}">
                  <a16:creationId xmlns:a16="http://schemas.microsoft.com/office/drawing/2014/main" xmlns="" id="{B203D629-F4F9-4592-AC7A-D90A248E41DF}"/>
                </a:ext>
              </a:extLst>
            </p:cNvPr>
            <p:cNvSpPr/>
            <p:nvPr/>
          </p:nvSpPr>
          <p:spPr>
            <a:xfrm>
              <a:off x="605790" y="5070751"/>
              <a:ext cx="80172" cy="77396"/>
            </a:xfrm>
            <a:custGeom>
              <a:avLst/>
              <a:gdLst>
                <a:gd name="connsiteX0" fmla="*/ 18872 w 18973"/>
                <a:gd name="connsiteY0" fmla="*/ 9788 h 18316"/>
                <a:gd name="connsiteX1" fmla="*/ 9838 w 18973"/>
                <a:gd name="connsiteY1" fmla="*/ 0 h 18316"/>
                <a:gd name="connsiteX2" fmla="*/ 1341 w 18973"/>
                <a:gd name="connsiteY2" fmla="*/ 14520 h 18316"/>
                <a:gd name="connsiteX3" fmla="*/ 18872 w 18973"/>
                <a:gd name="connsiteY3" fmla="*/ 9788 h 18316"/>
              </a:gdLst>
              <a:ahLst/>
              <a:cxnLst>
                <a:cxn ang="0">
                  <a:pos x="connsiteX0" y="connsiteY0"/>
                </a:cxn>
                <a:cxn ang="0">
                  <a:pos x="connsiteX1" y="connsiteY1"/>
                </a:cxn>
                <a:cxn ang="0">
                  <a:pos x="connsiteX2" y="connsiteY2"/>
                </a:cxn>
                <a:cxn ang="0">
                  <a:pos x="connsiteX3" y="connsiteY3"/>
                </a:cxn>
              </a:cxnLst>
              <a:rect l="l" t="t" r="r" b="b"/>
              <a:pathLst>
                <a:path w="18973" h="18316">
                  <a:moveTo>
                    <a:pt x="18872" y="9788"/>
                  </a:moveTo>
                  <a:cubicBezTo>
                    <a:pt x="19518" y="5808"/>
                    <a:pt x="17151" y="108"/>
                    <a:pt x="9838" y="0"/>
                  </a:cubicBezTo>
                  <a:cubicBezTo>
                    <a:pt x="910" y="753"/>
                    <a:pt x="-1994" y="9572"/>
                    <a:pt x="1341" y="14520"/>
                  </a:cubicBezTo>
                  <a:cubicBezTo>
                    <a:pt x="6073" y="21404"/>
                    <a:pt x="17474" y="18392"/>
                    <a:pt x="18872"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4" name="任意多边形: 形状 1551">
              <a:extLst>
                <a:ext uri="{FF2B5EF4-FFF2-40B4-BE49-F238E27FC236}">
                  <a16:creationId xmlns:a16="http://schemas.microsoft.com/office/drawing/2014/main" xmlns="" id="{7728DF40-31EA-4CD9-8E81-A23C4971AAE3}"/>
                </a:ext>
              </a:extLst>
            </p:cNvPr>
            <p:cNvSpPr/>
            <p:nvPr/>
          </p:nvSpPr>
          <p:spPr>
            <a:xfrm>
              <a:off x="912231" y="5058936"/>
              <a:ext cx="79475" cy="76927"/>
            </a:xfrm>
            <a:custGeom>
              <a:avLst/>
              <a:gdLst>
                <a:gd name="connsiteX0" fmla="*/ 18630 w 18808"/>
                <a:gd name="connsiteY0" fmla="*/ 9680 h 18205"/>
                <a:gd name="connsiteX1" fmla="*/ 10240 w 18808"/>
                <a:gd name="connsiteY1" fmla="*/ 0 h 18205"/>
                <a:gd name="connsiteX2" fmla="*/ 1098 w 18808"/>
                <a:gd name="connsiteY2" fmla="*/ 14627 h 18205"/>
                <a:gd name="connsiteX3" fmla="*/ 18630 w 18808"/>
                <a:gd name="connsiteY3" fmla="*/ 9680 h 18205"/>
              </a:gdLst>
              <a:ahLst/>
              <a:cxnLst>
                <a:cxn ang="0">
                  <a:pos x="connsiteX0" y="connsiteY0"/>
                </a:cxn>
                <a:cxn ang="0">
                  <a:pos x="connsiteX1" y="connsiteY1"/>
                </a:cxn>
                <a:cxn ang="0">
                  <a:pos x="connsiteX2" y="connsiteY2"/>
                </a:cxn>
                <a:cxn ang="0">
                  <a:pos x="connsiteX3" y="connsiteY3"/>
                </a:cxn>
              </a:cxnLst>
              <a:rect l="l" t="t" r="r" b="b"/>
              <a:pathLst>
                <a:path w="18808" h="18205">
                  <a:moveTo>
                    <a:pt x="18630" y="9680"/>
                  </a:moveTo>
                  <a:cubicBezTo>
                    <a:pt x="19490" y="5700"/>
                    <a:pt x="17339" y="0"/>
                    <a:pt x="10240" y="0"/>
                  </a:cubicBezTo>
                  <a:cubicBezTo>
                    <a:pt x="1313" y="860"/>
                    <a:pt x="-1913" y="9680"/>
                    <a:pt x="1098" y="14627"/>
                  </a:cubicBezTo>
                  <a:cubicBezTo>
                    <a:pt x="5293" y="21296"/>
                    <a:pt x="16909" y="18069"/>
                    <a:pt x="18630"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5" name="任意多边形: 形状 1552">
              <a:extLst>
                <a:ext uri="{FF2B5EF4-FFF2-40B4-BE49-F238E27FC236}">
                  <a16:creationId xmlns:a16="http://schemas.microsoft.com/office/drawing/2014/main" xmlns="" id="{7AE6C8F0-CF2D-4754-92E1-C96F2369D39F}"/>
                </a:ext>
              </a:extLst>
            </p:cNvPr>
            <p:cNvSpPr/>
            <p:nvPr/>
          </p:nvSpPr>
          <p:spPr>
            <a:xfrm>
              <a:off x="1214298" y="5043483"/>
              <a:ext cx="78571" cy="77878"/>
            </a:xfrm>
            <a:custGeom>
              <a:avLst/>
              <a:gdLst>
                <a:gd name="connsiteX0" fmla="*/ 18346 w 18594"/>
                <a:gd name="connsiteY0" fmla="*/ 9680 h 18430"/>
                <a:gd name="connsiteX1" fmla="*/ 10602 w 18594"/>
                <a:gd name="connsiteY1" fmla="*/ 0 h 18430"/>
                <a:gd name="connsiteX2" fmla="*/ 922 w 18594"/>
                <a:gd name="connsiteY2" fmla="*/ 14735 h 18430"/>
                <a:gd name="connsiteX3" fmla="*/ 18346 w 18594"/>
                <a:gd name="connsiteY3" fmla="*/ 9680 h 18430"/>
              </a:gdLst>
              <a:ahLst/>
              <a:cxnLst>
                <a:cxn ang="0">
                  <a:pos x="connsiteX0" y="connsiteY0"/>
                </a:cxn>
                <a:cxn ang="0">
                  <a:pos x="connsiteX1" y="connsiteY1"/>
                </a:cxn>
                <a:cxn ang="0">
                  <a:pos x="connsiteX2" y="connsiteY2"/>
                </a:cxn>
                <a:cxn ang="0">
                  <a:pos x="connsiteX3" y="connsiteY3"/>
                </a:cxn>
              </a:cxnLst>
              <a:rect l="l" t="t" r="r" b="b"/>
              <a:pathLst>
                <a:path w="18594" h="18430">
                  <a:moveTo>
                    <a:pt x="18346" y="9680"/>
                  </a:moveTo>
                  <a:cubicBezTo>
                    <a:pt x="19314" y="5700"/>
                    <a:pt x="17594" y="0"/>
                    <a:pt x="10602" y="0"/>
                  </a:cubicBezTo>
                  <a:cubicBezTo>
                    <a:pt x="1783" y="968"/>
                    <a:pt x="-1874" y="9895"/>
                    <a:pt x="922" y="14735"/>
                  </a:cubicBezTo>
                  <a:cubicBezTo>
                    <a:pt x="4794" y="21619"/>
                    <a:pt x="16195" y="18284"/>
                    <a:pt x="18346"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6" name="任意多边形: 形状 1553">
              <a:extLst>
                <a:ext uri="{FF2B5EF4-FFF2-40B4-BE49-F238E27FC236}">
                  <a16:creationId xmlns:a16="http://schemas.microsoft.com/office/drawing/2014/main" xmlns="" id="{6CBA4BC4-A955-4384-92BE-BCB26B3B4525}"/>
                </a:ext>
              </a:extLst>
            </p:cNvPr>
            <p:cNvSpPr/>
            <p:nvPr/>
          </p:nvSpPr>
          <p:spPr>
            <a:xfrm>
              <a:off x="1510136" y="5025753"/>
              <a:ext cx="76881" cy="77857"/>
            </a:xfrm>
            <a:custGeom>
              <a:avLst/>
              <a:gdLst>
                <a:gd name="connsiteX0" fmla="*/ 17816 w 18194"/>
                <a:gd name="connsiteY0" fmla="*/ 9574 h 18425"/>
                <a:gd name="connsiteX1" fmla="*/ 10825 w 18194"/>
                <a:gd name="connsiteY1" fmla="*/ 2 h 18425"/>
                <a:gd name="connsiteX2" fmla="*/ 715 w 18194"/>
                <a:gd name="connsiteY2" fmla="*/ 14844 h 18425"/>
                <a:gd name="connsiteX3" fmla="*/ 17816 w 18194"/>
                <a:gd name="connsiteY3" fmla="*/ 9574 h 18425"/>
              </a:gdLst>
              <a:ahLst/>
              <a:cxnLst>
                <a:cxn ang="0">
                  <a:pos x="connsiteX0" y="connsiteY0"/>
                </a:cxn>
                <a:cxn ang="0">
                  <a:pos x="connsiteX1" y="connsiteY1"/>
                </a:cxn>
                <a:cxn ang="0">
                  <a:pos x="connsiteX2" y="connsiteY2"/>
                </a:cxn>
                <a:cxn ang="0">
                  <a:pos x="connsiteX3" y="connsiteY3"/>
                </a:cxn>
              </a:cxnLst>
              <a:rect l="l" t="t" r="r" b="b"/>
              <a:pathLst>
                <a:path w="18194" h="18425">
                  <a:moveTo>
                    <a:pt x="17816" y="9574"/>
                  </a:moveTo>
                  <a:cubicBezTo>
                    <a:pt x="18999" y="5487"/>
                    <a:pt x="17601" y="-106"/>
                    <a:pt x="10825" y="2"/>
                  </a:cubicBezTo>
                  <a:cubicBezTo>
                    <a:pt x="2328" y="969"/>
                    <a:pt x="-1759" y="10004"/>
                    <a:pt x="715" y="14844"/>
                  </a:cubicBezTo>
                  <a:cubicBezTo>
                    <a:pt x="4156" y="21620"/>
                    <a:pt x="15342" y="18178"/>
                    <a:pt x="17816" y="95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7" name="任意多边形: 形状 1554">
              <a:extLst>
                <a:ext uri="{FF2B5EF4-FFF2-40B4-BE49-F238E27FC236}">
                  <a16:creationId xmlns:a16="http://schemas.microsoft.com/office/drawing/2014/main" xmlns="" id="{B2ACCA0E-898D-4FD6-AAA0-228AD39AE162}"/>
                </a:ext>
              </a:extLst>
            </p:cNvPr>
            <p:cNvSpPr/>
            <p:nvPr/>
          </p:nvSpPr>
          <p:spPr>
            <a:xfrm>
              <a:off x="1796395" y="5004371"/>
              <a:ext cx="74257" cy="77789"/>
            </a:xfrm>
            <a:custGeom>
              <a:avLst/>
              <a:gdLst>
                <a:gd name="connsiteX0" fmla="*/ 17079 w 17573"/>
                <a:gd name="connsiteY0" fmla="*/ 9471 h 18409"/>
                <a:gd name="connsiteX1" fmla="*/ 17079 w 17573"/>
                <a:gd name="connsiteY1" fmla="*/ 9471 h 18409"/>
                <a:gd name="connsiteX2" fmla="*/ 10949 w 17573"/>
                <a:gd name="connsiteY2" fmla="*/ 6 h 18409"/>
                <a:gd name="connsiteX3" fmla="*/ 838 w 17573"/>
                <a:gd name="connsiteY3" fmla="*/ 15602 h 18409"/>
                <a:gd name="connsiteX4" fmla="*/ 17079 w 17573"/>
                <a:gd name="connsiteY4" fmla="*/ 9471 h 18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3" h="18409">
                  <a:moveTo>
                    <a:pt x="17079" y="9471"/>
                  </a:moveTo>
                  <a:lnTo>
                    <a:pt x="17079" y="9471"/>
                  </a:lnTo>
                  <a:cubicBezTo>
                    <a:pt x="18370" y="5384"/>
                    <a:pt x="17402" y="-209"/>
                    <a:pt x="10949" y="6"/>
                  </a:cubicBezTo>
                  <a:cubicBezTo>
                    <a:pt x="2882" y="1082"/>
                    <a:pt x="-2066" y="10547"/>
                    <a:pt x="838" y="15602"/>
                  </a:cubicBezTo>
                  <a:cubicBezTo>
                    <a:pt x="4280" y="21410"/>
                    <a:pt x="14390" y="17645"/>
                    <a:pt x="17079" y="9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8" name="任意多边形: 形状 1555">
              <a:extLst>
                <a:ext uri="{FF2B5EF4-FFF2-40B4-BE49-F238E27FC236}">
                  <a16:creationId xmlns:a16="http://schemas.microsoft.com/office/drawing/2014/main" xmlns="" id="{566A4E07-EB40-470D-8D5F-749C289B94BE}"/>
                </a:ext>
              </a:extLst>
            </p:cNvPr>
            <p:cNvSpPr/>
            <p:nvPr/>
          </p:nvSpPr>
          <p:spPr>
            <a:xfrm>
              <a:off x="2062908" y="4980737"/>
              <a:ext cx="68653" cy="78030"/>
            </a:xfrm>
            <a:custGeom>
              <a:avLst/>
              <a:gdLst>
                <a:gd name="connsiteX0" fmla="*/ 15531 w 16247"/>
                <a:gd name="connsiteY0" fmla="*/ 9471 h 18466"/>
                <a:gd name="connsiteX1" fmla="*/ 10691 w 16247"/>
                <a:gd name="connsiteY1" fmla="*/ 6 h 18466"/>
                <a:gd name="connsiteX2" fmla="*/ 581 w 16247"/>
                <a:gd name="connsiteY2" fmla="*/ 15709 h 18466"/>
                <a:gd name="connsiteX3" fmla="*/ 15531 w 16247"/>
                <a:gd name="connsiteY3" fmla="*/ 9471 h 18466"/>
              </a:gdLst>
              <a:ahLst/>
              <a:cxnLst>
                <a:cxn ang="0">
                  <a:pos x="connsiteX0" y="connsiteY0"/>
                </a:cxn>
                <a:cxn ang="0">
                  <a:pos x="connsiteX1" y="connsiteY1"/>
                </a:cxn>
                <a:cxn ang="0">
                  <a:pos x="connsiteX2" y="connsiteY2"/>
                </a:cxn>
                <a:cxn ang="0">
                  <a:pos x="connsiteX3" y="connsiteY3"/>
                </a:cxn>
              </a:cxnLst>
              <a:rect l="l" t="t" r="r" b="b"/>
              <a:pathLst>
                <a:path w="16247" h="18466">
                  <a:moveTo>
                    <a:pt x="15531" y="9471"/>
                  </a:moveTo>
                  <a:cubicBezTo>
                    <a:pt x="17037" y="5384"/>
                    <a:pt x="16499" y="-209"/>
                    <a:pt x="10691" y="6"/>
                  </a:cubicBezTo>
                  <a:cubicBezTo>
                    <a:pt x="3377" y="1189"/>
                    <a:pt x="-1786" y="10654"/>
                    <a:pt x="581" y="15709"/>
                  </a:cubicBezTo>
                  <a:cubicBezTo>
                    <a:pt x="3162" y="21517"/>
                    <a:pt x="12627" y="17538"/>
                    <a:pt x="15531" y="9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9" name="任意多边形: 形状 1556">
              <a:extLst>
                <a:ext uri="{FF2B5EF4-FFF2-40B4-BE49-F238E27FC236}">
                  <a16:creationId xmlns:a16="http://schemas.microsoft.com/office/drawing/2014/main" xmlns="" id="{1445A73B-9C0D-4098-8FE4-3949A4036E35}"/>
                </a:ext>
              </a:extLst>
            </p:cNvPr>
            <p:cNvSpPr/>
            <p:nvPr/>
          </p:nvSpPr>
          <p:spPr>
            <a:xfrm>
              <a:off x="2302745" y="4954805"/>
              <a:ext cx="63278" cy="78613"/>
            </a:xfrm>
            <a:custGeom>
              <a:avLst/>
              <a:gdLst>
                <a:gd name="connsiteX0" fmla="*/ 14057 w 14975"/>
                <a:gd name="connsiteY0" fmla="*/ 9478 h 18604"/>
                <a:gd name="connsiteX1" fmla="*/ 10400 w 14975"/>
                <a:gd name="connsiteY1" fmla="*/ 13 h 18604"/>
                <a:gd name="connsiteX2" fmla="*/ 612 w 14975"/>
                <a:gd name="connsiteY2" fmla="*/ 16469 h 18604"/>
                <a:gd name="connsiteX3" fmla="*/ 14057 w 14975"/>
                <a:gd name="connsiteY3" fmla="*/ 9478 h 18604"/>
              </a:gdLst>
              <a:ahLst/>
              <a:cxnLst>
                <a:cxn ang="0">
                  <a:pos x="connsiteX0" y="connsiteY0"/>
                </a:cxn>
                <a:cxn ang="0">
                  <a:pos x="connsiteX1" y="connsiteY1"/>
                </a:cxn>
                <a:cxn ang="0">
                  <a:pos x="connsiteX2" y="connsiteY2"/>
                </a:cxn>
                <a:cxn ang="0">
                  <a:pos x="connsiteX3" y="connsiteY3"/>
                </a:cxn>
              </a:cxnLst>
              <a:rect l="l" t="t" r="r" b="b"/>
              <a:pathLst>
                <a:path w="14975" h="18604">
                  <a:moveTo>
                    <a:pt x="14057" y="9478"/>
                  </a:moveTo>
                  <a:cubicBezTo>
                    <a:pt x="15670" y="5391"/>
                    <a:pt x="15562" y="-310"/>
                    <a:pt x="10400" y="13"/>
                  </a:cubicBezTo>
                  <a:cubicBezTo>
                    <a:pt x="3516" y="1304"/>
                    <a:pt x="-1862" y="11522"/>
                    <a:pt x="612" y="16469"/>
                  </a:cubicBezTo>
                  <a:cubicBezTo>
                    <a:pt x="2978" y="21417"/>
                    <a:pt x="11045" y="17222"/>
                    <a:pt x="14057" y="94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0" name="任意多边形: 形状 1557">
              <a:extLst>
                <a:ext uri="{FF2B5EF4-FFF2-40B4-BE49-F238E27FC236}">
                  <a16:creationId xmlns:a16="http://schemas.microsoft.com/office/drawing/2014/main" xmlns="" id="{6F90E6B4-13C5-4E5D-BFC4-8C85FEC4038B}"/>
                </a:ext>
              </a:extLst>
            </p:cNvPr>
            <p:cNvSpPr/>
            <p:nvPr/>
          </p:nvSpPr>
          <p:spPr>
            <a:xfrm>
              <a:off x="2516201" y="4927533"/>
              <a:ext cx="58115" cy="79057"/>
            </a:xfrm>
            <a:custGeom>
              <a:avLst/>
              <a:gdLst>
                <a:gd name="connsiteX0" fmla="*/ 325 w 13753"/>
                <a:gd name="connsiteY0" fmla="*/ 16577 h 18709"/>
                <a:gd name="connsiteX1" fmla="*/ 12587 w 13753"/>
                <a:gd name="connsiteY1" fmla="*/ 9478 h 18709"/>
                <a:gd name="connsiteX2" fmla="*/ 10005 w 13753"/>
                <a:gd name="connsiteY2" fmla="*/ 13 h 18709"/>
                <a:gd name="connsiteX3" fmla="*/ 325 w 13753"/>
                <a:gd name="connsiteY3" fmla="*/ 16577 h 18709"/>
              </a:gdLst>
              <a:ahLst/>
              <a:cxnLst>
                <a:cxn ang="0">
                  <a:pos x="connsiteX0" y="connsiteY0"/>
                </a:cxn>
                <a:cxn ang="0">
                  <a:pos x="connsiteX1" y="connsiteY1"/>
                </a:cxn>
                <a:cxn ang="0">
                  <a:pos x="connsiteX2" y="connsiteY2"/>
                </a:cxn>
                <a:cxn ang="0">
                  <a:pos x="connsiteX3" y="connsiteY3"/>
                </a:cxn>
              </a:cxnLst>
              <a:rect l="l" t="t" r="r" b="b"/>
              <a:pathLst>
                <a:path w="13753" h="18709">
                  <a:moveTo>
                    <a:pt x="325" y="16577"/>
                  </a:moveTo>
                  <a:cubicBezTo>
                    <a:pt x="2046" y="21524"/>
                    <a:pt x="9468" y="17330"/>
                    <a:pt x="12587" y="9478"/>
                  </a:cubicBezTo>
                  <a:cubicBezTo>
                    <a:pt x="14308" y="5391"/>
                    <a:pt x="14630" y="-310"/>
                    <a:pt x="10005" y="13"/>
                  </a:cubicBezTo>
                  <a:cubicBezTo>
                    <a:pt x="3982" y="1411"/>
                    <a:pt x="-1395" y="11737"/>
                    <a:pt x="325" y="1657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1" name="任意多边形: 形状 1558">
              <a:extLst>
                <a:ext uri="{FF2B5EF4-FFF2-40B4-BE49-F238E27FC236}">
                  <a16:creationId xmlns:a16="http://schemas.microsoft.com/office/drawing/2014/main" xmlns="" id="{12B03C04-F1FD-4521-931E-8184A275E7BA}"/>
                </a:ext>
              </a:extLst>
            </p:cNvPr>
            <p:cNvSpPr/>
            <p:nvPr/>
          </p:nvSpPr>
          <p:spPr>
            <a:xfrm>
              <a:off x="2702250" y="4899809"/>
              <a:ext cx="53048" cy="79188"/>
            </a:xfrm>
            <a:custGeom>
              <a:avLst/>
              <a:gdLst>
                <a:gd name="connsiteX0" fmla="*/ 9751 w 12554"/>
                <a:gd name="connsiteY0" fmla="*/ 13 h 18740"/>
                <a:gd name="connsiteX1" fmla="*/ 286 w 12554"/>
                <a:gd name="connsiteY1" fmla="*/ 17115 h 18740"/>
                <a:gd name="connsiteX2" fmla="*/ 11149 w 12554"/>
                <a:gd name="connsiteY2" fmla="*/ 9478 h 18740"/>
                <a:gd name="connsiteX3" fmla="*/ 9751 w 12554"/>
                <a:gd name="connsiteY3" fmla="*/ 13 h 18740"/>
              </a:gdLst>
              <a:ahLst/>
              <a:cxnLst>
                <a:cxn ang="0">
                  <a:pos x="connsiteX0" y="connsiteY0"/>
                </a:cxn>
                <a:cxn ang="0">
                  <a:pos x="connsiteX1" y="connsiteY1"/>
                </a:cxn>
                <a:cxn ang="0">
                  <a:pos x="connsiteX2" y="connsiteY2"/>
                </a:cxn>
                <a:cxn ang="0">
                  <a:pos x="connsiteX3" y="connsiteY3"/>
                </a:cxn>
              </a:cxnLst>
              <a:rect l="l" t="t" r="r" b="b"/>
              <a:pathLst>
                <a:path w="12554" h="18740">
                  <a:moveTo>
                    <a:pt x="9751" y="13"/>
                  </a:moveTo>
                  <a:cubicBezTo>
                    <a:pt x="4158" y="1412"/>
                    <a:pt x="-1327" y="12597"/>
                    <a:pt x="286" y="17115"/>
                  </a:cubicBezTo>
                  <a:cubicBezTo>
                    <a:pt x="1792" y="21309"/>
                    <a:pt x="7923" y="16900"/>
                    <a:pt x="11149" y="9478"/>
                  </a:cubicBezTo>
                  <a:cubicBezTo>
                    <a:pt x="12870" y="5284"/>
                    <a:pt x="13623" y="-309"/>
                    <a:pt x="9751"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2" name="任意多边形: 形状 1559">
              <a:extLst>
                <a:ext uri="{FF2B5EF4-FFF2-40B4-BE49-F238E27FC236}">
                  <a16:creationId xmlns:a16="http://schemas.microsoft.com/office/drawing/2014/main" xmlns="" id="{9EAFC8C8-5D56-43A1-8B66-EE18EC13B98A}"/>
                </a:ext>
              </a:extLst>
            </p:cNvPr>
            <p:cNvSpPr/>
            <p:nvPr/>
          </p:nvSpPr>
          <p:spPr>
            <a:xfrm>
              <a:off x="2859806" y="4870267"/>
              <a:ext cx="48683" cy="79834"/>
            </a:xfrm>
            <a:custGeom>
              <a:avLst/>
              <a:gdLst>
                <a:gd name="connsiteX0" fmla="*/ 9465 w 11521"/>
                <a:gd name="connsiteY0" fmla="*/ 13 h 18893"/>
                <a:gd name="connsiteX1" fmla="*/ 215 w 11521"/>
                <a:gd name="connsiteY1" fmla="*/ 17760 h 18893"/>
                <a:gd name="connsiteX2" fmla="*/ 9680 w 11521"/>
                <a:gd name="connsiteY2" fmla="*/ 9586 h 18893"/>
                <a:gd name="connsiteX3" fmla="*/ 9465 w 11521"/>
                <a:gd name="connsiteY3" fmla="*/ 13 h 18893"/>
              </a:gdLst>
              <a:ahLst/>
              <a:cxnLst>
                <a:cxn ang="0">
                  <a:pos x="connsiteX0" y="connsiteY0"/>
                </a:cxn>
                <a:cxn ang="0">
                  <a:pos x="connsiteX1" y="connsiteY1"/>
                </a:cxn>
                <a:cxn ang="0">
                  <a:pos x="connsiteX2" y="connsiteY2"/>
                </a:cxn>
                <a:cxn ang="0">
                  <a:pos x="connsiteX3" y="connsiteY3"/>
                </a:cxn>
              </a:cxnLst>
              <a:rect l="l" t="t" r="r" b="b"/>
              <a:pathLst>
                <a:path w="11521" h="18893">
                  <a:moveTo>
                    <a:pt x="9465" y="13"/>
                  </a:moveTo>
                  <a:cubicBezTo>
                    <a:pt x="4517" y="1519"/>
                    <a:pt x="-1184" y="13673"/>
                    <a:pt x="215" y="17760"/>
                  </a:cubicBezTo>
                  <a:cubicBezTo>
                    <a:pt x="1398" y="21094"/>
                    <a:pt x="6561" y="16684"/>
                    <a:pt x="9680" y="9586"/>
                  </a:cubicBezTo>
                  <a:cubicBezTo>
                    <a:pt x="11616" y="5391"/>
                    <a:pt x="12691" y="-310"/>
                    <a:pt x="946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3" name="任意多边形: 形状 1560">
              <a:extLst>
                <a:ext uri="{FF2B5EF4-FFF2-40B4-BE49-F238E27FC236}">
                  <a16:creationId xmlns:a16="http://schemas.microsoft.com/office/drawing/2014/main" xmlns="" id="{CE993BFD-7C8D-4D8A-ABA0-854F0EFD5666}"/>
                </a:ext>
              </a:extLst>
            </p:cNvPr>
            <p:cNvSpPr/>
            <p:nvPr/>
          </p:nvSpPr>
          <p:spPr>
            <a:xfrm>
              <a:off x="2989596" y="4840274"/>
              <a:ext cx="43849" cy="79978"/>
            </a:xfrm>
            <a:custGeom>
              <a:avLst/>
              <a:gdLst>
                <a:gd name="connsiteX0" fmla="*/ 8220 w 10377"/>
                <a:gd name="connsiteY0" fmla="*/ 9586 h 18927"/>
                <a:gd name="connsiteX1" fmla="*/ 9081 w 10377"/>
                <a:gd name="connsiteY1" fmla="*/ 13 h 18927"/>
                <a:gd name="connsiteX2" fmla="*/ 153 w 10377"/>
                <a:gd name="connsiteY2" fmla="*/ 18190 h 18927"/>
                <a:gd name="connsiteX3" fmla="*/ 8220 w 10377"/>
                <a:gd name="connsiteY3" fmla="*/ 9586 h 18927"/>
              </a:gdLst>
              <a:ahLst/>
              <a:cxnLst>
                <a:cxn ang="0">
                  <a:pos x="connsiteX0" y="connsiteY0"/>
                </a:cxn>
                <a:cxn ang="0">
                  <a:pos x="connsiteX1" y="connsiteY1"/>
                </a:cxn>
                <a:cxn ang="0">
                  <a:pos x="connsiteX2" y="connsiteY2"/>
                </a:cxn>
                <a:cxn ang="0">
                  <a:pos x="connsiteX3" y="connsiteY3"/>
                </a:cxn>
              </a:cxnLst>
              <a:rect l="l" t="t" r="r" b="b"/>
              <a:pathLst>
                <a:path w="10377" h="18927">
                  <a:moveTo>
                    <a:pt x="8220" y="9586"/>
                  </a:moveTo>
                  <a:cubicBezTo>
                    <a:pt x="10049" y="5391"/>
                    <a:pt x="11554" y="-310"/>
                    <a:pt x="9081" y="13"/>
                  </a:cubicBezTo>
                  <a:cubicBezTo>
                    <a:pt x="4886" y="1626"/>
                    <a:pt x="-1030" y="14748"/>
                    <a:pt x="153" y="18190"/>
                  </a:cubicBezTo>
                  <a:cubicBezTo>
                    <a:pt x="1014" y="20771"/>
                    <a:pt x="5209" y="16254"/>
                    <a:pt x="8220" y="95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4" name="任意多边形: 形状 1561">
              <a:extLst>
                <a:ext uri="{FF2B5EF4-FFF2-40B4-BE49-F238E27FC236}">
                  <a16:creationId xmlns:a16="http://schemas.microsoft.com/office/drawing/2014/main" xmlns="" id="{77573EC2-7D64-461F-87D1-DD7591AD16ED}"/>
                </a:ext>
              </a:extLst>
            </p:cNvPr>
            <p:cNvSpPr/>
            <p:nvPr/>
          </p:nvSpPr>
          <p:spPr>
            <a:xfrm>
              <a:off x="3089054" y="4809820"/>
              <a:ext cx="40278" cy="80413"/>
            </a:xfrm>
            <a:custGeom>
              <a:avLst/>
              <a:gdLst>
                <a:gd name="connsiteX0" fmla="*/ 8775 w 9532"/>
                <a:gd name="connsiteY0" fmla="*/ 13 h 19030"/>
                <a:gd name="connsiteX1" fmla="*/ 63 w 9532"/>
                <a:gd name="connsiteY1" fmla="*/ 18620 h 19030"/>
                <a:gd name="connsiteX2" fmla="*/ 6947 w 9532"/>
                <a:gd name="connsiteY2" fmla="*/ 9586 h 19030"/>
                <a:gd name="connsiteX3" fmla="*/ 8775 w 9532"/>
                <a:gd name="connsiteY3" fmla="*/ 13 h 19030"/>
              </a:gdLst>
              <a:ahLst/>
              <a:cxnLst>
                <a:cxn ang="0">
                  <a:pos x="connsiteX0" y="connsiteY0"/>
                </a:cxn>
                <a:cxn ang="0">
                  <a:pos x="connsiteX1" y="connsiteY1"/>
                </a:cxn>
                <a:cxn ang="0">
                  <a:pos x="connsiteX2" y="connsiteY2"/>
                </a:cxn>
                <a:cxn ang="0">
                  <a:pos x="connsiteX3" y="connsiteY3"/>
                </a:cxn>
              </a:cxnLst>
              <a:rect l="l" t="t" r="r" b="b"/>
              <a:pathLst>
                <a:path w="9532" h="19030">
                  <a:moveTo>
                    <a:pt x="8775" y="13"/>
                  </a:moveTo>
                  <a:cubicBezTo>
                    <a:pt x="5441" y="1734"/>
                    <a:pt x="-690" y="15931"/>
                    <a:pt x="63" y="18620"/>
                  </a:cubicBezTo>
                  <a:cubicBezTo>
                    <a:pt x="601" y="20449"/>
                    <a:pt x="4043" y="15931"/>
                    <a:pt x="6947" y="9586"/>
                  </a:cubicBezTo>
                  <a:cubicBezTo>
                    <a:pt x="8775" y="5391"/>
                    <a:pt x="10604" y="-310"/>
                    <a:pt x="877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5" name="任意多边形: 形状 1562">
              <a:extLst>
                <a:ext uri="{FF2B5EF4-FFF2-40B4-BE49-F238E27FC236}">
                  <a16:creationId xmlns:a16="http://schemas.microsoft.com/office/drawing/2014/main" xmlns="" id="{A9DDE138-CD4E-40E8-86A1-B69C4F894FA2}"/>
                </a:ext>
              </a:extLst>
            </p:cNvPr>
            <p:cNvSpPr/>
            <p:nvPr/>
          </p:nvSpPr>
          <p:spPr>
            <a:xfrm>
              <a:off x="3158603" y="4779333"/>
              <a:ext cx="37375" cy="80726"/>
            </a:xfrm>
            <a:custGeom>
              <a:avLst/>
              <a:gdLst>
                <a:gd name="connsiteX0" fmla="*/ 61 w 8845"/>
                <a:gd name="connsiteY0" fmla="*/ 19060 h 19104"/>
                <a:gd name="connsiteX1" fmla="*/ 5654 w 8845"/>
                <a:gd name="connsiteY1" fmla="*/ 9595 h 19104"/>
                <a:gd name="connsiteX2" fmla="*/ 8557 w 8845"/>
                <a:gd name="connsiteY2" fmla="*/ 23 h 19104"/>
                <a:gd name="connsiteX3" fmla="*/ 61 w 8845"/>
                <a:gd name="connsiteY3" fmla="*/ 19060 h 19104"/>
              </a:gdLst>
              <a:ahLst/>
              <a:cxnLst>
                <a:cxn ang="0">
                  <a:pos x="connsiteX0" y="connsiteY0"/>
                </a:cxn>
                <a:cxn ang="0">
                  <a:pos x="connsiteX1" y="connsiteY1"/>
                </a:cxn>
                <a:cxn ang="0">
                  <a:pos x="connsiteX2" y="connsiteY2"/>
                </a:cxn>
                <a:cxn ang="0">
                  <a:pos x="connsiteX3" y="connsiteY3"/>
                </a:cxn>
              </a:cxnLst>
              <a:rect l="l" t="t" r="r" b="b"/>
              <a:pathLst>
                <a:path w="8845" h="19104">
                  <a:moveTo>
                    <a:pt x="61" y="19060"/>
                  </a:moveTo>
                  <a:cubicBezTo>
                    <a:pt x="491" y="19598"/>
                    <a:pt x="3180" y="15188"/>
                    <a:pt x="5654" y="9595"/>
                  </a:cubicBezTo>
                  <a:cubicBezTo>
                    <a:pt x="7482" y="5400"/>
                    <a:pt x="9633" y="-408"/>
                    <a:pt x="8557" y="23"/>
                  </a:cubicBezTo>
                  <a:cubicBezTo>
                    <a:pt x="5761" y="2066"/>
                    <a:pt x="-692" y="18199"/>
                    <a:pt x="61" y="190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6" name="任意多边形: 形状 1563">
              <a:extLst>
                <a:ext uri="{FF2B5EF4-FFF2-40B4-BE49-F238E27FC236}">
                  <a16:creationId xmlns:a16="http://schemas.microsoft.com/office/drawing/2014/main" xmlns="" id="{0E32E151-2FF1-4D02-B570-ED7D1EC12DFB}"/>
                </a:ext>
              </a:extLst>
            </p:cNvPr>
            <p:cNvSpPr/>
            <p:nvPr/>
          </p:nvSpPr>
          <p:spPr>
            <a:xfrm>
              <a:off x="3197030" y="4748524"/>
              <a:ext cx="35453" cy="80895"/>
            </a:xfrm>
            <a:custGeom>
              <a:avLst/>
              <a:gdLst>
                <a:gd name="connsiteX0" fmla="*/ 4411 w 8390"/>
                <a:gd name="connsiteY0" fmla="*/ 9680 h 19144"/>
                <a:gd name="connsiteX1" fmla="*/ 8390 w 8390"/>
                <a:gd name="connsiteY1" fmla="*/ 0 h 19144"/>
                <a:gd name="connsiteX2" fmla="*/ 1 w 8390"/>
                <a:gd name="connsiteY2" fmla="*/ 19145 h 19144"/>
                <a:gd name="connsiteX3" fmla="*/ 4411 w 8390"/>
                <a:gd name="connsiteY3" fmla="*/ 9680 h 19144"/>
              </a:gdLst>
              <a:ahLst/>
              <a:cxnLst>
                <a:cxn ang="0">
                  <a:pos x="connsiteX0" y="connsiteY0"/>
                </a:cxn>
                <a:cxn ang="0">
                  <a:pos x="connsiteX1" y="connsiteY1"/>
                </a:cxn>
                <a:cxn ang="0">
                  <a:pos x="connsiteX2" y="connsiteY2"/>
                </a:cxn>
                <a:cxn ang="0">
                  <a:pos x="connsiteX3" y="connsiteY3"/>
                </a:cxn>
              </a:cxnLst>
              <a:rect l="l" t="t" r="r" b="b"/>
              <a:pathLst>
                <a:path w="8390" h="19144">
                  <a:moveTo>
                    <a:pt x="4411" y="9680"/>
                  </a:moveTo>
                  <a:cubicBezTo>
                    <a:pt x="5056" y="8174"/>
                    <a:pt x="8390" y="538"/>
                    <a:pt x="8390" y="0"/>
                  </a:cubicBezTo>
                  <a:cubicBezTo>
                    <a:pt x="7853" y="968"/>
                    <a:pt x="-106" y="18284"/>
                    <a:pt x="1" y="19145"/>
                  </a:cubicBezTo>
                  <a:cubicBezTo>
                    <a:pt x="646" y="18069"/>
                    <a:pt x="3228" y="12476"/>
                    <a:pt x="4411"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0" name="任意多边形: 形状 1577">
              <a:extLst>
                <a:ext uri="{FF2B5EF4-FFF2-40B4-BE49-F238E27FC236}">
                  <a16:creationId xmlns:a16="http://schemas.microsoft.com/office/drawing/2014/main" xmlns="" id="{A5ABF983-2A6F-408E-813F-19CD8FBE58A2}"/>
                </a:ext>
              </a:extLst>
            </p:cNvPr>
            <p:cNvSpPr/>
            <p:nvPr/>
          </p:nvSpPr>
          <p:spPr>
            <a:xfrm>
              <a:off x="135016" y="5253910"/>
              <a:ext cx="77506" cy="73720"/>
            </a:xfrm>
            <a:custGeom>
              <a:avLst/>
              <a:gdLst>
                <a:gd name="connsiteX0" fmla="*/ 18317 w 18342"/>
                <a:gd name="connsiteY0" fmla="*/ 9465 h 17446"/>
                <a:gd name="connsiteX1" fmla="*/ 8852 w 18342"/>
                <a:gd name="connsiteY1" fmla="*/ 0 h 17446"/>
                <a:gd name="connsiteX2" fmla="*/ 2291 w 18342"/>
                <a:gd name="connsiteY2" fmla="*/ 14412 h 17446"/>
                <a:gd name="connsiteX3" fmla="*/ 18317 w 18342"/>
                <a:gd name="connsiteY3" fmla="*/ 9465 h 17446"/>
              </a:gdLst>
              <a:ahLst/>
              <a:cxnLst>
                <a:cxn ang="0">
                  <a:pos x="connsiteX0" y="connsiteY0"/>
                </a:cxn>
                <a:cxn ang="0">
                  <a:pos x="connsiteX1" y="connsiteY1"/>
                </a:cxn>
                <a:cxn ang="0">
                  <a:pos x="connsiteX2" y="connsiteY2"/>
                </a:cxn>
                <a:cxn ang="0">
                  <a:pos x="connsiteX3" y="connsiteY3"/>
                </a:cxn>
              </a:cxnLst>
              <a:rect l="l" t="t" r="r" b="b"/>
              <a:pathLst>
                <a:path w="18342" h="17446">
                  <a:moveTo>
                    <a:pt x="18317" y="9465"/>
                  </a:moveTo>
                  <a:cubicBezTo>
                    <a:pt x="18640" y="5701"/>
                    <a:pt x="15951" y="215"/>
                    <a:pt x="8852" y="0"/>
                  </a:cubicBezTo>
                  <a:cubicBezTo>
                    <a:pt x="355" y="538"/>
                    <a:pt x="-2441" y="9357"/>
                    <a:pt x="2291" y="14412"/>
                  </a:cubicBezTo>
                  <a:cubicBezTo>
                    <a:pt x="7562" y="20221"/>
                    <a:pt x="17672" y="17209"/>
                    <a:pt x="18317"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1" name="任意多边形: 形状 1578">
              <a:extLst>
                <a:ext uri="{FF2B5EF4-FFF2-40B4-BE49-F238E27FC236}">
                  <a16:creationId xmlns:a16="http://schemas.microsoft.com/office/drawing/2014/main" xmlns="" id="{562B28CC-D016-49DD-8015-90A7DC637949}"/>
                </a:ext>
              </a:extLst>
            </p:cNvPr>
            <p:cNvSpPr/>
            <p:nvPr/>
          </p:nvSpPr>
          <p:spPr>
            <a:xfrm>
              <a:off x="433267" y="5247094"/>
              <a:ext cx="77586" cy="74223"/>
            </a:xfrm>
            <a:custGeom>
              <a:avLst/>
              <a:gdLst>
                <a:gd name="connsiteX0" fmla="*/ 18291 w 18361"/>
                <a:gd name="connsiteY0" fmla="*/ 9465 h 17565"/>
                <a:gd name="connsiteX1" fmla="*/ 18291 w 18361"/>
                <a:gd name="connsiteY1" fmla="*/ 9465 h 17565"/>
                <a:gd name="connsiteX2" fmla="*/ 9364 w 18361"/>
                <a:gd name="connsiteY2" fmla="*/ 0 h 17565"/>
                <a:gd name="connsiteX3" fmla="*/ 1405 w 18361"/>
                <a:gd name="connsiteY3" fmla="*/ 13875 h 17565"/>
                <a:gd name="connsiteX4" fmla="*/ 18291 w 18361"/>
                <a:gd name="connsiteY4" fmla="*/ 9465 h 1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1" h="17565">
                  <a:moveTo>
                    <a:pt x="18291" y="9465"/>
                  </a:moveTo>
                  <a:lnTo>
                    <a:pt x="18291" y="9465"/>
                  </a:lnTo>
                  <a:cubicBezTo>
                    <a:pt x="18829" y="5593"/>
                    <a:pt x="16355" y="215"/>
                    <a:pt x="9364" y="0"/>
                  </a:cubicBezTo>
                  <a:cubicBezTo>
                    <a:pt x="652" y="645"/>
                    <a:pt x="-1930" y="9142"/>
                    <a:pt x="1405" y="13875"/>
                  </a:cubicBezTo>
                  <a:cubicBezTo>
                    <a:pt x="6137" y="20543"/>
                    <a:pt x="17215" y="17639"/>
                    <a:pt x="18291"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2" name="任意多边形: 形状 1579">
              <a:extLst>
                <a:ext uri="{FF2B5EF4-FFF2-40B4-BE49-F238E27FC236}">
                  <a16:creationId xmlns:a16="http://schemas.microsoft.com/office/drawing/2014/main" xmlns="" id="{186400F5-93DE-4511-99EE-5AB499CCA422}"/>
                </a:ext>
              </a:extLst>
            </p:cNvPr>
            <p:cNvSpPr/>
            <p:nvPr/>
          </p:nvSpPr>
          <p:spPr>
            <a:xfrm>
              <a:off x="731451" y="5237096"/>
              <a:ext cx="77413" cy="74189"/>
            </a:xfrm>
            <a:custGeom>
              <a:avLst/>
              <a:gdLst>
                <a:gd name="connsiteX0" fmla="*/ 18174 w 18320"/>
                <a:gd name="connsiteY0" fmla="*/ 9357 h 17557"/>
                <a:gd name="connsiteX1" fmla="*/ 9892 w 18320"/>
                <a:gd name="connsiteY1" fmla="*/ 0 h 17557"/>
                <a:gd name="connsiteX2" fmla="*/ 1180 w 18320"/>
                <a:gd name="connsiteY2" fmla="*/ 13982 h 17557"/>
                <a:gd name="connsiteX3" fmla="*/ 18174 w 18320"/>
                <a:gd name="connsiteY3" fmla="*/ 9357 h 17557"/>
              </a:gdLst>
              <a:ahLst/>
              <a:cxnLst>
                <a:cxn ang="0">
                  <a:pos x="connsiteX0" y="connsiteY0"/>
                </a:cxn>
                <a:cxn ang="0">
                  <a:pos x="connsiteX1" y="connsiteY1"/>
                </a:cxn>
                <a:cxn ang="0">
                  <a:pos x="connsiteX2" y="connsiteY2"/>
                </a:cxn>
                <a:cxn ang="0">
                  <a:pos x="connsiteX3" y="connsiteY3"/>
                </a:cxn>
              </a:cxnLst>
              <a:rect l="l" t="t" r="r" b="b"/>
              <a:pathLst>
                <a:path w="18320" h="17557">
                  <a:moveTo>
                    <a:pt x="18174" y="9357"/>
                  </a:moveTo>
                  <a:cubicBezTo>
                    <a:pt x="18927" y="5485"/>
                    <a:pt x="16883" y="107"/>
                    <a:pt x="9892" y="0"/>
                  </a:cubicBezTo>
                  <a:cubicBezTo>
                    <a:pt x="1180" y="753"/>
                    <a:pt x="-1939" y="9250"/>
                    <a:pt x="1180" y="13982"/>
                  </a:cubicBezTo>
                  <a:cubicBezTo>
                    <a:pt x="5482" y="20543"/>
                    <a:pt x="16560" y="17532"/>
                    <a:pt x="18174" y="93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3" name="任意多边形: 形状 1580">
              <a:extLst>
                <a:ext uri="{FF2B5EF4-FFF2-40B4-BE49-F238E27FC236}">
                  <a16:creationId xmlns:a16="http://schemas.microsoft.com/office/drawing/2014/main" xmlns="" id="{FAAE99B0-5CF5-4589-88E2-90F0E45759BA}"/>
                </a:ext>
              </a:extLst>
            </p:cNvPr>
            <p:cNvSpPr/>
            <p:nvPr/>
          </p:nvSpPr>
          <p:spPr>
            <a:xfrm>
              <a:off x="1026930" y="5224369"/>
              <a:ext cx="77329" cy="74358"/>
            </a:xfrm>
            <a:custGeom>
              <a:avLst/>
              <a:gdLst>
                <a:gd name="connsiteX0" fmla="*/ 10416 w 18300"/>
                <a:gd name="connsiteY0" fmla="*/ 0 h 17597"/>
                <a:gd name="connsiteX1" fmla="*/ 951 w 18300"/>
                <a:gd name="connsiteY1" fmla="*/ 14090 h 17597"/>
                <a:gd name="connsiteX2" fmla="*/ 18052 w 18300"/>
                <a:gd name="connsiteY2" fmla="*/ 9250 h 17597"/>
                <a:gd name="connsiteX3" fmla="*/ 10416 w 18300"/>
                <a:gd name="connsiteY3" fmla="*/ 0 h 17597"/>
              </a:gdLst>
              <a:ahLst/>
              <a:cxnLst>
                <a:cxn ang="0">
                  <a:pos x="connsiteX0" y="connsiteY0"/>
                </a:cxn>
                <a:cxn ang="0">
                  <a:pos x="connsiteX1" y="connsiteY1"/>
                </a:cxn>
                <a:cxn ang="0">
                  <a:pos x="connsiteX2" y="connsiteY2"/>
                </a:cxn>
                <a:cxn ang="0">
                  <a:pos x="connsiteX3" y="connsiteY3"/>
                </a:cxn>
              </a:cxnLst>
              <a:rect l="l" t="t" r="r" b="b"/>
              <a:pathLst>
                <a:path w="18300" h="17597">
                  <a:moveTo>
                    <a:pt x="10416" y="0"/>
                  </a:moveTo>
                  <a:cubicBezTo>
                    <a:pt x="2349" y="753"/>
                    <a:pt x="-2061" y="8927"/>
                    <a:pt x="951" y="14090"/>
                  </a:cubicBezTo>
                  <a:cubicBezTo>
                    <a:pt x="4823" y="20651"/>
                    <a:pt x="16008" y="17424"/>
                    <a:pt x="18052" y="9250"/>
                  </a:cubicBezTo>
                  <a:cubicBezTo>
                    <a:pt x="19020" y="5378"/>
                    <a:pt x="17299" y="0"/>
                    <a:pt x="104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4" name="任意多边形: 形状 1581">
              <a:extLst>
                <a:ext uri="{FF2B5EF4-FFF2-40B4-BE49-F238E27FC236}">
                  <a16:creationId xmlns:a16="http://schemas.microsoft.com/office/drawing/2014/main" xmlns="" id="{9418ABF3-F89C-43BF-B414-8FF6F47AA170}"/>
                </a:ext>
              </a:extLst>
            </p:cNvPr>
            <p:cNvSpPr/>
            <p:nvPr/>
          </p:nvSpPr>
          <p:spPr>
            <a:xfrm>
              <a:off x="1317605" y="5208007"/>
              <a:ext cx="76255" cy="74789"/>
            </a:xfrm>
            <a:custGeom>
              <a:avLst/>
              <a:gdLst>
                <a:gd name="connsiteX0" fmla="*/ 17669 w 18046"/>
                <a:gd name="connsiteY0" fmla="*/ 9250 h 17699"/>
                <a:gd name="connsiteX1" fmla="*/ 10678 w 18046"/>
                <a:gd name="connsiteY1" fmla="*/ 0 h 17699"/>
                <a:gd name="connsiteX2" fmla="*/ 675 w 18046"/>
                <a:gd name="connsiteY2" fmla="*/ 14197 h 17699"/>
                <a:gd name="connsiteX3" fmla="*/ 17669 w 18046"/>
                <a:gd name="connsiteY3" fmla="*/ 9250 h 17699"/>
              </a:gdLst>
              <a:ahLst/>
              <a:cxnLst>
                <a:cxn ang="0">
                  <a:pos x="connsiteX0" y="connsiteY0"/>
                </a:cxn>
                <a:cxn ang="0">
                  <a:pos x="connsiteX1" y="connsiteY1"/>
                </a:cxn>
                <a:cxn ang="0">
                  <a:pos x="connsiteX2" y="connsiteY2"/>
                </a:cxn>
                <a:cxn ang="0">
                  <a:pos x="connsiteX3" y="connsiteY3"/>
                </a:cxn>
              </a:cxnLst>
              <a:rect l="l" t="t" r="r" b="b"/>
              <a:pathLst>
                <a:path w="18046" h="17699">
                  <a:moveTo>
                    <a:pt x="17669" y="9250"/>
                  </a:moveTo>
                  <a:cubicBezTo>
                    <a:pt x="18852" y="5378"/>
                    <a:pt x="17454" y="0"/>
                    <a:pt x="10678" y="0"/>
                  </a:cubicBezTo>
                  <a:cubicBezTo>
                    <a:pt x="2288" y="968"/>
                    <a:pt x="-1691" y="9572"/>
                    <a:pt x="675" y="14197"/>
                  </a:cubicBezTo>
                  <a:cubicBezTo>
                    <a:pt x="4117" y="20758"/>
                    <a:pt x="15195" y="17532"/>
                    <a:pt x="17669" y="925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5" name="任意多边形: 形状 1582">
              <a:extLst>
                <a:ext uri="{FF2B5EF4-FFF2-40B4-BE49-F238E27FC236}">
                  <a16:creationId xmlns:a16="http://schemas.microsoft.com/office/drawing/2014/main" xmlns="" id="{D3535618-109C-4234-A86E-18D4A26A6E97}"/>
                </a:ext>
              </a:extLst>
            </p:cNvPr>
            <p:cNvSpPr/>
            <p:nvPr/>
          </p:nvSpPr>
          <p:spPr>
            <a:xfrm>
              <a:off x="1601050" y="5189368"/>
              <a:ext cx="74823" cy="74776"/>
            </a:xfrm>
            <a:custGeom>
              <a:avLst/>
              <a:gdLst>
                <a:gd name="connsiteX0" fmla="*/ 17168 w 17707"/>
                <a:gd name="connsiteY0" fmla="*/ 9144 h 17696"/>
                <a:gd name="connsiteX1" fmla="*/ 11037 w 17707"/>
                <a:gd name="connsiteY1" fmla="*/ 2 h 17696"/>
                <a:gd name="connsiteX2" fmla="*/ 497 w 17707"/>
                <a:gd name="connsiteY2" fmla="*/ 14307 h 17696"/>
                <a:gd name="connsiteX3" fmla="*/ 17168 w 17707"/>
                <a:gd name="connsiteY3" fmla="*/ 9144 h 17696"/>
              </a:gdLst>
              <a:ahLst/>
              <a:cxnLst>
                <a:cxn ang="0">
                  <a:pos x="connsiteX0" y="connsiteY0"/>
                </a:cxn>
                <a:cxn ang="0">
                  <a:pos x="connsiteX1" y="connsiteY1"/>
                </a:cxn>
                <a:cxn ang="0">
                  <a:pos x="connsiteX2" y="connsiteY2"/>
                </a:cxn>
                <a:cxn ang="0">
                  <a:pos x="connsiteX3" y="connsiteY3"/>
                </a:cxn>
              </a:cxnLst>
              <a:rect l="l" t="t" r="r" b="b"/>
              <a:pathLst>
                <a:path w="17707" h="17696">
                  <a:moveTo>
                    <a:pt x="17168" y="9144"/>
                  </a:moveTo>
                  <a:cubicBezTo>
                    <a:pt x="18566" y="5272"/>
                    <a:pt x="17490" y="-106"/>
                    <a:pt x="11037" y="2"/>
                  </a:cubicBezTo>
                  <a:cubicBezTo>
                    <a:pt x="2863" y="970"/>
                    <a:pt x="-1547" y="9682"/>
                    <a:pt x="497" y="14307"/>
                  </a:cubicBezTo>
                  <a:cubicBezTo>
                    <a:pt x="3401" y="20760"/>
                    <a:pt x="14264" y="17426"/>
                    <a:pt x="17168" y="91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6" name="任意多边形: 形状 1583">
              <a:extLst>
                <a:ext uri="{FF2B5EF4-FFF2-40B4-BE49-F238E27FC236}">
                  <a16:creationId xmlns:a16="http://schemas.microsoft.com/office/drawing/2014/main" xmlns="" id="{AEC49E08-1E9D-4E62-B1FF-04DCC65DE51E}"/>
                </a:ext>
              </a:extLst>
            </p:cNvPr>
            <p:cNvSpPr/>
            <p:nvPr/>
          </p:nvSpPr>
          <p:spPr>
            <a:xfrm>
              <a:off x="1871793" y="5167078"/>
              <a:ext cx="70622" cy="74949"/>
            </a:xfrm>
            <a:custGeom>
              <a:avLst/>
              <a:gdLst>
                <a:gd name="connsiteX0" fmla="*/ 11068 w 16713"/>
                <a:gd name="connsiteY0" fmla="*/ 6 h 17737"/>
                <a:gd name="connsiteX1" fmla="*/ 528 w 16713"/>
                <a:gd name="connsiteY1" fmla="*/ 15064 h 17737"/>
                <a:gd name="connsiteX2" fmla="*/ 15908 w 16713"/>
                <a:gd name="connsiteY2" fmla="*/ 9148 h 17737"/>
                <a:gd name="connsiteX3" fmla="*/ 15908 w 16713"/>
                <a:gd name="connsiteY3" fmla="*/ 9148 h 17737"/>
                <a:gd name="connsiteX4" fmla="*/ 11068 w 16713"/>
                <a:gd name="connsiteY4" fmla="*/ 6 h 17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3" h="17737">
                  <a:moveTo>
                    <a:pt x="11068" y="6"/>
                  </a:moveTo>
                  <a:cubicBezTo>
                    <a:pt x="3539" y="1082"/>
                    <a:pt x="-1731" y="10224"/>
                    <a:pt x="528" y="15064"/>
                  </a:cubicBezTo>
                  <a:cubicBezTo>
                    <a:pt x="3216" y="20657"/>
                    <a:pt x="12896" y="16892"/>
                    <a:pt x="15908" y="9148"/>
                  </a:cubicBezTo>
                  <a:lnTo>
                    <a:pt x="15908" y="9148"/>
                  </a:lnTo>
                  <a:cubicBezTo>
                    <a:pt x="17521" y="5276"/>
                    <a:pt x="17091" y="-209"/>
                    <a:pt x="11068"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7" name="任意多边形: 形状 1584">
              <a:extLst>
                <a:ext uri="{FF2B5EF4-FFF2-40B4-BE49-F238E27FC236}">
                  <a16:creationId xmlns:a16="http://schemas.microsoft.com/office/drawing/2014/main" xmlns="" id="{14F9DFB4-E06A-416C-A9D7-92BD15B70B19}"/>
                </a:ext>
              </a:extLst>
            </p:cNvPr>
            <p:cNvSpPr/>
            <p:nvPr/>
          </p:nvSpPr>
          <p:spPr>
            <a:xfrm>
              <a:off x="2119003" y="5143444"/>
              <a:ext cx="65531" cy="75288"/>
            </a:xfrm>
            <a:custGeom>
              <a:avLst/>
              <a:gdLst>
                <a:gd name="connsiteX0" fmla="*/ 14517 w 15508"/>
                <a:gd name="connsiteY0" fmla="*/ 9149 h 17817"/>
                <a:gd name="connsiteX1" fmla="*/ 10860 w 15508"/>
                <a:gd name="connsiteY1" fmla="*/ 6 h 17817"/>
                <a:gd name="connsiteX2" fmla="*/ 319 w 15508"/>
                <a:gd name="connsiteY2" fmla="*/ 15172 h 17817"/>
                <a:gd name="connsiteX3" fmla="*/ 14517 w 15508"/>
                <a:gd name="connsiteY3" fmla="*/ 9149 h 17817"/>
              </a:gdLst>
              <a:ahLst/>
              <a:cxnLst>
                <a:cxn ang="0">
                  <a:pos x="connsiteX0" y="connsiteY0"/>
                </a:cxn>
                <a:cxn ang="0">
                  <a:pos x="connsiteX1" y="connsiteY1"/>
                </a:cxn>
                <a:cxn ang="0">
                  <a:pos x="connsiteX2" y="connsiteY2"/>
                </a:cxn>
                <a:cxn ang="0">
                  <a:pos x="connsiteX3" y="connsiteY3"/>
                </a:cxn>
              </a:cxnLst>
              <a:rect l="l" t="t" r="r" b="b"/>
              <a:pathLst>
                <a:path w="15508" h="17817">
                  <a:moveTo>
                    <a:pt x="14517" y="9149"/>
                  </a:moveTo>
                  <a:cubicBezTo>
                    <a:pt x="16237" y="5169"/>
                    <a:pt x="16130" y="-209"/>
                    <a:pt x="10860" y="6"/>
                  </a:cubicBezTo>
                  <a:cubicBezTo>
                    <a:pt x="4084" y="1082"/>
                    <a:pt x="-1402" y="10332"/>
                    <a:pt x="319" y="15172"/>
                  </a:cubicBezTo>
                  <a:cubicBezTo>
                    <a:pt x="2255" y="20764"/>
                    <a:pt x="11182" y="16892"/>
                    <a:pt x="14517" y="91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8" name="任意多边形: 形状 1585">
              <a:extLst>
                <a:ext uri="{FF2B5EF4-FFF2-40B4-BE49-F238E27FC236}">
                  <a16:creationId xmlns:a16="http://schemas.microsoft.com/office/drawing/2014/main" xmlns="" id="{9F75322D-D615-4F92-BB32-7E09C453C577}"/>
                </a:ext>
              </a:extLst>
            </p:cNvPr>
            <p:cNvSpPr/>
            <p:nvPr/>
          </p:nvSpPr>
          <p:spPr>
            <a:xfrm>
              <a:off x="2339922" y="5117537"/>
              <a:ext cx="61246" cy="75934"/>
            </a:xfrm>
            <a:custGeom>
              <a:avLst/>
              <a:gdLst>
                <a:gd name="connsiteX0" fmla="*/ 311 w 14494"/>
                <a:gd name="connsiteY0" fmla="*/ 15925 h 17970"/>
                <a:gd name="connsiteX1" fmla="*/ 13218 w 14494"/>
                <a:gd name="connsiteY1" fmla="*/ 9149 h 17970"/>
                <a:gd name="connsiteX2" fmla="*/ 10636 w 14494"/>
                <a:gd name="connsiteY2" fmla="*/ 6 h 17970"/>
                <a:gd name="connsiteX3" fmla="*/ 311 w 14494"/>
                <a:gd name="connsiteY3" fmla="*/ 15925 h 17970"/>
              </a:gdLst>
              <a:ahLst/>
              <a:cxnLst>
                <a:cxn ang="0">
                  <a:pos x="connsiteX0" y="connsiteY0"/>
                </a:cxn>
                <a:cxn ang="0">
                  <a:pos x="connsiteX1" y="connsiteY1"/>
                </a:cxn>
                <a:cxn ang="0">
                  <a:pos x="connsiteX2" y="connsiteY2"/>
                </a:cxn>
                <a:cxn ang="0">
                  <a:pos x="connsiteX3" y="connsiteY3"/>
                </a:cxn>
              </a:cxnLst>
              <a:rect l="l" t="t" r="r" b="b"/>
              <a:pathLst>
                <a:path w="14494" h="17970">
                  <a:moveTo>
                    <a:pt x="311" y="15925"/>
                  </a:moveTo>
                  <a:cubicBezTo>
                    <a:pt x="2032" y="20657"/>
                    <a:pt x="9776" y="16677"/>
                    <a:pt x="13218" y="9149"/>
                  </a:cubicBezTo>
                  <a:cubicBezTo>
                    <a:pt x="15046" y="5169"/>
                    <a:pt x="15476" y="-209"/>
                    <a:pt x="10636" y="6"/>
                  </a:cubicBezTo>
                  <a:cubicBezTo>
                    <a:pt x="4290" y="1297"/>
                    <a:pt x="-1410" y="11300"/>
                    <a:pt x="311" y="159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9" name="任意多边形: 形状 1586">
              <a:extLst>
                <a:ext uri="{FF2B5EF4-FFF2-40B4-BE49-F238E27FC236}">
                  <a16:creationId xmlns:a16="http://schemas.microsoft.com/office/drawing/2014/main" xmlns="" id="{8AE485FE-06B7-4118-B919-607B1271A5C7}"/>
                </a:ext>
              </a:extLst>
            </p:cNvPr>
            <p:cNvSpPr/>
            <p:nvPr/>
          </p:nvSpPr>
          <p:spPr>
            <a:xfrm>
              <a:off x="2535073" y="5091148"/>
              <a:ext cx="56598" cy="76099"/>
            </a:xfrm>
            <a:custGeom>
              <a:avLst/>
              <a:gdLst>
                <a:gd name="connsiteX0" fmla="*/ 11778 w 13394"/>
                <a:gd name="connsiteY0" fmla="*/ 9156 h 18009"/>
                <a:gd name="connsiteX1" fmla="*/ 11778 w 13394"/>
                <a:gd name="connsiteY1" fmla="*/ 9156 h 18009"/>
                <a:gd name="connsiteX2" fmla="*/ 10487 w 13394"/>
                <a:gd name="connsiteY2" fmla="*/ 14 h 18009"/>
                <a:gd name="connsiteX3" fmla="*/ 269 w 13394"/>
                <a:gd name="connsiteY3" fmla="*/ 16470 h 18009"/>
                <a:gd name="connsiteX4" fmla="*/ 11778 w 13394"/>
                <a:gd name="connsiteY4" fmla="*/ 9156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4" h="18009">
                  <a:moveTo>
                    <a:pt x="11778" y="9156"/>
                  </a:moveTo>
                  <a:lnTo>
                    <a:pt x="11778" y="9156"/>
                  </a:lnTo>
                  <a:cubicBezTo>
                    <a:pt x="13714" y="5176"/>
                    <a:pt x="14574" y="-309"/>
                    <a:pt x="10487" y="14"/>
                  </a:cubicBezTo>
                  <a:cubicBezTo>
                    <a:pt x="4572" y="1304"/>
                    <a:pt x="-1344" y="12060"/>
                    <a:pt x="269" y="16470"/>
                  </a:cubicBezTo>
                  <a:cubicBezTo>
                    <a:pt x="1775" y="20449"/>
                    <a:pt x="8336" y="16254"/>
                    <a:pt x="11778" y="91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0" name="任意多边形: 形状 1587">
              <a:extLst>
                <a:ext uri="{FF2B5EF4-FFF2-40B4-BE49-F238E27FC236}">
                  <a16:creationId xmlns:a16="http://schemas.microsoft.com/office/drawing/2014/main" xmlns="" id="{C38DBB08-4E93-4934-9522-1F3ABBB00451}"/>
                </a:ext>
              </a:extLst>
            </p:cNvPr>
            <p:cNvSpPr/>
            <p:nvPr/>
          </p:nvSpPr>
          <p:spPr>
            <a:xfrm>
              <a:off x="2702952" y="5063424"/>
              <a:ext cx="52444" cy="76483"/>
            </a:xfrm>
            <a:custGeom>
              <a:avLst/>
              <a:gdLst>
                <a:gd name="connsiteX0" fmla="*/ 228 w 12411"/>
                <a:gd name="connsiteY0" fmla="*/ 17007 h 18100"/>
                <a:gd name="connsiteX1" fmla="*/ 10446 w 12411"/>
                <a:gd name="connsiteY1" fmla="*/ 9156 h 18100"/>
                <a:gd name="connsiteX2" fmla="*/ 10231 w 12411"/>
                <a:gd name="connsiteY2" fmla="*/ 14 h 18100"/>
                <a:gd name="connsiteX3" fmla="*/ 228 w 12411"/>
                <a:gd name="connsiteY3" fmla="*/ 17007 h 18100"/>
              </a:gdLst>
              <a:ahLst/>
              <a:cxnLst>
                <a:cxn ang="0">
                  <a:pos x="connsiteX0" y="connsiteY0"/>
                </a:cxn>
                <a:cxn ang="0">
                  <a:pos x="connsiteX1" y="connsiteY1"/>
                </a:cxn>
                <a:cxn ang="0">
                  <a:pos x="connsiteX2" y="connsiteY2"/>
                </a:cxn>
                <a:cxn ang="0">
                  <a:pos x="connsiteX3" y="connsiteY3"/>
                </a:cxn>
              </a:cxnLst>
              <a:rect l="l" t="t" r="r" b="b"/>
              <a:pathLst>
                <a:path w="12411" h="18100">
                  <a:moveTo>
                    <a:pt x="228" y="17007"/>
                  </a:moveTo>
                  <a:cubicBezTo>
                    <a:pt x="1519" y="20234"/>
                    <a:pt x="7004" y="15932"/>
                    <a:pt x="10446" y="9156"/>
                  </a:cubicBezTo>
                  <a:cubicBezTo>
                    <a:pt x="12490" y="5176"/>
                    <a:pt x="13673" y="-309"/>
                    <a:pt x="10231" y="14"/>
                  </a:cubicBezTo>
                  <a:cubicBezTo>
                    <a:pt x="4961" y="1412"/>
                    <a:pt x="-1277" y="13135"/>
                    <a:pt x="228" y="170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1" name="任意多边形: 形状 1588">
              <a:extLst>
                <a:ext uri="{FF2B5EF4-FFF2-40B4-BE49-F238E27FC236}">
                  <a16:creationId xmlns:a16="http://schemas.microsoft.com/office/drawing/2014/main" xmlns="" id="{C65228ED-6C00-4FFC-A91A-19D206A6083E}"/>
                </a:ext>
              </a:extLst>
            </p:cNvPr>
            <p:cNvSpPr/>
            <p:nvPr/>
          </p:nvSpPr>
          <p:spPr>
            <a:xfrm>
              <a:off x="2843656" y="5034335"/>
              <a:ext cx="48831" cy="77130"/>
            </a:xfrm>
            <a:custGeom>
              <a:avLst/>
              <a:gdLst>
                <a:gd name="connsiteX0" fmla="*/ 10060 w 11556"/>
                <a:gd name="connsiteY0" fmla="*/ 14 h 18253"/>
                <a:gd name="connsiteX1" fmla="*/ 165 w 11556"/>
                <a:gd name="connsiteY1" fmla="*/ 17545 h 18253"/>
                <a:gd name="connsiteX2" fmla="*/ 9200 w 11556"/>
                <a:gd name="connsiteY2" fmla="*/ 9263 h 18253"/>
                <a:gd name="connsiteX3" fmla="*/ 10060 w 11556"/>
                <a:gd name="connsiteY3" fmla="*/ 14 h 18253"/>
              </a:gdLst>
              <a:ahLst/>
              <a:cxnLst>
                <a:cxn ang="0">
                  <a:pos x="connsiteX0" y="connsiteY0"/>
                </a:cxn>
                <a:cxn ang="0">
                  <a:pos x="connsiteX1" y="connsiteY1"/>
                </a:cxn>
                <a:cxn ang="0">
                  <a:pos x="connsiteX2" y="connsiteY2"/>
                </a:cxn>
                <a:cxn ang="0">
                  <a:pos x="connsiteX3" y="connsiteY3"/>
                </a:cxn>
              </a:cxnLst>
              <a:rect l="l" t="t" r="r" b="b"/>
              <a:pathLst>
                <a:path w="11556" h="18253">
                  <a:moveTo>
                    <a:pt x="10060" y="14"/>
                  </a:moveTo>
                  <a:cubicBezTo>
                    <a:pt x="5435" y="1519"/>
                    <a:pt x="-1126" y="14211"/>
                    <a:pt x="165" y="17545"/>
                  </a:cubicBezTo>
                  <a:cubicBezTo>
                    <a:pt x="1133" y="20019"/>
                    <a:pt x="5865" y="15717"/>
                    <a:pt x="9200" y="9263"/>
                  </a:cubicBezTo>
                  <a:cubicBezTo>
                    <a:pt x="11243" y="5176"/>
                    <a:pt x="12857" y="-309"/>
                    <a:pt x="10060"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2" name="任意多边形: 形状 1589">
              <a:extLst>
                <a:ext uri="{FF2B5EF4-FFF2-40B4-BE49-F238E27FC236}">
                  <a16:creationId xmlns:a16="http://schemas.microsoft.com/office/drawing/2014/main" xmlns="" id="{F2B3035A-3D01-41B7-ABA1-E8EA5D410068}"/>
                </a:ext>
              </a:extLst>
            </p:cNvPr>
            <p:cNvSpPr/>
            <p:nvPr/>
          </p:nvSpPr>
          <p:spPr>
            <a:xfrm>
              <a:off x="2955765" y="5004798"/>
              <a:ext cx="45607" cy="77261"/>
            </a:xfrm>
            <a:custGeom>
              <a:avLst/>
              <a:gdLst>
                <a:gd name="connsiteX0" fmla="*/ 9880 w 10793"/>
                <a:gd name="connsiteY0" fmla="*/ 13 h 18284"/>
                <a:gd name="connsiteX1" fmla="*/ 92 w 10793"/>
                <a:gd name="connsiteY1" fmla="*/ 17868 h 18284"/>
                <a:gd name="connsiteX2" fmla="*/ 7836 w 10793"/>
                <a:gd name="connsiteY2" fmla="*/ 9156 h 18284"/>
                <a:gd name="connsiteX3" fmla="*/ 9880 w 10793"/>
                <a:gd name="connsiteY3" fmla="*/ 13 h 18284"/>
              </a:gdLst>
              <a:ahLst/>
              <a:cxnLst>
                <a:cxn ang="0">
                  <a:pos x="connsiteX0" y="connsiteY0"/>
                </a:cxn>
                <a:cxn ang="0">
                  <a:pos x="connsiteX1" y="connsiteY1"/>
                </a:cxn>
                <a:cxn ang="0">
                  <a:pos x="connsiteX2" y="connsiteY2"/>
                </a:cxn>
                <a:cxn ang="0">
                  <a:pos x="connsiteX3" y="connsiteY3"/>
                </a:cxn>
              </a:cxnLst>
              <a:rect l="l" t="t" r="r" b="b"/>
              <a:pathLst>
                <a:path w="10793" h="18284">
                  <a:moveTo>
                    <a:pt x="9880" y="13"/>
                  </a:moveTo>
                  <a:cubicBezTo>
                    <a:pt x="6008" y="1627"/>
                    <a:pt x="-876" y="15394"/>
                    <a:pt x="92" y="17868"/>
                  </a:cubicBezTo>
                  <a:cubicBezTo>
                    <a:pt x="738" y="19696"/>
                    <a:pt x="4717" y="15286"/>
                    <a:pt x="7836" y="9156"/>
                  </a:cubicBezTo>
                  <a:cubicBezTo>
                    <a:pt x="9987" y="5284"/>
                    <a:pt x="12031" y="-309"/>
                    <a:pt x="9880"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3" name="任意多边形: 形状 1590">
              <a:extLst>
                <a:ext uri="{FF2B5EF4-FFF2-40B4-BE49-F238E27FC236}">
                  <a16:creationId xmlns:a16="http://schemas.microsoft.com/office/drawing/2014/main" xmlns="" id="{21F588A3-9CC2-4A27-A3D3-B46249A412D2}"/>
                </a:ext>
              </a:extLst>
            </p:cNvPr>
            <p:cNvSpPr/>
            <p:nvPr/>
          </p:nvSpPr>
          <p:spPr>
            <a:xfrm>
              <a:off x="3039158" y="4975709"/>
              <a:ext cx="42898" cy="77565"/>
            </a:xfrm>
            <a:custGeom>
              <a:avLst/>
              <a:gdLst>
                <a:gd name="connsiteX0" fmla="*/ 40 w 10152"/>
                <a:gd name="connsiteY0" fmla="*/ 18190 h 18356"/>
                <a:gd name="connsiteX1" fmla="*/ 6709 w 10152"/>
                <a:gd name="connsiteY1" fmla="*/ 9263 h 18356"/>
                <a:gd name="connsiteX2" fmla="*/ 9720 w 10152"/>
                <a:gd name="connsiteY2" fmla="*/ 14 h 18356"/>
                <a:gd name="connsiteX3" fmla="*/ 40 w 10152"/>
                <a:gd name="connsiteY3" fmla="*/ 18190 h 18356"/>
              </a:gdLst>
              <a:ahLst/>
              <a:cxnLst>
                <a:cxn ang="0">
                  <a:pos x="connsiteX0" y="connsiteY0"/>
                </a:cxn>
                <a:cxn ang="0">
                  <a:pos x="connsiteX1" y="connsiteY1"/>
                </a:cxn>
                <a:cxn ang="0">
                  <a:pos x="connsiteX2" y="connsiteY2"/>
                </a:cxn>
                <a:cxn ang="0">
                  <a:pos x="connsiteX3" y="connsiteY3"/>
                </a:cxn>
              </a:cxnLst>
              <a:rect l="l" t="t" r="r" b="b"/>
              <a:pathLst>
                <a:path w="10152" h="18356">
                  <a:moveTo>
                    <a:pt x="40" y="18190"/>
                  </a:moveTo>
                  <a:cubicBezTo>
                    <a:pt x="470" y="19266"/>
                    <a:pt x="3697" y="14964"/>
                    <a:pt x="6709" y="9263"/>
                  </a:cubicBezTo>
                  <a:cubicBezTo>
                    <a:pt x="8860" y="5176"/>
                    <a:pt x="11118" y="-309"/>
                    <a:pt x="9720" y="14"/>
                  </a:cubicBezTo>
                  <a:cubicBezTo>
                    <a:pt x="6709" y="1734"/>
                    <a:pt x="-605" y="16470"/>
                    <a:pt x="40" y="1819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4" name="任意多边形: 形状 1591">
              <a:extLst>
                <a:ext uri="{FF2B5EF4-FFF2-40B4-BE49-F238E27FC236}">
                  <a16:creationId xmlns:a16="http://schemas.microsoft.com/office/drawing/2014/main" xmlns="" id="{22C10864-04AA-4B89-A0AF-1927A2E02A6E}"/>
                </a:ext>
              </a:extLst>
            </p:cNvPr>
            <p:cNvSpPr/>
            <p:nvPr/>
          </p:nvSpPr>
          <p:spPr>
            <a:xfrm>
              <a:off x="3093372" y="4945771"/>
              <a:ext cx="40524" cy="78169"/>
            </a:xfrm>
            <a:custGeom>
              <a:avLst/>
              <a:gdLst>
                <a:gd name="connsiteX0" fmla="*/ 9 w 9590"/>
                <a:gd name="connsiteY0" fmla="*/ 18500 h 18499"/>
                <a:gd name="connsiteX1" fmla="*/ 5494 w 9590"/>
                <a:gd name="connsiteY1" fmla="*/ 9357 h 18499"/>
                <a:gd name="connsiteX2" fmla="*/ 9582 w 9590"/>
                <a:gd name="connsiteY2" fmla="*/ 0 h 18499"/>
                <a:gd name="connsiteX3" fmla="*/ 9474 w 9590"/>
                <a:gd name="connsiteY3" fmla="*/ 0 h 18499"/>
                <a:gd name="connsiteX4" fmla="*/ 9 w 9590"/>
                <a:gd name="connsiteY4" fmla="*/ 18500 h 1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18499">
                  <a:moveTo>
                    <a:pt x="9" y="18500"/>
                  </a:moveTo>
                  <a:cubicBezTo>
                    <a:pt x="654" y="18177"/>
                    <a:pt x="3774" y="12692"/>
                    <a:pt x="5494" y="9357"/>
                  </a:cubicBezTo>
                  <a:cubicBezTo>
                    <a:pt x="5925" y="8497"/>
                    <a:pt x="9797" y="968"/>
                    <a:pt x="9582" y="0"/>
                  </a:cubicBezTo>
                  <a:cubicBezTo>
                    <a:pt x="9582" y="0"/>
                    <a:pt x="9474" y="0"/>
                    <a:pt x="9474" y="0"/>
                  </a:cubicBezTo>
                  <a:cubicBezTo>
                    <a:pt x="8076" y="1398"/>
                    <a:pt x="-314" y="17101"/>
                    <a:pt x="9" y="185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0" name="任意多边形: 形状 1607">
              <a:extLst>
                <a:ext uri="{FF2B5EF4-FFF2-40B4-BE49-F238E27FC236}">
                  <a16:creationId xmlns:a16="http://schemas.microsoft.com/office/drawing/2014/main" xmlns="" id="{8147573B-E026-4A93-AC45-1E3A2E5C8849}"/>
                </a:ext>
              </a:extLst>
            </p:cNvPr>
            <p:cNvSpPr/>
            <p:nvPr/>
          </p:nvSpPr>
          <p:spPr>
            <a:xfrm>
              <a:off x="300325" y="5388893"/>
              <a:ext cx="75904" cy="71159"/>
            </a:xfrm>
            <a:custGeom>
              <a:avLst/>
              <a:gdLst>
                <a:gd name="connsiteX0" fmla="*/ 8989 w 17963"/>
                <a:gd name="connsiteY0" fmla="*/ 0 h 16840"/>
                <a:gd name="connsiteX1" fmla="*/ 1568 w 17963"/>
                <a:gd name="connsiteY1" fmla="*/ 13337 h 16840"/>
                <a:gd name="connsiteX2" fmla="*/ 17916 w 17963"/>
                <a:gd name="connsiteY2" fmla="*/ 9142 h 16840"/>
                <a:gd name="connsiteX3" fmla="*/ 8989 w 17963"/>
                <a:gd name="connsiteY3" fmla="*/ 0 h 16840"/>
              </a:gdLst>
              <a:ahLst/>
              <a:cxnLst>
                <a:cxn ang="0">
                  <a:pos x="connsiteX0" y="connsiteY0"/>
                </a:cxn>
                <a:cxn ang="0">
                  <a:pos x="connsiteX1" y="connsiteY1"/>
                </a:cxn>
                <a:cxn ang="0">
                  <a:pos x="connsiteX2" y="connsiteY2"/>
                </a:cxn>
                <a:cxn ang="0">
                  <a:pos x="connsiteX3" y="connsiteY3"/>
                </a:cxn>
              </a:cxnLst>
              <a:rect l="l" t="t" r="r" b="b"/>
              <a:pathLst>
                <a:path w="17963" h="16840">
                  <a:moveTo>
                    <a:pt x="8989" y="0"/>
                  </a:moveTo>
                  <a:cubicBezTo>
                    <a:pt x="1030" y="538"/>
                    <a:pt x="-2197" y="8282"/>
                    <a:pt x="1568" y="13337"/>
                  </a:cubicBezTo>
                  <a:cubicBezTo>
                    <a:pt x="6300" y="19683"/>
                    <a:pt x="16948" y="16886"/>
                    <a:pt x="17916" y="9142"/>
                  </a:cubicBezTo>
                  <a:cubicBezTo>
                    <a:pt x="18346" y="5378"/>
                    <a:pt x="15872" y="108"/>
                    <a:pt x="89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1" name="任意多边形: 形状 1608">
              <a:extLst>
                <a:ext uri="{FF2B5EF4-FFF2-40B4-BE49-F238E27FC236}">
                  <a16:creationId xmlns:a16="http://schemas.microsoft.com/office/drawing/2014/main" xmlns="" id="{D1BE9BB2-DE35-4F8A-886E-A16561026B17}"/>
                </a:ext>
              </a:extLst>
            </p:cNvPr>
            <p:cNvSpPr/>
            <p:nvPr/>
          </p:nvSpPr>
          <p:spPr>
            <a:xfrm>
              <a:off x="591047" y="5380712"/>
              <a:ext cx="75423" cy="71134"/>
            </a:xfrm>
            <a:custGeom>
              <a:avLst/>
              <a:gdLst>
                <a:gd name="connsiteX0" fmla="*/ 17737 w 17849"/>
                <a:gd name="connsiteY0" fmla="*/ 9035 h 16834"/>
                <a:gd name="connsiteX1" fmla="*/ 9455 w 17849"/>
                <a:gd name="connsiteY1" fmla="*/ 0 h 16834"/>
                <a:gd name="connsiteX2" fmla="*/ 1173 w 17849"/>
                <a:gd name="connsiteY2" fmla="*/ 13337 h 16834"/>
                <a:gd name="connsiteX3" fmla="*/ 17737 w 17849"/>
                <a:gd name="connsiteY3" fmla="*/ 9035 h 16834"/>
              </a:gdLst>
              <a:ahLst/>
              <a:cxnLst>
                <a:cxn ang="0">
                  <a:pos x="connsiteX0" y="connsiteY0"/>
                </a:cxn>
                <a:cxn ang="0">
                  <a:pos x="connsiteX1" y="connsiteY1"/>
                </a:cxn>
                <a:cxn ang="0">
                  <a:pos x="connsiteX2" y="connsiteY2"/>
                </a:cxn>
                <a:cxn ang="0">
                  <a:pos x="connsiteX3" y="connsiteY3"/>
                </a:cxn>
              </a:cxnLst>
              <a:rect l="l" t="t" r="r" b="b"/>
              <a:pathLst>
                <a:path w="17849" h="16834">
                  <a:moveTo>
                    <a:pt x="17737" y="9035"/>
                  </a:moveTo>
                  <a:cubicBezTo>
                    <a:pt x="18382" y="5378"/>
                    <a:pt x="16338" y="108"/>
                    <a:pt x="9455" y="0"/>
                  </a:cubicBezTo>
                  <a:cubicBezTo>
                    <a:pt x="958" y="645"/>
                    <a:pt x="-1839" y="8820"/>
                    <a:pt x="1173" y="13337"/>
                  </a:cubicBezTo>
                  <a:cubicBezTo>
                    <a:pt x="5368" y="19683"/>
                    <a:pt x="16231" y="16886"/>
                    <a:pt x="17737"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2" name="任意多边形: 形状 1609">
              <a:extLst>
                <a:ext uri="{FF2B5EF4-FFF2-40B4-BE49-F238E27FC236}">
                  <a16:creationId xmlns:a16="http://schemas.microsoft.com/office/drawing/2014/main" xmlns="" id="{AF654481-592A-4B78-8EDD-C6FFA5670EA3}"/>
                </a:ext>
              </a:extLst>
            </p:cNvPr>
            <p:cNvSpPr/>
            <p:nvPr/>
          </p:nvSpPr>
          <p:spPr>
            <a:xfrm>
              <a:off x="879203" y="5369349"/>
              <a:ext cx="75499" cy="71303"/>
            </a:xfrm>
            <a:custGeom>
              <a:avLst/>
              <a:gdLst>
                <a:gd name="connsiteX0" fmla="*/ 17626 w 17867"/>
                <a:gd name="connsiteY0" fmla="*/ 8927 h 16874"/>
                <a:gd name="connsiteX1" fmla="*/ 9990 w 17867"/>
                <a:gd name="connsiteY1" fmla="*/ 0 h 16874"/>
                <a:gd name="connsiteX2" fmla="*/ 955 w 17867"/>
                <a:gd name="connsiteY2" fmla="*/ 13444 h 16874"/>
                <a:gd name="connsiteX3" fmla="*/ 17626 w 17867"/>
                <a:gd name="connsiteY3" fmla="*/ 8927 h 16874"/>
              </a:gdLst>
              <a:ahLst/>
              <a:cxnLst>
                <a:cxn ang="0">
                  <a:pos x="connsiteX0" y="connsiteY0"/>
                </a:cxn>
                <a:cxn ang="0">
                  <a:pos x="connsiteX1" y="connsiteY1"/>
                </a:cxn>
                <a:cxn ang="0">
                  <a:pos x="connsiteX2" y="connsiteY2"/>
                </a:cxn>
                <a:cxn ang="0">
                  <a:pos x="connsiteX3" y="connsiteY3"/>
                </a:cxn>
              </a:cxnLst>
              <a:rect l="l" t="t" r="r" b="b"/>
              <a:pathLst>
                <a:path w="17867" h="16874">
                  <a:moveTo>
                    <a:pt x="17626" y="8927"/>
                  </a:moveTo>
                  <a:cubicBezTo>
                    <a:pt x="18594" y="5270"/>
                    <a:pt x="16766" y="0"/>
                    <a:pt x="9990" y="0"/>
                  </a:cubicBezTo>
                  <a:cubicBezTo>
                    <a:pt x="1601" y="753"/>
                    <a:pt x="-1841" y="9035"/>
                    <a:pt x="955" y="13444"/>
                  </a:cubicBezTo>
                  <a:cubicBezTo>
                    <a:pt x="4720" y="19790"/>
                    <a:pt x="15690" y="16779"/>
                    <a:pt x="17626" y="89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3" name="任意多边形: 形状 1610">
              <a:extLst>
                <a:ext uri="{FF2B5EF4-FFF2-40B4-BE49-F238E27FC236}">
                  <a16:creationId xmlns:a16="http://schemas.microsoft.com/office/drawing/2014/main" xmlns="" id="{46BBD783-C76F-4678-89F9-5B64E23B9C3D}"/>
                </a:ext>
              </a:extLst>
            </p:cNvPr>
            <p:cNvSpPr/>
            <p:nvPr/>
          </p:nvSpPr>
          <p:spPr>
            <a:xfrm>
              <a:off x="1164393" y="5354809"/>
              <a:ext cx="74493" cy="71848"/>
            </a:xfrm>
            <a:custGeom>
              <a:avLst/>
              <a:gdLst>
                <a:gd name="connsiteX0" fmla="*/ 17250 w 17629"/>
                <a:gd name="connsiteY0" fmla="*/ 8927 h 17003"/>
                <a:gd name="connsiteX1" fmla="*/ 10474 w 17629"/>
                <a:gd name="connsiteY1" fmla="*/ 0 h 17003"/>
                <a:gd name="connsiteX2" fmla="*/ 686 w 17629"/>
                <a:gd name="connsiteY2" fmla="*/ 13660 h 17003"/>
                <a:gd name="connsiteX3" fmla="*/ 17250 w 17629"/>
                <a:gd name="connsiteY3" fmla="*/ 8927 h 17003"/>
              </a:gdLst>
              <a:ahLst/>
              <a:cxnLst>
                <a:cxn ang="0">
                  <a:pos x="connsiteX0" y="connsiteY0"/>
                </a:cxn>
                <a:cxn ang="0">
                  <a:pos x="connsiteX1" y="connsiteY1"/>
                </a:cxn>
                <a:cxn ang="0">
                  <a:pos x="connsiteX2" y="connsiteY2"/>
                </a:cxn>
                <a:cxn ang="0">
                  <a:pos x="connsiteX3" y="connsiteY3"/>
                </a:cxn>
              </a:cxnLst>
              <a:rect l="l" t="t" r="r" b="b"/>
              <a:pathLst>
                <a:path w="17629" h="17003">
                  <a:moveTo>
                    <a:pt x="17250" y="8927"/>
                  </a:moveTo>
                  <a:cubicBezTo>
                    <a:pt x="18433" y="5163"/>
                    <a:pt x="17035" y="0"/>
                    <a:pt x="10474" y="0"/>
                  </a:cubicBezTo>
                  <a:cubicBezTo>
                    <a:pt x="2192" y="860"/>
                    <a:pt x="-1680" y="9142"/>
                    <a:pt x="686" y="13660"/>
                  </a:cubicBezTo>
                  <a:cubicBezTo>
                    <a:pt x="3913" y="19898"/>
                    <a:pt x="14776" y="16886"/>
                    <a:pt x="17250" y="89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4" name="任意多边形: 形状 1611">
              <a:extLst>
                <a:ext uri="{FF2B5EF4-FFF2-40B4-BE49-F238E27FC236}">
                  <a16:creationId xmlns:a16="http://schemas.microsoft.com/office/drawing/2014/main" xmlns="" id="{0081E428-7947-4DA0-A346-5FA9F0E51E45}"/>
                </a:ext>
              </a:extLst>
            </p:cNvPr>
            <p:cNvSpPr/>
            <p:nvPr/>
          </p:nvSpPr>
          <p:spPr>
            <a:xfrm>
              <a:off x="1443038" y="5337987"/>
              <a:ext cx="73830" cy="71831"/>
            </a:xfrm>
            <a:custGeom>
              <a:avLst/>
              <a:gdLst>
                <a:gd name="connsiteX0" fmla="*/ 16916 w 17472"/>
                <a:gd name="connsiteY0" fmla="*/ 8821 h 16999"/>
                <a:gd name="connsiteX1" fmla="*/ 10893 w 17472"/>
                <a:gd name="connsiteY1" fmla="*/ 2 h 16999"/>
                <a:gd name="connsiteX2" fmla="*/ 460 w 17472"/>
                <a:gd name="connsiteY2" fmla="*/ 13769 h 16999"/>
                <a:gd name="connsiteX3" fmla="*/ 16916 w 17472"/>
                <a:gd name="connsiteY3" fmla="*/ 8821 h 16999"/>
              </a:gdLst>
              <a:ahLst/>
              <a:cxnLst>
                <a:cxn ang="0">
                  <a:pos x="connsiteX0" y="connsiteY0"/>
                </a:cxn>
                <a:cxn ang="0">
                  <a:pos x="connsiteX1" y="connsiteY1"/>
                </a:cxn>
                <a:cxn ang="0">
                  <a:pos x="connsiteX2" y="connsiteY2"/>
                </a:cxn>
                <a:cxn ang="0">
                  <a:pos x="connsiteX3" y="connsiteY3"/>
                </a:cxn>
              </a:cxnLst>
              <a:rect l="l" t="t" r="r" b="b"/>
              <a:pathLst>
                <a:path w="17472" h="16999">
                  <a:moveTo>
                    <a:pt x="16916" y="8821"/>
                  </a:moveTo>
                  <a:cubicBezTo>
                    <a:pt x="18315" y="5057"/>
                    <a:pt x="17347" y="-106"/>
                    <a:pt x="10893" y="2"/>
                  </a:cubicBezTo>
                  <a:cubicBezTo>
                    <a:pt x="2826" y="970"/>
                    <a:pt x="-1476" y="9251"/>
                    <a:pt x="460" y="13769"/>
                  </a:cubicBezTo>
                  <a:cubicBezTo>
                    <a:pt x="3257" y="19899"/>
                    <a:pt x="14012" y="16780"/>
                    <a:pt x="16916" y="88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5" name="任意多边形: 形状 1612">
              <a:extLst>
                <a:ext uri="{FF2B5EF4-FFF2-40B4-BE49-F238E27FC236}">
                  <a16:creationId xmlns:a16="http://schemas.microsoft.com/office/drawing/2014/main" xmlns="" id="{26FFB09A-9B9B-4B9D-ABFB-659FC8488F15}"/>
                </a:ext>
              </a:extLst>
            </p:cNvPr>
            <p:cNvSpPr/>
            <p:nvPr/>
          </p:nvSpPr>
          <p:spPr>
            <a:xfrm>
              <a:off x="1712847" y="5317514"/>
              <a:ext cx="71818" cy="72372"/>
            </a:xfrm>
            <a:custGeom>
              <a:avLst/>
              <a:gdLst>
                <a:gd name="connsiteX0" fmla="*/ 16201 w 16996"/>
                <a:gd name="connsiteY0" fmla="*/ 8826 h 17127"/>
                <a:gd name="connsiteX1" fmla="*/ 11146 w 16996"/>
                <a:gd name="connsiteY1" fmla="*/ 6 h 17127"/>
                <a:gd name="connsiteX2" fmla="*/ 283 w 16996"/>
                <a:gd name="connsiteY2" fmla="*/ 13881 h 17127"/>
                <a:gd name="connsiteX3" fmla="*/ 16201 w 16996"/>
                <a:gd name="connsiteY3" fmla="*/ 8826 h 17127"/>
              </a:gdLst>
              <a:ahLst/>
              <a:cxnLst>
                <a:cxn ang="0">
                  <a:pos x="connsiteX0" y="connsiteY0"/>
                </a:cxn>
                <a:cxn ang="0">
                  <a:pos x="connsiteX1" y="connsiteY1"/>
                </a:cxn>
                <a:cxn ang="0">
                  <a:pos x="connsiteX2" y="connsiteY2"/>
                </a:cxn>
                <a:cxn ang="0">
                  <a:pos x="connsiteX3" y="connsiteY3"/>
                </a:cxn>
              </a:cxnLst>
              <a:rect l="l" t="t" r="r" b="b"/>
              <a:pathLst>
                <a:path w="16996" h="17127">
                  <a:moveTo>
                    <a:pt x="16201" y="8826"/>
                  </a:moveTo>
                  <a:cubicBezTo>
                    <a:pt x="17707" y="5276"/>
                    <a:pt x="17600" y="-209"/>
                    <a:pt x="11146" y="6"/>
                  </a:cubicBezTo>
                  <a:cubicBezTo>
                    <a:pt x="3402" y="1082"/>
                    <a:pt x="-1223" y="9364"/>
                    <a:pt x="283" y="13881"/>
                  </a:cubicBezTo>
                  <a:cubicBezTo>
                    <a:pt x="2434" y="20119"/>
                    <a:pt x="12867" y="16785"/>
                    <a:pt x="16201"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6" name="任意多边形: 形状 1613">
              <a:extLst>
                <a:ext uri="{FF2B5EF4-FFF2-40B4-BE49-F238E27FC236}">
                  <a16:creationId xmlns:a16="http://schemas.microsoft.com/office/drawing/2014/main" xmlns="" id="{76034BF3-F270-4CB5-BAD2-E7C56B63CC05}"/>
                </a:ext>
              </a:extLst>
            </p:cNvPr>
            <p:cNvSpPr/>
            <p:nvPr/>
          </p:nvSpPr>
          <p:spPr>
            <a:xfrm>
              <a:off x="1963138" y="5294788"/>
              <a:ext cx="67419" cy="72642"/>
            </a:xfrm>
            <a:custGeom>
              <a:avLst/>
              <a:gdLst>
                <a:gd name="connsiteX0" fmla="*/ 14942 w 15955"/>
                <a:gd name="connsiteY0" fmla="*/ 8826 h 17191"/>
                <a:gd name="connsiteX1" fmla="*/ 11177 w 15955"/>
                <a:gd name="connsiteY1" fmla="*/ 6 h 17191"/>
                <a:gd name="connsiteX2" fmla="*/ 314 w 15955"/>
                <a:gd name="connsiteY2" fmla="*/ 14634 h 17191"/>
                <a:gd name="connsiteX3" fmla="*/ 14942 w 15955"/>
                <a:gd name="connsiteY3" fmla="*/ 8826 h 17191"/>
              </a:gdLst>
              <a:ahLst/>
              <a:cxnLst>
                <a:cxn ang="0">
                  <a:pos x="connsiteX0" y="connsiteY0"/>
                </a:cxn>
                <a:cxn ang="0">
                  <a:pos x="connsiteX1" y="connsiteY1"/>
                </a:cxn>
                <a:cxn ang="0">
                  <a:pos x="connsiteX2" y="connsiteY2"/>
                </a:cxn>
                <a:cxn ang="0">
                  <a:pos x="connsiteX3" y="connsiteY3"/>
                </a:cxn>
              </a:cxnLst>
              <a:rect l="l" t="t" r="r" b="b"/>
              <a:pathLst>
                <a:path w="15955" h="17191">
                  <a:moveTo>
                    <a:pt x="14942" y="8826"/>
                  </a:moveTo>
                  <a:cubicBezTo>
                    <a:pt x="16663" y="5062"/>
                    <a:pt x="16663" y="-209"/>
                    <a:pt x="11177" y="6"/>
                  </a:cubicBezTo>
                  <a:cubicBezTo>
                    <a:pt x="4186" y="1082"/>
                    <a:pt x="-1407" y="9901"/>
                    <a:pt x="314" y="14634"/>
                  </a:cubicBezTo>
                  <a:cubicBezTo>
                    <a:pt x="2358" y="20012"/>
                    <a:pt x="11392" y="16355"/>
                    <a:pt x="14942"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7" name="任意多边形: 形状 1614">
              <a:extLst>
                <a:ext uri="{FF2B5EF4-FFF2-40B4-BE49-F238E27FC236}">
                  <a16:creationId xmlns:a16="http://schemas.microsoft.com/office/drawing/2014/main" xmlns="" id="{0AE82F95-FC87-4F56-9B57-71FB5C2BF176}"/>
                </a:ext>
              </a:extLst>
            </p:cNvPr>
            <p:cNvSpPr/>
            <p:nvPr/>
          </p:nvSpPr>
          <p:spPr>
            <a:xfrm>
              <a:off x="2189524" y="5270702"/>
              <a:ext cx="62936" cy="73044"/>
            </a:xfrm>
            <a:custGeom>
              <a:avLst/>
              <a:gdLst>
                <a:gd name="connsiteX0" fmla="*/ 13531 w 14894"/>
                <a:gd name="connsiteY0" fmla="*/ 8826 h 17286"/>
                <a:gd name="connsiteX1" fmla="*/ 11057 w 14894"/>
                <a:gd name="connsiteY1" fmla="*/ 6 h 17286"/>
                <a:gd name="connsiteX2" fmla="*/ 302 w 14894"/>
                <a:gd name="connsiteY2" fmla="*/ 15279 h 17286"/>
                <a:gd name="connsiteX3" fmla="*/ 13531 w 14894"/>
                <a:gd name="connsiteY3" fmla="*/ 8826 h 17286"/>
              </a:gdLst>
              <a:ahLst/>
              <a:cxnLst>
                <a:cxn ang="0">
                  <a:pos x="connsiteX0" y="connsiteY0"/>
                </a:cxn>
                <a:cxn ang="0">
                  <a:pos x="connsiteX1" y="connsiteY1"/>
                </a:cxn>
                <a:cxn ang="0">
                  <a:pos x="connsiteX2" y="connsiteY2"/>
                </a:cxn>
                <a:cxn ang="0">
                  <a:pos x="connsiteX3" y="connsiteY3"/>
                </a:cxn>
              </a:cxnLst>
              <a:rect l="l" t="t" r="r" b="b"/>
              <a:pathLst>
                <a:path w="14894" h="17286">
                  <a:moveTo>
                    <a:pt x="13531" y="8826"/>
                  </a:moveTo>
                  <a:cubicBezTo>
                    <a:pt x="15467" y="5062"/>
                    <a:pt x="15897" y="-209"/>
                    <a:pt x="11057" y="6"/>
                  </a:cubicBezTo>
                  <a:cubicBezTo>
                    <a:pt x="4496" y="1189"/>
                    <a:pt x="-1419" y="10762"/>
                    <a:pt x="302" y="15279"/>
                  </a:cubicBezTo>
                  <a:cubicBezTo>
                    <a:pt x="2023" y="19904"/>
                    <a:pt x="9874" y="16032"/>
                    <a:pt x="13531"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8" name="任意多边形: 形状 1615">
              <a:extLst>
                <a:ext uri="{FF2B5EF4-FFF2-40B4-BE49-F238E27FC236}">
                  <a16:creationId xmlns:a16="http://schemas.microsoft.com/office/drawing/2014/main" xmlns="" id="{08DEDC2E-2433-4FC1-84EC-FBEF37FBF61C}"/>
                </a:ext>
              </a:extLst>
            </p:cNvPr>
            <p:cNvSpPr/>
            <p:nvPr/>
          </p:nvSpPr>
          <p:spPr>
            <a:xfrm>
              <a:off x="2390004" y="5245670"/>
              <a:ext cx="59070" cy="73648"/>
            </a:xfrm>
            <a:custGeom>
              <a:avLst/>
              <a:gdLst>
                <a:gd name="connsiteX0" fmla="*/ 10938 w 13979"/>
                <a:gd name="connsiteY0" fmla="*/ 14 h 17429"/>
                <a:gd name="connsiteX1" fmla="*/ 290 w 13979"/>
                <a:gd name="connsiteY1" fmla="*/ 15932 h 17429"/>
                <a:gd name="connsiteX2" fmla="*/ 12336 w 13979"/>
                <a:gd name="connsiteY2" fmla="*/ 8834 h 17429"/>
                <a:gd name="connsiteX3" fmla="*/ 10938 w 13979"/>
                <a:gd name="connsiteY3" fmla="*/ 14 h 17429"/>
              </a:gdLst>
              <a:ahLst/>
              <a:cxnLst>
                <a:cxn ang="0">
                  <a:pos x="connsiteX0" y="connsiteY0"/>
                </a:cxn>
                <a:cxn ang="0">
                  <a:pos x="connsiteX1" y="connsiteY1"/>
                </a:cxn>
                <a:cxn ang="0">
                  <a:pos x="connsiteX2" y="connsiteY2"/>
                </a:cxn>
                <a:cxn ang="0">
                  <a:pos x="connsiteX3" y="connsiteY3"/>
                </a:cxn>
              </a:cxnLst>
              <a:rect l="l" t="t" r="r" b="b"/>
              <a:pathLst>
                <a:path w="13979" h="17429">
                  <a:moveTo>
                    <a:pt x="10938" y="14"/>
                  </a:moveTo>
                  <a:cubicBezTo>
                    <a:pt x="4808" y="1305"/>
                    <a:pt x="-1431" y="11630"/>
                    <a:pt x="290" y="15932"/>
                  </a:cubicBezTo>
                  <a:cubicBezTo>
                    <a:pt x="1796" y="19804"/>
                    <a:pt x="8680" y="15717"/>
                    <a:pt x="12336" y="8834"/>
                  </a:cubicBezTo>
                  <a:cubicBezTo>
                    <a:pt x="14272" y="4962"/>
                    <a:pt x="15240" y="-309"/>
                    <a:pt x="10938"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9" name="任意多边形: 形状 1616">
              <a:extLst>
                <a:ext uri="{FF2B5EF4-FFF2-40B4-BE49-F238E27FC236}">
                  <a16:creationId xmlns:a16="http://schemas.microsoft.com/office/drawing/2014/main" xmlns="" id="{FFCE3633-8BA4-4CAA-8941-B0C0173C552F}"/>
                </a:ext>
              </a:extLst>
            </p:cNvPr>
            <p:cNvSpPr/>
            <p:nvPr/>
          </p:nvSpPr>
          <p:spPr>
            <a:xfrm>
              <a:off x="2564880" y="5218854"/>
              <a:ext cx="55444" cy="74104"/>
            </a:xfrm>
            <a:custGeom>
              <a:avLst/>
              <a:gdLst>
                <a:gd name="connsiteX0" fmla="*/ 10854 w 13121"/>
                <a:gd name="connsiteY0" fmla="*/ 14 h 17537"/>
                <a:gd name="connsiteX1" fmla="*/ 99 w 13121"/>
                <a:gd name="connsiteY1" fmla="*/ 16040 h 17537"/>
                <a:gd name="connsiteX2" fmla="*/ 11069 w 13121"/>
                <a:gd name="connsiteY2" fmla="*/ 8941 h 17537"/>
                <a:gd name="connsiteX3" fmla="*/ 10854 w 13121"/>
                <a:gd name="connsiteY3" fmla="*/ 14 h 17537"/>
              </a:gdLst>
              <a:ahLst/>
              <a:cxnLst>
                <a:cxn ang="0">
                  <a:pos x="connsiteX0" y="connsiteY0"/>
                </a:cxn>
                <a:cxn ang="0">
                  <a:pos x="connsiteX1" y="connsiteY1"/>
                </a:cxn>
                <a:cxn ang="0">
                  <a:pos x="connsiteX2" y="connsiteY2"/>
                </a:cxn>
                <a:cxn ang="0">
                  <a:pos x="connsiteX3" y="connsiteY3"/>
                </a:cxn>
              </a:cxnLst>
              <a:rect l="l" t="t" r="r" b="b"/>
              <a:pathLst>
                <a:path w="13121" h="17537">
                  <a:moveTo>
                    <a:pt x="10854" y="14"/>
                  </a:moveTo>
                  <a:cubicBezTo>
                    <a:pt x="5476" y="1305"/>
                    <a:pt x="-869" y="11738"/>
                    <a:pt x="99" y="16040"/>
                  </a:cubicBezTo>
                  <a:cubicBezTo>
                    <a:pt x="959" y="19912"/>
                    <a:pt x="7197" y="15825"/>
                    <a:pt x="11069" y="8941"/>
                  </a:cubicBezTo>
                  <a:cubicBezTo>
                    <a:pt x="13113" y="4962"/>
                    <a:pt x="14511" y="-309"/>
                    <a:pt x="10854"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0" name="任意多边形: 形状 1617">
              <a:extLst>
                <a:ext uri="{FF2B5EF4-FFF2-40B4-BE49-F238E27FC236}">
                  <a16:creationId xmlns:a16="http://schemas.microsoft.com/office/drawing/2014/main" xmlns="" id="{9860EDCF-F69A-4A65-A040-4CCF9C552B49}"/>
                </a:ext>
              </a:extLst>
            </p:cNvPr>
            <p:cNvSpPr/>
            <p:nvPr/>
          </p:nvSpPr>
          <p:spPr>
            <a:xfrm>
              <a:off x="2712759" y="5191134"/>
              <a:ext cx="52507" cy="74489"/>
            </a:xfrm>
            <a:custGeom>
              <a:avLst/>
              <a:gdLst>
                <a:gd name="connsiteX0" fmla="*/ 9845 w 12426"/>
                <a:gd name="connsiteY0" fmla="*/ 8834 h 17628"/>
                <a:gd name="connsiteX1" fmla="*/ 10813 w 12426"/>
                <a:gd name="connsiteY1" fmla="*/ 14 h 17628"/>
                <a:gd name="connsiteX2" fmla="*/ 58 w 12426"/>
                <a:gd name="connsiteY2" fmla="*/ 16578 h 17628"/>
                <a:gd name="connsiteX3" fmla="*/ 9845 w 12426"/>
                <a:gd name="connsiteY3" fmla="*/ 8834 h 17628"/>
              </a:gdLst>
              <a:ahLst/>
              <a:cxnLst>
                <a:cxn ang="0">
                  <a:pos x="connsiteX0" y="connsiteY0"/>
                </a:cxn>
                <a:cxn ang="0">
                  <a:pos x="connsiteX1" y="connsiteY1"/>
                </a:cxn>
                <a:cxn ang="0">
                  <a:pos x="connsiteX2" y="connsiteY2"/>
                </a:cxn>
                <a:cxn ang="0">
                  <a:pos x="connsiteX3" y="connsiteY3"/>
                </a:cxn>
              </a:cxnLst>
              <a:rect l="l" t="t" r="r" b="b"/>
              <a:pathLst>
                <a:path w="12426" h="17628">
                  <a:moveTo>
                    <a:pt x="9845" y="8834"/>
                  </a:moveTo>
                  <a:cubicBezTo>
                    <a:pt x="12104" y="4962"/>
                    <a:pt x="13825" y="-309"/>
                    <a:pt x="10813" y="14"/>
                  </a:cubicBezTo>
                  <a:cubicBezTo>
                    <a:pt x="6081" y="1412"/>
                    <a:pt x="-695" y="12813"/>
                    <a:pt x="58" y="16578"/>
                  </a:cubicBezTo>
                  <a:cubicBezTo>
                    <a:pt x="811" y="19697"/>
                    <a:pt x="6081" y="15502"/>
                    <a:pt x="9845" y="88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1" name="任意多边形: 形状 1618">
              <a:extLst>
                <a:ext uri="{FF2B5EF4-FFF2-40B4-BE49-F238E27FC236}">
                  <a16:creationId xmlns:a16="http://schemas.microsoft.com/office/drawing/2014/main" xmlns="" id="{EA282E48-24CC-41DD-A98F-7B8DC1631A4D}"/>
                </a:ext>
              </a:extLst>
            </p:cNvPr>
            <p:cNvSpPr/>
            <p:nvPr/>
          </p:nvSpPr>
          <p:spPr>
            <a:xfrm>
              <a:off x="2834233" y="5162954"/>
              <a:ext cx="49452" cy="74696"/>
            </a:xfrm>
            <a:custGeom>
              <a:avLst/>
              <a:gdLst>
                <a:gd name="connsiteX0" fmla="*/ 10677 w 11703"/>
                <a:gd name="connsiteY0" fmla="*/ 14 h 17677"/>
                <a:gd name="connsiteX1" fmla="*/ 29 w 11703"/>
                <a:gd name="connsiteY1" fmla="*/ 17008 h 17677"/>
                <a:gd name="connsiteX2" fmla="*/ 8526 w 11703"/>
                <a:gd name="connsiteY2" fmla="*/ 8941 h 17677"/>
                <a:gd name="connsiteX3" fmla="*/ 8526 w 11703"/>
                <a:gd name="connsiteY3" fmla="*/ 8941 h 17677"/>
                <a:gd name="connsiteX4" fmla="*/ 10677 w 11703"/>
                <a:gd name="connsiteY4" fmla="*/ 14 h 17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3" h="17677">
                  <a:moveTo>
                    <a:pt x="10677" y="14"/>
                  </a:moveTo>
                  <a:cubicBezTo>
                    <a:pt x="6590" y="1520"/>
                    <a:pt x="-509" y="13781"/>
                    <a:pt x="29" y="17008"/>
                  </a:cubicBezTo>
                  <a:cubicBezTo>
                    <a:pt x="459" y="19374"/>
                    <a:pt x="4976" y="15180"/>
                    <a:pt x="8526" y="8941"/>
                  </a:cubicBezTo>
                  <a:lnTo>
                    <a:pt x="8526" y="8941"/>
                  </a:lnTo>
                  <a:cubicBezTo>
                    <a:pt x="10892" y="4962"/>
                    <a:pt x="13043" y="-309"/>
                    <a:pt x="10677"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2" name="任意多边形: 形状 1619">
              <a:extLst>
                <a:ext uri="{FF2B5EF4-FFF2-40B4-BE49-F238E27FC236}">
                  <a16:creationId xmlns:a16="http://schemas.microsoft.com/office/drawing/2014/main" xmlns="" id="{6AC6FE48-07F5-4E8E-A236-6740D2F2480E}"/>
                </a:ext>
              </a:extLst>
            </p:cNvPr>
            <p:cNvSpPr/>
            <p:nvPr/>
          </p:nvSpPr>
          <p:spPr>
            <a:xfrm>
              <a:off x="2927703" y="5134321"/>
              <a:ext cx="47179" cy="74852"/>
            </a:xfrm>
            <a:custGeom>
              <a:avLst/>
              <a:gdLst>
                <a:gd name="connsiteX0" fmla="*/ 65 w 11165"/>
                <a:gd name="connsiteY0" fmla="*/ 17545 h 17714"/>
                <a:gd name="connsiteX1" fmla="*/ 7486 w 11165"/>
                <a:gd name="connsiteY1" fmla="*/ 8941 h 17714"/>
                <a:gd name="connsiteX2" fmla="*/ 10605 w 11165"/>
                <a:gd name="connsiteY2" fmla="*/ 14 h 17714"/>
                <a:gd name="connsiteX3" fmla="*/ 65 w 11165"/>
                <a:gd name="connsiteY3" fmla="*/ 17545 h 17714"/>
              </a:gdLst>
              <a:ahLst/>
              <a:cxnLst>
                <a:cxn ang="0">
                  <a:pos x="connsiteX0" y="connsiteY0"/>
                </a:cxn>
                <a:cxn ang="0">
                  <a:pos x="connsiteX1" y="connsiteY1"/>
                </a:cxn>
                <a:cxn ang="0">
                  <a:pos x="connsiteX2" y="connsiteY2"/>
                </a:cxn>
                <a:cxn ang="0">
                  <a:pos x="connsiteX3" y="connsiteY3"/>
                </a:cxn>
              </a:cxnLst>
              <a:rect l="l" t="t" r="r" b="b"/>
              <a:pathLst>
                <a:path w="11165" h="17714">
                  <a:moveTo>
                    <a:pt x="65" y="17545"/>
                  </a:moveTo>
                  <a:cubicBezTo>
                    <a:pt x="602" y="18621"/>
                    <a:pt x="4152" y="14426"/>
                    <a:pt x="7486" y="8941"/>
                  </a:cubicBezTo>
                  <a:cubicBezTo>
                    <a:pt x="9745" y="5069"/>
                    <a:pt x="12326" y="-309"/>
                    <a:pt x="10605" y="14"/>
                  </a:cubicBezTo>
                  <a:cubicBezTo>
                    <a:pt x="7163" y="1627"/>
                    <a:pt x="-796" y="15932"/>
                    <a:pt x="65" y="17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3" name="任意多边形: 形状 1620">
              <a:extLst>
                <a:ext uri="{FF2B5EF4-FFF2-40B4-BE49-F238E27FC236}">
                  <a16:creationId xmlns:a16="http://schemas.microsoft.com/office/drawing/2014/main" xmlns="" id="{783EA168-2D0A-4F69-A06E-613C5B56D9CD}"/>
                </a:ext>
              </a:extLst>
            </p:cNvPr>
            <p:cNvSpPr/>
            <p:nvPr/>
          </p:nvSpPr>
          <p:spPr>
            <a:xfrm>
              <a:off x="2993242" y="5104839"/>
              <a:ext cx="44314" cy="75444"/>
            </a:xfrm>
            <a:custGeom>
              <a:avLst/>
              <a:gdLst>
                <a:gd name="connsiteX0" fmla="*/ 10476 w 10487"/>
                <a:gd name="connsiteY0" fmla="*/ 0 h 17854"/>
                <a:gd name="connsiteX1" fmla="*/ 10369 w 10487"/>
                <a:gd name="connsiteY1" fmla="*/ 0 h 17854"/>
                <a:gd name="connsiteX2" fmla="*/ 43 w 10487"/>
                <a:gd name="connsiteY2" fmla="*/ 17854 h 17854"/>
                <a:gd name="connsiteX3" fmla="*/ 6282 w 10487"/>
                <a:gd name="connsiteY3" fmla="*/ 8927 h 17854"/>
                <a:gd name="connsiteX4" fmla="*/ 10476 w 10487"/>
                <a:gd name="connsiteY4" fmla="*/ 0 h 17854"/>
                <a:gd name="connsiteX5" fmla="*/ 10476 w 10487"/>
                <a:gd name="connsiteY5" fmla="*/ 0 h 1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87" h="17854">
                  <a:moveTo>
                    <a:pt x="10476" y="0"/>
                  </a:moveTo>
                  <a:cubicBezTo>
                    <a:pt x="10476" y="0"/>
                    <a:pt x="10369" y="0"/>
                    <a:pt x="10369" y="0"/>
                  </a:cubicBezTo>
                  <a:cubicBezTo>
                    <a:pt x="8540" y="1398"/>
                    <a:pt x="-709" y="16564"/>
                    <a:pt x="43" y="17854"/>
                  </a:cubicBezTo>
                  <a:cubicBezTo>
                    <a:pt x="1011" y="17532"/>
                    <a:pt x="4346" y="12369"/>
                    <a:pt x="6282" y="8927"/>
                  </a:cubicBezTo>
                  <a:cubicBezTo>
                    <a:pt x="7788" y="6346"/>
                    <a:pt x="10691" y="1076"/>
                    <a:pt x="10476" y="0"/>
                  </a:cubicBezTo>
                  <a:cubicBezTo>
                    <a:pt x="10476" y="0"/>
                    <a:pt x="10476" y="0"/>
                    <a:pt x="1047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4" name="任意多边形: 形状 1621">
              <a:extLst>
                <a:ext uri="{FF2B5EF4-FFF2-40B4-BE49-F238E27FC236}">
                  <a16:creationId xmlns:a16="http://schemas.microsoft.com/office/drawing/2014/main" xmlns="" id="{32C9691C-C0B7-4DFF-8538-F646B47A0529}"/>
                </a:ext>
              </a:extLst>
            </p:cNvPr>
            <p:cNvSpPr/>
            <p:nvPr/>
          </p:nvSpPr>
          <p:spPr>
            <a:xfrm>
              <a:off x="3028873" y="5076206"/>
              <a:ext cx="43629" cy="75896"/>
            </a:xfrm>
            <a:custGeom>
              <a:avLst/>
              <a:gdLst>
                <a:gd name="connsiteX0" fmla="*/ 5270 w 10325"/>
                <a:gd name="connsiteY0" fmla="*/ 9035 h 17961"/>
                <a:gd name="connsiteX1" fmla="*/ 10325 w 10325"/>
                <a:gd name="connsiteY1" fmla="*/ 0 h 17961"/>
                <a:gd name="connsiteX2" fmla="*/ 0 w 10325"/>
                <a:gd name="connsiteY2" fmla="*/ 17962 h 17961"/>
                <a:gd name="connsiteX3" fmla="*/ 5270 w 10325"/>
                <a:gd name="connsiteY3" fmla="*/ 9035 h 17961"/>
              </a:gdLst>
              <a:ahLst/>
              <a:cxnLst>
                <a:cxn ang="0">
                  <a:pos x="connsiteX0" y="connsiteY0"/>
                </a:cxn>
                <a:cxn ang="0">
                  <a:pos x="connsiteX1" y="connsiteY1"/>
                </a:cxn>
                <a:cxn ang="0">
                  <a:pos x="connsiteX2" y="connsiteY2"/>
                </a:cxn>
                <a:cxn ang="0">
                  <a:pos x="connsiteX3" y="connsiteY3"/>
                </a:cxn>
              </a:cxnLst>
              <a:rect l="l" t="t" r="r" b="b"/>
              <a:pathLst>
                <a:path w="10325" h="17961">
                  <a:moveTo>
                    <a:pt x="5270" y="9035"/>
                  </a:moveTo>
                  <a:cubicBezTo>
                    <a:pt x="5270" y="8927"/>
                    <a:pt x="10218" y="538"/>
                    <a:pt x="10325" y="0"/>
                  </a:cubicBezTo>
                  <a:cubicBezTo>
                    <a:pt x="9680" y="968"/>
                    <a:pt x="107" y="17316"/>
                    <a:pt x="0" y="17962"/>
                  </a:cubicBezTo>
                  <a:cubicBezTo>
                    <a:pt x="538" y="17101"/>
                    <a:pt x="3119" y="12692"/>
                    <a:pt x="5270"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9" name="任意多边形: 形状 1626">
              <a:extLst>
                <a:ext uri="{FF2B5EF4-FFF2-40B4-BE49-F238E27FC236}">
                  <a16:creationId xmlns:a16="http://schemas.microsoft.com/office/drawing/2014/main" xmlns="" id="{5431D635-71EA-4EC8-B96C-9FD1E3929E75}"/>
                </a:ext>
              </a:extLst>
            </p:cNvPr>
            <p:cNvSpPr/>
            <p:nvPr/>
          </p:nvSpPr>
          <p:spPr>
            <a:xfrm>
              <a:off x="2206655" y="5422009"/>
              <a:ext cx="61356" cy="69693"/>
            </a:xfrm>
            <a:custGeom>
              <a:avLst/>
              <a:gdLst>
                <a:gd name="connsiteX0" fmla="*/ 12704 w 14520"/>
                <a:gd name="connsiteY0" fmla="*/ 8404 h 16493"/>
                <a:gd name="connsiteX1" fmla="*/ 11413 w 14520"/>
                <a:gd name="connsiteY1" fmla="*/ 15 h 16493"/>
                <a:gd name="connsiteX2" fmla="*/ 120 w 14520"/>
                <a:gd name="connsiteY2" fmla="*/ 14642 h 16493"/>
                <a:gd name="connsiteX3" fmla="*/ 12704 w 14520"/>
                <a:gd name="connsiteY3" fmla="*/ 8404 h 16493"/>
              </a:gdLst>
              <a:ahLst/>
              <a:cxnLst>
                <a:cxn ang="0">
                  <a:pos x="connsiteX0" y="connsiteY0"/>
                </a:cxn>
                <a:cxn ang="0">
                  <a:pos x="connsiteX1" y="connsiteY1"/>
                </a:cxn>
                <a:cxn ang="0">
                  <a:pos x="connsiteX2" y="connsiteY2"/>
                </a:cxn>
                <a:cxn ang="0">
                  <a:pos x="connsiteX3" y="connsiteY3"/>
                </a:cxn>
              </a:cxnLst>
              <a:rect l="l" t="t" r="r" b="b"/>
              <a:pathLst>
                <a:path w="14520" h="16493">
                  <a:moveTo>
                    <a:pt x="12704" y="8404"/>
                  </a:moveTo>
                  <a:cubicBezTo>
                    <a:pt x="14855" y="4747"/>
                    <a:pt x="15823" y="-308"/>
                    <a:pt x="11413" y="15"/>
                  </a:cubicBezTo>
                  <a:cubicBezTo>
                    <a:pt x="5390" y="1198"/>
                    <a:pt x="-956" y="10340"/>
                    <a:pt x="120" y="14642"/>
                  </a:cubicBezTo>
                  <a:cubicBezTo>
                    <a:pt x="1196" y="18945"/>
                    <a:pt x="8725" y="15288"/>
                    <a:pt x="12704" y="84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0" name="任意多边形: 形状 1627">
              <a:extLst>
                <a:ext uri="{FF2B5EF4-FFF2-40B4-BE49-F238E27FC236}">
                  <a16:creationId xmlns:a16="http://schemas.microsoft.com/office/drawing/2014/main" xmlns="" id="{A75A0F7E-6484-4863-AC1D-C73029C868D4}"/>
                </a:ext>
              </a:extLst>
            </p:cNvPr>
            <p:cNvSpPr/>
            <p:nvPr/>
          </p:nvSpPr>
          <p:spPr>
            <a:xfrm>
              <a:off x="2388107" y="5396592"/>
              <a:ext cx="58444" cy="70525"/>
            </a:xfrm>
            <a:custGeom>
              <a:avLst/>
              <a:gdLst>
                <a:gd name="connsiteX0" fmla="*/ 11494 w 13831"/>
                <a:gd name="connsiteY0" fmla="*/ 7 h 16690"/>
                <a:gd name="connsiteX1" fmla="*/ 93 w 13831"/>
                <a:gd name="connsiteY1" fmla="*/ 15280 h 16690"/>
                <a:gd name="connsiteX2" fmla="*/ 11602 w 13831"/>
                <a:gd name="connsiteY2" fmla="*/ 8504 h 16690"/>
                <a:gd name="connsiteX3" fmla="*/ 11602 w 13831"/>
                <a:gd name="connsiteY3" fmla="*/ 8504 h 16690"/>
                <a:gd name="connsiteX4" fmla="*/ 11494 w 13831"/>
                <a:gd name="connsiteY4" fmla="*/ 7 h 16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1" h="16690">
                  <a:moveTo>
                    <a:pt x="11494" y="7"/>
                  </a:moveTo>
                  <a:cubicBezTo>
                    <a:pt x="5901" y="1297"/>
                    <a:pt x="-875" y="11192"/>
                    <a:pt x="93" y="15280"/>
                  </a:cubicBezTo>
                  <a:cubicBezTo>
                    <a:pt x="954" y="18936"/>
                    <a:pt x="7514" y="15064"/>
                    <a:pt x="11602" y="8504"/>
                  </a:cubicBezTo>
                  <a:lnTo>
                    <a:pt x="11602" y="8504"/>
                  </a:lnTo>
                  <a:cubicBezTo>
                    <a:pt x="13860" y="4847"/>
                    <a:pt x="15258" y="-208"/>
                    <a:pt x="11494"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1" name="任意多边形: 形状 1628">
              <a:extLst>
                <a:ext uri="{FF2B5EF4-FFF2-40B4-BE49-F238E27FC236}">
                  <a16:creationId xmlns:a16="http://schemas.microsoft.com/office/drawing/2014/main" xmlns="" id="{188F6675-540E-4F95-8E2A-BC3619DEE1C0}"/>
                </a:ext>
              </a:extLst>
            </p:cNvPr>
            <p:cNvSpPr/>
            <p:nvPr/>
          </p:nvSpPr>
          <p:spPr>
            <a:xfrm>
              <a:off x="2544547" y="5370651"/>
              <a:ext cx="55782" cy="70745"/>
            </a:xfrm>
            <a:custGeom>
              <a:avLst/>
              <a:gdLst>
                <a:gd name="connsiteX0" fmla="*/ 11471 w 13201"/>
                <a:gd name="connsiteY0" fmla="*/ 15 h 16742"/>
                <a:gd name="connsiteX1" fmla="*/ 70 w 13201"/>
                <a:gd name="connsiteY1" fmla="*/ 15718 h 16742"/>
                <a:gd name="connsiteX2" fmla="*/ 10396 w 13201"/>
                <a:gd name="connsiteY2" fmla="*/ 8404 h 16742"/>
                <a:gd name="connsiteX3" fmla="*/ 11471 w 13201"/>
                <a:gd name="connsiteY3" fmla="*/ 15 h 16742"/>
              </a:gdLst>
              <a:ahLst/>
              <a:cxnLst>
                <a:cxn ang="0">
                  <a:pos x="connsiteX0" y="connsiteY0"/>
                </a:cxn>
                <a:cxn ang="0">
                  <a:pos x="connsiteX1" y="connsiteY1"/>
                </a:cxn>
                <a:cxn ang="0">
                  <a:pos x="connsiteX2" y="connsiteY2"/>
                </a:cxn>
                <a:cxn ang="0">
                  <a:pos x="connsiteX3" y="connsiteY3"/>
                </a:cxn>
              </a:cxnLst>
              <a:rect l="l" t="t" r="r" b="b"/>
              <a:pathLst>
                <a:path w="13201" h="16742">
                  <a:moveTo>
                    <a:pt x="11471" y="15"/>
                  </a:moveTo>
                  <a:cubicBezTo>
                    <a:pt x="6416" y="1305"/>
                    <a:pt x="-790" y="12169"/>
                    <a:pt x="70" y="15718"/>
                  </a:cubicBezTo>
                  <a:cubicBezTo>
                    <a:pt x="823" y="18729"/>
                    <a:pt x="6416" y="14750"/>
                    <a:pt x="10396" y="8404"/>
                  </a:cubicBezTo>
                  <a:cubicBezTo>
                    <a:pt x="12870" y="4747"/>
                    <a:pt x="14698" y="-308"/>
                    <a:pt x="11471"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2" name="任意多边形: 形状 1629">
              <a:extLst>
                <a:ext uri="{FF2B5EF4-FFF2-40B4-BE49-F238E27FC236}">
                  <a16:creationId xmlns:a16="http://schemas.microsoft.com/office/drawing/2014/main" xmlns="" id="{F65DC923-CF81-4A46-B709-62401018BFE6}"/>
                </a:ext>
              </a:extLst>
            </p:cNvPr>
            <p:cNvSpPr/>
            <p:nvPr/>
          </p:nvSpPr>
          <p:spPr>
            <a:xfrm>
              <a:off x="2675519" y="5343839"/>
              <a:ext cx="53234" cy="71396"/>
            </a:xfrm>
            <a:custGeom>
              <a:avLst/>
              <a:gdLst>
                <a:gd name="connsiteX0" fmla="*/ 11452 w 12598"/>
                <a:gd name="connsiteY0" fmla="*/ 15 h 16896"/>
                <a:gd name="connsiteX1" fmla="*/ 51 w 12598"/>
                <a:gd name="connsiteY1" fmla="*/ 16256 h 16896"/>
                <a:gd name="connsiteX2" fmla="*/ 9408 w 12598"/>
                <a:gd name="connsiteY2" fmla="*/ 8512 h 16896"/>
                <a:gd name="connsiteX3" fmla="*/ 11452 w 12598"/>
                <a:gd name="connsiteY3" fmla="*/ 15 h 16896"/>
              </a:gdLst>
              <a:ahLst/>
              <a:cxnLst>
                <a:cxn ang="0">
                  <a:pos x="connsiteX0" y="connsiteY0"/>
                </a:cxn>
                <a:cxn ang="0">
                  <a:pos x="connsiteX1" y="connsiteY1"/>
                </a:cxn>
                <a:cxn ang="0">
                  <a:pos x="connsiteX2" y="connsiteY2"/>
                </a:cxn>
                <a:cxn ang="0">
                  <a:pos x="connsiteX3" y="connsiteY3"/>
                </a:cxn>
              </a:cxnLst>
              <a:rect l="l" t="t" r="r" b="b"/>
              <a:pathLst>
                <a:path w="12598" h="16896">
                  <a:moveTo>
                    <a:pt x="11452" y="15"/>
                  </a:moveTo>
                  <a:cubicBezTo>
                    <a:pt x="7042" y="1413"/>
                    <a:pt x="-702" y="13136"/>
                    <a:pt x="51" y="16256"/>
                  </a:cubicBezTo>
                  <a:cubicBezTo>
                    <a:pt x="589" y="18514"/>
                    <a:pt x="5429" y="14535"/>
                    <a:pt x="9408" y="8512"/>
                  </a:cubicBezTo>
                  <a:cubicBezTo>
                    <a:pt x="11775" y="4747"/>
                    <a:pt x="14033" y="-308"/>
                    <a:pt x="11452"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3" name="任意多边形: 形状 1630">
              <a:extLst>
                <a:ext uri="{FF2B5EF4-FFF2-40B4-BE49-F238E27FC236}">
                  <a16:creationId xmlns:a16="http://schemas.microsoft.com/office/drawing/2014/main" xmlns="" id="{11ECFC25-FAA1-4FAD-846F-ACEBEEE0DBD5}"/>
                </a:ext>
              </a:extLst>
            </p:cNvPr>
            <p:cNvSpPr/>
            <p:nvPr/>
          </p:nvSpPr>
          <p:spPr>
            <a:xfrm>
              <a:off x="2780162" y="5316115"/>
              <a:ext cx="51142" cy="72034"/>
            </a:xfrm>
            <a:custGeom>
              <a:avLst/>
              <a:gdLst>
                <a:gd name="connsiteX0" fmla="*/ 11426 w 12103"/>
                <a:gd name="connsiteY0" fmla="*/ 14 h 17047"/>
                <a:gd name="connsiteX1" fmla="*/ 25 w 12103"/>
                <a:gd name="connsiteY1" fmla="*/ 16686 h 17047"/>
                <a:gd name="connsiteX2" fmla="*/ 8307 w 12103"/>
                <a:gd name="connsiteY2" fmla="*/ 8619 h 17047"/>
                <a:gd name="connsiteX3" fmla="*/ 11426 w 12103"/>
                <a:gd name="connsiteY3" fmla="*/ 14 h 17047"/>
              </a:gdLst>
              <a:ahLst/>
              <a:cxnLst>
                <a:cxn ang="0">
                  <a:pos x="connsiteX0" y="connsiteY0"/>
                </a:cxn>
                <a:cxn ang="0">
                  <a:pos x="connsiteX1" y="connsiteY1"/>
                </a:cxn>
                <a:cxn ang="0">
                  <a:pos x="connsiteX2" y="connsiteY2"/>
                </a:cxn>
                <a:cxn ang="0">
                  <a:pos x="connsiteX3" y="connsiteY3"/>
                </a:cxn>
              </a:cxnLst>
              <a:rect l="l" t="t" r="r" b="b"/>
              <a:pathLst>
                <a:path w="12103" h="17047">
                  <a:moveTo>
                    <a:pt x="11426" y="14"/>
                  </a:moveTo>
                  <a:cubicBezTo>
                    <a:pt x="7769" y="1520"/>
                    <a:pt x="-513" y="14212"/>
                    <a:pt x="25" y="16686"/>
                  </a:cubicBezTo>
                  <a:cubicBezTo>
                    <a:pt x="348" y="18299"/>
                    <a:pt x="4542" y="14319"/>
                    <a:pt x="8307" y="8619"/>
                  </a:cubicBezTo>
                  <a:cubicBezTo>
                    <a:pt x="10781" y="4854"/>
                    <a:pt x="13362" y="-308"/>
                    <a:pt x="11426"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4" name="任意多边形: 形状 1631">
              <a:extLst>
                <a:ext uri="{FF2B5EF4-FFF2-40B4-BE49-F238E27FC236}">
                  <a16:creationId xmlns:a16="http://schemas.microsoft.com/office/drawing/2014/main" xmlns="" id="{FAA918B3-3AB0-49FB-B5DF-F1FB402E3C9A}"/>
                </a:ext>
              </a:extLst>
            </p:cNvPr>
            <p:cNvSpPr/>
            <p:nvPr/>
          </p:nvSpPr>
          <p:spPr>
            <a:xfrm>
              <a:off x="2857440" y="5287998"/>
              <a:ext cx="49731" cy="72325"/>
            </a:xfrm>
            <a:custGeom>
              <a:avLst/>
              <a:gdLst>
                <a:gd name="connsiteX0" fmla="*/ 22 w 11769"/>
                <a:gd name="connsiteY0" fmla="*/ 17101 h 17116"/>
                <a:gd name="connsiteX1" fmla="*/ 7228 w 11769"/>
                <a:gd name="connsiteY1" fmla="*/ 8604 h 17116"/>
                <a:gd name="connsiteX2" fmla="*/ 11746 w 11769"/>
                <a:gd name="connsiteY2" fmla="*/ 0 h 17116"/>
                <a:gd name="connsiteX3" fmla="*/ 11423 w 11769"/>
                <a:gd name="connsiteY3" fmla="*/ 0 h 17116"/>
                <a:gd name="connsiteX4" fmla="*/ 22 w 11769"/>
                <a:gd name="connsiteY4" fmla="*/ 17101 h 17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9" h="17116">
                  <a:moveTo>
                    <a:pt x="22" y="17101"/>
                  </a:moveTo>
                  <a:cubicBezTo>
                    <a:pt x="883" y="17424"/>
                    <a:pt x="4755" y="12369"/>
                    <a:pt x="7228" y="8604"/>
                  </a:cubicBezTo>
                  <a:cubicBezTo>
                    <a:pt x="8949" y="6023"/>
                    <a:pt x="12068" y="968"/>
                    <a:pt x="11746" y="0"/>
                  </a:cubicBezTo>
                  <a:cubicBezTo>
                    <a:pt x="11638" y="0"/>
                    <a:pt x="11531" y="0"/>
                    <a:pt x="11423" y="0"/>
                  </a:cubicBezTo>
                  <a:cubicBezTo>
                    <a:pt x="8842" y="1613"/>
                    <a:pt x="-516" y="15596"/>
                    <a:pt x="22" y="171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5" name="任意多边形: 形状 1632">
              <a:extLst>
                <a:ext uri="{FF2B5EF4-FFF2-40B4-BE49-F238E27FC236}">
                  <a16:creationId xmlns:a16="http://schemas.microsoft.com/office/drawing/2014/main" xmlns="" id="{DAB5B0BC-D93A-4202-8B44-9C8CC80DA644}"/>
                </a:ext>
              </a:extLst>
            </p:cNvPr>
            <p:cNvSpPr/>
            <p:nvPr/>
          </p:nvSpPr>
          <p:spPr>
            <a:xfrm>
              <a:off x="2907526" y="5260730"/>
              <a:ext cx="48628" cy="72714"/>
            </a:xfrm>
            <a:custGeom>
              <a:avLst/>
              <a:gdLst>
                <a:gd name="connsiteX0" fmla="*/ 0 w 11508"/>
                <a:gd name="connsiteY0" fmla="*/ 17209 h 17208"/>
                <a:gd name="connsiteX1" fmla="*/ 6238 w 11508"/>
                <a:gd name="connsiteY1" fmla="*/ 8712 h 17208"/>
                <a:gd name="connsiteX2" fmla="*/ 11508 w 11508"/>
                <a:gd name="connsiteY2" fmla="*/ 0 h 17208"/>
                <a:gd name="connsiteX3" fmla="*/ 11401 w 11508"/>
                <a:gd name="connsiteY3" fmla="*/ 0 h 17208"/>
                <a:gd name="connsiteX4" fmla="*/ 0 w 11508"/>
                <a:gd name="connsiteY4" fmla="*/ 17209 h 1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7208">
                  <a:moveTo>
                    <a:pt x="0" y="17209"/>
                  </a:moveTo>
                  <a:cubicBezTo>
                    <a:pt x="645" y="16886"/>
                    <a:pt x="4195" y="11831"/>
                    <a:pt x="6238" y="8712"/>
                  </a:cubicBezTo>
                  <a:cubicBezTo>
                    <a:pt x="6453" y="8389"/>
                    <a:pt x="11401" y="860"/>
                    <a:pt x="11508" y="0"/>
                  </a:cubicBezTo>
                  <a:cubicBezTo>
                    <a:pt x="11508" y="0"/>
                    <a:pt x="11401" y="0"/>
                    <a:pt x="11401" y="0"/>
                  </a:cubicBezTo>
                  <a:cubicBezTo>
                    <a:pt x="10110" y="1076"/>
                    <a:pt x="107" y="15918"/>
                    <a:pt x="0"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0" name="任意多边形: 形状 1637">
              <a:extLst>
                <a:ext uri="{FF2B5EF4-FFF2-40B4-BE49-F238E27FC236}">
                  <a16:creationId xmlns:a16="http://schemas.microsoft.com/office/drawing/2014/main" xmlns="" id="{22953777-7957-4AC0-8E5D-CEF46AF42AD5}"/>
                </a:ext>
              </a:extLst>
            </p:cNvPr>
            <p:cNvSpPr/>
            <p:nvPr/>
          </p:nvSpPr>
          <p:spPr>
            <a:xfrm>
              <a:off x="2733397" y="5435670"/>
              <a:ext cx="53593" cy="69291"/>
            </a:xfrm>
            <a:custGeom>
              <a:avLst/>
              <a:gdLst>
                <a:gd name="connsiteX0" fmla="*/ 14 w 12683"/>
                <a:gd name="connsiteY0" fmla="*/ 16249 h 16398"/>
                <a:gd name="connsiteX1" fmla="*/ 7974 w 12683"/>
                <a:gd name="connsiteY1" fmla="*/ 8290 h 16398"/>
                <a:gd name="connsiteX2" fmla="*/ 7974 w 12683"/>
                <a:gd name="connsiteY2" fmla="*/ 8290 h 16398"/>
                <a:gd name="connsiteX3" fmla="*/ 10232 w 12683"/>
                <a:gd name="connsiteY3" fmla="*/ 5064 h 16398"/>
                <a:gd name="connsiteX4" fmla="*/ 12276 w 12683"/>
                <a:gd name="connsiteY4" fmla="*/ 8 h 16398"/>
                <a:gd name="connsiteX5" fmla="*/ 14 w 12683"/>
                <a:gd name="connsiteY5" fmla="*/ 16249 h 1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83" h="16398">
                  <a:moveTo>
                    <a:pt x="14" y="16249"/>
                  </a:moveTo>
                  <a:cubicBezTo>
                    <a:pt x="337" y="17217"/>
                    <a:pt x="4102" y="13345"/>
                    <a:pt x="7974" y="8290"/>
                  </a:cubicBezTo>
                  <a:lnTo>
                    <a:pt x="7974" y="8290"/>
                  </a:lnTo>
                  <a:cubicBezTo>
                    <a:pt x="8726" y="7215"/>
                    <a:pt x="9587" y="6032"/>
                    <a:pt x="10232" y="5064"/>
                  </a:cubicBezTo>
                  <a:cubicBezTo>
                    <a:pt x="11093" y="3773"/>
                    <a:pt x="13674" y="-207"/>
                    <a:pt x="12276" y="8"/>
                  </a:cubicBezTo>
                  <a:cubicBezTo>
                    <a:pt x="8942" y="1622"/>
                    <a:pt x="-416" y="14744"/>
                    <a:pt x="14" y="162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1" name="任意多边形: 形状 1638">
              <a:extLst>
                <a:ext uri="{FF2B5EF4-FFF2-40B4-BE49-F238E27FC236}">
                  <a16:creationId xmlns:a16="http://schemas.microsoft.com/office/drawing/2014/main" xmlns="" id="{E396B41B-7FD0-4A48-899E-2674EDBA7467}"/>
                </a:ext>
              </a:extLst>
            </p:cNvPr>
            <p:cNvSpPr/>
            <p:nvPr/>
          </p:nvSpPr>
          <p:spPr>
            <a:xfrm>
              <a:off x="2793435" y="5408689"/>
              <a:ext cx="52304" cy="70191"/>
            </a:xfrm>
            <a:custGeom>
              <a:avLst/>
              <a:gdLst>
                <a:gd name="connsiteX0" fmla="*/ 12265 w 12378"/>
                <a:gd name="connsiteY0" fmla="*/ 48 h 16611"/>
                <a:gd name="connsiteX1" fmla="*/ 3 w 12378"/>
                <a:gd name="connsiteY1" fmla="*/ 16611 h 16611"/>
                <a:gd name="connsiteX2" fmla="*/ 6994 w 12378"/>
                <a:gd name="connsiteY2" fmla="*/ 8437 h 16611"/>
                <a:gd name="connsiteX3" fmla="*/ 12372 w 12378"/>
                <a:gd name="connsiteY3" fmla="*/ 48 h 16611"/>
                <a:gd name="connsiteX4" fmla="*/ 12265 w 12378"/>
                <a:gd name="connsiteY4" fmla="*/ 48 h 1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8" h="16611">
                  <a:moveTo>
                    <a:pt x="12265" y="48"/>
                  </a:moveTo>
                  <a:cubicBezTo>
                    <a:pt x="10436" y="1339"/>
                    <a:pt x="-212" y="15321"/>
                    <a:pt x="3" y="16611"/>
                  </a:cubicBezTo>
                  <a:cubicBezTo>
                    <a:pt x="864" y="16289"/>
                    <a:pt x="4736" y="11449"/>
                    <a:pt x="6994" y="8437"/>
                  </a:cubicBezTo>
                  <a:cubicBezTo>
                    <a:pt x="7532" y="7684"/>
                    <a:pt x="12587" y="908"/>
                    <a:pt x="12372" y="48"/>
                  </a:cubicBezTo>
                  <a:cubicBezTo>
                    <a:pt x="12265" y="-60"/>
                    <a:pt x="12265" y="48"/>
                    <a:pt x="12265"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2" name="任意多边形: 形状 1639">
              <a:extLst>
                <a:ext uri="{FF2B5EF4-FFF2-40B4-BE49-F238E27FC236}">
                  <a16:creationId xmlns:a16="http://schemas.microsoft.com/office/drawing/2014/main" xmlns="" id="{D734C3C4-7C89-420E-B0AE-5F2ECF284AE3}"/>
                </a:ext>
              </a:extLst>
            </p:cNvPr>
            <p:cNvSpPr/>
            <p:nvPr/>
          </p:nvSpPr>
          <p:spPr>
            <a:xfrm>
              <a:off x="2877985" y="5381624"/>
              <a:ext cx="452" cy="452"/>
            </a:xfrm>
            <a:custGeom>
              <a:avLst/>
              <a:gdLst>
                <a:gd name="connsiteX0" fmla="*/ 0 w 107"/>
                <a:gd name="connsiteY0" fmla="*/ 107 h 107"/>
                <a:gd name="connsiteX1" fmla="*/ 108 w 107"/>
                <a:gd name="connsiteY1" fmla="*/ 0 h 107"/>
                <a:gd name="connsiteX2" fmla="*/ 108 w 107"/>
                <a:gd name="connsiteY2" fmla="*/ 0 h 107"/>
              </a:gdLst>
              <a:ahLst/>
              <a:cxnLst>
                <a:cxn ang="0">
                  <a:pos x="connsiteX0" y="connsiteY0"/>
                </a:cxn>
                <a:cxn ang="0">
                  <a:pos x="connsiteX1" y="connsiteY1"/>
                </a:cxn>
                <a:cxn ang="0">
                  <a:pos x="connsiteX2" y="connsiteY2"/>
                </a:cxn>
              </a:cxnLst>
              <a:rect l="l" t="t" r="r" b="b"/>
              <a:pathLst>
                <a:path w="107" h="107">
                  <a:moveTo>
                    <a:pt x="0" y="107"/>
                  </a:moveTo>
                  <a:lnTo>
                    <a:pt x="108" y="0"/>
                  </a:lnTo>
                  <a:lnTo>
                    <a:pt x="108"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553" name="任意多边形: 形状 1640">
              <a:extLst>
                <a:ext uri="{FF2B5EF4-FFF2-40B4-BE49-F238E27FC236}">
                  <a16:creationId xmlns:a16="http://schemas.microsoft.com/office/drawing/2014/main" xmlns="" id="{6AA4F936-5F43-4E96-B306-E405385C9E4C}"/>
                </a:ext>
              </a:extLst>
            </p:cNvPr>
            <p:cNvSpPr/>
            <p:nvPr/>
          </p:nvSpPr>
          <p:spPr>
            <a:xfrm>
              <a:off x="2826627" y="5382077"/>
              <a:ext cx="51354" cy="69537"/>
            </a:xfrm>
            <a:custGeom>
              <a:avLst/>
              <a:gdLst>
                <a:gd name="connsiteX0" fmla="*/ 12154 w 12153"/>
                <a:gd name="connsiteY0" fmla="*/ 0 h 16456"/>
                <a:gd name="connsiteX1" fmla="*/ 0 w 12153"/>
                <a:gd name="connsiteY1" fmla="*/ 16456 h 16456"/>
                <a:gd name="connsiteX2" fmla="*/ 12154 w 12153"/>
                <a:gd name="connsiteY2" fmla="*/ 0 h 16456"/>
              </a:gdLst>
              <a:ahLst/>
              <a:cxnLst>
                <a:cxn ang="0">
                  <a:pos x="connsiteX0" y="connsiteY0"/>
                </a:cxn>
                <a:cxn ang="0">
                  <a:pos x="connsiteX1" y="connsiteY1"/>
                </a:cxn>
                <a:cxn ang="0">
                  <a:pos x="connsiteX2" y="connsiteY2"/>
                </a:cxn>
              </a:cxnLst>
              <a:rect l="l" t="t" r="r" b="b"/>
              <a:pathLst>
                <a:path w="12153" h="16456">
                  <a:moveTo>
                    <a:pt x="12154" y="0"/>
                  </a:moveTo>
                  <a:lnTo>
                    <a:pt x="0" y="16456"/>
                  </a:lnTo>
                  <a:cubicBezTo>
                    <a:pt x="2689" y="12907"/>
                    <a:pt x="8067" y="5593"/>
                    <a:pt x="1215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3" name="任意多边形: 形状 1650">
              <a:extLst>
                <a:ext uri="{FF2B5EF4-FFF2-40B4-BE49-F238E27FC236}">
                  <a16:creationId xmlns:a16="http://schemas.microsoft.com/office/drawing/2014/main" xmlns="" id="{AA44FA53-721A-441F-90DB-2206644B6EDF}"/>
                </a:ext>
              </a:extLst>
            </p:cNvPr>
            <p:cNvSpPr/>
            <p:nvPr/>
          </p:nvSpPr>
          <p:spPr>
            <a:xfrm>
              <a:off x="147667" y="5549326"/>
              <a:ext cx="72587" cy="67458"/>
            </a:xfrm>
            <a:custGeom>
              <a:avLst/>
              <a:gdLst>
                <a:gd name="connsiteX0" fmla="*/ 17151 w 17178"/>
                <a:gd name="connsiteY0" fmla="*/ 8712 h 15964"/>
                <a:gd name="connsiteX1" fmla="*/ 8224 w 17178"/>
                <a:gd name="connsiteY1" fmla="*/ 0 h 15964"/>
                <a:gd name="connsiteX2" fmla="*/ 1556 w 17178"/>
                <a:gd name="connsiteY2" fmla="*/ 12584 h 15964"/>
                <a:gd name="connsiteX3" fmla="*/ 17151 w 17178"/>
                <a:gd name="connsiteY3" fmla="*/ 8712 h 15964"/>
              </a:gdLst>
              <a:ahLst/>
              <a:cxnLst>
                <a:cxn ang="0">
                  <a:pos x="connsiteX0" y="connsiteY0"/>
                </a:cxn>
                <a:cxn ang="0">
                  <a:pos x="connsiteX1" y="connsiteY1"/>
                </a:cxn>
                <a:cxn ang="0">
                  <a:pos x="connsiteX2" y="connsiteY2"/>
                </a:cxn>
                <a:cxn ang="0">
                  <a:pos x="connsiteX3" y="connsiteY3"/>
                </a:cxn>
              </a:cxnLst>
              <a:rect l="l" t="t" r="r" b="b"/>
              <a:pathLst>
                <a:path w="17178" h="15964">
                  <a:moveTo>
                    <a:pt x="17151" y="8712"/>
                  </a:moveTo>
                  <a:cubicBezTo>
                    <a:pt x="17474" y="5270"/>
                    <a:pt x="14893" y="215"/>
                    <a:pt x="8224" y="0"/>
                  </a:cubicBezTo>
                  <a:cubicBezTo>
                    <a:pt x="158" y="538"/>
                    <a:pt x="-1778" y="8282"/>
                    <a:pt x="1556" y="12584"/>
                  </a:cubicBezTo>
                  <a:cubicBezTo>
                    <a:pt x="6288" y="18607"/>
                    <a:pt x="16506" y="16133"/>
                    <a:pt x="17151" y="87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4" name="任意多边形: 形状 1651">
              <a:extLst>
                <a:ext uri="{FF2B5EF4-FFF2-40B4-BE49-F238E27FC236}">
                  <a16:creationId xmlns:a16="http://schemas.microsoft.com/office/drawing/2014/main" xmlns="" id="{F677F56A-E945-4FA9-9159-393FC4A285B2}"/>
                </a:ext>
              </a:extLst>
            </p:cNvPr>
            <p:cNvSpPr/>
            <p:nvPr/>
          </p:nvSpPr>
          <p:spPr>
            <a:xfrm>
              <a:off x="426257" y="5542966"/>
              <a:ext cx="72816" cy="67618"/>
            </a:xfrm>
            <a:custGeom>
              <a:avLst/>
              <a:gdLst>
                <a:gd name="connsiteX0" fmla="*/ 17154 w 17232"/>
                <a:gd name="connsiteY0" fmla="*/ 8604 h 16002"/>
                <a:gd name="connsiteX1" fmla="*/ 8872 w 17232"/>
                <a:gd name="connsiteY1" fmla="*/ 0 h 16002"/>
                <a:gd name="connsiteX2" fmla="*/ 1236 w 17232"/>
                <a:gd name="connsiteY2" fmla="*/ 12692 h 16002"/>
                <a:gd name="connsiteX3" fmla="*/ 17154 w 17232"/>
                <a:gd name="connsiteY3" fmla="*/ 8604 h 16002"/>
              </a:gdLst>
              <a:ahLst/>
              <a:cxnLst>
                <a:cxn ang="0">
                  <a:pos x="connsiteX0" y="connsiteY0"/>
                </a:cxn>
                <a:cxn ang="0">
                  <a:pos x="connsiteX1" y="connsiteY1"/>
                </a:cxn>
                <a:cxn ang="0">
                  <a:pos x="connsiteX2" y="connsiteY2"/>
                </a:cxn>
                <a:cxn ang="0">
                  <a:pos x="connsiteX3" y="connsiteY3"/>
                </a:cxn>
              </a:cxnLst>
              <a:rect l="l" t="t" r="r" b="b"/>
              <a:pathLst>
                <a:path w="17232" h="16002">
                  <a:moveTo>
                    <a:pt x="17154" y="8604"/>
                  </a:moveTo>
                  <a:cubicBezTo>
                    <a:pt x="17692" y="5055"/>
                    <a:pt x="15541" y="108"/>
                    <a:pt x="8872" y="0"/>
                  </a:cubicBezTo>
                  <a:cubicBezTo>
                    <a:pt x="698" y="645"/>
                    <a:pt x="-1776" y="8389"/>
                    <a:pt x="1236" y="12692"/>
                  </a:cubicBezTo>
                  <a:cubicBezTo>
                    <a:pt x="5645" y="18715"/>
                    <a:pt x="15971" y="16026"/>
                    <a:pt x="17154" y="86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5" name="任意多边形: 形状 1652">
              <a:extLst>
                <a:ext uri="{FF2B5EF4-FFF2-40B4-BE49-F238E27FC236}">
                  <a16:creationId xmlns:a16="http://schemas.microsoft.com/office/drawing/2014/main" xmlns="" id="{6423337F-6697-4D41-B2E5-6F69E4FE5571}"/>
                </a:ext>
              </a:extLst>
            </p:cNvPr>
            <p:cNvSpPr/>
            <p:nvPr/>
          </p:nvSpPr>
          <p:spPr>
            <a:xfrm>
              <a:off x="704931" y="5533877"/>
              <a:ext cx="72794" cy="67927"/>
            </a:xfrm>
            <a:custGeom>
              <a:avLst/>
              <a:gdLst>
                <a:gd name="connsiteX0" fmla="*/ 9500 w 17227"/>
                <a:gd name="connsiteY0" fmla="*/ 0 h 16075"/>
                <a:gd name="connsiteX1" fmla="*/ 1003 w 17227"/>
                <a:gd name="connsiteY1" fmla="*/ 12799 h 16075"/>
                <a:gd name="connsiteX2" fmla="*/ 17029 w 17227"/>
                <a:gd name="connsiteY2" fmla="*/ 8604 h 16075"/>
                <a:gd name="connsiteX3" fmla="*/ 9500 w 17227"/>
                <a:gd name="connsiteY3" fmla="*/ 0 h 16075"/>
              </a:gdLst>
              <a:ahLst/>
              <a:cxnLst>
                <a:cxn ang="0">
                  <a:pos x="connsiteX0" y="connsiteY0"/>
                </a:cxn>
                <a:cxn ang="0">
                  <a:pos x="connsiteX1" y="connsiteY1"/>
                </a:cxn>
                <a:cxn ang="0">
                  <a:pos x="connsiteX2" y="connsiteY2"/>
                </a:cxn>
                <a:cxn ang="0">
                  <a:pos x="connsiteX3" y="connsiteY3"/>
                </a:cxn>
              </a:cxnLst>
              <a:rect l="l" t="t" r="r" b="b"/>
              <a:pathLst>
                <a:path w="17227" h="16075">
                  <a:moveTo>
                    <a:pt x="9500" y="0"/>
                  </a:moveTo>
                  <a:cubicBezTo>
                    <a:pt x="1326" y="645"/>
                    <a:pt x="-1793" y="8497"/>
                    <a:pt x="1003" y="12799"/>
                  </a:cubicBezTo>
                  <a:cubicBezTo>
                    <a:pt x="4875" y="18822"/>
                    <a:pt x="15308" y="16026"/>
                    <a:pt x="17029" y="8604"/>
                  </a:cubicBezTo>
                  <a:cubicBezTo>
                    <a:pt x="17889" y="5055"/>
                    <a:pt x="16061" y="0"/>
                    <a:pt x="950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6" name="任意多边形: 形状 1653">
              <a:extLst>
                <a:ext uri="{FF2B5EF4-FFF2-40B4-BE49-F238E27FC236}">
                  <a16:creationId xmlns:a16="http://schemas.microsoft.com/office/drawing/2014/main" xmlns="" id="{8B00113F-6ABB-4FEC-87FB-48AD7A957782}"/>
                </a:ext>
              </a:extLst>
            </p:cNvPr>
            <p:cNvSpPr/>
            <p:nvPr/>
          </p:nvSpPr>
          <p:spPr>
            <a:xfrm>
              <a:off x="980787" y="5521606"/>
              <a:ext cx="72904" cy="67897"/>
            </a:xfrm>
            <a:custGeom>
              <a:avLst/>
              <a:gdLst>
                <a:gd name="connsiteX0" fmla="*/ 16926 w 17253"/>
                <a:gd name="connsiteY0" fmla="*/ 8497 h 16068"/>
                <a:gd name="connsiteX1" fmla="*/ 10150 w 17253"/>
                <a:gd name="connsiteY1" fmla="*/ 0 h 16068"/>
                <a:gd name="connsiteX2" fmla="*/ 792 w 17253"/>
                <a:gd name="connsiteY2" fmla="*/ 12907 h 16068"/>
                <a:gd name="connsiteX3" fmla="*/ 16926 w 17253"/>
                <a:gd name="connsiteY3" fmla="*/ 8497 h 16068"/>
              </a:gdLst>
              <a:ahLst/>
              <a:cxnLst>
                <a:cxn ang="0">
                  <a:pos x="connsiteX0" y="connsiteY0"/>
                </a:cxn>
                <a:cxn ang="0">
                  <a:pos x="connsiteX1" y="connsiteY1"/>
                </a:cxn>
                <a:cxn ang="0">
                  <a:pos x="connsiteX2" y="connsiteY2"/>
                </a:cxn>
                <a:cxn ang="0">
                  <a:pos x="connsiteX3" y="connsiteY3"/>
                </a:cxn>
              </a:cxnLst>
              <a:rect l="l" t="t" r="r" b="b"/>
              <a:pathLst>
                <a:path w="17253" h="16068">
                  <a:moveTo>
                    <a:pt x="16926" y="8497"/>
                  </a:moveTo>
                  <a:cubicBezTo>
                    <a:pt x="18001" y="4948"/>
                    <a:pt x="16603" y="0"/>
                    <a:pt x="10150" y="0"/>
                  </a:cubicBezTo>
                  <a:cubicBezTo>
                    <a:pt x="2513" y="753"/>
                    <a:pt x="-1896" y="8174"/>
                    <a:pt x="792" y="12907"/>
                  </a:cubicBezTo>
                  <a:cubicBezTo>
                    <a:pt x="4127" y="18822"/>
                    <a:pt x="14667" y="15918"/>
                    <a:pt x="16926"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7" name="任意多边形: 形状 1654">
              <a:extLst>
                <a:ext uri="{FF2B5EF4-FFF2-40B4-BE49-F238E27FC236}">
                  <a16:creationId xmlns:a16="http://schemas.microsoft.com/office/drawing/2014/main" xmlns="" id="{15CF1A08-FFEA-408F-BE7A-C23936AE1CF8}"/>
                </a:ext>
              </a:extLst>
            </p:cNvPr>
            <p:cNvSpPr/>
            <p:nvPr/>
          </p:nvSpPr>
          <p:spPr>
            <a:xfrm>
              <a:off x="1252996" y="5506153"/>
              <a:ext cx="71831" cy="68645"/>
            </a:xfrm>
            <a:custGeom>
              <a:avLst/>
              <a:gdLst>
                <a:gd name="connsiteX0" fmla="*/ 16502 w 16999"/>
                <a:gd name="connsiteY0" fmla="*/ 8497 h 16245"/>
                <a:gd name="connsiteX1" fmla="*/ 10586 w 16999"/>
                <a:gd name="connsiteY1" fmla="*/ 0 h 16245"/>
                <a:gd name="connsiteX2" fmla="*/ 476 w 16999"/>
                <a:gd name="connsiteY2" fmla="*/ 13014 h 16245"/>
                <a:gd name="connsiteX3" fmla="*/ 16502 w 16999"/>
                <a:gd name="connsiteY3" fmla="*/ 8497 h 16245"/>
              </a:gdLst>
              <a:ahLst/>
              <a:cxnLst>
                <a:cxn ang="0">
                  <a:pos x="connsiteX0" y="connsiteY0"/>
                </a:cxn>
                <a:cxn ang="0">
                  <a:pos x="connsiteX1" y="connsiteY1"/>
                </a:cxn>
                <a:cxn ang="0">
                  <a:pos x="connsiteX2" y="connsiteY2"/>
                </a:cxn>
                <a:cxn ang="0">
                  <a:pos x="connsiteX3" y="connsiteY3"/>
                </a:cxn>
              </a:cxnLst>
              <a:rect l="l" t="t" r="r" b="b"/>
              <a:pathLst>
                <a:path w="16999" h="16245">
                  <a:moveTo>
                    <a:pt x="16502" y="8497"/>
                  </a:moveTo>
                  <a:cubicBezTo>
                    <a:pt x="17793" y="4948"/>
                    <a:pt x="16824" y="0"/>
                    <a:pt x="10586" y="0"/>
                  </a:cubicBezTo>
                  <a:cubicBezTo>
                    <a:pt x="2627" y="860"/>
                    <a:pt x="-1460" y="8712"/>
                    <a:pt x="476" y="13014"/>
                  </a:cubicBezTo>
                  <a:cubicBezTo>
                    <a:pt x="3165" y="19037"/>
                    <a:pt x="13705" y="16133"/>
                    <a:pt x="16502"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8" name="任意多边形: 形状 1655">
              <a:extLst>
                <a:ext uri="{FF2B5EF4-FFF2-40B4-BE49-F238E27FC236}">
                  <a16:creationId xmlns:a16="http://schemas.microsoft.com/office/drawing/2014/main" xmlns="" id="{A82F9BAA-5990-4BD5-A08C-961D02BA0EBC}"/>
                </a:ext>
              </a:extLst>
            </p:cNvPr>
            <p:cNvSpPr/>
            <p:nvPr/>
          </p:nvSpPr>
          <p:spPr>
            <a:xfrm>
              <a:off x="1517261" y="5488418"/>
              <a:ext cx="71451" cy="68518"/>
            </a:xfrm>
            <a:custGeom>
              <a:avLst/>
              <a:gdLst>
                <a:gd name="connsiteX0" fmla="*/ 11076 w 16909"/>
                <a:gd name="connsiteY0" fmla="*/ 2 h 16215"/>
                <a:gd name="connsiteX1" fmla="*/ 320 w 16909"/>
                <a:gd name="connsiteY1" fmla="*/ 13124 h 16215"/>
                <a:gd name="connsiteX2" fmla="*/ 16131 w 16909"/>
                <a:gd name="connsiteY2" fmla="*/ 8391 h 16215"/>
                <a:gd name="connsiteX3" fmla="*/ 11076 w 16909"/>
                <a:gd name="connsiteY3" fmla="*/ 2 h 16215"/>
              </a:gdLst>
              <a:ahLst/>
              <a:cxnLst>
                <a:cxn ang="0">
                  <a:pos x="connsiteX0" y="connsiteY0"/>
                </a:cxn>
                <a:cxn ang="0">
                  <a:pos x="connsiteX1" y="connsiteY1"/>
                </a:cxn>
                <a:cxn ang="0">
                  <a:pos x="connsiteX2" y="connsiteY2"/>
                </a:cxn>
                <a:cxn ang="0">
                  <a:pos x="connsiteX3" y="connsiteY3"/>
                </a:cxn>
              </a:cxnLst>
              <a:rect l="l" t="t" r="r" b="b"/>
              <a:pathLst>
                <a:path w="16909" h="16215">
                  <a:moveTo>
                    <a:pt x="11076" y="2"/>
                  </a:moveTo>
                  <a:cubicBezTo>
                    <a:pt x="3332" y="970"/>
                    <a:pt x="-1293" y="8929"/>
                    <a:pt x="320" y="13124"/>
                  </a:cubicBezTo>
                  <a:cubicBezTo>
                    <a:pt x="2471" y="19039"/>
                    <a:pt x="12904" y="15920"/>
                    <a:pt x="16131" y="8391"/>
                  </a:cubicBezTo>
                  <a:cubicBezTo>
                    <a:pt x="17744" y="4842"/>
                    <a:pt x="17206" y="-106"/>
                    <a:pt x="11076"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9" name="任意多边形: 形状 1656">
              <a:extLst>
                <a:ext uri="{FF2B5EF4-FFF2-40B4-BE49-F238E27FC236}">
                  <a16:creationId xmlns:a16="http://schemas.microsoft.com/office/drawing/2014/main" xmlns="" id="{A1C36F2C-618F-410B-904A-2A2F2C43F153}"/>
                </a:ext>
              </a:extLst>
            </p:cNvPr>
            <p:cNvSpPr/>
            <p:nvPr/>
          </p:nvSpPr>
          <p:spPr>
            <a:xfrm>
              <a:off x="1770302" y="5467945"/>
              <a:ext cx="68125" cy="68907"/>
            </a:xfrm>
            <a:custGeom>
              <a:avLst/>
              <a:gdLst>
                <a:gd name="connsiteX0" fmla="*/ 11316 w 16122"/>
                <a:gd name="connsiteY0" fmla="*/ 7 h 16307"/>
                <a:gd name="connsiteX1" fmla="*/ 345 w 16122"/>
                <a:gd name="connsiteY1" fmla="*/ 13881 h 16307"/>
                <a:gd name="connsiteX2" fmla="*/ 15188 w 16122"/>
                <a:gd name="connsiteY2" fmla="*/ 8396 h 16307"/>
                <a:gd name="connsiteX3" fmla="*/ 15188 w 16122"/>
                <a:gd name="connsiteY3" fmla="*/ 8396 h 16307"/>
                <a:gd name="connsiteX4" fmla="*/ 11316 w 16122"/>
                <a:gd name="connsiteY4" fmla="*/ 7 h 16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2" h="16307">
                  <a:moveTo>
                    <a:pt x="11316" y="7"/>
                  </a:moveTo>
                  <a:cubicBezTo>
                    <a:pt x="4217" y="975"/>
                    <a:pt x="-1484" y="9364"/>
                    <a:pt x="345" y="13881"/>
                  </a:cubicBezTo>
                  <a:cubicBezTo>
                    <a:pt x="2388" y="18936"/>
                    <a:pt x="11638" y="15602"/>
                    <a:pt x="15188" y="8396"/>
                  </a:cubicBezTo>
                  <a:lnTo>
                    <a:pt x="15188" y="8396"/>
                  </a:lnTo>
                  <a:cubicBezTo>
                    <a:pt x="16801" y="4847"/>
                    <a:pt x="16801" y="-209"/>
                    <a:pt x="11316"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0" name="任意多边形: 形状 1657">
              <a:extLst>
                <a:ext uri="{FF2B5EF4-FFF2-40B4-BE49-F238E27FC236}">
                  <a16:creationId xmlns:a16="http://schemas.microsoft.com/office/drawing/2014/main" xmlns="" id="{7861ACAD-3BB9-42B7-982E-E78E72EFE5CE}"/>
                </a:ext>
              </a:extLst>
            </p:cNvPr>
            <p:cNvSpPr/>
            <p:nvPr/>
          </p:nvSpPr>
          <p:spPr>
            <a:xfrm>
              <a:off x="2000285" y="5445676"/>
              <a:ext cx="64614" cy="69448"/>
            </a:xfrm>
            <a:custGeom>
              <a:avLst/>
              <a:gdLst>
                <a:gd name="connsiteX0" fmla="*/ 127 w 15291"/>
                <a:gd name="connsiteY0" fmla="*/ 13989 h 16435"/>
                <a:gd name="connsiteX1" fmla="*/ 13894 w 15291"/>
                <a:gd name="connsiteY1" fmla="*/ 8396 h 16435"/>
                <a:gd name="connsiteX2" fmla="*/ 11421 w 15291"/>
                <a:gd name="connsiteY2" fmla="*/ 7 h 16435"/>
                <a:gd name="connsiteX3" fmla="*/ 127 w 15291"/>
                <a:gd name="connsiteY3" fmla="*/ 13989 h 16435"/>
              </a:gdLst>
              <a:ahLst/>
              <a:cxnLst>
                <a:cxn ang="0">
                  <a:pos x="connsiteX0" y="connsiteY0"/>
                </a:cxn>
                <a:cxn ang="0">
                  <a:pos x="connsiteX1" y="connsiteY1"/>
                </a:cxn>
                <a:cxn ang="0">
                  <a:pos x="connsiteX2" y="connsiteY2"/>
                </a:cxn>
                <a:cxn ang="0">
                  <a:pos x="connsiteX3" y="connsiteY3"/>
                </a:cxn>
              </a:cxnLst>
              <a:rect l="l" t="t" r="r" b="b"/>
              <a:pathLst>
                <a:path w="15291" h="16435">
                  <a:moveTo>
                    <a:pt x="127" y="13989"/>
                  </a:moveTo>
                  <a:cubicBezTo>
                    <a:pt x="1418" y="19152"/>
                    <a:pt x="10022" y="15602"/>
                    <a:pt x="13894" y="8396"/>
                  </a:cubicBezTo>
                  <a:cubicBezTo>
                    <a:pt x="15830" y="4739"/>
                    <a:pt x="16368" y="-208"/>
                    <a:pt x="11421" y="7"/>
                  </a:cubicBezTo>
                  <a:cubicBezTo>
                    <a:pt x="4967" y="1082"/>
                    <a:pt x="-948" y="9472"/>
                    <a:pt x="127" y="139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1" name="任意多边形: 形状 1668">
              <a:extLst>
                <a:ext uri="{FF2B5EF4-FFF2-40B4-BE49-F238E27FC236}">
                  <a16:creationId xmlns:a16="http://schemas.microsoft.com/office/drawing/2014/main" xmlns="" id="{D3F3880C-943D-43DD-BA8D-53856EE353B1}"/>
                </a:ext>
              </a:extLst>
            </p:cNvPr>
            <p:cNvSpPr/>
            <p:nvPr/>
          </p:nvSpPr>
          <p:spPr>
            <a:xfrm>
              <a:off x="33462" y="5677041"/>
              <a:ext cx="69887" cy="64398"/>
            </a:xfrm>
            <a:custGeom>
              <a:avLst/>
              <a:gdLst>
                <a:gd name="connsiteX0" fmla="*/ 16536 w 16539"/>
                <a:gd name="connsiteY0" fmla="*/ 8389 h 15240"/>
                <a:gd name="connsiteX1" fmla="*/ 7716 w 16539"/>
                <a:gd name="connsiteY1" fmla="*/ 0 h 15240"/>
                <a:gd name="connsiteX2" fmla="*/ 2339 w 16539"/>
                <a:gd name="connsiteY2" fmla="*/ 12584 h 15240"/>
                <a:gd name="connsiteX3" fmla="*/ 16536 w 16539"/>
                <a:gd name="connsiteY3" fmla="*/ 8389 h 15240"/>
              </a:gdLst>
              <a:ahLst/>
              <a:cxnLst>
                <a:cxn ang="0">
                  <a:pos x="connsiteX0" y="connsiteY0"/>
                </a:cxn>
                <a:cxn ang="0">
                  <a:pos x="connsiteX1" y="connsiteY1"/>
                </a:cxn>
                <a:cxn ang="0">
                  <a:pos x="connsiteX2" y="connsiteY2"/>
                </a:cxn>
                <a:cxn ang="0">
                  <a:pos x="connsiteX3" y="connsiteY3"/>
                </a:cxn>
              </a:cxnLst>
              <a:rect l="l" t="t" r="r" b="b"/>
              <a:pathLst>
                <a:path w="16539" h="15240">
                  <a:moveTo>
                    <a:pt x="16536" y="8389"/>
                  </a:moveTo>
                  <a:cubicBezTo>
                    <a:pt x="16644" y="5055"/>
                    <a:pt x="14062" y="215"/>
                    <a:pt x="7716" y="0"/>
                  </a:cubicBezTo>
                  <a:cubicBezTo>
                    <a:pt x="-28" y="430"/>
                    <a:pt x="-2179" y="8067"/>
                    <a:pt x="2339" y="12584"/>
                  </a:cubicBezTo>
                  <a:cubicBezTo>
                    <a:pt x="7286" y="17639"/>
                    <a:pt x="16213" y="15058"/>
                    <a:pt x="16536"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2" name="任意多边形: 形状 1669">
              <a:extLst>
                <a:ext uri="{FF2B5EF4-FFF2-40B4-BE49-F238E27FC236}">
                  <a16:creationId xmlns:a16="http://schemas.microsoft.com/office/drawing/2014/main" xmlns="" id="{87A84250-9E0C-4B75-9A0A-0E3986D0FA9F}"/>
                </a:ext>
              </a:extLst>
            </p:cNvPr>
            <p:cNvSpPr/>
            <p:nvPr/>
          </p:nvSpPr>
          <p:spPr>
            <a:xfrm>
              <a:off x="301411" y="5672494"/>
              <a:ext cx="70289" cy="64246"/>
            </a:xfrm>
            <a:custGeom>
              <a:avLst/>
              <a:gdLst>
                <a:gd name="connsiteX0" fmla="*/ 8409 w 16634"/>
                <a:gd name="connsiteY0" fmla="*/ 0 h 15204"/>
                <a:gd name="connsiteX1" fmla="*/ 1418 w 16634"/>
                <a:gd name="connsiteY1" fmla="*/ 12046 h 15204"/>
                <a:gd name="connsiteX2" fmla="*/ 16584 w 16634"/>
                <a:gd name="connsiteY2" fmla="*/ 8282 h 15204"/>
                <a:gd name="connsiteX3" fmla="*/ 8409 w 16634"/>
                <a:gd name="connsiteY3" fmla="*/ 0 h 15204"/>
              </a:gdLst>
              <a:ahLst/>
              <a:cxnLst>
                <a:cxn ang="0">
                  <a:pos x="connsiteX0" y="connsiteY0"/>
                </a:cxn>
                <a:cxn ang="0">
                  <a:pos x="connsiteX1" y="connsiteY1"/>
                </a:cxn>
                <a:cxn ang="0">
                  <a:pos x="connsiteX2" y="connsiteY2"/>
                </a:cxn>
                <a:cxn ang="0">
                  <a:pos x="connsiteX3" y="connsiteY3"/>
                </a:cxn>
              </a:cxnLst>
              <a:rect l="l" t="t" r="r" b="b"/>
              <a:pathLst>
                <a:path w="16634" h="15204">
                  <a:moveTo>
                    <a:pt x="8409" y="0"/>
                  </a:moveTo>
                  <a:cubicBezTo>
                    <a:pt x="988" y="538"/>
                    <a:pt x="-2024" y="7529"/>
                    <a:pt x="1418" y="12046"/>
                  </a:cubicBezTo>
                  <a:cubicBezTo>
                    <a:pt x="5720" y="17747"/>
                    <a:pt x="15615" y="15273"/>
                    <a:pt x="16584" y="8282"/>
                  </a:cubicBezTo>
                  <a:cubicBezTo>
                    <a:pt x="17014" y="4948"/>
                    <a:pt x="14755" y="107"/>
                    <a:pt x="840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3" name="任意多边形: 形状 1670">
              <a:extLst>
                <a:ext uri="{FF2B5EF4-FFF2-40B4-BE49-F238E27FC236}">
                  <a16:creationId xmlns:a16="http://schemas.microsoft.com/office/drawing/2014/main" xmlns="" id="{81346966-D8C4-4BDF-B16C-75EEC253D7D8}"/>
                </a:ext>
              </a:extLst>
            </p:cNvPr>
            <p:cNvSpPr/>
            <p:nvPr/>
          </p:nvSpPr>
          <p:spPr>
            <a:xfrm>
              <a:off x="570891" y="5664769"/>
              <a:ext cx="70297" cy="64529"/>
            </a:xfrm>
            <a:custGeom>
              <a:avLst/>
              <a:gdLst>
                <a:gd name="connsiteX0" fmla="*/ 16483 w 16636"/>
                <a:gd name="connsiteY0" fmla="*/ 8174 h 15271"/>
                <a:gd name="connsiteX1" fmla="*/ 8954 w 16636"/>
                <a:gd name="connsiteY1" fmla="*/ 0 h 15271"/>
                <a:gd name="connsiteX2" fmla="*/ 995 w 16636"/>
                <a:gd name="connsiteY2" fmla="*/ 12154 h 15271"/>
                <a:gd name="connsiteX3" fmla="*/ 16483 w 16636"/>
                <a:gd name="connsiteY3" fmla="*/ 8174 h 15271"/>
              </a:gdLst>
              <a:ahLst/>
              <a:cxnLst>
                <a:cxn ang="0">
                  <a:pos x="connsiteX0" y="connsiteY0"/>
                </a:cxn>
                <a:cxn ang="0">
                  <a:pos x="connsiteX1" y="connsiteY1"/>
                </a:cxn>
                <a:cxn ang="0">
                  <a:pos x="connsiteX2" y="connsiteY2"/>
                </a:cxn>
                <a:cxn ang="0">
                  <a:pos x="connsiteX3" y="connsiteY3"/>
                </a:cxn>
              </a:cxnLst>
              <a:rect l="l" t="t" r="r" b="b"/>
              <a:pathLst>
                <a:path w="16636" h="15271">
                  <a:moveTo>
                    <a:pt x="16483" y="8174"/>
                  </a:moveTo>
                  <a:cubicBezTo>
                    <a:pt x="17236" y="4840"/>
                    <a:pt x="15300" y="0"/>
                    <a:pt x="8954" y="0"/>
                  </a:cubicBezTo>
                  <a:cubicBezTo>
                    <a:pt x="1103" y="645"/>
                    <a:pt x="-1694" y="8067"/>
                    <a:pt x="995" y="12154"/>
                  </a:cubicBezTo>
                  <a:cubicBezTo>
                    <a:pt x="4867" y="17854"/>
                    <a:pt x="14977" y="15273"/>
                    <a:pt x="16483"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4" name="任意多边形: 形状 1671">
              <a:extLst>
                <a:ext uri="{FF2B5EF4-FFF2-40B4-BE49-F238E27FC236}">
                  <a16:creationId xmlns:a16="http://schemas.microsoft.com/office/drawing/2014/main" xmlns="" id="{376B07C1-1D97-4695-99B0-8D6E6612F3E3}"/>
                </a:ext>
              </a:extLst>
            </p:cNvPr>
            <p:cNvSpPr/>
            <p:nvPr/>
          </p:nvSpPr>
          <p:spPr>
            <a:xfrm>
              <a:off x="838316" y="5654315"/>
              <a:ext cx="70183" cy="64842"/>
            </a:xfrm>
            <a:custGeom>
              <a:avLst/>
              <a:gdLst>
                <a:gd name="connsiteX0" fmla="*/ 16331 w 16609"/>
                <a:gd name="connsiteY0" fmla="*/ 8174 h 15345"/>
                <a:gd name="connsiteX1" fmla="*/ 9662 w 16609"/>
                <a:gd name="connsiteY1" fmla="*/ 0 h 15345"/>
                <a:gd name="connsiteX2" fmla="*/ 735 w 16609"/>
                <a:gd name="connsiteY2" fmla="*/ 12261 h 15345"/>
                <a:gd name="connsiteX3" fmla="*/ 16331 w 16609"/>
                <a:gd name="connsiteY3" fmla="*/ 8174 h 15345"/>
              </a:gdLst>
              <a:ahLst/>
              <a:cxnLst>
                <a:cxn ang="0">
                  <a:pos x="connsiteX0" y="connsiteY0"/>
                </a:cxn>
                <a:cxn ang="0">
                  <a:pos x="connsiteX1" y="connsiteY1"/>
                </a:cxn>
                <a:cxn ang="0">
                  <a:pos x="connsiteX2" y="connsiteY2"/>
                </a:cxn>
                <a:cxn ang="0">
                  <a:pos x="connsiteX3" y="connsiteY3"/>
                </a:cxn>
              </a:cxnLst>
              <a:rect l="l" t="t" r="r" b="b"/>
              <a:pathLst>
                <a:path w="16609" h="15345">
                  <a:moveTo>
                    <a:pt x="16331" y="8174"/>
                  </a:moveTo>
                  <a:cubicBezTo>
                    <a:pt x="17299" y="4840"/>
                    <a:pt x="15901" y="0"/>
                    <a:pt x="9662" y="0"/>
                  </a:cubicBezTo>
                  <a:cubicBezTo>
                    <a:pt x="1811" y="753"/>
                    <a:pt x="-1631" y="8174"/>
                    <a:pt x="735" y="12261"/>
                  </a:cubicBezTo>
                  <a:cubicBezTo>
                    <a:pt x="4070" y="17962"/>
                    <a:pt x="14287" y="15273"/>
                    <a:pt x="16331"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5" name="任意多边形: 形状 1672">
              <a:extLst>
                <a:ext uri="{FF2B5EF4-FFF2-40B4-BE49-F238E27FC236}">
                  <a16:creationId xmlns:a16="http://schemas.microsoft.com/office/drawing/2014/main" xmlns="" id="{507EBDB4-A41E-4EDE-9EED-43095628C1D3}"/>
                </a:ext>
              </a:extLst>
            </p:cNvPr>
            <p:cNvSpPr/>
            <p:nvPr/>
          </p:nvSpPr>
          <p:spPr>
            <a:xfrm>
              <a:off x="1102522" y="5641127"/>
              <a:ext cx="70056" cy="65138"/>
            </a:xfrm>
            <a:custGeom>
              <a:avLst/>
              <a:gdLst>
                <a:gd name="connsiteX0" fmla="*/ 16081 w 16579"/>
                <a:gd name="connsiteY0" fmla="*/ 8068 h 15415"/>
                <a:gd name="connsiteX1" fmla="*/ 10273 w 16579"/>
                <a:gd name="connsiteY1" fmla="*/ 2 h 15415"/>
                <a:gd name="connsiteX2" fmla="*/ 485 w 16579"/>
                <a:gd name="connsiteY2" fmla="*/ 12371 h 15415"/>
                <a:gd name="connsiteX3" fmla="*/ 16081 w 16579"/>
                <a:gd name="connsiteY3" fmla="*/ 8068 h 15415"/>
              </a:gdLst>
              <a:ahLst/>
              <a:cxnLst>
                <a:cxn ang="0">
                  <a:pos x="connsiteX0" y="connsiteY0"/>
                </a:cxn>
                <a:cxn ang="0">
                  <a:pos x="connsiteX1" y="connsiteY1"/>
                </a:cxn>
                <a:cxn ang="0">
                  <a:pos x="connsiteX2" y="connsiteY2"/>
                </a:cxn>
                <a:cxn ang="0">
                  <a:pos x="connsiteX3" y="connsiteY3"/>
                </a:cxn>
              </a:cxnLst>
              <a:rect l="l" t="t" r="r" b="b"/>
              <a:pathLst>
                <a:path w="16579" h="15415">
                  <a:moveTo>
                    <a:pt x="16081" y="8068"/>
                  </a:moveTo>
                  <a:cubicBezTo>
                    <a:pt x="17371" y="4627"/>
                    <a:pt x="16403" y="-106"/>
                    <a:pt x="10273" y="2"/>
                  </a:cubicBezTo>
                  <a:cubicBezTo>
                    <a:pt x="2529" y="755"/>
                    <a:pt x="-1451" y="8284"/>
                    <a:pt x="485" y="12371"/>
                  </a:cubicBezTo>
                  <a:cubicBezTo>
                    <a:pt x="3174" y="18071"/>
                    <a:pt x="13392" y="15275"/>
                    <a:pt x="16081" y="80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6" name="任意多边形: 形状 1673">
              <a:extLst>
                <a:ext uri="{FF2B5EF4-FFF2-40B4-BE49-F238E27FC236}">
                  <a16:creationId xmlns:a16="http://schemas.microsoft.com/office/drawing/2014/main" xmlns="" id="{5D16389A-EC7E-4C25-8EA0-8DA47E0386B0}"/>
                </a:ext>
              </a:extLst>
            </p:cNvPr>
            <p:cNvSpPr/>
            <p:nvPr/>
          </p:nvSpPr>
          <p:spPr>
            <a:xfrm>
              <a:off x="1360596" y="5624766"/>
              <a:ext cx="69680" cy="65771"/>
            </a:xfrm>
            <a:custGeom>
              <a:avLst/>
              <a:gdLst>
                <a:gd name="connsiteX0" fmla="*/ 10829 w 16490"/>
                <a:gd name="connsiteY0" fmla="*/ 2 h 15565"/>
                <a:gd name="connsiteX1" fmla="*/ 289 w 16490"/>
                <a:gd name="connsiteY1" fmla="*/ 12586 h 15565"/>
                <a:gd name="connsiteX2" fmla="*/ 15776 w 16490"/>
                <a:gd name="connsiteY2" fmla="*/ 8068 h 15565"/>
                <a:gd name="connsiteX3" fmla="*/ 10829 w 16490"/>
                <a:gd name="connsiteY3" fmla="*/ 2 h 15565"/>
              </a:gdLst>
              <a:ahLst/>
              <a:cxnLst>
                <a:cxn ang="0">
                  <a:pos x="connsiteX0" y="connsiteY0"/>
                </a:cxn>
                <a:cxn ang="0">
                  <a:pos x="connsiteX1" y="connsiteY1"/>
                </a:cxn>
                <a:cxn ang="0">
                  <a:pos x="connsiteX2" y="connsiteY2"/>
                </a:cxn>
                <a:cxn ang="0">
                  <a:pos x="connsiteX3" y="connsiteY3"/>
                </a:cxn>
              </a:cxnLst>
              <a:rect l="l" t="t" r="r" b="b"/>
              <a:pathLst>
                <a:path w="16490" h="15565">
                  <a:moveTo>
                    <a:pt x="10829" y="2"/>
                  </a:moveTo>
                  <a:cubicBezTo>
                    <a:pt x="3300" y="862"/>
                    <a:pt x="-1217" y="8499"/>
                    <a:pt x="289" y="12586"/>
                  </a:cubicBezTo>
                  <a:cubicBezTo>
                    <a:pt x="2440" y="18286"/>
                    <a:pt x="12550" y="15275"/>
                    <a:pt x="15776" y="8068"/>
                  </a:cubicBezTo>
                  <a:cubicBezTo>
                    <a:pt x="17282" y="4734"/>
                    <a:pt x="16745" y="-106"/>
                    <a:pt x="1082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7" name="任意多边形: 形状 1674">
              <a:extLst>
                <a:ext uri="{FF2B5EF4-FFF2-40B4-BE49-F238E27FC236}">
                  <a16:creationId xmlns:a16="http://schemas.microsoft.com/office/drawing/2014/main" xmlns="" id="{B3C0FFB7-8C57-48F4-BC9E-CB8C94D53E92}"/>
                </a:ext>
              </a:extLst>
            </p:cNvPr>
            <p:cNvSpPr/>
            <p:nvPr/>
          </p:nvSpPr>
          <p:spPr>
            <a:xfrm>
              <a:off x="1610718" y="5606131"/>
              <a:ext cx="68501" cy="65894"/>
            </a:xfrm>
            <a:custGeom>
              <a:avLst/>
              <a:gdLst>
                <a:gd name="connsiteX0" fmla="*/ 15202 w 16211"/>
                <a:gd name="connsiteY0" fmla="*/ 8068 h 15594"/>
                <a:gd name="connsiteX1" fmla="*/ 11330 w 16211"/>
                <a:gd name="connsiteY1" fmla="*/ 2 h 15594"/>
                <a:gd name="connsiteX2" fmla="*/ 144 w 16211"/>
                <a:gd name="connsiteY2" fmla="*/ 12693 h 15594"/>
                <a:gd name="connsiteX3" fmla="*/ 15202 w 16211"/>
                <a:gd name="connsiteY3" fmla="*/ 8068 h 15594"/>
              </a:gdLst>
              <a:ahLst/>
              <a:cxnLst>
                <a:cxn ang="0">
                  <a:pos x="connsiteX0" y="connsiteY0"/>
                </a:cxn>
                <a:cxn ang="0">
                  <a:pos x="connsiteX1" y="connsiteY1"/>
                </a:cxn>
                <a:cxn ang="0">
                  <a:pos x="connsiteX2" y="connsiteY2"/>
                </a:cxn>
                <a:cxn ang="0">
                  <a:pos x="connsiteX3" y="connsiteY3"/>
                </a:cxn>
              </a:cxnLst>
              <a:rect l="l" t="t" r="r" b="b"/>
              <a:pathLst>
                <a:path w="16211" h="15594">
                  <a:moveTo>
                    <a:pt x="15202" y="8068"/>
                  </a:moveTo>
                  <a:cubicBezTo>
                    <a:pt x="16923" y="4627"/>
                    <a:pt x="16923" y="-106"/>
                    <a:pt x="11330" y="2"/>
                  </a:cubicBezTo>
                  <a:cubicBezTo>
                    <a:pt x="4124" y="970"/>
                    <a:pt x="-931" y="8606"/>
                    <a:pt x="144" y="12693"/>
                  </a:cubicBezTo>
                  <a:cubicBezTo>
                    <a:pt x="1543" y="18286"/>
                    <a:pt x="11438" y="15275"/>
                    <a:pt x="15202" y="80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8" name="任意多边形: 形状 1675">
              <a:extLst>
                <a:ext uri="{FF2B5EF4-FFF2-40B4-BE49-F238E27FC236}">
                  <a16:creationId xmlns:a16="http://schemas.microsoft.com/office/drawing/2014/main" xmlns="" id="{CE597321-8AD8-4C84-88A4-1F0C68299508}"/>
                </a:ext>
              </a:extLst>
            </p:cNvPr>
            <p:cNvSpPr/>
            <p:nvPr/>
          </p:nvSpPr>
          <p:spPr>
            <a:xfrm>
              <a:off x="1842133" y="5585201"/>
              <a:ext cx="65480" cy="66367"/>
            </a:xfrm>
            <a:custGeom>
              <a:avLst/>
              <a:gdLst>
                <a:gd name="connsiteX0" fmla="*/ 14107 w 15496"/>
                <a:gd name="connsiteY0" fmla="*/ 8074 h 15706"/>
                <a:gd name="connsiteX1" fmla="*/ 14107 w 15496"/>
                <a:gd name="connsiteY1" fmla="*/ 8074 h 15706"/>
                <a:gd name="connsiteX2" fmla="*/ 11526 w 15496"/>
                <a:gd name="connsiteY2" fmla="*/ 7 h 15706"/>
                <a:gd name="connsiteX3" fmla="*/ 125 w 15496"/>
                <a:gd name="connsiteY3" fmla="*/ 13344 h 15706"/>
                <a:gd name="connsiteX4" fmla="*/ 14107 w 15496"/>
                <a:gd name="connsiteY4" fmla="*/ 8074 h 15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6" h="15706">
                  <a:moveTo>
                    <a:pt x="14107" y="8074"/>
                  </a:moveTo>
                  <a:lnTo>
                    <a:pt x="14107" y="8074"/>
                  </a:lnTo>
                  <a:cubicBezTo>
                    <a:pt x="16044" y="4632"/>
                    <a:pt x="16581" y="-208"/>
                    <a:pt x="11526" y="7"/>
                  </a:cubicBezTo>
                  <a:cubicBezTo>
                    <a:pt x="5073" y="975"/>
                    <a:pt x="-950" y="9042"/>
                    <a:pt x="125" y="13344"/>
                  </a:cubicBezTo>
                  <a:cubicBezTo>
                    <a:pt x="1416" y="18291"/>
                    <a:pt x="10235" y="14957"/>
                    <a:pt x="14107" y="8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9" name="任意多边形: 形状 1676">
              <a:extLst>
                <a:ext uri="{FF2B5EF4-FFF2-40B4-BE49-F238E27FC236}">
                  <a16:creationId xmlns:a16="http://schemas.microsoft.com/office/drawing/2014/main" xmlns="" id="{FE2272B2-BD02-4813-9A1B-D502474615ED}"/>
                </a:ext>
              </a:extLst>
            </p:cNvPr>
            <p:cNvSpPr/>
            <p:nvPr/>
          </p:nvSpPr>
          <p:spPr>
            <a:xfrm>
              <a:off x="2051233" y="5562932"/>
              <a:ext cx="62873" cy="66769"/>
            </a:xfrm>
            <a:custGeom>
              <a:avLst/>
              <a:gdLst>
                <a:gd name="connsiteX0" fmla="*/ 11733 w 14879"/>
                <a:gd name="connsiteY0" fmla="*/ 7 h 15801"/>
                <a:gd name="connsiteX1" fmla="*/ 117 w 14879"/>
                <a:gd name="connsiteY1" fmla="*/ 13989 h 15801"/>
                <a:gd name="connsiteX2" fmla="*/ 13023 w 14879"/>
                <a:gd name="connsiteY2" fmla="*/ 8074 h 15801"/>
                <a:gd name="connsiteX3" fmla="*/ 11733 w 14879"/>
                <a:gd name="connsiteY3" fmla="*/ 7 h 15801"/>
              </a:gdLst>
              <a:ahLst/>
              <a:cxnLst>
                <a:cxn ang="0">
                  <a:pos x="connsiteX0" y="connsiteY0"/>
                </a:cxn>
                <a:cxn ang="0">
                  <a:pos x="connsiteX1" y="connsiteY1"/>
                </a:cxn>
                <a:cxn ang="0">
                  <a:pos x="connsiteX2" y="connsiteY2"/>
                </a:cxn>
                <a:cxn ang="0">
                  <a:pos x="connsiteX3" y="connsiteY3"/>
                </a:cxn>
              </a:cxnLst>
              <a:rect l="l" t="t" r="r" b="b"/>
              <a:pathLst>
                <a:path w="14879" h="15801">
                  <a:moveTo>
                    <a:pt x="11733" y="7"/>
                  </a:moveTo>
                  <a:cubicBezTo>
                    <a:pt x="5602" y="1083"/>
                    <a:pt x="-959" y="9902"/>
                    <a:pt x="117" y="13989"/>
                  </a:cubicBezTo>
                  <a:cubicBezTo>
                    <a:pt x="1192" y="18184"/>
                    <a:pt x="8936" y="14635"/>
                    <a:pt x="13023" y="8074"/>
                  </a:cubicBezTo>
                  <a:cubicBezTo>
                    <a:pt x="15174" y="4524"/>
                    <a:pt x="16250" y="-208"/>
                    <a:pt x="11733"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0" name="任意多边形: 形状 1677">
              <a:extLst>
                <a:ext uri="{FF2B5EF4-FFF2-40B4-BE49-F238E27FC236}">
                  <a16:creationId xmlns:a16="http://schemas.microsoft.com/office/drawing/2014/main" xmlns="" id="{DDDFD692-B933-4E82-A50F-75FFB4104033}"/>
                </a:ext>
              </a:extLst>
            </p:cNvPr>
            <p:cNvSpPr/>
            <p:nvPr/>
          </p:nvSpPr>
          <p:spPr>
            <a:xfrm>
              <a:off x="2236775" y="5539265"/>
              <a:ext cx="60320" cy="67212"/>
            </a:xfrm>
            <a:custGeom>
              <a:avLst/>
              <a:gdLst>
                <a:gd name="connsiteX0" fmla="*/ 11814 w 14275"/>
                <a:gd name="connsiteY0" fmla="*/ 15 h 15906"/>
                <a:gd name="connsiteX1" fmla="*/ 91 w 14275"/>
                <a:gd name="connsiteY1" fmla="*/ 14535 h 15906"/>
                <a:gd name="connsiteX2" fmla="*/ 11922 w 14275"/>
                <a:gd name="connsiteY2" fmla="*/ 8082 h 15906"/>
                <a:gd name="connsiteX3" fmla="*/ 11814 w 14275"/>
                <a:gd name="connsiteY3" fmla="*/ 15 h 15906"/>
              </a:gdLst>
              <a:ahLst/>
              <a:cxnLst>
                <a:cxn ang="0">
                  <a:pos x="connsiteX0" y="connsiteY0"/>
                </a:cxn>
                <a:cxn ang="0">
                  <a:pos x="connsiteX1" y="connsiteY1"/>
                </a:cxn>
                <a:cxn ang="0">
                  <a:pos x="connsiteX2" y="connsiteY2"/>
                </a:cxn>
                <a:cxn ang="0">
                  <a:pos x="connsiteX3" y="connsiteY3"/>
                </a:cxn>
              </a:cxnLst>
              <a:rect l="l" t="t" r="r" b="b"/>
              <a:pathLst>
                <a:path w="14275" h="15906">
                  <a:moveTo>
                    <a:pt x="11814" y="15"/>
                  </a:moveTo>
                  <a:cubicBezTo>
                    <a:pt x="6114" y="1198"/>
                    <a:pt x="-878" y="10663"/>
                    <a:pt x="91" y="14535"/>
                  </a:cubicBezTo>
                  <a:cubicBezTo>
                    <a:pt x="951" y="18085"/>
                    <a:pt x="7727" y="14320"/>
                    <a:pt x="11922" y="8082"/>
                  </a:cubicBezTo>
                  <a:cubicBezTo>
                    <a:pt x="14288" y="4533"/>
                    <a:pt x="15794" y="-307"/>
                    <a:pt x="11814"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1" name="任意多边形: 形状 1678">
              <a:extLst>
                <a:ext uri="{FF2B5EF4-FFF2-40B4-BE49-F238E27FC236}">
                  <a16:creationId xmlns:a16="http://schemas.microsoft.com/office/drawing/2014/main" xmlns="" id="{D58E80BB-F084-4746-BA25-67537D737196}"/>
                </a:ext>
              </a:extLst>
            </p:cNvPr>
            <p:cNvSpPr/>
            <p:nvPr/>
          </p:nvSpPr>
          <p:spPr>
            <a:xfrm>
              <a:off x="2398666" y="5514722"/>
              <a:ext cx="57794" cy="67610"/>
            </a:xfrm>
            <a:custGeom>
              <a:avLst/>
              <a:gdLst>
                <a:gd name="connsiteX0" fmla="*/ 10824 w 13677"/>
                <a:gd name="connsiteY0" fmla="*/ 8082 h 16000"/>
                <a:gd name="connsiteX1" fmla="*/ 11900 w 13677"/>
                <a:gd name="connsiteY1" fmla="*/ 15 h 16000"/>
                <a:gd name="connsiteX2" fmla="*/ 69 w 13677"/>
                <a:gd name="connsiteY2" fmla="*/ 15073 h 16000"/>
                <a:gd name="connsiteX3" fmla="*/ 10824 w 13677"/>
                <a:gd name="connsiteY3" fmla="*/ 8082 h 16000"/>
              </a:gdLst>
              <a:ahLst/>
              <a:cxnLst>
                <a:cxn ang="0">
                  <a:pos x="connsiteX0" y="connsiteY0"/>
                </a:cxn>
                <a:cxn ang="0">
                  <a:pos x="connsiteX1" y="connsiteY1"/>
                </a:cxn>
                <a:cxn ang="0">
                  <a:pos x="connsiteX2" y="connsiteY2"/>
                </a:cxn>
                <a:cxn ang="0">
                  <a:pos x="connsiteX3" y="connsiteY3"/>
                </a:cxn>
              </a:cxnLst>
              <a:rect l="l" t="t" r="r" b="b"/>
              <a:pathLst>
                <a:path w="13677" h="16000">
                  <a:moveTo>
                    <a:pt x="10824" y="8082"/>
                  </a:moveTo>
                  <a:cubicBezTo>
                    <a:pt x="13298" y="4533"/>
                    <a:pt x="15234" y="-307"/>
                    <a:pt x="11900" y="15"/>
                  </a:cubicBezTo>
                  <a:cubicBezTo>
                    <a:pt x="6629" y="1306"/>
                    <a:pt x="-792" y="11631"/>
                    <a:pt x="69" y="15073"/>
                  </a:cubicBezTo>
                  <a:cubicBezTo>
                    <a:pt x="714" y="17870"/>
                    <a:pt x="6737" y="13998"/>
                    <a:pt x="10824" y="80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2" name="任意多边形: 形状 1679">
              <a:extLst>
                <a:ext uri="{FF2B5EF4-FFF2-40B4-BE49-F238E27FC236}">
                  <a16:creationId xmlns:a16="http://schemas.microsoft.com/office/drawing/2014/main" xmlns="" id="{90206F1E-E1F9-4DE1-A481-F21E5D105D62}"/>
                </a:ext>
              </a:extLst>
            </p:cNvPr>
            <p:cNvSpPr/>
            <p:nvPr/>
          </p:nvSpPr>
          <p:spPr>
            <a:xfrm>
              <a:off x="2535546" y="5488820"/>
              <a:ext cx="56124" cy="68269"/>
            </a:xfrm>
            <a:custGeom>
              <a:avLst/>
              <a:gdLst>
                <a:gd name="connsiteX0" fmla="*/ 9837 w 13282"/>
                <a:gd name="connsiteY0" fmla="*/ 8189 h 16156"/>
                <a:gd name="connsiteX1" fmla="*/ 12095 w 13282"/>
                <a:gd name="connsiteY1" fmla="*/ 15 h 16156"/>
                <a:gd name="connsiteX2" fmla="*/ 49 w 13282"/>
                <a:gd name="connsiteY2" fmla="*/ 15503 h 16156"/>
                <a:gd name="connsiteX3" fmla="*/ 9837 w 13282"/>
                <a:gd name="connsiteY3" fmla="*/ 8189 h 16156"/>
              </a:gdLst>
              <a:ahLst/>
              <a:cxnLst>
                <a:cxn ang="0">
                  <a:pos x="connsiteX0" y="connsiteY0"/>
                </a:cxn>
                <a:cxn ang="0">
                  <a:pos x="connsiteX1" y="connsiteY1"/>
                </a:cxn>
                <a:cxn ang="0">
                  <a:pos x="connsiteX2" y="connsiteY2"/>
                </a:cxn>
                <a:cxn ang="0">
                  <a:pos x="connsiteX3" y="connsiteY3"/>
                </a:cxn>
              </a:cxnLst>
              <a:rect l="l" t="t" r="r" b="b"/>
              <a:pathLst>
                <a:path w="13282" h="16156">
                  <a:moveTo>
                    <a:pt x="9837" y="8189"/>
                  </a:moveTo>
                  <a:cubicBezTo>
                    <a:pt x="12418" y="4640"/>
                    <a:pt x="14784" y="-308"/>
                    <a:pt x="12095" y="15"/>
                  </a:cubicBezTo>
                  <a:cubicBezTo>
                    <a:pt x="7363" y="1413"/>
                    <a:pt x="-704" y="12599"/>
                    <a:pt x="49" y="15503"/>
                  </a:cubicBezTo>
                  <a:cubicBezTo>
                    <a:pt x="587" y="17762"/>
                    <a:pt x="5750" y="13890"/>
                    <a:pt x="9837" y="81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3" name="任意多边形: 形状 1680">
              <a:extLst>
                <a:ext uri="{FF2B5EF4-FFF2-40B4-BE49-F238E27FC236}">
                  <a16:creationId xmlns:a16="http://schemas.microsoft.com/office/drawing/2014/main" xmlns="" id="{22B50966-7501-46BC-B156-DC3C48FBEA69}"/>
                </a:ext>
              </a:extLst>
            </p:cNvPr>
            <p:cNvSpPr/>
            <p:nvPr/>
          </p:nvSpPr>
          <p:spPr>
            <a:xfrm>
              <a:off x="2647005" y="5462456"/>
              <a:ext cx="54760" cy="68856"/>
            </a:xfrm>
            <a:custGeom>
              <a:avLst/>
              <a:gdLst>
                <a:gd name="connsiteX0" fmla="*/ 8951 w 12959"/>
                <a:gd name="connsiteY0" fmla="*/ 8189 h 16295"/>
                <a:gd name="connsiteX1" fmla="*/ 12178 w 12959"/>
                <a:gd name="connsiteY1" fmla="*/ 15 h 16295"/>
                <a:gd name="connsiteX2" fmla="*/ 24 w 12959"/>
                <a:gd name="connsiteY2" fmla="*/ 15933 h 16295"/>
                <a:gd name="connsiteX3" fmla="*/ 8951 w 12959"/>
                <a:gd name="connsiteY3" fmla="*/ 8189 h 16295"/>
              </a:gdLst>
              <a:ahLst/>
              <a:cxnLst>
                <a:cxn ang="0">
                  <a:pos x="connsiteX0" y="connsiteY0"/>
                </a:cxn>
                <a:cxn ang="0">
                  <a:pos x="connsiteX1" y="connsiteY1"/>
                </a:cxn>
                <a:cxn ang="0">
                  <a:pos x="connsiteX2" y="connsiteY2"/>
                </a:cxn>
                <a:cxn ang="0">
                  <a:pos x="connsiteX3" y="connsiteY3"/>
                </a:cxn>
              </a:cxnLst>
              <a:rect l="l" t="t" r="r" b="b"/>
              <a:pathLst>
                <a:path w="12959" h="16295">
                  <a:moveTo>
                    <a:pt x="8951" y="8189"/>
                  </a:moveTo>
                  <a:cubicBezTo>
                    <a:pt x="11640" y="4640"/>
                    <a:pt x="14329" y="-308"/>
                    <a:pt x="12178" y="15"/>
                  </a:cubicBezTo>
                  <a:cubicBezTo>
                    <a:pt x="8198" y="1521"/>
                    <a:pt x="-514" y="13675"/>
                    <a:pt x="24" y="15933"/>
                  </a:cubicBezTo>
                  <a:cubicBezTo>
                    <a:pt x="454" y="17547"/>
                    <a:pt x="4971" y="13567"/>
                    <a:pt x="8951" y="81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7" name="任意多边形: 形状 1694">
              <a:extLst>
                <a:ext uri="{FF2B5EF4-FFF2-40B4-BE49-F238E27FC236}">
                  <a16:creationId xmlns:a16="http://schemas.microsoft.com/office/drawing/2014/main" xmlns="" id="{FE09DE9C-F3B9-4D30-892F-CDEE87A3C641}"/>
                </a:ext>
              </a:extLst>
            </p:cNvPr>
            <p:cNvSpPr/>
            <p:nvPr/>
          </p:nvSpPr>
          <p:spPr>
            <a:xfrm>
              <a:off x="160965" y="5817931"/>
              <a:ext cx="66503" cy="60422"/>
            </a:xfrm>
            <a:custGeom>
              <a:avLst/>
              <a:gdLst>
                <a:gd name="connsiteX0" fmla="*/ 15725 w 15738"/>
                <a:gd name="connsiteY0" fmla="*/ 7852 h 14299"/>
                <a:gd name="connsiteX1" fmla="*/ 7551 w 15738"/>
                <a:gd name="connsiteY1" fmla="*/ 0 h 14299"/>
                <a:gd name="connsiteX2" fmla="*/ 1528 w 15738"/>
                <a:gd name="connsiteY2" fmla="*/ 11293 h 14299"/>
                <a:gd name="connsiteX3" fmla="*/ 15725 w 15738"/>
                <a:gd name="connsiteY3" fmla="*/ 7852 h 14299"/>
              </a:gdLst>
              <a:ahLst/>
              <a:cxnLst>
                <a:cxn ang="0">
                  <a:pos x="connsiteX0" y="connsiteY0"/>
                </a:cxn>
                <a:cxn ang="0">
                  <a:pos x="connsiteX1" y="connsiteY1"/>
                </a:cxn>
                <a:cxn ang="0">
                  <a:pos x="connsiteX2" y="connsiteY2"/>
                </a:cxn>
                <a:cxn ang="0">
                  <a:pos x="connsiteX3" y="connsiteY3"/>
                </a:cxn>
              </a:cxnLst>
              <a:rect l="l" t="t" r="r" b="b"/>
              <a:pathLst>
                <a:path w="15738" h="14299">
                  <a:moveTo>
                    <a:pt x="15725" y="7852"/>
                  </a:moveTo>
                  <a:cubicBezTo>
                    <a:pt x="15940" y="4732"/>
                    <a:pt x="13574" y="215"/>
                    <a:pt x="7551" y="0"/>
                  </a:cubicBezTo>
                  <a:cubicBezTo>
                    <a:pt x="129" y="430"/>
                    <a:pt x="-1699" y="7421"/>
                    <a:pt x="1528" y="11293"/>
                  </a:cubicBezTo>
                  <a:cubicBezTo>
                    <a:pt x="5830" y="16671"/>
                    <a:pt x="15080" y="14412"/>
                    <a:pt x="15725" y="78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8" name="任意多边形: 形状 1695">
              <a:extLst>
                <a:ext uri="{FF2B5EF4-FFF2-40B4-BE49-F238E27FC236}">
                  <a16:creationId xmlns:a16="http://schemas.microsoft.com/office/drawing/2014/main" xmlns="" id="{6E680D35-1481-4749-BC57-401BA1B201E0}"/>
                </a:ext>
              </a:extLst>
            </p:cNvPr>
            <p:cNvSpPr/>
            <p:nvPr/>
          </p:nvSpPr>
          <p:spPr>
            <a:xfrm>
              <a:off x="417134" y="5812023"/>
              <a:ext cx="66515" cy="60701"/>
            </a:xfrm>
            <a:custGeom>
              <a:avLst/>
              <a:gdLst>
                <a:gd name="connsiteX0" fmla="*/ 15656 w 15741"/>
                <a:gd name="connsiteY0" fmla="*/ 7744 h 14365"/>
                <a:gd name="connsiteX1" fmla="*/ 8235 w 15741"/>
                <a:gd name="connsiteY1" fmla="*/ 0 h 14365"/>
                <a:gd name="connsiteX2" fmla="*/ 1136 w 15741"/>
                <a:gd name="connsiteY2" fmla="*/ 11401 h 14365"/>
                <a:gd name="connsiteX3" fmla="*/ 15656 w 15741"/>
                <a:gd name="connsiteY3" fmla="*/ 7744 h 14365"/>
              </a:gdLst>
              <a:ahLst/>
              <a:cxnLst>
                <a:cxn ang="0">
                  <a:pos x="connsiteX0" y="connsiteY0"/>
                </a:cxn>
                <a:cxn ang="0">
                  <a:pos x="connsiteX1" y="connsiteY1"/>
                </a:cxn>
                <a:cxn ang="0">
                  <a:pos x="connsiteX2" y="connsiteY2"/>
                </a:cxn>
                <a:cxn ang="0">
                  <a:pos x="connsiteX3" y="connsiteY3"/>
                </a:cxn>
              </a:cxnLst>
              <a:rect l="l" t="t" r="r" b="b"/>
              <a:pathLst>
                <a:path w="15741" h="14365">
                  <a:moveTo>
                    <a:pt x="15656" y="7744"/>
                  </a:moveTo>
                  <a:cubicBezTo>
                    <a:pt x="16194" y="4625"/>
                    <a:pt x="14258" y="107"/>
                    <a:pt x="8235" y="0"/>
                  </a:cubicBezTo>
                  <a:cubicBezTo>
                    <a:pt x="706" y="538"/>
                    <a:pt x="-1660" y="7529"/>
                    <a:pt x="1136" y="11401"/>
                  </a:cubicBezTo>
                  <a:cubicBezTo>
                    <a:pt x="4901" y="16779"/>
                    <a:pt x="14473" y="14412"/>
                    <a:pt x="15656" y="77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9" name="任意多边形: 形状 1696">
              <a:extLst>
                <a:ext uri="{FF2B5EF4-FFF2-40B4-BE49-F238E27FC236}">
                  <a16:creationId xmlns:a16="http://schemas.microsoft.com/office/drawing/2014/main" xmlns="" id="{107CFEF3-E86B-453D-BC22-2BBDF0DB6097}"/>
                </a:ext>
              </a:extLst>
            </p:cNvPr>
            <p:cNvSpPr/>
            <p:nvPr/>
          </p:nvSpPr>
          <p:spPr>
            <a:xfrm>
              <a:off x="672149" y="5803386"/>
              <a:ext cx="67504" cy="61009"/>
            </a:xfrm>
            <a:custGeom>
              <a:avLst/>
              <a:gdLst>
                <a:gd name="connsiteX0" fmla="*/ 15752 w 15975"/>
                <a:gd name="connsiteY0" fmla="*/ 7744 h 14438"/>
                <a:gd name="connsiteX1" fmla="*/ 9083 w 15975"/>
                <a:gd name="connsiteY1" fmla="*/ 0 h 14438"/>
                <a:gd name="connsiteX2" fmla="*/ 802 w 15975"/>
                <a:gd name="connsiteY2" fmla="*/ 11508 h 14438"/>
                <a:gd name="connsiteX3" fmla="*/ 15752 w 15975"/>
                <a:gd name="connsiteY3" fmla="*/ 7744 h 14438"/>
              </a:gdLst>
              <a:ahLst/>
              <a:cxnLst>
                <a:cxn ang="0">
                  <a:pos x="connsiteX0" y="connsiteY0"/>
                </a:cxn>
                <a:cxn ang="0">
                  <a:pos x="connsiteX1" y="connsiteY1"/>
                </a:cxn>
                <a:cxn ang="0">
                  <a:pos x="connsiteX2" y="connsiteY2"/>
                </a:cxn>
                <a:cxn ang="0">
                  <a:pos x="connsiteX3" y="connsiteY3"/>
                </a:cxn>
              </a:cxnLst>
              <a:rect l="l" t="t" r="r" b="b"/>
              <a:pathLst>
                <a:path w="15975" h="14438">
                  <a:moveTo>
                    <a:pt x="15752" y="7744"/>
                  </a:moveTo>
                  <a:cubicBezTo>
                    <a:pt x="16612" y="4625"/>
                    <a:pt x="15107" y="108"/>
                    <a:pt x="9083" y="0"/>
                  </a:cubicBezTo>
                  <a:cubicBezTo>
                    <a:pt x="1339" y="645"/>
                    <a:pt x="-1565" y="7636"/>
                    <a:pt x="802" y="11508"/>
                  </a:cubicBezTo>
                  <a:cubicBezTo>
                    <a:pt x="4136" y="16886"/>
                    <a:pt x="13923" y="14412"/>
                    <a:pt x="15752" y="77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0" name="任意多边形: 形状 1697">
              <a:extLst>
                <a:ext uri="{FF2B5EF4-FFF2-40B4-BE49-F238E27FC236}">
                  <a16:creationId xmlns:a16="http://schemas.microsoft.com/office/drawing/2014/main" xmlns="" id="{B2262826-B174-4393-9E2D-0608EE30BF8D}"/>
                </a:ext>
              </a:extLst>
            </p:cNvPr>
            <p:cNvSpPr/>
            <p:nvPr/>
          </p:nvSpPr>
          <p:spPr>
            <a:xfrm>
              <a:off x="925917" y="5792480"/>
              <a:ext cx="67297" cy="60984"/>
            </a:xfrm>
            <a:custGeom>
              <a:avLst/>
              <a:gdLst>
                <a:gd name="connsiteX0" fmla="*/ 15498 w 15926"/>
                <a:gd name="connsiteY0" fmla="*/ 7636 h 14432"/>
                <a:gd name="connsiteX1" fmla="*/ 9798 w 15926"/>
                <a:gd name="connsiteY1" fmla="*/ 0 h 14432"/>
                <a:gd name="connsiteX2" fmla="*/ 548 w 15926"/>
                <a:gd name="connsiteY2" fmla="*/ 11616 h 14432"/>
                <a:gd name="connsiteX3" fmla="*/ 15498 w 15926"/>
                <a:gd name="connsiteY3" fmla="*/ 7636 h 14432"/>
              </a:gdLst>
              <a:ahLst/>
              <a:cxnLst>
                <a:cxn ang="0">
                  <a:pos x="connsiteX0" y="connsiteY0"/>
                </a:cxn>
                <a:cxn ang="0">
                  <a:pos x="connsiteX1" y="connsiteY1"/>
                </a:cxn>
                <a:cxn ang="0">
                  <a:pos x="connsiteX2" y="connsiteY2"/>
                </a:cxn>
                <a:cxn ang="0">
                  <a:pos x="connsiteX3" y="connsiteY3"/>
                </a:cxn>
              </a:cxnLst>
              <a:rect l="l" t="t" r="r" b="b"/>
              <a:pathLst>
                <a:path w="15926" h="14432">
                  <a:moveTo>
                    <a:pt x="15498" y="7636"/>
                  </a:moveTo>
                  <a:cubicBezTo>
                    <a:pt x="16681" y="4410"/>
                    <a:pt x="15606" y="0"/>
                    <a:pt x="9798" y="0"/>
                  </a:cubicBezTo>
                  <a:cubicBezTo>
                    <a:pt x="2807" y="645"/>
                    <a:pt x="-1603" y="7421"/>
                    <a:pt x="548" y="11616"/>
                  </a:cubicBezTo>
                  <a:cubicBezTo>
                    <a:pt x="3237" y="16886"/>
                    <a:pt x="13024" y="14305"/>
                    <a:pt x="15498" y="76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1" name="任意多边形: 形状 1698">
              <a:extLst>
                <a:ext uri="{FF2B5EF4-FFF2-40B4-BE49-F238E27FC236}">
                  <a16:creationId xmlns:a16="http://schemas.microsoft.com/office/drawing/2014/main" xmlns="" id="{890CEC5D-B738-4825-BDCA-887C797811C2}"/>
                </a:ext>
              </a:extLst>
            </p:cNvPr>
            <p:cNvSpPr/>
            <p:nvPr/>
          </p:nvSpPr>
          <p:spPr>
            <a:xfrm>
              <a:off x="1175118" y="5778383"/>
              <a:ext cx="67377" cy="61622"/>
            </a:xfrm>
            <a:custGeom>
              <a:avLst/>
              <a:gdLst>
                <a:gd name="connsiteX0" fmla="*/ 15249 w 15945"/>
                <a:gd name="connsiteY0" fmla="*/ 7638 h 14583"/>
                <a:gd name="connsiteX1" fmla="*/ 10409 w 15945"/>
                <a:gd name="connsiteY1" fmla="*/ 2 h 14583"/>
                <a:gd name="connsiteX2" fmla="*/ 299 w 15945"/>
                <a:gd name="connsiteY2" fmla="*/ 11725 h 14583"/>
                <a:gd name="connsiteX3" fmla="*/ 15249 w 15945"/>
                <a:gd name="connsiteY3" fmla="*/ 7638 h 14583"/>
              </a:gdLst>
              <a:ahLst/>
              <a:cxnLst>
                <a:cxn ang="0">
                  <a:pos x="connsiteX0" y="connsiteY0"/>
                </a:cxn>
                <a:cxn ang="0">
                  <a:pos x="connsiteX1" y="connsiteY1"/>
                </a:cxn>
                <a:cxn ang="0">
                  <a:pos x="connsiteX2" y="connsiteY2"/>
                </a:cxn>
                <a:cxn ang="0">
                  <a:pos x="connsiteX3" y="connsiteY3"/>
                </a:cxn>
              </a:cxnLst>
              <a:rect l="l" t="t" r="r" b="b"/>
              <a:pathLst>
                <a:path w="15945" h="14583">
                  <a:moveTo>
                    <a:pt x="15249" y="7638"/>
                  </a:moveTo>
                  <a:cubicBezTo>
                    <a:pt x="16755" y="4412"/>
                    <a:pt x="16110" y="-106"/>
                    <a:pt x="10409" y="2"/>
                  </a:cubicBezTo>
                  <a:cubicBezTo>
                    <a:pt x="3096" y="755"/>
                    <a:pt x="-1207" y="7961"/>
                    <a:pt x="299" y="11725"/>
                  </a:cubicBezTo>
                  <a:cubicBezTo>
                    <a:pt x="2343" y="17103"/>
                    <a:pt x="12130" y="14414"/>
                    <a:pt x="15249" y="76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2" name="任意多边形: 形状 1699">
              <a:extLst>
                <a:ext uri="{FF2B5EF4-FFF2-40B4-BE49-F238E27FC236}">
                  <a16:creationId xmlns:a16="http://schemas.microsoft.com/office/drawing/2014/main" xmlns="" id="{8FAD5282-AE57-4E73-95D5-4400B1DC2ADA}"/>
                </a:ext>
              </a:extLst>
            </p:cNvPr>
            <p:cNvSpPr/>
            <p:nvPr/>
          </p:nvSpPr>
          <p:spPr>
            <a:xfrm>
              <a:off x="1417549" y="5761996"/>
              <a:ext cx="67491" cy="62061"/>
            </a:xfrm>
            <a:custGeom>
              <a:avLst/>
              <a:gdLst>
                <a:gd name="connsiteX0" fmla="*/ 14990 w 15972"/>
                <a:gd name="connsiteY0" fmla="*/ 7536 h 14687"/>
                <a:gd name="connsiteX1" fmla="*/ 11118 w 15972"/>
                <a:gd name="connsiteY1" fmla="*/ 7 h 14687"/>
                <a:gd name="connsiteX2" fmla="*/ 147 w 15972"/>
                <a:gd name="connsiteY2" fmla="*/ 11946 h 14687"/>
                <a:gd name="connsiteX3" fmla="*/ 14990 w 15972"/>
                <a:gd name="connsiteY3" fmla="*/ 7536 h 14687"/>
              </a:gdLst>
              <a:ahLst/>
              <a:cxnLst>
                <a:cxn ang="0">
                  <a:pos x="connsiteX0" y="connsiteY0"/>
                </a:cxn>
                <a:cxn ang="0">
                  <a:pos x="connsiteX1" y="connsiteY1"/>
                </a:cxn>
                <a:cxn ang="0">
                  <a:pos x="connsiteX2" y="connsiteY2"/>
                </a:cxn>
                <a:cxn ang="0">
                  <a:pos x="connsiteX3" y="connsiteY3"/>
                </a:cxn>
              </a:cxnLst>
              <a:rect l="l" t="t" r="r" b="b"/>
              <a:pathLst>
                <a:path w="15972" h="14687">
                  <a:moveTo>
                    <a:pt x="14990" y="7536"/>
                  </a:moveTo>
                  <a:cubicBezTo>
                    <a:pt x="16711" y="4310"/>
                    <a:pt x="16603" y="-208"/>
                    <a:pt x="11118" y="7"/>
                  </a:cubicBezTo>
                  <a:cubicBezTo>
                    <a:pt x="4019" y="868"/>
                    <a:pt x="-929" y="8074"/>
                    <a:pt x="147" y="11946"/>
                  </a:cubicBezTo>
                  <a:cubicBezTo>
                    <a:pt x="1545" y="17216"/>
                    <a:pt x="11333" y="14420"/>
                    <a:pt x="14990" y="75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3" name="任意多边形: 形状 1700">
              <a:extLst>
                <a:ext uri="{FF2B5EF4-FFF2-40B4-BE49-F238E27FC236}">
                  <a16:creationId xmlns:a16="http://schemas.microsoft.com/office/drawing/2014/main" xmlns="" id="{80DF2096-9A1B-4061-AD9B-68338F75F226}"/>
                </a:ext>
              </a:extLst>
            </p:cNvPr>
            <p:cNvSpPr/>
            <p:nvPr/>
          </p:nvSpPr>
          <p:spPr>
            <a:xfrm>
              <a:off x="1648871" y="5742930"/>
              <a:ext cx="65581" cy="62509"/>
            </a:xfrm>
            <a:custGeom>
              <a:avLst/>
              <a:gdLst>
                <a:gd name="connsiteX0" fmla="*/ 150 w 15520"/>
                <a:gd name="connsiteY0" fmla="*/ 12586 h 14793"/>
                <a:gd name="connsiteX1" fmla="*/ 14132 w 15520"/>
                <a:gd name="connsiteY1" fmla="*/ 7638 h 14793"/>
                <a:gd name="connsiteX2" fmla="*/ 11550 w 15520"/>
                <a:gd name="connsiteY2" fmla="*/ 2 h 14793"/>
                <a:gd name="connsiteX3" fmla="*/ 150 w 15520"/>
                <a:gd name="connsiteY3" fmla="*/ 12586 h 14793"/>
              </a:gdLst>
              <a:ahLst/>
              <a:cxnLst>
                <a:cxn ang="0">
                  <a:pos x="connsiteX0" y="connsiteY0"/>
                </a:cxn>
                <a:cxn ang="0">
                  <a:pos x="connsiteX1" y="connsiteY1"/>
                </a:cxn>
                <a:cxn ang="0">
                  <a:pos x="connsiteX2" y="connsiteY2"/>
                </a:cxn>
                <a:cxn ang="0">
                  <a:pos x="connsiteX3" y="connsiteY3"/>
                </a:cxn>
              </a:cxnLst>
              <a:rect l="l" t="t" r="r" b="b"/>
              <a:pathLst>
                <a:path w="15520" h="14793">
                  <a:moveTo>
                    <a:pt x="150" y="12586"/>
                  </a:moveTo>
                  <a:cubicBezTo>
                    <a:pt x="1440" y="17211"/>
                    <a:pt x="10260" y="14092"/>
                    <a:pt x="14132" y="7638"/>
                  </a:cubicBezTo>
                  <a:cubicBezTo>
                    <a:pt x="16068" y="4412"/>
                    <a:pt x="16606" y="-106"/>
                    <a:pt x="11550" y="2"/>
                  </a:cubicBezTo>
                  <a:cubicBezTo>
                    <a:pt x="4990" y="970"/>
                    <a:pt x="-1034" y="8499"/>
                    <a:pt x="150" y="125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4" name="任意多边形: 形状 1701">
              <a:extLst>
                <a:ext uri="{FF2B5EF4-FFF2-40B4-BE49-F238E27FC236}">
                  <a16:creationId xmlns:a16="http://schemas.microsoft.com/office/drawing/2014/main" xmlns="" id="{1980BE21-AF3E-4B68-9B92-A0B5D255E5A1}"/>
                </a:ext>
              </a:extLst>
            </p:cNvPr>
            <p:cNvSpPr/>
            <p:nvPr/>
          </p:nvSpPr>
          <p:spPr>
            <a:xfrm>
              <a:off x="1859894" y="5722457"/>
              <a:ext cx="63325" cy="62771"/>
            </a:xfrm>
            <a:custGeom>
              <a:avLst/>
              <a:gdLst>
                <a:gd name="connsiteX0" fmla="*/ 11840 w 14986"/>
                <a:gd name="connsiteY0" fmla="*/ 7 h 14855"/>
                <a:gd name="connsiteX1" fmla="*/ 117 w 14986"/>
                <a:gd name="connsiteY1" fmla="*/ 13129 h 14855"/>
                <a:gd name="connsiteX2" fmla="*/ 13131 w 14986"/>
                <a:gd name="connsiteY2" fmla="*/ 7536 h 14855"/>
                <a:gd name="connsiteX3" fmla="*/ 13131 w 14986"/>
                <a:gd name="connsiteY3" fmla="*/ 7536 h 14855"/>
                <a:gd name="connsiteX4" fmla="*/ 11840 w 14986"/>
                <a:gd name="connsiteY4" fmla="*/ 7 h 14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 h="14855">
                  <a:moveTo>
                    <a:pt x="11840" y="7"/>
                  </a:moveTo>
                  <a:cubicBezTo>
                    <a:pt x="5602" y="975"/>
                    <a:pt x="-959" y="9257"/>
                    <a:pt x="117" y="13129"/>
                  </a:cubicBezTo>
                  <a:cubicBezTo>
                    <a:pt x="1192" y="17109"/>
                    <a:pt x="9044" y="13775"/>
                    <a:pt x="13131" y="7536"/>
                  </a:cubicBezTo>
                  <a:lnTo>
                    <a:pt x="13131" y="7536"/>
                  </a:lnTo>
                  <a:cubicBezTo>
                    <a:pt x="15282" y="4310"/>
                    <a:pt x="16357" y="-208"/>
                    <a:pt x="11840"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5" name="任意多边形: 形状 1702">
              <a:extLst>
                <a:ext uri="{FF2B5EF4-FFF2-40B4-BE49-F238E27FC236}">
                  <a16:creationId xmlns:a16="http://schemas.microsoft.com/office/drawing/2014/main" xmlns="" id="{603F7601-1230-4F50-82EB-CD869DCDBCDC}"/>
                </a:ext>
              </a:extLst>
            </p:cNvPr>
            <p:cNvSpPr/>
            <p:nvPr/>
          </p:nvSpPr>
          <p:spPr>
            <a:xfrm>
              <a:off x="2048499" y="5700188"/>
              <a:ext cx="61533" cy="63583"/>
            </a:xfrm>
            <a:custGeom>
              <a:avLst/>
              <a:gdLst>
                <a:gd name="connsiteX0" fmla="*/ 11 w 14562"/>
                <a:gd name="connsiteY0" fmla="*/ 13344 h 15047"/>
                <a:gd name="connsiteX1" fmla="*/ 12165 w 14562"/>
                <a:gd name="connsiteY1" fmla="*/ 7644 h 15047"/>
                <a:gd name="connsiteX2" fmla="*/ 12057 w 14562"/>
                <a:gd name="connsiteY2" fmla="*/ 7 h 15047"/>
                <a:gd name="connsiteX3" fmla="*/ 11 w 14562"/>
                <a:gd name="connsiteY3" fmla="*/ 13344 h 15047"/>
              </a:gdLst>
              <a:ahLst/>
              <a:cxnLst>
                <a:cxn ang="0">
                  <a:pos x="connsiteX0" y="connsiteY0"/>
                </a:cxn>
                <a:cxn ang="0">
                  <a:pos x="connsiteX1" y="connsiteY1"/>
                </a:cxn>
                <a:cxn ang="0">
                  <a:pos x="connsiteX2" y="connsiteY2"/>
                </a:cxn>
                <a:cxn ang="0">
                  <a:pos x="connsiteX3" y="connsiteY3"/>
                </a:cxn>
              </a:cxnLst>
              <a:rect l="l" t="t" r="r" b="b"/>
              <a:pathLst>
                <a:path w="14562" h="15047">
                  <a:moveTo>
                    <a:pt x="11" y="13344"/>
                  </a:moveTo>
                  <a:cubicBezTo>
                    <a:pt x="441" y="17324"/>
                    <a:pt x="7647" y="13882"/>
                    <a:pt x="12165" y="7644"/>
                  </a:cubicBezTo>
                  <a:cubicBezTo>
                    <a:pt x="14531" y="4310"/>
                    <a:pt x="16144" y="-208"/>
                    <a:pt x="12057" y="7"/>
                  </a:cubicBezTo>
                  <a:cubicBezTo>
                    <a:pt x="6572" y="1083"/>
                    <a:pt x="-312" y="9472"/>
                    <a:pt x="11" y="133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6" name="任意多边形: 形状 1703">
              <a:extLst>
                <a:ext uri="{FF2B5EF4-FFF2-40B4-BE49-F238E27FC236}">
                  <a16:creationId xmlns:a16="http://schemas.microsoft.com/office/drawing/2014/main" xmlns="" id="{1676C95A-1B85-4BBB-B6BB-E66A0A61EC58}"/>
                </a:ext>
              </a:extLst>
            </p:cNvPr>
            <p:cNvSpPr/>
            <p:nvPr/>
          </p:nvSpPr>
          <p:spPr>
            <a:xfrm>
              <a:off x="2214844" y="5677463"/>
              <a:ext cx="60016" cy="64085"/>
            </a:xfrm>
            <a:custGeom>
              <a:avLst/>
              <a:gdLst>
                <a:gd name="connsiteX0" fmla="*/ 12379 w 14203"/>
                <a:gd name="connsiteY0" fmla="*/ 7 h 15166"/>
                <a:gd name="connsiteX1" fmla="*/ 10 w 14203"/>
                <a:gd name="connsiteY1" fmla="*/ 13882 h 15166"/>
                <a:gd name="connsiteX2" fmla="*/ 11303 w 14203"/>
                <a:gd name="connsiteY2" fmla="*/ 7751 h 15166"/>
                <a:gd name="connsiteX3" fmla="*/ 12379 w 14203"/>
                <a:gd name="connsiteY3" fmla="*/ 7 h 15166"/>
              </a:gdLst>
              <a:ahLst/>
              <a:cxnLst>
                <a:cxn ang="0">
                  <a:pos x="connsiteX0" y="connsiteY0"/>
                </a:cxn>
                <a:cxn ang="0">
                  <a:pos x="connsiteX1" y="connsiteY1"/>
                </a:cxn>
                <a:cxn ang="0">
                  <a:pos x="connsiteX2" y="connsiteY2"/>
                </a:cxn>
                <a:cxn ang="0">
                  <a:pos x="connsiteX3" y="connsiteY3"/>
                </a:cxn>
              </a:cxnLst>
              <a:rect l="l" t="t" r="r" b="b"/>
              <a:pathLst>
                <a:path w="14203" h="15166">
                  <a:moveTo>
                    <a:pt x="12379" y="7"/>
                  </a:moveTo>
                  <a:cubicBezTo>
                    <a:pt x="7216" y="1191"/>
                    <a:pt x="-313" y="10225"/>
                    <a:pt x="10" y="13882"/>
                  </a:cubicBezTo>
                  <a:cubicBezTo>
                    <a:pt x="333" y="17216"/>
                    <a:pt x="6679" y="13667"/>
                    <a:pt x="11303" y="7751"/>
                  </a:cubicBezTo>
                  <a:cubicBezTo>
                    <a:pt x="13777" y="4310"/>
                    <a:pt x="15821" y="-208"/>
                    <a:pt x="12379"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7" name="任意多边形: 形状 1704">
              <a:extLst>
                <a:ext uri="{FF2B5EF4-FFF2-40B4-BE49-F238E27FC236}">
                  <a16:creationId xmlns:a16="http://schemas.microsoft.com/office/drawing/2014/main" xmlns="" id="{E9FF2E28-CB5B-4F7B-A57B-6E543AE3975F}"/>
                </a:ext>
              </a:extLst>
            </p:cNvPr>
            <p:cNvSpPr/>
            <p:nvPr/>
          </p:nvSpPr>
          <p:spPr>
            <a:xfrm>
              <a:off x="2358033" y="5653339"/>
              <a:ext cx="58706" cy="64318"/>
            </a:xfrm>
            <a:custGeom>
              <a:avLst/>
              <a:gdLst>
                <a:gd name="connsiteX0" fmla="*/ 12588 w 13893"/>
                <a:gd name="connsiteY0" fmla="*/ 16 h 15221"/>
                <a:gd name="connsiteX1" fmla="*/ 4 w 13893"/>
                <a:gd name="connsiteY1" fmla="*/ 14321 h 15221"/>
                <a:gd name="connsiteX2" fmla="*/ 10330 w 13893"/>
                <a:gd name="connsiteY2" fmla="*/ 7652 h 15221"/>
                <a:gd name="connsiteX3" fmla="*/ 12588 w 13893"/>
                <a:gd name="connsiteY3" fmla="*/ 16 h 15221"/>
              </a:gdLst>
              <a:ahLst/>
              <a:cxnLst>
                <a:cxn ang="0">
                  <a:pos x="connsiteX0" y="connsiteY0"/>
                </a:cxn>
                <a:cxn ang="0">
                  <a:pos x="connsiteX1" y="connsiteY1"/>
                </a:cxn>
                <a:cxn ang="0">
                  <a:pos x="connsiteX2" y="connsiteY2"/>
                </a:cxn>
                <a:cxn ang="0">
                  <a:pos x="connsiteX3" y="connsiteY3"/>
                </a:cxn>
              </a:cxnLst>
              <a:rect l="l" t="t" r="r" b="b"/>
              <a:pathLst>
                <a:path w="13893" h="15221">
                  <a:moveTo>
                    <a:pt x="12588" y="16"/>
                  </a:moveTo>
                  <a:cubicBezTo>
                    <a:pt x="7856" y="1199"/>
                    <a:pt x="-211" y="11094"/>
                    <a:pt x="4" y="14321"/>
                  </a:cubicBezTo>
                  <a:cubicBezTo>
                    <a:pt x="112" y="17010"/>
                    <a:pt x="5920" y="13353"/>
                    <a:pt x="10330" y="7652"/>
                  </a:cubicBezTo>
                  <a:cubicBezTo>
                    <a:pt x="13018" y="4318"/>
                    <a:pt x="15492" y="-307"/>
                    <a:pt x="12588"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8" name="任意多边形: 形状 1705">
              <a:extLst>
                <a:ext uri="{FF2B5EF4-FFF2-40B4-BE49-F238E27FC236}">
                  <a16:creationId xmlns:a16="http://schemas.microsoft.com/office/drawing/2014/main" xmlns="" id="{1F64525C-11BF-4B85-BE60-B5323CD95B48}"/>
                </a:ext>
              </a:extLst>
            </p:cNvPr>
            <p:cNvSpPr/>
            <p:nvPr/>
          </p:nvSpPr>
          <p:spPr>
            <a:xfrm>
              <a:off x="2477575" y="5628793"/>
              <a:ext cx="57764" cy="65176"/>
            </a:xfrm>
            <a:custGeom>
              <a:avLst/>
              <a:gdLst>
                <a:gd name="connsiteX0" fmla="*/ 9466 w 13670"/>
                <a:gd name="connsiteY0" fmla="*/ 7761 h 15424"/>
                <a:gd name="connsiteX1" fmla="*/ 10111 w 13670"/>
                <a:gd name="connsiteY1" fmla="*/ 7008 h 15424"/>
                <a:gd name="connsiteX2" fmla="*/ 12800 w 13670"/>
                <a:gd name="connsiteY2" fmla="*/ 17 h 15424"/>
                <a:gd name="connsiteX3" fmla="*/ 1 w 13670"/>
                <a:gd name="connsiteY3" fmla="*/ 14860 h 15424"/>
                <a:gd name="connsiteX4" fmla="*/ 9466 w 13670"/>
                <a:gd name="connsiteY4" fmla="*/ 7761 h 15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70" h="15424">
                  <a:moveTo>
                    <a:pt x="9466" y="7761"/>
                  </a:moveTo>
                  <a:cubicBezTo>
                    <a:pt x="9681" y="7546"/>
                    <a:pt x="9896" y="7223"/>
                    <a:pt x="10111" y="7008"/>
                  </a:cubicBezTo>
                  <a:cubicBezTo>
                    <a:pt x="12477" y="3997"/>
                    <a:pt x="15059" y="-306"/>
                    <a:pt x="12800" y="17"/>
                  </a:cubicBezTo>
                  <a:cubicBezTo>
                    <a:pt x="8713" y="1308"/>
                    <a:pt x="-107" y="12063"/>
                    <a:pt x="1" y="14860"/>
                  </a:cubicBezTo>
                  <a:cubicBezTo>
                    <a:pt x="1" y="16903"/>
                    <a:pt x="4949" y="13139"/>
                    <a:pt x="9466" y="7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9" name="任意多边形: 形状 1706">
              <a:extLst>
                <a:ext uri="{FF2B5EF4-FFF2-40B4-BE49-F238E27FC236}">
                  <a16:creationId xmlns:a16="http://schemas.microsoft.com/office/drawing/2014/main" xmlns="" id="{55094BC0-03EF-437A-A5D3-5C0EE440D0B3}"/>
                </a:ext>
              </a:extLst>
            </p:cNvPr>
            <p:cNvSpPr/>
            <p:nvPr/>
          </p:nvSpPr>
          <p:spPr>
            <a:xfrm>
              <a:off x="2572567" y="5603367"/>
              <a:ext cx="56809" cy="65543"/>
            </a:xfrm>
            <a:custGeom>
              <a:avLst/>
              <a:gdLst>
                <a:gd name="connsiteX0" fmla="*/ 0 w 13444"/>
                <a:gd name="connsiteY0" fmla="*/ 15176 h 15511"/>
                <a:gd name="connsiteX1" fmla="*/ 8604 w 13444"/>
                <a:gd name="connsiteY1" fmla="*/ 7863 h 15511"/>
                <a:gd name="connsiteX2" fmla="*/ 11508 w 13444"/>
                <a:gd name="connsiteY2" fmla="*/ 4098 h 15511"/>
                <a:gd name="connsiteX3" fmla="*/ 12907 w 13444"/>
                <a:gd name="connsiteY3" fmla="*/ 11 h 15511"/>
                <a:gd name="connsiteX4" fmla="*/ 0 w 13444"/>
                <a:gd name="connsiteY4" fmla="*/ 15176 h 1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15511">
                  <a:moveTo>
                    <a:pt x="0" y="15176"/>
                  </a:moveTo>
                  <a:cubicBezTo>
                    <a:pt x="0" y="16682"/>
                    <a:pt x="4302" y="12918"/>
                    <a:pt x="8604" y="7863"/>
                  </a:cubicBezTo>
                  <a:cubicBezTo>
                    <a:pt x="9680" y="6572"/>
                    <a:pt x="10756" y="5174"/>
                    <a:pt x="11508" y="4098"/>
                  </a:cubicBezTo>
                  <a:cubicBezTo>
                    <a:pt x="12369" y="2807"/>
                    <a:pt x="14412" y="-204"/>
                    <a:pt x="12907" y="11"/>
                  </a:cubicBezTo>
                  <a:cubicBezTo>
                    <a:pt x="9680" y="1409"/>
                    <a:pt x="108" y="13025"/>
                    <a:pt x="0" y="151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0" name="任意多边形: 形状 1707">
              <a:extLst>
                <a:ext uri="{FF2B5EF4-FFF2-40B4-BE49-F238E27FC236}">
                  <a16:creationId xmlns:a16="http://schemas.microsoft.com/office/drawing/2014/main" xmlns="" id="{1CC3B838-43E3-44AB-83C2-01F48FF42863}"/>
                </a:ext>
              </a:extLst>
            </p:cNvPr>
            <p:cNvSpPr/>
            <p:nvPr/>
          </p:nvSpPr>
          <p:spPr>
            <a:xfrm>
              <a:off x="2643464" y="5577506"/>
              <a:ext cx="56365" cy="65966"/>
            </a:xfrm>
            <a:custGeom>
              <a:avLst/>
              <a:gdLst>
                <a:gd name="connsiteX0" fmla="*/ 13123 w 13339"/>
                <a:gd name="connsiteY0" fmla="*/ 0 h 15611"/>
                <a:gd name="connsiteX1" fmla="*/ 1 w 13339"/>
                <a:gd name="connsiteY1" fmla="*/ 15596 h 15611"/>
                <a:gd name="connsiteX2" fmla="*/ 7745 w 13339"/>
                <a:gd name="connsiteY2" fmla="*/ 7852 h 15611"/>
                <a:gd name="connsiteX3" fmla="*/ 13338 w 13339"/>
                <a:gd name="connsiteY3" fmla="*/ 0 h 15611"/>
                <a:gd name="connsiteX4" fmla="*/ 13123 w 13339"/>
                <a:gd name="connsiteY4" fmla="*/ 0 h 15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9" h="15611">
                  <a:moveTo>
                    <a:pt x="13123" y="0"/>
                  </a:moveTo>
                  <a:cubicBezTo>
                    <a:pt x="10649" y="1398"/>
                    <a:pt x="-107" y="14197"/>
                    <a:pt x="1" y="15596"/>
                  </a:cubicBezTo>
                  <a:cubicBezTo>
                    <a:pt x="646" y="15918"/>
                    <a:pt x="5056" y="11186"/>
                    <a:pt x="7745" y="7852"/>
                  </a:cubicBezTo>
                  <a:cubicBezTo>
                    <a:pt x="9681" y="5485"/>
                    <a:pt x="13445" y="860"/>
                    <a:pt x="13338" y="0"/>
                  </a:cubicBezTo>
                  <a:cubicBezTo>
                    <a:pt x="13338" y="0"/>
                    <a:pt x="13230" y="0"/>
                    <a:pt x="1312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1" name="任意多边形: 形状 1708">
              <a:extLst>
                <a:ext uri="{FF2B5EF4-FFF2-40B4-BE49-F238E27FC236}">
                  <a16:creationId xmlns:a16="http://schemas.microsoft.com/office/drawing/2014/main" xmlns="" id="{465D7E67-C2D9-49DC-A13A-F6FDDC056C79}"/>
                </a:ext>
              </a:extLst>
            </p:cNvPr>
            <p:cNvSpPr/>
            <p:nvPr/>
          </p:nvSpPr>
          <p:spPr>
            <a:xfrm>
              <a:off x="2689371" y="5552056"/>
              <a:ext cx="55900" cy="66355"/>
            </a:xfrm>
            <a:custGeom>
              <a:avLst/>
              <a:gdLst>
                <a:gd name="connsiteX0" fmla="*/ 0 w 13229"/>
                <a:gd name="connsiteY0" fmla="*/ 15703 h 15703"/>
                <a:gd name="connsiteX1" fmla="*/ 6884 w 13229"/>
                <a:gd name="connsiteY1" fmla="*/ 7959 h 15703"/>
                <a:gd name="connsiteX2" fmla="*/ 13229 w 13229"/>
                <a:gd name="connsiteY2" fmla="*/ 0 h 15703"/>
                <a:gd name="connsiteX3" fmla="*/ 13122 w 13229"/>
                <a:gd name="connsiteY3" fmla="*/ 0 h 15703"/>
                <a:gd name="connsiteX4" fmla="*/ 0 w 13229"/>
                <a:gd name="connsiteY4" fmla="*/ 15703 h 15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9" h="15703">
                  <a:moveTo>
                    <a:pt x="0" y="15703"/>
                  </a:moveTo>
                  <a:cubicBezTo>
                    <a:pt x="860" y="14950"/>
                    <a:pt x="4195" y="11078"/>
                    <a:pt x="6884" y="7959"/>
                  </a:cubicBezTo>
                  <a:cubicBezTo>
                    <a:pt x="6991" y="7852"/>
                    <a:pt x="12907" y="860"/>
                    <a:pt x="13229" y="0"/>
                  </a:cubicBezTo>
                  <a:cubicBezTo>
                    <a:pt x="13229" y="0"/>
                    <a:pt x="13229" y="0"/>
                    <a:pt x="13122" y="0"/>
                  </a:cubicBezTo>
                  <a:cubicBezTo>
                    <a:pt x="12154" y="860"/>
                    <a:pt x="0" y="15058"/>
                    <a:pt x="0" y="1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5" name="任意多边形: 形状 1722">
              <a:extLst>
                <a:ext uri="{FF2B5EF4-FFF2-40B4-BE49-F238E27FC236}">
                  <a16:creationId xmlns:a16="http://schemas.microsoft.com/office/drawing/2014/main" xmlns="" id="{50ACF021-8BF8-4BDB-A755-B6B79EFF4E8D}"/>
                </a:ext>
              </a:extLst>
            </p:cNvPr>
            <p:cNvSpPr/>
            <p:nvPr/>
          </p:nvSpPr>
          <p:spPr>
            <a:xfrm>
              <a:off x="57543" y="5932913"/>
              <a:ext cx="63984" cy="56902"/>
            </a:xfrm>
            <a:custGeom>
              <a:avLst/>
              <a:gdLst>
                <a:gd name="connsiteX0" fmla="*/ 15139 w 15142"/>
                <a:gd name="connsiteY0" fmla="*/ 7421 h 13466"/>
                <a:gd name="connsiteX1" fmla="*/ 6965 w 15142"/>
                <a:gd name="connsiteY1" fmla="*/ 0 h 13466"/>
                <a:gd name="connsiteX2" fmla="*/ 1695 w 15142"/>
                <a:gd name="connsiteY2" fmla="*/ 10648 h 13466"/>
                <a:gd name="connsiteX3" fmla="*/ 15139 w 15142"/>
                <a:gd name="connsiteY3" fmla="*/ 7421 h 13466"/>
              </a:gdLst>
              <a:ahLst/>
              <a:cxnLst>
                <a:cxn ang="0">
                  <a:pos x="connsiteX0" y="connsiteY0"/>
                </a:cxn>
                <a:cxn ang="0">
                  <a:pos x="connsiteX1" y="connsiteY1"/>
                </a:cxn>
                <a:cxn ang="0">
                  <a:pos x="connsiteX2" y="connsiteY2"/>
                </a:cxn>
                <a:cxn ang="0">
                  <a:pos x="connsiteX3" y="connsiteY3"/>
                </a:cxn>
              </a:cxnLst>
              <a:rect l="l" t="t" r="r" b="b"/>
              <a:pathLst>
                <a:path w="15142" h="13466">
                  <a:moveTo>
                    <a:pt x="15139" y="7421"/>
                  </a:moveTo>
                  <a:cubicBezTo>
                    <a:pt x="15247" y="4410"/>
                    <a:pt x="12773" y="215"/>
                    <a:pt x="6965" y="0"/>
                  </a:cubicBezTo>
                  <a:cubicBezTo>
                    <a:pt x="297" y="430"/>
                    <a:pt x="-1854" y="6561"/>
                    <a:pt x="1695" y="10648"/>
                  </a:cubicBezTo>
                  <a:cubicBezTo>
                    <a:pt x="6105" y="15703"/>
                    <a:pt x="14924" y="13552"/>
                    <a:pt x="15139" y="74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6" name="任意多边形: 形状 1723">
              <a:extLst>
                <a:ext uri="{FF2B5EF4-FFF2-40B4-BE49-F238E27FC236}">
                  <a16:creationId xmlns:a16="http://schemas.microsoft.com/office/drawing/2014/main" xmlns="" id="{FA1718F3-9B38-4B7C-AE3B-9AABAF902BEA}"/>
                </a:ext>
              </a:extLst>
            </p:cNvPr>
            <p:cNvSpPr/>
            <p:nvPr/>
          </p:nvSpPr>
          <p:spPr>
            <a:xfrm>
              <a:off x="301576" y="5927914"/>
              <a:ext cx="64233" cy="57527"/>
            </a:xfrm>
            <a:custGeom>
              <a:avLst/>
              <a:gdLst>
                <a:gd name="connsiteX0" fmla="*/ 15146 w 15201"/>
                <a:gd name="connsiteY0" fmla="*/ 7421 h 13614"/>
                <a:gd name="connsiteX1" fmla="*/ 7725 w 15201"/>
                <a:gd name="connsiteY1" fmla="*/ 0 h 13614"/>
                <a:gd name="connsiteX2" fmla="*/ 1271 w 15201"/>
                <a:gd name="connsiteY2" fmla="*/ 10756 h 13614"/>
                <a:gd name="connsiteX3" fmla="*/ 15146 w 15201"/>
                <a:gd name="connsiteY3" fmla="*/ 7421 h 13614"/>
              </a:gdLst>
              <a:ahLst/>
              <a:cxnLst>
                <a:cxn ang="0">
                  <a:pos x="connsiteX0" y="connsiteY0"/>
                </a:cxn>
                <a:cxn ang="0">
                  <a:pos x="connsiteX1" y="connsiteY1"/>
                </a:cxn>
                <a:cxn ang="0">
                  <a:pos x="connsiteX2" y="connsiteY2"/>
                </a:cxn>
                <a:cxn ang="0">
                  <a:pos x="connsiteX3" y="connsiteY3"/>
                </a:cxn>
              </a:cxnLst>
              <a:rect l="l" t="t" r="r" b="b"/>
              <a:pathLst>
                <a:path w="15201" h="13614">
                  <a:moveTo>
                    <a:pt x="15146" y="7421"/>
                  </a:moveTo>
                  <a:cubicBezTo>
                    <a:pt x="15576" y="4410"/>
                    <a:pt x="13533" y="215"/>
                    <a:pt x="7725" y="0"/>
                  </a:cubicBezTo>
                  <a:cubicBezTo>
                    <a:pt x="949" y="430"/>
                    <a:pt x="-1848" y="6668"/>
                    <a:pt x="1271" y="10756"/>
                  </a:cubicBezTo>
                  <a:cubicBezTo>
                    <a:pt x="5143" y="15918"/>
                    <a:pt x="14178" y="13660"/>
                    <a:pt x="15146" y="74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7" name="任意多边形: 形状 1724">
              <a:extLst>
                <a:ext uri="{FF2B5EF4-FFF2-40B4-BE49-F238E27FC236}">
                  <a16:creationId xmlns:a16="http://schemas.microsoft.com/office/drawing/2014/main" xmlns="" id="{358FAD11-9E22-4C27-8A77-46CA5D250A23}"/>
                </a:ext>
              </a:extLst>
            </p:cNvPr>
            <p:cNvSpPr/>
            <p:nvPr/>
          </p:nvSpPr>
          <p:spPr>
            <a:xfrm>
              <a:off x="546923" y="5921099"/>
              <a:ext cx="63929" cy="57612"/>
            </a:xfrm>
            <a:custGeom>
              <a:avLst/>
              <a:gdLst>
                <a:gd name="connsiteX0" fmla="*/ 14949 w 15129"/>
                <a:gd name="connsiteY0" fmla="*/ 7314 h 13634"/>
                <a:gd name="connsiteX1" fmla="*/ 8388 w 15129"/>
                <a:gd name="connsiteY1" fmla="*/ 0 h 13634"/>
                <a:gd name="connsiteX2" fmla="*/ 860 w 15129"/>
                <a:gd name="connsiteY2" fmla="*/ 10863 h 13634"/>
                <a:gd name="connsiteX3" fmla="*/ 14949 w 15129"/>
                <a:gd name="connsiteY3" fmla="*/ 7314 h 13634"/>
              </a:gdLst>
              <a:ahLst/>
              <a:cxnLst>
                <a:cxn ang="0">
                  <a:pos x="connsiteX0" y="connsiteY0"/>
                </a:cxn>
                <a:cxn ang="0">
                  <a:pos x="connsiteX1" y="connsiteY1"/>
                </a:cxn>
                <a:cxn ang="0">
                  <a:pos x="connsiteX2" y="connsiteY2"/>
                </a:cxn>
                <a:cxn ang="0">
                  <a:pos x="connsiteX3" y="connsiteY3"/>
                </a:cxn>
              </a:cxnLst>
              <a:rect l="l" t="t" r="r" b="b"/>
              <a:pathLst>
                <a:path w="15129" h="13634">
                  <a:moveTo>
                    <a:pt x="14949" y="7314"/>
                  </a:moveTo>
                  <a:cubicBezTo>
                    <a:pt x="15702" y="4302"/>
                    <a:pt x="14196" y="108"/>
                    <a:pt x="8388" y="0"/>
                  </a:cubicBezTo>
                  <a:cubicBezTo>
                    <a:pt x="1720" y="538"/>
                    <a:pt x="-1722" y="6776"/>
                    <a:pt x="860" y="10863"/>
                  </a:cubicBezTo>
                  <a:cubicBezTo>
                    <a:pt x="4086" y="15918"/>
                    <a:pt x="13336" y="13660"/>
                    <a:pt x="14949" y="73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8" name="任意多边形: 形状 1725">
              <a:extLst>
                <a:ext uri="{FF2B5EF4-FFF2-40B4-BE49-F238E27FC236}">
                  <a16:creationId xmlns:a16="http://schemas.microsoft.com/office/drawing/2014/main" xmlns="" id="{5069E4BC-3FD3-42B2-8CD1-4034E6A9DF2B}"/>
                </a:ext>
              </a:extLst>
            </p:cNvPr>
            <p:cNvSpPr/>
            <p:nvPr/>
          </p:nvSpPr>
          <p:spPr>
            <a:xfrm>
              <a:off x="789904" y="5911553"/>
              <a:ext cx="64449" cy="57806"/>
            </a:xfrm>
            <a:custGeom>
              <a:avLst/>
              <a:gdLst>
                <a:gd name="connsiteX0" fmla="*/ 9181 w 15252"/>
                <a:gd name="connsiteY0" fmla="*/ 0 h 13680"/>
                <a:gd name="connsiteX1" fmla="*/ 577 w 15252"/>
                <a:gd name="connsiteY1" fmla="*/ 10971 h 13680"/>
                <a:gd name="connsiteX2" fmla="*/ 14882 w 15252"/>
                <a:gd name="connsiteY2" fmla="*/ 7314 h 13680"/>
                <a:gd name="connsiteX3" fmla="*/ 9181 w 15252"/>
                <a:gd name="connsiteY3" fmla="*/ 0 h 13680"/>
              </a:gdLst>
              <a:ahLst/>
              <a:cxnLst>
                <a:cxn ang="0">
                  <a:pos x="connsiteX0" y="connsiteY0"/>
                </a:cxn>
                <a:cxn ang="0">
                  <a:pos x="connsiteX1" y="connsiteY1"/>
                </a:cxn>
                <a:cxn ang="0">
                  <a:pos x="connsiteX2" y="connsiteY2"/>
                </a:cxn>
                <a:cxn ang="0">
                  <a:pos x="connsiteX3" y="connsiteY3"/>
                </a:cxn>
              </a:cxnLst>
              <a:rect l="l" t="t" r="r" b="b"/>
              <a:pathLst>
                <a:path w="15252" h="13680">
                  <a:moveTo>
                    <a:pt x="9181" y="0"/>
                  </a:moveTo>
                  <a:cubicBezTo>
                    <a:pt x="2513" y="645"/>
                    <a:pt x="-1574" y="6991"/>
                    <a:pt x="577" y="10971"/>
                  </a:cubicBezTo>
                  <a:cubicBezTo>
                    <a:pt x="3266" y="16026"/>
                    <a:pt x="12623" y="13552"/>
                    <a:pt x="14882" y="7314"/>
                  </a:cubicBezTo>
                  <a:cubicBezTo>
                    <a:pt x="15957" y="4302"/>
                    <a:pt x="14882" y="0"/>
                    <a:pt x="91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9" name="任意多边形: 形状 1726">
              <a:extLst>
                <a:ext uri="{FF2B5EF4-FFF2-40B4-BE49-F238E27FC236}">
                  <a16:creationId xmlns:a16="http://schemas.microsoft.com/office/drawing/2014/main" xmlns="" id="{48787DD9-18D8-4D71-AB9B-7615666C9125}"/>
                </a:ext>
              </a:extLst>
            </p:cNvPr>
            <p:cNvSpPr/>
            <p:nvPr/>
          </p:nvSpPr>
          <p:spPr>
            <a:xfrm>
              <a:off x="1029635" y="5899730"/>
              <a:ext cx="64969" cy="58106"/>
            </a:xfrm>
            <a:custGeom>
              <a:avLst/>
              <a:gdLst>
                <a:gd name="connsiteX0" fmla="*/ 9991 w 15375"/>
                <a:gd name="connsiteY0" fmla="*/ 2 h 13751"/>
                <a:gd name="connsiteX1" fmla="*/ 311 w 15375"/>
                <a:gd name="connsiteY1" fmla="*/ 11080 h 13751"/>
                <a:gd name="connsiteX2" fmla="*/ 14723 w 15375"/>
                <a:gd name="connsiteY2" fmla="*/ 7208 h 13751"/>
                <a:gd name="connsiteX3" fmla="*/ 14723 w 15375"/>
                <a:gd name="connsiteY3" fmla="*/ 7208 h 13751"/>
                <a:gd name="connsiteX4" fmla="*/ 9991 w 15375"/>
                <a:gd name="connsiteY4" fmla="*/ 2 h 1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75" h="13751">
                  <a:moveTo>
                    <a:pt x="9991" y="2"/>
                  </a:moveTo>
                  <a:cubicBezTo>
                    <a:pt x="2892" y="755"/>
                    <a:pt x="-1195" y="7423"/>
                    <a:pt x="311" y="11080"/>
                  </a:cubicBezTo>
                  <a:cubicBezTo>
                    <a:pt x="2354" y="16135"/>
                    <a:pt x="11819" y="13554"/>
                    <a:pt x="14723" y="7208"/>
                  </a:cubicBezTo>
                  <a:lnTo>
                    <a:pt x="14723" y="7208"/>
                  </a:lnTo>
                  <a:cubicBezTo>
                    <a:pt x="16121" y="4197"/>
                    <a:pt x="15584" y="-106"/>
                    <a:pt x="9991"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0" name="任意多边形: 形状 1727">
              <a:extLst>
                <a:ext uri="{FF2B5EF4-FFF2-40B4-BE49-F238E27FC236}">
                  <a16:creationId xmlns:a16="http://schemas.microsoft.com/office/drawing/2014/main" xmlns="" id="{2AAEB4B4-D548-42C0-8F42-B7701606C870}"/>
                </a:ext>
              </a:extLst>
            </p:cNvPr>
            <p:cNvSpPr/>
            <p:nvPr/>
          </p:nvSpPr>
          <p:spPr>
            <a:xfrm>
              <a:off x="1264363" y="5884733"/>
              <a:ext cx="65260" cy="58541"/>
            </a:xfrm>
            <a:custGeom>
              <a:avLst/>
              <a:gdLst>
                <a:gd name="connsiteX0" fmla="*/ 14457 w 15444"/>
                <a:gd name="connsiteY0" fmla="*/ 7208 h 13854"/>
                <a:gd name="connsiteX1" fmla="*/ 10693 w 15444"/>
                <a:gd name="connsiteY1" fmla="*/ 2 h 13854"/>
                <a:gd name="connsiteX2" fmla="*/ 152 w 15444"/>
                <a:gd name="connsiteY2" fmla="*/ 11188 h 13854"/>
                <a:gd name="connsiteX3" fmla="*/ 14457 w 15444"/>
                <a:gd name="connsiteY3" fmla="*/ 7208 h 13854"/>
              </a:gdLst>
              <a:ahLst/>
              <a:cxnLst>
                <a:cxn ang="0">
                  <a:pos x="connsiteX0" y="connsiteY0"/>
                </a:cxn>
                <a:cxn ang="0">
                  <a:pos x="connsiteX1" y="connsiteY1"/>
                </a:cxn>
                <a:cxn ang="0">
                  <a:pos x="connsiteX2" y="connsiteY2"/>
                </a:cxn>
                <a:cxn ang="0">
                  <a:pos x="connsiteX3" y="connsiteY3"/>
                </a:cxn>
              </a:cxnLst>
              <a:rect l="l" t="t" r="r" b="b"/>
              <a:pathLst>
                <a:path w="15444" h="13854">
                  <a:moveTo>
                    <a:pt x="14457" y="7208"/>
                  </a:moveTo>
                  <a:cubicBezTo>
                    <a:pt x="16178" y="4197"/>
                    <a:pt x="16071" y="-106"/>
                    <a:pt x="10693" y="2"/>
                  </a:cubicBezTo>
                  <a:cubicBezTo>
                    <a:pt x="3809" y="755"/>
                    <a:pt x="-923" y="7531"/>
                    <a:pt x="152" y="11188"/>
                  </a:cubicBezTo>
                  <a:cubicBezTo>
                    <a:pt x="1551" y="16243"/>
                    <a:pt x="10908" y="13662"/>
                    <a:pt x="14457" y="72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1" name="任意多边形: 形状 1728">
              <a:extLst>
                <a:ext uri="{FF2B5EF4-FFF2-40B4-BE49-F238E27FC236}">
                  <a16:creationId xmlns:a16="http://schemas.microsoft.com/office/drawing/2014/main" xmlns="" id="{EC235460-744B-4F46-BAA1-C2CC48B0C8EB}"/>
                </a:ext>
              </a:extLst>
            </p:cNvPr>
            <p:cNvSpPr/>
            <p:nvPr/>
          </p:nvSpPr>
          <p:spPr>
            <a:xfrm>
              <a:off x="1490804" y="5867459"/>
              <a:ext cx="65315" cy="58972"/>
            </a:xfrm>
            <a:custGeom>
              <a:avLst/>
              <a:gdLst>
                <a:gd name="connsiteX0" fmla="*/ 14109 w 15457"/>
                <a:gd name="connsiteY0" fmla="*/ 7208 h 13956"/>
                <a:gd name="connsiteX1" fmla="*/ 14109 w 15457"/>
                <a:gd name="connsiteY1" fmla="*/ 7208 h 13956"/>
                <a:gd name="connsiteX2" fmla="*/ 11421 w 15457"/>
                <a:gd name="connsiteY2" fmla="*/ 2 h 13956"/>
                <a:gd name="connsiteX3" fmla="*/ 127 w 15457"/>
                <a:gd name="connsiteY3" fmla="*/ 11833 h 13956"/>
                <a:gd name="connsiteX4" fmla="*/ 14109 w 15457"/>
                <a:gd name="connsiteY4" fmla="*/ 7208 h 13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7" h="13956">
                  <a:moveTo>
                    <a:pt x="14109" y="7208"/>
                  </a:moveTo>
                  <a:lnTo>
                    <a:pt x="14109" y="7208"/>
                  </a:lnTo>
                  <a:cubicBezTo>
                    <a:pt x="16045" y="4089"/>
                    <a:pt x="16476" y="-105"/>
                    <a:pt x="11421" y="2"/>
                  </a:cubicBezTo>
                  <a:cubicBezTo>
                    <a:pt x="4967" y="862"/>
                    <a:pt x="-948" y="7961"/>
                    <a:pt x="127" y="11833"/>
                  </a:cubicBezTo>
                  <a:cubicBezTo>
                    <a:pt x="1525" y="16243"/>
                    <a:pt x="10237" y="13339"/>
                    <a:pt x="14109" y="72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2" name="任意多边形: 形状 1729">
              <a:extLst>
                <a:ext uri="{FF2B5EF4-FFF2-40B4-BE49-F238E27FC236}">
                  <a16:creationId xmlns:a16="http://schemas.microsoft.com/office/drawing/2014/main" xmlns="" id="{F6849BCF-D726-4183-A773-2DA736B02193}"/>
                </a:ext>
              </a:extLst>
            </p:cNvPr>
            <p:cNvSpPr/>
            <p:nvPr/>
          </p:nvSpPr>
          <p:spPr>
            <a:xfrm>
              <a:off x="1701636" y="5848803"/>
              <a:ext cx="63422" cy="59133"/>
            </a:xfrm>
            <a:custGeom>
              <a:avLst/>
              <a:gdLst>
                <a:gd name="connsiteX0" fmla="*/ 11863 w 15009"/>
                <a:gd name="connsiteY0" fmla="*/ 8 h 13994"/>
                <a:gd name="connsiteX1" fmla="*/ 31 w 15009"/>
                <a:gd name="connsiteY1" fmla="*/ 11946 h 13994"/>
                <a:gd name="connsiteX2" fmla="*/ 13153 w 15009"/>
                <a:gd name="connsiteY2" fmla="*/ 7214 h 13994"/>
                <a:gd name="connsiteX3" fmla="*/ 11863 w 15009"/>
                <a:gd name="connsiteY3" fmla="*/ 8 h 13994"/>
              </a:gdLst>
              <a:ahLst/>
              <a:cxnLst>
                <a:cxn ang="0">
                  <a:pos x="connsiteX0" y="connsiteY0"/>
                </a:cxn>
                <a:cxn ang="0">
                  <a:pos x="connsiteX1" y="connsiteY1"/>
                </a:cxn>
                <a:cxn ang="0">
                  <a:pos x="connsiteX2" y="connsiteY2"/>
                </a:cxn>
                <a:cxn ang="0">
                  <a:pos x="connsiteX3" y="connsiteY3"/>
                </a:cxn>
              </a:cxnLst>
              <a:rect l="l" t="t" r="r" b="b"/>
              <a:pathLst>
                <a:path w="15009" h="13994">
                  <a:moveTo>
                    <a:pt x="11863" y="8"/>
                  </a:moveTo>
                  <a:cubicBezTo>
                    <a:pt x="5947" y="868"/>
                    <a:pt x="-506" y="8182"/>
                    <a:pt x="31" y="11946"/>
                  </a:cubicBezTo>
                  <a:cubicBezTo>
                    <a:pt x="569" y="16249"/>
                    <a:pt x="8851" y="13345"/>
                    <a:pt x="13153" y="7214"/>
                  </a:cubicBezTo>
                  <a:cubicBezTo>
                    <a:pt x="15304" y="4095"/>
                    <a:pt x="16380" y="-207"/>
                    <a:pt x="11863"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3" name="任意多边形: 形状 1730">
              <a:extLst>
                <a:ext uri="{FF2B5EF4-FFF2-40B4-BE49-F238E27FC236}">
                  <a16:creationId xmlns:a16="http://schemas.microsoft.com/office/drawing/2014/main" xmlns="" id="{3A55D237-EA1F-4EA5-AC03-FDBB3A904CD6}"/>
                </a:ext>
              </a:extLst>
            </p:cNvPr>
            <p:cNvSpPr/>
            <p:nvPr/>
          </p:nvSpPr>
          <p:spPr>
            <a:xfrm>
              <a:off x="1890757" y="5828351"/>
              <a:ext cx="62476" cy="60037"/>
            </a:xfrm>
            <a:custGeom>
              <a:avLst/>
              <a:gdLst>
                <a:gd name="connsiteX0" fmla="*/ 12388 w 14785"/>
                <a:gd name="connsiteY0" fmla="*/ 7214 h 14208"/>
                <a:gd name="connsiteX1" fmla="*/ 12280 w 14785"/>
                <a:gd name="connsiteY1" fmla="*/ 8 h 14208"/>
                <a:gd name="connsiteX2" fmla="*/ 19 w 14785"/>
                <a:gd name="connsiteY2" fmla="*/ 12592 h 14208"/>
                <a:gd name="connsiteX3" fmla="*/ 12388 w 14785"/>
                <a:gd name="connsiteY3" fmla="*/ 7214 h 14208"/>
              </a:gdLst>
              <a:ahLst/>
              <a:cxnLst>
                <a:cxn ang="0">
                  <a:pos x="connsiteX0" y="connsiteY0"/>
                </a:cxn>
                <a:cxn ang="0">
                  <a:pos x="connsiteX1" y="connsiteY1"/>
                </a:cxn>
                <a:cxn ang="0">
                  <a:pos x="connsiteX2" y="connsiteY2"/>
                </a:cxn>
                <a:cxn ang="0">
                  <a:pos x="connsiteX3" y="connsiteY3"/>
                </a:cxn>
              </a:cxnLst>
              <a:rect l="l" t="t" r="r" b="b"/>
              <a:pathLst>
                <a:path w="14785" h="14208">
                  <a:moveTo>
                    <a:pt x="12388" y="7214"/>
                  </a:moveTo>
                  <a:cubicBezTo>
                    <a:pt x="14754" y="4095"/>
                    <a:pt x="16367" y="-207"/>
                    <a:pt x="12280" y="8"/>
                  </a:cubicBezTo>
                  <a:cubicBezTo>
                    <a:pt x="6687" y="976"/>
                    <a:pt x="-412" y="8827"/>
                    <a:pt x="19" y="12592"/>
                  </a:cubicBezTo>
                  <a:cubicBezTo>
                    <a:pt x="449" y="16356"/>
                    <a:pt x="7870" y="13130"/>
                    <a:pt x="12388" y="72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4" name="任意多边形: 形状 1731">
              <a:extLst>
                <a:ext uri="{FF2B5EF4-FFF2-40B4-BE49-F238E27FC236}">
                  <a16:creationId xmlns:a16="http://schemas.microsoft.com/office/drawing/2014/main" xmlns="" id="{DFBCFBA5-3F09-445C-BFE7-674095C00AAF}"/>
                </a:ext>
              </a:extLst>
            </p:cNvPr>
            <p:cNvSpPr/>
            <p:nvPr/>
          </p:nvSpPr>
          <p:spPr>
            <a:xfrm>
              <a:off x="2059410" y="5806534"/>
              <a:ext cx="61102" cy="60806"/>
            </a:xfrm>
            <a:custGeom>
              <a:avLst/>
              <a:gdLst>
                <a:gd name="connsiteX0" fmla="*/ 11411 w 14460"/>
                <a:gd name="connsiteY0" fmla="*/ 7321 h 14390"/>
                <a:gd name="connsiteX1" fmla="*/ 12594 w 14460"/>
                <a:gd name="connsiteY1" fmla="*/ 8 h 14390"/>
                <a:gd name="connsiteX2" fmla="*/ 10 w 14460"/>
                <a:gd name="connsiteY2" fmla="*/ 13129 h 14390"/>
                <a:gd name="connsiteX3" fmla="*/ 11411 w 14460"/>
                <a:gd name="connsiteY3" fmla="*/ 7321 h 14390"/>
              </a:gdLst>
              <a:ahLst/>
              <a:cxnLst>
                <a:cxn ang="0">
                  <a:pos x="connsiteX0" y="connsiteY0"/>
                </a:cxn>
                <a:cxn ang="0">
                  <a:pos x="connsiteX1" y="connsiteY1"/>
                </a:cxn>
                <a:cxn ang="0">
                  <a:pos x="connsiteX2" y="connsiteY2"/>
                </a:cxn>
                <a:cxn ang="0">
                  <a:pos x="connsiteX3" y="connsiteY3"/>
                </a:cxn>
              </a:cxnLst>
              <a:rect l="l" t="t" r="r" b="b"/>
              <a:pathLst>
                <a:path w="14460" h="14390">
                  <a:moveTo>
                    <a:pt x="11411" y="7321"/>
                  </a:moveTo>
                  <a:cubicBezTo>
                    <a:pt x="13992" y="4202"/>
                    <a:pt x="16143" y="-208"/>
                    <a:pt x="12594" y="8"/>
                  </a:cubicBezTo>
                  <a:cubicBezTo>
                    <a:pt x="7324" y="1083"/>
                    <a:pt x="-313" y="9688"/>
                    <a:pt x="10" y="13129"/>
                  </a:cubicBezTo>
                  <a:cubicBezTo>
                    <a:pt x="225" y="16356"/>
                    <a:pt x="6786" y="13022"/>
                    <a:pt x="11411" y="73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5" name="任意多边形: 形状 1732">
              <a:extLst>
                <a:ext uri="{FF2B5EF4-FFF2-40B4-BE49-F238E27FC236}">
                  <a16:creationId xmlns:a16="http://schemas.microsoft.com/office/drawing/2014/main" xmlns="" id="{55C27D4D-9248-43EF-B47C-3D3B0CF2BACB}"/>
                </a:ext>
              </a:extLst>
            </p:cNvPr>
            <p:cNvSpPr/>
            <p:nvPr/>
          </p:nvSpPr>
          <p:spPr>
            <a:xfrm>
              <a:off x="2205793" y="5784261"/>
              <a:ext cx="60684" cy="60942"/>
            </a:xfrm>
            <a:custGeom>
              <a:avLst/>
              <a:gdLst>
                <a:gd name="connsiteX0" fmla="*/ 10649 w 14361"/>
                <a:gd name="connsiteY0" fmla="*/ 7322 h 14422"/>
                <a:gd name="connsiteX1" fmla="*/ 11294 w 14361"/>
                <a:gd name="connsiteY1" fmla="*/ 6569 h 14422"/>
                <a:gd name="connsiteX2" fmla="*/ 13015 w 14361"/>
                <a:gd name="connsiteY2" fmla="*/ 8 h 14422"/>
                <a:gd name="connsiteX3" fmla="*/ 1 w 14361"/>
                <a:gd name="connsiteY3" fmla="*/ 13560 h 14422"/>
                <a:gd name="connsiteX4" fmla="*/ 10649 w 14361"/>
                <a:gd name="connsiteY4" fmla="*/ 7322 h 14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61" h="14422">
                  <a:moveTo>
                    <a:pt x="10649" y="7322"/>
                  </a:moveTo>
                  <a:cubicBezTo>
                    <a:pt x="10864" y="7107"/>
                    <a:pt x="11079" y="6784"/>
                    <a:pt x="11294" y="6569"/>
                  </a:cubicBezTo>
                  <a:cubicBezTo>
                    <a:pt x="13553" y="3773"/>
                    <a:pt x="15919" y="-207"/>
                    <a:pt x="13015" y="8"/>
                  </a:cubicBezTo>
                  <a:cubicBezTo>
                    <a:pt x="8175" y="1191"/>
                    <a:pt x="-107" y="10549"/>
                    <a:pt x="1" y="13560"/>
                  </a:cubicBezTo>
                  <a:cubicBezTo>
                    <a:pt x="109" y="16142"/>
                    <a:pt x="6024" y="12592"/>
                    <a:pt x="10649" y="73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6" name="任意多边形: 形状 1733">
              <a:extLst>
                <a:ext uri="{FF2B5EF4-FFF2-40B4-BE49-F238E27FC236}">
                  <a16:creationId xmlns:a16="http://schemas.microsoft.com/office/drawing/2014/main" xmlns="" id="{B79C6D69-B6C4-4837-BCF7-E446F23D02A9}"/>
                </a:ext>
              </a:extLst>
            </p:cNvPr>
            <p:cNvSpPr/>
            <p:nvPr/>
          </p:nvSpPr>
          <p:spPr>
            <a:xfrm>
              <a:off x="2329413" y="5760627"/>
              <a:ext cx="60206" cy="61880"/>
            </a:xfrm>
            <a:custGeom>
              <a:avLst/>
              <a:gdLst>
                <a:gd name="connsiteX0" fmla="*/ 13338 w 14248"/>
                <a:gd name="connsiteY0" fmla="*/ 8 h 14644"/>
                <a:gd name="connsiteX1" fmla="*/ 1 w 14248"/>
                <a:gd name="connsiteY1" fmla="*/ 14098 h 14644"/>
                <a:gd name="connsiteX2" fmla="*/ 9896 w 14248"/>
                <a:gd name="connsiteY2" fmla="*/ 7430 h 14644"/>
                <a:gd name="connsiteX3" fmla="*/ 9896 w 14248"/>
                <a:gd name="connsiteY3" fmla="*/ 7430 h 14644"/>
                <a:gd name="connsiteX4" fmla="*/ 11187 w 14248"/>
                <a:gd name="connsiteY4" fmla="*/ 5924 h 14644"/>
                <a:gd name="connsiteX5" fmla="*/ 13338 w 14248"/>
                <a:gd name="connsiteY5" fmla="*/ 8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48" h="14644">
                  <a:moveTo>
                    <a:pt x="13338" y="8"/>
                  </a:moveTo>
                  <a:cubicBezTo>
                    <a:pt x="9036" y="1299"/>
                    <a:pt x="-107" y="11409"/>
                    <a:pt x="1" y="14098"/>
                  </a:cubicBezTo>
                  <a:cubicBezTo>
                    <a:pt x="108" y="16034"/>
                    <a:pt x="5271" y="12592"/>
                    <a:pt x="9896" y="7430"/>
                  </a:cubicBezTo>
                  <a:lnTo>
                    <a:pt x="9896" y="7430"/>
                  </a:lnTo>
                  <a:cubicBezTo>
                    <a:pt x="10326" y="7000"/>
                    <a:pt x="10757" y="6354"/>
                    <a:pt x="11187" y="5924"/>
                  </a:cubicBezTo>
                  <a:cubicBezTo>
                    <a:pt x="12908" y="3773"/>
                    <a:pt x="15704" y="-207"/>
                    <a:pt x="13338"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7" name="任意多边形: 形状 1734">
              <a:extLst>
                <a:ext uri="{FF2B5EF4-FFF2-40B4-BE49-F238E27FC236}">
                  <a16:creationId xmlns:a16="http://schemas.microsoft.com/office/drawing/2014/main" xmlns="" id="{D9F69243-81E8-496D-AA1A-13D0BC3AC336}"/>
                </a:ext>
              </a:extLst>
            </p:cNvPr>
            <p:cNvSpPr/>
            <p:nvPr/>
          </p:nvSpPr>
          <p:spPr>
            <a:xfrm>
              <a:off x="2430764" y="5736529"/>
              <a:ext cx="59805" cy="62425"/>
            </a:xfrm>
            <a:custGeom>
              <a:avLst/>
              <a:gdLst>
                <a:gd name="connsiteX0" fmla="*/ 9143 w 14153"/>
                <a:gd name="connsiteY0" fmla="*/ 7433 h 14773"/>
                <a:gd name="connsiteX1" fmla="*/ 12155 w 14153"/>
                <a:gd name="connsiteY1" fmla="*/ 3884 h 14773"/>
                <a:gd name="connsiteX2" fmla="*/ 13553 w 14153"/>
                <a:gd name="connsiteY2" fmla="*/ 12 h 14773"/>
                <a:gd name="connsiteX3" fmla="*/ 1 w 14153"/>
                <a:gd name="connsiteY3" fmla="*/ 14424 h 14773"/>
                <a:gd name="connsiteX4" fmla="*/ 9143 w 14153"/>
                <a:gd name="connsiteY4" fmla="*/ 7433 h 14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3" h="14773">
                  <a:moveTo>
                    <a:pt x="9143" y="7433"/>
                  </a:moveTo>
                  <a:cubicBezTo>
                    <a:pt x="9681" y="6895"/>
                    <a:pt x="10972" y="5390"/>
                    <a:pt x="12155" y="3884"/>
                  </a:cubicBezTo>
                  <a:cubicBezTo>
                    <a:pt x="13123" y="2593"/>
                    <a:pt x="15166" y="-203"/>
                    <a:pt x="13553" y="12"/>
                  </a:cubicBezTo>
                  <a:cubicBezTo>
                    <a:pt x="9896" y="1302"/>
                    <a:pt x="-107" y="12381"/>
                    <a:pt x="1" y="14424"/>
                  </a:cubicBezTo>
                  <a:cubicBezTo>
                    <a:pt x="1" y="15930"/>
                    <a:pt x="4626" y="12381"/>
                    <a:pt x="9143" y="743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8" name="任意多边形: 形状 1735">
              <a:extLst>
                <a:ext uri="{FF2B5EF4-FFF2-40B4-BE49-F238E27FC236}">
                  <a16:creationId xmlns:a16="http://schemas.microsoft.com/office/drawing/2014/main" xmlns="" id="{AAD4A686-0E3F-49D0-AF67-75EF9C4E7F70}"/>
                </a:ext>
              </a:extLst>
            </p:cNvPr>
            <p:cNvSpPr/>
            <p:nvPr/>
          </p:nvSpPr>
          <p:spPr>
            <a:xfrm>
              <a:off x="2508912" y="5712147"/>
              <a:ext cx="59602" cy="63126"/>
            </a:xfrm>
            <a:custGeom>
              <a:avLst/>
              <a:gdLst>
                <a:gd name="connsiteX0" fmla="*/ 13774 w 14105"/>
                <a:gd name="connsiteY0" fmla="*/ 81 h 14939"/>
                <a:gd name="connsiteX1" fmla="*/ 7 w 14105"/>
                <a:gd name="connsiteY1" fmla="*/ 14923 h 14939"/>
                <a:gd name="connsiteX2" fmla="*/ 8396 w 14105"/>
                <a:gd name="connsiteY2" fmla="*/ 7610 h 14939"/>
                <a:gd name="connsiteX3" fmla="*/ 14097 w 14105"/>
                <a:gd name="connsiteY3" fmla="*/ 81 h 14939"/>
                <a:gd name="connsiteX4" fmla="*/ 13774 w 14105"/>
                <a:gd name="connsiteY4" fmla="*/ 81 h 14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5" h="14939">
                  <a:moveTo>
                    <a:pt x="13774" y="81"/>
                  </a:moveTo>
                  <a:cubicBezTo>
                    <a:pt x="10978" y="1371"/>
                    <a:pt x="-316" y="13633"/>
                    <a:pt x="7" y="14923"/>
                  </a:cubicBezTo>
                  <a:cubicBezTo>
                    <a:pt x="760" y="15246"/>
                    <a:pt x="5385" y="10729"/>
                    <a:pt x="8396" y="7610"/>
                  </a:cubicBezTo>
                  <a:cubicBezTo>
                    <a:pt x="10440" y="5351"/>
                    <a:pt x="14312" y="941"/>
                    <a:pt x="14097" y="81"/>
                  </a:cubicBezTo>
                  <a:cubicBezTo>
                    <a:pt x="13881" y="-27"/>
                    <a:pt x="13774" y="-27"/>
                    <a:pt x="13774"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9" name="任意多边形: 形状 1736">
              <a:extLst>
                <a:ext uri="{FF2B5EF4-FFF2-40B4-BE49-F238E27FC236}">
                  <a16:creationId xmlns:a16="http://schemas.microsoft.com/office/drawing/2014/main" xmlns="" id="{B82B082F-3523-4395-BF4A-6909D91FE722}"/>
                </a:ext>
              </a:extLst>
            </p:cNvPr>
            <p:cNvSpPr/>
            <p:nvPr/>
          </p:nvSpPr>
          <p:spPr>
            <a:xfrm>
              <a:off x="2563025" y="5687490"/>
              <a:ext cx="59082" cy="63625"/>
            </a:xfrm>
            <a:custGeom>
              <a:avLst/>
              <a:gdLst>
                <a:gd name="connsiteX0" fmla="*/ 0 w 13982"/>
                <a:gd name="connsiteY0" fmla="*/ 15058 h 15057"/>
                <a:gd name="connsiteX1" fmla="*/ 7529 w 13982"/>
                <a:gd name="connsiteY1" fmla="*/ 7636 h 15057"/>
                <a:gd name="connsiteX2" fmla="*/ 13982 w 13982"/>
                <a:gd name="connsiteY2" fmla="*/ 0 h 15057"/>
                <a:gd name="connsiteX3" fmla="*/ 13875 w 13982"/>
                <a:gd name="connsiteY3" fmla="*/ 0 h 15057"/>
                <a:gd name="connsiteX4" fmla="*/ 0 w 13982"/>
                <a:gd name="connsiteY4" fmla="*/ 15058 h 15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82" h="15057">
                  <a:moveTo>
                    <a:pt x="0" y="15058"/>
                  </a:moveTo>
                  <a:cubicBezTo>
                    <a:pt x="645" y="14735"/>
                    <a:pt x="4840" y="10540"/>
                    <a:pt x="7529" y="7636"/>
                  </a:cubicBezTo>
                  <a:cubicBezTo>
                    <a:pt x="7744" y="7314"/>
                    <a:pt x="13875" y="860"/>
                    <a:pt x="13982" y="0"/>
                  </a:cubicBezTo>
                  <a:cubicBezTo>
                    <a:pt x="13982" y="0"/>
                    <a:pt x="13875" y="0"/>
                    <a:pt x="13875" y="0"/>
                  </a:cubicBezTo>
                  <a:cubicBezTo>
                    <a:pt x="12369" y="1076"/>
                    <a:pt x="107" y="13982"/>
                    <a:pt x="0" y="1505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3" name="任意多边形: 形状 1750">
              <a:extLst>
                <a:ext uri="{FF2B5EF4-FFF2-40B4-BE49-F238E27FC236}">
                  <a16:creationId xmlns:a16="http://schemas.microsoft.com/office/drawing/2014/main" xmlns="" id="{92BD0FDA-CCBA-4445-B127-62D08F2FB369}"/>
                </a:ext>
              </a:extLst>
            </p:cNvPr>
            <p:cNvSpPr/>
            <p:nvPr/>
          </p:nvSpPr>
          <p:spPr>
            <a:xfrm>
              <a:off x="174259" y="6057446"/>
              <a:ext cx="60029" cy="53036"/>
            </a:xfrm>
            <a:custGeom>
              <a:avLst/>
              <a:gdLst>
                <a:gd name="connsiteX0" fmla="*/ 14192 w 14206"/>
                <a:gd name="connsiteY0" fmla="*/ 6884 h 12551"/>
                <a:gd name="connsiteX1" fmla="*/ 6771 w 14206"/>
                <a:gd name="connsiteY1" fmla="*/ 0 h 12551"/>
                <a:gd name="connsiteX2" fmla="*/ 1393 w 14206"/>
                <a:gd name="connsiteY2" fmla="*/ 10003 h 12551"/>
                <a:gd name="connsiteX3" fmla="*/ 14192 w 14206"/>
                <a:gd name="connsiteY3" fmla="*/ 6884 h 12551"/>
              </a:gdLst>
              <a:ahLst/>
              <a:cxnLst>
                <a:cxn ang="0">
                  <a:pos x="connsiteX0" y="connsiteY0"/>
                </a:cxn>
                <a:cxn ang="0">
                  <a:pos x="connsiteX1" y="connsiteY1"/>
                </a:cxn>
                <a:cxn ang="0">
                  <a:pos x="connsiteX2" y="connsiteY2"/>
                </a:cxn>
                <a:cxn ang="0">
                  <a:pos x="connsiteX3" y="connsiteY3"/>
                </a:cxn>
              </a:cxnLst>
              <a:rect l="l" t="t" r="r" b="b"/>
              <a:pathLst>
                <a:path w="14206" h="12551">
                  <a:moveTo>
                    <a:pt x="14192" y="6884"/>
                  </a:moveTo>
                  <a:cubicBezTo>
                    <a:pt x="14407" y="4087"/>
                    <a:pt x="12256" y="107"/>
                    <a:pt x="6771" y="0"/>
                  </a:cubicBezTo>
                  <a:cubicBezTo>
                    <a:pt x="533" y="430"/>
                    <a:pt x="-1726" y="6131"/>
                    <a:pt x="1393" y="10003"/>
                  </a:cubicBezTo>
                  <a:cubicBezTo>
                    <a:pt x="5373" y="14628"/>
                    <a:pt x="13654" y="12584"/>
                    <a:pt x="14192" y="6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4" name="任意多边形: 形状 1751">
              <a:extLst>
                <a:ext uri="{FF2B5EF4-FFF2-40B4-BE49-F238E27FC236}">
                  <a16:creationId xmlns:a16="http://schemas.microsoft.com/office/drawing/2014/main" xmlns="" id="{35E9CA5E-C3C8-4C63-919D-AA55AFC28669}"/>
                </a:ext>
              </a:extLst>
            </p:cNvPr>
            <p:cNvSpPr/>
            <p:nvPr/>
          </p:nvSpPr>
          <p:spPr>
            <a:xfrm>
              <a:off x="404520" y="6052447"/>
              <a:ext cx="60092" cy="53010"/>
            </a:xfrm>
            <a:custGeom>
              <a:avLst/>
              <a:gdLst>
                <a:gd name="connsiteX0" fmla="*/ 14124 w 14221"/>
                <a:gd name="connsiteY0" fmla="*/ 6776 h 12545"/>
                <a:gd name="connsiteX1" fmla="*/ 7563 w 14221"/>
                <a:gd name="connsiteY1" fmla="*/ 0 h 12545"/>
                <a:gd name="connsiteX2" fmla="*/ 1002 w 14221"/>
                <a:gd name="connsiteY2" fmla="*/ 10003 h 12545"/>
                <a:gd name="connsiteX3" fmla="*/ 14124 w 14221"/>
                <a:gd name="connsiteY3" fmla="*/ 6776 h 12545"/>
              </a:gdLst>
              <a:ahLst/>
              <a:cxnLst>
                <a:cxn ang="0">
                  <a:pos x="connsiteX0" y="connsiteY0"/>
                </a:cxn>
                <a:cxn ang="0">
                  <a:pos x="connsiteX1" y="connsiteY1"/>
                </a:cxn>
                <a:cxn ang="0">
                  <a:pos x="connsiteX2" y="connsiteY2"/>
                </a:cxn>
                <a:cxn ang="0">
                  <a:pos x="connsiteX3" y="connsiteY3"/>
                </a:cxn>
              </a:cxnLst>
              <a:rect l="l" t="t" r="r" b="b"/>
              <a:pathLst>
                <a:path w="14221" h="12545">
                  <a:moveTo>
                    <a:pt x="14124" y="6776"/>
                  </a:moveTo>
                  <a:cubicBezTo>
                    <a:pt x="14661" y="3980"/>
                    <a:pt x="13048" y="0"/>
                    <a:pt x="7563" y="0"/>
                  </a:cubicBezTo>
                  <a:cubicBezTo>
                    <a:pt x="1217" y="430"/>
                    <a:pt x="-1687" y="6238"/>
                    <a:pt x="1002" y="10003"/>
                  </a:cubicBezTo>
                  <a:cubicBezTo>
                    <a:pt x="4336" y="14628"/>
                    <a:pt x="12940" y="12584"/>
                    <a:pt x="14124" y="67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5" name="任意多边形: 形状 1752">
              <a:extLst>
                <a:ext uri="{FF2B5EF4-FFF2-40B4-BE49-F238E27FC236}">
                  <a16:creationId xmlns:a16="http://schemas.microsoft.com/office/drawing/2014/main" xmlns="" id="{17463F5A-344A-45FE-B312-08A4F0ABA781}"/>
                </a:ext>
              </a:extLst>
            </p:cNvPr>
            <p:cNvSpPr/>
            <p:nvPr/>
          </p:nvSpPr>
          <p:spPr>
            <a:xfrm>
              <a:off x="634389" y="6044266"/>
              <a:ext cx="60447" cy="53796"/>
            </a:xfrm>
            <a:custGeom>
              <a:avLst/>
              <a:gdLst>
                <a:gd name="connsiteX0" fmla="*/ 14041 w 14305"/>
                <a:gd name="connsiteY0" fmla="*/ 6776 h 12731"/>
                <a:gd name="connsiteX1" fmla="*/ 8448 w 14305"/>
                <a:gd name="connsiteY1" fmla="*/ 0 h 12731"/>
                <a:gd name="connsiteX2" fmla="*/ 381 w 14305"/>
                <a:gd name="connsiteY2" fmla="*/ 9680 h 12731"/>
                <a:gd name="connsiteX3" fmla="*/ 14041 w 14305"/>
                <a:gd name="connsiteY3" fmla="*/ 6776 h 12731"/>
              </a:gdLst>
              <a:ahLst/>
              <a:cxnLst>
                <a:cxn ang="0">
                  <a:pos x="connsiteX0" y="connsiteY0"/>
                </a:cxn>
                <a:cxn ang="0">
                  <a:pos x="connsiteX1" y="connsiteY1"/>
                </a:cxn>
                <a:cxn ang="0">
                  <a:pos x="connsiteX2" y="connsiteY2"/>
                </a:cxn>
                <a:cxn ang="0">
                  <a:pos x="connsiteX3" y="connsiteY3"/>
                </a:cxn>
              </a:cxnLst>
              <a:rect l="l" t="t" r="r" b="b"/>
              <a:pathLst>
                <a:path w="14305" h="12731">
                  <a:moveTo>
                    <a:pt x="14041" y="6776"/>
                  </a:moveTo>
                  <a:cubicBezTo>
                    <a:pt x="14901" y="3980"/>
                    <a:pt x="13826" y="0"/>
                    <a:pt x="8448" y="0"/>
                  </a:cubicBezTo>
                  <a:cubicBezTo>
                    <a:pt x="1887" y="538"/>
                    <a:pt x="-1125" y="6238"/>
                    <a:pt x="381" y="9680"/>
                  </a:cubicBezTo>
                  <a:cubicBezTo>
                    <a:pt x="2640" y="14950"/>
                    <a:pt x="11997" y="13014"/>
                    <a:pt x="14041" y="67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6" name="任意多边形: 形状 1753">
              <a:extLst>
                <a:ext uri="{FF2B5EF4-FFF2-40B4-BE49-F238E27FC236}">
                  <a16:creationId xmlns:a16="http://schemas.microsoft.com/office/drawing/2014/main" xmlns="" id="{706BA0A7-414E-49B3-A934-D31DF4E393CE}"/>
                </a:ext>
              </a:extLst>
            </p:cNvPr>
            <p:cNvSpPr/>
            <p:nvPr/>
          </p:nvSpPr>
          <p:spPr>
            <a:xfrm>
              <a:off x="861629" y="6034264"/>
              <a:ext cx="61457" cy="53610"/>
            </a:xfrm>
            <a:custGeom>
              <a:avLst/>
              <a:gdLst>
                <a:gd name="connsiteX0" fmla="*/ 9308 w 14544"/>
                <a:gd name="connsiteY0" fmla="*/ 0 h 12687"/>
                <a:gd name="connsiteX1" fmla="*/ 381 w 14544"/>
                <a:gd name="connsiteY1" fmla="*/ 10218 h 12687"/>
                <a:gd name="connsiteX2" fmla="*/ 14041 w 14544"/>
                <a:gd name="connsiteY2" fmla="*/ 6669 h 12687"/>
                <a:gd name="connsiteX3" fmla="*/ 9308 w 14544"/>
                <a:gd name="connsiteY3" fmla="*/ 0 h 12687"/>
              </a:gdLst>
              <a:ahLst/>
              <a:cxnLst>
                <a:cxn ang="0">
                  <a:pos x="connsiteX0" y="connsiteY0"/>
                </a:cxn>
                <a:cxn ang="0">
                  <a:pos x="connsiteX1" y="connsiteY1"/>
                </a:cxn>
                <a:cxn ang="0">
                  <a:pos x="connsiteX2" y="connsiteY2"/>
                </a:cxn>
                <a:cxn ang="0">
                  <a:pos x="connsiteX3" y="connsiteY3"/>
                </a:cxn>
              </a:cxnLst>
              <a:rect l="l" t="t" r="r" b="b"/>
              <a:pathLst>
                <a:path w="14544" h="12687">
                  <a:moveTo>
                    <a:pt x="9308" y="0"/>
                  </a:moveTo>
                  <a:cubicBezTo>
                    <a:pt x="2963" y="645"/>
                    <a:pt x="-1340" y="6561"/>
                    <a:pt x="381" y="10218"/>
                  </a:cubicBezTo>
                  <a:cubicBezTo>
                    <a:pt x="2532" y="14843"/>
                    <a:pt x="11460" y="12584"/>
                    <a:pt x="14041" y="6669"/>
                  </a:cubicBezTo>
                  <a:cubicBezTo>
                    <a:pt x="15224" y="3980"/>
                    <a:pt x="14579" y="0"/>
                    <a:pt x="93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7" name="任意多边形: 形状 1754">
              <a:extLst>
                <a:ext uri="{FF2B5EF4-FFF2-40B4-BE49-F238E27FC236}">
                  <a16:creationId xmlns:a16="http://schemas.microsoft.com/office/drawing/2014/main" xmlns="" id="{CBDDF817-E6D5-4EE2-BE6A-CB94376D58C5}"/>
                </a:ext>
              </a:extLst>
            </p:cNvPr>
            <p:cNvSpPr/>
            <p:nvPr/>
          </p:nvSpPr>
          <p:spPr>
            <a:xfrm>
              <a:off x="1085269" y="6021985"/>
              <a:ext cx="62395" cy="54392"/>
            </a:xfrm>
            <a:custGeom>
              <a:avLst/>
              <a:gdLst>
                <a:gd name="connsiteX0" fmla="*/ 10161 w 14766"/>
                <a:gd name="connsiteY0" fmla="*/ 2 h 12872"/>
                <a:gd name="connsiteX1" fmla="*/ 158 w 14766"/>
                <a:gd name="connsiteY1" fmla="*/ 10435 h 12872"/>
                <a:gd name="connsiteX2" fmla="*/ 13926 w 14766"/>
                <a:gd name="connsiteY2" fmla="*/ 6778 h 12872"/>
                <a:gd name="connsiteX3" fmla="*/ 13926 w 14766"/>
                <a:gd name="connsiteY3" fmla="*/ 6778 h 12872"/>
                <a:gd name="connsiteX4" fmla="*/ 10161 w 14766"/>
                <a:gd name="connsiteY4" fmla="*/ 2 h 12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6" h="12872">
                  <a:moveTo>
                    <a:pt x="10161" y="2"/>
                  </a:moveTo>
                  <a:cubicBezTo>
                    <a:pt x="3600" y="755"/>
                    <a:pt x="-917" y="6993"/>
                    <a:pt x="158" y="10435"/>
                  </a:cubicBezTo>
                  <a:cubicBezTo>
                    <a:pt x="1557" y="15060"/>
                    <a:pt x="10591" y="12694"/>
                    <a:pt x="13926" y="6778"/>
                  </a:cubicBezTo>
                  <a:lnTo>
                    <a:pt x="13926" y="6778"/>
                  </a:lnTo>
                  <a:cubicBezTo>
                    <a:pt x="15431" y="3874"/>
                    <a:pt x="15324" y="-106"/>
                    <a:pt x="10161"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8" name="任意多边形: 形状 1755">
              <a:extLst>
                <a:ext uri="{FF2B5EF4-FFF2-40B4-BE49-F238E27FC236}">
                  <a16:creationId xmlns:a16="http://schemas.microsoft.com/office/drawing/2014/main" xmlns="" id="{259ACFCE-241A-4801-92A6-C71D8718310D}"/>
                </a:ext>
              </a:extLst>
            </p:cNvPr>
            <p:cNvSpPr/>
            <p:nvPr/>
          </p:nvSpPr>
          <p:spPr>
            <a:xfrm>
              <a:off x="1302566" y="6006988"/>
              <a:ext cx="63439" cy="54692"/>
            </a:xfrm>
            <a:custGeom>
              <a:avLst/>
              <a:gdLst>
                <a:gd name="connsiteX0" fmla="*/ 39 w 15013"/>
                <a:gd name="connsiteY0" fmla="*/ 10543 h 12943"/>
                <a:gd name="connsiteX1" fmla="*/ 13698 w 15013"/>
                <a:gd name="connsiteY1" fmla="*/ 6671 h 12943"/>
                <a:gd name="connsiteX2" fmla="*/ 13698 w 15013"/>
                <a:gd name="connsiteY2" fmla="*/ 6671 h 12943"/>
                <a:gd name="connsiteX3" fmla="*/ 11009 w 15013"/>
                <a:gd name="connsiteY3" fmla="*/ 2 h 12943"/>
                <a:gd name="connsiteX4" fmla="*/ 39 w 15013"/>
                <a:gd name="connsiteY4" fmla="*/ 10543 h 12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12943">
                  <a:moveTo>
                    <a:pt x="39" y="10543"/>
                  </a:moveTo>
                  <a:cubicBezTo>
                    <a:pt x="791" y="15167"/>
                    <a:pt x="9719" y="12694"/>
                    <a:pt x="13698" y="6671"/>
                  </a:cubicBezTo>
                  <a:lnTo>
                    <a:pt x="13698" y="6671"/>
                  </a:lnTo>
                  <a:cubicBezTo>
                    <a:pt x="15634" y="3767"/>
                    <a:pt x="15957" y="-105"/>
                    <a:pt x="11009" y="2"/>
                  </a:cubicBezTo>
                  <a:cubicBezTo>
                    <a:pt x="4663" y="755"/>
                    <a:pt x="-499" y="7101"/>
                    <a:pt x="39" y="105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9" name="任意多边形: 形状 1756">
              <a:extLst>
                <a:ext uri="{FF2B5EF4-FFF2-40B4-BE49-F238E27FC236}">
                  <a16:creationId xmlns:a16="http://schemas.microsoft.com/office/drawing/2014/main" xmlns="" id="{2D089206-14A4-4FF0-A9C5-B5E377B498C3}"/>
                </a:ext>
              </a:extLst>
            </p:cNvPr>
            <p:cNvSpPr/>
            <p:nvPr/>
          </p:nvSpPr>
          <p:spPr>
            <a:xfrm>
              <a:off x="1510293" y="5989718"/>
              <a:ext cx="62919" cy="55017"/>
            </a:xfrm>
            <a:custGeom>
              <a:avLst/>
              <a:gdLst>
                <a:gd name="connsiteX0" fmla="*/ 11649 w 14890"/>
                <a:gd name="connsiteY0" fmla="*/ 2 h 13020"/>
                <a:gd name="connsiteX1" fmla="*/ 32 w 14890"/>
                <a:gd name="connsiteY1" fmla="*/ 11080 h 13020"/>
                <a:gd name="connsiteX2" fmla="*/ 13047 w 14890"/>
                <a:gd name="connsiteY2" fmla="*/ 6671 h 13020"/>
                <a:gd name="connsiteX3" fmla="*/ 13047 w 14890"/>
                <a:gd name="connsiteY3" fmla="*/ 6671 h 13020"/>
                <a:gd name="connsiteX4" fmla="*/ 11649 w 14890"/>
                <a:gd name="connsiteY4" fmla="*/ 2 h 13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90" h="13020">
                  <a:moveTo>
                    <a:pt x="11649" y="2"/>
                  </a:moveTo>
                  <a:cubicBezTo>
                    <a:pt x="5733" y="863"/>
                    <a:pt x="-505" y="7531"/>
                    <a:pt x="32" y="11080"/>
                  </a:cubicBezTo>
                  <a:cubicBezTo>
                    <a:pt x="678" y="15168"/>
                    <a:pt x="8745" y="12371"/>
                    <a:pt x="13047" y="6671"/>
                  </a:cubicBezTo>
                  <a:lnTo>
                    <a:pt x="13047" y="6671"/>
                  </a:lnTo>
                  <a:cubicBezTo>
                    <a:pt x="15198" y="3874"/>
                    <a:pt x="16273" y="-105"/>
                    <a:pt x="1164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0" name="任意多边形: 形状 1757">
              <a:extLst>
                <a:ext uri="{FF2B5EF4-FFF2-40B4-BE49-F238E27FC236}">
                  <a16:creationId xmlns:a16="http://schemas.microsoft.com/office/drawing/2014/main" xmlns="" id="{42C0A9D2-6C80-419D-AA6D-5CBECC6D879A}"/>
                </a:ext>
              </a:extLst>
            </p:cNvPr>
            <p:cNvSpPr/>
            <p:nvPr/>
          </p:nvSpPr>
          <p:spPr>
            <a:xfrm>
              <a:off x="1699418" y="5971083"/>
              <a:ext cx="62176" cy="55824"/>
            </a:xfrm>
            <a:custGeom>
              <a:avLst/>
              <a:gdLst>
                <a:gd name="connsiteX0" fmla="*/ 19 w 14714"/>
                <a:gd name="connsiteY0" fmla="*/ 11726 h 13211"/>
                <a:gd name="connsiteX1" fmla="*/ 12280 w 14714"/>
                <a:gd name="connsiteY1" fmla="*/ 6778 h 13211"/>
                <a:gd name="connsiteX2" fmla="*/ 12173 w 14714"/>
                <a:gd name="connsiteY2" fmla="*/ 2 h 13211"/>
                <a:gd name="connsiteX3" fmla="*/ 19 w 14714"/>
                <a:gd name="connsiteY3" fmla="*/ 11726 h 13211"/>
              </a:gdLst>
              <a:ahLst/>
              <a:cxnLst>
                <a:cxn ang="0">
                  <a:pos x="connsiteX0" y="connsiteY0"/>
                </a:cxn>
                <a:cxn ang="0">
                  <a:pos x="connsiteX1" y="connsiteY1"/>
                </a:cxn>
                <a:cxn ang="0">
                  <a:pos x="connsiteX2" y="connsiteY2"/>
                </a:cxn>
                <a:cxn ang="0">
                  <a:pos x="connsiteX3" y="connsiteY3"/>
                </a:cxn>
              </a:cxnLst>
              <a:rect l="l" t="t" r="r" b="b"/>
              <a:pathLst>
                <a:path w="14714" h="13211">
                  <a:moveTo>
                    <a:pt x="19" y="11726"/>
                  </a:moveTo>
                  <a:cubicBezTo>
                    <a:pt x="449" y="15167"/>
                    <a:pt x="7763" y="12263"/>
                    <a:pt x="12280" y="6778"/>
                  </a:cubicBezTo>
                  <a:cubicBezTo>
                    <a:pt x="14754" y="3874"/>
                    <a:pt x="16260" y="-105"/>
                    <a:pt x="12173" y="2"/>
                  </a:cubicBezTo>
                  <a:cubicBezTo>
                    <a:pt x="6580" y="970"/>
                    <a:pt x="-411" y="8284"/>
                    <a:pt x="19" y="117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1" name="任意多边形: 形状 1758">
              <a:extLst>
                <a:ext uri="{FF2B5EF4-FFF2-40B4-BE49-F238E27FC236}">
                  <a16:creationId xmlns:a16="http://schemas.microsoft.com/office/drawing/2014/main" xmlns="" id="{633B6487-4487-403D-9FA5-A2D68DA61126}"/>
                </a:ext>
              </a:extLst>
            </p:cNvPr>
            <p:cNvSpPr/>
            <p:nvPr/>
          </p:nvSpPr>
          <p:spPr>
            <a:xfrm>
              <a:off x="1868095" y="5951514"/>
              <a:ext cx="62108" cy="56167"/>
            </a:xfrm>
            <a:custGeom>
              <a:avLst/>
              <a:gdLst>
                <a:gd name="connsiteX0" fmla="*/ 12804 w 14698"/>
                <a:gd name="connsiteY0" fmla="*/ 8 h 13292"/>
                <a:gd name="connsiteX1" fmla="*/ 4 w 14698"/>
                <a:gd name="connsiteY1" fmla="*/ 12162 h 13292"/>
                <a:gd name="connsiteX2" fmla="*/ 11620 w 14698"/>
                <a:gd name="connsiteY2" fmla="*/ 6784 h 13292"/>
                <a:gd name="connsiteX3" fmla="*/ 12804 w 14698"/>
                <a:gd name="connsiteY3" fmla="*/ 8 h 13292"/>
              </a:gdLst>
              <a:ahLst/>
              <a:cxnLst>
                <a:cxn ang="0">
                  <a:pos x="connsiteX0" y="connsiteY0"/>
                </a:cxn>
                <a:cxn ang="0">
                  <a:pos x="connsiteX1" y="connsiteY1"/>
                </a:cxn>
                <a:cxn ang="0">
                  <a:pos x="connsiteX2" y="connsiteY2"/>
                </a:cxn>
                <a:cxn ang="0">
                  <a:pos x="connsiteX3" y="connsiteY3"/>
                </a:cxn>
              </a:cxnLst>
              <a:rect l="l" t="t" r="r" b="b"/>
              <a:pathLst>
                <a:path w="14698" h="13292">
                  <a:moveTo>
                    <a:pt x="12804" y="8"/>
                  </a:moveTo>
                  <a:cubicBezTo>
                    <a:pt x="7426" y="976"/>
                    <a:pt x="-211" y="8935"/>
                    <a:pt x="4" y="12162"/>
                  </a:cubicBezTo>
                  <a:cubicBezTo>
                    <a:pt x="220" y="15066"/>
                    <a:pt x="6888" y="12054"/>
                    <a:pt x="11620" y="6784"/>
                  </a:cubicBezTo>
                  <a:cubicBezTo>
                    <a:pt x="14309" y="3880"/>
                    <a:pt x="16353" y="-207"/>
                    <a:pt x="12804"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2" name="任意多边形: 形状 1759">
              <a:extLst>
                <a:ext uri="{FF2B5EF4-FFF2-40B4-BE49-F238E27FC236}">
                  <a16:creationId xmlns:a16="http://schemas.microsoft.com/office/drawing/2014/main" xmlns="" id="{EFCBCC84-91BE-4360-B7E8-2BCAF68FEB55}"/>
                </a:ext>
              </a:extLst>
            </p:cNvPr>
            <p:cNvSpPr/>
            <p:nvPr/>
          </p:nvSpPr>
          <p:spPr>
            <a:xfrm>
              <a:off x="2016714" y="5930606"/>
              <a:ext cx="62146" cy="57012"/>
            </a:xfrm>
            <a:custGeom>
              <a:avLst/>
              <a:gdLst>
                <a:gd name="connsiteX0" fmla="*/ 13341 w 14707"/>
                <a:gd name="connsiteY0" fmla="*/ 9 h 13492"/>
                <a:gd name="connsiteX1" fmla="*/ 4 w 14707"/>
                <a:gd name="connsiteY1" fmla="*/ 12700 h 13492"/>
                <a:gd name="connsiteX2" fmla="*/ 10975 w 14707"/>
                <a:gd name="connsiteY2" fmla="*/ 6892 h 13492"/>
                <a:gd name="connsiteX3" fmla="*/ 12158 w 14707"/>
                <a:gd name="connsiteY3" fmla="*/ 5494 h 13492"/>
                <a:gd name="connsiteX4" fmla="*/ 13341 w 14707"/>
                <a:gd name="connsiteY4" fmla="*/ 9 h 13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7" h="13492">
                  <a:moveTo>
                    <a:pt x="13341" y="9"/>
                  </a:moveTo>
                  <a:cubicBezTo>
                    <a:pt x="8393" y="1084"/>
                    <a:pt x="-211" y="9796"/>
                    <a:pt x="4" y="12700"/>
                  </a:cubicBezTo>
                  <a:cubicBezTo>
                    <a:pt x="219" y="15067"/>
                    <a:pt x="6242" y="11840"/>
                    <a:pt x="10975" y="6892"/>
                  </a:cubicBezTo>
                  <a:cubicBezTo>
                    <a:pt x="11405" y="6462"/>
                    <a:pt x="11835" y="5924"/>
                    <a:pt x="12158" y="5494"/>
                  </a:cubicBezTo>
                  <a:cubicBezTo>
                    <a:pt x="13879" y="3558"/>
                    <a:pt x="16245" y="-206"/>
                    <a:pt x="13341" y="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3" name="任意多边形: 形状 1760">
              <a:extLst>
                <a:ext uri="{FF2B5EF4-FFF2-40B4-BE49-F238E27FC236}">
                  <a16:creationId xmlns:a16="http://schemas.microsoft.com/office/drawing/2014/main" xmlns="" id="{05A9A655-413E-4DB1-AF4B-F46556DBC53D}"/>
                </a:ext>
              </a:extLst>
            </p:cNvPr>
            <p:cNvSpPr/>
            <p:nvPr/>
          </p:nvSpPr>
          <p:spPr>
            <a:xfrm>
              <a:off x="2144894" y="5909242"/>
              <a:ext cx="62091" cy="57679"/>
            </a:xfrm>
            <a:custGeom>
              <a:avLst/>
              <a:gdLst>
                <a:gd name="connsiteX0" fmla="*/ 12692 w 14694"/>
                <a:gd name="connsiteY0" fmla="*/ 4205 h 13650"/>
                <a:gd name="connsiteX1" fmla="*/ 13768 w 14694"/>
                <a:gd name="connsiteY1" fmla="*/ 10 h 13650"/>
                <a:gd name="connsiteX2" fmla="*/ 1 w 14694"/>
                <a:gd name="connsiteY2" fmla="*/ 13132 h 13650"/>
                <a:gd name="connsiteX3" fmla="*/ 10326 w 14694"/>
                <a:gd name="connsiteY3" fmla="*/ 6894 h 13650"/>
                <a:gd name="connsiteX4" fmla="*/ 12692 w 14694"/>
                <a:gd name="connsiteY4" fmla="*/ 4205 h 13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4" h="13650">
                  <a:moveTo>
                    <a:pt x="12692" y="4205"/>
                  </a:moveTo>
                  <a:cubicBezTo>
                    <a:pt x="13553" y="3129"/>
                    <a:pt x="16027" y="-205"/>
                    <a:pt x="13768" y="10"/>
                  </a:cubicBezTo>
                  <a:cubicBezTo>
                    <a:pt x="9251" y="1193"/>
                    <a:pt x="-107" y="10658"/>
                    <a:pt x="1" y="13132"/>
                  </a:cubicBezTo>
                  <a:cubicBezTo>
                    <a:pt x="108" y="14960"/>
                    <a:pt x="5486" y="11733"/>
                    <a:pt x="10326" y="6894"/>
                  </a:cubicBezTo>
                  <a:cubicBezTo>
                    <a:pt x="11402" y="5710"/>
                    <a:pt x="12262" y="4742"/>
                    <a:pt x="12692" y="42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4" name="任意多边形: 形状 1761">
              <a:extLst>
                <a:ext uri="{FF2B5EF4-FFF2-40B4-BE49-F238E27FC236}">
                  <a16:creationId xmlns:a16="http://schemas.microsoft.com/office/drawing/2014/main" xmlns="" id="{0D01446F-FCD1-44CE-8FC0-828691B1F572}"/>
                </a:ext>
              </a:extLst>
            </p:cNvPr>
            <p:cNvSpPr/>
            <p:nvPr/>
          </p:nvSpPr>
          <p:spPr>
            <a:xfrm>
              <a:off x="2251687" y="5886935"/>
              <a:ext cx="62345" cy="58098"/>
            </a:xfrm>
            <a:custGeom>
              <a:avLst/>
              <a:gdLst>
                <a:gd name="connsiteX0" fmla="*/ 13233 w 14754"/>
                <a:gd name="connsiteY0" fmla="*/ 3030 h 13749"/>
                <a:gd name="connsiteX1" fmla="*/ 14093 w 14754"/>
                <a:gd name="connsiteY1" fmla="*/ 18 h 13749"/>
                <a:gd name="connsiteX2" fmla="*/ 3 w 14754"/>
                <a:gd name="connsiteY2" fmla="*/ 13463 h 13749"/>
                <a:gd name="connsiteX3" fmla="*/ 9683 w 14754"/>
                <a:gd name="connsiteY3" fmla="*/ 6902 h 13749"/>
                <a:gd name="connsiteX4" fmla="*/ 13233 w 14754"/>
                <a:gd name="connsiteY4" fmla="*/ 3030 h 13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 h="13749">
                  <a:moveTo>
                    <a:pt x="13233" y="3030"/>
                  </a:moveTo>
                  <a:cubicBezTo>
                    <a:pt x="14416" y="1524"/>
                    <a:pt x="15491" y="-197"/>
                    <a:pt x="14093" y="18"/>
                  </a:cubicBezTo>
                  <a:cubicBezTo>
                    <a:pt x="10113" y="1201"/>
                    <a:pt x="-212" y="11527"/>
                    <a:pt x="3" y="13463"/>
                  </a:cubicBezTo>
                  <a:cubicBezTo>
                    <a:pt x="111" y="14753"/>
                    <a:pt x="4951" y="11527"/>
                    <a:pt x="9683" y="6902"/>
                  </a:cubicBezTo>
                  <a:cubicBezTo>
                    <a:pt x="11082" y="5504"/>
                    <a:pt x="12372" y="4105"/>
                    <a:pt x="13233" y="30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5" name="任意多边形: 形状 1762">
              <a:extLst>
                <a:ext uri="{FF2B5EF4-FFF2-40B4-BE49-F238E27FC236}">
                  <a16:creationId xmlns:a16="http://schemas.microsoft.com/office/drawing/2014/main" xmlns="" id="{076B47D9-4ABA-4328-BA03-071CF117D148}"/>
                </a:ext>
              </a:extLst>
            </p:cNvPr>
            <p:cNvSpPr/>
            <p:nvPr/>
          </p:nvSpPr>
          <p:spPr>
            <a:xfrm>
              <a:off x="2337070" y="5863833"/>
              <a:ext cx="62471" cy="58698"/>
            </a:xfrm>
            <a:custGeom>
              <a:avLst/>
              <a:gdLst>
                <a:gd name="connsiteX0" fmla="*/ 18 w 14784"/>
                <a:gd name="connsiteY0" fmla="*/ 13875 h 13891"/>
                <a:gd name="connsiteX1" fmla="*/ 8945 w 14784"/>
                <a:gd name="connsiteY1" fmla="*/ 6991 h 13891"/>
                <a:gd name="connsiteX2" fmla="*/ 14753 w 14784"/>
                <a:gd name="connsiteY2" fmla="*/ 0 h 13891"/>
                <a:gd name="connsiteX3" fmla="*/ 14430 w 14784"/>
                <a:gd name="connsiteY3" fmla="*/ 0 h 13891"/>
                <a:gd name="connsiteX4" fmla="*/ 18 w 14784"/>
                <a:gd name="connsiteY4" fmla="*/ 13875 h 13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4" h="13891">
                  <a:moveTo>
                    <a:pt x="18" y="13875"/>
                  </a:moveTo>
                  <a:cubicBezTo>
                    <a:pt x="986" y="14197"/>
                    <a:pt x="5933" y="9895"/>
                    <a:pt x="8945" y="6991"/>
                  </a:cubicBezTo>
                  <a:cubicBezTo>
                    <a:pt x="11096" y="4948"/>
                    <a:pt x="15183" y="753"/>
                    <a:pt x="14753" y="0"/>
                  </a:cubicBezTo>
                  <a:cubicBezTo>
                    <a:pt x="14645" y="0"/>
                    <a:pt x="14538" y="0"/>
                    <a:pt x="14430" y="0"/>
                  </a:cubicBezTo>
                  <a:cubicBezTo>
                    <a:pt x="11311" y="1291"/>
                    <a:pt x="-520" y="12692"/>
                    <a:pt x="18" y="13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6" name="任意多边形: 形状 1763">
              <a:extLst>
                <a:ext uri="{FF2B5EF4-FFF2-40B4-BE49-F238E27FC236}">
                  <a16:creationId xmlns:a16="http://schemas.microsoft.com/office/drawing/2014/main" xmlns="" id="{A4BC98B9-2CCA-45E2-A8D6-4B15745D4751}"/>
                </a:ext>
              </a:extLst>
            </p:cNvPr>
            <p:cNvSpPr/>
            <p:nvPr/>
          </p:nvSpPr>
          <p:spPr>
            <a:xfrm>
              <a:off x="2400762" y="5840656"/>
              <a:ext cx="62281" cy="59535"/>
            </a:xfrm>
            <a:custGeom>
              <a:avLst/>
              <a:gdLst>
                <a:gd name="connsiteX0" fmla="*/ 14738 w 14739"/>
                <a:gd name="connsiteY0" fmla="*/ 0 h 14089"/>
                <a:gd name="connsiteX1" fmla="*/ 14630 w 14739"/>
                <a:gd name="connsiteY1" fmla="*/ 0 h 14089"/>
                <a:gd name="connsiteX2" fmla="*/ 3 w 14739"/>
                <a:gd name="connsiteY2" fmla="*/ 14090 h 14089"/>
                <a:gd name="connsiteX3" fmla="*/ 8284 w 14739"/>
                <a:gd name="connsiteY3" fmla="*/ 7099 h 14089"/>
                <a:gd name="connsiteX4" fmla="*/ 8284 w 14739"/>
                <a:gd name="connsiteY4" fmla="*/ 7099 h 14089"/>
                <a:gd name="connsiteX5" fmla="*/ 14738 w 14739"/>
                <a:gd name="connsiteY5" fmla="*/ 0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9" h="14089">
                  <a:moveTo>
                    <a:pt x="14738" y="0"/>
                  </a:moveTo>
                  <a:cubicBezTo>
                    <a:pt x="14738" y="0"/>
                    <a:pt x="14630" y="0"/>
                    <a:pt x="14630" y="0"/>
                  </a:cubicBezTo>
                  <a:cubicBezTo>
                    <a:pt x="12802" y="968"/>
                    <a:pt x="-213" y="13014"/>
                    <a:pt x="3" y="14090"/>
                  </a:cubicBezTo>
                  <a:cubicBezTo>
                    <a:pt x="971" y="13875"/>
                    <a:pt x="5595" y="9680"/>
                    <a:pt x="8284" y="7099"/>
                  </a:cubicBezTo>
                  <a:lnTo>
                    <a:pt x="8284" y="7099"/>
                  </a:lnTo>
                  <a:cubicBezTo>
                    <a:pt x="8392" y="6884"/>
                    <a:pt x="14845" y="753"/>
                    <a:pt x="147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7" name="任意多边形: 形状 1764">
              <a:extLst>
                <a:ext uri="{FF2B5EF4-FFF2-40B4-BE49-F238E27FC236}">
                  <a16:creationId xmlns:a16="http://schemas.microsoft.com/office/drawing/2014/main" xmlns="" id="{C5BBDD02-DFDB-42B4-B33A-20258DE7D809}"/>
                </a:ext>
              </a:extLst>
            </p:cNvPr>
            <p:cNvSpPr/>
            <p:nvPr/>
          </p:nvSpPr>
          <p:spPr>
            <a:xfrm>
              <a:off x="2441222" y="5817474"/>
              <a:ext cx="62716" cy="59991"/>
            </a:xfrm>
            <a:custGeom>
              <a:avLst/>
              <a:gdLst>
                <a:gd name="connsiteX0" fmla="*/ 0 w 14842"/>
                <a:gd name="connsiteY0" fmla="*/ 14197 h 14197"/>
                <a:gd name="connsiteX1" fmla="*/ 7529 w 14842"/>
                <a:gd name="connsiteY1" fmla="*/ 7206 h 14197"/>
                <a:gd name="connsiteX2" fmla="*/ 14843 w 14842"/>
                <a:gd name="connsiteY2" fmla="*/ 0 h 14197"/>
                <a:gd name="connsiteX3" fmla="*/ 0 w 14842"/>
                <a:gd name="connsiteY3" fmla="*/ 14197 h 14197"/>
              </a:gdLst>
              <a:ahLst/>
              <a:cxnLst>
                <a:cxn ang="0">
                  <a:pos x="connsiteX0" y="connsiteY0"/>
                </a:cxn>
                <a:cxn ang="0">
                  <a:pos x="connsiteX1" y="connsiteY1"/>
                </a:cxn>
                <a:cxn ang="0">
                  <a:pos x="connsiteX2" y="connsiteY2"/>
                </a:cxn>
                <a:cxn ang="0">
                  <a:pos x="connsiteX3" y="connsiteY3"/>
                </a:cxn>
              </a:cxnLst>
              <a:rect l="l" t="t" r="r" b="b"/>
              <a:pathLst>
                <a:path w="14842" h="14197">
                  <a:moveTo>
                    <a:pt x="0" y="14197"/>
                  </a:moveTo>
                  <a:cubicBezTo>
                    <a:pt x="753" y="13552"/>
                    <a:pt x="4195" y="10433"/>
                    <a:pt x="7529" y="7206"/>
                  </a:cubicBezTo>
                  <a:cubicBezTo>
                    <a:pt x="7636" y="7099"/>
                    <a:pt x="14520" y="538"/>
                    <a:pt x="14843" y="0"/>
                  </a:cubicBezTo>
                  <a:cubicBezTo>
                    <a:pt x="14628" y="108"/>
                    <a:pt x="323" y="13660"/>
                    <a:pt x="0" y="14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1" name="任意多边形: 形状 1778">
              <a:extLst>
                <a:ext uri="{FF2B5EF4-FFF2-40B4-BE49-F238E27FC236}">
                  <a16:creationId xmlns:a16="http://schemas.microsoft.com/office/drawing/2014/main" xmlns="" id="{D7A00A8C-13FF-4BE9-86AF-5160584AAA5A}"/>
                </a:ext>
              </a:extLst>
            </p:cNvPr>
            <p:cNvSpPr/>
            <p:nvPr/>
          </p:nvSpPr>
          <p:spPr>
            <a:xfrm>
              <a:off x="83290" y="6157884"/>
              <a:ext cx="56877" cy="49533"/>
            </a:xfrm>
            <a:custGeom>
              <a:avLst/>
              <a:gdLst>
                <a:gd name="connsiteX0" fmla="*/ 13457 w 13460"/>
                <a:gd name="connsiteY0" fmla="*/ 6453 h 11722"/>
                <a:gd name="connsiteX1" fmla="*/ 6143 w 13460"/>
                <a:gd name="connsiteY1" fmla="*/ 0 h 11722"/>
                <a:gd name="connsiteX2" fmla="*/ 1625 w 13460"/>
                <a:gd name="connsiteY2" fmla="*/ 9250 h 11722"/>
                <a:gd name="connsiteX3" fmla="*/ 13457 w 13460"/>
                <a:gd name="connsiteY3" fmla="*/ 6453 h 11722"/>
              </a:gdLst>
              <a:ahLst/>
              <a:cxnLst>
                <a:cxn ang="0">
                  <a:pos x="connsiteX0" y="connsiteY0"/>
                </a:cxn>
                <a:cxn ang="0">
                  <a:pos x="connsiteX1" y="connsiteY1"/>
                </a:cxn>
                <a:cxn ang="0">
                  <a:pos x="connsiteX2" y="connsiteY2"/>
                </a:cxn>
                <a:cxn ang="0">
                  <a:pos x="connsiteX3" y="connsiteY3"/>
                </a:cxn>
              </a:cxnLst>
              <a:rect l="l" t="t" r="r" b="b"/>
              <a:pathLst>
                <a:path w="13460" h="11722">
                  <a:moveTo>
                    <a:pt x="13457" y="6453"/>
                  </a:moveTo>
                  <a:cubicBezTo>
                    <a:pt x="13564" y="3872"/>
                    <a:pt x="11306" y="215"/>
                    <a:pt x="6143" y="0"/>
                  </a:cubicBezTo>
                  <a:cubicBezTo>
                    <a:pt x="12" y="323"/>
                    <a:pt x="-1601" y="5700"/>
                    <a:pt x="1625" y="9250"/>
                  </a:cubicBezTo>
                  <a:cubicBezTo>
                    <a:pt x="5605" y="13660"/>
                    <a:pt x="13349" y="11831"/>
                    <a:pt x="13457" y="64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2" name="任意多边形: 形状 1779">
              <a:extLst>
                <a:ext uri="{FF2B5EF4-FFF2-40B4-BE49-F238E27FC236}">
                  <a16:creationId xmlns:a16="http://schemas.microsoft.com/office/drawing/2014/main" xmlns="" id="{BC767D60-611E-4FAD-B492-B2D51349C2A2}"/>
                </a:ext>
              </a:extLst>
            </p:cNvPr>
            <p:cNvSpPr/>
            <p:nvPr/>
          </p:nvSpPr>
          <p:spPr>
            <a:xfrm>
              <a:off x="300562" y="6154250"/>
              <a:ext cx="56644" cy="49173"/>
            </a:xfrm>
            <a:custGeom>
              <a:avLst/>
              <a:gdLst>
                <a:gd name="connsiteX0" fmla="*/ 13342 w 13405"/>
                <a:gd name="connsiteY0" fmla="*/ 6346 h 11637"/>
                <a:gd name="connsiteX1" fmla="*/ 6889 w 13405"/>
                <a:gd name="connsiteY1" fmla="*/ 0 h 11637"/>
                <a:gd name="connsiteX2" fmla="*/ 1081 w 13405"/>
                <a:gd name="connsiteY2" fmla="*/ 9357 h 11637"/>
                <a:gd name="connsiteX3" fmla="*/ 13342 w 13405"/>
                <a:gd name="connsiteY3" fmla="*/ 6346 h 11637"/>
              </a:gdLst>
              <a:ahLst/>
              <a:cxnLst>
                <a:cxn ang="0">
                  <a:pos x="connsiteX0" y="connsiteY0"/>
                </a:cxn>
                <a:cxn ang="0">
                  <a:pos x="connsiteX1" y="connsiteY1"/>
                </a:cxn>
                <a:cxn ang="0">
                  <a:pos x="connsiteX2" y="connsiteY2"/>
                </a:cxn>
                <a:cxn ang="0">
                  <a:pos x="connsiteX3" y="connsiteY3"/>
                </a:cxn>
              </a:cxnLst>
              <a:rect l="l" t="t" r="r" b="b"/>
              <a:pathLst>
                <a:path w="13405" h="11637">
                  <a:moveTo>
                    <a:pt x="13342" y="6346"/>
                  </a:moveTo>
                  <a:cubicBezTo>
                    <a:pt x="13772" y="3765"/>
                    <a:pt x="12051" y="108"/>
                    <a:pt x="6889" y="0"/>
                  </a:cubicBezTo>
                  <a:cubicBezTo>
                    <a:pt x="866" y="430"/>
                    <a:pt x="-1608" y="5808"/>
                    <a:pt x="1081" y="9357"/>
                  </a:cubicBezTo>
                  <a:cubicBezTo>
                    <a:pt x="4523" y="13552"/>
                    <a:pt x="12589" y="11616"/>
                    <a:pt x="13342"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3" name="任意多边形: 形状 1780">
              <a:extLst>
                <a:ext uri="{FF2B5EF4-FFF2-40B4-BE49-F238E27FC236}">
                  <a16:creationId xmlns:a16="http://schemas.microsoft.com/office/drawing/2014/main" xmlns="" id="{53CE566D-7E7C-4670-8282-69B49E459BF7}"/>
                </a:ext>
              </a:extLst>
            </p:cNvPr>
            <p:cNvSpPr/>
            <p:nvPr/>
          </p:nvSpPr>
          <p:spPr>
            <a:xfrm>
              <a:off x="517914" y="6147887"/>
              <a:ext cx="57308" cy="49980"/>
            </a:xfrm>
            <a:custGeom>
              <a:avLst/>
              <a:gdLst>
                <a:gd name="connsiteX0" fmla="*/ 7724 w 13562"/>
                <a:gd name="connsiteY0" fmla="*/ 0 h 11828"/>
                <a:gd name="connsiteX1" fmla="*/ 410 w 13562"/>
                <a:gd name="connsiteY1" fmla="*/ 8927 h 11828"/>
                <a:gd name="connsiteX2" fmla="*/ 13317 w 13562"/>
                <a:gd name="connsiteY2" fmla="*/ 6346 h 11828"/>
                <a:gd name="connsiteX3" fmla="*/ 13317 w 13562"/>
                <a:gd name="connsiteY3" fmla="*/ 6346 h 11828"/>
                <a:gd name="connsiteX4" fmla="*/ 7724 w 13562"/>
                <a:gd name="connsiteY4" fmla="*/ 0 h 1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62" h="11828">
                  <a:moveTo>
                    <a:pt x="7724" y="0"/>
                  </a:moveTo>
                  <a:cubicBezTo>
                    <a:pt x="1593" y="430"/>
                    <a:pt x="-1096" y="5700"/>
                    <a:pt x="410" y="8927"/>
                  </a:cubicBezTo>
                  <a:cubicBezTo>
                    <a:pt x="2776" y="13875"/>
                    <a:pt x="11596" y="12154"/>
                    <a:pt x="13317" y="6346"/>
                  </a:cubicBezTo>
                  <a:lnTo>
                    <a:pt x="13317" y="6346"/>
                  </a:lnTo>
                  <a:cubicBezTo>
                    <a:pt x="14177" y="3657"/>
                    <a:pt x="12886" y="0"/>
                    <a:pt x="77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4" name="任意多边形: 形状 1781">
              <a:extLst>
                <a:ext uri="{FF2B5EF4-FFF2-40B4-BE49-F238E27FC236}">
                  <a16:creationId xmlns:a16="http://schemas.microsoft.com/office/drawing/2014/main" xmlns="" id="{8D9F5E49-8DE5-43BF-AC08-EAF4AE73AA1E}"/>
                </a:ext>
              </a:extLst>
            </p:cNvPr>
            <p:cNvSpPr/>
            <p:nvPr/>
          </p:nvSpPr>
          <p:spPr>
            <a:xfrm>
              <a:off x="734231" y="6139254"/>
              <a:ext cx="57895" cy="50247"/>
            </a:xfrm>
            <a:custGeom>
              <a:avLst/>
              <a:gdLst>
                <a:gd name="connsiteX0" fmla="*/ 8589 w 13701"/>
                <a:gd name="connsiteY0" fmla="*/ 0 h 11891"/>
                <a:gd name="connsiteX1" fmla="*/ 200 w 13701"/>
                <a:gd name="connsiteY1" fmla="*/ 9035 h 11891"/>
                <a:gd name="connsiteX2" fmla="*/ 13322 w 13701"/>
                <a:gd name="connsiteY2" fmla="*/ 6238 h 11891"/>
                <a:gd name="connsiteX3" fmla="*/ 8589 w 13701"/>
                <a:gd name="connsiteY3" fmla="*/ 0 h 11891"/>
              </a:gdLst>
              <a:ahLst/>
              <a:cxnLst>
                <a:cxn ang="0">
                  <a:pos x="connsiteX0" y="connsiteY0"/>
                </a:cxn>
                <a:cxn ang="0">
                  <a:pos x="connsiteX1" y="connsiteY1"/>
                </a:cxn>
                <a:cxn ang="0">
                  <a:pos x="connsiteX2" y="connsiteY2"/>
                </a:cxn>
                <a:cxn ang="0">
                  <a:pos x="connsiteX3" y="connsiteY3"/>
                </a:cxn>
              </a:cxnLst>
              <a:rect l="l" t="t" r="r" b="b"/>
              <a:pathLst>
                <a:path w="13701" h="11891">
                  <a:moveTo>
                    <a:pt x="8589" y="0"/>
                  </a:moveTo>
                  <a:cubicBezTo>
                    <a:pt x="2458" y="538"/>
                    <a:pt x="-876" y="5808"/>
                    <a:pt x="200" y="9035"/>
                  </a:cubicBezTo>
                  <a:cubicBezTo>
                    <a:pt x="1813" y="13982"/>
                    <a:pt x="10740" y="12154"/>
                    <a:pt x="13322" y="6238"/>
                  </a:cubicBezTo>
                  <a:cubicBezTo>
                    <a:pt x="14290" y="3657"/>
                    <a:pt x="13644" y="0"/>
                    <a:pt x="85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5" name="任意多边形: 形状 1782">
              <a:extLst>
                <a:ext uri="{FF2B5EF4-FFF2-40B4-BE49-F238E27FC236}">
                  <a16:creationId xmlns:a16="http://schemas.microsoft.com/office/drawing/2014/main" xmlns="" id="{067DF41D-DB77-4F34-8BD3-44F675ABF395}"/>
                </a:ext>
              </a:extLst>
            </p:cNvPr>
            <p:cNvSpPr/>
            <p:nvPr/>
          </p:nvSpPr>
          <p:spPr>
            <a:xfrm>
              <a:off x="946711" y="6128791"/>
              <a:ext cx="59526" cy="50221"/>
            </a:xfrm>
            <a:custGeom>
              <a:avLst/>
              <a:gdLst>
                <a:gd name="connsiteX0" fmla="*/ 13266 w 14087"/>
                <a:gd name="connsiteY0" fmla="*/ 6240 h 11885"/>
                <a:gd name="connsiteX1" fmla="*/ 9609 w 14087"/>
                <a:gd name="connsiteY1" fmla="*/ 2 h 11885"/>
                <a:gd name="connsiteX2" fmla="*/ 144 w 14087"/>
                <a:gd name="connsiteY2" fmla="*/ 9682 h 11885"/>
                <a:gd name="connsiteX3" fmla="*/ 13266 w 14087"/>
                <a:gd name="connsiteY3" fmla="*/ 6240 h 11885"/>
              </a:gdLst>
              <a:ahLst/>
              <a:cxnLst>
                <a:cxn ang="0">
                  <a:pos x="connsiteX0" y="connsiteY0"/>
                </a:cxn>
                <a:cxn ang="0">
                  <a:pos x="connsiteX1" y="connsiteY1"/>
                </a:cxn>
                <a:cxn ang="0">
                  <a:pos x="connsiteX2" y="connsiteY2"/>
                </a:cxn>
                <a:cxn ang="0">
                  <a:pos x="connsiteX3" y="connsiteY3"/>
                </a:cxn>
              </a:cxnLst>
              <a:rect l="l" t="t" r="r" b="b"/>
              <a:pathLst>
                <a:path w="14087" h="11885">
                  <a:moveTo>
                    <a:pt x="13266" y="6240"/>
                  </a:moveTo>
                  <a:cubicBezTo>
                    <a:pt x="14772" y="3659"/>
                    <a:pt x="14557" y="-105"/>
                    <a:pt x="9609" y="2"/>
                  </a:cubicBezTo>
                  <a:cubicBezTo>
                    <a:pt x="3156" y="648"/>
                    <a:pt x="-824" y="6456"/>
                    <a:pt x="144" y="9682"/>
                  </a:cubicBezTo>
                  <a:cubicBezTo>
                    <a:pt x="1650" y="13877"/>
                    <a:pt x="10147" y="11726"/>
                    <a:pt x="13266" y="62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6" name="任意多边形: 形状 1783">
              <a:extLst>
                <a:ext uri="{FF2B5EF4-FFF2-40B4-BE49-F238E27FC236}">
                  <a16:creationId xmlns:a16="http://schemas.microsoft.com/office/drawing/2014/main" xmlns="" id="{0802C830-168B-4726-A58F-15EC37A359E1}"/>
                </a:ext>
              </a:extLst>
            </p:cNvPr>
            <p:cNvSpPr/>
            <p:nvPr/>
          </p:nvSpPr>
          <p:spPr>
            <a:xfrm>
              <a:off x="1154848" y="6115611"/>
              <a:ext cx="60426" cy="50745"/>
            </a:xfrm>
            <a:custGeom>
              <a:avLst/>
              <a:gdLst>
                <a:gd name="connsiteX0" fmla="*/ 13055 w 14300"/>
                <a:gd name="connsiteY0" fmla="*/ 6241 h 12009"/>
                <a:gd name="connsiteX1" fmla="*/ 10474 w 14300"/>
                <a:gd name="connsiteY1" fmla="*/ 2 h 12009"/>
                <a:gd name="connsiteX2" fmla="*/ 41 w 14300"/>
                <a:gd name="connsiteY2" fmla="*/ 9790 h 12009"/>
                <a:gd name="connsiteX3" fmla="*/ 13055 w 14300"/>
                <a:gd name="connsiteY3" fmla="*/ 6241 h 12009"/>
              </a:gdLst>
              <a:ahLst/>
              <a:cxnLst>
                <a:cxn ang="0">
                  <a:pos x="connsiteX0" y="connsiteY0"/>
                </a:cxn>
                <a:cxn ang="0">
                  <a:pos x="connsiteX1" y="connsiteY1"/>
                </a:cxn>
                <a:cxn ang="0">
                  <a:pos x="connsiteX2" y="connsiteY2"/>
                </a:cxn>
                <a:cxn ang="0">
                  <a:pos x="connsiteX3" y="connsiteY3"/>
                </a:cxn>
              </a:cxnLst>
              <a:rect l="l" t="t" r="r" b="b"/>
              <a:pathLst>
                <a:path w="14300" h="12009">
                  <a:moveTo>
                    <a:pt x="13055" y="6241"/>
                  </a:moveTo>
                  <a:cubicBezTo>
                    <a:pt x="14884" y="3552"/>
                    <a:pt x="15206" y="-105"/>
                    <a:pt x="10474" y="2"/>
                  </a:cubicBezTo>
                  <a:cubicBezTo>
                    <a:pt x="4343" y="648"/>
                    <a:pt x="-497" y="6563"/>
                    <a:pt x="41" y="9790"/>
                  </a:cubicBezTo>
                  <a:cubicBezTo>
                    <a:pt x="794" y="14092"/>
                    <a:pt x="9291" y="11726"/>
                    <a:pt x="13055" y="624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7" name="任意多边形: 形状 1784">
              <a:extLst>
                <a:ext uri="{FF2B5EF4-FFF2-40B4-BE49-F238E27FC236}">
                  <a16:creationId xmlns:a16="http://schemas.microsoft.com/office/drawing/2014/main" xmlns="" id="{4BD5E172-8821-40DE-B8E6-268F7590B6BD}"/>
                </a:ext>
              </a:extLst>
            </p:cNvPr>
            <p:cNvSpPr/>
            <p:nvPr/>
          </p:nvSpPr>
          <p:spPr>
            <a:xfrm>
              <a:off x="1355767" y="6100158"/>
              <a:ext cx="61630" cy="51180"/>
            </a:xfrm>
            <a:custGeom>
              <a:avLst/>
              <a:gdLst>
                <a:gd name="connsiteX0" fmla="*/ 33 w 14585"/>
                <a:gd name="connsiteY0" fmla="*/ 10328 h 12112"/>
                <a:gd name="connsiteX1" fmla="*/ 12832 w 14585"/>
                <a:gd name="connsiteY1" fmla="*/ 6240 h 12112"/>
                <a:gd name="connsiteX2" fmla="*/ 11326 w 14585"/>
                <a:gd name="connsiteY2" fmla="*/ 2 h 12112"/>
                <a:gd name="connsiteX3" fmla="*/ 33 w 14585"/>
                <a:gd name="connsiteY3" fmla="*/ 10328 h 12112"/>
              </a:gdLst>
              <a:ahLst/>
              <a:cxnLst>
                <a:cxn ang="0">
                  <a:pos x="connsiteX0" y="connsiteY0"/>
                </a:cxn>
                <a:cxn ang="0">
                  <a:pos x="connsiteX1" y="connsiteY1"/>
                </a:cxn>
                <a:cxn ang="0">
                  <a:pos x="connsiteX2" y="connsiteY2"/>
                </a:cxn>
                <a:cxn ang="0">
                  <a:pos x="connsiteX3" y="connsiteY3"/>
                </a:cxn>
              </a:cxnLst>
              <a:rect l="l" t="t" r="r" b="b"/>
              <a:pathLst>
                <a:path w="14585" h="12112">
                  <a:moveTo>
                    <a:pt x="33" y="10328"/>
                  </a:moveTo>
                  <a:cubicBezTo>
                    <a:pt x="678" y="14092"/>
                    <a:pt x="8637" y="11511"/>
                    <a:pt x="12832" y="6240"/>
                  </a:cubicBezTo>
                  <a:cubicBezTo>
                    <a:pt x="14983" y="3552"/>
                    <a:pt x="15844" y="-105"/>
                    <a:pt x="11326" y="2"/>
                  </a:cubicBezTo>
                  <a:cubicBezTo>
                    <a:pt x="5626" y="755"/>
                    <a:pt x="-505" y="6993"/>
                    <a:pt x="33" y="103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8" name="任意多边形: 形状 1785">
              <a:extLst>
                <a:ext uri="{FF2B5EF4-FFF2-40B4-BE49-F238E27FC236}">
                  <a16:creationId xmlns:a16="http://schemas.microsoft.com/office/drawing/2014/main" xmlns="" id="{9913E633-8F1C-4B87-804D-B5B67BCE2339}"/>
                </a:ext>
              </a:extLst>
            </p:cNvPr>
            <p:cNvSpPr/>
            <p:nvPr/>
          </p:nvSpPr>
          <p:spPr>
            <a:xfrm>
              <a:off x="1542162" y="6083311"/>
              <a:ext cx="61571" cy="51852"/>
            </a:xfrm>
            <a:custGeom>
              <a:avLst/>
              <a:gdLst>
                <a:gd name="connsiteX0" fmla="*/ 12065 w 14571"/>
                <a:gd name="connsiteY0" fmla="*/ 9 h 12271"/>
                <a:gd name="connsiteX1" fmla="*/ 19 w 14571"/>
                <a:gd name="connsiteY1" fmla="*/ 10872 h 12271"/>
                <a:gd name="connsiteX2" fmla="*/ 12173 w 14571"/>
                <a:gd name="connsiteY2" fmla="*/ 6247 h 12271"/>
                <a:gd name="connsiteX3" fmla="*/ 12065 w 14571"/>
                <a:gd name="connsiteY3" fmla="*/ 9 h 12271"/>
              </a:gdLst>
              <a:ahLst/>
              <a:cxnLst>
                <a:cxn ang="0">
                  <a:pos x="connsiteX0" y="connsiteY0"/>
                </a:cxn>
                <a:cxn ang="0">
                  <a:pos x="connsiteX1" y="connsiteY1"/>
                </a:cxn>
                <a:cxn ang="0">
                  <a:pos x="connsiteX2" y="connsiteY2"/>
                </a:cxn>
                <a:cxn ang="0">
                  <a:pos x="connsiteX3" y="connsiteY3"/>
                </a:cxn>
              </a:cxnLst>
              <a:rect l="l" t="t" r="r" b="b"/>
              <a:pathLst>
                <a:path w="14571" h="12271">
                  <a:moveTo>
                    <a:pt x="12065" y="9"/>
                  </a:moveTo>
                  <a:cubicBezTo>
                    <a:pt x="6473" y="869"/>
                    <a:pt x="-411" y="7645"/>
                    <a:pt x="19" y="10872"/>
                  </a:cubicBezTo>
                  <a:cubicBezTo>
                    <a:pt x="449" y="14099"/>
                    <a:pt x="7763" y="11410"/>
                    <a:pt x="12173" y="6247"/>
                  </a:cubicBezTo>
                  <a:cubicBezTo>
                    <a:pt x="14539" y="3558"/>
                    <a:pt x="16153" y="-206"/>
                    <a:pt x="12065" y="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9" name="任意多边形: 形状 1786">
              <a:extLst>
                <a:ext uri="{FF2B5EF4-FFF2-40B4-BE49-F238E27FC236}">
                  <a16:creationId xmlns:a16="http://schemas.microsoft.com/office/drawing/2014/main" xmlns="" id="{82EA5BDA-CF09-45DF-B80A-29E528B61DE4}"/>
                </a:ext>
              </a:extLst>
            </p:cNvPr>
            <p:cNvSpPr/>
            <p:nvPr/>
          </p:nvSpPr>
          <p:spPr>
            <a:xfrm>
              <a:off x="1709479" y="6065132"/>
              <a:ext cx="62201" cy="52626"/>
            </a:xfrm>
            <a:custGeom>
              <a:avLst/>
              <a:gdLst>
                <a:gd name="connsiteX0" fmla="*/ 12266 w 14720"/>
                <a:gd name="connsiteY0" fmla="*/ 5710 h 12454"/>
                <a:gd name="connsiteX1" fmla="*/ 12804 w 14720"/>
                <a:gd name="connsiteY1" fmla="*/ 9 h 12454"/>
                <a:gd name="connsiteX2" fmla="*/ 4 w 14720"/>
                <a:gd name="connsiteY2" fmla="*/ 11410 h 12454"/>
                <a:gd name="connsiteX3" fmla="*/ 11620 w 14720"/>
                <a:gd name="connsiteY3" fmla="*/ 6355 h 12454"/>
                <a:gd name="connsiteX4" fmla="*/ 12266 w 14720"/>
                <a:gd name="connsiteY4" fmla="*/ 5710 h 12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0" h="12454">
                  <a:moveTo>
                    <a:pt x="12266" y="5710"/>
                  </a:moveTo>
                  <a:cubicBezTo>
                    <a:pt x="14417" y="3344"/>
                    <a:pt x="16245" y="-206"/>
                    <a:pt x="12804" y="9"/>
                  </a:cubicBezTo>
                  <a:cubicBezTo>
                    <a:pt x="7426" y="870"/>
                    <a:pt x="-211" y="8291"/>
                    <a:pt x="4" y="11410"/>
                  </a:cubicBezTo>
                  <a:cubicBezTo>
                    <a:pt x="220" y="14099"/>
                    <a:pt x="6888" y="11303"/>
                    <a:pt x="11620" y="6355"/>
                  </a:cubicBezTo>
                  <a:cubicBezTo>
                    <a:pt x="11836" y="6140"/>
                    <a:pt x="12051" y="5817"/>
                    <a:pt x="12266" y="57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0" name="任意多边形: 形状 1787">
              <a:extLst>
                <a:ext uri="{FF2B5EF4-FFF2-40B4-BE49-F238E27FC236}">
                  <a16:creationId xmlns:a16="http://schemas.microsoft.com/office/drawing/2014/main" xmlns="" id="{8EF2775E-1B96-4428-A918-39C1B8C21496}"/>
                </a:ext>
              </a:extLst>
            </p:cNvPr>
            <p:cNvSpPr/>
            <p:nvPr/>
          </p:nvSpPr>
          <p:spPr>
            <a:xfrm>
              <a:off x="1859006" y="6045555"/>
              <a:ext cx="62454" cy="53298"/>
            </a:xfrm>
            <a:custGeom>
              <a:avLst/>
              <a:gdLst>
                <a:gd name="connsiteX0" fmla="*/ 10975 w 14780"/>
                <a:gd name="connsiteY0" fmla="*/ 6363 h 12613"/>
                <a:gd name="connsiteX1" fmla="*/ 12803 w 14780"/>
                <a:gd name="connsiteY1" fmla="*/ 4427 h 12613"/>
                <a:gd name="connsiteX2" fmla="*/ 13341 w 14780"/>
                <a:gd name="connsiteY2" fmla="*/ 17 h 12613"/>
                <a:gd name="connsiteX3" fmla="*/ 4 w 14780"/>
                <a:gd name="connsiteY3" fmla="*/ 11848 h 12613"/>
                <a:gd name="connsiteX4" fmla="*/ 10975 w 14780"/>
                <a:gd name="connsiteY4" fmla="*/ 6363 h 12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0" h="12613">
                  <a:moveTo>
                    <a:pt x="10975" y="6363"/>
                  </a:moveTo>
                  <a:cubicBezTo>
                    <a:pt x="11620" y="5825"/>
                    <a:pt x="12265" y="4965"/>
                    <a:pt x="12803" y="4427"/>
                  </a:cubicBezTo>
                  <a:cubicBezTo>
                    <a:pt x="13233" y="3997"/>
                    <a:pt x="16675" y="-305"/>
                    <a:pt x="13341" y="17"/>
                  </a:cubicBezTo>
                  <a:cubicBezTo>
                    <a:pt x="8393" y="985"/>
                    <a:pt x="-211" y="9160"/>
                    <a:pt x="4" y="11848"/>
                  </a:cubicBezTo>
                  <a:cubicBezTo>
                    <a:pt x="4" y="14107"/>
                    <a:pt x="6135" y="11095"/>
                    <a:pt x="10975" y="63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1" name="任意多边形: 形状 1788">
              <a:extLst>
                <a:ext uri="{FF2B5EF4-FFF2-40B4-BE49-F238E27FC236}">
                  <a16:creationId xmlns:a16="http://schemas.microsoft.com/office/drawing/2014/main" xmlns="" id="{42D1CDD8-5586-438C-B908-327B7AD33449}"/>
                </a:ext>
              </a:extLst>
            </p:cNvPr>
            <p:cNvSpPr/>
            <p:nvPr/>
          </p:nvSpPr>
          <p:spPr>
            <a:xfrm>
              <a:off x="1987638" y="6025577"/>
              <a:ext cx="63346" cy="53940"/>
            </a:xfrm>
            <a:custGeom>
              <a:avLst/>
              <a:gdLst>
                <a:gd name="connsiteX0" fmla="*/ 10541 w 14991"/>
                <a:gd name="connsiteY0" fmla="*/ 6467 h 12765"/>
                <a:gd name="connsiteX1" fmla="*/ 13445 w 14991"/>
                <a:gd name="connsiteY1" fmla="*/ 3348 h 12765"/>
                <a:gd name="connsiteX2" fmla="*/ 13983 w 14991"/>
                <a:gd name="connsiteY2" fmla="*/ 13 h 12765"/>
                <a:gd name="connsiteX3" fmla="*/ 1 w 14991"/>
                <a:gd name="connsiteY3" fmla="*/ 12275 h 12765"/>
                <a:gd name="connsiteX4" fmla="*/ 10541 w 14991"/>
                <a:gd name="connsiteY4" fmla="*/ 6467 h 12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1" h="12765">
                  <a:moveTo>
                    <a:pt x="10541" y="6467"/>
                  </a:moveTo>
                  <a:cubicBezTo>
                    <a:pt x="11725" y="5391"/>
                    <a:pt x="12800" y="4315"/>
                    <a:pt x="13445" y="3348"/>
                  </a:cubicBezTo>
                  <a:cubicBezTo>
                    <a:pt x="14306" y="2272"/>
                    <a:pt x="16134" y="-202"/>
                    <a:pt x="13983" y="13"/>
                  </a:cubicBezTo>
                  <a:cubicBezTo>
                    <a:pt x="9358" y="1089"/>
                    <a:pt x="-107" y="9908"/>
                    <a:pt x="1" y="12275"/>
                  </a:cubicBezTo>
                  <a:cubicBezTo>
                    <a:pt x="216" y="13995"/>
                    <a:pt x="5701" y="10984"/>
                    <a:pt x="10541" y="64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2" name="任意多边形: 形状 1789">
              <a:extLst>
                <a:ext uri="{FF2B5EF4-FFF2-40B4-BE49-F238E27FC236}">
                  <a16:creationId xmlns:a16="http://schemas.microsoft.com/office/drawing/2014/main" xmlns="" id="{8FCE3C30-A5A4-452A-B8F4-D184375BD544}"/>
                </a:ext>
              </a:extLst>
            </p:cNvPr>
            <p:cNvSpPr/>
            <p:nvPr/>
          </p:nvSpPr>
          <p:spPr>
            <a:xfrm>
              <a:off x="2097613" y="6004233"/>
              <a:ext cx="63823" cy="54641"/>
            </a:xfrm>
            <a:custGeom>
              <a:avLst/>
              <a:gdLst>
                <a:gd name="connsiteX0" fmla="*/ 9898 w 15104"/>
                <a:gd name="connsiteY0" fmla="*/ 6570 h 12931"/>
                <a:gd name="connsiteX1" fmla="*/ 13986 w 15104"/>
                <a:gd name="connsiteY1" fmla="*/ 2375 h 12931"/>
                <a:gd name="connsiteX2" fmla="*/ 14416 w 15104"/>
                <a:gd name="connsiteY2" fmla="*/ 9 h 12931"/>
                <a:gd name="connsiteX3" fmla="*/ 3 w 15104"/>
                <a:gd name="connsiteY3" fmla="*/ 12593 h 12931"/>
                <a:gd name="connsiteX4" fmla="*/ 9898 w 15104"/>
                <a:gd name="connsiteY4" fmla="*/ 6570 h 12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04" h="12931">
                  <a:moveTo>
                    <a:pt x="9898" y="6570"/>
                  </a:moveTo>
                  <a:cubicBezTo>
                    <a:pt x="12265" y="4419"/>
                    <a:pt x="13555" y="2913"/>
                    <a:pt x="13986" y="2375"/>
                  </a:cubicBezTo>
                  <a:cubicBezTo>
                    <a:pt x="15276" y="762"/>
                    <a:pt x="15491" y="-99"/>
                    <a:pt x="14416" y="9"/>
                  </a:cubicBezTo>
                  <a:cubicBezTo>
                    <a:pt x="10329" y="1192"/>
                    <a:pt x="-212" y="10765"/>
                    <a:pt x="3" y="12593"/>
                  </a:cubicBezTo>
                  <a:cubicBezTo>
                    <a:pt x="111" y="13991"/>
                    <a:pt x="5058" y="10872"/>
                    <a:pt x="9898" y="65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3" name="任意多边形: 形状 1790">
              <a:extLst>
                <a:ext uri="{FF2B5EF4-FFF2-40B4-BE49-F238E27FC236}">
                  <a16:creationId xmlns:a16="http://schemas.microsoft.com/office/drawing/2014/main" xmlns="" id="{5AAA347D-5987-45F7-9DA3-EE6E2BD00026}"/>
                </a:ext>
              </a:extLst>
            </p:cNvPr>
            <p:cNvSpPr/>
            <p:nvPr/>
          </p:nvSpPr>
          <p:spPr>
            <a:xfrm>
              <a:off x="2187057" y="5983354"/>
              <a:ext cx="64360" cy="55038"/>
            </a:xfrm>
            <a:custGeom>
              <a:avLst/>
              <a:gdLst>
                <a:gd name="connsiteX0" fmla="*/ 25 w 15231"/>
                <a:gd name="connsiteY0" fmla="*/ 13017 h 13025"/>
                <a:gd name="connsiteX1" fmla="*/ 9275 w 15231"/>
                <a:gd name="connsiteY1" fmla="*/ 6563 h 13025"/>
                <a:gd name="connsiteX2" fmla="*/ 14760 w 15231"/>
                <a:gd name="connsiteY2" fmla="*/ 1078 h 13025"/>
                <a:gd name="connsiteX3" fmla="*/ 14868 w 15231"/>
                <a:gd name="connsiteY3" fmla="*/ 3 h 13025"/>
                <a:gd name="connsiteX4" fmla="*/ 25 w 15231"/>
                <a:gd name="connsiteY4" fmla="*/ 13017 h 13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1" h="13025">
                  <a:moveTo>
                    <a:pt x="25" y="13017"/>
                  </a:moveTo>
                  <a:cubicBezTo>
                    <a:pt x="993" y="13232"/>
                    <a:pt x="6155" y="9360"/>
                    <a:pt x="9275" y="6563"/>
                  </a:cubicBezTo>
                  <a:cubicBezTo>
                    <a:pt x="13039" y="3337"/>
                    <a:pt x="14437" y="1508"/>
                    <a:pt x="14760" y="1078"/>
                  </a:cubicBezTo>
                  <a:cubicBezTo>
                    <a:pt x="15620" y="-105"/>
                    <a:pt x="15083" y="3"/>
                    <a:pt x="14868" y="3"/>
                  </a:cubicBezTo>
                  <a:cubicBezTo>
                    <a:pt x="11533" y="1186"/>
                    <a:pt x="-621" y="11834"/>
                    <a:pt x="25" y="130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4" name="任意多边形: 形状 1791">
              <a:extLst>
                <a:ext uri="{FF2B5EF4-FFF2-40B4-BE49-F238E27FC236}">
                  <a16:creationId xmlns:a16="http://schemas.microsoft.com/office/drawing/2014/main" xmlns="" id="{FC82DF51-7DC2-405E-905D-89659EF9635B}"/>
                </a:ext>
              </a:extLst>
            </p:cNvPr>
            <p:cNvSpPr/>
            <p:nvPr/>
          </p:nvSpPr>
          <p:spPr>
            <a:xfrm>
              <a:off x="2255790" y="5961546"/>
              <a:ext cx="64990" cy="55444"/>
            </a:xfrm>
            <a:custGeom>
              <a:avLst/>
              <a:gdLst>
                <a:gd name="connsiteX0" fmla="*/ 15380 w 15380"/>
                <a:gd name="connsiteY0" fmla="*/ 0 h 13121"/>
                <a:gd name="connsiteX1" fmla="*/ 15165 w 15380"/>
                <a:gd name="connsiteY1" fmla="*/ 0 h 13121"/>
                <a:gd name="connsiteX2" fmla="*/ 0 w 15380"/>
                <a:gd name="connsiteY2" fmla="*/ 13014 h 13121"/>
                <a:gd name="connsiteX3" fmla="*/ 0 w 15380"/>
                <a:gd name="connsiteY3" fmla="*/ 13122 h 13121"/>
                <a:gd name="connsiteX4" fmla="*/ 8712 w 15380"/>
                <a:gd name="connsiteY4" fmla="*/ 6561 h 13121"/>
                <a:gd name="connsiteX5" fmla="*/ 15380 w 15380"/>
                <a:gd name="connsiteY5" fmla="*/ 0 h 1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13121">
                  <a:moveTo>
                    <a:pt x="15380" y="0"/>
                  </a:moveTo>
                  <a:cubicBezTo>
                    <a:pt x="15273" y="0"/>
                    <a:pt x="15273" y="0"/>
                    <a:pt x="15165" y="0"/>
                  </a:cubicBezTo>
                  <a:cubicBezTo>
                    <a:pt x="12799" y="1076"/>
                    <a:pt x="968" y="11186"/>
                    <a:pt x="0" y="13014"/>
                  </a:cubicBezTo>
                  <a:cubicBezTo>
                    <a:pt x="0" y="13014"/>
                    <a:pt x="0" y="13122"/>
                    <a:pt x="0" y="13122"/>
                  </a:cubicBezTo>
                  <a:cubicBezTo>
                    <a:pt x="1076" y="12907"/>
                    <a:pt x="5916" y="8927"/>
                    <a:pt x="8712" y="6561"/>
                  </a:cubicBezTo>
                  <a:cubicBezTo>
                    <a:pt x="11939" y="3872"/>
                    <a:pt x="15380" y="645"/>
                    <a:pt x="1538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5" name="任意多边形: 形状 1792">
              <a:extLst>
                <a:ext uri="{FF2B5EF4-FFF2-40B4-BE49-F238E27FC236}">
                  <a16:creationId xmlns:a16="http://schemas.microsoft.com/office/drawing/2014/main" xmlns="" id="{C39A82F7-33A8-4FE8-8F0F-B210F4B8CDEF}"/>
                </a:ext>
              </a:extLst>
            </p:cNvPr>
            <p:cNvSpPr/>
            <p:nvPr/>
          </p:nvSpPr>
          <p:spPr>
            <a:xfrm>
              <a:off x="2303514" y="5939277"/>
              <a:ext cx="65898" cy="56809"/>
            </a:xfrm>
            <a:custGeom>
              <a:avLst/>
              <a:gdLst>
                <a:gd name="connsiteX0" fmla="*/ 0 w 15595"/>
                <a:gd name="connsiteY0" fmla="*/ 13444 h 13444"/>
                <a:gd name="connsiteX1" fmla="*/ 8174 w 15595"/>
                <a:gd name="connsiteY1" fmla="*/ 6776 h 13444"/>
                <a:gd name="connsiteX2" fmla="*/ 15596 w 15595"/>
                <a:gd name="connsiteY2" fmla="*/ 0 h 13444"/>
                <a:gd name="connsiteX3" fmla="*/ 15488 w 15595"/>
                <a:gd name="connsiteY3" fmla="*/ 0 h 13444"/>
                <a:gd name="connsiteX4" fmla="*/ 0 w 15595"/>
                <a:gd name="connsiteY4" fmla="*/ 13444 h 1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5" h="13444">
                  <a:moveTo>
                    <a:pt x="0" y="13444"/>
                  </a:moveTo>
                  <a:cubicBezTo>
                    <a:pt x="538" y="13229"/>
                    <a:pt x="4625" y="9788"/>
                    <a:pt x="8174" y="6776"/>
                  </a:cubicBezTo>
                  <a:cubicBezTo>
                    <a:pt x="10110" y="5055"/>
                    <a:pt x="15273" y="645"/>
                    <a:pt x="15596" y="0"/>
                  </a:cubicBezTo>
                  <a:cubicBezTo>
                    <a:pt x="15596" y="0"/>
                    <a:pt x="15488" y="0"/>
                    <a:pt x="15488" y="0"/>
                  </a:cubicBezTo>
                  <a:cubicBezTo>
                    <a:pt x="14197" y="968"/>
                    <a:pt x="645" y="12476"/>
                    <a:pt x="0" y="134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1" name="任意多边形: 形状 1808">
              <a:extLst>
                <a:ext uri="{FF2B5EF4-FFF2-40B4-BE49-F238E27FC236}">
                  <a16:creationId xmlns:a16="http://schemas.microsoft.com/office/drawing/2014/main" xmlns="" id="{1919773E-B105-479F-912F-9451AEF76157}"/>
                </a:ext>
              </a:extLst>
            </p:cNvPr>
            <p:cNvSpPr/>
            <p:nvPr/>
          </p:nvSpPr>
          <p:spPr>
            <a:xfrm>
              <a:off x="188406" y="6265599"/>
              <a:ext cx="52706" cy="44889"/>
            </a:xfrm>
            <a:custGeom>
              <a:avLst/>
              <a:gdLst>
                <a:gd name="connsiteX0" fmla="*/ 12457 w 12473"/>
                <a:gd name="connsiteY0" fmla="*/ 5808 h 10623"/>
                <a:gd name="connsiteX1" fmla="*/ 5897 w 12473"/>
                <a:gd name="connsiteY1" fmla="*/ 0 h 10623"/>
                <a:gd name="connsiteX2" fmla="*/ 1272 w 12473"/>
                <a:gd name="connsiteY2" fmla="*/ 8497 h 10623"/>
                <a:gd name="connsiteX3" fmla="*/ 12457 w 12473"/>
                <a:gd name="connsiteY3" fmla="*/ 5808 h 10623"/>
              </a:gdLst>
              <a:ahLst/>
              <a:cxnLst>
                <a:cxn ang="0">
                  <a:pos x="connsiteX0" y="connsiteY0"/>
                </a:cxn>
                <a:cxn ang="0">
                  <a:pos x="connsiteX1" y="connsiteY1"/>
                </a:cxn>
                <a:cxn ang="0">
                  <a:pos x="connsiteX2" y="connsiteY2"/>
                </a:cxn>
                <a:cxn ang="0">
                  <a:pos x="connsiteX3" y="connsiteY3"/>
                </a:cxn>
              </a:cxnLst>
              <a:rect l="l" t="t" r="r" b="b"/>
              <a:pathLst>
                <a:path w="12473" h="10623">
                  <a:moveTo>
                    <a:pt x="12457" y="5808"/>
                  </a:moveTo>
                  <a:cubicBezTo>
                    <a:pt x="12673" y="3442"/>
                    <a:pt x="10737" y="107"/>
                    <a:pt x="5897" y="0"/>
                  </a:cubicBezTo>
                  <a:cubicBezTo>
                    <a:pt x="411" y="323"/>
                    <a:pt x="-1525" y="5270"/>
                    <a:pt x="1272" y="8497"/>
                  </a:cubicBezTo>
                  <a:cubicBezTo>
                    <a:pt x="4713" y="12369"/>
                    <a:pt x="12027" y="10648"/>
                    <a:pt x="12457"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2" name="任意多边形: 形状 1809">
              <a:extLst>
                <a:ext uri="{FF2B5EF4-FFF2-40B4-BE49-F238E27FC236}">
                  <a16:creationId xmlns:a16="http://schemas.microsoft.com/office/drawing/2014/main" xmlns="" id="{83300979-9BC5-4A06-B38D-37C687E3DEEB}"/>
                </a:ext>
              </a:extLst>
            </p:cNvPr>
            <p:cNvSpPr/>
            <p:nvPr/>
          </p:nvSpPr>
          <p:spPr>
            <a:xfrm>
              <a:off x="389735" y="6260600"/>
              <a:ext cx="52672" cy="45582"/>
            </a:xfrm>
            <a:custGeom>
              <a:avLst/>
              <a:gdLst>
                <a:gd name="connsiteX0" fmla="*/ 12352 w 12465"/>
                <a:gd name="connsiteY0" fmla="*/ 5808 h 10787"/>
                <a:gd name="connsiteX1" fmla="*/ 6759 w 12465"/>
                <a:gd name="connsiteY1" fmla="*/ 0 h 10787"/>
                <a:gd name="connsiteX2" fmla="*/ 521 w 12465"/>
                <a:gd name="connsiteY2" fmla="*/ 8067 h 10787"/>
                <a:gd name="connsiteX3" fmla="*/ 12352 w 12465"/>
                <a:gd name="connsiteY3" fmla="*/ 5808 h 10787"/>
              </a:gdLst>
              <a:ahLst/>
              <a:cxnLst>
                <a:cxn ang="0">
                  <a:pos x="connsiteX0" y="connsiteY0"/>
                </a:cxn>
                <a:cxn ang="0">
                  <a:pos x="connsiteX1" y="connsiteY1"/>
                </a:cxn>
                <a:cxn ang="0">
                  <a:pos x="connsiteX2" y="connsiteY2"/>
                </a:cxn>
                <a:cxn ang="0">
                  <a:pos x="connsiteX3" y="connsiteY3"/>
                </a:cxn>
              </a:cxnLst>
              <a:rect l="l" t="t" r="r" b="b"/>
              <a:pathLst>
                <a:path w="12465" h="10787">
                  <a:moveTo>
                    <a:pt x="12352" y="5808"/>
                  </a:moveTo>
                  <a:cubicBezTo>
                    <a:pt x="12890" y="3442"/>
                    <a:pt x="11599" y="107"/>
                    <a:pt x="6759" y="0"/>
                  </a:cubicBezTo>
                  <a:cubicBezTo>
                    <a:pt x="1058" y="430"/>
                    <a:pt x="-1093" y="5163"/>
                    <a:pt x="521" y="8067"/>
                  </a:cubicBezTo>
                  <a:cubicBezTo>
                    <a:pt x="2994" y="12691"/>
                    <a:pt x="11061" y="11078"/>
                    <a:pt x="12352"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3" name="任意多边形: 形状 1810">
              <a:extLst>
                <a:ext uri="{FF2B5EF4-FFF2-40B4-BE49-F238E27FC236}">
                  <a16:creationId xmlns:a16="http://schemas.microsoft.com/office/drawing/2014/main" xmlns="" id="{A76A700B-2620-4D23-9749-3BCB7D2C0C24}"/>
                </a:ext>
              </a:extLst>
            </p:cNvPr>
            <p:cNvSpPr/>
            <p:nvPr/>
          </p:nvSpPr>
          <p:spPr>
            <a:xfrm>
              <a:off x="590523" y="6253784"/>
              <a:ext cx="53779" cy="45877"/>
            </a:xfrm>
            <a:custGeom>
              <a:avLst/>
              <a:gdLst>
                <a:gd name="connsiteX0" fmla="*/ 12375 w 12727"/>
                <a:gd name="connsiteY0" fmla="*/ 5808 h 10857"/>
                <a:gd name="connsiteX1" fmla="*/ 7750 w 12727"/>
                <a:gd name="connsiteY1" fmla="*/ 0 h 10857"/>
                <a:gd name="connsiteX2" fmla="*/ 221 w 12727"/>
                <a:gd name="connsiteY2" fmla="*/ 8174 h 10857"/>
                <a:gd name="connsiteX3" fmla="*/ 12375 w 12727"/>
                <a:gd name="connsiteY3" fmla="*/ 5808 h 10857"/>
              </a:gdLst>
              <a:ahLst/>
              <a:cxnLst>
                <a:cxn ang="0">
                  <a:pos x="connsiteX0" y="connsiteY0"/>
                </a:cxn>
                <a:cxn ang="0">
                  <a:pos x="connsiteX1" y="connsiteY1"/>
                </a:cxn>
                <a:cxn ang="0">
                  <a:pos x="connsiteX2" y="connsiteY2"/>
                </a:cxn>
                <a:cxn ang="0">
                  <a:pos x="connsiteX3" y="connsiteY3"/>
                </a:cxn>
              </a:cxnLst>
              <a:rect l="l" t="t" r="r" b="b"/>
              <a:pathLst>
                <a:path w="12727" h="10857">
                  <a:moveTo>
                    <a:pt x="12375" y="5808"/>
                  </a:moveTo>
                  <a:cubicBezTo>
                    <a:pt x="13343" y="3442"/>
                    <a:pt x="12482" y="108"/>
                    <a:pt x="7750" y="0"/>
                  </a:cubicBezTo>
                  <a:cubicBezTo>
                    <a:pt x="2050" y="430"/>
                    <a:pt x="-855" y="5270"/>
                    <a:pt x="221" y="8174"/>
                  </a:cubicBezTo>
                  <a:cubicBezTo>
                    <a:pt x="2050" y="12799"/>
                    <a:pt x="10224" y="11078"/>
                    <a:pt x="12375"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4" name="任意多边形: 形状 1811">
              <a:extLst>
                <a:ext uri="{FF2B5EF4-FFF2-40B4-BE49-F238E27FC236}">
                  <a16:creationId xmlns:a16="http://schemas.microsoft.com/office/drawing/2014/main" xmlns="" id="{A4D61EF3-04F2-4060-AE98-FA12D8019F19}"/>
                </a:ext>
              </a:extLst>
            </p:cNvPr>
            <p:cNvSpPr/>
            <p:nvPr/>
          </p:nvSpPr>
          <p:spPr>
            <a:xfrm>
              <a:off x="789304" y="6245591"/>
              <a:ext cx="55000" cy="45632"/>
            </a:xfrm>
            <a:custGeom>
              <a:avLst/>
              <a:gdLst>
                <a:gd name="connsiteX0" fmla="*/ 12335 w 13016"/>
                <a:gd name="connsiteY0" fmla="*/ 5703 h 10799"/>
                <a:gd name="connsiteX1" fmla="*/ 8786 w 13016"/>
                <a:gd name="connsiteY1" fmla="*/ 2 h 10799"/>
                <a:gd name="connsiteX2" fmla="*/ 74 w 13016"/>
                <a:gd name="connsiteY2" fmla="*/ 8284 h 10799"/>
                <a:gd name="connsiteX3" fmla="*/ 12335 w 13016"/>
                <a:gd name="connsiteY3" fmla="*/ 5703 h 10799"/>
              </a:gdLst>
              <a:ahLst/>
              <a:cxnLst>
                <a:cxn ang="0">
                  <a:pos x="connsiteX0" y="connsiteY0"/>
                </a:cxn>
                <a:cxn ang="0">
                  <a:pos x="connsiteX1" y="connsiteY1"/>
                </a:cxn>
                <a:cxn ang="0">
                  <a:pos x="connsiteX2" y="connsiteY2"/>
                </a:cxn>
                <a:cxn ang="0">
                  <a:pos x="connsiteX3" y="connsiteY3"/>
                </a:cxn>
              </a:cxnLst>
              <a:rect l="l" t="t" r="r" b="b"/>
              <a:pathLst>
                <a:path w="13016" h="10799">
                  <a:moveTo>
                    <a:pt x="12335" y="5703"/>
                  </a:moveTo>
                  <a:cubicBezTo>
                    <a:pt x="13626" y="3337"/>
                    <a:pt x="13411" y="-105"/>
                    <a:pt x="8786" y="2"/>
                  </a:cubicBezTo>
                  <a:cubicBezTo>
                    <a:pt x="3085" y="540"/>
                    <a:pt x="-572" y="5380"/>
                    <a:pt x="74" y="8284"/>
                  </a:cubicBezTo>
                  <a:cubicBezTo>
                    <a:pt x="1042" y="12694"/>
                    <a:pt x="9431" y="10973"/>
                    <a:pt x="12335"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5" name="任意多边形: 形状 1812">
              <a:extLst>
                <a:ext uri="{FF2B5EF4-FFF2-40B4-BE49-F238E27FC236}">
                  <a16:creationId xmlns:a16="http://schemas.microsoft.com/office/drawing/2014/main" xmlns="" id="{D721098D-DBD3-4293-8BB2-644C98EF2981}"/>
                </a:ext>
              </a:extLst>
            </p:cNvPr>
            <p:cNvSpPr/>
            <p:nvPr/>
          </p:nvSpPr>
          <p:spPr>
            <a:xfrm>
              <a:off x="984412" y="6234685"/>
              <a:ext cx="56784" cy="46135"/>
            </a:xfrm>
            <a:custGeom>
              <a:avLst/>
              <a:gdLst>
                <a:gd name="connsiteX0" fmla="*/ 42 w 13438"/>
                <a:gd name="connsiteY0" fmla="*/ 8822 h 10918"/>
                <a:gd name="connsiteX1" fmla="*/ 12303 w 13438"/>
                <a:gd name="connsiteY1" fmla="*/ 5703 h 10918"/>
                <a:gd name="connsiteX2" fmla="*/ 9722 w 13438"/>
                <a:gd name="connsiteY2" fmla="*/ 2 h 10918"/>
                <a:gd name="connsiteX3" fmla="*/ 42 w 13438"/>
                <a:gd name="connsiteY3" fmla="*/ 8822 h 10918"/>
              </a:gdLst>
              <a:ahLst/>
              <a:cxnLst>
                <a:cxn ang="0">
                  <a:pos x="connsiteX0" y="connsiteY0"/>
                </a:cxn>
                <a:cxn ang="0">
                  <a:pos x="connsiteX1" y="connsiteY1"/>
                </a:cxn>
                <a:cxn ang="0">
                  <a:pos x="connsiteX2" y="connsiteY2"/>
                </a:cxn>
                <a:cxn ang="0">
                  <a:pos x="connsiteX3" y="connsiteY3"/>
                </a:cxn>
              </a:cxnLst>
              <a:rect l="l" t="t" r="r" b="b"/>
              <a:pathLst>
                <a:path w="13438" h="10918">
                  <a:moveTo>
                    <a:pt x="42" y="8822"/>
                  </a:moveTo>
                  <a:cubicBezTo>
                    <a:pt x="795" y="12802"/>
                    <a:pt x="8861" y="10758"/>
                    <a:pt x="12303" y="5703"/>
                  </a:cubicBezTo>
                  <a:cubicBezTo>
                    <a:pt x="14024" y="3337"/>
                    <a:pt x="14239" y="-105"/>
                    <a:pt x="9722" y="2"/>
                  </a:cubicBezTo>
                  <a:cubicBezTo>
                    <a:pt x="4236" y="540"/>
                    <a:pt x="-496" y="5595"/>
                    <a:pt x="42" y="88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6" name="任意多边形: 形状 1813">
              <a:extLst>
                <a:ext uri="{FF2B5EF4-FFF2-40B4-BE49-F238E27FC236}">
                  <a16:creationId xmlns:a16="http://schemas.microsoft.com/office/drawing/2014/main" xmlns="" id="{E222CC0F-F086-490B-9B97-B6885B6E709C}"/>
                </a:ext>
              </a:extLst>
            </p:cNvPr>
            <p:cNvSpPr/>
            <p:nvPr/>
          </p:nvSpPr>
          <p:spPr>
            <a:xfrm>
              <a:off x="1173960" y="6221505"/>
              <a:ext cx="59484" cy="46549"/>
            </a:xfrm>
            <a:custGeom>
              <a:avLst/>
              <a:gdLst>
                <a:gd name="connsiteX0" fmla="*/ 12404 w 14077"/>
                <a:gd name="connsiteY0" fmla="*/ 5703 h 11016"/>
                <a:gd name="connsiteX1" fmla="*/ 10898 w 14077"/>
                <a:gd name="connsiteY1" fmla="*/ 3 h 11016"/>
                <a:gd name="connsiteX2" fmla="*/ 35 w 14077"/>
                <a:gd name="connsiteY2" fmla="*/ 9360 h 11016"/>
                <a:gd name="connsiteX3" fmla="*/ 12404 w 14077"/>
                <a:gd name="connsiteY3" fmla="*/ 5703 h 11016"/>
              </a:gdLst>
              <a:ahLst/>
              <a:cxnLst>
                <a:cxn ang="0">
                  <a:pos x="connsiteX0" y="connsiteY0"/>
                </a:cxn>
                <a:cxn ang="0">
                  <a:pos x="connsiteX1" y="connsiteY1"/>
                </a:cxn>
                <a:cxn ang="0">
                  <a:pos x="connsiteX2" y="connsiteY2"/>
                </a:cxn>
                <a:cxn ang="0">
                  <a:pos x="connsiteX3" y="connsiteY3"/>
                </a:cxn>
              </a:cxnLst>
              <a:rect l="l" t="t" r="r" b="b"/>
              <a:pathLst>
                <a:path w="14077" h="11016">
                  <a:moveTo>
                    <a:pt x="12404" y="5703"/>
                  </a:moveTo>
                  <a:cubicBezTo>
                    <a:pt x="14448" y="3229"/>
                    <a:pt x="15308" y="-105"/>
                    <a:pt x="10898" y="3"/>
                  </a:cubicBezTo>
                  <a:cubicBezTo>
                    <a:pt x="5198" y="648"/>
                    <a:pt x="-502" y="6241"/>
                    <a:pt x="35" y="9360"/>
                  </a:cubicBezTo>
                  <a:cubicBezTo>
                    <a:pt x="788" y="12802"/>
                    <a:pt x="8425" y="10543"/>
                    <a:pt x="12404"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7" name="任意多边形: 形状 1814">
              <a:extLst>
                <a:ext uri="{FF2B5EF4-FFF2-40B4-BE49-F238E27FC236}">
                  <a16:creationId xmlns:a16="http://schemas.microsoft.com/office/drawing/2014/main" xmlns="" id="{6150AD63-5294-48C9-BDD1-FE950D99827C}"/>
                </a:ext>
              </a:extLst>
            </p:cNvPr>
            <p:cNvSpPr/>
            <p:nvPr/>
          </p:nvSpPr>
          <p:spPr>
            <a:xfrm>
              <a:off x="1355433" y="6206475"/>
              <a:ext cx="59957" cy="47061"/>
            </a:xfrm>
            <a:custGeom>
              <a:avLst/>
              <a:gdLst>
                <a:gd name="connsiteX0" fmla="*/ 11836 w 14189"/>
                <a:gd name="connsiteY0" fmla="*/ 5710 h 11137"/>
                <a:gd name="connsiteX1" fmla="*/ 11836 w 14189"/>
                <a:gd name="connsiteY1" fmla="*/ 5710 h 11137"/>
                <a:gd name="connsiteX2" fmla="*/ 11728 w 14189"/>
                <a:gd name="connsiteY2" fmla="*/ 10 h 11137"/>
                <a:gd name="connsiteX3" fmla="*/ 5 w 14189"/>
                <a:gd name="connsiteY3" fmla="*/ 9582 h 11137"/>
                <a:gd name="connsiteX4" fmla="*/ 11836 w 14189"/>
                <a:gd name="connsiteY4" fmla="*/ 5710 h 11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9" h="11137">
                  <a:moveTo>
                    <a:pt x="11836" y="5710"/>
                  </a:moveTo>
                  <a:lnTo>
                    <a:pt x="11836" y="5710"/>
                  </a:lnTo>
                  <a:cubicBezTo>
                    <a:pt x="14202" y="3236"/>
                    <a:pt x="15708" y="-206"/>
                    <a:pt x="11728" y="10"/>
                  </a:cubicBezTo>
                  <a:cubicBezTo>
                    <a:pt x="6135" y="762"/>
                    <a:pt x="112" y="6786"/>
                    <a:pt x="5" y="9582"/>
                  </a:cubicBezTo>
                  <a:cubicBezTo>
                    <a:pt x="-211" y="12916"/>
                    <a:pt x="7318" y="10550"/>
                    <a:pt x="11836" y="57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8" name="任意多边形: 形状 1815">
              <a:extLst>
                <a:ext uri="{FF2B5EF4-FFF2-40B4-BE49-F238E27FC236}">
                  <a16:creationId xmlns:a16="http://schemas.microsoft.com/office/drawing/2014/main" xmlns="" id="{4ECB7167-BDBA-48D6-995F-D033978633F1}"/>
                </a:ext>
              </a:extLst>
            </p:cNvPr>
            <p:cNvSpPr/>
            <p:nvPr/>
          </p:nvSpPr>
          <p:spPr>
            <a:xfrm>
              <a:off x="1519927" y="6190109"/>
              <a:ext cx="60980" cy="47775"/>
            </a:xfrm>
            <a:custGeom>
              <a:avLst/>
              <a:gdLst>
                <a:gd name="connsiteX0" fmla="*/ 12595 w 14431"/>
                <a:gd name="connsiteY0" fmla="*/ 11 h 11306"/>
                <a:gd name="connsiteX1" fmla="*/ 11 w 14431"/>
                <a:gd name="connsiteY1" fmla="*/ 10013 h 11306"/>
                <a:gd name="connsiteX2" fmla="*/ 11412 w 14431"/>
                <a:gd name="connsiteY2" fmla="*/ 5711 h 11306"/>
                <a:gd name="connsiteX3" fmla="*/ 12487 w 14431"/>
                <a:gd name="connsiteY3" fmla="*/ 4528 h 11306"/>
                <a:gd name="connsiteX4" fmla="*/ 12595 w 14431"/>
                <a:gd name="connsiteY4" fmla="*/ 11 h 11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1" h="11306">
                  <a:moveTo>
                    <a:pt x="12595" y="11"/>
                  </a:moveTo>
                  <a:cubicBezTo>
                    <a:pt x="7325" y="871"/>
                    <a:pt x="334" y="7324"/>
                    <a:pt x="11" y="10013"/>
                  </a:cubicBezTo>
                  <a:cubicBezTo>
                    <a:pt x="-312" y="13025"/>
                    <a:pt x="6572" y="10443"/>
                    <a:pt x="11412" y="5711"/>
                  </a:cubicBezTo>
                  <a:cubicBezTo>
                    <a:pt x="11735" y="5388"/>
                    <a:pt x="12165" y="4958"/>
                    <a:pt x="12487" y="4528"/>
                  </a:cubicBezTo>
                  <a:cubicBezTo>
                    <a:pt x="13993" y="2915"/>
                    <a:pt x="15929" y="-205"/>
                    <a:pt x="12595"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9" name="任意多边形: 形状 1816">
              <a:extLst>
                <a:ext uri="{FF2B5EF4-FFF2-40B4-BE49-F238E27FC236}">
                  <a16:creationId xmlns:a16="http://schemas.microsoft.com/office/drawing/2014/main" xmlns="" id="{89B5E09A-100B-4F37-8684-95973598E1E2}"/>
                </a:ext>
              </a:extLst>
            </p:cNvPr>
            <p:cNvSpPr/>
            <p:nvPr/>
          </p:nvSpPr>
          <p:spPr>
            <a:xfrm>
              <a:off x="1666758" y="6172835"/>
              <a:ext cx="62577" cy="48387"/>
            </a:xfrm>
            <a:custGeom>
              <a:avLst/>
              <a:gdLst>
                <a:gd name="connsiteX0" fmla="*/ 13341 w 14809"/>
                <a:gd name="connsiteY0" fmla="*/ 12 h 11451"/>
                <a:gd name="connsiteX1" fmla="*/ 4 w 14809"/>
                <a:gd name="connsiteY1" fmla="*/ 10767 h 11451"/>
                <a:gd name="connsiteX2" fmla="*/ 10975 w 14809"/>
                <a:gd name="connsiteY2" fmla="*/ 5820 h 11451"/>
                <a:gd name="connsiteX3" fmla="*/ 13233 w 14809"/>
                <a:gd name="connsiteY3" fmla="*/ 3561 h 11451"/>
                <a:gd name="connsiteX4" fmla="*/ 13341 w 14809"/>
                <a:gd name="connsiteY4" fmla="*/ 12 h 1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9" h="11451">
                  <a:moveTo>
                    <a:pt x="13341" y="12"/>
                  </a:moveTo>
                  <a:cubicBezTo>
                    <a:pt x="8393" y="872"/>
                    <a:pt x="-211" y="8294"/>
                    <a:pt x="4" y="10767"/>
                  </a:cubicBezTo>
                  <a:cubicBezTo>
                    <a:pt x="112" y="12811"/>
                    <a:pt x="6242" y="10015"/>
                    <a:pt x="10975" y="5820"/>
                  </a:cubicBezTo>
                  <a:cubicBezTo>
                    <a:pt x="12050" y="4852"/>
                    <a:pt x="12803" y="3991"/>
                    <a:pt x="13233" y="3561"/>
                  </a:cubicBezTo>
                  <a:cubicBezTo>
                    <a:pt x="14094" y="2593"/>
                    <a:pt x="16245" y="-203"/>
                    <a:pt x="13341"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0" name="任意多边形: 形状 1817">
              <a:extLst>
                <a:ext uri="{FF2B5EF4-FFF2-40B4-BE49-F238E27FC236}">
                  <a16:creationId xmlns:a16="http://schemas.microsoft.com/office/drawing/2014/main" xmlns="" id="{CC6E6591-1F2A-49D6-B734-920C888D757B}"/>
                </a:ext>
              </a:extLst>
            </p:cNvPr>
            <p:cNvSpPr/>
            <p:nvPr/>
          </p:nvSpPr>
          <p:spPr>
            <a:xfrm>
              <a:off x="1796290" y="6154225"/>
              <a:ext cx="64047" cy="49249"/>
            </a:xfrm>
            <a:custGeom>
              <a:avLst/>
              <a:gdLst>
                <a:gd name="connsiteX0" fmla="*/ 13986 w 15157"/>
                <a:gd name="connsiteY0" fmla="*/ 2587 h 11655"/>
                <a:gd name="connsiteX1" fmla="*/ 14093 w 15157"/>
                <a:gd name="connsiteY1" fmla="*/ 6 h 11655"/>
                <a:gd name="connsiteX2" fmla="*/ 4 w 15157"/>
                <a:gd name="connsiteY2" fmla="*/ 11192 h 11655"/>
                <a:gd name="connsiteX3" fmla="*/ 10544 w 15157"/>
                <a:gd name="connsiteY3" fmla="*/ 5921 h 11655"/>
                <a:gd name="connsiteX4" fmla="*/ 13986 w 15157"/>
                <a:gd name="connsiteY4" fmla="*/ 2587 h 11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7" h="11655">
                  <a:moveTo>
                    <a:pt x="13986" y="2587"/>
                  </a:moveTo>
                  <a:cubicBezTo>
                    <a:pt x="15061" y="1297"/>
                    <a:pt x="15922" y="-102"/>
                    <a:pt x="14093" y="6"/>
                  </a:cubicBezTo>
                  <a:cubicBezTo>
                    <a:pt x="9468" y="974"/>
                    <a:pt x="-212" y="9041"/>
                    <a:pt x="4" y="11192"/>
                  </a:cubicBezTo>
                  <a:cubicBezTo>
                    <a:pt x="111" y="12805"/>
                    <a:pt x="5704" y="10009"/>
                    <a:pt x="10544" y="5921"/>
                  </a:cubicBezTo>
                  <a:cubicBezTo>
                    <a:pt x="12372" y="4416"/>
                    <a:pt x="13448" y="3340"/>
                    <a:pt x="13986" y="258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1" name="任意多边形: 形状 1818">
              <a:extLst>
                <a:ext uri="{FF2B5EF4-FFF2-40B4-BE49-F238E27FC236}">
                  <a16:creationId xmlns:a16="http://schemas.microsoft.com/office/drawing/2014/main" xmlns="" id="{272ED0D7-1D62-4B2B-A138-88896F1B48DC}"/>
                </a:ext>
              </a:extLst>
            </p:cNvPr>
            <p:cNvSpPr/>
            <p:nvPr/>
          </p:nvSpPr>
          <p:spPr>
            <a:xfrm>
              <a:off x="1907639" y="6135155"/>
              <a:ext cx="65125" cy="49613"/>
            </a:xfrm>
            <a:custGeom>
              <a:avLst/>
              <a:gdLst>
                <a:gd name="connsiteX0" fmla="*/ 14631 w 15412"/>
                <a:gd name="connsiteY0" fmla="*/ 1722 h 11741"/>
                <a:gd name="connsiteX1" fmla="*/ 14738 w 15412"/>
                <a:gd name="connsiteY1" fmla="*/ 1 h 11741"/>
                <a:gd name="connsiteX2" fmla="*/ 3 w 15412"/>
                <a:gd name="connsiteY2" fmla="*/ 11510 h 11741"/>
                <a:gd name="connsiteX3" fmla="*/ 10113 w 15412"/>
                <a:gd name="connsiteY3" fmla="*/ 5917 h 11741"/>
                <a:gd name="connsiteX4" fmla="*/ 14631 w 15412"/>
                <a:gd name="connsiteY4" fmla="*/ 1722 h 11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2" h="11741">
                  <a:moveTo>
                    <a:pt x="14631" y="1722"/>
                  </a:moveTo>
                  <a:cubicBezTo>
                    <a:pt x="16137" y="-106"/>
                    <a:pt x="15061" y="1"/>
                    <a:pt x="14738" y="1"/>
                  </a:cubicBezTo>
                  <a:cubicBezTo>
                    <a:pt x="10544" y="1077"/>
                    <a:pt x="-212" y="9896"/>
                    <a:pt x="3" y="11510"/>
                  </a:cubicBezTo>
                  <a:cubicBezTo>
                    <a:pt x="111" y="12585"/>
                    <a:pt x="5381" y="9789"/>
                    <a:pt x="10113" y="5917"/>
                  </a:cubicBezTo>
                  <a:cubicBezTo>
                    <a:pt x="11296" y="5056"/>
                    <a:pt x="13448" y="3228"/>
                    <a:pt x="14631" y="17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2" name="任意多边形: 形状 1819">
              <a:extLst>
                <a:ext uri="{FF2B5EF4-FFF2-40B4-BE49-F238E27FC236}">
                  <a16:creationId xmlns:a16="http://schemas.microsoft.com/office/drawing/2014/main" xmlns="" id="{FD202005-2D95-4386-808C-E16C01A06F83}"/>
                </a:ext>
              </a:extLst>
            </p:cNvPr>
            <p:cNvSpPr/>
            <p:nvPr/>
          </p:nvSpPr>
          <p:spPr>
            <a:xfrm>
              <a:off x="2000758" y="6115426"/>
              <a:ext cx="66562" cy="50855"/>
            </a:xfrm>
            <a:custGeom>
              <a:avLst/>
              <a:gdLst>
                <a:gd name="connsiteX0" fmla="*/ 9695 w 15752"/>
                <a:gd name="connsiteY0" fmla="*/ 6069 h 12035"/>
                <a:gd name="connsiteX1" fmla="*/ 15288 w 15752"/>
                <a:gd name="connsiteY1" fmla="*/ 1013 h 12035"/>
                <a:gd name="connsiteX2" fmla="*/ 15288 w 15752"/>
                <a:gd name="connsiteY2" fmla="*/ 46 h 12035"/>
                <a:gd name="connsiteX3" fmla="*/ 15 w 15752"/>
                <a:gd name="connsiteY3" fmla="*/ 11769 h 12035"/>
                <a:gd name="connsiteX4" fmla="*/ 9695 w 15752"/>
                <a:gd name="connsiteY4" fmla="*/ 6069 h 1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2" h="12035">
                  <a:moveTo>
                    <a:pt x="9695" y="6069"/>
                  </a:moveTo>
                  <a:cubicBezTo>
                    <a:pt x="13567" y="3057"/>
                    <a:pt x="14965" y="1444"/>
                    <a:pt x="15288" y="1013"/>
                  </a:cubicBezTo>
                  <a:cubicBezTo>
                    <a:pt x="16148" y="-62"/>
                    <a:pt x="15611" y="-62"/>
                    <a:pt x="15288" y="46"/>
                  </a:cubicBezTo>
                  <a:cubicBezTo>
                    <a:pt x="11739" y="1121"/>
                    <a:pt x="445" y="10048"/>
                    <a:pt x="15" y="11769"/>
                  </a:cubicBezTo>
                  <a:cubicBezTo>
                    <a:pt x="-308" y="12952"/>
                    <a:pt x="4640" y="10048"/>
                    <a:pt x="9695" y="60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3" name="任意多边形: 形状 1820">
              <a:extLst>
                <a:ext uri="{FF2B5EF4-FFF2-40B4-BE49-F238E27FC236}">
                  <a16:creationId xmlns:a16="http://schemas.microsoft.com/office/drawing/2014/main" xmlns="" id="{C7356DE4-3809-4A48-929A-BE8CCA8A96DF}"/>
                </a:ext>
              </a:extLst>
            </p:cNvPr>
            <p:cNvSpPr/>
            <p:nvPr/>
          </p:nvSpPr>
          <p:spPr>
            <a:xfrm>
              <a:off x="2075361" y="6095620"/>
              <a:ext cx="67263" cy="51396"/>
            </a:xfrm>
            <a:custGeom>
              <a:avLst/>
              <a:gdLst>
                <a:gd name="connsiteX0" fmla="*/ 15918 w 15918"/>
                <a:gd name="connsiteY0" fmla="*/ 0 h 12163"/>
                <a:gd name="connsiteX1" fmla="*/ 15703 w 15918"/>
                <a:gd name="connsiteY1" fmla="*/ 0 h 12163"/>
                <a:gd name="connsiteX2" fmla="*/ 0 w 15918"/>
                <a:gd name="connsiteY2" fmla="*/ 12154 h 12163"/>
                <a:gd name="connsiteX3" fmla="*/ 9250 w 15918"/>
                <a:gd name="connsiteY3" fmla="*/ 6131 h 12163"/>
                <a:gd name="connsiteX4" fmla="*/ 15918 w 15918"/>
                <a:gd name="connsiteY4" fmla="*/ 0 h 12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18" h="12163">
                  <a:moveTo>
                    <a:pt x="15918" y="0"/>
                  </a:moveTo>
                  <a:cubicBezTo>
                    <a:pt x="15811" y="0"/>
                    <a:pt x="15703" y="0"/>
                    <a:pt x="15703" y="0"/>
                  </a:cubicBezTo>
                  <a:cubicBezTo>
                    <a:pt x="12907" y="1076"/>
                    <a:pt x="0" y="10971"/>
                    <a:pt x="0" y="12154"/>
                  </a:cubicBezTo>
                  <a:cubicBezTo>
                    <a:pt x="645" y="12369"/>
                    <a:pt x="5700" y="8819"/>
                    <a:pt x="9250" y="6131"/>
                  </a:cubicBezTo>
                  <a:cubicBezTo>
                    <a:pt x="12369" y="3549"/>
                    <a:pt x="15918" y="645"/>
                    <a:pt x="1591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4" name="任意多边形: 形状 1821">
              <a:extLst>
                <a:ext uri="{FF2B5EF4-FFF2-40B4-BE49-F238E27FC236}">
                  <a16:creationId xmlns:a16="http://schemas.microsoft.com/office/drawing/2014/main" xmlns="" id="{D66D909C-384E-4D5F-B21B-4BD5BF3E3299}"/>
                </a:ext>
              </a:extLst>
            </p:cNvPr>
            <p:cNvSpPr/>
            <p:nvPr/>
          </p:nvSpPr>
          <p:spPr>
            <a:xfrm>
              <a:off x="2129897" y="6075168"/>
              <a:ext cx="68172" cy="52262"/>
            </a:xfrm>
            <a:custGeom>
              <a:avLst/>
              <a:gdLst>
                <a:gd name="connsiteX0" fmla="*/ 16133 w 16133"/>
                <a:gd name="connsiteY0" fmla="*/ 0 h 12368"/>
                <a:gd name="connsiteX1" fmla="*/ 16133 w 16133"/>
                <a:gd name="connsiteY1" fmla="*/ 0 h 12368"/>
                <a:gd name="connsiteX2" fmla="*/ 0 w 16133"/>
                <a:gd name="connsiteY2" fmla="*/ 12369 h 12368"/>
                <a:gd name="connsiteX3" fmla="*/ 8712 w 16133"/>
                <a:gd name="connsiteY3" fmla="*/ 6238 h 12368"/>
                <a:gd name="connsiteX4" fmla="*/ 16133 w 16133"/>
                <a:gd name="connsiteY4" fmla="*/ 0 h 12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12368">
                  <a:moveTo>
                    <a:pt x="16133" y="0"/>
                  </a:moveTo>
                  <a:cubicBezTo>
                    <a:pt x="16133" y="0"/>
                    <a:pt x="16133" y="0"/>
                    <a:pt x="16133" y="0"/>
                  </a:cubicBezTo>
                  <a:cubicBezTo>
                    <a:pt x="14520" y="860"/>
                    <a:pt x="323" y="11508"/>
                    <a:pt x="0" y="12369"/>
                  </a:cubicBezTo>
                  <a:cubicBezTo>
                    <a:pt x="645" y="12154"/>
                    <a:pt x="5055" y="9035"/>
                    <a:pt x="8712" y="6238"/>
                  </a:cubicBezTo>
                  <a:cubicBezTo>
                    <a:pt x="8712" y="6238"/>
                    <a:pt x="15918" y="645"/>
                    <a:pt x="1613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5" name="任意多边形: 形状 1822">
              <a:extLst>
                <a:ext uri="{FF2B5EF4-FFF2-40B4-BE49-F238E27FC236}">
                  <a16:creationId xmlns:a16="http://schemas.microsoft.com/office/drawing/2014/main" xmlns="" id="{157A92AE-6F17-40EE-AD5B-AD1AAC501B88}"/>
                </a:ext>
              </a:extLst>
            </p:cNvPr>
            <p:cNvSpPr/>
            <p:nvPr/>
          </p:nvSpPr>
          <p:spPr>
            <a:xfrm>
              <a:off x="2168984" y="6055173"/>
              <a:ext cx="64533" cy="49537"/>
            </a:xfrm>
            <a:custGeom>
              <a:avLst/>
              <a:gdLst>
                <a:gd name="connsiteX0" fmla="*/ 15273 w 15272"/>
                <a:gd name="connsiteY0" fmla="*/ 0 h 11723"/>
                <a:gd name="connsiteX1" fmla="*/ 0 w 15272"/>
                <a:gd name="connsiteY1" fmla="*/ 11724 h 11723"/>
                <a:gd name="connsiteX2" fmla="*/ 15273 w 15272"/>
                <a:gd name="connsiteY2" fmla="*/ 0 h 11723"/>
              </a:gdLst>
              <a:ahLst/>
              <a:cxnLst>
                <a:cxn ang="0">
                  <a:pos x="connsiteX0" y="connsiteY0"/>
                </a:cxn>
                <a:cxn ang="0">
                  <a:pos x="connsiteX1" y="connsiteY1"/>
                </a:cxn>
                <a:cxn ang="0">
                  <a:pos x="connsiteX2" y="connsiteY2"/>
                </a:cxn>
              </a:cxnLst>
              <a:rect l="l" t="t" r="r" b="b"/>
              <a:pathLst>
                <a:path w="15272" h="11723">
                  <a:moveTo>
                    <a:pt x="15273" y="0"/>
                  </a:moveTo>
                  <a:lnTo>
                    <a:pt x="0" y="11724"/>
                  </a:lnTo>
                  <a:cubicBezTo>
                    <a:pt x="6131" y="7206"/>
                    <a:pt x="11616" y="2904"/>
                    <a:pt x="1527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2" name="任意多边形: 形状 1829">
              <a:extLst>
                <a:ext uri="{FF2B5EF4-FFF2-40B4-BE49-F238E27FC236}">
                  <a16:creationId xmlns:a16="http://schemas.microsoft.com/office/drawing/2014/main" xmlns="" id="{748A536D-987C-4358-8D68-DE13B34BC675}"/>
                </a:ext>
              </a:extLst>
            </p:cNvPr>
            <p:cNvSpPr/>
            <p:nvPr/>
          </p:nvSpPr>
          <p:spPr>
            <a:xfrm>
              <a:off x="1033210" y="6313775"/>
              <a:ext cx="55871" cy="43046"/>
            </a:xfrm>
            <a:custGeom>
              <a:avLst/>
              <a:gdLst>
                <a:gd name="connsiteX0" fmla="*/ 10220 w 13222"/>
                <a:gd name="connsiteY0" fmla="*/ 0 h 10187"/>
                <a:gd name="connsiteX1" fmla="*/ 2 w 13222"/>
                <a:gd name="connsiteY1" fmla="*/ 8282 h 10187"/>
                <a:gd name="connsiteX2" fmla="*/ 11618 w 13222"/>
                <a:gd name="connsiteY2" fmla="*/ 5270 h 10187"/>
                <a:gd name="connsiteX3" fmla="*/ 10220 w 13222"/>
                <a:gd name="connsiteY3" fmla="*/ 0 h 10187"/>
              </a:gdLst>
              <a:ahLst/>
              <a:cxnLst>
                <a:cxn ang="0">
                  <a:pos x="connsiteX0" y="connsiteY0"/>
                </a:cxn>
                <a:cxn ang="0">
                  <a:pos x="connsiteX1" y="connsiteY1"/>
                </a:cxn>
                <a:cxn ang="0">
                  <a:pos x="connsiteX2" y="connsiteY2"/>
                </a:cxn>
                <a:cxn ang="0">
                  <a:pos x="connsiteX3" y="connsiteY3"/>
                </a:cxn>
              </a:cxnLst>
              <a:rect l="l" t="t" r="r" b="b"/>
              <a:pathLst>
                <a:path w="13222" h="10187">
                  <a:moveTo>
                    <a:pt x="10220" y="0"/>
                  </a:moveTo>
                  <a:cubicBezTo>
                    <a:pt x="4734" y="645"/>
                    <a:pt x="-106" y="5593"/>
                    <a:pt x="2" y="8282"/>
                  </a:cubicBezTo>
                  <a:cubicBezTo>
                    <a:pt x="2" y="11939"/>
                    <a:pt x="7638" y="10003"/>
                    <a:pt x="11618" y="5270"/>
                  </a:cubicBezTo>
                  <a:cubicBezTo>
                    <a:pt x="13554" y="3119"/>
                    <a:pt x="14414" y="0"/>
                    <a:pt x="1022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3" name="任意多边形: 形状 1830">
              <a:extLst>
                <a:ext uri="{FF2B5EF4-FFF2-40B4-BE49-F238E27FC236}">
                  <a16:creationId xmlns:a16="http://schemas.microsoft.com/office/drawing/2014/main" xmlns="" id="{A15D8084-DC20-4B71-B66C-D6812D417D7D}"/>
                </a:ext>
              </a:extLst>
            </p:cNvPr>
            <p:cNvSpPr/>
            <p:nvPr/>
          </p:nvSpPr>
          <p:spPr>
            <a:xfrm>
              <a:off x="1205918" y="6300583"/>
              <a:ext cx="58254" cy="43257"/>
            </a:xfrm>
            <a:custGeom>
              <a:avLst/>
              <a:gdLst>
                <a:gd name="connsiteX0" fmla="*/ 12047 w 13786"/>
                <a:gd name="connsiteY0" fmla="*/ 4735 h 10237"/>
                <a:gd name="connsiteX1" fmla="*/ 11402 w 13786"/>
                <a:gd name="connsiteY1" fmla="*/ 3 h 10237"/>
                <a:gd name="connsiteX2" fmla="*/ 1 w 13786"/>
                <a:gd name="connsiteY2" fmla="*/ 8715 h 10237"/>
                <a:gd name="connsiteX3" fmla="*/ 11617 w 13786"/>
                <a:gd name="connsiteY3" fmla="*/ 5273 h 10237"/>
                <a:gd name="connsiteX4" fmla="*/ 12047 w 13786"/>
                <a:gd name="connsiteY4" fmla="*/ 4735 h 10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6" h="10237">
                  <a:moveTo>
                    <a:pt x="12047" y="4735"/>
                  </a:moveTo>
                  <a:cubicBezTo>
                    <a:pt x="13876" y="2799"/>
                    <a:pt x="15059" y="-105"/>
                    <a:pt x="11402" y="3"/>
                  </a:cubicBezTo>
                  <a:cubicBezTo>
                    <a:pt x="5917" y="648"/>
                    <a:pt x="109" y="6134"/>
                    <a:pt x="1" y="8715"/>
                  </a:cubicBezTo>
                  <a:cubicBezTo>
                    <a:pt x="-106" y="11942"/>
                    <a:pt x="7100" y="9683"/>
                    <a:pt x="11617" y="5273"/>
                  </a:cubicBezTo>
                  <a:cubicBezTo>
                    <a:pt x="11725" y="5166"/>
                    <a:pt x="11940" y="4951"/>
                    <a:pt x="12047" y="47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4" name="任意多边形: 形状 1831">
              <a:extLst>
                <a:ext uri="{FF2B5EF4-FFF2-40B4-BE49-F238E27FC236}">
                  <a16:creationId xmlns:a16="http://schemas.microsoft.com/office/drawing/2014/main" xmlns="" id="{1A445B99-DEA2-4B24-84AB-B3A6AE1435B2}"/>
                </a:ext>
              </a:extLst>
            </p:cNvPr>
            <p:cNvSpPr/>
            <p:nvPr/>
          </p:nvSpPr>
          <p:spPr>
            <a:xfrm>
              <a:off x="1365401" y="6285586"/>
              <a:ext cx="60236" cy="44297"/>
            </a:xfrm>
            <a:custGeom>
              <a:avLst/>
              <a:gdLst>
                <a:gd name="connsiteX0" fmla="*/ 11304 w 14255"/>
                <a:gd name="connsiteY0" fmla="*/ 5381 h 10483"/>
                <a:gd name="connsiteX1" fmla="*/ 12380 w 14255"/>
                <a:gd name="connsiteY1" fmla="*/ 4305 h 10483"/>
                <a:gd name="connsiteX2" fmla="*/ 12380 w 14255"/>
                <a:gd name="connsiteY2" fmla="*/ 3 h 10483"/>
                <a:gd name="connsiteX3" fmla="*/ 11 w 14255"/>
                <a:gd name="connsiteY3" fmla="*/ 9253 h 10483"/>
                <a:gd name="connsiteX4" fmla="*/ 11304 w 14255"/>
                <a:gd name="connsiteY4" fmla="*/ 5381 h 10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5" h="10483">
                  <a:moveTo>
                    <a:pt x="11304" y="5381"/>
                  </a:moveTo>
                  <a:cubicBezTo>
                    <a:pt x="11627" y="5058"/>
                    <a:pt x="12057" y="4628"/>
                    <a:pt x="12380" y="4305"/>
                  </a:cubicBezTo>
                  <a:cubicBezTo>
                    <a:pt x="13886" y="2799"/>
                    <a:pt x="15714" y="-105"/>
                    <a:pt x="12380" y="3"/>
                  </a:cubicBezTo>
                  <a:cubicBezTo>
                    <a:pt x="7217" y="756"/>
                    <a:pt x="334" y="6779"/>
                    <a:pt x="11" y="9253"/>
                  </a:cubicBezTo>
                  <a:cubicBezTo>
                    <a:pt x="-312" y="12049"/>
                    <a:pt x="6464" y="9791"/>
                    <a:pt x="11304" y="53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5" name="任意多边形: 形状 1832">
              <a:extLst>
                <a:ext uri="{FF2B5EF4-FFF2-40B4-BE49-F238E27FC236}">
                  <a16:creationId xmlns:a16="http://schemas.microsoft.com/office/drawing/2014/main" xmlns="" id="{D2AF6C79-13A0-43E2-84D2-1F2EAE4462D4}"/>
                </a:ext>
              </a:extLst>
            </p:cNvPr>
            <p:cNvSpPr/>
            <p:nvPr/>
          </p:nvSpPr>
          <p:spPr>
            <a:xfrm>
              <a:off x="1509435" y="6270547"/>
              <a:ext cx="61875" cy="44842"/>
            </a:xfrm>
            <a:custGeom>
              <a:avLst/>
              <a:gdLst>
                <a:gd name="connsiteX0" fmla="*/ 13143 w 14643"/>
                <a:gd name="connsiteY0" fmla="*/ 3239 h 10612"/>
                <a:gd name="connsiteX1" fmla="*/ 13250 w 14643"/>
                <a:gd name="connsiteY1" fmla="*/ 13 h 10612"/>
                <a:gd name="connsiteX2" fmla="*/ 21 w 14643"/>
                <a:gd name="connsiteY2" fmla="*/ 9693 h 10612"/>
                <a:gd name="connsiteX3" fmla="*/ 10884 w 14643"/>
                <a:gd name="connsiteY3" fmla="*/ 5390 h 10612"/>
                <a:gd name="connsiteX4" fmla="*/ 10884 w 14643"/>
                <a:gd name="connsiteY4" fmla="*/ 5390 h 10612"/>
                <a:gd name="connsiteX5" fmla="*/ 13143 w 14643"/>
                <a:gd name="connsiteY5" fmla="*/ 3239 h 1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43" h="10612">
                  <a:moveTo>
                    <a:pt x="13143" y="3239"/>
                  </a:moveTo>
                  <a:cubicBezTo>
                    <a:pt x="13896" y="2379"/>
                    <a:pt x="16047" y="-202"/>
                    <a:pt x="13250" y="13"/>
                  </a:cubicBezTo>
                  <a:cubicBezTo>
                    <a:pt x="8303" y="873"/>
                    <a:pt x="451" y="7326"/>
                    <a:pt x="21" y="9693"/>
                  </a:cubicBezTo>
                  <a:cubicBezTo>
                    <a:pt x="-409" y="12059"/>
                    <a:pt x="5829" y="9585"/>
                    <a:pt x="10884" y="5390"/>
                  </a:cubicBezTo>
                  <a:lnTo>
                    <a:pt x="10884" y="5390"/>
                  </a:lnTo>
                  <a:cubicBezTo>
                    <a:pt x="11745" y="4530"/>
                    <a:pt x="12498" y="3885"/>
                    <a:pt x="13143" y="32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6" name="任意多边形: 形状 1833">
              <a:extLst>
                <a:ext uri="{FF2B5EF4-FFF2-40B4-BE49-F238E27FC236}">
                  <a16:creationId xmlns:a16="http://schemas.microsoft.com/office/drawing/2014/main" xmlns="" id="{A367BD2C-93C3-4528-9E6F-E59A8F69CA22}"/>
                </a:ext>
              </a:extLst>
            </p:cNvPr>
            <p:cNvSpPr/>
            <p:nvPr/>
          </p:nvSpPr>
          <p:spPr>
            <a:xfrm>
              <a:off x="1636685" y="6253759"/>
              <a:ext cx="63857" cy="45273"/>
            </a:xfrm>
            <a:custGeom>
              <a:avLst/>
              <a:gdLst>
                <a:gd name="connsiteX0" fmla="*/ 10563 w 15112"/>
                <a:gd name="connsiteY0" fmla="*/ 5383 h 10714"/>
                <a:gd name="connsiteX1" fmla="*/ 14005 w 15112"/>
                <a:gd name="connsiteY1" fmla="*/ 2372 h 10714"/>
                <a:gd name="connsiteX2" fmla="*/ 14112 w 15112"/>
                <a:gd name="connsiteY2" fmla="*/ 5 h 10714"/>
                <a:gd name="connsiteX3" fmla="*/ 23 w 15112"/>
                <a:gd name="connsiteY3" fmla="*/ 10116 h 10714"/>
                <a:gd name="connsiteX4" fmla="*/ 10563 w 15112"/>
                <a:gd name="connsiteY4" fmla="*/ 5383 h 1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2" h="10714">
                  <a:moveTo>
                    <a:pt x="10563" y="5383"/>
                  </a:moveTo>
                  <a:cubicBezTo>
                    <a:pt x="12391" y="3985"/>
                    <a:pt x="13467" y="2910"/>
                    <a:pt x="14005" y="2372"/>
                  </a:cubicBezTo>
                  <a:cubicBezTo>
                    <a:pt x="14865" y="1404"/>
                    <a:pt x="15941" y="-102"/>
                    <a:pt x="14112" y="5"/>
                  </a:cubicBezTo>
                  <a:cubicBezTo>
                    <a:pt x="9487" y="866"/>
                    <a:pt x="560" y="8072"/>
                    <a:pt x="23" y="10116"/>
                  </a:cubicBezTo>
                  <a:cubicBezTo>
                    <a:pt x="-408" y="11944"/>
                    <a:pt x="5400" y="9363"/>
                    <a:pt x="10563" y="53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7" name="任意多边形: 形状 1834">
              <a:extLst>
                <a:ext uri="{FF2B5EF4-FFF2-40B4-BE49-F238E27FC236}">
                  <a16:creationId xmlns:a16="http://schemas.microsoft.com/office/drawing/2014/main" xmlns="" id="{35272F8D-F84F-4A7C-B8E0-493FCB25762A}"/>
                </a:ext>
              </a:extLst>
            </p:cNvPr>
            <p:cNvSpPr/>
            <p:nvPr/>
          </p:nvSpPr>
          <p:spPr>
            <a:xfrm>
              <a:off x="1747573" y="6235817"/>
              <a:ext cx="65814" cy="46165"/>
            </a:xfrm>
            <a:custGeom>
              <a:avLst/>
              <a:gdLst>
                <a:gd name="connsiteX0" fmla="*/ 10242 w 15575"/>
                <a:gd name="connsiteY0" fmla="*/ 5543 h 10925"/>
                <a:gd name="connsiteX1" fmla="*/ 15082 w 15575"/>
                <a:gd name="connsiteY1" fmla="*/ 1241 h 10925"/>
                <a:gd name="connsiteX2" fmla="*/ 14866 w 15575"/>
                <a:gd name="connsiteY2" fmla="*/ 57 h 10925"/>
                <a:gd name="connsiteX3" fmla="*/ 24 w 15575"/>
                <a:gd name="connsiteY3" fmla="*/ 10490 h 10925"/>
                <a:gd name="connsiteX4" fmla="*/ 10242 w 15575"/>
                <a:gd name="connsiteY4" fmla="*/ 5543 h 10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75" h="10925">
                  <a:moveTo>
                    <a:pt x="10242" y="5543"/>
                  </a:moveTo>
                  <a:cubicBezTo>
                    <a:pt x="12500" y="3929"/>
                    <a:pt x="14329" y="2316"/>
                    <a:pt x="15082" y="1241"/>
                  </a:cubicBezTo>
                  <a:cubicBezTo>
                    <a:pt x="16157" y="-158"/>
                    <a:pt x="15189" y="-50"/>
                    <a:pt x="14866" y="57"/>
                  </a:cubicBezTo>
                  <a:cubicBezTo>
                    <a:pt x="10564" y="1025"/>
                    <a:pt x="454" y="8769"/>
                    <a:pt x="24" y="10490"/>
                  </a:cubicBezTo>
                  <a:cubicBezTo>
                    <a:pt x="-406" y="11996"/>
                    <a:pt x="5079" y="9415"/>
                    <a:pt x="10242" y="55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8" name="任意多边形: 形状 1835">
              <a:extLst>
                <a:ext uri="{FF2B5EF4-FFF2-40B4-BE49-F238E27FC236}">
                  <a16:creationId xmlns:a16="http://schemas.microsoft.com/office/drawing/2014/main" xmlns="" id="{5A6381FE-DD00-4C96-A08E-6C3C6AEED017}"/>
                </a:ext>
              </a:extLst>
            </p:cNvPr>
            <p:cNvSpPr/>
            <p:nvPr/>
          </p:nvSpPr>
          <p:spPr>
            <a:xfrm>
              <a:off x="1841238" y="6217858"/>
              <a:ext cx="67948" cy="46934"/>
            </a:xfrm>
            <a:custGeom>
              <a:avLst/>
              <a:gdLst>
                <a:gd name="connsiteX0" fmla="*/ 15 w 16080"/>
                <a:gd name="connsiteY0" fmla="*/ 10868 h 11107"/>
                <a:gd name="connsiteX1" fmla="*/ 9910 w 16080"/>
                <a:gd name="connsiteY1" fmla="*/ 5598 h 11107"/>
                <a:gd name="connsiteX2" fmla="*/ 15825 w 16080"/>
                <a:gd name="connsiteY2" fmla="*/ 651 h 11107"/>
                <a:gd name="connsiteX3" fmla="*/ 15610 w 16080"/>
                <a:gd name="connsiteY3" fmla="*/ 5 h 11107"/>
                <a:gd name="connsiteX4" fmla="*/ 15 w 16080"/>
                <a:gd name="connsiteY4" fmla="*/ 10868 h 11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0" h="11107">
                  <a:moveTo>
                    <a:pt x="15" y="10868"/>
                  </a:moveTo>
                  <a:cubicBezTo>
                    <a:pt x="-308" y="11944"/>
                    <a:pt x="4747" y="9255"/>
                    <a:pt x="9910" y="5598"/>
                  </a:cubicBezTo>
                  <a:cubicBezTo>
                    <a:pt x="13352" y="3124"/>
                    <a:pt x="15288" y="1403"/>
                    <a:pt x="15825" y="651"/>
                  </a:cubicBezTo>
                  <a:cubicBezTo>
                    <a:pt x="16363" y="-102"/>
                    <a:pt x="15933" y="5"/>
                    <a:pt x="15610" y="5"/>
                  </a:cubicBezTo>
                  <a:cubicBezTo>
                    <a:pt x="11738" y="1081"/>
                    <a:pt x="445" y="9578"/>
                    <a:pt x="15"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9" name="任意多边形: 形状 1836">
              <a:extLst>
                <a:ext uri="{FF2B5EF4-FFF2-40B4-BE49-F238E27FC236}">
                  <a16:creationId xmlns:a16="http://schemas.microsoft.com/office/drawing/2014/main" xmlns="" id="{379F7C31-FC22-4D95-A97D-79AC47381B9E}"/>
                </a:ext>
              </a:extLst>
            </p:cNvPr>
            <p:cNvSpPr/>
            <p:nvPr/>
          </p:nvSpPr>
          <p:spPr>
            <a:xfrm>
              <a:off x="1918105" y="6199701"/>
              <a:ext cx="69537" cy="47306"/>
            </a:xfrm>
            <a:custGeom>
              <a:avLst/>
              <a:gdLst>
                <a:gd name="connsiteX0" fmla="*/ 16457 w 16456"/>
                <a:gd name="connsiteY0" fmla="*/ 0 h 11195"/>
                <a:gd name="connsiteX1" fmla="*/ 16134 w 16456"/>
                <a:gd name="connsiteY1" fmla="*/ 0 h 11195"/>
                <a:gd name="connsiteX2" fmla="*/ 1 w 16456"/>
                <a:gd name="connsiteY2" fmla="*/ 11186 h 11195"/>
                <a:gd name="connsiteX3" fmla="*/ 9466 w 16456"/>
                <a:gd name="connsiteY3" fmla="*/ 5593 h 11195"/>
                <a:gd name="connsiteX4" fmla="*/ 16457 w 16456"/>
                <a:gd name="connsiteY4" fmla="*/ 0 h 11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1195">
                  <a:moveTo>
                    <a:pt x="16457" y="0"/>
                  </a:moveTo>
                  <a:cubicBezTo>
                    <a:pt x="16349" y="0"/>
                    <a:pt x="16242" y="0"/>
                    <a:pt x="16134" y="0"/>
                  </a:cubicBezTo>
                  <a:cubicBezTo>
                    <a:pt x="13230" y="968"/>
                    <a:pt x="-107" y="10218"/>
                    <a:pt x="1" y="11186"/>
                  </a:cubicBezTo>
                  <a:cubicBezTo>
                    <a:pt x="646" y="11401"/>
                    <a:pt x="5916" y="8067"/>
                    <a:pt x="9466" y="5593"/>
                  </a:cubicBezTo>
                  <a:cubicBezTo>
                    <a:pt x="12907" y="3334"/>
                    <a:pt x="16457" y="538"/>
                    <a:pt x="164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0" name="任意多边形: 形状 1837">
              <a:extLst>
                <a:ext uri="{FF2B5EF4-FFF2-40B4-BE49-F238E27FC236}">
                  <a16:creationId xmlns:a16="http://schemas.microsoft.com/office/drawing/2014/main" xmlns="" id="{A0012590-2FBA-468A-BF22-52545046E1FD}"/>
                </a:ext>
              </a:extLst>
            </p:cNvPr>
            <p:cNvSpPr/>
            <p:nvPr/>
          </p:nvSpPr>
          <p:spPr>
            <a:xfrm>
              <a:off x="1977192" y="6180610"/>
              <a:ext cx="70445" cy="48172"/>
            </a:xfrm>
            <a:custGeom>
              <a:avLst/>
              <a:gdLst>
                <a:gd name="connsiteX0" fmla="*/ 16671 w 16671"/>
                <a:gd name="connsiteY0" fmla="*/ 0 h 11400"/>
                <a:gd name="connsiteX1" fmla="*/ 16564 w 16671"/>
                <a:gd name="connsiteY1" fmla="*/ 0 h 11400"/>
                <a:gd name="connsiteX2" fmla="*/ 0 w 16671"/>
                <a:gd name="connsiteY2" fmla="*/ 11401 h 11400"/>
                <a:gd name="connsiteX3" fmla="*/ 9035 w 16671"/>
                <a:gd name="connsiteY3" fmla="*/ 5700 h 11400"/>
                <a:gd name="connsiteX4" fmla="*/ 16671 w 16671"/>
                <a:gd name="connsiteY4" fmla="*/ 0 h 11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11400">
                  <a:moveTo>
                    <a:pt x="16671" y="0"/>
                  </a:moveTo>
                  <a:cubicBezTo>
                    <a:pt x="16671" y="0"/>
                    <a:pt x="16564" y="0"/>
                    <a:pt x="16564" y="0"/>
                  </a:cubicBezTo>
                  <a:cubicBezTo>
                    <a:pt x="14843" y="753"/>
                    <a:pt x="215" y="10541"/>
                    <a:pt x="0" y="11401"/>
                  </a:cubicBezTo>
                  <a:cubicBezTo>
                    <a:pt x="753" y="11186"/>
                    <a:pt x="5270" y="8282"/>
                    <a:pt x="9035" y="5700"/>
                  </a:cubicBezTo>
                  <a:cubicBezTo>
                    <a:pt x="9142" y="5700"/>
                    <a:pt x="16564" y="645"/>
                    <a:pt x="1667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1" name="任意多边形: 形状 1838">
              <a:extLst>
                <a:ext uri="{FF2B5EF4-FFF2-40B4-BE49-F238E27FC236}">
                  <a16:creationId xmlns:a16="http://schemas.microsoft.com/office/drawing/2014/main" xmlns="" id="{1E76AEE7-E5D4-415A-9C44-F76039375812}"/>
                </a:ext>
              </a:extLst>
            </p:cNvPr>
            <p:cNvSpPr/>
            <p:nvPr/>
          </p:nvSpPr>
          <p:spPr>
            <a:xfrm>
              <a:off x="2018092" y="6161975"/>
              <a:ext cx="71354" cy="49085"/>
            </a:xfrm>
            <a:custGeom>
              <a:avLst/>
              <a:gdLst>
                <a:gd name="connsiteX0" fmla="*/ 8604 w 16886"/>
                <a:gd name="connsiteY0" fmla="*/ 5808 h 11616"/>
                <a:gd name="connsiteX1" fmla="*/ 16886 w 16886"/>
                <a:gd name="connsiteY1" fmla="*/ 0 h 11616"/>
                <a:gd name="connsiteX2" fmla="*/ 0 w 16886"/>
                <a:gd name="connsiteY2" fmla="*/ 11616 h 11616"/>
                <a:gd name="connsiteX3" fmla="*/ 8604 w 16886"/>
                <a:gd name="connsiteY3" fmla="*/ 5808 h 11616"/>
              </a:gdLst>
              <a:ahLst/>
              <a:cxnLst>
                <a:cxn ang="0">
                  <a:pos x="connsiteX0" y="connsiteY0"/>
                </a:cxn>
                <a:cxn ang="0">
                  <a:pos x="connsiteX1" y="connsiteY1"/>
                </a:cxn>
                <a:cxn ang="0">
                  <a:pos x="connsiteX2" y="connsiteY2"/>
                </a:cxn>
                <a:cxn ang="0">
                  <a:pos x="connsiteX3" y="connsiteY3"/>
                </a:cxn>
              </a:cxnLst>
              <a:rect l="l" t="t" r="r" b="b"/>
              <a:pathLst>
                <a:path w="16886" h="11616">
                  <a:moveTo>
                    <a:pt x="8604" y="5808"/>
                  </a:moveTo>
                  <a:cubicBezTo>
                    <a:pt x="11401" y="3872"/>
                    <a:pt x="16564" y="323"/>
                    <a:pt x="16886" y="0"/>
                  </a:cubicBezTo>
                  <a:cubicBezTo>
                    <a:pt x="16779" y="108"/>
                    <a:pt x="430" y="11186"/>
                    <a:pt x="0" y="11616"/>
                  </a:cubicBezTo>
                  <a:cubicBezTo>
                    <a:pt x="968" y="10971"/>
                    <a:pt x="4732" y="8389"/>
                    <a:pt x="8604"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5" name="任意多边形: 形状 1842">
              <a:extLst>
                <a:ext uri="{FF2B5EF4-FFF2-40B4-BE49-F238E27FC236}">
                  <a16:creationId xmlns:a16="http://schemas.microsoft.com/office/drawing/2014/main" xmlns="" id="{51D5457C-D99C-4292-9803-26F1D69A32FB}"/>
                </a:ext>
              </a:extLst>
            </p:cNvPr>
            <p:cNvSpPr/>
            <p:nvPr/>
          </p:nvSpPr>
          <p:spPr>
            <a:xfrm>
              <a:off x="1726314" y="6312867"/>
              <a:ext cx="70897" cy="42767"/>
            </a:xfrm>
            <a:custGeom>
              <a:avLst/>
              <a:gdLst>
                <a:gd name="connsiteX0" fmla="*/ 16779 w 16778"/>
                <a:gd name="connsiteY0" fmla="*/ 0 h 10121"/>
                <a:gd name="connsiteX1" fmla="*/ 16456 w 16778"/>
                <a:gd name="connsiteY1" fmla="*/ 0 h 10121"/>
                <a:gd name="connsiteX2" fmla="*/ 0 w 16778"/>
                <a:gd name="connsiteY2" fmla="*/ 10110 h 10121"/>
                <a:gd name="connsiteX3" fmla="*/ 9788 w 16778"/>
                <a:gd name="connsiteY3" fmla="*/ 5163 h 10121"/>
                <a:gd name="connsiteX4" fmla="*/ 16779 w 16778"/>
                <a:gd name="connsiteY4" fmla="*/ 0 h 10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0121">
                  <a:moveTo>
                    <a:pt x="16779" y="0"/>
                  </a:moveTo>
                  <a:cubicBezTo>
                    <a:pt x="16671" y="0"/>
                    <a:pt x="16564" y="0"/>
                    <a:pt x="16456" y="0"/>
                  </a:cubicBezTo>
                  <a:cubicBezTo>
                    <a:pt x="13875" y="753"/>
                    <a:pt x="538" y="8712"/>
                    <a:pt x="0" y="10110"/>
                  </a:cubicBezTo>
                  <a:cubicBezTo>
                    <a:pt x="645" y="10325"/>
                    <a:pt x="6131" y="7314"/>
                    <a:pt x="9788" y="5163"/>
                  </a:cubicBezTo>
                  <a:cubicBezTo>
                    <a:pt x="10863" y="4410"/>
                    <a:pt x="16564" y="860"/>
                    <a:pt x="1677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6" name="任意多边形: 形状 1843">
              <a:extLst>
                <a:ext uri="{FF2B5EF4-FFF2-40B4-BE49-F238E27FC236}">
                  <a16:creationId xmlns:a16="http://schemas.microsoft.com/office/drawing/2014/main" xmlns="" id="{23DA27F5-B764-4592-8096-983FB02CFC35}"/>
                </a:ext>
              </a:extLst>
            </p:cNvPr>
            <p:cNvSpPr/>
            <p:nvPr/>
          </p:nvSpPr>
          <p:spPr>
            <a:xfrm>
              <a:off x="1788578" y="6295597"/>
              <a:ext cx="72262" cy="43629"/>
            </a:xfrm>
            <a:custGeom>
              <a:avLst/>
              <a:gdLst>
                <a:gd name="connsiteX0" fmla="*/ 17101 w 17101"/>
                <a:gd name="connsiteY0" fmla="*/ 0 h 10325"/>
                <a:gd name="connsiteX1" fmla="*/ 16994 w 17101"/>
                <a:gd name="connsiteY1" fmla="*/ 0 h 10325"/>
                <a:gd name="connsiteX2" fmla="*/ 0 w 17101"/>
                <a:gd name="connsiteY2" fmla="*/ 10325 h 10325"/>
                <a:gd name="connsiteX3" fmla="*/ 9465 w 17101"/>
                <a:gd name="connsiteY3" fmla="*/ 5270 h 10325"/>
                <a:gd name="connsiteX4" fmla="*/ 17101 w 17101"/>
                <a:gd name="connsiteY4" fmla="*/ 0 h 10325"/>
                <a:gd name="connsiteX5" fmla="*/ 17101 w 17101"/>
                <a:gd name="connsiteY5" fmla="*/ 0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1" h="10325">
                  <a:moveTo>
                    <a:pt x="17101" y="0"/>
                  </a:moveTo>
                  <a:cubicBezTo>
                    <a:pt x="17101" y="0"/>
                    <a:pt x="16994" y="0"/>
                    <a:pt x="16994" y="0"/>
                  </a:cubicBezTo>
                  <a:cubicBezTo>
                    <a:pt x="15165" y="645"/>
                    <a:pt x="108" y="9572"/>
                    <a:pt x="0" y="10325"/>
                  </a:cubicBezTo>
                  <a:cubicBezTo>
                    <a:pt x="860" y="10110"/>
                    <a:pt x="5593" y="7529"/>
                    <a:pt x="9465" y="5270"/>
                  </a:cubicBezTo>
                  <a:cubicBezTo>
                    <a:pt x="12692" y="3227"/>
                    <a:pt x="16348" y="860"/>
                    <a:pt x="17101" y="0"/>
                  </a:cubicBezTo>
                  <a:cubicBezTo>
                    <a:pt x="17101" y="108"/>
                    <a:pt x="17101" y="0"/>
                    <a:pt x="1710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7" name="任意多边形: 形状 1844">
              <a:extLst>
                <a:ext uri="{FF2B5EF4-FFF2-40B4-BE49-F238E27FC236}">
                  <a16:creationId xmlns:a16="http://schemas.microsoft.com/office/drawing/2014/main" xmlns="" id="{8AAE61F1-BD64-4D8F-B79E-DCCEC83F0DFA}"/>
                </a:ext>
              </a:extLst>
            </p:cNvPr>
            <p:cNvSpPr/>
            <p:nvPr/>
          </p:nvSpPr>
          <p:spPr>
            <a:xfrm>
              <a:off x="1834937" y="6278779"/>
              <a:ext cx="73627" cy="44081"/>
            </a:xfrm>
            <a:custGeom>
              <a:avLst/>
              <a:gdLst>
                <a:gd name="connsiteX0" fmla="*/ 9035 w 17424"/>
                <a:gd name="connsiteY0" fmla="*/ 5270 h 10432"/>
                <a:gd name="connsiteX1" fmla="*/ 17424 w 17424"/>
                <a:gd name="connsiteY1" fmla="*/ 0 h 10432"/>
                <a:gd name="connsiteX2" fmla="*/ 0 w 17424"/>
                <a:gd name="connsiteY2" fmla="*/ 10433 h 10432"/>
                <a:gd name="connsiteX3" fmla="*/ 9035 w 17424"/>
                <a:gd name="connsiteY3" fmla="*/ 5270 h 10432"/>
              </a:gdLst>
              <a:ahLst/>
              <a:cxnLst>
                <a:cxn ang="0">
                  <a:pos x="connsiteX0" y="connsiteY0"/>
                </a:cxn>
                <a:cxn ang="0">
                  <a:pos x="connsiteX1" y="connsiteY1"/>
                </a:cxn>
                <a:cxn ang="0">
                  <a:pos x="connsiteX2" y="connsiteY2"/>
                </a:cxn>
                <a:cxn ang="0">
                  <a:pos x="connsiteX3" y="connsiteY3"/>
                </a:cxn>
              </a:cxnLst>
              <a:rect l="l" t="t" r="r" b="b"/>
              <a:pathLst>
                <a:path w="17424" h="10432">
                  <a:moveTo>
                    <a:pt x="9035" y="5270"/>
                  </a:moveTo>
                  <a:cubicBezTo>
                    <a:pt x="9788" y="4840"/>
                    <a:pt x="16779" y="645"/>
                    <a:pt x="17424" y="0"/>
                  </a:cubicBezTo>
                  <a:cubicBezTo>
                    <a:pt x="17316" y="107"/>
                    <a:pt x="1076" y="9572"/>
                    <a:pt x="0" y="10433"/>
                  </a:cubicBezTo>
                  <a:cubicBezTo>
                    <a:pt x="968" y="9895"/>
                    <a:pt x="5055" y="7529"/>
                    <a:pt x="9035" y="5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5" name="任意多边形: 形状 1852">
              <a:extLst>
                <a:ext uri="{FF2B5EF4-FFF2-40B4-BE49-F238E27FC236}">
                  <a16:creationId xmlns:a16="http://schemas.microsoft.com/office/drawing/2014/main" xmlns="" id="{833B514A-0886-4B45-B9AB-670B06C9EB2B}"/>
                </a:ext>
              </a:extLst>
            </p:cNvPr>
            <p:cNvSpPr/>
            <p:nvPr/>
          </p:nvSpPr>
          <p:spPr>
            <a:xfrm>
              <a:off x="111018" y="6350589"/>
              <a:ext cx="49131" cy="41711"/>
            </a:xfrm>
            <a:custGeom>
              <a:avLst/>
              <a:gdLst>
                <a:gd name="connsiteX0" fmla="*/ 11627 w 11627"/>
                <a:gd name="connsiteY0" fmla="*/ 5378 h 9871"/>
                <a:gd name="connsiteX1" fmla="*/ 5174 w 11627"/>
                <a:gd name="connsiteY1" fmla="*/ 0 h 9871"/>
                <a:gd name="connsiteX2" fmla="*/ 1517 w 11627"/>
                <a:gd name="connsiteY2" fmla="*/ 7744 h 9871"/>
                <a:gd name="connsiteX3" fmla="*/ 11627 w 11627"/>
                <a:gd name="connsiteY3" fmla="*/ 5378 h 9871"/>
              </a:gdLst>
              <a:ahLst/>
              <a:cxnLst>
                <a:cxn ang="0">
                  <a:pos x="connsiteX0" y="connsiteY0"/>
                </a:cxn>
                <a:cxn ang="0">
                  <a:pos x="connsiteX1" y="connsiteY1"/>
                </a:cxn>
                <a:cxn ang="0">
                  <a:pos x="connsiteX2" y="connsiteY2"/>
                </a:cxn>
                <a:cxn ang="0">
                  <a:pos x="connsiteX3" y="connsiteY3"/>
                </a:cxn>
              </a:cxnLst>
              <a:rect l="l" t="t" r="r" b="b"/>
              <a:pathLst>
                <a:path w="11627" h="9871">
                  <a:moveTo>
                    <a:pt x="11627" y="5378"/>
                  </a:moveTo>
                  <a:cubicBezTo>
                    <a:pt x="11627" y="3227"/>
                    <a:pt x="9584" y="107"/>
                    <a:pt x="5174" y="0"/>
                  </a:cubicBezTo>
                  <a:cubicBezTo>
                    <a:pt x="-96" y="323"/>
                    <a:pt x="-1387" y="4732"/>
                    <a:pt x="1517" y="7744"/>
                  </a:cubicBezTo>
                  <a:cubicBezTo>
                    <a:pt x="5066" y="11508"/>
                    <a:pt x="11627" y="10003"/>
                    <a:pt x="11627" y="53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6" name="任意多边形: 形状 1853">
              <a:extLst>
                <a:ext uri="{FF2B5EF4-FFF2-40B4-BE49-F238E27FC236}">
                  <a16:creationId xmlns:a16="http://schemas.microsoft.com/office/drawing/2014/main" xmlns="" id="{306E4CE4-A128-44F6-B023-68CAB418DF9E}"/>
                </a:ext>
              </a:extLst>
            </p:cNvPr>
            <p:cNvSpPr/>
            <p:nvPr/>
          </p:nvSpPr>
          <p:spPr>
            <a:xfrm>
              <a:off x="298377" y="6347407"/>
              <a:ext cx="48861" cy="41538"/>
            </a:xfrm>
            <a:custGeom>
              <a:avLst/>
              <a:gdLst>
                <a:gd name="connsiteX0" fmla="*/ 11493 w 11563"/>
                <a:gd name="connsiteY0" fmla="*/ 5378 h 9830"/>
                <a:gd name="connsiteX1" fmla="*/ 6008 w 11563"/>
                <a:gd name="connsiteY1" fmla="*/ 0 h 9830"/>
                <a:gd name="connsiteX2" fmla="*/ 630 w 11563"/>
                <a:gd name="connsiteY2" fmla="*/ 7421 h 9830"/>
                <a:gd name="connsiteX3" fmla="*/ 11493 w 11563"/>
                <a:gd name="connsiteY3" fmla="*/ 5378 h 9830"/>
              </a:gdLst>
              <a:ahLst/>
              <a:cxnLst>
                <a:cxn ang="0">
                  <a:pos x="connsiteX0" y="connsiteY0"/>
                </a:cxn>
                <a:cxn ang="0">
                  <a:pos x="connsiteX1" y="connsiteY1"/>
                </a:cxn>
                <a:cxn ang="0">
                  <a:pos x="connsiteX2" y="connsiteY2"/>
                </a:cxn>
                <a:cxn ang="0">
                  <a:pos x="connsiteX3" y="connsiteY3"/>
                </a:cxn>
              </a:cxnLst>
              <a:rect l="l" t="t" r="r" b="b"/>
              <a:pathLst>
                <a:path w="11563" h="9830">
                  <a:moveTo>
                    <a:pt x="11493" y="5378"/>
                  </a:moveTo>
                  <a:cubicBezTo>
                    <a:pt x="11923" y="3227"/>
                    <a:pt x="10418" y="108"/>
                    <a:pt x="6008" y="0"/>
                  </a:cubicBezTo>
                  <a:cubicBezTo>
                    <a:pt x="1060" y="323"/>
                    <a:pt x="-1198" y="4410"/>
                    <a:pt x="630" y="7421"/>
                  </a:cubicBezTo>
                  <a:cubicBezTo>
                    <a:pt x="3212" y="11509"/>
                    <a:pt x="10633" y="10110"/>
                    <a:pt x="11493" y="53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7" name="任意多边形: 形状 1854">
              <a:extLst>
                <a:ext uri="{FF2B5EF4-FFF2-40B4-BE49-F238E27FC236}">
                  <a16:creationId xmlns:a16="http://schemas.microsoft.com/office/drawing/2014/main" xmlns="" id="{E7F5ACD5-A078-4D6E-84B7-D48E7773DB57}"/>
                </a:ext>
              </a:extLst>
            </p:cNvPr>
            <p:cNvSpPr/>
            <p:nvPr/>
          </p:nvSpPr>
          <p:spPr>
            <a:xfrm>
              <a:off x="485728" y="6341952"/>
              <a:ext cx="49752" cy="41804"/>
            </a:xfrm>
            <a:custGeom>
              <a:avLst/>
              <a:gdLst>
                <a:gd name="connsiteX0" fmla="*/ 6952 w 11774"/>
                <a:gd name="connsiteY0" fmla="*/ 0 h 9893"/>
                <a:gd name="connsiteX1" fmla="*/ 283 w 11774"/>
                <a:gd name="connsiteY1" fmla="*/ 7529 h 9893"/>
                <a:gd name="connsiteX2" fmla="*/ 11469 w 11774"/>
                <a:gd name="connsiteY2" fmla="*/ 5270 h 9893"/>
                <a:gd name="connsiteX3" fmla="*/ 6952 w 11774"/>
                <a:gd name="connsiteY3" fmla="*/ 0 h 9893"/>
              </a:gdLst>
              <a:ahLst/>
              <a:cxnLst>
                <a:cxn ang="0">
                  <a:pos x="connsiteX0" y="connsiteY0"/>
                </a:cxn>
                <a:cxn ang="0">
                  <a:pos x="connsiteX1" y="connsiteY1"/>
                </a:cxn>
                <a:cxn ang="0">
                  <a:pos x="connsiteX2" y="connsiteY2"/>
                </a:cxn>
                <a:cxn ang="0">
                  <a:pos x="connsiteX3" y="connsiteY3"/>
                </a:cxn>
              </a:cxnLst>
              <a:rect l="l" t="t" r="r" b="b"/>
              <a:pathLst>
                <a:path w="11774" h="9893">
                  <a:moveTo>
                    <a:pt x="6952" y="0"/>
                  </a:moveTo>
                  <a:cubicBezTo>
                    <a:pt x="1681" y="430"/>
                    <a:pt x="-900" y="4840"/>
                    <a:pt x="283" y="7529"/>
                  </a:cubicBezTo>
                  <a:cubicBezTo>
                    <a:pt x="2112" y="11616"/>
                    <a:pt x="9748" y="10110"/>
                    <a:pt x="11469" y="5270"/>
                  </a:cubicBezTo>
                  <a:cubicBezTo>
                    <a:pt x="12437" y="2796"/>
                    <a:pt x="11146" y="0"/>
                    <a:pt x="69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8" name="任意多边形: 形状 1855">
              <a:extLst>
                <a:ext uri="{FF2B5EF4-FFF2-40B4-BE49-F238E27FC236}">
                  <a16:creationId xmlns:a16="http://schemas.microsoft.com/office/drawing/2014/main" xmlns="" id="{AFDF23F7-3E6F-46BD-BC22-9371F768B9F7}"/>
                </a:ext>
              </a:extLst>
            </p:cNvPr>
            <p:cNvSpPr/>
            <p:nvPr/>
          </p:nvSpPr>
          <p:spPr>
            <a:xfrm>
              <a:off x="671557" y="6334684"/>
              <a:ext cx="51007" cy="42231"/>
            </a:xfrm>
            <a:custGeom>
              <a:avLst/>
              <a:gdLst>
                <a:gd name="connsiteX0" fmla="*/ 82 w 12071"/>
                <a:gd name="connsiteY0" fmla="*/ 7637 h 9994"/>
                <a:gd name="connsiteX1" fmla="*/ 11483 w 12071"/>
                <a:gd name="connsiteY1" fmla="*/ 5270 h 9994"/>
                <a:gd name="connsiteX2" fmla="*/ 7933 w 12071"/>
                <a:gd name="connsiteY2" fmla="*/ 0 h 9994"/>
                <a:gd name="connsiteX3" fmla="*/ 82 w 12071"/>
                <a:gd name="connsiteY3" fmla="*/ 7637 h 9994"/>
              </a:gdLst>
              <a:ahLst/>
              <a:cxnLst>
                <a:cxn ang="0">
                  <a:pos x="connsiteX0" y="connsiteY0"/>
                </a:cxn>
                <a:cxn ang="0">
                  <a:pos x="connsiteX1" y="connsiteY1"/>
                </a:cxn>
                <a:cxn ang="0">
                  <a:pos x="connsiteX2" y="connsiteY2"/>
                </a:cxn>
                <a:cxn ang="0">
                  <a:pos x="connsiteX3" y="connsiteY3"/>
                </a:cxn>
              </a:cxnLst>
              <a:rect l="l" t="t" r="r" b="b"/>
              <a:pathLst>
                <a:path w="12071" h="9994">
                  <a:moveTo>
                    <a:pt x="82" y="7637"/>
                  </a:moveTo>
                  <a:cubicBezTo>
                    <a:pt x="1157" y="11724"/>
                    <a:pt x="8901" y="10218"/>
                    <a:pt x="11483" y="5270"/>
                  </a:cubicBezTo>
                  <a:cubicBezTo>
                    <a:pt x="12666" y="3119"/>
                    <a:pt x="12343" y="0"/>
                    <a:pt x="7933" y="0"/>
                  </a:cubicBezTo>
                  <a:cubicBezTo>
                    <a:pt x="2663" y="430"/>
                    <a:pt x="-564" y="4948"/>
                    <a:pt x="82" y="76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9" name="任意多边形: 形状 1856">
              <a:extLst>
                <a:ext uri="{FF2B5EF4-FFF2-40B4-BE49-F238E27FC236}">
                  <a16:creationId xmlns:a16="http://schemas.microsoft.com/office/drawing/2014/main" xmlns="" id="{DFD96398-245B-4CF7-BE0E-E6718E93AD90}"/>
                </a:ext>
              </a:extLst>
            </p:cNvPr>
            <p:cNvSpPr/>
            <p:nvPr/>
          </p:nvSpPr>
          <p:spPr>
            <a:xfrm>
              <a:off x="854323" y="6325138"/>
              <a:ext cx="53217" cy="42611"/>
            </a:xfrm>
            <a:custGeom>
              <a:avLst/>
              <a:gdLst>
                <a:gd name="connsiteX0" fmla="*/ 11576 w 12594"/>
                <a:gd name="connsiteY0" fmla="*/ 5270 h 10084"/>
                <a:gd name="connsiteX1" fmla="*/ 11576 w 12594"/>
                <a:gd name="connsiteY1" fmla="*/ 5270 h 10084"/>
                <a:gd name="connsiteX2" fmla="*/ 9102 w 12594"/>
                <a:gd name="connsiteY2" fmla="*/ 0 h 10084"/>
                <a:gd name="connsiteX3" fmla="*/ 67 w 12594"/>
                <a:gd name="connsiteY3" fmla="*/ 8174 h 10084"/>
                <a:gd name="connsiteX4" fmla="*/ 11576 w 12594"/>
                <a:gd name="connsiteY4" fmla="*/ 5270 h 10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94" h="10084">
                  <a:moveTo>
                    <a:pt x="11576" y="5270"/>
                  </a:moveTo>
                  <a:lnTo>
                    <a:pt x="11576" y="5270"/>
                  </a:lnTo>
                  <a:cubicBezTo>
                    <a:pt x="13081" y="3012"/>
                    <a:pt x="13404" y="0"/>
                    <a:pt x="9102" y="0"/>
                  </a:cubicBezTo>
                  <a:cubicBezTo>
                    <a:pt x="3509" y="538"/>
                    <a:pt x="-578" y="5485"/>
                    <a:pt x="67" y="8174"/>
                  </a:cubicBezTo>
                  <a:cubicBezTo>
                    <a:pt x="820" y="11831"/>
                    <a:pt x="8349" y="9895"/>
                    <a:pt x="11576" y="5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9" name="任意多边形: 形状 1866">
              <a:extLst>
                <a:ext uri="{FF2B5EF4-FFF2-40B4-BE49-F238E27FC236}">
                  <a16:creationId xmlns:a16="http://schemas.microsoft.com/office/drawing/2014/main" xmlns="" id="{3E2D1D1F-ED9B-4CE5-97C8-3F2F2D05BF92}"/>
                </a:ext>
              </a:extLst>
            </p:cNvPr>
            <p:cNvSpPr/>
            <p:nvPr/>
          </p:nvSpPr>
          <p:spPr>
            <a:xfrm>
              <a:off x="202296" y="6440125"/>
              <a:ext cx="44677" cy="36636"/>
            </a:xfrm>
            <a:custGeom>
              <a:avLst/>
              <a:gdLst>
                <a:gd name="connsiteX0" fmla="*/ 10569 w 10573"/>
                <a:gd name="connsiteY0" fmla="*/ 4732 h 8670"/>
                <a:gd name="connsiteX1" fmla="*/ 4976 w 10573"/>
                <a:gd name="connsiteY1" fmla="*/ 0 h 8670"/>
                <a:gd name="connsiteX2" fmla="*/ 1104 w 10573"/>
                <a:gd name="connsiteY2" fmla="*/ 6884 h 8670"/>
                <a:gd name="connsiteX3" fmla="*/ 10569 w 10573"/>
                <a:gd name="connsiteY3" fmla="*/ 4732 h 8670"/>
              </a:gdLst>
              <a:ahLst/>
              <a:cxnLst>
                <a:cxn ang="0">
                  <a:pos x="connsiteX0" y="connsiteY0"/>
                </a:cxn>
                <a:cxn ang="0">
                  <a:pos x="connsiteX1" y="connsiteY1"/>
                </a:cxn>
                <a:cxn ang="0">
                  <a:pos x="connsiteX2" y="connsiteY2"/>
                </a:cxn>
                <a:cxn ang="0">
                  <a:pos x="connsiteX3" y="connsiteY3"/>
                </a:cxn>
              </a:cxnLst>
              <a:rect l="l" t="t" r="r" b="b"/>
              <a:pathLst>
                <a:path w="10573" h="8670">
                  <a:moveTo>
                    <a:pt x="10569" y="4732"/>
                  </a:moveTo>
                  <a:cubicBezTo>
                    <a:pt x="10676" y="2796"/>
                    <a:pt x="9063" y="107"/>
                    <a:pt x="4976" y="0"/>
                  </a:cubicBezTo>
                  <a:cubicBezTo>
                    <a:pt x="243" y="323"/>
                    <a:pt x="-1263" y="4302"/>
                    <a:pt x="1104" y="6884"/>
                  </a:cubicBezTo>
                  <a:cubicBezTo>
                    <a:pt x="4223" y="10110"/>
                    <a:pt x="10246" y="8712"/>
                    <a:pt x="10569"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0" name="任意多边形: 形状 1867">
              <a:extLst>
                <a:ext uri="{FF2B5EF4-FFF2-40B4-BE49-F238E27FC236}">
                  <a16:creationId xmlns:a16="http://schemas.microsoft.com/office/drawing/2014/main" xmlns="" id="{9EFD21E2-1768-4D18-ADF8-429F06214122}"/>
                </a:ext>
              </a:extLst>
            </p:cNvPr>
            <p:cNvSpPr/>
            <p:nvPr/>
          </p:nvSpPr>
          <p:spPr>
            <a:xfrm>
              <a:off x="373018" y="6436035"/>
              <a:ext cx="44555" cy="36881"/>
            </a:xfrm>
            <a:custGeom>
              <a:avLst/>
              <a:gdLst>
                <a:gd name="connsiteX0" fmla="*/ 10393 w 10544"/>
                <a:gd name="connsiteY0" fmla="*/ 4732 h 8728"/>
                <a:gd name="connsiteX1" fmla="*/ 5875 w 10544"/>
                <a:gd name="connsiteY1" fmla="*/ 0 h 8728"/>
                <a:gd name="connsiteX2" fmla="*/ 390 w 10544"/>
                <a:gd name="connsiteY2" fmla="*/ 6668 h 8728"/>
                <a:gd name="connsiteX3" fmla="*/ 10393 w 10544"/>
                <a:gd name="connsiteY3" fmla="*/ 4732 h 8728"/>
              </a:gdLst>
              <a:ahLst/>
              <a:cxnLst>
                <a:cxn ang="0">
                  <a:pos x="connsiteX0" y="connsiteY0"/>
                </a:cxn>
                <a:cxn ang="0">
                  <a:pos x="connsiteX1" y="connsiteY1"/>
                </a:cxn>
                <a:cxn ang="0">
                  <a:pos x="connsiteX2" y="connsiteY2"/>
                </a:cxn>
                <a:cxn ang="0">
                  <a:pos x="connsiteX3" y="connsiteY3"/>
                </a:cxn>
              </a:cxnLst>
              <a:rect l="l" t="t" r="r" b="b"/>
              <a:pathLst>
                <a:path w="10544" h="8728">
                  <a:moveTo>
                    <a:pt x="10393" y="4732"/>
                  </a:moveTo>
                  <a:cubicBezTo>
                    <a:pt x="11038" y="2474"/>
                    <a:pt x="9640" y="107"/>
                    <a:pt x="5875" y="0"/>
                  </a:cubicBezTo>
                  <a:cubicBezTo>
                    <a:pt x="1035" y="323"/>
                    <a:pt x="-901" y="4302"/>
                    <a:pt x="390" y="6668"/>
                  </a:cubicBezTo>
                  <a:cubicBezTo>
                    <a:pt x="2326" y="10218"/>
                    <a:pt x="9102" y="8927"/>
                    <a:pt x="10393"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1" name="任意多边形: 形状 1868">
              <a:extLst>
                <a:ext uri="{FF2B5EF4-FFF2-40B4-BE49-F238E27FC236}">
                  <a16:creationId xmlns:a16="http://schemas.microsoft.com/office/drawing/2014/main" xmlns="" id="{072629F3-849A-44FE-A8FF-2A72A5D3BB48}"/>
                </a:ext>
              </a:extLst>
            </p:cNvPr>
            <p:cNvSpPr/>
            <p:nvPr/>
          </p:nvSpPr>
          <p:spPr>
            <a:xfrm>
              <a:off x="542313" y="6430123"/>
              <a:ext cx="45991" cy="37502"/>
            </a:xfrm>
            <a:custGeom>
              <a:avLst/>
              <a:gdLst>
                <a:gd name="connsiteX0" fmla="*/ 10447 w 10884"/>
                <a:gd name="connsiteY0" fmla="*/ 4732 h 8875"/>
                <a:gd name="connsiteX1" fmla="*/ 7005 w 10884"/>
                <a:gd name="connsiteY1" fmla="*/ 0 h 8875"/>
                <a:gd name="connsiteX2" fmla="*/ 122 w 10884"/>
                <a:gd name="connsiteY2" fmla="*/ 6776 h 8875"/>
                <a:gd name="connsiteX3" fmla="*/ 10447 w 10884"/>
                <a:gd name="connsiteY3" fmla="*/ 4732 h 8875"/>
              </a:gdLst>
              <a:ahLst/>
              <a:cxnLst>
                <a:cxn ang="0">
                  <a:pos x="connsiteX0" y="connsiteY0"/>
                </a:cxn>
                <a:cxn ang="0">
                  <a:pos x="connsiteX1" y="connsiteY1"/>
                </a:cxn>
                <a:cxn ang="0">
                  <a:pos x="connsiteX2" y="connsiteY2"/>
                </a:cxn>
                <a:cxn ang="0">
                  <a:pos x="connsiteX3" y="connsiteY3"/>
                </a:cxn>
              </a:cxnLst>
              <a:rect l="l" t="t" r="r" b="b"/>
              <a:pathLst>
                <a:path w="10884" h="8875">
                  <a:moveTo>
                    <a:pt x="10447" y="4732"/>
                  </a:moveTo>
                  <a:cubicBezTo>
                    <a:pt x="11415" y="2796"/>
                    <a:pt x="10985" y="0"/>
                    <a:pt x="7005" y="0"/>
                  </a:cubicBezTo>
                  <a:cubicBezTo>
                    <a:pt x="2165" y="430"/>
                    <a:pt x="-631" y="4302"/>
                    <a:pt x="122" y="6776"/>
                  </a:cubicBezTo>
                  <a:cubicBezTo>
                    <a:pt x="1197" y="10433"/>
                    <a:pt x="8296" y="9035"/>
                    <a:pt x="10447"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2" name="任意多边形: 形状 1869">
              <a:extLst>
                <a:ext uri="{FF2B5EF4-FFF2-40B4-BE49-F238E27FC236}">
                  <a16:creationId xmlns:a16="http://schemas.microsoft.com/office/drawing/2014/main" xmlns="" id="{9B772BCB-235F-4B2C-B053-88DC7775366E}"/>
                </a:ext>
              </a:extLst>
            </p:cNvPr>
            <p:cNvSpPr/>
            <p:nvPr/>
          </p:nvSpPr>
          <p:spPr>
            <a:xfrm>
              <a:off x="709689" y="6422851"/>
              <a:ext cx="48223" cy="37692"/>
            </a:xfrm>
            <a:custGeom>
              <a:avLst/>
              <a:gdLst>
                <a:gd name="connsiteX0" fmla="*/ 10525 w 11412"/>
                <a:gd name="connsiteY0" fmla="*/ 4732 h 8920"/>
                <a:gd name="connsiteX1" fmla="*/ 10525 w 11412"/>
                <a:gd name="connsiteY1" fmla="*/ 4732 h 8920"/>
                <a:gd name="connsiteX2" fmla="*/ 8159 w 11412"/>
                <a:gd name="connsiteY2" fmla="*/ 0 h 8920"/>
                <a:gd name="connsiteX3" fmla="*/ 92 w 11412"/>
                <a:gd name="connsiteY3" fmla="*/ 7206 h 8920"/>
                <a:gd name="connsiteX4" fmla="*/ 10525 w 11412"/>
                <a:gd name="connsiteY4" fmla="*/ 4732 h 8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2" h="8920">
                  <a:moveTo>
                    <a:pt x="10525" y="4732"/>
                  </a:moveTo>
                  <a:lnTo>
                    <a:pt x="10525" y="4732"/>
                  </a:lnTo>
                  <a:cubicBezTo>
                    <a:pt x="11923" y="2796"/>
                    <a:pt x="12031" y="0"/>
                    <a:pt x="8159" y="0"/>
                  </a:cubicBezTo>
                  <a:cubicBezTo>
                    <a:pt x="3319" y="430"/>
                    <a:pt x="-661" y="4517"/>
                    <a:pt x="92" y="7206"/>
                  </a:cubicBezTo>
                  <a:cubicBezTo>
                    <a:pt x="845" y="10433"/>
                    <a:pt x="7621" y="8820"/>
                    <a:pt x="10525"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3" name="任意多边形: 形状 1870">
              <a:extLst>
                <a:ext uri="{FF2B5EF4-FFF2-40B4-BE49-F238E27FC236}">
                  <a16:creationId xmlns:a16="http://schemas.microsoft.com/office/drawing/2014/main" xmlns="" id="{7713EA3F-F7F6-4AF3-9AB0-6DD9E68B7B1B}"/>
                </a:ext>
              </a:extLst>
            </p:cNvPr>
            <p:cNvSpPr/>
            <p:nvPr/>
          </p:nvSpPr>
          <p:spPr>
            <a:xfrm>
              <a:off x="873685" y="6413309"/>
              <a:ext cx="51392" cy="38009"/>
            </a:xfrm>
            <a:custGeom>
              <a:avLst/>
              <a:gdLst>
                <a:gd name="connsiteX0" fmla="*/ 9359 w 12162"/>
                <a:gd name="connsiteY0" fmla="*/ 0 h 8995"/>
                <a:gd name="connsiteX1" fmla="*/ 2 w 12162"/>
                <a:gd name="connsiteY1" fmla="*/ 7314 h 8995"/>
                <a:gd name="connsiteX2" fmla="*/ 10758 w 12162"/>
                <a:gd name="connsiteY2" fmla="*/ 4732 h 8995"/>
                <a:gd name="connsiteX3" fmla="*/ 9359 w 12162"/>
                <a:gd name="connsiteY3" fmla="*/ 0 h 8995"/>
              </a:gdLst>
              <a:ahLst/>
              <a:cxnLst>
                <a:cxn ang="0">
                  <a:pos x="connsiteX0" y="connsiteY0"/>
                </a:cxn>
                <a:cxn ang="0">
                  <a:pos x="connsiteX1" y="connsiteY1"/>
                </a:cxn>
                <a:cxn ang="0">
                  <a:pos x="connsiteX2" y="connsiteY2"/>
                </a:cxn>
                <a:cxn ang="0">
                  <a:pos x="connsiteX3" y="connsiteY3"/>
                </a:cxn>
              </a:cxnLst>
              <a:rect l="l" t="t" r="r" b="b"/>
              <a:pathLst>
                <a:path w="12162" h="8995">
                  <a:moveTo>
                    <a:pt x="9359" y="0"/>
                  </a:moveTo>
                  <a:cubicBezTo>
                    <a:pt x="4304" y="538"/>
                    <a:pt x="-106" y="4947"/>
                    <a:pt x="2" y="7314"/>
                  </a:cubicBezTo>
                  <a:cubicBezTo>
                    <a:pt x="109" y="10540"/>
                    <a:pt x="7101" y="8819"/>
                    <a:pt x="10758" y="4732"/>
                  </a:cubicBezTo>
                  <a:cubicBezTo>
                    <a:pt x="12478" y="2796"/>
                    <a:pt x="13231" y="0"/>
                    <a:pt x="935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4" name="任意多边形: 形状 1871">
              <a:extLst>
                <a:ext uri="{FF2B5EF4-FFF2-40B4-BE49-F238E27FC236}">
                  <a16:creationId xmlns:a16="http://schemas.microsoft.com/office/drawing/2014/main" xmlns="" id="{9D133C75-8DC7-4093-AF67-F605AFED09FF}"/>
                </a:ext>
              </a:extLst>
            </p:cNvPr>
            <p:cNvSpPr/>
            <p:nvPr/>
          </p:nvSpPr>
          <p:spPr>
            <a:xfrm>
              <a:off x="1033214" y="6402843"/>
              <a:ext cx="54734" cy="37870"/>
            </a:xfrm>
            <a:custGeom>
              <a:avLst/>
              <a:gdLst>
                <a:gd name="connsiteX0" fmla="*/ 1 w 12953"/>
                <a:gd name="connsiteY0" fmla="*/ 7640 h 8962"/>
                <a:gd name="connsiteX1" fmla="*/ 10864 w 12953"/>
                <a:gd name="connsiteY1" fmla="*/ 4628 h 8962"/>
                <a:gd name="connsiteX2" fmla="*/ 11295 w 12953"/>
                <a:gd name="connsiteY2" fmla="*/ 4198 h 8962"/>
                <a:gd name="connsiteX3" fmla="*/ 10649 w 12953"/>
                <a:gd name="connsiteY3" fmla="*/ 3 h 8962"/>
                <a:gd name="connsiteX4" fmla="*/ 1 w 12953"/>
                <a:gd name="connsiteY4" fmla="*/ 7640 h 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3" h="8962">
                  <a:moveTo>
                    <a:pt x="1" y="7640"/>
                  </a:moveTo>
                  <a:cubicBezTo>
                    <a:pt x="-106" y="10436"/>
                    <a:pt x="6670" y="8500"/>
                    <a:pt x="10864" y="4628"/>
                  </a:cubicBezTo>
                  <a:cubicBezTo>
                    <a:pt x="10972" y="4521"/>
                    <a:pt x="11187" y="4306"/>
                    <a:pt x="11295" y="4198"/>
                  </a:cubicBezTo>
                  <a:cubicBezTo>
                    <a:pt x="13015" y="2477"/>
                    <a:pt x="14199" y="-104"/>
                    <a:pt x="10649" y="3"/>
                  </a:cubicBezTo>
                  <a:cubicBezTo>
                    <a:pt x="5487" y="541"/>
                    <a:pt x="109" y="5274"/>
                    <a:pt x="1" y="76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5" name="任意多边形: 形状 1872">
              <a:extLst>
                <a:ext uri="{FF2B5EF4-FFF2-40B4-BE49-F238E27FC236}">
                  <a16:creationId xmlns:a16="http://schemas.microsoft.com/office/drawing/2014/main" xmlns="" id="{D96B722E-2888-4618-A72B-EA69DDCE6CE9}"/>
                </a:ext>
              </a:extLst>
            </p:cNvPr>
            <p:cNvSpPr/>
            <p:nvPr/>
          </p:nvSpPr>
          <p:spPr>
            <a:xfrm>
              <a:off x="1184968" y="6389663"/>
              <a:ext cx="57565" cy="39112"/>
            </a:xfrm>
            <a:custGeom>
              <a:avLst/>
              <a:gdLst>
                <a:gd name="connsiteX0" fmla="*/ 10767 w 13623"/>
                <a:gd name="connsiteY0" fmla="*/ 4735 h 9256"/>
                <a:gd name="connsiteX1" fmla="*/ 12273 w 13623"/>
                <a:gd name="connsiteY1" fmla="*/ 3337 h 9256"/>
                <a:gd name="connsiteX2" fmla="*/ 11843 w 13623"/>
                <a:gd name="connsiteY2" fmla="*/ 3 h 9256"/>
                <a:gd name="connsiteX3" fmla="*/ 12 w 13623"/>
                <a:gd name="connsiteY3" fmla="*/ 8177 h 9256"/>
                <a:gd name="connsiteX4" fmla="*/ 10767 w 13623"/>
                <a:gd name="connsiteY4" fmla="*/ 4735 h 9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3" h="9256">
                  <a:moveTo>
                    <a:pt x="10767" y="4735"/>
                  </a:moveTo>
                  <a:cubicBezTo>
                    <a:pt x="11305" y="4305"/>
                    <a:pt x="11950" y="3767"/>
                    <a:pt x="12273" y="3337"/>
                  </a:cubicBezTo>
                  <a:cubicBezTo>
                    <a:pt x="12596" y="3014"/>
                    <a:pt x="15392" y="-105"/>
                    <a:pt x="11843" y="3"/>
                  </a:cubicBezTo>
                  <a:cubicBezTo>
                    <a:pt x="6895" y="648"/>
                    <a:pt x="227" y="6026"/>
                    <a:pt x="12" y="8177"/>
                  </a:cubicBezTo>
                  <a:cubicBezTo>
                    <a:pt x="-311" y="10651"/>
                    <a:pt x="6142" y="8607"/>
                    <a:pt x="10767" y="47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6" name="任意多边形: 形状 1873">
              <a:extLst>
                <a:ext uri="{FF2B5EF4-FFF2-40B4-BE49-F238E27FC236}">
                  <a16:creationId xmlns:a16="http://schemas.microsoft.com/office/drawing/2014/main" xmlns="" id="{D5B92839-F4CD-415F-8085-AF0E212B05D8}"/>
                </a:ext>
              </a:extLst>
            </p:cNvPr>
            <p:cNvSpPr/>
            <p:nvPr/>
          </p:nvSpPr>
          <p:spPr>
            <a:xfrm>
              <a:off x="1323090" y="6376023"/>
              <a:ext cx="60189" cy="39708"/>
            </a:xfrm>
            <a:custGeom>
              <a:avLst/>
              <a:gdLst>
                <a:gd name="connsiteX0" fmla="*/ 13144 w 14244"/>
                <a:gd name="connsiteY0" fmla="*/ 2478 h 9397"/>
                <a:gd name="connsiteX1" fmla="*/ 12928 w 14244"/>
                <a:gd name="connsiteY1" fmla="*/ 5 h 9397"/>
                <a:gd name="connsiteX2" fmla="*/ 22 w 14244"/>
                <a:gd name="connsiteY2" fmla="*/ 8609 h 9397"/>
                <a:gd name="connsiteX3" fmla="*/ 10562 w 14244"/>
                <a:gd name="connsiteY3" fmla="*/ 4737 h 9397"/>
                <a:gd name="connsiteX4" fmla="*/ 13144 w 14244"/>
                <a:gd name="connsiteY4" fmla="*/ 2478 h 9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4" h="9397">
                  <a:moveTo>
                    <a:pt x="13144" y="2478"/>
                  </a:moveTo>
                  <a:cubicBezTo>
                    <a:pt x="13896" y="1725"/>
                    <a:pt x="15295" y="-103"/>
                    <a:pt x="12928" y="5"/>
                  </a:cubicBezTo>
                  <a:cubicBezTo>
                    <a:pt x="8196" y="758"/>
                    <a:pt x="452" y="6565"/>
                    <a:pt x="22" y="8609"/>
                  </a:cubicBezTo>
                  <a:cubicBezTo>
                    <a:pt x="-408" y="10653"/>
                    <a:pt x="5615" y="8501"/>
                    <a:pt x="10562" y="4737"/>
                  </a:cubicBezTo>
                  <a:cubicBezTo>
                    <a:pt x="11638" y="3984"/>
                    <a:pt x="12498" y="3124"/>
                    <a:pt x="13144" y="24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7" name="任意多边形: 形状 1874">
              <a:extLst>
                <a:ext uri="{FF2B5EF4-FFF2-40B4-BE49-F238E27FC236}">
                  <a16:creationId xmlns:a16="http://schemas.microsoft.com/office/drawing/2014/main" xmlns="" id="{E71F1A1A-FE8B-4C37-AD1A-1C1CAF7B90F3}"/>
                </a:ext>
              </a:extLst>
            </p:cNvPr>
            <p:cNvSpPr/>
            <p:nvPr/>
          </p:nvSpPr>
          <p:spPr>
            <a:xfrm>
              <a:off x="1446203" y="6361440"/>
              <a:ext cx="63439" cy="40659"/>
            </a:xfrm>
            <a:custGeom>
              <a:avLst/>
              <a:gdLst>
                <a:gd name="connsiteX0" fmla="*/ 14232 w 15013"/>
                <a:gd name="connsiteY0" fmla="*/ 1734 h 9622"/>
                <a:gd name="connsiteX1" fmla="*/ 14017 w 15013"/>
                <a:gd name="connsiteY1" fmla="*/ 13 h 9622"/>
                <a:gd name="connsiteX2" fmla="*/ 35 w 15013"/>
                <a:gd name="connsiteY2" fmla="*/ 9048 h 9622"/>
                <a:gd name="connsiteX3" fmla="*/ 10360 w 15013"/>
                <a:gd name="connsiteY3" fmla="*/ 4853 h 9622"/>
                <a:gd name="connsiteX4" fmla="*/ 14232 w 15013"/>
                <a:gd name="connsiteY4" fmla="*/ 1734 h 9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9622">
                  <a:moveTo>
                    <a:pt x="14232" y="1734"/>
                  </a:moveTo>
                  <a:cubicBezTo>
                    <a:pt x="15308" y="444"/>
                    <a:pt x="15308" y="-94"/>
                    <a:pt x="14017" y="13"/>
                  </a:cubicBezTo>
                  <a:cubicBezTo>
                    <a:pt x="9500" y="766"/>
                    <a:pt x="572" y="7112"/>
                    <a:pt x="35" y="9048"/>
                  </a:cubicBezTo>
                  <a:cubicBezTo>
                    <a:pt x="-503" y="10769"/>
                    <a:pt x="5305" y="8403"/>
                    <a:pt x="10360" y="4853"/>
                  </a:cubicBezTo>
                  <a:cubicBezTo>
                    <a:pt x="12726" y="3240"/>
                    <a:pt x="13802" y="2057"/>
                    <a:pt x="14232" y="17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8" name="任意多边形: 形状 1875">
              <a:extLst>
                <a:ext uri="{FF2B5EF4-FFF2-40B4-BE49-F238E27FC236}">
                  <a16:creationId xmlns:a16="http://schemas.microsoft.com/office/drawing/2014/main" xmlns="" id="{27E617BD-BA76-4C1B-8160-DFA09B5B473B}"/>
                </a:ext>
              </a:extLst>
            </p:cNvPr>
            <p:cNvSpPr/>
            <p:nvPr/>
          </p:nvSpPr>
          <p:spPr>
            <a:xfrm>
              <a:off x="1554869" y="6345404"/>
              <a:ext cx="66376" cy="41238"/>
            </a:xfrm>
            <a:custGeom>
              <a:avLst/>
              <a:gdLst>
                <a:gd name="connsiteX0" fmla="*/ 10242 w 15708"/>
                <a:gd name="connsiteY0" fmla="*/ 4991 h 9759"/>
                <a:gd name="connsiteX1" fmla="*/ 15189 w 15708"/>
                <a:gd name="connsiteY1" fmla="*/ 1120 h 9759"/>
                <a:gd name="connsiteX2" fmla="*/ 14974 w 15708"/>
                <a:gd name="connsiteY2" fmla="*/ 44 h 9759"/>
                <a:gd name="connsiteX3" fmla="*/ 24 w 15708"/>
                <a:gd name="connsiteY3" fmla="*/ 9401 h 9759"/>
                <a:gd name="connsiteX4" fmla="*/ 10242 w 15708"/>
                <a:gd name="connsiteY4" fmla="*/ 4991 h 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8" h="9759">
                  <a:moveTo>
                    <a:pt x="10242" y="4991"/>
                  </a:moveTo>
                  <a:cubicBezTo>
                    <a:pt x="12500" y="3486"/>
                    <a:pt x="14329" y="2088"/>
                    <a:pt x="15189" y="1120"/>
                  </a:cubicBezTo>
                  <a:cubicBezTo>
                    <a:pt x="16265" y="-63"/>
                    <a:pt x="15404" y="-63"/>
                    <a:pt x="14974" y="44"/>
                  </a:cubicBezTo>
                  <a:cubicBezTo>
                    <a:pt x="10779" y="904"/>
                    <a:pt x="562" y="7896"/>
                    <a:pt x="24" y="9401"/>
                  </a:cubicBezTo>
                  <a:cubicBezTo>
                    <a:pt x="-406" y="10692"/>
                    <a:pt x="5079" y="8326"/>
                    <a:pt x="10242" y="4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9" name="任意多边形: 形状 1876">
              <a:extLst>
                <a:ext uri="{FF2B5EF4-FFF2-40B4-BE49-F238E27FC236}">
                  <a16:creationId xmlns:a16="http://schemas.microsoft.com/office/drawing/2014/main" xmlns="" id="{4C3EA59C-BD23-41AF-A138-309E8B9A334F}"/>
                </a:ext>
              </a:extLst>
            </p:cNvPr>
            <p:cNvSpPr/>
            <p:nvPr/>
          </p:nvSpPr>
          <p:spPr>
            <a:xfrm>
              <a:off x="1648597" y="6329228"/>
              <a:ext cx="68172" cy="41719"/>
            </a:xfrm>
            <a:custGeom>
              <a:avLst/>
              <a:gdLst>
                <a:gd name="connsiteX0" fmla="*/ 16133 w 16133"/>
                <a:gd name="connsiteY0" fmla="*/ 107 h 9873"/>
                <a:gd name="connsiteX1" fmla="*/ 15703 w 16133"/>
                <a:gd name="connsiteY1" fmla="*/ 0 h 9873"/>
                <a:gd name="connsiteX2" fmla="*/ 0 w 16133"/>
                <a:gd name="connsiteY2" fmla="*/ 9788 h 9873"/>
                <a:gd name="connsiteX3" fmla="*/ 10003 w 16133"/>
                <a:gd name="connsiteY3" fmla="*/ 4948 h 9873"/>
                <a:gd name="connsiteX4" fmla="*/ 16133 w 16133"/>
                <a:gd name="connsiteY4" fmla="*/ 107 h 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9873">
                  <a:moveTo>
                    <a:pt x="16133" y="107"/>
                  </a:moveTo>
                  <a:cubicBezTo>
                    <a:pt x="16026" y="0"/>
                    <a:pt x="15918" y="0"/>
                    <a:pt x="15703" y="0"/>
                  </a:cubicBezTo>
                  <a:cubicBezTo>
                    <a:pt x="12369" y="860"/>
                    <a:pt x="108" y="8389"/>
                    <a:pt x="0" y="9788"/>
                  </a:cubicBezTo>
                  <a:cubicBezTo>
                    <a:pt x="538" y="10433"/>
                    <a:pt x="6238" y="7314"/>
                    <a:pt x="10003" y="4948"/>
                  </a:cubicBezTo>
                  <a:cubicBezTo>
                    <a:pt x="12799" y="3227"/>
                    <a:pt x="16133" y="968"/>
                    <a:pt x="16133"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4" name="任意多边形: 形状 1891">
              <a:extLst>
                <a:ext uri="{FF2B5EF4-FFF2-40B4-BE49-F238E27FC236}">
                  <a16:creationId xmlns:a16="http://schemas.microsoft.com/office/drawing/2014/main" xmlns="" id="{318912D6-5F5A-490C-81A8-0FD78164C7A9}"/>
                </a:ext>
              </a:extLst>
            </p:cNvPr>
            <p:cNvSpPr/>
            <p:nvPr/>
          </p:nvSpPr>
          <p:spPr>
            <a:xfrm>
              <a:off x="139833" y="6508749"/>
              <a:ext cx="40773" cy="32812"/>
            </a:xfrm>
            <a:custGeom>
              <a:avLst/>
              <a:gdLst>
                <a:gd name="connsiteX0" fmla="*/ 9648 w 9649"/>
                <a:gd name="connsiteY0" fmla="*/ 4302 h 7765"/>
                <a:gd name="connsiteX1" fmla="*/ 4162 w 9649"/>
                <a:gd name="connsiteY1" fmla="*/ 0 h 7765"/>
                <a:gd name="connsiteX2" fmla="*/ 1366 w 9649"/>
                <a:gd name="connsiteY2" fmla="*/ 6131 h 7765"/>
                <a:gd name="connsiteX3" fmla="*/ 9648 w 9649"/>
                <a:gd name="connsiteY3" fmla="*/ 4302 h 7765"/>
              </a:gdLst>
              <a:ahLst/>
              <a:cxnLst>
                <a:cxn ang="0">
                  <a:pos x="connsiteX0" y="connsiteY0"/>
                </a:cxn>
                <a:cxn ang="0">
                  <a:pos x="connsiteX1" y="connsiteY1"/>
                </a:cxn>
                <a:cxn ang="0">
                  <a:pos x="connsiteX2" y="connsiteY2"/>
                </a:cxn>
                <a:cxn ang="0">
                  <a:pos x="connsiteX3" y="connsiteY3"/>
                </a:cxn>
              </a:cxnLst>
              <a:rect l="l" t="t" r="r" b="b"/>
              <a:pathLst>
                <a:path w="9649" h="7765">
                  <a:moveTo>
                    <a:pt x="9648" y="4302"/>
                  </a:moveTo>
                  <a:cubicBezTo>
                    <a:pt x="9648" y="2581"/>
                    <a:pt x="7819" y="108"/>
                    <a:pt x="4162" y="0"/>
                  </a:cubicBezTo>
                  <a:cubicBezTo>
                    <a:pt x="-248" y="215"/>
                    <a:pt x="-1108" y="3765"/>
                    <a:pt x="1366" y="6131"/>
                  </a:cubicBezTo>
                  <a:cubicBezTo>
                    <a:pt x="4377" y="9035"/>
                    <a:pt x="9755" y="7852"/>
                    <a:pt x="9648"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5" name="任意多边形: 形状 1892">
              <a:extLst>
                <a:ext uri="{FF2B5EF4-FFF2-40B4-BE49-F238E27FC236}">
                  <a16:creationId xmlns:a16="http://schemas.microsoft.com/office/drawing/2014/main" xmlns="" id="{14DD045D-DFFD-401A-8B01-BAB19C4CF2F7}"/>
                </a:ext>
              </a:extLst>
            </p:cNvPr>
            <p:cNvSpPr/>
            <p:nvPr/>
          </p:nvSpPr>
          <p:spPr>
            <a:xfrm>
              <a:off x="294798" y="6506023"/>
              <a:ext cx="40553" cy="33040"/>
            </a:xfrm>
            <a:custGeom>
              <a:avLst/>
              <a:gdLst>
                <a:gd name="connsiteX0" fmla="*/ 9543 w 9597"/>
                <a:gd name="connsiteY0" fmla="*/ 4195 h 7819"/>
                <a:gd name="connsiteX1" fmla="*/ 5026 w 9597"/>
                <a:gd name="connsiteY1" fmla="*/ 0 h 7819"/>
                <a:gd name="connsiteX2" fmla="*/ 508 w 9597"/>
                <a:gd name="connsiteY2" fmla="*/ 5916 h 7819"/>
                <a:gd name="connsiteX3" fmla="*/ 9543 w 9597"/>
                <a:gd name="connsiteY3" fmla="*/ 4195 h 7819"/>
              </a:gdLst>
              <a:ahLst/>
              <a:cxnLst>
                <a:cxn ang="0">
                  <a:pos x="connsiteX0" y="connsiteY0"/>
                </a:cxn>
                <a:cxn ang="0">
                  <a:pos x="connsiteX1" y="connsiteY1"/>
                </a:cxn>
                <a:cxn ang="0">
                  <a:pos x="connsiteX2" y="connsiteY2"/>
                </a:cxn>
                <a:cxn ang="0">
                  <a:pos x="connsiteX3" y="connsiteY3"/>
                </a:cxn>
              </a:cxnLst>
              <a:rect l="l" t="t" r="r" b="b"/>
              <a:pathLst>
                <a:path w="9597" h="7819">
                  <a:moveTo>
                    <a:pt x="9543" y="4195"/>
                  </a:moveTo>
                  <a:cubicBezTo>
                    <a:pt x="9866" y="2474"/>
                    <a:pt x="8790" y="0"/>
                    <a:pt x="5026" y="0"/>
                  </a:cubicBezTo>
                  <a:cubicBezTo>
                    <a:pt x="939" y="215"/>
                    <a:pt x="-997" y="3549"/>
                    <a:pt x="508" y="5916"/>
                  </a:cubicBezTo>
                  <a:cubicBezTo>
                    <a:pt x="2660" y="9142"/>
                    <a:pt x="8683" y="8067"/>
                    <a:pt x="9543"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6" name="任意多边形: 形状 1893">
              <a:extLst>
                <a:ext uri="{FF2B5EF4-FFF2-40B4-BE49-F238E27FC236}">
                  <a16:creationId xmlns:a16="http://schemas.microsoft.com/office/drawing/2014/main" xmlns="" id="{9860B242-790D-46C2-B5DE-514F4FA63933}"/>
                </a:ext>
              </a:extLst>
            </p:cNvPr>
            <p:cNvSpPr/>
            <p:nvPr/>
          </p:nvSpPr>
          <p:spPr>
            <a:xfrm>
              <a:off x="449827" y="6501477"/>
              <a:ext cx="41521" cy="33103"/>
            </a:xfrm>
            <a:custGeom>
              <a:avLst/>
              <a:gdLst>
                <a:gd name="connsiteX0" fmla="*/ 9532 w 9826"/>
                <a:gd name="connsiteY0" fmla="*/ 4195 h 7834"/>
                <a:gd name="connsiteX1" fmla="*/ 6091 w 9826"/>
                <a:gd name="connsiteY1" fmla="*/ 0 h 7834"/>
                <a:gd name="connsiteX2" fmla="*/ 175 w 9826"/>
                <a:gd name="connsiteY2" fmla="*/ 5916 h 7834"/>
                <a:gd name="connsiteX3" fmla="*/ 9532 w 9826"/>
                <a:gd name="connsiteY3" fmla="*/ 4195 h 7834"/>
              </a:gdLst>
              <a:ahLst/>
              <a:cxnLst>
                <a:cxn ang="0">
                  <a:pos x="connsiteX0" y="connsiteY0"/>
                </a:cxn>
                <a:cxn ang="0">
                  <a:pos x="connsiteX1" y="connsiteY1"/>
                </a:cxn>
                <a:cxn ang="0">
                  <a:pos x="connsiteX2" y="connsiteY2"/>
                </a:cxn>
                <a:cxn ang="0">
                  <a:pos x="connsiteX3" y="connsiteY3"/>
                </a:cxn>
              </a:cxnLst>
              <a:rect l="l" t="t" r="r" b="b"/>
              <a:pathLst>
                <a:path w="9826" h="7834">
                  <a:moveTo>
                    <a:pt x="9532" y="4195"/>
                  </a:moveTo>
                  <a:cubicBezTo>
                    <a:pt x="10285" y="2474"/>
                    <a:pt x="9747" y="0"/>
                    <a:pt x="6091" y="0"/>
                  </a:cubicBezTo>
                  <a:cubicBezTo>
                    <a:pt x="1681" y="323"/>
                    <a:pt x="-685" y="3872"/>
                    <a:pt x="175" y="5916"/>
                  </a:cubicBezTo>
                  <a:cubicBezTo>
                    <a:pt x="1358" y="9250"/>
                    <a:pt x="7811" y="7959"/>
                    <a:pt x="9532"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7" name="任意多边形: 形状 1894">
              <a:extLst>
                <a:ext uri="{FF2B5EF4-FFF2-40B4-BE49-F238E27FC236}">
                  <a16:creationId xmlns:a16="http://schemas.microsoft.com/office/drawing/2014/main" xmlns="" id="{324CFE2F-5AC5-4637-B509-8B4710381FF2}"/>
                </a:ext>
              </a:extLst>
            </p:cNvPr>
            <p:cNvSpPr/>
            <p:nvPr/>
          </p:nvSpPr>
          <p:spPr>
            <a:xfrm>
              <a:off x="602773" y="6495569"/>
              <a:ext cx="44052" cy="33205"/>
            </a:xfrm>
            <a:custGeom>
              <a:avLst/>
              <a:gdLst>
                <a:gd name="connsiteX0" fmla="*/ 7324 w 10425"/>
                <a:gd name="connsiteY0" fmla="*/ 0 h 7858"/>
                <a:gd name="connsiteX1" fmla="*/ 10 w 10425"/>
                <a:gd name="connsiteY1" fmla="*/ 6023 h 7858"/>
                <a:gd name="connsiteX2" fmla="*/ 9691 w 10425"/>
                <a:gd name="connsiteY2" fmla="*/ 4195 h 7858"/>
                <a:gd name="connsiteX3" fmla="*/ 7324 w 10425"/>
                <a:gd name="connsiteY3" fmla="*/ 0 h 7858"/>
              </a:gdLst>
              <a:ahLst/>
              <a:cxnLst>
                <a:cxn ang="0">
                  <a:pos x="connsiteX0" y="connsiteY0"/>
                </a:cxn>
                <a:cxn ang="0">
                  <a:pos x="connsiteX1" y="connsiteY1"/>
                </a:cxn>
                <a:cxn ang="0">
                  <a:pos x="connsiteX2" y="connsiteY2"/>
                </a:cxn>
                <a:cxn ang="0">
                  <a:pos x="connsiteX3" y="connsiteY3"/>
                </a:cxn>
              </a:cxnLst>
              <a:rect l="l" t="t" r="r" b="b"/>
              <a:pathLst>
                <a:path w="10425" h="7858">
                  <a:moveTo>
                    <a:pt x="7324" y="0"/>
                  </a:moveTo>
                  <a:cubicBezTo>
                    <a:pt x="2915" y="323"/>
                    <a:pt x="-205" y="3980"/>
                    <a:pt x="10" y="6023"/>
                  </a:cubicBezTo>
                  <a:cubicBezTo>
                    <a:pt x="441" y="9250"/>
                    <a:pt x="7002" y="7959"/>
                    <a:pt x="9691" y="4195"/>
                  </a:cubicBezTo>
                  <a:cubicBezTo>
                    <a:pt x="10874" y="2474"/>
                    <a:pt x="10981" y="0"/>
                    <a:pt x="73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8" name="任意多边形: 形状 1895">
              <a:extLst>
                <a:ext uri="{FF2B5EF4-FFF2-40B4-BE49-F238E27FC236}">
                  <a16:creationId xmlns:a16="http://schemas.microsoft.com/office/drawing/2014/main" xmlns="" id="{D3135533-B3A8-4045-92F0-F2802AE40401}"/>
                </a:ext>
              </a:extLst>
            </p:cNvPr>
            <p:cNvSpPr/>
            <p:nvPr/>
          </p:nvSpPr>
          <p:spPr>
            <a:xfrm>
              <a:off x="753699" y="6487828"/>
              <a:ext cx="47128" cy="33534"/>
            </a:xfrm>
            <a:custGeom>
              <a:avLst/>
              <a:gdLst>
                <a:gd name="connsiteX0" fmla="*/ 8607 w 11153"/>
                <a:gd name="connsiteY0" fmla="*/ 3 h 7936"/>
                <a:gd name="connsiteX1" fmla="*/ 2 w 11153"/>
                <a:gd name="connsiteY1" fmla="*/ 6457 h 7936"/>
                <a:gd name="connsiteX2" fmla="*/ 9897 w 11153"/>
                <a:gd name="connsiteY2" fmla="*/ 4198 h 7936"/>
                <a:gd name="connsiteX3" fmla="*/ 8607 w 11153"/>
                <a:gd name="connsiteY3" fmla="*/ 3 h 7936"/>
              </a:gdLst>
              <a:ahLst/>
              <a:cxnLst>
                <a:cxn ang="0">
                  <a:pos x="connsiteX0" y="connsiteY0"/>
                </a:cxn>
                <a:cxn ang="0">
                  <a:pos x="connsiteX1" y="connsiteY1"/>
                </a:cxn>
                <a:cxn ang="0">
                  <a:pos x="connsiteX2" y="connsiteY2"/>
                </a:cxn>
                <a:cxn ang="0">
                  <a:pos x="connsiteX3" y="connsiteY3"/>
                </a:cxn>
              </a:cxnLst>
              <a:rect l="l" t="t" r="r" b="b"/>
              <a:pathLst>
                <a:path w="11153" h="7936">
                  <a:moveTo>
                    <a:pt x="8607" y="3"/>
                  </a:moveTo>
                  <a:cubicBezTo>
                    <a:pt x="3874" y="434"/>
                    <a:pt x="-105" y="4413"/>
                    <a:pt x="2" y="6457"/>
                  </a:cubicBezTo>
                  <a:cubicBezTo>
                    <a:pt x="110" y="9253"/>
                    <a:pt x="6563" y="7855"/>
                    <a:pt x="9897" y="4198"/>
                  </a:cubicBezTo>
                  <a:cubicBezTo>
                    <a:pt x="11403" y="2370"/>
                    <a:pt x="12156" y="-104"/>
                    <a:pt x="8607"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9" name="任意多边形: 形状 1896">
              <a:extLst>
                <a:ext uri="{FF2B5EF4-FFF2-40B4-BE49-F238E27FC236}">
                  <a16:creationId xmlns:a16="http://schemas.microsoft.com/office/drawing/2014/main" xmlns="" id="{50A4F043-3980-4997-B3DC-D5BF68E4AB60}"/>
                </a:ext>
              </a:extLst>
            </p:cNvPr>
            <p:cNvSpPr/>
            <p:nvPr/>
          </p:nvSpPr>
          <p:spPr>
            <a:xfrm>
              <a:off x="900488" y="6478282"/>
              <a:ext cx="51155" cy="34337"/>
            </a:xfrm>
            <a:custGeom>
              <a:avLst/>
              <a:gdLst>
                <a:gd name="connsiteX0" fmla="*/ 10008 w 12106"/>
                <a:gd name="connsiteY0" fmla="*/ 4 h 8126"/>
                <a:gd name="connsiteX1" fmla="*/ 5 w 12106"/>
                <a:gd name="connsiteY1" fmla="*/ 6887 h 8126"/>
                <a:gd name="connsiteX2" fmla="*/ 10116 w 12106"/>
                <a:gd name="connsiteY2" fmla="*/ 4198 h 8126"/>
                <a:gd name="connsiteX3" fmla="*/ 10976 w 12106"/>
                <a:gd name="connsiteY3" fmla="*/ 3338 h 8126"/>
                <a:gd name="connsiteX4" fmla="*/ 10008 w 12106"/>
                <a:gd name="connsiteY4" fmla="*/ 4 h 8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06" h="8126">
                  <a:moveTo>
                    <a:pt x="10008" y="4"/>
                  </a:moveTo>
                  <a:cubicBezTo>
                    <a:pt x="5276" y="542"/>
                    <a:pt x="113" y="4844"/>
                    <a:pt x="5" y="6887"/>
                  </a:cubicBezTo>
                  <a:cubicBezTo>
                    <a:pt x="-210" y="9469"/>
                    <a:pt x="6029" y="7748"/>
                    <a:pt x="10116" y="4198"/>
                  </a:cubicBezTo>
                  <a:cubicBezTo>
                    <a:pt x="10331" y="3983"/>
                    <a:pt x="10761" y="3661"/>
                    <a:pt x="10976" y="3338"/>
                  </a:cubicBezTo>
                  <a:cubicBezTo>
                    <a:pt x="12052" y="2155"/>
                    <a:pt x="13235" y="-104"/>
                    <a:pt x="10008"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0" name="任意多边形: 形状 1897">
              <a:extLst>
                <a:ext uri="{FF2B5EF4-FFF2-40B4-BE49-F238E27FC236}">
                  <a16:creationId xmlns:a16="http://schemas.microsoft.com/office/drawing/2014/main" xmlns="" id="{92449833-1986-4369-AD8A-A7DC9A4569CD}"/>
                </a:ext>
              </a:extLst>
            </p:cNvPr>
            <p:cNvSpPr/>
            <p:nvPr/>
          </p:nvSpPr>
          <p:spPr>
            <a:xfrm>
              <a:off x="1042257" y="6467376"/>
              <a:ext cx="55085" cy="34832"/>
            </a:xfrm>
            <a:custGeom>
              <a:avLst/>
              <a:gdLst>
                <a:gd name="connsiteX0" fmla="*/ 12058 w 13036"/>
                <a:gd name="connsiteY0" fmla="*/ 2585 h 8243"/>
                <a:gd name="connsiteX1" fmla="*/ 11306 w 13036"/>
                <a:gd name="connsiteY1" fmla="*/ 4 h 8243"/>
                <a:gd name="connsiteX2" fmla="*/ 12 w 13036"/>
                <a:gd name="connsiteY2" fmla="*/ 7318 h 8243"/>
                <a:gd name="connsiteX3" fmla="*/ 10230 w 13036"/>
                <a:gd name="connsiteY3" fmla="*/ 4199 h 8243"/>
                <a:gd name="connsiteX4" fmla="*/ 12058 w 13036"/>
                <a:gd name="connsiteY4" fmla="*/ 2585 h 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36" h="8243">
                  <a:moveTo>
                    <a:pt x="12058" y="2585"/>
                  </a:moveTo>
                  <a:cubicBezTo>
                    <a:pt x="12596" y="1940"/>
                    <a:pt x="14317" y="-103"/>
                    <a:pt x="11306" y="4"/>
                  </a:cubicBezTo>
                  <a:cubicBezTo>
                    <a:pt x="6573" y="542"/>
                    <a:pt x="227" y="5274"/>
                    <a:pt x="12" y="7318"/>
                  </a:cubicBezTo>
                  <a:cubicBezTo>
                    <a:pt x="-311" y="9469"/>
                    <a:pt x="5820" y="7641"/>
                    <a:pt x="10230" y="4199"/>
                  </a:cubicBezTo>
                  <a:cubicBezTo>
                    <a:pt x="10983" y="3661"/>
                    <a:pt x="11628" y="3123"/>
                    <a:pt x="12058" y="25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1" name="任意多边形: 形状 1898">
              <a:extLst>
                <a:ext uri="{FF2B5EF4-FFF2-40B4-BE49-F238E27FC236}">
                  <a16:creationId xmlns:a16="http://schemas.microsoft.com/office/drawing/2014/main" xmlns="" id="{A3114BA3-5A97-4B49-B82C-A2465C2B9C94}"/>
                </a:ext>
              </a:extLst>
            </p:cNvPr>
            <p:cNvSpPr/>
            <p:nvPr/>
          </p:nvSpPr>
          <p:spPr>
            <a:xfrm>
              <a:off x="1173056" y="6454640"/>
              <a:ext cx="58732" cy="35723"/>
            </a:xfrm>
            <a:custGeom>
              <a:avLst/>
              <a:gdLst>
                <a:gd name="connsiteX0" fmla="*/ 13157 w 13899"/>
                <a:gd name="connsiteY0" fmla="*/ 1942 h 8454"/>
                <a:gd name="connsiteX1" fmla="*/ 12619 w 13899"/>
                <a:gd name="connsiteY1" fmla="*/ 6 h 8454"/>
                <a:gd name="connsiteX2" fmla="*/ 35 w 13899"/>
                <a:gd name="connsiteY2" fmla="*/ 7750 h 8454"/>
                <a:gd name="connsiteX3" fmla="*/ 10145 w 13899"/>
                <a:gd name="connsiteY3" fmla="*/ 4309 h 8454"/>
                <a:gd name="connsiteX4" fmla="*/ 13157 w 13899"/>
                <a:gd name="connsiteY4" fmla="*/ 1942 h 8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9" h="8454">
                  <a:moveTo>
                    <a:pt x="13157" y="1942"/>
                  </a:moveTo>
                  <a:cubicBezTo>
                    <a:pt x="13802" y="1189"/>
                    <a:pt x="14662" y="-101"/>
                    <a:pt x="12619" y="6"/>
                  </a:cubicBezTo>
                  <a:cubicBezTo>
                    <a:pt x="7994" y="652"/>
                    <a:pt x="573" y="5814"/>
                    <a:pt x="35" y="7750"/>
                  </a:cubicBezTo>
                  <a:cubicBezTo>
                    <a:pt x="-503" y="9579"/>
                    <a:pt x="5305" y="7643"/>
                    <a:pt x="10145" y="4309"/>
                  </a:cubicBezTo>
                  <a:cubicBezTo>
                    <a:pt x="11866" y="3341"/>
                    <a:pt x="12726" y="2480"/>
                    <a:pt x="13157" y="19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2" name="任意多边形: 形状 1899">
              <a:extLst>
                <a:ext uri="{FF2B5EF4-FFF2-40B4-BE49-F238E27FC236}">
                  <a16:creationId xmlns:a16="http://schemas.microsoft.com/office/drawing/2014/main" xmlns="" id="{891D2C14-4895-4B2A-A134-0A6C7408CEA7}"/>
                </a:ext>
              </a:extLst>
            </p:cNvPr>
            <p:cNvSpPr/>
            <p:nvPr/>
          </p:nvSpPr>
          <p:spPr>
            <a:xfrm>
              <a:off x="1290857" y="6441477"/>
              <a:ext cx="62209" cy="36475"/>
            </a:xfrm>
            <a:custGeom>
              <a:avLst/>
              <a:gdLst>
                <a:gd name="connsiteX0" fmla="*/ 10231 w 14722"/>
                <a:gd name="connsiteY0" fmla="*/ 4412 h 8632"/>
                <a:gd name="connsiteX1" fmla="*/ 14211 w 14722"/>
                <a:gd name="connsiteY1" fmla="*/ 1293 h 8632"/>
                <a:gd name="connsiteX2" fmla="*/ 13781 w 14722"/>
                <a:gd name="connsiteY2" fmla="*/ 2 h 8632"/>
                <a:gd name="connsiteX3" fmla="*/ 14 w 14722"/>
                <a:gd name="connsiteY3" fmla="*/ 8069 h 8632"/>
                <a:gd name="connsiteX4" fmla="*/ 10231 w 14722"/>
                <a:gd name="connsiteY4" fmla="*/ 4412 h 8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2" h="8632">
                  <a:moveTo>
                    <a:pt x="10231" y="4412"/>
                  </a:moveTo>
                  <a:cubicBezTo>
                    <a:pt x="12060" y="3229"/>
                    <a:pt x="13566" y="2153"/>
                    <a:pt x="14211" y="1293"/>
                  </a:cubicBezTo>
                  <a:cubicBezTo>
                    <a:pt x="15394" y="-106"/>
                    <a:pt x="14211" y="2"/>
                    <a:pt x="13781" y="2"/>
                  </a:cubicBezTo>
                  <a:cubicBezTo>
                    <a:pt x="9371" y="755"/>
                    <a:pt x="659" y="6348"/>
                    <a:pt x="14" y="8069"/>
                  </a:cubicBezTo>
                  <a:cubicBezTo>
                    <a:pt x="-309" y="9682"/>
                    <a:pt x="5176" y="7638"/>
                    <a:pt x="10231" y="44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3" name="任意多边形: 形状 1900">
              <a:extLst>
                <a:ext uri="{FF2B5EF4-FFF2-40B4-BE49-F238E27FC236}">
                  <a16:creationId xmlns:a16="http://schemas.microsoft.com/office/drawing/2014/main" xmlns="" id="{5DCFD1B6-0F62-47EC-889F-779626E97524}"/>
                </a:ext>
              </a:extLst>
            </p:cNvPr>
            <p:cNvSpPr/>
            <p:nvPr/>
          </p:nvSpPr>
          <p:spPr>
            <a:xfrm>
              <a:off x="1395741" y="6427833"/>
              <a:ext cx="65848" cy="36860"/>
            </a:xfrm>
            <a:custGeom>
              <a:avLst/>
              <a:gdLst>
                <a:gd name="connsiteX0" fmla="*/ 15310 w 15583"/>
                <a:gd name="connsiteY0" fmla="*/ 757 h 8723"/>
                <a:gd name="connsiteX1" fmla="*/ 14880 w 15583"/>
                <a:gd name="connsiteY1" fmla="*/ 4 h 8723"/>
                <a:gd name="connsiteX2" fmla="*/ 37 w 15583"/>
                <a:gd name="connsiteY2" fmla="*/ 8394 h 8723"/>
                <a:gd name="connsiteX3" fmla="*/ 10040 w 15583"/>
                <a:gd name="connsiteY3" fmla="*/ 4414 h 8723"/>
                <a:gd name="connsiteX4" fmla="*/ 15310 w 15583"/>
                <a:gd name="connsiteY4" fmla="*/ 757 h 8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83" h="8723">
                  <a:moveTo>
                    <a:pt x="15310" y="757"/>
                  </a:moveTo>
                  <a:cubicBezTo>
                    <a:pt x="15955" y="-103"/>
                    <a:pt x="15310" y="4"/>
                    <a:pt x="14880" y="4"/>
                  </a:cubicBezTo>
                  <a:cubicBezTo>
                    <a:pt x="10900" y="757"/>
                    <a:pt x="683" y="6995"/>
                    <a:pt x="37" y="8394"/>
                  </a:cubicBezTo>
                  <a:cubicBezTo>
                    <a:pt x="-501" y="9577"/>
                    <a:pt x="4877" y="7426"/>
                    <a:pt x="10040" y="4414"/>
                  </a:cubicBezTo>
                  <a:cubicBezTo>
                    <a:pt x="13912" y="2263"/>
                    <a:pt x="14988" y="1080"/>
                    <a:pt x="15310" y="7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4" name="任意多边形: 形状 1901">
              <a:extLst>
                <a:ext uri="{FF2B5EF4-FFF2-40B4-BE49-F238E27FC236}">
                  <a16:creationId xmlns:a16="http://schemas.microsoft.com/office/drawing/2014/main" xmlns="" id="{3634F566-2A13-4F5D-8D2A-09A8DC5EFEC6}"/>
                </a:ext>
              </a:extLst>
            </p:cNvPr>
            <p:cNvSpPr/>
            <p:nvPr/>
          </p:nvSpPr>
          <p:spPr>
            <a:xfrm>
              <a:off x="1486798" y="6413309"/>
              <a:ext cx="68624" cy="37490"/>
            </a:xfrm>
            <a:custGeom>
              <a:avLst/>
              <a:gdLst>
                <a:gd name="connsiteX0" fmla="*/ 16241 w 16240"/>
                <a:gd name="connsiteY0" fmla="*/ 107 h 8872"/>
                <a:gd name="connsiteX1" fmla="*/ 15811 w 16240"/>
                <a:gd name="connsiteY1" fmla="*/ 0 h 8872"/>
                <a:gd name="connsiteX2" fmla="*/ 0 w 16240"/>
                <a:gd name="connsiteY2" fmla="*/ 8819 h 8872"/>
                <a:gd name="connsiteX3" fmla="*/ 10003 w 16240"/>
                <a:gd name="connsiteY3" fmla="*/ 4517 h 8872"/>
                <a:gd name="connsiteX4" fmla="*/ 16241 w 16240"/>
                <a:gd name="connsiteY4" fmla="*/ 107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0" h="8872">
                  <a:moveTo>
                    <a:pt x="16241" y="107"/>
                  </a:moveTo>
                  <a:cubicBezTo>
                    <a:pt x="16133" y="0"/>
                    <a:pt x="16133" y="0"/>
                    <a:pt x="15811" y="0"/>
                  </a:cubicBezTo>
                  <a:cubicBezTo>
                    <a:pt x="12476" y="753"/>
                    <a:pt x="323" y="7529"/>
                    <a:pt x="0" y="8819"/>
                  </a:cubicBezTo>
                  <a:cubicBezTo>
                    <a:pt x="430" y="9250"/>
                    <a:pt x="5593" y="6991"/>
                    <a:pt x="10003" y="4517"/>
                  </a:cubicBezTo>
                  <a:cubicBezTo>
                    <a:pt x="12907" y="2904"/>
                    <a:pt x="16241" y="860"/>
                    <a:pt x="16241"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5" name="任意多边形: 形状 1902">
              <a:extLst>
                <a:ext uri="{FF2B5EF4-FFF2-40B4-BE49-F238E27FC236}">
                  <a16:creationId xmlns:a16="http://schemas.microsoft.com/office/drawing/2014/main" xmlns="" id="{8AD46C93-60F9-4E14-BFDB-1DD2D8D9D080}"/>
                </a:ext>
              </a:extLst>
            </p:cNvPr>
            <p:cNvSpPr/>
            <p:nvPr/>
          </p:nvSpPr>
          <p:spPr>
            <a:xfrm>
              <a:off x="1564059" y="6397856"/>
              <a:ext cx="71354" cy="38681"/>
            </a:xfrm>
            <a:custGeom>
              <a:avLst/>
              <a:gdLst>
                <a:gd name="connsiteX0" fmla="*/ 16564 w 16886"/>
                <a:gd name="connsiteY0" fmla="*/ 108 h 9154"/>
                <a:gd name="connsiteX1" fmla="*/ 0 w 16886"/>
                <a:gd name="connsiteY1" fmla="*/ 9142 h 9154"/>
                <a:gd name="connsiteX2" fmla="*/ 9788 w 16886"/>
                <a:gd name="connsiteY2" fmla="*/ 4625 h 9154"/>
                <a:gd name="connsiteX3" fmla="*/ 16886 w 16886"/>
                <a:gd name="connsiteY3" fmla="*/ 0 h 9154"/>
                <a:gd name="connsiteX4" fmla="*/ 16564 w 16886"/>
                <a:gd name="connsiteY4" fmla="*/ 108 h 9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6" h="9154">
                  <a:moveTo>
                    <a:pt x="16564" y="108"/>
                  </a:moveTo>
                  <a:cubicBezTo>
                    <a:pt x="13552" y="860"/>
                    <a:pt x="430" y="8067"/>
                    <a:pt x="0" y="9142"/>
                  </a:cubicBezTo>
                  <a:cubicBezTo>
                    <a:pt x="753" y="9357"/>
                    <a:pt x="6131" y="6669"/>
                    <a:pt x="9788" y="4625"/>
                  </a:cubicBezTo>
                  <a:cubicBezTo>
                    <a:pt x="10971" y="3980"/>
                    <a:pt x="16671" y="860"/>
                    <a:pt x="16886" y="0"/>
                  </a:cubicBezTo>
                  <a:cubicBezTo>
                    <a:pt x="16779" y="108"/>
                    <a:pt x="16671" y="108"/>
                    <a:pt x="16564"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6" name="任意多边形: 形状 1903">
              <a:extLst>
                <a:ext uri="{FF2B5EF4-FFF2-40B4-BE49-F238E27FC236}">
                  <a16:creationId xmlns:a16="http://schemas.microsoft.com/office/drawing/2014/main" xmlns="" id="{DCC8F874-128C-4EC4-946B-D9FD5C66E0AC}"/>
                </a:ext>
              </a:extLst>
            </p:cNvPr>
            <p:cNvSpPr/>
            <p:nvPr/>
          </p:nvSpPr>
          <p:spPr>
            <a:xfrm>
              <a:off x="1627236" y="6382855"/>
              <a:ext cx="73171" cy="39083"/>
            </a:xfrm>
            <a:custGeom>
              <a:avLst/>
              <a:gdLst>
                <a:gd name="connsiteX0" fmla="*/ 17316 w 17316"/>
                <a:gd name="connsiteY0" fmla="*/ 0 h 9249"/>
                <a:gd name="connsiteX1" fmla="*/ 17209 w 17316"/>
                <a:gd name="connsiteY1" fmla="*/ 0 h 9249"/>
                <a:gd name="connsiteX2" fmla="*/ 0 w 17316"/>
                <a:gd name="connsiteY2" fmla="*/ 9142 h 9249"/>
                <a:gd name="connsiteX3" fmla="*/ 0 w 17316"/>
                <a:gd name="connsiteY3" fmla="*/ 9250 h 9249"/>
                <a:gd name="connsiteX4" fmla="*/ 9572 w 17316"/>
                <a:gd name="connsiteY4" fmla="*/ 4625 h 9249"/>
                <a:gd name="connsiteX5" fmla="*/ 17316 w 17316"/>
                <a:gd name="connsiteY5" fmla="*/ 0 h 9249"/>
                <a:gd name="connsiteX6" fmla="*/ 17316 w 17316"/>
                <a:gd name="connsiteY6" fmla="*/ 0 h 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16" h="9249">
                  <a:moveTo>
                    <a:pt x="17316" y="0"/>
                  </a:moveTo>
                  <a:cubicBezTo>
                    <a:pt x="17316" y="0"/>
                    <a:pt x="17209" y="0"/>
                    <a:pt x="17209" y="0"/>
                  </a:cubicBezTo>
                  <a:cubicBezTo>
                    <a:pt x="14735" y="753"/>
                    <a:pt x="1291" y="8067"/>
                    <a:pt x="0" y="9142"/>
                  </a:cubicBezTo>
                  <a:cubicBezTo>
                    <a:pt x="0" y="9142"/>
                    <a:pt x="0" y="9250"/>
                    <a:pt x="0" y="9250"/>
                  </a:cubicBezTo>
                  <a:cubicBezTo>
                    <a:pt x="860" y="9142"/>
                    <a:pt x="5700" y="6776"/>
                    <a:pt x="9572" y="4625"/>
                  </a:cubicBezTo>
                  <a:cubicBezTo>
                    <a:pt x="12907" y="2904"/>
                    <a:pt x="16564" y="860"/>
                    <a:pt x="17316" y="0"/>
                  </a:cubicBezTo>
                  <a:cubicBezTo>
                    <a:pt x="17316" y="108"/>
                    <a:pt x="17316" y="0"/>
                    <a:pt x="173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7" name="任意多边形: 形状 1904">
              <a:extLst>
                <a:ext uri="{FF2B5EF4-FFF2-40B4-BE49-F238E27FC236}">
                  <a16:creationId xmlns:a16="http://schemas.microsoft.com/office/drawing/2014/main" xmlns="" id="{84695230-04EA-4CB7-9EB2-C1A12D384C12}"/>
                </a:ext>
              </a:extLst>
            </p:cNvPr>
            <p:cNvSpPr/>
            <p:nvPr/>
          </p:nvSpPr>
          <p:spPr>
            <a:xfrm>
              <a:off x="1675864" y="6367407"/>
              <a:ext cx="74988" cy="39991"/>
            </a:xfrm>
            <a:custGeom>
              <a:avLst/>
              <a:gdLst>
                <a:gd name="connsiteX0" fmla="*/ 0 w 17746"/>
                <a:gd name="connsiteY0" fmla="*/ 9465 h 9464"/>
                <a:gd name="connsiteX1" fmla="*/ 9250 w 17746"/>
                <a:gd name="connsiteY1" fmla="*/ 4840 h 9464"/>
                <a:gd name="connsiteX2" fmla="*/ 17747 w 17746"/>
                <a:gd name="connsiteY2" fmla="*/ 0 h 9464"/>
                <a:gd name="connsiteX3" fmla="*/ 17639 w 17746"/>
                <a:gd name="connsiteY3" fmla="*/ 0 h 9464"/>
                <a:gd name="connsiteX4" fmla="*/ 0 w 17746"/>
                <a:gd name="connsiteY4" fmla="*/ 9465 h 9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6" h="9464">
                  <a:moveTo>
                    <a:pt x="0" y="9465"/>
                  </a:moveTo>
                  <a:cubicBezTo>
                    <a:pt x="1076" y="9035"/>
                    <a:pt x="5270" y="6991"/>
                    <a:pt x="9250" y="4840"/>
                  </a:cubicBezTo>
                  <a:cubicBezTo>
                    <a:pt x="12369" y="3227"/>
                    <a:pt x="17424" y="430"/>
                    <a:pt x="17747" y="0"/>
                  </a:cubicBezTo>
                  <a:cubicBezTo>
                    <a:pt x="17747" y="0"/>
                    <a:pt x="17639" y="0"/>
                    <a:pt x="17639" y="0"/>
                  </a:cubicBezTo>
                  <a:cubicBezTo>
                    <a:pt x="17532" y="0"/>
                    <a:pt x="968" y="8604"/>
                    <a:pt x="0"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9" name="任意多边形: 形状 1916">
              <a:extLst>
                <a:ext uri="{FF2B5EF4-FFF2-40B4-BE49-F238E27FC236}">
                  <a16:creationId xmlns:a16="http://schemas.microsoft.com/office/drawing/2014/main" xmlns="" id="{D3B97F9F-490B-4763-8BCB-2F09AB50C765}"/>
                </a:ext>
              </a:extLst>
            </p:cNvPr>
            <p:cNvSpPr/>
            <p:nvPr/>
          </p:nvSpPr>
          <p:spPr>
            <a:xfrm>
              <a:off x="80324" y="6580107"/>
              <a:ext cx="36940" cy="27969"/>
            </a:xfrm>
            <a:custGeom>
              <a:avLst/>
              <a:gdLst>
                <a:gd name="connsiteX0" fmla="*/ 8673 w 8742"/>
                <a:gd name="connsiteY0" fmla="*/ 3657 h 6619"/>
                <a:gd name="connsiteX1" fmla="*/ 3188 w 8742"/>
                <a:gd name="connsiteY1" fmla="*/ 0 h 6619"/>
                <a:gd name="connsiteX2" fmla="*/ 2328 w 8742"/>
                <a:gd name="connsiteY2" fmla="*/ 107 h 6619"/>
                <a:gd name="connsiteX3" fmla="*/ 2112 w 8742"/>
                <a:gd name="connsiteY3" fmla="*/ 5485 h 6619"/>
                <a:gd name="connsiteX4" fmla="*/ 8673 w 8742"/>
                <a:gd name="connsiteY4" fmla="*/ 3657 h 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2" h="6619">
                  <a:moveTo>
                    <a:pt x="8673" y="3657"/>
                  </a:moveTo>
                  <a:cubicBezTo>
                    <a:pt x="8351" y="2259"/>
                    <a:pt x="6415" y="107"/>
                    <a:pt x="3188" y="0"/>
                  </a:cubicBezTo>
                  <a:cubicBezTo>
                    <a:pt x="2973" y="0"/>
                    <a:pt x="2543" y="0"/>
                    <a:pt x="2328" y="107"/>
                  </a:cubicBezTo>
                  <a:cubicBezTo>
                    <a:pt x="-684" y="645"/>
                    <a:pt x="-792" y="3549"/>
                    <a:pt x="2112" y="5485"/>
                  </a:cubicBezTo>
                  <a:cubicBezTo>
                    <a:pt x="5339" y="7636"/>
                    <a:pt x="9319" y="6561"/>
                    <a:pt x="8673"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0" name="任意多边形: 形状 1917">
              <a:extLst>
                <a:ext uri="{FF2B5EF4-FFF2-40B4-BE49-F238E27FC236}">
                  <a16:creationId xmlns:a16="http://schemas.microsoft.com/office/drawing/2014/main" xmlns="" id="{6F40F573-A728-4AC4-A2F4-025BF3B93E74}"/>
                </a:ext>
              </a:extLst>
            </p:cNvPr>
            <p:cNvSpPr/>
            <p:nvPr/>
          </p:nvSpPr>
          <p:spPr>
            <a:xfrm>
              <a:off x="217157" y="6578285"/>
              <a:ext cx="35732" cy="28024"/>
            </a:xfrm>
            <a:custGeom>
              <a:avLst/>
              <a:gdLst>
                <a:gd name="connsiteX0" fmla="*/ 8450 w 8456"/>
                <a:gd name="connsiteY0" fmla="*/ 3657 h 6632"/>
                <a:gd name="connsiteX1" fmla="*/ 3933 w 8456"/>
                <a:gd name="connsiteY1" fmla="*/ 0 h 6632"/>
                <a:gd name="connsiteX2" fmla="*/ 706 w 8456"/>
                <a:gd name="connsiteY2" fmla="*/ 4948 h 6632"/>
                <a:gd name="connsiteX3" fmla="*/ 8450 w 8456"/>
                <a:gd name="connsiteY3" fmla="*/ 3657 h 6632"/>
              </a:gdLst>
              <a:ahLst/>
              <a:cxnLst>
                <a:cxn ang="0">
                  <a:pos x="connsiteX0" y="connsiteY0"/>
                </a:cxn>
                <a:cxn ang="0">
                  <a:pos x="connsiteX1" y="connsiteY1"/>
                </a:cxn>
                <a:cxn ang="0">
                  <a:pos x="connsiteX2" y="connsiteY2"/>
                </a:cxn>
                <a:cxn ang="0">
                  <a:pos x="connsiteX3" y="connsiteY3"/>
                </a:cxn>
              </a:cxnLst>
              <a:rect l="l" t="t" r="r" b="b"/>
              <a:pathLst>
                <a:path w="8456" h="6632">
                  <a:moveTo>
                    <a:pt x="8450" y="3657"/>
                  </a:moveTo>
                  <a:cubicBezTo>
                    <a:pt x="8558" y="2151"/>
                    <a:pt x="7267" y="108"/>
                    <a:pt x="3933" y="0"/>
                  </a:cubicBezTo>
                  <a:cubicBezTo>
                    <a:pt x="276" y="215"/>
                    <a:pt x="-907" y="3012"/>
                    <a:pt x="706" y="4948"/>
                  </a:cubicBezTo>
                  <a:cubicBezTo>
                    <a:pt x="2965" y="7744"/>
                    <a:pt x="8127" y="6884"/>
                    <a:pt x="8450"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1" name="任意多边形: 形状 1918">
              <a:extLst>
                <a:ext uri="{FF2B5EF4-FFF2-40B4-BE49-F238E27FC236}">
                  <a16:creationId xmlns:a16="http://schemas.microsoft.com/office/drawing/2014/main" xmlns="" id="{FACC3C0C-D2B9-42A6-B4BA-7153BD596E1B}"/>
                </a:ext>
              </a:extLst>
            </p:cNvPr>
            <p:cNvSpPr/>
            <p:nvPr/>
          </p:nvSpPr>
          <p:spPr>
            <a:xfrm>
              <a:off x="353298" y="6575560"/>
              <a:ext cx="36344" cy="28312"/>
            </a:xfrm>
            <a:custGeom>
              <a:avLst/>
              <a:gdLst>
                <a:gd name="connsiteX0" fmla="*/ 4950 w 8601"/>
                <a:gd name="connsiteY0" fmla="*/ 0 h 6700"/>
                <a:gd name="connsiteX1" fmla="*/ 217 w 8601"/>
                <a:gd name="connsiteY1" fmla="*/ 5055 h 6700"/>
                <a:gd name="connsiteX2" fmla="*/ 8391 w 8601"/>
                <a:gd name="connsiteY2" fmla="*/ 3657 h 6700"/>
                <a:gd name="connsiteX3" fmla="*/ 4950 w 8601"/>
                <a:gd name="connsiteY3" fmla="*/ 0 h 6700"/>
              </a:gdLst>
              <a:ahLst/>
              <a:cxnLst>
                <a:cxn ang="0">
                  <a:pos x="connsiteX0" y="connsiteY0"/>
                </a:cxn>
                <a:cxn ang="0">
                  <a:pos x="connsiteX1" y="connsiteY1"/>
                </a:cxn>
                <a:cxn ang="0">
                  <a:pos x="connsiteX2" y="connsiteY2"/>
                </a:cxn>
                <a:cxn ang="0">
                  <a:pos x="connsiteX3" y="connsiteY3"/>
                </a:cxn>
              </a:cxnLst>
              <a:rect l="l" t="t" r="r" b="b"/>
              <a:pathLst>
                <a:path w="8601" h="6700">
                  <a:moveTo>
                    <a:pt x="4950" y="0"/>
                  </a:moveTo>
                  <a:cubicBezTo>
                    <a:pt x="1078" y="215"/>
                    <a:pt x="-643" y="3227"/>
                    <a:pt x="217" y="5055"/>
                  </a:cubicBezTo>
                  <a:cubicBezTo>
                    <a:pt x="1615" y="7852"/>
                    <a:pt x="7101" y="6884"/>
                    <a:pt x="8391" y="3657"/>
                  </a:cubicBezTo>
                  <a:cubicBezTo>
                    <a:pt x="9037" y="2044"/>
                    <a:pt x="8284" y="0"/>
                    <a:pt x="495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2" name="任意多边形: 形状 1919">
              <a:extLst>
                <a:ext uri="{FF2B5EF4-FFF2-40B4-BE49-F238E27FC236}">
                  <a16:creationId xmlns:a16="http://schemas.microsoft.com/office/drawing/2014/main" xmlns="" id="{FBD0B2A6-5B53-4C3C-88F4-8EFDC9B9F997}"/>
                </a:ext>
              </a:extLst>
            </p:cNvPr>
            <p:cNvSpPr/>
            <p:nvPr/>
          </p:nvSpPr>
          <p:spPr>
            <a:xfrm>
              <a:off x="489007" y="6570561"/>
              <a:ext cx="38352" cy="28282"/>
            </a:xfrm>
            <a:custGeom>
              <a:avLst/>
              <a:gdLst>
                <a:gd name="connsiteX0" fmla="*/ 6176 w 9076"/>
                <a:gd name="connsiteY0" fmla="*/ 0 h 6693"/>
                <a:gd name="connsiteX1" fmla="*/ 45 w 9076"/>
                <a:gd name="connsiteY1" fmla="*/ 5163 h 6693"/>
                <a:gd name="connsiteX2" fmla="*/ 8542 w 9076"/>
                <a:gd name="connsiteY2" fmla="*/ 3657 h 6693"/>
                <a:gd name="connsiteX3" fmla="*/ 6176 w 9076"/>
                <a:gd name="connsiteY3" fmla="*/ 0 h 6693"/>
              </a:gdLst>
              <a:ahLst/>
              <a:cxnLst>
                <a:cxn ang="0">
                  <a:pos x="connsiteX0" y="connsiteY0"/>
                </a:cxn>
                <a:cxn ang="0">
                  <a:pos x="connsiteX1" y="connsiteY1"/>
                </a:cxn>
                <a:cxn ang="0">
                  <a:pos x="connsiteX2" y="connsiteY2"/>
                </a:cxn>
                <a:cxn ang="0">
                  <a:pos x="connsiteX3" y="connsiteY3"/>
                </a:cxn>
              </a:cxnLst>
              <a:rect l="l" t="t" r="r" b="b"/>
              <a:pathLst>
                <a:path w="9076" h="6693">
                  <a:moveTo>
                    <a:pt x="6176" y="0"/>
                  </a:moveTo>
                  <a:cubicBezTo>
                    <a:pt x="2304" y="323"/>
                    <a:pt x="-385" y="3334"/>
                    <a:pt x="45" y="5163"/>
                  </a:cubicBezTo>
                  <a:cubicBezTo>
                    <a:pt x="583" y="7852"/>
                    <a:pt x="6391" y="6776"/>
                    <a:pt x="8542" y="3657"/>
                  </a:cubicBezTo>
                  <a:cubicBezTo>
                    <a:pt x="9510" y="2151"/>
                    <a:pt x="9403" y="0"/>
                    <a:pt x="617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3" name="任意多边形: 形状 1920">
              <a:extLst>
                <a:ext uri="{FF2B5EF4-FFF2-40B4-BE49-F238E27FC236}">
                  <a16:creationId xmlns:a16="http://schemas.microsoft.com/office/drawing/2014/main" xmlns="" id="{58161058-4F41-4D02-839F-18320B5E342F}"/>
                </a:ext>
              </a:extLst>
            </p:cNvPr>
            <p:cNvSpPr/>
            <p:nvPr/>
          </p:nvSpPr>
          <p:spPr>
            <a:xfrm>
              <a:off x="622350" y="6564637"/>
              <a:ext cx="41677" cy="28679"/>
            </a:xfrm>
            <a:custGeom>
              <a:avLst/>
              <a:gdLst>
                <a:gd name="connsiteX0" fmla="*/ 2 w 9863"/>
                <a:gd name="connsiteY0" fmla="*/ 5489 h 6787"/>
                <a:gd name="connsiteX1" fmla="*/ 8714 w 9863"/>
                <a:gd name="connsiteY1" fmla="*/ 3553 h 6787"/>
                <a:gd name="connsiteX2" fmla="*/ 7531 w 9863"/>
                <a:gd name="connsiteY2" fmla="*/ 4 h 6787"/>
                <a:gd name="connsiteX3" fmla="*/ 2 w 9863"/>
                <a:gd name="connsiteY3" fmla="*/ 5489 h 6787"/>
              </a:gdLst>
              <a:ahLst/>
              <a:cxnLst>
                <a:cxn ang="0">
                  <a:pos x="connsiteX0" y="connsiteY0"/>
                </a:cxn>
                <a:cxn ang="0">
                  <a:pos x="connsiteX1" y="connsiteY1"/>
                </a:cxn>
                <a:cxn ang="0">
                  <a:pos x="connsiteX2" y="connsiteY2"/>
                </a:cxn>
                <a:cxn ang="0">
                  <a:pos x="connsiteX3" y="connsiteY3"/>
                </a:cxn>
              </a:cxnLst>
              <a:rect l="l" t="t" r="r" b="b"/>
              <a:pathLst>
                <a:path w="9863" h="6787">
                  <a:moveTo>
                    <a:pt x="2" y="5489"/>
                  </a:moveTo>
                  <a:cubicBezTo>
                    <a:pt x="110" y="7963"/>
                    <a:pt x="5810" y="6672"/>
                    <a:pt x="8714" y="3553"/>
                  </a:cubicBezTo>
                  <a:cubicBezTo>
                    <a:pt x="10113" y="2047"/>
                    <a:pt x="10758" y="-104"/>
                    <a:pt x="7531" y="4"/>
                  </a:cubicBezTo>
                  <a:cubicBezTo>
                    <a:pt x="3444" y="327"/>
                    <a:pt x="-105" y="3661"/>
                    <a:pt x="2" y="54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4" name="任意多边形: 形状 1921">
              <a:extLst>
                <a:ext uri="{FF2B5EF4-FFF2-40B4-BE49-F238E27FC236}">
                  <a16:creationId xmlns:a16="http://schemas.microsoft.com/office/drawing/2014/main" xmlns="" id="{674168D6-5898-42A5-86BB-CF6A9DD955B6}"/>
                </a:ext>
              </a:extLst>
            </p:cNvPr>
            <p:cNvSpPr/>
            <p:nvPr/>
          </p:nvSpPr>
          <p:spPr>
            <a:xfrm>
              <a:off x="753230" y="6556925"/>
              <a:ext cx="45882" cy="29389"/>
            </a:xfrm>
            <a:custGeom>
              <a:avLst/>
              <a:gdLst>
                <a:gd name="connsiteX0" fmla="*/ 6 w 10858"/>
                <a:gd name="connsiteY0" fmla="*/ 5916 h 6955"/>
                <a:gd name="connsiteX1" fmla="*/ 9041 w 10858"/>
                <a:gd name="connsiteY1" fmla="*/ 3657 h 6955"/>
                <a:gd name="connsiteX2" fmla="*/ 9793 w 10858"/>
                <a:gd name="connsiteY2" fmla="*/ 2904 h 6955"/>
                <a:gd name="connsiteX3" fmla="*/ 8933 w 10858"/>
                <a:gd name="connsiteY3" fmla="*/ 0 h 6955"/>
                <a:gd name="connsiteX4" fmla="*/ 6 w 10858"/>
                <a:gd name="connsiteY4" fmla="*/ 5916 h 6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6955">
                  <a:moveTo>
                    <a:pt x="6" y="5916"/>
                  </a:moveTo>
                  <a:cubicBezTo>
                    <a:pt x="-209" y="8067"/>
                    <a:pt x="5491" y="6669"/>
                    <a:pt x="9041" y="3657"/>
                  </a:cubicBezTo>
                  <a:cubicBezTo>
                    <a:pt x="9256" y="3442"/>
                    <a:pt x="9578" y="3227"/>
                    <a:pt x="9793" y="2904"/>
                  </a:cubicBezTo>
                  <a:cubicBezTo>
                    <a:pt x="10761" y="1828"/>
                    <a:pt x="11945" y="0"/>
                    <a:pt x="8933" y="0"/>
                  </a:cubicBezTo>
                  <a:cubicBezTo>
                    <a:pt x="4738" y="430"/>
                    <a:pt x="221" y="4087"/>
                    <a:pt x="6"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5" name="任意多边形: 形状 1922">
              <a:extLst>
                <a:ext uri="{FF2B5EF4-FFF2-40B4-BE49-F238E27FC236}">
                  <a16:creationId xmlns:a16="http://schemas.microsoft.com/office/drawing/2014/main" xmlns="" id="{5BB19883-707F-4FC4-84B3-0587F0599B2F}"/>
                </a:ext>
              </a:extLst>
            </p:cNvPr>
            <p:cNvSpPr/>
            <p:nvPr/>
          </p:nvSpPr>
          <p:spPr>
            <a:xfrm>
              <a:off x="880002" y="6547819"/>
              <a:ext cx="51202" cy="29947"/>
            </a:xfrm>
            <a:custGeom>
              <a:avLst/>
              <a:gdLst>
                <a:gd name="connsiteX0" fmla="*/ 9478 w 12117"/>
                <a:gd name="connsiteY0" fmla="*/ 3661 h 7087"/>
                <a:gd name="connsiteX1" fmla="*/ 11199 w 12117"/>
                <a:gd name="connsiteY1" fmla="*/ 2263 h 7087"/>
                <a:gd name="connsiteX2" fmla="*/ 10554 w 12117"/>
                <a:gd name="connsiteY2" fmla="*/ 4 h 7087"/>
                <a:gd name="connsiteX3" fmla="*/ 13 w 12117"/>
                <a:gd name="connsiteY3" fmla="*/ 6243 h 7087"/>
                <a:gd name="connsiteX4" fmla="*/ 9478 w 12117"/>
                <a:gd name="connsiteY4" fmla="*/ 3661 h 7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7" h="7087">
                  <a:moveTo>
                    <a:pt x="9478" y="3661"/>
                  </a:moveTo>
                  <a:cubicBezTo>
                    <a:pt x="10338" y="3016"/>
                    <a:pt x="10876" y="2586"/>
                    <a:pt x="11199" y="2263"/>
                  </a:cubicBezTo>
                  <a:cubicBezTo>
                    <a:pt x="11629" y="1833"/>
                    <a:pt x="13350" y="-103"/>
                    <a:pt x="10554" y="4"/>
                  </a:cubicBezTo>
                  <a:cubicBezTo>
                    <a:pt x="6251" y="435"/>
                    <a:pt x="336" y="4522"/>
                    <a:pt x="13" y="6243"/>
                  </a:cubicBezTo>
                  <a:cubicBezTo>
                    <a:pt x="-310" y="8178"/>
                    <a:pt x="5391" y="6565"/>
                    <a:pt x="9478" y="36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6" name="任意多边形: 形状 1923">
              <a:extLst>
                <a:ext uri="{FF2B5EF4-FFF2-40B4-BE49-F238E27FC236}">
                  <a16:creationId xmlns:a16="http://schemas.microsoft.com/office/drawing/2014/main" xmlns="" id="{4A9151CA-0377-4B9C-8468-50F7DCD92E1F}"/>
                </a:ext>
              </a:extLst>
            </p:cNvPr>
            <p:cNvSpPr/>
            <p:nvPr/>
          </p:nvSpPr>
          <p:spPr>
            <a:xfrm>
              <a:off x="1001251" y="6537838"/>
              <a:ext cx="55508" cy="30352"/>
            </a:xfrm>
            <a:custGeom>
              <a:avLst/>
              <a:gdLst>
                <a:gd name="connsiteX0" fmla="*/ 12621 w 13136"/>
                <a:gd name="connsiteY0" fmla="*/ 1398 h 7183"/>
                <a:gd name="connsiteX1" fmla="*/ 11975 w 13136"/>
                <a:gd name="connsiteY1" fmla="*/ 0 h 7183"/>
                <a:gd name="connsiteX2" fmla="*/ 37 w 13136"/>
                <a:gd name="connsiteY2" fmla="*/ 6561 h 7183"/>
                <a:gd name="connsiteX3" fmla="*/ 9609 w 13136"/>
                <a:gd name="connsiteY3" fmla="*/ 3657 h 7183"/>
                <a:gd name="connsiteX4" fmla="*/ 9609 w 13136"/>
                <a:gd name="connsiteY4" fmla="*/ 3657 h 7183"/>
                <a:gd name="connsiteX5" fmla="*/ 12621 w 13136"/>
                <a:gd name="connsiteY5" fmla="*/ 1398 h 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36" h="7183">
                  <a:moveTo>
                    <a:pt x="12621" y="1398"/>
                  </a:moveTo>
                  <a:cubicBezTo>
                    <a:pt x="13481" y="430"/>
                    <a:pt x="13266" y="0"/>
                    <a:pt x="11975" y="0"/>
                  </a:cubicBezTo>
                  <a:cubicBezTo>
                    <a:pt x="7673" y="538"/>
                    <a:pt x="574" y="4948"/>
                    <a:pt x="37" y="6561"/>
                  </a:cubicBezTo>
                  <a:cubicBezTo>
                    <a:pt x="-501" y="8174"/>
                    <a:pt x="4984" y="6453"/>
                    <a:pt x="9609" y="3657"/>
                  </a:cubicBezTo>
                  <a:lnTo>
                    <a:pt x="9609" y="3657"/>
                  </a:lnTo>
                  <a:cubicBezTo>
                    <a:pt x="11545" y="2474"/>
                    <a:pt x="12298" y="1613"/>
                    <a:pt x="12621"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7" name="任意多边形: 形状 1924">
              <a:extLst>
                <a:ext uri="{FF2B5EF4-FFF2-40B4-BE49-F238E27FC236}">
                  <a16:creationId xmlns:a16="http://schemas.microsoft.com/office/drawing/2014/main" xmlns="" id="{E99050D1-DFD9-4BDF-90EB-7FD2A2A8240A}"/>
                </a:ext>
              </a:extLst>
            </p:cNvPr>
            <p:cNvSpPr/>
            <p:nvPr/>
          </p:nvSpPr>
          <p:spPr>
            <a:xfrm>
              <a:off x="1110475" y="6526458"/>
              <a:ext cx="59894" cy="31164"/>
            </a:xfrm>
            <a:custGeom>
              <a:avLst/>
              <a:gdLst>
                <a:gd name="connsiteX0" fmla="*/ 13876 w 14174"/>
                <a:gd name="connsiteY0" fmla="*/ 864 h 7375"/>
                <a:gd name="connsiteX1" fmla="*/ 13339 w 14174"/>
                <a:gd name="connsiteY1" fmla="*/ 4 h 7375"/>
                <a:gd name="connsiteX2" fmla="*/ 2 w 14174"/>
                <a:gd name="connsiteY2" fmla="*/ 7102 h 7375"/>
                <a:gd name="connsiteX3" fmla="*/ 9682 w 14174"/>
                <a:gd name="connsiteY3" fmla="*/ 3768 h 7375"/>
                <a:gd name="connsiteX4" fmla="*/ 13876 w 14174"/>
                <a:gd name="connsiteY4" fmla="*/ 864 h 7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74" h="7375">
                  <a:moveTo>
                    <a:pt x="13876" y="864"/>
                  </a:moveTo>
                  <a:cubicBezTo>
                    <a:pt x="14629" y="-104"/>
                    <a:pt x="13769" y="4"/>
                    <a:pt x="13339" y="4"/>
                  </a:cubicBezTo>
                  <a:cubicBezTo>
                    <a:pt x="9144" y="649"/>
                    <a:pt x="109" y="5919"/>
                    <a:pt x="2" y="7102"/>
                  </a:cubicBezTo>
                  <a:cubicBezTo>
                    <a:pt x="-106" y="8070"/>
                    <a:pt x="5057" y="6349"/>
                    <a:pt x="9682" y="3768"/>
                  </a:cubicBezTo>
                  <a:cubicBezTo>
                    <a:pt x="11725" y="2692"/>
                    <a:pt x="13339" y="1617"/>
                    <a:pt x="13876" y="8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8" name="任意多边形: 形状 1925">
              <a:extLst>
                <a:ext uri="{FF2B5EF4-FFF2-40B4-BE49-F238E27FC236}">
                  <a16:creationId xmlns:a16="http://schemas.microsoft.com/office/drawing/2014/main" xmlns="" id="{00D7394E-D7CA-4BC8-A649-21A2D674ABD3}"/>
                </a:ext>
              </a:extLst>
            </p:cNvPr>
            <p:cNvSpPr/>
            <p:nvPr/>
          </p:nvSpPr>
          <p:spPr>
            <a:xfrm>
              <a:off x="1208623" y="6514622"/>
              <a:ext cx="64322" cy="31620"/>
            </a:xfrm>
            <a:custGeom>
              <a:avLst/>
              <a:gdLst>
                <a:gd name="connsiteX0" fmla="*/ 15065 w 15222"/>
                <a:gd name="connsiteY0" fmla="*/ 439 h 7483"/>
                <a:gd name="connsiteX1" fmla="*/ 14527 w 15222"/>
                <a:gd name="connsiteY1" fmla="*/ 9 h 7483"/>
                <a:gd name="connsiteX2" fmla="*/ 7 w 15222"/>
                <a:gd name="connsiteY2" fmla="*/ 7430 h 7483"/>
                <a:gd name="connsiteX3" fmla="*/ 9687 w 15222"/>
                <a:gd name="connsiteY3" fmla="*/ 3773 h 7483"/>
                <a:gd name="connsiteX4" fmla="*/ 15065 w 15222"/>
                <a:gd name="connsiteY4" fmla="*/ 439 h 7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22" h="7483">
                  <a:moveTo>
                    <a:pt x="15065" y="439"/>
                  </a:moveTo>
                  <a:cubicBezTo>
                    <a:pt x="15495" y="-99"/>
                    <a:pt x="14957" y="9"/>
                    <a:pt x="14527" y="9"/>
                  </a:cubicBezTo>
                  <a:cubicBezTo>
                    <a:pt x="10978" y="654"/>
                    <a:pt x="-316" y="6355"/>
                    <a:pt x="7" y="7430"/>
                  </a:cubicBezTo>
                  <a:cubicBezTo>
                    <a:pt x="760" y="7860"/>
                    <a:pt x="6245" y="5602"/>
                    <a:pt x="9687" y="3773"/>
                  </a:cubicBezTo>
                  <a:cubicBezTo>
                    <a:pt x="13021" y="2160"/>
                    <a:pt x="14742" y="977"/>
                    <a:pt x="15065" y="4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9" name="任意多边形: 形状 1926">
              <a:extLst>
                <a:ext uri="{FF2B5EF4-FFF2-40B4-BE49-F238E27FC236}">
                  <a16:creationId xmlns:a16="http://schemas.microsoft.com/office/drawing/2014/main" xmlns="" id="{B4D61837-28DC-4807-BE7C-D48547486843}"/>
                </a:ext>
              </a:extLst>
            </p:cNvPr>
            <p:cNvSpPr/>
            <p:nvPr/>
          </p:nvSpPr>
          <p:spPr>
            <a:xfrm>
              <a:off x="1295002" y="6501933"/>
              <a:ext cx="68172" cy="32326"/>
            </a:xfrm>
            <a:custGeom>
              <a:avLst/>
              <a:gdLst>
                <a:gd name="connsiteX0" fmla="*/ 9788 w 16133"/>
                <a:gd name="connsiteY0" fmla="*/ 3980 h 7650"/>
                <a:gd name="connsiteX1" fmla="*/ 16133 w 16133"/>
                <a:gd name="connsiteY1" fmla="*/ 107 h 7650"/>
                <a:gd name="connsiteX2" fmla="*/ 15703 w 16133"/>
                <a:gd name="connsiteY2" fmla="*/ 0 h 7650"/>
                <a:gd name="connsiteX3" fmla="*/ 0 w 16133"/>
                <a:gd name="connsiteY3" fmla="*/ 7529 h 7650"/>
                <a:gd name="connsiteX4" fmla="*/ 0 w 16133"/>
                <a:gd name="connsiteY4" fmla="*/ 7636 h 7650"/>
                <a:gd name="connsiteX5" fmla="*/ 9788 w 16133"/>
                <a:gd name="connsiteY5" fmla="*/ 3980 h 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7650">
                  <a:moveTo>
                    <a:pt x="9788" y="3980"/>
                  </a:moveTo>
                  <a:cubicBezTo>
                    <a:pt x="12584" y="2581"/>
                    <a:pt x="16026" y="753"/>
                    <a:pt x="16133" y="107"/>
                  </a:cubicBezTo>
                  <a:cubicBezTo>
                    <a:pt x="16026" y="0"/>
                    <a:pt x="16026" y="0"/>
                    <a:pt x="15703" y="0"/>
                  </a:cubicBezTo>
                  <a:cubicBezTo>
                    <a:pt x="12369" y="645"/>
                    <a:pt x="1183" y="6238"/>
                    <a:pt x="0" y="7529"/>
                  </a:cubicBezTo>
                  <a:cubicBezTo>
                    <a:pt x="0" y="7529"/>
                    <a:pt x="0" y="7636"/>
                    <a:pt x="0" y="7636"/>
                  </a:cubicBezTo>
                  <a:cubicBezTo>
                    <a:pt x="1076" y="7852"/>
                    <a:pt x="6346" y="5593"/>
                    <a:pt x="9788"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0" name="任意多边形: 形状 1927">
              <a:extLst>
                <a:ext uri="{FF2B5EF4-FFF2-40B4-BE49-F238E27FC236}">
                  <a16:creationId xmlns:a16="http://schemas.microsoft.com/office/drawing/2014/main" xmlns="" id="{6A0E5078-52E2-42BF-8D7E-648946A539CA}"/>
                </a:ext>
              </a:extLst>
            </p:cNvPr>
            <p:cNvSpPr/>
            <p:nvPr/>
          </p:nvSpPr>
          <p:spPr>
            <a:xfrm>
              <a:off x="1369086" y="6489210"/>
              <a:ext cx="71806" cy="33192"/>
            </a:xfrm>
            <a:custGeom>
              <a:avLst/>
              <a:gdLst>
                <a:gd name="connsiteX0" fmla="*/ 16994 w 16993"/>
                <a:gd name="connsiteY0" fmla="*/ 0 h 7855"/>
                <a:gd name="connsiteX1" fmla="*/ 16671 w 16993"/>
                <a:gd name="connsiteY1" fmla="*/ 0 h 7855"/>
                <a:gd name="connsiteX2" fmla="*/ 0 w 16993"/>
                <a:gd name="connsiteY2" fmla="*/ 7852 h 7855"/>
                <a:gd name="connsiteX3" fmla="*/ 9788 w 16993"/>
                <a:gd name="connsiteY3" fmla="*/ 3980 h 7855"/>
                <a:gd name="connsiteX4" fmla="*/ 9788 w 16993"/>
                <a:gd name="connsiteY4" fmla="*/ 3980 h 7855"/>
                <a:gd name="connsiteX5" fmla="*/ 16994 w 16993"/>
                <a:gd name="connsiteY5" fmla="*/ 0 h 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3" h="7855">
                  <a:moveTo>
                    <a:pt x="16994" y="0"/>
                  </a:moveTo>
                  <a:cubicBezTo>
                    <a:pt x="16886" y="0"/>
                    <a:pt x="16779" y="0"/>
                    <a:pt x="16671" y="0"/>
                  </a:cubicBezTo>
                  <a:cubicBezTo>
                    <a:pt x="13875" y="645"/>
                    <a:pt x="538" y="6991"/>
                    <a:pt x="0" y="7852"/>
                  </a:cubicBezTo>
                  <a:cubicBezTo>
                    <a:pt x="645" y="7959"/>
                    <a:pt x="5593" y="5915"/>
                    <a:pt x="9788" y="3980"/>
                  </a:cubicBezTo>
                  <a:lnTo>
                    <a:pt x="9788" y="3980"/>
                  </a:lnTo>
                  <a:cubicBezTo>
                    <a:pt x="10971" y="3442"/>
                    <a:pt x="16671" y="753"/>
                    <a:pt x="1699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1" name="任意多边形: 形状 1928">
              <a:extLst>
                <a:ext uri="{FF2B5EF4-FFF2-40B4-BE49-F238E27FC236}">
                  <a16:creationId xmlns:a16="http://schemas.microsoft.com/office/drawing/2014/main" xmlns="" id="{53D9EEFC-6E59-4C66-B1CB-CCA3E5066197}"/>
                </a:ext>
              </a:extLst>
            </p:cNvPr>
            <p:cNvSpPr/>
            <p:nvPr/>
          </p:nvSpPr>
          <p:spPr>
            <a:xfrm>
              <a:off x="1431350" y="6475574"/>
              <a:ext cx="74079" cy="34084"/>
            </a:xfrm>
            <a:custGeom>
              <a:avLst/>
              <a:gdLst>
                <a:gd name="connsiteX0" fmla="*/ 17424 w 17531"/>
                <a:gd name="connsiteY0" fmla="*/ 0 h 8066"/>
                <a:gd name="connsiteX1" fmla="*/ 0 w 17531"/>
                <a:gd name="connsiteY1" fmla="*/ 8067 h 8066"/>
                <a:gd name="connsiteX2" fmla="*/ 9680 w 17531"/>
                <a:gd name="connsiteY2" fmla="*/ 4087 h 8066"/>
                <a:gd name="connsiteX3" fmla="*/ 17532 w 17531"/>
                <a:gd name="connsiteY3" fmla="*/ 0 h 8066"/>
                <a:gd name="connsiteX4" fmla="*/ 17424 w 17531"/>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8066">
                  <a:moveTo>
                    <a:pt x="17424" y="0"/>
                  </a:moveTo>
                  <a:cubicBezTo>
                    <a:pt x="15488" y="538"/>
                    <a:pt x="645" y="7206"/>
                    <a:pt x="0" y="8067"/>
                  </a:cubicBezTo>
                  <a:cubicBezTo>
                    <a:pt x="860" y="7959"/>
                    <a:pt x="5700" y="5916"/>
                    <a:pt x="9680" y="4087"/>
                  </a:cubicBezTo>
                  <a:cubicBezTo>
                    <a:pt x="11401" y="3334"/>
                    <a:pt x="17209" y="645"/>
                    <a:pt x="17532" y="0"/>
                  </a:cubicBezTo>
                  <a:cubicBezTo>
                    <a:pt x="17532" y="0"/>
                    <a:pt x="17532" y="0"/>
                    <a:pt x="174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2" name="任意多边形: 形状 1929">
              <a:extLst>
                <a:ext uri="{FF2B5EF4-FFF2-40B4-BE49-F238E27FC236}">
                  <a16:creationId xmlns:a16="http://schemas.microsoft.com/office/drawing/2014/main" xmlns="" id="{F4D8404A-9161-41F3-8990-DFCDD49FEC9A}"/>
                </a:ext>
              </a:extLst>
            </p:cNvPr>
            <p:cNvSpPr/>
            <p:nvPr/>
          </p:nvSpPr>
          <p:spPr>
            <a:xfrm>
              <a:off x="1480891" y="6461938"/>
              <a:ext cx="76555" cy="34540"/>
            </a:xfrm>
            <a:custGeom>
              <a:avLst/>
              <a:gdLst>
                <a:gd name="connsiteX0" fmla="*/ 18069 w 18117"/>
                <a:gd name="connsiteY0" fmla="*/ 0 h 8174"/>
                <a:gd name="connsiteX1" fmla="*/ 0 w 18117"/>
                <a:gd name="connsiteY1" fmla="*/ 8174 h 8174"/>
                <a:gd name="connsiteX2" fmla="*/ 9465 w 18117"/>
                <a:gd name="connsiteY2" fmla="*/ 4087 h 8174"/>
                <a:gd name="connsiteX3" fmla="*/ 18069 w 18117"/>
                <a:gd name="connsiteY3" fmla="*/ 0 h 8174"/>
                <a:gd name="connsiteX4" fmla="*/ 18069 w 18117"/>
                <a:gd name="connsiteY4" fmla="*/ 0 h 8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 h="8174">
                  <a:moveTo>
                    <a:pt x="18069" y="0"/>
                  </a:moveTo>
                  <a:cubicBezTo>
                    <a:pt x="17962" y="0"/>
                    <a:pt x="860" y="7529"/>
                    <a:pt x="0" y="8174"/>
                  </a:cubicBezTo>
                  <a:cubicBezTo>
                    <a:pt x="1183" y="7744"/>
                    <a:pt x="5378" y="6023"/>
                    <a:pt x="9465" y="4087"/>
                  </a:cubicBezTo>
                  <a:cubicBezTo>
                    <a:pt x="12907" y="2689"/>
                    <a:pt x="17854" y="323"/>
                    <a:pt x="18069" y="0"/>
                  </a:cubicBezTo>
                  <a:cubicBezTo>
                    <a:pt x="18177" y="0"/>
                    <a:pt x="18069" y="0"/>
                    <a:pt x="180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3" name="任意多边形: 形状 1930">
              <a:extLst>
                <a:ext uri="{FF2B5EF4-FFF2-40B4-BE49-F238E27FC236}">
                  <a16:creationId xmlns:a16="http://schemas.microsoft.com/office/drawing/2014/main" xmlns="" id="{0BDFE4A5-9E37-4032-B77A-A4A366ACAAC9}"/>
                </a:ext>
              </a:extLst>
            </p:cNvPr>
            <p:cNvSpPr/>
            <p:nvPr/>
          </p:nvSpPr>
          <p:spPr>
            <a:xfrm>
              <a:off x="1521795" y="6448302"/>
              <a:ext cx="74079" cy="33632"/>
            </a:xfrm>
            <a:custGeom>
              <a:avLst/>
              <a:gdLst>
                <a:gd name="connsiteX0" fmla="*/ 14735 w 17531"/>
                <a:gd name="connsiteY0" fmla="*/ 1291 h 7959"/>
                <a:gd name="connsiteX1" fmla="*/ 17532 w 17531"/>
                <a:gd name="connsiteY1" fmla="*/ 0 h 7959"/>
                <a:gd name="connsiteX2" fmla="*/ 0 w 17531"/>
                <a:gd name="connsiteY2" fmla="*/ 7959 h 7959"/>
                <a:gd name="connsiteX3" fmla="*/ 14735 w 17531"/>
                <a:gd name="connsiteY3" fmla="*/ 1291 h 7959"/>
              </a:gdLst>
              <a:ahLst/>
              <a:cxnLst>
                <a:cxn ang="0">
                  <a:pos x="connsiteX0" y="connsiteY0"/>
                </a:cxn>
                <a:cxn ang="0">
                  <a:pos x="connsiteX1" y="connsiteY1"/>
                </a:cxn>
                <a:cxn ang="0">
                  <a:pos x="connsiteX2" y="connsiteY2"/>
                </a:cxn>
                <a:cxn ang="0">
                  <a:pos x="connsiteX3" y="connsiteY3"/>
                </a:cxn>
              </a:cxnLst>
              <a:rect l="l" t="t" r="r" b="b"/>
              <a:pathLst>
                <a:path w="17531" h="7959">
                  <a:moveTo>
                    <a:pt x="14735" y="1291"/>
                  </a:moveTo>
                  <a:cubicBezTo>
                    <a:pt x="15703" y="860"/>
                    <a:pt x="16564" y="430"/>
                    <a:pt x="17532" y="0"/>
                  </a:cubicBezTo>
                  <a:cubicBezTo>
                    <a:pt x="11724" y="2581"/>
                    <a:pt x="5916" y="5378"/>
                    <a:pt x="0" y="7959"/>
                  </a:cubicBezTo>
                  <a:lnTo>
                    <a:pt x="14735" y="129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856" name="任意多边形: 形状 1943">
              <a:extLst>
                <a:ext uri="{FF2B5EF4-FFF2-40B4-BE49-F238E27FC236}">
                  <a16:creationId xmlns:a16="http://schemas.microsoft.com/office/drawing/2014/main" xmlns="" id="{11A5411D-DEBF-48B3-8596-DF5C24267562}"/>
                </a:ext>
              </a:extLst>
            </p:cNvPr>
            <p:cNvSpPr/>
            <p:nvPr/>
          </p:nvSpPr>
          <p:spPr>
            <a:xfrm>
              <a:off x="169137" y="6630100"/>
              <a:ext cx="32402" cy="23461"/>
            </a:xfrm>
            <a:custGeom>
              <a:avLst/>
              <a:gdLst>
                <a:gd name="connsiteX0" fmla="*/ 7660 w 7668"/>
                <a:gd name="connsiteY0" fmla="*/ 3119 h 5552"/>
                <a:gd name="connsiteX1" fmla="*/ 3143 w 7668"/>
                <a:gd name="connsiteY1" fmla="*/ 0 h 5552"/>
                <a:gd name="connsiteX2" fmla="*/ 2713 w 7668"/>
                <a:gd name="connsiteY2" fmla="*/ 0 h 5552"/>
                <a:gd name="connsiteX3" fmla="*/ 1207 w 7668"/>
                <a:gd name="connsiteY3" fmla="*/ 4410 h 5552"/>
                <a:gd name="connsiteX4" fmla="*/ 7660 w 7668"/>
                <a:gd name="connsiteY4" fmla="*/ 3119 h 5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8" h="5552">
                  <a:moveTo>
                    <a:pt x="7660" y="3119"/>
                  </a:moveTo>
                  <a:cubicBezTo>
                    <a:pt x="7553" y="1936"/>
                    <a:pt x="6154" y="108"/>
                    <a:pt x="3143" y="0"/>
                  </a:cubicBezTo>
                  <a:cubicBezTo>
                    <a:pt x="3035" y="0"/>
                    <a:pt x="2820" y="0"/>
                    <a:pt x="2713" y="0"/>
                  </a:cubicBezTo>
                  <a:cubicBezTo>
                    <a:pt x="-84" y="215"/>
                    <a:pt x="-944" y="2689"/>
                    <a:pt x="1207" y="4410"/>
                  </a:cubicBezTo>
                  <a:cubicBezTo>
                    <a:pt x="3788" y="6453"/>
                    <a:pt x="7875" y="5593"/>
                    <a:pt x="7660" y="31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7" name="任意多边形: 形状 1944">
              <a:extLst>
                <a:ext uri="{FF2B5EF4-FFF2-40B4-BE49-F238E27FC236}">
                  <a16:creationId xmlns:a16="http://schemas.microsoft.com/office/drawing/2014/main" xmlns="" id="{7597C529-FFC6-4C57-916A-00EF92C1D393}"/>
                </a:ext>
              </a:extLst>
            </p:cNvPr>
            <p:cNvSpPr/>
            <p:nvPr/>
          </p:nvSpPr>
          <p:spPr>
            <a:xfrm>
              <a:off x="290484" y="6628283"/>
              <a:ext cx="31299" cy="23173"/>
            </a:xfrm>
            <a:custGeom>
              <a:avLst/>
              <a:gdLst>
                <a:gd name="connsiteX0" fmla="*/ 7338 w 7407"/>
                <a:gd name="connsiteY0" fmla="*/ 3012 h 5484"/>
                <a:gd name="connsiteX1" fmla="*/ 4004 w 7407"/>
                <a:gd name="connsiteY1" fmla="*/ 0 h 5484"/>
                <a:gd name="connsiteX2" fmla="*/ 239 w 7407"/>
                <a:gd name="connsiteY2" fmla="*/ 3980 h 5484"/>
                <a:gd name="connsiteX3" fmla="*/ 7338 w 7407"/>
                <a:gd name="connsiteY3" fmla="*/ 3012 h 5484"/>
              </a:gdLst>
              <a:ahLst/>
              <a:cxnLst>
                <a:cxn ang="0">
                  <a:pos x="connsiteX0" y="connsiteY0"/>
                </a:cxn>
                <a:cxn ang="0">
                  <a:pos x="connsiteX1" y="connsiteY1"/>
                </a:cxn>
                <a:cxn ang="0">
                  <a:pos x="connsiteX2" y="connsiteY2"/>
                </a:cxn>
                <a:cxn ang="0">
                  <a:pos x="connsiteX3" y="connsiteY3"/>
                </a:cxn>
              </a:cxnLst>
              <a:rect l="l" t="t" r="r" b="b"/>
              <a:pathLst>
                <a:path w="7407" h="5484">
                  <a:moveTo>
                    <a:pt x="7338" y="3012"/>
                  </a:moveTo>
                  <a:cubicBezTo>
                    <a:pt x="7661" y="1721"/>
                    <a:pt x="6908" y="0"/>
                    <a:pt x="4004" y="0"/>
                  </a:cubicBezTo>
                  <a:cubicBezTo>
                    <a:pt x="885" y="215"/>
                    <a:pt x="-621" y="2366"/>
                    <a:pt x="239" y="3980"/>
                  </a:cubicBezTo>
                  <a:cubicBezTo>
                    <a:pt x="1423" y="6453"/>
                    <a:pt x="6478" y="5700"/>
                    <a:pt x="7338"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8" name="任意多边形: 形状 1945">
              <a:extLst>
                <a:ext uri="{FF2B5EF4-FFF2-40B4-BE49-F238E27FC236}">
                  <a16:creationId xmlns:a16="http://schemas.microsoft.com/office/drawing/2014/main" xmlns="" id="{99EA18FA-AD45-45DB-A2D0-72A5E9A2832A}"/>
                </a:ext>
              </a:extLst>
            </p:cNvPr>
            <p:cNvSpPr/>
            <p:nvPr/>
          </p:nvSpPr>
          <p:spPr>
            <a:xfrm>
              <a:off x="410225" y="6624644"/>
              <a:ext cx="33374" cy="23980"/>
            </a:xfrm>
            <a:custGeom>
              <a:avLst/>
              <a:gdLst>
                <a:gd name="connsiteX0" fmla="*/ 82 w 7898"/>
                <a:gd name="connsiteY0" fmla="*/ 4302 h 5675"/>
                <a:gd name="connsiteX1" fmla="*/ 7503 w 7898"/>
                <a:gd name="connsiteY1" fmla="*/ 3012 h 5675"/>
                <a:gd name="connsiteX2" fmla="*/ 5245 w 7898"/>
                <a:gd name="connsiteY2" fmla="*/ 0 h 5675"/>
                <a:gd name="connsiteX3" fmla="*/ 82 w 7898"/>
                <a:gd name="connsiteY3" fmla="*/ 4302 h 5675"/>
              </a:gdLst>
              <a:ahLst/>
              <a:cxnLst>
                <a:cxn ang="0">
                  <a:pos x="connsiteX0" y="connsiteY0"/>
                </a:cxn>
                <a:cxn ang="0">
                  <a:pos x="connsiteX1" y="connsiteY1"/>
                </a:cxn>
                <a:cxn ang="0">
                  <a:pos x="connsiteX2" y="connsiteY2"/>
                </a:cxn>
                <a:cxn ang="0">
                  <a:pos x="connsiteX3" y="connsiteY3"/>
                </a:cxn>
              </a:cxnLst>
              <a:rect l="l" t="t" r="r" b="b"/>
              <a:pathLst>
                <a:path w="7898" h="5675">
                  <a:moveTo>
                    <a:pt x="82" y="4302"/>
                  </a:moveTo>
                  <a:cubicBezTo>
                    <a:pt x="727" y="6668"/>
                    <a:pt x="5782" y="5808"/>
                    <a:pt x="7503" y="3012"/>
                  </a:cubicBezTo>
                  <a:cubicBezTo>
                    <a:pt x="8256" y="1721"/>
                    <a:pt x="8149" y="0"/>
                    <a:pt x="5245" y="0"/>
                  </a:cubicBezTo>
                  <a:cubicBezTo>
                    <a:pt x="1695" y="215"/>
                    <a:pt x="-456" y="2689"/>
                    <a:pt x="82"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9" name="任意多边形: 形状 1946">
              <a:extLst>
                <a:ext uri="{FF2B5EF4-FFF2-40B4-BE49-F238E27FC236}">
                  <a16:creationId xmlns:a16="http://schemas.microsoft.com/office/drawing/2014/main" xmlns="" id="{040F3E22-20DF-4F07-973C-A2A52B4124AE}"/>
                </a:ext>
              </a:extLst>
            </p:cNvPr>
            <p:cNvSpPr/>
            <p:nvPr/>
          </p:nvSpPr>
          <p:spPr>
            <a:xfrm>
              <a:off x="528694" y="6619646"/>
              <a:ext cx="36628" cy="24175"/>
            </a:xfrm>
            <a:custGeom>
              <a:avLst/>
              <a:gdLst>
                <a:gd name="connsiteX0" fmla="*/ 6571 w 8668"/>
                <a:gd name="connsiteY0" fmla="*/ 0 h 5721"/>
                <a:gd name="connsiteX1" fmla="*/ 11 w 8668"/>
                <a:gd name="connsiteY1" fmla="*/ 4625 h 5721"/>
                <a:gd name="connsiteX2" fmla="*/ 7755 w 8668"/>
                <a:gd name="connsiteY2" fmla="*/ 3012 h 5721"/>
                <a:gd name="connsiteX3" fmla="*/ 6571 w 8668"/>
                <a:gd name="connsiteY3" fmla="*/ 0 h 5721"/>
              </a:gdLst>
              <a:ahLst/>
              <a:cxnLst>
                <a:cxn ang="0">
                  <a:pos x="connsiteX0" y="connsiteY0"/>
                </a:cxn>
                <a:cxn ang="0">
                  <a:pos x="connsiteX1" y="connsiteY1"/>
                </a:cxn>
                <a:cxn ang="0">
                  <a:pos x="connsiteX2" y="connsiteY2"/>
                </a:cxn>
                <a:cxn ang="0">
                  <a:pos x="connsiteX3" y="connsiteY3"/>
                </a:cxn>
              </a:cxnLst>
              <a:rect l="l" t="t" r="r" b="b"/>
              <a:pathLst>
                <a:path w="8668" h="5721">
                  <a:moveTo>
                    <a:pt x="6571" y="0"/>
                  </a:moveTo>
                  <a:cubicBezTo>
                    <a:pt x="2914" y="323"/>
                    <a:pt x="-205" y="3119"/>
                    <a:pt x="11" y="4625"/>
                  </a:cubicBezTo>
                  <a:cubicBezTo>
                    <a:pt x="226" y="6668"/>
                    <a:pt x="5173" y="5700"/>
                    <a:pt x="7755" y="3012"/>
                  </a:cubicBezTo>
                  <a:cubicBezTo>
                    <a:pt x="8938" y="1721"/>
                    <a:pt x="9368" y="0"/>
                    <a:pt x="657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0" name="任意多边形: 形状 1947">
              <a:extLst>
                <a:ext uri="{FF2B5EF4-FFF2-40B4-BE49-F238E27FC236}">
                  <a16:creationId xmlns:a16="http://schemas.microsoft.com/office/drawing/2014/main" xmlns="" id="{D964D9F9-E5C1-4C79-8F1F-7E38DF8A2B93}"/>
                </a:ext>
              </a:extLst>
            </p:cNvPr>
            <p:cNvSpPr/>
            <p:nvPr/>
          </p:nvSpPr>
          <p:spPr>
            <a:xfrm>
              <a:off x="644150" y="6613721"/>
              <a:ext cx="41622" cy="24661"/>
            </a:xfrm>
            <a:custGeom>
              <a:avLst/>
              <a:gdLst>
                <a:gd name="connsiteX0" fmla="*/ 9149 w 9850"/>
                <a:gd name="connsiteY0" fmla="*/ 2155 h 5836"/>
                <a:gd name="connsiteX1" fmla="*/ 8181 w 9850"/>
                <a:gd name="connsiteY1" fmla="*/ 4 h 5836"/>
                <a:gd name="connsiteX2" fmla="*/ 7 w 9850"/>
                <a:gd name="connsiteY2" fmla="*/ 4952 h 5836"/>
                <a:gd name="connsiteX3" fmla="*/ 8073 w 9850"/>
                <a:gd name="connsiteY3" fmla="*/ 3016 h 5836"/>
                <a:gd name="connsiteX4" fmla="*/ 9149 w 9850"/>
                <a:gd name="connsiteY4" fmla="*/ 2155 h 5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0" h="5836">
                  <a:moveTo>
                    <a:pt x="9149" y="2155"/>
                  </a:moveTo>
                  <a:cubicBezTo>
                    <a:pt x="9364" y="1940"/>
                    <a:pt x="11085" y="-103"/>
                    <a:pt x="8181" y="4"/>
                  </a:cubicBezTo>
                  <a:cubicBezTo>
                    <a:pt x="4309" y="327"/>
                    <a:pt x="222" y="3446"/>
                    <a:pt x="7" y="4952"/>
                  </a:cubicBezTo>
                  <a:cubicBezTo>
                    <a:pt x="-209" y="6780"/>
                    <a:pt x="4847" y="5597"/>
                    <a:pt x="8073" y="3016"/>
                  </a:cubicBezTo>
                  <a:cubicBezTo>
                    <a:pt x="8611" y="2693"/>
                    <a:pt x="8934" y="2370"/>
                    <a:pt x="9149" y="21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1" name="任意多边形: 形状 1948">
              <a:extLst>
                <a:ext uri="{FF2B5EF4-FFF2-40B4-BE49-F238E27FC236}">
                  <a16:creationId xmlns:a16="http://schemas.microsoft.com/office/drawing/2014/main" xmlns="" id="{3FAB7AFC-5488-4333-BD8D-941E5AF1D220}"/>
                </a:ext>
              </a:extLst>
            </p:cNvPr>
            <p:cNvSpPr/>
            <p:nvPr/>
          </p:nvSpPr>
          <p:spPr>
            <a:xfrm>
              <a:off x="757696" y="6605980"/>
              <a:ext cx="46465" cy="25345"/>
            </a:xfrm>
            <a:custGeom>
              <a:avLst/>
              <a:gdLst>
                <a:gd name="connsiteX0" fmla="*/ 10350 w 10996"/>
                <a:gd name="connsiteY0" fmla="*/ 1620 h 5998"/>
                <a:gd name="connsiteX1" fmla="*/ 9704 w 10996"/>
                <a:gd name="connsiteY1" fmla="*/ 7 h 5998"/>
                <a:gd name="connsiteX2" fmla="*/ 24 w 10996"/>
                <a:gd name="connsiteY2" fmla="*/ 5277 h 5998"/>
                <a:gd name="connsiteX3" fmla="*/ 8521 w 10996"/>
                <a:gd name="connsiteY3" fmla="*/ 3126 h 5998"/>
                <a:gd name="connsiteX4" fmla="*/ 10350 w 10996"/>
                <a:gd name="connsiteY4" fmla="*/ 1620 h 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96" h="5998">
                  <a:moveTo>
                    <a:pt x="10350" y="1620"/>
                  </a:moveTo>
                  <a:cubicBezTo>
                    <a:pt x="10887" y="1082"/>
                    <a:pt x="11748" y="-101"/>
                    <a:pt x="9704" y="7"/>
                  </a:cubicBezTo>
                  <a:cubicBezTo>
                    <a:pt x="5832" y="437"/>
                    <a:pt x="347" y="3879"/>
                    <a:pt x="24" y="5277"/>
                  </a:cubicBezTo>
                  <a:cubicBezTo>
                    <a:pt x="-406" y="6998"/>
                    <a:pt x="4972" y="5385"/>
                    <a:pt x="8521" y="3126"/>
                  </a:cubicBezTo>
                  <a:cubicBezTo>
                    <a:pt x="9274" y="2588"/>
                    <a:pt x="10027" y="2050"/>
                    <a:pt x="10350" y="16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2" name="任意多边形: 形状 1949">
              <a:extLst>
                <a:ext uri="{FF2B5EF4-FFF2-40B4-BE49-F238E27FC236}">
                  <a16:creationId xmlns:a16="http://schemas.microsoft.com/office/drawing/2014/main" xmlns="" id="{3DBC0F0C-E135-4CEF-A8B3-03DECBE3DF67}"/>
                </a:ext>
              </a:extLst>
            </p:cNvPr>
            <p:cNvSpPr/>
            <p:nvPr/>
          </p:nvSpPr>
          <p:spPr>
            <a:xfrm>
              <a:off x="865969" y="6596920"/>
              <a:ext cx="52647" cy="25903"/>
            </a:xfrm>
            <a:custGeom>
              <a:avLst/>
              <a:gdLst>
                <a:gd name="connsiteX0" fmla="*/ 9035 w 12459"/>
                <a:gd name="connsiteY0" fmla="*/ 3227 h 6130"/>
                <a:gd name="connsiteX1" fmla="*/ 12154 w 12459"/>
                <a:gd name="connsiteY1" fmla="*/ 968 h 6130"/>
                <a:gd name="connsiteX2" fmla="*/ 11401 w 12459"/>
                <a:gd name="connsiteY2" fmla="*/ 0 h 6130"/>
                <a:gd name="connsiteX3" fmla="*/ 0 w 12459"/>
                <a:gd name="connsiteY3" fmla="*/ 5700 h 6130"/>
                <a:gd name="connsiteX4" fmla="*/ 9035 w 12459"/>
                <a:gd name="connsiteY4" fmla="*/ 3227 h 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9" h="6130">
                  <a:moveTo>
                    <a:pt x="9035" y="3227"/>
                  </a:moveTo>
                  <a:cubicBezTo>
                    <a:pt x="10540" y="2366"/>
                    <a:pt x="11724" y="1613"/>
                    <a:pt x="12154" y="968"/>
                  </a:cubicBezTo>
                  <a:cubicBezTo>
                    <a:pt x="13014" y="0"/>
                    <a:pt x="11831" y="0"/>
                    <a:pt x="11401" y="0"/>
                  </a:cubicBezTo>
                  <a:cubicBezTo>
                    <a:pt x="7314" y="538"/>
                    <a:pt x="215" y="4517"/>
                    <a:pt x="0" y="5700"/>
                  </a:cubicBezTo>
                  <a:cubicBezTo>
                    <a:pt x="0" y="6884"/>
                    <a:pt x="4948" y="5485"/>
                    <a:pt x="9035"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3" name="任意多边形: 形状 1950">
              <a:extLst>
                <a:ext uri="{FF2B5EF4-FFF2-40B4-BE49-F238E27FC236}">
                  <a16:creationId xmlns:a16="http://schemas.microsoft.com/office/drawing/2014/main" xmlns="" id="{E09FE276-578C-4366-8811-79E52A45196F}"/>
                </a:ext>
              </a:extLst>
            </p:cNvPr>
            <p:cNvSpPr/>
            <p:nvPr/>
          </p:nvSpPr>
          <p:spPr>
            <a:xfrm>
              <a:off x="966834" y="6587801"/>
              <a:ext cx="57701" cy="26520"/>
            </a:xfrm>
            <a:custGeom>
              <a:avLst/>
              <a:gdLst>
                <a:gd name="connsiteX0" fmla="*/ 12914 w 13655"/>
                <a:gd name="connsiteY0" fmla="*/ 7 h 6276"/>
                <a:gd name="connsiteX1" fmla="*/ 7 w 13655"/>
                <a:gd name="connsiteY1" fmla="*/ 6030 h 6276"/>
                <a:gd name="connsiteX2" fmla="*/ 9149 w 13655"/>
                <a:gd name="connsiteY2" fmla="*/ 3233 h 6276"/>
                <a:gd name="connsiteX3" fmla="*/ 13451 w 13655"/>
                <a:gd name="connsiteY3" fmla="*/ 545 h 6276"/>
                <a:gd name="connsiteX4" fmla="*/ 12914 w 13655"/>
                <a:gd name="connsiteY4" fmla="*/ 7 h 6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5" h="6276">
                  <a:moveTo>
                    <a:pt x="12914" y="7"/>
                  </a:moveTo>
                  <a:cubicBezTo>
                    <a:pt x="9041" y="545"/>
                    <a:pt x="222" y="5062"/>
                    <a:pt x="7" y="6030"/>
                  </a:cubicBezTo>
                  <a:cubicBezTo>
                    <a:pt x="-208" y="6890"/>
                    <a:pt x="4739" y="5385"/>
                    <a:pt x="9149" y="3233"/>
                  </a:cubicBezTo>
                  <a:cubicBezTo>
                    <a:pt x="12376" y="1620"/>
                    <a:pt x="13236" y="760"/>
                    <a:pt x="13451" y="545"/>
                  </a:cubicBezTo>
                  <a:cubicBezTo>
                    <a:pt x="13989" y="-101"/>
                    <a:pt x="13344" y="7"/>
                    <a:pt x="12914"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4" name="任意多边形: 形状 1951">
              <a:extLst>
                <a:ext uri="{FF2B5EF4-FFF2-40B4-BE49-F238E27FC236}">
                  <a16:creationId xmlns:a16="http://schemas.microsoft.com/office/drawing/2014/main" xmlns="" id="{FEEB990C-C6A3-4D9A-AB45-BB3FCA05547F}"/>
                </a:ext>
              </a:extLst>
            </p:cNvPr>
            <p:cNvSpPr/>
            <p:nvPr/>
          </p:nvSpPr>
          <p:spPr>
            <a:xfrm>
              <a:off x="1057756" y="6577491"/>
              <a:ext cx="62311" cy="27310"/>
            </a:xfrm>
            <a:custGeom>
              <a:avLst/>
              <a:gdLst>
                <a:gd name="connsiteX0" fmla="*/ 14736 w 14746"/>
                <a:gd name="connsiteY0" fmla="*/ 81 h 6463"/>
                <a:gd name="connsiteX1" fmla="*/ 14198 w 14746"/>
                <a:gd name="connsiteY1" fmla="*/ 81 h 6463"/>
                <a:gd name="connsiteX2" fmla="*/ 1 w 14746"/>
                <a:gd name="connsiteY2" fmla="*/ 6426 h 6463"/>
                <a:gd name="connsiteX3" fmla="*/ 9358 w 14746"/>
                <a:gd name="connsiteY3" fmla="*/ 3307 h 6463"/>
                <a:gd name="connsiteX4" fmla="*/ 14736 w 14746"/>
                <a:gd name="connsiteY4" fmla="*/ 81 h 6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6" h="6463">
                  <a:moveTo>
                    <a:pt x="14736" y="81"/>
                  </a:moveTo>
                  <a:cubicBezTo>
                    <a:pt x="14628" y="-27"/>
                    <a:pt x="14521" y="-27"/>
                    <a:pt x="14198" y="81"/>
                  </a:cubicBezTo>
                  <a:cubicBezTo>
                    <a:pt x="10434" y="618"/>
                    <a:pt x="-107" y="5674"/>
                    <a:pt x="1" y="6426"/>
                  </a:cubicBezTo>
                  <a:cubicBezTo>
                    <a:pt x="646" y="6749"/>
                    <a:pt x="5916" y="4921"/>
                    <a:pt x="9358" y="3307"/>
                  </a:cubicBezTo>
                  <a:cubicBezTo>
                    <a:pt x="11940" y="2124"/>
                    <a:pt x="14951" y="618"/>
                    <a:pt x="14736"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5" name="任意多边形: 形状 1952">
              <a:extLst>
                <a:ext uri="{FF2B5EF4-FFF2-40B4-BE49-F238E27FC236}">
                  <a16:creationId xmlns:a16="http://schemas.microsoft.com/office/drawing/2014/main" xmlns="" id="{A57E6738-20BF-46FB-A19B-C66A9EE3A2D0}"/>
                </a:ext>
              </a:extLst>
            </p:cNvPr>
            <p:cNvSpPr/>
            <p:nvPr/>
          </p:nvSpPr>
          <p:spPr>
            <a:xfrm>
              <a:off x="1138207" y="6566923"/>
              <a:ext cx="66807" cy="27741"/>
            </a:xfrm>
            <a:custGeom>
              <a:avLst/>
              <a:gdLst>
                <a:gd name="connsiteX0" fmla="*/ 15811 w 15810"/>
                <a:gd name="connsiteY0" fmla="*/ 108 h 6565"/>
                <a:gd name="connsiteX1" fmla="*/ 15811 w 15810"/>
                <a:gd name="connsiteY1" fmla="*/ 0 h 6565"/>
                <a:gd name="connsiteX2" fmla="*/ 15488 w 15810"/>
                <a:gd name="connsiteY2" fmla="*/ 0 h 6565"/>
                <a:gd name="connsiteX3" fmla="*/ 0 w 15810"/>
                <a:gd name="connsiteY3" fmla="*/ 6561 h 6565"/>
                <a:gd name="connsiteX4" fmla="*/ 9465 w 15810"/>
                <a:gd name="connsiteY4" fmla="*/ 3334 h 6565"/>
                <a:gd name="connsiteX5" fmla="*/ 15811 w 15810"/>
                <a:gd name="connsiteY5" fmla="*/ 108 h 6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10" h="6565">
                  <a:moveTo>
                    <a:pt x="15811" y="108"/>
                  </a:moveTo>
                  <a:cubicBezTo>
                    <a:pt x="15811" y="108"/>
                    <a:pt x="15811" y="0"/>
                    <a:pt x="15811" y="0"/>
                  </a:cubicBezTo>
                  <a:cubicBezTo>
                    <a:pt x="15703" y="0"/>
                    <a:pt x="15596" y="0"/>
                    <a:pt x="15488" y="0"/>
                  </a:cubicBezTo>
                  <a:cubicBezTo>
                    <a:pt x="12476" y="538"/>
                    <a:pt x="107" y="5808"/>
                    <a:pt x="0" y="6561"/>
                  </a:cubicBezTo>
                  <a:cubicBezTo>
                    <a:pt x="860" y="6669"/>
                    <a:pt x="5700" y="4948"/>
                    <a:pt x="9465" y="3334"/>
                  </a:cubicBezTo>
                  <a:cubicBezTo>
                    <a:pt x="10433" y="2904"/>
                    <a:pt x="15058" y="968"/>
                    <a:pt x="15811"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6" name="任意多边形: 形状 1953">
              <a:extLst>
                <a:ext uri="{FF2B5EF4-FFF2-40B4-BE49-F238E27FC236}">
                  <a16:creationId xmlns:a16="http://schemas.microsoft.com/office/drawing/2014/main" xmlns="" id="{273CFA9C-0B5E-4B94-B873-B4162EDED1FB}"/>
                </a:ext>
              </a:extLst>
            </p:cNvPr>
            <p:cNvSpPr/>
            <p:nvPr/>
          </p:nvSpPr>
          <p:spPr>
            <a:xfrm>
              <a:off x="1208196" y="6555108"/>
              <a:ext cx="71354" cy="29085"/>
            </a:xfrm>
            <a:custGeom>
              <a:avLst/>
              <a:gdLst>
                <a:gd name="connsiteX0" fmla="*/ 16564 w 16886"/>
                <a:gd name="connsiteY0" fmla="*/ 0 h 6883"/>
                <a:gd name="connsiteX1" fmla="*/ 0 w 16886"/>
                <a:gd name="connsiteY1" fmla="*/ 6776 h 6883"/>
                <a:gd name="connsiteX2" fmla="*/ 108 w 16886"/>
                <a:gd name="connsiteY2" fmla="*/ 6884 h 6883"/>
                <a:gd name="connsiteX3" fmla="*/ 9680 w 16886"/>
                <a:gd name="connsiteY3" fmla="*/ 3549 h 6883"/>
                <a:gd name="connsiteX4" fmla="*/ 16886 w 16886"/>
                <a:gd name="connsiteY4" fmla="*/ 107 h 6883"/>
                <a:gd name="connsiteX5" fmla="*/ 16564 w 16886"/>
                <a:gd name="connsiteY5" fmla="*/ 0 h 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86" h="6883">
                  <a:moveTo>
                    <a:pt x="16564" y="0"/>
                  </a:moveTo>
                  <a:cubicBezTo>
                    <a:pt x="13767" y="538"/>
                    <a:pt x="968" y="5916"/>
                    <a:pt x="0" y="6776"/>
                  </a:cubicBezTo>
                  <a:cubicBezTo>
                    <a:pt x="0" y="6776"/>
                    <a:pt x="0" y="6776"/>
                    <a:pt x="108" y="6884"/>
                  </a:cubicBezTo>
                  <a:cubicBezTo>
                    <a:pt x="1183" y="6776"/>
                    <a:pt x="5916" y="5055"/>
                    <a:pt x="9680" y="3549"/>
                  </a:cubicBezTo>
                  <a:cubicBezTo>
                    <a:pt x="10863" y="3119"/>
                    <a:pt x="16564" y="753"/>
                    <a:pt x="16886" y="107"/>
                  </a:cubicBezTo>
                  <a:cubicBezTo>
                    <a:pt x="16671" y="0"/>
                    <a:pt x="16564" y="0"/>
                    <a:pt x="1656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7" name="任意多边形: 形状 1954">
              <a:extLst>
                <a:ext uri="{FF2B5EF4-FFF2-40B4-BE49-F238E27FC236}">
                  <a16:creationId xmlns:a16="http://schemas.microsoft.com/office/drawing/2014/main" xmlns="" id="{D8D8FDC5-71D2-4E0D-B46E-D45D51C2CED9}"/>
                </a:ext>
              </a:extLst>
            </p:cNvPr>
            <p:cNvSpPr/>
            <p:nvPr/>
          </p:nvSpPr>
          <p:spPr>
            <a:xfrm>
              <a:off x="1267278" y="6543293"/>
              <a:ext cx="74535" cy="29541"/>
            </a:xfrm>
            <a:custGeom>
              <a:avLst/>
              <a:gdLst>
                <a:gd name="connsiteX0" fmla="*/ 17532 w 17639"/>
                <a:gd name="connsiteY0" fmla="*/ 0 h 6991"/>
                <a:gd name="connsiteX1" fmla="*/ 0 w 17639"/>
                <a:gd name="connsiteY1" fmla="*/ 6991 h 6991"/>
                <a:gd name="connsiteX2" fmla="*/ 9680 w 17639"/>
                <a:gd name="connsiteY2" fmla="*/ 3549 h 6991"/>
                <a:gd name="connsiteX3" fmla="*/ 17639 w 17639"/>
                <a:gd name="connsiteY3" fmla="*/ 0 h 6991"/>
                <a:gd name="connsiteX4" fmla="*/ 17532 w 17639"/>
                <a:gd name="connsiteY4" fmla="*/ 0 h 6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39" h="6991">
                  <a:moveTo>
                    <a:pt x="17532" y="0"/>
                  </a:moveTo>
                  <a:cubicBezTo>
                    <a:pt x="15703" y="430"/>
                    <a:pt x="753" y="6346"/>
                    <a:pt x="0" y="6991"/>
                  </a:cubicBezTo>
                  <a:cubicBezTo>
                    <a:pt x="860" y="6884"/>
                    <a:pt x="5808" y="5055"/>
                    <a:pt x="9680" y="3549"/>
                  </a:cubicBezTo>
                  <a:cubicBezTo>
                    <a:pt x="10971" y="3012"/>
                    <a:pt x="17209" y="538"/>
                    <a:pt x="17639" y="0"/>
                  </a:cubicBezTo>
                  <a:cubicBezTo>
                    <a:pt x="17639" y="0"/>
                    <a:pt x="17532" y="0"/>
                    <a:pt x="175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8" name="任意多边形: 形状 1955">
              <a:extLst>
                <a:ext uri="{FF2B5EF4-FFF2-40B4-BE49-F238E27FC236}">
                  <a16:creationId xmlns:a16="http://schemas.microsoft.com/office/drawing/2014/main" xmlns="" id="{1DEBFC8E-8DEE-4A77-B9BF-2C4897E751FC}"/>
                </a:ext>
              </a:extLst>
            </p:cNvPr>
            <p:cNvSpPr/>
            <p:nvPr/>
          </p:nvSpPr>
          <p:spPr>
            <a:xfrm>
              <a:off x="1315911" y="6531474"/>
              <a:ext cx="77261" cy="30450"/>
            </a:xfrm>
            <a:custGeom>
              <a:avLst/>
              <a:gdLst>
                <a:gd name="connsiteX0" fmla="*/ 18284 w 18284"/>
                <a:gd name="connsiteY0" fmla="*/ 0 h 7206"/>
                <a:gd name="connsiteX1" fmla="*/ 18284 w 18284"/>
                <a:gd name="connsiteY1" fmla="*/ 0 h 7206"/>
                <a:gd name="connsiteX2" fmla="*/ 0 w 18284"/>
                <a:gd name="connsiteY2" fmla="*/ 7206 h 7206"/>
                <a:gd name="connsiteX3" fmla="*/ 9572 w 18284"/>
                <a:gd name="connsiteY3" fmla="*/ 3657 h 7206"/>
                <a:gd name="connsiteX4" fmla="*/ 9572 w 18284"/>
                <a:gd name="connsiteY4" fmla="*/ 3657 h 7206"/>
                <a:gd name="connsiteX5" fmla="*/ 18284 w 18284"/>
                <a:gd name="connsiteY5" fmla="*/ 0 h 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7206">
                  <a:moveTo>
                    <a:pt x="18284" y="0"/>
                  </a:moveTo>
                  <a:cubicBezTo>
                    <a:pt x="18284" y="0"/>
                    <a:pt x="18284" y="0"/>
                    <a:pt x="18284" y="0"/>
                  </a:cubicBezTo>
                  <a:cubicBezTo>
                    <a:pt x="18069" y="108"/>
                    <a:pt x="860" y="6668"/>
                    <a:pt x="0" y="7206"/>
                  </a:cubicBezTo>
                  <a:cubicBezTo>
                    <a:pt x="1183" y="6884"/>
                    <a:pt x="5593" y="5270"/>
                    <a:pt x="9572" y="3657"/>
                  </a:cubicBezTo>
                  <a:lnTo>
                    <a:pt x="9572" y="3657"/>
                  </a:lnTo>
                  <a:cubicBezTo>
                    <a:pt x="13444" y="2044"/>
                    <a:pt x="17962" y="215"/>
                    <a:pt x="1828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9" name="任意多边形: 形状 1956">
              <a:extLst>
                <a:ext uri="{FF2B5EF4-FFF2-40B4-BE49-F238E27FC236}">
                  <a16:creationId xmlns:a16="http://schemas.microsoft.com/office/drawing/2014/main" xmlns="" id="{353186A5-4F57-4416-B799-9B17A580C718}"/>
                </a:ext>
              </a:extLst>
            </p:cNvPr>
            <p:cNvSpPr/>
            <p:nvPr/>
          </p:nvSpPr>
          <p:spPr>
            <a:xfrm>
              <a:off x="1359540" y="6518751"/>
              <a:ext cx="73171" cy="28633"/>
            </a:xfrm>
            <a:custGeom>
              <a:avLst/>
              <a:gdLst>
                <a:gd name="connsiteX0" fmla="*/ 15058 w 17316"/>
                <a:gd name="connsiteY0" fmla="*/ 968 h 6776"/>
                <a:gd name="connsiteX1" fmla="*/ 17316 w 17316"/>
                <a:gd name="connsiteY1" fmla="*/ 0 h 6776"/>
                <a:gd name="connsiteX2" fmla="*/ 0 w 17316"/>
                <a:gd name="connsiteY2" fmla="*/ 6776 h 6776"/>
                <a:gd name="connsiteX3" fmla="*/ 15058 w 17316"/>
                <a:gd name="connsiteY3" fmla="*/ 968 h 6776"/>
              </a:gdLst>
              <a:ahLst/>
              <a:cxnLst>
                <a:cxn ang="0">
                  <a:pos x="connsiteX0" y="connsiteY0"/>
                </a:cxn>
                <a:cxn ang="0">
                  <a:pos x="connsiteX1" y="connsiteY1"/>
                </a:cxn>
                <a:cxn ang="0">
                  <a:pos x="connsiteX2" y="connsiteY2"/>
                </a:cxn>
                <a:cxn ang="0">
                  <a:pos x="connsiteX3" y="connsiteY3"/>
                </a:cxn>
              </a:cxnLst>
              <a:rect l="l" t="t" r="r" b="b"/>
              <a:pathLst>
                <a:path w="17316" h="6776">
                  <a:moveTo>
                    <a:pt x="15058" y="968"/>
                  </a:moveTo>
                  <a:cubicBezTo>
                    <a:pt x="15811" y="645"/>
                    <a:pt x="16564" y="430"/>
                    <a:pt x="17316" y="0"/>
                  </a:cubicBezTo>
                  <a:cubicBezTo>
                    <a:pt x="11508" y="2151"/>
                    <a:pt x="5808" y="4625"/>
                    <a:pt x="0" y="6776"/>
                  </a:cubicBezTo>
                  <a:lnTo>
                    <a:pt x="15058" y="96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880" name="任意多边形: 形状 1967">
              <a:extLst>
                <a:ext uri="{FF2B5EF4-FFF2-40B4-BE49-F238E27FC236}">
                  <a16:creationId xmlns:a16="http://schemas.microsoft.com/office/drawing/2014/main" xmlns="" id="{3362B3A9-E4F6-4703-81AD-8660F640F11D}"/>
                </a:ext>
              </a:extLst>
            </p:cNvPr>
            <p:cNvSpPr/>
            <p:nvPr/>
          </p:nvSpPr>
          <p:spPr>
            <a:xfrm>
              <a:off x="129214" y="6680545"/>
              <a:ext cx="28823" cy="18081"/>
            </a:xfrm>
            <a:custGeom>
              <a:avLst/>
              <a:gdLst>
                <a:gd name="connsiteX0" fmla="*/ 6675 w 6821"/>
                <a:gd name="connsiteY0" fmla="*/ 2366 h 4279"/>
                <a:gd name="connsiteX1" fmla="*/ 2158 w 6821"/>
                <a:gd name="connsiteY1" fmla="*/ 0 h 4279"/>
                <a:gd name="connsiteX2" fmla="*/ 975 w 6821"/>
                <a:gd name="connsiteY2" fmla="*/ 215 h 4279"/>
                <a:gd name="connsiteX3" fmla="*/ 2588 w 6821"/>
                <a:gd name="connsiteY3" fmla="*/ 3872 h 4279"/>
                <a:gd name="connsiteX4" fmla="*/ 6675 w 6821"/>
                <a:gd name="connsiteY4" fmla="*/ 2366 h 4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1" h="4279">
                  <a:moveTo>
                    <a:pt x="6675" y="2366"/>
                  </a:moveTo>
                  <a:cubicBezTo>
                    <a:pt x="6245" y="1398"/>
                    <a:pt x="4631" y="0"/>
                    <a:pt x="2158" y="0"/>
                  </a:cubicBezTo>
                  <a:cubicBezTo>
                    <a:pt x="1727" y="0"/>
                    <a:pt x="1405" y="0"/>
                    <a:pt x="975" y="215"/>
                  </a:cubicBezTo>
                  <a:cubicBezTo>
                    <a:pt x="-854" y="860"/>
                    <a:pt x="7" y="2904"/>
                    <a:pt x="2588" y="3872"/>
                  </a:cubicBezTo>
                  <a:cubicBezTo>
                    <a:pt x="5169" y="4840"/>
                    <a:pt x="7428" y="3980"/>
                    <a:pt x="6675"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1" name="任意多边形: 形状 1968">
              <a:extLst>
                <a:ext uri="{FF2B5EF4-FFF2-40B4-BE49-F238E27FC236}">
                  <a16:creationId xmlns:a16="http://schemas.microsoft.com/office/drawing/2014/main" xmlns="" id="{B697A893-F3B4-44C1-9A33-566D0BB5A9A1}"/>
                </a:ext>
              </a:extLst>
            </p:cNvPr>
            <p:cNvSpPr/>
            <p:nvPr/>
          </p:nvSpPr>
          <p:spPr>
            <a:xfrm>
              <a:off x="231233" y="6679184"/>
              <a:ext cx="26659" cy="18031"/>
            </a:xfrm>
            <a:custGeom>
              <a:avLst/>
              <a:gdLst>
                <a:gd name="connsiteX0" fmla="*/ 6302 w 6309"/>
                <a:gd name="connsiteY0" fmla="*/ 2366 h 4267"/>
                <a:gd name="connsiteX1" fmla="*/ 2860 w 6309"/>
                <a:gd name="connsiteY1" fmla="*/ 0 h 4267"/>
                <a:gd name="connsiteX2" fmla="*/ 386 w 6309"/>
                <a:gd name="connsiteY2" fmla="*/ 3119 h 4267"/>
                <a:gd name="connsiteX3" fmla="*/ 6302 w 6309"/>
                <a:gd name="connsiteY3" fmla="*/ 2366 h 4267"/>
              </a:gdLst>
              <a:ahLst/>
              <a:cxnLst>
                <a:cxn ang="0">
                  <a:pos x="connsiteX0" y="connsiteY0"/>
                </a:cxn>
                <a:cxn ang="0">
                  <a:pos x="connsiteX1" y="connsiteY1"/>
                </a:cxn>
                <a:cxn ang="0">
                  <a:pos x="connsiteX2" y="connsiteY2"/>
                </a:cxn>
                <a:cxn ang="0">
                  <a:pos x="connsiteX3" y="connsiteY3"/>
                </a:cxn>
              </a:cxnLst>
              <a:rect l="l" t="t" r="r" b="b"/>
              <a:pathLst>
                <a:path w="6309" h="4267">
                  <a:moveTo>
                    <a:pt x="6302" y="2366"/>
                  </a:moveTo>
                  <a:cubicBezTo>
                    <a:pt x="6410" y="1398"/>
                    <a:pt x="5334" y="0"/>
                    <a:pt x="2860" y="0"/>
                  </a:cubicBezTo>
                  <a:cubicBezTo>
                    <a:pt x="279" y="108"/>
                    <a:pt x="-582" y="1828"/>
                    <a:pt x="386" y="3119"/>
                  </a:cubicBezTo>
                  <a:cubicBezTo>
                    <a:pt x="2000" y="4948"/>
                    <a:pt x="6087" y="4517"/>
                    <a:pt x="6302"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2" name="任意多边形: 形状 1969">
              <a:extLst>
                <a:ext uri="{FF2B5EF4-FFF2-40B4-BE49-F238E27FC236}">
                  <a16:creationId xmlns:a16="http://schemas.microsoft.com/office/drawing/2014/main" xmlns="" id="{682760AC-A156-4270-B692-FD2509DC09FD}"/>
                </a:ext>
              </a:extLst>
            </p:cNvPr>
            <p:cNvSpPr/>
            <p:nvPr/>
          </p:nvSpPr>
          <p:spPr>
            <a:xfrm>
              <a:off x="332106" y="6676454"/>
              <a:ext cx="27137" cy="18225"/>
            </a:xfrm>
            <a:custGeom>
              <a:avLst/>
              <a:gdLst>
                <a:gd name="connsiteX0" fmla="*/ 3941 w 6422"/>
                <a:gd name="connsiteY0" fmla="*/ 0 h 4313"/>
                <a:gd name="connsiteX1" fmla="*/ 69 w 6422"/>
                <a:gd name="connsiteY1" fmla="*/ 3119 h 4313"/>
                <a:gd name="connsiteX2" fmla="*/ 6200 w 6422"/>
                <a:gd name="connsiteY2" fmla="*/ 2366 h 4313"/>
                <a:gd name="connsiteX3" fmla="*/ 3941 w 6422"/>
                <a:gd name="connsiteY3" fmla="*/ 0 h 4313"/>
              </a:gdLst>
              <a:ahLst/>
              <a:cxnLst>
                <a:cxn ang="0">
                  <a:pos x="connsiteX0" y="connsiteY0"/>
                </a:cxn>
                <a:cxn ang="0">
                  <a:pos x="connsiteX1" y="connsiteY1"/>
                </a:cxn>
                <a:cxn ang="0">
                  <a:pos x="connsiteX2" y="connsiteY2"/>
                </a:cxn>
                <a:cxn ang="0">
                  <a:pos x="connsiteX3" y="connsiteY3"/>
                </a:cxn>
              </a:cxnLst>
              <a:rect l="l" t="t" r="r" b="b"/>
              <a:pathLst>
                <a:path w="6422" h="4313">
                  <a:moveTo>
                    <a:pt x="3941" y="0"/>
                  </a:moveTo>
                  <a:cubicBezTo>
                    <a:pt x="1252" y="215"/>
                    <a:pt x="-361" y="1828"/>
                    <a:pt x="69" y="3119"/>
                  </a:cubicBezTo>
                  <a:cubicBezTo>
                    <a:pt x="714" y="5055"/>
                    <a:pt x="5017" y="4517"/>
                    <a:pt x="6200" y="2366"/>
                  </a:cubicBezTo>
                  <a:cubicBezTo>
                    <a:pt x="6738" y="1398"/>
                    <a:pt x="6415" y="0"/>
                    <a:pt x="394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3" name="任意多边形: 形状 1970">
              <a:extLst>
                <a:ext uri="{FF2B5EF4-FFF2-40B4-BE49-F238E27FC236}">
                  <a16:creationId xmlns:a16="http://schemas.microsoft.com/office/drawing/2014/main" xmlns="" id="{7C324D14-11BE-445D-97CB-C3781EC90E71}"/>
                </a:ext>
              </a:extLst>
            </p:cNvPr>
            <p:cNvSpPr/>
            <p:nvPr/>
          </p:nvSpPr>
          <p:spPr>
            <a:xfrm>
              <a:off x="431475" y="6673273"/>
              <a:ext cx="30445" cy="18703"/>
            </a:xfrm>
            <a:custGeom>
              <a:avLst/>
              <a:gdLst>
                <a:gd name="connsiteX0" fmla="*/ 0 w 7205"/>
                <a:gd name="connsiteY0" fmla="*/ 3442 h 4426"/>
                <a:gd name="connsiteX1" fmla="*/ 6453 w 7205"/>
                <a:gd name="connsiteY1" fmla="*/ 2366 h 4426"/>
                <a:gd name="connsiteX2" fmla="*/ 5378 w 7205"/>
                <a:gd name="connsiteY2" fmla="*/ 0 h 4426"/>
                <a:gd name="connsiteX3" fmla="*/ 0 w 7205"/>
                <a:gd name="connsiteY3" fmla="*/ 3442 h 4426"/>
              </a:gdLst>
              <a:ahLst/>
              <a:cxnLst>
                <a:cxn ang="0">
                  <a:pos x="connsiteX0" y="connsiteY0"/>
                </a:cxn>
                <a:cxn ang="0">
                  <a:pos x="connsiteX1" y="connsiteY1"/>
                </a:cxn>
                <a:cxn ang="0">
                  <a:pos x="connsiteX2" y="connsiteY2"/>
                </a:cxn>
                <a:cxn ang="0">
                  <a:pos x="connsiteX3" y="connsiteY3"/>
                </a:cxn>
              </a:cxnLst>
              <a:rect l="l" t="t" r="r" b="b"/>
              <a:pathLst>
                <a:path w="7205" h="4426">
                  <a:moveTo>
                    <a:pt x="0" y="3442"/>
                  </a:moveTo>
                  <a:cubicBezTo>
                    <a:pt x="0" y="5163"/>
                    <a:pt x="4302" y="4517"/>
                    <a:pt x="6453" y="2366"/>
                  </a:cubicBezTo>
                  <a:cubicBezTo>
                    <a:pt x="7636" y="1183"/>
                    <a:pt x="7529" y="0"/>
                    <a:pt x="5378" y="0"/>
                  </a:cubicBezTo>
                  <a:cubicBezTo>
                    <a:pt x="2474" y="215"/>
                    <a:pt x="0" y="2151"/>
                    <a:pt x="0" y="34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4" name="任意多边形: 形状 1971">
              <a:extLst>
                <a:ext uri="{FF2B5EF4-FFF2-40B4-BE49-F238E27FC236}">
                  <a16:creationId xmlns:a16="http://schemas.microsoft.com/office/drawing/2014/main" xmlns="" id="{0A27D1D6-A14A-4148-8D85-5357EDAEDA30}"/>
                </a:ext>
              </a:extLst>
            </p:cNvPr>
            <p:cNvSpPr/>
            <p:nvPr/>
          </p:nvSpPr>
          <p:spPr>
            <a:xfrm>
              <a:off x="528706" y="6668709"/>
              <a:ext cx="35689" cy="19298"/>
            </a:xfrm>
            <a:custGeom>
              <a:avLst/>
              <a:gdLst>
                <a:gd name="connsiteX0" fmla="*/ 6999 w 8446"/>
                <a:gd name="connsiteY0" fmla="*/ 5 h 4567"/>
                <a:gd name="connsiteX1" fmla="*/ 7 w 8446"/>
                <a:gd name="connsiteY1" fmla="*/ 3877 h 4567"/>
                <a:gd name="connsiteX2" fmla="*/ 6891 w 8446"/>
                <a:gd name="connsiteY2" fmla="*/ 2479 h 4567"/>
                <a:gd name="connsiteX3" fmla="*/ 7751 w 8446"/>
                <a:gd name="connsiteY3" fmla="*/ 1834 h 4567"/>
                <a:gd name="connsiteX4" fmla="*/ 6999 w 8446"/>
                <a:gd name="connsiteY4" fmla="*/ 5 h 4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 h="4567">
                  <a:moveTo>
                    <a:pt x="6999" y="5"/>
                  </a:moveTo>
                  <a:cubicBezTo>
                    <a:pt x="3772" y="328"/>
                    <a:pt x="222" y="2694"/>
                    <a:pt x="7" y="3877"/>
                  </a:cubicBezTo>
                  <a:cubicBezTo>
                    <a:pt x="-208" y="5383"/>
                    <a:pt x="4310" y="4200"/>
                    <a:pt x="6891" y="2479"/>
                  </a:cubicBezTo>
                  <a:cubicBezTo>
                    <a:pt x="7214" y="2264"/>
                    <a:pt x="7536" y="2049"/>
                    <a:pt x="7751" y="1834"/>
                  </a:cubicBezTo>
                  <a:cubicBezTo>
                    <a:pt x="7967" y="1511"/>
                    <a:pt x="9580" y="-102"/>
                    <a:pt x="6999"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5" name="任意多边形: 形状 1972">
              <a:extLst>
                <a:ext uri="{FF2B5EF4-FFF2-40B4-BE49-F238E27FC236}">
                  <a16:creationId xmlns:a16="http://schemas.microsoft.com/office/drawing/2014/main" xmlns="" id="{FFB8E9F1-B11F-41E3-AD9C-2692A3D9ED1B}"/>
                </a:ext>
              </a:extLst>
            </p:cNvPr>
            <p:cNvSpPr/>
            <p:nvPr/>
          </p:nvSpPr>
          <p:spPr>
            <a:xfrm>
              <a:off x="624628" y="6662776"/>
              <a:ext cx="41259" cy="19835"/>
            </a:xfrm>
            <a:custGeom>
              <a:avLst/>
              <a:gdLst>
                <a:gd name="connsiteX0" fmla="*/ 9359 w 9764"/>
                <a:gd name="connsiteY0" fmla="*/ 1086 h 4694"/>
                <a:gd name="connsiteX1" fmla="*/ 8714 w 9764"/>
                <a:gd name="connsiteY1" fmla="*/ 10 h 4694"/>
                <a:gd name="connsiteX2" fmla="*/ 2 w 9764"/>
                <a:gd name="connsiteY2" fmla="*/ 4313 h 4694"/>
                <a:gd name="connsiteX3" fmla="*/ 7423 w 9764"/>
                <a:gd name="connsiteY3" fmla="*/ 2484 h 4694"/>
                <a:gd name="connsiteX4" fmla="*/ 9359 w 9764"/>
                <a:gd name="connsiteY4" fmla="*/ 1086 h 4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4" h="4694">
                  <a:moveTo>
                    <a:pt x="9359" y="1086"/>
                  </a:moveTo>
                  <a:cubicBezTo>
                    <a:pt x="9790" y="656"/>
                    <a:pt x="10220" y="-97"/>
                    <a:pt x="8714" y="10"/>
                  </a:cubicBezTo>
                  <a:cubicBezTo>
                    <a:pt x="5272" y="333"/>
                    <a:pt x="217" y="3237"/>
                    <a:pt x="2" y="4313"/>
                  </a:cubicBezTo>
                  <a:cubicBezTo>
                    <a:pt x="-106" y="5281"/>
                    <a:pt x="4197" y="4313"/>
                    <a:pt x="7423" y="2484"/>
                  </a:cubicBezTo>
                  <a:cubicBezTo>
                    <a:pt x="8499" y="1839"/>
                    <a:pt x="9037" y="1409"/>
                    <a:pt x="9359" y="10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6" name="任意多边形: 形状 1973">
              <a:extLst>
                <a:ext uri="{FF2B5EF4-FFF2-40B4-BE49-F238E27FC236}">
                  <a16:creationId xmlns:a16="http://schemas.microsoft.com/office/drawing/2014/main" xmlns="" id="{F6A861B0-F2BB-45C1-A9EC-81365FFDACC5}"/>
                </a:ext>
              </a:extLst>
            </p:cNvPr>
            <p:cNvSpPr/>
            <p:nvPr/>
          </p:nvSpPr>
          <p:spPr>
            <a:xfrm>
              <a:off x="716864" y="6656429"/>
              <a:ext cx="48020" cy="20329"/>
            </a:xfrm>
            <a:custGeom>
              <a:avLst/>
              <a:gdLst>
                <a:gd name="connsiteX0" fmla="*/ 11193 w 11364"/>
                <a:gd name="connsiteY0" fmla="*/ 545 h 4811"/>
                <a:gd name="connsiteX1" fmla="*/ 10440 w 11364"/>
                <a:gd name="connsiteY1" fmla="*/ 7 h 4811"/>
                <a:gd name="connsiteX2" fmla="*/ 8 w 11364"/>
                <a:gd name="connsiteY2" fmla="*/ 4524 h 4811"/>
                <a:gd name="connsiteX3" fmla="*/ 7967 w 11364"/>
                <a:gd name="connsiteY3" fmla="*/ 2480 h 4811"/>
                <a:gd name="connsiteX4" fmla="*/ 11193 w 11364"/>
                <a:gd name="connsiteY4" fmla="*/ 545 h 4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64" h="4811">
                  <a:moveTo>
                    <a:pt x="11193" y="545"/>
                  </a:moveTo>
                  <a:cubicBezTo>
                    <a:pt x="11731" y="-101"/>
                    <a:pt x="10871" y="7"/>
                    <a:pt x="10440" y="7"/>
                  </a:cubicBezTo>
                  <a:cubicBezTo>
                    <a:pt x="6999" y="329"/>
                    <a:pt x="223" y="3556"/>
                    <a:pt x="8" y="4524"/>
                  </a:cubicBezTo>
                  <a:cubicBezTo>
                    <a:pt x="-208" y="5384"/>
                    <a:pt x="4202" y="4201"/>
                    <a:pt x="7967" y="2480"/>
                  </a:cubicBezTo>
                  <a:cubicBezTo>
                    <a:pt x="9580" y="1728"/>
                    <a:pt x="10763" y="975"/>
                    <a:pt x="11193" y="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7" name="任意多边形: 形状 1974">
              <a:extLst>
                <a:ext uri="{FF2B5EF4-FFF2-40B4-BE49-F238E27FC236}">
                  <a16:creationId xmlns:a16="http://schemas.microsoft.com/office/drawing/2014/main" xmlns="" id="{356A3513-91E4-43FF-8C76-573F39F9E972}"/>
                </a:ext>
              </a:extLst>
            </p:cNvPr>
            <p:cNvSpPr/>
            <p:nvPr/>
          </p:nvSpPr>
          <p:spPr>
            <a:xfrm>
              <a:off x="804613" y="6648278"/>
              <a:ext cx="53872" cy="20807"/>
            </a:xfrm>
            <a:custGeom>
              <a:avLst/>
              <a:gdLst>
                <a:gd name="connsiteX0" fmla="*/ 12692 w 12749"/>
                <a:gd name="connsiteY0" fmla="*/ 323 h 4924"/>
                <a:gd name="connsiteX1" fmla="*/ 12154 w 12749"/>
                <a:gd name="connsiteY1" fmla="*/ 0 h 4924"/>
                <a:gd name="connsiteX2" fmla="*/ 0 w 12749"/>
                <a:gd name="connsiteY2" fmla="*/ 4840 h 4924"/>
                <a:gd name="connsiteX3" fmla="*/ 8389 w 12749"/>
                <a:gd name="connsiteY3" fmla="*/ 2581 h 4924"/>
                <a:gd name="connsiteX4" fmla="*/ 12692 w 12749"/>
                <a:gd name="connsiteY4" fmla="*/ 323 h 4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49" h="4924">
                  <a:moveTo>
                    <a:pt x="12692" y="323"/>
                  </a:moveTo>
                  <a:cubicBezTo>
                    <a:pt x="12907" y="0"/>
                    <a:pt x="12477" y="0"/>
                    <a:pt x="12154" y="0"/>
                  </a:cubicBezTo>
                  <a:cubicBezTo>
                    <a:pt x="8712" y="430"/>
                    <a:pt x="215" y="3980"/>
                    <a:pt x="0" y="4840"/>
                  </a:cubicBezTo>
                  <a:cubicBezTo>
                    <a:pt x="323" y="5270"/>
                    <a:pt x="4948" y="3980"/>
                    <a:pt x="8389" y="2581"/>
                  </a:cubicBezTo>
                  <a:cubicBezTo>
                    <a:pt x="11186" y="1506"/>
                    <a:pt x="12477" y="645"/>
                    <a:pt x="12692"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8" name="任意多边形: 形状 1975">
              <a:extLst>
                <a:ext uri="{FF2B5EF4-FFF2-40B4-BE49-F238E27FC236}">
                  <a16:creationId xmlns:a16="http://schemas.microsoft.com/office/drawing/2014/main" xmlns="" id="{F02807CF-CE54-4DA2-B7A1-70BC6EE25273}"/>
                </a:ext>
              </a:extLst>
            </p:cNvPr>
            <p:cNvSpPr/>
            <p:nvPr/>
          </p:nvSpPr>
          <p:spPr>
            <a:xfrm>
              <a:off x="884604" y="6639755"/>
              <a:ext cx="59535" cy="21728"/>
            </a:xfrm>
            <a:custGeom>
              <a:avLst/>
              <a:gdLst>
                <a:gd name="connsiteX0" fmla="*/ 8712 w 14089"/>
                <a:gd name="connsiteY0" fmla="*/ 2662 h 5142"/>
                <a:gd name="connsiteX1" fmla="*/ 14090 w 14089"/>
                <a:gd name="connsiteY1" fmla="*/ 81 h 5142"/>
                <a:gd name="connsiteX2" fmla="*/ 13660 w 14089"/>
                <a:gd name="connsiteY2" fmla="*/ 81 h 5142"/>
                <a:gd name="connsiteX3" fmla="*/ 0 w 14089"/>
                <a:gd name="connsiteY3" fmla="*/ 5028 h 5142"/>
                <a:gd name="connsiteX4" fmla="*/ 0 w 14089"/>
                <a:gd name="connsiteY4" fmla="*/ 5136 h 5142"/>
                <a:gd name="connsiteX5" fmla="*/ 8712 w 14089"/>
                <a:gd name="connsiteY5" fmla="*/ 2662 h 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89" h="5142">
                  <a:moveTo>
                    <a:pt x="8712" y="2662"/>
                  </a:moveTo>
                  <a:cubicBezTo>
                    <a:pt x="10218" y="2124"/>
                    <a:pt x="13875" y="726"/>
                    <a:pt x="14090" y="81"/>
                  </a:cubicBezTo>
                  <a:cubicBezTo>
                    <a:pt x="13982" y="-27"/>
                    <a:pt x="13875" y="-27"/>
                    <a:pt x="13660" y="81"/>
                  </a:cubicBezTo>
                  <a:cubicBezTo>
                    <a:pt x="10648" y="511"/>
                    <a:pt x="753" y="4275"/>
                    <a:pt x="0" y="5028"/>
                  </a:cubicBezTo>
                  <a:cubicBezTo>
                    <a:pt x="0" y="5028"/>
                    <a:pt x="0" y="5136"/>
                    <a:pt x="0" y="5136"/>
                  </a:cubicBezTo>
                  <a:cubicBezTo>
                    <a:pt x="968" y="5243"/>
                    <a:pt x="5378" y="3953"/>
                    <a:pt x="8712" y="266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9" name="任意多边形: 形状 1976">
              <a:extLst>
                <a:ext uri="{FF2B5EF4-FFF2-40B4-BE49-F238E27FC236}">
                  <a16:creationId xmlns:a16="http://schemas.microsoft.com/office/drawing/2014/main" xmlns="" id="{17D127C4-72B2-43AE-96B7-6BB20DCB2E7A}"/>
                </a:ext>
              </a:extLst>
            </p:cNvPr>
            <p:cNvSpPr/>
            <p:nvPr/>
          </p:nvSpPr>
          <p:spPr>
            <a:xfrm>
              <a:off x="955957" y="6631008"/>
              <a:ext cx="64990" cy="22294"/>
            </a:xfrm>
            <a:custGeom>
              <a:avLst/>
              <a:gdLst>
                <a:gd name="connsiteX0" fmla="*/ 15380 w 15380"/>
                <a:gd name="connsiteY0" fmla="*/ 107 h 5276"/>
                <a:gd name="connsiteX1" fmla="*/ 15380 w 15380"/>
                <a:gd name="connsiteY1" fmla="*/ 0 h 5276"/>
                <a:gd name="connsiteX2" fmla="*/ 15058 w 15380"/>
                <a:gd name="connsiteY2" fmla="*/ 0 h 5276"/>
                <a:gd name="connsiteX3" fmla="*/ 0 w 15380"/>
                <a:gd name="connsiteY3" fmla="*/ 5270 h 5276"/>
                <a:gd name="connsiteX4" fmla="*/ 9035 w 15380"/>
                <a:gd name="connsiteY4" fmla="*/ 2689 h 5276"/>
                <a:gd name="connsiteX5" fmla="*/ 15380 w 15380"/>
                <a:gd name="connsiteY5" fmla="*/ 107 h 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5276">
                  <a:moveTo>
                    <a:pt x="15380" y="107"/>
                  </a:moveTo>
                  <a:cubicBezTo>
                    <a:pt x="15380" y="107"/>
                    <a:pt x="15380" y="0"/>
                    <a:pt x="15380" y="0"/>
                  </a:cubicBezTo>
                  <a:cubicBezTo>
                    <a:pt x="15273" y="0"/>
                    <a:pt x="15165" y="0"/>
                    <a:pt x="15058" y="0"/>
                  </a:cubicBezTo>
                  <a:cubicBezTo>
                    <a:pt x="12369" y="430"/>
                    <a:pt x="215" y="4625"/>
                    <a:pt x="0" y="5270"/>
                  </a:cubicBezTo>
                  <a:cubicBezTo>
                    <a:pt x="645" y="5378"/>
                    <a:pt x="5378" y="3980"/>
                    <a:pt x="9035" y="2689"/>
                  </a:cubicBezTo>
                  <a:cubicBezTo>
                    <a:pt x="9895" y="2474"/>
                    <a:pt x="14412" y="860"/>
                    <a:pt x="15380"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0" name="任意多边形: 形状 1977">
              <a:extLst>
                <a:ext uri="{FF2B5EF4-FFF2-40B4-BE49-F238E27FC236}">
                  <a16:creationId xmlns:a16="http://schemas.microsoft.com/office/drawing/2014/main" xmlns="" id="{38D8B702-62FA-4C1A-8975-AA5ED1A36888}"/>
                </a:ext>
              </a:extLst>
            </p:cNvPr>
            <p:cNvSpPr/>
            <p:nvPr/>
          </p:nvSpPr>
          <p:spPr>
            <a:xfrm>
              <a:off x="1018673" y="6621919"/>
              <a:ext cx="69537" cy="23177"/>
            </a:xfrm>
            <a:custGeom>
              <a:avLst/>
              <a:gdLst>
                <a:gd name="connsiteX0" fmla="*/ 16456 w 16456"/>
                <a:gd name="connsiteY0" fmla="*/ 0 h 5485"/>
                <a:gd name="connsiteX1" fmla="*/ 16349 w 16456"/>
                <a:gd name="connsiteY1" fmla="*/ 0 h 5485"/>
                <a:gd name="connsiteX2" fmla="*/ 0 w 16456"/>
                <a:gd name="connsiteY2" fmla="*/ 5485 h 5485"/>
                <a:gd name="connsiteX3" fmla="*/ 9250 w 16456"/>
                <a:gd name="connsiteY3" fmla="*/ 2796 h 5485"/>
                <a:gd name="connsiteX4" fmla="*/ 16456 w 16456"/>
                <a:gd name="connsiteY4" fmla="*/ 107 h 5485"/>
                <a:gd name="connsiteX5" fmla="*/ 16456 w 16456"/>
                <a:gd name="connsiteY5" fmla="*/ 0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56" h="5485">
                  <a:moveTo>
                    <a:pt x="16456" y="0"/>
                  </a:moveTo>
                  <a:cubicBezTo>
                    <a:pt x="16456" y="0"/>
                    <a:pt x="16349" y="0"/>
                    <a:pt x="16349" y="0"/>
                  </a:cubicBezTo>
                  <a:cubicBezTo>
                    <a:pt x="14413" y="323"/>
                    <a:pt x="323" y="4947"/>
                    <a:pt x="0" y="5485"/>
                  </a:cubicBezTo>
                  <a:cubicBezTo>
                    <a:pt x="968" y="5378"/>
                    <a:pt x="5700" y="3980"/>
                    <a:pt x="9250" y="2796"/>
                  </a:cubicBezTo>
                  <a:cubicBezTo>
                    <a:pt x="12046" y="1936"/>
                    <a:pt x="15380" y="753"/>
                    <a:pt x="16456" y="107"/>
                  </a:cubicBezTo>
                  <a:cubicBezTo>
                    <a:pt x="16456" y="0"/>
                    <a:pt x="16456" y="0"/>
                    <a:pt x="1645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1" name="任意多边形: 形状 1978">
              <a:extLst>
                <a:ext uri="{FF2B5EF4-FFF2-40B4-BE49-F238E27FC236}">
                  <a16:creationId xmlns:a16="http://schemas.microsoft.com/office/drawing/2014/main" xmlns="" id="{8772C3A0-34CE-48CD-ABC9-413ED5CA153A}"/>
                </a:ext>
              </a:extLst>
            </p:cNvPr>
            <p:cNvSpPr/>
            <p:nvPr/>
          </p:nvSpPr>
          <p:spPr>
            <a:xfrm>
              <a:off x="1072761" y="6611921"/>
              <a:ext cx="74079" cy="24086"/>
            </a:xfrm>
            <a:custGeom>
              <a:avLst/>
              <a:gdLst>
                <a:gd name="connsiteX0" fmla="*/ 17424 w 17531"/>
                <a:gd name="connsiteY0" fmla="*/ 0 h 5700"/>
                <a:gd name="connsiteX1" fmla="*/ 0 w 17531"/>
                <a:gd name="connsiteY1" fmla="*/ 5700 h 5700"/>
                <a:gd name="connsiteX2" fmla="*/ 9465 w 17531"/>
                <a:gd name="connsiteY2" fmla="*/ 2904 h 5700"/>
                <a:gd name="connsiteX3" fmla="*/ 17532 w 17531"/>
                <a:gd name="connsiteY3" fmla="*/ 0 h 5700"/>
                <a:gd name="connsiteX4" fmla="*/ 17424 w 17531"/>
                <a:gd name="connsiteY4" fmla="*/ 0 h 5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5700">
                  <a:moveTo>
                    <a:pt x="17424" y="0"/>
                  </a:moveTo>
                  <a:cubicBezTo>
                    <a:pt x="16026" y="323"/>
                    <a:pt x="860" y="5163"/>
                    <a:pt x="0" y="5700"/>
                  </a:cubicBezTo>
                  <a:cubicBezTo>
                    <a:pt x="753" y="5593"/>
                    <a:pt x="5378" y="4302"/>
                    <a:pt x="9465" y="2904"/>
                  </a:cubicBezTo>
                  <a:cubicBezTo>
                    <a:pt x="9788" y="2796"/>
                    <a:pt x="16886" y="538"/>
                    <a:pt x="17532" y="0"/>
                  </a:cubicBezTo>
                  <a:cubicBezTo>
                    <a:pt x="17532" y="0"/>
                    <a:pt x="17424" y="0"/>
                    <a:pt x="174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2" name="任意多边形: 形状 1979">
              <a:extLst>
                <a:ext uri="{FF2B5EF4-FFF2-40B4-BE49-F238E27FC236}">
                  <a16:creationId xmlns:a16="http://schemas.microsoft.com/office/drawing/2014/main" xmlns="" id="{82110372-87BA-48C5-9556-65000185EFDB}"/>
                </a:ext>
              </a:extLst>
            </p:cNvPr>
            <p:cNvSpPr/>
            <p:nvPr/>
          </p:nvSpPr>
          <p:spPr>
            <a:xfrm>
              <a:off x="1118208" y="6601919"/>
              <a:ext cx="77717" cy="24994"/>
            </a:xfrm>
            <a:custGeom>
              <a:avLst/>
              <a:gdLst>
                <a:gd name="connsiteX0" fmla="*/ 18392 w 18392"/>
                <a:gd name="connsiteY0" fmla="*/ 0 h 5915"/>
                <a:gd name="connsiteX1" fmla="*/ 18392 w 18392"/>
                <a:gd name="connsiteY1" fmla="*/ 0 h 5915"/>
                <a:gd name="connsiteX2" fmla="*/ 0 w 18392"/>
                <a:gd name="connsiteY2" fmla="*/ 5916 h 5915"/>
                <a:gd name="connsiteX3" fmla="*/ 9572 w 18392"/>
                <a:gd name="connsiteY3" fmla="*/ 3012 h 5915"/>
                <a:gd name="connsiteX4" fmla="*/ 9572 w 18392"/>
                <a:gd name="connsiteY4" fmla="*/ 3012 h 5915"/>
                <a:gd name="connsiteX5" fmla="*/ 18392 w 18392"/>
                <a:gd name="connsiteY5" fmla="*/ 0 h 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5915">
                  <a:moveTo>
                    <a:pt x="18392" y="0"/>
                  </a:moveTo>
                  <a:cubicBezTo>
                    <a:pt x="18284" y="0"/>
                    <a:pt x="18284" y="0"/>
                    <a:pt x="18392" y="0"/>
                  </a:cubicBezTo>
                  <a:cubicBezTo>
                    <a:pt x="18177" y="0"/>
                    <a:pt x="753" y="5485"/>
                    <a:pt x="0" y="5916"/>
                  </a:cubicBezTo>
                  <a:cubicBezTo>
                    <a:pt x="1076" y="5593"/>
                    <a:pt x="5378" y="4302"/>
                    <a:pt x="9572" y="3012"/>
                  </a:cubicBezTo>
                  <a:lnTo>
                    <a:pt x="9572" y="3012"/>
                  </a:lnTo>
                  <a:cubicBezTo>
                    <a:pt x="13444" y="1721"/>
                    <a:pt x="17962" y="215"/>
                    <a:pt x="1839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3" name="任意多边形: 形状 1980">
              <a:extLst>
                <a:ext uri="{FF2B5EF4-FFF2-40B4-BE49-F238E27FC236}">
                  <a16:creationId xmlns:a16="http://schemas.microsoft.com/office/drawing/2014/main" xmlns="" id="{5E1FD07E-5A59-4F24-BB2E-B37C069D6AC2}"/>
                </a:ext>
              </a:extLst>
            </p:cNvPr>
            <p:cNvSpPr/>
            <p:nvPr/>
          </p:nvSpPr>
          <p:spPr>
            <a:xfrm>
              <a:off x="1160020" y="6591921"/>
              <a:ext cx="74535" cy="23630"/>
            </a:xfrm>
            <a:custGeom>
              <a:avLst/>
              <a:gdLst>
                <a:gd name="connsiteX0" fmla="*/ 15273 w 17639"/>
                <a:gd name="connsiteY0" fmla="*/ 753 h 5592"/>
                <a:gd name="connsiteX1" fmla="*/ 17639 w 17639"/>
                <a:gd name="connsiteY1" fmla="*/ 0 h 5592"/>
                <a:gd name="connsiteX2" fmla="*/ 0 w 17639"/>
                <a:gd name="connsiteY2" fmla="*/ 5593 h 5592"/>
                <a:gd name="connsiteX3" fmla="*/ 15273 w 17639"/>
                <a:gd name="connsiteY3" fmla="*/ 753 h 5592"/>
              </a:gdLst>
              <a:ahLst/>
              <a:cxnLst>
                <a:cxn ang="0">
                  <a:pos x="connsiteX0" y="connsiteY0"/>
                </a:cxn>
                <a:cxn ang="0">
                  <a:pos x="connsiteX1" y="connsiteY1"/>
                </a:cxn>
                <a:cxn ang="0">
                  <a:pos x="connsiteX2" y="connsiteY2"/>
                </a:cxn>
                <a:cxn ang="0">
                  <a:pos x="connsiteX3" y="connsiteY3"/>
                </a:cxn>
              </a:cxnLst>
              <a:rect l="l" t="t" r="r" b="b"/>
              <a:pathLst>
                <a:path w="17639" h="5592">
                  <a:moveTo>
                    <a:pt x="15273" y="753"/>
                  </a:moveTo>
                  <a:cubicBezTo>
                    <a:pt x="16026" y="538"/>
                    <a:pt x="16886" y="215"/>
                    <a:pt x="17639" y="0"/>
                  </a:cubicBezTo>
                  <a:cubicBezTo>
                    <a:pt x="11724" y="1828"/>
                    <a:pt x="5916" y="3765"/>
                    <a:pt x="0" y="5593"/>
                  </a:cubicBezTo>
                  <a:lnTo>
                    <a:pt x="15273" y="75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904" name="任意多边形: 形状 1991">
              <a:extLst>
                <a:ext uri="{FF2B5EF4-FFF2-40B4-BE49-F238E27FC236}">
                  <a16:creationId xmlns:a16="http://schemas.microsoft.com/office/drawing/2014/main" xmlns="" id="{744C6B31-CB2A-4302-91C0-53BA5A86FFCB}"/>
                </a:ext>
              </a:extLst>
            </p:cNvPr>
            <p:cNvSpPr/>
            <p:nvPr/>
          </p:nvSpPr>
          <p:spPr>
            <a:xfrm>
              <a:off x="114661" y="6712816"/>
              <a:ext cx="26473" cy="13682"/>
            </a:xfrm>
            <a:custGeom>
              <a:avLst/>
              <a:gdLst>
                <a:gd name="connsiteX0" fmla="*/ 4741 w 6265"/>
                <a:gd name="connsiteY0" fmla="*/ 3227 h 3238"/>
                <a:gd name="connsiteX1" fmla="*/ 5924 w 6265"/>
                <a:gd name="connsiteY1" fmla="*/ 1828 h 3238"/>
                <a:gd name="connsiteX2" fmla="*/ 1407 w 6265"/>
                <a:gd name="connsiteY2" fmla="*/ 0 h 3238"/>
                <a:gd name="connsiteX3" fmla="*/ 224 w 6265"/>
                <a:gd name="connsiteY3" fmla="*/ 323 h 3238"/>
                <a:gd name="connsiteX4" fmla="*/ 4741 w 6265"/>
                <a:gd name="connsiteY4" fmla="*/ 3227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5" h="3238">
                  <a:moveTo>
                    <a:pt x="4741" y="3227"/>
                  </a:moveTo>
                  <a:cubicBezTo>
                    <a:pt x="6139" y="3334"/>
                    <a:pt x="6677" y="2689"/>
                    <a:pt x="5924" y="1828"/>
                  </a:cubicBezTo>
                  <a:cubicBezTo>
                    <a:pt x="5387" y="1183"/>
                    <a:pt x="3558" y="107"/>
                    <a:pt x="1407" y="0"/>
                  </a:cubicBezTo>
                  <a:cubicBezTo>
                    <a:pt x="1084" y="0"/>
                    <a:pt x="547" y="0"/>
                    <a:pt x="224" y="323"/>
                  </a:cubicBezTo>
                  <a:cubicBezTo>
                    <a:pt x="-852" y="1183"/>
                    <a:pt x="2160" y="3119"/>
                    <a:pt x="4741"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5" name="任意多边形: 形状 1992">
              <a:extLst>
                <a:ext uri="{FF2B5EF4-FFF2-40B4-BE49-F238E27FC236}">
                  <a16:creationId xmlns:a16="http://schemas.microsoft.com/office/drawing/2014/main" xmlns="" id="{E5B9213F-611A-4D6A-9F33-E8B77C702BAD}"/>
                </a:ext>
              </a:extLst>
            </p:cNvPr>
            <p:cNvSpPr/>
            <p:nvPr/>
          </p:nvSpPr>
          <p:spPr>
            <a:xfrm>
              <a:off x="199819" y="6711907"/>
              <a:ext cx="22696" cy="13682"/>
            </a:xfrm>
            <a:custGeom>
              <a:avLst/>
              <a:gdLst>
                <a:gd name="connsiteX0" fmla="*/ 2013 w 5371"/>
                <a:gd name="connsiteY0" fmla="*/ 0 h 3238"/>
                <a:gd name="connsiteX1" fmla="*/ 1475 w 5371"/>
                <a:gd name="connsiteY1" fmla="*/ 0 h 3238"/>
                <a:gd name="connsiteX2" fmla="*/ 830 w 5371"/>
                <a:gd name="connsiteY2" fmla="*/ 2474 h 3238"/>
                <a:gd name="connsiteX3" fmla="*/ 5347 w 5371"/>
                <a:gd name="connsiteY3" fmla="*/ 1828 h 3238"/>
                <a:gd name="connsiteX4" fmla="*/ 2013 w 5371"/>
                <a:gd name="connsiteY4" fmla="*/ 0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1" h="3238">
                  <a:moveTo>
                    <a:pt x="2013" y="0"/>
                  </a:moveTo>
                  <a:cubicBezTo>
                    <a:pt x="1798" y="0"/>
                    <a:pt x="1583" y="0"/>
                    <a:pt x="1475" y="0"/>
                  </a:cubicBezTo>
                  <a:cubicBezTo>
                    <a:pt x="-246" y="215"/>
                    <a:pt x="-461" y="1506"/>
                    <a:pt x="830" y="2474"/>
                  </a:cubicBezTo>
                  <a:cubicBezTo>
                    <a:pt x="2658" y="3765"/>
                    <a:pt x="5670" y="3334"/>
                    <a:pt x="5347" y="1828"/>
                  </a:cubicBezTo>
                  <a:cubicBezTo>
                    <a:pt x="5239" y="1183"/>
                    <a:pt x="4056" y="107"/>
                    <a:pt x="201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6" name="任意多边形: 形状 1993">
              <a:extLst>
                <a:ext uri="{FF2B5EF4-FFF2-40B4-BE49-F238E27FC236}">
                  <a16:creationId xmlns:a16="http://schemas.microsoft.com/office/drawing/2014/main" xmlns="" id="{57EE60BE-C932-4498-AADE-A0A9A8C3D39E}"/>
                </a:ext>
              </a:extLst>
            </p:cNvPr>
            <p:cNvSpPr/>
            <p:nvPr/>
          </p:nvSpPr>
          <p:spPr>
            <a:xfrm>
              <a:off x="284002" y="6710542"/>
              <a:ext cx="22214" cy="13983"/>
            </a:xfrm>
            <a:custGeom>
              <a:avLst/>
              <a:gdLst>
                <a:gd name="connsiteX0" fmla="*/ 2957 w 5257"/>
                <a:gd name="connsiteY0" fmla="*/ 0 h 3309"/>
                <a:gd name="connsiteX1" fmla="*/ 53 w 5257"/>
                <a:gd name="connsiteY1" fmla="*/ 2259 h 3309"/>
                <a:gd name="connsiteX2" fmla="*/ 5108 w 5257"/>
                <a:gd name="connsiteY2" fmla="*/ 1828 h 3309"/>
                <a:gd name="connsiteX3" fmla="*/ 2957 w 5257"/>
                <a:gd name="connsiteY3" fmla="*/ 0 h 3309"/>
              </a:gdLst>
              <a:ahLst/>
              <a:cxnLst>
                <a:cxn ang="0">
                  <a:pos x="connsiteX0" y="connsiteY0"/>
                </a:cxn>
                <a:cxn ang="0">
                  <a:pos x="connsiteX1" y="connsiteY1"/>
                </a:cxn>
                <a:cxn ang="0">
                  <a:pos x="connsiteX2" y="connsiteY2"/>
                </a:cxn>
                <a:cxn ang="0">
                  <a:pos x="connsiteX3" y="connsiteY3"/>
                </a:cxn>
              </a:cxnLst>
              <a:rect l="l" t="t" r="r" b="b"/>
              <a:pathLst>
                <a:path w="5257" h="3309">
                  <a:moveTo>
                    <a:pt x="2957" y="0"/>
                  </a:moveTo>
                  <a:cubicBezTo>
                    <a:pt x="913" y="107"/>
                    <a:pt x="-270" y="1291"/>
                    <a:pt x="53" y="2259"/>
                  </a:cubicBezTo>
                  <a:cubicBezTo>
                    <a:pt x="698" y="3872"/>
                    <a:pt x="4355" y="3549"/>
                    <a:pt x="5108" y="1828"/>
                  </a:cubicBezTo>
                  <a:cubicBezTo>
                    <a:pt x="5538" y="1076"/>
                    <a:pt x="5108" y="0"/>
                    <a:pt x="29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7" name="任意多边形: 形状 1994">
              <a:extLst>
                <a:ext uri="{FF2B5EF4-FFF2-40B4-BE49-F238E27FC236}">
                  <a16:creationId xmlns:a16="http://schemas.microsoft.com/office/drawing/2014/main" xmlns="" id="{6B36C401-AA3B-4065-8E96-A2B05BF0F37E}"/>
                </a:ext>
              </a:extLst>
            </p:cNvPr>
            <p:cNvSpPr/>
            <p:nvPr/>
          </p:nvSpPr>
          <p:spPr>
            <a:xfrm>
              <a:off x="367356" y="6707817"/>
              <a:ext cx="24703" cy="14206"/>
            </a:xfrm>
            <a:custGeom>
              <a:avLst/>
              <a:gdLst>
                <a:gd name="connsiteX0" fmla="*/ 9 w 5846"/>
                <a:gd name="connsiteY0" fmla="*/ 2474 h 3362"/>
                <a:gd name="connsiteX1" fmla="*/ 5279 w 5846"/>
                <a:gd name="connsiteY1" fmla="*/ 1828 h 3362"/>
                <a:gd name="connsiteX2" fmla="*/ 4204 w 5846"/>
                <a:gd name="connsiteY2" fmla="*/ 0 h 3362"/>
                <a:gd name="connsiteX3" fmla="*/ 9 w 5846"/>
                <a:gd name="connsiteY3" fmla="*/ 2474 h 3362"/>
              </a:gdLst>
              <a:ahLst/>
              <a:cxnLst>
                <a:cxn ang="0">
                  <a:pos x="connsiteX0" y="connsiteY0"/>
                </a:cxn>
                <a:cxn ang="0">
                  <a:pos x="connsiteX1" y="connsiteY1"/>
                </a:cxn>
                <a:cxn ang="0">
                  <a:pos x="connsiteX2" y="connsiteY2"/>
                </a:cxn>
                <a:cxn ang="0">
                  <a:pos x="connsiteX3" y="connsiteY3"/>
                </a:cxn>
              </a:cxnLst>
              <a:rect l="l" t="t" r="r" b="b"/>
              <a:pathLst>
                <a:path w="5846" h="3362">
                  <a:moveTo>
                    <a:pt x="9" y="2474"/>
                  </a:moveTo>
                  <a:cubicBezTo>
                    <a:pt x="-206" y="3980"/>
                    <a:pt x="3558" y="3442"/>
                    <a:pt x="5279" y="1828"/>
                  </a:cubicBezTo>
                  <a:cubicBezTo>
                    <a:pt x="6247" y="968"/>
                    <a:pt x="6032" y="0"/>
                    <a:pt x="4204" y="0"/>
                  </a:cubicBezTo>
                  <a:cubicBezTo>
                    <a:pt x="1837" y="215"/>
                    <a:pt x="116" y="1613"/>
                    <a:pt x="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8" name="任意多边形: 形状 1995">
              <a:extLst>
                <a:ext uri="{FF2B5EF4-FFF2-40B4-BE49-F238E27FC236}">
                  <a16:creationId xmlns:a16="http://schemas.microsoft.com/office/drawing/2014/main" xmlns="" id="{14A7A72C-EA6A-4083-9B8F-D2C98341E5A8}"/>
                </a:ext>
              </a:extLst>
            </p:cNvPr>
            <p:cNvSpPr/>
            <p:nvPr/>
          </p:nvSpPr>
          <p:spPr>
            <a:xfrm>
              <a:off x="448712" y="6704635"/>
              <a:ext cx="29862" cy="14329"/>
            </a:xfrm>
            <a:custGeom>
              <a:avLst/>
              <a:gdLst>
                <a:gd name="connsiteX0" fmla="*/ 6677 w 7067"/>
                <a:gd name="connsiteY0" fmla="*/ 1183 h 3391"/>
                <a:gd name="connsiteX1" fmla="*/ 5924 w 7067"/>
                <a:gd name="connsiteY1" fmla="*/ 0 h 3391"/>
                <a:gd name="connsiteX2" fmla="*/ 9 w 7067"/>
                <a:gd name="connsiteY2" fmla="*/ 2904 h 3391"/>
                <a:gd name="connsiteX3" fmla="*/ 5817 w 7067"/>
                <a:gd name="connsiteY3" fmla="*/ 1828 h 3391"/>
                <a:gd name="connsiteX4" fmla="*/ 6677 w 7067"/>
                <a:gd name="connsiteY4" fmla="*/ 1183 h 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7" h="3391">
                  <a:moveTo>
                    <a:pt x="6677" y="1183"/>
                  </a:moveTo>
                  <a:cubicBezTo>
                    <a:pt x="6892" y="968"/>
                    <a:pt x="7753" y="0"/>
                    <a:pt x="5924" y="0"/>
                  </a:cubicBezTo>
                  <a:cubicBezTo>
                    <a:pt x="3235" y="215"/>
                    <a:pt x="224" y="2044"/>
                    <a:pt x="9" y="2904"/>
                  </a:cubicBezTo>
                  <a:cubicBezTo>
                    <a:pt x="-206" y="3980"/>
                    <a:pt x="3666" y="3119"/>
                    <a:pt x="5817" y="1828"/>
                  </a:cubicBezTo>
                  <a:cubicBezTo>
                    <a:pt x="6139" y="1613"/>
                    <a:pt x="6462" y="1398"/>
                    <a:pt x="6677"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9" name="任意多边形: 形状 1996">
              <a:extLst>
                <a:ext uri="{FF2B5EF4-FFF2-40B4-BE49-F238E27FC236}">
                  <a16:creationId xmlns:a16="http://schemas.microsoft.com/office/drawing/2014/main" xmlns="" id="{45B79BA2-CAFC-4E54-8F70-CC599A40AAC7}"/>
                </a:ext>
              </a:extLst>
            </p:cNvPr>
            <p:cNvSpPr/>
            <p:nvPr/>
          </p:nvSpPr>
          <p:spPr>
            <a:xfrm>
              <a:off x="527790" y="6699636"/>
              <a:ext cx="36704" cy="15343"/>
            </a:xfrm>
            <a:custGeom>
              <a:avLst/>
              <a:gdLst>
                <a:gd name="connsiteX0" fmla="*/ 9 w 8686"/>
                <a:gd name="connsiteY0" fmla="*/ 3334 h 3631"/>
                <a:gd name="connsiteX1" fmla="*/ 6462 w 8686"/>
                <a:gd name="connsiteY1" fmla="*/ 1936 h 3631"/>
                <a:gd name="connsiteX2" fmla="*/ 8398 w 8686"/>
                <a:gd name="connsiteY2" fmla="*/ 753 h 3631"/>
                <a:gd name="connsiteX3" fmla="*/ 7753 w 8686"/>
                <a:gd name="connsiteY3" fmla="*/ 0 h 3631"/>
                <a:gd name="connsiteX4" fmla="*/ 9 w 8686"/>
                <a:gd name="connsiteY4" fmla="*/ 3334 h 3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6" h="3631">
                  <a:moveTo>
                    <a:pt x="9" y="3334"/>
                  </a:moveTo>
                  <a:cubicBezTo>
                    <a:pt x="-206" y="4087"/>
                    <a:pt x="3451" y="3334"/>
                    <a:pt x="6462" y="1936"/>
                  </a:cubicBezTo>
                  <a:cubicBezTo>
                    <a:pt x="7753" y="1398"/>
                    <a:pt x="8291" y="968"/>
                    <a:pt x="8398" y="753"/>
                  </a:cubicBezTo>
                  <a:cubicBezTo>
                    <a:pt x="8936" y="215"/>
                    <a:pt x="8721" y="0"/>
                    <a:pt x="7753" y="0"/>
                  </a:cubicBezTo>
                  <a:cubicBezTo>
                    <a:pt x="4957" y="430"/>
                    <a:pt x="224" y="2581"/>
                    <a:pt x="9" y="33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0" name="任意多边形: 形状 1997">
              <a:extLst>
                <a:ext uri="{FF2B5EF4-FFF2-40B4-BE49-F238E27FC236}">
                  <a16:creationId xmlns:a16="http://schemas.microsoft.com/office/drawing/2014/main" xmlns="" id="{8009BACD-7268-4B46-A9F6-C4336071BB1A}"/>
                </a:ext>
              </a:extLst>
            </p:cNvPr>
            <p:cNvSpPr/>
            <p:nvPr/>
          </p:nvSpPr>
          <p:spPr>
            <a:xfrm>
              <a:off x="604966" y="6695089"/>
              <a:ext cx="43672" cy="15415"/>
            </a:xfrm>
            <a:custGeom>
              <a:avLst/>
              <a:gdLst>
                <a:gd name="connsiteX0" fmla="*/ 7129 w 10335"/>
                <a:gd name="connsiteY0" fmla="*/ 1936 h 3648"/>
                <a:gd name="connsiteX1" fmla="*/ 10248 w 10335"/>
                <a:gd name="connsiteY1" fmla="*/ 323 h 3648"/>
                <a:gd name="connsiteX2" fmla="*/ 9602 w 10335"/>
                <a:gd name="connsiteY2" fmla="*/ 0 h 3648"/>
                <a:gd name="connsiteX3" fmla="*/ 30 w 10335"/>
                <a:gd name="connsiteY3" fmla="*/ 3442 h 3648"/>
                <a:gd name="connsiteX4" fmla="*/ 7129 w 10335"/>
                <a:gd name="connsiteY4" fmla="*/ 1936 h 3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5" h="3648">
                  <a:moveTo>
                    <a:pt x="7129" y="1936"/>
                  </a:moveTo>
                  <a:cubicBezTo>
                    <a:pt x="9065" y="1183"/>
                    <a:pt x="10033" y="645"/>
                    <a:pt x="10248" y="323"/>
                  </a:cubicBezTo>
                  <a:cubicBezTo>
                    <a:pt x="10570" y="0"/>
                    <a:pt x="9925" y="0"/>
                    <a:pt x="9602" y="0"/>
                  </a:cubicBezTo>
                  <a:cubicBezTo>
                    <a:pt x="6483" y="323"/>
                    <a:pt x="460" y="2796"/>
                    <a:pt x="30" y="3442"/>
                  </a:cubicBezTo>
                  <a:cubicBezTo>
                    <a:pt x="-400" y="4087"/>
                    <a:pt x="3902" y="3119"/>
                    <a:pt x="7129"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1" name="任意多边形: 形状 1998">
              <a:extLst>
                <a:ext uri="{FF2B5EF4-FFF2-40B4-BE49-F238E27FC236}">
                  <a16:creationId xmlns:a16="http://schemas.microsoft.com/office/drawing/2014/main" xmlns="" id="{507188FA-4ABD-4A8D-AB36-C4AA199DA9DC}"/>
                </a:ext>
              </a:extLst>
            </p:cNvPr>
            <p:cNvSpPr/>
            <p:nvPr/>
          </p:nvSpPr>
          <p:spPr>
            <a:xfrm>
              <a:off x="679628" y="6688726"/>
              <a:ext cx="50445" cy="16023"/>
            </a:xfrm>
            <a:custGeom>
              <a:avLst/>
              <a:gdLst>
                <a:gd name="connsiteX0" fmla="*/ 11939 w 11938"/>
                <a:gd name="connsiteY0" fmla="*/ 107 h 3792"/>
                <a:gd name="connsiteX1" fmla="*/ 11401 w 11938"/>
                <a:gd name="connsiteY1" fmla="*/ 0 h 3792"/>
                <a:gd name="connsiteX2" fmla="*/ 0 w 11938"/>
                <a:gd name="connsiteY2" fmla="*/ 3764 h 3792"/>
                <a:gd name="connsiteX3" fmla="*/ 7744 w 11938"/>
                <a:gd name="connsiteY3" fmla="*/ 1936 h 3792"/>
                <a:gd name="connsiteX4" fmla="*/ 11939 w 11938"/>
                <a:gd name="connsiteY4" fmla="*/ 107 h 3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8" h="3792">
                  <a:moveTo>
                    <a:pt x="11939" y="107"/>
                  </a:moveTo>
                  <a:cubicBezTo>
                    <a:pt x="11831" y="0"/>
                    <a:pt x="11831" y="0"/>
                    <a:pt x="11401" y="0"/>
                  </a:cubicBezTo>
                  <a:cubicBezTo>
                    <a:pt x="8712" y="323"/>
                    <a:pt x="108" y="3119"/>
                    <a:pt x="0" y="3764"/>
                  </a:cubicBezTo>
                  <a:cubicBezTo>
                    <a:pt x="538" y="3980"/>
                    <a:pt x="4732" y="2904"/>
                    <a:pt x="7744" y="1936"/>
                  </a:cubicBezTo>
                  <a:cubicBezTo>
                    <a:pt x="8389" y="1828"/>
                    <a:pt x="11831" y="645"/>
                    <a:pt x="11939"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2" name="任意多边形: 形状 1999">
              <a:extLst>
                <a:ext uri="{FF2B5EF4-FFF2-40B4-BE49-F238E27FC236}">
                  <a16:creationId xmlns:a16="http://schemas.microsoft.com/office/drawing/2014/main" xmlns="" id="{ACC34638-45EA-4041-A49C-8E10B1B2557F}"/>
                </a:ext>
              </a:extLst>
            </p:cNvPr>
            <p:cNvSpPr/>
            <p:nvPr/>
          </p:nvSpPr>
          <p:spPr>
            <a:xfrm>
              <a:off x="748256" y="6681910"/>
              <a:ext cx="57265" cy="16847"/>
            </a:xfrm>
            <a:custGeom>
              <a:avLst/>
              <a:gdLst>
                <a:gd name="connsiteX0" fmla="*/ 13122 w 13552"/>
                <a:gd name="connsiteY0" fmla="*/ 0 h 3987"/>
                <a:gd name="connsiteX1" fmla="*/ 0 w 13552"/>
                <a:gd name="connsiteY1" fmla="*/ 3872 h 3987"/>
                <a:gd name="connsiteX2" fmla="*/ 0 w 13552"/>
                <a:gd name="connsiteY2" fmla="*/ 3980 h 3987"/>
                <a:gd name="connsiteX3" fmla="*/ 8174 w 13552"/>
                <a:gd name="connsiteY3" fmla="*/ 2044 h 3987"/>
                <a:gd name="connsiteX4" fmla="*/ 13552 w 13552"/>
                <a:gd name="connsiteY4" fmla="*/ 108 h 3987"/>
                <a:gd name="connsiteX5" fmla="*/ 13552 w 13552"/>
                <a:gd name="connsiteY5" fmla="*/ 0 h 3987"/>
                <a:gd name="connsiteX6" fmla="*/ 13122 w 13552"/>
                <a:gd name="connsiteY6" fmla="*/ 0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52" h="3987">
                  <a:moveTo>
                    <a:pt x="13122" y="0"/>
                  </a:moveTo>
                  <a:cubicBezTo>
                    <a:pt x="10433" y="323"/>
                    <a:pt x="860" y="3334"/>
                    <a:pt x="0" y="3872"/>
                  </a:cubicBezTo>
                  <a:cubicBezTo>
                    <a:pt x="0" y="3872"/>
                    <a:pt x="0" y="3872"/>
                    <a:pt x="0" y="3980"/>
                  </a:cubicBezTo>
                  <a:cubicBezTo>
                    <a:pt x="753" y="4087"/>
                    <a:pt x="4948" y="3012"/>
                    <a:pt x="8174" y="2044"/>
                  </a:cubicBezTo>
                  <a:cubicBezTo>
                    <a:pt x="10433" y="1398"/>
                    <a:pt x="13014" y="538"/>
                    <a:pt x="13552" y="108"/>
                  </a:cubicBezTo>
                  <a:cubicBezTo>
                    <a:pt x="13552" y="108"/>
                    <a:pt x="13552" y="0"/>
                    <a:pt x="13552" y="0"/>
                  </a:cubicBezTo>
                  <a:cubicBezTo>
                    <a:pt x="13337" y="0"/>
                    <a:pt x="13229" y="0"/>
                    <a:pt x="1312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3" name="任意多边形: 形状 2000">
              <a:extLst>
                <a:ext uri="{FF2B5EF4-FFF2-40B4-BE49-F238E27FC236}">
                  <a16:creationId xmlns:a16="http://schemas.microsoft.com/office/drawing/2014/main" xmlns="" id="{07A19596-50D5-43B3-A2F7-7D2408E25116}"/>
                </a:ext>
              </a:extLst>
            </p:cNvPr>
            <p:cNvSpPr/>
            <p:nvPr/>
          </p:nvSpPr>
          <p:spPr>
            <a:xfrm>
              <a:off x="810520" y="6674637"/>
              <a:ext cx="62716" cy="17722"/>
            </a:xfrm>
            <a:custGeom>
              <a:avLst/>
              <a:gdLst>
                <a:gd name="connsiteX0" fmla="*/ 14628 w 14842"/>
                <a:gd name="connsiteY0" fmla="*/ 0 h 4194"/>
                <a:gd name="connsiteX1" fmla="*/ 0 w 14842"/>
                <a:gd name="connsiteY1" fmla="*/ 4087 h 4194"/>
                <a:gd name="connsiteX2" fmla="*/ 0 w 14842"/>
                <a:gd name="connsiteY2" fmla="*/ 4195 h 4194"/>
                <a:gd name="connsiteX3" fmla="*/ 8497 w 14842"/>
                <a:gd name="connsiteY3" fmla="*/ 2151 h 4194"/>
                <a:gd name="connsiteX4" fmla="*/ 14843 w 14842"/>
                <a:gd name="connsiteY4" fmla="*/ 0 h 4194"/>
                <a:gd name="connsiteX5" fmla="*/ 14628 w 14842"/>
                <a:gd name="connsiteY5" fmla="*/ 0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42" h="4194">
                  <a:moveTo>
                    <a:pt x="14628" y="0"/>
                  </a:moveTo>
                  <a:cubicBezTo>
                    <a:pt x="12261" y="323"/>
                    <a:pt x="1291" y="3442"/>
                    <a:pt x="0" y="4087"/>
                  </a:cubicBezTo>
                  <a:cubicBezTo>
                    <a:pt x="0" y="4087"/>
                    <a:pt x="0" y="4195"/>
                    <a:pt x="0" y="4195"/>
                  </a:cubicBezTo>
                  <a:cubicBezTo>
                    <a:pt x="1076" y="4087"/>
                    <a:pt x="5378" y="3012"/>
                    <a:pt x="8497" y="2151"/>
                  </a:cubicBezTo>
                  <a:cubicBezTo>
                    <a:pt x="9142" y="1936"/>
                    <a:pt x="14628" y="430"/>
                    <a:pt x="14843" y="0"/>
                  </a:cubicBezTo>
                  <a:cubicBezTo>
                    <a:pt x="14735" y="0"/>
                    <a:pt x="14628" y="0"/>
                    <a:pt x="1462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4" name="任意多边形: 形状 2001">
              <a:extLst>
                <a:ext uri="{FF2B5EF4-FFF2-40B4-BE49-F238E27FC236}">
                  <a16:creationId xmlns:a16="http://schemas.microsoft.com/office/drawing/2014/main" xmlns="" id="{80CA0BDC-FCC6-4F87-AA2F-1633E16E0C57}"/>
                </a:ext>
              </a:extLst>
            </p:cNvPr>
            <p:cNvSpPr/>
            <p:nvPr/>
          </p:nvSpPr>
          <p:spPr>
            <a:xfrm>
              <a:off x="864604" y="6666457"/>
              <a:ext cx="68172" cy="18631"/>
            </a:xfrm>
            <a:custGeom>
              <a:avLst/>
              <a:gdLst>
                <a:gd name="connsiteX0" fmla="*/ 16133 w 16133"/>
                <a:gd name="connsiteY0" fmla="*/ 107 h 4409"/>
                <a:gd name="connsiteX1" fmla="*/ 0 w 16133"/>
                <a:gd name="connsiteY1" fmla="*/ 4410 h 4409"/>
                <a:gd name="connsiteX2" fmla="*/ 8927 w 16133"/>
                <a:gd name="connsiteY2" fmla="*/ 2259 h 4409"/>
                <a:gd name="connsiteX3" fmla="*/ 16133 w 16133"/>
                <a:gd name="connsiteY3" fmla="*/ 0 h 4409"/>
                <a:gd name="connsiteX4" fmla="*/ 16133 w 16133"/>
                <a:gd name="connsiteY4" fmla="*/ 107 h 4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4409">
                  <a:moveTo>
                    <a:pt x="16133" y="107"/>
                  </a:moveTo>
                  <a:cubicBezTo>
                    <a:pt x="14735" y="323"/>
                    <a:pt x="645" y="4087"/>
                    <a:pt x="0" y="4410"/>
                  </a:cubicBezTo>
                  <a:cubicBezTo>
                    <a:pt x="753" y="4302"/>
                    <a:pt x="5163" y="3334"/>
                    <a:pt x="8927" y="2259"/>
                  </a:cubicBezTo>
                  <a:cubicBezTo>
                    <a:pt x="9250" y="2151"/>
                    <a:pt x="15811" y="430"/>
                    <a:pt x="16133" y="0"/>
                  </a:cubicBezTo>
                  <a:lnTo>
                    <a:pt x="16133" y="10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915" name="任意多边形: 形状 2002">
              <a:extLst>
                <a:ext uri="{FF2B5EF4-FFF2-40B4-BE49-F238E27FC236}">
                  <a16:creationId xmlns:a16="http://schemas.microsoft.com/office/drawing/2014/main" xmlns="" id="{85547293-D9F3-4739-BA3B-BC93E89514D1}"/>
                </a:ext>
              </a:extLst>
            </p:cNvPr>
            <p:cNvSpPr/>
            <p:nvPr/>
          </p:nvSpPr>
          <p:spPr>
            <a:xfrm>
              <a:off x="912780" y="6658732"/>
              <a:ext cx="73627" cy="19539"/>
            </a:xfrm>
            <a:custGeom>
              <a:avLst/>
              <a:gdLst>
                <a:gd name="connsiteX0" fmla="*/ 17316 w 17424"/>
                <a:gd name="connsiteY0" fmla="*/ 107 h 4624"/>
                <a:gd name="connsiteX1" fmla="*/ 0 w 17424"/>
                <a:gd name="connsiteY1" fmla="*/ 4625 h 4624"/>
                <a:gd name="connsiteX2" fmla="*/ 9250 w 17424"/>
                <a:gd name="connsiteY2" fmla="*/ 2366 h 4624"/>
                <a:gd name="connsiteX3" fmla="*/ 17424 w 17424"/>
                <a:gd name="connsiteY3" fmla="*/ 0 h 4624"/>
                <a:gd name="connsiteX4" fmla="*/ 17316 w 17424"/>
                <a:gd name="connsiteY4" fmla="*/ 107 h 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4" h="4624">
                  <a:moveTo>
                    <a:pt x="17316" y="107"/>
                  </a:moveTo>
                  <a:cubicBezTo>
                    <a:pt x="16133" y="323"/>
                    <a:pt x="323" y="4517"/>
                    <a:pt x="0" y="4625"/>
                  </a:cubicBezTo>
                  <a:cubicBezTo>
                    <a:pt x="538" y="4517"/>
                    <a:pt x="4840" y="3549"/>
                    <a:pt x="9250" y="2366"/>
                  </a:cubicBezTo>
                  <a:cubicBezTo>
                    <a:pt x="9357" y="2366"/>
                    <a:pt x="16564" y="430"/>
                    <a:pt x="17424" y="0"/>
                  </a:cubicBezTo>
                  <a:cubicBezTo>
                    <a:pt x="17424" y="0"/>
                    <a:pt x="17316" y="0"/>
                    <a:pt x="17316"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6" name="任意多边形: 形状 2003">
              <a:extLst>
                <a:ext uri="{FF2B5EF4-FFF2-40B4-BE49-F238E27FC236}">
                  <a16:creationId xmlns:a16="http://schemas.microsoft.com/office/drawing/2014/main" xmlns="" id="{9374058A-DC8D-4A6D-995D-562781E232BF}"/>
                </a:ext>
              </a:extLst>
            </p:cNvPr>
            <p:cNvSpPr/>
            <p:nvPr/>
          </p:nvSpPr>
          <p:spPr>
            <a:xfrm>
              <a:off x="963681" y="6650095"/>
              <a:ext cx="67263" cy="17722"/>
            </a:xfrm>
            <a:custGeom>
              <a:avLst/>
              <a:gdLst>
                <a:gd name="connsiteX0" fmla="*/ 0 w 15918"/>
                <a:gd name="connsiteY0" fmla="*/ 4195 h 4194"/>
                <a:gd name="connsiteX1" fmla="*/ 5700 w 15918"/>
                <a:gd name="connsiteY1" fmla="*/ 2796 h 4194"/>
                <a:gd name="connsiteX2" fmla="*/ 6991 w 15918"/>
                <a:gd name="connsiteY2" fmla="*/ 2474 h 4194"/>
                <a:gd name="connsiteX3" fmla="*/ 15918 w 15918"/>
                <a:gd name="connsiteY3" fmla="*/ 0 h 4194"/>
                <a:gd name="connsiteX4" fmla="*/ 15811 w 15918"/>
                <a:gd name="connsiteY4" fmla="*/ 0 h 4194"/>
                <a:gd name="connsiteX5" fmla="*/ 0 w 15918"/>
                <a:gd name="connsiteY5" fmla="*/ 4195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18" h="4194">
                  <a:moveTo>
                    <a:pt x="0" y="4195"/>
                  </a:moveTo>
                  <a:lnTo>
                    <a:pt x="5700" y="2796"/>
                  </a:lnTo>
                  <a:cubicBezTo>
                    <a:pt x="6023" y="2689"/>
                    <a:pt x="6561" y="2581"/>
                    <a:pt x="6991" y="2474"/>
                  </a:cubicBezTo>
                  <a:cubicBezTo>
                    <a:pt x="11508" y="1291"/>
                    <a:pt x="15488" y="215"/>
                    <a:pt x="15918" y="0"/>
                  </a:cubicBezTo>
                  <a:cubicBezTo>
                    <a:pt x="15918" y="0"/>
                    <a:pt x="15811" y="0"/>
                    <a:pt x="15811" y="0"/>
                  </a:cubicBezTo>
                  <a:cubicBezTo>
                    <a:pt x="10540" y="1291"/>
                    <a:pt x="5270" y="2904"/>
                    <a:pt x="0"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5" name="任意多边形: 形状 2012">
              <a:extLst>
                <a:ext uri="{FF2B5EF4-FFF2-40B4-BE49-F238E27FC236}">
                  <a16:creationId xmlns:a16="http://schemas.microsoft.com/office/drawing/2014/main" xmlns="" id="{E29DD9DF-0C2B-442E-9C0B-BD471AD84A65}"/>
                </a:ext>
              </a:extLst>
            </p:cNvPr>
            <p:cNvSpPr/>
            <p:nvPr/>
          </p:nvSpPr>
          <p:spPr>
            <a:xfrm>
              <a:off x="115096" y="6740084"/>
              <a:ext cx="25840" cy="8046"/>
            </a:xfrm>
            <a:custGeom>
              <a:avLst/>
              <a:gdLst>
                <a:gd name="connsiteX0" fmla="*/ 6037 w 6115"/>
                <a:gd name="connsiteY0" fmla="*/ 1829 h 1904"/>
                <a:gd name="connsiteX1" fmla="*/ 5284 w 6115"/>
                <a:gd name="connsiteY1" fmla="*/ 1076 h 1904"/>
                <a:gd name="connsiteX2" fmla="*/ 767 w 6115"/>
                <a:gd name="connsiteY2" fmla="*/ 0 h 1904"/>
                <a:gd name="connsiteX3" fmla="*/ 14 w 6115"/>
                <a:gd name="connsiteY3" fmla="*/ 215 h 1904"/>
                <a:gd name="connsiteX4" fmla="*/ 6037 w 6115"/>
                <a:gd name="connsiteY4" fmla="*/ 1829 h 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5" h="1904">
                  <a:moveTo>
                    <a:pt x="6037" y="1829"/>
                  </a:moveTo>
                  <a:cubicBezTo>
                    <a:pt x="6360" y="1613"/>
                    <a:pt x="5607" y="1291"/>
                    <a:pt x="5284" y="1076"/>
                  </a:cubicBezTo>
                  <a:cubicBezTo>
                    <a:pt x="4639" y="753"/>
                    <a:pt x="2488" y="0"/>
                    <a:pt x="767" y="0"/>
                  </a:cubicBezTo>
                  <a:cubicBezTo>
                    <a:pt x="552" y="0"/>
                    <a:pt x="122" y="0"/>
                    <a:pt x="14" y="215"/>
                  </a:cubicBezTo>
                  <a:cubicBezTo>
                    <a:pt x="-309" y="753"/>
                    <a:pt x="5069" y="2259"/>
                    <a:pt x="6037" y="18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6" name="任意多边形: 形状 2013">
              <a:extLst>
                <a:ext uri="{FF2B5EF4-FFF2-40B4-BE49-F238E27FC236}">
                  <a16:creationId xmlns:a16="http://schemas.microsoft.com/office/drawing/2014/main" xmlns="" id="{7116793E-A506-43DA-B0C3-29805D0D0566}"/>
                </a:ext>
              </a:extLst>
            </p:cNvPr>
            <p:cNvSpPr/>
            <p:nvPr/>
          </p:nvSpPr>
          <p:spPr>
            <a:xfrm>
              <a:off x="180170" y="6740084"/>
              <a:ext cx="20156" cy="7724"/>
            </a:xfrm>
            <a:custGeom>
              <a:avLst/>
              <a:gdLst>
                <a:gd name="connsiteX0" fmla="*/ 4511 w 4770"/>
                <a:gd name="connsiteY0" fmla="*/ 1076 h 1828"/>
                <a:gd name="connsiteX1" fmla="*/ 1069 w 4770"/>
                <a:gd name="connsiteY1" fmla="*/ 0 h 1828"/>
                <a:gd name="connsiteX2" fmla="*/ 101 w 4770"/>
                <a:gd name="connsiteY2" fmla="*/ 215 h 1828"/>
                <a:gd name="connsiteX3" fmla="*/ 3758 w 4770"/>
                <a:gd name="connsiteY3" fmla="*/ 1829 h 1828"/>
                <a:gd name="connsiteX4" fmla="*/ 4511 w 4770"/>
                <a:gd name="connsiteY4" fmla="*/ 1076 h 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0" h="1828">
                  <a:moveTo>
                    <a:pt x="4511" y="1076"/>
                  </a:moveTo>
                  <a:cubicBezTo>
                    <a:pt x="4081" y="645"/>
                    <a:pt x="2683" y="0"/>
                    <a:pt x="1069" y="0"/>
                  </a:cubicBezTo>
                  <a:cubicBezTo>
                    <a:pt x="854" y="0"/>
                    <a:pt x="316" y="0"/>
                    <a:pt x="101" y="215"/>
                  </a:cubicBezTo>
                  <a:cubicBezTo>
                    <a:pt x="-544" y="860"/>
                    <a:pt x="2037" y="1829"/>
                    <a:pt x="3758" y="1829"/>
                  </a:cubicBezTo>
                  <a:cubicBezTo>
                    <a:pt x="4726" y="1829"/>
                    <a:pt x="5049" y="1506"/>
                    <a:pt x="4511"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7" name="任意多边形: 形状 2014">
              <a:extLst>
                <a:ext uri="{FF2B5EF4-FFF2-40B4-BE49-F238E27FC236}">
                  <a16:creationId xmlns:a16="http://schemas.microsoft.com/office/drawing/2014/main" xmlns="" id="{CF29B11D-E794-4147-8AEC-651E7170BDBA}"/>
                </a:ext>
              </a:extLst>
            </p:cNvPr>
            <p:cNvSpPr/>
            <p:nvPr/>
          </p:nvSpPr>
          <p:spPr>
            <a:xfrm>
              <a:off x="245439" y="6739175"/>
              <a:ext cx="16552" cy="8257"/>
            </a:xfrm>
            <a:custGeom>
              <a:avLst/>
              <a:gdLst>
                <a:gd name="connsiteX0" fmla="*/ 1757 w 3917"/>
                <a:gd name="connsiteY0" fmla="*/ 0 h 1954"/>
                <a:gd name="connsiteX1" fmla="*/ 143 w 3917"/>
                <a:gd name="connsiteY1" fmla="*/ 1291 h 1954"/>
                <a:gd name="connsiteX2" fmla="*/ 3908 w 3917"/>
                <a:gd name="connsiteY2" fmla="*/ 1075 h 1954"/>
                <a:gd name="connsiteX3" fmla="*/ 1757 w 3917"/>
                <a:gd name="connsiteY3" fmla="*/ 0 h 1954"/>
              </a:gdLst>
              <a:ahLst/>
              <a:cxnLst>
                <a:cxn ang="0">
                  <a:pos x="connsiteX0" y="connsiteY0"/>
                </a:cxn>
                <a:cxn ang="0">
                  <a:pos x="connsiteX1" y="connsiteY1"/>
                </a:cxn>
                <a:cxn ang="0">
                  <a:pos x="connsiteX2" y="connsiteY2"/>
                </a:cxn>
                <a:cxn ang="0">
                  <a:pos x="connsiteX3" y="connsiteY3"/>
                </a:cxn>
              </a:cxnLst>
              <a:rect l="l" t="t" r="r" b="b"/>
              <a:pathLst>
                <a:path w="3917" h="1954">
                  <a:moveTo>
                    <a:pt x="1757" y="0"/>
                  </a:moveTo>
                  <a:cubicBezTo>
                    <a:pt x="251" y="107"/>
                    <a:pt x="-287" y="753"/>
                    <a:pt x="143" y="1291"/>
                  </a:cubicBezTo>
                  <a:cubicBezTo>
                    <a:pt x="1004" y="2259"/>
                    <a:pt x="3908" y="2151"/>
                    <a:pt x="3908" y="1075"/>
                  </a:cubicBezTo>
                  <a:cubicBezTo>
                    <a:pt x="4015" y="645"/>
                    <a:pt x="3263" y="0"/>
                    <a:pt x="17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8" name="任意多边形: 形状 2015">
              <a:extLst>
                <a:ext uri="{FF2B5EF4-FFF2-40B4-BE49-F238E27FC236}">
                  <a16:creationId xmlns:a16="http://schemas.microsoft.com/office/drawing/2014/main" xmlns="" id="{271DEA74-69FC-49FB-90D6-5FDB803B8A69}"/>
                </a:ext>
              </a:extLst>
            </p:cNvPr>
            <p:cNvSpPr/>
            <p:nvPr/>
          </p:nvSpPr>
          <p:spPr>
            <a:xfrm>
              <a:off x="308299" y="6737810"/>
              <a:ext cx="18208" cy="8185"/>
            </a:xfrm>
            <a:custGeom>
              <a:avLst/>
              <a:gdLst>
                <a:gd name="connsiteX0" fmla="*/ 4090 w 4309"/>
                <a:gd name="connsiteY0" fmla="*/ 968 h 1937"/>
                <a:gd name="connsiteX1" fmla="*/ 2907 w 4309"/>
                <a:gd name="connsiteY1" fmla="*/ 0 h 1937"/>
                <a:gd name="connsiteX2" fmla="*/ 3 w 4309"/>
                <a:gd name="connsiteY2" fmla="*/ 1398 h 1937"/>
                <a:gd name="connsiteX3" fmla="*/ 3982 w 4309"/>
                <a:gd name="connsiteY3" fmla="*/ 1075 h 1937"/>
                <a:gd name="connsiteX4" fmla="*/ 4090 w 4309"/>
                <a:gd name="connsiteY4" fmla="*/ 968 h 1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9" h="1937">
                  <a:moveTo>
                    <a:pt x="4090" y="968"/>
                  </a:moveTo>
                  <a:cubicBezTo>
                    <a:pt x="4520" y="538"/>
                    <a:pt x="4413" y="0"/>
                    <a:pt x="2907" y="0"/>
                  </a:cubicBezTo>
                  <a:cubicBezTo>
                    <a:pt x="1186" y="107"/>
                    <a:pt x="3" y="860"/>
                    <a:pt x="3" y="1398"/>
                  </a:cubicBezTo>
                  <a:cubicBezTo>
                    <a:pt x="-105" y="2259"/>
                    <a:pt x="2799" y="2043"/>
                    <a:pt x="3982" y="1075"/>
                  </a:cubicBezTo>
                  <a:cubicBezTo>
                    <a:pt x="4090" y="968"/>
                    <a:pt x="4090" y="968"/>
                    <a:pt x="409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9" name="任意多边形: 形状 2016">
              <a:extLst>
                <a:ext uri="{FF2B5EF4-FFF2-40B4-BE49-F238E27FC236}">
                  <a16:creationId xmlns:a16="http://schemas.microsoft.com/office/drawing/2014/main" xmlns="" id="{A57A2618-8C07-41CD-8F99-55EE2A7D22F9}"/>
                </a:ext>
              </a:extLst>
            </p:cNvPr>
            <p:cNvSpPr/>
            <p:nvPr/>
          </p:nvSpPr>
          <p:spPr>
            <a:xfrm>
              <a:off x="369621" y="6735085"/>
              <a:ext cx="23161" cy="8941"/>
            </a:xfrm>
            <a:custGeom>
              <a:avLst/>
              <a:gdLst>
                <a:gd name="connsiteX0" fmla="*/ 11 w 5481"/>
                <a:gd name="connsiteY0" fmla="*/ 1829 h 2116"/>
                <a:gd name="connsiteX1" fmla="*/ 4421 w 5481"/>
                <a:gd name="connsiteY1" fmla="*/ 1183 h 2116"/>
                <a:gd name="connsiteX2" fmla="*/ 5389 w 5481"/>
                <a:gd name="connsiteY2" fmla="*/ 538 h 2116"/>
                <a:gd name="connsiteX3" fmla="*/ 4636 w 5481"/>
                <a:gd name="connsiteY3" fmla="*/ 0 h 2116"/>
                <a:gd name="connsiteX4" fmla="*/ 11 w 5481"/>
                <a:gd name="connsiteY4" fmla="*/ 1829 h 2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1" h="2116">
                  <a:moveTo>
                    <a:pt x="11" y="1829"/>
                  </a:moveTo>
                  <a:cubicBezTo>
                    <a:pt x="-204" y="2474"/>
                    <a:pt x="2700" y="1936"/>
                    <a:pt x="4421" y="1183"/>
                  </a:cubicBezTo>
                  <a:cubicBezTo>
                    <a:pt x="4959" y="968"/>
                    <a:pt x="5282" y="753"/>
                    <a:pt x="5389" y="538"/>
                  </a:cubicBezTo>
                  <a:cubicBezTo>
                    <a:pt x="5497" y="323"/>
                    <a:pt x="5712" y="0"/>
                    <a:pt x="4636" y="0"/>
                  </a:cubicBezTo>
                  <a:cubicBezTo>
                    <a:pt x="2485" y="108"/>
                    <a:pt x="119" y="1291"/>
                    <a:pt x="11" y="18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0" name="任意多边形: 形状 2017">
              <a:extLst>
                <a:ext uri="{FF2B5EF4-FFF2-40B4-BE49-F238E27FC236}">
                  <a16:creationId xmlns:a16="http://schemas.microsoft.com/office/drawing/2014/main" xmlns="" id="{4C3CFDF6-9F48-4B20-B3B7-A87FE8C57D65}"/>
                </a:ext>
              </a:extLst>
            </p:cNvPr>
            <p:cNvSpPr/>
            <p:nvPr/>
          </p:nvSpPr>
          <p:spPr>
            <a:xfrm>
              <a:off x="429194" y="6732359"/>
              <a:ext cx="30382" cy="9043"/>
            </a:xfrm>
            <a:custGeom>
              <a:avLst/>
              <a:gdLst>
                <a:gd name="connsiteX0" fmla="*/ 5166 w 7190"/>
                <a:gd name="connsiteY0" fmla="*/ 1183 h 2140"/>
                <a:gd name="connsiteX1" fmla="*/ 7102 w 7190"/>
                <a:gd name="connsiteY1" fmla="*/ 323 h 2140"/>
                <a:gd name="connsiteX2" fmla="*/ 6564 w 7190"/>
                <a:gd name="connsiteY2" fmla="*/ 0 h 2140"/>
                <a:gd name="connsiteX3" fmla="*/ 3 w 7190"/>
                <a:gd name="connsiteY3" fmla="*/ 2044 h 2140"/>
                <a:gd name="connsiteX4" fmla="*/ 5166 w 7190"/>
                <a:gd name="connsiteY4" fmla="*/ 1183 h 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0" h="2140">
                  <a:moveTo>
                    <a:pt x="5166" y="1183"/>
                  </a:moveTo>
                  <a:cubicBezTo>
                    <a:pt x="6671" y="753"/>
                    <a:pt x="6994" y="430"/>
                    <a:pt x="7102" y="323"/>
                  </a:cubicBezTo>
                  <a:cubicBezTo>
                    <a:pt x="7424" y="0"/>
                    <a:pt x="6779" y="0"/>
                    <a:pt x="6564" y="0"/>
                  </a:cubicBezTo>
                  <a:cubicBezTo>
                    <a:pt x="4197" y="215"/>
                    <a:pt x="110" y="1721"/>
                    <a:pt x="3" y="2044"/>
                  </a:cubicBezTo>
                  <a:cubicBezTo>
                    <a:pt x="-105" y="2366"/>
                    <a:pt x="2907" y="1828"/>
                    <a:pt x="5166"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1" name="任意多边形: 形状 2018">
              <a:extLst>
                <a:ext uri="{FF2B5EF4-FFF2-40B4-BE49-F238E27FC236}">
                  <a16:creationId xmlns:a16="http://schemas.microsoft.com/office/drawing/2014/main" xmlns="" id="{93200C91-76C5-48E2-A495-0A27AAE28D75}"/>
                </a:ext>
              </a:extLst>
            </p:cNvPr>
            <p:cNvSpPr/>
            <p:nvPr/>
          </p:nvSpPr>
          <p:spPr>
            <a:xfrm>
              <a:off x="487380" y="6728383"/>
              <a:ext cx="37722" cy="9630"/>
            </a:xfrm>
            <a:custGeom>
              <a:avLst/>
              <a:gdLst>
                <a:gd name="connsiteX0" fmla="*/ 0 w 8927"/>
                <a:gd name="connsiteY0" fmla="*/ 2232 h 2279"/>
                <a:gd name="connsiteX1" fmla="*/ 0 w 8927"/>
                <a:gd name="connsiteY1" fmla="*/ 2232 h 2279"/>
                <a:gd name="connsiteX2" fmla="*/ 5916 w 8927"/>
                <a:gd name="connsiteY2" fmla="*/ 1264 h 2279"/>
                <a:gd name="connsiteX3" fmla="*/ 8927 w 8927"/>
                <a:gd name="connsiteY3" fmla="*/ 81 h 2279"/>
                <a:gd name="connsiteX4" fmla="*/ 8497 w 8927"/>
                <a:gd name="connsiteY4" fmla="*/ 81 h 2279"/>
                <a:gd name="connsiteX5" fmla="*/ 0 w 8927"/>
                <a:gd name="connsiteY5" fmla="*/ 2232 h 2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 h="2279">
                  <a:moveTo>
                    <a:pt x="0" y="2232"/>
                  </a:moveTo>
                  <a:cubicBezTo>
                    <a:pt x="0" y="2232"/>
                    <a:pt x="0" y="2339"/>
                    <a:pt x="0" y="2232"/>
                  </a:cubicBezTo>
                  <a:cubicBezTo>
                    <a:pt x="538" y="2339"/>
                    <a:pt x="3549" y="1802"/>
                    <a:pt x="5916" y="1264"/>
                  </a:cubicBezTo>
                  <a:cubicBezTo>
                    <a:pt x="7206" y="941"/>
                    <a:pt x="8820" y="403"/>
                    <a:pt x="8927" y="81"/>
                  </a:cubicBezTo>
                  <a:cubicBezTo>
                    <a:pt x="8820" y="-27"/>
                    <a:pt x="8820" y="-27"/>
                    <a:pt x="8497" y="81"/>
                  </a:cubicBezTo>
                  <a:cubicBezTo>
                    <a:pt x="6238" y="188"/>
                    <a:pt x="538" y="1802"/>
                    <a:pt x="0" y="22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2" name="任意多边形: 形状 2019">
              <a:extLst>
                <a:ext uri="{FF2B5EF4-FFF2-40B4-BE49-F238E27FC236}">
                  <a16:creationId xmlns:a16="http://schemas.microsoft.com/office/drawing/2014/main" xmlns="" id="{AA777442-FE14-4A03-979A-21FF114716F9}"/>
                </a:ext>
              </a:extLst>
            </p:cNvPr>
            <p:cNvSpPr/>
            <p:nvPr/>
          </p:nvSpPr>
          <p:spPr>
            <a:xfrm>
              <a:off x="543737" y="6724178"/>
              <a:ext cx="45903" cy="10450"/>
            </a:xfrm>
            <a:custGeom>
              <a:avLst/>
              <a:gdLst>
                <a:gd name="connsiteX0" fmla="*/ 0 w 10863"/>
                <a:gd name="connsiteY0" fmla="*/ 2474 h 2473"/>
                <a:gd name="connsiteX1" fmla="*/ 6668 w 10863"/>
                <a:gd name="connsiteY1" fmla="*/ 1291 h 2473"/>
                <a:gd name="connsiteX2" fmla="*/ 10863 w 10863"/>
                <a:gd name="connsiteY2" fmla="*/ 0 h 2473"/>
                <a:gd name="connsiteX3" fmla="*/ 10540 w 10863"/>
                <a:gd name="connsiteY3" fmla="*/ 0 h 2473"/>
                <a:gd name="connsiteX4" fmla="*/ 0 w 10863"/>
                <a:gd name="connsiteY4" fmla="*/ 2474 h 2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3" h="2473">
                  <a:moveTo>
                    <a:pt x="0" y="2474"/>
                  </a:moveTo>
                  <a:cubicBezTo>
                    <a:pt x="645" y="2474"/>
                    <a:pt x="3980" y="1936"/>
                    <a:pt x="6668" y="1291"/>
                  </a:cubicBezTo>
                  <a:cubicBezTo>
                    <a:pt x="7636" y="1075"/>
                    <a:pt x="10648" y="323"/>
                    <a:pt x="10863" y="0"/>
                  </a:cubicBezTo>
                  <a:cubicBezTo>
                    <a:pt x="10756" y="0"/>
                    <a:pt x="10648" y="0"/>
                    <a:pt x="10540" y="0"/>
                  </a:cubicBezTo>
                  <a:cubicBezTo>
                    <a:pt x="8820" y="215"/>
                    <a:pt x="108" y="2044"/>
                    <a:pt x="0"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3" name="任意多边形: 形状 2020">
              <a:extLst>
                <a:ext uri="{FF2B5EF4-FFF2-40B4-BE49-F238E27FC236}">
                  <a16:creationId xmlns:a16="http://schemas.microsoft.com/office/drawing/2014/main" xmlns="" id="{89CA1415-FFED-4EAA-AB93-F1CD4C0FDCDB}"/>
                </a:ext>
              </a:extLst>
            </p:cNvPr>
            <p:cNvSpPr/>
            <p:nvPr/>
          </p:nvSpPr>
          <p:spPr>
            <a:xfrm>
              <a:off x="596912" y="6719180"/>
              <a:ext cx="53175" cy="10906"/>
            </a:xfrm>
            <a:custGeom>
              <a:avLst/>
              <a:gdLst>
                <a:gd name="connsiteX0" fmla="*/ 12369 w 12584"/>
                <a:gd name="connsiteY0" fmla="*/ 0 h 2581"/>
                <a:gd name="connsiteX1" fmla="*/ 0 w 12584"/>
                <a:gd name="connsiteY1" fmla="*/ 2581 h 2581"/>
                <a:gd name="connsiteX2" fmla="*/ 7314 w 12584"/>
                <a:gd name="connsiteY2" fmla="*/ 1398 h 2581"/>
                <a:gd name="connsiteX3" fmla="*/ 12584 w 12584"/>
                <a:gd name="connsiteY3" fmla="*/ 107 h 2581"/>
                <a:gd name="connsiteX4" fmla="*/ 12369 w 12584"/>
                <a:gd name="connsiteY4" fmla="*/ 0 h 2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4" h="2581">
                  <a:moveTo>
                    <a:pt x="12369" y="0"/>
                  </a:moveTo>
                  <a:cubicBezTo>
                    <a:pt x="10433" y="215"/>
                    <a:pt x="215" y="2366"/>
                    <a:pt x="0" y="2581"/>
                  </a:cubicBezTo>
                  <a:cubicBezTo>
                    <a:pt x="430" y="2581"/>
                    <a:pt x="4087" y="2044"/>
                    <a:pt x="7314" y="1398"/>
                  </a:cubicBezTo>
                  <a:cubicBezTo>
                    <a:pt x="8497" y="1183"/>
                    <a:pt x="12154" y="430"/>
                    <a:pt x="12584" y="107"/>
                  </a:cubicBezTo>
                  <a:cubicBezTo>
                    <a:pt x="12584" y="0"/>
                    <a:pt x="12477" y="0"/>
                    <a:pt x="123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4" name="任意多边形: 形状 2021">
              <a:extLst>
                <a:ext uri="{FF2B5EF4-FFF2-40B4-BE49-F238E27FC236}">
                  <a16:creationId xmlns:a16="http://schemas.microsoft.com/office/drawing/2014/main" xmlns="" id="{D1EA8150-E112-40AE-900E-1E4D0BE21CBC}"/>
                </a:ext>
              </a:extLst>
            </p:cNvPr>
            <p:cNvSpPr/>
            <p:nvPr/>
          </p:nvSpPr>
          <p:spPr>
            <a:xfrm>
              <a:off x="645540" y="6713724"/>
              <a:ext cx="59991" cy="11815"/>
            </a:xfrm>
            <a:custGeom>
              <a:avLst/>
              <a:gdLst>
                <a:gd name="connsiteX0" fmla="*/ 14090 w 14197"/>
                <a:gd name="connsiteY0" fmla="*/ 0 h 2796"/>
                <a:gd name="connsiteX1" fmla="*/ 0 w 14197"/>
                <a:gd name="connsiteY1" fmla="*/ 2796 h 2796"/>
                <a:gd name="connsiteX2" fmla="*/ 7852 w 14197"/>
                <a:gd name="connsiteY2" fmla="*/ 1506 h 2796"/>
                <a:gd name="connsiteX3" fmla="*/ 14197 w 14197"/>
                <a:gd name="connsiteY3" fmla="*/ 107 h 2796"/>
                <a:gd name="connsiteX4" fmla="*/ 14090 w 14197"/>
                <a:gd name="connsiteY4" fmla="*/ 0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7" h="2796">
                  <a:moveTo>
                    <a:pt x="14090" y="0"/>
                  </a:moveTo>
                  <a:cubicBezTo>
                    <a:pt x="13337" y="107"/>
                    <a:pt x="430" y="2581"/>
                    <a:pt x="0" y="2796"/>
                  </a:cubicBezTo>
                  <a:cubicBezTo>
                    <a:pt x="645" y="2689"/>
                    <a:pt x="4302" y="2151"/>
                    <a:pt x="7852" y="1506"/>
                  </a:cubicBezTo>
                  <a:cubicBezTo>
                    <a:pt x="7959" y="1506"/>
                    <a:pt x="13982" y="323"/>
                    <a:pt x="14197" y="107"/>
                  </a:cubicBezTo>
                  <a:cubicBezTo>
                    <a:pt x="14197" y="0"/>
                    <a:pt x="14090" y="0"/>
                    <a:pt x="1409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5" name="任意多边形: 形状 2022">
              <a:extLst>
                <a:ext uri="{FF2B5EF4-FFF2-40B4-BE49-F238E27FC236}">
                  <a16:creationId xmlns:a16="http://schemas.microsoft.com/office/drawing/2014/main" xmlns="" id="{3289D6C7-BC99-42E8-A713-336747DE05AE}"/>
                </a:ext>
              </a:extLst>
            </p:cNvPr>
            <p:cNvSpPr/>
            <p:nvPr/>
          </p:nvSpPr>
          <p:spPr>
            <a:xfrm>
              <a:off x="697354" y="6707817"/>
              <a:ext cx="58174" cy="10906"/>
            </a:xfrm>
            <a:custGeom>
              <a:avLst/>
              <a:gdLst>
                <a:gd name="connsiteX0" fmla="*/ 0 w 13767"/>
                <a:gd name="connsiteY0" fmla="*/ 2581 h 2581"/>
                <a:gd name="connsiteX1" fmla="*/ 5378 w 13767"/>
                <a:gd name="connsiteY1" fmla="*/ 1721 h 2581"/>
                <a:gd name="connsiteX2" fmla="*/ 6453 w 13767"/>
                <a:gd name="connsiteY2" fmla="*/ 1506 h 2581"/>
                <a:gd name="connsiteX3" fmla="*/ 13767 w 13767"/>
                <a:gd name="connsiteY3" fmla="*/ 0 h 2581"/>
                <a:gd name="connsiteX4" fmla="*/ 13660 w 13767"/>
                <a:gd name="connsiteY4" fmla="*/ 0 h 2581"/>
                <a:gd name="connsiteX5" fmla="*/ 0 w 13767"/>
                <a:gd name="connsiteY5" fmla="*/ 2581 h 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7" h="2581">
                  <a:moveTo>
                    <a:pt x="0" y="2581"/>
                  </a:moveTo>
                  <a:lnTo>
                    <a:pt x="5378" y="1721"/>
                  </a:lnTo>
                  <a:cubicBezTo>
                    <a:pt x="5700" y="1613"/>
                    <a:pt x="6131" y="1613"/>
                    <a:pt x="6453" y="1506"/>
                  </a:cubicBezTo>
                  <a:cubicBezTo>
                    <a:pt x="9142" y="968"/>
                    <a:pt x="13229" y="215"/>
                    <a:pt x="13767" y="0"/>
                  </a:cubicBezTo>
                  <a:cubicBezTo>
                    <a:pt x="13767" y="0"/>
                    <a:pt x="13660" y="0"/>
                    <a:pt x="13660" y="0"/>
                  </a:cubicBezTo>
                  <a:cubicBezTo>
                    <a:pt x="9035" y="753"/>
                    <a:pt x="4517" y="1828"/>
                    <a:pt x="0"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0" name="任意多边形: 形状 2027">
              <a:extLst>
                <a:ext uri="{FF2B5EF4-FFF2-40B4-BE49-F238E27FC236}">
                  <a16:creationId xmlns:a16="http://schemas.microsoft.com/office/drawing/2014/main" xmlns="" id="{B0D616B9-E0C4-4C39-9C79-9BFB0E983F12}"/>
                </a:ext>
              </a:extLst>
            </p:cNvPr>
            <p:cNvSpPr/>
            <p:nvPr/>
          </p:nvSpPr>
          <p:spPr>
            <a:xfrm>
              <a:off x="86066" y="6752355"/>
              <a:ext cx="34992" cy="3237"/>
            </a:xfrm>
            <a:custGeom>
              <a:avLst/>
              <a:gdLst>
                <a:gd name="connsiteX0" fmla="*/ 215 w 8281"/>
                <a:gd name="connsiteY0" fmla="*/ 0 h 766"/>
                <a:gd name="connsiteX1" fmla="*/ 0 w 8281"/>
                <a:gd name="connsiteY1" fmla="*/ 0 h 766"/>
                <a:gd name="connsiteX2" fmla="*/ 8282 w 8281"/>
                <a:gd name="connsiteY2" fmla="*/ 753 h 766"/>
                <a:gd name="connsiteX3" fmla="*/ 5916 w 8281"/>
                <a:gd name="connsiteY3" fmla="*/ 538 h 766"/>
                <a:gd name="connsiteX4" fmla="*/ 215 w 8281"/>
                <a:gd name="connsiteY4" fmla="*/ 0 h 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1" h="766">
                  <a:moveTo>
                    <a:pt x="215" y="0"/>
                  </a:moveTo>
                  <a:cubicBezTo>
                    <a:pt x="107" y="0"/>
                    <a:pt x="0" y="0"/>
                    <a:pt x="0" y="0"/>
                  </a:cubicBezTo>
                  <a:cubicBezTo>
                    <a:pt x="645" y="323"/>
                    <a:pt x="7852" y="860"/>
                    <a:pt x="8282" y="753"/>
                  </a:cubicBezTo>
                  <a:cubicBezTo>
                    <a:pt x="7529" y="645"/>
                    <a:pt x="6668" y="538"/>
                    <a:pt x="5916" y="538"/>
                  </a:cubicBezTo>
                  <a:cubicBezTo>
                    <a:pt x="4087" y="323"/>
                    <a:pt x="2151" y="107"/>
                    <a:pt x="2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1" name="任意多边形: 形状 2028">
              <a:extLst>
                <a:ext uri="{FF2B5EF4-FFF2-40B4-BE49-F238E27FC236}">
                  <a16:creationId xmlns:a16="http://schemas.microsoft.com/office/drawing/2014/main" xmlns="" id="{AB2CB87E-6ED9-409E-B398-90AAC896CC9A}"/>
                </a:ext>
              </a:extLst>
            </p:cNvPr>
            <p:cNvSpPr/>
            <p:nvPr/>
          </p:nvSpPr>
          <p:spPr>
            <a:xfrm>
              <a:off x="133786" y="6752811"/>
              <a:ext cx="27268" cy="3389"/>
            </a:xfrm>
            <a:custGeom>
              <a:avLst/>
              <a:gdLst>
                <a:gd name="connsiteX0" fmla="*/ 4840 w 6453"/>
                <a:gd name="connsiteY0" fmla="*/ 538 h 802"/>
                <a:gd name="connsiteX1" fmla="*/ 323 w 6453"/>
                <a:gd name="connsiteY1" fmla="*/ 0 h 802"/>
                <a:gd name="connsiteX2" fmla="*/ 0 w 6453"/>
                <a:gd name="connsiteY2" fmla="*/ 108 h 802"/>
                <a:gd name="connsiteX3" fmla="*/ 6453 w 6453"/>
                <a:gd name="connsiteY3" fmla="*/ 753 h 802"/>
                <a:gd name="connsiteX4" fmla="*/ 4840 w 6453"/>
                <a:gd name="connsiteY4" fmla="*/ 538 h 802"/>
                <a:gd name="connsiteX5" fmla="*/ 4840 w 6453"/>
                <a:gd name="connsiteY5" fmla="*/ 538 h 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3" h="802">
                  <a:moveTo>
                    <a:pt x="4840" y="538"/>
                  </a:moveTo>
                  <a:cubicBezTo>
                    <a:pt x="2259" y="215"/>
                    <a:pt x="1076" y="0"/>
                    <a:pt x="323" y="0"/>
                  </a:cubicBezTo>
                  <a:cubicBezTo>
                    <a:pt x="215" y="0"/>
                    <a:pt x="108" y="0"/>
                    <a:pt x="0" y="108"/>
                  </a:cubicBezTo>
                  <a:cubicBezTo>
                    <a:pt x="323" y="430"/>
                    <a:pt x="5916" y="968"/>
                    <a:pt x="6453" y="753"/>
                  </a:cubicBezTo>
                  <a:cubicBezTo>
                    <a:pt x="5808" y="645"/>
                    <a:pt x="5378" y="645"/>
                    <a:pt x="4840" y="538"/>
                  </a:cubicBezTo>
                  <a:lnTo>
                    <a:pt x="4840" y="53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942" name="任意多边形: 形状 2029">
              <a:extLst>
                <a:ext uri="{FF2B5EF4-FFF2-40B4-BE49-F238E27FC236}">
                  <a16:creationId xmlns:a16="http://schemas.microsoft.com/office/drawing/2014/main" xmlns="" id="{089FB11F-9BA9-4E86-9975-BFC8F5A0A766}"/>
                </a:ext>
              </a:extLst>
            </p:cNvPr>
            <p:cNvSpPr/>
            <p:nvPr/>
          </p:nvSpPr>
          <p:spPr>
            <a:xfrm>
              <a:off x="181928" y="6753263"/>
              <a:ext cx="19573" cy="3423"/>
            </a:xfrm>
            <a:custGeom>
              <a:avLst/>
              <a:gdLst>
                <a:gd name="connsiteX0" fmla="*/ 546 w 4632"/>
                <a:gd name="connsiteY0" fmla="*/ 0 h 810"/>
                <a:gd name="connsiteX1" fmla="*/ 8 w 4632"/>
                <a:gd name="connsiteY1" fmla="*/ 107 h 810"/>
                <a:gd name="connsiteX2" fmla="*/ 4633 w 4632"/>
                <a:gd name="connsiteY2" fmla="*/ 753 h 810"/>
                <a:gd name="connsiteX3" fmla="*/ 4633 w 4632"/>
                <a:gd name="connsiteY3" fmla="*/ 753 h 810"/>
                <a:gd name="connsiteX4" fmla="*/ 3988 w 4632"/>
                <a:gd name="connsiteY4" fmla="*/ 538 h 810"/>
                <a:gd name="connsiteX5" fmla="*/ 546 w 4632"/>
                <a:gd name="connsiteY5" fmla="*/ 0 h 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2" h="810">
                  <a:moveTo>
                    <a:pt x="546" y="0"/>
                  </a:moveTo>
                  <a:cubicBezTo>
                    <a:pt x="331" y="0"/>
                    <a:pt x="8" y="0"/>
                    <a:pt x="8" y="107"/>
                  </a:cubicBezTo>
                  <a:cubicBezTo>
                    <a:pt x="-207" y="538"/>
                    <a:pt x="3988" y="968"/>
                    <a:pt x="4633" y="753"/>
                  </a:cubicBezTo>
                  <a:lnTo>
                    <a:pt x="4633" y="753"/>
                  </a:lnTo>
                  <a:cubicBezTo>
                    <a:pt x="4418" y="538"/>
                    <a:pt x="4203" y="645"/>
                    <a:pt x="3988" y="538"/>
                  </a:cubicBezTo>
                  <a:cubicBezTo>
                    <a:pt x="3557" y="323"/>
                    <a:pt x="1836" y="0"/>
                    <a:pt x="54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3" name="任意多边形: 形状 2030">
              <a:extLst>
                <a:ext uri="{FF2B5EF4-FFF2-40B4-BE49-F238E27FC236}">
                  <a16:creationId xmlns:a16="http://schemas.microsoft.com/office/drawing/2014/main" xmlns="" id="{826F1A0E-773D-4D31-9F86-B2B99B706358}"/>
                </a:ext>
              </a:extLst>
            </p:cNvPr>
            <p:cNvSpPr/>
            <p:nvPr/>
          </p:nvSpPr>
          <p:spPr>
            <a:xfrm>
              <a:off x="230451" y="6752811"/>
              <a:ext cx="13361" cy="3271"/>
            </a:xfrm>
            <a:custGeom>
              <a:avLst/>
              <a:gdLst>
                <a:gd name="connsiteX0" fmla="*/ 895 w 3162"/>
                <a:gd name="connsiteY0" fmla="*/ 0 h 774"/>
                <a:gd name="connsiteX1" fmla="*/ 34 w 3162"/>
                <a:gd name="connsiteY1" fmla="*/ 215 h 774"/>
                <a:gd name="connsiteX2" fmla="*/ 2723 w 3162"/>
                <a:gd name="connsiteY2" fmla="*/ 753 h 774"/>
                <a:gd name="connsiteX3" fmla="*/ 3153 w 3162"/>
                <a:gd name="connsiteY3" fmla="*/ 430 h 774"/>
                <a:gd name="connsiteX4" fmla="*/ 895 w 3162"/>
                <a:gd name="connsiteY4" fmla="*/ 0 h 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2" h="774">
                  <a:moveTo>
                    <a:pt x="895" y="0"/>
                  </a:moveTo>
                  <a:cubicBezTo>
                    <a:pt x="357" y="0"/>
                    <a:pt x="34" y="108"/>
                    <a:pt x="34" y="215"/>
                  </a:cubicBezTo>
                  <a:cubicBezTo>
                    <a:pt x="-288" y="538"/>
                    <a:pt x="1755" y="860"/>
                    <a:pt x="2723" y="753"/>
                  </a:cubicBezTo>
                  <a:cubicBezTo>
                    <a:pt x="3261" y="753"/>
                    <a:pt x="3153" y="538"/>
                    <a:pt x="3153" y="430"/>
                  </a:cubicBezTo>
                  <a:cubicBezTo>
                    <a:pt x="2938" y="323"/>
                    <a:pt x="2078" y="0"/>
                    <a:pt x="89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4" name="任意多边形: 形状 2031">
              <a:extLst>
                <a:ext uri="{FF2B5EF4-FFF2-40B4-BE49-F238E27FC236}">
                  <a16:creationId xmlns:a16="http://schemas.microsoft.com/office/drawing/2014/main" xmlns="" id="{DE4A7A9A-4FAB-4273-B69F-0A69F243B296}"/>
                </a:ext>
              </a:extLst>
            </p:cNvPr>
            <p:cNvSpPr/>
            <p:nvPr/>
          </p:nvSpPr>
          <p:spPr>
            <a:xfrm>
              <a:off x="276937" y="6751903"/>
              <a:ext cx="12601" cy="3427"/>
            </a:xfrm>
            <a:custGeom>
              <a:avLst/>
              <a:gdLst>
                <a:gd name="connsiteX0" fmla="*/ 1832 w 2982"/>
                <a:gd name="connsiteY0" fmla="*/ 0 h 811"/>
                <a:gd name="connsiteX1" fmla="*/ 4 w 2982"/>
                <a:gd name="connsiteY1" fmla="*/ 538 h 811"/>
                <a:gd name="connsiteX2" fmla="*/ 2800 w 2982"/>
                <a:gd name="connsiteY2" fmla="*/ 430 h 811"/>
                <a:gd name="connsiteX3" fmla="*/ 2800 w 2982"/>
                <a:gd name="connsiteY3" fmla="*/ 430 h 811"/>
                <a:gd name="connsiteX4" fmla="*/ 2908 w 2982"/>
                <a:gd name="connsiteY4" fmla="*/ 323 h 811"/>
                <a:gd name="connsiteX5" fmla="*/ 1832 w 2982"/>
                <a:gd name="connsiteY5" fmla="*/ 0 h 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 h="811">
                  <a:moveTo>
                    <a:pt x="1832" y="0"/>
                  </a:moveTo>
                  <a:cubicBezTo>
                    <a:pt x="757" y="0"/>
                    <a:pt x="111" y="323"/>
                    <a:pt x="4" y="538"/>
                  </a:cubicBezTo>
                  <a:cubicBezTo>
                    <a:pt x="-104" y="968"/>
                    <a:pt x="2155" y="860"/>
                    <a:pt x="2800" y="430"/>
                  </a:cubicBezTo>
                  <a:lnTo>
                    <a:pt x="2800" y="430"/>
                  </a:lnTo>
                  <a:cubicBezTo>
                    <a:pt x="2800" y="430"/>
                    <a:pt x="2908" y="323"/>
                    <a:pt x="2908" y="323"/>
                  </a:cubicBezTo>
                  <a:cubicBezTo>
                    <a:pt x="3123" y="215"/>
                    <a:pt x="2908" y="0"/>
                    <a:pt x="18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5" name="任意多边形: 形状 2032">
              <a:extLst>
                <a:ext uri="{FF2B5EF4-FFF2-40B4-BE49-F238E27FC236}">
                  <a16:creationId xmlns:a16="http://schemas.microsoft.com/office/drawing/2014/main" xmlns="" id="{14E41A03-D567-44B4-A274-AA0DD9E654FC}"/>
                </a:ext>
              </a:extLst>
            </p:cNvPr>
            <p:cNvSpPr/>
            <p:nvPr/>
          </p:nvSpPr>
          <p:spPr>
            <a:xfrm>
              <a:off x="321035" y="6750081"/>
              <a:ext cx="17486" cy="3757"/>
            </a:xfrm>
            <a:custGeom>
              <a:avLst/>
              <a:gdLst>
                <a:gd name="connsiteX0" fmla="*/ 0 w 4138"/>
                <a:gd name="connsiteY0" fmla="*/ 860 h 889"/>
                <a:gd name="connsiteX1" fmla="*/ 3227 w 4138"/>
                <a:gd name="connsiteY1" fmla="*/ 538 h 889"/>
                <a:gd name="connsiteX2" fmla="*/ 4087 w 4138"/>
                <a:gd name="connsiteY2" fmla="*/ 215 h 889"/>
                <a:gd name="connsiteX3" fmla="*/ 3442 w 4138"/>
                <a:gd name="connsiteY3" fmla="*/ 0 h 889"/>
                <a:gd name="connsiteX4" fmla="*/ 0 w 4138"/>
                <a:gd name="connsiteY4" fmla="*/ 860 h 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 h="889">
                  <a:moveTo>
                    <a:pt x="0" y="860"/>
                  </a:moveTo>
                  <a:cubicBezTo>
                    <a:pt x="215" y="968"/>
                    <a:pt x="2151" y="753"/>
                    <a:pt x="3227" y="538"/>
                  </a:cubicBezTo>
                  <a:cubicBezTo>
                    <a:pt x="3872" y="430"/>
                    <a:pt x="3980" y="215"/>
                    <a:pt x="4087" y="215"/>
                  </a:cubicBezTo>
                  <a:cubicBezTo>
                    <a:pt x="4195" y="108"/>
                    <a:pt x="4195" y="0"/>
                    <a:pt x="3442" y="0"/>
                  </a:cubicBezTo>
                  <a:cubicBezTo>
                    <a:pt x="2044" y="108"/>
                    <a:pt x="0" y="645"/>
                    <a:pt x="0" y="8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6" name="任意多边形: 形状 2033">
              <a:extLst>
                <a:ext uri="{FF2B5EF4-FFF2-40B4-BE49-F238E27FC236}">
                  <a16:creationId xmlns:a16="http://schemas.microsoft.com/office/drawing/2014/main" xmlns="" id="{2E7E33C1-EC2D-48FF-9A1D-7FA15D7C3E47}"/>
                </a:ext>
              </a:extLst>
            </p:cNvPr>
            <p:cNvSpPr/>
            <p:nvPr/>
          </p:nvSpPr>
          <p:spPr>
            <a:xfrm>
              <a:off x="362852" y="6748062"/>
              <a:ext cx="24542" cy="4289"/>
            </a:xfrm>
            <a:custGeom>
              <a:avLst/>
              <a:gdLst>
                <a:gd name="connsiteX0" fmla="*/ 0 w 5808"/>
                <a:gd name="connsiteY0" fmla="*/ 1016 h 1015"/>
                <a:gd name="connsiteX1" fmla="*/ 3980 w 5808"/>
                <a:gd name="connsiteY1" fmla="*/ 586 h 1015"/>
                <a:gd name="connsiteX2" fmla="*/ 5808 w 5808"/>
                <a:gd name="connsiteY2" fmla="*/ 48 h 1015"/>
                <a:gd name="connsiteX3" fmla="*/ 5378 w 5808"/>
                <a:gd name="connsiteY3" fmla="*/ 48 h 1015"/>
                <a:gd name="connsiteX4" fmla="*/ 0 w 5808"/>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8" h="1015">
                  <a:moveTo>
                    <a:pt x="0" y="1016"/>
                  </a:moveTo>
                  <a:cubicBezTo>
                    <a:pt x="215" y="1016"/>
                    <a:pt x="2366" y="908"/>
                    <a:pt x="3980" y="586"/>
                  </a:cubicBezTo>
                  <a:cubicBezTo>
                    <a:pt x="4732" y="478"/>
                    <a:pt x="5700" y="263"/>
                    <a:pt x="5808" y="48"/>
                  </a:cubicBezTo>
                  <a:cubicBezTo>
                    <a:pt x="5700" y="-60"/>
                    <a:pt x="5485" y="48"/>
                    <a:pt x="5378" y="48"/>
                  </a:cubicBezTo>
                  <a:cubicBezTo>
                    <a:pt x="4087" y="155"/>
                    <a:pt x="215" y="908"/>
                    <a:pt x="0" y="10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7" name="任意多边形: 形状 2034">
              <a:extLst>
                <a:ext uri="{FF2B5EF4-FFF2-40B4-BE49-F238E27FC236}">
                  <a16:creationId xmlns:a16="http://schemas.microsoft.com/office/drawing/2014/main" xmlns="" id="{61DEA8CA-65B1-4319-9C1D-4C251AA84743}"/>
                </a:ext>
              </a:extLst>
            </p:cNvPr>
            <p:cNvSpPr/>
            <p:nvPr/>
          </p:nvSpPr>
          <p:spPr>
            <a:xfrm>
              <a:off x="404208" y="6745991"/>
              <a:ext cx="33175" cy="4543"/>
            </a:xfrm>
            <a:custGeom>
              <a:avLst/>
              <a:gdLst>
                <a:gd name="connsiteX0" fmla="*/ 0 w 7851"/>
                <a:gd name="connsiteY0" fmla="*/ 1076 h 1075"/>
                <a:gd name="connsiteX1" fmla="*/ 4840 w 7851"/>
                <a:gd name="connsiteY1" fmla="*/ 538 h 1075"/>
                <a:gd name="connsiteX2" fmla="*/ 7852 w 7851"/>
                <a:gd name="connsiteY2" fmla="*/ 0 h 1075"/>
                <a:gd name="connsiteX3" fmla="*/ 7529 w 7851"/>
                <a:gd name="connsiteY3" fmla="*/ 0 h 1075"/>
                <a:gd name="connsiteX4" fmla="*/ 0 w 7851"/>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1" h="1075">
                  <a:moveTo>
                    <a:pt x="0" y="1076"/>
                  </a:moveTo>
                  <a:cubicBezTo>
                    <a:pt x="430" y="1076"/>
                    <a:pt x="2796" y="860"/>
                    <a:pt x="4840" y="538"/>
                  </a:cubicBezTo>
                  <a:cubicBezTo>
                    <a:pt x="5700" y="430"/>
                    <a:pt x="7636" y="107"/>
                    <a:pt x="7852" y="0"/>
                  </a:cubicBezTo>
                  <a:cubicBezTo>
                    <a:pt x="7744" y="0"/>
                    <a:pt x="7636" y="0"/>
                    <a:pt x="7529" y="0"/>
                  </a:cubicBezTo>
                  <a:cubicBezTo>
                    <a:pt x="6561" y="0"/>
                    <a:pt x="323" y="968"/>
                    <a:pt x="0"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8" name="任意多边形: 形状 2035">
              <a:extLst>
                <a:ext uri="{FF2B5EF4-FFF2-40B4-BE49-F238E27FC236}">
                  <a16:creationId xmlns:a16="http://schemas.microsoft.com/office/drawing/2014/main" xmlns="" id="{CF7303DB-7D90-43A9-863F-6A79D279DBA4}"/>
                </a:ext>
              </a:extLst>
            </p:cNvPr>
            <p:cNvSpPr/>
            <p:nvPr/>
          </p:nvSpPr>
          <p:spPr>
            <a:xfrm>
              <a:off x="444203" y="6742813"/>
              <a:ext cx="41356" cy="4999"/>
            </a:xfrm>
            <a:custGeom>
              <a:avLst/>
              <a:gdLst>
                <a:gd name="connsiteX0" fmla="*/ 9572 w 9787"/>
                <a:gd name="connsiteY0" fmla="*/ 0 h 1183"/>
                <a:gd name="connsiteX1" fmla="*/ 0 w 9787"/>
                <a:gd name="connsiteY1" fmla="*/ 1183 h 1183"/>
                <a:gd name="connsiteX2" fmla="*/ 5700 w 9787"/>
                <a:gd name="connsiteY2" fmla="*/ 645 h 1183"/>
                <a:gd name="connsiteX3" fmla="*/ 9788 w 9787"/>
                <a:gd name="connsiteY3" fmla="*/ 0 h 1183"/>
                <a:gd name="connsiteX4" fmla="*/ 9572 w 9787"/>
                <a:gd name="connsiteY4" fmla="*/ 0 h 1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7" h="1183">
                  <a:moveTo>
                    <a:pt x="9572" y="0"/>
                  </a:moveTo>
                  <a:cubicBezTo>
                    <a:pt x="8820" y="107"/>
                    <a:pt x="323" y="1183"/>
                    <a:pt x="0" y="1183"/>
                  </a:cubicBezTo>
                  <a:cubicBezTo>
                    <a:pt x="538" y="1183"/>
                    <a:pt x="3119" y="968"/>
                    <a:pt x="5700" y="645"/>
                  </a:cubicBezTo>
                  <a:cubicBezTo>
                    <a:pt x="5808" y="645"/>
                    <a:pt x="9465" y="215"/>
                    <a:pt x="9788" y="0"/>
                  </a:cubicBezTo>
                  <a:cubicBezTo>
                    <a:pt x="9680" y="0"/>
                    <a:pt x="9572" y="0"/>
                    <a:pt x="957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9" name="任意多边形: 形状 2036">
              <a:extLst>
                <a:ext uri="{FF2B5EF4-FFF2-40B4-BE49-F238E27FC236}">
                  <a16:creationId xmlns:a16="http://schemas.microsoft.com/office/drawing/2014/main" xmlns="" id="{8AF79233-5EF8-405B-8871-31DAC355EC50}"/>
                </a:ext>
              </a:extLst>
            </p:cNvPr>
            <p:cNvSpPr/>
            <p:nvPr/>
          </p:nvSpPr>
          <p:spPr>
            <a:xfrm>
              <a:off x="482381" y="6739175"/>
              <a:ext cx="49537" cy="5907"/>
            </a:xfrm>
            <a:custGeom>
              <a:avLst/>
              <a:gdLst>
                <a:gd name="connsiteX0" fmla="*/ 0 w 11723"/>
                <a:gd name="connsiteY0" fmla="*/ 1398 h 1398"/>
                <a:gd name="connsiteX1" fmla="*/ 0 w 11723"/>
                <a:gd name="connsiteY1" fmla="*/ 1398 h 1398"/>
                <a:gd name="connsiteX2" fmla="*/ 1398 w 11723"/>
                <a:gd name="connsiteY2" fmla="*/ 1291 h 1398"/>
                <a:gd name="connsiteX3" fmla="*/ 6561 w 11723"/>
                <a:gd name="connsiteY3" fmla="*/ 753 h 1398"/>
                <a:gd name="connsiteX4" fmla="*/ 11724 w 11723"/>
                <a:gd name="connsiteY4" fmla="*/ 0 h 1398"/>
                <a:gd name="connsiteX5" fmla="*/ 11616 w 11723"/>
                <a:gd name="connsiteY5" fmla="*/ 0 h 1398"/>
                <a:gd name="connsiteX6" fmla="*/ 0 w 11723"/>
                <a:gd name="connsiteY6" fmla="*/ 139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23" h="1398">
                  <a:moveTo>
                    <a:pt x="0" y="1398"/>
                  </a:moveTo>
                  <a:cubicBezTo>
                    <a:pt x="0" y="1398"/>
                    <a:pt x="0" y="1398"/>
                    <a:pt x="0" y="1398"/>
                  </a:cubicBezTo>
                  <a:lnTo>
                    <a:pt x="1398" y="1291"/>
                  </a:lnTo>
                  <a:cubicBezTo>
                    <a:pt x="3119" y="1183"/>
                    <a:pt x="4840" y="968"/>
                    <a:pt x="6561" y="753"/>
                  </a:cubicBezTo>
                  <a:cubicBezTo>
                    <a:pt x="6561" y="753"/>
                    <a:pt x="11293" y="215"/>
                    <a:pt x="11724" y="0"/>
                  </a:cubicBezTo>
                  <a:cubicBezTo>
                    <a:pt x="11724" y="0"/>
                    <a:pt x="11616" y="0"/>
                    <a:pt x="11616" y="0"/>
                  </a:cubicBezTo>
                  <a:cubicBezTo>
                    <a:pt x="7744" y="430"/>
                    <a:pt x="3872" y="968"/>
                    <a:pt x="0"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50" name="任意多边形: 形状 2037">
              <a:extLst>
                <a:ext uri="{FF2B5EF4-FFF2-40B4-BE49-F238E27FC236}">
                  <a16:creationId xmlns:a16="http://schemas.microsoft.com/office/drawing/2014/main" xmlns="" id="{BEA988FD-B9C0-4D41-A67E-F83674445338}"/>
                </a:ext>
              </a:extLst>
            </p:cNvPr>
            <p:cNvSpPr/>
            <p:nvPr/>
          </p:nvSpPr>
          <p:spPr>
            <a:xfrm>
              <a:off x="559190" y="6735085"/>
              <a:ext cx="16362" cy="2269"/>
            </a:xfrm>
            <a:custGeom>
              <a:avLst/>
              <a:gdLst>
                <a:gd name="connsiteX0" fmla="*/ 0 w 3872"/>
                <a:gd name="connsiteY0" fmla="*/ 538 h 537"/>
                <a:gd name="connsiteX1" fmla="*/ 3549 w 3872"/>
                <a:gd name="connsiteY1" fmla="*/ 108 h 537"/>
                <a:gd name="connsiteX2" fmla="*/ 3872 w 3872"/>
                <a:gd name="connsiteY2" fmla="*/ 0 h 537"/>
                <a:gd name="connsiteX3" fmla="*/ 3764 w 3872"/>
                <a:gd name="connsiteY3" fmla="*/ 0 h 537"/>
                <a:gd name="connsiteX4" fmla="*/ 0 w 3872"/>
                <a:gd name="connsiteY4" fmla="*/ 538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2" h="537">
                  <a:moveTo>
                    <a:pt x="0" y="538"/>
                  </a:moveTo>
                  <a:lnTo>
                    <a:pt x="3549" y="108"/>
                  </a:lnTo>
                  <a:cubicBezTo>
                    <a:pt x="3657" y="108"/>
                    <a:pt x="3764" y="108"/>
                    <a:pt x="3872" y="0"/>
                  </a:cubicBezTo>
                  <a:cubicBezTo>
                    <a:pt x="3872" y="0"/>
                    <a:pt x="3764" y="0"/>
                    <a:pt x="3764" y="0"/>
                  </a:cubicBezTo>
                  <a:cubicBezTo>
                    <a:pt x="2474" y="215"/>
                    <a:pt x="1291" y="430"/>
                    <a:pt x="0" y="538"/>
                  </a:cubicBezTo>
                  <a:close/>
                </a:path>
              </a:pathLst>
            </a:custGeom>
            <a:grpFill/>
            <a:ln w="10707" cap="flat">
              <a:noFill/>
              <a:prstDash val="solid"/>
              <a:miter/>
            </a:ln>
          </p:spPr>
          <p:txBody>
            <a:bodyPr rtlCol="0" anchor="ctr"/>
            <a:lstStyle/>
            <a:p>
              <a:endParaRPr lang="zh-CN" altLang="en-US">
                <a:solidFill>
                  <a:prstClr val="black"/>
                </a:solidFill>
              </a:endParaRPr>
            </a:p>
          </p:txBody>
        </p:sp>
      </p:grpSp>
      <p:grpSp>
        <p:nvGrpSpPr>
          <p:cNvPr id="1076" name="组合 1075"/>
          <p:cNvGrpSpPr/>
          <p:nvPr/>
        </p:nvGrpSpPr>
        <p:grpSpPr>
          <a:xfrm rot="10800000">
            <a:off x="8706053" y="177293"/>
            <a:ext cx="3465467" cy="6579393"/>
            <a:chOff x="27436" y="177293"/>
            <a:chExt cx="3465467" cy="6579393"/>
          </a:xfrm>
          <a:gradFill flip="none" rotWithShape="1">
            <a:gsLst>
              <a:gs pos="0">
                <a:schemeClr val="bg1">
                  <a:alpha val="44000"/>
                </a:schemeClr>
              </a:gs>
              <a:gs pos="100000">
                <a:srgbClr val="2CA2FA">
                  <a:alpha val="0"/>
                </a:srgbClr>
              </a:gs>
            </a:gsLst>
            <a:lin ang="18900000" scaled="1"/>
            <a:tileRect/>
          </a:gradFill>
        </p:grpSpPr>
        <p:sp>
          <p:nvSpPr>
            <p:cNvPr id="1080" name="任意多边形: 形状 16">
              <a:extLst>
                <a:ext uri="{FF2B5EF4-FFF2-40B4-BE49-F238E27FC236}">
                  <a16:creationId xmlns:a16="http://schemas.microsoft.com/office/drawing/2014/main" xmlns="" id="{774B7578-049D-4F43-AFB1-F13A7C882183}"/>
                </a:ext>
              </a:extLst>
            </p:cNvPr>
            <p:cNvSpPr/>
            <p:nvPr/>
          </p:nvSpPr>
          <p:spPr>
            <a:xfrm>
              <a:off x="248651" y="2516083"/>
              <a:ext cx="81972" cy="86012"/>
            </a:xfrm>
            <a:custGeom>
              <a:avLst/>
              <a:gdLst>
                <a:gd name="connsiteX0" fmla="*/ 19389 w 19399"/>
                <a:gd name="connsiteY0" fmla="*/ 10971 h 20355"/>
                <a:gd name="connsiteX1" fmla="*/ 9386 w 19399"/>
                <a:gd name="connsiteY1" fmla="*/ 0 h 20355"/>
                <a:gd name="connsiteX2" fmla="*/ 2395 w 19399"/>
                <a:gd name="connsiteY2" fmla="*/ 16779 h 20355"/>
                <a:gd name="connsiteX3" fmla="*/ 19389 w 19399"/>
                <a:gd name="connsiteY3" fmla="*/ 10971 h 20355"/>
              </a:gdLst>
              <a:ahLst/>
              <a:cxnLst>
                <a:cxn ang="0">
                  <a:pos x="connsiteX0" y="connsiteY0"/>
                </a:cxn>
                <a:cxn ang="0">
                  <a:pos x="connsiteX1" y="connsiteY1"/>
                </a:cxn>
                <a:cxn ang="0">
                  <a:pos x="connsiteX2" y="connsiteY2"/>
                </a:cxn>
                <a:cxn ang="0">
                  <a:pos x="connsiteX3" y="connsiteY3"/>
                </a:cxn>
              </a:cxnLst>
              <a:rect l="l" t="t" r="r" b="b"/>
              <a:pathLst>
                <a:path w="19399" h="20355">
                  <a:moveTo>
                    <a:pt x="19389" y="10971"/>
                  </a:moveTo>
                  <a:cubicBezTo>
                    <a:pt x="19604" y="6561"/>
                    <a:pt x="16700" y="215"/>
                    <a:pt x="9386" y="0"/>
                  </a:cubicBezTo>
                  <a:cubicBezTo>
                    <a:pt x="352" y="645"/>
                    <a:pt x="-2553" y="10863"/>
                    <a:pt x="2395" y="16779"/>
                  </a:cubicBezTo>
                  <a:cubicBezTo>
                    <a:pt x="8096" y="23662"/>
                    <a:pt x="18851" y="20005"/>
                    <a:pt x="19389"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1" name="任意多边形: 形状 17">
              <a:extLst>
                <a:ext uri="{FF2B5EF4-FFF2-40B4-BE49-F238E27FC236}">
                  <a16:creationId xmlns:a16="http://schemas.microsoft.com/office/drawing/2014/main" xmlns="" id="{25053E64-3C26-4487-BD56-EBCB0FAEDBC0}"/>
                </a:ext>
              </a:extLst>
            </p:cNvPr>
            <p:cNvSpPr/>
            <p:nvPr/>
          </p:nvSpPr>
          <p:spPr>
            <a:xfrm>
              <a:off x="562799" y="2506990"/>
              <a:ext cx="82298" cy="85894"/>
            </a:xfrm>
            <a:custGeom>
              <a:avLst/>
              <a:gdLst>
                <a:gd name="connsiteX0" fmla="*/ 19474 w 19476"/>
                <a:gd name="connsiteY0" fmla="*/ 10863 h 20327"/>
                <a:gd name="connsiteX1" fmla="*/ 8934 w 19476"/>
                <a:gd name="connsiteY1" fmla="*/ 0 h 20327"/>
                <a:gd name="connsiteX2" fmla="*/ 2588 w 19476"/>
                <a:gd name="connsiteY2" fmla="*/ 16886 h 20327"/>
                <a:gd name="connsiteX3" fmla="*/ 19474 w 19476"/>
                <a:gd name="connsiteY3" fmla="*/ 10863 h 20327"/>
              </a:gdLst>
              <a:ahLst/>
              <a:cxnLst>
                <a:cxn ang="0">
                  <a:pos x="connsiteX0" y="connsiteY0"/>
                </a:cxn>
                <a:cxn ang="0">
                  <a:pos x="connsiteX1" y="connsiteY1"/>
                </a:cxn>
                <a:cxn ang="0">
                  <a:pos x="connsiteX2" y="connsiteY2"/>
                </a:cxn>
                <a:cxn ang="0">
                  <a:pos x="connsiteX3" y="connsiteY3"/>
                </a:cxn>
              </a:cxnLst>
              <a:rect l="l" t="t" r="r" b="b"/>
              <a:pathLst>
                <a:path w="19476" h="20327">
                  <a:moveTo>
                    <a:pt x="19474" y="10863"/>
                  </a:moveTo>
                  <a:cubicBezTo>
                    <a:pt x="19582" y="6453"/>
                    <a:pt x="16355" y="108"/>
                    <a:pt x="8934" y="0"/>
                  </a:cubicBezTo>
                  <a:cubicBezTo>
                    <a:pt x="7" y="753"/>
                    <a:pt x="-2467" y="10971"/>
                    <a:pt x="2588" y="16886"/>
                  </a:cubicBezTo>
                  <a:cubicBezTo>
                    <a:pt x="8611" y="23662"/>
                    <a:pt x="19259" y="19790"/>
                    <a:pt x="19474"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2" name="任意多边形: 形状 18">
              <a:extLst>
                <a:ext uri="{FF2B5EF4-FFF2-40B4-BE49-F238E27FC236}">
                  <a16:creationId xmlns:a16="http://schemas.microsoft.com/office/drawing/2014/main" xmlns="" id="{54A3B88C-64BB-44A0-AC73-EB6DE8355E99}"/>
                </a:ext>
              </a:extLst>
            </p:cNvPr>
            <p:cNvSpPr/>
            <p:nvPr/>
          </p:nvSpPr>
          <p:spPr>
            <a:xfrm>
              <a:off x="875971" y="2495175"/>
              <a:ext cx="81808" cy="85459"/>
            </a:xfrm>
            <a:custGeom>
              <a:avLst/>
              <a:gdLst>
                <a:gd name="connsiteX0" fmla="*/ 19360 w 19360"/>
                <a:gd name="connsiteY0" fmla="*/ 10756 h 20224"/>
                <a:gd name="connsiteX1" fmla="*/ 8496 w 19360"/>
                <a:gd name="connsiteY1" fmla="*/ 0 h 20224"/>
                <a:gd name="connsiteX2" fmla="*/ 3656 w 19360"/>
                <a:gd name="connsiteY2" fmla="*/ 17532 h 20224"/>
                <a:gd name="connsiteX3" fmla="*/ 19360 w 19360"/>
                <a:gd name="connsiteY3" fmla="*/ 10756 h 20224"/>
              </a:gdLst>
              <a:ahLst/>
              <a:cxnLst>
                <a:cxn ang="0">
                  <a:pos x="connsiteX0" y="connsiteY0"/>
                </a:cxn>
                <a:cxn ang="0">
                  <a:pos x="connsiteX1" y="connsiteY1"/>
                </a:cxn>
                <a:cxn ang="0">
                  <a:pos x="connsiteX2" y="connsiteY2"/>
                </a:cxn>
                <a:cxn ang="0">
                  <a:pos x="connsiteX3" y="connsiteY3"/>
                </a:cxn>
              </a:cxnLst>
              <a:rect l="l" t="t" r="r" b="b"/>
              <a:pathLst>
                <a:path w="19360" h="20224">
                  <a:moveTo>
                    <a:pt x="19360" y="10756"/>
                  </a:moveTo>
                  <a:cubicBezTo>
                    <a:pt x="19252" y="6346"/>
                    <a:pt x="15810" y="108"/>
                    <a:pt x="8496" y="0"/>
                  </a:cubicBezTo>
                  <a:cubicBezTo>
                    <a:pt x="-753" y="860"/>
                    <a:pt x="-2582" y="11939"/>
                    <a:pt x="3656" y="17532"/>
                  </a:cubicBezTo>
                  <a:cubicBezTo>
                    <a:pt x="9895" y="23340"/>
                    <a:pt x="19467" y="19145"/>
                    <a:pt x="19360" y="107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3" name="任意多边形: 形状 19">
              <a:extLst>
                <a:ext uri="{FF2B5EF4-FFF2-40B4-BE49-F238E27FC236}">
                  <a16:creationId xmlns:a16="http://schemas.microsoft.com/office/drawing/2014/main" xmlns="" id="{7F50D02E-E320-4FE1-9DED-2C9118B22753}"/>
                </a:ext>
              </a:extLst>
            </p:cNvPr>
            <p:cNvSpPr/>
            <p:nvPr/>
          </p:nvSpPr>
          <p:spPr>
            <a:xfrm>
              <a:off x="1184731" y="2479722"/>
              <a:ext cx="80823" cy="85497"/>
            </a:xfrm>
            <a:custGeom>
              <a:avLst/>
              <a:gdLst>
                <a:gd name="connsiteX0" fmla="*/ 3940 w 19127"/>
                <a:gd name="connsiteY0" fmla="*/ 17639 h 20233"/>
                <a:gd name="connsiteX1" fmla="*/ 19105 w 19127"/>
                <a:gd name="connsiteY1" fmla="*/ 10648 h 20233"/>
                <a:gd name="connsiteX2" fmla="*/ 19105 w 19127"/>
                <a:gd name="connsiteY2" fmla="*/ 10648 h 20233"/>
                <a:gd name="connsiteX3" fmla="*/ 8027 w 19127"/>
                <a:gd name="connsiteY3" fmla="*/ 0 h 20233"/>
                <a:gd name="connsiteX4" fmla="*/ 3940 w 19127"/>
                <a:gd name="connsiteY4" fmla="*/ 17639 h 20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7" h="20233">
                  <a:moveTo>
                    <a:pt x="3940" y="17639"/>
                  </a:moveTo>
                  <a:cubicBezTo>
                    <a:pt x="10393" y="23340"/>
                    <a:pt x="19643" y="19037"/>
                    <a:pt x="19105" y="10648"/>
                  </a:cubicBezTo>
                  <a:lnTo>
                    <a:pt x="19105" y="10648"/>
                  </a:lnTo>
                  <a:cubicBezTo>
                    <a:pt x="18890" y="6238"/>
                    <a:pt x="15233" y="0"/>
                    <a:pt x="8027" y="0"/>
                  </a:cubicBezTo>
                  <a:cubicBezTo>
                    <a:pt x="-1115" y="1076"/>
                    <a:pt x="-2406" y="12154"/>
                    <a:pt x="3940" y="176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4" name="任意多边形: 形状 20">
              <a:extLst>
                <a:ext uri="{FF2B5EF4-FFF2-40B4-BE49-F238E27FC236}">
                  <a16:creationId xmlns:a16="http://schemas.microsoft.com/office/drawing/2014/main" xmlns="" id="{1D192C42-3AB4-4412-B834-952491168719}"/>
                </a:ext>
              </a:extLst>
            </p:cNvPr>
            <p:cNvSpPr/>
            <p:nvPr/>
          </p:nvSpPr>
          <p:spPr>
            <a:xfrm>
              <a:off x="1487348" y="2461535"/>
              <a:ext cx="79230" cy="85180"/>
            </a:xfrm>
            <a:custGeom>
              <a:avLst/>
              <a:gdLst>
                <a:gd name="connsiteX0" fmla="*/ 4172 w 18750"/>
                <a:gd name="connsiteY0" fmla="*/ 17641 h 20158"/>
                <a:gd name="connsiteX1" fmla="*/ 18692 w 18750"/>
                <a:gd name="connsiteY1" fmla="*/ 10434 h 20158"/>
                <a:gd name="connsiteX2" fmla="*/ 7399 w 18750"/>
                <a:gd name="connsiteY2" fmla="*/ 1 h 20158"/>
                <a:gd name="connsiteX3" fmla="*/ 4172 w 18750"/>
                <a:gd name="connsiteY3" fmla="*/ 17641 h 20158"/>
              </a:gdLst>
              <a:ahLst/>
              <a:cxnLst>
                <a:cxn ang="0">
                  <a:pos x="connsiteX0" y="connsiteY0"/>
                </a:cxn>
                <a:cxn ang="0">
                  <a:pos x="connsiteX1" y="connsiteY1"/>
                </a:cxn>
                <a:cxn ang="0">
                  <a:pos x="connsiteX2" y="connsiteY2"/>
                </a:cxn>
                <a:cxn ang="0">
                  <a:pos x="connsiteX3" y="connsiteY3"/>
                </a:cxn>
              </a:cxnLst>
              <a:rect l="l" t="t" r="r" b="b"/>
              <a:pathLst>
                <a:path w="18750" h="20158">
                  <a:moveTo>
                    <a:pt x="4172" y="17641"/>
                  </a:moveTo>
                  <a:cubicBezTo>
                    <a:pt x="10733" y="23233"/>
                    <a:pt x="19552" y="18931"/>
                    <a:pt x="18692" y="10434"/>
                  </a:cubicBezTo>
                  <a:cubicBezTo>
                    <a:pt x="18262" y="6025"/>
                    <a:pt x="14497" y="-106"/>
                    <a:pt x="7399" y="1"/>
                  </a:cubicBezTo>
                  <a:cubicBezTo>
                    <a:pt x="-1421" y="1077"/>
                    <a:pt x="-2174" y="12155"/>
                    <a:pt x="4172" y="1764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5" name="任意多边形: 形状 21">
              <a:extLst>
                <a:ext uri="{FF2B5EF4-FFF2-40B4-BE49-F238E27FC236}">
                  <a16:creationId xmlns:a16="http://schemas.microsoft.com/office/drawing/2014/main" xmlns="" id="{744886A1-88BC-463D-93AB-9423E4CEF4EB}"/>
                </a:ext>
              </a:extLst>
            </p:cNvPr>
            <p:cNvSpPr/>
            <p:nvPr/>
          </p:nvSpPr>
          <p:spPr>
            <a:xfrm>
              <a:off x="1780026" y="2439706"/>
              <a:ext cx="76344" cy="85133"/>
            </a:xfrm>
            <a:custGeom>
              <a:avLst/>
              <a:gdLst>
                <a:gd name="connsiteX0" fmla="*/ 17942 w 18067"/>
                <a:gd name="connsiteY0" fmla="*/ 10331 h 20147"/>
                <a:gd name="connsiteX1" fmla="*/ 6756 w 18067"/>
                <a:gd name="connsiteY1" fmla="*/ 6 h 20147"/>
                <a:gd name="connsiteX2" fmla="*/ 5896 w 18067"/>
                <a:gd name="connsiteY2" fmla="*/ 113 h 20147"/>
                <a:gd name="connsiteX3" fmla="*/ 5251 w 18067"/>
                <a:gd name="connsiteY3" fmla="*/ 18290 h 20147"/>
                <a:gd name="connsiteX4" fmla="*/ 17942 w 18067"/>
                <a:gd name="connsiteY4" fmla="*/ 10331 h 20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7" h="20147">
                  <a:moveTo>
                    <a:pt x="17942" y="10331"/>
                  </a:moveTo>
                  <a:cubicBezTo>
                    <a:pt x="17297" y="5921"/>
                    <a:pt x="13425" y="-210"/>
                    <a:pt x="6756" y="6"/>
                  </a:cubicBezTo>
                  <a:cubicBezTo>
                    <a:pt x="6541" y="6"/>
                    <a:pt x="6111" y="113"/>
                    <a:pt x="5896" y="113"/>
                  </a:cubicBezTo>
                  <a:cubicBezTo>
                    <a:pt x="-1633" y="1619"/>
                    <a:pt x="-2063" y="13020"/>
                    <a:pt x="5251" y="18290"/>
                  </a:cubicBezTo>
                  <a:cubicBezTo>
                    <a:pt x="11704" y="22915"/>
                    <a:pt x="19125" y="18398"/>
                    <a:pt x="17942"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6" name="任意多边形: 形状 31">
              <a:extLst>
                <a:ext uri="{FF2B5EF4-FFF2-40B4-BE49-F238E27FC236}">
                  <a16:creationId xmlns:a16="http://schemas.microsoft.com/office/drawing/2014/main" xmlns="" id="{94876CDF-AD8B-40AA-AFA3-048C30698E2B}"/>
                </a:ext>
              </a:extLst>
            </p:cNvPr>
            <p:cNvSpPr/>
            <p:nvPr/>
          </p:nvSpPr>
          <p:spPr>
            <a:xfrm>
              <a:off x="76749" y="2713782"/>
              <a:ext cx="83502" cy="87690"/>
            </a:xfrm>
            <a:custGeom>
              <a:avLst/>
              <a:gdLst>
                <a:gd name="connsiteX0" fmla="*/ 19737 w 19761"/>
                <a:gd name="connsiteY0" fmla="*/ 11293 h 20752"/>
                <a:gd name="connsiteX1" fmla="*/ 9734 w 19761"/>
                <a:gd name="connsiteY1" fmla="*/ 0 h 20752"/>
                <a:gd name="connsiteX2" fmla="*/ 2313 w 19761"/>
                <a:gd name="connsiteY2" fmla="*/ 17101 h 20752"/>
                <a:gd name="connsiteX3" fmla="*/ 19737 w 19761"/>
                <a:gd name="connsiteY3" fmla="*/ 11293 h 20752"/>
              </a:gdLst>
              <a:ahLst/>
              <a:cxnLst>
                <a:cxn ang="0">
                  <a:pos x="connsiteX0" y="connsiteY0"/>
                </a:cxn>
                <a:cxn ang="0">
                  <a:pos x="connsiteX1" y="connsiteY1"/>
                </a:cxn>
                <a:cxn ang="0">
                  <a:pos x="connsiteX2" y="connsiteY2"/>
                </a:cxn>
                <a:cxn ang="0">
                  <a:pos x="connsiteX3" y="connsiteY3"/>
                </a:cxn>
              </a:cxnLst>
              <a:rect l="l" t="t" r="r" b="b"/>
              <a:pathLst>
                <a:path w="19761" h="20752">
                  <a:moveTo>
                    <a:pt x="19737" y="11293"/>
                  </a:moveTo>
                  <a:cubicBezTo>
                    <a:pt x="20060" y="6776"/>
                    <a:pt x="17263" y="323"/>
                    <a:pt x="9734" y="0"/>
                  </a:cubicBezTo>
                  <a:cubicBezTo>
                    <a:pt x="592" y="645"/>
                    <a:pt x="-2635" y="11078"/>
                    <a:pt x="2313" y="17101"/>
                  </a:cubicBezTo>
                  <a:cubicBezTo>
                    <a:pt x="7906" y="24092"/>
                    <a:pt x="18984" y="20436"/>
                    <a:pt x="19737"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7" name="任意多边形: 形状 32">
              <a:extLst>
                <a:ext uri="{FF2B5EF4-FFF2-40B4-BE49-F238E27FC236}">
                  <a16:creationId xmlns:a16="http://schemas.microsoft.com/office/drawing/2014/main" xmlns="" id="{49DBA4FA-BDC4-47EF-9584-2E07BD9072D2}"/>
                </a:ext>
              </a:extLst>
            </p:cNvPr>
            <p:cNvSpPr/>
            <p:nvPr/>
          </p:nvSpPr>
          <p:spPr>
            <a:xfrm>
              <a:off x="397561" y="2706510"/>
              <a:ext cx="83954" cy="87677"/>
            </a:xfrm>
            <a:custGeom>
              <a:avLst/>
              <a:gdLst>
                <a:gd name="connsiteX0" fmla="*/ 2541 w 19868"/>
                <a:gd name="connsiteY0" fmla="*/ 17209 h 20749"/>
                <a:gd name="connsiteX1" fmla="*/ 19858 w 19868"/>
                <a:gd name="connsiteY1" fmla="*/ 11186 h 20749"/>
                <a:gd name="connsiteX2" fmla="*/ 19858 w 19868"/>
                <a:gd name="connsiteY2" fmla="*/ 11186 h 20749"/>
                <a:gd name="connsiteX3" fmla="*/ 9425 w 19868"/>
                <a:gd name="connsiteY3" fmla="*/ 0 h 20749"/>
                <a:gd name="connsiteX4" fmla="*/ 2541 w 19868"/>
                <a:gd name="connsiteY4" fmla="*/ 17209 h 20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8" h="20749">
                  <a:moveTo>
                    <a:pt x="2541" y="17209"/>
                  </a:moveTo>
                  <a:cubicBezTo>
                    <a:pt x="8457" y="24092"/>
                    <a:pt x="19428" y="20328"/>
                    <a:pt x="19858" y="11186"/>
                  </a:cubicBezTo>
                  <a:lnTo>
                    <a:pt x="19858" y="11186"/>
                  </a:lnTo>
                  <a:cubicBezTo>
                    <a:pt x="20073" y="6668"/>
                    <a:pt x="16954" y="215"/>
                    <a:pt x="9425" y="0"/>
                  </a:cubicBezTo>
                  <a:cubicBezTo>
                    <a:pt x="283" y="753"/>
                    <a:pt x="-2621" y="11186"/>
                    <a:pt x="2541"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8" name="任意多边形: 形状 33">
              <a:extLst>
                <a:ext uri="{FF2B5EF4-FFF2-40B4-BE49-F238E27FC236}">
                  <a16:creationId xmlns:a16="http://schemas.microsoft.com/office/drawing/2014/main" xmlns="" id="{A4B985B1-6D6D-4A35-85CF-2E54DF0EA61F}"/>
                </a:ext>
              </a:extLst>
            </p:cNvPr>
            <p:cNvSpPr/>
            <p:nvPr/>
          </p:nvSpPr>
          <p:spPr>
            <a:xfrm>
              <a:off x="718525" y="2696060"/>
              <a:ext cx="83823" cy="87440"/>
            </a:xfrm>
            <a:custGeom>
              <a:avLst/>
              <a:gdLst>
                <a:gd name="connsiteX0" fmla="*/ 19835 w 19837"/>
                <a:gd name="connsiteY0" fmla="*/ 11078 h 20693"/>
                <a:gd name="connsiteX1" fmla="*/ 9080 w 19837"/>
                <a:gd name="connsiteY1" fmla="*/ 0 h 20693"/>
                <a:gd name="connsiteX2" fmla="*/ 2734 w 19837"/>
                <a:gd name="connsiteY2" fmla="*/ 17209 h 20693"/>
                <a:gd name="connsiteX3" fmla="*/ 19835 w 19837"/>
                <a:gd name="connsiteY3" fmla="*/ 11078 h 20693"/>
              </a:gdLst>
              <a:ahLst/>
              <a:cxnLst>
                <a:cxn ang="0">
                  <a:pos x="connsiteX0" y="connsiteY0"/>
                </a:cxn>
                <a:cxn ang="0">
                  <a:pos x="connsiteX1" y="connsiteY1"/>
                </a:cxn>
                <a:cxn ang="0">
                  <a:pos x="connsiteX2" y="connsiteY2"/>
                </a:cxn>
                <a:cxn ang="0">
                  <a:pos x="connsiteX3" y="connsiteY3"/>
                </a:cxn>
              </a:cxnLst>
              <a:rect l="l" t="t" r="r" b="b"/>
              <a:pathLst>
                <a:path w="19837" h="20693">
                  <a:moveTo>
                    <a:pt x="19835" y="11078"/>
                  </a:moveTo>
                  <a:cubicBezTo>
                    <a:pt x="19943" y="6561"/>
                    <a:pt x="16609" y="108"/>
                    <a:pt x="9080" y="0"/>
                  </a:cubicBezTo>
                  <a:cubicBezTo>
                    <a:pt x="-63" y="860"/>
                    <a:pt x="-2536" y="11293"/>
                    <a:pt x="2734" y="17209"/>
                  </a:cubicBezTo>
                  <a:cubicBezTo>
                    <a:pt x="8865" y="24092"/>
                    <a:pt x="19728" y="20113"/>
                    <a:pt x="19835"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9" name="任意多边形: 形状 34">
              <a:extLst>
                <a:ext uri="{FF2B5EF4-FFF2-40B4-BE49-F238E27FC236}">
                  <a16:creationId xmlns:a16="http://schemas.microsoft.com/office/drawing/2014/main" xmlns="" id="{F9FECB0D-BEBA-42FF-9106-CC75460CE85E}"/>
                </a:ext>
              </a:extLst>
            </p:cNvPr>
            <p:cNvSpPr/>
            <p:nvPr/>
          </p:nvSpPr>
          <p:spPr>
            <a:xfrm>
              <a:off x="1037013" y="2681968"/>
              <a:ext cx="83025" cy="87842"/>
            </a:xfrm>
            <a:custGeom>
              <a:avLst/>
              <a:gdLst>
                <a:gd name="connsiteX0" fmla="*/ 19645 w 19648"/>
                <a:gd name="connsiteY0" fmla="*/ 10971 h 20788"/>
                <a:gd name="connsiteX1" fmla="*/ 8674 w 19648"/>
                <a:gd name="connsiteY1" fmla="*/ 0 h 20788"/>
                <a:gd name="connsiteX2" fmla="*/ 3727 w 19648"/>
                <a:gd name="connsiteY2" fmla="*/ 17962 h 20788"/>
                <a:gd name="connsiteX3" fmla="*/ 19645 w 19648"/>
                <a:gd name="connsiteY3" fmla="*/ 10971 h 20788"/>
              </a:gdLst>
              <a:ahLst/>
              <a:cxnLst>
                <a:cxn ang="0">
                  <a:pos x="connsiteX0" y="connsiteY0"/>
                </a:cxn>
                <a:cxn ang="0">
                  <a:pos x="connsiteX1" y="connsiteY1"/>
                </a:cxn>
                <a:cxn ang="0">
                  <a:pos x="connsiteX2" y="connsiteY2"/>
                </a:cxn>
                <a:cxn ang="0">
                  <a:pos x="connsiteX3" y="connsiteY3"/>
                </a:cxn>
              </a:cxnLst>
              <a:rect l="l" t="t" r="r" b="b"/>
              <a:pathLst>
                <a:path w="19648" h="20788">
                  <a:moveTo>
                    <a:pt x="19645" y="10971"/>
                  </a:moveTo>
                  <a:cubicBezTo>
                    <a:pt x="19538" y="6453"/>
                    <a:pt x="16096" y="108"/>
                    <a:pt x="8674" y="0"/>
                  </a:cubicBezTo>
                  <a:cubicBezTo>
                    <a:pt x="-791" y="968"/>
                    <a:pt x="-2619" y="12369"/>
                    <a:pt x="3727" y="17962"/>
                  </a:cubicBezTo>
                  <a:cubicBezTo>
                    <a:pt x="10288" y="23985"/>
                    <a:pt x="19860" y="19790"/>
                    <a:pt x="19645"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0" name="任意多边形: 形状 35">
              <a:extLst>
                <a:ext uri="{FF2B5EF4-FFF2-40B4-BE49-F238E27FC236}">
                  <a16:creationId xmlns:a16="http://schemas.microsoft.com/office/drawing/2014/main" xmlns="" id="{7ABCE59E-1FBD-4694-A47B-58F0B132D3F6}"/>
                </a:ext>
              </a:extLst>
            </p:cNvPr>
            <p:cNvSpPr/>
            <p:nvPr/>
          </p:nvSpPr>
          <p:spPr>
            <a:xfrm>
              <a:off x="1350662" y="2665602"/>
              <a:ext cx="81233" cy="87039"/>
            </a:xfrm>
            <a:custGeom>
              <a:avLst/>
              <a:gdLst>
                <a:gd name="connsiteX0" fmla="*/ 3822 w 19224"/>
                <a:gd name="connsiteY0" fmla="*/ 17963 h 20598"/>
                <a:gd name="connsiteX1" fmla="*/ 19203 w 19224"/>
                <a:gd name="connsiteY1" fmla="*/ 10757 h 20598"/>
                <a:gd name="connsiteX2" fmla="*/ 8017 w 19224"/>
                <a:gd name="connsiteY2" fmla="*/ 1 h 20598"/>
                <a:gd name="connsiteX3" fmla="*/ 3822 w 19224"/>
                <a:gd name="connsiteY3" fmla="*/ 17963 h 20598"/>
              </a:gdLst>
              <a:ahLst/>
              <a:cxnLst>
                <a:cxn ang="0">
                  <a:pos x="connsiteX0" y="connsiteY0"/>
                </a:cxn>
                <a:cxn ang="0">
                  <a:pos x="connsiteX1" y="connsiteY1"/>
                </a:cxn>
                <a:cxn ang="0">
                  <a:pos x="connsiteX2" y="connsiteY2"/>
                </a:cxn>
                <a:cxn ang="0">
                  <a:pos x="connsiteX3" y="connsiteY3"/>
                </a:cxn>
              </a:cxnLst>
              <a:rect l="l" t="t" r="r" b="b"/>
              <a:pathLst>
                <a:path w="19224" h="20598">
                  <a:moveTo>
                    <a:pt x="3822" y="17963"/>
                  </a:moveTo>
                  <a:cubicBezTo>
                    <a:pt x="10275" y="23771"/>
                    <a:pt x="19740" y="19361"/>
                    <a:pt x="19203" y="10757"/>
                  </a:cubicBezTo>
                  <a:cubicBezTo>
                    <a:pt x="18987" y="6240"/>
                    <a:pt x="15330" y="-106"/>
                    <a:pt x="8017" y="1"/>
                  </a:cubicBezTo>
                  <a:cubicBezTo>
                    <a:pt x="-1018" y="969"/>
                    <a:pt x="-2416" y="12370"/>
                    <a:pt x="3822" y="179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1" name="任意多边形: 形状 36">
              <a:extLst>
                <a:ext uri="{FF2B5EF4-FFF2-40B4-BE49-F238E27FC236}">
                  <a16:creationId xmlns:a16="http://schemas.microsoft.com/office/drawing/2014/main" xmlns="" id="{42342811-5E59-4B71-B3A7-1D77FF3985C1}"/>
                </a:ext>
              </a:extLst>
            </p:cNvPr>
            <p:cNvSpPr/>
            <p:nvPr/>
          </p:nvSpPr>
          <p:spPr>
            <a:xfrm>
              <a:off x="1655869" y="2645150"/>
              <a:ext cx="79720" cy="86883"/>
            </a:xfrm>
            <a:custGeom>
              <a:avLst/>
              <a:gdLst>
                <a:gd name="connsiteX0" fmla="*/ 18822 w 18866"/>
                <a:gd name="connsiteY0" fmla="*/ 10649 h 20561"/>
                <a:gd name="connsiteX1" fmla="*/ 7528 w 18866"/>
                <a:gd name="connsiteY1" fmla="*/ 1 h 20561"/>
                <a:gd name="connsiteX2" fmla="*/ 4087 w 18866"/>
                <a:gd name="connsiteY2" fmla="*/ 18071 h 20561"/>
                <a:gd name="connsiteX3" fmla="*/ 18822 w 18866"/>
                <a:gd name="connsiteY3" fmla="*/ 10649 h 20561"/>
              </a:gdLst>
              <a:ahLst/>
              <a:cxnLst>
                <a:cxn ang="0">
                  <a:pos x="connsiteX0" y="connsiteY0"/>
                </a:cxn>
                <a:cxn ang="0">
                  <a:pos x="connsiteX1" y="connsiteY1"/>
                </a:cxn>
                <a:cxn ang="0">
                  <a:pos x="connsiteX2" y="connsiteY2"/>
                </a:cxn>
                <a:cxn ang="0">
                  <a:pos x="connsiteX3" y="connsiteY3"/>
                </a:cxn>
              </a:cxnLst>
              <a:rect l="l" t="t" r="r" b="b"/>
              <a:pathLst>
                <a:path w="18866" h="20561">
                  <a:moveTo>
                    <a:pt x="18822" y="10649"/>
                  </a:moveTo>
                  <a:cubicBezTo>
                    <a:pt x="18391" y="6132"/>
                    <a:pt x="14735" y="-106"/>
                    <a:pt x="7528" y="1"/>
                  </a:cubicBezTo>
                  <a:cubicBezTo>
                    <a:pt x="-1291" y="1184"/>
                    <a:pt x="-2259" y="12478"/>
                    <a:pt x="4087" y="18071"/>
                  </a:cubicBezTo>
                  <a:cubicBezTo>
                    <a:pt x="10647" y="23664"/>
                    <a:pt x="19575" y="19254"/>
                    <a:pt x="18822" y="106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2" name="任意多边形: 形状 37">
              <a:extLst>
                <a:ext uri="{FF2B5EF4-FFF2-40B4-BE49-F238E27FC236}">
                  <a16:creationId xmlns:a16="http://schemas.microsoft.com/office/drawing/2014/main" xmlns="" id="{C5D54847-C8DD-4BA4-A8B1-0482F8417321}"/>
                </a:ext>
              </a:extLst>
            </p:cNvPr>
            <p:cNvSpPr/>
            <p:nvPr/>
          </p:nvSpPr>
          <p:spPr>
            <a:xfrm>
              <a:off x="1735403" y="2690149"/>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093" name="任意多边形: 形状 38">
              <a:extLst>
                <a:ext uri="{FF2B5EF4-FFF2-40B4-BE49-F238E27FC236}">
                  <a16:creationId xmlns:a16="http://schemas.microsoft.com/office/drawing/2014/main" xmlns="" id="{4D4DB2FD-6133-4EC2-9CFF-E79D26D22163}"/>
                </a:ext>
              </a:extLst>
            </p:cNvPr>
            <p:cNvSpPr/>
            <p:nvPr/>
          </p:nvSpPr>
          <p:spPr>
            <a:xfrm>
              <a:off x="1948319" y="2621499"/>
              <a:ext cx="74235" cy="87326"/>
            </a:xfrm>
            <a:custGeom>
              <a:avLst/>
              <a:gdLst>
                <a:gd name="connsiteX0" fmla="*/ 17480 w 17568"/>
                <a:gd name="connsiteY0" fmla="*/ 10546 h 20666"/>
                <a:gd name="connsiteX1" fmla="*/ 6724 w 17568"/>
                <a:gd name="connsiteY1" fmla="*/ 5 h 20666"/>
                <a:gd name="connsiteX2" fmla="*/ 5004 w 17568"/>
                <a:gd name="connsiteY2" fmla="*/ 18720 h 20666"/>
                <a:gd name="connsiteX3" fmla="*/ 17480 w 17568"/>
                <a:gd name="connsiteY3" fmla="*/ 10546 h 20666"/>
              </a:gdLst>
              <a:ahLst/>
              <a:cxnLst>
                <a:cxn ang="0">
                  <a:pos x="connsiteX0" y="connsiteY0"/>
                </a:cxn>
                <a:cxn ang="0">
                  <a:pos x="connsiteX1" y="connsiteY1"/>
                </a:cxn>
                <a:cxn ang="0">
                  <a:pos x="connsiteX2" y="connsiteY2"/>
                </a:cxn>
                <a:cxn ang="0">
                  <a:pos x="connsiteX3" y="connsiteY3"/>
                </a:cxn>
              </a:cxnLst>
              <a:rect l="l" t="t" r="r" b="b"/>
              <a:pathLst>
                <a:path w="17568" h="20666">
                  <a:moveTo>
                    <a:pt x="17480" y="10546"/>
                  </a:moveTo>
                  <a:cubicBezTo>
                    <a:pt x="16942" y="6029"/>
                    <a:pt x="13178" y="-210"/>
                    <a:pt x="6724" y="5"/>
                  </a:cubicBezTo>
                  <a:cubicBezTo>
                    <a:pt x="-1988" y="1296"/>
                    <a:pt x="-1880" y="13557"/>
                    <a:pt x="5004" y="18720"/>
                  </a:cubicBezTo>
                  <a:cubicBezTo>
                    <a:pt x="11242" y="23560"/>
                    <a:pt x="18448" y="18828"/>
                    <a:pt x="17480" y="105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4" name="任意多边形: 形状 39">
              <a:extLst>
                <a:ext uri="{FF2B5EF4-FFF2-40B4-BE49-F238E27FC236}">
                  <a16:creationId xmlns:a16="http://schemas.microsoft.com/office/drawing/2014/main" xmlns="" id="{ADDBB6DB-99F1-43D2-A9DE-360EFE238B26}"/>
                </a:ext>
              </a:extLst>
            </p:cNvPr>
            <p:cNvSpPr/>
            <p:nvPr/>
          </p:nvSpPr>
          <p:spPr>
            <a:xfrm>
              <a:off x="2214033" y="2596049"/>
              <a:ext cx="68383" cy="87128"/>
            </a:xfrm>
            <a:custGeom>
              <a:avLst/>
              <a:gdLst>
                <a:gd name="connsiteX0" fmla="*/ 5687 w 16183"/>
                <a:gd name="connsiteY0" fmla="*/ 5 h 20619"/>
                <a:gd name="connsiteX1" fmla="*/ 5042 w 16183"/>
                <a:gd name="connsiteY1" fmla="*/ 18720 h 20619"/>
                <a:gd name="connsiteX2" fmla="*/ 16012 w 16183"/>
                <a:gd name="connsiteY2" fmla="*/ 10546 h 20619"/>
                <a:gd name="connsiteX3" fmla="*/ 5687 w 16183"/>
                <a:gd name="connsiteY3" fmla="*/ 5 h 20619"/>
              </a:gdLst>
              <a:ahLst/>
              <a:cxnLst>
                <a:cxn ang="0">
                  <a:pos x="connsiteX0" y="connsiteY0"/>
                </a:cxn>
                <a:cxn ang="0">
                  <a:pos x="connsiteX1" y="connsiteY1"/>
                </a:cxn>
                <a:cxn ang="0">
                  <a:pos x="connsiteX2" y="connsiteY2"/>
                </a:cxn>
                <a:cxn ang="0">
                  <a:pos x="connsiteX3" y="connsiteY3"/>
                </a:cxn>
              </a:cxnLst>
              <a:rect l="l" t="t" r="r" b="b"/>
              <a:pathLst>
                <a:path w="16183" h="20619">
                  <a:moveTo>
                    <a:pt x="5687" y="5"/>
                  </a:moveTo>
                  <a:cubicBezTo>
                    <a:pt x="-2164" y="1404"/>
                    <a:pt x="-1412" y="13557"/>
                    <a:pt x="5042" y="18720"/>
                  </a:cubicBezTo>
                  <a:cubicBezTo>
                    <a:pt x="11065" y="23453"/>
                    <a:pt x="17303" y="18828"/>
                    <a:pt x="16012" y="10546"/>
                  </a:cubicBezTo>
                  <a:cubicBezTo>
                    <a:pt x="15260" y="6029"/>
                    <a:pt x="11603" y="-210"/>
                    <a:pt x="5687"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5" name="任意多边形: 形状 40">
              <a:extLst>
                <a:ext uri="{FF2B5EF4-FFF2-40B4-BE49-F238E27FC236}">
                  <a16:creationId xmlns:a16="http://schemas.microsoft.com/office/drawing/2014/main" xmlns="" id="{95C099C8-AD91-4E22-81AB-A4FA50DF61BE}"/>
                </a:ext>
              </a:extLst>
            </p:cNvPr>
            <p:cNvSpPr/>
            <p:nvPr/>
          </p:nvSpPr>
          <p:spPr>
            <a:xfrm>
              <a:off x="2452927" y="2569208"/>
              <a:ext cx="62040" cy="86452"/>
            </a:xfrm>
            <a:custGeom>
              <a:avLst/>
              <a:gdLst>
                <a:gd name="connsiteX0" fmla="*/ 4651 w 14682"/>
                <a:gd name="connsiteY0" fmla="*/ 12 h 20459"/>
                <a:gd name="connsiteX1" fmla="*/ 5620 w 14682"/>
                <a:gd name="connsiteY1" fmla="*/ 19157 h 20459"/>
                <a:gd name="connsiteX2" fmla="*/ 14439 w 14682"/>
                <a:gd name="connsiteY2" fmla="*/ 10337 h 20459"/>
                <a:gd name="connsiteX3" fmla="*/ 4651 w 14682"/>
                <a:gd name="connsiteY3" fmla="*/ 12 h 20459"/>
              </a:gdLst>
              <a:ahLst/>
              <a:cxnLst>
                <a:cxn ang="0">
                  <a:pos x="connsiteX0" y="connsiteY0"/>
                </a:cxn>
                <a:cxn ang="0">
                  <a:pos x="connsiteX1" y="connsiteY1"/>
                </a:cxn>
                <a:cxn ang="0">
                  <a:pos x="connsiteX2" y="connsiteY2"/>
                </a:cxn>
                <a:cxn ang="0">
                  <a:pos x="connsiteX3" y="connsiteY3"/>
                </a:cxn>
              </a:cxnLst>
              <a:rect l="l" t="t" r="r" b="b"/>
              <a:pathLst>
                <a:path w="14682" h="20459">
                  <a:moveTo>
                    <a:pt x="4651" y="12"/>
                  </a:moveTo>
                  <a:cubicBezTo>
                    <a:pt x="-2555" y="1518"/>
                    <a:pt x="-726" y="14747"/>
                    <a:pt x="5620" y="19157"/>
                  </a:cubicBezTo>
                  <a:cubicBezTo>
                    <a:pt x="10997" y="22921"/>
                    <a:pt x="15837" y="18081"/>
                    <a:pt x="14439" y="10337"/>
                  </a:cubicBezTo>
                  <a:cubicBezTo>
                    <a:pt x="13579" y="5928"/>
                    <a:pt x="10029" y="-311"/>
                    <a:pt x="4651"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6" name="任意多边形: 形状 41">
              <a:extLst>
                <a:ext uri="{FF2B5EF4-FFF2-40B4-BE49-F238E27FC236}">
                  <a16:creationId xmlns:a16="http://schemas.microsoft.com/office/drawing/2014/main" xmlns="" id="{C95F3F4F-D203-4F89-8195-BDF52430E9F5}"/>
                </a:ext>
              </a:extLst>
            </p:cNvPr>
            <p:cNvSpPr/>
            <p:nvPr/>
          </p:nvSpPr>
          <p:spPr>
            <a:xfrm>
              <a:off x="2663286" y="2540571"/>
              <a:ext cx="55964" cy="86380"/>
            </a:xfrm>
            <a:custGeom>
              <a:avLst/>
              <a:gdLst>
                <a:gd name="connsiteX0" fmla="*/ 3807 w 13244"/>
                <a:gd name="connsiteY0" fmla="*/ 12 h 20442"/>
                <a:gd name="connsiteX1" fmla="*/ 6280 w 13244"/>
                <a:gd name="connsiteY1" fmla="*/ 19587 h 20442"/>
                <a:gd name="connsiteX2" fmla="*/ 12841 w 13244"/>
                <a:gd name="connsiteY2" fmla="*/ 10338 h 20442"/>
                <a:gd name="connsiteX3" fmla="*/ 3807 w 13244"/>
                <a:gd name="connsiteY3" fmla="*/ 12 h 20442"/>
              </a:gdLst>
              <a:ahLst/>
              <a:cxnLst>
                <a:cxn ang="0">
                  <a:pos x="connsiteX0" y="connsiteY0"/>
                </a:cxn>
                <a:cxn ang="0">
                  <a:pos x="connsiteX1" y="connsiteY1"/>
                </a:cxn>
                <a:cxn ang="0">
                  <a:pos x="connsiteX2" y="connsiteY2"/>
                </a:cxn>
                <a:cxn ang="0">
                  <a:pos x="connsiteX3" y="connsiteY3"/>
                </a:cxn>
              </a:cxnLst>
              <a:rect l="l" t="t" r="r" b="b"/>
              <a:pathLst>
                <a:path w="13244" h="20442">
                  <a:moveTo>
                    <a:pt x="3807" y="12"/>
                  </a:moveTo>
                  <a:cubicBezTo>
                    <a:pt x="-2862" y="1626"/>
                    <a:pt x="42" y="15823"/>
                    <a:pt x="6280" y="19587"/>
                  </a:cubicBezTo>
                  <a:cubicBezTo>
                    <a:pt x="11013" y="22491"/>
                    <a:pt x="14455" y="17651"/>
                    <a:pt x="12841" y="10338"/>
                  </a:cubicBezTo>
                  <a:cubicBezTo>
                    <a:pt x="11981" y="5820"/>
                    <a:pt x="8432" y="-310"/>
                    <a:pt x="380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5" name="任意多边形: 形状 42">
              <a:extLst>
                <a:ext uri="{FF2B5EF4-FFF2-40B4-BE49-F238E27FC236}">
                  <a16:creationId xmlns:a16="http://schemas.microsoft.com/office/drawing/2014/main" xmlns="" id="{55415126-CC21-42CC-93E2-CFCDCB699659}"/>
                </a:ext>
              </a:extLst>
            </p:cNvPr>
            <p:cNvSpPr/>
            <p:nvPr/>
          </p:nvSpPr>
          <p:spPr>
            <a:xfrm>
              <a:off x="2845346" y="2510577"/>
              <a:ext cx="50103" cy="86126"/>
            </a:xfrm>
            <a:custGeom>
              <a:avLst/>
              <a:gdLst>
                <a:gd name="connsiteX0" fmla="*/ 6756 w 11857"/>
                <a:gd name="connsiteY0" fmla="*/ 19910 h 20382"/>
                <a:gd name="connsiteX1" fmla="*/ 11274 w 11857"/>
                <a:gd name="connsiteY1" fmla="*/ 10230 h 20382"/>
                <a:gd name="connsiteX2" fmla="*/ 2884 w 11857"/>
                <a:gd name="connsiteY2" fmla="*/ 12 h 20382"/>
                <a:gd name="connsiteX3" fmla="*/ 2347 w 11857"/>
                <a:gd name="connsiteY3" fmla="*/ 120 h 20382"/>
                <a:gd name="connsiteX4" fmla="*/ 6756 w 11857"/>
                <a:gd name="connsiteY4" fmla="*/ 1991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57" h="20382">
                  <a:moveTo>
                    <a:pt x="6756" y="19910"/>
                  </a:moveTo>
                  <a:cubicBezTo>
                    <a:pt x="10736" y="21954"/>
                    <a:pt x="12995" y="17114"/>
                    <a:pt x="11274" y="10230"/>
                  </a:cubicBezTo>
                  <a:cubicBezTo>
                    <a:pt x="10198" y="5820"/>
                    <a:pt x="6864" y="-310"/>
                    <a:pt x="2884" y="12"/>
                  </a:cubicBezTo>
                  <a:cubicBezTo>
                    <a:pt x="2777" y="12"/>
                    <a:pt x="2562" y="120"/>
                    <a:pt x="2347" y="120"/>
                  </a:cubicBezTo>
                  <a:cubicBezTo>
                    <a:pt x="-2493" y="2271"/>
                    <a:pt x="733" y="16791"/>
                    <a:pt x="6756" y="199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6" name="任意多边形: 形状 43">
              <a:extLst>
                <a:ext uri="{FF2B5EF4-FFF2-40B4-BE49-F238E27FC236}">
                  <a16:creationId xmlns:a16="http://schemas.microsoft.com/office/drawing/2014/main" xmlns="" id="{D6642CEC-3C04-4B56-BA07-2ABED10CE9F5}"/>
                </a:ext>
              </a:extLst>
            </p:cNvPr>
            <p:cNvSpPr/>
            <p:nvPr/>
          </p:nvSpPr>
          <p:spPr>
            <a:xfrm>
              <a:off x="2997100" y="2480123"/>
              <a:ext cx="44631" cy="86126"/>
            </a:xfrm>
            <a:custGeom>
              <a:avLst/>
              <a:gdLst>
                <a:gd name="connsiteX0" fmla="*/ 9778 w 10562"/>
                <a:gd name="connsiteY0" fmla="*/ 10230 h 20382"/>
                <a:gd name="connsiteX1" fmla="*/ 9778 w 10562"/>
                <a:gd name="connsiteY1" fmla="*/ 10230 h 20382"/>
                <a:gd name="connsiteX2" fmla="*/ 2142 w 10562"/>
                <a:gd name="connsiteY2" fmla="*/ 12 h 20382"/>
                <a:gd name="connsiteX3" fmla="*/ 6659 w 10562"/>
                <a:gd name="connsiteY3" fmla="*/ 19910 h 20382"/>
                <a:gd name="connsiteX4" fmla="*/ 9778 w 10562"/>
                <a:gd name="connsiteY4" fmla="*/ 1023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2" h="20382">
                  <a:moveTo>
                    <a:pt x="9778" y="10230"/>
                  </a:moveTo>
                  <a:lnTo>
                    <a:pt x="9778" y="10230"/>
                  </a:lnTo>
                  <a:cubicBezTo>
                    <a:pt x="8595" y="5820"/>
                    <a:pt x="5369" y="-310"/>
                    <a:pt x="2142" y="12"/>
                  </a:cubicBezTo>
                  <a:cubicBezTo>
                    <a:pt x="-2806" y="1841"/>
                    <a:pt x="1712" y="16898"/>
                    <a:pt x="6659" y="19910"/>
                  </a:cubicBezTo>
                  <a:cubicBezTo>
                    <a:pt x="10101" y="21954"/>
                    <a:pt x="11607" y="17114"/>
                    <a:pt x="9778" y="102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7" name="任意多边形: 形状 44">
              <a:extLst>
                <a:ext uri="{FF2B5EF4-FFF2-40B4-BE49-F238E27FC236}">
                  <a16:creationId xmlns:a16="http://schemas.microsoft.com/office/drawing/2014/main" xmlns="" id="{F960DC4D-A4C8-4753-9A11-84BCE54E535B}"/>
                </a:ext>
              </a:extLst>
            </p:cNvPr>
            <p:cNvSpPr/>
            <p:nvPr/>
          </p:nvSpPr>
          <p:spPr>
            <a:xfrm>
              <a:off x="3118983" y="2449179"/>
              <a:ext cx="39176" cy="85509"/>
            </a:xfrm>
            <a:custGeom>
              <a:avLst/>
              <a:gdLst>
                <a:gd name="connsiteX0" fmla="*/ 6855 w 9271"/>
                <a:gd name="connsiteY0" fmla="*/ 20027 h 20236"/>
                <a:gd name="connsiteX1" fmla="*/ 8146 w 9271"/>
                <a:gd name="connsiteY1" fmla="*/ 10132 h 20236"/>
                <a:gd name="connsiteX2" fmla="*/ 8146 w 9271"/>
                <a:gd name="connsiteY2" fmla="*/ 10132 h 20236"/>
                <a:gd name="connsiteX3" fmla="*/ 1262 w 9271"/>
                <a:gd name="connsiteY3" fmla="*/ 21 h 20236"/>
                <a:gd name="connsiteX4" fmla="*/ 6855 w 9271"/>
                <a:gd name="connsiteY4" fmla="*/ 20027 h 20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 h="20236">
                  <a:moveTo>
                    <a:pt x="6855" y="20027"/>
                  </a:moveTo>
                  <a:cubicBezTo>
                    <a:pt x="9437" y="21317"/>
                    <a:pt x="10082" y="16477"/>
                    <a:pt x="8146" y="10132"/>
                  </a:cubicBezTo>
                  <a:lnTo>
                    <a:pt x="8146" y="10132"/>
                  </a:lnTo>
                  <a:cubicBezTo>
                    <a:pt x="6855" y="5722"/>
                    <a:pt x="3844" y="-409"/>
                    <a:pt x="1262" y="21"/>
                  </a:cubicBezTo>
                  <a:cubicBezTo>
                    <a:pt x="-2502" y="1850"/>
                    <a:pt x="2983" y="18091"/>
                    <a:pt x="6855" y="200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8" name="任意多边形: 形状 51">
              <a:extLst>
                <a:ext uri="{FF2B5EF4-FFF2-40B4-BE49-F238E27FC236}">
                  <a16:creationId xmlns:a16="http://schemas.microsoft.com/office/drawing/2014/main" xmlns="" id="{02D27228-89B8-4BAA-B434-7AE82CACE569}"/>
                </a:ext>
              </a:extLst>
            </p:cNvPr>
            <p:cNvSpPr/>
            <p:nvPr/>
          </p:nvSpPr>
          <p:spPr>
            <a:xfrm>
              <a:off x="77011" y="1408498"/>
              <a:ext cx="63726" cy="69418"/>
            </a:xfrm>
            <a:custGeom>
              <a:avLst/>
              <a:gdLst>
                <a:gd name="connsiteX0" fmla="*/ 7521 w 15081"/>
                <a:gd name="connsiteY0" fmla="*/ 0 h 16428"/>
                <a:gd name="connsiteX1" fmla="*/ 2143 w 15081"/>
                <a:gd name="connsiteY1" fmla="*/ 14090 h 16428"/>
                <a:gd name="connsiteX2" fmla="*/ 15050 w 15081"/>
                <a:gd name="connsiteY2" fmla="*/ 8820 h 16428"/>
                <a:gd name="connsiteX3" fmla="*/ 7521 w 15081"/>
                <a:gd name="connsiteY3" fmla="*/ 0 h 16428"/>
              </a:gdLst>
              <a:ahLst/>
              <a:cxnLst>
                <a:cxn ang="0">
                  <a:pos x="connsiteX0" y="connsiteY0"/>
                </a:cxn>
                <a:cxn ang="0">
                  <a:pos x="connsiteX1" y="connsiteY1"/>
                </a:cxn>
                <a:cxn ang="0">
                  <a:pos x="connsiteX2" y="connsiteY2"/>
                </a:cxn>
                <a:cxn ang="0">
                  <a:pos x="connsiteX3" y="connsiteY3"/>
                </a:cxn>
              </a:cxnLst>
              <a:rect l="l" t="t" r="r" b="b"/>
              <a:pathLst>
                <a:path w="15081" h="16428">
                  <a:moveTo>
                    <a:pt x="7521" y="0"/>
                  </a:moveTo>
                  <a:cubicBezTo>
                    <a:pt x="207" y="538"/>
                    <a:pt x="-2159" y="9465"/>
                    <a:pt x="2143" y="14090"/>
                  </a:cubicBezTo>
                  <a:cubicBezTo>
                    <a:pt x="6661" y="18930"/>
                    <a:pt x="14512" y="15811"/>
                    <a:pt x="15050" y="8820"/>
                  </a:cubicBezTo>
                  <a:cubicBezTo>
                    <a:pt x="15373" y="5270"/>
                    <a:pt x="13222" y="215"/>
                    <a:pt x="752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9" name="任意多边形: 形状 52">
              <a:extLst>
                <a:ext uri="{FF2B5EF4-FFF2-40B4-BE49-F238E27FC236}">
                  <a16:creationId xmlns:a16="http://schemas.microsoft.com/office/drawing/2014/main" xmlns="" id="{92341EF9-5419-4DE0-B18A-475B7D542639}"/>
                </a:ext>
              </a:extLst>
            </p:cNvPr>
            <p:cNvSpPr/>
            <p:nvPr/>
          </p:nvSpPr>
          <p:spPr>
            <a:xfrm>
              <a:off x="321500" y="1403043"/>
              <a:ext cx="64077" cy="69300"/>
            </a:xfrm>
            <a:custGeom>
              <a:avLst/>
              <a:gdLst>
                <a:gd name="connsiteX0" fmla="*/ 15164 w 15164"/>
                <a:gd name="connsiteY0" fmla="*/ 8712 h 16400"/>
                <a:gd name="connsiteX1" fmla="*/ 6774 w 15164"/>
                <a:gd name="connsiteY1" fmla="*/ 0 h 16400"/>
                <a:gd name="connsiteX2" fmla="*/ 2687 w 15164"/>
                <a:gd name="connsiteY2" fmla="*/ 14090 h 16400"/>
                <a:gd name="connsiteX3" fmla="*/ 15164 w 15164"/>
                <a:gd name="connsiteY3" fmla="*/ 8712 h 16400"/>
              </a:gdLst>
              <a:ahLst/>
              <a:cxnLst>
                <a:cxn ang="0">
                  <a:pos x="connsiteX0" y="connsiteY0"/>
                </a:cxn>
                <a:cxn ang="0">
                  <a:pos x="connsiteX1" y="connsiteY1"/>
                </a:cxn>
                <a:cxn ang="0">
                  <a:pos x="connsiteX2" y="connsiteY2"/>
                </a:cxn>
                <a:cxn ang="0">
                  <a:pos x="connsiteX3" y="connsiteY3"/>
                </a:cxn>
              </a:cxnLst>
              <a:rect l="l" t="t" r="r" b="b"/>
              <a:pathLst>
                <a:path w="15164" h="16400">
                  <a:moveTo>
                    <a:pt x="15164" y="8712"/>
                  </a:moveTo>
                  <a:cubicBezTo>
                    <a:pt x="15164" y="5163"/>
                    <a:pt x="12475" y="108"/>
                    <a:pt x="6774" y="0"/>
                  </a:cubicBezTo>
                  <a:cubicBezTo>
                    <a:pt x="-432" y="645"/>
                    <a:pt x="-2045" y="9465"/>
                    <a:pt x="2687" y="14090"/>
                  </a:cubicBezTo>
                  <a:cubicBezTo>
                    <a:pt x="7635" y="18930"/>
                    <a:pt x="15271" y="15703"/>
                    <a:pt x="15164" y="87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8" name="任意多边形: 形状 71">
              <a:extLst>
                <a:ext uri="{FF2B5EF4-FFF2-40B4-BE49-F238E27FC236}">
                  <a16:creationId xmlns:a16="http://schemas.microsoft.com/office/drawing/2014/main" xmlns="" id="{C39443A6-EFB4-42E3-AA82-1B473B980B07}"/>
                </a:ext>
              </a:extLst>
            </p:cNvPr>
            <p:cNvSpPr/>
            <p:nvPr/>
          </p:nvSpPr>
          <p:spPr>
            <a:xfrm>
              <a:off x="565266" y="1395314"/>
              <a:ext cx="65045" cy="68886"/>
            </a:xfrm>
            <a:custGeom>
              <a:avLst/>
              <a:gdLst>
                <a:gd name="connsiteX0" fmla="*/ 15340 w 15393"/>
                <a:gd name="connsiteY0" fmla="*/ 8604 h 16302"/>
                <a:gd name="connsiteX1" fmla="*/ 6198 w 15393"/>
                <a:gd name="connsiteY1" fmla="*/ 0 h 16302"/>
                <a:gd name="connsiteX2" fmla="*/ 3294 w 15393"/>
                <a:gd name="connsiteY2" fmla="*/ 14090 h 16302"/>
                <a:gd name="connsiteX3" fmla="*/ 15340 w 15393"/>
                <a:gd name="connsiteY3" fmla="*/ 8604 h 16302"/>
              </a:gdLst>
              <a:ahLst/>
              <a:cxnLst>
                <a:cxn ang="0">
                  <a:pos x="connsiteX0" y="connsiteY0"/>
                </a:cxn>
                <a:cxn ang="0">
                  <a:pos x="connsiteX1" y="connsiteY1"/>
                </a:cxn>
                <a:cxn ang="0">
                  <a:pos x="connsiteX2" y="connsiteY2"/>
                </a:cxn>
                <a:cxn ang="0">
                  <a:pos x="connsiteX3" y="connsiteY3"/>
                </a:cxn>
              </a:cxnLst>
              <a:rect l="l" t="t" r="r" b="b"/>
              <a:pathLst>
                <a:path w="15393" h="16302">
                  <a:moveTo>
                    <a:pt x="15340" y="8604"/>
                  </a:moveTo>
                  <a:cubicBezTo>
                    <a:pt x="15017" y="5055"/>
                    <a:pt x="11898" y="108"/>
                    <a:pt x="6198" y="0"/>
                  </a:cubicBezTo>
                  <a:cubicBezTo>
                    <a:pt x="-1008" y="645"/>
                    <a:pt x="-1869" y="9572"/>
                    <a:pt x="3294" y="14090"/>
                  </a:cubicBezTo>
                  <a:cubicBezTo>
                    <a:pt x="8779" y="18822"/>
                    <a:pt x="16093" y="15488"/>
                    <a:pt x="15340" y="86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9" name="任意多边形: 形状 72">
              <a:extLst>
                <a:ext uri="{FF2B5EF4-FFF2-40B4-BE49-F238E27FC236}">
                  <a16:creationId xmlns:a16="http://schemas.microsoft.com/office/drawing/2014/main" xmlns="" id="{25D60161-ED8E-4FFE-9B93-73C1A1992751}"/>
                </a:ext>
              </a:extLst>
            </p:cNvPr>
            <p:cNvSpPr/>
            <p:nvPr/>
          </p:nvSpPr>
          <p:spPr>
            <a:xfrm>
              <a:off x="807284" y="1384864"/>
              <a:ext cx="65670" cy="68598"/>
            </a:xfrm>
            <a:custGeom>
              <a:avLst/>
              <a:gdLst>
                <a:gd name="connsiteX0" fmla="*/ 15394 w 15541"/>
                <a:gd name="connsiteY0" fmla="*/ 8497 h 16234"/>
                <a:gd name="connsiteX1" fmla="*/ 5606 w 15541"/>
                <a:gd name="connsiteY1" fmla="*/ 0 h 16234"/>
                <a:gd name="connsiteX2" fmla="*/ 4854 w 15541"/>
                <a:gd name="connsiteY2" fmla="*/ 108 h 16234"/>
                <a:gd name="connsiteX3" fmla="*/ 4746 w 15541"/>
                <a:gd name="connsiteY3" fmla="*/ 14628 h 16234"/>
                <a:gd name="connsiteX4" fmla="*/ 15394 w 15541"/>
                <a:gd name="connsiteY4" fmla="*/ 8497 h 16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41" h="16234">
                  <a:moveTo>
                    <a:pt x="15394" y="8497"/>
                  </a:moveTo>
                  <a:cubicBezTo>
                    <a:pt x="14749" y="4948"/>
                    <a:pt x="11199" y="0"/>
                    <a:pt x="5606" y="0"/>
                  </a:cubicBezTo>
                  <a:cubicBezTo>
                    <a:pt x="5391" y="0"/>
                    <a:pt x="5069" y="0"/>
                    <a:pt x="4854" y="108"/>
                  </a:cubicBezTo>
                  <a:cubicBezTo>
                    <a:pt x="-1600" y="1183"/>
                    <a:pt x="-1600" y="10218"/>
                    <a:pt x="4746" y="14628"/>
                  </a:cubicBezTo>
                  <a:cubicBezTo>
                    <a:pt x="10446" y="18500"/>
                    <a:pt x="16577" y="14950"/>
                    <a:pt x="15394"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0" name="任意多边形: 形状 113">
              <a:extLst>
                <a:ext uri="{FF2B5EF4-FFF2-40B4-BE49-F238E27FC236}">
                  <a16:creationId xmlns:a16="http://schemas.microsoft.com/office/drawing/2014/main" xmlns="" id="{622FE17C-D64D-47DD-AB4E-043095AA5740}"/>
                </a:ext>
              </a:extLst>
            </p:cNvPr>
            <p:cNvSpPr/>
            <p:nvPr/>
          </p:nvSpPr>
          <p:spPr>
            <a:xfrm>
              <a:off x="216967" y="1537569"/>
              <a:ext cx="66815" cy="72059"/>
            </a:xfrm>
            <a:custGeom>
              <a:avLst/>
              <a:gdLst>
                <a:gd name="connsiteX0" fmla="*/ 15809 w 15812"/>
                <a:gd name="connsiteY0" fmla="*/ 9142 h 17053"/>
                <a:gd name="connsiteX1" fmla="*/ 7527 w 15812"/>
                <a:gd name="connsiteY1" fmla="*/ 0 h 17053"/>
                <a:gd name="connsiteX2" fmla="*/ 2579 w 15812"/>
                <a:gd name="connsiteY2" fmla="*/ 14628 h 17053"/>
                <a:gd name="connsiteX3" fmla="*/ 15809 w 15812"/>
                <a:gd name="connsiteY3" fmla="*/ 9142 h 17053"/>
              </a:gdLst>
              <a:ahLst/>
              <a:cxnLst>
                <a:cxn ang="0">
                  <a:pos x="connsiteX0" y="connsiteY0"/>
                </a:cxn>
                <a:cxn ang="0">
                  <a:pos x="connsiteX1" y="connsiteY1"/>
                </a:cxn>
                <a:cxn ang="0">
                  <a:pos x="connsiteX2" y="connsiteY2"/>
                </a:cxn>
                <a:cxn ang="0">
                  <a:pos x="connsiteX3" y="connsiteY3"/>
                </a:cxn>
              </a:cxnLst>
              <a:rect l="l" t="t" r="r" b="b"/>
              <a:pathLst>
                <a:path w="15812" h="17053">
                  <a:moveTo>
                    <a:pt x="15809" y="9142"/>
                  </a:moveTo>
                  <a:cubicBezTo>
                    <a:pt x="15916" y="5485"/>
                    <a:pt x="13442" y="215"/>
                    <a:pt x="7527" y="0"/>
                  </a:cubicBezTo>
                  <a:cubicBezTo>
                    <a:pt x="-110" y="645"/>
                    <a:pt x="-2261" y="9788"/>
                    <a:pt x="2579" y="14628"/>
                  </a:cubicBezTo>
                  <a:cubicBezTo>
                    <a:pt x="7527" y="19683"/>
                    <a:pt x="15594" y="16348"/>
                    <a:pt x="15809" y="91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1" name="任意多边形: 形状 114">
              <a:extLst>
                <a:ext uri="{FF2B5EF4-FFF2-40B4-BE49-F238E27FC236}">
                  <a16:creationId xmlns:a16="http://schemas.microsoft.com/office/drawing/2014/main" xmlns="" id="{CDEE62AA-B8E6-4AF9-B941-AAA99E3B7D81}"/>
                </a:ext>
              </a:extLst>
            </p:cNvPr>
            <p:cNvSpPr/>
            <p:nvPr/>
          </p:nvSpPr>
          <p:spPr>
            <a:xfrm>
              <a:off x="473224" y="1530753"/>
              <a:ext cx="67369" cy="71645"/>
            </a:xfrm>
            <a:custGeom>
              <a:avLst/>
              <a:gdLst>
                <a:gd name="connsiteX0" fmla="*/ 3027 w 15943"/>
                <a:gd name="connsiteY0" fmla="*/ 14628 h 16955"/>
                <a:gd name="connsiteX1" fmla="*/ 15934 w 15943"/>
                <a:gd name="connsiteY1" fmla="*/ 9035 h 16955"/>
                <a:gd name="connsiteX2" fmla="*/ 6792 w 15943"/>
                <a:gd name="connsiteY2" fmla="*/ 0 h 16955"/>
                <a:gd name="connsiteX3" fmla="*/ 3027 w 15943"/>
                <a:gd name="connsiteY3" fmla="*/ 14628 h 16955"/>
              </a:gdLst>
              <a:ahLst/>
              <a:cxnLst>
                <a:cxn ang="0">
                  <a:pos x="connsiteX0" y="connsiteY0"/>
                </a:cxn>
                <a:cxn ang="0">
                  <a:pos x="connsiteX1" y="connsiteY1"/>
                </a:cxn>
                <a:cxn ang="0">
                  <a:pos x="connsiteX2" y="connsiteY2"/>
                </a:cxn>
                <a:cxn ang="0">
                  <a:pos x="connsiteX3" y="connsiteY3"/>
                </a:cxn>
              </a:cxnLst>
              <a:rect l="l" t="t" r="r" b="b"/>
              <a:pathLst>
                <a:path w="15943" h="16955">
                  <a:moveTo>
                    <a:pt x="3027" y="14628"/>
                  </a:moveTo>
                  <a:cubicBezTo>
                    <a:pt x="8405" y="19575"/>
                    <a:pt x="16256" y="16133"/>
                    <a:pt x="15934" y="9035"/>
                  </a:cubicBezTo>
                  <a:cubicBezTo>
                    <a:pt x="15719" y="5378"/>
                    <a:pt x="12815" y="108"/>
                    <a:pt x="6792" y="0"/>
                  </a:cubicBezTo>
                  <a:cubicBezTo>
                    <a:pt x="-737" y="645"/>
                    <a:pt x="-2028" y="9895"/>
                    <a:pt x="3027" y="1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4" name="任意多边形: 形状 115">
              <a:extLst>
                <a:ext uri="{FF2B5EF4-FFF2-40B4-BE49-F238E27FC236}">
                  <a16:creationId xmlns:a16="http://schemas.microsoft.com/office/drawing/2014/main" xmlns="" id="{CAC26EAB-EF62-4110-958B-DB1E98E3AD00}"/>
                </a:ext>
              </a:extLst>
            </p:cNvPr>
            <p:cNvSpPr/>
            <p:nvPr/>
          </p:nvSpPr>
          <p:spPr>
            <a:xfrm>
              <a:off x="727373" y="1520755"/>
              <a:ext cx="68011" cy="71421"/>
            </a:xfrm>
            <a:custGeom>
              <a:avLst/>
              <a:gdLst>
                <a:gd name="connsiteX0" fmla="*/ 6232 w 16095"/>
                <a:gd name="connsiteY0" fmla="*/ 0 h 16902"/>
                <a:gd name="connsiteX1" fmla="*/ 5480 w 16095"/>
                <a:gd name="connsiteY1" fmla="*/ 108 h 16902"/>
                <a:gd name="connsiteX2" fmla="*/ 4404 w 16095"/>
                <a:gd name="connsiteY2" fmla="*/ 15165 h 16902"/>
                <a:gd name="connsiteX3" fmla="*/ 16020 w 16095"/>
                <a:gd name="connsiteY3" fmla="*/ 8927 h 16902"/>
                <a:gd name="connsiteX4" fmla="*/ 6232 w 16095"/>
                <a:gd name="connsiteY4" fmla="*/ 0 h 16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5" h="16902">
                  <a:moveTo>
                    <a:pt x="6232" y="0"/>
                  </a:moveTo>
                  <a:cubicBezTo>
                    <a:pt x="6017" y="0"/>
                    <a:pt x="5695" y="0"/>
                    <a:pt x="5480" y="108"/>
                  </a:cubicBezTo>
                  <a:cubicBezTo>
                    <a:pt x="-1296" y="1183"/>
                    <a:pt x="-1942" y="10648"/>
                    <a:pt x="4404" y="15165"/>
                  </a:cubicBezTo>
                  <a:cubicBezTo>
                    <a:pt x="10212" y="19252"/>
                    <a:pt x="16881" y="15703"/>
                    <a:pt x="16020" y="8927"/>
                  </a:cubicBezTo>
                  <a:cubicBezTo>
                    <a:pt x="15590" y="5270"/>
                    <a:pt x="12256" y="108"/>
                    <a:pt x="62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5" name="任意多边形: 形状 116">
              <a:extLst>
                <a:ext uri="{FF2B5EF4-FFF2-40B4-BE49-F238E27FC236}">
                  <a16:creationId xmlns:a16="http://schemas.microsoft.com/office/drawing/2014/main" xmlns="" id="{C50E49E6-982B-47D4-A909-CCA365386A47}"/>
                </a:ext>
              </a:extLst>
            </p:cNvPr>
            <p:cNvSpPr/>
            <p:nvPr/>
          </p:nvSpPr>
          <p:spPr>
            <a:xfrm>
              <a:off x="978446" y="1508484"/>
              <a:ext cx="68776" cy="71248"/>
            </a:xfrm>
            <a:custGeom>
              <a:avLst/>
              <a:gdLst>
                <a:gd name="connsiteX0" fmla="*/ 5648 w 16276"/>
                <a:gd name="connsiteY0" fmla="*/ 0 h 16861"/>
                <a:gd name="connsiteX1" fmla="*/ 4895 w 16276"/>
                <a:gd name="connsiteY1" fmla="*/ 108 h 16861"/>
                <a:gd name="connsiteX2" fmla="*/ 5110 w 16276"/>
                <a:gd name="connsiteY2" fmla="*/ 15165 h 16861"/>
                <a:gd name="connsiteX3" fmla="*/ 16081 w 16276"/>
                <a:gd name="connsiteY3" fmla="*/ 8820 h 16861"/>
                <a:gd name="connsiteX4" fmla="*/ 5648 w 16276"/>
                <a:gd name="connsiteY4" fmla="*/ 0 h 1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6" h="16861">
                  <a:moveTo>
                    <a:pt x="5648" y="0"/>
                  </a:moveTo>
                  <a:cubicBezTo>
                    <a:pt x="5433" y="0"/>
                    <a:pt x="5110" y="0"/>
                    <a:pt x="4895" y="108"/>
                  </a:cubicBezTo>
                  <a:cubicBezTo>
                    <a:pt x="-1773" y="1291"/>
                    <a:pt x="-1558" y="10648"/>
                    <a:pt x="5110" y="15165"/>
                  </a:cubicBezTo>
                  <a:cubicBezTo>
                    <a:pt x="11133" y="19252"/>
                    <a:pt x="17479" y="15488"/>
                    <a:pt x="16081" y="8820"/>
                  </a:cubicBezTo>
                  <a:cubicBezTo>
                    <a:pt x="15328" y="5163"/>
                    <a:pt x="11564" y="0"/>
                    <a:pt x="564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6" name="任意多边形: 形状 117">
              <a:extLst>
                <a:ext uri="{FF2B5EF4-FFF2-40B4-BE49-F238E27FC236}">
                  <a16:creationId xmlns:a16="http://schemas.microsoft.com/office/drawing/2014/main" xmlns="" id="{29D188D6-8EAD-4132-BF02-EB41CDAE2D4B}"/>
                </a:ext>
              </a:extLst>
            </p:cNvPr>
            <p:cNvSpPr/>
            <p:nvPr/>
          </p:nvSpPr>
          <p:spPr>
            <a:xfrm>
              <a:off x="1224591" y="1493483"/>
              <a:ext cx="68974" cy="70876"/>
            </a:xfrm>
            <a:custGeom>
              <a:avLst/>
              <a:gdLst>
                <a:gd name="connsiteX0" fmla="*/ 4940 w 16323"/>
                <a:gd name="connsiteY0" fmla="*/ 0 h 16773"/>
                <a:gd name="connsiteX1" fmla="*/ 3541 w 16323"/>
                <a:gd name="connsiteY1" fmla="*/ 323 h 16773"/>
                <a:gd name="connsiteX2" fmla="*/ 6553 w 16323"/>
                <a:gd name="connsiteY2" fmla="*/ 15596 h 16773"/>
                <a:gd name="connsiteX3" fmla="*/ 15910 w 16323"/>
                <a:gd name="connsiteY3" fmla="*/ 8712 h 16773"/>
                <a:gd name="connsiteX4" fmla="*/ 4940 w 16323"/>
                <a:gd name="connsiteY4" fmla="*/ 0 h 16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23" h="16773">
                  <a:moveTo>
                    <a:pt x="4940" y="0"/>
                  </a:moveTo>
                  <a:cubicBezTo>
                    <a:pt x="4509" y="108"/>
                    <a:pt x="3972" y="108"/>
                    <a:pt x="3541" y="323"/>
                  </a:cubicBezTo>
                  <a:cubicBezTo>
                    <a:pt x="-2374" y="2259"/>
                    <a:pt x="-546" y="11831"/>
                    <a:pt x="6553" y="15596"/>
                  </a:cubicBezTo>
                  <a:cubicBezTo>
                    <a:pt x="12684" y="18822"/>
                    <a:pt x="17846" y="15058"/>
                    <a:pt x="15910" y="8712"/>
                  </a:cubicBezTo>
                  <a:cubicBezTo>
                    <a:pt x="14727" y="5055"/>
                    <a:pt x="10640" y="0"/>
                    <a:pt x="494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7" name="任意多边形: 形状 118">
              <a:extLst>
                <a:ext uri="{FF2B5EF4-FFF2-40B4-BE49-F238E27FC236}">
                  <a16:creationId xmlns:a16="http://schemas.microsoft.com/office/drawing/2014/main" xmlns="" id="{AE5CA2C7-8BF2-40E2-A30C-C4E543069FB2}"/>
                </a:ext>
              </a:extLst>
            </p:cNvPr>
            <p:cNvSpPr/>
            <p:nvPr/>
          </p:nvSpPr>
          <p:spPr>
            <a:xfrm>
              <a:off x="1462366" y="1475753"/>
              <a:ext cx="68045" cy="70470"/>
            </a:xfrm>
            <a:custGeom>
              <a:avLst/>
              <a:gdLst>
                <a:gd name="connsiteX0" fmla="*/ 2877 w 16103"/>
                <a:gd name="connsiteY0" fmla="*/ 324 h 16677"/>
                <a:gd name="connsiteX1" fmla="*/ 7932 w 16103"/>
                <a:gd name="connsiteY1" fmla="*/ 15920 h 16677"/>
                <a:gd name="connsiteX2" fmla="*/ 15461 w 16103"/>
                <a:gd name="connsiteY2" fmla="*/ 8499 h 16677"/>
                <a:gd name="connsiteX3" fmla="*/ 4168 w 16103"/>
                <a:gd name="connsiteY3" fmla="*/ 2 h 16677"/>
                <a:gd name="connsiteX4" fmla="*/ 2877 w 16103"/>
                <a:gd name="connsiteY4" fmla="*/ 324 h 16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03" h="16677">
                  <a:moveTo>
                    <a:pt x="2877" y="324"/>
                  </a:moveTo>
                  <a:cubicBezTo>
                    <a:pt x="-2823" y="2368"/>
                    <a:pt x="511" y="12801"/>
                    <a:pt x="7932" y="15920"/>
                  </a:cubicBezTo>
                  <a:cubicBezTo>
                    <a:pt x="13741" y="18394"/>
                    <a:pt x="17720" y="14522"/>
                    <a:pt x="15461" y="8499"/>
                  </a:cubicBezTo>
                  <a:cubicBezTo>
                    <a:pt x="14063" y="4842"/>
                    <a:pt x="9653" y="-106"/>
                    <a:pt x="4168" y="2"/>
                  </a:cubicBezTo>
                  <a:cubicBezTo>
                    <a:pt x="3845" y="109"/>
                    <a:pt x="3200" y="217"/>
                    <a:pt x="2877"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8" name="任意多边形: 形状 119">
              <a:extLst>
                <a:ext uri="{FF2B5EF4-FFF2-40B4-BE49-F238E27FC236}">
                  <a16:creationId xmlns:a16="http://schemas.microsoft.com/office/drawing/2014/main" xmlns="" id="{AA1CACEE-921C-4C41-A44F-B82AE23DA5BF}"/>
                </a:ext>
              </a:extLst>
            </p:cNvPr>
            <p:cNvSpPr/>
            <p:nvPr/>
          </p:nvSpPr>
          <p:spPr>
            <a:xfrm>
              <a:off x="1682947" y="1456645"/>
              <a:ext cx="65742" cy="70099"/>
            </a:xfrm>
            <a:custGeom>
              <a:avLst/>
              <a:gdLst>
                <a:gd name="connsiteX0" fmla="*/ 14565 w 15558"/>
                <a:gd name="connsiteY0" fmla="*/ 8396 h 16589"/>
                <a:gd name="connsiteX1" fmla="*/ 3379 w 15558"/>
                <a:gd name="connsiteY1" fmla="*/ 7 h 16589"/>
                <a:gd name="connsiteX2" fmla="*/ 2196 w 15558"/>
                <a:gd name="connsiteY2" fmla="*/ 329 h 16589"/>
                <a:gd name="connsiteX3" fmla="*/ 9295 w 15558"/>
                <a:gd name="connsiteY3" fmla="*/ 16140 h 16589"/>
                <a:gd name="connsiteX4" fmla="*/ 14565 w 15558"/>
                <a:gd name="connsiteY4" fmla="*/ 8396 h 16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8" h="16589">
                  <a:moveTo>
                    <a:pt x="14565" y="8396"/>
                  </a:moveTo>
                  <a:cubicBezTo>
                    <a:pt x="12952" y="4847"/>
                    <a:pt x="8327" y="-208"/>
                    <a:pt x="3379" y="7"/>
                  </a:cubicBezTo>
                  <a:cubicBezTo>
                    <a:pt x="3056" y="114"/>
                    <a:pt x="2519" y="114"/>
                    <a:pt x="2196" y="329"/>
                  </a:cubicBezTo>
                  <a:cubicBezTo>
                    <a:pt x="-3074" y="2480"/>
                    <a:pt x="1873" y="13666"/>
                    <a:pt x="9295" y="16140"/>
                  </a:cubicBezTo>
                  <a:cubicBezTo>
                    <a:pt x="14457" y="17968"/>
                    <a:pt x="17146" y="13989"/>
                    <a:pt x="14565" y="83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2" name="任意多边形: 形状 122">
              <a:extLst>
                <a:ext uri="{FF2B5EF4-FFF2-40B4-BE49-F238E27FC236}">
                  <a16:creationId xmlns:a16="http://schemas.microsoft.com/office/drawing/2014/main" xmlns="" id="{9DB11F34-6C99-410F-B787-E21C5E9A9DD7}"/>
                </a:ext>
              </a:extLst>
            </p:cNvPr>
            <p:cNvSpPr/>
            <p:nvPr/>
          </p:nvSpPr>
          <p:spPr>
            <a:xfrm>
              <a:off x="1880874" y="1435736"/>
              <a:ext cx="64432" cy="69558"/>
            </a:xfrm>
            <a:custGeom>
              <a:avLst/>
              <a:gdLst>
                <a:gd name="connsiteX0" fmla="*/ 13866 w 15248"/>
                <a:gd name="connsiteY0" fmla="*/ 8289 h 16461"/>
                <a:gd name="connsiteX1" fmla="*/ 2681 w 15248"/>
                <a:gd name="connsiteY1" fmla="*/ 7 h 16461"/>
                <a:gd name="connsiteX2" fmla="*/ 1605 w 15248"/>
                <a:gd name="connsiteY2" fmla="*/ 329 h 16461"/>
                <a:gd name="connsiteX3" fmla="*/ 10532 w 15248"/>
                <a:gd name="connsiteY3" fmla="*/ 16248 h 16461"/>
                <a:gd name="connsiteX4" fmla="*/ 13866 w 15248"/>
                <a:gd name="connsiteY4" fmla="*/ 8289 h 16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8" h="16461">
                  <a:moveTo>
                    <a:pt x="13866" y="8289"/>
                  </a:moveTo>
                  <a:cubicBezTo>
                    <a:pt x="11930" y="4739"/>
                    <a:pt x="7198" y="-208"/>
                    <a:pt x="2681" y="7"/>
                  </a:cubicBezTo>
                  <a:cubicBezTo>
                    <a:pt x="2358" y="114"/>
                    <a:pt x="1928" y="114"/>
                    <a:pt x="1605" y="329"/>
                  </a:cubicBezTo>
                  <a:cubicBezTo>
                    <a:pt x="-3127" y="2696"/>
                    <a:pt x="3433" y="14527"/>
                    <a:pt x="10532" y="16248"/>
                  </a:cubicBezTo>
                  <a:cubicBezTo>
                    <a:pt x="15049" y="17431"/>
                    <a:pt x="16663" y="13559"/>
                    <a:pt x="13866" y="82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3" name="任意多边形: 形状 123">
              <a:extLst>
                <a:ext uri="{FF2B5EF4-FFF2-40B4-BE49-F238E27FC236}">
                  <a16:creationId xmlns:a16="http://schemas.microsoft.com/office/drawing/2014/main" xmlns="" id="{FBF5C38C-C5E4-43EE-A681-BBA26E82F0DE}"/>
                </a:ext>
              </a:extLst>
            </p:cNvPr>
            <p:cNvSpPr/>
            <p:nvPr/>
          </p:nvSpPr>
          <p:spPr>
            <a:xfrm>
              <a:off x="2057449" y="1413886"/>
              <a:ext cx="62509" cy="69013"/>
            </a:xfrm>
            <a:custGeom>
              <a:avLst/>
              <a:gdLst>
                <a:gd name="connsiteX0" fmla="*/ 1980 w 14793"/>
                <a:gd name="connsiteY0" fmla="*/ 15 h 16332"/>
                <a:gd name="connsiteX1" fmla="*/ 1119 w 14793"/>
                <a:gd name="connsiteY1" fmla="*/ 338 h 16332"/>
                <a:gd name="connsiteX2" fmla="*/ 11014 w 14793"/>
                <a:gd name="connsiteY2" fmla="*/ 16148 h 16332"/>
                <a:gd name="connsiteX3" fmla="*/ 12950 w 14793"/>
                <a:gd name="connsiteY3" fmla="*/ 8189 h 16332"/>
                <a:gd name="connsiteX4" fmla="*/ 12950 w 14793"/>
                <a:gd name="connsiteY4" fmla="*/ 8189 h 16332"/>
                <a:gd name="connsiteX5" fmla="*/ 1980 w 14793"/>
                <a:gd name="connsiteY5" fmla="*/ 15 h 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3" h="16332">
                  <a:moveTo>
                    <a:pt x="1980" y="15"/>
                  </a:moveTo>
                  <a:cubicBezTo>
                    <a:pt x="1657" y="123"/>
                    <a:pt x="1334" y="123"/>
                    <a:pt x="1119" y="338"/>
                  </a:cubicBezTo>
                  <a:cubicBezTo>
                    <a:pt x="-2860" y="2704"/>
                    <a:pt x="4561" y="14427"/>
                    <a:pt x="11014" y="16148"/>
                  </a:cubicBezTo>
                  <a:cubicBezTo>
                    <a:pt x="15101" y="17224"/>
                    <a:pt x="16069" y="13459"/>
                    <a:pt x="12950" y="8189"/>
                  </a:cubicBezTo>
                  <a:lnTo>
                    <a:pt x="12950" y="8189"/>
                  </a:lnTo>
                  <a:cubicBezTo>
                    <a:pt x="10907" y="4640"/>
                    <a:pt x="6067" y="-308"/>
                    <a:pt x="1980"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4" name="任意多边形: 形状 124">
              <a:extLst>
                <a:ext uri="{FF2B5EF4-FFF2-40B4-BE49-F238E27FC236}">
                  <a16:creationId xmlns:a16="http://schemas.microsoft.com/office/drawing/2014/main" xmlns="" id="{555181FD-F099-4B11-9964-E1704B452097}"/>
                </a:ext>
              </a:extLst>
            </p:cNvPr>
            <p:cNvSpPr/>
            <p:nvPr/>
          </p:nvSpPr>
          <p:spPr>
            <a:xfrm>
              <a:off x="2210635" y="1390708"/>
              <a:ext cx="61521" cy="68451"/>
            </a:xfrm>
            <a:custGeom>
              <a:avLst/>
              <a:gdLst>
                <a:gd name="connsiteX0" fmla="*/ 1437 w 14559"/>
                <a:gd name="connsiteY0" fmla="*/ 15 h 16199"/>
                <a:gd name="connsiteX1" fmla="*/ 684 w 14559"/>
                <a:gd name="connsiteY1" fmla="*/ 338 h 16199"/>
                <a:gd name="connsiteX2" fmla="*/ 12085 w 14559"/>
                <a:gd name="connsiteY2" fmla="*/ 16149 h 16199"/>
                <a:gd name="connsiteX3" fmla="*/ 12192 w 14559"/>
                <a:gd name="connsiteY3" fmla="*/ 8082 h 16199"/>
                <a:gd name="connsiteX4" fmla="*/ 1437 w 14559"/>
                <a:gd name="connsiteY4" fmla="*/ 15 h 16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9" h="16199">
                  <a:moveTo>
                    <a:pt x="1437" y="15"/>
                  </a:moveTo>
                  <a:cubicBezTo>
                    <a:pt x="1222" y="123"/>
                    <a:pt x="899" y="230"/>
                    <a:pt x="684" y="338"/>
                  </a:cubicBezTo>
                  <a:cubicBezTo>
                    <a:pt x="-2543" y="2812"/>
                    <a:pt x="6384" y="15288"/>
                    <a:pt x="12085" y="16149"/>
                  </a:cubicBezTo>
                  <a:cubicBezTo>
                    <a:pt x="15312" y="16686"/>
                    <a:pt x="15419" y="12922"/>
                    <a:pt x="12192" y="8082"/>
                  </a:cubicBezTo>
                  <a:cubicBezTo>
                    <a:pt x="9934" y="4533"/>
                    <a:pt x="4986" y="-307"/>
                    <a:pt x="1437"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5" name="任意多边形: 形状 137">
              <a:extLst>
                <a:ext uri="{FF2B5EF4-FFF2-40B4-BE49-F238E27FC236}">
                  <a16:creationId xmlns:a16="http://schemas.microsoft.com/office/drawing/2014/main" xmlns="" id="{A4C13BF9-9A94-432B-AA52-CC6683C1DCEB}"/>
                </a:ext>
              </a:extLst>
            </p:cNvPr>
            <p:cNvSpPr/>
            <p:nvPr/>
          </p:nvSpPr>
          <p:spPr>
            <a:xfrm>
              <a:off x="74497" y="1704366"/>
              <a:ext cx="70251" cy="75123"/>
            </a:xfrm>
            <a:custGeom>
              <a:avLst/>
              <a:gdLst>
                <a:gd name="connsiteX0" fmla="*/ 8223 w 16625"/>
                <a:gd name="connsiteY0" fmla="*/ 0 h 17778"/>
                <a:gd name="connsiteX1" fmla="*/ 1877 w 16625"/>
                <a:gd name="connsiteY1" fmla="*/ 14628 h 17778"/>
                <a:gd name="connsiteX2" fmla="*/ 16613 w 16625"/>
                <a:gd name="connsiteY2" fmla="*/ 9572 h 17778"/>
                <a:gd name="connsiteX3" fmla="*/ 8223 w 16625"/>
                <a:gd name="connsiteY3" fmla="*/ 0 h 17778"/>
              </a:gdLst>
              <a:ahLst/>
              <a:cxnLst>
                <a:cxn ang="0">
                  <a:pos x="connsiteX0" y="connsiteY0"/>
                </a:cxn>
                <a:cxn ang="0">
                  <a:pos x="connsiteX1" y="connsiteY1"/>
                </a:cxn>
                <a:cxn ang="0">
                  <a:pos x="connsiteX2" y="connsiteY2"/>
                </a:cxn>
                <a:cxn ang="0">
                  <a:pos x="connsiteX3" y="connsiteY3"/>
                </a:cxn>
              </a:cxnLst>
              <a:rect l="l" t="t" r="r" b="b"/>
              <a:pathLst>
                <a:path w="16625" h="17778">
                  <a:moveTo>
                    <a:pt x="8223" y="0"/>
                  </a:moveTo>
                  <a:cubicBezTo>
                    <a:pt x="587" y="538"/>
                    <a:pt x="-2210" y="9465"/>
                    <a:pt x="1877" y="14628"/>
                  </a:cubicBezTo>
                  <a:cubicBezTo>
                    <a:pt x="6610" y="20651"/>
                    <a:pt x="15967" y="17532"/>
                    <a:pt x="16613" y="9572"/>
                  </a:cubicBezTo>
                  <a:cubicBezTo>
                    <a:pt x="16828" y="5700"/>
                    <a:pt x="14461" y="215"/>
                    <a:pt x="822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6" name="任意多边形: 形状 138">
              <a:extLst>
                <a:ext uri="{FF2B5EF4-FFF2-40B4-BE49-F238E27FC236}">
                  <a16:creationId xmlns:a16="http://schemas.microsoft.com/office/drawing/2014/main" xmlns="" id="{6A5BACD6-9D66-4AB7-9DC4-7649A882E06C}"/>
                </a:ext>
              </a:extLst>
            </p:cNvPr>
            <p:cNvSpPr/>
            <p:nvPr/>
          </p:nvSpPr>
          <p:spPr>
            <a:xfrm>
              <a:off x="343452" y="1698003"/>
              <a:ext cx="70301" cy="74941"/>
            </a:xfrm>
            <a:custGeom>
              <a:avLst/>
              <a:gdLst>
                <a:gd name="connsiteX0" fmla="*/ 16637 w 16637"/>
                <a:gd name="connsiteY0" fmla="*/ 9465 h 17735"/>
                <a:gd name="connsiteX1" fmla="*/ 7602 w 16637"/>
                <a:gd name="connsiteY1" fmla="*/ 0 h 17735"/>
                <a:gd name="connsiteX2" fmla="*/ 2870 w 16637"/>
                <a:gd name="connsiteY2" fmla="*/ 15273 h 17735"/>
                <a:gd name="connsiteX3" fmla="*/ 16637 w 16637"/>
                <a:gd name="connsiteY3" fmla="*/ 9465 h 17735"/>
              </a:gdLst>
              <a:ahLst/>
              <a:cxnLst>
                <a:cxn ang="0">
                  <a:pos x="connsiteX0" y="connsiteY0"/>
                </a:cxn>
                <a:cxn ang="0">
                  <a:pos x="connsiteX1" y="connsiteY1"/>
                </a:cxn>
                <a:cxn ang="0">
                  <a:pos x="connsiteX2" y="connsiteY2"/>
                </a:cxn>
                <a:cxn ang="0">
                  <a:pos x="connsiteX3" y="connsiteY3"/>
                </a:cxn>
              </a:cxnLst>
              <a:rect l="l" t="t" r="r" b="b"/>
              <a:pathLst>
                <a:path w="16637" h="17735">
                  <a:moveTo>
                    <a:pt x="16637" y="9465"/>
                  </a:moveTo>
                  <a:cubicBezTo>
                    <a:pt x="16637" y="5593"/>
                    <a:pt x="13841" y="215"/>
                    <a:pt x="7602" y="0"/>
                  </a:cubicBezTo>
                  <a:cubicBezTo>
                    <a:pt x="-357" y="645"/>
                    <a:pt x="-2293" y="10325"/>
                    <a:pt x="2870" y="15273"/>
                  </a:cubicBezTo>
                  <a:cubicBezTo>
                    <a:pt x="8140" y="20436"/>
                    <a:pt x="16530" y="16994"/>
                    <a:pt x="16637"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7" name="任意多边形: 形状 139">
              <a:extLst>
                <a:ext uri="{FF2B5EF4-FFF2-40B4-BE49-F238E27FC236}">
                  <a16:creationId xmlns:a16="http://schemas.microsoft.com/office/drawing/2014/main" xmlns="" id="{CFBA4A7F-A0BB-45C5-B497-387E85CB3CFB}"/>
                </a:ext>
              </a:extLst>
            </p:cNvPr>
            <p:cNvSpPr/>
            <p:nvPr/>
          </p:nvSpPr>
          <p:spPr>
            <a:xfrm>
              <a:off x="611731" y="1689370"/>
              <a:ext cx="70728" cy="74527"/>
            </a:xfrm>
            <a:custGeom>
              <a:avLst/>
              <a:gdLst>
                <a:gd name="connsiteX0" fmla="*/ 16714 w 16738"/>
                <a:gd name="connsiteY0" fmla="*/ 9357 h 17637"/>
                <a:gd name="connsiteX1" fmla="*/ 7034 w 16738"/>
                <a:gd name="connsiteY1" fmla="*/ 0 h 17637"/>
                <a:gd name="connsiteX2" fmla="*/ 3377 w 16738"/>
                <a:gd name="connsiteY2" fmla="*/ 15273 h 17637"/>
                <a:gd name="connsiteX3" fmla="*/ 16714 w 16738"/>
                <a:gd name="connsiteY3" fmla="*/ 9357 h 17637"/>
              </a:gdLst>
              <a:ahLst/>
              <a:cxnLst>
                <a:cxn ang="0">
                  <a:pos x="connsiteX0" y="connsiteY0"/>
                </a:cxn>
                <a:cxn ang="0">
                  <a:pos x="connsiteX1" y="connsiteY1"/>
                </a:cxn>
                <a:cxn ang="0">
                  <a:pos x="connsiteX2" y="connsiteY2"/>
                </a:cxn>
                <a:cxn ang="0">
                  <a:pos x="connsiteX3" y="connsiteY3"/>
                </a:cxn>
              </a:cxnLst>
              <a:rect l="l" t="t" r="r" b="b"/>
              <a:pathLst>
                <a:path w="16738" h="17637">
                  <a:moveTo>
                    <a:pt x="16714" y="9357"/>
                  </a:moveTo>
                  <a:cubicBezTo>
                    <a:pt x="16498" y="5485"/>
                    <a:pt x="13272" y="108"/>
                    <a:pt x="7034" y="0"/>
                  </a:cubicBezTo>
                  <a:cubicBezTo>
                    <a:pt x="-926" y="753"/>
                    <a:pt x="-2109" y="10325"/>
                    <a:pt x="3377" y="15273"/>
                  </a:cubicBezTo>
                  <a:cubicBezTo>
                    <a:pt x="9077" y="20328"/>
                    <a:pt x="17251" y="16779"/>
                    <a:pt x="16714" y="93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8" name="任意多边形: 形状 140">
              <a:extLst>
                <a:ext uri="{FF2B5EF4-FFF2-40B4-BE49-F238E27FC236}">
                  <a16:creationId xmlns:a16="http://schemas.microsoft.com/office/drawing/2014/main" xmlns="" id="{DAD3161B-D5D1-49C2-B717-8B1EDE69007E}"/>
                </a:ext>
              </a:extLst>
            </p:cNvPr>
            <p:cNvSpPr/>
            <p:nvPr/>
          </p:nvSpPr>
          <p:spPr>
            <a:xfrm>
              <a:off x="877445" y="1678007"/>
              <a:ext cx="71168" cy="74231"/>
            </a:xfrm>
            <a:custGeom>
              <a:avLst/>
              <a:gdLst>
                <a:gd name="connsiteX0" fmla="*/ 4706 w 16842"/>
                <a:gd name="connsiteY0" fmla="*/ 15811 h 17567"/>
                <a:gd name="connsiteX1" fmla="*/ 16752 w 16842"/>
                <a:gd name="connsiteY1" fmla="*/ 9250 h 17567"/>
                <a:gd name="connsiteX2" fmla="*/ 6426 w 16842"/>
                <a:gd name="connsiteY2" fmla="*/ 0 h 17567"/>
                <a:gd name="connsiteX3" fmla="*/ 5566 w 16842"/>
                <a:gd name="connsiteY3" fmla="*/ 108 h 17567"/>
                <a:gd name="connsiteX4" fmla="*/ 4706 w 16842"/>
                <a:gd name="connsiteY4" fmla="*/ 15811 h 17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42" h="17567">
                  <a:moveTo>
                    <a:pt x="4706" y="15811"/>
                  </a:moveTo>
                  <a:cubicBezTo>
                    <a:pt x="10729" y="20005"/>
                    <a:pt x="17720" y="16241"/>
                    <a:pt x="16752" y="9250"/>
                  </a:cubicBezTo>
                  <a:cubicBezTo>
                    <a:pt x="16214" y="5485"/>
                    <a:pt x="12665" y="0"/>
                    <a:pt x="6426" y="0"/>
                  </a:cubicBezTo>
                  <a:cubicBezTo>
                    <a:pt x="6211" y="0"/>
                    <a:pt x="5889" y="0"/>
                    <a:pt x="5566" y="108"/>
                  </a:cubicBezTo>
                  <a:cubicBezTo>
                    <a:pt x="-1425" y="1183"/>
                    <a:pt x="-1963" y="11078"/>
                    <a:pt x="4706" y="158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9" name="任意多边形: 形状 141">
              <a:extLst>
                <a:ext uri="{FF2B5EF4-FFF2-40B4-BE49-F238E27FC236}">
                  <a16:creationId xmlns:a16="http://schemas.microsoft.com/office/drawing/2014/main" xmlns="" id="{44F4A93B-1CFB-4132-8218-A4F3DE351EC6}"/>
                </a:ext>
              </a:extLst>
            </p:cNvPr>
            <p:cNvSpPr/>
            <p:nvPr/>
          </p:nvSpPr>
          <p:spPr>
            <a:xfrm>
              <a:off x="1139162" y="1663910"/>
              <a:ext cx="71654" cy="74147"/>
            </a:xfrm>
            <a:custGeom>
              <a:avLst/>
              <a:gdLst>
                <a:gd name="connsiteX0" fmla="*/ 5797 w 16957"/>
                <a:gd name="connsiteY0" fmla="*/ 2 h 17547"/>
                <a:gd name="connsiteX1" fmla="*/ 5044 w 16957"/>
                <a:gd name="connsiteY1" fmla="*/ 109 h 17547"/>
                <a:gd name="connsiteX2" fmla="*/ 5366 w 16957"/>
                <a:gd name="connsiteY2" fmla="*/ 15812 h 17547"/>
                <a:gd name="connsiteX3" fmla="*/ 16767 w 16957"/>
                <a:gd name="connsiteY3" fmla="*/ 9144 h 17547"/>
                <a:gd name="connsiteX4" fmla="*/ 5797 w 16957"/>
                <a:gd name="connsiteY4" fmla="*/ 2 h 17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7" h="17547">
                  <a:moveTo>
                    <a:pt x="5797" y="2"/>
                  </a:moveTo>
                  <a:cubicBezTo>
                    <a:pt x="5581" y="2"/>
                    <a:pt x="5259" y="2"/>
                    <a:pt x="5044" y="109"/>
                  </a:cubicBezTo>
                  <a:cubicBezTo>
                    <a:pt x="-1840" y="1292"/>
                    <a:pt x="-1625" y="11187"/>
                    <a:pt x="5366" y="15812"/>
                  </a:cubicBezTo>
                  <a:cubicBezTo>
                    <a:pt x="11605" y="20007"/>
                    <a:pt x="18165" y="16135"/>
                    <a:pt x="16767" y="9144"/>
                  </a:cubicBezTo>
                  <a:cubicBezTo>
                    <a:pt x="15907" y="5272"/>
                    <a:pt x="11927" y="-106"/>
                    <a:pt x="5797"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0" name="任意多边形: 形状 142">
              <a:extLst>
                <a:ext uri="{FF2B5EF4-FFF2-40B4-BE49-F238E27FC236}">
                  <a16:creationId xmlns:a16="http://schemas.microsoft.com/office/drawing/2014/main" xmlns="" id="{04E4FB30-FA77-4AD7-B5B6-4FF6D90B73ED}"/>
                </a:ext>
              </a:extLst>
            </p:cNvPr>
            <p:cNvSpPr/>
            <p:nvPr/>
          </p:nvSpPr>
          <p:spPr>
            <a:xfrm>
              <a:off x="1393911" y="1646640"/>
              <a:ext cx="71235" cy="73711"/>
            </a:xfrm>
            <a:custGeom>
              <a:avLst/>
              <a:gdLst>
                <a:gd name="connsiteX0" fmla="*/ 5203 w 16858"/>
                <a:gd name="connsiteY0" fmla="*/ 2 h 17444"/>
                <a:gd name="connsiteX1" fmla="*/ 3697 w 16858"/>
                <a:gd name="connsiteY1" fmla="*/ 324 h 17444"/>
                <a:gd name="connsiteX2" fmla="*/ 6709 w 16858"/>
                <a:gd name="connsiteY2" fmla="*/ 16242 h 17444"/>
                <a:gd name="connsiteX3" fmla="*/ 16497 w 16858"/>
                <a:gd name="connsiteY3" fmla="*/ 8929 h 17444"/>
                <a:gd name="connsiteX4" fmla="*/ 5203 w 16858"/>
                <a:gd name="connsiteY4" fmla="*/ 2 h 1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58" h="17444">
                  <a:moveTo>
                    <a:pt x="5203" y="2"/>
                  </a:moveTo>
                  <a:cubicBezTo>
                    <a:pt x="4773" y="109"/>
                    <a:pt x="4128" y="109"/>
                    <a:pt x="3697" y="324"/>
                  </a:cubicBezTo>
                  <a:cubicBezTo>
                    <a:pt x="-2433" y="2368"/>
                    <a:pt x="-605" y="12370"/>
                    <a:pt x="6709" y="16242"/>
                  </a:cubicBezTo>
                  <a:cubicBezTo>
                    <a:pt x="12947" y="19577"/>
                    <a:pt x="18325" y="15597"/>
                    <a:pt x="16497" y="8929"/>
                  </a:cubicBezTo>
                  <a:cubicBezTo>
                    <a:pt x="15421" y="5272"/>
                    <a:pt x="11226" y="-106"/>
                    <a:pt x="5203"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1" name="任意多边形: 形状 146">
              <a:extLst>
                <a:ext uri="{FF2B5EF4-FFF2-40B4-BE49-F238E27FC236}">
                  <a16:creationId xmlns:a16="http://schemas.microsoft.com/office/drawing/2014/main" xmlns="" id="{1B280736-509E-48CD-9640-EDBA6E845915}"/>
                </a:ext>
              </a:extLst>
            </p:cNvPr>
            <p:cNvSpPr/>
            <p:nvPr/>
          </p:nvSpPr>
          <p:spPr>
            <a:xfrm>
              <a:off x="1637492" y="1627076"/>
              <a:ext cx="68805" cy="73386"/>
            </a:xfrm>
            <a:custGeom>
              <a:avLst/>
              <a:gdLst>
                <a:gd name="connsiteX0" fmla="*/ 2951 w 16283"/>
                <a:gd name="connsiteY0" fmla="*/ 329 h 17367"/>
                <a:gd name="connsiteX1" fmla="*/ 8006 w 16283"/>
                <a:gd name="connsiteY1" fmla="*/ 16570 h 17367"/>
                <a:gd name="connsiteX2" fmla="*/ 15642 w 16283"/>
                <a:gd name="connsiteY2" fmla="*/ 8826 h 17367"/>
                <a:gd name="connsiteX3" fmla="*/ 4349 w 16283"/>
                <a:gd name="connsiteY3" fmla="*/ 6 h 17367"/>
                <a:gd name="connsiteX4" fmla="*/ 2951 w 16283"/>
                <a:gd name="connsiteY4" fmla="*/ 329 h 17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7367">
                  <a:moveTo>
                    <a:pt x="2951" y="329"/>
                  </a:moveTo>
                  <a:cubicBezTo>
                    <a:pt x="-2857" y="2480"/>
                    <a:pt x="477" y="13343"/>
                    <a:pt x="8006" y="16570"/>
                  </a:cubicBezTo>
                  <a:cubicBezTo>
                    <a:pt x="13922" y="19151"/>
                    <a:pt x="17901" y="15172"/>
                    <a:pt x="15642" y="8826"/>
                  </a:cubicBezTo>
                  <a:cubicBezTo>
                    <a:pt x="14244" y="5061"/>
                    <a:pt x="9834" y="-209"/>
                    <a:pt x="4349" y="6"/>
                  </a:cubicBezTo>
                  <a:cubicBezTo>
                    <a:pt x="3919" y="114"/>
                    <a:pt x="3381" y="221"/>
                    <a:pt x="2951"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5" name="任意多边形: 形状 147">
              <a:extLst>
                <a:ext uri="{FF2B5EF4-FFF2-40B4-BE49-F238E27FC236}">
                  <a16:creationId xmlns:a16="http://schemas.microsoft.com/office/drawing/2014/main" xmlns="" id="{51A20A7B-97F0-498A-BD57-8233A0408FDE}"/>
                </a:ext>
              </a:extLst>
            </p:cNvPr>
            <p:cNvSpPr/>
            <p:nvPr/>
          </p:nvSpPr>
          <p:spPr>
            <a:xfrm>
              <a:off x="1859277" y="1606624"/>
              <a:ext cx="65484" cy="72786"/>
            </a:xfrm>
            <a:custGeom>
              <a:avLst/>
              <a:gdLst>
                <a:gd name="connsiteX0" fmla="*/ 2199 w 15497"/>
                <a:gd name="connsiteY0" fmla="*/ 222 h 17225"/>
                <a:gd name="connsiteX1" fmla="*/ 9190 w 15497"/>
                <a:gd name="connsiteY1" fmla="*/ 16785 h 17225"/>
                <a:gd name="connsiteX2" fmla="*/ 14568 w 15497"/>
                <a:gd name="connsiteY2" fmla="*/ 8718 h 17225"/>
                <a:gd name="connsiteX3" fmla="*/ 3382 w 15497"/>
                <a:gd name="connsiteY3" fmla="*/ 7 h 17225"/>
                <a:gd name="connsiteX4" fmla="*/ 2199 w 15497"/>
                <a:gd name="connsiteY4" fmla="*/ 222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 h="17225">
                  <a:moveTo>
                    <a:pt x="2199" y="222"/>
                  </a:moveTo>
                  <a:cubicBezTo>
                    <a:pt x="-3072" y="2588"/>
                    <a:pt x="1876" y="14096"/>
                    <a:pt x="9190" y="16785"/>
                  </a:cubicBezTo>
                  <a:cubicBezTo>
                    <a:pt x="14352" y="18614"/>
                    <a:pt x="17041" y="14526"/>
                    <a:pt x="14568" y="8718"/>
                  </a:cubicBezTo>
                  <a:cubicBezTo>
                    <a:pt x="12954" y="4954"/>
                    <a:pt x="8437" y="-209"/>
                    <a:pt x="3382" y="7"/>
                  </a:cubicBezTo>
                  <a:cubicBezTo>
                    <a:pt x="3059" y="7"/>
                    <a:pt x="2521" y="114"/>
                    <a:pt x="2199" y="2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6" name="任意多边形: 形状 148">
              <a:extLst>
                <a:ext uri="{FF2B5EF4-FFF2-40B4-BE49-F238E27FC236}">
                  <a16:creationId xmlns:a16="http://schemas.microsoft.com/office/drawing/2014/main" xmlns="" id="{1B9B1DC6-2BEC-466F-BE36-B024607EF854}"/>
                </a:ext>
              </a:extLst>
            </p:cNvPr>
            <p:cNvSpPr/>
            <p:nvPr/>
          </p:nvSpPr>
          <p:spPr>
            <a:xfrm>
              <a:off x="2057635" y="1583869"/>
              <a:ext cx="63376" cy="72634"/>
            </a:xfrm>
            <a:custGeom>
              <a:avLst/>
              <a:gdLst>
                <a:gd name="connsiteX0" fmla="*/ 13660 w 14998"/>
                <a:gd name="connsiteY0" fmla="*/ 8619 h 17189"/>
                <a:gd name="connsiteX1" fmla="*/ 2689 w 14998"/>
                <a:gd name="connsiteY1" fmla="*/ 14 h 17189"/>
                <a:gd name="connsiteX2" fmla="*/ 1613 w 14998"/>
                <a:gd name="connsiteY2" fmla="*/ 337 h 17189"/>
                <a:gd name="connsiteX3" fmla="*/ 9680 w 14998"/>
                <a:gd name="connsiteY3" fmla="*/ 16793 h 17189"/>
                <a:gd name="connsiteX4" fmla="*/ 13660 w 14998"/>
                <a:gd name="connsiteY4" fmla="*/ 8619 h 17189"/>
                <a:gd name="connsiteX5" fmla="*/ 13660 w 14998"/>
                <a:gd name="connsiteY5" fmla="*/ 8619 h 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98" h="17189">
                  <a:moveTo>
                    <a:pt x="13660" y="8619"/>
                  </a:moveTo>
                  <a:cubicBezTo>
                    <a:pt x="11831" y="4854"/>
                    <a:pt x="7206" y="-308"/>
                    <a:pt x="2689" y="14"/>
                  </a:cubicBezTo>
                  <a:cubicBezTo>
                    <a:pt x="2366" y="122"/>
                    <a:pt x="1936" y="230"/>
                    <a:pt x="1613" y="337"/>
                  </a:cubicBezTo>
                  <a:cubicBezTo>
                    <a:pt x="-2904" y="2703"/>
                    <a:pt x="2797" y="14212"/>
                    <a:pt x="9680" y="16793"/>
                  </a:cubicBezTo>
                  <a:cubicBezTo>
                    <a:pt x="14520" y="18514"/>
                    <a:pt x="16564" y="14427"/>
                    <a:pt x="13660" y="8619"/>
                  </a:cubicBezTo>
                  <a:lnTo>
                    <a:pt x="13660" y="8619"/>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177" name="任意多边形: 形状 149">
              <a:extLst>
                <a:ext uri="{FF2B5EF4-FFF2-40B4-BE49-F238E27FC236}">
                  <a16:creationId xmlns:a16="http://schemas.microsoft.com/office/drawing/2014/main" xmlns="" id="{8CC37FD0-E955-4AEB-8090-138CD37685E0}"/>
                </a:ext>
              </a:extLst>
            </p:cNvPr>
            <p:cNvSpPr/>
            <p:nvPr/>
          </p:nvSpPr>
          <p:spPr>
            <a:xfrm>
              <a:off x="2232287" y="1559813"/>
              <a:ext cx="61254" cy="72249"/>
            </a:xfrm>
            <a:custGeom>
              <a:avLst/>
              <a:gdLst>
                <a:gd name="connsiteX0" fmla="*/ 2013 w 14496"/>
                <a:gd name="connsiteY0" fmla="*/ 7 h 17098"/>
                <a:gd name="connsiteX1" fmla="*/ 1152 w 14496"/>
                <a:gd name="connsiteY1" fmla="*/ 329 h 17098"/>
                <a:gd name="connsiteX2" fmla="*/ 10725 w 14496"/>
                <a:gd name="connsiteY2" fmla="*/ 16893 h 17098"/>
                <a:gd name="connsiteX3" fmla="*/ 12768 w 14496"/>
                <a:gd name="connsiteY3" fmla="*/ 8611 h 17098"/>
                <a:gd name="connsiteX4" fmla="*/ 2013 w 14496"/>
                <a:gd name="connsiteY4" fmla="*/ 7 h 1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6" h="17098">
                  <a:moveTo>
                    <a:pt x="2013" y="7"/>
                  </a:moveTo>
                  <a:cubicBezTo>
                    <a:pt x="1690" y="114"/>
                    <a:pt x="1367" y="222"/>
                    <a:pt x="1152" y="329"/>
                  </a:cubicBezTo>
                  <a:cubicBezTo>
                    <a:pt x="-2827" y="2803"/>
                    <a:pt x="4271" y="15064"/>
                    <a:pt x="10725" y="16893"/>
                  </a:cubicBezTo>
                  <a:cubicBezTo>
                    <a:pt x="14704" y="18076"/>
                    <a:pt x="15780" y="13989"/>
                    <a:pt x="12768" y="8611"/>
                  </a:cubicBezTo>
                  <a:cubicBezTo>
                    <a:pt x="10725" y="4847"/>
                    <a:pt x="5992" y="-208"/>
                    <a:pt x="2013"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8" name="任意多边形: 形状 150">
              <a:extLst>
                <a:ext uri="{FF2B5EF4-FFF2-40B4-BE49-F238E27FC236}">
                  <a16:creationId xmlns:a16="http://schemas.microsoft.com/office/drawing/2014/main" xmlns="" id="{7353DF43-5A88-4787-B0F5-C8EDB8F40818}"/>
                </a:ext>
              </a:extLst>
            </p:cNvPr>
            <p:cNvSpPr/>
            <p:nvPr/>
          </p:nvSpPr>
          <p:spPr>
            <a:xfrm>
              <a:off x="2382596" y="1535237"/>
              <a:ext cx="59708" cy="71620"/>
            </a:xfrm>
            <a:custGeom>
              <a:avLst/>
              <a:gdLst>
                <a:gd name="connsiteX0" fmla="*/ 1505 w 14130"/>
                <a:gd name="connsiteY0" fmla="*/ 15 h 16949"/>
                <a:gd name="connsiteX1" fmla="*/ 752 w 14130"/>
                <a:gd name="connsiteY1" fmla="*/ 337 h 16949"/>
                <a:gd name="connsiteX2" fmla="*/ 11722 w 14130"/>
                <a:gd name="connsiteY2" fmla="*/ 16901 h 16949"/>
                <a:gd name="connsiteX3" fmla="*/ 11938 w 14130"/>
                <a:gd name="connsiteY3" fmla="*/ 8512 h 16949"/>
                <a:gd name="connsiteX4" fmla="*/ 1505 w 14130"/>
                <a:gd name="connsiteY4" fmla="*/ 15 h 16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0" h="16949">
                  <a:moveTo>
                    <a:pt x="1505" y="15"/>
                  </a:moveTo>
                  <a:cubicBezTo>
                    <a:pt x="1290" y="122"/>
                    <a:pt x="967" y="230"/>
                    <a:pt x="752" y="337"/>
                  </a:cubicBezTo>
                  <a:cubicBezTo>
                    <a:pt x="-2582" y="3026"/>
                    <a:pt x="5914" y="15933"/>
                    <a:pt x="11722" y="16901"/>
                  </a:cubicBezTo>
                  <a:cubicBezTo>
                    <a:pt x="14842" y="17439"/>
                    <a:pt x="14949" y="13459"/>
                    <a:pt x="11938" y="8512"/>
                  </a:cubicBezTo>
                  <a:cubicBezTo>
                    <a:pt x="9571" y="4747"/>
                    <a:pt x="4946" y="-308"/>
                    <a:pt x="1505"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9" name="任意多边形: 形状 151">
              <a:extLst>
                <a:ext uri="{FF2B5EF4-FFF2-40B4-BE49-F238E27FC236}">
                  <a16:creationId xmlns:a16="http://schemas.microsoft.com/office/drawing/2014/main" xmlns="" id="{A3F18A4A-706B-47E1-B22A-D3C11B414DDC}"/>
                </a:ext>
              </a:extLst>
            </p:cNvPr>
            <p:cNvSpPr/>
            <p:nvPr/>
          </p:nvSpPr>
          <p:spPr>
            <a:xfrm>
              <a:off x="2508583" y="1509786"/>
              <a:ext cx="57996" cy="71168"/>
            </a:xfrm>
            <a:custGeom>
              <a:avLst/>
              <a:gdLst>
                <a:gd name="connsiteX0" fmla="*/ 945 w 13725"/>
                <a:gd name="connsiteY0" fmla="*/ 15 h 16842"/>
                <a:gd name="connsiteX1" fmla="*/ 623 w 13725"/>
                <a:gd name="connsiteY1" fmla="*/ 122 h 16842"/>
                <a:gd name="connsiteX2" fmla="*/ 11916 w 13725"/>
                <a:gd name="connsiteY2" fmla="*/ 16793 h 16842"/>
                <a:gd name="connsiteX3" fmla="*/ 10948 w 13725"/>
                <a:gd name="connsiteY3" fmla="*/ 8404 h 16842"/>
                <a:gd name="connsiteX4" fmla="*/ 945 w 13725"/>
                <a:gd name="connsiteY4" fmla="*/ 15 h 16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5" h="16842">
                  <a:moveTo>
                    <a:pt x="945" y="15"/>
                  </a:moveTo>
                  <a:cubicBezTo>
                    <a:pt x="838" y="15"/>
                    <a:pt x="730" y="122"/>
                    <a:pt x="623" y="122"/>
                  </a:cubicBezTo>
                  <a:cubicBezTo>
                    <a:pt x="-2497" y="1951"/>
                    <a:pt x="6861" y="15825"/>
                    <a:pt x="11916" y="16793"/>
                  </a:cubicBezTo>
                  <a:cubicBezTo>
                    <a:pt x="14712" y="17331"/>
                    <a:pt x="14175" y="13352"/>
                    <a:pt x="10948" y="8404"/>
                  </a:cubicBezTo>
                  <a:cubicBezTo>
                    <a:pt x="8474" y="4747"/>
                    <a:pt x="3849" y="-308"/>
                    <a:pt x="945"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0" name="任意多边形: 形状 152">
              <a:extLst>
                <a:ext uri="{FF2B5EF4-FFF2-40B4-BE49-F238E27FC236}">
                  <a16:creationId xmlns:a16="http://schemas.microsoft.com/office/drawing/2014/main" xmlns="" id="{1D9EE928-F735-42DC-8DB6-AC46728B11F8}"/>
                </a:ext>
              </a:extLst>
            </p:cNvPr>
            <p:cNvSpPr/>
            <p:nvPr/>
          </p:nvSpPr>
          <p:spPr>
            <a:xfrm>
              <a:off x="2608882" y="1483879"/>
              <a:ext cx="56560" cy="70259"/>
            </a:xfrm>
            <a:custGeom>
              <a:avLst/>
              <a:gdLst>
                <a:gd name="connsiteX0" fmla="*/ 549 w 13385"/>
                <a:gd name="connsiteY0" fmla="*/ 15 h 16627"/>
                <a:gd name="connsiteX1" fmla="*/ 334 w 13385"/>
                <a:gd name="connsiteY1" fmla="*/ 123 h 16627"/>
                <a:gd name="connsiteX2" fmla="*/ 12165 w 13385"/>
                <a:gd name="connsiteY2" fmla="*/ 16579 h 16627"/>
                <a:gd name="connsiteX3" fmla="*/ 10014 w 13385"/>
                <a:gd name="connsiteY3" fmla="*/ 8189 h 16627"/>
                <a:gd name="connsiteX4" fmla="*/ 549 w 13385"/>
                <a:gd name="connsiteY4" fmla="*/ 15 h 16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5" h="16627">
                  <a:moveTo>
                    <a:pt x="549" y="15"/>
                  </a:moveTo>
                  <a:cubicBezTo>
                    <a:pt x="441" y="15"/>
                    <a:pt x="334" y="123"/>
                    <a:pt x="334" y="123"/>
                  </a:cubicBezTo>
                  <a:cubicBezTo>
                    <a:pt x="-1925" y="1951"/>
                    <a:pt x="7863" y="15718"/>
                    <a:pt x="12165" y="16579"/>
                  </a:cubicBezTo>
                  <a:cubicBezTo>
                    <a:pt x="14424" y="17116"/>
                    <a:pt x="13456" y="13137"/>
                    <a:pt x="10014" y="8189"/>
                  </a:cubicBezTo>
                  <a:cubicBezTo>
                    <a:pt x="7432" y="4640"/>
                    <a:pt x="2808" y="-308"/>
                    <a:pt x="549"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1" name="任意多边形: 形状 153">
              <a:extLst>
                <a:ext uri="{FF2B5EF4-FFF2-40B4-BE49-F238E27FC236}">
                  <a16:creationId xmlns:a16="http://schemas.microsoft.com/office/drawing/2014/main" xmlns="" id="{BEC32AC8-C711-4A14-89E1-306B866D0B67}"/>
                </a:ext>
              </a:extLst>
            </p:cNvPr>
            <p:cNvSpPr/>
            <p:nvPr/>
          </p:nvSpPr>
          <p:spPr>
            <a:xfrm>
              <a:off x="2683138" y="1457519"/>
              <a:ext cx="55875" cy="69735"/>
            </a:xfrm>
            <a:custGeom>
              <a:avLst/>
              <a:gdLst>
                <a:gd name="connsiteX0" fmla="*/ 12446 w 13223"/>
                <a:gd name="connsiteY0" fmla="*/ 16471 h 16503"/>
                <a:gd name="connsiteX1" fmla="*/ 9111 w 13223"/>
                <a:gd name="connsiteY1" fmla="*/ 8189 h 16503"/>
                <a:gd name="connsiteX2" fmla="*/ 292 w 13223"/>
                <a:gd name="connsiteY2" fmla="*/ 15 h 16503"/>
                <a:gd name="connsiteX3" fmla="*/ 12446 w 13223"/>
                <a:gd name="connsiteY3" fmla="*/ 16471 h 16503"/>
              </a:gdLst>
              <a:ahLst/>
              <a:cxnLst>
                <a:cxn ang="0">
                  <a:pos x="connsiteX0" y="connsiteY0"/>
                </a:cxn>
                <a:cxn ang="0">
                  <a:pos x="connsiteX1" y="connsiteY1"/>
                </a:cxn>
                <a:cxn ang="0">
                  <a:pos x="connsiteX2" y="connsiteY2"/>
                </a:cxn>
                <a:cxn ang="0">
                  <a:pos x="connsiteX3" y="connsiteY3"/>
                </a:cxn>
              </a:cxnLst>
              <a:rect l="l" t="t" r="r" b="b"/>
              <a:pathLst>
                <a:path w="13223" h="16503">
                  <a:moveTo>
                    <a:pt x="12446" y="16471"/>
                  </a:moveTo>
                  <a:cubicBezTo>
                    <a:pt x="14274" y="16901"/>
                    <a:pt x="12768" y="13029"/>
                    <a:pt x="9111" y="8189"/>
                  </a:cubicBezTo>
                  <a:cubicBezTo>
                    <a:pt x="6422" y="4640"/>
                    <a:pt x="2013" y="-308"/>
                    <a:pt x="292" y="15"/>
                  </a:cubicBezTo>
                  <a:cubicBezTo>
                    <a:pt x="-1967" y="1843"/>
                    <a:pt x="9541" y="15718"/>
                    <a:pt x="12446" y="16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2" name="任意多边形: 形状 154">
              <a:extLst>
                <a:ext uri="{FF2B5EF4-FFF2-40B4-BE49-F238E27FC236}">
                  <a16:creationId xmlns:a16="http://schemas.microsoft.com/office/drawing/2014/main" xmlns="" id="{DE9B6F30-3BE7-48A7-98E7-8595CB44DD78}"/>
                </a:ext>
              </a:extLst>
            </p:cNvPr>
            <p:cNvSpPr/>
            <p:nvPr/>
          </p:nvSpPr>
          <p:spPr>
            <a:xfrm>
              <a:off x="2731445" y="1430704"/>
              <a:ext cx="54836" cy="69600"/>
            </a:xfrm>
            <a:custGeom>
              <a:avLst/>
              <a:gdLst>
                <a:gd name="connsiteX0" fmla="*/ 12737 w 12977"/>
                <a:gd name="connsiteY0" fmla="*/ 16471 h 16471"/>
                <a:gd name="connsiteX1" fmla="*/ 8112 w 12977"/>
                <a:gd name="connsiteY1" fmla="*/ 8189 h 16471"/>
                <a:gd name="connsiteX2" fmla="*/ 45 w 12977"/>
                <a:gd name="connsiteY2" fmla="*/ 15 h 16471"/>
                <a:gd name="connsiteX3" fmla="*/ 12737 w 12977"/>
                <a:gd name="connsiteY3" fmla="*/ 16471 h 16471"/>
              </a:gdLst>
              <a:ahLst/>
              <a:cxnLst>
                <a:cxn ang="0">
                  <a:pos x="connsiteX0" y="connsiteY0"/>
                </a:cxn>
                <a:cxn ang="0">
                  <a:pos x="connsiteX1" y="connsiteY1"/>
                </a:cxn>
                <a:cxn ang="0">
                  <a:pos x="connsiteX2" y="connsiteY2"/>
                </a:cxn>
                <a:cxn ang="0">
                  <a:pos x="connsiteX3" y="connsiteY3"/>
                </a:cxn>
              </a:cxnLst>
              <a:rect l="l" t="t" r="r" b="b"/>
              <a:pathLst>
                <a:path w="12977" h="16471">
                  <a:moveTo>
                    <a:pt x="12737" y="16471"/>
                  </a:moveTo>
                  <a:cubicBezTo>
                    <a:pt x="13705" y="16471"/>
                    <a:pt x="11661" y="12707"/>
                    <a:pt x="8112" y="8189"/>
                  </a:cubicBezTo>
                  <a:cubicBezTo>
                    <a:pt x="5423" y="4640"/>
                    <a:pt x="1014" y="-308"/>
                    <a:pt x="45" y="15"/>
                  </a:cubicBezTo>
                  <a:cubicBezTo>
                    <a:pt x="-815" y="1521"/>
                    <a:pt x="10801" y="16579"/>
                    <a:pt x="12737" y="16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3" name="任意多边形: 形状 155">
              <a:extLst>
                <a:ext uri="{FF2B5EF4-FFF2-40B4-BE49-F238E27FC236}">
                  <a16:creationId xmlns:a16="http://schemas.microsoft.com/office/drawing/2014/main" xmlns="" id="{BC8DAE5F-5645-4117-A6BE-2D7C8FFA7786}"/>
                </a:ext>
              </a:extLst>
            </p:cNvPr>
            <p:cNvSpPr/>
            <p:nvPr/>
          </p:nvSpPr>
          <p:spPr>
            <a:xfrm>
              <a:off x="2752091" y="1404860"/>
              <a:ext cx="54536" cy="68624"/>
            </a:xfrm>
            <a:custGeom>
              <a:avLst/>
              <a:gdLst>
                <a:gd name="connsiteX0" fmla="*/ 7314 w 12906"/>
                <a:gd name="connsiteY0" fmla="*/ 8067 h 16240"/>
                <a:gd name="connsiteX1" fmla="*/ 0 w 12906"/>
                <a:gd name="connsiteY1" fmla="*/ 0 h 16240"/>
                <a:gd name="connsiteX2" fmla="*/ 12907 w 12906"/>
                <a:gd name="connsiteY2" fmla="*/ 16241 h 16240"/>
                <a:gd name="connsiteX3" fmla="*/ 7314 w 12906"/>
                <a:gd name="connsiteY3" fmla="*/ 8067 h 16240"/>
                <a:gd name="connsiteX4" fmla="*/ 7314 w 12906"/>
                <a:gd name="connsiteY4" fmla="*/ 8067 h 1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6" h="16240">
                  <a:moveTo>
                    <a:pt x="7314" y="8067"/>
                  </a:moveTo>
                  <a:cubicBezTo>
                    <a:pt x="7206" y="7959"/>
                    <a:pt x="968" y="0"/>
                    <a:pt x="0" y="0"/>
                  </a:cubicBezTo>
                  <a:cubicBezTo>
                    <a:pt x="107" y="968"/>
                    <a:pt x="11508" y="16241"/>
                    <a:pt x="12907" y="16241"/>
                  </a:cubicBezTo>
                  <a:cubicBezTo>
                    <a:pt x="12907" y="15273"/>
                    <a:pt x="9250" y="10433"/>
                    <a:pt x="7314" y="8067"/>
                  </a:cubicBezTo>
                  <a:lnTo>
                    <a:pt x="7314" y="806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184" name="任意多边形: 形状 166">
              <a:extLst>
                <a:ext uri="{FF2B5EF4-FFF2-40B4-BE49-F238E27FC236}">
                  <a16:creationId xmlns:a16="http://schemas.microsoft.com/office/drawing/2014/main" xmlns="" id="{41695BEA-DA17-4027-9E3A-164980FB8FC9}"/>
                </a:ext>
              </a:extLst>
            </p:cNvPr>
            <p:cNvSpPr/>
            <p:nvPr/>
          </p:nvSpPr>
          <p:spPr>
            <a:xfrm>
              <a:off x="195108" y="999912"/>
              <a:ext cx="52757" cy="59484"/>
            </a:xfrm>
            <a:custGeom>
              <a:avLst/>
              <a:gdLst>
                <a:gd name="connsiteX0" fmla="*/ 12485 w 12485"/>
                <a:gd name="connsiteY0" fmla="*/ 7529 h 14077"/>
                <a:gd name="connsiteX1" fmla="*/ 5817 w 12485"/>
                <a:gd name="connsiteY1" fmla="*/ 0 h 14077"/>
                <a:gd name="connsiteX2" fmla="*/ 2052 w 12485"/>
                <a:gd name="connsiteY2" fmla="*/ 12046 h 14077"/>
                <a:gd name="connsiteX3" fmla="*/ 12485 w 12485"/>
                <a:gd name="connsiteY3" fmla="*/ 7529 h 14077"/>
              </a:gdLst>
              <a:ahLst/>
              <a:cxnLst>
                <a:cxn ang="0">
                  <a:pos x="connsiteX0" y="connsiteY0"/>
                </a:cxn>
                <a:cxn ang="0">
                  <a:pos x="connsiteX1" y="connsiteY1"/>
                </a:cxn>
                <a:cxn ang="0">
                  <a:pos x="connsiteX2" y="connsiteY2"/>
                </a:cxn>
                <a:cxn ang="0">
                  <a:pos x="connsiteX3" y="connsiteY3"/>
                </a:cxn>
              </a:cxnLst>
              <a:rect l="l" t="t" r="r" b="b"/>
              <a:pathLst>
                <a:path w="12485" h="14077">
                  <a:moveTo>
                    <a:pt x="12485" y="7529"/>
                  </a:moveTo>
                  <a:cubicBezTo>
                    <a:pt x="12485" y="4517"/>
                    <a:pt x="10442" y="215"/>
                    <a:pt x="5817" y="0"/>
                  </a:cubicBezTo>
                  <a:cubicBezTo>
                    <a:pt x="-206" y="430"/>
                    <a:pt x="-1712" y="8067"/>
                    <a:pt x="2052" y="12046"/>
                  </a:cubicBezTo>
                  <a:cubicBezTo>
                    <a:pt x="6032" y="16241"/>
                    <a:pt x="12378" y="13552"/>
                    <a:pt x="12485" y="75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5" name="任意多边形: 形状 167">
              <a:extLst>
                <a:ext uri="{FF2B5EF4-FFF2-40B4-BE49-F238E27FC236}">
                  <a16:creationId xmlns:a16="http://schemas.microsoft.com/office/drawing/2014/main" xmlns="" id="{11404C94-8F65-426E-8D13-0A42533772C0}"/>
                </a:ext>
              </a:extLst>
            </p:cNvPr>
            <p:cNvSpPr/>
            <p:nvPr/>
          </p:nvSpPr>
          <p:spPr>
            <a:xfrm>
              <a:off x="395913" y="994457"/>
              <a:ext cx="53961" cy="59184"/>
            </a:xfrm>
            <a:custGeom>
              <a:avLst/>
              <a:gdLst>
                <a:gd name="connsiteX0" fmla="*/ 3361 w 12770"/>
                <a:gd name="connsiteY0" fmla="*/ 12476 h 14006"/>
                <a:gd name="connsiteX1" fmla="*/ 12718 w 12770"/>
                <a:gd name="connsiteY1" fmla="*/ 7421 h 14006"/>
                <a:gd name="connsiteX2" fmla="*/ 5082 w 12770"/>
                <a:gd name="connsiteY2" fmla="*/ 0 h 14006"/>
                <a:gd name="connsiteX3" fmla="*/ 4437 w 12770"/>
                <a:gd name="connsiteY3" fmla="*/ 108 h 14006"/>
                <a:gd name="connsiteX4" fmla="*/ 3361 w 12770"/>
                <a:gd name="connsiteY4" fmla="*/ 12476 h 1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0" h="14006">
                  <a:moveTo>
                    <a:pt x="3361" y="12476"/>
                  </a:moveTo>
                  <a:cubicBezTo>
                    <a:pt x="7878" y="16026"/>
                    <a:pt x="13364" y="13014"/>
                    <a:pt x="12718" y="7421"/>
                  </a:cubicBezTo>
                  <a:cubicBezTo>
                    <a:pt x="12396" y="4410"/>
                    <a:pt x="9814" y="108"/>
                    <a:pt x="5082" y="0"/>
                  </a:cubicBezTo>
                  <a:cubicBezTo>
                    <a:pt x="4867" y="0"/>
                    <a:pt x="4652" y="0"/>
                    <a:pt x="4437" y="108"/>
                  </a:cubicBezTo>
                  <a:cubicBezTo>
                    <a:pt x="-941" y="968"/>
                    <a:pt x="-1586" y="8712"/>
                    <a:pt x="3361" y="124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6" name="任意多边形: 形状 168">
              <a:extLst>
                <a:ext uri="{FF2B5EF4-FFF2-40B4-BE49-F238E27FC236}">
                  <a16:creationId xmlns:a16="http://schemas.microsoft.com/office/drawing/2014/main" xmlns="" id="{4CF01BEE-68FD-4468-BD9D-355BF7B26C91}"/>
                </a:ext>
              </a:extLst>
            </p:cNvPr>
            <p:cNvSpPr/>
            <p:nvPr/>
          </p:nvSpPr>
          <p:spPr>
            <a:xfrm>
              <a:off x="595640" y="987189"/>
              <a:ext cx="55372" cy="58516"/>
            </a:xfrm>
            <a:custGeom>
              <a:avLst/>
              <a:gdLst>
                <a:gd name="connsiteX0" fmla="*/ 4388 w 13104"/>
                <a:gd name="connsiteY0" fmla="*/ 0 h 13848"/>
                <a:gd name="connsiteX1" fmla="*/ 3205 w 13104"/>
                <a:gd name="connsiteY1" fmla="*/ 215 h 13848"/>
                <a:gd name="connsiteX2" fmla="*/ 4818 w 13104"/>
                <a:gd name="connsiteY2" fmla="*/ 12799 h 13848"/>
                <a:gd name="connsiteX3" fmla="*/ 12885 w 13104"/>
                <a:gd name="connsiteY3" fmla="*/ 7314 h 13848"/>
                <a:gd name="connsiteX4" fmla="*/ 4388 w 13104"/>
                <a:gd name="connsiteY4" fmla="*/ 0 h 13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4" h="13848">
                  <a:moveTo>
                    <a:pt x="4388" y="0"/>
                  </a:moveTo>
                  <a:cubicBezTo>
                    <a:pt x="4065" y="0"/>
                    <a:pt x="3528" y="108"/>
                    <a:pt x="3205" y="215"/>
                  </a:cubicBezTo>
                  <a:cubicBezTo>
                    <a:pt x="-1743" y="1721"/>
                    <a:pt x="-775" y="9572"/>
                    <a:pt x="4818" y="12799"/>
                  </a:cubicBezTo>
                  <a:cubicBezTo>
                    <a:pt x="9551" y="15596"/>
                    <a:pt x="14176" y="12476"/>
                    <a:pt x="12885" y="7314"/>
                  </a:cubicBezTo>
                  <a:cubicBezTo>
                    <a:pt x="12240" y="4302"/>
                    <a:pt x="9121" y="0"/>
                    <a:pt x="438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7" name="任意多边形: 形状 169">
              <a:extLst>
                <a:ext uri="{FF2B5EF4-FFF2-40B4-BE49-F238E27FC236}">
                  <a16:creationId xmlns:a16="http://schemas.microsoft.com/office/drawing/2014/main" xmlns="" id="{147FBE83-213B-4FDE-B524-6FF29CAE60EE}"/>
                </a:ext>
              </a:extLst>
            </p:cNvPr>
            <p:cNvSpPr/>
            <p:nvPr/>
          </p:nvSpPr>
          <p:spPr>
            <a:xfrm>
              <a:off x="792253" y="977187"/>
              <a:ext cx="57591" cy="58364"/>
            </a:xfrm>
            <a:custGeom>
              <a:avLst/>
              <a:gdLst>
                <a:gd name="connsiteX0" fmla="*/ 13142 w 13629"/>
                <a:gd name="connsiteY0" fmla="*/ 7206 h 13812"/>
                <a:gd name="connsiteX1" fmla="*/ 3785 w 13629"/>
                <a:gd name="connsiteY1" fmla="*/ 0 h 13812"/>
                <a:gd name="connsiteX2" fmla="*/ 2602 w 13629"/>
                <a:gd name="connsiteY2" fmla="*/ 215 h 13812"/>
                <a:gd name="connsiteX3" fmla="*/ 6366 w 13629"/>
                <a:gd name="connsiteY3" fmla="*/ 13122 h 13812"/>
                <a:gd name="connsiteX4" fmla="*/ 13142 w 13629"/>
                <a:gd name="connsiteY4" fmla="*/ 7206 h 1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3812">
                  <a:moveTo>
                    <a:pt x="13142" y="7206"/>
                  </a:moveTo>
                  <a:cubicBezTo>
                    <a:pt x="12067" y="4195"/>
                    <a:pt x="8518" y="0"/>
                    <a:pt x="3785" y="0"/>
                  </a:cubicBezTo>
                  <a:cubicBezTo>
                    <a:pt x="3462" y="0"/>
                    <a:pt x="2925" y="108"/>
                    <a:pt x="2602" y="215"/>
                  </a:cubicBezTo>
                  <a:cubicBezTo>
                    <a:pt x="-2346" y="1828"/>
                    <a:pt x="236" y="10325"/>
                    <a:pt x="6366" y="13122"/>
                  </a:cubicBezTo>
                  <a:cubicBezTo>
                    <a:pt x="11422" y="15273"/>
                    <a:pt x="14971" y="12154"/>
                    <a:pt x="13142" y="72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8" name="任意多边形: 形状 170">
              <a:extLst>
                <a:ext uri="{FF2B5EF4-FFF2-40B4-BE49-F238E27FC236}">
                  <a16:creationId xmlns:a16="http://schemas.microsoft.com/office/drawing/2014/main" xmlns="" id="{19E62E4C-FC0E-46BF-B129-6B430A8B206A}"/>
                </a:ext>
              </a:extLst>
            </p:cNvPr>
            <p:cNvSpPr/>
            <p:nvPr/>
          </p:nvSpPr>
          <p:spPr>
            <a:xfrm>
              <a:off x="985097" y="965824"/>
              <a:ext cx="59285" cy="57971"/>
            </a:xfrm>
            <a:custGeom>
              <a:avLst/>
              <a:gdLst>
                <a:gd name="connsiteX0" fmla="*/ 1601 w 14030"/>
                <a:gd name="connsiteY0" fmla="*/ 430 h 13719"/>
                <a:gd name="connsiteX1" fmla="*/ 8162 w 14030"/>
                <a:gd name="connsiteY1" fmla="*/ 13337 h 13719"/>
                <a:gd name="connsiteX2" fmla="*/ 13217 w 14030"/>
                <a:gd name="connsiteY2" fmla="*/ 7099 h 13719"/>
                <a:gd name="connsiteX3" fmla="*/ 3107 w 14030"/>
                <a:gd name="connsiteY3" fmla="*/ 0 h 13719"/>
                <a:gd name="connsiteX4" fmla="*/ 1601 w 14030"/>
                <a:gd name="connsiteY4" fmla="*/ 430 h 13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0" h="13719">
                  <a:moveTo>
                    <a:pt x="1601" y="430"/>
                  </a:moveTo>
                  <a:cubicBezTo>
                    <a:pt x="-2486" y="2689"/>
                    <a:pt x="1816" y="11186"/>
                    <a:pt x="8162" y="13337"/>
                  </a:cubicBezTo>
                  <a:cubicBezTo>
                    <a:pt x="12787" y="14843"/>
                    <a:pt x="15475" y="11724"/>
                    <a:pt x="13217" y="7099"/>
                  </a:cubicBezTo>
                  <a:cubicBezTo>
                    <a:pt x="11819" y="4087"/>
                    <a:pt x="7731" y="0"/>
                    <a:pt x="3107" y="0"/>
                  </a:cubicBezTo>
                  <a:cubicBezTo>
                    <a:pt x="2676" y="0"/>
                    <a:pt x="2139" y="108"/>
                    <a:pt x="1601"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5" name="任意多边形: 形状 171">
              <a:extLst>
                <a:ext uri="{FF2B5EF4-FFF2-40B4-BE49-F238E27FC236}">
                  <a16:creationId xmlns:a16="http://schemas.microsoft.com/office/drawing/2014/main" xmlns="" id="{D20A7E27-D549-43EE-9A25-1A9D3CFB4067}"/>
                </a:ext>
              </a:extLst>
            </p:cNvPr>
            <p:cNvSpPr/>
            <p:nvPr/>
          </p:nvSpPr>
          <p:spPr>
            <a:xfrm>
              <a:off x="1171011" y="951736"/>
              <a:ext cx="61356" cy="57688"/>
            </a:xfrm>
            <a:custGeom>
              <a:avLst/>
              <a:gdLst>
                <a:gd name="connsiteX0" fmla="*/ 13210 w 14520"/>
                <a:gd name="connsiteY0" fmla="*/ 6991 h 13652"/>
                <a:gd name="connsiteX1" fmla="*/ 2562 w 14520"/>
                <a:gd name="connsiteY1" fmla="*/ 0 h 13652"/>
                <a:gd name="connsiteX2" fmla="*/ 1164 w 14520"/>
                <a:gd name="connsiteY2" fmla="*/ 430 h 13652"/>
                <a:gd name="connsiteX3" fmla="*/ 9876 w 14520"/>
                <a:gd name="connsiteY3" fmla="*/ 13444 h 13652"/>
                <a:gd name="connsiteX4" fmla="*/ 13210 w 14520"/>
                <a:gd name="connsiteY4" fmla="*/ 6991 h 13652"/>
                <a:gd name="connsiteX5" fmla="*/ 13210 w 14520"/>
                <a:gd name="connsiteY5" fmla="*/ 6991 h 1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20" h="13652">
                  <a:moveTo>
                    <a:pt x="13210" y="6991"/>
                  </a:moveTo>
                  <a:cubicBezTo>
                    <a:pt x="11382" y="4087"/>
                    <a:pt x="6972" y="0"/>
                    <a:pt x="2562" y="0"/>
                  </a:cubicBezTo>
                  <a:cubicBezTo>
                    <a:pt x="2132" y="108"/>
                    <a:pt x="1594" y="108"/>
                    <a:pt x="1164" y="430"/>
                  </a:cubicBezTo>
                  <a:cubicBezTo>
                    <a:pt x="-2601" y="2796"/>
                    <a:pt x="3422" y="11939"/>
                    <a:pt x="9876" y="13444"/>
                  </a:cubicBezTo>
                  <a:cubicBezTo>
                    <a:pt x="14286" y="14520"/>
                    <a:pt x="15899" y="11293"/>
                    <a:pt x="13210" y="6991"/>
                  </a:cubicBezTo>
                  <a:lnTo>
                    <a:pt x="13210" y="699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206" name="任意多边形: 形状 172">
              <a:extLst>
                <a:ext uri="{FF2B5EF4-FFF2-40B4-BE49-F238E27FC236}">
                  <a16:creationId xmlns:a16="http://schemas.microsoft.com/office/drawing/2014/main" xmlns="" id="{27B89876-2146-4132-84BB-B82E973C9662}"/>
                </a:ext>
              </a:extLst>
            </p:cNvPr>
            <p:cNvSpPr/>
            <p:nvPr/>
          </p:nvSpPr>
          <p:spPr>
            <a:xfrm>
              <a:off x="1342579" y="936731"/>
              <a:ext cx="62374" cy="56619"/>
            </a:xfrm>
            <a:custGeom>
              <a:avLst/>
              <a:gdLst>
                <a:gd name="connsiteX0" fmla="*/ 2078 w 14761"/>
                <a:gd name="connsiteY0" fmla="*/ 2 h 13399"/>
                <a:gd name="connsiteX1" fmla="*/ 787 w 14761"/>
                <a:gd name="connsiteY1" fmla="*/ 432 h 13399"/>
                <a:gd name="connsiteX2" fmla="*/ 11543 w 14761"/>
                <a:gd name="connsiteY2" fmla="*/ 13339 h 13399"/>
                <a:gd name="connsiteX3" fmla="*/ 12941 w 14761"/>
                <a:gd name="connsiteY3" fmla="*/ 6778 h 13399"/>
                <a:gd name="connsiteX4" fmla="*/ 2078 w 14761"/>
                <a:gd name="connsiteY4" fmla="*/ 2 h 13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1" h="13399">
                  <a:moveTo>
                    <a:pt x="2078" y="2"/>
                  </a:moveTo>
                  <a:cubicBezTo>
                    <a:pt x="1648" y="110"/>
                    <a:pt x="1217" y="110"/>
                    <a:pt x="787" y="432"/>
                  </a:cubicBezTo>
                  <a:cubicBezTo>
                    <a:pt x="-2547" y="3014"/>
                    <a:pt x="5412" y="12586"/>
                    <a:pt x="11543" y="13339"/>
                  </a:cubicBezTo>
                  <a:cubicBezTo>
                    <a:pt x="15200" y="13877"/>
                    <a:pt x="15845" y="10758"/>
                    <a:pt x="12941" y="6778"/>
                  </a:cubicBezTo>
                  <a:cubicBezTo>
                    <a:pt x="10897" y="3982"/>
                    <a:pt x="6165" y="-105"/>
                    <a:pt x="2078"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7" name="任意多边形: 形状 173">
              <a:extLst>
                <a:ext uri="{FF2B5EF4-FFF2-40B4-BE49-F238E27FC236}">
                  <a16:creationId xmlns:a16="http://schemas.microsoft.com/office/drawing/2014/main" xmlns="" id="{59F8B346-4BBC-4B0F-8FED-2A3D3FA6AABE}"/>
                </a:ext>
              </a:extLst>
            </p:cNvPr>
            <p:cNvSpPr/>
            <p:nvPr/>
          </p:nvSpPr>
          <p:spPr>
            <a:xfrm>
              <a:off x="1497895" y="920369"/>
              <a:ext cx="63553" cy="56534"/>
            </a:xfrm>
            <a:custGeom>
              <a:avLst/>
              <a:gdLst>
                <a:gd name="connsiteX0" fmla="*/ 12432 w 15040"/>
                <a:gd name="connsiteY0" fmla="*/ 13339 h 13379"/>
                <a:gd name="connsiteX1" fmla="*/ 12647 w 15040"/>
                <a:gd name="connsiteY1" fmla="*/ 6778 h 13379"/>
                <a:gd name="connsiteX2" fmla="*/ 1568 w 15040"/>
                <a:gd name="connsiteY2" fmla="*/ 2 h 13379"/>
                <a:gd name="connsiteX3" fmla="*/ 493 w 15040"/>
                <a:gd name="connsiteY3" fmla="*/ 432 h 13379"/>
                <a:gd name="connsiteX4" fmla="*/ 12432 w 15040"/>
                <a:gd name="connsiteY4" fmla="*/ 13339 h 13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0" h="13379">
                  <a:moveTo>
                    <a:pt x="12432" y="13339"/>
                  </a:moveTo>
                  <a:cubicBezTo>
                    <a:pt x="15873" y="13769"/>
                    <a:pt x="15873" y="10758"/>
                    <a:pt x="12647" y="6778"/>
                  </a:cubicBezTo>
                  <a:cubicBezTo>
                    <a:pt x="10280" y="3874"/>
                    <a:pt x="5225" y="-105"/>
                    <a:pt x="1568" y="2"/>
                  </a:cubicBezTo>
                  <a:cubicBezTo>
                    <a:pt x="1246" y="110"/>
                    <a:pt x="816" y="110"/>
                    <a:pt x="493" y="432"/>
                  </a:cubicBezTo>
                  <a:cubicBezTo>
                    <a:pt x="-2196" y="3014"/>
                    <a:pt x="6731" y="12479"/>
                    <a:pt x="12432" y="133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8" name="任意多边形: 形状 174">
              <a:extLst>
                <a:ext uri="{FF2B5EF4-FFF2-40B4-BE49-F238E27FC236}">
                  <a16:creationId xmlns:a16="http://schemas.microsoft.com/office/drawing/2014/main" xmlns="" id="{BF69F986-A653-4E86-AE78-BA3F4097A024}"/>
                </a:ext>
              </a:extLst>
            </p:cNvPr>
            <p:cNvSpPr/>
            <p:nvPr/>
          </p:nvSpPr>
          <p:spPr>
            <a:xfrm>
              <a:off x="1635349" y="903099"/>
              <a:ext cx="64905" cy="55909"/>
            </a:xfrm>
            <a:custGeom>
              <a:avLst/>
              <a:gdLst>
                <a:gd name="connsiteX0" fmla="*/ 446 w 15360"/>
                <a:gd name="connsiteY0" fmla="*/ 325 h 13231"/>
                <a:gd name="connsiteX1" fmla="*/ 13783 w 15360"/>
                <a:gd name="connsiteY1" fmla="*/ 13232 h 13231"/>
                <a:gd name="connsiteX2" fmla="*/ 12277 w 15360"/>
                <a:gd name="connsiteY2" fmla="*/ 6671 h 13231"/>
                <a:gd name="connsiteX3" fmla="*/ 1091 w 15360"/>
                <a:gd name="connsiteY3" fmla="*/ 2 h 13231"/>
                <a:gd name="connsiteX4" fmla="*/ 446 w 15360"/>
                <a:gd name="connsiteY4" fmla="*/ 325 h 13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60" h="13231">
                  <a:moveTo>
                    <a:pt x="446" y="325"/>
                  </a:moveTo>
                  <a:cubicBezTo>
                    <a:pt x="-2351" y="2368"/>
                    <a:pt x="8728" y="13124"/>
                    <a:pt x="13783" y="13232"/>
                  </a:cubicBezTo>
                  <a:cubicBezTo>
                    <a:pt x="16364" y="13232"/>
                    <a:pt x="15719" y="10328"/>
                    <a:pt x="12277" y="6671"/>
                  </a:cubicBezTo>
                  <a:cubicBezTo>
                    <a:pt x="9588" y="3767"/>
                    <a:pt x="4318" y="-105"/>
                    <a:pt x="1091" y="2"/>
                  </a:cubicBezTo>
                  <a:cubicBezTo>
                    <a:pt x="876" y="110"/>
                    <a:pt x="553" y="110"/>
                    <a:pt x="446"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9" name="任意多边形: 形状 576">
              <a:extLst>
                <a:ext uri="{FF2B5EF4-FFF2-40B4-BE49-F238E27FC236}">
                  <a16:creationId xmlns:a16="http://schemas.microsoft.com/office/drawing/2014/main" xmlns="" id="{F51AA72F-B6BD-4AAF-9FBB-94CADD6E9883}"/>
                </a:ext>
              </a:extLst>
            </p:cNvPr>
            <p:cNvSpPr/>
            <p:nvPr/>
          </p:nvSpPr>
          <p:spPr>
            <a:xfrm>
              <a:off x="172907" y="580420"/>
              <a:ext cx="36336" cy="43367"/>
            </a:xfrm>
            <a:custGeom>
              <a:avLst/>
              <a:gdLst>
                <a:gd name="connsiteX0" fmla="*/ 8597 w 8599"/>
                <a:gd name="connsiteY0" fmla="*/ 5485 h 10263"/>
                <a:gd name="connsiteX1" fmla="*/ 3865 w 8599"/>
                <a:gd name="connsiteY1" fmla="*/ 0 h 10263"/>
                <a:gd name="connsiteX2" fmla="*/ 1821 w 8599"/>
                <a:gd name="connsiteY2" fmla="*/ 9142 h 10263"/>
                <a:gd name="connsiteX3" fmla="*/ 8597 w 8599"/>
                <a:gd name="connsiteY3" fmla="*/ 5485 h 10263"/>
              </a:gdLst>
              <a:ahLst/>
              <a:cxnLst>
                <a:cxn ang="0">
                  <a:pos x="connsiteX0" y="connsiteY0"/>
                </a:cxn>
                <a:cxn ang="0">
                  <a:pos x="connsiteX1" y="connsiteY1"/>
                </a:cxn>
                <a:cxn ang="0">
                  <a:pos x="connsiteX2" y="connsiteY2"/>
                </a:cxn>
                <a:cxn ang="0">
                  <a:pos x="connsiteX3" y="connsiteY3"/>
                </a:cxn>
              </a:cxnLst>
              <a:rect l="l" t="t" r="r" b="b"/>
              <a:pathLst>
                <a:path w="8599" h="10263">
                  <a:moveTo>
                    <a:pt x="8597" y="5485"/>
                  </a:moveTo>
                  <a:cubicBezTo>
                    <a:pt x="8489" y="3227"/>
                    <a:pt x="7091" y="108"/>
                    <a:pt x="3865" y="0"/>
                  </a:cubicBezTo>
                  <a:cubicBezTo>
                    <a:pt x="-438" y="323"/>
                    <a:pt x="-1191" y="6453"/>
                    <a:pt x="1821" y="9142"/>
                  </a:cubicBezTo>
                  <a:cubicBezTo>
                    <a:pt x="4725" y="11724"/>
                    <a:pt x="8705" y="9572"/>
                    <a:pt x="8597"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0" name="任意多边形: 形状 577">
              <a:extLst>
                <a:ext uri="{FF2B5EF4-FFF2-40B4-BE49-F238E27FC236}">
                  <a16:creationId xmlns:a16="http://schemas.microsoft.com/office/drawing/2014/main" xmlns="" id="{081FC324-93E5-4F1D-9639-9710BC756701}"/>
                </a:ext>
              </a:extLst>
            </p:cNvPr>
            <p:cNvSpPr/>
            <p:nvPr/>
          </p:nvSpPr>
          <p:spPr>
            <a:xfrm>
              <a:off x="309161" y="576329"/>
              <a:ext cx="37937" cy="43515"/>
            </a:xfrm>
            <a:custGeom>
              <a:avLst/>
              <a:gdLst>
                <a:gd name="connsiteX0" fmla="*/ 2595 w 8978"/>
                <a:gd name="connsiteY0" fmla="*/ 0 h 10298"/>
                <a:gd name="connsiteX1" fmla="*/ 3241 w 8978"/>
                <a:gd name="connsiteY1" fmla="*/ 9465 h 10298"/>
                <a:gd name="connsiteX2" fmla="*/ 8834 w 8978"/>
                <a:gd name="connsiteY2" fmla="*/ 5485 h 10298"/>
                <a:gd name="connsiteX3" fmla="*/ 3026 w 8978"/>
                <a:gd name="connsiteY3" fmla="*/ 0 h 10298"/>
                <a:gd name="connsiteX4" fmla="*/ 2595 w 8978"/>
                <a:gd name="connsiteY4" fmla="*/ 0 h 1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8" h="10298">
                  <a:moveTo>
                    <a:pt x="2595" y="0"/>
                  </a:moveTo>
                  <a:cubicBezTo>
                    <a:pt x="-1169" y="645"/>
                    <a:pt x="-739" y="6884"/>
                    <a:pt x="3241" y="9465"/>
                  </a:cubicBezTo>
                  <a:cubicBezTo>
                    <a:pt x="6575" y="11616"/>
                    <a:pt x="9694" y="9357"/>
                    <a:pt x="8834" y="5485"/>
                  </a:cubicBezTo>
                  <a:cubicBezTo>
                    <a:pt x="8403" y="3227"/>
                    <a:pt x="6252" y="108"/>
                    <a:pt x="3026" y="0"/>
                  </a:cubicBezTo>
                  <a:cubicBezTo>
                    <a:pt x="2918" y="0"/>
                    <a:pt x="2703" y="0"/>
                    <a:pt x="259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1" name="任意多边形: 形状 578">
              <a:extLst>
                <a:ext uri="{FF2B5EF4-FFF2-40B4-BE49-F238E27FC236}">
                  <a16:creationId xmlns:a16="http://schemas.microsoft.com/office/drawing/2014/main" xmlns="" id="{421ED6DD-CA55-4BD3-AE5C-01AC0070BAEC}"/>
                </a:ext>
              </a:extLst>
            </p:cNvPr>
            <p:cNvSpPr/>
            <p:nvPr/>
          </p:nvSpPr>
          <p:spPr>
            <a:xfrm>
              <a:off x="443797" y="570878"/>
              <a:ext cx="40976" cy="43321"/>
            </a:xfrm>
            <a:custGeom>
              <a:avLst/>
              <a:gdLst>
                <a:gd name="connsiteX0" fmla="*/ 1279 w 9697"/>
                <a:gd name="connsiteY0" fmla="*/ 323 h 10252"/>
                <a:gd name="connsiteX1" fmla="*/ 5366 w 9697"/>
                <a:gd name="connsiteY1" fmla="*/ 9895 h 10252"/>
                <a:gd name="connsiteX2" fmla="*/ 9238 w 9697"/>
                <a:gd name="connsiteY2" fmla="*/ 5378 h 10252"/>
                <a:gd name="connsiteX3" fmla="*/ 2355 w 9697"/>
                <a:gd name="connsiteY3" fmla="*/ 0 h 10252"/>
                <a:gd name="connsiteX4" fmla="*/ 1279 w 9697"/>
                <a:gd name="connsiteY4" fmla="*/ 323 h 1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7" h="10252">
                  <a:moveTo>
                    <a:pt x="1279" y="323"/>
                  </a:moveTo>
                  <a:cubicBezTo>
                    <a:pt x="-1732" y="1936"/>
                    <a:pt x="956" y="8282"/>
                    <a:pt x="5366" y="9895"/>
                  </a:cubicBezTo>
                  <a:cubicBezTo>
                    <a:pt x="8701" y="11186"/>
                    <a:pt x="10637" y="8820"/>
                    <a:pt x="9238" y="5378"/>
                  </a:cubicBezTo>
                  <a:cubicBezTo>
                    <a:pt x="8378" y="3227"/>
                    <a:pt x="5581" y="108"/>
                    <a:pt x="2355" y="0"/>
                  </a:cubicBezTo>
                  <a:cubicBezTo>
                    <a:pt x="2032" y="108"/>
                    <a:pt x="1602" y="108"/>
                    <a:pt x="1279"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2" name="任意多边形: 形状 579">
              <a:extLst>
                <a:ext uri="{FF2B5EF4-FFF2-40B4-BE49-F238E27FC236}">
                  <a16:creationId xmlns:a16="http://schemas.microsoft.com/office/drawing/2014/main" xmlns="" id="{BEE53CBB-67C7-4DE2-9EED-FBF95909EFF1}"/>
                </a:ext>
              </a:extLst>
            </p:cNvPr>
            <p:cNvSpPr/>
            <p:nvPr/>
          </p:nvSpPr>
          <p:spPr>
            <a:xfrm>
              <a:off x="575497" y="564967"/>
              <a:ext cx="44910" cy="43042"/>
            </a:xfrm>
            <a:custGeom>
              <a:avLst/>
              <a:gdLst>
                <a:gd name="connsiteX0" fmla="*/ 1948 w 10628"/>
                <a:gd name="connsiteY0" fmla="*/ 0 h 10186"/>
                <a:gd name="connsiteX1" fmla="*/ 873 w 10628"/>
                <a:gd name="connsiteY1" fmla="*/ 323 h 10186"/>
                <a:gd name="connsiteX2" fmla="*/ 7219 w 10628"/>
                <a:gd name="connsiteY2" fmla="*/ 10003 h 10186"/>
                <a:gd name="connsiteX3" fmla="*/ 9692 w 10628"/>
                <a:gd name="connsiteY3" fmla="*/ 5378 h 10186"/>
                <a:gd name="connsiteX4" fmla="*/ 1948 w 10628"/>
                <a:gd name="connsiteY4" fmla="*/ 0 h 10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8" h="10186">
                  <a:moveTo>
                    <a:pt x="1948" y="0"/>
                  </a:moveTo>
                  <a:cubicBezTo>
                    <a:pt x="1626" y="0"/>
                    <a:pt x="1195" y="108"/>
                    <a:pt x="873" y="323"/>
                  </a:cubicBezTo>
                  <a:cubicBezTo>
                    <a:pt x="-1924" y="2044"/>
                    <a:pt x="2486" y="8712"/>
                    <a:pt x="7219" y="10003"/>
                  </a:cubicBezTo>
                  <a:cubicBezTo>
                    <a:pt x="10445" y="10863"/>
                    <a:pt x="11628" y="8604"/>
                    <a:pt x="9692" y="5378"/>
                  </a:cubicBezTo>
                  <a:cubicBezTo>
                    <a:pt x="8402" y="3012"/>
                    <a:pt x="5175" y="0"/>
                    <a:pt x="194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3" name="任意多边形: 形状 580">
              <a:extLst>
                <a:ext uri="{FF2B5EF4-FFF2-40B4-BE49-F238E27FC236}">
                  <a16:creationId xmlns:a16="http://schemas.microsoft.com/office/drawing/2014/main" xmlns="" id="{6C507975-2B00-498E-BE27-5DF4F9E4EA00}"/>
                </a:ext>
              </a:extLst>
            </p:cNvPr>
            <p:cNvSpPr/>
            <p:nvPr/>
          </p:nvSpPr>
          <p:spPr>
            <a:xfrm>
              <a:off x="704407" y="556786"/>
              <a:ext cx="49697" cy="42488"/>
            </a:xfrm>
            <a:custGeom>
              <a:avLst/>
              <a:gdLst>
                <a:gd name="connsiteX0" fmla="*/ 10269 w 11761"/>
                <a:gd name="connsiteY0" fmla="*/ 5163 h 10055"/>
                <a:gd name="connsiteX1" fmla="*/ 1557 w 11761"/>
                <a:gd name="connsiteY1" fmla="*/ 0 h 10055"/>
                <a:gd name="connsiteX2" fmla="*/ 589 w 11761"/>
                <a:gd name="connsiteY2" fmla="*/ 323 h 10055"/>
                <a:gd name="connsiteX3" fmla="*/ 9301 w 11761"/>
                <a:gd name="connsiteY3" fmla="*/ 10003 h 10055"/>
                <a:gd name="connsiteX4" fmla="*/ 10269 w 11761"/>
                <a:gd name="connsiteY4" fmla="*/ 5163 h 10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1" h="10055">
                  <a:moveTo>
                    <a:pt x="10269" y="5163"/>
                  </a:moveTo>
                  <a:cubicBezTo>
                    <a:pt x="8548" y="3012"/>
                    <a:pt x="4676" y="0"/>
                    <a:pt x="1557" y="0"/>
                  </a:cubicBezTo>
                  <a:cubicBezTo>
                    <a:pt x="1234" y="0"/>
                    <a:pt x="912" y="108"/>
                    <a:pt x="589" y="323"/>
                  </a:cubicBezTo>
                  <a:cubicBezTo>
                    <a:pt x="-1992" y="2151"/>
                    <a:pt x="4461" y="9250"/>
                    <a:pt x="9301" y="10003"/>
                  </a:cubicBezTo>
                  <a:cubicBezTo>
                    <a:pt x="12097" y="10433"/>
                    <a:pt x="12635" y="8174"/>
                    <a:pt x="10269" y="51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4" name="任意多边形: 形状 581">
              <a:extLst>
                <a:ext uri="{FF2B5EF4-FFF2-40B4-BE49-F238E27FC236}">
                  <a16:creationId xmlns:a16="http://schemas.microsoft.com/office/drawing/2014/main" xmlns="" id="{E6D17B51-9E00-4DE9-B0B6-05FB87DFB22A}"/>
                </a:ext>
              </a:extLst>
            </p:cNvPr>
            <p:cNvSpPr/>
            <p:nvPr/>
          </p:nvSpPr>
          <p:spPr>
            <a:xfrm>
              <a:off x="872328" y="295458"/>
              <a:ext cx="83168" cy="23630"/>
            </a:xfrm>
            <a:custGeom>
              <a:avLst/>
              <a:gdLst>
                <a:gd name="connsiteX0" fmla="*/ 19683 w 19682"/>
                <a:gd name="connsiteY0" fmla="*/ 5593 h 5592"/>
                <a:gd name="connsiteX1" fmla="*/ 19683 w 19682"/>
                <a:gd name="connsiteY1" fmla="*/ 5485 h 5592"/>
                <a:gd name="connsiteX2" fmla="*/ 11724 w 19682"/>
                <a:gd name="connsiteY2" fmla="*/ 2796 h 5592"/>
                <a:gd name="connsiteX3" fmla="*/ 0 w 19682"/>
                <a:gd name="connsiteY3" fmla="*/ 0 h 5592"/>
                <a:gd name="connsiteX4" fmla="*/ 19683 w 19682"/>
                <a:gd name="connsiteY4" fmla="*/ 5593 h 5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2" h="5592">
                  <a:moveTo>
                    <a:pt x="19683" y="5593"/>
                  </a:moveTo>
                  <a:cubicBezTo>
                    <a:pt x="19683" y="5593"/>
                    <a:pt x="19683" y="5485"/>
                    <a:pt x="19683" y="5485"/>
                  </a:cubicBezTo>
                  <a:cubicBezTo>
                    <a:pt x="18715" y="4948"/>
                    <a:pt x="14843" y="3657"/>
                    <a:pt x="11724" y="2796"/>
                  </a:cubicBezTo>
                  <a:cubicBezTo>
                    <a:pt x="6991" y="1398"/>
                    <a:pt x="968" y="0"/>
                    <a:pt x="0" y="0"/>
                  </a:cubicBezTo>
                  <a:cubicBezTo>
                    <a:pt x="215" y="860"/>
                    <a:pt x="18607" y="5593"/>
                    <a:pt x="19683" y="55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5" name="任意多边形: 形状 582">
              <a:extLst>
                <a:ext uri="{FF2B5EF4-FFF2-40B4-BE49-F238E27FC236}">
                  <a16:creationId xmlns:a16="http://schemas.microsoft.com/office/drawing/2014/main" xmlns="" id="{025855A7-DA95-4CCD-B8A1-DDD175BAAA56}"/>
                </a:ext>
              </a:extLst>
            </p:cNvPr>
            <p:cNvSpPr/>
            <p:nvPr/>
          </p:nvSpPr>
          <p:spPr>
            <a:xfrm>
              <a:off x="893693" y="287708"/>
              <a:ext cx="85898" cy="22400"/>
            </a:xfrm>
            <a:custGeom>
              <a:avLst/>
              <a:gdLst>
                <a:gd name="connsiteX0" fmla="*/ 0 w 20328"/>
                <a:gd name="connsiteY0" fmla="*/ 6 h 5301"/>
                <a:gd name="connsiteX1" fmla="*/ 20328 w 20328"/>
                <a:gd name="connsiteY1" fmla="*/ 5276 h 5301"/>
                <a:gd name="connsiteX2" fmla="*/ 11831 w 20328"/>
                <a:gd name="connsiteY2" fmla="*/ 2587 h 5301"/>
                <a:gd name="connsiteX3" fmla="*/ 0 w 20328"/>
                <a:gd name="connsiteY3" fmla="*/ 6 h 5301"/>
                <a:gd name="connsiteX4" fmla="*/ 0 w 20328"/>
                <a:gd name="connsiteY4" fmla="*/ 6 h 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28" h="5301">
                  <a:moveTo>
                    <a:pt x="0" y="6"/>
                  </a:moveTo>
                  <a:cubicBezTo>
                    <a:pt x="753" y="544"/>
                    <a:pt x="19468" y="5706"/>
                    <a:pt x="20328" y="5276"/>
                  </a:cubicBezTo>
                  <a:cubicBezTo>
                    <a:pt x="19790" y="4846"/>
                    <a:pt x="15488" y="3555"/>
                    <a:pt x="11831" y="2587"/>
                  </a:cubicBezTo>
                  <a:cubicBezTo>
                    <a:pt x="6991" y="1297"/>
                    <a:pt x="860" y="-102"/>
                    <a:pt x="0" y="6"/>
                  </a:cubicBezTo>
                  <a:cubicBezTo>
                    <a:pt x="0" y="6"/>
                    <a:pt x="0" y="6"/>
                    <a:pt x="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6" name="任意多边形: 形状 583">
              <a:extLst>
                <a:ext uri="{FF2B5EF4-FFF2-40B4-BE49-F238E27FC236}">
                  <a16:creationId xmlns:a16="http://schemas.microsoft.com/office/drawing/2014/main" xmlns="" id="{669299CE-A97D-44A2-9926-426E54ACC468}"/>
                </a:ext>
              </a:extLst>
            </p:cNvPr>
            <p:cNvSpPr/>
            <p:nvPr/>
          </p:nvSpPr>
          <p:spPr>
            <a:xfrm>
              <a:off x="908233" y="280005"/>
              <a:ext cx="87259" cy="21420"/>
            </a:xfrm>
            <a:custGeom>
              <a:avLst/>
              <a:gdLst>
                <a:gd name="connsiteX0" fmla="*/ 11724 w 20650"/>
                <a:gd name="connsiteY0" fmla="*/ 2474 h 5069"/>
                <a:gd name="connsiteX1" fmla="*/ 0 w 20650"/>
                <a:gd name="connsiteY1" fmla="*/ 0 h 5069"/>
                <a:gd name="connsiteX2" fmla="*/ 20651 w 20650"/>
                <a:gd name="connsiteY2" fmla="*/ 5055 h 5069"/>
                <a:gd name="connsiteX3" fmla="*/ 11724 w 20650"/>
                <a:gd name="connsiteY3" fmla="*/ 2474 h 5069"/>
              </a:gdLst>
              <a:ahLst/>
              <a:cxnLst>
                <a:cxn ang="0">
                  <a:pos x="connsiteX0" y="connsiteY0"/>
                </a:cxn>
                <a:cxn ang="0">
                  <a:pos x="connsiteX1" y="connsiteY1"/>
                </a:cxn>
                <a:cxn ang="0">
                  <a:pos x="connsiteX2" y="connsiteY2"/>
                </a:cxn>
                <a:cxn ang="0">
                  <a:pos x="connsiteX3" y="connsiteY3"/>
                </a:cxn>
              </a:cxnLst>
              <a:rect l="l" t="t" r="r" b="b"/>
              <a:pathLst>
                <a:path w="20650" h="5069">
                  <a:moveTo>
                    <a:pt x="11724" y="2474"/>
                  </a:moveTo>
                  <a:cubicBezTo>
                    <a:pt x="7529" y="1398"/>
                    <a:pt x="1076" y="0"/>
                    <a:pt x="0" y="0"/>
                  </a:cubicBezTo>
                  <a:cubicBezTo>
                    <a:pt x="0" y="108"/>
                    <a:pt x="19252" y="5378"/>
                    <a:pt x="20651" y="5055"/>
                  </a:cubicBezTo>
                  <a:cubicBezTo>
                    <a:pt x="19898" y="4625"/>
                    <a:pt x="15596" y="3442"/>
                    <a:pt x="11724"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7" name="任意多边形: 形状 584">
              <a:extLst>
                <a:ext uri="{FF2B5EF4-FFF2-40B4-BE49-F238E27FC236}">
                  <a16:creationId xmlns:a16="http://schemas.microsoft.com/office/drawing/2014/main" xmlns="" id="{E345520C-3C9C-4053-8ADD-F603E454BC60}"/>
                </a:ext>
              </a:extLst>
            </p:cNvPr>
            <p:cNvSpPr/>
            <p:nvPr/>
          </p:nvSpPr>
          <p:spPr>
            <a:xfrm>
              <a:off x="914145" y="271824"/>
              <a:ext cx="88167" cy="20934"/>
            </a:xfrm>
            <a:custGeom>
              <a:avLst/>
              <a:gdLst>
                <a:gd name="connsiteX0" fmla="*/ 0 w 20865"/>
                <a:gd name="connsiteY0" fmla="*/ 0 h 4954"/>
                <a:gd name="connsiteX1" fmla="*/ 20866 w 20865"/>
                <a:gd name="connsiteY1" fmla="*/ 4948 h 4954"/>
                <a:gd name="connsiteX2" fmla="*/ 11616 w 20865"/>
                <a:gd name="connsiteY2" fmla="*/ 2474 h 4954"/>
                <a:gd name="connsiteX3" fmla="*/ 0 w 20865"/>
                <a:gd name="connsiteY3" fmla="*/ 0 h 4954"/>
              </a:gdLst>
              <a:ahLst/>
              <a:cxnLst>
                <a:cxn ang="0">
                  <a:pos x="connsiteX0" y="connsiteY0"/>
                </a:cxn>
                <a:cxn ang="0">
                  <a:pos x="connsiteX1" y="connsiteY1"/>
                </a:cxn>
                <a:cxn ang="0">
                  <a:pos x="connsiteX2" y="connsiteY2"/>
                </a:cxn>
                <a:cxn ang="0">
                  <a:pos x="connsiteX3" y="connsiteY3"/>
                </a:cxn>
              </a:cxnLst>
              <a:rect l="l" t="t" r="r" b="b"/>
              <a:pathLst>
                <a:path w="20865" h="4954">
                  <a:moveTo>
                    <a:pt x="0" y="0"/>
                  </a:moveTo>
                  <a:cubicBezTo>
                    <a:pt x="107" y="108"/>
                    <a:pt x="19790" y="5163"/>
                    <a:pt x="20866" y="4948"/>
                  </a:cubicBezTo>
                  <a:cubicBezTo>
                    <a:pt x="19898" y="4517"/>
                    <a:pt x="15488" y="3334"/>
                    <a:pt x="11616" y="2474"/>
                  </a:cubicBezTo>
                  <a:cubicBezTo>
                    <a:pt x="7314" y="1398"/>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8" name="任意多边形: 形状 585">
              <a:extLst>
                <a:ext uri="{FF2B5EF4-FFF2-40B4-BE49-F238E27FC236}">
                  <a16:creationId xmlns:a16="http://schemas.microsoft.com/office/drawing/2014/main" xmlns="" id="{C11DD52A-7ADA-4CDD-8EE6-BF85A29475A8}"/>
                </a:ext>
              </a:extLst>
            </p:cNvPr>
            <p:cNvSpPr/>
            <p:nvPr/>
          </p:nvSpPr>
          <p:spPr>
            <a:xfrm>
              <a:off x="912324" y="264100"/>
              <a:ext cx="87715" cy="19996"/>
            </a:xfrm>
            <a:custGeom>
              <a:avLst/>
              <a:gdLst>
                <a:gd name="connsiteX0" fmla="*/ 0 w 20758"/>
                <a:gd name="connsiteY0" fmla="*/ 0 h 4732"/>
                <a:gd name="connsiteX1" fmla="*/ 20758 w 20758"/>
                <a:gd name="connsiteY1" fmla="*/ 4732 h 4732"/>
                <a:gd name="connsiteX2" fmla="*/ 11293 w 20758"/>
                <a:gd name="connsiteY2" fmla="*/ 2366 h 4732"/>
                <a:gd name="connsiteX3" fmla="*/ 0 w 20758"/>
                <a:gd name="connsiteY3" fmla="*/ 0 h 4732"/>
              </a:gdLst>
              <a:ahLst/>
              <a:cxnLst>
                <a:cxn ang="0">
                  <a:pos x="connsiteX0" y="connsiteY0"/>
                </a:cxn>
                <a:cxn ang="0">
                  <a:pos x="connsiteX1" y="connsiteY1"/>
                </a:cxn>
                <a:cxn ang="0">
                  <a:pos x="connsiteX2" y="connsiteY2"/>
                </a:cxn>
                <a:cxn ang="0">
                  <a:pos x="connsiteX3" y="connsiteY3"/>
                </a:cxn>
              </a:cxnLst>
              <a:rect l="l" t="t" r="r" b="b"/>
              <a:pathLst>
                <a:path w="20758" h="4732">
                  <a:moveTo>
                    <a:pt x="0" y="0"/>
                  </a:moveTo>
                  <a:cubicBezTo>
                    <a:pt x="107" y="0"/>
                    <a:pt x="19468" y="4732"/>
                    <a:pt x="20758" y="4732"/>
                  </a:cubicBezTo>
                  <a:cubicBezTo>
                    <a:pt x="19790" y="4410"/>
                    <a:pt x="15703" y="3334"/>
                    <a:pt x="11293" y="2366"/>
                  </a:cubicBezTo>
                  <a:cubicBezTo>
                    <a:pt x="6453" y="1183"/>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9" name="任意多边形: 形状 586">
              <a:extLst>
                <a:ext uri="{FF2B5EF4-FFF2-40B4-BE49-F238E27FC236}">
                  <a16:creationId xmlns:a16="http://schemas.microsoft.com/office/drawing/2014/main" xmlns="" id="{3E299E49-8A19-46AA-B58B-A0EEFA58418C}"/>
                </a:ext>
              </a:extLst>
            </p:cNvPr>
            <p:cNvSpPr/>
            <p:nvPr/>
          </p:nvSpPr>
          <p:spPr>
            <a:xfrm>
              <a:off x="901874" y="256371"/>
              <a:ext cx="86807" cy="19087"/>
            </a:xfrm>
            <a:custGeom>
              <a:avLst/>
              <a:gdLst>
                <a:gd name="connsiteX0" fmla="*/ 0 w 20543"/>
                <a:gd name="connsiteY0" fmla="*/ 0 h 4517"/>
                <a:gd name="connsiteX1" fmla="*/ 20543 w 20543"/>
                <a:gd name="connsiteY1" fmla="*/ 4517 h 4517"/>
                <a:gd name="connsiteX2" fmla="*/ 10863 w 20543"/>
                <a:gd name="connsiteY2" fmla="*/ 2151 h 4517"/>
                <a:gd name="connsiteX3" fmla="*/ 0 w 20543"/>
                <a:gd name="connsiteY3" fmla="*/ 0 h 4517"/>
              </a:gdLst>
              <a:ahLst/>
              <a:cxnLst>
                <a:cxn ang="0">
                  <a:pos x="connsiteX0" y="connsiteY0"/>
                </a:cxn>
                <a:cxn ang="0">
                  <a:pos x="connsiteX1" y="connsiteY1"/>
                </a:cxn>
                <a:cxn ang="0">
                  <a:pos x="connsiteX2" y="connsiteY2"/>
                </a:cxn>
                <a:cxn ang="0">
                  <a:pos x="connsiteX3" y="connsiteY3"/>
                </a:cxn>
              </a:cxnLst>
              <a:rect l="l" t="t" r="r" b="b"/>
              <a:pathLst>
                <a:path w="20543" h="4517">
                  <a:moveTo>
                    <a:pt x="0" y="0"/>
                  </a:moveTo>
                  <a:cubicBezTo>
                    <a:pt x="108" y="0"/>
                    <a:pt x="19898" y="4517"/>
                    <a:pt x="20543" y="4517"/>
                  </a:cubicBezTo>
                  <a:cubicBezTo>
                    <a:pt x="19898" y="4302"/>
                    <a:pt x="15811" y="3227"/>
                    <a:pt x="10863" y="2151"/>
                  </a:cubicBezTo>
                  <a:cubicBezTo>
                    <a:pt x="5808" y="1076"/>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5" name="任意多边形: 形状 587">
              <a:extLst>
                <a:ext uri="{FF2B5EF4-FFF2-40B4-BE49-F238E27FC236}">
                  <a16:creationId xmlns:a16="http://schemas.microsoft.com/office/drawing/2014/main" xmlns="" id="{2BC798DE-2F73-4D00-A65E-3DDCBFEE6C01}"/>
                </a:ext>
              </a:extLst>
            </p:cNvPr>
            <p:cNvSpPr/>
            <p:nvPr/>
          </p:nvSpPr>
          <p:spPr>
            <a:xfrm>
              <a:off x="883239" y="249099"/>
              <a:ext cx="84533" cy="18179"/>
            </a:xfrm>
            <a:custGeom>
              <a:avLst/>
              <a:gdLst>
                <a:gd name="connsiteX0" fmla="*/ 0 w 20005"/>
                <a:gd name="connsiteY0" fmla="*/ 0 h 4302"/>
                <a:gd name="connsiteX1" fmla="*/ 20005 w 20005"/>
                <a:gd name="connsiteY1" fmla="*/ 4302 h 4302"/>
                <a:gd name="connsiteX2" fmla="*/ 10325 w 20005"/>
                <a:gd name="connsiteY2" fmla="*/ 2044 h 4302"/>
                <a:gd name="connsiteX3" fmla="*/ 0 w 20005"/>
                <a:gd name="connsiteY3" fmla="*/ 0 h 4302"/>
              </a:gdLst>
              <a:ahLst/>
              <a:cxnLst>
                <a:cxn ang="0">
                  <a:pos x="connsiteX0" y="connsiteY0"/>
                </a:cxn>
                <a:cxn ang="0">
                  <a:pos x="connsiteX1" y="connsiteY1"/>
                </a:cxn>
                <a:cxn ang="0">
                  <a:pos x="connsiteX2" y="connsiteY2"/>
                </a:cxn>
                <a:cxn ang="0">
                  <a:pos x="connsiteX3" y="connsiteY3"/>
                </a:cxn>
              </a:cxnLst>
              <a:rect l="l" t="t" r="r" b="b"/>
              <a:pathLst>
                <a:path w="20005" h="4302">
                  <a:moveTo>
                    <a:pt x="0" y="0"/>
                  </a:moveTo>
                  <a:cubicBezTo>
                    <a:pt x="107" y="0"/>
                    <a:pt x="19468" y="4195"/>
                    <a:pt x="20005" y="4302"/>
                  </a:cubicBezTo>
                  <a:cubicBezTo>
                    <a:pt x="19252" y="4087"/>
                    <a:pt x="14950" y="3119"/>
                    <a:pt x="10325" y="2044"/>
                  </a:cubicBezTo>
                  <a:cubicBezTo>
                    <a:pt x="5593" y="1076"/>
                    <a:pt x="645" y="108"/>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6" name="任意多边形: 形状 588">
              <a:extLst>
                <a:ext uri="{FF2B5EF4-FFF2-40B4-BE49-F238E27FC236}">
                  <a16:creationId xmlns:a16="http://schemas.microsoft.com/office/drawing/2014/main" xmlns="" id="{10A39B95-145F-435E-A574-363B4AA7A0E9}"/>
                </a:ext>
              </a:extLst>
            </p:cNvPr>
            <p:cNvSpPr/>
            <p:nvPr/>
          </p:nvSpPr>
          <p:spPr>
            <a:xfrm>
              <a:off x="912324" y="254098"/>
              <a:ext cx="24542" cy="5451"/>
            </a:xfrm>
            <a:custGeom>
              <a:avLst/>
              <a:gdLst>
                <a:gd name="connsiteX0" fmla="*/ 0 w 5808"/>
                <a:gd name="connsiteY0" fmla="*/ 0 h 1290"/>
                <a:gd name="connsiteX1" fmla="*/ 5808 w 5808"/>
                <a:gd name="connsiteY1" fmla="*/ 1291 h 1290"/>
                <a:gd name="connsiteX2" fmla="*/ 0 w 5808"/>
                <a:gd name="connsiteY2" fmla="*/ 0 h 1290"/>
              </a:gdLst>
              <a:ahLst/>
              <a:cxnLst>
                <a:cxn ang="0">
                  <a:pos x="connsiteX0" y="connsiteY0"/>
                </a:cxn>
                <a:cxn ang="0">
                  <a:pos x="connsiteX1" y="connsiteY1"/>
                </a:cxn>
                <a:cxn ang="0">
                  <a:pos x="connsiteX2" y="connsiteY2"/>
                </a:cxn>
              </a:cxnLst>
              <a:rect l="l" t="t" r="r" b="b"/>
              <a:pathLst>
                <a:path w="5808" h="1290">
                  <a:moveTo>
                    <a:pt x="0" y="0"/>
                  </a:moveTo>
                  <a:cubicBezTo>
                    <a:pt x="1936" y="430"/>
                    <a:pt x="3872" y="860"/>
                    <a:pt x="5808" y="1291"/>
                  </a:cubicBezTo>
                  <a:cubicBezTo>
                    <a:pt x="5055" y="1076"/>
                    <a:pt x="4732" y="968"/>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7" name="任意多边形: 形状 589">
              <a:extLst>
                <a:ext uri="{FF2B5EF4-FFF2-40B4-BE49-F238E27FC236}">
                  <a16:creationId xmlns:a16="http://schemas.microsoft.com/office/drawing/2014/main" xmlns="" id="{05A0FE80-092F-4CDA-BB43-EC92C04CFA69}"/>
                </a:ext>
              </a:extLst>
            </p:cNvPr>
            <p:cNvSpPr/>
            <p:nvPr/>
          </p:nvSpPr>
          <p:spPr>
            <a:xfrm>
              <a:off x="855967" y="241826"/>
              <a:ext cx="56809" cy="11815"/>
            </a:xfrm>
            <a:custGeom>
              <a:avLst/>
              <a:gdLst>
                <a:gd name="connsiteX0" fmla="*/ 9573 w 13444"/>
                <a:gd name="connsiteY0" fmla="*/ 2044 h 2796"/>
                <a:gd name="connsiteX1" fmla="*/ 9573 w 13444"/>
                <a:gd name="connsiteY1" fmla="*/ 2044 h 2796"/>
                <a:gd name="connsiteX2" fmla="*/ 0 w 13444"/>
                <a:gd name="connsiteY2" fmla="*/ 0 h 2796"/>
                <a:gd name="connsiteX3" fmla="*/ 13444 w 13444"/>
                <a:gd name="connsiteY3" fmla="*/ 2796 h 2796"/>
                <a:gd name="connsiteX4" fmla="*/ 9573 w 13444"/>
                <a:gd name="connsiteY4" fmla="*/ 2044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2796">
                  <a:moveTo>
                    <a:pt x="9573" y="2044"/>
                  </a:moveTo>
                  <a:lnTo>
                    <a:pt x="9573" y="2044"/>
                  </a:lnTo>
                  <a:cubicBezTo>
                    <a:pt x="4087" y="860"/>
                    <a:pt x="323" y="108"/>
                    <a:pt x="0" y="0"/>
                  </a:cubicBezTo>
                  <a:cubicBezTo>
                    <a:pt x="6561" y="1398"/>
                    <a:pt x="10756" y="2259"/>
                    <a:pt x="13444" y="2796"/>
                  </a:cubicBezTo>
                  <a:cubicBezTo>
                    <a:pt x="12046" y="2581"/>
                    <a:pt x="10863" y="2259"/>
                    <a:pt x="9573" y="20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8" name="任意多边形: 形状 597">
              <a:extLst>
                <a:ext uri="{FF2B5EF4-FFF2-40B4-BE49-F238E27FC236}">
                  <a16:creationId xmlns:a16="http://schemas.microsoft.com/office/drawing/2014/main" xmlns="" id="{07AE3EFE-013E-4091-8489-7239FB3FBDA9}"/>
                </a:ext>
              </a:extLst>
            </p:cNvPr>
            <p:cNvSpPr/>
            <p:nvPr/>
          </p:nvSpPr>
          <p:spPr>
            <a:xfrm>
              <a:off x="162769" y="420895"/>
              <a:ext cx="26511" cy="34925"/>
            </a:xfrm>
            <a:custGeom>
              <a:avLst/>
              <a:gdLst>
                <a:gd name="connsiteX0" fmla="*/ 1423 w 6274"/>
                <a:gd name="connsiteY0" fmla="*/ 7314 h 8265"/>
                <a:gd name="connsiteX1" fmla="*/ 6263 w 6274"/>
                <a:gd name="connsiteY1" fmla="*/ 4410 h 8265"/>
                <a:gd name="connsiteX2" fmla="*/ 2714 w 6274"/>
                <a:gd name="connsiteY2" fmla="*/ 0 h 8265"/>
                <a:gd name="connsiteX3" fmla="*/ 1423 w 6274"/>
                <a:gd name="connsiteY3" fmla="*/ 7314 h 8265"/>
              </a:gdLst>
              <a:ahLst/>
              <a:cxnLst>
                <a:cxn ang="0">
                  <a:pos x="connsiteX0" y="connsiteY0"/>
                </a:cxn>
                <a:cxn ang="0">
                  <a:pos x="connsiteX1" y="connsiteY1"/>
                </a:cxn>
                <a:cxn ang="0">
                  <a:pos x="connsiteX2" y="connsiteY2"/>
                </a:cxn>
                <a:cxn ang="0">
                  <a:pos x="connsiteX3" y="connsiteY3"/>
                </a:cxn>
              </a:cxnLst>
              <a:rect l="l" t="t" r="r" b="b"/>
              <a:pathLst>
                <a:path w="6274" h="8265">
                  <a:moveTo>
                    <a:pt x="1423" y="7314"/>
                  </a:moveTo>
                  <a:cubicBezTo>
                    <a:pt x="3682" y="9465"/>
                    <a:pt x="6478" y="7744"/>
                    <a:pt x="6263" y="4410"/>
                  </a:cubicBezTo>
                  <a:cubicBezTo>
                    <a:pt x="6155" y="2581"/>
                    <a:pt x="4972" y="108"/>
                    <a:pt x="2714" y="0"/>
                  </a:cubicBezTo>
                  <a:cubicBezTo>
                    <a:pt x="-405" y="215"/>
                    <a:pt x="-836" y="5163"/>
                    <a:pt x="1423" y="73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9" name="任意多边形: 形状 598">
              <a:extLst>
                <a:ext uri="{FF2B5EF4-FFF2-40B4-BE49-F238E27FC236}">
                  <a16:creationId xmlns:a16="http://schemas.microsoft.com/office/drawing/2014/main" xmlns="" id="{AECC6A50-EEA6-4A2F-96E8-649430B14A47}"/>
                </a:ext>
              </a:extLst>
            </p:cNvPr>
            <p:cNvSpPr/>
            <p:nvPr/>
          </p:nvSpPr>
          <p:spPr>
            <a:xfrm>
              <a:off x="262523" y="417713"/>
              <a:ext cx="29423" cy="35195"/>
            </a:xfrm>
            <a:custGeom>
              <a:avLst/>
              <a:gdLst>
                <a:gd name="connsiteX0" fmla="*/ 1371 w 6963"/>
                <a:gd name="connsiteY0" fmla="*/ 215 h 8329"/>
                <a:gd name="connsiteX1" fmla="*/ 3199 w 6963"/>
                <a:gd name="connsiteY1" fmla="*/ 7852 h 8329"/>
                <a:gd name="connsiteX2" fmla="*/ 6748 w 6963"/>
                <a:gd name="connsiteY2" fmla="*/ 4410 h 8329"/>
                <a:gd name="connsiteX3" fmla="*/ 2016 w 6963"/>
                <a:gd name="connsiteY3" fmla="*/ 0 h 8329"/>
                <a:gd name="connsiteX4" fmla="*/ 1371 w 6963"/>
                <a:gd name="connsiteY4" fmla="*/ 215 h 8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3" h="8329">
                  <a:moveTo>
                    <a:pt x="1371" y="215"/>
                  </a:moveTo>
                  <a:cubicBezTo>
                    <a:pt x="-995" y="968"/>
                    <a:pt x="-243" y="6023"/>
                    <a:pt x="3199" y="7852"/>
                  </a:cubicBezTo>
                  <a:cubicBezTo>
                    <a:pt x="5781" y="9250"/>
                    <a:pt x="7609" y="7421"/>
                    <a:pt x="6748" y="4410"/>
                  </a:cubicBezTo>
                  <a:cubicBezTo>
                    <a:pt x="6211" y="2689"/>
                    <a:pt x="4382" y="108"/>
                    <a:pt x="2016" y="0"/>
                  </a:cubicBezTo>
                  <a:cubicBezTo>
                    <a:pt x="1801" y="108"/>
                    <a:pt x="1586" y="108"/>
                    <a:pt x="1371"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0" name="任意多边形: 形状 599">
              <a:extLst>
                <a:ext uri="{FF2B5EF4-FFF2-40B4-BE49-F238E27FC236}">
                  <a16:creationId xmlns:a16="http://schemas.microsoft.com/office/drawing/2014/main" xmlns="" id="{2C680A1E-6CAF-4AF1-AD78-EDA401D77E38}"/>
                </a:ext>
              </a:extLst>
            </p:cNvPr>
            <p:cNvSpPr/>
            <p:nvPr/>
          </p:nvSpPr>
          <p:spPr>
            <a:xfrm>
              <a:off x="361068" y="414535"/>
              <a:ext cx="33695" cy="34637"/>
            </a:xfrm>
            <a:custGeom>
              <a:avLst/>
              <a:gdLst>
                <a:gd name="connsiteX0" fmla="*/ 7305 w 7974"/>
                <a:gd name="connsiteY0" fmla="*/ 4302 h 8197"/>
                <a:gd name="connsiteX1" fmla="*/ 7305 w 7974"/>
                <a:gd name="connsiteY1" fmla="*/ 4302 h 8197"/>
                <a:gd name="connsiteX2" fmla="*/ 1389 w 7974"/>
                <a:gd name="connsiteY2" fmla="*/ 0 h 8197"/>
                <a:gd name="connsiteX3" fmla="*/ 636 w 7974"/>
                <a:gd name="connsiteY3" fmla="*/ 215 h 8197"/>
                <a:gd name="connsiteX4" fmla="*/ 5369 w 7974"/>
                <a:gd name="connsiteY4" fmla="*/ 8067 h 8197"/>
                <a:gd name="connsiteX5" fmla="*/ 7305 w 7974"/>
                <a:gd name="connsiteY5" fmla="*/ 4302 h 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4" h="8197">
                  <a:moveTo>
                    <a:pt x="7305" y="4302"/>
                  </a:moveTo>
                  <a:lnTo>
                    <a:pt x="7305" y="4302"/>
                  </a:lnTo>
                  <a:cubicBezTo>
                    <a:pt x="6337" y="2581"/>
                    <a:pt x="3756" y="0"/>
                    <a:pt x="1389" y="0"/>
                  </a:cubicBezTo>
                  <a:cubicBezTo>
                    <a:pt x="1174" y="0"/>
                    <a:pt x="852" y="108"/>
                    <a:pt x="636" y="215"/>
                  </a:cubicBezTo>
                  <a:cubicBezTo>
                    <a:pt x="-1407" y="1506"/>
                    <a:pt x="1820" y="6991"/>
                    <a:pt x="5369" y="8067"/>
                  </a:cubicBezTo>
                  <a:cubicBezTo>
                    <a:pt x="7843" y="8712"/>
                    <a:pt x="8703" y="6884"/>
                    <a:pt x="7305"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1" name="任意多边形: 形状 601">
              <a:extLst>
                <a:ext uri="{FF2B5EF4-FFF2-40B4-BE49-F238E27FC236}">
                  <a16:creationId xmlns:a16="http://schemas.microsoft.com/office/drawing/2014/main" xmlns="" id="{26C207A7-AE01-4C73-A79C-6267EE80C4A1}"/>
                </a:ext>
              </a:extLst>
            </p:cNvPr>
            <p:cNvSpPr/>
            <p:nvPr/>
          </p:nvSpPr>
          <p:spPr>
            <a:xfrm>
              <a:off x="457095" y="409532"/>
              <a:ext cx="39438" cy="34105"/>
            </a:xfrm>
            <a:custGeom>
              <a:avLst/>
              <a:gdLst>
                <a:gd name="connsiteX0" fmla="*/ 1144 w 9333"/>
                <a:gd name="connsiteY0" fmla="*/ 0 h 8071"/>
                <a:gd name="connsiteX1" fmla="*/ 391 w 9333"/>
                <a:gd name="connsiteY1" fmla="*/ 215 h 8071"/>
                <a:gd name="connsiteX2" fmla="*/ 7812 w 9333"/>
                <a:gd name="connsiteY2" fmla="*/ 8067 h 8071"/>
                <a:gd name="connsiteX3" fmla="*/ 8027 w 9333"/>
                <a:gd name="connsiteY3" fmla="*/ 4195 h 8071"/>
                <a:gd name="connsiteX4" fmla="*/ 1144 w 9333"/>
                <a:gd name="connsiteY4" fmla="*/ 0 h 8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3" h="8071">
                  <a:moveTo>
                    <a:pt x="1144" y="0"/>
                  </a:moveTo>
                  <a:cubicBezTo>
                    <a:pt x="928" y="0"/>
                    <a:pt x="606" y="108"/>
                    <a:pt x="391" y="215"/>
                  </a:cubicBezTo>
                  <a:cubicBezTo>
                    <a:pt x="-1545" y="1721"/>
                    <a:pt x="4155" y="7852"/>
                    <a:pt x="7812" y="8067"/>
                  </a:cubicBezTo>
                  <a:cubicBezTo>
                    <a:pt x="9748" y="8174"/>
                    <a:pt x="9856" y="6453"/>
                    <a:pt x="8027" y="4195"/>
                  </a:cubicBezTo>
                  <a:cubicBezTo>
                    <a:pt x="6629" y="2581"/>
                    <a:pt x="3510" y="0"/>
                    <a:pt x="114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2" name="任意多边形: 形状 602">
              <a:extLst>
                <a:ext uri="{FF2B5EF4-FFF2-40B4-BE49-F238E27FC236}">
                  <a16:creationId xmlns:a16="http://schemas.microsoft.com/office/drawing/2014/main" xmlns="" id="{6149A44C-0519-4D6A-B53E-2C66A5AA977B}"/>
                </a:ext>
              </a:extLst>
            </p:cNvPr>
            <p:cNvSpPr/>
            <p:nvPr/>
          </p:nvSpPr>
          <p:spPr>
            <a:xfrm>
              <a:off x="551013" y="404081"/>
              <a:ext cx="45767" cy="33653"/>
            </a:xfrm>
            <a:custGeom>
              <a:avLst/>
              <a:gdLst>
                <a:gd name="connsiteX0" fmla="*/ 213 w 10831"/>
                <a:gd name="connsiteY0" fmla="*/ 215 h 7964"/>
                <a:gd name="connsiteX1" fmla="*/ 9893 w 10831"/>
                <a:gd name="connsiteY1" fmla="*/ 7959 h 7964"/>
                <a:gd name="connsiteX2" fmla="*/ 8818 w 10831"/>
                <a:gd name="connsiteY2" fmla="*/ 4087 h 7964"/>
                <a:gd name="connsiteX3" fmla="*/ 859 w 10831"/>
                <a:gd name="connsiteY3" fmla="*/ 0 h 7964"/>
                <a:gd name="connsiteX4" fmla="*/ 213 w 10831"/>
                <a:gd name="connsiteY4" fmla="*/ 215 h 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1" h="7964">
                  <a:moveTo>
                    <a:pt x="213" y="215"/>
                  </a:moveTo>
                  <a:cubicBezTo>
                    <a:pt x="-1400" y="1828"/>
                    <a:pt x="6559" y="8174"/>
                    <a:pt x="9893" y="7959"/>
                  </a:cubicBezTo>
                  <a:cubicBezTo>
                    <a:pt x="11507" y="7852"/>
                    <a:pt x="10969" y="6131"/>
                    <a:pt x="8818" y="4087"/>
                  </a:cubicBezTo>
                  <a:cubicBezTo>
                    <a:pt x="6989" y="2474"/>
                    <a:pt x="3225" y="0"/>
                    <a:pt x="859" y="0"/>
                  </a:cubicBezTo>
                  <a:cubicBezTo>
                    <a:pt x="644" y="0"/>
                    <a:pt x="321" y="0"/>
                    <a:pt x="213"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3" name="任意多边形: 形状 603">
              <a:extLst>
                <a:ext uri="{FF2B5EF4-FFF2-40B4-BE49-F238E27FC236}">
                  <a16:creationId xmlns:a16="http://schemas.microsoft.com/office/drawing/2014/main" xmlns="" id="{F2D98F8F-F6B6-457B-9FD4-426DEEDECB82}"/>
                </a:ext>
              </a:extLst>
            </p:cNvPr>
            <p:cNvSpPr/>
            <p:nvPr/>
          </p:nvSpPr>
          <p:spPr>
            <a:xfrm>
              <a:off x="641547" y="397261"/>
              <a:ext cx="52444" cy="32774"/>
            </a:xfrm>
            <a:custGeom>
              <a:avLst/>
              <a:gdLst>
                <a:gd name="connsiteX0" fmla="*/ 9550 w 12411"/>
                <a:gd name="connsiteY0" fmla="*/ 3980 h 7756"/>
                <a:gd name="connsiteX1" fmla="*/ 622 w 12411"/>
                <a:gd name="connsiteY1" fmla="*/ 0 h 7756"/>
                <a:gd name="connsiteX2" fmla="*/ 85 w 12411"/>
                <a:gd name="connsiteY2" fmla="*/ 215 h 7756"/>
                <a:gd name="connsiteX3" fmla="*/ 11701 w 12411"/>
                <a:gd name="connsiteY3" fmla="*/ 7744 h 7756"/>
                <a:gd name="connsiteX4" fmla="*/ 9550 w 12411"/>
                <a:gd name="connsiteY4" fmla="*/ 3980 h 7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1" h="7756">
                  <a:moveTo>
                    <a:pt x="9550" y="3980"/>
                  </a:moveTo>
                  <a:cubicBezTo>
                    <a:pt x="7291" y="2366"/>
                    <a:pt x="2989" y="0"/>
                    <a:pt x="622" y="0"/>
                  </a:cubicBezTo>
                  <a:cubicBezTo>
                    <a:pt x="407" y="0"/>
                    <a:pt x="192" y="108"/>
                    <a:pt x="85" y="215"/>
                  </a:cubicBezTo>
                  <a:cubicBezTo>
                    <a:pt x="-991" y="1828"/>
                    <a:pt x="8474" y="8067"/>
                    <a:pt x="11701" y="7744"/>
                  </a:cubicBezTo>
                  <a:cubicBezTo>
                    <a:pt x="13206" y="7636"/>
                    <a:pt x="12239" y="6023"/>
                    <a:pt x="9550"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4" name="任意多边形: 形状 210">
              <a:extLst>
                <a:ext uri="{FF2B5EF4-FFF2-40B4-BE49-F238E27FC236}">
                  <a16:creationId xmlns:a16="http://schemas.microsoft.com/office/drawing/2014/main" xmlns="" id="{CE6E62C2-A527-45B2-8A98-F8DE94AB86CB}"/>
                </a:ext>
              </a:extLst>
            </p:cNvPr>
            <p:cNvSpPr/>
            <p:nvPr/>
          </p:nvSpPr>
          <p:spPr>
            <a:xfrm>
              <a:off x="47888" y="195015"/>
              <a:ext cx="76352" cy="8633"/>
            </a:xfrm>
            <a:custGeom>
              <a:avLst/>
              <a:gdLst>
                <a:gd name="connsiteX0" fmla="*/ 8174 w 18069"/>
                <a:gd name="connsiteY0" fmla="*/ 1076 h 2043"/>
                <a:gd name="connsiteX1" fmla="*/ 18069 w 18069"/>
                <a:gd name="connsiteY1" fmla="*/ 0 h 2043"/>
                <a:gd name="connsiteX2" fmla="*/ 0 w 18069"/>
                <a:gd name="connsiteY2" fmla="*/ 2044 h 2043"/>
                <a:gd name="connsiteX3" fmla="*/ 8174 w 18069"/>
                <a:gd name="connsiteY3" fmla="*/ 1076 h 2043"/>
              </a:gdLst>
              <a:ahLst/>
              <a:cxnLst>
                <a:cxn ang="0">
                  <a:pos x="connsiteX0" y="connsiteY0"/>
                </a:cxn>
                <a:cxn ang="0">
                  <a:pos x="connsiteX1" y="connsiteY1"/>
                </a:cxn>
                <a:cxn ang="0">
                  <a:pos x="connsiteX2" y="connsiteY2"/>
                </a:cxn>
                <a:cxn ang="0">
                  <a:pos x="connsiteX3" y="connsiteY3"/>
                </a:cxn>
              </a:cxnLst>
              <a:rect l="l" t="t" r="r" b="b"/>
              <a:pathLst>
                <a:path w="18069" h="2043">
                  <a:moveTo>
                    <a:pt x="8174" y="1076"/>
                  </a:moveTo>
                  <a:cubicBezTo>
                    <a:pt x="11508" y="645"/>
                    <a:pt x="14735" y="323"/>
                    <a:pt x="18069" y="0"/>
                  </a:cubicBezTo>
                  <a:cubicBezTo>
                    <a:pt x="14520" y="323"/>
                    <a:pt x="1936" y="1613"/>
                    <a:pt x="0" y="2044"/>
                  </a:cubicBezTo>
                  <a:cubicBezTo>
                    <a:pt x="2689" y="1721"/>
                    <a:pt x="5485" y="1398"/>
                    <a:pt x="8174"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5" name="任意多边形: 形状 211">
              <a:extLst>
                <a:ext uri="{FF2B5EF4-FFF2-40B4-BE49-F238E27FC236}">
                  <a16:creationId xmlns:a16="http://schemas.microsoft.com/office/drawing/2014/main" xmlns="" id="{8D0B3470-C1A4-416F-9CEF-0A4EBCAC3DCF}"/>
                </a:ext>
              </a:extLst>
            </p:cNvPr>
            <p:cNvSpPr/>
            <p:nvPr/>
          </p:nvSpPr>
          <p:spPr>
            <a:xfrm>
              <a:off x="55160" y="195015"/>
              <a:ext cx="69989" cy="9089"/>
            </a:xfrm>
            <a:custGeom>
              <a:avLst/>
              <a:gdLst>
                <a:gd name="connsiteX0" fmla="*/ 7529 w 16563"/>
                <a:gd name="connsiteY0" fmla="*/ 1183 h 2151"/>
                <a:gd name="connsiteX1" fmla="*/ 16564 w 16563"/>
                <a:gd name="connsiteY1" fmla="*/ 0 h 2151"/>
                <a:gd name="connsiteX2" fmla="*/ 0 w 16563"/>
                <a:gd name="connsiteY2" fmla="*/ 2151 h 2151"/>
                <a:gd name="connsiteX3" fmla="*/ 7529 w 16563"/>
                <a:gd name="connsiteY3" fmla="*/ 1183 h 2151"/>
              </a:gdLst>
              <a:ahLst/>
              <a:cxnLst>
                <a:cxn ang="0">
                  <a:pos x="connsiteX0" y="connsiteY0"/>
                </a:cxn>
                <a:cxn ang="0">
                  <a:pos x="connsiteX1" y="connsiteY1"/>
                </a:cxn>
                <a:cxn ang="0">
                  <a:pos x="connsiteX2" y="connsiteY2"/>
                </a:cxn>
                <a:cxn ang="0">
                  <a:pos x="connsiteX3" y="connsiteY3"/>
                </a:cxn>
              </a:cxnLst>
              <a:rect l="l" t="t" r="r" b="b"/>
              <a:pathLst>
                <a:path w="16563" h="2151">
                  <a:moveTo>
                    <a:pt x="7529" y="1183"/>
                  </a:moveTo>
                  <a:cubicBezTo>
                    <a:pt x="10540" y="753"/>
                    <a:pt x="13552" y="430"/>
                    <a:pt x="16564" y="0"/>
                  </a:cubicBezTo>
                  <a:cubicBezTo>
                    <a:pt x="13337" y="323"/>
                    <a:pt x="1506" y="1828"/>
                    <a:pt x="0" y="2151"/>
                  </a:cubicBezTo>
                  <a:cubicBezTo>
                    <a:pt x="2581" y="1936"/>
                    <a:pt x="5055" y="1506"/>
                    <a:pt x="7529"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6" name="任意多边形: 形状 212">
              <a:extLst>
                <a:ext uri="{FF2B5EF4-FFF2-40B4-BE49-F238E27FC236}">
                  <a16:creationId xmlns:a16="http://schemas.microsoft.com/office/drawing/2014/main" xmlns="" id="{7D2BEBE1-5982-44A4-B33B-160FE1200C30}"/>
                </a:ext>
              </a:extLst>
            </p:cNvPr>
            <p:cNvSpPr/>
            <p:nvPr/>
          </p:nvSpPr>
          <p:spPr>
            <a:xfrm>
              <a:off x="63797" y="195472"/>
              <a:ext cx="63173" cy="9998"/>
            </a:xfrm>
            <a:custGeom>
              <a:avLst/>
              <a:gdLst>
                <a:gd name="connsiteX0" fmla="*/ 6776 w 14950"/>
                <a:gd name="connsiteY0" fmla="*/ 1183 h 2366"/>
                <a:gd name="connsiteX1" fmla="*/ 14950 w 14950"/>
                <a:gd name="connsiteY1" fmla="*/ 0 h 2366"/>
                <a:gd name="connsiteX2" fmla="*/ 0 w 14950"/>
                <a:gd name="connsiteY2" fmla="*/ 2366 h 2366"/>
                <a:gd name="connsiteX3" fmla="*/ 6776 w 14950"/>
                <a:gd name="connsiteY3" fmla="*/ 1183 h 2366"/>
              </a:gdLst>
              <a:ahLst/>
              <a:cxnLst>
                <a:cxn ang="0">
                  <a:pos x="connsiteX0" y="connsiteY0"/>
                </a:cxn>
                <a:cxn ang="0">
                  <a:pos x="connsiteX1" y="connsiteY1"/>
                </a:cxn>
                <a:cxn ang="0">
                  <a:pos x="connsiteX2" y="connsiteY2"/>
                </a:cxn>
                <a:cxn ang="0">
                  <a:pos x="connsiteX3" y="connsiteY3"/>
                </a:cxn>
              </a:cxnLst>
              <a:rect l="l" t="t" r="r" b="b"/>
              <a:pathLst>
                <a:path w="14950" h="2366">
                  <a:moveTo>
                    <a:pt x="6776" y="1183"/>
                  </a:moveTo>
                  <a:cubicBezTo>
                    <a:pt x="9465" y="753"/>
                    <a:pt x="12261" y="323"/>
                    <a:pt x="14950" y="0"/>
                  </a:cubicBezTo>
                  <a:cubicBezTo>
                    <a:pt x="12154" y="323"/>
                    <a:pt x="1291" y="1936"/>
                    <a:pt x="0" y="2366"/>
                  </a:cubicBezTo>
                  <a:cubicBezTo>
                    <a:pt x="2151" y="1936"/>
                    <a:pt x="4410" y="1506"/>
                    <a:pt x="6776"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7" name="任意多边形: 形状 213">
              <a:extLst>
                <a:ext uri="{FF2B5EF4-FFF2-40B4-BE49-F238E27FC236}">
                  <a16:creationId xmlns:a16="http://schemas.microsoft.com/office/drawing/2014/main" xmlns="" id="{1F366A4B-9017-4144-8FCD-637C50DD35AC}"/>
                </a:ext>
              </a:extLst>
            </p:cNvPr>
            <p:cNvSpPr/>
            <p:nvPr/>
          </p:nvSpPr>
          <p:spPr>
            <a:xfrm>
              <a:off x="72430" y="195015"/>
              <a:ext cx="55444" cy="10450"/>
            </a:xfrm>
            <a:custGeom>
              <a:avLst/>
              <a:gdLst>
                <a:gd name="connsiteX0" fmla="*/ 6023 w 13121"/>
                <a:gd name="connsiteY0" fmla="*/ 1291 h 2473"/>
                <a:gd name="connsiteX1" fmla="*/ 13122 w 13121"/>
                <a:gd name="connsiteY1" fmla="*/ 0 h 2473"/>
                <a:gd name="connsiteX2" fmla="*/ 0 w 13121"/>
                <a:gd name="connsiteY2" fmla="*/ 2474 h 2473"/>
                <a:gd name="connsiteX3" fmla="*/ 6023 w 13121"/>
                <a:gd name="connsiteY3" fmla="*/ 1291 h 2473"/>
              </a:gdLst>
              <a:ahLst/>
              <a:cxnLst>
                <a:cxn ang="0">
                  <a:pos x="connsiteX0" y="connsiteY0"/>
                </a:cxn>
                <a:cxn ang="0">
                  <a:pos x="connsiteX1" y="connsiteY1"/>
                </a:cxn>
                <a:cxn ang="0">
                  <a:pos x="connsiteX2" y="connsiteY2"/>
                </a:cxn>
                <a:cxn ang="0">
                  <a:pos x="connsiteX3" y="connsiteY3"/>
                </a:cxn>
              </a:cxnLst>
              <a:rect l="l" t="t" r="r" b="b"/>
              <a:pathLst>
                <a:path w="13121" h="2473">
                  <a:moveTo>
                    <a:pt x="6023" y="1291"/>
                  </a:moveTo>
                  <a:cubicBezTo>
                    <a:pt x="8389" y="860"/>
                    <a:pt x="10756" y="430"/>
                    <a:pt x="13122" y="0"/>
                  </a:cubicBezTo>
                  <a:cubicBezTo>
                    <a:pt x="10971" y="323"/>
                    <a:pt x="968" y="2044"/>
                    <a:pt x="0" y="2474"/>
                  </a:cubicBezTo>
                  <a:cubicBezTo>
                    <a:pt x="2044" y="2151"/>
                    <a:pt x="3980" y="1721"/>
                    <a:pt x="6023" y="12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8" name="任意多边形: 形状 214">
              <a:extLst>
                <a:ext uri="{FF2B5EF4-FFF2-40B4-BE49-F238E27FC236}">
                  <a16:creationId xmlns:a16="http://schemas.microsoft.com/office/drawing/2014/main" xmlns="" id="{2062FABD-FFE0-41C4-8F02-590AFAE99B74}"/>
                </a:ext>
              </a:extLst>
            </p:cNvPr>
            <p:cNvSpPr/>
            <p:nvPr/>
          </p:nvSpPr>
          <p:spPr>
            <a:xfrm>
              <a:off x="81524" y="195472"/>
              <a:ext cx="47720" cy="10906"/>
            </a:xfrm>
            <a:custGeom>
              <a:avLst/>
              <a:gdLst>
                <a:gd name="connsiteX0" fmla="*/ 11293 w 11293"/>
                <a:gd name="connsiteY0" fmla="*/ 0 h 2581"/>
                <a:gd name="connsiteX1" fmla="*/ 0 w 11293"/>
                <a:gd name="connsiteY1" fmla="*/ 2581 h 2581"/>
                <a:gd name="connsiteX2" fmla="*/ 5270 w 11293"/>
                <a:gd name="connsiteY2" fmla="*/ 1398 h 2581"/>
                <a:gd name="connsiteX3" fmla="*/ 11293 w 11293"/>
                <a:gd name="connsiteY3" fmla="*/ 0 h 2581"/>
              </a:gdLst>
              <a:ahLst/>
              <a:cxnLst>
                <a:cxn ang="0">
                  <a:pos x="connsiteX0" y="connsiteY0"/>
                </a:cxn>
                <a:cxn ang="0">
                  <a:pos x="connsiteX1" y="connsiteY1"/>
                </a:cxn>
                <a:cxn ang="0">
                  <a:pos x="connsiteX2" y="connsiteY2"/>
                </a:cxn>
                <a:cxn ang="0">
                  <a:pos x="connsiteX3" y="connsiteY3"/>
                </a:cxn>
              </a:cxnLst>
              <a:rect l="l" t="t" r="r" b="b"/>
              <a:pathLst>
                <a:path w="11293" h="2581">
                  <a:moveTo>
                    <a:pt x="11293" y="0"/>
                  </a:moveTo>
                  <a:cubicBezTo>
                    <a:pt x="9250" y="323"/>
                    <a:pt x="538" y="2151"/>
                    <a:pt x="0" y="2581"/>
                  </a:cubicBezTo>
                  <a:cubicBezTo>
                    <a:pt x="1828" y="2366"/>
                    <a:pt x="3442" y="1828"/>
                    <a:pt x="5270" y="1398"/>
                  </a:cubicBezTo>
                  <a:cubicBezTo>
                    <a:pt x="7314" y="860"/>
                    <a:pt x="9250" y="430"/>
                    <a:pt x="1129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5" name="任意多边形: 形状 215">
              <a:extLst>
                <a:ext uri="{FF2B5EF4-FFF2-40B4-BE49-F238E27FC236}">
                  <a16:creationId xmlns:a16="http://schemas.microsoft.com/office/drawing/2014/main" xmlns="" id="{554EF48B-E891-4871-9E7E-00CDE7F37F42}"/>
                </a:ext>
              </a:extLst>
            </p:cNvPr>
            <p:cNvSpPr/>
            <p:nvPr/>
          </p:nvSpPr>
          <p:spPr>
            <a:xfrm>
              <a:off x="91974" y="195015"/>
              <a:ext cx="39083" cy="10906"/>
            </a:xfrm>
            <a:custGeom>
              <a:avLst/>
              <a:gdLst>
                <a:gd name="connsiteX0" fmla="*/ 4302 w 9249"/>
                <a:gd name="connsiteY0" fmla="*/ 1398 h 2581"/>
                <a:gd name="connsiteX1" fmla="*/ 9250 w 9249"/>
                <a:gd name="connsiteY1" fmla="*/ 0 h 2581"/>
                <a:gd name="connsiteX2" fmla="*/ 0 w 9249"/>
                <a:gd name="connsiteY2" fmla="*/ 2581 h 2581"/>
                <a:gd name="connsiteX3" fmla="*/ 4302 w 9249"/>
                <a:gd name="connsiteY3" fmla="*/ 1398 h 2581"/>
              </a:gdLst>
              <a:ahLst/>
              <a:cxnLst>
                <a:cxn ang="0">
                  <a:pos x="connsiteX0" y="connsiteY0"/>
                </a:cxn>
                <a:cxn ang="0">
                  <a:pos x="connsiteX1" y="connsiteY1"/>
                </a:cxn>
                <a:cxn ang="0">
                  <a:pos x="connsiteX2" y="connsiteY2"/>
                </a:cxn>
                <a:cxn ang="0">
                  <a:pos x="connsiteX3" y="connsiteY3"/>
                </a:cxn>
              </a:cxnLst>
              <a:rect l="l" t="t" r="r" b="b"/>
              <a:pathLst>
                <a:path w="9249" h="2581">
                  <a:moveTo>
                    <a:pt x="4302" y="1398"/>
                  </a:moveTo>
                  <a:cubicBezTo>
                    <a:pt x="5916" y="968"/>
                    <a:pt x="7636" y="538"/>
                    <a:pt x="9250" y="0"/>
                  </a:cubicBezTo>
                  <a:cubicBezTo>
                    <a:pt x="8174" y="215"/>
                    <a:pt x="860" y="2044"/>
                    <a:pt x="0" y="2581"/>
                  </a:cubicBezTo>
                  <a:cubicBezTo>
                    <a:pt x="1398" y="2474"/>
                    <a:pt x="2796" y="1828"/>
                    <a:pt x="4302"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6" name="任意多边形: 形状 216">
              <a:extLst>
                <a:ext uri="{FF2B5EF4-FFF2-40B4-BE49-F238E27FC236}">
                  <a16:creationId xmlns:a16="http://schemas.microsoft.com/office/drawing/2014/main" xmlns="" id="{E5D28CC6-127C-4816-86BB-0F5BD93184A2}"/>
                </a:ext>
              </a:extLst>
            </p:cNvPr>
            <p:cNvSpPr/>
            <p:nvPr/>
          </p:nvSpPr>
          <p:spPr>
            <a:xfrm>
              <a:off x="101976" y="195472"/>
              <a:ext cx="30450" cy="10906"/>
            </a:xfrm>
            <a:custGeom>
              <a:avLst/>
              <a:gdLst>
                <a:gd name="connsiteX0" fmla="*/ 3442 w 7206"/>
                <a:gd name="connsiteY0" fmla="*/ 1398 h 2581"/>
                <a:gd name="connsiteX1" fmla="*/ 7206 w 7206"/>
                <a:gd name="connsiteY1" fmla="*/ 0 h 2581"/>
                <a:gd name="connsiteX2" fmla="*/ 0 w 7206"/>
                <a:gd name="connsiteY2" fmla="*/ 2581 h 2581"/>
                <a:gd name="connsiteX3" fmla="*/ 3442 w 7206"/>
                <a:gd name="connsiteY3" fmla="*/ 1398 h 2581"/>
              </a:gdLst>
              <a:ahLst/>
              <a:cxnLst>
                <a:cxn ang="0">
                  <a:pos x="connsiteX0" y="connsiteY0"/>
                </a:cxn>
                <a:cxn ang="0">
                  <a:pos x="connsiteX1" y="connsiteY1"/>
                </a:cxn>
                <a:cxn ang="0">
                  <a:pos x="connsiteX2" y="connsiteY2"/>
                </a:cxn>
                <a:cxn ang="0">
                  <a:pos x="connsiteX3" y="connsiteY3"/>
                </a:cxn>
              </a:cxnLst>
              <a:rect l="l" t="t" r="r" b="b"/>
              <a:pathLst>
                <a:path w="7206" h="2581">
                  <a:moveTo>
                    <a:pt x="3442" y="1398"/>
                  </a:moveTo>
                  <a:cubicBezTo>
                    <a:pt x="4732" y="968"/>
                    <a:pt x="5916" y="538"/>
                    <a:pt x="7206" y="0"/>
                  </a:cubicBezTo>
                  <a:cubicBezTo>
                    <a:pt x="6453" y="215"/>
                    <a:pt x="538" y="2151"/>
                    <a:pt x="0" y="2581"/>
                  </a:cubicBezTo>
                  <a:cubicBezTo>
                    <a:pt x="215" y="2581"/>
                    <a:pt x="430" y="2474"/>
                    <a:pt x="3442"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7" name="任意多边形: 形状 217">
              <a:extLst>
                <a:ext uri="{FF2B5EF4-FFF2-40B4-BE49-F238E27FC236}">
                  <a16:creationId xmlns:a16="http://schemas.microsoft.com/office/drawing/2014/main" xmlns="" id="{B7E0FAFD-793D-4C24-9650-CC57E964BFE9}"/>
                </a:ext>
              </a:extLst>
            </p:cNvPr>
            <p:cNvSpPr/>
            <p:nvPr/>
          </p:nvSpPr>
          <p:spPr>
            <a:xfrm>
              <a:off x="112882" y="195015"/>
              <a:ext cx="21360" cy="11358"/>
            </a:xfrm>
            <a:custGeom>
              <a:avLst/>
              <a:gdLst>
                <a:gd name="connsiteX0" fmla="*/ 0 w 5055"/>
                <a:gd name="connsiteY0" fmla="*/ 2689 h 2688"/>
                <a:gd name="connsiteX1" fmla="*/ 2474 w 5055"/>
                <a:gd name="connsiteY1" fmla="*/ 1398 h 2688"/>
                <a:gd name="connsiteX2" fmla="*/ 5055 w 5055"/>
                <a:gd name="connsiteY2" fmla="*/ 0 h 2688"/>
                <a:gd name="connsiteX3" fmla="*/ 0 w 5055"/>
                <a:gd name="connsiteY3" fmla="*/ 2689 h 2688"/>
                <a:gd name="connsiteX4" fmla="*/ 0 w 5055"/>
                <a:gd name="connsiteY4" fmla="*/ 2689 h 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55" h="2688">
                  <a:moveTo>
                    <a:pt x="0" y="2689"/>
                  </a:moveTo>
                  <a:cubicBezTo>
                    <a:pt x="323" y="2689"/>
                    <a:pt x="1183" y="2151"/>
                    <a:pt x="2474" y="1398"/>
                  </a:cubicBezTo>
                  <a:cubicBezTo>
                    <a:pt x="3334" y="968"/>
                    <a:pt x="4195" y="538"/>
                    <a:pt x="5055" y="0"/>
                  </a:cubicBezTo>
                  <a:cubicBezTo>
                    <a:pt x="4625" y="215"/>
                    <a:pt x="430" y="2044"/>
                    <a:pt x="0" y="2689"/>
                  </a:cubicBezTo>
                  <a:cubicBezTo>
                    <a:pt x="0" y="2689"/>
                    <a:pt x="0" y="2689"/>
                    <a:pt x="0"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8" name="任意多边形: 形状 218">
              <a:extLst>
                <a:ext uri="{FF2B5EF4-FFF2-40B4-BE49-F238E27FC236}">
                  <a16:creationId xmlns:a16="http://schemas.microsoft.com/office/drawing/2014/main" xmlns="" id="{01180207-91FF-4105-AAC9-DEB5C1A70034}"/>
                </a:ext>
              </a:extLst>
            </p:cNvPr>
            <p:cNvSpPr/>
            <p:nvPr/>
          </p:nvSpPr>
          <p:spPr>
            <a:xfrm>
              <a:off x="123776" y="195472"/>
              <a:ext cx="11827" cy="10957"/>
            </a:xfrm>
            <a:custGeom>
              <a:avLst/>
              <a:gdLst>
                <a:gd name="connsiteX0" fmla="*/ 3 w 2799"/>
                <a:gd name="connsiteY0" fmla="*/ 2581 h 2593"/>
                <a:gd name="connsiteX1" fmla="*/ 1509 w 2799"/>
                <a:gd name="connsiteY1" fmla="*/ 1398 h 2593"/>
                <a:gd name="connsiteX2" fmla="*/ 2800 w 2799"/>
                <a:gd name="connsiteY2" fmla="*/ 0 h 2593"/>
                <a:gd name="connsiteX3" fmla="*/ 3 w 2799"/>
                <a:gd name="connsiteY3" fmla="*/ 2581 h 2593"/>
              </a:gdLst>
              <a:ahLst/>
              <a:cxnLst>
                <a:cxn ang="0">
                  <a:pos x="connsiteX0" y="connsiteY0"/>
                </a:cxn>
                <a:cxn ang="0">
                  <a:pos x="connsiteX1" y="connsiteY1"/>
                </a:cxn>
                <a:cxn ang="0">
                  <a:pos x="connsiteX2" y="connsiteY2"/>
                </a:cxn>
                <a:cxn ang="0">
                  <a:pos x="connsiteX3" y="connsiteY3"/>
                </a:cxn>
              </a:cxnLst>
              <a:rect l="l" t="t" r="r" b="b"/>
              <a:pathLst>
                <a:path w="2799" h="2593">
                  <a:moveTo>
                    <a:pt x="3" y="2581"/>
                  </a:moveTo>
                  <a:cubicBezTo>
                    <a:pt x="3" y="2581"/>
                    <a:pt x="111" y="2796"/>
                    <a:pt x="1509" y="1398"/>
                  </a:cubicBezTo>
                  <a:cubicBezTo>
                    <a:pt x="1939" y="968"/>
                    <a:pt x="2477" y="538"/>
                    <a:pt x="2800" y="0"/>
                  </a:cubicBezTo>
                  <a:cubicBezTo>
                    <a:pt x="2477" y="108"/>
                    <a:pt x="-104" y="2151"/>
                    <a:pt x="3"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9" name="任意多边形: 形状 219">
              <a:extLst>
                <a:ext uri="{FF2B5EF4-FFF2-40B4-BE49-F238E27FC236}">
                  <a16:creationId xmlns:a16="http://schemas.microsoft.com/office/drawing/2014/main" xmlns="" id="{621E3D1E-60CD-45F7-89AB-DA7ED6300A99}"/>
                </a:ext>
              </a:extLst>
            </p:cNvPr>
            <p:cNvSpPr/>
            <p:nvPr/>
          </p:nvSpPr>
          <p:spPr>
            <a:xfrm>
              <a:off x="134775" y="195472"/>
              <a:ext cx="2193" cy="10991"/>
            </a:xfrm>
            <a:custGeom>
              <a:avLst/>
              <a:gdLst>
                <a:gd name="connsiteX0" fmla="*/ 90 w 519"/>
                <a:gd name="connsiteY0" fmla="*/ 2581 h 2601"/>
                <a:gd name="connsiteX1" fmla="*/ 520 w 519"/>
                <a:gd name="connsiteY1" fmla="*/ 1398 h 2601"/>
                <a:gd name="connsiteX2" fmla="*/ 520 w 519"/>
                <a:gd name="connsiteY2" fmla="*/ 1398 h 2601"/>
                <a:gd name="connsiteX3" fmla="*/ 520 w 519"/>
                <a:gd name="connsiteY3" fmla="*/ 0 h 2601"/>
                <a:gd name="connsiteX4" fmla="*/ 90 w 519"/>
                <a:gd name="connsiteY4" fmla="*/ 2581 h 2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 h="2601">
                  <a:moveTo>
                    <a:pt x="90" y="2581"/>
                  </a:moveTo>
                  <a:cubicBezTo>
                    <a:pt x="197" y="2689"/>
                    <a:pt x="520" y="2366"/>
                    <a:pt x="520" y="1398"/>
                  </a:cubicBezTo>
                  <a:lnTo>
                    <a:pt x="520" y="1398"/>
                  </a:lnTo>
                  <a:cubicBezTo>
                    <a:pt x="520" y="1183"/>
                    <a:pt x="520" y="108"/>
                    <a:pt x="520" y="0"/>
                  </a:cubicBezTo>
                  <a:cubicBezTo>
                    <a:pt x="412" y="108"/>
                    <a:pt x="-233" y="2259"/>
                    <a:pt x="90"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0" name="任意多边形: 形状 220">
              <a:extLst>
                <a:ext uri="{FF2B5EF4-FFF2-40B4-BE49-F238E27FC236}">
                  <a16:creationId xmlns:a16="http://schemas.microsoft.com/office/drawing/2014/main" xmlns="" id="{006BABB7-6F5A-400F-84F2-6528CD89DEDD}"/>
                </a:ext>
              </a:extLst>
            </p:cNvPr>
            <p:cNvSpPr/>
            <p:nvPr/>
          </p:nvSpPr>
          <p:spPr>
            <a:xfrm>
              <a:off x="138789" y="195472"/>
              <a:ext cx="7940" cy="10467"/>
            </a:xfrm>
            <a:custGeom>
              <a:avLst/>
              <a:gdLst>
                <a:gd name="connsiteX0" fmla="*/ 1829 w 1879"/>
                <a:gd name="connsiteY0" fmla="*/ 2474 h 2477"/>
                <a:gd name="connsiteX1" fmla="*/ 1183 w 1879"/>
                <a:gd name="connsiteY1" fmla="*/ 1291 h 2477"/>
                <a:gd name="connsiteX2" fmla="*/ 1183 w 1879"/>
                <a:gd name="connsiteY2" fmla="*/ 1291 h 2477"/>
                <a:gd name="connsiteX3" fmla="*/ 0 w 1879"/>
                <a:gd name="connsiteY3" fmla="*/ 0 h 2477"/>
                <a:gd name="connsiteX4" fmla="*/ 1829 w 1879"/>
                <a:gd name="connsiteY4" fmla="*/ 2474 h 2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9" h="2477">
                  <a:moveTo>
                    <a:pt x="1829" y="2474"/>
                  </a:moveTo>
                  <a:cubicBezTo>
                    <a:pt x="1936" y="2474"/>
                    <a:pt x="1936" y="2044"/>
                    <a:pt x="1183" y="1291"/>
                  </a:cubicBezTo>
                  <a:lnTo>
                    <a:pt x="1183" y="1291"/>
                  </a:lnTo>
                  <a:cubicBezTo>
                    <a:pt x="860" y="753"/>
                    <a:pt x="108" y="0"/>
                    <a:pt x="0" y="0"/>
                  </a:cubicBezTo>
                  <a:cubicBezTo>
                    <a:pt x="0" y="0"/>
                    <a:pt x="1398" y="2581"/>
                    <a:pt x="182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1" name="任意多边形: 形状 221">
              <a:extLst>
                <a:ext uri="{FF2B5EF4-FFF2-40B4-BE49-F238E27FC236}">
                  <a16:creationId xmlns:a16="http://schemas.microsoft.com/office/drawing/2014/main" xmlns="" id="{E1A700C4-E6E4-4AB3-A3AA-50B65163AB83}"/>
                </a:ext>
              </a:extLst>
            </p:cNvPr>
            <p:cNvSpPr/>
            <p:nvPr/>
          </p:nvSpPr>
          <p:spPr>
            <a:xfrm>
              <a:off x="140606" y="195472"/>
              <a:ext cx="17270" cy="10450"/>
            </a:xfrm>
            <a:custGeom>
              <a:avLst/>
              <a:gdLst>
                <a:gd name="connsiteX0" fmla="*/ 4087 w 4087"/>
                <a:gd name="connsiteY0" fmla="*/ 2474 h 2473"/>
                <a:gd name="connsiteX1" fmla="*/ 2474 w 4087"/>
                <a:gd name="connsiteY1" fmla="*/ 1291 h 2473"/>
                <a:gd name="connsiteX2" fmla="*/ 0 w 4087"/>
                <a:gd name="connsiteY2" fmla="*/ 0 h 2473"/>
                <a:gd name="connsiteX3" fmla="*/ 4087 w 4087"/>
                <a:gd name="connsiteY3" fmla="*/ 2474 h 2473"/>
              </a:gdLst>
              <a:ahLst/>
              <a:cxnLst>
                <a:cxn ang="0">
                  <a:pos x="connsiteX0" y="connsiteY0"/>
                </a:cxn>
                <a:cxn ang="0">
                  <a:pos x="connsiteX1" y="connsiteY1"/>
                </a:cxn>
                <a:cxn ang="0">
                  <a:pos x="connsiteX2" y="connsiteY2"/>
                </a:cxn>
                <a:cxn ang="0">
                  <a:pos x="connsiteX3" y="connsiteY3"/>
                </a:cxn>
              </a:cxnLst>
              <a:rect l="l" t="t" r="r" b="b"/>
              <a:pathLst>
                <a:path w="4087" h="2473">
                  <a:moveTo>
                    <a:pt x="4087" y="2474"/>
                  </a:moveTo>
                  <a:cubicBezTo>
                    <a:pt x="4087" y="2366"/>
                    <a:pt x="3442" y="1828"/>
                    <a:pt x="2474" y="1291"/>
                  </a:cubicBezTo>
                  <a:cubicBezTo>
                    <a:pt x="1398" y="645"/>
                    <a:pt x="108" y="0"/>
                    <a:pt x="0" y="0"/>
                  </a:cubicBezTo>
                  <a:cubicBezTo>
                    <a:pt x="0" y="0"/>
                    <a:pt x="3872" y="2474"/>
                    <a:pt x="4087"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2" name="任意多边形: 形状 222">
              <a:extLst>
                <a:ext uri="{FF2B5EF4-FFF2-40B4-BE49-F238E27FC236}">
                  <a16:creationId xmlns:a16="http://schemas.microsoft.com/office/drawing/2014/main" xmlns="" id="{17A585C9-79D6-4373-BCD9-3C3C942E8668}"/>
                </a:ext>
              </a:extLst>
            </p:cNvPr>
            <p:cNvSpPr/>
            <p:nvPr/>
          </p:nvSpPr>
          <p:spPr>
            <a:xfrm>
              <a:off x="141967" y="195472"/>
              <a:ext cx="27268" cy="9558"/>
            </a:xfrm>
            <a:custGeom>
              <a:avLst/>
              <a:gdLst>
                <a:gd name="connsiteX0" fmla="*/ 6453 w 6453"/>
                <a:gd name="connsiteY0" fmla="*/ 2259 h 2262"/>
                <a:gd name="connsiteX1" fmla="*/ 3765 w 6453"/>
                <a:gd name="connsiteY1" fmla="*/ 1183 h 2262"/>
                <a:gd name="connsiteX2" fmla="*/ 0 w 6453"/>
                <a:gd name="connsiteY2" fmla="*/ 0 h 2262"/>
                <a:gd name="connsiteX3" fmla="*/ 6453 w 6453"/>
                <a:gd name="connsiteY3" fmla="*/ 2259 h 2262"/>
              </a:gdLst>
              <a:ahLst/>
              <a:cxnLst>
                <a:cxn ang="0">
                  <a:pos x="connsiteX0" y="connsiteY0"/>
                </a:cxn>
                <a:cxn ang="0">
                  <a:pos x="connsiteX1" y="connsiteY1"/>
                </a:cxn>
                <a:cxn ang="0">
                  <a:pos x="connsiteX2" y="connsiteY2"/>
                </a:cxn>
                <a:cxn ang="0">
                  <a:pos x="connsiteX3" y="connsiteY3"/>
                </a:cxn>
              </a:cxnLst>
              <a:rect l="l" t="t" r="r" b="b"/>
              <a:pathLst>
                <a:path w="6453" h="2262">
                  <a:moveTo>
                    <a:pt x="6453" y="2259"/>
                  </a:moveTo>
                  <a:cubicBezTo>
                    <a:pt x="6238" y="2044"/>
                    <a:pt x="5163" y="1613"/>
                    <a:pt x="3765" y="1183"/>
                  </a:cubicBezTo>
                  <a:cubicBezTo>
                    <a:pt x="2044" y="538"/>
                    <a:pt x="215" y="0"/>
                    <a:pt x="0" y="0"/>
                  </a:cubicBezTo>
                  <a:cubicBezTo>
                    <a:pt x="108" y="0"/>
                    <a:pt x="6238" y="2366"/>
                    <a:pt x="6453" y="22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3" name="任意多边形: 形状 223">
              <a:extLst>
                <a:ext uri="{FF2B5EF4-FFF2-40B4-BE49-F238E27FC236}">
                  <a16:creationId xmlns:a16="http://schemas.microsoft.com/office/drawing/2014/main" xmlns="" id="{2A5597B6-AD0B-4A26-8D6A-E7FCD3A556F9}"/>
                </a:ext>
              </a:extLst>
            </p:cNvPr>
            <p:cNvSpPr/>
            <p:nvPr/>
          </p:nvSpPr>
          <p:spPr>
            <a:xfrm>
              <a:off x="143788" y="195015"/>
              <a:ext cx="36357" cy="9558"/>
            </a:xfrm>
            <a:custGeom>
              <a:avLst/>
              <a:gdLst>
                <a:gd name="connsiteX0" fmla="*/ 8604 w 8604"/>
                <a:gd name="connsiteY0" fmla="*/ 2259 h 2262"/>
                <a:gd name="connsiteX1" fmla="*/ 4948 w 8604"/>
                <a:gd name="connsiteY1" fmla="*/ 1183 h 2262"/>
                <a:gd name="connsiteX2" fmla="*/ 0 w 8604"/>
                <a:gd name="connsiteY2" fmla="*/ 0 h 2262"/>
                <a:gd name="connsiteX3" fmla="*/ 8604 w 8604"/>
                <a:gd name="connsiteY3" fmla="*/ 2259 h 2262"/>
              </a:gdLst>
              <a:ahLst/>
              <a:cxnLst>
                <a:cxn ang="0">
                  <a:pos x="connsiteX0" y="connsiteY0"/>
                </a:cxn>
                <a:cxn ang="0">
                  <a:pos x="connsiteX1" y="connsiteY1"/>
                </a:cxn>
                <a:cxn ang="0">
                  <a:pos x="connsiteX2" y="connsiteY2"/>
                </a:cxn>
                <a:cxn ang="0">
                  <a:pos x="connsiteX3" y="connsiteY3"/>
                </a:cxn>
              </a:cxnLst>
              <a:rect l="l" t="t" r="r" b="b"/>
              <a:pathLst>
                <a:path w="8604" h="2262">
                  <a:moveTo>
                    <a:pt x="8604" y="2259"/>
                  </a:moveTo>
                  <a:cubicBezTo>
                    <a:pt x="8174" y="2044"/>
                    <a:pt x="6668" y="1613"/>
                    <a:pt x="4948" y="1183"/>
                  </a:cubicBezTo>
                  <a:cubicBezTo>
                    <a:pt x="2581" y="538"/>
                    <a:pt x="108" y="108"/>
                    <a:pt x="0" y="0"/>
                  </a:cubicBezTo>
                  <a:cubicBezTo>
                    <a:pt x="108" y="0"/>
                    <a:pt x="8497" y="2366"/>
                    <a:pt x="8604" y="22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4" name="任意多边形: 形状 224">
              <a:extLst>
                <a:ext uri="{FF2B5EF4-FFF2-40B4-BE49-F238E27FC236}">
                  <a16:creationId xmlns:a16="http://schemas.microsoft.com/office/drawing/2014/main" xmlns="" id="{521B9CDA-6AF6-4C14-9E49-2A3F26158C90}"/>
                </a:ext>
              </a:extLst>
            </p:cNvPr>
            <p:cNvSpPr/>
            <p:nvPr/>
          </p:nvSpPr>
          <p:spPr>
            <a:xfrm>
              <a:off x="145605" y="195015"/>
              <a:ext cx="45446" cy="8650"/>
            </a:xfrm>
            <a:custGeom>
              <a:avLst/>
              <a:gdLst>
                <a:gd name="connsiteX0" fmla="*/ 10756 w 10755"/>
                <a:gd name="connsiteY0" fmla="*/ 2044 h 2047"/>
                <a:gd name="connsiteX1" fmla="*/ 6131 w 10755"/>
                <a:gd name="connsiteY1" fmla="*/ 1076 h 2047"/>
                <a:gd name="connsiteX2" fmla="*/ 0 w 10755"/>
                <a:gd name="connsiteY2" fmla="*/ 0 h 2047"/>
                <a:gd name="connsiteX3" fmla="*/ 10756 w 10755"/>
                <a:gd name="connsiteY3" fmla="*/ 2044 h 2047"/>
              </a:gdLst>
              <a:ahLst/>
              <a:cxnLst>
                <a:cxn ang="0">
                  <a:pos x="connsiteX0" y="connsiteY0"/>
                </a:cxn>
                <a:cxn ang="0">
                  <a:pos x="connsiteX1" y="connsiteY1"/>
                </a:cxn>
                <a:cxn ang="0">
                  <a:pos x="connsiteX2" y="connsiteY2"/>
                </a:cxn>
                <a:cxn ang="0">
                  <a:pos x="connsiteX3" y="connsiteY3"/>
                </a:cxn>
              </a:cxnLst>
              <a:rect l="l" t="t" r="r" b="b"/>
              <a:pathLst>
                <a:path w="10755" h="2047">
                  <a:moveTo>
                    <a:pt x="10756" y="2044"/>
                  </a:moveTo>
                  <a:cubicBezTo>
                    <a:pt x="10110" y="1828"/>
                    <a:pt x="8282" y="1398"/>
                    <a:pt x="6131" y="1076"/>
                  </a:cubicBezTo>
                  <a:cubicBezTo>
                    <a:pt x="2904" y="430"/>
                    <a:pt x="0" y="0"/>
                    <a:pt x="0" y="0"/>
                  </a:cubicBezTo>
                  <a:cubicBezTo>
                    <a:pt x="0" y="0"/>
                    <a:pt x="10325" y="2151"/>
                    <a:pt x="10756" y="20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5" name="任意多边形: 形状 225">
              <a:extLst>
                <a:ext uri="{FF2B5EF4-FFF2-40B4-BE49-F238E27FC236}">
                  <a16:creationId xmlns:a16="http://schemas.microsoft.com/office/drawing/2014/main" xmlns="" id="{10C3677B-DDDF-41B0-B265-9430EF6F9C1A}"/>
                </a:ext>
              </a:extLst>
            </p:cNvPr>
            <p:cNvSpPr/>
            <p:nvPr/>
          </p:nvSpPr>
          <p:spPr>
            <a:xfrm>
              <a:off x="146513" y="195015"/>
              <a:ext cx="54536" cy="8181"/>
            </a:xfrm>
            <a:custGeom>
              <a:avLst/>
              <a:gdLst>
                <a:gd name="connsiteX0" fmla="*/ 12907 w 12906"/>
                <a:gd name="connsiteY0" fmla="*/ 1936 h 1936"/>
                <a:gd name="connsiteX1" fmla="*/ 7314 w 12906"/>
                <a:gd name="connsiteY1" fmla="*/ 968 h 1936"/>
                <a:gd name="connsiteX2" fmla="*/ 0 w 12906"/>
                <a:gd name="connsiteY2" fmla="*/ 0 h 1936"/>
                <a:gd name="connsiteX3" fmla="*/ 12907 w 12906"/>
                <a:gd name="connsiteY3" fmla="*/ 1936 h 1936"/>
              </a:gdLst>
              <a:ahLst/>
              <a:cxnLst>
                <a:cxn ang="0">
                  <a:pos x="connsiteX0" y="connsiteY0"/>
                </a:cxn>
                <a:cxn ang="0">
                  <a:pos x="connsiteX1" y="connsiteY1"/>
                </a:cxn>
                <a:cxn ang="0">
                  <a:pos x="connsiteX2" y="connsiteY2"/>
                </a:cxn>
                <a:cxn ang="0">
                  <a:pos x="connsiteX3" y="connsiteY3"/>
                </a:cxn>
              </a:cxnLst>
              <a:rect l="l" t="t" r="r" b="b"/>
              <a:pathLst>
                <a:path w="12906" h="1936">
                  <a:moveTo>
                    <a:pt x="12907" y="1936"/>
                  </a:moveTo>
                  <a:cubicBezTo>
                    <a:pt x="12476" y="1828"/>
                    <a:pt x="10110" y="1398"/>
                    <a:pt x="7314" y="968"/>
                  </a:cubicBezTo>
                  <a:cubicBezTo>
                    <a:pt x="3764" y="430"/>
                    <a:pt x="430" y="0"/>
                    <a:pt x="0" y="0"/>
                  </a:cubicBezTo>
                  <a:cubicBezTo>
                    <a:pt x="215" y="0"/>
                    <a:pt x="12476" y="1828"/>
                    <a:pt x="12907"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6" name="任意多边形: 形状 226">
              <a:extLst>
                <a:ext uri="{FF2B5EF4-FFF2-40B4-BE49-F238E27FC236}">
                  <a16:creationId xmlns:a16="http://schemas.microsoft.com/office/drawing/2014/main" xmlns="" id="{823D32AC-8D5B-4AD2-9D45-21D65F93687C}"/>
                </a:ext>
              </a:extLst>
            </p:cNvPr>
            <p:cNvSpPr/>
            <p:nvPr/>
          </p:nvSpPr>
          <p:spPr>
            <a:xfrm>
              <a:off x="148330" y="194998"/>
              <a:ext cx="62264" cy="7289"/>
            </a:xfrm>
            <a:custGeom>
              <a:avLst/>
              <a:gdLst>
                <a:gd name="connsiteX0" fmla="*/ 14735 w 14735"/>
                <a:gd name="connsiteY0" fmla="*/ 1725 h 1725"/>
                <a:gd name="connsiteX1" fmla="*/ 8282 w 14735"/>
                <a:gd name="connsiteY1" fmla="*/ 865 h 1725"/>
                <a:gd name="connsiteX2" fmla="*/ 0 w 14735"/>
                <a:gd name="connsiteY2" fmla="*/ 5 h 1725"/>
                <a:gd name="connsiteX3" fmla="*/ 14735 w 14735"/>
                <a:gd name="connsiteY3" fmla="*/ 1725 h 1725"/>
              </a:gdLst>
              <a:ahLst/>
              <a:cxnLst>
                <a:cxn ang="0">
                  <a:pos x="connsiteX0" y="connsiteY0"/>
                </a:cxn>
                <a:cxn ang="0">
                  <a:pos x="connsiteX1" y="connsiteY1"/>
                </a:cxn>
                <a:cxn ang="0">
                  <a:pos x="connsiteX2" y="connsiteY2"/>
                </a:cxn>
                <a:cxn ang="0">
                  <a:pos x="connsiteX3" y="connsiteY3"/>
                </a:cxn>
              </a:cxnLst>
              <a:rect l="l" t="t" r="r" b="b"/>
              <a:pathLst>
                <a:path w="14735" h="1725">
                  <a:moveTo>
                    <a:pt x="14735" y="1725"/>
                  </a:moveTo>
                  <a:cubicBezTo>
                    <a:pt x="14305" y="1618"/>
                    <a:pt x="11724" y="1295"/>
                    <a:pt x="8282" y="865"/>
                  </a:cubicBezTo>
                  <a:cubicBezTo>
                    <a:pt x="3872" y="327"/>
                    <a:pt x="0" y="5"/>
                    <a:pt x="0" y="5"/>
                  </a:cubicBezTo>
                  <a:cubicBezTo>
                    <a:pt x="108" y="-103"/>
                    <a:pt x="14197" y="1725"/>
                    <a:pt x="14735" y="17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7" name="任意多边形: 形状 227">
              <a:extLst>
                <a:ext uri="{FF2B5EF4-FFF2-40B4-BE49-F238E27FC236}">
                  <a16:creationId xmlns:a16="http://schemas.microsoft.com/office/drawing/2014/main" xmlns="" id="{2D06F277-E1F8-421C-B980-382C5A7CD983}"/>
                </a:ext>
              </a:extLst>
            </p:cNvPr>
            <p:cNvSpPr/>
            <p:nvPr/>
          </p:nvSpPr>
          <p:spPr>
            <a:xfrm>
              <a:off x="149239" y="194563"/>
              <a:ext cx="69537" cy="6816"/>
            </a:xfrm>
            <a:custGeom>
              <a:avLst/>
              <a:gdLst>
                <a:gd name="connsiteX0" fmla="*/ 9250 w 16456"/>
                <a:gd name="connsiteY0" fmla="*/ 753 h 1613"/>
                <a:gd name="connsiteX1" fmla="*/ 0 w 16456"/>
                <a:gd name="connsiteY1" fmla="*/ 0 h 1613"/>
                <a:gd name="connsiteX2" fmla="*/ 7314 w 16456"/>
                <a:gd name="connsiteY2" fmla="*/ 645 h 1613"/>
                <a:gd name="connsiteX3" fmla="*/ 16456 w 16456"/>
                <a:gd name="connsiteY3" fmla="*/ 1613 h 1613"/>
                <a:gd name="connsiteX4" fmla="*/ 9250 w 16456"/>
                <a:gd name="connsiteY4" fmla="*/ 75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613">
                  <a:moveTo>
                    <a:pt x="9250" y="753"/>
                  </a:moveTo>
                  <a:cubicBezTo>
                    <a:pt x="4948" y="323"/>
                    <a:pt x="538" y="0"/>
                    <a:pt x="0" y="0"/>
                  </a:cubicBezTo>
                  <a:cubicBezTo>
                    <a:pt x="2474" y="215"/>
                    <a:pt x="4840" y="430"/>
                    <a:pt x="7314" y="645"/>
                  </a:cubicBezTo>
                  <a:cubicBezTo>
                    <a:pt x="10325" y="968"/>
                    <a:pt x="13337" y="1506"/>
                    <a:pt x="16456" y="1613"/>
                  </a:cubicBezTo>
                  <a:cubicBezTo>
                    <a:pt x="15918" y="1506"/>
                    <a:pt x="13014" y="1183"/>
                    <a:pt x="9250" y="7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8" name="任意多边形: 形状 228">
              <a:extLst>
                <a:ext uri="{FF2B5EF4-FFF2-40B4-BE49-F238E27FC236}">
                  <a16:creationId xmlns:a16="http://schemas.microsoft.com/office/drawing/2014/main" xmlns="" id="{B7A7F671-6586-4ABE-AC7D-DDA8C272ADC2}"/>
                </a:ext>
              </a:extLst>
            </p:cNvPr>
            <p:cNvSpPr/>
            <p:nvPr/>
          </p:nvSpPr>
          <p:spPr>
            <a:xfrm>
              <a:off x="150148" y="191495"/>
              <a:ext cx="97713" cy="8519"/>
            </a:xfrm>
            <a:custGeom>
              <a:avLst/>
              <a:gdLst>
                <a:gd name="connsiteX0" fmla="*/ 12907 w 23124"/>
                <a:gd name="connsiteY0" fmla="*/ 81 h 2016"/>
                <a:gd name="connsiteX1" fmla="*/ 753 w 23124"/>
                <a:gd name="connsiteY1" fmla="*/ 403 h 2016"/>
                <a:gd name="connsiteX2" fmla="*/ 3227 w 23124"/>
                <a:gd name="connsiteY2" fmla="*/ 403 h 2016"/>
                <a:gd name="connsiteX3" fmla="*/ 753 w 23124"/>
                <a:gd name="connsiteY3" fmla="*/ 403 h 2016"/>
                <a:gd name="connsiteX4" fmla="*/ 5055 w 23124"/>
                <a:gd name="connsiteY4" fmla="*/ 403 h 2016"/>
                <a:gd name="connsiteX5" fmla="*/ 753 w 23124"/>
                <a:gd name="connsiteY5" fmla="*/ 403 h 2016"/>
                <a:gd name="connsiteX6" fmla="*/ 3442 w 23124"/>
                <a:gd name="connsiteY6" fmla="*/ 403 h 2016"/>
                <a:gd name="connsiteX7" fmla="*/ 753 w 23124"/>
                <a:gd name="connsiteY7" fmla="*/ 403 h 2016"/>
                <a:gd name="connsiteX8" fmla="*/ 3764 w 23124"/>
                <a:gd name="connsiteY8" fmla="*/ 511 h 2016"/>
                <a:gd name="connsiteX9" fmla="*/ 645 w 23124"/>
                <a:gd name="connsiteY9" fmla="*/ 511 h 2016"/>
                <a:gd name="connsiteX10" fmla="*/ 3872 w 23124"/>
                <a:gd name="connsiteY10" fmla="*/ 618 h 2016"/>
                <a:gd name="connsiteX11" fmla="*/ 538 w 23124"/>
                <a:gd name="connsiteY11" fmla="*/ 511 h 2016"/>
                <a:gd name="connsiteX12" fmla="*/ 3872 w 23124"/>
                <a:gd name="connsiteY12" fmla="*/ 618 h 2016"/>
                <a:gd name="connsiteX13" fmla="*/ 430 w 23124"/>
                <a:gd name="connsiteY13" fmla="*/ 511 h 2016"/>
                <a:gd name="connsiteX14" fmla="*/ 3980 w 23124"/>
                <a:gd name="connsiteY14" fmla="*/ 726 h 2016"/>
                <a:gd name="connsiteX15" fmla="*/ 215 w 23124"/>
                <a:gd name="connsiteY15" fmla="*/ 511 h 2016"/>
                <a:gd name="connsiteX16" fmla="*/ 4302 w 23124"/>
                <a:gd name="connsiteY16" fmla="*/ 834 h 2016"/>
                <a:gd name="connsiteX17" fmla="*/ 0 w 23124"/>
                <a:gd name="connsiteY17" fmla="*/ 618 h 2016"/>
                <a:gd name="connsiteX18" fmla="*/ 7959 w 23124"/>
                <a:gd name="connsiteY18" fmla="*/ 1156 h 2016"/>
                <a:gd name="connsiteX19" fmla="*/ 17962 w 23124"/>
                <a:gd name="connsiteY19" fmla="*/ 2017 h 2016"/>
                <a:gd name="connsiteX20" fmla="*/ 10540 w 23124"/>
                <a:gd name="connsiteY20" fmla="*/ 1371 h 2016"/>
                <a:gd name="connsiteX21" fmla="*/ 19468 w 23124"/>
                <a:gd name="connsiteY21" fmla="*/ 1802 h 2016"/>
                <a:gd name="connsiteX22" fmla="*/ 11724 w 23124"/>
                <a:gd name="connsiteY22" fmla="*/ 1264 h 2016"/>
                <a:gd name="connsiteX23" fmla="*/ 20758 w 23124"/>
                <a:gd name="connsiteY23" fmla="*/ 1586 h 2016"/>
                <a:gd name="connsiteX24" fmla="*/ 12692 w 23124"/>
                <a:gd name="connsiteY24" fmla="*/ 1156 h 2016"/>
                <a:gd name="connsiteX25" fmla="*/ 21726 w 23124"/>
                <a:gd name="connsiteY25" fmla="*/ 1371 h 2016"/>
                <a:gd name="connsiteX26" fmla="*/ 13552 w 23124"/>
                <a:gd name="connsiteY26" fmla="*/ 1049 h 2016"/>
                <a:gd name="connsiteX27" fmla="*/ 22479 w 23124"/>
                <a:gd name="connsiteY27" fmla="*/ 1156 h 2016"/>
                <a:gd name="connsiteX28" fmla="*/ 14197 w 23124"/>
                <a:gd name="connsiteY28" fmla="*/ 834 h 2016"/>
                <a:gd name="connsiteX29" fmla="*/ 22909 w 23124"/>
                <a:gd name="connsiteY29" fmla="*/ 834 h 2016"/>
                <a:gd name="connsiteX30" fmla="*/ 14628 w 23124"/>
                <a:gd name="connsiteY30" fmla="*/ 618 h 2016"/>
                <a:gd name="connsiteX31" fmla="*/ 23124 w 23124"/>
                <a:gd name="connsiteY31" fmla="*/ 511 h 2016"/>
                <a:gd name="connsiteX32" fmla="*/ 15058 w 23124"/>
                <a:gd name="connsiteY32" fmla="*/ 403 h 2016"/>
                <a:gd name="connsiteX33" fmla="*/ 23124 w 23124"/>
                <a:gd name="connsiteY33" fmla="*/ 296 h 2016"/>
                <a:gd name="connsiteX34" fmla="*/ 15273 w 23124"/>
                <a:gd name="connsiteY34" fmla="*/ 296 h 2016"/>
                <a:gd name="connsiteX35" fmla="*/ 22802 w 23124"/>
                <a:gd name="connsiteY35" fmla="*/ 81 h 2016"/>
                <a:gd name="connsiteX36" fmla="*/ 12907 w 23124"/>
                <a:gd name="connsiteY36" fmla="*/ 81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124" h="2016">
                  <a:moveTo>
                    <a:pt x="12907" y="81"/>
                  </a:moveTo>
                  <a:cubicBezTo>
                    <a:pt x="8174" y="188"/>
                    <a:pt x="2044" y="296"/>
                    <a:pt x="753" y="403"/>
                  </a:cubicBezTo>
                  <a:cubicBezTo>
                    <a:pt x="1613" y="403"/>
                    <a:pt x="2474" y="403"/>
                    <a:pt x="3227" y="403"/>
                  </a:cubicBezTo>
                  <a:cubicBezTo>
                    <a:pt x="2044" y="403"/>
                    <a:pt x="1183" y="403"/>
                    <a:pt x="753" y="403"/>
                  </a:cubicBezTo>
                  <a:cubicBezTo>
                    <a:pt x="2151" y="403"/>
                    <a:pt x="3657" y="403"/>
                    <a:pt x="5055" y="403"/>
                  </a:cubicBezTo>
                  <a:cubicBezTo>
                    <a:pt x="3657" y="403"/>
                    <a:pt x="2151" y="403"/>
                    <a:pt x="753" y="403"/>
                  </a:cubicBezTo>
                  <a:cubicBezTo>
                    <a:pt x="1613" y="403"/>
                    <a:pt x="2581" y="403"/>
                    <a:pt x="3442" y="403"/>
                  </a:cubicBezTo>
                  <a:cubicBezTo>
                    <a:pt x="2259" y="403"/>
                    <a:pt x="1291" y="403"/>
                    <a:pt x="753" y="403"/>
                  </a:cubicBezTo>
                  <a:cubicBezTo>
                    <a:pt x="1721" y="403"/>
                    <a:pt x="2796" y="403"/>
                    <a:pt x="3764" y="511"/>
                  </a:cubicBezTo>
                  <a:cubicBezTo>
                    <a:pt x="2366" y="511"/>
                    <a:pt x="1183" y="511"/>
                    <a:pt x="645" y="511"/>
                  </a:cubicBezTo>
                  <a:cubicBezTo>
                    <a:pt x="1721" y="511"/>
                    <a:pt x="2796" y="618"/>
                    <a:pt x="3872" y="618"/>
                  </a:cubicBezTo>
                  <a:cubicBezTo>
                    <a:pt x="2259" y="618"/>
                    <a:pt x="968" y="511"/>
                    <a:pt x="538" y="511"/>
                  </a:cubicBezTo>
                  <a:cubicBezTo>
                    <a:pt x="1613" y="511"/>
                    <a:pt x="2689" y="618"/>
                    <a:pt x="3872" y="618"/>
                  </a:cubicBezTo>
                  <a:cubicBezTo>
                    <a:pt x="1829" y="511"/>
                    <a:pt x="430" y="511"/>
                    <a:pt x="430" y="511"/>
                  </a:cubicBezTo>
                  <a:cubicBezTo>
                    <a:pt x="1613" y="511"/>
                    <a:pt x="2796" y="618"/>
                    <a:pt x="3980" y="726"/>
                  </a:cubicBezTo>
                  <a:cubicBezTo>
                    <a:pt x="1721" y="618"/>
                    <a:pt x="215" y="511"/>
                    <a:pt x="215" y="511"/>
                  </a:cubicBezTo>
                  <a:cubicBezTo>
                    <a:pt x="1613" y="618"/>
                    <a:pt x="3012" y="726"/>
                    <a:pt x="4302" y="834"/>
                  </a:cubicBezTo>
                  <a:cubicBezTo>
                    <a:pt x="2044" y="726"/>
                    <a:pt x="215" y="618"/>
                    <a:pt x="0" y="618"/>
                  </a:cubicBezTo>
                  <a:cubicBezTo>
                    <a:pt x="2689" y="834"/>
                    <a:pt x="5270" y="941"/>
                    <a:pt x="7959" y="1156"/>
                  </a:cubicBezTo>
                  <a:cubicBezTo>
                    <a:pt x="11401" y="1479"/>
                    <a:pt x="14628" y="2017"/>
                    <a:pt x="17962" y="2017"/>
                  </a:cubicBezTo>
                  <a:cubicBezTo>
                    <a:pt x="17316" y="1909"/>
                    <a:pt x="14520" y="1694"/>
                    <a:pt x="10540" y="1371"/>
                  </a:cubicBezTo>
                  <a:cubicBezTo>
                    <a:pt x="13552" y="1586"/>
                    <a:pt x="16456" y="1802"/>
                    <a:pt x="19468" y="1802"/>
                  </a:cubicBezTo>
                  <a:cubicBezTo>
                    <a:pt x="18822" y="1694"/>
                    <a:pt x="15918" y="1479"/>
                    <a:pt x="11724" y="1264"/>
                  </a:cubicBezTo>
                  <a:cubicBezTo>
                    <a:pt x="14735" y="1479"/>
                    <a:pt x="17747" y="1586"/>
                    <a:pt x="20758" y="1586"/>
                  </a:cubicBezTo>
                  <a:cubicBezTo>
                    <a:pt x="20113" y="1479"/>
                    <a:pt x="17209" y="1371"/>
                    <a:pt x="12692" y="1156"/>
                  </a:cubicBezTo>
                  <a:cubicBezTo>
                    <a:pt x="15703" y="1264"/>
                    <a:pt x="18715" y="1371"/>
                    <a:pt x="21726" y="1371"/>
                  </a:cubicBezTo>
                  <a:cubicBezTo>
                    <a:pt x="20866" y="1264"/>
                    <a:pt x="17532" y="1156"/>
                    <a:pt x="13552" y="1049"/>
                  </a:cubicBezTo>
                  <a:cubicBezTo>
                    <a:pt x="16564" y="1156"/>
                    <a:pt x="19468" y="1264"/>
                    <a:pt x="22479" y="1156"/>
                  </a:cubicBezTo>
                  <a:cubicBezTo>
                    <a:pt x="21726" y="1156"/>
                    <a:pt x="18500" y="941"/>
                    <a:pt x="14197" y="834"/>
                  </a:cubicBezTo>
                  <a:cubicBezTo>
                    <a:pt x="17101" y="834"/>
                    <a:pt x="20005" y="941"/>
                    <a:pt x="22909" y="834"/>
                  </a:cubicBezTo>
                  <a:cubicBezTo>
                    <a:pt x="22157" y="834"/>
                    <a:pt x="18392" y="726"/>
                    <a:pt x="14628" y="618"/>
                  </a:cubicBezTo>
                  <a:cubicBezTo>
                    <a:pt x="17424" y="618"/>
                    <a:pt x="20221" y="618"/>
                    <a:pt x="23124" y="511"/>
                  </a:cubicBezTo>
                  <a:cubicBezTo>
                    <a:pt x="22264" y="511"/>
                    <a:pt x="18822" y="403"/>
                    <a:pt x="15058" y="403"/>
                  </a:cubicBezTo>
                  <a:cubicBezTo>
                    <a:pt x="17747" y="403"/>
                    <a:pt x="20436" y="403"/>
                    <a:pt x="23124" y="296"/>
                  </a:cubicBezTo>
                  <a:cubicBezTo>
                    <a:pt x="22479" y="296"/>
                    <a:pt x="19252" y="296"/>
                    <a:pt x="15273" y="296"/>
                  </a:cubicBezTo>
                  <a:cubicBezTo>
                    <a:pt x="17747" y="296"/>
                    <a:pt x="20328" y="296"/>
                    <a:pt x="22802" y="81"/>
                  </a:cubicBezTo>
                  <a:cubicBezTo>
                    <a:pt x="21941" y="-27"/>
                    <a:pt x="18285" y="-27"/>
                    <a:pt x="12907"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9" name="任意多边形: 形状 229">
              <a:extLst>
                <a:ext uri="{FF2B5EF4-FFF2-40B4-BE49-F238E27FC236}">
                  <a16:creationId xmlns:a16="http://schemas.microsoft.com/office/drawing/2014/main" xmlns="" id="{4BB6A388-A47C-4C2E-92D5-75A2708BAA8A}"/>
                </a:ext>
              </a:extLst>
            </p:cNvPr>
            <p:cNvSpPr/>
            <p:nvPr/>
          </p:nvSpPr>
          <p:spPr>
            <a:xfrm>
              <a:off x="152877" y="190473"/>
              <a:ext cx="89984" cy="2726"/>
            </a:xfrm>
            <a:custGeom>
              <a:avLst/>
              <a:gdLst>
                <a:gd name="connsiteX0" fmla="*/ 0 w 21295"/>
                <a:gd name="connsiteY0" fmla="*/ 645 h 645"/>
                <a:gd name="connsiteX1" fmla="*/ 9680 w 21295"/>
                <a:gd name="connsiteY1" fmla="*/ 323 h 645"/>
                <a:gd name="connsiteX2" fmla="*/ 21296 w 21295"/>
                <a:gd name="connsiteY2" fmla="*/ 0 h 645"/>
                <a:gd name="connsiteX3" fmla="*/ 11724 w 21295"/>
                <a:gd name="connsiteY3" fmla="*/ 215 h 645"/>
                <a:gd name="connsiteX4" fmla="*/ 0 w 21295"/>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95" h="645">
                  <a:moveTo>
                    <a:pt x="0" y="645"/>
                  </a:moveTo>
                  <a:cubicBezTo>
                    <a:pt x="3227" y="538"/>
                    <a:pt x="6453" y="430"/>
                    <a:pt x="9680" y="323"/>
                  </a:cubicBezTo>
                  <a:cubicBezTo>
                    <a:pt x="13552" y="215"/>
                    <a:pt x="17424" y="430"/>
                    <a:pt x="21296" y="0"/>
                  </a:cubicBezTo>
                  <a:cubicBezTo>
                    <a:pt x="20758" y="0"/>
                    <a:pt x="17424" y="0"/>
                    <a:pt x="11724" y="215"/>
                  </a:cubicBezTo>
                  <a:cubicBezTo>
                    <a:pt x="8067" y="215"/>
                    <a:pt x="1291" y="538"/>
                    <a:pt x="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5" name="任意多边形: 形状 230">
              <a:extLst>
                <a:ext uri="{FF2B5EF4-FFF2-40B4-BE49-F238E27FC236}">
                  <a16:creationId xmlns:a16="http://schemas.microsoft.com/office/drawing/2014/main" xmlns="" id="{B133DFAF-2DAF-40BC-A4D4-1964D9C99913}"/>
                </a:ext>
              </a:extLst>
            </p:cNvPr>
            <p:cNvSpPr/>
            <p:nvPr/>
          </p:nvSpPr>
          <p:spPr>
            <a:xfrm>
              <a:off x="152421" y="189108"/>
              <a:ext cx="86807" cy="3634"/>
            </a:xfrm>
            <a:custGeom>
              <a:avLst/>
              <a:gdLst>
                <a:gd name="connsiteX0" fmla="*/ 0 w 20543"/>
                <a:gd name="connsiteY0" fmla="*/ 860 h 860"/>
                <a:gd name="connsiteX1" fmla="*/ 9357 w 20543"/>
                <a:gd name="connsiteY1" fmla="*/ 430 h 860"/>
                <a:gd name="connsiteX2" fmla="*/ 20543 w 20543"/>
                <a:gd name="connsiteY2" fmla="*/ 0 h 860"/>
                <a:gd name="connsiteX3" fmla="*/ 11293 w 20543"/>
                <a:gd name="connsiteY3" fmla="*/ 323 h 860"/>
                <a:gd name="connsiteX4" fmla="*/ 0 w 20543"/>
                <a:gd name="connsiteY4" fmla="*/ 860 h 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860">
                  <a:moveTo>
                    <a:pt x="0" y="860"/>
                  </a:moveTo>
                  <a:cubicBezTo>
                    <a:pt x="3119" y="753"/>
                    <a:pt x="6238" y="538"/>
                    <a:pt x="9357" y="430"/>
                  </a:cubicBezTo>
                  <a:cubicBezTo>
                    <a:pt x="13122" y="323"/>
                    <a:pt x="16779" y="430"/>
                    <a:pt x="20543" y="0"/>
                  </a:cubicBezTo>
                  <a:cubicBezTo>
                    <a:pt x="19575" y="0"/>
                    <a:pt x="15703" y="108"/>
                    <a:pt x="11293" y="323"/>
                  </a:cubicBezTo>
                  <a:cubicBezTo>
                    <a:pt x="7206" y="538"/>
                    <a:pt x="1183" y="860"/>
                    <a:pt x="0" y="8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6" name="任意多边形: 形状 232">
              <a:extLst>
                <a:ext uri="{FF2B5EF4-FFF2-40B4-BE49-F238E27FC236}">
                  <a16:creationId xmlns:a16="http://schemas.microsoft.com/office/drawing/2014/main" xmlns="" id="{4202BFC6-F1F4-42E0-9EBA-B9AD7967927F}"/>
                </a:ext>
              </a:extLst>
            </p:cNvPr>
            <p:cNvSpPr/>
            <p:nvPr/>
          </p:nvSpPr>
          <p:spPr>
            <a:xfrm>
              <a:off x="151512" y="188651"/>
              <a:ext cx="82716" cy="4090"/>
            </a:xfrm>
            <a:custGeom>
              <a:avLst/>
              <a:gdLst>
                <a:gd name="connsiteX0" fmla="*/ 0 w 19575"/>
                <a:gd name="connsiteY0" fmla="*/ 968 h 968"/>
                <a:gd name="connsiteX1" fmla="*/ 19575 w 19575"/>
                <a:gd name="connsiteY1" fmla="*/ 0 h 968"/>
                <a:gd name="connsiteX2" fmla="*/ 10756 w 19575"/>
                <a:gd name="connsiteY2" fmla="*/ 323 h 968"/>
                <a:gd name="connsiteX3" fmla="*/ 0 w 19575"/>
                <a:gd name="connsiteY3" fmla="*/ 968 h 968"/>
              </a:gdLst>
              <a:ahLst/>
              <a:cxnLst>
                <a:cxn ang="0">
                  <a:pos x="connsiteX0" y="connsiteY0"/>
                </a:cxn>
                <a:cxn ang="0">
                  <a:pos x="connsiteX1" y="connsiteY1"/>
                </a:cxn>
                <a:cxn ang="0">
                  <a:pos x="connsiteX2" y="connsiteY2"/>
                </a:cxn>
                <a:cxn ang="0">
                  <a:pos x="connsiteX3" y="connsiteY3"/>
                </a:cxn>
              </a:cxnLst>
              <a:rect l="l" t="t" r="r" b="b"/>
              <a:pathLst>
                <a:path w="19575" h="968">
                  <a:moveTo>
                    <a:pt x="0" y="968"/>
                  </a:moveTo>
                  <a:cubicBezTo>
                    <a:pt x="6453" y="645"/>
                    <a:pt x="13014" y="430"/>
                    <a:pt x="19575" y="0"/>
                  </a:cubicBezTo>
                  <a:cubicBezTo>
                    <a:pt x="18715" y="0"/>
                    <a:pt x="15165" y="108"/>
                    <a:pt x="10756" y="323"/>
                  </a:cubicBezTo>
                  <a:cubicBezTo>
                    <a:pt x="6561" y="538"/>
                    <a:pt x="968" y="860"/>
                    <a:pt x="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7" name="任意多边形: 形状 233">
              <a:extLst>
                <a:ext uri="{FF2B5EF4-FFF2-40B4-BE49-F238E27FC236}">
                  <a16:creationId xmlns:a16="http://schemas.microsoft.com/office/drawing/2014/main" xmlns="" id="{AD30A53E-3676-4CC6-8972-D90F7242E767}"/>
                </a:ext>
              </a:extLst>
            </p:cNvPr>
            <p:cNvSpPr/>
            <p:nvPr/>
          </p:nvSpPr>
          <p:spPr>
            <a:xfrm>
              <a:off x="149695" y="186834"/>
              <a:ext cx="78169" cy="5907"/>
            </a:xfrm>
            <a:custGeom>
              <a:avLst/>
              <a:gdLst>
                <a:gd name="connsiteX0" fmla="*/ 9142 w 18499"/>
                <a:gd name="connsiteY0" fmla="*/ 538 h 1398"/>
                <a:gd name="connsiteX1" fmla="*/ 0 w 18499"/>
                <a:gd name="connsiteY1" fmla="*/ 1398 h 1398"/>
                <a:gd name="connsiteX2" fmla="*/ 5700 w 18499"/>
                <a:gd name="connsiteY2" fmla="*/ 968 h 1398"/>
                <a:gd name="connsiteX3" fmla="*/ 215 w 18499"/>
                <a:gd name="connsiteY3" fmla="*/ 1398 h 1398"/>
                <a:gd name="connsiteX4" fmla="*/ 18500 w 18499"/>
                <a:gd name="connsiteY4" fmla="*/ 215 h 1398"/>
                <a:gd name="connsiteX5" fmla="*/ 10218 w 18499"/>
                <a:gd name="connsiteY5" fmla="*/ 645 h 1398"/>
                <a:gd name="connsiteX6" fmla="*/ 8497 w 18499"/>
                <a:gd name="connsiteY6" fmla="*/ 753 h 1398"/>
                <a:gd name="connsiteX7" fmla="*/ 16671 w 18499"/>
                <a:gd name="connsiteY7" fmla="*/ 0 h 1398"/>
                <a:gd name="connsiteX8" fmla="*/ 9142 w 18499"/>
                <a:gd name="connsiteY8" fmla="*/ 53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99" h="1398">
                  <a:moveTo>
                    <a:pt x="9142" y="538"/>
                  </a:moveTo>
                  <a:cubicBezTo>
                    <a:pt x="3980" y="968"/>
                    <a:pt x="0" y="1398"/>
                    <a:pt x="0" y="1398"/>
                  </a:cubicBezTo>
                  <a:cubicBezTo>
                    <a:pt x="1936" y="1291"/>
                    <a:pt x="3764" y="1076"/>
                    <a:pt x="5700" y="968"/>
                  </a:cubicBezTo>
                  <a:cubicBezTo>
                    <a:pt x="3119" y="1183"/>
                    <a:pt x="860" y="1398"/>
                    <a:pt x="215" y="1398"/>
                  </a:cubicBezTo>
                  <a:cubicBezTo>
                    <a:pt x="6346" y="968"/>
                    <a:pt x="12369" y="753"/>
                    <a:pt x="18500" y="215"/>
                  </a:cubicBezTo>
                  <a:cubicBezTo>
                    <a:pt x="17639" y="215"/>
                    <a:pt x="14090" y="430"/>
                    <a:pt x="10218" y="645"/>
                  </a:cubicBezTo>
                  <a:cubicBezTo>
                    <a:pt x="9680" y="645"/>
                    <a:pt x="9142" y="753"/>
                    <a:pt x="8497" y="753"/>
                  </a:cubicBezTo>
                  <a:cubicBezTo>
                    <a:pt x="11186" y="538"/>
                    <a:pt x="13982" y="323"/>
                    <a:pt x="16671" y="0"/>
                  </a:cubicBezTo>
                  <a:cubicBezTo>
                    <a:pt x="16026" y="0"/>
                    <a:pt x="12907" y="215"/>
                    <a:pt x="9142"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8" name="任意多边形: 形状 234">
              <a:extLst>
                <a:ext uri="{FF2B5EF4-FFF2-40B4-BE49-F238E27FC236}">
                  <a16:creationId xmlns:a16="http://schemas.microsoft.com/office/drawing/2014/main" xmlns="" id="{C7EA2521-AF8C-4AE5-AF4C-FAE4C5FFFF95}"/>
                </a:ext>
              </a:extLst>
            </p:cNvPr>
            <p:cNvSpPr/>
            <p:nvPr/>
          </p:nvSpPr>
          <p:spPr>
            <a:xfrm>
              <a:off x="148330" y="185926"/>
              <a:ext cx="64081" cy="6360"/>
            </a:xfrm>
            <a:custGeom>
              <a:avLst/>
              <a:gdLst>
                <a:gd name="connsiteX0" fmla="*/ 0 w 15165"/>
                <a:gd name="connsiteY0" fmla="*/ 1506 h 1505"/>
                <a:gd name="connsiteX1" fmla="*/ 6991 w 15165"/>
                <a:gd name="connsiteY1" fmla="*/ 753 h 1505"/>
                <a:gd name="connsiteX2" fmla="*/ 15165 w 15165"/>
                <a:gd name="connsiteY2" fmla="*/ 0 h 1505"/>
                <a:gd name="connsiteX3" fmla="*/ 8282 w 15165"/>
                <a:gd name="connsiteY3" fmla="*/ 538 h 1505"/>
                <a:gd name="connsiteX4" fmla="*/ 0 w 15165"/>
                <a:gd name="connsiteY4" fmla="*/ 1506 h 1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 h="1505">
                  <a:moveTo>
                    <a:pt x="0" y="1506"/>
                  </a:moveTo>
                  <a:cubicBezTo>
                    <a:pt x="2366" y="1291"/>
                    <a:pt x="4625" y="968"/>
                    <a:pt x="6991" y="753"/>
                  </a:cubicBezTo>
                  <a:cubicBezTo>
                    <a:pt x="9680" y="538"/>
                    <a:pt x="12477" y="430"/>
                    <a:pt x="15165" y="0"/>
                  </a:cubicBezTo>
                  <a:cubicBezTo>
                    <a:pt x="14305" y="0"/>
                    <a:pt x="11616" y="215"/>
                    <a:pt x="8282" y="538"/>
                  </a:cubicBezTo>
                  <a:cubicBezTo>
                    <a:pt x="3872" y="1076"/>
                    <a:pt x="108" y="1506"/>
                    <a:pt x="0" y="15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9" name="任意多边形: 形状 235">
              <a:extLst>
                <a:ext uri="{FF2B5EF4-FFF2-40B4-BE49-F238E27FC236}">
                  <a16:creationId xmlns:a16="http://schemas.microsoft.com/office/drawing/2014/main" xmlns="" id="{76810A9E-0AB9-4876-BBDB-02E67A0FC3D9}"/>
                </a:ext>
              </a:extLst>
            </p:cNvPr>
            <p:cNvSpPr/>
            <p:nvPr/>
          </p:nvSpPr>
          <p:spPr>
            <a:xfrm>
              <a:off x="147422" y="185926"/>
              <a:ext cx="56809" cy="6360"/>
            </a:xfrm>
            <a:custGeom>
              <a:avLst/>
              <a:gdLst>
                <a:gd name="connsiteX0" fmla="*/ 7206 w 13444"/>
                <a:gd name="connsiteY0" fmla="*/ 538 h 1505"/>
                <a:gd name="connsiteX1" fmla="*/ 0 w 13444"/>
                <a:gd name="connsiteY1" fmla="*/ 1506 h 1505"/>
                <a:gd name="connsiteX2" fmla="*/ 6238 w 13444"/>
                <a:gd name="connsiteY2" fmla="*/ 753 h 1505"/>
                <a:gd name="connsiteX3" fmla="*/ 13444 w 13444"/>
                <a:gd name="connsiteY3" fmla="*/ 0 h 1505"/>
                <a:gd name="connsiteX4" fmla="*/ 7206 w 13444"/>
                <a:gd name="connsiteY4" fmla="*/ 538 h 1505"/>
                <a:gd name="connsiteX5" fmla="*/ 7206 w 13444"/>
                <a:gd name="connsiteY5" fmla="*/ 538 h 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44" h="1505">
                  <a:moveTo>
                    <a:pt x="7206" y="538"/>
                  </a:moveTo>
                  <a:cubicBezTo>
                    <a:pt x="3012" y="1076"/>
                    <a:pt x="0" y="1506"/>
                    <a:pt x="0" y="1506"/>
                  </a:cubicBezTo>
                  <a:cubicBezTo>
                    <a:pt x="2044" y="1291"/>
                    <a:pt x="4087" y="968"/>
                    <a:pt x="6238" y="753"/>
                  </a:cubicBezTo>
                  <a:cubicBezTo>
                    <a:pt x="8604" y="430"/>
                    <a:pt x="11078" y="430"/>
                    <a:pt x="13444" y="0"/>
                  </a:cubicBezTo>
                  <a:cubicBezTo>
                    <a:pt x="12584" y="0"/>
                    <a:pt x="10110" y="215"/>
                    <a:pt x="7206" y="538"/>
                  </a:cubicBezTo>
                  <a:lnTo>
                    <a:pt x="7206" y="53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300" name="任意多边形: 形状 236">
              <a:extLst>
                <a:ext uri="{FF2B5EF4-FFF2-40B4-BE49-F238E27FC236}">
                  <a16:creationId xmlns:a16="http://schemas.microsoft.com/office/drawing/2014/main" xmlns="" id="{9852F4D9-4B81-4B39-A018-688208F9DC6F}"/>
                </a:ext>
              </a:extLst>
            </p:cNvPr>
            <p:cNvSpPr/>
            <p:nvPr/>
          </p:nvSpPr>
          <p:spPr>
            <a:xfrm>
              <a:off x="146057" y="185474"/>
              <a:ext cx="48628" cy="6816"/>
            </a:xfrm>
            <a:custGeom>
              <a:avLst/>
              <a:gdLst>
                <a:gd name="connsiteX0" fmla="*/ 0 w 11508"/>
                <a:gd name="connsiteY0" fmla="*/ 1613 h 1613"/>
                <a:gd name="connsiteX1" fmla="*/ 11293 w 11508"/>
                <a:gd name="connsiteY1" fmla="*/ 0 h 1613"/>
                <a:gd name="connsiteX2" fmla="*/ 11508 w 11508"/>
                <a:gd name="connsiteY2" fmla="*/ 0 h 1613"/>
                <a:gd name="connsiteX3" fmla="*/ 6131 w 11508"/>
                <a:gd name="connsiteY3" fmla="*/ 645 h 1613"/>
                <a:gd name="connsiteX4" fmla="*/ 0 w 11508"/>
                <a:gd name="connsiteY4" fmla="*/ 161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613">
                  <a:moveTo>
                    <a:pt x="0" y="1613"/>
                  </a:moveTo>
                  <a:cubicBezTo>
                    <a:pt x="8927" y="323"/>
                    <a:pt x="8927" y="323"/>
                    <a:pt x="11293" y="0"/>
                  </a:cubicBezTo>
                  <a:cubicBezTo>
                    <a:pt x="11293" y="0"/>
                    <a:pt x="11401" y="0"/>
                    <a:pt x="11508" y="0"/>
                  </a:cubicBezTo>
                  <a:cubicBezTo>
                    <a:pt x="11186" y="0"/>
                    <a:pt x="8927" y="215"/>
                    <a:pt x="6131" y="645"/>
                  </a:cubicBezTo>
                  <a:cubicBezTo>
                    <a:pt x="2689" y="1076"/>
                    <a:pt x="0" y="1613"/>
                    <a:pt x="0" y="16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1" name="任意多边形: 形状 237">
              <a:extLst>
                <a:ext uri="{FF2B5EF4-FFF2-40B4-BE49-F238E27FC236}">
                  <a16:creationId xmlns:a16="http://schemas.microsoft.com/office/drawing/2014/main" xmlns="" id="{D6F1990A-BF0F-41A6-B617-BF3AA16418EF}"/>
                </a:ext>
              </a:extLst>
            </p:cNvPr>
            <p:cNvSpPr/>
            <p:nvPr/>
          </p:nvSpPr>
          <p:spPr>
            <a:xfrm>
              <a:off x="144240" y="185017"/>
              <a:ext cx="39991" cy="7268"/>
            </a:xfrm>
            <a:custGeom>
              <a:avLst/>
              <a:gdLst>
                <a:gd name="connsiteX0" fmla="*/ 0 w 9464"/>
                <a:gd name="connsiteY0" fmla="*/ 1721 h 1720"/>
                <a:gd name="connsiteX1" fmla="*/ 9465 w 9464"/>
                <a:gd name="connsiteY1" fmla="*/ 0 h 1720"/>
                <a:gd name="connsiteX2" fmla="*/ 5055 w 9464"/>
                <a:gd name="connsiteY2" fmla="*/ 645 h 1720"/>
                <a:gd name="connsiteX3" fmla="*/ 0 w 9464"/>
                <a:gd name="connsiteY3" fmla="*/ 1721 h 1720"/>
              </a:gdLst>
              <a:ahLst/>
              <a:cxnLst>
                <a:cxn ang="0">
                  <a:pos x="connsiteX0" y="connsiteY0"/>
                </a:cxn>
                <a:cxn ang="0">
                  <a:pos x="connsiteX1" y="connsiteY1"/>
                </a:cxn>
                <a:cxn ang="0">
                  <a:pos x="connsiteX2" y="connsiteY2"/>
                </a:cxn>
                <a:cxn ang="0">
                  <a:pos x="connsiteX3" y="connsiteY3"/>
                </a:cxn>
              </a:cxnLst>
              <a:rect l="l" t="t" r="r" b="b"/>
              <a:pathLst>
                <a:path w="9464" h="1720">
                  <a:moveTo>
                    <a:pt x="0" y="1721"/>
                  </a:moveTo>
                  <a:cubicBezTo>
                    <a:pt x="108" y="1721"/>
                    <a:pt x="9250" y="108"/>
                    <a:pt x="9465" y="0"/>
                  </a:cubicBezTo>
                  <a:cubicBezTo>
                    <a:pt x="9142" y="0"/>
                    <a:pt x="7314" y="215"/>
                    <a:pt x="5055" y="645"/>
                  </a:cubicBezTo>
                  <a:cubicBezTo>
                    <a:pt x="2689" y="1076"/>
                    <a:pt x="215" y="1613"/>
                    <a:pt x="0" y="17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2" name="任意多边形: 形状 238">
              <a:extLst>
                <a:ext uri="{FF2B5EF4-FFF2-40B4-BE49-F238E27FC236}">
                  <a16:creationId xmlns:a16="http://schemas.microsoft.com/office/drawing/2014/main" xmlns="" id="{8EF7E0A4-0FE3-4B1C-B104-F3A5550F4911}"/>
                </a:ext>
              </a:extLst>
            </p:cNvPr>
            <p:cNvSpPr/>
            <p:nvPr/>
          </p:nvSpPr>
          <p:spPr>
            <a:xfrm>
              <a:off x="142879" y="184561"/>
              <a:ext cx="31358" cy="7724"/>
            </a:xfrm>
            <a:custGeom>
              <a:avLst/>
              <a:gdLst>
                <a:gd name="connsiteX0" fmla="*/ 0 w 7421"/>
                <a:gd name="connsiteY0" fmla="*/ 1828 h 1828"/>
                <a:gd name="connsiteX1" fmla="*/ 7421 w 7421"/>
                <a:gd name="connsiteY1" fmla="*/ 0 h 1828"/>
                <a:gd name="connsiteX2" fmla="*/ 3872 w 7421"/>
                <a:gd name="connsiteY2" fmla="*/ 753 h 1828"/>
                <a:gd name="connsiteX3" fmla="*/ 0 w 7421"/>
                <a:gd name="connsiteY3" fmla="*/ 1828 h 1828"/>
              </a:gdLst>
              <a:ahLst/>
              <a:cxnLst>
                <a:cxn ang="0">
                  <a:pos x="connsiteX0" y="connsiteY0"/>
                </a:cxn>
                <a:cxn ang="0">
                  <a:pos x="connsiteX1" y="connsiteY1"/>
                </a:cxn>
                <a:cxn ang="0">
                  <a:pos x="connsiteX2" y="connsiteY2"/>
                </a:cxn>
                <a:cxn ang="0">
                  <a:pos x="connsiteX3" y="connsiteY3"/>
                </a:cxn>
              </a:cxnLst>
              <a:rect l="l" t="t" r="r" b="b"/>
              <a:pathLst>
                <a:path w="7421" h="1828">
                  <a:moveTo>
                    <a:pt x="0" y="1828"/>
                  </a:moveTo>
                  <a:cubicBezTo>
                    <a:pt x="107" y="1828"/>
                    <a:pt x="7206" y="108"/>
                    <a:pt x="7421" y="0"/>
                  </a:cubicBezTo>
                  <a:cubicBezTo>
                    <a:pt x="7099" y="0"/>
                    <a:pt x="5700" y="323"/>
                    <a:pt x="3872" y="753"/>
                  </a:cubicBezTo>
                  <a:cubicBezTo>
                    <a:pt x="1828" y="1183"/>
                    <a:pt x="0" y="1828"/>
                    <a:pt x="0"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6" name="任意多边形: 形状 239">
              <a:extLst>
                <a:ext uri="{FF2B5EF4-FFF2-40B4-BE49-F238E27FC236}">
                  <a16:creationId xmlns:a16="http://schemas.microsoft.com/office/drawing/2014/main" xmlns="" id="{595F31B7-395D-4E08-B08F-92FFAB61A764}"/>
                </a:ext>
              </a:extLst>
            </p:cNvPr>
            <p:cNvSpPr/>
            <p:nvPr/>
          </p:nvSpPr>
          <p:spPr>
            <a:xfrm>
              <a:off x="141515" y="184561"/>
              <a:ext cx="21813" cy="7724"/>
            </a:xfrm>
            <a:custGeom>
              <a:avLst/>
              <a:gdLst>
                <a:gd name="connsiteX0" fmla="*/ 0 w 5162"/>
                <a:gd name="connsiteY0" fmla="*/ 1828 h 1828"/>
                <a:gd name="connsiteX1" fmla="*/ 5163 w 5162"/>
                <a:gd name="connsiteY1" fmla="*/ 0 h 1828"/>
                <a:gd name="connsiteX2" fmla="*/ 2581 w 5162"/>
                <a:gd name="connsiteY2" fmla="*/ 753 h 1828"/>
                <a:gd name="connsiteX3" fmla="*/ 0 w 5162"/>
                <a:gd name="connsiteY3" fmla="*/ 1828 h 1828"/>
              </a:gdLst>
              <a:ahLst/>
              <a:cxnLst>
                <a:cxn ang="0">
                  <a:pos x="connsiteX0" y="connsiteY0"/>
                </a:cxn>
                <a:cxn ang="0">
                  <a:pos x="connsiteX1" y="connsiteY1"/>
                </a:cxn>
                <a:cxn ang="0">
                  <a:pos x="connsiteX2" y="connsiteY2"/>
                </a:cxn>
                <a:cxn ang="0">
                  <a:pos x="connsiteX3" y="connsiteY3"/>
                </a:cxn>
              </a:cxnLst>
              <a:rect l="l" t="t" r="r" b="b"/>
              <a:pathLst>
                <a:path w="5162" h="1828">
                  <a:moveTo>
                    <a:pt x="0" y="1828"/>
                  </a:moveTo>
                  <a:cubicBezTo>
                    <a:pt x="0" y="1828"/>
                    <a:pt x="5163" y="108"/>
                    <a:pt x="5163" y="0"/>
                  </a:cubicBezTo>
                  <a:cubicBezTo>
                    <a:pt x="4948" y="0"/>
                    <a:pt x="3872" y="215"/>
                    <a:pt x="2581" y="753"/>
                  </a:cubicBezTo>
                  <a:cubicBezTo>
                    <a:pt x="1398" y="1183"/>
                    <a:pt x="0" y="1721"/>
                    <a:pt x="0"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7" name="任意多边形: 形状 240">
              <a:extLst>
                <a:ext uri="{FF2B5EF4-FFF2-40B4-BE49-F238E27FC236}">
                  <a16:creationId xmlns:a16="http://schemas.microsoft.com/office/drawing/2014/main" xmlns="" id="{0AEE75D8-0289-48B0-A7BF-371496C26067}"/>
                </a:ext>
              </a:extLst>
            </p:cNvPr>
            <p:cNvSpPr/>
            <p:nvPr/>
          </p:nvSpPr>
          <p:spPr>
            <a:xfrm>
              <a:off x="139698" y="184477"/>
              <a:ext cx="12723" cy="7813"/>
            </a:xfrm>
            <a:custGeom>
              <a:avLst/>
              <a:gdLst>
                <a:gd name="connsiteX0" fmla="*/ 3012 w 3011"/>
                <a:gd name="connsiteY0" fmla="*/ 21 h 1849"/>
                <a:gd name="connsiteX1" fmla="*/ 1398 w 3011"/>
                <a:gd name="connsiteY1" fmla="*/ 773 h 1849"/>
                <a:gd name="connsiteX2" fmla="*/ 0 w 3011"/>
                <a:gd name="connsiteY2" fmla="*/ 1849 h 1849"/>
                <a:gd name="connsiteX3" fmla="*/ 3012 w 3011"/>
                <a:gd name="connsiteY3" fmla="*/ 21 h 1849"/>
              </a:gdLst>
              <a:ahLst/>
              <a:cxnLst>
                <a:cxn ang="0">
                  <a:pos x="connsiteX0" y="connsiteY0"/>
                </a:cxn>
                <a:cxn ang="0">
                  <a:pos x="connsiteX1" y="connsiteY1"/>
                </a:cxn>
                <a:cxn ang="0">
                  <a:pos x="connsiteX2" y="connsiteY2"/>
                </a:cxn>
                <a:cxn ang="0">
                  <a:pos x="connsiteX3" y="connsiteY3"/>
                </a:cxn>
              </a:cxnLst>
              <a:rect l="l" t="t" r="r" b="b"/>
              <a:pathLst>
                <a:path w="3011" h="1849">
                  <a:moveTo>
                    <a:pt x="3012" y="21"/>
                  </a:moveTo>
                  <a:cubicBezTo>
                    <a:pt x="2904" y="-87"/>
                    <a:pt x="2259" y="236"/>
                    <a:pt x="1398" y="773"/>
                  </a:cubicBezTo>
                  <a:cubicBezTo>
                    <a:pt x="753" y="1204"/>
                    <a:pt x="0" y="1741"/>
                    <a:pt x="0" y="1849"/>
                  </a:cubicBezTo>
                  <a:cubicBezTo>
                    <a:pt x="0" y="1849"/>
                    <a:pt x="2904" y="128"/>
                    <a:pt x="3012"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8" name="任意多边形: 形状 242">
              <a:extLst>
                <a:ext uri="{FF2B5EF4-FFF2-40B4-BE49-F238E27FC236}">
                  <a16:creationId xmlns:a16="http://schemas.microsoft.com/office/drawing/2014/main" xmlns="" id="{3B16D405-3510-444A-B087-17DB9DBCA0AE}"/>
                </a:ext>
              </a:extLst>
            </p:cNvPr>
            <p:cNvSpPr/>
            <p:nvPr/>
          </p:nvSpPr>
          <p:spPr>
            <a:xfrm>
              <a:off x="138147" y="184802"/>
              <a:ext cx="3499" cy="7484"/>
            </a:xfrm>
            <a:custGeom>
              <a:avLst/>
              <a:gdLst>
                <a:gd name="connsiteX0" fmla="*/ 152 w 828"/>
                <a:gd name="connsiteY0" fmla="*/ 696 h 1771"/>
                <a:gd name="connsiteX1" fmla="*/ 45 w 828"/>
                <a:gd name="connsiteY1" fmla="*/ 1772 h 1771"/>
                <a:gd name="connsiteX2" fmla="*/ 797 w 828"/>
                <a:gd name="connsiteY2" fmla="*/ 51 h 1771"/>
                <a:gd name="connsiteX3" fmla="*/ 152 w 828"/>
                <a:gd name="connsiteY3" fmla="*/ 696 h 1771"/>
              </a:gdLst>
              <a:ahLst/>
              <a:cxnLst>
                <a:cxn ang="0">
                  <a:pos x="connsiteX0" y="connsiteY0"/>
                </a:cxn>
                <a:cxn ang="0">
                  <a:pos x="connsiteX1" y="connsiteY1"/>
                </a:cxn>
                <a:cxn ang="0">
                  <a:pos x="connsiteX2" y="connsiteY2"/>
                </a:cxn>
                <a:cxn ang="0">
                  <a:pos x="connsiteX3" y="connsiteY3"/>
                </a:cxn>
              </a:cxnLst>
              <a:rect l="l" t="t" r="r" b="b"/>
              <a:pathLst>
                <a:path w="828" h="1771">
                  <a:moveTo>
                    <a:pt x="152" y="696"/>
                  </a:moveTo>
                  <a:cubicBezTo>
                    <a:pt x="45" y="911"/>
                    <a:pt x="-63" y="1664"/>
                    <a:pt x="45" y="1772"/>
                  </a:cubicBezTo>
                  <a:cubicBezTo>
                    <a:pt x="45" y="1772"/>
                    <a:pt x="1013" y="266"/>
                    <a:pt x="797" y="51"/>
                  </a:cubicBezTo>
                  <a:cubicBezTo>
                    <a:pt x="690" y="-57"/>
                    <a:pt x="367" y="-57"/>
                    <a:pt x="152" y="6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9" name="任意多边形: 形状 243">
              <a:extLst>
                <a:ext uri="{FF2B5EF4-FFF2-40B4-BE49-F238E27FC236}">
                  <a16:creationId xmlns:a16="http://schemas.microsoft.com/office/drawing/2014/main" xmlns="" id="{51DA40DA-0CA1-4FC6-86FA-D91AE7660C3B}"/>
                </a:ext>
              </a:extLst>
            </p:cNvPr>
            <p:cNvSpPr/>
            <p:nvPr/>
          </p:nvSpPr>
          <p:spPr>
            <a:xfrm>
              <a:off x="129455" y="184996"/>
              <a:ext cx="7513" cy="7293"/>
            </a:xfrm>
            <a:custGeom>
              <a:avLst/>
              <a:gdLst>
                <a:gd name="connsiteX0" fmla="*/ 58 w 1778"/>
                <a:gd name="connsiteY0" fmla="*/ 5 h 1726"/>
                <a:gd name="connsiteX1" fmla="*/ 596 w 1778"/>
                <a:gd name="connsiteY1" fmla="*/ 758 h 1726"/>
                <a:gd name="connsiteX2" fmla="*/ 1349 w 1778"/>
                <a:gd name="connsiteY2" fmla="*/ 1403 h 1726"/>
                <a:gd name="connsiteX3" fmla="*/ 1779 w 1778"/>
                <a:gd name="connsiteY3" fmla="*/ 1726 h 1726"/>
                <a:gd name="connsiteX4" fmla="*/ 58 w 1778"/>
                <a:gd name="connsiteY4" fmla="*/ 5 h 1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8" h="1726">
                  <a:moveTo>
                    <a:pt x="58" y="5"/>
                  </a:moveTo>
                  <a:cubicBezTo>
                    <a:pt x="-157" y="5"/>
                    <a:pt x="273" y="435"/>
                    <a:pt x="596" y="758"/>
                  </a:cubicBezTo>
                  <a:cubicBezTo>
                    <a:pt x="811" y="973"/>
                    <a:pt x="1133" y="1188"/>
                    <a:pt x="1349" y="1403"/>
                  </a:cubicBezTo>
                  <a:cubicBezTo>
                    <a:pt x="1456" y="1511"/>
                    <a:pt x="1564" y="1726"/>
                    <a:pt x="1779" y="1726"/>
                  </a:cubicBezTo>
                  <a:cubicBezTo>
                    <a:pt x="1671" y="1511"/>
                    <a:pt x="596" y="-102"/>
                    <a:pt x="5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0" name="任意多边形: 形状 244">
              <a:extLst>
                <a:ext uri="{FF2B5EF4-FFF2-40B4-BE49-F238E27FC236}">
                  <a16:creationId xmlns:a16="http://schemas.microsoft.com/office/drawing/2014/main" xmlns="" id="{07B2A721-AAAB-4974-AEC3-A31CC31D74FF}"/>
                </a:ext>
              </a:extLst>
            </p:cNvPr>
            <p:cNvSpPr/>
            <p:nvPr/>
          </p:nvSpPr>
          <p:spPr>
            <a:xfrm>
              <a:off x="117881" y="185389"/>
              <a:ext cx="16814" cy="6900"/>
            </a:xfrm>
            <a:custGeom>
              <a:avLst/>
              <a:gdLst>
                <a:gd name="connsiteX0" fmla="*/ 1613 w 3979"/>
                <a:gd name="connsiteY0" fmla="*/ 665 h 1633"/>
                <a:gd name="connsiteX1" fmla="*/ 3980 w 3979"/>
                <a:gd name="connsiteY1" fmla="*/ 1633 h 1633"/>
                <a:gd name="connsiteX2" fmla="*/ 0 w 3979"/>
                <a:gd name="connsiteY2" fmla="*/ 20 h 1633"/>
                <a:gd name="connsiteX3" fmla="*/ 430 w 3979"/>
                <a:gd name="connsiteY3" fmla="*/ 235 h 1633"/>
                <a:gd name="connsiteX4" fmla="*/ 1613 w 3979"/>
                <a:gd name="connsiteY4" fmla="*/ 665 h 1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1633">
                  <a:moveTo>
                    <a:pt x="1613" y="665"/>
                  </a:moveTo>
                  <a:cubicBezTo>
                    <a:pt x="2366" y="988"/>
                    <a:pt x="3227" y="1310"/>
                    <a:pt x="3980" y="1633"/>
                  </a:cubicBezTo>
                  <a:cubicBezTo>
                    <a:pt x="3764" y="1418"/>
                    <a:pt x="430" y="-195"/>
                    <a:pt x="0" y="20"/>
                  </a:cubicBezTo>
                  <a:cubicBezTo>
                    <a:pt x="108" y="127"/>
                    <a:pt x="215" y="127"/>
                    <a:pt x="430" y="235"/>
                  </a:cubicBezTo>
                  <a:cubicBezTo>
                    <a:pt x="860" y="342"/>
                    <a:pt x="1183" y="450"/>
                    <a:pt x="1613" y="6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7" name="任意多边形: 形状 245">
              <a:extLst>
                <a:ext uri="{FF2B5EF4-FFF2-40B4-BE49-F238E27FC236}">
                  <a16:creationId xmlns:a16="http://schemas.microsoft.com/office/drawing/2014/main" xmlns="" id="{C640571B-538E-49A1-A013-A9C9AC051EF6}"/>
                </a:ext>
              </a:extLst>
            </p:cNvPr>
            <p:cNvSpPr/>
            <p:nvPr/>
          </p:nvSpPr>
          <p:spPr>
            <a:xfrm>
              <a:off x="107427" y="185837"/>
              <a:ext cx="25903" cy="6448"/>
            </a:xfrm>
            <a:custGeom>
              <a:avLst/>
              <a:gdLst>
                <a:gd name="connsiteX0" fmla="*/ 2474 w 6130"/>
                <a:gd name="connsiteY0" fmla="*/ 559 h 1526"/>
                <a:gd name="connsiteX1" fmla="*/ 6131 w 6130"/>
                <a:gd name="connsiteY1" fmla="*/ 1527 h 1526"/>
                <a:gd name="connsiteX2" fmla="*/ 0 w 6130"/>
                <a:gd name="connsiteY2" fmla="*/ 21 h 1526"/>
                <a:gd name="connsiteX3" fmla="*/ 2474 w 6130"/>
                <a:gd name="connsiteY3" fmla="*/ 559 h 1526"/>
              </a:gdLst>
              <a:ahLst/>
              <a:cxnLst>
                <a:cxn ang="0">
                  <a:pos x="connsiteX0" y="connsiteY0"/>
                </a:cxn>
                <a:cxn ang="0">
                  <a:pos x="connsiteX1" y="connsiteY1"/>
                </a:cxn>
                <a:cxn ang="0">
                  <a:pos x="connsiteX2" y="connsiteY2"/>
                </a:cxn>
                <a:cxn ang="0">
                  <a:pos x="connsiteX3" y="connsiteY3"/>
                </a:cxn>
              </a:cxnLst>
              <a:rect l="l" t="t" r="r" b="b"/>
              <a:pathLst>
                <a:path w="6130" h="1526">
                  <a:moveTo>
                    <a:pt x="2474" y="559"/>
                  </a:moveTo>
                  <a:cubicBezTo>
                    <a:pt x="3657" y="881"/>
                    <a:pt x="4840" y="1204"/>
                    <a:pt x="6131" y="1527"/>
                  </a:cubicBezTo>
                  <a:cubicBezTo>
                    <a:pt x="5593" y="1312"/>
                    <a:pt x="538" y="-194"/>
                    <a:pt x="0" y="21"/>
                  </a:cubicBezTo>
                  <a:cubicBezTo>
                    <a:pt x="753" y="344"/>
                    <a:pt x="1613" y="344"/>
                    <a:pt x="2474" y="5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8" name="任意多边形: 形状 246">
              <a:extLst>
                <a:ext uri="{FF2B5EF4-FFF2-40B4-BE49-F238E27FC236}">
                  <a16:creationId xmlns:a16="http://schemas.microsoft.com/office/drawing/2014/main" xmlns="" id="{FB7FE854-A43D-4B06-8E62-B46B79B05FC7}"/>
                </a:ext>
              </a:extLst>
            </p:cNvPr>
            <p:cNvSpPr/>
            <p:nvPr/>
          </p:nvSpPr>
          <p:spPr>
            <a:xfrm>
              <a:off x="96064" y="186353"/>
              <a:ext cx="35449" cy="5933"/>
            </a:xfrm>
            <a:custGeom>
              <a:avLst/>
              <a:gdLst>
                <a:gd name="connsiteX0" fmla="*/ 8389 w 8389"/>
                <a:gd name="connsiteY0" fmla="*/ 1405 h 1404"/>
                <a:gd name="connsiteX1" fmla="*/ 0 w 8389"/>
                <a:gd name="connsiteY1" fmla="*/ 6 h 1404"/>
                <a:gd name="connsiteX2" fmla="*/ 3549 w 8389"/>
                <a:gd name="connsiteY2" fmla="*/ 544 h 1404"/>
                <a:gd name="connsiteX3" fmla="*/ 8389 w 8389"/>
                <a:gd name="connsiteY3" fmla="*/ 1405 h 1404"/>
              </a:gdLst>
              <a:ahLst/>
              <a:cxnLst>
                <a:cxn ang="0">
                  <a:pos x="connsiteX0" y="connsiteY0"/>
                </a:cxn>
                <a:cxn ang="0">
                  <a:pos x="connsiteX1" y="connsiteY1"/>
                </a:cxn>
                <a:cxn ang="0">
                  <a:pos x="connsiteX2" y="connsiteY2"/>
                </a:cxn>
                <a:cxn ang="0">
                  <a:pos x="connsiteX3" y="connsiteY3"/>
                </a:cxn>
              </a:cxnLst>
              <a:rect l="l" t="t" r="r" b="b"/>
              <a:pathLst>
                <a:path w="8389" h="1404">
                  <a:moveTo>
                    <a:pt x="8389" y="1405"/>
                  </a:moveTo>
                  <a:cubicBezTo>
                    <a:pt x="7744" y="1189"/>
                    <a:pt x="1076" y="-101"/>
                    <a:pt x="0" y="6"/>
                  </a:cubicBezTo>
                  <a:cubicBezTo>
                    <a:pt x="1183" y="221"/>
                    <a:pt x="2366" y="329"/>
                    <a:pt x="3549" y="544"/>
                  </a:cubicBezTo>
                  <a:cubicBezTo>
                    <a:pt x="5163" y="867"/>
                    <a:pt x="6776" y="1189"/>
                    <a:pt x="8389" y="1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9" name="任意多边形: 形状 247">
              <a:extLst>
                <a:ext uri="{FF2B5EF4-FFF2-40B4-BE49-F238E27FC236}">
                  <a16:creationId xmlns:a16="http://schemas.microsoft.com/office/drawing/2014/main" xmlns="" id="{95DB900E-780D-4EF4-B743-F6FCC3A46E65}"/>
                </a:ext>
              </a:extLst>
            </p:cNvPr>
            <p:cNvSpPr/>
            <p:nvPr/>
          </p:nvSpPr>
          <p:spPr>
            <a:xfrm>
              <a:off x="85158" y="186805"/>
              <a:ext cx="44538" cy="5485"/>
            </a:xfrm>
            <a:custGeom>
              <a:avLst/>
              <a:gdLst>
                <a:gd name="connsiteX0" fmla="*/ 4517 w 10540"/>
                <a:gd name="connsiteY0" fmla="*/ 545 h 1298"/>
                <a:gd name="connsiteX1" fmla="*/ 10540 w 10540"/>
                <a:gd name="connsiteY1" fmla="*/ 1298 h 1298"/>
                <a:gd name="connsiteX2" fmla="*/ 0 w 10540"/>
                <a:gd name="connsiteY2" fmla="*/ 8 h 1298"/>
                <a:gd name="connsiteX3" fmla="*/ 4517 w 10540"/>
                <a:gd name="connsiteY3" fmla="*/ 545 h 1298"/>
              </a:gdLst>
              <a:ahLst/>
              <a:cxnLst>
                <a:cxn ang="0">
                  <a:pos x="connsiteX0" y="connsiteY0"/>
                </a:cxn>
                <a:cxn ang="0">
                  <a:pos x="connsiteX1" y="connsiteY1"/>
                </a:cxn>
                <a:cxn ang="0">
                  <a:pos x="connsiteX2" y="connsiteY2"/>
                </a:cxn>
                <a:cxn ang="0">
                  <a:pos x="connsiteX3" y="connsiteY3"/>
                </a:cxn>
              </a:cxnLst>
              <a:rect l="l" t="t" r="r" b="b"/>
              <a:pathLst>
                <a:path w="10540" h="1298">
                  <a:moveTo>
                    <a:pt x="4517" y="545"/>
                  </a:moveTo>
                  <a:cubicBezTo>
                    <a:pt x="6561" y="760"/>
                    <a:pt x="8604" y="1083"/>
                    <a:pt x="10540" y="1298"/>
                  </a:cubicBezTo>
                  <a:cubicBezTo>
                    <a:pt x="9142" y="976"/>
                    <a:pt x="1076" y="-100"/>
                    <a:pt x="0" y="8"/>
                  </a:cubicBezTo>
                  <a:cubicBezTo>
                    <a:pt x="1506" y="330"/>
                    <a:pt x="3012" y="438"/>
                    <a:pt x="4517" y="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0" name="任意多边形: 形状 248">
              <a:extLst>
                <a:ext uri="{FF2B5EF4-FFF2-40B4-BE49-F238E27FC236}">
                  <a16:creationId xmlns:a16="http://schemas.microsoft.com/office/drawing/2014/main" xmlns="" id="{34C97B24-24B9-4E5B-8954-70B54634EE6A}"/>
                </a:ext>
              </a:extLst>
            </p:cNvPr>
            <p:cNvSpPr/>
            <p:nvPr/>
          </p:nvSpPr>
          <p:spPr>
            <a:xfrm>
              <a:off x="74704" y="187705"/>
              <a:ext cx="53627" cy="4581"/>
            </a:xfrm>
            <a:custGeom>
              <a:avLst/>
              <a:gdLst>
                <a:gd name="connsiteX0" fmla="*/ 5485 w 12691"/>
                <a:gd name="connsiteY0" fmla="*/ 439 h 1084"/>
                <a:gd name="connsiteX1" fmla="*/ 12692 w 12691"/>
                <a:gd name="connsiteY1" fmla="*/ 1085 h 1084"/>
                <a:gd name="connsiteX2" fmla="*/ 0 w 12691"/>
                <a:gd name="connsiteY2" fmla="*/ 9 h 1084"/>
                <a:gd name="connsiteX3" fmla="*/ 5485 w 12691"/>
                <a:gd name="connsiteY3" fmla="*/ 439 h 1084"/>
              </a:gdLst>
              <a:ahLst/>
              <a:cxnLst>
                <a:cxn ang="0">
                  <a:pos x="connsiteX0" y="connsiteY0"/>
                </a:cxn>
                <a:cxn ang="0">
                  <a:pos x="connsiteX1" y="connsiteY1"/>
                </a:cxn>
                <a:cxn ang="0">
                  <a:pos x="connsiteX2" y="connsiteY2"/>
                </a:cxn>
                <a:cxn ang="0">
                  <a:pos x="connsiteX3" y="connsiteY3"/>
                </a:cxn>
              </a:cxnLst>
              <a:rect l="l" t="t" r="r" b="b"/>
              <a:pathLst>
                <a:path w="12691" h="1084">
                  <a:moveTo>
                    <a:pt x="5485" y="439"/>
                  </a:moveTo>
                  <a:cubicBezTo>
                    <a:pt x="7852" y="655"/>
                    <a:pt x="10325" y="870"/>
                    <a:pt x="12692" y="1085"/>
                  </a:cubicBezTo>
                  <a:cubicBezTo>
                    <a:pt x="10756" y="762"/>
                    <a:pt x="1936" y="-98"/>
                    <a:pt x="0" y="9"/>
                  </a:cubicBezTo>
                  <a:cubicBezTo>
                    <a:pt x="1828" y="224"/>
                    <a:pt x="3657" y="332"/>
                    <a:pt x="5485" y="4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1" name="任意多边形: 形状 249">
              <a:extLst>
                <a:ext uri="{FF2B5EF4-FFF2-40B4-BE49-F238E27FC236}">
                  <a16:creationId xmlns:a16="http://schemas.microsoft.com/office/drawing/2014/main" xmlns="" id="{3DDF40C9-6515-452A-94D2-4FB6EFA8432F}"/>
                </a:ext>
              </a:extLst>
            </p:cNvPr>
            <p:cNvSpPr/>
            <p:nvPr/>
          </p:nvSpPr>
          <p:spPr>
            <a:xfrm>
              <a:off x="65614" y="188651"/>
              <a:ext cx="61356" cy="4090"/>
            </a:xfrm>
            <a:custGeom>
              <a:avLst/>
              <a:gdLst>
                <a:gd name="connsiteX0" fmla="*/ 6346 w 14520"/>
                <a:gd name="connsiteY0" fmla="*/ 430 h 968"/>
                <a:gd name="connsiteX1" fmla="*/ 14520 w 14520"/>
                <a:gd name="connsiteY1" fmla="*/ 968 h 968"/>
                <a:gd name="connsiteX2" fmla="*/ 0 w 14520"/>
                <a:gd name="connsiteY2" fmla="*/ 0 h 968"/>
                <a:gd name="connsiteX3" fmla="*/ 6346 w 14520"/>
                <a:gd name="connsiteY3" fmla="*/ 430 h 968"/>
              </a:gdLst>
              <a:ahLst/>
              <a:cxnLst>
                <a:cxn ang="0">
                  <a:pos x="connsiteX0" y="connsiteY0"/>
                </a:cxn>
                <a:cxn ang="0">
                  <a:pos x="connsiteX1" y="connsiteY1"/>
                </a:cxn>
                <a:cxn ang="0">
                  <a:pos x="connsiteX2" y="connsiteY2"/>
                </a:cxn>
                <a:cxn ang="0">
                  <a:pos x="connsiteX3" y="connsiteY3"/>
                </a:cxn>
              </a:cxnLst>
              <a:rect l="l" t="t" r="r" b="b"/>
              <a:pathLst>
                <a:path w="14520" h="968">
                  <a:moveTo>
                    <a:pt x="6346" y="430"/>
                  </a:moveTo>
                  <a:cubicBezTo>
                    <a:pt x="9142" y="645"/>
                    <a:pt x="11831" y="860"/>
                    <a:pt x="14520" y="968"/>
                  </a:cubicBezTo>
                  <a:cubicBezTo>
                    <a:pt x="11831" y="645"/>
                    <a:pt x="1936" y="0"/>
                    <a:pt x="0" y="0"/>
                  </a:cubicBezTo>
                  <a:cubicBezTo>
                    <a:pt x="2044" y="215"/>
                    <a:pt x="4195" y="215"/>
                    <a:pt x="6346"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2" name="任意多边形: 形状 250">
              <a:extLst>
                <a:ext uri="{FF2B5EF4-FFF2-40B4-BE49-F238E27FC236}">
                  <a16:creationId xmlns:a16="http://schemas.microsoft.com/office/drawing/2014/main" xmlns="" id="{BC98C2EF-05FC-41E0-B293-C7079112B4F1}"/>
                </a:ext>
              </a:extLst>
            </p:cNvPr>
            <p:cNvSpPr/>
            <p:nvPr/>
          </p:nvSpPr>
          <p:spPr>
            <a:xfrm>
              <a:off x="56981" y="189513"/>
              <a:ext cx="68624" cy="3228"/>
            </a:xfrm>
            <a:custGeom>
              <a:avLst/>
              <a:gdLst>
                <a:gd name="connsiteX0" fmla="*/ 7099 w 16240"/>
                <a:gd name="connsiteY0" fmla="*/ 335 h 764"/>
                <a:gd name="connsiteX1" fmla="*/ 16241 w 16240"/>
                <a:gd name="connsiteY1" fmla="*/ 765 h 764"/>
                <a:gd name="connsiteX2" fmla="*/ 0 w 16240"/>
                <a:gd name="connsiteY2" fmla="*/ 12 h 764"/>
                <a:gd name="connsiteX3" fmla="*/ 7099 w 16240"/>
                <a:gd name="connsiteY3" fmla="*/ 335 h 764"/>
              </a:gdLst>
              <a:ahLst/>
              <a:cxnLst>
                <a:cxn ang="0">
                  <a:pos x="connsiteX0" y="connsiteY0"/>
                </a:cxn>
                <a:cxn ang="0">
                  <a:pos x="connsiteX1" y="connsiteY1"/>
                </a:cxn>
                <a:cxn ang="0">
                  <a:pos x="connsiteX2" y="connsiteY2"/>
                </a:cxn>
                <a:cxn ang="0">
                  <a:pos x="connsiteX3" y="connsiteY3"/>
                </a:cxn>
              </a:cxnLst>
              <a:rect l="l" t="t" r="r" b="b"/>
              <a:pathLst>
                <a:path w="16240" h="764">
                  <a:moveTo>
                    <a:pt x="7099" y="335"/>
                  </a:moveTo>
                  <a:cubicBezTo>
                    <a:pt x="10110" y="442"/>
                    <a:pt x="13229" y="657"/>
                    <a:pt x="16241" y="765"/>
                  </a:cubicBezTo>
                  <a:cubicBezTo>
                    <a:pt x="13122" y="550"/>
                    <a:pt x="2151" y="-96"/>
                    <a:pt x="0" y="12"/>
                  </a:cubicBezTo>
                  <a:cubicBezTo>
                    <a:pt x="2366" y="227"/>
                    <a:pt x="4732" y="227"/>
                    <a:pt x="7099" y="3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3" name="任意多边形: 形状 252">
              <a:extLst>
                <a:ext uri="{FF2B5EF4-FFF2-40B4-BE49-F238E27FC236}">
                  <a16:creationId xmlns:a16="http://schemas.microsoft.com/office/drawing/2014/main" xmlns="" id="{DD854AF3-47D6-49AB-8504-8CCBFD5F9AE1}"/>
                </a:ext>
              </a:extLst>
            </p:cNvPr>
            <p:cNvSpPr/>
            <p:nvPr/>
          </p:nvSpPr>
          <p:spPr>
            <a:xfrm>
              <a:off x="49709" y="190473"/>
              <a:ext cx="74988" cy="2269"/>
            </a:xfrm>
            <a:custGeom>
              <a:avLst/>
              <a:gdLst>
                <a:gd name="connsiteX0" fmla="*/ 0 w 17746"/>
                <a:gd name="connsiteY0" fmla="*/ 0 h 537"/>
                <a:gd name="connsiteX1" fmla="*/ 7744 w 17746"/>
                <a:gd name="connsiteY1" fmla="*/ 215 h 537"/>
                <a:gd name="connsiteX2" fmla="*/ 17747 w 17746"/>
                <a:gd name="connsiteY2" fmla="*/ 538 h 537"/>
                <a:gd name="connsiteX3" fmla="*/ 0 w 17746"/>
                <a:gd name="connsiteY3" fmla="*/ 0 h 537"/>
              </a:gdLst>
              <a:ahLst/>
              <a:cxnLst>
                <a:cxn ang="0">
                  <a:pos x="connsiteX0" y="connsiteY0"/>
                </a:cxn>
                <a:cxn ang="0">
                  <a:pos x="connsiteX1" y="connsiteY1"/>
                </a:cxn>
                <a:cxn ang="0">
                  <a:pos x="connsiteX2" y="connsiteY2"/>
                </a:cxn>
                <a:cxn ang="0">
                  <a:pos x="connsiteX3" y="connsiteY3"/>
                </a:cxn>
              </a:cxnLst>
              <a:rect l="l" t="t" r="r" b="b"/>
              <a:pathLst>
                <a:path w="17746" h="537">
                  <a:moveTo>
                    <a:pt x="0" y="0"/>
                  </a:moveTo>
                  <a:cubicBezTo>
                    <a:pt x="2581" y="108"/>
                    <a:pt x="5163" y="108"/>
                    <a:pt x="7744" y="215"/>
                  </a:cubicBezTo>
                  <a:cubicBezTo>
                    <a:pt x="11078" y="323"/>
                    <a:pt x="14413" y="430"/>
                    <a:pt x="17747" y="538"/>
                  </a:cubicBezTo>
                  <a:cubicBezTo>
                    <a:pt x="13875" y="323"/>
                    <a:pt x="2044"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4" name="任意多边形: 形状 253">
              <a:extLst>
                <a:ext uri="{FF2B5EF4-FFF2-40B4-BE49-F238E27FC236}">
                  <a16:creationId xmlns:a16="http://schemas.microsoft.com/office/drawing/2014/main" xmlns="" id="{7C514AEE-33B6-4518-8BEC-4A697485B4B7}"/>
                </a:ext>
              </a:extLst>
            </p:cNvPr>
            <p:cNvSpPr/>
            <p:nvPr/>
          </p:nvSpPr>
          <p:spPr>
            <a:xfrm>
              <a:off x="43345" y="191715"/>
              <a:ext cx="80443" cy="1483"/>
            </a:xfrm>
            <a:custGeom>
              <a:avLst/>
              <a:gdLst>
                <a:gd name="connsiteX0" fmla="*/ 0 w 19037"/>
                <a:gd name="connsiteY0" fmla="*/ 29 h 351"/>
                <a:gd name="connsiteX1" fmla="*/ 8389 w 19037"/>
                <a:gd name="connsiteY1" fmla="*/ 136 h 351"/>
                <a:gd name="connsiteX2" fmla="*/ 19037 w 19037"/>
                <a:gd name="connsiteY2" fmla="*/ 351 h 351"/>
                <a:gd name="connsiteX3" fmla="*/ 0 w 19037"/>
                <a:gd name="connsiteY3" fmla="*/ 29 h 351"/>
              </a:gdLst>
              <a:ahLst/>
              <a:cxnLst>
                <a:cxn ang="0">
                  <a:pos x="connsiteX0" y="connsiteY0"/>
                </a:cxn>
                <a:cxn ang="0">
                  <a:pos x="connsiteX1" y="connsiteY1"/>
                </a:cxn>
                <a:cxn ang="0">
                  <a:pos x="connsiteX2" y="connsiteY2"/>
                </a:cxn>
                <a:cxn ang="0">
                  <a:pos x="connsiteX3" y="connsiteY3"/>
                </a:cxn>
              </a:cxnLst>
              <a:rect l="l" t="t" r="r" b="b"/>
              <a:pathLst>
                <a:path w="19037" h="351">
                  <a:moveTo>
                    <a:pt x="0" y="29"/>
                  </a:moveTo>
                  <a:cubicBezTo>
                    <a:pt x="2796" y="136"/>
                    <a:pt x="5593" y="29"/>
                    <a:pt x="8389" y="136"/>
                  </a:cubicBezTo>
                  <a:cubicBezTo>
                    <a:pt x="11939" y="136"/>
                    <a:pt x="15488" y="244"/>
                    <a:pt x="19037" y="351"/>
                  </a:cubicBezTo>
                  <a:cubicBezTo>
                    <a:pt x="14413" y="136"/>
                    <a:pt x="2044" y="-79"/>
                    <a:pt x="0" y="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5" name="任意多边形: 形状 254">
              <a:extLst>
                <a:ext uri="{FF2B5EF4-FFF2-40B4-BE49-F238E27FC236}">
                  <a16:creationId xmlns:a16="http://schemas.microsoft.com/office/drawing/2014/main" xmlns="" id="{B79D07C5-821A-454F-90E7-708A75983D93}"/>
                </a:ext>
              </a:extLst>
            </p:cNvPr>
            <p:cNvSpPr/>
            <p:nvPr/>
          </p:nvSpPr>
          <p:spPr>
            <a:xfrm>
              <a:off x="37890" y="192556"/>
              <a:ext cx="84985" cy="642"/>
            </a:xfrm>
            <a:custGeom>
              <a:avLst/>
              <a:gdLst>
                <a:gd name="connsiteX0" fmla="*/ 8927 w 20112"/>
                <a:gd name="connsiteY0" fmla="*/ 45 h 152"/>
                <a:gd name="connsiteX1" fmla="*/ 20113 w 20112"/>
                <a:gd name="connsiteY1" fmla="*/ 152 h 152"/>
                <a:gd name="connsiteX2" fmla="*/ 0 w 20112"/>
                <a:gd name="connsiteY2" fmla="*/ 45 h 152"/>
                <a:gd name="connsiteX3" fmla="*/ 8927 w 20112"/>
                <a:gd name="connsiteY3" fmla="*/ 45 h 152"/>
              </a:gdLst>
              <a:ahLst/>
              <a:cxnLst>
                <a:cxn ang="0">
                  <a:pos x="connsiteX0" y="connsiteY0"/>
                </a:cxn>
                <a:cxn ang="0">
                  <a:pos x="connsiteX1" y="connsiteY1"/>
                </a:cxn>
                <a:cxn ang="0">
                  <a:pos x="connsiteX2" y="connsiteY2"/>
                </a:cxn>
                <a:cxn ang="0">
                  <a:pos x="connsiteX3" y="connsiteY3"/>
                </a:cxn>
              </a:cxnLst>
              <a:rect l="l" t="t" r="r" b="b"/>
              <a:pathLst>
                <a:path w="20112" h="152">
                  <a:moveTo>
                    <a:pt x="8927" y="45"/>
                  </a:moveTo>
                  <a:cubicBezTo>
                    <a:pt x="12692" y="45"/>
                    <a:pt x="16456" y="152"/>
                    <a:pt x="20113" y="152"/>
                  </a:cubicBezTo>
                  <a:cubicBezTo>
                    <a:pt x="15165" y="45"/>
                    <a:pt x="2044" y="-63"/>
                    <a:pt x="0" y="45"/>
                  </a:cubicBezTo>
                  <a:cubicBezTo>
                    <a:pt x="3012" y="152"/>
                    <a:pt x="5916" y="45"/>
                    <a:pt x="8927" y="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9" name="任意多边形: 形状 255">
              <a:extLst>
                <a:ext uri="{FF2B5EF4-FFF2-40B4-BE49-F238E27FC236}">
                  <a16:creationId xmlns:a16="http://schemas.microsoft.com/office/drawing/2014/main" xmlns="" id="{3A30B86B-F70B-4E0F-8306-DC596E6ED7E4}"/>
                </a:ext>
              </a:extLst>
            </p:cNvPr>
            <p:cNvSpPr/>
            <p:nvPr/>
          </p:nvSpPr>
          <p:spPr>
            <a:xfrm>
              <a:off x="33800" y="193464"/>
              <a:ext cx="88624" cy="642"/>
            </a:xfrm>
            <a:custGeom>
              <a:avLst/>
              <a:gdLst>
                <a:gd name="connsiteX0" fmla="*/ 9250 w 20973"/>
                <a:gd name="connsiteY0" fmla="*/ 45 h 152"/>
                <a:gd name="connsiteX1" fmla="*/ 20973 w 20973"/>
                <a:gd name="connsiteY1" fmla="*/ 45 h 152"/>
                <a:gd name="connsiteX2" fmla="*/ 0 w 20973"/>
                <a:gd name="connsiteY2" fmla="*/ 152 h 152"/>
                <a:gd name="connsiteX3" fmla="*/ 9250 w 20973"/>
                <a:gd name="connsiteY3" fmla="*/ 45 h 152"/>
              </a:gdLst>
              <a:ahLst/>
              <a:cxnLst>
                <a:cxn ang="0">
                  <a:pos x="connsiteX0" y="connsiteY0"/>
                </a:cxn>
                <a:cxn ang="0">
                  <a:pos x="connsiteX1" y="connsiteY1"/>
                </a:cxn>
                <a:cxn ang="0">
                  <a:pos x="connsiteX2" y="connsiteY2"/>
                </a:cxn>
                <a:cxn ang="0">
                  <a:pos x="connsiteX3" y="connsiteY3"/>
                </a:cxn>
              </a:cxnLst>
              <a:rect l="l" t="t" r="r" b="b"/>
              <a:pathLst>
                <a:path w="20973" h="152">
                  <a:moveTo>
                    <a:pt x="9250" y="45"/>
                  </a:moveTo>
                  <a:cubicBezTo>
                    <a:pt x="13122" y="45"/>
                    <a:pt x="17101" y="45"/>
                    <a:pt x="20973" y="45"/>
                  </a:cubicBezTo>
                  <a:cubicBezTo>
                    <a:pt x="15703" y="-63"/>
                    <a:pt x="2044" y="45"/>
                    <a:pt x="0" y="152"/>
                  </a:cubicBezTo>
                  <a:cubicBezTo>
                    <a:pt x="3012" y="152"/>
                    <a:pt x="6131" y="45"/>
                    <a:pt x="9250" y="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0" name="任意多边形: 形状 256">
              <a:extLst>
                <a:ext uri="{FF2B5EF4-FFF2-40B4-BE49-F238E27FC236}">
                  <a16:creationId xmlns:a16="http://schemas.microsoft.com/office/drawing/2014/main" xmlns="" id="{15EF0E23-C21A-4FA0-877E-615A343BF123}"/>
                </a:ext>
              </a:extLst>
            </p:cNvPr>
            <p:cNvSpPr/>
            <p:nvPr/>
          </p:nvSpPr>
          <p:spPr>
            <a:xfrm>
              <a:off x="30618" y="193655"/>
              <a:ext cx="91349" cy="1361"/>
            </a:xfrm>
            <a:custGeom>
              <a:avLst/>
              <a:gdLst>
                <a:gd name="connsiteX0" fmla="*/ 9572 w 21618"/>
                <a:gd name="connsiteY0" fmla="*/ 108 h 322"/>
                <a:gd name="connsiteX1" fmla="*/ 21619 w 21618"/>
                <a:gd name="connsiteY1" fmla="*/ 0 h 322"/>
                <a:gd name="connsiteX2" fmla="*/ 0 w 21618"/>
                <a:gd name="connsiteY2" fmla="*/ 323 h 322"/>
                <a:gd name="connsiteX3" fmla="*/ 9572 w 21618"/>
                <a:gd name="connsiteY3" fmla="*/ 108 h 322"/>
              </a:gdLst>
              <a:ahLst/>
              <a:cxnLst>
                <a:cxn ang="0">
                  <a:pos x="connsiteX0" y="connsiteY0"/>
                </a:cxn>
                <a:cxn ang="0">
                  <a:pos x="connsiteX1" y="connsiteY1"/>
                </a:cxn>
                <a:cxn ang="0">
                  <a:pos x="connsiteX2" y="connsiteY2"/>
                </a:cxn>
                <a:cxn ang="0">
                  <a:pos x="connsiteX3" y="connsiteY3"/>
                </a:cxn>
              </a:cxnLst>
              <a:rect l="l" t="t" r="r" b="b"/>
              <a:pathLst>
                <a:path w="21618" h="322">
                  <a:moveTo>
                    <a:pt x="9572" y="108"/>
                  </a:moveTo>
                  <a:cubicBezTo>
                    <a:pt x="13552" y="0"/>
                    <a:pt x="17639" y="0"/>
                    <a:pt x="21619" y="0"/>
                  </a:cubicBezTo>
                  <a:cubicBezTo>
                    <a:pt x="15703" y="0"/>
                    <a:pt x="1828" y="215"/>
                    <a:pt x="0" y="323"/>
                  </a:cubicBezTo>
                  <a:cubicBezTo>
                    <a:pt x="3119" y="323"/>
                    <a:pt x="6346" y="215"/>
                    <a:pt x="9572"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1" name="任意多边形: 形状 257">
              <a:extLst>
                <a:ext uri="{FF2B5EF4-FFF2-40B4-BE49-F238E27FC236}">
                  <a16:creationId xmlns:a16="http://schemas.microsoft.com/office/drawing/2014/main" xmlns="" id="{43B1C583-1A75-46F9-AFFD-5ED52A3D3EF1}"/>
                </a:ext>
              </a:extLst>
            </p:cNvPr>
            <p:cNvSpPr/>
            <p:nvPr/>
          </p:nvSpPr>
          <p:spPr>
            <a:xfrm>
              <a:off x="28349" y="194107"/>
              <a:ext cx="93166" cy="2269"/>
            </a:xfrm>
            <a:custGeom>
              <a:avLst/>
              <a:gdLst>
                <a:gd name="connsiteX0" fmla="*/ 9788 w 22048"/>
                <a:gd name="connsiteY0" fmla="*/ 215 h 537"/>
                <a:gd name="connsiteX1" fmla="*/ 22049 w 22048"/>
                <a:gd name="connsiteY1" fmla="*/ 0 h 537"/>
                <a:gd name="connsiteX2" fmla="*/ 0 w 22048"/>
                <a:gd name="connsiteY2" fmla="*/ 538 h 537"/>
                <a:gd name="connsiteX3" fmla="*/ 9788 w 22048"/>
                <a:gd name="connsiteY3" fmla="*/ 215 h 537"/>
              </a:gdLst>
              <a:ahLst/>
              <a:cxnLst>
                <a:cxn ang="0">
                  <a:pos x="connsiteX0" y="connsiteY0"/>
                </a:cxn>
                <a:cxn ang="0">
                  <a:pos x="connsiteX1" y="connsiteY1"/>
                </a:cxn>
                <a:cxn ang="0">
                  <a:pos x="connsiteX2" y="connsiteY2"/>
                </a:cxn>
                <a:cxn ang="0">
                  <a:pos x="connsiteX3" y="connsiteY3"/>
                </a:cxn>
              </a:cxnLst>
              <a:rect l="l" t="t" r="r" b="b"/>
              <a:pathLst>
                <a:path w="22048" h="537">
                  <a:moveTo>
                    <a:pt x="9788" y="215"/>
                  </a:moveTo>
                  <a:cubicBezTo>
                    <a:pt x="13875" y="108"/>
                    <a:pt x="17962" y="0"/>
                    <a:pt x="22049" y="0"/>
                  </a:cubicBezTo>
                  <a:cubicBezTo>
                    <a:pt x="16133" y="0"/>
                    <a:pt x="1721" y="430"/>
                    <a:pt x="0" y="538"/>
                  </a:cubicBezTo>
                  <a:cubicBezTo>
                    <a:pt x="3227" y="430"/>
                    <a:pt x="6561" y="323"/>
                    <a:pt x="9788"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2" name="任意多边形: 形状 258">
              <a:extLst>
                <a:ext uri="{FF2B5EF4-FFF2-40B4-BE49-F238E27FC236}">
                  <a16:creationId xmlns:a16="http://schemas.microsoft.com/office/drawing/2014/main" xmlns="" id="{5651D91A-3099-4AE5-A7FC-020E79EF4C74}"/>
                </a:ext>
              </a:extLst>
            </p:cNvPr>
            <p:cNvSpPr/>
            <p:nvPr/>
          </p:nvSpPr>
          <p:spPr>
            <a:xfrm>
              <a:off x="27436" y="194107"/>
              <a:ext cx="94079" cy="3178"/>
            </a:xfrm>
            <a:custGeom>
              <a:avLst/>
              <a:gdLst>
                <a:gd name="connsiteX0" fmla="*/ 9895 w 22264"/>
                <a:gd name="connsiteY0" fmla="*/ 323 h 752"/>
                <a:gd name="connsiteX1" fmla="*/ 9895 w 22264"/>
                <a:gd name="connsiteY1" fmla="*/ 323 h 752"/>
                <a:gd name="connsiteX2" fmla="*/ 22264 w 22264"/>
                <a:gd name="connsiteY2" fmla="*/ 0 h 752"/>
                <a:gd name="connsiteX3" fmla="*/ 0 w 22264"/>
                <a:gd name="connsiteY3" fmla="*/ 753 h 752"/>
                <a:gd name="connsiteX4" fmla="*/ 9895 w 22264"/>
                <a:gd name="connsiteY4" fmla="*/ 323 h 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64" h="752">
                  <a:moveTo>
                    <a:pt x="9895" y="323"/>
                  </a:moveTo>
                  <a:lnTo>
                    <a:pt x="9895" y="323"/>
                  </a:lnTo>
                  <a:cubicBezTo>
                    <a:pt x="13982" y="215"/>
                    <a:pt x="18069" y="0"/>
                    <a:pt x="22264" y="0"/>
                  </a:cubicBezTo>
                  <a:cubicBezTo>
                    <a:pt x="16133" y="108"/>
                    <a:pt x="1721" y="645"/>
                    <a:pt x="0" y="753"/>
                  </a:cubicBezTo>
                  <a:cubicBezTo>
                    <a:pt x="3334" y="645"/>
                    <a:pt x="6561" y="430"/>
                    <a:pt x="9895"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3" name="任意多边形: 形状 259">
              <a:extLst>
                <a:ext uri="{FF2B5EF4-FFF2-40B4-BE49-F238E27FC236}">
                  <a16:creationId xmlns:a16="http://schemas.microsoft.com/office/drawing/2014/main" xmlns="" id="{9EA94482-B8E8-465F-999F-03A493360441}"/>
                </a:ext>
              </a:extLst>
            </p:cNvPr>
            <p:cNvSpPr/>
            <p:nvPr/>
          </p:nvSpPr>
          <p:spPr>
            <a:xfrm>
              <a:off x="27436" y="193655"/>
              <a:ext cx="93622" cy="4543"/>
            </a:xfrm>
            <a:custGeom>
              <a:avLst/>
              <a:gdLst>
                <a:gd name="connsiteX0" fmla="*/ 0 w 22156"/>
                <a:gd name="connsiteY0" fmla="*/ 1076 h 1075"/>
                <a:gd name="connsiteX1" fmla="*/ 9895 w 22156"/>
                <a:gd name="connsiteY1" fmla="*/ 538 h 1075"/>
                <a:gd name="connsiteX2" fmla="*/ 9895 w 22156"/>
                <a:gd name="connsiteY2" fmla="*/ 538 h 1075"/>
                <a:gd name="connsiteX3" fmla="*/ 22156 w 22156"/>
                <a:gd name="connsiteY3" fmla="*/ 0 h 1075"/>
                <a:gd name="connsiteX4" fmla="*/ 0 w 22156"/>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56" h="1075">
                  <a:moveTo>
                    <a:pt x="0" y="1076"/>
                  </a:moveTo>
                  <a:cubicBezTo>
                    <a:pt x="3334" y="968"/>
                    <a:pt x="6561" y="753"/>
                    <a:pt x="9895" y="538"/>
                  </a:cubicBezTo>
                  <a:lnTo>
                    <a:pt x="9895" y="538"/>
                  </a:lnTo>
                  <a:cubicBezTo>
                    <a:pt x="13982" y="323"/>
                    <a:pt x="18069" y="215"/>
                    <a:pt x="22156" y="0"/>
                  </a:cubicBezTo>
                  <a:cubicBezTo>
                    <a:pt x="16026" y="215"/>
                    <a:pt x="1613" y="968"/>
                    <a:pt x="0"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4" name="任意多边形: 形状 260">
              <a:extLst>
                <a:ext uri="{FF2B5EF4-FFF2-40B4-BE49-F238E27FC236}">
                  <a16:creationId xmlns:a16="http://schemas.microsoft.com/office/drawing/2014/main" xmlns="" id="{0D8A95D2-EB66-4C4B-B02E-9FCE7778CD6A}"/>
                </a:ext>
              </a:extLst>
            </p:cNvPr>
            <p:cNvSpPr/>
            <p:nvPr/>
          </p:nvSpPr>
          <p:spPr>
            <a:xfrm>
              <a:off x="28801" y="194107"/>
              <a:ext cx="92714" cy="4999"/>
            </a:xfrm>
            <a:custGeom>
              <a:avLst/>
              <a:gdLst>
                <a:gd name="connsiteX0" fmla="*/ 21941 w 21941"/>
                <a:gd name="connsiteY0" fmla="*/ 0 h 1183"/>
                <a:gd name="connsiteX1" fmla="*/ 0 w 21941"/>
                <a:gd name="connsiteY1" fmla="*/ 1183 h 1183"/>
                <a:gd name="connsiteX2" fmla="*/ 9788 w 21941"/>
                <a:gd name="connsiteY2" fmla="*/ 538 h 1183"/>
                <a:gd name="connsiteX3" fmla="*/ 21941 w 21941"/>
                <a:gd name="connsiteY3" fmla="*/ 0 h 1183"/>
              </a:gdLst>
              <a:ahLst/>
              <a:cxnLst>
                <a:cxn ang="0">
                  <a:pos x="connsiteX0" y="connsiteY0"/>
                </a:cxn>
                <a:cxn ang="0">
                  <a:pos x="connsiteX1" y="connsiteY1"/>
                </a:cxn>
                <a:cxn ang="0">
                  <a:pos x="connsiteX2" y="connsiteY2"/>
                </a:cxn>
                <a:cxn ang="0">
                  <a:pos x="connsiteX3" y="connsiteY3"/>
                </a:cxn>
              </a:cxnLst>
              <a:rect l="l" t="t" r="r" b="b"/>
              <a:pathLst>
                <a:path w="21941" h="1183">
                  <a:moveTo>
                    <a:pt x="21941" y="0"/>
                  </a:moveTo>
                  <a:cubicBezTo>
                    <a:pt x="16241" y="215"/>
                    <a:pt x="1506" y="968"/>
                    <a:pt x="0" y="1183"/>
                  </a:cubicBezTo>
                  <a:cubicBezTo>
                    <a:pt x="3227" y="1076"/>
                    <a:pt x="6561" y="753"/>
                    <a:pt x="9788" y="538"/>
                  </a:cubicBezTo>
                  <a:cubicBezTo>
                    <a:pt x="13875" y="430"/>
                    <a:pt x="17962" y="215"/>
                    <a:pt x="2194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5" name="任意多边形: 形状 262">
              <a:extLst>
                <a:ext uri="{FF2B5EF4-FFF2-40B4-BE49-F238E27FC236}">
                  <a16:creationId xmlns:a16="http://schemas.microsoft.com/office/drawing/2014/main" xmlns="" id="{DB5F2A30-1E27-418D-A920-01DA6A6E7A0C}"/>
                </a:ext>
              </a:extLst>
            </p:cNvPr>
            <p:cNvSpPr/>
            <p:nvPr/>
          </p:nvSpPr>
          <p:spPr>
            <a:xfrm>
              <a:off x="31526" y="194563"/>
              <a:ext cx="90441" cy="5907"/>
            </a:xfrm>
            <a:custGeom>
              <a:avLst/>
              <a:gdLst>
                <a:gd name="connsiteX0" fmla="*/ 9572 w 21403"/>
                <a:gd name="connsiteY0" fmla="*/ 753 h 1398"/>
                <a:gd name="connsiteX1" fmla="*/ 21404 w 21403"/>
                <a:gd name="connsiteY1" fmla="*/ 0 h 1398"/>
                <a:gd name="connsiteX2" fmla="*/ 0 w 21403"/>
                <a:gd name="connsiteY2" fmla="*/ 1398 h 1398"/>
                <a:gd name="connsiteX3" fmla="*/ 9572 w 21403"/>
                <a:gd name="connsiteY3" fmla="*/ 753 h 1398"/>
                <a:gd name="connsiteX4" fmla="*/ 9572 w 21403"/>
                <a:gd name="connsiteY4" fmla="*/ 753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03" h="1398">
                  <a:moveTo>
                    <a:pt x="9572" y="753"/>
                  </a:moveTo>
                  <a:cubicBezTo>
                    <a:pt x="13552" y="430"/>
                    <a:pt x="17424" y="215"/>
                    <a:pt x="21404" y="0"/>
                  </a:cubicBezTo>
                  <a:cubicBezTo>
                    <a:pt x="15918" y="215"/>
                    <a:pt x="1291" y="1183"/>
                    <a:pt x="0" y="1398"/>
                  </a:cubicBezTo>
                  <a:cubicBezTo>
                    <a:pt x="3227" y="1183"/>
                    <a:pt x="6346" y="968"/>
                    <a:pt x="9572" y="753"/>
                  </a:cubicBezTo>
                  <a:lnTo>
                    <a:pt x="9572" y="75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346" name="任意多边形: 形状 263">
              <a:extLst>
                <a:ext uri="{FF2B5EF4-FFF2-40B4-BE49-F238E27FC236}">
                  <a16:creationId xmlns:a16="http://schemas.microsoft.com/office/drawing/2014/main" xmlns="" id="{DE90D090-CA2B-45CA-9A37-A6DC7F8FC0DA}"/>
                </a:ext>
              </a:extLst>
            </p:cNvPr>
            <p:cNvSpPr/>
            <p:nvPr/>
          </p:nvSpPr>
          <p:spPr>
            <a:xfrm>
              <a:off x="35165" y="194563"/>
              <a:ext cx="87259" cy="6816"/>
            </a:xfrm>
            <a:custGeom>
              <a:avLst/>
              <a:gdLst>
                <a:gd name="connsiteX0" fmla="*/ 20651 w 20650"/>
                <a:gd name="connsiteY0" fmla="*/ 0 h 1613"/>
                <a:gd name="connsiteX1" fmla="*/ 0 w 20650"/>
                <a:gd name="connsiteY1" fmla="*/ 1613 h 1613"/>
                <a:gd name="connsiteX2" fmla="*/ 9250 w 20650"/>
                <a:gd name="connsiteY2" fmla="*/ 860 h 1613"/>
                <a:gd name="connsiteX3" fmla="*/ 20651 w 20650"/>
                <a:gd name="connsiteY3" fmla="*/ 0 h 1613"/>
              </a:gdLst>
              <a:ahLst/>
              <a:cxnLst>
                <a:cxn ang="0">
                  <a:pos x="connsiteX0" y="connsiteY0"/>
                </a:cxn>
                <a:cxn ang="0">
                  <a:pos x="connsiteX1" y="connsiteY1"/>
                </a:cxn>
                <a:cxn ang="0">
                  <a:pos x="connsiteX2" y="connsiteY2"/>
                </a:cxn>
                <a:cxn ang="0">
                  <a:pos x="connsiteX3" y="connsiteY3"/>
                </a:cxn>
              </a:cxnLst>
              <a:rect l="l" t="t" r="r" b="b"/>
              <a:pathLst>
                <a:path w="20650" h="1613">
                  <a:moveTo>
                    <a:pt x="20651" y="0"/>
                  </a:moveTo>
                  <a:cubicBezTo>
                    <a:pt x="15380" y="323"/>
                    <a:pt x="1076" y="1398"/>
                    <a:pt x="0" y="1613"/>
                  </a:cubicBezTo>
                  <a:cubicBezTo>
                    <a:pt x="3119" y="1398"/>
                    <a:pt x="6131" y="1076"/>
                    <a:pt x="9250" y="860"/>
                  </a:cubicBezTo>
                  <a:cubicBezTo>
                    <a:pt x="13122" y="538"/>
                    <a:pt x="16886" y="323"/>
                    <a:pt x="2065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7" name="任意多边形: 形状 264">
              <a:extLst>
                <a:ext uri="{FF2B5EF4-FFF2-40B4-BE49-F238E27FC236}">
                  <a16:creationId xmlns:a16="http://schemas.microsoft.com/office/drawing/2014/main" xmlns="" id="{8D9B3734-B36E-478A-88F9-8524DB2FC5E5}"/>
                </a:ext>
              </a:extLst>
            </p:cNvPr>
            <p:cNvSpPr/>
            <p:nvPr/>
          </p:nvSpPr>
          <p:spPr>
            <a:xfrm>
              <a:off x="40620" y="194563"/>
              <a:ext cx="82716" cy="7724"/>
            </a:xfrm>
            <a:custGeom>
              <a:avLst/>
              <a:gdLst>
                <a:gd name="connsiteX0" fmla="*/ 8820 w 19575"/>
                <a:gd name="connsiteY0" fmla="*/ 968 h 1828"/>
                <a:gd name="connsiteX1" fmla="*/ 19575 w 19575"/>
                <a:gd name="connsiteY1" fmla="*/ 0 h 1828"/>
                <a:gd name="connsiteX2" fmla="*/ 0 w 19575"/>
                <a:gd name="connsiteY2" fmla="*/ 1828 h 1828"/>
                <a:gd name="connsiteX3" fmla="*/ 8820 w 19575"/>
                <a:gd name="connsiteY3" fmla="*/ 968 h 1828"/>
              </a:gdLst>
              <a:ahLst/>
              <a:cxnLst>
                <a:cxn ang="0">
                  <a:pos x="connsiteX0" y="connsiteY0"/>
                </a:cxn>
                <a:cxn ang="0">
                  <a:pos x="connsiteX1" y="connsiteY1"/>
                </a:cxn>
                <a:cxn ang="0">
                  <a:pos x="connsiteX2" y="connsiteY2"/>
                </a:cxn>
                <a:cxn ang="0">
                  <a:pos x="connsiteX3" y="connsiteY3"/>
                </a:cxn>
              </a:cxnLst>
              <a:rect l="l" t="t" r="r" b="b"/>
              <a:pathLst>
                <a:path w="19575" h="1828">
                  <a:moveTo>
                    <a:pt x="8820" y="968"/>
                  </a:moveTo>
                  <a:cubicBezTo>
                    <a:pt x="12369" y="645"/>
                    <a:pt x="16026" y="323"/>
                    <a:pt x="19575" y="0"/>
                  </a:cubicBezTo>
                  <a:cubicBezTo>
                    <a:pt x="14520" y="323"/>
                    <a:pt x="753" y="1613"/>
                    <a:pt x="0" y="1828"/>
                  </a:cubicBezTo>
                  <a:cubicBezTo>
                    <a:pt x="2904" y="1613"/>
                    <a:pt x="5808" y="1291"/>
                    <a:pt x="882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8" name="任意多边形: 形状 274">
              <a:extLst>
                <a:ext uri="{FF2B5EF4-FFF2-40B4-BE49-F238E27FC236}">
                  <a16:creationId xmlns:a16="http://schemas.microsoft.com/office/drawing/2014/main" xmlns="" id="{69B5D55B-D7E7-4C43-855B-E4811F6FFC92}"/>
                </a:ext>
              </a:extLst>
            </p:cNvPr>
            <p:cNvSpPr/>
            <p:nvPr/>
          </p:nvSpPr>
          <p:spPr>
            <a:xfrm>
              <a:off x="88783" y="218649"/>
              <a:ext cx="16662" cy="16057"/>
            </a:xfrm>
            <a:custGeom>
              <a:avLst/>
              <a:gdLst>
                <a:gd name="connsiteX0" fmla="*/ 3 w 3943"/>
                <a:gd name="connsiteY0" fmla="*/ 3657 h 3800"/>
                <a:gd name="connsiteX1" fmla="*/ 2584 w 3943"/>
                <a:gd name="connsiteY1" fmla="*/ 2044 h 3800"/>
                <a:gd name="connsiteX2" fmla="*/ 2584 w 3943"/>
                <a:gd name="connsiteY2" fmla="*/ 2044 h 3800"/>
                <a:gd name="connsiteX3" fmla="*/ 3875 w 3943"/>
                <a:gd name="connsiteY3" fmla="*/ 0 h 3800"/>
                <a:gd name="connsiteX4" fmla="*/ 3 w 3943"/>
                <a:gd name="connsiteY4" fmla="*/ 3657 h 3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3" h="3800">
                  <a:moveTo>
                    <a:pt x="3" y="3657"/>
                  </a:moveTo>
                  <a:cubicBezTo>
                    <a:pt x="3" y="4087"/>
                    <a:pt x="1186" y="3549"/>
                    <a:pt x="2584" y="2044"/>
                  </a:cubicBezTo>
                  <a:lnTo>
                    <a:pt x="2584" y="2044"/>
                  </a:lnTo>
                  <a:cubicBezTo>
                    <a:pt x="2584" y="2044"/>
                    <a:pt x="4305" y="108"/>
                    <a:pt x="3875" y="0"/>
                  </a:cubicBezTo>
                  <a:cubicBezTo>
                    <a:pt x="3014" y="108"/>
                    <a:pt x="-105" y="2796"/>
                    <a:pt x="3"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8" name="任意多边形: 形状 275">
              <a:extLst>
                <a:ext uri="{FF2B5EF4-FFF2-40B4-BE49-F238E27FC236}">
                  <a16:creationId xmlns:a16="http://schemas.microsoft.com/office/drawing/2014/main" xmlns="" id="{3A236E16-4953-4AD6-9BAF-69B5F701BEAA}"/>
                </a:ext>
              </a:extLst>
            </p:cNvPr>
            <p:cNvSpPr/>
            <p:nvPr/>
          </p:nvSpPr>
          <p:spPr>
            <a:xfrm>
              <a:off x="117086" y="218649"/>
              <a:ext cx="8658" cy="15922"/>
            </a:xfrm>
            <a:custGeom>
              <a:avLst/>
              <a:gdLst>
                <a:gd name="connsiteX0" fmla="*/ 1801 w 2049"/>
                <a:gd name="connsiteY0" fmla="*/ 0 h 3768"/>
                <a:gd name="connsiteX1" fmla="*/ 81 w 2049"/>
                <a:gd name="connsiteY1" fmla="*/ 3549 h 3768"/>
                <a:gd name="connsiteX2" fmla="*/ 1801 w 2049"/>
                <a:gd name="connsiteY2" fmla="*/ 2044 h 3768"/>
                <a:gd name="connsiteX3" fmla="*/ 1801 w 2049"/>
                <a:gd name="connsiteY3" fmla="*/ 0 h 3768"/>
              </a:gdLst>
              <a:ahLst/>
              <a:cxnLst>
                <a:cxn ang="0">
                  <a:pos x="connsiteX0" y="connsiteY0"/>
                </a:cxn>
                <a:cxn ang="0">
                  <a:pos x="connsiteX1" y="connsiteY1"/>
                </a:cxn>
                <a:cxn ang="0">
                  <a:pos x="connsiteX2" y="connsiteY2"/>
                </a:cxn>
                <a:cxn ang="0">
                  <a:pos x="connsiteX3" y="connsiteY3"/>
                </a:cxn>
              </a:cxnLst>
              <a:rect l="l" t="t" r="r" b="b"/>
              <a:pathLst>
                <a:path w="2049" h="3768">
                  <a:moveTo>
                    <a:pt x="1801" y="0"/>
                  </a:moveTo>
                  <a:cubicBezTo>
                    <a:pt x="1049" y="108"/>
                    <a:pt x="-350" y="2689"/>
                    <a:pt x="81" y="3549"/>
                  </a:cubicBezTo>
                  <a:cubicBezTo>
                    <a:pt x="296" y="4087"/>
                    <a:pt x="1264" y="3657"/>
                    <a:pt x="1801" y="2044"/>
                  </a:cubicBezTo>
                  <a:cubicBezTo>
                    <a:pt x="2017" y="1291"/>
                    <a:pt x="2232" y="0"/>
                    <a:pt x="180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9" name="任意多边形: 形状 276">
              <a:extLst>
                <a:ext uri="{FF2B5EF4-FFF2-40B4-BE49-F238E27FC236}">
                  <a16:creationId xmlns:a16="http://schemas.microsoft.com/office/drawing/2014/main" xmlns="" id="{1A2566AD-14BA-4FCA-8F68-5CE7E3C4F6AA}"/>
                </a:ext>
              </a:extLst>
            </p:cNvPr>
            <p:cNvSpPr/>
            <p:nvPr/>
          </p:nvSpPr>
          <p:spPr>
            <a:xfrm>
              <a:off x="143137" y="218197"/>
              <a:ext cx="7217" cy="15766"/>
            </a:xfrm>
            <a:custGeom>
              <a:avLst/>
              <a:gdLst>
                <a:gd name="connsiteX0" fmla="*/ 369 w 1708"/>
                <a:gd name="connsiteY0" fmla="*/ 0 h 3731"/>
                <a:gd name="connsiteX1" fmla="*/ 369 w 1708"/>
                <a:gd name="connsiteY1" fmla="*/ 0 h 3731"/>
                <a:gd name="connsiteX2" fmla="*/ 907 w 1708"/>
                <a:gd name="connsiteY2" fmla="*/ 3657 h 3731"/>
                <a:gd name="connsiteX3" fmla="*/ 1552 w 1708"/>
                <a:gd name="connsiteY3" fmla="*/ 1936 h 3731"/>
                <a:gd name="connsiteX4" fmla="*/ 1552 w 1708"/>
                <a:gd name="connsiteY4" fmla="*/ 1936 h 3731"/>
                <a:gd name="connsiteX5" fmla="*/ 369 w 1708"/>
                <a:gd name="connsiteY5" fmla="*/ 0 h 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8" h="3731">
                  <a:moveTo>
                    <a:pt x="369" y="0"/>
                  </a:moveTo>
                  <a:cubicBezTo>
                    <a:pt x="369" y="0"/>
                    <a:pt x="369" y="0"/>
                    <a:pt x="369" y="0"/>
                  </a:cubicBezTo>
                  <a:cubicBezTo>
                    <a:pt x="-276" y="215"/>
                    <a:pt x="-61" y="3119"/>
                    <a:pt x="907" y="3657"/>
                  </a:cubicBezTo>
                  <a:cubicBezTo>
                    <a:pt x="1444" y="3980"/>
                    <a:pt x="1982" y="3227"/>
                    <a:pt x="1552" y="1936"/>
                  </a:cubicBezTo>
                  <a:lnTo>
                    <a:pt x="1552" y="1936"/>
                  </a:lnTo>
                  <a:cubicBezTo>
                    <a:pt x="1444" y="1183"/>
                    <a:pt x="799" y="0"/>
                    <a:pt x="3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0" name="任意多边形: 形状 277">
              <a:extLst>
                <a:ext uri="{FF2B5EF4-FFF2-40B4-BE49-F238E27FC236}">
                  <a16:creationId xmlns:a16="http://schemas.microsoft.com/office/drawing/2014/main" xmlns="" id="{976D7B90-FBA2-42EC-9728-B4B60E77451B}"/>
                </a:ext>
              </a:extLst>
            </p:cNvPr>
            <p:cNvSpPr/>
            <p:nvPr/>
          </p:nvSpPr>
          <p:spPr>
            <a:xfrm>
              <a:off x="164113" y="217740"/>
              <a:ext cx="14777" cy="15449"/>
            </a:xfrm>
            <a:custGeom>
              <a:avLst/>
              <a:gdLst>
                <a:gd name="connsiteX0" fmla="*/ 30 w 3497"/>
                <a:gd name="connsiteY0" fmla="*/ 0 h 3656"/>
                <a:gd name="connsiteX1" fmla="*/ 3257 w 3497"/>
                <a:gd name="connsiteY1" fmla="*/ 3657 h 3656"/>
                <a:gd name="connsiteX2" fmla="*/ 2611 w 3497"/>
                <a:gd name="connsiteY2" fmla="*/ 1936 h 3656"/>
                <a:gd name="connsiteX3" fmla="*/ 2611 w 3497"/>
                <a:gd name="connsiteY3" fmla="*/ 1936 h 3656"/>
                <a:gd name="connsiteX4" fmla="*/ 30 w 3497"/>
                <a:gd name="connsiteY4" fmla="*/ 0 h 3656"/>
                <a:gd name="connsiteX5" fmla="*/ 30 w 3497"/>
                <a:gd name="connsiteY5" fmla="*/ 0 h 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7" h="3656">
                  <a:moveTo>
                    <a:pt x="30" y="0"/>
                  </a:moveTo>
                  <a:cubicBezTo>
                    <a:pt x="-293" y="430"/>
                    <a:pt x="2073" y="3657"/>
                    <a:pt x="3257" y="3657"/>
                  </a:cubicBezTo>
                  <a:cubicBezTo>
                    <a:pt x="3687" y="3657"/>
                    <a:pt x="3579" y="3012"/>
                    <a:pt x="2611" y="1936"/>
                  </a:cubicBezTo>
                  <a:lnTo>
                    <a:pt x="2611" y="1936"/>
                  </a:lnTo>
                  <a:cubicBezTo>
                    <a:pt x="1858" y="1076"/>
                    <a:pt x="568" y="0"/>
                    <a:pt x="30" y="0"/>
                  </a:cubicBezTo>
                  <a:cubicBezTo>
                    <a:pt x="137" y="0"/>
                    <a:pt x="30" y="0"/>
                    <a:pt x="3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1" name="任意多边形: 形状 278">
              <a:extLst>
                <a:ext uri="{FF2B5EF4-FFF2-40B4-BE49-F238E27FC236}">
                  <a16:creationId xmlns:a16="http://schemas.microsoft.com/office/drawing/2014/main" xmlns="" id="{333279E5-71CF-43F7-88F1-18D0F102482C}"/>
                </a:ext>
              </a:extLst>
            </p:cNvPr>
            <p:cNvSpPr/>
            <p:nvPr/>
          </p:nvSpPr>
          <p:spPr>
            <a:xfrm>
              <a:off x="183775" y="216832"/>
              <a:ext cx="23608" cy="15039"/>
            </a:xfrm>
            <a:custGeom>
              <a:avLst/>
              <a:gdLst>
                <a:gd name="connsiteX0" fmla="*/ 3874 w 5587"/>
                <a:gd name="connsiteY0" fmla="*/ 1828 h 3559"/>
                <a:gd name="connsiteX1" fmla="*/ 3874 w 5587"/>
                <a:gd name="connsiteY1" fmla="*/ 1828 h 3559"/>
                <a:gd name="connsiteX2" fmla="*/ 109 w 5587"/>
                <a:gd name="connsiteY2" fmla="*/ 0 h 3559"/>
                <a:gd name="connsiteX3" fmla="*/ 2 w 5587"/>
                <a:gd name="connsiteY3" fmla="*/ 0 h 3559"/>
                <a:gd name="connsiteX4" fmla="*/ 5487 w 5587"/>
                <a:gd name="connsiteY4" fmla="*/ 3549 h 3559"/>
                <a:gd name="connsiteX5" fmla="*/ 3874 w 5587"/>
                <a:gd name="connsiteY5" fmla="*/ 1828 h 3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 h="3559">
                  <a:moveTo>
                    <a:pt x="3874" y="1828"/>
                  </a:moveTo>
                  <a:lnTo>
                    <a:pt x="3874" y="1828"/>
                  </a:lnTo>
                  <a:cubicBezTo>
                    <a:pt x="2691" y="968"/>
                    <a:pt x="755" y="0"/>
                    <a:pt x="109" y="0"/>
                  </a:cubicBezTo>
                  <a:cubicBezTo>
                    <a:pt x="109" y="0"/>
                    <a:pt x="2" y="0"/>
                    <a:pt x="2" y="0"/>
                  </a:cubicBezTo>
                  <a:cubicBezTo>
                    <a:pt x="-106" y="538"/>
                    <a:pt x="4842" y="3764"/>
                    <a:pt x="5487" y="3549"/>
                  </a:cubicBezTo>
                  <a:cubicBezTo>
                    <a:pt x="5810" y="3442"/>
                    <a:pt x="5380" y="2796"/>
                    <a:pt x="3874"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2" name="任意多边形: 形状 279">
              <a:extLst>
                <a:ext uri="{FF2B5EF4-FFF2-40B4-BE49-F238E27FC236}">
                  <a16:creationId xmlns:a16="http://schemas.microsoft.com/office/drawing/2014/main" xmlns="" id="{652B5D33-007F-41CE-BABE-DBE023162CDA}"/>
                </a:ext>
              </a:extLst>
            </p:cNvPr>
            <p:cNvSpPr/>
            <p:nvPr/>
          </p:nvSpPr>
          <p:spPr>
            <a:xfrm>
              <a:off x="203779" y="215923"/>
              <a:ext cx="32723" cy="14249"/>
            </a:xfrm>
            <a:custGeom>
              <a:avLst/>
              <a:gdLst>
                <a:gd name="connsiteX0" fmla="*/ 0 w 7744"/>
                <a:gd name="connsiteY0" fmla="*/ 0 h 3372"/>
                <a:gd name="connsiteX1" fmla="*/ 7744 w 7744"/>
                <a:gd name="connsiteY1" fmla="*/ 3334 h 3372"/>
                <a:gd name="connsiteX2" fmla="*/ 5055 w 7744"/>
                <a:gd name="connsiteY2" fmla="*/ 1721 h 3372"/>
                <a:gd name="connsiteX3" fmla="*/ 0 w 7744"/>
                <a:gd name="connsiteY3" fmla="*/ 0 h 3372"/>
                <a:gd name="connsiteX4" fmla="*/ 0 w 7744"/>
                <a:gd name="connsiteY4" fmla="*/ 0 h 3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3372">
                  <a:moveTo>
                    <a:pt x="0" y="0"/>
                  </a:moveTo>
                  <a:cubicBezTo>
                    <a:pt x="323" y="430"/>
                    <a:pt x="7314" y="3764"/>
                    <a:pt x="7744" y="3334"/>
                  </a:cubicBezTo>
                  <a:cubicBezTo>
                    <a:pt x="7636" y="3012"/>
                    <a:pt x="6238" y="2259"/>
                    <a:pt x="5055" y="1721"/>
                  </a:cubicBezTo>
                  <a:cubicBezTo>
                    <a:pt x="3119" y="968"/>
                    <a:pt x="645" y="0"/>
                    <a:pt x="0" y="0"/>
                  </a:cubicBezTo>
                  <a:cubicBezTo>
                    <a:pt x="0" y="0"/>
                    <a:pt x="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3" name="任意多边形: 形状 280">
              <a:extLst>
                <a:ext uri="{FF2B5EF4-FFF2-40B4-BE49-F238E27FC236}">
                  <a16:creationId xmlns:a16="http://schemas.microsoft.com/office/drawing/2014/main" xmlns="" id="{1A526AF7-E7B2-42F3-A5F2-2930587FDFFE}"/>
                </a:ext>
              </a:extLst>
            </p:cNvPr>
            <p:cNvSpPr/>
            <p:nvPr/>
          </p:nvSpPr>
          <p:spPr>
            <a:xfrm>
              <a:off x="222866" y="214559"/>
              <a:ext cx="41356" cy="13780"/>
            </a:xfrm>
            <a:custGeom>
              <a:avLst/>
              <a:gdLst>
                <a:gd name="connsiteX0" fmla="*/ 6131 w 9787"/>
                <a:gd name="connsiteY0" fmla="*/ 1721 h 3261"/>
                <a:gd name="connsiteX1" fmla="*/ 0 w 9787"/>
                <a:gd name="connsiteY1" fmla="*/ 0 h 3261"/>
                <a:gd name="connsiteX2" fmla="*/ 0 w 9787"/>
                <a:gd name="connsiteY2" fmla="*/ 0 h 3261"/>
                <a:gd name="connsiteX3" fmla="*/ 9788 w 9787"/>
                <a:gd name="connsiteY3" fmla="*/ 3227 h 3261"/>
                <a:gd name="connsiteX4" fmla="*/ 6131 w 9787"/>
                <a:gd name="connsiteY4" fmla="*/ 1721 h 3261"/>
                <a:gd name="connsiteX5" fmla="*/ 6131 w 9787"/>
                <a:gd name="connsiteY5" fmla="*/ 1721 h 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87" h="3261">
                  <a:moveTo>
                    <a:pt x="6131" y="1721"/>
                  </a:moveTo>
                  <a:cubicBezTo>
                    <a:pt x="3549" y="860"/>
                    <a:pt x="538" y="0"/>
                    <a:pt x="0" y="0"/>
                  </a:cubicBezTo>
                  <a:cubicBezTo>
                    <a:pt x="0" y="0"/>
                    <a:pt x="0" y="0"/>
                    <a:pt x="0" y="0"/>
                  </a:cubicBezTo>
                  <a:cubicBezTo>
                    <a:pt x="108" y="0"/>
                    <a:pt x="9250" y="3657"/>
                    <a:pt x="9788" y="3227"/>
                  </a:cubicBezTo>
                  <a:cubicBezTo>
                    <a:pt x="9680" y="3012"/>
                    <a:pt x="7744" y="2259"/>
                    <a:pt x="6131" y="1721"/>
                  </a:cubicBezTo>
                  <a:lnTo>
                    <a:pt x="6131" y="172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364" name="任意多边形: 形状 282">
              <a:extLst>
                <a:ext uri="{FF2B5EF4-FFF2-40B4-BE49-F238E27FC236}">
                  <a16:creationId xmlns:a16="http://schemas.microsoft.com/office/drawing/2014/main" xmlns="" id="{E5670F66-59C0-40A7-9DB0-9022C3BAE700}"/>
                </a:ext>
              </a:extLst>
            </p:cNvPr>
            <p:cNvSpPr/>
            <p:nvPr/>
          </p:nvSpPr>
          <p:spPr>
            <a:xfrm>
              <a:off x="241501" y="213308"/>
              <a:ext cx="49993" cy="13518"/>
            </a:xfrm>
            <a:custGeom>
              <a:avLst/>
              <a:gdLst>
                <a:gd name="connsiteX0" fmla="*/ 0 w 11831"/>
                <a:gd name="connsiteY0" fmla="*/ 81 h 3199"/>
                <a:gd name="connsiteX1" fmla="*/ 11831 w 11831"/>
                <a:gd name="connsiteY1" fmla="*/ 3200 h 3199"/>
                <a:gd name="connsiteX2" fmla="*/ 11831 w 11831"/>
                <a:gd name="connsiteY2" fmla="*/ 3200 h 3199"/>
                <a:gd name="connsiteX3" fmla="*/ 7206 w 11831"/>
                <a:gd name="connsiteY3" fmla="*/ 1694 h 3199"/>
                <a:gd name="connsiteX4" fmla="*/ 0 w 11831"/>
                <a:gd name="connsiteY4" fmla="*/ 81 h 3199"/>
                <a:gd name="connsiteX5" fmla="*/ 0 w 11831"/>
                <a:gd name="connsiteY5" fmla="*/ 81 h 3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31" h="3199">
                  <a:moveTo>
                    <a:pt x="0" y="81"/>
                  </a:moveTo>
                  <a:cubicBezTo>
                    <a:pt x="538" y="296"/>
                    <a:pt x="10540" y="3200"/>
                    <a:pt x="11831" y="3200"/>
                  </a:cubicBezTo>
                  <a:cubicBezTo>
                    <a:pt x="11831" y="3200"/>
                    <a:pt x="11831" y="3200"/>
                    <a:pt x="11831" y="3200"/>
                  </a:cubicBezTo>
                  <a:cubicBezTo>
                    <a:pt x="11401" y="2877"/>
                    <a:pt x="9035" y="2232"/>
                    <a:pt x="7206" y="1694"/>
                  </a:cubicBezTo>
                  <a:cubicBezTo>
                    <a:pt x="4195" y="834"/>
                    <a:pt x="645" y="-27"/>
                    <a:pt x="0" y="81"/>
                  </a:cubicBezTo>
                  <a:cubicBezTo>
                    <a:pt x="0" y="-27"/>
                    <a:pt x="0"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5" name="任意多边形: 形状 283">
              <a:extLst>
                <a:ext uri="{FF2B5EF4-FFF2-40B4-BE49-F238E27FC236}">
                  <a16:creationId xmlns:a16="http://schemas.microsoft.com/office/drawing/2014/main" xmlns="" id="{397EF973-70E9-4255-8F36-42C166DEEB75}"/>
                </a:ext>
              </a:extLst>
            </p:cNvPr>
            <p:cNvSpPr/>
            <p:nvPr/>
          </p:nvSpPr>
          <p:spPr>
            <a:xfrm>
              <a:off x="258771" y="211833"/>
              <a:ext cx="58174" cy="12364"/>
            </a:xfrm>
            <a:custGeom>
              <a:avLst/>
              <a:gdLst>
                <a:gd name="connsiteX0" fmla="*/ 13767 w 13767"/>
                <a:gd name="connsiteY0" fmla="*/ 2904 h 2926"/>
                <a:gd name="connsiteX1" fmla="*/ 8282 w 13767"/>
                <a:gd name="connsiteY1" fmla="*/ 1506 h 2926"/>
                <a:gd name="connsiteX2" fmla="*/ 0 w 13767"/>
                <a:gd name="connsiteY2" fmla="*/ 0 h 2926"/>
                <a:gd name="connsiteX3" fmla="*/ 13767 w 13767"/>
                <a:gd name="connsiteY3" fmla="*/ 2904 h 2926"/>
              </a:gdLst>
              <a:ahLst/>
              <a:cxnLst>
                <a:cxn ang="0">
                  <a:pos x="connsiteX0" y="connsiteY0"/>
                </a:cxn>
                <a:cxn ang="0">
                  <a:pos x="connsiteX1" y="connsiteY1"/>
                </a:cxn>
                <a:cxn ang="0">
                  <a:pos x="connsiteX2" y="connsiteY2"/>
                </a:cxn>
                <a:cxn ang="0">
                  <a:pos x="connsiteX3" y="connsiteY3"/>
                </a:cxn>
              </a:cxnLst>
              <a:rect l="l" t="t" r="r" b="b"/>
              <a:pathLst>
                <a:path w="13767" h="2926">
                  <a:moveTo>
                    <a:pt x="13767" y="2904"/>
                  </a:moveTo>
                  <a:cubicBezTo>
                    <a:pt x="13122" y="2581"/>
                    <a:pt x="10540" y="1936"/>
                    <a:pt x="8282" y="1506"/>
                  </a:cubicBezTo>
                  <a:cubicBezTo>
                    <a:pt x="4517" y="645"/>
                    <a:pt x="645" y="0"/>
                    <a:pt x="0" y="0"/>
                  </a:cubicBezTo>
                  <a:cubicBezTo>
                    <a:pt x="0" y="0"/>
                    <a:pt x="13122" y="3227"/>
                    <a:pt x="13767" y="29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6" name="任意多边形: 形状 284">
              <a:extLst>
                <a:ext uri="{FF2B5EF4-FFF2-40B4-BE49-F238E27FC236}">
                  <a16:creationId xmlns:a16="http://schemas.microsoft.com/office/drawing/2014/main" xmlns="" id="{1B6FD19A-DA9D-461C-9086-61EC7A9389B6}"/>
                </a:ext>
              </a:extLst>
            </p:cNvPr>
            <p:cNvSpPr/>
            <p:nvPr/>
          </p:nvSpPr>
          <p:spPr>
            <a:xfrm>
              <a:off x="274224" y="210016"/>
              <a:ext cx="65446" cy="11861"/>
            </a:xfrm>
            <a:custGeom>
              <a:avLst/>
              <a:gdLst>
                <a:gd name="connsiteX0" fmla="*/ 15488 w 15488"/>
                <a:gd name="connsiteY0" fmla="*/ 2796 h 2807"/>
                <a:gd name="connsiteX1" fmla="*/ 9142 w 15488"/>
                <a:gd name="connsiteY1" fmla="*/ 1398 h 2807"/>
                <a:gd name="connsiteX2" fmla="*/ 0 w 15488"/>
                <a:gd name="connsiteY2" fmla="*/ 0 h 2807"/>
                <a:gd name="connsiteX3" fmla="*/ 15488 w 15488"/>
                <a:gd name="connsiteY3" fmla="*/ 2796 h 2807"/>
              </a:gdLst>
              <a:ahLst/>
              <a:cxnLst>
                <a:cxn ang="0">
                  <a:pos x="connsiteX0" y="connsiteY0"/>
                </a:cxn>
                <a:cxn ang="0">
                  <a:pos x="connsiteX1" y="connsiteY1"/>
                </a:cxn>
                <a:cxn ang="0">
                  <a:pos x="connsiteX2" y="connsiteY2"/>
                </a:cxn>
                <a:cxn ang="0">
                  <a:pos x="connsiteX3" y="connsiteY3"/>
                </a:cxn>
              </a:cxnLst>
              <a:rect l="l" t="t" r="r" b="b"/>
              <a:pathLst>
                <a:path w="15488" h="2807">
                  <a:moveTo>
                    <a:pt x="15488" y="2796"/>
                  </a:moveTo>
                  <a:cubicBezTo>
                    <a:pt x="14735" y="2474"/>
                    <a:pt x="11724" y="1936"/>
                    <a:pt x="9142" y="1398"/>
                  </a:cubicBezTo>
                  <a:cubicBezTo>
                    <a:pt x="4948" y="645"/>
                    <a:pt x="538" y="0"/>
                    <a:pt x="0" y="0"/>
                  </a:cubicBezTo>
                  <a:cubicBezTo>
                    <a:pt x="108" y="108"/>
                    <a:pt x="15058" y="3012"/>
                    <a:pt x="15488" y="27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7" name="任意多边形: 形状 285">
              <a:extLst>
                <a:ext uri="{FF2B5EF4-FFF2-40B4-BE49-F238E27FC236}">
                  <a16:creationId xmlns:a16="http://schemas.microsoft.com/office/drawing/2014/main" xmlns="" id="{013573DF-7E7D-4AB2-9322-3E4D2723AC64}"/>
                </a:ext>
              </a:extLst>
            </p:cNvPr>
            <p:cNvSpPr/>
            <p:nvPr/>
          </p:nvSpPr>
          <p:spPr>
            <a:xfrm>
              <a:off x="287860" y="208651"/>
              <a:ext cx="71806" cy="10919"/>
            </a:xfrm>
            <a:custGeom>
              <a:avLst/>
              <a:gdLst>
                <a:gd name="connsiteX0" fmla="*/ 0 w 16993"/>
                <a:gd name="connsiteY0" fmla="*/ 0 h 2584"/>
                <a:gd name="connsiteX1" fmla="*/ 16994 w 16993"/>
                <a:gd name="connsiteY1" fmla="*/ 2581 h 2584"/>
                <a:gd name="connsiteX2" fmla="*/ 9895 w 16993"/>
                <a:gd name="connsiteY2" fmla="*/ 1291 h 2584"/>
                <a:gd name="connsiteX3" fmla="*/ 0 w 16993"/>
                <a:gd name="connsiteY3" fmla="*/ 0 h 2584"/>
                <a:gd name="connsiteX4" fmla="*/ 0 w 16993"/>
                <a:gd name="connsiteY4" fmla="*/ 0 h 2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2584">
                  <a:moveTo>
                    <a:pt x="0" y="0"/>
                  </a:moveTo>
                  <a:cubicBezTo>
                    <a:pt x="108" y="0"/>
                    <a:pt x="16133" y="2689"/>
                    <a:pt x="16994" y="2581"/>
                  </a:cubicBezTo>
                  <a:cubicBezTo>
                    <a:pt x="16133" y="2366"/>
                    <a:pt x="13229" y="1828"/>
                    <a:pt x="9895" y="1291"/>
                  </a:cubicBezTo>
                  <a:cubicBezTo>
                    <a:pt x="5701" y="645"/>
                    <a:pt x="968" y="0"/>
                    <a:pt x="0" y="0"/>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368" name="任意多边形: 形状 286">
              <a:extLst>
                <a:ext uri="{FF2B5EF4-FFF2-40B4-BE49-F238E27FC236}">
                  <a16:creationId xmlns:a16="http://schemas.microsoft.com/office/drawing/2014/main" xmlns="" id="{384A4D63-C4A7-41F3-BDB8-032BA0A16E4C}"/>
                </a:ext>
              </a:extLst>
            </p:cNvPr>
            <p:cNvSpPr/>
            <p:nvPr/>
          </p:nvSpPr>
          <p:spPr>
            <a:xfrm>
              <a:off x="299223" y="206834"/>
              <a:ext cx="78169" cy="10010"/>
            </a:xfrm>
            <a:custGeom>
              <a:avLst/>
              <a:gdLst>
                <a:gd name="connsiteX0" fmla="*/ 18500 w 18499"/>
                <a:gd name="connsiteY0" fmla="*/ 2366 h 2369"/>
                <a:gd name="connsiteX1" fmla="*/ 10648 w 18499"/>
                <a:gd name="connsiteY1" fmla="*/ 1183 h 2369"/>
                <a:gd name="connsiteX2" fmla="*/ 0 w 18499"/>
                <a:gd name="connsiteY2" fmla="*/ 0 h 2369"/>
                <a:gd name="connsiteX3" fmla="*/ 18500 w 18499"/>
                <a:gd name="connsiteY3" fmla="*/ 2366 h 2369"/>
              </a:gdLst>
              <a:ahLst/>
              <a:cxnLst>
                <a:cxn ang="0">
                  <a:pos x="connsiteX0" y="connsiteY0"/>
                </a:cxn>
                <a:cxn ang="0">
                  <a:pos x="connsiteX1" y="connsiteY1"/>
                </a:cxn>
                <a:cxn ang="0">
                  <a:pos x="connsiteX2" y="connsiteY2"/>
                </a:cxn>
                <a:cxn ang="0">
                  <a:pos x="connsiteX3" y="connsiteY3"/>
                </a:cxn>
              </a:cxnLst>
              <a:rect l="l" t="t" r="r" b="b"/>
              <a:pathLst>
                <a:path w="18499" h="2369">
                  <a:moveTo>
                    <a:pt x="18500" y="2366"/>
                  </a:moveTo>
                  <a:cubicBezTo>
                    <a:pt x="17962" y="2151"/>
                    <a:pt x="14520" y="1613"/>
                    <a:pt x="10648" y="1183"/>
                  </a:cubicBezTo>
                  <a:cubicBezTo>
                    <a:pt x="6131" y="538"/>
                    <a:pt x="1076" y="0"/>
                    <a:pt x="0" y="0"/>
                  </a:cubicBezTo>
                  <a:cubicBezTo>
                    <a:pt x="108" y="0"/>
                    <a:pt x="17962" y="2474"/>
                    <a:pt x="18500"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9" name="任意多边形: 形状 287">
              <a:extLst>
                <a:ext uri="{FF2B5EF4-FFF2-40B4-BE49-F238E27FC236}">
                  <a16:creationId xmlns:a16="http://schemas.microsoft.com/office/drawing/2014/main" xmlns="" id="{9A217478-2662-4039-BD0A-281911AEF564}"/>
                </a:ext>
              </a:extLst>
            </p:cNvPr>
            <p:cNvSpPr/>
            <p:nvPr/>
          </p:nvSpPr>
          <p:spPr>
            <a:xfrm>
              <a:off x="309677" y="205013"/>
              <a:ext cx="82716" cy="9089"/>
            </a:xfrm>
            <a:custGeom>
              <a:avLst/>
              <a:gdLst>
                <a:gd name="connsiteX0" fmla="*/ 19575 w 19575"/>
                <a:gd name="connsiteY0" fmla="*/ 2151 h 2151"/>
                <a:gd name="connsiteX1" fmla="*/ 11186 w 19575"/>
                <a:gd name="connsiteY1" fmla="*/ 1076 h 2151"/>
                <a:gd name="connsiteX2" fmla="*/ 0 w 19575"/>
                <a:gd name="connsiteY2" fmla="*/ 0 h 2151"/>
                <a:gd name="connsiteX3" fmla="*/ 19575 w 19575"/>
                <a:gd name="connsiteY3" fmla="*/ 2151 h 2151"/>
              </a:gdLst>
              <a:ahLst/>
              <a:cxnLst>
                <a:cxn ang="0">
                  <a:pos x="connsiteX0" y="connsiteY0"/>
                </a:cxn>
                <a:cxn ang="0">
                  <a:pos x="connsiteX1" y="connsiteY1"/>
                </a:cxn>
                <a:cxn ang="0">
                  <a:pos x="connsiteX2" y="connsiteY2"/>
                </a:cxn>
                <a:cxn ang="0">
                  <a:pos x="connsiteX3" y="connsiteY3"/>
                </a:cxn>
              </a:cxnLst>
              <a:rect l="l" t="t" r="r" b="b"/>
              <a:pathLst>
                <a:path w="19575" h="2151">
                  <a:moveTo>
                    <a:pt x="19575" y="2151"/>
                  </a:moveTo>
                  <a:cubicBezTo>
                    <a:pt x="18930" y="1936"/>
                    <a:pt x="15165" y="1506"/>
                    <a:pt x="11186" y="1076"/>
                  </a:cubicBezTo>
                  <a:cubicBezTo>
                    <a:pt x="6023" y="538"/>
                    <a:pt x="968" y="0"/>
                    <a:pt x="0" y="0"/>
                  </a:cubicBezTo>
                  <a:cubicBezTo>
                    <a:pt x="108" y="0"/>
                    <a:pt x="18500" y="2151"/>
                    <a:pt x="19575" y="215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6" name="任意多边形: 形状 288">
              <a:extLst>
                <a:ext uri="{FF2B5EF4-FFF2-40B4-BE49-F238E27FC236}">
                  <a16:creationId xmlns:a16="http://schemas.microsoft.com/office/drawing/2014/main" xmlns="" id="{4DCCFE6E-2F72-4FCE-ACD0-055B384A7F62}"/>
                </a:ext>
              </a:extLst>
            </p:cNvPr>
            <p:cNvSpPr/>
            <p:nvPr/>
          </p:nvSpPr>
          <p:spPr>
            <a:xfrm>
              <a:off x="318310" y="202744"/>
              <a:ext cx="86350" cy="8198"/>
            </a:xfrm>
            <a:custGeom>
              <a:avLst/>
              <a:gdLst>
                <a:gd name="connsiteX0" fmla="*/ 20436 w 20435"/>
                <a:gd name="connsiteY0" fmla="*/ 1936 h 1940"/>
                <a:gd name="connsiteX1" fmla="*/ 11616 w 20435"/>
                <a:gd name="connsiteY1" fmla="*/ 968 h 1940"/>
                <a:gd name="connsiteX2" fmla="*/ 11616 w 20435"/>
                <a:gd name="connsiteY2" fmla="*/ 968 h 1940"/>
                <a:gd name="connsiteX3" fmla="*/ 0 w 20435"/>
                <a:gd name="connsiteY3" fmla="*/ 0 h 1940"/>
                <a:gd name="connsiteX4" fmla="*/ 20436 w 20435"/>
                <a:gd name="connsiteY4" fmla="*/ 1936 h 1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1940">
                  <a:moveTo>
                    <a:pt x="20436" y="1936"/>
                  </a:moveTo>
                  <a:cubicBezTo>
                    <a:pt x="19790" y="1828"/>
                    <a:pt x="16241" y="1398"/>
                    <a:pt x="11616" y="968"/>
                  </a:cubicBezTo>
                  <a:lnTo>
                    <a:pt x="11616" y="968"/>
                  </a:lnTo>
                  <a:cubicBezTo>
                    <a:pt x="6346" y="430"/>
                    <a:pt x="968" y="0"/>
                    <a:pt x="0" y="0"/>
                  </a:cubicBezTo>
                  <a:cubicBezTo>
                    <a:pt x="0" y="0"/>
                    <a:pt x="19575" y="2044"/>
                    <a:pt x="20436"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7" name="任意多边形: 形状 289">
              <a:extLst>
                <a:ext uri="{FF2B5EF4-FFF2-40B4-BE49-F238E27FC236}">
                  <a16:creationId xmlns:a16="http://schemas.microsoft.com/office/drawing/2014/main" xmlns="" id="{29A6C56B-F415-4530-873F-6556BD05F074}"/>
                </a:ext>
              </a:extLst>
            </p:cNvPr>
            <p:cNvSpPr/>
            <p:nvPr/>
          </p:nvSpPr>
          <p:spPr>
            <a:xfrm>
              <a:off x="324217" y="200470"/>
              <a:ext cx="89532" cy="7724"/>
            </a:xfrm>
            <a:custGeom>
              <a:avLst/>
              <a:gdLst>
                <a:gd name="connsiteX0" fmla="*/ 21188 w 21188"/>
                <a:gd name="connsiteY0" fmla="*/ 1828 h 1828"/>
                <a:gd name="connsiteX1" fmla="*/ 11939 w 21188"/>
                <a:gd name="connsiteY1" fmla="*/ 860 h 1828"/>
                <a:gd name="connsiteX2" fmla="*/ 0 w 21188"/>
                <a:gd name="connsiteY2" fmla="*/ 0 h 1828"/>
                <a:gd name="connsiteX3" fmla="*/ 21188 w 21188"/>
                <a:gd name="connsiteY3" fmla="*/ 1828 h 1828"/>
              </a:gdLst>
              <a:ahLst/>
              <a:cxnLst>
                <a:cxn ang="0">
                  <a:pos x="connsiteX0" y="connsiteY0"/>
                </a:cxn>
                <a:cxn ang="0">
                  <a:pos x="connsiteX1" y="connsiteY1"/>
                </a:cxn>
                <a:cxn ang="0">
                  <a:pos x="connsiteX2" y="connsiteY2"/>
                </a:cxn>
                <a:cxn ang="0">
                  <a:pos x="connsiteX3" y="connsiteY3"/>
                </a:cxn>
              </a:cxnLst>
              <a:rect l="l" t="t" r="r" b="b"/>
              <a:pathLst>
                <a:path w="21188" h="1828">
                  <a:moveTo>
                    <a:pt x="21188" y="1828"/>
                  </a:moveTo>
                  <a:cubicBezTo>
                    <a:pt x="20436" y="1721"/>
                    <a:pt x="16671" y="1291"/>
                    <a:pt x="11939" y="860"/>
                  </a:cubicBezTo>
                  <a:cubicBezTo>
                    <a:pt x="6453" y="430"/>
                    <a:pt x="968" y="0"/>
                    <a:pt x="0" y="0"/>
                  </a:cubicBezTo>
                  <a:cubicBezTo>
                    <a:pt x="108" y="108"/>
                    <a:pt x="20543" y="1828"/>
                    <a:pt x="21188"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8" name="任意多边形: 形状 290">
              <a:extLst>
                <a:ext uri="{FF2B5EF4-FFF2-40B4-BE49-F238E27FC236}">
                  <a16:creationId xmlns:a16="http://schemas.microsoft.com/office/drawing/2014/main" xmlns="" id="{6309CD19-DA0D-4258-B0B3-94A78016626E}"/>
                </a:ext>
              </a:extLst>
            </p:cNvPr>
            <p:cNvSpPr/>
            <p:nvPr/>
          </p:nvSpPr>
          <p:spPr>
            <a:xfrm>
              <a:off x="328307" y="198653"/>
              <a:ext cx="91805" cy="6385"/>
            </a:xfrm>
            <a:custGeom>
              <a:avLst/>
              <a:gdLst>
                <a:gd name="connsiteX0" fmla="*/ 21726 w 21726"/>
                <a:gd name="connsiteY0" fmla="*/ 1506 h 1511"/>
                <a:gd name="connsiteX1" fmla="*/ 12154 w 21726"/>
                <a:gd name="connsiteY1" fmla="*/ 645 h 1511"/>
                <a:gd name="connsiteX2" fmla="*/ 0 w 21726"/>
                <a:gd name="connsiteY2" fmla="*/ 0 h 1511"/>
                <a:gd name="connsiteX3" fmla="*/ 21726 w 21726"/>
                <a:gd name="connsiteY3" fmla="*/ 1506 h 1511"/>
              </a:gdLst>
              <a:ahLst/>
              <a:cxnLst>
                <a:cxn ang="0">
                  <a:pos x="connsiteX0" y="connsiteY0"/>
                </a:cxn>
                <a:cxn ang="0">
                  <a:pos x="connsiteX1" y="connsiteY1"/>
                </a:cxn>
                <a:cxn ang="0">
                  <a:pos x="connsiteX2" y="connsiteY2"/>
                </a:cxn>
                <a:cxn ang="0">
                  <a:pos x="connsiteX3" y="connsiteY3"/>
                </a:cxn>
              </a:cxnLst>
              <a:rect l="l" t="t" r="r" b="b"/>
              <a:pathLst>
                <a:path w="21726" h="1511">
                  <a:moveTo>
                    <a:pt x="21726" y="1506"/>
                  </a:moveTo>
                  <a:cubicBezTo>
                    <a:pt x="20866" y="1398"/>
                    <a:pt x="16994" y="1076"/>
                    <a:pt x="12154" y="645"/>
                  </a:cubicBezTo>
                  <a:cubicBezTo>
                    <a:pt x="6561" y="215"/>
                    <a:pt x="968" y="0"/>
                    <a:pt x="0" y="0"/>
                  </a:cubicBezTo>
                  <a:cubicBezTo>
                    <a:pt x="215" y="108"/>
                    <a:pt x="21188" y="1613"/>
                    <a:pt x="21726" y="15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9" name="任意多边形: 形状 291">
              <a:extLst>
                <a:ext uri="{FF2B5EF4-FFF2-40B4-BE49-F238E27FC236}">
                  <a16:creationId xmlns:a16="http://schemas.microsoft.com/office/drawing/2014/main" xmlns="" id="{23757502-847E-4512-BA2A-EB955732F17A}"/>
                </a:ext>
              </a:extLst>
            </p:cNvPr>
            <p:cNvSpPr/>
            <p:nvPr/>
          </p:nvSpPr>
          <p:spPr>
            <a:xfrm>
              <a:off x="331037" y="196832"/>
              <a:ext cx="92714" cy="5451"/>
            </a:xfrm>
            <a:custGeom>
              <a:avLst/>
              <a:gdLst>
                <a:gd name="connsiteX0" fmla="*/ 12261 w 21941"/>
                <a:gd name="connsiteY0" fmla="*/ 538 h 1290"/>
                <a:gd name="connsiteX1" fmla="*/ 0 w 21941"/>
                <a:gd name="connsiteY1" fmla="*/ 0 h 1290"/>
                <a:gd name="connsiteX2" fmla="*/ 21941 w 21941"/>
                <a:gd name="connsiteY2" fmla="*/ 1291 h 1290"/>
                <a:gd name="connsiteX3" fmla="*/ 12261 w 21941"/>
                <a:gd name="connsiteY3" fmla="*/ 538 h 1290"/>
              </a:gdLst>
              <a:ahLst/>
              <a:cxnLst>
                <a:cxn ang="0">
                  <a:pos x="connsiteX0" y="connsiteY0"/>
                </a:cxn>
                <a:cxn ang="0">
                  <a:pos x="connsiteX1" y="connsiteY1"/>
                </a:cxn>
                <a:cxn ang="0">
                  <a:pos x="connsiteX2" y="connsiteY2"/>
                </a:cxn>
                <a:cxn ang="0">
                  <a:pos x="connsiteX3" y="connsiteY3"/>
                </a:cxn>
              </a:cxnLst>
              <a:rect l="l" t="t" r="r" b="b"/>
              <a:pathLst>
                <a:path w="21941" h="1290">
                  <a:moveTo>
                    <a:pt x="12261" y="538"/>
                  </a:moveTo>
                  <a:cubicBezTo>
                    <a:pt x="6238" y="215"/>
                    <a:pt x="860" y="0"/>
                    <a:pt x="0" y="0"/>
                  </a:cubicBezTo>
                  <a:cubicBezTo>
                    <a:pt x="108" y="0"/>
                    <a:pt x="21404" y="1291"/>
                    <a:pt x="21941" y="1291"/>
                  </a:cubicBezTo>
                  <a:cubicBezTo>
                    <a:pt x="21081" y="1183"/>
                    <a:pt x="17101" y="860"/>
                    <a:pt x="12261"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0" name="任意多边形: 形状 297">
              <a:extLst>
                <a:ext uri="{FF2B5EF4-FFF2-40B4-BE49-F238E27FC236}">
                  <a16:creationId xmlns:a16="http://schemas.microsoft.com/office/drawing/2014/main" xmlns="" id="{C6BCF827-2132-45CF-A797-0ECC4D94C90A}"/>
                </a:ext>
              </a:extLst>
            </p:cNvPr>
            <p:cNvSpPr/>
            <p:nvPr/>
          </p:nvSpPr>
          <p:spPr>
            <a:xfrm>
              <a:off x="331489" y="195015"/>
              <a:ext cx="92714" cy="4543"/>
            </a:xfrm>
            <a:custGeom>
              <a:avLst/>
              <a:gdLst>
                <a:gd name="connsiteX0" fmla="*/ 0 w 21941"/>
                <a:gd name="connsiteY0" fmla="*/ 0 h 1075"/>
                <a:gd name="connsiteX1" fmla="*/ 21941 w 21941"/>
                <a:gd name="connsiteY1" fmla="*/ 1076 h 1075"/>
                <a:gd name="connsiteX2" fmla="*/ 12154 w 21941"/>
                <a:gd name="connsiteY2" fmla="*/ 430 h 1075"/>
                <a:gd name="connsiteX3" fmla="*/ 0 w 21941"/>
                <a:gd name="connsiteY3" fmla="*/ 0 h 1075"/>
              </a:gdLst>
              <a:ahLst/>
              <a:cxnLst>
                <a:cxn ang="0">
                  <a:pos x="connsiteX0" y="connsiteY0"/>
                </a:cxn>
                <a:cxn ang="0">
                  <a:pos x="connsiteX1" y="connsiteY1"/>
                </a:cxn>
                <a:cxn ang="0">
                  <a:pos x="connsiteX2" y="connsiteY2"/>
                </a:cxn>
                <a:cxn ang="0">
                  <a:pos x="connsiteX3" y="connsiteY3"/>
                </a:cxn>
              </a:cxnLst>
              <a:rect l="l" t="t" r="r" b="b"/>
              <a:pathLst>
                <a:path w="21941" h="1075">
                  <a:moveTo>
                    <a:pt x="0" y="0"/>
                  </a:moveTo>
                  <a:cubicBezTo>
                    <a:pt x="107" y="0"/>
                    <a:pt x="21511" y="1076"/>
                    <a:pt x="21941" y="1076"/>
                  </a:cubicBezTo>
                  <a:cubicBezTo>
                    <a:pt x="20973" y="968"/>
                    <a:pt x="16886" y="645"/>
                    <a:pt x="12154" y="430"/>
                  </a:cubicBezTo>
                  <a:cubicBezTo>
                    <a:pt x="6238" y="108"/>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1" name="任意多边形: 形状 322">
              <a:extLst>
                <a:ext uri="{FF2B5EF4-FFF2-40B4-BE49-F238E27FC236}">
                  <a16:creationId xmlns:a16="http://schemas.microsoft.com/office/drawing/2014/main" xmlns="" id="{5DC3C8E8-1C02-4555-98D9-D3439C3E7867}"/>
                </a:ext>
              </a:extLst>
            </p:cNvPr>
            <p:cNvSpPr/>
            <p:nvPr/>
          </p:nvSpPr>
          <p:spPr>
            <a:xfrm>
              <a:off x="330129" y="192742"/>
              <a:ext cx="92258" cy="3634"/>
            </a:xfrm>
            <a:custGeom>
              <a:avLst/>
              <a:gdLst>
                <a:gd name="connsiteX0" fmla="*/ 0 w 21833"/>
                <a:gd name="connsiteY0" fmla="*/ 0 h 860"/>
                <a:gd name="connsiteX1" fmla="*/ 21834 w 21833"/>
                <a:gd name="connsiteY1" fmla="*/ 860 h 860"/>
                <a:gd name="connsiteX2" fmla="*/ 12046 w 21833"/>
                <a:gd name="connsiteY2" fmla="*/ 323 h 860"/>
                <a:gd name="connsiteX3" fmla="*/ 0 w 21833"/>
                <a:gd name="connsiteY3" fmla="*/ 0 h 860"/>
              </a:gdLst>
              <a:ahLst/>
              <a:cxnLst>
                <a:cxn ang="0">
                  <a:pos x="connsiteX0" y="connsiteY0"/>
                </a:cxn>
                <a:cxn ang="0">
                  <a:pos x="connsiteX1" y="connsiteY1"/>
                </a:cxn>
                <a:cxn ang="0">
                  <a:pos x="connsiteX2" y="connsiteY2"/>
                </a:cxn>
                <a:cxn ang="0">
                  <a:pos x="connsiteX3" y="connsiteY3"/>
                </a:cxn>
              </a:cxnLst>
              <a:rect l="l" t="t" r="r" b="b"/>
              <a:pathLst>
                <a:path w="21833" h="860">
                  <a:moveTo>
                    <a:pt x="0" y="0"/>
                  </a:moveTo>
                  <a:cubicBezTo>
                    <a:pt x="108" y="0"/>
                    <a:pt x="21404" y="860"/>
                    <a:pt x="21834" y="860"/>
                  </a:cubicBezTo>
                  <a:cubicBezTo>
                    <a:pt x="20758" y="753"/>
                    <a:pt x="16671" y="538"/>
                    <a:pt x="12046" y="323"/>
                  </a:cubicBezTo>
                  <a:cubicBezTo>
                    <a:pt x="6023" y="108"/>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2" name="任意多边形: 形状 323">
              <a:extLst>
                <a:ext uri="{FF2B5EF4-FFF2-40B4-BE49-F238E27FC236}">
                  <a16:creationId xmlns:a16="http://schemas.microsoft.com/office/drawing/2014/main" xmlns="" id="{52FC8BDD-65EC-484E-9114-39CFE49A0EFB}"/>
                </a:ext>
              </a:extLst>
            </p:cNvPr>
            <p:cNvSpPr/>
            <p:nvPr/>
          </p:nvSpPr>
          <p:spPr>
            <a:xfrm>
              <a:off x="326038" y="190925"/>
              <a:ext cx="89984" cy="2726"/>
            </a:xfrm>
            <a:custGeom>
              <a:avLst/>
              <a:gdLst>
                <a:gd name="connsiteX0" fmla="*/ 0 w 21295"/>
                <a:gd name="connsiteY0" fmla="*/ 0 h 645"/>
                <a:gd name="connsiteX1" fmla="*/ 21296 w 21295"/>
                <a:gd name="connsiteY1" fmla="*/ 645 h 645"/>
                <a:gd name="connsiteX2" fmla="*/ 11616 w 21295"/>
                <a:gd name="connsiteY2" fmla="*/ 215 h 645"/>
                <a:gd name="connsiteX3" fmla="*/ 0 w 21295"/>
                <a:gd name="connsiteY3" fmla="*/ 0 h 645"/>
              </a:gdLst>
              <a:ahLst/>
              <a:cxnLst>
                <a:cxn ang="0">
                  <a:pos x="connsiteX0" y="connsiteY0"/>
                </a:cxn>
                <a:cxn ang="0">
                  <a:pos x="connsiteX1" y="connsiteY1"/>
                </a:cxn>
                <a:cxn ang="0">
                  <a:pos x="connsiteX2" y="connsiteY2"/>
                </a:cxn>
                <a:cxn ang="0">
                  <a:pos x="connsiteX3" y="connsiteY3"/>
                </a:cxn>
              </a:cxnLst>
              <a:rect l="l" t="t" r="r" b="b"/>
              <a:pathLst>
                <a:path w="21295" h="645">
                  <a:moveTo>
                    <a:pt x="0" y="0"/>
                  </a:moveTo>
                  <a:cubicBezTo>
                    <a:pt x="108" y="0"/>
                    <a:pt x="20651" y="645"/>
                    <a:pt x="21296" y="645"/>
                  </a:cubicBezTo>
                  <a:cubicBezTo>
                    <a:pt x="20113" y="538"/>
                    <a:pt x="16241" y="323"/>
                    <a:pt x="11616" y="215"/>
                  </a:cubicBezTo>
                  <a:cubicBezTo>
                    <a:pt x="5700" y="108"/>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3" name="任意多边形: 形状 349">
              <a:extLst>
                <a:ext uri="{FF2B5EF4-FFF2-40B4-BE49-F238E27FC236}">
                  <a16:creationId xmlns:a16="http://schemas.microsoft.com/office/drawing/2014/main" xmlns="" id="{FE1B1B00-76DB-48B6-AC3A-8B233FF19760}"/>
                </a:ext>
              </a:extLst>
            </p:cNvPr>
            <p:cNvSpPr/>
            <p:nvPr/>
          </p:nvSpPr>
          <p:spPr>
            <a:xfrm>
              <a:off x="320127" y="189108"/>
              <a:ext cx="87259" cy="1817"/>
            </a:xfrm>
            <a:custGeom>
              <a:avLst/>
              <a:gdLst>
                <a:gd name="connsiteX0" fmla="*/ 0 w 20650"/>
                <a:gd name="connsiteY0" fmla="*/ 0 h 430"/>
                <a:gd name="connsiteX1" fmla="*/ 20651 w 20650"/>
                <a:gd name="connsiteY1" fmla="*/ 430 h 430"/>
                <a:gd name="connsiteX2" fmla="*/ 11186 w 20650"/>
                <a:gd name="connsiteY2" fmla="*/ 108 h 430"/>
                <a:gd name="connsiteX3" fmla="*/ 0 w 20650"/>
                <a:gd name="connsiteY3" fmla="*/ 0 h 430"/>
              </a:gdLst>
              <a:ahLst/>
              <a:cxnLst>
                <a:cxn ang="0">
                  <a:pos x="connsiteX0" y="connsiteY0"/>
                </a:cxn>
                <a:cxn ang="0">
                  <a:pos x="connsiteX1" y="connsiteY1"/>
                </a:cxn>
                <a:cxn ang="0">
                  <a:pos x="connsiteX2" y="connsiteY2"/>
                </a:cxn>
                <a:cxn ang="0">
                  <a:pos x="connsiteX3" y="connsiteY3"/>
                </a:cxn>
              </a:cxnLst>
              <a:rect l="l" t="t" r="r" b="b"/>
              <a:pathLst>
                <a:path w="20650" h="430">
                  <a:moveTo>
                    <a:pt x="0" y="0"/>
                  </a:moveTo>
                  <a:cubicBezTo>
                    <a:pt x="107" y="0"/>
                    <a:pt x="20005" y="430"/>
                    <a:pt x="20651" y="430"/>
                  </a:cubicBezTo>
                  <a:cubicBezTo>
                    <a:pt x="19575" y="323"/>
                    <a:pt x="15165" y="215"/>
                    <a:pt x="11186" y="108"/>
                  </a:cubicBezTo>
                  <a:cubicBezTo>
                    <a:pt x="5593" y="0"/>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4" name="任意多边形: 形状 350">
              <a:extLst>
                <a:ext uri="{FF2B5EF4-FFF2-40B4-BE49-F238E27FC236}">
                  <a16:creationId xmlns:a16="http://schemas.microsoft.com/office/drawing/2014/main" xmlns="" id="{C50644B8-81E1-40F5-9AB8-678B2E3D7DB8}"/>
                </a:ext>
              </a:extLst>
            </p:cNvPr>
            <p:cNvSpPr/>
            <p:nvPr/>
          </p:nvSpPr>
          <p:spPr>
            <a:xfrm>
              <a:off x="312402" y="187405"/>
              <a:ext cx="83625" cy="1340"/>
            </a:xfrm>
            <a:custGeom>
              <a:avLst/>
              <a:gdLst>
                <a:gd name="connsiteX0" fmla="*/ 0 w 19790"/>
                <a:gd name="connsiteY0" fmla="*/ 81 h 317"/>
                <a:gd name="connsiteX1" fmla="*/ 19790 w 19790"/>
                <a:gd name="connsiteY1" fmla="*/ 296 h 317"/>
                <a:gd name="connsiteX2" fmla="*/ 10648 w 19790"/>
                <a:gd name="connsiteY2" fmla="*/ 81 h 317"/>
                <a:gd name="connsiteX3" fmla="*/ 0 w 19790"/>
                <a:gd name="connsiteY3" fmla="*/ 81 h 317"/>
              </a:gdLst>
              <a:ahLst/>
              <a:cxnLst>
                <a:cxn ang="0">
                  <a:pos x="connsiteX0" y="connsiteY0"/>
                </a:cxn>
                <a:cxn ang="0">
                  <a:pos x="connsiteX1" y="connsiteY1"/>
                </a:cxn>
                <a:cxn ang="0">
                  <a:pos x="connsiteX2" y="connsiteY2"/>
                </a:cxn>
                <a:cxn ang="0">
                  <a:pos x="connsiteX3" y="connsiteY3"/>
                </a:cxn>
              </a:cxnLst>
              <a:rect l="l" t="t" r="r" b="b"/>
              <a:pathLst>
                <a:path w="19790" h="317">
                  <a:moveTo>
                    <a:pt x="0" y="81"/>
                  </a:moveTo>
                  <a:cubicBezTo>
                    <a:pt x="108" y="81"/>
                    <a:pt x="19252" y="403"/>
                    <a:pt x="19790" y="296"/>
                  </a:cubicBezTo>
                  <a:cubicBezTo>
                    <a:pt x="18715" y="188"/>
                    <a:pt x="14735" y="81"/>
                    <a:pt x="10648" y="81"/>
                  </a:cubicBezTo>
                  <a:cubicBezTo>
                    <a:pt x="5378" y="-27"/>
                    <a:pt x="53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5" name="任意多边形: 形状 351">
              <a:extLst>
                <a:ext uri="{FF2B5EF4-FFF2-40B4-BE49-F238E27FC236}">
                  <a16:creationId xmlns:a16="http://schemas.microsoft.com/office/drawing/2014/main" xmlns="" id="{5FCFA3B9-05A5-48D4-85CE-C1E60947C02E}"/>
                </a:ext>
              </a:extLst>
            </p:cNvPr>
            <p:cNvSpPr/>
            <p:nvPr/>
          </p:nvSpPr>
          <p:spPr>
            <a:xfrm>
              <a:off x="301948" y="185474"/>
              <a:ext cx="79078" cy="909"/>
            </a:xfrm>
            <a:custGeom>
              <a:avLst/>
              <a:gdLst>
                <a:gd name="connsiteX0" fmla="*/ 18715 w 18714"/>
                <a:gd name="connsiteY0" fmla="*/ 215 h 215"/>
                <a:gd name="connsiteX1" fmla="*/ 9895 w 18714"/>
                <a:gd name="connsiteY1" fmla="*/ 0 h 215"/>
                <a:gd name="connsiteX2" fmla="*/ 0 w 18714"/>
                <a:gd name="connsiteY2" fmla="*/ 108 h 215"/>
                <a:gd name="connsiteX3" fmla="*/ 18715 w 18714"/>
                <a:gd name="connsiteY3" fmla="*/ 215 h 215"/>
              </a:gdLst>
              <a:ahLst/>
              <a:cxnLst>
                <a:cxn ang="0">
                  <a:pos x="connsiteX0" y="connsiteY0"/>
                </a:cxn>
                <a:cxn ang="0">
                  <a:pos x="connsiteX1" y="connsiteY1"/>
                </a:cxn>
                <a:cxn ang="0">
                  <a:pos x="connsiteX2" y="connsiteY2"/>
                </a:cxn>
                <a:cxn ang="0">
                  <a:pos x="connsiteX3" y="connsiteY3"/>
                </a:cxn>
              </a:cxnLst>
              <a:rect l="l" t="t" r="r" b="b"/>
              <a:pathLst>
                <a:path w="18714" h="215">
                  <a:moveTo>
                    <a:pt x="18715" y="215"/>
                  </a:moveTo>
                  <a:cubicBezTo>
                    <a:pt x="18177" y="215"/>
                    <a:pt x="14305" y="108"/>
                    <a:pt x="9895" y="0"/>
                  </a:cubicBezTo>
                  <a:cubicBezTo>
                    <a:pt x="4732" y="0"/>
                    <a:pt x="430" y="108"/>
                    <a:pt x="0" y="108"/>
                  </a:cubicBezTo>
                  <a:cubicBezTo>
                    <a:pt x="107" y="108"/>
                    <a:pt x="18177" y="215"/>
                    <a:pt x="18715"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6" name="任意多边形: 形状 352">
              <a:extLst>
                <a:ext uri="{FF2B5EF4-FFF2-40B4-BE49-F238E27FC236}">
                  <a16:creationId xmlns:a16="http://schemas.microsoft.com/office/drawing/2014/main" xmlns="" id="{9BFC4ED8-58BB-4A5E-99A9-19FD0F399BDC}"/>
                </a:ext>
              </a:extLst>
            </p:cNvPr>
            <p:cNvSpPr/>
            <p:nvPr/>
          </p:nvSpPr>
          <p:spPr>
            <a:xfrm>
              <a:off x="289677" y="183653"/>
              <a:ext cx="73171" cy="909"/>
            </a:xfrm>
            <a:custGeom>
              <a:avLst/>
              <a:gdLst>
                <a:gd name="connsiteX0" fmla="*/ 0 w 17316"/>
                <a:gd name="connsiteY0" fmla="*/ 215 h 215"/>
                <a:gd name="connsiteX1" fmla="*/ 17316 w 17316"/>
                <a:gd name="connsiteY1" fmla="*/ 108 h 215"/>
                <a:gd name="connsiteX2" fmla="*/ 9035 w 17316"/>
                <a:gd name="connsiteY2" fmla="*/ 0 h 215"/>
                <a:gd name="connsiteX3" fmla="*/ 0 w 17316"/>
                <a:gd name="connsiteY3" fmla="*/ 215 h 215"/>
              </a:gdLst>
              <a:ahLst/>
              <a:cxnLst>
                <a:cxn ang="0">
                  <a:pos x="connsiteX0" y="connsiteY0"/>
                </a:cxn>
                <a:cxn ang="0">
                  <a:pos x="connsiteX1" y="connsiteY1"/>
                </a:cxn>
                <a:cxn ang="0">
                  <a:pos x="connsiteX2" y="connsiteY2"/>
                </a:cxn>
                <a:cxn ang="0">
                  <a:pos x="connsiteX3" y="connsiteY3"/>
                </a:cxn>
              </a:cxnLst>
              <a:rect l="l" t="t" r="r" b="b"/>
              <a:pathLst>
                <a:path w="17316" h="215">
                  <a:moveTo>
                    <a:pt x="0" y="215"/>
                  </a:moveTo>
                  <a:cubicBezTo>
                    <a:pt x="108" y="215"/>
                    <a:pt x="16886" y="108"/>
                    <a:pt x="17316" y="108"/>
                  </a:cubicBezTo>
                  <a:cubicBezTo>
                    <a:pt x="16671" y="108"/>
                    <a:pt x="13014" y="0"/>
                    <a:pt x="9035" y="0"/>
                  </a:cubicBezTo>
                  <a:cubicBezTo>
                    <a:pt x="4517" y="0"/>
                    <a:pt x="430" y="108"/>
                    <a:pt x="0"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7" name="任意多边形: 形状 353">
              <a:extLst>
                <a:ext uri="{FF2B5EF4-FFF2-40B4-BE49-F238E27FC236}">
                  <a16:creationId xmlns:a16="http://schemas.microsoft.com/office/drawing/2014/main" xmlns="" id="{4A8D2C7A-0029-4C66-AFC8-3D40C5B60F78}"/>
                </a:ext>
              </a:extLst>
            </p:cNvPr>
            <p:cNvSpPr/>
            <p:nvPr/>
          </p:nvSpPr>
          <p:spPr>
            <a:xfrm>
              <a:off x="276497" y="182089"/>
              <a:ext cx="66807" cy="1107"/>
            </a:xfrm>
            <a:custGeom>
              <a:avLst/>
              <a:gdLst>
                <a:gd name="connsiteX0" fmla="*/ 0 w 15810"/>
                <a:gd name="connsiteY0" fmla="*/ 263 h 262"/>
                <a:gd name="connsiteX1" fmla="*/ 15811 w 15810"/>
                <a:gd name="connsiteY1" fmla="*/ 48 h 262"/>
                <a:gd name="connsiteX2" fmla="*/ 8174 w 15810"/>
                <a:gd name="connsiteY2" fmla="*/ 48 h 262"/>
                <a:gd name="connsiteX3" fmla="*/ 0 w 15810"/>
                <a:gd name="connsiteY3" fmla="*/ 263 h 262"/>
              </a:gdLst>
              <a:ahLst/>
              <a:cxnLst>
                <a:cxn ang="0">
                  <a:pos x="connsiteX0" y="connsiteY0"/>
                </a:cxn>
                <a:cxn ang="0">
                  <a:pos x="connsiteX1" y="connsiteY1"/>
                </a:cxn>
                <a:cxn ang="0">
                  <a:pos x="connsiteX2" y="connsiteY2"/>
                </a:cxn>
                <a:cxn ang="0">
                  <a:pos x="connsiteX3" y="connsiteY3"/>
                </a:cxn>
              </a:cxnLst>
              <a:rect l="l" t="t" r="r" b="b"/>
              <a:pathLst>
                <a:path w="15810" h="262">
                  <a:moveTo>
                    <a:pt x="0" y="263"/>
                  </a:moveTo>
                  <a:cubicBezTo>
                    <a:pt x="108" y="263"/>
                    <a:pt x="15380" y="48"/>
                    <a:pt x="15811" y="48"/>
                  </a:cubicBezTo>
                  <a:cubicBezTo>
                    <a:pt x="15273" y="48"/>
                    <a:pt x="12261" y="-60"/>
                    <a:pt x="8174" y="48"/>
                  </a:cubicBezTo>
                  <a:cubicBezTo>
                    <a:pt x="4302" y="48"/>
                    <a:pt x="645" y="263"/>
                    <a:pt x="0" y="2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8" name="任意多边形: 形状 354">
              <a:extLst>
                <a:ext uri="{FF2B5EF4-FFF2-40B4-BE49-F238E27FC236}">
                  <a16:creationId xmlns:a16="http://schemas.microsoft.com/office/drawing/2014/main" xmlns="" id="{D36EDC7D-3A54-4BE7-97D6-9D0671F67C58}"/>
                </a:ext>
              </a:extLst>
            </p:cNvPr>
            <p:cNvSpPr/>
            <p:nvPr/>
          </p:nvSpPr>
          <p:spPr>
            <a:xfrm>
              <a:off x="261501" y="180927"/>
              <a:ext cx="59535" cy="1361"/>
            </a:xfrm>
            <a:custGeom>
              <a:avLst/>
              <a:gdLst>
                <a:gd name="connsiteX0" fmla="*/ 0 w 14089"/>
                <a:gd name="connsiteY0" fmla="*/ 323 h 322"/>
                <a:gd name="connsiteX1" fmla="*/ 14090 w 14089"/>
                <a:gd name="connsiteY1" fmla="*/ 0 h 322"/>
                <a:gd name="connsiteX2" fmla="*/ 7206 w 14089"/>
                <a:gd name="connsiteY2" fmla="*/ 0 h 322"/>
                <a:gd name="connsiteX3" fmla="*/ 0 w 14089"/>
                <a:gd name="connsiteY3" fmla="*/ 323 h 322"/>
              </a:gdLst>
              <a:ahLst/>
              <a:cxnLst>
                <a:cxn ang="0">
                  <a:pos x="connsiteX0" y="connsiteY0"/>
                </a:cxn>
                <a:cxn ang="0">
                  <a:pos x="connsiteX1" y="connsiteY1"/>
                </a:cxn>
                <a:cxn ang="0">
                  <a:pos x="connsiteX2" y="connsiteY2"/>
                </a:cxn>
                <a:cxn ang="0">
                  <a:pos x="connsiteX3" y="connsiteY3"/>
                </a:cxn>
              </a:cxnLst>
              <a:rect l="l" t="t" r="r" b="b"/>
              <a:pathLst>
                <a:path w="14089" h="322">
                  <a:moveTo>
                    <a:pt x="0" y="323"/>
                  </a:moveTo>
                  <a:cubicBezTo>
                    <a:pt x="107" y="323"/>
                    <a:pt x="13875" y="0"/>
                    <a:pt x="14090" y="0"/>
                  </a:cubicBezTo>
                  <a:cubicBezTo>
                    <a:pt x="13552" y="0"/>
                    <a:pt x="10756" y="0"/>
                    <a:pt x="7206" y="0"/>
                  </a:cubicBezTo>
                  <a:cubicBezTo>
                    <a:pt x="3980" y="108"/>
                    <a:pt x="538" y="215"/>
                    <a:pt x="0"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9" name="任意多边形: 形状 355">
              <a:extLst>
                <a:ext uri="{FF2B5EF4-FFF2-40B4-BE49-F238E27FC236}">
                  <a16:creationId xmlns:a16="http://schemas.microsoft.com/office/drawing/2014/main" xmlns="" id="{185F2426-3789-426F-9D56-9EFD76FC6D82}"/>
                </a:ext>
              </a:extLst>
            </p:cNvPr>
            <p:cNvSpPr/>
            <p:nvPr/>
          </p:nvSpPr>
          <p:spPr>
            <a:xfrm>
              <a:off x="245139" y="179562"/>
              <a:ext cx="51810" cy="1817"/>
            </a:xfrm>
            <a:custGeom>
              <a:avLst/>
              <a:gdLst>
                <a:gd name="connsiteX0" fmla="*/ 0 w 12261"/>
                <a:gd name="connsiteY0" fmla="*/ 430 h 430"/>
                <a:gd name="connsiteX1" fmla="*/ 12261 w 12261"/>
                <a:gd name="connsiteY1" fmla="*/ 0 h 430"/>
                <a:gd name="connsiteX2" fmla="*/ 6131 w 12261"/>
                <a:gd name="connsiteY2" fmla="*/ 108 h 430"/>
                <a:gd name="connsiteX3" fmla="*/ 0 w 12261"/>
                <a:gd name="connsiteY3" fmla="*/ 430 h 430"/>
              </a:gdLst>
              <a:ahLst/>
              <a:cxnLst>
                <a:cxn ang="0">
                  <a:pos x="connsiteX0" y="connsiteY0"/>
                </a:cxn>
                <a:cxn ang="0">
                  <a:pos x="connsiteX1" y="connsiteY1"/>
                </a:cxn>
                <a:cxn ang="0">
                  <a:pos x="connsiteX2" y="connsiteY2"/>
                </a:cxn>
                <a:cxn ang="0">
                  <a:pos x="connsiteX3" y="connsiteY3"/>
                </a:cxn>
              </a:cxnLst>
              <a:rect l="l" t="t" r="r" b="b"/>
              <a:pathLst>
                <a:path w="12261" h="430">
                  <a:moveTo>
                    <a:pt x="0" y="430"/>
                  </a:moveTo>
                  <a:cubicBezTo>
                    <a:pt x="107" y="430"/>
                    <a:pt x="12154" y="0"/>
                    <a:pt x="12261" y="0"/>
                  </a:cubicBezTo>
                  <a:cubicBezTo>
                    <a:pt x="11831" y="0"/>
                    <a:pt x="9357" y="0"/>
                    <a:pt x="6131" y="108"/>
                  </a:cubicBezTo>
                  <a:cubicBezTo>
                    <a:pt x="3334" y="215"/>
                    <a:pt x="430" y="323"/>
                    <a:pt x="0"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0" name="任意多边形: 形状 356">
              <a:extLst>
                <a:ext uri="{FF2B5EF4-FFF2-40B4-BE49-F238E27FC236}">
                  <a16:creationId xmlns:a16="http://schemas.microsoft.com/office/drawing/2014/main" xmlns="" id="{21C47DF1-5EF2-4065-B050-61E3159FE068}"/>
                </a:ext>
              </a:extLst>
            </p:cNvPr>
            <p:cNvSpPr/>
            <p:nvPr/>
          </p:nvSpPr>
          <p:spPr>
            <a:xfrm>
              <a:off x="227865" y="178654"/>
              <a:ext cx="44081" cy="2269"/>
            </a:xfrm>
            <a:custGeom>
              <a:avLst/>
              <a:gdLst>
                <a:gd name="connsiteX0" fmla="*/ 10433 w 10432"/>
                <a:gd name="connsiteY0" fmla="*/ 0 h 537"/>
                <a:gd name="connsiteX1" fmla="*/ 5055 w 10432"/>
                <a:gd name="connsiteY1" fmla="*/ 108 h 537"/>
                <a:gd name="connsiteX2" fmla="*/ 5055 w 10432"/>
                <a:gd name="connsiteY2" fmla="*/ 108 h 537"/>
                <a:gd name="connsiteX3" fmla="*/ 0 w 10432"/>
                <a:gd name="connsiteY3" fmla="*/ 538 h 537"/>
                <a:gd name="connsiteX4" fmla="*/ 10433 w 10432"/>
                <a:gd name="connsiteY4" fmla="*/ 0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2" h="537">
                  <a:moveTo>
                    <a:pt x="10433" y="0"/>
                  </a:moveTo>
                  <a:cubicBezTo>
                    <a:pt x="10110" y="0"/>
                    <a:pt x="7852" y="0"/>
                    <a:pt x="5055" y="108"/>
                  </a:cubicBezTo>
                  <a:lnTo>
                    <a:pt x="5055" y="108"/>
                  </a:lnTo>
                  <a:cubicBezTo>
                    <a:pt x="2689" y="215"/>
                    <a:pt x="215" y="430"/>
                    <a:pt x="0" y="538"/>
                  </a:cubicBezTo>
                  <a:cubicBezTo>
                    <a:pt x="108" y="430"/>
                    <a:pt x="10218" y="0"/>
                    <a:pt x="1043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6" name="任意多边形: 形状 357">
              <a:extLst>
                <a:ext uri="{FF2B5EF4-FFF2-40B4-BE49-F238E27FC236}">
                  <a16:creationId xmlns:a16="http://schemas.microsoft.com/office/drawing/2014/main" xmlns="" id="{A8082017-3417-4A9C-BE78-17CDFB65932C}"/>
                </a:ext>
              </a:extLst>
            </p:cNvPr>
            <p:cNvSpPr/>
            <p:nvPr/>
          </p:nvSpPr>
          <p:spPr>
            <a:xfrm>
              <a:off x="209686" y="177745"/>
              <a:ext cx="35449" cy="2726"/>
            </a:xfrm>
            <a:custGeom>
              <a:avLst/>
              <a:gdLst>
                <a:gd name="connsiteX0" fmla="*/ 8389 w 8389"/>
                <a:gd name="connsiteY0" fmla="*/ 0 h 645"/>
                <a:gd name="connsiteX1" fmla="*/ 3872 w 8389"/>
                <a:gd name="connsiteY1" fmla="*/ 215 h 645"/>
                <a:gd name="connsiteX2" fmla="*/ 0 w 8389"/>
                <a:gd name="connsiteY2" fmla="*/ 645 h 645"/>
                <a:gd name="connsiteX3" fmla="*/ 8389 w 8389"/>
                <a:gd name="connsiteY3" fmla="*/ 0 h 645"/>
              </a:gdLst>
              <a:ahLst/>
              <a:cxnLst>
                <a:cxn ang="0">
                  <a:pos x="connsiteX0" y="connsiteY0"/>
                </a:cxn>
                <a:cxn ang="0">
                  <a:pos x="connsiteX1" y="connsiteY1"/>
                </a:cxn>
                <a:cxn ang="0">
                  <a:pos x="connsiteX2" y="connsiteY2"/>
                </a:cxn>
                <a:cxn ang="0">
                  <a:pos x="connsiteX3" y="connsiteY3"/>
                </a:cxn>
              </a:cxnLst>
              <a:rect l="l" t="t" r="r" b="b"/>
              <a:pathLst>
                <a:path w="8389" h="645">
                  <a:moveTo>
                    <a:pt x="8389" y="0"/>
                  </a:moveTo>
                  <a:cubicBezTo>
                    <a:pt x="8067" y="0"/>
                    <a:pt x="6131" y="0"/>
                    <a:pt x="3872" y="215"/>
                  </a:cubicBezTo>
                  <a:cubicBezTo>
                    <a:pt x="2474" y="323"/>
                    <a:pt x="323" y="538"/>
                    <a:pt x="0" y="645"/>
                  </a:cubicBezTo>
                  <a:cubicBezTo>
                    <a:pt x="107" y="538"/>
                    <a:pt x="8282" y="0"/>
                    <a:pt x="83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7" name="任意多边形: 形状 358">
              <a:extLst>
                <a:ext uri="{FF2B5EF4-FFF2-40B4-BE49-F238E27FC236}">
                  <a16:creationId xmlns:a16="http://schemas.microsoft.com/office/drawing/2014/main" xmlns="" id="{AC41F86F-2419-4F22-979D-4C393B48EEA3}"/>
                </a:ext>
              </a:extLst>
            </p:cNvPr>
            <p:cNvSpPr/>
            <p:nvPr/>
          </p:nvSpPr>
          <p:spPr>
            <a:xfrm>
              <a:off x="191508" y="177293"/>
              <a:ext cx="26359" cy="2726"/>
            </a:xfrm>
            <a:custGeom>
              <a:avLst/>
              <a:gdLst>
                <a:gd name="connsiteX0" fmla="*/ 6238 w 6238"/>
                <a:gd name="connsiteY0" fmla="*/ 0 h 645"/>
                <a:gd name="connsiteX1" fmla="*/ 2689 w 6238"/>
                <a:gd name="connsiteY1" fmla="*/ 215 h 645"/>
                <a:gd name="connsiteX2" fmla="*/ 0 w 6238"/>
                <a:gd name="connsiteY2" fmla="*/ 645 h 645"/>
                <a:gd name="connsiteX3" fmla="*/ 0 w 6238"/>
                <a:gd name="connsiteY3" fmla="*/ 645 h 645"/>
                <a:gd name="connsiteX4" fmla="*/ 6238 w 6238"/>
                <a:gd name="connsiteY4" fmla="*/ 0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8" h="645">
                  <a:moveTo>
                    <a:pt x="6238" y="0"/>
                  </a:moveTo>
                  <a:cubicBezTo>
                    <a:pt x="6023" y="0"/>
                    <a:pt x="4410" y="0"/>
                    <a:pt x="2689" y="215"/>
                  </a:cubicBezTo>
                  <a:cubicBezTo>
                    <a:pt x="1506" y="323"/>
                    <a:pt x="215" y="538"/>
                    <a:pt x="0" y="645"/>
                  </a:cubicBezTo>
                  <a:cubicBezTo>
                    <a:pt x="0" y="645"/>
                    <a:pt x="0" y="645"/>
                    <a:pt x="0" y="645"/>
                  </a:cubicBezTo>
                  <a:cubicBezTo>
                    <a:pt x="0" y="645"/>
                    <a:pt x="6023" y="108"/>
                    <a:pt x="62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8" name="任意多边形: 形状 359">
              <a:extLst>
                <a:ext uri="{FF2B5EF4-FFF2-40B4-BE49-F238E27FC236}">
                  <a16:creationId xmlns:a16="http://schemas.microsoft.com/office/drawing/2014/main" xmlns="" id="{7E269A2B-EF25-4971-9949-9D19B0E95703}"/>
                </a:ext>
              </a:extLst>
            </p:cNvPr>
            <p:cNvSpPr/>
            <p:nvPr/>
          </p:nvSpPr>
          <p:spPr>
            <a:xfrm>
              <a:off x="171964" y="177293"/>
              <a:ext cx="17270" cy="2726"/>
            </a:xfrm>
            <a:custGeom>
              <a:avLst/>
              <a:gdLst>
                <a:gd name="connsiteX0" fmla="*/ 0 w 4087"/>
                <a:gd name="connsiteY0" fmla="*/ 645 h 645"/>
                <a:gd name="connsiteX1" fmla="*/ 4087 w 4087"/>
                <a:gd name="connsiteY1" fmla="*/ 0 h 645"/>
                <a:gd name="connsiteX2" fmla="*/ 1398 w 4087"/>
                <a:gd name="connsiteY2" fmla="*/ 215 h 645"/>
                <a:gd name="connsiteX3" fmla="*/ 1398 w 4087"/>
                <a:gd name="connsiteY3" fmla="*/ 215 h 645"/>
                <a:gd name="connsiteX4" fmla="*/ 0 w 4087"/>
                <a:gd name="connsiteY4" fmla="*/ 645 h 645"/>
                <a:gd name="connsiteX5" fmla="*/ 0 w 4087"/>
                <a:gd name="connsiteY5" fmla="*/ 645 h 645"/>
                <a:gd name="connsiteX6" fmla="*/ 0 w 4087"/>
                <a:gd name="connsiteY6" fmla="*/ 645 h 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7" h="645">
                  <a:moveTo>
                    <a:pt x="0" y="645"/>
                  </a:moveTo>
                  <a:cubicBezTo>
                    <a:pt x="0" y="645"/>
                    <a:pt x="3980" y="108"/>
                    <a:pt x="4087" y="0"/>
                  </a:cubicBezTo>
                  <a:cubicBezTo>
                    <a:pt x="3872" y="0"/>
                    <a:pt x="2581" y="0"/>
                    <a:pt x="1398" y="215"/>
                  </a:cubicBezTo>
                  <a:lnTo>
                    <a:pt x="1398" y="215"/>
                  </a:lnTo>
                  <a:cubicBezTo>
                    <a:pt x="645" y="323"/>
                    <a:pt x="108" y="538"/>
                    <a:pt x="0" y="645"/>
                  </a:cubicBezTo>
                  <a:lnTo>
                    <a:pt x="0" y="645"/>
                  </a:lnTo>
                  <a:cubicBezTo>
                    <a:pt x="0" y="645"/>
                    <a:pt x="0" y="645"/>
                    <a:pt x="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9" name="任意多边形: 形状 360">
              <a:extLst>
                <a:ext uri="{FF2B5EF4-FFF2-40B4-BE49-F238E27FC236}">
                  <a16:creationId xmlns:a16="http://schemas.microsoft.com/office/drawing/2014/main" xmlns="" id="{2699E314-7C8F-409F-B159-05B81C514E59}"/>
                </a:ext>
              </a:extLst>
            </p:cNvPr>
            <p:cNvSpPr/>
            <p:nvPr/>
          </p:nvSpPr>
          <p:spPr>
            <a:xfrm>
              <a:off x="151217" y="177445"/>
              <a:ext cx="9837" cy="2569"/>
            </a:xfrm>
            <a:custGeom>
              <a:avLst/>
              <a:gdLst>
                <a:gd name="connsiteX0" fmla="*/ 2329 w 2328"/>
                <a:gd name="connsiteY0" fmla="*/ 71 h 608"/>
                <a:gd name="connsiteX1" fmla="*/ 393 w 2328"/>
                <a:gd name="connsiteY1" fmla="*/ 178 h 608"/>
                <a:gd name="connsiteX2" fmla="*/ 70 w 2328"/>
                <a:gd name="connsiteY2" fmla="*/ 393 h 608"/>
                <a:gd name="connsiteX3" fmla="*/ 178 w 2328"/>
                <a:gd name="connsiteY3" fmla="*/ 608 h 608"/>
                <a:gd name="connsiteX4" fmla="*/ 2329 w 2328"/>
                <a:gd name="connsiteY4" fmla="*/ 71 h 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8" h="608">
                  <a:moveTo>
                    <a:pt x="2329" y="71"/>
                  </a:moveTo>
                  <a:cubicBezTo>
                    <a:pt x="2221" y="-37"/>
                    <a:pt x="1038" y="-37"/>
                    <a:pt x="393" y="178"/>
                  </a:cubicBezTo>
                  <a:cubicBezTo>
                    <a:pt x="285" y="178"/>
                    <a:pt x="178" y="286"/>
                    <a:pt x="70" y="393"/>
                  </a:cubicBezTo>
                  <a:cubicBezTo>
                    <a:pt x="70" y="393"/>
                    <a:pt x="-145" y="608"/>
                    <a:pt x="178" y="608"/>
                  </a:cubicBezTo>
                  <a:cubicBezTo>
                    <a:pt x="608" y="608"/>
                    <a:pt x="2329" y="178"/>
                    <a:pt x="2329" y="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0" name="任意多边形: 形状 361">
              <a:extLst>
                <a:ext uri="{FF2B5EF4-FFF2-40B4-BE49-F238E27FC236}">
                  <a16:creationId xmlns:a16="http://schemas.microsoft.com/office/drawing/2014/main" xmlns="" id="{ED169FA3-068E-468A-9F82-23390793BFF9}"/>
                </a:ext>
              </a:extLst>
            </p:cNvPr>
            <p:cNvSpPr/>
            <p:nvPr/>
          </p:nvSpPr>
          <p:spPr>
            <a:xfrm>
              <a:off x="127583" y="178020"/>
              <a:ext cx="6934" cy="2451"/>
            </a:xfrm>
            <a:custGeom>
              <a:avLst/>
              <a:gdLst>
                <a:gd name="connsiteX0" fmla="*/ 1146 w 1641"/>
                <a:gd name="connsiteY0" fmla="*/ 580 h 580"/>
                <a:gd name="connsiteX1" fmla="*/ 1576 w 1641"/>
                <a:gd name="connsiteY1" fmla="*/ 365 h 580"/>
                <a:gd name="connsiteX2" fmla="*/ 178 w 1641"/>
                <a:gd name="connsiteY2" fmla="*/ 42 h 580"/>
                <a:gd name="connsiteX3" fmla="*/ 71 w 1641"/>
                <a:gd name="connsiteY3" fmla="*/ 258 h 580"/>
                <a:gd name="connsiteX4" fmla="*/ 71 w 1641"/>
                <a:gd name="connsiteY4" fmla="*/ 258 h 580"/>
                <a:gd name="connsiteX5" fmla="*/ 1146 w 1641"/>
                <a:gd name="connsiteY5" fmla="*/ 580 h 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1" h="580">
                  <a:moveTo>
                    <a:pt x="1146" y="580"/>
                  </a:moveTo>
                  <a:cubicBezTo>
                    <a:pt x="1254" y="580"/>
                    <a:pt x="1469" y="580"/>
                    <a:pt x="1576" y="365"/>
                  </a:cubicBezTo>
                  <a:cubicBezTo>
                    <a:pt x="2007" y="-173"/>
                    <a:pt x="178" y="42"/>
                    <a:pt x="178" y="42"/>
                  </a:cubicBezTo>
                  <a:cubicBezTo>
                    <a:pt x="-37" y="42"/>
                    <a:pt x="-37" y="150"/>
                    <a:pt x="71" y="258"/>
                  </a:cubicBezTo>
                  <a:lnTo>
                    <a:pt x="71" y="258"/>
                  </a:lnTo>
                  <a:cubicBezTo>
                    <a:pt x="71" y="150"/>
                    <a:pt x="608" y="580"/>
                    <a:pt x="1146" y="5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1" name="任意多边形: 形状 362">
              <a:extLst>
                <a:ext uri="{FF2B5EF4-FFF2-40B4-BE49-F238E27FC236}">
                  <a16:creationId xmlns:a16="http://schemas.microsoft.com/office/drawing/2014/main" xmlns="" id="{42E53864-04E5-421A-9E00-195F21092CEA}"/>
                </a:ext>
              </a:extLst>
            </p:cNvPr>
            <p:cNvSpPr/>
            <p:nvPr/>
          </p:nvSpPr>
          <p:spPr>
            <a:xfrm>
              <a:off x="99702" y="178814"/>
              <a:ext cx="13644" cy="2109"/>
            </a:xfrm>
            <a:custGeom>
              <a:avLst/>
              <a:gdLst>
                <a:gd name="connsiteX0" fmla="*/ 753 w 3229"/>
                <a:gd name="connsiteY0" fmla="*/ 177 h 499"/>
                <a:gd name="connsiteX1" fmla="*/ 3119 w 3229"/>
                <a:gd name="connsiteY1" fmla="*/ 500 h 499"/>
                <a:gd name="connsiteX2" fmla="*/ 3227 w 3229"/>
                <a:gd name="connsiteY2" fmla="*/ 500 h 499"/>
                <a:gd name="connsiteX3" fmla="*/ 0 w 3229"/>
                <a:gd name="connsiteY3" fmla="*/ 70 h 499"/>
                <a:gd name="connsiteX4" fmla="*/ 753 w 3229"/>
                <a:gd name="connsiteY4" fmla="*/ 177 h 499"/>
                <a:gd name="connsiteX5" fmla="*/ 753 w 3229"/>
                <a:gd name="connsiteY5" fmla="*/ 177 h 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9" h="499">
                  <a:moveTo>
                    <a:pt x="753" y="177"/>
                  </a:moveTo>
                  <a:cubicBezTo>
                    <a:pt x="1506" y="285"/>
                    <a:pt x="2259" y="500"/>
                    <a:pt x="3119" y="500"/>
                  </a:cubicBezTo>
                  <a:cubicBezTo>
                    <a:pt x="3119" y="500"/>
                    <a:pt x="3227" y="500"/>
                    <a:pt x="3227" y="500"/>
                  </a:cubicBezTo>
                  <a:cubicBezTo>
                    <a:pt x="3334" y="177"/>
                    <a:pt x="323" y="-145"/>
                    <a:pt x="0" y="70"/>
                  </a:cubicBezTo>
                  <a:cubicBezTo>
                    <a:pt x="215" y="177"/>
                    <a:pt x="430" y="177"/>
                    <a:pt x="753" y="177"/>
                  </a:cubicBezTo>
                  <a:lnTo>
                    <a:pt x="753" y="17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422" name="任意多边形: 形状 363">
              <a:extLst>
                <a:ext uri="{FF2B5EF4-FFF2-40B4-BE49-F238E27FC236}">
                  <a16:creationId xmlns:a16="http://schemas.microsoft.com/office/drawing/2014/main" xmlns="" id="{731B9C81-0A6F-4E67-93F2-F4F60A55931C}"/>
                </a:ext>
              </a:extLst>
            </p:cNvPr>
            <p:cNvSpPr/>
            <p:nvPr/>
          </p:nvSpPr>
          <p:spPr>
            <a:xfrm>
              <a:off x="70613" y="179900"/>
              <a:ext cx="22269" cy="1935"/>
            </a:xfrm>
            <a:custGeom>
              <a:avLst/>
              <a:gdLst>
                <a:gd name="connsiteX0" fmla="*/ 5270 w 5270"/>
                <a:gd name="connsiteY0" fmla="*/ 458 h 458"/>
                <a:gd name="connsiteX1" fmla="*/ 5270 w 5270"/>
                <a:gd name="connsiteY1" fmla="*/ 458 h 458"/>
                <a:gd name="connsiteX2" fmla="*/ 0 w 5270"/>
                <a:gd name="connsiteY2" fmla="*/ 28 h 458"/>
                <a:gd name="connsiteX3" fmla="*/ 1613 w 5270"/>
                <a:gd name="connsiteY3" fmla="*/ 136 h 458"/>
                <a:gd name="connsiteX4" fmla="*/ 5270 w 5270"/>
                <a:gd name="connsiteY4" fmla="*/ 458 h 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 h="458">
                  <a:moveTo>
                    <a:pt x="5270" y="458"/>
                  </a:moveTo>
                  <a:cubicBezTo>
                    <a:pt x="5270" y="458"/>
                    <a:pt x="5270" y="458"/>
                    <a:pt x="5270" y="458"/>
                  </a:cubicBezTo>
                  <a:cubicBezTo>
                    <a:pt x="4840" y="136"/>
                    <a:pt x="753" y="-80"/>
                    <a:pt x="0" y="28"/>
                  </a:cubicBezTo>
                  <a:cubicBezTo>
                    <a:pt x="538" y="136"/>
                    <a:pt x="1076" y="136"/>
                    <a:pt x="1613" y="136"/>
                  </a:cubicBezTo>
                  <a:cubicBezTo>
                    <a:pt x="2796" y="243"/>
                    <a:pt x="3980" y="458"/>
                    <a:pt x="5270" y="45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3" name="任意多边形: 形状 646">
              <a:extLst>
                <a:ext uri="{FF2B5EF4-FFF2-40B4-BE49-F238E27FC236}">
                  <a16:creationId xmlns:a16="http://schemas.microsoft.com/office/drawing/2014/main" xmlns="" id="{BD4B2483-6894-4F63-9404-DEA159E8AE3D}"/>
                </a:ext>
              </a:extLst>
            </p:cNvPr>
            <p:cNvSpPr/>
            <p:nvPr/>
          </p:nvSpPr>
          <p:spPr>
            <a:xfrm>
              <a:off x="122854" y="257736"/>
              <a:ext cx="12292" cy="21496"/>
            </a:xfrm>
            <a:custGeom>
              <a:avLst/>
              <a:gdLst>
                <a:gd name="connsiteX0" fmla="*/ 1619 w 2909"/>
                <a:gd name="connsiteY0" fmla="*/ 0 h 5087"/>
                <a:gd name="connsiteX1" fmla="*/ 436 w 2909"/>
                <a:gd name="connsiteY1" fmla="*/ 4625 h 5087"/>
                <a:gd name="connsiteX2" fmla="*/ 2910 w 2909"/>
                <a:gd name="connsiteY2" fmla="*/ 2689 h 5087"/>
                <a:gd name="connsiteX3" fmla="*/ 1619 w 2909"/>
                <a:gd name="connsiteY3" fmla="*/ 0 h 5087"/>
              </a:gdLst>
              <a:ahLst/>
              <a:cxnLst>
                <a:cxn ang="0">
                  <a:pos x="connsiteX0" y="connsiteY0"/>
                </a:cxn>
                <a:cxn ang="0">
                  <a:pos x="connsiteX1" y="connsiteY1"/>
                </a:cxn>
                <a:cxn ang="0">
                  <a:pos x="connsiteX2" y="connsiteY2"/>
                </a:cxn>
                <a:cxn ang="0">
                  <a:pos x="connsiteX3" y="connsiteY3"/>
                </a:cxn>
              </a:cxnLst>
              <a:rect l="l" t="t" r="r" b="b"/>
              <a:pathLst>
                <a:path w="2909" h="5087">
                  <a:moveTo>
                    <a:pt x="1619" y="0"/>
                  </a:moveTo>
                  <a:cubicBezTo>
                    <a:pt x="221" y="108"/>
                    <a:pt x="-532" y="3334"/>
                    <a:pt x="436" y="4625"/>
                  </a:cubicBezTo>
                  <a:cubicBezTo>
                    <a:pt x="1189" y="5700"/>
                    <a:pt x="2695" y="4840"/>
                    <a:pt x="2910" y="2689"/>
                  </a:cubicBezTo>
                  <a:cubicBezTo>
                    <a:pt x="2910" y="1613"/>
                    <a:pt x="2587" y="0"/>
                    <a:pt x="161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4" name="任意多边形: 形状 647">
              <a:extLst>
                <a:ext uri="{FF2B5EF4-FFF2-40B4-BE49-F238E27FC236}">
                  <a16:creationId xmlns:a16="http://schemas.microsoft.com/office/drawing/2014/main" xmlns="" id="{885A9CA2-0DA8-4AE6-917E-17ADD5A2CE31}"/>
                </a:ext>
              </a:extLst>
            </p:cNvPr>
            <p:cNvSpPr/>
            <p:nvPr/>
          </p:nvSpPr>
          <p:spPr>
            <a:xfrm>
              <a:off x="168157" y="256371"/>
              <a:ext cx="14367" cy="21335"/>
            </a:xfrm>
            <a:custGeom>
              <a:avLst/>
              <a:gdLst>
                <a:gd name="connsiteX0" fmla="*/ 3160 w 3400"/>
                <a:gd name="connsiteY0" fmla="*/ 2689 h 5049"/>
                <a:gd name="connsiteX1" fmla="*/ 686 w 3400"/>
                <a:gd name="connsiteY1" fmla="*/ 0 h 5049"/>
                <a:gd name="connsiteX2" fmla="*/ 471 w 3400"/>
                <a:gd name="connsiteY2" fmla="*/ 108 h 5049"/>
                <a:gd name="connsiteX3" fmla="*/ 2085 w 3400"/>
                <a:gd name="connsiteY3" fmla="*/ 4948 h 5049"/>
                <a:gd name="connsiteX4" fmla="*/ 3160 w 3400"/>
                <a:gd name="connsiteY4" fmla="*/ 2689 h 5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0" h="5049">
                  <a:moveTo>
                    <a:pt x="3160" y="2689"/>
                  </a:moveTo>
                  <a:cubicBezTo>
                    <a:pt x="2838" y="1613"/>
                    <a:pt x="1762" y="108"/>
                    <a:pt x="686" y="0"/>
                  </a:cubicBezTo>
                  <a:cubicBezTo>
                    <a:pt x="579" y="0"/>
                    <a:pt x="471" y="0"/>
                    <a:pt x="471" y="108"/>
                  </a:cubicBezTo>
                  <a:cubicBezTo>
                    <a:pt x="-604" y="645"/>
                    <a:pt x="256" y="4195"/>
                    <a:pt x="2085" y="4948"/>
                  </a:cubicBezTo>
                  <a:cubicBezTo>
                    <a:pt x="3053" y="5378"/>
                    <a:pt x="3806" y="4410"/>
                    <a:pt x="3160"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5" name="任意多边形: 形状 648">
              <a:extLst>
                <a:ext uri="{FF2B5EF4-FFF2-40B4-BE49-F238E27FC236}">
                  <a16:creationId xmlns:a16="http://schemas.microsoft.com/office/drawing/2014/main" xmlns="" id="{92AAB732-A72A-4226-9B80-0BB0C7A8A876}"/>
                </a:ext>
              </a:extLst>
            </p:cNvPr>
            <p:cNvSpPr/>
            <p:nvPr/>
          </p:nvSpPr>
          <p:spPr>
            <a:xfrm>
              <a:off x="210865" y="255010"/>
              <a:ext cx="20710" cy="20934"/>
            </a:xfrm>
            <a:custGeom>
              <a:avLst/>
              <a:gdLst>
                <a:gd name="connsiteX0" fmla="*/ 366 w 4901"/>
                <a:gd name="connsiteY0" fmla="*/ 0 h 4954"/>
                <a:gd name="connsiteX1" fmla="*/ 151 w 4901"/>
                <a:gd name="connsiteY1" fmla="*/ 108 h 4954"/>
                <a:gd name="connsiteX2" fmla="*/ 4238 w 4901"/>
                <a:gd name="connsiteY2" fmla="*/ 4948 h 4954"/>
                <a:gd name="connsiteX3" fmla="*/ 4023 w 4901"/>
                <a:gd name="connsiteY3" fmla="*/ 2581 h 4954"/>
                <a:gd name="connsiteX4" fmla="*/ 366 w 4901"/>
                <a:gd name="connsiteY4" fmla="*/ 0 h 4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1" h="4954">
                  <a:moveTo>
                    <a:pt x="366" y="0"/>
                  </a:moveTo>
                  <a:cubicBezTo>
                    <a:pt x="259" y="0"/>
                    <a:pt x="259" y="0"/>
                    <a:pt x="151" y="108"/>
                  </a:cubicBezTo>
                  <a:cubicBezTo>
                    <a:pt x="-709" y="645"/>
                    <a:pt x="2302" y="4732"/>
                    <a:pt x="4238" y="4948"/>
                  </a:cubicBezTo>
                  <a:cubicBezTo>
                    <a:pt x="5206" y="5055"/>
                    <a:pt x="5099" y="3980"/>
                    <a:pt x="4023" y="2581"/>
                  </a:cubicBezTo>
                  <a:cubicBezTo>
                    <a:pt x="3163" y="1613"/>
                    <a:pt x="1442" y="108"/>
                    <a:pt x="36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6" name="任意多边形: 形状 649">
              <a:extLst>
                <a:ext uri="{FF2B5EF4-FFF2-40B4-BE49-F238E27FC236}">
                  <a16:creationId xmlns:a16="http://schemas.microsoft.com/office/drawing/2014/main" xmlns="" id="{F1B8076F-64A5-4E6D-A0FC-F56C3D50F3A0}"/>
                </a:ext>
              </a:extLst>
            </p:cNvPr>
            <p:cNvSpPr/>
            <p:nvPr/>
          </p:nvSpPr>
          <p:spPr>
            <a:xfrm>
              <a:off x="252116" y="253645"/>
              <a:ext cx="28975" cy="20460"/>
            </a:xfrm>
            <a:custGeom>
              <a:avLst/>
              <a:gdLst>
                <a:gd name="connsiteX0" fmla="*/ 284 w 6857"/>
                <a:gd name="connsiteY0" fmla="*/ 0 h 4842"/>
                <a:gd name="connsiteX1" fmla="*/ 69 w 6857"/>
                <a:gd name="connsiteY1" fmla="*/ 108 h 4842"/>
                <a:gd name="connsiteX2" fmla="*/ 6523 w 6857"/>
                <a:gd name="connsiteY2" fmla="*/ 4840 h 4842"/>
                <a:gd name="connsiteX3" fmla="*/ 5124 w 6857"/>
                <a:gd name="connsiteY3" fmla="*/ 2581 h 4842"/>
                <a:gd name="connsiteX4" fmla="*/ 284 w 6857"/>
                <a:gd name="connsiteY4" fmla="*/ 0 h 4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 h="4842">
                  <a:moveTo>
                    <a:pt x="284" y="0"/>
                  </a:moveTo>
                  <a:cubicBezTo>
                    <a:pt x="177" y="0"/>
                    <a:pt x="177" y="0"/>
                    <a:pt x="69" y="108"/>
                  </a:cubicBezTo>
                  <a:cubicBezTo>
                    <a:pt x="-684" y="753"/>
                    <a:pt x="4909" y="4948"/>
                    <a:pt x="6523" y="4840"/>
                  </a:cubicBezTo>
                  <a:cubicBezTo>
                    <a:pt x="7276" y="4840"/>
                    <a:pt x="6738" y="3764"/>
                    <a:pt x="5124" y="2581"/>
                  </a:cubicBezTo>
                  <a:cubicBezTo>
                    <a:pt x="3834" y="1506"/>
                    <a:pt x="1360" y="0"/>
                    <a:pt x="28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7" name="任意多边形: 形状 650">
              <a:extLst>
                <a:ext uri="{FF2B5EF4-FFF2-40B4-BE49-F238E27FC236}">
                  <a16:creationId xmlns:a16="http://schemas.microsoft.com/office/drawing/2014/main" xmlns="" id="{6BB34AEE-1708-48F2-A9BB-4C074CED97A4}"/>
                </a:ext>
              </a:extLst>
            </p:cNvPr>
            <p:cNvSpPr/>
            <p:nvPr/>
          </p:nvSpPr>
          <p:spPr>
            <a:xfrm>
              <a:off x="292297" y="250920"/>
              <a:ext cx="37709" cy="20122"/>
            </a:xfrm>
            <a:custGeom>
              <a:avLst/>
              <a:gdLst>
                <a:gd name="connsiteX0" fmla="*/ 6264 w 8924"/>
                <a:gd name="connsiteY0" fmla="*/ 2474 h 4762"/>
                <a:gd name="connsiteX1" fmla="*/ 241 w 8924"/>
                <a:gd name="connsiteY1" fmla="*/ 0 h 4762"/>
                <a:gd name="connsiteX2" fmla="*/ 26 w 8924"/>
                <a:gd name="connsiteY2" fmla="*/ 108 h 4762"/>
                <a:gd name="connsiteX3" fmla="*/ 8738 w 8924"/>
                <a:gd name="connsiteY3" fmla="*/ 4732 h 4762"/>
                <a:gd name="connsiteX4" fmla="*/ 6264 w 8924"/>
                <a:gd name="connsiteY4" fmla="*/ 2474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 h="4762">
                  <a:moveTo>
                    <a:pt x="6264" y="2474"/>
                  </a:moveTo>
                  <a:cubicBezTo>
                    <a:pt x="4220" y="1291"/>
                    <a:pt x="1316" y="0"/>
                    <a:pt x="241" y="0"/>
                  </a:cubicBezTo>
                  <a:cubicBezTo>
                    <a:pt x="241" y="0"/>
                    <a:pt x="133" y="0"/>
                    <a:pt x="26" y="108"/>
                  </a:cubicBezTo>
                  <a:cubicBezTo>
                    <a:pt x="-512" y="860"/>
                    <a:pt x="7555" y="5163"/>
                    <a:pt x="8738" y="4732"/>
                  </a:cubicBezTo>
                  <a:cubicBezTo>
                    <a:pt x="9383" y="4625"/>
                    <a:pt x="8307" y="3657"/>
                    <a:pt x="6264"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8" name="任意多边形: 形状 651">
              <a:extLst>
                <a:ext uri="{FF2B5EF4-FFF2-40B4-BE49-F238E27FC236}">
                  <a16:creationId xmlns:a16="http://schemas.microsoft.com/office/drawing/2014/main" xmlns="" id="{4E48B3BF-52F4-4525-A7CF-CE4E2FDFDEC7}"/>
                </a:ext>
              </a:extLst>
            </p:cNvPr>
            <p:cNvSpPr/>
            <p:nvPr/>
          </p:nvSpPr>
          <p:spPr>
            <a:xfrm>
              <a:off x="332398" y="248647"/>
              <a:ext cx="45911" cy="19290"/>
            </a:xfrm>
            <a:custGeom>
              <a:avLst/>
              <a:gdLst>
                <a:gd name="connsiteX0" fmla="*/ 108 w 10865"/>
                <a:gd name="connsiteY0" fmla="*/ 0 h 4565"/>
                <a:gd name="connsiteX1" fmla="*/ 0 w 10865"/>
                <a:gd name="connsiteY1" fmla="*/ 108 h 4565"/>
                <a:gd name="connsiteX2" fmla="*/ 10863 w 10865"/>
                <a:gd name="connsiteY2" fmla="*/ 4517 h 4565"/>
                <a:gd name="connsiteX3" fmla="*/ 7314 w 10865"/>
                <a:gd name="connsiteY3" fmla="*/ 2366 h 4565"/>
                <a:gd name="connsiteX4" fmla="*/ 108 w 10865"/>
                <a:gd name="connsiteY4" fmla="*/ 0 h 4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5" h="4565">
                  <a:moveTo>
                    <a:pt x="108" y="0"/>
                  </a:moveTo>
                  <a:cubicBezTo>
                    <a:pt x="108" y="0"/>
                    <a:pt x="0" y="0"/>
                    <a:pt x="0" y="108"/>
                  </a:cubicBezTo>
                  <a:cubicBezTo>
                    <a:pt x="215" y="968"/>
                    <a:pt x="10110" y="5055"/>
                    <a:pt x="10863" y="4517"/>
                  </a:cubicBezTo>
                  <a:cubicBezTo>
                    <a:pt x="10971" y="3980"/>
                    <a:pt x="7959" y="2689"/>
                    <a:pt x="7314" y="2366"/>
                  </a:cubicBezTo>
                  <a:cubicBezTo>
                    <a:pt x="4732" y="1291"/>
                    <a:pt x="1183" y="0"/>
                    <a:pt x="1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9" name="任意多边形: 形状 652">
              <a:extLst>
                <a:ext uri="{FF2B5EF4-FFF2-40B4-BE49-F238E27FC236}">
                  <a16:creationId xmlns:a16="http://schemas.microsoft.com/office/drawing/2014/main" xmlns="" id="{4D346637-8B4C-4DCC-8DD9-47B7CADAAD56}"/>
                </a:ext>
              </a:extLst>
            </p:cNvPr>
            <p:cNvSpPr/>
            <p:nvPr/>
          </p:nvSpPr>
          <p:spPr>
            <a:xfrm>
              <a:off x="369782" y="245465"/>
              <a:ext cx="53969" cy="18377"/>
            </a:xfrm>
            <a:custGeom>
              <a:avLst/>
              <a:gdLst>
                <a:gd name="connsiteX0" fmla="*/ 81 w 12772"/>
                <a:gd name="connsiteY0" fmla="*/ 0 h 4349"/>
                <a:gd name="connsiteX1" fmla="*/ 81 w 12772"/>
                <a:gd name="connsiteY1" fmla="*/ 0 h 4349"/>
                <a:gd name="connsiteX2" fmla="*/ 12772 w 12772"/>
                <a:gd name="connsiteY2" fmla="*/ 4302 h 4349"/>
                <a:gd name="connsiteX3" fmla="*/ 8255 w 12772"/>
                <a:gd name="connsiteY3" fmla="*/ 2259 h 4349"/>
                <a:gd name="connsiteX4" fmla="*/ 81 w 12772"/>
                <a:gd name="connsiteY4" fmla="*/ 0 h 4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2" h="4349">
                  <a:moveTo>
                    <a:pt x="81" y="0"/>
                  </a:moveTo>
                  <a:cubicBezTo>
                    <a:pt x="-27" y="0"/>
                    <a:pt x="-27" y="108"/>
                    <a:pt x="81" y="0"/>
                  </a:cubicBezTo>
                  <a:cubicBezTo>
                    <a:pt x="403" y="645"/>
                    <a:pt x="11697" y="4840"/>
                    <a:pt x="12772" y="4302"/>
                  </a:cubicBezTo>
                  <a:cubicBezTo>
                    <a:pt x="12557" y="3764"/>
                    <a:pt x="9008" y="2474"/>
                    <a:pt x="8255" y="2259"/>
                  </a:cubicBezTo>
                  <a:cubicBezTo>
                    <a:pt x="5136" y="1183"/>
                    <a:pt x="1049" y="0"/>
                    <a:pt x="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7" name="任意多边形: 形状 653">
              <a:extLst>
                <a:ext uri="{FF2B5EF4-FFF2-40B4-BE49-F238E27FC236}">
                  <a16:creationId xmlns:a16="http://schemas.microsoft.com/office/drawing/2014/main" xmlns="" id="{6691D786-FC04-4F49-B7E2-094D1E0FDCC9}"/>
                </a:ext>
              </a:extLst>
            </p:cNvPr>
            <p:cNvSpPr/>
            <p:nvPr/>
          </p:nvSpPr>
          <p:spPr>
            <a:xfrm>
              <a:off x="403299" y="242397"/>
              <a:ext cx="61356" cy="17815"/>
            </a:xfrm>
            <a:custGeom>
              <a:avLst/>
              <a:gdLst>
                <a:gd name="connsiteX0" fmla="*/ 0 w 14520"/>
                <a:gd name="connsiteY0" fmla="*/ 81 h 4216"/>
                <a:gd name="connsiteX1" fmla="*/ 14520 w 14520"/>
                <a:gd name="connsiteY1" fmla="*/ 4168 h 4216"/>
                <a:gd name="connsiteX2" fmla="*/ 9142 w 14520"/>
                <a:gd name="connsiteY2" fmla="*/ 2124 h 4216"/>
                <a:gd name="connsiteX3" fmla="*/ 0 w 14520"/>
                <a:gd name="connsiteY3" fmla="*/ 81 h 4216"/>
                <a:gd name="connsiteX4" fmla="*/ 0 w 14520"/>
                <a:gd name="connsiteY4" fmla="*/ 81 h 4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20" h="4216">
                  <a:moveTo>
                    <a:pt x="0" y="81"/>
                  </a:moveTo>
                  <a:cubicBezTo>
                    <a:pt x="753" y="618"/>
                    <a:pt x="13767" y="4706"/>
                    <a:pt x="14520" y="4168"/>
                  </a:cubicBezTo>
                  <a:cubicBezTo>
                    <a:pt x="14197" y="3738"/>
                    <a:pt x="11401" y="2877"/>
                    <a:pt x="9142" y="2124"/>
                  </a:cubicBezTo>
                  <a:cubicBezTo>
                    <a:pt x="5378" y="1049"/>
                    <a:pt x="1076" y="-27"/>
                    <a:pt x="0" y="81"/>
                  </a:cubicBezTo>
                  <a:cubicBezTo>
                    <a:pt x="108" y="-27"/>
                    <a:pt x="10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8" name="任意多边形: 形状 654">
              <a:extLst>
                <a:ext uri="{FF2B5EF4-FFF2-40B4-BE49-F238E27FC236}">
                  <a16:creationId xmlns:a16="http://schemas.microsoft.com/office/drawing/2014/main" xmlns="" id="{0439DE26-DEDA-49DC-98CD-6A227673061D}"/>
                </a:ext>
              </a:extLst>
            </p:cNvPr>
            <p:cNvSpPr/>
            <p:nvPr/>
          </p:nvSpPr>
          <p:spPr>
            <a:xfrm>
              <a:off x="433749" y="239067"/>
              <a:ext cx="68172" cy="16847"/>
            </a:xfrm>
            <a:custGeom>
              <a:avLst/>
              <a:gdLst>
                <a:gd name="connsiteX0" fmla="*/ 0 w 16133"/>
                <a:gd name="connsiteY0" fmla="*/ 8 h 3987"/>
                <a:gd name="connsiteX1" fmla="*/ 16026 w 16133"/>
                <a:gd name="connsiteY1" fmla="*/ 3988 h 3987"/>
                <a:gd name="connsiteX2" fmla="*/ 16133 w 16133"/>
                <a:gd name="connsiteY2" fmla="*/ 3880 h 3987"/>
                <a:gd name="connsiteX3" fmla="*/ 9895 w 16133"/>
                <a:gd name="connsiteY3" fmla="*/ 1944 h 3987"/>
                <a:gd name="connsiteX4" fmla="*/ 0 w 16133"/>
                <a:gd name="connsiteY4" fmla="*/ 8 h 3987"/>
                <a:gd name="connsiteX5" fmla="*/ 0 w 16133"/>
                <a:gd name="connsiteY5" fmla="*/ 8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3987">
                  <a:moveTo>
                    <a:pt x="0" y="8"/>
                  </a:moveTo>
                  <a:cubicBezTo>
                    <a:pt x="1076" y="546"/>
                    <a:pt x="14412" y="3988"/>
                    <a:pt x="16026" y="3988"/>
                  </a:cubicBezTo>
                  <a:cubicBezTo>
                    <a:pt x="16026" y="3988"/>
                    <a:pt x="16026" y="3988"/>
                    <a:pt x="16133" y="3880"/>
                  </a:cubicBezTo>
                  <a:cubicBezTo>
                    <a:pt x="15596" y="3450"/>
                    <a:pt x="12476" y="2590"/>
                    <a:pt x="9895" y="1944"/>
                  </a:cubicBezTo>
                  <a:cubicBezTo>
                    <a:pt x="5700" y="869"/>
                    <a:pt x="968" y="-99"/>
                    <a:pt x="0" y="8"/>
                  </a:cubicBezTo>
                  <a:cubicBezTo>
                    <a:pt x="107" y="8"/>
                    <a:pt x="107" y="8"/>
                    <a:pt x="0"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9" name="任意多边形: 形状 655">
              <a:extLst>
                <a:ext uri="{FF2B5EF4-FFF2-40B4-BE49-F238E27FC236}">
                  <a16:creationId xmlns:a16="http://schemas.microsoft.com/office/drawing/2014/main" xmlns="" id="{8F8336C8-38A5-4FE9-BCD5-A195B65EFE99}"/>
                </a:ext>
              </a:extLst>
            </p:cNvPr>
            <p:cNvSpPr/>
            <p:nvPr/>
          </p:nvSpPr>
          <p:spPr>
            <a:xfrm>
              <a:off x="460818" y="235264"/>
              <a:ext cx="73825" cy="16239"/>
            </a:xfrm>
            <a:custGeom>
              <a:avLst/>
              <a:gdLst>
                <a:gd name="connsiteX0" fmla="*/ 48 w 17471"/>
                <a:gd name="connsiteY0" fmla="*/ 48 h 3843"/>
                <a:gd name="connsiteX1" fmla="*/ 17472 w 17471"/>
                <a:gd name="connsiteY1" fmla="*/ 3812 h 3843"/>
                <a:gd name="connsiteX2" fmla="*/ 10588 w 17471"/>
                <a:gd name="connsiteY2" fmla="*/ 1984 h 3843"/>
                <a:gd name="connsiteX3" fmla="*/ 48 w 17471"/>
                <a:gd name="connsiteY3" fmla="*/ 48 h 3843"/>
                <a:gd name="connsiteX4" fmla="*/ 48 w 17471"/>
                <a:gd name="connsiteY4" fmla="*/ 48 h 3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71" h="3843">
                  <a:moveTo>
                    <a:pt x="48" y="48"/>
                  </a:moveTo>
                  <a:cubicBezTo>
                    <a:pt x="155" y="155"/>
                    <a:pt x="16504" y="4242"/>
                    <a:pt x="17472" y="3812"/>
                  </a:cubicBezTo>
                  <a:cubicBezTo>
                    <a:pt x="16719" y="3382"/>
                    <a:pt x="13277" y="2522"/>
                    <a:pt x="10588" y="1984"/>
                  </a:cubicBezTo>
                  <a:cubicBezTo>
                    <a:pt x="6071" y="908"/>
                    <a:pt x="801" y="-60"/>
                    <a:pt x="48" y="48"/>
                  </a:cubicBezTo>
                  <a:cubicBezTo>
                    <a:pt x="-60" y="-60"/>
                    <a:pt x="48" y="48"/>
                    <a:pt x="48"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0" name="任意多边形: 形状 656">
              <a:extLst>
                <a:ext uri="{FF2B5EF4-FFF2-40B4-BE49-F238E27FC236}">
                  <a16:creationId xmlns:a16="http://schemas.microsoft.com/office/drawing/2014/main" xmlns="" id="{066CD590-D5A9-41FF-90E5-274EE073DFC4}"/>
                </a:ext>
              </a:extLst>
            </p:cNvPr>
            <p:cNvSpPr/>
            <p:nvPr/>
          </p:nvSpPr>
          <p:spPr>
            <a:xfrm>
              <a:off x="483742" y="231376"/>
              <a:ext cx="78626" cy="15136"/>
            </a:xfrm>
            <a:custGeom>
              <a:avLst/>
              <a:gdLst>
                <a:gd name="connsiteX0" fmla="*/ 18607 w 18607"/>
                <a:gd name="connsiteY0" fmla="*/ 3549 h 3582"/>
                <a:gd name="connsiteX1" fmla="*/ 11078 w 18607"/>
                <a:gd name="connsiteY1" fmla="*/ 1828 h 3582"/>
                <a:gd name="connsiteX2" fmla="*/ 11078 w 18607"/>
                <a:gd name="connsiteY2" fmla="*/ 1828 h 3582"/>
                <a:gd name="connsiteX3" fmla="*/ 0 w 18607"/>
                <a:gd name="connsiteY3" fmla="*/ 0 h 3582"/>
                <a:gd name="connsiteX4" fmla="*/ 18607 w 18607"/>
                <a:gd name="connsiteY4" fmla="*/ 3549 h 3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07" h="3582">
                  <a:moveTo>
                    <a:pt x="18607" y="3549"/>
                  </a:moveTo>
                  <a:cubicBezTo>
                    <a:pt x="17747" y="3227"/>
                    <a:pt x="14197" y="2366"/>
                    <a:pt x="11078" y="1828"/>
                  </a:cubicBezTo>
                  <a:lnTo>
                    <a:pt x="11078" y="1828"/>
                  </a:lnTo>
                  <a:cubicBezTo>
                    <a:pt x="6453" y="860"/>
                    <a:pt x="860" y="0"/>
                    <a:pt x="0" y="0"/>
                  </a:cubicBezTo>
                  <a:cubicBezTo>
                    <a:pt x="107" y="108"/>
                    <a:pt x="17962" y="3980"/>
                    <a:pt x="18607" y="35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1" name="任意多边形: 形状 657">
              <a:extLst>
                <a:ext uri="{FF2B5EF4-FFF2-40B4-BE49-F238E27FC236}">
                  <a16:creationId xmlns:a16="http://schemas.microsoft.com/office/drawing/2014/main" xmlns="" id="{BDFD5E36-1D7A-4A94-903A-7AEE148EC2D9}"/>
                </a:ext>
              </a:extLst>
            </p:cNvPr>
            <p:cNvSpPr/>
            <p:nvPr/>
          </p:nvSpPr>
          <p:spPr>
            <a:xfrm>
              <a:off x="502833" y="227286"/>
              <a:ext cx="82716" cy="14126"/>
            </a:xfrm>
            <a:custGeom>
              <a:avLst/>
              <a:gdLst>
                <a:gd name="connsiteX0" fmla="*/ 0 w 19575"/>
                <a:gd name="connsiteY0" fmla="*/ 0 h 3343"/>
                <a:gd name="connsiteX1" fmla="*/ 19575 w 19575"/>
                <a:gd name="connsiteY1" fmla="*/ 3334 h 3343"/>
                <a:gd name="connsiteX2" fmla="*/ 11401 w 19575"/>
                <a:gd name="connsiteY2" fmla="*/ 1613 h 3343"/>
                <a:gd name="connsiteX3" fmla="*/ 0 w 19575"/>
                <a:gd name="connsiteY3" fmla="*/ 0 h 3343"/>
                <a:gd name="connsiteX4" fmla="*/ 0 w 19575"/>
                <a:gd name="connsiteY4" fmla="*/ 0 h 3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5" h="3343">
                  <a:moveTo>
                    <a:pt x="0" y="0"/>
                  </a:moveTo>
                  <a:cubicBezTo>
                    <a:pt x="108" y="0"/>
                    <a:pt x="18500" y="3549"/>
                    <a:pt x="19575" y="3334"/>
                  </a:cubicBezTo>
                  <a:cubicBezTo>
                    <a:pt x="18500" y="3012"/>
                    <a:pt x="14735" y="2259"/>
                    <a:pt x="11401" y="1613"/>
                  </a:cubicBezTo>
                  <a:cubicBezTo>
                    <a:pt x="6131" y="753"/>
                    <a:pt x="753" y="0"/>
                    <a:pt x="0" y="0"/>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452" name="任意多边形: 形状 658">
              <a:extLst>
                <a:ext uri="{FF2B5EF4-FFF2-40B4-BE49-F238E27FC236}">
                  <a16:creationId xmlns:a16="http://schemas.microsoft.com/office/drawing/2014/main" xmlns="" id="{65C71BFC-5DC3-44B3-8E33-2AB8D5141F6F}"/>
                </a:ext>
              </a:extLst>
            </p:cNvPr>
            <p:cNvSpPr/>
            <p:nvPr/>
          </p:nvSpPr>
          <p:spPr>
            <a:xfrm>
              <a:off x="518286" y="223196"/>
              <a:ext cx="86350" cy="13222"/>
            </a:xfrm>
            <a:custGeom>
              <a:avLst/>
              <a:gdLst>
                <a:gd name="connsiteX0" fmla="*/ 0 w 20435"/>
                <a:gd name="connsiteY0" fmla="*/ 0 h 3129"/>
                <a:gd name="connsiteX1" fmla="*/ 20436 w 20435"/>
                <a:gd name="connsiteY1" fmla="*/ 3119 h 3129"/>
                <a:gd name="connsiteX2" fmla="*/ 11724 w 20435"/>
                <a:gd name="connsiteY2" fmla="*/ 1506 h 3129"/>
                <a:gd name="connsiteX3" fmla="*/ 0 w 20435"/>
                <a:gd name="connsiteY3" fmla="*/ 0 h 3129"/>
                <a:gd name="connsiteX4" fmla="*/ 0 w 20435"/>
                <a:gd name="connsiteY4" fmla="*/ 0 h 3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3129">
                  <a:moveTo>
                    <a:pt x="0" y="0"/>
                  </a:moveTo>
                  <a:cubicBezTo>
                    <a:pt x="108" y="0"/>
                    <a:pt x="19790" y="3334"/>
                    <a:pt x="20436" y="3119"/>
                  </a:cubicBezTo>
                  <a:cubicBezTo>
                    <a:pt x="19898" y="2904"/>
                    <a:pt x="16133" y="2151"/>
                    <a:pt x="11724" y="1506"/>
                  </a:cubicBezTo>
                  <a:cubicBezTo>
                    <a:pt x="7206" y="860"/>
                    <a:pt x="1183" y="0"/>
                    <a:pt x="0" y="0"/>
                  </a:cubicBezTo>
                  <a:cubicBezTo>
                    <a:pt x="0" y="0"/>
                    <a:pt x="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3" name="任意多边形: 形状 659">
              <a:extLst>
                <a:ext uri="{FF2B5EF4-FFF2-40B4-BE49-F238E27FC236}">
                  <a16:creationId xmlns:a16="http://schemas.microsoft.com/office/drawing/2014/main" xmlns="" id="{A75DEFE3-3F4D-4B07-98AB-2FCEAECE939B}"/>
                </a:ext>
              </a:extLst>
            </p:cNvPr>
            <p:cNvSpPr/>
            <p:nvPr/>
          </p:nvSpPr>
          <p:spPr>
            <a:xfrm>
              <a:off x="529645" y="219557"/>
              <a:ext cx="89076" cy="12280"/>
            </a:xfrm>
            <a:custGeom>
              <a:avLst/>
              <a:gdLst>
                <a:gd name="connsiteX0" fmla="*/ 21081 w 21080"/>
                <a:gd name="connsiteY0" fmla="*/ 2904 h 2906"/>
                <a:gd name="connsiteX1" fmla="*/ 11939 w 21080"/>
                <a:gd name="connsiteY1" fmla="*/ 1398 h 2906"/>
                <a:gd name="connsiteX2" fmla="*/ 0 w 21080"/>
                <a:gd name="connsiteY2" fmla="*/ 0 h 2906"/>
                <a:gd name="connsiteX3" fmla="*/ 21081 w 21080"/>
                <a:gd name="connsiteY3" fmla="*/ 2904 h 2906"/>
              </a:gdLst>
              <a:ahLst/>
              <a:cxnLst>
                <a:cxn ang="0">
                  <a:pos x="connsiteX0" y="connsiteY0"/>
                </a:cxn>
                <a:cxn ang="0">
                  <a:pos x="connsiteX1" y="connsiteY1"/>
                </a:cxn>
                <a:cxn ang="0">
                  <a:pos x="connsiteX2" y="connsiteY2"/>
                </a:cxn>
                <a:cxn ang="0">
                  <a:pos x="connsiteX3" y="connsiteY3"/>
                </a:cxn>
              </a:cxnLst>
              <a:rect l="l" t="t" r="r" b="b"/>
              <a:pathLst>
                <a:path w="21080" h="2906">
                  <a:moveTo>
                    <a:pt x="21081" y="2904"/>
                  </a:moveTo>
                  <a:cubicBezTo>
                    <a:pt x="20328" y="2689"/>
                    <a:pt x="16349" y="2044"/>
                    <a:pt x="11939" y="1398"/>
                  </a:cubicBezTo>
                  <a:cubicBezTo>
                    <a:pt x="6884" y="645"/>
                    <a:pt x="968" y="0"/>
                    <a:pt x="0" y="0"/>
                  </a:cubicBezTo>
                  <a:cubicBezTo>
                    <a:pt x="0" y="0"/>
                    <a:pt x="19898" y="3012"/>
                    <a:pt x="21081" y="29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4" name="任意多边形: 形状 660">
              <a:extLst>
                <a:ext uri="{FF2B5EF4-FFF2-40B4-BE49-F238E27FC236}">
                  <a16:creationId xmlns:a16="http://schemas.microsoft.com/office/drawing/2014/main" xmlns="" id="{C5C26DDD-F0EE-42EB-ABE8-AF5BD02BA743}"/>
                </a:ext>
              </a:extLst>
            </p:cNvPr>
            <p:cNvSpPr/>
            <p:nvPr/>
          </p:nvSpPr>
          <p:spPr>
            <a:xfrm>
              <a:off x="537373" y="215467"/>
              <a:ext cx="90441" cy="11371"/>
            </a:xfrm>
            <a:custGeom>
              <a:avLst/>
              <a:gdLst>
                <a:gd name="connsiteX0" fmla="*/ 21404 w 21403"/>
                <a:gd name="connsiteY0" fmla="*/ 2689 h 2691"/>
                <a:gd name="connsiteX1" fmla="*/ 12046 w 21403"/>
                <a:gd name="connsiteY1" fmla="*/ 1291 h 2691"/>
                <a:gd name="connsiteX2" fmla="*/ 0 w 21403"/>
                <a:gd name="connsiteY2" fmla="*/ 0 h 2691"/>
                <a:gd name="connsiteX3" fmla="*/ 21404 w 21403"/>
                <a:gd name="connsiteY3" fmla="*/ 2689 h 2691"/>
              </a:gdLst>
              <a:ahLst/>
              <a:cxnLst>
                <a:cxn ang="0">
                  <a:pos x="connsiteX0" y="connsiteY0"/>
                </a:cxn>
                <a:cxn ang="0">
                  <a:pos x="connsiteX1" y="connsiteY1"/>
                </a:cxn>
                <a:cxn ang="0">
                  <a:pos x="connsiteX2" y="connsiteY2"/>
                </a:cxn>
                <a:cxn ang="0">
                  <a:pos x="connsiteX3" y="connsiteY3"/>
                </a:cxn>
              </a:cxnLst>
              <a:rect l="l" t="t" r="r" b="b"/>
              <a:pathLst>
                <a:path w="21403" h="2691">
                  <a:moveTo>
                    <a:pt x="21404" y="2689"/>
                  </a:moveTo>
                  <a:cubicBezTo>
                    <a:pt x="20543" y="2474"/>
                    <a:pt x="16456" y="1828"/>
                    <a:pt x="12046" y="1291"/>
                  </a:cubicBezTo>
                  <a:cubicBezTo>
                    <a:pt x="6884" y="645"/>
                    <a:pt x="968" y="0"/>
                    <a:pt x="0" y="0"/>
                  </a:cubicBezTo>
                  <a:cubicBezTo>
                    <a:pt x="0" y="0"/>
                    <a:pt x="20436" y="2796"/>
                    <a:pt x="21404"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5" name="任意多边形: 形状 661">
              <a:extLst>
                <a:ext uri="{FF2B5EF4-FFF2-40B4-BE49-F238E27FC236}">
                  <a16:creationId xmlns:a16="http://schemas.microsoft.com/office/drawing/2014/main" xmlns="" id="{14A4D0C5-12C5-40C2-9B19-25F53259BF93}"/>
                </a:ext>
              </a:extLst>
            </p:cNvPr>
            <p:cNvSpPr/>
            <p:nvPr/>
          </p:nvSpPr>
          <p:spPr>
            <a:xfrm>
              <a:off x="540099" y="211377"/>
              <a:ext cx="91349" cy="10467"/>
            </a:xfrm>
            <a:custGeom>
              <a:avLst/>
              <a:gdLst>
                <a:gd name="connsiteX0" fmla="*/ 21619 w 21618"/>
                <a:gd name="connsiteY0" fmla="*/ 2474 h 2477"/>
                <a:gd name="connsiteX1" fmla="*/ 12046 w 21618"/>
                <a:gd name="connsiteY1" fmla="*/ 1183 h 2477"/>
                <a:gd name="connsiteX2" fmla="*/ 0 w 21618"/>
                <a:gd name="connsiteY2" fmla="*/ 0 h 2477"/>
                <a:gd name="connsiteX3" fmla="*/ 21619 w 21618"/>
                <a:gd name="connsiteY3" fmla="*/ 2474 h 2477"/>
              </a:gdLst>
              <a:ahLst/>
              <a:cxnLst>
                <a:cxn ang="0">
                  <a:pos x="connsiteX0" y="connsiteY0"/>
                </a:cxn>
                <a:cxn ang="0">
                  <a:pos x="connsiteX1" y="connsiteY1"/>
                </a:cxn>
                <a:cxn ang="0">
                  <a:pos x="connsiteX2" y="connsiteY2"/>
                </a:cxn>
                <a:cxn ang="0">
                  <a:pos x="connsiteX3" y="connsiteY3"/>
                </a:cxn>
              </a:cxnLst>
              <a:rect l="l" t="t" r="r" b="b"/>
              <a:pathLst>
                <a:path w="21618" h="2477">
                  <a:moveTo>
                    <a:pt x="21619" y="2474"/>
                  </a:moveTo>
                  <a:cubicBezTo>
                    <a:pt x="20651" y="2259"/>
                    <a:pt x="16456" y="1721"/>
                    <a:pt x="12046" y="1183"/>
                  </a:cubicBezTo>
                  <a:cubicBezTo>
                    <a:pt x="6776" y="538"/>
                    <a:pt x="968" y="0"/>
                    <a:pt x="0" y="0"/>
                  </a:cubicBezTo>
                  <a:cubicBezTo>
                    <a:pt x="108" y="0"/>
                    <a:pt x="20866" y="2581"/>
                    <a:pt x="2161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6" name="任意多边形: 形状 662">
              <a:extLst>
                <a:ext uri="{FF2B5EF4-FFF2-40B4-BE49-F238E27FC236}">
                  <a16:creationId xmlns:a16="http://schemas.microsoft.com/office/drawing/2014/main" xmlns="" id="{A5C72711-5507-4682-842E-07229D33D9F8}"/>
                </a:ext>
              </a:extLst>
            </p:cNvPr>
            <p:cNvSpPr/>
            <p:nvPr/>
          </p:nvSpPr>
          <p:spPr>
            <a:xfrm>
              <a:off x="539190" y="206834"/>
              <a:ext cx="90897" cy="9998"/>
            </a:xfrm>
            <a:custGeom>
              <a:avLst/>
              <a:gdLst>
                <a:gd name="connsiteX0" fmla="*/ 0 w 21511"/>
                <a:gd name="connsiteY0" fmla="*/ 0 h 2366"/>
                <a:gd name="connsiteX1" fmla="*/ 21511 w 21511"/>
                <a:gd name="connsiteY1" fmla="*/ 2366 h 2366"/>
                <a:gd name="connsiteX2" fmla="*/ 11831 w 21511"/>
                <a:gd name="connsiteY2" fmla="*/ 1183 h 2366"/>
                <a:gd name="connsiteX3" fmla="*/ 0 w 21511"/>
                <a:gd name="connsiteY3" fmla="*/ 0 h 2366"/>
              </a:gdLst>
              <a:ahLst/>
              <a:cxnLst>
                <a:cxn ang="0">
                  <a:pos x="connsiteX0" y="connsiteY0"/>
                </a:cxn>
                <a:cxn ang="0">
                  <a:pos x="connsiteX1" y="connsiteY1"/>
                </a:cxn>
                <a:cxn ang="0">
                  <a:pos x="connsiteX2" y="connsiteY2"/>
                </a:cxn>
                <a:cxn ang="0">
                  <a:pos x="connsiteX3" y="connsiteY3"/>
                </a:cxn>
              </a:cxnLst>
              <a:rect l="l" t="t" r="r" b="b"/>
              <a:pathLst>
                <a:path w="21511" h="2366">
                  <a:moveTo>
                    <a:pt x="0" y="0"/>
                  </a:moveTo>
                  <a:cubicBezTo>
                    <a:pt x="107" y="0"/>
                    <a:pt x="21081" y="2366"/>
                    <a:pt x="21511" y="2366"/>
                  </a:cubicBezTo>
                  <a:cubicBezTo>
                    <a:pt x="20436" y="2151"/>
                    <a:pt x="16133" y="1613"/>
                    <a:pt x="11831" y="1183"/>
                  </a:cubicBezTo>
                  <a:cubicBezTo>
                    <a:pt x="6238" y="538"/>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7" name="任意多边形: 形状 663">
              <a:extLst>
                <a:ext uri="{FF2B5EF4-FFF2-40B4-BE49-F238E27FC236}">
                  <a16:creationId xmlns:a16="http://schemas.microsoft.com/office/drawing/2014/main" xmlns="" id="{3BCFB63D-6BAE-4999-9B40-4D81F415D52C}"/>
                </a:ext>
              </a:extLst>
            </p:cNvPr>
            <p:cNvSpPr/>
            <p:nvPr/>
          </p:nvSpPr>
          <p:spPr>
            <a:xfrm>
              <a:off x="533739" y="203137"/>
              <a:ext cx="89532" cy="9144"/>
            </a:xfrm>
            <a:custGeom>
              <a:avLst/>
              <a:gdLst>
                <a:gd name="connsiteX0" fmla="*/ 0 w 21188"/>
                <a:gd name="connsiteY0" fmla="*/ 14 h 2164"/>
                <a:gd name="connsiteX1" fmla="*/ 21188 w 21188"/>
                <a:gd name="connsiteY1" fmla="*/ 2165 h 2164"/>
                <a:gd name="connsiteX2" fmla="*/ 11508 w 21188"/>
                <a:gd name="connsiteY2" fmla="*/ 982 h 2164"/>
                <a:gd name="connsiteX3" fmla="*/ 0 w 21188"/>
                <a:gd name="connsiteY3" fmla="*/ 14 h 2164"/>
              </a:gdLst>
              <a:ahLst/>
              <a:cxnLst>
                <a:cxn ang="0">
                  <a:pos x="connsiteX0" y="connsiteY0"/>
                </a:cxn>
                <a:cxn ang="0">
                  <a:pos x="connsiteX1" y="connsiteY1"/>
                </a:cxn>
                <a:cxn ang="0">
                  <a:pos x="connsiteX2" y="connsiteY2"/>
                </a:cxn>
                <a:cxn ang="0">
                  <a:pos x="connsiteX3" y="connsiteY3"/>
                </a:cxn>
              </a:cxnLst>
              <a:rect l="l" t="t" r="r" b="b"/>
              <a:pathLst>
                <a:path w="21188" h="2164">
                  <a:moveTo>
                    <a:pt x="0" y="14"/>
                  </a:moveTo>
                  <a:cubicBezTo>
                    <a:pt x="108" y="14"/>
                    <a:pt x="20328" y="2165"/>
                    <a:pt x="21188" y="2165"/>
                  </a:cubicBezTo>
                  <a:cubicBezTo>
                    <a:pt x="20113" y="1950"/>
                    <a:pt x="16241" y="1520"/>
                    <a:pt x="11508" y="982"/>
                  </a:cubicBezTo>
                  <a:cubicBezTo>
                    <a:pt x="6131" y="444"/>
                    <a:pt x="645" y="-94"/>
                    <a:pt x="0"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8" name="任意多边形: 形状 664">
              <a:extLst>
                <a:ext uri="{FF2B5EF4-FFF2-40B4-BE49-F238E27FC236}">
                  <a16:creationId xmlns:a16="http://schemas.microsoft.com/office/drawing/2014/main" xmlns="" id="{4E5481E2-FF08-43B2-8210-057B0C8AEBCB}"/>
                </a:ext>
              </a:extLst>
            </p:cNvPr>
            <p:cNvSpPr/>
            <p:nvPr/>
          </p:nvSpPr>
          <p:spPr>
            <a:xfrm>
              <a:off x="524194" y="199106"/>
              <a:ext cx="87259" cy="8181"/>
            </a:xfrm>
            <a:custGeom>
              <a:avLst/>
              <a:gdLst>
                <a:gd name="connsiteX0" fmla="*/ 0 w 20650"/>
                <a:gd name="connsiteY0" fmla="*/ 0 h 1936"/>
                <a:gd name="connsiteX1" fmla="*/ 20651 w 20650"/>
                <a:gd name="connsiteY1" fmla="*/ 1936 h 1936"/>
                <a:gd name="connsiteX2" fmla="*/ 11078 w 20650"/>
                <a:gd name="connsiteY2" fmla="*/ 860 h 1936"/>
                <a:gd name="connsiteX3" fmla="*/ 0 w 20650"/>
                <a:gd name="connsiteY3" fmla="*/ 0 h 1936"/>
              </a:gdLst>
              <a:ahLst/>
              <a:cxnLst>
                <a:cxn ang="0">
                  <a:pos x="connsiteX0" y="connsiteY0"/>
                </a:cxn>
                <a:cxn ang="0">
                  <a:pos x="connsiteX1" y="connsiteY1"/>
                </a:cxn>
                <a:cxn ang="0">
                  <a:pos x="connsiteX2" y="connsiteY2"/>
                </a:cxn>
                <a:cxn ang="0">
                  <a:pos x="connsiteX3" y="connsiteY3"/>
                </a:cxn>
              </a:cxnLst>
              <a:rect l="l" t="t" r="r" b="b"/>
              <a:pathLst>
                <a:path w="20650" h="1936">
                  <a:moveTo>
                    <a:pt x="0" y="0"/>
                  </a:moveTo>
                  <a:cubicBezTo>
                    <a:pt x="108" y="0"/>
                    <a:pt x="20113" y="1936"/>
                    <a:pt x="20651" y="1936"/>
                  </a:cubicBezTo>
                  <a:cubicBezTo>
                    <a:pt x="19468" y="1721"/>
                    <a:pt x="15596" y="1291"/>
                    <a:pt x="11078" y="860"/>
                  </a:cubicBezTo>
                  <a:cubicBezTo>
                    <a:pt x="5485" y="323"/>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9" name="任意多边形: 形状 665">
              <a:extLst>
                <a:ext uri="{FF2B5EF4-FFF2-40B4-BE49-F238E27FC236}">
                  <a16:creationId xmlns:a16="http://schemas.microsoft.com/office/drawing/2014/main" xmlns="" id="{7313F40E-EE90-412C-A3A0-42DE795BB3F7}"/>
                </a:ext>
              </a:extLst>
            </p:cNvPr>
            <p:cNvSpPr/>
            <p:nvPr/>
          </p:nvSpPr>
          <p:spPr>
            <a:xfrm>
              <a:off x="509649" y="195472"/>
              <a:ext cx="84533" cy="7268"/>
            </a:xfrm>
            <a:custGeom>
              <a:avLst/>
              <a:gdLst>
                <a:gd name="connsiteX0" fmla="*/ 0 w 20005"/>
                <a:gd name="connsiteY0" fmla="*/ 0 h 1720"/>
                <a:gd name="connsiteX1" fmla="*/ 20005 w 20005"/>
                <a:gd name="connsiteY1" fmla="*/ 1721 h 1720"/>
                <a:gd name="connsiteX2" fmla="*/ 10433 w 20005"/>
                <a:gd name="connsiteY2" fmla="*/ 753 h 1720"/>
                <a:gd name="connsiteX3" fmla="*/ 0 w 20005"/>
                <a:gd name="connsiteY3" fmla="*/ 0 h 1720"/>
              </a:gdLst>
              <a:ahLst/>
              <a:cxnLst>
                <a:cxn ang="0">
                  <a:pos x="connsiteX0" y="connsiteY0"/>
                </a:cxn>
                <a:cxn ang="0">
                  <a:pos x="connsiteX1" y="connsiteY1"/>
                </a:cxn>
                <a:cxn ang="0">
                  <a:pos x="connsiteX2" y="connsiteY2"/>
                </a:cxn>
                <a:cxn ang="0">
                  <a:pos x="connsiteX3" y="connsiteY3"/>
                </a:cxn>
              </a:cxnLst>
              <a:rect l="l" t="t" r="r" b="b"/>
              <a:pathLst>
                <a:path w="20005" h="1720">
                  <a:moveTo>
                    <a:pt x="0" y="0"/>
                  </a:moveTo>
                  <a:cubicBezTo>
                    <a:pt x="108" y="0"/>
                    <a:pt x="19360" y="1721"/>
                    <a:pt x="20005" y="1721"/>
                  </a:cubicBezTo>
                  <a:cubicBezTo>
                    <a:pt x="19360" y="1613"/>
                    <a:pt x="14950" y="1183"/>
                    <a:pt x="10433" y="753"/>
                  </a:cubicBezTo>
                  <a:cubicBezTo>
                    <a:pt x="5270" y="323"/>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0" name="任意多边形: 形状 666">
              <a:extLst>
                <a:ext uri="{FF2B5EF4-FFF2-40B4-BE49-F238E27FC236}">
                  <a16:creationId xmlns:a16="http://schemas.microsoft.com/office/drawing/2014/main" xmlns="" id="{1A760F7A-246F-48F7-8EB7-FE865FC158E1}"/>
                </a:ext>
              </a:extLst>
            </p:cNvPr>
            <p:cNvSpPr/>
            <p:nvPr/>
          </p:nvSpPr>
          <p:spPr>
            <a:xfrm>
              <a:off x="491014" y="192201"/>
              <a:ext cx="80443" cy="6448"/>
            </a:xfrm>
            <a:custGeom>
              <a:avLst/>
              <a:gdLst>
                <a:gd name="connsiteX0" fmla="*/ 0 w 19037"/>
                <a:gd name="connsiteY0" fmla="*/ 21 h 1526"/>
                <a:gd name="connsiteX1" fmla="*/ 19037 w 19037"/>
                <a:gd name="connsiteY1" fmla="*/ 1527 h 1526"/>
                <a:gd name="connsiteX2" fmla="*/ 9788 w 19037"/>
                <a:gd name="connsiteY2" fmla="*/ 666 h 1526"/>
                <a:gd name="connsiteX3" fmla="*/ 0 w 19037"/>
                <a:gd name="connsiteY3" fmla="*/ 21 h 1526"/>
              </a:gdLst>
              <a:ahLst/>
              <a:cxnLst>
                <a:cxn ang="0">
                  <a:pos x="connsiteX0" y="connsiteY0"/>
                </a:cxn>
                <a:cxn ang="0">
                  <a:pos x="connsiteX1" y="connsiteY1"/>
                </a:cxn>
                <a:cxn ang="0">
                  <a:pos x="connsiteX2" y="connsiteY2"/>
                </a:cxn>
                <a:cxn ang="0">
                  <a:pos x="connsiteX3" y="connsiteY3"/>
                </a:cxn>
              </a:cxnLst>
              <a:rect l="l" t="t" r="r" b="b"/>
              <a:pathLst>
                <a:path w="19037" h="1526">
                  <a:moveTo>
                    <a:pt x="0" y="21"/>
                  </a:moveTo>
                  <a:cubicBezTo>
                    <a:pt x="108" y="21"/>
                    <a:pt x="18607" y="1527"/>
                    <a:pt x="19037" y="1527"/>
                  </a:cubicBezTo>
                  <a:cubicBezTo>
                    <a:pt x="18285" y="1419"/>
                    <a:pt x="14413" y="989"/>
                    <a:pt x="9788" y="666"/>
                  </a:cubicBezTo>
                  <a:cubicBezTo>
                    <a:pt x="5163" y="236"/>
                    <a:pt x="753" y="-87"/>
                    <a:pt x="0"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1" name="任意多边形: 形状 667">
              <a:extLst>
                <a:ext uri="{FF2B5EF4-FFF2-40B4-BE49-F238E27FC236}">
                  <a16:creationId xmlns:a16="http://schemas.microsoft.com/office/drawing/2014/main" xmlns="" id="{13BDB553-2305-4900-AC3B-7A069F0533AC}"/>
                </a:ext>
              </a:extLst>
            </p:cNvPr>
            <p:cNvSpPr/>
            <p:nvPr/>
          </p:nvSpPr>
          <p:spPr>
            <a:xfrm>
              <a:off x="467837" y="188651"/>
              <a:ext cx="74988" cy="5907"/>
            </a:xfrm>
            <a:custGeom>
              <a:avLst/>
              <a:gdLst>
                <a:gd name="connsiteX0" fmla="*/ 0 w 17746"/>
                <a:gd name="connsiteY0" fmla="*/ 0 h 1398"/>
                <a:gd name="connsiteX1" fmla="*/ 17747 w 17746"/>
                <a:gd name="connsiteY1" fmla="*/ 1398 h 1398"/>
                <a:gd name="connsiteX2" fmla="*/ 8927 w 17746"/>
                <a:gd name="connsiteY2" fmla="*/ 645 h 1398"/>
                <a:gd name="connsiteX3" fmla="*/ 0 w 17746"/>
                <a:gd name="connsiteY3" fmla="*/ 0 h 1398"/>
              </a:gdLst>
              <a:ahLst/>
              <a:cxnLst>
                <a:cxn ang="0">
                  <a:pos x="connsiteX0" y="connsiteY0"/>
                </a:cxn>
                <a:cxn ang="0">
                  <a:pos x="connsiteX1" y="connsiteY1"/>
                </a:cxn>
                <a:cxn ang="0">
                  <a:pos x="connsiteX2" y="connsiteY2"/>
                </a:cxn>
                <a:cxn ang="0">
                  <a:pos x="connsiteX3" y="connsiteY3"/>
                </a:cxn>
              </a:cxnLst>
              <a:rect l="l" t="t" r="r" b="b"/>
              <a:pathLst>
                <a:path w="17746" h="1398">
                  <a:moveTo>
                    <a:pt x="0" y="0"/>
                  </a:moveTo>
                  <a:cubicBezTo>
                    <a:pt x="107" y="0"/>
                    <a:pt x="17747" y="1398"/>
                    <a:pt x="17747" y="1398"/>
                  </a:cubicBezTo>
                  <a:cubicBezTo>
                    <a:pt x="17209" y="1291"/>
                    <a:pt x="13767" y="968"/>
                    <a:pt x="8927" y="645"/>
                  </a:cubicBezTo>
                  <a:cubicBezTo>
                    <a:pt x="4517" y="323"/>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7" name="任意多边形: 形状 668">
              <a:extLst>
                <a:ext uri="{FF2B5EF4-FFF2-40B4-BE49-F238E27FC236}">
                  <a16:creationId xmlns:a16="http://schemas.microsoft.com/office/drawing/2014/main" xmlns="" id="{F26E932B-04CB-4CAD-9947-01A182149883}"/>
                </a:ext>
              </a:extLst>
            </p:cNvPr>
            <p:cNvSpPr/>
            <p:nvPr/>
          </p:nvSpPr>
          <p:spPr>
            <a:xfrm>
              <a:off x="441477" y="185926"/>
              <a:ext cx="69080" cy="5451"/>
            </a:xfrm>
            <a:custGeom>
              <a:avLst/>
              <a:gdLst>
                <a:gd name="connsiteX0" fmla="*/ 16348 w 16348"/>
                <a:gd name="connsiteY0" fmla="*/ 1291 h 1290"/>
                <a:gd name="connsiteX1" fmla="*/ 8067 w 16348"/>
                <a:gd name="connsiteY1" fmla="*/ 538 h 1290"/>
                <a:gd name="connsiteX2" fmla="*/ 0 w 16348"/>
                <a:gd name="connsiteY2" fmla="*/ 0 h 1290"/>
                <a:gd name="connsiteX3" fmla="*/ 16348 w 16348"/>
                <a:gd name="connsiteY3" fmla="*/ 1291 h 1290"/>
              </a:gdLst>
              <a:ahLst/>
              <a:cxnLst>
                <a:cxn ang="0">
                  <a:pos x="connsiteX0" y="connsiteY0"/>
                </a:cxn>
                <a:cxn ang="0">
                  <a:pos x="connsiteX1" y="connsiteY1"/>
                </a:cxn>
                <a:cxn ang="0">
                  <a:pos x="connsiteX2" y="connsiteY2"/>
                </a:cxn>
                <a:cxn ang="0">
                  <a:pos x="connsiteX3" y="connsiteY3"/>
                </a:cxn>
              </a:cxnLst>
              <a:rect l="l" t="t" r="r" b="b"/>
              <a:pathLst>
                <a:path w="16348" h="1290">
                  <a:moveTo>
                    <a:pt x="16348" y="1291"/>
                  </a:moveTo>
                  <a:cubicBezTo>
                    <a:pt x="13552" y="1076"/>
                    <a:pt x="10863" y="753"/>
                    <a:pt x="8067" y="538"/>
                  </a:cubicBezTo>
                  <a:cubicBezTo>
                    <a:pt x="3657" y="215"/>
                    <a:pt x="323" y="0"/>
                    <a:pt x="0" y="0"/>
                  </a:cubicBezTo>
                  <a:cubicBezTo>
                    <a:pt x="5378" y="430"/>
                    <a:pt x="10863" y="753"/>
                    <a:pt x="16348" y="12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8" name="任意多边形: 形状 669">
              <a:extLst>
                <a:ext uri="{FF2B5EF4-FFF2-40B4-BE49-F238E27FC236}">
                  <a16:creationId xmlns:a16="http://schemas.microsoft.com/office/drawing/2014/main" xmlns="" id="{B4407971-E8D2-448E-9369-956BA5E4FB50}"/>
                </a:ext>
              </a:extLst>
            </p:cNvPr>
            <p:cNvSpPr/>
            <p:nvPr/>
          </p:nvSpPr>
          <p:spPr>
            <a:xfrm>
              <a:off x="411936" y="183653"/>
              <a:ext cx="39083" cy="2726"/>
            </a:xfrm>
            <a:custGeom>
              <a:avLst/>
              <a:gdLst>
                <a:gd name="connsiteX0" fmla="*/ 9250 w 9249"/>
                <a:gd name="connsiteY0" fmla="*/ 645 h 645"/>
                <a:gd name="connsiteX1" fmla="*/ 5055 w 9249"/>
                <a:gd name="connsiteY1" fmla="*/ 323 h 645"/>
                <a:gd name="connsiteX2" fmla="*/ 0 w 9249"/>
                <a:gd name="connsiteY2" fmla="*/ 0 h 645"/>
                <a:gd name="connsiteX3" fmla="*/ 108 w 9249"/>
                <a:gd name="connsiteY3" fmla="*/ 0 h 645"/>
                <a:gd name="connsiteX4" fmla="*/ 9250 w 9249"/>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9" h="645">
                  <a:moveTo>
                    <a:pt x="9250" y="645"/>
                  </a:moveTo>
                  <a:lnTo>
                    <a:pt x="5055" y="323"/>
                  </a:lnTo>
                  <a:cubicBezTo>
                    <a:pt x="3334" y="215"/>
                    <a:pt x="1613" y="108"/>
                    <a:pt x="0" y="0"/>
                  </a:cubicBezTo>
                  <a:cubicBezTo>
                    <a:pt x="0" y="0"/>
                    <a:pt x="0" y="0"/>
                    <a:pt x="108" y="0"/>
                  </a:cubicBezTo>
                  <a:cubicBezTo>
                    <a:pt x="3012" y="215"/>
                    <a:pt x="6131" y="323"/>
                    <a:pt x="925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9" name="任意多边形: 形状 670">
              <a:extLst>
                <a:ext uri="{FF2B5EF4-FFF2-40B4-BE49-F238E27FC236}">
                  <a16:creationId xmlns:a16="http://schemas.microsoft.com/office/drawing/2014/main" xmlns="" id="{131B080A-DCAF-49B0-982D-6C9DAAF5D392}"/>
                </a:ext>
              </a:extLst>
            </p:cNvPr>
            <p:cNvSpPr/>
            <p:nvPr/>
          </p:nvSpPr>
          <p:spPr>
            <a:xfrm>
              <a:off x="379665" y="181836"/>
              <a:ext cx="8633" cy="452"/>
            </a:xfrm>
            <a:custGeom>
              <a:avLst/>
              <a:gdLst>
                <a:gd name="connsiteX0" fmla="*/ 2044 w 2043"/>
                <a:gd name="connsiteY0" fmla="*/ 108 h 107"/>
                <a:gd name="connsiteX1" fmla="*/ 323 w 2043"/>
                <a:gd name="connsiteY1" fmla="*/ 0 h 107"/>
                <a:gd name="connsiteX2" fmla="*/ 0 w 2043"/>
                <a:gd name="connsiteY2" fmla="*/ 0 h 107"/>
                <a:gd name="connsiteX3" fmla="*/ 108 w 2043"/>
                <a:gd name="connsiteY3" fmla="*/ 0 h 107"/>
                <a:gd name="connsiteX4" fmla="*/ 2044 w 2043"/>
                <a:gd name="connsiteY4" fmla="*/ 108 h 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 h="107">
                  <a:moveTo>
                    <a:pt x="2044" y="108"/>
                  </a:moveTo>
                  <a:lnTo>
                    <a:pt x="323" y="0"/>
                  </a:lnTo>
                  <a:cubicBezTo>
                    <a:pt x="215" y="0"/>
                    <a:pt x="108" y="0"/>
                    <a:pt x="0" y="0"/>
                  </a:cubicBezTo>
                  <a:cubicBezTo>
                    <a:pt x="0" y="0"/>
                    <a:pt x="0" y="0"/>
                    <a:pt x="108" y="0"/>
                  </a:cubicBezTo>
                  <a:cubicBezTo>
                    <a:pt x="753" y="0"/>
                    <a:pt x="1398" y="0"/>
                    <a:pt x="2044"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0" name="任意多边形: 形状 695">
              <a:extLst>
                <a:ext uri="{FF2B5EF4-FFF2-40B4-BE49-F238E27FC236}">
                  <a16:creationId xmlns:a16="http://schemas.microsoft.com/office/drawing/2014/main" xmlns="" id="{D616AA4A-91B2-42D6-8D4E-8DFEA85BEE3E}"/>
                </a:ext>
              </a:extLst>
            </p:cNvPr>
            <p:cNvSpPr/>
            <p:nvPr/>
          </p:nvSpPr>
          <p:spPr>
            <a:xfrm>
              <a:off x="88830" y="300457"/>
              <a:ext cx="17536" cy="25725"/>
            </a:xfrm>
            <a:custGeom>
              <a:avLst/>
              <a:gdLst>
                <a:gd name="connsiteX0" fmla="*/ 2787 w 4150"/>
                <a:gd name="connsiteY0" fmla="*/ 0 h 6088"/>
                <a:gd name="connsiteX1" fmla="*/ 314 w 4150"/>
                <a:gd name="connsiteY1" fmla="*/ 5378 h 6088"/>
                <a:gd name="connsiteX2" fmla="*/ 4078 w 4150"/>
                <a:gd name="connsiteY2" fmla="*/ 3227 h 6088"/>
                <a:gd name="connsiteX3" fmla="*/ 2787 w 4150"/>
                <a:gd name="connsiteY3" fmla="*/ 0 h 6088"/>
              </a:gdLst>
              <a:ahLst/>
              <a:cxnLst>
                <a:cxn ang="0">
                  <a:pos x="connsiteX0" y="connsiteY0"/>
                </a:cxn>
                <a:cxn ang="0">
                  <a:pos x="connsiteX1" y="connsiteY1"/>
                </a:cxn>
                <a:cxn ang="0">
                  <a:pos x="connsiteX2" y="connsiteY2"/>
                </a:cxn>
                <a:cxn ang="0">
                  <a:pos x="connsiteX3" y="connsiteY3"/>
                </a:cxn>
              </a:cxnLst>
              <a:rect l="l" t="t" r="r" b="b"/>
              <a:pathLst>
                <a:path w="4150" h="6088">
                  <a:moveTo>
                    <a:pt x="2787" y="0"/>
                  </a:moveTo>
                  <a:cubicBezTo>
                    <a:pt x="744" y="215"/>
                    <a:pt x="-654" y="3764"/>
                    <a:pt x="314" y="5378"/>
                  </a:cubicBezTo>
                  <a:cubicBezTo>
                    <a:pt x="1174" y="6884"/>
                    <a:pt x="3433" y="5916"/>
                    <a:pt x="4078" y="3227"/>
                  </a:cubicBezTo>
                  <a:cubicBezTo>
                    <a:pt x="4293" y="1936"/>
                    <a:pt x="4078" y="108"/>
                    <a:pt x="27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1" name="任意多边形: 形状 696">
              <a:extLst>
                <a:ext uri="{FF2B5EF4-FFF2-40B4-BE49-F238E27FC236}">
                  <a16:creationId xmlns:a16="http://schemas.microsoft.com/office/drawing/2014/main" xmlns="" id="{9D0DFFA5-7D8C-437C-A1F2-DB664E880537}"/>
                </a:ext>
              </a:extLst>
            </p:cNvPr>
            <p:cNvSpPr/>
            <p:nvPr/>
          </p:nvSpPr>
          <p:spPr>
            <a:xfrm>
              <a:off x="152696" y="299092"/>
              <a:ext cx="17088" cy="25654"/>
            </a:xfrm>
            <a:custGeom>
              <a:avLst/>
              <a:gdLst>
                <a:gd name="connsiteX0" fmla="*/ 1549 w 4044"/>
                <a:gd name="connsiteY0" fmla="*/ 0 h 6071"/>
                <a:gd name="connsiteX1" fmla="*/ 1334 w 4044"/>
                <a:gd name="connsiteY1" fmla="*/ 0 h 6071"/>
                <a:gd name="connsiteX2" fmla="*/ 1334 w 4044"/>
                <a:gd name="connsiteY2" fmla="*/ 5700 h 6071"/>
                <a:gd name="connsiteX3" fmla="*/ 4023 w 4044"/>
                <a:gd name="connsiteY3" fmla="*/ 3227 h 6071"/>
                <a:gd name="connsiteX4" fmla="*/ 1549 w 4044"/>
                <a:gd name="connsiteY4" fmla="*/ 0 h 6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4" h="6071">
                  <a:moveTo>
                    <a:pt x="1549" y="0"/>
                  </a:moveTo>
                  <a:cubicBezTo>
                    <a:pt x="1441" y="0"/>
                    <a:pt x="1441" y="0"/>
                    <a:pt x="1334" y="0"/>
                  </a:cubicBezTo>
                  <a:cubicBezTo>
                    <a:pt x="-280" y="323"/>
                    <a:pt x="-602" y="4302"/>
                    <a:pt x="1334" y="5700"/>
                  </a:cubicBezTo>
                  <a:cubicBezTo>
                    <a:pt x="2840" y="6776"/>
                    <a:pt x="4238" y="5378"/>
                    <a:pt x="4023" y="3227"/>
                  </a:cubicBezTo>
                  <a:cubicBezTo>
                    <a:pt x="3808" y="2044"/>
                    <a:pt x="2947" y="108"/>
                    <a:pt x="154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2" name="任意多边形: 形状 697">
              <a:extLst>
                <a:ext uri="{FF2B5EF4-FFF2-40B4-BE49-F238E27FC236}">
                  <a16:creationId xmlns:a16="http://schemas.microsoft.com/office/drawing/2014/main" xmlns="" id="{2E88635C-3B13-4403-88AD-BDDAC82705A8}"/>
                </a:ext>
              </a:extLst>
            </p:cNvPr>
            <p:cNvSpPr/>
            <p:nvPr/>
          </p:nvSpPr>
          <p:spPr>
            <a:xfrm>
              <a:off x="214508" y="297731"/>
              <a:ext cx="21187" cy="25514"/>
            </a:xfrm>
            <a:custGeom>
              <a:avLst/>
              <a:gdLst>
                <a:gd name="connsiteX0" fmla="*/ 903 w 5014"/>
                <a:gd name="connsiteY0" fmla="*/ 0 h 6038"/>
                <a:gd name="connsiteX1" fmla="*/ 580 w 5014"/>
                <a:gd name="connsiteY1" fmla="*/ 108 h 6038"/>
                <a:gd name="connsiteX2" fmla="*/ 3269 w 5014"/>
                <a:gd name="connsiteY2" fmla="*/ 5916 h 6038"/>
                <a:gd name="connsiteX3" fmla="*/ 4560 w 5014"/>
                <a:gd name="connsiteY3" fmla="*/ 3227 h 6038"/>
                <a:gd name="connsiteX4" fmla="*/ 903 w 5014"/>
                <a:gd name="connsiteY4" fmla="*/ 0 h 6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4" h="6038">
                  <a:moveTo>
                    <a:pt x="903" y="0"/>
                  </a:moveTo>
                  <a:cubicBezTo>
                    <a:pt x="795" y="0"/>
                    <a:pt x="688" y="0"/>
                    <a:pt x="580" y="108"/>
                  </a:cubicBezTo>
                  <a:cubicBezTo>
                    <a:pt x="-926" y="753"/>
                    <a:pt x="688" y="5055"/>
                    <a:pt x="3269" y="5916"/>
                  </a:cubicBezTo>
                  <a:cubicBezTo>
                    <a:pt x="4882" y="6453"/>
                    <a:pt x="5528" y="5163"/>
                    <a:pt x="4560" y="3227"/>
                  </a:cubicBezTo>
                  <a:cubicBezTo>
                    <a:pt x="3914" y="1936"/>
                    <a:pt x="2408" y="0"/>
                    <a:pt x="9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3" name="任意多边形: 形状 698">
              <a:extLst>
                <a:ext uri="{FF2B5EF4-FFF2-40B4-BE49-F238E27FC236}">
                  <a16:creationId xmlns:a16="http://schemas.microsoft.com/office/drawing/2014/main" xmlns="" id="{1CD95CE4-A399-4B9C-84D7-35268F6E7845}"/>
                </a:ext>
              </a:extLst>
            </p:cNvPr>
            <p:cNvSpPr/>
            <p:nvPr/>
          </p:nvSpPr>
          <p:spPr>
            <a:xfrm>
              <a:off x="274477" y="295458"/>
              <a:ext cx="27416" cy="25020"/>
            </a:xfrm>
            <a:custGeom>
              <a:avLst/>
              <a:gdLst>
                <a:gd name="connsiteX0" fmla="*/ 156 w 6488"/>
                <a:gd name="connsiteY0" fmla="*/ 108 h 5921"/>
                <a:gd name="connsiteX1" fmla="*/ 5533 w 6488"/>
                <a:gd name="connsiteY1" fmla="*/ 5916 h 5921"/>
                <a:gd name="connsiteX2" fmla="*/ 5426 w 6488"/>
                <a:gd name="connsiteY2" fmla="*/ 3119 h 5921"/>
                <a:gd name="connsiteX3" fmla="*/ 586 w 6488"/>
                <a:gd name="connsiteY3" fmla="*/ 0 h 5921"/>
                <a:gd name="connsiteX4" fmla="*/ 156 w 6488"/>
                <a:gd name="connsiteY4" fmla="*/ 108 h 5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8" h="5921">
                  <a:moveTo>
                    <a:pt x="156" y="108"/>
                  </a:moveTo>
                  <a:cubicBezTo>
                    <a:pt x="-812" y="1076"/>
                    <a:pt x="2952" y="5700"/>
                    <a:pt x="5533" y="5916"/>
                  </a:cubicBezTo>
                  <a:cubicBezTo>
                    <a:pt x="6824" y="6023"/>
                    <a:pt x="6824" y="4732"/>
                    <a:pt x="5426" y="3119"/>
                  </a:cubicBezTo>
                  <a:cubicBezTo>
                    <a:pt x="4350" y="1936"/>
                    <a:pt x="2092" y="0"/>
                    <a:pt x="586" y="0"/>
                  </a:cubicBezTo>
                  <a:cubicBezTo>
                    <a:pt x="478" y="0"/>
                    <a:pt x="263" y="0"/>
                    <a:pt x="156"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4" name="任意多边形: 形状 699">
              <a:extLst>
                <a:ext uri="{FF2B5EF4-FFF2-40B4-BE49-F238E27FC236}">
                  <a16:creationId xmlns:a16="http://schemas.microsoft.com/office/drawing/2014/main" xmlns="" id="{AC96A14C-75FB-402D-8EFB-37E2AB920A31}"/>
                </a:ext>
              </a:extLst>
            </p:cNvPr>
            <p:cNvSpPr/>
            <p:nvPr/>
          </p:nvSpPr>
          <p:spPr>
            <a:xfrm>
              <a:off x="333103" y="292732"/>
              <a:ext cx="35132" cy="24547"/>
            </a:xfrm>
            <a:custGeom>
              <a:avLst/>
              <a:gdLst>
                <a:gd name="connsiteX0" fmla="*/ 6395 w 8314"/>
                <a:gd name="connsiteY0" fmla="*/ 3012 h 5809"/>
                <a:gd name="connsiteX1" fmla="*/ 372 w 8314"/>
                <a:gd name="connsiteY1" fmla="*/ 0 h 5809"/>
                <a:gd name="connsiteX2" fmla="*/ 49 w 8314"/>
                <a:gd name="connsiteY2" fmla="*/ 108 h 5809"/>
                <a:gd name="connsiteX3" fmla="*/ 7793 w 8314"/>
                <a:gd name="connsiteY3" fmla="*/ 5808 h 5809"/>
                <a:gd name="connsiteX4" fmla="*/ 6395 w 8314"/>
                <a:gd name="connsiteY4" fmla="*/ 3012 h 5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4" h="5809">
                  <a:moveTo>
                    <a:pt x="6395" y="3012"/>
                  </a:moveTo>
                  <a:cubicBezTo>
                    <a:pt x="4889" y="1721"/>
                    <a:pt x="1877" y="0"/>
                    <a:pt x="372" y="0"/>
                  </a:cubicBezTo>
                  <a:cubicBezTo>
                    <a:pt x="264" y="0"/>
                    <a:pt x="49" y="0"/>
                    <a:pt x="49" y="108"/>
                  </a:cubicBezTo>
                  <a:cubicBezTo>
                    <a:pt x="-596" y="1076"/>
                    <a:pt x="5319" y="5916"/>
                    <a:pt x="7793" y="5808"/>
                  </a:cubicBezTo>
                  <a:cubicBezTo>
                    <a:pt x="8868" y="5700"/>
                    <a:pt x="8223" y="4517"/>
                    <a:pt x="6395"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5" name="任意多边形: 形状 700">
              <a:extLst>
                <a:ext uri="{FF2B5EF4-FFF2-40B4-BE49-F238E27FC236}">
                  <a16:creationId xmlns:a16="http://schemas.microsoft.com/office/drawing/2014/main" xmlns="" id="{29EEB767-BA0C-4EB4-B079-5FF9A6299A2B}"/>
                </a:ext>
              </a:extLst>
            </p:cNvPr>
            <p:cNvSpPr/>
            <p:nvPr/>
          </p:nvSpPr>
          <p:spPr>
            <a:xfrm>
              <a:off x="390081" y="288642"/>
              <a:ext cx="42860" cy="23807"/>
            </a:xfrm>
            <a:custGeom>
              <a:avLst/>
              <a:gdLst>
                <a:gd name="connsiteX0" fmla="*/ 7430 w 10143"/>
                <a:gd name="connsiteY0" fmla="*/ 3012 h 5634"/>
                <a:gd name="connsiteX1" fmla="*/ 331 w 10143"/>
                <a:gd name="connsiteY1" fmla="*/ 0 h 5634"/>
                <a:gd name="connsiteX2" fmla="*/ 9 w 10143"/>
                <a:gd name="connsiteY2" fmla="*/ 108 h 5634"/>
                <a:gd name="connsiteX3" fmla="*/ 9904 w 10143"/>
                <a:gd name="connsiteY3" fmla="*/ 5593 h 5634"/>
                <a:gd name="connsiteX4" fmla="*/ 7430 w 10143"/>
                <a:gd name="connsiteY4" fmla="*/ 3012 h 5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3" h="5634">
                  <a:moveTo>
                    <a:pt x="7430" y="3012"/>
                  </a:moveTo>
                  <a:cubicBezTo>
                    <a:pt x="5387" y="1828"/>
                    <a:pt x="1837" y="108"/>
                    <a:pt x="331" y="0"/>
                  </a:cubicBezTo>
                  <a:cubicBezTo>
                    <a:pt x="224" y="0"/>
                    <a:pt x="116" y="0"/>
                    <a:pt x="9" y="108"/>
                  </a:cubicBezTo>
                  <a:cubicBezTo>
                    <a:pt x="-314" y="1291"/>
                    <a:pt x="8398" y="6131"/>
                    <a:pt x="9904" y="5593"/>
                  </a:cubicBezTo>
                  <a:cubicBezTo>
                    <a:pt x="10657" y="5593"/>
                    <a:pt x="9581" y="4410"/>
                    <a:pt x="7430"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6" name="任意多边形: 形状 701">
              <a:extLst>
                <a:ext uri="{FF2B5EF4-FFF2-40B4-BE49-F238E27FC236}">
                  <a16:creationId xmlns:a16="http://schemas.microsoft.com/office/drawing/2014/main" xmlns="" id="{16144E5B-9AB5-4327-B6D6-E779B43B9B56}"/>
                </a:ext>
              </a:extLst>
            </p:cNvPr>
            <p:cNvSpPr/>
            <p:nvPr/>
          </p:nvSpPr>
          <p:spPr>
            <a:xfrm>
              <a:off x="445487" y="285004"/>
              <a:ext cx="50699" cy="23739"/>
            </a:xfrm>
            <a:custGeom>
              <a:avLst/>
              <a:gdLst>
                <a:gd name="connsiteX0" fmla="*/ 234 w 11998"/>
                <a:gd name="connsiteY0" fmla="*/ 0 h 5618"/>
                <a:gd name="connsiteX1" fmla="*/ 19 w 11998"/>
                <a:gd name="connsiteY1" fmla="*/ 108 h 5618"/>
                <a:gd name="connsiteX2" fmla="*/ 11850 w 11998"/>
                <a:gd name="connsiteY2" fmla="*/ 5593 h 5618"/>
                <a:gd name="connsiteX3" fmla="*/ 8301 w 11998"/>
                <a:gd name="connsiteY3" fmla="*/ 2904 h 5618"/>
                <a:gd name="connsiteX4" fmla="*/ 234 w 11998"/>
                <a:gd name="connsiteY4" fmla="*/ 0 h 5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8" h="5618">
                  <a:moveTo>
                    <a:pt x="234" y="0"/>
                  </a:moveTo>
                  <a:cubicBezTo>
                    <a:pt x="127" y="0"/>
                    <a:pt x="19" y="0"/>
                    <a:pt x="19" y="108"/>
                  </a:cubicBezTo>
                  <a:cubicBezTo>
                    <a:pt x="-519" y="968"/>
                    <a:pt x="10559" y="6023"/>
                    <a:pt x="11850" y="5593"/>
                  </a:cubicBezTo>
                  <a:cubicBezTo>
                    <a:pt x="12495" y="5378"/>
                    <a:pt x="10990" y="4195"/>
                    <a:pt x="8301" y="2904"/>
                  </a:cubicBezTo>
                  <a:cubicBezTo>
                    <a:pt x="5935" y="1613"/>
                    <a:pt x="1740" y="0"/>
                    <a:pt x="23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7" name="任意多边形: 形状 702">
              <a:extLst>
                <a:ext uri="{FF2B5EF4-FFF2-40B4-BE49-F238E27FC236}">
                  <a16:creationId xmlns:a16="http://schemas.microsoft.com/office/drawing/2014/main" xmlns="" id="{A74C7615-EA81-461B-8C9C-4D4DBE693A5D}"/>
                </a:ext>
              </a:extLst>
            </p:cNvPr>
            <p:cNvSpPr/>
            <p:nvPr/>
          </p:nvSpPr>
          <p:spPr>
            <a:xfrm>
              <a:off x="496013" y="280461"/>
              <a:ext cx="57717" cy="22975"/>
            </a:xfrm>
            <a:custGeom>
              <a:avLst/>
              <a:gdLst>
                <a:gd name="connsiteX0" fmla="*/ 215 w 13659"/>
                <a:gd name="connsiteY0" fmla="*/ 0 h 5437"/>
                <a:gd name="connsiteX1" fmla="*/ 0 w 13659"/>
                <a:gd name="connsiteY1" fmla="*/ 108 h 5437"/>
                <a:gd name="connsiteX2" fmla="*/ 13660 w 13659"/>
                <a:gd name="connsiteY2" fmla="*/ 5378 h 5437"/>
                <a:gd name="connsiteX3" fmla="*/ 9035 w 13659"/>
                <a:gd name="connsiteY3" fmla="*/ 2796 h 5437"/>
                <a:gd name="connsiteX4" fmla="*/ 215 w 13659"/>
                <a:gd name="connsiteY4" fmla="*/ 0 h 5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9" h="5437">
                  <a:moveTo>
                    <a:pt x="215" y="0"/>
                  </a:moveTo>
                  <a:cubicBezTo>
                    <a:pt x="108" y="0"/>
                    <a:pt x="108" y="0"/>
                    <a:pt x="0" y="108"/>
                  </a:cubicBezTo>
                  <a:cubicBezTo>
                    <a:pt x="323" y="1291"/>
                    <a:pt x="12907" y="6023"/>
                    <a:pt x="13660" y="5378"/>
                  </a:cubicBezTo>
                  <a:cubicBezTo>
                    <a:pt x="13660" y="4732"/>
                    <a:pt x="9895" y="3119"/>
                    <a:pt x="9035" y="2796"/>
                  </a:cubicBezTo>
                  <a:cubicBezTo>
                    <a:pt x="6023" y="1398"/>
                    <a:pt x="1506" y="0"/>
                    <a:pt x="2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8" name="任意多边形: 形状 703">
              <a:extLst>
                <a:ext uri="{FF2B5EF4-FFF2-40B4-BE49-F238E27FC236}">
                  <a16:creationId xmlns:a16="http://schemas.microsoft.com/office/drawing/2014/main" xmlns="" id="{B42324A8-1D51-4FC8-A69C-8BA5EDA8DBCD}"/>
                </a:ext>
              </a:extLst>
            </p:cNvPr>
            <p:cNvSpPr/>
            <p:nvPr/>
          </p:nvSpPr>
          <p:spPr>
            <a:xfrm>
              <a:off x="541920" y="275462"/>
              <a:ext cx="64533" cy="22058"/>
            </a:xfrm>
            <a:custGeom>
              <a:avLst/>
              <a:gdLst>
                <a:gd name="connsiteX0" fmla="*/ 0 w 15272"/>
                <a:gd name="connsiteY0" fmla="*/ 108 h 5220"/>
                <a:gd name="connsiteX1" fmla="*/ 15273 w 15272"/>
                <a:gd name="connsiteY1" fmla="*/ 5163 h 5220"/>
                <a:gd name="connsiteX2" fmla="*/ 9788 w 15272"/>
                <a:gd name="connsiteY2" fmla="*/ 2689 h 5220"/>
                <a:gd name="connsiteX3" fmla="*/ 0 w 15272"/>
                <a:gd name="connsiteY3" fmla="*/ 0 h 5220"/>
                <a:gd name="connsiteX4" fmla="*/ 0 w 15272"/>
                <a:gd name="connsiteY4" fmla="*/ 108 h 5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72" h="5220">
                  <a:moveTo>
                    <a:pt x="0" y="108"/>
                  </a:moveTo>
                  <a:cubicBezTo>
                    <a:pt x="538" y="860"/>
                    <a:pt x="14090" y="5808"/>
                    <a:pt x="15273" y="5163"/>
                  </a:cubicBezTo>
                  <a:cubicBezTo>
                    <a:pt x="14950" y="4517"/>
                    <a:pt x="10648" y="3012"/>
                    <a:pt x="9788" y="2689"/>
                  </a:cubicBezTo>
                  <a:cubicBezTo>
                    <a:pt x="6238" y="1398"/>
                    <a:pt x="1291" y="0"/>
                    <a:pt x="0" y="0"/>
                  </a:cubicBezTo>
                  <a:cubicBezTo>
                    <a:pt x="108" y="0"/>
                    <a:pt x="0" y="108"/>
                    <a:pt x="0"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9" name="任意多边形: 形状 704">
              <a:extLst>
                <a:ext uri="{FF2B5EF4-FFF2-40B4-BE49-F238E27FC236}">
                  <a16:creationId xmlns:a16="http://schemas.microsoft.com/office/drawing/2014/main" xmlns="" id="{39406BD7-AB01-4891-91A2-B47219A263A1}"/>
                </a:ext>
              </a:extLst>
            </p:cNvPr>
            <p:cNvSpPr/>
            <p:nvPr/>
          </p:nvSpPr>
          <p:spPr>
            <a:xfrm>
              <a:off x="582824" y="270438"/>
              <a:ext cx="70445" cy="21179"/>
            </a:xfrm>
            <a:custGeom>
              <a:avLst/>
              <a:gdLst>
                <a:gd name="connsiteX0" fmla="*/ 0 w 16671"/>
                <a:gd name="connsiteY0" fmla="*/ 6 h 5012"/>
                <a:gd name="connsiteX1" fmla="*/ 0 w 16671"/>
                <a:gd name="connsiteY1" fmla="*/ 6 h 5012"/>
                <a:gd name="connsiteX2" fmla="*/ 16671 w 16671"/>
                <a:gd name="connsiteY2" fmla="*/ 4953 h 5012"/>
                <a:gd name="connsiteX3" fmla="*/ 10433 w 16671"/>
                <a:gd name="connsiteY3" fmla="*/ 2587 h 5012"/>
                <a:gd name="connsiteX4" fmla="*/ 0 w 16671"/>
                <a:gd name="connsiteY4" fmla="*/ 6 h 5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5012">
                  <a:moveTo>
                    <a:pt x="0" y="6"/>
                  </a:moveTo>
                  <a:cubicBezTo>
                    <a:pt x="0" y="6"/>
                    <a:pt x="0" y="6"/>
                    <a:pt x="0" y="6"/>
                  </a:cubicBezTo>
                  <a:cubicBezTo>
                    <a:pt x="753" y="759"/>
                    <a:pt x="15811" y="5599"/>
                    <a:pt x="16671" y="4953"/>
                  </a:cubicBezTo>
                  <a:cubicBezTo>
                    <a:pt x="16241" y="4416"/>
                    <a:pt x="13014" y="3340"/>
                    <a:pt x="10433" y="2587"/>
                  </a:cubicBezTo>
                  <a:cubicBezTo>
                    <a:pt x="6453" y="1297"/>
                    <a:pt x="1183" y="-102"/>
                    <a:pt x="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5" name="任意多边形: 形状 705">
              <a:extLst>
                <a:ext uri="{FF2B5EF4-FFF2-40B4-BE49-F238E27FC236}">
                  <a16:creationId xmlns:a16="http://schemas.microsoft.com/office/drawing/2014/main" xmlns="" id="{EBD8DD76-4CB2-492F-8329-DE4CE0BF4399}"/>
                </a:ext>
              </a:extLst>
            </p:cNvPr>
            <p:cNvSpPr/>
            <p:nvPr/>
          </p:nvSpPr>
          <p:spPr>
            <a:xfrm>
              <a:off x="617816" y="265122"/>
              <a:ext cx="75896" cy="20346"/>
            </a:xfrm>
            <a:custGeom>
              <a:avLst/>
              <a:gdLst>
                <a:gd name="connsiteX0" fmla="*/ 0 w 17961"/>
                <a:gd name="connsiteY0" fmla="*/ 81 h 4815"/>
                <a:gd name="connsiteX1" fmla="*/ 17854 w 17961"/>
                <a:gd name="connsiteY1" fmla="*/ 4813 h 4815"/>
                <a:gd name="connsiteX2" fmla="*/ 17962 w 17961"/>
                <a:gd name="connsiteY2" fmla="*/ 4706 h 4815"/>
                <a:gd name="connsiteX3" fmla="*/ 11078 w 17961"/>
                <a:gd name="connsiteY3" fmla="*/ 2339 h 4815"/>
                <a:gd name="connsiteX4" fmla="*/ 0 w 17961"/>
                <a:gd name="connsiteY4" fmla="*/ 81 h 4815"/>
                <a:gd name="connsiteX5" fmla="*/ 0 w 17961"/>
                <a:gd name="connsiteY5" fmla="*/ 81 h 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1" h="4815">
                  <a:moveTo>
                    <a:pt x="0" y="81"/>
                  </a:moveTo>
                  <a:cubicBezTo>
                    <a:pt x="1183" y="834"/>
                    <a:pt x="16026" y="4921"/>
                    <a:pt x="17854" y="4813"/>
                  </a:cubicBezTo>
                  <a:cubicBezTo>
                    <a:pt x="17854" y="4813"/>
                    <a:pt x="17854" y="4706"/>
                    <a:pt x="17962" y="4706"/>
                  </a:cubicBezTo>
                  <a:cubicBezTo>
                    <a:pt x="17316" y="4168"/>
                    <a:pt x="13875" y="3200"/>
                    <a:pt x="11078" y="2339"/>
                  </a:cubicBezTo>
                  <a:cubicBezTo>
                    <a:pt x="6776" y="1156"/>
                    <a:pt x="1183" y="-27"/>
                    <a:pt x="0" y="81"/>
                  </a:cubicBezTo>
                  <a:cubicBezTo>
                    <a:pt x="108" y="-27"/>
                    <a:pt x="10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6" name="任意多边形: 形状 706">
              <a:extLst>
                <a:ext uri="{FF2B5EF4-FFF2-40B4-BE49-F238E27FC236}">
                  <a16:creationId xmlns:a16="http://schemas.microsoft.com/office/drawing/2014/main" xmlns="" id="{269620F1-9824-4E01-BBC9-319495075B46}"/>
                </a:ext>
              </a:extLst>
            </p:cNvPr>
            <p:cNvSpPr/>
            <p:nvPr/>
          </p:nvSpPr>
          <p:spPr>
            <a:xfrm>
              <a:off x="648067" y="259523"/>
              <a:ext cx="80189" cy="18905"/>
            </a:xfrm>
            <a:custGeom>
              <a:avLst/>
              <a:gdLst>
                <a:gd name="connsiteX0" fmla="*/ 48 w 18977"/>
                <a:gd name="connsiteY0" fmla="*/ 7 h 4474"/>
                <a:gd name="connsiteX1" fmla="*/ 18978 w 18977"/>
                <a:gd name="connsiteY1" fmla="*/ 4417 h 4474"/>
                <a:gd name="connsiteX2" fmla="*/ 11449 w 18977"/>
                <a:gd name="connsiteY2" fmla="*/ 2158 h 4474"/>
                <a:gd name="connsiteX3" fmla="*/ 48 w 18977"/>
                <a:gd name="connsiteY3" fmla="*/ 7 h 4474"/>
                <a:gd name="connsiteX4" fmla="*/ 48 w 18977"/>
                <a:gd name="connsiteY4" fmla="*/ 7 h 4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77" h="4474">
                  <a:moveTo>
                    <a:pt x="48" y="7"/>
                  </a:moveTo>
                  <a:cubicBezTo>
                    <a:pt x="155" y="114"/>
                    <a:pt x="18010" y="5062"/>
                    <a:pt x="18978" y="4417"/>
                  </a:cubicBezTo>
                  <a:cubicBezTo>
                    <a:pt x="18117" y="3986"/>
                    <a:pt x="14353" y="2911"/>
                    <a:pt x="11449" y="2158"/>
                  </a:cubicBezTo>
                  <a:cubicBezTo>
                    <a:pt x="6394" y="1082"/>
                    <a:pt x="908" y="-101"/>
                    <a:pt x="48" y="7"/>
                  </a:cubicBezTo>
                  <a:cubicBezTo>
                    <a:pt x="-60" y="7"/>
                    <a:pt x="48" y="7"/>
                    <a:pt x="48"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7" name="任意多边形: 形状 707">
              <a:extLst>
                <a:ext uri="{FF2B5EF4-FFF2-40B4-BE49-F238E27FC236}">
                  <a16:creationId xmlns:a16="http://schemas.microsoft.com/office/drawing/2014/main" xmlns="" id="{6FDDE6A9-CDBB-4E95-A537-07FE02419AD6}"/>
                </a:ext>
              </a:extLst>
            </p:cNvPr>
            <p:cNvSpPr/>
            <p:nvPr/>
          </p:nvSpPr>
          <p:spPr>
            <a:xfrm>
              <a:off x="671899" y="253612"/>
              <a:ext cx="84077" cy="18673"/>
            </a:xfrm>
            <a:custGeom>
              <a:avLst/>
              <a:gdLst>
                <a:gd name="connsiteX0" fmla="*/ 19898 w 19897"/>
                <a:gd name="connsiteY0" fmla="*/ 4417 h 4419"/>
                <a:gd name="connsiteX1" fmla="*/ 11724 w 19897"/>
                <a:gd name="connsiteY1" fmla="*/ 2159 h 4419"/>
                <a:gd name="connsiteX2" fmla="*/ 0 w 19897"/>
                <a:gd name="connsiteY2" fmla="*/ 7 h 4419"/>
                <a:gd name="connsiteX3" fmla="*/ 19898 w 19897"/>
                <a:gd name="connsiteY3" fmla="*/ 4417 h 4419"/>
              </a:gdLst>
              <a:ahLst/>
              <a:cxnLst>
                <a:cxn ang="0">
                  <a:pos x="connsiteX0" y="connsiteY0"/>
                </a:cxn>
                <a:cxn ang="0">
                  <a:pos x="connsiteX1" y="connsiteY1"/>
                </a:cxn>
                <a:cxn ang="0">
                  <a:pos x="connsiteX2" y="connsiteY2"/>
                </a:cxn>
                <a:cxn ang="0">
                  <a:pos x="connsiteX3" y="connsiteY3"/>
                </a:cxn>
              </a:cxnLst>
              <a:rect l="l" t="t" r="r" b="b"/>
              <a:pathLst>
                <a:path w="19897" h="4419">
                  <a:moveTo>
                    <a:pt x="19898" y="4417"/>
                  </a:moveTo>
                  <a:cubicBezTo>
                    <a:pt x="19683" y="3987"/>
                    <a:pt x="12046" y="2266"/>
                    <a:pt x="11724" y="2159"/>
                  </a:cubicBezTo>
                  <a:cubicBezTo>
                    <a:pt x="6561" y="975"/>
                    <a:pt x="860" y="-100"/>
                    <a:pt x="0" y="7"/>
                  </a:cubicBezTo>
                  <a:cubicBezTo>
                    <a:pt x="538" y="438"/>
                    <a:pt x="18715" y="4525"/>
                    <a:pt x="19898" y="44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8" name="任意多边形: 形状 708">
              <a:extLst>
                <a:ext uri="{FF2B5EF4-FFF2-40B4-BE49-F238E27FC236}">
                  <a16:creationId xmlns:a16="http://schemas.microsoft.com/office/drawing/2014/main" xmlns="" id="{9DEE5211-77F2-4695-B3D8-F451677382B1}"/>
                </a:ext>
              </a:extLst>
            </p:cNvPr>
            <p:cNvSpPr/>
            <p:nvPr/>
          </p:nvSpPr>
          <p:spPr>
            <a:xfrm>
              <a:off x="690991" y="248156"/>
              <a:ext cx="86807" cy="17380"/>
            </a:xfrm>
            <a:custGeom>
              <a:avLst/>
              <a:gdLst>
                <a:gd name="connsiteX0" fmla="*/ 0 w 20543"/>
                <a:gd name="connsiteY0" fmla="*/ 8 h 4113"/>
                <a:gd name="connsiteX1" fmla="*/ 20543 w 20543"/>
                <a:gd name="connsiteY1" fmla="*/ 4095 h 4113"/>
                <a:gd name="connsiteX2" fmla="*/ 11939 w 20543"/>
                <a:gd name="connsiteY2" fmla="*/ 1944 h 4113"/>
                <a:gd name="connsiteX3" fmla="*/ 0 w 20543"/>
                <a:gd name="connsiteY3" fmla="*/ 8 h 4113"/>
                <a:gd name="connsiteX4" fmla="*/ 0 w 20543"/>
                <a:gd name="connsiteY4" fmla="*/ 8 h 4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4113">
                  <a:moveTo>
                    <a:pt x="0" y="8"/>
                  </a:moveTo>
                  <a:cubicBezTo>
                    <a:pt x="860" y="438"/>
                    <a:pt x="19790" y="4418"/>
                    <a:pt x="20543" y="4095"/>
                  </a:cubicBezTo>
                  <a:cubicBezTo>
                    <a:pt x="19898" y="3773"/>
                    <a:pt x="15703" y="2805"/>
                    <a:pt x="11939" y="1944"/>
                  </a:cubicBezTo>
                  <a:cubicBezTo>
                    <a:pt x="6668" y="869"/>
                    <a:pt x="753" y="-99"/>
                    <a:pt x="0" y="8"/>
                  </a:cubicBezTo>
                  <a:lnTo>
                    <a:pt x="0" y="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509" name="任意多边形: 形状 709">
              <a:extLst>
                <a:ext uri="{FF2B5EF4-FFF2-40B4-BE49-F238E27FC236}">
                  <a16:creationId xmlns:a16="http://schemas.microsoft.com/office/drawing/2014/main" xmlns="" id="{B3363E1B-0241-450D-965F-5D2F7AE8F64B}"/>
                </a:ext>
              </a:extLst>
            </p:cNvPr>
            <p:cNvSpPr/>
            <p:nvPr/>
          </p:nvSpPr>
          <p:spPr>
            <a:xfrm>
              <a:off x="704170" y="241826"/>
              <a:ext cx="88624" cy="16847"/>
            </a:xfrm>
            <a:custGeom>
              <a:avLst/>
              <a:gdLst>
                <a:gd name="connsiteX0" fmla="*/ 20973 w 20973"/>
                <a:gd name="connsiteY0" fmla="*/ 3980 h 3987"/>
                <a:gd name="connsiteX1" fmla="*/ 11939 w 20973"/>
                <a:gd name="connsiteY1" fmla="*/ 1936 h 3987"/>
                <a:gd name="connsiteX2" fmla="*/ 0 w 20973"/>
                <a:gd name="connsiteY2" fmla="*/ 0 h 3987"/>
                <a:gd name="connsiteX3" fmla="*/ 20973 w 20973"/>
                <a:gd name="connsiteY3" fmla="*/ 3980 h 3987"/>
              </a:gdLst>
              <a:ahLst/>
              <a:cxnLst>
                <a:cxn ang="0">
                  <a:pos x="connsiteX0" y="connsiteY0"/>
                </a:cxn>
                <a:cxn ang="0">
                  <a:pos x="connsiteX1" y="connsiteY1"/>
                </a:cxn>
                <a:cxn ang="0">
                  <a:pos x="connsiteX2" y="connsiteY2"/>
                </a:cxn>
                <a:cxn ang="0">
                  <a:pos x="connsiteX3" y="connsiteY3"/>
                </a:cxn>
              </a:cxnLst>
              <a:rect l="l" t="t" r="r" b="b"/>
              <a:pathLst>
                <a:path w="20973" h="3987">
                  <a:moveTo>
                    <a:pt x="20973" y="3980"/>
                  </a:moveTo>
                  <a:cubicBezTo>
                    <a:pt x="20328" y="3657"/>
                    <a:pt x="16456" y="2796"/>
                    <a:pt x="11939" y="1936"/>
                  </a:cubicBezTo>
                  <a:cubicBezTo>
                    <a:pt x="7852" y="1183"/>
                    <a:pt x="1183" y="0"/>
                    <a:pt x="0" y="0"/>
                  </a:cubicBezTo>
                  <a:cubicBezTo>
                    <a:pt x="0" y="108"/>
                    <a:pt x="19575" y="4195"/>
                    <a:pt x="20973"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0" name="任意多边形: 形状 710">
              <a:extLst>
                <a:ext uri="{FF2B5EF4-FFF2-40B4-BE49-F238E27FC236}">
                  <a16:creationId xmlns:a16="http://schemas.microsoft.com/office/drawing/2014/main" xmlns="" id="{0ABC2AEF-9B79-40E3-BD56-518500A81860}"/>
                </a:ext>
              </a:extLst>
            </p:cNvPr>
            <p:cNvSpPr/>
            <p:nvPr/>
          </p:nvSpPr>
          <p:spPr>
            <a:xfrm>
              <a:off x="711443" y="235919"/>
              <a:ext cx="89532" cy="15914"/>
            </a:xfrm>
            <a:custGeom>
              <a:avLst/>
              <a:gdLst>
                <a:gd name="connsiteX0" fmla="*/ 11939 w 21188"/>
                <a:gd name="connsiteY0" fmla="*/ 1828 h 3766"/>
                <a:gd name="connsiteX1" fmla="*/ 0 w 21188"/>
                <a:gd name="connsiteY1" fmla="*/ 0 h 3766"/>
                <a:gd name="connsiteX2" fmla="*/ 21188 w 21188"/>
                <a:gd name="connsiteY2" fmla="*/ 3764 h 3766"/>
                <a:gd name="connsiteX3" fmla="*/ 11939 w 21188"/>
                <a:gd name="connsiteY3" fmla="*/ 1828 h 3766"/>
              </a:gdLst>
              <a:ahLst/>
              <a:cxnLst>
                <a:cxn ang="0">
                  <a:pos x="connsiteX0" y="connsiteY0"/>
                </a:cxn>
                <a:cxn ang="0">
                  <a:pos x="connsiteX1" y="connsiteY1"/>
                </a:cxn>
                <a:cxn ang="0">
                  <a:pos x="connsiteX2" y="connsiteY2"/>
                </a:cxn>
                <a:cxn ang="0">
                  <a:pos x="connsiteX3" y="connsiteY3"/>
                </a:cxn>
              </a:cxnLst>
              <a:rect l="l" t="t" r="r" b="b"/>
              <a:pathLst>
                <a:path w="21188" h="3766">
                  <a:moveTo>
                    <a:pt x="11939" y="1828"/>
                  </a:moveTo>
                  <a:cubicBezTo>
                    <a:pt x="7099" y="968"/>
                    <a:pt x="1076" y="0"/>
                    <a:pt x="0" y="0"/>
                  </a:cubicBezTo>
                  <a:cubicBezTo>
                    <a:pt x="108" y="108"/>
                    <a:pt x="20113" y="3872"/>
                    <a:pt x="21188" y="3764"/>
                  </a:cubicBezTo>
                  <a:cubicBezTo>
                    <a:pt x="20436" y="3442"/>
                    <a:pt x="16349" y="2689"/>
                    <a:pt x="11939"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1" name="任意多边形: 形状 711">
              <a:extLst>
                <a:ext uri="{FF2B5EF4-FFF2-40B4-BE49-F238E27FC236}">
                  <a16:creationId xmlns:a16="http://schemas.microsoft.com/office/drawing/2014/main" xmlns="" id="{BAB2FC16-BC9E-46AB-91BB-96A3F6C21A68}"/>
                </a:ext>
              </a:extLst>
            </p:cNvPr>
            <p:cNvSpPr/>
            <p:nvPr/>
          </p:nvSpPr>
          <p:spPr>
            <a:xfrm>
              <a:off x="712803" y="230468"/>
              <a:ext cx="89984" cy="15005"/>
            </a:xfrm>
            <a:custGeom>
              <a:avLst/>
              <a:gdLst>
                <a:gd name="connsiteX0" fmla="*/ 0 w 21295"/>
                <a:gd name="connsiteY0" fmla="*/ 0 h 3551"/>
                <a:gd name="connsiteX1" fmla="*/ 21296 w 21295"/>
                <a:gd name="connsiteY1" fmla="*/ 3549 h 3551"/>
                <a:gd name="connsiteX2" fmla="*/ 11724 w 21295"/>
                <a:gd name="connsiteY2" fmla="*/ 1721 h 3551"/>
                <a:gd name="connsiteX3" fmla="*/ 0 w 21295"/>
                <a:gd name="connsiteY3" fmla="*/ 0 h 3551"/>
              </a:gdLst>
              <a:ahLst/>
              <a:cxnLst>
                <a:cxn ang="0">
                  <a:pos x="connsiteX0" y="connsiteY0"/>
                </a:cxn>
                <a:cxn ang="0">
                  <a:pos x="connsiteX1" y="connsiteY1"/>
                </a:cxn>
                <a:cxn ang="0">
                  <a:pos x="connsiteX2" y="connsiteY2"/>
                </a:cxn>
                <a:cxn ang="0">
                  <a:pos x="connsiteX3" y="connsiteY3"/>
                </a:cxn>
              </a:cxnLst>
              <a:rect l="l" t="t" r="r" b="b"/>
              <a:pathLst>
                <a:path w="21295" h="3551">
                  <a:moveTo>
                    <a:pt x="0" y="0"/>
                  </a:moveTo>
                  <a:cubicBezTo>
                    <a:pt x="107" y="108"/>
                    <a:pt x="20651" y="3657"/>
                    <a:pt x="21296" y="3549"/>
                  </a:cubicBezTo>
                  <a:cubicBezTo>
                    <a:pt x="20328" y="3227"/>
                    <a:pt x="16241" y="2474"/>
                    <a:pt x="11724" y="1721"/>
                  </a:cubicBezTo>
                  <a:cubicBezTo>
                    <a:pt x="6346" y="753"/>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2" name="任意多边形: 形状 712">
              <a:extLst>
                <a:ext uri="{FF2B5EF4-FFF2-40B4-BE49-F238E27FC236}">
                  <a16:creationId xmlns:a16="http://schemas.microsoft.com/office/drawing/2014/main" xmlns="" id="{E318A22F-28ED-4097-B5C8-E9BABBC1A19F}"/>
                </a:ext>
              </a:extLst>
            </p:cNvPr>
            <p:cNvSpPr/>
            <p:nvPr/>
          </p:nvSpPr>
          <p:spPr>
            <a:xfrm>
              <a:off x="707804" y="224556"/>
              <a:ext cx="89076" cy="14088"/>
            </a:xfrm>
            <a:custGeom>
              <a:avLst/>
              <a:gdLst>
                <a:gd name="connsiteX0" fmla="*/ 0 w 21080"/>
                <a:gd name="connsiteY0" fmla="*/ 0 h 3334"/>
                <a:gd name="connsiteX1" fmla="*/ 21081 w 21080"/>
                <a:gd name="connsiteY1" fmla="*/ 3334 h 3334"/>
                <a:gd name="connsiteX2" fmla="*/ 11401 w 21080"/>
                <a:gd name="connsiteY2" fmla="*/ 1613 h 3334"/>
                <a:gd name="connsiteX3" fmla="*/ 0 w 21080"/>
                <a:gd name="connsiteY3" fmla="*/ 0 h 3334"/>
              </a:gdLst>
              <a:ahLst/>
              <a:cxnLst>
                <a:cxn ang="0">
                  <a:pos x="connsiteX0" y="connsiteY0"/>
                </a:cxn>
                <a:cxn ang="0">
                  <a:pos x="connsiteX1" y="connsiteY1"/>
                </a:cxn>
                <a:cxn ang="0">
                  <a:pos x="connsiteX2" y="connsiteY2"/>
                </a:cxn>
                <a:cxn ang="0">
                  <a:pos x="connsiteX3" y="connsiteY3"/>
                </a:cxn>
              </a:cxnLst>
              <a:rect l="l" t="t" r="r" b="b"/>
              <a:pathLst>
                <a:path w="21080" h="3334">
                  <a:moveTo>
                    <a:pt x="0" y="0"/>
                  </a:moveTo>
                  <a:cubicBezTo>
                    <a:pt x="107" y="0"/>
                    <a:pt x="20005" y="3334"/>
                    <a:pt x="21081" y="3334"/>
                  </a:cubicBezTo>
                  <a:cubicBezTo>
                    <a:pt x="20005" y="3012"/>
                    <a:pt x="15703" y="2259"/>
                    <a:pt x="11401" y="1613"/>
                  </a:cubicBezTo>
                  <a:cubicBezTo>
                    <a:pt x="6238" y="753"/>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3" name="任意多边形: 形状 713">
              <a:extLst>
                <a:ext uri="{FF2B5EF4-FFF2-40B4-BE49-F238E27FC236}">
                  <a16:creationId xmlns:a16="http://schemas.microsoft.com/office/drawing/2014/main" xmlns="" id="{4174529A-A06E-4182-AEAA-A254C820BAB1}"/>
                </a:ext>
              </a:extLst>
            </p:cNvPr>
            <p:cNvSpPr/>
            <p:nvPr/>
          </p:nvSpPr>
          <p:spPr>
            <a:xfrm>
              <a:off x="696442" y="219105"/>
              <a:ext cx="87715" cy="13180"/>
            </a:xfrm>
            <a:custGeom>
              <a:avLst/>
              <a:gdLst>
                <a:gd name="connsiteX0" fmla="*/ 0 w 20758"/>
                <a:gd name="connsiteY0" fmla="*/ 0 h 3119"/>
                <a:gd name="connsiteX1" fmla="*/ 20758 w 20758"/>
                <a:gd name="connsiteY1" fmla="*/ 3119 h 3119"/>
                <a:gd name="connsiteX2" fmla="*/ 10971 w 20758"/>
                <a:gd name="connsiteY2" fmla="*/ 1506 h 3119"/>
                <a:gd name="connsiteX3" fmla="*/ 0 w 20758"/>
                <a:gd name="connsiteY3" fmla="*/ 0 h 3119"/>
              </a:gdLst>
              <a:ahLst/>
              <a:cxnLst>
                <a:cxn ang="0">
                  <a:pos x="connsiteX0" y="connsiteY0"/>
                </a:cxn>
                <a:cxn ang="0">
                  <a:pos x="connsiteX1" y="connsiteY1"/>
                </a:cxn>
                <a:cxn ang="0">
                  <a:pos x="connsiteX2" y="connsiteY2"/>
                </a:cxn>
                <a:cxn ang="0">
                  <a:pos x="connsiteX3" y="connsiteY3"/>
                </a:cxn>
              </a:cxnLst>
              <a:rect l="l" t="t" r="r" b="b"/>
              <a:pathLst>
                <a:path w="20758" h="3119">
                  <a:moveTo>
                    <a:pt x="0" y="0"/>
                  </a:moveTo>
                  <a:cubicBezTo>
                    <a:pt x="107" y="0"/>
                    <a:pt x="20220" y="3119"/>
                    <a:pt x="20758" y="3119"/>
                  </a:cubicBezTo>
                  <a:cubicBezTo>
                    <a:pt x="20113" y="2904"/>
                    <a:pt x="15703" y="2151"/>
                    <a:pt x="10971" y="1506"/>
                  </a:cubicBezTo>
                  <a:cubicBezTo>
                    <a:pt x="5700" y="645"/>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4" name="任意多边形: 形状 714">
              <a:extLst>
                <a:ext uri="{FF2B5EF4-FFF2-40B4-BE49-F238E27FC236}">
                  <a16:creationId xmlns:a16="http://schemas.microsoft.com/office/drawing/2014/main" xmlns="" id="{F1240A13-A574-4BF5-A96A-3A728262CE8A}"/>
                </a:ext>
              </a:extLst>
            </p:cNvPr>
            <p:cNvSpPr/>
            <p:nvPr/>
          </p:nvSpPr>
          <p:spPr>
            <a:xfrm>
              <a:off x="679172" y="213650"/>
              <a:ext cx="84985" cy="12271"/>
            </a:xfrm>
            <a:custGeom>
              <a:avLst/>
              <a:gdLst>
                <a:gd name="connsiteX0" fmla="*/ 10433 w 20112"/>
                <a:gd name="connsiteY0" fmla="*/ 1398 h 2904"/>
                <a:gd name="connsiteX1" fmla="*/ 0 w 20112"/>
                <a:gd name="connsiteY1" fmla="*/ 0 h 2904"/>
                <a:gd name="connsiteX2" fmla="*/ 20113 w 20112"/>
                <a:gd name="connsiteY2" fmla="*/ 2904 h 2904"/>
                <a:gd name="connsiteX3" fmla="*/ 10433 w 20112"/>
                <a:gd name="connsiteY3" fmla="*/ 1398 h 2904"/>
                <a:gd name="connsiteX4" fmla="*/ 10433 w 20112"/>
                <a:gd name="connsiteY4" fmla="*/ 1398 h 2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2904">
                  <a:moveTo>
                    <a:pt x="10433" y="1398"/>
                  </a:moveTo>
                  <a:cubicBezTo>
                    <a:pt x="5808" y="753"/>
                    <a:pt x="860" y="108"/>
                    <a:pt x="0" y="0"/>
                  </a:cubicBezTo>
                  <a:cubicBezTo>
                    <a:pt x="108" y="0"/>
                    <a:pt x="19468" y="2904"/>
                    <a:pt x="20113" y="2904"/>
                  </a:cubicBezTo>
                  <a:cubicBezTo>
                    <a:pt x="19360" y="2796"/>
                    <a:pt x="15058" y="2044"/>
                    <a:pt x="10433" y="1398"/>
                  </a:cubicBezTo>
                  <a:lnTo>
                    <a:pt x="10433" y="139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515" name="任意多边形: 形状 715">
              <a:extLst>
                <a:ext uri="{FF2B5EF4-FFF2-40B4-BE49-F238E27FC236}">
                  <a16:creationId xmlns:a16="http://schemas.microsoft.com/office/drawing/2014/main" xmlns="" id="{16DE66D9-348B-4857-81AA-411404AE33EB}"/>
                </a:ext>
              </a:extLst>
            </p:cNvPr>
            <p:cNvSpPr/>
            <p:nvPr/>
          </p:nvSpPr>
          <p:spPr>
            <a:xfrm>
              <a:off x="655538" y="208651"/>
              <a:ext cx="80895" cy="11815"/>
            </a:xfrm>
            <a:custGeom>
              <a:avLst/>
              <a:gdLst>
                <a:gd name="connsiteX0" fmla="*/ 19145 w 19144"/>
                <a:gd name="connsiteY0" fmla="*/ 2796 h 2796"/>
                <a:gd name="connsiteX1" fmla="*/ 9680 w 19144"/>
                <a:gd name="connsiteY1" fmla="*/ 1291 h 2796"/>
                <a:gd name="connsiteX2" fmla="*/ 0 w 19144"/>
                <a:gd name="connsiteY2" fmla="*/ 0 h 2796"/>
                <a:gd name="connsiteX3" fmla="*/ 19145 w 19144"/>
                <a:gd name="connsiteY3" fmla="*/ 2796 h 2796"/>
              </a:gdLst>
              <a:ahLst/>
              <a:cxnLst>
                <a:cxn ang="0">
                  <a:pos x="connsiteX0" y="connsiteY0"/>
                </a:cxn>
                <a:cxn ang="0">
                  <a:pos x="connsiteX1" y="connsiteY1"/>
                </a:cxn>
                <a:cxn ang="0">
                  <a:pos x="connsiteX2" y="connsiteY2"/>
                </a:cxn>
                <a:cxn ang="0">
                  <a:pos x="connsiteX3" y="connsiteY3"/>
                </a:cxn>
              </a:cxnLst>
              <a:rect l="l" t="t" r="r" b="b"/>
              <a:pathLst>
                <a:path w="19144" h="2796">
                  <a:moveTo>
                    <a:pt x="19145" y="2796"/>
                  </a:moveTo>
                  <a:cubicBezTo>
                    <a:pt x="18607" y="2689"/>
                    <a:pt x="14950" y="2044"/>
                    <a:pt x="9680" y="1291"/>
                  </a:cubicBezTo>
                  <a:cubicBezTo>
                    <a:pt x="4840" y="538"/>
                    <a:pt x="538" y="0"/>
                    <a:pt x="0" y="0"/>
                  </a:cubicBezTo>
                  <a:cubicBezTo>
                    <a:pt x="215" y="0"/>
                    <a:pt x="19037" y="2689"/>
                    <a:pt x="19145" y="27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6" name="任意多边形: 形状 716">
              <a:extLst>
                <a:ext uri="{FF2B5EF4-FFF2-40B4-BE49-F238E27FC236}">
                  <a16:creationId xmlns:a16="http://schemas.microsoft.com/office/drawing/2014/main" xmlns="" id="{E858413B-D0DB-437A-827C-61B8E567323D}"/>
                </a:ext>
              </a:extLst>
            </p:cNvPr>
            <p:cNvSpPr/>
            <p:nvPr/>
          </p:nvSpPr>
          <p:spPr>
            <a:xfrm>
              <a:off x="624636" y="204104"/>
              <a:ext cx="45446" cy="5907"/>
            </a:xfrm>
            <a:custGeom>
              <a:avLst/>
              <a:gdLst>
                <a:gd name="connsiteX0" fmla="*/ 10756 w 10755"/>
                <a:gd name="connsiteY0" fmla="*/ 1398 h 1398"/>
                <a:gd name="connsiteX1" fmla="*/ 4410 w 10755"/>
                <a:gd name="connsiteY1" fmla="*/ 538 h 1398"/>
                <a:gd name="connsiteX2" fmla="*/ 0 w 10755"/>
                <a:gd name="connsiteY2" fmla="*/ 0 h 1398"/>
                <a:gd name="connsiteX3" fmla="*/ 108 w 10755"/>
                <a:gd name="connsiteY3" fmla="*/ 0 h 1398"/>
                <a:gd name="connsiteX4" fmla="*/ 10756 w 10755"/>
                <a:gd name="connsiteY4" fmla="*/ 1398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5" h="1398">
                  <a:moveTo>
                    <a:pt x="10756" y="1398"/>
                  </a:moveTo>
                  <a:lnTo>
                    <a:pt x="4410" y="538"/>
                  </a:lnTo>
                  <a:cubicBezTo>
                    <a:pt x="2904" y="323"/>
                    <a:pt x="1506" y="108"/>
                    <a:pt x="0" y="0"/>
                  </a:cubicBezTo>
                  <a:cubicBezTo>
                    <a:pt x="0" y="0"/>
                    <a:pt x="0" y="0"/>
                    <a:pt x="108" y="0"/>
                  </a:cubicBezTo>
                  <a:cubicBezTo>
                    <a:pt x="3657" y="430"/>
                    <a:pt x="7206" y="860"/>
                    <a:pt x="10756"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7" name="任意多边形: 形状 725">
              <a:extLst>
                <a:ext uri="{FF2B5EF4-FFF2-40B4-BE49-F238E27FC236}">
                  <a16:creationId xmlns:a16="http://schemas.microsoft.com/office/drawing/2014/main" xmlns="" id="{4E9B7CD3-1F10-4190-9064-A7370B4B423C}"/>
                </a:ext>
              </a:extLst>
            </p:cNvPr>
            <p:cNvSpPr/>
            <p:nvPr/>
          </p:nvSpPr>
          <p:spPr>
            <a:xfrm>
              <a:off x="111821" y="360904"/>
              <a:ext cx="22011" cy="31291"/>
            </a:xfrm>
            <a:custGeom>
              <a:avLst/>
              <a:gdLst>
                <a:gd name="connsiteX0" fmla="*/ 789 w 5209"/>
                <a:gd name="connsiteY0" fmla="*/ 6561 h 7405"/>
                <a:gd name="connsiteX1" fmla="*/ 5198 w 5209"/>
                <a:gd name="connsiteY1" fmla="*/ 3980 h 7405"/>
                <a:gd name="connsiteX2" fmla="*/ 2725 w 5209"/>
                <a:gd name="connsiteY2" fmla="*/ 0 h 7405"/>
                <a:gd name="connsiteX3" fmla="*/ 789 w 5209"/>
                <a:gd name="connsiteY3" fmla="*/ 6561 h 7405"/>
              </a:gdLst>
              <a:ahLst/>
              <a:cxnLst>
                <a:cxn ang="0">
                  <a:pos x="connsiteX0" y="connsiteY0"/>
                </a:cxn>
                <a:cxn ang="0">
                  <a:pos x="connsiteX1" y="connsiteY1"/>
                </a:cxn>
                <a:cxn ang="0">
                  <a:pos x="connsiteX2" y="connsiteY2"/>
                </a:cxn>
                <a:cxn ang="0">
                  <a:pos x="connsiteX3" y="connsiteY3"/>
                </a:cxn>
              </a:cxnLst>
              <a:rect l="l" t="t" r="r" b="b"/>
              <a:pathLst>
                <a:path w="5209" h="7405">
                  <a:moveTo>
                    <a:pt x="789" y="6561"/>
                  </a:moveTo>
                  <a:cubicBezTo>
                    <a:pt x="2295" y="8497"/>
                    <a:pt x="4983" y="6884"/>
                    <a:pt x="5198" y="3980"/>
                  </a:cubicBezTo>
                  <a:cubicBezTo>
                    <a:pt x="5306" y="2366"/>
                    <a:pt x="4661" y="108"/>
                    <a:pt x="2725" y="0"/>
                  </a:cubicBezTo>
                  <a:cubicBezTo>
                    <a:pt x="143" y="323"/>
                    <a:pt x="-825" y="4732"/>
                    <a:pt x="789" y="6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8" name="任意多边形: 形状 726">
              <a:extLst>
                <a:ext uri="{FF2B5EF4-FFF2-40B4-BE49-F238E27FC236}">
                  <a16:creationId xmlns:a16="http://schemas.microsoft.com/office/drawing/2014/main" xmlns="" id="{0F343ED0-B86D-4380-9D38-A3DFE4BC1ABB}"/>
                </a:ext>
              </a:extLst>
            </p:cNvPr>
            <p:cNvSpPr/>
            <p:nvPr/>
          </p:nvSpPr>
          <p:spPr>
            <a:xfrm>
              <a:off x="195391" y="359539"/>
              <a:ext cx="23351" cy="30999"/>
            </a:xfrm>
            <a:custGeom>
              <a:avLst/>
              <a:gdLst>
                <a:gd name="connsiteX0" fmla="*/ 1554 w 5526"/>
                <a:gd name="connsiteY0" fmla="*/ 0 h 7336"/>
                <a:gd name="connsiteX1" fmla="*/ 2200 w 5526"/>
                <a:gd name="connsiteY1" fmla="*/ 6884 h 7336"/>
                <a:gd name="connsiteX2" fmla="*/ 5426 w 5526"/>
                <a:gd name="connsiteY2" fmla="*/ 3872 h 7336"/>
                <a:gd name="connsiteX3" fmla="*/ 1770 w 5526"/>
                <a:gd name="connsiteY3" fmla="*/ 0 h 7336"/>
                <a:gd name="connsiteX4" fmla="*/ 1554 w 5526"/>
                <a:gd name="connsiteY4" fmla="*/ 0 h 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6" h="7336">
                  <a:moveTo>
                    <a:pt x="1554" y="0"/>
                  </a:moveTo>
                  <a:cubicBezTo>
                    <a:pt x="-812" y="430"/>
                    <a:pt x="-382" y="5270"/>
                    <a:pt x="2200" y="6884"/>
                  </a:cubicBezTo>
                  <a:cubicBezTo>
                    <a:pt x="4243" y="8174"/>
                    <a:pt x="5964" y="6561"/>
                    <a:pt x="5426" y="3872"/>
                  </a:cubicBezTo>
                  <a:cubicBezTo>
                    <a:pt x="5104" y="2259"/>
                    <a:pt x="3706" y="108"/>
                    <a:pt x="1770" y="0"/>
                  </a:cubicBezTo>
                  <a:cubicBezTo>
                    <a:pt x="1770" y="0"/>
                    <a:pt x="1662" y="0"/>
                    <a:pt x="155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9" name="任意多边形: 形状 727">
              <a:extLst>
                <a:ext uri="{FF2B5EF4-FFF2-40B4-BE49-F238E27FC236}">
                  <a16:creationId xmlns:a16="http://schemas.microsoft.com/office/drawing/2014/main" xmlns="" id="{6840FC78-3E28-45A6-8BFE-2DE81D8E971E}"/>
                </a:ext>
              </a:extLst>
            </p:cNvPr>
            <p:cNvSpPr/>
            <p:nvPr/>
          </p:nvSpPr>
          <p:spPr>
            <a:xfrm>
              <a:off x="277562" y="356813"/>
              <a:ext cx="27564" cy="30602"/>
            </a:xfrm>
            <a:custGeom>
              <a:avLst/>
              <a:gdLst>
                <a:gd name="connsiteX0" fmla="*/ 4266 w 6523"/>
                <a:gd name="connsiteY0" fmla="*/ 7099 h 7242"/>
                <a:gd name="connsiteX1" fmla="*/ 5987 w 6523"/>
                <a:gd name="connsiteY1" fmla="*/ 3872 h 7242"/>
                <a:gd name="connsiteX2" fmla="*/ 1254 w 6523"/>
                <a:gd name="connsiteY2" fmla="*/ 0 h 7242"/>
                <a:gd name="connsiteX3" fmla="*/ 609 w 6523"/>
                <a:gd name="connsiteY3" fmla="*/ 215 h 7242"/>
                <a:gd name="connsiteX4" fmla="*/ 4266 w 6523"/>
                <a:gd name="connsiteY4" fmla="*/ 7099 h 7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3" h="7242">
                  <a:moveTo>
                    <a:pt x="4266" y="7099"/>
                  </a:moveTo>
                  <a:cubicBezTo>
                    <a:pt x="6309" y="7744"/>
                    <a:pt x="7170" y="6131"/>
                    <a:pt x="5987" y="3872"/>
                  </a:cubicBezTo>
                  <a:cubicBezTo>
                    <a:pt x="5234" y="2366"/>
                    <a:pt x="3190" y="108"/>
                    <a:pt x="1254" y="0"/>
                  </a:cubicBezTo>
                  <a:cubicBezTo>
                    <a:pt x="1039" y="0"/>
                    <a:pt x="824" y="0"/>
                    <a:pt x="609" y="215"/>
                  </a:cubicBezTo>
                  <a:cubicBezTo>
                    <a:pt x="-1112" y="1291"/>
                    <a:pt x="1039" y="6131"/>
                    <a:pt x="4266" y="709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5" name="任意多边形: 形状 728">
              <a:extLst>
                <a:ext uri="{FF2B5EF4-FFF2-40B4-BE49-F238E27FC236}">
                  <a16:creationId xmlns:a16="http://schemas.microsoft.com/office/drawing/2014/main" xmlns="" id="{478F152C-F6D1-46D3-BA7B-9C7CBA7B98C3}"/>
                </a:ext>
              </a:extLst>
            </p:cNvPr>
            <p:cNvSpPr/>
            <p:nvPr/>
          </p:nvSpPr>
          <p:spPr>
            <a:xfrm>
              <a:off x="357857" y="353179"/>
              <a:ext cx="33513" cy="30019"/>
            </a:xfrm>
            <a:custGeom>
              <a:avLst/>
              <a:gdLst>
                <a:gd name="connsiteX0" fmla="*/ 321 w 7931"/>
                <a:gd name="connsiteY0" fmla="*/ 215 h 7104"/>
                <a:gd name="connsiteX1" fmla="*/ 6667 w 7931"/>
                <a:gd name="connsiteY1" fmla="*/ 7099 h 7104"/>
                <a:gd name="connsiteX2" fmla="*/ 6774 w 7931"/>
                <a:gd name="connsiteY2" fmla="*/ 3764 h 7104"/>
                <a:gd name="connsiteX3" fmla="*/ 859 w 7931"/>
                <a:gd name="connsiteY3" fmla="*/ 0 h 7104"/>
                <a:gd name="connsiteX4" fmla="*/ 321 w 7931"/>
                <a:gd name="connsiteY4" fmla="*/ 215 h 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1" h="7104">
                  <a:moveTo>
                    <a:pt x="321" y="215"/>
                  </a:moveTo>
                  <a:cubicBezTo>
                    <a:pt x="-1293" y="1506"/>
                    <a:pt x="3547" y="6884"/>
                    <a:pt x="6667" y="7099"/>
                  </a:cubicBezTo>
                  <a:cubicBezTo>
                    <a:pt x="8280" y="7206"/>
                    <a:pt x="8387" y="5700"/>
                    <a:pt x="6774" y="3764"/>
                  </a:cubicBezTo>
                  <a:cubicBezTo>
                    <a:pt x="5591" y="2259"/>
                    <a:pt x="2902" y="108"/>
                    <a:pt x="859" y="0"/>
                  </a:cubicBezTo>
                  <a:cubicBezTo>
                    <a:pt x="643" y="108"/>
                    <a:pt x="428" y="108"/>
                    <a:pt x="321"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6" name="任意多边形: 形状 729">
              <a:extLst>
                <a:ext uri="{FF2B5EF4-FFF2-40B4-BE49-F238E27FC236}">
                  <a16:creationId xmlns:a16="http://schemas.microsoft.com/office/drawing/2014/main" xmlns="" id="{12F9D5B6-8259-4D32-9CFE-DE340CEBD101}"/>
                </a:ext>
              </a:extLst>
            </p:cNvPr>
            <p:cNvSpPr/>
            <p:nvPr/>
          </p:nvSpPr>
          <p:spPr>
            <a:xfrm>
              <a:off x="436276" y="349089"/>
              <a:ext cx="40329" cy="29567"/>
            </a:xfrm>
            <a:custGeom>
              <a:avLst/>
              <a:gdLst>
                <a:gd name="connsiteX0" fmla="*/ 155 w 9544"/>
                <a:gd name="connsiteY0" fmla="*/ 215 h 6997"/>
                <a:gd name="connsiteX1" fmla="*/ 8760 w 9544"/>
                <a:gd name="connsiteY1" fmla="*/ 6991 h 6997"/>
                <a:gd name="connsiteX2" fmla="*/ 7684 w 9544"/>
                <a:gd name="connsiteY2" fmla="*/ 3657 h 6997"/>
                <a:gd name="connsiteX3" fmla="*/ 693 w 9544"/>
                <a:gd name="connsiteY3" fmla="*/ 0 h 6997"/>
                <a:gd name="connsiteX4" fmla="*/ 155 w 9544"/>
                <a:gd name="connsiteY4" fmla="*/ 215 h 6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4" h="6997">
                  <a:moveTo>
                    <a:pt x="155" y="215"/>
                  </a:moveTo>
                  <a:cubicBezTo>
                    <a:pt x="-1135" y="1613"/>
                    <a:pt x="5963" y="7206"/>
                    <a:pt x="8760" y="6991"/>
                  </a:cubicBezTo>
                  <a:cubicBezTo>
                    <a:pt x="10158" y="6884"/>
                    <a:pt x="9620" y="5378"/>
                    <a:pt x="7684" y="3657"/>
                  </a:cubicBezTo>
                  <a:cubicBezTo>
                    <a:pt x="6071" y="2151"/>
                    <a:pt x="2737" y="0"/>
                    <a:pt x="693" y="0"/>
                  </a:cubicBezTo>
                  <a:cubicBezTo>
                    <a:pt x="478" y="108"/>
                    <a:pt x="263" y="108"/>
                    <a:pt x="155"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7" name="任意多边形: 形状 730">
              <a:extLst>
                <a:ext uri="{FF2B5EF4-FFF2-40B4-BE49-F238E27FC236}">
                  <a16:creationId xmlns:a16="http://schemas.microsoft.com/office/drawing/2014/main" xmlns="" id="{CE66DA13-86A0-48BD-964C-AC19D19F5AAB}"/>
                </a:ext>
              </a:extLst>
            </p:cNvPr>
            <p:cNvSpPr/>
            <p:nvPr/>
          </p:nvSpPr>
          <p:spPr>
            <a:xfrm>
              <a:off x="512146" y="344086"/>
              <a:ext cx="47703" cy="29233"/>
            </a:xfrm>
            <a:custGeom>
              <a:avLst/>
              <a:gdLst>
                <a:gd name="connsiteX0" fmla="*/ 8551 w 11289"/>
                <a:gd name="connsiteY0" fmla="*/ 3549 h 6918"/>
                <a:gd name="connsiteX1" fmla="*/ 485 w 11289"/>
                <a:gd name="connsiteY1" fmla="*/ 0 h 6918"/>
                <a:gd name="connsiteX2" fmla="*/ 55 w 11289"/>
                <a:gd name="connsiteY2" fmla="*/ 215 h 6918"/>
                <a:gd name="connsiteX3" fmla="*/ 10918 w 11289"/>
                <a:gd name="connsiteY3" fmla="*/ 6884 h 6918"/>
                <a:gd name="connsiteX4" fmla="*/ 8551 w 11289"/>
                <a:gd name="connsiteY4" fmla="*/ 3549 h 6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9" h="6918">
                  <a:moveTo>
                    <a:pt x="8551" y="3549"/>
                  </a:moveTo>
                  <a:cubicBezTo>
                    <a:pt x="6508" y="2151"/>
                    <a:pt x="2528" y="0"/>
                    <a:pt x="485" y="0"/>
                  </a:cubicBezTo>
                  <a:cubicBezTo>
                    <a:pt x="270" y="0"/>
                    <a:pt x="162" y="108"/>
                    <a:pt x="55" y="215"/>
                  </a:cubicBezTo>
                  <a:cubicBezTo>
                    <a:pt x="-806" y="1613"/>
                    <a:pt x="8767" y="7421"/>
                    <a:pt x="10918" y="6884"/>
                  </a:cubicBezTo>
                  <a:cubicBezTo>
                    <a:pt x="11886" y="6561"/>
                    <a:pt x="10918" y="5163"/>
                    <a:pt x="8551" y="35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8" name="任意多边形: 形状 731">
              <a:extLst>
                <a:ext uri="{FF2B5EF4-FFF2-40B4-BE49-F238E27FC236}">
                  <a16:creationId xmlns:a16="http://schemas.microsoft.com/office/drawing/2014/main" xmlns="" id="{7E858B92-416C-4A07-8DC2-8554B14AFFF5}"/>
                </a:ext>
              </a:extLst>
            </p:cNvPr>
            <p:cNvSpPr/>
            <p:nvPr/>
          </p:nvSpPr>
          <p:spPr>
            <a:xfrm>
              <a:off x="584611" y="338179"/>
              <a:ext cx="54510" cy="28392"/>
            </a:xfrm>
            <a:custGeom>
              <a:avLst/>
              <a:gdLst>
                <a:gd name="connsiteX0" fmla="*/ 9257 w 12900"/>
                <a:gd name="connsiteY0" fmla="*/ 3442 h 6719"/>
                <a:gd name="connsiteX1" fmla="*/ 9257 w 12900"/>
                <a:gd name="connsiteY1" fmla="*/ 3442 h 6719"/>
                <a:gd name="connsiteX2" fmla="*/ 330 w 12900"/>
                <a:gd name="connsiteY2" fmla="*/ 0 h 6719"/>
                <a:gd name="connsiteX3" fmla="*/ 7 w 12900"/>
                <a:gd name="connsiteY3" fmla="*/ 215 h 6719"/>
                <a:gd name="connsiteX4" fmla="*/ 12698 w 12900"/>
                <a:gd name="connsiteY4" fmla="*/ 6668 h 6719"/>
                <a:gd name="connsiteX5" fmla="*/ 9257 w 12900"/>
                <a:gd name="connsiteY5" fmla="*/ 3442 h 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00" h="6719">
                  <a:moveTo>
                    <a:pt x="9257" y="3442"/>
                  </a:moveTo>
                  <a:lnTo>
                    <a:pt x="9257" y="3442"/>
                  </a:lnTo>
                  <a:cubicBezTo>
                    <a:pt x="6353" y="1721"/>
                    <a:pt x="2050" y="0"/>
                    <a:pt x="330" y="0"/>
                  </a:cubicBezTo>
                  <a:cubicBezTo>
                    <a:pt x="222" y="0"/>
                    <a:pt x="7" y="108"/>
                    <a:pt x="7" y="215"/>
                  </a:cubicBezTo>
                  <a:cubicBezTo>
                    <a:pt x="-316" y="1613"/>
                    <a:pt x="10762" y="7314"/>
                    <a:pt x="12698" y="6668"/>
                  </a:cubicBezTo>
                  <a:cubicBezTo>
                    <a:pt x="13451" y="6453"/>
                    <a:pt x="12053" y="5055"/>
                    <a:pt x="9257" y="34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6" name="任意多边形: 形状 732">
              <a:extLst>
                <a:ext uri="{FF2B5EF4-FFF2-40B4-BE49-F238E27FC236}">
                  <a16:creationId xmlns:a16="http://schemas.microsoft.com/office/drawing/2014/main" xmlns="" id="{84117B8F-70FB-49A6-A775-CC751A1B43B8}"/>
                </a:ext>
              </a:extLst>
            </p:cNvPr>
            <p:cNvSpPr/>
            <p:nvPr/>
          </p:nvSpPr>
          <p:spPr>
            <a:xfrm>
              <a:off x="650446" y="331815"/>
              <a:ext cx="60633" cy="27927"/>
            </a:xfrm>
            <a:custGeom>
              <a:avLst/>
              <a:gdLst>
                <a:gd name="connsiteX0" fmla="*/ 238 w 14349"/>
                <a:gd name="connsiteY0" fmla="*/ 0 h 6609"/>
                <a:gd name="connsiteX1" fmla="*/ 23 w 14349"/>
                <a:gd name="connsiteY1" fmla="*/ 108 h 6609"/>
                <a:gd name="connsiteX2" fmla="*/ 14220 w 14349"/>
                <a:gd name="connsiteY2" fmla="*/ 6561 h 6609"/>
                <a:gd name="connsiteX3" fmla="*/ 9918 w 14349"/>
                <a:gd name="connsiteY3" fmla="*/ 3334 h 6609"/>
                <a:gd name="connsiteX4" fmla="*/ 238 w 14349"/>
                <a:gd name="connsiteY4" fmla="*/ 0 h 6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9" h="6609">
                  <a:moveTo>
                    <a:pt x="238" y="0"/>
                  </a:moveTo>
                  <a:cubicBezTo>
                    <a:pt x="130" y="0"/>
                    <a:pt x="23" y="0"/>
                    <a:pt x="23" y="108"/>
                  </a:cubicBezTo>
                  <a:cubicBezTo>
                    <a:pt x="-623" y="1183"/>
                    <a:pt x="12714" y="7206"/>
                    <a:pt x="14220" y="6561"/>
                  </a:cubicBezTo>
                  <a:cubicBezTo>
                    <a:pt x="14865" y="6238"/>
                    <a:pt x="13037" y="4948"/>
                    <a:pt x="9918" y="3334"/>
                  </a:cubicBezTo>
                  <a:cubicBezTo>
                    <a:pt x="6906" y="1936"/>
                    <a:pt x="1959" y="0"/>
                    <a:pt x="2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7" name="任意多边形: 形状 733">
              <a:extLst>
                <a:ext uri="{FF2B5EF4-FFF2-40B4-BE49-F238E27FC236}">
                  <a16:creationId xmlns:a16="http://schemas.microsoft.com/office/drawing/2014/main" xmlns="" id="{00C0579C-B514-4722-9337-D56F066AA77F}"/>
                </a:ext>
              </a:extLst>
            </p:cNvPr>
            <p:cNvSpPr/>
            <p:nvPr/>
          </p:nvSpPr>
          <p:spPr>
            <a:xfrm>
              <a:off x="708713" y="325455"/>
              <a:ext cx="66807" cy="26731"/>
            </a:xfrm>
            <a:custGeom>
              <a:avLst/>
              <a:gdLst>
                <a:gd name="connsiteX0" fmla="*/ 10540 w 15810"/>
                <a:gd name="connsiteY0" fmla="*/ 3227 h 6326"/>
                <a:gd name="connsiteX1" fmla="*/ 215 w 15810"/>
                <a:gd name="connsiteY1" fmla="*/ 0 h 6326"/>
                <a:gd name="connsiteX2" fmla="*/ 0 w 15810"/>
                <a:gd name="connsiteY2" fmla="*/ 108 h 6326"/>
                <a:gd name="connsiteX3" fmla="*/ 15811 w 15810"/>
                <a:gd name="connsiteY3" fmla="*/ 6238 h 6326"/>
                <a:gd name="connsiteX4" fmla="*/ 10540 w 15810"/>
                <a:gd name="connsiteY4" fmla="*/ 3227 h 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0" h="6326">
                  <a:moveTo>
                    <a:pt x="10540" y="3227"/>
                  </a:moveTo>
                  <a:cubicBezTo>
                    <a:pt x="6776" y="1613"/>
                    <a:pt x="1721" y="0"/>
                    <a:pt x="215" y="0"/>
                  </a:cubicBezTo>
                  <a:cubicBezTo>
                    <a:pt x="108" y="0"/>
                    <a:pt x="108" y="108"/>
                    <a:pt x="0" y="108"/>
                  </a:cubicBezTo>
                  <a:cubicBezTo>
                    <a:pt x="323" y="1398"/>
                    <a:pt x="14950" y="7099"/>
                    <a:pt x="15811" y="6238"/>
                  </a:cubicBezTo>
                  <a:cubicBezTo>
                    <a:pt x="15811" y="5485"/>
                    <a:pt x="11401" y="3549"/>
                    <a:pt x="10540"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8" name="任意多边形: 形状 734">
              <a:extLst>
                <a:ext uri="{FF2B5EF4-FFF2-40B4-BE49-F238E27FC236}">
                  <a16:creationId xmlns:a16="http://schemas.microsoft.com/office/drawing/2014/main" xmlns="" id="{32303E30-536F-4A8F-9700-EB63C2468F83}"/>
                </a:ext>
              </a:extLst>
            </p:cNvPr>
            <p:cNvSpPr/>
            <p:nvPr/>
          </p:nvSpPr>
          <p:spPr>
            <a:xfrm>
              <a:off x="760527" y="318183"/>
              <a:ext cx="72262" cy="25894"/>
            </a:xfrm>
            <a:custGeom>
              <a:avLst/>
              <a:gdLst>
                <a:gd name="connsiteX0" fmla="*/ 108 w 17101"/>
                <a:gd name="connsiteY0" fmla="*/ 0 h 6128"/>
                <a:gd name="connsiteX1" fmla="*/ 0 w 17101"/>
                <a:gd name="connsiteY1" fmla="*/ 108 h 6128"/>
                <a:gd name="connsiteX2" fmla="*/ 17101 w 17101"/>
                <a:gd name="connsiteY2" fmla="*/ 6023 h 6128"/>
                <a:gd name="connsiteX3" fmla="*/ 10971 w 17101"/>
                <a:gd name="connsiteY3" fmla="*/ 3119 h 6128"/>
                <a:gd name="connsiteX4" fmla="*/ 108 w 17101"/>
                <a:gd name="connsiteY4" fmla="*/ 0 h 6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01" h="6128">
                  <a:moveTo>
                    <a:pt x="108" y="0"/>
                  </a:moveTo>
                  <a:cubicBezTo>
                    <a:pt x="108" y="0"/>
                    <a:pt x="0" y="108"/>
                    <a:pt x="0" y="108"/>
                  </a:cubicBezTo>
                  <a:cubicBezTo>
                    <a:pt x="645" y="968"/>
                    <a:pt x="15811" y="6991"/>
                    <a:pt x="17101" y="6023"/>
                  </a:cubicBezTo>
                  <a:cubicBezTo>
                    <a:pt x="16779" y="5270"/>
                    <a:pt x="11939" y="3442"/>
                    <a:pt x="10971" y="3119"/>
                  </a:cubicBezTo>
                  <a:cubicBezTo>
                    <a:pt x="6884" y="1613"/>
                    <a:pt x="1506" y="0"/>
                    <a:pt x="1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9" name="任意多边形: 形状 735">
              <a:extLst>
                <a:ext uri="{FF2B5EF4-FFF2-40B4-BE49-F238E27FC236}">
                  <a16:creationId xmlns:a16="http://schemas.microsoft.com/office/drawing/2014/main" xmlns="" id="{99E7C28B-CC3C-4B59-A472-FBF223C656F0}"/>
                </a:ext>
              </a:extLst>
            </p:cNvPr>
            <p:cNvSpPr/>
            <p:nvPr/>
          </p:nvSpPr>
          <p:spPr>
            <a:xfrm>
              <a:off x="805065" y="310454"/>
              <a:ext cx="76805" cy="25455"/>
            </a:xfrm>
            <a:custGeom>
              <a:avLst/>
              <a:gdLst>
                <a:gd name="connsiteX0" fmla="*/ 18177 w 18176"/>
                <a:gd name="connsiteY0" fmla="*/ 5916 h 6024"/>
                <a:gd name="connsiteX1" fmla="*/ 11401 w 18176"/>
                <a:gd name="connsiteY1" fmla="*/ 3012 h 6024"/>
                <a:gd name="connsiteX2" fmla="*/ 11401 w 18176"/>
                <a:gd name="connsiteY2" fmla="*/ 3012 h 6024"/>
                <a:gd name="connsiteX3" fmla="*/ 108 w 18176"/>
                <a:gd name="connsiteY3" fmla="*/ 0 h 6024"/>
                <a:gd name="connsiteX4" fmla="*/ 0 w 18176"/>
                <a:gd name="connsiteY4" fmla="*/ 108 h 6024"/>
                <a:gd name="connsiteX5" fmla="*/ 18069 w 18176"/>
                <a:gd name="connsiteY5" fmla="*/ 6023 h 6024"/>
                <a:gd name="connsiteX6" fmla="*/ 18177 w 18176"/>
                <a:gd name="connsiteY6" fmla="*/ 5916 h 6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76" h="6024">
                  <a:moveTo>
                    <a:pt x="18177" y="5916"/>
                  </a:moveTo>
                  <a:cubicBezTo>
                    <a:pt x="17532" y="5163"/>
                    <a:pt x="12369" y="3334"/>
                    <a:pt x="11401" y="3012"/>
                  </a:cubicBezTo>
                  <a:lnTo>
                    <a:pt x="11401" y="3012"/>
                  </a:lnTo>
                  <a:cubicBezTo>
                    <a:pt x="7099" y="1506"/>
                    <a:pt x="1398" y="0"/>
                    <a:pt x="108" y="0"/>
                  </a:cubicBezTo>
                  <a:cubicBezTo>
                    <a:pt x="108" y="0"/>
                    <a:pt x="108" y="108"/>
                    <a:pt x="0" y="108"/>
                  </a:cubicBezTo>
                  <a:cubicBezTo>
                    <a:pt x="1076" y="1076"/>
                    <a:pt x="15703" y="6131"/>
                    <a:pt x="18069" y="6023"/>
                  </a:cubicBezTo>
                  <a:cubicBezTo>
                    <a:pt x="18069" y="6023"/>
                    <a:pt x="18069" y="6023"/>
                    <a:pt x="18177"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4" name="任意多边形: 形状 736">
              <a:extLst>
                <a:ext uri="{FF2B5EF4-FFF2-40B4-BE49-F238E27FC236}">
                  <a16:creationId xmlns:a16="http://schemas.microsoft.com/office/drawing/2014/main" xmlns="" id="{5060401B-B51E-4B47-B9A1-3CD97CAD927E}"/>
                </a:ext>
              </a:extLst>
            </p:cNvPr>
            <p:cNvSpPr/>
            <p:nvPr/>
          </p:nvSpPr>
          <p:spPr>
            <a:xfrm>
              <a:off x="842787" y="303182"/>
              <a:ext cx="79986" cy="24547"/>
            </a:xfrm>
            <a:custGeom>
              <a:avLst/>
              <a:gdLst>
                <a:gd name="connsiteX0" fmla="*/ 18930 w 18929"/>
                <a:gd name="connsiteY0" fmla="*/ 5700 h 5809"/>
                <a:gd name="connsiteX1" fmla="*/ 11508 w 18929"/>
                <a:gd name="connsiteY1" fmla="*/ 2904 h 5809"/>
                <a:gd name="connsiteX2" fmla="*/ 0 w 18929"/>
                <a:gd name="connsiteY2" fmla="*/ 0 h 5809"/>
                <a:gd name="connsiteX3" fmla="*/ 0 w 18929"/>
                <a:gd name="connsiteY3" fmla="*/ 108 h 5809"/>
                <a:gd name="connsiteX4" fmla="*/ 18930 w 18929"/>
                <a:gd name="connsiteY4" fmla="*/ 5808 h 5809"/>
                <a:gd name="connsiteX5" fmla="*/ 18930 w 18929"/>
                <a:gd name="connsiteY5" fmla="*/ 5700 h 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9" h="5809">
                  <a:moveTo>
                    <a:pt x="18930" y="5700"/>
                  </a:moveTo>
                  <a:cubicBezTo>
                    <a:pt x="17962" y="4948"/>
                    <a:pt x="12584" y="3227"/>
                    <a:pt x="11508" y="2904"/>
                  </a:cubicBezTo>
                  <a:cubicBezTo>
                    <a:pt x="6884" y="1506"/>
                    <a:pt x="1076" y="0"/>
                    <a:pt x="0" y="0"/>
                  </a:cubicBezTo>
                  <a:cubicBezTo>
                    <a:pt x="0" y="0"/>
                    <a:pt x="0" y="108"/>
                    <a:pt x="0" y="108"/>
                  </a:cubicBezTo>
                  <a:cubicBezTo>
                    <a:pt x="1398" y="1076"/>
                    <a:pt x="16994" y="5916"/>
                    <a:pt x="18930" y="5808"/>
                  </a:cubicBezTo>
                  <a:cubicBezTo>
                    <a:pt x="18822" y="5700"/>
                    <a:pt x="18930" y="5700"/>
                    <a:pt x="18930" y="57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5" name="任意多边形: 形状 737">
              <a:extLst>
                <a:ext uri="{FF2B5EF4-FFF2-40B4-BE49-F238E27FC236}">
                  <a16:creationId xmlns:a16="http://schemas.microsoft.com/office/drawing/2014/main" xmlns="" id="{602F4BB7-D5D0-4AD6-BE9D-C233EBF6C630}"/>
                </a:ext>
              </a:extLst>
            </p:cNvPr>
            <p:cNvSpPr/>
            <p:nvPr/>
          </p:nvSpPr>
          <p:spPr>
            <a:xfrm>
              <a:off x="725003" y="389976"/>
              <a:ext cx="58170" cy="32085"/>
            </a:xfrm>
            <a:custGeom>
              <a:avLst/>
              <a:gdLst>
                <a:gd name="connsiteX0" fmla="*/ 10020 w 13766"/>
                <a:gd name="connsiteY0" fmla="*/ 3876 h 7593"/>
                <a:gd name="connsiteX1" fmla="*/ 448 w 13766"/>
                <a:gd name="connsiteY1" fmla="*/ 4 h 7593"/>
                <a:gd name="connsiteX2" fmla="*/ 18 w 13766"/>
                <a:gd name="connsiteY2" fmla="*/ 219 h 7593"/>
                <a:gd name="connsiteX3" fmla="*/ 13462 w 13766"/>
                <a:gd name="connsiteY3" fmla="*/ 7532 h 7593"/>
                <a:gd name="connsiteX4" fmla="*/ 10020 w 13766"/>
                <a:gd name="connsiteY4" fmla="*/ 3876 h 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6" h="7593">
                  <a:moveTo>
                    <a:pt x="10020" y="3876"/>
                  </a:moveTo>
                  <a:cubicBezTo>
                    <a:pt x="7439" y="2262"/>
                    <a:pt x="2599" y="-104"/>
                    <a:pt x="448" y="4"/>
                  </a:cubicBezTo>
                  <a:cubicBezTo>
                    <a:pt x="233" y="4"/>
                    <a:pt x="18" y="111"/>
                    <a:pt x="18" y="219"/>
                  </a:cubicBezTo>
                  <a:cubicBezTo>
                    <a:pt x="-520" y="1832"/>
                    <a:pt x="11311" y="8285"/>
                    <a:pt x="13462" y="7532"/>
                  </a:cubicBezTo>
                  <a:cubicBezTo>
                    <a:pt x="14430" y="7210"/>
                    <a:pt x="13032" y="5704"/>
                    <a:pt x="10020" y="38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6" name="任意多边形: 形状 738">
              <a:extLst>
                <a:ext uri="{FF2B5EF4-FFF2-40B4-BE49-F238E27FC236}">
                  <a16:creationId xmlns:a16="http://schemas.microsoft.com/office/drawing/2014/main" xmlns="" id="{B1E2AC42-7C27-45E1-952A-26CC736E5956}"/>
                </a:ext>
              </a:extLst>
            </p:cNvPr>
            <p:cNvSpPr/>
            <p:nvPr/>
          </p:nvSpPr>
          <p:spPr>
            <a:xfrm>
              <a:off x="799906" y="381812"/>
              <a:ext cx="64043" cy="31603"/>
            </a:xfrm>
            <a:custGeom>
              <a:avLst/>
              <a:gdLst>
                <a:gd name="connsiteX0" fmla="*/ 10579 w 15156"/>
                <a:gd name="connsiteY0" fmla="*/ 3764 h 7479"/>
                <a:gd name="connsiteX1" fmla="*/ 361 w 15156"/>
                <a:gd name="connsiteY1" fmla="*/ 0 h 7479"/>
                <a:gd name="connsiteX2" fmla="*/ 38 w 15156"/>
                <a:gd name="connsiteY2" fmla="*/ 108 h 7479"/>
                <a:gd name="connsiteX3" fmla="*/ 14989 w 15156"/>
                <a:gd name="connsiteY3" fmla="*/ 7421 h 7479"/>
                <a:gd name="connsiteX4" fmla="*/ 10579 w 15156"/>
                <a:gd name="connsiteY4" fmla="*/ 3764 h 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6" h="7479">
                  <a:moveTo>
                    <a:pt x="10579" y="3764"/>
                  </a:moveTo>
                  <a:cubicBezTo>
                    <a:pt x="7567" y="2151"/>
                    <a:pt x="2297" y="0"/>
                    <a:pt x="361" y="0"/>
                  </a:cubicBezTo>
                  <a:cubicBezTo>
                    <a:pt x="253" y="0"/>
                    <a:pt x="146" y="0"/>
                    <a:pt x="38" y="108"/>
                  </a:cubicBezTo>
                  <a:cubicBezTo>
                    <a:pt x="-822" y="1398"/>
                    <a:pt x="13053" y="8174"/>
                    <a:pt x="14989" y="7421"/>
                  </a:cubicBezTo>
                  <a:cubicBezTo>
                    <a:pt x="15742" y="7099"/>
                    <a:pt x="13913" y="5593"/>
                    <a:pt x="10579" y="37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7" name="任意多边形: 形状 739">
              <a:extLst>
                <a:ext uri="{FF2B5EF4-FFF2-40B4-BE49-F238E27FC236}">
                  <a16:creationId xmlns:a16="http://schemas.microsoft.com/office/drawing/2014/main" xmlns="" id="{F77B12FE-B0AA-4169-A71F-E27398B3D4BA}"/>
                </a:ext>
              </a:extLst>
            </p:cNvPr>
            <p:cNvSpPr/>
            <p:nvPr/>
          </p:nvSpPr>
          <p:spPr>
            <a:xfrm>
              <a:off x="866877" y="373610"/>
              <a:ext cx="69089" cy="30619"/>
            </a:xfrm>
            <a:custGeom>
              <a:avLst/>
              <a:gdLst>
                <a:gd name="connsiteX0" fmla="*/ 215 w 16350"/>
                <a:gd name="connsiteY0" fmla="*/ 4 h 7246"/>
                <a:gd name="connsiteX1" fmla="*/ 0 w 16350"/>
                <a:gd name="connsiteY1" fmla="*/ 112 h 7246"/>
                <a:gd name="connsiteX2" fmla="*/ 16241 w 16350"/>
                <a:gd name="connsiteY2" fmla="*/ 7211 h 7246"/>
                <a:gd name="connsiteX3" fmla="*/ 10971 w 16350"/>
                <a:gd name="connsiteY3" fmla="*/ 3661 h 7246"/>
                <a:gd name="connsiteX4" fmla="*/ 215 w 16350"/>
                <a:gd name="connsiteY4" fmla="*/ 4 h 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0" h="7246">
                  <a:moveTo>
                    <a:pt x="215" y="4"/>
                  </a:moveTo>
                  <a:cubicBezTo>
                    <a:pt x="107" y="4"/>
                    <a:pt x="0" y="112"/>
                    <a:pt x="0" y="112"/>
                  </a:cubicBezTo>
                  <a:cubicBezTo>
                    <a:pt x="215" y="2048"/>
                    <a:pt x="15380" y="7748"/>
                    <a:pt x="16241" y="7211"/>
                  </a:cubicBezTo>
                  <a:cubicBezTo>
                    <a:pt x="16886" y="6888"/>
                    <a:pt x="14628" y="5382"/>
                    <a:pt x="10971" y="3661"/>
                  </a:cubicBezTo>
                  <a:cubicBezTo>
                    <a:pt x="7099" y="1833"/>
                    <a:pt x="1828" y="-103"/>
                    <a:pt x="215"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8" name="任意多边形: 形状 740">
              <a:extLst>
                <a:ext uri="{FF2B5EF4-FFF2-40B4-BE49-F238E27FC236}">
                  <a16:creationId xmlns:a16="http://schemas.microsoft.com/office/drawing/2014/main" xmlns="" id="{CC7D311C-A414-498E-82C6-EC1D3F7AD4FA}"/>
                </a:ext>
              </a:extLst>
            </p:cNvPr>
            <p:cNvSpPr/>
            <p:nvPr/>
          </p:nvSpPr>
          <p:spPr>
            <a:xfrm>
              <a:off x="924595" y="364521"/>
              <a:ext cx="73627" cy="29981"/>
            </a:xfrm>
            <a:custGeom>
              <a:avLst/>
              <a:gdLst>
                <a:gd name="connsiteX0" fmla="*/ 17424 w 17424"/>
                <a:gd name="connsiteY0" fmla="*/ 6996 h 7095"/>
                <a:gd name="connsiteX1" fmla="*/ 11293 w 17424"/>
                <a:gd name="connsiteY1" fmla="*/ 3554 h 7095"/>
                <a:gd name="connsiteX2" fmla="*/ 11293 w 17424"/>
                <a:gd name="connsiteY2" fmla="*/ 3554 h 7095"/>
                <a:gd name="connsiteX3" fmla="*/ 108 w 17424"/>
                <a:gd name="connsiteY3" fmla="*/ 5 h 7095"/>
                <a:gd name="connsiteX4" fmla="*/ 0 w 17424"/>
                <a:gd name="connsiteY4" fmla="*/ 112 h 7095"/>
                <a:gd name="connsiteX5" fmla="*/ 17424 w 17424"/>
                <a:gd name="connsiteY5" fmla="*/ 6996 h 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24" h="7095">
                  <a:moveTo>
                    <a:pt x="17424" y="6996"/>
                  </a:moveTo>
                  <a:cubicBezTo>
                    <a:pt x="17101" y="6135"/>
                    <a:pt x="12261" y="3984"/>
                    <a:pt x="11293" y="3554"/>
                  </a:cubicBezTo>
                  <a:lnTo>
                    <a:pt x="11293" y="3554"/>
                  </a:lnTo>
                  <a:cubicBezTo>
                    <a:pt x="7099" y="1725"/>
                    <a:pt x="1613" y="-103"/>
                    <a:pt x="108" y="5"/>
                  </a:cubicBezTo>
                  <a:cubicBezTo>
                    <a:pt x="108" y="5"/>
                    <a:pt x="0" y="112"/>
                    <a:pt x="0" y="112"/>
                  </a:cubicBezTo>
                  <a:cubicBezTo>
                    <a:pt x="753" y="1618"/>
                    <a:pt x="16886" y="7964"/>
                    <a:pt x="17424" y="69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9" name="任意多边形: 形状 741">
              <a:extLst>
                <a:ext uri="{FF2B5EF4-FFF2-40B4-BE49-F238E27FC236}">
                  <a16:creationId xmlns:a16="http://schemas.microsoft.com/office/drawing/2014/main" xmlns="" id="{6A59A2CD-B8AB-4440-8447-B94D9E21009D}"/>
                </a:ext>
              </a:extLst>
            </p:cNvPr>
            <p:cNvSpPr/>
            <p:nvPr/>
          </p:nvSpPr>
          <p:spPr>
            <a:xfrm>
              <a:off x="973679" y="355432"/>
              <a:ext cx="77717" cy="29110"/>
            </a:xfrm>
            <a:custGeom>
              <a:avLst/>
              <a:gdLst>
                <a:gd name="connsiteX0" fmla="*/ 108 w 18392"/>
                <a:gd name="connsiteY0" fmla="*/ 5 h 6889"/>
                <a:gd name="connsiteX1" fmla="*/ 0 w 18392"/>
                <a:gd name="connsiteY1" fmla="*/ 112 h 6889"/>
                <a:gd name="connsiteX2" fmla="*/ 18284 w 18392"/>
                <a:gd name="connsiteY2" fmla="*/ 6888 h 6889"/>
                <a:gd name="connsiteX3" fmla="*/ 18392 w 18392"/>
                <a:gd name="connsiteY3" fmla="*/ 6781 h 6889"/>
                <a:gd name="connsiteX4" fmla="*/ 11616 w 18392"/>
                <a:gd name="connsiteY4" fmla="*/ 3446 h 6889"/>
                <a:gd name="connsiteX5" fmla="*/ 108 w 18392"/>
                <a:gd name="connsiteY5" fmla="*/ 5 h 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6889">
                  <a:moveTo>
                    <a:pt x="108" y="5"/>
                  </a:moveTo>
                  <a:cubicBezTo>
                    <a:pt x="108" y="5"/>
                    <a:pt x="0" y="112"/>
                    <a:pt x="0" y="112"/>
                  </a:cubicBezTo>
                  <a:cubicBezTo>
                    <a:pt x="1183" y="1510"/>
                    <a:pt x="16133" y="6996"/>
                    <a:pt x="18284" y="6888"/>
                  </a:cubicBezTo>
                  <a:cubicBezTo>
                    <a:pt x="18284" y="6888"/>
                    <a:pt x="18392" y="6781"/>
                    <a:pt x="18392" y="6781"/>
                  </a:cubicBezTo>
                  <a:cubicBezTo>
                    <a:pt x="17747" y="5920"/>
                    <a:pt x="12584" y="3877"/>
                    <a:pt x="11616" y="3446"/>
                  </a:cubicBezTo>
                  <a:cubicBezTo>
                    <a:pt x="7099" y="1725"/>
                    <a:pt x="1398" y="-103"/>
                    <a:pt x="10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0" name="任意多边形: 形状 742">
              <a:extLst>
                <a:ext uri="{FF2B5EF4-FFF2-40B4-BE49-F238E27FC236}">
                  <a16:creationId xmlns:a16="http://schemas.microsoft.com/office/drawing/2014/main" xmlns="" id="{5CF5A195-3282-4B53-925D-964DE356F0A8}"/>
                </a:ext>
              </a:extLst>
            </p:cNvPr>
            <p:cNvSpPr/>
            <p:nvPr/>
          </p:nvSpPr>
          <p:spPr>
            <a:xfrm>
              <a:off x="1014131" y="345886"/>
              <a:ext cx="80443" cy="28219"/>
            </a:xfrm>
            <a:custGeom>
              <a:avLst/>
              <a:gdLst>
                <a:gd name="connsiteX0" fmla="*/ 19037 w 19037"/>
                <a:gd name="connsiteY0" fmla="*/ 6565 h 6678"/>
                <a:gd name="connsiteX1" fmla="*/ 11616 w 19037"/>
                <a:gd name="connsiteY1" fmla="*/ 3339 h 6678"/>
                <a:gd name="connsiteX2" fmla="*/ 0 w 19037"/>
                <a:gd name="connsiteY2" fmla="*/ 5 h 6678"/>
                <a:gd name="connsiteX3" fmla="*/ 0 w 19037"/>
                <a:gd name="connsiteY3" fmla="*/ 112 h 6678"/>
                <a:gd name="connsiteX4" fmla="*/ 19037 w 19037"/>
                <a:gd name="connsiteY4" fmla="*/ 6673 h 6678"/>
                <a:gd name="connsiteX5" fmla="*/ 19037 w 19037"/>
                <a:gd name="connsiteY5" fmla="*/ 6565 h 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37" h="6678">
                  <a:moveTo>
                    <a:pt x="19037" y="6565"/>
                  </a:moveTo>
                  <a:cubicBezTo>
                    <a:pt x="18177" y="5705"/>
                    <a:pt x="12692" y="3769"/>
                    <a:pt x="11616" y="3339"/>
                  </a:cubicBezTo>
                  <a:cubicBezTo>
                    <a:pt x="6991" y="1725"/>
                    <a:pt x="1076" y="-103"/>
                    <a:pt x="0" y="5"/>
                  </a:cubicBezTo>
                  <a:cubicBezTo>
                    <a:pt x="0" y="5"/>
                    <a:pt x="0" y="112"/>
                    <a:pt x="0" y="112"/>
                  </a:cubicBezTo>
                  <a:cubicBezTo>
                    <a:pt x="1291" y="1188"/>
                    <a:pt x="16994" y="6888"/>
                    <a:pt x="19037" y="6673"/>
                  </a:cubicBezTo>
                  <a:cubicBezTo>
                    <a:pt x="19037" y="6673"/>
                    <a:pt x="19037" y="6673"/>
                    <a:pt x="19037" y="65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1" name="任意多边形: 形状 743">
              <a:extLst>
                <a:ext uri="{FF2B5EF4-FFF2-40B4-BE49-F238E27FC236}">
                  <a16:creationId xmlns:a16="http://schemas.microsoft.com/office/drawing/2014/main" xmlns="" id="{0A3E46AB-EF3C-4100-B57E-25551363D994}"/>
                </a:ext>
              </a:extLst>
            </p:cNvPr>
            <p:cNvSpPr/>
            <p:nvPr/>
          </p:nvSpPr>
          <p:spPr>
            <a:xfrm>
              <a:off x="1044581" y="336793"/>
              <a:ext cx="83625" cy="26972"/>
            </a:xfrm>
            <a:custGeom>
              <a:avLst/>
              <a:gdLst>
                <a:gd name="connsiteX0" fmla="*/ 0 w 19790"/>
                <a:gd name="connsiteY0" fmla="*/ 5 h 6383"/>
                <a:gd name="connsiteX1" fmla="*/ 19790 w 19790"/>
                <a:gd name="connsiteY1" fmla="*/ 6351 h 6383"/>
                <a:gd name="connsiteX2" fmla="*/ 11831 w 19790"/>
                <a:gd name="connsiteY2" fmla="*/ 3124 h 6383"/>
                <a:gd name="connsiteX3" fmla="*/ 0 w 19790"/>
                <a:gd name="connsiteY3" fmla="*/ 5 h 6383"/>
                <a:gd name="connsiteX4" fmla="*/ 0 w 19790"/>
                <a:gd name="connsiteY4" fmla="*/ 5 h 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90" h="6383">
                  <a:moveTo>
                    <a:pt x="0" y="5"/>
                  </a:moveTo>
                  <a:cubicBezTo>
                    <a:pt x="538" y="650"/>
                    <a:pt x="18500" y="6889"/>
                    <a:pt x="19790" y="6351"/>
                  </a:cubicBezTo>
                  <a:cubicBezTo>
                    <a:pt x="19468" y="5813"/>
                    <a:pt x="15488" y="4415"/>
                    <a:pt x="11831" y="3124"/>
                  </a:cubicBezTo>
                  <a:cubicBezTo>
                    <a:pt x="6991" y="1511"/>
                    <a:pt x="968" y="-102"/>
                    <a:pt x="0" y="5"/>
                  </a:cubicBezTo>
                  <a:cubicBezTo>
                    <a:pt x="0" y="5"/>
                    <a:pt x="0" y="5"/>
                    <a:pt x="0"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2" name="任意多边形: 形状 744">
              <a:extLst>
                <a:ext uri="{FF2B5EF4-FFF2-40B4-BE49-F238E27FC236}">
                  <a16:creationId xmlns:a16="http://schemas.microsoft.com/office/drawing/2014/main" xmlns="" id="{300B953E-2C66-4476-8D41-4E99791F64F0}"/>
                </a:ext>
              </a:extLst>
            </p:cNvPr>
            <p:cNvSpPr/>
            <p:nvPr/>
          </p:nvSpPr>
          <p:spPr>
            <a:xfrm>
              <a:off x="1066397" y="327196"/>
              <a:ext cx="84985" cy="26123"/>
            </a:xfrm>
            <a:custGeom>
              <a:avLst/>
              <a:gdLst>
                <a:gd name="connsiteX0" fmla="*/ 0 w 20112"/>
                <a:gd name="connsiteY0" fmla="*/ 18 h 6182"/>
                <a:gd name="connsiteX1" fmla="*/ 20113 w 20112"/>
                <a:gd name="connsiteY1" fmla="*/ 6149 h 6182"/>
                <a:gd name="connsiteX2" fmla="*/ 11616 w 20112"/>
                <a:gd name="connsiteY2" fmla="*/ 3030 h 6182"/>
                <a:gd name="connsiteX3" fmla="*/ 0 w 20112"/>
                <a:gd name="connsiteY3" fmla="*/ 18 h 6182"/>
                <a:gd name="connsiteX4" fmla="*/ 0 w 20112"/>
                <a:gd name="connsiteY4" fmla="*/ 18 h 6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6182">
                  <a:moveTo>
                    <a:pt x="0" y="18"/>
                  </a:moveTo>
                  <a:cubicBezTo>
                    <a:pt x="860" y="664"/>
                    <a:pt x="19360" y="6687"/>
                    <a:pt x="20113" y="6149"/>
                  </a:cubicBezTo>
                  <a:cubicBezTo>
                    <a:pt x="19468" y="5611"/>
                    <a:pt x="15273" y="4213"/>
                    <a:pt x="11616" y="3030"/>
                  </a:cubicBezTo>
                  <a:cubicBezTo>
                    <a:pt x="6776" y="1524"/>
                    <a:pt x="753" y="-197"/>
                    <a:pt x="0" y="18"/>
                  </a:cubicBezTo>
                  <a:lnTo>
                    <a:pt x="0" y="1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571" name="任意多边形: 形状 745">
              <a:extLst>
                <a:ext uri="{FF2B5EF4-FFF2-40B4-BE49-F238E27FC236}">
                  <a16:creationId xmlns:a16="http://schemas.microsoft.com/office/drawing/2014/main" xmlns="" id="{E62CEB4D-F0E2-47DA-8FD4-519D6DA4D38E}"/>
                </a:ext>
              </a:extLst>
            </p:cNvPr>
            <p:cNvSpPr/>
            <p:nvPr/>
          </p:nvSpPr>
          <p:spPr>
            <a:xfrm>
              <a:off x="1078212" y="317275"/>
              <a:ext cx="85898" cy="25502"/>
            </a:xfrm>
            <a:custGeom>
              <a:avLst/>
              <a:gdLst>
                <a:gd name="connsiteX0" fmla="*/ 0 w 20328"/>
                <a:gd name="connsiteY0" fmla="*/ 0 h 6035"/>
                <a:gd name="connsiteX1" fmla="*/ 20328 w 20328"/>
                <a:gd name="connsiteY1" fmla="*/ 6023 h 6035"/>
                <a:gd name="connsiteX2" fmla="*/ 11508 w 20328"/>
                <a:gd name="connsiteY2" fmla="*/ 3012 h 6035"/>
                <a:gd name="connsiteX3" fmla="*/ 0 w 20328"/>
                <a:gd name="connsiteY3" fmla="*/ 0 h 6035"/>
              </a:gdLst>
              <a:ahLst/>
              <a:cxnLst>
                <a:cxn ang="0">
                  <a:pos x="connsiteX0" y="connsiteY0"/>
                </a:cxn>
                <a:cxn ang="0">
                  <a:pos x="connsiteX1" y="connsiteY1"/>
                </a:cxn>
                <a:cxn ang="0">
                  <a:pos x="connsiteX2" y="connsiteY2"/>
                </a:cxn>
                <a:cxn ang="0">
                  <a:pos x="connsiteX3" y="connsiteY3"/>
                </a:cxn>
              </a:cxnLst>
              <a:rect l="l" t="t" r="r" b="b"/>
              <a:pathLst>
                <a:path w="20328" h="6035">
                  <a:moveTo>
                    <a:pt x="0" y="0"/>
                  </a:moveTo>
                  <a:cubicBezTo>
                    <a:pt x="107" y="108"/>
                    <a:pt x="19145" y="6346"/>
                    <a:pt x="20328" y="6023"/>
                  </a:cubicBezTo>
                  <a:cubicBezTo>
                    <a:pt x="19468" y="5485"/>
                    <a:pt x="15165" y="4087"/>
                    <a:pt x="11508" y="3012"/>
                  </a:cubicBezTo>
                  <a:cubicBezTo>
                    <a:pt x="7421" y="1828"/>
                    <a:pt x="1076"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2" name="任意多边形: 形状 746">
              <a:extLst>
                <a:ext uri="{FF2B5EF4-FFF2-40B4-BE49-F238E27FC236}">
                  <a16:creationId xmlns:a16="http://schemas.microsoft.com/office/drawing/2014/main" xmlns="" id="{CB1D3038-EB27-4637-8C27-E9FA388E5BC3}"/>
                </a:ext>
              </a:extLst>
            </p:cNvPr>
            <p:cNvSpPr/>
            <p:nvPr/>
          </p:nvSpPr>
          <p:spPr>
            <a:xfrm>
              <a:off x="1080029" y="307729"/>
              <a:ext cx="85898" cy="24593"/>
            </a:xfrm>
            <a:custGeom>
              <a:avLst/>
              <a:gdLst>
                <a:gd name="connsiteX0" fmla="*/ 0 w 20328"/>
                <a:gd name="connsiteY0" fmla="*/ 0 h 5820"/>
                <a:gd name="connsiteX1" fmla="*/ 20328 w 20328"/>
                <a:gd name="connsiteY1" fmla="*/ 5808 h 5820"/>
                <a:gd name="connsiteX2" fmla="*/ 11186 w 20328"/>
                <a:gd name="connsiteY2" fmla="*/ 2904 h 5820"/>
                <a:gd name="connsiteX3" fmla="*/ 0 w 20328"/>
                <a:gd name="connsiteY3" fmla="*/ 0 h 5820"/>
              </a:gdLst>
              <a:ahLst/>
              <a:cxnLst>
                <a:cxn ang="0">
                  <a:pos x="connsiteX0" y="connsiteY0"/>
                </a:cxn>
                <a:cxn ang="0">
                  <a:pos x="connsiteX1" y="connsiteY1"/>
                </a:cxn>
                <a:cxn ang="0">
                  <a:pos x="connsiteX2" y="connsiteY2"/>
                </a:cxn>
                <a:cxn ang="0">
                  <a:pos x="connsiteX3" y="connsiteY3"/>
                </a:cxn>
              </a:cxnLst>
              <a:rect l="l" t="t" r="r" b="b"/>
              <a:pathLst>
                <a:path w="20328" h="5820">
                  <a:moveTo>
                    <a:pt x="0" y="0"/>
                  </a:moveTo>
                  <a:cubicBezTo>
                    <a:pt x="108" y="108"/>
                    <a:pt x="19683" y="6131"/>
                    <a:pt x="20328" y="5808"/>
                  </a:cubicBezTo>
                  <a:cubicBezTo>
                    <a:pt x="19252" y="5270"/>
                    <a:pt x="14950" y="3980"/>
                    <a:pt x="11186" y="2904"/>
                  </a:cubicBezTo>
                  <a:cubicBezTo>
                    <a:pt x="6991" y="1721"/>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3" name="任意多边形: 形状 747">
              <a:extLst>
                <a:ext uri="{FF2B5EF4-FFF2-40B4-BE49-F238E27FC236}">
                  <a16:creationId xmlns:a16="http://schemas.microsoft.com/office/drawing/2014/main" xmlns="" id="{3048327D-39EF-436F-A341-8C6931344C50}"/>
                </a:ext>
              </a:extLst>
            </p:cNvPr>
            <p:cNvSpPr/>
            <p:nvPr/>
          </p:nvSpPr>
          <p:spPr>
            <a:xfrm>
              <a:off x="1071848" y="298640"/>
              <a:ext cx="85442" cy="24086"/>
            </a:xfrm>
            <a:custGeom>
              <a:avLst/>
              <a:gdLst>
                <a:gd name="connsiteX0" fmla="*/ 0 w 20220"/>
                <a:gd name="connsiteY0" fmla="*/ 0 h 5700"/>
                <a:gd name="connsiteX1" fmla="*/ 20221 w 20220"/>
                <a:gd name="connsiteY1" fmla="*/ 5700 h 5700"/>
                <a:gd name="connsiteX2" fmla="*/ 10756 w 20220"/>
                <a:gd name="connsiteY2" fmla="*/ 2796 h 5700"/>
                <a:gd name="connsiteX3" fmla="*/ 0 w 20220"/>
                <a:gd name="connsiteY3" fmla="*/ 0 h 5700"/>
              </a:gdLst>
              <a:ahLst/>
              <a:cxnLst>
                <a:cxn ang="0">
                  <a:pos x="connsiteX0" y="connsiteY0"/>
                </a:cxn>
                <a:cxn ang="0">
                  <a:pos x="connsiteX1" y="connsiteY1"/>
                </a:cxn>
                <a:cxn ang="0">
                  <a:pos x="connsiteX2" y="connsiteY2"/>
                </a:cxn>
                <a:cxn ang="0">
                  <a:pos x="connsiteX3" y="connsiteY3"/>
                </a:cxn>
              </a:cxnLst>
              <a:rect l="l" t="t" r="r" b="b"/>
              <a:pathLst>
                <a:path w="20220" h="5700">
                  <a:moveTo>
                    <a:pt x="0" y="0"/>
                  </a:moveTo>
                  <a:cubicBezTo>
                    <a:pt x="108" y="108"/>
                    <a:pt x="19468" y="5700"/>
                    <a:pt x="20221" y="5700"/>
                  </a:cubicBezTo>
                  <a:cubicBezTo>
                    <a:pt x="19683" y="5378"/>
                    <a:pt x="15165" y="4087"/>
                    <a:pt x="10756" y="2796"/>
                  </a:cubicBezTo>
                  <a:cubicBezTo>
                    <a:pt x="6131" y="1398"/>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4" name="任意多边形: 形状 748">
              <a:extLst>
                <a:ext uri="{FF2B5EF4-FFF2-40B4-BE49-F238E27FC236}">
                  <a16:creationId xmlns:a16="http://schemas.microsoft.com/office/drawing/2014/main" xmlns="" id="{9E66786C-A383-404C-818F-22F944200AEF}"/>
                </a:ext>
              </a:extLst>
            </p:cNvPr>
            <p:cNvSpPr/>
            <p:nvPr/>
          </p:nvSpPr>
          <p:spPr>
            <a:xfrm>
              <a:off x="1053670" y="289550"/>
              <a:ext cx="84077" cy="23177"/>
            </a:xfrm>
            <a:custGeom>
              <a:avLst/>
              <a:gdLst>
                <a:gd name="connsiteX0" fmla="*/ 19898 w 19897"/>
                <a:gd name="connsiteY0" fmla="*/ 5485 h 5485"/>
                <a:gd name="connsiteX1" fmla="*/ 10218 w 19897"/>
                <a:gd name="connsiteY1" fmla="*/ 2689 h 5485"/>
                <a:gd name="connsiteX2" fmla="*/ 0 w 19897"/>
                <a:gd name="connsiteY2" fmla="*/ 0 h 5485"/>
                <a:gd name="connsiteX3" fmla="*/ 19898 w 19897"/>
                <a:gd name="connsiteY3" fmla="*/ 5485 h 5485"/>
              </a:gdLst>
              <a:ahLst/>
              <a:cxnLst>
                <a:cxn ang="0">
                  <a:pos x="connsiteX0" y="connsiteY0"/>
                </a:cxn>
                <a:cxn ang="0">
                  <a:pos x="connsiteX1" y="connsiteY1"/>
                </a:cxn>
                <a:cxn ang="0">
                  <a:pos x="connsiteX2" y="connsiteY2"/>
                </a:cxn>
                <a:cxn ang="0">
                  <a:pos x="connsiteX3" y="connsiteY3"/>
                </a:cxn>
              </a:cxnLst>
              <a:rect l="l" t="t" r="r" b="b"/>
              <a:pathLst>
                <a:path w="19897" h="5485">
                  <a:moveTo>
                    <a:pt x="19898" y="5485"/>
                  </a:moveTo>
                  <a:cubicBezTo>
                    <a:pt x="19145" y="5270"/>
                    <a:pt x="14950" y="3980"/>
                    <a:pt x="10218" y="2689"/>
                  </a:cubicBezTo>
                  <a:cubicBezTo>
                    <a:pt x="6023" y="1506"/>
                    <a:pt x="753" y="108"/>
                    <a:pt x="0" y="0"/>
                  </a:cubicBezTo>
                  <a:cubicBezTo>
                    <a:pt x="215" y="0"/>
                    <a:pt x="19360" y="5378"/>
                    <a:pt x="19898"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5" name="任意多边形: 形状 749">
              <a:extLst>
                <a:ext uri="{FF2B5EF4-FFF2-40B4-BE49-F238E27FC236}">
                  <a16:creationId xmlns:a16="http://schemas.microsoft.com/office/drawing/2014/main" xmlns="" id="{15088900-256F-4396-9565-3230FE103366}"/>
                </a:ext>
              </a:extLst>
            </p:cNvPr>
            <p:cNvSpPr/>
            <p:nvPr/>
          </p:nvSpPr>
          <p:spPr>
            <a:xfrm>
              <a:off x="1025494" y="280461"/>
              <a:ext cx="50445" cy="13632"/>
            </a:xfrm>
            <a:custGeom>
              <a:avLst/>
              <a:gdLst>
                <a:gd name="connsiteX0" fmla="*/ 11939 w 11938"/>
                <a:gd name="connsiteY0" fmla="*/ 3227 h 3226"/>
                <a:gd name="connsiteX1" fmla="*/ 0 w 11938"/>
                <a:gd name="connsiteY1" fmla="*/ 0 h 3226"/>
                <a:gd name="connsiteX2" fmla="*/ 1398 w 11938"/>
                <a:gd name="connsiteY2" fmla="*/ 323 h 3226"/>
                <a:gd name="connsiteX3" fmla="*/ 11939 w 11938"/>
                <a:gd name="connsiteY3" fmla="*/ 3227 h 3226"/>
              </a:gdLst>
              <a:ahLst/>
              <a:cxnLst>
                <a:cxn ang="0">
                  <a:pos x="connsiteX0" y="connsiteY0"/>
                </a:cxn>
                <a:cxn ang="0">
                  <a:pos x="connsiteX1" y="connsiteY1"/>
                </a:cxn>
                <a:cxn ang="0">
                  <a:pos x="connsiteX2" y="connsiteY2"/>
                </a:cxn>
                <a:cxn ang="0">
                  <a:pos x="connsiteX3" y="connsiteY3"/>
                </a:cxn>
              </a:cxnLst>
              <a:rect l="l" t="t" r="r" b="b"/>
              <a:pathLst>
                <a:path w="11938" h="3226">
                  <a:moveTo>
                    <a:pt x="11939" y="3227"/>
                  </a:moveTo>
                  <a:cubicBezTo>
                    <a:pt x="5485" y="1398"/>
                    <a:pt x="0" y="0"/>
                    <a:pt x="0" y="0"/>
                  </a:cubicBezTo>
                  <a:cubicBezTo>
                    <a:pt x="430" y="108"/>
                    <a:pt x="968" y="215"/>
                    <a:pt x="1398" y="323"/>
                  </a:cubicBezTo>
                  <a:lnTo>
                    <a:pt x="11939" y="322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576" name="任意多边形: 形状 768">
              <a:extLst>
                <a:ext uri="{FF2B5EF4-FFF2-40B4-BE49-F238E27FC236}">
                  <a16:creationId xmlns:a16="http://schemas.microsoft.com/office/drawing/2014/main" xmlns="" id="{B206E2B0-5A82-499F-8114-B59CE7CDAC4A}"/>
                </a:ext>
              </a:extLst>
            </p:cNvPr>
            <p:cNvSpPr/>
            <p:nvPr/>
          </p:nvSpPr>
          <p:spPr>
            <a:xfrm>
              <a:off x="102140" y="504067"/>
              <a:ext cx="31307" cy="40021"/>
            </a:xfrm>
            <a:custGeom>
              <a:avLst/>
              <a:gdLst>
                <a:gd name="connsiteX0" fmla="*/ 1144 w 7409"/>
                <a:gd name="connsiteY0" fmla="*/ 8389 h 9471"/>
                <a:gd name="connsiteX1" fmla="*/ 7382 w 7409"/>
                <a:gd name="connsiteY1" fmla="*/ 5055 h 9471"/>
                <a:gd name="connsiteX2" fmla="*/ 3833 w 7409"/>
                <a:gd name="connsiteY2" fmla="*/ 0 h 9471"/>
                <a:gd name="connsiteX3" fmla="*/ 1144 w 7409"/>
                <a:gd name="connsiteY3" fmla="*/ 8389 h 9471"/>
              </a:gdLst>
              <a:ahLst/>
              <a:cxnLst>
                <a:cxn ang="0">
                  <a:pos x="connsiteX0" y="connsiteY0"/>
                </a:cxn>
                <a:cxn ang="0">
                  <a:pos x="connsiteX1" y="connsiteY1"/>
                </a:cxn>
                <a:cxn ang="0">
                  <a:pos x="connsiteX2" y="connsiteY2"/>
                </a:cxn>
                <a:cxn ang="0">
                  <a:pos x="connsiteX3" y="connsiteY3"/>
                </a:cxn>
              </a:cxnLst>
              <a:rect l="l" t="t" r="r" b="b"/>
              <a:pathLst>
                <a:path w="7409" h="9471">
                  <a:moveTo>
                    <a:pt x="1144" y="8389"/>
                  </a:moveTo>
                  <a:cubicBezTo>
                    <a:pt x="3403" y="10863"/>
                    <a:pt x="7060" y="8820"/>
                    <a:pt x="7382" y="5055"/>
                  </a:cubicBezTo>
                  <a:cubicBezTo>
                    <a:pt x="7597" y="3012"/>
                    <a:pt x="6522" y="108"/>
                    <a:pt x="3833" y="0"/>
                  </a:cubicBezTo>
                  <a:cubicBezTo>
                    <a:pt x="69" y="323"/>
                    <a:pt x="-1115" y="5916"/>
                    <a:pt x="1144"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7" name="任意多边形: 形状 769">
              <a:extLst>
                <a:ext uri="{FF2B5EF4-FFF2-40B4-BE49-F238E27FC236}">
                  <a16:creationId xmlns:a16="http://schemas.microsoft.com/office/drawing/2014/main" xmlns="" id="{7E5ECD6F-F9ED-41B7-918B-C54C8E87884F}"/>
                </a:ext>
              </a:extLst>
            </p:cNvPr>
            <p:cNvSpPr/>
            <p:nvPr/>
          </p:nvSpPr>
          <p:spPr>
            <a:xfrm>
              <a:off x="222524" y="501342"/>
              <a:ext cx="32334" cy="39788"/>
            </a:xfrm>
            <a:custGeom>
              <a:avLst/>
              <a:gdLst>
                <a:gd name="connsiteX0" fmla="*/ 7610 w 7652"/>
                <a:gd name="connsiteY0" fmla="*/ 5055 h 9416"/>
                <a:gd name="connsiteX1" fmla="*/ 2878 w 7652"/>
                <a:gd name="connsiteY1" fmla="*/ 0 h 9416"/>
                <a:gd name="connsiteX2" fmla="*/ 2555 w 7652"/>
                <a:gd name="connsiteY2" fmla="*/ 0 h 9416"/>
                <a:gd name="connsiteX3" fmla="*/ 2448 w 7652"/>
                <a:gd name="connsiteY3" fmla="*/ 8604 h 9416"/>
                <a:gd name="connsiteX4" fmla="*/ 7610 w 7652"/>
                <a:gd name="connsiteY4" fmla="*/ 5055 h 9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9416">
                  <a:moveTo>
                    <a:pt x="7610" y="5055"/>
                  </a:moveTo>
                  <a:cubicBezTo>
                    <a:pt x="7288" y="3012"/>
                    <a:pt x="5674" y="108"/>
                    <a:pt x="2878" y="0"/>
                  </a:cubicBezTo>
                  <a:cubicBezTo>
                    <a:pt x="2770" y="0"/>
                    <a:pt x="2663" y="0"/>
                    <a:pt x="2555" y="0"/>
                  </a:cubicBezTo>
                  <a:cubicBezTo>
                    <a:pt x="-779" y="538"/>
                    <a:pt x="-887" y="6238"/>
                    <a:pt x="2448" y="8604"/>
                  </a:cubicBezTo>
                  <a:cubicBezTo>
                    <a:pt x="5136" y="10648"/>
                    <a:pt x="8040" y="8604"/>
                    <a:pt x="7610" y="50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8" name="任意多边形: 形状 770">
              <a:extLst>
                <a:ext uri="{FF2B5EF4-FFF2-40B4-BE49-F238E27FC236}">
                  <a16:creationId xmlns:a16="http://schemas.microsoft.com/office/drawing/2014/main" xmlns="" id="{587A2BB5-D312-417B-835F-7BF71448B678}"/>
                </a:ext>
              </a:extLst>
            </p:cNvPr>
            <p:cNvSpPr/>
            <p:nvPr/>
          </p:nvSpPr>
          <p:spPr>
            <a:xfrm>
              <a:off x="341356" y="497703"/>
              <a:ext cx="35609" cy="39391"/>
            </a:xfrm>
            <a:custGeom>
              <a:avLst/>
              <a:gdLst>
                <a:gd name="connsiteX0" fmla="*/ 4011 w 8427"/>
                <a:gd name="connsiteY0" fmla="*/ 8820 h 9322"/>
                <a:gd name="connsiteX1" fmla="*/ 8098 w 8427"/>
                <a:gd name="connsiteY1" fmla="*/ 4948 h 9322"/>
                <a:gd name="connsiteX2" fmla="*/ 2290 w 8427"/>
                <a:gd name="connsiteY2" fmla="*/ 0 h 9322"/>
                <a:gd name="connsiteX3" fmla="*/ 1644 w 8427"/>
                <a:gd name="connsiteY3" fmla="*/ 108 h 9322"/>
                <a:gd name="connsiteX4" fmla="*/ 4011 w 8427"/>
                <a:gd name="connsiteY4" fmla="*/ 8820 h 9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7" h="9322">
                  <a:moveTo>
                    <a:pt x="4011" y="8820"/>
                  </a:moveTo>
                  <a:cubicBezTo>
                    <a:pt x="7130" y="10325"/>
                    <a:pt x="9281" y="8282"/>
                    <a:pt x="8098" y="4948"/>
                  </a:cubicBezTo>
                  <a:cubicBezTo>
                    <a:pt x="7345" y="2904"/>
                    <a:pt x="5086" y="108"/>
                    <a:pt x="2290" y="0"/>
                  </a:cubicBezTo>
                  <a:cubicBezTo>
                    <a:pt x="2075" y="0"/>
                    <a:pt x="1752" y="108"/>
                    <a:pt x="1644" y="108"/>
                  </a:cubicBezTo>
                  <a:cubicBezTo>
                    <a:pt x="-1475" y="1076"/>
                    <a:pt x="139" y="6884"/>
                    <a:pt x="4011" y="88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9" name="任意多边形: 形状 771">
              <a:extLst>
                <a:ext uri="{FF2B5EF4-FFF2-40B4-BE49-F238E27FC236}">
                  <a16:creationId xmlns:a16="http://schemas.microsoft.com/office/drawing/2014/main" xmlns="" id="{56EB3E7C-C611-40A2-83DB-ECCD8CBBFB67}"/>
                </a:ext>
              </a:extLst>
            </p:cNvPr>
            <p:cNvSpPr/>
            <p:nvPr/>
          </p:nvSpPr>
          <p:spPr>
            <a:xfrm>
              <a:off x="458426" y="492705"/>
              <a:ext cx="39615" cy="38838"/>
            </a:xfrm>
            <a:custGeom>
              <a:avLst/>
              <a:gdLst>
                <a:gd name="connsiteX0" fmla="*/ 6314 w 9375"/>
                <a:gd name="connsiteY0" fmla="*/ 9035 h 9191"/>
                <a:gd name="connsiteX1" fmla="*/ 8573 w 9375"/>
                <a:gd name="connsiteY1" fmla="*/ 4840 h 9191"/>
                <a:gd name="connsiteX2" fmla="*/ 1689 w 9375"/>
                <a:gd name="connsiteY2" fmla="*/ 0 h 9191"/>
                <a:gd name="connsiteX3" fmla="*/ 721 w 9375"/>
                <a:gd name="connsiteY3" fmla="*/ 215 h 9191"/>
                <a:gd name="connsiteX4" fmla="*/ 6314 w 9375"/>
                <a:gd name="connsiteY4" fmla="*/ 9035 h 9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5" h="9191">
                  <a:moveTo>
                    <a:pt x="6314" y="9035"/>
                  </a:moveTo>
                  <a:cubicBezTo>
                    <a:pt x="9111" y="9788"/>
                    <a:pt x="10294" y="7744"/>
                    <a:pt x="8573" y="4840"/>
                  </a:cubicBezTo>
                  <a:cubicBezTo>
                    <a:pt x="7497" y="2904"/>
                    <a:pt x="4486" y="0"/>
                    <a:pt x="1689" y="0"/>
                  </a:cubicBezTo>
                  <a:cubicBezTo>
                    <a:pt x="1367" y="0"/>
                    <a:pt x="1044" y="108"/>
                    <a:pt x="721" y="215"/>
                  </a:cubicBezTo>
                  <a:cubicBezTo>
                    <a:pt x="-1645" y="1721"/>
                    <a:pt x="2227" y="7959"/>
                    <a:pt x="6314"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0" name="任意多边形: 形状 772">
              <a:extLst>
                <a:ext uri="{FF2B5EF4-FFF2-40B4-BE49-F238E27FC236}">
                  <a16:creationId xmlns:a16="http://schemas.microsoft.com/office/drawing/2014/main" xmlns="" id="{04FC6DEC-C146-4069-A08B-35805D2354B8}"/>
                </a:ext>
              </a:extLst>
            </p:cNvPr>
            <p:cNvSpPr/>
            <p:nvPr/>
          </p:nvSpPr>
          <p:spPr>
            <a:xfrm>
              <a:off x="573418" y="486341"/>
              <a:ext cx="45041" cy="38419"/>
            </a:xfrm>
            <a:custGeom>
              <a:avLst/>
              <a:gdLst>
                <a:gd name="connsiteX0" fmla="*/ 1365 w 10659"/>
                <a:gd name="connsiteY0" fmla="*/ 0 h 9092"/>
                <a:gd name="connsiteX1" fmla="*/ 505 w 10659"/>
                <a:gd name="connsiteY1" fmla="*/ 215 h 9092"/>
                <a:gd name="connsiteX2" fmla="*/ 8356 w 10659"/>
                <a:gd name="connsiteY2" fmla="*/ 9035 h 9092"/>
                <a:gd name="connsiteX3" fmla="*/ 9324 w 10659"/>
                <a:gd name="connsiteY3" fmla="*/ 4732 h 9092"/>
                <a:gd name="connsiteX4" fmla="*/ 1365 w 10659"/>
                <a:gd name="connsiteY4" fmla="*/ 0 h 9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59" h="9092">
                  <a:moveTo>
                    <a:pt x="1365" y="0"/>
                  </a:moveTo>
                  <a:cubicBezTo>
                    <a:pt x="1150" y="0"/>
                    <a:pt x="720" y="108"/>
                    <a:pt x="505" y="215"/>
                  </a:cubicBezTo>
                  <a:cubicBezTo>
                    <a:pt x="-1754" y="1828"/>
                    <a:pt x="4054" y="8389"/>
                    <a:pt x="8356" y="9035"/>
                  </a:cubicBezTo>
                  <a:cubicBezTo>
                    <a:pt x="10937" y="9465"/>
                    <a:pt x="11475" y="7421"/>
                    <a:pt x="9324" y="4732"/>
                  </a:cubicBezTo>
                  <a:cubicBezTo>
                    <a:pt x="7711" y="2904"/>
                    <a:pt x="4161" y="0"/>
                    <a:pt x="136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4" name="任意多边形: 形状 773">
              <a:extLst>
                <a:ext uri="{FF2B5EF4-FFF2-40B4-BE49-F238E27FC236}">
                  <a16:creationId xmlns:a16="http://schemas.microsoft.com/office/drawing/2014/main" xmlns="" id="{C3FB3C15-E716-4EED-8A1A-82B3B569CD4A}"/>
                </a:ext>
              </a:extLst>
            </p:cNvPr>
            <p:cNvSpPr/>
            <p:nvPr/>
          </p:nvSpPr>
          <p:spPr>
            <a:xfrm>
              <a:off x="684568" y="479069"/>
              <a:ext cx="50466" cy="38221"/>
            </a:xfrm>
            <a:custGeom>
              <a:avLst/>
              <a:gdLst>
                <a:gd name="connsiteX0" fmla="*/ 1090 w 11943"/>
                <a:gd name="connsiteY0" fmla="*/ 0 h 9045"/>
                <a:gd name="connsiteX1" fmla="*/ 337 w 11943"/>
                <a:gd name="connsiteY1" fmla="*/ 323 h 9045"/>
                <a:gd name="connsiteX2" fmla="*/ 10770 w 11943"/>
                <a:gd name="connsiteY2" fmla="*/ 9035 h 9045"/>
                <a:gd name="connsiteX3" fmla="*/ 9909 w 11943"/>
                <a:gd name="connsiteY3" fmla="*/ 4625 h 9045"/>
                <a:gd name="connsiteX4" fmla="*/ 1090 w 11943"/>
                <a:gd name="connsiteY4" fmla="*/ 0 h 9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 h="9045">
                  <a:moveTo>
                    <a:pt x="1090" y="0"/>
                  </a:moveTo>
                  <a:cubicBezTo>
                    <a:pt x="874" y="0"/>
                    <a:pt x="552" y="108"/>
                    <a:pt x="337" y="323"/>
                  </a:cubicBezTo>
                  <a:cubicBezTo>
                    <a:pt x="-1814" y="2151"/>
                    <a:pt x="6898" y="9357"/>
                    <a:pt x="10770" y="9035"/>
                  </a:cubicBezTo>
                  <a:cubicBezTo>
                    <a:pt x="12598" y="8927"/>
                    <a:pt x="12275" y="6991"/>
                    <a:pt x="9909" y="4625"/>
                  </a:cubicBezTo>
                  <a:cubicBezTo>
                    <a:pt x="7973" y="2796"/>
                    <a:pt x="3886" y="0"/>
                    <a:pt x="109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5" name="任意多边形: 形状 774">
              <a:extLst>
                <a:ext uri="{FF2B5EF4-FFF2-40B4-BE49-F238E27FC236}">
                  <a16:creationId xmlns:a16="http://schemas.microsoft.com/office/drawing/2014/main" xmlns="" id="{E3116D6A-8494-4C40-BBCD-380F9079D788}"/>
                </a:ext>
              </a:extLst>
            </p:cNvPr>
            <p:cNvSpPr/>
            <p:nvPr/>
          </p:nvSpPr>
          <p:spPr>
            <a:xfrm>
              <a:off x="790783" y="470423"/>
              <a:ext cx="55875" cy="37777"/>
            </a:xfrm>
            <a:custGeom>
              <a:avLst/>
              <a:gdLst>
                <a:gd name="connsiteX0" fmla="*/ 10371 w 13223"/>
                <a:gd name="connsiteY0" fmla="*/ 4520 h 8940"/>
                <a:gd name="connsiteX1" fmla="*/ 799 w 13223"/>
                <a:gd name="connsiteY1" fmla="*/ 3 h 8940"/>
                <a:gd name="connsiteX2" fmla="*/ 153 w 13223"/>
                <a:gd name="connsiteY2" fmla="*/ 326 h 8940"/>
                <a:gd name="connsiteX3" fmla="*/ 12414 w 13223"/>
                <a:gd name="connsiteY3" fmla="*/ 8930 h 8940"/>
                <a:gd name="connsiteX4" fmla="*/ 10371 w 13223"/>
                <a:gd name="connsiteY4" fmla="*/ 4520 h 8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 h="8940">
                  <a:moveTo>
                    <a:pt x="10371" y="4520"/>
                  </a:moveTo>
                  <a:cubicBezTo>
                    <a:pt x="8005" y="2692"/>
                    <a:pt x="3380" y="-105"/>
                    <a:pt x="799" y="3"/>
                  </a:cubicBezTo>
                  <a:cubicBezTo>
                    <a:pt x="583" y="3"/>
                    <a:pt x="261" y="111"/>
                    <a:pt x="153" y="326"/>
                  </a:cubicBezTo>
                  <a:cubicBezTo>
                    <a:pt x="-1353" y="2154"/>
                    <a:pt x="8650" y="9253"/>
                    <a:pt x="12414" y="8930"/>
                  </a:cubicBezTo>
                  <a:cubicBezTo>
                    <a:pt x="14028" y="8715"/>
                    <a:pt x="13167" y="6779"/>
                    <a:pt x="10371" y="45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6" name="任意多边形: 形状 775">
              <a:extLst>
                <a:ext uri="{FF2B5EF4-FFF2-40B4-BE49-F238E27FC236}">
                  <a16:creationId xmlns:a16="http://schemas.microsoft.com/office/drawing/2014/main" xmlns="" id="{61BF87F5-8F1C-424B-BEDF-FC1E3762D3B8}"/>
                </a:ext>
              </a:extLst>
            </p:cNvPr>
            <p:cNvSpPr/>
            <p:nvPr/>
          </p:nvSpPr>
          <p:spPr>
            <a:xfrm>
              <a:off x="886623" y="461334"/>
              <a:ext cx="61068" cy="36868"/>
            </a:xfrm>
            <a:custGeom>
              <a:avLst/>
              <a:gdLst>
                <a:gd name="connsiteX0" fmla="*/ 10815 w 14452"/>
                <a:gd name="connsiteY0" fmla="*/ 4413 h 8725"/>
                <a:gd name="connsiteX1" fmla="*/ 598 w 14452"/>
                <a:gd name="connsiteY1" fmla="*/ 3 h 8725"/>
                <a:gd name="connsiteX2" fmla="*/ 167 w 14452"/>
                <a:gd name="connsiteY2" fmla="*/ 111 h 8725"/>
                <a:gd name="connsiteX3" fmla="*/ 13827 w 14452"/>
                <a:gd name="connsiteY3" fmla="*/ 8715 h 8725"/>
                <a:gd name="connsiteX4" fmla="*/ 10815 w 14452"/>
                <a:gd name="connsiteY4" fmla="*/ 4413 h 8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52" h="8725">
                  <a:moveTo>
                    <a:pt x="10815" y="4413"/>
                  </a:moveTo>
                  <a:cubicBezTo>
                    <a:pt x="8126" y="2584"/>
                    <a:pt x="3071" y="-104"/>
                    <a:pt x="598" y="3"/>
                  </a:cubicBezTo>
                  <a:cubicBezTo>
                    <a:pt x="490" y="3"/>
                    <a:pt x="275" y="111"/>
                    <a:pt x="167" y="111"/>
                  </a:cubicBezTo>
                  <a:cubicBezTo>
                    <a:pt x="-1554" y="1509"/>
                    <a:pt x="10493" y="9038"/>
                    <a:pt x="13827" y="8715"/>
                  </a:cubicBezTo>
                  <a:cubicBezTo>
                    <a:pt x="15333" y="8500"/>
                    <a:pt x="14042" y="6672"/>
                    <a:pt x="10815" y="44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7" name="任意多边形: 形状 776">
              <a:extLst>
                <a:ext uri="{FF2B5EF4-FFF2-40B4-BE49-F238E27FC236}">
                  <a16:creationId xmlns:a16="http://schemas.microsoft.com/office/drawing/2014/main" xmlns="" id="{2C630F56-55E7-4B37-A9A6-9290D8A69FEE}"/>
                </a:ext>
              </a:extLst>
            </p:cNvPr>
            <p:cNvSpPr/>
            <p:nvPr/>
          </p:nvSpPr>
          <p:spPr>
            <a:xfrm>
              <a:off x="972762" y="451332"/>
              <a:ext cx="65894" cy="36294"/>
            </a:xfrm>
            <a:custGeom>
              <a:avLst/>
              <a:gdLst>
                <a:gd name="connsiteX0" fmla="*/ 11081 w 15594"/>
                <a:gd name="connsiteY0" fmla="*/ 4305 h 8589"/>
                <a:gd name="connsiteX1" fmla="*/ 433 w 15594"/>
                <a:gd name="connsiteY1" fmla="*/ 3 h 8589"/>
                <a:gd name="connsiteX2" fmla="*/ 3 w 15594"/>
                <a:gd name="connsiteY2" fmla="*/ 326 h 8589"/>
                <a:gd name="connsiteX3" fmla="*/ 15383 w 15594"/>
                <a:gd name="connsiteY3" fmla="*/ 8500 h 8589"/>
                <a:gd name="connsiteX4" fmla="*/ 11081 w 15594"/>
                <a:gd name="connsiteY4" fmla="*/ 4305 h 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4" h="8589">
                  <a:moveTo>
                    <a:pt x="11081" y="4305"/>
                  </a:moveTo>
                  <a:cubicBezTo>
                    <a:pt x="8069" y="2477"/>
                    <a:pt x="2584" y="-104"/>
                    <a:pt x="433" y="3"/>
                  </a:cubicBezTo>
                  <a:cubicBezTo>
                    <a:pt x="218" y="3"/>
                    <a:pt x="3" y="111"/>
                    <a:pt x="3" y="326"/>
                  </a:cubicBezTo>
                  <a:cubicBezTo>
                    <a:pt x="-213" y="2262"/>
                    <a:pt x="13232" y="9468"/>
                    <a:pt x="15383" y="8500"/>
                  </a:cubicBezTo>
                  <a:cubicBezTo>
                    <a:pt x="16243" y="8070"/>
                    <a:pt x="14415" y="6349"/>
                    <a:pt x="11081" y="43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8" name="任意多边形: 形状 777">
              <a:extLst>
                <a:ext uri="{FF2B5EF4-FFF2-40B4-BE49-F238E27FC236}">
                  <a16:creationId xmlns:a16="http://schemas.microsoft.com/office/drawing/2014/main" xmlns="" id="{C5A46095-72CA-4220-81E1-2C2271C6BB6F}"/>
                </a:ext>
              </a:extLst>
            </p:cNvPr>
            <p:cNvSpPr/>
            <p:nvPr/>
          </p:nvSpPr>
          <p:spPr>
            <a:xfrm>
              <a:off x="1048561" y="440878"/>
              <a:ext cx="70259" cy="35820"/>
            </a:xfrm>
            <a:custGeom>
              <a:avLst/>
              <a:gdLst>
                <a:gd name="connsiteX0" fmla="*/ 27 w 16627"/>
                <a:gd name="connsiteY0" fmla="*/ 219 h 8477"/>
                <a:gd name="connsiteX1" fmla="*/ 16483 w 16627"/>
                <a:gd name="connsiteY1" fmla="*/ 8393 h 8477"/>
                <a:gd name="connsiteX2" fmla="*/ 11320 w 16627"/>
                <a:gd name="connsiteY2" fmla="*/ 4306 h 8477"/>
                <a:gd name="connsiteX3" fmla="*/ 242 w 16627"/>
                <a:gd name="connsiteY3" fmla="*/ 4 h 8477"/>
                <a:gd name="connsiteX4" fmla="*/ 27 w 16627"/>
                <a:gd name="connsiteY4" fmla="*/ 219 h 8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27" h="8477">
                  <a:moveTo>
                    <a:pt x="27" y="219"/>
                  </a:moveTo>
                  <a:cubicBezTo>
                    <a:pt x="-726" y="1725"/>
                    <a:pt x="14762" y="9361"/>
                    <a:pt x="16483" y="8393"/>
                  </a:cubicBezTo>
                  <a:cubicBezTo>
                    <a:pt x="17235" y="7963"/>
                    <a:pt x="14977" y="6242"/>
                    <a:pt x="11320" y="4306"/>
                  </a:cubicBezTo>
                  <a:cubicBezTo>
                    <a:pt x="7448" y="2155"/>
                    <a:pt x="2070" y="-104"/>
                    <a:pt x="242" y="4"/>
                  </a:cubicBezTo>
                  <a:cubicBezTo>
                    <a:pt x="134" y="111"/>
                    <a:pt x="27" y="111"/>
                    <a:pt x="27" y="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9" name="任意多边形: 形状 778">
              <a:extLst>
                <a:ext uri="{FF2B5EF4-FFF2-40B4-BE49-F238E27FC236}">
                  <a16:creationId xmlns:a16="http://schemas.microsoft.com/office/drawing/2014/main" xmlns="" id="{487384FA-6860-4926-B061-E2DDC4CD8CCD}"/>
                </a:ext>
              </a:extLst>
            </p:cNvPr>
            <p:cNvSpPr/>
            <p:nvPr/>
          </p:nvSpPr>
          <p:spPr>
            <a:xfrm>
              <a:off x="1113403" y="430423"/>
              <a:ext cx="74316" cy="34671"/>
            </a:xfrm>
            <a:custGeom>
              <a:avLst/>
              <a:gdLst>
                <a:gd name="connsiteX0" fmla="*/ 169 w 17587"/>
                <a:gd name="connsiteY0" fmla="*/ 4 h 8205"/>
                <a:gd name="connsiteX1" fmla="*/ 62 w 17587"/>
                <a:gd name="connsiteY1" fmla="*/ 111 h 8205"/>
                <a:gd name="connsiteX2" fmla="*/ 17378 w 17587"/>
                <a:gd name="connsiteY2" fmla="*/ 8178 h 8205"/>
                <a:gd name="connsiteX3" fmla="*/ 11570 w 17587"/>
                <a:gd name="connsiteY3" fmla="*/ 4091 h 8205"/>
                <a:gd name="connsiteX4" fmla="*/ 169 w 17587"/>
                <a:gd name="connsiteY4" fmla="*/ 4 h 8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7" h="8205">
                  <a:moveTo>
                    <a:pt x="169" y="4"/>
                  </a:moveTo>
                  <a:cubicBezTo>
                    <a:pt x="169" y="4"/>
                    <a:pt x="62" y="4"/>
                    <a:pt x="62" y="111"/>
                  </a:cubicBezTo>
                  <a:cubicBezTo>
                    <a:pt x="-1121" y="1187"/>
                    <a:pt x="15012" y="8716"/>
                    <a:pt x="17378" y="8178"/>
                  </a:cubicBezTo>
                  <a:cubicBezTo>
                    <a:pt x="18346" y="7963"/>
                    <a:pt x="15873" y="6134"/>
                    <a:pt x="11570" y="4091"/>
                  </a:cubicBezTo>
                  <a:cubicBezTo>
                    <a:pt x="7913" y="2262"/>
                    <a:pt x="1998" y="-104"/>
                    <a:pt x="169"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0" name="任意多边形: 形状 779">
              <a:extLst>
                <a:ext uri="{FF2B5EF4-FFF2-40B4-BE49-F238E27FC236}">
                  <a16:creationId xmlns:a16="http://schemas.microsoft.com/office/drawing/2014/main" xmlns="" id="{B26405E9-AFA3-449B-BEB2-BB43CEFC480E}"/>
                </a:ext>
              </a:extLst>
            </p:cNvPr>
            <p:cNvSpPr/>
            <p:nvPr/>
          </p:nvSpPr>
          <p:spPr>
            <a:xfrm>
              <a:off x="1168192" y="419061"/>
              <a:ext cx="77303" cy="33817"/>
            </a:xfrm>
            <a:custGeom>
              <a:avLst/>
              <a:gdLst>
                <a:gd name="connsiteX0" fmla="*/ 18286 w 18294"/>
                <a:gd name="connsiteY0" fmla="*/ 7963 h 8003"/>
                <a:gd name="connsiteX1" fmla="*/ 11618 w 18294"/>
                <a:gd name="connsiteY1" fmla="*/ 3984 h 8003"/>
                <a:gd name="connsiteX2" fmla="*/ 11618 w 18294"/>
                <a:gd name="connsiteY2" fmla="*/ 3984 h 8003"/>
                <a:gd name="connsiteX3" fmla="*/ 110 w 18294"/>
                <a:gd name="connsiteY3" fmla="*/ 4 h 8003"/>
                <a:gd name="connsiteX4" fmla="*/ 2 w 18294"/>
                <a:gd name="connsiteY4" fmla="*/ 112 h 8003"/>
                <a:gd name="connsiteX5" fmla="*/ 18286 w 18294"/>
                <a:gd name="connsiteY5" fmla="*/ 7963 h 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94" h="8003">
                  <a:moveTo>
                    <a:pt x="18286" y="7963"/>
                  </a:moveTo>
                  <a:cubicBezTo>
                    <a:pt x="18502" y="7318"/>
                    <a:pt x="14199" y="5167"/>
                    <a:pt x="11618" y="3984"/>
                  </a:cubicBezTo>
                  <a:lnTo>
                    <a:pt x="11618" y="3984"/>
                  </a:lnTo>
                  <a:cubicBezTo>
                    <a:pt x="7208" y="1940"/>
                    <a:pt x="1400" y="-103"/>
                    <a:pt x="110" y="4"/>
                  </a:cubicBezTo>
                  <a:cubicBezTo>
                    <a:pt x="110" y="4"/>
                    <a:pt x="2" y="4"/>
                    <a:pt x="2" y="112"/>
                  </a:cubicBezTo>
                  <a:cubicBezTo>
                    <a:pt x="-213" y="1295"/>
                    <a:pt x="16888" y="8609"/>
                    <a:pt x="18286" y="79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1" name="任意多边形: 形状 780">
              <a:extLst>
                <a:ext uri="{FF2B5EF4-FFF2-40B4-BE49-F238E27FC236}">
                  <a16:creationId xmlns:a16="http://schemas.microsoft.com/office/drawing/2014/main" xmlns="" id="{A4733042-2927-410E-BADA-CE037D81D005}"/>
                </a:ext>
              </a:extLst>
            </p:cNvPr>
            <p:cNvSpPr/>
            <p:nvPr/>
          </p:nvSpPr>
          <p:spPr>
            <a:xfrm>
              <a:off x="1210926" y="407698"/>
              <a:ext cx="80443" cy="32913"/>
            </a:xfrm>
            <a:custGeom>
              <a:avLst/>
              <a:gdLst>
                <a:gd name="connsiteX0" fmla="*/ 11724 w 19037"/>
                <a:gd name="connsiteY0" fmla="*/ 3876 h 7789"/>
                <a:gd name="connsiteX1" fmla="*/ 107 w 19037"/>
                <a:gd name="connsiteY1" fmla="*/ 4 h 7789"/>
                <a:gd name="connsiteX2" fmla="*/ 0 w 19037"/>
                <a:gd name="connsiteY2" fmla="*/ 112 h 7789"/>
                <a:gd name="connsiteX3" fmla="*/ 19037 w 19037"/>
                <a:gd name="connsiteY3" fmla="*/ 7748 h 7789"/>
                <a:gd name="connsiteX4" fmla="*/ 11724 w 19037"/>
                <a:gd name="connsiteY4" fmla="*/ 3876 h 7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37" h="7789">
                  <a:moveTo>
                    <a:pt x="11724" y="3876"/>
                  </a:moveTo>
                  <a:cubicBezTo>
                    <a:pt x="7099" y="1940"/>
                    <a:pt x="1291" y="-103"/>
                    <a:pt x="107" y="4"/>
                  </a:cubicBezTo>
                  <a:cubicBezTo>
                    <a:pt x="107" y="4"/>
                    <a:pt x="107" y="4"/>
                    <a:pt x="0" y="112"/>
                  </a:cubicBezTo>
                  <a:cubicBezTo>
                    <a:pt x="323" y="1295"/>
                    <a:pt x="18069" y="8393"/>
                    <a:pt x="19037" y="7748"/>
                  </a:cubicBezTo>
                  <a:cubicBezTo>
                    <a:pt x="18930" y="7103"/>
                    <a:pt x="14412" y="4952"/>
                    <a:pt x="11724" y="38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2" name="任意多边形: 形状 781">
              <a:extLst>
                <a:ext uri="{FF2B5EF4-FFF2-40B4-BE49-F238E27FC236}">
                  <a16:creationId xmlns:a16="http://schemas.microsoft.com/office/drawing/2014/main" xmlns="" id="{AC6E99D8-1969-4FB6-8F20-156331548E3A}"/>
                </a:ext>
              </a:extLst>
            </p:cNvPr>
            <p:cNvSpPr/>
            <p:nvPr/>
          </p:nvSpPr>
          <p:spPr>
            <a:xfrm>
              <a:off x="1243649" y="396336"/>
              <a:ext cx="82260" cy="32000"/>
            </a:xfrm>
            <a:custGeom>
              <a:avLst/>
              <a:gdLst>
                <a:gd name="connsiteX0" fmla="*/ 11508 w 19467"/>
                <a:gd name="connsiteY0" fmla="*/ 3769 h 7573"/>
                <a:gd name="connsiteX1" fmla="*/ 0 w 19467"/>
                <a:gd name="connsiteY1" fmla="*/ 4 h 7573"/>
                <a:gd name="connsiteX2" fmla="*/ 0 w 19467"/>
                <a:gd name="connsiteY2" fmla="*/ 112 h 7573"/>
                <a:gd name="connsiteX3" fmla="*/ 19468 w 19467"/>
                <a:gd name="connsiteY3" fmla="*/ 7533 h 7573"/>
                <a:gd name="connsiteX4" fmla="*/ 11508 w 19467"/>
                <a:gd name="connsiteY4" fmla="*/ 3769 h 7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67" h="7573">
                  <a:moveTo>
                    <a:pt x="11508" y="3769"/>
                  </a:moveTo>
                  <a:cubicBezTo>
                    <a:pt x="6776" y="1940"/>
                    <a:pt x="860" y="-103"/>
                    <a:pt x="0" y="4"/>
                  </a:cubicBezTo>
                  <a:cubicBezTo>
                    <a:pt x="0" y="4"/>
                    <a:pt x="0" y="4"/>
                    <a:pt x="0" y="112"/>
                  </a:cubicBezTo>
                  <a:cubicBezTo>
                    <a:pt x="538" y="865"/>
                    <a:pt x="18177" y="8178"/>
                    <a:pt x="19468" y="7533"/>
                  </a:cubicBezTo>
                  <a:cubicBezTo>
                    <a:pt x="19037" y="6888"/>
                    <a:pt x="15165" y="5167"/>
                    <a:pt x="11508" y="37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3" name="任意多边形: 形状 782">
              <a:extLst>
                <a:ext uri="{FF2B5EF4-FFF2-40B4-BE49-F238E27FC236}">
                  <a16:creationId xmlns:a16="http://schemas.microsoft.com/office/drawing/2014/main" xmlns="" id="{492DF2E0-EF46-4F87-B284-0ECBD0D5130A}"/>
                </a:ext>
              </a:extLst>
            </p:cNvPr>
            <p:cNvSpPr/>
            <p:nvPr/>
          </p:nvSpPr>
          <p:spPr>
            <a:xfrm>
              <a:off x="1264101" y="384521"/>
              <a:ext cx="83625" cy="31198"/>
            </a:xfrm>
            <a:custGeom>
              <a:avLst/>
              <a:gdLst>
                <a:gd name="connsiteX0" fmla="*/ 0 w 19790"/>
                <a:gd name="connsiteY0" fmla="*/ 4 h 7383"/>
                <a:gd name="connsiteX1" fmla="*/ 19790 w 19790"/>
                <a:gd name="connsiteY1" fmla="*/ 7318 h 7383"/>
                <a:gd name="connsiteX2" fmla="*/ 11401 w 19790"/>
                <a:gd name="connsiteY2" fmla="*/ 3661 h 7383"/>
                <a:gd name="connsiteX3" fmla="*/ 0 w 19790"/>
                <a:gd name="connsiteY3" fmla="*/ 4 h 7383"/>
              </a:gdLst>
              <a:ahLst/>
              <a:cxnLst>
                <a:cxn ang="0">
                  <a:pos x="connsiteX0" y="connsiteY0"/>
                </a:cxn>
                <a:cxn ang="0">
                  <a:pos x="connsiteX1" y="connsiteY1"/>
                </a:cxn>
                <a:cxn ang="0">
                  <a:pos x="connsiteX2" y="connsiteY2"/>
                </a:cxn>
                <a:cxn ang="0">
                  <a:pos x="connsiteX3" y="connsiteY3"/>
                </a:cxn>
              </a:cxnLst>
              <a:rect l="l" t="t" r="r" b="b"/>
              <a:pathLst>
                <a:path w="19790" h="7383">
                  <a:moveTo>
                    <a:pt x="0" y="4"/>
                  </a:moveTo>
                  <a:cubicBezTo>
                    <a:pt x="0" y="219"/>
                    <a:pt x="18715" y="8179"/>
                    <a:pt x="19790" y="7318"/>
                  </a:cubicBezTo>
                  <a:cubicBezTo>
                    <a:pt x="19145" y="6780"/>
                    <a:pt x="15165" y="5059"/>
                    <a:pt x="11401" y="3661"/>
                  </a:cubicBezTo>
                  <a:cubicBezTo>
                    <a:pt x="6561" y="1833"/>
                    <a:pt x="753" y="-103"/>
                    <a:pt x="0"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4" name="任意多边形: 形状 783">
              <a:extLst>
                <a:ext uri="{FF2B5EF4-FFF2-40B4-BE49-F238E27FC236}">
                  <a16:creationId xmlns:a16="http://schemas.microsoft.com/office/drawing/2014/main" xmlns="" id="{F256D0B1-EF2B-440E-8286-AB9F13A1CD95}"/>
                </a:ext>
              </a:extLst>
            </p:cNvPr>
            <p:cNvSpPr/>
            <p:nvPr/>
          </p:nvSpPr>
          <p:spPr>
            <a:xfrm>
              <a:off x="1273190" y="373175"/>
              <a:ext cx="84077" cy="30069"/>
            </a:xfrm>
            <a:custGeom>
              <a:avLst/>
              <a:gdLst>
                <a:gd name="connsiteX0" fmla="*/ 0 w 19897"/>
                <a:gd name="connsiteY0" fmla="*/ 0 h 7116"/>
                <a:gd name="connsiteX1" fmla="*/ 19898 w 19897"/>
                <a:gd name="connsiteY1" fmla="*/ 7099 h 7116"/>
                <a:gd name="connsiteX2" fmla="*/ 11078 w 19897"/>
                <a:gd name="connsiteY2" fmla="*/ 3549 h 7116"/>
                <a:gd name="connsiteX3" fmla="*/ 0 w 19897"/>
                <a:gd name="connsiteY3" fmla="*/ 0 h 7116"/>
              </a:gdLst>
              <a:ahLst/>
              <a:cxnLst>
                <a:cxn ang="0">
                  <a:pos x="connsiteX0" y="connsiteY0"/>
                </a:cxn>
                <a:cxn ang="0">
                  <a:pos x="connsiteX1" y="connsiteY1"/>
                </a:cxn>
                <a:cxn ang="0">
                  <a:pos x="connsiteX2" y="connsiteY2"/>
                </a:cxn>
                <a:cxn ang="0">
                  <a:pos x="connsiteX3" y="connsiteY3"/>
                </a:cxn>
              </a:cxnLst>
              <a:rect l="l" t="t" r="r" b="b"/>
              <a:pathLst>
                <a:path w="19897" h="7116">
                  <a:moveTo>
                    <a:pt x="0" y="0"/>
                  </a:moveTo>
                  <a:cubicBezTo>
                    <a:pt x="108" y="108"/>
                    <a:pt x="18715" y="7529"/>
                    <a:pt x="19898" y="7099"/>
                  </a:cubicBezTo>
                  <a:cubicBezTo>
                    <a:pt x="19037" y="6561"/>
                    <a:pt x="14735" y="4840"/>
                    <a:pt x="11078" y="3549"/>
                  </a:cubicBezTo>
                  <a:cubicBezTo>
                    <a:pt x="8067" y="2474"/>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5" name="任意多边形: 形状 784">
              <a:extLst>
                <a:ext uri="{FF2B5EF4-FFF2-40B4-BE49-F238E27FC236}">
                  <a16:creationId xmlns:a16="http://schemas.microsoft.com/office/drawing/2014/main" xmlns="" id="{9D223196-64E1-454F-AA80-C9292A87332F}"/>
                </a:ext>
              </a:extLst>
            </p:cNvPr>
            <p:cNvSpPr/>
            <p:nvPr/>
          </p:nvSpPr>
          <p:spPr>
            <a:xfrm>
              <a:off x="1270008" y="361812"/>
              <a:ext cx="83625" cy="29089"/>
            </a:xfrm>
            <a:custGeom>
              <a:avLst/>
              <a:gdLst>
                <a:gd name="connsiteX0" fmla="*/ 0 w 19790"/>
                <a:gd name="connsiteY0" fmla="*/ 0 h 6884"/>
                <a:gd name="connsiteX1" fmla="*/ 19790 w 19790"/>
                <a:gd name="connsiteY1" fmla="*/ 6884 h 6884"/>
                <a:gd name="connsiteX2" fmla="*/ 10648 w 19790"/>
                <a:gd name="connsiteY2" fmla="*/ 3442 h 6884"/>
                <a:gd name="connsiteX3" fmla="*/ 0 w 19790"/>
                <a:gd name="connsiteY3" fmla="*/ 0 h 6884"/>
              </a:gdLst>
              <a:ahLst/>
              <a:cxnLst>
                <a:cxn ang="0">
                  <a:pos x="connsiteX0" y="connsiteY0"/>
                </a:cxn>
                <a:cxn ang="0">
                  <a:pos x="connsiteX1" y="connsiteY1"/>
                </a:cxn>
                <a:cxn ang="0">
                  <a:pos x="connsiteX2" y="connsiteY2"/>
                </a:cxn>
                <a:cxn ang="0">
                  <a:pos x="connsiteX3" y="connsiteY3"/>
                </a:cxn>
              </a:cxnLst>
              <a:rect l="l" t="t" r="r" b="b"/>
              <a:pathLst>
                <a:path w="19790" h="6884">
                  <a:moveTo>
                    <a:pt x="0" y="0"/>
                  </a:moveTo>
                  <a:cubicBezTo>
                    <a:pt x="108" y="108"/>
                    <a:pt x="18500" y="6991"/>
                    <a:pt x="19790" y="6884"/>
                  </a:cubicBezTo>
                  <a:cubicBezTo>
                    <a:pt x="18715" y="6346"/>
                    <a:pt x="14305" y="4625"/>
                    <a:pt x="10648" y="3442"/>
                  </a:cubicBezTo>
                  <a:cubicBezTo>
                    <a:pt x="6668" y="2044"/>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6" name="任意多边形: 形状 785">
              <a:extLst>
                <a:ext uri="{FF2B5EF4-FFF2-40B4-BE49-F238E27FC236}">
                  <a16:creationId xmlns:a16="http://schemas.microsoft.com/office/drawing/2014/main" xmlns="" id="{28E9FC34-55A3-4E90-BD60-4739EA6FFC9C}"/>
                </a:ext>
              </a:extLst>
            </p:cNvPr>
            <p:cNvSpPr/>
            <p:nvPr/>
          </p:nvSpPr>
          <p:spPr>
            <a:xfrm>
              <a:off x="1255007" y="350906"/>
              <a:ext cx="82716" cy="28633"/>
            </a:xfrm>
            <a:custGeom>
              <a:avLst/>
              <a:gdLst>
                <a:gd name="connsiteX0" fmla="*/ 10110 w 19575"/>
                <a:gd name="connsiteY0" fmla="*/ 3334 h 6776"/>
                <a:gd name="connsiteX1" fmla="*/ 0 w 19575"/>
                <a:gd name="connsiteY1" fmla="*/ 0 h 6776"/>
                <a:gd name="connsiteX2" fmla="*/ 19575 w 19575"/>
                <a:gd name="connsiteY2" fmla="*/ 6776 h 6776"/>
                <a:gd name="connsiteX3" fmla="*/ 10110 w 19575"/>
                <a:gd name="connsiteY3" fmla="*/ 3334 h 6776"/>
              </a:gdLst>
              <a:ahLst/>
              <a:cxnLst>
                <a:cxn ang="0">
                  <a:pos x="connsiteX0" y="connsiteY0"/>
                </a:cxn>
                <a:cxn ang="0">
                  <a:pos x="connsiteX1" y="connsiteY1"/>
                </a:cxn>
                <a:cxn ang="0">
                  <a:pos x="connsiteX2" y="connsiteY2"/>
                </a:cxn>
                <a:cxn ang="0">
                  <a:pos x="connsiteX3" y="connsiteY3"/>
                </a:cxn>
              </a:cxnLst>
              <a:rect l="l" t="t" r="r" b="b"/>
              <a:pathLst>
                <a:path w="19575" h="6776">
                  <a:moveTo>
                    <a:pt x="10110" y="3334"/>
                  </a:moveTo>
                  <a:cubicBezTo>
                    <a:pt x="6346" y="2044"/>
                    <a:pt x="753" y="215"/>
                    <a:pt x="0" y="0"/>
                  </a:cubicBezTo>
                  <a:cubicBezTo>
                    <a:pt x="107" y="0"/>
                    <a:pt x="18715" y="6561"/>
                    <a:pt x="19575" y="6776"/>
                  </a:cubicBezTo>
                  <a:cubicBezTo>
                    <a:pt x="18822" y="6453"/>
                    <a:pt x="14628" y="4840"/>
                    <a:pt x="10110" y="33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2" name="任意多边形: 形状 787">
              <a:extLst>
                <a:ext uri="{FF2B5EF4-FFF2-40B4-BE49-F238E27FC236}">
                  <a16:creationId xmlns:a16="http://schemas.microsoft.com/office/drawing/2014/main" xmlns="" id="{F13D32D3-CC10-4270-BBFC-42F0809235E8}"/>
                </a:ext>
              </a:extLst>
            </p:cNvPr>
            <p:cNvSpPr/>
            <p:nvPr/>
          </p:nvSpPr>
          <p:spPr>
            <a:xfrm>
              <a:off x="828627" y="547697"/>
              <a:ext cx="54641" cy="41825"/>
            </a:xfrm>
            <a:custGeom>
              <a:avLst/>
              <a:gdLst>
                <a:gd name="connsiteX0" fmla="*/ 339 w 12931"/>
                <a:gd name="connsiteY0" fmla="*/ 323 h 9898"/>
                <a:gd name="connsiteX1" fmla="*/ 11203 w 12931"/>
                <a:gd name="connsiteY1" fmla="*/ 9895 h 9898"/>
                <a:gd name="connsiteX2" fmla="*/ 10772 w 12931"/>
                <a:gd name="connsiteY2" fmla="*/ 5055 h 9898"/>
                <a:gd name="connsiteX3" fmla="*/ 10772 w 12931"/>
                <a:gd name="connsiteY3" fmla="*/ 5055 h 9898"/>
                <a:gd name="connsiteX4" fmla="*/ 1200 w 12931"/>
                <a:gd name="connsiteY4" fmla="*/ 0 h 9898"/>
                <a:gd name="connsiteX5" fmla="*/ 339 w 12931"/>
                <a:gd name="connsiteY5" fmla="*/ 323 h 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31" h="9898">
                  <a:moveTo>
                    <a:pt x="339" y="323"/>
                  </a:moveTo>
                  <a:cubicBezTo>
                    <a:pt x="-1812" y="2151"/>
                    <a:pt x="6793" y="9680"/>
                    <a:pt x="11203" y="9895"/>
                  </a:cubicBezTo>
                  <a:cubicBezTo>
                    <a:pt x="13676" y="10003"/>
                    <a:pt x="13461" y="7852"/>
                    <a:pt x="10772" y="5055"/>
                  </a:cubicBezTo>
                  <a:lnTo>
                    <a:pt x="10772" y="5055"/>
                  </a:lnTo>
                  <a:cubicBezTo>
                    <a:pt x="8621" y="2904"/>
                    <a:pt x="4319" y="0"/>
                    <a:pt x="1200" y="0"/>
                  </a:cubicBezTo>
                  <a:cubicBezTo>
                    <a:pt x="985" y="0"/>
                    <a:pt x="555" y="108"/>
                    <a:pt x="339"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3" name="任意多边形: 形状 788">
              <a:extLst>
                <a:ext uri="{FF2B5EF4-FFF2-40B4-BE49-F238E27FC236}">
                  <a16:creationId xmlns:a16="http://schemas.microsoft.com/office/drawing/2014/main" xmlns="" id="{2AFDEA21-60E9-4614-9F4B-B7E75846C6A5}"/>
                </a:ext>
              </a:extLst>
            </p:cNvPr>
            <p:cNvSpPr/>
            <p:nvPr/>
          </p:nvSpPr>
          <p:spPr>
            <a:xfrm>
              <a:off x="943449" y="537686"/>
              <a:ext cx="59264" cy="40984"/>
            </a:xfrm>
            <a:custGeom>
              <a:avLst/>
              <a:gdLst>
                <a:gd name="connsiteX0" fmla="*/ 164 w 14025"/>
                <a:gd name="connsiteY0" fmla="*/ 325 h 9699"/>
                <a:gd name="connsiteX1" fmla="*/ 13070 w 14025"/>
                <a:gd name="connsiteY1" fmla="*/ 9683 h 9699"/>
                <a:gd name="connsiteX2" fmla="*/ 11027 w 14025"/>
                <a:gd name="connsiteY2" fmla="*/ 4950 h 9699"/>
                <a:gd name="connsiteX3" fmla="*/ 917 w 14025"/>
                <a:gd name="connsiteY3" fmla="*/ 3 h 9699"/>
                <a:gd name="connsiteX4" fmla="*/ 164 w 14025"/>
                <a:gd name="connsiteY4" fmla="*/ 325 h 9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5" h="9699">
                  <a:moveTo>
                    <a:pt x="164" y="325"/>
                  </a:moveTo>
                  <a:cubicBezTo>
                    <a:pt x="-1450" y="2261"/>
                    <a:pt x="9306" y="10113"/>
                    <a:pt x="13070" y="9683"/>
                  </a:cubicBezTo>
                  <a:cubicBezTo>
                    <a:pt x="14899" y="9468"/>
                    <a:pt x="14038" y="7424"/>
                    <a:pt x="11027" y="4950"/>
                  </a:cubicBezTo>
                  <a:cubicBezTo>
                    <a:pt x="8553" y="2907"/>
                    <a:pt x="3713" y="-105"/>
                    <a:pt x="917" y="3"/>
                  </a:cubicBezTo>
                  <a:cubicBezTo>
                    <a:pt x="701" y="3"/>
                    <a:pt x="379" y="110"/>
                    <a:pt x="164"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4" name="任意多边形: 形状 789">
              <a:extLst>
                <a:ext uri="{FF2B5EF4-FFF2-40B4-BE49-F238E27FC236}">
                  <a16:creationId xmlns:a16="http://schemas.microsoft.com/office/drawing/2014/main" xmlns="" id="{6AA1E748-C288-4271-A416-B06B311E4393}"/>
                </a:ext>
              </a:extLst>
            </p:cNvPr>
            <p:cNvSpPr/>
            <p:nvPr/>
          </p:nvSpPr>
          <p:spPr>
            <a:xfrm>
              <a:off x="1046617" y="526780"/>
              <a:ext cx="63515" cy="40532"/>
            </a:xfrm>
            <a:custGeom>
              <a:avLst/>
              <a:gdLst>
                <a:gd name="connsiteX0" fmla="*/ 11242 w 15031"/>
                <a:gd name="connsiteY0" fmla="*/ 4843 h 9592"/>
                <a:gd name="connsiteX1" fmla="*/ 594 w 15031"/>
                <a:gd name="connsiteY1" fmla="*/ 3 h 9592"/>
                <a:gd name="connsiteX2" fmla="*/ 56 w 15031"/>
                <a:gd name="connsiteY2" fmla="*/ 326 h 9592"/>
                <a:gd name="connsiteX3" fmla="*/ 14361 w 15031"/>
                <a:gd name="connsiteY3" fmla="*/ 9575 h 9592"/>
                <a:gd name="connsiteX4" fmla="*/ 11242 w 15031"/>
                <a:gd name="connsiteY4" fmla="*/ 4843 h 9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31" h="9592">
                  <a:moveTo>
                    <a:pt x="11242" y="4843"/>
                  </a:moveTo>
                  <a:cubicBezTo>
                    <a:pt x="8445" y="2799"/>
                    <a:pt x="3175" y="-105"/>
                    <a:pt x="594" y="3"/>
                  </a:cubicBezTo>
                  <a:cubicBezTo>
                    <a:pt x="379" y="3"/>
                    <a:pt x="164" y="110"/>
                    <a:pt x="56" y="326"/>
                  </a:cubicBezTo>
                  <a:cubicBezTo>
                    <a:pt x="-912" y="2262"/>
                    <a:pt x="10919" y="10006"/>
                    <a:pt x="14361" y="9575"/>
                  </a:cubicBezTo>
                  <a:cubicBezTo>
                    <a:pt x="15974" y="9253"/>
                    <a:pt x="14576" y="7209"/>
                    <a:pt x="11242" y="48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5" name="任意多边形: 形状 790">
              <a:extLst>
                <a:ext uri="{FF2B5EF4-FFF2-40B4-BE49-F238E27FC236}">
                  <a16:creationId xmlns:a16="http://schemas.microsoft.com/office/drawing/2014/main" xmlns="" id="{DA06460E-2777-46FA-9319-029A6ECA69ED}"/>
                </a:ext>
              </a:extLst>
            </p:cNvPr>
            <p:cNvSpPr/>
            <p:nvPr/>
          </p:nvSpPr>
          <p:spPr>
            <a:xfrm>
              <a:off x="1138748" y="514961"/>
              <a:ext cx="67339" cy="39661"/>
            </a:xfrm>
            <a:custGeom>
              <a:avLst/>
              <a:gdLst>
                <a:gd name="connsiteX0" fmla="*/ 11380 w 15936"/>
                <a:gd name="connsiteY0" fmla="*/ 4736 h 9386"/>
                <a:gd name="connsiteX1" fmla="*/ 409 w 15936"/>
                <a:gd name="connsiteY1" fmla="*/ 3 h 9386"/>
                <a:gd name="connsiteX2" fmla="*/ 86 w 15936"/>
                <a:gd name="connsiteY2" fmla="*/ 218 h 9386"/>
                <a:gd name="connsiteX3" fmla="*/ 15467 w 15936"/>
                <a:gd name="connsiteY3" fmla="*/ 9361 h 9386"/>
                <a:gd name="connsiteX4" fmla="*/ 11380 w 15936"/>
                <a:gd name="connsiteY4" fmla="*/ 4736 h 9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6" h="9386">
                  <a:moveTo>
                    <a:pt x="11380" y="4736"/>
                  </a:moveTo>
                  <a:cubicBezTo>
                    <a:pt x="7723" y="2370"/>
                    <a:pt x="2560" y="-104"/>
                    <a:pt x="409" y="3"/>
                  </a:cubicBezTo>
                  <a:cubicBezTo>
                    <a:pt x="301" y="3"/>
                    <a:pt x="86" y="111"/>
                    <a:pt x="86" y="218"/>
                  </a:cubicBezTo>
                  <a:cubicBezTo>
                    <a:pt x="-1204" y="1832"/>
                    <a:pt x="12348" y="9899"/>
                    <a:pt x="15467" y="9361"/>
                  </a:cubicBezTo>
                  <a:cubicBezTo>
                    <a:pt x="16865" y="9146"/>
                    <a:pt x="15037" y="7102"/>
                    <a:pt x="11380" y="47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6" name="任意多边形: 形状 791">
              <a:extLst>
                <a:ext uri="{FF2B5EF4-FFF2-40B4-BE49-F238E27FC236}">
                  <a16:creationId xmlns:a16="http://schemas.microsoft.com/office/drawing/2014/main" xmlns="" id="{5B24A564-F8EF-4E6B-B663-FC8A37D77DB6}"/>
                </a:ext>
              </a:extLst>
            </p:cNvPr>
            <p:cNvSpPr/>
            <p:nvPr/>
          </p:nvSpPr>
          <p:spPr>
            <a:xfrm>
              <a:off x="1217653" y="503142"/>
              <a:ext cx="71379" cy="39167"/>
            </a:xfrm>
            <a:custGeom>
              <a:avLst/>
              <a:gdLst>
                <a:gd name="connsiteX0" fmla="*/ 11637 w 16892"/>
                <a:gd name="connsiteY0" fmla="*/ 4628 h 9269"/>
                <a:gd name="connsiteX1" fmla="*/ 343 w 16892"/>
                <a:gd name="connsiteY1" fmla="*/ 3 h 9269"/>
                <a:gd name="connsiteX2" fmla="*/ 21 w 16892"/>
                <a:gd name="connsiteY2" fmla="*/ 218 h 9269"/>
                <a:gd name="connsiteX3" fmla="*/ 16477 w 16892"/>
                <a:gd name="connsiteY3" fmla="*/ 9253 h 9269"/>
                <a:gd name="connsiteX4" fmla="*/ 11637 w 16892"/>
                <a:gd name="connsiteY4" fmla="*/ 4628 h 9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92" h="9269">
                  <a:moveTo>
                    <a:pt x="11637" y="4628"/>
                  </a:moveTo>
                  <a:cubicBezTo>
                    <a:pt x="7657" y="2370"/>
                    <a:pt x="2279" y="-104"/>
                    <a:pt x="343" y="3"/>
                  </a:cubicBezTo>
                  <a:cubicBezTo>
                    <a:pt x="236" y="3"/>
                    <a:pt x="128" y="111"/>
                    <a:pt x="21" y="218"/>
                  </a:cubicBezTo>
                  <a:cubicBezTo>
                    <a:pt x="-625" y="1724"/>
                    <a:pt x="14003" y="9683"/>
                    <a:pt x="16477" y="9253"/>
                  </a:cubicBezTo>
                  <a:cubicBezTo>
                    <a:pt x="17875" y="8931"/>
                    <a:pt x="15616" y="6887"/>
                    <a:pt x="11637" y="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7" name="任意多边形: 形状 792">
              <a:extLst>
                <a:ext uri="{FF2B5EF4-FFF2-40B4-BE49-F238E27FC236}">
                  <a16:creationId xmlns:a16="http://schemas.microsoft.com/office/drawing/2014/main" xmlns="" id="{DC5F0D8F-3152-4897-A676-0CF79EBF8ABD}"/>
                </a:ext>
              </a:extLst>
            </p:cNvPr>
            <p:cNvSpPr/>
            <p:nvPr/>
          </p:nvSpPr>
          <p:spPr>
            <a:xfrm>
              <a:off x="1285153" y="490419"/>
              <a:ext cx="74362" cy="38297"/>
            </a:xfrm>
            <a:custGeom>
              <a:avLst/>
              <a:gdLst>
                <a:gd name="connsiteX0" fmla="*/ 73 w 17598"/>
                <a:gd name="connsiteY0" fmla="*/ 111 h 9063"/>
                <a:gd name="connsiteX1" fmla="*/ 17389 w 17598"/>
                <a:gd name="connsiteY1" fmla="*/ 9038 h 9063"/>
                <a:gd name="connsiteX2" fmla="*/ 11581 w 17598"/>
                <a:gd name="connsiteY2" fmla="*/ 4521 h 9063"/>
                <a:gd name="connsiteX3" fmla="*/ 180 w 17598"/>
                <a:gd name="connsiteY3" fmla="*/ 4 h 9063"/>
                <a:gd name="connsiteX4" fmla="*/ 73 w 17598"/>
                <a:gd name="connsiteY4" fmla="*/ 111 h 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8" h="9063">
                  <a:moveTo>
                    <a:pt x="73" y="111"/>
                  </a:moveTo>
                  <a:cubicBezTo>
                    <a:pt x="-1218" y="1294"/>
                    <a:pt x="15023" y="9576"/>
                    <a:pt x="17389" y="9038"/>
                  </a:cubicBezTo>
                  <a:cubicBezTo>
                    <a:pt x="18357" y="8823"/>
                    <a:pt x="15884" y="6780"/>
                    <a:pt x="11581" y="4521"/>
                  </a:cubicBezTo>
                  <a:cubicBezTo>
                    <a:pt x="7387" y="2262"/>
                    <a:pt x="1794" y="-104"/>
                    <a:pt x="180" y="4"/>
                  </a:cubicBezTo>
                  <a:cubicBezTo>
                    <a:pt x="180" y="4"/>
                    <a:pt x="180" y="4"/>
                    <a:pt x="73" y="1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8" name="任意多边形: 形状 793">
              <a:extLst>
                <a:ext uri="{FF2B5EF4-FFF2-40B4-BE49-F238E27FC236}">
                  <a16:creationId xmlns:a16="http://schemas.microsoft.com/office/drawing/2014/main" xmlns="" id="{05B8FE0D-5ACB-4A82-888F-2BC995B3B409}"/>
                </a:ext>
              </a:extLst>
            </p:cNvPr>
            <p:cNvSpPr/>
            <p:nvPr/>
          </p:nvSpPr>
          <p:spPr>
            <a:xfrm>
              <a:off x="1340449" y="477691"/>
              <a:ext cx="77274" cy="37490"/>
            </a:xfrm>
            <a:custGeom>
              <a:avLst/>
              <a:gdLst>
                <a:gd name="connsiteX0" fmla="*/ 11617 w 18287"/>
                <a:gd name="connsiteY0" fmla="*/ 4413 h 8872"/>
                <a:gd name="connsiteX1" fmla="*/ 108 w 18287"/>
                <a:gd name="connsiteY1" fmla="*/ 4 h 8872"/>
                <a:gd name="connsiteX2" fmla="*/ 1 w 18287"/>
                <a:gd name="connsiteY2" fmla="*/ 111 h 8872"/>
                <a:gd name="connsiteX3" fmla="*/ 18285 w 18287"/>
                <a:gd name="connsiteY3" fmla="*/ 8823 h 8872"/>
                <a:gd name="connsiteX4" fmla="*/ 11617 w 18287"/>
                <a:gd name="connsiteY4" fmla="*/ 4413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8872">
                  <a:moveTo>
                    <a:pt x="11617" y="4413"/>
                  </a:moveTo>
                  <a:cubicBezTo>
                    <a:pt x="7207" y="2155"/>
                    <a:pt x="1506" y="-104"/>
                    <a:pt x="108" y="4"/>
                  </a:cubicBezTo>
                  <a:cubicBezTo>
                    <a:pt x="108" y="4"/>
                    <a:pt x="1" y="4"/>
                    <a:pt x="1" y="111"/>
                  </a:cubicBezTo>
                  <a:cubicBezTo>
                    <a:pt x="-107" y="1509"/>
                    <a:pt x="16887" y="9576"/>
                    <a:pt x="18285" y="8823"/>
                  </a:cubicBezTo>
                  <a:cubicBezTo>
                    <a:pt x="18393" y="8070"/>
                    <a:pt x="14736" y="5919"/>
                    <a:pt x="11617" y="44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9" name="任意多边形: 形状 794">
              <a:extLst>
                <a:ext uri="{FF2B5EF4-FFF2-40B4-BE49-F238E27FC236}">
                  <a16:creationId xmlns:a16="http://schemas.microsoft.com/office/drawing/2014/main" xmlns="" id="{3C4C7DC3-7493-432D-ABC2-9BDF9C7A5814}"/>
                </a:ext>
              </a:extLst>
            </p:cNvPr>
            <p:cNvSpPr/>
            <p:nvPr/>
          </p:nvSpPr>
          <p:spPr>
            <a:xfrm>
              <a:off x="1382722" y="464511"/>
              <a:ext cx="79534" cy="36585"/>
            </a:xfrm>
            <a:custGeom>
              <a:avLst/>
              <a:gdLst>
                <a:gd name="connsiteX0" fmla="*/ 11508 w 18822"/>
                <a:gd name="connsiteY0" fmla="*/ 4306 h 8658"/>
                <a:gd name="connsiteX1" fmla="*/ 108 w 18822"/>
                <a:gd name="connsiteY1" fmla="*/ 4 h 8658"/>
                <a:gd name="connsiteX2" fmla="*/ 0 w 18822"/>
                <a:gd name="connsiteY2" fmla="*/ 111 h 8658"/>
                <a:gd name="connsiteX3" fmla="*/ 18822 w 18822"/>
                <a:gd name="connsiteY3" fmla="*/ 8608 h 8658"/>
                <a:gd name="connsiteX4" fmla="*/ 11508 w 18822"/>
                <a:gd name="connsiteY4" fmla="*/ 4306 h 8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22" h="8658">
                  <a:moveTo>
                    <a:pt x="11508" y="4306"/>
                  </a:moveTo>
                  <a:cubicBezTo>
                    <a:pt x="6884" y="2155"/>
                    <a:pt x="1183" y="-104"/>
                    <a:pt x="108" y="4"/>
                  </a:cubicBezTo>
                  <a:cubicBezTo>
                    <a:pt x="108" y="4"/>
                    <a:pt x="108" y="4"/>
                    <a:pt x="0" y="111"/>
                  </a:cubicBezTo>
                  <a:cubicBezTo>
                    <a:pt x="430" y="1402"/>
                    <a:pt x="17962" y="9361"/>
                    <a:pt x="18822" y="8608"/>
                  </a:cubicBezTo>
                  <a:cubicBezTo>
                    <a:pt x="18715" y="7855"/>
                    <a:pt x="14197" y="5489"/>
                    <a:pt x="11508" y="43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0" name="任意多边形: 形状 795">
              <a:extLst>
                <a:ext uri="{FF2B5EF4-FFF2-40B4-BE49-F238E27FC236}">
                  <a16:creationId xmlns:a16="http://schemas.microsoft.com/office/drawing/2014/main" xmlns="" id="{81FA37A7-B720-4429-8125-BF642CE48294}"/>
                </a:ext>
              </a:extLst>
            </p:cNvPr>
            <p:cNvSpPr/>
            <p:nvPr/>
          </p:nvSpPr>
          <p:spPr>
            <a:xfrm>
              <a:off x="1412263" y="451598"/>
              <a:ext cx="80895" cy="35351"/>
            </a:xfrm>
            <a:custGeom>
              <a:avLst/>
              <a:gdLst>
                <a:gd name="connsiteX0" fmla="*/ 0 w 19144"/>
                <a:gd name="connsiteY0" fmla="*/ 48 h 8366"/>
                <a:gd name="connsiteX1" fmla="*/ 19145 w 19144"/>
                <a:gd name="connsiteY1" fmla="*/ 8330 h 8366"/>
                <a:gd name="connsiteX2" fmla="*/ 11293 w 19144"/>
                <a:gd name="connsiteY2" fmla="*/ 4135 h 8366"/>
                <a:gd name="connsiteX3" fmla="*/ 0 w 19144"/>
                <a:gd name="connsiteY3" fmla="*/ 48 h 8366"/>
                <a:gd name="connsiteX4" fmla="*/ 0 w 19144"/>
                <a:gd name="connsiteY4" fmla="*/ 48 h 8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4" h="8366">
                  <a:moveTo>
                    <a:pt x="0" y="48"/>
                  </a:moveTo>
                  <a:cubicBezTo>
                    <a:pt x="645" y="908"/>
                    <a:pt x="18069" y="8975"/>
                    <a:pt x="19145" y="8330"/>
                  </a:cubicBezTo>
                  <a:cubicBezTo>
                    <a:pt x="18715" y="7577"/>
                    <a:pt x="13982" y="5318"/>
                    <a:pt x="11293" y="4135"/>
                  </a:cubicBezTo>
                  <a:cubicBezTo>
                    <a:pt x="6561" y="1984"/>
                    <a:pt x="860" y="-167"/>
                    <a:pt x="0" y="48"/>
                  </a:cubicBezTo>
                  <a:cubicBezTo>
                    <a:pt x="0" y="-60"/>
                    <a:pt x="0" y="48"/>
                    <a:pt x="0"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1" name="任意多边形: 形状 796">
              <a:extLst>
                <a:ext uri="{FF2B5EF4-FFF2-40B4-BE49-F238E27FC236}">
                  <a16:creationId xmlns:a16="http://schemas.microsoft.com/office/drawing/2014/main" xmlns="" id="{CD976F85-0668-4209-9CD4-E1A6E290C344}"/>
                </a:ext>
              </a:extLst>
            </p:cNvPr>
            <p:cNvSpPr/>
            <p:nvPr/>
          </p:nvSpPr>
          <p:spPr>
            <a:xfrm>
              <a:off x="1428624" y="438165"/>
              <a:ext cx="81803" cy="34743"/>
            </a:xfrm>
            <a:custGeom>
              <a:avLst/>
              <a:gdLst>
                <a:gd name="connsiteX0" fmla="*/ 19360 w 19359"/>
                <a:gd name="connsiteY0" fmla="*/ 8174 h 8222"/>
                <a:gd name="connsiteX1" fmla="*/ 10971 w 19359"/>
                <a:gd name="connsiteY1" fmla="*/ 4087 h 8222"/>
                <a:gd name="connsiteX2" fmla="*/ 0 w 19359"/>
                <a:gd name="connsiteY2" fmla="*/ 0 h 8222"/>
                <a:gd name="connsiteX3" fmla="*/ 19360 w 19359"/>
                <a:gd name="connsiteY3" fmla="*/ 8174 h 8222"/>
                <a:gd name="connsiteX4" fmla="*/ 19360 w 19359"/>
                <a:gd name="connsiteY4" fmla="*/ 8174 h 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9" h="8222">
                  <a:moveTo>
                    <a:pt x="19360" y="8174"/>
                  </a:moveTo>
                  <a:cubicBezTo>
                    <a:pt x="18607" y="7529"/>
                    <a:pt x="14520" y="5593"/>
                    <a:pt x="10971" y="4087"/>
                  </a:cubicBezTo>
                  <a:cubicBezTo>
                    <a:pt x="7852" y="2796"/>
                    <a:pt x="1183" y="0"/>
                    <a:pt x="0" y="0"/>
                  </a:cubicBezTo>
                  <a:cubicBezTo>
                    <a:pt x="215" y="753"/>
                    <a:pt x="17316" y="8067"/>
                    <a:pt x="19360" y="8174"/>
                  </a:cubicBezTo>
                  <a:cubicBezTo>
                    <a:pt x="19252" y="8282"/>
                    <a:pt x="19252" y="8174"/>
                    <a:pt x="19360"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2" name="任意多边形: 形状 797">
              <a:extLst>
                <a:ext uri="{FF2B5EF4-FFF2-40B4-BE49-F238E27FC236}">
                  <a16:creationId xmlns:a16="http://schemas.microsoft.com/office/drawing/2014/main" xmlns="" id="{5F2FF036-E193-413F-8CAC-B085887199F6}"/>
                </a:ext>
              </a:extLst>
            </p:cNvPr>
            <p:cNvSpPr/>
            <p:nvPr/>
          </p:nvSpPr>
          <p:spPr>
            <a:xfrm>
              <a:off x="1431350" y="425441"/>
              <a:ext cx="81808" cy="34084"/>
            </a:xfrm>
            <a:custGeom>
              <a:avLst/>
              <a:gdLst>
                <a:gd name="connsiteX0" fmla="*/ 0 w 19360"/>
                <a:gd name="connsiteY0" fmla="*/ 0 h 8066"/>
                <a:gd name="connsiteX1" fmla="*/ 19252 w 19360"/>
                <a:gd name="connsiteY1" fmla="*/ 8067 h 8066"/>
                <a:gd name="connsiteX2" fmla="*/ 19360 w 19360"/>
                <a:gd name="connsiteY2" fmla="*/ 7959 h 8066"/>
                <a:gd name="connsiteX3" fmla="*/ 10648 w 19360"/>
                <a:gd name="connsiteY3" fmla="*/ 3980 h 8066"/>
                <a:gd name="connsiteX4" fmla="*/ 0 w 19360"/>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60" h="8066">
                  <a:moveTo>
                    <a:pt x="0" y="0"/>
                  </a:moveTo>
                  <a:cubicBezTo>
                    <a:pt x="645" y="645"/>
                    <a:pt x="16779" y="7421"/>
                    <a:pt x="19252" y="8067"/>
                  </a:cubicBezTo>
                  <a:cubicBezTo>
                    <a:pt x="19252" y="8067"/>
                    <a:pt x="19360" y="8067"/>
                    <a:pt x="19360" y="7959"/>
                  </a:cubicBezTo>
                  <a:cubicBezTo>
                    <a:pt x="18392" y="7314"/>
                    <a:pt x="14090" y="5378"/>
                    <a:pt x="10648" y="3980"/>
                  </a:cubicBezTo>
                  <a:cubicBezTo>
                    <a:pt x="6776" y="2366"/>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3" name="任意多边形: 形状 798">
              <a:extLst>
                <a:ext uri="{FF2B5EF4-FFF2-40B4-BE49-F238E27FC236}">
                  <a16:creationId xmlns:a16="http://schemas.microsoft.com/office/drawing/2014/main" xmlns="" id="{7BDF703F-2547-45E0-9123-F5D3782961EF}"/>
                </a:ext>
              </a:extLst>
            </p:cNvPr>
            <p:cNvSpPr/>
            <p:nvPr/>
          </p:nvSpPr>
          <p:spPr>
            <a:xfrm>
              <a:off x="1420444" y="412714"/>
              <a:ext cx="81351" cy="33175"/>
            </a:xfrm>
            <a:custGeom>
              <a:avLst/>
              <a:gdLst>
                <a:gd name="connsiteX0" fmla="*/ 0 w 19252"/>
                <a:gd name="connsiteY0" fmla="*/ 0 h 7851"/>
                <a:gd name="connsiteX1" fmla="*/ 19252 w 19252"/>
                <a:gd name="connsiteY1" fmla="*/ 7852 h 7851"/>
                <a:gd name="connsiteX2" fmla="*/ 10110 w 19252"/>
                <a:gd name="connsiteY2" fmla="*/ 3872 h 7851"/>
                <a:gd name="connsiteX3" fmla="*/ 0 w 19252"/>
                <a:gd name="connsiteY3" fmla="*/ 0 h 7851"/>
              </a:gdLst>
              <a:ahLst/>
              <a:cxnLst>
                <a:cxn ang="0">
                  <a:pos x="connsiteX0" y="connsiteY0"/>
                </a:cxn>
                <a:cxn ang="0">
                  <a:pos x="connsiteX1" y="connsiteY1"/>
                </a:cxn>
                <a:cxn ang="0">
                  <a:pos x="connsiteX2" y="connsiteY2"/>
                </a:cxn>
                <a:cxn ang="0">
                  <a:pos x="connsiteX3" y="connsiteY3"/>
                </a:cxn>
              </a:cxnLst>
              <a:rect l="l" t="t" r="r" b="b"/>
              <a:pathLst>
                <a:path w="19252" h="7851">
                  <a:moveTo>
                    <a:pt x="0" y="0"/>
                  </a:moveTo>
                  <a:cubicBezTo>
                    <a:pt x="107" y="108"/>
                    <a:pt x="17854" y="7529"/>
                    <a:pt x="19252" y="7852"/>
                  </a:cubicBezTo>
                  <a:cubicBezTo>
                    <a:pt x="18607" y="7421"/>
                    <a:pt x="14412" y="5593"/>
                    <a:pt x="10110" y="3872"/>
                  </a:cubicBezTo>
                  <a:cubicBezTo>
                    <a:pt x="8174" y="3012"/>
                    <a:pt x="1076" y="215"/>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4" name="任意多边形: 形状 799">
              <a:extLst>
                <a:ext uri="{FF2B5EF4-FFF2-40B4-BE49-F238E27FC236}">
                  <a16:creationId xmlns:a16="http://schemas.microsoft.com/office/drawing/2014/main" xmlns="" id="{7F7BB164-4C27-48D3-8851-CE662A6BDDEB}"/>
                </a:ext>
              </a:extLst>
            </p:cNvPr>
            <p:cNvSpPr/>
            <p:nvPr/>
          </p:nvSpPr>
          <p:spPr>
            <a:xfrm>
              <a:off x="1395445" y="399991"/>
              <a:ext cx="71354" cy="28633"/>
            </a:xfrm>
            <a:custGeom>
              <a:avLst/>
              <a:gdLst>
                <a:gd name="connsiteX0" fmla="*/ 16886 w 16886"/>
                <a:gd name="connsiteY0" fmla="*/ 6776 h 6776"/>
                <a:gd name="connsiteX1" fmla="*/ 0 w 16886"/>
                <a:gd name="connsiteY1" fmla="*/ 0 h 6776"/>
                <a:gd name="connsiteX2" fmla="*/ 430 w 16886"/>
                <a:gd name="connsiteY2" fmla="*/ 215 h 6776"/>
                <a:gd name="connsiteX3" fmla="*/ 16886 w 16886"/>
                <a:gd name="connsiteY3" fmla="*/ 6776 h 6776"/>
              </a:gdLst>
              <a:ahLst/>
              <a:cxnLst>
                <a:cxn ang="0">
                  <a:pos x="connsiteX0" y="connsiteY0"/>
                </a:cxn>
                <a:cxn ang="0">
                  <a:pos x="connsiteX1" y="connsiteY1"/>
                </a:cxn>
                <a:cxn ang="0">
                  <a:pos x="connsiteX2" y="connsiteY2"/>
                </a:cxn>
                <a:cxn ang="0">
                  <a:pos x="connsiteX3" y="connsiteY3"/>
                </a:cxn>
              </a:cxnLst>
              <a:rect l="l" t="t" r="r" b="b"/>
              <a:pathLst>
                <a:path w="16886" h="6776">
                  <a:moveTo>
                    <a:pt x="16886" y="6776"/>
                  </a:moveTo>
                  <a:cubicBezTo>
                    <a:pt x="8389" y="3227"/>
                    <a:pt x="108" y="0"/>
                    <a:pt x="0" y="0"/>
                  </a:cubicBezTo>
                  <a:cubicBezTo>
                    <a:pt x="108" y="108"/>
                    <a:pt x="323" y="108"/>
                    <a:pt x="430" y="215"/>
                  </a:cubicBezTo>
                  <a:lnTo>
                    <a:pt x="16886" y="677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650" name="任意多边形: 形状 816">
              <a:extLst>
                <a:ext uri="{FF2B5EF4-FFF2-40B4-BE49-F238E27FC236}">
                  <a16:creationId xmlns:a16="http://schemas.microsoft.com/office/drawing/2014/main" xmlns="" id="{1093419D-A978-41EE-89C9-893967B9CBCB}"/>
                </a:ext>
              </a:extLst>
            </p:cNvPr>
            <p:cNvSpPr/>
            <p:nvPr/>
          </p:nvSpPr>
          <p:spPr>
            <a:xfrm>
              <a:off x="93601" y="683136"/>
              <a:ext cx="40278" cy="48358"/>
            </a:xfrm>
            <a:custGeom>
              <a:avLst/>
              <a:gdLst>
                <a:gd name="connsiteX0" fmla="*/ 4885 w 9532"/>
                <a:gd name="connsiteY0" fmla="*/ 0 h 11444"/>
                <a:gd name="connsiteX1" fmla="*/ 1228 w 9532"/>
                <a:gd name="connsiteY1" fmla="*/ 9788 h 11444"/>
                <a:gd name="connsiteX2" fmla="*/ 9510 w 9532"/>
                <a:gd name="connsiteY2" fmla="*/ 6131 h 11444"/>
                <a:gd name="connsiteX3" fmla="*/ 4885 w 9532"/>
                <a:gd name="connsiteY3" fmla="*/ 0 h 11444"/>
              </a:gdLst>
              <a:ahLst/>
              <a:cxnLst>
                <a:cxn ang="0">
                  <a:pos x="connsiteX0" y="connsiteY0"/>
                </a:cxn>
                <a:cxn ang="0">
                  <a:pos x="connsiteX1" y="connsiteY1"/>
                </a:cxn>
                <a:cxn ang="0">
                  <a:pos x="connsiteX2" y="connsiteY2"/>
                </a:cxn>
                <a:cxn ang="0">
                  <a:pos x="connsiteX3" y="connsiteY3"/>
                </a:cxn>
              </a:cxnLst>
              <a:rect l="l" t="t" r="r" b="b"/>
              <a:pathLst>
                <a:path w="9532" h="11444">
                  <a:moveTo>
                    <a:pt x="4885" y="0"/>
                  </a:moveTo>
                  <a:cubicBezTo>
                    <a:pt x="260" y="323"/>
                    <a:pt x="-1353" y="6561"/>
                    <a:pt x="1228" y="9788"/>
                  </a:cubicBezTo>
                  <a:cubicBezTo>
                    <a:pt x="4025" y="13229"/>
                    <a:pt x="9080" y="10971"/>
                    <a:pt x="9510" y="6131"/>
                  </a:cubicBezTo>
                  <a:cubicBezTo>
                    <a:pt x="9725" y="3657"/>
                    <a:pt x="8435" y="108"/>
                    <a:pt x="488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1" name="任意多边形: 形状 817">
              <a:extLst>
                <a:ext uri="{FF2B5EF4-FFF2-40B4-BE49-F238E27FC236}">
                  <a16:creationId xmlns:a16="http://schemas.microsoft.com/office/drawing/2014/main" xmlns="" id="{1AF110C7-D12D-40CA-B562-0C2F3E63E9E3}"/>
                </a:ext>
              </a:extLst>
            </p:cNvPr>
            <p:cNvSpPr/>
            <p:nvPr/>
          </p:nvSpPr>
          <p:spPr>
            <a:xfrm>
              <a:off x="249077" y="679954"/>
              <a:ext cx="40671" cy="47808"/>
            </a:xfrm>
            <a:custGeom>
              <a:avLst/>
              <a:gdLst>
                <a:gd name="connsiteX0" fmla="*/ 9608 w 9625"/>
                <a:gd name="connsiteY0" fmla="*/ 6023 h 11314"/>
                <a:gd name="connsiteX1" fmla="*/ 3908 w 9625"/>
                <a:gd name="connsiteY1" fmla="*/ 0 h 11314"/>
                <a:gd name="connsiteX2" fmla="*/ 3477 w 9625"/>
                <a:gd name="connsiteY2" fmla="*/ 0 h 11314"/>
                <a:gd name="connsiteX3" fmla="*/ 2402 w 9625"/>
                <a:gd name="connsiteY3" fmla="*/ 10110 h 11314"/>
                <a:gd name="connsiteX4" fmla="*/ 9608 w 9625"/>
                <a:gd name="connsiteY4" fmla="*/ 6023 h 11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5" h="11314">
                  <a:moveTo>
                    <a:pt x="9608" y="6023"/>
                  </a:moveTo>
                  <a:cubicBezTo>
                    <a:pt x="9393" y="3549"/>
                    <a:pt x="7457" y="108"/>
                    <a:pt x="3908" y="0"/>
                  </a:cubicBezTo>
                  <a:cubicBezTo>
                    <a:pt x="3800" y="0"/>
                    <a:pt x="3585" y="0"/>
                    <a:pt x="3477" y="0"/>
                  </a:cubicBezTo>
                  <a:cubicBezTo>
                    <a:pt x="-610" y="645"/>
                    <a:pt x="-1255" y="6991"/>
                    <a:pt x="2402" y="10110"/>
                  </a:cubicBezTo>
                  <a:cubicBezTo>
                    <a:pt x="5629" y="12907"/>
                    <a:pt x="9931" y="10540"/>
                    <a:pt x="9608" y="60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2" name="任意多边形: 形状 818">
              <a:extLst>
                <a:ext uri="{FF2B5EF4-FFF2-40B4-BE49-F238E27FC236}">
                  <a16:creationId xmlns:a16="http://schemas.microsoft.com/office/drawing/2014/main" xmlns="" id="{325FAFC2-C9E7-41E2-8642-3AE0D7AAE40F}"/>
                </a:ext>
              </a:extLst>
            </p:cNvPr>
            <p:cNvSpPr/>
            <p:nvPr/>
          </p:nvSpPr>
          <p:spPr>
            <a:xfrm>
              <a:off x="402944" y="674498"/>
              <a:ext cx="43143" cy="47437"/>
            </a:xfrm>
            <a:custGeom>
              <a:avLst/>
              <a:gdLst>
                <a:gd name="connsiteX0" fmla="*/ 3203 w 10210"/>
                <a:gd name="connsiteY0" fmla="*/ 0 h 11226"/>
                <a:gd name="connsiteX1" fmla="*/ 2343 w 10210"/>
                <a:gd name="connsiteY1" fmla="*/ 108 h 11226"/>
                <a:gd name="connsiteX2" fmla="*/ 3848 w 10210"/>
                <a:gd name="connsiteY2" fmla="*/ 10325 h 11226"/>
                <a:gd name="connsiteX3" fmla="*/ 9979 w 10210"/>
                <a:gd name="connsiteY3" fmla="*/ 5916 h 11226"/>
                <a:gd name="connsiteX4" fmla="*/ 3203 w 10210"/>
                <a:gd name="connsiteY4" fmla="*/ 0 h 11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0" h="11226">
                  <a:moveTo>
                    <a:pt x="3203" y="0"/>
                  </a:moveTo>
                  <a:cubicBezTo>
                    <a:pt x="2880" y="0"/>
                    <a:pt x="2558" y="108"/>
                    <a:pt x="2343" y="108"/>
                  </a:cubicBezTo>
                  <a:cubicBezTo>
                    <a:pt x="-1422" y="1291"/>
                    <a:pt x="-454" y="7744"/>
                    <a:pt x="3848" y="10325"/>
                  </a:cubicBezTo>
                  <a:cubicBezTo>
                    <a:pt x="7613" y="12692"/>
                    <a:pt x="11162" y="10110"/>
                    <a:pt x="9979" y="5916"/>
                  </a:cubicBezTo>
                  <a:cubicBezTo>
                    <a:pt x="9334" y="3549"/>
                    <a:pt x="6752" y="108"/>
                    <a:pt x="32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3" name="任意多边形: 形状 819">
              <a:extLst>
                <a:ext uri="{FF2B5EF4-FFF2-40B4-BE49-F238E27FC236}">
                  <a16:creationId xmlns:a16="http://schemas.microsoft.com/office/drawing/2014/main" xmlns="" id="{B3892A25-79F7-4D25-BF83-17AF693C5099}"/>
                </a:ext>
              </a:extLst>
            </p:cNvPr>
            <p:cNvSpPr/>
            <p:nvPr/>
          </p:nvSpPr>
          <p:spPr>
            <a:xfrm>
              <a:off x="554605" y="668139"/>
              <a:ext cx="46169" cy="47361"/>
            </a:xfrm>
            <a:custGeom>
              <a:avLst/>
              <a:gdLst>
                <a:gd name="connsiteX0" fmla="*/ 10442 w 10926"/>
                <a:gd name="connsiteY0" fmla="*/ 5916 h 11208"/>
                <a:gd name="connsiteX1" fmla="*/ 2698 w 10926"/>
                <a:gd name="connsiteY1" fmla="*/ 0 h 11208"/>
                <a:gd name="connsiteX2" fmla="*/ 1407 w 10926"/>
                <a:gd name="connsiteY2" fmla="*/ 323 h 11208"/>
                <a:gd name="connsiteX3" fmla="*/ 6032 w 10926"/>
                <a:gd name="connsiteY3" fmla="*/ 10863 h 11208"/>
                <a:gd name="connsiteX4" fmla="*/ 10442 w 10926"/>
                <a:gd name="connsiteY4" fmla="*/ 5916 h 11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6" h="11208">
                  <a:moveTo>
                    <a:pt x="10442" y="5916"/>
                  </a:moveTo>
                  <a:cubicBezTo>
                    <a:pt x="9367" y="3549"/>
                    <a:pt x="6355" y="108"/>
                    <a:pt x="2698" y="0"/>
                  </a:cubicBezTo>
                  <a:cubicBezTo>
                    <a:pt x="2375" y="0"/>
                    <a:pt x="1838" y="108"/>
                    <a:pt x="1407" y="323"/>
                  </a:cubicBezTo>
                  <a:cubicBezTo>
                    <a:pt x="-1927" y="2044"/>
                    <a:pt x="1085" y="9035"/>
                    <a:pt x="6032" y="10863"/>
                  </a:cubicBezTo>
                  <a:cubicBezTo>
                    <a:pt x="9797" y="12154"/>
                    <a:pt x="11948" y="9680"/>
                    <a:pt x="10442"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4" name="任意多边形: 形状 820">
              <a:extLst>
                <a:ext uri="{FF2B5EF4-FFF2-40B4-BE49-F238E27FC236}">
                  <a16:creationId xmlns:a16="http://schemas.microsoft.com/office/drawing/2014/main" xmlns="" id="{32D3E8B9-AE9E-48F4-86E5-6E3632BBD1B2}"/>
                </a:ext>
              </a:extLst>
            </p:cNvPr>
            <p:cNvSpPr/>
            <p:nvPr/>
          </p:nvSpPr>
          <p:spPr>
            <a:xfrm>
              <a:off x="703651" y="659958"/>
              <a:ext cx="49968" cy="47082"/>
            </a:xfrm>
            <a:custGeom>
              <a:avLst/>
              <a:gdLst>
                <a:gd name="connsiteX0" fmla="*/ 10878 w 11825"/>
                <a:gd name="connsiteY0" fmla="*/ 5808 h 11142"/>
                <a:gd name="connsiteX1" fmla="*/ 2166 w 11825"/>
                <a:gd name="connsiteY1" fmla="*/ 0 h 11142"/>
                <a:gd name="connsiteX2" fmla="*/ 983 w 11825"/>
                <a:gd name="connsiteY2" fmla="*/ 323 h 11142"/>
                <a:gd name="connsiteX3" fmla="*/ 7974 w 11825"/>
                <a:gd name="connsiteY3" fmla="*/ 10971 h 11142"/>
                <a:gd name="connsiteX4" fmla="*/ 10878 w 11825"/>
                <a:gd name="connsiteY4" fmla="*/ 5808 h 1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5" h="11142">
                  <a:moveTo>
                    <a:pt x="10878" y="5808"/>
                  </a:moveTo>
                  <a:cubicBezTo>
                    <a:pt x="9480" y="3442"/>
                    <a:pt x="5823" y="0"/>
                    <a:pt x="2166" y="0"/>
                  </a:cubicBezTo>
                  <a:cubicBezTo>
                    <a:pt x="1844" y="0"/>
                    <a:pt x="1413" y="108"/>
                    <a:pt x="983" y="323"/>
                  </a:cubicBezTo>
                  <a:cubicBezTo>
                    <a:pt x="-2136" y="2151"/>
                    <a:pt x="2704" y="9572"/>
                    <a:pt x="7974" y="10971"/>
                  </a:cubicBezTo>
                  <a:cubicBezTo>
                    <a:pt x="11524" y="11831"/>
                    <a:pt x="12922" y="9357"/>
                    <a:pt x="10878"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5" name="任意多边形: 形状 821">
              <a:extLst>
                <a:ext uri="{FF2B5EF4-FFF2-40B4-BE49-F238E27FC236}">
                  <a16:creationId xmlns:a16="http://schemas.microsoft.com/office/drawing/2014/main" xmlns="" id="{466A7044-198A-4E70-BBF8-B1C18B532869}"/>
                </a:ext>
              </a:extLst>
            </p:cNvPr>
            <p:cNvSpPr/>
            <p:nvPr/>
          </p:nvSpPr>
          <p:spPr>
            <a:xfrm>
              <a:off x="848479" y="650413"/>
              <a:ext cx="54303" cy="46562"/>
            </a:xfrm>
            <a:custGeom>
              <a:avLst/>
              <a:gdLst>
                <a:gd name="connsiteX0" fmla="*/ 697 w 12851"/>
                <a:gd name="connsiteY0" fmla="*/ 323 h 11019"/>
                <a:gd name="connsiteX1" fmla="*/ 9946 w 12851"/>
                <a:gd name="connsiteY1" fmla="*/ 10971 h 11019"/>
                <a:gd name="connsiteX2" fmla="*/ 11345 w 12851"/>
                <a:gd name="connsiteY2" fmla="*/ 5700 h 11019"/>
                <a:gd name="connsiteX3" fmla="*/ 1772 w 12851"/>
                <a:gd name="connsiteY3" fmla="*/ 0 h 11019"/>
                <a:gd name="connsiteX4" fmla="*/ 697 w 12851"/>
                <a:gd name="connsiteY4" fmla="*/ 323 h 11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51" h="11019">
                  <a:moveTo>
                    <a:pt x="697" y="323"/>
                  </a:moveTo>
                  <a:cubicBezTo>
                    <a:pt x="-2207" y="2366"/>
                    <a:pt x="4569" y="10110"/>
                    <a:pt x="9946" y="10971"/>
                  </a:cubicBezTo>
                  <a:cubicBezTo>
                    <a:pt x="13173" y="11401"/>
                    <a:pt x="13818" y="8927"/>
                    <a:pt x="11345" y="5700"/>
                  </a:cubicBezTo>
                  <a:cubicBezTo>
                    <a:pt x="9516" y="3334"/>
                    <a:pt x="5322" y="0"/>
                    <a:pt x="1772" y="0"/>
                  </a:cubicBezTo>
                  <a:cubicBezTo>
                    <a:pt x="1450" y="0"/>
                    <a:pt x="1019" y="108"/>
                    <a:pt x="697"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6" name="任意多边形: 形状 822">
              <a:extLst>
                <a:ext uri="{FF2B5EF4-FFF2-40B4-BE49-F238E27FC236}">
                  <a16:creationId xmlns:a16="http://schemas.microsoft.com/office/drawing/2014/main" xmlns="" id="{57ED506C-4C80-42B4-8946-D00E5EADBE22}"/>
                </a:ext>
              </a:extLst>
            </p:cNvPr>
            <p:cNvSpPr/>
            <p:nvPr/>
          </p:nvSpPr>
          <p:spPr>
            <a:xfrm>
              <a:off x="986445" y="639494"/>
              <a:ext cx="57984" cy="45928"/>
            </a:xfrm>
            <a:custGeom>
              <a:avLst/>
              <a:gdLst>
                <a:gd name="connsiteX0" fmla="*/ 1389 w 13722"/>
                <a:gd name="connsiteY0" fmla="*/ 3 h 10869"/>
                <a:gd name="connsiteX1" fmla="*/ 421 w 13722"/>
                <a:gd name="connsiteY1" fmla="*/ 325 h 10869"/>
                <a:gd name="connsiteX2" fmla="*/ 11822 w 13722"/>
                <a:gd name="connsiteY2" fmla="*/ 10866 h 10869"/>
                <a:gd name="connsiteX3" fmla="*/ 11499 w 13722"/>
                <a:gd name="connsiteY3" fmla="*/ 5596 h 10869"/>
                <a:gd name="connsiteX4" fmla="*/ 1389 w 13722"/>
                <a:gd name="connsiteY4" fmla="*/ 3 h 10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2" h="10869">
                  <a:moveTo>
                    <a:pt x="1389" y="3"/>
                  </a:moveTo>
                  <a:cubicBezTo>
                    <a:pt x="1066" y="3"/>
                    <a:pt x="743" y="110"/>
                    <a:pt x="421" y="325"/>
                  </a:cubicBezTo>
                  <a:cubicBezTo>
                    <a:pt x="-2053" y="2369"/>
                    <a:pt x="6982" y="10651"/>
                    <a:pt x="11822" y="10866"/>
                  </a:cubicBezTo>
                  <a:cubicBezTo>
                    <a:pt x="14511" y="10973"/>
                    <a:pt x="14296" y="8607"/>
                    <a:pt x="11499" y="5596"/>
                  </a:cubicBezTo>
                  <a:cubicBezTo>
                    <a:pt x="9240" y="3122"/>
                    <a:pt x="4616" y="-105"/>
                    <a:pt x="1389"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7" name="任意多边形: 形状 823">
              <a:extLst>
                <a:ext uri="{FF2B5EF4-FFF2-40B4-BE49-F238E27FC236}">
                  <a16:creationId xmlns:a16="http://schemas.microsoft.com/office/drawing/2014/main" xmlns="" id="{AF1B1452-F009-423B-8074-9B2EA2A8171A}"/>
                </a:ext>
              </a:extLst>
            </p:cNvPr>
            <p:cNvSpPr/>
            <p:nvPr/>
          </p:nvSpPr>
          <p:spPr>
            <a:xfrm>
              <a:off x="1111789" y="627235"/>
              <a:ext cx="61233" cy="45096"/>
            </a:xfrm>
            <a:custGeom>
              <a:avLst/>
              <a:gdLst>
                <a:gd name="connsiteX0" fmla="*/ 11522 w 14491"/>
                <a:gd name="connsiteY0" fmla="*/ 5485 h 10672"/>
                <a:gd name="connsiteX1" fmla="*/ 982 w 14491"/>
                <a:gd name="connsiteY1" fmla="*/ 0 h 10672"/>
                <a:gd name="connsiteX2" fmla="*/ 229 w 14491"/>
                <a:gd name="connsiteY2" fmla="*/ 323 h 10672"/>
                <a:gd name="connsiteX3" fmla="*/ 13458 w 14491"/>
                <a:gd name="connsiteY3" fmla="*/ 10648 h 10672"/>
                <a:gd name="connsiteX4" fmla="*/ 11522 w 14491"/>
                <a:gd name="connsiteY4" fmla="*/ 5485 h 10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1" h="10672">
                  <a:moveTo>
                    <a:pt x="11522" y="5485"/>
                  </a:moveTo>
                  <a:cubicBezTo>
                    <a:pt x="8941" y="3119"/>
                    <a:pt x="3993" y="0"/>
                    <a:pt x="982" y="0"/>
                  </a:cubicBezTo>
                  <a:cubicBezTo>
                    <a:pt x="767" y="0"/>
                    <a:pt x="336" y="108"/>
                    <a:pt x="229" y="323"/>
                  </a:cubicBezTo>
                  <a:cubicBezTo>
                    <a:pt x="-1707" y="2689"/>
                    <a:pt x="9156" y="11186"/>
                    <a:pt x="13458" y="10648"/>
                  </a:cubicBezTo>
                  <a:cubicBezTo>
                    <a:pt x="15394" y="10540"/>
                    <a:pt x="14534" y="8174"/>
                    <a:pt x="11522"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8" name="任意多边形: 形状 824">
              <a:extLst>
                <a:ext uri="{FF2B5EF4-FFF2-40B4-BE49-F238E27FC236}">
                  <a16:creationId xmlns:a16="http://schemas.microsoft.com/office/drawing/2014/main" xmlns="" id="{41CED728-A327-475D-BAAC-B1DD0910B6BA}"/>
                </a:ext>
              </a:extLst>
            </p:cNvPr>
            <p:cNvSpPr/>
            <p:nvPr/>
          </p:nvSpPr>
          <p:spPr>
            <a:xfrm>
              <a:off x="1223307" y="614495"/>
              <a:ext cx="65205" cy="44614"/>
            </a:xfrm>
            <a:custGeom>
              <a:avLst/>
              <a:gdLst>
                <a:gd name="connsiteX0" fmla="*/ 11697 w 15431"/>
                <a:gd name="connsiteY0" fmla="*/ 5380 h 10558"/>
                <a:gd name="connsiteX1" fmla="*/ 11697 w 15431"/>
                <a:gd name="connsiteY1" fmla="*/ 5380 h 10558"/>
                <a:gd name="connsiteX2" fmla="*/ 727 w 15431"/>
                <a:gd name="connsiteY2" fmla="*/ 3 h 10558"/>
                <a:gd name="connsiteX3" fmla="*/ 81 w 15431"/>
                <a:gd name="connsiteY3" fmla="*/ 325 h 10558"/>
                <a:gd name="connsiteX4" fmla="*/ 14601 w 15431"/>
                <a:gd name="connsiteY4" fmla="*/ 10543 h 10558"/>
                <a:gd name="connsiteX5" fmla="*/ 11697 w 15431"/>
                <a:gd name="connsiteY5" fmla="*/ 5380 h 1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1" h="10558">
                  <a:moveTo>
                    <a:pt x="11697" y="5380"/>
                  </a:moveTo>
                  <a:lnTo>
                    <a:pt x="11697" y="5380"/>
                  </a:lnTo>
                  <a:cubicBezTo>
                    <a:pt x="8793" y="3122"/>
                    <a:pt x="3523" y="-105"/>
                    <a:pt x="727" y="3"/>
                  </a:cubicBezTo>
                  <a:cubicBezTo>
                    <a:pt x="512" y="110"/>
                    <a:pt x="189" y="110"/>
                    <a:pt x="81" y="325"/>
                  </a:cubicBezTo>
                  <a:cubicBezTo>
                    <a:pt x="-1102" y="2476"/>
                    <a:pt x="10945" y="10973"/>
                    <a:pt x="14601" y="10543"/>
                  </a:cubicBezTo>
                  <a:cubicBezTo>
                    <a:pt x="16430" y="10328"/>
                    <a:pt x="15139" y="8069"/>
                    <a:pt x="11697" y="53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9" name="任意多边形: 形状 825">
              <a:extLst>
                <a:ext uri="{FF2B5EF4-FFF2-40B4-BE49-F238E27FC236}">
                  <a16:creationId xmlns:a16="http://schemas.microsoft.com/office/drawing/2014/main" xmlns="" id="{5414AF7C-766B-4437-8C80-4776C2874C74}"/>
                </a:ext>
              </a:extLst>
            </p:cNvPr>
            <p:cNvSpPr/>
            <p:nvPr/>
          </p:nvSpPr>
          <p:spPr>
            <a:xfrm>
              <a:off x="1322236" y="601286"/>
              <a:ext cx="68239" cy="44225"/>
            </a:xfrm>
            <a:custGeom>
              <a:avLst/>
              <a:gdLst>
                <a:gd name="connsiteX0" fmla="*/ 11732 w 16149"/>
                <a:gd name="connsiteY0" fmla="*/ 5173 h 10466"/>
                <a:gd name="connsiteX1" fmla="*/ 547 w 16149"/>
                <a:gd name="connsiteY1" fmla="*/ 10 h 10466"/>
                <a:gd name="connsiteX2" fmla="*/ 116 w 16149"/>
                <a:gd name="connsiteY2" fmla="*/ 225 h 10466"/>
                <a:gd name="connsiteX3" fmla="*/ 15604 w 16149"/>
                <a:gd name="connsiteY3" fmla="*/ 10443 h 10466"/>
                <a:gd name="connsiteX4" fmla="*/ 11732 w 16149"/>
                <a:gd name="connsiteY4" fmla="*/ 5173 h 10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49" h="10466">
                  <a:moveTo>
                    <a:pt x="11732" y="5173"/>
                  </a:moveTo>
                  <a:cubicBezTo>
                    <a:pt x="8721" y="3022"/>
                    <a:pt x="3020" y="-205"/>
                    <a:pt x="547" y="10"/>
                  </a:cubicBezTo>
                  <a:cubicBezTo>
                    <a:pt x="439" y="10"/>
                    <a:pt x="224" y="118"/>
                    <a:pt x="116" y="225"/>
                  </a:cubicBezTo>
                  <a:cubicBezTo>
                    <a:pt x="-1389" y="2054"/>
                    <a:pt x="12163" y="10981"/>
                    <a:pt x="15604" y="10443"/>
                  </a:cubicBezTo>
                  <a:cubicBezTo>
                    <a:pt x="17110" y="10120"/>
                    <a:pt x="15389" y="7862"/>
                    <a:pt x="11732" y="517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0" name="任意多边形: 形状 826">
              <a:extLst>
                <a:ext uri="{FF2B5EF4-FFF2-40B4-BE49-F238E27FC236}">
                  <a16:creationId xmlns:a16="http://schemas.microsoft.com/office/drawing/2014/main" xmlns="" id="{C1A9F89E-1B60-44AD-A1D3-063A09E423EC}"/>
                </a:ext>
              </a:extLst>
            </p:cNvPr>
            <p:cNvSpPr/>
            <p:nvPr/>
          </p:nvSpPr>
          <p:spPr>
            <a:xfrm>
              <a:off x="1406613" y="587189"/>
              <a:ext cx="71535" cy="43325"/>
            </a:xfrm>
            <a:custGeom>
              <a:avLst/>
              <a:gdLst>
                <a:gd name="connsiteX0" fmla="*/ 11770 w 16929"/>
                <a:gd name="connsiteY0" fmla="*/ 5067 h 10253"/>
                <a:gd name="connsiteX1" fmla="*/ 369 w 16929"/>
                <a:gd name="connsiteY1" fmla="*/ 12 h 10253"/>
                <a:gd name="connsiteX2" fmla="*/ 46 w 16929"/>
                <a:gd name="connsiteY2" fmla="*/ 227 h 10253"/>
                <a:gd name="connsiteX3" fmla="*/ 16502 w 16929"/>
                <a:gd name="connsiteY3" fmla="*/ 10230 h 10253"/>
                <a:gd name="connsiteX4" fmla="*/ 11770 w 16929"/>
                <a:gd name="connsiteY4" fmla="*/ 5067 h 10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9" h="10253">
                  <a:moveTo>
                    <a:pt x="11770" y="5067"/>
                  </a:moveTo>
                  <a:cubicBezTo>
                    <a:pt x="7790" y="2486"/>
                    <a:pt x="2412" y="-203"/>
                    <a:pt x="369" y="12"/>
                  </a:cubicBezTo>
                  <a:cubicBezTo>
                    <a:pt x="261" y="12"/>
                    <a:pt x="154" y="120"/>
                    <a:pt x="46" y="227"/>
                  </a:cubicBezTo>
                  <a:cubicBezTo>
                    <a:pt x="-922" y="2056"/>
                    <a:pt x="13598" y="10768"/>
                    <a:pt x="16502" y="10230"/>
                  </a:cubicBezTo>
                  <a:cubicBezTo>
                    <a:pt x="17901" y="9907"/>
                    <a:pt x="15749" y="7649"/>
                    <a:pt x="11770" y="50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1" name="任意多边形: 形状 827">
              <a:extLst>
                <a:ext uri="{FF2B5EF4-FFF2-40B4-BE49-F238E27FC236}">
                  <a16:creationId xmlns:a16="http://schemas.microsoft.com/office/drawing/2014/main" xmlns="" id="{E3B62BCE-6632-44DB-AB7D-BB188A4BE48C}"/>
                </a:ext>
              </a:extLst>
            </p:cNvPr>
            <p:cNvSpPr/>
            <p:nvPr/>
          </p:nvSpPr>
          <p:spPr>
            <a:xfrm>
              <a:off x="1477341" y="572645"/>
              <a:ext cx="74142" cy="42450"/>
            </a:xfrm>
            <a:custGeom>
              <a:avLst/>
              <a:gdLst>
                <a:gd name="connsiteX0" fmla="*/ 86 w 17546"/>
                <a:gd name="connsiteY0" fmla="*/ 120 h 10046"/>
                <a:gd name="connsiteX1" fmla="*/ 17295 w 17546"/>
                <a:gd name="connsiteY1" fmla="*/ 10015 h 10046"/>
                <a:gd name="connsiteX2" fmla="*/ 11702 w 17546"/>
                <a:gd name="connsiteY2" fmla="*/ 4960 h 10046"/>
                <a:gd name="connsiteX3" fmla="*/ 301 w 17546"/>
                <a:gd name="connsiteY3" fmla="*/ 12 h 10046"/>
                <a:gd name="connsiteX4" fmla="*/ 86 w 17546"/>
                <a:gd name="connsiteY4" fmla="*/ 120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46" h="10046">
                  <a:moveTo>
                    <a:pt x="86" y="120"/>
                  </a:moveTo>
                  <a:cubicBezTo>
                    <a:pt x="-1312" y="1410"/>
                    <a:pt x="14714" y="10660"/>
                    <a:pt x="17295" y="10015"/>
                  </a:cubicBezTo>
                  <a:cubicBezTo>
                    <a:pt x="18371" y="9692"/>
                    <a:pt x="15897" y="7541"/>
                    <a:pt x="11702" y="4960"/>
                  </a:cubicBezTo>
                  <a:cubicBezTo>
                    <a:pt x="7508" y="2486"/>
                    <a:pt x="2022" y="-203"/>
                    <a:pt x="301" y="12"/>
                  </a:cubicBezTo>
                  <a:cubicBezTo>
                    <a:pt x="194" y="12"/>
                    <a:pt x="194" y="12"/>
                    <a:pt x="86"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2" name="任意多边形: 形状 828">
              <a:extLst>
                <a:ext uri="{FF2B5EF4-FFF2-40B4-BE49-F238E27FC236}">
                  <a16:creationId xmlns:a16="http://schemas.microsoft.com/office/drawing/2014/main" xmlns="" id="{1F7D393B-FDA8-4AED-B50F-89794BA18EA3}"/>
                </a:ext>
              </a:extLst>
            </p:cNvPr>
            <p:cNvSpPr/>
            <p:nvPr/>
          </p:nvSpPr>
          <p:spPr>
            <a:xfrm>
              <a:off x="1534057" y="558100"/>
              <a:ext cx="75930" cy="41200"/>
            </a:xfrm>
            <a:custGeom>
              <a:avLst/>
              <a:gdLst>
                <a:gd name="connsiteX0" fmla="*/ 17964 w 17969"/>
                <a:gd name="connsiteY0" fmla="*/ 9693 h 9750"/>
                <a:gd name="connsiteX1" fmla="*/ 11403 w 17969"/>
                <a:gd name="connsiteY1" fmla="*/ 4853 h 9750"/>
                <a:gd name="connsiteX2" fmla="*/ 110 w 17969"/>
                <a:gd name="connsiteY2" fmla="*/ 13 h 9750"/>
                <a:gd name="connsiteX3" fmla="*/ 2 w 17969"/>
                <a:gd name="connsiteY3" fmla="*/ 120 h 9750"/>
                <a:gd name="connsiteX4" fmla="*/ 17964 w 17969"/>
                <a:gd name="connsiteY4" fmla="*/ 9693 h 9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69" h="9750">
                  <a:moveTo>
                    <a:pt x="17964" y="9693"/>
                  </a:moveTo>
                  <a:cubicBezTo>
                    <a:pt x="18179" y="8725"/>
                    <a:pt x="12156" y="5175"/>
                    <a:pt x="11403" y="4853"/>
                  </a:cubicBezTo>
                  <a:cubicBezTo>
                    <a:pt x="6993" y="2379"/>
                    <a:pt x="1508" y="-203"/>
                    <a:pt x="110" y="13"/>
                  </a:cubicBezTo>
                  <a:cubicBezTo>
                    <a:pt x="110" y="13"/>
                    <a:pt x="2" y="13"/>
                    <a:pt x="2" y="120"/>
                  </a:cubicBezTo>
                  <a:cubicBezTo>
                    <a:pt x="-213" y="1518"/>
                    <a:pt x="16673" y="10553"/>
                    <a:pt x="17964" y="96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8" name="任意多边形: 形状 829">
              <a:extLst>
                <a:ext uri="{FF2B5EF4-FFF2-40B4-BE49-F238E27FC236}">
                  <a16:creationId xmlns:a16="http://schemas.microsoft.com/office/drawing/2014/main" xmlns="" id="{07F48ED7-91F8-49C7-AF88-DAC28567B3E1}"/>
                </a:ext>
              </a:extLst>
            </p:cNvPr>
            <p:cNvSpPr/>
            <p:nvPr/>
          </p:nvSpPr>
          <p:spPr>
            <a:xfrm>
              <a:off x="1575422" y="543099"/>
              <a:ext cx="77717" cy="40752"/>
            </a:xfrm>
            <a:custGeom>
              <a:avLst/>
              <a:gdLst>
                <a:gd name="connsiteX0" fmla="*/ 11293 w 18392"/>
                <a:gd name="connsiteY0" fmla="*/ 4746 h 9644"/>
                <a:gd name="connsiteX1" fmla="*/ 108 w 18392"/>
                <a:gd name="connsiteY1" fmla="*/ 13 h 9644"/>
                <a:gd name="connsiteX2" fmla="*/ 0 w 18392"/>
                <a:gd name="connsiteY2" fmla="*/ 121 h 9644"/>
                <a:gd name="connsiteX3" fmla="*/ 18392 w 18392"/>
                <a:gd name="connsiteY3" fmla="*/ 9586 h 9644"/>
                <a:gd name="connsiteX4" fmla="*/ 11293 w 18392"/>
                <a:gd name="connsiteY4" fmla="*/ 4746 h 9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92" h="9644">
                  <a:moveTo>
                    <a:pt x="11293" y="4746"/>
                  </a:moveTo>
                  <a:cubicBezTo>
                    <a:pt x="6776" y="2272"/>
                    <a:pt x="1183" y="-202"/>
                    <a:pt x="108" y="13"/>
                  </a:cubicBezTo>
                  <a:cubicBezTo>
                    <a:pt x="108" y="13"/>
                    <a:pt x="108" y="13"/>
                    <a:pt x="0" y="121"/>
                  </a:cubicBezTo>
                  <a:cubicBezTo>
                    <a:pt x="430" y="1626"/>
                    <a:pt x="17639" y="10446"/>
                    <a:pt x="18392" y="9586"/>
                  </a:cubicBezTo>
                  <a:cubicBezTo>
                    <a:pt x="18285" y="8725"/>
                    <a:pt x="13875" y="6144"/>
                    <a:pt x="11293" y="47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9" name="任意多边形: 形状 830">
              <a:extLst>
                <a:ext uri="{FF2B5EF4-FFF2-40B4-BE49-F238E27FC236}">
                  <a16:creationId xmlns:a16="http://schemas.microsoft.com/office/drawing/2014/main" xmlns="" id="{FF0E4469-05CA-4D24-B3EC-975E61A7A888}"/>
                </a:ext>
              </a:extLst>
            </p:cNvPr>
            <p:cNvSpPr/>
            <p:nvPr/>
          </p:nvSpPr>
          <p:spPr>
            <a:xfrm>
              <a:off x="1602943" y="527684"/>
              <a:ext cx="78824" cy="39738"/>
            </a:xfrm>
            <a:custGeom>
              <a:avLst/>
              <a:gdLst>
                <a:gd name="connsiteX0" fmla="*/ 48 w 18654"/>
                <a:gd name="connsiteY0" fmla="*/ 3 h 9404"/>
                <a:gd name="connsiteX1" fmla="*/ 48 w 18654"/>
                <a:gd name="connsiteY1" fmla="*/ 3 h 9404"/>
                <a:gd name="connsiteX2" fmla="*/ 18655 w 18654"/>
                <a:gd name="connsiteY2" fmla="*/ 9361 h 9404"/>
                <a:gd name="connsiteX3" fmla="*/ 10911 w 18654"/>
                <a:gd name="connsiteY3" fmla="*/ 4628 h 9404"/>
                <a:gd name="connsiteX4" fmla="*/ 10911 w 18654"/>
                <a:gd name="connsiteY4" fmla="*/ 4628 h 9404"/>
                <a:gd name="connsiteX5" fmla="*/ 48 w 18654"/>
                <a:gd name="connsiteY5" fmla="*/ 3 h 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54" h="9404">
                  <a:moveTo>
                    <a:pt x="48" y="3"/>
                  </a:moveTo>
                  <a:cubicBezTo>
                    <a:pt x="48" y="111"/>
                    <a:pt x="-60" y="111"/>
                    <a:pt x="48" y="3"/>
                  </a:cubicBezTo>
                  <a:cubicBezTo>
                    <a:pt x="693" y="971"/>
                    <a:pt x="17687" y="10114"/>
                    <a:pt x="18655" y="9361"/>
                  </a:cubicBezTo>
                  <a:cubicBezTo>
                    <a:pt x="18117" y="8500"/>
                    <a:pt x="13492" y="6027"/>
                    <a:pt x="10911" y="4628"/>
                  </a:cubicBezTo>
                  <a:lnTo>
                    <a:pt x="10911" y="4628"/>
                  </a:lnTo>
                  <a:cubicBezTo>
                    <a:pt x="6286" y="2370"/>
                    <a:pt x="801" y="-104"/>
                    <a:pt x="48"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0" name="任意多边形: 形状 831">
              <a:extLst>
                <a:ext uri="{FF2B5EF4-FFF2-40B4-BE49-F238E27FC236}">
                  <a16:creationId xmlns:a16="http://schemas.microsoft.com/office/drawing/2014/main" xmlns="" id="{46B7A971-D228-4767-99C0-22437BAFCE09}"/>
                </a:ext>
              </a:extLst>
            </p:cNvPr>
            <p:cNvSpPr/>
            <p:nvPr/>
          </p:nvSpPr>
          <p:spPr>
            <a:xfrm>
              <a:off x="1614509" y="513157"/>
              <a:ext cx="79078" cy="39083"/>
            </a:xfrm>
            <a:custGeom>
              <a:avLst/>
              <a:gdLst>
                <a:gd name="connsiteX0" fmla="*/ 0 w 18714"/>
                <a:gd name="connsiteY0" fmla="*/ 0 h 9249"/>
                <a:gd name="connsiteX1" fmla="*/ 18715 w 18714"/>
                <a:gd name="connsiteY1" fmla="*/ 9250 h 9249"/>
                <a:gd name="connsiteX2" fmla="*/ 18715 w 18714"/>
                <a:gd name="connsiteY2" fmla="*/ 9142 h 9249"/>
                <a:gd name="connsiteX3" fmla="*/ 10433 w 18714"/>
                <a:gd name="connsiteY3" fmla="*/ 4517 h 9249"/>
                <a:gd name="connsiteX4" fmla="*/ 0 w 18714"/>
                <a:gd name="connsiteY4" fmla="*/ 0 h 9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14" h="9249">
                  <a:moveTo>
                    <a:pt x="0" y="0"/>
                  </a:moveTo>
                  <a:cubicBezTo>
                    <a:pt x="430" y="753"/>
                    <a:pt x="16994" y="9035"/>
                    <a:pt x="18715" y="9250"/>
                  </a:cubicBezTo>
                  <a:cubicBezTo>
                    <a:pt x="18715" y="9250"/>
                    <a:pt x="18715" y="9142"/>
                    <a:pt x="18715" y="9142"/>
                  </a:cubicBezTo>
                  <a:cubicBezTo>
                    <a:pt x="17962" y="8389"/>
                    <a:pt x="13982" y="6346"/>
                    <a:pt x="10433" y="4517"/>
                  </a:cubicBezTo>
                  <a:cubicBezTo>
                    <a:pt x="8067" y="3334"/>
                    <a:pt x="1076"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1" name="任意多边形: 形状 832">
              <a:extLst>
                <a:ext uri="{FF2B5EF4-FFF2-40B4-BE49-F238E27FC236}">
                  <a16:creationId xmlns:a16="http://schemas.microsoft.com/office/drawing/2014/main" xmlns="" id="{FCAEA266-C666-4D4C-8C46-1C82289725EA}"/>
                </a:ext>
              </a:extLst>
            </p:cNvPr>
            <p:cNvSpPr/>
            <p:nvPr/>
          </p:nvSpPr>
          <p:spPr>
            <a:xfrm>
              <a:off x="1610875" y="498160"/>
              <a:ext cx="79078" cy="38174"/>
            </a:xfrm>
            <a:custGeom>
              <a:avLst/>
              <a:gdLst>
                <a:gd name="connsiteX0" fmla="*/ 0 w 18714"/>
                <a:gd name="connsiteY0" fmla="*/ 0 h 9034"/>
                <a:gd name="connsiteX1" fmla="*/ 18715 w 18714"/>
                <a:gd name="connsiteY1" fmla="*/ 9035 h 9034"/>
                <a:gd name="connsiteX2" fmla="*/ 9895 w 18714"/>
                <a:gd name="connsiteY2" fmla="*/ 4410 h 9034"/>
                <a:gd name="connsiteX3" fmla="*/ 0 w 18714"/>
                <a:gd name="connsiteY3" fmla="*/ 0 h 9034"/>
              </a:gdLst>
              <a:ahLst/>
              <a:cxnLst>
                <a:cxn ang="0">
                  <a:pos x="connsiteX0" y="connsiteY0"/>
                </a:cxn>
                <a:cxn ang="0">
                  <a:pos x="connsiteX1" y="connsiteY1"/>
                </a:cxn>
                <a:cxn ang="0">
                  <a:pos x="connsiteX2" y="connsiteY2"/>
                </a:cxn>
                <a:cxn ang="0">
                  <a:pos x="connsiteX3" y="connsiteY3"/>
                </a:cxn>
              </a:cxnLst>
              <a:rect l="l" t="t" r="r" b="b"/>
              <a:pathLst>
                <a:path w="18714" h="9034">
                  <a:moveTo>
                    <a:pt x="0" y="0"/>
                  </a:moveTo>
                  <a:cubicBezTo>
                    <a:pt x="108" y="108"/>
                    <a:pt x="17747" y="9035"/>
                    <a:pt x="18715" y="9035"/>
                  </a:cubicBezTo>
                  <a:cubicBezTo>
                    <a:pt x="18177" y="8604"/>
                    <a:pt x="13767" y="6346"/>
                    <a:pt x="9895" y="4410"/>
                  </a:cubicBezTo>
                  <a:cubicBezTo>
                    <a:pt x="6238" y="2689"/>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2" name="任意多边形: 形状 833">
              <a:extLst>
                <a:ext uri="{FF2B5EF4-FFF2-40B4-BE49-F238E27FC236}">
                  <a16:creationId xmlns:a16="http://schemas.microsoft.com/office/drawing/2014/main" xmlns="" id="{820B9BFF-BABE-4C1A-8ADF-210604A9F267}"/>
                </a:ext>
              </a:extLst>
            </p:cNvPr>
            <p:cNvSpPr/>
            <p:nvPr/>
          </p:nvSpPr>
          <p:spPr>
            <a:xfrm>
              <a:off x="1591331" y="483615"/>
              <a:ext cx="78169" cy="37722"/>
            </a:xfrm>
            <a:custGeom>
              <a:avLst/>
              <a:gdLst>
                <a:gd name="connsiteX0" fmla="*/ 15811 w 18499"/>
                <a:gd name="connsiteY0" fmla="*/ 7636 h 8927"/>
                <a:gd name="connsiteX1" fmla="*/ 8820 w 18499"/>
                <a:gd name="connsiteY1" fmla="*/ 4195 h 8927"/>
                <a:gd name="connsiteX2" fmla="*/ 7314 w 18499"/>
                <a:gd name="connsiteY2" fmla="*/ 3442 h 8927"/>
                <a:gd name="connsiteX3" fmla="*/ 0 w 18499"/>
                <a:gd name="connsiteY3" fmla="*/ 0 h 8927"/>
                <a:gd name="connsiteX4" fmla="*/ 18500 w 18499"/>
                <a:gd name="connsiteY4" fmla="*/ 8927 h 8927"/>
                <a:gd name="connsiteX5" fmla="*/ 15811 w 18499"/>
                <a:gd name="connsiteY5" fmla="*/ 7636 h 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499" h="8927">
                  <a:moveTo>
                    <a:pt x="15811" y="7636"/>
                  </a:moveTo>
                  <a:lnTo>
                    <a:pt x="8820" y="4195"/>
                  </a:lnTo>
                  <a:lnTo>
                    <a:pt x="7314" y="3442"/>
                  </a:lnTo>
                  <a:cubicBezTo>
                    <a:pt x="3334" y="1506"/>
                    <a:pt x="323" y="108"/>
                    <a:pt x="0" y="0"/>
                  </a:cubicBezTo>
                  <a:cubicBezTo>
                    <a:pt x="108" y="108"/>
                    <a:pt x="18177" y="8712"/>
                    <a:pt x="18500" y="8927"/>
                  </a:cubicBezTo>
                  <a:cubicBezTo>
                    <a:pt x="17532" y="8497"/>
                    <a:pt x="16671" y="8067"/>
                    <a:pt x="15811" y="76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3" name="任意多边形: 形状 851">
              <a:extLst>
                <a:ext uri="{FF2B5EF4-FFF2-40B4-BE49-F238E27FC236}">
                  <a16:creationId xmlns:a16="http://schemas.microsoft.com/office/drawing/2014/main" xmlns="" id="{78334AE0-61FA-4932-8459-3B403F5AA5E3}"/>
                </a:ext>
              </a:extLst>
            </p:cNvPr>
            <p:cNvSpPr/>
            <p:nvPr/>
          </p:nvSpPr>
          <p:spPr>
            <a:xfrm>
              <a:off x="184164" y="774032"/>
              <a:ext cx="44610" cy="51996"/>
            </a:xfrm>
            <a:custGeom>
              <a:avLst/>
              <a:gdLst>
                <a:gd name="connsiteX0" fmla="*/ 10557 w 10557"/>
                <a:gd name="connsiteY0" fmla="*/ 6561 h 12305"/>
                <a:gd name="connsiteX1" fmla="*/ 4857 w 10557"/>
                <a:gd name="connsiteY1" fmla="*/ 0 h 12305"/>
                <a:gd name="connsiteX2" fmla="*/ 1845 w 10557"/>
                <a:gd name="connsiteY2" fmla="*/ 10540 h 12305"/>
                <a:gd name="connsiteX3" fmla="*/ 10557 w 10557"/>
                <a:gd name="connsiteY3" fmla="*/ 6561 h 12305"/>
              </a:gdLst>
              <a:ahLst/>
              <a:cxnLst>
                <a:cxn ang="0">
                  <a:pos x="connsiteX0" y="connsiteY0"/>
                </a:cxn>
                <a:cxn ang="0">
                  <a:pos x="connsiteX1" y="connsiteY1"/>
                </a:cxn>
                <a:cxn ang="0">
                  <a:pos x="connsiteX2" y="connsiteY2"/>
                </a:cxn>
                <a:cxn ang="0">
                  <a:pos x="connsiteX3" y="connsiteY3"/>
                </a:cxn>
              </a:cxnLst>
              <a:rect l="l" t="t" r="r" b="b"/>
              <a:pathLst>
                <a:path w="10557" h="12305">
                  <a:moveTo>
                    <a:pt x="10557" y="6561"/>
                  </a:moveTo>
                  <a:cubicBezTo>
                    <a:pt x="10557" y="3872"/>
                    <a:pt x="8729" y="108"/>
                    <a:pt x="4857" y="0"/>
                  </a:cubicBezTo>
                  <a:cubicBezTo>
                    <a:pt x="-198" y="430"/>
                    <a:pt x="-1489" y="7099"/>
                    <a:pt x="1845" y="10540"/>
                  </a:cubicBezTo>
                  <a:cubicBezTo>
                    <a:pt x="5180" y="14197"/>
                    <a:pt x="10557" y="11831"/>
                    <a:pt x="10557" y="6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4" name="任意多边形: 形状 852">
              <a:extLst>
                <a:ext uri="{FF2B5EF4-FFF2-40B4-BE49-F238E27FC236}">
                  <a16:creationId xmlns:a16="http://schemas.microsoft.com/office/drawing/2014/main" xmlns="" id="{A621C5B1-D4F1-43C4-9C52-3F2270C39261}"/>
                </a:ext>
              </a:extLst>
            </p:cNvPr>
            <p:cNvSpPr/>
            <p:nvPr/>
          </p:nvSpPr>
          <p:spPr>
            <a:xfrm>
              <a:off x="354020" y="769486"/>
              <a:ext cx="45987" cy="51354"/>
            </a:xfrm>
            <a:custGeom>
              <a:avLst/>
              <a:gdLst>
                <a:gd name="connsiteX0" fmla="*/ 10802 w 10883"/>
                <a:gd name="connsiteY0" fmla="*/ 6453 h 12153"/>
                <a:gd name="connsiteX1" fmla="*/ 4026 w 10883"/>
                <a:gd name="connsiteY1" fmla="*/ 0 h 12153"/>
                <a:gd name="connsiteX2" fmla="*/ 3488 w 10883"/>
                <a:gd name="connsiteY2" fmla="*/ 0 h 12153"/>
                <a:gd name="connsiteX3" fmla="*/ 3058 w 10883"/>
                <a:gd name="connsiteY3" fmla="*/ 10863 h 12153"/>
                <a:gd name="connsiteX4" fmla="*/ 10802 w 10883"/>
                <a:gd name="connsiteY4" fmla="*/ 6453 h 12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3" h="12153">
                  <a:moveTo>
                    <a:pt x="10802" y="6453"/>
                  </a:moveTo>
                  <a:cubicBezTo>
                    <a:pt x="10372" y="3872"/>
                    <a:pt x="8006" y="108"/>
                    <a:pt x="4026" y="0"/>
                  </a:cubicBezTo>
                  <a:cubicBezTo>
                    <a:pt x="3918" y="0"/>
                    <a:pt x="3703" y="0"/>
                    <a:pt x="3488" y="0"/>
                  </a:cubicBezTo>
                  <a:cubicBezTo>
                    <a:pt x="-922" y="645"/>
                    <a:pt x="-1244" y="7529"/>
                    <a:pt x="3058" y="10863"/>
                  </a:cubicBezTo>
                  <a:cubicBezTo>
                    <a:pt x="6930" y="13875"/>
                    <a:pt x="11555" y="11293"/>
                    <a:pt x="10802" y="64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5" name="任意多边形: 形状 853">
              <a:extLst>
                <a:ext uri="{FF2B5EF4-FFF2-40B4-BE49-F238E27FC236}">
                  <a16:creationId xmlns:a16="http://schemas.microsoft.com/office/drawing/2014/main" xmlns="" id="{7F6235F2-ED93-488A-AFBC-9E9458383698}"/>
                </a:ext>
              </a:extLst>
            </p:cNvPr>
            <p:cNvSpPr/>
            <p:nvPr/>
          </p:nvSpPr>
          <p:spPr>
            <a:xfrm>
              <a:off x="522220" y="763126"/>
              <a:ext cx="48244" cy="51421"/>
            </a:xfrm>
            <a:custGeom>
              <a:avLst/>
              <a:gdLst>
                <a:gd name="connsiteX0" fmla="*/ 11114 w 11417"/>
                <a:gd name="connsiteY0" fmla="*/ 6346 h 12169"/>
                <a:gd name="connsiteX1" fmla="*/ 3370 w 11417"/>
                <a:gd name="connsiteY1" fmla="*/ 0 h 12169"/>
                <a:gd name="connsiteX2" fmla="*/ 2402 w 11417"/>
                <a:gd name="connsiteY2" fmla="*/ 215 h 12169"/>
                <a:gd name="connsiteX3" fmla="*/ 4554 w 11417"/>
                <a:gd name="connsiteY3" fmla="*/ 11293 h 12169"/>
                <a:gd name="connsiteX4" fmla="*/ 11114 w 11417"/>
                <a:gd name="connsiteY4" fmla="*/ 6346 h 12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7" h="12169">
                  <a:moveTo>
                    <a:pt x="11114" y="6346"/>
                  </a:moveTo>
                  <a:cubicBezTo>
                    <a:pt x="10362" y="3764"/>
                    <a:pt x="7350" y="0"/>
                    <a:pt x="3370" y="0"/>
                  </a:cubicBezTo>
                  <a:cubicBezTo>
                    <a:pt x="3048" y="0"/>
                    <a:pt x="2725" y="108"/>
                    <a:pt x="2402" y="215"/>
                  </a:cubicBezTo>
                  <a:cubicBezTo>
                    <a:pt x="-1685" y="1506"/>
                    <a:pt x="-286" y="8389"/>
                    <a:pt x="4554" y="11293"/>
                  </a:cubicBezTo>
                  <a:cubicBezTo>
                    <a:pt x="8856" y="13660"/>
                    <a:pt x="12513" y="10971"/>
                    <a:pt x="11114"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6" name="任意多边形: 形状 854">
              <a:extLst>
                <a:ext uri="{FF2B5EF4-FFF2-40B4-BE49-F238E27FC236}">
                  <a16:creationId xmlns:a16="http://schemas.microsoft.com/office/drawing/2014/main" xmlns="" id="{D4378C10-2663-4424-9934-747D45DFBCA8}"/>
                </a:ext>
              </a:extLst>
            </p:cNvPr>
            <p:cNvSpPr/>
            <p:nvPr/>
          </p:nvSpPr>
          <p:spPr>
            <a:xfrm>
              <a:off x="687496" y="754945"/>
              <a:ext cx="51197" cy="50661"/>
            </a:xfrm>
            <a:custGeom>
              <a:avLst/>
              <a:gdLst>
                <a:gd name="connsiteX0" fmla="*/ 11475 w 12116"/>
                <a:gd name="connsiteY0" fmla="*/ 6238 h 11989"/>
                <a:gd name="connsiteX1" fmla="*/ 2870 w 12116"/>
                <a:gd name="connsiteY1" fmla="*/ 0 h 11989"/>
                <a:gd name="connsiteX2" fmla="*/ 1472 w 12116"/>
                <a:gd name="connsiteY2" fmla="*/ 323 h 11989"/>
                <a:gd name="connsiteX3" fmla="*/ 6957 w 12116"/>
                <a:gd name="connsiteY3" fmla="*/ 11616 h 11989"/>
                <a:gd name="connsiteX4" fmla="*/ 11475 w 12116"/>
                <a:gd name="connsiteY4" fmla="*/ 6238 h 11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6" h="11989">
                  <a:moveTo>
                    <a:pt x="11475" y="6238"/>
                  </a:moveTo>
                  <a:cubicBezTo>
                    <a:pt x="10292" y="3657"/>
                    <a:pt x="6850" y="0"/>
                    <a:pt x="2870" y="0"/>
                  </a:cubicBezTo>
                  <a:cubicBezTo>
                    <a:pt x="2440" y="0"/>
                    <a:pt x="2010" y="108"/>
                    <a:pt x="1472" y="323"/>
                  </a:cubicBezTo>
                  <a:cubicBezTo>
                    <a:pt x="-2185" y="2259"/>
                    <a:pt x="1472" y="9788"/>
                    <a:pt x="6957" y="11616"/>
                  </a:cubicBezTo>
                  <a:cubicBezTo>
                    <a:pt x="11044" y="13014"/>
                    <a:pt x="13303" y="10325"/>
                    <a:pt x="11475" y="62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7" name="任意多边形: 形状 855">
              <a:extLst>
                <a:ext uri="{FF2B5EF4-FFF2-40B4-BE49-F238E27FC236}">
                  <a16:creationId xmlns:a16="http://schemas.microsoft.com/office/drawing/2014/main" xmlns="" id="{08195FFF-62C0-4182-8A9E-1D95B26512F9}"/>
                </a:ext>
              </a:extLst>
            </p:cNvPr>
            <p:cNvSpPr/>
            <p:nvPr/>
          </p:nvSpPr>
          <p:spPr>
            <a:xfrm>
              <a:off x="849362" y="744943"/>
              <a:ext cx="54362" cy="50352"/>
            </a:xfrm>
            <a:custGeom>
              <a:avLst/>
              <a:gdLst>
                <a:gd name="connsiteX0" fmla="*/ 2316 w 12865"/>
                <a:gd name="connsiteY0" fmla="*/ 0 h 11916"/>
                <a:gd name="connsiteX1" fmla="*/ 1026 w 12865"/>
                <a:gd name="connsiteY1" fmla="*/ 323 h 11916"/>
                <a:gd name="connsiteX2" fmla="*/ 8770 w 12865"/>
                <a:gd name="connsiteY2" fmla="*/ 11724 h 11916"/>
                <a:gd name="connsiteX3" fmla="*/ 11781 w 12865"/>
                <a:gd name="connsiteY3" fmla="*/ 6131 h 11916"/>
                <a:gd name="connsiteX4" fmla="*/ 2316 w 12865"/>
                <a:gd name="connsiteY4" fmla="*/ 0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 h="11916">
                  <a:moveTo>
                    <a:pt x="2316" y="0"/>
                  </a:moveTo>
                  <a:cubicBezTo>
                    <a:pt x="1886" y="0"/>
                    <a:pt x="1456" y="108"/>
                    <a:pt x="1026" y="323"/>
                  </a:cubicBezTo>
                  <a:cubicBezTo>
                    <a:pt x="-2308" y="2366"/>
                    <a:pt x="3069" y="10325"/>
                    <a:pt x="8770" y="11724"/>
                  </a:cubicBezTo>
                  <a:cubicBezTo>
                    <a:pt x="12642" y="12692"/>
                    <a:pt x="14040" y="9895"/>
                    <a:pt x="11781" y="6131"/>
                  </a:cubicBezTo>
                  <a:cubicBezTo>
                    <a:pt x="10168" y="3657"/>
                    <a:pt x="6188" y="0"/>
                    <a:pt x="23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8" name="任意多边形: 形状 856">
              <a:extLst>
                <a:ext uri="{FF2B5EF4-FFF2-40B4-BE49-F238E27FC236}">
                  <a16:creationId xmlns:a16="http://schemas.microsoft.com/office/drawing/2014/main" xmlns="" id="{76EC5611-6E56-41CA-B88A-E02153886C67}"/>
                </a:ext>
              </a:extLst>
            </p:cNvPr>
            <p:cNvSpPr/>
            <p:nvPr/>
          </p:nvSpPr>
          <p:spPr>
            <a:xfrm>
              <a:off x="1005557" y="733572"/>
              <a:ext cx="58233" cy="49744"/>
            </a:xfrm>
            <a:custGeom>
              <a:avLst/>
              <a:gdLst>
                <a:gd name="connsiteX0" fmla="*/ 738 w 13781"/>
                <a:gd name="connsiteY0" fmla="*/ 325 h 11772"/>
                <a:gd name="connsiteX1" fmla="*/ 10741 w 13781"/>
                <a:gd name="connsiteY1" fmla="*/ 11726 h 11772"/>
                <a:gd name="connsiteX2" fmla="*/ 12032 w 13781"/>
                <a:gd name="connsiteY2" fmla="*/ 6026 h 11772"/>
                <a:gd name="connsiteX3" fmla="*/ 1921 w 13781"/>
                <a:gd name="connsiteY3" fmla="*/ 2 h 11772"/>
                <a:gd name="connsiteX4" fmla="*/ 738 w 13781"/>
                <a:gd name="connsiteY4" fmla="*/ 325 h 11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1" h="11772">
                  <a:moveTo>
                    <a:pt x="738" y="325"/>
                  </a:moveTo>
                  <a:cubicBezTo>
                    <a:pt x="-2381" y="2476"/>
                    <a:pt x="5040" y="10866"/>
                    <a:pt x="10741" y="11726"/>
                  </a:cubicBezTo>
                  <a:cubicBezTo>
                    <a:pt x="14183" y="12156"/>
                    <a:pt x="14828" y="9575"/>
                    <a:pt x="12032" y="6026"/>
                  </a:cubicBezTo>
                  <a:cubicBezTo>
                    <a:pt x="10096" y="3444"/>
                    <a:pt x="5578" y="-105"/>
                    <a:pt x="1921" y="2"/>
                  </a:cubicBezTo>
                  <a:cubicBezTo>
                    <a:pt x="1491" y="2"/>
                    <a:pt x="1061" y="110"/>
                    <a:pt x="738"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9" name="任意多边形: 形状 857">
              <a:extLst>
                <a:ext uri="{FF2B5EF4-FFF2-40B4-BE49-F238E27FC236}">
                  <a16:creationId xmlns:a16="http://schemas.microsoft.com/office/drawing/2014/main" xmlns="" id="{65BCD902-FFBF-485D-985D-B0881FF233DA}"/>
                </a:ext>
              </a:extLst>
            </p:cNvPr>
            <p:cNvSpPr/>
            <p:nvPr/>
          </p:nvSpPr>
          <p:spPr>
            <a:xfrm>
              <a:off x="1150115" y="720849"/>
              <a:ext cx="60494" cy="49562"/>
            </a:xfrm>
            <a:custGeom>
              <a:avLst/>
              <a:gdLst>
                <a:gd name="connsiteX0" fmla="*/ 1377 w 14316"/>
                <a:gd name="connsiteY0" fmla="*/ 2 h 11729"/>
                <a:gd name="connsiteX1" fmla="*/ 409 w 14316"/>
                <a:gd name="connsiteY1" fmla="*/ 433 h 11729"/>
                <a:gd name="connsiteX2" fmla="*/ 12347 w 14316"/>
                <a:gd name="connsiteY2" fmla="*/ 11726 h 11729"/>
                <a:gd name="connsiteX3" fmla="*/ 11917 w 14316"/>
                <a:gd name="connsiteY3" fmla="*/ 6026 h 11729"/>
                <a:gd name="connsiteX4" fmla="*/ 1377 w 14316"/>
                <a:gd name="connsiteY4" fmla="*/ 2 h 11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6" h="11729">
                  <a:moveTo>
                    <a:pt x="1377" y="2"/>
                  </a:moveTo>
                  <a:cubicBezTo>
                    <a:pt x="1054" y="110"/>
                    <a:pt x="624" y="110"/>
                    <a:pt x="409" y="433"/>
                  </a:cubicBezTo>
                  <a:cubicBezTo>
                    <a:pt x="-2065" y="2691"/>
                    <a:pt x="7292" y="11618"/>
                    <a:pt x="12347" y="11726"/>
                  </a:cubicBezTo>
                  <a:cubicBezTo>
                    <a:pt x="15144" y="11834"/>
                    <a:pt x="14929" y="9252"/>
                    <a:pt x="11917" y="6026"/>
                  </a:cubicBezTo>
                  <a:cubicBezTo>
                    <a:pt x="9658" y="3444"/>
                    <a:pt x="4818" y="-105"/>
                    <a:pt x="1377"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0" name="任意多边形: 形状 858">
              <a:extLst>
                <a:ext uri="{FF2B5EF4-FFF2-40B4-BE49-F238E27FC236}">
                  <a16:creationId xmlns:a16="http://schemas.microsoft.com/office/drawing/2014/main" xmlns="" id="{6637E863-E443-4E86-A2BB-77F8A4327259}"/>
                </a:ext>
              </a:extLst>
            </p:cNvPr>
            <p:cNvSpPr/>
            <p:nvPr/>
          </p:nvSpPr>
          <p:spPr>
            <a:xfrm>
              <a:off x="1280018" y="707213"/>
              <a:ext cx="63785" cy="48654"/>
            </a:xfrm>
            <a:custGeom>
              <a:avLst/>
              <a:gdLst>
                <a:gd name="connsiteX0" fmla="*/ 213 w 15095"/>
                <a:gd name="connsiteY0" fmla="*/ 325 h 11514"/>
                <a:gd name="connsiteX1" fmla="*/ 13550 w 15095"/>
                <a:gd name="connsiteY1" fmla="*/ 11511 h 11514"/>
                <a:gd name="connsiteX2" fmla="*/ 12044 w 15095"/>
                <a:gd name="connsiteY2" fmla="*/ 5810 h 11514"/>
                <a:gd name="connsiteX3" fmla="*/ 12044 w 15095"/>
                <a:gd name="connsiteY3" fmla="*/ 5810 h 11514"/>
                <a:gd name="connsiteX4" fmla="*/ 1181 w 15095"/>
                <a:gd name="connsiteY4" fmla="*/ 2 h 11514"/>
                <a:gd name="connsiteX5" fmla="*/ 213 w 15095"/>
                <a:gd name="connsiteY5" fmla="*/ 325 h 1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95" h="11514">
                  <a:moveTo>
                    <a:pt x="213" y="325"/>
                  </a:moveTo>
                  <a:cubicBezTo>
                    <a:pt x="-1616" y="2584"/>
                    <a:pt x="8817" y="11296"/>
                    <a:pt x="13550" y="11511"/>
                  </a:cubicBezTo>
                  <a:cubicBezTo>
                    <a:pt x="16131" y="11618"/>
                    <a:pt x="15378" y="9037"/>
                    <a:pt x="12044" y="5810"/>
                  </a:cubicBezTo>
                  <a:lnTo>
                    <a:pt x="12044" y="5810"/>
                  </a:lnTo>
                  <a:cubicBezTo>
                    <a:pt x="9355" y="3337"/>
                    <a:pt x="4300" y="-105"/>
                    <a:pt x="1181" y="2"/>
                  </a:cubicBezTo>
                  <a:cubicBezTo>
                    <a:pt x="750" y="2"/>
                    <a:pt x="428" y="110"/>
                    <a:pt x="213"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6" name="任意多边形: 形状 859">
              <a:extLst>
                <a:ext uri="{FF2B5EF4-FFF2-40B4-BE49-F238E27FC236}">
                  <a16:creationId xmlns:a16="http://schemas.microsoft.com/office/drawing/2014/main" xmlns="" id="{91502151-0FE1-49BF-8DAD-B8A247CC0F45}"/>
                </a:ext>
              </a:extLst>
            </p:cNvPr>
            <p:cNvSpPr/>
            <p:nvPr/>
          </p:nvSpPr>
          <p:spPr>
            <a:xfrm>
              <a:off x="1395107" y="692669"/>
              <a:ext cx="66262" cy="48282"/>
            </a:xfrm>
            <a:custGeom>
              <a:avLst/>
              <a:gdLst>
                <a:gd name="connsiteX0" fmla="*/ 11911 w 15681"/>
                <a:gd name="connsiteY0" fmla="*/ 5703 h 11426"/>
                <a:gd name="connsiteX1" fmla="*/ 725 w 15681"/>
                <a:gd name="connsiteY1" fmla="*/ 3 h 11426"/>
                <a:gd name="connsiteX2" fmla="*/ 80 w 15681"/>
                <a:gd name="connsiteY2" fmla="*/ 433 h 11426"/>
                <a:gd name="connsiteX3" fmla="*/ 14923 w 15681"/>
                <a:gd name="connsiteY3" fmla="*/ 11404 h 11426"/>
                <a:gd name="connsiteX4" fmla="*/ 11911 w 15681"/>
                <a:gd name="connsiteY4" fmla="*/ 5703 h 1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1" h="11426">
                  <a:moveTo>
                    <a:pt x="11911" y="5703"/>
                  </a:moveTo>
                  <a:cubicBezTo>
                    <a:pt x="8469" y="2907"/>
                    <a:pt x="3307" y="-105"/>
                    <a:pt x="725" y="3"/>
                  </a:cubicBezTo>
                  <a:cubicBezTo>
                    <a:pt x="510" y="110"/>
                    <a:pt x="188" y="110"/>
                    <a:pt x="80" y="433"/>
                  </a:cubicBezTo>
                  <a:cubicBezTo>
                    <a:pt x="-1103" y="2799"/>
                    <a:pt x="11158" y="11941"/>
                    <a:pt x="14923" y="11404"/>
                  </a:cubicBezTo>
                  <a:cubicBezTo>
                    <a:pt x="16644" y="11081"/>
                    <a:pt x="15353" y="8607"/>
                    <a:pt x="11911"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7" name="任意多边形: 形状 860">
              <a:extLst>
                <a:ext uri="{FF2B5EF4-FFF2-40B4-BE49-F238E27FC236}">
                  <a16:creationId xmlns:a16="http://schemas.microsoft.com/office/drawing/2014/main" xmlns="" id="{0B07B582-0828-4B21-AC87-51D396505E0B}"/>
                </a:ext>
              </a:extLst>
            </p:cNvPr>
            <p:cNvSpPr/>
            <p:nvPr/>
          </p:nvSpPr>
          <p:spPr>
            <a:xfrm>
              <a:off x="1495402" y="677186"/>
              <a:ext cx="69072" cy="47437"/>
            </a:xfrm>
            <a:custGeom>
              <a:avLst/>
              <a:gdLst>
                <a:gd name="connsiteX0" fmla="*/ 11838 w 16346"/>
                <a:gd name="connsiteY0" fmla="*/ 5603 h 11226"/>
                <a:gd name="connsiteX1" fmla="*/ 11838 w 16346"/>
                <a:gd name="connsiteY1" fmla="*/ 5603 h 11226"/>
                <a:gd name="connsiteX2" fmla="*/ 545 w 16346"/>
                <a:gd name="connsiteY2" fmla="*/ 10 h 11226"/>
                <a:gd name="connsiteX3" fmla="*/ 115 w 16346"/>
                <a:gd name="connsiteY3" fmla="*/ 225 h 11226"/>
                <a:gd name="connsiteX4" fmla="*/ 15818 w 16346"/>
                <a:gd name="connsiteY4" fmla="*/ 11196 h 11226"/>
                <a:gd name="connsiteX5" fmla="*/ 11838 w 16346"/>
                <a:gd name="connsiteY5" fmla="*/ 5603 h 1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46" h="11226">
                  <a:moveTo>
                    <a:pt x="11838" y="5603"/>
                  </a:moveTo>
                  <a:lnTo>
                    <a:pt x="11838" y="5603"/>
                  </a:lnTo>
                  <a:cubicBezTo>
                    <a:pt x="8612" y="3129"/>
                    <a:pt x="3019" y="-205"/>
                    <a:pt x="545" y="10"/>
                  </a:cubicBezTo>
                  <a:cubicBezTo>
                    <a:pt x="437" y="10"/>
                    <a:pt x="222" y="117"/>
                    <a:pt x="115" y="225"/>
                  </a:cubicBezTo>
                  <a:cubicBezTo>
                    <a:pt x="-1391" y="2161"/>
                    <a:pt x="12376" y="11841"/>
                    <a:pt x="15818" y="11196"/>
                  </a:cubicBezTo>
                  <a:cubicBezTo>
                    <a:pt x="17324" y="10981"/>
                    <a:pt x="15495" y="8507"/>
                    <a:pt x="11838" y="56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8" name="任意多边形: 形状 861">
              <a:extLst>
                <a:ext uri="{FF2B5EF4-FFF2-40B4-BE49-F238E27FC236}">
                  <a16:creationId xmlns:a16="http://schemas.microsoft.com/office/drawing/2014/main" xmlns="" id="{6040BAF5-4F5F-456B-A0DB-A56A28D74178}"/>
                </a:ext>
              </a:extLst>
            </p:cNvPr>
            <p:cNvSpPr/>
            <p:nvPr/>
          </p:nvSpPr>
          <p:spPr>
            <a:xfrm>
              <a:off x="1580269" y="661762"/>
              <a:ext cx="71510" cy="46499"/>
            </a:xfrm>
            <a:custGeom>
              <a:avLst/>
              <a:gdLst>
                <a:gd name="connsiteX0" fmla="*/ 11652 w 16923"/>
                <a:gd name="connsiteY0" fmla="*/ 5488 h 11004"/>
                <a:gd name="connsiteX1" fmla="*/ 359 w 16923"/>
                <a:gd name="connsiteY1" fmla="*/ 3 h 11004"/>
                <a:gd name="connsiteX2" fmla="*/ 36 w 16923"/>
                <a:gd name="connsiteY2" fmla="*/ 218 h 11004"/>
                <a:gd name="connsiteX3" fmla="*/ 16600 w 16923"/>
                <a:gd name="connsiteY3" fmla="*/ 10974 h 11004"/>
                <a:gd name="connsiteX4" fmla="*/ 11652 w 16923"/>
                <a:gd name="connsiteY4" fmla="*/ 5488 h 11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3" h="11004">
                  <a:moveTo>
                    <a:pt x="11652" y="5488"/>
                  </a:moveTo>
                  <a:cubicBezTo>
                    <a:pt x="7673" y="2692"/>
                    <a:pt x="2295" y="-105"/>
                    <a:pt x="359" y="3"/>
                  </a:cubicBezTo>
                  <a:cubicBezTo>
                    <a:pt x="251" y="3"/>
                    <a:pt x="144" y="111"/>
                    <a:pt x="36" y="218"/>
                  </a:cubicBezTo>
                  <a:cubicBezTo>
                    <a:pt x="-824" y="2047"/>
                    <a:pt x="13911" y="11619"/>
                    <a:pt x="16600" y="10974"/>
                  </a:cubicBezTo>
                  <a:cubicBezTo>
                    <a:pt x="17783" y="10651"/>
                    <a:pt x="15632" y="8285"/>
                    <a:pt x="11652" y="54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9" name="任意多边形: 形状 862">
              <a:extLst>
                <a:ext uri="{FF2B5EF4-FFF2-40B4-BE49-F238E27FC236}">
                  <a16:creationId xmlns:a16="http://schemas.microsoft.com/office/drawing/2014/main" xmlns="" id="{BBD3F86E-60B6-424C-8D73-30CE75F6B973}"/>
                </a:ext>
              </a:extLst>
            </p:cNvPr>
            <p:cNvSpPr/>
            <p:nvPr/>
          </p:nvSpPr>
          <p:spPr>
            <a:xfrm>
              <a:off x="1649243" y="645363"/>
              <a:ext cx="73407" cy="46072"/>
            </a:xfrm>
            <a:custGeom>
              <a:avLst/>
              <a:gdLst>
                <a:gd name="connsiteX0" fmla="*/ 62 w 17372"/>
                <a:gd name="connsiteY0" fmla="*/ 119 h 10903"/>
                <a:gd name="connsiteX1" fmla="*/ 17163 w 17372"/>
                <a:gd name="connsiteY1" fmla="*/ 10874 h 10903"/>
                <a:gd name="connsiteX2" fmla="*/ 11462 w 17372"/>
                <a:gd name="connsiteY2" fmla="*/ 5389 h 10903"/>
                <a:gd name="connsiteX3" fmla="*/ 169 w 17372"/>
                <a:gd name="connsiteY3" fmla="*/ 11 h 10903"/>
                <a:gd name="connsiteX4" fmla="*/ 62 w 17372"/>
                <a:gd name="connsiteY4" fmla="*/ 119 h 10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72" h="10903">
                  <a:moveTo>
                    <a:pt x="62" y="119"/>
                  </a:moveTo>
                  <a:cubicBezTo>
                    <a:pt x="-1122" y="1409"/>
                    <a:pt x="15119" y="11520"/>
                    <a:pt x="17163" y="10874"/>
                  </a:cubicBezTo>
                  <a:cubicBezTo>
                    <a:pt x="18131" y="10552"/>
                    <a:pt x="15657" y="8185"/>
                    <a:pt x="11462" y="5389"/>
                  </a:cubicBezTo>
                  <a:cubicBezTo>
                    <a:pt x="7268" y="2700"/>
                    <a:pt x="1782" y="-204"/>
                    <a:pt x="169" y="11"/>
                  </a:cubicBezTo>
                  <a:cubicBezTo>
                    <a:pt x="169" y="119"/>
                    <a:pt x="169" y="119"/>
                    <a:pt x="62" y="1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0" name="任意多边形: 形状 863">
              <a:extLst>
                <a:ext uri="{FF2B5EF4-FFF2-40B4-BE49-F238E27FC236}">
                  <a16:creationId xmlns:a16="http://schemas.microsoft.com/office/drawing/2014/main" xmlns="" id="{5263BB45-6ACC-47C6-984E-F9534B90E0FD}"/>
                </a:ext>
              </a:extLst>
            </p:cNvPr>
            <p:cNvSpPr/>
            <p:nvPr/>
          </p:nvSpPr>
          <p:spPr>
            <a:xfrm>
              <a:off x="1703132" y="629001"/>
              <a:ext cx="74996" cy="44872"/>
            </a:xfrm>
            <a:custGeom>
              <a:avLst/>
              <a:gdLst>
                <a:gd name="connsiteX0" fmla="*/ 17747 w 17748"/>
                <a:gd name="connsiteY0" fmla="*/ 10552 h 10619"/>
                <a:gd name="connsiteX1" fmla="*/ 11186 w 17748"/>
                <a:gd name="connsiteY1" fmla="*/ 5282 h 10619"/>
                <a:gd name="connsiteX2" fmla="*/ 108 w 17748"/>
                <a:gd name="connsiteY2" fmla="*/ 12 h 10619"/>
                <a:gd name="connsiteX3" fmla="*/ 1 w 17748"/>
                <a:gd name="connsiteY3" fmla="*/ 119 h 10619"/>
                <a:gd name="connsiteX4" fmla="*/ 17747 w 17748"/>
                <a:gd name="connsiteY4" fmla="*/ 10552 h 10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8" h="10619">
                  <a:moveTo>
                    <a:pt x="17747" y="10552"/>
                  </a:moveTo>
                  <a:cubicBezTo>
                    <a:pt x="17855" y="9477"/>
                    <a:pt x="11832" y="5712"/>
                    <a:pt x="11186" y="5282"/>
                  </a:cubicBezTo>
                  <a:cubicBezTo>
                    <a:pt x="6884" y="2593"/>
                    <a:pt x="1399" y="-203"/>
                    <a:pt x="108" y="12"/>
                  </a:cubicBezTo>
                  <a:cubicBezTo>
                    <a:pt x="108" y="12"/>
                    <a:pt x="1" y="119"/>
                    <a:pt x="1" y="119"/>
                  </a:cubicBezTo>
                  <a:cubicBezTo>
                    <a:pt x="-107" y="1733"/>
                    <a:pt x="16457" y="11520"/>
                    <a:pt x="17747" y="105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1" name="任意多边形: 形状 864">
              <a:extLst>
                <a:ext uri="{FF2B5EF4-FFF2-40B4-BE49-F238E27FC236}">
                  <a16:creationId xmlns:a16="http://schemas.microsoft.com/office/drawing/2014/main" xmlns="" id="{70621380-E6AF-4ADC-A12D-6E7FFFA78F21}"/>
                </a:ext>
              </a:extLst>
            </p:cNvPr>
            <p:cNvSpPr/>
            <p:nvPr/>
          </p:nvSpPr>
          <p:spPr>
            <a:xfrm>
              <a:off x="1739946" y="612640"/>
              <a:ext cx="76238" cy="44166"/>
            </a:xfrm>
            <a:custGeom>
              <a:avLst/>
              <a:gdLst>
                <a:gd name="connsiteX0" fmla="*/ 17962 w 18042"/>
                <a:gd name="connsiteY0" fmla="*/ 10445 h 10452"/>
                <a:gd name="connsiteX1" fmla="*/ 17962 w 18042"/>
                <a:gd name="connsiteY1" fmla="*/ 10445 h 10452"/>
                <a:gd name="connsiteX2" fmla="*/ 10756 w 18042"/>
                <a:gd name="connsiteY2" fmla="*/ 5174 h 10452"/>
                <a:gd name="connsiteX3" fmla="*/ 10756 w 18042"/>
                <a:gd name="connsiteY3" fmla="*/ 5174 h 10452"/>
                <a:gd name="connsiteX4" fmla="*/ 0 w 18042"/>
                <a:gd name="connsiteY4" fmla="*/ 12 h 10452"/>
                <a:gd name="connsiteX5" fmla="*/ 0 w 18042"/>
                <a:gd name="connsiteY5" fmla="*/ 119 h 10452"/>
                <a:gd name="connsiteX6" fmla="*/ 17962 w 18042"/>
                <a:gd name="connsiteY6" fmla="*/ 10445 h 1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42" h="10452">
                  <a:moveTo>
                    <a:pt x="17962" y="10445"/>
                  </a:moveTo>
                  <a:cubicBezTo>
                    <a:pt x="18069" y="10445"/>
                    <a:pt x="18069" y="10445"/>
                    <a:pt x="17962" y="10445"/>
                  </a:cubicBezTo>
                  <a:cubicBezTo>
                    <a:pt x="17747" y="9477"/>
                    <a:pt x="13982" y="7003"/>
                    <a:pt x="10756" y="5174"/>
                  </a:cubicBezTo>
                  <a:lnTo>
                    <a:pt x="10756" y="5174"/>
                  </a:lnTo>
                  <a:cubicBezTo>
                    <a:pt x="6346" y="2593"/>
                    <a:pt x="968" y="-203"/>
                    <a:pt x="0" y="12"/>
                  </a:cubicBezTo>
                  <a:cubicBezTo>
                    <a:pt x="0" y="12"/>
                    <a:pt x="0" y="119"/>
                    <a:pt x="0" y="119"/>
                  </a:cubicBezTo>
                  <a:cubicBezTo>
                    <a:pt x="538" y="1625"/>
                    <a:pt x="16456" y="10767"/>
                    <a:pt x="17962" y="104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2" name="任意多边形: 形状 865">
              <a:extLst>
                <a:ext uri="{FF2B5EF4-FFF2-40B4-BE49-F238E27FC236}">
                  <a16:creationId xmlns:a16="http://schemas.microsoft.com/office/drawing/2014/main" xmlns="" id="{D4402E1D-B63A-452A-AE99-49ACE0695E02}"/>
                </a:ext>
              </a:extLst>
            </p:cNvPr>
            <p:cNvSpPr/>
            <p:nvPr/>
          </p:nvSpPr>
          <p:spPr>
            <a:xfrm>
              <a:off x="1759945" y="595873"/>
              <a:ext cx="77261" cy="43629"/>
            </a:xfrm>
            <a:custGeom>
              <a:avLst/>
              <a:gdLst>
                <a:gd name="connsiteX0" fmla="*/ 18284 w 18284"/>
                <a:gd name="connsiteY0" fmla="*/ 10218 h 10325"/>
                <a:gd name="connsiteX1" fmla="*/ 10433 w 18284"/>
                <a:gd name="connsiteY1" fmla="*/ 5055 h 10325"/>
                <a:gd name="connsiteX2" fmla="*/ 10433 w 18284"/>
                <a:gd name="connsiteY2" fmla="*/ 5055 h 10325"/>
                <a:gd name="connsiteX3" fmla="*/ 0 w 18284"/>
                <a:gd name="connsiteY3" fmla="*/ 0 h 10325"/>
                <a:gd name="connsiteX4" fmla="*/ 18177 w 18284"/>
                <a:gd name="connsiteY4" fmla="*/ 10325 h 10325"/>
                <a:gd name="connsiteX5" fmla="*/ 18284 w 18284"/>
                <a:gd name="connsiteY5" fmla="*/ 10218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10325">
                  <a:moveTo>
                    <a:pt x="18284" y="10218"/>
                  </a:moveTo>
                  <a:cubicBezTo>
                    <a:pt x="17639" y="9357"/>
                    <a:pt x="13014" y="6561"/>
                    <a:pt x="10433" y="5055"/>
                  </a:cubicBezTo>
                  <a:lnTo>
                    <a:pt x="10433" y="5055"/>
                  </a:lnTo>
                  <a:cubicBezTo>
                    <a:pt x="8174" y="3764"/>
                    <a:pt x="1291" y="0"/>
                    <a:pt x="0" y="0"/>
                  </a:cubicBezTo>
                  <a:cubicBezTo>
                    <a:pt x="107" y="968"/>
                    <a:pt x="16026" y="10003"/>
                    <a:pt x="18177" y="10325"/>
                  </a:cubicBezTo>
                  <a:cubicBezTo>
                    <a:pt x="18284" y="10325"/>
                    <a:pt x="18284" y="10325"/>
                    <a:pt x="18284"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3" name="任意多边形: 形状 866">
              <a:extLst>
                <a:ext uri="{FF2B5EF4-FFF2-40B4-BE49-F238E27FC236}">
                  <a16:creationId xmlns:a16="http://schemas.microsoft.com/office/drawing/2014/main" xmlns="" id="{950AEA6F-03AF-49FC-8970-E9AF3E62E359}"/>
                </a:ext>
              </a:extLst>
            </p:cNvPr>
            <p:cNvSpPr/>
            <p:nvPr/>
          </p:nvSpPr>
          <p:spPr>
            <a:xfrm>
              <a:off x="1763579" y="579967"/>
              <a:ext cx="77261" cy="42721"/>
            </a:xfrm>
            <a:custGeom>
              <a:avLst/>
              <a:gdLst>
                <a:gd name="connsiteX0" fmla="*/ 0 w 18284"/>
                <a:gd name="connsiteY0" fmla="*/ 0 h 10110"/>
                <a:gd name="connsiteX1" fmla="*/ 18285 w 18284"/>
                <a:gd name="connsiteY1" fmla="*/ 10110 h 10110"/>
                <a:gd name="connsiteX2" fmla="*/ 9895 w 18284"/>
                <a:gd name="connsiteY2" fmla="*/ 5055 h 10110"/>
                <a:gd name="connsiteX3" fmla="*/ 0 w 18284"/>
                <a:gd name="connsiteY3" fmla="*/ 0 h 10110"/>
              </a:gdLst>
              <a:ahLst/>
              <a:cxnLst>
                <a:cxn ang="0">
                  <a:pos x="connsiteX0" y="connsiteY0"/>
                </a:cxn>
                <a:cxn ang="0">
                  <a:pos x="connsiteX1" y="connsiteY1"/>
                </a:cxn>
                <a:cxn ang="0">
                  <a:pos x="connsiteX2" y="connsiteY2"/>
                </a:cxn>
                <a:cxn ang="0">
                  <a:pos x="connsiteX3" y="connsiteY3"/>
                </a:cxn>
              </a:cxnLst>
              <a:rect l="l" t="t" r="r" b="b"/>
              <a:pathLst>
                <a:path w="18284" h="10110">
                  <a:moveTo>
                    <a:pt x="0" y="0"/>
                  </a:moveTo>
                  <a:cubicBezTo>
                    <a:pt x="108" y="108"/>
                    <a:pt x="16886" y="10110"/>
                    <a:pt x="18285" y="10110"/>
                  </a:cubicBezTo>
                  <a:cubicBezTo>
                    <a:pt x="17854" y="9572"/>
                    <a:pt x="13660" y="7099"/>
                    <a:pt x="9895" y="5055"/>
                  </a:cubicBezTo>
                  <a:cubicBezTo>
                    <a:pt x="6991" y="3334"/>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4" name="任意多边形: 形状 867">
              <a:extLst>
                <a:ext uri="{FF2B5EF4-FFF2-40B4-BE49-F238E27FC236}">
                  <a16:creationId xmlns:a16="http://schemas.microsoft.com/office/drawing/2014/main" xmlns="" id="{8EFB86A6-6B14-4B6B-8E03-2C795059AC86}"/>
                </a:ext>
              </a:extLst>
            </p:cNvPr>
            <p:cNvSpPr/>
            <p:nvPr/>
          </p:nvSpPr>
          <p:spPr>
            <a:xfrm>
              <a:off x="1749948" y="564058"/>
              <a:ext cx="76352" cy="41812"/>
            </a:xfrm>
            <a:custGeom>
              <a:avLst/>
              <a:gdLst>
                <a:gd name="connsiteX0" fmla="*/ 9250 w 18069"/>
                <a:gd name="connsiteY0" fmla="*/ 4840 h 9895"/>
                <a:gd name="connsiteX1" fmla="*/ 0 w 18069"/>
                <a:gd name="connsiteY1" fmla="*/ 0 h 9895"/>
                <a:gd name="connsiteX2" fmla="*/ 18069 w 18069"/>
                <a:gd name="connsiteY2" fmla="*/ 9895 h 9895"/>
                <a:gd name="connsiteX3" fmla="*/ 9250 w 18069"/>
                <a:gd name="connsiteY3" fmla="*/ 4840 h 9895"/>
              </a:gdLst>
              <a:ahLst/>
              <a:cxnLst>
                <a:cxn ang="0">
                  <a:pos x="connsiteX0" y="connsiteY0"/>
                </a:cxn>
                <a:cxn ang="0">
                  <a:pos x="connsiteX1" y="connsiteY1"/>
                </a:cxn>
                <a:cxn ang="0">
                  <a:pos x="connsiteX2" y="connsiteY2"/>
                </a:cxn>
                <a:cxn ang="0">
                  <a:pos x="connsiteX3" y="connsiteY3"/>
                </a:cxn>
              </a:cxnLst>
              <a:rect l="l" t="t" r="r" b="b"/>
              <a:pathLst>
                <a:path w="18069" h="9895">
                  <a:moveTo>
                    <a:pt x="9250" y="4840"/>
                  </a:moveTo>
                  <a:cubicBezTo>
                    <a:pt x="6346" y="3227"/>
                    <a:pt x="753" y="215"/>
                    <a:pt x="0" y="0"/>
                  </a:cubicBezTo>
                  <a:cubicBezTo>
                    <a:pt x="107" y="108"/>
                    <a:pt x="17316" y="9572"/>
                    <a:pt x="18069" y="9895"/>
                  </a:cubicBezTo>
                  <a:cubicBezTo>
                    <a:pt x="17424" y="9357"/>
                    <a:pt x="13552" y="7206"/>
                    <a:pt x="9250" y="48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5" name="任意多边形: 形状 884">
              <a:extLst>
                <a:ext uri="{FF2B5EF4-FFF2-40B4-BE49-F238E27FC236}">
                  <a16:creationId xmlns:a16="http://schemas.microsoft.com/office/drawing/2014/main" xmlns="" id="{25964B46-6032-41EE-ADEA-0FCDF46AA8EB}"/>
                </a:ext>
              </a:extLst>
            </p:cNvPr>
            <p:cNvSpPr/>
            <p:nvPr/>
          </p:nvSpPr>
          <p:spPr>
            <a:xfrm>
              <a:off x="86738" y="895379"/>
              <a:ext cx="48945" cy="55850"/>
            </a:xfrm>
            <a:custGeom>
              <a:avLst/>
              <a:gdLst>
                <a:gd name="connsiteX0" fmla="*/ 11565 w 11583"/>
                <a:gd name="connsiteY0" fmla="*/ 7099 h 13217"/>
                <a:gd name="connsiteX1" fmla="*/ 11565 w 11583"/>
                <a:gd name="connsiteY1" fmla="*/ 7099 h 13217"/>
                <a:gd name="connsiteX2" fmla="*/ 5864 w 11583"/>
                <a:gd name="connsiteY2" fmla="*/ 0 h 13217"/>
                <a:gd name="connsiteX3" fmla="*/ 1562 w 11583"/>
                <a:gd name="connsiteY3" fmla="*/ 11293 h 13217"/>
                <a:gd name="connsiteX4" fmla="*/ 11565 w 11583"/>
                <a:gd name="connsiteY4" fmla="*/ 7099 h 13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3" h="13217">
                  <a:moveTo>
                    <a:pt x="11565" y="7099"/>
                  </a:moveTo>
                  <a:lnTo>
                    <a:pt x="11565" y="7099"/>
                  </a:lnTo>
                  <a:cubicBezTo>
                    <a:pt x="11780" y="4195"/>
                    <a:pt x="10166" y="108"/>
                    <a:pt x="5864" y="0"/>
                  </a:cubicBezTo>
                  <a:cubicBezTo>
                    <a:pt x="271" y="430"/>
                    <a:pt x="-1665" y="7636"/>
                    <a:pt x="1562" y="11293"/>
                  </a:cubicBezTo>
                  <a:cubicBezTo>
                    <a:pt x="5004" y="15273"/>
                    <a:pt x="11027" y="12692"/>
                    <a:pt x="11565" y="709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6" name="任意多边形: 形状 885">
              <a:extLst>
                <a:ext uri="{FF2B5EF4-FFF2-40B4-BE49-F238E27FC236}">
                  <a16:creationId xmlns:a16="http://schemas.microsoft.com/office/drawing/2014/main" xmlns="" id="{D1C81AD7-05ED-4033-9A7F-7DA1E2A1AC86}"/>
                </a:ext>
              </a:extLst>
            </p:cNvPr>
            <p:cNvSpPr/>
            <p:nvPr/>
          </p:nvSpPr>
          <p:spPr>
            <a:xfrm>
              <a:off x="274232" y="891289"/>
              <a:ext cx="49135" cy="55727"/>
            </a:xfrm>
            <a:custGeom>
              <a:avLst/>
              <a:gdLst>
                <a:gd name="connsiteX0" fmla="*/ 11614 w 11628"/>
                <a:gd name="connsiteY0" fmla="*/ 6991 h 13188"/>
                <a:gd name="connsiteX1" fmla="*/ 4946 w 11628"/>
                <a:gd name="connsiteY1" fmla="*/ 0 h 13188"/>
                <a:gd name="connsiteX2" fmla="*/ 4408 w 11628"/>
                <a:gd name="connsiteY2" fmla="*/ 0 h 13188"/>
                <a:gd name="connsiteX3" fmla="*/ 2687 w 11628"/>
                <a:gd name="connsiteY3" fmla="*/ 11724 h 13188"/>
                <a:gd name="connsiteX4" fmla="*/ 11614 w 11628"/>
                <a:gd name="connsiteY4" fmla="*/ 6991 h 1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8" h="13188">
                  <a:moveTo>
                    <a:pt x="11614" y="6991"/>
                  </a:moveTo>
                  <a:cubicBezTo>
                    <a:pt x="11506" y="4195"/>
                    <a:pt x="9248" y="108"/>
                    <a:pt x="4946" y="0"/>
                  </a:cubicBezTo>
                  <a:cubicBezTo>
                    <a:pt x="4730" y="0"/>
                    <a:pt x="4515" y="0"/>
                    <a:pt x="4408" y="0"/>
                  </a:cubicBezTo>
                  <a:cubicBezTo>
                    <a:pt x="-540" y="753"/>
                    <a:pt x="-1615" y="8174"/>
                    <a:pt x="2687" y="11724"/>
                  </a:cubicBezTo>
                  <a:cubicBezTo>
                    <a:pt x="6666" y="15058"/>
                    <a:pt x="11937" y="12369"/>
                    <a:pt x="11614" y="6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7" name="任意多边形: 形状 886">
              <a:extLst>
                <a:ext uri="{FF2B5EF4-FFF2-40B4-BE49-F238E27FC236}">
                  <a16:creationId xmlns:a16="http://schemas.microsoft.com/office/drawing/2014/main" xmlns="" id="{BB4834C2-44C1-4CCA-99C0-F04AE17BAEFC}"/>
                </a:ext>
              </a:extLst>
            </p:cNvPr>
            <p:cNvSpPr/>
            <p:nvPr/>
          </p:nvSpPr>
          <p:spPr>
            <a:xfrm>
              <a:off x="460674" y="884473"/>
              <a:ext cx="50864" cy="56082"/>
            </a:xfrm>
            <a:custGeom>
              <a:avLst/>
              <a:gdLst>
                <a:gd name="connsiteX0" fmla="*/ 3523 w 12037"/>
                <a:gd name="connsiteY0" fmla="*/ 11831 h 13272"/>
                <a:gd name="connsiteX1" fmla="*/ 11912 w 12037"/>
                <a:gd name="connsiteY1" fmla="*/ 6991 h 13272"/>
                <a:gd name="connsiteX2" fmla="*/ 4276 w 12037"/>
                <a:gd name="connsiteY2" fmla="*/ 0 h 13272"/>
                <a:gd name="connsiteX3" fmla="*/ 3738 w 12037"/>
                <a:gd name="connsiteY3" fmla="*/ 108 h 13272"/>
                <a:gd name="connsiteX4" fmla="*/ 3523 w 12037"/>
                <a:gd name="connsiteY4" fmla="*/ 11831 h 13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7" h="13272">
                  <a:moveTo>
                    <a:pt x="3523" y="11831"/>
                  </a:moveTo>
                  <a:cubicBezTo>
                    <a:pt x="8040" y="15165"/>
                    <a:pt x="12880" y="12369"/>
                    <a:pt x="11912" y="6991"/>
                  </a:cubicBezTo>
                  <a:cubicBezTo>
                    <a:pt x="11374" y="4195"/>
                    <a:pt x="8686" y="108"/>
                    <a:pt x="4276" y="0"/>
                  </a:cubicBezTo>
                  <a:cubicBezTo>
                    <a:pt x="4061" y="0"/>
                    <a:pt x="3846" y="0"/>
                    <a:pt x="3738" y="108"/>
                  </a:cubicBezTo>
                  <a:cubicBezTo>
                    <a:pt x="-1210" y="968"/>
                    <a:pt x="-1210" y="8389"/>
                    <a:pt x="3523"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8" name="任意多边形: 形状 887">
              <a:extLst>
                <a:ext uri="{FF2B5EF4-FFF2-40B4-BE49-F238E27FC236}">
                  <a16:creationId xmlns:a16="http://schemas.microsoft.com/office/drawing/2014/main" xmlns="" id="{F7264344-407E-46CF-8585-4326CEAF9266}"/>
                </a:ext>
              </a:extLst>
            </p:cNvPr>
            <p:cNvSpPr/>
            <p:nvPr/>
          </p:nvSpPr>
          <p:spPr>
            <a:xfrm>
              <a:off x="644911" y="876748"/>
              <a:ext cx="53103" cy="55681"/>
            </a:xfrm>
            <a:custGeom>
              <a:avLst/>
              <a:gdLst>
                <a:gd name="connsiteX0" fmla="*/ 12195 w 12567"/>
                <a:gd name="connsiteY0" fmla="*/ 6884 h 13177"/>
                <a:gd name="connsiteX1" fmla="*/ 3698 w 12567"/>
                <a:gd name="connsiteY1" fmla="*/ 0 h 13177"/>
                <a:gd name="connsiteX2" fmla="*/ 2623 w 12567"/>
                <a:gd name="connsiteY2" fmla="*/ 215 h 13177"/>
                <a:gd name="connsiteX3" fmla="*/ 5204 w 12567"/>
                <a:gd name="connsiteY3" fmla="*/ 12154 h 13177"/>
                <a:gd name="connsiteX4" fmla="*/ 12195 w 12567"/>
                <a:gd name="connsiteY4" fmla="*/ 6884 h 13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7" h="13177">
                  <a:moveTo>
                    <a:pt x="12195" y="6884"/>
                  </a:moveTo>
                  <a:cubicBezTo>
                    <a:pt x="11227" y="4087"/>
                    <a:pt x="8001" y="108"/>
                    <a:pt x="3698" y="0"/>
                  </a:cubicBezTo>
                  <a:cubicBezTo>
                    <a:pt x="3376" y="0"/>
                    <a:pt x="2945" y="108"/>
                    <a:pt x="2623" y="215"/>
                  </a:cubicBezTo>
                  <a:cubicBezTo>
                    <a:pt x="-1895" y="1613"/>
                    <a:pt x="-281" y="9035"/>
                    <a:pt x="5204" y="12154"/>
                  </a:cubicBezTo>
                  <a:cubicBezTo>
                    <a:pt x="9937" y="14843"/>
                    <a:pt x="13809" y="11939"/>
                    <a:pt x="12195" y="6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9" name="任意多边形: 形状 888">
              <a:extLst>
                <a:ext uri="{FF2B5EF4-FFF2-40B4-BE49-F238E27FC236}">
                  <a16:creationId xmlns:a16="http://schemas.microsoft.com/office/drawing/2014/main" xmlns="" id="{04F316E3-EEF2-40DE-9761-1D2A15F6A70D}"/>
                </a:ext>
              </a:extLst>
            </p:cNvPr>
            <p:cNvSpPr/>
            <p:nvPr/>
          </p:nvSpPr>
          <p:spPr>
            <a:xfrm>
              <a:off x="826016" y="867203"/>
              <a:ext cx="55681" cy="54831"/>
            </a:xfrm>
            <a:custGeom>
              <a:avLst/>
              <a:gdLst>
                <a:gd name="connsiteX0" fmla="*/ 1603 w 13177"/>
                <a:gd name="connsiteY0" fmla="*/ 430 h 12976"/>
                <a:gd name="connsiteX1" fmla="*/ 7519 w 13177"/>
                <a:gd name="connsiteY1" fmla="*/ 12584 h 12976"/>
                <a:gd name="connsiteX2" fmla="*/ 12466 w 13177"/>
                <a:gd name="connsiteY2" fmla="*/ 6776 h 12976"/>
                <a:gd name="connsiteX3" fmla="*/ 12466 w 13177"/>
                <a:gd name="connsiteY3" fmla="*/ 6776 h 12976"/>
                <a:gd name="connsiteX4" fmla="*/ 3109 w 13177"/>
                <a:gd name="connsiteY4" fmla="*/ 0 h 12976"/>
                <a:gd name="connsiteX5" fmla="*/ 1603 w 13177"/>
                <a:gd name="connsiteY5" fmla="*/ 430 h 1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77" h="12976">
                  <a:moveTo>
                    <a:pt x="1603" y="430"/>
                  </a:moveTo>
                  <a:cubicBezTo>
                    <a:pt x="-2377" y="2474"/>
                    <a:pt x="1603" y="10648"/>
                    <a:pt x="7519" y="12584"/>
                  </a:cubicBezTo>
                  <a:cubicBezTo>
                    <a:pt x="11928" y="14090"/>
                    <a:pt x="14510" y="11078"/>
                    <a:pt x="12466" y="6776"/>
                  </a:cubicBezTo>
                  <a:lnTo>
                    <a:pt x="12466" y="6776"/>
                  </a:lnTo>
                  <a:cubicBezTo>
                    <a:pt x="11176" y="3980"/>
                    <a:pt x="7411" y="0"/>
                    <a:pt x="3109" y="0"/>
                  </a:cubicBezTo>
                  <a:cubicBezTo>
                    <a:pt x="2679" y="108"/>
                    <a:pt x="2141" y="108"/>
                    <a:pt x="1603"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0" name="任意多边形: 形状 889">
              <a:extLst>
                <a:ext uri="{FF2B5EF4-FFF2-40B4-BE49-F238E27FC236}">
                  <a16:creationId xmlns:a16="http://schemas.microsoft.com/office/drawing/2014/main" xmlns="" id="{49407E32-D094-48F7-AEBF-D2AFF24522B2}"/>
                </a:ext>
              </a:extLst>
            </p:cNvPr>
            <p:cNvSpPr/>
            <p:nvPr/>
          </p:nvSpPr>
          <p:spPr>
            <a:xfrm>
              <a:off x="1002270" y="855832"/>
              <a:ext cx="58609" cy="54278"/>
            </a:xfrm>
            <a:custGeom>
              <a:avLst/>
              <a:gdLst>
                <a:gd name="connsiteX0" fmla="*/ 12702 w 13870"/>
                <a:gd name="connsiteY0" fmla="*/ 6563 h 12845"/>
                <a:gd name="connsiteX1" fmla="*/ 2591 w 13870"/>
                <a:gd name="connsiteY1" fmla="*/ 2 h 12845"/>
                <a:gd name="connsiteX2" fmla="*/ 1193 w 13870"/>
                <a:gd name="connsiteY2" fmla="*/ 432 h 12845"/>
                <a:gd name="connsiteX3" fmla="*/ 9367 w 13870"/>
                <a:gd name="connsiteY3" fmla="*/ 12694 h 12845"/>
                <a:gd name="connsiteX4" fmla="*/ 12702 w 13870"/>
                <a:gd name="connsiteY4" fmla="*/ 6563 h 12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70" h="12845">
                  <a:moveTo>
                    <a:pt x="12702" y="6563"/>
                  </a:moveTo>
                  <a:cubicBezTo>
                    <a:pt x="11088" y="3767"/>
                    <a:pt x="6786" y="-105"/>
                    <a:pt x="2591" y="2"/>
                  </a:cubicBezTo>
                  <a:cubicBezTo>
                    <a:pt x="2161" y="110"/>
                    <a:pt x="1623" y="110"/>
                    <a:pt x="1193" y="432"/>
                  </a:cubicBezTo>
                  <a:cubicBezTo>
                    <a:pt x="-2571" y="2691"/>
                    <a:pt x="3237" y="11296"/>
                    <a:pt x="9367" y="12694"/>
                  </a:cubicBezTo>
                  <a:cubicBezTo>
                    <a:pt x="13562" y="13554"/>
                    <a:pt x="15175" y="10650"/>
                    <a:pt x="12702" y="65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6" name="任意多边形: 形状 890">
              <a:extLst>
                <a:ext uri="{FF2B5EF4-FFF2-40B4-BE49-F238E27FC236}">
                  <a16:creationId xmlns:a16="http://schemas.microsoft.com/office/drawing/2014/main" xmlns="" id="{5F9FBA4F-3B7C-44A1-8545-F1C152F7DF9C}"/>
                </a:ext>
              </a:extLst>
            </p:cNvPr>
            <p:cNvSpPr/>
            <p:nvPr/>
          </p:nvSpPr>
          <p:spPr>
            <a:xfrm>
              <a:off x="1170229" y="842196"/>
              <a:ext cx="60608" cy="53910"/>
            </a:xfrm>
            <a:custGeom>
              <a:avLst/>
              <a:gdLst>
                <a:gd name="connsiteX0" fmla="*/ 1994 w 14343"/>
                <a:gd name="connsiteY0" fmla="*/ 2 h 12758"/>
                <a:gd name="connsiteX1" fmla="*/ 811 w 14343"/>
                <a:gd name="connsiteY1" fmla="*/ 432 h 12758"/>
                <a:gd name="connsiteX2" fmla="*/ 11137 w 14343"/>
                <a:gd name="connsiteY2" fmla="*/ 12694 h 12758"/>
                <a:gd name="connsiteX3" fmla="*/ 12642 w 14343"/>
                <a:gd name="connsiteY3" fmla="*/ 6563 h 12758"/>
                <a:gd name="connsiteX4" fmla="*/ 1994 w 14343"/>
                <a:gd name="connsiteY4" fmla="*/ 2 h 12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3" h="12758">
                  <a:moveTo>
                    <a:pt x="1994" y="2"/>
                  </a:moveTo>
                  <a:cubicBezTo>
                    <a:pt x="1564" y="110"/>
                    <a:pt x="1134" y="110"/>
                    <a:pt x="811" y="432"/>
                  </a:cubicBezTo>
                  <a:cubicBezTo>
                    <a:pt x="-2523" y="2799"/>
                    <a:pt x="5113" y="11833"/>
                    <a:pt x="11137" y="12694"/>
                  </a:cubicBezTo>
                  <a:cubicBezTo>
                    <a:pt x="14686" y="13232"/>
                    <a:pt x="15439" y="10328"/>
                    <a:pt x="12642" y="6563"/>
                  </a:cubicBezTo>
                  <a:cubicBezTo>
                    <a:pt x="10599" y="3767"/>
                    <a:pt x="5974" y="-105"/>
                    <a:pt x="1994"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7" name="任意多边形: 形状 891">
              <a:extLst>
                <a:ext uri="{FF2B5EF4-FFF2-40B4-BE49-F238E27FC236}">
                  <a16:creationId xmlns:a16="http://schemas.microsoft.com/office/drawing/2014/main" xmlns="" id="{DCA59AA9-D5F2-4762-8521-29BDA31377B3}"/>
                </a:ext>
              </a:extLst>
            </p:cNvPr>
            <p:cNvSpPr/>
            <p:nvPr/>
          </p:nvSpPr>
          <p:spPr>
            <a:xfrm>
              <a:off x="1323027" y="827626"/>
              <a:ext cx="62315" cy="53221"/>
            </a:xfrm>
            <a:custGeom>
              <a:avLst/>
              <a:gdLst>
                <a:gd name="connsiteX0" fmla="*/ 12405 w 14747"/>
                <a:gd name="connsiteY0" fmla="*/ 6354 h 12595"/>
                <a:gd name="connsiteX1" fmla="*/ 1542 w 14747"/>
                <a:gd name="connsiteY1" fmla="*/ 9 h 12595"/>
                <a:gd name="connsiteX2" fmla="*/ 467 w 14747"/>
                <a:gd name="connsiteY2" fmla="*/ 439 h 12595"/>
                <a:gd name="connsiteX3" fmla="*/ 12728 w 14747"/>
                <a:gd name="connsiteY3" fmla="*/ 12593 h 12595"/>
                <a:gd name="connsiteX4" fmla="*/ 12405 w 14747"/>
                <a:gd name="connsiteY4" fmla="*/ 6354 h 12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7" h="12595">
                  <a:moveTo>
                    <a:pt x="12405" y="6354"/>
                  </a:moveTo>
                  <a:cubicBezTo>
                    <a:pt x="10039" y="3665"/>
                    <a:pt x="5092" y="-207"/>
                    <a:pt x="1542" y="9"/>
                  </a:cubicBezTo>
                  <a:cubicBezTo>
                    <a:pt x="1220" y="116"/>
                    <a:pt x="790" y="116"/>
                    <a:pt x="467" y="439"/>
                  </a:cubicBezTo>
                  <a:cubicBezTo>
                    <a:pt x="-2222" y="2913"/>
                    <a:pt x="7350" y="12485"/>
                    <a:pt x="12728" y="12593"/>
                  </a:cubicBezTo>
                  <a:cubicBezTo>
                    <a:pt x="15525" y="12700"/>
                    <a:pt x="15417" y="9904"/>
                    <a:pt x="12405" y="63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8" name="任意多边形: 形状 892">
              <a:extLst>
                <a:ext uri="{FF2B5EF4-FFF2-40B4-BE49-F238E27FC236}">
                  <a16:creationId xmlns:a16="http://schemas.microsoft.com/office/drawing/2014/main" xmlns="" id="{DC9607DA-1E7B-420E-BB80-91BF38344FD3}"/>
                </a:ext>
              </a:extLst>
            </p:cNvPr>
            <p:cNvSpPr/>
            <p:nvPr/>
          </p:nvSpPr>
          <p:spPr>
            <a:xfrm>
              <a:off x="1459446" y="812173"/>
              <a:ext cx="64829" cy="52313"/>
            </a:xfrm>
            <a:custGeom>
              <a:avLst/>
              <a:gdLst>
                <a:gd name="connsiteX0" fmla="*/ 235 w 15342"/>
                <a:gd name="connsiteY0" fmla="*/ 331 h 12380"/>
                <a:gd name="connsiteX1" fmla="*/ 13679 w 15342"/>
                <a:gd name="connsiteY1" fmla="*/ 12378 h 12380"/>
                <a:gd name="connsiteX2" fmla="*/ 12281 w 15342"/>
                <a:gd name="connsiteY2" fmla="*/ 6247 h 12380"/>
                <a:gd name="connsiteX3" fmla="*/ 1095 w 15342"/>
                <a:gd name="connsiteY3" fmla="*/ 9 h 12380"/>
                <a:gd name="connsiteX4" fmla="*/ 235 w 15342"/>
                <a:gd name="connsiteY4" fmla="*/ 331 h 12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42" h="12380">
                  <a:moveTo>
                    <a:pt x="235" y="331"/>
                  </a:moveTo>
                  <a:cubicBezTo>
                    <a:pt x="-1701" y="2805"/>
                    <a:pt x="8839" y="12270"/>
                    <a:pt x="13679" y="12378"/>
                  </a:cubicBezTo>
                  <a:cubicBezTo>
                    <a:pt x="16368" y="12485"/>
                    <a:pt x="15723" y="9689"/>
                    <a:pt x="12281" y="6247"/>
                  </a:cubicBezTo>
                  <a:cubicBezTo>
                    <a:pt x="9592" y="3558"/>
                    <a:pt x="4429" y="-206"/>
                    <a:pt x="1095" y="9"/>
                  </a:cubicBezTo>
                  <a:cubicBezTo>
                    <a:pt x="772" y="9"/>
                    <a:pt x="450" y="116"/>
                    <a:pt x="235" y="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9" name="任意多边形: 形状 893">
              <a:extLst>
                <a:ext uri="{FF2B5EF4-FFF2-40B4-BE49-F238E27FC236}">
                  <a16:creationId xmlns:a16="http://schemas.microsoft.com/office/drawing/2014/main" xmlns="" id="{E6153ADF-D5B3-4679-B430-D5387C9F8257}"/>
                </a:ext>
              </a:extLst>
            </p:cNvPr>
            <p:cNvSpPr/>
            <p:nvPr/>
          </p:nvSpPr>
          <p:spPr>
            <a:xfrm>
              <a:off x="1579233" y="795811"/>
              <a:ext cx="66925" cy="51848"/>
            </a:xfrm>
            <a:custGeom>
              <a:avLst/>
              <a:gdLst>
                <a:gd name="connsiteX0" fmla="*/ 14586 w 15838"/>
                <a:gd name="connsiteY0" fmla="*/ 12270 h 12270"/>
                <a:gd name="connsiteX1" fmla="*/ 12113 w 15838"/>
                <a:gd name="connsiteY1" fmla="*/ 6140 h 12270"/>
                <a:gd name="connsiteX2" fmla="*/ 819 w 15838"/>
                <a:gd name="connsiteY2" fmla="*/ 9 h 12270"/>
                <a:gd name="connsiteX3" fmla="*/ 281 w 15838"/>
                <a:gd name="connsiteY3" fmla="*/ 224 h 12270"/>
                <a:gd name="connsiteX4" fmla="*/ 14586 w 15838"/>
                <a:gd name="connsiteY4" fmla="*/ 12270 h 12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38" h="12270">
                  <a:moveTo>
                    <a:pt x="14586" y="12270"/>
                  </a:moveTo>
                  <a:cubicBezTo>
                    <a:pt x="16953" y="12270"/>
                    <a:pt x="15877" y="9582"/>
                    <a:pt x="12113" y="6140"/>
                  </a:cubicBezTo>
                  <a:cubicBezTo>
                    <a:pt x="9209" y="3451"/>
                    <a:pt x="3831" y="-206"/>
                    <a:pt x="819" y="9"/>
                  </a:cubicBezTo>
                  <a:cubicBezTo>
                    <a:pt x="604" y="9"/>
                    <a:pt x="389" y="117"/>
                    <a:pt x="281" y="224"/>
                  </a:cubicBezTo>
                  <a:cubicBezTo>
                    <a:pt x="-1977" y="2160"/>
                    <a:pt x="9961" y="12163"/>
                    <a:pt x="14586" y="12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0" name="任意多边形: 形状 894">
              <a:extLst>
                <a:ext uri="{FF2B5EF4-FFF2-40B4-BE49-F238E27FC236}">
                  <a16:creationId xmlns:a16="http://schemas.microsoft.com/office/drawing/2014/main" xmlns="" id="{6C837659-E701-4F7D-A2CA-C22AFADABF4D}"/>
                </a:ext>
              </a:extLst>
            </p:cNvPr>
            <p:cNvSpPr/>
            <p:nvPr/>
          </p:nvSpPr>
          <p:spPr>
            <a:xfrm>
              <a:off x="1682579" y="778537"/>
              <a:ext cx="68759" cy="51104"/>
            </a:xfrm>
            <a:custGeom>
              <a:avLst/>
              <a:gdLst>
                <a:gd name="connsiteX0" fmla="*/ 11855 w 16272"/>
                <a:gd name="connsiteY0" fmla="*/ 6032 h 12094"/>
                <a:gd name="connsiteX1" fmla="*/ 11855 w 16272"/>
                <a:gd name="connsiteY1" fmla="*/ 6032 h 12094"/>
                <a:gd name="connsiteX2" fmla="*/ 562 w 16272"/>
                <a:gd name="connsiteY2" fmla="*/ 9 h 12094"/>
                <a:gd name="connsiteX3" fmla="*/ 132 w 16272"/>
                <a:gd name="connsiteY3" fmla="*/ 224 h 12094"/>
                <a:gd name="connsiteX4" fmla="*/ 15727 w 16272"/>
                <a:gd name="connsiteY4" fmla="*/ 12055 h 12094"/>
                <a:gd name="connsiteX5" fmla="*/ 11855 w 16272"/>
                <a:gd name="connsiteY5" fmla="*/ 6032 h 1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72" h="12094">
                  <a:moveTo>
                    <a:pt x="11855" y="6032"/>
                  </a:moveTo>
                  <a:lnTo>
                    <a:pt x="11855" y="6032"/>
                  </a:lnTo>
                  <a:cubicBezTo>
                    <a:pt x="8736" y="3451"/>
                    <a:pt x="3143" y="-206"/>
                    <a:pt x="562" y="9"/>
                  </a:cubicBezTo>
                  <a:cubicBezTo>
                    <a:pt x="454" y="9"/>
                    <a:pt x="239" y="117"/>
                    <a:pt x="132" y="224"/>
                  </a:cubicBezTo>
                  <a:cubicBezTo>
                    <a:pt x="-1482" y="2375"/>
                    <a:pt x="12178" y="12808"/>
                    <a:pt x="15727" y="12055"/>
                  </a:cubicBezTo>
                  <a:cubicBezTo>
                    <a:pt x="17233" y="11840"/>
                    <a:pt x="15512" y="9151"/>
                    <a:pt x="11855" y="60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1" name="任意多边形: 形状 895">
              <a:extLst>
                <a:ext uri="{FF2B5EF4-FFF2-40B4-BE49-F238E27FC236}">
                  <a16:creationId xmlns:a16="http://schemas.microsoft.com/office/drawing/2014/main" xmlns="" id="{A0EF5957-CD0A-4937-9B34-A97945B33E92}"/>
                </a:ext>
              </a:extLst>
            </p:cNvPr>
            <p:cNvSpPr/>
            <p:nvPr/>
          </p:nvSpPr>
          <p:spPr>
            <a:xfrm>
              <a:off x="1768878" y="760815"/>
              <a:ext cx="70369" cy="50606"/>
            </a:xfrm>
            <a:custGeom>
              <a:avLst/>
              <a:gdLst>
                <a:gd name="connsiteX0" fmla="*/ 37 w 16653"/>
                <a:gd name="connsiteY0" fmla="*/ 224 h 11976"/>
                <a:gd name="connsiteX1" fmla="*/ 16278 w 16653"/>
                <a:gd name="connsiteY1" fmla="*/ 11948 h 11976"/>
                <a:gd name="connsiteX2" fmla="*/ 11545 w 16653"/>
                <a:gd name="connsiteY2" fmla="*/ 5925 h 11976"/>
                <a:gd name="connsiteX3" fmla="*/ 360 w 16653"/>
                <a:gd name="connsiteY3" fmla="*/ 9 h 11976"/>
                <a:gd name="connsiteX4" fmla="*/ 37 w 16653"/>
                <a:gd name="connsiteY4" fmla="*/ 224 h 11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53" h="11976">
                  <a:moveTo>
                    <a:pt x="37" y="224"/>
                  </a:moveTo>
                  <a:cubicBezTo>
                    <a:pt x="-823" y="2268"/>
                    <a:pt x="13589" y="12593"/>
                    <a:pt x="16278" y="11948"/>
                  </a:cubicBezTo>
                  <a:cubicBezTo>
                    <a:pt x="17569" y="11625"/>
                    <a:pt x="15417" y="9044"/>
                    <a:pt x="11545" y="5925"/>
                  </a:cubicBezTo>
                  <a:cubicBezTo>
                    <a:pt x="8211" y="3344"/>
                    <a:pt x="2511" y="-206"/>
                    <a:pt x="360" y="9"/>
                  </a:cubicBezTo>
                  <a:cubicBezTo>
                    <a:pt x="252" y="117"/>
                    <a:pt x="37" y="117"/>
                    <a:pt x="37" y="2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2" name="任意多边形: 形状 896">
              <a:extLst>
                <a:ext uri="{FF2B5EF4-FFF2-40B4-BE49-F238E27FC236}">
                  <a16:creationId xmlns:a16="http://schemas.microsoft.com/office/drawing/2014/main" xmlns="" id="{3B18E85D-DB72-4B19-807A-A09D6AE653BA}"/>
                </a:ext>
              </a:extLst>
            </p:cNvPr>
            <p:cNvSpPr/>
            <p:nvPr/>
          </p:nvSpPr>
          <p:spPr>
            <a:xfrm>
              <a:off x="1837397" y="743241"/>
              <a:ext cx="72051" cy="49993"/>
            </a:xfrm>
            <a:custGeom>
              <a:avLst/>
              <a:gdLst>
                <a:gd name="connsiteX0" fmla="*/ 63 w 17051"/>
                <a:gd name="connsiteY0" fmla="*/ 81 h 11831"/>
                <a:gd name="connsiteX1" fmla="*/ 16842 w 17051"/>
                <a:gd name="connsiteY1" fmla="*/ 11804 h 11831"/>
                <a:gd name="connsiteX2" fmla="*/ 11249 w 17051"/>
                <a:gd name="connsiteY2" fmla="*/ 5889 h 11831"/>
                <a:gd name="connsiteX3" fmla="*/ 278 w 17051"/>
                <a:gd name="connsiteY3" fmla="*/ 81 h 11831"/>
                <a:gd name="connsiteX4" fmla="*/ 63 w 17051"/>
                <a:gd name="connsiteY4" fmla="*/ 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51" h="11831">
                  <a:moveTo>
                    <a:pt x="63" y="81"/>
                  </a:moveTo>
                  <a:cubicBezTo>
                    <a:pt x="-1120" y="1479"/>
                    <a:pt x="14691" y="12450"/>
                    <a:pt x="16842" y="11804"/>
                  </a:cubicBezTo>
                  <a:cubicBezTo>
                    <a:pt x="17810" y="11482"/>
                    <a:pt x="15336" y="8900"/>
                    <a:pt x="11249" y="5889"/>
                  </a:cubicBezTo>
                  <a:cubicBezTo>
                    <a:pt x="7162" y="2985"/>
                    <a:pt x="1784" y="-134"/>
                    <a:pt x="278" y="81"/>
                  </a:cubicBezTo>
                  <a:cubicBezTo>
                    <a:pt x="171" y="-27"/>
                    <a:pt x="171" y="-27"/>
                    <a:pt x="63"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3" name="任意多边形: 形状 897">
              <a:extLst>
                <a:ext uri="{FF2B5EF4-FFF2-40B4-BE49-F238E27FC236}">
                  <a16:creationId xmlns:a16="http://schemas.microsoft.com/office/drawing/2014/main" xmlns="" id="{D76BD845-63CA-4240-85E5-7A0F395F588E}"/>
                </a:ext>
              </a:extLst>
            </p:cNvPr>
            <p:cNvSpPr/>
            <p:nvPr/>
          </p:nvSpPr>
          <p:spPr>
            <a:xfrm>
              <a:off x="1888564" y="724901"/>
              <a:ext cx="73107" cy="48835"/>
            </a:xfrm>
            <a:custGeom>
              <a:avLst/>
              <a:gdLst>
                <a:gd name="connsiteX0" fmla="*/ 17209 w 17301"/>
                <a:gd name="connsiteY0" fmla="*/ 11519 h 11557"/>
                <a:gd name="connsiteX1" fmla="*/ 10863 w 17301"/>
                <a:gd name="connsiteY1" fmla="*/ 5711 h 11557"/>
                <a:gd name="connsiteX2" fmla="*/ 108 w 17301"/>
                <a:gd name="connsiteY2" fmla="*/ 11 h 11557"/>
                <a:gd name="connsiteX3" fmla="*/ 0 w 17301"/>
                <a:gd name="connsiteY3" fmla="*/ 118 h 11557"/>
                <a:gd name="connsiteX4" fmla="*/ 17209 w 17301"/>
                <a:gd name="connsiteY4" fmla="*/ 11519 h 11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1" h="11557">
                  <a:moveTo>
                    <a:pt x="17209" y="11519"/>
                  </a:moveTo>
                  <a:cubicBezTo>
                    <a:pt x="17854" y="11197"/>
                    <a:pt x="15058" y="8615"/>
                    <a:pt x="10863" y="5711"/>
                  </a:cubicBezTo>
                  <a:cubicBezTo>
                    <a:pt x="6668" y="2807"/>
                    <a:pt x="1398" y="-204"/>
                    <a:pt x="108" y="11"/>
                  </a:cubicBezTo>
                  <a:cubicBezTo>
                    <a:pt x="108" y="11"/>
                    <a:pt x="0" y="118"/>
                    <a:pt x="0" y="118"/>
                  </a:cubicBezTo>
                  <a:cubicBezTo>
                    <a:pt x="0" y="1732"/>
                    <a:pt x="15811" y="12272"/>
                    <a:pt x="17209" y="115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4" name="任意多边形: 形状 898">
              <a:extLst>
                <a:ext uri="{FF2B5EF4-FFF2-40B4-BE49-F238E27FC236}">
                  <a16:creationId xmlns:a16="http://schemas.microsoft.com/office/drawing/2014/main" xmlns="" id="{FEBDDAE3-94FF-4578-954A-E8F866EA414E}"/>
                </a:ext>
              </a:extLst>
            </p:cNvPr>
            <p:cNvSpPr/>
            <p:nvPr/>
          </p:nvSpPr>
          <p:spPr>
            <a:xfrm>
              <a:off x="1921706" y="706719"/>
              <a:ext cx="73694" cy="48252"/>
            </a:xfrm>
            <a:custGeom>
              <a:avLst/>
              <a:gdLst>
                <a:gd name="connsiteX0" fmla="*/ 17432 w 17440"/>
                <a:gd name="connsiteY0" fmla="*/ 11412 h 11419"/>
                <a:gd name="connsiteX1" fmla="*/ 10334 w 17440"/>
                <a:gd name="connsiteY1" fmla="*/ 5604 h 11419"/>
                <a:gd name="connsiteX2" fmla="*/ 8 w 17440"/>
                <a:gd name="connsiteY2" fmla="*/ 11 h 11419"/>
                <a:gd name="connsiteX3" fmla="*/ 17432 w 17440"/>
                <a:gd name="connsiteY3" fmla="*/ 11412 h 11419"/>
              </a:gdLst>
              <a:ahLst/>
              <a:cxnLst>
                <a:cxn ang="0">
                  <a:pos x="connsiteX0" y="connsiteY0"/>
                </a:cxn>
                <a:cxn ang="0">
                  <a:pos x="connsiteX1" y="connsiteY1"/>
                </a:cxn>
                <a:cxn ang="0">
                  <a:pos x="connsiteX2" y="connsiteY2"/>
                </a:cxn>
                <a:cxn ang="0">
                  <a:pos x="connsiteX3" y="connsiteY3"/>
                </a:cxn>
              </a:cxnLst>
              <a:rect l="l" t="t" r="r" b="b"/>
              <a:pathLst>
                <a:path w="17440" h="11419">
                  <a:moveTo>
                    <a:pt x="17432" y="11412"/>
                  </a:moveTo>
                  <a:cubicBezTo>
                    <a:pt x="17647" y="10767"/>
                    <a:pt x="13345" y="7648"/>
                    <a:pt x="10334" y="5604"/>
                  </a:cubicBezTo>
                  <a:cubicBezTo>
                    <a:pt x="6031" y="2700"/>
                    <a:pt x="869" y="-204"/>
                    <a:pt x="8" y="11"/>
                  </a:cubicBezTo>
                  <a:cubicBezTo>
                    <a:pt x="-422" y="1087"/>
                    <a:pt x="15927" y="11735"/>
                    <a:pt x="17432" y="114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8" name="任意多边形: 形状 899">
              <a:extLst>
                <a:ext uri="{FF2B5EF4-FFF2-40B4-BE49-F238E27FC236}">
                  <a16:creationId xmlns:a16="http://schemas.microsoft.com/office/drawing/2014/main" xmlns="" id="{219FFA51-21EE-4866-91C8-299A90A1C761}"/>
                </a:ext>
              </a:extLst>
            </p:cNvPr>
            <p:cNvSpPr/>
            <p:nvPr/>
          </p:nvSpPr>
          <p:spPr>
            <a:xfrm>
              <a:off x="1935832" y="688134"/>
              <a:ext cx="74079" cy="47263"/>
            </a:xfrm>
            <a:custGeom>
              <a:avLst/>
              <a:gdLst>
                <a:gd name="connsiteX0" fmla="*/ 9788 w 17531"/>
                <a:gd name="connsiteY0" fmla="*/ 5593 h 11185"/>
                <a:gd name="connsiteX1" fmla="*/ 0 w 17531"/>
                <a:gd name="connsiteY1" fmla="*/ 0 h 11185"/>
                <a:gd name="connsiteX2" fmla="*/ 17532 w 17531"/>
                <a:gd name="connsiteY2" fmla="*/ 11186 h 11185"/>
                <a:gd name="connsiteX3" fmla="*/ 9788 w 17531"/>
                <a:gd name="connsiteY3" fmla="*/ 5593 h 11185"/>
                <a:gd name="connsiteX4" fmla="*/ 9788 w 17531"/>
                <a:gd name="connsiteY4" fmla="*/ 5593 h 11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11185">
                  <a:moveTo>
                    <a:pt x="9788" y="5593"/>
                  </a:moveTo>
                  <a:cubicBezTo>
                    <a:pt x="7529" y="4195"/>
                    <a:pt x="968" y="0"/>
                    <a:pt x="0" y="0"/>
                  </a:cubicBezTo>
                  <a:cubicBezTo>
                    <a:pt x="215" y="645"/>
                    <a:pt x="15918" y="11186"/>
                    <a:pt x="17532" y="11186"/>
                  </a:cubicBezTo>
                  <a:cubicBezTo>
                    <a:pt x="17316" y="10648"/>
                    <a:pt x="12799" y="7529"/>
                    <a:pt x="9788" y="5593"/>
                  </a:cubicBezTo>
                  <a:lnTo>
                    <a:pt x="9788" y="559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759" name="任意多边形: 形状 900">
              <a:extLst>
                <a:ext uri="{FF2B5EF4-FFF2-40B4-BE49-F238E27FC236}">
                  <a16:creationId xmlns:a16="http://schemas.microsoft.com/office/drawing/2014/main" xmlns="" id="{6FD00944-B97B-44EE-8C2A-1511D0C7963B}"/>
                </a:ext>
              </a:extLst>
            </p:cNvPr>
            <p:cNvSpPr/>
            <p:nvPr/>
          </p:nvSpPr>
          <p:spPr>
            <a:xfrm>
              <a:off x="1931285" y="670408"/>
              <a:ext cx="74079" cy="46811"/>
            </a:xfrm>
            <a:custGeom>
              <a:avLst/>
              <a:gdLst>
                <a:gd name="connsiteX0" fmla="*/ 9142 w 17531"/>
                <a:gd name="connsiteY0" fmla="*/ 5485 h 11078"/>
                <a:gd name="connsiteX1" fmla="*/ 0 w 17531"/>
                <a:gd name="connsiteY1" fmla="*/ 0 h 11078"/>
                <a:gd name="connsiteX2" fmla="*/ 17532 w 17531"/>
                <a:gd name="connsiteY2" fmla="*/ 11078 h 11078"/>
                <a:gd name="connsiteX3" fmla="*/ 9142 w 17531"/>
                <a:gd name="connsiteY3" fmla="*/ 5485 h 11078"/>
              </a:gdLst>
              <a:ahLst/>
              <a:cxnLst>
                <a:cxn ang="0">
                  <a:pos x="connsiteX0" y="connsiteY0"/>
                </a:cxn>
                <a:cxn ang="0">
                  <a:pos x="connsiteX1" y="connsiteY1"/>
                </a:cxn>
                <a:cxn ang="0">
                  <a:pos x="connsiteX2" y="connsiteY2"/>
                </a:cxn>
                <a:cxn ang="0">
                  <a:pos x="connsiteX3" y="connsiteY3"/>
                </a:cxn>
              </a:cxnLst>
              <a:rect l="l" t="t" r="r" b="b"/>
              <a:pathLst>
                <a:path w="17531" h="11078">
                  <a:moveTo>
                    <a:pt x="9142" y="5485"/>
                  </a:moveTo>
                  <a:cubicBezTo>
                    <a:pt x="5700" y="3227"/>
                    <a:pt x="323" y="0"/>
                    <a:pt x="0" y="0"/>
                  </a:cubicBezTo>
                  <a:cubicBezTo>
                    <a:pt x="108" y="108"/>
                    <a:pt x="15918" y="10540"/>
                    <a:pt x="17532" y="11078"/>
                  </a:cubicBezTo>
                  <a:cubicBezTo>
                    <a:pt x="16886" y="10540"/>
                    <a:pt x="12799" y="7744"/>
                    <a:pt x="9142"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0" name="任意多边形: 形状 908">
              <a:extLst>
                <a:ext uri="{FF2B5EF4-FFF2-40B4-BE49-F238E27FC236}">
                  <a16:creationId xmlns:a16="http://schemas.microsoft.com/office/drawing/2014/main" xmlns="" id="{1D520C0B-5294-47EB-8352-BEB3802C4229}"/>
                </a:ext>
              </a:extLst>
            </p:cNvPr>
            <p:cNvSpPr/>
            <p:nvPr/>
          </p:nvSpPr>
          <p:spPr>
            <a:xfrm>
              <a:off x="1754313" y="885373"/>
              <a:ext cx="66693" cy="55000"/>
            </a:xfrm>
            <a:custGeom>
              <a:avLst/>
              <a:gdLst>
                <a:gd name="connsiteX0" fmla="*/ 257 w 15783"/>
                <a:gd name="connsiteY0" fmla="*/ 217 h 13016"/>
                <a:gd name="connsiteX1" fmla="*/ 14562 w 15783"/>
                <a:gd name="connsiteY1" fmla="*/ 13016 h 13016"/>
                <a:gd name="connsiteX2" fmla="*/ 11980 w 15783"/>
                <a:gd name="connsiteY2" fmla="*/ 6563 h 13016"/>
                <a:gd name="connsiteX3" fmla="*/ 687 w 15783"/>
                <a:gd name="connsiteY3" fmla="*/ 2 h 13016"/>
                <a:gd name="connsiteX4" fmla="*/ 257 w 15783"/>
                <a:gd name="connsiteY4" fmla="*/ 217 h 1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3" h="13016">
                  <a:moveTo>
                    <a:pt x="257" y="217"/>
                  </a:moveTo>
                  <a:cubicBezTo>
                    <a:pt x="-1894" y="2261"/>
                    <a:pt x="10044" y="12909"/>
                    <a:pt x="14562" y="13016"/>
                  </a:cubicBezTo>
                  <a:cubicBezTo>
                    <a:pt x="16928" y="13016"/>
                    <a:pt x="15745" y="10112"/>
                    <a:pt x="11980" y="6563"/>
                  </a:cubicBezTo>
                  <a:cubicBezTo>
                    <a:pt x="9076" y="3767"/>
                    <a:pt x="3591" y="-105"/>
                    <a:pt x="687" y="2"/>
                  </a:cubicBezTo>
                  <a:cubicBezTo>
                    <a:pt x="687" y="2"/>
                    <a:pt x="472" y="110"/>
                    <a:pt x="257" y="2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1" name="任意多边形: 形状 909">
              <a:extLst>
                <a:ext uri="{FF2B5EF4-FFF2-40B4-BE49-F238E27FC236}">
                  <a16:creationId xmlns:a16="http://schemas.microsoft.com/office/drawing/2014/main" xmlns="" id="{1D1EC3EB-1B02-434B-8C1F-78003405916D}"/>
                </a:ext>
              </a:extLst>
            </p:cNvPr>
            <p:cNvSpPr/>
            <p:nvPr/>
          </p:nvSpPr>
          <p:spPr>
            <a:xfrm>
              <a:off x="1855322" y="866286"/>
              <a:ext cx="68636" cy="54105"/>
            </a:xfrm>
            <a:custGeom>
              <a:avLst/>
              <a:gdLst>
                <a:gd name="connsiteX0" fmla="*/ 11739 w 16243"/>
                <a:gd name="connsiteY0" fmla="*/ 6456 h 12804"/>
                <a:gd name="connsiteX1" fmla="*/ 554 w 16243"/>
                <a:gd name="connsiteY1" fmla="*/ 2 h 12804"/>
                <a:gd name="connsiteX2" fmla="*/ 123 w 16243"/>
                <a:gd name="connsiteY2" fmla="*/ 217 h 12804"/>
                <a:gd name="connsiteX3" fmla="*/ 15289 w 16243"/>
                <a:gd name="connsiteY3" fmla="*/ 12801 h 12804"/>
                <a:gd name="connsiteX4" fmla="*/ 11739 w 16243"/>
                <a:gd name="connsiteY4" fmla="*/ 6456 h 1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3" h="12804">
                  <a:moveTo>
                    <a:pt x="11739" y="6456"/>
                  </a:moveTo>
                  <a:cubicBezTo>
                    <a:pt x="8620" y="3659"/>
                    <a:pt x="3027" y="-105"/>
                    <a:pt x="554" y="2"/>
                  </a:cubicBezTo>
                  <a:cubicBezTo>
                    <a:pt x="446" y="2"/>
                    <a:pt x="231" y="110"/>
                    <a:pt x="123" y="217"/>
                  </a:cubicBezTo>
                  <a:cubicBezTo>
                    <a:pt x="-1382" y="2368"/>
                    <a:pt x="11309" y="12801"/>
                    <a:pt x="15289" y="12801"/>
                  </a:cubicBezTo>
                  <a:cubicBezTo>
                    <a:pt x="17440" y="12909"/>
                    <a:pt x="15827" y="10005"/>
                    <a:pt x="11739" y="64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2" name="任意多边形: 形状 910">
              <a:extLst>
                <a:ext uri="{FF2B5EF4-FFF2-40B4-BE49-F238E27FC236}">
                  <a16:creationId xmlns:a16="http://schemas.microsoft.com/office/drawing/2014/main" xmlns="" id="{03AC1A28-9073-48E1-88AD-BBB6C736D262}"/>
                </a:ext>
              </a:extLst>
            </p:cNvPr>
            <p:cNvSpPr/>
            <p:nvPr/>
          </p:nvSpPr>
          <p:spPr>
            <a:xfrm>
              <a:off x="1937932" y="847169"/>
              <a:ext cx="69811" cy="53665"/>
            </a:xfrm>
            <a:custGeom>
              <a:avLst/>
              <a:gdLst>
                <a:gd name="connsiteX0" fmla="*/ 11334 w 16521"/>
                <a:gd name="connsiteY0" fmla="*/ 6355 h 12700"/>
                <a:gd name="connsiteX1" fmla="*/ 363 w 16521"/>
                <a:gd name="connsiteY1" fmla="*/ 9 h 12700"/>
                <a:gd name="connsiteX2" fmla="*/ 148 w 16521"/>
                <a:gd name="connsiteY2" fmla="*/ 116 h 12700"/>
                <a:gd name="connsiteX3" fmla="*/ 15851 w 16521"/>
                <a:gd name="connsiteY3" fmla="*/ 12700 h 12700"/>
                <a:gd name="connsiteX4" fmla="*/ 11334 w 16521"/>
                <a:gd name="connsiteY4" fmla="*/ 6355 h 12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21" h="12700">
                  <a:moveTo>
                    <a:pt x="11334" y="6355"/>
                  </a:moveTo>
                  <a:cubicBezTo>
                    <a:pt x="8000" y="3558"/>
                    <a:pt x="2407" y="-206"/>
                    <a:pt x="363" y="9"/>
                  </a:cubicBezTo>
                  <a:cubicBezTo>
                    <a:pt x="256" y="9"/>
                    <a:pt x="256" y="9"/>
                    <a:pt x="148" y="116"/>
                  </a:cubicBezTo>
                  <a:cubicBezTo>
                    <a:pt x="-1573" y="1622"/>
                    <a:pt x="12194" y="12700"/>
                    <a:pt x="15851" y="12700"/>
                  </a:cubicBezTo>
                  <a:cubicBezTo>
                    <a:pt x="17680" y="12700"/>
                    <a:pt x="15636" y="9904"/>
                    <a:pt x="11334" y="63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3" name="任意多边形: 形状 911">
              <a:extLst>
                <a:ext uri="{FF2B5EF4-FFF2-40B4-BE49-F238E27FC236}">
                  <a16:creationId xmlns:a16="http://schemas.microsoft.com/office/drawing/2014/main" xmlns="" id="{B4558CB3-009B-4E61-B5D6-A4CBDDA08CCE}"/>
                </a:ext>
              </a:extLst>
            </p:cNvPr>
            <p:cNvSpPr/>
            <p:nvPr/>
          </p:nvSpPr>
          <p:spPr>
            <a:xfrm>
              <a:off x="2001988" y="827622"/>
              <a:ext cx="70475" cy="53213"/>
            </a:xfrm>
            <a:custGeom>
              <a:avLst/>
              <a:gdLst>
                <a:gd name="connsiteX0" fmla="*/ 10802 w 16678"/>
                <a:gd name="connsiteY0" fmla="*/ 6248 h 12593"/>
                <a:gd name="connsiteX1" fmla="*/ 154 w 16678"/>
                <a:gd name="connsiteY1" fmla="*/ 10 h 12593"/>
                <a:gd name="connsiteX2" fmla="*/ 47 w 16678"/>
                <a:gd name="connsiteY2" fmla="*/ 117 h 12593"/>
                <a:gd name="connsiteX3" fmla="*/ 16288 w 16678"/>
                <a:gd name="connsiteY3" fmla="*/ 12594 h 12593"/>
                <a:gd name="connsiteX4" fmla="*/ 10802 w 16678"/>
                <a:gd name="connsiteY4" fmla="*/ 6248 h 12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8" h="12593">
                  <a:moveTo>
                    <a:pt x="10802" y="6248"/>
                  </a:moveTo>
                  <a:cubicBezTo>
                    <a:pt x="6823" y="3129"/>
                    <a:pt x="1552" y="-205"/>
                    <a:pt x="154" y="10"/>
                  </a:cubicBezTo>
                  <a:cubicBezTo>
                    <a:pt x="154" y="10"/>
                    <a:pt x="47" y="117"/>
                    <a:pt x="47" y="117"/>
                  </a:cubicBezTo>
                  <a:cubicBezTo>
                    <a:pt x="-921" y="1516"/>
                    <a:pt x="13491" y="12594"/>
                    <a:pt x="16288" y="12594"/>
                  </a:cubicBezTo>
                  <a:cubicBezTo>
                    <a:pt x="17686" y="12594"/>
                    <a:pt x="15212" y="9690"/>
                    <a:pt x="10802" y="62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4" name="任意多边形: 形状 912">
              <a:extLst>
                <a:ext uri="{FF2B5EF4-FFF2-40B4-BE49-F238E27FC236}">
                  <a16:creationId xmlns:a16="http://schemas.microsoft.com/office/drawing/2014/main" xmlns="" id="{D4D889C8-3234-4671-BF8D-15EE8AB6FAC5}"/>
                </a:ext>
              </a:extLst>
            </p:cNvPr>
            <p:cNvSpPr/>
            <p:nvPr/>
          </p:nvSpPr>
          <p:spPr>
            <a:xfrm>
              <a:off x="2046576" y="808074"/>
              <a:ext cx="70656" cy="52309"/>
            </a:xfrm>
            <a:custGeom>
              <a:avLst/>
              <a:gdLst>
                <a:gd name="connsiteX0" fmla="*/ 16491 w 16721"/>
                <a:gd name="connsiteY0" fmla="*/ 12379 h 12379"/>
                <a:gd name="connsiteX1" fmla="*/ 10253 w 16721"/>
                <a:gd name="connsiteY1" fmla="*/ 6141 h 12379"/>
                <a:gd name="connsiteX2" fmla="*/ 35 w 16721"/>
                <a:gd name="connsiteY2" fmla="*/ 10 h 12379"/>
                <a:gd name="connsiteX3" fmla="*/ 16491 w 16721"/>
                <a:gd name="connsiteY3" fmla="*/ 12379 h 12379"/>
              </a:gdLst>
              <a:ahLst/>
              <a:cxnLst>
                <a:cxn ang="0">
                  <a:pos x="connsiteX0" y="connsiteY0"/>
                </a:cxn>
                <a:cxn ang="0">
                  <a:pos x="connsiteX1" y="connsiteY1"/>
                </a:cxn>
                <a:cxn ang="0">
                  <a:pos x="connsiteX2" y="connsiteY2"/>
                </a:cxn>
                <a:cxn ang="0">
                  <a:pos x="connsiteX3" y="connsiteY3"/>
                </a:cxn>
              </a:cxnLst>
              <a:rect l="l" t="t" r="r" b="b"/>
              <a:pathLst>
                <a:path w="16721" h="12379">
                  <a:moveTo>
                    <a:pt x="16491" y="12379"/>
                  </a:moveTo>
                  <a:cubicBezTo>
                    <a:pt x="17567" y="12379"/>
                    <a:pt x="14770" y="9583"/>
                    <a:pt x="10253" y="6141"/>
                  </a:cubicBezTo>
                  <a:cubicBezTo>
                    <a:pt x="6166" y="3022"/>
                    <a:pt x="1003" y="-205"/>
                    <a:pt x="35" y="10"/>
                  </a:cubicBezTo>
                  <a:cubicBezTo>
                    <a:pt x="-825" y="1086"/>
                    <a:pt x="14340" y="12487"/>
                    <a:pt x="16491" y="1237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0" name="任意多边形: 形状 913">
              <a:extLst>
                <a:ext uri="{FF2B5EF4-FFF2-40B4-BE49-F238E27FC236}">
                  <a16:creationId xmlns:a16="http://schemas.microsoft.com/office/drawing/2014/main" xmlns="" id="{05265390-0423-43BF-86E5-8E4D4F74746F}"/>
                </a:ext>
              </a:extLst>
            </p:cNvPr>
            <p:cNvSpPr/>
            <p:nvPr/>
          </p:nvSpPr>
          <p:spPr>
            <a:xfrm>
              <a:off x="2070358" y="788531"/>
              <a:ext cx="71362" cy="51451"/>
            </a:xfrm>
            <a:custGeom>
              <a:avLst/>
              <a:gdLst>
                <a:gd name="connsiteX0" fmla="*/ 9788 w 16888"/>
                <a:gd name="connsiteY0" fmla="*/ 6034 h 12176"/>
                <a:gd name="connsiteX1" fmla="*/ 9788 w 16888"/>
                <a:gd name="connsiteY1" fmla="*/ 6034 h 12176"/>
                <a:gd name="connsiteX2" fmla="*/ 0 w 16888"/>
                <a:gd name="connsiteY2" fmla="*/ 11 h 12176"/>
                <a:gd name="connsiteX3" fmla="*/ 16886 w 16888"/>
                <a:gd name="connsiteY3" fmla="*/ 12164 h 12176"/>
                <a:gd name="connsiteX4" fmla="*/ 9788 w 16888"/>
                <a:gd name="connsiteY4" fmla="*/ 6034 h 12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8" h="12176">
                  <a:moveTo>
                    <a:pt x="9788" y="6034"/>
                  </a:moveTo>
                  <a:lnTo>
                    <a:pt x="9788" y="6034"/>
                  </a:lnTo>
                  <a:cubicBezTo>
                    <a:pt x="5593" y="2915"/>
                    <a:pt x="645" y="-205"/>
                    <a:pt x="0" y="11"/>
                  </a:cubicBezTo>
                  <a:cubicBezTo>
                    <a:pt x="0" y="1194"/>
                    <a:pt x="15811" y="12595"/>
                    <a:pt x="16886" y="12164"/>
                  </a:cubicBezTo>
                  <a:cubicBezTo>
                    <a:pt x="16994" y="11519"/>
                    <a:pt x="12692" y="8077"/>
                    <a:pt x="9788" y="60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1" name="任意多边形: 形状 914">
              <a:extLst>
                <a:ext uri="{FF2B5EF4-FFF2-40B4-BE49-F238E27FC236}">
                  <a16:creationId xmlns:a16="http://schemas.microsoft.com/office/drawing/2014/main" xmlns="" id="{85E68E50-3813-4343-AC5E-E38A71C7BDAE}"/>
                </a:ext>
              </a:extLst>
            </p:cNvPr>
            <p:cNvSpPr/>
            <p:nvPr/>
          </p:nvSpPr>
          <p:spPr>
            <a:xfrm>
              <a:off x="2074905" y="769034"/>
              <a:ext cx="71806" cy="50445"/>
            </a:xfrm>
            <a:custGeom>
              <a:avLst/>
              <a:gdLst>
                <a:gd name="connsiteX0" fmla="*/ 9142 w 16993"/>
                <a:gd name="connsiteY0" fmla="*/ 5916 h 11938"/>
                <a:gd name="connsiteX1" fmla="*/ 0 w 16993"/>
                <a:gd name="connsiteY1" fmla="*/ 0 h 11938"/>
                <a:gd name="connsiteX2" fmla="*/ 16994 w 16993"/>
                <a:gd name="connsiteY2" fmla="*/ 11939 h 11938"/>
                <a:gd name="connsiteX3" fmla="*/ 9142 w 16993"/>
                <a:gd name="connsiteY3" fmla="*/ 5916 h 11938"/>
                <a:gd name="connsiteX4" fmla="*/ 9142 w 16993"/>
                <a:gd name="connsiteY4" fmla="*/ 5916 h 11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11938">
                  <a:moveTo>
                    <a:pt x="9142" y="5916"/>
                  </a:moveTo>
                  <a:cubicBezTo>
                    <a:pt x="6991" y="4410"/>
                    <a:pt x="645" y="0"/>
                    <a:pt x="0" y="0"/>
                  </a:cubicBezTo>
                  <a:cubicBezTo>
                    <a:pt x="538" y="753"/>
                    <a:pt x="15918" y="11939"/>
                    <a:pt x="16994" y="11939"/>
                  </a:cubicBezTo>
                  <a:cubicBezTo>
                    <a:pt x="16456" y="11401"/>
                    <a:pt x="12584" y="8389"/>
                    <a:pt x="9142" y="5916"/>
                  </a:cubicBezTo>
                  <a:lnTo>
                    <a:pt x="9142" y="591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772" name="任意多边形: 形状 915">
              <a:extLst>
                <a:ext uri="{FF2B5EF4-FFF2-40B4-BE49-F238E27FC236}">
                  <a16:creationId xmlns:a16="http://schemas.microsoft.com/office/drawing/2014/main" xmlns="" id="{ACD3FCF5-F51B-4E26-8585-7D31DE60AD0B}"/>
                </a:ext>
              </a:extLst>
            </p:cNvPr>
            <p:cNvSpPr/>
            <p:nvPr/>
          </p:nvSpPr>
          <p:spPr>
            <a:xfrm>
              <a:off x="2058543" y="750399"/>
              <a:ext cx="70897" cy="49993"/>
            </a:xfrm>
            <a:custGeom>
              <a:avLst/>
              <a:gdLst>
                <a:gd name="connsiteX0" fmla="*/ 3872 w 16778"/>
                <a:gd name="connsiteY0" fmla="*/ 2581 h 11831"/>
                <a:gd name="connsiteX1" fmla="*/ 215 w 16778"/>
                <a:gd name="connsiteY1" fmla="*/ 108 h 11831"/>
                <a:gd name="connsiteX2" fmla="*/ 0 w 16778"/>
                <a:gd name="connsiteY2" fmla="*/ 0 h 11831"/>
                <a:gd name="connsiteX3" fmla="*/ 16779 w 16778"/>
                <a:gd name="connsiteY3" fmla="*/ 11831 h 11831"/>
                <a:gd name="connsiteX4" fmla="*/ 3872 w 16778"/>
                <a:gd name="connsiteY4" fmla="*/ 25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1831">
                  <a:moveTo>
                    <a:pt x="3872" y="2581"/>
                  </a:moveTo>
                  <a:lnTo>
                    <a:pt x="215" y="108"/>
                  </a:lnTo>
                  <a:cubicBezTo>
                    <a:pt x="107" y="108"/>
                    <a:pt x="107" y="0"/>
                    <a:pt x="0" y="0"/>
                  </a:cubicBezTo>
                  <a:cubicBezTo>
                    <a:pt x="5593" y="3980"/>
                    <a:pt x="11293" y="7852"/>
                    <a:pt x="16779" y="11831"/>
                  </a:cubicBezTo>
                  <a:lnTo>
                    <a:pt x="3872" y="258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773" name="任意多边形: 形状 931">
              <a:extLst>
                <a:ext uri="{FF2B5EF4-FFF2-40B4-BE49-F238E27FC236}">
                  <a16:creationId xmlns:a16="http://schemas.microsoft.com/office/drawing/2014/main" xmlns="" id="{45789B21-7B17-425D-B705-C887D1E1ABE0}"/>
                </a:ext>
              </a:extLst>
            </p:cNvPr>
            <p:cNvSpPr/>
            <p:nvPr/>
          </p:nvSpPr>
          <p:spPr>
            <a:xfrm>
              <a:off x="80966" y="1138077"/>
              <a:ext cx="56602" cy="63139"/>
            </a:xfrm>
            <a:custGeom>
              <a:avLst/>
              <a:gdLst>
                <a:gd name="connsiteX0" fmla="*/ 6692 w 13395"/>
                <a:gd name="connsiteY0" fmla="*/ 0 h 14942"/>
                <a:gd name="connsiteX1" fmla="*/ 1852 w 13395"/>
                <a:gd name="connsiteY1" fmla="*/ 12799 h 14942"/>
                <a:gd name="connsiteX2" fmla="*/ 13361 w 13395"/>
                <a:gd name="connsiteY2" fmla="*/ 8067 h 14942"/>
                <a:gd name="connsiteX3" fmla="*/ 6692 w 13395"/>
                <a:gd name="connsiteY3" fmla="*/ 0 h 14942"/>
              </a:gdLst>
              <a:ahLst/>
              <a:cxnLst>
                <a:cxn ang="0">
                  <a:pos x="connsiteX0" y="connsiteY0"/>
                </a:cxn>
                <a:cxn ang="0">
                  <a:pos x="connsiteX1" y="connsiteY1"/>
                </a:cxn>
                <a:cxn ang="0">
                  <a:pos x="connsiteX2" y="connsiteY2"/>
                </a:cxn>
                <a:cxn ang="0">
                  <a:pos x="connsiteX3" y="connsiteY3"/>
                </a:cxn>
              </a:cxnLst>
              <a:rect l="l" t="t" r="r" b="b"/>
              <a:pathLst>
                <a:path w="13395" h="14942">
                  <a:moveTo>
                    <a:pt x="6692" y="0"/>
                  </a:moveTo>
                  <a:cubicBezTo>
                    <a:pt x="239" y="430"/>
                    <a:pt x="-1912" y="8497"/>
                    <a:pt x="1852" y="12799"/>
                  </a:cubicBezTo>
                  <a:cubicBezTo>
                    <a:pt x="5832" y="17209"/>
                    <a:pt x="12823" y="14412"/>
                    <a:pt x="13361" y="8067"/>
                  </a:cubicBezTo>
                  <a:cubicBezTo>
                    <a:pt x="13683" y="4732"/>
                    <a:pt x="11747" y="215"/>
                    <a:pt x="669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4" name="任意多边形: 形状 932">
              <a:extLst>
                <a:ext uri="{FF2B5EF4-FFF2-40B4-BE49-F238E27FC236}">
                  <a16:creationId xmlns:a16="http://schemas.microsoft.com/office/drawing/2014/main" xmlns="" id="{69C98ADA-F964-4BD8-8844-07C8F302D764}"/>
                </a:ext>
              </a:extLst>
            </p:cNvPr>
            <p:cNvSpPr/>
            <p:nvPr/>
          </p:nvSpPr>
          <p:spPr>
            <a:xfrm>
              <a:off x="298170" y="1133078"/>
              <a:ext cx="57409" cy="62923"/>
            </a:xfrm>
            <a:custGeom>
              <a:avLst/>
              <a:gdLst>
                <a:gd name="connsiteX0" fmla="*/ 13585 w 13586"/>
                <a:gd name="connsiteY0" fmla="*/ 7959 h 14891"/>
                <a:gd name="connsiteX1" fmla="*/ 13585 w 13586"/>
                <a:gd name="connsiteY1" fmla="*/ 7959 h 14891"/>
                <a:gd name="connsiteX2" fmla="*/ 5949 w 13586"/>
                <a:gd name="connsiteY2" fmla="*/ 0 h 14891"/>
                <a:gd name="connsiteX3" fmla="*/ 2507 w 13586"/>
                <a:gd name="connsiteY3" fmla="*/ 12799 h 14891"/>
                <a:gd name="connsiteX4" fmla="*/ 13585 w 13586"/>
                <a:gd name="connsiteY4" fmla="*/ 7959 h 14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6" h="14891">
                  <a:moveTo>
                    <a:pt x="13585" y="7959"/>
                  </a:moveTo>
                  <a:lnTo>
                    <a:pt x="13585" y="7959"/>
                  </a:lnTo>
                  <a:cubicBezTo>
                    <a:pt x="13478" y="4732"/>
                    <a:pt x="11112" y="215"/>
                    <a:pt x="5949" y="0"/>
                  </a:cubicBezTo>
                  <a:cubicBezTo>
                    <a:pt x="-505" y="538"/>
                    <a:pt x="-1795" y="8604"/>
                    <a:pt x="2507" y="12799"/>
                  </a:cubicBezTo>
                  <a:cubicBezTo>
                    <a:pt x="7024" y="17209"/>
                    <a:pt x="13693" y="14197"/>
                    <a:pt x="13585" y="79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5" name="任意多边形: 形状 933">
              <a:extLst>
                <a:ext uri="{FF2B5EF4-FFF2-40B4-BE49-F238E27FC236}">
                  <a16:creationId xmlns:a16="http://schemas.microsoft.com/office/drawing/2014/main" xmlns="" id="{CEC432B1-66BC-4020-AE4B-34585A52F9A4}"/>
                </a:ext>
              </a:extLst>
            </p:cNvPr>
            <p:cNvSpPr/>
            <p:nvPr/>
          </p:nvSpPr>
          <p:spPr>
            <a:xfrm>
              <a:off x="514863" y="1126262"/>
              <a:ext cx="58318" cy="62530"/>
            </a:xfrm>
            <a:custGeom>
              <a:avLst/>
              <a:gdLst>
                <a:gd name="connsiteX0" fmla="*/ 3821 w 13801"/>
                <a:gd name="connsiteY0" fmla="*/ 13229 h 14798"/>
                <a:gd name="connsiteX1" fmla="*/ 13716 w 13801"/>
                <a:gd name="connsiteY1" fmla="*/ 7852 h 14798"/>
                <a:gd name="connsiteX2" fmla="*/ 5327 w 13801"/>
                <a:gd name="connsiteY2" fmla="*/ 0 h 14798"/>
                <a:gd name="connsiteX3" fmla="*/ 4681 w 13801"/>
                <a:gd name="connsiteY3" fmla="*/ 108 h 14798"/>
                <a:gd name="connsiteX4" fmla="*/ 3821 w 13801"/>
                <a:gd name="connsiteY4" fmla="*/ 13229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01" h="14798">
                  <a:moveTo>
                    <a:pt x="3821" y="13229"/>
                  </a:moveTo>
                  <a:cubicBezTo>
                    <a:pt x="8769" y="16886"/>
                    <a:pt x="14577" y="13767"/>
                    <a:pt x="13716" y="7852"/>
                  </a:cubicBezTo>
                  <a:cubicBezTo>
                    <a:pt x="13286" y="4625"/>
                    <a:pt x="10382" y="108"/>
                    <a:pt x="5327" y="0"/>
                  </a:cubicBezTo>
                  <a:cubicBezTo>
                    <a:pt x="5112" y="0"/>
                    <a:pt x="4897" y="0"/>
                    <a:pt x="4681" y="108"/>
                  </a:cubicBezTo>
                  <a:cubicBezTo>
                    <a:pt x="-1127" y="968"/>
                    <a:pt x="-1664" y="9142"/>
                    <a:pt x="3821" y="132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6" name="任意多边形: 形状 934">
              <a:extLst>
                <a:ext uri="{FF2B5EF4-FFF2-40B4-BE49-F238E27FC236}">
                  <a16:creationId xmlns:a16="http://schemas.microsoft.com/office/drawing/2014/main" xmlns="" id="{986CC741-377A-4AB1-B996-635C9B61208E}"/>
                </a:ext>
              </a:extLst>
            </p:cNvPr>
            <p:cNvSpPr/>
            <p:nvPr/>
          </p:nvSpPr>
          <p:spPr>
            <a:xfrm>
              <a:off x="729566" y="1116716"/>
              <a:ext cx="59729" cy="62509"/>
            </a:xfrm>
            <a:custGeom>
              <a:avLst/>
              <a:gdLst>
                <a:gd name="connsiteX0" fmla="*/ 4638 w 14135"/>
                <a:gd name="connsiteY0" fmla="*/ 0 h 14793"/>
                <a:gd name="connsiteX1" fmla="*/ 3347 w 14135"/>
                <a:gd name="connsiteY1" fmla="*/ 215 h 14793"/>
                <a:gd name="connsiteX2" fmla="*/ 5283 w 14135"/>
                <a:gd name="connsiteY2" fmla="*/ 13660 h 14793"/>
                <a:gd name="connsiteX3" fmla="*/ 13888 w 14135"/>
                <a:gd name="connsiteY3" fmla="*/ 7744 h 14793"/>
                <a:gd name="connsiteX4" fmla="*/ 4638 w 14135"/>
                <a:gd name="connsiteY4" fmla="*/ 0 h 14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5" h="14793">
                  <a:moveTo>
                    <a:pt x="4638" y="0"/>
                  </a:moveTo>
                  <a:cubicBezTo>
                    <a:pt x="4208" y="0"/>
                    <a:pt x="3777" y="108"/>
                    <a:pt x="3347" y="215"/>
                  </a:cubicBezTo>
                  <a:cubicBezTo>
                    <a:pt x="-1923" y="1828"/>
                    <a:pt x="-740" y="10218"/>
                    <a:pt x="5283" y="13660"/>
                  </a:cubicBezTo>
                  <a:cubicBezTo>
                    <a:pt x="10554" y="16671"/>
                    <a:pt x="15286" y="13337"/>
                    <a:pt x="13888" y="7744"/>
                  </a:cubicBezTo>
                  <a:cubicBezTo>
                    <a:pt x="13027" y="4625"/>
                    <a:pt x="9693" y="108"/>
                    <a:pt x="46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7" name="任意多边形: 形状 935">
              <a:extLst>
                <a:ext uri="{FF2B5EF4-FFF2-40B4-BE49-F238E27FC236}">
                  <a16:creationId xmlns:a16="http://schemas.microsoft.com/office/drawing/2014/main" xmlns="" id="{94105050-3792-4F0A-A73D-9C4404EA9220}"/>
                </a:ext>
              </a:extLst>
            </p:cNvPr>
            <p:cNvSpPr/>
            <p:nvPr/>
          </p:nvSpPr>
          <p:spPr>
            <a:xfrm>
              <a:off x="940673" y="1105353"/>
              <a:ext cx="60891" cy="61660"/>
            </a:xfrm>
            <a:custGeom>
              <a:avLst/>
              <a:gdLst>
                <a:gd name="connsiteX0" fmla="*/ 3939 w 14410"/>
                <a:gd name="connsiteY0" fmla="*/ 0 h 14592"/>
                <a:gd name="connsiteX1" fmla="*/ 2756 w 14410"/>
                <a:gd name="connsiteY1" fmla="*/ 215 h 14592"/>
                <a:gd name="connsiteX2" fmla="*/ 6843 w 14410"/>
                <a:gd name="connsiteY2" fmla="*/ 13875 h 14592"/>
                <a:gd name="connsiteX3" fmla="*/ 13942 w 14410"/>
                <a:gd name="connsiteY3" fmla="*/ 7529 h 14592"/>
                <a:gd name="connsiteX4" fmla="*/ 3939 w 14410"/>
                <a:gd name="connsiteY4" fmla="*/ 0 h 14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10" h="14592">
                  <a:moveTo>
                    <a:pt x="3939" y="0"/>
                  </a:moveTo>
                  <a:cubicBezTo>
                    <a:pt x="3617" y="0"/>
                    <a:pt x="3079" y="108"/>
                    <a:pt x="2756" y="215"/>
                  </a:cubicBezTo>
                  <a:cubicBezTo>
                    <a:pt x="-2514" y="1936"/>
                    <a:pt x="283" y="10971"/>
                    <a:pt x="6843" y="13875"/>
                  </a:cubicBezTo>
                  <a:cubicBezTo>
                    <a:pt x="12006" y="16133"/>
                    <a:pt x="15771" y="12799"/>
                    <a:pt x="13942" y="7529"/>
                  </a:cubicBezTo>
                  <a:cubicBezTo>
                    <a:pt x="12759" y="4410"/>
                    <a:pt x="8887" y="0"/>
                    <a:pt x="393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8" name="任意多边形: 形状 936">
              <a:extLst>
                <a:ext uri="{FF2B5EF4-FFF2-40B4-BE49-F238E27FC236}">
                  <a16:creationId xmlns:a16="http://schemas.microsoft.com/office/drawing/2014/main" xmlns="" id="{25C21A38-9CDE-41E8-9038-11FA6AE41CB7}"/>
                </a:ext>
              </a:extLst>
            </p:cNvPr>
            <p:cNvSpPr/>
            <p:nvPr/>
          </p:nvSpPr>
          <p:spPr>
            <a:xfrm>
              <a:off x="1145349" y="1091265"/>
              <a:ext cx="63016" cy="61690"/>
            </a:xfrm>
            <a:custGeom>
              <a:avLst/>
              <a:gdLst>
                <a:gd name="connsiteX0" fmla="*/ 1751 w 14913"/>
                <a:gd name="connsiteY0" fmla="*/ 538 h 14599"/>
                <a:gd name="connsiteX1" fmla="*/ 8635 w 14913"/>
                <a:gd name="connsiteY1" fmla="*/ 14197 h 14599"/>
                <a:gd name="connsiteX2" fmla="*/ 14120 w 14913"/>
                <a:gd name="connsiteY2" fmla="*/ 7529 h 14599"/>
                <a:gd name="connsiteX3" fmla="*/ 3472 w 14913"/>
                <a:gd name="connsiteY3" fmla="*/ 0 h 14599"/>
                <a:gd name="connsiteX4" fmla="*/ 1751 w 14913"/>
                <a:gd name="connsiteY4" fmla="*/ 538 h 14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3" h="14599">
                  <a:moveTo>
                    <a:pt x="1751" y="538"/>
                  </a:moveTo>
                  <a:cubicBezTo>
                    <a:pt x="-2658" y="2904"/>
                    <a:pt x="1859" y="12046"/>
                    <a:pt x="8635" y="14197"/>
                  </a:cubicBezTo>
                  <a:cubicBezTo>
                    <a:pt x="13583" y="15811"/>
                    <a:pt x="16379" y="12369"/>
                    <a:pt x="14120" y="7529"/>
                  </a:cubicBezTo>
                  <a:cubicBezTo>
                    <a:pt x="12615" y="4410"/>
                    <a:pt x="8312" y="0"/>
                    <a:pt x="3472" y="0"/>
                  </a:cubicBezTo>
                  <a:cubicBezTo>
                    <a:pt x="2935" y="215"/>
                    <a:pt x="2289" y="323"/>
                    <a:pt x="1751"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0" name="任意多边形: 形状 937">
              <a:extLst>
                <a:ext uri="{FF2B5EF4-FFF2-40B4-BE49-F238E27FC236}">
                  <a16:creationId xmlns:a16="http://schemas.microsoft.com/office/drawing/2014/main" xmlns="" id="{098EA76E-F049-476A-A4E0-D9DB63F5DB19}"/>
                </a:ext>
              </a:extLst>
            </p:cNvPr>
            <p:cNvSpPr/>
            <p:nvPr/>
          </p:nvSpPr>
          <p:spPr>
            <a:xfrm>
              <a:off x="1341091" y="1076235"/>
              <a:ext cx="63194" cy="60878"/>
            </a:xfrm>
            <a:custGeom>
              <a:avLst/>
              <a:gdLst>
                <a:gd name="connsiteX0" fmla="*/ 13724 w 14955"/>
                <a:gd name="connsiteY0" fmla="*/ 7321 h 14407"/>
                <a:gd name="connsiteX1" fmla="*/ 2753 w 14955"/>
                <a:gd name="connsiteY1" fmla="*/ 8 h 14407"/>
                <a:gd name="connsiteX2" fmla="*/ 1247 w 14955"/>
                <a:gd name="connsiteY2" fmla="*/ 438 h 14407"/>
                <a:gd name="connsiteX3" fmla="*/ 10174 w 14955"/>
                <a:gd name="connsiteY3" fmla="*/ 14205 h 14407"/>
                <a:gd name="connsiteX4" fmla="*/ 13724 w 14955"/>
                <a:gd name="connsiteY4" fmla="*/ 7321 h 14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55" h="14407">
                  <a:moveTo>
                    <a:pt x="13724" y="7321"/>
                  </a:moveTo>
                  <a:cubicBezTo>
                    <a:pt x="11895" y="4202"/>
                    <a:pt x="7270" y="-208"/>
                    <a:pt x="2753" y="8"/>
                  </a:cubicBezTo>
                  <a:cubicBezTo>
                    <a:pt x="2323" y="115"/>
                    <a:pt x="1785" y="115"/>
                    <a:pt x="1247" y="438"/>
                  </a:cubicBezTo>
                  <a:cubicBezTo>
                    <a:pt x="-2732" y="3019"/>
                    <a:pt x="3506" y="12592"/>
                    <a:pt x="10174" y="14205"/>
                  </a:cubicBezTo>
                  <a:cubicBezTo>
                    <a:pt x="14692" y="15280"/>
                    <a:pt x="16305" y="11946"/>
                    <a:pt x="13724" y="73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1" name="任意多边形: 形状 938">
              <a:extLst>
                <a:ext uri="{FF2B5EF4-FFF2-40B4-BE49-F238E27FC236}">
                  <a16:creationId xmlns:a16="http://schemas.microsoft.com/office/drawing/2014/main" xmlns="" id="{223BB018-ADA2-4DE0-828A-3A55FABF0CF6}"/>
                </a:ext>
              </a:extLst>
            </p:cNvPr>
            <p:cNvSpPr/>
            <p:nvPr/>
          </p:nvSpPr>
          <p:spPr>
            <a:xfrm>
              <a:off x="1518769" y="1058986"/>
              <a:ext cx="63405" cy="60244"/>
            </a:xfrm>
            <a:custGeom>
              <a:avLst/>
              <a:gdLst>
                <a:gd name="connsiteX0" fmla="*/ 2114 w 15005"/>
                <a:gd name="connsiteY0" fmla="*/ 2 h 14257"/>
                <a:gd name="connsiteX1" fmla="*/ 824 w 15005"/>
                <a:gd name="connsiteY1" fmla="*/ 432 h 14257"/>
                <a:gd name="connsiteX2" fmla="*/ 11687 w 15005"/>
                <a:gd name="connsiteY2" fmla="*/ 14199 h 14257"/>
                <a:gd name="connsiteX3" fmla="*/ 13193 w 15005"/>
                <a:gd name="connsiteY3" fmla="*/ 7208 h 14257"/>
                <a:gd name="connsiteX4" fmla="*/ 2114 w 15005"/>
                <a:gd name="connsiteY4" fmla="*/ 2 h 14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5" h="14257">
                  <a:moveTo>
                    <a:pt x="2114" y="2"/>
                  </a:moveTo>
                  <a:cubicBezTo>
                    <a:pt x="1684" y="110"/>
                    <a:pt x="1254" y="217"/>
                    <a:pt x="824" y="432"/>
                  </a:cubicBezTo>
                  <a:cubicBezTo>
                    <a:pt x="-2618" y="3121"/>
                    <a:pt x="5449" y="13339"/>
                    <a:pt x="11687" y="14199"/>
                  </a:cubicBezTo>
                  <a:cubicBezTo>
                    <a:pt x="15451" y="14737"/>
                    <a:pt x="16097" y="11510"/>
                    <a:pt x="13193" y="7208"/>
                  </a:cubicBezTo>
                  <a:cubicBezTo>
                    <a:pt x="11149" y="4197"/>
                    <a:pt x="6309" y="-106"/>
                    <a:pt x="2114"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2" name="任意多边形: 形状 939">
              <a:extLst>
                <a:ext uri="{FF2B5EF4-FFF2-40B4-BE49-F238E27FC236}">
                  <a16:creationId xmlns:a16="http://schemas.microsoft.com/office/drawing/2014/main" xmlns="" id="{A387B4C1-25DA-48B3-A76A-2677DC2CECEC}"/>
                </a:ext>
              </a:extLst>
            </p:cNvPr>
            <p:cNvSpPr/>
            <p:nvPr/>
          </p:nvSpPr>
          <p:spPr>
            <a:xfrm>
              <a:off x="1678417" y="1041238"/>
              <a:ext cx="63874" cy="59809"/>
            </a:xfrm>
            <a:custGeom>
              <a:avLst/>
              <a:gdLst>
                <a:gd name="connsiteX0" fmla="*/ 12411 w 15116"/>
                <a:gd name="connsiteY0" fmla="*/ 14098 h 14154"/>
                <a:gd name="connsiteX1" fmla="*/ 12733 w 15116"/>
                <a:gd name="connsiteY1" fmla="*/ 7107 h 14154"/>
                <a:gd name="connsiteX2" fmla="*/ 1547 w 15116"/>
                <a:gd name="connsiteY2" fmla="*/ 8 h 14154"/>
                <a:gd name="connsiteX3" fmla="*/ 795 w 15116"/>
                <a:gd name="connsiteY3" fmla="*/ 223 h 14154"/>
                <a:gd name="connsiteX4" fmla="*/ 12411 w 15116"/>
                <a:gd name="connsiteY4" fmla="*/ 14098 h 14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6" h="14154">
                  <a:moveTo>
                    <a:pt x="12411" y="14098"/>
                  </a:moveTo>
                  <a:cubicBezTo>
                    <a:pt x="15852" y="14636"/>
                    <a:pt x="16067" y="11301"/>
                    <a:pt x="12733" y="7107"/>
                  </a:cubicBezTo>
                  <a:cubicBezTo>
                    <a:pt x="10367" y="3987"/>
                    <a:pt x="5204" y="-207"/>
                    <a:pt x="1547" y="8"/>
                  </a:cubicBezTo>
                  <a:cubicBezTo>
                    <a:pt x="1332" y="8"/>
                    <a:pt x="1010" y="116"/>
                    <a:pt x="795" y="223"/>
                  </a:cubicBezTo>
                  <a:cubicBezTo>
                    <a:pt x="-2755" y="2374"/>
                    <a:pt x="6387" y="13237"/>
                    <a:pt x="12411" y="140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3" name="任意多边形: 形状 940">
              <a:extLst>
                <a:ext uri="{FF2B5EF4-FFF2-40B4-BE49-F238E27FC236}">
                  <a16:creationId xmlns:a16="http://schemas.microsoft.com/office/drawing/2014/main" xmlns="" id="{6D814037-38DA-4B46-83FA-1B456837E3B3}"/>
                </a:ext>
              </a:extLst>
            </p:cNvPr>
            <p:cNvSpPr/>
            <p:nvPr/>
          </p:nvSpPr>
          <p:spPr>
            <a:xfrm>
              <a:off x="1818356" y="1022147"/>
              <a:ext cx="64770" cy="59116"/>
            </a:xfrm>
            <a:custGeom>
              <a:avLst/>
              <a:gdLst>
                <a:gd name="connsiteX0" fmla="*/ 481 w 15328"/>
                <a:gd name="connsiteY0" fmla="*/ 223 h 13990"/>
                <a:gd name="connsiteX1" fmla="*/ 13711 w 15328"/>
                <a:gd name="connsiteY1" fmla="*/ 13990 h 13990"/>
                <a:gd name="connsiteX2" fmla="*/ 12312 w 15328"/>
                <a:gd name="connsiteY2" fmla="*/ 6999 h 13990"/>
                <a:gd name="connsiteX3" fmla="*/ 1127 w 15328"/>
                <a:gd name="connsiteY3" fmla="*/ 8 h 13990"/>
                <a:gd name="connsiteX4" fmla="*/ 481 w 15328"/>
                <a:gd name="connsiteY4" fmla="*/ 223 h 1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3990">
                  <a:moveTo>
                    <a:pt x="481" y="223"/>
                  </a:moveTo>
                  <a:cubicBezTo>
                    <a:pt x="-2423" y="2482"/>
                    <a:pt x="8548" y="13883"/>
                    <a:pt x="13711" y="13990"/>
                  </a:cubicBezTo>
                  <a:cubicBezTo>
                    <a:pt x="16292" y="13990"/>
                    <a:pt x="15754" y="10871"/>
                    <a:pt x="12312" y="6999"/>
                  </a:cubicBezTo>
                  <a:cubicBezTo>
                    <a:pt x="9624" y="3987"/>
                    <a:pt x="4461" y="-207"/>
                    <a:pt x="1127" y="8"/>
                  </a:cubicBezTo>
                  <a:cubicBezTo>
                    <a:pt x="912" y="8"/>
                    <a:pt x="589" y="116"/>
                    <a:pt x="481"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4" name="任意多边形: 形状 941">
              <a:extLst>
                <a:ext uri="{FF2B5EF4-FFF2-40B4-BE49-F238E27FC236}">
                  <a16:creationId xmlns:a16="http://schemas.microsoft.com/office/drawing/2014/main" xmlns="" id="{45B37DC5-16E9-44EF-8FDC-505BCD07D9B8}"/>
                </a:ext>
              </a:extLst>
            </p:cNvPr>
            <p:cNvSpPr/>
            <p:nvPr/>
          </p:nvSpPr>
          <p:spPr>
            <a:xfrm>
              <a:off x="1938714" y="1002152"/>
              <a:ext cx="65928" cy="58660"/>
            </a:xfrm>
            <a:custGeom>
              <a:avLst/>
              <a:gdLst>
                <a:gd name="connsiteX0" fmla="*/ 14376 w 15602"/>
                <a:gd name="connsiteY0" fmla="*/ 13883 h 13882"/>
                <a:gd name="connsiteX1" fmla="*/ 11902 w 15602"/>
                <a:gd name="connsiteY1" fmla="*/ 6892 h 13882"/>
                <a:gd name="connsiteX2" fmla="*/ 824 w 15602"/>
                <a:gd name="connsiteY2" fmla="*/ 8 h 13882"/>
                <a:gd name="connsiteX3" fmla="*/ 286 w 15602"/>
                <a:gd name="connsiteY3" fmla="*/ 223 h 13882"/>
                <a:gd name="connsiteX4" fmla="*/ 14376 w 15602"/>
                <a:gd name="connsiteY4" fmla="*/ 13883 h 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02" h="13882">
                  <a:moveTo>
                    <a:pt x="14376" y="13883"/>
                  </a:moveTo>
                  <a:cubicBezTo>
                    <a:pt x="16742" y="13883"/>
                    <a:pt x="15559" y="10764"/>
                    <a:pt x="11902" y="6892"/>
                  </a:cubicBezTo>
                  <a:cubicBezTo>
                    <a:pt x="8998" y="3880"/>
                    <a:pt x="3728" y="-207"/>
                    <a:pt x="824" y="8"/>
                  </a:cubicBezTo>
                  <a:cubicBezTo>
                    <a:pt x="609" y="116"/>
                    <a:pt x="393" y="116"/>
                    <a:pt x="286" y="223"/>
                  </a:cubicBezTo>
                  <a:cubicBezTo>
                    <a:pt x="-1973" y="2482"/>
                    <a:pt x="9751" y="13883"/>
                    <a:pt x="14376" y="138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5" name="任意多边形: 形状 942">
              <a:extLst>
                <a:ext uri="{FF2B5EF4-FFF2-40B4-BE49-F238E27FC236}">
                  <a16:creationId xmlns:a16="http://schemas.microsoft.com/office/drawing/2014/main" xmlns="" id="{3DFDF1FB-8177-4C70-B40E-BDCD169BF11A}"/>
                </a:ext>
              </a:extLst>
            </p:cNvPr>
            <p:cNvSpPr/>
            <p:nvPr/>
          </p:nvSpPr>
          <p:spPr>
            <a:xfrm>
              <a:off x="2039042" y="981700"/>
              <a:ext cx="66887" cy="58208"/>
            </a:xfrm>
            <a:custGeom>
              <a:avLst/>
              <a:gdLst>
                <a:gd name="connsiteX0" fmla="*/ 527 w 15829"/>
                <a:gd name="connsiteY0" fmla="*/ 8 h 13775"/>
                <a:gd name="connsiteX1" fmla="*/ 312 w 15829"/>
                <a:gd name="connsiteY1" fmla="*/ 116 h 13775"/>
                <a:gd name="connsiteX2" fmla="*/ 14940 w 15829"/>
                <a:gd name="connsiteY2" fmla="*/ 13775 h 13775"/>
                <a:gd name="connsiteX3" fmla="*/ 11498 w 15829"/>
                <a:gd name="connsiteY3" fmla="*/ 6892 h 13775"/>
                <a:gd name="connsiteX4" fmla="*/ 527 w 15829"/>
                <a:gd name="connsiteY4" fmla="*/ 8 h 13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29" h="13775">
                  <a:moveTo>
                    <a:pt x="527" y="8"/>
                  </a:moveTo>
                  <a:cubicBezTo>
                    <a:pt x="420" y="8"/>
                    <a:pt x="312" y="116"/>
                    <a:pt x="312" y="116"/>
                  </a:cubicBezTo>
                  <a:cubicBezTo>
                    <a:pt x="-2162" y="1729"/>
                    <a:pt x="10745" y="13775"/>
                    <a:pt x="14940" y="13775"/>
                  </a:cubicBezTo>
                  <a:cubicBezTo>
                    <a:pt x="16983" y="13775"/>
                    <a:pt x="15370" y="10656"/>
                    <a:pt x="11498" y="6892"/>
                  </a:cubicBezTo>
                  <a:cubicBezTo>
                    <a:pt x="8379" y="3880"/>
                    <a:pt x="3001" y="-207"/>
                    <a:pt x="527"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6" name="任意多边形: 形状 943">
              <a:extLst>
                <a:ext uri="{FF2B5EF4-FFF2-40B4-BE49-F238E27FC236}">
                  <a16:creationId xmlns:a16="http://schemas.microsoft.com/office/drawing/2014/main" xmlns="" id="{40399067-9A9A-480C-9563-DC0C7CC80AC7}"/>
                </a:ext>
              </a:extLst>
            </p:cNvPr>
            <p:cNvSpPr/>
            <p:nvPr/>
          </p:nvSpPr>
          <p:spPr>
            <a:xfrm>
              <a:off x="2119405" y="960339"/>
              <a:ext cx="67428" cy="57751"/>
            </a:xfrm>
            <a:custGeom>
              <a:avLst/>
              <a:gdLst>
                <a:gd name="connsiteX0" fmla="*/ 117 w 15957"/>
                <a:gd name="connsiteY0" fmla="*/ 223 h 13667"/>
                <a:gd name="connsiteX1" fmla="*/ 15390 w 15957"/>
                <a:gd name="connsiteY1" fmla="*/ 13668 h 13667"/>
                <a:gd name="connsiteX2" fmla="*/ 10980 w 15957"/>
                <a:gd name="connsiteY2" fmla="*/ 6784 h 13667"/>
                <a:gd name="connsiteX3" fmla="*/ 440 w 15957"/>
                <a:gd name="connsiteY3" fmla="*/ 8 h 13667"/>
                <a:gd name="connsiteX4" fmla="*/ 117 w 15957"/>
                <a:gd name="connsiteY4" fmla="*/ 223 h 1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57" h="13667">
                  <a:moveTo>
                    <a:pt x="117" y="223"/>
                  </a:moveTo>
                  <a:cubicBezTo>
                    <a:pt x="-1389" y="1729"/>
                    <a:pt x="12056" y="13668"/>
                    <a:pt x="15390" y="13668"/>
                  </a:cubicBezTo>
                  <a:cubicBezTo>
                    <a:pt x="17003" y="13668"/>
                    <a:pt x="15067" y="10549"/>
                    <a:pt x="10980" y="6784"/>
                  </a:cubicBezTo>
                  <a:cubicBezTo>
                    <a:pt x="7754" y="3880"/>
                    <a:pt x="2376" y="-207"/>
                    <a:pt x="440" y="8"/>
                  </a:cubicBezTo>
                  <a:cubicBezTo>
                    <a:pt x="225" y="116"/>
                    <a:pt x="225" y="116"/>
                    <a:pt x="117"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7" name="任意多边形: 形状 944">
              <a:extLst>
                <a:ext uri="{FF2B5EF4-FFF2-40B4-BE49-F238E27FC236}">
                  <a16:creationId xmlns:a16="http://schemas.microsoft.com/office/drawing/2014/main" xmlns="" id="{C8F60F4B-616F-4C79-8E5F-91EDCBA7943E}"/>
                </a:ext>
              </a:extLst>
            </p:cNvPr>
            <p:cNvSpPr/>
            <p:nvPr/>
          </p:nvSpPr>
          <p:spPr>
            <a:xfrm>
              <a:off x="2178821" y="939427"/>
              <a:ext cx="67998" cy="56847"/>
            </a:xfrm>
            <a:custGeom>
              <a:avLst/>
              <a:gdLst>
                <a:gd name="connsiteX0" fmla="*/ 15741 w 16092"/>
                <a:gd name="connsiteY0" fmla="*/ 13454 h 13453"/>
                <a:gd name="connsiteX1" fmla="*/ 10363 w 16092"/>
                <a:gd name="connsiteY1" fmla="*/ 6678 h 13453"/>
                <a:gd name="connsiteX2" fmla="*/ 146 w 16092"/>
                <a:gd name="connsiteY2" fmla="*/ 9 h 13453"/>
                <a:gd name="connsiteX3" fmla="*/ 38 w 16092"/>
                <a:gd name="connsiteY3" fmla="*/ 117 h 13453"/>
                <a:gd name="connsiteX4" fmla="*/ 15741 w 16092"/>
                <a:gd name="connsiteY4" fmla="*/ 13454 h 13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2" h="13453">
                  <a:moveTo>
                    <a:pt x="15741" y="13454"/>
                  </a:moveTo>
                  <a:cubicBezTo>
                    <a:pt x="17032" y="13454"/>
                    <a:pt x="14666" y="10442"/>
                    <a:pt x="10363" y="6678"/>
                  </a:cubicBezTo>
                  <a:cubicBezTo>
                    <a:pt x="6491" y="3344"/>
                    <a:pt x="1544" y="-206"/>
                    <a:pt x="146" y="9"/>
                  </a:cubicBezTo>
                  <a:cubicBezTo>
                    <a:pt x="146" y="9"/>
                    <a:pt x="38" y="117"/>
                    <a:pt x="38" y="117"/>
                  </a:cubicBezTo>
                  <a:cubicBezTo>
                    <a:pt x="-822" y="1730"/>
                    <a:pt x="13160" y="13454"/>
                    <a:pt x="15741" y="134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8" name="任意多边形: 形状 945">
              <a:extLst>
                <a:ext uri="{FF2B5EF4-FFF2-40B4-BE49-F238E27FC236}">
                  <a16:creationId xmlns:a16="http://schemas.microsoft.com/office/drawing/2014/main" xmlns="" id="{3EC1B1C5-928A-4226-9A09-8D30F4FE18B8}"/>
                </a:ext>
              </a:extLst>
            </p:cNvPr>
            <p:cNvSpPr/>
            <p:nvPr/>
          </p:nvSpPr>
          <p:spPr>
            <a:xfrm>
              <a:off x="2217553" y="918066"/>
              <a:ext cx="67850" cy="55985"/>
            </a:xfrm>
            <a:custGeom>
              <a:avLst/>
              <a:gdLst>
                <a:gd name="connsiteX0" fmla="*/ 16040 w 16057"/>
                <a:gd name="connsiteY0" fmla="*/ 13239 h 13249"/>
                <a:gd name="connsiteX1" fmla="*/ 9694 w 16057"/>
                <a:gd name="connsiteY1" fmla="*/ 6570 h 13249"/>
                <a:gd name="connsiteX2" fmla="*/ 14 w 16057"/>
                <a:gd name="connsiteY2" fmla="*/ 10 h 13249"/>
                <a:gd name="connsiteX3" fmla="*/ 16040 w 16057"/>
                <a:gd name="connsiteY3" fmla="*/ 13239 h 13249"/>
              </a:gdLst>
              <a:ahLst/>
              <a:cxnLst>
                <a:cxn ang="0">
                  <a:pos x="connsiteX0" y="connsiteY0"/>
                </a:cxn>
                <a:cxn ang="0">
                  <a:pos x="connsiteX1" y="connsiteY1"/>
                </a:cxn>
                <a:cxn ang="0">
                  <a:pos x="connsiteX2" y="connsiteY2"/>
                </a:cxn>
                <a:cxn ang="0">
                  <a:pos x="connsiteX3" y="connsiteY3"/>
                </a:cxn>
              </a:cxnLst>
              <a:rect l="l" t="t" r="r" b="b"/>
              <a:pathLst>
                <a:path w="16057" h="13249">
                  <a:moveTo>
                    <a:pt x="16040" y="13239"/>
                  </a:moveTo>
                  <a:cubicBezTo>
                    <a:pt x="16363" y="12486"/>
                    <a:pt x="12060" y="8506"/>
                    <a:pt x="9694" y="6570"/>
                  </a:cubicBezTo>
                  <a:cubicBezTo>
                    <a:pt x="5715" y="3236"/>
                    <a:pt x="875" y="-206"/>
                    <a:pt x="14" y="10"/>
                  </a:cubicBezTo>
                  <a:cubicBezTo>
                    <a:pt x="-524" y="1408"/>
                    <a:pt x="14427" y="13669"/>
                    <a:pt x="16040" y="132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9" name="任意多边形: 形状 946">
              <a:extLst>
                <a:ext uri="{FF2B5EF4-FFF2-40B4-BE49-F238E27FC236}">
                  <a16:creationId xmlns:a16="http://schemas.microsoft.com/office/drawing/2014/main" xmlns="" id="{474D0BDB-94E4-4E07-A07A-0A0FA22EBF06}"/>
                </a:ext>
              </a:extLst>
            </p:cNvPr>
            <p:cNvSpPr/>
            <p:nvPr/>
          </p:nvSpPr>
          <p:spPr>
            <a:xfrm>
              <a:off x="2233973" y="897200"/>
              <a:ext cx="68172" cy="54992"/>
            </a:xfrm>
            <a:custGeom>
              <a:avLst/>
              <a:gdLst>
                <a:gd name="connsiteX0" fmla="*/ 0 w 16133"/>
                <a:gd name="connsiteY0" fmla="*/ 0 h 13014"/>
                <a:gd name="connsiteX1" fmla="*/ 16133 w 16133"/>
                <a:gd name="connsiteY1" fmla="*/ 13014 h 13014"/>
                <a:gd name="connsiteX2" fmla="*/ 9035 w 16133"/>
                <a:gd name="connsiteY2" fmla="*/ 6453 h 13014"/>
                <a:gd name="connsiteX3" fmla="*/ 0 w 16133"/>
                <a:gd name="connsiteY3" fmla="*/ 0 h 13014"/>
              </a:gdLst>
              <a:ahLst/>
              <a:cxnLst>
                <a:cxn ang="0">
                  <a:pos x="connsiteX0" y="connsiteY0"/>
                </a:cxn>
                <a:cxn ang="0">
                  <a:pos x="connsiteX1" y="connsiteY1"/>
                </a:cxn>
                <a:cxn ang="0">
                  <a:pos x="connsiteX2" y="connsiteY2"/>
                </a:cxn>
                <a:cxn ang="0">
                  <a:pos x="connsiteX3" y="connsiteY3"/>
                </a:cxn>
              </a:cxnLst>
              <a:rect l="l" t="t" r="r" b="b"/>
              <a:pathLst>
                <a:path w="16133" h="13014">
                  <a:moveTo>
                    <a:pt x="0" y="0"/>
                  </a:moveTo>
                  <a:cubicBezTo>
                    <a:pt x="215" y="753"/>
                    <a:pt x="14628" y="13014"/>
                    <a:pt x="16133" y="13014"/>
                  </a:cubicBezTo>
                  <a:cubicBezTo>
                    <a:pt x="16026" y="12261"/>
                    <a:pt x="11831" y="8712"/>
                    <a:pt x="9035" y="6453"/>
                  </a:cubicBezTo>
                  <a:cubicBezTo>
                    <a:pt x="6884" y="4625"/>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0" name="任意多边形: 形状 947">
              <a:extLst>
                <a:ext uri="{FF2B5EF4-FFF2-40B4-BE49-F238E27FC236}">
                  <a16:creationId xmlns:a16="http://schemas.microsoft.com/office/drawing/2014/main" xmlns="" id="{E3D555EF-B57A-4C2A-A4B8-CFD92717039F}"/>
                </a:ext>
              </a:extLst>
            </p:cNvPr>
            <p:cNvSpPr/>
            <p:nvPr/>
          </p:nvSpPr>
          <p:spPr>
            <a:xfrm>
              <a:off x="2228522" y="876292"/>
              <a:ext cx="68172" cy="54536"/>
            </a:xfrm>
            <a:custGeom>
              <a:avLst/>
              <a:gdLst>
                <a:gd name="connsiteX0" fmla="*/ 8389 w 16133"/>
                <a:gd name="connsiteY0" fmla="*/ 6346 h 12906"/>
                <a:gd name="connsiteX1" fmla="*/ 0 w 16133"/>
                <a:gd name="connsiteY1" fmla="*/ 0 h 12906"/>
                <a:gd name="connsiteX2" fmla="*/ 16133 w 16133"/>
                <a:gd name="connsiteY2" fmla="*/ 12907 h 12906"/>
                <a:gd name="connsiteX3" fmla="*/ 8389 w 16133"/>
                <a:gd name="connsiteY3" fmla="*/ 6346 h 12906"/>
              </a:gdLst>
              <a:ahLst/>
              <a:cxnLst>
                <a:cxn ang="0">
                  <a:pos x="connsiteX0" y="connsiteY0"/>
                </a:cxn>
                <a:cxn ang="0">
                  <a:pos x="connsiteX1" y="connsiteY1"/>
                </a:cxn>
                <a:cxn ang="0">
                  <a:pos x="connsiteX2" y="connsiteY2"/>
                </a:cxn>
                <a:cxn ang="0">
                  <a:pos x="connsiteX3" y="connsiteY3"/>
                </a:cxn>
              </a:cxnLst>
              <a:rect l="l" t="t" r="r" b="b"/>
              <a:pathLst>
                <a:path w="16133" h="12906">
                  <a:moveTo>
                    <a:pt x="8389" y="6346"/>
                  </a:moveTo>
                  <a:cubicBezTo>
                    <a:pt x="8282" y="6238"/>
                    <a:pt x="968" y="323"/>
                    <a:pt x="0" y="0"/>
                  </a:cubicBezTo>
                  <a:cubicBezTo>
                    <a:pt x="108" y="108"/>
                    <a:pt x="14843" y="12261"/>
                    <a:pt x="16133" y="12907"/>
                  </a:cubicBezTo>
                  <a:cubicBezTo>
                    <a:pt x="15488" y="12261"/>
                    <a:pt x="11724" y="9035"/>
                    <a:pt x="8389"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1" name="任意多边形: 形状 964">
              <a:extLst>
                <a:ext uri="{FF2B5EF4-FFF2-40B4-BE49-F238E27FC236}">
                  <a16:creationId xmlns:a16="http://schemas.microsoft.com/office/drawing/2014/main" xmlns="" id="{72785818-D65C-475D-B1FC-D31A464030FC}"/>
                </a:ext>
              </a:extLst>
            </p:cNvPr>
            <p:cNvSpPr/>
            <p:nvPr/>
          </p:nvSpPr>
          <p:spPr>
            <a:xfrm>
              <a:off x="205820" y="1255789"/>
              <a:ext cx="60236" cy="65780"/>
            </a:xfrm>
            <a:custGeom>
              <a:avLst/>
              <a:gdLst>
                <a:gd name="connsiteX0" fmla="*/ 14252 w 14255"/>
                <a:gd name="connsiteY0" fmla="*/ 8389 h 15567"/>
                <a:gd name="connsiteX1" fmla="*/ 6723 w 14255"/>
                <a:gd name="connsiteY1" fmla="*/ 0 h 15567"/>
                <a:gd name="connsiteX2" fmla="*/ 2313 w 14255"/>
                <a:gd name="connsiteY2" fmla="*/ 13337 h 15567"/>
                <a:gd name="connsiteX3" fmla="*/ 14252 w 14255"/>
                <a:gd name="connsiteY3" fmla="*/ 8389 h 15567"/>
              </a:gdLst>
              <a:ahLst/>
              <a:cxnLst>
                <a:cxn ang="0">
                  <a:pos x="connsiteX0" y="connsiteY0"/>
                </a:cxn>
                <a:cxn ang="0">
                  <a:pos x="connsiteX1" y="connsiteY1"/>
                </a:cxn>
                <a:cxn ang="0">
                  <a:pos x="connsiteX2" y="connsiteY2"/>
                </a:cxn>
                <a:cxn ang="0">
                  <a:pos x="connsiteX3" y="connsiteY3"/>
                </a:cxn>
              </a:cxnLst>
              <a:rect l="l" t="t" r="r" b="b"/>
              <a:pathLst>
                <a:path w="14255" h="15567">
                  <a:moveTo>
                    <a:pt x="14252" y="8389"/>
                  </a:moveTo>
                  <a:cubicBezTo>
                    <a:pt x="14359" y="5055"/>
                    <a:pt x="12101" y="215"/>
                    <a:pt x="6723" y="0"/>
                  </a:cubicBezTo>
                  <a:cubicBezTo>
                    <a:pt x="-161" y="538"/>
                    <a:pt x="-1989" y="9035"/>
                    <a:pt x="2313" y="13337"/>
                  </a:cubicBezTo>
                  <a:cubicBezTo>
                    <a:pt x="6830" y="17962"/>
                    <a:pt x="14144" y="14950"/>
                    <a:pt x="14252"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2" name="任意多边形: 形状 965">
              <a:extLst>
                <a:ext uri="{FF2B5EF4-FFF2-40B4-BE49-F238E27FC236}">
                  <a16:creationId xmlns:a16="http://schemas.microsoft.com/office/drawing/2014/main" xmlns="" id="{89DA435B-D37A-4DBB-B350-71BDAB66221B}"/>
                </a:ext>
              </a:extLst>
            </p:cNvPr>
            <p:cNvSpPr/>
            <p:nvPr/>
          </p:nvSpPr>
          <p:spPr>
            <a:xfrm>
              <a:off x="436331" y="1249425"/>
              <a:ext cx="60718" cy="65805"/>
            </a:xfrm>
            <a:custGeom>
              <a:avLst/>
              <a:gdLst>
                <a:gd name="connsiteX0" fmla="*/ 14340 w 14369"/>
                <a:gd name="connsiteY0" fmla="*/ 8282 h 15573"/>
                <a:gd name="connsiteX1" fmla="*/ 5950 w 14369"/>
                <a:gd name="connsiteY1" fmla="*/ 0 h 15573"/>
                <a:gd name="connsiteX2" fmla="*/ 2939 w 14369"/>
                <a:gd name="connsiteY2" fmla="*/ 13444 h 15573"/>
                <a:gd name="connsiteX3" fmla="*/ 14340 w 14369"/>
                <a:gd name="connsiteY3" fmla="*/ 8282 h 15573"/>
              </a:gdLst>
              <a:ahLst/>
              <a:cxnLst>
                <a:cxn ang="0">
                  <a:pos x="connsiteX0" y="connsiteY0"/>
                </a:cxn>
                <a:cxn ang="0">
                  <a:pos x="connsiteX1" y="connsiteY1"/>
                </a:cxn>
                <a:cxn ang="0">
                  <a:pos x="connsiteX2" y="connsiteY2"/>
                </a:cxn>
                <a:cxn ang="0">
                  <a:pos x="connsiteX3" y="connsiteY3"/>
                </a:cxn>
              </a:cxnLst>
              <a:rect l="l" t="t" r="r" b="b"/>
              <a:pathLst>
                <a:path w="14369" h="15573">
                  <a:moveTo>
                    <a:pt x="14340" y="8282"/>
                  </a:moveTo>
                  <a:cubicBezTo>
                    <a:pt x="14125" y="4948"/>
                    <a:pt x="11328" y="108"/>
                    <a:pt x="5950" y="0"/>
                  </a:cubicBezTo>
                  <a:cubicBezTo>
                    <a:pt x="-825" y="645"/>
                    <a:pt x="-1793" y="9035"/>
                    <a:pt x="2939" y="13444"/>
                  </a:cubicBezTo>
                  <a:cubicBezTo>
                    <a:pt x="7886" y="17962"/>
                    <a:pt x="14878" y="14843"/>
                    <a:pt x="14340" y="82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3" name="任意多边形: 形状 966">
              <a:extLst>
                <a:ext uri="{FF2B5EF4-FFF2-40B4-BE49-F238E27FC236}">
                  <a16:creationId xmlns:a16="http://schemas.microsoft.com/office/drawing/2014/main" xmlns="" id="{C82883E5-8FC4-4A92-80FD-A1FF611533CC}"/>
                </a:ext>
              </a:extLst>
            </p:cNvPr>
            <p:cNvSpPr/>
            <p:nvPr/>
          </p:nvSpPr>
          <p:spPr>
            <a:xfrm>
              <a:off x="664564" y="1240792"/>
              <a:ext cx="61960" cy="65425"/>
            </a:xfrm>
            <a:custGeom>
              <a:avLst/>
              <a:gdLst>
                <a:gd name="connsiteX0" fmla="*/ 4318 w 14663"/>
                <a:gd name="connsiteY0" fmla="*/ 13875 h 15483"/>
                <a:gd name="connsiteX1" fmla="*/ 14536 w 14663"/>
                <a:gd name="connsiteY1" fmla="*/ 8174 h 15483"/>
                <a:gd name="connsiteX2" fmla="*/ 14536 w 14663"/>
                <a:gd name="connsiteY2" fmla="*/ 8174 h 15483"/>
                <a:gd name="connsiteX3" fmla="*/ 5286 w 14663"/>
                <a:gd name="connsiteY3" fmla="*/ 0 h 15483"/>
                <a:gd name="connsiteX4" fmla="*/ 4641 w 14663"/>
                <a:gd name="connsiteY4" fmla="*/ 108 h 15483"/>
                <a:gd name="connsiteX5" fmla="*/ 4318 w 14663"/>
                <a:gd name="connsiteY5" fmla="*/ 13875 h 1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3" h="15483">
                  <a:moveTo>
                    <a:pt x="4318" y="13875"/>
                  </a:moveTo>
                  <a:cubicBezTo>
                    <a:pt x="9696" y="17639"/>
                    <a:pt x="15611" y="14412"/>
                    <a:pt x="14536" y="8174"/>
                  </a:cubicBezTo>
                  <a:lnTo>
                    <a:pt x="14536" y="8174"/>
                  </a:lnTo>
                  <a:cubicBezTo>
                    <a:pt x="13998" y="4840"/>
                    <a:pt x="10664" y="108"/>
                    <a:pt x="5286" y="0"/>
                  </a:cubicBezTo>
                  <a:cubicBezTo>
                    <a:pt x="5071" y="0"/>
                    <a:pt x="4748" y="0"/>
                    <a:pt x="4641" y="108"/>
                  </a:cubicBezTo>
                  <a:cubicBezTo>
                    <a:pt x="-1383" y="968"/>
                    <a:pt x="-1598" y="9680"/>
                    <a:pt x="4318" y="13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8" name="任意多边形: 形状 967">
              <a:extLst>
                <a:ext uri="{FF2B5EF4-FFF2-40B4-BE49-F238E27FC236}">
                  <a16:creationId xmlns:a16="http://schemas.microsoft.com/office/drawing/2014/main" xmlns="" id="{02706B5A-CED0-4985-B92A-9A1ADB355EAB}"/>
                </a:ext>
              </a:extLst>
            </p:cNvPr>
            <p:cNvSpPr/>
            <p:nvPr/>
          </p:nvSpPr>
          <p:spPr>
            <a:xfrm>
              <a:off x="890160" y="1229430"/>
              <a:ext cx="63033" cy="65408"/>
            </a:xfrm>
            <a:custGeom>
              <a:avLst/>
              <a:gdLst>
                <a:gd name="connsiteX0" fmla="*/ 4708 w 14917"/>
                <a:gd name="connsiteY0" fmla="*/ 0 h 15479"/>
                <a:gd name="connsiteX1" fmla="*/ 3417 w 14917"/>
                <a:gd name="connsiteY1" fmla="*/ 215 h 15479"/>
                <a:gd name="connsiteX2" fmla="*/ 5783 w 14917"/>
                <a:gd name="connsiteY2" fmla="*/ 14305 h 15479"/>
                <a:gd name="connsiteX3" fmla="*/ 14603 w 14917"/>
                <a:gd name="connsiteY3" fmla="*/ 8067 h 15479"/>
                <a:gd name="connsiteX4" fmla="*/ 4708 w 14917"/>
                <a:gd name="connsiteY4" fmla="*/ 0 h 15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7" h="15479">
                  <a:moveTo>
                    <a:pt x="4708" y="0"/>
                  </a:moveTo>
                  <a:cubicBezTo>
                    <a:pt x="4277" y="0"/>
                    <a:pt x="3740" y="108"/>
                    <a:pt x="3417" y="215"/>
                  </a:cubicBezTo>
                  <a:cubicBezTo>
                    <a:pt x="-2176" y="1936"/>
                    <a:pt x="-563" y="10756"/>
                    <a:pt x="5783" y="14305"/>
                  </a:cubicBezTo>
                  <a:cubicBezTo>
                    <a:pt x="11376" y="17424"/>
                    <a:pt x="16216" y="13982"/>
                    <a:pt x="14603" y="8067"/>
                  </a:cubicBezTo>
                  <a:cubicBezTo>
                    <a:pt x="13635" y="4732"/>
                    <a:pt x="9978" y="0"/>
                    <a:pt x="47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9" name="任意多边形: 形状 968">
              <a:extLst>
                <a:ext uri="{FF2B5EF4-FFF2-40B4-BE49-F238E27FC236}">
                  <a16:creationId xmlns:a16="http://schemas.microsoft.com/office/drawing/2014/main" xmlns="" id="{6C6474A1-3EBE-43E7-B9BB-6CEF0E02970D}"/>
                </a:ext>
              </a:extLst>
            </p:cNvPr>
            <p:cNvSpPr/>
            <p:nvPr/>
          </p:nvSpPr>
          <p:spPr>
            <a:xfrm>
              <a:off x="1110665" y="1215794"/>
              <a:ext cx="64005" cy="64956"/>
            </a:xfrm>
            <a:custGeom>
              <a:avLst/>
              <a:gdLst>
                <a:gd name="connsiteX0" fmla="*/ 7378 w 15147"/>
                <a:gd name="connsiteY0" fmla="*/ 14628 h 15372"/>
                <a:gd name="connsiteX1" fmla="*/ 14584 w 15147"/>
                <a:gd name="connsiteY1" fmla="*/ 7959 h 15372"/>
                <a:gd name="connsiteX2" fmla="*/ 4044 w 15147"/>
                <a:gd name="connsiteY2" fmla="*/ 0 h 15372"/>
                <a:gd name="connsiteX3" fmla="*/ 2753 w 15147"/>
                <a:gd name="connsiteY3" fmla="*/ 215 h 15372"/>
                <a:gd name="connsiteX4" fmla="*/ 7378 w 15147"/>
                <a:gd name="connsiteY4" fmla="*/ 14628 h 15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7" h="15372">
                  <a:moveTo>
                    <a:pt x="7378" y="14628"/>
                  </a:moveTo>
                  <a:cubicBezTo>
                    <a:pt x="12863" y="16994"/>
                    <a:pt x="16628" y="13444"/>
                    <a:pt x="14584" y="7959"/>
                  </a:cubicBezTo>
                  <a:cubicBezTo>
                    <a:pt x="13293" y="4625"/>
                    <a:pt x="9206" y="0"/>
                    <a:pt x="4044" y="0"/>
                  </a:cubicBezTo>
                  <a:cubicBezTo>
                    <a:pt x="3613" y="0"/>
                    <a:pt x="3183" y="108"/>
                    <a:pt x="2753" y="215"/>
                  </a:cubicBezTo>
                  <a:cubicBezTo>
                    <a:pt x="-2625" y="2151"/>
                    <a:pt x="387" y="11616"/>
                    <a:pt x="7378" y="1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0" name="任意多边形: 形状 969">
              <a:extLst>
                <a:ext uri="{FF2B5EF4-FFF2-40B4-BE49-F238E27FC236}">
                  <a16:creationId xmlns:a16="http://schemas.microsoft.com/office/drawing/2014/main" xmlns="" id="{5537AED1-5024-43DA-9925-474B7972AE16}"/>
                </a:ext>
              </a:extLst>
            </p:cNvPr>
            <p:cNvSpPr/>
            <p:nvPr/>
          </p:nvSpPr>
          <p:spPr>
            <a:xfrm>
              <a:off x="1323690" y="1200332"/>
              <a:ext cx="64774" cy="64580"/>
            </a:xfrm>
            <a:custGeom>
              <a:avLst/>
              <a:gdLst>
                <a:gd name="connsiteX0" fmla="*/ 3429 w 15329"/>
                <a:gd name="connsiteY0" fmla="*/ 2 h 15283"/>
                <a:gd name="connsiteX1" fmla="*/ 1708 w 15329"/>
                <a:gd name="connsiteY1" fmla="*/ 540 h 15283"/>
                <a:gd name="connsiteX2" fmla="*/ 9022 w 15329"/>
                <a:gd name="connsiteY2" fmla="*/ 14845 h 15283"/>
                <a:gd name="connsiteX3" fmla="*/ 14400 w 15329"/>
                <a:gd name="connsiteY3" fmla="*/ 7853 h 15283"/>
                <a:gd name="connsiteX4" fmla="*/ 3429 w 15329"/>
                <a:gd name="connsiteY4" fmla="*/ 2 h 15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9" h="15283">
                  <a:moveTo>
                    <a:pt x="3429" y="2"/>
                  </a:moveTo>
                  <a:cubicBezTo>
                    <a:pt x="2891" y="109"/>
                    <a:pt x="2353" y="217"/>
                    <a:pt x="1708" y="540"/>
                  </a:cubicBezTo>
                  <a:cubicBezTo>
                    <a:pt x="-2702" y="3121"/>
                    <a:pt x="2031" y="12586"/>
                    <a:pt x="9022" y="14845"/>
                  </a:cubicBezTo>
                  <a:cubicBezTo>
                    <a:pt x="14185" y="16565"/>
                    <a:pt x="16873" y="13016"/>
                    <a:pt x="14400" y="7853"/>
                  </a:cubicBezTo>
                  <a:cubicBezTo>
                    <a:pt x="12894" y="4519"/>
                    <a:pt x="8376" y="-106"/>
                    <a:pt x="342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1" name="任意多边形: 形状 970">
              <a:extLst>
                <a:ext uri="{FF2B5EF4-FFF2-40B4-BE49-F238E27FC236}">
                  <a16:creationId xmlns:a16="http://schemas.microsoft.com/office/drawing/2014/main" xmlns="" id="{5F2BDD8B-50BA-4E57-A95A-3291119E8815}"/>
                </a:ext>
              </a:extLst>
            </p:cNvPr>
            <p:cNvSpPr/>
            <p:nvPr/>
          </p:nvSpPr>
          <p:spPr>
            <a:xfrm>
              <a:off x="1520772" y="1183062"/>
              <a:ext cx="64124" cy="63997"/>
            </a:xfrm>
            <a:custGeom>
              <a:avLst/>
              <a:gdLst>
                <a:gd name="connsiteX0" fmla="*/ 2715 w 15175"/>
                <a:gd name="connsiteY0" fmla="*/ 2 h 15145"/>
                <a:gd name="connsiteX1" fmla="*/ 1209 w 15175"/>
                <a:gd name="connsiteY1" fmla="*/ 540 h 15145"/>
                <a:gd name="connsiteX2" fmla="*/ 10459 w 15175"/>
                <a:gd name="connsiteY2" fmla="*/ 14952 h 15145"/>
                <a:gd name="connsiteX3" fmla="*/ 13793 w 15175"/>
                <a:gd name="connsiteY3" fmla="*/ 7746 h 15145"/>
                <a:gd name="connsiteX4" fmla="*/ 2715 w 15175"/>
                <a:gd name="connsiteY4" fmla="*/ 2 h 15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5" h="15145">
                  <a:moveTo>
                    <a:pt x="2715" y="2"/>
                  </a:moveTo>
                  <a:cubicBezTo>
                    <a:pt x="2285" y="109"/>
                    <a:pt x="1747" y="217"/>
                    <a:pt x="1209" y="540"/>
                  </a:cubicBezTo>
                  <a:cubicBezTo>
                    <a:pt x="-2770" y="3229"/>
                    <a:pt x="3791" y="13339"/>
                    <a:pt x="10459" y="14952"/>
                  </a:cubicBezTo>
                  <a:cubicBezTo>
                    <a:pt x="14976" y="16028"/>
                    <a:pt x="16590" y="12478"/>
                    <a:pt x="13793" y="7746"/>
                  </a:cubicBezTo>
                  <a:cubicBezTo>
                    <a:pt x="11965" y="4412"/>
                    <a:pt x="7340" y="-106"/>
                    <a:pt x="2715"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2" name="任意多边形: 形状 971">
              <a:extLst>
                <a:ext uri="{FF2B5EF4-FFF2-40B4-BE49-F238E27FC236}">
                  <a16:creationId xmlns:a16="http://schemas.microsoft.com/office/drawing/2014/main" xmlns="" id="{D49FCCA6-C4AC-4044-AA11-B7150DD65336}"/>
                </a:ext>
              </a:extLst>
            </p:cNvPr>
            <p:cNvSpPr/>
            <p:nvPr/>
          </p:nvSpPr>
          <p:spPr>
            <a:xfrm>
              <a:off x="1698649" y="1164406"/>
              <a:ext cx="64052" cy="63566"/>
            </a:xfrm>
            <a:custGeom>
              <a:avLst/>
              <a:gdLst>
                <a:gd name="connsiteX0" fmla="*/ 2137 w 15158"/>
                <a:gd name="connsiteY0" fmla="*/ 7 h 15043"/>
                <a:gd name="connsiteX1" fmla="*/ 1169 w 15158"/>
                <a:gd name="connsiteY1" fmla="*/ 330 h 15043"/>
                <a:gd name="connsiteX2" fmla="*/ 11279 w 15158"/>
                <a:gd name="connsiteY2" fmla="*/ 14850 h 15043"/>
                <a:gd name="connsiteX3" fmla="*/ 13322 w 15158"/>
                <a:gd name="connsiteY3" fmla="*/ 7644 h 15043"/>
                <a:gd name="connsiteX4" fmla="*/ 2137 w 15158"/>
                <a:gd name="connsiteY4" fmla="*/ 7 h 15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8" h="15043">
                  <a:moveTo>
                    <a:pt x="2137" y="7"/>
                  </a:moveTo>
                  <a:cubicBezTo>
                    <a:pt x="1814" y="115"/>
                    <a:pt x="1491" y="115"/>
                    <a:pt x="1169" y="330"/>
                  </a:cubicBezTo>
                  <a:cubicBezTo>
                    <a:pt x="-2919" y="2481"/>
                    <a:pt x="4503" y="13237"/>
                    <a:pt x="11279" y="14850"/>
                  </a:cubicBezTo>
                  <a:cubicBezTo>
                    <a:pt x="15473" y="15926"/>
                    <a:pt x="16441" y="12376"/>
                    <a:pt x="13322" y="7644"/>
                  </a:cubicBezTo>
                  <a:cubicBezTo>
                    <a:pt x="11171" y="4310"/>
                    <a:pt x="6224" y="-208"/>
                    <a:pt x="2137"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3" name="任意多边形: 形状 972">
              <a:extLst>
                <a:ext uri="{FF2B5EF4-FFF2-40B4-BE49-F238E27FC236}">
                  <a16:creationId xmlns:a16="http://schemas.microsoft.com/office/drawing/2014/main" xmlns="" id="{21996DC7-EF66-40D6-A419-5FBCEC5A431F}"/>
                </a:ext>
              </a:extLst>
            </p:cNvPr>
            <p:cNvSpPr/>
            <p:nvPr/>
          </p:nvSpPr>
          <p:spPr>
            <a:xfrm>
              <a:off x="1856779" y="1144863"/>
              <a:ext cx="63887" cy="62530"/>
            </a:xfrm>
            <a:custGeom>
              <a:avLst/>
              <a:gdLst>
                <a:gd name="connsiteX0" fmla="*/ 12470 w 15119"/>
                <a:gd name="connsiteY0" fmla="*/ 14743 h 14798"/>
                <a:gd name="connsiteX1" fmla="*/ 12685 w 15119"/>
                <a:gd name="connsiteY1" fmla="*/ 7429 h 14798"/>
                <a:gd name="connsiteX2" fmla="*/ 1499 w 15119"/>
                <a:gd name="connsiteY2" fmla="*/ 8 h 14798"/>
                <a:gd name="connsiteX3" fmla="*/ 746 w 15119"/>
                <a:gd name="connsiteY3" fmla="*/ 330 h 14798"/>
                <a:gd name="connsiteX4" fmla="*/ 12470 w 15119"/>
                <a:gd name="connsiteY4" fmla="*/ 14743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9" h="14798">
                  <a:moveTo>
                    <a:pt x="12470" y="14743"/>
                  </a:moveTo>
                  <a:cubicBezTo>
                    <a:pt x="15912" y="15280"/>
                    <a:pt x="16019" y="11839"/>
                    <a:pt x="12685" y="7429"/>
                  </a:cubicBezTo>
                  <a:cubicBezTo>
                    <a:pt x="10211" y="4202"/>
                    <a:pt x="5156" y="-208"/>
                    <a:pt x="1499" y="8"/>
                  </a:cubicBezTo>
                  <a:cubicBezTo>
                    <a:pt x="1284" y="115"/>
                    <a:pt x="961" y="115"/>
                    <a:pt x="746" y="330"/>
                  </a:cubicBezTo>
                  <a:cubicBezTo>
                    <a:pt x="-2696" y="2374"/>
                    <a:pt x="6554" y="13775"/>
                    <a:pt x="12470" y="147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4" name="任意多边形: 形状 973">
              <a:extLst>
                <a:ext uri="{FF2B5EF4-FFF2-40B4-BE49-F238E27FC236}">
                  <a16:creationId xmlns:a16="http://schemas.microsoft.com/office/drawing/2014/main" xmlns="" id="{F1408E6B-6702-49DC-922C-54E596A28BBF}"/>
                </a:ext>
              </a:extLst>
            </p:cNvPr>
            <p:cNvSpPr/>
            <p:nvPr/>
          </p:nvSpPr>
          <p:spPr>
            <a:xfrm>
              <a:off x="1993925" y="1123955"/>
              <a:ext cx="64466" cy="62294"/>
            </a:xfrm>
            <a:custGeom>
              <a:avLst/>
              <a:gdLst>
                <a:gd name="connsiteX0" fmla="*/ 1095 w 15256"/>
                <a:gd name="connsiteY0" fmla="*/ 8 h 14742"/>
                <a:gd name="connsiteX1" fmla="*/ 449 w 15256"/>
                <a:gd name="connsiteY1" fmla="*/ 330 h 14742"/>
                <a:gd name="connsiteX2" fmla="*/ 13679 w 15256"/>
                <a:gd name="connsiteY2" fmla="*/ 14743 h 14742"/>
                <a:gd name="connsiteX3" fmla="*/ 12173 w 15256"/>
                <a:gd name="connsiteY3" fmla="*/ 7429 h 14742"/>
                <a:gd name="connsiteX4" fmla="*/ 1095 w 15256"/>
                <a:gd name="connsiteY4" fmla="*/ 8 h 14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56" h="14742">
                  <a:moveTo>
                    <a:pt x="1095" y="8"/>
                  </a:moveTo>
                  <a:cubicBezTo>
                    <a:pt x="880" y="115"/>
                    <a:pt x="557" y="115"/>
                    <a:pt x="449" y="330"/>
                  </a:cubicBezTo>
                  <a:cubicBezTo>
                    <a:pt x="-2347" y="2697"/>
                    <a:pt x="8624" y="14635"/>
                    <a:pt x="13679" y="14743"/>
                  </a:cubicBezTo>
                  <a:cubicBezTo>
                    <a:pt x="16260" y="14743"/>
                    <a:pt x="15615" y="11516"/>
                    <a:pt x="12173" y="7429"/>
                  </a:cubicBezTo>
                  <a:cubicBezTo>
                    <a:pt x="9484" y="4095"/>
                    <a:pt x="4321" y="-207"/>
                    <a:pt x="1095"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5" name="任意多边形: 形状 974">
              <a:extLst>
                <a:ext uri="{FF2B5EF4-FFF2-40B4-BE49-F238E27FC236}">
                  <a16:creationId xmlns:a16="http://schemas.microsoft.com/office/drawing/2014/main" xmlns="" id="{E5AB3860-F288-47FC-8814-E768DCDAEBDB}"/>
                </a:ext>
              </a:extLst>
            </p:cNvPr>
            <p:cNvSpPr/>
            <p:nvPr/>
          </p:nvSpPr>
          <p:spPr>
            <a:xfrm>
              <a:off x="2109791" y="1102138"/>
              <a:ext cx="64500" cy="61842"/>
            </a:xfrm>
            <a:custGeom>
              <a:avLst/>
              <a:gdLst>
                <a:gd name="connsiteX0" fmla="*/ 779 w 15264"/>
                <a:gd name="connsiteY0" fmla="*/ 8 h 14635"/>
                <a:gd name="connsiteX1" fmla="*/ 241 w 15264"/>
                <a:gd name="connsiteY1" fmla="*/ 330 h 14635"/>
                <a:gd name="connsiteX2" fmla="*/ 14116 w 15264"/>
                <a:gd name="connsiteY2" fmla="*/ 14635 h 14635"/>
                <a:gd name="connsiteX3" fmla="*/ 11534 w 15264"/>
                <a:gd name="connsiteY3" fmla="*/ 7322 h 14635"/>
                <a:gd name="connsiteX4" fmla="*/ 779 w 15264"/>
                <a:gd name="connsiteY4" fmla="*/ 8 h 14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64" h="14635">
                  <a:moveTo>
                    <a:pt x="779" y="8"/>
                  </a:moveTo>
                  <a:cubicBezTo>
                    <a:pt x="564" y="115"/>
                    <a:pt x="348" y="115"/>
                    <a:pt x="241" y="330"/>
                  </a:cubicBezTo>
                  <a:cubicBezTo>
                    <a:pt x="-1803" y="2697"/>
                    <a:pt x="9706" y="14528"/>
                    <a:pt x="14116" y="14635"/>
                  </a:cubicBezTo>
                  <a:cubicBezTo>
                    <a:pt x="16374" y="14635"/>
                    <a:pt x="15191" y="11409"/>
                    <a:pt x="11534" y="7322"/>
                  </a:cubicBezTo>
                  <a:cubicBezTo>
                    <a:pt x="8845" y="4095"/>
                    <a:pt x="3575" y="-207"/>
                    <a:pt x="779"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6" name="任意多边形: 形状 975">
              <a:extLst>
                <a:ext uri="{FF2B5EF4-FFF2-40B4-BE49-F238E27FC236}">
                  <a16:creationId xmlns:a16="http://schemas.microsoft.com/office/drawing/2014/main" xmlns="" id="{748355DE-ADF2-4681-872D-B3BFF946C9A6}"/>
                </a:ext>
              </a:extLst>
            </p:cNvPr>
            <p:cNvSpPr/>
            <p:nvPr/>
          </p:nvSpPr>
          <p:spPr>
            <a:xfrm>
              <a:off x="2205113" y="1080325"/>
              <a:ext cx="64770" cy="60933"/>
            </a:xfrm>
            <a:custGeom>
              <a:avLst/>
              <a:gdLst>
                <a:gd name="connsiteX0" fmla="*/ 484 w 15328"/>
                <a:gd name="connsiteY0" fmla="*/ 8 h 14420"/>
                <a:gd name="connsiteX1" fmla="*/ 269 w 15328"/>
                <a:gd name="connsiteY1" fmla="*/ 115 h 14420"/>
                <a:gd name="connsiteX2" fmla="*/ 14574 w 15328"/>
                <a:gd name="connsiteY2" fmla="*/ 14420 h 14420"/>
                <a:gd name="connsiteX3" fmla="*/ 11025 w 15328"/>
                <a:gd name="connsiteY3" fmla="*/ 7214 h 14420"/>
                <a:gd name="connsiteX4" fmla="*/ 484 w 15328"/>
                <a:gd name="connsiteY4" fmla="*/ 8 h 14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4420">
                  <a:moveTo>
                    <a:pt x="484" y="8"/>
                  </a:moveTo>
                  <a:cubicBezTo>
                    <a:pt x="377" y="8"/>
                    <a:pt x="269" y="115"/>
                    <a:pt x="269" y="115"/>
                  </a:cubicBezTo>
                  <a:cubicBezTo>
                    <a:pt x="-1990" y="1836"/>
                    <a:pt x="10595" y="14420"/>
                    <a:pt x="14574" y="14420"/>
                  </a:cubicBezTo>
                  <a:cubicBezTo>
                    <a:pt x="16403" y="14420"/>
                    <a:pt x="14789" y="11194"/>
                    <a:pt x="11025" y="7214"/>
                  </a:cubicBezTo>
                  <a:cubicBezTo>
                    <a:pt x="7906" y="3987"/>
                    <a:pt x="2743" y="-207"/>
                    <a:pt x="484"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7" name="任意多边形: 形状 976">
              <a:extLst>
                <a:ext uri="{FF2B5EF4-FFF2-40B4-BE49-F238E27FC236}">
                  <a16:creationId xmlns:a16="http://schemas.microsoft.com/office/drawing/2014/main" xmlns="" id="{62A7BEC1-AA95-46AD-ADAE-B25D95BD6AB1}"/>
                </a:ext>
              </a:extLst>
            </p:cNvPr>
            <p:cNvSpPr/>
            <p:nvPr/>
          </p:nvSpPr>
          <p:spPr>
            <a:xfrm>
              <a:off x="2278139" y="1057600"/>
              <a:ext cx="65188" cy="60481"/>
            </a:xfrm>
            <a:custGeom>
              <a:avLst/>
              <a:gdLst>
                <a:gd name="connsiteX0" fmla="*/ 89 w 15427"/>
                <a:gd name="connsiteY0" fmla="*/ 223 h 14313"/>
                <a:gd name="connsiteX1" fmla="*/ 14932 w 15427"/>
                <a:gd name="connsiteY1" fmla="*/ 14313 h 14313"/>
                <a:gd name="connsiteX2" fmla="*/ 10414 w 15427"/>
                <a:gd name="connsiteY2" fmla="*/ 7107 h 14313"/>
                <a:gd name="connsiteX3" fmla="*/ 304 w 15427"/>
                <a:gd name="connsiteY3" fmla="*/ 8 h 14313"/>
                <a:gd name="connsiteX4" fmla="*/ 89 w 15427"/>
                <a:gd name="connsiteY4" fmla="*/ 223 h 14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7" h="14313">
                  <a:moveTo>
                    <a:pt x="89" y="223"/>
                  </a:moveTo>
                  <a:cubicBezTo>
                    <a:pt x="-1202" y="1836"/>
                    <a:pt x="11920" y="14420"/>
                    <a:pt x="14932" y="14313"/>
                  </a:cubicBezTo>
                  <a:cubicBezTo>
                    <a:pt x="16437" y="14313"/>
                    <a:pt x="14394" y="11086"/>
                    <a:pt x="10414" y="7107"/>
                  </a:cubicBezTo>
                  <a:cubicBezTo>
                    <a:pt x="7295" y="3987"/>
                    <a:pt x="2025" y="-207"/>
                    <a:pt x="304" y="8"/>
                  </a:cubicBezTo>
                  <a:cubicBezTo>
                    <a:pt x="197" y="115"/>
                    <a:pt x="89" y="115"/>
                    <a:pt x="89"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8" name="任意多边形: 形状 977">
              <a:extLst>
                <a:ext uri="{FF2B5EF4-FFF2-40B4-BE49-F238E27FC236}">
                  <a16:creationId xmlns:a16="http://schemas.microsoft.com/office/drawing/2014/main" xmlns="" id="{46CDDA42-9856-4D17-AF90-8AD4BE37F84A}"/>
                </a:ext>
              </a:extLst>
            </p:cNvPr>
            <p:cNvSpPr/>
            <p:nvPr/>
          </p:nvSpPr>
          <p:spPr>
            <a:xfrm>
              <a:off x="2329214" y="1035327"/>
              <a:ext cx="64897" cy="59573"/>
            </a:xfrm>
            <a:custGeom>
              <a:avLst/>
              <a:gdLst>
                <a:gd name="connsiteX0" fmla="*/ 15106 w 15358"/>
                <a:gd name="connsiteY0" fmla="*/ 14098 h 14098"/>
                <a:gd name="connsiteX1" fmla="*/ 9621 w 15358"/>
                <a:gd name="connsiteY1" fmla="*/ 6999 h 14098"/>
                <a:gd name="connsiteX2" fmla="*/ 9621 w 15358"/>
                <a:gd name="connsiteY2" fmla="*/ 6999 h 14098"/>
                <a:gd name="connsiteX3" fmla="*/ 49 w 15358"/>
                <a:gd name="connsiteY3" fmla="*/ 8 h 14098"/>
                <a:gd name="connsiteX4" fmla="*/ 15106 w 15358"/>
                <a:gd name="connsiteY4" fmla="*/ 14098 h 14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8" h="14098">
                  <a:moveTo>
                    <a:pt x="15106" y="14098"/>
                  </a:moveTo>
                  <a:cubicBezTo>
                    <a:pt x="16182" y="14098"/>
                    <a:pt x="13708" y="10871"/>
                    <a:pt x="9621" y="6999"/>
                  </a:cubicBezTo>
                  <a:lnTo>
                    <a:pt x="9621" y="6999"/>
                  </a:lnTo>
                  <a:cubicBezTo>
                    <a:pt x="6394" y="3988"/>
                    <a:pt x="1232" y="-207"/>
                    <a:pt x="49" y="8"/>
                  </a:cubicBezTo>
                  <a:cubicBezTo>
                    <a:pt x="-919" y="1299"/>
                    <a:pt x="12848" y="14205"/>
                    <a:pt x="15106" y="140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4" name="任意多边形: 形状 978">
              <a:extLst>
                <a:ext uri="{FF2B5EF4-FFF2-40B4-BE49-F238E27FC236}">
                  <a16:creationId xmlns:a16="http://schemas.microsoft.com/office/drawing/2014/main" xmlns="" id="{2FBFA182-DB14-4C49-B86C-CF495CDD327E}"/>
                </a:ext>
              </a:extLst>
            </p:cNvPr>
            <p:cNvSpPr/>
            <p:nvPr/>
          </p:nvSpPr>
          <p:spPr>
            <a:xfrm>
              <a:off x="2356685" y="1013054"/>
              <a:ext cx="65455" cy="58711"/>
            </a:xfrm>
            <a:custGeom>
              <a:avLst/>
              <a:gdLst>
                <a:gd name="connsiteX0" fmla="*/ 15489 w 15490"/>
                <a:gd name="connsiteY0" fmla="*/ 13884 h 13894"/>
                <a:gd name="connsiteX1" fmla="*/ 9035 w 15490"/>
                <a:gd name="connsiteY1" fmla="*/ 6893 h 13894"/>
                <a:gd name="connsiteX2" fmla="*/ 1 w 15490"/>
                <a:gd name="connsiteY2" fmla="*/ 9 h 13894"/>
                <a:gd name="connsiteX3" fmla="*/ 15489 w 15490"/>
                <a:gd name="connsiteY3" fmla="*/ 13884 h 13894"/>
              </a:gdLst>
              <a:ahLst/>
              <a:cxnLst>
                <a:cxn ang="0">
                  <a:pos x="connsiteX0" y="connsiteY0"/>
                </a:cxn>
                <a:cxn ang="0">
                  <a:pos x="connsiteX1" y="connsiteY1"/>
                </a:cxn>
                <a:cxn ang="0">
                  <a:pos x="connsiteX2" y="connsiteY2"/>
                </a:cxn>
                <a:cxn ang="0">
                  <a:pos x="connsiteX3" y="connsiteY3"/>
                </a:cxn>
              </a:cxnLst>
              <a:rect l="l" t="t" r="r" b="b"/>
              <a:pathLst>
                <a:path w="15490" h="13894">
                  <a:moveTo>
                    <a:pt x="15489" y="13884"/>
                  </a:moveTo>
                  <a:cubicBezTo>
                    <a:pt x="15596" y="13131"/>
                    <a:pt x="11294" y="8936"/>
                    <a:pt x="9035" y="6893"/>
                  </a:cubicBezTo>
                  <a:cubicBezTo>
                    <a:pt x="5163" y="3344"/>
                    <a:pt x="646" y="-206"/>
                    <a:pt x="1" y="9"/>
                  </a:cubicBezTo>
                  <a:cubicBezTo>
                    <a:pt x="-107" y="1408"/>
                    <a:pt x="14413" y="14314"/>
                    <a:pt x="15489" y="13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5" name="任意多边形: 形状 979">
              <a:extLst>
                <a:ext uri="{FF2B5EF4-FFF2-40B4-BE49-F238E27FC236}">
                  <a16:creationId xmlns:a16="http://schemas.microsoft.com/office/drawing/2014/main" xmlns="" id="{53155B78-0C77-430A-82F1-AA2528A8C346}"/>
                </a:ext>
              </a:extLst>
            </p:cNvPr>
            <p:cNvSpPr/>
            <p:nvPr/>
          </p:nvSpPr>
          <p:spPr>
            <a:xfrm>
              <a:off x="2361688" y="991279"/>
              <a:ext cx="65442" cy="57717"/>
            </a:xfrm>
            <a:custGeom>
              <a:avLst/>
              <a:gdLst>
                <a:gd name="connsiteX0" fmla="*/ 15488 w 15487"/>
                <a:gd name="connsiteY0" fmla="*/ 13660 h 13659"/>
                <a:gd name="connsiteX1" fmla="*/ 8282 w 15487"/>
                <a:gd name="connsiteY1" fmla="*/ 6776 h 13659"/>
                <a:gd name="connsiteX2" fmla="*/ 0 w 15487"/>
                <a:gd name="connsiteY2" fmla="*/ 0 h 13659"/>
                <a:gd name="connsiteX3" fmla="*/ 15488 w 15487"/>
                <a:gd name="connsiteY3" fmla="*/ 13660 h 13659"/>
              </a:gdLst>
              <a:ahLst/>
              <a:cxnLst>
                <a:cxn ang="0">
                  <a:pos x="connsiteX0" y="connsiteY0"/>
                </a:cxn>
                <a:cxn ang="0">
                  <a:pos x="connsiteX1" y="connsiteY1"/>
                </a:cxn>
                <a:cxn ang="0">
                  <a:pos x="connsiteX2" y="connsiteY2"/>
                </a:cxn>
                <a:cxn ang="0">
                  <a:pos x="connsiteX3" y="connsiteY3"/>
                </a:cxn>
              </a:cxnLst>
              <a:rect l="l" t="t" r="r" b="b"/>
              <a:pathLst>
                <a:path w="15487" h="13659">
                  <a:moveTo>
                    <a:pt x="15488" y="13660"/>
                  </a:moveTo>
                  <a:cubicBezTo>
                    <a:pt x="15058" y="12907"/>
                    <a:pt x="10971" y="9142"/>
                    <a:pt x="8282" y="6776"/>
                  </a:cubicBezTo>
                  <a:cubicBezTo>
                    <a:pt x="6346" y="5055"/>
                    <a:pt x="538" y="0"/>
                    <a:pt x="0" y="0"/>
                  </a:cubicBezTo>
                  <a:cubicBezTo>
                    <a:pt x="538" y="645"/>
                    <a:pt x="14628" y="13552"/>
                    <a:pt x="15488" y="13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6" name="任意多边形: 形状 989">
              <a:extLst>
                <a:ext uri="{FF2B5EF4-FFF2-40B4-BE49-F238E27FC236}">
                  <a16:creationId xmlns:a16="http://schemas.microsoft.com/office/drawing/2014/main" xmlns="" id="{74AE101C-F870-4282-90C9-FB8A5E7F9454}"/>
                </a:ext>
              </a:extLst>
            </p:cNvPr>
            <p:cNvSpPr/>
            <p:nvPr/>
          </p:nvSpPr>
          <p:spPr>
            <a:xfrm>
              <a:off x="1044682" y="1371685"/>
              <a:ext cx="66329" cy="68235"/>
            </a:xfrm>
            <a:custGeom>
              <a:avLst/>
              <a:gdLst>
                <a:gd name="connsiteX0" fmla="*/ 4924 w 15697"/>
                <a:gd name="connsiteY0" fmla="*/ 0 h 16148"/>
                <a:gd name="connsiteX1" fmla="*/ 3525 w 15697"/>
                <a:gd name="connsiteY1" fmla="*/ 215 h 16148"/>
                <a:gd name="connsiteX2" fmla="*/ 6107 w 15697"/>
                <a:gd name="connsiteY2" fmla="*/ 14950 h 16148"/>
                <a:gd name="connsiteX3" fmla="*/ 15357 w 15697"/>
                <a:gd name="connsiteY3" fmla="*/ 8389 h 16148"/>
                <a:gd name="connsiteX4" fmla="*/ 4924 w 15697"/>
                <a:gd name="connsiteY4" fmla="*/ 0 h 16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97" h="16148">
                  <a:moveTo>
                    <a:pt x="4924" y="0"/>
                  </a:moveTo>
                  <a:cubicBezTo>
                    <a:pt x="4493" y="0"/>
                    <a:pt x="3956" y="108"/>
                    <a:pt x="3525" y="215"/>
                  </a:cubicBezTo>
                  <a:cubicBezTo>
                    <a:pt x="-2283" y="2044"/>
                    <a:pt x="-562" y="11293"/>
                    <a:pt x="6107" y="14950"/>
                  </a:cubicBezTo>
                  <a:cubicBezTo>
                    <a:pt x="12022" y="18177"/>
                    <a:pt x="17078" y="14520"/>
                    <a:pt x="15357" y="8389"/>
                  </a:cubicBezTo>
                  <a:cubicBezTo>
                    <a:pt x="14496" y="4948"/>
                    <a:pt x="10624" y="0"/>
                    <a:pt x="49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7" name="任意多边形: 形状 990">
              <a:extLst>
                <a:ext uri="{FF2B5EF4-FFF2-40B4-BE49-F238E27FC236}">
                  <a16:creationId xmlns:a16="http://schemas.microsoft.com/office/drawing/2014/main" xmlns="" id="{E454C0D9-8534-4B80-AB6B-A6083BF03E03}"/>
                </a:ext>
              </a:extLst>
            </p:cNvPr>
            <p:cNvSpPr/>
            <p:nvPr/>
          </p:nvSpPr>
          <p:spPr>
            <a:xfrm>
              <a:off x="1276659" y="1356223"/>
              <a:ext cx="67166" cy="68260"/>
            </a:xfrm>
            <a:custGeom>
              <a:avLst/>
              <a:gdLst>
                <a:gd name="connsiteX0" fmla="*/ 2944 w 15895"/>
                <a:gd name="connsiteY0" fmla="*/ 324 h 16154"/>
                <a:gd name="connsiteX1" fmla="*/ 7676 w 15895"/>
                <a:gd name="connsiteY1" fmla="*/ 15382 h 16154"/>
                <a:gd name="connsiteX2" fmla="*/ 15312 w 15895"/>
                <a:gd name="connsiteY2" fmla="*/ 8283 h 16154"/>
                <a:gd name="connsiteX3" fmla="*/ 4234 w 15895"/>
                <a:gd name="connsiteY3" fmla="*/ 2 h 16154"/>
                <a:gd name="connsiteX4" fmla="*/ 2944 w 15895"/>
                <a:gd name="connsiteY4" fmla="*/ 324 h 16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95" h="16154">
                  <a:moveTo>
                    <a:pt x="2944" y="324"/>
                  </a:moveTo>
                  <a:cubicBezTo>
                    <a:pt x="-2757" y="2260"/>
                    <a:pt x="362" y="12263"/>
                    <a:pt x="7676" y="15382"/>
                  </a:cubicBezTo>
                  <a:cubicBezTo>
                    <a:pt x="13376" y="17856"/>
                    <a:pt x="17464" y="14092"/>
                    <a:pt x="15312" y="8283"/>
                  </a:cubicBezTo>
                  <a:cubicBezTo>
                    <a:pt x="14022" y="4842"/>
                    <a:pt x="9720" y="-106"/>
                    <a:pt x="4234" y="2"/>
                  </a:cubicBezTo>
                  <a:cubicBezTo>
                    <a:pt x="3804" y="109"/>
                    <a:pt x="3266" y="217"/>
                    <a:pt x="2944"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8" name="任意多边形: 形状 991">
              <a:extLst>
                <a:ext uri="{FF2B5EF4-FFF2-40B4-BE49-F238E27FC236}">
                  <a16:creationId xmlns:a16="http://schemas.microsoft.com/office/drawing/2014/main" xmlns="" id="{B98D2B00-E7B2-449D-A6BA-380EE9C17509}"/>
                </a:ext>
              </a:extLst>
            </p:cNvPr>
            <p:cNvSpPr/>
            <p:nvPr/>
          </p:nvSpPr>
          <p:spPr>
            <a:xfrm>
              <a:off x="1497189" y="1338497"/>
              <a:ext cx="65987" cy="67719"/>
            </a:xfrm>
            <a:custGeom>
              <a:avLst/>
              <a:gdLst>
                <a:gd name="connsiteX0" fmla="*/ 9157 w 15616"/>
                <a:gd name="connsiteY0" fmla="*/ 15597 h 16026"/>
                <a:gd name="connsiteX1" fmla="*/ 14642 w 15616"/>
                <a:gd name="connsiteY1" fmla="*/ 8176 h 16026"/>
                <a:gd name="connsiteX2" fmla="*/ 14642 w 15616"/>
                <a:gd name="connsiteY2" fmla="*/ 8176 h 16026"/>
                <a:gd name="connsiteX3" fmla="*/ 3456 w 15616"/>
                <a:gd name="connsiteY3" fmla="*/ 2 h 16026"/>
                <a:gd name="connsiteX4" fmla="*/ 1735 w 15616"/>
                <a:gd name="connsiteY4" fmla="*/ 540 h 16026"/>
                <a:gd name="connsiteX5" fmla="*/ 9157 w 15616"/>
                <a:gd name="connsiteY5" fmla="*/ 15597 h 16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16" h="16026">
                  <a:moveTo>
                    <a:pt x="9157" y="15597"/>
                  </a:moveTo>
                  <a:cubicBezTo>
                    <a:pt x="14427" y="17318"/>
                    <a:pt x="17223" y="13661"/>
                    <a:pt x="14642" y="8176"/>
                  </a:cubicBezTo>
                  <a:lnTo>
                    <a:pt x="14642" y="8176"/>
                  </a:lnTo>
                  <a:cubicBezTo>
                    <a:pt x="13029" y="4734"/>
                    <a:pt x="8511" y="-106"/>
                    <a:pt x="3456" y="2"/>
                  </a:cubicBezTo>
                  <a:cubicBezTo>
                    <a:pt x="2919" y="109"/>
                    <a:pt x="2273" y="217"/>
                    <a:pt x="1735" y="540"/>
                  </a:cubicBezTo>
                  <a:cubicBezTo>
                    <a:pt x="-2782" y="3336"/>
                    <a:pt x="2166" y="13231"/>
                    <a:pt x="9157" y="155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9" name="任意多边形: 形状 992">
              <a:extLst>
                <a:ext uri="{FF2B5EF4-FFF2-40B4-BE49-F238E27FC236}">
                  <a16:creationId xmlns:a16="http://schemas.microsoft.com/office/drawing/2014/main" xmlns="" id="{7C8588B1-D41A-4623-8641-2A88DC3B3931}"/>
                </a:ext>
              </a:extLst>
            </p:cNvPr>
            <p:cNvSpPr/>
            <p:nvPr/>
          </p:nvSpPr>
          <p:spPr>
            <a:xfrm>
              <a:off x="1698429" y="1319841"/>
              <a:ext cx="64305" cy="67179"/>
            </a:xfrm>
            <a:custGeom>
              <a:avLst/>
              <a:gdLst>
                <a:gd name="connsiteX0" fmla="*/ 2726 w 15218"/>
                <a:gd name="connsiteY0" fmla="*/ 7 h 15898"/>
                <a:gd name="connsiteX1" fmla="*/ 1221 w 15218"/>
                <a:gd name="connsiteY1" fmla="*/ 545 h 15898"/>
                <a:gd name="connsiteX2" fmla="*/ 10470 w 15218"/>
                <a:gd name="connsiteY2" fmla="*/ 15710 h 15898"/>
                <a:gd name="connsiteX3" fmla="*/ 13912 w 15218"/>
                <a:gd name="connsiteY3" fmla="*/ 8074 h 15898"/>
                <a:gd name="connsiteX4" fmla="*/ 2726 w 15218"/>
                <a:gd name="connsiteY4" fmla="*/ 7 h 15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8" h="15898">
                  <a:moveTo>
                    <a:pt x="2726" y="7"/>
                  </a:moveTo>
                  <a:cubicBezTo>
                    <a:pt x="2296" y="115"/>
                    <a:pt x="1758" y="222"/>
                    <a:pt x="1221" y="545"/>
                  </a:cubicBezTo>
                  <a:cubicBezTo>
                    <a:pt x="-2759" y="3341"/>
                    <a:pt x="3694" y="13989"/>
                    <a:pt x="10470" y="15710"/>
                  </a:cubicBezTo>
                  <a:cubicBezTo>
                    <a:pt x="14988" y="16786"/>
                    <a:pt x="16601" y="13129"/>
                    <a:pt x="13912" y="8074"/>
                  </a:cubicBezTo>
                  <a:cubicBezTo>
                    <a:pt x="12084" y="4524"/>
                    <a:pt x="7351" y="-208"/>
                    <a:pt x="2726"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0" name="任意多边形: 形状 993">
              <a:extLst>
                <a:ext uri="{FF2B5EF4-FFF2-40B4-BE49-F238E27FC236}">
                  <a16:creationId xmlns:a16="http://schemas.microsoft.com/office/drawing/2014/main" xmlns="" id="{5E0CC7F1-05DF-44CF-B63F-3E2FA1AC8C1D}"/>
                </a:ext>
              </a:extLst>
            </p:cNvPr>
            <p:cNvSpPr/>
            <p:nvPr/>
          </p:nvSpPr>
          <p:spPr>
            <a:xfrm>
              <a:off x="1878127" y="1299389"/>
              <a:ext cx="63942" cy="66726"/>
            </a:xfrm>
            <a:custGeom>
              <a:avLst/>
              <a:gdLst>
                <a:gd name="connsiteX0" fmla="*/ 2148 w 15132"/>
                <a:gd name="connsiteY0" fmla="*/ 7 h 15791"/>
                <a:gd name="connsiteX1" fmla="*/ 1180 w 15132"/>
                <a:gd name="connsiteY1" fmla="*/ 330 h 15791"/>
                <a:gd name="connsiteX2" fmla="*/ 11182 w 15132"/>
                <a:gd name="connsiteY2" fmla="*/ 15603 h 15791"/>
                <a:gd name="connsiteX3" fmla="*/ 13333 w 15132"/>
                <a:gd name="connsiteY3" fmla="*/ 7966 h 15791"/>
                <a:gd name="connsiteX4" fmla="*/ 2148 w 15132"/>
                <a:gd name="connsiteY4" fmla="*/ 7 h 1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2" h="15791">
                  <a:moveTo>
                    <a:pt x="2148" y="7"/>
                  </a:moveTo>
                  <a:cubicBezTo>
                    <a:pt x="1825" y="115"/>
                    <a:pt x="1502" y="115"/>
                    <a:pt x="1180" y="330"/>
                  </a:cubicBezTo>
                  <a:cubicBezTo>
                    <a:pt x="-2907" y="2588"/>
                    <a:pt x="4406" y="13882"/>
                    <a:pt x="11182" y="15603"/>
                  </a:cubicBezTo>
                  <a:cubicBezTo>
                    <a:pt x="15377" y="16678"/>
                    <a:pt x="16453" y="13021"/>
                    <a:pt x="13333" y="7966"/>
                  </a:cubicBezTo>
                  <a:cubicBezTo>
                    <a:pt x="11182" y="4524"/>
                    <a:pt x="6235" y="-208"/>
                    <a:pt x="2148"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1" name="任意多边形: 形状 994">
              <a:extLst>
                <a:ext uri="{FF2B5EF4-FFF2-40B4-BE49-F238E27FC236}">
                  <a16:creationId xmlns:a16="http://schemas.microsoft.com/office/drawing/2014/main" xmlns="" id="{7874AD76-3407-439A-80C3-66AD32576AFF}"/>
                </a:ext>
              </a:extLst>
            </p:cNvPr>
            <p:cNvSpPr/>
            <p:nvPr/>
          </p:nvSpPr>
          <p:spPr>
            <a:xfrm>
              <a:off x="2036549" y="1277572"/>
              <a:ext cx="63021" cy="66152"/>
            </a:xfrm>
            <a:custGeom>
              <a:avLst/>
              <a:gdLst>
                <a:gd name="connsiteX0" fmla="*/ 12303 w 14914"/>
                <a:gd name="connsiteY0" fmla="*/ 15603 h 15655"/>
                <a:gd name="connsiteX1" fmla="*/ 12519 w 14914"/>
                <a:gd name="connsiteY1" fmla="*/ 7859 h 15655"/>
                <a:gd name="connsiteX2" fmla="*/ 1548 w 14914"/>
                <a:gd name="connsiteY2" fmla="*/ 7 h 15655"/>
                <a:gd name="connsiteX3" fmla="*/ 795 w 14914"/>
                <a:gd name="connsiteY3" fmla="*/ 330 h 15655"/>
                <a:gd name="connsiteX4" fmla="*/ 12303 w 14914"/>
                <a:gd name="connsiteY4" fmla="*/ 15603 h 1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4" h="15655">
                  <a:moveTo>
                    <a:pt x="12303" y="15603"/>
                  </a:moveTo>
                  <a:cubicBezTo>
                    <a:pt x="15638" y="16140"/>
                    <a:pt x="15853" y="12484"/>
                    <a:pt x="12519" y="7859"/>
                  </a:cubicBezTo>
                  <a:cubicBezTo>
                    <a:pt x="10152" y="4524"/>
                    <a:pt x="5205" y="-208"/>
                    <a:pt x="1548" y="7"/>
                  </a:cubicBezTo>
                  <a:cubicBezTo>
                    <a:pt x="1333" y="115"/>
                    <a:pt x="1010" y="115"/>
                    <a:pt x="795" y="330"/>
                  </a:cubicBezTo>
                  <a:cubicBezTo>
                    <a:pt x="-2754" y="2696"/>
                    <a:pt x="6388" y="14635"/>
                    <a:pt x="12303" y="156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2" name="任意多边形: 形状 995">
              <a:extLst>
                <a:ext uri="{FF2B5EF4-FFF2-40B4-BE49-F238E27FC236}">
                  <a16:creationId xmlns:a16="http://schemas.microsoft.com/office/drawing/2014/main" xmlns="" id="{023C6809-B567-41CB-8616-F8AEE8F4628B}"/>
                </a:ext>
              </a:extLst>
            </p:cNvPr>
            <p:cNvSpPr/>
            <p:nvPr/>
          </p:nvSpPr>
          <p:spPr>
            <a:xfrm>
              <a:off x="2172939" y="1255303"/>
              <a:ext cx="62687" cy="65695"/>
            </a:xfrm>
            <a:custGeom>
              <a:avLst/>
              <a:gdLst>
                <a:gd name="connsiteX0" fmla="*/ 463 w 14835"/>
                <a:gd name="connsiteY0" fmla="*/ 330 h 15547"/>
                <a:gd name="connsiteX1" fmla="*/ 12832 w 14835"/>
                <a:gd name="connsiteY1" fmla="*/ 15495 h 15547"/>
                <a:gd name="connsiteX2" fmla="*/ 11863 w 14835"/>
                <a:gd name="connsiteY2" fmla="*/ 7751 h 15547"/>
                <a:gd name="connsiteX3" fmla="*/ 11863 w 14835"/>
                <a:gd name="connsiteY3" fmla="*/ 7751 h 15547"/>
                <a:gd name="connsiteX4" fmla="*/ 1108 w 14835"/>
                <a:gd name="connsiteY4" fmla="*/ 7 h 15547"/>
                <a:gd name="connsiteX5" fmla="*/ 463 w 14835"/>
                <a:gd name="connsiteY5" fmla="*/ 330 h 15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5" h="15547">
                  <a:moveTo>
                    <a:pt x="463" y="330"/>
                  </a:moveTo>
                  <a:cubicBezTo>
                    <a:pt x="-2226" y="2696"/>
                    <a:pt x="7454" y="14635"/>
                    <a:pt x="12832" y="15495"/>
                  </a:cubicBezTo>
                  <a:cubicBezTo>
                    <a:pt x="15843" y="16033"/>
                    <a:pt x="15413" y="12376"/>
                    <a:pt x="11863" y="7751"/>
                  </a:cubicBezTo>
                  <a:lnTo>
                    <a:pt x="11863" y="7751"/>
                  </a:lnTo>
                  <a:cubicBezTo>
                    <a:pt x="9282" y="4417"/>
                    <a:pt x="4227" y="-208"/>
                    <a:pt x="1108" y="7"/>
                  </a:cubicBezTo>
                  <a:cubicBezTo>
                    <a:pt x="893" y="7"/>
                    <a:pt x="570" y="115"/>
                    <a:pt x="463" y="3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3" name="任意多边形: 形状 996">
              <a:extLst>
                <a:ext uri="{FF2B5EF4-FFF2-40B4-BE49-F238E27FC236}">
                  <a16:creationId xmlns:a16="http://schemas.microsoft.com/office/drawing/2014/main" xmlns="" id="{261845AF-75F4-4E2C-BB17-A1D409B20A19}"/>
                </a:ext>
              </a:extLst>
            </p:cNvPr>
            <p:cNvSpPr/>
            <p:nvPr/>
          </p:nvSpPr>
          <p:spPr>
            <a:xfrm>
              <a:off x="2286206" y="1232126"/>
              <a:ext cx="62421" cy="65019"/>
            </a:xfrm>
            <a:custGeom>
              <a:avLst/>
              <a:gdLst>
                <a:gd name="connsiteX0" fmla="*/ 761 w 14772"/>
                <a:gd name="connsiteY0" fmla="*/ 7 h 15387"/>
                <a:gd name="connsiteX1" fmla="*/ 223 w 14772"/>
                <a:gd name="connsiteY1" fmla="*/ 330 h 15387"/>
                <a:gd name="connsiteX2" fmla="*/ 13668 w 14772"/>
                <a:gd name="connsiteY2" fmla="*/ 15388 h 15387"/>
                <a:gd name="connsiteX3" fmla="*/ 11194 w 14772"/>
                <a:gd name="connsiteY3" fmla="*/ 7644 h 15387"/>
                <a:gd name="connsiteX4" fmla="*/ 761 w 14772"/>
                <a:gd name="connsiteY4" fmla="*/ 7 h 15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72" h="15387">
                  <a:moveTo>
                    <a:pt x="761" y="7"/>
                  </a:moveTo>
                  <a:cubicBezTo>
                    <a:pt x="653" y="115"/>
                    <a:pt x="331" y="223"/>
                    <a:pt x="223" y="330"/>
                  </a:cubicBezTo>
                  <a:cubicBezTo>
                    <a:pt x="-1713" y="2804"/>
                    <a:pt x="9473" y="15388"/>
                    <a:pt x="13668" y="15388"/>
                  </a:cubicBezTo>
                  <a:cubicBezTo>
                    <a:pt x="15819" y="15388"/>
                    <a:pt x="14743" y="11946"/>
                    <a:pt x="11194" y="7644"/>
                  </a:cubicBezTo>
                  <a:cubicBezTo>
                    <a:pt x="8505" y="4310"/>
                    <a:pt x="3450" y="-208"/>
                    <a:pt x="761"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4" name="任意多边形: 形状 997">
              <a:extLst>
                <a:ext uri="{FF2B5EF4-FFF2-40B4-BE49-F238E27FC236}">
                  <a16:creationId xmlns:a16="http://schemas.microsoft.com/office/drawing/2014/main" xmlns="" id="{950FAE18-DD73-4EA9-BACB-ECE42AB2A404}"/>
                </a:ext>
              </a:extLst>
            </p:cNvPr>
            <p:cNvSpPr/>
            <p:nvPr/>
          </p:nvSpPr>
          <p:spPr>
            <a:xfrm>
              <a:off x="2377433" y="1208454"/>
              <a:ext cx="62235" cy="64149"/>
            </a:xfrm>
            <a:custGeom>
              <a:avLst/>
              <a:gdLst>
                <a:gd name="connsiteX0" fmla="*/ 468 w 14728"/>
                <a:gd name="connsiteY0" fmla="*/ 16 h 15181"/>
                <a:gd name="connsiteX1" fmla="*/ 253 w 14728"/>
                <a:gd name="connsiteY1" fmla="*/ 124 h 15181"/>
                <a:gd name="connsiteX2" fmla="*/ 14020 w 14728"/>
                <a:gd name="connsiteY2" fmla="*/ 15181 h 15181"/>
                <a:gd name="connsiteX3" fmla="*/ 10471 w 14728"/>
                <a:gd name="connsiteY3" fmla="*/ 7545 h 15181"/>
                <a:gd name="connsiteX4" fmla="*/ 468 w 14728"/>
                <a:gd name="connsiteY4" fmla="*/ 16 h 15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8" h="15181">
                  <a:moveTo>
                    <a:pt x="468" y="16"/>
                  </a:moveTo>
                  <a:cubicBezTo>
                    <a:pt x="361" y="16"/>
                    <a:pt x="361" y="124"/>
                    <a:pt x="253" y="124"/>
                  </a:cubicBezTo>
                  <a:cubicBezTo>
                    <a:pt x="-1898" y="1952"/>
                    <a:pt x="10256" y="15181"/>
                    <a:pt x="14020" y="15181"/>
                  </a:cubicBezTo>
                  <a:cubicBezTo>
                    <a:pt x="15741" y="15181"/>
                    <a:pt x="14236" y="11740"/>
                    <a:pt x="10471" y="7545"/>
                  </a:cubicBezTo>
                  <a:cubicBezTo>
                    <a:pt x="7567" y="4318"/>
                    <a:pt x="2512" y="-307"/>
                    <a:pt x="468"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5" name="任意多边形: 形状 998">
              <a:extLst>
                <a:ext uri="{FF2B5EF4-FFF2-40B4-BE49-F238E27FC236}">
                  <a16:creationId xmlns:a16="http://schemas.microsoft.com/office/drawing/2014/main" xmlns="" id="{5AE8B9E8-8577-43CE-A393-6661E4783515}"/>
                </a:ext>
              </a:extLst>
            </p:cNvPr>
            <p:cNvSpPr/>
            <p:nvPr/>
          </p:nvSpPr>
          <p:spPr>
            <a:xfrm>
              <a:off x="2444582" y="1184364"/>
              <a:ext cx="62125" cy="63697"/>
            </a:xfrm>
            <a:custGeom>
              <a:avLst/>
              <a:gdLst>
                <a:gd name="connsiteX0" fmla="*/ 14262 w 14702"/>
                <a:gd name="connsiteY0" fmla="*/ 15074 h 15074"/>
                <a:gd name="connsiteX1" fmla="*/ 9745 w 14702"/>
                <a:gd name="connsiteY1" fmla="*/ 7438 h 15074"/>
                <a:gd name="connsiteX2" fmla="*/ 173 w 14702"/>
                <a:gd name="connsiteY2" fmla="*/ 16 h 15074"/>
                <a:gd name="connsiteX3" fmla="*/ 65 w 14702"/>
                <a:gd name="connsiteY3" fmla="*/ 124 h 15074"/>
                <a:gd name="connsiteX4" fmla="*/ 14262 w 14702"/>
                <a:gd name="connsiteY4" fmla="*/ 15074 h 15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2" h="15074">
                  <a:moveTo>
                    <a:pt x="14262" y="15074"/>
                  </a:moveTo>
                  <a:cubicBezTo>
                    <a:pt x="15661" y="15074"/>
                    <a:pt x="13617" y="11632"/>
                    <a:pt x="9745" y="7438"/>
                  </a:cubicBezTo>
                  <a:cubicBezTo>
                    <a:pt x="6733" y="4211"/>
                    <a:pt x="1786" y="-306"/>
                    <a:pt x="173" y="16"/>
                  </a:cubicBezTo>
                  <a:cubicBezTo>
                    <a:pt x="173" y="16"/>
                    <a:pt x="65" y="124"/>
                    <a:pt x="65" y="124"/>
                  </a:cubicBezTo>
                  <a:cubicBezTo>
                    <a:pt x="-1011" y="1952"/>
                    <a:pt x="11574" y="15182"/>
                    <a:pt x="14262" y="15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0" name="任意多边形: 形状 999">
              <a:extLst>
                <a:ext uri="{FF2B5EF4-FFF2-40B4-BE49-F238E27FC236}">
                  <a16:creationId xmlns:a16="http://schemas.microsoft.com/office/drawing/2014/main" xmlns="" id="{6496B1AC-18F8-4274-9BEE-1480A3329B88}"/>
                </a:ext>
              </a:extLst>
            </p:cNvPr>
            <p:cNvSpPr/>
            <p:nvPr/>
          </p:nvSpPr>
          <p:spPr>
            <a:xfrm>
              <a:off x="2488359" y="1160312"/>
              <a:ext cx="61622" cy="63249"/>
            </a:xfrm>
            <a:custGeom>
              <a:avLst/>
              <a:gdLst>
                <a:gd name="connsiteX0" fmla="*/ 14550 w 14583"/>
                <a:gd name="connsiteY0" fmla="*/ 14959 h 14968"/>
                <a:gd name="connsiteX1" fmla="*/ 8957 w 14583"/>
                <a:gd name="connsiteY1" fmla="*/ 7430 h 14968"/>
                <a:gd name="connsiteX2" fmla="*/ 30 w 14583"/>
                <a:gd name="connsiteY2" fmla="*/ 9 h 14968"/>
                <a:gd name="connsiteX3" fmla="*/ 14550 w 14583"/>
                <a:gd name="connsiteY3" fmla="*/ 14959 h 14968"/>
              </a:gdLst>
              <a:ahLst/>
              <a:cxnLst>
                <a:cxn ang="0">
                  <a:pos x="connsiteX0" y="connsiteY0"/>
                </a:cxn>
                <a:cxn ang="0">
                  <a:pos x="connsiteX1" y="connsiteY1"/>
                </a:cxn>
                <a:cxn ang="0">
                  <a:pos x="connsiteX2" y="connsiteY2"/>
                </a:cxn>
                <a:cxn ang="0">
                  <a:pos x="connsiteX3" y="connsiteY3"/>
                </a:cxn>
              </a:cxnLst>
              <a:rect l="l" t="t" r="r" b="b"/>
              <a:pathLst>
                <a:path w="14583" h="14968">
                  <a:moveTo>
                    <a:pt x="14550" y="14959"/>
                  </a:moveTo>
                  <a:cubicBezTo>
                    <a:pt x="14980" y="14098"/>
                    <a:pt x="11108" y="9689"/>
                    <a:pt x="8957" y="7430"/>
                  </a:cubicBezTo>
                  <a:cubicBezTo>
                    <a:pt x="5408" y="3665"/>
                    <a:pt x="891" y="-207"/>
                    <a:pt x="30" y="9"/>
                  </a:cubicBezTo>
                  <a:cubicBezTo>
                    <a:pt x="-723" y="1514"/>
                    <a:pt x="12829" y="15389"/>
                    <a:pt x="14550" y="149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1" name="任意多边形: 形状 1000">
              <a:extLst>
                <a:ext uri="{FF2B5EF4-FFF2-40B4-BE49-F238E27FC236}">
                  <a16:creationId xmlns:a16="http://schemas.microsoft.com/office/drawing/2014/main" xmlns="" id="{019FE451-2AFE-4E07-89E7-AAC554A07BE0}"/>
                </a:ext>
              </a:extLst>
            </p:cNvPr>
            <p:cNvSpPr/>
            <p:nvPr/>
          </p:nvSpPr>
          <p:spPr>
            <a:xfrm>
              <a:off x="2507121" y="1136712"/>
              <a:ext cx="61808" cy="62264"/>
            </a:xfrm>
            <a:custGeom>
              <a:avLst/>
              <a:gdLst>
                <a:gd name="connsiteX0" fmla="*/ 0 w 14627"/>
                <a:gd name="connsiteY0" fmla="*/ 0 h 14735"/>
                <a:gd name="connsiteX1" fmla="*/ 14628 w 14627"/>
                <a:gd name="connsiteY1" fmla="*/ 14735 h 14735"/>
                <a:gd name="connsiteX2" fmla="*/ 8282 w 14627"/>
                <a:gd name="connsiteY2" fmla="*/ 7314 h 14735"/>
                <a:gd name="connsiteX3" fmla="*/ 0 w 14627"/>
                <a:gd name="connsiteY3" fmla="*/ 0 h 14735"/>
              </a:gdLst>
              <a:ahLst/>
              <a:cxnLst>
                <a:cxn ang="0">
                  <a:pos x="connsiteX0" y="connsiteY0"/>
                </a:cxn>
                <a:cxn ang="0">
                  <a:pos x="connsiteX1" y="connsiteY1"/>
                </a:cxn>
                <a:cxn ang="0">
                  <a:pos x="connsiteX2" y="connsiteY2"/>
                </a:cxn>
                <a:cxn ang="0">
                  <a:pos x="connsiteX3" y="connsiteY3"/>
                </a:cxn>
              </a:cxnLst>
              <a:rect l="l" t="t" r="r" b="b"/>
              <a:pathLst>
                <a:path w="14627" h="14735">
                  <a:moveTo>
                    <a:pt x="0" y="0"/>
                  </a:moveTo>
                  <a:cubicBezTo>
                    <a:pt x="108" y="860"/>
                    <a:pt x="13122" y="14735"/>
                    <a:pt x="14628" y="14735"/>
                  </a:cubicBezTo>
                  <a:cubicBezTo>
                    <a:pt x="14520" y="13875"/>
                    <a:pt x="10433" y="9465"/>
                    <a:pt x="8282" y="7314"/>
                  </a:cubicBezTo>
                  <a:cubicBezTo>
                    <a:pt x="6238" y="5270"/>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2" name="任意多边形: 形状 1001">
              <a:extLst>
                <a:ext uri="{FF2B5EF4-FFF2-40B4-BE49-F238E27FC236}">
                  <a16:creationId xmlns:a16="http://schemas.microsoft.com/office/drawing/2014/main" xmlns="" id="{A2E30E41-A7A4-49E6-9B97-67D85EDA1C36}"/>
                </a:ext>
              </a:extLst>
            </p:cNvPr>
            <p:cNvSpPr/>
            <p:nvPr/>
          </p:nvSpPr>
          <p:spPr>
            <a:xfrm>
              <a:off x="2501213" y="1113534"/>
              <a:ext cx="61356" cy="61356"/>
            </a:xfrm>
            <a:custGeom>
              <a:avLst/>
              <a:gdLst>
                <a:gd name="connsiteX0" fmla="*/ 14520 w 14520"/>
                <a:gd name="connsiteY0" fmla="*/ 14520 h 14520"/>
                <a:gd name="connsiteX1" fmla="*/ 7421 w 14520"/>
                <a:gd name="connsiteY1" fmla="*/ 7206 h 14520"/>
                <a:gd name="connsiteX2" fmla="*/ 0 w 14520"/>
                <a:gd name="connsiteY2" fmla="*/ 0 h 14520"/>
                <a:gd name="connsiteX3" fmla="*/ 14520 w 14520"/>
                <a:gd name="connsiteY3" fmla="*/ 14520 h 14520"/>
              </a:gdLst>
              <a:ahLst/>
              <a:cxnLst>
                <a:cxn ang="0">
                  <a:pos x="connsiteX0" y="connsiteY0"/>
                </a:cxn>
                <a:cxn ang="0">
                  <a:pos x="connsiteX1" y="connsiteY1"/>
                </a:cxn>
                <a:cxn ang="0">
                  <a:pos x="connsiteX2" y="connsiteY2"/>
                </a:cxn>
                <a:cxn ang="0">
                  <a:pos x="connsiteX3" y="connsiteY3"/>
                </a:cxn>
              </a:cxnLst>
              <a:rect l="l" t="t" r="r" b="b"/>
              <a:pathLst>
                <a:path w="14520" h="14520">
                  <a:moveTo>
                    <a:pt x="14520" y="14520"/>
                  </a:moveTo>
                  <a:cubicBezTo>
                    <a:pt x="13875" y="13875"/>
                    <a:pt x="10756" y="10540"/>
                    <a:pt x="7421" y="7206"/>
                  </a:cubicBezTo>
                  <a:cubicBezTo>
                    <a:pt x="7314" y="7099"/>
                    <a:pt x="645" y="430"/>
                    <a:pt x="0" y="0"/>
                  </a:cubicBezTo>
                  <a:cubicBezTo>
                    <a:pt x="0" y="0"/>
                    <a:pt x="13767" y="13875"/>
                    <a:pt x="14520" y="145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3" name="任意多边形: 形状 1008">
              <a:extLst>
                <a:ext uri="{FF2B5EF4-FFF2-40B4-BE49-F238E27FC236}">
                  <a16:creationId xmlns:a16="http://schemas.microsoft.com/office/drawing/2014/main" xmlns="" id="{AD4276B3-7994-4B8B-86E7-5E9CAB9774FA}"/>
                </a:ext>
              </a:extLst>
            </p:cNvPr>
            <p:cNvSpPr/>
            <p:nvPr/>
          </p:nvSpPr>
          <p:spPr>
            <a:xfrm>
              <a:off x="2340645" y="1366656"/>
              <a:ext cx="60798" cy="67960"/>
            </a:xfrm>
            <a:custGeom>
              <a:avLst/>
              <a:gdLst>
                <a:gd name="connsiteX0" fmla="*/ 11432 w 14388"/>
                <a:gd name="connsiteY0" fmla="*/ 8074 h 16083"/>
                <a:gd name="connsiteX1" fmla="*/ 11432 w 14388"/>
                <a:gd name="connsiteY1" fmla="*/ 8074 h 16083"/>
                <a:gd name="connsiteX2" fmla="*/ 1000 w 14388"/>
                <a:gd name="connsiteY2" fmla="*/ 7 h 16083"/>
                <a:gd name="connsiteX3" fmla="*/ 677 w 14388"/>
                <a:gd name="connsiteY3" fmla="*/ 114 h 16083"/>
                <a:gd name="connsiteX4" fmla="*/ 12508 w 14388"/>
                <a:gd name="connsiteY4" fmla="*/ 16033 h 16083"/>
                <a:gd name="connsiteX5" fmla="*/ 11432 w 14388"/>
                <a:gd name="connsiteY5" fmla="*/ 8074 h 1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88" h="16083">
                  <a:moveTo>
                    <a:pt x="11432" y="8074"/>
                  </a:moveTo>
                  <a:lnTo>
                    <a:pt x="11432" y="8074"/>
                  </a:lnTo>
                  <a:cubicBezTo>
                    <a:pt x="8959" y="4632"/>
                    <a:pt x="4011" y="-208"/>
                    <a:pt x="1000" y="7"/>
                  </a:cubicBezTo>
                  <a:cubicBezTo>
                    <a:pt x="892" y="7"/>
                    <a:pt x="784" y="114"/>
                    <a:pt x="677" y="114"/>
                  </a:cubicBezTo>
                  <a:cubicBezTo>
                    <a:pt x="-2657" y="1835"/>
                    <a:pt x="7130" y="15065"/>
                    <a:pt x="12508" y="16033"/>
                  </a:cubicBezTo>
                  <a:cubicBezTo>
                    <a:pt x="15412" y="16570"/>
                    <a:pt x="14874" y="12806"/>
                    <a:pt x="11432" y="8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4" name="任意多边形: 形状 1009">
              <a:extLst>
                <a:ext uri="{FF2B5EF4-FFF2-40B4-BE49-F238E27FC236}">
                  <a16:creationId xmlns:a16="http://schemas.microsoft.com/office/drawing/2014/main" xmlns="" id="{B8334C7B-31B8-4E5B-BB22-3EB0E0DDCAFB}"/>
                </a:ext>
              </a:extLst>
            </p:cNvPr>
            <p:cNvSpPr/>
            <p:nvPr/>
          </p:nvSpPr>
          <p:spPr>
            <a:xfrm>
              <a:off x="2446897" y="1342076"/>
              <a:ext cx="59966" cy="67470"/>
            </a:xfrm>
            <a:custGeom>
              <a:avLst/>
              <a:gdLst>
                <a:gd name="connsiteX0" fmla="*/ 592 w 14191"/>
                <a:gd name="connsiteY0" fmla="*/ 15 h 15967"/>
                <a:gd name="connsiteX1" fmla="*/ 377 w 14191"/>
                <a:gd name="connsiteY1" fmla="*/ 123 h 15967"/>
                <a:gd name="connsiteX2" fmla="*/ 12854 w 14191"/>
                <a:gd name="connsiteY2" fmla="*/ 15934 h 15967"/>
                <a:gd name="connsiteX3" fmla="*/ 10595 w 14191"/>
                <a:gd name="connsiteY3" fmla="*/ 7974 h 15967"/>
                <a:gd name="connsiteX4" fmla="*/ 592 w 14191"/>
                <a:gd name="connsiteY4" fmla="*/ 15 h 15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1" h="15967">
                  <a:moveTo>
                    <a:pt x="592" y="15"/>
                  </a:moveTo>
                  <a:cubicBezTo>
                    <a:pt x="485" y="15"/>
                    <a:pt x="377" y="123"/>
                    <a:pt x="377" y="123"/>
                  </a:cubicBezTo>
                  <a:cubicBezTo>
                    <a:pt x="-2096" y="1844"/>
                    <a:pt x="8229" y="14966"/>
                    <a:pt x="12854" y="15934"/>
                  </a:cubicBezTo>
                  <a:cubicBezTo>
                    <a:pt x="15328" y="16364"/>
                    <a:pt x="14252" y="12707"/>
                    <a:pt x="10595" y="7974"/>
                  </a:cubicBezTo>
                  <a:cubicBezTo>
                    <a:pt x="7906" y="4533"/>
                    <a:pt x="3066" y="-307"/>
                    <a:pt x="592"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5" name="任意多边形: 形状 1010">
              <a:extLst>
                <a:ext uri="{FF2B5EF4-FFF2-40B4-BE49-F238E27FC236}">
                  <a16:creationId xmlns:a16="http://schemas.microsoft.com/office/drawing/2014/main" xmlns="" id="{B923C550-A4FF-4553-A0FA-5F20AC3539EB}"/>
                </a:ext>
              </a:extLst>
            </p:cNvPr>
            <p:cNvSpPr/>
            <p:nvPr/>
          </p:nvSpPr>
          <p:spPr>
            <a:xfrm>
              <a:off x="2528751" y="1317077"/>
              <a:ext cx="59568" cy="66874"/>
            </a:xfrm>
            <a:custGeom>
              <a:avLst/>
              <a:gdLst>
                <a:gd name="connsiteX0" fmla="*/ 367 w 14097"/>
                <a:gd name="connsiteY0" fmla="*/ 16 h 15826"/>
                <a:gd name="connsiteX1" fmla="*/ 152 w 14097"/>
                <a:gd name="connsiteY1" fmla="*/ 123 h 15826"/>
                <a:gd name="connsiteX2" fmla="*/ 13489 w 14097"/>
                <a:gd name="connsiteY2" fmla="*/ 15826 h 15826"/>
                <a:gd name="connsiteX3" fmla="*/ 9832 w 14097"/>
                <a:gd name="connsiteY3" fmla="*/ 7867 h 15826"/>
                <a:gd name="connsiteX4" fmla="*/ 367 w 14097"/>
                <a:gd name="connsiteY4" fmla="*/ 16 h 15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97" h="15826">
                  <a:moveTo>
                    <a:pt x="367" y="16"/>
                  </a:moveTo>
                  <a:cubicBezTo>
                    <a:pt x="259" y="16"/>
                    <a:pt x="259" y="123"/>
                    <a:pt x="152" y="123"/>
                  </a:cubicBezTo>
                  <a:cubicBezTo>
                    <a:pt x="-1462" y="1952"/>
                    <a:pt x="10262" y="15826"/>
                    <a:pt x="13489" y="15826"/>
                  </a:cubicBezTo>
                  <a:cubicBezTo>
                    <a:pt x="15102" y="15826"/>
                    <a:pt x="13381" y="12277"/>
                    <a:pt x="9832" y="7867"/>
                  </a:cubicBezTo>
                  <a:cubicBezTo>
                    <a:pt x="7035" y="4425"/>
                    <a:pt x="2195" y="-307"/>
                    <a:pt x="367"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6" name="任意多边形: 形状 1011">
              <a:extLst>
                <a:ext uri="{FF2B5EF4-FFF2-40B4-BE49-F238E27FC236}">
                  <a16:creationId xmlns:a16="http://schemas.microsoft.com/office/drawing/2014/main" xmlns="" id="{C30346B0-6D09-49C3-A212-5FBDB54DE43A}"/>
                </a:ext>
              </a:extLst>
            </p:cNvPr>
            <p:cNvSpPr/>
            <p:nvPr/>
          </p:nvSpPr>
          <p:spPr>
            <a:xfrm>
              <a:off x="2585404" y="1292079"/>
              <a:ext cx="58985" cy="66422"/>
            </a:xfrm>
            <a:custGeom>
              <a:avLst/>
              <a:gdLst>
                <a:gd name="connsiteX0" fmla="*/ 13634 w 13959"/>
                <a:gd name="connsiteY0" fmla="*/ 15719 h 15719"/>
                <a:gd name="connsiteX1" fmla="*/ 9009 w 13959"/>
                <a:gd name="connsiteY1" fmla="*/ 7760 h 15719"/>
                <a:gd name="connsiteX2" fmla="*/ 82 w 13959"/>
                <a:gd name="connsiteY2" fmla="*/ 16 h 15719"/>
                <a:gd name="connsiteX3" fmla="*/ 5567 w 13959"/>
                <a:gd name="connsiteY3" fmla="*/ 8513 h 15719"/>
                <a:gd name="connsiteX4" fmla="*/ 13634 w 13959"/>
                <a:gd name="connsiteY4" fmla="*/ 15719 h 15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59" h="15719">
                  <a:moveTo>
                    <a:pt x="13634" y="15719"/>
                  </a:moveTo>
                  <a:cubicBezTo>
                    <a:pt x="14817" y="15719"/>
                    <a:pt x="12666" y="12170"/>
                    <a:pt x="9009" y="7760"/>
                  </a:cubicBezTo>
                  <a:cubicBezTo>
                    <a:pt x="6105" y="4318"/>
                    <a:pt x="1480" y="-307"/>
                    <a:pt x="82" y="16"/>
                  </a:cubicBezTo>
                  <a:cubicBezTo>
                    <a:pt x="-456" y="661"/>
                    <a:pt x="1695" y="3996"/>
                    <a:pt x="5567" y="8513"/>
                  </a:cubicBezTo>
                  <a:cubicBezTo>
                    <a:pt x="8579" y="12062"/>
                    <a:pt x="12558" y="15719"/>
                    <a:pt x="13634" y="157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7" name="任意多边形: 形状 1012">
              <a:extLst>
                <a:ext uri="{FF2B5EF4-FFF2-40B4-BE49-F238E27FC236}">
                  <a16:creationId xmlns:a16="http://schemas.microsoft.com/office/drawing/2014/main" xmlns="" id="{D0FE94B4-1914-4E67-A078-D20814A7E524}"/>
                </a:ext>
              </a:extLst>
            </p:cNvPr>
            <p:cNvSpPr/>
            <p:nvPr/>
          </p:nvSpPr>
          <p:spPr>
            <a:xfrm>
              <a:off x="2617083" y="1267118"/>
              <a:ext cx="58689" cy="65539"/>
            </a:xfrm>
            <a:custGeom>
              <a:avLst/>
              <a:gdLst>
                <a:gd name="connsiteX0" fmla="*/ 13881 w 13889"/>
                <a:gd name="connsiteY0" fmla="*/ 15496 h 15510"/>
                <a:gd name="connsiteX1" fmla="*/ 8180 w 13889"/>
                <a:gd name="connsiteY1" fmla="*/ 7752 h 15510"/>
                <a:gd name="connsiteX2" fmla="*/ 6 w 13889"/>
                <a:gd name="connsiteY2" fmla="*/ 8 h 15510"/>
                <a:gd name="connsiteX3" fmla="*/ 13881 w 13889"/>
                <a:gd name="connsiteY3" fmla="*/ 15496 h 15510"/>
              </a:gdLst>
              <a:ahLst/>
              <a:cxnLst>
                <a:cxn ang="0">
                  <a:pos x="connsiteX0" y="connsiteY0"/>
                </a:cxn>
                <a:cxn ang="0">
                  <a:pos x="connsiteX1" y="connsiteY1"/>
                </a:cxn>
                <a:cxn ang="0">
                  <a:pos x="connsiteX2" y="connsiteY2"/>
                </a:cxn>
                <a:cxn ang="0">
                  <a:pos x="connsiteX3" y="connsiteY3"/>
                </a:cxn>
              </a:cxnLst>
              <a:rect l="l" t="t" r="r" b="b"/>
              <a:pathLst>
                <a:path w="13889" h="15510">
                  <a:moveTo>
                    <a:pt x="13881" y="15496"/>
                  </a:moveTo>
                  <a:cubicBezTo>
                    <a:pt x="14096" y="14636"/>
                    <a:pt x="10224" y="10011"/>
                    <a:pt x="8180" y="7752"/>
                  </a:cubicBezTo>
                  <a:cubicBezTo>
                    <a:pt x="4738" y="3880"/>
                    <a:pt x="651" y="-207"/>
                    <a:pt x="6" y="8"/>
                  </a:cubicBezTo>
                  <a:cubicBezTo>
                    <a:pt x="-317" y="1514"/>
                    <a:pt x="12697" y="16034"/>
                    <a:pt x="13881" y="154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8" name="任意多边形: 形状 1013">
              <a:extLst>
                <a:ext uri="{FF2B5EF4-FFF2-40B4-BE49-F238E27FC236}">
                  <a16:creationId xmlns:a16="http://schemas.microsoft.com/office/drawing/2014/main" xmlns="" id="{0840E866-E419-450F-9FB8-E1CF3BC5F77E}"/>
                </a:ext>
              </a:extLst>
            </p:cNvPr>
            <p:cNvSpPr/>
            <p:nvPr/>
          </p:nvSpPr>
          <p:spPr>
            <a:xfrm>
              <a:off x="2622108" y="1242153"/>
              <a:ext cx="58626" cy="64990"/>
            </a:xfrm>
            <a:custGeom>
              <a:avLst/>
              <a:gdLst>
                <a:gd name="connsiteX0" fmla="*/ 13875 w 13874"/>
                <a:gd name="connsiteY0" fmla="*/ 15380 h 15380"/>
                <a:gd name="connsiteX1" fmla="*/ 7421 w 13874"/>
                <a:gd name="connsiteY1" fmla="*/ 7636 h 15380"/>
                <a:gd name="connsiteX2" fmla="*/ 0 w 13874"/>
                <a:gd name="connsiteY2" fmla="*/ 0 h 15380"/>
                <a:gd name="connsiteX3" fmla="*/ 13875 w 13874"/>
                <a:gd name="connsiteY3" fmla="*/ 15380 h 15380"/>
              </a:gdLst>
              <a:ahLst/>
              <a:cxnLst>
                <a:cxn ang="0">
                  <a:pos x="connsiteX0" y="connsiteY0"/>
                </a:cxn>
                <a:cxn ang="0">
                  <a:pos x="connsiteX1" y="connsiteY1"/>
                </a:cxn>
                <a:cxn ang="0">
                  <a:pos x="connsiteX2" y="connsiteY2"/>
                </a:cxn>
                <a:cxn ang="0">
                  <a:pos x="connsiteX3" y="connsiteY3"/>
                </a:cxn>
              </a:cxnLst>
              <a:rect l="l" t="t" r="r" b="b"/>
              <a:pathLst>
                <a:path w="13874" h="15380">
                  <a:moveTo>
                    <a:pt x="13875" y="15380"/>
                  </a:moveTo>
                  <a:cubicBezTo>
                    <a:pt x="13444" y="14520"/>
                    <a:pt x="9788" y="10325"/>
                    <a:pt x="7421" y="7636"/>
                  </a:cubicBezTo>
                  <a:cubicBezTo>
                    <a:pt x="5593" y="5700"/>
                    <a:pt x="430" y="0"/>
                    <a:pt x="0" y="0"/>
                  </a:cubicBezTo>
                  <a:cubicBezTo>
                    <a:pt x="538" y="968"/>
                    <a:pt x="13229" y="15380"/>
                    <a:pt x="13875" y="153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9" name="任意多边形: 形状 1018">
              <a:extLst>
                <a:ext uri="{FF2B5EF4-FFF2-40B4-BE49-F238E27FC236}">
                  <a16:creationId xmlns:a16="http://schemas.microsoft.com/office/drawing/2014/main" xmlns="" id="{31C2C2FB-ECCD-473E-A4EE-A53A905663CE}"/>
                </a:ext>
              </a:extLst>
            </p:cNvPr>
            <p:cNvSpPr/>
            <p:nvPr/>
          </p:nvSpPr>
          <p:spPr>
            <a:xfrm>
              <a:off x="2745275" y="1378953"/>
              <a:ext cx="54536" cy="68172"/>
            </a:xfrm>
            <a:custGeom>
              <a:avLst/>
              <a:gdLst>
                <a:gd name="connsiteX0" fmla="*/ 0 w 12906"/>
                <a:gd name="connsiteY0" fmla="*/ 0 h 16133"/>
                <a:gd name="connsiteX1" fmla="*/ 0 w 12906"/>
                <a:gd name="connsiteY1" fmla="*/ 0 h 16133"/>
                <a:gd name="connsiteX2" fmla="*/ 12907 w 12906"/>
                <a:gd name="connsiteY2" fmla="*/ 16133 h 16133"/>
                <a:gd name="connsiteX3" fmla="*/ 0 w 12906"/>
                <a:gd name="connsiteY3" fmla="*/ 0 h 16133"/>
              </a:gdLst>
              <a:ahLst/>
              <a:cxnLst>
                <a:cxn ang="0">
                  <a:pos x="connsiteX0" y="connsiteY0"/>
                </a:cxn>
                <a:cxn ang="0">
                  <a:pos x="connsiteX1" y="connsiteY1"/>
                </a:cxn>
                <a:cxn ang="0">
                  <a:pos x="connsiteX2" y="connsiteY2"/>
                </a:cxn>
                <a:cxn ang="0">
                  <a:pos x="connsiteX3" y="connsiteY3"/>
                </a:cxn>
              </a:cxnLst>
              <a:rect l="l" t="t" r="r" b="b"/>
              <a:pathLst>
                <a:path w="12906" h="16133">
                  <a:moveTo>
                    <a:pt x="0" y="0"/>
                  </a:moveTo>
                  <a:lnTo>
                    <a:pt x="0" y="0"/>
                  </a:lnTo>
                  <a:cubicBezTo>
                    <a:pt x="4302" y="5378"/>
                    <a:pt x="8604" y="10756"/>
                    <a:pt x="12907" y="16133"/>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894" name="任意多边形: 形状 1035">
              <a:extLst>
                <a:ext uri="{FF2B5EF4-FFF2-40B4-BE49-F238E27FC236}">
                  <a16:creationId xmlns:a16="http://schemas.microsoft.com/office/drawing/2014/main" xmlns="" id="{7E97BD53-378B-4F84-B44B-F40B525A0F18}"/>
                </a:ext>
              </a:extLst>
            </p:cNvPr>
            <p:cNvSpPr/>
            <p:nvPr/>
          </p:nvSpPr>
          <p:spPr>
            <a:xfrm>
              <a:off x="227459" y="1843439"/>
              <a:ext cx="73175" cy="77324"/>
            </a:xfrm>
            <a:custGeom>
              <a:avLst/>
              <a:gdLst>
                <a:gd name="connsiteX0" fmla="*/ 17305 w 17317"/>
                <a:gd name="connsiteY0" fmla="*/ 9895 h 18299"/>
                <a:gd name="connsiteX1" fmla="*/ 8270 w 17317"/>
                <a:gd name="connsiteY1" fmla="*/ 0 h 18299"/>
                <a:gd name="connsiteX2" fmla="*/ 2140 w 17317"/>
                <a:gd name="connsiteY2" fmla="*/ 15058 h 18299"/>
                <a:gd name="connsiteX3" fmla="*/ 17305 w 17317"/>
                <a:gd name="connsiteY3" fmla="*/ 9895 h 18299"/>
              </a:gdLst>
              <a:ahLst/>
              <a:cxnLst>
                <a:cxn ang="0">
                  <a:pos x="connsiteX0" y="connsiteY0"/>
                </a:cxn>
                <a:cxn ang="0">
                  <a:pos x="connsiteX1" y="connsiteY1"/>
                </a:cxn>
                <a:cxn ang="0">
                  <a:pos x="connsiteX2" y="connsiteY2"/>
                </a:cxn>
                <a:cxn ang="0">
                  <a:pos x="connsiteX3" y="connsiteY3"/>
                </a:cxn>
              </a:cxnLst>
              <a:rect l="l" t="t" r="r" b="b"/>
              <a:pathLst>
                <a:path w="17317" h="18299">
                  <a:moveTo>
                    <a:pt x="17305" y="9895"/>
                  </a:moveTo>
                  <a:cubicBezTo>
                    <a:pt x="17520" y="5916"/>
                    <a:pt x="14831" y="215"/>
                    <a:pt x="8270" y="0"/>
                  </a:cubicBezTo>
                  <a:cubicBezTo>
                    <a:pt x="311" y="645"/>
                    <a:pt x="-2270" y="9788"/>
                    <a:pt x="2140" y="15058"/>
                  </a:cubicBezTo>
                  <a:cubicBezTo>
                    <a:pt x="7302" y="21296"/>
                    <a:pt x="16982" y="17962"/>
                    <a:pt x="17305"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5" name="任意多边形: 形状 1036">
              <a:extLst>
                <a:ext uri="{FF2B5EF4-FFF2-40B4-BE49-F238E27FC236}">
                  <a16:creationId xmlns:a16="http://schemas.microsoft.com/office/drawing/2014/main" xmlns="" id="{C37C3135-4DC9-4121-991C-A2619B919BE9}"/>
                </a:ext>
              </a:extLst>
            </p:cNvPr>
            <p:cNvSpPr/>
            <p:nvPr/>
          </p:nvSpPr>
          <p:spPr>
            <a:xfrm>
              <a:off x="507016" y="1835715"/>
              <a:ext cx="73082" cy="77147"/>
            </a:xfrm>
            <a:custGeom>
              <a:avLst/>
              <a:gdLst>
                <a:gd name="connsiteX0" fmla="*/ 17294 w 17295"/>
                <a:gd name="connsiteY0" fmla="*/ 9788 h 18257"/>
                <a:gd name="connsiteX1" fmla="*/ 7614 w 17295"/>
                <a:gd name="connsiteY1" fmla="*/ 0 h 18257"/>
                <a:gd name="connsiteX2" fmla="*/ 3204 w 17295"/>
                <a:gd name="connsiteY2" fmla="*/ 15703 h 18257"/>
                <a:gd name="connsiteX3" fmla="*/ 17294 w 17295"/>
                <a:gd name="connsiteY3" fmla="*/ 9788 h 18257"/>
              </a:gdLst>
              <a:ahLst/>
              <a:cxnLst>
                <a:cxn ang="0">
                  <a:pos x="connsiteX0" y="connsiteY0"/>
                </a:cxn>
                <a:cxn ang="0">
                  <a:pos x="connsiteX1" y="connsiteY1"/>
                </a:cxn>
                <a:cxn ang="0">
                  <a:pos x="connsiteX2" y="connsiteY2"/>
                </a:cxn>
                <a:cxn ang="0">
                  <a:pos x="connsiteX3" y="connsiteY3"/>
                </a:cxn>
              </a:cxnLst>
              <a:rect l="l" t="t" r="r" b="b"/>
              <a:pathLst>
                <a:path w="17295" h="18257">
                  <a:moveTo>
                    <a:pt x="17294" y="9788"/>
                  </a:moveTo>
                  <a:cubicBezTo>
                    <a:pt x="17187" y="5808"/>
                    <a:pt x="14175" y="215"/>
                    <a:pt x="7614" y="0"/>
                  </a:cubicBezTo>
                  <a:cubicBezTo>
                    <a:pt x="-668" y="753"/>
                    <a:pt x="-2281" y="10648"/>
                    <a:pt x="3204" y="15703"/>
                  </a:cubicBezTo>
                  <a:cubicBezTo>
                    <a:pt x="8797" y="21081"/>
                    <a:pt x="17402" y="17424"/>
                    <a:pt x="17294"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6" name="任意多边形: 形状 1037">
              <a:extLst>
                <a:ext uri="{FF2B5EF4-FFF2-40B4-BE49-F238E27FC236}">
                  <a16:creationId xmlns:a16="http://schemas.microsoft.com/office/drawing/2014/main" xmlns="" id="{67B4F9B1-2297-4517-AA14-EA5D4F0445F8}"/>
                </a:ext>
              </a:extLst>
            </p:cNvPr>
            <p:cNvSpPr/>
            <p:nvPr/>
          </p:nvSpPr>
          <p:spPr>
            <a:xfrm>
              <a:off x="783975" y="1825717"/>
              <a:ext cx="73504" cy="76568"/>
            </a:xfrm>
            <a:custGeom>
              <a:avLst/>
              <a:gdLst>
                <a:gd name="connsiteX0" fmla="*/ 17360 w 17395"/>
                <a:gd name="connsiteY0" fmla="*/ 9572 h 18120"/>
                <a:gd name="connsiteX1" fmla="*/ 7035 w 17395"/>
                <a:gd name="connsiteY1" fmla="*/ 0 h 18120"/>
                <a:gd name="connsiteX2" fmla="*/ 3701 w 17395"/>
                <a:gd name="connsiteY2" fmla="*/ 15811 h 18120"/>
                <a:gd name="connsiteX3" fmla="*/ 17360 w 17395"/>
                <a:gd name="connsiteY3" fmla="*/ 9572 h 18120"/>
              </a:gdLst>
              <a:ahLst/>
              <a:cxnLst>
                <a:cxn ang="0">
                  <a:pos x="connsiteX0" y="connsiteY0"/>
                </a:cxn>
                <a:cxn ang="0">
                  <a:pos x="connsiteX1" y="connsiteY1"/>
                </a:cxn>
                <a:cxn ang="0">
                  <a:pos x="connsiteX2" y="connsiteY2"/>
                </a:cxn>
                <a:cxn ang="0">
                  <a:pos x="connsiteX3" y="connsiteY3"/>
                </a:cxn>
              </a:cxnLst>
              <a:rect l="l" t="t" r="r" b="b"/>
              <a:pathLst>
                <a:path w="17395" h="18120">
                  <a:moveTo>
                    <a:pt x="17360" y="9572"/>
                  </a:moveTo>
                  <a:cubicBezTo>
                    <a:pt x="17037" y="5593"/>
                    <a:pt x="13596" y="0"/>
                    <a:pt x="7035" y="0"/>
                  </a:cubicBezTo>
                  <a:cubicBezTo>
                    <a:pt x="-1139" y="860"/>
                    <a:pt x="-2107" y="10756"/>
                    <a:pt x="3701" y="15811"/>
                  </a:cubicBezTo>
                  <a:cubicBezTo>
                    <a:pt x="9724" y="20866"/>
                    <a:pt x="18005" y="17101"/>
                    <a:pt x="17360" y="957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7" name="任意多边形: 形状 1038">
              <a:extLst>
                <a:ext uri="{FF2B5EF4-FFF2-40B4-BE49-F238E27FC236}">
                  <a16:creationId xmlns:a16="http://schemas.microsoft.com/office/drawing/2014/main" xmlns="" id="{CFB938A7-E06A-47F4-9A4D-9B35BF0BF261}"/>
                </a:ext>
              </a:extLst>
            </p:cNvPr>
            <p:cNvSpPr/>
            <p:nvPr/>
          </p:nvSpPr>
          <p:spPr>
            <a:xfrm>
              <a:off x="1058297" y="1811625"/>
              <a:ext cx="73094" cy="76589"/>
            </a:xfrm>
            <a:custGeom>
              <a:avLst/>
              <a:gdLst>
                <a:gd name="connsiteX0" fmla="*/ 6434 w 17298"/>
                <a:gd name="connsiteY0" fmla="*/ 0 h 18125"/>
                <a:gd name="connsiteX1" fmla="*/ 5574 w 17298"/>
                <a:gd name="connsiteY1" fmla="*/ 108 h 18125"/>
                <a:gd name="connsiteX2" fmla="*/ 4928 w 17298"/>
                <a:gd name="connsiteY2" fmla="*/ 16348 h 18125"/>
                <a:gd name="connsiteX3" fmla="*/ 17190 w 17298"/>
                <a:gd name="connsiteY3" fmla="*/ 9465 h 18125"/>
                <a:gd name="connsiteX4" fmla="*/ 6434 w 17298"/>
                <a:gd name="connsiteY4" fmla="*/ 0 h 18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98" h="18125">
                  <a:moveTo>
                    <a:pt x="6434" y="0"/>
                  </a:moveTo>
                  <a:cubicBezTo>
                    <a:pt x="6219" y="0"/>
                    <a:pt x="5789" y="0"/>
                    <a:pt x="5574" y="108"/>
                  </a:cubicBezTo>
                  <a:cubicBezTo>
                    <a:pt x="-1525" y="1291"/>
                    <a:pt x="-1955" y="11616"/>
                    <a:pt x="4928" y="16348"/>
                  </a:cubicBezTo>
                  <a:cubicBezTo>
                    <a:pt x="11167" y="20651"/>
                    <a:pt x="18265" y="16671"/>
                    <a:pt x="17190" y="9465"/>
                  </a:cubicBezTo>
                  <a:cubicBezTo>
                    <a:pt x="16544" y="5593"/>
                    <a:pt x="12780" y="0"/>
                    <a:pt x="643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8" name="任意多边形: 形状 1039">
              <a:extLst>
                <a:ext uri="{FF2B5EF4-FFF2-40B4-BE49-F238E27FC236}">
                  <a16:creationId xmlns:a16="http://schemas.microsoft.com/office/drawing/2014/main" xmlns="" id="{9AB66307-D19D-4C2D-837D-5CF1182C5B88}"/>
                </a:ext>
              </a:extLst>
            </p:cNvPr>
            <p:cNvSpPr/>
            <p:nvPr/>
          </p:nvSpPr>
          <p:spPr>
            <a:xfrm>
              <a:off x="1325435" y="1795263"/>
              <a:ext cx="73314" cy="76500"/>
            </a:xfrm>
            <a:custGeom>
              <a:avLst/>
              <a:gdLst>
                <a:gd name="connsiteX0" fmla="*/ 5920 w 17350"/>
                <a:gd name="connsiteY0" fmla="*/ 0 h 18104"/>
                <a:gd name="connsiteX1" fmla="*/ 5060 w 17350"/>
                <a:gd name="connsiteY1" fmla="*/ 108 h 18104"/>
                <a:gd name="connsiteX2" fmla="*/ 5598 w 17350"/>
                <a:gd name="connsiteY2" fmla="*/ 16348 h 18104"/>
                <a:gd name="connsiteX3" fmla="*/ 17106 w 17350"/>
                <a:gd name="connsiteY3" fmla="*/ 9357 h 18104"/>
                <a:gd name="connsiteX4" fmla="*/ 5920 w 17350"/>
                <a:gd name="connsiteY4" fmla="*/ 0 h 18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50" h="18104">
                  <a:moveTo>
                    <a:pt x="5920" y="0"/>
                  </a:moveTo>
                  <a:cubicBezTo>
                    <a:pt x="5705" y="0"/>
                    <a:pt x="5383" y="108"/>
                    <a:pt x="5060" y="108"/>
                  </a:cubicBezTo>
                  <a:cubicBezTo>
                    <a:pt x="-1931" y="1398"/>
                    <a:pt x="-1608" y="11616"/>
                    <a:pt x="5598" y="16348"/>
                  </a:cubicBezTo>
                  <a:cubicBezTo>
                    <a:pt x="12051" y="20651"/>
                    <a:pt x="18720" y="16564"/>
                    <a:pt x="17106" y="9357"/>
                  </a:cubicBezTo>
                  <a:cubicBezTo>
                    <a:pt x="16246" y="5485"/>
                    <a:pt x="12159" y="0"/>
                    <a:pt x="592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9" name="任意多边形: 形状 1040">
              <a:extLst>
                <a:ext uri="{FF2B5EF4-FFF2-40B4-BE49-F238E27FC236}">
                  <a16:creationId xmlns:a16="http://schemas.microsoft.com/office/drawing/2014/main" xmlns="" id="{FEC863E6-299B-4B44-99FE-A8D4A2E634D5}"/>
                </a:ext>
              </a:extLst>
            </p:cNvPr>
            <p:cNvSpPr/>
            <p:nvPr/>
          </p:nvSpPr>
          <p:spPr>
            <a:xfrm>
              <a:off x="1585124" y="1776168"/>
              <a:ext cx="71548" cy="76099"/>
            </a:xfrm>
            <a:custGeom>
              <a:avLst/>
              <a:gdLst>
                <a:gd name="connsiteX0" fmla="*/ 3619 w 16932"/>
                <a:gd name="connsiteY0" fmla="*/ 324 h 18009"/>
                <a:gd name="connsiteX1" fmla="*/ 6846 w 16932"/>
                <a:gd name="connsiteY1" fmla="*/ 16780 h 18009"/>
                <a:gd name="connsiteX2" fmla="*/ 16526 w 16932"/>
                <a:gd name="connsiteY2" fmla="*/ 9251 h 18009"/>
                <a:gd name="connsiteX3" fmla="*/ 5125 w 16932"/>
                <a:gd name="connsiteY3" fmla="*/ 2 h 18009"/>
                <a:gd name="connsiteX4" fmla="*/ 3619 w 16932"/>
                <a:gd name="connsiteY4" fmla="*/ 324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2" h="18009">
                  <a:moveTo>
                    <a:pt x="3619" y="324"/>
                  </a:moveTo>
                  <a:cubicBezTo>
                    <a:pt x="-2511" y="2475"/>
                    <a:pt x="-468" y="12801"/>
                    <a:pt x="6846" y="16780"/>
                  </a:cubicBezTo>
                  <a:cubicBezTo>
                    <a:pt x="13192" y="20222"/>
                    <a:pt x="18462" y="16027"/>
                    <a:pt x="16526" y="9251"/>
                  </a:cubicBezTo>
                  <a:cubicBezTo>
                    <a:pt x="15343" y="5379"/>
                    <a:pt x="11148" y="-106"/>
                    <a:pt x="5125" y="2"/>
                  </a:cubicBezTo>
                  <a:cubicBezTo>
                    <a:pt x="4695" y="109"/>
                    <a:pt x="4050" y="217"/>
                    <a:pt x="3619"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0" name="任意多边形: 形状 1041">
              <a:extLst>
                <a:ext uri="{FF2B5EF4-FFF2-40B4-BE49-F238E27FC236}">
                  <a16:creationId xmlns:a16="http://schemas.microsoft.com/office/drawing/2014/main" xmlns="" id="{C0532AC3-C12E-446D-8C70-8BE0A44D0E49}"/>
                </a:ext>
              </a:extLst>
            </p:cNvPr>
            <p:cNvSpPr/>
            <p:nvPr/>
          </p:nvSpPr>
          <p:spPr>
            <a:xfrm>
              <a:off x="1826085" y="1755243"/>
              <a:ext cx="67965" cy="75778"/>
            </a:xfrm>
            <a:custGeom>
              <a:avLst/>
              <a:gdLst>
                <a:gd name="connsiteX0" fmla="*/ 2847 w 16084"/>
                <a:gd name="connsiteY0" fmla="*/ 329 h 17933"/>
                <a:gd name="connsiteX1" fmla="*/ 8010 w 16084"/>
                <a:gd name="connsiteY1" fmla="*/ 17107 h 17933"/>
                <a:gd name="connsiteX2" fmla="*/ 15432 w 16084"/>
                <a:gd name="connsiteY2" fmla="*/ 9148 h 17933"/>
                <a:gd name="connsiteX3" fmla="*/ 4246 w 16084"/>
                <a:gd name="connsiteY3" fmla="*/ 6 h 17933"/>
                <a:gd name="connsiteX4" fmla="*/ 2847 w 16084"/>
                <a:gd name="connsiteY4" fmla="*/ 329 h 17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4" h="17933">
                  <a:moveTo>
                    <a:pt x="2847" y="329"/>
                  </a:moveTo>
                  <a:cubicBezTo>
                    <a:pt x="-2853" y="2587"/>
                    <a:pt x="589" y="13773"/>
                    <a:pt x="8010" y="17107"/>
                  </a:cubicBezTo>
                  <a:cubicBezTo>
                    <a:pt x="13818" y="19796"/>
                    <a:pt x="17690" y="15602"/>
                    <a:pt x="15432" y="9148"/>
                  </a:cubicBezTo>
                  <a:cubicBezTo>
                    <a:pt x="14033" y="5276"/>
                    <a:pt x="9624" y="-209"/>
                    <a:pt x="4246" y="6"/>
                  </a:cubicBezTo>
                  <a:cubicBezTo>
                    <a:pt x="3708" y="6"/>
                    <a:pt x="3170" y="114"/>
                    <a:pt x="2847"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1" name="任意多边形: 形状 1042">
              <a:extLst>
                <a:ext uri="{FF2B5EF4-FFF2-40B4-BE49-F238E27FC236}">
                  <a16:creationId xmlns:a16="http://schemas.microsoft.com/office/drawing/2014/main" xmlns="" id="{D7B5AF33-0453-453E-85A2-9C718865E153}"/>
                </a:ext>
              </a:extLst>
            </p:cNvPr>
            <p:cNvSpPr/>
            <p:nvPr/>
          </p:nvSpPr>
          <p:spPr>
            <a:xfrm>
              <a:off x="2042913" y="1732517"/>
              <a:ext cx="64178" cy="75026"/>
            </a:xfrm>
            <a:custGeom>
              <a:avLst/>
              <a:gdLst>
                <a:gd name="connsiteX0" fmla="*/ 9076 w 15188"/>
                <a:gd name="connsiteY0" fmla="*/ 17323 h 17755"/>
                <a:gd name="connsiteX1" fmla="*/ 14239 w 15188"/>
                <a:gd name="connsiteY1" fmla="*/ 9041 h 17755"/>
                <a:gd name="connsiteX2" fmla="*/ 3268 w 15188"/>
                <a:gd name="connsiteY2" fmla="*/ 6 h 17755"/>
                <a:gd name="connsiteX3" fmla="*/ 2085 w 15188"/>
                <a:gd name="connsiteY3" fmla="*/ 329 h 17755"/>
                <a:gd name="connsiteX4" fmla="*/ 9076 w 15188"/>
                <a:gd name="connsiteY4" fmla="*/ 17323 h 17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88" h="17755">
                  <a:moveTo>
                    <a:pt x="9076" y="17323"/>
                  </a:moveTo>
                  <a:cubicBezTo>
                    <a:pt x="14131" y="19151"/>
                    <a:pt x="16713" y="14956"/>
                    <a:pt x="14239" y="9041"/>
                  </a:cubicBezTo>
                  <a:cubicBezTo>
                    <a:pt x="12626" y="5169"/>
                    <a:pt x="8108" y="-209"/>
                    <a:pt x="3268" y="6"/>
                  </a:cubicBezTo>
                  <a:cubicBezTo>
                    <a:pt x="2946" y="114"/>
                    <a:pt x="2408" y="221"/>
                    <a:pt x="2085" y="329"/>
                  </a:cubicBezTo>
                  <a:cubicBezTo>
                    <a:pt x="-2970" y="2695"/>
                    <a:pt x="1870" y="14634"/>
                    <a:pt x="9076" y="17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2" name="任意多边形: 形状 1043">
              <a:extLst>
                <a:ext uri="{FF2B5EF4-FFF2-40B4-BE49-F238E27FC236}">
                  <a16:creationId xmlns:a16="http://schemas.microsoft.com/office/drawing/2014/main" xmlns="" id="{CBBF5148-635C-4DFA-8F42-88A74C570049}"/>
                </a:ext>
              </a:extLst>
            </p:cNvPr>
            <p:cNvSpPr/>
            <p:nvPr/>
          </p:nvSpPr>
          <p:spPr>
            <a:xfrm>
              <a:off x="2235465" y="1708431"/>
              <a:ext cx="61698" cy="74573"/>
            </a:xfrm>
            <a:custGeom>
              <a:avLst/>
              <a:gdLst>
                <a:gd name="connsiteX0" fmla="*/ 13307 w 14601"/>
                <a:gd name="connsiteY0" fmla="*/ 8934 h 17648"/>
                <a:gd name="connsiteX1" fmla="*/ 2552 w 14601"/>
                <a:gd name="connsiteY1" fmla="*/ 6 h 17648"/>
                <a:gd name="connsiteX2" fmla="*/ 2014 w 14601"/>
                <a:gd name="connsiteY2" fmla="*/ 114 h 17648"/>
                <a:gd name="connsiteX3" fmla="*/ 9435 w 14601"/>
                <a:gd name="connsiteY3" fmla="*/ 17215 h 17648"/>
                <a:gd name="connsiteX4" fmla="*/ 13307 w 14601"/>
                <a:gd name="connsiteY4" fmla="*/ 8934 h 1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1" h="17648">
                  <a:moveTo>
                    <a:pt x="13307" y="8934"/>
                  </a:moveTo>
                  <a:cubicBezTo>
                    <a:pt x="11479" y="5062"/>
                    <a:pt x="6961" y="-209"/>
                    <a:pt x="2552" y="6"/>
                  </a:cubicBezTo>
                  <a:cubicBezTo>
                    <a:pt x="2444" y="6"/>
                    <a:pt x="2121" y="114"/>
                    <a:pt x="2014" y="114"/>
                  </a:cubicBezTo>
                  <a:cubicBezTo>
                    <a:pt x="-3149" y="1835"/>
                    <a:pt x="2444" y="14526"/>
                    <a:pt x="9435" y="17215"/>
                  </a:cubicBezTo>
                  <a:cubicBezTo>
                    <a:pt x="14168" y="19044"/>
                    <a:pt x="16104" y="14849"/>
                    <a:pt x="13307" y="89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3" name="任意多边形: 形状 1044">
              <a:extLst>
                <a:ext uri="{FF2B5EF4-FFF2-40B4-BE49-F238E27FC236}">
                  <a16:creationId xmlns:a16="http://schemas.microsoft.com/office/drawing/2014/main" xmlns="" id="{8E51D541-03F3-405C-99D3-902BC42917E0}"/>
                </a:ext>
              </a:extLst>
            </p:cNvPr>
            <p:cNvSpPr/>
            <p:nvPr/>
          </p:nvSpPr>
          <p:spPr>
            <a:xfrm>
              <a:off x="2403095" y="1682981"/>
              <a:ext cx="59505" cy="74502"/>
            </a:xfrm>
            <a:custGeom>
              <a:avLst/>
              <a:gdLst>
                <a:gd name="connsiteX0" fmla="*/ 1924 w 14082"/>
                <a:gd name="connsiteY0" fmla="*/ 6 h 17631"/>
                <a:gd name="connsiteX1" fmla="*/ 1494 w 14082"/>
                <a:gd name="connsiteY1" fmla="*/ 114 h 17631"/>
                <a:gd name="connsiteX2" fmla="*/ 10528 w 14082"/>
                <a:gd name="connsiteY2" fmla="*/ 17430 h 17631"/>
                <a:gd name="connsiteX3" fmla="*/ 12357 w 14082"/>
                <a:gd name="connsiteY3" fmla="*/ 8933 h 17631"/>
                <a:gd name="connsiteX4" fmla="*/ 1924 w 14082"/>
                <a:gd name="connsiteY4" fmla="*/ 6 h 17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82" h="17631">
                  <a:moveTo>
                    <a:pt x="1924" y="6"/>
                  </a:moveTo>
                  <a:cubicBezTo>
                    <a:pt x="1816" y="6"/>
                    <a:pt x="1601" y="114"/>
                    <a:pt x="1494" y="114"/>
                  </a:cubicBezTo>
                  <a:cubicBezTo>
                    <a:pt x="-3131" y="1942"/>
                    <a:pt x="3860" y="15387"/>
                    <a:pt x="10528" y="17430"/>
                  </a:cubicBezTo>
                  <a:cubicBezTo>
                    <a:pt x="14400" y="18613"/>
                    <a:pt x="15261" y="14419"/>
                    <a:pt x="12357" y="8933"/>
                  </a:cubicBezTo>
                  <a:cubicBezTo>
                    <a:pt x="10313" y="5061"/>
                    <a:pt x="5688" y="-209"/>
                    <a:pt x="1924"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7" name="任意多边形: 形状 1045">
              <a:extLst>
                <a:ext uri="{FF2B5EF4-FFF2-40B4-BE49-F238E27FC236}">
                  <a16:creationId xmlns:a16="http://schemas.microsoft.com/office/drawing/2014/main" xmlns="" id="{D4564E8F-00F8-481D-B749-B548CACF31DA}"/>
                </a:ext>
              </a:extLst>
            </p:cNvPr>
            <p:cNvSpPr/>
            <p:nvPr/>
          </p:nvSpPr>
          <p:spPr>
            <a:xfrm>
              <a:off x="2545814" y="1656621"/>
              <a:ext cx="56386" cy="74045"/>
            </a:xfrm>
            <a:custGeom>
              <a:avLst/>
              <a:gdLst>
                <a:gd name="connsiteX0" fmla="*/ 11171 w 13344"/>
                <a:gd name="connsiteY0" fmla="*/ 8826 h 17523"/>
                <a:gd name="connsiteX1" fmla="*/ 1276 w 13344"/>
                <a:gd name="connsiteY1" fmla="*/ 6 h 17523"/>
                <a:gd name="connsiteX2" fmla="*/ 954 w 13344"/>
                <a:gd name="connsiteY2" fmla="*/ 114 h 17523"/>
                <a:gd name="connsiteX3" fmla="*/ 10741 w 13344"/>
                <a:gd name="connsiteY3" fmla="*/ 17323 h 17523"/>
                <a:gd name="connsiteX4" fmla="*/ 11171 w 13344"/>
                <a:gd name="connsiteY4" fmla="*/ 8826 h 17523"/>
                <a:gd name="connsiteX5" fmla="*/ 11171 w 13344"/>
                <a:gd name="connsiteY5" fmla="*/ 8826 h 1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44" h="17523">
                  <a:moveTo>
                    <a:pt x="11171" y="8826"/>
                  </a:moveTo>
                  <a:cubicBezTo>
                    <a:pt x="9020" y="5062"/>
                    <a:pt x="4503" y="-209"/>
                    <a:pt x="1276" y="6"/>
                  </a:cubicBezTo>
                  <a:cubicBezTo>
                    <a:pt x="1169" y="6"/>
                    <a:pt x="954" y="114"/>
                    <a:pt x="954" y="114"/>
                  </a:cubicBezTo>
                  <a:cubicBezTo>
                    <a:pt x="-2703" y="1942"/>
                    <a:pt x="4933" y="15387"/>
                    <a:pt x="10741" y="17323"/>
                  </a:cubicBezTo>
                  <a:cubicBezTo>
                    <a:pt x="13968" y="18506"/>
                    <a:pt x="14290" y="14311"/>
                    <a:pt x="11171" y="8826"/>
                  </a:cubicBezTo>
                  <a:lnTo>
                    <a:pt x="11171" y="882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918" name="任意多边形: 形状 1046">
              <a:extLst>
                <a:ext uri="{FF2B5EF4-FFF2-40B4-BE49-F238E27FC236}">
                  <a16:creationId xmlns:a16="http://schemas.microsoft.com/office/drawing/2014/main" xmlns="" id="{DC9892B0-FED6-49B9-B829-E7055BB46A3C}"/>
                </a:ext>
              </a:extLst>
            </p:cNvPr>
            <p:cNvSpPr/>
            <p:nvPr/>
          </p:nvSpPr>
          <p:spPr>
            <a:xfrm>
              <a:off x="2661541" y="1630224"/>
              <a:ext cx="54853" cy="73433"/>
            </a:xfrm>
            <a:custGeom>
              <a:avLst/>
              <a:gdLst>
                <a:gd name="connsiteX0" fmla="*/ 886 w 12981"/>
                <a:gd name="connsiteY0" fmla="*/ 14 h 17378"/>
                <a:gd name="connsiteX1" fmla="*/ 563 w 12981"/>
                <a:gd name="connsiteY1" fmla="*/ 122 h 17378"/>
                <a:gd name="connsiteX2" fmla="*/ 11426 w 12981"/>
                <a:gd name="connsiteY2" fmla="*/ 17331 h 17378"/>
                <a:gd name="connsiteX3" fmla="*/ 10243 w 12981"/>
                <a:gd name="connsiteY3" fmla="*/ 8726 h 17378"/>
                <a:gd name="connsiteX4" fmla="*/ 886 w 12981"/>
                <a:gd name="connsiteY4" fmla="*/ 14 h 17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81" h="17378">
                  <a:moveTo>
                    <a:pt x="886" y="14"/>
                  </a:moveTo>
                  <a:cubicBezTo>
                    <a:pt x="778" y="14"/>
                    <a:pt x="671" y="122"/>
                    <a:pt x="563" y="122"/>
                  </a:cubicBezTo>
                  <a:cubicBezTo>
                    <a:pt x="-2341" y="2058"/>
                    <a:pt x="6694" y="16363"/>
                    <a:pt x="11426" y="17331"/>
                  </a:cubicBezTo>
                  <a:cubicBezTo>
                    <a:pt x="13900" y="17869"/>
                    <a:pt x="13362" y="13782"/>
                    <a:pt x="10243" y="8726"/>
                  </a:cubicBezTo>
                  <a:cubicBezTo>
                    <a:pt x="7877" y="4854"/>
                    <a:pt x="3467" y="-308"/>
                    <a:pt x="886"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9" name="任意多边形: 形状 1047">
              <a:extLst>
                <a:ext uri="{FF2B5EF4-FFF2-40B4-BE49-F238E27FC236}">
                  <a16:creationId xmlns:a16="http://schemas.microsoft.com/office/drawing/2014/main" xmlns="" id="{C9A654E5-AAE1-4854-951C-C4AB525F71A9}"/>
                </a:ext>
              </a:extLst>
            </p:cNvPr>
            <p:cNvSpPr/>
            <p:nvPr/>
          </p:nvSpPr>
          <p:spPr>
            <a:xfrm>
              <a:off x="2750621" y="1602956"/>
              <a:ext cx="53572" cy="72976"/>
            </a:xfrm>
            <a:custGeom>
              <a:avLst/>
              <a:gdLst>
                <a:gd name="connsiteX0" fmla="*/ 11641 w 12678"/>
                <a:gd name="connsiteY0" fmla="*/ 17223 h 17270"/>
                <a:gd name="connsiteX1" fmla="*/ 9275 w 12678"/>
                <a:gd name="connsiteY1" fmla="*/ 8619 h 17270"/>
                <a:gd name="connsiteX2" fmla="*/ 456 w 12678"/>
                <a:gd name="connsiteY2" fmla="*/ 14 h 17270"/>
                <a:gd name="connsiteX3" fmla="*/ 11641 w 12678"/>
                <a:gd name="connsiteY3" fmla="*/ 17223 h 17270"/>
              </a:gdLst>
              <a:ahLst/>
              <a:cxnLst>
                <a:cxn ang="0">
                  <a:pos x="connsiteX0" y="connsiteY0"/>
                </a:cxn>
                <a:cxn ang="0">
                  <a:pos x="connsiteX1" y="connsiteY1"/>
                </a:cxn>
                <a:cxn ang="0">
                  <a:pos x="connsiteX2" y="connsiteY2"/>
                </a:cxn>
                <a:cxn ang="0">
                  <a:pos x="connsiteX3" y="connsiteY3"/>
                </a:cxn>
              </a:cxnLst>
              <a:rect l="l" t="t" r="r" b="b"/>
              <a:pathLst>
                <a:path w="12678" h="17270">
                  <a:moveTo>
                    <a:pt x="11641" y="17223"/>
                  </a:moveTo>
                  <a:cubicBezTo>
                    <a:pt x="13685" y="17761"/>
                    <a:pt x="12609" y="13674"/>
                    <a:pt x="9275" y="8619"/>
                  </a:cubicBezTo>
                  <a:cubicBezTo>
                    <a:pt x="6801" y="4854"/>
                    <a:pt x="2499" y="-308"/>
                    <a:pt x="456" y="14"/>
                  </a:cubicBezTo>
                  <a:cubicBezTo>
                    <a:pt x="-2341" y="1843"/>
                    <a:pt x="8522" y="16363"/>
                    <a:pt x="11641" y="17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0" name="任意多边形: 形状 1048">
              <a:extLst>
                <a:ext uri="{FF2B5EF4-FFF2-40B4-BE49-F238E27FC236}">
                  <a16:creationId xmlns:a16="http://schemas.microsoft.com/office/drawing/2014/main" xmlns="" id="{08DAE13B-D17C-4F8A-97A1-A50B97DD86F4}"/>
                </a:ext>
              </a:extLst>
            </p:cNvPr>
            <p:cNvSpPr/>
            <p:nvPr/>
          </p:nvSpPr>
          <p:spPr>
            <a:xfrm>
              <a:off x="2813574" y="1575684"/>
              <a:ext cx="52068" cy="72072"/>
            </a:xfrm>
            <a:custGeom>
              <a:avLst/>
              <a:gdLst>
                <a:gd name="connsiteX0" fmla="*/ 11694 w 12322"/>
                <a:gd name="connsiteY0" fmla="*/ 17008 h 17056"/>
                <a:gd name="connsiteX1" fmla="*/ 8252 w 12322"/>
                <a:gd name="connsiteY1" fmla="*/ 8512 h 17056"/>
                <a:gd name="connsiteX2" fmla="*/ 186 w 12322"/>
                <a:gd name="connsiteY2" fmla="*/ 15 h 17056"/>
                <a:gd name="connsiteX3" fmla="*/ 11694 w 12322"/>
                <a:gd name="connsiteY3" fmla="*/ 17008 h 17056"/>
              </a:gdLst>
              <a:ahLst/>
              <a:cxnLst>
                <a:cxn ang="0">
                  <a:pos x="connsiteX0" y="connsiteY0"/>
                </a:cxn>
                <a:cxn ang="0">
                  <a:pos x="connsiteX1" y="connsiteY1"/>
                </a:cxn>
                <a:cxn ang="0">
                  <a:pos x="connsiteX2" y="connsiteY2"/>
                </a:cxn>
                <a:cxn ang="0">
                  <a:pos x="connsiteX3" y="connsiteY3"/>
                </a:cxn>
              </a:cxnLst>
              <a:rect l="l" t="t" r="r" b="b"/>
              <a:pathLst>
                <a:path w="12322" h="17056">
                  <a:moveTo>
                    <a:pt x="11694" y="17008"/>
                  </a:moveTo>
                  <a:cubicBezTo>
                    <a:pt x="13307" y="17546"/>
                    <a:pt x="11694" y="13459"/>
                    <a:pt x="8252" y="8512"/>
                  </a:cubicBezTo>
                  <a:cubicBezTo>
                    <a:pt x="5671" y="4747"/>
                    <a:pt x="1584" y="-308"/>
                    <a:pt x="186" y="15"/>
                  </a:cubicBezTo>
                  <a:cubicBezTo>
                    <a:pt x="-1535" y="1843"/>
                    <a:pt x="9220" y="16256"/>
                    <a:pt x="11694" y="170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1" name="任意多边形: 形状 1049">
              <a:extLst>
                <a:ext uri="{FF2B5EF4-FFF2-40B4-BE49-F238E27FC236}">
                  <a16:creationId xmlns:a16="http://schemas.microsoft.com/office/drawing/2014/main" xmlns="" id="{C46DB0B7-0D83-4794-AF13-555F06449C25}"/>
                </a:ext>
              </a:extLst>
            </p:cNvPr>
            <p:cNvSpPr/>
            <p:nvPr/>
          </p:nvSpPr>
          <p:spPr>
            <a:xfrm>
              <a:off x="2847505" y="1547956"/>
              <a:ext cx="51426" cy="71932"/>
            </a:xfrm>
            <a:custGeom>
              <a:avLst/>
              <a:gdLst>
                <a:gd name="connsiteX0" fmla="*/ 12161 w 12170"/>
                <a:gd name="connsiteY0" fmla="*/ 17010 h 17023"/>
                <a:gd name="connsiteX1" fmla="*/ 7321 w 12170"/>
                <a:gd name="connsiteY1" fmla="*/ 8513 h 17023"/>
                <a:gd name="connsiteX2" fmla="*/ 7 w 12170"/>
                <a:gd name="connsiteY2" fmla="*/ 16 h 17023"/>
                <a:gd name="connsiteX3" fmla="*/ 12161 w 12170"/>
                <a:gd name="connsiteY3" fmla="*/ 17010 h 17023"/>
              </a:gdLst>
              <a:ahLst/>
              <a:cxnLst>
                <a:cxn ang="0">
                  <a:pos x="connsiteX0" y="connsiteY0"/>
                </a:cxn>
                <a:cxn ang="0">
                  <a:pos x="connsiteX1" y="connsiteY1"/>
                </a:cxn>
                <a:cxn ang="0">
                  <a:pos x="connsiteX2" y="connsiteY2"/>
                </a:cxn>
                <a:cxn ang="0">
                  <a:pos x="connsiteX3" y="connsiteY3"/>
                </a:cxn>
              </a:cxnLst>
              <a:rect l="l" t="t" r="r" b="b"/>
              <a:pathLst>
                <a:path w="12170" h="17023">
                  <a:moveTo>
                    <a:pt x="12161" y="17010"/>
                  </a:moveTo>
                  <a:cubicBezTo>
                    <a:pt x="12376" y="16042"/>
                    <a:pt x="9149" y="11095"/>
                    <a:pt x="7321" y="8513"/>
                  </a:cubicBezTo>
                  <a:cubicBezTo>
                    <a:pt x="4309" y="4211"/>
                    <a:pt x="652" y="-306"/>
                    <a:pt x="7" y="16"/>
                  </a:cubicBezTo>
                  <a:cubicBezTo>
                    <a:pt x="-316" y="1737"/>
                    <a:pt x="10978" y="17548"/>
                    <a:pt x="12161" y="170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2" name="任意多边形: 形状 1050">
              <a:extLst>
                <a:ext uri="{FF2B5EF4-FFF2-40B4-BE49-F238E27FC236}">
                  <a16:creationId xmlns:a16="http://schemas.microsoft.com/office/drawing/2014/main" xmlns="" id="{5C58C7D7-128B-4E41-BC5D-B2EDE231B936}"/>
                </a:ext>
              </a:extLst>
            </p:cNvPr>
            <p:cNvSpPr/>
            <p:nvPr/>
          </p:nvSpPr>
          <p:spPr>
            <a:xfrm>
              <a:off x="2853442" y="1521208"/>
              <a:ext cx="51354" cy="71354"/>
            </a:xfrm>
            <a:custGeom>
              <a:avLst/>
              <a:gdLst>
                <a:gd name="connsiteX0" fmla="*/ 6453 w 12153"/>
                <a:gd name="connsiteY0" fmla="*/ 8389 h 16886"/>
                <a:gd name="connsiteX1" fmla="*/ 0 w 12153"/>
                <a:gd name="connsiteY1" fmla="*/ 0 h 16886"/>
                <a:gd name="connsiteX2" fmla="*/ 12154 w 12153"/>
                <a:gd name="connsiteY2" fmla="*/ 16886 h 16886"/>
                <a:gd name="connsiteX3" fmla="*/ 6453 w 12153"/>
                <a:gd name="connsiteY3" fmla="*/ 8389 h 16886"/>
              </a:gdLst>
              <a:ahLst/>
              <a:cxnLst>
                <a:cxn ang="0">
                  <a:pos x="connsiteX0" y="connsiteY0"/>
                </a:cxn>
                <a:cxn ang="0">
                  <a:pos x="connsiteX1" y="connsiteY1"/>
                </a:cxn>
                <a:cxn ang="0">
                  <a:pos x="connsiteX2" y="connsiteY2"/>
                </a:cxn>
                <a:cxn ang="0">
                  <a:pos x="connsiteX3" y="connsiteY3"/>
                </a:cxn>
              </a:cxnLst>
              <a:rect l="l" t="t" r="r" b="b"/>
              <a:pathLst>
                <a:path w="12153" h="16886">
                  <a:moveTo>
                    <a:pt x="6453" y="8389"/>
                  </a:moveTo>
                  <a:cubicBezTo>
                    <a:pt x="5916" y="7529"/>
                    <a:pt x="753" y="430"/>
                    <a:pt x="0" y="0"/>
                  </a:cubicBezTo>
                  <a:cubicBezTo>
                    <a:pt x="430" y="968"/>
                    <a:pt x="11078" y="16133"/>
                    <a:pt x="12154" y="16886"/>
                  </a:cubicBezTo>
                  <a:cubicBezTo>
                    <a:pt x="11831" y="15918"/>
                    <a:pt x="8604" y="11293"/>
                    <a:pt x="6453"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3" name="任意多边形: 形状 1065">
              <a:extLst>
                <a:ext uri="{FF2B5EF4-FFF2-40B4-BE49-F238E27FC236}">
                  <a16:creationId xmlns:a16="http://schemas.microsoft.com/office/drawing/2014/main" xmlns="" id="{AEDA2E2C-A6FE-4CED-8F81-3E31804D96F8}"/>
                </a:ext>
              </a:extLst>
            </p:cNvPr>
            <p:cNvSpPr/>
            <p:nvPr/>
          </p:nvSpPr>
          <p:spPr>
            <a:xfrm>
              <a:off x="73605" y="2022508"/>
              <a:ext cx="75292" cy="79433"/>
            </a:xfrm>
            <a:custGeom>
              <a:avLst/>
              <a:gdLst>
                <a:gd name="connsiteX0" fmla="*/ 1981 w 17818"/>
                <a:gd name="connsiteY0" fmla="*/ 15488 h 18798"/>
                <a:gd name="connsiteX1" fmla="*/ 17792 w 17818"/>
                <a:gd name="connsiteY1" fmla="*/ 10218 h 18798"/>
                <a:gd name="connsiteX2" fmla="*/ 8757 w 17818"/>
                <a:gd name="connsiteY2" fmla="*/ 0 h 18798"/>
                <a:gd name="connsiteX3" fmla="*/ 1981 w 17818"/>
                <a:gd name="connsiteY3" fmla="*/ 15488 h 18798"/>
              </a:gdLst>
              <a:ahLst/>
              <a:cxnLst>
                <a:cxn ang="0">
                  <a:pos x="connsiteX0" y="connsiteY0"/>
                </a:cxn>
                <a:cxn ang="0">
                  <a:pos x="connsiteX1" y="connsiteY1"/>
                </a:cxn>
                <a:cxn ang="0">
                  <a:pos x="connsiteX2" y="connsiteY2"/>
                </a:cxn>
                <a:cxn ang="0">
                  <a:pos x="connsiteX3" y="connsiteY3"/>
                </a:cxn>
              </a:cxnLst>
              <a:rect l="l" t="t" r="r" b="b"/>
              <a:pathLst>
                <a:path w="17818" h="18798">
                  <a:moveTo>
                    <a:pt x="1981" y="15488"/>
                  </a:moveTo>
                  <a:cubicBezTo>
                    <a:pt x="7036" y="21834"/>
                    <a:pt x="17147" y="18500"/>
                    <a:pt x="17792" y="10218"/>
                  </a:cubicBezTo>
                  <a:cubicBezTo>
                    <a:pt x="18115" y="6131"/>
                    <a:pt x="15533" y="215"/>
                    <a:pt x="8757" y="0"/>
                  </a:cubicBezTo>
                  <a:cubicBezTo>
                    <a:pt x="583" y="538"/>
                    <a:pt x="-2321" y="10003"/>
                    <a:pt x="1981" y="154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4" name="任意多边形: 形状 1066">
              <a:extLst>
                <a:ext uri="{FF2B5EF4-FFF2-40B4-BE49-F238E27FC236}">
                  <a16:creationId xmlns:a16="http://schemas.microsoft.com/office/drawing/2014/main" xmlns="" id="{5D041DC2-BD5A-4803-AD93-9D0F660B6778}"/>
                </a:ext>
              </a:extLst>
            </p:cNvPr>
            <p:cNvSpPr/>
            <p:nvPr/>
          </p:nvSpPr>
          <p:spPr>
            <a:xfrm>
              <a:off x="363300" y="2015692"/>
              <a:ext cx="75913" cy="79589"/>
            </a:xfrm>
            <a:custGeom>
              <a:avLst/>
              <a:gdLst>
                <a:gd name="connsiteX0" fmla="*/ 17963 w 17965"/>
                <a:gd name="connsiteY0" fmla="*/ 10110 h 18835"/>
                <a:gd name="connsiteX1" fmla="*/ 8283 w 17965"/>
                <a:gd name="connsiteY1" fmla="*/ 0 h 18835"/>
                <a:gd name="connsiteX2" fmla="*/ 3012 w 17965"/>
                <a:gd name="connsiteY2" fmla="*/ 16241 h 18835"/>
                <a:gd name="connsiteX3" fmla="*/ 17963 w 17965"/>
                <a:gd name="connsiteY3" fmla="*/ 10110 h 18835"/>
              </a:gdLst>
              <a:ahLst/>
              <a:cxnLst>
                <a:cxn ang="0">
                  <a:pos x="connsiteX0" y="connsiteY0"/>
                </a:cxn>
                <a:cxn ang="0">
                  <a:pos x="connsiteX1" y="connsiteY1"/>
                </a:cxn>
                <a:cxn ang="0">
                  <a:pos x="connsiteX2" y="connsiteY2"/>
                </a:cxn>
                <a:cxn ang="0">
                  <a:pos x="connsiteX3" y="connsiteY3"/>
                </a:cxn>
              </a:cxnLst>
              <a:rect l="l" t="t" r="r" b="b"/>
              <a:pathLst>
                <a:path w="17965" h="18835">
                  <a:moveTo>
                    <a:pt x="17963" y="10110"/>
                  </a:moveTo>
                  <a:cubicBezTo>
                    <a:pt x="18070" y="6023"/>
                    <a:pt x="15166" y="108"/>
                    <a:pt x="8283" y="0"/>
                  </a:cubicBezTo>
                  <a:cubicBezTo>
                    <a:pt x="-322" y="753"/>
                    <a:pt x="-2473" y="10971"/>
                    <a:pt x="3012" y="16241"/>
                  </a:cubicBezTo>
                  <a:cubicBezTo>
                    <a:pt x="8713" y="21726"/>
                    <a:pt x="17748" y="17962"/>
                    <a:pt x="17963" y="101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6" name="任意多边形: 形状 1067">
              <a:extLst>
                <a:ext uri="{FF2B5EF4-FFF2-40B4-BE49-F238E27FC236}">
                  <a16:creationId xmlns:a16="http://schemas.microsoft.com/office/drawing/2014/main" xmlns="" id="{6A0D853E-A095-4528-AB53-BF61E02A2343}"/>
                </a:ext>
              </a:extLst>
            </p:cNvPr>
            <p:cNvSpPr/>
            <p:nvPr/>
          </p:nvSpPr>
          <p:spPr>
            <a:xfrm>
              <a:off x="652842" y="2006146"/>
              <a:ext cx="76340" cy="79619"/>
            </a:xfrm>
            <a:custGeom>
              <a:avLst/>
              <a:gdLst>
                <a:gd name="connsiteX0" fmla="*/ 18063 w 18066"/>
                <a:gd name="connsiteY0" fmla="*/ 10003 h 18842"/>
                <a:gd name="connsiteX1" fmla="*/ 7845 w 18066"/>
                <a:gd name="connsiteY1" fmla="*/ 0 h 18842"/>
                <a:gd name="connsiteX2" fmla="*/ 3435 w 18066"/>
                <a:gd name="connsiteY2" fmla="*/ 16348 h 18842"/>
                <a:gd name="connsiteX3" fmla="*/ 18063 w 18066"/>
                <a:gd name="connsiteY3" fmla="*/ 10003 h 18842"/>
              </a:gdLst>
              <a:ahLst/>
              <a:cxnLst>
                <a:cxn ang="0">
                  <a:pos x="connsiteX0" y="connsiteY0"/>
                </a:cxn>
                <a:cxn ang="0">
                  <a:pos x="connsiteX1" y="connsiteY1"/>
                </a:cxn>
                <a:cxn ang="0">
                  <a:pos x="connsiteX2" y="connsiteY2"/>
                </a:cxn>
                <a:cxn ang="0">
                  <a:pos x="connsiteX3" y="connsiteY3"/>
                </a:cxn>
              </a:cxnLst>
              <a:rect l="l" t="t" r="r" b="b"/>
              <a:pathLst>
                <a:path w="18066" h="18842">
                  <a:moveTo>
                    <a:pt x="18063" y="10003"/>
                  </a:moveTo>
                  <a:cubicBezTo>
                    <a:pt x="17955" y="5916"/>
                    <a:pt x="14621" y="108"/>
                    <a:pt x="7845" y="0"/>
                  </a:cubicBezTo>
                  <a:cubicBezTo>
                    <a:pt x="-759" y="753"/>
                    <a:pt x="-2373" y="11078"/>
                    <a:pt x="3435" y="16348"/>
                  </a:cubicBezTo>
                  <a:cubicBezTo>
                    <a:pt x="9458" y="21726"/>
                    <a:pt x="18278" y="17854"/>
                    <a:pt x="18063" y="100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7" name="任意多边形: 形状 1068">
              <a:extLst>
                <a:ext uri="{FF2B5EF4-FFF2-40B4-BE49-F238E27FC236}">
                  <a16:creationId xmlns:a16="http://schemas.microsoft.com/office/drawing/2014/main" xmlns="" id="{2CE8D02A-1780-4C28-A8C1-63B6454BD6EF}"/>
                </a:ext>
              </a:extLst>
            </p:cNvPr>
            <p:cNvSpPr/>
            <p:nvPr/>
          </p:nvSpPr>
          <p:spPr>
            <a:xfrm>
              <a:off x="939967" y="1993875"/>
              <a:ext cx="75723" cy="79306"/>
            </a:xfrm>
            <a:custGeom>
              <a:avLst/>
              <a:gdLst>
                <a:gd name="connsiteX0" fmla="*/ 17874 w 17920"/>
                <a:gd name="connsiteY0" fmla="*/ 9895 h 18768"/>
                <a:gd name="connsiteX1" fmla="*/ 7226 w 17920"/>
                <a:gd name="connsiteY1" fmla="*/ 0 h 18768"/>
                <a:gd name="connsiteX2" fmla="*/ 3892 w 17920"/>
                <a:gd name="connsiteY2" fmla="*/ 16348 h 18768"/>
                <a:gd name="connsiteX3" fmla="*/ 17874 w 17920"/>
                <a:gd name="connsiteY3" fmla="*/ 9895 h 18768"/>
              </a:gdLst>
              <a:ahLst/>
              <a:cxnLst>
                <a:cxn ang="0">
                  <a:pos x="connsiteX0" y="connsiteY0"/>
                </a:cxn>
                <a:cxn ang="0">
                  <a:pos x="connsiteX1" y="connsiteY1"/>
                </a:cxn>
                <a:cxn ang="0">
                  <a:pos x="connsiteX2" y="connsiteY2"/>
                </a:cxn>
                <a:cxn ang="0">
                  <a:pos x="connsiteX3" y="connsiteY3"/>
                </a:cxn>
              </a:cxnLst>
              <a:rect l="l" t="t" r="r" b="b"/>
              <a:pathLst>
                <a:path w="17920" h="18768">
                  <a:moveTo>
                    <a:pt x="17874" y="9895"/>
                  </a:moveTo>
                  <a:cubicBezTo>
                    <a:pt x="17444" y="5808"/>
                    <a:pt x="13895" y="0"/>
                    <a:pt x="7226" y="0"/>
                  </a:cubicBezTo>
                  <a:cubicBezTo>
                    <a:pt x="-1271" y="860"/>
                    <a:pt x="-2131" y="11186"/>
                    <a:pt x="3892" y="16348"/>
                  </a:cubicBezTo>
                  <a:cubicBezTo>
                    <a:pt x="10130" y="21619"/>
                    <a:pt x="18627" y="17747"/>
                    <a:pt x="17874"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8" name="任意多边形: 形状 1069">
              <a:extLst>
                <a:ext uri="{FF2B5EF4-FFF2-40B4-BE49-F238E27FC236}">
                  <a16:creationId xmlns:a16="http://schemas.microsoft.com/office/drawing/2014/main" xmlns="" id="{72A7AFD4-52BA-4781-A7BE-DCF684D86ACC}"/>
                </a:ext>
              </a:extLst>
            </p:cNvPr>
            <p:cNvSpPr/>
            <p:nvPr/>
          </p:nvSpPr>
          <p:spPr>
            <a:xfrm>
              <a:off x="1222255" y="1978422"/>
              <a:ext cx="75558" cy="79040"/>
            </a:xfrm>
            <a:custGeom>
              <a:avLst/>
              <a:gdLst>
                <a:gd name="connsiteX0" fmla="*/ 5170 w 17881"/>
                <a:gd name="connsiteY0" fmla="*/ 16886 h 18705"/>
                <a:gd name="connsiteX1" fmla="*/ 17754 w 17881"/>
                <a:gd name="connsiteY1" fmla="*/ 9788 h 18705"/>
                <a:gd name="connsiteX2" fmla="*/ 6676 w 17881"/>
                <a:gd name="connsiteY2" fmla="*/ 0 h 18705"/>
                <a:gd name="connsiteX3" fmla="*/ 5815 w 17881"/>
                <a:gd name="connsiteY3" fmla="*/ 108 h 18705"/>
                <a:gd name="connsiteX4" fmla="*/ 5170 w 17881"/>
                <a:gd name="connsiteY4" fmla="*/ 16886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1" h="18705">
                  <a:moveTo>
                    <a:pt x="5170" y="16886"/>
                  </a:moveTo>
                  <a:cubicBezTo>
                    <a:pt x="11623" y="21296"/>
                    <a:pt x="18937" y="17209"/>
                    <a:pt x="17754" y="9788"/>
                  </a:cubicBezTo>
                  <a:cubicBezTo>
                    <a:pt x="17109" y="5700"/>
                    <a:pt x="13237" y="0"/>
                    <a:pt x="6676" y="0"/>
                  </a:cubicBezTo>
                  <a:cubicBezTo>
                    <a:pt x="6461" y="0"/>
                    <a:pt x="6031" y="108"/>
                    <a:pt x="5815" y="108"/>
                  </a:cubicBezTo>
                  <a:cubicBezTo>
                    <a:pt x="-1606" y="1398"/>
                    <a:pt x="-2036" y="11939"/>
                    <a:pt x="5170" y="168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9" name="任意多边形: 形状 1070">
              <a:extLst>
                <a:ext uri="{FF2B5EF4-FFF2-40B4-BE49-F238E27FC236}">
                  <a16:creationId xmlns:a16="http://schemas.microsoft.com/office/drawing/2014/main" xmlns="" id="{3ED14536-C6F1-4845-80FD-11455D0D0EA0}"/>
                </a:ext>
              </a:extLst>
            </p:cNvPr>
            <p:cNvSpPr/>
            <p:nvPr/>
          </p:nvSpPr>
          <p:spPr>
            <a:xfrm>
              <a:off x="1496952" y="1959783"/>
              <a:ext cx="74928" cy="79158"/>
            </a:xfrm>
            <a:custGeom>
              <a:avLst/>
              <a:gdLst>
                <a:gd name="connsiteX0" fmla="*/ 17495 w 17732"/>
                <a:gd name="connsiteY0" fmla="*/ 9681 h 18733"/>
                <a:gd name="connsiteX1" fmla="*/ 6094 w 17732"/>
                <a:gd name="connsiteY1" fmla="*/ 2 h 18733"/>
                <a:gd name="connsiteX2" fmla="*/ 5234 w 17732"/>
                <a:gd name="connsiteY2" fmla="*/ 109 h 18733"/>
                <a:gd name="connsiteX3" fmla="*/ 5664 w 17732"/>
                <a:gd name="connsiteY3" fmla="*/ 16888 h 18733"/>
                <a:gd name="connsiteX4" fmla="*/ 17495 w 17732"/>
                <a:gd name="connsiteY4" fmla="*/ 9681 h 18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2" h="18733">
                  <a:moveTo>
                    <a:pt x="17495" y="9681"/>
                  </a:moveTo>
                  <a:cubicBezTo>
                    <a:pt x="16634" y="5594"/>
                    <a:pt x="12547" y="-106"/>
                    <a:pt x="6094" y="2"/>
                  </a:cubicBezTo>
                  <a:cubicBezTo>
                    <a:pt x="5879" y="2"/>
                    <a:pt x="5556" y="109"/>
                    <a:pt x="5234" y="109"/>
                  </a:cubicBezTo>
                  <a:cubicBezTo>
                    <a:pt x="-1973" y="1507"/>
                    <a:pt x="-1650" y="12048"/>
                    <a:pt x="5664" y="16888"/>
                  </a:cubicBezTo>
                  <a:cubicBezTo>
                    <a:pt x="12225" y="21405"/>
                    <a:pt x="19108" y="17103"/>
                    <a:pt x="17495" y="96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65" name="任意多边形: 形状 1071">
              <a:extLst>
                <a:ext uri="{FF2B5EF4-FFF2-40B4-BE49-F238E27FC236}">
                  <a16:creationId xmlns:a16="http://schemas.microsoft.com/office/drawing/2014/main" xmlns="" id="{01D900DD-4D82-4C64-9A0C-0E31F7A33728}"/>
                </a:ext>
              </a:extLst>
            </p:cNvPr>
            <p:cNvSpPr/>
            <p:nvPr/>
          </p:nvSpPr>
          <p:spPr>
            <a:xfrm>
              <a:off x="1760596" y="1938875"/>
              <a:ext cx="70893" cy="78478"/>
            </a:xfrm>
            <a:custGeom>
              <a:avLst/>
              <a:gdLst>
                <a:gd name="connsiteX0" fmla="*/ 5116 w 16777"/>
                <a:gd name="connsiteY0" fmla="*/ 2 h 18572"/>
                <a:gd name="connsiteX1" fmla="*/ 4363 w 16777"/>
                <a:gd name="connsiteY1" fmla="*/ 109 h 18572"/>
                <a:gd name="connsiteX2" fmla="*/ 6730 w 16777"/>
                <a:gd name="connsiteY2" fmla="*/ 17318 h 18572"/>
                <a:gd name="connsiteX3" fmla="*/ 16410 w 16777"/>
                <a:gd name="connsiteY3" fmla="*/ 9466 h 18572"/>
                <a:gd name="connsiteX4" fmla="*/ 5116 w 16777"/>
                <a:gd name="connsiteY4" fmla="*/ 2 h 18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7" h="18572">
                  <a:moveTo>
                    <a:pt x="5116" y="2"/>
                  </a:moveTo>
                  <a:cubicBezTo>
                    <a:pt x="4901" y="2"/>
                    <a:pt x="4578" y="109"/>
                    <a:pt x="4363" y="109"/>
                  </a:cubicBezTo>
                  <a:cubicBezTo>
                    <a:pt x="-2520" y="1615"/>
                    <a:pt x="-907" y="13016"/>
                    <a:pt x="6730" y="17318"/>
                  </a:cubicBezTo>
                  <a:cubicBezTo>
                    <a:pt x="12968" y="20867"/>
                    <a:pt x="18238" y="16458"/>
                    <a:pt x="16410" y="9466"/>
                  </a:cubicBezTo>
                  <a:cubicBezTo>
                    <a:pt x="15226" y="5487"/>
                    <a:pt x="11032" y="-106"/>
                    <a:pt x="5116"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68" name="任意多边形: 形状 1072">
              <a:extLst>
                <a:ext uri="{FF2B5EF4-FFF2-40B4-BE49-F238E27FC236}">
                  <a16:creationId xmlns:a16="http://schemas.microsoft.com/office/drawing/2014/main" xmlns="" id="{124B39E9-238B-4BB3-91CE-913AC74F2977}"/>
                </a:ext>
              </a:extLst>
            </p:cNvPr>
            <p:cNvSpPr/>
            <p:nvPr/>
          </p:nvSpPr>
          <p:spPr>
            <a:xfrm>
              <a:off x="1999862" y="1916132"/>
              <a:ext cx="66443" cy="78444"/>
            </a:xfrm>
            <a:custGeom>
              <a:avLst/>
              <a:gdLst>
                <a:gd name="connsiteX0" fmla="*/ 2809 w 15724"/>
                <a:gd name="connsiteY0" fmla="*/ 329 h 18564"/>
                <a:gd name="connsiteX1" fmla="*/ 7756 w 15724"/>
                <a:gd name="connsiteY1" fmla="*/ 17753 h 18564"/>
                <a:gd name="connsiteX2" fmla="*/ 15070 w 15724"/>
                <a:gd name="connsiteY2" fmla="*/ 9471 h 18564"/>
                <a:gd name="connsiteX3" fmla="*/ 3992 w 15724"/>
                <a:gd name="connsiteY3" fmla="*/ 6 h 18564"/>
                <a:gd name="connsiteX4" fmla="*/ 2809 w 15724"/>
                <a:gd name="connsiteY4" fmla="*/ 329 h 18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4" h="18564">
                  <a:moveTo>
                    <a:pt x="2809" y="329"/>
                  </a:moveTo>
                  <a:cubicBezTo>
                    <a:pt x="-2784" y="2695"/>
                    <a:pt x="550" y="14203"/>
                    <a:pt x="7756" y="17753"/>
                  </a:cubicBezTo>
                  <a:cubicBezTo>
                    <a:pt x="13457" y="20442"/>
                    <a:pt x="17329" y="16139"/>
                    <a:pt x="15070" y="9471"/>
                  </a:cubicBezTo>
                  <a:cubicBezTo>
                    <a:pt x="13779" y="5384"/>
                    <a:pt x="9477" y="-209"/>
                    <a:pt x="3992" y="6"/>
                  </a:cubicBezTo>
                  <a:cubicBezTo>
                    <a:pt x="3777" y="114"/>
                    <a:pt x="3239" y="221"/>
                    <a:pt x="2809"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0" name="任意多边形: 形状 1073">
              <a:extLst>
                <a:ext uri="{FF2B5EF4-FFF2-40B4-BE49-F238E27FC236}">
                  <a16:creationId xmlns:a16="http://schemas.microsoft.com/office/drawing/2014/main" xmlns="" id="{60F3604B-EF3A-4F68-97C7-C535975C0650}"/>
                </a:ext>
              </a:extLst>
            </p:cNvPr>
            <p:cNvSpPr/>
            <p:nvPr/>
          </p:nvSpPr>
          <p:spPr>
            <a:xfrm>
              <a:off x="2214599" y="1892046"/>
              <a:ext cx="62860" cy="77899"/>
            </a:xfrm>
            <a:custGeom>
              <a:avLst/>
              <a:gdLst>
                <a:gd name="connsiteX0" fmla="*/ 2112 w 14876"/>
                <a:gd name="connsiteY0" fmla="*/ 329 h 18435"/>
                <a:gd name="connsiteX1" fmla="*/ 8781 w 14876"/>
                <a:gd name="connsiteY1" fmla="*/ 17968 h 18435"/>
                <a:gd name="connsiteX2" fmla="*/ 13943 w 14876"/>
                <a:gd name="connsiteY2" fmla="*/ 9363 h 18435"/>
                <a:gd name="connsiteX3" fmla="*/ 13943 w 14876"/>
                <a:gd name="connsiteY3" fmla="*/ 9363 h 18435"/>
                <a:gd name="connsiteX4" fmla="*/ 3188 w 14876"/>
                <a:gd name="connsiteY4" fmla="*/ 6 h 18435"/>
                <a:gd name="connsiteX5" fmla="*/ 2112 w 14876"/>
                <a:gd name="connsiteY5" fmla="*/ 329 h 1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76" h="18435">
                  <a:moveTo>
                    <a:pt x="2112" y="329"/>
                  </a:moveTo>
                  <a:cubicBezTo>
                    <a:pt x="-2943" y="2802"/>
                    <a:pt x="1790" y="15171"/>
                    <a:pt x="8781" y="17968"/>
                  </a:cubicBezTo>
                  <a:cubicBezTo>
                    <a:pt x="13728" y="19904"/>
                    <a:pt x="16417" y="15602"/>
                    <a:pt x="13943" y="9363"/>
                  </a:cubicBezTo>
                  <a:lnTo>
                    <a:pt x="13943" y="9363"/>
                  </a:lnTo>
                  <a:cubicBezTo>
                    <a:pt x="12438" y="5384"/>
                    <a:pt x="8028" y="-209"/>
                    <a:pt x="3188" y="6"/>
                  </a:cubicBezTo>
                  <a:cubicBezTo>
                    <a:pt x="2865" y="6"/>
                    <a:pt x="2435" y="114"/>
                    <a:pt x="2112"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1" name="任意多边形: 形状 1074">
              <a:extLst>
                <a:ext uri="{FF2B5EF4-FFF2-40B4-BE49-F238E27FC236}">
                  <a16:creationId xmlns:a16="http://schemas.microsoft.com/office/drawing/2014/main" xmlns="" id="{48ED0E1E-CDDE-49C7-B71F-FAD562A21F21}"/>
                </a:ext>
              </a:extLst>
            </p:cNvPr>
            <p:cNvSpPr/>
            <p:nvPr/>
          </p:nvSpPr>
          <p:spPr>
            <a:xfrm>
              <a:off x="2403103" y="1866139"/>
              <a:ext cx="59653" cy="77447"/>
            </a:xfrm>
            <a:custGeom>
              <a:avLst/>
              <a:gdLst>
                <a:gd name="connsiteX0" fmla="*/ 12893 w 14117"/>
                <a:gd name="connsiteY0" fmla="*/ 9256 h 18328"/>
                <a:gd name="connsiteX1" fmla="*/ 12893 w 14117"/>
                <a:gd name="connsiteY1" fmla="*/ 9256 h 18328"/>
                <a:gd name="connsiteX2" fmla="*/ 2567 w 14117"/>
                <a:gd name="connsiteY2" fmla="*/ 6 h 18328"/>
                <a:gd name="connsiteX3" fmla="*/ 2030 w 14117"/>
                <a:gd name="connsiteY3" fmla="*/ 114 h 18328"/>
                <a:gd name="connsiteX4" fmla="*/ 9021 w 14117"/>
                <a:gd name="connsiteY4" fmla="*/ 17860 h 18328"/>
                <a:gd name="connsiteX5" fmla="*/ 12893 w 14117"/>
                <a:gd name="connsiteY5" fmla="*/ 9256 h 1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7" h="18328">
                  <a:moveTo>
                    <a:pt x="12893" y="9256"/>
                  </a:moveTo>
                  <a:lnTo>
                    <a:pt x="12893" y="9256"/>
                  </a:lnTo>
                  <a:cubicBezTo>
                    <a:pt x="11172" y="5276"/>
                    <a:pt x="6870" y="-209"/>
                    <a:pt x="2567" y="6"/>
                  </a:cubicBezTo>
                  <a:cubicBezTo>
                    <a:pt x="2460" y="6"/>
                    <a:pt x="2245" y="114"/>
                    <a:pt x="2030" y="114"/>
                  </a:cubicBezTo>
                  <a:cubicBezTo>
                    <a:pt x="-3026" y="1942"/>
                    <a:pt x="2137" y="15064"/>
                    <a:pt x="9021" y="17860"/>
                  </a:cubicBezTo>
                  <a:cubicBezTo>
                    <a:pt x="13646" y="19796"/>
                    <a:pt x="15582" y="15494"/>
                    <a:pt x="12893" y="92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2" name="任意多边形: 形状 1075">
              <a:extLst>
                <a:ext uri="{FF2B5EF4-FFF2-40B4-BE49-F238E27FC236}">
                  <a16:creationId xmlns:a16="http://schemas.microsoft.com/office/drawing/2014/main" xmlns="" id="{17E1C74F-7B28-4D27-A6FF-8CEE1A06D26C}"/>
                </a:ext>
              </a:extLst>
            </p:cNvPr>
            <p:cNvSpPr/>
            <p:nvPr/>
          </p:nvSpPr>
          <p:spPr>
            <a:xfrm>
              <a:off x="2566254" y="1839746"/>
              <a:ext cx="56585" cy="76788"/>
            </a:xfrm>
            <a:custGeom>
              <a:avLst/>
              <a:gdLst>
                <a:gd name="connsiteX0" fmla="*/ 1925 w 13391"/>
                <a:gd name="connsiteY0" fmla="*/ 14 h 18172"/>
                <a:gd name="connsiteX1" fmla="*/ 1495 w 13391"/>
                <a:gd name="connsiteY1" fmla="*/ 121 h 18172"/>
                <a:gd name="connsiteX2" fmla="*/ 9992 w 13391"/>
                <a:gd name="connsiteY2" fmla="*/ 17975 h 18172"/>
                <a:gd name="connsiteX3" fmla="*/ 11820 w 13391"/>
                <a:gd name="connsiteY3" fmla="*/ 9156 h 18172"/>
                <a:gd name="connsiteX4" fmla="*/ 1925 w 13391"/>
                <a:gd name="connsiteY4" fmla="*/ 14 h 18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1" h="18172">
                  <a:moveTo>
                    <a:pt x="1925" y="14"/>
                  </a:moveTo>
                  <a:cubicBezTo>
                    <a:pt x="1818" y="14"/>
                    <a:pt x="1603" y="121"/>
                    <a:pt x="1495" y="121"/>
                  </a:cubicBezTo>
                  <a:cubicBezTo>
                    <a:pt x="-3022" y="2057"/>
                    <a:pt x="3539" y="15932"/>
                    <a:pt x="9992" y="17975"/>
                  </a:cubicBezTo>
                  <a:cubicBezTo>
                    <a:pt x="13649" y="19158"/>
                    <a:pt x="14509" y="14856"/>
                    <a:pt x="11820" y="9156"/>
                  </a:cubicBezTo>
                  <a:cubicBezTo>
                    <a:pt x="9777" y="5176"/>
                    <a:pt x="5475" y="-309"/>
                    <a:pt x="1925"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3" name="任意多边形: 形状 1076">
              <a:extLst>
                <a:ext uri="{FF2B5EF4-FFF2-40B4-BE49-F238E27FC236}">
                  <a16:creationId xmlns:a16="http://schemas.microsoft.com/office/drawing/2014/main" xmlns="" id="{4A7BFDCB-66E4-409F-8AD0-BC14C043D9BA}"/>
                </a:ext>
              </a:extLst>
            </p:cNvPr>
            <p:cNvSpPr/>
            <p:nvPr/>
          </p:nvSpPr>
          <p:spPr>
            <a:xfrm>
              <a:off x="2702855" y="1812022"/>
              <a:ext cx="53483" cy="76331"/>
            </a:xfrm>
            <a:custGeom>
              <a:avLst/>
              <a:gdLst>
                <a:gd name="connsiteX0" fmla="*/ 1219 w 12657"/>
                <a:gd name="connsiteY0" fmla="*/ 14 h 18064"/>
                <a:gd name="connsiteX1" fmla="*/ 896 w 12657"/>
                <a:gd name="connsiteY1" fmla="*/ 121 h 18064"/>
                <a:gd name="connsiteX2" fmla="*/ 10039 w 12657"/>
                <a:gd name="connsiteY2" fmla="*/ 17868 h 18064"/>
                <a:gd name="connsiteX3" fmla="*/ 10576 w 12657"/>
                <a:gd name="connsiteY3" fmla="*/ 9048 h 18064"/>
                <a:gd name="connsiteX4" fmla="*/ 1219 w 12657"/>
                <a:gd name="connsiteY4" fmla="*/ 14 h 18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57" h="18064">
                  <a:moveTo>
                    <a:pt x="1219" y="14"/>
                  </a:moveTo>
                  <a:cubicBezTo>
                    <a:pt x="1112" y="14"/>
                    <a:pt x="1004" y="121"/>
                    <a:pt x="896" y="121"/>
                  </a:cubicBezTo>
                  <a:cubicBezTo>
                    <a:pt x="-2545" y="2057"/>
                    <a:pt x="4661" y="15932"/>
                    <a:pt x="10039" y="17868"/>
                  </a:cubicBezTo>
                  <a:cubicBezTo>
                    <a:pt x="13265" y="19051"/>
                    <a:pt x="13588" y="14749"/>
                    <a:pt x="10576" y="9048"/>
                  </a:cubicBezTo>
                  <a:cubicBezTo>
                    <a:pt x="8425" y="5176"/>
                    <a:pt x="4231" y="-309"/>
                    <a:pt x="1219"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4" name="任意多边形: 形状 1077">
              <a:extLst>
                <a:ext uri="{FF2B5EF4-FFF2-40B4-BE49-F238E27FC236}">
                  <a16:creationId xmlns:a16="http://schemas.microsoft.com/office/drawing/2014/main" xmlns="" id="{E57B7636-79EF-4C86-805A-79866EE48577}"/>
                </a:ext>
              </a:extLst>
            </p:cNvPr>
            <p:cNvSpPr/>
            <p:nvPr/>
          </p:nvSpPr>
          <p:spPr>
            <a:xfrm>
              <a:off x="2811541" y="1783846"/>
              <a:ext cx="50897" cy="76154"/>
            </a:xfrm>
            <a:custGeom>
              <a:avLst/>
              <a:gdLst>
                <a:gd name="connsiteX0" fmla="*/ 10561 w 12045"/>
                <a:gd name="connsiteY0" fmla="*/ 17976 h 18022"/>
                <a:gd name="connsiteX1" fmla="*/ 9486 w 12045"/>
                <a:gd name="connsiteY1" fmla="*/ 9049 h 18022"/>
                <a:gd name="connsiteX2" fmla="*/ 774 w 12045"/>
                <a:gd name="connsiteY2" fmla="*/ 14 h 18022"/>
                <a:gd name="connsiteX3" fmla="*/ 559 w 12045"/>
                <a:gd name="connsiteY3" fmla="*/ 121 h 18022"/>
                <a:gd name="connsiteX4" fmla="*/ 10561 w 12045"/>
                <a:gd name="connsiteY4" fmla="*/ 17976 h 18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45" h="18022">
                  <a:moveTo>
                    <a:pt x="10561" y="17976"/>
                  </a:moveTo>
                  <a:cubicBezTo>
                    <a:pt x="12927" y="18513"/>
                    <a:pt x="12390" y="14319"/>
                    <a:pt x="9486" y="9049"/>
                  </a:cubicBezTo>
                  <a:cubicBezTo>
                    <a:pt x="7334" y="5069"/>
                    <a:pt x="3140" y="-309"/>
                    <a:pt x="774" y="14"/>
                  </a:cubicBezTo>
                  <a:cubicBezTo>
                    <a:pt x="666" y="14"/>
                    <a:pt x="559" y="121"/>
                    <a:pt x="559" y="121"/>
                  </a:cubicBezTo>
                  <a:cubicBezTo>
                    <a:pt x="-2238" y="2165"/>
                    <a:pt x="6151" y="17008"/>
                    <a:pt x="10561" y="179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5" name="任意多边形: 形状 1078">
              <a:extLst>
                <a:ext uri="{FF2B5EF4-FFF2-40B4-BE49-F238E27FC236}">
                  <a16:creationId xmlns:a16="http://schemas.microsoft.com/office/drawing/2014/main" xmlns="" id="{F5272C6E-925E-47A7-9F24-33D5BCD64A2C}"/>
                </a:ext>
              </a:extLst>
            </p:cNvPr>
            <p:cNvSpPr/>
            <p:nvPr/>
          </p:nvSpPr>
          <p:spPr>
            <a:xfrm>
              <a:off x="2891671" y="1755623"/>
              <a:ext cx="49182" cy="75744"/>
            </a:xfrm>
            <a:custGeom>
              <a:avLst/>
              <a:gdLst>
                <a:gd name="connsiteX0" fmla="*/ 418 w 11639"/>
                <a:gd name="connsiteY0" fmla="*/ 24 h 17925"/>
                <a:gd name="connsiteX1" fmla="*/ 10743 w 11639"/>
                <a:gd name="connsiteY1" fmla="*/ 17879 h 17925"/>
                <a:gd name="connsiteX2" fmla="*/ 8485 w 11639"/>
                <a:gd name="connsiteY2" fmla="*/ 8951 h 17925"/>
                <a:gd name="connsiteX3" fmla="*/ 418 w 11639"/>
                <a:gd name="connsiteY3" fmla="*/ 24 h 17925"/>
              </a:gdLst>
              <a:ahLst/>
              <a:cxnLst>
                <a:cxn ang="0">
                  <a:pos x="connsiteX0" y="connsiteY0"/>
                </a:cxn>
                <a:cxn ang="0">
                  <a:pos x="connsiteX1" y="connsiteY1"/>
                </a:cxn>
                <a:cxn ang="0">
                  <a:pos x="connsiteX2" y="connsiteY2"/>
                </a:cxn>
                <a:cxn ang="0">
                  <a:pos x="connsiteX3" y="connsiteY3"/>
                </a:cxn>
              </a:cxnLst>
              <a:rect l="l" t="t" r="r" b="b"/>
              <a:pathLst>
                <a:path w="11639" h="17925">
                  <a:moveTo>
                    <a:pt x="418" y="24"/>
                  </a:moveTo>
                  <a:cubicBezTo>
                    <a:pt x="-2164" y="1960"/>
                    <a:pt x="7947" y="17126"/>
                    <a:pt x="10743" y="17879"/>
                  </a:cubicBezTo>
                  <a:cubicBezTo>
                    <a:pt x="12572" y="18416"/>
                    <a:pt x="11496" y="14222"/>
                    <a:pt x="8485" y="8951"/>
                  </a:cubicBezTo>
                  <a:cubicBezTo>
                    <a:pt x="6226" y="4972"/>
                    <a:pt x="2246" y="-406"/>
                    <a:pt x="418" y="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6" name="任意多边形: 形状 1079">
              <a:extLst>
                <a:ext uri="{FF2B5EF4-FFF2-40B4-BE49-F238E27FC236}">
                  <a16:creationId xmlns:a16="http://schemas.microsoft.com/office/drawing/2014/main" xmlns="" id="{B00851AD-1B3C-4F62-8D86-5AF853F2AD19}"/>
                </a:ext>
              </a:extLst>
            </p:cNvPr>
            <p:cNvSpPr/>
            <p:nvPr/>
          </p:nvSpPr>
          <p:spPr>
            <a:xfrm>
              <a:off x="2944306" y="1727032"/>
              <a:ext cx="47369" cy="75245"/>
            </a:xfrm>
            <a:custGeom>
              <a:avLst/>
              <a:gdLst>
                <a:gd name="connsiteX0" fmla="*/ 10764 w 11210"/>
                <a:gd name="connsiteY0" fmla="*/ 17761 h 17807"/>
                <a:gd name="connsiteX1" fmla="*/ 7322 w 11210"/>
                <a:gd name="connsiteY1" fmla="*/ 8941 h 17807"/>
                <a:gd name="connsiteX2" fmla="*/ 116 w 11210"/>
                <a:gd name="connsiteY2" fmla="*/ 14 h 17807"/>
                <a:gd name="connsiteX3" fmla="*/ 10764 w 11210"/>
                <a:gd name="connsiteY3" fmla="*/ 17761 h 17807"/>
              </a:gdLst>
              <a:ahLst/>
              <a:cxnLst>
                <a:cxn ang="0">
                  <a:pos x="connsiteX0" y="connsiteY0"/>
                </a:cxn>
                <a:cxn ang="0">
                  <a:pos x="connsiteX1" y="connsiteY1"/>
                </a:cxn>
                <a:cxn ang="0">
                  <a:pos x="connsiteX2" y="connsiteY2"/>
                </a:cxn>
                <a:cxn ang="0">
                  <a:pos x="connsiteX3" y="connsiteY3"/>
                </a:cxn>
              </a:cxnLst>
              <a:rect l="l" t="t" r="r" b="b"/>
              <a:pathLst>
                <a:path w="11210" h="17807">
                  <a:moveTo>
                    <a:pt x="10764" y="17761"/>
                  </a:moveTo>
                  <a:cubicBezTo>
                    <a:pt x="12054" y="18298"/>
                    <a:pt x="10441" y="14104"/>
                    <a:pt x="7322" y="8941"/>
                  </a:cubicBezTo>
                  <a:cubicBezTo>
                    <a:pt x="4956" y="5069"/>
                    <a:pt x="1191" y="-309"/>
                    <a:pt x="116" y="14"/>
                  </a:cubicBezTo>
                  <a:cubicBezTo>
                    <a:pt x="-1175" y="1950"/>
                    <a:pt x="8720" y="16900"/>
                    <a:pt x="10764" y="17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7" name="任意多边形: 形状 1080">
              <a:extLst>
                <a:ext uri="{FF2B5EF4-FFF2-40B4-BE49-F238E27FC236}">
                  <a16:creationId xmlns:a16="http://schemas.microsoft.com/office/drawing/2014/main" xmlns="" id="{664B6129-E9C0-4B2C-9B51-A4C11970A721}"/>
                </a:ext>
              </a:extLst>
            </p:cNvPr>
            <p:cNvSpPr/>
            <p:nvPr/>
          </p:nvSpPr>
          <p:spPr>
            <a:xfrm>
              <a:off x="2966608" y="1698459"/>
              <a:ext cx="46811" cy="74535"/>
            </a:xfrm>
            <a:custGeom>
              <a:avLst/>
              <a:gdLst>
                <a:gd name="connsiteX0" fmla="*/ 11078 w 11078"/>
                <a:gd name="connsiteY0" fmla="*/ 17639 h 17639"/>
                <a:gd name="connsiteX1" fmla="*/ 6346 w 11078"/>
                <a:gd name="connsiteY1" fmla="*/ 8820 h 17639"/>
                <a:gd name="connsiteX2" fmla="*/ 0 w 11078"/>
                <a:gd name="connsiteY2" fmla="*/ 0 h 17639"/>
                <a:gd name="connsiteX3" fmla="*/ 11078 w 11078"/>
                <a:gd name="connsiteY3" fmla="*/ 17639 h 17639"/>
              </a:gdLst>
              <a:ahLst/>
              <a:cxnLst>
                <a:cxn ang="0">
                  <a:pos x="connsiteX0" y="connsiteY0"/>
                </a:cxn>
                <a:cxn ang="0">
                  <a:pos x="connsiteX1" y="connsiteY1"/>
                </a:cxn>
                <a:cxn ang="0">
                  <a:pos x="connsiteX2" y="connsiteY2"/>
                </a:cxn>
                <a:cxn ang="0">
                  <a:pos x="connsiteX3" y="connsiteY3"/>
                </a:cxn>
              </a:cxnLst>
              <a:rect l="l" t="t" r="r" b="b"/>
              <a:pathLst>
                <a:path w="11078" h="17639">
                  <a:moveTo>
                    <a:pt x="11078" y="17639"/>
                  </a:moveTo>
                  <a:cubicBezTo>
                    <a:pt x="11078" y="16671"/>
                    <a:pt x="7959" y="11401"/>
                    <a:pt x="6346" y="8820"/>
                  </a:cubicBezTo>
                  <a:cubicBezTo>
                    <a:pt x="6238" y="8712"/>
                    <a:pt x="860" y="0"/>
                    <a:pt x="0" y="0"/>
                  </a:cubicBezTo>
                  <a:cubicBezTo>
                    <a:pt x="0" y="1183"/>
                    <a:pt x="9680" y="17639"/>
                    <a:pt x="11078" y="176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8" name="任意多边形: 形状 1097">
              <a:extLst>
                <a:ext uri="{FF2B5EF4-FFF2-40B4-BE49-F238E27FC236}">
                  <a16:creationId xmlns:a16="http://schemas.microsoft.com/office/drawing/2014/main" xmlns="" id="{98AAF2C0-3C72-4FF2-BE4C-DCD5A7372350}"/>
                </a:ext>
              </a:extLst>
            </p:cNvPr>
            <p:cNvSpPr/>
            <p:nvPr/>
          </p:nvSpPr>
          <p:spPr>
            <a:xfrm>
              <a:off x="238184" y="2170670"/>
              <a:ext cx="77903" cy="81732"/>
            </a:xfrm>
            <a:custGeom>
              <a:avLst/>
              <a:gdLst>
                <a:gd name="connsiteX0" fmla="*/ 8852 w 18436"/>
                <a:gd name="connsiteY0" fmla="*/ 0 h 19342"/>
                <a:gd name="connsiteX1" fmla="*/ 2291 w 18436"/>
                <a:gd name="connsiteY1" fmla="*/ 16026 h 19342"/>
                <a:gd name="connsiteX2" fmla="*/ 18425 w 18436"/>
                <a:gd name="connsiteY2" fmla="*/ 10433 h 19342"/>
                <a:gd name="connsiteX3" fmla="*/ 8852 w 18436"/>
                <a:gd name="connsiteY3" fmla="*/ 0 h 19342"/>
              </a:gdLst>
              <a:ahLst/>
              <a:cxnLst>
                <a:cxn ang="0">
                  <a:pos x="connsiteX0" y="connsiteY0"/>
                </a:cxn>
                <a:cxn ang="0">
                  <a:pos x="connsiteX1" y="connsiteY1"/>
                </a:cxn>
                <a:cxn ang="0">
                  <a:pos x="connsiteX2" y="connsiteY2"/>
                </a:cxn>
                <a:cxn ang="0">
                  <a:pos x="connsiteX3" y="connsiteY3"/>
                </a:cxn>
              </a:cxnLst>
              <a:rect l="l" t="t" r="r" b="b"/>
              <a:pathLst>
                <a:path w="18436" h="19342">
                  <a:moveTo>
                    <a:pt x="8852" y="0"/>
                  </a:moveTo>
                  <a:cubicBezTo>
                    <a:pt x="355" y="645"/>
                    <a:pt x="-2441" y="10325"/>
                    <a:pt x="2291" y="16026"/>
                  </a:cubicBezTo>
                  <a:cubicBezTo>
                    <a:pt x="7777" y="22479"/>
                    <a:pt x="17994" y="18930"/>
                    <a:pt x="18425" y="10433"/>
                  </a:cubicBezTo>
                  <a:cubicBezTo>
                    <a:pt x="18640" y="6238"/>
                    <a:pt x="15843" y="215"/>
                    <a:pt x="88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9" name="任意多边形: 形状 1098">
              <a:extLst>
                <a:ext uri="{FF2B5EF4-FFF2-40B4-BE49-F238E27FC236}">
                  <a16:creationId xmlns:a16="http://schemas.microsoft.com/office/drawing/2014/main" xmlns="" id="{AB3B280A-A884-475B-B095-BBEEF4AB7CD0}"/>
                </a:ext>
              </a:extLst>
            </p:cNvPr>
            <p:cNvSpPr/>
            <p:nvPr/>
          </p:nvSpPr>
          <p:spPr>
            <a:xfrm>
              <a:off x="536697" y="2162489"/>
              <a:ext cx="78389" cy="81575"/>
            </a:xfrm>
            <a:custGeom>
              <a:avLst/>
              <a:gdLst>
                <a:gd name="connsiteX0" fmla="*/ 18552 w 18551"/>
                <a:gd name="connsiteY0" fmla="*/ 10325 h 19305"/>
                <a:gd name="connsiteX1" fmla="*/ 8334 w 18551"/>
                <a:gd name="connsiteY1" fmla="*/ 0 h 19305"/>
                <a:gd name="connsiteX2" fmla="*/ 3279 w 18551"/>
                <a:gd name="connsiteY2" fmla="*/ 16671 h 19305"/>
                <a:gd name="connsiteX3" fmla="*/ 18552 w 18551"/>
                <a:gd name="connsiteY3" fmla="*/ 10325 h 19305"/>
              </a:gdLst>
              <a:ahLst/>
              <a:cxnLst>
                <a:cxn ang="0">
                  <a:pos x="connsiteX0" y="connsiteY0"/>
                </a:cxn>
                <a:cxn ang="0">
                  <a:pos x="connsiteX1" y="connsiteY1"/>
                </a:cxn>
                <a:cxn ang="0">
                  <a:pos x="connsiteX2" y="connsiteY2"/>
                </a:cxn>
                <a:cxn ang="0">
                  <a:pos x="connsiteX3" y="connsiteY3"/>
                </a:cxn>
              </a:cxnLst>
              <a:rect l="l" t="t" r="r" b="b"/>
              <a:pathLst>
                <a:path w="18551" h="19305">
                  <a:moveTo>
                    <a:pt x="18552" y="10325"/>
                  </a:moveTo>
                  <a:cubicBezTo>
                    <a:pt x="18552" y="6131"/>
                    <a:pt x="15433" y="108"/>
                    <a:pt x="8334" y="0"/>
                  </a:cubicBezTo>
                  <a:cubicBezTo>
                    <a:pt x="-486" y="753"/>
                    <a:pt x="-2529" y="11293"/>
                    <a:pt x="3279" y="16671"/>
                  </a:cubicBezTo>
                  <a:cubicBezTo>
                    <a:pt x="9302" y="22264"/>
                    <a:pt x="18552" y="18392"/>
                    <a:pt x="18552"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0" name="任意多边形: 形状 1099">
              <a:extLst>
                <a:ext uri="{FF2B5EF4-FFF2-40B4-BE49-F238E27FC236}">
                  <a16:creationId xmlns:a16="http://schemas.microsoft.com/office/drawing/2014/main" xmlns="" id="{0EA446F4-2003-434C-8333-6CA21ED73EE3}"/>
                </a:ext>
              </a:extLst>
            </p:cNvPr>
            <p:cNvSpPr/>
            <p:nvPr/>
          </p:nvSpPr>
          <p:spPr>
            <a:xfrm>
              <a:off x="834082" y="2151127"/>
              <a:ext cx="77848" cy="81406"/>
            </a:xfrm>
            <a:custGeom>
              <a:avLst/>
              <a:gdLst>
                <a:gd name="connsiteX0" fmla="*/ 18409 w 18423"/>
                <a:gd name="connsiteY0" fmla="*/ 10218 h 19265"/>
                <a:gd name="connsiteX1" fmla="*/ 7761 w 18423"/>
                <a:gd name="connsiteY1" fmla="*/ 0 h 19265"/>
                <a:gd name="connsiteX2" fmla="*/ 3673 w 18423"/>
                <a:gd name="connsiteY2" fmla="*/ 16779 h 19265"/>
                <a:gd name="connsiteX3" fmla="*/ 18409 w 18423"/>
                <a:gd name="connsiteY3" fmla="*/ 10218 h 19265"/>
              </a:gdLst>
              <a:ahLst/>
              <a:cxnLst>
                <a:cxn ang="0">
                  <a:pos x="connsiteX0" y="connsiteY0"/>
                </a:cxn>
                <a:cxn ang="0">
                  <a:pos x="connsiteX1" y="connsiteY1"/>
                </a:cxn>
                <a:cxn ang="0">
                  <a:pos x="connsiteX2" y="connsiteY2"/>
                </a:cxn>
                <a:cxn ang="0">
                  <a:pos x="connsiteX3" y="connsiteY3"/>
                </a:cxn>
              </a:cxnLst>
              <a:rect l="l" t="t" r="r" b="b"/>
              <a:pathLst>
                <a:path w="18423" h="19265">
                  <a:moveTo>
                    <a:pt x="18409" y="10218"/>
                  </a:moveTo>
                  <a:cubicBezTo>
                    <a:pt x="18194" y="6023"/>
                    <a:pt x="14752" y="108"/>
                    <a:pt x="7761" y="0"/>
                  </a:cubicBezTo>
                  <a:cubicBezTo>
                    <a:pt x="-951" y="860"/>
                    <a:pt x="-2350" y="11401"/>
                    <a:pt x="3673" y="16779"/>
                  </a:cubicBezTo>
                  <a:cubicBezTo>
                    <a:pt x="9804" y="22156"/>
                    <a:pt x="18839" y="18284"/>
                    <a:pt x="18409"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1" name="任意多边形: 形状 1100">
              <a:extLst>
                <a:ext uri="{FF2B5EF4-FFF2-40B4-BE49-F238E27FC236}">
                  <a16:creationId xmlns:a16="http://schemas.microsoft.com/office/drawing/2014/main" xmlns="" id="{179B03E2-5E9D-4FA7-8811-0FE2BA12314A}"/>
                </a:ext>
              </a:extLst>
            </p:cNvPr>
            <p:cNvSpPr/>
            <p:nvPr/>
          </p:nvSpPr>
          <p:spPr>
            <a:xfrm>
              <a:off x="1126963" y="2136586"/>
              <a:ext cx="77392" cy="81296"/>
            </a:xfrm>
            <a:custGeom>
              <a:avLst/>
              <a:gdLst>
                <a:gd name="connsiteX0" fmla="*/ 4058 w 18315"/>
                <a:gd name="connsiteY0" fmla="*/ 16779 h 19239"/>
                <a:gd name="connsiteX1" fmla="*/ 18256 w 18315"/>
                <a:gd name="connsiteY1" fmla="*/ 10110 h 19239"/>
                <a:gd name="connsiteX2" fmla="*/ 7285 w 18315"/>
                <a:gd name="connsiteY2" fmla="*/ 0 h 19239"/>
                <a:gd name="connsiteX3" fmla="*/ 4058 w 18315"/>
                <a:gd name="connsiteY3" fmla="*/ 16779 h 19239"/>
              </a:gdLst>
              <a:ahLst/>
              <a:cxnLst>
                <a:cxn ang="0">
                  <a:pos x="connsiteX0" y="connsiteY0"/>
                </a:cxn>
                <a:cxn ang="0">
                  <a:pos x="connsiteX1" y="connsiteY1"/>
                </a:cxn>
                <a:cxn ang="0">
                  <a:pos x="connsiteX2" y="connsiteY2"/>
                </a:cxn>
                <a:cxn ang="0">
                  <a:pos x="connsiteX3" y="connsiteY3"/>
                </a:cxn>
              </a:cxnLst>
              <a:rect l="l" t="t" r="r" b="b"/>
              <a:pathLst>
                <a:path w="18315" h="19239">
                  <a:moveTo>
                    <a:pt x="4058" y="16779"/>
                  </a:moveTo>
                  <a:cubicBezTo>
                    <a:pt x="10512" y="22156"/>
                    <a:pt x="19116" y="18177"/>
                    <a:pt x="18256" y="10110"/>
                  </a:cubicBezTo>
                  <a:cubicBezTo>
                    <a:pt x="17826" y="5916"/>
                    <a:pt x="14169" y="0"/>
                    <a:pt x="7285" y="0"/>
                  </a:cubicBezTo>
                  <a:cubicBezTo>
                    <a:pt x="-1319" y="968"/>
                    <a:pt x="-2180" y="11508"/>
                    <a:pt x="4058" y="1677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2" name="任意多边形: 形状 1101">
              <a:extLst>
                <a:ext uri="{FF2B5EF4-FFF2-40B4-BE49-F238E27FC236}">
                  <a16:creationId xmlns:a16="http://schemas.microsoft.com/office/drawing/2014/main" xmlns="" id="{5358AAA1-5406-4FD3-A3F2-8B74B824401F}"/>
                </a:ext>
              </a:extLst>
            </p:cNvPr>
            <p:cNvSpPr/>
            <p:nvPr/>
          </p:nvSpPr>
          <p:spPr>
            <a:xfrm>
              <a:off x="1413493" y="2118860"/>
              <a:ext cx="76568" cy="80950"/>
            </a:xfrm>
            <a:custGeom>
              <a:avLst/>
              <a:gdLst>
                <a:gd name="connsiteX0" fmla="*/ 6700 w 18120"/>
                <a:gd name="connsiteY0" fmla="*/ 0 h 19157"/>
                <a:gd name="connsiteX1" fmla="*/ 5840 w 18120"/>
                <a:gd name="connsiteY1" fmla="*/ 108 h 19157"/>
                <a:gd name="connsiteX2" fmla="*/ 5302 w 18120"/>
                <a:gd name="connsiteY2" fmla="*/ 17316 h 19157"/>
                <a:gd name="connsiteX3" fmla="*/ 17993 w 18120"/>
                <a:gd name="connsiteY3" fmla="*/ 9895 h 19157"/>
                <a:gd name="connsiteX4" fmla="*/ 6700 w 18120"/>
                <a:gd name="connsiteY4" fmla="*/ 0 h 1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0" h="19157">
                  <a:moveTo>
                    <a:pt x="6700" y="0"/>
                  </a:moveTo>
                  <a:cubicBezTo>
                    <a:pt x="6485" y="0"/>
                    <a:pt x="6055" y="108"/>
                    <a:pt x="5840" y="108"/>
                  </a:cubicBezTo>
                  <a:cubicBezTo>
                    <a:pt x="-1689" y="1506"/>
                    <a:pt x="-2012" y="12261"/>
                    <a:pt x="5302" y="17316"/>
                  </a:cubicBezTo>
                  <a:cubicBezTo>
                    <a:pt x="11863" y="21834"/>
                    <a:pt x="19176" y="17532"/>
                    <a:pt x="17993" y="9895"/>
                  </a:cubicBezTo>
                  <a:cubicBezTo>
                    <a:pt x="17348" y="5808"/>
                    <a:pt x="13476" y="0"/>
                    <a:pt x="670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3" name="任意多边形: 形状 1102">
              <a:extLst>
                <a:ext uri="{FF2B5EF4-FFF2-40B4-BE49-F238E27FC236}">
                  <a16:creationId xmlns:a16="http://schemas.microsoft.com/office/drawing/2014/main" xmlns="" id="{05F44F2A-6CB0-4271-AA28-F02992EAAA24}"/>
                </a:ext>
              </a:extLst>
            </p:cNvPr>
            <p:cNvSpPr/>
            <p:nvPr/>
          </p:nvSpPr>
          <p:spPr>
            <a:xfrm>
              <a:off x="1691347" y="2097947"/>
              <a:ext cx="74172" cy="81123"/>
            </a:xfrm>
            <a:custGeom>
              <a:avLst/>
              <a:gdLst>
                <a:gd name="connsiteX0" fmla="*/ 5693 w 17553"/>
                <a:gd name="connsiteY0" fmla="*/ 17426 h 19198"/>
                <a:gd name="connsiteX1" fmla="*/ 17309 w 17553"/>
                <a:gd name="connsiteY1" fmla="*/ 9897 h 19198"/>
                <a:gd name="connsiteX2" fmla="*/ 5908 w 17553"/>
                <a:gd name="connsiteY2" fmla="*/ 1 h 19198"/>
                <a:gd name="connsiteX3" fmla="*/ 5048 w 17553"/>
                <a:gd name="connsiteY3" fmla="*/ 109 h 19198"/>
                <a:gd name="connsiteX4" fmla="*/ 5693 w 17553"/>
                <a:gd name="connsiteY4" fmla="*/ 17426 h 1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53" h="19198">
                  <a:moveTo>
                    <a:pt x="5693" y="17426"/>
                  </a:moveTo>
                  <a:cubicBezTo>
                    <a:pt x="12254" y="21835"/>
                    <a:pt x="18923" y="17533"/>
                    <a:pt x="17309" y="9897"/>
                  </a:cubicBezTo>
                  <a:cubicBezTo>
                    <a:pt x="16449" y="5702"/>
                    <a:pt x="12254" y="-106"/>
                    <a:pt x="5908" y="1"/>
                  </a:cubicBezTo>
                  <a:cubicBezTo>
                    <a:pt x="5693" y="1"/>
                    <a:pt x="5370" y="109"/>
                    <a:pt x="5048" y="109"/>
                  </a:cubicBezTo>
                  <a:cubicBezTo>
                    <a:pt x="-1943" y="1722"/>
                    <a:pt x="-1621" y="12478"/>
                    <a:pt x="5693" y="174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4" name="任意多边形: 形状 1103">
              <a:extLst>
                <a:ext uri="{FF2B5EF4-FFF2-40B4-BE49-F238E27FC236}">
                  <a16:creationId xmlns:a16="http://schemas.microsoft.com/office/drawing/2014/main" xmlns="" id="{BE2533C5-234F-4BA2-8536-27898651AB1E}"/>
                </a:ext>
              </a:extLst>
            </p:cNvPr>
            <p:cNvSpPr/>
            <p:nvPr/>
          </p:nvSpPr>
          <p:spPr>
            <a:xfrm>
              <a:off x="1949912" y="2075222"/>
              <a:ext cx="69469" cy="80739"/>
            </a:xfrm>
            <a:custGeom>
              <a:avLst/>
              <a:gdLst>
                <a:gd name="connsiteX0" fmla="*/ 4197 w 16440"/>
                <a:gd name="connsiteY0" fmla="*/ 217 h 19107"/>
                <a:gd name="connsiteX1" fmla="*/ 6670 w 16440"/>
                <a:gd name="connsiteY1" fmla="*/ 17856 h 19107"/>
                <a:gd name="connsiteX2" fmla="*/ 16028 w 16440"/>
                <a:gd name="connsiteY2" fmla="*/ 9789 h 19107"/>
                <a:gd name="connsiteX3" fmla="*/ 4949 w 16440"/>
                <a:gd name="connsiteY3" fmla="*/ 1 h 19107"/>
                <a:gd name="connsiteX4" fmla="*/ 4197 w 16440"/>
                <a:gd name="connsiteY4" fmla="*/ 217 h 19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40" h="19107">
                  <a:moveTo>
                    <a:pt x="4197" y="217"/>
                  </a:moveTo>
                  <a:cubicBezTo>
                    <a:pt x="-2472" y="1830"/>
                    <a:pt x="-859" y="13554"/>
                    <a:pt x="6670" y="17856"/>
                  </a:cubicBezTo>
                  <a:cubicBezTo>
                    <a:pt x="12801" y="21405"/>
                    <a:pt x="17964" y="16995"/>
                    <a:pt x="16028" y="9789"/>
                  </a:cubicBezTo>
                  <a:cubicBezTo>
                    <a:pt x="14952" y="5594"/>
                    <a:pt x="10757" y="-106"/>
                    <a:pt x="4949" y="1"/>
                  </a:cubicBezTo>
                  <a:cubicBezTo>
                    <a:pt x="4627" y="109"/>
                    <a:pt x="4412" y="217"/>
                    <a:pt x="4197" y="2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5" name="任意多边形: 形状 1104">
              <a:extLst>
                <a:ext uri="{FF2B5EF4-FFF2-40B4-BE49-F238E27FC236}">
                  <a16:creationId xmlns:a16="http://schemas.microsoft.com/office/drawing/2014/main" xmlns="" id="{5BF12A1F-DBDC-4611-9EB8-62E0479AD89D}"/>
                </a:ext>
              </a:extLst>
            </p:cNvPr>
            <p:cNvSpPr/>
            <p:nvPr/>
          </p:nvSpPr>
          <p:spPr>
            <a:xfrm>
              <a:off x="2182349" y="2051571"/>
              <a:ext cx="64673" cy="80388"/>
            </a:xfrm>
            <a:custGeom>
              <a:avLst/>
              <a:gdLst>
                <a:gd name="connsiteX0" fmla="*/ 3290 w 15305"/>
                <a:gd name="connsiteY0" fmla="*/ 113 h 19024"/>
                <a:gd name="connsiteX1" fmla="*/ 7592 w 15305"/>
                <a:gd name="connsiteY1" fmla="*/ 18183 h 19024"/>
                <a:gd name="connsiteX2" fmla="*/ 14691 w 15305"/>
                <a:gd name="connsiteY2" fmla="*/ 9686 h 19024"/>
                <a:gd name="connsiteX3" fmla="*/ 3935 w 15305"/>
                <a:gd name="connsiteY3" fmla="*/ 6 h 19024"/>
                <a:gd name="connsiteX4" fmla="*/ 3290 w 15305"/>
                <a:gd name="connsiteY4" fmla="*/ 113 h 19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 h="19024">
                  <a:moveTo>
                    <a:pt x="3290" y="113"/>
                  </a:moveTo>
                  <a:cubicBezTo>
                    <a:pt x="-2841" y="1834"/>
                    <a:pt x="171" y="14418"/>
                    <a:pt x="7592" y="18183"/>
                  </a:cubicBezTo>
                  <a:cubicBezTo>
                    <a:pt x="13078" y="20979"/>
                    <a:pt x="16842" y="16462"/>
                    <a:pt x="14691" y="9686"/>
                  </a:cubicBezTo>
                  <a:cubicBezTo>
                    <a:pt x="13400" y="5491"/>
                    <a:pt x="9206" y="-209"/>
                    <a:pt x="3935" y="6"/>
                  </a:cubicBezTo>
                  <a:cubicBezTo>
                    <a:pt x="3828" y="6"/>
                    <a:pt x="3505" y="6"/>
                    <a:pt x="3290" y="1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6" name="任意多边形: 形状 1105">
              <a:extLst>
                <a:ext uri="{FF2B5EF4-FFF2-40B4-BE49-F238E27FC236}">
                  <a16:creationId xmlns:a16="http://schemas.microsoft.com/office/drawing/2014/main" xmlns="" id="{37B47376-8DE0-41CA-97E2-40AB852C1307}"/>
                </a:ext>
              </a:extLst>
            </p:cNvPr>
            <p:cNvSpPr/>
            <p:nvPr/>
          </p:nvSpPr>
          <p:spPr>
            <a:xfrm>
              <a:off x="2389146" y="2025212"/>
              <a:ext cx="60194" cy="80139"/>
            </a:xfrm>
            <a:custGeom>
              <a:avLst/>
              <a:gdLst>
                <a:gd name="connsiteX0" fmla="*/ 2536 w 14245"/>
                <a:gd name="connsiteY0" fmla="*/ 221 h 18965"/>
                <a:gd name="connsiteX1" fmla="*/ 8452 w 14245"/>
                <a:gd name="connsiteY1" fmla="*/ 18505 h 18965"/>
                <a:gd name="connsiteX2" fmla="*/ 13400 w 14245"/>
                <a:gd name="connsiteY2" fmla="*/ 9578 h 18965"/>
                <a:gd name="connsiteX3" fmla="*/ 3074 w 14245"/>
                <a:gd name="connsiteY3" fmla="*/ 6 h 18965"/>
                <a:gd name="connsiteX4" fmla="*/ 2536 w 14245"/>
                <a:gd name="connsiteY4" fmla="*/ 221 h 18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8965">
                  <a:moveTo>
                    <a:pt x="2536" y="221"/>
                  </a:moveTo>
                  <a:cubicBezTo>
                    <a:pt x="-3057" y="2049"/>
                    <a:pt x="1353" y="15601"/>
                    <a:pt x="8452" y="18505"/>
                  </a:cubicBezTo>
                  <a:cubicBezTo>
                    <a:pt x="13184" y="20441"/>
                    <a:pt x="15658" y="16032"/>
                    <a:pt x="13400" y="9578"/>
                  </a:cubicBezTo>
                  <a:cubicBezTo>
                    <a:pt x="11894" y="5491"/>
                    <a:pt x="7699" y="-209"/>
                    <a:pt x="3074" y="6"/>
                  </a:cubicBezTo>
                  <a:cubicBezTo>
                    <a:pt x="2967" y="113"/>
                    <a:pt x="2644" y="113"/>
                    <a:pt x="2536" y="2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7" name="任意多边形: 形状 1106">
              <a:extLst>
                <a:ext uri="{FF2B5EF4-FFF2-40B4-BE49-F238E27FC236}">
                  <a16:creationId xmlns:a16="http://schemas.microsoft.com/office/drawing/2014/main" xmlns="" id="{51085050-A07C-4128-A8E5-4EB6E293A8EA}"/>
                </a:ext>
              </a:extLst>
            </p:cNvPr>
            <p:cNvSpPr/>
            <p:nvPr/>
          </p:nvSpPr>
          <p:spPr>
            <a:xfrm>
              <a:off x="2569186" y="1998367"/>
              <a:ext cx="56572" cy="79682"/>
            </a:xfrm>
            <a:custGeom>
              <a:avLst/>
              <a:gdLst>
                <a:gd name="connsiteX0" fmla="*/ 8652 w 13388"/>
                <a:gd name="connsiteY0" fmla="*/ 18405 h 18857"/>
                <a:gd name="connsiteX1" fmla="*/ 12201 w 13388"/>
                <a:gd name="connsiteY1" fmla="*/ 9478 h 18857"/>
                <a:gd name="connsiteX2" fmla="*/ 2414 w 13388"/>
                <a:gd name="connsiteY2" fmla="*/ 13 h 18857"/>
                <a:gd name="connsiteX3" fmla="*/ 1876 w 13388"/>
                <a:gd name="connsiteY3" fmla="*/ 121 h 18857"/>
                <a:gd name="connsiteX4" fmla="*/ 8652 w 13388"/>
                <a:gd name="connsiteY4" fmla="*/ 18405 h 18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8" h="18857">
                  <a:moveTo>
                    <a:pt x="8652" y="18405"/>
                  </a:moveTo>
                  <a:cubicBezTo>
                    <a:pt x="12954" y="20341"/>
                    <a:pt x="14783" y="15824"/>
                    <a:pt x="12201" y="9478"/>
                  </a:cubicBezTo>
                  <a:cubicBezTo>
                    <a:pt x="10588" y="5391"/>
                    <a:pt x="6393" y="-310"/>
                    <a:pt x="2414" y="13"/>
                  </a:cubicBezTo>
                  <a:cubicBezTo>
                    <a:pt x="2306" y="13"/>
                    <a:pt x="2091" y="121"/>
                    <a:pt x="1876" y="121"/>
                  </a:cubicBezTo>
                  <a:cubicBezTo>
                    <a:pt x="-2857" y="2057"/>
                    <a:pt x="2091" y="15501"/>
                    <a:pt x="8652" y="18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8" name="任意多边形: 形状 1107">
              <a:extLst>
                <a:ext uri="{FF2B5EF4-FFF2-40B4-BE49-F238E27FC236}">
                  <a16:creationId xmlns:a16="http://schemas.microsoft.com/office/drawing/2014/main" xmlns="" id="{3F69B31C-EBCE-4005-9261-AC5DD67AFEE3}"/>
                </a:ext>
              </a:extLst>
            </p:cNvPr>
            <p:cNvSpPr/>
            <p:nvPr/>
          </p:nvSpPr>
          <p:spPr>
            <a:xfrm>
              <a:off x="2721785" y="1970638"/>
              <a:ext cx="52710" cy="79040"/>
            </a:xfrm>
            <a:custGeom>
              <a:avLst/>
              <a:gdLst>
                <a:gd name="connsiteX0" fmla="*/ 10936 w 12474"/>
                <a:gd name="connsiteY0" fmla="*/ 9371 h 18705"/>
                <a:gd name="connsiteX1" fmla="*/ 1687 w 12474"/>
                <a:gd name="connsiteY1" fmla="*/ 13 h 18705"/>
                <a:gd name="connsiteX2" fmla="*/ 1256 w 12474"/>
                <a:gd name="connsiteY2" fmla="*/ 121 h 18705"/>
                <a:gd name="connsiteX3" fmla="*/ 9323 w 12474"/>
                <a:gd name="connsiteY3" fmla="*/ 18513 h 18705"/>
                <a:gd name="connsiteX4" fmla="*/ 10936 w 12474"/>
                <a:gd name="connsiteY4" fmla="*/ 9371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4" h="18705">
                  <a:moveTo>
                    <a:pt x="10936" y="9371"/>
                  </a:moveTo>
                  <a:cubicBezTo>
                    <a:pt x="9108" y="5284"/>
                    <a:pt x="5128" y="-309"/>
                    <a:pt x="1687" y="13"/>
                  </a:cubicBezTo>
                  <a:cubicBezTo>
                    <a:pt x="1579" y="13"/>
                    <a:pt x="1364" y="121"/>
                    <a:pt x="1256" y="121"/>
                  </a:cubicBezTo>
                  <a:cubicBezTo>
                    <a:pt x="-2723" y="2057"/>
                    <a:pt x="3515" y="16469"/>
                    <a:pt x="9323" y="18513"/>
                  </a:cubicBezTo>
                  <a:cubicBezTo>
                    <a:pt x="12765" y="19696"/>
                    <a:pt x="13518" y="15286"/>
                    <a:pt x="10936" y="93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9" name="任意多边形: 形状 1108">
              <a:extLst>
                <a:ext uri="{FF2B5EF4-FFF2-40B4-BE49-F238E27FC236}">
                  <a16:creationId xmlns:a16="http://schemas.microsoft.com/office/drawing/2014/main" xmlns="" id="{20022763-F4B8-461A-87E4-16B7746DAA69}"/>
                </a:ext>
              </a:extLst>
            </p:cNvPr>
            <p:cNvSpPr/>
            <p:nvPr/>
          </p:nvSpPr>
          <p:spPr>
            <a:xfrm>
              <a:off x="2846128" y="1941554"/>
              <a:ext cx="49773" cy="78588"/>
            </a:xfrm>
            <a:custGeom>
              <a:avLst/>
              <a:gdLst>
                <a:gd name="connsiteX0" fmla="*/ 1193 w 11779"/>
                <a:gd name="connsiteY0" fmla="*/ 13 h 18598"/>
                <a:gd name="connsiteX1" fmla="*/ 9475 w 11779"/>
                <a:gd name="connsiteY1" fmla="*/ 18405 h 18598"/>
                <a:gd name="connsiteX2" fmla="*/ 9798 w 11779"/>
                <a:gd name="connsiteY2" fmla="*/ 9263 h 18598"/>
                <a:gd name="connsiteX3" fmla="*/ 1193 w 11779"/>
                <a:gd name="connsiteY3" fmla="*/ 13 h 18598"/>
              </a:gdLst>
              <a:ahLst/>
              <a:cxnLst>
                <a:cxn ang="0">
                  <a:pos x="connsiteX0" y="connsiteY0"/>
                </a:cxn>
                <a:cxn ang="0">
                  <a:pos x="connsiteX1" y="connsiteY1"/>
                </a:cxn>
                <a:cxn ang="0">
                  <a:pos x="connsiteX2" y="connsiteY2"/>
                </a:cxn>
                <a:cxn ang="0">
                  <a:pos x="connsiteX3" y="connsiteY3"/>
                </a:cxn>
              </a:cxnLst>
              <a:rect l="l" t="t" r="r" b="b"/>
              <a:pathLst>
                <a:path w="11779" h="18598">
                  <a:moveTo>
                    <a:pt x="1193" y="13"/>
                  </a:moveTo>
                  <a:cubicBezTo>
                    <a:pt x="-3001" y="1842"/>
                    <a:pt x="4850" y="16577"/>
                    <a:pt x="9475" y="18405"/>
                  </a:cubicBezTo>
                  <a:cubicBezTo>
                    <a:pt x="12379" y="19588"/>
                    <a:pt x="12594" y="15179"/>
                    <a:pt x="9798" y="9263"/>
                  </a:cubicBezTo>
                  <a:cubicBezTo>
                    <a:pt x="7970" y="5284"/>
                    <a:pt x="3990" y="-309"/>
                    <a:pt x="1193"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0" name="任意多边形: 形状 1109">
              <a:extLst>
                <a:ext uri="{FF2B5EF4-FFF2-40B4-BE49-F238E27FC236}">
                  <a16:creationId xmlns:a16="http://schemas.microsoft.com/office/drawing/2014/main" xmlns="" id="{B174A667-0D54-436D-9E35-AB51DC797194}"/>
                </a:ext>
              </a:extLst>
            </p:cNvPr>
            <p:cNvSpPr/>
            <p:nvPr/>
          </p:nvSpPr>
          <p:spPr>
            <a:xfrm>
              <a:off x="2942738" y="1912465"/>
              <a:ext cx="47132" cy="78419"/>
            </a:xfrm>
            <a:custGeom>
              <a:avLst/>
              <a:gdLst>
                <a:gd name="connsiteX0" fmla="*/ 9951 w 11154"/>
                <a:gd name="connsiteY0" fmla="*/ 18513 h 18558"/>
                <a:gd name="connsiteX1" fmla="*/ 8661 w 11154"/>
                <a:gd name="connsiteY1" fmla="*/ 9263 h 18558"/>
                <a:gd name="connsiteX2" fmla="*/ 701 w 11154"/>
                <a:gd name="connsiteY2" fmla="*/ 14 h 18558"/>
                <a:gd name="connsiteX3" fmla="*/ 9951 w 11154"/>
                <a:gd name="connsiteY3" fmla="*/ 18513 h 18558"/>
              </a:gdLst>
              <a:ahLst/>
              <a:cxnLst>
                <a:cxn ang="0">
                  <a:pos x="connsiteX0" y="connsiteY0"/>
                </a:cxn>
                <a:cxn ang="0">
                  <a:pos x="connsiteX1" y="connsiteY1"/>
                </a:cxn>
                <a:cxn ang="0">
                  <a:pos x="connsiteX2" y="connsiteY2"/>
                </a:cxn>
                <a:cxn ang="0">
                  <a:pos x="connsiteX3" y="connsiteY3"/>
                </a:cxn>
              </a:cxnLst>
              <a:rect l="l" t="t" r="r" b="b"/>
              <a:pathLst>
                <a:path w="11154" h="18558">
                  <a:moveTo>
                    <a:pt x="9951" y="18513"/>
                  </a:moveTo>
                  <a:cubicBezTo>
                    <a:pt x="11995" y="19051"/>
                    <a:pt x="11350" y="14749"/>
                    <a:pt x="8661" y="9263"/>
                  </a:cubicBezTo>
                  <a:cubicBezTo>
                    <a:pt x="6617" y="5176"/>
                    <a:pt x="2853" y="-309"/>
                    <a:pt x="701" y="14"/>
                  </a:cubicBezTo>
                  <a:cubicBezTo>
                    <a:pt x="-2633" y="2057"/>
                    <a:pt x="6832" y="17653"/>
                    <a:pt x="9951" y="185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1" name="任意多边形: 形状 1110">
              <a:extLst>
                <a:ext uri="{FF2B5EF4-FFF2-40B4-BE49-F238E27FC236}">
                  <a16:creationId xmlns:a16="http://schemas.microsoft.com/office/drawing/2014/main" xmlns="" id="{84EE557E-0394-4987-81B2-C158F245A72C}"/>
                </a:ext>
              </a:extLst>
            </p:cNvPr>
            <p:cNvSpPr/>
            <p:nvPr/>
          </p:nvSpPr>
          <p:spPr>
            <a:xfrm>
              <a:off x="3010369" y="1882923"/>
              <a:ext cx="44466" cy="77962"/>
            </a:xfrm>
            <a:custGeom>
              <a:avLst/>
              <a:gdLst>
                <a:gd name="connsiteX0" fmla="*/ 9865 w 10523"/>
                <a:gd name="connsiteY0" fmla="*/ 18405 h 18450"/>
                <a:gd name="connsiteX1" fmla="*/ 7391 w 10523"/>
                <a:gd name="connsiteY1" fmla="*/ 9263 h 18450"/>
                <a:gd name="connsiteX2" fmla="*/ 293 w 10523"/>
                <a:gd name="connsiteY2" fmla="*/ 13 h 18450"/>
                <a:gd name="connsiteX3" fmla="*/ 9865 w 10523"/>
                <a:gd name="connsiteY3" fmla="*/ 18405 h 18450"/>
              </a:gdLst>
              <a:ahLst/>
              <a:cxnLst>
                <a:cxn ang="0">
                  <a:pos x="connsiteX0" y="connsiteY0"/>
                </a:cxn>
                <a:cxn ang="0">
                  <a:pos x="connsiteX1" y="connsiteY1"/>
                </a:cxn>
                <a:cxn ang="0">
                  <a:pos x="connsiteX2" y="connsiteY2"/>
                </a:cxn>
                <a:cxn ang="0">
                  <a:pos x="connsiteX3" y="connsiteY3"/>
                </a:cxn>
              </a:cxnLst>
              <a:rect l="l" t="t" r="r" b="b"/>
              <a:pathLst>
                <a:path w="10523" h="18450">
                  <a:moveTo>
                    <a:pt x="9865" y="18405"/>
                  </a:moveTo>
                  <a:cubicBezTo>
                    <a:pt x="11371" y="18943"/>
                    <a:pt x="10188" y="14641"/>
                    <a:pt x="7391" y="9263"/>
                  </a:cubicBezTo>
                  <a:cubicBezTo>
                    <a:pt x="5240" y="5284"/>
                    <a:pt x="1691" y="-309"/>
                    <a:pt x="293" y="13"/>
                  </a:cubicBezTo>
                  <a:cubicBezTo>
                    <a:pt x="-1751" y="2057"/>
                    <a:pt x="7499" y="17652"/>
                    <a:pt x="9865" y="18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2" name="任意多边形: 形状 1111">
              <a:extLst>
                <a:ext uri="{FF2B5EF4-FFF2-40B4-BE49-F238E27FC236}">
                  <a16:creationId xmlns:a16="http://schemas.microsoft.com/office/drawing/2014/main" xmlns="" id="{8CA2C773-247D-4F91-B0F3-A805EC85F046}"/>
                </a:ext>
              </a:extLst>
            </p:cNvPr>
            <p:cNvSpPr/>
            <p:nvPr/>
          </p:nvSpPr>
          <p:spPr>
            <a:xfrm>
              <a:off x="3047414" y="1853834"/>
              <a:ext cx="42919" cy="77371"/>
            </a:xfrm>
            <a:custGeom>
              <a:avLst/>
              <a:gdLst>
                <a:gd name="connsiteX0" fmla="*/ 10132 w 10157"/>
                <a:gd name="connsiteY0" fmla="*/ 18298 h 18310"/>
                <a:gd name="connsiteX1" fmla="*/ 6260 w 10157"/>
                <a:gd name="connsiteY1" fmla="*/ 9156 h 18310"/>
                <a:gd name="connsiteX2" fmla="*/ 22 w 10157"/>
                <a:gd name="connsiteY2" fmla="*/ 14 h 18310"/>
                <a:gd name="connsiteX3" fmla="*/ 10132 w 10157"/>
                <a:gd name="connsiteY3" fmla="*/ 18298 h 18310"/>
              </a:gdLst>
              <a:ahLst/>
              <a:cxnLst>
                <a:cxn ang="0">
                  <a:pos x="connsiteX0" y="connsiteY0"/>
                </a:cxn>
                <a:cxn ang="0">
                  <a:pos x="connsiteX1" y="connsiteY1"/>
                </a:cxn>
                <a:cxn ang="0">
                  <a:pos x="connsiteX2" y="connsiteY2"/>
                </a:cxn>
                <a:cxn ang="0">
                  <a:pos x="connsiteX3" y="connsiteY3"/>
                </a:cxn>
              </a:cxnLst>
              <a:rect l="l" t="t" r="r" b="b"/>
              <a:pathLst>
                <a:path w="10157" h="18310">
                  <a:moveTo>
                    <a:pt x="10132" y="18298"/>
                  </a:moveTo>
                  <a:cubicBezTo>
                    <a:pt x="10455" y="17330"/>
                    <a:pt x="7658" y="11845"/>
                    <a:pt x="6260" y="9156"/>
                  </a:cubicBezTo>
                  <a:cubicBezTo>
                    <a:pt x="4109" y="5176"/>
                    <a:pt x="667" y="-309"/>
                    <a:pt x="22" y="14"/>
                  </a:cubicBezTo>
                  <a:cubicBezTo>
                    <a:pt x="-516" y="1734"/>
                    <a:pt x="8949" y="18836"/>
                    <a:pt x="10132" y="182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3" name="任意多边形: 形状 1112">
              <a:extLst>
                <a:ext uri="{FF2B5EF4-FFF2-40B4-BE49-F238E27FC236}">
                  <a16:creationId xmlns:a16="http://schemas.microsoft.com/office/drawing/2014/main" xmlns="" id="{4FA3F2A9-A7CB-49AF-9CF2-89ED76A91496}"/>
                </a:ext>
              </a:extLst>
            </p:cNvPr>
            <p:cNvSpPr/>
            <p:nvPr/>
          </p:nvSpPr>
          <p:spPr>
            <a:xfrm>
              <a:off x="3053415" y="1824352"/>
              <a:ext cx="43173" cy="76805"/>
            </a:xfrm>
            <a:custGeom>
              <a:avLst/>
              <a:gdLst>
                <a:gd name="connsiteX0" fmla="*/ 5378 w 10217"/>
                <a:gd name="connsiteY0" fmla="*/ 9142 h 18176"/>
                <a:gd name="connsiteX1" fmla="*/ 0 w 10217"/>
                <a:gd name="connsiteY1" fmla="*/ 0 h 18176"/>
                <a:gd name="connsiteX2" fmla="*/ 10218 w 10217"/>
                <a:gd name="connsiteY2" fmla="*/ 18177 h 18176"/>
                <a:gd name="connsiteX3" fmla="*/ 5378 w 10217"/>
                <a:gd name="connsiteY3" fmla="*/ 9142 h 18176"/>
              </a:gdLst>
              <a:ahLst/>
              <a:cxnLst>
                <a:cxn ang="0">
                  <a:pos x="connsiteX0" y="connsiteY0"/>
                </a:cxn>
                <a:cxn ang="0">
                  <a:pos x="connsiteX1" y="connsiteY1"/>
                </a:cxn>
                <a:cxn ang="0">
                  <a:pos x="connsiteX2" y="connsiteY2"/>
                </a:cxn>
                <a:cxn ang="0">
                  <a:pos x="connsiteX3" y="connsiteY3"/>
                </a:cxn>
              </a:cxnLst>
              <a:rect l="l" t="t" r="r" b="b"/>
              <a:pathLst>
                <a:path w="10217" h="18176">
                  <a:moveTo>
                    <a:pt x="5378" y="9142"/>
                  </a:moveTo>
                  <a:cubicBezTo>
                    <a:pt x="4840" y="8282"/>
                    <a:pt x="538" y="538"/>
                    <a:pt x="0" y="0"/>
                  </a:cubicBezTo>
                  <a:cubicBezTo>
                    <a:pt x="430" y="1076"/>
                    <a:pt x="9465" y="17424"/>
                    <a:pt x="10218" y="18177"/>
                  </a:cubicBezTo>
                  <a:cubicBezTo>
                    <a:pt x="9895" y="17316"/>
                    <a:pt x="7099" y="12261"/>
                    <a:pt x="5378" y="91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4" name="任意多边形: 形状 1127">
              <a:extLst>
                <a:ext uri="{FF2B5EF4-FFF2-40B4-BE49-F238E27FC236}">
                  <a16:creationId xmlns:a16="http://schemas.microsoft.com/office/drawing/2014/main" xmlns="" id="{4AAF5ED2-942E-4C2B-AB44-3F85B6323C07}"/>
                </a:ext>
              </a:extLst>
            </p:cNvPr>
            <p:cNvSpPr/>
            <p:nvPr/>
          </p:nvSpPr>
          <p:spPr>
            <a:xfrm>
              <a:off x="74328" y="2359736"/>
              <a:ext cx="80020" cy="83722"/>
            </a:xfrm>
            <a:custGeom>
              <a:avLst/>
              <a:gdLst>
                <a:gd name="connsiteX0" fmla="*/ 9339 w 18937"/>
                <a:gd name="connsiteY0" fmla="*/ 0 h 19813"/>
                <a:gd name="connsiteX1" fmla="*/ 2133 w 18937"/>
                <a:gd name="connsiteY1" fmla="*/ 16348 h 19813"/>
                <a:gd name="connsiteX2" fmla="*/ 18911 w 18937"/>
                <a:gd name="connsiteY2" fmla="*/ 10756 h 19813"/>
                <a:gd name="connsiteX3" fmla="*/ 9339 w 18937"/>
                <a:gd name="connsiteY3" fmla="*/ 0 h 19813"/>
              </a:gdLst>
              <a:ahLst/>
              <a:cxnLst>
                <a:cxn ang="0">
                  <a:pos x="connsiteX0" y="connsiteY0"/>
                </a:cxn>
                <a:cxn ang="0">
                  <a:pos x="connsiteX1" y="connsiteY1"/>
                </a:cxn>
                <a:cxn ang="0">
                  <a:pos x="connsiteX2" y="connsiteY2"/>
                </a:cxn>
                <a:cxn ang="0">
                  <a:pos x="connsiteX3" y="connsiteY3"/>
                </a:cxn>
              </a:cxnLst>
              <a:rect l="l" t="t" r="r" b="b"/>
              <a:pathLst>
                <a:path w="18937" h="19813">
                  <a:moveTo>
                    <a:pt x="9339" y="0"/>
                  </a:moveTo>
                  <a:cubicBezTo>
                    <a:pt x="627" y="645"/>
                    <a:pt x="-2492" y="10648"/>
                    <a:pt x="2133" y="16348"/>
                  </a:cubicBezTo>
                  <a:cubicBezTo>
                    <a:pt x="7511" y="23017"/>
                    <a:pt x="18159" y="19468"/>
                    <a:pt x="18911" y="10756"/>
                  </a:cubicBezTo>
                  <a:cubicBezTo>
                    <a:pt x="19234" y="6453"/>
                    <a:pt x="16545" y="215"/>
                    <a:pt x="933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5" name="任意多边形: 形状 1128">
              <a:extLst>
                <a:ext uri="{FF2B5EF4-FFF2-40B4-BE49-F238E27FC236}">
                  <a16:creationId xmlns:a16="http://schemas.microsoft.com/office/drawing/2014/main" xmlns="" id="{37BA64B3-F1B3-472B-8B91-762E27D10B29}"/>
                </a:ext>
              </a:extLst>
            </p:cNvPr>
            <p:cNvSpPr/>
            <p:nvPr/>
          </p:nvSpPr>
          <p:spPr>
            <a:xfrm>
              <a:off x="381533" y="2352920"/>
              <a:ext cx="80405" cy="83713"/>
            </a:xfrm>
            <a:custGeom>
              <a:avLst/>
              <a:gdLst>
                <a:gd name="connsiteX0" fmla="*/ 19026 w 19028"/>
                <a:gd name="connsiteY0" fmla="*/ 10648 h 19811"/>
                <a:gd name="connsiteX1" fmla="*/ 8915 w 19028"/>
                <a:gd name="connsiteY1" fmla="*/ 0 h 19811"/>
                <a:gd name="connsiteX2" fmla="*/ 2462 w 19028"/>
                <a:gd name="connsiteY2" fmla="*/ 16456 h 19811"/>
                <a:gd name="connsiteX3" fmla="*/ 19026 w 19028"/>
                <a:gd name="connsiteY3" fmla="*/ 10648 h 19811"/>
              </a:gdLst>
              <a:ahLst/>
              <a:cxnLst>
                <a:cxn ang="0">
                  <a:pos x="connsiteX0" y="connsiteY0"/>
                </a:cxn>
                <a:cxn ang="0">
                  <a:pos x="connsiteX1" y="connsiteY1"/>
                </a:cxn>
                <a:cxn ang="0">
                  <a:pos x="connsiteX2" y="connsiteY2"/>
                </a:cxn>
                <a:cxn ang="0">
                  <a:pos x="connsiteX3" y="connsiteY3"/>
                </a:cxn>
              </a:cxnLst>
              <a:rect l="l" t="t" r="r" b="b"/>
              <a:pathLst>
                <a:path w="19028" h="19811">
                  <a:moveTo>
                    <a:pt x="19026" y="10648"/>
                  </a:moveTo>
                  <a:cubicBezTo>
                    <a:pt x="19133" y="6346"/>
                    <a:pt x="16122" y="108"/>
                    <a:pt x="8915" y="0"/>
                  </a:cubicBezTo>
                  <a:cubicBezTo>
                    <a:pt x="203" y="753"/>
                    <a:pt x="-2486" y="10756"/>
                    <a:pt x="2462" y="16456"/>
                  </a:cubicBezTo>
                  <a:cubicBezTo>
                    <a:pt x="8162" y="23017"/>
                    <a:pt x="18703" y="19360"/>
                    <a:pt x="19026" y="106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6" name="任意多边形: 形状 1129">
              <a:extLst>
                <a:ext uri="{FF2B5EF4-FFF2-40B4-BE49-F238E27FC236}">
                  <a16:creationId xmlns:a16="http://schemas.microsoft.com/office/drawing/2014/main" xmlns="" id="{8B4D1F33-E0A9-4F0A-9E03-42FC824DF8D0}"/>
                </a:ext>
              </a:extLst>
            </p:cNvPr>
            <p:cNvSpPr/>
            <p:nvPr/>
          </p:nvSpPr>
          <p:spPr>
            <a:xfrm>
              <a:off x="688637" y="2342922"/>
              <a:ext cx="80523" cy="83709"/>
            </a:xfrm>
            <a:custGeom>
              <a:avLst/>
              <a:gdLst>
                <a:gd name="connsiteX0" fmla="*/ 19056 w 19056"/>
                <a:gd name="connsiteY0" fmla="*/ 10540 h 19810"/>
                <a:gd name="connsiteX1" fmla="*/ 8516 w 19056"/>
                <a:gd name="connsiteY1" fmla="*/ 0 h 19810"/>
                <a:gd name="connsiteX2" fmla="*/ 3460 w 19056"/>
                <a:gd name="connsiteY2" fmla="*/ 17209 h 19810"/>
                <a:gd name="connsiteX3" fmla="*/ 19056 w 19056"/>
                <a:gd name="connsiteY3" fmla="*/ 10540 h 19810"/>
              </a:gdLst>
              <a:ahLst/>
              <a:cxnLst>
                <a:cxn ang="0">
                  <a:pos x="connsiteX0" y="connsiteY0"/>
                </a:cxn>
                <a:cxn ang="0">
                  <a:pos x="connsiteX1" y="connsiteY1"/>
                </a:cxn>
                <a:cxn ang="0">
                  <a:pos x="connsiteX2" y="connsiteY2"/>
                </a:cxn>
                <a:cxn ang="0">
                  <a:pos x="connsiteX3" y="connsiteY3"/>
                </a:cxn>
              </a:cxnLst>
              <a:rect l="l" t="t" r="r" b="b"/>
              <a:pathLst>
                <a:path w="19056" h="19810">
                  <a:moveTo>
                    <a:pt x="19056" y="10540"/>
                  </a:moveTo>
                  <a:cubicBezTo>
                    <a:pt x="19056" y="6238"/>
                    <a:pt x="15722" y="108"/>
                    <a:pt x="8516" y="0"/>
                  </a:cubicBezTo>
                  <a:cubicBezTo>
                    <a:pt x="-627" y="860"/>
                    <a:pt x="-2563" y="11724"/>
                    <a:pt x="3460" y="17209"/>
                  </a:cubicBezTo>
                  <a:cubicBezTo>
                    <a:pt x="9699" y="22802"/>
                    <a:pt x="19164" y="18822"/>
                    <a:pt x="19056"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7" name="任意多边形: 形状 1130">
              <a:extLst>
                <a:ext uri="{FF2B5EF4-FFF2-40B4-BE49-F238E27FC236}">
                  <a16:creationId xmlns:a16="http://schemas.microsoft.com/office/drawing/2014/main" xmlns="" id="{DCD4BB96-D903-4D8A-A682-34DC31A0ACB1}"/>
                </a:ext>
              </a:extLst>
            </p:cNvPr>
            <p:cNvSpPr/>
            <p:nvPr/>
          </p:nvSpPr>
          <p:spPr>
            <a:xfrm>
              <a:off x="993434" y="2329743"/>
              <a:ext cx="79839" cy="83895"/>
            </a:xfrm>
            <a:custGeom>
              <a:avLst/>
              <a:gdLst>
                <a:gd name="connsiteX0" fmla="*/ 3822 w 18894"/>
                <a:gd name="connsiteY0" fmla="*/ 17209 h 19854"/>
                <a:gd name="connsiteX1" fmla="*/ 18880 w 18894"/>
                <a:gd name="connsiteY1" fmla="*/ 10433 h 19854"/>
                <a:gd name="connsiteX2" fmla="*/ 8017 w 18894"/>
                <a:gd name="connsiteY2" fmla="*/ 0 h 19854"/>
                <a:gd name="connsiteX3" fmla="*/ 3822 w 18894"/>
                <a:gd name="connsiteY3" fmla="*/ 17209 h 19854"/>
              </a:gdLst>
              <a:ahLst/>
              <a:cxnLst>
                <a:cxn ang="0">
                  <a:pos x="connsiteX0" y="connsiteY0"/>
                </a:cxn>
                <a:cxn ang="0">
                  <a:pos x="connsiteX1" y="connsiteY1"/>
                </a:cxn>
                <a:cxn ang="0">
                  <a:pos x="connsiteX2" y="connsiteY2"/>
                </a:cxn>
                <a:cxn ang="0">
                  <a:pos x="connsiteX3" y="connsiteY3"/>
                </a:cxn>
              </a:cxnLst>
              <a:rect l="l" t="t" r="r" b="b"/>
              <a:pathLst>
                <a:path w="18894" h="19854">
                  <a:moveTo>
                    <a:pt x="3822" y="17209"/>
                  </a:moveTo>
                  <a:cubicBezTo>
                    <a:pt x="10383" y="22909"/>
                    <a:pt x="19310" y="18822"/>
                    <a:pt x="18880" y="10433"/>
                  </a:cubicBezTo>
                  <a:cubicBezTo>
                    <a:pt x="18665" y="6131"/>
                    <a:pt x="15115" y="0"/>
                    <a:pt x="8017" y="0"/>
                  </a:cubicBezTo>
                  <a:cubicBezTo>
                    <a:pt x="-1018" y="860"/>
                    <a:pt x="-2416" y="11724"/>
                    <a:pt x="3822"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8" name="任意多边形: 形状 1131">
              <a:extLst>
                <a:ext uri="{FF2B5EF4-FFF2-40B4-BE49-F238E27FC236}">
                  <a16:creationId xmlns:a16="http://schemas.microsoft.com/office/drawing/2014/main" xmlns="" id="{7A411238-1E4F-4722-A9B3-C4AA26BC49DE}"/>
                </a:ext>
              </a:extLst>
            </p:cNvPr>
            <p:cNvSpPr/>
            <p:nvPr/>
          </p:nvSpPr>
          <p:spPr>
            <a:xfrm>
              <a:off x="1293426" y="2313381"/>
              <a:ext cx="78630" cy="83401"/>
            </a:xfrm>
            <a:custGeom>
              <a:avLst/>
              <a:gdLst>
                <a:gd name="connsiteX0" fmla="*/ 18550 w 18608"/>
                <a:gd name="connsiteY0" fmla="*/ 10325 h 19737"/>
                <a:gd name="connsiteX1" fmla="*/ 7364 w 18608"/>
                <a:gd name="connsiteY1" fmla="*/ 0 h 19737"/>
                <a:gd name="connsiteX2" fmla="*/ 4138 w 18608"/>
                <a:gd name="connsiteY2" fmla="*/ 17209 h 19737"/>
                <a:gd name="connsiteX3" fmla="*/ 18550 w 18608"/>
                <a:gd name="connsiteY3" fmla="*/ 10325 h 19737"/>
              </a:gdLst>
              <a:ahLst/>
              <a:cxnLst>
                <a:cxn ang="0">
                  <a:pos x="connsiteX0" y="connsiteY0"/>
                </a:cxn>
                <a:cxn ang="0">
                  <a:pos x="connsiteX1" y="connsiteY1"/>
                </a:cxn>
                <a:cxn ang="0">
                  <a:pos x="connsiteX2" y="connsiteY2"/>
                </a:cxn>
                <a:cxn ang="0">
                  <a:pos x="connsiteX3" y="connsiteY3"/>
                </a:cxn>
              </a:cxnLst>
              <a:rect l="l" t="t" r="r" b="b"/>
              <a:pathLst>
                <a:path w="18608" h="19737">
                  <a:moveTo>
                    <a:pt x="18550" y="10325"/>
                  </a:moveTo>
                  <a:cubicBezTo>
                    <a:pt x="18120" y="6023"/>
                    <a:pt x="14355" y="0"/>
                    <a:pt x="7364" y="0"/>
                  </a:cubicBezTo>
                  <a:cubicBezTo>
                    <a:pt x="-1348" y="968"/>
                    <a:pt x="-2208" y="11831"/>
                    <a:pt x="4138" y="17209"/>
                  </a:cubicBezTo>
                  <a:cubicBezTo>
                    <a:pt x="10591" y="22802"/>
                    <a:pt x="19410" y="18500"/>
                    <a:pt x="18550"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9" name="任意多边形: 形状 1132">
              <a:extLst>
                <a:ext uri="{FF2B5EF4-FFF2-40B4-BE49-F238E27FC236}">
                  <a16:creationId xmlns:a16="http://schemas.microsoft.com/office/drawing/2014/main" xmlns="" id="{52E2DF30-DE81-4D61-B2B8-EE15B192BBFE}"/>
                </a:ext>
              </a:extLst>
            </p:cNvPr>
            <p:cNvSpPr/>
            <p:nvPr/>
          </p:nvSpPr>
          <p:spPr>
            <a:xfrm>
              <a:off x="1584760" y="2293829"/>
              <a:ext cx="77903" cy="83329"/>
            </a:xfrm>
            <a:custGeom>
              <a:avLst/>
              <a:gdLst>
                <a:gd name="connsiteX0" fmla="*/ 5319 w 18436"/>
                <a:gd name="connsiteY0" fmla="*/ 17856 h 19720"/>
                <a:gd name="connsiteX1" fmla="*/ 18333 w 18436"/>
                <a:gd name="connsiteY1" fmla="*/ 10219 h 19720"/>
                <a:gd name="connsiteX2" fmla="*/ 6932 w 18436"/>
                <a:gd name="connsiteY2" fmla="*/ 1 h 19720"/>
                <a:gd name="connsiteX3" fmla="*/ 6072 w 18436"/>
                <a:gd name="connsiteY3" fmla="*/ 109 h 19720"/>
                <a:gd name="connsiteX4" fmla="*/ 5319 w 18436"/>
                <a:gd name="connsiteY4" fmla="*/ 17856 h 19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6" h="19720">
                  <a:moveTo>
                    <a:pt x="5319" y="17856"/>
                  </a:moveTo>
                  <a:cubicBezTo>
                    <a:pt x="11880" y="22481"/>
                    <a:pt x="19409" y="17963"/>
                    <a:pt x="18333" y="10219"/>
                  </a:cubicBezTo>
                  <a:cubicBezTo>
                    <a:pt x="17688" y="5917"/>
                    <a:pt x="13709" y="-106"/>
                    <a:pt x="6932" y="1"/>
                  </a:cubicBezTo>
                  <a:cubicBezTo>
                    <a:pt x="6717" y="1"/>
                    <a:pt x="6287" y="109"/>
                    <a:pt x="6072" y="109"/>
                  </a:cubicBezTo>
                  <a:cubicBezTo>
                    <a:pt x="-1672" y="1615"/>
                    <a:pt x="-2102" y="12693"/>
                    <a:pt x="5319" y="178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0" name="任意多边形: 形状 1133">
              <a:extLst>
                <a:ext uri="{FF2B5EF4-FFF2-40B4-BE49-F238E27FC236}">
                  <a16:creationId xmlns:a16="http://schemas.microsoft.com/office/drawing/2014/main" xmlns="" id="{E226EB52-78B6-47AE-999B-E33930F0B6F7}"/>
                </a:ext>
              </a:extLst>
            </p:cNvPr>
            <p:cNvSpPr/>
            <p:nvPr/>
          </p:nvSpPr>
          <p:spPr>
            <a:xfrm>
              <a:off x="1863845" y="2271108"/>
              <a:ext cx="73361" cy="83396"/>
            </a:xfrm>
            <a:custGeom>
              <a:avLst/>
              <a:gdLst>
                <a:gd name="connsiteX0" fmla="*/ 17144 w 17361"/>
                <a:gd name="connsiteY0" fmla="*/ 10112 h 19736"/>
                <a:gd name="connsiteX1" fmla="*/ 6065 w 17361"/>
                <a:gd name="connsiteY1" fmla="*/ 1 h 19736"/>
                <a:gd name="connsiteX2" fmla="*/ 5205 w 17361"/>
                <a:gd name="connsiteY2" fmla="*/ 109 h 19736"/>
                <a:gd name="connsiteX3" fmla="*/ 5528 w 17361"/>
                <a:gd name="connsiteY3" fmla="*/ 17856 h 19736"/>
                <a:gd name="connsiteX4" fmla="*/ 17144 w 17361"/>
                <a:gd name="connsiteY4" fmla="*/ 10112 h 19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1" h="19736">
                  <a:moveTo>
                    <a:pt x="17144" y="10112"/>
                  </a:moveTo>
                  <a:cubicBezTo>
                    <a:pt x="16283" y="5809"/>
                    <a:pt x="12304" y="-106"/>
                    <a:pt x="6065" y="1"/>
                  </a:cubicBezTo>
                  <a:cubicBezTo>
                    <a:pt x="5850" y="1"/>
                    <a:pt x="5528" y="109"/>
                    <a:pt x="5205" y="109"/>
                  </a:cubicBezTo>
                  <a:cubicBezTo>
                    <a:pt x="-1894" y="1615"/>
                    <a:pt x="-1679" y="12801"/>
                    <a:pt x="5528" y="17856"/>
                  </a:cubicBezTo>
                  <a:cubicBezTo>
                    <a:pt x="12088" y="22481"/>
                    <a:pt x="18649" y="18071"/>
                    <a:pt x="17144" y="101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1" name="任意多边形: 形状 1134">
              <a:extLst>
                <a:ext uri="{FF2B5EF4-FFF2-40B4-BE49-F238E27FC236}">
                  <a16:creationId xmlns:a16="http://schemas.microsoft.com/office/drawing/2014/main" xmlns="" id="{409035FF-5112-4CD3-8B9C-463594EF0F9C}"/>
                </a:ext>
              </a:extLst>
            </p:cNvPr>
            <p:cNvSpPr/>
            <p:nvPr/>
          </p:nvSpPr>
          <p:spPr>
            <a:xfrm>
              <a:off x="2118644" y="2247001"/>
              <a:ext cx="67686" cy="82691"/>
            </a:xfrm>
            <a:custGeom>
              <a:avLst/>
              <a:gdLst>
                <a:gd name="connsiteX0" fmla="*/ 4922 w 16018"/>
                <a:gd name="connsiteY0" fmla="*/ 6 h 19569"/>
                <a:gd name="connsiteX1" fmla="*/ 4169 w 16018"/>
                <a:gd name="connsiteY1" fmla="*/ 113 h 19569"/>
                <a:gd name="connsiteX2" fmla="*/ 6427 w 16018"/>
                <a:gd name="connsiteY2" fmla="*/ 18290 h 19569"/>
                <a:gd name="connsiteX3" fmla="*/ 15677 w 16018"/>
                <a:gd name="connsiteY3" fmla="*/ 10008 h 19569"/>
                <a:gd name="connsiteX4" fmla="*/ 4922 w 16018"/>
                <a:gd name="connsiteY4" fmla="*/ 6 h 19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8" h="19569">
                  <a:moveTo>
                    <a:pt x="4922" y="6"/>
                  </a:moveTo>
                  <a:cubicBezTo>
                    <a:pt x="4706" y="6"/>
                    <a:pt x="4384" y="113"/>
                    <a:pt x="4169" y="113"/>
                  </a:cubicBezTo>
                  <a:cubicBezTo>
                    <a:pt x="-2392" y="1727"/>
                    <a:pt x="-886" y="13880"/>
                    <a:pt x="6427" y="18290"/>
                  </a:cubicBezTo>
                  <a:cubicBezTo>
                    <a:pt x="12343" y="21947"/>
                    <a:pt x="17398" y="17322"/>
                    <a:pt x="15677" y="10008"/>
                  </a:cubicBezTo>
                  <a:cubicBezTo>
                    <a:pt x="14602" y="5706"/>
                    <a:pt x="10622" y="-209"/>
                    <a:pt x="4922"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2" name="任意多边形: 形状 1135">
              <a:extLst>
                <a:ext uri="{FF2B5EF4-FFF2-40B4-BE49-F238E27FC236}">
                  <a16:creationId xmlns:a16="http://schemas.microsoft.com/office/drawing/2014/main" xmlns="" id="{FCEB2F9D-0074-486B-849E-BEDBDF478608}"/>
                </a:ext>
              </a:extLst>
            </p:cNvPr>
            <p:cNvSpPr/>
            <p:nvPr/>
          </p:nvSpPr>
          <p:spPr>
            <a:xfrm>
              <a:off x="2346860" y="2221521"/>
              <a:ext cx="62247" cy="82674"/>
            </a:xfrm>
            <a:custGeom>
              <a:avLst/>
              <a:gdLst>
                <a:gd name="connsiteX0" fmla="*/ 3294 w 14731"/>
                <a:gd name="connsiteY0" fmla="*/ 120 h 19565"/>
                <a:gd name="connsiteX1" fmla="*/ 7166 w 14731"/>
                <a:gd name="connsiteY1" fmla="*/ 18727 h 19565"/>
                <a:gd name="connsiteX2" fmla="*/ 14157 w 14731"/>
                <a:gd name="connsiteY2" fmla="*/ 9908 h 19565"/>
                <a:gd name="connsiteX3" fmla="*/ 3831 w 14731"/>
                <a:gd name="connsiteY3" fmla="*/ 13 h 19565"/>
                <a:gd name="connsiteX4" fmla="*/ 3294 w 14731"/>
                <a:gd name="connsiteY4" fmla="*/ 120 h 1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1" h="19565">
                  <a:moveTo>
                    <a:pt x="3294" y="120"/>
                  </a:moveTo>
                  <a:cubicBezTo>
                    <a:pt x="-2729" y="1841"/>
                    <a:pt x="67" y="14855"/>
                    <a:pt x="7166" y="18727"/>
                  </a:cubicBezTo>
                  <a:cubicBezTo>
                    <a:pt x="12543" y="21524"/>
                    <a:pt x="16200" y="17006"/>
                    <a:pt x="14157" y="9908"/>
                  </a:cubicBezTo>
                  <a:cubicBezTo>
                    <a:pt x="12974" y="5606"/>
                    <a:pt x="8994" y="-310"/>
                    <a:pt x="3831" y="13"/>
                  </a:cubicBezTo>
                  <a:cubicBezTo>
                    <a:pt x="3724" y="13"/>
                    <a:pt x="3509" y="13"/>
                    <a:pt x="3294"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3" name="任意多边形: 形状 1136">
              <a:extLst>
                <a:ext uri="{FF2B5EF4-FFF2-40B4-BE49-F238E27FC236}">
                  <a16:creationId xmlns:a16="http://schemas.microsoft.com/office/drawing/2014/main" xmlns="" id="{44607EE7-284D-406D-9344-287B4442A286}"/>
                </a:ext>
              </a:extLst>
            </p:cNvPr>
            <p:cNvSpPr/>
            <p:nvPr/>
          </p:nvSpPr>
          <p:spPr>
            <a:xfrm>
              <a:off x="2548257" y="2194249"/>
              <a:ext cx="57591" cy="82175"/>
            </a:xfrm>
            <a:custGeom>
              <a:avLst/>
              <a:gdLst>
                <a:gd name="connsiteX0" fmla="*/ 2526 w 13629"/>
                <a:gd name="connsiteY0" fmla="*/ 120 h 19447"/>
                <a:gd name="connsiteX1" fmla="*/ 7259 w 13629"/>
                <a:gd name="connsiteY1" fmla="*/ 18620 h 19447"/>
                <a:gd name="connsiteX2" fmla="*/ 12852 w 13629"/>
                <a:gd name="connsiteY2" fmla="*/ 9800 h 19447"/>
                <a:gd name="connsiteX3" fmla="*/ 3064 w 13629"/>
                <a:gd name="connsiteY3" fmla="*/ 13 h 19447"/>
                <a:gd name="connsiteX4" fmla="*/ 2526 w 13629"/>
                <a:gd name="connsiteY4" fmla="*/ 120 h 19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9447">
                  <a:moveTo>
                    <a:pt x="2526" y="120"/>
                  </a:moveTo>
                  <a:cubicBezTo>
                    <a:pt x="-2636" y="1949"/>
                    <a:pt x="698" y="14856"/>
                    <a:pt x="7259" y="18620"/>
                  </a:cubicBezTo>
                  <a:cubicBezTo>
                    <a:pt x="12206" y="21416"/>
                    <a:pt x="15110" y="16792"/>
                    <a:pt x="12852" y="9800"/>
                  </a:cubicBezTo>
                  <a:cubicBezTo>
                    <a:pt x="11453" y="5498"/>
                    <a:pt x="7581" y="-310"/>
                    <a:pt x="3064" y="13"/>
                  </a:cubicBezTo>
                  <a:cubicBezTo>
                    <a:pt x="2849" y="13"/>
                    <a:pt x="2634" y="13"/>
                    <a:pt x="2526"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4" name="任意多边形: 形状 1137">
              <a:extLst>
                <a:ext uri="{FF2B5EF4-FFF2-40B4-BE49-F238E27FC236}">
                  <a16:creationId xmlns:a16="http://schemas.microsoft.com/office/drawing/2014/main" xmlns="" id="{522909C1-0F2C-4FE8-BECC-9244D8AB9924}"/>
                </a:ext>
              </a:extLst>
            </p:cNvPr>
            <p:cNvSpPr/>
            <p:nvPr/>
          </p:nvSpPr>
          <p:spPr>
            <a:xfrm>
              <a:off x="2721625" y="2165620"/>
              <a:ext cx="52638" cy="81922"/>
            </a:xfrm>
            <a:custGeom>
              <a:avLst/>
              <a:gdLst>
                <a:gd name="connsiteX0" fmla="*/ 11405 w 12457"/>
                <a:gd name="connsiteY0" fmla="*/ 9800 h 19387"/>
                <a:gd name="connsiteX1" fmla="*/ 2263 w 12457"/>
                <a:gd name="connsiteY1" fmla="*/ 13 h 19387"/>
                <a:gd name="connsiteX2" fmla="*/ 1833 w 12457"/>
                <a:gd name="connsiteY2" fmla="*/ 120 h 19387"/>
                <a:gd name="connsiteX3" fmla="*/ 7963 w 12457"/>
                <a:gd name="connsiteY3" fmla="*/ 18942 h 19387"/>
                <a:gd name="connsiteX4" fmla="*/ 11405 w 12457"/>
                <a:gd name="connsiteY4" fmla="*/ 9800 h 19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7" h="19387">
                  <a:moveTo>
                    <a:pt x="11405" y="9800"/>
                  </a:moveTo>
                  <a:cubicBezTo>
                    <a:pt x="9899" y="5606"/>
                    <a:pt x="6027" y="-310"/>
                    <a:pt x="2263" y="13"/>
                  </a:cubicBezTo>
                  <a:cubicBezTo>
                    <a:pt x="2155" y="13"/>
                    <a:pt x="1940" y="120"/>
                    <a:pt x="1833" y="120"/>
                  </a:cubicBezTo>
                  <a:cubicBezTo>
                    <a:pt x="-2685" y="2056"/>
                    <a:pt x="1833" y="15931"/>
                    <a:pt x="7963" y="18942"/>
                  </a:cubicBezTo>
                  <a:cubicBezTo>
                    <a:pt x="11943" y="20878"/>
                    <a:pt x="13771" y="16254"/>
                    <a:pt x="11405"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5" name="任意多边形: 形状 1138">
              <a:extLst>
                <a:ext uri="{FF2B5EF4-FFF2-40B4-BE49-F238E27FC236}">
                  <a16:creationId xmlns:a16="http://schemas.microsoft.com/office/drawing/2014/main" xmlns="" id="{C28BA8EA-F92C-4AD5-A9DC-6FB5B3ACB75F}"/>
                </a:ext>
              </a:extLst>
            </p:cNvPr>
            <p:cNvSpPr/>
            <p:nvPr/>
          </p:nvSpPr>
          <p:spPr>
            <a:xfrm>
              <a:off x="2866085" y="2136531"/>
              <a:ext cx="48949" cy="81415"/>
            </a:xfrm>
            <a:custGeom>
              <a:avLst/>
              <a:gdLst>
                <a:gd name="connsiteX0" fmla="*/ 10237 w 11584"/>
                <a:gd name="connsiteY0" fmla="*/ 9693 h 19267"/>
                <a:gd name="connsiteX1" fmla="*/ 1633 w 11584"/>
                <a:gd name="connsiteY1" fmla="*/ 13 h 19267"/>
                <a:gd name="connsiteX2" fmla="*/ 1202 w 11584"/>
                <a:gd name="connsiteY2" fmla="*/ 120 h 19267"/>
                <a:gd name="connsiteX3" fmla="*/ 8516 w 11584"/>
                <a:gd name="connsiteY3" fmla="*/ 19050 h 19267"/>
                <a:gd name="connsiteX4" fmla="*/ 10237 w 11584"/>
                <a:gd name="connsiteY4" fmla="*/ 9693 h 19267"/>
                <a:gd name="connsiteX5" fmla="*/ 10237 w 11584"/>
                <a:gd name="connsiteY5" fmla="*/ 9693 h 1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84" h="19267">
                  <a:moveTo>
                    <a:pt x="10237" y="9693"/>
                  </a:moveTo>
                  <a:cubicBezTo>
                    <a:pt x="8624" y="5498"/>
                    <a:pt x="4859" y="-310"/>
                    <a:pt x="1633" y="13"/>
                  </a:cubicBezTo>
                  <a:cubicBezTo>
                    <a:pt x="1525" y="13"/>
                    <a:pt x="1310" y="120"/>
                    <a:pt x="1202" y="120"/>
                  </a:cubicBezTo>
                  <a:cubicBezTo>
                    <a:pt x="-2562" y="2164"/>
                    <a:pt x="3246" y="17007"/>
                    <a:pt x="8516" y="19050"/>
                  </a:cubicBezTo>
                  <a:cubicBezTo>
                    <a:pt x="11743" y="20341"/>
                    <a:pt x="12603" y="15716"/>
                    <a:pt x="10237" y="9693"/>
                  </a:cubicBezTo>
                  <a:lnTo>
                    <a:pt x="10237" y="969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06" name="任意多边形: 形状 1139">
              <a:extLst>
                <a:ext uri="{FF2B5EF4-FFF2-40B4-BE49-F238E27FC236}">
                  <a16:creationId xmlns:a16="http://schemas.microsoft.com/office/drawing/2014/main" xmlns="" id="{0D191D0F-165E-4BA1-B44A-D20CF37E04FB}"/>
                </a:ext>
              </a:extLst>
            </p:cNvPr>
            <p:cNvSpPr/>
            <p:nvPr/>
          </p:nvSpPr>
          <p:spPr>
            <a:xfrm>
              <a:off x="2982361" y="2106492"/>
              <a:ext cx="44935" cy="81334"/>
            </a:xfrm>
            <a:custGeom>
              <a:avLst/>
              <a:gdLst>
                <a:gd name="connsiteX0" fmla="*/ 8856 w 10634"/>
                <a:gd name="connsiteY0" fmla="*/ 9595 h 19248"/>
                <a:gd name="connsiteX1" fmla="*/ 1005 w 10634"/>
                <a:gd name="connsiteY1" fmla="*/ 23 h 19248"/>
                <a:gd name="connsiteX2" fmla="*/ 8534 w 10634"/>
                <a:gd name="connsiteY2" fmla="*/ 19060 h 19248"/>
                <a:gd name="connsiteX3" fmla="*/ 8856 w 10634"/>
                <a:gd name="connsiteY3" fmla="*/ 9595 h 19248"/>
                <a:gd name="connsiteX4" fmla="*/ 8856 w 10634"/>
                <a:gd name="connsiteY4" fmla="*/ 9595 h 19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34" h="19248">
                  <a:moveTo>
                    <a:pt x="8856" y="9595"/>
                  </a:moveTo>
                  <a:cubicBezTo>
                    <a:pt x="7135" y="5400"/>
                    <a:pt x="3479" y="-408"/>
                    <a:pt x="1005" y="23"/>
                  </a:cubicBezTo>
                  <a:cubicBezTo>
                    <a:pt x="-2652" y="1851"/>
                    <a:pt x="4554" y="17231"/>
                    <a:pt x="8534" y="19060"/>
                  </a:cubicBezTo>
                  <a:cubicBezTo>
                    <a:pt x="11223" y="20243"/>
                    <a:pt x="11330" y="15726"/>
                    <a:pt x="8856" y="9595"/>
                  </a:cubicBezTo>
                  <a:lnTo>
                    <a:pt x="8856" y="9595"/>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07" name="任意多边形: 形状 1140">
              <a:extLst>
                <a:ext uri="{FF2B5EF4-FFF2-40B4-BE49-F238E27FC236}">
                  <a16:creationId xmlns:a16="http://schemas.microsoft.com/office/drawing/2014/main" xmlns="" id="{A5008BB2-71EC-466D-909C-E8427FE9E34B}"/>
                </a:ext>
              </a:extLst>
            </p:cNvPr>
            <p:cNvSpPr/>
            <p:nvPr/>
          </p:nvSpPr>
          <p:spPr>
            <a:xfrm>
              <a:off x="3068310" y="2076084"/>
              <a:ext cx="42062" cy="80684"/>
            </a:xfrm>
            <a:custGeom>
              <a:avLst/>
              <a:gdLst>
                <a:gd name="connsiteX0" fmla="*/ 563 w 9954"/>
                <a:gd name="connsiteY0" fmla="*/ 13 h 19094"/>
                <a:gd name="connsiteX1" fmla="*/ 8952 w 9954"/>
                <a:gd name="connsiteY1" fmla="*/ 19050 h 19094"/>
                <a:gd name="connsiteX2" fmla="*/ 7662 w 9954"/>
                <a:gd name="connsiteY2" fmla="*/ 9586 h 19094"/>
                <a:gd name="connsiteX3" fmla="*/ 563 w 9954"/>
                <a:gd name="connsiteY3" fmla="*/ 13 h 19094"/>
              </a:gdLst>
              <a:ahLst/>
              <a:cxnLst>
                <a:cxn ang="0">
                  <a:pos x="connsiteX0" y="connsiteY0"/>
                </a:cxn>
                <a:cxn ang="0">
                  <a:pos x="connsiteX1" y="connsiteY1"/>
                </a:cxn>
                <a:cxn ang="0">
                  <a:pos x="connsiteX2" y="connsiteY2"/>
                </a:cxn>
                <a:cxn ang="0">
                  <a:pos x="connsiteX3" y="connsiteY3"/>
                </a:cxn>
              </a:cxnLst>
              <a:rect l="l" t="t" r="r" b="b"/>
              <a:pathLst>
                <a:path w="9954" h="19094">
                  <a:moveTo>
                    <a:pt x="563" y="13"/>
                  </a:moveTo>
                  <a:cubicBezTo>
                    <a:pt x="-2234" y="2057"/>
                    <a:pt x="6156" y="18190"/>
                    <a:pt x="8952" y="19050"/>
                  </a:cubicBezTo>
                  <a:cubicBezTo>
                    <a:pt x="10673" y="19588"/>
                    <a:pt x="10135" y="15178"/>
                    <a:pt x="7662" y="9586"/>
                  </a:cubicBezTo>
                  <a:cubicBezTo>
                    <a:pt x="5725" y="5391"/>
                    <a:pt x="2284" y="-310"/>
                    <a:pt x="563"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8" name="任意多边形: 形状 1141">
              <a:extLst>
                <a:ext uri="{FF2B5EF4-FFF2-40B4-BE49-F238E27FC236}">
                  <a16:creationId xmlns:a16="http://schemas.microsoft.com/office/drawing/2014/main" xmlns="" id="{52D602B6-C635-4E98-9B78-39E8C3246813}"/>
                </a:ext>
              </a:extLst>
            </p:cNvPr>
            <p:cNvSpPr/>
            <p:nvPr/>
          </p:nvSpPr>
          <p:spPr>
            <a:xfrm>
              <a:off x="3124004" y="2046044"/>
              <a:ext cx="39531" cy="80274"/>
            </a:xfrm>
            <a:custGeom>
              <a:avLst/>
              <a:gdLst>
                <a:gd name="connsiteX0" fmla="*/ 8894 w 9355"/>
                <a:gd name="connsiteY0" fmla="*/ 18953 h 18997"/>
                <a:gd name="connsiteX1" fmla="*/ 6420 w 9355"/>
                <a:gd name="connsiteY1" fmla="*/ 9488 h 18997"/>
                <a:gd name="connsiteX2" fmla="*/ 182 w 9355"/>
                <a:gd name="connsiteY2" fmla="*/ 23 h 18997"/>
                <a:gd name="connsiteX3" fmla="*/ 8894 w 9355"/>
                <a:gd name="connsiteY3" fmla="*/ 18953 h 18997"/>
              </a:gdLst>
              <a:ahLst/>
              <a:cxnLst>
                <a:cxn ang="0">
                  <a:pos x="connsiteX0" y="connsiteY0"/>
                </a:cxn>
                <a:cxn ang="0">
                  <a:pos x="connsiteX1" y="connsiteY1"/>
                </a:cxn>
                <a:cxn ang="0">
                  <a:pos x="connsiteX2" y="connsiteY2"/>
                </a:cxn>
                <a:cxn ang="0">
                  <a:pos x="connsiteX3" y="connsiteY3"/>
                </a:cxn>
              </a:cxnLst>
              <a:rect l="l" t="t" r="r" b="b"/>
              <a:pathLst>
                <a:path w="9355" h="18997">
                  <a:moveTo>
                    <a:pt x="8894" y="18953"/>
                  </a:moveTo>
                  <a:cubicBezTo>
                    <a:pt x="10077" y="19491"/>
                    <a:pt x="8894" y="15081"/>
                    <a:pt x="6420" y="9488"/>
                  </a:cubicBezTo>
                  <a:cubicBezTo>
                    <a:pt x="4484" y="5293"/>
                    <a:pt x="1365" y="-407"/>
                    <a:pt x="182" y="23"/>
                  </a:cubicBezTo>
                  <a:cubicBezTo>
                    <a:pt x="-1324" y="2067"/>
                    <a:pt x="6958" y="18092"/>
                    <a:pt x="8894" y="189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9" name="任意多边形: 形状 1142">
              <a:extLst>
                <a:ext uri="{FF2B5EF4-FFF2-40B4-BE49-F238E27FC236}">
                  <a16:creationId xmlns:a16="http://schemas.microsoft.com/office/drawing/2014/main" xmlns="" id="{50F195B8-0DC6-4AF3-976E-BEDEF0A72422}"/>
                </a:ext>
              </a:extLst>
            </p:cNvPr>
            <p:cNvSpPr/>
            <p:nvPr/>
          </p:nvSpPr>
          <p:spPr>
            <a:xfrm>
              <a:off x="3148406" y="2015692"/>
              <a:ext cx="38630" cy="79986"/>
            </a:xfrm>
            <a:custGeom>
              <a:avLst/>
              <a:gdLst>
                <a:gd name="connsiteX0" fmla="*/ 5270 w 9142"/>
                <a:gd name="connsiteY0" fmla="*/ 9465 h 18929"/>
                <a:gd name="connsiteX1" fmla="*/ 107 w 9142"/>
                <a:gd name="connsiteY1" fmla="*/ 0 h 18929"/>
                <a:gd name="connsiteX2" fmla="*/ 0 w 9142"/>
                <a:gd name="connsiteY2" fmla="*/ 0 h 18929"/>
                <a:gd name="connsiteX3" fmla="*/ 9142 w 9142"/>
                <a:gd name="connsiteY3" fmla="*/ 18930 h 18929"/>
                <a:gd name="connsiteX4" fmla="*/ 5270 w 9142"/>
                <a:gd name="connsiteY4" fmla="*/ 9465 h 18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 h="18929">
                  <a:moveTo>
                    <a:pt x="5270" y="9465"/>
                  </a:moveTo>
                  <a:cubicBezTo>
                    <a:pt x="3980" y="6668"/>
                    <a:pt x="1183" y="1076"/>
                    <a:pt x="107" y="0"/>
                  </a:cubicBezTo>
                  <a:cubicBezTo>
                    <a:pt x="107" y="0"/>
                    <a:pt x="0" y="0"/>
                    <a:pt x="0" y="0"/>
                  </a:cubicBezTo>
                  <a:cubicBezTo>
                    <a:pt x="0" y="1291"/>
                    <a:pt x="7852" y="18822"/>
                    <a:pt x="9142" y="18930"/>
                  </a:cubicBezTo>
                  <a:cubicBezTo>
                    <a:pt x="9035" y="17854"/>
                    <a:pt x="6561" y="12261"/>
                    <a:pt x="5270"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0" name="任意多边形: 形状 1149">
              <a:extLst>
                <a:ext uri="{FF2B5EF4-FFF2-40B4-BE49-F238E27FC236}">
                  <a16:creationId xmlns:a16="http://schemas.microsoft.com/office/drawing/2014/main" xmlns="" id="{B38CDF7E-56DA-4ACD-BC18-6C22DECC44CC}"/>
                </a:ext>
              </a:extLst>
            </p:cNvPr>
            <p:cNvSpPr/>
            <p:nvPr/>
          </p:nvSpPr>
          <p:spPr>
            <a:xfrm>
              <a:off x="2052175" y="2415632"/>
              <a:ext cx="70487" cy="85116"/>
            </a:xfrm>
            <a:custGeom>
              <a:avLst/>
              <a:gdLst>
                <a:gd name="connsiteX0" fmla="*/ 5271 w 16681"/>
                <a:gd name="connsiteY0" fmla="*/ 18286 h 20143"/>
                <a:gd name="connsiteX1" fmla="*/ 16457 w 16681"/>
                <a:gd name="connsiteY1" fmla="*/ 10327 h 20143"/>
                <a:gd name="connsiteX2" fmla="*/ 5702 w 16681"/>
                <a:gd name="connsiteY2" fmla="*/ 1 h 20143"/>
                <a:gd name="connsiteX3" fmla="*/ 5271 w 16681"/>
                <a:gd name="connsiteY3" fmla="*/ 18286 h 20143"/>
              </a:gdLst>
              <a:ahLst/>
              <a:cxnLst>
                <a:cxn ang="0">
                  <a:pos x="connsiteX0" y="connsiteY0"/>
                </a:cxn>
                <a:cxn ang="0">
                  <a:pos x="connsiteX1" y="connsiteY1"/>
                </a:cxn>
                <a:cxn ang="0">
                  <a:pos x="connsiteX2" y="connsiteY2"/>
                </a:cxn>
                <a:cxn ang="0">
                  <a:pos x="connsiteX3" y="connsiteY3"/>
                </a:cxn>
              </a:cxnLst>
              <a:rect l="l" t="t" r="r" b="b"/>
              <a:pathLst>
                <a:path w="16681" h="20143">
                  <a:moveTo>
                    <a:pt x="5271" y="18286"/>
                  </a:moveTo>
                  <a:cubicBezTo>
                    <a:pt x="11617" y="22911"/>
                    <a:pt x="17963" y="18393"/>
                    <a:pt x="16457" y="10327"/>
                  </a:cubicBezTo>
                  <a:cubicBezTo>
                    <a:pt x="15597" y="5917"/>
                    <a:pt x="11832" y="-106"/>
                    <a:pt x="5702" y="1"/>
                  </a:cubicBezTo>
                  <a:cubicBezTo>
                    <a:pt x="-2258" y="1400"/>
                    <a:pt x="-1397" y="13338"/>
                    <a:pt x="5271" y="182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1" name="任意多边形: 形状 1150">
              <a:extLst>
                <a:ext uri="{FF2B5EF4-FFF2-40B4-BE49-F238E27FC236}">
                  <a16:creationId xmlns:a16="http://schemas.microsoft.com/office/drawing/2014/main" xmlns="" id="{DD280094-ABE7-4762-BE34-EDFEC34A4C5C}"/>
                </a:ext>
              </a:extLst>
            </p:cNvPr>
            <p:cNvSpPr/>
            <p:nvPr/>
          </p:nvSpPr>
          <p:spPr>
            <a:xfrm>
              <a:off x="2297708" y="2389708"/>
              <a:ext cx="64850" cy="84685"/>
            </a:xfrm>
            <a:custGeom>
              <a:avLst/>
              <a:gdLst>
                <a:gd name="connsiteX0" fmla="*/ 15033 w 15347"/>
                <a:gd name="connsiteY0" fmla="*/ 10223 h 20041"/>
                <a:gd name="connsiteX1" fmla="*/ 4815 w 15347"/>
                <a:gd name="connsiteY1" fmla="*/ 6 h 20041"/>
                <a:gd name="connsiteX2" fmla="*/ 4062 w 15347"/>
                <a:gd name="connsiteY2" fmla="*/ 113 h 20041"/>
                <a:gd name="connsiteX3" fmla="*/ 6106 w 15347"/>
                <a:gd name="connsiteY3" fmla="*/ 18720 h 20041"/>
                <a:gd name="connsiteX4" fmla="*/ 15033 w 15347"/>
                <a:gd name="connsiteY4" fmla="*/ 10223 h 20041"/>
                <a:gd name="connsiteX5" fmla="*/ 15033 w 15347"/>
                <a:gd name="connsiteY5" fmla="*/ 10223 h 2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47" h="20041">
                  <a:moveTo>
                    <a:pt x="15033" y="10223"/>
                  </a:moveTo>
                  <a:cubicBezTo>
                    <a:pt x="14065" y="5814"/>
                    <a:pt x="10193" y="-210"/>
                    <a:pt x="4815" y="6"/>
                  </a:cubicBezTo>
                  <a:cubicBezTo>
                    <a:pt x="4600" y="6"/>
                    <a:pt x="4277" y="113"/>
                    <a:pt x="4062" y="113"/>
                  </a:cubicBezTo>
                  <a:cubicBezTo>
                    <a:pt x="-2284" y="1834"/>
                    <a:pt x="-885" y="14203"/>
                    <a:pt x="6106" y="18720"/>
                  </a:cubicBezTo>
                  <a:cubicBezTo>
                    <a:pt x="11806" y="22485"/>
                    <a:pt x="16646" y="17752"/>
                    <a:pt x="15033" y="10223"/>
                  </a:cubicBezTo>
                  <a:lnTo>
                    <a:pt x="15033" y="1022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12" name="任意多边形: 形状 1151">
              <a:extLst>
                <a:ext uri="{FF2B5EF4-FFF2-40B4-BE49-F238E27FC236}">
                  <a16:creationId xmlns:a16="http://schemas.microsoft.com/office/drawing/2014/main" xmlns="" id="{0097BD8F-C0F3-406B-9D26-3608B6D63C80}"/>
                </a:ext>
              </a:extLst>
            </p:cNvPr>
            <p:cNvSpPr/>
            <p:nvPr/>
          </p:nvSpPr>
          <p:spPr>
            <a:xfrm>
              <a:off x="2516146" y="2362897"/>
              <a:ext cx="59146" cy="84588"/>
            </a:xfrm>
            <a:custGeom>
              <a:avLst/>
              <a:gdLst>
                <a:gd name="connsiteX0" fmla="*/ 3135 w 13997"/>
                <a:gd name="connsiteY0" fmla="*/ 113 h 20018"/>
                <a:gd name="connsiteX1" fmla="*/ 6792 w 13997"/>
                <a:gd name="connsiteY1" fmla="*/ 19151 h 20018"/>
                <a:gd name="connsiteX2" fmla="*/ 13461 w 13997"/>
                <a:gd name="connsiteY2" fmla="*/ 10116 h 20018"/>
                <a:gd name="connsiteX3" fmla="*/ 3673 w 13997"/>
                <a:gd name="connsiteY3" fmla="*/ 6 h 20018"/>
                <a:gd name="connsiteX4" fmla="*/ 3135 w 13997"/>
                <a:gd name="connsiteY4" fmla="*/ 113 h 20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7" h="20018">
                  <a:moveTo>
                    <a:pt x="3135" y="113"/>
                  </a:moveTo>
                  <a:cubicBezTo>
                    <a:pt x="-2565" y="1942"/>
                    <a:pt x="16" y="15279"/>
                    <a:pt x="6792" y="19151"/>
                  </a:cubicBezTo>
                  <a:cubicBezTo>
                    <a:pt x="11847" y="22055"/>
                    <a:pt x="15397" y="17322"/>
                    <a:pt x="13461" y="10116"/>
                  </a:cubicBezTo>
                  <a:cubicBezTo>
                    <a:pt x="12385" y="5706"/>
                    <a:pt x="8513" y="-209"/>
                    <a:pt x="3673" y="6"/>
                  </a:cubicBezTo>
                  <a:cubicBezTo>
                    <a:pt x="3565" y="6"/>
                    <a:pt x="3243" y="113"/>
                    <a:pt x="3135" y="1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3" name="任意多边形: 形状 1152">
              <a:extLst>
                <a:ext uri="{FF2B5EF4-FFF2-40B4-BE49-F238E27FC236}">
                  <a16:creationId xmlns:a16="http://schemas.microsoft.com/office/drawing/2014/main" xmlns="" id="{70600584-9974-423E-A370-9CEC1C31DE3F}"/>
                </a:ext>
              </a:extLst>
            </p:cNvPr>
            <p:cNvSpPr/>
            <p:nvPr/>
          </p:nvSpPr>
          <p:spPr>
            <a:xfrm>
              <a:off x="2706168" y="2334235"/>
              <a:ext cx="53813" cy="83887"/>
            </a:xfrm>
            <a:custGeom>
              <a:avLst/>
              <a:gdLst>
                <a:gd name="connsiteX0" fmla="*/ 12051 w 12735"/>
                <a:gd name="connsiteY0" fmla="*/ 10015 h 19852"/>
                <a:gd name="connsiteX1" fmla="*/ 2909 w 12735"/>
                <a:gd name="connsiteY1" fmla="*/ 12 h 19852"/>
                <a:gd name="connsiteX2" fmla="*/ 2371 w 12735"/>
                <a:gd name="connsiteY2" fmla="*/ 120 h 19852"/>
                <a:gd name="connsiteX3" fmla="*/ 7426 w 12735"/>
                <a:gd name="connsiteY3" fmla="*/ 19372 h 19852"/>
                <a:gd name="connsiteX4" fmla="*/ 12051 w 12735"/>
                <a:gd name="connsiteY4" fmla="*/ 10015 h 19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5" h="19852">
                  <a:moveTo>
                    <a:pt x="12051" y="10015"/>
                  </a:moveTo>
                  <a:cubicBezTo>
                    <a:pt x="10761" y="5713"/>
                    <a:pt x="7104" y="-310"/>
                    <a:pt x="2909" y="12"/>
                  </a:cubicBezTo>
                  <a:cubicBezTo>
                    <a:pt x="2801" y="12"/>
                    <a:pt x="2586" y="120"/>
                    <a:pt x="2371" y="120"/>
                  </a:cubicBezTo>
                  <a:cubicBezTo>
                    <a:pt x="-2684" y="2056"/>
                    <a:pt x="973" y="16253"/>
                    <a:pt x="7426" y="19372"/>
                  </a:cubicBezTo>
                  <a:cubicBezTo>
                    <a:pt x="11621" y="21416"/>
                    <a:pt x="13987" y="16684"/>
                    <a:pt x="12051"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4" name="任意多边形: 形状 1153">
              <a:extLst>
                <a:ext uri="{FF2B5EF4-FFF2-40B4-BE49-F238E27FC236}">
                  <a16:creationId xmlns:a16="http://schemas.microsoft.com/office/drawing/2014/main" xmlns="" id="{A9B1569E-8640-4AC6-9C7C-FB31E865F8B0}"/>
                </a:ext>
              </a:extLst>
            </p:cNvPr>
            <p:cNvSpPr/>
            <p:nvPr/>
          </p:nvSpPr>
          <p:spPr>
            <a:xfrm>
              <a:off x="2867797" y="2304693"/>
              <a:ext cx="48801" cy="83887"/>
            </a:xfrm>
            <a:custGeom>
              <a:avLst/>
              <a:gdLst>
                <a:gd name="connsiteX0" fmla="*/ 2089 w 11549"/>
                <a:gd name="connsiteY0" fmla="*/ 13 h 19852"/>
                <a:gd name="connsiteX1" fmla="*/ 7359 w 11549"/>
                <a:gd name="connsiteY1" fmla="*/ 19373 h 19852"/>
                <a:gd name="connsiteX2" fmla="*/ 10586 w 11549"/>
                <a:gd name="connsiteY2" fmla="*/ 10015 h 19852"/>
                <a:gd name="connsiteX3" fmla="*/ 2089 w 11549"/>
                <a:gd name="connsiteY3" fmla="*/ 13 h 19852"/>
              </a:gdLst>
              <a:ahLst/>
              <a:cxnLst>
                <a:cxn ang="0">
                  <a:pos x="connsiteX0" y="connsiteY0"/>
                </a:cxn>
                <a:cxn ang="0">
                  <a:pos x="connsiteX1" y="connsiteY1"/>
                </a:cxn>
                <a:cxn ang="0">
                  <a:pos x="connsiteX2" y="connsiteY2"/>
                </a:cxn>
                <a:cxn ang="0">
                  <a:pos x="connsiteX3" y="connsiteY3"/>
                </a:cxn>
              </a:cxnLst>
              <a:rect l="l" t="t" r="r" b="b"/>
              <a:pathLst>
                <a:path w="11549" h="19852">
                  <a:moveTo>
                    <a:pt x="2089" y="13"/>
                  </a:moveTo>
                  <a:cubicBezTo>
                    <a:pt x="-2967" y="1734"/>
                    <a:pt x="2089" y="16576"/>
                    <a:pt x="7359" y="19373"/>
                  </a:cubicBezTo>
                  <a:cubicBezTo>
                    <a:pt x="11123" y="21416"/>
                    <a:pt x="12737" y="16684"/>
                    <a:pt x="10586" y="10015"/>
                  </a:cubicBezTo>
                  <a:cubicBezTo>
                    <a:pt x="9187" y="5606"/>
                    <a:pt x="5638" y="-310"/>
                    <a:pt x="2089"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5" name="任意多边形: 形状 1154">
              <a:extLst>
                <a:ext uri="{FF2B5EF4-FFF2-40B4-BE49-F238E27FC236}">
                  <a16:creationId xmlns:a16="http://schemas.microsoft.com/office/drawing/2014/main" xmlns="" id="{714FDE76-2836-4B9D-B55E-B66CF3E24467}"/>
                </a:ext>
              </a:extLst>
            </p:cNvPr>
            <p:cNvSpPr/>
            <p:nvPr/>
          </p:nvSpPr>
          <p:spPr>
            <a:xfrm>
              <a:off x="2999141" y="2274239"/>
              <a:ext cx="44656" cy="83553"/>
            </a:xfrm>
            <a:custGeom>
              <a:avLst/>
              <a:gdLst>
                <a:gd name="connsiteX0" fmla="*/ 9295 w 10568"/>
                <a:gd name="connsiteY0" fmla="*/ 9908 h 19773"/>
                <a:gd name="connsiteX1" fmla="*/ 1551 w 10568"/>
                <a:gd name="connsiteY1" fmla="*/ 13 h 19773"/>
                <a:gd name="connsiteX2" fmla="*/ 7897 w 10568"/>
                <a:gd name="connsiteY2" fmla="*/ 19588 h 19773"/>
                <a:gd name="connsiteX3" fmla="*/ 9295 w 10568"/>
                <a:gd name="connsiteY3" fmla="*/ 9908 h 19773"/>
              </a:gdLst>
              <a:ahLst/>
              <a:cxnLst>
                <a:cxn ang="0">
                  <a:pos x="connsiteX0" y="connsiteY0"/>
                </a:cxn>
                <a:cxn ang="0">
                  <a:pos x="connsiteX1" y="connsiteY1"/>
                </a:cxn>
                <a:cxn ang="0">
                  <a:pos x="connsiteX2" y="connsiteY2"/>
                </a:cxn>
                <a:cxn ang="0">
                  <a:pos x="connsiteX3" y="connsiteY3"/>
                </a:cxn>
              </a:cxnLst>
              <a:rect l="l" t="t" r="r" b="b"/>
              <a:pathLst>
                <a:path w="10568" h="19773">
                  <a:moveTo>
                    <a:pt x="9295" y="9908"/>
                  </a:moveTo>
                  <a:cubicBezTo>
                    <a:pt x="7789" y="5606"/>
                    <a:pt x="4347" y="-310"/>
                    <a:pt x="1551" y="13"/>
                  </a:cubicBezTo>
                  <a:cubicBezTo>
                    <a:pt x="-2967" y="1949"/>
                    <a:pt x="3379" y="17544"/>
                    <a:pt x="7897" y="19588"/>
                  </a:cubicBezTo>
                  <a:cubicBezTo>
                    <a:pt x="10801" y="20771"/>
                    <a:pt x="11446" y="16146"/>
                    <a:pt x="9295" y="99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6" name="任意多边形: 形状 1155">
              <a:extLst>
                <a:ext uri="{FF2B5EF4-FFF2-40B4-BE49-F238E27FC236}">
                  <a16:creationId xmlns:a16="http://schemas.microsoft.com/office/drawing/2014/main" xmlns="" id="{BA61E2FC-3BEB-4006-855B-5201827B7599}"/>
                </a:ext>
              </a:extLst>
            </p:cNvPr>
            <p:cNvSpPr/>
            <p:nvPr/>
          </p:nvSpPr>
          <p:spPr>
            <a:xfrm>
              <a:off x="3101519" y="2243752"/>
              <a:ext cx="40291" cy="82801"/>
            </a:xfrm>
            <a:custGeom>
              <a:avLst/>
              <a:gdLst>
                <a:gd name="connsiteX0" fmla="*/ 7761 w 9535"/>
                <a:gd name="connsiteY0" fmla="*/ 19382 h 19595"/>
                <a:gd name="connsiteX1" fmla="*/ 7761 w 9535"/>
                <a:gd name="connsiteY1" fmla="*/ 9810 h 19595"/>
                <a:gd name="connsiteX2" fmla="*/ 770 w 9535"/>
                <a:gd name="connsiteY2" fmla="*/ 22 h 19595"/>
                <a:gd name="connsiteX3" fmla="*/ 7761 w 9535"/>
                <a:gd name="connsiteY3" fmla="*/ 19382 h 19595"/>
              </a:gdLst>
              <a:ahLst/>
              <a:cxnLst>
                <a:cxn ang="0">
                  <a:pos x="connsiteX0" y="connsiteY0"/>
                </a:cxn>
                <a:cxn ang="0">
                  <a:pos x="connsiteX1" y="connsiteY1"/>
                </a:cxn>
                <a:cxn ang="0">
                  <a:pos x="connsiteX2" y="connsiteY2"/>
                </a:cxn>
                <a:cxn ang="0">
                  <a:pos x="connsiteX3" y="connsiteY3"/>
                </a:cxn>
              </a:cxnLst>
              <a:rect l="l" t="t" r="r" b="b"/>
              <a:pathLst>
                <a:path w="9535" h="19595">
                  <a:moveTo>
                    <a:pt x="7761" y="19382"/>
                  </a:moveTo>
                  <a:cubicBezTo>
                    <a:pt x="10127" y="20673"/>
                    <a:pt x="10127" y="15940"/>
                    <a:pt x="7761" y="9810"/>
                  </a:cubicBezTo>
                  <a:cubicBezTo>
                    <a:pt x="6148" y="5508"/>
                    <a:pt x="2921" y="-408"/>
                    <a:pt x="770" y="22"/>
                  </a:cubicBezTo>
                  <a:cubicBezTo>
                    <a:pt x="-2242" y="1851"/>
                    <a:pt x="4319" y="17554"/>
                    <a:pt x="7761" y="193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7" name="任意多边形: 形状 1156">
              <a:extLst>
                <a:ext uri="{FF2B5EF4-FFF2-40B4-BE49-F238E27FC236}">
                  <a16:creationId xmlns:a16="http://schemas.microsoft.com/office/drawing/2014/main" xmlns="" id="{410B9C62-8172-49BD-A6B7-B66CB0B222A2}"/>
                </a:ext>
              </a:extLst>
            </p:cNvPr>
            <p:cNvSpPr/>
            <p:nvPr/>
          </p:nvSpPr>
          <p:spPr>
            <a:xfrm>
              <a:off x="3172695" y="2212432"/>
              <a:ext cx="36991" cy="82953"/>
            </a:xfrm>
            <a:custGeom>
              <a:avLst/>
              <a:gdLst>
                <a:gd name="connsiteX0" fmla="*/ 382 w 8754"/>
                <a:gd name="connsiteY0" fmla="*/ 13 h 19631"/>
                <a:gd name="connsiteX1" fmla="*/ 8019 w 8754"/>
                <a:gd name="connsiteY1" fmla="*/ 19588 h 19631"/>
                <a:gd name="connsiteX2" fmla="*/ 6513 w 8754"/>
                <a:gd name="connsiteY2" fmla="*/ 9800 h 19631"/>
                <a:gd name="connsiteX3" fmla="*/ 382 w 8754"/>
                <a:gd name="connsiteY3" fmla="*/ 13 h 19631"/>
              </a:gdLst>
              <a:ahLst/>
              <a:cxnLst>
                <a:cxn ang="0">
                  <a:pos x="connsiteX0" y="connsiteY0"/>
                </a:cxn>
                <a:cxn ang="0">
                  <a:pos x="connsiteX1" y="connsiteY1"/>
                </a:cxn>
                <a:cxn ang="0">
                  <a:pos x="connsiteX2" y="connsiteY2"/>
                </a:cxn>
                <a:cxn ang="0">
                  <a:pos x="connsiteX3" y="connsiteY3"/>
                </a:cxn>
              </a:cxnLst>
              <a:rect l="l" t="t" r="r" b="b"/>
              <a:pathLst>
                <a:path w="8754" h="19631">
                  <a:moveTo>
                    <a:pt x="382" y="13"/>
                  </a:moveTo>
                  <a:cubicBezTo>
                    <a:pt x="-1769" y="2164"/>
                    <a:pt x="5760" y="18620"/>
                    <a:pt x="8019" y="19588"/>
                  </a:cubicBezTo>
                  <a:cubicBezTo>
                    <a:pt x="9417" y="20126"/>
                    <a:pt x="8772" y="15608"/>
                    <a:pt x="6513" y="9800"/>
                  </a:cubicBezTo>
                  <a:cubicBezTo>
                    <a:pt x="4792" y="5498"/>
                    <a:pt x="1781" y="-310"/>
                    <a:pt x="382"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8" name="任意多边形: 形状 1157">
              <a:extLst>
                <a:ext uri="{FF2B5EF4-FFF2-40B4-BE49-F238E27FC236}">
                  <a16:creationId xmlns:a16="http://schemas.microsoft.com/office/drawing/2014/main" xmlns="" id="{0B4CD573-8CC2-4628-A626-21D155BFFCCE}"/>
                </a:ext>
              </a:extLst>
            </p:cNvPr>
            <p:cNvSpPr/>
            <p:nvPr/>
          </p:nvSpPr>
          <p:spPr>
            <a:xfrm>
              <a:off x="3212310" y="2181580"/>
              <a:ext cx="34781" cy="82260"/>
            </a:xfrm>
            <a:custGeom>
              <a:avLst/>
              <a:gdLst>
                <a:gd name="connsiteX0" fmla="*/ 5205 w 8231"/>
                <a:gd name="connsiteY0" fmla="*/ 9788 h 19467"/>
                <a:gd name="connsiteX1" fmla="*/ 150 w 8231"/>
                <a:gd name="connsiteY1" fmla="*/ 0 h 19467"/>
                <a:gd name="connsiteX2" fmla="*/ 42 w 8231"/>
                <a:gd name="connsiteY2" fmla="*/ 0 h 19467"/>
                <a:gd name="connsiteX3" fmla="*/ 8109 w 8231"/>
                <a:gd name="connsiteY3" fmla="*/ 19468 h 19467"/>
                <a:gd name="connsiteX4" fmla="*/ 5205 w 8231"/>
                <a:gd name="connsiteY4" fmla="*/ 9788 h 1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1" h="19467">
                  <a:moveTo>
                    <a:pt x="5205" y="9788"/>
                  </a:moveTo>
                  <a:cubicBezTo>
                    <a:pt x="3699" y="6023"/>
                    <a:pt x="1118" y="323"/>
                    <a:pt x="150" y="0"/>
                  </a:cubicBezTo>
                  <a:cubicBezTo>
                    <a:pt x="150" y="0"/>
                    <a:pt x="42" y="0"/>
                    <a:pt x="42" y="0"/>
                  </a:cubicBezTo>
                  <a:cubicBezTo>
                    <a:pt x="-603" y="1936"/>
                    <a:pt x="6388" y="18822"/>
                    <a:pt x="8109" y="19468"/>
                  </a:cubicBezTo>
                  <a:cubicBezTo>
                    <a:pt x="8754" y="19145"/>
                    <a:pt x="6710" y="13444"/>
                    <a:pt x="5205"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9" name="任意多边形: 形状 1158">
              <a:extLst>
                <a:ext uri="{FF2B5EF4-FFF2-40B4-BE49-F238E27FC236}">
                  <a16:creationId xmlns:a16="http://schemas.microsoft.com/office/drawing/2014/main" xmlns="" id="{44CB3432-2CDF-4049-AD4F-C1B7890FBB16}"/>
                </a:ext>
              </a:extLst>
            </p:cNvPr>
            <p:cNvSpPr/>
            <p:nvPr/>
          </p:nvSpPr>
          <p:spPr>
            <a:xfrm>
              <a:off x="3219304" y="2150674"/>
              <a:ext cx="34540" cy="81808"/>
            </a:xfrm>
            <a:custGeom>
              <a:avLst/>
              <a:gdLst>
                <a:gd name="connsiteX0" fmla="*/ 6668 w 8174"/>
                <a:gd name="connsiteY0" fmla="*/ 15811 h 19360"/>
                <a:gd name="connsiteX1" fmla="*/ 1721 w 8174"/>
                <a:gd name="connsiteY1" fmla="*/ 3980 h 19360"/>
                <a:gd name="connsiteX2" fmla="*/ 0 w 8174"/>
                <a:gd name="connsiteY2" fmla="*/ 0 h 19360"/>
                <a:gd name="connsiteX3" fmla="*/ 8174 w 8174"/>
                <a:gd name="connsiteY3" fmla="*/ 19360 h 19360"/>
                <a:gd name="connsiteX4" fmla="*/ 6668 w 8174"/>
                <a:gd name="connsiteY4" fmla="*/ 15811 h 19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4" h="19360">
                  <a:moveTo>
                    <a:pt x="6668" y="15811"/>
                  </a:moveTo>
                  <a:lnTo>
                    <a:pt x="1721" y="3980"/>
                  </a:lnTo>
                  <a:cubicBezTo>
                    <a:pt x="215" y="323"/>
                    <a:pt x="107" y="215"/>
                    <a:pt x="0" y="0"/>
                  </a:cubicBezTo>
                  <a:cubicBezTo>
                    <a:pt x="430" y="1076"/>
                    <a:pt x="7636" y="18500"/>
                    <a:pt x="8174" y="19360"/>
                  </a:cubicBezTo>
                  <a:cubicBezTo>
                    <a:pt x="7636" y="18177"/>
                    <a:pt x="7099" y="16994"/>
                    <a:pt x="6668" y="158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0" name="任意多边形: 形状 1164">
              <a:extLst>
                <a:ext uri="{FF2B5EF4-FFF2-40B4-BE49-F238E27FC236}">
                  <a16:creationId xmlns:a16="http://schemas.microsoft.com/office/drawing/2014/main" xmlns="" id="{2216B6DE-CFCA-4CBE-979B-BB84F1C94A70}"/>
                </a:ext>
              </a:extLst>
            </p:cNvPr>
            <p:cNvSpPr/>
            <p:nvPr/>
          </p:nvSpPr>
          <p:spPr>
            <a:xfrm>
              <a:off x="3209525" y="2417407"/>
              <a:ext cx="34891" cy="85353"/>
            </a:xfrm>
            <a:custGeom>
              <a:avLst/>
              <a:gdLst>
                <a:gd name="connsiteX0" fmla="*/ 6724 w 8257"/>
                <a:gd name="connsiteY0" fmla="*/ 10123 h 20199"/>
                <a:gd name="connsiteX1" fmla="*/ 701 w 8257"/>
                <a:gd name="connsiteY1" fmla="*/ 12 h 20199"/>
                <a:gd name="connsiteX2" fmla="*/ 6724 w 8257"/>
                <a:gd name="connsiteY2" fmla="*/ 20018 h 20199"/>
                <a:gd name="connsiteX3" fmla="*/ 6724 w 8257"/>
                <a:gd name="connsiteY3" fmla="*/ 10123 h 20199"/>
              </a:gdLst>
              <a:ahLst/>
              <a:cxnLst>
                <a:cxn ang="0">
                  <a:pos x="connsiteX0" y="connsiteY0"/>
                </a:cxn>
                <a:cxn ang="0">
                  <a:pos x="connsiteX1" y="connsiteY1"/>
                </a:cxn>
                <a:cxn ang="0">
                  <a:pos x="connsiteX2" y="connsiteY2"/>
                </a:cxn>
                <a:cxn ang="0">
                  <a:pos x="connsiteX3" y="connsiteY3"/>
                </a:cxn>
              </a:cxnLst>
              <a:rect l="l" t="t" r="r" b="b"/>
              <a:pathLst>
                <a:path w="8257" h="20199">
                  <a:moveTo>
                    <a:pt x="6724" y="10123"/>
                  </a:moveTo>
                  <a:cubicBezTo>
                    <a:pt x="5326" y="5713"/>
                    <a:pt x="2530" y="-310"/>
                    <a:pt x="701" y="12"/>
                  </a:cubicBezTo>
                  <a:cubicBezTo>
                    <a:pt x="-1988" y="1948"/>
                    <a:pt x="3713" y="18082"/>
                    <a:pt x="6724" y="20018"/>
                  </a:cubicBezTo>
                  <a:cubicBezTo>
                    <a:pt x="8768" y="21201"/>
                    <a:pt x="8768" y="16468"/>
                    <a:pt x="6724" y="101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1" name="任意多边形: 形状 1165">
              <a:extLst>
                <a:ext uri="{FF2B5EF4-FFF2-40B4-BE49-F238E27FC236}">
                  <a16:creationId xmlns:a16="http://schemas.microsoft.com/office/drawing/2014/main" xmlns="" id="{7AD88205-7DC1-4678-880B-FC083AE94CCA}"/>
                </a:ext>
              </a:extLst>
            </p:cNvPr>
            <p:cNvSpPr/>
            <p:nvPr/>
          </p:nvSpPr>
          <p:spPr>
            <a:xfrm>
              <a:off x="3268215" y="2385136"/>
              <a:ext cx="31434" cy="85290"/>
            </a:xfrm>
            <a:custGeom>
              <a:avLst/>
              <a:gdLst>
                <a:gd name="connsiteX0" fmla="*/ 5312 w 7439"/>
                <a:gd name="connsiteY0" fmla="*/ 10123 h 20184"/>
                <a:gd name="connsiteX1" fmla="*/ 256 w 7439"/>
                <a:gd name="connsiteY1" fmla="*/ 12 h 20184"/>
                <a:gd name="connsiteX2" fmla="*/ 6925 w 7439"/>
                <a:gd name="connsiteY2" fmla="*/ 20125 h 20184"/>
                <a:gd name="connsiteX3" fmla="*/ 5312 w 7439"/>
                <a:gd name="connsiteY3" fmla="*/ 10123 h 20184"/>
              </a:gdLst>
              <a:ahLst/>
              <a:cxnLst>
                <a:cxn ang="0">
                  <a:pos x="connsiteX0" y="connsiteY0"/>
                </a:cxn>
                <a:cxn ang="0">
                  <a:pos x="connsiteX1" y="connsiteY1"/>
                </a:cxn>
                <a:cxn ang="0">
                  <a:pos x="connsiteX2" y="connsiteY2"/>
                </a:cxn>
                <a:cxn ang="0">
                  <a:pos x="connsiteX3" y="connsiteY3"/>
                </a:cxn>
              </a:cxnLst>
              <a:rect l="l" t="t" r="r" b="b"/>
              <a:pathLst>
                <a:path w="7439" h="20184">
                  <a:moveTo>
                    <a:pt x="5312" y="10123"/>
                  </a:moveTo>
                  <a:cubicBezTo>
                    <a:pt x="3806" y="5713"/>
                    <a:pt x="1332" y="-310"/>
                    <a:pt x="256" y="12"/>
                  </a:cubicBezTo>
                  <a:cubicBezTo>
                    <a:pt x="-1357" y="2271"/>
                    <a:pt x="5097" y="19157"/>
                    <a:pt x="6925" y="20125"/>
                  </a:cubicBezTo>
                  <a:cubicBezTo>
                    <a:pt x="8000" y="20771"/>
                    <a:pt x="7355" y="16038"/>
                    <a:pt x="5312" y="101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2" name="任意多边形: 形状 1166">
              <a:extLst>
                <a:ext uri="{FF2B5EF4-FFF2-40B4-BE49-F238E27FC236}">
                  <a16:creationId xmlns:a16="http://schemas.microsoft.com/office/drawing/2014/main" xmlns="" id="{5AA46A1C-BD73-41D2-B92F-92A6E3AA4BD8}"/>
                </a:ext>
              </a:extLst>
            </p:cNvPr>
            <p:cNvSpPr/>
            <p:nvPr/>
          </p:nvSpPr>
          <p:spPr>
            <a:xfrm>
              <a:off x="3293835" y="2353829"/>
              <a:ext cx="29562" cy="84533"/>
            </a:xfrm>
            <a:custGeom>
              <a:avLst/>
              <a:gdLst>
                <a:gd name="connsiteX0" fmla="*/ 6993 w 6996"/>
                <a:gd name="connsiteY0" fmla="*/ 20005 h 20005"/>
                <a:gd name="connsiteX1" fmla="*/ 4089 w 6996"/>
                <a:gd name="connsiteY1" fmla="*/ 10003 h 20005"/>
                <a:gd name="connsiteX2" fmla="*/ 109 w 6996"/>
                <a:gd name="connsiteY2" fmla="*/ 0 h 20005"/>
                <a:gd name="connsiteX3" fmla="*/ 2 w 6996"/>
                <a:gd name="connsiteY3" fmla="*/ 0 h 20005"/>
                <a:gd name="connsiteX4" fmla="*/ 6885 w 6996"/>
                <a:gd name="connsiteY4" fmla="*/ 20005 h 20005"/>
                <a:gd name="connsiteX5" fmla="*/ 6993 w 6996"/>
                <a:gd name="connsiteY5" fmla="*/ 20005 h 2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96" h="20005">
                  <a:moveTo>
                    <a:pt x="6993" y="20005"/>
                  </a:moveTo>
                  <a:cubicBezTo>
                    <a:pt x="7100" y="18930"/>
                    <a:pt x="5164" y="13014"/>
                    <a:pt x="4089" y="10003"/>
                  </a:cubicBezTo>
                  <a:cubicBezTo>
                    <a:pt x="3013" y="6991"/>
                    <a:pt x="862" y="1076"/>
                    <a:pt x="109" y="0"/>
                  </a:cubicBezTo>
                  <a:cubicBezTo>
                    <a:pt x="109" y="0"/>
                    <a:pt x="2" y="0"/>
                    <a:pt x="2" y="0"/>
                  </a:cubicBezTo>
                  <a:cubicBezTo>
                    <a:pt x="-106" y="1721"/>
                    <a:pt x="5594" y="18177"/>
                    <a:pt x="6885" y="20005"/>
                  </a:cubicBezTo>
                  <a:cubicBezTo>
                    <a:pt x="6993" y="20005"/>
                    <a:pt x="6993" y="20005"/>
                    <a:pt x="6993" y="200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3" name="任意多边形: 形状 1184">
              <a:extLst>
                <a:ext uri="{FF2B5EF4-FFF2-40B4-BE49-F238E27FC236}">
                  <a16:creationId xmlns:a16="http://schemas.microsoft.com/office/drawing/2014/main" xmlns="" id="{2E679E10-F57A-4A77-9824-51703CA9BAB8}"/>
                </a:ext>
              </a:extLst>
            </p:cNvPr>
            <p:cNvSpPr/>
            <p:nvPr/>
          </p:nvSpPr>
          <p:spPr>
            <a:xfrm>
              <a:off x="258293" y="2876945"/>
              <a:ext cx="85108" cy="89414"/>
            </a:xfrm>
            <a:custGeom>
              <a:avLst/>
              <a:gdLst>
                <a:gd name="connsiteX0" fmla="*/ 20119 w 20141"/>
                <a:gd name="connsiteY0" fmla="*/ 11401 h 21160"/>
                <a:gd name="connsiteX1" fmla="*/ 9793 w 20141"/>
                <a:gd name="connsiteY1" fmla="*/ 0 h 21160"/>
                <a:gd name="connsiteX2" fmla="*/ 2479 w 20141"/>
                <a:gd name="connsiteY2" fmla="*/ 17424 h 21160"/>
                <a:gd name="connsiteX3" fmla="*/ 20119 w 20141"/>
                <a:gd name="connsiteY3" fmla="*/ 11401 h 21160"/>
              </a:gdLst>
              <a:ahLst/>
              <a:cxnLst>
                <a:cxn ang="0">
                  <a:pos x="connsiteX0" y="connsiteY0"/>
                </a:cxn>
                <a:cxn ang="0">
                  <a:pos x="connsiteX1" y="connsiteY1"/>
                </a:cxn>
                <a:cxn ang="0">
                  <a:pos x="connsiteX2" y="connsiteY2"/>
                </a:cxn>
                <a:cxn ang="0">
                  <a:pos x="connsiteX3" y="connsiteY3"/>
                </a:cxn>
              </a:cxnLst>
              <a:rect l="l" t="t" r="r" b="b"/>
              <a:pathLst>
                <a:path w="20141" h="21160">
                  <a:moveTo>
                    <a:pt x="20119" y="11401"/>
                  </a:moveTo>
                  <a:cubicBezTo>
                    <a:pt x="20441" y="6776"/>
                    <a:pt x="17430" y="215"/>
                    <a:pt x="9793" y="0"/>
                  </a:cubicBezTo>
                  <a:cubicBezTo>
                    <a:pt x="436" y="753"/>
                    <a:pt x="-2683" y="11293"/>
                    <a:pt x="2479" y="17424"/>
                  </a:cubicBezTo>
                  <a:cubicBezTo>
                    <a:pt x="8395" y="24630"/>
                    <a:pt x="19473" y="20758"/>
                    <a:pt x="20119"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4" name="任意多边形: 形状 1185">
              <a:extLst>
                <a:ext uri="{FF2B5EF4-FFF2-40B4-BE49-F238E27FC236}">
                  <a16:creationId xmlns:a16="http://schemas.microsoft.com/office/drawing/2014/main" xmlns="" id="{D046806B-0476-4F6D-AAAF-347DC38E046E}"/>
                </a:ext>
              </a:extLst>
            </p:cNvPr>
            <p:cNvSpPr/>
            <p:nvPr/>
          </p:nvSpPr>
          <p:spPr>
            <a:xfrm>
              <a:off x="584839" y="2867856"/>
              <a:ext cx="85285" cy="88894"/>
            </a:xfrm>
            <a:custGeom>
              <a:avLst/>
              <a:gdLst>
                <a:gd name="connsiteX0" fmla="*/ 20173 w 20183"/>
                <a:gd name="connsiteY0" fmla="*/ 11293 h 21037"/>
                <a:gd name="connsiteX1" fmla="*/ 9418 w 20183"/>
                <a:gd name="connsiteY1" fmla="*/ 0 h 21037"/>
                <a:gd name="connsiteX2" fmla="*/ 2642 w 20183"/>
                <a:gd name="connsiteY2" fmla="*/ 17532 h 21037"/>
                <a:gd name="connsiteX3" fmla="*/ 20173 w 20183"/>
                <a:gd name="connsiteY3" fmla="*/ 11293 h 21037"/>
              </a:gdLst>
              <a:ahLst/>
              <a:cxnLst>
                <a:cxn ang="0">
                  <a:pos x="connsiteX0" y="connsiteY0"/>
                </a:cxn>
                <a:cxn ang="0">
                  <a:pos x="connsiteX1" y="connsiteY1"/>
                </a:cxn>
                <a:cxn ang="0">
                  <a:pos x="connsiteX2" y="connsiteY2"/>
                </a:cxn>
                <a:cxn ang="0">
                  <a:pos x="connsiteX3" y="connsiteY3"/>
                </a:cxn>
              </a:cxnLst>
              <a:rect l="l" t="t" r="r" b="b"/>
              <a:pathLst>
                <a:path w="20183" h="21037">
                  <a:moveTo>
                    <a:pt x="20173" y="11293"/>
                  </a:moveTo>
                  <a:cubicBezTo>
                    <a:pt x="20388" y="6668"/>
                    <a:pt x="17162" y="215"/>
                    <a:pt x="9418" y="0"/>
                  </a:cubicBezTo>
                  <a:cubicBezTo>
                    <a:pt x="168" y="753"/>
                    <a:pt x="-2629" y="11401"/>
                    <a:pt x="2642" y="17532"/>
                  </a:cubicBezTo>
                  <a:cubicBezTo>
                    <a:pt x="8665" y="24415"/>
                    <a:pt x="19743" y="20543"/>
                    <a:pt x="20173"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5" name="任意多边形: 形状 1186">
              <a:extLst>
                <a:ext uri="{FF2B5EF4-FFF2-40B4-BE49-F238E27FC236}">
                  <a16:creationId xmlns:a16="http://schemas.microsoft.com/office/drawing/2014/main" xmlns="" id="{25ED72DE-1496-4F3D-8AA6-AC6F07545388}"/>
                </a:ext>
              </a:extLst>
            </p:cNvPr>
            <p:cNvSpPr/>
            <p:nvPr/>
          </p:nvSpPr>
          <p:spPr>
            <a:xfrm>
              <a:off x="909704" y="2855129"/>
              <a:ext cx="84884" cy="88797"/>
            </a:xfrm>
            <a:custGeom>
              <a:avLst/>
              <a:gdLst>
                <a:gd name="connsiteX0" fmla="*/ 3525 w 20088"/>
                <a:gd name="connsiteY0" fmla="*/ 18284 h 21014"/>
                <a:gd name="connsiteX1" fmla="*/ 20088 w 20088"/>
                <a:gd name="connsiteY1" fmla="*/ 11186 h 21014"/>
                <a:gd name="connsiteX2" fmla="*/ 9117 w 20088"/>
                <a:gd name="connsiteY2" fmla="*/ 0 h 21014"/>
                <a:gd name="connsiteX3" fmla="*/ 3525 w 20088"/>
                <a:gd name="connsiteY3" fmla="*/ 18284 h 21014"/>
              </a:gdLst>
              <a:ahLst/>
              <a:cxnLst>
                <a:cxn ang="0">
                  <a:pos x="connsiteX0" y="connsiteY0"/>
                </a:cxn>
                <a:cxn ang="0">
                  <a:pos x="connsiteX1" y="connsiteY1"/>
                </a:cxn>
                <a:cxn ang="0">
                  <a:pos x="connsiteX2" y="connsiteY2"/>
                </a:cxn>
                <a:cxn ang="0">
                  <a:pos x="connsiteX3" y="connsiteY3"/>
                </a:cxn>
              </a:cxnLst>
              <a:rect l="l" t="t" r="r" b="b"/>
              <a:pathLst>
                <a:path w="20088" h="21014">
                  <a:moveTo>
                    <a:pt x="3525" y="18284"/>
                  </a:moveTo>
                  <a:cubicBezTo>
                    <a:pt x="9870" y="24200"/>
                    <a:pt x="19981" y="19898"/>
                    <a:pt x="20088" y="11186"/>
                  </a:cubicBezTo>
                  <a:cubicBezTo>
                    <a:pt x="20088" y="6561"/>
                    <a:pt x="16754" y="108"/>
                    <a:pt x="9117" y="0"/>
                  </a:cubicBezTo>
                  <a:cubicBezTo>
                    <a:pt x="-563" y="968"/>
                    <a:pt x="-2714" y="12476"/>
                    <a:pt x="3525" y="182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6" name="任意多边形: 形状 1187">
              <a:extLst>
                <a:ext uri="{FF2B5EF4-FFF2-40B4-BE49-F238E27FC236}">
                  <a16:creationId xmlns:a16="http://schemas.microsoft.com/office/drawing/2014/main" xmlns="" id="{EE9D09B8-28DA-4900-A5CE-6E8891010494}"/>
                </a:ext>
              </a:extLst>
            </p:cNvPr>
            <p:cNvSpPr/>
            <p:nvPr/>
          </p:nvSpPr>
          <p:spPr>
            <a:xfrm>
              <a:off x="994131" y="2902396"/>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27" name="任意多边形: 形状 1188">
              <a:extLst>
                <a:ext uri="{FF2B5EF4-FFF2-40B4-BE49-F238E27FC236}">
                  <a16:creationId xmlns:a16="http://schemas.microsoft.com/office/drawing/2014/main" xmlns="" id="{BB72FF7C-8497-4FC0-8D7C-FC6DAD4935BA}"/>
                </a:ext>
              </a:extLst>
            </p:cNvPr>
            <p:cNvSpPr/>
            <p:nvPr/>
          </p:nvSpPr>
          <p:spPr>
            <a:xfrm>
              <a:off x="1230494" y="2839224"/>
              <a:ext cx="83156" cy="89426"/>
            </a:xfrm>
            <a:custGeom>
              <a:avLst/>
              <a:gdLst>
                <a:gd name="connsiteX0" fmla="*/ 3650 w 19679"/>
                <a:gd name="connsiteY0" fmla="*/ 18392 h 21163"/>
                <a:gd name="connsiteX1" fmla="*/ 19676 w 19679"/>
                <a:gd name="connsiteY1" fmla="*/ 11078 h 21163"/>
                <a:gd name="connsiteX2" fmla="*/ 8597 w 19679"/>
                <a:gd name="connsiteY2" fmla="*/ 0 h 21163"/>
                <a:gd name="connsiteX3" fmla="*/ 3650 w 19679"/>
                <a:gd name="connsiteY3" fmla="*/ 18392 h 21163"/>
              </a:gdLst>
              <a:ahLst/>
              <a:cxnLst>
                <a:cxn ang="0">
                  <a:pos x="connsiteX0" y="connsiteY0"/>
                </a:cxn>
                <a:cxn ang="0">
                  <a:pos x="connsiteX1" y="connsiteY1"/>
                </a:cxn>
                <a:cxn ang="0">
                  <a:pos x="connsiteX2" y="connsiteY2"/>
                </a:cxn>
                <a:cxn ang="0">
                  <a:pos x="connsiteX3" y="connsiteY3"/>
                </a:cxn>
              </a:cxnLst>
              <a:rect l="l" t="t" r="r" b="b"/>
              <a:pathLst>
                <a:path w="19679" h="21163">
                  <a:moveTo>
                    <a:pt x="3650" y="18392"/>
                  </a:moveTo>
                  <a:cubicBezTo>
                    <a:pt x="10211" y="24415"/>
                    <a:pt x="19891" y="20005"/>
                    <a:pt x="19676" y="11078"/>
                  </a:cubicBezTo>
                  <a:cubicBezTo>
                    <a:pt x="19568" y="6453"/>
                    <a:pt x="16126" y="0"/>
                    <a:pt x="8597" y="0"/>
                  </a:cubicBezTo>
                  <a:cubicBezTo>
                    <a:pt x="-760" y="1076"/>
                    <a:pt x="-2588" y="12584"/>
                    <a:pt x="3650" y="1839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8" name="任意多边形: 形状 1189">
              <a:extLst>
                <a:ext uri="{FF2B5EF4-FFF2-40B4-BE49-F238E27FC236}">
                  <a16:creationId xmlns:a16="http://schemas.microsoft.com/office/drawing/2014/main" xmlns="" id="{F377686A-DEF2-47BD-A334-09C67B5859D3}"/>
                </a:ext>
              </a:extLst>
            </p:cNvPr>
            <p:cNvSpPr/>
            <p:nvPr/>
          </p:nvSpPr>
          <p:spPr>
            <a:xfrm>
              <a:off x="1625871" y="2866491"/>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29" name="任意多边形: 形状 1190">
              <a:extLst>
                <a:ext uri="{FF2B5EF4-FFF2-40B4-BE49-F238E27FC236}">
                  <a16:creationId xmlns:a16="http://schemas.microsoft.com/office/drawing/2014/main" xmlns="" id="{BF26395F-A323-4581-99E8-B6EE927FD8DA}"/>
                </a:ext>
              </a:extLst>
            </p:cNvPr>
            <p:cNvSpPr/>
            <p:nvPr/>
          </p:nvSpPr>
          <p:spPr>
            <a:xfrm>
              <a:off x="1544567" y="2820128"/>
              <a:ext cx="81364" cy="89122"/>
            </a:xfrm>
            <a:custGeom>
              <a:avLst/>
              <a:gdLst>
                <a:gd name="connsiteX0" fmla="*/ 8163 w 19255"/>
                <a:gd name="connsiteY0" fmla="*/ 1 h 21091"/>
                <a:gd name="connsiteX1" fmla="*/ 3861 w 19255"/>
                <a:gd name="connsiteY1" fmla="*/ 18393 h 21091"/>
                <a:gd name="connsiteX2" fmla="*/ 19241 w 19255"/>
                <a:gd name="connsiteY2" fmla="*/ 10972 h 21091"/>
                <a:gd name="connsiteX3" fmla="*/ 8163 w 19255"/>
                <a:gd name="connsiteY3" fmla="*/ 1 h 21091"/>
              </a:gdLst>
              <a:ahLst/>
              <a:cxnLst>
                <a:cxn ang="0">
                  <a:pos x="connsiteX0" y="connsiteY0"/>
                </a:cxn>
                <a:cxn ang="0">
                  <a:pos x="connsiteX1" y="connsiteY1"/>
                </a:cxn>
                <a:cxn ang="0">
                  <a:pos x="connsiteX2" y="connsiteY2"/>
                </a:cxn>
                <a:cxn ang="0">
                  <a:pos x="connsiteX3" y="connsiteY3"/>
                </a:cxn>
              </a:cxnLst>
              <a:rect l="l" t="t" r="r" b="b"/>
              <a:pathLst>
                <a:path w="19255" h="21091">
                  <a:moveTo>
                    <a:pt x="8163" y="1"/>
                  </a:moveTo>
                  <a:cubicBezTo>
                    <a:pt x="-979" y="1184"/>
                    <a:pt x="-2485" y="12693"/>
                    <a:pt x="3861" y="18393"/>
                  </a:cubicBezTo>
                  <a:cubicBezTo>
                    <a:pt x="10422" y="24309"/>
                    <a:pt x="19672" y="19899"/>
                    <a:pt x="19241" y="10972"/>
                  </a:cubicBezTo>
                  <a:cubicBezTo>
                    <a:pt x="19026" y="6347"/>
                    <a:pt x="15477" y="-106"/>
                    <a:pt x="8163"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0" name="任意多边形: 形状 1191">
              <a:extLst>
                <a:ext uri="{FF2B5EF4-FFF2-40B4-BE49-F238E27FC236}">
                  <a16:creationId xmlns:a16="http://schemas.microsoft.com/office/drawing/2014/main" xmlns="" id="{299183E5-A802-450E-BB6D-EBC93284BF64}"/>
                </a:ext>
              </a:extLst>
            </p:cNvPr>
            <p:cNvSpPr/>
            <p:nvPr/>
          </p:nvSpPr>
          <p:spPr>
            <a:xfrm>
              <a:off x="1849275" y="2797842"/>
              <a:ext cx="77658" cy="88729"/>
            </a:xfrm>
            <a:custGeom>
              <a:avLst/>
              <a:gdLst>
                <a:gd name="connsiteX0" fmla="*/ 18333 w 18378"/>
                <a:gd name="connsiteY0" fmla="*/ 10761 h 20998"/>
                <a:gd name="connsiteX1" fmla="*/ 7470 w 18378"/>
                <a:gd name="connsiteY1" fmla="*/ 5 h 20998"/>
                <a:gd name="connsiteX2" fmla="*/ 3920 w 18378"/>
                <a:gd name="connsiteY2" fmla="*/ 18397 h 20998"/>
                <a:gd name="connsiteX3" fmla="*/ 18333 w 18378"/>
                <a:gd name="connsiteY3" fmla="*/ 10761 h 20998"/>
              </a:gdLst>
              <a:ahLst/>
              <a:cxnLst>
                <a:cxn ang="0">
                  <a:pos x="connsiteX0" y="connsiteY0"/>
                </a:cxn>
                <a:cxn ang="0">
                  <a:pos x="connsiteX1" y="connsiteY1"/>
                </a:cxn>
                <a:cxn ang="0">
                  <a:pos x="connsiteX2" y="connsiteY2"/>
                </a:cxn>
                <a:cxn ang="0">
                  <a:pos x="connsiteX3" y="connsiteY3"/>
                </a:cxn>
              </a:cxnLst>
              <a:rect l="l" t="t" r="r" b="b"/>
              <a:pathLst>
                <a:path w="18378" h="20998">
                  <a:moveTo>
                    <a:pt x="18333" y="10761"/>
                  </a:moveTo>
                  <a:cubicBezTo>
                    <a:pt x="18010" y="6136"/>
                    <a:pt x="14353" y="-210"/>
                    <a:pt x="7470" y="5"/>
                  </a:cubicBezTo>
                  <a:cubicBezTo>
                    <a:pt x="-1242" y="1296"/>
                    <a:pt x="-2210" y="12804"/>
                    <a:pt x="3920" y="18397"/>
                  </a:cubicBezTo>
                  <a:cubicBezTo>
                    <a:pt x="10374" y="24205"/>
                    <a:pt x="19086" y="19688"/>
                    <a:pt x="18333" y="10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1" name="任意多边形: 形状 1192">
              <a:extLst>
                <a:ext uri="{FF2B5EF4-FFF2-40B4-BE49-F238E27FC236}">
                  <a16:creationId xmlns:a16="http://schemas.microsoft.com/office/drawing/2014/main" xmlns="" id="{1E5DDE4A-FB83-45DB-BC6B-6DA7B8394017}"/>
                </a:ext>
              </a:extLst>
            </p:cNvPr>
            <p:cNvSpPr/>
            <p:nvPr/>
          </p:nvSpPr>
          <p:spPr>
            <a:xfrm>
              <a:off x="2131798" y="2772391"/>
              <a:ext cx="71582" cy="88953"/>
            </a:xfrm>
            <a:custGeom>
              <a:avLst/>
              <a:gdLst>
                <a:gd name="connsiteX0" fmla="*/ 16867 w 16940"/>
                <a:gd name="connsiteY0" fmla="*/ 10761 h 21051"/>
                <a:gd name="connsiteX1" fmla="*/ 6542 w 16940"/>
                <a:gd name="connsiteY1" fmla="*/ 5 h 21051"/>
                <a:gd name="connsiteX2" fmla="*/ 4713 w 16940"/>
                <a:gd name="connsiteY2" fmla="*/ 19043 h 21051"/>
                <a:gd name="connsiteX3" fmla="*/ 16867 w 16940"/>
                <a:gd name="connsiteY3" fmla="*/ 10761 h 21051"/>
              </a:gdLst>
              <a:ahLst/>
              <a:cxnLst>
                <a:cxn ang="0">
                  <a:pos x="connsiteX0" y="connsiteY0"/>
                </a:cxn>
                <a:cxn ang="0">
                  <a:pos x="connsiteX1" y="connsiteY1"/>
                </a:cxn>
                <a:cxn ang="0">
                  <a:pos x="connsiteX2" y="connsiteY2"/>
                </a:cxn>
                <a:cxn ang="0">
                  <a:pos x="connsiteX3" y="connsiteY3"/>
                </a:cxn>
              </a:cxnLst>
              <a:rect l="l" t="t" r="r" b="b"/>
              <a:pathLst>
                <a:path w="16940" h="21051">
                  <a:moveTo>
                    <a:pt x="16867" y="10761"/>
                  </a:moveTo>
                  <a:cubicBezTo>
                    <a:pt x="16329" y="6136"/>
                    <a:pt x="12887" y="-210"/>
                    <a:pt x="6542" y="5"/>
                  </a:cubicBezTo>
                  <a:cubicBezTo>
                    <a:pt x="-1848" y="1404"/>
                    <a:pt x="-1848" y="13880"/>
                    <a:pt x="4713" y="19043"/>
                  </a:cubicBezTo>
                  <a:cubicBezTo>
                    <a:pt x="10844" y="23990"/>
                    <a:pt x="17727" y="19258"/>
                    <a:pt x="16867" y="10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2" name="任意多边形: 形状 1193">
              <a:extLst>
                <a:ext uri="{FF2B5EF4-FFF2-40B4-BE49-F238E27FC236}">
                  <a16:creationId xmlns:a16="http://schemas.microsoft.com/office/drawing/2014/main" xmlns="" id="{A9D671DB-726F-4B09-84ED-4C887876C971}"/>
                </a:ext>
              </a:extLst>
            </p:cNvPr>
            <p:cNvSpPr/>
            <p:nvPr/>
          </p:nvSpPr>
          <p:spPr>
            <a:xfrm>
              <a:off x="2387004" y="2746003"/>
              <a:ext cx="64791" cy="88450"/>
            </a:xfrm>
            <a:custGeom>
              <a:avLst/>
              <a:gdLst>
                <a:gd name="connsiteX0" fmla="*/ 5517 w 15333"/>
                <a:gd name="connsiteY0" fmla="*/ 12 h 20932"/>
                <a:gd name="connsiteX1" fmla="*/ 5302 w 15333"/>
                <a:gd name="connsiteY1" fmla="*/ 19587 h 20932"/>
                <a:gd name="connsiteX2" fmla="*/ 15197 w 15333"/>
                <a:gd name="connsiteY2" fmla="*/ 10660 h 20932"/>
                <a:gd name="connsiteX3" fmla="*/ 5517 w 15333"/>
                <a:gd name="connsiteY3" fmla="*/ 12 h 20932"/>
              </a:gdLst>
              <a:ahLst/>
              <a:cxnLst>
                <a:cxn ang="0">
                  <a:pos x="connsiteX0" y="connsiteY0"/>
                </a:cxn>
                <a:cxn ang="0">
                  <a:pos x="connsiteX1" y="connsiteY1"/>
                </a:cxn>
                <a:cxn ang="0">
                  <a:pos x="connsiteX2" y="connsiteY2"/>
                </a:cxn>
                <a:cxn ang="0">
                  <a:pos x="connsiteX3" y="connsiteY3"/>
                </a:cxn>
              </a:cxnLst>
              <a:rect l="l" t="t" r="r" b="b"/>
              <a:pathLst>
                <a:path w="15333" h="20932">
                  <a:moveTo>
                    <a:pt x="5517" y="12"/>
                  </a:moveTo>
                  <a:cubicBezTo>
                    <a:pt x="-2335" y="1518"/>
                    <a:pt x="-1259" y="14962"/>
                    <a:pt x="5302" y="19587"/>
                  </a:cubicBezTo>
                  <a:cubicBezTo>
                    <a:pt x="10787" y="23459"/>
                    <a:pt x="16273" y="18511"/>
                    <a:pt x="15197" y="10660"/>
                  </a:cubicBezTo>
                  <a:cubicBezTo>
                    <a:pt x="14552" y="6035"/>
                    <a:pt x="11110" y="-311"/>
                    <a:pt x="551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3" name="任意多边形: 形状 1194">
              <a:extLst>
                <a:ext uri="{FF2B5EF4-FFF2-40B4-BE49-F238E27FC236}">
                  <a16:creationId xmlns:a16="http://schemas.microsoft.com/office/drawing/2014/main" xmlns="" id="{4C58B1DF-1E8C-4501-82B9-71A2F22305FE}"/>
                </a:ext>
              </a:extLst>
            </p:cNvPr>
            <p:cNvSpPr/>
            <p:nvPr/>
          </p:nvSpPr>
          <p:spPr>
            <a:xfrm>
              <a:off x="2613940" y="2717822"/>
              <a:ext cx="58174" cy="87956"/>
            </a:xfrm>
            <a:custGeom>
              <a:avLst/>
              <a:gdLst>
                <a:gd name="connsiteX0" fmla="*/ 13549 w 13767"/>
                <a:gd name="connsiteY0" fmla="*/ 10552 h 20815"/>
                <a:gd name="connsiteX1" fmla="*/ 4514 w 13767"/>
                <a:gd name="connsiteY1" fmla="*/ 12 h 20815"/>
                <a:gd name="connsiteX2" fmla="*/ 5159 w 13767"/>
                <a:gd name="connsiteY2" fmla="*/ 19587 h 20815"/>
                <a:gd name="connsiteX3" fmla="*/ 13549 w 13767"/>
                <a:gd name="connsiteY3" fmla="*/ 10552 h 20815"/>
              </a:gdLst>
              <a:ahLst/>
              <a:cxnLst>
                <a:cxn ang="0">
                  <a:pos x="connsiteX0" y="connsiteY0"/>
                </a:cxn>
                <a:cxn ang="0">
                  <a:pos x="connsiteX1" y="connsiteY1"/>
                </a:cxn>
                <a:cxn ang="0">
                  <a:pos x="connsiteX2" y="connsiteY2"/>
                </a:cxn>
                <a:cxn ang="0">
                  <a:pos x="connsiteX3" y="connsiteY3"/>
                </a:cxn>
              </a:cxnLst>
              <a:rect l="l" t="t" r="r" b="b"/>
              <a:pathLst>
                <a:path w="13767" h="20815">
                  <a:moveTo>
                    <a:pt x="13549" y="10552"/>
                  </a:moveTo>
                  <a:cubicBezTo>
                    <a:pt x="12796" y="6035"/>
                    <a:pt x="9462" y="-311"/>
                    <a:pt x="4514" y="12"/>
                  </a:cubicBezTo>
                  <a:cubicBezTo>
                    <a:pt x="-2370" y="1518"/>
                    <a:pt x="-756" y="14962"/>
                    <a:pt x="5159" y="19587"/>
                  </a:cubicBezTo>
                  <a:cubicBezTo>
                    <a:pt x="10214" y="23244"/>
                    <a:pt x="14839" y="18296"/>
                    <a:pt x="13549" y="105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4" name="任意多边形: 形状 1195">
              <a:extLst>
                <a:ext uri="{FF2B5EF4-FFF2-40B4-BE49-F238E27FC236}">
                  <a16:creationId xmlns:a16="http://schemas.microsoft.com/office/drawing/2014/main" xmlns="" id="{309D4A22-F709-4D79-90CD-9A854B76F0E0}"/>
                </a:ext>
              </a:extLst>
            </p:cNvPr>
            <p:cNvSpPr/>
            <p:nvPr/>
          </p:nvSpPr>
          <p:spPr>
            <a:xfrm>
              <a:off x="2812019" y="2687829"/>
              <a:ext cx="51907" cy="88366"/>
            </a:xfrm>
            <a:custGeom>
              <a:avLst/>
              <a:gdLst>
                <a:gd name="connsiteX0" fmla="*/ 3565 w 12284"/>
                <a:gd name="connsiteY0" fmla="*/ 12 h 20912"/>
                <a:gd name="connsiteX1" fmla="*/ 5716 w 12284"/>
                <a:gd name="connsiteY1" fmla="*/ 20017 h 20912"/>
                <a:gd name="connsiteX2" fmla="*/ 11954 w 12284"/>
                <a:gd name="connsiteY2" fmla="*/ 10552 h 20912"/>
                <a:gd name="connsiteX3" fmla="*/ 3565 w 12284"/>
                <a:gd name="connsiteY3" fmla="*/ 12 h 20912"/>
              </a:gdLst>
              <a:ahLst/>
              <a:cxnLst>
                <a:cxn ang="0">
                  <a:pos x="connsiteX0" y="connsiteY0"/>
                </a:cxn>
                <a:cxn ang="0">
                  <a:pos x="connsiteX1" y="connsiteY1"/>
                </a:cxn>
                <a:cxn ang="0">
                  <a:pos x="connsiteX2" y="connsiteY2"/>
                </a:cxn>
                <a:cxn ang="0">
                  <a:pos x="connsiteX3" y="connsiteY3"/>
                </a:cxn>
              </a:cxnLst>
              <a:rect l="l" t="t" r="r" b="b"/>
              <a:pathLst>
                <a:path w="12284" h="20912">
                  <a:moveTo>
                    <a:pt x="3565" y="12"/>
                  </a:moveTo>
                  <a:cubicBezTo>
                    <a:pt x="-2566" y="1625"/>
                    <a:pt x="-92" y="16145"/>
                    <a:pt x="5716" y="20017"/>
                  </a:cubicBezTo>
                  <a:cubicBezTo>
                    <a:pt x="10126" y="23029"/>
                    <a:pt x="13352" y="18081"/>
                    <a:pt x="11954" y="10552"/>
                  </a:cubicBezTo>
                  <a:cubicBezTo>
                    <a:pt x="10986" y="5928"/>
                    <a:pt x="7867" y="-311"/>
                    <a:pt x="3565"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5" name="任意多边形: 形状 1196">
              <a:extLst>
                <a:ext uri="{FF2B5EF4-FFF2-40B4-BE49-F238E27FC236}">
                  <a16:creationId xmlns:a16="http://schemas.microsoft.com/office/drawing/2014/main" xmlns="" id="{0DD0E013-5F18-4B2D-8251-93090FAFA257}"/>
                </a:ext>
              </a:extLst>
            </p:cNvPr>
            <p:cNvSpPr/>
            <p:nvPr/>
          </p:nvSpPr>
          <p:spPr>
            <a:xfrm>
              <a:off x="2979771" y="2657375"/>
              <a:ext cx="45704" cy="87457"/>
            </a:xfrm>
            <a:custGeom>
              <a:avLst/>
              <a:gdLst>
                <a:gd name="connsiteX0" fmla="*/ 6135 w 10816"/>
                <a:gd name="connsiteY0" fmla="*/ 20232 h 20697"/>
                <a:gd name="connsiteX1" fmla="*/ 10330 w 10816"/>
                <a:gd name="connsiteY1" fmla="*/ 10445 h 20697"/>
                <a:gd name="connsiteX2" fmla="*/ 2801 w 10816"/>
                <a:gd name="connsiteY2" fmla="*/ 12 h 20697"/>
                <a:gd name="connsiteX3" fmla="*/ 6135 w 10816"/>
                <a:gd name="connsiteY3" fmla="*/ 20232 h 20697"/>
              </a:gdLst>
              <a:ahLst/>
              <a:cxnLst>
                <a:cxn ang="0">
                  <a:pos x="connsiteX0" y="connsiteY0"/>
                </a:cxn>
                <a:cxn ang="0">
                  <a:pos x="connsiteX1" y="connsiteY1"/>
                </a:cxn>
                <a:cxn ang="0">
                  <a:pos x="connsiteX2" y="connsiteY2"/>
                </a:cxn>
                <a:cxn ang="0">
                  <a:pos x="connsiteX3" y="connsiteY3"/>
                </a:cxn>
              </a:cxnLst>
              <a:rect l="l" t="t" r="r" b="b"/>
              <a:pathLst>
                <a:path w="10816" h="20697">
                  <a:moveTo>
                    <a:pt x="6135" y="20232"/>
                  </a:moveTo>
                  <a:cubicBezTo>
                    <a:pt x="9684" y="22276"/>
                    <a:pt x="11836" y="17328"/>
                    <a:pt x="10330" y="10445"/>
                  </a:cubicBezTo>
                  <a:cubicBezTo>
                    <a:pt x="9362" y="5928"/>
                    <a:pt x="6350" y="-311"/>
                    <a:pt x="2801" y="12"/>
                  </a:cubicBezTo>
                  <a:cubicBezTo>
                    <a:pt x="-2792" y="1733"/>
                    <a:pt x="865" y="17113"/>
                    <a:pt x="6135" y="202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6" name="任意多边形: 形状 1197">
              <a:extLst>
                <a:ext uri="{FF2B5EF4-FFF2-40B4-BE49-F238E27FC236}">
                  <a16:creationId xmlns:a16="http://schemas.microsoft.com/office/drawing/2014/main" xmlns="" id="{645157B4-C94C-41A4-8E41-1C3FCC840EA1}"/>
                </a:ext>
              </a:extLst>
            </p:cNvPr>
            <p:cNvSpPr/>
            <p:nvPr/>
          </p:nvSpPr>
          <p:spPr>
            <a:xfrm>
              <a:off x="3117479" y="2625560"/>
              <a:ext cx="39695" cy="87457"/>
            </a:xfrm>
            <a:custGeom>
              <a:avLst/>
              <a:gdLst>
                <a:gd name="connsiteX0" fmla="*/ 8717 w 9394"/>
                <a:gd name="connsiteY0" fmla="*/ 10445 h 20697"/>
                <a:gd name="connsiteX1" fmla="*/ 8717 w 9394"/>
                <a:gd name="connsiteY1" fmla="*/ 10445 h 20697"/>
                <a:gd name="connsiteX2" fmla="*/ 1941 w 9394"/>
                <a:gd name="connsiteY2" fmla="*/ 12 h 20697"/>
                <a:gd name="connsiteX3" fmla="*/ 5921 w 9394"/>
                <a:gd name="connsiteY3" fmla="*/ 20232 h 20697"/>
                <a:gd name="connsiteX4" fmla="*/ 8717 w 9394"/>
                <a:gd name="connsiteY4" fmla="*/ 10445 h 20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94" h="20697">
                  <a:moveTo>
                    <a:pt x="8717" y="10445"/>
                  </a:moveTo>
                  <a:lnTo>
                    <a:pt x="8717" y="10445"/>
                  </a:lnTo>
                  <a:cubicBezTo>
                    <a:pt x="7641" y="5928"/>
                    <a:pt x="4845" y="-311"/>
                    <a:pt x="1941" y="12"/>
                  </a:cubicBezTo>
                  <a:cubicBezTo>
                    <a:pt x="-2469" y="1840"/>
                    <a:pt x="1403" y="17221"/>
                    <a:pt x="5921" y="20232"/>
                  </a:cubicBezTo>
                  <a:cubicBezTo>
                    <a:pt x="8932" y="22276"/>
                    <a:pt x="10330" y="17328"/>
                    <a:pt x="8717" y="104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7" name="任意多边形: 形状 1198">
              <a:extLst>
                <a:ext uri="{FF2B5EF4-FFF2-40B4-BE49-F238E27FC236}">
                  <a16:creationId xmlns:a16="http://schemas.microsoft.com/office/drawing/2014/main" xmlns="" id="{CFA72A90-B58F-4BE2-AD46-FA4DBBE827E9}"/>
                </a:ext>
              </a:extLst>
            </p:cNvPr>
            <p:cNvSpPr/>
            <p:nvPr/>
          </p:nvSpPr>
          <p:spPr>
            <a:xfrm>
              <a:off x="3224750" y="2593294"/>
              <a:ext cx="33513" cy="87284"/>
            </a:xfrm>
            <a:custGeom>
              <a:avLst/>
              <a:gdLst>
                <a:gd name="connsiteX0" fmla="*/ 1078 w 7931"/>
                <a:gd name="connsiteY0" fmla="*/ 12 h 20656"/>
                <a:gd name="connsiteX1" fmla="*/ 5918 w 7931"/>
                <a:gd name="connsiteY1" fmla="*/ 20448 h 20656"/>
                <a:gd name="connsiteX2" fmla="*/ 6993 w 7931"/>
                <a:gd name="connsiteY2" fmla="*/ 10337 h 20656"/>
                <a:gd name="connsiteX3" fmla="*/ 1078 w 7931"/>
                <a:gd name="connsiteY3" fmla="*/ 12 h 20656"/>
              </a:gdLst>
              <a:ahLst/>
              <a:cxnLst>
                <a:cxn ang="0">
                  <a:pos x="connsiteX0" y="connsiteY0"/>
                </a:cxn>
                <a:cxn ang="0">
                  <a:pos x="connsiteX1" y="connsiteY1"/>
                </a:cxn>
                <a:cxn ang="0">
                  <a:pos x="connsiteX2" y="connsiteY2"/>
                </a:cxn>
                <a:cxn ang="0">
                  <a:pos x="connsiteX3" y="connsiteY3"/>
                </a:cxn>
              </a:cxnLst>
              <a:rect l="l" t="t" r="r" b="b"/>
              <a:pathLst>
                <a:path w="7931" h="20656">
                  <a:moveTo>
                    <a:pt x="1078" y="12"/>
                  </a:moveTo>
                  <a:cubicBezTo>
                    <a:pt x="-2149" y="1948"/>
                    <a:pt x="2583" y="18512"/>
                    <a:pt x="5918" y="20448"/>
                  </a:cubicBezTo>
                  <a:cubicBezTo>
                    <a:pt x="8069" y="21738"/>
                    <a:pt x="8606" y="16898"/>
                    <a:pt x="6993" y="10337"/>
                  </a:cubicBezTo>
                  <a:cubicBezTo>
                    <a:pt x="5810" y="5928"/>
                    <a:pt x="3229" y="-311"/>
                    <a:pt x="1078"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8" name="任意多边形: 形状 1199">
              <a:extLst>
                <a:ext uri="{FF2B5EF4-FFF2-40B4-BE49-F238E27FC236}">
                  <a16:creationId xmlns:a16="http://schemas.microsoft.com/office/drawing/2014/main" xmlns="" id="{01D4DC43-9DC6-4525-8DD1-0BE34C91020E}"/>
                </a:ext>
              </a:extLst>
            </p:cNvPr>
            <p:cNvSpPr/>
            <p:nvPr/>
          </p:nvSpPr>
          <p:spPr>
            <a:xfrm>
              <a:off x="3298728" y="2561441"/>
              <a:ext cx="29296" cy="87140"/>
            </a:xfrm>
            <a:custGeom>
              <a:avLst/>
              <a:gdLst>
                <a:gd name="connsiteX0" fmla="*/ 565 w 6933"/>
                <a:gd name="connsiteY0" fmla="*/ 21 h 20622"/>
                <a:gd name="connsiteX1" fmla="*/ 6050 w 6933"/>
                <a:gd name="connsiteY1" fmla="*/ 20564 h 20622"/>
                <a:gd name="connsiteX2" fmla="*/ 5512 w 6933"/>
                <a:gd name="connsiteY2" fmla="*/ 10346 h 20622"/>
                <a:gd name="connsiteX3" fmla="*/ 565 w 6933"/>
                <a:gd name="connsiteY3" fmla="*/ 21 h 20622"/>
              </a:gdLst>
              <a:ahLst/>
              <a:cxnLst>
                <a:cxn ang="0">
                  <a:pos x="connsiteX0" y="connsiteY0"/>
                </a:cxn>
                <a:cxn ang="0">
                  <a:pos x="connsiteX1" y="connsiteY1"/>
                </a:cxn>
                <a:cxn ang="0">
                  <a:pos x="connsiteX2" y="connsiteY2"/>
                </a:cxn>
                <a:cxn ang="0">
                  <a:pos x="connsiteX3" y="connsiteY3"/>
                </a:cxn>
              </a:cxnLst>
              <a:rect l="l" t="t" r="r" b="b"/>
              <a:pathLst>
                <a:path w="6933" h="20622">
                  <a:moveTo>
                    <a:pt x="565" y="21"/>
                  </a:moveTo>
                  <a:cubicBezTo>
                    <a:pt x="-1802" y="2280"/>
                    <a:pt x="3899" y="19596"/>
                    <a:pt x="6050" y="20564"/>
                  </a:cubicBezTo>
                  <a:cubicBezTo>
                    <a:pt x="7448" y="21210"/>
                    <a:pt x="7125" y="16370"/>
                    <a:pt x="5512" y="10346"/>
                  </a:cubicBezTo>
                  <a:cubicBezTo>
                    <a:pt x="4329" y="5829"/>
                    <a:pt x="2070" y="-409"/>
                    <a:pt x="565"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9" name="任意多边形: 形状 1200">
              <a:extLst>
                <a:ext uri="{FF2B5EF4-FFF2-40B4-BE49-F238E27FC236}">
                  <a16:creationId xmlns:a16="http://schemas.microsoft.com/office/drawing/2014/main" xmlns="" id="{7A119375-C0E0-489F-A299-EA7A1F9C3AFC}"/>
                </a:ext>
              </a:extLst>
            </p:cNvPr>
            <p:cNvSpPr/>
            <p:nvPr/>
          </p:nvSpPr>
          <p:spPr>
            <a:xfrm>
              <a:off x="3340794" y="2528807"/>
              <a:ext cx="25814" cy="86807"/>
            </a:xfrm>
            <a:custGeom>
              <a:avLst/>
              <a:gdLst>
                <a:gd name="connsiteX0" fmla="*/ 4054 w 6109"/>
                <a:gd name="connsiteY0" fmla="*/ 10325 h 20543"/>
                <a:gd name="connsiteX1" fmla="*/ 290 w 6109"/>
                <a:gd name="connsiteY1" fmla="*/ 0 h 20543"/>
                <a:gd name="connsiteX2" fmla="*/ 75 w 6109"/>
                <a:gd name="connsiteY2" fmla="*/ 0 h 20543"/>
                <a:gd name="connsiteX3" fmla="*/ 5990 w 6109"/>
                <a:gd name="connsiteY3" fmla="*/ 20543 h 20543"/>
                <a:gd name="connsiteX4" fmla="*/ 4054 w 6109"/>
                <a:gd name="connsiteY4" fmla="*/ 10325 h 20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9" h="20543">
                  <a:moveTo>
                    <a:pt x="4054" y="10325"/>
                  </a:moveTo>
                  <a:cubicBezTo>
                    <a:pt x="3194" y="7314"/>
                    <a:pt x="1258" y="1183"/>
                    <a:pt x="290" y="0"/>
                  </a:cubicBezTo>
                  <a:cubicBezTo>
                    <a:pt x="182" y="0"/>
                    <a:pt x="182" y="0"/>
                    <a:pt x="75" y="0"/>
                  </a:cubicBezTo>
                  <a:cubicBezTo>
                    <a:pt x="-678" y="1936"/>
                    <a:pt x="4484" y="19790"/>
                    <a:pt x="5990" y="20543"/>
                  </a:cubicBezTo>
                  <a:cubicBezTo>
                    <a:pt x="6528" y="20220"/>
                    <a:pt x="5130" y="14305"/>
                    <a:pt x="4054"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0" name="任意多边形: 形状 1201">
              <a:extLst>
                <a:ext uri="{FF2B5EF4-FFF2-40B4-BE49-F238E27FC236}">
                  <a16:creationId xmlns:a16="http://schemas.microsoft.com/office/drawing/2014/main" xmlns="" id="{32681D98-207C-49D0-8287-4F61A5D6C5B5}"/>
                </a:ext>
              </a:extLst>
            </p:cNvPr>
            <p:cNvSpPr/>
            <p:nvPr/>
          </p:nvSpPr>
          <p:spPr>
            <a:xfrm>
              <a:off x="3347927" y="2497448"/>
              <a:ext cx="24994" cy="85894"/>
            </a:xfrm>
            <a:custGeom>
              <a:avLst/>
              <a:gdLst>
                <a:gd name="connsiteX0" fmla="*/ 0 w 5915"/>
                <a:gd name="connsiteY0" fmla="*/ 0 h 20327"/>
                <a:gd name="connsiteX1" fmla="*/ 5915 w 5915"/>
                <a:gd name="connsiteY1" fmla="*/ 20328 h 20327"/>
                <a:gd name="connsiteX2" fmla="*/ 0 w 5915"/>
                <a:gd name="connsiteY2" fmla="*/ 0 h 20327"/>
              </a:gdLst>
              <a:ahLst/>
              <a:cxnLst>
                <a:cxn ang="0">
                  <a:pos x="connsiteX0" y="connsiteY0"/>
                </a:cxn>
                <a:cxn ang="0">
                  <a:pos x="connsiteX1" y="connsiteY1"/>
                </a:cxn>
                <a:cxn ang="0">
                  <a:pos x="connsiteX2" y="connsiteY2"/>
                </a:cxn>
              </a:cxnLst>
              <a:rect l="l" t="t" r="r" b="b"/>
              <a:pathLst>
                <a:path w="5915" h="20327">
                  <a:moveTo>
                    <a:pt x="0" y="0"/>
                  </a:moveTo>
                  <a:lnTo>
                    <a:pt x="5915" y="20328"/>
                  </a:lnTo>
                  <a:cubicBezTo>
                    <a:pt x="4840" y="16671"/>
                    <a:pt x="645" y="2151"/>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1" name="任意多边形: 形状 1207">
              <a:extLst>
                <a:ext uri="{FF2B5EF4-FFF2-40B4-BE49-F238E27FC236}">
                  <a16:creationId xmlns:a16="http://schemas.microsoft.com/office/drawing/2014/main" xmlns="" id="{F80E415F-7F23-4503-914C-9F48F37AF908}"/>
                </a:ext>
              </a:extLst>
            </p:cNvPr>
            <p:cNvSpPr/>
            <p:nvPr/>
          </p:nvSpPr>
          <p:spPr>
            <a:xfrm>
              <a:off x="2530928" y="2932368"/>
              <a:ext cx="61487" cy="90217"/>
            </a:xfrm>
            <a:custGeom>
              <a:avLst/>
              <a:gdLst>
                <a:gd name="connsiteX0" fmla="*/ 14480 w 14551"/>
                <a:gd name="connsiteY0" fmla="*/ 10868 h 21350"/>
                <a:gd name="connsiteX1" fmla="*/ 5445 w 14551"/>
                <a:gd name="connsiteY1" fmla="*/ 5 h 21350"/>
                <a:gd name="connsiteX2" fmla="*/ 4800 w 14551"/>
                <a:gd name="connsiteY2" fmla="*/ 19903 h 21350"/>
                <a:gd name="connsiteX3" fmla="*/ 14480 w 14551"/>
                <a:gd name="connsiteY3" fmla="*/ 10868 h 21350"/>
              </a:gdLst>
              <a:ahLst/>
              <a:cxnLst>
                <a:cxn ang="0">
                  <a:pos x="connsiteX0" y="connsiteY0"/>
                </a:cxn>
                <a:cxn ang="0">
                  <a:pos x="connsiteX1" y="connsiteY1"/>
                </a:cxn>
                <a:cxn ang="0">
                  <a:pos x="connsiteX2" y="connsiteY2"/>
                </a:cxn>
                <a:cxn ang="0">
                  <a:pos x="connsiteX3" y="connsiteY3"/>
                </a:cxn>
              </a:cxnLst>
              <a:rect l="l" t="t" r="r" b="b"/>
              <a:pathLst>
                <a:path w="14551" h="21350">
                  <a:moveTo>
                    <a:pt x="14480" y="10868"/>
                  </a:moveTo>
                  <a:cubicBezTo>
                    <a:pt x="14050" y="6243"/>
                    <a:pt x="10930" y="-210"/>
                    <a:pt x="5445" y="5"/>
                  </a:cubicBezTo>
                  <a:cubicBezTo>
                    <a:pt x="-2084" y="1511"/>
                    <a:pt x="-1331" y="15278"/>
                    <a:pt x="4800" y="19903"/>
                  </a:cubicBezTo>
                  <a:cubicBezTo>
                    <a:pt x="9962" y="23990"/>
                    <a:pt x="15233" y="18935"/>
                    <a:pt x="14480"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2" name="任意多边形: 形状 1208">
              <a:extLst>
                <a:ext uri="{FF2B5EF4-FFF2-40B4-BE49-F238E27FC236}">
                  <a16:creationId xmlns:a16="http://schemas.microsoft.com/office/drawing/2014/main" xmlns="" id="{085FEAE6-4F50-4D1F-9D0A-35776FD7429E}"/>
                </a:ext>
              </a:extLst>
            </p:cNvPr>
            <p:cNvSpPr/>
            <p:nvPr/>
          </p:nvSpPr>
          <p:spPr>
            <a:xfrm>
              <a:off x="2748014" y="2903254"/>
              <a:ext cx="54629" cy="89743"/>
            </a:xfrm>
            <a:custGeom>
              <a:avLst/>
              <a:gdLst>
                <a:gd name="connsiteX0" fmla="*/ 12796 w 12928"/>
                <a:gd name="connsiteY0" fmla="*/ 10767 h 21238"/>
                <a:gd name="connsiteX1" fmla="*/ 12796 w 12928"/>
                <a:gd name="connsiteY1" fmla="*/ 10767 h 21238"/>
                <a:gd name="connsiteX2" fmla="*/ 4515 w 12928"/>
                <a:gd name="connsiteY2" fmla="*/ 12 h 21238"/>
                <a:gd name="connsiteX3" fmla="*/ 4622 w 12928"/>
                <a:gd name="connsiteY3" fmla="*/ 19909 h 21238"/>
                <a:gd name="connsiteX4" fmla="*/ 12796 w 12928"/>
                <a:gd name="connsiteY4" fmla="*/ 10767 h 21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8" h="21238">
                  <a:moveTo>
                    <a:pt x="12796" y="10767"/>
                  </a:moveTo>
                  <a:lnTo>
                    <a:pt x="12796" y="10767"/>
                  </a:lnTo>
                  <a:cubicBezTo>
                    <a:pt x="12259" y="6142"/>
                    <a:pt x="9247" y="-311"/>
                    <a:pt x="4515" y="12"/>
                  </a:cubicBezTo>
                  <a:cubicBezTo>
                    <a:pt x="-2046" y="1625"/>
                    <a:pt x="-971" y="15285"/>
                    <a:pt x="4622" y="19909"/>
                  </a:cubicBezTo>
                  <a:cubicBezTo>
                    <a:pt x="9247" y="23781"/>
                    <a:pt x="13764" y="18726"/>
                    <a:pt x="12796"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3" name="任意多边形: 形状 1209">
              <a:extLst>
                <a:ext uri="{FF2B5EF4-FFF2-40B4-BE49-F238E27FC236}">
                  <a16:creationId xmlns:a16="http://schemas.microsoft.com/office/drawing/2014/main" xmlns="" id="{12C18F50-DF75-44F6-BDC3-D85251A8483E}"/>
                </a:ext>
              </a:extLst>
            </p:cNvPr>
            <p:cNvSpPr/>
            <p:nvPr/>
          </p:nvSpPr>
          <p:spPr>
            <a:xfrm>
              <a:off x="2936167" y="2872348"/>
              <a:ext cx="47234" cy="89900"/>
            </a:xfrm>
            <a:custGeom>
              <a:avLst/>
              <a:gdLst>
                <a:gd name="connsiteX0" fmla="*/ 10969 w 11178"/>
                <a:gd name="connsiteY0" fmla="*/ 10767 h 21275"/>
                <a:gd name="connsiteX1" fmla="*/ 3547 w 11178"/>
                <a:gd name="connsiteY1" fmla="*/ 12 h 21275"/>
                <a:gd name="connsiteX2" fmla="*/ 4946 w 11178"/>
                <a:gd name="connsiteY2" fmla="*/ 20340 h 21275"/>
                <a:gd name="connsiteX3" fmla="*/ 10969 w 11178"/>
                <a:gd name="connsiteY3" fmla="*/ 10767 h 21275"/>
              </a:gdLst>
              <a:ahLst/>
              <a:cxnLst>
                <a:cxn ang="0">
                  <a:pos x="connsiteX0" y="connsiteY0"/>
                </a:cxn>
                <a:cxn ang="0">
                  <a:pos x="connsiteX1" y="connsiteY1"/>
                </a:cxn>
                <a:cxn ang="0">
                  <a:pos x="connsiteX2" y="connsiteY2"/>
                </a:cxn>
                <a:cxn ang="0">
                  <a:pos x="connsiteX3" y="connsiteY3"/>
                </a:cxn>
              </a:cxnLst>
              <a:rect l="l" t="t" r="r" b="b"/>
              <a:pathLst>
                <a:path w="11178" h="21275">
                  <a:moveTo>
                    <a:pt x="10969" y="10767"/>
                  </a:moveTo>
                  <a:cubicBezTo>
                    <a:pt x="10324" y="6142"/>
                    <a:pt x="7527" y="-311"/>
                    <a:pt x="3547" y="12"/>
                  </a:cubicBezTo>
                  <a:cubicBezTo>
                    <a:pt x="-2260" y="1733"/>
                    <a:pt x="-325" y="16468"/>
                    <a:pt x="4946" y="20340"/>
                  </a:cubicBezTo>
                  <a:cubicBezTo>
                    <a:pt x="8818" y="23459"/>
                    <a:pt x="12044" y="18404"/>
                    <a:pt x="10969"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4" name="任意多边形: 形状 1210">
              <a:extLst>
                <a:ext uri="{FF2B5EF4-FFF2-40B4-BE49-F238E27FC236}">
                  <a16:creationId xmlns:a16="http://schemas.microsoft.com/office/drawing/2014/main" xmlns="" id="{9DCC6AC4-BE60-41C3-AD67-C4F0F2123E14}"/>
                </a:ext>
              </a:extLst>
            </p:cNvPr>
            <p:cNvSpPr/>
            <p:nvPr/>
          </p:nvSpPr>
          <p:spPr>
            <a:xfrm>
              <a:off x="3092768" y="2840990"/>
              <a:ext cx="41119" cy="89422"/>
            </a:xfrm>
            <a:custGeom>
              <a:avLst/>
              <a:gdLst>
                <a:gd name="connsiteX0" fmla="*/ 9402 w 9731"/>
                <a:gd name="connsiteY0" fmla="*/ 10660 h 21162"/>
                <a:gd name="connsiteX1" fmla="*/ 2734 w 9731"/>
                <a:gd name="connsiteY1" fmla="*/ 12 h 21162"/>
                <a:gd name="connsiteX2" fmla="*/ 5208 w 9731"/>
                <a:gd name="connsiteY2" fmla="*/ 20662 h 21162"/>
                <a:gd name="connsiteX3" fmla="*/ 9402 w 9731"/>
                <a:gd name="connsiteY3" fmla="*/ 10660 h 21162"/>
              </a:gdLst>
              <a:ahLst/>
              <a:cxnLst>
                <a:cxn ang="0">
                  <a:pos x="connsiteX0" y="connsiteY0"/>
                </a:cxn>
                <a:cxn ang="0">
                  <a:pos x="connsiteX1" y="connsiteY1"/>
                </a:cxn>
                <a:cxn ang="0">
                  <a:pos x="connsiteX2" y="connsiteY2"/>
                </a:cxn>
                <a:cxn ang="0">
                  <a:pos x="connsiteX3" y="connsiteY3"/>
                </a:cxn>
              </a:cxnLst>
              <a:rect l="l" t="t" r="r" b="b"/>
              <a:pathLst>
                <a:path w="9731" h="21162">
                  <a:moveTo>
                    <a:pt x="9402" y="10660"/>
                  </a:moveTo>
                  <a:cubicBezTo>
                    <a:pt x="8649" y="6035"/>
                    <a:pt x="6068" y="-311"/>
                    <a:pt x="2734" y="12"/>
                  </a:cubicBezTo>
                  <a:cubicBezTo>
                    <a:pt x="-2429" y="1948"/>
                    <a:pt x="475" y="17543"/>
                    <a:pt x="5208" y="20662"/>
                  </a:cubicBezTo>
                  <a:cubicBezTo>
                    <a:pt x="8434" y="22814"/>
                    <a:pt x="10585" y="17758"/>
                    <a:pt x="9402" y="10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5" name="任意多边形: 形状 1211">
              <a:extLst>
                <a:ext uri="{FF2B5EF4-FFF2-40B4-BE49-F238E27FC236}">
                  <a16:creationId xmlns:a16="http://schemas.microsoft.com/office/drawing/2014/main" xmlns="" id="{F8D86DB9-91FB-42E8-BC82-6F5A0D361955}"/>
                </a:ext>
              </a:extLst>
            </p:cNvPr>
            <p:cNvSpPr/>
            <p:nvPr/>
          </p:nvSpPr>
          <p:spPr>
            <a:xfrm>
              <a:off x="3218763" y="2808723"/>
              <a:ext cx="34405" cy="89422"/>
            </a:xfrm>
            <a:custGeom>
              <a:avLst/>
              <a:gdLst>
                <a:gd name="connsiteX0" fmla="*/ 7657 w 8142"/>
                <a:gd name="connsiteY0" fmla="*/ 10660 h 21162"/>
                <a:gd name="connsiteX1" fmla="*/ 1849 w 8142"/>
                <a:gd name="connsiteY1" fmla="*/ 12 h 21162"/>
                <a:gd name="connsiteX2" fmla="*/ 4860 w 8142"/>
                <a:gd name="connsiteY2" fmla="*/ 20662 h 21162"/>
                <a:gd name="connsiteX3" fmla="*/ 7657 w 8142"/>
                <a:gd name="connsiteY3" fmla="*/ 10660 h 21162"/>
              </a:gdLst>
              <a:ahLst/>
              <a:cxnLst>
                <a:cxn ang="0">
                  <a:pos x="connsiteX0" y="connsiteY0"/>
                </a:cxn>
                <a:cxn ang="0">
                  <a:pos x="connsiteX1" y="connsiteY1"/>
                </a:cxn>
                <a:cxn ang="0">
                  <a:pos x="connsiteX2" y="connsiteY2"/>
                </a:cxn>
                <a:cxn ang="0">
                  <a:pos x="connsiteX3" y="connsiteY3"/>
                </a:cxn>
              </a:cxnLst>
              <a:rect l="l" t="t" r="r" b="b"/>
              <a:pathLst>
                <a:path w="8142" h="21162">
                  <a:moveTo>
                    <a:pt x="7657" y="10660"/>
                  </a:moveTo>
                  <a:cubicBezTo>
                    <a:pt x="6796" y="6035"/>
                    <a:pt x="4430" y="-311"/>
                    <a:pt x="1849" y="12"/>
                  </a:cubicBezTo>
                  <a:cubicBezTo>
                    <a:pt x="-2131" y="1948"/>
                    <a:pt x="988" y="17543"/>
                    <a:pt x="4860" y="20662"/>
                  </a:cubicBezTo>
                  <a:cubicBezTo>
                    <a:pt x="7549" y="22814"/>
                    <a:pt x="8947" y="17758"/>
                    <a:pt x="7657" y="10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6" name="任意多边形: 形状 1212">
              <a:extLst>
                <a:ext uri="{FF2B5EF4-FFF2-40B4-BE49-F238E27FC236}">
                  <a16:creationId xmlns:a16="http://schemas.microsoft.com/office/drawing/2014/main" xmlns="" id="{EEA40EC2-C6E8-4287-88E2-EF9D488A85AE}"/>
                </a:ext>
              </a:extLst>
            </p:cNvPr>
            <p:cNvSpPr/>
            <p:nvPr/>
          </p:nvSpPr>
          <p:spPr>
            <a:xfrm>
              <a:off x="3313374" y="2775962"/>
              <a:ext cx="27547" cy="89126"/>
            </a:xfrm>
            <a:custGeom>
              <a:avLst/>
              <a:gdLst>
                <a:gd name="connsiteX0" fmla="*/ 970 w 6519"/>
                <a:gd name="connsiteY0" fmla="*/ 21 h 21092"/>
                <a:gd name="connsiteX1" fmla="*/ 4735 w 6519"/>
                <a:gd name="connsiteY1" fmla="*/ 20887 h 21092"/>
                <a:gd name="connsiteX2" fmla="*/ 5810 w 6519"/>
                <a:gd name="connsiteY2" fmla="*/ 10561 h 21092"/>
                <a:gd name="connsiteX3" fmla="*/ 970 w 6519"/>
                <a:gd name="connsiteY3" fmla="*/ 21 h 21092"/>
              </a:gdLst>
              <a:ahLst/>
              <a:cxnLst>
                <a:cxn ang="0">
                  <a:pos x="connsiteX0" y="connsiteY0"/>
                </a:cxn>
                <a:cxn ang="0">
                  <a:pos x="connsiteX1" y="connsiteY1"/>
                </a:cxn>
                <a:cxn ang="0">
                  <a:pos x="connsiteX2" y="connsiteY2"/>
                </a:cxn>
                <a:cxn ang="0">
                  <a:pos x="connsiteX3" y="connsiteY3"/>
                </a:cxn>
              </a:cxnLst>
              <a:rect l="l" t="t" r="r" b="b"/>
              <a:pathLst>
                <a:path w="6519" h="21092">
                  <a:moveTo>
                    <a:pt x="970" y="21"/>
                  </a:moveTo>
                  <a:cubicBezTo>
                    <a:pt x="-1826" y="1957"/>
                    <a:pt x="2046" y="18843"/>
                    <a:pt x="4735" y="20887"/>
                  </a:cubicBezTo>
                  <a:cubicBezTo>
                    <a:pt x="6563" y="22177"/>
                    <a:pt x="7101" y="17230"/>
                    <a:pt x="5810" y="10561"/>
                  </a:cubicBezTo>
                  <a:cubicBezTo>
                    <a:pt x="4950" y="5936"/>
                    <a:pt x="2906" y="-409"/>
                    <a:pt x="970"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7" name="任意多边形: 形状 1213">
              <a:extLst>
                <a:ext uri="{FF2B5EF4-FFF2-40B4-BE49-F238E27FC236}">
                  <a16:creationId xmlns:a16="http://schemas.microsoft.com/office/drawing/2014/main" xmlns="" id="{20B63F36-4960-4270-BBBB-1C29E8F205AF}"/>
                </a:ext>
              </a:extLst>
            </p:cNvPr>
            <p:cNvSpPr/>
            <p:nvPr/>
          </p:nvSpPr>
          <p:spPr>
            <a:xfrm>
              <a:off x="3374476" y="2743239"/>
              <a:ext cx="22801" cy="88949"/>
            </a:xfrm>
            <a:custGeom>
              <a:avLst/>
              <a:gdLst>
                <a:gd name="connsiteX0" fmla="*/ 4257 w 5396"/>
                <a:gd name="connsiteY0" fmla="*/ 10561 h 21050"/>
                <a:gd name="connsiteX1" fmla="*/ 385 w 5396"/>
                <a:gd name="connsiteY1" fmla="*/ 21 h 21050"/>
                <a:gd name="connsiteX2" fmla="*/ 4794 w 5396"/>
                <a:gd name="connsiteY2" fmla="*/ 20994 h 21050"/>
                <a:gd name="connsiteX3" fmla="*/ 4257 w 5396"/>
                <a:gd name="connsiteY3" fmla="*/ 10561 h 21050"/>
              </a:gdLst>
              <a:ahLst/>
              <a:cxnLst>
                <a:cxn ang="0">
                  <a:pos x="connsiteX0" y="connsiteY0"/>
                </a:cxn>
                <a:cxn ang="0">
                  <a:pos x="connsiteX1" y="connsiteY1"/>
                </a:cxn>
                <a:cxn ang="0">
                  <a:pos x="connsiteX2" y="connsiteY2"/>
                </a:cxn>
                <a:cxn ang="0">
                  <a:pos x="connsiteX3" y="connsiteY3"/>
                </a:cxn>
              </a:cxnLst>
              <a:rect l="l" t="t" r="r" b="b"/>
              <a:pathLst>
                <a:path w="5396" h="21050">
                  <a:moveTo>
                    <a:pt x="4257" y="10561"/>
                  </a:moveTo>
                  <a:cubicBezTo>
                    <a:pt x="3289" y="5936"/>
                    <a:pt x="1460" y="-409"/>
                    <a:pt x="385" y="21"/>
                  </a:cubicBezTo>
                  <a:cubicBezTo>
                    <a:pt x="-1336" y="2279"/>
                    <a:pt x="3181" y="20026"/>
                    <a:pt x="4794" y="20994"/>
                  </a:cubicBezTo>
                  <a:cubicBezTo>
                    <a:pt x="5762" y="21639"/>
                    <a:pt x="5547" y="16692"/>
                    <a:pt x="4257" y="10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8" name="任意多边形: 形状 1214">
              <a:extLst>
                <a:ext uri="{FF2B5EF4-FFF2-40B4-BE49-F238E27FC236}">
                  <a16:creationId xmlns:a16="http://schemas.microsoft.com/office/drawing/2014/main" xmlns="" id="{5E5E70C5-49C4-42E8-9D16-7B7A237A2592}"/>
                </a:ext>
              </a:extLst>
            </p:cNvPr>
            <p:cNvSpPr/>
            <p:nvPr/>
          </p:nvSpPr>
          <p:spPr>
            <a:xfrm>
              <a:off x="3401545" y="2710600"/>
              <a:ext cx="20034" cy="88624"/>
            </a:xfrm>
            <a:custGeom>
              <a:avLst/>
              <a:gdLst>
                <a:gd name="connsiteX0" fmla="*/ 2 w 4741"/>
                <a:gd name="connsiteY0" fmla="*/ 0 h 20973"/>
                <a:gd name="connsiteX1" fmla="*/ 4735 w 4741"/>
                <a:gd name="connsiteY1" fmla="*/ 20973 h 20973"/>
                <a:gd name="connsiteX2" fmla="*/ 2906 w 4741"/>
                <a:gd name="connsiteY2" fmla="*/ 10540 h 20973"/>
                <a:gd name="connsiteX3" fmla="*/ 2 w 4741"/>
                <a:gd name="connsiteY3" fmla="*/ 0 h 20973"/>
              </a:gdLst>
              <a:ahLst/>
              <a:cxnLst>
                <a:cxn ang="0">
                  <a:pos x="connsiteX0" y="connsiteY0"/>
                </a:cxn>
                <a:cxn ang="0">
                  <a:pos x="connsiteX1" y="connsiteY1"/>
                </a:cxn>
                <a:cxn ang="0">
                  <a:pos x="connsiteX2" y="connsiteY2"/>
                </a:cxn>
                <a:cxn ang="0">
                  <a:pos x="connsiteX3" y="connsiteY3"/>
                </a:cxn>
              </a:cxnLst>
              <a:rect l="l" t="t" r="r" b="b"/>
              <a:pathLst>
                <a:path w="4741" h="20973">
                  <a:moveTo>
                    <a:pt x="2" y="0"/>
                  </a:moveTo>
                  <a:cubicBezTo>
                    <a:pt x="-105" y="968"/>
                    <a:pt x="3552" y="19898"/>
                    <a:pt x="4735" y="20973"/>
                  </a:cubicBezTo>
                  <a:cubicBezTo>
                    <a:pt x="4842" y="19898"/>
                    <a:pt x="3552" y="13660"/>
                    <a:pt x="2906" y="10540"/>
                  </a:cubicBezTo>
                  <a:cubicBezTo>
                    <a:pt x="2369" y="8174"/>
                    <a:pt x="648" y="538"/>
                    <a:pt x="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9" name="任意多边形: 形状 1219">
              <a:extLst>
                <a:ext uri="{FF2B5EF4-FFF2-40B4-BE49-F238E27FC236}">
                  <a16:creationId xmlns:a16="http://schemas.microsoft.com/office/drawing/2014/main" xmlns="" id="{E8FE25F2-9D9E-4C7C-9581-5B541ECD91E4}"/>
                </a:ext>
              </a:extLst>
            </p:cNvPr>
            <p:cNvSpPr/>
            <p:nvPr/>
          </p:nvSpPr>
          <p:spPr>
            <a:xfrm>
              <a:off x="3385839" y="2926888"/>
              <a:ext cx="21758" cy="90352"/>
            </a:xfrm>
            <a:custGeom>
              <a:avLst/>
              <a:gdLst>
                <a:gd name="connsiteX0" fmla="*/ 4580 w 5149"/>
                <a:gd name="connsiteY0" fmla="*/ 10767 h 21382"/>
                <a:gd name="connsiteX1" fmla="*/ 815 w 5149"/>
                <a:gd name="connsiteY1" fmla="*/ 12 h 21382"/>
                <a:gd name="connsiteX2" fmla="*/ 4042 w 5149"/>
                <a:gd name="connsiteY2" fmla="*/ 21308 h 21382"/>
                <a:gd name="connsiteX3" fmla="*/ 4580 w 5149"/>
                <a:gd name="connsiteY3" fmla="*/ 10767 h 21382"/>
              </a:gdLst>
              <a:ahLst/>
              <a:cxnLst>
                <a:cxn ang="0">
                  <a:pos x="connsiteX0" y="connsiteY0"/>
                </a:cxn>
                <a:cxn ang="0">
                  <a:pos x="connsiteX1" y="connsiteY1"/>
                </a:cxn>
                <a:cxn ang="0">
                  <a:pos x="connsiteX2" y="connsiteY2"/>
                </a:cxn>
                <a:cxn ang="0">
                  <a:pos x="connsiteX3" y="connsiteY3"/>
                </a:cxn>
              </a:cxnLst>
              <a:rect l="l" t="t" r="r" b="b"/>
              <a:pathLst>
                <a:path w="5149" h="21382">
                  <a:moveTo>
                    <a:pt x="4580" y="10767"/>
                  </a:moveTo>
                  <a:cubicBezTo>
                    <a:pt x="3934" y="6142"/>
                    <a:pt x="2213" y="-311"/>
                    <a:pt x="815" y="12"/>
                  </a:cubicBezTo>
                  <a:cubicBezTo>
                    <a:pt x="-1659" y="2270"/>
                    <a:pt x="2106" y="20340"/>
                    <a:pt x="4042" y="21308"/>
                  </a:cubicBezTo>
                  <a:cubicBezTo>
                    <a:pt x="5225" y="22061"/>
                    <a:pt x="5548" y="17005"/>
                    <a:pt x="4580"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0" name="任意多边形: 形状 1220">
              <a:extLst>
                <a:ext uri="{FF2B5EF4-FFF2-40B4-BE49-F238E27FC236}">
                  <a16:creationId xmlns:a16="http://schemas.microsoft.com/office/drawing/2014/main" xmlns="" id="{C19828AF-0FB9-42F2-99F1-B2509FF948BF}"/>
                </a:ext>
              </a:extLst>
            </p:cNvPr>
            <p:cNvSpPr/>
            <p:nvPr/>
          </p:nvSpPr>
          <p:spPr>
            <a:xfrm>
              <a:off x="3429181" y="2894216"/>
              <a:ext cx="16539" cy="89988"/>
            </a:xfrm>
            <a:custGeom>
              <a:avLst/>
              <a:gdLst>
                <a:gd name="connsiteX0" fmla="*/ 3787 w 3914"/>
                <a:gd name="connsiteY0" fmla="*/ 21296 h 21296"/>
                <a:gd name="connsiteX1" fmla="*/ 2927 w 3914"/>
                <a:gd name="connsiteY1" fmla="*/ 10648 h 21296"/>
                <a:gd name="connsiteX2" fmla="*/ 345 w 3914"/>
                <a:gd name="connsiteY2" fmla="*/ 0 h 21296"/>
                <a:gd name="connsiteX3" fmla="*/ 130 w 3914"/>
                <a:gd name="connsiteY3" fmla="*/ 0 h 21296"/>
                <a:gd name="connsiteX4" fmla="*/ 3572 w 3914"/>
                <a:gd name="connsiteY4" fmla="*/ 21296 h 21296"/>
                <a:gd name="connsiteX5" fmla="*/ 3787 w 3914"/>
                <a:gd name="connsiteY5" fmla="*/ 21296 h 2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4" h="21296">
                  <a:moveTo>
                    <a:pt x="3787" y="21296"/>
                  </a:moveTo>
                  <a:cubicBezTo>
                    <a:pt x="4218" y="20113"/>
                    <a:pt x="3465" y="13875"/>
                    <a:pt x="2927" y="10648"/>
                  </a:cubicBezTo>
                  <a:cubicBezTo>
                    <a:pt x="2389" y="7206"/>
                    <a:pt x="1206" y="1183"/>
                    <a:pt x="345" y="0"/>
                  </a:cubicBezTo>
                  <a:cubicBezTo>
                    <a:pt x="238" y="0"/>
                    <a:pt x="238" y="0"/>
                    <a:pt x="130" y="0"/>
                  </a:cubicBezTo>
                  <a:cubicBezTo>
                    <a:pt x="-622" y="1936"/>
                    <a:pt x="2066" y="19252"/>
                    <a:pt x="3572" y="21296"/>
                  </a:cubicBezTo>
                  <a:cubicBezTo>
                    <a:pt x="3680" y="21296"/>
                    <a:pt x="3787" y="21296"/>
                    <a:pt x="3787" y="212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1" name="任意多边形: 形状 1230">
              <a:extLst>
                <a:ext uri="{FF2B5EF4-FFF2-40B4-BE49-F238E27FC236}">
                  <a16:creationId xmlns:a16="http://schemas.microsoft.com/office/drawing/2014/main" xmlns="" id="{0B66142A-5A7E-4210-972A-1B30C3C0F010}"/>
                </a:ext>
              </a:extLst>
            </p:cNvPr>
            <p:cNvSpPr/>
            <p:nvPr/>
          </p:nvSpPr>
          <p:spPr>
            <a:xfrm>
              <a:off x="80117" y="3082373"/>
              <a:ext cx="86494" cy="90322"/>
            </a:xfrm>
            <a:custGeom>
              <a:avLst/>
              <a:gdLst>
                <a:gd name="connsiteX0" fmla="*/ 20445 w 20469"/>
                <a:gd name="connsiteY0" fmla="*/ 11616 h 21375"/>
                <a:gd name="connsiteX1" fmla="*/ 10012 w 20469"/>
                <a:gd name="connsiteY1" fmla="*/ 0 h 21375"/>
                <a:gd name="connsiteX2" fmla="*/ 2376 w 20469"/>
                <a:gd name="connsiteY2" fmla="*/ 17639 h 21375"/>
                <a:gd name="connsiteX3" fmla="*/ 20445 w 20469"/>
                <a:gd name="connsiteY3" fmla="*/ 11616 h 21375"/>
              </a:gdLst>
              <a:ahLst/>
              <a:cxnLst>
                <a:cxn ang="0">
                  <a:pos x="connsiteX0" y="connsiteY0"/>
                </a:cxn>
                <a:cxn ang="0">
                  <a:pos x="connsiteX1" y="connsiteY1"/>
                </a:cxn>
                <a:cxn ang="0">
                  <a:pos x="connsiteX2" y="connsiteY2"/>
                </a:cxn>
                <a:cxn ang="0">
                  <a:pos x="connsiteX3" y="connsiteY3"/>
                </a:cxn>
              </a:cxnLst>
              <a:rect l="l" t="t" r="r" b="b"/>
              <a:pathLst>
                <a:path w="20469" h="21375">
                  <a:moveTo>
                    <a:pt x="20445" y="11616"/>
                  </a:moveTo>
                  <a:cubicBezTo>
                    <a:pt x="20768" y="6991"/>
                    <a:pt x="17864" y="215"/>
                    <a:pt x="10012" y="0"/>
                  </a:cubicBezTo>
                  <a:cubicBezTo>
                    <a:pt x="547" y="645"/>
                    <a:pt x="-2679" y="11401"/>
                    <a:pt x="2376" y="17639"/>
                  </a:cubicBezTo>
                  <a:cubicBezTo>
                    <a:pt x="8291" y="24845"/>
                    <a:pt x="19692" y="20973"/>
                    <a:pt x="20445"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2" name="任意多边形: 形状 1231">
              <a:extLst>
                <a:ext uri="{FF2B5EF4-FFF2-40B4-BE49-F238E27FC236}">
                  <a16:creationId xmlns:a16="http://schemas.microsoft.com/office/drawing/2014/main" xmlns="" id="{4BD8014F-8F3B-48C5-B1D2-3E95DC7FEAC5}"/>
                </a:ext>
              </a:extLst>
            </p:cNvPr>
            <p:cNvSpPr/>
            <p:nvPr/>
          </p:nvSpPr>
          <p:spPr>
            <a:xfrm>
              <a:off x="411357" y="3074644"/>
              <a:ext cx="86566" cy="90314"/>
            </a:xfrm>
            <a:custGeom>
              <a:avLst/>
              <a:gdLst>
                <a:gd name="connsiteX0" fmla="*/ 2503 w 20486"/>
                <a:gd name="connsiteY0" fmla="*/ 17747 h 21373"/>
                <a:gd name="connsiteX1" fmla="*/ 20464 w 20486"/>
                <a:gd name="connsiteY1" fmla="*/ 11508 h 21373"/>
                <a:gd name="connsiteX2" fmla="*/ 9816 w 20486"/>
                <a:gd name="connsiteY2" fmla="*/ 0 h 21373"/>
                <a:gd name="connsiteX3" fmla="*/ 2503 w 20486"/>
                <a:gd name="connsiteY3" fmla="*/ 17747 h 21373"/>
              </a:gdLst>
              <a:ahLst/>
              <a:cxnLst>
                <a:cxn ang="0">
                  <a:pos x="connsiteX0" y="connsiteY0"/>
                </a:cxn>
                <a:cxn ang="0">
                  <a:pos x="connsiteX1" y="connsiteY1"/>
                </a:cxn>
                <a:cxn ang="0">
                  <a:pos x="connsiteX2" y="connsiteY2"/>
                </a:cxn>
                <a:cxn ang="0">
                  <a:pos x="connsiteX3" y="connsiteY3"/>
                </a:cxn>
              </a:cxnLst>
              <a:rect l="l" t="t" r="r" b="b"/>
              <a:pathLst>
                <a:path w="20486" h="21373">
                  <a:moveTo>
                    <a:pt x="2503" y="17747"/>
                  </a:moveTo>
                  <a:cubicBezTo>
                    <a:pt x="8526" y="24845"/>
                    <a:pt x="19927" y="20866"/>
                    <a:pt x="20464" y="11508"/>
                  </a:cubicBezTo>
                  <a:cubicBezTo>
                    <a:pt x="20787" y="6884"/>
                    <a:pt x="17560" y="215"/>
                    <a:pt x="9816" y="0"/>
                  </a:cubicBezTo>
                  <a:cubicBezTo>
                    <a:pt x="351" y="753"/>
                    <a:pt x="-2660" y="11616"/>
                    <a:pt x="2503" y="1774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3" name="任意多边形: 形状 1232">
              <a:extLst>
                <a:ext uri="{FF2B5EF4-FFF2-40B4-BE49-F238E27FC236}">
                  <a16:creationId xmlns:a16="http://schemas.microsoft.com/office/drawing/2014/main" xmlns="" id="{6C542A53-E177-41C1-9E37-9D2332513F32}"/>
                </a:ext>
              </a:extLst>
            </p:cNvPr>
            <p:cNvSpPr/>
            <p:nvPr/>
          </p:nvSpPr>
          <p:spPr>
            <a:xfrm>
              <a:off x="742712" y="3063738"/>
              <a:ext cx="86025" cy="91041"/>
            </a:xfrm>
            <a:custGeom>
              <a:avLst/>
              <a:gdLst>
                <a:gd name="connsiteX0" fmla="*/ 20349 w 20358"/>
                <a:gd name="connsiteY0" fmla="*/ 11401 h 21545"/>
                <a:gd name="connsiteX1" fmla="*/ 9593 w 20358"/>
                <a:gd name="connsiteY1" fmla="*/ 0 h 21545"/>
                <a:gd name="connsiteX2" fmla="*/ 2710 w 20358"/>
                <a:gd name="connsiteY2" fmla="*/ 17854 h 21545"/>
                <a:gd name="connsiteX3" fmla="*/ 20349 w 20358"/>
                <a:gd name="connsiteY3" fmla="*/ 11401 h 21545"/>
              </a:gdLst>
              <a:ahLst/>
              <a:cxnLst>
                <a:cxn ang="0">
                  <a:pos x="connsiteX0" y="connsiteY0"/>
                </a:cxn>
                <a:cxn ang="0">
                  <a:pos x="connsiteX1" y="connsiteY1"/>
                </a:cxn>
                <a:cxn ang="0">
                  <a:pos x="connsiteX2" y="connsiteY2"/>
                </a:cxn>
                <a:cxn ang="0">
                  <a:pos x="connsiteX3" y="connsiteY3"/>
                </a:cxn>
              </a:cxnLst>
              <a:rect l="l" t="t" r="r" b="b"/>
              <a:pathLst>
                <a:path w="20358" h="21545">
                  <a:moveTo>
                    <a:pt x="20349" y="11401"/>
                  </a:moveTo>
                  <a:cubicBezTo>
                    <a:pt x="20564" y="6776"/>
                    <a:pt x="17337" y="108"/>
                    <a:pt x="9593" y="0"/>
                  </a:cubicBezTo>
                  <a:cubicBezTo>
                    <a:pt x="128" y="860"/>
                    <a:pt x="-2668" y="11724"/>
                    <a:pt x="2710" y="17854"/>
                  </a:cubicBezTo>
                  <a:cubicBezTo>
                    <a:pt x="8840" y="25060"/>
                    <a:pt x="19919" y="21081"/>
                    <a:pt x="20349"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4" name="任意多边形: 形状 1233">
              <a:extLst>
                <a:ext uri="{FF2B5EF4-FFF2-40B4-BE49-F238E27FC236}">
                  <a16:creationId xmlns:a16="http://schemas.microsoft.com/office/drawing/2014/main" xmlns="" id="{F7B2B989-AB07-4E74-99DB-1587133A0BBC}"/>
                </a:ext>
              </a:extLst>
            </p:cNvPr>
            <p:cNvSpPr/>
            <p:nvPr/>
          </p:nvSpPr>
          <p:spPr>
            <a:xfrm>
              <a:off x="1070568" y="3049650"/>
              <a:ext cx="85370" cy="90804"/>
            </a:xfrm>
            <a:custGeom>
              <a:avLst/>
              <a:gdLst>
                <a:gd name="connsiteX0" fmla="*/ 20201 w 20203"/>
                <a:gd name="connsiteY0" fmla="*/ 11293 h 21489"/>
                <a:gd name="connsiteX1" fmla="*/ 20201 w 20203"/>
                <a:gd name="connsiteY1" fmla="*/ 11293 h 21489"/>
                <a:gd name="connsiteX2" fmla="*/ 9230 w 20203"/>
                <a:gd name="connsiteY2" fmla="*/ 0 h 21489"/>
                <a:gd name="connsiteX3" fmla="*/ 2777 w 20203"/>
                <a:gd name="connsiteY3" fmla="*/ 17854 h 21489"/>
                <a:gd name="connsiteX4" fmla="*/ 20201 w 20203"/>
                <a:gd name="connsiteY4" fmla="*/ 11293 h 21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03" h="21489">
                  <a:moveTo>
                    <a:pt x="20201" y="11293"/>
                  </a:moveTo>
                  <a:lnTo>
                    <a:pt x="20201" y="11293"/>
                  </a:lnTo>
                  <a:cubicBezTo>
                    <a:pt x="20309" y="6668"/>
                    <a:pt x="16975" y="0"/>
                    <a:pt x="9230" y="0"/>
                  </a:cubicBezTo>
                  <a:cubicBezTo>
                    <a:pt x="-19" y="968"/>
                    <a:pt x="-2601" y="11831"/>
                    <a:pt x="2777" y="17854"/>
                  </a:cubicBezTo>
                  <a:cubicBezTo>
                    <a:pt x="9123" y="25060"/>
                    <a:pt x="19986" y="20866"/>
                    <a:pt x="20201"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5" name="任意多边形: 形状 1234">
              <a:extLst>
                <a:ext uri="{FF2B5EF4-FFF2-40B4-BE49-F238E27FC236}">
                  <a16:creationId xmlns:a16="http://schemas.microsoft.com/office/drawing/2014/main" xmlns="" id="{87154988-FC10-481C-9029-E9BDFE9903D9}"/>
                </a:ext>
              </a:extLst>
            </p:cNvPr>
            <p:cNvSpPr/>
            <p:nvPr/>
          </p:nvSpPr>
          <p:spPr>
            <a:xfrm>
              <a:off x="1393839" y="3031924"/>
              <a:ext cx="83418" cy="90373"/>
            </a:xfrm>
            <a:custGeom>
              <a:avLst/>
              <a:gdLst>
                <a:gd name="connsiteX0" fmla="*/ 19741 w 19741"/>
                <a:gd name="connsiteY0" fmla="*/ 11186 h 21387"/>
                <a:gd name="connsiteX1" fmla="*/ 8770 w 19741"/>
                <a:gd name="connsiteY1" fmla="*/ 0 h 21387"/>
                <a:gd name="connsiteX2" fmla="*/ 3607 w 19741"/>
                <a:gd name="connsiteY2" fmla="*/ 18715 h 21387"/>
                <a:gd name="connsiteX3" fmla="*/ 19741 w 19741"/>
                <a:gd name="connsiteY3" fmla="*/ 11186 h 21387"/>
              </a:gdLst>
              <a:ahLst/>
              <a:cxnLst>
                <a:cxn ang="0">
                  <a:pos x="connsiteX0" y="connsiteY0"/>
                </a:cxn>
                <a:cxn ang="0">
                  <a:pos x="connsiteX1" y="connsiteY1"/>
                </a:cxn>
                <a:cxn ang="0">
                  <a:pos x="connsiteX2" y="connsiteY2"/>
                </a:cxn>
                <a:cxn ang="0">
                  <a:pos x="connsiteX3" y="connsiteY3"/>
                </a:cxn>
              </a:cxnLst>
              <a:rect l="l" t="t" r="r" b="b"/>
              <a:pathLst>
                <a:path w="19741" h="21387">
                  <a:moveTo>
                    <a:pt x="19741" y="11186"/>
                  </a:moveTo>
                  <a:cubicBezTo>
                    <a:pt x="19741" y="6561"/>
                    <a:pt x="16299" y="0"/>
                    <a:pt x="8770" y="0"/>
                  </a:cubicBezTo>
                  <a:cubicBezTo>
                    <a:pt x="-695" y="1076"/>
                    <a:pt x="-2631" y="12907"/>
                    <a:pt x="3607" y="18715"/>
                  </a:cubicBezTo>
                  <a:cubicBezTo>
                    <a:pt x="9953" y="24630"/>
                    <a:pt x="19848" y="20113"/>
                    <a:pt x="19741" y="111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6" name="任意多边形: 形状 1235">
              <a:extLst>
                <a:ext uri="{FF2B5EF4-FFF2-40B4-BE49-F238E27FC236}">
                  <a16:creationId xmlns:a16="http://schemas.microsoft.com/office/drawing/2014/main" xmlns="" id="{5B4B788C-EA78-48A5-98B4-04BB104F9B39}"/>
                </a:ext>
              </a:extLst>
            </p:cNvPr>
            <p:cNvSpPr/>
            <p:nvPr/>
          </p:nvSpPr>
          <p:spPr>
            <a:xfrm>
              <a:off x="1708600" y="3011011"/>
              <a:ext cx="81351" cy="90187"/>
            </a:xfrm>
            <a:custGeom>
              <a:avLst/>
              <a:gdLst>
                <a:gd name="connsiteX0" fmla="*/ 19249 w 19252"/>
                <a:gd name="connsiteY0" fmla="*/ 11080 h 21343"/>
                <a:gd name="connsiteX1" fmla="*/ 8278 w 19252"/>
                <a:gd name="connsiteY1" fmla="*/ 1 h 21343"/>
                <a:gd name="connsiteX2" fmla="*/ 3654 w 19252"/>
                <a:gd name="connsiteY2" fmla="*/ 18716 h 21343"/>
                <a:gd name="connsiteX3" fmla="*/ 19249 w 19252"/>
                <a:gd name="connsiteY3" fmla="*/ 11080 h 21343"/>
              </a:gdLst>
              <a:ahLst/>
              <a:cxnLst>
                <a:cxn ang="0">
                  <a:pos x="connsiteX0" y="connsiteY0"/>
                </a:cxn>
                <a:cxn ang="0">
                  <a:pos x="connsiteX1" y="connsiteY1"/>
                </a:cxn>
                <a:cxn ang="0">
                  <a:pos x="connsiteX2" y="connsiteY2"/>
                </a:cxn>
                <a:cxn ang="0">
                  <a:pos x="connsiteX3" y="connsiteY3"/>
                </a:cxn>
              </a:cxnLst>
              <a:rect l="l" t="t" r="r" b="b"/>
              <a:pathLst>
                <a:path w="19252" h="21343">
                  <a:moveTo>
                    <a:pt x="19249" y="11080"/>
                  </a:moveTo>
                  <a:cubicBezTo>
                    <a:pt x="19142" y="6455"/>
                    <a:pt x="15592" y="-106"/>
                    <a:pt x="8278" y="1"/>
                  </a:cubicBezTo>
                  <a:cubicBezTo>
                    <a:pt x="-864" y="1184"/>
                    <a:pt x="-2477" y="13016"/>
                    <a:pt x="3654" y="18716"/>
                  </a:cubicBezTo>
                  <a:cubicBezTo>
                    <a:pt x="10107" y="24632"/>
                    <a:pt x="19464" y="19899"/>
                    <a:pt x="19249" y="110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7" name="任意多边形: 形状 1236">
              <a:extLst>
                <a:ext uri="{FF2B5EF4-FFF2-40B4-BE49-F238E27FC236}">
                  <a16:creationId xmlns:a16="http://schemas.microsoft.com/office/drawing/2014/main" xmlns="" id="{7D0CAEED-0069-4BEE-A772-3715B6EFBC33}"/>
                </a:ext>
              </a:extLst>
            </p:cNvPr>
            <p:cNvSpPr/>
            <p:nvPr/>
          </p:nvSpPr>
          <p:spPr>
            <a:xfrm>
              <a:off x="2009810" y="2986908"/>
              <a:ext cx="75195" cy="90280"/>
            </a:xfrm>
            <a:custGeom>
              <a:avLst/>
              <a:gdLst>
                <a:gd name="connsiteX0" fmla="*/ 17772 w 17795"/>
                <a:gd name="connsiteY0" fmla="*/ 10976 h 21365"/>
                <a:gd name="connsiteX1" fmla="*/ 7446 w 17795"/>
                <a:gd name="connsiteY1" fmla="*/ 5 h 21365"/>
                <a:gd name="connsiteX2" fmla="*/ 3682 w 17795"/>
                <a:gd name="connsiteY2" fmla="*/ 18720 h 21365"/>
                <a:gd name="connsiteX3" fmla="*/ 17772 w 17795"/>
                <a:gd name="connsiteY3" fmla="*/ 10976 h 21365"/>
              </a:gdLst>
              <a:ahLst/>
              <a:cxnLst>
                <a:cxn ang="0">
                  <a:pos x="connsiteX0" y="connsiteY0"/>
                </a:cxn>
                <a:cxn ang="0">
                  <a:pos x="connsiteX1" y="connsiteY1"/>
                </a:cxn>
                <a:cxn ang="0">
                  <a:pos x="connsiteX2" y="connsiteY2"/>
                </a:cxn>
                <a:cxn ang="0">
                  <a:pos x="connsiteX3" y="connsiteY3"/>
                </a:cxn>
              </a:cxnLst>
              <a:rect l="l" t="t" r="r" b="b"/>
              <a:pathLst>
                <a:path w="17795" h="21365">
                  <a:moveTo>
                    <a:pt x="17772" y="10976"/>
                  </a:moveTo>
                  <a:cubicBezTo>
                    <a:pt x="17557" y="6351"/>
                    <a:pt x="14115" y="-210"/>
                    <a:pt x="7446" y="5"/>
                  </a:cubicBezTo>
                  <a:cubicBezTo>
                    <a:pt x="-1051" y="1296"/>
                    <a:pt x="-2234" y="13127"/>
                    <a:pt x="3682" y="18720"/>
                  </a:cubicBezTo>
                  <a:cubicBezTo>
                    <a:pt x="9813" y="24635"/>
                    <a:pt x="18309" y="20011"/>
                    <a:pt x="17772" y="109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8" name="任意多边形: 形状 1237">
              <a:extLst>
                <a:ext uri="{FF2B5EF4-FFF2-40B4-BE49-F238E27FC236}">
                  <a16:creationId xmlns:a16="http://schemas.microsoft.com/office/drawing/2014/main" xmlns="" id="{87349F53-D335-46C5-81B5-15CCED0B4A9C}"/>
                </a:ext>
              </a:extLst>
            </p:cNvPr>
            <p:cNvSpPr/>
            <p:nvPr/>
          </p:nvSpPr>
          <p:spPr>
            <a:xfrm>
              <a:off x="2284309" y="2960549"/>
              <a:ext cx="68467" cy="90221"/>
            </a:xfrm>
            <a:custGeom>
              <a:avLst/>
              <a:gdLst>
                <a:gd name="connsiteX0" fmla="*/ 16160 w 16203"/>
                <a:gd name="connsiteY0" fmla="*/ 10868 h 21351"/>
                <a:gd name="connsiteX1" fmla="*/ 6480 w 16203"/>
                <a:gd name="connsiteY1" fmla="*/ 5 h 21351"/>
                <a:gd name="connsiteX2" fmla="*/ 4329 w 16203"/>
                <a:gd name="connsiteY2" fmla="*/ 19365 h 21351"/>
                <a:gd name="connsiteX3" fmla="*/ 16160 w 16203"/>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6203" h="21351">
                  <a:moveTo>
                    <a:pt x="16160" y="10868"/>
                  </a:moveTo>
                  <a:cubicBezTo>
                    <a:pt x="15837" y="6243"/>
                    <a:pt x="12503" y="-210"/>
                    <a:pt x="6480" y="5"/>
                  </a:cubicBezTo>
                  <a:cubicBezTo>
                    <a:pt x="-1587" y="1403"/>
                    <a:pt x="-1909" y="14095"/>
                    <a:pt x="4329" y="19365"/>
                  </a:cubicBezTo>
                  <a:cubicBezTo>
                    <a:pt x="10137" y="24313"/>
                    <a:pt x="16805" y="19473"/>
                    <a:pt x="16160"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9" name="任意多边形: 形状 1249">
              <a:extLst>
                <a:ext uri="{FF2B5EF4-FFF2-40B4-BE49-F238E27FC236}">
                  <a16:creationId xmlns:a16="http://schemas.microsoft.com/office/drawing/2014/main" xmlns="" id="{C9024F05-CC04-4626-90D2-85D151EA61C1}"/>
                </a:ext>
              </a:extLst>
            </p:cNvPr>
            <p:cNvSpPr/>
            <p:nvPr/>
          </p:nvSpPr>
          <p:spPr>
            <a:xfrm>
              <a:off x="267214" y="3250531"/>
              <a:ext cx="87098" cy="91839"/>
            </a:xfrm>
            <a:custGeom>
              <a:avLst/>
              <a:gdLst>
                <a:gd name="connsiteX0" fmla="*/ 20589 w 20612"/>
                <a:gd name="connsiteY0" fmla="*/ 11724 h 21734"/>
                <a:gd name="connsiteX1" fmla="*/ 10049 w 20612"/>
                <a:gd name="connsiteY1" fmla="*/ 0 h 21734"/>
                <a:gd name="connsiteX2" fmla="*/ 2520 w 20612"/>
                <a:gd name="connsiteY2" fmla="*/ 17854 h 21734"/>
                <a:gd name="connsiteX3" fmla="*/ 20589 w 20612"/>
                <a:gd name="connsiteY3" fmla="*/ 11724 h 21734"/>
              </a:gdLst>
              <a:ahLst/>
              <a:cxnLst>
                <a:cxn ang="0">
                  <a:pos x="connsiteX0" y="connsiteY0"/>
                </a:cxn>
                <a:cxn ang="0">
                  <a:pos x="connsiteX1" y="connsiteY1"/>
                </a:cxn>
                <a:cxn ang="0">
                  <a:pos x="connsiteX2" y="connsiteY2"/>
                </a:cxn>
                <a:cxn ang="0">
                  <a:pos x="connsiteX3" y="connsiteY3"/>
                </a:cxn>
              </a:cxnLst>
              <a:rect l="l" t="t" r="r" b="b"/>
              <a:pathLst>
                <a:path w="20612" h="21734">
                  <a:moveTo>
                    <a:pt x="20589" y="11724"/>
                  </a:moveTo>
                  <a:cubicBezTo>
                    <a:pt x="20912" y="6991"/>
                    <a:pt x="17900" y="323"/>
                    <a:pt x="10049" y="0"/>
                  </a:cubicBezTo>
                  <a:cubicBezTo>
                    <a:pt x="476" y="753"/>
                    <a:pt x="-2750" y="11616"/>
                    <a:pt x="2520" y="17854"/>
                  </a:cubicBezTo>
                  <a:cubicBezTo>
                    <a:pt x="8543" y="25276"/>
                    <a:pt x="19944" y="21404"/>
                    <a:pt x="20589"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0" name="任意多边形: 形状 1250">
              <a:extLst>
                <a:ext uri="{FF2B5EF4-FFF2-40B4-BE49-F238E27FC236}">
                  <a16:creationId xmlns:a16="http://schemas.microsoft.com/office/drawing/2014/main" xmlns="" id="{B8C6F30F-FDE7-46F6-8815-D3173243F5C1}"/>
                </a:ext>
              </a:extLst>
            </p:cNvPr>
            <p:cNvSpPr/>
            <p:nvPr/>
          </p:nvSpPr>
          <p:spPr>
            <a:xfrm>
              <a:off x="601928" y="3240990"/>
              <a:ext cx="86832" cy="91717"/>
            </a:xfrm>
            <a:custGeom>
              <a:avLst/>
              <a:gdLst>
                <a:gd name="connsiteX0" fmla="*/ 20539 w 20549"/>
                <a:gd name="connsiteY0" fmla="*/ 11616 h 21705"/>
                <a:gd name="connsiteX1" fmla="*/ 9784 w 20549"/>
                <a:gd name="connsiteY1" fmla="*/ 0 h 21705"/>
                <a:gd name="connsiteX2" fmla="*/ 2578 w 20549"/>
                <a:gd name="connsiteY2" fmla="*/ 17962 h 21705"/>
                <a:gd name="connsiteX3" fmla="*/ 20539 w 20549"/>
                <a:gd name="connsiteY3" fmla="*/ 11616 h 21705"/>
              </a:gdLst>
              <a:ahLst/>
              <a:cxnLst>
                <a:cxn ang="0">
                  <a:pos x="connsiteX0" y="connsiteY0"/>
                </a:cxn>
                <a:cxn ang="0">
                  <a:pos x="connsiteX1" y="connsiteY1"/>
                </a:cxn>
                <a:cxn ang="0">
                  <a:pos x="connsiteX2" y="connsiteY2"/>
                </a:cxn>
                <a:cxn ang="0">
                  <a:pos x="connsiteX3" y="connsiteY3"/>
                </a:cxn>
              </a:cxnLst>
              <a:rect l="l" t="t" r="r" b="b"/>
              <a:pathLst>
                <a:path w="20549" h="21705">
                  <a:moveTo>
                    <a:pt x="20539" y="11616"/>
                  </a:moveTo>
                  <a:cubicBezTo>
                    <a:pt x="20755" y="6884"/>
                    <a:pt x="17635" y="215"/>
                    <a:pt x="9784" y="0"/>
                  </a:cubicBezTo>
                  <a:cubicBezTo>
                    <a:pt x="319" y="860"/>
                    <a:pt x="-2693" y="11724"/>
                    <a:pt x="2578" y="17962"/>
                  </a:cubicBezTo>
                  <a:cubicBezTo>
                    <a:pt x="8601" y="25276"/>
                    <a:pt x="20109" y="21188"/>
                    <a:pt x="20539"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1" name="任意多边形: 形状 1251">
              <a:extLst>
                <a:ext uri="{FF2B5EF4-FFF2-40B4-BE49-F238E27FC236}">
                  <a16:creationId xmlns:a16="http://schemas.microsoft.com/office/drawing/2014/main" xmlns="" id="{B4FFF5F1-FF60-4778-A1F3-75313F004F9F}"/>
                </a:ext>
              </a:extLst>
            </p:cNvPr>
            <p:cNvSpPr/>
            <p:nvPr/>
          </p:nvSpPr>
          <p:spPr>
            <a:xfrm>
              <a:off x="934609" y="3228262"/>
              <a:ext cx="86376" cy="91510"/>
            </a:xfrm>
            <a:custGeom>
              <a:avLst/>
              <a:gdLst>
                <a:gd name="connsiteX0" fmla="*/ 20432 w 20441"/>
                <a:gd name="connsiteY0" fmla="*/ 11508 h 21656"/>
                <a:gd name="connsiteX1" fmla="*/ 9569 w 20441"/>
                <a:gd name="connsiteY1" fmla="*/ 0 h 21656"/>
                <a:gd name="connsiteX2" fmla="*/ 2685 w 20441"/>
                <a:gd name="connsiteY2" fmla="*/ 18069 h 21656"/>
                <a:gd name="connsiteX3" fmla="*/ 20432 w 20441"/>
                <a:gd name="connsiteY3" fmla="*/ 11508 h 21656"/>
              </a:gdLst>
              <a:ahLst/>
              <a:cxnLst>
                <a:cxn ang="0">
                  <a:pos x="connsiteX0" y="connsiteY0"/>
                </a:cxn>
                <a:cxn ang="0">
                  <a:pos x="connsiteX1" y="connsiteY1"/>
                </a:cxn>
                <a:cxn ang="0">
                  <a:pos x="connsiteX2" y="connsiteY2"/>
                </a:cxn>
                <a:cxn ang="0">
                  <a:pos x="connsiteX3" y="connsiteY3"/>
                </a:cxn>
              </a:cxnLst>
              <a:rect l="l" t="t" r="r" b="b"/>
              <a:pathLst>
                <a:path w="20441" h="21656">
                  <a:moveTo>
                    <a:pt x="20432" y="11508"/>
                  </a:moveTo>
                  <a:cubicBezTo>
                    <a:pt x="20647" y="6776"/>
                    <a:pt x="17313" y="108"/>
                    <a:pt x="9569" y="0"/>
                  </a:cubicBezTo>
                  <a:cubicBezTo>
                    <a:pt x="211" y="968"/>
                    <a:pt x="-2693" y="11831"/>
                    <a:pt x="2685" y="18069"/>
                  </a:cubicBezTo>
                  <a:cubicBezTo>
                    <a:pt x="8816" y="25168"/>
                    <a:pt x="20109" y="21081"/>
                    <a:pt x="20432" y="115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2" name="任意多边形: 形状 1252">
              <a:extLst>
                <a:ext uri="{FF2B5EF4-FFF2-40B4-BE49-F238E27FC236}">
                  <a16:creationId xmlns:a16="http://schemas.microsoft.com/office/drawing/2014/main" xmlns="" id="{EBAE5184-1FC0-4E94-811E-78E17E56DDEF}"/>
                </a:ext>
              </a:extLst>
            </p:cNvPr>
            <p:cNvSpPr/>
            <p:nvPr/>
          </p:nvSpPr>
          <p:spPr>
            <a:xfrm>
              <a:off x="1263129" y="3212348"/>
              <a:ext cx="85057" cy="91514"/>
            </a:xfrm>
            <a:custGeom>
              <a:avLst/>
              <a:gdLst>
                <a:gd name="connsiteX0" fmla="*/ 20127 w 20129"/>
                <a:gd name="connsiteY0" fmla="*/ 11295 h 21657"/>
                <a:gd name="connsiteX1" fmla="*/ 9264 w 20129"/>
                <a:gd name="connsiteY1" fmla="*/ 1 h 21657"/>
                <a:gd name="connsiteX2" fmla="*/ 3456 w 20129"/>
                <a:gd name="connsiteY2" fmla="*/ 18824 h 21657"/>
                <a:gd name="connsiteX3" fmla="*/ 20127 w 20129"/>
                <a:gd name="connsiteY3" fmla="*/ 11295 h 21657"/>
              </a:gdLst>
              <a:ahLst/>
              <a:cxnLst>
                <a:cxn ang="0">
                  <a:pos x="connsiteX0" y="connsiteY0"/>
                </a:cxn>
                <a:cxn ang="0">
                  <a:pos x="connsiteX1" y="connsiteY1"/>
                </a:cxn>
                <a:cxn ang="0">
                  <a:pos x="connsiteX2" y="connsiteY2"/>
                </a:cxn>
                <a:cxn ang="0">
                  <a:pos x="connsiteX3" y="connsiteY3"/>
                </a:cxn>
              </a:cxnLst>
              <a:rect l="l" t="t" r="r" b="b"/>
              <a:pathLst>
                <a:path w="20129" h="21657">
                  <a:moveTo>
                    <a:pt x="20127" y="11295"/>
                  </a:moveTo>
                  <a:cubicBezTo>
                    <a:pt x="20235" y="6562"/>
                    <a:pt x="16901" y="-106"/>
                    <a:pt x="9264" y="1"/>
                  </a:cubicBezTo>
                  <a:cubicBezTo>
                    <a:pt x="-416" y="1077"/>
                    <a:pt x="-2782" y="12908"/>
                    <a:pt x="3456" y="18824"/>
                  </a:cubicBezTo>
                  <a:cubicBezTo>
                    <a:pt x="10017" y="24954"/>
                    <a:pt x="20020" y="20544"/>
                    <a:pt x="20127" y="112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3" name="任意多边形: 形状 1253">
              <a:extLst>
                <a:ext uri="{FF2B5EF4-FFF2-40B4-BE49-F238E27FC236}">
                  <a16:creationId xmlns:a16="http://schemas.microsoft.com/office/drawing/2014/main" xmlns="" id="{73912446-0859-4167-A47E-0AFBE141192D}"/>
                </a:ext>
              </a:extLst>
            </p:cNvPr>
            <p:cNvSpPr/>
            <p:nvPr/>
          </p:nvSpPr>
          <p:spPr>
            <a:xfrm>
              <a:off x="1585344" y="3192357"/>
              <a:ext cx="82349" cy="91763"/>
            </a:xfrm>
            <a:custGeom>
              <a:avLst/>
              <a:gdLst>
                <a:gd name="connsiteX0" fmla="*/ 8838 w 19488"/>
                <a:gd name="connsiteY0" fmla="*/ 0 h 21716"/>
                <a:gd name="connsiteX1" fmla="*/ 3460 w 19488"/>
                <a:gd name="connsiteY1" fmla="*/ 18930 h 21716"/>
                <a:gd name="connsiteX2" fmla="*/ 19486 w 19488"/>
                <a:gd name="connsiteY2" fmla="*/ 11293 h 21716"/>
                <a:gd name="connsiteX3" fmla="*/ 8838 w 19488"/>
                <a:gd name="connsiteY3" fmla="*/ 0 h 21716"/>
              </a:gdLst>
              <a:ahLst/>
              <a:cxnLst>
                <a:cxn ang="0">
                  <a:pos x="connsiteX0" y="connsiteY0"/>
                </a:cxn>
                <a:cxn ang="0">
                  <a:pos x="connsiteX1" y="connsiteY1"/>
                </a:cxn>
                <a:cxn ang="0">
                  <a:pos x="connsiteX2" y="connsiteY2"/>
                </a:cxn>
                <a:cxn ang="0">
                  <a:pos x="connsiteX3" y="connsiteY3"/>
                </a:cxn>
              </a:cxnLst>
              <a:rect l="l" t="t" r="r" b="b"/>
              <a:pathLst>
                <a:path w="19488" h="21716">
                  <a:moveTo>
                    <a:pt x="8838" y="0"/>
                  </a:moveTo>
                  <a:cubicBezTo>
                    <a:pt x="-519" y="1183"/>
                    <a:pt x="-2670" y="13014"/>
                    <a:pt x="3460" y="18930"/>
                  </a:cubicBezTo>
                  <a:cubicBezTo>
                    <a:pt x="9914" y="25060"/>
                    <a:pt x="19486" y="20436"/>
                    <a:pt x="19486" y="11293"/>
                  </a:cubicBezTo>
                  <a:cubicBezTo>
                    <a:pt x="19594" y="6561"/>
                    <a:pt x="16259" y="0"/>
                    <a:pt x="88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4" name="任意多边形: 形状 1254">
              <a:extLst>
                <a:ext uri="{FF2B5EF4-FFF2-40B4-BE49-F238E27FC236}">
                  <a16:creationId xmlns:a16="http://schemas.microsoft.com/office/drawing/2014/main" xmlns="" id="{16D14587-9A5C-4E3D-92AF-AB236A84388C}"/>
                </a:ext>
              </a:extLst>
            </p:cNvPr>
            <p:cNvSpPr/>
            <p:nvPr/>
          </p:nvSpPr>
          <p:spPr>
            <a:xfrm>
              <a:off x="1897569" y="3169611"/>
              <a:ext cx="78715" cy="91374"/>
            </a:xfrm>
            <a:custGeom>
              <a:avLst/>
              <a:gdLst>
                <a:gd name="connsiteX0" fmla="*/ 18628 w 18628"/>
                <a:gd name="connsiteY0" fmla="*/ 11083 h 21624"/>
                <a:gd name="connsiteX1" fmla="*/ 8195 w 18628"/>
                <a:gd name="connsiteY1" fmla="*/ 5 h 21624"/>
                <a:gd name="connsiteX2" fmla="*/ 3462 w 18628"/>
                <a:gd name="connsiteY2" fmla="*/ 18935 h 21624"/>
                <a:gd name="connsiteX3" fmla="*/ 18628 w 18628"/>
                <a:gd name="connsiteY3" fmla="*/ 11083 h 21624"/>
              </a:gdLst>
              <a:ahLst/>
              <a:cxnLst>
                <a:cxn ang="0">
                  <a:pos x="connsiteX0" y="connsiteY0"/>
                </a:cxn>
                <a:cxn ang="0">
                  <a:pos x="connsiteX1" y="connsiteY1"/>
                </a:cxn>
                <a:cxn ang="0">
                  <a:pos x="connsiteX2" y="connsiteY2"/>
                </a:cxn>
                <a:cxn ang="0">
                  <a:pos x="connsiteX3" y="connsiteY3"/>
                </a:cxn>
              </a:cxnLst>
              <a:rect l="l" t="t" r="r" b="b"/>
              <a:pathLst>
                <a:path w="18628" h="21624">
                  <a:moveTo>
                    <a:pt x="18628" y="11083"/>
                  </a:moveTo>
                  <a:cubicBezTo>
                    <a:pt x="18520" y="6351"/>
                    <a:pt x="15293" y="-210"/>
                    <a:pt x="8195" y="5"/>
                  </a:cubicBezTo>
                  <a:cubicBezTo>
                    <a:pt x="-732" y="1296"/>
                    <a:pt x="-2453" y="13127"/>
                    <a:pt x="3462" y="18935"/>
                  </a:cubicBezTo>
                  <a:cubicBezTo>
                    <a:pt x="9700" y="24958"/>
                    <a:pt x="18735" y="20226"/>
                    <a:pt x="18628"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5" name="任意多边形: 形状 1255">
              <a:extLst>
                <a:ext uri="{FF2B5EF4-FFF2-40B4-BE49-F238E27FC236}">
                  <a16:creationId xmlns:a16="http://schemas.microsoft.com/office/drawing/2014/main" xmlns="" id="{531C9195-A5C9-4EF9-AF5D-86C0E22777E9}"/>
                </a:ext>
              </a:extLst>
            </p:cNvPr>
            <p:cNvSpPr/>
            <p:nvPr/>
          </p:nvSpPr>
          <p:spPr>
            <a:xfrm>
              <a:off x="2187095" y="3143708"/>
              <a:ext cx="71894" cy="91404"/>
            </a:xfrm>
            <a:custGeom>
              <a:avLst/>
              <a:gdLst>
                <a:gd name="connsiteX0" fmla="*/ 17010 w 17014"/>
                <a:gd name="connsiteY0" fmla="*/ 11083 h 21631"/>
                <a:gd name="connsiteX1" fmla="*/ 7330 w 17014"/>
                <a:gd name="connsiteY1" fmla="*/ 5 h 21631"/>
                <a:gd name="connsiteX2" fmla="*/ 4103 w 17014"/>
                <a:gd name="connsiteY2" fmla="*/ 19580 h 21631"/>
                <a:gd name="connsiteX3" fmla="*/ 17010 w 17014"/>
                <a:gd name="connsiteY3" fmla="*/ 11083 h 21631"/>
              </a:gdLst>
              <a:ahLst/>
              <a:cxnLst>
                <a:cxn ang="0">
                  <a:pos x="connsiteX0" y="connsiteY0"/>
                </a:cxn>
                <a:cxn ang="0">
                  <a:pos x="connsiteX1" y="connsiteY1"/>
                </a:cxn>
                <a:cxn ang="0">
                  <a:pos x="connsiteX2" y="connsiteY2"/>
                </a:cxn>
                <a:cxn ang="0">
                  <a:pos x="connsiteX3" y="connsiteY3"/>
                </a:cxn>
              </a:cxnLst>
              <a:rect l="l" t="t" r="r" b="b"/>
              <a:pathLst>
                <a:path w="17014" h="21631">
                  <a:moveTo>
                    <a:pt x="17010" y="11083"/>
                  </a:moveTo>
                  <a:cubicBezTo>
                    <a:pt x="16795" y="6351"/>
                    <a:pt x="13783" y="-210"/>
                    <a:pt x="7330" y="5"/>
                  </a:cubicBezTo>
                  <a:cubicBezTo>
                    <a:pt x="-1274" y="1403"/>
                    <a:pt x="-2242" y="14202"/>
                    <a:pt x="4103" y="19580"/>
                  </a:cubicBezTo>
                  <a:cubicBezTo>
                    <a:pt x="9911" y="24635"/>
                    <a:pt x="17225" y="19795"/>
                    <a:pt x="17010"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6" name="任意多边形: 形状 1256">
              <a:extLst>
                <a:ext uri="{FF2B5EF4-FFF2-40B4-BE49-F238E27FC236}">
                  <a16:creationId xmlns:a16="http://schemas.microsoft.com/office/drawing/2014/main" xmlns="" id="{1D4CE41D-CA59-42D0-8F45-92EA888E283C}"/>
                </a:ext>
              </a:extLst>
            </p:cNvPr>
            <p:cNvSpPr/>
            <p:nvPr/>
          </p:nvSpPr>
          <p:spPr>
            <a:xfrm>
              <a:off x="2448528" y="3116410"/>
              <a:ext cx="64588" cy="91527"/>
            </a:xfrm>
            <a:custGeom>
              <a:avLst/>
              <a:gdLst>
                <a:gd name="connsiteX0" fmla="*/ 6338 w 15285"/>
                <a:gd name="connsiteY0" fmla="*/ 11 h 21660"/>
                <a:gd name="connsiteX1" fmla="*/ 3864 w 15285"/>
                <a:gd name="connsiteY1" fmla="*/ 19694 h 21660"/>
                <a:gd name="connsiteX2" fmla="*/ 15265 w 15285"/>
                <a:gd name="connsiteY2" fmla="*/ 11090 h 21660"/>
                <a:gd name="connsiteX3" fmla="*/ 6338 w 15285"/>
                <a:gd name="connsiteY3" fmla="*/ 11 h 21660"/>
              </a:gdLst>
              <a:ahLst/>
              <a:cxnLst>
                <a:cxn ang="0">
                  <a:pos x="connsiteX0" y="connsiteY0"/>
                </a:cxn>
                <a:cxn ang="0">
                  <a:pos x="connsiteX1" y="connsiteY1"/>
                </a:cxn>
                <a:cxn ang="0">
                  <a:pos x="connsiteX2" y="connsiteY2"/>
                </a:cxn>
                <a:cxn ang="0">
                  <a:pos x="connsiteX3" y="connsiteY3"/>
                </a:cxn>
              </a:cxnLst>
              <a:rect l="l" t="t" r="r" b="b"/>
              <a:pathLst>
                <a:path w="15285" h="21660">
                  <a:moveTo>
                    <a:pt x="6338" y="11"/>
                  </a:moveTo>
                  <a:cubicBezTo>
                    <a:pt x="-1406" y="1517"/>
                    <a:pt x="-1837" y="14316"/>
                    <a:pt x="3864" y="19694"/>
                  </a:cubicBezTo>
                  <a:cubicBezTo>
                    <a:pt x="9242" y="24642"/>
                    <a:pt x="15695" y="19694"/>
                    <a:pt x="15265" y="11090"/>
                  </a:cubicBezTo>
                  <a:cubicBezTo>
                    <a:pt x="15050" y="6250"/>
                    <a:pt x="12038" y="-311"/>
                    <a:pt x="633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7" name="任意多边形: 形状 1257">
              <a:extLst>
                <a:ext uri="{FF2B5EF4-FFF2-40B4-BE49-F238E27FC236}">
                  <a16:creationId xmlns:a16="http://schemas.microsoft.com/office/drawing/2014/main" xmlns="" id="{34AAA5F8-E2D3-49E1-BB66-5419C56853B0}"/>
                </a:ext>
              </a:extLst>
            </p:cNvPr>
            <p:cNvSpPr/>
            <p:nvPr/>
          </p:nvSpPr>
          <p:spPr>
            <a:xfrm>
              <a:off x="2681684" y="3087321"/>
              <a:ext cx="57003" cy="91096"/>
            </a:xfrm>
            <a:custGeom>
              <a:avLst/>
              <a:gdLst>
                <a:gd name="connsiteX0" fmla="*/ 13435 w 13490"/>
                <a:gd name="connsiteY0" fmla="*/ 10875 h 21558"/>
                <a:gd name="connsiteX1" fmla="*/ 5261 w 13490"/>
                <a:gd name="connsiteY1" fmla="*/ 12 h 21558"/>
                <a:gd name="connsiteX2" fmla="*/ 4185 w 13490"/>
                <a:gd name="connsiteY2" fmla="*/ 20232 h 21558"/>
                <a:gd name="connsiteX3" fmla="*/ 13435 w 13490"/>
                <a:gd name="connsiteY3" fmla="*/ 10875 h 21558"/>
              </a:gdLst>
              <a:ahLst/>
              <a:cxnLst>
                <a:cxn ang="0">
                  <a:pos x="connsiteX0" y="connsiteY0"/>
                </a:cxn>
                <a:cxn ang="0">
                  <a:pos x="connsiteX1" y="connsiteY1"/>
                </a:cxn>
                <a:cxn ang="0">
                  <a:pos x="connsiteX2" y="connsiteY2"/>
                </a:cxn>
                <a:cxn ang="0">
                  <a:pos x="connsiteX3" y="connsiteY3"/>
                </a:cxn>
              </a:cxnLst>
              <a:rect l="l" t="t" r="r" b="b"/>
              <a:pathLst>
                <a:path w="13490" h="21558">
                  <a:moveTo>
                    <a:pt x="13435" y="10875"/>
                  </a:moveTo>
                  <a:cubicBezTo>
                    <a:pt x="13113" y="6142"/>
                    <a:pt x="10316" y="-311"/>
                    <a:pt x="5261" y="12"/>
                  </a:cubicBezTo>
                  <a:cubicBezTo>
                    <a:pt x="-1730" y="1625"/>
                    <a:pt x="-1407" y="15500"/>
                    <a:pt x="4185" y="20232"/>
                  </a:cubicBezTo>
                  <a:cubicBezTo>
                    <a:pt x="8918" y="24104"/>
                    <a:pt x="14081" y="19049"/>
                    <a:pt x="13435" y="10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8" name="任意多边形: 形状 1258">
              <a:extLst>
                <a:ext uri="{FF2B5EF4-FFF2-40B4-BE49-F238E27FC236}">
                  <a16:creationId xmlns:a16="http://schemas.microsoft.com/office/drawing/2014/main" xmlns="" id="{1BF31A1A-C5B4-4C4B-9F76-BC61B8B8BCF6}"/>
                </a:ext>
              </a:extLst>
            </p:cNvPr>
            <p:cNvSpPr/>
            <p:nvPr/>
          </p:nvSpPr>
          <p:spPr>
            <a:xfrm>
              <a:off x="2884792" y="3056872"/>
              <a:ext cx="49947" cy="91210"/>
            </a:xfrm>
            <a:custGeom>
              <a:avLst/>
              <a:gdLst>
                <a:gd name="connsiteX0" fmla="*/ 4304 w 11820"/>
                <a:gd name="connsiteY0" fmla="*/ 12 h 21585"/>
                <a:gd name="connsiteX1" fmla="*/ 4519 w 11820"/>
                <a:gd name="connsiteY1" fmla="*/ 20662 h 21585"/>
                <a:gd name="connsiteX2" fmla="*/ 11726 w 11820"/>
                <a:gd name="connsiteY2" fmla="*/ 10875 h 21585"/>
                <a:gd name="connsiteX3" fmla="*/ 4304 w 11820"/>
                <a:gd name="connsiteY3" fmla="*/ 12 h 21585"/>
              </a:gdLst>
              <a:ahLst/>
              <a:cxnLst>
                <a:cxn ang="0">
                  <a:pos x="connsiteX0" y="connsiteY0"/>
                </a:cxn>
                <a:cxn ang="0">
                  <a:pos x="connsiteX1" y="connsiteY1"/>
                </a:cxn>
                <a:cxn ang="0">
                  <a:pos x="connsiteX2" y="connsiteY2"/>
                </a:cxn>
                <a:cxn ang="0">
                  <a:pos x="connsiteX3" y="connsiteY3"/>
                </a:cxn>
              </a:cxnLst>
              <a:rect l="l" t="t" r="r" b="b"/>
              <a:pathLst>
                <a:path w="11820" h="21585">
                  <a:moveTo>
                    <a:pt x="4304" y="12"/>
                  </a:moveTo>
                  <a:cubicBezTo>
                    <a:pt x="-2041" y="1733"/>
                    <a:pt x="-858" y="16683"/>
                    <a:pt x="4519" y="20662"/>
                  </a:cubicBezTo>
                  <a:cubicBezTo>
                    <a:pt x="8607" y="23781"/>
                    <a:pt x="12479" y="18619"/>
                    <a:pt x="11726" y="10875"/>
                  </a:cubicBezTo>
                  <a:cubicBezTo>
                    <a:pt x="11188" y="6142"/>
                    <a:pt x="8714" y="-311"/>
                    <a:pt x="430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9" name="任意多边形: 形状 1259">
              <a:extLst>
                <a:ext uri="{FF2B5EF4-FFF2-40B4-BE49-F238E27FC236}">
                  <a16:creationId xmlns:a16="http://schemas.microsoft.com/office/drawing/2014/main" xmlns="" id="{24E84A0B-58CB-449C-81D0-0D8894203808}"/>
                </a:ext>
              </a:extLst>
            </p:cNvPr>
            <p:cNvSpPr/>
            <p:nvPr/>
          </p:nvSpPr>
          <p:spPr>
            <a:xfrm>
              <a:off x="3057324" y="3025057"/>
              <a:ext cx="42167" cy="90994"/>
            </a:xfrm>
            <a:custGeom>
              <a:avLst/>
              <a:gdLst>
                <a:gd name="connsiteX0" fmla="*/ 3378 w 9979"/>
                <a:gd name="connsiteY0" fmla="*/ 12 h 21534"/>
                <a:gd name="connsiteX1" fmla="*/ 4130 w 9979"/>
                <a:gd name="connsiteY1" fmla="*/ 20662 h 21534"/>
                <a:gd name="connsiteX2" fmla="*/ 9831 w 9979"/>
                <a:gd name="connsiteY2" fmla="*/ 10875 h 21534"/>
                <a:gd name="connsiteX3" fmla="*/ 3378 w 9979"/>
                <a:gd name="connsiteY3" fmla="*/ 12 h 21534"/>
              </a:gdLst>
              <a:ahLst/>
              <a:cxnLst>
                <a:cxn ang="0">
                  <a:pos x="connsiteX0" y="connsiteY0"/>
                </a:cxn>
                <a:cxn ang="0">
                  <a:pos x="connsiteX1" y="connsiteY1"/>
                </a:cxn>
                <a:cxn ang="0">
                  <a:pos x="connsiteX2" y="connsiteY2"/>
                </a:cxn>
                <a:cxn ang="0">
                  <a:pos x="connsiteX3" y="connsiteY3"/>
                </a:cxn>
              </a:cxnLst>
              <a:rect l="l" t="t" r="r" b="b"/>
              <a:pathLst>
                <a:path w="9979" h="21534">
                  <a:moveTo>
                    <a:pt x="3378" y="12"/>
                  </a:moveTo>
                  <a:cubicBezTo>
                    <a:pt x="-1893" y="1733"/>
                    <a:pt x="-494" y="16683"/>
                    <a:pt x="4130" y="20662"/>
                  </a:cubicBezTo>
                  <a:cubicBezTo>
                    <a:pt x="7680" y="23674"/>
                    <a:pt x="10691" y="18511"/>
                    <a:pt x="9831" y="10875"/>
                  </a:cubicBezTo>
                  <a:cubicBezTo>
                    <a:pt x="9401" y="6142"/>
                    <a:pt x="7034" y="-311"/>
                    <a:pt x="3378"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0" name="任意多边形: 形状 1260">
              <a:extLst>
                <a:ext uri="{FF2B5EF4-FFF2-40B4-BE49-F238E27FC236}">
                  <a16:creationId xmlns:a16="http://schemas.microsoft.com/office/drawing/2014/main" xmlns="" id="{94F458AF-87AD-4F17-9463-54216D90E199}"/>
                </a:ext>
              </a:extLst>
            </p:cNvPr>
            <p:cNvSpPr/>
            <p:nvPr/>
          </p:nvSpPr>
          <p:spPr>
            <a:xfrm>
              <a:off x="3198797" y="2992790"/>
              <a:ext cx="35465" cy="90753"/>
            </a:xfrm>
            <a:custGeom>
              <a:avLst/>
              <a:gdLst>
                <a:gd name="connsiteX0" fmla="*/ 2487 w 8393"/>
                <a:gd name="connsiteY0" fmla="*/ 12 h 21477"/>
                <a:gd name="connsiteX1" fmla="*/ 4315 w 8393"/>
                <a:gd name="connsiteY1" fmla="*/ 20985 h 21477"/>
                <a:gd name="connsiteX2" fmla="*/ 8187 w 8393"/>
                <a:gd name="connsiteY2" fmla="*/ 10767 h 21477"/>
                <a:gd name="connsiteX3" fmla="*/ 8187 w 8393"/>
                <a:gd name="connsiteY3" fmla="*/ 10767 h 21477"/>
                <a:gd name="connsiteX4" fmla="*/ 2487 w 8393"/>
                <a:gd name="connsiteY4" fmla="*/ 12 h 21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3" h="21477">
                  <a:moveTo>
                    <a:pt x="2487" y="12"/>
                  </a:moveTo>
                  <a:cubicBezTo>
                    <a:pt x="-2030" y="1948"/>
                    <a:pt x="228" y="17758"/>
                    <a:pt x="4315" y="20985"/>
                  </a:cubicBezTo>
                  <a:cubicBezTo>
                    <a:pt x="7112" y="23136"/>
                    <a:pt x="9048" y="17973"/>
                    <a:pt x="8187" y="10767"/>
                  </a:cubicBezTo>
                  <a:lnTo>
                    <a:pt x="8187" y="10767"/>
                  </a:lnTo>
                  <a:cubicBezTo>
                    <a:pt x="7542" y="6142"/>
                    <a:pt x="5498" y="-311"/>
                    <a:pt x="248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1" name="任意多边形: 形状 1261">
              <a:extLst>
                <a:ext uri="{FF2B5EF4-FFF2-40B4-BE49-F238E27FC236}">
                  <a16:creationId xmlns:a16="http://schemas.microsoft.com/office/drawing/2014/main" xmlns="" id="{8604A91E-9825-4A7F-8B1D-A53B010B802D}"/>
                </a:ext>
              </a:extLst>
            </p:cNvPr>
            <p:cNvSpPr/>
            <p:nvPr/>
          </p:nvSpPr>
          <p:spPr>
            <a:xfrm>
              <a:off x="3308882" y="2960067"/>
              <a:ext cx="28100" cy="90567"/>
            </a:xfrm>
            <a:custGeom>
              <a:avLst/>
              <a:gdLst>
                <a:gd name="connsiteX0" fmla="*/ 6336 w 6650"/>
                <a:gd name="connsiteY0" fmla="*/ 10767 h 21433"/>
                <a:gd name="connsiteX1" fmla="*/ 1603 w 6650"/>
                <a:gd name="connsiteY1" fmla="*/ 12 h 21433"/>
                <a:gd name="connsiteX2" fmla="*/ 4185 w 6650"/>
                <a:gd name="connsiteY2" fmla="*/ 21200 h 21433"/>
                <a:gd name="connsiteX3" fmla="*/ 6336 w 6650"/>
                <a:gd name="connsiteY3" fmla="*/ 10767 h 21433"/>
              </a:gdLst>
              <a:ahLst/>
              <a:cxnLst>
                <a:cxn ang="0">
                  <a:pos x="connsiteX0" y="connsiteY0"/>
                </a:cxn>
                <a:cxn ang="0">
                  <a:pos x="connsiteX1" y="connsiteY1"/>
                </a:cxn>
                <a:cxn ang="0">
                  <a:pos x="connsiteX2" y="connsiteY2"/>
                </a:cxn>
                <a:cxn ang="0">
                  <a:pos x="connsiteX3" y="connsiteY3"/>
                </a:cxn>
              </a:cxnLst>
              <a:rect l="l" t="t" r="r" b="b"/>
              <a:pathLst>
                <a:path w="6650" h="21433">
                  <a:moveTo>
                    <a:pt x="6336" y="10767"/>
                  </a:moveTo>
                  <a:cubicBezTo>
                    <a:pt x="5691" y="6035"/>
                    <a:pt x="3862" y="-311"/>
                    <a:pt x="1603" y="12"/>
                  </a:cubicBezTo>
                  <a:cubicBezTo>
                    <a:pt x="-1946" y="2055"/>
                    <a:pt x="1066" y="19049"/>
                    <a:pt x="4185" y="21200"/>
                  </a:cubicBezTo>
                  <a:cubicBezTo>
                    <a:pt x="6228" y="22599"/>
                    <a:pt x="7196" y="17543"/>
                    <a:pt x="6336"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2" name="任意多边形: 形状 1276">
              <a:extLst>
                <a:ext uri="{FF2B5EF4-FFF2-40B4-BE49-F238E27FC236}">
                  <a16:creationId xmlns:a16="http://schemas.microsoft.com/office/drawing/2014/main" xmlns="" id="{C7683503-21CC-45C1-B1E8-5495CA2443F2}"/>
                </a:ext>
              </a:extLst>
            </p:cNvPr>
            <p:cNvSpPr/>
            <p:nvPr/>
          </p:nvSpPr>
          <p:spPr>
            <a:xfrm>
              <a:off x="85589" y="3461870"/>
              <a:ext cx="88290" cy="93060"/>
            </a:xfrm>
            <a:custGeom>
              <a:avLst/>
              <a:gdLst>
                <a:gd name="connsiteX0" fmla="*/ 20871 w 20894"/>
                <a:gd name="connsiteY0" fmla="*/ 11939 h 22023"/>
                <a:gd name="connsiteX1" fmla="*/ 10223 w 20894"/>
                <a:gd name="connsiteY1" fmla="*/ 0 h 22023"/>
                <a:gd name="connsiteX2" fmla="*/ 2587 w 20894"/>
                <a:gd name="connsiteY2" fmla="*/ 18069 h 22023"/>
                <a:gd name="connsiteX3" fmla="*/ 20871 w 20894"/>
                <a:gd name="connsiteY3" fmla="*/ 11939 h 22023"/>
              </a:gdLst>
              <a:ahLst/>
              <a:cxnLst>
                <a:cxn ang="0">
                  <a:pos x="connsiteX0" y="connsiteY0"/>
                </a:cxn>
                <a:cxn ang="0">
                  <a:pos x="connsiteX1" y="connsiteY1"/>
                </a:cxn>
                <a:cxn ang="0">
                  <a:pos x="connsiteX2" y="connsiteY2"/>
                </a:cxn>
                <a:cxn ang="0">
                  <a:pos x="connsiteX3" y="connsiteY3"/>
                </a:cxn>
              </a:cxnLst>
              <a:rect l="l" t="t" r="r" b="b"/>
              <a:pathLst>
                <a:path w="20894" h="22023">
                  <a:moveTo>
                    <a:pt x="20871" y="11939"/>
                  </a:moveTo>
                  <a:cubicBezTo>
                    <a:pt x="21194" y="7206"/>
                    <a:pt x="18183" y="323"/>
                    <a:pt x="10223" y="0"/>
                  </a:cubicBezTo>
                  <a:cubicBezTo>
                    <a:pt x="436" y="645"/>
                    <a:pt x="-2791" y="11508"/>
                    <a:pt x="2587" y="18069"/>
                  </a:cubicBezTo>
                  <a:cubicBezTo>
                    <a:pt x="8610" y="25598"/>
                    <a:pt x="20011" y="21726"/>
                    <a:pt x="20871"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3" name="任意多边形: 形状 1277">
              <a:extLst>
                <a:ext uri="{FF2B5EF4-FFF2-40B4-BE49-F238E27FC236}">
                  <a16:creationId xmlns:a16="http://schemas.microsoft.com/office/drawing/2014/main" xmlns="" id="{E383CB7A-CB84-4527-B35D-897466A261CA}"/>
                </a:ext>
              </a:extLst>
            </p:cNvPr>
            <p:cNvSpPr/>
            <p:nvPr/>
          </p:nvSpPr>
          <p:spPr>
            <a:xfrm>
              <a:off x="422251" y="3454142"/>
              <a:ext cx="88400" cy="93251"/>
            </a:xfrm>
            <a:custGeom>
              <a:avLst/>
              <a:gdLst>
                <a:gd name="connsiteX0" fmla="*/ 20898 w 20920"/>
                <a:gd name="connsiteY0" fmla="*/ 11831 h 22068"/>
                <a:gd name="connsiteX1" fmla="*/ 10143 w 20920"/>
                <a:gd name="connsiteY1" fmla="*/ 0 h 22068"/>
                <a:gd name="connsiteX2" fmla="*/ 2614 w 20920"/>
                <a:gd name="connsiteY2" fmla="*/ 18177 h 22068"/>
                <a:gd name="connsiteX3" fmla="*/ 20898 w 20920"/>
                <a:gd name="connsiteY3" fmla="*/ 11831 h 22068"/>
              </a:gdLst>
              <a:ahLst/>
              <a:cxnLst>
                <a:cxn ang="0">
                  <a:pos x="connsiteX0" y="connsiteY0"/>
                </a:cxn>
                <a:cxn ang="0">
                  <a:pos x="connsiteX1" y="connsiteY1"/>
                </a:cxn>
                <a:cxn ang="0">
                  <a:pos x="connsiteX2" y="connsiteY2"/>
                </a:cxn>
                <a:cxn ang="0">
                  <a:pos x="connsiteX3" y="connsiteY3"/>
                </a:cxn>
              </a:cxnLst>
              <a:rect l="l" t="t" r="r" b="b"/>
              <a:pathLst>
                <a:path w="20920" h="22068">
                  <a:moveTo>
                    <a:pt x="20898" y="11831"/>
                  </a:moveTo>
                  <a:cubicBezTo>
                    <a:pt x="21221" y="7099"/>
                    <a:pt x="18102" y="215"/>
                    <a:pt x="10143" y="0"/>
                  </a:cubicBezTo>
                  <a:cubicBezTo>
                    <a:pt x="355" y="753"/>
                    <a:pt x="-2764" y="11616"/>
                    <a:pt x="2614" y="18177"/>
                  </a:cubicBezTo>
                  <a:cubicBezTo>
                    <a:pt x="8745" y="25706"/>
                    <a:pt x="20253" y="21619"/>
                    <a:pt x="20898"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4" name="任意多边形: 形状 1278">
              <a:extLst>
                <a:ext uri="{FF2B5EF4-FFF2-40B4-BE49-F238E27FC236}">
                  <a16:creationId xmlns:a16="http://schemas.microsoft.com/office/drawing/2014/main" xmlns="" id="{132474C2-5F24-4526-87CE-520C5F789848}"/>
                </a:ext>
              </a:extLst>
            </p:cNvPr>
            <p:cNvSpPr/>
            <p:nvPr/>
          </p:nvSpPr>
          <p:spPr>
            <a:xfrm>
              <a:off x="758909" y="3443235"/>
              <a:ext cx="88011" cy="93352"/>
            </a:xfrm>
            <a:custGeom>
              <a:avLst/>
              <a:gdLst>
                <a:gd name="connsiteX0" fmla="*/ 10063 w 20828"/>
                <a:gd name="connsiteY0" fmla="*/ 0 h 22092"/>
                <a:gd name="connsiteX1" fmla="*/ 2641 w 20828"/>
                <a:gd name="connsiteY1" fmla="*/ 18284 h 22092"/>
                <a:gd name="connsiteX2" fmla="*/ 20818 w 20828"/>
                <a:gd name="connsiteY2" fmla="*/ 11724 h 22092"/>
                <a:gd name="connsiteX3" fmla="*/ 10063 w 20828"/>
                <a:gd name="connsiteY3" fmla="*/ 0 h 22092"/>
              </a:gdLst>
              <a:ahLst/>
              <a:cxnLst>
                <a:cxn ang="0">
                  <a:pos x="connsiteX0" y="connsiteY0"/>
                </a:cxn>
                <a:cxn ang="0">
                  <a:pos x="connsiteX1" y="connsiteY1"/>
                </a:cxn>
                <a:cxn ang="0">
                  <a:pos x="connsiteX2" y="connsiteY2"/>
                </a:cxn>
                <a:cxn ang="0">
                  <a:pos x="connsiteX3" y="connsiteY3"/>
                </a:cxn>
              </a:cxnLst>
              <a:rect l="l" t="t" r="r" b="b"/>
              <a:pathLst>
                <a:path w="20828" h="22092">
                  <a:moveTo>
                    <a:pt x="10063" y="0"/>
                  </a:moveTo>
                  <a:cubicBezTo>
                    <a:pt x="275" y="860"/>
                    <a:pt x="-2737" y="11831"/>
                    <a:pt x="2641" y="18284"/>
                  </a:cubicBezTo>
                  <a:cubicBezTo>
                    <a:pt x="8879" y="25706"/>
                    <a:pt x="20173" y="21619"/>
                    <a:pt x="20818" y="11724"/>
                  </a:cubicBezTo>
                  <a:cubicBezTo>
                    <a:pt x="21033" y="6884"/>
                    <a:pt x="17914" y="108"/>
                    <a:pt x="1006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5" name="任意多边形: 形状 1279">
              <a:extLst>
                <a:ext uri="{FF2B5EF4-FFF2-40B4-BE49-F238E27FC236}">
                  <a16:creationId xmlns:a16="http://schemas.microsoft.com/office/drawing/2014/main" xmlns="" id="{259EA1F7-07D2-4F13-9F1E-CCAA1F49B95A}"/>
                </a:ext>
              </a:extLst>
            </p:cNvPr>
            <p:cNvSpPr/>
            <p:nvPr/>
          </p:nvSpPr>
          <p:spPr>
            <a:xfrm>
              <a:off x="1093112" y="3428691"/>
              <a:ext cx="86494" cy="92913"/>
            </a:xfrm>
            <a:custGeom>
              <a:avLst/>
              <a:gdLst>
                <a:gd name="connsiteX0" fmla="*/ 20459 w 20469"/>
                <a:gd name="connsiteY0" fmla="*/ 11616 h 21988"/>
                <a:gd name="connsiteX1" fmla="*/ 9704 w 20469"/>
                <a:gd name="connsiteY1" fmla="*/ 0 h 21988"/>
                <a:gd name="connsiteX2" fmla="*/ 2605 w 20469"/>
                <a:gd name="connsiteY2" fmla="*/ 18284 h 21988"/>
                <a:gd name="connsiteX3" fmla="*/ 20459 w 20469"/>
                <a:gd name="connsiteY3" fmla="*/ 11616 h 21988"/>
              </a:gdLst>
              <a:ahLst/>
              <a:cxnLst>
                <a:cxn ang="0">
                  <a:pos x="connsiteX0" y="connsiteY0"/>
                </a:cxn>
                <a:cxn ang="0">
                  <a:pos x="connsiteX1" y="connsiteY1"/>
                </a:cxn>
                <a:cxn ang="0">
                  <a:pos x="connsiteX2" y="connsiteY2"/>
                </a:cxn>
                <a:cxn ang="0">
                  <a:pos x="connsiteX3" y="connsiteY3"/>
                </a:cxn>
              </a:cxnLst>
              <a:rect l="l" t="t" r="r" b="b"/>
              <a:pathLst>
                <a:path w="20469" h="21988">
                  <a:moveTo>
                    <a:pt x="20459" y="11616"/>
                  </a:moveTo>
                  <a:cubicBezTo>
                    <a:pt x="20675" y="6884"/>
                    <a:pt x="17556" y="108"/>
                    <a:pt x="9704" y="0"/>
                  </a:cubicBezTo>
                  <a:cubicBezTo>
                    <a:pt x="239" y="968"/>
                    <a:pt x="-2665" y="12046"/>
                    <a:pt x="2605" y="18284"/>
                  </a:cubicBezTo>
                  <a:cubicBezTo>
                    <a:pt x="8736" y="25598"/>
                    <a:pt x="19922" y="21404"/>
                    <a:pt x="20459"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6" name="任意多边形: 形状 1280">
              <a:extLst>
                <a:ext uri="{FF2B5EF4-FFF2-40B4-BE49-F238E27FC236}">
                  <a16:creationId xmlns:a16="http://schemas.microsoft.com/office/drawing/2014/main" xmlns="" id="{14043079-1CAA-49AA-AB7C-1D9B2F174047}"/>
                </a:ext>
              </a:extLst>
            </p:cNvPr>
            <p:cNvSpPr/>
            <p:nvPr/>
          </p:nvSpPr>
          <p:spPr>
            <a:xfrm>
              <a:off x="1421656" y="3410960"/>
              <a:ext cx="84723" cy="92959"/>
            </a:xfrm>
            <a:custGeom>
              <a:avLst/>
              <a:gdLst>
                <a:gd name="connsiteX0" fmla="*/ 20041 w 20050"/>
                <a:gd name="connsiteY0" fmla="*/ 11402 h 21999"/>
                <a:gd name="connsiteX1" fmla="*/ 9393 w 20050"/>
                <a:gd name="connsiteY1" fmla="*/ 1 h 21999"/>
                <a:gd name="connsiteX2" fmla="*/ 3262 w 20050"/>
                <a:gd name="connsiteY2" fmla="*/ 19146 h 21999"/>
                <a:gd name="connsiteX3" fmla="*/ 20041 w 20050"/>
                <a:gd name="connsiteY3" fmla="*/ 11402 h 21999"/>
              </a:gdLst>
              <a:ahLst/>
              <a:cxnLst>
                <a:cxn ang="0">
                  <a:pos x="connsiteX0" y="connsiteY0"/>
                </a:cxn>
                <a:cxn ang="0">
                  <a:pos x="connsiteX1" y="connsiteY1"/>
                </a:cxn>
                <a:cxn ang="0">
                  <a:pos x="connsiteX2" y="connsiteY2"/>
                </a:cxn>
                <a:cxn ang="0">
                  <a:pos x="connsiteX3" y="connsiteY3"/>
                </a:cxn>
              </a:cxnLst>
              <a:rect l="l" t="t" r="r" b="b"/>
              <a:pathLst>
                <a:path w="20050" h="21999">
                  <a:moveTo>
                    <a:pt x="20041" y="11402"/>
                  </a:moveTo>
                  <a:cubicBezTo>
                    <a:pt x="20256" y="6670"/>
                    <a:pt x="17029" y="-106"/>
                    <a:pt x="9393" y="1"/>
                  </a:cubicBezTo>
                  <a:cubicBezTo>
                    <a:pt x="-287" y="1077"/>
                    <a:pt x="-2761" y="13123"/>
                    <a:pt x="3262" y="19146"/>
                  </a:cubicBezTo>
                  <a:cubicBezTo>
                    <a:pt x="9608" y="25384"/>
                    <a:pt x="19611" y="20759"/>
                    <a:pt x="20041" y="114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7" name="任意多边形: 形状 1281">
              <a:extLst>
                <a:ext uri="{FF2B5EF4-FFF2-40B4-BE49-F238E27FC236}">
                  <a16:creationId xmlns:a16="http://schemas.microsoft.com/office/drawing/2014/main" xmlns="" id="{DF6170A8-85CB-4EEF-AE7F-BD14AC5B93CE}"/>
                </a:ext>
              </a:extLst>
            </p:cNvPr>
            <p:cNvSpPr/>
            <p:nvPr/>
          </p:nvSpPr>
          <p:spPr>
            <a:xfrm>
              <a:off x="1742063" y="3389583"/>
              <a:ext cx="81972" cy="92667"/>
            </a:xfrm>
            <a:custGeom>
              <a:avLst/>
              <a:gdLst>
                <a:gd name="connsiteX0" fmla="*/ 3264 w 19399"/>
                <a:gd name="connsiteY0" fmla="*/ 19150 h 21930"/>
                <a:gd name="connsiteX1" fmla="*/ 19397 w 19399"/>
                <a:gd name="connsiteY1" fmla="*/ 11298 h 21930"/>
                <a:gd name="connsiteX2" fmla="*/ 8964 w 19399"/>
                <a:gd name="connsiteY2" fmla="*/ 5 h 21930"/>
                <a:gd name="connsiteX3" fmla="*/ 3264 w 19399"/>
                <a:gd name="connsiteY3" fmla="*/ 19150 h 21930"/>
              </a:gdLst>
              <a:ahLst/>
              <a:cxnLst>
                <a:cxn ang="0">
                  <a:pos x="connsiteX0" y="connsiteY0"/>
                </a:cxn>
                <a:cxn ang="0">
                  <a:pos x="connsiteX1" y="connsiteY1"/>
                </a:cxn>
                <a:cxn ang="0">
                  <a:pos x="connsiteX2" y="connsiteY2"/>
                </a:cxn>
                <a:cxn ang="0">
                  <a:pos x="connsiteX3" y="connsiteY3"/>
                </a:cxn>
              </a:cxnLst>
              <a:rect l="l" t="t" r="r" b="b"/>
              <a:pathLst>
                <a:path w="19399" h="21930">
                  <a:moveTo>
                    <a:pt x="3264" y="19150"/>
                  </a:moveTo>
                  <a:cubicBezTo>
                    <a:pt x="9502" y="25281"/>
                    <a:pt x="19182" y="20656"/>
                    <a:pt x="19397" y="11298"/>
                  </a:cubicBezTo>
                  <a:cubicBezTo>
                    <a:pt x="19505" y="6566"/>
                    <a:pt x="16385" y="-210"/>
                    <a:pt x="8964" y="5"/>
                  </a:cubicBezTo>
                  <a:cubicBezTo>
                    <a:pt x="-393" y="1188"/>
                    <a:pt x="-2652" y="13234"/>
                    <a:pt x="3264" y="1915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8" name="任意多边形: 形状 1282">
              <a:extLst>
                <a:ext uri="{FF2B5EF4-FFF2-40B4-BE49-F238E27FC236}">
                  <a16:creationId xmlns:a16="http://schemas.microsoft.com/office/drawing/2014/main" xmlns="" id="{40E825E9-CD2A-40C1-897A-73E3D9AE3B02}"/>
                </a:ext>
              </a:extLst>
            </p:cNvPr>
            <p:cNvSpPr/>
            <p:nvPr/>
          </p:nvSpPr>
          <p:spPr>
            <a:xfrm>
              <a:off x="2048216" y="3364605"/>
              <a:ext cx="76238" cy="92913"/>
            </a:xfrm>
            <a:custGeom>
              <a:avLst/>
              <a:gdLst>
                <a:gd name="connsiteX0" fmla="*/ 3197 w 18042"/>
                <a:gd name="connsiteY0" fmla="*/ 19254 h 21988"/>
                <a:gd name="connsiteX1" fmla="*/ 18040 w 18042"/>
                <a:gd name="connsiteY1" fmla="*/ 11295 h 21988"/>
                <a:gd name="connsiteX2" fmla="*/ 8360 w 18042"/>
                <a:gd name="connsiteY2" fmla="*/ 1 h 21988"/>
                <a:gd name="connsiteX3" fmla="*/ 3197 w 18042"/>
                <a:gd name="connsiteY3" fmla="*/ 19254 h 21988"/>
              </a:gdLst>
              <a:ahLst/>
              <a:cxnLst>
                <a:cxn ang="0">
                  <a:pos x="connsiteX0" y="connsiteY0"/>
                </a:cxn>
                <a:cxn ang="0">
                  <a:pos x="connsiteX1" y="connsiteY1"/>
                </a:cxn>
                <a:cxn ang="0">
                  <a:pos x="connsiteX2" y="connsiteY2"/>
                </a:cxn>
                <a:cxn ang="0">
                  <a:pos x="connsiteX3" y="connsiteY3"/>
                </a:cxn>
              </a:cxnLst>
              <a:rect l="l" t="t" r="r" b="b"/>
              <a:pathLst>
                <a:path w="18042" h="21988">
                  <a:moveTo>
                    <a:pt x="3197" y="19254"/>
                  </a:moveTo>
                  <a:cubicBezTo>
                    <a:pt x="9005" y="25384"/>
                    <a:pt x="17932" y="20544"/>
                    <a:pt x="18040" y="11295"/>
                  </a:cubicBezTo>
                  <a:cubicBezTo>
                    <a:pt x="18147" y="6562"/>
                    <a:pt x="15136" y="-106"/>
                    <a:pt x="8360" y="1"/>
                  </a:cubicBezTo>
                  <a:cubicBezTo>
                    <a:pt x="-460" y="1292"/>
                    <a:pt x="-2503" y="13446"/>
                    <a:pt x="3197" y="192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9" name="任意多边形: 形状 1283">
              <a:extLst>
                <a:ext uri="{FF2B5EF4-FFF2-40B4-BE49-F238E27FC236}">
                  <a16:creationId xmlns:a16="http://schemas.microsoft.com/office/drawing/2014/main" xmlns="" id="{D2F6E836-A356-4319-A05C-AD56C8176E12}"/>
                </a:ext>
              </a:extLst>
            </p:cNvPr>
            <p:cNvSpPr/>
            <p:nvPr/>
          </p:nvSpPr>
          <p:spPr>
            <a:xfrm>
              <a:off x="2327794" y="3338225"/>
              <a:ext cx="68434" cy="92672"/>
            </a:xfrm>
            <a:custGeom>
              <a:avLst/>
              <a:gdLst>
                <a:gd name="connsiteX0" fmla="*/ 7268 w 16195"/>
                <a:gd name="connsiteY0" fmla="*/ 5 h 21931"/>
                <a:gd name="connsiteX1" fmla="*/ 3611 w 16195"/>
                <a:gd name="connsiteY1" fmla="*/ 19903 h 21931"/>
                <a:gd name="connsiteX2" fmla="*/ 16195 w 16195"/>
                <a:gd name="connsiteY2" fmla="*/ 11191 h 21931"/>
                <a:gd name="connsiteX3" fmla="*/ 7268 w 16195"/>
                <a:gd name="connsiteY3" fmla="*/ 5 h 21931"/>
              </a:gdLst>
              <a:ahLst/>
              <a:cxnLst>
                <a:cxn ang="0">
                  <a:pos x="connsiteX0" y="connsiteY0"/>
                </a:cxn>
                <a:cxn ang="0">
                  <a:pos x="connsiteX1" y="connsiteY1"/>
                </a:cxn>
                <a:cxn ang="0">
                  <a:pos x="connsiteX2" y="connsiteY2"/>
                </a:cxn>
                <a:cxn ang="0">
                  <a:pos x="connsiteX3" y="connsiteY3"/>
                </a:cxn>
              </a:cxnLst>
              <a:rect l="l" t="t" r="r" b="b"/>
              <a:pathLst>
                <a:path w="16195" h="21931">
                  <a:moveTo>
                    <a:pt x="7268" y="5"/>
                  </a:moveTo>
                  <a:cubicBezTo>
                    <a:pt x="-1014" y="1403"/>
                    <a:pt x="-2197" y="14525"/>
                    <a:pt x="3611" y="19903"/>
                  </a:cubicBezTo>
                  <a:cubicBezTo>
                    <a:pt x="9097" y="24958"/>
                    <a:pt x="16195" y="20011"/>
                    <a:pt x="16195" y="11191"/>
                  </a:cubicBezTo>
                  <a:cubicBezTo>
                    <a:pt x="16195" y="6351"/>
                    <a:pt x="13399" y="-210"/>
                    <a:pt x="726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0" name="任意多边形: 形状 1284">
              <a:extLst>
                <a:ext uri="{FF2B5EF4-FFF2-40B4-BE49-F238E27FC236}">
                  <a16:creationId xmlns:a16="http://schemas.microsoft.com/office/drawing/2014/main" xmlns="" id="{AB6FFA76-DE58-4535-A888-26C4B2507D3C}"/>
                </a:ext>
              </a:extLst>
            </p:cNvPr>
            <p:cNvSpPr/>
            <p:nvPr/>
          </p:nvSpPr>
          <p:spPr>
            <a:xfrm>
              <a:off x="2578035" y="3309567"/>
              <a:ext cx="61364" cy="92689"/>
            </a:xfrm>
            <a:custGeom>
              <a:avLst/>
              <a:gdLst>
                <a:gd name="connsiteX0" fmla="*/ 14517 w 14522"/>
                <a:gd name="connsiteY0" fmla="*/ 11089 h 21935"/>
                <a:gd name="connsiteX1" fmla="*/ 6343 w 14522"/>
                <a:gd name="connsiteY1" fmla="*/ 11 h 21935"/>
                <a:gd name="connsiteX2" fmla="*/ 3331 w 14522"/>
                <a:gd name="connsiteY2" fmla="*/ 19909 h 21935"/>
                <a:gd name="connsiteX3" fmla="*/ 14517 w 14522"/>
                <a:gd name="connsiteY3" fmla="*/ 11089 h 21935"/>
              </a:gdLst>
              <a:ahLst/>
              <a:cxnLst>
                <a:cxn ang="0">
                  <a:pos x="connsiteX0" y="connsiteY0"/>
                </a:cxn>
                <a:cxn ang="0">
                  <a:pos x="connsiteX1" y="connsiteY1"/>
                </a:cxn>
                <a:cxn ang="0">
                  <a:pos x="connsiteX2" y="connsiteY2"/>
                </a:cxn>
                <a:cxn ang="0">
                  <a:pos x="connsiteX3" y="connsiteY3"/>
                </a:cxn>
              </a:cxnLst>
              <a:rect l="l" t="t" r="r" b="b"/>
              <a:pathLst>
                <a:path w="14522" h="21935">
                  <a:moveTo>
                    <a:pt x="14517" y="11089"/>
                  </a:moveTo>
                  <a:cubicBezTo>
                    <a:pt x="14409" y="6357"/>
                    <a:pt x="11828" y="-311"/>
                    <a:pt x="6343" y="11"/>
                  </a:cubicBezTo>
                  <a:cubicBezTo>
                    <a:pt x="-971" y="1517"/>
                    <a:pt x="-1939" y="14531"/>
                    <a:pt x="3331" y="19909"/>
                  </a:cubicBezTo>
                  <a:cubicBezTo>
                    <a:pt x="8386" y="24964"/>
                    <a:pt x="14732" y="20017"/>
                    <a:pt x="14517" y="110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1" name="任意多边形: 形状 1285">
              <a:extLst>
                <a:ext uri="{FF2B5EF4-FFF2-40B4-BE49-F238E27FC236}">
                  <a16:creationId xmlns:a16="http://schemas.microsoft.com/office/drawing/2014/main" xmlns="" id="{7EE59690-82AF-4AF9-AB2B-DD735476C7F1}"/>
                </a:ext>
              </a:extLst>
            </p:cNvPr>
            <p:cNvSpPr/>
            <p:nvPr/>
          </p:nvSpPr>
          <p:spPr>
            <a:xfrm>
              <a:off x="2799574" y="3279573"/>
              <a:ext cx="53441" cy="92638"/>
            </a:xfrm>
            <a:custGeom>
              <a:avLst/>
              <a:gdLst>
                <a:gd name="connsiteX0" fmla="*/ 3606 w 12647"/>
                <a:gd name="connsiteY0" fmla="*/ 20554 h 21923"/>
                <a:gd name="connsiteX1" fmla="*/ 12641 w 12647"/>
                <a:gd name="connsiteY1" fmla="*/ 11089 h 21923"/>
                <a:gd name="connsiteX2" fmla="*/ 5327 w 12647"/>
                <a:gd name="connsiteY2" fmla="*/ 11 h 21923"/>
                <a:gd name="connsiteX3" fmla="*/ 3606 w 12647"/>
                <a:gd name="connsiteY3" fmla="*/ 20554 h 21923"/>
              </a:gdLst>
              <a:ahLst/>
              <a:cxnLst>
                <a:cxn ang="0">
                  <a:pos x="connsiteX0" y="connsiteY0"/>
                </a:cxn>
                <a:cxn ang="0">
                  <a:pos x="connsiteX1" y="connsiteY1"/>
                </a:cxn>
                <a:cxn ang="0">
                  <a:pos x="connsiteX2" y="connsiteY2"/>
                </a:cxn>
                <a:cxn ang="0">
                  <a:pos x="connsiteX3" y="connsiteY3"/>
                </a:cxn>
              </a:cxnLst>
              <a:rect l="l" t="t" r="r" b="b"/>
              <a:pathLst>
                <a:path w="12647" h="21923">
                  <a:moveTo>
                    <a:pt x="3606" y="20554"/>
                  </a:moveTo>
                  <a:cubicBezTo>
                    <a:pt x="7908" y="24534"/>
                    <a:pt x="12856" y="19371"/>
                    <a:pt x="12641" y="11089"/>
                  </a:cubicBezTo>
                  <a:cubicBezTo>
                    <a:pt x="12533" y="6357"/>
                    <a:pt x="10167" y="-311"/>
                    <a:pt x="5327" y="11"/>
                  </a:cubicBezTo>
                  <a:cubicBezTo>
                    <a:pt x="-1342" y="1625"/>
                    <a:pt x="-1557" y="15714"/>
                    <a:pt x="3606" y="205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2" name="任意多边形: 形状 1286">
              <a:extLst>
                <a:ext uri="{FF2B5EF4-FFF2-40B4-BE49-F238E27FC236}">
                  <a16:creationId xmlns:a16="http://schemas.microsoft.com/office/drawing/2014/main" xmlns="" id="{4522EE09-A7F5-41C7-96BC-9BCEDFE98FBF}"/>
                </a:ext>
              </a:extLst>
            </p:cNvPr>
            <p:cNvSpPr/>
            <p:nvPr/>
          </p:nvSpPr>
          <p:spPr>
            <a:xfrm>
              <a:off x="2990753" y="3248211"/>
              <a:ext cx="45928" cy="92570"/>
            </a:xfrm>
            <a:custGeom>
              <a:avLst/>
              <a:gdLst>
                <a:gd name="connsiteX0" fmla="*/ 10850 w 10869"/>
                <a:gd name="connsiteY0" fmla="*/ 11089 h 21907"/>
                <a:gd name="connsiteX1" fmla="*/ 4396 w 10869"/>
                <a:gd name="connsiteY1" fmla="*/ 11 h 21907"/>
                <a:gd name="connsiteX2" fmla="*/ 3751 w 10869"/>
                <a:gd name="connsiteY2" fmla="*/ 20985 h 21907"/>
                <a:gd name="connsiteX3" fmla="*/ 10850 w 10869"/>
                <a:gd name="connsiteY3" fmla="*/ 11089 h 21907"/>
              </a:gdLst>
              <a:ahLst/>
              <a:cxnLst>
                <a:cxn ang="0">
                  <a:pos x="connsiteX0" y="connsiteY0"/>
                </a:cxn>
                <a:cxn ang="0">
                  <a:pos x="connsiteX1" y="connsiteY1"/>
                </a:cxn>
                <a:cxn ang="0">
                  <a:pos x="connsiteX2" y="connsiteY2"/>
                </a:cxn>
                <a:cxn ang="0">
                  <a:pos x="connsiteX3" y="connsiteY3"/>
                </a:cxn>
              </a:cxnLst>
              <a:rect l="l" t="t" r="r" b="b"/>
              <a:pathLst>
                <a:path w="10869" h="21907">
                  <a:moveTo>
                    <a:pt x="10850" y="11089"/>
                  </a:moveTo>
                  <a:cubicBezTo>
                    <a:pt x="10635" y="6357"/>
                    <a:pt x="8484" y="-311"/>
                    <a:pt x="4396" y="11"/>
                  </a:cubicBezTo>
                  <a:cubicBezTo>
                    <a:pt x="-1627" y="1732"/>
                    <a:pt x="-1089" y="16898"/>
                    <a:pt x="3751" y="20985"/>
                  </a:cubicBezTo>
                  <a:cubicBezTo>
                    <a:pt x="7516" y="24104"/>
                    <a:pt x="11172" y="18941"/>
                    <a:pt x="10850" y="110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3" name="任意多边形: 形状 1287">
              <a:extLst>
                <a:ext uri="{FF2B5EF4-FFF2-40B4-BE49-F238E27FC236}">
                  <a16:creationId xmlns:a16="http://schemas.microsoft.com/office/drawing/2014/main" xmlns="" id="{9D2B6B4B-A818-409C-B704-1157DCFD288D}"/>
                </a:ext>
              </a:extLst>
            </p:cNvPr>
            <p:cNvSpPr/>
            <p:nvPr/>
          </p:nvSpPr>
          <p:spPr>
            <a:xfrm>
              <a:off x="3151453" y="3216397"/>
              <a:ext cx="37663" cy="92346"/>
            </a:xfrm>
            <a:custGeom>
              <a:avLst/>
              <a:gdLst>
                <a:gd name="connsiteX0" fmla="*/ 8851 w 8913"/>
                <a:gd name="connsiteY0" fmla="*/ 10982 h 21854"/>
                <a:gd name="connsiteX1" fmla="*/ 3365 w 8913"/>
                <a:gd name="connsiteY1" fmla="*/ 11 h 21854"/>
                <a:gd name="connsiteX2" fmla="*/ 3258 w 8913"/>
                <a:gd name="connsiteY2" fmla="*/ 20985 h 21854"/>
                <a:gd name="connsiteX3" fmla="*/ 8851 w 8913"/>
                <a:gd name="connsiteY3" fmla="*/ 10982 h 21854"/>
              </a:gdLst>
              <a:ahLst/>
              <a:cxnLst>
                <a:cxn ang="0">
                  <a:pos x="connsiteX0" y="connsiteY0"/>
                </a:cxn>
                <a:cxn ang="0">
                  <a:pos x="connsiteX1" y="connsiteY1"/>
                </a:cxn>
                <a:cxn ang="0">
                  <a:pos x="connsiteX2" y="connsiteY2"/>
                </a:cxn>
                <a:cxn ang="0">
                  <a:pos x="connsiteX3" y="connsiteY3"/>
                </a:cxn>
              </a:cxnLst>
              <a:rect l="l" t="t" r="r" b="b"/>
              <a:pathLst>
                <a:path w="8913" h="21854">
                  <a:moveTo>
                    <a:pt x="8851" y="10982"/>
                  </a:moveTo>
                  <a:cubicBezTo>
                    <a:pt x="8528" y="6250"/>
                    <a:pt x="6700" y="-311"/>
                    <a:pt x="3365" y="11"/>
                  </a:cubicBezTo>
                  <a:cubicBezTo>
                    <a:pt x="-1475" y="1732"/>
                    <a:pt x="-722" y="16898"/>
                    <a:pt x="3258" y="20985"/>
                  </a:cubicBezTo>
                  <a:cubicBezTo>
                    <a:pt x="6377" y="23996"/>
                    <a:pt x="9389" y="18834"/>
                    <a:pt x="8851"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4" name="任意多边形: 形状 1288">
              <a:extLst>
                <a:ext uri="{FF2B5EF4-FFF2-40B4-BE49-F238E27FC236}">
                  <a16:creationId xmlns:a16="http://schemas.microsoft.com/office/drawing/2014/main" xmlns="" id="{54D85AEF-A06A-4995-9944-2B190727B525}"/>
                </a:ext>
              </a:extLst>
            </p:cNvPr>
            <p:cNvSpPr/>
            <p:nvPr/>
          </p:nvSpPr>
          <p:spPr>
            <a:xfrm>
              <a:off x="3279628" y="3183221"/>
              <a:ext cx="30500" cy="92266"/>
            </a:xfrm>
            <a:custGeom>
              <a:avLst/>
              <a:gdLst>
                <a:gd name="connsiteX0" fmla="*/ 7128 w 7218"/>
                <a:gd name="connsiteY0" fmla="*/ 10982 h 21835"/>
                <a:gd name="connsiteX1" fmla="*/ 2503 w 7218"/>
                <a:gd name="connsiteY1" fmla="*/ 11 h 21835"/>
                <a:gd name="connsiteX2" fmla="*/ 3256 w 7218"/>
                <a:gd name="connsiteY2" fmla="*/ 21308 h 21835"/>
                <a:gd name="connsiteX3" fmla="*/ 7128 w 7218"/>
                <a:gd name="connsiteY3" fmla="*/ 10982 h 21835"/>
              </a:gdLst>
              <a:ahLst/>
              <a:cxnLst>
                <a:cxn ang="0">
                  <a:pos x="connsiteX0" y="connsiteY0"/>
                </a:cxn>
                <a:cxn ang="0">
                  <a:pos x="connsiteX1" y="connsiteY1"/>
                </a:cxn>
                <a:cxn ang="0">
                  <a:pos x="connsiteX2" y="connsiteY2"/>
                </a:cxn>
                <a:cxn ang="0">
                  <a:pos x="connsiteX3" y="connsiteY3"/>
                </a:cxn>
              </a:cxnLst>
              <a:rect l="l" t="t" r="r" b="b"/>
              <a:pathLst>
                <a:path w="7218" h="21835">
                  <a:moveTo>
                    <a:pt x="7128" y="10982"/>
                  </a:moveTo>
                  <a:cubicBezTo>
                    <a:pt x="6806" y="6250"/>
                    <a:pt x="5192" y="-311"/>
                    <a:pt x="2503" y="11"/>
                  </a:cubicBezTo>
                  <a:cubicBezTo>
                    <a:pt x="-1584" y="1947"/>
                    <a:pt x="-186" y="18081"/>
                    <a:pt x="3256" y="21308"/>
                  </a:cubicBezTo>
                  <a:cubicBezTo>
                    <a:pt x="5730" y="23566"/>
                    <a:pt x="7666" y="18296"/>
                    <a:pt x="7128"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5" name="任意多边形: 形状 1289">
              <a:extLst>
                <a:ext uri="{FF2B5EF4-FFF2-40B4-BE49-F238E27FC236}">
                  <a16:creationId xmlns:a16="http://schemas.microsoft.com/office/drawing/2014/main" xmlns="" id="{0D8388C6-1CE9-4479-B671-FDC59B04AEC4}"/>
                </a:ext>
              </a:extLst>
            </p:cNvPr>
            <p:cNvSpPr/>
            <p:nvPr/>
          </p:nvSpPr>
          <p:spPr>
            <a:xfrm>
              <a:off x="3376771" y="3150042"/>
              <a:ext cx="21948" cy="92355"/>
            </a:xfrm>
            <a:custGeom>
              <a:avLst/>
              <a:gdLst>
                <a:gd name="connsiteX0" fmla="*/ 5005 w 5194"/>
                <a:gd name="connsiteY0" fmla="*/ 10982 h 21856"/>
                <a:gd name="connsiteX1" fmla="*/ 1455 w 5194"/>
                <a:gd name="connsiteY1" fmla="*/ 11 h 21856"/>
                <a:gd name="connsiteX2" fmla="*/ 2961 w 5194"/>
                <a:gd name="connsiteY2" fmla="*/ 21630 h 21856"/>
                <a:gd name="connsiteX3" fmla="*/ 5005 w 5194"/>
                <a:gd name="connsiteY3" fmla="*/ 10982 h 21856"/>
              </a:gdLst>
              <a:ahLst/>
              <a:cxnLst>
                <a:cxn ang="0">
                  <a:pos x="connsiteX0" y="connsiteY0"/>
                </a:cxn>
                <a:cxn ang="0">
                  <a:pos x="connsiteX1" y="connsiteY1"/>
                </a:cxn>
                <a:cxn ang="0">
                  <a:pos x="connsiteX2" y="connsiteY2"/>
                </a:cxn>
                <a:cxn ang="0">
                  <a:pos x="connsiteX3" y="connsiteY3"/>
                </a:cxn>
              </a:cxnLst>
              <a:rect l="l" t="t" r="r" b="b"/>
              <a:pathLst>
                <a:path w="5194" h="21856">
                  <a:moveTo>
                    <a:pt x="5005" y="10982"/>
                  </a:moveTo>
                  <a:cubicBezTo>
                    <a:pt x="4575" y="6250"/>
                    <a:pt x="3284" y="-311"/>
                    <a:pt x="1455" y="11"/>
                  </a:cubicBezTo>
                  <a:cubicBezTo>
                    <a:pt x="-1449" y="2055"/>
                    <a:pt x="487" y="19479"/>
                    <a:pt x="2961" y="21630"/>
                  </a:cubicBezTo>
                  <a:cubicBezTo>
                    <a:pt x="4575" y="23028"/>
                    <a:pt x="5650" y="17758"/>
                    <a:pt x="5005"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6" name="任意多边形: 形状 1290">
              <a:extLst>
                <a:ext uri="{FF2B5EF4-FFF2-40B4-BE49-F238E27FC236}">
                  <a16:creationId xmlns:a16="http://schemas.microsoft.com/office/drawing/2014/main" xmlns="" id="{7509BC5E-9E8C-4F44-9471-2DD213A77A0D}"/>
                </a:ext>
              </a:extLst>
            </p:cNvPr>
            <p:cNvSpPr/>
            <p:nvPr/>
          </p:nvSpPr>
          <p:spPr>
            <a:xfrm>
              <a:off x="3439652" y="3116410"/>
              <a:ext cx="15153" cy="92089"/>
            </a:xfrm>
            <a:custGeom>
              <a:avLst/>
              <a:gdLst>
                <a:gd name="connsiteX0" fmla="*/ 664 w 3586"/>
                <a:gd name="connsiteY0" fmla="*/ 11 h 21793"/>
                <a:gd name="connsiteX1" fmla="*/ 2708 w 3586"/>
                <a:gd name="connsiteY1" fmla="*/ 21738 h 21793"/>
                <a:gd name="connsiteX2" fmla="*/ 3246 w 3586"/>
                <a:gd name="connsiteY2" fmla="*/ 10982 h 21793"/>
                <a:gd name="connsiteX3" fmla="*/ 664 w 3586"/>
                <a:gd name="connsiteY3" fmla="*/ 11 h 21793"/>
              </a:gdLst>
              <a:ahLst/>
              <a:cxnLst>
                <a:cxn ang="0">
                  <a:pos x="connsiteX0" y="connsiteY0"/>
                </a:cxn>
                <a:cxn ang="0">
                  <a:pos x="connsiteX1" y="connsiteY1"/>
                </a:cxn>
                <a:cxn ang="0">
                  <a:pos x="connsiteX2" y="connsiteY2"/>
                </a:cxn>
                <a:cxn ang="0">
                  <a:pos x="connsiteX3" y="connsiteY3"/>
                </a:cxn>
              </a:cxnLst>
              <a:rect l="l" t="t" r="r" b="b"/>
              <a:pathLst>
                <a:path w="3586" h="21793">
                  <a:moveTo>
                    <a:pt x="664" y="11"/>
                  </a:moveTo>
                  <a:cubicBezTo>
                    <a:pt x="-1164" y="2378"/>
                    <a:pt x="1202" y="20770"/>
                    <a:pt x="2708" y="21738"/>
                  </a:cubicBezTo>
                  <a:cubicBezTo>
                    <a:pt x="3568" y="22383"/>
                    <a:pt x="3891" y="17328"/>
                    <a:pt x="3246" y="10982"/>
                  </a:cubicBezTo>
                  <a:cubicBezTo>
                    <a:pt x="2816" y="6250"/>
                    <a:pt x="1740" y="-311"/>
                    <a:pt x="664"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7" name="任意多边形: 形状 1291">
              <a:extLst>
                <a:ext uri="{FF2B5EF4-FFF2-40B4-BE49-F238E27FC236}">
                  <a16:creationId xmlns:a16="http://schemas.microsoft.com/office/drawing/2014/main" xmlns="" id="{31C0F0E8-E29A-4AA3-BF56-01BBB1A2CF68}"/>
                </a:ext>
              </a:extLst>
            </p:cNvPr>
            <p:cNvSpPr/>
            <p:nvPr/>
          </p:nvSpPr>
          <p:spPr>
            <a:xfrm>
              <a:off x="3468344" y="3083282"/>
              <a:ext cx="9744" cy="91805"/>
            </a:xfrm>
            <a:custGeom>
              <a:avLst/>
              <a:gdLst>
                <a:gd name="connsiteX0" fmla="*/ 1511 w 2306"/>
                <a:gd name="connsiteY0" fmla="*/ 10971 h 21726"/>
                <a:gd name="connsiteX1" fmla="*/ 5 w 2306"/>
                <a:gd name="connsiteY1" fmla="*/ 0 h 21726"/>
                <a:gd name="connsiteX2" fmla="*/ 2264 w 2306"/>
                <a:gd name="connsiteY2" fmla="*/ 21726 h 21726"/>
                <a:gd name="connsiteX3" fmla="*/ 1511 w 2306"/>
                <a:gd name="connsiteY3" fmla="*/ 10971 h 21726"/>
              </a:gdLst>
              <a:ahLst/>
              <a:cxnLst>
                <a:cxn ang="0">
                  <a:pos x="connsiteX0" y="connsiteY0"/>
                </a:cxn>
                <a:cxn ang="0">
                  <a:pos x="connsiteX1" y="connsiteY1"/>
                </a:cxn>
                <a:cxn ang="0">
                  <a:pos x="connsiteX2" y="connsiteY2"/>
                </a:cxn>
                <a:cxn ang="0">
                  <a:pos x="connsiteX3" y="connsiteY3"/>
                </a:cxn>
              </a:cxnLst>
              <a:rect l="l" t="t" r="r" b="b"/>
              <a:pathLst>
                <a:path w="2306" h="21726">
                  <a:moveTo>
                    <a:pt x="1511" y="10971"/>
                  </a:moveTo>
                  <a:cubicBezTo>
                    <a:pt x="1296" y="8604"/>
                    <a:pt x="435" y="645"/>
                    <a:pt x="5" y="0"/>
                  </a:cubicBezTo>
                  <a:cubicBezTo>
                    <a:pt x="-102" y="968"/>
                    <a:pt x="1511" y="20543"/>
                    <a:pt x="2264" y="21726"/>
                  </a:cubicBezTo>
                  <a:cubicBezTo>
                    <a:pt x="2479" y="20651"/>
                    <a:pt x="1834" y="14197"/>
                    <a:pt x="1511"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8" name="任意多边形: 形状 1307">
              <a:extLst>
                <a:ext uri="{FF2B5EF4-FFF2-40B4-BE49-F238E27FC236}">
                  <a16:creationId xmlns:a16="http://schemas.microsoft.com/office/drawing/2014/main" xmlns="" id="{42BC6E2D-8C88-4CBE-BE7C-F21ACC54DE99}"/>
                </a:ext>
              </a:extLst>
            </p:cNvPr>
            <p:cNvSpPr/>
            <p:nvPr/>
          </p:nvSpPr>
          <p:spPr>
            <a:xfrm>
              <a:off x="275327" y="3634575"/>
              <a:ext cx="88526" cy="93935"/>
            </a:xfrm>
            <a:custGeom>
              <a:avLst/>
              <a:gdLst>
                <a:gd name="connsiteX0" fmla="*/ 20928 w 20950"/>
                <a:gd name="connsiteY0" fmla="*/ 11939 h 22230"/>
                <a:gd name="connsiteX1" fmla="*/ 10279 w 20950"/>
                <a:gd name="connsiteY1" fmla="*/ 0 h 22230"/>
                <a:gd name="connsiteX2" fmla="*/ 2536 w 20950"/>
                <a:gd name="connsiteY2" fmla="*/ 18392 h 22230"/>
                <a:gd name="connsiteX3" fmla="*/ 20928 w 20950"/>
                <a:gd name="connsiteY3" fmla="*/ 11939 h 22230"/>
              </a:gdLst>
              <a:ahLst/>
              <a:cxnLst>
                <a:cxn ang="0">
                  <a:pos x="connsiteX0" y="connsiteY0"/>
                </a:cxn>
                <a:cxn ang="0">
                  <a:pos x="connsiteX1" y="connsiteY1"/>
                </a:cxn>
                <a:cxn ang="0">
                  <a:pos x="connsiteX2" y="connsiteY2"/>
                </a:cxn>
                <a:cxn ang="0">
                  <a:pos x="connsiteX3" y="connsiteY3"/>
                </a:cxn>
              </a:cxnLst>
              <a:rect l="l" t="t" r="r" b="b"/>
              <a:pathLst>
                <a:path w="20950" h="22230">
                  <a:moveTo>
                    <a:pt x="20928" y="11939"/>
                  </a:moveTo>
                  <a:cubicBezTo>
                    <a:pt x="21250" y="7099"/>
                    <a:pt x="18239" y="215"/>
                    <a:pt x="10279" y="0"/>
                  </a:cubicBezTo>
                  <a:cubicBezTo>
                    <a:pt x="384" y="753"/>
                    <a:pt x="-2735" y="11724"/>
                    <a:pt x="2536" y="18392"/>
                  </a:cubicBezTo>
                  <a:cubicBezTo>
                    <a:pt x="8666" y="25813"/>
                    <a:pt x="20175" y="21834"/>
                    <a:pt x="20928"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9" name="任意多边形: 形状 1308">
              <a:extLst>
                <a:ext uri="{FF2B5EF4-FFF2-40B4-BE49-F238E27FC236}">
                  <a16:creationId xmlns:a16="http://schemas.microsoft.com/office/drawing/2014/main" xmlns="" id="{4F26CF58-AF13-4435-877B-E9BD891B680C}"/>
                </a:ext>
              </a:extLst>
            </p:cNvPr>
            <p:cNvSpPr/>
            <p:nvPr/>
          </p:nvSpPr>
          <p:spPr>
            <a:xfrm>
              <a:off x="612995" y="3625029"/>
              <a:ext cx="88539" cy="94117"/>
            </a:xfrm>
            <a:custGeom>
              <a:avLst/>
              <a:gdLst>
                <a:gd name="connsiteX0" fmla="*/ 20931 w 20953"/>
                <a:gd name="connsiteY0" fmla="*/ 11831 h 22273"/>
                <a:gd name="connsiteX1" fmla="*/ 10176 w 20953"/>
                <a:gd name="connsiteY1" fmla="*/ 0 h 22273"/>
                <a:gd name="connsiteX2" fmla="*/ 2539 w 20953"/>
                <a:gd name="connsiteY2" fmla="*/ 18392 h 22273"/>
                <a:gd name="connsiteX3" fmla="*/ 20931 w 20953"/>
                <a:gd name="connsiteY3" fmla="*/ 11831 h 22273"/>
              </a:gdLst>
              <a:ahLst/>
              <a:cxnLst>
                <a:cxn ang="0">
                  <a:pos x="connsiteX0" y="connsiteY0"/>
                </a:cxn>
                <a:cxn ang="0">
                  <a:pos x="connsiteX1" y="connsiteY1"/>
                </a:cxn>
                <a:cxn ang="0">
                  <a:pos x="connsiteX2" y="connsiteY2"/>
                </a:cxn>
                <a:cxn ang="0">
                  <a:pos x="connsiteX3" y="connsiteY3"/>
                </a:cxn>
              </a:cxnLst>
              <a:rect l="l" t="t" r="r" b="b"/>
              <a:pathLst>
                <a:path w="20953" h="22273">
                  <a:moveTo>
                    <a:pt x="20931" y="11831"/>
                  </a:moveTo>
                  <a:cubicBezTo>
                    <a:pt x="21254" y="6991"/>
                    <a:pt x="18135" y="108"/>
                    <a:pt x="10176" y="0"/>
                  </a:cubicBezTo>
                  <a:cubicBezTo>
                    <a:pt x="388" y="860"/>
                    <a:pt x="-2731" y="11831"/>
                    <a:pt x="2539" y="18392"/>
                  </a:cubicBezTo>
                  <a:cubicBezTo>
                    <a:pt x="8777" y="25921"/>
                    <a:pt x="20286" y="21834"/>
                    <a:pt x="20931"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0" name="任意多边形: 形状 1309">
              <a:extLst>
                <a:ext uri="{FF2B5EF4-FFF2-40B4-BE49-F238E27FC236}">
                  <a16:creationId xmlns:a16="http://schemas.microsoft.com/office/drawing/2014/main" xmlns="" id="{A500CE1E-C957-4D19-80FC-5180E663CC35}"/>
                </a:ext>
              </a:extLst>
            </p:cNvPr>
            <p:cNvSpPr/>
            <p:nvPr/>
          </p:nvSpPr>
          <p:spPr>
            <a:xfrm>
              <a:off x="949893" y="3611849"/>
              <a:ext cx="87508" cy="94311"/>
            </a:xfrm>
            <a:custGeom>
              <a:avLst/>
              <a:gdLst>
                <a:gd name="connsiteX0" fmla="*/ 20687 w 20709"/>
                <a:gd name="connsiteY0" fmla="*/ 11724 h 22319"/>
                <a:gd name="connsiteX1" fmla="*/ 10039 w 20709"/>
                <a:gd name="connsiteY1" fmla="*/ 0 h 22319"/>
                <a:gd name="connsiteX2" fmla="*/ 2618 w 20709"/>
                <a:gd name="connsiteY2" fmla="*/ 18500 h 22319"/>
                <a:gd name="connsiteX3" fmla="*/ 20687 w 20709"/>
                <a:gd name="connsiteY3" fmla="*/ 11724 h 22319"/>
              </a:gdLst>
              <a:ahLst/>
              <a:cxnLst>
                <a:cxn ang="0">
                  <a:pos x="connsiteX0" y="connsiteY0"/>
                </a:cxn>
                <a:cxn ang="0">
                  <a:pos x="connsiteX1" y="connsiteY1"/>
                </a:cxn>
                <a:cxn ang="0">
                  <a:pos x="connsiteX2" y="connsiteY2"/>
                </a:cxn>
                <a:cxn ang="0">
                  <a:pos x="connsiteX3" y="connsiteY3"/>
                </a:cxn>
              </a:cxnLst>
              <a:rect l="l" t="t" r="r" b="b"/>
              <a:pathLst>
                <a:path w="20709" h="22319">
                  <a:moveTo>
                    <a:pt x="20687" y="11724"/>
                  </a:moveTo>
                  <a:cubicBezTo>
                    <a:pt x="21010" y="6884"/>
                    <a:pt x="17891" y="108"/>
                    <a:pt x="10039" y="0"/>
                  </a:cubicBezTo>
                  <a:cubicBezTo>
                    <a:pt x="359" y="968"/>
                    <a:pt x="-2760" y="12046"/>
                    <a:pt x="2618" y="18500"/>
                  </a:cubicBezTo>
                  <a:cubicBezTo>
                    <a:pt x="8641" y="26028"/>
                    <a:pt x="20042" y="21726"/>
                    <a:pt x="20687"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1" name="任意多边形: 形状 1310">
              <a:extLst>
                <a:ext uri="{FF2B5EF4-FFF2-40B4-BE49-F238E27FC236}">
                  <a16:creationId xmlns:a16="http://schemas.microsoft.com/office/drawing/2014/main" xmlns="" id="{C12B09D2-85C8-42CE-8F95-1E22258760DF}"/>
                </a:ext>
              </a:extLst>
            </p:cNvPr>
            <p:cNvSpPr/>
            <p:nvPr/>
          </p:nvSpPr>
          <p:spPr>
            <a:xfrm>
              <a:off x="1282309" y="3595488"/>
              <a:ext cx="85957" cy="94113"/>
            </a:xfrm>
            <a:custGeom>
              <a:avLst/>
              <a:gdLst>
                <a:gd name="connsiteX0" fmla="*/ 20320 w 20342"/>
                <a:gd name="connsiteY0" fmla="*/ 11616 h 22272"/>
                <a:gd name="connsiteX1" fmla="*/ 9887 w 20342"/>
                <a:gd name="connsiteY1" fmla="*/ 0 h 22272"/>
                <a:gd name="connsiteX2" fmla="*/ 2574 w 20342"/>
                <a:gd name="connsiteY2" fmla="*/ 18607 h 22272"/>
                <a:gd name="connsiteX3" fmla="*/ 20320 w 20342"/>
                <a:gd name="connsiteY3" fmla="*/ 11616 h 22272"/>
              </a:gdLst>
              <a:ahLst/>
              <a:cxnLst>
                <a:cxn ang="0">
                  <a:pos x="connsiteX0" y="connsiteY0"/>
                </a:cxn>
                <a:cxn ang="0">
                  <a:pos x="connsiteX1" y="connsiteY1"/>
                </a:cxn>
                <a:cxn ang="0">
                  <a:pos x="connsiteX2" y="connsiteY2"/>
                </a:cxn>
                <a:cxn ang="0">
                  <a:pos x="connsiteX3" y="connsiteY3"/>
                </a:cxn>
              </a:cxnLst>
              <a:rect l="l" t="t" r="r" b="b"/>
              <a:pathLst>
                <a:path w="20342" h="22272">
                  <a:moveTo>
                    <a:pt x="20320" y="11616"/>
                  </a:moveTo>
                  <a:cubicBezTo>
                    <a:pt x="20643" y="6776"/>
                    <a:pt x="17524" y="0"/>
                    <a:pt x="9887" y="0"/>
                  </a:cubicBezTo>
                  <a:cubicBezTo>
                    <a:pt x="315" y="1076"/>
                    <a:pt x="-2697" y="12154"/>
                    <a:pt x="2574" y="18607"/>
                  </a:cubicBezTo>
                  <a:cubicBezTo>
                    <a:pt x="8489" y="25921"/>
                    <a:pt x="19675" y="21619"/>
                    <a:pt x="20320"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2" name="任意多边形: 形状 1311">
              <a:extLst>
                <a:ext uri="{FF2B5EF4-FFF2-40B4-BE49-F238E27FC236}">
                  <a16:creationId xmlns:a16="http://schemas.microsoft.com/office/drawing/2014/main" xmlns="" id="{25BD0C6E-D9AE-453D-9957-1FD3720F8E17}"/>
                </a:ext>
              </a:extLst>
            </p:cNvPr>
            <p:cNvSpPr/>
            <p:nvPr/>
          </p:nvSpPr>
          <p:spPr>
            <a:xfrm>
              <a:off x="1607359" y="3575484"/>
              <a:ext cx="83549" cy="93855"/>
            </a:xfrm>
            <a:custGeom>
              <a:avLst/>
              <a:gdLst>
                <a:gd name="connsiteX0" fmla="*/ 3198 w 19772"/>
                <a:gd name="connsiteY0" fmla="*/ 19361 h 22211"/>
                <a:gd name="connsiteX1" fmla="*/ 19762 w 19772"/>
                <a:gd name="connsiteY1" fmla="*/ 11510 h 22211"/>
                <a:gd name="connsiteX2" fmla="*/ 9544 w 19772"/>
                <a:gd name="connsiteY2" fmla="*/ 1 h 22211"/>
                <a:gd name="connsiteX3" fmla="*/ 3198 w 19772"/>
                <a:gd name="connsiteY3" fmla="*/ 19361 h 22211"/>
              </a:gdLst>
              <a:ahLst/>
              <a:cxnLst>
                <a:cxn ang="0">
                  <a:pos x="connsiteX0" y="connsiteY0"/>
                </a:cxn>
                <a:cxn ang="0">
                  <a:pos x="connsiteX1" y="connsiteY1"/>
                </a:cxn>
                <a:cxn ang="0">
                  <a:pos x="connsiteX2" y="connsiteY2"/>
                </a:cxn>
                <a:cxn ang="0">
                  <a:pos x="connsiteX3" y="connsiteY3"/>
                </a:cxn>
              </a:cxnLst>
              <a:rect l="l" t="t" r="r" b="b"/>
              <a:pathLst>
                <a:path w="19772" h="22211">
                  <a:moveTo>
                    <a:pt x="3198" y="19361"/>
                  </a:moveTo>
                  <a:cubicBezTo>
                    <a:pt x="9329" y="25600"/>
                    <a:pt x="19224" y="20975"/>
                    <a:pt x="19762" y="11510"/>
                  </a:cubicBezTo>
                  <a:cubicBezTo>
                    <a:pt x="19977" y="6670"/>
                    <a:pt x="17073" y="-106"/>
                    <a:pt x="9544" y="1"/>
                  </a:cubicBezTo>
                  <a:cubicBezTo>
                    <a:pt x="-136" y="1184"/>
                    <a:pt x="-2825" y="13231"/>
                    <a:pt x="3198" y="193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3" name="任意多边形: 形状 1312">
              <a:extLst>
                <a:ext uri="{FF2B5EF4-FFF2-40B4-BE49-F238E27FC236}">
                  <a16:creationId xmlns:a16="http://schemas.microsoft.com/office/drawing/2014/main" xmlns="" id="{17C0C7D0-0541-4ACB-8108-466201D5F630}"/>
                </a:ext>
              </a:extLst>
            </p:cNvPr>
            <p:cNvSpPr/>
            <p:nvPr/>
          </p:nvSpPr>
          <p:spPr>
            <a:xfrm>
              <a:off x="1922635" y="3552290"/>
              <a:ext cx="79598" cy="93910"/>
            </a:xfrm>
            <a:custGeom>
              <a:avLst/>
              <a:gdLst>
                <a:gd name="connsiteX0" fmla="*/ 18826 w 18837"/>
                <a:gd name="connsiteY0" fmla="*/ 11406 h 22224"/>
                <a:gd name="connsiteX1" fmla="*/ 9039 w 18837"/>
                <a:gd name="connsiteY1" fmla="*/ 5 h 22224"/>
                <a:gd name="connsiteX2" fmla="*/ 3123 w 18837"/>
                <a:gd name="connsiteY2" fmla="*/ 19473 h 22224"/>
                <a:gd name="connsiteX3" fmla="*/ 18826 w 18837"/>
                <a:gd name="connsiteY3" fmla="*/ 11406 h 22224"/>
              </a:gdLst>
              <a:ahLst/>
              <a:cxnLst>
                <a:cxn ang="0">
                  <a:pos x="connsiteX0" y="connsiteY0"/>
                </a:cxn>
                <a:cxn ang="0">
                  <a:pos x="connsiteX1" y="connsiteY1"/>
                </a:cxn>
                <a:cxn ang="0">
                  <a:pos x="connsiteX2" y="connsiteY2"/>
                </a:cxn>
                <a:cxn ang="0">
                  <a:pos x="connsiteX3" y="connsiteY3"/>
                </a:cxn>
              </a:cxnLst>
              <a:rect l="l" t="t" r="r" b="b"/>
              <a:pathLst>
                <a:path w="18837" h="22224">
                  <a:moveTo>
                    <a:pt x="18826" y="11406"/>
                  </a:moveTo>
                  <a:cubicBezTo>
                    <a:pt x="19041" y="6566"/>
                    <a:pt x="16137" y="-210"/>
                    <a:pt x="9039" y="5"/>
                  </a:cubicBezTo>
                  <a:cubicBezTo>
                    <a:pt x="-211" y="1296"/>
                    <a:pt x="-2685" y="13342"/>
                    <a:pt x="3123" y="19473"/>
                  </a:cubicBezTo>
                  <a:cubicBezTo>
                    <a:pt x="9039" y="25603"/>
                    <a:pt x="18396" y="20871"/>
                    <a:pt x="18826" y="114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4" name="任意多边形: 形状 1313">
              <a:extLst>
                <a:ext uri="{FF2B5EF4-FFF2-40B4-BE49-F238E27FC236}">
                  <a16:creationId xmlns:a16="http://schemas.microsoft.com/office/drawing/2014/main" xmlns="" id="{FADCE9DA-9DD1-4BC4-831D-218EB8DF28A3}"/>
                </a:ext>
              </a:extLst>
            </p:cNvPr>
            <p:cNvSpPr/>
            <p:nvPr/>
          </p:nvSpPr>
          <p:spPr>
            <a:xfrm>
              <a:off x="2215972" y="3525930"/>
              <a:ext cx="72135" cy="94113"/>
            </a:xfrm>
            <a:custGeom>
              <a:avLst/>
              <a:gdLst>
                <a:gd name="connsiteX0" fmla="*/ 17060 w 17071"/>
                <a:gd name="connsiteY0" fmla="*/ 11406 h 22272"/>
                <a:gd name="connsiteX1" fmla="*/ 8133 w 17071"/>
                <a:gd name="connsiteY1" fmla="*/ 5 h 22272"/>
                <a:gd name="connsiteX2" fmla="*/ 2862 w 17071"/>
                <a:gd name="connsiteY2" fmla="*/ 19473 h 22272"/>
                <a:gd name="connsiteX3" fmla="*/ 17060 w 17071"/>
                <a:gd name="connsiteY3" fmla="*/ 11406 h 22272"/>
              </a:gdLst>
              <a:ahLst/>
              <a:cxnLst>
                <a:cxn ang="0">
                  <a:pos x="connsiteX0" y="connsiteY0"/>
                </a:cxn>
                <a:cxn ang="0">
                  <a:pos x="connsiteX1" y="connsiteY1"/>
                </a:cxn>
                <a:cxn ang="0">
                  <a:pos x="connsiteX2" y="connsiteY2"/>
                </a:cxn>
                <a:cxn ang="0">
                  <a:pos x="connsiteX3" y="connsiteY3"/>
                </a:cxn>
              </a:cxnLst>
              <a:rect l="l" t="t" r="r" b="b"/>
              <a:pathLst>
                <a:path w="17071" h="22272">
                  <a:moveTo>
                    <a:pt x="17060" y="11406"/>
                  </a:moveTo>
                  <a:cubicBezTo>
                    <a:pt x="17275" y="6566"/>
                    <a:pt x="14586" y="-210"/>
                    <a:pt x="8133" y="5"/>
                  </a:cubicBezTo>
                  <a:cubicBezTo>
                    <a:pt x="-257" y="1403"/>
                    <a:pt x="-2408" y="13449"/>
                    <a:pt x="2862" y="19473"/>
                  </a:cubicBezTo>
                  <a:cubicBezTo>
                    <a:pt x="8133" y="25711"/>
                    <a:pt x="16629" y="20871"/>
                    <a:pt x="17060" y="114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5" name="任意多边形: 形状 1314">
              <a:extLst>
                <a:ext uri="{FF2B5EF4-FFF2-40B4-BE49-F238E27FC236}">
                  <a16:creationId xmlns:a16="http://schemas.microsoft.com/office/drawing/2014/main" xmlns="" id="{736695B3-830E-4D99-A192-1601A6A3D9F7}"/>
                </a:ext>
              </a:extLst>
            </p:cNvPr>
            <p:cNvSpPr/>
            <p:nvPr/>
          </p:nvSpPr>
          <p:spPr>
            <a:xfrm>
              <a:off x="2480389" y="3498206"/>
              <a:ext cx="64470" cy="94138"/>
            </a:xfrm>
            <a:custGeom>
              <a:avLst/>
              <a:gdLst>
                <a:gd name="connsiteX0" fmla="*/ 3100 w 15257"/>
                <a:gd name="connsiteY0" fmla="*/ 20225 h 22278"/>
                <a:gd name="connsiteX1" fmla="*/ 15254 w 15257"/>
                <a:gd name="connsiteY1" fmla="*/ 11298 h 22278"/>
                <a:gd name="connsiteX2" fmla="*/ 7187 w 15257"/>
                <a:gd name="connsiteY2" fmla="*/ 5 h 22278"/>
                <a:gd name="connsiteX3" fmla="*/ 3100 w 15257"/>
                <a:gd name="connsiteY3" fmla="*/ 20225 h 22278"/>
              </a:gdLst>
              <a:ahLst/>
              <a:cxnLst>
                <a:cxn ang="0">
                  <a:pos x="connsiteX0" y="connsiteY0"/>
                </a:cxn>
                <a:cxn ang="0">
                  <a:pos x="connsiteX1" y="connsiteY1"/>
                </a:cxn>
                <a:cxn ang="0">
                  <a:pos x="connsiteX2" y="connsiteY2"/>
                </a:cxn>
                <a:cxn ang="0">
                  <a:pos x="connsiteX3" y="connsiteY3"/>
                </a:cxn>
              </a:cxnLst>
              <a:rect l="l" t="t" r="r" b="b"/>
              <a:pathLst>
                <a:path w="15257" h="22278">
                  <a:moveTo>
                    <a:pt x="3100" y="20225"/>
                  </a:moveTo>
                  <a:cubicBezTo>
                    <a:pt x="8048" y="25388"/>
                    <a:pt x="14931" y="20225"/>
                    <a:pt x="15254" y="11298"/>
                  </a:cubicBezTo>
                  <a:cubicBezTo>
                    <a:pt x="15361" y="6458"/>
                    <a:pt x="12995" y="-210"/>
                    <a:pt x="7187" y="5"/>
                  </a:cubicBezTo>
                  <a:cubicBezTo>
                    <a:pt x="-664" y="1511"/>
                    <a:pt x="-2170" y="14740"/>
                    <a:pt x="3100" y="202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6" name="任意多边形: 形状 1315">
              <a:extLst>
                <a:ext uri="{FF2B5EF4-FFF2-40B4-BE49-F238E27FC236}">
                  <a16:creationId xmlns:a16="http://schemas.microsoft.com/office/drawing/2014/main" xmlns="" id="{57EBDF6C-350F-4276-8B32-CF9AFCCB2A99}"/>
                </a:ext>
              </a:extLst>
            </p:cNvPr>
            <p:cNvSpPr/>
            <p:nvPr/>
          </p:nvSpPr>
          <p:spPr>
            <a:xfrm>
              <a:off x="2715988" y="3469092"/>
              <a:ext cx="57008" cy="93728"/>
            </a:xfrm>
            <a:custGeom>
              <a:avLst/>
              <a:gdLst>
                <a:gd name="connsiteX0" fmla="*/ 6178 w 13491"/>
                <a:gd name="connsiteY0" fmla="*/ 11 h 22181"/>
                <a:gd name="connsiteX1" fmla="*/ 3381 w 13491"/>
                <a:gd name="connsiteY1" fmla="*/ 20770 h 22181"/>
                <a:gd name="connsiteX2" fmla="*/ 13491 w 13491"/>
                <a:gd name="connsiteY2" fmla="*/ 11197 h 22181"/>
                <a:gd name="connsiteX3" fmla="*/ 6178 w 13491"/>
                <a:gd name="connsiteY3" fmla="*/ 11 h 22181"/>
              </a:gdLst>
              <a:ahLst/>
              <a:cxnLst>
                <a:cxn ang="0">
                  <a:pos x="connsiteX0" y="connsiteY0"/>
                </a:cxn>
                <a:cxn ang="0">
                  <a:pos x="connsiteX1" y="connsiteY1"/>
                </a:cxn>
                <a:cxn ang="0">
                  <a:pos x="connsiteX2" y="connsiteY2"/>
                </a:cxn>
                <a:cxn ang="0">
                  <a:pos x="connsiteX3" y="connsiteY3"/>
                </a:cxn>
              </a:cxnLst>
              <a:rect l="l" t="t" r="r" b="b"/>
              <a:pathLst>
                <a:path w="13491" h="22181">
                  <a:moveTo>
                    <a:pt x="6178" y="11"/>
                  </a:moveTo>
                  <a:cubicBezTo>
                    <a:pt x="-1029" y="1625"/>
                    <a:pt x="-1889" y="15930"/>
                    <a:pt x="3381" y="20770"/>
                  </a:cubicBezTo>
                  <a:cubicBezTo>
                    <a:pt x="7791" y="24857"/>
                    <a:pt x="13276" y="19586"/>
                    <a:pt x="13491" y="11197"/>
                  </a:cubicBezTo>
                  <a:cubicBezTo>
                    <a:pt x="13491" y="6357"/>
                    <a:pt x="11340" y="-311"/>
                    <a:pt x="617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7" name="任意多边形: 形状 1316">
              <a:extLst>
                <a:ext uri="{FF2B5EF4-FFF2-40B4-BE49-F238E27FC236}">
                  <a16:creationId xmlns:a16="http://schemas.microsoft.com/office/drawing/2014/main" xmlns="" id="{82696925-BA2A-434C-8E96-B238A2C0EBEF}"/>
                </a:ext>
              </a:extLst>
            </p:cNvPr>
            <p:cNvSpPr/>
            <p:nvPr/>
          </p:nvSpPr>
          <p:spPr>
            <a:xfrm>
              <a:off x="2921470" y="3438190"/>
              <a:ext cx="48772" cy="93728"/>
            </a:xfrm>
            <a:custGeom>
              <a:avLst/>
              <a:gdLst>
                <a:gd name="connsiteX0" fmla="*/ 5197 w 11542"/>
                <a:gd name="connsiteY0" fmla="*/ 11 h 22181"/>
                <a:gd name="connsiteX1" fmla="*/ 2938 w 11542"/>
                <a:gd name="connsiteY1" fmla="*/ 20770 h 22181"/>
                <a:gd name="connsiteX2" fmla="*/ 11542 w 11542"/>
                <a:gd name="connsiteY2" fmla="*/ 11197 h 22181"/>
                <a:gd name="connsiteX3" fmla="*/ 5197 w 11542"/>
                <a:gd name="connsiteY3" fmla="*/ 11 h 22181"/>
              </a:gdLst>
              <a:ahLst/>
              <a:cxnLst>
                <a:cxn ang="0">
                  <a:pos x="connsiteX0" y="connsiteY0"/>
                </a:cxn>
                <a:cxn ang="0">
                  <a:pos x="connsiteX1" y="connsiteY1"/>
                </a:cxn>
                <a:cxn ang="0">
                  <a:pos x="connsiteX2" y="connsiteY2"/>
                </a:cxn>
                <a:cxn ang="0">
                  <a:pos x="connsiteX3" y="connsiteY3"/>
                </a:cxn>
              </a:cxnLst>
              <a:rect l="l" t="t" r="r" b="b"/>
              <a:pathLst>
                <a:path w="11542" h="22181">
                  <a:moveTo>
                    <a:pt x="5197" y="11"/>
                  </a:moveTo>
                  <a:cubicBezTo>
                    <a:pt x="-934" y="1625"/>
                    <a:pt x="-1579" y="16037"/>
                    <a:pt x="2938" y="20770"/>
                  </a:cubicBezTo>
                  <a:cubicBezTo>
                    <a:pt x="6702" y="24857"/>
                    <a:pt x="11435" y="19586"/>
                    <a:pt x="11542" y="11197"/>
                  </a:cubicBezTo>
                  <a:cubicBezTo>
                    <a:pt x="11542" y="6357"/>
                    <a:pt x="9606" y="-311"/>
                    <a:pt x="5197"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8" name="任意多边形: 形状 1317">
              <a:extLst>
                <a:ext uri="{FF2B5EF4-FFF2-40B4-BE49-F238E27FC236}">
                  <a16:creationId xmlns:a16="http://schemas.microsoft.com/office/drawing/2014/main" xmlns="" id="{08EBF6B2-FDE2-49BB-845C-7281A78E2921}"/>
                </a:ext>
              </a:extLst>
            </p:cNvPr>
            <p:cNvSpPr/>
            <p:nvPr/>
          </p:nvSpPr>
          <p:spPr>
            <a:xfrm>
              <a:off x="3096182" y="3405919"/>
              <a:ext cx="40857" cy="94053"/>
            </a:xfrm>
            <a:custGeom>
              <a:avLst/>
              <a:gdLst>
                <a:gd name="connsiteX0" fmla="*/ 9669 w 9669"/>
                <a:gd name="connsiteY0" fmla="*/ 11197 h 22258"/>
                <a:gd name="connsiteX1" fmla="*/ 4292 w 9669"/>
                <a:gd name="connsiteY1" fmla="*/ 11 h 22258"/>
                <a:gd name="connsiteX2" fmla="*/ 3001 w 9669"/>
                <a:gd name="connsiteY2" fmla="*/ 21307 h 22258"/>
                <a:gd name="connsiteX3" fmla="*/ 9669 w 9669"/>
                <a:gd name="connsiteY3" fmla="*/ 11197 h 22258"/>
                <a:gd name="connsiteX4" fmla="*/ 9669 w 9669"/>
                <a:gd name="connsiteY4" fmla="*/ 11197 h 22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 h="22258">
                  <a:moveTo>
                    <a:pt x="9669" y="11197"/>
                  </a:moveTo>
                  <a:cubicBezTo>
                    <a:pt x="9669" y="6357"/>
                    <a:pt x="7948" y="-311"/>
                    <a:pt x="4292" y="11"/>
                  </a:cubicBezTo>
                  <a:cubicBezTo>
                    <a:pt x="-1194" y="1732"/>
                    <a:pt x="-1194" y="17220"/>
                    <a:pt x="3001" y="21307"/>
                  </a:cubicBezTo>
                  <a:cubicBezTo>
                    <a:pt x="6228" y="24534"/>
                    <a:pt x="9669" y="19156"/>
                    <a:pt x="9669" y="11197"/>
                  </a:cubicBezTo>
                  <a:lnTo>
                    <a:pt x="9669" y="1119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99" name="任意多边形: 形状 1318">
              <a:extLst>
                <a:ext uri="{FF2B5EF4-FFF2-40B4-BE49-F238E27FC236}">
                  <a16:creationId xmlns:a16="http://schemas.microsoft.com/office/drawing/2014/main" xmlns="" id="{C6585012-A4D5-4650-85A2-800039014D35}"/>
                </a:ext>
              </a:extLst>
            </p:cNvPr>
            <p:cNvSpPr/>
            <p:nvPr/>
          </p:nvSpPr>
          <p:spPr>
            <a:xfrm>
              <a:off x="3239815" y="3373196"/>
              <a:ext cx="32681" cy="94053"/>
            </a:xfrm>
            <a:custGeom>
              <a:avLst/>
              <a:gdLst>
                <a:gd name="connsiteX0" fmla="*/ 2891 w 7734"/>
                <a:gd name="connsiteY0" fmla="*/ 21737 h 22258"/>
                <a:gd name="connsiteX1" fmla="*/ 7731 w 7734"/>
                <a:gd name="connsiteY1" fmla="*/ 11197 h 22258"/>
                <a:gd name="connsiteX2" fmla="*/ 3321 w 7734"/>
                <a:gd name="connsiteY2" fmla="*/ 11 h 22258"/>
                <a:gd name="connsiteX3" fmla="*/ 2891 w 7734"/>
                <a:gd name="connsiteY3" fmla="*/ 21737 h 22258"/>
              </a:gdLst>
              <a:ahLst/>
              <a:cxnLst>
                <a:cxn ang="0">
                  <a:pos x="connsiteX0" y="connsiteY0"/>
                </a:cxn>
                <a:cxn ang="0">
                  <a:pos x="connsiteX1" y="connsiteY1"/>
                </a:cxn>
                <a:cxn ang="0">
                  <a:pos x="connsiteX2" y="connsiteY2"/>
                </a:cxn>
                <a:cxn ang="0">
                  <a:pos x="connsiteX3" y="connsiteY3"/>
                </a:cxn>
              </a:cxnLst>
              <a:rect l="l" t="t" r="r" b="b"/>
              <a:pathLst>
                <a:path w="7734" h="22258">
                  <a:moveTo>
                    <a:pt x="2891" y="21737"/>
                  </a:moveTo>
                  <a:cubicBezTo>
                    <a:pt x="5364" y="23996"/>
                    <a:pt x="7838" y="18618"/>
                    <a:pt x="7731" y="11197"/>
                  </a:cubicBezTo>
                  <a:cubicBezTo>
                    <a:pt x="7623" y="6357"/>
                    <a:pt x="6225" y="-311"/>
                    <a:pt x="3321" y="11"/>
                  </a:cubicBezTo>
                  <a:cubicBezTo>
                    <a:pt x="-1304" y="2055"/>
                    <a:pt x="-766" y="18403"/>
                    <a:pt x="2891" y="217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0" name="任意多边形: 形状 1319">
              <a:extLst>
                <a:ext uri="{FF2B5EF4-FFF2-40B4-BE49-F238E27FC236}">
                  <a16:creationId xmlns:a16="http://schemas.microsoft.com/office/drawing/2014/main" xmlns="" id="{8C52F169-D75E-4B74-A8C9-D2082977D46F}"/>
                </a:ext>
              </a:extLst>
            </p:cNvPr>
            <p:cNvSpPr/>
            <p:nvPr/>
          </p:nvSpPr>
          <p:spPr>
            <a:xfrm>
              <a:off x="3351045" y="3340021"/>
              <a:ext cx="24623" cy="93715"/>
            </a:xfrm>
            <a:custGeom>
              <a:avLst/>
              <a:gdLst>
                <a:gd name="connsiteX0" fmla="*/ 2380 w 5827"/>
                <a:gd name="connsiteY0" fmla="*/ 11 h 22178"/>
                <a:gd name="connsiteX1" fmla="*/ 2595 w 5827"/>
                <a:gd name="connsiteY1" fmla="*/ 21953 h 22178"/>
                <a:gd name="connsiteX2" fmla="*/ 5822 w 5827"/>
                <a:gd name="connsiteY2" fmla="*/ 11090 h 22178"/>
                <a:gd name="connsiteX3" fmla="*/ 2380 w 5827"/>
                <a:gd name="connsiteY3" fmla="*/ 11 h 22178"/>
              </a:gdLst>
              <a:ahLst/>
              <a:cxnLst>
                <a:cxn ang="0">
                  <a:pos x="connsiteX0" y="connsiteY0"/>
                </a:cxn>
                <a:cxn ang="0">
                  <a:pos x="connsiteX1" y="connsiteY1"/>
                </a:cxn>
                <a:cxn ang="0">
                  <a:pos x="connsiteX2" y="connsiteY2"/>
                </a:cxn>
                <a:cxn ang="0">
                  <a:pos x="connsiteX3" y="connsiteY3"/>
                </a:cxn>
              </a:cxnLst>
              <a:rect l="l" t="t" r="r" b="b"/>
              <a:pathLst>
                <a:path w="5827" h="22178">
                  <a:moveTo>
                    <a:pt x="2380" y="11"/>
                  </a:moveTo>
                  <a:cubicBezTo>
                    <a:pt x="-1384" y="2162"/>
                    <a:pt x="-201" y="19694"/>
                    <a:pt x="2595" y="21953"/>
                  </a:cubicBezTo>
                  <a:cubicBezTo>
                    <a:pt x="4424" y="23351"/>
                    <a:pt x="5930" y="18081"/>
                    <a:pt x="5822" y="11090"/>
                  </a:cubicBezTo>
                  <a:cubicBezTo>
                    <a:pt x="5714" y="6357"/>
                    <a:pt x="4639" y="-311"/>
                    <a:pt x="2380"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1" name="任意多边形: 形状 1320">
              <a:extLst>
                <a:ext uri="{FF2B5EF4-FFF2-40B4-BE49-F238E27FC236}">
                  <a16:creationId xmlns:a16="http://schemas.microsoft.com/office/drawing/2014/main" xmlns="" id="{58A0B225-6226-46A0-8083-B30421F90443}"/>
                </a:ext>
              </a:extLst>
            </p:cNvPr>
            <p:cNvSpPr/>
            <p:nvPr/>
          </p:nvSpPr>
          <p:spPr>
            <a:xfrm>
              <a:off x="3430279" y="3306803"/>
              <a:ext cx="16104" cy="93483"/>
            </a:xfrm>
            <a:custGeom>
              <a:avLst/>
              <a:gdLst>
                <a:gd name="connsiteX0" fmla="*/ 2129 w 3811"/>
                <a:gd name="connsiteY0" fmla="*/ 22069 h 22123"/>
                <a:gd name="connsiteX1" fmla="*/ 3743 w 3811"/>
                <a:gd name="connsiteY1" fmla="*/ 11098 h 22123"/>
                <a:gd name="connsiteX2" fmla="*/ 1269 w 3811"/>
                <a:gd name="connsiteY2" fmla="*/ 20 h 22123"/>
                <a:gd name="connsiteX3" fmla="*/ 2129 w 3811"/>
                <a:gd name="connsiteY3" fmla="*/ 22069 h 22123"/>
              </a:gdLst>
              <a:ahLst/>
              <a:cxnLst>
                <a:cxn ang="0">
                  <a:pos x="connsiteX0" y="connsiteY0"/>
                </a:cxn>
                <a:cxn ang="0">
                  <a:pos x="connsiteX1" y="connsiteY1"/>
                </a:cxn>
                <a:cxn ang="0">
                  <a:pos x="connsiteX2" y="connsiteY2"/>
                </a:cxn>
                <a:cxn ang="0">
                  <a:pos x="connsiteX3" y="connsiteY3"/>
                </a:cxn>
              </a:cxnLst>
              <a:rect l="l" t="t" r="r" b="b"/>
              <a:pathLst>
                <a:path w="3811" h="22123">
                  <a:moveTo>
                    <a:pt x="2129" y="22069"/>
                  </a:moveTo>
                  <a:cubicBezTo>
                    <a:pt x="3205" y="22714"/>
                    <a:pt x="4065" y="17551"/>
                    <a:pt x="3743" y="11098"/>
                  </a:cubicBezTo>
                  <a:cubicBezTo>
                    <a:pt x="3528" y="6258"/>
                    <a:pt x="2667" y="-410"/>
                    <a:pt x="1269" y="20"/>
                  </a:cubicBezTo>
                  <a:cubicBezTo>
                    <a:pt x="-1205" y="2278"/>
                    <a:pt x="408" y="20993"/>
                    <a:pt x="2129" y="220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2" name="任意多边形: 形状 1321">
              <a:extLst>
                <a:ext uri="{FF2B5EF4-FFF2-40B4-BE49-F238E27FC236}">
                  <a16:creationId xmlns:a16="http://schemas.microsoft.com/office/drawing/2014/main" xmlns="" id="{C423A661-4F37-43C2-923B-C8C69E89D8DC}"/>
                </a:ext>
              </a:extLst>
            </p:cNvPr>
            <p:cNvSpPr/>
            <p:nvPr/>
          </p:nvSpPr>
          <p:spPr>
            <a:xfrm>
              <a:off x="3475506" y="3273256"/>
              <a:ext cx="8147" cy="93622"/>
            </a:xfrm>
            <a:custGeom>
              <a:avLst/>
              <a:gdLst>
                <a:gd name="connsiteX0" fmla="*/ 569 w 1928"/>
                <a:gd name="connsiteY0" fmla="*/ 0 h 22156"/>
                <a:gd name="connsiteX1" fmla="*/ 354 w 1928"/>
                <a:gd name="connsiteY1" fmla="*/ 0 h 22156"/>
                <a:gd name="connsiteX2" fmla="*/ 1322 w 1928"/>
                <a:gd name="connsiteY2" fmla="*/ 22156 h 22156"/>
                <a:gd name="connsiteX3" fmla="*/ 1537 w 1928"/>
                <a:gd name="connsiteY3" fmla="*/ 22156 h 22156"/>
                <a:gd name="connsiteX4" fmla="*/ 1752 w 1928"/>
                <a:gd name="connsiteY4" fmla="*/ 11186 h 22156"/>
                <a:gd name="connsiteX5" fmla="*/ 569 w 1928"/>
                <a:gd name="connsiteY5" fmla="*/ 0 h 22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8" h="22156">
                  <a:moveTo>
                    <a:pt x="569" y="0"/>
                  </a:moveTo>
                  <a:cubicBezTo>
                    <a:pt x="569" y="0"/>
                    <a:pt x="461" y="0"/>
                    <a:pt x="354" y="0"/>
                  </a:cubicBezTo>
                  <a:cubicBezTo>
                    <a:pt x="-507" y="1828"/>
                    <a:pt x="354" y="20005"/>
                    <a:pt x="1322" y="22156"/>
                  </a:cubicBezTo>
                  <a:cubicBezTo>
                    <a:pt x="1322" y="22156"/>
                    <a:pt x="1429" y="22156"/>
                    <a:pt x="1537" y="22156"/>
                  </a:cubicBezTo>
                  <a:cubicBezTo>
                    <a:pt x="2075" y="20973"/>
                    <a:pt x="1967" y="14412"/>
                    <a:pt x="1752" y="11186"/>
                  </a:cubicBezTo>
                  <a:cubicBezTo>
                    <a:pt x="1644" y="7636"/>
                    <a:pt x="1214" y="1291"/>
                    <a:pt x="5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3" name="任意多边形: 形状 1336">
              <a:extLst>
                <a:ext uri="{FF2B5EF4-FFF2-40B4-BE49-F238E27FC236}">
                  <a16:creationId xmlns:a16="http://schemas.microsoft.com/office/drawing/2014/main" xmlns="" id="{CF0C7A71-BDB0-43E1-B4A4-796B4E8E0A27}"/>
                </a:ext>
              </a:extLst>
            </p:cNvPr>
            <p:cNvSpPr/>
            <p:nvPr/>
          </p:nvSpPr>
          <p:spPr>
            <a:xfrm>
              <a:off x="93254" y="3850000"/>
              <a:ext cx="87897" cy="93183"/>
            </a:xfrm>
            <a:custGeom>
              <a:avLst/>
              <a:gdLst>
                <a:gd name="connsiteX0" fmla="*/ 20778 w 20801"/>
                <a:gd name="connsiteY0" fmla="*/ 11939 h 22052"/>
                <a:gd name="connsiteX1" fmla="*/ 10130 w 20801"/>
                <a:gd name="connsiteY1" fmla="*/ 0 h 22052"/>
                <a:gd name="connsiteX2" fmla="*/ 2494 w 20801"/>
                <a:gd name="connsiteY2" fmla="*/ 18177 h 22052"/>
                <a:gd name="connsiteX3" fmla="*/ 20778 w 20801"/>
                <a:gd name="connsiteY3" fmla="*/ 11939 h 22052"/>
              </a:gdLst>
              <a:ahLst/>
              <a:cxnLst>
                <a:cxn ang="0">
                  <a:pos x="connsiteX0" y="connsiteY0"/>
                </a:cxn>
                <a:cxn ang="0">
                  <a:pos x="connsiteX1" y="connsiteY1"/>
                </a:cxn>
                <a:cxn ang="0">
                  <a:pos x="connsiteX2" y="connsiteY2"/>
                </a:cxn>
                <a:cxn ang="0">
                  <a:pos x="connsiteX3" y="connsiteY3"/>
                </a:cxn>
              </a:cxnLst>
              <a:rect l="l" t="t" r="r" b="b"/>
              <a:pathLst>
                <a:path w="20801" h="22052">
                  <a:moveTo>
                    <a:pt x="20778" y="11939"/>
                  </a:moveTo>
                  <a:cubicBezTo>
                    <a:pt x="21101" y="7099"/>
                    <a:pt x="18089" y="215"/>
                    <a:pt x="10130" y="0"/>
                  </a:cubicBezTo>
                  <a:cubicBezTo>
                    <a:pt x="558" y="645"/>
                    <a:pt x="-2777" y="11724"/>
                    <a:pt x="2494" y="18177"/>
                  </a:cubicBezTo>
                  <a:cubicBezTo>
                    <a:pt x="8624" y="25598"/>
                    <a:pt x="20025" y="21726"/>
                    <a:pt x="20778"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4" name="任意多边形: 形状 1337">
              <a:extLst>
                <a:ext uri="{FF2B5EF4-FFF2-40B4-BE49-F238E27FC236}">
                  <a16:creationId xmlns:a16="http://schemas.microsoft.com/office/drawing/2014/main" xmlns="" id="{499C9AC9-FBD2-456C-B32E-55BF27D5DBC0}"/>
                </a:ext>
              </a:extLst>
            </p:cNvPr>
            <p:cNvSpPr/>
            <p:nvPr/>
          </p:nvSpPr>
          <p:spPr>
            <a:xfrm>
              <a:off x="431154" y="3842276"/>
              <a:ext cx="88201" cy="93483"/>
            </a:xfrm>
            <a:custGeom>
              <a:avLst/>
              <a:gdLst>
                <a:gd name="connsiteX0" fmla="*/ 20834 w 20873"/>
                <a:gd name="connsiteY0" fmla="*/ 11831 h 22123"/>
                <a:gd name="connsiteX1" fmla="*/ 10186 w 20873"/>
                <a:gd name="connsiteY1" fmla="*/ 0 h 22123"/>
                <a:gd name="connsiteX2" fmla="*/ 2442 w 20873"/>
                <a:gd name="connsiteY2" fmla="*/ 18284 h 22123"/>
                <a:gd name="connsiteX3" fmla="*/ 20834 w 20873"/>
                <a:gd name="connsiteY3" fmla="*/ 11831 h 22123"/>
              </a:gdLst>
              <a:ahLst/>
              <a:cxnLst>
                <a:cxn ang="0">
                  <a:pos x="connsiteX0" y="connsiteY0"/>
                </a:cxn>
                <a:cxn ang="0">
                  <a:pos x="connsiteX1" y="connsiteY1"/>
                </a:cxn>
                <a:cxn ang="0">
                  <a:pos x="connsiteX2" y="connsiteY2"/>
                </a:cxn>
                <a:cxn ang="0">
                  <a:pos x="connsiteX3" y="connsiteY3"/>
                </a:cxn>
              </a:cxnLst>
              <a:rect l="l" t="t" r="r" b="b"/>
              <a:pathLst>
                <a:path w="20873" h="22123">
                  <a:moveTo>
                    <a:pt x="20834" y="11831"/>
                  </a:moveTo>
                  <a:cubicBezTo>
                    <a:pt x="21265" y="6991"/>
                    <a:pt x="18146" y="215"/>
                    <a:pt x="10186" y="0"/>
                  </a:cubicBezTo>
                  <a:cubicBezTo>
                    <a:pt x="506" y="753"/>
                    <a:pt x="-2720" y="11939"/>
                    <a:pt x="2442" y="18284"/>
                  </a:cubicBezTo>
                  <a:cubicBezTo>
                    <a:pt x="8573" y="25706"/>
                    <a:pt x="20082" y="21726"/>
                    <a:pt x="20834"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5" name="任意多边形: 形状 1338">
              <a:extLst>
                <a:ext uri="{FF2B5EF4-FFF2-40B4-BE49-F238E27FC236}">
                  <a16:creationId xmlns:a16="http://schemas.microsoft.com/office/drawing/2014/main" xmlns="" id="{73347CB0-DC2A-401F-ADA2-8708F83F111A}"/>
                </a:ext>
              </a:extLst>
            </p:cNvPr>
            <p:cNvSpPr/>
            <p:nvPr/>
          </p:nvSpPr>
          <p:spPr>
            <a:xfrm>
              <a:off x="768636" y="3831365"/>
              <a:ext cx="87952" cy="93242"/>
            </a:xfrm>
            <a:custGeom>
              <a:avLst/>
              <a:gdLst>
                <a:gd name="connsiteX0" fmla="*/ 2490 w 20814"/>
                <a:gd name="connsiteY0" fmla="*/ 18284 h 22066"/>
                <a:gd name="connsiteX1" fmla="*/ 20775 w 20814"/>
                <a:gd name="connsiteY1" fmla="*/ 11724 h 22066"/>
                <a:gd name="connsiteX2" fmla="*/ 10234 w 20814"/>
                <a:gd name="connsiteY2" fmla="*/ 0 h 22066"/>
                <a:gd name="connsiteX3" fmla="*/ 2490 w 20814"/>
                <a:gd name="connsiteY3" fmla="*/ 18284 h 22066"/>
              </a:gdLst>
              <a:ahLst/>
              <a:cxnLst>
                <a:cxn ang="0">
                  <a:pos x="connsiteX0" y="connsiteY0"/>
                </a:cxn>
                <a:cxn ang="0">
                  <a:pos x="connsiteX1" y="connsiteY1"/>
                </a:cxn>
                <a:cxn ang="0">
                  <a:pos x="connsiteX2" y="connsiteY2"/>
                </a:cxn>
                <a:cxn ang="0">
                  <a:pos x="connsiteX3" y="connsiteY3"/>
                </a:cxn>
              </a:cxnLst>
              <a:rect l="l" t="t" r="r" b="b"/>
              <a:pathLst>
                <a:path w="20814" h="22066">
                  <a:moveTo>
                    <a:pt x="2490" y="18284"/>
                  </a:moveTo>
                  <a:cubicBezTo>
                    <a:pt x="8513" y="25706"/>
                    <a:pt x="20022" y="21511"/>
                    <a:pt x="20775" y="11724"/>
                  </a:cubicBezTo>
                  <a:cubicBezTo>
                    <a:pt x="21205" y="6884"/>
                    <a:pt x="18193" y="108"/>
                    <a:pt x="10234" y="0"/>
                  </a:cubicBezTo>
                  <a:cubicBezTo>
                    <a:pt x="554" y="753"/>
                    <a:pt x="-2780" y="11939"/>
                    <a:pt x="2490" y="182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6" name="任意多边形: 形状 1339">
              <a:extLst>
                <a:ext uri="{FF2B5EF4-FFF2-40B4-BE49-F238E27FC236}">
                  <a16:creationId xmlns:a16="http://schemas.microsoft.com/office/drawing/2014/main" xmlns="" id="{E7922940-F9F1-4ED0-9E20-9EA33E542858}"/>
                </a:ext>
              </a:extLst>
            </p:cNvPr>
            <p:cNvSpPr/>
            <p:nvPr/>
          </p:nvSpPr>
          <p:spPr>
            <a:xfrm>
              <a:off x="1103638" y="3816369"/>
              <a:ext cx="86545" cy="93694"/>
            </a:xfrm>
            <a:custGeom>
              <a:avLst/>
              <a:gdLst>
                <a:gd name="connsiteX0" fmla="*/ 10116 w 20481"/>
                <a:gd name="connsiteY0" fmla="*/ 0 h 22173"/>
                <a:gd name="connsiteX1" fmla="*/ 2372 w 20481"/>
                <a:gd name="connsiteY1" fmla="*/ 18500 h 22173"/>
                <a:gd name="connsiteX2" fmla="*/ 20442 w 20481"/>
                <a:gd name="connsiteY2" fmla="*/ 11724 h 22173"/>
                <a:gd name="connsiteX3" fmla="*/ 10116 w 20481"/>
                <a:gd name="connsiteY3" fmla="*/ 0 h 22173"/>
              </a:gdLst>
              <a:ahLst/>
              <a:cxnLst>
                <a:cxn ang="0">
                  <a:pos x="connsiteX0" y="connsiteY0"/>
                </a:cxn>
                <a:cxn ang="0">
                  <a:pos x="connsiteX1" y="connsiteY1"/>
                </a:cxn>
                <a:cxn ang="0">
                  <a:pos x="connsiteX2" y="connsiteY2"/>
                </a:cxn>
                <a:cxn ang="0">
                  <a:pos x="connsiteX3" y="connsiteY3"/>
                </a:cxn>
              </a:cxnLst>
              <a:rect l="l" t="t" r="r" b="b"/>
              <a:pathLst>
                <a:path w="20481" h="22173">
                  <a:moveTo>
                    <a:pt x="10116" y="0"/>
                  </a:moveTo>
                  <a:cubicBezTo>
                    <a:pt x="544" y="968"/>
                    <a:pt x="-2683" y="12154"/>
                    <a:pt x="2372" y="18500"/>
                  </a:cubicBezTo>
                  <a:cubicBezTo>
                    <a:pt x="8288" y="25813"/>
                    <a:pt x="19581" y="21511"/>
                    <a:pt x="20442" y="11724"/>
                  </a:cubicBezTo>
                  <a:cubicBezTo>
                    <a:pt x="20872" y="6884"/>
                    <a:pt x="17860" y="0"/>
                    <a:pt x="101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7" name="任意多边形: 形状 1340">
              <a:extLst>
                <a:ext uri="{FF2B5EF4-FFF2-40B4-BE49-F238E27FC236}">
                  <a16:creationId xmlns:a16="http://schemas.microsoft.com/office/drawing/2014/main" xmlns="" id="{CA070C44-54C9-471C-9EC3-AFF9BA9AE4F8}"/>
                </a:ext>
              </a:extLst>
            </p:cNvPr>
            <p:cNvSpPr/>
            <p:nvPr/>
          </p:nvSpPr>
          <p:spPr>
            <a:xfrm>
              <a:off x="1433260" y="3798638"/>
              <a:ext cx="84613" cy="93352"/>
            </a:xfrm>
            <a:custGeom>
              <a:avLst/>
              <a:gdLst>
                <a:gd name="connsiteX0" fmla="*/ 19983 w 20024"/>
                <a:gd name="connsiteY0" fmla="*/ 11510 h 22092"/>
                <a:gd name="connsiteX1" fmla="*/ 9873 w 20024"/>
                <a:gd name="connsiteY1" fmla="*/ 1 h 22092"/>
                <a:gd name="connsiteX2" fmla="*/ 2237 w 20024"/>
                <a:gd name="connsiteY2" fmla="*/ 18501 h 22092"/>
                <a:gd name="connsiteX3" fmla="*/ 19983 w 20024"/>
                <a:gd name="connsiteY3" fmla="*/ 11510 h 22092"/>
              </a:gdLst>
              <a:ahLst/>
              <a:cxnLst>
                <a:cxn ang="0">
                  <a:pos x="connsiteX0" y="connsiteY0"/>
                </a:cxn>
                <a:cxn ang="0">
                  <a:pos x="connsiteX1" y="connsiteY1"/>
                </a:cxn>
                <a:cxn ang="0">
                  <a:pos x="connsiteX2" y="connsiteY2"/>
                </a:cxn>
                <a:cxn ang="0">
                  <a:pos x="connsiteX3" y="connsiteY3"/>
                </a:cxn>
              </a:cxnLst>
              <a:rect l="l" t="t" r="r" b="b"/>
              <a:pathLst>
                <a:path w="20024" h="22092">
                  <a:moveTo>
                    <a:pt x="19983" y="11510"/>
                  </a:moveTo>
                  <a:cubicBezTo>
                    <a:pt x="20414" y="6670"/>
                    <a:pt x="17509" y="-106"/>
                    <a:pt x="9873" y="1"/>
                  </a:cubicBezTo>
                  <a:cubicBezTo>
                    <a:pt x="623" y="1077"/>
                    <a:pt x="-2603" y="12263"/>
                    <a:pt x="2237" y="18501"/>
                  </a:cubicBezTo>
                  <a:cubicBezTo>
                    <a:pt x="8045" y="25707"/>
                    <a:pt x="19230" y="21405"/>
                    <a:pt x="19983" y="115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8" name="任意多边形: 形状 1341">
              <a:extLst>
                <a:ext uri="{FF2B5EF4-FFF2-40B4-BE49-F238E27FC236}">
                  <a16:creationId xmlns:a16="http://schemas.microsoft.com/office/drawing/2014/main" xmlns="" id="{6C59FB8B-B97D-4217-9891-EF31A238A8AA}"/>
                </a:ext>
              </a:extLst>
            </p:cNvPr>
            <p:cNvSpPr/>
            <p:nvPr/>
          </p:nvSpPr>
          <p:spPr>
            <a:xfrm>
              <a:off x="1754849" y="3776821"/>
              <a:ext cx="82010" cy="93669"/>
            </a:xfrm>
            <a:custGeom>
              <a:avLst/>
              <a:gdLst>
                <a:gd name="connsiteX0" fmla="*/ 9595 w 19408"/>
                <a:gd name="connsiteY0" fmla="*/ 1 h 22167"/>
                <a:gd name="connsiteX1" fmla="*/ 2174 w 19408"/>
                <a:gd name="connsiteY1" fmla="*/ 18608 h 22167"/>
                <a:gd name="connsiteX2" fmla="*/ 19383 w 19408"/>
                <a:gd name="connsiteY2" fmla="*/ 11402 h 22167"/>
                <a:gd name="connsiteX3" fmla="*/ 9595 w 19408"/>
                <a:gd name="connsiteY3" fmla="*/ 1 h 22167"/>
              </a:gdLst>
              <a:ahLst/>
              <a:cxnLst>
                <a:cxn ang="0">
                  <a:pos x="connsiteX0" y="connsiteY0"/>
                </a:cxn>
                <a:cxn ang="0">
                  <a:pos x="connsiteX1" y="connsiteY1"/>
                </a:cxn>
                <a:cxn ang="0">
                  <a:pos x="connsiteX2" y="connsiteY2"/>
                </a:cxn>
                <a:cxn ang="0">
                  <a:pos x="connsiteX3" y="connsiteY3"/>
                </a:cxn>
              </a:cxnLst>
              <a:rect l="l" t="t" r="r" b="b"/>
              <a:pathLst>
                <a:path w="19408" h="22167">
                  <a:moveTo>
                    <a:pt x="9595" y="1"/>
                  </a:moveTo>
                  <a:cubicBezTo>
                    <a:pt x="668" y="1184"/>
                    <a:pt x="-2559" y="12478"/>
                    <a:pt x="2174" y="18608"/>
                  </a:cubicBezTo>
                  <a:cubicBezTo>
                    <a:pt x="7767" y="25815"/>
                    <a:pt x="18522" y="21405"/>
                    <a:pt x="19383" y="11402"/>
                  </a:cubicBezTo>
                  <a:cubicBezTo>
                    <a:pt x="19705" y="6562"/>
                    <a:pt x="17017" y="-106"/>
                    <a:pt x="9595"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9" name="任意多边形: 形状 1342">
              <a:extLst>
                <a:ext uri="{FF2B5EF4-FFF2-40B4-BE49-F238E27FC236}">
                  <a16:creationId xmlns:a16="http://schemas.microsoft.com/office/drawing/2014/main" xmlns="" id="{F6EA6EF5-433B-4280-8F34-D57190995296}"/>
                </a:ext>
              </a:extLst>
            </p:cNvPr>
            <p:cNvSpPr/>
            <p:nvPr/>
          </p:nvSpPr>
          <p:spPr>
            <a:xfrm>
              <a:off x="2061852" y="3751827"/>
              <a:ext cx="75888" cy="93804"/>
            </a:xfrm>
            <a:custGeom>
              <a:avLst/>
              <a:gdLst>
                <a:gd name="connsiteX0" fmla="*/ 9004 w 17959"/>
                <a:gd name="connsiteY0" fmla="*/ 1 h 22199"/>
                <a:gd name="connsiteX1" fmla="*/ 2659 w 17959"/>
                <a:gd name="connsiteY1" fmla="*/ 19469 h 22199"/>
                <a:gd name="connsiteX2" fmla="*/ 17931 w 17959"/>
                <a:gd name="connsiteY2" fmla="*/ 11402 h 22199"/>
                <a:gd name="connsiteX3" fmla="*/ 9004 w 17959"/>
                <a:gd name="connsiteY3" fmla="*/ 1 h 22199"/>
              </a:gdLst>
              <a:ahLst/>
              <a:cxnLst>
                <a:cxn ang="0">
                  <a:pos x="connsiteX0" y="connsiteY0"/>
                </a:cxn>
                <a:cxn ang="0">
                  <a:pos x="connsiteX1" y="connsiteY1"/>
                </a:cxn>
                <a:cxn ang="0">
                  <a:pos x="connsiteX2" y="connsiteY2"/>
                </a:cxn>
                <a:cxn ang="0">
                  <a:pos x="connsiteX3" y="connsiteY3"/>
                </a:cxn>
              </a:cxnLst>
              <a:rect l="l" t="t" r="r" b="b"/>
              <a:pathLst>
                <a:path w="17959" h="22199">
                  <a:moveTo>
                    <a:pt x="9004" y="1"/>
                  </a:moveTo>
                  <a:cubicBezTo>
                    <a:pt x="185" y="1292"/>
                    <a:pt x="-2612" y="13553"/>
                    <a:pt x="2659" y="19469"/>
                  </a:cubicBezTo>
                  <a:cubicBezTo>
                    <a:pt x="8036" y="25599"/>
                    <a:pt x="17179" y="20760"/>
                    <a:pt x="17931" y="11402"/>
                  </a:cubicBezTo>
                  <a:cubicBezTo>
                    <a:pt x="18254" y="6562"/>
                    <a:pt x="15780" y="-106"/>
                    <a:pt x="9004"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0" name="任意多边形: 形状 1343">
              <a:extLst>
                <a:ext uri="{FF2B5EF4-FFF2-40B4-BE49-F238E27FC236}">
                  <a16:creationId xmlns:a16="http://schemas.microsoft.com/office/drawing/2014/main" xmlns="" id="{DDE9CD04-5777-4DC7-A1C4-657964FC1253}"/>
                </a:ext>
              </a:extLst>
            </p:cNvPr>
            <p:cNvSpPr/>
            <p:nvPr/>
          </p:nvSpPr>
          <p:spPr>
            <a:xfrm>
              <a:off x="2342124" y="3725425"/>
              <a:ext cx="68408" cy="93745"/>
            </a:xfrm>
            <a:custGeom>
              <a:avLst/>
              <a:gdLst>
                <a:gd name="connsiteX0" fmla="*/ 8071 w 16189"/>
                <a:gd name="connsiteY0" fmla="*/ 11 h 22185"/>
                <a:gd name="connsiteX1" fmla="*/ 2371 w 16189"/>
                <a:gd name="connsiteY1" fmla="*/ 19479 h 22185"/>
                <a:gd name="connsiteX2" fmla="*/ 16138 w 16189"/>
                <a:gd name="connsiteY2" fmla="*/ 11304 h 22185"/>
                <a:gd name="connsiteX3" fmla="*/ 16138 w 16189"/>
                <a:gd name="connsiteY3" fmla="*/ 11304 h 22185"/>
                <a:gd name="connsiteX4" fmla="*/ 8071 w 16189"/>
                <a:gd name="connsiteY4" fmla="*/ 11 h 2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89" h="22185">
                  <a:moveTo>
                    <a:pt x="8071" y="11"/>
                  </a:moveTo>
                  <a:cubicBezTo>
                    <a:pt x="220" y="1409"/>
                    <a:pt x="-2361" y="13563"/>
                    <a:pt x="2371" y="19479"/>
                  </a:cubicBezTo>
                  <a:cubicBezTo>
                    <a:pt x="7211" y="25609"/>
                    <a:pt x="15493" y="20662"/>
                    <a:pt x="16138" y="11304"/>
                  </a:cubicBezTo>
                  <a:lnTo>
                    <a:pt x="16138" y="11304"/>
                  </a:lnTo>
                  <a:cubicBezTo>
                    <a:pt x="16568" y="6464"/>
                    <a:pt x="14310" y="-312"/>
                    <a:pt x="8071"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1" name="任意多边形: 形状 1344">
              <a:extLst>
                <a:ext uri="{FF2B5EF4-FFF2-40B4-BE49-F238E27FC236}">
                  <a16:creationId xmlns:a16="http://schemas.microsoft.com/office/drawing/2014/main" xmlns="" id="{C6704B2F-BE6B-49E2-9AD2-793732C86240}"/>
                </a:ext>
              </a:extLst>
            </p:cNvPr>
            <p:cNvSpPr/>
            <p:nvPr/>
          </p:nvSpPr>
          <p:spPr>
            <a:xfrm>
              <a:off x="2593758" y="3696362"/>
              <a:ext cx="60760" cy="93770"/>
            </a:xfrm>
            <a:custGeom>
              <a:avLst/>
              <a:gdLst>
                <a:gd name="connsiteX0" fmla="*/ 14345 w 14379"/>
                <a:gd name="connsiteY0" fmla="*/ 11298 h 22191"/>
                <a:gd name="connsiteX1" fmla="*/ 7247 w 14379"/>
                <a:gd name="connsiteY1" fmla="*/ 5 h 22191"/>
                <a:gd name="connsiteX2" fmla="*/ 2622 w 14379"/>
                <a:gd name="connsiteY2" fmla="*/ 20118 h 22191"/>
                <a:gd name="connsiteX3" fmla="*/ 14345 w 14379"/>
                <a:gd name="connsiteY3" fmla="*/ 11298 h 22191"/>
              </a:gdLst>
              <a:ahLst/>
              <a:cxnLst>
                <a:cxn ang="0">
                  <a:pos x="connsiteX0" y="connsiteY0"/>
                </a:cxn>
                <a:cxn ang="0">
                  <a:pos x="connsiteX1" y="connsiteY1"/>
                </a:cxn>
                <a:cxn ang="0">
                  <a:pos x="connsiteX2" y="connsiteY2"/>
                </a:cxn>
                <a:cxn ang="0">
                  <a:pos x="connsiteX3" y="connsiteY3"/>
                </a:cxn>
              </a:cxnLst>
              <a:rect l="l" t="t" r="r" b="b"/>
              <a:pathLst>
                <a:path w="14379" h="22191">
                  <a:moveTo>
                    <a:pt x="14345" y="11298"/>
                  </a:moveTo>
                  <a:cubicBezTo>
                    <a:pt x="14668" y="6458"/>
                    <a:pt x="12732" y="-210"/>
                    <a:pt x="7247" y="5"/>
                  </a:cubicBezTo>
                  <a:cubicBezTo>
                    <a:pt x="-175" y="1511"/>
                    <a:pt x="-2218" y="14740"/>
                    <a:pt x="2622" y="20118"/>
                  </a:cubicBezTo>
                  <a:cubicBezTo>
                    <a:pt x="7032" y="25281"/>
                    <a:pt x="13700" y="20225"/>
                    <a:pt x="14345" y="112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2" name="任意多边形: 形状 1345">
              <a:extLst>
                <a:ext uri="{FF2B5EF4-FFF2-40B4-BE49-F238E27FC236}">
                  <a16:creationId xmlns:a16="http://schemas.microsoft.com/office/drawing/2014/main" xmlns="" id="{CE825B17-2D9C-4895-B77B-ED13FBC682A4}"/>
                </a:ext>
              </a:extLst>
            </p:cNvPr>
            <p:cNvSpPr/>
            <p:nvPr/>
          </p:nvSpPr>
          <p:spPr>
            <a:xfrm>
              <a:off x="2815822" y="3666343"/>
              <a:ext cx="52782" cy="93483"/>
            </a:xfrm>
            <a:custGeom>
              <a:avLst/>
              <a:gdLst>
                <a:gd name="connsiteX0" fmla="*/ 6322 w 12491"/>
                <a:gd name="connsiteY0" fmla="*/ 11 h 22123"/>
                <a:gd name="connsiteX1" fmla="*/ 2665 w 12491"/>
                <a:gd name="connsiteY1" fmla="*/ 20769 h 22123"/>
                <a:gd name="connsiteX2" fmla="*/ 12452 w 12491"/>
                <a:gd name="connsiteY2" fmla="*/ 11197 h 22123"/>
                <a:gd name="connsiteX3" fmla="*/ 6322 w 12491"/>
                <a:gd name="connsiteY3" fmla="*/ 11 h 22123"/>
              </a:gdLst>
              <a:ahLst/>
              <a:cxnLst>
                <a:cxn ang="0">
                  <a:pos x="connsiteX0" y="connsiteY0"/>
                </a:cxn>
                <a:cxn ang="0">
                  <a:pos x="connsiteX1" y="connsiteY1"/>
                </a:cxn>
                <a:cxn ang="0">
                  <a:pos x="connsiteX2" y="connsiteY2"/>
                </a:cxn>
                <a:cxn ang="0">
                  <a:pos x="connsiteX3" y="connsiteY3"/>
                </a:cxn>
              </a:cxnLst>
              <a:rect l="l" t="t" r="r" b="b"/>
              <a:pathLst>
                <a:path w="12491" h="22123">
                  <a:moveTo>
                    <a:pt x="6322" y="11"/>
                  </a:moveTo>
                  <a:cubicBezTo>
                    <a:pt x="-454" y="1624"/>
                    <a:pt x="-1960" y="15929"/>
                    <a:pt x="2665" y="20769"/>
                  </a:cubicBezTo>
                  <a:cubicBezTo>
                    <a:pt x="6537" y="24749"/>
                    <a:pt x="11915" y="19479"/>
                    <a:pt x="12452" y="11197"/>
                  </a:cubicBezTo>
                  <a:cubicBezTo>
                    <a:pt x="12775" y="6465"/>
                    <a:pt x="11162" y="-312"/>
                    <a:pt x="6322"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3" name="任意多边形: 形状 1346">
              <a:extLst>
                <a:ext uri="{FF2B5EF4-FFF2-40B4-BE49-F238E27FC236}">
                  <a16:creationId xmlns:a16="http://schemas.microsoft.com/office/drawing/2014/main" xmlns="" id="{4628CACD-82C2-4F77-84B1-2DD141DBD509}"/>
                </a:ext>
              </a:extLst>
            </p:cNvPr>
            <p:cNvSpPr/>
            <p:nvPr/>
          </p:nvSpPr>
          <p:spPr>
            <a:xfrm>
              <a:off x="3007812" y="3634980"/>
              <a:ext cx="44876" cy="93787"/>
            </a:xfrm>
            <a:custGeom>
              <a:avLst/>
              <a:gdLst>
                <a:gd name="connsiteX0" fmla="*/ 10578 w 10620"/>
                <a:gd name="connsiteY0" fmla="*/ 11197 h 22195"/>
                <a:gd name="connsiteX1" fmla="*/ 5415 w 10620"/>
                <a:gd name="connsiteY1" fmla="*/ 11 h 22195"/>
                <a:gd name="connsiteX2" fmla="*/ 2296 w 10620"/>
                <a:gd name="connsiteY2" fmla="*/ 20770 h 22195"/>
                <a:gd name="connsiteX3" fmla="*/ 10578 w 10620"/>
                <a:gd name="connsiteY3" fmla="*/ 11197 h 22195"/>
              </a:gdLst>
              <a:ahLst/>
              <a:cxnLst>
                <a:cxn ang="0">
                  <a:pos x="connsiteX0" y="connsiteY0"/>
                </a:cxn>
                <a:cxn ang="0">
                  <a:pos x="connsiteX1" y="connsiteY1"/>
                </a:cxn>
                <a:cxn ang="0">
                  <a:pos x="connsiteX2" y="connsiteY2"/>
                </a:cxn>
                <a:cxn ang="0">
                  <a:pos x="connsiteX3" y="connsiteY3"/>
                </a:cxn>
              </a:cxnLst>
              <a:rect l="l" t="t" r="r" b="b"/>
              <a:pathLst>
                <a:path w="10620" h="22195">
                  <a:moveTo>
                    <a:pt x="10578" y="11197"/>
                  </a:moveTo>
                  <a:cubicBezTo>
                    <a:pt x="10900" y="6357"/>
                    <a:pt x="9395" y="-311"/>
                    <a:pt x="5415" y="11"/>
                  </a:cubicBezTo>
                  <a:cubicBezTo>
                    <a:pt x="-393" y="1732"/>
                    <a:pt x="-1684" y="16037"/>
                    <a:pt x="2296" y="20770"/>
                  </a:cubicBezTo>
                  <a:cubicBezTo>
                    <a:pt x="5630" y="24857"/>
                    <a:pt x="10147" y="19694"/>
                    <a:pt x="10578"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4" name="任意多边形: 形状 1347">
              <a:extLst>
                <a:ext uri="{FF2B5EF4-FFF2-40B4-BE49-F238E27FC236}">
                  <a16:creationId xmlns:a16="http://schemas.microsoft.com/office/drawing/2014/main" xmlns="" id="{41ADBD66-5549-419B-8E9B-AD4E8B19E9CF}"/>
                </a:ext>
              </a:extLst>
            </p:cNvPr>
            <p:cNvSpPr/>
            <p:nvPr/>
          </p:nvSpPr>
          <p:spPr>
            <a:xfrm>
              <a:off x="3168803" y="3602714"/>
              <a:ext cx="36970" cy="93880"/>
            </a:xfrm>
            <a:custGeom>
              <a:avLst/>
              <a:gdLst>
                <a:gd name="connsiteX0" fmla="*/ 8725 w 8749"/>
                <a:gd name="connsiteY0" fmla="*/ 11197 h 22217"/>
                <a:gd name="connsiteX1" fmla="*/ 8725 w 8749"/>
                <a:gd name="connsiteY1" fmla="*/ 11197 h 22217"/>
                <a:gd name="connsiteX2" fmla="*/ 4423 w 8749"/>
                <a:gd name="connsiteY2" fmla="*/ 11 h 22217"/>
                <a:gd name="connsiteX3" fmla="*/ 2164 w 8749"/>
                <a:gd name="connsiteY3" fmla="*/ 21307 h 22217"/>
                <a:gd name="connsiteX4" fmla="*/ 8725 w 8749"/>
                <a:gd name="connsiteY4" fmla="*/ 11197 h 22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9" h="22217">
                  <a:moveTo>
                    <a:pt x="8725" y="11197"/>
                  </a:moveTo>
                  <a:lnTo>
                    <a:pt x="8725" y="11197"/>
                  </a:lnTo>
                  <a:cubicBezTo>
                    <a:pt x="8940" y="6357"/>
                    <a:pt x="7757" y="-311"/>
                    <a:pt x="4423" y="11"/>
                  </a:cubicBezTo>
                  <a:cubicBezTo>
                    <a:pt x="-525" y="1840"/>
                    <a:pt x="-1385" y="17220"/>
                    <a:pt x="2164" y="21307"/>
                  </a:cubicBezTo>
                  <a:cubicBezTo>
                    <a:pt x="4960" y="24426"/>
                    <a:pt x="8295" y="19156"/>
                    <a:pt x="8725"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5" name="任意多边形: 形状 1348">
              <a:extLst>
                <a:ext uri="{FF2B5EF4-FFF2-40B4-BE49-F238E27FC236}">
                  <a16:creationId xmlns:a16="http://schemas.microsoft.com/office/drawing/2014/main" xmlns="" id="{5523AE1C-F362-4C54-972D-70C22DD96828}"/>
                </a:ext>
              </a:extLst>
            </p:cNvPr>
            <p:cNvSpPr/>
            <p:nvPr/>
          </p:nvSpPr>
          <p:spPr>
            <a:xfrm>
              <a:off x="3298622" y="3569534"/>
              <a:ext cx="28071" cy="93783"/>
            </a:xfrm>
            <a:custGeom>
              <a:avLst/>
              <a:gdLst>
                <a:gd name="connsiteX0" fmla="*/ 6612 w 6643"/>
                <a:gd name="connsiteY0" fmla="*/ 11197 h 22194"/>
                <a:gd name="connsiteX1" fmla="*/ 3385 w 6643"/>
                <a:gd name="connsiteY1" fmla="*/ 11 h 22194"/>
                <a:gd name="connsiteX2" fmla="*/ 1880 w 6643"/>
                <a:gd name="connsiteY2" fmla="*/ 21630 h 22194"/>
                <a:gd name="connsiteX3" fmla="*/ 6612 w 6643"/>
                <a:gd name="connsiteY3" fmla="*/ 11197 h 22194"/>
              </a:gdLst>
              <a:ahLst/>
              <a:cxnLst>
                <a:cxn ang="0">
                  <a:pos x="connsiteX0" y="connsiteY0"/>
                </a:cxn>
                <a:cxn ang="0">
                  <a:pos x="connsiteX1" y="connsiteY1"/>
                </a:cxn>
                <a:cxn ang="0">
                  <a:pos x="connsiteX2" y="connsiteY2"/>
                </a:cxn>
                <a:cxn ang="0">
                  <a:pos x="connsiteX3" y="connsiteY3"/>
                </a:cxn>
              </a:cxnLst>
              <a:rect l="l" t="t" r="r" b="b"/>
              <a:pathLst>
                <a:path w="6643" h="22194">
                  <a:moveTo>
                    <a:pt x="6612" y="11197"/>
                  </a:moveTo>
                  <a:cubicBezTo>
                    <a:pt x="6827" y="6357"/>
                    <a:pt x="5967" y="-311"/>
                    <a:pt x="3385" y="11"/>
                  </a:cubicBezTo>
                  <a:cubicBezTo>
                    <a:pt x="-594" y="1947"/>
                    <a:pt x="-1024" y="18511"/>
                    <a:pt x="1880" y="21630"/>
                  </a:cubicBezTo>
                  <a:cubicBezTo>
                    <a:pt x="3923" y="23996"/>
                    <a:pt x="6289" y="18618"/>
                    <a:pt x="6612"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6" name="任意多边形: 形状 1349">
              <a:extLst>
                <a:ext uri="{FF2B5EF4-FFF2-40B4-BE49-F238E27FC236}">
                  <a16:creationId xmlns:a16="http://schemas.microsoft.com/office/drawing/2014/main" xmlns="" id="{EDEBE77C-9ABB-4F53-9484-AEC7AC615131}"/>
                </a:ext>
              </a:extLst>
            </p:cNvPr>
            <p:cNvSpPr/>
            <p:nvPr/>
          </p:nvSpPr>
          <p:spPr>
            <a:xfrm>
              <a:off x="3395786" y="3536321"/>
              <a:ext cx="19573" cy="93766"/>
            </a:xfrm>
            <a:custGeom>
              <a:avLst/>
              <a:gdLst>
                <a:gd name="connsiteX0" fmla="*/ 2441 w 4632"/>
                <a:gd name="connsiteY0" fmla="*/ 20 h 22190"/>
                <a:gd name="connsiteX1" fmla="*/ 1473 w 4632"/>
                <a:gd name="connsiteY1" fmla="*/ 21961 h 22190"/>
                <a:gd name="connsiteX2" fmla="*/ 4592 w 4632"/>
                <a:gd name="connsiteY2" fmla="*/ 11206 h 22190"/>
                <a:gd name="connsiteX3" fmla="*/ 2441 w 4632"/>
                <a:gd name="connsiteY3" fmla="*/ 20 h 22190"/>
              </a:gdLst>
              <a:ahLst/>
              <a:cxnLst>
                <a:cxn ang="0">
                  <a:pos x="connsiteX0" y="connsiteY0"/>
                </a:cxn>
                <a:cxn ang="0">
                  <a:pos x="connsiteX1" y="connsiteY1"/>
                </a:cxn>
                <a:cxn ang="0">
                  <a:pos x="connsiteX2" y="connsiteY2"/>
                </a:cxn>
                <a:cxn ang="0">
                  <a:pos x="connsiteX3" y="connsiteY3"/>
                </a:cxn>
              </a:cxnLst>
              <a:rect l="l" t="t" r="r" b="b"/>
              <a:pathLst>
                <a:path w="4632" h="22190">
                  <a:moveTo>
                    <a:pt x="2441" y="20"/>
                  </a:moveTo>
                  <a:cubicBezTo>
                    <a:pt x="-570" y="2063"/>
                    <a:pt x="-678" y="19810"/>
                    <a:pt x="1473" y="21961"/>
                  </a:cubicBezTo>
                  <a:cubicBezTo>
                    <a:pt x="2871" y="23359"/>
                    <a:pt x="4377" y="18197"/>
                    <a:pt x="4592" y="11206"/>
                  </a:cubicBezTo>
                  <a:cubicBezTo>
                    <a:pt x="4807" y="6258"/>
                    <a:pt x="4162" y="-410"/>
                    <a:pt x="2441" y="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7" name="任意多边形: 形状 1350">
              <a:extLst>
                <a:ext uri="{FF2B5EF4-FFF2-40B4-BE49-F238E27FC236}">
                  <a16:creationId xmlns:a16="http://schemas.microsoft.com/office/drawing/2014/main" xmlns="" id="{1478F8A5-9EDC-40E3-9998-6A9DEC0D990B}"/>
                </a:ext>
              </a:extLst>
            </p:cNvPr>
            <p:cNvSpPr/>
            <p:nvPr/>
          </p:nvSpPr>
          <p:spPr>
            <a:xfrm>
              <a:off x="3459377" y="3502774"/>
              <a:ext cx="11363" cy="93622"/>
            </a:xfrm>
            <a:custGeom>
              <a:avLst/>
              <a:gdLst>
                <a:gd name="connsiteX0" fmla="*/ 1481 w 2689"/>
                <a:gd name="connsiteY0" fmla="*/ 0 h 22156"/>
                <a:gd name="connsiteX1" fmla="*/ 1051 w 2689"/>
                <a:gd name="connsiteY1" fmla="*/ 22157 h 22156"/>
                <a:gd name="connsiteX2" fmla="*/ 2664 w 2689"/>
                <a:gd name="connsiteY2" fmla="*/ 11186 h 22156"/>
                <a:gd name="connsiteX3" fmla="*/ 1589 w 2689"/>
                <a:gd name="connsiteY3" fmla="*/ 0 h 22156"/>
                <a:gd name="connsiteX4" fmla="*/ 1481 w 2689"/>
                <a:gd name="connsiteY4" fmla="*/ 0 h 2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 h="22156">
                  <a:moveTo>
                    <a:pt x="1481" y="0"/>
                  </a:moveTo>
                  <a:cubicBezTo>
                    <a:pt x="-240" y="2044"/>
                    <a:pt x="-562" y="21404"/>
                    <a:pt x="1051" y="22157"/>
                  </a:cubicBezTo>
                  <a:cubicBezTo>
                    <a:pt x="2019" y="21834"/>
                    <a:pt x="2557" y="15380"/>
                    <a:pt x="2664" y="11186"/>
                  </a:cubicBezTo>
                  <a:cubicBezTo>
                    <a:pt x="2772" y="6991"/>
                    <a:pt x="2557" y="430"/>
                    <a:pt x="1589" y="0"/>
                  </a:cubicBezTo>
                  <a:cubicBezTo>
                    <a:pt x="1589" y="0"/>
                    <a:pt x="1589" y="0"/>
                    <a:pt x="14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8" name="任意多边形: 形状 1351">
              <a:extLst>
                <a:ext uri="{FF2B5EF4-FFF2-40B4-BE49-F238E27FC236}">
                  <a16:creationId xmlns:a16="http://schemas.microsoft.com/office/drawing/2014/main" xmlns="" id="{B799CA31-5963-42CC-812C-EA9FF5D43E2F}"/>
                </a:ext>
              </a:extLst>
            </p:cNvPr>
            <p:cNvSpPr/>
            <p:nvPr/>
          </p:nvSpPr>
          <p:spPr>
            <a:xfrm>
              <a:off x="3490110" y="3469142"/>
              <a:ext cx="2793" cy="93622"/>
            </a:xfrm>
            <a:custGeom>
              <a:avLst/>
              <a:gdLst>
                <a:gd name="connsiteX0" fmla="*/ 447 w 661"/>
                <a:gd name="connsiteY0" fmla="*/ 0 h 22156"/>
                <a:gd name="connsiteX1" fmla="*/ 232 w 661"/>
                <a:gd name="connsiteY1" fmla="*/ 22156 h 22156"/>
                <a:gd name="connsiteX2" fmla="*/ 662 w 661"/>
                <a:gd name="connsiteY2" fmla="*/ 11186 h 22156"/>
                <a:gd name="connsiteX3" fmla="*/ 447 w 661"/>
                <a:gd name="connsiteY3" fmla="*/ 0 h 22156"/>
              </a:gdLst>
              <a:ahLst/>
              <a:cxnLst>
                <a:cxn ang="0">
                  <a:pos x="connsiteX0" y="connsiteY0"/>
                </a:cxn>
                <a:cxn ang="0">
                  <a:pos x="connsiteX1" y="connsiteY1"/>
                </a:cxn>
                <a:cxn ang="0">
                  <a:pos x="connsiteX2" y="connsiteY2"/>
                </a:cxn>
                <a:cxn ang="0">
                  <a:pos x="connsiteX3" y="connsiteY3"/>
                </a:cxn>
              </a:cxnLst>
              <a:rect l="l" t="t" r="r" b="b"/>
              <a:pathLst>
                <a:path w="661" h="22156">
                  <a:moveTo>
                    <a:pt x="447" y="0"/>
                  </a:moveTo>
                  <a:cubicBezTo>
                    <a:pt x="232" y="968"/>
                    <a:pt x="-306" y="20973"/>
                    <a:pt x="232" y="22156"/>
                  </a:cubicBezTo>
                  <a:cubicBezTo>
                    <a:pt x="447" y="20973"/>
                    <a:pt x="554" y="14412"/>
                    <a:pt x="662" y="11186"/>
                  </a:cubicBezTo>
                  <a:cubicBezTo>
                    <a:pt x="554" y="8820"/>
                    <a:pt x="662" y="753"/>
                    <a:pt x="44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9" name="任意多边形: 形状 1367">
              <a:extLst>
                <a:ext uri="{FF2B5EF4-FFF2-40B4-BE49-F238E27FC236}">
                  <a16:creationId xmlns:a16="http://schemas.microsoft.com/office/drawing/2014/main" xmlns="" id="{C32AD218-A935-44B3-A4D2-3732F4D0E72A}"/>
                </a:ext>
              </a:extLst>
            </p:cNvPr>
            <p:cNvSpPr/>
            <p:nvPr/>
          </p:nvSpPr>
          <p:spPr>
            <a:xfrm>
              <a:off x="282789" y="4021344"/>
              <a:ext cx="87947" cy="91725"/>
            </a:xfrm>
            <a:custGeom>
              <a:avLst/>
              <a:gdLst>
                <a:gd name="connsiteX0" fmla="*/ 20775 w 20813"/>
                <a:gd name="connsiteY0" fmla="*/ 11724 h 21707"/>
                <a:gd name="connsiteX1" fmla="*/ 10234 w 20813"/>
                <a:gd name="connsiteY1" fmla="*/ 0 h 21707"/>
                <a:gd name="connsiteX2" fmla="*/ 2490 w 20813"/>
                <a:gd name="connsiteY2" fmla="*/ 17854 h 21707"/>
                <a:gd name="connsiteX3" fmla="*/ 20775 w 20813"/>
                <a:gd name="connsiteY3" fmla="*/ 11724 h 21707"/>
              </a:gdLst>
              <a:ahLst/>
              <a:cxnLst>
                <a:cxn ang="0">
                  <a:pos x="connsiteX0" y="connsiteY0"/>
                </a:cxn>
                <a:cxn ang="0">
                  <a:pos x="connsiteX1" y="connsiteY1"/>
                </a:cxn>
                <a:cxn ang="0">
                  <a:pos x="connsiteX2" y="connsiteY2"/>
                </a:cxn>
                <a:cxn ang="0">
                  <a:pos x="connsiteX3" y="connsiteY3"/>
                </a:cxn>
              </a:cxnLst>
              <a:rect l="l" t="t" r="r" b="b"/>
              <a:pathLst>
                <a:path w="20813" h="21707">
                  <a:moveTo>
                    <a:pt x="20775" y="11724"/>
                  </a:moveTo>
                  <a:cubicBezTo>
                    <a:pt x="21205" y="6991"/>
                    <a:pt x="18086" y="215"/>
                    <a:pt x="10234" y="0"/>
                  </a:cubicBezTo>
                  <a:cubicBezTo>
                    <a:pt x="554" y="753"/>
                    <a:pt x="-2780" y="11616"/>
                    <a:pt x="2490" y="17854"/>
                  </a:cubicBezTo>
                  <a:cubicBezTo>
                    <a:pt x="8513" y="25276"/>
                    <a:pt x="20022" y="21296"/>
                    <a:pt x="20775"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0" name="任意多边形: 形状 1368">
              <a:extLst>
                <a:ext uri="{FF2B5EF4-FFF2-40B4-BE49-F238E27FC236}">
                  <a16:creationId xmlns:a16="http://schemas.microsoft.com/office/drawing/2014/main" xmlns="" id="{4DA80E1C-6175-4EA0-92DD-A65EC85C1775}"/>
                </a:ext>
              </a:extLst>
            </p:cNvPr>
            <p:cNvSpPr/>
            <p:nvPr/>
          </p:nvSpPr>
          <p:spPr>
            <a:xfrm>
              <a:off x="619971" y="4011798"/>
              <a:ext cx="88002" cy="91696"/>
            </a:xfrm>
            <a:custGeom>
              <a:avLst/>
              <a:gdLst>
                <a:gd name="connsiteX0" fmla="*/ 10246 w 20826"/>
                <a:gd name="connsiteY0" fmla="*/ 0 h 21700"/>
                <a:gd name="connsiteX1" fmla="*/ 2395 w 20826"/>
                <a:gd name="connsiteY1" fmla="*/ 17962 h 21700"/>
                <a:gd name="connsiteX2" fmla="*/ 20787 w 20826"/>
                <a:gd name="connsiteY2" fmla="*/ 11508 h 21700"/>
                <a:gd name="connsiteX3" fmla="*/ 10246 w 20826"/>
                <a:gd name="connsiteY3" fmla="*/ 0 h 21700"/>
              </a:gdLst>
              <a:ahLst/>
              <a:cxnLst>
                <a:cxn ang="0">
                  <a:pos x="connsiteX0" y="connsiteY0"/>
                </a:cxn>
                <a:cxn ang="0">
                  <a:pos x="connsiteX1" y="connsiteY1"/>
                </a:cxn>
                <a:cxn ang="0">
                  <a:pos x="connsiteX2" y="connsiteY2"/>
                </a:cxn>
                <a:cxn ang="0">
                  <a:pos x="connsiteX3" y="connsiteY3"/>
                </a:cxn>
              </a:cxnLst>
              <a:rect l="l" t="t" r="r" b="b"/>
              <a:pathLst>
                <a:path w="20826" h="21700">
                  <a:moveTo>
                    <a:pt x="10246" y="0"/>
                  </a:moveTo>
                  <a:cubicBezTo>
                    <a:pt x="674" y="860"/>
                    <a:pt x="-2768" y="11724"/>
                    <a:pt x="2395" y="17962"/>
                  </a:cubicBezTo>
                  <a:cubicBezTo>
                    <a:pt x="8418" y="25276"/>
                    <a:pt x="19819" y="21188"/>
                    <a:pt x="20787" y="11508"/>
                  </a:cubicBezTo>
                  <a:cubicBezTo>
                    <a:pt x="21217" y="6884"/>
                    <a:pt x="18205" y="215"/>
                    <a:pt x="1024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1" name="任意多边形: 形状 1369">
              <a:extLst>
                <a:ext uri="{FF2B5EF4-FFF2-40B4-BE49-F238E27FC236}">
                  <a16:creationId xmlns:a16="http://schemas.microsoft.com/office/drawing/2014/main" xmlns="" id="{279F9643-C5F7-454C-A0B1-29F6A576C570}"/>
                </a:ext>
              </a:extLst>
            </p:cNvPr>
            <p:cNvSpPr/>
            <p:nvPr/>
          </p:nvSpPr>
          <p:spPr>
            <a:xfrm>
              <a:off x="955526" y="3999071"/>
              <a:ext cx="86954" cy="91822"/>
            </a:xfrm>
            <a:custGeom>
              <a:avLst/>
              <a:gdLst>
                <a:gd name="connsiteX0" fmla="*/ 20538 w 20578"/>
                <a:gd name="connsiteY0" fmla="*/ 11509 h 21730"/>
                <a:gd name="connsiteX1" fmla="*/ 10212 w 20578"/>
                <a:gd name="connsiteY1" fmla="*/ 0 h 21730"/>
                <a:gd name="connsiteX2" fmla="*/ 2253 w 20578"/>
                <a:gd name="connsiteY2" fmla="*/ 18069 h 21730"/>
                <a:gd name="connsiteX3" fmla="*/ 20538 w 20578"/>
                <a:gd name="connsiteY3" fmla="*/ 11509 h 21730"/>
              </a:gdLst>
              <a:ahLst/>
              <a:cxnLst>
                <a:cxn ang="0">
                  <a:pos x="connsiteX0" y="connsiteY0"/>
                </a:cxn>
                <a:cxn ang="0">
                  <a:pos x="connsiteX1" y="connsiteY1"/>
                </a:cxn>
                <a:cxn ang="0">
                  <a:pos x="connsiteX2" y="connsiteY2"/>
                </a:cxn>
                <a:cxn ang="0">
                  <a:pos x="connsiteX3" y="connsiteY3"/>
                </a:cxn>
              </a:cxnLst>
              <a:rect l="l" t="t" r="r" b="b"/>
              <a:pathLst>
                <a:path w="20578" h="21730">
                  <a:moveTo>
                    <a:pt x="20538" y="11509"/>
                  </a:moveTo>
                  <a:cubicBezTo>
                    <a:pt x="20968" y="6776"/>
                    <a:pt x="18064" y="108"/>
                    <a:pt x="10212" y="0"/>
                  </a:cubicBezTo>
                  <a:cubicBezTo>
                    <a:pt x="747" y="968"/>
                    <a:pt x="-2694" y="11939"/>
                    <a:pt x="2253" y="18069"/>
                  </a:cubicBezTo>
                  <a:cubicBezTo>
                    <a:pt x="8169" y="25276"/>
                    <a:pt x="19570" y="21188"/>
                    <a:pt x="20538" y="115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2" name="任意多边形: 形状 1370">
              <a:extLst>
                <a:ext uri="{FF2B5EF4-FFF2-40B4-BE49-F238E27FC236}">
                  <a16:creationId xmlns:a16="http://schemas.microsoft.com/office/drawing/2014/main" xmlns="" id="{B46F8547-85A1-44E8-AD50-8EA22AEFD5E1}"/>
                </a:ext>
              </a:extLst>
            </p:cNvPr>
            <p:cNvSpPr/>
            <p:nvPr/>
          </p:nvSpPr>
          <p:spPr>
            <a:xfrm>
              <a:off x="1286936" y="3982257"/>
              <a:ext cx="85146" cy="92127"/>
            </a:xfrm>
            <a:custGeom>
              <a:avLst/>
              <a:gdLst>
                <a:gd name="connsiteX0" fmla="*/ 20086 w 20150"/>
                <a:gd name="connsiteY0" fmla="*/ 11401 h 21802"/>
                <a:gd name="connsiteX1" fmla="*/ 20086 w 20150"/>
                <a:gd name="connsiteY1" fmla="*/ 11401 h 21802"/>
                <a:gd name="connsiteX2" fmla="*/ 10191 w 20150"/>
                <a:gd name="connsiteY2" fmla="*/ 0 h 21802"/>
                <a:gd name="connsiteX3" fmla="*/ 2232 w 20150"/>
                <a:gd name="connsiteY3" fmla="*/ 18177 h 21802"/>
                <a:gd name="connsiteX4" fmla="*/ 20086 w 20150"/>
                <a:gd name="connsiteY4" fmla="*/ 11401 h 2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50" h="21802">
                  <a:moveTo>
                    <a:pt x="20086" y="11401"/>
                  </a:moveTo>
                  <a:lnTo>
                    <a:pt x="20086" y="11401"/>
                  </a:lnTo>
                  <a:cubicBezTo>
                    <a:pt x="20624" y="6668"/>
                    <a:pt x="17828" y="0"/>
                    <a:pt x="10191" y="0"/>
                  </a:cubicBezTo>
                  <a:cubicBezTo>
                    <a:pt x="834" y="1076"/>
                    <a:pt x="-2716" y="12046"/>
                    <a:pt x="2232" y="18177"/>
                  </a:cubicBezTo>
                  <a:cubicBezTo>
                    <a:pt x="7825" y="25383"/>
                    <a:pt x="19118" y="21188"/>
                    <a:pt x="20086"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3" name="任意多边形: 形状 1371">
              <a:extLst>
                <a:ext uri="{FF2B5EF4-FFF2-40B4-BE49-F238E27FC236}">
                  <a16:creationId xmlns:a16="http://schemas.microsoft.com/office/drawing/2014/main" xmlns="" id="{FFCE4845-B0FF-4E3C-B7CD-9DBA51C12331}"/>
                </a:ext>
              </a:extLst>
            </p:cNvPr>
            <p:cNvSpPr/>
            <p:nvPr/>
          </p:nvSpPr>
          <p:spPr>
            <a:xfrm>
              <a:off x="1611006" y="3962710"/>
              <a:ext cx="83227" cy="92034"/>
            </a:xfrm>
            <a:custGeom>
              <a:avLst/>
              <a:gdLst>
                <a:gd name="connsiteX0" fmla="*/ 9971 w 19696"/>
                <a:gd name="connsiteY0" fmla="*/ 1 h 21780"/>
                <a:gd name="connsiteX1" fmla="*/ 2119 w 19696"/>
                <a:gd name="connsiteY1" fmla="*/ 18286 h 21780"/>
                <a:gd name="connsiteX2" fmla="*/ 19651 w 19696"/>
                <a:gd name="connsiteY2" fmla="*/ 11295 h 21780"/>
                <a:gd name="connsiteX3" fmla="*/ 19651 w 19696"/>
                <a:gd name="connsiteY3" fmla="*/ 11295 h 21780"/>
                <a:gd name="connsiteX4" fmla="*/ 9971 w 19696"/>
                <a:gd name="connsiteY4" fmla="*/ 1 h 2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6" h="21780">
                  <a:moveTo>
                    <a:pt x="9971" y="1"/>
                  </a:moveTo>
                  <a:cubicBezTo>
                    <a:pt x="829" y="1077"/>
                    <a:pt x="-2613" y="12155"/>
                    <a:pt x="2119" y="18286"/>
                  </a:cubicBezTo>
                  <a:cubicBezTo>
                    <a:pt x="7605" y="25384"/>
                    <a:pt x="18575" y="20975"/>
                    <a:pt x="19651" y="11295"/>
                  </a:cubicBezTo>
                  <a:lnTo>
                    <a:pt x="19651" y="11295"/>
                  </a:lnTo>
                  <a:cubicBezTo>
                    <a:pt x="20081" y="6562"/>
                    <a:pt x="17500" y="-106"/>
                    <a:pt x="9971"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4" name="任意多边形: 形状 1372">
              <a:extLst>
                <a:ext uri="{FF2B5EF4-FFF2-40B4-BE49-F238E27FC236}">
                  <a16:creationId xmlns:a16="http://schemas.microsoft.com/office/drawing/2014/main" xmlns="" id="{8CDB4113-7A46-44FC-86E5-1144177C7255}"/>
                </a:ext>
              </a:extLst>
            </p:cNvPr>
            <p:cNvSpPr/>
            <p:nvPr/>
          </p:nvSpPr>
          <p:spPr>
            <a:xfrm>
              <a:off x="1925352" y="3939059"/>
              <a:ext cx="78947" cy="92165"/>
            </a:xfrm>
            <a:custGeom>
              <a:avLst/>
              <a:gdLst>
                <a:gd name="connsiteX0" fmla="*/ 18613 w 18683"/>
                <a:gd name="connsiteY0" fmla="*/ 11191 h 21811"/>
                <a:gd name="connsiteX1" fmla="*/ 9578 w 18683"/>
                <a:gd name="connsiteY1" fmla="*/ 5 h 21811"/>
                <a:gd name="connsiteX2" fmla="*/ 1942 w 18683"/>
                <a:gd name="connsiteY2" fmla="*/ 18397 h 21811"/>
                <a:gd name="connsiteX3" fmla="*/ 18613 w 18683"/>
                <a:gd name="connsiteY3" fmla="*/ 11191 h 21811"/>
              </a:gdLst>
              <a:ahLst/>
              <a:cxnLst>
                <a:cxn ang="0">
                  <a:pos x="connsiteX0" y="connsiteY0"/>
                </a:cxn>
                <a:cxn ang="0">
                  <a:pos x="connsiteX1" y="connsiteY1"/>
                </a:cxn>
                <a:cxn ang="0">
                  <a:pos x="connsiteX2" y="connsiteY2"/>
                </a:cxn>
                <a:cxn ang="0">
                  <a:pos x="connsiteX3" y="connsiteY3"/>
                </a:cxn>
              </a:cxnLst>
              <a:rect l="l" t="t" r="r" b="b"/>
              <a:pathLst>
                <a:path w="18683" h="21811">
                  <a:moveTo>
                    <a:pt x="18613" y="11191"/>
                  </a:moveTo>
                  <a:cubicBezTo>
                    <a:pt x="19151" y="6458"/>
                    <a:pt x="16677" y="-210"/>
                    <a:pt x="9578" y="5"/>
                  </a:cubicBezTo>
                  <a:cubicBezTo>
                    <a:pt x="866" y="1188"/>
                    <a:pt x="-2468" y="12266"/>
                    <a:pt x="1942" y="18397"/>
                  </a:cubicBezTo>
                  <a:cubicBezTo>
                    <a:pt x="7105" y="25388"/>
                    <a:pt x="17537" y="20978"/>
                    <a:pt x="18613" y="111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5" name="任意多边形: 形状 1373">
              <a:extLst>
                <a:ext uri="{FF2B5EF4-FFF2-40B4-BE49-F238E27FC236}">
                  <a16:creationId xmlns:a16="http://schemas.microsoft.com/office/drawing/2014/main" xmlns="" id="{F762D272-1260-4056-BE7E-0D4DDFDB9DDB}"/>
                </a:ext>
              </a:extLst>
            </p:cNvPr>
            <p:cNvSpPr/>
            <p:nvPr/>
          </p:nvSpPr>
          <p:spPr>
            <a:xfrm>
              <a:off x="2217325" y="3913608"/>
              <a:ext cx="71531" cy="91983"/>
            </a:xfrm>
            <a:custGeom>
              <a:avLst/>
              <a:gdLst>
                <a:gd name="connsiteX0" fmla="*/ 8888 w 16928"/>
                <a:gd name="connsiteY0" fmla="*/ 5 h 21768"/>
                <a:gd name="connsiteX1" fmla="*/ 2219 w 16928"/>
                <a:gd name="connsiteY1" fmla="*/ 19150 h 21768"/>
                <a:gd name="connsiteX2" fmla="*/ 16847 w 16928"/>
                <a:gd name="connsiteY2" fmla="*/ 11191 h 21768"/>
                <a:gd name="connsiteX3" fmla="*/ 8888 w 16928"/>
                <a:gd name="connsiteY3" fmla="*/ 5 h 21768"/>
              </a:gdLst>
              <a:ahLst/>
              <a:cxnLst>
                <a:cxn ang="0">
                  <a:pos x="connsiteX0" y="connsiteY0"/>
                </a:cxn>
                <a:cxn ang="0">
                  <a:pos x="connsiteX1" y="connsiteY1"/>
                </a:cxn>
                <a:cxn ang="0">
                  <a:pos x="connsiteX2" y="connsiteY2"/>
                </a:cxn>
                <a:cxn ang="0">
                  <a:pos x="connsiteX3" y="connsiteY3"/>
                </a:cxn>
              </a:cxnLst>
              <a:rect l="l" t="t" r="r" b="b"/>
              <a:pathLst>
                <a:path w="16928" h="21768">
                  <a:moveTo>
                    <a:pt x="8888" y="5"/>
                  </a:moveTo>
                  <a:cubicBezTo>
                    <a:pt x="606" y="1296"/>
                    <a:pt x="-2513" y="13342"/>
                    <a:pt x="2219" y="19150"/>
                  </a:cubicBezTo>
                  <a:cubicBezTo>
                    <a:pt x="7059" y="25066"/>
                    <a:pt x="15879" y="20333"/>
                    <a:pt x="16847" y="11191"/>
                  </a:cubicBezTo>
                  <a:cubicBezTo>
                    <a:pt x="17385" y="6351"/>
                    <a:pt x="15341" y="-210"/>
                    <a:pt x="888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6" name="任意多边形: 形状 1374">
              <a:extLst>
                <a:ext uri="{FF2B5EF4-FFF2-40B4-BE49-F238E27FC236}">
                  <a16:creationId xmlns:a16="http://schemas.microsoft.com/office/drawing/2014/main" xmlns="" id="{F100A6BE-1052-4DC2-92BD-E5280C72AD1E}"/>
                </a:ext>
              </a:extLst>
            </p:cNvPr>
            <p:cNvSpPr/>
            <p:nvPr/>
          </p:nvSpPr>
          <p:spPr>
            <a:xfrm>
              <a:off x="2480782" y="3885884"/>
              <a:ext cx="64440" cy="91881"/>
            </a:xfrm>
            <a:custGeom>
              <a:avLst/>
              <a:gdLst>
                <a:gd name="connsiteX0" fmla="*/ 15161 w 15250"/>
                <a:gd name="connsiteY0" fmla="*/ 11083 h 21744"/>
                <a:gd name="connsiteX1" fmla="*/ 8062 w 15250"/>
                <a:gd name="connsiteY1" fmla="*/ 5 h 21744"/>
                <a:gd name="connsiteX2" fmla="*/ 1932 w 15250"/>
                <a:gd name="connsiteY2" fmla="*/ 19150 h 21744"/>
                <a:gd name="connsiteX3" fmla="*/ 15161 w 15250"/>
                <a:gd name="connsiteY3" fmla="*/ 11083 h 21744"/>
              </a:gdLst>
              <a:ahLst/>
              <a:cxnLst>
                <a:cxn ang="0">
                  <a:pos x="connsiteX0" y="connsiteY0"/>
                </a:cxn>
                <a:cxn ang="0">
                  <a:pos x="connsiteX1" y="connsiteY1"/>
                </a:cxn>
                <a:cxn ang="0">
                  <a:pos x="connsiteX2" y="connsiteY2"/>
                </a:cxn>
                <a:cxn ang="0">
                  <a:pos x="connsiteX3" y="connsiteY3"/>
                </a:cxn>
              </a:cxnLst>
              <a:rect l="l" t="t" r="r" b="b"/>
              <a:pathLst>
                <a:path w="15250" h="21744">
                  <a:moveTo>
                    <a:pt x="15161" y="11083"/>
                  </a:moveTo>
                  <a:cubicBezTo>
                    <a:pt x="15699" y="6351"/>
                    <a:pt x="13870" y="-210"/>
                    <a:pt x="8062" y="5"/>
                  </a:cubicBezTo>
                  <a:cubicBezTo>
                    <a:pt x="641" y="1403"/>
                    <a:pt x="-2263" y="13450"/>
                    <a:pt x="1932" y="19150"/>
                  </a:cubicBezTo>
                  <a:cubicBezTo>
                    <a:pt x="6234" y="25066"/>
                    <a:pt x="14085" y="20226"/>
                    <a:pt x="15161"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7" name="任意多边形: 形状 1375">
              <a:extLst>
                <a:ext uri="{FF2B5EF4-FFF2-40B4-BE49-F238E27FC236}">
                  <a16:creationId xmlns:a16="http://schemas.microsoft.com/office/drawing/2014/main" xmlns="" id="{1D46F010-B52C-4081-973A-87A77431CE67}"/>
                </a:ext>
              </a:extLst>
            </p:cNvPr>
            <p:cNvSpPr/>
            <p:nvPr/>
          </p:nvSpPr>
          <p:spPr>
            <a:xfrm>
              <a:off x="2715684" y="3856313"/>
              <a:ext cx="56386" cy="92346"/>
            </a:xfrm>
            <a:custGeom>
              <a:avLst/>
              <a:gdLst>
                <a:gd name="connsiteX0" fmla="*/ 7218 w 13344"/>
                <a:gd name="connsiteY0" fmla="*/ 11 h 21854"/>
                <a:gd name="connsiteX1" fmla="*/ 2055 w 13344"/>
                <a:gd name="connsiteY1" fmla="*/ 19909 h 21854"/>
                <a:gd name="connsiteX2" fmla="*/ 13241 w 13344"/>
                <a:gd name="connsiteY2" fmla="*/ 11090 h 21854"/>
                <a:gd name="connsiteX3" fmla="*/ 13241 w 13344"/>
                <a:gd name="connsiteY3" fmla="*/ 11090 h 21854"/>
                <a:gd name="connsiteX4" fmla="*/ 7218 w 133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 h="21854">
                  <a:moveTo>
                    <a:pt x="7218" y="11"/>
                  </a:moveTo>
                  <a:cubicBezTo>
                    <a:pt x="335" y="1517"/>
                    <a:pt x="-2139" y="14532"/>
                    <a:pt x="2055" y="19909"/>
                  </a:cubicBezTo>
                  <a:cubicBezTo>
                    <a:pt x="5928" y="24857"/>
                    <a:pt x="12381" y="19802"/>
                    <a:pt x="13241" y="11090"/>
                  </a:cubicBezTo>
                  <a:lnTo>
                    <a:pt x="13241" y="11090"/>
                  </a:lnTo>
                  <a:cubicBezTo>
                    <a:pt x="13779" y="6250"/>
                    <a:pt x="12273" y="-311"/>
                    <a:pt x="721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8" name="任意多边形: 形状 1376">
              <a:extLst>
                <a:ext uri="{FF2B5EF4-FFF2-40B4-BE49-F238E27FC236}">
                  <a16:creationId xmlns:a16="http://schemas.microsoft.com/office/drawing/2014/main" xmlns="" id="{C1B9BC15-89FD-4B92-8BC9-504F8BBBCEFC}"/>
                </a:ext>
              </a:extLst>
            </p:cNvPr>
            <p:cNvSpPr/>
            <p:nvPr/>
          </p:nvSpPr>
          <p:spPr>
            <a:xfrm>
              <a:off x="2920579" y="3825411"/>
              <a:ext cx="48789" cy="92127"/>
            </a:xfrm>
            <a:custGeom>
              <a:avLst/>
              <a:gdLst>
                <a:gd name="connsiteX0" fmla="*/ 2074 w 11546"/>
                <a:gd name="connsiteY0" fmla="*/ 20447 h 21802"/>
                <a:gd name="connsiteX1" fmla="*/ 11431 w 11546"/>
                <a:gd name="connsiteY1" fmla="*/ 10982 h 21802"/>
                <a:gd name="connsiteX2" fmla="*/ 6269 w 11546"/>
                <a:gd name="connsiteY2" fmla="*/ 11 h 21802"/>
                <a:gd name="connsiteX3" fmla="*/ 2074 w 11546"/>
                <a:gd name="connsiteY3" fmla="*/ 20447 h 21802"/>
              </a:gdLst>
              <a:ahLst/>
              <a:cxnLst>
                <a:cxn ang="0">
                  <a:pos x="connsiteX0" y="connsiteY0"/>
                </a:cxn>
                <a:cxn ang="0">
                  <a:pos x="connsiteX1" y="connsiteY1"/>
                </a:cxn>
                <a:cxn ang="0">
                  <a:pos x="connsiteX2" y="connsiteY2"/>
                </a:cxn>
                <a:cxn ang="0">
                  <a:pos x="connsiteX3" y="connsiteY3"/>
                </a:cxn>
              </a:cxnLst>
              <a:rect l="l" t="t" r="r" b="b"/>
              <a:pathLst>
                <a:path w="11546" h="21802">
                  <a:moveTo>
                    <a:pt x="2074" y="20447"/>
                  </a:moveTo>
                  <a:cubicBezTo>
                    <a:pt x="5408" y="24427"/>
                    <a:pt x="10571" y="19156"/>
                    <a:pt x="11431" y="10982"/>
                  </a:cubicBezTo>
                  <a:cubicBezTo>
                    <a:pt x="11969" y="6250"/>
                    <a:pt x="10678" y="-311"/>
                    <a:pt x="6269" y="11"/>
                  </a:cubicBezTo>
                  <a:cubicBezTo>
                    <a:pt x="30" y="1625"/>
                    <a:pt x="-1906" y="15715"/>
                    <a:pt x="2074" y="2044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9" name="任意多边形: 形状 1377">
              <a:extLst>
                <a:ext uri="{FF2B5EF4-FFF2-40B4-BE49-F238E27FC236}">
                  <a16:creationId xmlns:a16="http://schemas.microsoft.com/office/drawing/2014/main" xmlns="" id="{F5D7B9B1-772E-46F9-97CD-2A1112547B1A}"/>
                </a:ext>
              </a:extLst>
            </p:cNvPr>
            <p:cNvSpPr/>
            <p:nvPr/>
          </p:nvSpPr>
          <p:spPr>
            <a:xfrm>
              <a:off x="3095105" y="3793597"/>
              <a:ext cx="40524" cy="92351"/>
            </a:xfrm>
            <a:custGeom>
              <a:avLst/>
              <a:gdLst>
                <a:gd name="connsiteX0" fmla="*/ 5408 w 9590"/>
                <a:gd name="connsiteY0" fmla="*/ 11 h 21855"/>
                <a:gd name="connsiteX1" fmla="*/ 1966 w 9590"/>
                <a:gd name="connsiteY1" fmla="*/ 20985 h 21855"/>
                <a:gd name="connsiteX2" fmla="*/ 9495 w 9590"/>
                <a:gd name="connsiteY2" fmla="*/ 11090 h 21855"/>
                <a:gd name="connsiteX3" fmla="*/ 9495 w 9590"/>
                <a:gd name="connsiteY3" fmla="*/ 11090 h 21855"/>
                <a:gd name="connsiteX4" fmla="*/ 5408 w 9590"/>
                <a:gd name="connsiteY4" fmla="*/ 11 h 21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21855">
                  <a:moveTo>
                    <a:pt x="5408" y="11"/>
                  </a:moveTo>
                  <a:cubicBezTo>
                    <a:pt x="-78" y="1732"/>
                    <a:pt x="-1691" y="16898"/>
                    <a:pt x="1966" y="20985"/>
                  </a:cubicBezTo>
                  <a:cubicBezTo>
                    <a:pt x="4762" y="23996"/>
                    <a:pt x="8742" y="18834"/>
                    <a:pt x="9495" y="11090"/>
                  </a:cubicBezTo>
                  <a:lnTo>
                    <a:pt x="9495" y="11090"/>
                  </a:lnTo>
                  <a:cubicBezTo>
                    <a:pt x="9925" y="6250"/>
                    <a:pt x="8957" y="-311"/>
                    <a:pt x="540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0" name="任意多边形: 形状 1378">
              <a:extLst>
                <a:ext uri="{FF2B5EF4-FFF2-40B4-BE49-F238E27FC236}">
                  <a16:creationId xmlns:a16="http://schemas.microsoft.com/office/drawing/2014/main" xmlns="" id="{7866E88B-580B-414E-B7D6-7F5247656896}"/>
                </a:ext>
              </a:extLst>
            </p:cNvPr>
            <p:cNvSpPr/>
            <p:nvPr/>
          </p:nvSpPr>
          <p:spPr>
            <a:xfrm>
              <a:off x="3237993" y="3760874"/>
              <a:ext cx="32723" cy="92346"/>
            </a:xfrm>
            <a:custGeom>
              <a:avLst/>
              <a:gdLst>
                <a:gd name="connsiteX0" fmla="*/ 4505 w 7744"/>
                <a:gd name="connsiteY0" fmla="*/ 11 h 21854"/>
                <a:gd name="connsiteX1" fmla="*/ 1493 w 7744"/>
                <a:gd name="connsiteY1" fmla="*/ 20985 h 21854"/>
                <a:gd name="connsiteX2" fmla="*/ 7624 w 7744"/>
                <a:gd name="connsiteY2" fmla="*/ 10982 h 21854"/>
                <a:gd name="connsiteX3" fmla="*/ 7624 w 7744"/>
                <a:gd name="connsiteY3" fmla="*/ 10982 h 21854"/>
                <a:gd name="connsiteX4" fmla="*/ 4505 w 77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21854">
                  <a:moveTo>
                    <a:pt x="4505" y="11"/>
                  </a:moveTo>
                  <a:cubicBezTo>
                    <a:pt x="95" y="1840"/>
                    <a:pt x="-1411" y="17005"/>
                    <a:pt x="1493" y="20985"/>
                  </a:cubicBezTo>
                  <a:cubicBezTo>
                    <a:pt x="3644" y="23996"/>
                    <a:pt x="6871" y="18834"/>
                    <a:pt x="7624" y="10982"/>
                  </a:cubicBezTo>
                  <a:lnTo>
                    <a:pt x="7624" y="10982"/>
                  </a:lnTo>
                  <a:cubicBezTo>
                    <a:pt x="8054" y="6250"/>
                    <a:pt x="7409" y="-311"/>
                    <a:pt x="4505"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1" name="任意多边形: 形状 1379">
              <a:extLst>
                <a:ext uri="{FF2B5EF4-FFF2-40B4-BE49-F238E27FC236}">
                  <a16:creationId xmlns:a16="http://schemas.microsoft.com/office/drawing/2014/main" xmlns="" id="{24C48294-711E-420A-BC06-CF451F646B55}"/>
                </a:ext>
              </a:extLst>
            </p:cNvPr>
            <p:cNvSpPr/>
            <p:nvPr/>
          </p:nvSpPr>
          <p:spPr>
            <a:xfrm>
              <a:off x="3349503" y="3727661"/>
              <a:ext cx="24111" cy="92574"/>
            </a:xfrm>
            <a:custGeom>
              <a:avLst/>
              <a:gdLst>
                <a:gd name="connsiteX0" fmla="*/ 5542 w 5706"/>
                <a:gd name="connsiteY0" fmla="*/ 10990 h 21908"/>
                <a:gd name="connsiteX1" fmla="*/ 3499 w 5706"/>
                <a:gd name="connsiteY1" fmla="*/ 20 h 21908"/>
                <a:gd name="connsiteX2" fmla="*/ 1132 w 5706"/>
                <a:gd name="connsiteY2" fmla="*/ 21423 h 21908"/>
                <a:gd name="connsiteX3" fmla="*/ 5542 w 5706"/>
                <a:gd name="connsiteY3" fmla="*/ 10990 h 21908"/>
              </a:gdLst>
              <a:ahLst/>
              <a:cxnLst>
                <a:cxn ang="0">
                  <a:pos x="connsiteX0" y="connsiteY0"/>
                </a:cxn>
                <a:cxn ang="0">
                  <a:pos x="connsiteX1" y="connsiteY1"/>
                </a:cxn>
                <a:cxn ang="0">
                  <a:pos x="connsiteX2" y="connsiteY2"/>
                </a:cxn>
                <a:cxn ang="0">
                  <a:pos x="connsiteX3" y="connsiteY3"/>
                </a:cxn>
              </a:cxnLst>
              <a:rect l="l" t="t" r="r" b="b"/>
              <a:pathLst>
                <a:path w="5706" h="21908">
                  <a:moveTo>
                    <a:pt x="5542" y="10990"/>
                  </a:moveTo>
                  <a:cubicBezTo>
                    <a:pt x="5972" y="6258"/>
                    <a:pt x="5650" y="-410"/>
                    <a:pt x="3499" y="20"/>
                  </a:cubicBezTo>
                  <a:cubicBezTo>
                    <a:pt x="164" y="1956"/>
                    <a:pt x="-1126" y="18304"/>
                    <a:pt x="1132" y="21423"/>
                  </a:cubicBezTo>
                  <a:cubicBezTo>
                    <a:pt x="2638" y="23574"/>
                    <a:pt x="4897" y="18304"/>
                    <a:pt x="5542" y="1099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2" name="任意多边形: 形状 1380">
              <a:extLst>
                <a:ext uri="{FF2B5EF4-FFF2-40B4-BE49-F238E27FC236}">
                  <a16:creationId xmlns:a16="http://schemas.microsoft.com/office/drawing/2014/main" xmlns="" id="{1BC2746C-2698-4367-8F80-52B1561A9D49}"/>
                </a:ext>
              </a:extLst>
            </p:cNvPr>
            <p:cNvSpPr/>
            <p:nvPr/>
          </p:nvSpPr>
          <p:spPr>
            <a:xfrm>
              <a:off x="3428361" y="3694481"/>
              <a:ext cx="15964" cy="92274"/>
            </a:xfrm>
            <a:custGeom>
              <a:avLst/>
              <a:gdLst>
                <a:gd name="connsiteX0" fmla="*/ 3551 w 3778"/>
                <a:gd name="connsiteY0" fmla="*/ 10991 h 21837"/>
                <a:gd name="connsiteX1" fmla="*/ 3551 w 3778"/>
                <a:gd name="connsiteY1" fmla="*/ 10991 h 21837"/>
                <a:gd name="connsiteX2" fmla="*/ 2583 w 3778"/>
                <a:gd name="connsiteY2" fmla="*/ 20 h 21837"/>
                <a:gd name="connsiteX3" fmla="*/ 647 w 3778"/>
                <a:gd name="connsiteY3" fmla="*/ 21639 h 21837"/>
                <a:gd name="connsiteX4" fmla="*/ 3551 w 3778"/>
                <a:gd name="connsiteY4" fmla="*/ 10991 h 21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8" h="21837">
                  <a:moveTo>
                    <a:pt x="3551" y="10991"/>
                  </a:moveTo>
                  <a:lnTo>
                    <a:pt x="3551" y="10991"/>
                  </a:lnTo>
                  <a:cubicBezTo>
                    <a:pt x="3982" y="6151"/>
                    <a:pt x="3874" y="-410"/>
                    <a:pt x="2583" y="20"/>
                  </a:cubicBezTo>
                  <a:cubicBezTo>
                    <a:pt x="217" y="2064"/>
                    <a:pt x="-751" y="19595"/>
                    <a:pt x="647" y="21639"/>
                  </a:cubicBezTo>
                  <a:cubicBezTo>
                    <a:pt x="1508" y="22929"/>
                    <a:pt x="3013" y="17767"/>
                    <a:pt x="3551" y="10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3" name="任意多边形: 形状 1381">
              <a:extLst>
                <a:ext uri="{FF2B5EF4-FFF2-40B4-BE49-F238E27FC236}">
                  <a16:creationId xmlns:a16="http://schemas.microsoft.com/office/drawing/2014/main" xmlns="" id="{BCD583A4-2C85-48F0-B3EA-71FCAF2223E9}"/>
                </a:ext>
              </a:extLst>
            </p:cNvPr>
            <p:cNvSpPr/>
            <p:nvPr/>
          </p:nvSpPr>
          <p:spPr>
            <a:xfrm>
              <a:off x="3472628" y="3660934"/>
              <a:ext cx="8582" cy="92258"/>
            </a:xfrm>
            <a:custGeom>
              <a:avLst/>
              <a:gdLst>
                <a:gd name="connsiteX0" fmla="*/ 1787 w 2031"/>
                <a:gd name="connsiteY0" fmla="*/ 0 h 21833"/>
                <a:gd name="connsiteX1" fmla="*/ 174 w 2031"/>
                <a:gd name="connsiteY1" fmla="*/ 21834 h 21833"/>
                <a:gd name="connsiteX2" fmla="*/ 281 w 2031"/>
                <a:gd name="connsiteY2" fmla="*/ 21834 h 21833"/>
                <a:gd name="connsiteX3" fmla="*/ 1679 w 2031"/>
                <a:gd name="connsiteY3" fmla="*/ 10971 h 21833"/>
                <a:gd name="connsiteX4" fmla="*/ 1895 w 2031"/>
                <a:gd name="connsiteY4" fmla="*/ 0 h 21833"/>
                <a:gd name="connsiteX5" fmla="*/ 1787 w 2031"/>
                <a:gd name="connsiteY5" fmla="*/ 0 h 2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 h="21833">
                  <a:moveTo>
                    <a:pt x="1787" y="0"/>
                  </a:moveTo>
                  <a:cubicBezTo>
                    <a:pt x="819" y="1828"/>
                    <a:pt x="-472" y="19790"/>
                    <a:pt x="174" y="21834"/>
                  </a:cubicBezTo>
                  <a:cubicBezTo>
                    <a:pt x="174" y="21834"/>
                    <a:pt x="281" y="21834"/>
                    <a:pt x="281" y="21834"/>
                  </a:cubicBezTo>
                  <a:cubicBezTo>
                    <a:pt x="819" y="20651"/>
                    <a:pt x="1464" y="14197"/>
                    <a:pt x="1679" y="10971"/>
                  </a:cubicBezTo>
                  <a:cubicBezTo>
                    <a:pt x="1895" y="7421"/>
                    <a:pt x="2217" y="1183"/>
                    <a:pt x="1895" y="0"/>
                  </a:cubicBezTo>
                  <a:cubicBezTo>
                    <a:pt x="1895" y="0"/>
                    <a:pt x="1787" y="0"/>
                    <a:pt x="17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4" name="任意多边形: 形状 1390">
              <a:extLst>
                <a:ext uri="{FF2B5EF4-FFF2-40B4-BE49-F238E27FC236}">
                  <a16:creationId xmlns:a16="http://schemas.microsoft.com/office/drawing/2014/main" xmlns="" id="{527F26DF-8754-4421-94D0-EB1EF006E4E4}"/>
                </a:ext>
              </a:extLst>
            </p:cNvPr>
            <p:cNvSpPr/>
            <p:nvPr/>
          </p:nvSpPr>
          <p:spPr>
            <a:xfrm>
              <a:off x="1101461" y="4196774"/>
              <a:ext cx="85763" cy="89384"/>
            </a:xfrm>
            <a:custGeom>
              <a:avLst/>
              <a:gdLst>
                <a:gd name="connsiteX0" fmla="*/ 10416 w 20296"/>
                <a:gd name="connsiteY0" fmla="*/ 0 h 21153"/>
                <a:gd name="connsiteX1" fmla="*/ 2134 w 20296"/>
                <a:gd name="connsiteY1" fmla="*/ 17639 h 21153"/>
                <a:gd name="connsiteX2" fmla="*/ 20204 w 20296"/>
                <a:gd name="connsiteY2" fmla="*/ 11078 h 21153"/>
                <a:gd name="connsiteX3" fmla="*/ 10416 w 20296"/>
                <a:gd name="connsiteY3" fmla="*/ 0 h 21153"/>
              </a:gdLst>
              <a:ahLst/>
              <a:cxnLst>
                <a:cxn ang="0">
                  <a:pos x="connsiteX0" y="connsiteY0"/>
                </a:cxn>
                <a:cxn ang="0">
                  <a:pos x="connsiteX1" y="connsiteY1"/>
                </a:cxn>
                <a:cxn ang="0">
                  <a:pos x="connsiteX2" y="connsiteY2"/>
                </a:cxn>
                <a:cxn ang="0">
                  <a:pos x="connsiteX3" y="connsiteY3"/>
                </a:cxn>
              </a:cxnLst>
              <a:rect l="l" t="t" r="r" b="b"/>
              <a:pathLst>
                <a:path w="20296" h="21153">
                  <a:moveTo>
                    <a:pt x="10416" y="0"/>
                  </a:moveTo>
                  <a:cubicBezTo>
                    <a:pt x="951" y="968"/>
                    <a:pt x="-2706" y="11724"/>
                    <a:pt x="2134" y="17639"/>
                  </a:cubicBezTo>
                  <a:cubicBezTo>
                    <a:pt x="7727" y="24630"/>
                    <a:pt x="19021" y="20543"/>
                    <a:pt x="20204" y="11078"/>
                  </a:cubicBezTo>
                  <a:cubicBezTo>
                    <a:pt x="20849" y="6453"/>
                    <a:pt x="18160" y="0"/>
                    <a:pt x="104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5" name="任意多边形: 形状 1391">
              <a:extLst>
                <a:ext uri="{FF2B5EF4-FFF2-40B4-BE49-F238E27FC236}">
                  <a16:creationId xmlns:a16="http://schemas.microsoft.com/office/drawing/2014/main" xmlns="" id="{717776A6-9745-4499-B804-AC382234B8AD}"/>
                </a:ext>
              </a:extLst>
            </p:cNvPr>
            <p:cNvSpPr/>
            <p:nvPr/>
          </p:nvSpPr>
          <p:spPr>
            <a:xfrm>
              <a:off x="1427982" y="4178596"/>
              <a:ext cx="83760" cy="89714"/>
            </a:xfrm>
            <a:custGeom>
              <a:avLst/>
              <a:gdLst>
                <a:gd name="connsiteX0" fmla="*/ 19727 w 19822"/>
                <a:gd name="connsiteY0" fmla="*/ 11078 h 21231"/>
                <a:gd name="connsiteX1" fmla="*/ 19727 w 19822"/>
                <a:gd name="connsiteY1" fmla="*/ 11078 h 21231"/>
                <a:gd name="connsiteX2" fmla="*/ 10262 w 19822"/>
                <a:gd name="connsiteY2" fmla="*/ 0 h 21231"/>
                <a:gd name="connsiteX3" fmla="*/ 1980 w 19822"/>
                <a:gd name="connsiteY3" fmla="*/ 17747 h 21231"/>
                <a:gd name="connsiteX4" fmla="*/ 19727 w 19822"/>
                <a:gd name="connsiteY4" fmla="*/ 11078 h 21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2" h="21231">
                  <a:moveTo>
                    <a:pt x="19727" y="11078"/>
                  </a:moveTo>
                  <a:lnTo>
                    <a:pt x="19727" y="11078"/>
                  </a:lnTo>
                  <a:cubicBezTo>
                    <a:pt x="20373" y="6453"/>
                    <a:pt x="17791" y="0"/>
                    <a:pt x="10262" y="0"/>
                  </a:cubicBezTo>
                  <a:cubicBezTo>
                    <a:pt x="1120" y="1076"/>
                    <a:pt x="-2644" y="11831"/>
                    <a:pt x="1980" y="17747"/>
                  </a:cubicBezTo>
                  <a:cubicBezTo>
                    <a:pt x="7358" y="24738"/>
                    <a:pt x="18437" y="20543"/>
                    <a:pt x="19727"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6" name="任意多边形: 形状 1392">
              <a:extLst>
                <a:ext uri="{FF2B5EF4-FFF2-40B4-BE49-F238E27FC236}">
                  <a16:creationId xmlns:a16="http://schemas.microsoft.com/office/drawing/2014/main" xmlns="" id="{53DD981F-CC25-4D85-BD2A-4E7A70B5192F}"/>
                </a:ext>
              </a:extLst>
            </p:cNvPr>
            <p:cNvSpPr/>
            <p:nvPr/>
          </p:nvSpPr>
          <p:spPr>
            <a:xfrm>
              <a:off x="1745773" y="4157227"/>
              <a:ext cx="81410" cy="89726"/>
            </a:xfrm>
            <a:custGeom>
              <a:avLst/>
              <a:gdLst>
                <a:gd name="connsiteX0" fmla="*/ 10130 w 19266"/>
                <a:gd name="connsiteY0" fmla="*/ 1 h 21234"/>
                <a:gd name="connsiteX1" fmla="*/ 1848 w 19266"/>
                <a:gd name="connsiteY1" fmla="*/ 17856 h 21234"/>
                <a:gd name="connsiteX2" fmla="*/ 19165 w 19266"/>
                <a:gd name="connsiteY2" fmla="*/ 10972 h 21234"/>
                <a:gd name="connsiteX3" fmla="*/ 19165 w 19266"/>
                <a:gd name="connsiteY3" fmla="*/ 10972 h 21234"/>
                <a:gd name="connsiteX4" fmla="*/ 10130 w 19266"/>
                <a:gd name="connsiteY4" fmla="*/ 1 h 2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66" h="21234">
                  <a:moveTo>
                    <a:pt x="10130" y="1"/>
                  </a:moveTo>
                  <a:cubicBezTo>
                    <a:pt x="1203" y="1184"/>
                    <a:pt x="-2562" y="11940"/>
                    <a:pt x="1848" y="17856"/>
                  </a:cubicBezTo>
                  <a:cubicBezTo>
                    <a:pt x="6903" y="24739"/>
                    <a:pt x="17766" y="20437"/>
                    <a:pt x="19165" y="10972"/>
                  </a:cubicBezTo>
                  <a:lnTo>
                    <a:pt x="19165" y="10972"/>
                  </a:lnTo>
                  <a:cubicBezTo>
                    <a:pt x="19810" y="6347"/>
                    <a:pt x="17444" y="-106"/>
                    <a:pt x="10130"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7" name="任意多边形: 形状 1393">
              <a:extLst>
                <a:ext uri="{FF2B5EF4-FFF2-40B4-BE49-F238E27FC236}">
                  <a16:creationId xmlns:a16="http://schemas.microsoft.com/office/drawing/2014/main" xmlns="" id="{AC772676-25C4-4D06-A028-CA10D59A005A}"/>
                </a:ext>
              </a:extLst>
            </p:cNvPr>
            <p:cNvSpPr/>
            <p:nvPr/>
          </p:nvSpPr>
          <p:spPr>
            <a:xfrm>
              <a:off x="2049539" y="4133124"/>
              <a:ext cx="75528" cy="89756"/>
            </a:xfrm>
            <a:custGeom>
              <a:avLst/>
              <a:gdLst>
                <a:gd name="connsiteX0" fmla="*/ 17727 w 17874"/>
                <a:gd name="connsiteY0" fmla="*/ 10868 h 21241"/>
                <a:gd name="connsiteX1" fmla="*/ 9660 w 17874"/>
                <a:gd name="connsiteY1" fmla="*/ 5 h 21241"/>
                <a:gd name="connsiteX2" fmla="*/ 1593 w 17874"/>
                <a:gd name="connsiteY2" fmla="*/ 17967 h 21241"/>
                <a:gd name="connsiteX3" fmla="*/ 17727 w 17874"/>
                <a:gd name="connsiteY3" fmla="*/ 10868 h 21241"/>
              </a:gdLst>
              <a:ahLst/>
              <a:cxnLst>
                <a:cxn ang="0">
                  <a:pos x="connsiteX0" y="connsiteY0"/>
                </a:cxn>
                <a:cxn ang="0">
                  <a:pos x="connsiteX1" y="connsiteY1"/>
                </a:cxn>
                <a:cxn ang="0">
                  <a:pos x="connsiteX2" y="connsiteY2"/>
                </a:cxn>
                <a:cxn ang="0">
                  <a:pos x="connsiteX3" y="connsiteY3"/>
                </a:cxn>
              </a:cxnLst>
              <a:rect l="l" t="t" r="r" b="b"/>
              <a:pathLst>
                <a:path w="17874" h="21241">
                  <a:moveTo>
                    <a:pt x="17727" y="10868"/>
                  </a:moveTo>
                  <a:cubicBezTo>
                    <a:pt x="18480" y="6243"/>
                    <a:pt x="16436" y="-210"/>
                    <a:pt x="9660" y="5"/>
                  </a:cubicBezTo>
                  <a:cubicBezTo>
                    <a:pt x="1378" y="1188"/>
                    <a:pt x="-2386" y="12051"/>
                    <a:pt x="1593" y="17967"/>
                  </a:cubicBezTo>
                  <a:cubicBezTo>
                    <a:pt x="6218" y="24743"/>
                    <a:pt x="16329" y="20333"/>
                    <a:pt x="17727"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8" name="任意多边形: 形状 1394">
              <a:extLst>
                <a:ext uri="{FF2B5EF4-FFF2-40B4-BE49-F238E27FC236}">
                  <a16:creationId xmlns:a16="http://schemas.microsoft.com/office/drawing/2014/main" xmlns="" id="{7AFDB5E4-889E-41FB-BF7C-BFAF4C20A678}"/>
                </a:ext>
              </a:extLst>
            </p:cNvPr>
            <p:cNvSpPr/>
            <p:nvPr/>
          </p:nvSpPr>
          <p:spPr>
            <a:xfrm>
              <a:off x="2327258" y="4106308"/>
              <a:ext cx="67850" cy="89887"/>
            </a:xfrm>
            <a:custGeom>
              <a:avLst/>
              <a:gdLst>
                <a:gd name="connsiteX0" fmla="*/ 15891 w 16057"/>
                <a:gd name="connsiteY0" fmla="*/ 10868 h 21272"/>
                <a:gd name="connsiteX1" fmla="*/ 8900 w 16057"/>
                <a:gd name="connsiteY1" fmla="*/ 5 h 21272"/>
                <a:gd name="connsiteX2" fmla="*/ 1802 w 16057"/>
                <a:gd name="connsiteY2" fmla="*/ 18720 h 21272"/>
                <a:gd name="connsiteX3" fmla="*/ 15891 w 16057"/>
                <a:gd name="connsiteY3" fmla="*/ 10868 h 21272"/>
              </a:gdLst>
              <a:ahLst/>
              <a:cxnLst>
                <a:cxn ang="0">
                  <a:pos x="connsiteX0" y="connsiteY0"/>
                </a:cxn>
                <a:cxn ang="0">
                  <a:pos x="connsiteX1" y="connsiteY1"/>
                </a:cxn>
                <a:cxn ang="0">
                  <a:pos x="connsiteX2" y="connsiteY2"/>
                </a:cxn>
                <a:cxn ang="0">
                  <a:pos x="connsiteX3" y="connsiteY3"/>
                </a:cxn>
              </a:cxnLst>
              <a:rect l="l" t="t" r="r" b="b"/>
              <a:pathLst>
                <a:path w="16057" h="21272">
                  <a:moveTo>
                    <a:pt x="15891" y="10868"/>
                  </a:moveTo>
                  <a:cubicBezTo>
                    <a:pt x="16644" y="6243"/>
                    <a:pt x="14923" y="-210"/>
                    <a:pt x="8900" y="5"/>
                  </a:cubicBezTo>
                  <a:cubicBezTo>
                    <a:pt x="1049" y="1404"/>
                    <a:pt x="-2393" y="13127"/>
                    <a:pt x="1802" y="18720"/>
                  </a:cubicBezTo>
                  <a:cubicBezTo>
                    <a:pt x="6104" y="24528"/>
                    <a:pt x="14493" y="19796"/>
                    <a:pt x="15891"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9" name="任意多边形: 形状 1395">
              <a:extLst>
                <a:ext uri="{FF2B5EF4-FFF2-40B4-BE49-F238E27FC236}">
                  <a16:creationId xmlns:a16="http://schemas.microsoft.com/office/drawing/2014/main" xmlns="" id="{9733C4AE-1BCF-4D83-8634-ECFCDB28A391}"/>
                </a:ext>
              </a:extLst>
            </p:cNvPr>
            <p:cNvSpPr/>
            <p:nvPr/>
          </p:nvSpPr>
          <p:spPr>
            <a:xfrm>
              <a:off x="2575875" y="4077676"/>
              <a:ext cx="60663" cy="90221"/>
            </a:xfrm>
            <a:custGeom>
              <a:avLst/>
              <a:gdLst>
                <a:gd name="connsiteX0" fmla="*/ 14168 w 14356"/>
                <a:gd name="connsiteY0" fmla="*/ 10868 h 21351"/>
                <a:gd name="connsiteX1" fmla="*/ 8145 w 14356"/>
                <a:gd name="connsiteY1" fmla="*/ 5 h 21351"/>
                <a:gd name="connsiteX2" fmla="*/ 1907 w 14356"/>
                <a:gd name="connsiteY2" fmla="*/ 19365 h 21351"/>
                <a:gd name="connsiteX3" fmla="*/ 14168 w 14356"/>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4356" h="21351">
                  <a:moveTo>
                    <a:pt x="14168" y="10868"/>
                  </a:moveTo>
                  <a:cubicBezTo>
                    <a:pt x="14921" y="6243"/>
                    <a:pt x="13523" y="-210"/>
                    <a:pt x="8145" y="5"/>
                  </a:cubicBezTo>
                  <a:cubicBezTo>
                    <a:pt x="724" y="1511"/>
                    <a:pt x="-2288" y="14203"/>
                    <a:pt x="1907" y="19365"/>
                  </a:cubicBezTo>
                  <a:cubicBezTo>
                    <a:pt x="5886" y="24313"/>
                    <a:pt x="12877" y="19473"/>
                    <a:pt x="14168"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0" name="任意多边形: 形状 1396">
              <a:extLst>
                <a:ext uri="{FF2B5EF4-FFF2-40B4-BE49-F238E27FC236}">
                  <a16:creationId xmlns:a16="http://schemas.microsoft.com/office/drawing/2014/main" xmlns="" id="{DD5C250B-A4D3-4CAE-8153-E86490040B23}"/>
                </a:ext>
              </a:extLst>
            </p:cNvPr>
            <p:cNvSpPr/>
            <p:nvPr/>
          </p:nvSpPr>
          <p:spPr>
            <a:xfrm>
              <a:off x="2795708" y="4048109"/>
              <a:ext cx="53205" cy="90339"/>
            </a:xfrm>
            <a:custGeom>
              <a:avLst/>
              <a:gdLst>
                <a:gd name="connsiteX0" fmla="*/ 12372 w 12591"/>
                <a:gd name="connsiteY0" fmla="*/ 10767 h 21379"/>
                <a:gd name="connsiteX1" fmla="*/ 7424 w 12591"/>
                <a:gd name="connsiteY1" fmla="*/ 12 h 21379"/>
                <a:gd name="connsiteX2" fmla="*/ 1509 w 12591"/>
                <a:gd name="connsiteY2" fmla="*/ 19479 h 21379"/>
                <a:gd name="connsiteX3" fmla="*/ 12372 w 12591"/>
                <a:gd name="connsiteY3" fmla="*/ 10767 h 21379"/>
              </a:gdLst>
              <a:ahLst/>
              <a:cxnLst>
                <a:cxn ang="0">
                  <a:pos x="connsiteX0" y="connsiteY0"/>
                </a:cxn>
                <a:cxn ang="0">
                  <a:pos x="connsiteX1" y="connsiteY1"/>
                </a:cxn>
                <a:cxn ang="0">
                  <a:pos x="connsiteX2" y="connsiteY2"/>
                </a:cxn>
                <a:cxn ang="0">
                  <a:pos x="connsiteX3" y="connsiteY3"/>
                </a:cxn>
              </a:cxnLst>
              <a:rect l="l" t="t" r="r" b="b"/>
              <a:pathLst>
                <a:path w="12591" h="21379">
                  <a:moveTo>
                    <a:pt x="12372" y="10767"/>
                  </a:moveTo>
                  <a:cubicBezTo>
                    <a:pt x="13125" y="6142"/>
                    <a:pt x="12049" y="-311"/>
                    <a:pt x="7424" y="12"/>
                  </a:cubicBezTo>
                  <a:cubicBezTo>
                    <a:pt x="971" y="1517"/>
                    <a:pt x="-2041" y="14209"/>
                    <a:pt x="1509" y="19479"/>
                  </a:cubicBezTo>
                  <a:cubicBezTo>
                    <a:pt x="4843" y="24319"/>
                    <a:pt x="10974" y="19372"/>
                    <a:pt x="12372"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1" name="任意多边形: 形状 1397">
              <a:extLst>
                <a:ext uri="{FF2B5EF4-FFF2-40B4-BE49-F238E27FC236}">
                  <a16:creationId xmlns:a16="http://schemas.microsoft.com/office/drawing/2014/main" xmlns="" id="{D68A6A70-1931-4568-BAF9-F91FF556C998}"/>
                </a:ext>
              </a:extLst>
            </p:cNvPr>
            <p:cNvSpPr/>
            <p:nvPr/>
          </p:nvSpPr>
          <p:spPr>
            <a:xfrm>
              <a:off x="2985454" y="4017203"/>
              <a:ext cx="45425" cy="90250"/>
            </a:xfrm>
            <a:custGeom>
              <a:avLst/>
              <a:gdLst>
                <a:gd name="connsiteX0" fmla="*/ 1456 w 10750"/>
                <a:gd name="connsiteY0" fmla="*/ 20017 h 21358"/>
                <a:gd name="connsiteX1" fmla="*/ 10491 w 10750"/>
                <a:gd name="connsiteY1" fmla="*/ 10767 h 21358"/>
                <a:gd name="connsiteX2" fmla="*/ 6511 w 10750"/>
                <a:gd name="connsiteY2" fmla="*/ 12 h 21358"/>
                <a:gd name="connsiteX3" fmla="*/ 1456 w 10750"/>
                <a:gd name="connsiteY3" fmla="*/ 20017 h 21358"/>
              </a:gdLst>
              <a:ahLst/>
              <a:cxnLst>
                <a:cxn ang="0">
                  <a:pos x="connsiteX0" y="connsiteY0"/>
                </a:cxn>
                <a:cxn ang="0">
                  <a:pos x="connsiteX1" y="connsiteY1"/>
                </a:cxn>
                <a:cxn ang="0">
                  <a:pos x="connsiteX2" y="connsiteY2"/>
                </a:cxn>
                <a:cxn ang="0">
                  <a:pos x="connsiteX3" y="connsiteY3"/>
                </a:cxn>
              </a:cxnLst>
              <a:rect l="l" t="t" r="r" b="b"/>
              <a:pathLst>
                <a:path w="10750" h="21358">
                  <a:moveTo>
                    <a:pt x="1456" y="20017"/>
                  </a:moveTo>
                  <a:cubicBezTo>
                    <a:pt x="4252" y="23889"/>
                    <a:pt x="9200" y="18941"/>
                    <a:pt x="10491" y="10767"/>
                  </a:cubicBezTo>
                  <a:cubicBezTo>
                    <a:pt x="11243" y="6142"/>
                    <a:pt x="10491" y="-311"/>
                    <a:pt x="6511" y="12"/>
                  </a:cubicBezTo>
                  <a:cubicBezTo>
                    <a:pt x="811" y="1625"/>
                    <a:pt x="-1878" y="15392"/>
                    <a:pt x="1456" y="200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2" name="任意多边形: 形状 1398">
              <a:extLst>
                <a:ext uri="{FF2B5EF4-FFF2-40B4-BE49-F238E27FC236}">
                  <a16:creationId xmlns:a16="http://schemas.microsoft.com/office/drawing/2014/main" xmlns="" id="{5BA5AB7F-496C-4C79-A738-EA5D2B67A5E9}"/>
                </a:ext>
              </a:extLst>
            </p:cNvPr>
            <p:cNvSpPr/>
            <p:nvPr/>
          </p:nvSpPr>
          <p:spPr>
            <a:xfrm>
              <a:off x="3144684" y="3984932"/>
              <a:ext cx="37790" cy="90538"/>
            </a:xfrm>
            <a:custGeom>
              <a:avLst/>
              <a:gdLst>
                <a:gd name="connsiteX0" fmla="*/ 8624 w 8943"/>
                <a:gd name="connsiteY0" fmla="*/ 10767 h 21426"/>
                <a:gd name="connsiteX1" fmla="*/ 8624 w 8943"/>
                <a:gd name="connsiteY1" fmla="*/ 10767 h 21426"/>
                <a:gd name="connsiteX2" fmla="*/ 5721 w 8943"/>
                <a:gd name="connsiteY2" fmla="*/ 12 h 21426"/>
                <a:gd name="connsiteX3" fmla="*/ 1311 w 8943"/>
                <a:gd name="connsiteY3" fmla="*/ 20555 h 21426"/>
                <a:gd name="connsiteX4" fmla="*/ 8624 w 8943"/>
                <a:gd name="connsiteY4" fmla="*/ 10767 h 2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3" h="21426">
                  <a:moveTo>
                    <a:pt x="8624" y="10767"/>
                  </a:moveTo>
                  <a:lnTo>
                    <a:pt x="8624" y="10767"/>
                  </a:lnTo>
                  <a:cubicBezTo>
                    <a:pt x="9377" y="6035"/>
                    <a:pt x="8947" y="-311"/>
                    <a:pt x="5721" y="12"/>
                  </a:cubicBezTo>
                  <a:cubicBezTo>
                    <a:pt x="773" y="1733"/>
                    <a:pt x="-1701" y="16575"/>
                    <a:pt x="1311" y="20555"/>
                  </a:cubicBezTo>
                  <a:cubicBezTo>
                    <a:pt x="3569" y="23567"/>
                    <a:pt x="7441" y="18404"/>
                    <a:pt x="8624"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3" name="任意多边形: 形状 1399">
              <a:extLst>
                <a:ext uri="{FF2B5EF4-FFF2-40B4-BE49-F238E27FC236}">
                  <a16:creationId xmlns:a16="http://schemas.microsoft.com/office/drawing/2014/main" xmlns="" id="{8631186B-05AA-4097-A2B1-5AC908A43C6B}"/>
                </a:ext>
              </a:extLst>
            </p:cNvPr>
            <p:cNvSpPr/>
            <p:nvPr/>
          </p:nvSpPr>
          <p:spPr>
            <a:xfrm>
              <a:off x="3272584" y="3952175"/>
              <a:ext cx="30243" cy="90791"/>
            </a:xfrm>
            <a:custGeom>
              <a:avLst/>
              <a:gdLst>
                <a:gd name="connsiteX0" fmla="*/ 1051 w 7157"/>
                <a:gd name="connsiteY0" fmla="*/ 20994 h 21486"/>
                <a:gd name="connsiteX1" fmla="*/ 6752 w 7157"/>
                <a:gd name="connsiteY1" fmla="*/ 10776 h 21486"/>
                <a:gd name="connsiteX2" fmla="*/ 4815 w 7157"/>
                <a:gd name="connsiteY2" fmla="*/ 20 h 21486"/>
                <a:gd name="connsiteX3" fmla="*/ 1051 w 7157"/>
                <a:gd name="connsiteY3" fmla="*/ 20994 h 21486"/>
              </a:gdLst>
              <a:ahLst/>
              <a:cxnLst>
                <a:cxn ang="0">
                  <a:pos x="connsiteX0" y="connsiteY0"/>
                </a:cxn>
                <a:cxn ang="0">
                  <a:pos x="connsiteX1" y="connsiteY1"/>
                </a:cxn>
                <a:cxn ang="0">
                  <a:pos x="connsiteX2" y="connsiteY2"/>
                </a:cxn>
                <a:cxn ang="0">
                  <a:pos x="connsiteX3" y="connsiteY3"/>
                </a:cxn>
              </a:cxnLst>
              <a:rect l="l" t="t" r="r" b="b"/>
              <a:pathLst>
                <a:path w="7157" h="21486">
                  <a:moveTo>
                    <a:pt x="1051" y="20994"/>
                  </a:moveTo>
                  <a:cubicBezTo>
                    <a:pt x="2772" y="23145"/>
                    <a:pt x="5676" y="17982"/>
                    <a:pt x="6752" y="10776"/>
                  </a:cubicBezTo>
                  <a:cubicBezTo>
                    <a:pt x="7504" y="6044"/>
                    <a:pt x="7397" y="-410"/>
                    <a:pt x="4815" y="20"/>
                  </a:cubicBezTo>
                  <a:cubicBezTo>
                    <a:pt x="728" y="1849"/>
                    <a:pt x="-1423" y="17875"/>
                    <a:pt x="1051" y="2099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4" name="任意多边形: 形状 1400">
              <a:extLst>
                <a:ext uri="{FF2B5EF4-FFF2-40B4-BE49-F238E27FC236}">
                  <a16:creationId xmlns:a16="http://schemas.microsoft.com/office/drawing/2014/main" xmlns="" id="{140900CD-8328-459B-ADE8-34EC4D144FB4}"/>
                </a:ext>
              </a:extLst>
            </p:cNvPr>
            <p:cNvSpPr/>
            <p:nvPr/>
          </p:nvSpPr>
          <p:spPr>
            <a:xfrm>
              <a:off x="3368188" y="3919034"/>
              <a:ext cx="22641" cy="90567"/>
            </a:xfrm>
            <a:custGeom>
              <a:avLst/>
              <a:gdLst>
                <a:gd name="connsiteX0" fmla="*/ 4024 w 5358"/>
                <a:gd name="connsiteY0" fmla="*/ 12 h 21433"/>
                <a:gd name="connsiteX1" fmla="*/ 690 w 5358"/>
                <a:gd name="connsiteY1" fmla="*/ 21200 h 21433"/>
                <a:gd name="connsiteX2" fmla="*/ 4885 w 5358"/>
                <a:gd name="connsiteY2" fmla="*/ 10767 h 21433"/>
                <a:gd name="connsiteX3" fmla="*/ 4024 w 5358"/>
                <a:gd name="connsiteY3" fmla="*/ 12 h 21433"/>
              </a:gdLst>
              <a:ahLst/>
              <a:cxnLst>
                <a:cxn ang="0">
                  <a:pos x="connsiteX0" y="connsiteY0"/>
                </a:cxn>
                <a:cxn ang="0">
                  <a:pos x="connsiteX1" y="connsiteY1"/>
                </a:cxn>
                <a:cxn ang="0">
                  <a:pos x="connsiteX2" y="connsiteY2"/>
                </a:cxn>
                <a:cxn ang="0">
                  <a:pos x="connsiteX3" y="connsiteY3"/>
                </a:cxn>
              </a:cxnLst>
              <a:rect l="l" t="t" r="r" b="b"/>
              <a:pathLst>
                <a:path w="5358" h="21433">
                  <a:moveTo>
                    <a:pt x="4024" y="12"/>
                  </a:moveTo>
                  <a:cubicBezTo>
                    <a:pt x="905" y="2055"/>
                    <a:pt x="-1138" y="19157"/>
                    <a:pt x="690" y="21200"/>
                  </a:cubicBezTo>
                  <a:cubicBezTo>
                    <a:pt x="1873" y="22598"/>
                    <a:pt x="3917" y="17543"/>
                    <a:pt x="4885" y="10767"/>
                  </a:cubicBezTo>
                  <a:cubicBezTo>
                    <a:pt x="5530" y="6142"/>
                    <a:pt x="5745" y="-311"/>
                    <a:pt x="402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5" name="任意多边形: 形状 1401">
              <a:extLst>
                <a:ext uri="{FF2B5EF4-FFF2-40B4-BE49-F238E27FC236}">
                  <a16:creationId xmlns:a16="http://schemas.microsoft.com/office/drawing/2014/main" xmlns="" id="{37710EBC-3EFD-46CE-855A-B78E04DBB6F6}"/>
                </a:ext>
              </a:extLst>
            </p:cNvPr>
            <p:cNvSpPr/>
            <p:nvPr/>
          </p:nvSpPr>
          <p:spPr>
            <a:xfrm>
              <a:off x="3430271" y="3885905"/>
              <a:ext cx="16231" cy="90897"/>
            </a:xfrm>
            <a:custGeom>
              <a:avLst/>
              <a:gdLst>
                <a:gd name="connsiteX0" fmla="*/ 3315 w 3841"/>
                <a:gd name="connsiteY0" fmla="*/ 0 h 21511"/>
                <a:gd name="connsiteX1" fmla="*/ 411 w 3841"/>
                <a:gd name="connsiteY1" fmla="*/ 21511 h 21511"/>
                <a:gd name="connsiteX2" fmla="*/ 3100 w 3841"/>
                <a:gd name="connsiteY2" fmla="*/ 10863 h 21511"/>
                <a:gd name="connsiteX3" fmla="*/ 3422 w 3841"/>
                <a:gd name="connsiteY3" fmla="*/ 0 h 21511"/>
                <a:gd name="connsiteX4" fmla="*/ 3315 w 3841"/>
                <a:gd name="connsiteY4" fmla="*/ 0 h 21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 h="21511">
                  <a:moveTo>
                    <a:pt x="3315" y="0"/>
                  </a:moveTo>
                  <a:cubicBezTo>
                    <a:pt x="1486" y="2044"/>
                    <a:pt x="-988" y="20758"/>
                    <a:pt x="411" y="21511"/>
                  </a:cubicBezTo>
                  <a:cubicBezTo>
                    <a:pt x="1379" y="21188"/>
                    <a:pt x="2562" y="14950"/>
                    <a:pt x="3100" y="10863"/>
                  </a:cubicBezTo>
                  <a:cubicBezTo>
                    <a:pt x="3637" y="6776"/>
                    <a:pt x="4283" y="430"/>
                    <a:pt x="3422" y="0"/>
                  </a:cubicBezTo>
                  <a:cubicBezTo>
                    <a:pt x="3422" y="0"/>
                    <a:pt x="3422" y="0"/>
                    <a:pt x="33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6" name="任意多边形: 形状 1402">
              <a:extLst>
                <a:ext uri="{FF2B5EF4-FFF2-40B4-BE49-F238E27FC236}">
                  <a16:creationId xmlns:a16="http://schemas.microsoft.com/office/drawing/2014/main" xmlns="" id="{A1F47142-0C81-4A01-BD26-3129FCCE35B1}"/>
                </a:ext>
              </a:extLst>
            </p:cNvPr>
            <p:cNvSpPr/>
            <p:nvPr/>
          </p:nvSpPr>
          <p:spPr>
            <a:xfrm>
              <a:off x="3458350" y="3852730"/>
              <a:ext cx="11861" cy="90897"/>
            </a:xfrm>
            <a:custGeom>
              <a:avLst/>
              <a:gdLst>
                <a:gd name="connsiteX0" fmla="*/ 1509 w 2807"/>
                <a:gd name="connsiteY0" fmla="*/ 11078 h 21511"/>
                <a:gd name="connsiteX1" fmla="*/ 1616 w 2807"/>
                <a:gd name="connsiteY1" fmla="*/ 10540 h 21511"/>
                <a:gd name="connsiteX2" fmla="*/ 1616 w 2807"/>
                <a:gd name="connsiteY2" fmla="*/ 10540 h 21511"/>
                <a:gd name="connsiteX3" fmla="*/ 2800 w 2807"/>
                <a:gd name="connsiteY3" fmla="*/ 0 h 21511"/>
                <a:gd name="connsiteX4" fmla="*/ 3 w 2807"/>
                <a:gd name="connsiteY4" fmla="*/ 21511 h 21511"/>
                <a:gd name="connsiteX5" fmla="*/ 1509 w 2807"/>
                <a:gd name="connsiteY5" fmla="*/ 11078 h 2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7" h="21511">
                  <a:moveTo>
                    <a:pt x="1509" y="11078"/>
                  </a:moveTo>
                  <a:lnTo>
                    <a:pt x="1616" y="10540"/>
                  </a:lnTo>
                  <a:lnTo>
                    <a:pt x="1616" y="10540"/>
                  </a:lnTo>
                  <a:cubicBezTo>
                    <a:pt x="1939" y="8174"/>
                    <a:pt x="2907" y="645"/>
                    <a:pt x="2800" y="0"/>
                  </a:cubicBezTo>
                  <a:cubicBezTo>
                    <a:pt x="2585" y="968"/>
                    <a:pt x="-104" y="20328"/>
                    <a:pt x="3" y="21511"/>
                  </a:cubicBezTo>
                  <a:cubicBezTo>
                    <a:pt x="218" y="20651"/>
                    <a:pt x="756" y="16564"/>
                    <a:pt x="1509"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7" name="任意多边形: 形状 1408">
              <a:extLst>
                <a:ext uri="{FF2B5EF4-FFF2-40B4-BE49-F238E27FC236}">
                  <a16:creationId xmlns:a16="http://schemas.microsoft.com/office/drawing/2014/main" xmlns="" id="{9B755DF8-DC51-40D9-BBC9-9F8E42039851}"/>
                </a:ext>
              </a:extLst>
            </p:cNvPr>
            <p:cNvSpPr/>
            <p:nvPr/>
          </p:nvSpPr>
          <p:spPr>
            <a:xfrm>
              <a:off x="2882586" y="4200814"/>
              <a:ext cx="49325" cy="88404"/>
            </a:xfrm>
            <a:custGeom>
              <a:avLst/>
              <a:gdLst>
                <a:gd name="connsiteX0" fmla="*/ 11280 w 11673"/>
                <a:gd name="connsiteY0" fmla="*/ 10553 h 20921"/>
                <a:gd name="connsiteX1" fmla="*/ 7408 w 11673"/>
                <a:gd name="connsiteY1" fmla="*/ 12 h 20921"/>
                <a:gd name="connsiteX2" fmla="*/ 1385 w 11673"/>
                <a:gd name="connsiteY2" fmla="*/ 19695 h 20921"/>
                <a:gd name="connsiteX3" fmla="*/ 11280 w 11673"/>
                <a:gd name="connsiteY3" fmla="*/ 10553 h 20921"/>
              </a:gdLst>
              <a:ahLst/>
              <a:cxnLst>
                <a:cxn ang="0">
                  <a:pos x="connsiteX0" y="connsiteY0"/>
                </a:cxn>
                <a:cxn ang="0">
                  <a:pos x="connsiteX1" y="connsiteY1"/>
                </a:cxn>
                <a:cxn ang="0">
                  <a:pos x="connsiteX2" y="connsiteY2"/>
                </a:cxn>
                <a:cxn ang="0">
                  <a:pos x="connsiteX3" y="connsiteY3"/>
                </a:cxn>
              </a:cxnLst>
              <a:rect l="l" t="t" r="r" b="b"/>
              <a:pathLst>
                <a:path w="11673" h="20921">
                  <a:moveTo>
                    <a:pt x="11280" y="10553"/>
                  </a:moveTo>
                  <a:cubicBezTo>
                    <a:pt x="12248" y="5928"/>
                    <a:pt x="11603" y="-311"/>
                    <a:pt x="7408" y="12"/>
                  </a:cubicBezTo>
                  <a:cubicBezTo>
                    <a:pt x="1277" y="1625"/>
                    <a:pt x="-2057" y="15177"/>
                    <a:pt x="1385" y="19695"/>
                  </a:cubicBezTo>
                  <a:cubicBezTo>
                    <a:pt x="4181" y="23352"/>
                    <a:pt x="9667" y="18404"/>
                    <a:pt x="11280" y="105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8" name="任意多边形: 形状 1409">
              <a:extLst>
                <a:ext uri="{FF2B5EF4-FFF2-40B4-BE49-F238E27FC236}">
                  <a16:creationId xmlns:a16="http://schemas.microsoft.com/office/drawing/2014/main" xmlns="" id="{28D27E25-A81A-4601-8181-7C71C336F0B3}"/>
                </a:ext>
              </a:extLst>
            </p:cNvPr>
            <p:cNvSpPr/>
            <p:nvPr/>
          </p:nvSpPr>
          <p:spPr>
            <a:xfrm>
              <a:off x="3053415" y="4168999"/>
              <a:ext cx="42539" cy="88649"/>
            </a:xfrm>
            <a:custGeom>
              <a:avLst/>
              <a:gdLst>
                <a:gd name="connsiteX0" fmla="*/ 968 w 10067"/>
                <a:gd name="connsiteY0" fmla="*/ 19695 h 20979"/>
                <a:gd name="connsiteX1" fmla="*/ 9572 w 10067"/>
                <a:gd name="connsiteY1" fmla="*/ 10552 h 20979"/>
                <a:gd name="connsiteX2" fmla="*/ 6776 w 10067"/>
                <a:gd name="connsiteY2" fmla="*/ 12 h 20979"/>
                <a:gd name="connsiteX3" fmla="*/ 968 w 10067"/>
                <a:gd name="connsiteY3" fmla="*/ 19695 h 20979"/>
              </a:gdLst>
              <a:ahLst/>
              <a:cxnLst>
                <a:cxn ang="0">
                  <a:pos x="connsiteX0" y="connsiteY0"/>
                </a:cxn>
                <a:cxn ang="0">
                  <a:pos x="connsiteX1" y="connsiteY1"/>
                </a:cxn>
                <a:cxn ang="0">
                  <a:pos x="connsiteX2" y="connsiteY2"/>
                </a:cxn>
                <a:cxn ang="0">
                  <a:pos x="connsiteX3" y="connsiteY3"/>
                </a:cxn>
              </a:cxnLst>
              <a:rect l="l" t="t" r="r" b="b"/>
              <a:pathLst>
                <a:path w="10067" h="20979">
                  <a:moveTo>
                    <a:pt x="968" y="19695"/>
                  </a:moveTo>
                  <a:cubicBezTo>
                    <a:pt x="3227" y="23459"/>
                    <a:pt x="7852" y="18512"/>
                    <a:pt x="9572" y="10552"/>
                  </a:cubicBezTo>
                  <a:cubicBezTo>
                    <a:pt x="10541" y="5928"/>
                    <a:pt x="10325" y="-311"/>
                    <a:pt x="6776" y="12"/>
                  </a:cubicBezTo>
                  <a:cubicBezTo>
                    <a:pt x="1506" y="1733"/>
                    <a:pt x="-1721" y="15285"/>
                    <a:pt x="968" y="196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9" name="任意多边形: 形状 1410">
              <a:extLst>
                <a:ext uri="{FF2B5EF4-FFF2-40B4-BE49-F238E27FC236}">
                  <a16:creationId xmlns:a16="http://schemas.microsoft.com/office/drawing/2014/main" xmlns="" id="{13A224E4-4E84-4725-BC60-4DE282C2C7CE}"/>
                </a:ext>
              </a:extLst>
            </p:cNvPr>
            <p:cNvSpPr/>
            <p:nvPr/>
          </p:nvSpPr>
          <p:spPr>
            <a:xfrm>
              <a:off x="3193785" y="4137151"/>
              <a:ext cx="34950" cy="89046"/>
            </a:xfrm>
            <a:custGeom>
              <a:avLst/>
              <a:gdLst>
                <a:gd name="connsiteX0" fmla="*/ 5932 w 8271"/>
                <a:gd name="connsiteY0" fmla="*/ 21 h 21073"/>
                <a:gd name="connsiteX1" fmla="*/ 769 w 8271"/>
                <a:gd name="connsiteY1" fmla="*/ 20241 h 21073"/>
                <a:gd name="connsiteX2" fmla="*/ 7653 w 8271"/>
                <a:gd name="connsiteY2" fmla="*/ 10669 h 21073"/>
                <a:gd name="connsiteX3" fmla="*/ 5932 w 8271"/>
                <a:gd name="connsiteY3" fmla="*/ 21 h 21073"/>
              </a:gdLst>
              <a:ahLst/>
              <a:cxnLst>
                <a:cxn ang="0">
                  <a:pos x="connsiteX0" y="connsiteY0"/>
                </a:cxn>
                <a:cxn ang="0">
                  <a:pos x="connsiteX1" y="connsiteY1"/>
                </a:cxn>
                <a:cxn ang="0">
                  <a:pos x="connsiteX2" y="connsiteY2"/>
                </a:cxn>
                <a:cxn ang="0">
                  <a:pos x="connsiteX3" y="connsiteY3"/>
                </a:cxn>
              </a:cxnLst>
              <a:rect l="l" t="t" r="r" b="b"/>
              <a:pathLst>
                <a:path w="8271" h="21073">
                  <a:moveTo>
                    <a:pt x="5932" y="21"/>
                  </a:moveTo>
                  <a:cubicBezTo>
                    <a:pt x="1522" y="1742"/>
                    <a:pt x="-1489" y="16369"/>
                    <a:pt x="769" y="20241"/>
                  </a:cubicBezTo>
                  <a:cubicBezTo>
                    <a:pt x="2490" y="23145"/>
                    <a:pt x="6147" y="18090"/>
                    <a:pt x="7653" y="10669"/>
                  </a:cubicBezTo>
                  <a:cubicBezTo>
                    <a:pt x="8621" y="5936"/>
                    <a:pt x="8729" y="-409"/>
                    <a:pt x="5932"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0" name="任意多边形: 形状 1411">
              <a:extLst>
                <a:ext uri="{FF2B5EF4-FFF2-40B4-BE49-F238E27FC236}">
                  <a16:creationId xmlns:a16="http://schemas.microsoft.com/office/drawing/2014/main" xmlns="" id="{0079AB4E-4CDF-437A-A8FE-BEC30E937451}"/>
                </a:ext>
              </a:extLst>
            </p:cNvPr>
            <p:cNvSpPr/>
            <p:nvPr/>
          </p:nvSpPr>
          <p:spPr>
            <a:xfrm>
              <a:off x="3302869" y="4104428"/>
              <a:ext cx="28083" cy="88826"/>
            </a:xfrm>
            <a:custGeom>
              <a:avLst/>
              <a:gdLst>
                <a:gd name="connsiteX0" fmla="*/ 5177 w 6646"/>
                <a:gd name="connsiteY0" fmla="*/ 21 h 21021"/>
                <a:gd name="connsiteX1" fmla="*/ 552 w 6646"/>
                <a:gd name="connsiteY1" fmla="*/ 20564 h 21021"/>
                <a:gd name="connsiteX2" fmla="*/ 5930 w 6646"/>
                <a:gd name="connsiteY2" fmla="*/ 10561 h 21021"/>
                <a:gd name="connsiteX3" fmla="*/ 5177 w 6646"/>
                <a:gd name="connsiteY3" fmla="*/ 21 h 21021"/>
              </a:gdLst>
              <a:ahLst/>
              <a:cxnLst>
                <a:cxn ang="0">
                  <a:pos x="connsiteX0" y="connsiteY0"/>
                </a:cxn>
                <a:cxn ang="0">
                  <a:pos x="connsiteX1" y="connsiteY1"/>
                </a:cxn>
                <a:cxn ang="0">
                  <a:pos x="connsiteX2" y="connsiteY2"/>
                </a:cxn>
                <a:cxn ang="0">
                  <a:pos x="connsiteX3" y="connsiteY3"/>
                </a:cxn>
              </a:cxnLst>
              <a:rect l="l" t="t" r="r" b="b"/>
              <a:pathLst>
                <a:path w="6646" h="21021">
                  <a:moveTo>
                    <a:pt x="5177" y="21"/>
                  </a:moveTo>
                  <a:cubicBezTo>
                    <a:pt x="1736" y="1849"/>
                    <a:pt x="-1276" y="17660"/>
                    <a:pt x="552" y="20564"/>
                  </a:cubicBezTo>
                  <a:cubicBezTo>
                    <a:pt x="1736" y="22607"/>
                    <a:pt x="4532" y="17552"/>
                    <a:pt x="5930" y="10561"/>
                  </a:cubicBezTo>
                  <a:cubicBezTo>
                    <a:pt x="6791" y="5936"/>
                    <a:pt x="7221" y="-409"/>
                    <a:pt x="5177"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1" name="任意多边形: 形状 1412">
              <a:extLst>
                <a:ext uri="{FF2B5EF4-FFF2-40B4-BE49-F238E27FC236}">
                  <a16:creationId xmlns:a16="http://schemas.microsoft.com/office/drawing/2014/main" xmlns="" id="{AACA0080-3D83-45F0-AF93-6E9B09F1717D}"/>
                </a:ext>
              </a:extLst>
            </p:cNvPr>
            <p:cNvSpPr/>
            <p:nvPr/>
          </p:nvSpPr>
          <p:spPr>
            <a:xfrm>
              <a:off x="3378790" y="4071286"/>
              <a:ext cx="22151" cy="89101"/>
            </a:xfrm>
            <a:custGeom>
              <a:avLst/>
              <a:gdLst>
                <a:gd name="connsiteX0" fmla="*/ 4527 w 5242"/>
                <a:gd name="connsiteY0" fmla="*/ 12 h 21086"/>
                <a:gd name="connsiteX1" fmla="*/ 225 w 5242"/>
                <a:gd name="connsiteY1" fmla="*/ 20878 h 21086"/>
                <a:gd name="connsiteX2" fmla="*/ 4097 w 5242"/>
                <a:gd name="connsiteY2" fmla="*/ 10552 h 21086"/>
                <a:gd name="connsiteX3" fmla="*/ 4527 w 5242"/>
                <a:gd name="connsiteY3" fmla="*/ 12 h 21086"/>
              </a:gdLst>
              <a:ahLst/>
              <a:cxnLst>
                <a:cxn ang="0">
                  <a:pos x="connsiteX0" y="connsiteY0"/>
                </a:cxn>
                <a:cxn ang="0">
                  <a:pos x="connsiteX1" y="connsiteY1"/>
                </a:cxn>
                <a:cxn ang="0">
                  <a:pos x="connsiteX2" y="connsiteY2"/>
                </a:cxn>
                <a:cxn ang="0">
                  <a:pos x="connsiteX3" y="connsiteY3"/>
                </a:cxn>
              </a:cxnLst>
              <a:rect l="l" t="t" r="r" b="b"/>
              <a:pathLst>
                <a:path w="5242" h="21086">
                  <a:moveTo>
                    <a:pt x="4527" y="12"/>
                  </a:moveTo>
                  <a:cubicBezTo>
                    <a:pt x="2160" y="2055"/>
                    <a:pt x="-851" y="18942"/>
                    <a:pt x="225" y="20878"/>
                  </a:cubicBezTo>
                  <a:cubicBezTo>
                    <a:pt x="977" y="22168"/>
                    <a:pt x="2806" y="17328"/>
                    <a:pt x="4097" y="10552"/>
                  </a:cubicBezTo>
                  <a:cubicBezTo>
                    <a:pt x="5172" y="6035"/>
                    <a:pt x="5817" y="-311"/>
                    <a:pt x="452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2" name="任意多边形: 形状 1413">
              <a:extLst>
                <a:ext uri="{FF2B5EF4-FFF2-40B4-BE49-F238E27FC236}">
                  <a16:creationId xmlns:a16="http://schemas.microsoft.com/office/drawing/2014/main" xmlns="" id="{518D27B9-0CEA-4AD0-864A-FDFC91482E90}"/>
                </a:ext>
              </a:extLst>
            </p:cNvPr>
            <p:cNvSpPr/>
            <p:nvPr/>
          </p:nvSpPr>
          <p:spPr>
            <a:xfrm>
              <a:off x="3421507" y="4038614"/>
              <a:ext cx="17431" cy="89076"/>
            </a:xfrm>
            <a:custGeom>
              <a:avLst/>
              <a:gdLst>
                <a:gd name="connsiteX0" fmla="*/ 10 w 4125"/>
                <a:gd name="connsiteY0" fmla="*/ 21081 h 21080"/>
                <a:gd name="connsiteX1" fmla="*/ 118 w 4125"/>
                <a:gd name="connsiteY1" fmla="*/ 21081 h 21080"/>
                <a:gd name="connsiteX2" fmla="*/ 2592 w 4125"/>
                <a:gd name="connsiteY2" fmla="*/ 10648 h 21080"/>
                <a:gd name="connsiteX3" fmla="*/ 4097 w 4125"/>
                <a:gd name="connsiteY3" fmla="*/ 0 h 21080"/>
                <a:gd name="connsiteX4" fmla="*/ 3990 w 4125"/>
                <a:gd name="connsiteY4" fmla="*/ 0 h 21080"/>
                <a:gd name="connsiteX5" fmla="*/ 10 w 4125"/>
                <a:gd name="connsiteY5" fmla="*/ 21081 h 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 h="21080">
                  <a:moveTo>
                    <a:pt x="10" y="21081"/>
                  </a:moveTo>
                  <a:cubicBezTo>
                    <a:pt x="10" y="21081"/>
                    <a:pt x="118" y="21081"/>
                    <a:pt x="118" y="21081"/>
                  </a:cubicBezTo>
                  <a:cubicBezTo>
                    <a:pt x="763" y="20005"/>
                    <a:pt x="2054" y="13767"/>
                    <a:pt x="2592" y="10648"/>
                  </a:cubicBezTo>
                  <a:cubicBezTo>
                    <a:pt x="3237" y="7314"/>
                    <a:pt x="4312" y="1183"/>
                    <a:pt x="4097" y="0"/>
                  </a:cubicBezTo>
                  <a:cubicBezTo>
                    <a:pt x="4097" y="0"/>
                    <a:pt x="3990" y="0"/>
                    <a:pt x="3990" y="0"/>
                  </a:cubicBezTo>
                  <a:cubicBezTo>
                    <a:pt x="3022" y="1721"/>
                    <a:pt x="-205" y="19145"/>
                    <a:pt x="10" y="210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3" name="任意多边形: 形状 1423">
              <a:extLst>
                <a:ext uri="{FF2B5EF4-FFF2-40B4-BE49-F238E27FC236}">
                  <a16:creationId xmlns:a16="http://schemas.microsoft.com/office/drawing/2014/main" xmlns="" id="{440DE9DB-D81C-4CF2-A74C-527D44D708BB}"/>
                </a:ext>
              </a:extLst>
            </p:cNvPr>
            <p:cNvSpPr/>
            <p:nvPr/>
          </p:nvSpPr>
          <p:spPr>
            <a:xfrm>
              <a:off x="102436" y="4229954"/>
              <a:ext cx="86895" cy="89215"/>
            </a:xfrm>
            <a:custGeom>
              <a:avLst/>
              <a:gdLst>
                <a:gd name="connsiteX0" fmla="*/ 20541 w 20564"/>
                <a:gd name="connsiteY0" fmla="*/ 11401 h 21113"/>
                <a:gd name="connsiteX1" fmla="*/ 10001 w 20564"/>
                <a:gd name="connsiteY1" fmla="*/ 0 h 21113"/>
                <a:gd name="connsiteX2" fmla="*/ 2472 w 20564"/>
                <a:gd name="connsiteY2" fmla="*/ 17424 h 21113"/>
                <a:gd name="connsiteX3" fmla="*/ 20541 w 20564"/>
                <a:gd name="connsiteY3" fmla="*/ 11401 h 21113"/>
              </a:gdLst>
              <a:ahLst/>
              <a:cxnLst>
                <a:cxn ang="0">
                  <a:pos x="connsiteX0" y="connsiteY0"/>
                </a:cxn>
                <a:cxn ang="0">
                  <a:pos x="connsiteX1" y="connsiteY1"/>
                </a:cxn>
                <a:cxn ang="0">
                  <a:pos x="connsiteX2" y="connsiteY2"/>
                </a:cxn>
                <a:cxn ang="0">
                  <a:pos x="connsiteX3" y="connsiteY3"/>
                </a:cxn>
              </a:cxnLst>
              <a:rect l="l" t="t" r="r" b="b"/>
              <a:pathLst>
                <a:path w="20564" h="21113">
                  <a:moveTo>
                    <a:pt x="20541" y="11401"/>
                  </a:moveTo>
                  <a:cubicBezTo>
                    <a:pt x="20864" y="6776"/>
                    <a:pt x="17853" y="215"/>
                    <a:pt x="10001" y="0"/>
                  </a:cubicBezTo>
                  <a:cubicBezTo>
                    <a:pt x="429" y="645"/>
                    <a:pt x="-2691" y="11293"/>
                    <a:pt x="2472" y="17424"/>
                  </a:cubicBezTo>
                  <a:cubicBezTo>
                    <a:pt x="8388" y="24523"/>
                    <a:pt x="19789" y="20758"/>
                    <a:pt x="20541"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4" name="任意多边形: 形状 1424">
              <a:extLst>
                <a:ext uri="{FF2B5EF4-FFF2-40B4-BE49-F238E27FC236}">
                  <a16:creationId xmlns:a16="http://schemas.microsoft.com/office/drawing/2014/main" xmlns="" id="{876E7A69-A988-45F8-B898-4557D108416A}"/>
                </a:ext>
              </a:extLst>
            </p:cNvPr>
            <p:cNvSpPr/>
            <p:nvPr/>
          </p:nvSpPr>
          <p:spPr>
            <a:xfrm>
              <a:off x="436102" y="4222225"/>
              <a:ext cx="87352" cy="89536"/>
            </a:xfrm>
            <a:custGeom>
              <a:avLst/>
              <a:gdLst>
                <a:gd name="connsiteX0" fmla="*/ 10199 w 20672"/>
                <a:gd name="connsiteY0" fmla="*/ 0 h 21189"/>
                <a:gd name="connsiteX1" fmla="*/ 2347 w 20672"/>
                <a:gd name="connsiteY1" fmla="*/ 17532 h 21189"/>
                <a:gd name="connsiteX2" fmla="*/ 20632 w 20672"/>
                <a:gd name="connsiteY2" fmla="*/ 11401 h 21189"/>
                <a:gd name="connsiteX3" fmla="*/ 10199 w 20672"/>
                <a:gd name="connsiteY3" fmla="*/ 0 h 21189"/>
              </a:gdLst>
              <a:ahLst/>
              <a:cxnLst>
                <a:cxn ang="0">
                  <a:pos x="connsiteX0" y="connsiteY0"/>
                </a:cxn>
                <a:cxn ang="0">
                  <a:pos x="connsiteX1" y="connsiteY1"/>
                </a:cxn>
                <a:cxn ang="0">
                  <a:pos x="connsiteX2" y="connsiteY2"/>
                </a:cxn>
                <a:cxn ang="0">
                  <a:pos x="connsiteX3" y="connsiteY3"/>
                </a:cxn>
              </a:cxnLst>
              <a:rect l="l" t="t" r="r" b="b"/>
              <a:pathLst>
                <a:path w="20672" h="21189">
                  <a:moveTo>
                    <a:pt x="10199" y="0"/>
                  </a:moveTo>
                  <a:cubicBezTo>
                    <a:pt x="626" y="753"/>
                    <a:pt x="-2708" y="11401"/>
                    <a:pt x="2347" y="17532"/>
                  </a:cubicBezTo>
                  <a:cubicBezTo>
                    <a:pt x="8263" y="24630"/>
                    <a:pt x="19664" y="20758"/>
                    <a:pt x="20632" y="11401"/>
                  </a:cubicBezTo>
                  <a:cubicBezTo>
                    <a:pt x="21062" y="6668"/>
                    <a:pt x="18158" y="108"/>
                    <a:pt x="1019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5" name="任意多边形: 形状 1425">
              <a:extLst>
                <a:ext uri="{FF2B5EF4-FFF2-40B4-BE49-F238E27FC236}">
                  <a16:creationId xmlns:a16="http://schemas.microsoft.com/office/drawing/2014/main" xmlns="" id="{7074C973-7400-4496-8D04-9793654CA700}"/>
                </a:ext>
              </a:extLst>
            </p:cNvPr>
            <p:cNvSpPr/>
            <p:nvPr/>
          </p:nvSpPr>
          <p:spPr>
            <a:xfrm>
              <a:off x="769980" y="4210862"/>
              <a:ext cx="87533" cy="89841"/>
            </a:xfrm>
            <a:custGeom>
              <a:avLst/>
              <a:gdLst>
                <a:gd name="connsiteX0" fmla="*/ 10455 w 20715"/>
                <a:gd name="connsiteY0" fmla="*/ 0 h 21261"/>
                <a:gd name="connsiteX1" fmla="*/ 2388 w 20715"/>
                <a:gd name="connsiteY1" fmla="*/ 17639 h 21261"/>
                <a:gd name="connsiteX2" fmla="*/ 20673 w 20715"/>
                <a:gd name="connsiteY2" fmla="*/ 11293 h 21261"/>
                <a:gd name="connsiteX3" fmla="*/ 10455 w 20715"/>
                <a:gd name="connsiteY3" fmla="*/ 0 h 21261"/>
              </a:gdLst>
              <a:ahLst/>
              <a:cxnLst>
                <a:cxn ang="0">
                  <a:pos x="connsiteX0" y="connsiteY0"/>
                </a:cxn>
                <a:cxn ang="0">
                  <a:pos x="connsiteX1" y="connsiteY1"/>
                </a:cxn>
                <a:cxn ang="0">
                  <a:pos x="connsiteX2" y="connsiteY2"/>
                </a:cxn>
                <a:cxn ang="0">
                  <a:pos x="connsiteX3" y="connsiteY3"/>
                </a:cxn>
              </a:cxnLst>
              <a:rect l="l" t="t" r="r" b="b"/>
              <a:pathLst>
                <a:path w="20715" h="21261">
                  <a:moveTo>
                    <a:pt x="10455" y="0"/>
                  </a:moveTo>
                  <a:cubicBezTo>
                    <a:pt x="667" y="860"/>
                    <a:pt x="-2775" y="11401"/>
                    <a:pt x="2388" y="17639"/>
                  </a:cubicBezTo>
                  <a:cubicBezTo>
                    <a:pt x="8196" y="24738"/>
                    <a:pt x="19597" y="20758"/>
                    <a:pt x="20673" y="11293"/>
                  </a:cubicBezTo>
                  <a:cubicBezTo>
                    <a:pt x="21103" y="6668"/>
                    <a:pt x="18306" y="108"/>
                    <a:pt x="1045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6" name="任意多边形: 形状 1436">
              <a:extLst>
                <a:ext uri="{FF2B5EF4-FFF2-40B4-BE49-F238E27FC236}">
                  <a16:creationId xmlns:a16="http://schemas.microsoft.com/office/drawing/2014/main" xmlns="" id="{607A86A8-E911-4420-9476-B9BF45EE2D61}"/>
                </a:ext>
              </a:extLst>
            </p:cNvPr>
            <p:cNvSpPr/>
            <p:nvPr/>
          </p:nvSpPr>
          <p:spPr>
            <a:xfrm>
              <a:off x="289288" y="4393569"/>
              <a:ext cx="86452" cy="87356"/>
            </a:xfrm>
            <a:custGeom>
              <a:avLst/>
              <a:gdLst>
                <a:gd name="connsiteX0" fmla="*/ 20420 w 20459"/>
                <a:gd name="connsiteY0" fmla="*/ 11186 h 20673"/>
                <a:gd name="connsiteX1" fmla="*/ 10094 w 20459"/>
                <a:gd name="connsiteY1" fmla="*/ 0 h 20673"/>
                <a:gd name="connsiteX2" fmla="*/ 2350 w 20459"/>
                <a:gd name="connsiteY2" fmla="*/ 17101 h 20673"/>
                <a:gd name="connsiteX3" fmla="*/ 20420 w 20459"/>
                <a:gd name="connsiteY3" fmla="*/ 11186 h 20673"/>
              </a:gdLst>
              <a:ahLst/>
              <a:cxnLst>
                <a:cxn ang="0">
                  <a:pos x="connsiteX0" y="connsiteY0"/>
                </a:cxn>
                <a:cxn ang="0">
                  <a:pos x="connsiteX1" y="connsiteY1"/>
                </a:cxn>
                <a:cxn ang="0">
                  <a:pos x="connsiteX2" y="connsiteY2"/>
                </a:cxn>
                <a:cxn ang="0">
                  <a:pos x="connsiteX3" y="connsiteY3"/>
                </a:cxn>
              </a:cxnLst>
              <a:rect l="l" t="t" r="r" b="b"/>
              <a:pathLst>
                <a:path w="20459" h="20673">
                  <a:moveTo>
                    <a:pt x="20420" y="11186"/>
                  </a:moveTo>
                  <a:cubicBezTo>
                    <a:pt x="20850" y="6668"/>
                    <a:pt x="17838" y="215"/>
                    <a:pt x="10094" y="0"/>
                  </a:cubicBezTo>
                  <a:cubicBezTo>
                    <a:pt x="630" y="753"/>
                    <a:pt x="-2705" y="11078"/>
                    <a:pt x="2350" y="17101"/>
                  </a:cubicBezTo>
                  <a:cubicBezTo>
                    <a:pt x="8266" y="23985"/>
                    <a:pt x="19559" y="20328"/>
                    <a:pt x="20420" y="111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7" name="任意多边形: 形状 1437">
              <a:extLst>
                <a:ext uri="{FF2B5EF4-FFF2-40B4-BE49-F238E27FC236}">
                  <a16:creationId xmlns:a16="http://schemas.microsoft.com/office/drawing/2014/main" xmlns="" id="{01E16AAF-9F52-4C4C-A350-0D50AD80B60D}"/>
                </a:ext>
              </a:extLst>
            </p:cNvPr>
            <p:cNvSpPr/>
            <p:nvPr/>
          </p:nvSpPr>
          <p:spPr>
            <a:xfrm>
              <a:off x="621023" y="4384480"/>
              <a:ext cx="86430" cy="87660"/>
            </a:xfrm>
            <a:custGeom>
              <a:avLst/>
              <a:gdLst>
                <a:gd name="connsiteX0" fmla="*/ 10212 w 20454"/>
                <a:gd name="connsiteY0" fmla="*/ 0 h 20745"/>
                <a:gd name="connsiteX1" fmla="*/ 2253 w 20454"/>
                <a:gd name="connsiteY1" fmla="*/ 17209 h 20745"/>
                <a:gd name="connsiteX2" fmla="*/ 20430 w 20454"/>
                <a:gd name="connsiteY2" fmla="*/ 11078 h 20745"/>
                <a:gd name="connsiteX3" fmla="*/ 10212 w 20454"/>
                <a:gd name="connsiteY3" fmla="*/ 0 h 20745"/>
              </a:gdLst>
              <a:ahLst/>
              <a:cxnLst>
                <a:cxn ang="0">
                  <a:pos x="connsiteX0" y="connsiteY0"/>
                </a:cxn>
                <a:cxn ang="0">
                  <a:pos x="connsiteX1" y="connsiteY1"/>
                </a:cxn>
                <a:cxn ang="0">
                  <a:pos x="connsiteX2" y="connsiteY2"/>
                </a:cxn>
                <a:cxn ang="0">
                  <a:pos x="connsiteX3" y="connsiteY3"/>
                </a:cxn>
              </a:cxnLst>
              <a:rect l="l" t="t" r="r" b="b"/>
              <a:pathLst>
                <a:path w="20454" h="20745">
                  <a:moveTo>
                    <a:pt x="10212" y="0"/>
                  </a:moveTo>
                  <a:cubicBezTo>
                    <a:pt x="747" y="753"/>
                    <a:pt x="-2694" y="11186"/>
                    <a:pt x="2253" y="17209"/>
                  </a:cubicBezTo>
                  <a:cubicBezTo>
                    <a:pt x="7954" y="24092"/>
                    <a:pt x="19355" y="20328"/>
                    <a:pt x="20430" y="11078"/>
                  </a:cubicBezTo>
                  <a:cubicBezTo>
                    <a:pt x="20753" y="6453"/>
                    <a:pt x="17956" y="108"/>
                    <a:pt x="1021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8" name="任意多边形: 形状 1438">
              <a:extLst>
                <a:ext uri="{FF2B5EF4-FFF2-40B4-BE49-F238E27FC236}">
                  <a16:creationId xmlns:a16="http://schemas.microsoft.com/office/drawing/2014/main" xmlns="" id="{0A3D8783-4A7A-4832-8F79-683CC8CC28BB}"/>
                </a:ext>
              </a:extLst>
            </p:cNvPr>
            <p:cNvSpPr/>
            <p:nvPr/>
          </p:nvSpPr>
          <p:spPr>
            <a:xfrm>
              <a:off x="950857" y="4371296"/>
              <a:ext cx="85374" cy="87732"/>
            </a:xfrm>
            <a:custGeom>
              <a:avLst/>
              <a:gdLst>
                <a:gd name="connsiteX0" fmla="*/ 20136 w 20204"/>
                <a:gd name="connsiteY0" fmla="*/ 10971 h 20762"/>
                <a:gd name="connsiteX1" fmla="*/ 10349 w 20204"/>
                <a:gd name="connsiteY1" fmla="*/ 0 h 20762"/>
                <a:gd name="connsiteX2" fmla="*/ 2067 w 20204"/>
                <a:gd name="connsiteY2" fmla="*/ 17209 h 20762"/>
                <a:gd name="connsiteX3" fmla="*/ 20136 w 20204"/>
                <a:gd name="connsiteY3" fmla="*/ 10971 h 20762"/>
              </a:gdLst>
              <a:ahLst/>
              <a:cxnLst>
                <a:cxn ang="0">
                  <a:pos x="connsiteX0" y="connsiteY0"/>
                </a:cxn>
                <a:cxn ang="0">
                  <a:pos x="connsiteX1" y="connsiteY1"/>
                </a:cxn>
                <a:cxn ang="0">
                  <a:pos x="connsiteX2" y="connsiteY2"/>
                </a:cxn>
                <a:cxn ang="0">
                  <a:pos x="connsiteX3" y="connsiteY3"/>
                </a:cxn>
              </a:cxnLst>
              <a:rect l="l" t="t" r="r" b="b"/>
              <a:pathLst>
                <a:path w="20204" h="20762">
                  <a:moveTo>
                    <a:pt x="20136" y="10971"/>
                  </a:moveTo>
                  <a:cubicBezTo>
                    <a:pt x="20674" y="6453"/>
                    <a:pt x="18093" y="108"/>
                    <a:pt x="10349" y="0"/>
                  </a:cubicBezTo>
                  <a:cubicBezTo>
                    <a:pt x="991" y="860"/>
                    <a:pt x="-2665" y="11401"/>
                    <a:pt x="2067" y="17209"/>
                  </a:cubicBezTo>
                  <a:cubicBezTo>
                    <a:pt x="7552" y="24200"/>
                    <a:pt x="18846" y="20221"/>
                    <a:pt x="20136"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9" name="任意多边形: 形状 1439">
              <a:extLst>
                <a:ext uri="{FF2B5EF4-FFF2-40B4-BE49-F238E27FC236}">
                  <a16:creationId xmlns:a16="http://schemas.microsoft.com/office/drawing/2014/main" xmlns="" id="{029939EC-FD2C-4FC6-AE56-2B53D777F5B1}"/>
                </a:ext>
              </a:extLst>
            </p:cNvPr>
            <p:cNvSpPr/>
            <p:nvPr/>
          </p:nvSpPr>
          <p:spPr>
            <a:xfrm>
              <a:off x="1275759" y="4355391"/>
              <a:ext cx="84660" cy="87529"/>
            </a:xfrm>
            <a:custGeom>
              <a:avLst/>
              <a:gdLst>
                <a:gd name="connsiteX0" fmla="*/ 19934 w 20035"/>
                <a:gd name="connsiteY0" fmla="*/ 10863 h 20714"/>
                <a:gd name="connsiteX1" fmla="*/ 10577 w 20035"/>
                <a:gd name="connsiteY1" fmla="*/ 0 h 20714"/>
                <a:gd name="connsiteX2" fmla="*/ 1973 w 20035"/>
                <a:gd name="connsiteY2" fmla="*/ 17316 h 20714"/>
                <a:gd name="connsiteX3" fmla="*/ 19934 w 20035"/>
                <a:gd name="connsiteY3" fmla="*/ 10863 h 20714"/>
              </a:gdLst>
              <a:ahLst/>
              <a:cxnLst>
                <a:cxn ang="0">
                  <a:pos x="connsiteX0" y="connsiteY0"/>
                </a:cxn>
                <a:cxn ang="0">
                  <a:pos x="connsiteX1" y="connsiteY1"/>
                </a:cxn>
                <a:cxn ang="0">
                  <a:pos x="connsiteX2" y="connsiteY2"/>
                </a:cxn>
                <a:cxn ang="0">
                  <a:pos x="connsiteX3" y="connsiteY3"/>
                </a:cxn>
              </a:cxnLst>
              <a:rect l="l" t="t" r="r" b="b"/>
              <a:pathLst>
                <a:path w="20035" h="20714">
                  <a:moveTo>
                    <a:pt x="19934" y="10863"/>
                  </a:moveTo>
                  <a:cubicBezTo>
                    <a:pt x="20580" y="6346"/>
                    <a:pt x="18213" y="0"/>
                    <a:pt x="10577" y="0"/>
                  </a:cubicBezTo>
                  <a:cubicBezTo>
                    <a:pt x="1112" y="968"/>
                    <a:pt x="-2652" y="11401"/>
                    <a:pt x="1973" y="17316"/>
                  </a:cubicBezTo>
                  <a:cubicBezTo>
                    <a:pt x="7350" y="24092"/>
                    <a:pt x="18536" y="20113"/>
                    <a:pt x="19934"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0" name="任意多边形: 形状 1440">
              <a:extLst>
                <a:ext uri="{FF2B5EF4-FFF2-40B4-BE49-F238E27FC236}">
                  <a16:creationId xmlns:a16="http://schemas.microsoft.com/office/drawing/2014/main" xmlns="" id="{F8606F0E-E387-41E2-ACA5-2C38F939F82A}"/>
                </a:ext>
              </a:extLst>
            </p:cNvPr>
            <p:cNvSpPr/>
            <p:nvPr/>
          </p:nvSpPr>
          <p:spPr>
            <a:xfrm>
              <a:off x="1595341" y="4335843"/>
              <a:ext cx="81558" cy="87740"/>
            </a:xfrm>
            <a:custGeom>
              <a:avLst/>
              <a:gdLst>
                <a:gd name="connsiteX0" fmla="*/ 19164 w 19301"/>
                <a:gd name="connsiteY0" fmla="*/ 10757 h 20764"/>
                <a:gd name="connsiteX1" fmla="*/ 19164 w 19301"/>
                <a:gd name="connsiteY1" fmla="*/ 10757 h 20764"/>
                <a:gd name="connsiteX2" fmla="*/ 10344 w 19301"/>
                <a:gd name="connsiteY2" fmla="*/ 1 h 20764"/>
                <a:gd name="connsiteX3" fmla="*/ 1740 w 19301"/>
                <a:gd name="connsiteY3" fmla="*/ 17425 h 20764"/>
                <a:gd name="connsiteX4" fmla="*/ 19164 w 19301"/>
                <a:gd name="connsiteY4" fmla="*/ 10757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01" h="20764">
                  <a:moveTo>
                    <a:pt x="19164" y="10757"/>
                  </a:moveTo>
                  <a:lnTo>
                    <a:pt x="19164" y="10757"/>
                  </a:lnTo>
                  <a:cubicBezTo>
                    <a:pt x="19917" y="6240"/>
                    <a:pt x="17658" y="-106"/>
                    <a:pt x="10344" y="1"/>
                  </a:cubicBezTo>
                  <a:cubicBezTo>
                    <a:pt x="1417" y="1077"/>
                    <a:pt x="-2562" y="11617"/>
                    <a:pt x="1740" y="17425"/>
                  </a:cubicBezTo>
                  <a:cubicBezTo>
                    <a:pt x="6687" y="24201"/>
                    <a:pt x="17658" y="20007"/>
                    <a:pt x="19164" y="107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1" name="任意多边形: 形状 1441">
              <a:extLst>
                <a:ext uri="{FF2B5EF4-FFF2-40B4-BE49-F238E27FC236}">
                  <a16:creationId xmlns:a16="http://schemas.microsoft.com/office/drawing/2014/main" xmlns="" id="{8A58393F-72E9-4D77-80F9-0D1329AB5840}"/>
                </a:ext>
              </a:extLst>
            </p:cNvPr>
            <p:cNvSpPr/>
            <p:nvPr/>
          </p:nvSpPr>
          <p:spPr>
            <a:xfrm>
              <a:off x="1904288" y="4312644"/>
              <a:ext cx="78224" cy="87770"/>
            </a:xfrm>
            <a:custGeom>
              <a:avLst/>
              <a:gdLst>
                <a:gd name="connsiteX0" fmla="*/ 18328 w 18512"/>
                <a:gd name="connsiteY0" fmla="*/ 10653 h 20771"/>
                <a:gd name="connsiteX1" fmla="*/ 18328 w 18512"/>
                <a:gd name="connsiteY1" fmla="*/ 10653 h 20771"/>
                <a:gd name="connsiteX2" fmla="*/ 10153 w 18512"/>
                <a:gd name="connsiteY2" fmla="*/ 5 h 20771"/>
                <a:gd name="connsiteX3" fmla="*/ 1549 w 18512"/>
                <a:gd name="connsiteY3" fmla="*/ 17537 h 20771"/>
                <a:gd name="connsiteX4" fmla="*/ 18328 w 18512"/>
                <a:gd name="connsiteY4" fmla="*/ 10653 h 20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2" h="20771">
                  <a:moveTo>
                    <a:pt x="18328" y="10653"/>
                  </a:moveTo>
                  <a:lnTo>
                    <a:pt x="18328" y="10653"/>
                  </a:lnTo>
                  <a:cubicBezTo>
                    <a:pt x="19188" y="6136"/>
                    <a:pt x="17145" y="-210"/>
                    <a:pt x="10153" y="5"/>
                  </a:cubicBezTo>
                  <a:cubicBezTo>
                    <a:pt x="1549" y="1188"/>
                    <a:pt x="-2431" y="11836"/>
                    <a:pt x="1549" y="17537"/>
                  </a:cubicBezTo>
                  <a:cubicBezTo>
                    <a:pt x="6066" y="24205"/>
                    <a:pt x="16607" y="19903"/>
                    <a:pt x="18328" y="106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2" name="任意多边形: 形状 1442">
              <a:extLst>
                <a:ext uri="{FF2B5EF4-FFF2-40B4-BE49-F238E27FC236}">
                  <a16:creationId xmlns:a16="http://schemas.microsoft.com/office/drawing/2014/main" xmlns="" id="{CC44682D-B5ED-4221-A988-EF797750A744}"/>
                </a:ext>
              </a:extLst>
            </p:cNvPr>
            <p:cNvSpPr/>
            <p:nvPr/>
          </p:nvSpPr>
          <p:spPr>
            <a:xfrm>
              <a:off x="2191303" y="4287194"/>
              <a:ext cx="70842" cy="87897"/>
            </a:xfrm>
            <a:custGeom>
              <a:avLst/>
              <a:gdLst>
                <a:gd name="connsiteX0" fmla="*/ 16552 w 16765"/>
                <a:gd name="connsiteY0" fmla="*/ 10653 h 20801"/>
                <a:gd name="connsiteX1" fmla="*/ 9561 w 16765"/>
                <a:gd name="connsiteY1" fmla="*/ 5 h 20801"/>
                <a:gd name="connsiteX2" fmla="*/ 1709 w 16765"/>
                <a:gd name="connsiteY2" fmla="*/ 18290 h 20801"/>
                <a:gd name="connsiteX3" fmla="*/ 16552 w 16765"/>
                <a:gd name="connsiteY3" fmla="*/ 10653 h 20801"/>
              </a:gdLst>
              <a:ahLst/>
              <a:cxnLst>
                <a:cxn ang="0">
                  <a:pos x="connsiteX0" y="connsiteY0"/>
                </a:cxn>
                <a:cxn ang="0">
                  <a:pos x="connsiteX1" y="connsiteY1"/>
                </a:cxn>
                <a:cxn ang="0">
                  <a:pos x="connsiteX2" y="connsiteY2"/>
                </a:cxn>
                <a:cxn ang="0">
                  <a:pos x="connsiteX3" y="connsiteY3"/>
                </a:cxn>
              </a:cxnLst>
              <a:rect l="l" t="t" r="r" b="b"/>
              <a:pathLst>
                <a:path w="16765" h="20801">
                  <a:moveTo>
                    <a:pt x="16552" y="10653"/>
                  </a:moveTo>
                  <a:cubicBezTo>
                    <a:pt x="17412" y="6136"/>
                    <a:pt x="15799" y="-210"/>
                    <a:pt x="9561" y="5"/>
                  </a:cubicBezTo>
                  <a:cubicBezTo>
                    <a:pt x="1386" y="1296"/>
                    <a:pt x="-2486" y="12804"/>
                    <a:pt x="1709" y="18290"/>
                  </a:cubicBezTo>
                  <a:cubicBezTo>
                    <a:pt x="6011" y="23990"/>
                    <a:pt x="14938" y="19365"/>
                    <a:pt x="16552" y="106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3" name="任意多边形: 形状 1443">
              <a:extLst>
                <a:ext uri="{FF2B5EF4-FFF2-40B4-BE49-F238E27FC236}">
                  <a16:creationId xmlns:a16="http://schemas.microsoft.com/office/drawing/2014/main" xmlns="" id="{8FD220A3-AAE7-47DE-A84C-39C1862792EE}"/>
                </a:ext>
              </a:extLst>
            </p:cNvPr>
            <p:cNvSpPr/>
            <p:nvPr/>
          </p:nvSpPr>
          <p:spPr>
            <a:xfrm>
              <a:off x="2450510" y="4259900"/>
              <a:ext cx="63760" cy="88277"/>
            </a:xfrm>
            <a:custGeom>
              <a:avLst/>
              <a:gdLst>
                <a:gd name="connsiteX0" fmla="*/ 8880 w 15089"/>
                <a:gd name="connsiteY0" fmla="*/ 12 h 20891"/>
                <a:gd name="connsiteX1" fmla="*/ 1351 w 15089"/>
                <a:gd name="connsiteY1" fmla="*/ 18404 h 20891"/>
                <a:gd name="connsiteX2" fmla="*/ 14796 w 15089"/>
                <a:gd name="connsiteY2" fmla="*/ 10660 h 20891"/>
                <a:gd name="connsiteX3" fmla="*/ 14796 w 15089"/>
                <a:gd name="connsiteY3" fmla="*/ 10660 h 20891"/>
                <a:gd name="connsiteX4" fmla="*/ 8880 w 15089"/>
                <a:gd name="connsiteY4" fmla="*/ 12 h 20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9" h="20891">
                  <a:moveTo>
                    <a:pt x="8880" y="12"/>
                  </a:moveTo>
                  <a:cubicBezTo>
                    <a:pt x="1567" y="1410"/>
                    <a:pt x="-2198" y="12918"/>
                    <a:pt x="1351" y="18404"/>
                  </a:cubicBezTo>
                  <a:cubicBezTo>
                    <a:pt x="5008" y="24104"/>
                    <a:pt x="13075" y="19372"/>
                    <a:pt x="14796" y="10660"/>
                  </a:cubicBezTo>
                  <a:lnTo>
                    <a:pt x="14796" y="10660"/>
                  </a:lnTo>
                  <a:cubicBezTo>
                    <a:pt x="15764" y="6035"/>
                    <a:pt x="14473" y="-311"/>
                    <a:pt x="8880"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4" name="任意多边形: 形状 1444">
              <a:extLst>
                <a:ext uri="{FF2B5EF4-FFF2-40B4-BE49-F238E27FC236}">
                  <a16:creationId xmlns:a16="http://schemas.microsoft.com/office/drawing/2014/main" xmlns="" id="{A7E4120F-D005-4522-9845-BDED1BBEE659}"/>
                </a:ext>
              </a:extLst>
            </p:cNvPr>
            <p:cNvSpPr/>
            <p:nvPr/>
          </p:nvSpPr>
          <p:spPr>
            <a:xfrm>
              <a:off x="2681118" y="4230811"/>
              <a:ext cx="56940" cy="88345"/>
            </a:xfrm>
            <a:custGeom>
              <a:avLst/>
              <a:gdLst>
                <a:gd name="connsiteX0" fmla="*/ 1416 w 13475"/>
                <a:gd name="connsiteY0" fmla="*/ 19049 h 20907"/>
                <a:gd name="connsiteX1" fmla="*/ 13139 w 13475"/>
                <a:gd name="connsiteY1" fmla="*/ 10552 h 20907"/>
                <a:gd name="connsiteX2" fmla="*/ 8192 w 13475"/>
                <a:gd name="connsiteY2" fmla="*/ 12 h 20907"/>
                <a:gd name="connsiteX3" fmla="*/ 1416 w 13475"/>
                <a:gd name="connsiteY3" fmla="*/ 19049 h 20907"/>
              </a:gdLst>
              <a:ahLst/>
              <a:cxnLst>
                <a:cxn ang="0">
                  <a:pos x="connsiteX0" y="connsiteY0"/>
                </a:cxn>
                <a:cxn ang="0">
                  <a:pos x="connsiteX1" y="connsiteY1"/>
                </a:cxn>
                <a:cxn ang="0">
                  <a:pos x="connsiteX2" y="connsiteY2"/>
                </a:cxn>
                <a:cxn ang="0">
                  <a:pos x="connsiteX3" y="connsiteY3"/>
                </a:cxn>
              </a:cxnLst>
              <a:rect l="l" t="t" r="r" b="b"/>
              <a:pathLst>
                <a:path w="13475" h="20907">
                  <a:moveTo>
                    <a:pt x="1416" y="19049"/>
                  </a:moveTo>
                  <a:cubicBezTo>
                    <a:pt x="4750" y="23782"/>
                    <a:pt x="11419" y="18942"/>
                    <a:pt x="13139" y="10552"/>
                  </a:cubicBezTo>
                  <a:cubicBezTo>
                    <a:pt x="14108" y="6035"/>
                    <a:pt x="13139" y="-311"/>
                    <a:pt x="8192" y="12"/>
                  </a:cubicBezTo>
                  <a:cubicBezTo>
                    <a:pt x="1308" y="1518"/>
                    <a:pt x="-2133" y="13994"/>
                    <a:pt x="1416" y="190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5" name="任意多边形: 形状 1457">
              <a:extLst>
                <a:ext uri="{FF2B5EF4-FFF2-40B4-BE49-F238E27FC236}">
                  <a16:creationId xmlns:a16="http://schemas.microsoft.com/office/drawing/2014/main" xmlns="" id="{BF22CBAF-8566-4C84-A4CC-26D15DD6E169}"/>
                </a:ext>
              </a:extLst>
            </p:cNvPr>
            <p:cNvSpPr/>
            <p:nvPr/>
          </p:nvSpPr>
          <p:spPr>
            <a:xfrm>
              <a:off x="111851" y="4591724"/>
              <a:ext cx="85209" cy="84926"/>
            </a:xfrm>
            <a:custGeom>
              <a:avLst/>
              <a:gdLst>
                <a:gd name="connsiteX0" fmla="*/ 20142 w 20165"/>
                <a:gd name="connsiteY0" fmla="*/ 10863 h 20098"/>
                <a:gd name="connsiteX1" fmla="*/ 9816 w 20165"/>
                <a:gd name="connsiteY1" fmla="*/ 0 h 20098"/>
                <a:gd name="connsiteX2" fmla="*/ 2503 w 20165"/>
                <a:gd name="connsiteY2" fmla="*/ 16564 h 20098"/>
                <a:gd name="connsiteX3" fmla="*/ 20142 w 20165"/>
                <a:gd name="connsiteY3" fmla="*/ 10863 h 20098"/>
              </a:gdLst>
              <a:ahLst/>
              <a:cxnLst>
                <a:cxn ang="0">
                  <a:pos x="connsiteX0" y="connsiteY0"/>
                </a:cxn>
                <a:cxn ang="0">
                  <a:pos x="connsiteX1" y="connsiteY1"/>
                </a:cxn>
                <a:cxn ang="0">
                  <a:pos x="connsiteX2" y="connsiteY2"/>
                </a:cxn>
                <a:cxn ang="0">
                  <a:pos x="connsiteX3" y="connsiteY3"/>
                </a:cxn>
              </a:cxnLst>
              <a:rect l="l" t="t" r="r" b="b"/>
              <a:pathLst>
                <a:path w="20165" h="20098">
                  <a:moveTo>
                    <a:pt x="20142" y="10863"/>
                  </a:moveTo>
                  <a:cubicBezTo>
                    <a:pt x="20464" y="6453"/>
                    <a:pt x="17560" y="215"/>
                    <a:pt x="9816" y="0"/>
                  </a:cubicBezTo>
                  <a:cubicBezTo>
                    <a:pt x="351" y="645"/>
                    <a:pt x="-2660" y="10540"/>
                    <a:pt x="2503" y="16564"/>
                  </a:cubicBezTo>
                  <a:cubicBezTo>
                    <a:pt x="8418" y="23340"/>
                    <a:pt x="19389" y="19790"/>
                    <a:pt x="20142"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6" name="任意多边形: 形状 1458">
              <a:extLst>
                <a:ext uri="{FF2B5EF4-FFF2-40B4-BE49-F238E27FC236}">
                  <a16:creationId xmlns:a16="http://schemas.microsoft.com/office/drawing/2014/main" xmlns="" id="{3E4D5978-62F8-42C9-B60F-9721BBB6DFB8}"/>
                </a:ext>
              </a:extLst>
            </p:cNvPr>
            <p:cNvSpPr/>
            <p:nvPr/>
          </p:nvSpPr>
          <p:spPr>
            <a:xfrm>
              <a:off x="437907" y="4584452"/>
              <a:ext cx="85556" cy="84478"/>
            </a:xfrm>
            <a:custGeom>
              <a:avLst/>
              <a:gdLst>
                <a:gd name="connsiteX0" fmla="*/ 2350 w 20247"/>
                <a:gd name="connsiteY0" fmla="*/ 16564 h 19992"/>
                <a:gd name="connsiteX1" fmla="*/ 20205 w 20247"/>
                <a:gd name="connsiteY1" fmla="*/ 10756 h 19992"/>
                <a:gd name="connsiteX2" fmla="*/ 10094 w 20247"/>
                <a:gd name="connsiteY2" fmla="*/ 0 h 19992"/>
                <a:gd name="connsiteX3" fmla="*/ 2350 w 20247"/>
                <a:gd name="connsiteY3" fmla="*/ 16564 h 19992"/>
              </a:gdLst>
              <a:ahLst/>
              <a:cxnLst>
                <a:cxn ang="0">
                  <a:pos x="connsiteX0" y="connsiteY0"/>
                </a:cxn>
                <a:cxn ang="0">
                  <a:pos x="connsiteX1" y="connsiteY1"/>
                </a:cxn>
                <a:cxn ang="0">
                  <a:pos x="connsiteX2" y="connsiteY2"/>
                </a:cxn>
                <a:cxn ang="0">
                  <a:pos x="connsiteX3" y="connsiteY3"/>
                </a:cxn>
              </a:cxnLst>
              <a:rect l="l" t="t" r="r" b="b"/>
              <a:pathLst>
                <a:path w="20247" h="19992">
                  <a:moveTo>
                    <a:pt x="2350" y="16564"/>
                  </a:moveTo>
                  <a:cubicBezTo>
                    <a:pt x="8051" y="23232"/>
                    <a:pt x="19237" y="19575"/>
                    <a:pt x="20205" y="10756"/>
                  </a:cubicBezTo>
                  <a:cubicBezTo>
                    <a:pt x="20635" y="6346"/>
                    <a:pt x="17838" y="215"/>
                    <a:pt x="10094" y="0"/>
                  </a:cubicBezTo>
                  <a:cubicBezTo>
                    <a:pt x="629" y="753"/>
                    <a:pt x="-2705" y="10648"/>
                    <a:pt x="2350" y="165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7" name="任意多边形: 形状 1459">
              <a:extLst>
                <a:ext uri="{FF2B5EF4-FFF2-40B4-BE49-F238E27FC236}">
                  <a16:creationId xmlns:a16="http://schemas.microsoft.com/office/drawing/2014/main" xmlns="" id="{9F5503F7-C837-4F7D-80E8-ECAC628BD0B1}"/>
                </a:ext>
              </a:extLst>
            </p:cNvPr>
            <p:cNvSpPr/>
            <p:nvPr/>
          </p:nvSpPr>
          <p:spPr>
            <a:xfrm>
              <a:off x="763692" y="4573998"/>
              <a:ext cx="85290" cy="84474"/>
            </a:xfrm>
            <a:custGeom>
              <a:avLst/>
              <a:gdLst>
                <a:gd name="connsiteX0" fmla="*/ 20117 w 20184"/>
                <a:gd name="connsiteY0" fmla="*/ 10648 h 19991"/>
                <a:gd name="connsiteX1" fmla="*/ 10437 w 20184"/>
                <a:gd name="connsiteY1" fmla="*/ 0 h 19991"/>
                <a:gd name="connsiteX2" fmla="*/ 2155 w 20184"/>
                <a:gd name="connsiteY2" fmla="*/ 16671 h 19991"/>
                <a:gd name="connsiteX3" fmla="*/ 20117 w 20184"/>
                <a:gd name="connsiteY3" fmla="*/ 10648 h 19991"/>
              </a:gdLst>
              <a:ahLst/>
              <a:cxnLst>
                <a:cxn ang="0">
                  <a:pos x="connsiteX0" y="connsiteY0"/>
                </a:cxn>
                <a:cxn ang="0">
                  <a:pos x="connsiteX1" y="connsiteY1"/>
                </a:cxn>
                <a:cxn ang="0">
                  <a:pos x="connsiteX2" y="connsiteY2"/>
                </a:cxn>
                <a:cxn ang="0">
                  <a:pos x="connsiteX3" y="connsiteY3"/>
                </a:cxn>
              </a:cxnLst>
              <a:rect l="l" t="t" r="r" b="b"/>
              <a:pathLst>
                <a:path w="20184" h="19991">
                  <a:moveTo>
                    <a:pt x="20117" y="10648"/>
                  </a:moveTo>
                  <a:cubicBezTo>
                    <a:pt x="20654" y="6238"/>
                    <a:pt x="18073" y="108"/>
                    <a:pt x="10437" y="0"/>
                  </a:cubicBezTo>
                  <a:cubicBezTo>
                    <a:pt x="864" y="860"/>
                    <a:pt x="-2685" y="10863"/>
                    <a:pt x="2155" y="16671"/>
                  </a:cubicBezTo>
                  <a:cubicBezTo>
                    <a:pt x="7748" y="23232"/>
                    <a:pt x="18934" y="19468"/>
                    <a:pt x="20117" y="106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8" name="任意多边形: 形状 1460">
              <a:extLst>
                <a:ext uri="{FF2B5EF4-FFF2-40B4-BE49-F238E27FC236}">
                  <a16:creationId xmlns:a16="http://schemas.microsoft.com/office/drawing/2014/main" xmlns="" id="{2E38FAA9-A7F7-4CC7-82E5-1F213AFE12FD}"/>
                </a:ext>
              </a:extLst>
            </p:cNvPr>
            <p:cNvSpPr/>
            <p:nvPr/>
          </p:nvSpPr>
          <p:spPr>
            <a:xfrm>
              <a:off x="1087961" y="4559910"/>
              <a:ext cx="83967" cy="84677"/>
            </a:xfrm>
            <a:custGeom>
              <a:avLst/>
              <a:gdLst>
                <a:gd name="connsiteX0" fmla="*/ 19742 w 19871"/>
                <a:gd name="connsiteY0" fmla="*/ 10540 h 20039"/>
                <a:gd name="connsiteX1" fmla="*/ 10492 w 19871"/>
                <a:gd name="connsiteY1" fmla="*/ 0 h 20039"/>
                <a:gd name="connsiteX2" fmla="*/ 1888 w 19871"/>
                <a:gd name="connsiteY2" fmla="*/ 16779 h 20039"/>
                <a:gd name="connsiteX3" fmla="*/ 19742 w 19871"/>
                <a:gd name="connsiteY3" fmla="*/ 10540 h 20039"/>
              </a:gdLst>
              <a:ahLst/>
              <a:cxnLst>
                <a:cxn ang="0">
                  <a:pos x="connsiteX0" y="connsiteY0"/>
                </a:cxn>
                <a:cxn ang="0">
                  <a:pos x="connsiteX1" y="connsiteY1"/>
                </a:cxn>
                <a:cxn ang="0">
                  <a:pos x="connsiteX2" y="connsiteY2"/>
                </a:cxn>
                <a:cxn ang="0">
                  <a:pos x="connsiteX3" y="connsiteY3"/>
                </a:cxn>
              </a:cxnLst>
              <a:rect l="l" t="t" r="r" b="b"/>
              <a:pathLst>
                <a:path w="19871" h="20039">
                  <a:moveTo>
                    <a:pt x="19742" y="10540"/>
                  </a:moveTo>
                  <a:cubicBezTo>
                    <a:pt x="20495" y="6131"/>
                    <a:pt x="18021" y="0"/>
                    <a:pt x="10492" y="0"/>
                  </a:cubicBezTo>
                  <a:cubicBezTo>
                    <a:pt x="1242" y="968"/>
                    <a:pt x="-2630" y="11078"/>
                    <a:pt x="1888" y="16779"/>
                  </a:cubicBezTo>
                  <a:cubicBezTo>
                    <a:pt x="7158" y="23340"/>
                    <a:pt x="18236" y="19360"/>
                    <a:pt x="19742"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9" name="任意多边形: 形状 1461">
              <a:extLst>
                <a:ext uri="{FF2B5EF4-FFF2-40B4-BE49-F238E27FC236}">
                  <a16:creationId xmlns:a16="http://schemas.microsoft.com/office/drawing/2014/main" xmlns="" id="{7ADE8D12-12AF-4584-A1FB-7F661730B10E}"/>
                </a:ext>
              </a:extLst>
            </p:cNvPr>
            <p:cNvSpPr/>
            <p:nvPr/>
          </p:nvSpPr>
          <p:spPr>
            <a:xfrm>
              <a:off x="1405920" y="4541731"/>
              <a:ext cx="82518" cy="85421"/>
            </a:xfrm>
            <a:custGeom>
              <a:avLst/>
              <a:gdLst>
                <a:gd name="connsiteX0" fmla="*/ 19355 w 19528"/>
                <a:gd name="connsiteY0" fmla="*/ 10540 h 20215"/>
                <a:gd name="connsiteX1" fmla="*/ 10643 w 19528"/>
                <a:gd name="connsiteY1" fmla="*/ 0 h 20215"/>
                <a:gd name="connsiteX2" fmla="*/ 1716 w 19528"/>
                <a:gd name="connsiteY2" fmla="*/ 16886 h 20215"/>
                <a:gd name="connsiteX3" fmla="*/ 19355 w 19528"/>
                <a:gd name="connsiteY3" fmla="*/ 10540 h 20215"/>
              </a:gdLst>
              <a:ahLst/>
              <a:cxnLst>
                <a:cxn ang="0">
                  <a:pos x="connsiteX0" y="connsiteY0"/>
                </a:cxn>
                <a:cxn ang="0">
                  <a:pos x="connsiteX1" y="connsiteY1"/>
                </a:cxn>
                <a:cxn ang="0">
                  <a:pos x="connsiteX2" y="connsiteY2"/>
                </a:cxn>
                <a:cxn ang="0">
                  <a:pos x="connsiteX3" y="connsiteY3"/>
                </a:cxn>
              </a:cxnLst>
              <a:rect l="l" t="t" r="r" b="b"/>
              <a:pathLst>
                <a:path w="19528" h="20215">
                  <a:moveTo>
                    <a:pt x="19355" y="10540"/>
                  </a:moveTo>
                  <a:cubicBezTo>
                    <a:pt x="20215" y="6131"/>
                    <a:pt x="17957" y="0"/>
                    <a:pt x="10643" y="0"/>
                  </a:cubicBezTo>
                  <a:cubicBezTo>
                    <a:pt x="1501" y="1076"/>
                    <a:pt x="-2587" y="11078"/>
                    <a:pt x="1716" y="16886"/>
                  </a:cubicBezTo>
                  <a:cubicBezTo>
                    <a:pt x="6663" y="23555"/>
                    <a:pt x="17741" y="19575"/>
                    <a:pt x="19355"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0" name="任意多边形: 形状 1462">
              <a:extLst>
                <a:ext uri="{FF2B5EF4-FFF2-40B4-BE49-F238E27FC236}">
                  <a16:creationId xmlns:a16="http://schemas.microsoft.com/office/drawing/2014/main" xmlns="" id="{3DD76303-2B27-4C18-9A8D-544D61F72423}"/>
                </a:ext>
              </a:extLst>
            </p:cNvPr>
            <p:cNvSpPr/>
            <p:nvPr/>
          </p:nvSpPr>
          <p:spPr>
            <a:xfrm>
              <a:off x="1715856" y="4521271"/>
              <a:ext cx="80519" cy="85332"/>
            </a:xfrm>
            <a:custGeom>
              <a:avLst/>
              <a:gdLst>
                <a:gd name="connsiteX0" fmla="*/ 18823 w 19055"/>
                <a:gd name="connsiteY0" fmla="*/ 10434 h 20194"/>
                <a:gd name="connsiteX1" fmla="*/ 10649 w 19055"/>
                <a:gd name="connsiteY1" fmla="*/ 1 h 20194"/>
                <a:gd name="connsiteX2" fmla="*/ 1507 w 19055"/>
                <a:gd name="connsiteY2" fmla="*/ 16995 h 20194"/>
                <a:gd name="connsiteX3" fmla="*/ 18823 w 19055"/>
                <a:gd name="connsiteY3" fmla="*/ 10434 h 20194"/>
              </a:gdLst>
              <a:ahLst/>
              <a:cxnLst>
                <a:cxn ang="0">
                  <a:pos x="connsiteX0" y="connsiteY0"/>
                </a:cxn>
                <a:cxn ang="0">
                  <a:pos x="connsiteX1" y="connsiteY1"/>
                </a:cxn>
                <a:cxn ang="0">
                  <a:pos x="connsiteX2" y="connsiteY2"/>
                </a:cxn>
                <a:cxn ang="0">
                  <a:pos x="connsiteX3" y="connsiteY3"/>
                </a:cxn>
              </a:cxnLst>
              <a:rect l="l" t="t" r="r" b="b"/>
              <a:pathLst>
                <a:path w="19055" h="20194">
                  <a:moveTo>
                    <a:pt x="18823" y="10434"/>
                  </a:moveTo>
                  <a:cubicBezTo>
                    <a:pt x="19791" y="6024"/>
                    <a:pt x="17855" y="-106"/>
                    <a:pt x="10649" y="1"/>
                  </a:cubicBezTo>
                  <a:cubicBezTo>
                    <a:pt x="1722" y="1185"/>
                    <a:pt x="-2473" y="11295"/>
                    <a:pt x="1507" y="16995"/>
                  </a:cubicBezTo>
                  <a:cubicBezTo>
                    <a:pt x="6239" y="23556"/>
                    <a:pt x="16995" y="19361"/>
                    <a:pt x="18823" y="104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1" name="任意多边形: 形状 1463">
              <a:extLst>
                <a:ext uri="{FF2B5EF4-FFF2-40B4-BE49-F238E27FC236}">
                  <a16:creationId xmlns:a16="http://schemas.microsoft.com/office/drawing/2014/main" xmlns="" id="{3D61CB53-F301-4FDB-A4A4-3C19C5CF3AF4}"/>
                </a:ext>
              </a:extLst>
            </p:cNvPr>
            <p:cNvSpPr/>
            <p:nvPr/>
          </p:nvSpPr>
          <p:spPr>
            <a:xfrm>
              <a:off x="2012801" y="4497620"/>
              <a:ext cx="74590" cy="85163"/>
            </a:xfrm>
            <a:custGeom>
              <a:avLst/>
              <a:gdLst>
                <a:gd name="connsiteX0" fmla="*/ 17386 w 17652"/>
                <a:gd name="connsiteY0" fmla="*/ 10331 h 20154"/>
                <a:gd name="connsiteX1" fmla="*/ 10287 w 17652"/>
                <a:gd name="connsiteY1" fmla="*/ 6 h 20154"/>
                <a:gd name="connsiteX2" fmla="*/ 1252 w 17652"/>
                <a:gd name="connsiteY2" fmla="*/ 17107 h 20154"/>
                <a:gd name="connsiteX3" fmla="*/ 17386 w 17652"/>
                <a:gd name="connsiteY3" fmla="*/ 10331 h 20154"/>
              </a:gdLst>
              <a:ahLst/>
              <a:cxnLst>
                <a:cxn ang="0">
                  <a:pos x="connsiteX0" y="connsiteY0"/>
                </a:cxn>
                <a:cxn ang="0">
                  <a:pos x="connsiteX1" y="connsiteY1"/>
                </a:cxn>
                <a:cxn ang="0">
                  <a:pos x="connsiteX2" y="connsiteY2"/>
                </a:cxn>
                <a:cxn ang="0">
                  <a:pos x="connsiteX3" y="connsiteY3"/>
                </a:cxn>
              </a:cxnLst>
              <a:rect l="l" t="t" r="r" b="b"/>
              <a:pathLst>
                <a:path w="17652" h="20154">
                  <a:moveTo>
                    <a:pt x="17386" y="10331"/>
                  </a:moveTo>
                  <a:cubicBezTo>
                    <a:pt x="18354" y="5921"/>
                    <a:pt x="16848" y="-210"/>
                    <a:pt x="10287" y="6"/>
                  </a:cubicBezTo>
                  <a:cubicBezTo>
                    <a:pt x="2005" y="1189"/>
                    <a:pt x="-2297" y="11406"/>
                    <a:pt x="1252" y="17107"/>
                  </a:cubicBezTo>
                  <a:cubicBezTo>
                    <a:pt x="5232" y="23453"/>
                    <a:pt x="15342" y="19258"/>
                    <a:pt x="17386"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2" name="任意多边形: 形状 1464">
              <a:extLst>
                <a:ext uri="{FF2B5EF4-FFF2-40B4-BE49-F238E27FC236}">
                  <a16:creationId xmlns:a16="http://schemas.microsoft.com/office/drawing/2014/main" xmlns="" id="{33FC3072-6D60-4040-B180-FDE3FBC54B67}"/>
                </a:ext>
              </a:extLst>
            </p:cNvPr>
            <p:cNvSpPr/>
            <p:nvPr/>
          </p:nvSpPr>
          <p:spPr>
            <a:xfrm>
              <a:off x="2283836" y="4471261"/>
              <a:ext cx="67538" cy="85602"/>
            </a:xfrm>
            <a:custGeom>
              <a:avLst/>
              <a:gdLst>
                <a:gd name="connsiteX0" fmla="*/ 15628 w 15983"/>
                <a:gd name="connsiteY0" fmla="*/ 10331 h 20258"/>
                <a:gd name="connsiteX1" fmla="*/ 15628 w 15983"/>
                <a:gd name="connsiteY1" fmla="*/ 10331 h 20258"/>
                <a:gd name="connsiteX2" fmla="*/ 9605 w 15983"/>
                <a:gd name="connsiteY2" fmla="*/ 6 h 20258"/>
                <a:gd name="connsiteX3" fmla="*/ 1323 w 15983"/>
                <a:gd name="connsiteY3" fmla="*/ 17860 h 20258"/>
                <a:gd name="connsiteX4" fmla="*/ 15628 w 15983"/>
                <a:gd name="connsiteY4" fmla="*/ 10331 h 20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3" h="20258">
                  <a:moveTo>
                    <a:pt x="15628" y="10331"/>
                  </a:moveTo>
                  <a:lnTo>
                    <a:pt x="15628" y="10331"/>
                  </a:lnTo>
                  <a:cubicBezTo>
                    <a:pt x="16703" y="5921"/>
                    <a:pt x="15520" y="-210"/>
                    <a:pt x="9605" y="6"/>
                  </a:cubicBezTo>
                  <a:cubicBezTo>
                    <a:pt x="1968" y="1296"/>
                    <a:pt x="-2334" y="12482"/>
                    <a:pt x="1323" y="17860"/>
                  </a:cubicBezTo>
                  <a:cubicBezTo>
                    <a:pt x="4980" y="23345"/>
                    <a:pt x="13584" y="18828"/>
                    <a:pt x="15628"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3" name="任意多边形: 形状 1465">
              <a:extLst>
                <a:ext uri="{FF2B5EF4-FFF2-40B4-BE49-F238E27FC236}">
                  <a16:creationId xmlns:a16="http://schemas.microsoft.com/office/drawing/2014/main" xmlns="" id="{3B0E7207-A5AB-4545-BDA6-6DD3D849750A}"/>
                </a:ext>
              </a:extLst>
            </p:cNvPr>
            <p:cNvSpPr/>
            <p:nvPr/>
          </p:nvSpPr>
          <p:spPr>
            <a:xfrm>
              <a:off x="2526757" y="4443511"/>
              <a:ext cx="60709" cy="86071"/>
            </a:xfrm>
            <a:custGeom>
              <a:avLst/>
              <a:gdLst>
                <a:gd name="connsiteX0" fmla="*/ 9013 w 14367"/>
                <a:gd name="connsiteY0" fmla="*/ 12 h 20369"/>
                <a:gd name="connsiteX1" fmla="*/ 946 w 14367"/>
                <a:gd name="connsiteY1" fmla="*/ 17974 h 20369"/>
                <a:gd name="connsiteX2" fmla="*/ 13961 w 14367"/>
                <a:gd name="connsiteY2" fmla="*/ 10337 h 20369"/>
                <a:gd name="connsiteX3" fmla="*/ 9013 w 14367"/>
                <a:gd name="connsiteY3" fmla="*/ 12 h 20369"/>
              </a:gdLst>
              <a:ahLst/>
              <a:cxnLst>
                <a:cxn ang="0">
                  <a:pos x="connsiteX0" y="connsiteY0"/>
                </a:cxn>
                <a:cxn ang="0">
                  <a:pos x="connsiteX1" y="connsiteY1"/>
                </a:cxn>
                <a:cxn ang="0">
                  <a:pos x="connsiteX2" y="connsiteY2"/>
                </a:cxn>
                <a:cxn ang="0">
                  <a:pos x="connsiteX3" y="connsiteY3"/>
                </a:cxn>
              </a:cxnLst>
              <a:rect l="l" t="t" r="r" b="b"/>
              <a:pathLst>
                <a:path w="14367" h="20369">
                  <a:moveTo>
                    <a:pt x="9013" y="12"/>
                  </a:moveTo>
                  <a:cubicBezTo>
                    <a:pt x="2129" y="1410"/>
                    <a:pt x="-1958" y="12596"/>
                    <a:pt x="946" y="17974"/>
                  </a:cubicBezTo>
                  <a:cubicBezTo>
                    <a:pt x="3958" y="23459"/>
                    <a:pt x="11809" y="18942"/>
                    <a:pt x="13961" y="10337"/>
                  </a:cubicBezTo>
                  <a:cubicBezTo>
                    <a:pt x="15036" y="5928"/>
                    <a:pt x="14176" y="-311"/>
                    <a:pt x="9013"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4" name="任意多边形: 形状 1466">
              <a:extLst>
                <a:ext uri="{FF2B5EF4-FFF2-40B4-BE49-F238E27FC236}">
                  <a16:creationId xmlns:a16="http://schemas.microsoft.com/office/drawing/2014/main" xmlns="" id="{D408C402-6DB8-467F-8213-A86358894350}"/>
                </a:ext>
              </a:extLst>
            </p:cNvPr>
            <p:cNvSpPr/>
            <p:nvPr/>
          </p:nvSpPr>
          <p:spPr>
            <a:xfrm>
              <a:off x="2741003" y="4413970"/>
              <a:ext cx="53910" cy="86350"/>
            </a:xfrm>
            <a:custGeom>
              <a:avLst/>
              <a:gdLst>
                <a:gd name="connsiteX0" fmla="*/ 12196 w 12758"/>
                <a:gd name="connsiteY0" fmla="*/ 10337 h 20435"/>
                <a:gd name="connsiteX1" fmla="*/ 8432 w 12758"/>
                <a:gd name="connsiteY1" fmla="*/ 12 h 20435"/>
                <a:gd name="connsiteX2" fmla="*/ 1010 w 12758"/>
                <a:gd name="connsiteY2" fmla="*/ 18619 h 20435"/>
                <a:gd name="connsiteX3" fmla="*/ 12196 w 12758"/>
                <a:gd name="connsiteY3" fmla="*/ 10337 h 20435"/>
              </a:gdLst>
              <a:ahLst/>
              <a:cxnLst>
                <a:cxn ang="0">
                  <a:pos x="connsiteX0" y="connsiteY0"/>
                </a:cxn>
                <a:cxn ang="0">
                  <a:pos x="connsiteX1" y="connsiteY1"/>
                </a:cxn>
                <a:cxn ang="0">
                  <a:pos x="connsiteX2" y="connsiteY2"/>
                </a:cxn>
                <a:cxn ang="0">
                  <a:pos x="connsiteX3" y="connsiteY3"/>
                </a:cxn>
              </a:cxnLst>
              <a:rect l="l" t="t" r="r" b="b"/>
              <a:pathLst>
                <a:path w="12758" h="20435">
                  <a:moveTo>
                    <a:pt x="12196" y="10337"/>
                  </a:moveTo>
                  <a:cubicBezTo>
                    <a:pt x="13379" y="5928"/>
                    <a:pt x="12949" y="-311"/>
                    <a:pt x="8432" y="12"/>
                  </a:cubicBezTo>
                  <a:cubicBezTo>
                    <a:pt x="2086" y="1518"/>
                    <a:pt x="-2001" y="13672"/>
                    <a:pt x="1010" y="18619"/>
                  </a:cubicBezTo>
                  <a:cubicBezTo>
                    <a:pt x="3592" y="23244"/>
                    <a:pt x="10045" y="18512"/>
                    <a:pt x="12196" y="103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5" name="任意多边形: 形状 1467">
              <a:extLst>
                <a:ext uri="{FF2B5EF4-FFF2-40B4-BE49-F238E27FC236}">
                  <a16:creationId xmlns:a16="http://schemas.microsoft.com/office/drawing/2014/main" xmlns="" id="{88CCFAFC-4359-483C-AF5B-B1858F298E68}"/>
                </a:ext>
              </a:extLst>
            </p:cNvPr>
            <p:cNvSpPr/>
            <p:nvPr/>
          </p:nvSpPr>
          <p:spPr>
            <a:xfrm>
              <a:off x="2925472" y="4383973"/>
              <a:ext cx="47242" cy="86452"/>
            </a:xfrm>
            <a:custGeom>
              <a:avLst/>
              <a:gdLst>
                <a:gd name="connsiteX0" fmla="*/ 10489 w 11180"/>
                <a:gd name="connsiteY0" fmla="*/ 10338 h 20459"/>
                <a:gd name="connsiteX1" fmla="*/ 7800 w 11180"/>
                <a:gd name="connsiteY1" fmla="*/ 12 h 20459"/>
                <a:gd name="connsiteX2" fmla="*/ 916 w 11180"/>
                <a:gd name="connsiteY2" fmla="*/ 19157 h 20459"/>
                <a:gd name="connsiteX3" fmla="*/ 10489 w 11180"/>
                <a:gd name="connsiteY3" fmla="*/ 10338 h 20459"/>
              </a:gdLst>
              <a:ahLst/>
              <a:cxnLst>
                <a:cxn ang="0">
                  <a:pos x="connsiteX0" y="connsiteY0"/>
                </a:cxn>
                <a:cxn ang="0">
                  <a:pos x="connsiteX1" y="connsiteY1"/>
                </a:cxn>
                <a:cxn ang="0">
                  <a:pos x="connsiteX2" y="connsiteY2"/>
                </a:cxn>
                <a:cxn ang="0">
                  <a:pos x="connsiteX3" y="connsiteY3"/>
                </a:cxn>
              </a:cxnLst>
              <a:rect l="l" t="t" r="r" b="b"/>
              <a:pathLst>
                <a:path w="11180" h="20459">
                  <a:moveTo>
                    <a:pt x="10489" y="10338"/>
                  </a:moveTo>
                  <a:cubicBezTo>
                    <a:pt x="11672" y="5820"/>
                    <a:pt x="11672" y="-310"/>
                    <a:pt x="7800" y="12"/>
                  </a:cubicBezTo>
                  <a:cubicBezTo>
                    <a:pt x="2099" y="1626"/>
                    <a:pt x="-1880" y="14747"/>
                    <a:pt x="916" y="19157"/>
                  </a:cubicBezTo>
                  <a:cubicBezTo>
                    <a:pt x="3282" y="22922"/>
                    <a:pt x="8445" y="18082"/>
                    <a:pt x="10489"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6" name="任意多边形: 形状 1468">
              <a:extLst>
                <a:ext uri="{FF2B5EF4-FFF2-40B4-BE49-F238E27FC236}">
                  <a16:creationId xmlns:a16="http://schemas.microsoft.com/office/drawing/2014/main" xmlns="" id="{B844D044-CDAF-4003-850C-31254A18DABB}"/>
                </a:ext>
              </a:extLst>
            </p:cNvPr>
            <p:cNvSpPr/>
            <p:nvPr/>
          </p:nvSpPr>
          <p:spPr>
            <a:xfrm>
              <a:off x="3081076" y="4352610"/>
              <a:ext cx="40443" cy="86612"/>
            </a:xfrm>
            <a:custGeom>
              <a:avLst/>
              <a:gdLst>
                <a:gd name="connsiteX0" fmla="*/ 8727 w 9571"/>
                <a:gd name="connsiteY0" fmla="*/ 10338 h 20497"/>
                <a:gd name="connsiteX1" fmla="*/ 7114 w 9571"/>
                <a:gd name="connsiteY1" fmla="*/ 12 h 20497"/>
                <a:gd name="connsiteX2" fmla="*/ 768 w 9571"/>
                <a:gd name="connsiteY2" fmla="*/ 19695 h 20497"/>
                <a:gd name="connsiteX3" fmla="*/ 8727 w 9571"/>
                <a:gd name="connsiteY3" fmla="*/ 10338 h 20497"/>
              </a:gdLst>
              <a:ahLst/>
              <a:cxnLst>
                <a:cxn ang="0">
                  <a:pos x="connsiteX0" y="connsiteY0"/>
                </a:cxn>
                <a:cxn ang="0">
                  <a:pos x="connsiteX1" y="connsiteY1"/>
                </a:cxn>
                <a:cxn ang="0">
                  <a:pos x="connsiteX2" y="connsiteY2"/>
                </a:cxn>
                <a:cxn ang="0">
                  <a:pos x="connsiteX3" y="connsiteY3"/>
                </a:cxn>
              </a:cxnLst>
              <a:rect l="l" t="t" r="r" b="b"/>
              <a:pathLst>
                <a:path w="9571" h="20497">
                  <a:moveTo>
                    <a:pt x="8727" y="10338"/>
                  </a:moveTo>
                  <a:cubicBezTo>
                    <a:pt x="9910" y="5820"/>
                    <a:pt x="10233" y="-311"/>
                    <a:pt x="7114" y="12"/>
                  </a:cubicBezTo>
                  <a:cubicBezTo>
                    <a:pt x="2166" y="1733"/>
                    <a:pt x="-1706" y="15930"/>
                    <a:pt x="768" y="19695"/>
                  </a:cubicBezTo>
                  <a:cubicBezTo>
                    <a:pt x="2489" y="22491"/>
                    <a:pt x="6684" y="17651"/>
                    <a:pt x="8727"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7" name="任意多边形: 形状 1469">
              <a:extLst>
                <a:ext uri="{FF2B5EF4-FFF2-40B4-BE49-F238E27FC236}">
                  <a16:creationId xmlns:a16="http://schemas.microsoft.com/office/drawing/2014/main" xmlns="" id="{0A658E1C-E996-4FFD-9CFD-2033B3B49380}"/>
                </a:ext>
              </a:extLst>
            </p:cNvPr>
            <p:cNvSpPr/>
            <p:nvPr/>
          </p:nvSpPr>
          <p:spPr>
            <a:xfrm>
              <a:off x="3205317" y="4320343"/>
              <a:ext cx="33932" cy="87005"/>
            </a:xfrm>
            <a:custGeom>
              <a:avLst/>
              <a:gdLst>
                <a:gd name="connsiteX0" fmla="*/ 6968 w 8030"/>
                <a:gd name="connsiteY0" fmla="*/ 10338 h 20590"/>
                <a:gd name="connsiteX1" fmla="*/ 6430 w 8030"/>
                <a:gd name="connsiteY1" fmla="*/ 12 h 20590"/>
                <a:gd name="connsiteX2" fmla="*/ 514 w 8030"/>
                <a:gd name="connsiteY2" fmla="*/ 20125 h 20590"/>
                <a:gd name="connsiteX3" fmla="*/ 6968 w 8030"/>
                <a:gd name="connsiteY3" fmla="*/ 10338 h 20590"/>
              </a:gdLst>
              <a:ahLst/>
              <a:cxnLst>
                <a:cxn ang="0">
                  <a:pos x="connsiteX0" y="connsiteY0"/>
                </a:cxn>
                <a:cxn ang="0">
                  <a:pos x="connsiteX1" y="connsiteY1"/>
                </a:cxn>
                <a:cxn ang="0">
                  <a:pos x="connsiteX2" y="connsiteY2"/>
                </a:cxn>
                <a:cxn ang="0">
                  <a:pos x="connsiteX3" y="connsiteY3"/>
                </a:cxn>
              </a:cxnLst>
              <a:rect l="l" t="t" r="r" b="b"/>
              <a:pathLst>
                <a:path w="8030" h="20590">
                  <a:moveTo>
                    <a:pt x="6968" y="10338"/>
                  </a:moveTo>
                  <a:cubicBezTo>
                    <a:pt x="8151" y="5820"/>
                    <a:pt x="8796" y="-311"/>
                    <a:pt x="6430" y="12"/>
                  </a:cubicBezTo>
                  <a:cubicBezTo>
                    <a:pt x="2450" y="1841"/>
                    <a:pt x="-1422" y="17221"/>
                    <a:pt x="514" y="20125"/>
                  </a:cubicBezTo>
                  <a:cubicBezTo>
                    <a:pt x="1805" y="22169"/>
                    <a:pt x="5139" y="17221"/>
                    <a:pt x="6968"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8" name="任意多边形: 形状 1470">
              <a:extLst>
                <a:ext uri="{FF2B5EF4-FFF2-40B4-BE49-F238E27FC236}">
                  <a16:creationId xmlns:a16="http://schemas.microsoft.com/office/drawing/2014/main" xmlns="" id="{6388717A-48AA-40B9-AFA9-48952C150FEA}"/>
                </a:ext>
              </a:extLst>
            </p:cNvPr>
            <p:cNvSpPr/>
            <p:nvPr/>
          </p:nvSpPr>
          <p:spPr>
            <a:xfrm>
              <a:off x="3297595" y="4288077"/>
              <a:ext cx="28468" cy="86832"/>
            </a:xfrm>
            <a:custGeom>
              <a:avLst/>
              <a:gdLst>
                <a:gd name="connsiteX0" fmla="*/ 5887 w 6737"/>
                <a:gd name="connsiteY0" fmla="*/ 12 h 20549"/>
                <a:gd name="connsiteX1" fmla="*/ 294 w 6737"/>
                <a:gd name="connsiteY1" fmla="*/ 20340 h 20549"/>
                <a:gd name="connsiteX2" fmla="*/ 5349 w 6737"/>
                <a:gd name="connsiteY2" fmla="*/ 10338 h 20549"/>
                <a:gd name="connsiteX3" fmla="*/ 5887 w 6737"/>
                <a:gd name="connsiteY3" fmla="*/ 12 h 20549"/>
              </a:gdLst>
              <a:ahLst/>
              <a:cxnLst>
                <a:cxn ang="0">
                  <a:pos x="connsiteX0" y="connsiteY0"/>
                </a:cxn>
                <a:cxn ang="0">
                  <a:pos x="connsiteX1" y="connsiteY1"/>
                </a:cxn>
                <a:cxn ang="0">
                  <a:pos x="connsiteX2" y="connsiteY2"/>
                </a:cxn>
                <a:cxn ang="0">
                  <a:pos x="connsiteX3" y="connsiteY3"/>
                </a:cxn>
              </a:cxnLst>
              <a:rect l="l" t="t" r="r" b="b"/>
              <a:pathLst>
                <a:path w="6737" h="20549">
                  <a:moveTo>
                    <a:pt x="5887" y="12"/>
                  </a:moveTo>
                  <a:cubicBezTo>
                    <a:pt x="2768" y="1948"/>
                    <a:pt x="-1104" y="18404"/>
                    <a:pt x="294" y="20340"/>
                  </a:cubicBezTo>
                  <a:cubicBezTo>
                    <a:pt x="1262" y="21631"/>
                    <a:pt x="3628" y="16791"/>
                    <a:pt x="5349" y="10338"/>
                  </a:cubicBezTo>
                  <a:cubicBezTo>
                    <a:pt x="6532" y="5820"/>
                    <a:pt x="7500" y="-310"/>
                    <a:pt x="588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9" name="任意多边形: 形状 1471">
              <a:extLst>
                <a:ext uri="{FF2B5EF4-FFF2-40B4-BE49-F238E27FC236}">
                  <a16:creationId xmlns:a16="http://schemas.microsoft.com/office/drawing/2014/main" xmlns="" id="{1CC21F82-0B63-4182-8874-66E9FC580C5E}"/>
                </a:ext>
              </a:extLst>
            </p:cNvPr>
            <p:cNvSpPr/>
            <p:nvPr/>
          </p:nvSpPr>
          <p:spPr>
            <a:xfrm>
              <a:off x="3357231" y="4255404"/>
              <a:ext cx="23731" cy="87715"/>
            </a:xfrm>
            <a:custGeom>
              <a:avLst/>
              <a:gdLst>
                <a:gd name="connsiteX0" fmla="*/ 5434 w 5616"/>
                <a:gd name="connsiteY0" fmla="*/ 107 h 20758"/>
                <a:gd name="connsiteX1" fmla="*/ 163 w 5616"/>
                <a:gd name="connsiteY1" fmla="*/ 20758 h 20758"/>
                <a:gd name="connsiteX2" fmla="*/ 3820 w 5616"/>
                <a:gd name="connsiteY2" fmla="*/ 10433 h 20758"/>
                <a:gd name="connsiteX3" fmla="*/ 5434 w 5616"/>
                <a:gd name="connsiteY3" fmla="*/ 0 h 20758"/>
                <a:gd name="connsiteX4" fmla="*/ 5434 w 5616"/>
                <a:gd name="connsiteY4" fmla="*/ 107 h 20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6" h="20758">
                  <a:moveTo>
                    <a:pt x="5434" y="107"/>
                  </a:moveTo>
                  <a:cubicBezTo>
                    <a:pt x="3605" y="2044"/>
                    <a:pt x="-912" y="20005"/>
                    <a:pt x="163" y="20758"/>
                  </a:cubicBezTo>
                  <a:cubicBezTo>
                    <a:pt x="1024" y="20435"/>
                    <a:pt x="2852" y="14412"/>
                    <a:pt x="3820" y="10433"/>
                  </a:cubicBezTo>
                  <a:cubicBezTo>
                    <a:pt x="4896" y="6453"/>
                    <a:pt x="6079" y="430"/>
                    <a:pt x="5434" y="0"/>
                  </a:cubicBezTo>
                  <a:cubicBezTo>
                    <a:pt x="5541" y="0"/>
                    <a:pt x="5541" y="0"/>
                    <a:pt x="5434"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0" name="任意多边形: 形状 1472">
              <a:extLst>
                <a:ext uri="{FF2B5EF4-FFF2-40B4-BE49-F238E27FC236}">
                  <a16:creationId xmlns:a16="http://schemas.microsoft.com/office/drawing/2014/main" xmlns="" id="{CABB828A-8400-4068-B066-E7FD0E30D58B}"/>
                </a:ext>
              </a:extLst>
            </p:cNvPr>
            <p:cNvSpPr/>
            <p:nvPr/>
          </p:nvSpPr>
          <p:spPr>
            <a:xfrm>
              <a:off x="3383827" y="4223590"/>
              <a:ext cx="21813" cy="86807"/>
            </a:xfrm>
            <a:custGeom>
              <a:avLst/>
              <a:gdLst>
                <a:gd name="connsiteX0" fmla="*/ 5163 w 5162"/>
                <a:gd name="connsiteY0" fmla="*/ 0 h 20543"/>
                <a:gd name="connsiteX1" fmla="*/ 5163 w 5162"/>
                <a:gd name="connsiteY1" fmla="*/ 0 h 20543"/>
                <a:gd name="connsiteX2" fmla="*/ 0 w 5162"/>
                <a:gd name="connsiteY2" fmla="*/ 20543 h 20543"/>
                <a:gd name="connsiteX3" fmla="*/ 5163 w 5162"/>
                <a:gd name="connsiteY3" fmla="*/ 0 h 20543"/>
              </a:gdLst>
              <a:ahLst/>
              <a:cxnLst>
                <a:cxn ang="0">
                  <a:pos x="connsiteX0" y="connsiteY0"/>
                </a:cxn>
                <a:cxn ang="0">
                  <a:pos x="connsiteX1" y="connsiteY1"/>
                </a:cxn>
                <a:cxn ang="0">
                  <a:pos x="connsiteX2" y="connsiteY2"/>
                </a:cxn>
                <a:cxn ang="0">
                  <a:pos x="connsiteX3" y="connsiteY3"/>
                </a:cxn>
              </a:cxnLst>
              <a:rect l="l" t="t" r="r" b="b"/>
              <a:pathLst>
                <a:path w="5162" h="20543">
                  <a:moveTo>
                    <a:pt x="5163" y="0"/>
                  </a:moveTo>
                  <a:lnTo>
                    <a:pt x="5163" y="0"/>
                  </a:lnTo>
                  <a:cubicBezTo>
                    <a:pt x="5163" y="108"/>
                    <a:pt x="107" y="20005"/>
                    <a:pt x="0" y="20543"/>
                  </a:cubicBezTo>
                  <a:lnTo>
                    <a:pt x="5163"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181" name="任意多边形: 形状 1488">
              <a:extLst>
                <a:ext uri="{FF2B5EF4-FFF2-40B4-BE49-F238E27FC236}">
                  <a16:creationId xmlns:a16="http://schemas.microsoft.com/office/drawing/2014/main" xmlns="" id="{65D1038E-BF48-4FBB-9DDB-B701F6E77B97}"/>
                </a:ext>
              </a:extLst>
            </p:cNvPr>
            <p:cNvSpPr/>
            <p:nvPr/>
          </p:nvSpPr>
          <p:spPr>
            <a:xfrm>
              <a:off x="294008" y="4747159"/>
              <a:ext cx="84018" cy="82298"/>
            </a:xfrm>
            <a:custGeom>
              <a:avLst/>
              <a:gdLst>
                <a:gd name="connsiteX0" fmla="*/ 19841 w 19883"/>
                <a:gd name="connsiteY0" fmla="*/ 10540 h 19476"/>
                <a:gd name="connsiteX1" fmla="*/ 9838 w 19883"/>
                <a:gd name="connsiteY1" fmla="*/ 0 h 19476"/>
                <a:gd name="connsiteX2" fmla="*/ 2309 w 19883"/>
                <a:gd name="connsiteY2" fmla="*/ 16133 h 19476"/>
                <a:gd name="connsiteX3" fmla="*/ 19841 w 19883"/>
                <a:gd name="connsiteY3" fmla="*/ 10540 h 19476"/>
              </a:gdLst>
              <a:ahLst/>
              <a:cxnLst>
                <a:cxn ang="0">
                  <a:pos x="connsiteX0" y="connsiteY0"/>
                </a:cxn>
                <a:cxn ang="0">
                  <a:pos x="connsiteX1" y="connsiteY1"/>
                </a:cxn>
                <a:cxn ang="0">
                  <a:pos x="connsiteX2" y="connsiteY2"/>
                </a:cxn>
                <a:cxn ang="0">
                  <a:pos x="connsiteX3" y="connsiteY3"/>
                </a:cxn>
              </a:cxnLst>
              <a:rect l="l" t="t" r="r" b="b"/>
              <a:pathLst>
                <a:path w="19883" h="19476">
                  <a:moveTo>
                    <a:pt x="19841" y="10540"/>
                  </a:moveTo>
                  <a:cubicBezTo>
                    <a:pt x="20271" y="6346"/>
                    <a:pt x="17475" y="215"/>
                    <a:pt x="9838" y="0"/>
                  </a:cubicBezTo>
                  <a:cubicBezTo>
                    <a:pt x="589" y="645"/>
                    <a:pt x="-2638" y="10433"/>
                    <a:pt x="2309" y="16133"/>
                  </a:cubicBezTo>
                  <a:cubicBezTo>
                    <a:pt x="8010" y="22587"/>
                    <a:pt x="18981" y="19145"/>
                    <a:pt x="19841"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2" name="任意多边形: 形状 1489">
              <a:extLst>
                <a:ext uri="{FF2B5EF4-FFF2-40B4-BE49-F238E27FC236}">
                  <a16:creationId xmlns:a16="http://schemas.microsoft.com/office/drawing/2014/main" xmlns="" id="{78FF3174-3D91-4ABB-B5D9-09F512C31B9F}"/>
                </a:ext>
              </a:extLst>
            </p:cNvPr>
            <p:cNvSpPr/>
            <p:nvPr/>
          </p:nvSpPr>
          <p:spPr>
            <a:xfrm>
              <a:off x="615505" y="4738070"/>
              <a:ext cx="84056" cy="82602"/>
            </a:xfrm>
            <a:custGeom>
              <a:avLst/>
              <a:gdLst>
                <a:gd name="connsiteX0" fmla="*/ 10227 w 19892"/>
                <a:gd name="connsiteY0" fmla="*/ 0 h 19548"/>
                <a:gd name="connsiteX1" fmla="*/ 2161 w 19892"/>
                <a:gd name="connsiteY1" fmla="*/ 16241 h 19548"/>
                <a:gd name="connsiteX2" fmla="*/ 19800 w 19892"/>
                <a:gd name="connsiteY2" fmla="*/ 10433 h 19548"/>
                <a:gd name="connsiteX3" fmla="*/ 10227 w 19892"/>
                <a:gd name="connsiteY3" fmla="*/ 0 h 19548"/>
              </a:gdLst>
              <a:ahLst/>
              <a:cxnLst>
                <a:cxn ang="0">
                  <a:pos x="connsiteX0" y="connsiteY0"/>
                </a:cxn>
                <a:cxn ang="0">
                  <a:pos x="connsiteX1" y="connsiteY1"/>
                </a:cxn>
                <a:cxn ang="0">
                  <a:pos x="connsiteX2" y="connsiteY2"/>
                </a:cxn>
                <a:cxn ang="0">
                  <a:pos x="connsiteX3" y="connsiteY3"/>
                </a:cxn>
              </a:cxnLst>
              <a:rect l="l" t="t" r="r" b="b"/>
              <a:pathLst>
                <a:path w="19892" h="19548">
                  <a:moveTo>
                    <a:pt x="10227" y="0"/>
                  </a:moveTo>
                  <a:cubicBezTo>
                    <a:pt x="870" y="753"/>
                    <a:pt x="-2679" y="10433"/>
                    <a:pt x="2161" y="16241"/>
                  </a:cubicBezTo>
                  <a:cubicBezTo>
                    <a:pt x="7646" y="22694"/>
                    <a:pt x="18724" y="19145"/>
                    <a:pt x="19800" y="10433"/>
                  </a:cubicBezTo>
                  <a:cubicBezTo>
                    <a:pt x="20445" y="6131"/>
                    <a:pt x="17756" y="108"/>
                    <a:pt x="1022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3" name="任意多边形: 形状 1490">
              <a:extLst>
                <a:ext uri="{FF2B5EF4-FFF2-40B4-BE49-F238E27FC236}">
                  <a16:creationId xmlns:a16="http://schemas.microsoft.com/office/drawing/2014/main" xmlns="" id="{44B30C30-FE14-49BB-9085-C0FF60EE1AB8}"/>
                </a:ext>
              </a:extLst>
            </p:cNvPr>
            <p:cNvSpPr/>
            <p:nvPr/>
          </p:nvSpPr>
          <p:spPr>
            <a:xfrm>
              <a:off x="935357" y="4725798"/>
              <a:ext cx="83350" cy="82184"/>
            </a:xfrm>
            <a:custGeom>
              <a:avLst/>
              <a:gdLst>
                <a:gd name="connsiteX0" fmla="*/ 19610 w 19725"/>
                <a:gd name="connsiteY0" fmla="*/ 10325 h 19449"/>
                <a:gd name="connsiteX1" fmla="*/ 10468 w 19725"/>
                <a:gd name="connsiteY1" fmla="*/ 0 h 19449"/>
                <a:gd name="connsiteX2" fmla="*/ 1433 w 19725"/>
                <a:gd name="connsiteY2" fmla="*/ 15596 h 19449"/>
                <a:gd name="connsiteX3" fmla="*/ 19610 w 19725"/>
                <a:gd name="connsiteY3" fmla="*/ 10325 h 19449"/>
              </a:gdLst>
              <a:ahLst/>
              <a:cxnLst>
                <a:cxn ang="0">
                  <a:pos x="connsiteX0" y="connsiteY0"/>
                </a:cxn>
                <a:cxn ang="0">
                  <a:pos x="connsiteX1" y="connsiteY1"/>
                </a:cxn>
                <a:cxn ang="0">
                  <a:pos x="connsiteX2" y="connsiteY2"/>
                </a:cxn>
                <a:cxn ang="0">
                  <a:pos x="connsiteX3" y="connsiteY3"/>
                </a:cxn>
              </a:cxnLst>
              <a:rect l="l" t="t" r="r" b="b"/>
              <a:pathLst>
                <a:path w="19725" h="19449">
                  <a:moveTo>
                    <a:pt x="19610" y="10325"/>
                  </a:moveTo>
                  <a:cubicBezTo>
                    <a:pt x="20255" y="6346"/>
                    <a:pt x="18319" y="0"/>
                    <a:pt x="10468" y="0"/>
                  </a:cubicBezTo>
                  <a:cubicBezTo>
                    <a:pt x="1541" y="860"/>
                    <a:pt x="-2331" y="9788"/>
                    <a:pt x="1433" y="15596"/>
                  </a:cubicBezTo>
                  <a:cubicBezTo>
                    <a:pt x="6058" y="22802"/>
                    <a:pt x="18212" y="19252"/>
                    <a:pt x="19610"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4" name="任意多边形: 形状 1491">
              <a:extLst>
                <a:ext uri="{FF2B5EF4-FFF2-40B4-BE49-F238E27FC236}">
                  <a16:creationId xmlns:a16="http://schemas.microsoft.com/office/drawing/2014/main" xmlns="" id="{20334DC7-DF35-4DCB-8980-3F55C2C8A570}"/>
                </a:ext>
              </a:extLst>
            </p:cNvPr>
            <p:cNvSpPr/>
            <p:nvPr/>
          </p:nvSpPr>
          <p:spPr>
            <a:xfrm>
              <a:off x="1251234" y="4709885"/>
              <a:ext cx="82243" cy="82484"/>
            </a:xfrm>
            <a:custGeom>
              <a:avLst/>
              <a:gdLst>
                <a:gd name="connsiteX0" fmla="*/ 19285 w 19463"/>
                <a:gd name="connsiteY0" fmla="*/ 10219 h 19520"/>
                <a:gd name="connsiteX1" fmla="*/ 10681 w 19463"/>
                <a:gd name="connsiteY1" fmla="*/ 1 h 19520"/>
                <a:gd name="connsiteX2" fmla="*/ 1216 w 19463"/>
                <a:gd name="connsiteY2" fmla="*/ 15705 h 19520"/>
                <a:gd name="connsiteX3" fmla="*/ 19285 w 19463"/>
                <a:gd name="connsiteY3" fmla="*/ 10219 h 19520"/>
              </a:gdLst>
              <a:ahLst/>
              <a:cxnLst>
                <a:cxn ang="0">
                  <a:pos x="connsiteX0" y="connsiteY0"/>
                </a:cxn>
                <a:cxn ang="0">
                  <a:pos x="connsiteX1" y="connsiteY1"/>
                </a:cxn>
                <a:cxn ang="0">
                  <a:pos x="connsiteX2" y="connsiteY2"/>
                </a:cxn>
                <a:cxn ang="0">
                  <a:pos x="connsiteX3" y="connsiteY3"/>
                </a:cxn>
              </a:cxnLst>
              <a:rect l="l" t="t" r="r" b="b"/>
              <a:pathLst>
                <a:path w="19463" h="19520">
                  <a:moveTo>
                    <a:pt x="19285" y="10219"/>
                  </a:moveTo>
                  <a:cubicBezTo>
                    <a:pt x="20146" y="5917"/>
                    <a:pt x="17994" y="-106"/>
                    <a:pt x="10681" y="1"/>
                  </a:cubicBezTo>
                  <a:cubicBezTo>
                    <a:pt x="1861" y="969"/>
                    <a:pt x="-2226" y="9897"/>
                    <a:pt x="1216" y="15705"/>
                  </a:cubicBezTo>
                  <a:cubicBezTo>
                    <a:pt x="5518" y="22911"/>
                    <a:pt x="17564" y="19254"/>
                    <a:pt x="19285" y="10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5" name="任意多边形: 形状 1492">
              <a:extLst>
                <a:ext uri="{FF2B5EF4-FFF2-40B4-BE49-F238E27FC236}">
                  <a16:creationId xmlns:a16="http://schemas.microsoft.com/office/drawing/2014/main" xmlns="" id="{545812CF-B81F-46ED-AACF-2267C67BC782}"/>
                </a:ext>
              </a:extLst>
            </p:cNvPr>
            <p:cNvSpPr/>
            <p:nvPr/>
          </p:nvSpPr>
          <p:spPr>
            <a:xfrm>
              <a:off x="1560949" y="4690798"/>
              <a:ext cx="80024" cy="83143"/>
            </a:xfrm>
            <a:custGeom>
              <a:avLst/>
              <a:gdLst>
                <a:gd name="connsiteX0" fmla="*/ 18698 w 18938"/>
                <a:gd name="connsiteY0" fmla="*/ 10219 h 19676"/>
                <a:gd name="connsiteX1" fmla="*/ 10739 w 18938"/>
                <a:gd name="connsiteY1" fmla="*/ 1 h 19676"/>
                <a:gd name="connsiteX2" fmla="*/ 1489 w 18938"/>
                <a:gd name="connsiteY2" fmla="*/ 16565 h 19676"/>
                <a:gd name="connsiteX3" fmla="*/ 18698 w 18938"/>
                <a:gd name="connsiteY3" fmla="*/ 10219 h 19676"/>
              </a:gdLst>
              <a:ahLst/>
              <a:cxnLst>
                <a:cxn ang="0">
                  <a:pos x="connsiteX0" y="connsiteY0"/>
                </a:cxn>
                <a:cxn ang="0">
                  <a:pos x="connsiteX1" y="connsiteY1"/>
                </a:cxn>
                <a:cxn ang="0">
                  <a:pos x="connsiteX2" y="connsiteY2"/>
                </a:cxn>
                <a:cxn ang="0">
                  <a:pos x="connsiteX3" y="connsiteY3"/>
                </a:cxn>
              </a:cxnLst>
              <a:rect l="l" t="t" r="r" b="b"/>
              <a:pathLst>
                <a:path w="18938" h="19676">
                  <a:moveTo>
                    <a:pt x="18698" y="10219"/>
                  </a:moveTo>
                  <a:cubicBezTo>
                    <a:pt x="19666" y="5917"/>
                    <a:pt x="17838" y="-106"/>
                    <a:pt x="10739" y="1"/>
                  </a:cubicBezTo>
                  <a:cubicBezTo>
                    <a:pt x="1812" y="1077"/>
                    <a:pt x="-2490" y="10972"/>
                    <a:pt x="1489" y="16565"/>
                  </a:cubicBezTo>
                  <a:cubicBezTo>
                    <a:pt x="5899" y="22911"/>
                    <a:pt x="16762" y="18931"/>
                    <a:pt x="18698" y="10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6" name="任意多边形: 形状 1493">
              <a:extLst>
                <a:ext uri="{FF2B5EF4-FFF2-40B4-BE49-F238E27FC236}">
                  <a16:creationId xmlns:a16="http://schemas.microsoft.com/office/drawing/2014/main" xmlns="" id="{EABF270C-9DC8-4C7F-B453-0F54CAFABF3C}"/>
                </a:ext>
              </a:extLst>
            </p:cNvPr>
            <p:cNvSpPr/>
            <p:nvPr/>
          </p:nvSpPr>
          <p:spPr>
            <a:xfrm>
              <a:off x="1860933" y="4668508"/>
              <a:ext cx="76407" cy="83477"/>
            </a:xfrm>
            <a:custGeom>
              <a:avLst/>
              <a:gdLst>
                <a:gd name="connsiteX0" fmla="*/ 10626 w 18082"/>
                <a:gd name="connsiteY0" fmla="*/ 5 h 19755"/>
                <a:gd name="connsiteX1" fmla="*/ 1161 w 18082"/>
                <a:gd name="connsiteY1" fmla="*/ 16677 h 19755"/>
                <a:gd name="connsiteX2" fmla="*/ 17725 w 18082"/>
                <a:gd name="connsiteY2" fmla="*/ 10116 h 19755"/>
                <a:gd name="connsiteX3" fmla="*/ 10626 w 18082"/>
                <a:gd name="connsiteY3" fmla="*/ 5 h 19755"/>
              </a:gdLst>
              <a:ahLst/>
              <a:cxnLst>
                <a:cxn ang="0">
                  <a:pos x="connsiteX0" y="connsiteY0"/>
                </a:cxn>
                <a:cxn ang="0">
                  <a:pos x="connsiteX1" y="connsiteY1"/>
                </a:cxn>
                <a:cxn ang="0">
                  <a:pos x="connsiteX2" y="connsiteY2"/>
                </a:cxn>
                <a:cxn ang="0">
                  <a:pos x="connsiteX3" y="connsiteY3"/>
                </a:cxn>
              </a:cxnLst>
              <a:rect l="l" t="t" r="r" b="b"/>
              <a:pathLst>
                <a:path w="18082" h="19755">
                  <a:moveTo>
                    <a:pt x="10626" y="5"/>
                  </a:moveTo>
                  <a:cubicBezTo>
                    <a:pt x="2237" y="1189"/>
                    <a:pt x="-2280" y="11191"/>
                    <a:pt x="1161" y="16677"/>
                  </a:cubicBezTo>
                  <a:cubicBezTo>
                    <a:pt x="5141" y="23022"/>
                    <a:pt x="15574" y="18935"/>
                    <a:pt x="17725" y="10116"/>
                  </a:cubicBezTo>
                  <a:cubicBezTo>
                    <a:pt x="18801" y="6029"/>
                    <a:pt x="17725" y="-210"/>
                    <a:pt x="10626"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7" name="任意多边形: 形状 1494">
              <a:extLst>
                <a:ext uri="{FF2B5EF4-FFF2-40B4-BE49-F238E27FC236}">
                  <a16:creationId xmlns:a16="http://schemas.microsoft.com/office/drawing/2014/main" xmlns="" id="{E726422C-7E66-440D-B5D4-FCE54D33ADA6}"/>
                </a:ext>
              </a:extLst>
            </p:cNvPr>
            <p:cNvSpPr/>
            <p:nvPr/>
          </p:nvSpPr>
          <p:spPr>
            <a:xfrm>
              <a:off x="2139100" y="4643513"/>
              <a:ext cx="70306" cy="83515"/>
            </a:xfrm>
            <a:custGeom>
              <a:avLst/>
              <a:gdLst>
                <a:gd name="connsiteX0" fmla="*/ 16214 w 16638"/>
                <a:gd name="connsiteY0" fmla="*/ 10116 h 19764"/>
                <a:gd name="connsiteX1" fmla="*/ 10191 w 16638"/>
                <a:gd name="connsiteY1" fmla="*/ 6 h 19764"/>
                <a:gd name="connsiteX2" fmla="*/ 941 w 16638"/>
                <a:gd name="connsiteY2" fmla="*/ 16784 h 19764"/>
                <a:gd name="connsiteX3" fmla="*/ 16214 w 16638"/>
                <a:gd name="connsiteY3" fmla="*/ 10116 h 19764"/>
              </a:gdLst>
              <a:ahLst/>
              <a:cxnLst>
                <a:cxn ang="0">
                  <a:pos x="connsiteX0" y="connsiteY0"/>
                </a:cxn>
                <a:cxn ang="0">
                  <a:pos x="connsiteX1" y="connsiteY1"/>
                </a:cxn>
                <a:cxn ang="0">
                  <a:pos x="connsiteX2" y="connsiteY2"/>
                </a:cxn>
                <a:cxn ang="0">
                  <a:pos x="connsiteX3" y="connsiteY3"/>
                </a:cxn>
              </a:cxnLst>
              <a:rect l="l" t="t" r="r" b="b"/>
              <a:pathLst>
                <a:path w="16638" h="19764">
                  <a:moveTo>
                    <a:pt x="16214" y="10116"/>
                  </a:moveTo>
                  <a:cubicBezTo>
                    <a:pt x="17397" y="5814"/>
                    <a:pt x="16322" y="-209"/>
                    <a:pt x="10191" y="6"/>
                  </a:cubicBezTo>
                  <a:cubicBezTo>
                    <a:pt x="2447" y="1189"/>
                    <a:pt x="-2070" y="11191"/>
                    <a:pt x="941" y="16784"/>
                  </a:cubicBezTo>
                  <a:cubicBezTo>
                    <a:pt x="4275" y="23023"/>
                    <a:pt x="13848" y="18828"/>
                    <a:pt x="16214" y="101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8" name="任意多边形: 形状 1495">
              <a:extLst>
                <a:ext uri="{FF2B5EF4-FFF2-40B4-BE49-F238E27FC236}">
                  <a16:creationId xmlns:a16="http://schemas.microsoft.com/office/drawing/2014/main" xmlns="" id="{27A40FD5-61EA-4A10-AF2A-52C4E7CC4773}"/>
                </a:ext>
              </a:extLst>
            </p:cNvPr>
            <p:cNvSpPr/>
            <p:nvPr/>
          </p:nvSpPr>
          <p:spPr>
            <a:xfrm>
              <a:off x="2390460" y="4617124"/>
              <a:ext cx="63528" cy="83540"/>
            </a:xfrm>
            <a:custGeom>
              <a:avLst/>
              <a:gdLst>
                <a:gd name="connsiteX0" fmla="*/ 935 w 15034"/>
                <a:gd name="connsiteY0" fmla="*/ 17436 h 19770"/>
                <a:gd name="connsiteX1" fmla="*/ 14487 w 15034"/>
                <a:gd name="connsiteY1" fmla="*/ 10015 h 19770"/>
                <a:gd name="connsiteX2" fmla="*/ 9647 w 15034"/>
                <a:gd name="connsiteY2" fmla="*/ 12 h 19770"/>
                <a:gd name="connsiteX3" fmla="*/ 935 w 15034"/>
                <a:gd name="connsiteY3" fmla="*/ 17436 h 19770"/>
              </a:gdLst>
              <a:ahLst/>
              <a:cxnLst>
                <a:cxn ang="0">
                  <a:pos x="connsiteX0" y="connsiteY0"/>
                </a:cxn>
                <a:cxn ang="0">
                  <a:pos x="connsiteX1" y="connsiteY1"/>
                </a:cxn>
                <a:cxn ang="0">
                  <a:pos x="connsiteX2" y="connsiteY2"/>
                </a:cxn>
                <a:cxn ang="0">
                  <a:pos x="connsiteX3" y="connsiteY3"/>
                </a:cxn>
              </a:cxnLst>
              <a:rect l="l" t="t" r="r" b="b"/>
              <a:pathLst>
                <a:path w="15034" h="19770">
                  <a:moveTo>
                    <a:pt x="935" y="17436"/>
                  </a:moveTo>
                  <a:cubicBezTo>
                    <a:pt x="3946" y="22814"/>
                    <a:pt x="12121" y="18297"/>
                    <a:pt x="14487" y="10015"/>
                  </a:cubicBezTo>
                  <a:cubicBezTo>
                    <a:pt x="15778" y="5713"/>
                    <a:pt x="15025" y="-310"/>
                    <a:pt x="9647" y="12"/>
                  </a:cubicBezTo>
                  <a:cubicBezTo>
                    <a:pt x="2548" y="1303"/>
                    <a:pt x="-2077" y="12274"/>
                    <a:pt x="935" y="174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9" name="任意多边形: 形状 1496">
              <a:extLst>
                <a:ext uri="{FF2B5EF4-FFF2-40B4-BE49-F238E27FC236}">
                  <a16:creationId xmlns:a16="http://schemas.microsoft.com/office/drawing/2014/main" xmlns="" id="{CF797CE0-DB88-4287-9198-2878B78EBD0E}"/>
                </a:ext>
              </a:extLst>
            </p:cNvPr>
            <p:cNvSpPr/>
            <p:nvPr/>
          </p:nvSpPr>
          <p:spPr>
            <a:xfrm>
              <a:off x="2613995" y="4588944"/>
              <a:ext cx="57223" cy="83899"/>
            </a:xfrm>
            <a:custGeom>
              <a:avLst/>
              <a:gdLst>
                <a:gd name="connsiteX0" fmla="*/ 12891 w 13542"/>
                <a:gd name="connsiteY0" fmla="*/ 10015 h 19855"/>
                <a:gd name="connsiteX1" fmla="*/ 9126 w 13542"/>
                <a:gd name="connsiteY1" fmla="*/ 12 h 19855"/>
                <a:gd name="connsiteX2" fmla="*/ 952 w 13542"/>
                <a:gd name="connsiteY2" fmla="*/ 18082 h 19855"/>
                <a:gd name="connsiteX3" fmla="*/ 12891 w 13542"/>
                <a:gd name="connsiteY3" fmla="*/ 10015 h 19855"/>
              </a:gdLst>
              <a:ahLst/>
              <a:cxnLst>
                <a:cxn ang="0">
                  <a:pos x="connsiteX0" y="connsiteY0"/>
                </a:cxn>
                <a:cxn ang="0">
                  <a:pos x="connsiteX1" y="connsiteY1"/>
                </a:cxn>
                <a:cxn ang="0">
                  <a:pos x="connsiteX2" y="connsiteY2"/>
                </a:cxn>
                <a:cxn ang="0">
                  <a:pos x="connsiteX3" y="connsiteY3"/>
                </a:cxn>
              </a:cxnLst>
              <a:rect l="l" t="t" r="r" b="b"/>
              <a:pathLst>
                <a:path w="13542" h="19855">
                  <a:moveTo>
                    <a:pt x="12891" y="10015"/>
                  </a:moveTo>
                  <a:cubicBezTo>
                    <a:pt x="14181" y="5713"/>
                    <a:pt x="13859" y="-310"/>
                    <a:pt x="9126" y="12"/>
                  </a:cubicBezTo>
                  <a:cubicBezTo>
                    <a:pt x="2458" y="1411"/>
                    <a:pt x="-2060" y="13242"/>
                    <a:pt x="952" y="18082"/>
                  </a:cubicBezTo>
                  <a:cubicBezTo>
                    <a:pt x="3641" y="22599"/>
                    <a:pt x="10417" y="17974"/>
                    <a:pt x="12891"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0" name="任意多边形: 形状 1497">
              <a:extLst>
                <a:ext uri="{FF2B5EF4-FFF2-40B4-BE49-F238E27FC236}">
                  <a16:creationId xmlns:a16="http://schemas.microsoft.com/office/drawing/2014/main" xmlns="" id="{B7B329D9-DEA9-4950-8182-0109B2385B9C}"/>
                </a:ext>
              </a:extLst>
            </p:cNvPr>
            <p:cNvSpPr/>
            <p:nvPr/>
          </p:nvSpPr>
          <p:spPr>
            <a:xfrm>
              <a:off x="2808630" y="4559403"/>
              <a:ext cx="51096" cy="84347"/>
            </a:xfrm>
            <a:custGeom>
              <a:avLst/>
              <a:gdLst>
                <a:gd name="connsiteX0" fmla="*/ 11250 w 12092"/>
                <a:gd name="connsiteY0" fmla="*/ 10015 h 19961"/>
                <a:gd name="connsiteX1" fmla="*/ 8561 w 12092"/>
                <a:gd name="connsiteY1" fmla="*/ 13 h 19961"/>
                <a:gd name="connsiteX2" fmla="*/ 602 w 12092"/>
                <a:gd name="connsiteY2" fmla="*/ 18190 h 19961"/>
                <a:gd name="connsiteX3" fmla="*/ 11250 w 12092"/>
                <a:gd name="connsiteY3" fmla="*/ 10015 h 19961"/>
              </a:gdLst>
              <a:ahLst/>
              <a:cxnLst>
                <a:cxn ang="0">
                  <a:pos x="connsiteX0" y="connsiteY0"/>
                </a:cxn>
                <a:cxn ang="0">
                  <a:pos x="connsiteX1" y="connsiteY1"/>
                </a:cxn>
                <a:cxn ang="0">
                  <a:pos x="connsiteX2" y="connsiteY2"/>
                </a:cxn>
                <a:cxn ang="0">
                  <a:pos x="connsiteX3" y="connsiteY3"/>
                </a:cxn>
              </a:cxnLst>
              <a:rect l="l" t="t" r="r" b="b"/>
              <a:pathLst>
                <a:path w="12092" h="19961">
                  <a:moveTo>
                    <a:pt x="11250" y="10015"/>
                  </a:moveTo>
                  <a:cubicBezTo>
                    <a:pt x="12649" y="5606"/>
                    <a:pt x="12649" y="-310"/>
                    <a:pt x="8561" y="13"/>
                  </a:cubicBezTo>
                  <a:cubicBezTo>
                    <a:pt x="2754" y="1518"/>
                    <a:pt x="-1656" y="13350"/>
                    <a:pt x="602" y="18190"/>
                  </a:cubicBezTo>
                  <a:cubicBezTo>
                    <a:pt x="2754" y="22707"/>
                    <a:pt x="8777" y="18082"/>
                    <a:pt x="11250"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1" name="任意多边形: 形状 1498">
              <a:extLst>
                <a:ext uri="{FF2B5EF4-FFF2-40B4-BE49-F238E27FC236}">
                  <a16:creationId xmlns:a16="http://schemas.microsoft.com/office/drawing/2014/main" xmlns="" id="{13CC4282-9E06-4C4F-AF36-9D0FDB99C55B}"/>
                </a:ext>
              </a:extLst>
            </p:cNvPr>
            <p:cNvSpPr/>
            <p:nvPr/>
          </p:nvSpPr>
          <p:spPr>
            <a:xfrm>
              <a:off x="2974485" y="4528911"/>
              <a:ext cx="44715" cy="84698"/>
            </a:xfrm>
            <a:custGeom>
              <a:avLst/>
              <a:gdLst>
                <a:gd name="connsiteX0" fmla="*/ 9538 w 10582"/>
                <a:gd name="connsiteY0" fmla="*/ 10024 h 20044"/>
                <a:gd name="connsiteX1" fmla="*/ 8032 w 10582"/>
                <a:gd name="connsiteY1" fmla="*/ 22 h 20044"/>
                <a:gd name="connsiteX2" fmla="*/ 503 w 10582"/>
                <a:gd name="connsiteY2" fmla="*/ 18844 h 20044"/>
                <a:gd name="connsiteX3" fmla="*/ 9538 w 10582"/>
                <a:gd name="connsiteY3" fmla="*/ 10024 h 20044"/>
              </a:gdLst>
              <a:ahLst/>
              <a:cxnLst>
                <a:cxn ang="0">
                  <a:pos x="connsiteX0" y="connsiteY0"/>
                </a:cxn>
                <a:cxn ang="0">
                  <a:pos x="connsiteX1" y="connsiteY1"/>
                </a:cxn>
                <a:cxn ang="0">
                  <a:pos x="connsiteX2" y="connsiteY2"/>
                </a:cxn>
                <a:cxn ang="0">
                  <a:pos x="connsiteX3" y="connsiteY3"/>
                </a:cxn>
              </a:cxnLst>
              <a:rect l="l" t="t" r="r" b="b"/>
              <a:pathLst>
                <a:path w="10582" h="20044">
                  <a:moveTo>
                    <a:pt x="9538" y="10024"/>
                  </a:moveTo>
                  <a:cubicBezTo>
                    <a:pt x="10936" y="5615"/>
                    <a:pt x="11366" y="-408"/>
                    <a:pt x="8032" y="22"/>
                  </a:cubicBezTo>
                  <a:cubicBezTo>
                    <a:pt x="2977" y="1635"/>
                    <a:pt x="-1540" y="14542"/>
                    <a:pt x="503" y="18844"/>
                  </a:cubicBezTo>
                  <a:cubicBezTo>
                    <a:pt x="2224" y="22393"/>
                    <a:pt x="7172" y="17661"/>
                    <a:pt x="9538" y="100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2" name="任意多边形: 形状 1499">
              <a:extLst>
                <a:ext uri="{FF2B5EF4-FFF2-40B4-BE49-F238E27FC236}">
                  <a16:creationId xmlns:a16="http://schemas.microsoft.com/office/drawing/2014/main" xmlns="" id="{CB71FB17-27D5-4297-A0FF-85048B46B6F6}"/>
                </a:ext>
              </a:extLst>
            </p:cNvPr>
            <p:cNvSpPr/>
            <p:nvPr/>
          </p:nvSpPr>
          <p:spPr>
            <a:xfrm>
              <a:off x="3110004" y="4497591"/>
              <a:ext cx="39146" cy="84804"/>
            </a:xfrm>
            <a:custGeom>
              <a:avLst/>
              <a:gdLst>
                <a:gd name="connsiteX0" fmla="*/ 7474 w 9264"/>
                <a:gd name="connsiteY0" fmla="*/ 12 h 20069"/>
                <a:gd name="connsiteX1" fmla="*/ 375 w 9264"/>
                <a:gd name="connsiteY1" fmla="*/ 19265 h 20069"/>
                <a:gd name="connsiteX2" fmla="*/ 7904 w 9264"/>
                <a:gd name="connsiteY2" fmla="*/ 10123 h 20069"/>
                <a:gd name="connsiteX3" fmla="*/ 7474 w 9264"/>
                <a:gd name="connsiteY3" fmla="*/ 12 h 20069"/>
              </a:gdLst>
              <a:ahLst/>
              <a:cxnLst>
                <a:cxn ang="0">
                  <a:pos x="connsiteX0" y="connsiteY0"/>
                </a:cxn>
                <a:cxn ang="0">
                  <a:pos x="connsiteX1" y="connsiteY1"/>
                </a:cxn>
                <a:cxn ang="0">
                  <a:pos x="connsiteX2" y="connsiteY2"/>
                </a:cxn>
                <a:cxn ang="0">
                  <a:pos x="connsiteX3" y="connsiteY3"/>
                </a:cxn>
              </a:cxnLst>
              <a:rect l="l" t="t" r="r" b="b"/>
              <a:pathLst>
                <a:path w="9264" h="20069">
                  <a:moveTo>
                    <a:pt x="7474" y="12"/>
                  </a:moveTo>
                  <a:cubicBezTo>
                    <a:pt x="3172" y="1733"/>
                    <a:pt x="-1346" y="15608"/>
                    <a:pt x="375" y="19265"/>
                  </a:cubicBezTo>
                  <a:cubicBezTo>
                    <a:pt x="1666" y="22061"/>
                    <a:pt x="5645" y="17221"/>
                    <a:pt x="7904" y="10123"/>
                  </a:cubicBezTo>
                  <a:cubicBezTo>
                    <a:pt x="9410" y="5713"/>
                    <a:pt x="10163" y="-310"/>
                    <a:pt x="747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3" name="任意多边形: 形状 1500">
              <a:extLst>
                <a:ext uri="{FF2B5EF4-FFF2-40B4-BE49-F238E27FC236}">
                  <a16:creationId xmlns:a16="http://schemas.microsoft.com/office/drawing/2014/main" xmlns="" id="{1DD1199C-7CDE-4BFE-BA8C-F9CDA3383679}"/>
                </a:ext>
              </a:extLst>
            </p:cNvPr>
            <p:cNvSpPr/>
            <p:nvPr/>
          </p:nvSpPr>
          <p:spPr>
            <a:xfrm>
              <a:off x="3214748" y="4465780"/>
              <a:ext cx="33961" cy="85040"/>
            </a:xfrm>
            <a:custGeom>
              <a:avLst/>
              <a:gdLst>
                <a:gd name="connsiteX0" fmla="*/ 6994 w 8037"/>
                <a:gd name="connsiteY0" fmla="*/ 12 h 20125"/>
                <a:gd name="connsiteX1" fmla="*/ 218 w 8037"/>
                <a:gd name="connsiteY1" fmla="*/ 19695 h 20125"/>
                <a:gd name="connsiteX2" fmla="*/ 6348 w 8037"/>
                <a:gd name="connsiteY2" fmla="*/ 10123 h 20125"/>
                <a:gd name="connsiteX3" fmla="*/ 6348 w 8037"/>
                <a:gd name="connsiteY3" fmla="*/ 10123 h 20125"/>
                <a:gd name="connsiteX4" fmla="*/ 6994 w 8037"/>
                <a:gd name="connsiteY4" fmla="*/ 12 h 20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7" h="20125">
                  <a:moveTo>
                    <a:pt x="6994" y="12"/>
                  </a:moveTo>
                  <a:cubicBezTo>
                    <a:pt x="3659" y="1841"/>
                    <a:pt x="-1073" y="16899"/>
                    <a:pt x="218" y="19695"/>
                  </a:cubicBezTo>
                  <a:cubicBezTo>
                    <a:pt x="1078" y="21631"/>
                    <a:pt x="4197" y="16791"/>
                    <a:pt x="6348" y="10123"/>
                  </a:cubicBezTo>
                  <a:lnTo>
                    <a:pt x="6348" y="10123"/>
                  </a:lnTo>
                  <a:cubicBezTo>
                    <a:pt x="7854" y="5713"/>
                    <a:pt x="8930" y="-310"/>
                    <a:pt x="699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4" name="任意多边形: 形状 1501">
              <a:extLst>
                <a:ext uri="{FF2B5EF4-FFF2-40B4-BE49-F238E27FC236}">
                  <a16:creationId xmlns:a16="http://schemas.microsoft.com/office/drawing/2014/main" xmlns="" id="{2826AB47-ED78-4603-831D-9EC362CC86AE}"/>
                </a:ext>
              </a:extLst>
            </p:cNvPr>
            <p:cNvSpPr/>
            <p:nvPr/>
          </p:nvSpPr>
          <p:spPr>
            <a:xfrm>
              <a:off x="3288054" y="4433471"/>
              <a:ext cx="29478" cy="85391"/>
            </a:xfrm>
            <a:custGeom>
              <a:avLst/>
              <a:gdLst>
                <a:gd name="connsiteX0" fmla="*/ 79 w 6976"/>
                <a:gd name="connsiteY0" fmla="*/ 20027 h 20208"/>
                <a:gd name="connsiteX1" fmla="*/ 4919 w 6976"/>
                <a:gd name="connsiteY1" fmla="*/ 10132 h 20208"/>
                <a:gd name="connsiteX2" fmla="*/ 6532 w 6976"/>
                <a:gd name="connsiteY2" fmla="*/ 21 h 20208"/>
                <a:gd name="connsiteX3" fmla="*/ 79 w 6976"/>
                <a:gd name="connsiteY3" fmla="*/ 20027 h 20208"/>
              </a:gdLst>
              <a:ahLst/>
              <a:cxnLst>
                <a:cxn ang="0">
                  <a:pos x="connsiteX0" y="connsiteY0"/>
                </a:cxn>
                <a:cxn ang="0">
                  <a:pos x="connsiteX1" y="connsiteY1"/>
                </a:cxn>
                <a:cxn ang="0">
                  <a:pos x="connsiteX2" y="connsiteY2"/>
                </a:cxn>
                <a:cxn ang="0">
                  <a:pos x="connsiteX3" y="connsiteY3"/>
                </a:cxn>
              </a:cxnLst>
              <a:rect l="l" t="t" r="r" b="b"/>
              <a:pathLst>
                <a:path w="6976" h="20208">
                  <a:moveTo>
                    <a:pt x="79" y="20027"/>
                  </a:moveTo>
                  <a:cubicBezTo>
                    <a:pt x="509" y="21210"/>
                    <a:pt x="2875" y="16477"/>
                    <a:pt x="4919" y="10132"/>
                  </a:cubicBezTo>
                  <a:cubicBezTo>
                    <a:pt x="6317" y="5722"/>
                    <a:pt x="7715" y="-409"/>
                    <a:pt x="6532" y="21"/>
                  </a:cubicBezTo>
                  <a:cubicBezTo>
                    <a:pt x="4166" y="2065"/>
                    <a:pt x="-674" y="18198"/>
                    <a:pt x="79" y="200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5" name="任意多边形: 形状 1502">
              <a:extLst>
                <a:ext uri="{FF2B5EF4-FFF2-40B4-BE49-F238E27FC236}">
                  <a16:creationId xmlns:a16="http://schemas.microsoft.com/office/drawing/2014/main" xmlns="" id="{0F9A8BA6-8FEC-43A9-8769-93808F2FE696}"/>
                </a:ext>
              </a:extLst>
            </p:cNvPr>
            <p:cNvSpPr/>
            <p:nvPr/>
          </p:nvSpPr>
          <p:spPr>
            <a:xfrm>
              <a:off x="3328747" y="4401750"/>
              <a:ext cx="26511" cy="85442"/>
            </a:xfrm>
            <a:custGeom>
              <a:avLst/>
              <a:gdLst>
                <a:gd name="connsiteX0" fmla="*/ 3571 w 6274"/>
                <a:gd name="connsiteY0" fmla="*/ 10218 h 20220"/>
                <a:gd name="connsiteX1" fmla="*/ 6260 w 6274"/>
                <a:gd name="connsiteY1" fmla="*/ 0 h 20220"/>
                <a:gd name="connsiteX2" fmla="*/ 22 w 6274"/>
                <a:gd name="connsiteY2" fmla="*/ 20221 h 20220"/>
                <a:gd name="connsiteX3" fmla="*/ 3571 w 6274"/>
                <a:gd name="connsiteY3" fmla="*/ 10218 h 20220"/>
              </a:gdLst>
              <a:ahLst/>
              <a:cxnLst>
                <a:cxn ang="0">
                  <a:pos x="connsiteX0" y="connsiteY0"/>
                </a:cxn>
                <a:cxn ang="0">
                  <a:pos x="connsiteX1" y="connsiteY1"/>
                </a:cxn>
                <a:cxn ang="0">
                  <a:pos x="connsiteX2" y="connsiteY2"/>
                </a:cxn>
                <a:cxn ang="0">
                  <a:pos x="connsiteX3" y="connsiteY3"/>
                </a:cxn>
              </a:cxnLst>
              <a:rect l="l" t="t" r="r" b="b"/>
              <a:pathLst>
                <a:path w="6274" h="20220">
                  <a:moveTo>
                    <a:pt x="3571" y="10218"/>
                  </a:moveTo>
                  <a:cubicBezTo>
                    <a:pt x="4216" y="7959"/>
                    <a:pt x="6475" y="645"/>
                    <a:pt x="6260" y="0"/>
                  </a:cubicBezTo>
                  <a:cubicBezTo>
                    <a:pt x="5722" y="968"/>
                    <a:pt x="-409" y="19252"/>
                    <a:pt x="22" y="20221"/>
                  </a:cubicBezTo>
                  <a:cubicBezTo>
                    <a:pt x="667" y="19145"/>
                    <a:pt x="2603" y="13229"/>
                    <a:pt x="3571"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6" name="任意多边形: 形状 1517">
              <a:extLst>
                <a:ext uri="{FF2B5EF4-FFF2-40B4-BE49-F238E27FC236}">
                  <a16:creationId xmlns:a16="http://schemas.microsoft.com/office/drawing/2014/main" xmlns="" id="{25D8E0DC-EDF0-4820-A51B-C1187A1A0BCC}"/>
                </a:ext>
              </a:extLst>
            </p:cNvPr>
            <p:cNvSpPr/>
            <p:nvPr/>
          </p:nvSpPr>
          <p:spPr>
            <a:xfrm>
              <a:off x="122457" y="4933952"/>
              <a:ext cx="82332" cy="79433"/>
            </a:xfrm>
            <a:custGeom>
              <a:avLst/>
              <a:gdLst>
                <a:gd name="connsiteX0" fmla="*/ 19460 w 19484"/>
                <a:gd name="connsiteY0" fmla="*/ 10218 h 18798"/>
                <a:gd name="connsiteX1" fmla="*/ 9457 w 19484"/>
                <a:gd name="connsiteY1" fmla="*/ 0 h 18798"/>
                <a:gd name="connsiteX2" fmla="*/ 2466 w 19484"/>
                <a:gd name="connsiteY2" fmla="*/ 15488 h 18798"/>
                <a:gd name="connsiteX3" fmla="*/ 19460 w 19484"/>
                <a:gd name="connsiteY3" fmla="*/ 10218 h 18798"/>
              </a:gdLst>
              <a:ahLst/>
              <a:cxnLst>
                <a:cxn ang="0">
                  <a:pos x="connsiteX0" y="connsiteY0"/>
                </a:cxn>
                <a:cxn ang="0">
                  <a:pos x="connsiteX1" y="connsiteY1"/>
                </a:cxn>
                <a:cxn ang="0">
                  <a:pos x="connsiteX2" y="connsiteY2"/>
                </a:cxn>
                <a:cxn ang="0">
                  <a:pos x="connsiteX3" y="connsiteY3"/>
                </a:cxn>
              </a:cxnLst>
              <a:rect l="l" t="t" r="r" b="b"/>
              <a:pathLst>
                <a:path w="19484" h="18798">
                  <a:moveTo>
                    <a:pt x="19460" y="10218"/>
                  </a:moveTo>
                  <a:cubicBezTo>
                    <a:pt x="19783" y="6131"/>
                    <a:pt x="16879" y="215"/>
                    <a:pt x="9457" y="0"/>
                  </a:cubicBezTo>
                  <a:cubicBezTo>
                    <a:pt x="315" y="645"/>
                    <a:pt x="-2589" y="9895"/>
                    <a:pt x="2466" y="15488"/>
                  </a:cubicBezTo>
                  <a:cubicBezTo>
                    <a:pt x="8167" y="21834"/>
                    <a:pt x="18815" y="18499"/>
                    <a:pt x="19460"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7" name="任意多边形: 形状 1518">
              <a:extLst>
                <a:ext uri="{FF2B5EF4-FFF2-40B4-BE49-F238E27FC236}">
                  <a16:creationId xmlns:a16="http://schemas.microsoft.com/office/drawing/2014/main" xmlns="" id="{45B1CBD4-B18E-44F2-90F0-DCD0B4AD353D}"/>
                </a:ext>
              </a:extLst>
            </p:cNvPr>
            <p:cNvSpPr/>
            <p:nvPr/>
          </p:nvSpPr>
          <p:spPr>
            <a:xfrm>
              <a:off x="437117" y="4927136"/>
              <a:ext cx="82268" cy="79424"/>
            </a:xfrm>
            <a:custGeom>
              <a:avLst/>
              <a:gdLst>
                <a:gd name="connsiteX0" fmla="*/ 9852 w 19469"/>
                <a:gd name="connsiteY0" fmla="*/ 0 h 18796"/>
                <a:gd name="connsiteX1" fmla="*/ 2215 w 19469"/>
                <a:gd name="connsiteY1" fmla="*/ 15596 h 18796"/>
                <a:gd name="connsiteX2" fmla="*/ 19424 w 19469"/>
                <a:gd name="connsiteY2" fmla="*/ 10110 h 18796"/>
                <a:gd name="connsiteX3" fmla="*/ 9852 w 19469"/>
                <a:gd name="connsiteY3" fmla="*/ 0 h 18796"/>
              </a:gdLst>
              <a:ahLst/>
              <a:cxnLst>
                <a:cxn ang="0">
                  <a:pos x="connsiteX0" y="connsiteY0"/>
                </a:cxn>
                <a:cxn ang="0">
                  <a:pos x="connsiteX1" y="connsiteY1"/>
                </a:cxn>
                <a:cxn ang="0">
                  <a:pos x="connsiteX2" y="connsiteY2"/>
                </a:cxn>
                <a:cxn ang="0">
                  <a:pos x="connsiteX3" y="connsiteY3"/>
                </a:cxn>
              </a:cxnLst>
              <a:rect l="l" t="t" r="r" b="b"/>
              <a:pathLst>
                <a:path w="19469" h="18796">
                  <a:moveTo>
                    <a:pt x="9852" y="0"/>
                  </a:moveTo>
                  <a:cubicBezTo>
                    <a:pt x="709" y="753"/>
                    <a:pt x="-2625" y="10003"/>
                    <a:pt x="2215" y="15596"/>
                  </a:cubicBezTo>
                  <a:cubicBezTo>
                    <a:pt x="7593" y="21834"/>
                    <a:pt x="18456" y="18392"/>
                    <a:pt x="19424" y="10110"/>
                  </a:cubicBezTo>
                  <a:cubicBezTo>
                    <a:pt x="19854" y="5916"/>
                    <a:pt x="17273" y="107"/>
                    <a:pt x="98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8" name="任意多边形: 形状 1519">
              <a:extLst>
                <a:ext uri="{FF2B5EF4-FFF2-40B4-BE49-F238E27FC236}">
                  <a16:creationId xmlns:a16="http://schemas.microsoft.com/office/drawing/2014/main" xmlns="" id="{0C8911B6-ED4D-4F0D-89A7-E2DE277E37E9}"/>
                </a:ext>
              </a:extLst>
            </p:cNvPr>
            <p:cNvSpPr/>
            <p:nvPr/>
          </p:nvSpPr>
          <p:spPr>
            <a:xfrm>
              <a:off x="751206" y="4916681"/>
              <a:ext cx="82010" cy="79767"/>
            </a:xfrm>
            <a:custGeom>
              <a:avLst/>
              <a:gdLst>
                <a:gd name="connsiteX0" fmla="*/ 19307 w 19408"/>
                <a:gd name="connsiteY0" fmla="*/ 10003 h 18877"/>
                <a:gd name="connsiteX1" fmla="*/ 10272 w 19408"/>
                <a:gd name="connsiteY1" fmla="*/ 0 h 18877"/>
                <a:gd name="connsiteX2" fmla="*/ 1453 w 19408"/>
                <a:gd name="connsiteY2" fmla="*/ 14950 h 18877"/>
                <a:gd name="connsiteX3" fmla="*/ 19307 w 19408"/>
                <a:gd name="connsiteY3" fmla="*/ 10003 h 18877"/>
              </a:gdLst>
              <a:ahLst/>
              <a:cxnLst>
                <a:cxn ang="0">
                  <a:pos x="connsiteX0" y="connsiteY0"/>
                </a:cxn>
                <a:cxn ang="0">
                  <a:pos x="connsiteX1" y="connsiteY1"/>
                </a:cxn>
                <a:cxn ang="0">
                  <a:pos x="connsiteX2" y="connsiteY2"/>
                </a:cxn>
                <a:cxn ang="0">
                  <a:pos x="connsiteX3" y="connsiteY3"/>
                </a:cxn>
              </a:cxnLst>
              <a:rect l="l" t="t" r="r" b="b"/>
              <a:pathLst>
                <a:path w="19408" h="18877">
                  <a:moveTo>
                    <a:pt x="19307" y="10003"/>
                  </a:moveTo>
                  <a:cubicBezTo>
                    <a:pt x="19953" y="5916"/>
                    <a:pt x="17586" y="108"/>
                    <a:pt x="10272" y="0"/>
                  </a:cubicBezTo>
                  <a:cubicBezTo>
                    <a:pt x="1453" y="753"/>
                    <a:pt x="-2312" y="9357"/>
                    <a:pt x="1453" y="14950"/>
                  </a:cubicBezTo>
                  <a:cubicBezTo>
                    <a:pt x="6078" y="22156"/>
                    <a:pt x="17801" y="18822"/>
                    <a:pt x="19307" y="100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9" name="任意多边形: 形状 1520">
              <a:extLst>
                <a:ext uri="{FF2B5EF4-FFF2-40B4-BE49-F238E27FC236}">
                  <a16:creationId xmlns:a16="http://schemas.microsoft.com/office/drawing/2014/main" xmlns="" id="{4A5AC741-A24E-4EA9-A78F-D20B2A272C69}"/>
                </a:ext>
              </a:extLst>
            </p:cNvPr>
            <p:cNvSpPr/>
            <p:nvPr/>
          </p:nvSpPr>
          <p:spPr>
            <a:xfrm>
              <a:off x="1062468" y="4903050"/>
              <a:ext cx="81060" cy="79965"/>
            </a:xfrm>
            <a:custGeom>
              <a:avLst/>
              <a:gdLst>
                <a:gd name="connsiteX0" fmla="*/ 19000 w 19183"/>
                <a:gd name="connsiteY0" fmla="*/ 9895 h 18924"/>
                <a:gd name="connsiteX1" fmla="*/ 10503 w 19183"/>
                <a:gd name="connsiteY1" fmla="*/ 0 h 18924"/>
                <a:gd name="connsiteX2" fmla="*/ 1145 w 19183"/>
                <a:gd name="connsiteY2" fmla="*/ 15165 h 18924"/>
                <a:gd name="connsiteX3" fmla="*/ 19000 w 19183"/>
                <a:gd name="connsiteY3" fmla="*/ 9895 h 18924"/>
              </a:gdLst>
              <a:ahLst/>
              <a:cxnLst>
                <a:cxn ang="0">
                  <a:pos x="connsiteX0" y="connsiteY0"/>
                </a:cxn>
                <a:cxn ang="0">
                  <a:pos x="connsiteX1" y="connsiteY1"/>
                </a:cxn>
                <a:cxn ang="0">
                  <a:pos x="connsiteX2" y="connsiteY2"/>
                </a:cxn>
                <a:cxn ang="0">
                  <a:pos x="connsiteX3" y="connsiteY3"/>
                </a:cxn>
              </a:cxnLst>
              <a:rect l="l" t="t" r="r" b="b"/>
              <a:pathLst>
                <a:path w="19183" h="18924">
                  <a:moveTo>
                    <a:pt x="19000" y="9895"/>
                  </a:moveTo>
                  <a:cubicBezTo>
                    <a:pt x="19860" y="5808"/>
                    <a:pt x="17816" y="0"/>
                    <a:pt x="10503" y="0"/>
                  </a:cubicBezTo>
                  <a:cubicBezTo>
                    <a:pt x="2006" y="860"/>
                    <a:pt x="-2189" y="9572"/>
                    <a:pt x="1145" y="15165"/>
                  </a:cubicBezTo>
                  <a:cubicBezTo>
                    <a:pt x="5555" y="22156"/>
                    <a:pt x="17279" y="18822"/>
                    <a:pt x="19000"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0" name="任意多边形: 形状 1521">
              <a:extLst>
                <a:ext uri="{FF2B5EF4-FFF2-40B4-BE49-F238E27FC236}">
                  <a16:creationId xmlns:a16="http://schemas.microsoft.com/office/drawing/2014/main" xmlns="" id="{FE017AAB-BF0B-4C42-A270-5F2B65F07406}"/>
                </a:ext>
              </a:extLst>
            </p:cNvPr>
            <p:cNvSpPr/>
            <p:nvPr/>
          </p:nvSpPr>
          <p:spPr>
            <a:xfrm>
              <a:off x="1369124" y="4885775"/>
              <a:ext cx="79733" cy="79851"/>
            </a:xfrm>
            <a:custGeom>
              <a:avLst/>
              <a:gdLst>
                <a:gd name="connsiteX0" fmla="*/ 18598 w 18869"/>
                <a:gd name="connsiteY0" fmla="*/ 9895 h 18897"/>
                <a:gd name="connsiteX1" fmla="*/ 10747 w 18869"/>
                <a:gd name="connsiteY1" fmla="*/ 0 h 18897"/>
                <a:gd name="connsiteX2" fmla="*/ 959 w 18869"/>
                <a:gd name="connsiteY2" fmla="*/ 15273 h 18897"/>
                <a:gd name="connsiteX3" fmla="*/ 18598 w 18869"/>
                <a:gd name="connsiteY3" fmla="*/ 9895 h 18897"/>
              </a:gdLst>
              <a:ahLst/>
              <a:cxnLst>
                <a:cxn ang="0">
                  <a:pos x="connsiteX0" y="connsiteY0"/>
                </a:cxn>
                <a:cxn ang="0">
                  <a:pos x="connsiteX1" y="connsiteY1"/>
                </a:cxn>
                <a:cxn ang="0">
                  <a:pos x="connsiteX2" y="connsiteY2"/>
                </a:cxn>
                <a:cxn ang="0">
                  <a:pos x="connsiteX3" y="connsiteY3"/>
                </a:cxn>
              </a:cxnLst>
              <a:rect l="l" t="t" r="r" b="b"/>
              <a:pathLst>
                <a:path w="18869" h="18897">
                  <a:moveTo>
                    <a:pt x="18598" y="9895"/>
                  </a:moveTo>
                  <a:cubicBezTo>
                    <a:pt x="19566" y="6023"/>
                    <a:pt x="18168" y="0"/>
                    <a:pt x="10747" y="0"/>
                  </a:cubicBezTo>
                  <a:cubicBezTo>
                    <a:pt x="2250" y="968"/>
                    <a:pt x="-2052" y="9680"/>
                    <a:pt x="959" y="15273"/>
                  </a:cubicBezTo>
                  <a:cubicBezTo>
                    <a:pt x="4831" y="22157"/>
                    <a:pt x="16555" y="18607"/>
                    <a:pt x="18598"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1" name="任意多边形: 形状 1522">
              <a:extLst>
                <a:ext uri="{FF2B5EF4-FFF2-40B4-BE49-F238E27FC236}">
                  <a16:creationId xmlns:a16="http://schemas.microsoft.com/office/drawing/2014/main" xmlns="" id="{E7126B99-C238-4231-872F-9423B7361298}"/>
                </a:ext>
              </a:extLst>
            </p:cNvPr>
            <p:cNvSpPr/>
            <p:nvPr/>
          </p:nvSpPr>
          <p:spPr>
            <a:xfrm>
              <a:off x="1667582" y="4865776"/>
              <a:ext cx="78005" cy="80151"/>
            </a:xfrm>
            <a:custGeom>
              <a:avLst/>
              <a:gdLst>
                <a:gd name="connsiteX0" fmla="*/ 18093 w 18460"/>
                <a:gd name="connsiteY0" fmla="*/ 9789 h 18968"/>
                <a:gd name="connsiteX1" fmla="*/ 10887 w 18460"/>
                <a:gd name="connsiteY1" fmla="*/ 1 h 18968"/>
                <a:gd name="connsiteX2" fmla="*/ 776 w 18460"/>
                <a:gd name="connsiteY2" fmla="*/ 15382 h 18968"/>
                <a:gd name="connsiteX3" fmla="*/ 18093 w 18460"/>
                <a:gd name="connsiteY3" fmla="*/ 9789 h 18968"/>
              </a:gdLst>
              <a:ahLst/>
              <a:cxnLst>
                <a:cxn ang="0">
                  <a:pos x="connsiteX0" y="connsiteY0"/>
                </a:cxn>
                <a:cxn ang="0">
                  <a:pos x="connsiteX1" y="connsiteY1"/>
                </a:cxn>
                <a:cxn ang="0">
                  <a:pos x="connsiteX2" y="connsiteY2"/>
                </a:cxn>
                <a:cxn ang="0">
                  <a:pos x="connsiteX3" y="connsiteY3"/>
                </a:cxn>
              </a:cxnLst>
              <a:rect l="l" t="t" r="r" b="b"/>
              <a:pathLst>
                <a:path w="18460" h="18968">
                  <a:moveTo>
                    <a:pt x="18093" y="9789"/>
                  </a:moveTo>
                  <a:cubicBezTo>
                    <a:pt x="19169" y="5917"/>
                    <a:pt x="18201" y="-106"/>
                    <a:pt x="10887" y="1"/>
                  </a:cubicBezTo>
                  <a:cubicBezTo>
                    <a:pt x="2605" y="1077"/>
                    <a:pt x="-1912" y="9789"/>
                    <a:pt x="776" y="15382"/>
                  </a:cubicBezTo>
                  <a:cubicBezTo>
                    <a:pt x="4218" y="22265"/>
                    <a:pt x="15727" y="18608"/>
                    <a:pt x="18093" y="97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2" name="任意多边形: 形状 1523">
              <a:extLst>
                <a:ext uri="{FF2B5EF4-FFF2-40B4-BE49-F238E27FC236}">
                  <a16:creationId xmlns:a16="http://schemas.microsoft.com/office/drawing/2014/main" xmlns="" id="{D9299BBE-A2AE-4912-AB1B-4D00306DF0FD}"/>
                </a:ext>
              </a:extLst>
            </p:cNvPr>
            <p:cNvSpPr/>
            <p:nvPr/>
          </p:nvSpPr>
          <p:spPr>
            <a:xfrm>
              <a:off x="1953330" y="4842577"/>
              <a:ext cx="72706" cy="80734"/>
            </a:xfrm>
            <a:custGeom>
              <a:avLst/>
              <a:gdLst>
                <a:gd name="connsiteX0" fmla="*/ 16725 w 17206"/>
                <a:gd name="connsiteY0" fmla="*/ 9793 h 19106"/>
                <a:gd name="connsiteX1" fmla="*/ 16725 w 17206"/>
                <a:gd name="connsiteY1" fmla="*/ 9793 h 19106"/>
                <a:gd name="connsiteX2" fmla="*/ 10701 w 17206"/>
                <a:gd name="connsiteY2" fmla="*/ 6 h 19106"/>
                <a:gd name="connsiteX3" fmla="*/ 914 w 17206"/>
                <a:gd name="connsiteY3" fmla="*/ 16139 h 19106"/>
                <a:gd name="connsiteX4" fmla="*/ 16725 w 17206"/>
                <a:gd name="connsiteY4" fmla="*/ 9793 h 19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9106">
                  <a:moveTo>
                    <a:pt x="16725" y="9793"/>
                  </a:moveTo>
                  <a:lnTo>
                    <a:pt x="16725" y="9793"/>
                  </a:lnTo>
                  <a:cubicBezTo>
                    <a:pt x="18015" y="5599"/>
                    <a:pt x="16940" y="-209"/>
                    <a:pt x="10701" y="6"/>
                  </a:cubicBezTo>
                  <a:cubicBezTo>
                    <a:pt x="2635" y="1189"/>
                    <a:pt x="-2098" y="10761"/>
                    <a:pt x="914" y="16139"/>
                  </a:cubicBezTo>
                  <a:cubicBezTo>
                    <a:pt x="4248" y="22270"/>
                    <a:pt x="14143" y="18290"/>
                    <a:pt x="16725" y="97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3" name="任意多边形: 形状 1524">
              <a:extLst>
                <a:ext uri="{FF2B5EF4-FFF2-40B4-BE49-F238E27FC236}">
                  <a16:creationId xmlns:a16="http://schemas.microsoft.com/office/drawing/2014/main" xmlns="" id="{4734400B-7B45-498D-9B80-E451C30D22F3}"/>
                </a:ext>
              </a:extLst>
            </p:cNvPr>
            <p:cNvSpPr/>
            <p:nvPr/>
          </p:nvSpPr>
          <p:spPr>
            <a:xfrm>
              <a:off x="2213885" y="4817578"/>
              <a:ext cx="66464" cy="80772"/>
            </a:xfrm>
            <a:custGeom>
              <a:avLst/>
              <a:gdLst>
                <a:gd name="connsiteX0" fmla="*/ 10240 w 15729"/>
                <a:gd name="connsiteY0" fmla="*/ 6 h 19115"/>
                <a:gd name="connsiteX1" fmla="*/ 560 w 15729"/>
                <a:gd name="connsiteY1" fmla="*/ 16247 h 19115"/>
                <a:gd name="connsiteX2" fmla="*/ 15080 w 15729"/>
                <a:gd name="connsiteY2" fmla="*/ 9793 h 19115"/>
                <a:gd name="connsiteX3" fmla="*/ 10240 w 15729"/>
                <a:gd name="connsiteY3" fmla="*/ 6 h 19115"/>
              </a:gdLst>
              <a:ahLst/>
              <a:cxnLst>
                <a:cxn ang="0">
                  <a:pos x="connsiteX0" y="connsiteY0"/>
                </a:cxn>
                <a:cxn ang="0">
                  <a:pos x="connsiteX1" y="connsiteY1"/>
                </a:cxn>
                <a:cxn ang="0">
                  <a:pos x="connsiteX2" y="connsiteY2"/>
                </a:cxn>
                <a:cxn ang="0">
                  <a:pos x="connsiteX3" y="connsiteY3"/>
                </a:cxn>
              </a:cxnLst>
              <a:rect l="l" t="t" r="r" b="b"/>
              <a:pathLst>
                <a:path w="15729" h="19115">
                  <a:moveTo>
                    <a:pt x="10240" y="6"/>
                  </a:moveTo>
                  <a:cubicBezTo>
                    <a:pt x="3142" y="1189"/>
                    <a:pt x="-1698" y="10977"/>
                    <a:pt x="560" y="16247"/>
                  </a:cubicBezTo>
                  <a:cubicBezTo>
                    <a:pt x="3249" y="22270"/>
                    <a:pt x="12284" y="18183"/>
                    <a:pt x="15080" y="9793"/>
                  </a:cubicBezTo>
                  <a:cubicBezTo>
                    <a:pt x="16479" y="5599"/>
                    <a:pt x="15941" y="-209"/>
                    <a:pt x="1024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4" name="任意多边形: 形状 1525">
              <a:extLst>
                <a:ext uri="{FF2B5EF4-FFF2-40B4-BE49-F238E27FC236}">
                  <a16:creationId xmlns:a16="http://schemas.microsoft.com/office/drawing/2014/main" xmlns="" id="{A409E78E-F807-4E7A-9F9E-BF4A995E93DC}"/>
                </a:ext>
              </a:extLst>
            </p:cNvPr>
            <p:cNvSpPr/>
            <p:nvPr/>
          </p:nvSpPr>
          <p:spPr>
            <a:xfrm>
              <a:off x="2447320" y="4791190"/>
              <a:ext cx="60980" cy="81051"/>
            </a:xfrm>
            <a:custGeom>
              <a:avLst/>
              <a:gdLst>
                <a:gd name="connsiteX0" fmla="*/ 13615 w 14431"/>
                <a:gd name="connsiteY0" fmla="*/ 9693 h 19181"/>
                <a:gd name="connsiteX1" fmla="*/ 9850 w 14431"/>
                <a:gd name="connsiteY1" fmla="*/ 13 h 19181"/>
                <a:gd name="connsiteX2" fmla="*/ 600 w 14431"/>
                <a:gd name="connsiteY2" fmla="*/ 17007 h 19181"/>
                <a:gd name="connsiteX3" fmla="*/ 13615 w 14431"/>
                <a:gd name="connsiteY3" fmla="*/ 9693 h 19181"/>
              </a:gdLst>
              <a:ahLst/>
              <a:cxnLst>
                <a:cxn ang="0">
                  <a:pos x="connsiteX0" y="connsiteY0"/>
                </a:cxn>
                <a:cxn ang="0">
                  <a:pos x="connsiteX1" y="connsiteY1"/>
                </a:cxn>
                <a:cxn ang="0">
                  <a:pos x="connsiteX2" y="connsiteY2"/>
                </a:cxn>
                <a:cxn ang="0">
                  <a:pos x="connsiteX3" y="connsiteY3"/>
                </a:cxn>
              </a:cxnLst>
              <a:rect l="l" t="t" r="r" b="b"/>
              <a:pathLst>
                <a:path w="14431" h="19181">
                  <a:moveTo>
                    <a:pt x="13615" y="9693"/>
                  </a:moveTo>
                  <a:cubicBezTo>
                    <a:pt x="15120" y="5498"/>
                    <a:pt x="14905" y="-310"/>
                    <a:pt x="9850" y="13"/>
                  </a:cubicBezTo>
                  <a:cubicBezTo>
                    <a:pt x="3182" y="1304"/>
                    <a:pt x="-1766" y="11952"/>
                    <a:pt x="600" y="17007"/>
                  </a:cubicBezTo>
                  <a:cubicBezTo>
                    <a:pt x="2967" y="22062"/>
                    <a:pt x="10818" y="17760"/>
                    <a:pt x="13615" y="96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5" name="任意多边形: 形状 1526">
              <a:extLst>
                <a:ext uri="{FF2B5EF4-FFF2-40B4-BE49-F238E27FC236}">
                  <a16:creationId xmlns:a16="http://schemas.microsoft.com/office/drawing/2014/main" xmlns="" id="{FAAE458E-F0E7-4E67-A6BF-BF9EC7E2CD2A}"/>
                </a:ext>
              </a:extLst>
            </p:cNvPr>
            <p:cNvSpPr/>
            <p:nvPr/>
          </p:nvSpPr>
          <p:spPr>
            <a:xfrm>
              <a:off x="2653229" y="4763013"/>
              <a:ext cx="55284" cy="81182"/>
            </a:xfrm>
            <a:custGeom>
              <a:avLst/>
              <a:gdLst>
                <a:gd name="connsiteX0" fmla="*/ 594 w 13083"/>
                <a:gd name="connsiteY0" fmla="*/ 17544 h 19212"/>
                <a:gd name="connsiteX1" fmla="*/ 12103 w 13083"/>
                <a:gd name="connsiteY1" fmla="*/ 9693 h 19212"/>
                <a:gd name="connsiteX2" fmla="*/ 9521 w 13083"/>
                <a:gd name="connsiteY2" fmla="*/ 13 h 19212"/>
                <a:gd name="connsiteX3" fmla="*/ 594 w 13083"/>
                <a:gd name="connsiteY3" fmla="*/ 17544 h 19212"/>
              </a:gdLst>
              <a:ahLst/>
              <a:cxnLst>
                <a:cxn ang="0">
                  <a:pos x="connsiteX0" y="connsiteY0"/>
                </a:cxn>
                <a:cxn ang="0">
                  <a:pos x="connsiteX1" y="connsiteY1"/>
                </a:cxn>
                <a:cxn ang="0">
                  <a:pos x="connsiteX2" y="connsiteY2"/>
                </a:cxn>
                <a:cxn ang="0">
                  <a:pos x="connsiteX3" y="connsiteY3"/>
                </a:cxn>
              </a:cxnLst>
              <a:rect l="l" t="t" r="r" b="b"/>
              <a:pathLst>
                <a:path w="13083" h="19212">
                  <a:moveTo>
                    <a:pt x="594" y="17544"/>
                  </a:moveTo>
                  <a:cubicBezTo>
                    <a:pt x="2745" y="21847"/>
                    <a:pt x="9306" y="17329"/>
                    <a:pt x="12103" y="9693"/>
                  </a:cubicBezTo>
                  <a:cubicBezTo>
                    <a:pt x="13608" y="5498"/>
                    <a:pt x="13823" y="-310"/>
                    <a:pt x="9521" y="13"/>
                  </a:cubicBezTo>
                  <a:cubicBezTo>
                    <a:pt x="3283" y="1411"/>
                    <a:pt x="-1772" y="12812"/>
                    <a:pt x="594" y="175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6" name="任意多边形: 形状 1527">
              <a:extLst>
                <a:ext uri="{FF2B5EF4-FFF2-40B4-BE49-F238E27FC236}">
                  <a16:creationId xmlns:a16="http://schemas.microsoft.com/office/drawing/2014/main" xmlns="" id="{8463D3AE-74D6-47C8-BCF0-1B3C6E928FB8}"/>
                </a:ext>
              </a:extLst>
            </p:cNvPr>
            <p:cNvSpPr/>
            <p:nvPr/>
          </p:nvSpPr>
          <p:spPr>
            <a:xfrm>
              <a:off x="2830852" y="4733016"/>
              <a:ext cx="49803" cy="82070"/>
            </a:xfrm>
            <a:custGeom>
              <a:avLst/>
              <a:gdLst>
                <a:gd name="connsiteX0" fmla="*/ 10509 w 11786"/>
                <a:gd name="connsiteY0" fmla="*/ 9800 h 19422"/>
                <a:gd name="connsiteX1" fmla="*/ 9003 w 11786"/>
                <a:gd name="connsiteY1" fmla="*/ 13 h 19422"/>
                <a:gd name="connsiteX2" fmla="*/ 506 w 11786"/>
                <a:gd name="connsiteY2" fmla="*/ 18190 h 19422"/>
                <a:gd name="connsiteX3" fmla="*/ 10509 w 11786"/>
                <a:gd name="connsiteY3" fmla="*/ 9800 h 19422"/>
              </a:gdLst>
              <a:ahLst/>
              <a:cxnLst>
                <a:cxn ang="0">
                  <a:pos x="connsiteX0" y="connsiteY0"/>
                </a:cxn>
                <a:cxn ang="0">
                  <a:pos x="connsiteX1" y="connsiteY1"/>
                </a:cxn>
                <a:cxn ang="0">
                  <a:pos x="connsiteX2" y="connsiteY2"/>
                </a:cxn>
                <a:cxn ang="0">
                  <a:pos x="connsiteX3" y="connsiteY3"/>
                </a:cxn>
              </a:cxnLst>
              <a:rect l="l" t="t" r="r" b="b"/>
              <a:pathLst>
                <a:path w="11786" h="19422">
                  <a:moveTo>
                    <a:pt x="10509" y="9800"/>
                  </a:moveTo>
                  <a:cubicBezTo>
                    <a:pt x="12122" y="5606"/>
                    <a:pt x="12768" y="-310"/>
                    <a:pt x="9003" y="13"/>
                  </a:cubicBezTo>
                  <a:cubicBezTo>
                    <a:pt x="3410" y="1518"/>
                    <a:pt x="-1645" y="13995"/>
                    <a:pt x="506" y="18190"/>
                  </a:cubicBezTo>
                  <a:cubicBezTo>
                    <a:pt x="2335" y="21739"/>
                    <a:pt x="7713" y="17222"/>
                    <a:pt x="10509"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7" name="任意多边形: 形状 1528">
              <a:extLst>
                <a:ext uri="{FF2B5EF4-FFF2-40B4-BE49-F238E27FC236}">
                  <a16:creationId xmlns:a16="http://schemas.microsoft.com/office/drawing/2014/main" xmlns="" id="{42502FA5-519F-4B19-B721-954FFB95A5AA}"/>
                </a:ext>
              </a:extLst>
            </p:cNvPr>
            <p:cNvSpPr/>
            <p:nvPr/>
          </p:nvSpPr>
          <p:spPr>
            <a:xfrm>
              <a:off x="2979416" y="4703018"/>
              <a:ext cx="44538" cy="82175"/>
            </a:xfrm>
            <a:custGeom>
              <a:avLst/>
              <a:gdLst>
                <a:gd name="connsiteX0" fmla="*/ 9015 w 10540"/>
                <a:gd name="connsiteY0" fmla="*/ 9800 h 19447"/>
                <a:gd name="connsiteX1" fmla="*/ 8585 w 10540"/>
                <a:gd name="connsiteY1" fmla="*/ 13 h 19447"/>
                <a:gd name="connsiteX2" fmla="*/ 411 w 10540"/>
                <a:gd name="connsiteY2" fmla="*/ 18620 h 19447"/>
                <a:gd name="connsiteX3" fmla="*/ 9015 w 10540"/>
                <a:gd name="connsiteY3" fmla="*/ 9800 h 19447"/>
              </a:gdLst>
              <a:ahLst/>
              <a:cxnLst>
                <a:cxn ang="0">
                  <a:pos x="connsiteX0" y="connsiteY0"/>
                </a:cxn>
                <a:cxn ang="0">
                  <a:pos x="connsiteX1" y="connsiteY1"/>
                </a:cxn>
                <a:cxn ang="0">
                  <a:pos x="connsiteX2" y="connsiteY2"/>
                </a:cxn>
                <a:cxn ang="0">
                  <a:pos x="connsiteX3" y="connsiteY3"/>
                </a:cxn>
              </a:cxnLst>
              <a:rect l="l" t="t" r="r" b="b"/>
              <a:pathLst>
                <a:path w="10540" h="19447">
                  <a:moveTo>
                    <a:pt x="9015" y="9800"/>
                  </a:moveTo>
                  <a:cubicBezTo>
                    <a:pt x="10629" y="5498"/>
                    <a:pt x="11597" y="-310"/>
                    <a:pt x="8585" y="13"/>
                  </a:cubicBezTo>
                  <a:cubicBezTo>
                    <a:pt x="3745" y="1626"/>
                    <a:pt x="-1525" y="15071"/>
                    <a:pt x="411" y="18620"/>
                  </a:cubicBezTo>
                  <a:cubicBezTo>
                    <a:pt x="1809" y="21416"/>
                    <a:pt x="6326" y="16792"/>
                    <a:pt x="9015"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8" name="任意多边形: 形状 1529">
              <a:extLst>
                <a:ext uri="{FF2B5EF4-FFF2-40B4-BE49-F238E27FC236}">
                  <a16:creationId xmlns:a16="http://schemas.microsoft.com/office/drawing/2014/main" xmlns="" id="{0EBCD388-974E-41B0-A408-753ED5E9F915}"/>
                </a:ext>
              </a:extLst>
            </p:cNvPr>
            <p:cNvSpPr/>
            <p:nvPr/>
          </p:nvSpPr>
          <p:spPr>
            <a:xfrm>
              <a:off x="3098363" y="4672116"/>
              <a:ext cx="39691" cy="82349"/>
            </a:xfrm>
            <a:custGeom>
              <a:avLst/>
              <a:gdLst>
                <a:gd name="connsiteX0" fmla="*/ 8185 w 9393"/>
                <a:gd name="connsiteY0" fmla="*/ 13 h 19488"/>
                <a:gd name="connsiteX1" fmla="*/ 226 w 9393"/>
                <a:gd name="connsiteY1" fmla="*/ 19050 h 19488"/>
                <a:gd name="connsiteX2" fmla="*/ 7433 w 9393"/>
                <a:gd name="connsiteY2" fmla="*/ 9800 h 19488"/>
                <a:gd name="connsiteX3" fmla="*/ 8185 w 9393"/>
                <a:gd name="connsiteY3" fmla="*/ 13 h 19488"/>
              </a:gdLst>
              <a:ahLst/>
              <a:cxnLst>
                <a:cxn ang="0">
                  <a:pos x="connsiteX0" y="connsiteY0"/>
                </a:cxn>
                <a:cxn ang="0">
                  <a:pos x="connsiteX1" y="connsiteY1"/>
                </a:cxn>
                <a:cxn ang="0">
                  <a:pos x="connsiteX2" y="connsiteY2"/>
                </a:cxn>
                <a:cxn ang="0">
                  <a:pos x="connsiteX3" y="connsiteY3"/>
                </a:cxn>
              </a:cxnLst>
              <a:rect l="l" t="t" r="r" b="b"/>
              <a:pathLst>
                <a:path w="9393" h="19488">
                  <a:moveTo>
                    <a:pt x="8185" y="13"/>
                  </a:moveTo>
                  <a:cubicBezTo>
                    <a:pt x="4206" y="1734"/>
                    <a:pt x="-1172" y="16361"/>
                    <a:pt x="226" y="19050"/>
                  </a:cubicBezTo>
                  <a:cubicBezTo>
                    <a:pt x="1302" y="20986"/>
                    <a:pt x="4851" y="16254"/>
                    <a:pt x="7433" y="9800"/>
                  </a:cubicBezTo>
                  <a:cubicBezTo>
                    <a:pt x="9153" y="5606"/>
                    <a:pt x="10444" y="-310"/>
                    <a:pt x="818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9" name="任意多边形: 形状 1530">
              <a:extLst>
                <a:ext uri="{FF2B5EF4-FFF2-40B4-BE49-F238E27FC236}">
                  <a16:creationId xmlns:a16="http://schemas.microsoft.com/office/drawing/2014/main" xmlns="" id="{1A881EC1-E736-4E55-8E8C-42D6711531B6}"/>
                </a:ext>
              </a:extLst>
            </p:cNvPr>
            <p:cNvSpPr/>
            <p:nvPr/>
          </p:nvSpPr>
          <p:spPr>
            <a:xfrm>
              <a:off x="3186918" y="4641168"/>
              <a:ext cx="35651" cy="82699"/>
            </a:xfrm>
            <a:custGeom>
              <a:avLst/>
              <a:gdLst>
                <a:gd name="connsiteX0" fmla="*/ 6051 w 8437"/>
                <a:gd name="connsiteY0" fmla="*/ 9810 h 19571"/>
                <a:gd name="connsiteX1" fmla="*/ 7772 w 8437"/>
                <a:gd name="connsiteY1" fmla="*/ 22 h 19571"/>
                <a:gd name="connsiteX2" fmla="*/ 135 w 8437"/>
                <a:gd name="connsiteY2" fmla="*/ 19382 h 19571"/>
                <a:gd name="connsiteX3" fmla="*/ 6051 w 8437"/>
                <a:gd name="connsiteY3" fmla="*/ 9810 h 19571"/>
              </a:gdLst>
              <a:ahLst/>
              <a:cxnLst>
                <a:cxn ang="0">
                  <a:pos x="connsiteX0" y="connsiteY0"/>
                </a:cxn>
                <a:cxn ang="0">
                  <a:pos x="connsiteX1" y="connsiteY1"/>
                </a:cxn>
                <a:cxn ang="0">
                  <a:pos x="connsiteX2" y="connsiteY2"/>
                </a:cxn>
                <a:cxn ang="0">
                  <a:pos x="connsiteX3" y="connsiteY3"/>
                </a:cxn>
              </a:cxnLst>
              <a:rect l="l" t="t" r="r" b="b"/>
              <a:pathLst>
                <a:path w="8437" h="19571">
                  <a:moveTo>
                    <a:pt x="6051" y="9810"/>
                  </a:moveTo>
                  <a:cubicBezTo>
                    <a:pt x="7772" y="5508"/>
                    <a:pt x="9385" y="-408"/>
                    <a:pt x="7772" y="22"/>
                  </a:cubicBezTo>
                  <a:cubicBezTo>
                    <a:pt x="4653" y="1851"/>
                    <a:pt x="-940" y="17554"/>
                    <a:pt x="135" y="19382"/>
                  </a:cubicBezTo>
                  <a:cubicBezTo>
                    <a:pt x="781" y="20565"/>
                    <a:pt x="3577" y="16048"/>
                    <a:pt x="6051" y="98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0" name="任意多边形: 形状 1531">
              <a:extLst>
                <a:ext uri="{FF2B5EF4-FFF2-40B4-BE49-F238E27FC236}">
                  <a16:creationId xmlns:a16="http://schemas.microsoft.com/office/drawing/2014/main" xmlns="" id="{20C989B6-3452-494A-8335-579300EDFFF4}"/>
                </a:ext>
              </a:extLst>
            </p:cNvPr>
            <p:cNvSpPr/>
            <p:nvPr/>
          </p:nvSpPr>
          <p:spPr>
            <a:xfrm>
              <a:off x="3244053" y="4609451"/>
              <a:ext cx="32334" cy="83168"/>
            </a:xfrm>
            <a:custGeom>
              <a:avLst/>
              <a:gdLst>
                <a:gd name="connsiteX0" fmla="*/ 7588 w 7652"/>
                <a:gd name="connsiteY0" fmla="*/ 0 h 19682"/>
                <a:gd name="connsiteX1" fmla="*/ 7480 w 7652"/>
                <a:gd name="connsiteY1" fmla="*/ 0 h 19682"/>
                <a:gd name="connsiteX2" fmla="*/ 59 w 7652"/>
                <a:gd name="connsiteY2" fmla="*/ 19683 h 19682"/>
                <a:gd name="connsiteX3" fmla="*/ 4684 w 7652"/>
                <a:gd name="connsiteY3" fmla="*/ 9895 h 19682"/>
                <a:gd name="connsiteX4" fmla="*/ 7588 w 7652"/>
                <a:gd name="connsiteY4" fmla="*/ 0 h 19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19682">
                  <a:moveTo>
                    <a:pt x="7588" y="0"/>
                  </a:moveTo>
                  <a:cubicBezTo>
                    <a:pt x="7588" y="0"/>
                    <a:pt x="7480" y="0"/>
                    <a:pt x="7480" y="0"/>
                  </a:cubicBezTo>
                  <a:cubicBezTo>
                    <a:pt x="5974" y="1506"/>
                    <a:pt x="-694" y="18177"/>
                    <a:pt x="59" y="19683"/>
                  </a:cubicBezTo>
                  <a:cubicBezTo>
                    <a:pt x="812" y="19360"/>
                    <a:pt x="3286" y="13660"/>
                    <a:pt x="4684" y="9895"/>
                  </a:cubicBezTo>
                  <a:cubicBezTo>
                    <a:pt x="5114" y="9035"/>
                    <a:pt x="8126" y="1076"/>
                    <a:pt x="758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1" name="任意多边形: 形状 1532">
              <a:extLst>
                <a:ext uri="{FF2B5EF4-FFF2-40B4-BE49-F238E27FC236}">
                  <a16:creationId xmlns:a16="http://schemas.microsoft.com/office/drawing/2014/main" xmlns="" id="{FC232F6E-6D7A-4309-8140-25119524ADE3}"/>
                </a:ext>
              </a:extLst>
            </p:cNvPr>
            <p:cNvSpPr/>
            <p:nvPr/>
          </p:nvSpPr>
          <p:spPr>
            <a:xfrm>
              <a:off x="3276117" y="4597180"/>
              <a:ext cx="17270" cy="46811"/>
            </a:xfrm>
            <a:custGeom>
              <a:avLst/>
              <a:gdLst>
                <a:gd name="connsiteX0" fmla="*/ 4087 w 4087"/>
                <a:gd name="connsiteY0" fmla="*/ 0 h 11078"/>
                <a:gd name="connsiteX1" fmla="*/ 0 w 4087"/>
                <a:gd name="connsiteY1" fmla="*/ 11078 h 11078"/>
                <a:gd name="connsiteX2" fmla="*/ 4087 w 4087"/>
                <a:gd name="connsiteY2" fmla="*/ 0 h 11078"/>
              </a:gdLst>
              <a:ahLst/>
              <a:cxnLst>
                <a:cxn ang="0">
                  <a:pos x="connsiteX0" y="connsiteY0"/>
                </a:cxn>
                <a:cxn ang="0">
                  <a:pos x="connsiteX1" y="connsiteY1"/>
                </a:cxn>
                <a:cxn ang="0">
                  <a:pos x="connsiteX2" y="connsiteY2"/>
                </a:cxn>
              </a:cxnLst>
              <a:rect l="l" t="t" r="r" b="b"/>
              <a:pathLst>
                <a:path w="4087" h="11078">
                  <a:moveTo>
                    <a:pt x="4087" y="0"/>
                  </a:moveTo>
                  <a:lnTo>
                    <a:pt x="0" y="11078"/>
                  </a:lnTo>
                  <a:cubicBezTo>
                    <a:pt x="1613" y="6668"/>
                    <a:pt x="2904" y="3442"/>
                    <a:pt x="40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2" name="任意多边形: 形状 1533">
              <a:extLst>
                <a:ext uri="{FF2B5EF4-FFF2-40B4-BE49-F238E27FC236}">
                  <a16:creationId xmlns:a16="http://schemas.microsoft.com/office/drawing/2014/main" xmlns="" id="{CCA502D9-6818-4FA8-B665-0D860861E522}"/>
                </a:ext>
              </a:extLst>
            </p:cNvPr>
            <p:cNvSpPr/>
            <p:nvPr/>
          </p:nvSpPr>
          <p:spPr>
            <a:xfrm>
              <a:off x="3293387" y="4594450"/>
              <a:ext cx="909" cy="2726"/>
            </a:xfrm>
            <a:custGeom>
              <a:avLst/>
              <a:gdLst>
                <a:gd name="connsiteX0" fmla="*/ 108 w 215"/>
                <a:gd name="connsiteY0" fmla="*/ 323 h 645"/>
                <a:gd name="connsiteX1" fmla="*/ 215 w 215"/>
                <a:gd name="connsiteY1" fmla="*/ 0 h 645"/>
                <a:gd name="connsiteX2" fmla="*/ 0 w 215"/>
                <a:gd name="connsiteY2" fmla="*/ 645 h 645"/>
                <a:gd name="connsiteX3" fmla="*/ 108 w 215"/>
                <a:gd name="connsiteY3" fmla="*/ 323 h 645"/>
              </a:gdLst>
              <a:ahLst/>
              <a:cxnLst>
                <a:cxn ang="0">
                  <a:pos x="connsiteX0" y="connsiteY0"/>
                </a:cxn>
                <a:cxn ang="0">
                  <a:pos x="connsiteX1" y="connsiteY1"/>
                </a:cxn>
                <a:cxn ang="0">
                  <a:pos x="connsiteX2" y="connsiteY2"/>
                </a:cxn>
                <a:cxn ang="0">
                  <a:pos x="connsiteX3" y="connsiteY3"/>
                </a:cxn>
              </a:cxnLst>
              <a:rect l="l" t="t" r="r" b="b"/>
              <a:pathLst>
                <a:path w="215" h="645">
                  <a:moveTo>
                    <a:pt x="108" y="323"/>
                  </a:moveTo>
                  <a:lnTo>
                    <a:pt x="215" y="0"/>
                  </a:lnTo>
                  <a:cubicBezTo>
                    <a:pt x="108" y="215"/>
                    <a:pt x="0" y="430"/>
                    <a:pt x="0" y="645"/>
                  </a:cubicBezTo>
                  <a:lnTo>
                    <a:pt x="108" y="32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213" name="任意多边形: 形状 1549">
              <a:extLst>
                <a:ext uri="{FF2B5EF4-FFF2-40B4-BE49-F238E27FC236}">
                  <a16:creationId xmlns:a16="http://schemas.microsoft.com/office/drawing/2014/main" xmlns="" id="{AF651A05-6EA7-4E62-A0C1-8FD0407EB614}"/>
                </a:ext>
              </a:extLst>
            </p:cNvPr>
            <p:cNvSpPr/>
            <p:nvPr/>
          </p:nvSpPr>
          <p:spPr>
            <a:xfrm>
              <a:off x="297697" y="5079845"/>
              <a:ext cx="80341" cy="77117"/>
            </a:xfrm>
            <a:custGeom>
              <a:avLst/>
              <a:gdLst>
                <a:gd name="connsiteX0" fmla="*/ 9503 w 19013"/>
                <a:gd name="connsiteY0" fmla="*/ 0 h 18250"/>
                <a:gd name="connsiteX1" fmla="*/ 1652 w 19013"/>
                <a:gd name="connsiteY1" fmla="*/ 14412 h 18250"/>
                <a:gd name="connsiteX2" fmla="*/ 18968 w 19013"/>
                <a:gd name="connsiteY2" fmla="*/ 9895 h 18250"/>
                <a:gd name="connsiteX3" fmla="*/ 9503 w 19013"/>
                <a:gd name="connsiteY3" fmla="*/ 0 h 18250"/>
              </a:gdLst>
              <a:ahLst/>
              <a:cxnLst>
                <a:cxn ang="0">
                  <a:pos x="connsiteX0" y="connsiteY0"/>
                </a:cxn>
                <a:cxn ang="0">
                  <a:pos x="connsiteX1" y="connsiteY1"/>
                </a:cxn>
                <a:cxn ang="0">
                  <a:pos x="connsiteX2" y="connsiteY2"/>
                </a:cxn>
                <a:cxn ang="0">
                  <a:pos x="connsiteX3" y="connsiteY3"/>
                </a:cxn>
              </a:cxnLst>
              <a:rect l="l" t="t" r="r" b="b"/>
              <a:pathLst>
                <a:path w="19013" h="18250">
                  <a:moveTo>
                    <a:pt x="9503" y="0"/>
                  </a:moveTo>
                  <a:cubicBezTo>
                    <a:pt x="1114" y="645"/>
                    <a:pt x="-2328" y="8927"/>
                    <a:pt x="1652" y="14412"/>
                  </a:cubicBezTo>
                  <a:cubicBezTo>
                    <a:pt x="6707" y="21296"/>
                    <a:pt x="18000" y="18392"/>
                    <a:pt x="18968" y="9895"/>
                  </a:cubicBezTo>
                  <a:cubicBezTo>
                    <a:pt x="19398" y="5808"/>
                    <a:pt x="16817" y="107"/>
                    <a:pt x="95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4" name="任意多边形: 形状 1550">
              <a:extLst>
                <a:ext uri="{FF2B5EF4-FFF2-40B4-BE49-F238E27FC236}">
                  <a16:creationId xmlns:a16="http://schemas.microsoft.com/office/drawing/2014/main" xmlns="" id="{B203D629-F4F9-4592-AC7A-D90A248E41DF}"/>
                </a:ext>
              </a:extLst>
            </p:cNvPr>
            <p:cNvSpPr/>
            <p:nvPr/>
          </p:nvSpPr>
          <p:spPr>
            <a:xfrm>
              <a:off x="605790" y="5070751"/>
              <a:ext cx="80172" cy="77396"/>
            </a:xfrm>
            <a:custGeom>
              <a:avLst/>
              <a:gdLst>
                <a:gd name="connsiteX0" fmla="*/ 18872 w 18973"/>
                <a:gd name="connsiteY0" fmla="*/ 9788 h 18316"/>
                <a:gd name="connsiteX1" fmla="*/ 9838 w 18973"/>
                <a:gd name="connsiteY1" fmla="*/ 0 h 18316"/>
                <a:gd name="connsiteX2" fmla="*/ 1341 w 18973"/>
                <a:gd name="connsiteY2" fmla="*/ 14520 h 18316"/>
                <a:gd name="connsiteX3" fmla="*/ 18872 w 18973"/>
                <a:gd name="connsiteY3" fmla="*/ 9788 h 18316"/>
              </a:gdLst>
              <a:ahLst/>
              <a:cxnLst>
                <a:cxn ang="0">
                  <a:pos x="connsiteX0" y="connsiteY0"/>
                </a:cxn>
                <a:cxn ang="0">
                  <a:pos x="connsiteX1" y="connsiteY1"/>
                </a:cxn>
                <a:cxn ang="0">
                  <a:pos x="connsiteX2" y="connsiteY2"/>
                </a:cxn>
                <a:cxn ang="0">
                  <a:pos x="connsiteX3" y="connsiteY3"/>
                </a:cxn>
              </a:cxnLst>
              <a:rect l="l" t="t" r="r" b="b"/>
              <a:pathLst>
                <a:path w="18973" h="18316">
                  <a:moveTo>
                    <a:pt x="18872" y="9788"/>
                  </a:moveTo>
                  <a:cubicBezTo>
                    <a:pt x="19518" y="5808"/>
                    <a:pt x="17151" y="108"/>
                    <a:pt x="9838" y="0"/>
                  </a:cubicBezTo>
                  <a:cubicBezTo>
                    <a:pt x="910" y="753"/>
                    <a:pt x="-1994" y="9572"/>
                    <a:pt x="1341" y="14520"/>
                  </a:cubicBezTo>
                  <a:cubicBezTo>
                    <a:pt x="6073" y="21404"/>
                    <a:pt x="17474" y="18392"/>
                    <a:pt x="18872"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5" name="任意多边形: 形状 1551">
              <a:extLst>
                <a:ext uri="{FF2B5EF4-FFF2-40B4-BE49-F238E27FC236}">
                  <a16:creationId xmlns:a16="http://schemas.microsoft.com/office/drawing/2014/main" xmlns="" id="{7728DF40-31EA-4CD9-8E81-A23C4971AAE3}"/>
                </a:ext>
              </a:extLst>
            </p:cNvPr>
            <p:cNvSpPr/>
            <p:nvPr/>
          </p:nvSpPr>
          <p:spPr>
            <a:xfrm>
              <a:off x="912231" y="5058936"/>
              <a:ext cx="79475" cy="76927"/>
            </a:xfrm>
            <a:custGeom>
              <a:avLst/>
              <a:gdLst>
                <a:gd name="connsiteX0" fmla="*/ 18630 w 18808"/>
                <a:gd name="connsiteY0" fmla="*/ 9680 h 18205"/>
                <a:gd name="connsiteX1" fmla="*/ 10240 w 18808"/>
                <a:gd name="connsiteY1" fmla="*/ 0 h 18205"/>
                <a:gd name="connsiteX2" fmla="*/ 1098 w 18808"/>
                <a:gd name="connsiteY2" fmla="*/ 14627 h 18205"/>
                <a:gd name="connsiteX3" fmla="*/ 18630 w 18808"/>
                <a:gd name="connsiteY3" fmla="*/ 9680 h 18205"/>
              </a:gdLst>
              <a:ahLst/>
              <a:cxnLst>
                <a:cxn ang="0">
                  <a:pos x="connsiteX0" y="connsiteY0"/>
                </a:cxn>
                <a:cxn ang="0">
                  <a:pos x="connsiteX1" y="connsiteY1"/>
                </a:cxn>
                <a:cxn ang="0">
                  <a:pos x="connsiteX2" y="connsiteY2"/>
                </a:cxn>
                <a:cxn ang="0">
                  <a:pos x="connsiteX3" y="connsiteY3"/>
                </a:cxn>
              </a:cxnLst>
              <a:rect l="l" t="t" r="r" b="b"/>
              <a:pathLst>
                <a:path w="18808" h="18205">
                  <a:moveTo>
                    <a:pt x="18630" y="9680"/>
                  </a:moveTo>
                  <a:cubicBezTo>
                    <a:pt x="19490" y="5700"/>
                    <a:pt x="17339" y="0"/>
                    <a:pt x="10240" y="0"/>
                  </a:cubicBezTo>
                  <a:cubicBezTo>
                    <a:pt x="1313" y="860"/>
                    <a:pt x="-1913" y="9680"/>
                    <a:pt x="1098" y="14627"/>
                  </a:cubicBezTo>
                  <a:cubicBezTo>
                    <a:pt x="5293" y="21296"/>
                    <a:pt x="16909" y="18069"/>
                    <a:pt x="18630"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6" name="任意多边形: 形状 1552">
              <a:extLst>
                <a:ext uri="{FF2B5EF4-FFF2-40B4-BE49-F238E27FC236}">
                  <a16:creationId xmlns:a16="http://schemas.microsoft.com/office/drawing/2014/main" xmlns="" id="{7AE6C8F0-CF2D-4754-92E1-C96F2369D39F}"/>
                </a:ext>
              </a:extLst>
            </p:cNvPr>
            <p:cNvSpPr/>
            <p:nvPr/>
          </p:nvSpPr>
          <p:spPr>
            <a:xfrm>
              <a:off x="1214298" y="5043483"/>
              <a:ext cx="78571" cy="77878"/>
            </a:xfrm>
            <a:custGeom>
              <a:avLst/>
              <a:gdLst>
                <a:gd name="connsiteX0" fmla="*/ 18346 w 18594"/>
                <a:gd name="connsiteY0" fmla="*/ 9680 h 18430"/>
                <a:gd name="connsiteX1" fmla="*/ 10602 w 18594"/>
                <a:gd name="connsiteY1" fmla="*/ 0 h 18430"/>
                <a:gd name="connsiteX2" fmla="*/ 922 w 18594"/>
                <a:gd name="connsiteY2" fmla="*/ 14735 h 18430"/>
                <a:gd name="connsiteX3" fmla="*/ 18346 w 18594"/>
                <a:gd name="connsiteY3" fmla="*/ 9680 h 18430"/>
              </a:gdLst>
              <a:ahLst/>
              <a:cxnLst>
                <a:cxn ang="0">
                  <a:pos x="connsiteX0" y="connsiteY0"/>
                </a:cxn>
                <a:cxn ang="0">
                  <a:pos x="connsiteX1" y="connsiteY1"/>
                </a:cxn>
                <a:cxn ang="0">
                  <a:pos x="connsiteX2" y="connsiteY2"/>
                </a:cxn>
                <a:cxn ang="0">
                  <a:pos x="connsiteX3" y="connsiteY3"/>
                </a:cxn>
              </a:cxnLst>
              <a:rect l="l" t="t" r="r" b="b"/>
              <a:pathLst>
                <a:path w="18594" h="18430">
                  <a:moveTo>
                    <a:pt x="18346" y="9680"/>
                  </a:moveTo>
                  <a:cubicBezTo>
                    <a:pt x="19314" y="5700"/>
                    <a:pt x="17594" y="0"/>
                    <a:pt x="10602" y="0"/>
                  </a:cubicBezTo>
                  <a:cubicBezTo>
                    <a:pt x="1783" y="968"/>
                    <a:pt x="-1874" y="9895"/>
                    <a:pt x="922" y="14735"/>
                  </a:cubicBezTo>
                  <a:cubicBezTo>
                    <a:pt x="4794" y="21619"/>
                    <a:pt x="16195" y="18284"/>
                    <a:pt x="18346"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7" name="任意多边形: 形状 1553">
              <a:extLst>
                <a:ext uri="{FF2B5EF4-FFF2-40B4-BE49-F238E27FC236}">
                  <a16:creationId xmlns:a16="http://schemas.microsoft.com/office/drawing/2014/main" xmlns="" id="{6CBA4BC4-A955-4384-92BE-BCB26B3B4525}"/>
                </a:ext>
              </a:extLst>
            </p:cNvPr>
            <p:cNvSpPr/>
            <p:nvPr/>
          </p:nvSpPr>
          <p:spPr>
            <a:xfrm>
              <a:off x="1510136" y="5025753"/>
              <a:ext cx="76881" cy="77857"/>
            </a:xfrm>
            <a:custGeom>
              <a:avLst/>
              <a:gdLst>
                <a:gd name="connsiteX0" fmla="*/ 17816 w 18194"/>
                <a:gd name="connsiteY0" fmla="*/ 9574 h 18425"/>
                <a:gd name="connsiteX1" fmla="*/ 10825 w 18194"/>
                <a:gd name="connsiteY1" fmla="*/ 2 h 18425"/>
                <a:gd name="connsiteX2" fmla="*/ 715 w 18194"/>
                <a:gd name="connsiteY2" fmla="*/ 14844 h 18425"/>
                <a:gd name="connsiteX3" fmla="*/ 17816 w 18194"/>
                <a:gd name="connsiteY3" fmla="*/ 9574 h 18425"/>
              </a:gdLst>
              <a:ahLst/>
              <a:cxnLst>
                <a:cxn ang="0">
                  <a:pos x="connsiteX0" y="connsiteY0"/>
                </a:cxn>
                <a:cxn ang="0">
                  <a:pos x="connsiteX1" y="connsiteY1"/>
                </a:cxn>
                <a:cxn ang="0">
                  <a:pos x="connsiteX2" y="connsiteY2"/>
                </a:cxn>
                <a:cxn ang="0">
                  <a:pos x="connsiteX3" y="connsiteY3"/>
                </a:cxn>
              </a:cxnLst>
              <a:rect l="l" t="t" r="r" b="b"/>
              <a:pathLst>
                <a:path w="18194" h="18425">
                  <a:moveTo>
                    <a:pt x="17816" y="9574"/>
                  </a:moveTo>
                  <a:cubicBezTo>
                    <a:pt x="18999" y="5487"/>
                    <a:pt x="17601" y="-106"/>
                    <a:pt x="10825" y="2"/>
                  </a:cubicBezTo>
                  <a:cubicBezTo>
                    <a:pt x="2328" y="969"/>
                    <a:pt x="-1759" y="10004"/>
                    <a:pt x="715" y="14844"/>
                  </a:cubicBezTo>
                  <a:cubicBezTo>
                    <a:pt x="4156" y="21620"/>
                    <a:pt x="15342" y="18178"/>
                    <a:pt x="17816" y="95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8" name="任意多边形: 形状 1554">
              <a:extLst>
                <a:ext uri="{FF2B5EF4-FFF2-40B4-BE49-F238E27FC236}">
                  <a16:creationId xmlns:a16="http://schemas.microsoft.com/office/drawing/2014/main" xmlns="" id="{B2ACCA0E-898D-4FD6-AAA0-228AD39AE162}"/>
                </a:ext>
              </a:extLst>
            </p:cNvPr>
            <p:cNvSpPr/>
            <p:nvPr/>
          </p:nvSpPr>
          <p:spPr>
            <a:xfrm>
              <a:off x="1796395" y="5004371"/>
              <a:ext cx="74257" cy="77789"/>
            </a:xfrm>
            <a:custGeom>
              <a:avLst/>
              <a:gdLst>
                <a:gd name="connsiteX0" fmla="*/ 17079 w 17573"/>
                <a:gd name="connsiteY0" fmla="*/ 9471 h 18409"/>
                <a:gd name="connsiteX1" fmla="*/ 17079 w 17573"/>
                <a:gd name="connsiteY1" fmla="*/ 9471 h 18409"/>
                <a:gd name="connsiteX2" fmla="*/ 10949 w 17573"/>
                <a:gd name="connsiteY2" fmla="*/ 6 h 18409"/>
                <a:gd name="connsiteX3" fmla="*/ 838 w 17573"/>
                <a:gd name="connsiteY3" fmla="*/ 15602 h 18409"/>
                <a:gd name="connsiteX4" fmla="*/ 17079 w 17573"/>
                <a:gd name="connsiteY4" fmla="*/ 9471 h 18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3" h="18409">
                  <a:moveTo>
                    <a:pt x="17079" y="9471"/>
                  </a:moveTo>
                  <a:lnTo>
                    <a:pt x="17079" y="9471"/>
                  </a:lnTo>
                  <a:cubicBezTo>
                    <a:pt x="18370" y="5384"/>
                    <a:pt x="17402" y="-209"/>
                    <a:pt x="10949" y="6"/>
                  </a:cubicBezTo>
                  <a:cubicBezTo>
                    <a:pt x="2882" y="1082"/>
                    <a:pt x="-2066" y="10547"/>
                    <a:pt x="838" y="15602"/>
                  </a:cubicBezTo>
                  <a:cubicBezTo>
                    <a:pt x="4280" y="21410"/>
                    <a:pt x="14390" y="17645"/>
                    <a:pt x="17079" y="9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9" name="任意多边形: 形状 1555">
              <a:extLst>
                <a:ext uri="{FF2B5EF4-FFF2-40B4-BE49-F238E27FC236}">
                  <a16:creationId xmlns:a16="http://schemas.microsoft.com/office/drawing/2014/main" xmlns="" id="{566A4E07-EB40-470D-8D5F-749C289B94BE}"/>
                </a:ext>
              </a:extLst>
            </p:cNvPr>
            <p:cNvSpPr/>
            <p:nvPr/>
          </p:nvSpPr>
          <p:spPr>
            <a:xfrm>
              <a:off x="2062908" y="4980737"/>
              <a:ext cx="68653" cy="78030"/>
            </a:xfrm>
            <a:custGeom>
              <a:avLst/>
              <a:gdLst>
                <a:gd name="connsiteX0" fmla="*/ 15531 w 16247"/>
                <a:gd name="connsiteY0" fmla="*/ 9471 h 18466"/>
                <a:gd name="connsiteX1" fmla="*/ 10691 w 16247"/>
                <a:gd name="connsiteY1" fmla="*/ 6 h 18466"/>
                <a:gd name="connsiteX2" fmla="*/ 581 w 16247"/>
                <a:gd name="connsiteY2" fmla="*/ 15709 h 18466"/>
                <a:gd name="connsiteX3" fmla="*/ 15531 w 16247"/>
                <a:gd name="connsiteY3" fmla="*/ 9471 h 18466"/>
              </a:gdLst>
              <a:ahLst/>
              <a:cxnLst>
                <a:cxn ang="0">
                  <a:pos x="connsiteX0" y="connsiteY0"/>
                </a:cxn>
                <a:cxn ang="0">
                  <a:pos x="connsiteX1" y="connsiteY1"/>
                </a:cxn>
                <a:cxn ang="0">
                  <a:pos x="connsiteX2" y="connsiteY2"/>
                </a:cxn>
                <a:cxn ang="0">
                  <a:pos x="connsiteX3" y="connsiteY3"/>
                </a:cxn>
              </a:cxnLst>
              <a:rect l="l" t="t" r="r" b="b"/>
              <a:pathLst>
                <a:path w="16247" h="18466">
                  <a:moveTo>
                    <a:pt x="15531" y="9471"/>
                  </a:moveTo>
                  <a:cubicBezTo>
                    <a:pt x="17037" y="5384"/>
                    <a:pt x="16499" y="-209"/>
                    <a:pt x="10691" y="6"/>
                  </a:cubicBezTo>
                  <a:cubicBezTo>
                    <a:pt x="3377" y="1189"/>
                    <a:pt x="-1786" y="10654"/>
                    <a:pt x="581" y="15709"/>
                  </a:cubicBezTo>
                  <a:cubicBezTo>
                    <a:pt x="3162" y="21517"/>
                    <a:pt x="12627" y="17538"/>
                    <a:pt x="15531" y="9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0" name="任意多边形: 形状 1556">
              <a:extLst>
                <a:ext uri="{FF2B5EF4-FFF2-40B4-BE49-F238E27FC236}">
                  <a16:creationId xmlns:a16="http://schemas.microsoft.com/office/drawing/2014/main" xmlns="" id="{1445A73B-9C0D-4098-8FE4-3949A4036E35}"/>
                </a:ext>
              </a:extLst>
            </p:cNvPr>
            <p:cNvSpPr/>
            <p:nvPr/>
          </p:nvSpPr>
          <p:spPr>
            <a:xfrm>
              <a:off x="2302745" y="4954805"/>
              <a:ext cx="63278" cy="78613"/>
            </a:xfrm>
            <a:custGeom>
              <a:avLst/>
              <a:gdLst>
                <a:gd name="connsiteX0" fmla="*/ 14057 w 14975"/>
                <a:gd name="connsiteY0" fmla="*/ 9478 h 18604"/>
                <a:gd name="connsiteX1" fmla="*/ 10400 w 14975"/>
                <a:gd name="connsiteY1" fmla="*/ 13 h 18604"/>
                <a:gd name="connsiteX2" fmla="*/ 612 w 14975"/>
                <a:gd name="connsiteY2" fmla="*/ 16469 h 18604"/>
                <a:gd name="connsiteX3" fmla="*/ 14057 w 14975"/>
                <a:gd name="connsiteY3" fmla="*/ 9478 h 18604"/>
              </a:gdLst>
              <a:ahLst/>
              <a:cxnLst>
                <a:cxn ang="0">
                  <a:pos x="connsiteX0" y="connsiteY0"/>
                </a:cxn>
                <a:cxn ang="0">
                  <a:pos x="connsiteX1" y="connsiteY1"/>
                </a:cxn>
                <a:cxn ang="0">
                  <a:pos x="connsiteX2" y="connsiteY2"/>
                </a:cxn>
                <a:cxn ang="0">
                  <a:pos x="connsiteX3" y="connsiteY3"/>
                </a:cxn>
              </a:cxnLst>
              <a:rect l="l" t="t" r="r" b="b"/>
              <a:pathLst>
                <a:path w="14975" h="18604">
                  <a:moveTo>
                    <a:pt x="14057" y="9478"/>
                  </a:moveTo>
                  <a:cubicBezTo>
                    <a:pt x="15670" y="5391"/>
                    <a:pt x="15562" y="-310"/>
                    <a:pt x="10400" y="13"/>
                  </a:cubicBezTo>
                  <a:cubicBezTo>
                    <a:pt x="3516" y="1304"/>
                    <a:pt x="-1862" y="11522"/>
                    <a:pt x="612" y="16469"/>
                  </a:cubicBezTo>
                  <a:cubicBezTo>
                    <a:pt x="2978" y="21417"/>
                    <a:pt x="11045" y="17222"/>
                    <a:pt x="14057" y="94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1" name="任意多边形: 形状 1557">
              <a:extLst>
                <a:ext uri="{FF2B5EF4-FFF2-40B4-BE49-F238E27FC236}">
                  <a16:creationId xmlns:a16="http://schemas.microsoft.com/office/drawing/2014/main" xmlns="" id="{6F90E6B4-13C5-4E5D-BFC4-8C85FEC4038B}"/>
                </a:ext>
              </a:extLst>
            </p:cNvPr>
            <p:cNvSpPr/>
            <p:nvPr/>
          </p:nvSpPr>
          <p:spPr>
            <a:xfrm>
              <a:off x="2516201" y="4927533"/>
              <a:ext cx="58115" cy="79057"/>
            </a:xfrm>
            <a:custGeom>
              <a:avLst/>
              <a:gdLst>
                <a:gd name="connsiteX0" fmla="*/ 325 w 13753"/>
                <a:gd name="connsiteY0" fmla="*/ 16577 h 18709"/>
                <a:gd name="connsiteX1" fmla="*/ 12587 w 13753"/>
                <a:gd name="connsiteY1" fmla="*/ 9478 h 18709"/>
                <a:gd name="connsiteX2" fmla="*/ 10005 w 13753"/>
                <a:gd name="connsiteY2" fmla="*/ 13 h 18709"/>
                <a:gd name="connsiteX3" fmla="*/ 325 w 13753"/>
                <a:gd name="connsiteY3" fmla="*/ 16577 h 18709"/>
              </a:gdLst>
              <a:ahLst/>
              <a:cxnLst>
                <a:cxn ang="0">
                  <a:pos x="connsiteX0" y="connsiteY0"/>
                </a:cxn>
                <a:cxn ang="0">
                  <a:pos x="connsiteX1" y="connsiteY1"/>
                </a:cxn>
                <a:cxn ang="0">
                  <a:pos x="connsiteX2" y="connsiteY2"/>
                </a:cxn>
                <a:cxn ang="0">
                  <a:pos x="connsiteX3" y="connsiteY3"/>
                </a:cxn>
              </a:cxnLst>
              <a:rect l="l" t="t" r="r" b="b"/>
              <a:pathLst>
                <a:path w="13753" h="18709">
                  <a:moveTo>
                    <a:pt x="325" y="16577"/>
                  </a:moveTo>
                  <a:cubicBezTo>
                    <a:pt x="2046" y="21524"/>
                    <a:pt x="9468" y="17330"/>
                    <a:pt x="12587" y="9478"/>
                  </a:cubicBezTo>
                  <a:cubicBezTo>
                    <a:pt x="14308" y="5391"/>
                    <a:pt x="14630" y="-310"/>
                    <a:pt x="10005" y="13"/>
                  </a:cubicBezTo>
                  <a:cubicBezTo>
                    <a:pt x="3982" y="1411"/>
                    <a:pt x="-1395" y="11737"/>
                    <a:pt x="325" y="1657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2" name="任意多边形: 形状 1558">
              <a:extLst>
                <a:ext uri="{FF2B5EF4-FFF2-40B4-BE49-F238E27FC236}">
                  <a16:creationId xmlns:a16="http://schemas.microsoft.com/office/drawing/2014/main" xmlns="" id="{12B03C04-F1FD-4521-931E-8184A275E7BA}"/>
                </a:ext>
              </a:extLst>
            </p:cNvPr>
            <p:cNvSpPr/>
            <p:nvPr/>
          </p:nvSpPr>
          <p:spPr>
            <a:xfrm>
              <a:off x="2702250" y="4899809"/>
              <a:ext cx="53048" cy="79188"/>
            </a:xfrm>
            <a:custGeom>
              <a:avLst/>
              <a:gdLst>
                <a:gd name="connsiteX0" fmla="*/ 9751 w 12554"/>
                <a:gd name="connsiteY0" fmla="*/ 13 h 18740"/>
                <a:gd name="connsiteX1" fmla="*/ 286 w 12554"/>
                <a:gd name="connsiteY1" fmla="*/ 17115 h 18740"/>
                <a:gd name="connsiteX2" fmla="*/ 11149 w 12554"/>
                <a:gd name="connsiteY2" fmla="*/ 9478 h 18740"/>
                <a:gd name="connsiteX3" fmla="*/ 9751 w 12554"/>
                <a:gd name="connsiteY3" fmla="*/ 13 h 18740"/>
              </a:gdLst>
              <a:ahLst/>
              <a:cxnLst>
                <a:cxn ang="0">
                  <a:pos x="connsiteX0" y="connsiteY0"/>
                </a:cxn>
                <a:cxn ang="0">
                  <a:pos x="connsiteX1" y="connsiteY1"/>
                </a:cxn>
                <a:cxn ang="0">
                  <a:pos x="connsiteX2" y="connsiteY2"/>
                </a:cxn>
                <a:cxn ang="0">
                  <a:pos x="connsiteX3" y="connsiteY3"/>
                </a:cxn>
              </a:cxnLst>
              <a:rect l="l" t="t" r="r" b="b"/>
              <a:pathLst>
                <a:path w="12554" h="18740">
                  <a:moveTo>
                    <a:pt x="9751" y="13"/>
                  </a:moveTo>
                  <a:cubicBezTo>
                    <a:pt x="4158" y="1412"/>
                    <a:pt x="-1327" y="12597"/>
                    <a:pt x="286" y="17115"/>
                  </a:cubicBezTo>
                  <a:cubicBezTo>
                    <a:pt x="1792" y="21309"/>
                    <a:pt x="7923" y="16900"/>
                    <a:pt x="11149" y="9478"/>
                  </a:cubicBezTo>
                  <a:cubicBezTo>
                    <a:pt x="12870" y="5284"/>
                    <a:pt x="13623" y="-309"/>
                    <a:pt x="9751"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3" name="任意多边形: 形状 1559">
              <a:extLst>
                <a:ext uri="{FF2B5EF4-FFF2-40B4-BE49-F238E27FC236}">
                  <a16:creationId xmlns:a16="http://schemas.microsoft.com/office/drawing/2014/main" xmlns="" id="{9EAFC8C8-5D56-43A1-8B66-EE18EC13B98A}"/>
                </a:ext>
              </a:extLst>
            </p:cNvPr>
            <p:cNvSpPr/>
            <p:nvPr/>
          </p:nvSpPr>
          <p:spPr>
            <a:xfrm>
              <a:off x="2859806" y="4870267"/>
              <a:ext cx="48683" cy="79834"/>
            </a:xfrm>
            <a:custGeom>
              <a:avLst/>
              <a:gdLst>
                <a:gd name="connsiteX0" fmla="*/ 9465 w 11521"/>
                <a:gd name="connsiteY0" fmla="*/ 13 h 18893"/>
                <a:gd name="connsiteX1" fmla="*/ 215 w 11521"/>
                <a:gd name="connsiteY1" fmla="*/ 17760 h 18893"/>
                <a:gd name="connsiteX2" fmla="*/ 9680 w 11521"/>
                <a:gd name="connsiteY2" fmla="*/ 9586 h 18893"/>
                <a:gd name="connsiteX3" fmla="*/ 9465 w 11521"/>
                <a:gd name="connsiteY3" fmla="*/ 13 h 18893"/>
              </a:gdLst>
              <a:ahLst/>
              <a:cxnLst>
                <a:cxn ang="0">
                  <a:pos x="connsiteX0" y="connsiteY0"/>
                </a:cxn>
                <a:cxn ang="0">
                  <a:pos x="connsiteX1" y="connsiteY1"/>
                </a:cxn>
                <a:cxn ang="0">
                  <a:pos x="connsiteX2" y="connsiteY2"/>
                </a:cxn>
                <a:cxn ang="0">
                  <a:pos x="connsiteX3" y="connsiteY3"/>
                </a:cxn>
              </a:cxnLst>
              <a:rect l="l" t="t" r="r" b="b"/>
              <a:pathLst>
                <a:path w="11521" h="18893">
                  <a:moveTo>
                    <a:pt x="9465" y="13"/>
                  </a:moveTo>
                  <a:cubicBezTo>
                    <a:pt x="4517" y="1519"/>
                    <a:pt x="-1184" y="13673"/>
                    <a:pt x="215" y="17760"/>
                  </a:cubicBezTo>
                  <a:cubicBezTo>
                    <a:pt x="1398" y="21094"/>
                    <a:pt x="6561" y="16684"/>
                    <a:pt x="9680" y="9586"/>
                  </a:cubicBezTo>
                  <a:cubicBezTo>
                    <a:pt x="11616" y="5391"/>
                    <a:pt x="12691" y="-310"/>
                    <a:pt x="946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4" name="任意多边形: 形状 1560">
              <a:extLst>
                <a:ext uri="{FF2B5EF4-FFF2-40B4-BE49-F238E27FC236}">
                  <a16:creationId xmlns:a16="http://schemas.microsoft.com/office/drawing/2014/main" xmlns="" id="{CE993BFD-7C8D-4D8A-ABA0-854F0EFD5666}"/>
                </a:ext>
              </a:extLst>
            </p:cNvPr>
            <p:cNvSpPr/>
            <p:nvPr/>
          </p:nvSpPr>
          <p:spPr>
            <a:xfrm>
              <a:off x="2989596" y="4840274"/>
              <a:ext cx="43849" cy="79978"/>
            </a:xfrm>
            <a:custGeom>
              <a:avLst/>
              <a:gdLst>
                <a:gd name="connsiteX0" fmla="*/ 8220 w 10377"/>
                <a:gd name="connsiteY0" fmla="*/ 9586 h 18927"/>
                <a:gd name="connsiteX1" fmla="*/ 9081 w 10377"/>
                <a:gd name="connsiteY1" fmla="*/ 13 h 18927"/>
                <a:gd name="connsiteX2" fmla="*/ 153 w 10377"/>
                <a:gd name="connsiteY2" fmla="*/ 18190 h 18927"/>
                <a:gd name="connsiteX3" fmla="*/ 8220 w 10377"/>
                <a:gd name="connsiteY3" fmla="*/ 9586 h 18927"/>
              </a:gdLst>
              <a:ahLst/>
              <a:cxnLst>
                <a:cxn ang="0">
                  <a:pos x="connsiteX0" y="connsiteY0"/>
                </a:cxn>
                <a:cxn ang="0">
                  <a:pos x="connsiteX1" y="connsiteY1"/>
                </a:cxn>
                <a:cxn ang="0">
                  <a:pos x="connsiteX2" y="connsiteY2"/>
                </a:cxn>
                <a:cxn ang="0">
                  <a:pos x="connsiteX3" y="connsiteY3"/>
                </a:cxn>
              </a:cxnLst>
              <a:rect l="l" t="t" r="r" b="b"/>
              <a:pathLst>
                <a:path w="10377" h="18927">
                  <a:moveTo>
                    <a:pt x="8220" y="9586"/>
                  </a:moveTo>
                  <a:cubicBezTo>
                    <a:pt x="10049" y="5391"/>
                    <a:pt x="11554" y="-310"/>
                    <a:pt x="9081" y="13"/>
                  </a:cubicBezTo>
                  <a:cubicBezTo>
                    <a:pt x="4886" y="1626"/>
                    <a:pt x="-1030" y="14748"/>
                    <a:pt x="153" y="18190"/>
                  </a:cubicBezTo>
                  <a:cubicBezTo>
                    <a:pt x="1014" y="20771"/>
                    <a:pt x="5209" y="16254"/>
                    <a:pt x="8220" y="95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5" name="任意多边形: 形状 1561">
              <a:extLst>
                <a:ext uri="{FF2B5EF4-FFF2-40B4-BE49-F238E27FC236}">
                  <a16:creationId xmlns:a16="http://schemas.microsoft.com/office/drawing/2014/main" xmlns="" id="{77573EC2-7D64-461F-87D1-DD7591AD16ED}"/>
                </a:ext>
              </a:extLst>
            </p:cNvPr>
            <p:cNvSpPr/>
            <p:nvPr/>
          </p:nvSpPr>
          <p:spPr>
            <a:xfrm>
              <a:off x="3089054" y="4809820"/>
              <a:ext cx="40278" cy="80413"/>
            </a:xfrm>
            <a:custGeom>
              <a:avLst/>
              <a:gdLst>
                <a:gd name="connsiteX0" fmla="*/ 8775 w 9532"/>
                <a:gd name="connsiteY0" fmla="*/ 13 h 19030"/>
                <a:gd name="connsiteX1" fmla="*/ 63 w 9532"/>
                <a:gd name="connsiteY1" fmla="*/ 18620 h 19030"/>
                <a:gd name="connsiteX2" fmla="*/ 6947 w 9532"/>
                <a:gd name="connsiteY2" fmla="*/ 9586 h 19030"/>
                <a:gd name="connsiteX3" fmla="*/ 8775 w 9532"/>
                <a:gd name="connsiteY3" fmla="*/ 13 h 19030"/>
              </a:gdLst>
              <a:ahLst/>
              <a:cxnLst>
                <a:cxn ang="0">
                  <a:pos x="connsiteX0" y="connsiteY0"/>
                </a:cxn>
                <a:cxn ang="0">
                  <a:pos x="connsiteX1" y="connsiteY1"/>
                </a:cxn>
                <a:cxn ang="0">
                  <a:pos x="connsiteX2" y="connsiteY2"/>
                </a:cxn>
                <a:cxn ang="0">
                  <a:pos x="connsiteX3" y="connsiteY3"/>
                </a:cxn>
              </a:cxnLst>
              <a:rect l="l" t="t" r="r" b="b"/>
              <a:pathLst>
                <a:path w="9532" h="19030">
                  <a:moveTo>
                    <a:pt x="8775" y="13"/>
                  </a:moveTo>
                  <a:cubicBezTo>
                    <a:pt x="5441" y="1734"/>
                    <a:pt x="-690" y="15931"/>
                    <a:pt x="63" y="18620"/>
                  </a:cubicBezTo>
                  <a:cubicBezTo>
                    <a:pt x="601" y="20449"/>
                    <a:pt x="4043" y="15931"/>
                    <a:pt x="6947" y="9586"/>
                  </a:cubicBezTo>
                  <a:cubicBezTo>
                    <a:pt x="8775" y="5391"/>
                    <a:pt x="10604" y="-310"/>
                    <a:pt x="877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6" name="任意多边形: 形状 1562">
              <a:extLst>
                <a:ext uri="{FF2B5EF4-FFF2-40B4-BE49-F238E27FC236}">
                  <a16:creationId xmlns:a16="http://schemas.microsoft.com/office/drawing/2014/main" xmlns="" id="{A9DDE138-CD4E-40E8-86A1-B69C4F894FA2}"/>
                </a:ext>
              </a:extLst>
            </p:cNvPr>
            <p:cNvSpPr/>
            <p:nvPr/>
          </p:nvSpPr>
          <p:spPr>
            <a:xfrm>
              <a:off x="3158603" y="4779333"/>
              <a:ext cx="37375" cy="80726"/>
            </a:xfrm>
            <a:custGeom>
              <a:avLst/>
              <a:gdLst>
                <a:gd name="connsiteX0" fmla="*/ 61 w 8845"/>
                <a:gd name="connsiteY0" fmla="*/ 19060 h 19104"/>
                <a:gd name="connsiteX1" fmla="*/ 5654 w 8845"/>
                <a:gd name="connsiteY1" fmla="*/ 9595 h 19104"/>
                <a:gd name="connsiteX2" fmla="*/ 8557 w 8845"/>
                <a:gd name="connsiteY2" fmla="*/ 23 h 19104"/>
                <a:gd name="connsiteX3" fmla="*/ 61 w 8845"/>
                <a:gd name="connsiteY3" fmla="*/ 19060 h 19104"/>
              </a:gdLst>
              <a:ahLst/>
              <a:cxnLst>
                <a:cxn ang="0">
                  <a:pos x="connsiteX0" y="connsiteY0"/>
                </a:cxn>
                <a:cxn ang="0">
                  <a:pos x="connsiteX1" y="connsiteY1"/>
                </a:cxn>
                <a:cxn ang="0">
                  <a:pos x="connsiteX2" y="connsiteY2"/>
                </a:cxn>
                <a:cxn ang="0">
                  <a:pos x="connsiteX3" y="connsiteY3"/>
                </a:cxn>
              </a:cxnLst>
              <a:rect l="l" t="t" r="r" b="b"/>
              <a:pathLst>
                <a:path w="8845" h="19104">
                  <a:moveTo>
                    <a:pt x="61" y="19060"/>
                  </a:moveTo>
                  <a:cubicBezTo>
                    <a:pt x="491" y="19598"/>
                    <a:pt x="3180" y="15188"/>
                    <a:pt x="5654" y="9595"/>
                  </a:cubicBezTo>
                  <a:cubicBezTo>
                    <a:pt x="7482" y="5400"/>
                    <a:pt x="9633" y="-408"/>
                    <a:pt x="8557" y="23"/>
                  </a:cubicBezTo>
                  <a:cubicBezTo>
                    <a:pt x="5761" y="2066"/>
                    <a:pt x="-692" y="18199"/>
                    <a:pt x="61" y="190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7" name="任意多边形: 形状 1563">
              <a:extLst>
                <a:ext uri="{FF2B5EF4-FFF2-40B4-BE49-F238E27FC236}">
                  <a16:creationId xmlns:a16="http://schemas.microsoft.com/office/drawing/2014/main" xmlns="" id="{0E32E151-2FF1-4D02-B570-ED7D1EC12DFB}"/>
                </a:ext>
              </a:extLst>
            </p:cNvPr>
            <p:cNvSpPr/>
            <p:nvPr/>
          </p:nvSpPr>
          <p:spPr>
            <a:xfrm>
              <a:off x="3197030" y="4748524"/>
              <a:ext cx="35453" cy="80895"/>
            </a:xfrm>
            <a:custGeom>
              <a:avLst/>
              <a:gdLst>
                <a:gd name="connsiteX0" fmla="*/ 4411 w 8390"/>
                <a:gd name="connsiteY0" fmla="*/ 9680 h 19144"/>
                <a:gd name="connsiteX1" fmla="*/ 8390 w 8390"/>
                <a:gd name="connsiteY1" fmla="*/ 0 h 19144"/>
                <a:gd name="connsiteX2" fmla="*/ 1 w 8390"/>
                <a:gd name="connsiteY2" fmla="*/ 19145 h 19144"/>
                <a:gd name="connsiteX3" fmla="*/ 4411 w 8390"/>
                <a:gd name="connsiteY3" fmla="*/ 9680 h 19144"/>
              </a:gdLst>
              <a:ahLst/>
              <a:cxnLst>
                <a:cxn ang="0">
                  <a:pos x="connsiteX0" y="connsiteY0"/>
                </a:cxn>
                <a:cxn ang="0">
                  <a:pos x="connsiteX1" y="connsiteY1"/>
                </a:cxn>
                <a:cxn ang="0">
                  <a:pos x="connsiteX2" y="connsiteY2"/>
                </a:cxn>
                <a:cxn ang="0">
                  <a:pos x="connsiteX3" y="connsiteY3"/>
                </a:cxn>
              </a:cxnLst>
              <a:rect l="l" t="t" r="r" b="b"/>
              <a:pathLst>
                <a:path w="8390" h="19144">
                  <a:moveTo>
                    <a:pt x="4411" y="9680"/>
                  </a:moveTo>
                  <a:cubicBezTo>
                    <a:pt x="5056" y="8174"/>
                    <a:pt x="8390" y="538"/>
                    <a:pt x="8390" y="0"/>
                  </a:cubicBezTo>
                  <a:cubicBezTo>
                    <a:pt x="7853" y="968"/>
                    <a:pt x="-106" y="18284"/>
                    <a:pt x="1" y="19145"/>
                  </a:cubicBezTo>
                  <a:cubicBezTo>
                    <a:pt x="646" y="18069"/>
                    <a:pt x="3228" y="12476"/>
                    <a:pt x="4411"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8" name="任意多边形: 形状 1577">
              <a:extLst>
                <a:ext uri="{FF2B5EF4-FFF2-40B4-BE49-F238E27FC236}">
                  <a16:creationId xmlns:a16="http://schemas.microsoft.com/office/drawing/2014/main" xmlns="" id="{A5ABF983-2A6F-408E-813F-19CD8FBE58A2}"/>
                </a:ext>
              </a:extLst>
            </p:cNvPr>
            <p:cNvSpPr/>
            <p:nvPr/>
          </p:nvSpPr>
          <p:spPr>
            <a:xfrm>
              <a:off x="135016" y="5253910"/>
              <a:ext cx="77506" cy="73720"/>
            </a:xfrm>
            <a:custGeom>
              <a:avLst/>
              <a:gdLst>
                <a:gd name="connsiteX0" fmla="*/ 18317 w 18342"/>
                <a:gd name="connsiteY0" fmla="*/ 9465 h 17446"/>
                <a:gd name="connsiteX1" fmla="*/ 8852 w 18342"/>
                <a:gd name="connsiteY1" fmla="*/ 0 h 17446"/>
                <a:gd name="connsiteX2" fmla="*/ 2291 w 18342"/>
                <a:gd name="connsiteY2" fmla="*/ 14412 h 17446"/>
                <a:gd name="connsiteX3" fmla="*/ 18317 w 18342"/>
                <a:gd name="connsiteY3" fmla="*/ 9465 h 17446"/>
              </a:gdLst>
              <a:ahLst/>
              <a:cxnLst>
                <a:cxn ang="0">
                  <a:pos x="connsiteX0" y="connsiteY0"/>
                </a:cxn>
                <a:cxn ang="0">
                  <a:pos x="connsiteX1" y="connsiteY1"/>
                </a:cxn>
                <a:cxn ang="0">
                  <a:pos x="connsiteX2" y="connsiteY2"/>
                </a:cxn>
                <a:cxn ang="0">
                  <a:pos x="connsiteX3" y="connsiteY3"/>
                </a:cxn>
              </a:cxnLst>
              <a:rect l="l" t="t" r="r" b="b"/>
              <a:pathLst>
                <a:path w="18342" h="17446">
                  <a:moveTo>
                    <a:pt x="18317" y="9465"/>
                  </a:moveTo>
                  <a:cubicBezTo>
                    <a:pt x="18640" y="5701"/>
                    <a:pt x="15951" y="215"/>
                    <a:pt x="8852" y="0"/>
                  </a:cubicBezTo>
                  <a:cubicBezTo>
                    <a:pt x="355" y="538"/>
                    <a:pt x="-2441" y="9357"/>
                    <a:pt x="2291" y="14412"/>
                  </a:cubicBezTo>
                  <a:cubicBezTo>
                    <a:pt x="7562" y="20221"/>
                    <a:pt x="17672" y="17209"/>
                    <a:pt x="18317"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9" name="任意多边形: 形状 1578">
              <a:extLst>
                <a:ext uri="{FF2B5EF4-FFF2-40B4-BE49-F238E27FC236}">
                  <a16:creationId xmlns:a16="http://schemas.microsoft.com/office/drawing/2014/main" xmlns="" id="{562B28CC-D016-49DD-8015-90A7DC637949}"/>
                </a:ext>
              </a:extLst>
            </p:cNvPr>
            <p:cNvSpPr/>
            <p:nvPr/>
          </p:nvSpPr>
          <p:spPr>
            <a:xfrm>
              <a:off x="433267" y="5247094"/>
              <a:ext cx="77586" cy="74223"/>
            </a:xfrm>
            <a:custGeom>
              <a:avLst/>
              <a:gdLst>
                <a:gd name="connsiteX0" fmla="*/ 18291 w 18361"/>
                <a:gd name="connsiteY0" fmla="*/ 9465 h 17565"/>
                <a:gd name="connsiteX1" fmla="*/ 18291 w 18361"/>
                <a:gd name="connsiteY1" fmla="*/ 9465 h 17565"/>
                <a:gd name="connsiteX2" fmla="*/ 9364 w 18361"/>
                <a:gd name="connsiteY2" fmla="*/ 0 h 17565"/>
                <a:gd name="connsiteX3" fmla="*/ 1405 w 18361"/>
                <a:gd name="connsiteY3" fmla="*/ 13875 h 17565"/>
                <a:gd name="connsiteX4" fmla="*/ 18291 w 18361"/>
                <a:gd name="connsiteY4" fmla="*/ 9465 h 1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1" h="17565">
                  <a:moveTo>
                    <a:pt x="18291" y="9465"/>
                  </a:moveTo>
                  <a:lnTo>
                    <a:pt x="18291" y="9465"/>
                  </a:lnTo>
                  <a:cubicBezTo>
                    <a:pt x="18829" y="5593"/>
                    <a:pt x="16355" y="215"/>
                    <a:pt x="9364" y="0"/>
                  </a:cubicBezTo>
                  <a:cubicBezTo>
                    <a:pt x="652" y="645"/>
                    <a:pt x="-1930" y="9142"/>
                    <a:pt x="1405" y="13875"/>
                  </a:cubicBezTo>
                  <a:cubicBezTo>
                    <a:pt x="6137" y="20543"/>
                    <a:pt x="17215" y="17639"/>
                    <a:pt x="18291"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0" name="任意多边形: 形状 1579">
              <a:extLst>
                <a:ext uri="{FF2B5EF4-FFF2-40B4-BE49-F238E27FC236}">
                  <a16:creationId xmlns:a16="http://schemas.microsoft.com/office/drawing/2014/main" xmlns="" id="{186400F5-93DE-4511-99EE-5AB499CCA422}"/>
                </a:ext>
              </a:extLst>
            </p:cNvPr>
            <p:cNvSpPr/>
            <p:nvPr/>
          </p:nvSpPr>
          <p:spPr>
            <a:xfrm>
              <a:off x="731451" y="5237096"/>
              <a:ext cx="77413" cy="74189"/>
            </a:xfrm>
            <a:custGeom>
              <a:avLst/>
              <a:gdLst>
                <a:gd name="connsiteX0" fmla="*/ 18174 w 18320"/>
                <a:gd name="connsiteY0" fmla="*/ 9357 h 17557"/>
                <a:gd name="connsiteX1" fmla="*/ 9892 w 18320"/>
                <a:gd name="connsiteY1" fmla="*/ 0 h 17557"/>
                <a:gd name="connsiteX2" fmla="*/ 1180 w 18320"/>
                <a:gd name="connsiteY2" fmla="*/ 13982 h 17557"/>
                <a:gd name="connsiteX3" fmla="*/ 18174 w 18320"/>
                <a:gd name="connsiteY3" fmla="*/ 9357 h 17557"/>
              </a:gdLst>
              <a:ahLst/>
              <a:cxnLst>
                <a:cxn ang="0">
                  <a:pos x="connsiteX0" y="connsiteY0"/>
                </a:cxn>
                <a:cxn ang="0">
                  <a:pos x="connsiteX1" y="connsiteY1"/>
                </a:cxn>
                <a:cxn ang="0">
                  <a:pos x="connsiteX2" y="connsiteY2"/>
                </a:cxn>
                <a:cxn ang="0">
                  <a:pos x="connsiteX3" y="connsiteY3"/>
                </a:cxn>
              </a:cxnLst>
              <a:rect l="l" t="t" r="r" b="b"/>
              <a:pathLst>
                <a:path w="18320" h="17557">
                  <a:moveTo>
                    <a:pt x="18174" y="9357"/>
                  </a:moveTo>
                  <a:cubicBezTo>
                    <a:pt x="18927" y="5485"/>
                    <a:pt x="16883" y="107"/>
                    <a:pt x="9892" y="0"/>
                  </a:cubicBezTo>
                  <a:cubicBezTo>
                    <a:pt x="1180" y="753"/>
                    <a:pt x="-1939" y="9250"/>
                    <a:pt x="1180" y="13982"/>
                  </a:cubicBezTo>
                  <a:cubicBezTo>
                    <a:pt x="5482" y="20543"/>
                    <a:pt x="16560" y="17532"/>
                    <a:pt x="18174" y="93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1" name="任意多边形: 形状 1580">
              <a:extLst>
                <a:ext uri="{FF2B5EF4-FFF2-40B4-BE49-F238E27FC236}">
                  <a16:creationId xmlns:a16="http://schemas.microsoft.com/office/drawing/2014/main" xmlns="" id="{FAAE99B0-5CF5-4589-88E2-90F0E45759BA}"/>
                </a:ext>
              </a:extLst>
            </p:cNvPr>
            <p:cNvSpPr/>
            <p:nvPr/>
          </p:nvSpPr>
          <p:spPr>
            <a:xfrm>
              <a:off x="1026930" y="5224369"/>
              <a:ext cx="77329" cy="74358"/>
            </a:xfrm>
            <a:custGeom>
              <a:avLst/>
              <a:gdLst>
                <a:gd name="connsiteX0" fmla="*/ 10416 w 18300"/>
                <a:gd name="connsiteY0" fmla="*/ 0 h 17597"/>
                <a:gd name="connsiteX1" fmla="*/ 951 w 18300"/>
                <a:gd name="connsiteY1" fmla="*/ 14090 h 17597"/>
                <a:gd name="connsiteX2" fmla="*/ 18052 w 18300"/>
                <a:gd name="connsiteY2" fmla="*/ 9250 h 17597"/>
                <a:gd name="connsiteX3" fmla="*/ 10416 w 18300"/>
                <a:gd name="connsiteY3" fmla="*/ 0 h 17597"/>
              </a:gdLst>
              <a:ahLst/>
              <a:cxnLst>
                <a:cxn ang="0">
                  <a:pos x="connsiteX0" y="connsiteY0"/>
                </a:cxn>
                <a:cxn ang="0">
                  <a:pos x="connsiteX1" y="connsiteY1"/>
                </a:cxn>
                <a:cxn ang="0">
                  <a:pos x="connsiteX2" y="connsiteY2"/>
                </a:cxn>
                <a:cxn ang="0">
                  <a:pos x="connsiteX3" y="connsiteY3"/>
                </a:cxn>
              </a:cxnLst>
              <a:rect l="l" t="t" r="r" b="b"/>
              <a:pathLst>
                <a:path w="18300" h="17597">
                  <a:moveTo>
                    <a:pt x="10416" y="0"/>
                  </a:moveTo>
                  <a:cubicBezTo>
                    <a:pt x="2349" y="753"/>
                    <a:pt x="-2061" y="8927"/>
                    <a:pt x="951" y="14090"/>
                  </a:cubicBezTo>
                  <a:cubicBezTo>
                    <a:pt x="4823" y="20651"/>
                    <a:pt x="16008" y="17424"/>
                    <a:pt x="18052" y="9250"/>
                  </a:cubicBezTo>
                  <a:cubicBezTo>
                    <a:pt x="19020" y="5378"/>
                    <a:pt x="17299" y="0"/>
                    <a:pt x="104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2" name="任意多边形: 形状 1581">
              <a:extLst>
                <a:ext uri="{FF2B5EF4-FFF2-40B4-BE49-F238E27FC236}">
                  <a16:creationId xmlns:a16="http://schemas.microsoft.com/office/drawing/2014/main" xmlns="" id="{9418ABF3-F89C-43BF-B414-8FF6F47AA170}"/>
                </a:ext>
              </a:extLst>
            </p:cNvPr>
            <p:cNvSpPr/>
            <p:nvPr/>
          </p:nvSpPr>
          <p:spPr>
            <a:xfrm>
              <a:off x="1317605" y="5208007"/>
              <a:ext cx="76255" cy="74789"/>
            </a:xfrm>
            <a:custGeom>
              <a:avLst/>
              <a:gdLst>
                <a:gd name="connsiteX0" fmla="*/ 17669 w 18046"/>
                <a:gd name="connsiteY0" fmla="*/ 9250 h 17699"/>
                <a:gd name="connsiteX1" fmla="*/ 10678 w 18046"/>
                <a:gd name="connsiteY1" fmla="*/ 0 h 17699"/>
                <a:gd name="connsiteX2" fmla="*/ 675 w 18046"/>
                <a:gd name="connsiteY2" fmla="*/ 14197 h 17699"/>
                <a:gd name="connsiteX3" fmla="*/ 17669 w 18046"/>
                <a:gd name="connsiteY3" fmla="*/ 9250 h 17699"/>
              </a:gdLst>
              <a:ahLst/>
              <a:cxnLst>
                <a:cxn ang="0">
                  <a:pos x="connsiteX0" y="connsiteY0"/>
                </a:cxn>
                <a:cxn ang="0">
                  <a:pos x="connsiteX1" y="connsiteY1"/>
                </a:cxn>
                <a:cxn ang="0">
                  <a:pos x="connsiteX2" y="connsiteY2"/>
                </a:cxn>
                <a:cxn ang="0">
                  <a:pos x="connsiteX3" y="connsiteY3"/>
                </a:cxn>
              </a:cxnLst>
              <a:rect l="l" t="t" r="r" b="b"/>
              <a:pathLst>
                <a:path w="18046" h="17699">
                  <a:moveTo>
                    <a:pt x="17669" y="9250"/>
                  </a:moveTo>
                  <a:cubicBezTo>
                    <a:pt x="18852" y="5378"/>
                    <a:pt x="17454" y="0"/>
                    <a:pt x="10678" y="0"/>
                  </a:cubicBezTo>
                  <a:cubicBezTo>
                    <a:pt x="2288" y="968"/>
                    <a:pt x="-1691" y="9572"/>
                    <a:pt x="675" y="14197"/>
                  </a:cubicBezTo>
                  <a:cubicBezTo>
                    <a:pt x="4117" y="20758"/>
                    <a:pt x="15195" y="17532"/>
                    <a:pt x="17669" y="925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3" name="任意多边形: 形状 1582">
              <a:extLst>
                <a:ext uri="{FF2B5EF4-FFF2-40B4-BE49-F238E27FC236}">
                  <a16:creationId xmlns:a16="http://schemas.microsoft.com/office/drawing/2014/main" xmlns="" id="{D3535618-109C-4234-A86E-18D4A26A6E97}"/>
                </a:ext>
              </a:extLst>
            </p:cNvPr>
            <p:cNvSpPr/>
            <p:nvPr/>
          </p:nvSpPr>
          <p:spPr>
            <a:xfrm>
              <a:off x="1601050" y="5189368"/>
              <a:ext cx="74823" cy="74776"/>
            </a:xfrm>
            <a:custGeom>
              <a:avLst/>
              <a:gdLst>
                <a:gd name="connsiteX0" fmla="*/ 17168 w 17707"/>
                <a:gd name="connsiteY0" fmla="*/ 9144 h 17696"/>
                <a:gd name="connsiteX1" fmla="*/ 11037 w 17707"/>
                <a:gd name="connsiteY1" fmla="*/ 2 h 17696"/>
                <a:gd name="connsiteX2" fmla="*/ 497 w 17707"/>
                <a:gd name="connsiteY2" fmla="*/ 14307 h 17696"/>
                <a:gd name="connsiteX3" fmla="*/ 17168 w 17707"/>
                <a:gd name="connsiteY3" fmla="*/ 9144 h 17696"/>
              </a:gdLst>
              <a:ahLst/>
              <a:cxnLst>
                <a:cxn ang="0">
                  <a:pos x="connsiteX0" y="connsiteY0"/>
                </a:cxn>
                <a:cxn ang="0">
                  <a:pos x="connsiteX1" y="connsiteY1"/>
                </a:cxn>
                <a:cxn ang="0">
                  <a:pos x="connsiteX2" y="connsiteY2"/>
                </a:cxn>
                <a:cxn ang="0">
                  <a:pos x="connsiteX3" y="connsiteY3"/>
                </a:cxn>
              </a:cxnLst>
              <a:rect l="l" t="t" r="r" b="b"/>
              <a:pathLst>
                <a:path w="17707" h="17696">
                  <a:moveTo>
                    <a:pt x="17168" y="9144"/>
                  </a:moveTo>
                  <a:cubicBezTo>
                    <a:pt x="18566" y="5272"/>
                    <a:pt x="17490" y="-106"/>
                    <a:pt x="11037" y="2"/>
                  </a:cubicBezTo>
                  <a:cubicBezTo>
                    <a:pt x="2863" y="970"/>
                    <a:pt x="-1547" y="9682"/>
                    <a:pt x="497" y="14307"/>
                  </a:cubicBezTo>
                  <a:cubicBezTo>
                    <a:pt x="3401" y="20760"/>
                    <a:pt x="14264" y="17426"/>
                    <a:pt x="17168" y="91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4" name="任意多边形: 形状 1583">
              <a:extLst>
                <a:ext uri="{FF2B5EF4-FFF2-40B4-BE49-F238E27FC236}">
                  <a16:creationId xmlns:a16="http://schemas.microsoft.com/office/drawing/2014/main" xmlns="" id="{AEC49E08-1E9D-4E62-B1FF-04DCC65DE51E}"/>
                </a:ext>
              </a:extLst>
            </p:cNvPr>
            <p:cNvSpPr/>
            <p:nvPr/>
          </p:nvSpPr>
          <p:spPr>
            <a:xfrm>
              <a:off x="1871793" y="5167078"/>
              <a:ext cx="70622" cy="74949"/>
            </a:xfrm>
            <a:custGeom>
              <a:avLst/>
              <a:gdLst>
                <a:gd name="connsiteX0" fmla="*/ 11068 w 16713"/>
                <a:gd name="connsiteY0" fmla="*/ 6 h 17737"/>
                <a:gd name="connsiteX1" fmla="*/ 528 w 16713"/>
                <a:gd name="connsiteY1" fmla="*/ 15064 h 17737"/>
                <a:gd name="connsiteX2" fmla="*/ 15908 w 16713"/>
                <a:gd name="connsiteY2" fmla="*/ 9148 h 17737"/>
                <a:gd name="connsiteX3" fmla="*/ 15908 w 16713"/>
                <a:gd name="connsiteY3" fmla="*/ 9148 h 17737"/>
                <a:gd name="connsiteX4" fmla="*/ 11068 w 16713"/>
                <a:gd name="connsiteY4" fmla="*/ 6 h 17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3" h="17737">
                  <a:moveTo>
                    <a:pt x="11068" y="6"/>
                  </a:moveTo>
                  <a:cubicBezTo>
                    <a:pt x="3539" y="1082"/>
                    <a:pt x="-1731" y="10224"/>
                    <a:pt x="528" y="15064"/>
                  </a:cubicBezTo>
                  <a:cubicBezTo>
                    <a:pt x="3216" y="20657"/>
                    <a:pt x="12896" y="16892"/>
                    <a:pt x="15908" y="9148"/>
                  </a:cubicBezTo>
                  <a:lnTo>
                    <a:pt x="15908" y="9148"/>
                  </a:lnTo>
                  <a:cubicBezTo>
                    <a:pt x="17521" y="5276"/>
                    <a:pt x="17091" y="-209"/>
                    <a:pt x="11068"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5" name="任意多边形: 形状 1584">
              <a:extLst>
                <a:ext uri="{FF2B5EF4-FFF2-40B4-BE49-F238E27FC236}">
                  <a16:creationId xmlns:a16="http://schemas.microsoft.com/office/drawing/2014/main" xmlns="" id="{14F9DFB4-E06A-416C-A9D7-92BD15B70B19}"/>
                </a:ext>
              </a:extLst>
            </p:cNvPr>
            <p:cNvSpPr/>
            <p:nvPr/>
          </p:nvSpPr>
          <p:spPr>
            <a:xfrm>
              <a:off x="2119003" y="5143444"/>
              <a:ext cx="65531" cy="75288"/>
            </a:xfrm>
            <a:custGeom>
              <a:avLst/>
              <a:gdLst>
                <a:gd name="connsiteX0" fmla="*/ 14517 w 15508"/>
                <a:gd name="connsiteY0" fmla="*/ 9149 h 17817"/>
                <a:gd name="connsiteX1" fmla="*/ 10860 w 15508"/>
                <a:gd name="connsiteY1" fmla="*/ 6 h 17817"/>
                <a:gd name="connsiteX2" fmla="*/ 319 w 15508"/>
                <a:gd name="connsiteY2" fmla="*/ 15172 h 17817"/>
                <a:gd name="connsiteX3" fmla="*/ 14517 w 15508"/>
                <a:gd name="connsiteY3" fmla="*/ 9149 h 17817"/>
              </a:gdLst>
              <a:ahLst/>
              <a:cxnLst>
                <a:cxn ang="0">
                  <a:pos x="connsiteX0" y="connsiteY0"/>
                </a:cxn>
                <a:cxn ang="0">
                  <a:pos x="connsiteX1" y="connsiteY1"/>
                </a:cxn>
                <a:cxn ang="0">
                  <a:pos x="connsiteX2" y="connsiteY2"/>
                </a:cxn>
                <a:cxn ang="0">
                  <a:pos x="connsiteX3" y="connsiteY3"/>
                </a:cxn>
              </a:cxnLst>
              <a:rect l="l" t="t" r="r" b="b"/>
              <a:pathLst>
                <a:path w="15508" h="17817">
                  <a:moveTo>
                    <a:pt x="14517" y="9149"/>
                  </a:moveTo>
                  <a:cubicBezTo>
                    <a:pt x="16237" y="5169"/>
                    <a:pt x="16130" y="-209"/>
                    <a:pt x="10860" y="6"/>
                  </a:cubicBezTo>
                  <a:cubicBezTo>
                    <a:pt x="4084" y="1082"/>
                    <a:pt x="-1402" y="10332"/>
                    <a:pt x="319" y="15172"/>
                  </a:cubicBezTo>
                  <a:cubicBezTo>
                    <a:pt x="2255" y="20764"/>
                    <a:pt x="11182" y="16892"/>
                    <a:pt x="14517" y="91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6" name="任意多边形: 形状 1585">
              <a:extLst>
                <a:ext uri="{FF2B5EF4-FFF2-40B4-BE49-F238E27FC236}">
                  <a16:creationId xmlns:a16="http://schemas.microsoft.com/office/drawing/2014/main" xmlns="" id="{9F75322D-D615-4F92-BB32-7E09C453C577}"/>
                </a:ext>
              </a:extLst>
            </p:cNvPr>
            <p:cNvSpPr/>
            <p:nvPr/>
          </p:nvSpPr>
          <p:spPr>
            <a:xfrm>
              <a:off x="2339922" y="5117537"/>
              <a:ext cx="61246" cy="75934"/>
            </a:xfrm>
            <a:custGeom>
              <a:avLst/>
              <a:gdLst>
                <a:gd name="connsiteX0" fmla="*/ 311 w 14494"/>
                <a:gd name="connsiteY0" fmla="*/ 15925 h 17970"/>
                <a:gd name="connsiteX1" fmla="*/ 13218 w 14494"/>
                <a:gd name="connsiteY1" fmla="*/ 9149 h 17970"/>
                <a:gd name="connsiteX2" fmla="*/ 10636 w 14494"/>
                <a:gd name="connsiteY2" fmla="*/ 6 h 17970"/>
                <a:gd name="connsiteX3" fmla="*/ 311 w 14494"/>
                <a:gd name="connsiteY3" fmla="*/ 15925 h 17970"/>
              </a:gdLst>
              <a:ahLst/>
              <a:cxnLst>
                <a:cxn ang="0">
                  <a:pos x="connsiteX0" y="connsiteY0"/>
                </a:cxn>
                <a:cxn ang="0">
                  <a:pos x="connsiteX1" y="connsiteY1"/>
                </a:cxn>
                <a:cxn ang="0">
                  <a:pos x="connsiteX2" y="connsiteY2"/>
                </a:cxn>
                <a:cxn ang="0">
                  <a:pos x="connsiteX3" y="connsiteY3"/>
                </a:cxn>
              </a:cxnLst>
              <a:rect l="l" t="t" r="r" b="b"/>
              <a:pathLst>
                <a:path w="14494" h="17970">
                  <a:moveTo>
                    <a:pt x="311" y="15925"/>
                  </a:moveTo>
                  <a:cubicBezTo>
                    <a:pt x="2032" y="20657"/>
                    <a:pt x="9776" y="16677"/>
                    <a:pt x="13218" y="9149"/>
                  </a:cubicBezTo>
                  <a:cubicBezTo>
                    <a:pt x="15046" y="5169"/>
                    <a:pt x="15476" y="-209"/>
                    <a:pt x="10636" y="6"/>
                  </a:cubicBezTo>
                  <a:cubicBezTo>
                    <a:pt x="4290" y="1297"/>
                    <a:pt x="-1410" y="11300"/>
                    <a:pt x="311" y="159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7" name="任意多边形: 形状 1586">
              <a:extLst>
                <a:ext uri="{FF2B5EF4-FFF2-40B4-BE49-F238E27FC236}">
                  <a16:creationId xmlns:a16="http://schemas.microsoft.com/office/drawing/2014/main" xmlns="" id="{8AE485FE-06B7-4118-B919-607B1271A5C7}"/>
                </a:ext>
              </a:extLst>
            </p:cNvPr>
            <p:cNvSpPr/>
            <p:nvPr/>
          </p:nvSpPr>
          <p:spPr>
            <a:xfrm>
              <a:off x="2535073" y="5091148"/>
              <a:ext cx="56598" cy="76099"/>
            </a:xfrm>
            <a:custGeom>
              <a:avLst/>
              <a:gdLst>
                <a:gd name="connsiteX0" fmla="*/ 11778 w 13394"/>
                <a:gd name="connsiteY0" fmla="*/ 9156 h 18009"/>
                <a:gd name="connsiteX1" fmla="*/ 11778 w 13394"/>
                <a:gd name="connsiteY1" fmla="*/ 9156 h 18009"/>
                <a:gd name="connsiteX2" fmla="*/ 10487 w 13394"/>
                <a:gd name="connsiteY2" fmla="*/ 14 h 18009"/>
                <a:gd name="connsiteX3" fmla="*/ 269 w 13394"/>
                <a:gd name="connsiteY3" fmla="*/ 16470 h 18009"/>
                <a:gd name="connsiteX4" fmla="*/ 11778 w 13394"/>
                <a:gd name="connsiteY4" fmla="*/ 9156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4" h="18009">
                  <a:moveTo>
                    <a:pt x="11778" y="9156"/>
                  </a:moveTo>
                  <a:lnTo>
                    <a:pt x="11778" y="9156"/>
                  </a:lnTo>
                  <a:cubicBezTo>
                    <a:pt x="13714" y="5176"/>
                    <a:pt x="14574" y="-309"/>
                    <a:pt x="10487" y="14"/>
                  </a:cubicBezTo>
                  <a:cubicBezTo>
                    <a:pt x="4572" y="1304"/>
                    <a:pt x="-1344" y="12060"/>
                    <a:pt x="269" y="16470"/>
                  </a:cubicBezTo>
                  <a:cubicBezTo>
                    <a:pt x="1775" y="20449"/>
                    <a:pt x="8336" y="16254"/>
                    <a:pt x="11778" y="91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8" name="任意多边形: 形状 1587">
              <a:extLst>
                <a:ext uri="{FF2B5EF4-FFF2-40B4-BE49-F238E27FC236}">
                  <a16:creationId xmlns:a16="http://schemas.microsoft.com/office/drawing/2014/main" xmlns="" id="{C38DBB08-4E93-4934-9522-1F3ABBB00451}"/>
                </a:ext>
              </a:extLst>
            </p:cNvPr>
            <p:cNvSpPr/>
            <p:nvPr/>
          </p:nvSpPr>
          <p:spPr>
            <a:xfrm>
              <a:off x="2702952" y="5063424"/>
              <a:ext cx="52444" cy="76483"/>
            </a:xfrm>
            <a:custGeom>
              <a:avLst/>
              <a:gdLst>
                <a:gd name="connsiteX0" fmla="*/ 228 w 12411"/>
                <a:gd name="connsiteY0" fmla="*/ 17007 h 18100"/>
                <a:gd name="connsiteX1" fmla="*/ 10446 w 12411"/>
                <a:gd name="connsiteY1" fmla="*/ 9156 h 18100"/>
                <a:gd name="connsiteX2" fmla="*/ 10231 w 12411"/>
                <a:gd name="connsiteY2" fmla="*/ 14 h 18100"/>
                <a:gd name="connsiteX3" fmla="*/ 228 w 12411"/>
                <a:gd name="connsiteY3" fmla="*/ 17007 h 18100"/>
              </a:gdLst>
              <a:ahLst/>
              <a:cxnLst>
                <a:cxn ang="0">
                  <a:pos x="connsiteX0" y="connsiteY0"/>
                </a:cxn>
                <a:cxn ang="0">
                  <a:pos x="connsiteX1" y="connsiteY1"/>
                </a:cxn>
                <a:cxn ang="0">
                  <a:pos x="connsiteX2" y="connsiteY2"/>
                </a:cxn>
                <a:cxn ang="0">
                  <a:pos x="connsiteX3" y="connsiteY3"/>
                </a:cxn>
              </a:cxnLst>
              <a:rect l="l" t="t" r="r" b="b"/>
              <a:pathLst>
                <a:path w="12411" h="18100">
                  <a:moveTo>
                    <a:pt x="228" y="17007"/>
                  </a:moveTo>
                  <a:cubicBezTo>
                    <a:pt x="1519" y="20234"/>
                    <a:pt x="7004" y="15932"/>
                    <a:pt x="10446" y="9156"/>
                  </a:cubicBezTo>
                  <a:cubicBezTo>
                    <a:pt x="12490" y="5176"/>
                    <a:pt x="13673" y="-309"/>
                    <a:pt x="10231" y="14"/>
                  </a:cubicBezTo>
                  <a:cubicBezTo>
                    <a:pt x="4961" y="1412"/>
                    <a:pt x="-1277" y="13135"/>
                    <a:pt x="228" y="170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9" name="任意多边形: 形状 1588">
              <a:extLst>
                <a:ext uri="{FF2B5EF4-FFF2-40B4-BE49-F238E27FC236}">
                  <a16:creationId xmlns:a16="http://schemas.microsoft.com/office/drawing/2014/main" xmlns="" id="{C65228ED-6C00-4FFC-A91A-19D206A6083E}"/>
                </a:ext>
              </a:extLst>
            </p:cNvPr>
            <p:cNvSpPr/>
            <p:nvPr/>
          </p:nvSpPr>
          <p:spPr>
            <a:xfrm>
              <a:off x="2843656" y="5034335"/>
              <a:ext cx="48831" cy="77130"/>
            </a:xfrm>
            <a:custGeom>
              <a:avLst/>
              <a:gdLst>
                <a:gd name="connsiteX0" fmla="*/ 10060 w 11556"/>
                <a:gd name="connsiteY0" fmla="*/ 14 h 18253"/>
                <a:gd name="connsiteX1" fmla="*/ 165 w 11556"/>
                <a:gd name="connsiteY1" fmla="*/ 17545 h 18253"/>
                <a:gd name="connsiteX2" fmla="*/ 9200 w 11556"/>
                <a:gd name="connsiteY2" fmla="*/ 9263 h 18253"/>
                <a:gd name="connsiteX3" fmla="*/ 10060 w 11556"/>
                <a:gd name="connsiteY3" fmla="*/ 14 h 18253"/>
              </a:gdLst>
              <a:ahLst/>
              <a:cxnLst>
                <a:cxn ang="0">
                  <a:pos x="connsiteX0" y="connsiteY0"/>
                </a:cxn>
                <a:cxn ang="0">
                  <a:pos x="connsiteX1" y="connsiteY1"/>
                </a:cxn>
                <a:cxn ang="0">
                  <a:pos x="connsiteX2" y="connsiteY2"/>
                </a:cxn>
                <a:cxn ang="0">
                  <a:pos x="connsiteX3" y="connsiteY3"/>
                </a:cxn>
              </a:cxnLst>
              <a:rect l="l" t="t" r="r" b="b"/>
              <a:pathLst>
                <a:path w="11556" h="18253">
                  <a:moveTo>
                    <a:pt x="10060" y="14"/>
                  </a:moveTo>
                  <a:cubicBezTo>
                    <a:pt x="5435" y="1519"/>
                    <a:pt x="-1126" y="14211"/>
                    <a:pt x="165" y="17545"/>
                  </a:cubicBezTo>
                  <a:cubicBezTo>
                    <a:pt x="1133" y="20019"/>
                    <a:pt x="5865" y="15717"/>
                    <a:pt x="9200" y="9263"/>
                  </a:cubicBezTo>
                  <a:cubicBezTo>
                    <a:pt x="11243" y="5176"/>
                    <a:pt x="12857" y="-309"/>
                    <a:pt x="10060"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0" name="任意多边形: 形状 1589">
              <a:extLst>
                <a:ext uri="{FF2B5EF4-FFF2-40B4-BE49-F238E27FC236}">
                  <a16:creationId xmlns:a16="http://schemas.microsoft.com/office/drawing/2014/main" xmlns="" id="{F2B3035A-3D01-41B7-ABA1-E8EA5D410068}"/>
                </a:ext>
              </a:extLst>
            </p:cNvPr>
            <p:cNvSpPr/>
            <p:nvPr/>
          </p:nvSpPr>
          <p:spPr>
            <a:xfrm>
              <a:off x="2955765" y="5004798"/>
              <a:ext cx="45607" cy="77261"/>
            </a:xfrm>
            <a:custGeom>
              <a:avLst/>
              <a:gdLst>
                <a:gd name="connsiteX0" fmla="*/ 9880 w 10793"/>
                <a:gd name="connsiteY0" fmla="*/ 13 h 18284"/>
                <a:gd name="connsiteX1" fmla="*/ 92 w 10793"/>
                <a:gd name="connsiteY1" fmla="*/ 17868 h 18284"/>
                <a:gd name="connsiteX2" fmla="*/ 7836 w 10793"/>
                <a:gd name="connsiteY2" fmla="*/ 9156 h 18284"/>
                <a:gd name="connsiteX3" fmla="*/ 9880 w 10793"/>
                <a:gd name="connsiteY3" fmla="*/ 13 h 18284"/>
              </a:gdLst>
              <a:ahLst/>
              <a:cxnLst>
                <a:cxn ang="0">
                  <a:pos x="connsiteX0" y="connsiteY0"/>
                </a:cxn>
                <a:cxn ang="0">
                  <a:pos x="connsiteX1" y="connsiteY1"/>
                </a:cxn>
                <a:cxn ang="0">
                  <a:pos x="connsiteX2" y="connsiteY2"/>
                </a:cxn>
                <a:cxn ang="0">
                  <a:pos x="connsiteX3" y="connsiteY3"/>
                </a:cxn>
              </a:cxnLst>
              <a:rect l="l" t="t" r="r" b="b"/>
              <a:pathLst>
                <a:path w="10793" h="18284">
                  <a:moveTo>
                    <a:pt x="9880" y="13"/>
                  </a:moveTo>
                  <a:cubicBezTo>
                    <a:pt x="6008" y="1627"/>
                    <a:pt x="-876" y="15394"/>
                    <a:pt x="92" y="17868"/>
                  </a:cubicBezTo>
                  <a:cubicBezTo>
                    <a:pt x="738" y="19696"/>
                    <a:pt x="4717" y="15286"/>
                    <a:pt x="7836" y="9156"/>
                  </a:cubicBezTo>
                  <a:cubicBezTo>
                    <a:pt x="9987" y="5284"/>
                    <a:pt x="12031" y="-309"/>
                    <a:pt x="9880"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1" name="任意多边形: 形状 1590">
              <a:extLst>
                <a:ext uri="{FF2B5EF4-FFF2-40B4-BE49-F238E27FC236}">
                  <a16:creationId xmlns:a16="http://schemas.microsoft.com/office/drawing/2014/main" xmlns="" id="{21F588A3-9CC2-4A27-A3D3-B46249A412D2}"/>
                </a:ext>
              </a:extLst>
            </p:cNvPr>
            <p:cNvSpPr/>
            <p:nvPr/>
          </p:nvSpPr>
          <p:spPr>
            <a:xfrm>
              <a:off x="3039158" y="4975709"/>
              <a:ext cx="42898" cy="77565"/>
            </a:xfrm>
            <a:custGeom>
              <a:avLst/>
              <a:gdLst>
                <a:gd name="connsiteX0" fmla="*/ 40 w 10152"/>
                <a:gd name="connsiteY0" fmla="*/ 18190 h 18356"/>
                <a:gd name="connsiteX1" fmla="*/ 6709 w 10152"/>
                <a:gd name="connsiteY1" fmla="*/ 9263 h 18356"/>
                <a:gd name="connsiteX2" fmla="*/ 9720 w 10152"/>
                <a:gd name="connsiteY2" fmla="*/ 14 h 18356"/>
                <a:gd name="connsiteX3" fmla="*/ 40 w 10152"/>
                <a:gd name="connsiteY3" fmla="*/ 18190 h 18356"/>
              </a:gdLst>
              <a:ahLst/>
              <a:cxnLst>
                <a:cxn ang="0">
                  <a:pos x="connsiteX0" y="connsiteY0"/>
                </a:cxn>
                <a:cxn ang="0">
                  <a:pos x="connsiteX1" y="connsiteY1"/>
                </a:cxn>
                <a:cxn ang="0">
                  <a:pos x="connsiteX2" y="connsiteY2"/>
                </a:cxn>
                <a:cxn ang="0">
                  <a:pos x="connsiteX3" y="connsiteY3"/>
                </a:cxn>
              </a:cxnLst>
              <a:rect l="l" t="t" r="r" b="b"/>
              <a:pathLst>
                <a:path w="10152" h="18356">
                  <a:moveTo>
                    <a:pt x="40" y="18190"/>
                  </a:moveTo>
                  <a:cubicBezTo>
                    <a:pt x="470" y="19266"/>
                    <a:pt x="3697" y="14964"/>
                    <a:pt x="6709" y="9263"/>
                  </a:cubicBezTo>
                  <a:cubicBezTo>
                    <a:pt x="8860" y="5176"/>
                    <a:pt x="11118" y="-309"/>
                    <a:pt x="9720" y="14"/>
                  </a:cubicBezTo>
                  <a:cubicBezTo>
                    <a:pt x="6709" y="1734"/>
                    <a:pt x="-605" y="16470"/>
                    <a:pt x="40" y="1819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2" name="任意多边形: 形状 1591">
              <a:extLst>
                <a:ext uri="{FF2B5EF4-FFF2-40B4-BE49-F238E27FC236}">
                  <a16:creationId xmlns:a16="http://schemas.microsoft.com/office/drawing/2014/main" xmlns="" id="{22C10864-04AA-4B89-A0AF-1927A2E02A6E}"/>
                </a:ext>
              </a:extLst>
            </p:cNvPr>
            <p:cNvSpPr/>
            <p:nvPr/>
          </p:nvSpPr>
          <p:spPr>
            <a:xfrm>
              <a:off x="3093372" y="4945771"/>
              <a:ext cx="40524" cy="78169"/>
            </a:xfrm>
            <a:custGeom>
              <a:avLst/>
              <a:gdLst>
                <a:gd name="connsiteX0" fmla="*/ 9 w 9590"/>
                <a:gd name="connsiteY0" fmla="*/ 18500 h 18499"/>
                <a:gd name="connsiteX1" fmla="*/ 5494 w 9590"/>
                <a:gd name="connsiteY1" fmla="*/ 9357 h 18499"/>
                <a:gd name="connsiteX2" fmla="*/ 9582 w 9590"/>
                <a:gd name="connsiteY2" fmla="*/ 0 h 18499"/>
                <a:gd name="connsiteX3" fmla="*/ 9474 w 9590"/>
                <a:gd name="connsiteY3" fmla="*/ 0 h 18499"/>
                <a:gd name="connsiteX4" fmla="*/ 9 w 9590"/>
                <a:gd name="connsiteY4" fmla="*/ 18500 h 1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18499">
                  <a:moveTo>
                    <a:pt x="9" y="18500"/>
                  </a:moveTo>
                  <a:cubicBezTo>
                    <a:pt x="654" y="18177"/>
                    <a:pt x="3774" y="12692"/>
                    <a:pt x="5494" y="9357"/>
                  </a:cubicBezTo>
                  <a:cubicBezTo>
                    <a:pt x="5925" y="8497"/>
                    <a:pt x="9797" y="968"/>
                    <a:pt x="9582" y="0"/>
                  </a:cubicBezTo>
                  <a:cubicBezTo>
                    <a:pt x="9582" y="0"/>
                    <a:pt x="9474" y="0"/>
                    <a:pt x="9474" y="0"/>
                  </a:cubicBezTo>
                  <a:cubicBezTo>
                    <a:pt x="8076" y="1398"/>
                    <a:pt x="-314" y="17101"/>
                    <a:pt x="9" y="185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3" name="任意多边形: 形状 1607">
              <a:extLst>
                <a:ext uri="{FF2B5EF4-FFF2-40B4-BE49-F238E27FC236}">
                  <a16:creationId xmlns:a16="http://schemas.microsoft.com/office/drawing/2014/main" xmlns="" id="{8147573B-E026-4A93-AC45-1E3A2E5C8849}"/>
                </a:ext>
              </a:extLst>
            </p:cNvPr>
            <p:cNvSpPr/>
            <p:nvPr/>
          </p:nvSpPr>
          <p:spPr>
            <a:xfrm>
              <a:off x="300325" y="5388893"/>
              <a:ext cx="75904" cy="71159"/>
            </a:xfrm>
            <a:custGeom>
              <a:avLst/>
              <a:gdLst>
                <a:gd name="connsiteX0" fmla="*/ 8989 w 17963"/>
                <a:gd name="connsiteY0" fmla="*/ 0 h 16840"/>
                <a:gd name="connsiteX1" fmla="*/ 1568 w 17963"/>
                <a:gd name="connsiteY1" fmla="*/ 13337 h 16840"/>
                <a:gd name="connsiteX2" fmla="*/ 17916 w 17963"/>
                <a:gd name="connsiteY2" fmla="*/ 9142 h 16840"/>
                <a:gd name="connsiteX3" fmla="*/ 8989 w 17963"/>
                <a:gd name="connsiteY3" fmla="*/ 0 h 16840"/>
              </a:gdLst>
              <a:ahLst/>
              <a:cxnLst>
                <a:cxn ang="0">
                  <a:pos x="connsiteX0" y="connsiteY0"/>
                </a:cxn>
                <a:cxn ang="0">
                  <a:pos x="connsiteX1" y="connsiteY1"/>
                </a:cxn>
                <a:cxn ang="0">
                  <a:pos x="connsiteX2" y="connsiteY2"/>
                </a:cxn>
                <a:cxn ang="0">
                  <a:pos x="connsiteX3" y="connsiteY3"/>
                </a:cxn>
              </a:cxnLst>
              <a:rect l="l" t="t" r="r" b="b"/>
              <a:pathLst>
                <a:path w="17963" h="16840">
                  <a:moveTo>
                    <a:pt x="8989" y="0"/>
                  </a:moveTo>
                  <a:cubicBezTo>
                    <a:pt x="1030" y="538"/>
                    <a:pt x="-2197" y="8282"/>
                    <a:pt x="1568" y="13337"/>
                  </a:cubicBezTo>
                  <a:cubicBezTo>
                    <a:pt x="6300" y="19683"/>
                    <a:pt x="16948" y="16886"/>
                    <a:pt x="17916" y="9142"/>
                  </a:cubicBezTo>
                  <a:cubicBezTo>
                    <a:pt x="18346" y="5378"/>
                    <a:pt x="15872" y="108"/>
                    <a:pt x="89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4" name="任意多边形: 形状 1608">
              <a:extLst>
                <a:ext uri="{FF2B5EF4-FFF2-40B4-BE49-F238E27FC236}">
                  <a16:creationId xmlns:a16="http://schemas.microsoft.com/office/drawing/2014/main" xmlns="" id="{D1BE9BB2-DE35-4F8A-886E-A16561026B17}"/>
                </a:ext>
              </a:extLst>
            </p:cNvPr>
            <p:cNvSpPr/>
            <p:nvPr/>
          </p:nvSpPr>
          <p:spPr>
            <a:xfrm>
              <a:off x="591047" y="5380712"/>
              <a:ext cx="75423" cy="71134"/>
            </a:xfrm>
            <a:custGeom>
              <a:avLst/>
              <a:gdLst>
                <a:gd name="connsiteX0" fmla="*/ 17737 w 17849"/>
                <a:gd name="connsiteY0" fmla="*/ 9035 h 16834"/>
                <a:gd name="connsiteX1" fmla="*/ 9455 w 17849"/>
                <a:gd name="connsiteY1" fmla="*/ 0 h 16834"/>
                <a:gd name="connsiteX2" fmla="*/ 1173 w 17849"/>
                <a:gd name="connsiteY2" fmla="*/ 13337 h 16834"/>
                <a:gd name="connsiteX3" fmla="*/ 17737 w 17849"/>
                <a:gd name="connsiteY3" fmla="*/ 9035 h 16834"/>
              </a:gdLst>
              <a:ahLst/>
              <a:cxnLst>
                <a:cxn ang="0">
                  <a:pos x="connsiteX0" y="connsiteY0"/>
                </a:cxn>
                <a:cxn ang="0">
                  <a:pos x="connsiteX1" y="connsiteY1"/>
                </a:cxn>
                <a:cxn ang="0">
                  <a:pos x="connsiteX2" y="connsiteY2"/>
                </a:cxn>
                <a:cxn ang="0">
                  <a:pos x="connsiteX3" y="connsiteY3"/>
                </a:cxn>
              </a:cxnLst>
              <a:rect l="l" t="t" r="r" b="b"/>
              <a:pathLst>
                <a:path w="17849" h="16834">
                  <a:moveTo>
                    <a:pt x="17737" y="9035"/>
                  </a:moveTo>
                  <a:cubicBezTo>
                    <a:pt x="18382" y="5378"/>
                    <a:pt x="16338" y="108"/>
                    <a:pt x="9455" y="0"/>
                  </a:cubicBezTo>
                  <a:cubicBezTo>
                    <a:pt x="958" y="645"/>
                    <a:pt x="-1839" y="8820"/>
                    <a:pt x="1173" y="13337"/>
                  </a:cubicBezTo>
                  <a:cubicBezTo>
                    <a:pt x="5368" y="19683"/>
                    <a:pt x="16231" y="16886"/>
                    <a:pt x="17737"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5" name="任意多边形: 形状 1609">
              <a:extLst>
                <a:ext uri="{FF2B5EF4-FFF2-40B4-BE49-F238E27FC236}">
                  <a16:creationId xmlns:a16="http://schemas.microsoft.com/office/drawing/2014/main" xmlns="" id="{AF654481-592A-4B78-8EDD-C6FFA5670EA3}"/>
                </a:ext>
              </a:extLst>
            </p:cNvPr>
            <p:cNvSpPr/>
            <p:nvPr/>
          </p:nvSpPr>
          <p:spPr>
            <a:xfrm>
              <a:off x="879203" y="5369349"/>
              <a:ext cx="75499" cy="71303"/>
            </a:xfrm>
            <a:custGeom>
              <a:avLst/>
              <a:gdLst>
                <a:gd name="connsiteX0" fmla="*/ 17626 w 17867"/>
                <a:gd name="connsiteY0" fmla="*/ 8927 h 16874"/>
                <a:gd name="connsiteX1" fmla="*/ 9990 w 17867"/>
                <a:gd name="connsiteY1" fmla="*/ 0 h 16874"/>
                <a:gd name="connsiteX2" fmla="*/ 955 w 17867"/>
                <a:gd name="connsiteY2" fmla="*/ 13444 h 16874"/>
                <a:gd name="connsiteX3" fmla="*/ 17626 w 17867"/>
                <a:gd name="connsiteY3" fmla="*/ 8927 h 16874"/>
              </a:gdLst>
              <a:ahLst/>
              <a:cxnLst>
                <a:cxn ang="0">
                  <a:pos x="connsiteX0" y="connsiteY0"/>
                </a:cxn>
                <a:cxn ang="0">
                  <a:pos x="connsiteX1" y="connsiteY1"/>
                </a:cxn>
                <a:cxn ang="0">
                  <a:pos x="connsiteX2" y="connsiteY2"/>
                </a:cxn>
                <a:cxn ang="0">
                  <a:pos x="connsiteX3" y="connsiteY3"/>
                </a:cxn>
              </a:cxnLst>
              <a:rect l="l" t="t" r="r" b="b"/>
              <a:pathLst>
                <a:path w="17867" h="16874">
                  <a:moveTo>
                    <a:pt x="17626" y="8927"/>
                  </a:moveTo>
                  <a:cubicBezTo>
                    <a:pt x="18594" y="5270"/>
                    <a:pt x="16766" y="0"/>
                    <a:pt x="9990" y="0"/>
                  </a:cubicBezTo>
                  <a:cubicBezTo>
                    <a:pt x="1601" y="753"/>
                    <a:pt x="-1841" y="9035"/>
                    <a:pt x="955" y="13444"/>
                  </a:cubicBezTo>
                  <a:cubicBezTo>
                    <a:pt x="4720" y="19790"/>
                    <a:pt x="15690" y="16779"/>
                    <a:pt x="17626" y="89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6" name="任意多边形: 形状 1610">
              <a:extLst>
                <a:ext uri="{FF2B5EF4-FFF2-40B4-BE49-F238E27FC236}">
                  <a16:creationId xmlns:a16="http://schemas.microsoft.com/office/drawing/2014/main" xmlns="" id="{46BBD783-C76F-4678-89F9-5B64E23B9C3D}"/>
                </a:ext>
              </a:extLst>
            </p:cNvPr>
            <p:cNvSpPr/>
            <p:nvPr/>
          </p:nvSpPr>
          <p:spPr>
            <a:xfrm>
              <a:off x="1164393" y="5354809"/>
              <a:ext cx="74493" cy="71848"/>
            </a:xfrm>
            <a:custGeom>
              <a:avLst/>
              <a:gdLst>
                <a:gd name="connsiteX0" fmla="*/ 17250 w 17629"/>
                <a:gd name="connsiteY0" fmla="*/ 8927 h 17003"/>
                <a:gd name="connsiteX1" fmla="*/ 10474 w 17629"/>
                <a:gd name="connsiteY1" fmla="*/ 0 h 17003"/>
                <a:gd name="connsiteX2" fmla="*/ 686 w 17629"/>
                <a:gd name="connsiteY2" fmla="*/ 13660 h 17003"/>
                <a:gd name="connsiteX3" fmla="*/ 17250 w 17629"/>
                <a:gd name="connsiteY3" fmla="*/ 8927 h 17003"/>
              </a:gdLst>
              <a:ahLst/>
              <a:cxnLst>
                <a:cxn ang="0">
                  <a:pos x="connsiteX0" y="connsiteY0"/>
                </a:cxn>
                <a:cxn ang="0">
                  <a:pos x="connsiteX1" y="connsiteY1"/>
                </a:cxn>
                <a:cxn ang="0">
                  <a:pos x="connsiteX2" y="connsiteY2"/>
                </a:cxn>
                <a:cxn ang="0">
                  <a:pos x="connsiteX3" y="connsiteY3"/>
                </a:cxn>
              </a:cxnLst>
              <a:rect l="l" t="t" r="r" b="b"/>
              <a:pathLst>
                <a:path w="17629" h="17003">
                  <a:moveTo>
                    <a:pt x="17250" y="8927"/>
                  </a:moveTo>
                  <a:cubicBezTo>
                    <a:pt x="18433" y="5163"/>
                    <a:pt x="17035" y="0"/>
                    <a:pt x="10474" y="0"/>
                  </a:cubicBezTo>
                  <a:cubicBezTo>
                    <a:pt x="2192" y="860"/>
                    <a:pt x="-1680" y="9142"/>
                    <a:pt x="686" y="13660"/>
                  </a:cubicBezTo>
                  <a:cubicBezTo>
                    <a:pt x="3913" y="19898"/>
                    <a:pt x="14776" y="16886"/>
                    <a:pt x="17250" y="89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7" name="任意多边形: 形状 1611">
              <a:extLst>
                <a:ext uri="{FF2B5EF4-FFF2-40B4-BE49-F238E27FC236}">
                  <a16:creationId xmlns:a16="http://schemas.microsoft.com/office/drawing/2014/main" xmlns="" id="{0081E428-7947-4DA0-A346-5FA9F0E51E45}"/>
                </a:ext>
              </a:extLst>
            </p:cNvPr>
            <p:cNvSpPr/>
            <p:nvPr/>
          </p:nvSpPr>
          <p:spPr>
            <a:xfrm>
              <a:off x="1443038" y="5337987"/>
              <a:ext cx="73830" cy="71831"/>
            </a:xfrm>
            <a:custGeom>
              <a:avLst/>
              <a:gdLst>
                <a:gd name="connsiteX0" fmla="*/ 16916 w 17472"/>
                <a:gd name="connsiteY0" fmla="*/ 8821 h 16999"/>
                <a:gd name="connsiteX1" fmla="*/ 10893 w 17472"/>
                <a:gd name="connsiteY1" fmla="*/ 2 h 16999"/>
                <a:gd name="connsiteX2" fmla="*/ 460 w 17472"/>
                <a:gd name="connsiteY2" fmla="*/ 13769 h 16999"/>
                <a:gd name="connsiteX3" fmla="*/ 16916 w 17472"/>
                <a:gd name="connsiteY3" fmla="*/ 8821 h 16999"/>
              </a:gdLst>
              <a:ahLst/>
              <a:cxnLst>
                <a:cxn ang="0">
                  <a:pos x="connsiteX0" y="connsiteY0"/>
                </a:cxn>
                <a:cxn ang="0">
                  <a:pos x="connsiteX1" y="connsiteY1"/>
                </a:cxn>
                <a:cxn ang="0">
                  <a:pos x="connsiteX2" y="connsiteY2"/>
                </a:cxn>
                <a:cxn ang="0">
                  <a:pos x="connsiteX3" y="connsiteY3"/>
                </a:cxn>
              </a:cxnLst>
              <a:rect l="l" t="t" r="r" b="b"/>
              <a:pathLst>
                <a:path w="17472" h="16999">
                  <a:moveTo>
                    <a:pt x="16916" y="8821"/>
                  </a:moveTo>
                  <a:cubicBezTo>
                    <a:pt x="18315" y="5057"/>
                    <a:pt x="17347" y="-106"/>
                    <a:pt x="10893" y="2"/>
                  </a:cubicBezTo>
                  <a:cubicBezTo>
                    <a:pt x="2826" y="970"/>
                    <a:pt x="-1476" y="9251"/>
                    <a:pt x="460" y="13769"/>
                  </a:cubicBezTo>
                  <a:cubicBezTo>
                    <a:pt x="3257" y="19899"/>
                    <a:pt x="14012" y="16780"/>
                    <a:pt x="16916" y="88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8" name="任意多边形: 形状 1612">
              <a:extLst>
                <a:ext uri="{FF2B5EF4-FFF2-40B4-BE49-F238E27FC236}">
                  <a16:creationId xmlns:a16="http://schemas.microsoft.com/office/drawing/2014/main" xmlns="" id="{26FFB09A-9B9B-4B9D-ABFB-659FC8488F15}"/>
                </a:ext>
              </a:extLst>
            </p:cNvPr>
            <p:cNvSpPr/>
            <p:nvPr/>
          </p:nvSpPr>
          <p:spPr>
            <a:xfrm>
              <a:off x="1712847" y="5317514"/>
              <a:ext cx="71818" cy="72372"/>
            </a:xfrm>
            <a:custGeom>
              <a:avLst/>
              <a:gdLst>
                <a:gd name="connsiteX0" fmla="*/ 16201 w 16996"/>
                <a:gd name="connsiteY0" fmla="*/ 8826 h 17127"/>
                <a:gd name="connsiteX1" fmla="*/ 11146 w 16996"/>
                <a:gd name="connsiteY1" fmla="*/ 6 h 17127"/>
                <a:gd name="connsiteX2" fmla="*/ 283 w 16996"/>
                <a:gd name="connsiteY2" fmla="*/ 13881 h 17127"/>
                <a:gd name="connsiteX3" fmla="*/ 16201 w 16996"/>
                <a:gd name="connsiteY3" fmla="*/ 8826 h 17127"/>
              </a:gdLst>
              <a:ahLst/>
              <a:cxnLst>
                <a:cxn ang="0">
                  <a:pos x="connsiteX0" y="connsiteY0"/>
                </a:cxn>
                <a:cxn ang="0">
                  <a:pos x="connsiteX1" y="connsiteY1"/>
                </a:cxn>
                <a:cxn ang="0">
                  <a:pos x="connsiteX2" y="connsiteY2"/>
                </a:cxn>
                <a:cxn ang="0">
                  <a:pos x="connsiteX3" y="connsiteY3"/>
                </a:cxn>
              </a:cxnLst>
              <a:rect l="l" t="t" r="r" b="b"/>
              <a:pathLst>
                <a:path w="16996" h="17127">
                  <a:moveTo>
                    <a:pt x="16201" y="8826"/>
                  </a:moveTo>
                  <a:cubicBezTo>
                    <a:pt x="17707" y="5276"/>
                    <a:pt x="17600" y="-209"/>
                    <a:pt x="11146" y="6"/>
                  </a:cubicBezTo>
                  <a:cubicBezTo>
                    <a:pt x="3402" y="1082"/>
                    <a:pt x="-1223" y="9364"/>
                    <a:pt x="283" y="13881"/>
                  </a:cubicBezTo>
                  <a:cubicBezTo>
                    <a:pt x="2434" y="20119"/>
                    <a:pt x="12867" y="16785"/>
                    <a:pt x="16201"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9" name="任意多边形: 形状 1613">
              <a:extLst>
                <a:ext uri="{FF2B5EF4-FFF2-40B4-BE49-F238E27FC236}">
                  <a16:creationId xmlns:a16="http://schemas.microsoft.com/office/drawing/2014/main" xmlns="" id="{76034BF3-F270-4CB5-BAD2-E7C56B63CC05}"/>
                </a:ext>
              </a:extLst>
            </p:cNvPr>
            <p:cNvSpPr/>
            <p:nvPr/>
          </p:nvSpPr>
          <p:spPr>
            <a:xfrm>
              <a:off x="1963138" y="5294788"/>
              <a:ext cx="67419" cy="72642"/>
            </a:xfrm>
            <a:custGeom>
              <a:avLst/>
              <a:gdLst>
                <a:gd name="connsiteX0" fmla="*/ 14942 w 15955"/>
                <a:gd name="connsiteY0" fmla="*/ 8826 h 17191"/>
                <a:gd name="connsiteX1" fmla="*/ 11177 w 15955"/>
                <a:gd name="connsiteY1" fmla="*/ 6 h 17191"/>
                <a:gd name="connsiteX2" fmla="*/ 314 w 15955"/>
                <a:gd name="connsiteY2" fmla="*/ 14634 h 17191"/>
                <a:gd name="connsiteX3" fmla="*/ 14942 w 15955"/>
                <a:gd name="connsiteY3" fmla="*/ 8826 h 17191"/>
              </a:gdLst>
              <a:ahLst/>
              <a:cxnLst>
                <a:cxn ang="0">
                  <a:pos x="connsiteX0" y="connsiteY0"/>
                </a:cxn>
                <a:cxn ang="0">
                  <a:pos x="connsiteX1" y="connsiteY1"/>
                </a:cxn>
                <a:cxn ang="0">
                  <a:pos x="connsiteX2" y="connsiteY2"/>
                </a:cxn>
                <a:cxn ang="0">
                  <a:pos x="connsiteX3" y="connsiteY3"/>
                </a:cxn>
              </a:cxnLst>
              <a:rect l="l" t="t" r="r" b="b"/>
              <a:pathLst>
                <a:path w="15955" h="17191">
                  <a:moveTo>
                    <a:pt x="14942" y="8826"/>
                  </a:moveTo>
                  <a:cubicBezTo>
                    <a:pt x="16663" y="5062"/>
                    <a:pt x="16663" y="-209"/>
                    <a:pt x="11177" y="6"/>
                  </a:cubicBezTo>
                  <a:cubicBezTo>
                    <a:pt x="4186" y="1082"/>
                    <a:pt x="-1407" y="9901"/>
                    <a:pt x="314" y="14634"/>
                  </a:cubicBezTo>
                  <a:cubicBezTo>
                    <a:pt x="2358" y="20012"/>
                    <a:pt x="11392" y="16355"/>
                    <a:pt x="14942"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0" name="任意多边形: 形状 1614">
              <a:extLst>
                <a:ext uri="{FF2B5EF4-FFF2-40B4-BE49-F238E27FC236}">
                  <a16:creationId xmlns:a16="http://schemas.microsoft.com/office/drawing/2014/main" xmlns="" id="{0AE82F95-FC87-4F56-9B57-71FB5C2BF176}"/>
                </a:ext>
              </a:extLst>
            </p:cNvPr>
            <p:cNvSpPr/>
            <p:nvPr/>
          </p:nvSpPr>
          <p:spPr>
            <a:xfrm>
              <a:off x="2189524" y="5270702"/>
              <a:ext cx="62936" cy="73044"/>
            </a:xfrm>
            <a:custGeom>
              <a:avLst/>
              <a:gdLst>
                <a:gd name="connsiteX0" fmla="*/ 13531 w 14894"/>
                <a:gd name="connsiteY0" fmla="*/ 8826 h 17286"/>
                <a:gd name="connsiteX1" fmla="*/ 11057 w 14894"/>
                <a:gd name="connsiteY1" fmla="*/ 6 h 17286"/>
                <a:gd name="connsiteX2" fmla="*/ 302 w 14894"/>
                <a:gd name="connsiteY2" fmla="*/ 15279 h 17286"/>
                <a:gd name="connsiteX3" fmla="*/ 13531 w 14894"/>
                <a:gd name="connsiteY3" fmla="*/ 8826 h 17286"/>
              </a:gdLst>
              <a:ahLst/>
              <a:cxnLst>
                <a:cxn ang="0">
                  <a:pos x="connsiteX0" y="connsiteY0"/>
                </a:cxn>
                <a:cxn ang="0">
                  <a:pos x="connsiteX1" y="connsiteY1"/>
                </a:cxn>
                <a:cxn ang="0">
                  <a:pos x="connsiteX2" y="connsiteY2"/>
                </a:cxn>
                <a:cxn ang="0">
                  <a:pos x="connsiteX3" y="connsiteY3"/>
                </a:cxn>
              </a:cxnLst>
              <a:rect l="l" t="t" r="r" b="b"/>
              <a:pathLst>
                <a:path w="14894" h="17286">
                  <a:moveTo>
                    <a:pt x="13531" y="8826"/>
                  </a:moveTo>
                  <a:cubicBezTo>
                    <a:pt x="15467" y="5062"/>
                    <a:pt x="15897" y="-209"/>
                    <a:pt x="11057" y="6"/>
                  </a:cubicBezTo>
                  <a:cubicBezTo>
                    <a:pt x="4496" y="1189"/>
                    <a:pt x="-1419" y="10762"/>
                    <a:pt x="302" y="15279"/>
                  </a:cubicBezTo>
                  <a:cubicBezTo>
                    <a:pt x="2023" y="19904"/>
                    <a:pt x="9874" y="16032"/>
                    <a:pt x="13531"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1" name="任意多边形: 形状 1615">
              <a:extLst>
                <a:ext uri="{FF2B5EF4-FFF2-40B4-BE49-F238E27FC236}">
                  <a16:creationId xmlns:a16="http://schemas.microsoft.com/office/drawing/2014/main" xmlns="" id="{08DEDC2E-2433-4FC1-84EC-FBEF37FBF61C}"/>
                </a:ext>
              </a:extLst>
            </p:cNvPr>
            <p:cNvSpPr/>
            <p:nvPr/>
          </p:nvSpPr>
          <p:spPr>
            <a:xfrm>
              <a:off x="2390004" y="5245670"/>
              <a:ext cx="59070" cy="73648"/>
            </a:xfrm>
            <a:custGeom>
              <a:avLst/>
              <a:gdLst>
                <a:gd name="connsiteX0" fmla="*/ 10938 w 13979"/>
                <a:gd name="connsiteY0" fmla="*/ 14 h 17429"/>
                <a:gd name="connsiteX1" fmla="*/ 290 w 13979"/>
                <a:gd name="connsiteY1" fmla="*/ 15932 h 17429"/>
                <a:gd name="connsiteX2" fmla="*/ 12336 w 13979"/>
                <a:gd name="connsiteY2" fmla="*/ 8834 h 17429"/>
                <a:gd name="connsiteX3" fmla="*/ 10938 w 13979"/>
                <a:gd name="connsiteY3" fmla="*/ 14 h 17429"/>
              </a:gdLst>
              <a:ahLst/>
              <a:cxnLst>
                <a:cxn ang="0">
                  <a:pos x="connsiteX0" y="connsiteY0"/>
                </a:cxn>
                <a:cxn ang="0">
                  <a:pos x="connsiteX1" y="connsiteY1"/>
                </a:cxn>
                <a:cxn ang="0">
                  <a:pos x="connsiteX2" y="connsiteY2"/>
                </a:cxn>
                <a:cxn ang="0">
                  <a:pos x="connsiteX3" y="connsiteY3"/>
                </a:cxn>
              </a:cxnLst>
              <a:rect l="l" t="t" r="r" b="b"/>
              <a:pathLst>
                <a:path w="13979" h="17429">
                  <a:moveTo>
                    <a:pt x="10938" y="14"/>
                  </a:moveTo>
                  <a:cubicBezTo>
                    <a:pt x="4808" y="1305"/>
                    <a:pt x="-1431" y="11630"/>
                    <a:pt x="290" y="15932"/>
                  </a:cubicBezTo>
                  <a:cubicBezTo>
                    <a:pt x="1796" y="19804"/>
                    <a:pt x="8680" y="15717"/>
                    <a:pt x="12336" y="8834"/>
                  </a:cubicBezTo>
                  <a:cubicBezTo>
                    <a:pt x="14272" y="4962"/>
                    <a:pt x="15240" y="-309"/>
                    <a:pt x="10938"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2" name="任意多边形: 形状 1616">
              <a:extLst>
                <a:ext uri="{FF2B5EF4-FFF2-40B4-BE49-F238E27FC236}">
                  <a16:creationId xmlns:a16="http://schemas.microsoft.com/office/drawing/2014/main" xmlns="" id="{FFCE3633-8BA4-4CAA-8941-B0C0173C552F}"/>
                </a:ext>
              </a:extLst>
            </p:cNvPr>
            <p:cNvSpPr/>
            <p:nvPr/>
          </p:nvSpPr>
          <p:spPr>
            <a:xfrm>
              <a:off x="2564880" y="5218854"/>
              <a:ext cx="55444" cy="74104"/>
            </a:xfrm>
            <a:custGeom>
              <a:avLst/>
              <a:gdLst>
                <a:gd name="connsiteX0" fmla="*/ 10854 w 13121"/>
                <a:gd name="connsiteY0" fmla="*/ 14 h 17537"/>
                <a:gd name="connsiteX1" fmla="*/ 99 w 13121"/>
                <a:gd name="connsiteY1" fmla="*/ 16040 h 17537"/>
                <a:gd name="connsiteX2" fmla="*/ 11069 w 13121"/>
                <a:gd name="connsiteY2" fmla="*/ 8941 h 17537"/>
                <a:gd name="connsiteX3" fmla="*/ 10854 w 13121"/>
                <a:gd name="connsiteY3" fmla="*/ 14 h 17537"/>
              </a:gdLst>
              <a:ahLst/>
              <a:cxnLst>
                <a:cxn ang="0">
                  <a:pos x="connsiteX0" y="connsiteY0"/>
                </a:cxn>
                <a:cxn ang="0">
                  <a:pos x="connsiteX1" y="connsiteY1"/>
                </a:cxn>
                <a:cxn ang="0">
                  <a:pos x="connsiteX2" y="connsiteY2"/>
                </a:cxn>
                <a:cxn ang="0">
                  <a:pos x="connsiteX3" y="connsiteY3"/>
                </a:cxn>
              </a:cxnLst>
              <a:rect l="l" t="t" r="r" b="b"/>
              <a:pathLst>
                <a:path w="13121" h="17537">
                  <a:moveTo>
                    <a:pt x="10854" y="14"/>
                  </a:moveTo>
                  <a:cubicBezTo>
                    <a:pt x="5476" y="1305"/>
                    <a:pt x="-869" y="11738"/>
                    <a:pt x="99" y="16040"/>
                  </a:cubicBezTo>
                  <a:cubicBezTo>
                    <a:pt x="959" y="19912"/>
                    <a:pt x="7197" y="15825"/>
                    <a:pt x="11069" y="8941"/>
                  </a:cubicBezTo>
                  <a:cubicBezTo>
                    <a:pt x="13113" y="4962"/>
                    <a:pt x="14511" y="-309"/>
                    <a:pt x="10854"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3" name="任意多边形: 形状 1617">
              <a:extLst>
                <a:ext uri="{FF2B5EF4-FFF2-40B4-BE49-F238E27FC236}">
                  <a16:creationId xmlns:a16="http://schemas.microsoft.com/office/drawing/2014/main" xmlns="" id="{9860EDCF-F69A-4A65-A040-4CCF9C552B49}"/>
                </a:ext>
              </a:extLst>
            </p:cNvPr>
            <p:cNvSpPr/>
            <p:nvPr/>
          </p:nvSpPr>
          <p:spPr>
            <a:xfrm>
              <a:off x="2712759" y="5191134"/>
              <a:ext cx="52507" cy="74489"/>
            </a:xfrm>
            <a:custGeom>
              <a:avLst/>
              <a:gdLst>
                <a:gd name="connsiteX0" fmla="*/ 9845 w 12426"/>
                <a:gd name="connsiteY0" fmla="*/ 8834 h 17628"/>
                <a:gd name="connsiteX1" fmla="*/ 10813 w 12426"/>
                <a:gd name="connsiteY1" fmla="*/ 14 h 17628"/>
                <a:gd name="connsiteX2" fmla="*/ 58 w 12426"/>
                <a:gd name="connsiteY2" fmla="*/ 16578 h 17628"/>
                <a:gd name="connsiteX3" fmla="*/ 9845 w 12426"/>
                <a:gd name="connsiteY3" fmla="*/ 8834 h 17628"/>
              </a:gdLst>
              <a:ahLst/>
              <a:cxnLst>
                <a:cxn ang="0">
                  <a:pos x="connsiteX0" y="connsiteY0"/>
                </a:cxn>
                <a:cxn ang="0">
                  <a:pos x="connsiteX1" y="connsiteY1"/>
                </a:cxn>
                <a:cxn ang="0">
                  <a:pos x="connsiteX2" y="connsiteY2"/>
                </a:cxn>
                <a:cxn ang="0">
                  <a:pos x="connsiteX3" y="connsiteY3"/>
                </a:cxn>
              </a:cxnLst>
              <a:rect l="l" t="t" r="r" b="b"/>
              <a:pathLst>
                <a:path w="12426" h="17628">
                  <a:moveTo>
                    <a:pt x="9845" y="8834"/>
                  </a:moveTo>
                  <a:cubicBezTo>
                    <a:pt x="12104" y="4962"/>
                    <a:pt x="13825" y="-309"/>
                    <a:pt x="10813" y="14"/>
                  </a:cubicBezTo>
                  <a:cubicBezTo>
                    <a:pt x="6081" y="1412"/>
                    <a:pt x="-695" y="12813"/>
                    <a:pt x="58" y="16578"/>
                  </a:cubicBezTo>
                  <a:cubicBezTo>
                    <a:pt x="811" y="19697"/>
                    <a:pt x="6081" y="15502"/>
                    <a:pt x="9845" y="88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4" name="任意多边形: 形状 1618">
              <a:extLst>
                <a:ext uri="{FF2B5EF4-FFF2-40B4-BE49-F238E27FC236}">
                  <a16:creationId xmlns:a16="http://schemas.microsoft.com/office/drawing/2014/main" xmlns="" id="{EA282E48-24CC-41DD-A98F-7B8DC1631A4D}"/>
                </a:ext>
              </a:extLst>
            </p:cNvPr>
            <p:cNvSpPr/>
            <p:nvPr/>
          </p:nvSpPr>
          <p:spPr>
            <a:xfrm>
              <a:off x="2834233" y="5162954"/>
              <a:ext cx="49452" cy="74696"/>
            </a:xfrm>
            <a:custGeom>
              <a:avLst/>
              <a:gdLst>
                <a:gd name="connsiteX0" fmla="*/ 10677 w 11703"/>
                <a:gd name="connsiteY0" fmla="*/ 14 h 17677"/>
                <a:gd name="connsiteX1" fmla="*/ 29 w 11703"/>
                <a:gd name="connsiteY1" fmla="*/ 17008 h 17677"/>
                <a:gd name="connsiteX2" fmla="*/ 8526 w 11703"/>
                <a:gd name="connsiteY2" fmla="*/ 8941 h 17677"/>
                <a:gd name="connsiteX3" fmla="*/ 8526 w 11703"/>
                <a:gd name="connsiteY3" fmla="*/ 8941 h 17677"/>
                <a:gd name="connsiteX4" fmla="*/ 10677 w 11703"/>
                <a:gd name="connsiteY4" fmla="*/ 14 h 17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3" h="17677">
                  <a:moveTo>
                    <a:pt x="10677" y="14"/>
                  </a:moveTo>
                  <a:cubicBezTo>
                    <a:pt x="6590" y="1520"/>
                    <a:pt x="-509" y="13781"/>
                    <a:pt x="29" y="17008"/>
                  </a:cubicBezTo>
                  <a:cubicBezTo>
                    <a:pt x="459" y="19374"/>
                    <a:pt x="4976" y="15180"/>
                    <a:pt x="8526" y="8941"/>
                  </a:cubicBezTo>
                  <a:lnTo>
                    <a:pt x="8526" y="8941"/>
                  </a:lnTo>
                  <a:cubicBezTo>
                    <a:pt x="10892" y="4962"/>
                    <a:pt x="13043" y="-309"/>
                    <a:pt x="10677"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5" name="任意多边形: 形状 1619">
              <a:extLst>
                <a:ext uri="{FF2B5EF4-FFF2-40B4-BE49-F238E27FC236}">
                  <a16:creationId xmlns:a16="http://schemas.microsoft.com/office/drawing/2014/main" xmlns="" id="{6AC6FE48-07F5-4E8E-A236-6740D2F2480E}"/>
                </a:ext>
              </a:extLst>
            </p:cNvPr>
            <p:cNvSpPr/>
            <p:nvPr/>
          </p:nvSpPr>
          <p:spPr>
            <a:xfrm>
              <a:off x="2927703" y="5134321"/>
              <a:ext cx="47179" cy="74852"/>
            </a:xfrm>
            <a:custGeom>
              <a:avLst/>
              <a:gdLst>
                <a:gd name="connsiteX0" fmla="*/ 65 w 11165"/>
                <a:gd name="connsiteY0" fmla="*/ 17545 h 17714"/>
                <a:gd name="connsiteX1" fmla="*/ 7486 w 11165"/>
                <a:gd name="connsiteY1" fmla="*/ 8941 h 17714"/>
                <a:gd name="connsiteX2" fmla="*/ 10605 w 11165"/>
                <a:gd name="connsiteY2" fmla="*/ 14 h 17714"/>
                <a:gd name="connsiteX3" fmla="*/ 65 w 11165"/>
                <a:gd name="connsiteY3" fmla="*/ 17545 h 17714"/>
              </a:gdLst>
              <a:ahLst/>
              <a:cxnLst>
                <a:cxn ang="0">
                  <a:pos x="connsiteX0" y="connsiteY0"/>
                </a:cxn>
                <a:cxn ang="0">
                  <a:pos x="connsiteX1" y="connsiteY1"/>
                </a:cxn>
                <a:cxn ang="0">
                  <a:pos x="connsiteX2" y="connsiteY2"/>
                </a:cxn>
                <a:cxn ang="0">
                  <a:pos x="connsiteX3" y="connsiteY3"/>
                </a:cxn>
              </a:cxnLst>
              <a:rect l="l" t="t" r="r" b="b"/>
              <a:pathLst>
                <a:path w="11165" h="17714">
                  <a:moveTo>
                    <a:pt x="65" y="17545"/>
                  </a:moveTo>
                  <a:cubicBezTo>
                    <a:pt x="602" y="18621"/>
                    <a:pt x="4152" y="14426"/>
                    <a:pt x="7486" y="8941"/>
                  </a:cubicBezTo>
                  <a:cubicBezTo>
                    <a:pt x="9745" y="5069"/>
                    <a:pt x="12326" y="-309"/>
                    <a:pt x="10605" y="14"/>
                  </a:cubicBezTo>
                  <a:cubicBezTo>
                    <a:pt x="7163" y="1627"/>
                    <a:pt x="-796" y="15932"/>
                    <a:pt x="65" y="17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6" name="任意多边形: 形状 1620">
              <a:extLst>
                <a:ext uri="{FF2B5EF4-FFF2-40B4-BE49-F238E27FC236}">
                  <a16:creationId xmlns:a16="http://schemas.microsoft.com/office/drawing/2014/main" xmlns="" id="{783EA168-2D0A-4F69-A06E-613C5B56D9CD}"/>
                </a:ext>
              </a:extLst>
            </p:cNvPr>
            <p:cNvSpPr/>
            <p:nvPr/>
          </p:nvSpPr>
          <p:spPr>
            <a:xfrm>
              <a:off x="2993242" y="5104839"/>
              <a:ext cx="44314" cy="75444"/>
            </a:xfrm>
            <a:custGeom>
              <a:avLst/>
              <a:gdLst>
                <a:gd name="connsiteX0" fmla="*/ 10476 w 10487"/>
                <a:gd name="connsiteY0" fmla="*/ 0 h 17854"/>
                <a:gd name="connsiteX1" fmla="*/ 10369 w 10487"/>
                <a:gd name="connsiteY1" fmla="*/ 0 h 17854"/>
                <a:gd name="connsiteX2" fmla="*/ 43 w 10487"/>
                <a:gd name="connsiteY2" fmla="*/ 17854 h 17854"/>
                <a:gd name="connsiteX3" fmla="*/ 6282 w 10487"/>
                <a:gd name="connsiteY3" fmla="*/ 8927 h 17854"/>
                <a:gd name="connsiteX4" fmla="*/ 10476 w 10487"/>
                <a:gd name="connsiteY4" fmla="*/ 0 h 17854"/>
                <a:gd name="connsiteX5" fmla="*/ 10476 w 10487"/>
                <a:gd name="connsiteY5" fmla="*/ 0 h 1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87" h="17854">
                  <a:moveTo>
                    <a:pt x="10476" y="0"/>
                  </a:moveTo>
                  <a:cubicBezTo>
                    <a:pt x="10476" y="0"/>
                    <a:pt x="10369" y="0"/>
                    <a:pt x="10369" y="0"/>
                  </a:cubicBezTo>
                  <a:cubicBezTo>
                    <a:pt x="8540" y="1398"/>
                    <a:pt x="-709" y="16564"/>
                    <a:pt x="43" y="17854"/>
                  </a:cubicBezTo>
                  <a:cubicBezTo>
                    <a:pt x="1011" y="17532"/>
                    <a:pt x="4346" y="12369"/>
                    <a:pt x="6282" y="8927"/>
                  </a:cubicBezTo>
                  <a:cubicBezTo>
                    <a:pt x="7788" y="6346"/>
                    <a:pt x="10691" y="1076"/>
                    <a:pt x="10476" y="0"/>
                  </a:cubicBezTo>
                  <a:cubicBezTo>
                    <a:pt x="10476" y="0"/>
                    <a:pt x="10476" y="0"/>
                    <a:pt x="1047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7" name="任意多边形: 形状 1621">
              <a:extLst>
                <a:ext uri="{FF2B5EF4-FFF2-40B4-BE49-F238E27FC236}">
                  <a16:creationId xmlns:a16="http://schemas.microsoft.com/office/drawing/2014/main" xmlns="" id="{32C9691C-C0B7-4DFF-8538-F646B47A0529}"/>
                </a:ext>
              </a:extLst>
            </p:cNvPr>
            <p:cNvSpPr/>
            <p:nvPr/>
          </p:nvSpPr>
          <p:spPr>
            <a:xfrm>
              <a:off x="3028873" y="5076206"/>
              <a:ext cx="43629" cy="75896"/>
            </a:xfrm>
            <a:custGeom>
              <a:avLst/>
              <a:gdLst>
                <a:gd name="connsiteX0" fmla="*/ 5270 w 10325"/>
                <a:gd name="connsiteY0" fmla="*/ 9035 h 17961"/>
                <a:gd name="connsiteX1" fmla="*/ 10325 w 10325"/>
                <a:gd name="connsiteY1" fmla="*/ 0 h 17961"/>
                <a:gd name="connsiteX2" fmla="*/ 0 w 10325"/>
                <a:gd name="connsiteY2" fmla="*/ 17962 h 17961"/>
                <a:gd name="connsiteX3" fmla="*/ 5270 w 10325"/>
                <a:gd name="connsiteY3" fmla="*/ 9035 h 17961"/>
              </a:gdLst>
              <a:ahLst/>
              <a:cxnLst>
                <a:cxn ang="0">
                  <a:pos x="connsiteX0" y="connsiteY0"/>
                </a:cxn>
                <a:cxn ang="0">
                  <a:pos x="connsiteX1" y="connsiteY1"/>
                </a:cxn>
                <a:cxn ang="0">
                  <a:pos x="connsiteX2" y="connsiteY2"/>
                </a:cxn>
                <a:cxn ang="0">
                  <a:pos x="connsiteX3" y="connsiteY3"/>
                </a:cxn>
              </a:cxnLst>
              <a:rect l="l" t="t" r="r" b="b"/>
              <a:pathLst>
                <a:path w="10325" h="17961">
                  <a:moveTo>
                    <a:pt x="5270" y="9035"/>
                  </a:moveTo>
                  <a:cubicBezTo>
                    <a:pt x="5270" y="8927"/>
                    <a:pt x="10218" y="538"/>
                    <a:pt x="10325" y="0"/>
                  </a:cubicBezTo>
                  <a:cubicBezTo>
                    <a:pt x="9680" y="968"/>
                    <a:pt x="107" y="17316"/>
                    <a:pt x="0" y="17962"/>
                  </a:cubicBezTo>
                  <a:cubicBezTo>
                    <a:pt x="538" y="17101"/>
                    <a:pt x="3119" y="12692"/>
                    <a:pt x="5270"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8" name="任意多边形: 形状 1626">
              <a:extLst>
                <a:ext uri="{FF2B5EF4-FFF2-40B4-BE49-F238E27FC236}">
                  <a16:creationId xmlns:a16="http://schemas.microsoft.com/office/drawing/2014/main" xmlns="" id="{5431D635-71EA-4EC8-B96C-9FD1E3929E75}"/>
                </a:ext>
              </a:extLst>
            </p:cNvPr>
            <p:cNvSpPr/>
            <p:nvPr/>
          </p:nvSpPr>
          <p:spPr>
            <a:xfrm>
              <a:off x="2206655" y="5422009"/>
              <a:ext cx="61356" cy="69693"/>
            </a:xfrm>
            <a:custGeom>
              <a:avLst/>
              <a:gdLst>
                <a:gd name="connsiteX0" fmla="*/ 12704 w 14520"/>
                <a:gd name="connsiteY0" fmla="*/ 8404 h 16493"/>
                <a:gd name="connsiteX1" fmla="*/ 11413 w 14520"/>
                <a:gd name="connsiteY1" fmla="*/ 15 h 16493"/>
                <a:gd name="connsiteX2" fmla="*/ 120 w 14520"/>
                <a:gd name="connsiteY2" fmla="*/ 14642 h 16493"/>
                <a:gd name="connsiteX3" fmla="*/ 12704 w 14520"/>
                <a:gd name="connsiteY3" fmla="*/ 8404 h 16493"/>
              </a:gdLst>
              <a:ahLst/>
              <a:cxnLst>
                <a:cxn ang="0">
                  <a:pos x="connsiteX0" y="connsiteY0"/>
                </a:cxn>
                <a:cxn ang="0">
                  <a:pos x="connsiteX1" y="connsiteY1"/>
                </a:cxn>
                <a:cxn ang="0">
                  <a:pos x="connsiteX2" y="connsiteY2"/>
                </a:cxn>
                <a:cxn ang="0">
                  <a:pos x="connsiteX3" y="connsiteY3"/>
                </a:cxn>
              </a:cxnLst>
              <a:rect l="l" t="t" r="r" b="b"/>
              <a:pathLst>
                <a:path w="14520" h="16493">
                  <a:moveTo>
                    <a:pt x="12704" y="8404"/>
                  </a:moveTo>
                  <a:cubicBezTo>
                    <a:pt x="14855" y="4747"/>
                    <a:pt x="15823" y="-308"/>
                    <a:pt x="11413" y="15"/>
                  </a:cubicBezTo>
                  <a:cubicBezTo>
                    <a:pt x="5390" y="1198"/>
                    <a:pt x="-956" y="10340"/>
                    <a:pt x="120" y="14642"/>
                  </a:cubicBezTo>
                  <a:cubicBezTo>
                    <a:pt x="1196" y="18945"/>
                    <a:pt x="8725" y="15288"/>
                    <a:pt x="12704" y="84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9" name="任意多边形: 形状 1627">
              <a:extLst>
                <a:ext uri="{FF2B5EF4-FFF2-40B4-BE49-F238E27FC236}">
                  <a16:creationId xmlns:a16="http://schemas.microsoft.com/office/drawing/2014/main" xmlns="" id="{A75A0F7E-6484-4863-AC1D-C73029C868D4}"/>
                </a:ext>
              </a:extLst>
            </p:cNvPr>
            <p:cNvSpPr/>
            <p:nvPr/>
          </p:nvSpPr>
          <p:spPr>
            <a:xfrm>
              <a:off x="2388107" y="5396592"/>
              <a:ext cx="58444" cy="70525"/>
            </a:xfrm>
            <a:custGeom>
              <a:avLst/>
              <a:gdLst>
                <a:gd name="connsiteX0" fmla="*/ 11494 w 13831"/>
                <a:gd name="connsiteY0" fmla="*/ 7 h 16690"/>
                <a:gd name="connsiteX1" fmla="*/ 93 w 13831"/>
                <a:gd name="connsiteY1" fmla="*/ 15280 h 16690"/>
                <a:gd name="connsiteX2" fmla="*/ 11602 w 13831"/>
                <a:gd name="connsiteY2" fmla="*/ 8504 h 16690"/>
                <a:gd name="connsiteX3" fmla="*/ 11602 w 13831"/>
                <a:gd name="connsiteY3" fmla="*/ 8504 h 16690"/>
                <a:gd name="connsiteX4" fmla="*/ 11494 w 13831"/>
                <a:gd name="connsiteY4" fmla="*/ 7 h 16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1" h="16690">
                  <a:moveTo>
                    <a:pt x="11494" y="7"/>
                  </a:moveTo>
                  <a:cubicBezTo>
                    <a:pt x="5901" y="1297"/>
                    <a:pt x="-875" y="11192"/>
                    <a:pt x="93" y="15280"/>
                  </a:cubicBezTo>
                  <a:cubicBezTo>
                    <a:pt x="954" y="18936"/>
                    <a:pt x="7514" y="15064"/>
                    <a:pt x="11602" y="8504"/>
                  </a:cubicBezTo>
                  <a:lnTo>
                    <a:pt x="11602" y="8504"/>
                  </a:lnTo>
                  <a:cubicBezTo>
                    <a:pt x="13860" y="4847"/>
                    <a:pt x="15258" y="-208"/>
                    <a:pt x="11494"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0" name="任意多边形: 形状 1628">
              <a:extLst>
                <a:ext uri="{FF2B5EF4-FFF2-40B4-BE49-F238E27FC236}">
                  <a16:creationId xmlns:a16="http://schemas.microsoft.com/office/drawing/2014/main" xmlns="" id="{188F6675-540E-4F95-8E2A-BC3619DEE1C0}"/>
                </a:ext>
              </a:extLst>
            </p:cNvPr>
            <p:cNvSpPr/>
            <p:nvPr/>
          </p:nvSpPr>
          <p:spPr>
            <a:xfrm>
              <a:off x="2544547" y="5370651"/>
              <a:ext cx="55782" cy="70745"/>
            </a:xfrm>
            <a:custGeom>
              <a:avLst/>
              <a:gdLst>
                <a:gd name="connsiteX0" fmla="*/ 11471 w 13201"/>
                <a:gd name="connsiteY0" fmla="*/ 15 h 16742"/>
                <a:gd name="connsiteX1" fmla="*/ 70 w 13201"/>
                <a:gd name="connsiteY1" fmla="*/ 15718 h 16742"/>
                <a:gd name="connsiteX2" fmla="*/ 10396 w 13201"/>
                <a:gd name="connsiteY2" fmla="*/ 8404 h 16742"/>
                <a:gd name="connsiteX3" fmla="*/ 11471 w 13201"/>
                <a:gd name="connsiteY3" fmla="*/ 15 h 16742"/>
              </a:gdLst>
              <a:ahLst/>
              <a:cxnLst>
                <a:cxn ang="0">
                  <a:pos x="connsiteX0" y="connsiteY0"/>
                </a:cxn>
                <a:cxn ang="0">
                  <a:pos x="connsiteX1" y="connsiteY1"/>
                </a:cxn>
                <a:cxn ang="0">
                  <a:pos x="connsiteX2" y="connsiteY2"/>
                </a:cxn>
                <a:cxn ang="0">
                  <a:pos x="connsiteX3" y="connsiteY3"/>
                </a:cxn>
              </a:cxnLst>
              <a:rect l="l" t="t" r="r" b="b"/>
              <a:pathLst>
                <a:path w="13201" h="16742">
                  <a:moveTo>
                    <a:pt x="11471" y="15"/>
                  </a:moveTo>
                  <a:cubicBezTo>
                    <a:pt x="6416" y="1305"/>
                    <a:pt x="-790" y="12169"/>
                    <a:pt x="70" y="15718"/>
                  </a:cubicBezTo>
                  <a:cubicBezTo>
                    <a:pt x="823" y="18729"/>
                    <a:pt x="6416" y="14750"/>
                    <a:pt x="10396" y="8404"/>
                  </a:cubicBezTo>
                  <a:cubicBezTo>
                    <a:pt x="12870" y="4747"/>
                    <a:pt x="14698" y="-308"/>
                    <a:pt x="11471"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1" name="任意多边形: 形状 1629">
              <a:extLst>
                <a:ext uri="{FF2B5EF4-FFF2-40B4-BE49-F238E27FC236}">
                  <a16:creationId xmlns:a16="http://schemas.microsoft.com/office/drawing/2014/main" xmlns="" id="{F65DC923-CF81-4A46-B709-62401018BFE6}"/>
                </a:ext>
              </a:extLst>
            </p:cNvPr>
            <p:cNvSpPr/>
            <p:nvPr/>
          </p:nvSpPr>
          <p:spPr>
            <a:xfrm>
              <a:off x="2675519" y="5343839"/>
              <a:ext cx="53234" cy="71396"/>
            </a:xfrm>
            <a:custGeom>
              <a:avLst/>
              <a:gdLst>
                <a:gd name="connsiteX0" fmla="*/ 11452 w 12598"/>
                <a:gd name="connsiteY0" fmla="*/ 15 h 16896"/>
                <a:gd name="connsiteX1" fmla="*/ 51 w 12598"/>
                <a:gd name="connsiteY1" fmla="*/ 16256 h 16896"/>
                <a:gd name="connsiteX2" fmla="*/ 9408 w 12598"/>
                <a:gd name="connsiteY2" fmla="*/ 8512 h 16896"/>
                <a:gd name="connsiteX3" fmla="*/ 11452 w 12598"/>
                <a:gd name="connsiteY3" fmla="*/ 15 h 16896"/>
              </a:gdLst>
              <a:ahLst/>
              <a:cxnLst>
                <a:cxn ang="0">
                  <a:pos x="connsiteX0" y="connsiteY0"/>
                </a:cxn>
                <a:cxn ang="0">
                  <a:pos x="connsiteX1" y="connsiteY1"/>
                </a:cxn>
                <a:cxn ang="0">
                  <a:pos x="connsiteX2" y="connsiteY2"/>
                </a:cxn>
                <a:cxn ang="0">
                  <a:pos x="connsiteX3" y="connsiteY3"/>
                </a:cxn>
              </a:cxnLst>
              <a:rect l="l" t="t" r="r" b="b"/>
              <a:pathLst>
                <a:path w="12598" h="16896">
                  <a:moveTo>
                    <a:pt x="11452" y="15"/>
                  </a:moveTo>
                  <a:cubicBezTo>
                    <a:pt x="7042" y="1413"/>
                    <a:pt x="-702" y="13136"/>
                    <a:pt x="51" y="16256"/>
                  </a:cubicBezTo>
                  <a:cubicBezTo>
                    <a:pt x="589" y="18514"/>
                    <a:pt x="5429" y="14535"/>
                    <a:pt x="9408" y="8512"/>
                  </a:cubicBezTo>
                  <a:cubicBezTo>
                    <a:pt x="11775" y="4747"/>
                    <a:pt x="14033" y="-308"/>
                    <a:pt x="11452"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2" name="任意多边形: 形状 1630">
              <a:extLst>
                <a:ext uri="{FF2B5EF4-FFF2-40B4-BE49-F238E27FC236}">
                  <a16:creationId xmlns:a16="http://schemas.microsoft.com/office/drawing/2014/main" xmlns="" id="{11ECFC25-FAA1-4FAD-846F-ACEBEEE0DBD5}"/>
                </a:ext>
              </a:extLst>
            </p:cNvPr>
            <p:cNvSpPr/>
            <p:nvPr/>
          </p:nvSpPr>
          <p:spPr>
            <a:xfrm>
              <a:off x="2780162" y="5316115"/>
              <a:ext cx="51142" cy="72034"/>
            </a:xfrm>
            <a:custGeom>
              <a:avLst/>
              <a:gdLst>
                <a:gd name="connsiteX0" fmla="*/ 11426 w 12103"/>
                <a:gd name="connsiteY0" fmla="*/ 14 h 17047"/>
                <a:gd name="connsiteX1" fmla="*/ 25 w 12103"/>
                <a:gd name="connsiteY1" fmla="*/ 16686 h 17047"/>
                <a:gd name="connsiteX2" fmla="*/ 8307 w 12103"/>
                <a:gd name="connsiteY2" fmla="*/ 8619 h 17047"/>
                <a:gd name="connsiteX3" fmla="*/ 11426 w 12103"/>
                <a:gd name="connsiteY3" fmla="*/ 14 h 17047"/>
              </a:gdLst>
              <a:ahLst/>
              <a:cxnLst>
                <a:cxn ang="0">
                  <a:pos x="connsiteX0" y="connsiteY0"/>
                </a:cxn>
                <a:cxn ang="0">
                  <a:pos x="connsiteX1" y="connsiteY1"/>
                </a:cxn>
                <a:cxn ang="0">
                  <a:pos x="connsiteX2" y="connsiteY2"/>
                </a:cxn>
                <a:cxn ang="0">
                  <a:pos x="connsiteX3" y="connsiteY3"/>
                </a:cxn>
              </a:cxnLst>
              <a:rect l="l" t="t" r="r" b="b"/>
              <a:pathLst>
                <a:path w="12103" h="17047">
                  <a:moveTo>
                    <a:pt x="11426" y="14"/>
                  </a:moveTo>
                  <a:cubicBezTo>
                    <a:pt x="7769" y="1520"/>
                    <a:pt x="-513" y="14212"/>
                    <a:pt x="25" y="16686"/>
                  </a:cubicBezTo>
                  <a:cubicBezTo>
                    <a:pt x="348" y="18299"/>
                    <a:pt x="4542" y="14319"/>
                    <a:pt x="8307" y="8619"/>
                  </a:cubicBezTo>
                  <a:cubicBezTo>
                    <a:pt x="10781" y="4854"/>
                    <a:pt x="13362" y="-308"/>
                    <a:pt x="11426"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3" name="任意多边形: 形状 1631">
              <a:extLst>
                <a:ext uri="{FF2B5EF4-FFF2-40B4-BE49-F238E27FC236}">
                  <a16:creationId xmlns:a16="http://schemas.microsoft.com/office/drawing/2014/main" xmlns="" id="{FAA918B3-3AB0-49FB-B5DF-F1FB402E3C9A}"/>
                </a:ext>
              </a:extLst>
            </p:cNvPr>
            <p:cNvSpPr/>
            <p:nvPr/>
          </p:nvSpPr>
          <p:spPr>
            <a:xfrm>
              <a:off x="2857440" y="5287998"/>
              <a:ext cx="49731" cy="72325"/>
            </a:xfrm>
            <a:custGeom>
              <a:avLst/>
              <a:gdLst>
                <a:gd name="connsiteX0" fmla="*/ 22 w 11769"/>
                <a:gd name="connsiteY0" fmla="*/ 17101 h 17116"/>
                <a:gd name="connsiteX1" fmla="*/ 7228 w 11769"/>
                <a:gd name="connsiteY1" fmla="*/ 8604 h 17116"/>
                <a:gd name="connsiteX2" fmla="*/ 11746 w 11769"/>
                <a:gd name="connsiteY2" fmla="*/ 0 h 17116"/>
                <a:gd name="connsiteX3" fmla="*/ 11423 w 11769"/>
                <a:gd name="connsiteY3" fmla="*/ 0 h 17116"/>
                <a:gd name="connsiteX4" fmla="*/ 22 w 11769"/>
                <a:gd name="connsiteY4" fmla="*/ 17101 h 17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9" h="17116">
                  <a:moveTo>
                    <a:pt x="22" y="17101"/>
                  </a:moveTo>
                  <a:cubicBezTo>
                    <a:pt x="883" y="17424"/>
                    <a:pt x="4755" y="12369"/>
                    <a:pt x="7228" y="8604"/>
                  </a:cubicBezTo>
                  <a:cubicBezTo>
                    <a:pt x="8949" y="6023"/>
                    <a:pt x="12068" y="968"/>
                    <a:pt x="11746" y="0"/>
                  </a:cubicBezTo>
                  <a:cubicBezTo>
                    <a:pt x="11638" y="0"/>
                    <a:pt x="11531" y="0"/>
                    <a:pt x="11423" y="0"/>
                  </a:cubicBezTo>
                  <a:cubicBezTo>
                    <a:pt x="8842" y="1613"/>
                    <a:pt x="-516" y="15596"/>
                    <a:pt x="22" y="171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4" name="任意多边形: 形状 1632">
              <a:extLst>
                <a:ext uri="{FF2B5EF4-FFF2-40B4-BE49-F238E27FC236}">
                  <a16:creationId xmlns:a16="http://schemas.microsoft.com/office/drawing/2014/main" xmlns="" id="{DAB5B0BC-D93A-4202-8B44-9C8CC80DA644}"/>
                </a:ext>
              </a:extLst>
            </p:cNvPr>
            <p:cNvSpPr/>
            <p:nvPr/>
          </p:nvSpPr>
          <p:spPr>
            <a:xfrm>
              <a:off x="2907526" y="5260730"/>
              <a:ext cx="48628" cy="72714"/>
            </a:xfrm>
            <a:custGeom>
              <a:avLst/>
              <a:gdLst>
                <a:gd name="connsiteX0" fmla="*/ 0 w 11508"/>
                <a:gd name="connsiteY0" fmla="*/ 17209 h 17208"/>
                <a:gd name="connsiteX1" fmla="*/ 6238 w 11508"/>
                <a:gd name="connsiteY1" fmla="*/ 8712 h 17208"/>
                <a:gd name="connsiteX2" fmla="*/ 11508 w 11508"/>
                <a:gd name="connsiteY2" fmla="*/ 0 h 17208"/>
                <a:gd name="connsiteX3" fmla="*/ 11401 w 11508"/>
                <a:gd name="connsiteY3" fmla="*/ 0 h 17208"/>
                <a:gd name="connsiteX4" fmla="*/ 0 w 11508"/>
                <a:gd name="connsiteY4" fmla="*/ 17209 h 1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7208">
                  <a:moveTo>
                    <a:pt x="0" y="17209"/>
                  </a:moveTo>
                  <a:cubicBezTo>
                    <a:pt x="645" y="16886"/>
                    <a:pt x="4195" y="11831"/>
                    <a:pt x="6238" y="8712"/>
                  </a:cubicBezTo>
                  <a:cubicBezTo>
                    <a:pt x="6453" y="8389"/>
                    <a:pt x="11401" y="860"/>
                    <a:pt x="11508" y="0"/>
                  </a:cubicBezTo>
                  <a:cubicBezTo>
                    <a:pt x="11508" y="0"/>
                    <a:pt x="11401" y="0"/>
                    <a:pt x="11401" y="0"/>
                  </a:cubicBezTo>
                  <a:cubicBezTo>
                    <a:pt x="10110" y="1076"/>
                    <a:pt x="107" y="15918"/>
                    <a:pt x="0"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5" name="任意多边形: 形状 1637">
              <a:extLst>
                <a:ext uri="{FF2B5EF4-FFF2-40B4-BE49-F238E27FC236}">
                  <a16:creationId xmlns:a16="http://schemas.microsoft.com/office/drawing/2014/main" xmlns="" id="{22953777-7957-4AC0-8E5D-CEF46AF42AD5}"/>
                </a:ext>
              </a:extLst>
            </p:cNvPr>
            <p:cNvSpPr/>
            <p:nvPr/>
          </p:nvSpPr>
          <p:spPr>
            <a:xfrm>
              <a:off x="2733397" y="5435670"/>
              <a:ext cx="53593" cy="69291"/>
            </a:xfrm>
            <a:custGeom>
              <a:avLst/>
              <a:gdLst>
                <a:gd name="connsiteX0" fmla="*/ 14 w 12683"/>
                <a:gd name="connsiteY0" fmla="*/ 16249 h 16398"/>
                <a:gd name="connsiteX1" fmla="*/ 7974 w 12683"/>
                <a:gd name="connsiteY1" fmla="*/ 8290 h 16398"/>
                <a:gd name="connsiteX2" fmla="*/ 7974 w 12683"/>
                <a:gd name="connsiteY2" fmla="*/ 8290 h 16398"/>
                <a:gd name="connsiteX3" fmla="*/ 10232 w 12683"/>
                <a:gd name="connsiteY3" fmla="*/ 5064 h 16398"/>
                <a:gd name="connsiteX4" fmla="*/ 12276 w 12683"/>
                <a:gd name="connsiteY4" fmla="*/ 8 h 16398"/>
                <a:gd name="connsiteX5" fmla="*/ 14 w 12683"/>
                <a:gd name="connsiteY5" fmla="*/ 16249 h 1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83" h="16398">
                  <a:moveTo>
                    <a:pt x="14" y="16249"/>
                  </a:moveTo>
                  <a:cubicBezTo>
                    <a:pt x="337" y="17217"/>
                    <a:pt x="4102" y="13345"/>
                    <a:pt x="7974" y="8290"/>
                  </a:cubicBezTo>
                  <a:lnTo>
                    <a:pt x="7974" y="8290"/>
                  </a:lnTo>
                  <a:cubicBezTo>
                    <a:pt x="8726" y="7215"/>
                    <a:pt x="9587" y="6032"/>
                    <a:pt x="10232" y="5064"/>
                  </a:cubicBezTo>
                  <a:cubicBezTo>
                    <a:pt x="11093" y="3773"/>
                    <a:pt x="13674" y="-207"/>
                    <a:pt x="12276" y="8"/>
                  </a:cubicBezTo>
                  <a:cubicBezTo>
                    <a:pt x="8942" y="1622"/>
                    <a:pt x="-416" y="14744"/>
                    <a:pt x="14" y="162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6" name="任意多边形: 形状 1638">
              <a:extLst>
                <a:ext uri="{FF2B5EF4-FFF2-40B4-BE49-F238E27FC236}">
                  <a16:creationId xmlns:a16="http://schemas.microsoft.com/office/drawing/2014/main" xmlns="" id="{E396B41B-7FD0-4A48-899E-2674EDBA7467}"/>
                </a:ext>
              </a:extLst>
            </p:cNvPr>
            <p:cNvSpPr/>
            <p:nvPr/>
          </p:nvSpPr>
          <p:spPr>
            <a:xfrm>
              <a:off x="2793435" y="5408689"/>
              <a:ext cx="52304" cy="70191"/>
            </a:xfrm>
            <a:custGeom>
              <a:avLst/>
              <a:gdLst>
                <a:gd name="connsiteX0" fmla="*/ 12265 w 12378"/>
                <a:gd name="connsiteY0" fmla="*/ 48 h 16611"/>
                <a:gd name="connsiteX1" fmla="*/ 3 w 12378"/>
                <a:gd name="connsiteY1" fmla="*/ 16611 h 16611"/>
                <a:gd name="connsiteX2" fmla="*/ 6994 w 12378"/>
                <a:gd name="connsiteY2" fmla="*/ 8437 h 16611"/>
                <a:gd name="connsiteX3" fmla="*/ 12372 w 12378"/>
                <a:gd name="connsiteY3" fmla="*/ 48 h 16611"/>
                <a:gd name="connsiteX4" fmla="*/ 12265 w 12378"/>
                <a:gd name="connsiteY4" fmla="*/ 48 h 1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8" h="16611">
                  <a:moveTo>
                    <a:pt x="12265" y="48"/>
                  </a:moveTo>
                  <a:cubicBezTo>
                    <a:pt x="10436" y="1339"/>
                    <a:pt x="-212" y="15321"/>
                    <a:pt x="3" y="16611"/>
                  </a:cubicBezTo>
                  <a:cubicBezTo>
                    <a:pt x="864" y="16289"/>
                    <a:pt x="4736" y="11449"/>
                    <a:pt x="6994" y="8437"/>
                  </a:cubicBezTo>
                  <a:cubicBezTo>
                    <a:pt x="7532" y="7684"/>
                    <a:pt x="12587" y="908"/>
                    <a:pt x="12372" y="48"/>
                  </a:cubicBezTo>
                  <a:cubicBezTo>
                    <a:pt x="12265" y="-60"/>
                    <a:pt x="12265" y="48"/>
                    <a:pt x="12265"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7" name="任意多边形: 形状 1639">
              <a:extLst>
                <a:ext uri="{FF2B5EF4-FFF2-40B4-BE49-F238E27FC236}">
                  <a16:creationId xmlns:a16="http://schemas.microsoft.com/office/drawing/2014/main" xmlns="" id="{D734C3C4-7C89-420E-B0AE-5F2ECF284AE3}"/>
                </a:ext>
              </a:extLst>
            </p:cNvPr>
            <p:cNvSpPr/>
            <p:nvPr/>
          </p:nvSpPr>
          <p:spPr>
            <a:xfrm>
              <a:off x="2877985" y="5381624"/>
              <a:ext cx="452" cy="452"/>
            </a:xfrm>
            <a:custGeom>
              <a:avLst/>
              <a:gdLst>
                <a:gd name="connsiteX0" fmla="*/ 0 w 107"/>
                <a:gd name="connsiteY0" fmla="*/ 107 h 107"/>
                <a:gd name="connsiteX1" fmla="*/ 108 w 107"/>
                <a:gd name="connsiteY1" fmla="*/ 0 h 107"/>
                <a:gd name="connsiteX2" fmla="*/ 108 w 107"/>
                <a:gd name="connsiteY2" fmla="*/ 0 h 107"/>
              </a:gdLst>
              <a:ahLst/>
              <a:cxnLst>
                <a:cxn ang="0">
                  <a:pos x="connsiteX0" y="connsiteY0"/>
                </a:cxn>
                <a:cxn ang="0">
                  <a:pos x="connsiteX1" y="connsiteY1"/>
                </a:cxn>
                <a:cxn ang="0">
                  <a:pos x="connsiteX2" y="connsiteY2"/>
                </a:cxn>
              </a:cxnLst>
              <a:rect l="l" t="t" r="r" b="b"/>
              <a:pathLst>
                <a:path w="107" h="107">
                  <a:moveTo>
                    <a:pt x="0" y="107"/>
                  </a:moveTo>
                  <a:lnTo>
                    <a:pt x="108" y="0"/>
                  </a:lnTo>
                  <a:lnTo>
                    <a:pt x="108"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268" name="任意多边形: 形状 1640">
              <a:extLst>
                <a:ext uri="{FF2B5EF4-FFF2-40B4-BE49-F238E27FC236}">
                  <a16:creationId xmlns:a16="http://schemas.microsoft.com/office/drawing/2014/main" xmlns="" id="{6AA4F936-5F43-4E96-B306-E405385C9E4C}"/>
                </a:ext>
              </a:extLst>
            </p:cNvPr>
            <p:cNvSpPr/>
            <p:nvPr/>
          </p:nvSpPr>
          <p:spPr>
            <a:xfrm>
              <a:off x="2826627" y="5382077"/>
              <a:ext cx="51354" cy="69537"/>
            </a:xfrm>
            <a:custGeom>
              <a:avLst/>
              <a:gdLst>
                <a:gd name="connsiteX0" fmla="*/ 12154 w 12153"/>
                <a:gd name="connsiteY0" fmla="*/ 0 h 16456"/>
                <a:gd name="connsiteX1" fmla="*/ 0 w 12153"/>
                <a:gd name="connsiteY1" fmla="*/ 16456 h 16456"/>
                <a:gd name="connsiteX2" fmla="*/ 12154 w 12153"/>
                <a:gd name="connsiteY2" fmla="*/ 0 h 16456"/>
              </a:gdLst>
              <a:ahLst/>
              <a:cxnLst>
                <a:cxn ang="0">
                  <a:pos x="connsiteX0" y="connsiteY0"/>
                </a:cxn>
                <a:cxn ang="0">
                  <a:pos x="connsiteX1" y="connsiteY1"/>
                </a:cxn>
                <a:cxn ang="0">
                  <a:pos x="connsiteX2" y="connsiteY2"/>
                </a:cxn>
              </a:cxnLst>
              <a:rect l="l" t="t" r="r" b="b"/>
              <a:pathLst>
                <a:path w="12153" h="16456">
                  <a:moveTo>
                    <a:pt x="12154" y="0"/>
                  </a:moveTo>
                  <a:lnTo>
                    <a:pt x="0" y="16456"/>
                  </a:lnTo>
                  <a:cubicBezTo>
                    <a:pt x="2689" y="12907"/>
                    <a:pt x="8067" y="5593"/>
                    <a:pt x="1215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9" name="任意多边形: 形状 1650">
              <a:extLst>
                <a:ext uri="{FF2B5EF4-FFF2-40B4-BE49-F238E27FC236}">
                  <a16:creationId xmlns:a16="http://schemas.microsoft.com/office/drawing/2014/main" xmlns="" id="{AA44FA53-721A-441F-90DB-2206644B6EDF}"/>
                </a:ext>
              </a:extLst>
            </p:cNvPr>
            <p:cNvSpPr/>
            <p:nvPr/>
          </p:nvSpPr>
          <p:spPr>
            <a:xfrm>
              <a:off x="147667" y="5549326"/>
              <a:ext cx="72587" cy="67458"/>
            </a:xfrm>
            <a:custGeom>
              <a:avLst/>
              <a:gdLst>
                <a:gd name="connsiteX0" fmla="*/ 17151 w 17178"/>
                <a:gd name="connsiteY0" fmla="*/ 8712 h 15964"/>
                <a:gd name="connsiteX1" fmla="*/ 8224 w 17178"/>
                <a:gd name="connsiteY1" fmla="*/ 0 h 15964"/>
                <a:gd name="connsiteX2" fmla="*/ 1556 w 17178"/>
                <a:gd name="connsiteY2" fmla="*/ 12584 h 15964"/>
                <a:gd name="connsiteX3" fmla="*/ 17151 w 17178"/>
                <a:gd name="connsiteY3" fmla="*/ 8712 h 15964"/>
              </a:gdLst>
              <a:ahLst/>
              <a:cxnLst>
                <a:cxn ang="0">
                  <a:pos x="connsiteX0" y="connsiteY0"/>
                </a:cxn>
                <a:cxn ang="0">
                  <a:pos x="connsiteX1" y="connsiteY1"/>
                </a:cxn>
                <a:cxn ang="0">
                  <a:pos x="connsiteX2" y="connsiteY2"/>
                </a:cxn>
                <a:cxn ang="0">
                  <a:pos x="connsiteX3" y="connsiteY3"/>
                </a:cxn>
              </a:cxnLst>
              <a:rect l="l" t="t" r="r" b="b"/>
              <a:pathLst>
                <a:path w="17178" h="15964">
                  <a:moveTo>
                    <a:pt x="17151" y="8712"/>
                  </a:moveTo>
                  <a:cubicBezTo>
                    <a:pt x="17474" y="5270"/>
                    <a:pt x="14893" y="215"/>
                    <a:pt x="8224" y="0"/>
                  </a:cubicBezTo>
                  <a:cubicBezTo>
                    <a:pt x="158" y="538"/>
                    <a:pt x="-1778" y="8282"/>
                    <a:pt x="1556" y="12584"/>
                  </a:cubicBezTo>
                  <a:cubicBezTo>
                    <a:pt x="6288" y="18607"/>
                    <a:pt x="16506" y="16133"/>
                    <a:pt x="17151" y="87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0" name="任意多边形: 形状 1651">
              <a:extLst>
                <a:ext uri="{FF2B5EF4-FFF2-40B4-BE49-F238E27FC236}">
                  <a16:creationId xmlns:a16="http://schemas.microsoft.com/office/drawing/2014/main" xmlns="" id="{F677F56A-E945-4FA9-9159-393FC4A285B2}"/>
                </a:ext>
              </a:extLst>
            </p:cNvPr>
            <p:cNvSpPr/>
            <p:nvPr/>
          </p:nvSpPr>
          <p:spPr>
            <a:xfrm>
              <a:off x="426257" y="5542966"/>
              <a:ext cx="72816" cy="67618"/>
            </a:xfrm>
            <a:custGeom>
              <a:avLst/>
              <a:gdLst>
                <a:gd name="connsiteX0" fmla="*/ 17154 w 17232"/>
                <a:gd name="connsiteY0" fmla="*/ 8604 h 16002"/>
                <a:gd name="connsiteX1" fmla="*/ 8872 w 17232"/>
                <a:gd name="connsiteY1" fmla="*/ 0 h 16002"/>
                <a:gd name="connsiteX2" fmla="*/ 1236 w 17232"/>
                <a:gd name="connsiteY2" fmla="*/ 12692 h 16002"/>
                <a:gd name="connsiteX3" fmla="*/ 17154 w 17232"/>
                <a:gd name="connsiteY3" fmla="*/ 8604 h 16002"/>
              </a:gdLst>
              <a:ahLst/>
              <a:cxnLst>
                <a:cxn ang="0">
                  <a:pos x="connsiteX0" y="connsiteY0"/>
                </a:cxn>
                <a:cxn ang="0">
                  <a:pos x="connsiteX1" y="connsiteY1"/>
                </a:cxn>
                <a:cxn ang="0">
                  <a:pos x="connsiteX2" y="connsiteY2"/>
                </a:cxn>
                <a:cxn ang="0">
                  <a:pos x="connsiteX3" y="connsiteY3"/>
                </a:cxn>
              </a:cxnLst>
              <a:rect l="l" t="t" r="r" b="b"/>
              <a:pathLst>
                <a:path w="17232" h="16002">
                  <a:moveTo>
                    <a:pt x="17154" y="8604"/>
                  </a:moveTo>
                  <a:cubicBezTo>
                    <a:pt x="17692" y="5055"/>
                    <a:pt x="15541" y="108"/>
                    <a:pt x="8872" y="0"/>
                  </a:cubicBezTo>
                  <a:cubicBezTo>
                    <a:pt x="698" y="645"/>
                    <a:pt x="-1776" y="8389"/>
                    <a:pt x="1236" y="12692"/>
                  </a:cubicBezTo>
                  <a:cubicBezTo>
                    <a:pt x="5645" y="18715"/>
                    <a:pt x="15971" y="16026"/>
                    <a:pt x="17154" y="86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1" name="任意多边形: 形状 1652">
              <a:extLst>
                <a:ext uri="{FF2B5EF4-FFF2-40B4-BE49-F238E27FC236}">
                  <a16:creationId xmlns:a16="http://schemas.microsoft.com/office/drawing/2014/main" xmlns="" id="{6423337F-6697-4D41-B2E5-6F69E4FE5571}"/>
                </a:ext>
              </a:extLst>
            </p:cNvPr>
            <p:cNvSpPr/>
            <p:nvPr/>
          </p:nvSpPr>
          <p:spPr>
            <a:xfrm>
              <a:off x="704931" y="5533877"/>
              <a:ext cx="72794" cy="67927"/>
            </a:xfrm>
            <a:custGeom>
              <a:avLst/>
              <a:gdLst>
                <a:gd name="connsiteX0" fmla="*/ 9500 w 17227"/>
                <a:gd name="connsiteY0" fmla="*/ 0 h 16075"/>
                <a:gd name="connsiteX1" fmla="*/ 1003 w 17227"/>
                <a:gd name="connsiteY1" fmla="*/ 12799 h 16075"/>
                <a:gd name="connsiteX2" fmla="*/ 17029 w 17227"/>
                <a:gd name="connsiteY2" fmla="*/ 8604 h 16075"/>
                <a:gd name="connsiteX3" fmla="*/ 9500 w 17227"/>
                <a:gd name="connsiteY3" fmla="*/ 0 h 16075"/>
              </a:gdLst>
              <a:ahLst/>
              <a:cxnLst>
                <a:cxn ang="0">
                  <a:pos x="connsiteX0" y="connsiteY0"/>
                </a:cxn>
                <a:cxn ang="0">
                  <a:pos x="connsiteX1" y="connsiteY1"/>
                </a:cxn>
                <a:cxn ang="0">
                  <a:pos x="connsiteX2" y="connsiteY2"/>
                </a:cxn>
                <a:cxn ang="0">
                  <a:pos x="connsiteX3" y="connsiteY3"/>
                </a:cxn>
              </a:cxnLst>
              <a:rect l="l" t="t" r="r" b="b"/>
              <a:pathLst>
                <a:path w="17227" h="16075">
                  <a:moveTo>
                    <a:pt x="9500" y="0"/>
                  </a:moveTo>
                  <a:cubicBezTo>
                    <a:pt x="1326" y="645"/>
                    <a:pt x="-1793" y="8497"/>
                    <a:pt x="1003" y="12799"/>
                  </a:cubicBezTo>
                  <a:cubicBezTo>
                    <a:pt x="4875" y="18822"/>
                    <a:pt x="15308" y="16026"/>
                    <a:pt x="17029" y="8604"/>
                  </a:cubicBezTo>
                  <a:cubicBezTo>
                    <a:pt x="17889" y="5055"/>
                    <a:pt x="16061" y="0"/>
                    <a:pt x="950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2" name="任意多边形: 形状 1653">
              <a:extLst>
                <a:ext uri="{FF2B5EF4-FFF2-40B4-BE49-F238E27FC236}">
                  <a16:creationId xmlns:a16="http://schemas.microsoft.com/office/drawing/2014/main" xmlns="" id="{8B00113F-6ABB-4FEC-87FB-48AD7A957782}"/>
                </a:ext>
              </a:extLst>
            </p:cNvPr>
            <p:cNvSpPr/>
            <p:nvPr/>
          </p:nvSpPr>
          <p:spPr>
            <a:xfrm>
              <a:off x="980787" y="5521606"/>
              <a:ext cx="72904" cy="67897"/>
            </a:xfrm>
            <a:custGeom>
              <a:avLst/>
              <a:gdLst>
                <a:gd name="connsiteX0" fmla="*/ 16926 w 17253"/>
                <a:gd name="connsiteY0" fmla="*/ 8497 h 16068"/>
                <a:gd name="connsiteX1" fmla="*/ 10150 w 17253"/>
                <a:gd name="connsiteY1" fmla="*/ 0 h 16068"/>
                <a:gd name="connsiteX2" fmla="*/ 792 w 17253"/>
                <a:gd name="connsiteY2" fmla="*/ 12907 h 16068"/>
                <a:gd name="connsiteX3" fmla="*/ 16926 w 17253"/>
                <a:gd name="connsiteY3" fmla="*/ 8497 h 16068"/>
              </a:gdLst>
              <a:ahLst/>
              <a:cxnLst>
                <a:cxn ang="0">
                  <a:pos x="connsiteX0" y="connsiteY0"/>
                </a:cxn>
                <a:cxn ang="0">
                  <a:pos x="connsiteX1" y="connsiteY1"/>
                </a:cxn>
                <a:cxn ang="0">
                  <a:pos x="connsiteX2" y="connsiteY2"/>
                </a:cxn>
                <a:cxn ang="0">
                  <a:pos x="connsiteX3" y="connsiteY3"/>
                </a:cxn>
              </a:cxnLst>
              <a:rect l="l" t="t" r="r" b="b"/>
              <a:pathLst>
                <a:path w="17253" h="16068">
                  <a:moveTo>
                    <a:pt x="16926" y="8497"/>
                  </a:moveTo>
                  <a:cubicBezTo>
                    <a:pt x="18001" y="4948"/>
                    <a:pt x="16603" y="0"/>
                    <a:pt x="10150" y="0"/>
                  </a:cubicBezTo>
                  <a:cubicBezTo>
                    <a:pt x="2513" y="753"/>
                    <a:pt x="-1896" y="8174"/>
                    <a:pt x="792" y="12907"/>
                  </a:cubicBezTo>
                  <a:cubicBezTo>
                    <a:pt x="4127" y="18822"/>
                    <a:pt x="14667" y="15918"/>
                    <a:pt x="16926"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3" name="任意多边形: 形状 1654">
              <a:extLst>
                <a:ext uri="{FF2B5EF4-FFF2-40B4-BE49-F238E27FC236}">
                  <a16:creationId xmlns:a16="http://schemas.microsoft.com/office/drawing/2014/main" xmlns="" id="{15CF1A08-FFEA-408F-BE7A-C23936AE1CF8}"/>
                </a:ext>
              </a:extLst>
            </p:cNvPr>
            <p:cNvSpPr/>
            <p:nvPr/>
          </p:nvSpPr>
          <p:spPr>
            <a:xfrm>
              <a:off x="1252996" y="5506153"/>
              <a:ext cx="71831" cy="68645"/>
            </a:xfrm>
            <a:custGeom>
              <a:avLst/>
              <a:gdLst>
                <a:gd name="connsiteX0" fmla="*/ 16502 w 16999"/>
                <a:gd name="connsiteY0" fmla="*/ 8497 h 16245"/>
                <a:gd name="connsiteX1" fmla="*/ 10586 w 16999"/>
                <a:gd name="connsiteY1" fmla="*/ 0 h 16245"/>
                <a:gd name="connsiteX2" fmla="*/ 476 w 16999"/>
                <a:gd name="connsiteY2" fmla="*/ 13014 h 16245"/>
                <a:gd name="connsiteX3" fmla="*/ 16502 w 16999"/>
                <a:gd name="connsiteY3" fmla="*/ 8497 h 16245"/>
              </a:gdLst>
              <a:ahLst/>
              <a:cxnLst>
                <a:cxn ang="0">
                  <a:pos x="connsiteX0" y="connsiteY0"/>
                </a:cxn>
                <a:cxn ang="0">
                  <a:pos x="connsiteX1" y="connsiteY1"/>
                </a:cxn>
                <a:cxn ang="0">
                  <a:pos x="connsiteX2" y="connsiteY2"/>
                </a:cxn>
                <a:cxn ang="0">
                  <a:pos x="connsiteX3" y="connsiteY3"/>
                </a:cxn>
              </a:cxnLst>
              <a:rect l="l" t="t" r="r" b="b"/>
              <a:pathLst>
                <a:path w="16999" h="16245">
                  <a:moveTo>
                    <a:pt x="16502" y="8497"/>
                  </a:moveTo>
                  <a:cubicBezTo>
                    <a:pt x="17793" y="4948"/>
                    <a:pt x="16824" y="0"/>
                    <a:pt x="10586" y="0"/>
                  </a:cubicBezTo>
                  <a:cubicBezTo>
                    <a:pt x="2627" y="860"/>
                    <a:pt x="-1460" y="8712"/>
                    <a:pt x="476" y="13014"/>
                  </a:cubicBezTo>
                  <a:cubicBezTo>
                    <a:pt x="3165" y="19037"/>
                    <a:pt x="13705" y="16133"/>
                    <a:pt x="16502"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4" name="任意多边形: 形状 1655">
              <a:extLst>
                <a:ext uri="{FF2B5EF4-FFF2-40B4-BE49-F238E27FC236}">
                  <a16:creationId xmlns:a16="http://schemas.microsoft.com/office/drawing/2014/main" xmlns="" id="{A82F9BAA-5990-4BD5-A08C-961D02BA0EBC}"/>
                </a:ext>
              </a:extLst>
            </p:cNvPr>
            <p:cNvSpPr/>
            <p:nvPr/>
          </p:nvSpPr>
          <p:spPr>
            <a:xfrm>
              <a:off x="1517261" y="5488418"/>
              <a:ext cx="71451" cy="68518"/>
            </a:xfrm>
            <a:custGeom>
              <a:avLst/>
              <a:gdLst>
                <a:gd name="connsiteX0" fmla="*/ 11076 w 16909"/>
                <a:gd name="connsiteY0" fmla="*/ 2 h 16215"/>
                <a:gd name="connsiteX1" fmla="*/ 320 w 16909"/>
                <a:gd name="connsiteY1" fmla="*/ 13124 h 16215"/>
                <a:gd name="connsiteX2" fmla="*/ 16131 w 16909"/>
                <a:gd name="connsiteY2" fmla="*/ 8391 h 16215"/>
                <a:gd name="connsiteX3" fmla="*/ 11076 w 16909"/>
                <a:gd name="connsiteY3" fmla="*/ 2 h 16215"/>
              </a:gdLst>
              <a:ahLst/>
              <a:cxnLst>
                <a:cxn ang="0">
                  <a:pos x="connsiteX0" y="connsiteY0"/>
                </a:cxn>
                <a:cxn ang="0">
                  <a:pos x="connsiteX1" y="connsiteY1"/>
                </a:cxn>
                <a:cxn ang="0">
                  <a:pos x="connsiteX2" y="connsiteY2"/>
                </a:cxn>
                <a:cxn ang="0">
                  <a:pos x="connsiteX3" y="connsiteY3"/>
                </a:cxn>
              </a:cxnLst>
              <a:rect l="l" t="t" r="r" b="b"/>
              <a:pathLst>
                <a:path w="16909" h="16215">
                  <a:moveTo>
                    <a:pt x="11076" y="2"/>
                  </a:moveTo>
                  <a:cubicBezTo>
                    <a:pt x="3332" y="970"/>
                    <a:pt x="-1293" y="8929"/>
                    <a:pt x="320" y="13124"/>
                  </a:cubicBezTo>
                  <a:cubicBezTo>
                    <a:pt x="2471" y="19039"/>
                    <a:pt x="12904" y="15920"/>
                    <a:pt x="16131" y="8391"/>
                  </a:cubicBezTo>
                  <a:cubicBezTo>
                    <a:pt x="17744" y="4842"/>
                    <a:pt x="17206" y="-106"/>
                    <a:pt x="11076"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5" name="任意多边形: 形状 1656">
              <a:extLst>
                <a:ext uri="{FF2B5EF4-FFF2-40B4-BE49-F238E27FC236}">
                  <a16:creationId xmlns:a16="http://schemas.microsoft.com/office/drawing/2014/main" xmlns="" id="{A1C36F2C-618F-410B-904A-2A2F2C43F153}"/>
                </a:ext>
              </a:extLst>
            </p:cNvPr>
            <p:cNvSpPr/>
            <p:nvPr/>
          </p:nvSpPr>
          <p:spPr>
            <a:xfrm>
              <a:off x="1770302" y="5467945"/>
              <a:ext cx="68125" cy="68907"/>
            </a:xfrm>
            <a:custGeom>
              <a:avLst/>
              <a:gdLst>
                <a:gd name="connsiteX0" fmla="*/ 11316 w 16122"/>
                <a:gd name="connsiteY0" fmla="*/ 7 h 16307"/>
                <a:gd name="connsiteX1" fmla="*/ 345 w 16122"/>
                <a:gd name="connsiteY1" fmla="*/ 13881 h 16307"/>
                <a:gd name="connsiteX2" fmla="*/ 15188 w 16122"/>
                <a:gd name="connsiteY2" fmla="*/ 8396 h 16307"/>
                <a:gd name="connsiteX3" fmla="*/ 15188 w 16122"/>
                <a:gd name="connsiteY3" fmla="*/ 8396 h 16307"/>
                <a:gd name="connsiteX4" fmla="*/ 11316 w 16122"/>
                <a:gd name="connsiteY4" fmla="*/ 7 h 16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2" h="16307">
                  <a:moveTo>
                    <a:pt x="11316" y="7"/>
                  </a:moveTo>
                  <a:cubicBezTo>
                    <a:pt x="4217" y="975"/>
                    <a:pt x="-1484" y="9364"/>
                    <a:pt x="345" y="13881"/>
                  </a:cubicBezTo>
                  <a:cubicBezTo>
                    <a:pt x="2388" y="18936"/>
                    <a:pt x="11638" y="15602"/>
                    <a:pt x="15188" y="8396"/>
                  </a:cubicBezTo>
                  <a:lnTo>
                    <a:pt x="15188" y="8396"/>
                  </a:lnTo>
                  <a:cubicBezTo>
                    <a:pt x="16801" y="4847"/>
                    <a:pt x="16801" y="-209"/>
                    <a:pt x="11316"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6" name="任意多边形: 形状 1657">
              <a:extLst>
                <a:ext uri="{FF2B5EF4-FFF2-40B4-BE49-F238E27FC236}">
                  <a16:creationId xmlns:a16="http://schemas.microsoft.com/office/drawing/2014/main" xmlns="" id="{7861ACAD-3BB9-42B7-982E-E78E72EFE5CE}"/>
                </a:ext>
              </a:extLst>
            </p:cNvPr>
            <p:cNvSpPr/>
            <p:nvPr/>
          </p:nvSpPr>
          <p:spPr>
            <a:xfrm>
              <a:off x="2000285" y="5445676"/>
              <a:ext cx="64614" cy="69448"/>
            </a:xfrm>
            <a:custGeom>
              <a:avLst/>
              <a:gdLst>
                <a:gd name="connsiteX0" fmla="*/ 127 w 15291"/>
                <a:gd name="connsiteY0" fmla="*/ 13989 h 16435"/>
                <a:gd name="connsiteX1" fmla="*/ 13894 w 15291"/>
                <a:gd name="connsiteY1" fmla="*/ 8396 h 16435"/>
                <a:gd name="connsiteX2" fmla="*/ 11421 w 15291"/>
                <a:gd name="connsiteY2" fmla="*/ 7 h 16435"/>
                <a:gd name="connsiteX3" fmla="*/ 127 w 15291"/>
                <a:gd name="connsiteY3" fmla="*/ 13989 h 16435"/>
              </a:gdLst>
              <a:ahLst/>
              <a:cxnLst>
                <a:cxn ang="0">
                  <a:pos x="connsiteX0" y="connsiteY0"/>
                </a:cxn>
                <a:cxn ang="0">
                  <a:pos x="connsiteX1" y="connsiteY1"/>
                </a:cxn>
                <a:cxn ang="0">
                  <a:pos x="connsiteX2" y="connsiteY2"/>
                </a:cxn>
                <a:cxn ang="0">
                  <a:pos x="connsiteX3" y="connsiteY3"/>
                </a:cxn>
              </a:cxnLst>
              <a:rect l="l" t="t" r="r" b="b"/>
              <a:pathLst>
                <a:path w="15291" h="16435">
                  <a:moveTo>
                    <a:pt x="127" y="13989"/>
                  </a:moveTo>
                  <a:cubicBezTo>
                    <a:pt x="1418" y="19152"/>
                    <a:pt x="10022" y="15602"/>
                    <a:pt x="13894" y="8396"/>
                  </a:cubicBezTo>
                  <a:cubicBezTo>
                    <a:pt x="15830" y="4739"/>
                    <a:pt x="16368" y="-208"/>
                    <a:pt x="11421" y="7"/>
                  </a:cubicBezTo>
                  <a:cubicBezTo>
                    <a:pt x="4967" y="1082"/>
                    <a:pt x="-948" y="9472"/>
                    <a:pt x="127" y="139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7" name="任意多边形: 形状 1668">
              <a:extLst>
                <a:ext uri="{FF2B5EF4-FFF2-40B4-BE49-F238E27FC236}">
                  <a16:creationId xmlns:a16="http://schemas.microsoft.com/office/drawing/2014/main" xmlns="" id="{D3F3880C-943D-43DD-BA8D-53856EE353B1}"/>
                </a:ext>
              </a:extLst>
            </p:cNvPr>
            <p:cNvSpPr/>
            <p:nvPr/>
          </p:nvSpPr>
          <p:spPr>
            <a:xfrm>
              <a:off x="33462" y="5677041"/>
              <a:ext cx="69887" cy="64398"/>
            </a:xfrm>
            <a:custGeom>
              <a:avLst/>
              <a:gdLst>
                <a:gd name="connsiteX0" fmla="*/ 16536 w 16539"/>
                <a:gd name="connsiteY0" fmla="*/ 8389 h 15240"/>
                <a:gd name="connsiteX1" fmla="*/ 7716 w 16539"/>
                <a:gd name="connsiteY1" fmla="*/ 0 h 15240"/>
                <a:gd name="connsiteX2" fmla="*/ 2339 w 16539"/>
                <a:gd name="connsiteY2" fmla="*/ 12584 h 15240"/>
                <a:gd name="connsiteX3" fmla="*/ 16536 w 16539"/>
                <a:gd name="connsiteY3" fmla="*/ 8389 h 15240"/>
              </a:gdLst>
              <a:ahLst/>
              <a:cxnLst>
                <a:cxn ang="0">
                  <a:pos x="connsiteX0" y="connsiteY0"/>
                </a:cxn>
                <a:cxn ang="0">
                  <a:pos x="connsiteX1" y="connsiteY1"/>
                </a:cxn>
                <a:cxn ang="0">
                  <a:pos x="connsiteX2" y="connsiteY2"/>
                </a:cxn>
                <a:cxn ang="0">
                  <a:pos x="connsiteX3" y="connsiteY3"/>
                </a:cxn>
              </a:cxnLst>
              <a:rect l="l" t="t" r="r" b="b"/>
              <a:pathLst>
                <a:path w="16539" h="15240">
                  <a:moveTo>
                    <a:pt x="16536" y="8389"/>
                  </a:moveTo>
                  <a:cubicBezTo>
                    <a:pt x="16644" y="5055"/>
                    <a:pt x="14062" y="215"/>
                    <a:pt x="7716" y="0"/>
                  </a:cubicBezTo>
                  <a:cubicBezTo>
                    <a:pt x="-28" y="430"/>
                    <a:pt x="-2179" y="8067"/>
                    <a:pt x="2339" y="12584"/>
                  </a:cubicBezTo>
                  <a:cubicBezTo>
                    <a:pt x="7286" y="17639"/>
                    <a:pt x="16213" y="15058"/>
                    <a:pt x="16536"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8" name="任意多边形: 形状 1669">
              <a:extLst>
                <a:ext uri="{FF2B5EF4-FFF2-40B4-BE49-F238E27FC236}">
                  <a16:creationId xmlns:a16="http://schemas.microsoft.com/office/drawing/2014/main" xmlns="" id="{87A84250-9E0C-4B75-9A0A-0E3986D0FA9F}"/>
                </a:ext>
              </a:extLst>
            </p:cNvPr>
            <p:cNvSpPr/>
            <p:nvPr/>
          </p:nvSpPr>
          <p:spPr>
            <a:xfrm>
              <a:off x="301411" y="5672494"/>
              <a:ext cx="70289" cy="64246"/>
            </a:xfrm>
            <a:custGeom>
              <a:avLst/>
              <a:gdLst>
                <a:gd name="connsiteX0" fmla="*/ 8409 w 16634"/>
                <a:gd name="connsiteY0" fmla="*/ 0 h 15204"/>
                <a:gd name="connsiteX1" fmla="*/ 1418 w 16634"/>
                <a:gd name="connsiteY1" fmla="*/ 12046 h 15204"/>
                <a:gd name="connsiteX2" fmla="*/ 16584 w 16634"/>
                <a:gd name="connsiteY2" fmla="*/ 8282 h 15204"/>
                <a:gd name="connsiteX3" fmla="*/ 8409 w 16634"/>
                <a:gd name="connsiteY3" fmla="*/ 0 h 15204"/>
              </a:gdLst>
              <a:ahLst/>
              <a:cxnLst>
                <a:cxn ang="0">
                  <a:pos x="connsiteX0" y="connsiteY0"/>
                </a:cxn>
                <a:cxn ang="0">
                  <a:pos x="connsiteX1" y="connsiteY1"/>
                </a:cxn>
                <a:cxn ang="0">
                  <a:pos x="connsiteX2" y="connsiteY2"/>
                </a:cxn>
                <a:cxn ang="0">
                  <a:pos x="connsiteX3" y="connsiteY3"/>
                </a:cxn>
              </a:cxnLst>
              <a:rect l="l" t="t" r="r" b="b"/>
              <a:pathLst>
                <a:path w="16634" h="15204">
                  <a:moveTo>
                    <a:pt x="8409" y="0"/>
                  </a:moveTo>
                  <a:cubicBezTo>
                    <a:pt x="988" y="538"/>
                    <a:pt x="-2024" y="7529"/>
                    <a:pt x="1418" y="12046"/>
                  </a:cubicBezTo>
                  <a:cubicBezTo>
                    <a:pt x="5720" y="17747"/>
                    <a:pt x="15615" y="15273"/>
                    <a:pt x="16584" y="8282"/>
                  </a:cubicBezTo>
                  <a:cubicBezTo>
                    <a:pt x="17014" y="4948"/>
                    <a:pt x="14755" y="107"/>
                    <a:pt x="840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9" name="任意多边形: 形状 1670">
              <a:extLst>
                <a:ext uri="{FF2B5EF4-FFF2-40B4-BE49-F238E27FC236}">
                  <a16:creationId xmlns:a16="http://schemas.microsoft.com/office/drawing/2014/main" xmlns="" id="{81346966-D8C4-4BDF-B16C-75EEC253D7D8}"/>
                </a:ext>
              </a:extLst>
            </p:cNvPr>
            <p:cNvSpPr/>
            <p:nvPr/>
          </p:nvSpPr>
          <p:spPr>
            <a:xfrm>
              <a:off x="570891" y="5664769"/>
              <a:ext cx="70297" cy="64529"/>
            </a:xfrm>
            <a:custGeom>
              <a:avLst/>
              <a:gdLst>
                <a:gd name="connsiteX0" fmla="*/ 16483 w 16636"/>
                <a:gd name="connsiteY0" fmla="*/ 8174 h 15271"/>
                <a:gd name="connsiteX1" fmla="*/ 8954 w 16636"/>
                <a:gd name="connsiteY1" fmla="*/ 0 h 15271"/>
                <a:gd name="connsiteX2" fmla="*/ 995 w 16636"/>
                <a:gd name="connsiteY2" fmla="*/ 12154 h 15271"/>
                <a:gd name="connsiteX3" fmla="*/ 16483 w 16636"/>
                <a:gd name="connsiteY3" fmla="*/ 8174 h 15271"/>
              </a:gdLst>
              <a:ahLst/>
              <a:cxnLst>
                <a:cxn ang="0">
                  <a:pos x="connsiteX0" y="connsiteY0"/>
                </a:cxn>
                <a:cxn ang="0">
                  <a:pos x="connsiteX1" y="connsiteY1"/>
                </a:cxn>
                <a:cxn ang="0">
                  <a:pos x="connsiteX2" y="connsiteY2"/>
                </a:cxn>
                <a:cxn ang="0">
                  <a:pos x="connsiteX3" y="connsiteY3"/>
                </a:cxn>
              </a:cxnLst>
              <a:rect l="l" t="t" r="r" b="b"/>
              <a:pathLst>
                <a:path w="16636" h="15271">
                  <a:moveTo>
                    <a:pt x="16483" y="8174"/>
                  </a:moveTo>
                  <a:cubicBezTo>
                    <a:pt x="17236" y="4840"/>
                    <a:pt x="15300" y="0"/>
                    <a:pt x="8954" y="0"/>
                  </a:cubicBezTo>
                  <a:cubicBezTo>
                    <a:pt x="1103" y="645"/>
                    <a:pt x="-1694" y="8067"/>
                    <a:pt x="995" y="12154"/>
                  </a:cubicBezTo>
                  <a:cubicBezTo>
                    <a:pt x="4867" y="17854"/>
                    <a:pt x="14977" y="15273"/>
                    <a:pt x="16483"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0" name="任意多边形: 形状 1671">
              <a:extLst>
                <a:ext uri="{FF2B5EF4-FFF2-40B4-BE49-F238E27FC236}">
                  <a16:creationId xmlns:a16="http://schemas.microsoft.com/office/drawing/2014/main" xmlns="" id="{376B07C1-1D97-4695-99B0-8D6E6612F3E3}"/>
                </a:ext>
              </a:extLst>
            </p:cNvPr>
            <p:cNvSpPr/>
            <p:nvPr/>
          </p:nvSpPr>
          <p:spPr>
            <a:xfrm>
              <a:off x="838316" y="5654315"/>
              <a:ext cx="70183" cy="64842"/>
            </a:xfrm>
            <a:custGeom>
              <a:avLst/>
              <a:gdLst>
                <a:gd name="connsiteX0" fmla="*/ 16331 w 16609"/>
                <a:gd name="connsiteY0" fmla="*/ 8174 h 15345"/>
                <a:gd name="connsiteX1" fmla="*/ 9662 w 16609"/>
                <a:gd name="connsiteY1" fmla="*/ 0 h 15345"/>
                <a:gd name="connsiteX2" fmla="*/ 735 w 16609"/>
                <a:gd name="connsiteY2" fmla="*/ 12261 h 15345"/>
                <a:gd name="connsiteX3" fmla="*/ 16331 w 16609"/>
                <a:gd name="connsiteY3" fmla="*/ 8174 h 15345"/>
              </a:gdLst>
              <a:ahLst/>
              <a:cxnLst>
                <a:cxn ang="0">
                  <a:pos x="connsiteX0" y="connsiteY0"/>
                </a:cxn>
                <a:cxn ang="0">
                  <a:pos x="connsiteX1" y="connsiteY1"/>
                </a:cxn>
                <a:cxn ang="0">
                  <a:pos x="connsiteX2" y="connsiteY2"/>
                </a:cxn>
                <a:cxn ang="0">
                  <a:pos x="connsiteX3" y="connsiteY3"/>
                </a:cxn>
              </a:cxnLst>
              <a:rect l="l" t="t" r="r" b="b"/>
              <a:pathLst>
                <a:path w="16609" h="15345">
                  <a:moveTo>
                    <a:pt x="16331" y="8174"/>
                  </a:moveTo>
                  <a:cubicBezTo>
                    <a:pt x="17299" y="4840"/>
                    <a:pt x="15901" y="0"/>
                    <a:pt x="9662" y="0"/>
                  </a:cubicBezTo>
                  <a:cubicBezTo>
                    <a:pt x="1811" y="753"/>
                    <a:pt x="-1631" y="8174"/>
                    <a:pt x="735" y="12261"/>
                  </a:cubicBezTo>
                  <a:cubicBezTo>
                    <a:pt x="4070" y="17962"/>
                    <a:pt x="14287" y="15273"/>
                    <a:pt x="16331"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1" name="任意多边形: 形状 1672">
              <a:extLst>
                <a:ext uri="{FF2B5EF4-FFF2-40B4-BE49-F238E27FC236}">
                  <a16:creationId xmlns:a16="http://schemas.microsoft.com/office/drawing/2014/main" xmlns="" id="{507EBDB4-A41E-4EDE-9EED-43095628C1D3}"/>
                </a:ext>
              </a:extLst>
            </p:cNvPr>
            <p:cNvSpPr/>
            <p:nvPr/>
          </p:nvSpPr>
          <p:spPr>
            <a:xfrm>
              <a:off x="1102522" y="5641127"/>
              <a:ext cx="70056" cy="65138"/>
            </a:xfrm>
            <a:custGeom>
              <a:avLst/>
              <a:gdLst>
                <a:gd name="connsiteX0" fmla="*/ 16081 w 16579"/>
                <a:gd name="connsiteY0" fmla="*/ 8068 h 15415"/>
                <a:gd name="connsiteX1" fmla="*/ 10273 w 16579"/>
                <a:gd name="connsiteY1" fmla="*/ 2 h 15415"/>
                <a:gd name="connsiteX2" fmla="*/ 485 w 16579"/>
                <a:gd name="connsiteY2" fmla="*/ 12371 h 15415"/>
                <a:gd name="connsiteX3" fmla="*/ 16081 w 16579"/>
                <a:gd name="connsiteY3" fmla="*/ 8068 h 15415"/>
              </a:gdLst>
              <a:ahLst/>
              <a:cxnLst>
                <a:cxn ang="0">
                  <a:pos x="connsiteX0" y="connsiteY0"/>
                </a:cxn>
                <a:cxn ang="0">
                  <a:pos x="connsiteX1" y="connsiteY1"/>
                </a:cxn>
                <a:cxn ang="0">
                  <a:pos x="connsiteX2" y="connsiteY2"/>
                </a:cxn>
                <a:cxn ang="0">
                  <a:pos x="connsiteX3" y="connsiteY3"/>
                </a:cxn>
              </a:cxnLst>
              <a:rect l="l" t="t" r="r" b="b"/>
              <a:pathLst>
                <a:path w="16579" h="15415">
                  <a:moveTo>
                    <a:pt x="16081" y="8068"/>
                  </a:moveTo>
                  <a:cubicBezTo>
                    <a:pt x="17371" y="4627"/>
                    <a:pt x="16403" y="-106"/>
                    <a:pt x="10273" y="2"/>
                  </a:cubicBezTo>
                  <a:cubicBezTo>
                    <a:pt x="2529" y="755"/>
                    <a:pt x="-1451" y="8284"/>
                    <a:pt x="485" y="12371"/>
                  </a:cubicBezTo>
                  <a:cubicBezTo>
                    <a:pt x="3174" y="18071"/>
                    <a:pt x="13392" y="15275"/>
                    <a:pt x="16081" y="80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2" name="任意多边形: 形状 1673">
              <a:extLst>
                <a:ext uri="{FF2B5EF4-FFF2-40B4-BE49-F238E27FC236}">
                  <a16:creationId xmlns:a16="http://schemas.microsoft.com/office/drawing/2014/main" xmlns="" id="{5D16389A-EC7E-4C25-8EA0-8DA47E0386B0}"/>
                </a:ext>
              </a:extLst>
            </p:cNvPr>
            <p:cNvSpPr/>
            <p:nvPr/>
          </p:nvSpPr>
          <p:spPr>
            <a:xfrm>
              <a:off x="1360596" y="5624766"/>
              <a:ext cx="69680" cy="65771"/>
            </a:xfrm>
            <a:custGeom>
              <a:avLst/>
              <a:gdLst>
                <a:gd name="connsiteX0" fmla="*/ 10829 w 16490"/>
                <a:gd name="connsiteY0" fmla="*/ 2 h 15565"/>
                <a:gd name="connsiteX1" fmla="*/ 289 w 16490"/>
                <a:gd name="connsiteY1" fmla="*/ 12586 h 15565"/>
                <a:gd name="connsiteX2" fmla="*/ 15776 w 16490"/>
                <a:gd name="connsiteY2" fmla="*/ 8068 h 15565"/>
                <a:gd name="connsiteX3" fmla="*/ 10829 w 16490"/>
                <a:gd name="connsiteY3" fmla="*/ 2 h 15565"/>
              </a:gdLst>
              <a:ahLst/>
              <a:cxnLst>
                <a:cxn ang="0">
                  <a:pos x="connsiteX0" y="connsiteY0"/>
                </a:cxn>
                <a:cxn ang="0">
                  <a:pos x="connsiteX1" y="connsiteY1"/>
                </a:cxn>
                <a:cxn ang="0">
                  <a:pos x="connsiteX2" y="connsiteY2"/>
                </a:cxn>
                <a:cxn ang="0">
                  <a:pos x="connsiteX3" y="connsiteY3"/>
                </a:cxn>
              </a:cxnLst>
              <a:rect l="l" t="t" r="r" b="b"/>
              <a:pathLst>
                <a:path w="16490" h="15565">
                  <a:moveTo>
                    <a:pt x="10829" y="2"/>
                  </a:moveTo>
                  <a:cubicBezTo>
                    <a:pt x="3300" y="862"/>
                    <a:pt x="-1217" y="8499"/>
                    <a:pt x="289" y="12586"/>
                  </a:cubicBezTo>
                  <a:cubicBezTo>
                    <a:pt x="2440" y="18286"/>
                    <a:pt x="12550" y="15275"/>
                    <a:pt x="15776" y="8068"/>
                  </a:cubicBezTo>
                  <a:cubicBezTo>
                    <a:pt x="17282" y="4734"/>
                    <a:pt x="16745" y="-106"/>
                    <a:pt x="1082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3" name="任意多边形: 形状 1674">
              <a:extLst>
                <a:ext uri="{FF2B5EF4-FFF2-40B4-BE49-F238E27FC236}">
                  <a16:creationId xmlns:a16="http://schemas.microsoft.com/office/drawing/2014/main" xmlns="" id="{B3C0FFB7-8C57-48F4-BC9E-CB8C94D53E92}"/>
                </a:ext>
              </a:extLst>
            </p:cNvPr>
            <p:cNvSpPr/>
            <p:nvPr/>
          </p:nvSpPr>
          <p:spPr>
            <a:xfrm>
              <a:off x="1610718" y="5606131"/>
              <a:ext cx="68501" cy="65894"/>
            </a:xfrm>
            <a:custGeom>
              <a:avLst/>
              <a:gdLst>
                <a:gd name="connsiteX0" fmla="*/ 15202 w 16211"/>
                <a:gd name="connsiteY0" fmla="*/ 8068 h 15594"/>
                <a:gd name="connsiteX1" fmla="*/ 11330 w 16211"/>
                <a:gd name="connsiteY1" fmla="*/ 2 h 15594"/>
                <a:gd name="connsiteX2" fmla="*/ 144 w 16211"/>
                <a:gd name="connsiteY2" fmla="*/ 12693 h 15594"/>
                <a:gd name="connsiteX3" fmla="*/ 15202 w 16211"/>
                <a:gd name="connsiteY3" fmla="*/ 8068 h 15594"/>
              </a:gdLst>
              <a:ahLst/>
              <a:cxnLst>
                <a:cxn ang="0">
                  <a:pos x="connsiteX0" y="connsiteY0"/>
                </a:cxn>
                <a:cxn ang="0">
                  <a:pos x="connsiteX1" y="connsiteY1"/>
                </a:cxn>
                <a:cxn ang="0">
                  <a:pos x="connsiteX2" y="connsiteY2"/>
                </a:cxn>
                <a:cxn ang="0">
                  <a:pos x="connsiteX3" y="connsiteY3"/>
                </a:cxn>
              </a:cxnLst>
              <a:rect l="l" t="t" r="r" b="b"/>
              <a:pathLst>
                <a:path w="16211" h="15594">
                  <a:moveTo>
                    <a:pt x="15202" y="8068"/>
                  </a:moveTo>
                  <a:cubicBezTo>
                    <a:pt x="16923" y="4627"/>
                    <a:pt x="16923" y="-106"/>
                    <a:pt x="11330" y="2"/>
                  </a:cubicBezTo>
                  <a:cubicBezTo>
                    <a:pt x="4124" y="970"/>
                    <a:pt x="-931" y="8606"/>
                    <a:pt x="144" y="12693"/>
                  </a:cubicBezTo>
                  <a:cubicBezTo>
                    <a:pt x="1543" y="18286"/>
                    <a:pt x="11438" y="15275"/>
                    <a:pt x="15202" y="80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4" name="任意多边形: 形状 1675">
              <a:extLst>
                <a:ext uri="{FF2B5EF4-FFF2-40B4-BE49-F238E27FC236}">
                  <a16:creationId xmlns:a16="http://schemas.microsoft.com/office/drawing/2014/main" xmlns="" id="{CE597321-8AD8-4C84-88A4-1F0C68299508}"/>
                </a:ext>
              </a:extLst>
            </p:cNvPr>
            <p:cNvSpPr/>
            <p:nvPr/>
          </p:nvSpPr>
          <p:spPr>
            <a:xfrm>
              <a:off x="1842133" y="5585201"/>
              <a:ext cx="65480" cy="66367"/>
            </a:xfrm>
            <a:custGeom>
              <a:avLst/>
              <a:gdLst>
                <a:gd name="connsiteX0" fmla="*/ 14107 w 15496"/>
                <a:gd name="connsiteY0" fmla="*/ 8074 h 15706"/>
                <a:gd name="connsiteX1" fmla="*/ 14107 w 15496"/>
                <a:gd name="connsiteY1" fmla="*/ 8074 h 15706"/>
                <a:gd name="connsiteX2" fmla="*/ 11526 w 15496"/>
                <a:gd name="connsiteY2" fmla="*/ 7 h 15706"/>
                <a:gd name="connsiteX3" fmla="*/ 125 w 15496"/>
                <a:gd name="connsiteY3" fmla="*/ 13344 h 15706"/>
                <a:gd name="connsiteX4" fmla="*/ 14107 w 15496"/>
                <a:gd name="connsiteY4" fmla="*/ 8074 h 15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6" h="15706">
                  <a:moveTo>
                    <a:pt x="14107" y="8074"/>
                  </a:moveTo>
                  <a:lnTo>
                    <a:pt x="14107" y="8074"/>
                  </a:lnTo>
                  <a:cubicBezTo>
                    <a:pt x="16044" y="4632"/>
                    <a:pt x="16581" y="-208"/>
                    <a:pt x="11526" y="7"/>
                  </a:cubicBezTo>
                  <a:cubicBezTo>
                    <a:pt x="5073" y="975"/>
                    <a:pt x="-950" y="9042"/>
                    <a:pt x="125" y="13344"/>
                  </a:cubicBezTo>
                  <a:cubicBezTo>
                    <a:pt x="1416" y="18291"/>
                    <a:pt x="10235" y="14957"/>
                    <a:pt x="14107" y="8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5" name="任意多边形: 形状 1676">
              <a:extLst>
                <a:ext uri="{FF2B5EF4-FFF2-40B4-BE49-F238E27FC236}">
                  <a16:creationId xmlns:a16="http://schemas.microsoft.com/office/drawing/2014/main" xmlns="" id="{FE2272B2-BD02-4813-9A1B-D502474615ED}"/>
                </a:ext>
              </a:extLst>
            </p:cNvPr>
            <p:cNvSpPr/>
            <p:nvPr/>
          </p:nvSpPr>
          <p:spPr>
            <a:xfrm>
              <a:off x="2051233" y="5562932"/>
              <a:ext cx="62873" cy="66769"/>
            </a:xfrm>
            <a:custGeom>
              <a:avLst/>
              <a:gdLst>
                <a:gd name="connsiteX0" fmla="*/ 11733 w 14879"/>
                <a:gd name="connsiteY0" fmla="*/ 7 h 15801"/>
                <a:gd name="connsiteX1" fmla="*/ 117 w 14879"/>
                <a:gd name="connsiteY1" fmla="*/ 13989 h 15801"/>
                <a:gd name="connsiteX2" fmla="*/ 13023 w 14879"/>
                <a:gd name="connsiteY2" fmla="*/ 8074 h 15801"/>
                <a:gd name="connsiteX3" fmla="*/ 11733 w 14879"/>
                <a:gd name="connsiteY3" fmla="*/ 7 h 15801"/>
              </a:gdLst>
              <a:ahLst/>
              <a:cxnLst>
                <a:cxn ang="0">
                  <a:pos x="connsiteX0" y="connsiteY0"/>
                </a:cxn>
                <a:cxn ang="0">
                  <a:pos x="connsiteX1" y="connsiteY1"/>
                </a:cxn>
                <a:cxn ang="0">
                  <a:pos x="connsiteX2" y="connsiteY2"/>
                </a:cxn>
                <a:cxn ang="0">
                  <a:pos x="connsiteX3" y="connsiteY3"/>
                </a:cxn>
              </a:cxnLst>
              <a:rect l="l" t="t" r="r" b="b"/>
              <a:pathLst>
                <a:path w="14879" h="15801">
                  <a:moveTo>
                    <a:pt x="11733" y="7"/>
                  </a:moveTo>
                  <a:cubicBezTo>
                    <a:pt x="5602" y="1083"/>
                    <a:pt x="-959" y="9902"/>
                    <a:pt x="117" y="13989"/>
                  </a:cubicBezTo>
                  <a:cubicBezTo>
                    <a:pt x="1192" y="18184"/>
                    <a:pt x="8936" y="14635"/>
                    <a:pt x="13023" y="8074"/>
                  </a:cubicBezTo>
                  <a:cubicBezTo>
                    <a:pt x="15174" y="4524"/>
                    <a:pt x="16250" y="-208"/>
                    <a:pt x="11733"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6" name="任意多边形: 形状 1677">
              <a:extLst>
                <a:ext uri="{FF2B5EF4-FFF2-40B4-BE49-F238E27FC236}">
                  <a16:creationId xmlns:a16="http://schemas.microsoft.com/office/drawing/2014/main" xmlns="" id="{DDDFD692-B933-4E82-A50F-75FFB4104033}"/>
                </a:ext>
              </a:extLst>
            </p:cNvPr>
            <p:cNvSpPr/>
            <p:nvPr/>
          </p:nvSpPr>
          <p:spPr>
            <a:xfrm>
              <a:off x="2236775" y="5539265"/>
              <a:ext cx="60320" cy="67212"/>
            </a:xfrm>
            <a:custGeom>
              <a:avLst/>
              <a:gdLst>
                <a:gd name="connsiteX0" fmla="*/ 11814 w 14275"/>
                <a:gd name="connsiteY0" fmla="*/ 15 h 15906"/>
                <a:gd name="connsiteX1" fmla="*/ 91 w 14275"/>
                <a:gd name="connsiteY1" fmla="*/ 14535 h 15906"/>
                <a:gd name="connsiteX2" fmla="*/ 11922 w 14275"/>
                <a:gd name="connsiteY2" fmla="*/ 8082 h 15906"/>
                <a:gd name="connsiteX3" fmla="*/ 11814 w 14275"/>
                <a:gd name="connsiteY3" fmla="*/ 15 h 15906"/>
              </a:gdLst>
              <a:ahLst/>
              <a:cxnLst>
                <a:cxn ang="0">
                  <a:pos x="connsiteX0" y="connsiteY0"/>
                </a:cxn>
                <a:cxn ang="0">
                  <a:pos x="connsiteX1" y="connsiteY1"/>
                </a:cxn>
                <a:cxn ang="0">
                  <a:pos x="connsiteX2" y="connsiteY2"/>
                </a:cxn>
                <a:cxn ang="0">
                  <a:pos x="connsiteX3" y="connsiteY3"/>
                </a:cxn>
              </a:cxnLst>
              <a:rect l="l" t="t" r="r" b="b"/>
              <a:pathLst>
                <a:path w="14275" h="15906">
                  <a:moveTo>
                    <a:pt x="11814" y="15"/>
                  </a:moveTo>
                  <a:cubicBezTo>
                    <a:pt x="6114" y="1198"/>
                    <a:pt x="-878" y="10663"/>
                    <a:pt x="91" y="14535"/>
                  </a:cubicBezTo>
                  <a:cubicBezTo>
                    <a:pt x="951" y="18085"/>
                    <a:pt x="7727" y="14320"/>
                    <a:pt x="11922" y="8082"/>
                  </a:cubicBezTo>
                  <a:cubicBezTo>
                    <a:pt x="14288" y="4533"/>
                    <a:pt x="15794" y="-307"/>
                    <a:pt x="11814"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7" name="任意多边形: 形状 1678">
              <a:extLst>
                <a:ext uri="{FF2B5EF4-FFF2-40B4-BE49-F238E27FC236}">
                  <a16:creationId xmlns:a16="http://schemas.microsoft.com/office/drawing/2014/main" xmlns="" id="{D58E80BB-F084-4746-BA25-67537D737196}"/>
                </a:ext>
              </a:extLst>
            </p:cNvPr>
            <p:cNvSpPr/>
            <p:nvPr/>
          </p:nvSpPr>
          <p:spPr>
            <a:xfrm>
              <a:off x="2398666" y="5514722"/>
              <a:ext cx="57794" cy="67610"/>
            </a:xfrm>
            <a:custGeom>
              <a:avLst/>
              <a:gdLst>
                <a:gd name="connsiteX0" fmla="*/ 10824 w 13677"/>
                <a:gd name="connsiteY0" fmla="*/ 8082 h 16000"/>
                <a:gd name="connsiteX1" fmla="*/ 11900 w 13677"/>
                <a:gd name="connsiteY1" fmla="*/ 15 h 16000"/>
                <a:gd name="connsiteX2" fmla="*/ 69 w 13677"/>
                <a:gd name="connsiteY2" fmla="*/ 15073 h 16000"/>
                <a:gd name="connsiteX3" fmla="*/ 10824 w 13677"/>
                <a:gd name="connsiteY3" fmla="*/ 8082 h 16000"/>
              </a:gdLst>
              <a:ahLst/>
              <a:cxnLst>
                <a:cxn ang="0">
                  <a:pos x="connsiteX0" y="connsiteY0"/>
                </a:cxn>
                <a:cxn ang="0">
                  <a:pos x="connsiteX1" y="connsiteY1"/>
                </a:cxn>
                <a:cxn ang="0">
                  <a:pos x="connsiteX2" y="connsiteY2"/>
                </a:cxn>
                <a:cxn ang="0">
                  <a:pos x="connsiteX3" y="connsiteY3"/>
                </a:cxn>
              </a:cxnLst>
              <a:rect l="l" t="t" r="r" b="b"/>
              <a:pathLst>
                <a:path w="13677" h="16000">
                  <a:moveTo>
                    <a:pt x="10824" y="8082"/>
                  </a:moveTo>
                  <a:cubicBezTo>
                    <a:pt x="13298" y="4533"/>
                    <a:pt x="15234" y="-307"/>
                    <a:pt x="11900" y="15"/>
                  </a:cubicBezTo>
                  <a:cubicBezTo>
                    <a:pt x="6629" y="1306"/>
                    <a:pt x="-792" y="11631"/>
                    <a:pt x="69" y="15073"/>
                  </a:cubicBezTo>
                  <a:cubicBezTo>
                    <a:pt x="714" y="17870"/>
                    <a:pt x="6737" y="13998"/>
                    <a:pt x="10824" y="80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8" name="任意多边形: 形状 1679">
              <a:extLst>
                <a:ext uri="{FF2B5EF4-FFF2-40B4-BE49-F238E27FC236}">
                  <a16:creationId xmlns:a16="http://schemas.microsoft.com/office/drawing/2014/main" xmlns="" id="{90206F1E-E1F9-4DE1-A481-F21E5D105D62}"/>
                </a:ext>
              </a:extLst>
            </p:cNvPr>
            <p:cNvSpPr/>
            <p:nvPr/>
          </p:nvSpPr>
          <p:spPr>
            <a:xfrm>
              <a:off x="2535546" y="5488820"/>
              <a:ext cx="56124" cy="68269"/>
            </a:xfrm>
            <a:custGeom>
              <a:avLst/>
              <a:gdLst>
                <a:gd name="connsiteX0" fmla="*/ 9837 w 13282"/>
                <a:gd name="connsiteY0" fmla="*/ 8189 h 16156"/>
                <a:gd name="connsiteX1" fmla="*/ 12095 w 13282"/>
                <a:gd name="connsiteY1" fmla="*/ 15 h 16156"/>
                <a:gd name="connsiteX2" fmla="*/ 49 w 13282"/>
                <a:gd name="connsiteY2" fmla="*/ 15503 h 16156"/>
                <a:gd name="connsiteX3" fmla="*/ 9837 w 13282"/>
                <a:gd name="connsiteY3" fmla="*/ 8189 h 16156"/>
              </a:gdLst>
              <a:ahLst/>
              <a:cxnLst>
                <a:cxn ang="0">
                  <a:pos x="connsiteX0" y="connsiteY0"/>
                </a:cxn>
                <a:cxn ang="0">
                  <a:pos x="connsiteX1" y="connsiteY1"/>
                </a:cxn>
                <a:cxn ang="0">
                  <a:pos x="connsiteX2" y="connsiteY2"/>
                </a:cxn>
                <a:cxn ang="0">
                  <a:pos x="connsiteX3" y="connsiteY3"/>
                </a:cxn>
              </a:cxnLst>
              <a:rect l="l" t="t" r="r" b="b"/>
              <a:pathLst>
                <a:path w="13282" h="16156">
                  <a:moveTo>
                    <a:pt x="9837" y="8189"/>
                  </a:moveTo>
                  <a:cubicBezTo>
                    <a:pt x="12418" y="4640"/>
                    <a:pt x="14784" y="-308"/>
                    <a:pt x="12095" y="15"/>
                  </a:cubicBezTo>
                  <a:cubicBezTo>
                    <a:pt x="7363" y="1413"/>
                    <a:pt x="-704" y="12599"/>
                    <a:pt x="49" y="15503"/>
                  </a:cubicBezTo>
                  <a:cubicBezTo>
                    <a:pt x="587" y="17762"/>
                    <a:pt x="5750" y="13890"/>
                    <a:pt x="9837" y="81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9" name="任意多边形: 形状 1680">
              <a:extLst>
                <a:ext uri="{FF2B5EF4-FFF2-40B4-BE49-F238E27FC236}">
                  <a16:creationId xmlns:a16="http://schemas.microsoft.com/office/drawing/2014/main" xmlns="" id="{22B50966-7501-46BC-B156-DC3C48FBEA69}"/>
                </a:ext>
              </a:extLst>
            </p:cNvPr>
            <p:cNvSpPr/>
            <p:nvPr/>
          </p:nvSpPr>
          <p:spPr>
            <a:xfrm>
              <a:off x="2647005" y="5462456"/>
              <a:ext cx="54760" cy="68856"/>
            </a:xfrm>
            <a:custGeom>
              <a:avLst/>
              <a:gdLst>
                <a:gd name="connsiteX0" fmla="*/ 8951 w 12959"/>
                <a:gd name="connsiteY0" fmla="*/ 8189 h 16295"/>
                <a:gd name="connsiteX1" fmla="*/ 12178 w 12959"/>
                <a:gd name="connsiteY1" fmla="*/ 15 h 16295"/>
                <a:gd name="connsiteX2" fmla="*/ 24 w 12959"/>
                <a:gd name="connsiteY2" fmla="*/ 15933 h 16295"/>
                <a:gd name="connsiteX3" fmla="*/ 8951 w 12959"/>
                <a:gd name="connsiteY3" fmla="*/ 8189 h 16295"/>
              </a:gdLst>
              <a:ahLst/>
              <a:cxnLst>
                <a:cxn ang="0">
                  <a:pos x="connsiteX0" y="connsiteY0"/>
                </a:cxn>
                <a:cxn ang="0">
                  <a:pos x="connsiteX1" y="connsiteY1"/>
                </a:cxn>
                <a:cxn ang="0">
                  <a:pos x="connsiteX2" y="connsiteY2"/>
                </a:cxn>
                <a:cxn ang="0">
                  <a:pos x="connsiteX3" y="connsiteY3"/>
                </a:cxn>
              </a:cxnLst>
              <a:rect l="l" t="t" r="r" b="b"/>
              <a:pathLst>
                <a:path w="12959" h="16295">
                  <a:moveTo>
                    <a:pt x="8951" y="8189"/>
                  </a:moveTo>
                  <a:cubicBezTo>
                    <a:pt x="11640" y="4640"/>
                    <a:pt x="14329" y="-308"/>
                    <a:pt x="12178" y="15"/>
                  </a:cubicBezTo>
                  <a:cubicBezTo>
                    <a:pt x="8198" y="1521"/>
                    <a:pt x="-514" y="13675"/>
                    <a:pt x="24" y="15933"/>
                  </a:cubicBezTo>
                  <a:cubicBezTo>
                    <a:pt x="454" y="17547"/>
                    <a:pt x="4971" y="13567"/>
                    <a:pt x="8951" y="81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0" name="任意多边形: 形状 1694">
              <a:extLst>
                <a:ext uri="{FF2B5EF4-FFF2-40B4-BE49-F238E27FC236}">
                  <a16:creationId xmlns:a16="http://schemas.microsoft.com/office/drawing/2014/main" xmlns="" id="{FE09DE9C-F3B9-4D30-892F-CDEE87A3C641}"/>
                </a:ext>
              </a:extLst>
            </p:cNvPr>
            <p:cNvSpPr/>
            <p:nvPr/>
          </p:nvSpPr>
          <p:spPr>
            <a:xfrm>
              <a:off x="160965" y="5817931"/>
              <a:ext cx="66503" cy="60422"/>
            </a:xfrm>
            <a:custGeom>
              <a:avLst/>
              <a:gdLst>
                <a:gd name="connsiteX0" fmla="*/ 15725 w 15738"/>
                <a:gd name="connsiteY0" fmla="*/ 7852 h 14299"/>
                <a:gd name="connsiteX1" fmla="*/ 7551 w 15738"/>
                <a:gd name="connsiteY1" fmla="*/ 0 h 14299"/>
                <a:gd name="connsiteX2" fmla="*/ 1528 w 15738"/>
                <a:gd name="connsiteY2" fmla="*/ 11293 h 14299"/>
                <a:gd name="connsiteX3" fmla="*/ 15725 w 15738"/>
                <a:gd name="connsiteY3" fmla="*/ 7852 h 14299"/>
              </a:gdLst>
              <a:ahLst/>
              <a:cxnLst>
                <a:cxn ang="0">
                  <a:pos x="connsiteX0" y="connsiteY0"/>
                </a:cxn>
                <a:cxn ang="0">
                  <a:pos x="connsiteX1" y="connsiteY1"/>
                </a:cxn>
                <a:cxn ang="0">
                  <a:pos x="connsiteX2" y="connsiteY2"/>
                </a:cxn>
                <a:cxn ang="0">
                  <a:pos x="connsiteX3" y="connsiteY3"/>
                </a:cxn>
              </a:cxnLst>
              <a:rect l="l" t="t" r="r" b="b"/>
              <a:pathLst>
                <a:path w="15738" h="14299">
                  <a:moveTo>
                    <a:pt x="15725" y="7852"/>
                  </a:moveTo>
                  <a:cubicBezTo>
                    <a:pt x="15940" y="4732"/>
                    <a:pt x="13574" y="215"/>
                    <a:pt x="7551" y="0"/>
                  </a:cubicBezTo>
                  <a:cubicBezTo>
                    <a:pt x="129" y="430"/>
                    <a:pt x="-1699" y="7421"/>
                    <a:pt x="1528" y="11293"/>
                  </a:cubicBezTo>
                  <a:cubicBezTo>
                    <a:pt x="5830" y="16671"/>
                    <a:pt x="15080" y="14412"/>
                    <a:pt x="15725" y="78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1" name="任意多边形: 形状 1695">
              <a:extLst>
                <a:ext uri="{FF2B5EF4-FFF2-40B4-BE49-F238E27FC236}">
                  <a16:creationId xmlns:a16="http://schemas.microsoft.com/office/drawing/2014/main" xmlns="" id="{6E680D35-1481-4749-BC57-401BA1B201E0}"/>
                </a:ext>
              </a:extLst>
            </p:cNvPr>
            <p:cNvSpPr/>
            <p:nvPr/>
          </p:nvSpPr>
          <p:spPr>
            <a:xfrm>
              <a:off x="417134" y="5812023"/>
              <a:ext cx="66515" cy="60701"/>
            </a:xfrm>
            <a:custGeom>
              <a:avLst/>
              <a:gdLst>
                <a:gd name="connsiteX0" fmla="*/ 15656 w 15741"/>
                <a:gd name="connsiteY0" fmla="*/ 7744 h 14365"/>
                <a:gd name="connsiteX1" fmla="*/ 8235 w 15741"/>
                <a:gd name="connsiteY1" fmla="*/ 0 h 14365"/>
                <a:gd name="connsiteX2" fmla="*/ 1136 w 15741"/>
                <a:gd name="connsiteY2" fmla="*/ 11401 h 14365"/>
                <a:gd name="connsiteX3" fmla="*/ 15656 w 15741"/>
                <a:gd name="connsiteY3" fmla="*/ 7744 h 14365"/>
              </a:gdLst>
              <a:ahLst/>
              <a:cxnLst>
                <a:cxn ang="0">
                  <a:pos x="connsiteX0" y="connsiteY0"/>
                </a:cxn>
                <a:cxn ang="0">
                  <a:pos x="connsiteX1" y="connsiteY1"/>
                </a:cxn>
                <a:cxn ang="0">
                  <a:pos x="connsiteX2" y="connsiteY2"/>
                </a:cxn>
                <a:cxn ang="0">
                  <a:pos x="connsiteX3" y="connsiteY3"/>
                </a:cxn>
              </a:cxnLst>
              <a:rect l="l" t="t" r="r" b="b"/>
              <a:pathLst>
                <a:path w="15741" h="14365">
                  <a:moveTo>
                    <a:pt x="15656" y="7744"/>
                  </a:moveTo>
                  <a:cubicBezTo>
                    <a:pt x="16194" y="4625"/>
                    <a:pt x="14258" y="107"/>
                    <a:pt x="8235" y="0"/>
                  </a:cubicBezTo>
                  <a:cubicBezTo>
                    <a:pt x="706" y="538"/>
                    <a:pt x="-1660" y="7529"/>
                    <a:pt x="1136" y="11401"/>
                  </a:cubicBezTo>
                  <a:cubicBezTo>
                    <a:pt x="4901" y="16779"/>
                    <a:pt x="14473" y="14412"/>
                    <a:pt x="15656" y="77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2" name="任意多边形: 形状 1696">
              <a:extLst>
                <a:ext uri="{FF2B5EF4-FFF2-40B4-BE49-F238E27FC236}">
                  <a16:creationId xmlns:a16="http://schemas.microsoft.com/office/drawing/2014/main" xmlns="" id="{107CFEF3-E86B-453D-BC22-2BBDF0DB6097}"/>
                </a:ext>
              </a:extLst>
            </p:cNvPr>
            <p:cNvSpPr/>
            <p:nvPr/>
          </p:nvSpPr>
          <p:spPr>
            <a:xfrm>
              <a:off x="672149" y="5803386"/>
              <a:ext cx="67504" cy="61009"/>
            </a:xfrm>
            <a:custGeom>
              <a:avLst/>
              <a:gdLst>
                <a:gd name="connsiteX0" fmla="*/ 15752 w 15975"/>
                <a:gd name="connsiteY0" fmla="*/ 7744 h 14438"/>
                <a:gd name="connsiteX1" fmla="*/ 9083 w 15975"/>
                <a:gd name="connsiteY1" fmla="*/ 0 h 14438"/>
                <a:gd name="connsiteX2" fmla="*/ 802 w 15975"/>
                <a:gd name="connsiteY2" fmla="*/ 11508 h 14438"/>
                <a:gd name="connsiteX3" fmla="*/ 15752 w 15975"/>
                <a:gd name="connsiteY3" fmla="*/ 7744 h 14438"/>
              </a:gdLst>
              <a:ahLst/>
              <a:cxnLst>
                <a:cxn ang="0">
                  <a:pos x="connsiteX0" y="connsiteY0"/>
                </a:cxn>
                <a:cxn ang="0">
                  <a:pos x="connsiteX1" y="connsiteY1"/>
                </a:cxn>
                <a:cxn ang="0">
                  <a:pos x="connsiteX2" y="connsiteY2"/>
                </a:cxn>
                <a:cxn ang="0">
                  <a:pos x="connsiteX3" y="connsiteY3"/>
                </a:cxn>
              </a:cxnLst>
              <a:rect l="l" t="t" r="r" b="b"/>
              <a:pathLst>
                <a:path w="15975" h="14438">
                  <a:moveTo>
                    <a:pt x="15752" y="7744"/>
                  </a:moveTo>
                  <a:cubicBezTo>
                    <a:pt x="16612" y="4625"/>
                    <a:pt x="15107" y="108"/>
                    <a:pt x="9083" y="0"/>
                  </a:cubicBezTo>
                  <a:cubicBezTo>
                    <a:pt x="1339" y="645"/>
                    <a:pt x="-1565" y="7636"/>
                    <a:pt x="802" y="11508"/>
                  </a:cubicBezTo>
                  <a:cubicBezTo>
                    <a:pt x="4136" y="16886"/>
                    <a:pt x="13923" y="14412"/>
                    <a:pt x="15752" y="77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3" name="任意多边形: 形状 1697">
              <a:extLst>
                <a:ext uri="{FF2B5EF4-FFF2-40B4-BE49-F238E27FC236}">
                  <a16:creationId xmlns:a16="http://schemas.microsoft.com/office/drawing/2014/main" xmlns="" id="{B2262826-B174-4393-9E2D-0608EE30BF8D}"/>
                </a:ext>
              </a:extLst>
            </p:cNvPr>
            <p:cNvSpPr/>
            <p:nvPr/>
          </p:nvSpPr>
          <p:spPr>
            <a:xfrm>
              <a:off x="925917" y="5792480"/>
              <a:ext cx="67297" cy="60984"/>
            </a:xfrm>
            <a:custGeom>
              <a:avLst/>
              <a:gdLst>
                <a:gd name="connsiteX0" fmla="*/ 15498 w 15926"/>
                <a:gd name="connsiteY0" fmla="*/ 7636 h 14432"/>
                <a:gd name="connsiteX1" fmla="*/ 9798 w 15926"/>
                <a:gd name="connsiteY1" fmla="*/ 0 h 14432"/>
                <a:gd name="connsiteX2" fmla="*/ 548 w 15926"/>
                <a:gd name="connsiteY2" fmla="*/ 11616 h 14432"/>
                <a:gd name="connsiteX3" fmla="*/ 15498 w 15926"/>
                <a:gd name="connsiteY3" fmla="*/ 7636 h 14432"/>
              </a:gdLst>
              <a:ahLst/>
              <a:cxnLst>
                <a:cxn ang="0">
                  <a:pos x="connsiteX0" y="connsiteY0"/>
                </a:cxn>
                <a:cxn ang="0">
                  <a:pos x="connsiteX1" y="connsiteY1"/>
                </a:cxn>
                <a:cxn ang="0">
                  <a:pos x="connsiteX2" y="connsiteY2"/>
                </a:cxn>
                <a:cxn ang="0">
                  <a:pos x="connsiteX3" y="connsiteY3"/>
                </a:cxn>
              </a:cxnLst>
              <a:rect l="l" t="t" r="r" b="b"/>
              <a:pathLst>
                <a:path w="15926" h="14432">
                  <a:moveTo>
                    <a:pt x="15498" y="7636"/>
                  </a:moveTo>
                  <a:cubicBezTo>
                    <a:pt x="16681" y="4410"/>
                    <a:pt x="15606" y="0"/>
                    <a:pt x="9798" y="0"/>
                  </a:cubicBezTo>
                  <a:cubicBezTo>
                    <a:pt x="2807" y="645"/>
                    <a:pt x="-1603" y="7421"/>
                    <a:pt x="548" y="11616"/>
                  </a:cubicBezTo>
                  <a:cubicBezTo>
                    <a:pt x="3237" y="16886"/>
                    <a:pt x="13024" y="14305"/>
                    <a:pt x="15498" y="76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4" name="任意多边形: 形状 1698">
              <a:extLst>
                <a:ext uri="{FF2B5EF4-FFF2-40B4-BE49-F238E27FC236}">
                  <a16:creationId xmlns:a16="http://schemas.microsoft.com/office/drawing/2014/main" xmlns="" id="{890CEC5D-B738-4825-BDCA-887C797811C2}"/>
                </a:ext>
              </a:extLst>
            </p:cNvPr>
            <p:cNvSpPr/>
            <p:nvPr/>
          </p:nvSpPr>
          <p:spPr>
            <a:xfrm>
              <a:off x="1175118" y="5778383"/>
              <a:ext cx="67377" cy="61622"/>
            </a:xfrm>
            <a:custGeom>
              <a:avLst/>
              <a:gdLst>
                <a:gd name="connsiteX0" fmla="*/ 15249 w 15945"/>
                <a:gd name="connsiteY0" fmla="*/ 7638 h 14583"/>
                <a:gd name="connsiteX1" fmla="*/ 10409 w 15945"/>
                <a:gd name="connsiteY1" fmla="*/ 2 h 14583"/>
                <a:gd name="connsiteX2" fmla="*/ 299 w 15945"/>
                <a:gd name="connsiteY2" fmla="*/ 11725 h 14583"/>
                <a:gd name="connsiteX3" fmla="*/ 15249 w 15945"/>
                <a:gd name="connsiteY3" fmla="*/ 7638 h 14583"/>
              </a:gdLst>
              <a:ahLst/>
              <a:cxnLst>
                <a:cxn ang="0">
                  <a:pos x="connsiteX0" y="connsiteY0"/>
                </a:cxn>
                <a:cxn ang="0">
                  <a:pos x="connsiteX1" y="connsiteY1"/>
                </a:cxn>
                <a:cxn ang="0">
                  <a:pos x="connsiteX2" y="connsiteY2"/>
                </a:cxn>
                <a:cxn ang="0">
                  <a:pos x="connsiteX3" y="connsiteY3"/>
                </a:cxn>
              </a:cxnLst>
              <a:rect l="l" t="t" r="r" b="b"/>
              <a:pathLst>
                <a:path w="15945" h="14583">
                  <a:moveTo>
                    <a:pt x="15249" y="7638"/>
                  </a:moveTo>
                  <a:cubicBezTo>
                    <a:pt x="16755" y="4412"/>
                    <a:pt x="16110" y="-106"/>
                    <a:pt x="10409" y="2"/>
                  </a:cubicBezTo>
                  <a:cubicBezTo>
                    <a:pt x="3096" y="755"/>
                    <a:pt x="-1207" y="7961"/>
                    <a:pt x="299" y="11725"/>
                  </a:cubicBezTo>
                  <a:cubicBezTo>
                    <a:pt x="2343" y="17103"/>
                    <a:pt x="12130" y="14414"/>
                    <a:pt x="15249" y="76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5" name="任意多边形: 形状 1699">
              <a:extLst>
                <a:ext uri="{FF2B5EF4-FFF2-40B4-BE49-F238E27FC236}">
                  <a16:creationId xmlns:a16="http://schemas.microsoft.com/office/drawing/2014/main" xmlns="" id="{8FAD5282-AE57-4E73-95D5-4400B1DC2ADA}"/>
                </a:ext>
              </a:extLst>
            </p:cNvPr>
            <p:cNvSpPr/>
            <p:nvPr/>
          </p:nvSpPr>
          <p:spPr>
            <a:xfrm>
              <a:off x="1417549" y="5761996"/>
              <a:ext cx="67491" cy="62061"/>
            </a:xfrm>
            <a:custGeom>
              <a:avLst/>
              <a:gdLst>
                <a:gd name="connsiteX0" fmla="*/ 14990 w 15972"/>
                <a:gd name="connsiteY0" fmla="*/ 7536 h 14687"/>
                <a:gd name="connsiteX1" fmla="*/ 11118 w 15972"/>
                <a:gd name="connsiteY1" fmla="*/ 7 h 14687"/>
                <a:gd name="connsiteX2" fmla="*/ 147 w 15972"/>
                <a:gd name="connsiteY2" fmla="*/ 11946 h 14687"/>
                <a:gd name="connsiteX3" fmla="*/ 14990 w 15972"/>
                <a:gd name="connsiteY3" fmla="*/ 7536 h 14687"/>
              </a:gdLst>
              <a:ahLst/>
              <a:cxnLst>
                <a:cxn ang="0">
                  <a:pos x="connsiteX0" y="connsiteY0"/>
                </a:cxn>
                <a:cxn ang="0">
                  <a:pos x="connsiteX1" y="connsiteY1"/>
                </a:cxn>
                <a:cxn ang="0">
                  <a:pos x="connsiteX2" y="connsiteY2"/>
                </a:cxn>
                <a:cxn ang="0">
                  <a:pos x="connsiteX3" y="connsiteY3"/>
                </a:cxn>
              </a:cxnLst>
              <a:rect l="l" t="t" r="r" b="b"/>
              <a:pathLst>
                <a:path w="15972" h="14687">
                  <a:moveTo>
                    <a:pt x="14990" y="7536"/>
                  </a:moveTo>
                  <a:cubicBezTo>
                    <a:pt x="16711" y="4310"/>
                    <a:pt x="16603" y="-208"/>
                    <a:pt x="11118" y="7"/>
                  </a:cubicBezTo>
                  <a:cubicBezTo>
                    <a:pt x="4019" y="868"/>
                    <a:pt x="-929" y="8074"/>
                    <a:pt x="147" y="11946"/>
                  </a:cubicBezTo>
                  <a:cubicBezTo>
                    <a:pt x="1545" y="17216"/>
                    <a:pt x="11333" y="14420"/>
                    <a:pt x="14990" y="75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6" name="任意多边形: 形状 1700">
              <a:extLst>
                <a:ext uri="{FF2B5EF4-FFF2-40B4-BE49-F238E27FC236}">
                  <a16:creationId xmlns:a16="http://schemas.microsoft.com/office/drawing/2014/main" xmlns="" id="{80DF2096-9A1B-4061-AD9B-68338F75F226}"/>
                </a:ext>
              </a:extLst>
            </p:cNvPr>
            <p:cNvSpPr/>
            <p:nvPr/>
          </p:nvSpPr>
          <p:spPr>
            <a:xfrm>
              <a:off x="1648871" y="5742930"/>
              <a:ext cx="65581" cy="62509"/>
            </a:xfrm>
            <a:custGeom>
              <a:avLst/>
              <a:gdLst>
                <a:gd name="connsiteX0" fmla="*/ 150 w 15520"/>
                <a:gd name="connsiteY0" fmla="*/ 12586 h 14793"/>
                <a:gd name="connsiteX1" fmla="*/ 14132 w 15520"/>
                <a:gd name="connsiteY1" fmla="*/ 7638 h 14793"/>
                <a:gd name="connsiteX2" fmla="*/ 11550 w 15520"/>
                <a:gd name="connsiteY2" fmla="*/ 2 h 14793"/>
                <a:gd name="connsiteX3" fmla="*/ 150 w 15520"/>
                <a:gd name="connsiteY3" fmla="*/ 12586 h 14793"/>
              </a:gdLst>
              <a:ahLst/>
              <a:cxnLst>
                <a:cxn ang="0">
                  <a:pos x="connsiteX0" y="connsiteY0"/>
                </a:cxn>
                <a:cxn ang="0">
                  <a:pos x="connsiteX1" y="connsiteY1"/>
                </a:cxn>
                <a:cxn ang="0">
                  <a:pos x="connsiteX2" y="connsiteY2"/>
                </a:cxn>
                <a:cxn ang="0">
                  <a:pos x="connsiteX3" y="connsiteY3"/>
                </a:cxn>
              </a:cxnLst>
              <a:rect l="l" t="t" r="r" b="b"/>
              <a:pathLst>
                <a:path w="15520" h="14793">
                  <a:moveTo>
                    <a:pt x="150" y="12586"/>
                  </a:moveTo>
                  <a:cubicBezTo>
                    <a:pt x="1440" y="17211"/>
                    <a:pt x="10260" y="14092"/>
                    <a:pt x="14132" y="7638"/>
                  </a:cubicBezTo>
                  <a:cubicBezTo>
                    <a:pt x="16068" y="4412"/>
                    <a:pt x="16606" y="-106"/>
                    <a:pt x="11550" y="2"/>
                  </a:cubicBezTo>
                  <a:cubicBezTo>
                    <a:pt x="4990" y="970"/>
                    <a:pt x="-1034" y="8499"/>
                    <a:pt x="150" y="125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7" name="任意多边形: 形状 1701">
              <a:extLst>
                <a:ext uri="{FF2B5EF4-FFF2-40B4-BE49-F238E27FC236}">
                  <a16:creationId xmlns:a16="http://schemas.microsoft.com/office/drawing/2014/main" xmlns="" id="{1980BE21-AF3E-4B68-9B92-A0B5D255E5A1}"/>
                </a:ext>
              </a:extLst>
            </p:cNvPr>
            <p:cNvSpPr/>
            <p:nvPr/>
          </p:nvSpPr>
          <p:spPr>
            <a:xfrm>
              <a:off x="1859894" y="5722457"/>
              <a:ext cx="63325" cy="62771"/>
            </a:xfrm>
            <a:custGeom>
              <a:avLst/>
              <a:gdLst>
                <a:gd name="connsiteX0" fmla="*/ 11840 w 14986"/>
                <a:gd name="connsiteY0" fmla="*/ 7 h 14855"/>
                <a:gd name="connsiteX1" fmla="*/ 117 w 14986"/>
                <a:gd name="connsiteY1" fmla="*/ 13129 h 14855"/>
                <a:gd name="connsiteX2" fmla="*/ 13131 w 14986"/>
                <a:gd name="connsiteY2" fmla="*/ 7536 h 14855"/>
                <a:gd name="connsiteX3" fmla="*/ 13131 w 14986"/>
                <a:gd name="connsiteY3" fmla="*/ 7536 h 14855"/>
                <a:gd name="connsiteX4" fmla="*/ 11840 w 14986"/>
                <a:gd name="connsiteY4" fmla="*/ 7 h 14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 h="14855">
                  <a:moveTo>
                    <a:pt x="11840" y="7"/>
                  </a:moveTo>
                  <a:cubicBezTo>
                    <a:pt x="5602" y="975"/>
                    <a:pt x="-959" y="9257"/>
                    <a:pt x="117" y="13129"/>
                  </a:cubicBezTo>
                  <a:cubicBezTo>
                    <a:pt x="1192" y="17109"/>
                    <a:pt x="9044" y="13775"/>
                    <a:pt x="13131" y="7536"/>
                  </a:cubicBezTo>
                  <a:lnTo>
                    <a:pt x="13131" y="7536"/>
                  </a:lnTo>
                  <a:cubicBezTo>
                    <a:pt x="15282" y="4310"/>
                    <a:pt x="16357" y="-208"/>
                    <a:pt x="11840"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8" name="任意多边形: 形状 1702">
              <a:extLst>
                <a:ext uri="{FF2B5EF4-FFF2-40B4-BE49-F238E27FC236}">
                  <a16:creationId xmlns:a16="http://schemas.microsoft.com/office/drawing/2014/main" xmlns="" id="{603F7601-1230-4F50-82EB-CD869DCDBCDC}"/>
                </a:ext>
              </a:extLst>
            </p:cNvPr>
            <p:cNvSpPr/>
            <p:nvPr/>
          </p:nvSpPr>
          <p:spPr>
            <a:xfrm>
              <a:off x="2048499" y="5700188"/>
              <a:ext cx="61533" cy="63583"/>
            </a:xfrm>
            <a:custGeom>
              <a:avLst/>
              <a:gdLst>
                <a:gd name="connsiteX0" fmla="*/ 11 w 14562"/>
                <a:gd name="connsiteY0" fmla="*/ 13344 h 15047"/>
                <a:gd name="connsiteX1" fmla="*/ 12165 w 14562"/>
                <a:gd name="connsiteY1" fmla="*/ 7644 h 15047"/>
                <a:gd name="connsiteX2" fmla="*/ 12057 w 14562"/>
                <a:gd name="connsiteY2" fmla="*/ 7 h 15047"/>
                <a:gd name="connsiteX3" fmla="*/ 11 w 14562"/>
                <a:gd name="connsiteY3" fmla="*/ 13344 h 15047"/>
              </a:gdLst>
              <a:ahLst/>
              <a:cxnLst>
                <a:cxn ang="0">
                  <a:pos x="connsiteX0" y="connsiteY0"/>
                </a:cxn>
                <a:cxn ang="0">
                  <a:pos x="connsiteX1" y="connsiteY1"/>
                </a:cxn>
                <a:cxn ang="0">
                  <a:pos x="connsiteX2" y="connsiteY2"/>
                </a:cxn>
                <a:cxn ang="0">
                  <a:pos x="connsiteX3" y="connsiteY3"/>
                </a:cxn>
              </a:cxnLst>
              <a:rect l="l" t="t" r="r" b="b"/>
              <a:pathLst>
                <a:path w="14562" h="15047">
                  <a:moveTo>
                    <a:pt x="11" y="13344"/>
                  </a:moveTo>
                  <a:cubicBezTo>
                    <a:pt x="441" y="17324"/>
                    <a:pt x="7647" y="13882"/>
                    <a:pt x="12165" y="7644"/>
                  </a:cubicBezTo>
                  <a:cubicBezTo>
                    <a:pt x="14531" y="4310"/>
                    <a:pt x="16144" y="-208"/>
                    <a:pt x="12057" y="7"/>
                  </a:cubicBezTo>
                  <a:cubicBezTo>
                    <a:pt x="6572" y="1083"/>
                    <a:pt x="-312" y="9472"/>
                    <a:pt x="11" y="133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9" name="任意多边形: 形状 1703">
              <a:extLst>
                <a:ext uri="{FF2B5EF4-FFF2-40B4-BE49-F238E27FC236}">
                  <a16:creationId xmlns:a16="http://schemas.microsoft.com/office/drawing/2014/main" xmlns="" id="{1676C95A-1B85-4BBB-B6BB-E66A0A61EC58}"/>
                </a:ext>
              </a:extLst>
            </p:cNvPr>
            <p:cNvSpPr/>
            <p:nvPr/>
          </p:nvSpPr>
          <p:spPr>
            <a:xfrm>
              <a:off x="2214844" y="5677463"/>
              <a:ext cx="60016" cy="64085"/>
            </a:xfrm>
            <a:custGeom>
              <a:avLst/>
              <a:gdLst>
                <a:gd name="connsiteX0" fmla="*/ 12379 w 14203"/>
                <a:gd name="connsiteY0" fmla="*/ 7 h 15166"/>
                <a:gd name="connsiteX1" fmla="*/ 10 w 14203"/>
                <a:gd name="connsiteY1" fmla="*/ 13882 h 15166"/>
                <a:gd name="connsiteX2" fmla="*/ 11303 w 14203"/>
                <a:gd name="connsiteY2" fmla="*/ 7751 h 15166"/>
                <a:gd name="connsiteX3" fmla="*/ 12379 w 14203"/>
                <a:gd name="connsiteY3" fmla="*/ 7 h 15166"/>
              </a:gdLst>
              <a:ahLst/>
              <a:cxnLst>
                <a:cxn ang="0">
                  <a:pos x="connsiteX0" y="connsiteY0"/>
                </a:cxn>
                <a:cxn ang="0">
                  <a:pos x="connsiteX1" y="connsiteY1"/>
                </a:cxn>
                <a:cxn ang="0">
                  <a:pos x="connsiteX2" y="connsiteY2"/>
                </a:cxn>
                <a:cxn ang="0">
                  <a:pos x="connsiteX3" y="connsiteY3"/>
                </a:cxn>
              </a:cxnLst>
              <a:rect l="l" t="t" r="r" b="b"/>
              <a:pathLst>
                <a:path w="14203" h="15166">
                  <a:moveTo>
                    <a:pt x="12379" y="7"/>
                  </a:moveTo>
                  <a:cubicBezTo>
                    <a:pt x="7216" y="1191"/>
                    <a:pt x="-313" y="10225"/>
                    <a:pt x="10" y="13882"/>
                  </a:cubicBezTo>
                  <a:cubicBezTo>
                    <a:pt x="333" y="17216"/>
                    <a:pt x="6679" y="13667"/>
                    <a:pt x="11303" y="7751"/>
                  </a:cubicBezTo>
                  <a:cubicBezTo>
                    <a:pt x="13777" y="4310"/>
                    <a:pt x="15821" y="-208"/>
                    <a:pt x="12379"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0" name="任意多边形: 形状 1704">
              <a:extLst>
                <a:ext uri="{FF2B5EF4-FFF2-40B4-BE49-F238E27FC236}">
                  <a16:creationId xmlns:a16="http://schemas.microsoft.com/office/drawing/2014/main" xmlns="" id="{E9FF2E28-CB5B-4F7B-A57B-6E543AE3975F}"/>
                </a:ext>
              </a:extLst>
            </p:cNvPr>
            <p:cNvSpPr/>
            <p:nvPr/>
          </p:nvSpPr>
          <p:spPr>
            <a:xfrm>
              <a:off x="2358033" y="5653339"/>
              <a:ext cx="58706" cy="64318"/>
            </a:xfrm>
            <a:custGeom>
              <a:avLst/>
              <a:gdLst>
                <a:gd name="connsiteX0" fmla="*/ 12588 w 13893"/>
                <a:gd name="connsiteY0" fmla="*/ 16 h 15221"/>
                <a:gd name="connsiteX1" fmla="*/ 4 w 13893"/>
                <a:gd name="connsiteY1" fmla="*/ 14321 h 15221"/>
                <a:gd name="connsiteX2" fmla="*/ 10330 w 13893"/>
                <a:gd name="connsiteY2" fmla="*/ 7652 h 15221"/>
                <a:gd name="connsiteX3" fmla="*/ 12588 w 13893"/>
                <a:gd name="connsiteY3" fmla="*/ 16 h 15221"/>
              </a:gdLst>
              <a:ahLst/>
              <a:cxnLst>
                <a:cxn ang="0">
                  <a:pos x="connsiteX0" y="connsiteY0"/>
                </a:cxn>
                <a:cxn ang="0">
                  <a:pos x="connsiteX1" y="connsiteY1"/>
                </a:cxn>
                <a:cxn ang="0">
                  <a:pos x="connsiteX2" y="connsiteY2"/>
                </a:cxn>
                <a:cxn ang="0">
                  <a:pos x="connsiteX3" y="connsiteY3"/>
                </a:cxn>
              </a:cxnLst>
              <a:rect l="l" t="t" r="r" b="b"/>
              <a:pathLst>
                <a:path w="13893" h="15221">
                  <a:moveTo>
                    <a:pt x="12588" y="16"/>
                  </a:moveTo>
                  <a:cubicBezTo>
                    <a:pt x="7856" y="1199"/>
                    <a:pt x="-211" y="11094"/>
                    <a:pt x="4" y="14321"/>
                  </a:cubicBezTo>
                  <a:cubicBezTo>
                    <a:pt x="112" y="17010"/>
                    <a:pt x="5920" y="13353"/>
                    <a:pt x="10330" y="7652"/>
                  </a:cubicBezTo>
                  <a:cubicBezTo>
                    <a:pt x="13018" y="4318"/>
                    <a:pt x="15492" y="-307"/>
                    <a:pt x="12588"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1" name="任意多边形: 形状 1705">
              <a:extLst>
                <a:ext uri="{FF2B5EF4-FFF2-40B4-BE49-F238E27FC236}">
                  <a16:creationId xmlns:a16="http://schemas.microsoft.com/office/drawing/2014/main" xmlns="" id="{1F64525C-11BF-4B85-BE60-B5323CD95B48}"/>
                </a:ext>
              </a:extLst>
            </p:cNvPr>
            <p:cNvSpPr/>
            <p:nvPr/>
          </p:nvSpPr>
          <p:spPr>
            <a:xfrm>
              <a:off x="2477575" y="5628793"/>
              <a:ext cx="57764" cy="65176"/>
            </a:xfrm>
            <a:custGeom>
              <a:avLst/>
              <a:gdLst>
                <a:gd name="connsiteX0" fmla="*/ 9466 w 13670"/>
                <a:gd name="connsiteY0" fmla="*/ 7761 h 15424"/>
                <a:gd name="connsiteX1" fmla="*/ 10111 w 13670"/>
                <a:gd name="connsiteY1" fmla="*/ 7008 h 15424"/>
                <a:gd name="connsiteX2" fmla="*/ 12800 w 13670"/>
                <a:gd name="connsiteY2" fmla="*/ 17 h 15424"/>
                <a:gd name="connsiteX3" fmla="*/ 1 w 13670"/>
                <a:gd name="connsiteY3" fmla="*/ 14860 h 15424"/>
                <a:gd name="connsiteX4" fmla="*/ 9466 w 13670"/>
                <a:gd name="connsiteY4" fmla="*/ 7761 h 15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70" h="15424">
                  <a:moveTo>
                    <a:pt x="9466" y="7761"/>
                  </a:moveTo>
                  <a:cubicBezTo>
                    <a:pt x="9681" y="7546"/>
                    <a:pt x="9896" y="7223"/>
                    <a:pt x="10111" y="7008"/>
                  </a:cubicBezTo>
                  <a:cubicBezTo>
                    <a:pt x="12477" y="3997"/>
                    <a:pt x="15059" y="-306"/>
                    <a:pt x="12800" y="17"/>
                  </a:cubicBezTo>
                  <a:cubicBezTo>
                    <a:pt x="8713" y="1308"/>
                    <a:pt x="-107" y="12063"/>
                    <a:pt x="1" y="14860"/>
                  </a:cubicBezTo>
                  <a:cubicBezTo>
                    <a:pt x="1" y="16903"/>
                    <a:pt x="4949" y="13139"/>
                    <a:pt x="9466" y="7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2" name="任意多边形: 形状 1706">
              <a:extLst>
                <a:ext uri="{FF2B5EF4-FFF2-40B4-BE49-F238E27FC236}">
                  <a16:creationId xmlns:a16="http://schemas.microsoft.com/office/drawing/2014/main" xmlns="" id="{55094BC0-03EF-437A-A5D3-5C0EE440D0B3}"/>
                </a:ext>
              </a:extLst>
            </p:cNvPr>
            <p:cNvSpPr/>
            <p:nvPr/>
          </p:nvSpPr>
          <p:spPr>
            <a:xfrm>
              <a:off x="2572567" y="5603367"/>
              <a:ext cx="56809" cy="65543"/>
            </a:xfrm>
            <a:custGeom>
              <a:avLst/>
              <a:gdLst>
                <a:gd name="connsiteX0" fmla="*/ 0 w 13444"/>
                <a:gd name="connsiteY0" fmla="*/ 15176 h 15511"/>
                <a:gd name="connsiteX1" fmla="*/ 8604 w 13444"/>
                <a:gd name="connsiteY1" fmla="*/ 7863 h 15511"/>
                <a:gd name="connsiteX2" fmla="*/ 11508 w 13444"/>
                <a:gd name="connsiteY2" fmla="*/ 4098 h 15511"/>
                <a:gd name="connsiteX3" fmla="*/ 12907 w 13444"/>
                <a:gd name="connsiteY3" fmla="*/ 11 h 15511"/>
                <a:gd name="connsiteX4" fmla="*/ 0 w 13444"/>
                <a:gd name="connsiteY4" fmla="*/ 15176 h 1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15511">
                  <a:moveTo>
                    <a:pt x="0" y="15176"/>
                  </a:moveTo>
                  <a:cubicBezTo>
                    <a:pt x="0" y="16682"/>
                    <a:pt x="4302" y="12918"/>
                    <a:pt x="8604" y="7863"/>
                  </a:cubicBezTo>
                  <a:cubicBezTo>
                    <a:pt x="9680" y="6572"/>
                    <a:pt x="10756" y="5174"/>
                    <a:pt x="11508" y="4098"/>
                  </a:cubicBezTo>
                  <a:cubicBezTo>
                    <a:pt x="12369" y="2807"/>
                    <a:pt x="14412" y="-204"/>
                    <a:pt x="12907" y="11"/>
                  </a:cubicBezTo>
                  <a:cubicBezTo>
                    <a:pt x="9680" y="1409"/>
                    <a:pt x="108" y="13025"/>
                    <a:pt x="0" y="151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3" name="任意多边形: 形状 1707">
              <a:extLst>
                <a:ext uri="{FF2B5EF4-FFF2-40B4-BE49-F238E27FC236}">
                  <a16:creationId xmlns:a16="http://schemas.microsoft.com/office/drawing/2014/main" xmlns="" id="{1CC3B838-43E3-44AB-83C2-01F48FF42863}"/>
                </a:ext>
              </a:extLst>
            </p:cNvPr>
            <p:cNvSpPr/>
            <p:nvPr/>
          </p:nvSpPr>
          <p:spPr>
            <a:xfrm>
              <a:off x="2643464" y="5577506"/>
              <a:ext cx="56365" cy="65966"/>
            </a:xfrm>
            <a:custGeom>
              <a:avLst/>
              <a:gdLst>
                <a:gd name="connsiteX0" fmla="*/ 13123 w 13339"/>
                <a:gd name="connsiteY0" fmla="*/ 0 h 15611"/>
                <a:gd name="connsiteX1" fmla="*/ 1 w 13339"/>
                <a:gd name="connsiteY1" fmla="*/ 15596 h 15611"/>
                <a:gd name="connsiteX2" fmla="*/ 7745 w 13339"/>
                <a:gd name="connsiteY2" fmla="*/ 7852 h 15611"/>
                <a:gd name="connsiteX3" fmla="*/ 13338 w 13339"/>
                <a:gd name="connsiteY3" fmla="*/ 0 h 15611"/>
                <a:gd name="connsiteX4" fmla="*/ 13123 w 13339"/>
                <a:gd name="connsiteY4" fmla="*/ 0 h 15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9" h="15611">
                  <a:moveTo>
                    <a:pt x="13123" y="0"/>
                  </a:moveTo>
                  <a:cubicBezTo>
                    <a:pt x="10649" y="1398"/>
                    <a:pt x="-107" y="14197"/>
                    <a:pt x="1" y="15596"/>
                  </a:cubicBezTo>
                  <a:cubicBezTo>
                    <a:pt x="646" y="15918"/>
                    <a:pt x="5056" y="11186"/>
                    <a:pt x="7745" y="7852"/>
                  </a:cubicBezTo>
                  <a:cubicBezTo>
                    <a:pt x="9681" y="5485"/>
                    <a:pt x="13445" y="860"/>
                    <a:pt x="13338" y="0"/>
                  </a:cubicBezTo>
                  <a:cubicBezTo>
                    <a:pt x="13338" y="0"/>
                    <a:pt x="13230" y="0"/>
                    <a:pt x="1312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4" name="任意多边形: 形状 1708">
              <a:extLst>
                <a:ext uri="{FF2B5EF4-FFF2-40B4-BE49-F238E27FC236}">
                  <a16:creationId xmlns:a16="http://schemas.microsoft.com/office/drawing/2014/main" xmlns="" id="{465D7E67-C2D9-49DC-A13A-F6FDDC056C79}"/>
                </a:ext>
              </a:extLst>
            </p:cNvPr>
            <p:cNvSpPr/>
            <p:nvPr/>
          </p:nvSpPr>
          <p:spPr>
            <a:xfrm>
              <a:off x="2689371" y="5552056"/>
              <a:ext cx="55900" cy="66355"/>
            </a:xfrm>
            <a:custGeom>
              <a:avLst/>
              <a:gdLst>
                <a:gd name="connsiteX0" fmla="*/ 0 w 13229"/>
                <a:gd name="connsiteY0" fmla="*/ 15703 h 15703"/>
                <a:gd name="connsiteX1" fmla="*/ 6884 w 13229"/>
                <a:gd name="connsiteY1" fmla="*/ 7959 h 15703"/>
                <a:gd name="connsiteX2" fmla="*/ 13229 w 13229"/>
                <a:gd name="connsiteY2" fmla="*/ 0 h 15703"/>
                <a:gd name="connsiteX3" fmla="*/ 13122 w 13229"/>
                <a:gd name="connsiteY3" fmla="*/ 0 h 15703"/>
                <a:gd name="connsiteX4" fmla="*/ 0 w 13229"/>
                <a:gd name="connsiteY4" fmla="*/ 15703 h 15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9" h="15703">
                  <a:moveTo>
                    <a:pt x="0" y="15703"/>
                  </a:moveTo>
                  <a:cubicBezTo>
                    <a:pt x="860" y="14950"/>
                    <a:pt x="4195" y="11078"/>
                    <a:pt x="6884" y="7959"/>
                  </a:cubicBezTo>
                  <a:cubicBezTo>
                    <a:pt x="6991" y="7852"/>
                    <a:pt x="12907" y="860"/>
                    <a:pt x="13229" y="0"/>
                  </a:cubicBezTo>
                  <a:cubicBezTo>
                    <a:pt x="13229" y="0"/>
                    <a:pt x="13229" y="0"/>
                    <a:pt x="13122" y="0"/>
                  </a:cubicBezTo>
                  <a:cubicBezTo>
                    <a:pt x="12154" y="860"/>
                    <a:pt x="0" y="15058"/>
                    <a:pt x="0" y="1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5" name="任意多边形: 形状 1722">
              <a:extLst>
                <a:ext uri="{FF2B5EF4-FFF2-40B4-BE49-F238E27FC236}">
                  <a16:creationId xmlns:a16="http://schemas.microsoft.com/office/drawing/2014/main" xmlns="" id="{50ACF021-8BF8-4BDB-A755-B6B79EFF4E8D}"/>
                </a:ext>
              </a:extLst>
            </p:cNvPr>
            <p:cNvSpPr/>
            <p:nvPr/>
          </p:nvSpPr>
          <p:spPr>
            <a:xfrm>
              <a:off x="57543" y="5932913"/>
              <a:ext cx="63984" cy="56902"/>
            </a:xfrm>
            <a:custGeom>
              <a:avLst/>
              <a:gdLst>
                <a:gd name="connsiteX0" fmla="*/ 15139 w 15142"/>
                <a:gd name="connsiteY0" fmla="*/ 7421 h 13466"/>
                <a:gd name="connsiteX1" fmla="*/ 6965 w 15142"/>
                <a:gd name="connsiteY1" fmla="*/ 0 h 13466"/>
                <a:gd name="connsiteX2" fmla="*/ 1695 w 15142"/>
                <a:gd name="connsiteY2" fmla="*/ 10648 h 13466"/>
                <a:gd name="connsiteX3" fmla="*/ 15139 w 15142"/>
                <a:gd name="connsiteY3" fmla="*/ 7421 h 13466"/>
              </a:gdLst>
              <a:ahLst/>
              <a:cxnLst>
                <a:cxn ang="0">
                  <a:pos x="connsiteX0" y="connsiteY0"/>
                </a:cxn>
                <a:cxn ang="0">
                  <a:pos x="connsiteX1" y="connsiteY1"/>
                </a:cxn>
                <a:cxn ang="0">
                  <a:pos x="connsiteX2" y="connsiteY2"/>
                </a:cxn>
                <a:cxn ang="0">
                  <a:pos x="connsiteX3" y="connsiteY3"/>
                </a:cxn>
              </a:cxnLst>
              <a:rect l="l" t="t" r="r" b="b"/>
              <a:pathLst>
                <a:path w="15142" h="13466">
                  <a:moveTo>
                    <a:pt x="15139" y="7421"/>
                  </a:moveTo>
                  <a:cubicBezTo>
                    <a:pt x="15247" y="4410"/>
                    <a:pt x="12773" y="215"/>
                    <a:pt x="6965" y="0"/>
                  </a:cubicBezTo>
                  <a:cubicBezTo>
                    <a:pt x="297" y="430"/>
                    <a:pt x="-1854" y="6561"/>
                    <a:pt x="1695" y="10648"/>
                  </a:cubicBezTo>
                  <a:cubicBezTo>
                    <a:pt x="6105" y="15703"/>
                    <a:pt x="14924" y="13552"/>
                    <a:pt x="15139" y="74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6" name="任意多边形: 形状 1723">
              <a:extLst>
                <a:ext uri="{FF2B5EF4-FFF2-40B4-BE49-F238E27FC236}">
                  <a16:creationId xmlns:a16="http://schemas.microsoft.com/office/drawing/2014/main" xmlns="" id="{FA1718F3-9B38-4B7C-AE3B-9AABAF902BEA}"/>
                </a:ext>
              </a:extLst>
            </p:cNvPr>
            <p:cNvSpPr/>
            <p:nvPr/>
          </p:nvSpPr>
          <p:spPr>
            <a:xfrm>
              <a:off x="301576" y="5927914"/>
              <a:ext cx="64233" cy="57527"/>
            </a:xfrm>
            <a:custGeom>
              <a:avLst/>
              <a:gdLst>
                <a:gd name="connsiteX0" fmla="*/ 15146 w 15201"/>
                <a:gd name="connsiteY0" fmla="*/ 7421 h 13614"/>
                <a:gd name="connsiteX1" fmla="*/ 7725 w 15201"/>
                <a:gd name="connsiteY1" fmla="*/ 0 h 13614"/>
                <a:gd name="connsiteX2" fmla="*/ 1271 w 15201"/>
                <a:gd name="connsiteY2" fmla="*/ 10756 h 13614"/>
                <a:gd name="connsiteX3" fmla="*/ 15146 w 15201"/>
                <a:gd name="connsiteY3" fmla="*/ 7421 h 13614"/>
              </a:gdLst>
              <a:ahLst/>
              <a:cxnLst>
                <a:cxn ang="0">
                  <a:pos x="connsiteX0" y="connsiteY0"/>
                </a:cxn>
                <a:cxn ang="0">
                  <a:pos x="connsiteX1" y="connsiteY1"/>
                </a:cxn>
                <a:cxn ang="0">
                  <a:pos x="connsiteX2" y="connsiteY2"/>
                </a:cxn>
                <a:cxn ang="0">
                  <a:pos x="connsiteX3" y="connsiteY3"/>
                </a:cxn>
              </a:cxnLst>
              <a:rect l="l" t="t" r="r" b="b"/>
              <a:pathLst>
                <a:path w="15201" h="13614">
                  <a:moveTo>
                    <a:pt x="15146" y="7421"/>
                  </a:moveTo>
                  <a:cubicBezTo>
                    <a:pt x="15576" y="4410"/>
                    <a:pt x="13533" y="215"/>
                    <a:pt x="7725" y="0"/>
                  </a:cubicBezTo>
                  <a:cubicBezTo>
                    <a:pt x="949" y="430"/>
                    <a:pt x="-1848" y="6668"/>
                    <a:pt x="1271" y="10756"/>
                  </a:cubicBezTo>
                  <a:cubicBezTo>
                    <a:pt x="5143" y="15918"/>
                    <a:pt x="14178" y="13660"/>
                    <a:pt x="15146" y="74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7" name="任意多边形: 形状 1724">
              <a:extLst>
                <a:ext uri="{FF2B5EF4-FFF2-40B4-BE49-F238E27FC236}">
                  <a16:creationId xmlns:a16="http://schemas.microsoft.com/office/drawing/2014/main" xmlns="" id="{358FAD11-9E22-4C27-8A77-46CA5D250A23}"/>
                </a:ext>
              </a:extLst>
            </p:cNvPr>
            <p:cNvSpPr/>
            <p:nvPr/>
          </p:nvSpPr>
          <p:spPr>
            <a:xfrm>
              <a:off x="546923" y="5921099"/>
              <a:ext cx="63929" cy="57612"/>
            </a:xfrm>
            <a:custGeom>
              <a:avLst/>
              <a:gdLst>
                <a:gd name="connsiteX0" fmla="*/ 14949 w 15129"/>
                <a:gd name="connsiteY0" fmla="*/ 7314 h 13634"/>
                <a:gd name="connsiteX1" fmla="*/ 8388 w 15129"/>
                <a:gd name="connsiteY1" fmla="*/ 0 h 13634"/>
                <a:gd name="connsiteX2" fmla="*/ 860 w 15129"/>
                <a:gd name="connsiteY2" fmla="*/ 10863 h 13634"/>
                <a:gd name="connsiteX3" fmla="*/ 14949 w 15129"/>
                <a:gd name="connsiteY3" fmla="*/ 7314 h 13634"/>
              </a:gdLst>
              <a:ahLst/>
              <a:cxnLst>
                <a:cxn ang="0">
                  <a:pos x="connsiteX0" y="connsiteY0"/>
                </a:cxn>
                <a:cxn ang="0">
                  <a:pos x="connsiteX1" y="connsiteY1"/>
                </a:cxn>
                <a:cxn ang="0">
                  <a:pos x="connsiteX2" y="connsiteY2"/>
                </a:cxn>
                <a:cxn ang="0">
                  <a:pos x="connsiteX3" y="connsiteY3"/>
                </a:cxn>
              </a:cxnLst>
              <a:rect l="l" t="t" r="r" b="b"/>
              <a:pathLst>
                <a:path w="15129" h="13634">
                  <a:moveTo>
                    <a:pt x="14949" y="7314"/>
                  </a:moveTo>
                  <a:cubicBezTo>
                    <a:pt x="15702" y="4302"/>
                    <a:pt x="14196" y="108"/>
                    <a:pt x="8388" y="0"/>
                  </a:cubicBezTo>
                  <a:cubicBezTo>
                    <a:pt x="1720" y="538"/>
                    <a:pt x="-1722" y="6776"/>
                    <a:pt x="860" y="10863"/>
                  </a:cubicBezTo>
                  <a:cubicBezTo>
                    <a:pt x="4086" y="15918"/>
                    <a:pt x="13336" y="13660"/>
                    <a:pt x="14949" y="73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8" name="任意多边形: 形状 1725">
              <a:extLst>
                <a:ext uri="{FF2B5EF4-FFF2-40B4-BE49-F238E27FC236}">
                  <a16:creationId xmlns:a16="http://schemas.microsoft.com/office/drawing/2014/main" xmlns="" id="{5069E4BC-3FD3-42B2-8CD1-4034E6A9DF2B}"/>
                </a:ext>
              </a:extLst>
            </p:cNvPr>
            <p:cNvSpPr/>
            <p:nvPr/>
          </p:nvSpPr>
          <p:spPr>
            <a:xfrm>
              <a:off x="789904" y="5911553"/>
              <a:ext cx="64449" cy="57806"/>
            </a:xfrm>
            <a:custGeom>
              <a:avLst/>
              <a:gdLst>
                <a:gd name="connsiteX0" fmla="*/ 9181 w 15252"/>
                <a:gd name="connsiteY0" fmla="*/ 0 h 13680"/>
                <a:gd name="connsiteX1" fmla="*/ 577 w 15252"/>
                <a:gd name="connsiteY1" fmla="*/ 10971 h 13680"/>
                <a:gd name="connsiteX2" fmla="*/ 14882 w 15252"/>
                <a:gd name="connsiteY2" fmla="*/ 7314 h 13680"/>
                <a:gd name="connsiteX3" fmla="*/ 9181 w 15252"/>
                <a:gd name="connsiteY3" fmla="*/ 0 h 13680"/>
              </a:gdLst>
              <a:ahLst/>
              <a:cxnLst>
                <a:cxn ang="0">
                  <a:pos x="connsiteX0" y="connsiteY0"/>
                </a:cxn>
                <a:cxn ang="0">
                  <a:pos x="connsiteX1" y="connsiteY1"/>
                </a:cxn>
                <a:cxn ang="0">
                  <a:pos x="connsiteX2" y="connsiteY2"/>
                </a:cxn>
                <a:cxn ang="0">
                  <a:pos x="connsiteX3" y="connsiteY3"/>
                </a:cxn>
              </a:cxnLst>
              <a:rect l="l" t="t" r="r" b="b"/>
              <a:pathLst>
                <a:path w="15252" h="13680">
                  <a:moveTo>
                    <a:pt x="9181" y="0"/>
                  </a:moveTo>
                  <a:cubicBezTo>
                    <a:pt x="2513" y="645"/>
                    <a:pt x="-1574" y="6991"/>
                    <a:pt x="577" y="10971"/>
                  </a:cubicBezTo>
                  <a:cubicBezTo>
                    <a:pt x="3266" y="16026"/>
                    <a:pt x="12623" y="13552"/>
                    <a:pt x="14882" y="7314"/>
                  </a:cubicBezTo>
                  <a:cubicBezTo>
                    <a:pt x="15957" y="4302"/>
                    <a:pt x="14882" y="0"/>
                    <a:pt x="91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9" name="任意多边形: 形状 1726">
              <a:extLst>
                <a:ext uri="{FF2B5EF4-FFF2-40B4-BE49-F238E27FC236}">
                  <a16:creationId xmlns:a16="http://schemas.microsoft.com/office/drawing/2014/main" xmlns="" id="{48787DD9-18D8-4D71-AB9B-7615666C9125}"/>
                </a:ext>
              </a:extLst>
            </p:cNvPr>
            <p:cNvSpPr/>
            <p:nvPr/>
          </p:nvSpPr>
          <p:spPr>
            <a:xfrm>
              <a:off x="1029635" y="5899730"/>
              <a:ext cx="64969" cy="58106"/>
            </a:xfrm>
            <a:custGeom>
              <a:avLst/>
              <a:gdLst>
                <a:gd name="connsiteX0" fmla="*/ 9991 w 15375"/>
                <a:gd name="connsiteY0" fmla="*/ 2 h 13751"/>
                <a:gd name="connsiteX1" fmla="*/ 311 w 15375"/>
                <a:gd name="connsiteY1" fmla="*/ 11080 h 13751"/>
                <a:gd name="connsiteX2" fmla="*/ 14723 w 15375"/>
                <a:gd name="connsiteY2" fmla="*/ 7208 h 13751"/>
                <a:gd name="connsiteX3" fmla="*/ 14723 w 15375"/>
                <a:gd name="connsiteY3" fmla="*/ 7208 h 13751"/>
                <a:gd name="connsiteX4" fmla="*/ 9991 w 15375"/>
                <a:gd name="connsiteY4" fmla="*/ 2 h 1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75" h="13751">
                  <a:moveTo>
                    <a:pt x="9991" y="2"/>
                  </a:moveTo>
                  <a:cubicBezTo>
                    <a:pt x="2892" y="755"/>
                    <a:pt x="-1195" y="7423"/>
                    <a:pt x="311" y="11080"/>
                  </a:cubicBezTo>
                  <a:cubicBezTo>
                    <a:pt x="2354" y="16135"/>
                    <a:pt x="11819" y="13554"/>
                    <a:pt x="14723" y="7208"/>
                  </a:cubicBezTo>
                  <a:lnTo>
                    <a:pt x="14723" y="7208"/>
                  </a:lnTo>
                  <a:cubicBezTo>
                    <a:pt x="16121" y="4197"/>
                    <a:pt x="15584" y="-106"/>
                    <a:pt x="9991"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0" name="任意多边形: 形状 1727">
              <a:extLst>
                <a:ext uri="{FF2B5EF4-FFF2-40B4-BE49-F238E27FC236}">
                  <a16:creationId xmlns:a16="http://schemas.microsoft.com/office/drawing/2014/main" xmlns="" id="{2AAEB4B4-D548-42C0-8F42-B7701606C870}"/>
                </a:ext>
              </a:extLst>
            </p:cNvPr>
            <p:cNvSpPr/>
            <p:nvPr/>
          </p:nvSpPr>
          <p:spPr>
            <a:xfrm>
              <a:off x="1264363" y="5884733"/>
              <a:ext cx="65260" cy="58541"/>
            </a:xfrm>
            <a:custGeom>
              <a:avLst/>
              <a:gdLst>
                <a:gd name="connsiteX0" fmla="*/ 14457 w 15444"/>
                <a:gd name="connsiteY0" fmla="*/ 7208 h 13854"/>
                <a:gd name="connsiteX1" fmla="*/ 10693 w 15444"/>
                <a:gd name="connsiteY1" fmla="*/ 2 h 13854"/>
                <a:gd name="connsiteX2" fmla="*/ 152 w 15444"/>
                <a:gd name="connsiteY2" fmla="*/ 11188 h 13854"/>
                <a:gd name="connsiteX3" fmla="*/ 14457 w 15444"/>
                <a:gd name="connsiteY3" fmla="*/ 7208 h 13854"/>
              </a:gdLst>
              <a:ahLst/>
              <a:cxnLst>
                <a:cxn ang="0">
                  <a:pos x="connsiteX0" y="connsiteY0"/>
                </a:cxn>
                <a:cxn ang="0">
                  <a:pos x="connsiteX1" y="connsiteY1"/>
                </a:cxn>
                <a:cxn ang="0">
                  <a:pos x="connsiteX2" y="connsiteY2"/>
                </a:cxn>
                <a:cxn ang="0">
                  <a:pos x="connsiteX3" y="connsiteY3"/>
                </a:cxn>
              </a:cxnLst>
              <a:rect l="l" t="t" r="r" b="b"/>
              <a:pathLst>
                <a:path w="15444" h="13854">
                  <a:moveTo>
                    <a:pt x="14457" y="7208"/>
                  </a:moveTo>
                  <a:cubicBezTo>
                    <a:pt x="16178" y="4197"/>
                    <a:pt x="16071" y="-106"/>
                    <a:pt x="10693" y="2"/>
                  </a:cubicBezTo>
                  <a:cubicBezTo>
                    <a:pt x="3809" y="755"/>
                    <a:pt x="-923" y="7531"/>
                    <a:pt x="152" y="11188"/>
                  </a:cubicBezTo>
                  <a:cubicBezTo>
                    <a:pt x="1551" y="16243"/>
                    <a:pt x="10908" y="13662"/>
                    <a:pt x="14457" y="72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1" name="任意多边形: 形状 1728">
              <a:extLst>
                <a:ext uri="{FF2B5EF4-FFF2-40B4-BE49-F238E27FC236}">
                  <a16:creationId xmlns:a16="http://schemas.microsoft.com/office/drawing/2014/main" xmlns="" id="{EC235460-744B-4F46-BAA1-C2CC48B0C8EB}"/>
                </a:ext>
              </a:extLst>
            </p:cNvPr>
            <p:cNvSpPr/>
            <p:nvPr/>
          </p:nvSpPr>
          <p:spPr>
            <a:xfrm>
              <a:off x="1490804" y="5867459"/>
              <a:ext cx="65315" cy="58972"/>
            </a:xfrm>
            <a:custGeom>
              <a:avLst/>
              <a:gdLst>
                <a:gd name="connsiteX0" fmla="*/ 14109 w 15457"/>
                <a:gd name="connsiteY0" fmla="*/ 7208 h 13956"/>
                <a:gd name="connsiteX1" fmla="*/ 14109 w 15457"/>
                <a:gd name="connsiteY1" fmla="*/ 7208 h 13956"/>
                <a:gd name="connsiteX2" fmla="*/ 11421 w 15457"/>
                <a:gd name="connsiteY2" fmla="*/ 2 h 13956"/>
                <a:gd name="connsiteX3" fmla="*/ 127 w 15457"/>
                <a:gd name="connsiteY3" fmla="*/ 11833 h 13956"/>
                <a:gd name="connsiteX4" fmla="*/ 14109 w 15457"/>
                <a:gd name="connsiteY4" fmla="*/ 7208 h 13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7" h="13956">
                  <a:moveTo>
                    <a:pt x="14109" y="7208"/>
                  </a:moveTo>
                  <a:lnTo>
                    <a:pt x="14109" y="7208"/>
                  </a:lnTo>
                  <a:cubicBezTo>
                    <a:pt x="16045" y="4089"/>
                    <a:pt x="16476" y="-105"/>
                    <a:pt x="11421" y="2"/>
                  </a:cubicBezTo>
                  <a:cubicBezTo>
                    <a:pt x="4967" y="862"/>
                    <a:pt x="-948" y="7961"/>
                    <a:pt x="127" y="11833"/>
                  </a:cubicBezTo>
                  <a:cubicBezTo>
                    <a:pt x="1525" y="16243"/>
                    <a:pt x="10237" y="13339"/>
                    <a:pt x="14109" y="72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2" name="任意多边形: 形状 1729">
              <a:extLst>
                <a:ext uri="{FF2B5EF4-FFF2-40B4-BE49-F238E27FC236}">
                  <a16:creationId xmlns:a16="http://schemas.microsoft.com/office/drawing/2014/main" xmlns="" id="{F6849BCF-D726-4183-A773-2DA736B02193}"/>
                </a:ext>
              </a:extLst>
            </p:cNvPr>
            <p:cNvSpPr/>
            <p:nvPr/>
          </p:nvSpPr>
          <p:spPr>
            <a:xfrm>
              <a:off x="1701636" y="5848803"/>
              <a:ext cx="63422" cy="59133"/>
            </a:xfrm>
            <a:custGeom>
              <a:avLst/>
              <a:gdLst>
                <a:gd name="connsiteX0" fmla="*/ 11863 w 15009"/>
                <a:gd name="connsiteY0" fmla="*/ 8 h 13994"/>
                <a:gd name="connsiteX1" fmla="*/ 31 w 15009"/>
                <a:gd name="connsiteY1" fmla="*/ 11946 h 13994"/>
                <a:gd name="connsiteX2" fmla="*/ 13153 w 15009"/>
                <a:gd name="connsiteY2" fmla="*/ 7214 h 13994"/>
                <a:gd name="connsiteX3" fmla="*/ 11863 w 15009"/>
                <a:gd name="connsiteY3" fmla="*/ 8 h 13994"/>
              </a:gdLst>
              <a:ahLst/>
              <a:cxnLst>
                <a:cxn ang="0">
                  <a:pos x="connsiteX0" y="connsiteY0"/>
                </a:cxn>
                <a:cxn ang="0">
                  <a:pos x="connsiteX1" y="connsiteY1"/>
                </a:cxn>
                <a:cxn ang="0">
                  <a:pos x="connsiteX2" y="connsiteY2"/>
                </a:cxn>
                <a:cxn ang="0">
                  <a:pos x="connsiteX3" y="connsiteY3"/>
                </a:cxn>
              </a:cxnLst>
              <a:rect l="l" t="t" r="r" b="b"/>
              <a:pathLst>
                <a:path w="15009" h="13994">
                  <a:moveTo>
                    <a:pt x="11863" y="8"/>
                  </a:moveTo>
                  <a:cubicBezTo>
                    <a:pt x="5947" y="868"/>
                    <a:pt x="-506" y="8182"/>
                    <a:pt x="31" y="11946"/>
                  </a:cubicBezTo>
                  <a:cubicBezTo>
                    <a:pt x="569" y="16249"/>
                    <a:pt x="8851" y="13345"/>
                    <a:pt x="13153" y="7214"/>
                  </a:cubicBezTo>
                  <a:cubicBezTo>
                    <a:pt x="15304" y="4095"/>
                    <a:pt x="16380" y="-207"/>
                    <a:pt x="11863"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3" name="任意多边形: 形状 1730">
              <a:extLst>
                <a:ext uri="{FF2B5EF4-FFF2-40B4-BE49-F238E27FC236}">
                  <a16:creationId xmlns:a16="http://schemas.microsoft.com/office/drawing/2014/main" xmlns="" id="{3A55D237-EA1F-4EA5-AC03-FDBB3A904CD6}"/>
                </a:ext>
              </a:extLst>
            </p:cNvPr>
            <p:cNvSpPr/>
            <p:nvPr/>
          </p:nvSpPr>
          <p:spPr>
            <a:xfrm>
              <a:off x="1890757" y="5828351"/>
              <a:ext cx="62476" cy="60037"/>
            </a:xfrm>
            <a:custGeom>
              <a:avLst/>
              <a:gdLst>
                <a:gd name="connsiteX0" fmla="*/ 12388 w 14785"/>
                <a:gd name="connsiteY0" fmla="*/ 7214 h 14208"/>
                <a:gd name="connsiteX1" fmla="*/ 12280 w 14785"/>
                <a:gd name="connsiteY1" fmla="*/ 8 h 14208"/>
                <a:gd name="connsiteX2" fmla="*/ 19 w 14785"/>
                <a:gd name="connsiteY2" fmla="*/ 12592 h 14208"/>
                <a:gd name="connsiteX3" fmla="*/ 12388 w 14785"/>
                <a:gd name="connsiteY3" fmla="*/ 7214 h 14208"/>
              </a:gdLst>
              <a:ahLst/>
              <a:cxnLst>
                <a:cxn ang="0">
                  <a:pos x="connsiteX0" y="connsiteY0"/>
                </a:cxn>
                <a:cxn ang="0">
                  <a:pos x="connsiteX1" y="connsiteY1"/>
                </a:cxn>
                <a:cxn ang="0">
                  <a:pos x="connsiteX2" y="connsiteY2"/>
                </a:cxn>
                <a:cxn ang="0">
                  <a:pos x="connsiteX3" y="connsiteY3"/>
                </a:cxn>
              </a:cxnLst>
              <a:rect l="l" t="t" r="r" b="b"/>
              <a:pathLst>
                <a:path w="14785" h="14208">
                  <a:moveTo>
                    <a:pt x="12388" y="7214"/>
                  </a:moveTo>
                  <a:cubicBezTo>
                    <a:pt x="14754" y="4095"/>
                    <a:pt x="16367" y="-207"/>
                    <a:pt x="12280" y="8"/>
                  </a:cubicBezTo>
                  <a:cubicBezTo>
                    <a:pt x="6687" y="976"/>
                    <a:pt x="-412" y="8827"/>
                    <a:pt x="19" y="12592"/>
                  </a:cubicBezTo>
                  <a:cubicBezTo>
                    <a:pt x="449" y="16356"/>
                    <a:pt x="7870" y="13130"/>
                    <a:pt x="12388" y="72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4" name="任意多边形: 形状 1731">
              <a:extLst>
                <a:ext uri="{FF2B5EF4-FFF2-40B4-BE49-F238E27FC236}">
                  <a16:creationId xmlns:a16="http://schemas.microsoft.com/office/drawing/2014/main" xmlns="" id="{DFBCFBA5-3F09-445C-BFE7-674095C00AAF}"/>
                </a:ext>
              </a:extLst>
            </p:cNvPr>
            <p:cNvSpPr/>
            <p:nvPr/>
          </p:nvSpPr>
          <p:spPr>
            <a:xfrm>
              <a:off x="2059410" y="5806534"/>
              <a:ext cx="61102" cy="60806"/>
            </a:xfrm>
            <a:custGeom>
              <a:avLst/>
              <a:gdLst>
                <a:gd name="connsiteX0" fmla="*/ 11411 w 14460"/>
                <a:gd name="connsiteY0" fmla="*/ 7321 h 14390"/>
                <a:gd name="connsiteX1" fmla="*/ 12594 w 14460"/>
                <a:gd name="connsiteY1" fmla="*/ 8 h 14390"/>
                <a:gd name="connsiteX2" fmla="*/ 10 w 14460"/>
                <a:gd name="connsiteY2" fmla="*/ 13129 h 14390"/>
                <a:gd name="connsiteX3" fmla="*/ 11411 w 14460"/>
                <a:gd name="connsiteY3" fmla="*/ 7321 h 14390"/>
              </a:gdLst>
              <a:ahLst/>
              <a:cxnLst>
                <a:cxn ang="0">
                  <a:pos x="connsiteX0" y="connsiteY0"/>
                </a:cxn>
                <a:cxn ang="0">
                  <a:pos x="connsiteX1" y="connsiteY1"/>
                </a:cxn>
                <a:cxn ang="0">
                  <a:pos x="connsiteX2" y="connsiteY2"/>
                </a:cxn>
                <a:cxn ang="0">
                  <a:pos x="connsiteX3" y="connsiteY3"/>
                </a:cxn>
              </a:cxnLst>
              <a:rect l="l" t="t" r="r" b="b"/>
              <a:pathLst>
                <a:path w="14460" h="14390">
                  <a:moveTo>
                    <a:pt x="11411" y="7321"/>
                  </a:moveTo>
                  <a:cubicBezTo>
                    <a:pt x="13992" y="4202"/>
                    <a:pt x="16143" y="-208"/>
                    <a:pt x="12594" y="8"/>
                  </a:cubicBezTo>
                  <a:cubicBezTo>
                    <a:pt x="7324" y="1083"/>
                    <a:pt x="-313" y="9688"/>
                    <a:pt x="10" y="13129"/>
                  </a:cubicBezTo>
                  <a:cubicBezTo>
                    <a:pt x="225" y="16356"/>
                    <a:pt x="6786" y="13022"/>
                    <a:pt x="11411" y="73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5" name="任意多边形: 形状 1732">
              <a:extLst>
                <a:ext uri="{FF2B5EF4-FFF2-40B4-BE49-F238E27FC236}">
                  <a16:creationId xmlns:a16="http://schemas.microsoft.com/office/drawing/2014/main" xmlns="" id="{55C27D4D-9248-43EF-B47C-3D3B0CF2BACB}"/>
                </a:ext>
              </a:extLst>
            </p:cNvPr>
            <p:cNvSpPr/>
            <p:nvPr/>
          </p:nvSpPr>
          <p:spPr>
            <a:xfrm>
              <a:off x="2205793" y="5784261"/>
              <a:ext cx="60684" cy="60942"/>
            </a:xfrm>
            <a:custGeom>
              <a:avLst/>
              <a:gdLst>
                <a:gd name="connsiteX0" fmla="*/ 10649 w 14361"/>
                <a:gd name="connsiteY0" fmla="*/ 7322 h 14422"/>
                <a:gd name="connsiteX1" fmla="*/ 11294 w 14361"/>
                <a:gd name="connsiteY1" fmla="*/ 6569 h 14422"/>
                <a:gd name="connsiteX2" fmla="*/ 13015 w 14361"/>
                <a:gd name="connsiteY2" fmla="*/ 8 h 14422"/>
                <a:gd name="connsiteX3" fmla="*/ 1 w 14361"/>
                <a:gd name="connsiteY3" fmla="*/ 13560 h 14422"/>
                <a:gd name="connsiteX4" fmla="*/ 10649 w 14361"/>
                <a:gd name="connsiteY4" fmla="*/ 7322 h 14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61" h="14422">
                  <a:moveTo>
                    <a:pt x="10649" y="7322"/>
                  </a:moveTo>
                  <a:cubicBezTo>
                    <a:pt x="10864" y="7107"/>
                    <a:pt x="11079" y="6784"/>
                    <a:pt x="11294" y="6569"/>
                  </a:cubicBezTo>
                  <a:cubicBezTo>
                    <a:pt x="13553" y="3773"/>
                    <a:pt x="15919" y="-207"/>
                    <a:pt x="13015" y="8"/>
                  </a:cubicBezTo>
                  <a:cubicBezTo>
                    <a:pt x="8175" y="1191"/>
                    <a:pt x="-107" y="10549"/>
                    <a:pt x="1" y="13560"/>
                  </a:cubicBezTo>
                  <a:cubicBezTo>
                    <a:pt x="109" y="16142"/>
                    <a:pt x="6024" y="12592"/>
                    <a:pt x="10649" y="73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6" name="任意多边形: 形状 1733">
              <a:extLst>
                <a:ext uri="{FF2B5EF4-FFF2-40B4-BE49-F238E27FC236}">
                  <a16:creationId xmlns:a16="http://schemas.microsoft.com/office/drawing/2014/main" xmlns="" id="{B79C6D69-B6C4-4837-BCF7-E446F23D02A9}"/>
                </a:ext>
              </a:extLst>
            </p:cNvPr>
            <p:cNvSpPr/>
            <p:nvPr/>
          </p:nvSpPr>
          <p:spPr>
            <a:xfrm>
              <a:off x="2329413" y="5760627"/>
              <a:ext cx="60206" cy="61880"/>
            </a:xfrm>
            <a:custGeom>
              <a:avLst/>
              <a:gdLst>
                <a:gd name="connsiteX0" fmla="*/ 13338 w 14248"/>
                <a:gd name="connsiteY0" fmla="*/ 8 h 14644"/>
                <a:gd name="connsiteX1" fmla="*/ 1 w 14248"/>
                <a:gd name="connsiteY1" fmla="*/ 14098 h 14644"/>
                <a:gd name="connsiteX2" fmla="*/ 9896 w 14248"/>
                <a:gd name="connsiteY2" fmla="*/ 7430 h 14644"/>
                <a:gd name="connsiteX3" fmla="*/ 9896 w 14248"/>
                <a:gd name="connsiteY3" fmla="*/ 7430 h 14644"/>
                <a:gd name="connsiteX4" fmla="*/ 11187 w 14248"/>
                <a:gd name="connsiteY4" fmla="*/ 5924 h 14644"/>
                <a:gd name="connsiteX5" fmla="*/ 13338 w 14248"/>
                <a:gd name="connsiteY5" fmla="*/ 8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48" h="14644">
                  <a:moveTo>
                    <a:pt x="13338" y="8"/>
                  </a:moveTo>
                  <a:cubicBezTo>
                    <a:pt x="9036" y="1299"/>
                    <a:pt x="-107" y="11409"/>
                    <a:pt x="1" y="14098"/>
                  </a:cubicBezTo>
                  <a:cubicBezTo>
                    <a:pt x="108" y="16034"/>
                    <a:pt x="5271" y="12592"/>
                    <a:pt x="9896" y="7430"/>
                  </a:cubicBezTo>
                  <a:lnTo>
                    <a:pt x="9896" y="7430"/>
                  </a:lnTo>
                  <a:cubicBezTo>
                    <a:pt x="10326" y="7000"/>
                    <a:pt x="10757" y="6354"/>
                    <a:pt x="11187" y="5924"/>
                  </a:cubicBezTo>
                  <a:cubicBezTo>
                    <a:pt x="12908" y="3773"/>
                    <a:pt x="15704" y="-207"/>
                    <a:pt x="13338"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7" name="任意多边形: 形状 1734">
              <a:extLst>
                <a:ext uri="{FF2B5EF4-FFF2-40B4-BE49-F238E27FC236}">
                  <a16:creationId xmlns:a16="http://schemas.microsoft.com/office/drawing/2014/main" xmlns="" id="{D9F69243-81E8-496D-AA1A-13D0BC3AC336}"/>
                </a:ext>
              </a:extLst>
            </p:cNvPr>
            <p:cNvSpPr/>
            <p:nvPr/>
          </p:nvSpPr>
          <p:spPr>
            <a:xfrm>
              <a:off x="2430764" y="5736529"/>
              <a:ext cx="59805" cy="62425"/>
            </a:xfrm>
            <a:custGeom>
              <a:avLst/>
              <a:gdLst>
                <a:gd name="connsiteX0" fmla="*/ 9143 w 14153"/>
                <a:gd name="connsiteY0" fmla="*/ 7433 h 14773"/>
                <a:gd name="connsiteX1" fmla="*/ 12155 w 14153"/>
                <a:gd name="connsiteY1" fmla="*/ 3884 h 14773"/>
                <a:gd name="connsiteX2" fmla="*/ 13553 w 14153"/>
                <a:gd name="connsiteY2" fmla="*/ 12 h 14773"/>
                <a:gd name="connsiteX3" fmla="*/ 1 w 14153"/>
                <a:gd name="connsiteY3" fmla="*/ 14424 h 14773"/>
                <a:gd name="connsiteX4" fmla="*/ 9143 w 14153"/>
                <a:gd name="connsiteY4" fmla="*/ 7433 h 14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3" h="14773">
                  <a:moveTo>
                    <a:pt x="9143" y="7433"/>
                  </a:moveTo>
                  <a:cubicBezTo>
                    <a:pt x="9681" y="6895"/>
                    <a:pt x="10972" y="5390"/>
                    <a:pt x="12155" y="3884"/>
                  </a:cubicBezTo>
                  <a:cubicBezTo>
                    <a:pt x="13123" y="2593"/>
                    <a:pt x="15166" y="-203"/>
                    <a:pt x="13553" y="12"/>
                  </a:cubicBezTo>
                  <a:cubicBezTo>
                    <a:pt x="9896" y="1302"/>
                    <a:pt x="-107" y="12381"/>
                    <a:pt x="1" y="14424"/>
                  </a:cubicBezTo>
                  <a:cubicBezTo>
                    <a:pt x="1" y="15930"/>
                    <a:pt x="4626" y="12381"/>
                    <a:pt x="9143" y="743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8" name="任意多边形: 形状 1735">
              <a:extLst>
                <a:ext uri="{FF2B5EF4-FFF2-40B4-BE49-F238E27FC236}">
                  <a16:creationId xmlns:a16="http://schemas.microsoft.com/office/drawing/2014/main" xmlns="" id="{AAD4A686-0E3F-49D0-AF67-75EF9C4E7F70}"/>
                </a:ext>
              </a:extLst>
            </p:cNvPr>
            <p:cNvSpPr/>
            <p:nvPr/>
          </p:nvSpPr>
          <p:spPr>
            <a:xfrm>
              <a:off x="2508912" y="5712147"/>
              <a:ext cx="59602" cy="63126"/>
            </a:xfrm>
            <a:custGeom>
              <a:avLst/>
              <a:gdLst>
                <a:gd name="connsiteX0" fmla="*/ 13774 w 14105"/>
                <a:gd name="connsiteY0" fmla="*/ 81 h 14939"/>
                <a:gd name="connsiteX1" fmla="*/ 7 w 14105"/>
                <a:gd name="connsiteY1" fmla="*/ 14923 h 14939"/>
                <a:gd name="connsiteX2" fmla="*/ 8396 w 14105"/>
                <a:gd name="connsiteY2" fmla="*/ 7610 h 14939"/>
                <a:gd name="connsiteX3" fmla="*/ 14097 w 14105"/>
                <a:gd name="connsiteY3" fmla="*/ 81 h 14939"/>
                <a:gd name="connsiteX4" fmla="*/ 13774 w 14105"/>
                <a:gd name="connsiteY4" fmla="*/ 81 h 14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5" h="14939">
                  <a:moveTo>
                    <a:pt x="13774" y="81"/>
                  </a:moveTo>
                  <a:cubicBezTo>
                    <a:pt x="10978" y="1371"/>
                    <a:pt x="-316" y="13633"/>
                    <a:pt x="7" y="14923"/>
                  </a:cubicBezTo>
                  <a:cubicBezTo>
                    <a:pt x="760" y="15246"/>
                    <a:pt x="5385" y="10729"/>
                    <a:pt x="8396" y="7610"/>
                  </a:cubicBezTo>
                  <a:cubicBezTo>
                    <a:pt x="10440" y="5351"/>
                    <a:pt x="14312" y="941"/>
                    <a:pt x="14097" y="81"/>
                  </a:cubicBezTo>
                  <a:cubicBezTo>
                    <a:pt x="13881" y="-27"/>
                    <a:pt x="13774" y="-27"/>
                    <a:pt x="13774"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9" name="任意多边形: 形状 1736">
              <a:extLst>
                <a:ext uri="{FF2B5EF4-FFF2-40B4-BE49-F238E27FC236}">
                  <a16:creationId xmlns:a16="http://schemas.microsoft.com/office/drawing/2014/main" xmlns="" id="{B82B082F-3523-4395-BF4A-6909D91FE722}"/>
                </a:ext>
              </a:extLst>
            </p:cNvPr>
            <p:cNvSpPr/>
            <p:nvPr/>
          </p:nvSpPr>
          <p:spPr>
            <a:xfrm>
              <a:off x="2563025" y="5687490"/>
              <a:ext cx="59082" cy="63625"/>
            </a:xfrm>
            <a:custGeom>
              <a:avLst/>
              <a:gdLst>
                <a:gd name="connsiteX0" fmla="*/ 0 w 13982"/>
                <a:gd name="connsiteY0" fmla="*/ 15058 h 15057"/>
                <a:gd name="connsiteX1" fmla="*/ 7529 w 13982"/>
                <a:gd name="connsiteY1" fmla="*/ 7636 h 15057"/>
                <a:gd name="connsiteX2" fmla="*/ 13982 w 13982"/>
                <a:gd name="connsiteY2" fmla="*/ 0 h 15057"/>
                <a:gd name="connsiteX3" fmla="*/ 13875 w 13982"/>
                <a:gd name="connsiteY3" fmla="*/ 0 h 15057"/>
                <a:gd name="connsiteX4" fmla="*/ 0 w 13982"/>
                <a:gd name="connsiteY4" fmla="*/ 15058 h 15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82" h="15057">
                  <a:moveTo>
                    <a:pt x="0" y="15058"/>
                  </a:moveTo>
                  <a:cubicBezTo>
                    <a:pt x="645" y="14735"/>
                    <a:pt x="4840" y="10540"/>
                    <a:pt x="7529" y="7636"/>
                  </a:cubicBezTo>
                  <a:cubicBezTo>
                    <a:pt x="7744" y="7314"/>
                    <a:pt x="13875" y="860"/>
                    <a:pt x="13982" y="0"/>
                  </a:cubicBezTo>
                  <a:cubicBezTo>
                    <a:pt x="13982" y="0"/>
                    <a:pt x="13875" y="0"/>
                    <a:pt x="13875" y="0"/>
                  </a:cubicBezTo>
                  <a:cubicBezTo>
                    <a:pt x="12369" y="1076"/>
                    <a:pt x="107" y="13982"/>
                    <a:pt x="0" y="1505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0" name="任意多边形: 形状 1750">
              <a:extLst>
                <a:ext uri="{FF2B5EF4-FFF2-40B4-BE49-F238E27FC236}">
                  <a16:creationId xmlns:a16="http://schemas.microsoft.com/office/drawing/2014/main" xmlns="" id="{92BD0FDA-CCBA-4445-B127-62D08F2FB369}"/>
                </a:ext>
              </a:extLst>
            </p:cNvPr>
            <p:cNvSpPr/>
            <p:nvPr/>
          </p:nvSpPr>
          <p:spPr>
            <a:xfrm>
              <a:off x="174259" y="6057446"/>
              <a:ext cx="60029" cy="53036"/>
            </a:xfrm>
            <a:custGeom>
              <a:avLst/>
              <a:gdLst>
                <a:gd name="connsiteX0" fmla="*/ 14192 w 14206"/>
                <a:gd name="connsiteY0" fmla="*/ 6884 h 12551"/>
                <a:gd name="connsiteX1" fmla="*/ 6771 w 14206"/>
                <a:gd name="connsiteY1" fmla="*/ 0 h 12551"/>
                <a:gd name="connsiteX2" fmla="*/ 1393 w 14206"/>
                <a:gd name="connsiteY2" fmla="*/ 10003 h 12551"/>
                <a:gd name="connsiteX3" fmla="*/ 14192 w 14206"/>
                <a:gd name="connsiteY3" fmla="*/ 6884 h 12551"/>
              </a:gdLst>
              <a:ahLst/>
              <a:cxnLst>
                <a:cxn ang="0">
                  <a:pos x="connsiteX0" y="connsiteY0"/>
                </a:cxn>
                <a:cxn ang="0">
                  <a:pos x="connsiteX1" y="connsiteY1"/>
                </a:cxn>
                <a:cxn ang="0">
                  <a:pos x="connsiteX2" y="connsiteY2"/>
                </a:cxn>
                <a:cxn ang="0">
                  <a:pos x="connsiteX3" y="connsiteY3"/>
                </a:cxn>
              </a:cxnLst>
              <a:rect l="l" t="t" r="r" b="b"/>
              <a:pathLst>
                <a:path w="14206" h="12551">
                  <a:moveTo>
                    <a:pt x="14192" y="6884"/>
                  </a:moveTo>
                  <a:cubicBezTo>
                    <a:pt x="14407" y="4087"/>
                    <a:pt x="12256" y="107"/>
                    <a:pt x="6771" y="0"/>
                  </a:cubicBezTo>
                  <a:cubicBezTo>
                    <a:pt x="533" y="430"/>
                    <a:pt x="-1726" y="6131"/>
                    <a:pt x="1393" y="10003"/>
                  </a:cubicBezTo>
                  <a:cubicBezTo>
                    <a:pt x="5373" y="14628"/>
                    <a:pt x="13654" y="12584"/>
                    <a:pt x="14192" y="6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1" name="任意多边形: 形状 1751">
              <a:extLst>
                <a:ext uri="{FF2B5EF4-FFF2-40B4-BE49-F238E27FC236}">
                  <a16:creationId xmlns:a16="http://schemas.microsoft.com/office/drawing/2014/main" xmlns="" id="{35E9CA5E-C3C8-4C63-919D-AA55AFC28669}"/>
                </a:ext>
              </a:extLst>
            </p:cNvPr>
            <p:cNvSpPr/>
            <p:nvPr/>
          </p:nvSpPr>
          <p:spPr>
            <a:xfrm>
              <a:off x="404520" y="6052447"/>
              <a:ext cx="60092" cy="53010"/>
            </a:xfrm>
            <a:custGeom>
              <a:avLst/>
              <a:gdLst>
                <a:gd name="connsiteX0" fmla="*/ 14124 w 14221"/>
                <a:gd name="connsiteY0" fmla="*/ 6776 h 12545"/>
                <a:gd name="connsiteX1" fmla="*/ 7563 w 14221"/>
                <a:gd name="connsiteY1" fmla="*/ 0 h 12545"/>
                <a:gd name="connsiteX2" fmla="*/ 1002 w 14221"/>
                <a:gd name="connsiteY2" fmla="*/ 10003 h 12545"/>
                <a:gd name="connsiteX3" fmla="*/ 14124 w 14221"/>
                <a:gd name="connsiteY3" fmla="*/ 6776 h 12545"/>
              </a:gdLst>
              <a:ahLst/>
              <a:cxnLst>
                <a:cxn ang="0">
                  <a:pos x="connsiteX0" y="connsiteY0"/>
                </a:cxn>
                <a:cxn ang="0">
                  <a:pos x="connsiteX1" y="connsiteY1"/>
                </a:cxn>
                <a:cxn ang="0">
                  <a:pos x="connsiteX2" y="connsiteY2"/>
                </a:cxn>
                <a:cxn ang="0">
                  <a:pos x="connsiteX3" y="connsiteY3"/>
                </a:cxn>
              </a:cxnLst>
              <a:rect l="l" t="t" r="r" b="b"/>
              <a:pathLst>
                <a:path w="14221" h="12545">
                  <a:moveTo>
                    <a:pt x="14124" y="6776"/>
                  </a:moveTo>
                  <a:cubicBezTo>
                    <a:pt x="14661" y="3980"/>
                    <a:pt x="13048" y="0"/>
                    <a:pt x="7563" y="0"/>
                  </a:cubicBezTo>
                  <a:cubicBezTo>
                    <a:pt x="1217" y="430"/>
                    <a:pt x="-1687" y="6238"/>
                    <a:pt x="1002" y="10003"/>
                  </a:cubicBezTo>
                  <a:cubicBezTo>
                    <a:pt x="4336" y="14628"/>
                    <a:pt x="12940" y="12584"/>
                    <a:pt x="14124" y="67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2" name="任意多边形: 形状 1752">
              <a:extLst>
                <a:ext uri="{FF2B5EF4-FFF2-40B4-BE49-F238E27FC236}">
                  <a16:creationId xmlns:a16="http://schemas.microsoft.com/office/drawing/2014/main" xmlns="" id="{17463F5A-344A-45FE-B312-08A4F0ABA781}"/>
                </a:ext>
              </a:extLst>
            </p:cNvPr>
            <p:cNvSpPr/>
            <p:nvPr/>
          </p:nvSpPr>
          <p:spPr>
            <a:xfrm>
              <a:off x="634389" y="6044266"/>
              <a:ext cx="60447" cy="53796"/>
            </a:xfrm>
            <a:custGeom>
              <a:avLst/>
              <a:gdLst>
                <a:gd name="connsiteX0" fmla="*/ 14041 w 14305"/>
                <a:gd name="connsiteY0" fmla="*/ 6776 h 12731"/>
                <a:gd name="connsiteX1" fmla="*/ 8448 w 14305"/>
                <a:gd name="connsiteY1" fmla="*/ 0 h 12731"/>
                <a:gd name="connsiteX2" fmla="*/ 381 w 14305"/>
                <a:gd name="connsiteY2" fmla="*/ 9680 h 12731"/>
                <a:gd name="connsiteX3" fmla="*/ 14041 w 14305"/>
                <a:gd name="connsiteY3" fmla="*/ 6776 h 12731"/>
              </a:gdLst>
              <a:ahLst/>
              <a:cxnLst>
                <a:cxn ang="0">
                  <a:pos x="connsiteX0" y="connsiteY0"/>
                </a:cxn>
                <a:cxn ang="0">
                  <a:pos x="connsiteX1" y="connsiteY1"/>
                </a:cxn>
                <a:cxn ang="0">
                  <a:pos x="connsiteX2" y="connsiteY2"/>
                </a:cxn>
                <a:cxn ang="0">
                  <a:pos x="connsiteX3" y="connsiteY3"/>
                </a:cxn>
              </a:cxnLst>
              <a:rect l="l" t="t" r="r" b="b"/>
              <a:pathLst>
                <a:path w="14305" h="12731">
                  <a:moveTo>
                    <a:pt x="14041" y="6776"/>
                  </a:moveTo>
                  <a:cubicBezTo>
                    <a:pt x="14901" y="3980"/>
                    <a:pt x="13826" y="0"/>
                    <a:pt x="8448" y="0"/>
                  </a:cubicBezTo>
                  <a:cubicBezTo>
                    <a:pt x="1887" y="538"/>
                    <a:pt x="-1125" y="6238"/>
                    <a:pt x="381" y="9680"/>
                  </a:cubicBezTo>
                  <a:cubicBezTo>
                    <a:pt x="2640" y="14950"/>
                    <a:pt x="11997" y="13014"/>
                    <a:pt x="14041" y="67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3" name="任意多边形: 形状 1753">
              <a:extLst>
                <a:ext uri="{FF2B5EF4-FFF2-40B4-BE49-F238E27FC236}">
                  <a16:creationId xmlns:a16="http://schemas.microsoft.com/office/drawing/2014/main" xmlns="" id="{706BA0A7-414E-49B3-A934-D31DF4E393CE}"/>
                </a:ext>
              </a:extLst>
            </p:cNvPr>
            <p:cNvSpPr/>
            <p:nvPr/>
          </p:nvSpPr>
          <p:spPr>
            <a:xfrm>
              <a:off x="861629" y="6034264"/>
              <a:ext cx="61457" cy="53610"/>
            </a:xfrm>
            <a:custGeom>
              <a:avLst/>
              <a:gdLst>
                <a:gd name="connsiteX0" fmla="*/ 9308 w 14544"/>
                <a:gd name="connsiteY0" fmla="*/ 0 h 12687"/>
                <a:gd name="connsiteX1" fmla="*/ 381 w 14544"/>
                <a:gd name="connsiteY1" fmla="*/ 10218 h 12687"/>
                <a:gd name="connsiteX2" fmla="*/ 14041 w 14544"/>
                <a:gd name="connsiteY2" fmla="*/ 6669 h 12687"/>
                <a:gd name="connsiteX3" fmla="*/ 9308 w 14544"/>
                <a:gd name="connsiteY3" fmla="*/ 0 h 12687"/>
              </a:gdLst>
              <a:ahLst/>
              <a:cxnLst>
                <a:cxn ang="0">
                  <a:pos x="connsiteX0" y="connsiteY0"/>
                </a:cxn>
                <a:cxn ang="0">
                  <a:pos x="connsiteX1" y="connsiteY1"/>
                </a:cxn>
                <a:cxn ang="0">
                  <a:pos x="connsiteX2" y="connsiteY2"/>
                </a:cxn>
                <a:cxn ang="0">
                  <a:pos x="connsiteX3" y="connsiteY3"/>
                </a:cxn>
              </a:cxnLst>
              <a:rect l="l" t="t" r="r" b="b"/>
              <a:pathLst>
                <a:path w="14544" h="12687">
                  <a:moveTo>
                    <a:pt x="9308" y="0"/>
                  </a:moveTo>
                  <a:cubicBezTo>
                    <a:pt x="2963" y="645"/>
                    <a:pt x="-1340" y="6561"/>
                    <a:pt x="381" y="10218"/>
                  </a:cubicBezTo>
                  <a:cubicBezTo>
                    <a:pt x="2532" y="14843"/>
                    <a:pt x="11460" y="12584"/>
                    <a:pt x="14041" y="6669"/>
                  </a:cubicBezTo>
                  <a:cubicBezTo>
                    <a:pt x="15224" y="3980"/>
                    <a:pt x="14579" y="0"/>
                    <a:pt x="93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4" name="任意多边形: 形状 1754">
              <a:extLst>
                <a:ext uri="{FF2B5EF4-FFF2-40B4-BE49-F238E27FC236}">
                  <a16:creationId xmlns:a16="http://schemas.microsoft.com/office/drawing/2014/main" xmlns="" id="{CBDDF817-E6D5-4EE2-BE6A-CB94376D58C5}"/>
                </a:ext>
              </a:extLst>
            </p:cNvPr>
            <p:cNvSpPr/>
            <p:nvPr/>
          </p:nvSpPr>
          <p:spPr>
            <a:xfrm>
              <a:off x="1085269" y="6021985"/>
              <a:ext cx="62395" cy="54392"/>
            </a:xfrm>
            <a:custGeom>
              <a:avLst/>
              <a:gdLst>
                <a:gd name="connsiteX0" fmla="*/ 10161 w 14766"/>
                <a:gd name="connsiteY0" fmla="*/ 2 h 12872"/>
                <a:gd name="connsiteX1" fmla="*/ 158 w 14766"/>
                <a:gd name="connsiteY1" fmla="*/ 10435 h 12872"/>
                <a:gd name="connsiteX2" fmla="*/ 13926 w 14766"/>
                <a:gd name="connsiteY2" fmla="*/ 6778 h 12872"/>
                <a:gd name="connsiteX3" fmla="*/ 13926 w 14766"/>
                <a:gd name="connsiteY3" fmla="*/ 6778 h 12872"/>
                <a:gd name="connsiteX4" fmla="*/ 10161 w 14766"/>
                <a:gd name="connsiteY4" fmla="*/ 2 h 12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6" h="12872">
                  <a:moveTo>
                    <a:pt x="10161" y="2"/>
                  </a:moveTo>
                  <a:cubicBezTo>
                    <a:pt x="3600" y="755"/>
                    <a:pt x="-917" y="6993"/>
                    <a:pt x="158" y="10435"/>
                  </a:cubicBezTo>
                  <a:cubicBezTo>
                    <a:pt x="1557" y="15060"/>
                    <a:pt x="10591" y="12694"/>
                    <a:pt x="13926" y="6778"/>
                  </a:cubicBezTo>
                  <a:lnTo>
                    <a:pt x="13926" y="6778"/>
                  </a:lnTo>
                  <a:cubicBezTo>
                    <a:pt x="15431" y="3874"/>
                    <a:pt x="15324" y="-106"/>
                    <a:pt x="10161"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5" name="任意多边形: 形状 1755">
              <a:extLst>
                <a:ext uri="{FF2B5EF4-FFF2-40B4-BE49-F238E27FC236}">
                  <a16:creationId xmlns:a16="http://schemas.microsoft.com/office/drawing/2014/main" xmlns="" id="{259ACFCE-241A-4801-92A6-C71D8718310D}"/>
                </a:ext>
              </a:extLst>
            </p:cNvPr>
            <p:cNvSpPr/>
            <p:nvPr/>
          </p:nvSpPr>
          <p:spPr>
            <a:xfrm>
              <a:off x="1302566" y="6006988"/>
              <a:ext cx="63439" cy="54692"/>
            </a:xfrm>
            <a:custGeom>
              <a:avLst/>
              <a:gdLst>
                <a:gd name="connsiteX0" fmla="*/ 39 w 15013"/>
                <a:gd name="connsiteY0" fmla="*/ 10543 h 12943"/>
                <a:gd name="connsiteX1" fmla="*/ 13698 w 15013"/>
                <a:gd name="connsiteY1" fmla="*/ 6671 h 12943"/>
                <a:gd name="connsiteX2" fmla="*/ 13698 w 15013"/>
                <a:gd name="connsiteY2" fmla="*/ 6671 h 12943"/>
                <a:gd name="connsiteX3" fmla="*/ 11009 w 15013"/>
                <a:gd name="connsiteY3" fmla="*/ 2 h 12943"/>
                <a:gd name="connsiteX4" fmla="*/ 39 w 15013"/>
                <a:gd name="connsiteY4" fmla="*/ 10543 h 12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12943">
                  <a:moveTo>
                    <a:pt x="39" y="10543"/>
                  </a:moveTo>
                  <a:cubicBezTo>
                    <a:pt x="791" y="15167"/>
                    <a:pt x="9719" y="12694"/>
                    <a:pt x="13698" y="6671"/>
                  </a:cubicBezTo>
                  <a:lnTo>
                    <a:pt x="13698" y="6671"/>
                  </a:lnTo>
                  <a:cubicBezTo>
                    <a:pt x="15634" y="3767"/>
                    <a:pt x="15957" y="-105"/>
                    <a:pt x="11009" y="2"/>
                  </a:cubicBezTo>
                  <a:cubicBezTo>
                    <a:pt x="4663" y="755"/>
                    <a:pt x="-499" y="7101"/>
                    <a:pt x="39" y="105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6" name="任意多边形: 形状 1756">
              <a:extLst>
                <a:ext uri="{FF2B5EF4-FFF2-40B4-BE49-F238E27FC236}">
                  <a16:creationId xmlns:a16="http://schemas.microsoft.com/office/drawing/2014/main" xmlns="" id="{2D089206-14A4-4FF0-A9C5-B5E377B498C3}"/>
                </a:ext>
              </a:extLst>
            </p:cNvPr>
            <p:cNvSpPr/>
            <p:nvPr/>
          </p:nvSpPr>
          <p:spPr>
            <a:xfrm>
              <a:off x="1510293" y="5989718"/>
              <a:ext cx="62919" cy="55017"/>
            </a:xfrm>
            <a:custGeom>
              <a:avLst/>
              <a:gdLst>
                <a:gd name="connsiteX0" fmla="*/ 11649 w 14890"/>
                <a:gd name="connsiteY0" fmla="*/ 2 h 13020"/>
                <a:gd name="connsiteX1" fmla="*/ 32 w 14890"/>
                <a:gd name="connsiteY1" fmla="*/ 11080 h 13020"/>
                <a:gd name="connsiteX2" fmla="*/ 13047 w 14890"/>
                <a:gd name="connsiteY2" fmla="*/ 6671 h 13020"/>
                <a:gd name="connsiteX3" fmla="*/ 13047 w 14890"/>
                <a:gd name="connsiteY3" fmla="*/ 6671 h 13020"/>
                <a:gd name="connsiteX4" fmla="*/ 11649 w 14890"/>
                <a:gd name="connsiteY4" fmla="*/ 2 h 13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90" h="13020">
                  <a:moveTo>
                    <a:pt x="11649" y="2"/>
                  </a:moveTo>
                  <a:cubicBezTo>
                    <a:pt x="5733" y="863"/>
                    <a:pt x="-505" y="7531"/>
                    <a:pt x="32" y="11080"/>
                  </a:cubicBezTo>
                  <a:cubicBezTo>
                    <a:pt x="678" y="15168"/>
                    <a:pt x="8745" y="12371"/>
                    <a:pt x="13047" y="6671"/>
                  </a:cubicBezTo>
                  <a:lnTo>
                    <a:pt x="13047" y="6671"/>
                  </a:lnTo>
                  <a:cubicBezTo>
                    <a:pt x="15198" y="3874"/>
                    <a:pt x="16273" y="-105"/>
                    <a:pt x="1164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7" name="任意多边形: 形状 1757">
              <a:extLst>
                <a:ext uri="{FF2B5EF4-FFF2-40B4-BE49-F238E27FC236}">
                  <a16:creationId xmlns:a16="http://schemas.microsoft.com/office/drawing/2014/main" xmlns="" id="{42C0A9D2-6C80-419D-AA6D-5CBECC6D879A}"/>
                </a:ext>
              </a:extLst>
            </p:cNvPr>
            <p:cNvSpPr/>
            <p:nvPr/>
          </p:nvSpPr>
          <p:spPr>
            <a:xfrm>
              <a:off x="1699418" y="5971083"/>
              <a:ext cx="62176" cy="55824"/>
            </a:xfrm>
            <a:custGeom>
              <a:avLst/>
              <a:gdLst>
                <a:gd name="connsiteX0" fmla="*/ 19 w 14714"/>
                <a:gd name="connsiteY0" fmla="*/ 11726 h 13211"/>
                <a:gd name="connsiteX1" fmla="*/ 12280 w 14714"/>
                <a:gd name="connsiteY1" fmla="*/ 6778 h 13211"/>
                <a:gd name="connsiteX2" fmla="*/ 12173 w 14714"/>
                <a:gd name="connsiteY2" fmla="*/ 2 h 13211"/>
                <a:gd name="connsiteX3" fmla="*/ 19 w 14714"/>
                <a:gd name="connsiteY3" fmla="*/ 11726 h 13211"/>
              </a:gdLst>
              <a:ahLst/>
              <a:cxnLst>
                <a:cxn ang="0">
                  <a:pos x="connsiteX0" y="connsiteY0"/>
                </a:cxn>
                <a:cxn ang="0">
                  <a:pos x="connsiteX1" y="connsiteY1"/>
                </a:cxn>
                <a:cxn ang="0">
                  <a:pos x="connsiteX2" y="connsiteY2"/>
                </a:cxn>
                <a:cxn ang="0">
                  <a:pos x="connsiteX3" y="connsiteY3"/>
                </a:cxn>
              </a:cxnLst>
              <a:rect l="l" t="t" r="r" b="b"/>
              <a:pathLst>
                <a:path w="14714" h="13211">
                  <a:moveTo>
                    <a:pt x="19" y="11726"/>
                  </a:moveTo>
                  <a:cubicBezTo>
                    <a:pt x="449" y="15167"/>
                    <a:pt x="7763" y="12263"/>
                    <a:pt x="12280" y="6778"/>
                  </a:cubicBezTo>
                  <a:cubicBezTo>
                    <a:pt x="14754" y="3874"/>
                    <a:pt x="16260" y="-105"/>
                    <a:pt x="12173" y="2"/>
                  </a:cubicBezTo>
                  <a:cubicBezTo>
                    <a:pt x="6580" y="970"/>
                    <a:pt x="-411" y="8284"/>
                    <a:pt x="19" y="117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8" name="任意多边形: 形状 1758">
              <a:extLst>
                <a:ext uri="{FF2B5EF4-FFF2-40B4-BE49-F238E27FC236}">
                  <a16:creationId xmlns:a16="http://schemas.microsoft.com/office/drawing/2014/main" xmlns="" id="{633B6487-4487-403D-9FA5-A2D68DA61126}"/>
                </a:ext>
              </a:extLst>
            </p:cNvPr>
            <p:cNvSpPr/>
            <p:nvPr/>
          </p:nvSpPr>
          <p:spPr>
            <a:xfrm>
              <a:off x="1868095" y="5951514"/>
              <a:ext cx="62108" cy="56167"/>
            </a:xfrm>
            <a:custGeom>
              <a:avLst/>
              <a:gdLst>
                <a:gd name="connsiteX0" fmla="*/ 12804 w 14698"/>
                <a:gd name="connsiteY0" fmla="*/ 8 h 13292"/>
                <a:gd name="connsiteX1" fmla="*/ 4 w 14698"/>
                <a:gd name="connsiteY1" fmla="*/ 12162 h 13292"/>
                <a:gd name="connsiteX2" fmla="*/ 11620 w 14698"/>
                <a:gd name="connsiteY2" fmla="*/ 6784 h 13292"/>
                <a:gd name="connsiteX3" fmla="*/ 12804 w 14698"/>
                <a:gd name="connsiteY3" fmla="*/ 8 h 13292"/>
              </a:gdLst>
              <a:ahLst/>
              <a:cxnLst>
                <a:cxn ang="0">
                  <a:pos x="connsiteX0" y="connsiteY0"/>
                </a:cxn>
                <a:cxn ang="0">
                  <a:pos x="connsiteX1" y="connsiteY1"/>
                </a:cxn>
                <a:cxn ang="0">
                  <a:pos x="connsiteX2" y="connsiteY2"/>
                </a:cxn>
                <a:cxn ang="0">
                  <a:pos x="connsiteX3" y="connsiteY3"/>
                </a:cxn>
              </a:cxnLst>
              <a:rect l="l" t="t" r="r" b="b"/>
              <a:pathLst>
                <a:path w="14698" h="13292">
                  <a:moveTo>
                    <a:pt x="12804" y="8"/>
                  </a:moveTo>
                  <a:cubicBezTo>
                    <a:pt x="7426" y="976"/>
                    <a:pt x="-211" y="8935"/>
                    <a:pt x="4" y="12162"/>
                  </a:cubicBezTo>
                  <a:cubicBezTo>
                    <a:pt x="220" y="15066"/>
                    <a:pt x="6888" y="12054"/>
                    <a:pt x="11620" y="6784"/>
                  </a:cubicBezTo>
                  <a:cubicBezTo>
                    <a:pt x="14309" y="3880"/>
                    <a:pt x="16353" y="-207"/>
                    <a:pt x="12804"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9" name="任意多边形: 形状 1759">
              <a:extLst>
                <a:ext uri="{FF2B5EF4-FFF2-40B4-BE49-F238E27FC236}">
                  <a16:creationId xmlns:a16="http://schemas.microsoft.com/office/drawing/2014/main" xmlns="" id="{EFCBCC84-91BE-4360-B7E8-2BCAF68FEB55}"/>
                </a:ext>
              </a:extLst>
            </p:cNvPr>
            <p:cNvSpPr/>
            <p:nvPr/>
          </p:nvSpPr>
          <p:spPr>
            <a:xfrm>
              <a:off x="2016714" y="5930606"/>
              <a:ext cx="62146" cy="57012"/>
            </a:xfrm>
            <a:custGeom>
              <a:avLst/>
              <a:gdLst>
                <a:gd name="connsiteX0" fmla="*/ 13341 w 14707"/>
                <a:gd name="connsiteY0" fmla="*/ 9 h 13492"/>
                <a:gd name="connsiteX1" fmla="*/ 4 w 14707"/>
                <a:gd name="connsiteY1" fmla="*/ 12700 h 13492"/>
                <a:gd name="connsiteX2" fmla="*/ 10975 w 14707"/>
                <a:gd name="connsiteY2" fmla="*/ 6892 h 13492"/>
                <a:gd name="connsiteX3" fmla="*/ 12158 w 14707"/>
                <a:gd name="connsiteY3" fmla="*/ 5494 h 13492"/>
                <a:gd name="connsiteX4" fmla="*/ 13341 w 14707"/>
                <a:gd name="connsiteY4" fmla="*/ 9 h 13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7" h="13492">
                  <a:moveTo>
                    <a:pt x="13341" y="9"/>
                  </a:moveTo>
                  <a:cubicBezTo>
                    <a:pt x="8393" y="1084"/>
                    <a:pt x="-211" y="9796"/>
                    <a:pt x="4" y="12700"/>
                  </a:cubicBezTo>
                  <a:cubicBezTo>
                    <a:pt x="219" y="15067"/>
                    <a:pt x="6242" y="11840"/>
                    <a:pt x="10975" y="6892"/>
                  </a:cubicBezTo>
                  <a:cubicBezTo>
                    <a:pt x="11405" y="6462"/>
                    <a:pt x="11835" y="5924"/>
                    <a:pt x="12158" y="5494"/>
                  </a:cubicBezTo>
                  <a:cubicBezTo>
                    <a:pt x="13879" y="3558"/>
                    <a:pt x="16245" y="-206"/>
                    <a:pt x="13341" y="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0" name="任意多边形: 形状 1760">
              <a:extLst>
                <a:ext uri="{FF2B5EF4-FFF2-40B4-BE49-F238E27FC236}">
                  <a16:creationId xmlns:a16="http://schemas.microsoft.com/office/drawing/2014/main" xmlns="" id="{05A9A655-413E-4DB1-AF4B-F46556DBC53D}"/>
                </a:ext>
              </a:extLst>
            </p:cNvPr>
            <p:cNvSpPr/>
            <p:nvPr/>
          </p:nvSpPr>
          <p:spPr>
            <a:xfrm>
              <a:off x="2144894" y="5909242"/>
              <a:ext cx="62091" cy="57679"/>
            </a:xfrm>
            <a:custGeom>
              <a:avLst/>
              <a:gdLst>
                <a:gd name="connsiteX0" fmla="*/ 12692 w 14694"/>
                <a:gd name="connsiteY0" fmla="*/ 4205 h 13650"/>
                <a:gd name="connsiteX1" fmla="*/ 13768 w 14694"/>
                <a:gd name="connsiteY1" fmla="*/ 10 h 13650"/>
                <a:gd name="connsiteX2" fmla="*/ 1 w 14694"/>
                <a:gd name="connsiteY2" fmla="*/ 13132 h 13650"/>
                <a:gd name="connsiteX3" fmla="*/ 10326 w 14694"/>
                <a:gd name="connsiteY3" fmla="*/ 6894 h 13650"/>
                <a:gd name="connsiteX4" fmla="*/ 12692 w 14694"/>
                <a:gd name="connsiteY4" fmla="*/ 4205 h 13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4" h="13650">
                  <a:moveTo>
                    <a:pt x="12692" y="4205"/>
                  </a:moveTo>
                  <a:cubicBezTo>
                    <a:pt x="13553" y="3129"/>
                    <a:pt x="16027" y="-205"/>
                    <a:pt x="13768" y="10"/>
                  </a:cubicBezTo>
                  <a:cubicBezTo>
                    <a:pt x="9251" y="1193"/>
                    <a:pt x="-107" y="10658"/>
                    <a:pt x="1" y="13132"/>
                  </a:cubicBezTo>
                  <a:cubicBezTo>
                    <a:pt x="108" y="14960"/>
                    <a:pt x="5486" y="11733"/>
                    <a:pt x="10326" y="6894"/>
                  </a:cubicBezTo>
                  <a:cubicBezTo>
                    <a:pt x="11402" y="5710"/>
                    <a:pt x="12262" y="4742"/>
                    <a:pt x="12692" y="42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1" name="任意多边形: 形状 1761">
              <a:extLst>
                <a:ext uri="{FF2B5EF4-FFF2-40B4-BE49-F238E27FC236}">
                  <a16:creationId xmlns:a16="http://schemas.microsoft.com/office/drawing/2014/main" xmlns="" id="{0D01446F-FCD1-44CE-8FC0-828691B1F572}"/>
                </a:ext>
              </a:extLst>
            </p:cNvPr>
            <p:cNvSpPr/>
            <p:nvPr/>
          </p:nvSpPr>
          <p:spPr>
            <a:xfrm>
              <a:off x="2251687" y="5886935"/>
              <a:ext cx="62345" cy="58098"/>
            </a:xfrm>
            <a:custGeom>
              <a:avLst/>
              <a:gdLst>
                <a:gd name="connsiteX0" fmla="*/ 13233 w 14754"/>
                <a:gd name="connsiteY0" fmla="*/ 3030 h 13749"/>
                <a:gd name="connsiteX1" fmla="*/ 14093 w 14754"/>
                <a:gd name="connsiteY1" fmla="*/ 18 h 13749"/>
                <a:gd name="connsiteX2" fmla="*/ 3 w 14754"/>
                <a:gd name="connsiteY2" fmla="*/ 13463 h 13749"/>
                <a:gd name="connsiteX3" fmla="*/ 9683 w 14754"/>
                <a:gd name="connsiteY3" fmla="*/ 6902 h 13749"/>
                <a:gd name="connsiteX4" fmla="*/ 13233 w 14754"/>
                <a:gd name="connsiteY4" fmla="*/ 3030 h 13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 h="13749">
                  <a:moveTo>
                    <a:pt x="13233" y="3030"/>
                  </a:moveTo>
                  <a:cubicBezTo>
                    <a:pt x="14416" y="1524"/>
                    <a:pt x="15491" y="-197"/>
                    <a:pt x="14093" y="18"/>
                  </a:cubicBezTo>
                  <a:cubicBezTo>
                    <a:pt x="10113" y="1201"/>
                    <a:pt x="-212" y="11527"/>
                    <a:pt x="3" y="13463"/>
                  </a:cubicBezTo>
                  <a:cubicBezTo>
                    <a:pt x="111" y="14753"/>
                    <a:pt x="4951" y="11527"/>
                    <a:pt x="9683" y="6902"/>
                  </a:cubicBezTo>
                  <a:cubicBezTo>
                    <a:pt x="11082" y="5504"/>
                    <a:pt x="12372" y="4105"/>
                    <a:pt x="13233" y="30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2" name="任意多边形: 形状 1762">
              <a:extLst>
                <a:ext uri="{FF2B5EF4-FFF2-40B4-BE49-F238E27FC236}">
                  <a16:creationId xmlns:a16="http://schemas.microsoft.com/office/drawing/2014/main" xmlns="" id="{076B47D9-4ABA-4328-BA03-071CF117D148}"/>
                </a:ext>
              </a:extLst>
            </p:cNvPr>
            <p:cNvSpPr/>
            <p:nvPr/>
          </p:nvSpPr>
          <p:spPr>
            <a:xfrm>
              <a:off x="2337070" y="5863833"/>
              <a:ext cx="62471" cy="58698"/>
            </a:xfrm>
            <a:custGeom>
              <a:avLst/>
              <a:gdLst>
                <a:gd name="connsiteX0" fmla="*/ 18 w 14784"/>
                <a:gd name="connsiteY0" fmla="*/ 13875 h 13891"/>
                <a:gd name="connsiteX1" fmla="*/ 8945 w 14784"/>
                <a:gd name="connsiteY1" fmla="*/ 6991 h 13891"/>
                <a:gd name="connsiteX2" fmla="*/ 14753 w 14784"/>
                <a:gd name="connsiteY2" fmla="*/ 0 h 13891"/>
                <a:gd name="connsiteX3" fmla="*/ 14430 w 14784"/>
                <a:gd name="connsiteY3" fmla="*/ 0 h 13891"/>
                <a:gd name="connsiteX4" fmla="*/ 18 w 14784"/>
                <a:gd name="connsiteY4" fmla="*/ 13875 h 13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4" h="13891">
                  <a:moveTo>
                    <a:pt x="18" y="13875"/>
                  </a:moveTo>
                  <a:cubicBezTo>
                    <a:pt x="986" y="14197"/>
                    <a:pt x="5933" y="9895"/>
                    <a:pt x="8945" y="6991"/>
                  </a:cubicBezTo>
                  <a:cubicBezTo>
                    <a:pt x="11096" y="4948"/>
                    <a:pt x="15183" y="753"/>
                    <a:pt x="14753" y="0"/>
                  </a:cubicBezTo>
                  <a:cubicBezTo>
                    <a:pt x="14645" y="0"/>
                    <a:pt x="14538" y="0"/>
                    <a:pt x="14430" y="0"/>
                  </a:cubicBezTo>
                  <a:cubicBezTo>
                    <a:pt x="11311" y="1291"/>
                    <a:pt x="-520" y="12692"/>
                    <a:pt x="18" y="13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3" name="任意多边形: 形状 1763">
              <a:extLst>
                <a:ext uri="{FF2B5EF4-FFF2-40B4-BE49-F238E27FC236}">
                  <a16:creationId xmlns:a16="http://schemas.microsoft.com/office/drawing/2014/main" xmlns="" id="{A4BC98B9-2CCA-45E2-A8D6-4B15745D4751}"/>
                </a:ext>
              </a:extLst>
            </p:cNvPr>
            <p:cNvSpPr/>
            <p:nvPr/>
          </p:nvSpPr>
          <p:spPr>
            <a:xfrm>
              <a:off x="2400762" y="5840656"/>
              <a:ext cx="62281" cy="59535"/>
            </a:xfrm>
            <a:custGeom>
              <a:avLst/>
              <a:gdLst>
                <a:gd name="connsiteX0" fmla="*/ 14738 w 14739"/>
                <a:gd name="connsiteY0" fmla="*/ 0 h 14089"/>
                <a:gd name="connsiteX1" fmla="*/ 14630 w 14739"/>
                <a:gd name="connsiteY1" fmla="*/ 0 h 14089"/>
                <a:gd name="connsiteX2" fmla="*/ 3 w 14739"/>
                <a:gd name="connsiteY2" fmla="*/ 14090 h 14089"/>
                <a:gd name="connsiteX3" fmla="*/ 8284 w 14739"/>
                <a:gd name="connsiteY3" fmla="*/ 7099 h 14089"/>
                <a:gd name="connsiteX4" fmla="*/ 8284 w 14739"/>
                <a:gd name="connsiteY4" fmla="*/ 7099 h 14089"/>
                <a:gd name="connsiteX5" fmla="*/ 14738 w 14739"/>
                <a:gd name="connsiteY5" fmla="*/ 0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9" h="14089">
                  <a:moveTo>
                    <a:pt x="14738" y="0"/>
                  </a:moveTo>
                  <a:cubicBezTo>
                    <a:pt x="14738" y="0"/>
                    <a:pt x="14630" y="0"/>
                    <a:pt x="14630" y="0"/>
                  </a:cubicBezTo>
                  <a:cubicBezTo>
                    <a:pt x="12802" y="968"/>
                    <a:pt x="-213" y="13014"/>
                    <a:pt x="3" y="14090"/>
                  </a:cubicBezTo>
                  <a:cubicBezTo>
                    <a:pt x="971" y="13875"/>
                    <a:pt x="5595" y="9680"/>
                    <a:pt x="8284" y="7099"/>
                  </a:cubicBezTo>
                  <a:lnTo>
                    <a:pt x="8284" y="7099"/>
                  </a:lnTo>
                  <a:cubicBezTo>
                    <a:pt x="8392" y="6884"/>
                    <a:pt x="14845" y="753"/>
                    <a:pt x="147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4" name="任意多边形: 形状 1764">
              <a:extLst>
                <a:ext uri="{FF2B5EF4-FFF2-40B4-BE49-F238E27FC236}">
                  <a16:creationId xmlns:a16="http://schemas.microsoft.com/office/drawing/2014/main" xmlns="" id="{C5BBDD02-DFDB-42B4-B33A-20258DE7D809}"/>
                </a:ext>
              </a:extLst>
            </p:cNvPr>
            <p:cNvSpPr/>
            <p:nvPr/>
          </p:nvSpPr>
          <p:spPr>
            <a:xfrm>
              <a:off x="2441222" y="5817474"/>
              <a:ext cx="62716" cy="59991"/>
            </a:xfrm>
            <a:custGeom>
              <a:avLst/>
              <a:gdLst>
                <a:gd name="connsiteX0" fmla="*/ 0 w 14842"/>
                <a:gd name="connsiteY0" fmla="*/ 14197 h 14197"/>
                <a:gd name="connsiteX1" fmla="*/ 7529 w 14842"/>
                <a:gd name="connsiteY1" fmla="*/ 7206 h 14197"/>
                <a:gd name="connsiteX2" fmla="*/ 14843 w 14842"/>
                <a:gd name="connsiteY2" fmla="*/ 0 h 14197"/>
                <a:gd name="connsiteX3" fmla="*/ 0 w 14842"/>
                <a:gd name="connsiteY3" fmla="*/ 14197 h 14197"/>
              </a:gdLst>
              <a:ahLst/>
              <a:cxnLst>
                <a:cxn ang="0">
                  <a:pos x="connsiteX0" y="connsiteY0"/>
                </a:cxn>
                <a:cxn ang="0">
                  <a:pos x="connsiteX1" y="connsiteY1"/>
                </a:cxn>
                <a:cxn ang="0">
                  <a:pos x="connsiteX2" y="connsiteY2"/>
                </a:cxn>
                <a:cxn ang="0">
                  <a:pos x="connsiteX3" y="connsiteY3"/>
                </a:cxn>
              </a:cxnLst>
              <a:rect l="l" t="t" r="r" b="b"/>
              <a:pathLst>
                <a:path w="14842" h="14197">
                  <a:moveTo>
                    <a:pt x="0" y="14197"/>
                  </a:moveTo>
                  <a:cubicBezTo>
                    <a:pt x="753" y="13552"/>
                    <a:pt x="4195" y="10433"/>
                    <a:pt x="7529" y="7206"/>
                  </a:cubicBezTo>
                  <a:cubicBezTo>
                    <a:pt x="7636" y="7099"/>
                    <a:pt x="14520" y="538"/>
                    <a:pt x="14843" y="0"/>
                  </a:cubicBezTo>
                  <a:cubicBezTo>
                    <a:pt x="14628" y="108"/>
                    <a:pt x="323" y="13660"/>
                    <a:pt x="0" y="14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5" name="任意多边形: 形状 1778">
              <a:extLst>
                <a:ext uri="{FF2B5EF4-FFF2-40B4-BE49-F238E27FC236}">
                  <a16:creationId xmlns:a16="http://schemas.microsoft.com/office/drawing/2014/main" xmlns="" id="{D7A00A8C-13FF-4BE9-86AF-5160584AAA5A}"/>
                </a:ext>
              </a:extLst>
            </p:cNvPr>
            <p:cNvSpPr/>
            <p:nvPr/>
          </p:nvSpPr>
          <p:spPr>
            <a:xfrm>
              <a:off x="83290" y="6157884"/>
              <a:ext cx="56877" cy="49533"/>
            </a:xfrm>
            <a:custGeom>
              <a:avLst/>
              <a:gdLst>
                <a:gd name="connsiteX0" fmla="*/ 13457 w 13460"/>
                <a:gd name="connsiteY0" fmla="*/ 6453 h 11722"/>
                <a:gd name="connsiteX1" fmla="*/ 6143 w 13460"/>
                <a:gd name="connsiteY1" fmla="*/ 0 h 11722"/>
                <a:gd name="connsiteX2" fmla="*/ 1625 w 13460"/>
                <a:gd name="connsiteY2" fmla="*/ 9250 h 11722"/>
                <a:gd name="connsiteX3" fmla="*/ 13457 w 13460"/>
                <a:gd name="connsiteY3" fmla="*/ 6453 h 11722"/>
              </a:gdLst>
              <a:ahLst/>
              <a:cxnLst>
                <a:cxn ang="0">
                  <a:pos x="connsiteX0" y="connsiteY0"/>
                </a:cxn>
                <a:cxn ang="0">
                  <a:pos x="connsiteX1" y="connsiteY1"/>
                </a:cxn>
                <a:cxn ang="0">
                  <a:pos x="connsiteX2" y="connsiteY2"/>
                </a:cxn>
                <a:cxn ang="0">
                  <a:pos x="connsiteX3" y="connsiteY3"/>
                </a:cxn>
              </a:cxnLst>
              <a:rect l="l" t="t" r="r" b="b"/>
              <a:pathLst>
                <a:path w="13460" h="11722">
                  <a:moveTo>
                    <a:pt x="13457" y="6453"/>
                  </a:moveTo>
                  <a:cubicBezTo>
                    <a:pt x="13564" y="3872"/>
                    <a:pt x="11306" y="215"/>
                    <a:pt x="6143" y="0"/>
                  </a:cubicBezTo>
                  <a:cubicBezTo>
                    <a:pt x="12" y="323"/>
                    <a:pt x="-1601" y="5700"/>
                    <a:pt x="1625" y="9250"/>
                  </a:cubicBezTo>
                  <a:cubicBezTo>
                    <a:pt x="5605" y="13660"/>
                    <a:pt x="13349" y="11831"/>
                    <a:pt x="13457" y="64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6" name="任意多边形: 形状 1779">
              <a:extLst>
                <a:ext uri="{FF2B5EF4-FFF2-40B4-BE49-F238E27FC236}">
                  <a16:creationId xmlns:a16="http://schemas.microsoft.com/office/drawing/2014/main" xmlns="" id="{BC767D60-611E-4FAD-B492-B2D51349C2A2}"/>
                </a:ext>
              </a:extLst>
            </p:cNvPr>
            <p:cNvSpPr/>
            <p:nvPr/>
          </p:nvSpPr>
          <p:spPr>
            <a:xfrm>
              <a:off x="300562" y="6154250"/>
              <a:ext cx="56644" cy="49173"/>
            </a:xfrm>
            <a:custGeom>
              <a:avLst/>
              <a:gdLst>
                <a:gd name="connsiteX0" fmla="*/ 13342 w 13405"/>
                <a:gd name="connsiteY0" fmla="*/ 6346 h 11637"/>
                <a:gd name="connsiteX1" fmla="*/ 6889 w 13405"/>
                <a:gd name="connsiteY1" fmla="*/ 0 h 11637"/>
                <a:gd name="connsiteX2" fmla="*/ 1081 w 13405"/>
                <a:gd name="connsiteY2" fmla="*/ 9357 h 11637"/>
                <a:gd name="connsiteX3" fmla="*/ 13342 w 13405"/>
                <a:gd name="connsiteY3" fmla="*/ 6346 h 11637"/>
              </a:gdLst>
              <a:ahLst/>
              <a:cxnLst>
                <a:cxn ang="0">
                  <a:pos x="connsiteX0" y="connsiteY0"/>
                </a:cxn>
                <a:cxn ang="0">
                  <a:pos x="connsiteX1" y="connsiteY1"/>
                </a:cxn>
                <a:cxn ang="0">
                  <a:pos x="connsiteX2" y="connsiteY2"/>
                </a:cxn>
                <a:cxn ang="0">
                  <a:pos x="connsiteX3" y="connsiteY3"/>
                </a:cxn>
              </a:cxnLst>
              <a:rect l="l" t="t" r="r" b="b"/>
              <a:pathLst>
                <a:path w="13405" h="11637">
                  <a:moveTo>
                    <a:pt x="13342" y="6346"/>
                  </a:moveTo>
                  <a:cubicBezTo>
                    <a:pt x="13772" y="3765"/>
                    <a:pt x="12051" y="108"/>
                    <a:pt x="6889" y="0"/>
                  </a:cubicBezTo>
                  <a:cubicBezTo>
                    <a:pt x="866" y="430"/>
                    <a:pt x="-1608" y="5808"/>
                    <a:pt x="1081" y="9357"/>
                  </a:cubicBezTo>
                  <a:cubicBezTo>
                    <a:pt x="4523" y="13552"/>
                    <a:pt x="12589" y="11616"/>
                    <a:pt x="13342"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7" name="任意多边形: 形状 1780">
              <a:extLst>
                <a:ext uri="{FF2B5EF4-FFF2-40B4-BE49-F238E27FC236}">
                  <a16:creationId xmlns:a16="http://schemas.microsoft.com/office/drawing/2014/main" xmlns="" id="{53CE566D-7E7C-4670-8282-69B49E459BF7}"/>
                </a:ext>
              </a:extLst>
            </p:cNvPr>
            <p:cNvSpPr/>
            <p:nvPr/>
          </p:nvSpPr>
          <p:spPr>
            <a:xfrm>
              <a:off x="517914" y="6147887"/>
              <a:ext cx="57308" cy="49980"/>
            </a:xfrm>
            <a:custGeom>
              <a:avLst/>
              <a:gdLst>
                <a:gd name="connsiteX0" fmla="*/ 7724 w 13562"/>
                <a:gd name="connsiteY0" fmla="*/ 0 h 11828"/>
                <a:gd name="connsiteX1" fmla="*/ 410 w 13562"/>
                <a:gd name="connsiteY1" fmla="*/ 8927 h 11828"/>
                <a:gd name="connsiteX2" fmla="*/ 13317 w 13562"/>
                <a:gd name="connsiteY2" fmla="*/ 6346 h 11828"/>
                <a:gd name="connsiteX3" fmla="*/ 13317 w 13562"/>
                <a:gd name="connsiteY3" fmla="*/ 6346 h 11828"/>
                <a:gd name="connsiteX4" fmla="*/ 7724 w 13562"/>
                <a:gd name="connsiteY4" fmla="*/ 0 h 1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62" h="11828">
                  <a:moveTo>
                    <a:pt x="7724" y="0"/>
                  </a:moveTo>
                  <a:cubicBezTo>
                    <a:pt x="1593" y="430"/>
                    <a:pt x="-1096" y="5700"/>
                    <a:pt x="410" y="8927"/>
                  </a:cubicBezTo>
                  <a:cubicBezTo>
                    <a:pt x="2776" y="13875"/>
                    <a:pt x="11596" y="12154"/>
                    <a:pt x="13317" y="6346"/>
                  </a:cubicBezTo>
                  <a:lnTo>
                    <a:pt x="13317" y="6346"/>
                  </a:lnTo>
                  <a:cubicBezTo>
                    <a:pt x="14177" y="3657"/>
                    <a:pt x="12886" y="0"/>
                    <a:pt x="77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8" name="任意多边形: 形状 1781">
              <a:extLst>
                <a:ext uri="{FF2B5EF4-FFF2-40B4-BE49-F238E27FC236}">
                  <a16:creationId xmlns:a16="http://schemas.microsoft.com/office/drawing/2014/main" xmlns="" id="{8D9F5E49-8DE5-43BF-AC08-EAF4AE73AA1E}"/>
                </a:ext>
              </a:extLst>
            </p:cNvPr>
            <p:cNvSpPr/>
            <p:nvPr/>
          </p:nvSpPr>
          <p:spPr>
            <a:xfrm>
              <a:off x="734231" y="6139254"/>
              <a:ext cx="57895" cy="50247"/>
            </a:xfrm>
            <a:custGeom>
              <a:avLst/>
              <a:gdLst>
                <a:gd name="connsiteX0" fmla="*/ 8589 w 13701"/>
                <a:gd name="connsiteY0" fmla="*/ 0 h 11891"/>
                <a:gd name="connsiteX1" fmla="*/ 200 w 13701"/>
                <a:gd name="connsiteY1" fmla="*/ 9035 h 11891"/>
                <a:gd name="connsiteX2" fmla="*/ 13322 w 13701"/>
                <a:gd name="connsiteY2" fmla="*/ 6238 h 11891"/>
                <a:gd name="connsiteX3" fmla="*/ 8589 w 13701"/>
                <a:gd name="connsiteY3" fmla="*/ 0 h 11891"/>
              </a:gdLst>
              <a:ahLst/>
              <a:cxnLst>
                <a:cxn ang="0">
                  <a:pos x="connsiteX0" y="connsiteY0"/>
                </a:cxn>
                <a:cxn ang="0">
                  <a:pos x="connsiteX1" y="connsiteY1"/>
                </a:cxn>
                <a:cxn ang="0">
                  <a:pos x="connsiteX2" y="connsiteY2"/>
                </a:cxn>
                <a:cxn ang="0">
                  <a:pos x="connsiteX3" y="connsiteY3"/>
                </a:cxn>
              </a:cxnLst>
              <a:rect l="l" t="t" r="r" b="b"/>
              <a:pathLst>
                <a:path w="13701" h="11891">
                  <a:moveTo>
                    <a:pt x="8589" y="0"/>
                  </a:moveTo>
                  <a:cubicBezTo>
                    <a:pt x="2458" y="538"/>
                    <a:pt x="-876" y="5808"/>
                    <a:pt x="200" y="9035"/>
                  </a:cubicBezTo>
                  <a:cubicBezTo>
                    <a:pt x="1813" y="13982"/>
                    <a:pt x="10740" y="12154"/>
                    <a:pt x="13322" y="6238"/>
                  </a:cubicBezTo>
                  <a:cubicBezTo>
                    <a:pt x="14290" y="3657"/>
                    <a:pt x="13644" y="0"/>
                    <a:pt x="85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9" name="任意多边形: 形状 1782">
              <a:extLst>
                <a:ext uri="{FF2B5EF4-FFF2-40B4-BE49-F238E27FC236}">
                  <a16:creationId xmlns:a16="http://schemas.microsoft.com/office/drawing/2014/main" xmlns="" id="{067DF41D-DB77-4F34-8BD3-44F675ABF395}"/>
                </a:ext>
              </a:extLst>
            </p:cNvPr>
            <p:cNvSpPr/>
            <p:nvPr/>
          </p:nvSpPr>
          <p:spPr>
            <a:xfrm>
              <a:off x="946711" y="6128791"/>
              <a:ext cx="59526" cy="50221"/>
            </a:xfrm>
            <a:custGeom>
              <a:avLst/>
              <a:gdLst>
                <a:gd name="connsiteX0" fmla="*/ 13266 w 14087"/>
                <a:gd name="connsiteY0" fmla="*/ 6240 h 11885"/>
                <a:gd name="connsiteX1" fmla="*/ 9609 w 14087"/>
                <a:gd name="connsiteY1" fmla="*/ 2 h 11885"/>
                <a:gd name="connsiteX2" fmla="*/ 144 w 14087"/>
                <a:gd name="connsiteY2" fmla="*/ 9682 h 11885"/>
                <a:gd name="connsiteX3" fmla="*/ 13266 w 14087"/>
                <a:gd name="connsiteY3" fmla="*/ 6240 h 11885"/>
              </a:gdLst>
              <a:ahLst/>
              <a:cxnLst>
                <a:cxn ang="0">
                  <a:pos x="connsiteX0" y="connsiteY0"/>
                </a:cxn>
                <a:cxn ang="0">
                  <a:pos x="connsiteX1" y="connsiteY1"/>
                </a:cxn>
                <a:cxn ang="0">
                  <a:pos x="connsiteX2" y="connsiteY2"/>
                </a:cxn>
                <a:cxn ang="0">
                  <a:pos x="connsiteX3" y="connsiteY3"/>
                </a:cxn>
              </a:cxnLst>
              <a:rect l="l" t="t" r="r" b="b"/>
              <a:pathLst>
                <a:path w="14087" h="11885">
                  <a:moveTo>
                    <a:pt x="13266" y="6240"/>
                  </a:moveTo>
                  <a:cubicBezTo>
                    <a:pt x="14772" y="3659"/>
                    <a:pt x="14557" y="-105"/>
                    <a:pt x="9609" y="2"/>
                  </a:cubicBezTo>
                  <a:cubicBezTo>
                    <a:pt x="3156" y="648"/>
                    <a:pt x="-824" y="6456"/>
                    <a:pt x="144" y="9682"/>
                  </a:cubicBezTo>
                  <a:cubicBezTo>
                    <a:pt x="1650" y="13877"/>
                    <a:pt x="10147" y="11726"/>
                    <a:pt x="13266" y="62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0" name="任意多边形: 形状 1783">
              <a:extLst>
                <a:ext uri="{FF2B5EF4-FFF2-40B4-BE49-F238E27FC236}">
                  <a16:creationId xmlns:a16="http://schemas.microsoft.com/office/drawing/2014/main" xmlns="" id="{0802C830-168B-4726-A58F-15EC37A359E1}"/>
                </a:ext>
              </a:extLst>
            </p:cNvPr>
            <p:cNvSpPr/>
            <p:nvPr/>
          </p:nvSpPr>
          <p:spPr>
            <a:xfrm>
              <a:off x="1154848" y="6115611"/>
              <a:ext cx="60426" cy="50745"/>
            </a:xfrm>
            <a:custGeom>
              <a:avLst/>
              <a:gdLst>
                <a:gd name="connsiteX0" fmla="*/ 13055 w 14300"/>
                <a:gd name="connsiteY0" fmla="*/ 6241 h 12009"/>
                <a:gd name="connsiteX1" fmla="*/ 10474 w 14300"/>
                <a:gd name="connsiteY1" fmla="*/ 2 h 12009"/>
                <a:gd name="connsiteX2" fmla="*/ 41 w 14300"/>
                <a:gd name="connsiteY2" fmla="*/ 9790 h 12009"/>
                <a:gd name="connsiteX3" fmla="*/ 13055 w 14300"/>
                <a:gd name="connsiteY3" fmla="*/ 6241 h 12009"/>
              </a:gdLst>
              <a:ahLst/>
              <a:cxnLst>
                <a:cxn ang="0">
                  <a:pos x="connsiteX0" y="connsiteY0"/>
                </a:cxn>
                <a:cxn ang="0">
                  <a:pos x="connsiteX1" y="connsiteY1"/>
                </a:cxn>
                <a:cxn ang="0">
                  <a:pos x="connsiteX2" y="connsiteY2"/>
                </a:cxn>
                <a:cxn ang="0">
                  <a:pos x="connsiteX3" y="connsiteY3"/>
                </a:cxn>
              </a:cxnLst>
              <a:rect l="l" t="t" r="r" b="b"/>
              <a:pathLst>
                <a:path w="14300" h="12009">
                  <a:moveTo>
                    <a:pt x="13055" y="6241"/>
                  </a:moveTo>
                  <a:cubicBezTo>
                    <a:pt x="14884" y="3552"/>
                    <a:pt x="15206" y="-105"/>
                    <a:pt x="10474" y="2"/>
                  </a:cubicBezTo>
                  <a:cubicBezTo>
                    <a:pt x="4343" y="648"/>
                    <a:pt x="-497" y="6563"/>
                    <a:pt x="41" y="9790"/>
                  </a:cubicBezTo>
                  <a:cubicBezTo>
                    <a:pt x="794" y="14092"/>
                    <a:pt x="9291" y="11726"/>
                    <a:pt x="13055" y="624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1" name="任意多边形: 形状 1784">
              <a:extLst>
                <a:ext uri="{FF2B5EF4-FFF2-40B4-BE49-F238E27FC236}">
                  <a16:creationId xmlns:a16="http://schemas.microsoft.com/office/drawing/2014/main" xmlns="" id="{4BD5E172-8821-40DE-B8E6-268F7590B6BD}"/>
                </a:ext>
              </a:extLst>
            </p:cNvPr>
            <p:cNvSpPr/>
            <p:nvPr/>
          </p:nvSpPr>
          <p:spPr>
            <a:xfrm>
              <a:off x="1355767" y="6100158"/>
              <a:ext cx="61630" cy="51180"/>
            </a:xfrm>
            <a:custGeom>
              <a:avLst/>
              <a:gdLst>
                <a:gd name="connsiteX0" fmla="*/ 33 w 14585"/>
                <a:gd name="connsiteY0" fmla="*/ 10328 h 12112"/>
                <a:gd name="connsiteX1" fmla="*/ 12832 w 14585"/>
                <a:gd name="connsiteY1" fmla="*/ 6240 h 12112"/>
                <a:gd name="connsiteX2" fmla="*/ 11326 w 14585"/>
                <a:gd name="connsiteY2" fmla="*/ 2 h 12112"/>
                <a:gd name="connsiteX3" fmla="*/ 33 w 14585"/>
                <a:gd name="connsiteY3" fmla="*/ 10328 h 12112"/>
              </a:gdLst>
              <a:ahLst/>
              <a:cxnLst>
                <a:cxn ang="0">
                  <a:pos x="connsiteX0" y="connsiteY0"/>
                </a:cxn>
                <a:cxn ang="0">
                  <a:pos x="connsiteX1" y="connsiteY1"/>
                </a:cxn>
                <a:cxn ang="0">
                  <a:pos x="connsiteX2" y="connsiteY2"/>
                </a:cxn>
                <a:cxn ang="0">
                  <a:pos x="connsiteX3" y="connsiteY3"/>
                </a:cxn>
              </a:cxnLst>
              <a:rect l="l" t="t" r="r" b="b"/>
              <a:pathLst>
                <a:path w="14585" h="12112">
                  <a:moveTo>
                    <a:pt x="33" y="10328"/>
                  </a:moveTo>
                  <a:cubicBezTo>
                    <a:pt x="678" y="14092"/>
                    <a:pt x="8637" y="11511"/>
                    <a:pt x="12832" y="6240"/>
                  </a:cubicBezTo>
                  <a:cubicBezTo>
                    <a:pt x="14983" y="3552"/>
                    <a:pt x="15844" y="-105"/>
                    <a:pt x="11326" y="2"/>
                  </a:cubicBezTo>
                  <a:cubicBezTo>
                    <a:pt x="5626" y="755"/>
                    <a:pt x="-505" y="6993"/>
                    <a:pt x="33" y="103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2" name="任意多边形: 形状 1785">
              <a:extLst>
                <a:ext uri="{FF2B5EF4-FFF2-40B4-BE49-F238E27FC236}">
                  <a16:creationId xmlns:a16="http://schemas.microsoft.com/office/drawing/2014/main" xmlns="" id="{9913E633-8F1C-4B87-804D-B5B67BCE2339}"/>
                </a:ext>
              </a:extLst>
            </p:cNvPr>
            <p:cNvSpPr/>
            <p:nvPr/>
          </p:nvSpPr>
          <p:spPr>
            <a:xfrm>
              <a:off x="1542162" y="6083311"/>
              <a:ext cx="61571" cy="51852"/>
            </a:xfrm>
            <a:custGeom>
              <a:avLst/>
              <a:gdLst>
                <a:gd name="connsiteX0" fmla="*/ 12065 w 14571"/>
                <a:gd name="connsiteY0" fmla="*/ 9 h 12271"/>
                <a:gd name="connsiteX1" fmla="*/ 19 w 14571"/>
                <a:gd name="connsiteY1" fmla="*/ 10872 h 12271"/>
                <a:gd name="connsiteX2" fmla="*/ 12173 w 14571"/>
                <a:gd name="connsiteY2" fmla="*/ 6247 h 12271"/>
                <a:gd name="connsiteX3" fmla="*/ 12065 w 14571"/>
                <a:gd name="connsiteY3" fmla="*/ 9 h 12271"/>
              </a:gdLst>
              <a:ahLst/>
              <a:cxnLst>
                <a:cxn ang="0">
                  <a:pos x="connsiteX0" y="connsiteY0"/>
                </a:cxn>
                <a:cxn ang="0">
                  <a:pos x="connsiteX1" y="connsiteY1"/>
                </a:cxn>
                <a:cxn ang="0">
                  <a:pos x="connsiteX2" y="connsiteY2"/>
                </a:cxn>
                <a:cxn ang="0">
                  <a:pos x="connsiteX3" y="connsiteY3"/>
                </a:cxn>
              </a:cxnLst>
              <a:rect l="l" t="t" r="r" b="b"/>
              <a:pathLst>
                <a:path w="14571" h="12271">
                  <a:moveTo>
                    <a:pt x="12065" y="9"/>
                  </a:moveTo>
                  <a:cubicBezTo>
                    <a:pt x="6473" y="869"/>
                    <a:pt x="-411" y="7645"/>
                    <a:pt x="19" y="10872"/>
                  </a:cubicBezTo>
                  <a:cubicBezTo>
                    <a:pt x="449" y="14099"/>
                    <a:pt x="7763" y="11410"/>
                    <a:pt x="12173" y="6247"/>
                  </a:cubicBezTo>
                  <a:cubicBezTo>
                    <a:pt x="14539" y="3558"/>
                    <a:pt x="16153" y="-206"/>
                    <a:pt x="12065" y="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3" name="任意多边形: 形状 1786">
              <a:extLst>
                <a:ext uri="{FF2B5EF4-FFF2-40B4-BE49-F238E27FC236}">
                  <a16:creationId xmlns:a16="http://schemas.microsoft.com/office/drawing/2014/main" xmlns="" id="{82EA5BDA-CF09-45DF-B80A-29E528B61DE4}"/>
                </a:ext>
              </a:extLst>
            </p:cNvPr>
            <p:cNvSpPr/>
            <p:nvPr/>
          </p:nvSpPr>
          <p:spPr>
            <a:xfrm>
              <a:off x="1709479" y="6065132"/>
              <a:ext cx="62201" cy="52626"/>
            </a:xfrm>
            <a:custGeom>
              <a:avLst/>
              <a:gdLst>
                <a:gd name="connsiteX0" fmla="*/ 12266 w 14720"/>
                <a:gd name="connsiteY0" fmla="*/ 5710 h 12454"/>
                <a:gd name="connsiteX1" fmla="*/ 12804 w 14720"/>
                <a:gd name="connsiteY1" fmla="*/ 9 h 12454"/>
                <a:gd name="connsiteX2" fmla="*/ 4 w 14720"/>
                <a:gd name="connsiteY2" fmla="*/ 11410 h 12454"/>
                <a:gd name="connsiteX3" fmla="*/ 11620 w 14720"/>
                <a:gd name="connsiteY3" fmla="*/ 6355 h 12454"/>
                <a:gd name="connsiteX4" fmla="*/ 12266 w 14720"/>
                <a:gd name="connsiteY4" fmla="*/ 5710 h 12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0" h="12454">
                  <a:moveTo>
                    <a:pt x="12266" y="5710"/>
                  </a:moveTo>
                  <a:cubicBezTo>
                    <a:pt x="14417" y="3344"/>
                    <a:pt x="16245" y="-206"/>
                    <a:pt x="12804" y="9"/>
                  </a:cubicBezTo>
                  <a:cubicBezTo>
                    <a:pt x="7426" y="870"/>
                    <a:pt x="-211" y="8291"/>
                    <a:pt x="4" y="11410"/>
                  </a:cubicBezTo>
                  <a:cubicBezTo>
                    <a:pt x="220" y="14099"/>
                    <a:pt x="6888" y="11303"/>
                    <a:pt x="11620" y="6355"/>
                  </a:cubicBezTo>
                  <a:cubicBezTo>
                    <a:pt x="11836" y="6140"/>
                    <a:pt x="12051" y="5817"/>
                    <a:pt x="12266" y="57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4" name="任意多边形: 形状 1787">
              <a:extLst>
                <a:ext uri="{FF2B5EF4-FFF2-40B4-BE49-F238E27FC236}">
                  <a16:creationId xmlns:a16="http://schemas.microsoft.com/office/drawing/2014/main" xmlns="" id="{8EF2775E-1B96-4428-A918-39C1B8C21496}"/>
                </a:ext>
              </a:extLst>
            </p:cNvPr>
            <p:cNvSpPr/>
            <p:nvPr/>
          </p:nvSpPr>
          <p:spPr>
            <a:xfrm>
              <a:off x="1859006" y="6045555"/>
              <a:ext cx="62454" cy="53298"/>
            </a:xfrm>
            <a:custGeom>
              <a:avLst/>
              <a:gdLst>
                <a:gd name="connsiteX0" fmla="*/ 10975 w 14780"/>
                <a:gd name="connsiteY0" fmla="*/ 6363 h 12613"/>
                <a:gd name="connsiteX1" fmla="*/ 12803 w 14780"/>
                <a:gd name="connsiteY1" fmla="*/ 4427 h 12613"/>
                <a:gd name="connsiteX2" fmla="*/ 13341 w 14780"/>
                <a:gd name="connsiteY2" fmla="*/ 17 h 12613"/>
                <a:gd name="connsiteX3" fmla="*/ 4 w 14780"/>
                <a:gd name="connsiteY3" fmla="*/ 11848 h 12613"/>
                <a:gd name="connsiteX4" fmla="*/ 10975 w 14780"/>
                <a:gd name="connsiteY4" fmla="*/ 6363 h 12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0" h="12613">
                  <a:moveTo>
                    <a:pt x="10975" y="6363"/>
                  </a:moveTo>
                  <a:cubicBezTo>
                    <a:pt x="11620" y="5825"/>
                    <a:pt x="12265" y="4965"/>
                    <a:pt x="12803" y="4427"/>
                  </a:cubicBezTo>
                  <a:cubicBezTo>
                    <a:pt x="13233" y="3997"/>
                    <a:pt x="16675" y="-305"/>
                    <a:pt x="13341" y="17"/>
                  </a:cubicBezTo>
                  <a:cubicBezTo>
                    <a:pt x="8393" y="985"/>
                    <a:pt x="-211" y="9160"/>
                    <a:pt x="4" y="11848"/>
                  </a:cubicBezTo>
                  <a:cubicBezTo>
                    <a:pt x="4" y="14107"/>
                    <a:pt x="6135" y="11095"/>
                    <a:pt x="10975" y="63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5" name="任意多边形: 形状 1788">
              <a:extLst>
                <a:ext uri="{FF2B5EF4-FFF2-40B4-BE49-F238E27FC236}">
                  <a16:creationId xmlns:a16="http://schemas.microsoft.com/office/drawing/2014/main" xmlns="" id="{42D1CDD8-5586-438C-B908-327B7AD33449}"/>
                </a:ext>
              </a:extLst>
            </p:cNvPr>
            <p:cNvSpPr/>
            <p:nvPr/>
          </p:nvSpPr>
          <p:spPr>
            <a:xfrm>
              <a:off x="1987638" y="6025577"/>
              <a:ext cx="63346" cy="53940"/>
            </a:xfrm>
            <a:custGeom>
              <a:avLst/>
              <a:gdLst>
                <a:gd name="connsiteX0" fmla="*/ 10541 w 14991"/>
                <a:gd name="connsiteY0" fmla="*/ 6467 h 12765"/>
                <a:gd name="connsiteX1" fmla="*/ 13445 w 14991"/>
                <a:gd name="connsiteY1" fmla="*/ 3348 h 12765"/>
                <a:gd name="connsiteX2" fmla="*/ 13983 w 14991"/>
                <a:gd name="connsiteY2" fmla="*/ 13 h 12765"/>
                <a:gd name="connsiteX3" fmla="*/ 1 w 14991"/>
                <a:gd name="connsiteY3" fmla="*/ 12275 h 12765"/>
                <a:gd name="connsiteX4" fmla="*/ 10541 w 14991"/>
                <a:gd name="connsiteY4" fmla="*/ 6467 h 12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1" h="12765">
                  <a:moveTo>
                    <a:pt x="10541" y="6467"/>
                  </a:moveTo>
                  <a:cubicBezTo>
                    <a:pt x="11725" y="5391"/>
                    <a:pt x="12800" y="4315"/>
                    <a:pt x="13445" y="3348"/>
                  </a:cubicBezTo>
                  <a:cubicBezTo>
                    <a:pt x="14306" y="2272"/>
                    <a:pt x="16134" y="-202"/>
                    <a:pt x="13983" y="13"/>
                  </a:cubicBezTo>
                  <a:cubicBezTo>
                    <a:pt x="9358" y="1089"/>
                    <a:pt x="-107" y="9908"/>
                    <a:pt x="1" y="12275"/>
                  </a:cubicBezTo>
                  <a:cubicBezTo>
                    <a:pt x="216" y="13995"/>
                    <a:pt x="5701" y="10984"/>
                    <a:pt x="10541" y="64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6" name="任意多边形: 形状 1789">
              <a:extLst>
                <a:ext uri="{FF2B5EF4-FFF2-40B4-BE49-F238E27FC236}">
                  <a16:creationId xmlns:a16="http://schemas.microsoft.com/office/drawing/2014/main" xmlns="" id="{8FCE3C30-A5A4-452A-B8F4-D184375BD544}"/>
                </a:ext>
              </a:extLst>
            </p:cNvPr>
            <p:cNvSpPr/>
            <p:nvPr/>
          </p:nvSpPr>
          <p:spPr>
            <a:xfrm>
              <a:off x="2097613" y="6004233"/>
              <a:ext cx="63823" cy="54641"/>
            </a:xfrm>
            <a:custGeom>
              <a:avLst/>
              <a:gdLst>
                <a:gd name="connsiteX0" fmla="*/ 9898 w 15104"/>
                <a:gd name="connsiteY0" fmla="*/ 6570 h 12931"/>
                <a:gd name="connsiteX1" fmla="*/ 13986 w 15104"/>
                <a:gd name="connsiteY1" fmla="*/ 2375 h 12931"/>
                <a:gd name="connsiteX2" fmla="*/ 14416 w 15104"/>
                <a:gd name="connsiteY2" fmla="*/ 9 h 12931"/>
                <a:gd name="connsiteX3" fmla="*/ 3 w 15104"/>
                <a:gd name="connsiteY3" fmla="*/ 12593 h 12931"/>
                <a:gd name="connsiteX4" fmla="*/ 9898 w 15104"/>
                <a:gd name="connsiteY4" fmla="*/ 6570 h 12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04" h="12931">
                  <a:moveTo>
                    <a:pt x="9898" y="6570"/>
                  </a:moveTo>
                  <a:cubicBezTo>
                    <a:pt x="12265" y="4419"/>
                    <a:pt x="13555" y="2913"/>
                    <a:pt x="13986" y="2375"/>
                  </a:cubicBezTo>
                  <a:cubicBezTo>
                    <a:pt x="15276" y="762"/>
                    <a:pt x="15491" y="-99"/>
                    <a:pt x="14416" y="9"/>
                  </a:cubicBezTo>
                  <a:cubicBezTo>
                    <a:pt x="10329" y="1192"/>
                    <a:pt x="-212" y="10765"/>
                    <a:pt x="3" y="12593"/>
                  </a:cubicBezTo>
                  <a:cubicBezTo>
                    <a:pt x="111" y="13991"/>
                    <a:pt x="5058" y="10872"/>
                    <a:pt x="9898" y="65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7" name="任意多边形: 形状 1790">
              <a:extLst>
                <a:ext uri="{FF2B5EF4-FFF2-40B4-BE49-F238E27FC236}">
                  <a16:creationId xmlns:a16="http://schemas.microsoft.com/office/drawing/2014/main" xmlns="" id="{5AAA347D-5987-45F7-9DA3-EE6E2BD00026}"/>
                </a:ext>
              </a:extLst>
            </p:cNvPr>
            <p:cNvSpPr/>
            <p:nvPr/>
          </p:nvSpPr>
          <p:spPr>
            <a:xfrm>
              <a:off x="2187057" y="5983354"/>
              <a:ext cx="64360" cy="55038"/>
            </a:xfrm>
            <a:custGeom>
              <a:avLst/>
              <a:gdLst>
                <a:gd name="connsiteX0" fmla="*/ 25 w 15231"/>
                <a:gd name="connsiteY0" fmla="*/ 13017 h 13025"/>
                <a:gd name="connsiteX1" fmla="*/ 9275 w 15231"/>
                <a:gd name="connsiteY1" fmla="*/ 6563 h 13025"/>
                <a:gd name="connsiteX2" fmla="*/ 14760 w 15231"/>
                <a:gd name="connsiteY2" fmla="*/ 1078 h 13025"/>
                <a:gd name="connsiteX3" fmla="*/ 14868 w 15231"/>
                <a:gd name="connsiteY3" fmla="*/ 3 h 13025"/>
                <a:gd name="connsiteX4" fmla="*/ 25 w 15231"/>
                <a:gd name="connsiteY4" fmla="*/ 13017 h 13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1" h="13025">
                  <a:moveTo>
                    <a:pt x="25" y="13017"/>
                  </a:moveTo>
                  <a:cubicBezTo>
                    <a:pt x="993" y="13232"/>
                    <a:pt x="6155" y="9360"/>
                    <a:pt x="9275" y="6563"/>
                  </a:cubicBezTo>
                  <a:cubicBezTo>
                    <a:pt x="13039" y="3337"/>
                    <a:pt x="14437" y="1508"/>
                    <a:pt x="14760" y="1078"/>
                  </a:cubicBezTo>
                  <a:cubicBezTo>
                    <a:pt x="15620" y="-105"/>
                    <a:pt x="15083" y="3"/>
                    <a:pt x="14868" y="3"/>
                  </a:cubicBezTo>
                  <a:cubicBezTo>
                    <a:pt x="11533" y="1186"/>
                    <a:pt x="-621" y="11834"/>
                    <a:pt x="25" y="130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8" name="任意多边形: 形状 1791">
              <a:extLst>
                <a:ext uri="{FF2B5EF4-FFF2-40B4-BE49-F238E27FC236}">
                  <a16:creationId xmlns:a16="http://schemas.microsoft.com/office/drawing/2014/main" xmlns="" id="{FC82DF51-7DC2-405E-905D-89659EF9635B}"/>
                </a:ext>
              </a:extLst>
            </p:cNvPr>
            <p:cNvSpPr/>
            <p:nvPr/>
          </p:nvSpPr>
          <p:spPr>
            <a:xfrm>
              <a:off x="2255790" y="5961546"/>
              <a:ext cx="64990" cy="55444"/>
            </a:xfrm>
            <a:custGeom>
              <a:avLst/>
              <a:gdLst>
                <a:gd name="connsiteX0" fmla="*/ 15380 w 15380"/>
                <a:gd name="connsiteY0" fmla="*/ 0 h 13121"/>
                <a:gd name="connsiteX1" fmla="*/ 15165 w 15380"/>
                <a:gd name="connsiteY1" fmla="*/ 0 h 13121"/>
                <a:gd name="connsiteX2" fmla="*/ 0 w 15380"/>
                <a:gd name="connsiteY2" fmla="*/ 13014 h 13121"/>
                <a:gd name="connsiteX3" fmla="*/ 0 w 15380"/>
                <a:gd name="connsiteY3" fmla="*/ 13122 h 13121"/>
                <a:gd name="connsiteX4" fmla="*/ 8712 w 15380"/>
                <a:gd name="connsiteY4" fmla="*/ 6561 h 13121"/>
                <a:gd name="connsiteX5" fmla="*/ 15380 w 15380"/>
                <a:gd name="connsiteY5" fmla="*/ 0 h 1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13121">
                  <a:moveTo>
                    <a:pt x="15380" y="0"/>
                  </a:moveTo>
                  <a:cubicBezTo>
                    <a:pt x="15273" y="0"/>
                    <a:pt x="15273" y="0"/>
                    <a:pt x="15165" y="0"/>
                  </a:cubicBezTo>
                  <a:cubicBezTo>
                    <a:pt x="12799" y="1076"/>
                    <a:pt x="968" y="11186"/>
                    <a:pt x="0" y="13014"/>
                  </a:cubicBezTo>
                  <a:cubicBezTo>
                    <a:pt x="0" y="13014"/>
                    <a:pt x="0" y="13122"/>
                    <a:pt x="0" y="13122"/>
                  </a:cubicBezTo>
                  <a:cubicBezTo>
                    <a:pt x="1076" y="12907"/>
                    <a:pt x="5916" y="8927"/>
                    <a:pt x="8712" y="6561"/>
                  </a:cubicBezTo>
                  <a:cubicBezTo>
                    <a:pt x="11939" y="3872"/>
                    <a:pt x="15380" y="645"/>
                    <a:pt x="1538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9" name="任意多边形: 形状 1792">
              <a:extLst>
                <a:ext uri="{FF2B5EF4-FFF2-40B4-BE49-F238E27FC236}">
                  <a16:creationId xmlns:a16="http://schemas.microsoft.com/office/drawing/2014/main" xmlns="" id="{C39A82F7-33A8-4FE8-8F0F-B210F4B8CDEF}"/>
                </a:ext>
              </a:extLst>
            </p:cNvPr>
            <p:cNvSpPr/>
            <p:nvPr/>
          </p:nvSpPr>
          <p:spPr>
            <a:xfrm>
              <a:off x="2303514" y="5939277"/>
              <a:ext cx="65898" cy="56809"/>
            </a:xfrm>
            <a:custGeom>
              <a:avLst/>
              <a:gdLst>
                <a:gd name="connsiteX0" fmla="*/ 0 w 15595"/>
                <a:gd name="connsiteY0" fmla="*/ 13444 h 13444"/>
                <a:gd name="connsiteX1" fmla="*/ 8174 w 15595"/>
                <a:gd name="connsiteY1" fmla="*/ 6776 h 13444"/>
                <a:gd name="connsiteX2" fmla="*/ 15596 w 15595"/>
                <a:gd name="connsiteY2" fmla="*/ 0 h 13444"/>
                <a:gd name="connsiteX3" fmla="*/ 15488 w 15595"/>
                <a:gd name="connsiteY3" fmla="*/ 0 h 13444"/>
                <a:gd name="connsiteX4" fmla="*/ 0 w 15595"/>
                <a:gd name="connsiteY4" fmla="*/ 13444 h 1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5" h="13444">
                  <a:moveTo>
                    <a:pt x="0" y="13444"/>
                  </a:moveTo>
                  <a:cubicBezTo>
                    <a:pt x="538" y="13229"/>
                    <a:pt x="4625" y="9788"/>
                    <a:pt x="8174" y="6776"/>
                  </a:cubicBezTo>
                  <a:cubicBezTo>
                    <a:pt x="10110" y="5055"/>
                    <a:pt x="15273" y="645"/>
                    <a:pt x="15596" y="0"/>
                  </a:cubicBezTo>
                  <a:cubicBezTo>
                    <a:pt x="15596" y="0"/>
                    <a:pt x="15488" y="0"/>
                    <a:pt x="15488" y="0"/>
                  </a:cubicBezTo>
                  <a:cubicBezTo>
                    <a:pt x="14197" y="968"/>
                    <a:pt x="645" y="12476"/>
                    <a:pt x="0" y="134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0" name="任意多边形: 形状 1808">
              <a:extLst>
                <a:ext uri="{FF2B5EF4-FFF2-40B4-BE49-F238E27FC236}">
                  <a16:creationId xmlns:a16="http://schemas.microsoft.com/office/drawing/2014/main" xmlns="" id="{1919773E-B105-479F-912F-9451AEF76157}"/>
                </a:ext>
              </a:extLst>
            </p:cNvPr>
            <p:cNvSpPr/>
            <p:nvPr/>
          </p:nvSpPr>
          <p:spPr>
            <a:xfrm>
              <a:off x="188406" y="6265599"/>
              <a:ext cx="52706" cy="44889"/>
            </a:xfrm>
            <a:custGeom>
              <a:avLst/>
              <a:gdLst>
                <a:gd name="connsiteX0" fmla="*/ 12457 w 12473"/>
                <a:gd name="connsiteY0" fmla="*/ 5808 h 10623"/>
                <a:gd name="connsiteX1" fmla="*/ 5897 w 12473"/>
                <a:gd name="connsiteY1" fmla="*/ 0 h 10623"/>
                <a:gd name="connsiteX2" fmla="*/ 1272 w 12473"/>
                <a:gd name="connsiteY2" fmla="*/ 8497 h 10623"/>
                <a:gd name="connsiteX3" fmla="*/ 12457 w 12473"/>
                <a:gd name="connsiteY3" fmla="*/ 5808 h 10623"/>
              </a:gdLst>
              <a:ahLst/>
              <a:cxnLst>
                <a:cxn ang="0">
                  <a:pos x="connsiteX0" y="connsiteY0"/>
                </a:cxn>
                <a:cxn ang="0">
                  <a:pos x="connsiteX1" y="connsiteY1"/>
                </a:cxn>
                <a:cxn ang="0">
                  <a:pos x="connsiteX2" y="connsiteY2"/>
                </a:cxn>
                <a:cxn ang="0">
                  <a:pos x="connsiteX3" y="connsiteY3"/>
                </a:cxn>
              </a:cxnLst>
              <a:rect l="l" t="t" r="r" b="b"/>
              <a:pathLst>
                <a:path w="12473" h="10623">
                  <a:moveTo>
                    <a:pt x="12457" y="5808"/>
                  </a:moveTo>
                  <a:cubicBezTo>
                    <a:pt x="12673" y="3442"/>
                    <a:pt x="10737" y="107"/>
                    <a:pt x="5897" y="0"/>
                  </a:cubicBezTo>
                  <a:cubicBezTo>
                    <a:pt x="411" y="323"/>
                    <a:pt x="-1525" y="5270"/>
                    <a:pt x="1272" y="8497"/>
                  </a:cubicBezTo>
                  <a:cubicBezTo>
                    <a:pt x="4713" y="12369"/>
                    <a:pt x="12027" y="10648"/>
                    <a:pt x="12457"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1" name="任意多边形: 形状 1809">
              <a:extLst>
                <a:ext uri="{FF2B5EF4-FFF2-40B4-BE49-F238E27FC236}">
                  <a16:creationId xmlns:a16="http://schemas.microsoft.com/office/drawing/2014/main" xmlns="" id="{83300979-9BC5-4A06-B38D-37C687E3DEEB}"/>
                </a:ext>
              </a:extLst>
            </p:cNvPr>
            <p:cNvSpPr/>
            <p:nvPr/>
          </p:nvSpPr>
          <p:spPr>
            <a:xfrm>
              <a:off x="389735" y="6260600"/>
              <a:ext cx="52672" cy="45582"/>
            </a:xfrm>
            <a:custGeom>
              <a:avLst/>
              <a:gdLst>
                <a:gd name="connsiteX0" fmla="*/ 12352 w 12465"/>
                <a:gd name="connsiteY0" fmla="*/ 5808 h 10787"/>
                <a:gd name="connsiteX1" fmla="*/ 6759 w 12465"/>
                <a:gd name="connsiteY1" fmla="*/ 0 h 10787"/>
                <a:gd name="connsiteX2" fmla="*/ 521 w 12465"/>
                <a:gd name="connsiteY2" fmla="*/ 8067 h 10787"/>
                <a:gd name="connsiteX3" fmla="*/ 12352 w 12465"/>
                <a:gd name="connsiteY3" fmla="*/ 5808 h 10787"/>
              </a:gdLst>
              <a:ahLst/>
              <a:cxnLst>
                <a:cxn ang="0">
                  <a:pos x="connsiteX0" y="connsiteY0"/>
                </a:cxn>
                <a:cxn ang="0">
                  <a:pos x="connsiteX1" y="connsiteY1"/>
                </a:cxn>
                <a:cxn ang="0">
                  <a:pos x="connsiteX2" y="connsiteY2"/>
                </a:cxn>
                <a:cxn ang="0">
                  <a:pos x="connsiteX3" y="connsiteY3"/>
                </a:cxn>
              </a:cxnLst>
              <a:rect l="l" t="t" r="r" b="b"/>
              <a:pathLst>
                <a:path w="12465" h="10787">
                  <a:moveTo>
                    <a:pt x="12352" y="5808"/>
                  </a:moveTo>
                  <a:cubicBezTo>
                    <a:pt x="12890" y="3442"/>
                    <a:pt x="11599" y="107"/>
                    <a:pt x="6759" y="0"/>
                  </a:cubicBezTo>
                  <a:cubicBezTo>
                    <a:pt x="1058" y="430"/>
                    <a:pt x="-1093" y="5163"/>
                    <a:pt x="521" y="8067"/>
                  </a:cubicBezTo>
                  <a:cubicBezTo>
                    <a:pt x="2994" y="12691"/>
                    <a:pt x="11061" y="11078"/>
                    <a:pt x="12352"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2" name="任意多边形: 形状 1810">
              <a:extLst>
                <a:ext uri="{FF2B5EF4-FFF2-40B4-BE49-F238E27FC236}">
                  <a16:creationId xmlns:a16="http://schemas.microsoft.com/office/drawing/2014/main" xmlns="" id="{A76A700B-2620-4D23-9749-3BCB7D2C0C24}"/>
                </a:ext>
              </a:extLst>
            </p:cNvPr>
            <p:cNvSpPr/>
            <p:nvPr/>
          </p:nvSpPr>
          <p:spPr>
            <a:xfrm>
              <a:off x="590523" y="6253784"/>
              <a:ext cx="53779" cy="45877"/>
            </a:xfrm>
            <a:custGeom>
              <a:avLst/>
              <a:gdLst>
                <a:gd name="connsiteX0" fmla="*/ 12375 w 12727"/>
                <a:gd name="connsiteY0" fmla="*/ 5808 h 10857"/>
                <a:gd name="connsiteX1" fmla="*/ 7750 w 12727"/>
                <a:gd name="connsiteY1" fmla="*/ 0 h 10857"/>
                <a:gd name="connsiteX2" fmla="*/ 221 w 12727"/>
                <a:gd name="connsiteY2" fmla="*/ 8174 h 10857"/>
                <a:gd name="connsiteX3" fmla="*/ 12375 w 12727"/>
                <a:gd name="connsiteY3" fmla="*/ 5808 h 10857"/>
              </a:gdLst>
              <a:ahLst/>
              <a:cxnLst>
                <a:cxn ang="0">
                  <a:pos x="connsiteX0" y="connsiteY0"/>
                </a:cxn>
                <a:cxn ang="0">
                  <a:pos x="connsiteX1" y="connsiteY1"/>
                </a:cxn>
                <a:cxn ang="0">
                  <a:pos x="connsiteX2" y="connsiteY2"/>
                </a:cxn>
                <a:cxn ang="0">
                  <a:pos x="connsiteX3" y="connsiteY3"/>
                </a:cxn>
              </a:cxnLst>
              <a:rect l="l" t="t" r="r" b="b"/>
              <a:pathLst>
                <a:path w="12727" h="10857">
                  <a:moveTo>
                    <a:pt x="12375" y="5808"/>
                  </a:moveTo>
                  <a:cubicBezTo>
                    <a:pt x="13343" y="3442"/>
                    <a:pt x="12482" y="108"/>
                    <a:pt x="7750" y="0"/>
                  </a:cubicBezTo>
                  <a:cubicBezTo>
                    <a:pt x="2050" y="430"/>
                    <a:pt x="-855" y="5270"/>
                    <a:pt x="221" y="8174"/>
                  </a:cubicBezTo>
                  <a:cubicBezTo>
                    <a:pt x="2050" y="12799"/>
                    <a:pt x="10224" y="11078"/>
                    <a:pt x="12375"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3" name="任意多边形: 形状 1811">
              <a:extLst>
                <a:ext uri="{FF2B5EF4-FFF2-40B4-BE49-F238E27FC236}">
                  <a16:creationId xmlns:a16="http://schemas.microsoft.com/office/drawing/2014/main" xmlns="" id="{A4D61EF3-04F2-4060-AE98-FA12D8019F19}"/>
                </a:ext>
              </a:extLst>
            </p:cNvPr>
            <p:cNvSpPr/>
            <p:nvPr/>
          </p:nvSpPr>
          <p:spPr>
            <a:xfrm>
              <a:off x="789304" y="6245591"/>
              <a:ext cx="55000" cy="45632"/>
            </a:xfrm>
            <a:custGeom>
              <a:avLst/>
              <a:gdLst>
                <a:gd name="connsiteX0" fmla="*/ 12335 w 13016"/>
                <a:gd name="connsiteY0" fmla="*/ 5703 h 10799"/>
                <a:gd name="connsiteX1" fmla="*/ 8786 w 13016"/>
                <a:gd name="connsiteY1" fmla="*/ 2 h 10799"/>
                <a:gd name="connsiteX2" fmla="*/ 74 w 13016"/>
                <a:gd name="connsiteY2" fmla="*/ 8284 h 10799"/>
                <a:gd name="connsiteX3" fmla="*/ 12335 w 13016"/>
                <a:gd name="connsiteY3" fmla="*/ 5703 h 10799"/>
              </a:gdLst>
              <a:ahLst/>
              <a:cxnLst>
                <a:cxn ang="0">
                  <a:pos x="connsiteX0" y="connsiteY0"/>
                </a:cxn>
                <a:cxn ang="0">
                  <a:pos x="connsiteX1" y="connsiteY1"/>
                </a:cxn>
                <a:cxn ang="0">
                  <a:pos x="connsiteX2" y="connsiteY2"/>
                </a:cxn>
                <a:cxn ang="0">
                  <a:pos x="connsiteX3" y="connsiteY3"/>
                </a:cxn>
              </a:cxnLst>
              <a:rect l="l" t="t" r="r" b="b"/>
              <a:pathLst>
                <a:path w="13016" h="10799">
                  <a:moveTo>
                    <a:pt x="12335" y="5703"/>
                  </a:moveTo>
                  <a:cubicBezTo>
                    <a:pt x="13626" y="3337"/>
                    <a:pt x="13411" y="-105"/>
                    <a:pt x="8786" y="2"/>
                  </a:cubicBezTo>
                  <a:cubicBezTo>
                    <a:pt x="3085" y="540"/>
                    <a:pt x="-572" y="5380"/>
                    <a:pt x="74" y="8284"/>
                  </a:cubicBezTo>
                  <a:cubicBezTo>
                    <a:pt x="1042" y="12694"/>
                    <a:pt x="9431" y="10973"/>
                    <a:pt x="12335"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4" name="任意多边形: 形状 1812">
              <a:extLst>
                <a:ext uri="{FF2B5EF4-FFF2-40B4-BE49-F238E27FC236}">
                  <a16:creationId xmlns:a16="http://schemas.microsoft.com/office/drawing/2014/main" xmlns="" id="{D721098D-DBD3-4293-8BB2-644C98EF2981}"/>
                </a:ext>
              </a:extLst>
            </p:cNvPr>
            <p:cNvSpPr/>
            <p:nvPr/>
          </p:nvSpPr>
          <p:spPr>
            <a:xfrm>
              <a:off x="984412" y="6234685"/>
              <a:ext cx="56784" cy="46135"/>
            </a:xfrm>
            <a:custGeom>
              <a:avLst/>
              <a:gdLst>
                <a:gd name="connsiteX0" fmla="*/ 42 w 13438"/>
                <a:gd name="connsiteY0" fmla="*/ 8822 h 10918"/>
                <a:gd name="connsiteX1" fmla="*/ 12303 w 13438"/>
                <a:gd name="connsiteY1" fmla="*/ 5703 h 10918"/>
                <a:gd name="connsiteX2" fmla="*/ 9722 w 13438"/>
                <a:gd name="connsiteY2" fmla="*/ 2 h 10918"/>
                <a:gd name="connsiteX3" fmla="*/ 42 w 13438"/>
                <a:gd name="connsiteY3" fmla="*/ 8822 h 10918"/>
              </a:gdLst>
              <a:ahLst/>
              <a:cxnLst>
                <a:cxn ang="0">
                  <a:pos x="connsiteX0" y="connsiteY0"/>
                </a:cxn>
                <a:cxn ang="0">
                  <a:pos x="connsiteX1" y="connsiteY1"/>
                </a:cxn>
                <a:cxn ang="0">
                  <a:pos x="connsiteX2" y="connsiteY2"/>
                </a:cxn>
                <a:cxn ang="0">
                  <a:pos x="connsiteX3" y="connsiteY3"/>
                </a:cxn>
              </a:cxnLst>
              <a:rect l="l" t="t" r="r" b="b"/>
              <a:pathLst>
                <a:path w="13438" h="10918">
                  <a:moveTo>
                    <a:pt x="42" y="8822"/>
                  </a:moveTo>
                  <a:cubicBezTo>
                    <a:pt x="795" y="12802"/>
                    <a:pt x="8861" y="10758"/>
                    <a:pt x="12303" y="5703"/>
                  </a:cubicBezTo>
                  <a:cubicBezTo>
                    <a:pt x="14024" y="3337"/>
                    <a:pt x="14239" y="-105"/>
                    <a:pt x="9722" y="2"/>
                  </a:cubicBezTo>
                  <a:cubicBezTo>
                    <a:pt x="4236" y="540"/>
                    <a:pt x="-496" y="5595"/>
                    <a:pt x="42" y="88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5" name="任意多边形: 形状 1813">
              <a:extLst>
                <a:ext uri="{FF2B5EF4-FFF2-40B4-BE49-F238E27FC236}">
                  <a16:creationId xmlns:a16="http://schemas.microsoft.com/office/drawing/2014/main" xmlns="" id="{E222CC0F-F086-490B-9B97-B6885B6E709C}"/>
                </a:ext>
              </a:extLst>
            </p:cNvPr>
            <p:cNvSpPr/>
            <p:nvPr/>
          </p:nvSpPr>
          <p:spPr>
            <a:xfrm>
              <a:off x="1173960" y="6221505"/>
              <a:ext cx="59484" cy="46549"/>
            </a:xfrm>
            <a:custGeom>
              <a:avLst/>
              <a:gdLst>
                <a:gd name="connsiteX0" fmla="*/ 12404 w 14077"/>
                <a:gd name="connsiteY0" fmla="*/ 5703 h 11016"/>
                <a:gd name="connsiteX1" fmla="*/ 10898 w 14077"/>
                <a:gd name="connsiteY1" fmla="*/ 3 h 11016"/>
                <a:gd name="connsiteX2" fmla="*/ 35 w 14077"/>
                <a:gd name="connsiteY2" fmla="*/ 9360 h 11016"/>
                <a:gd name="connsiteX3" fmla="*/ 12404 w 14077"/>
                <a:gd name="connsiteY3" fmla="*/ 5703 h 11016"/>
              </a:gdLst>
              <a:ahLst/>
              <a:cxnLst>
                <a:cxn ang="0">
                  <a:pos x="connsiteX0" y="connsiteY0"/>
                </a:cxn>
                <a:cxn ang="0">
                  <a:pos x="connsiteX1" y="connsiteY1"/>
                </a:cxn>
                <a:cxn ang="0">
                  <a:pos x="connsiteX2" y="connsiteY2"/>
                </a:cxn>
                <a:cxn ang="0">
                  <a:pos x="connsiteX3" y="connsiteY3"/>
                </a:cxn>
              </a:cxnLst>
              <a:rect l="l" t="t" r="r" b="b"/>
              <a:pathLst>
                <a:path w="14077" h="11016">
                  <a:moveTo>
                    <a:pt x="12404" y="5703"/>
                  </a:moveTo>
                  <a:cubicBezTo>
                    <a:pt x="14448" y="3229"/>
                    <a:pt x="15308" y="-105"/>
                    <a:pt x="10898" y="3"/>
                  </a:cubicBezTo>
                  <a:cubicBezTo>
                    <a:pt x="5198" y="648"/>
                    <a:pt x="-502" y="6241"/>
                    <a:pt x="35" y="9360"/>
                  </a:cubicBezTo>
                  <a:cubicBezTo>
                    <a:pt x="788" y="12802"/>
                    <a:pt x="8425" y="10543"/>
                    <a:pt x="12404"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6" name="任意多边形: 形状 1814">
              <a:extLst>
                <a:ext uri="{FF2B5EF4-FFF2-40B4-BE49-F238E27FC236}">
                  <a16:creationId xmlns:a16="http://schemas.microsoft.com/office/drawing/2014/main" xmlns="" id="{6150AD63-5294-48C9-BDD1-FE950D99827C}"/>
                </a:ext>
              </a:extLst>
            </p:cNvPr>
            <p:cNvSpPr/>
            <p:nvPr/>
          </p:nvSpPr>
          <p:spPr>
            <a:xfrm>
              <a:off x="1355433" y="6206475"/>
              <a:ext cx="59957" cy="47061"/>
            </a:xfrm>
            <a:custGeom>
              <a:avLst/>
              <a:gdLst>
                <a:gd name="connsiteX0" fmla="*/ 11836 w 14189"/>
                <a:gd name="connsiteY0" fmla="*/ 5710 h 11137"/>
                <a:gd name="connsiteX1" fmla="*/ 11836 w 14189"/>
                <a:gd name="connsiteY1" fmla="*/ 5710 h 11137"/>
                <a:gd name="connsiteX2" fmla="*/ 11728 w 14189"/>
                <a:gd name="connsiteY2" fmla="*/ 10 h 11137"/>
                <a:gd name="connsiteX3" fmla="*/ 5 w 14189"/>
                <a:gd name="connsiteY3" fmla="*/ 9582 h 11137"/>
                <a:gd name="connsiteX4" fmla="*/ 11836 w 14189"/>
                <a:gd name="connsiteY4" fmla="*/ 5710 h 11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9" h="11137">
                  <a:moveTo>
                    <a:pt x="11836" y="5710"/>
                  </a:moveTo>
                  <a:lnTo>
                    <a:pt x="11836" y="5710"/>
                  </a:lnTo>
                  <a:cubicBezTo>
                    <a:pt x="14202" y="3236"/>
                    <a:pt x="15708" y="-206"/>
                    <a:pt x="11728" y="10"/>
                  </a:cubicBezTo>
                  <a:cubicBezTo>
                    <a:pt x="6135" y="762"/>
                    <a:pt x="112" y="6786"/>
                    <a:pt x="5" y="9582"/>
                  </a:cubicBezTo>
                  <a:cubicBezTo>
                    <a:pt x="-211" y="12916"/>
                    <a:pt x="7318" y="10550"/>
                    <a:pt x="11836" y="57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7" name="任意多边形: 形状 1815">
              <a:extLst>
                <a:ext uri="{FF2B5EF4-FFF2-40B4-BE49-F238E27FC236}">
                  <a16:creationId xmlns:a16="http://schemas.microsoft.com/office/drawing/2014/main" xmlns="" id="{4ECB7167-BDBA-48D6-995F-D033978633F1}"/>
                </a:ext>
              </a:extLst>
            </p:cNvPr>
            <p:cNvSpPr/>
            <p:nvPr/>
          </p:nvSpPr>
          <p:spPr>
            <a:xfrm>
              <a:off x="1519927" y="6190109"/>
              <a:ext cx="60980" cy="47775"/>
            </a:xfrm>
            <a:custGeom>
              <a:avLst/>
              <a:gdLst>
                <a:gd name="connsiteX0" fmla="*/ 12595 w 14431"/>
                <a:gd name="connsiteY0" fmla="*/ 11 h 11306"/>
                <a:gd name="connsiteX1" fmla="*/ 11 w 14431"/>
                <a:gd name="connsiteY1" fmla="*/ 10013 h 11306"/>
                <a:gd name="connsiteX2" fmla="*/ 11412 w 14431"/>
                <a:gd name="connsiteY2" fmla="*/ 5711 h 11306"/>
                <a:gd name="connsiteX3" fmla="*/ 12487 w 14431"/>
                <a:gd name="connsiteY3" fmla="*/ 4528 h 11306"/>
                <a:gd name="connsiteX4" fmla="*/ 12595 w 14431"/>
                <a:gd name="connsiteY4" fmla="*/ 11 h 11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1" h="11306">
                  <a:moveTo>
                    <a:pt x="12595" y="11"/>
                  </a:moveTo>
                  <a:cubicBezTo>
                    <a:pt x="7325" y="871"/>
                    <a:pt x="334" y="7324"/>
                    <a:pt x="11" y="10013"/>
                  </a:cubicBezTo>
                  <a:cubicBezTo>
                    <a:pt x="-312" y="13025"/>
                    <a:pt x="6572" y="10443"/>
                    <a:pt x="11412" y="5711"/>
                  </a:cubicBezTo>
                  <a:cubicBezTo>
                    <a:pt x="11735" y="5388"/>
                    <a:pt x="12165" y="4958"/>
                    <a:pt x="12487" y="4528"/>
                  </a:cubicBezTo>
                  <a:cubicBezTo>
                    <a:pt x="13993" y="2915"/>
                    <a:pt x="15929" y="-205"/>
                    <a:pt x="12595"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8" name="任意多边形: 形状 1816">
              <a:extLst>
                <a:ext uri="{FF2B5EF4-FFF2-40B4-BE49-F238E27FC236}">
                  <a16:creationId xmlns:a16="http://schemas.microsoft.com/office/drawing/2014/main" xmlns="" id="{89B5E09A-100B-4F37-8684-95973598E1E2}"/>
                </a:ext>
              </a:extLst>
            </p:cNvPr>
            <p:cNvSpPr/>
            <p:nvPr/>
          </p:nvSpPr>
          <p:spPr>
            <a:xfrm>
              <a:off x="1666758" y="6172835"/>
              <a:ext cx="62577" cy="48387"/>
            </a:xfrm>
            <a:custGeom>
              <a:avLst/>
              <a:gdLst>
                <a:gd name="connsiteX0" fmla="*/ 13341 w 14809"/>
                <a:gd name="connsiteY0" fmla="*/ 12 h 11451"/>
                <a:gd name="connsiteX1" fmla="*/ 4 w 14809"/>
                <a:gd name="connsiteY1" fmla="*/ 10767 h 11451"/>
                <a:gd name="connsiteX2" fmla="*/ 10975 w 14809"/>
                <a:gd name="connsiteY2" fmla="*/ 5820 h 11451"/>
                <a:gd name="connsiteX3" fmla="*/ 13233 w 14809"/>
                <a:gd name="connsiteY3" fmla="*/ 3561 h 11451"/>
                <a:gd name="connsiteX4" fmla="*/ 13341 w 14809"/>
                <a:gd name="connsiteY4" fmla="*/ 12 h 1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9" h="11451">
                  <a:moveTo>
                    <a:pt x="13341" y="12"/>
                  </a:moveTo>
                  <a:cubicBezTo>
                    <a:pt x="8393" y="872"/>
                    <a:pt x="-211" y="8294"/>
                    <a:pt x="4" y="10767"/>
                  </a:cubicBezTo>
                  <a:cubicBezTo>
                    <a:pt x="112" y="12811"/>
                    <a:pt x="6242" y="10015"/>
                    <a:pt x="10975" y="5820"/>
                  </a:cubicBezTo>
                  <a:cubicBezTo>
                    <a:pt x="12050" y="4852"/>
                    <a:pt x="12803" y="3991"/>
                    <a:pt x="13233" y="3561"/>
                  </a:cubicBezTo>
                  <a:cubicBezTo>
                    <a:pt x="14094" y="2593"/>
                    <a:pt x="16245" y="-203"/>
                    <a:pt x="13341"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9" name="任意多边形: 形状 1817">
              <a:extLst>
                <a:ext uri="{FF2B5EF4-FFF2-40B4-BE49-F238E27FC236}">
                  <a16:creationId xmlns:a16="http://schemas.microsoft.com/office/drawing/2014/main" xmlns="" id="{CC6E6591-1F2A-49D6-B734-920C888D757B}"/>
                </a:ext>
              </a:extLst>
            </p:cNvPr>
            <p:cNvSpPr/>
            <p:nvPr/>
          </p:nvSpPr>
          <p:spPr>
            <a:xfrm>
              <a:off x="1796290" y="6154225"/>
              <a:ext cx="64047" cy="49249"/>
            </a:xfrm>
            <a:custGeom>
              <a:avLst/>
              <a:gdLst>
                <a:gd name="connsiteX0" fmla="*/ 13986 w 15157"/>
                <a:gd name="connsiteY0" fmla="*/ 2587 h 11655"/>
                <a:gd name="connsiteX1" fmla="*/ 14093 w 15157"/>
                <a:gd name="connsiteY1" fmla="*/ 6 h 11655"/>
                <a:gd name="connsiteX2" fmla="*/ 4 w 15157"/>
                <a:gd name="connsiteY2" fmla="*/ 11192 h 11655"/>
                <a:gd name="connsiteX3" fmla="*/ 10544 w 15157"/>
                <a:gd name="connsiteY3" fmla="*/ 5921 h 11655"/>
                <a:gd name="connsiteX4" fmla="*/ 13986 w 15157"/>
                <a:gd name="connsiteY4" fmla="*/ 2587 h 11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7" h="11655">
                  <a:moveTo>
                    <a:pt x="13986" y="2587"/>
                  </a:moveTo>
                  <a:cubicBezTo>
                    <a:pt x="15061" y="1297"/>
                    <a:pt x="15922" y="-102"/>
                    <a:pt x="14093" y="6"/>
                  </a:cubicBezTo>
                  <a:cubicBezTo>
                    <a:pt x="9468" y="974"/>
                    <a:pt x="-212" y="9041"/>
                    <a:pt x="4" y="11192"/>
                  </a:cubicBezTo>
                  <a:cubicBezTo>
                    <a:pt x="111" y="12805"/>
                    <a:pt x="5704" y="10009"/>
                    <a:pt x="10544" y="5921"/>
                  </a:cubicBezTo>
                  <a:cubicBezTo>
                    <a:pt x="12372" y="4416"/>
                    <a:pt x="13448" y="3340"/>
                    <a:pt x="13986" y="258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0" name="任意多边形: 形状 1818">
              <a:extLst>
                <a:ext uri="{FF2B5EF4-FFF2-40B4-BE49-F238E27FC236}">
                  <a16:creationId xmlns:a16="http://schemas.microsoft.com/office/drawing/2014/main" xmlns="" id="{272ED0D7-1D62-4B2B-A138-88896F1B48DC}"/>
                </a:ext>
              </a:extLst>
            </p:cNvPr>
            <p:cNvSpPr/>
            <p:nvPr/>
          </p:nvSpPr>
          <p:spPr>
            <a:xfrm>
              <a:off x="1907639" y="6135155"/>
              <a:ext cx="65125" cy="49613"/>
            </a:xfrm>
            <a:custGeom>
              <a:avLst/>
              <a:gdLst>
                <a:gd name="connsiteX0" fmla="*/ 14631 w 15412"/>
                <a:gd name="connsiteY0" fmla="*/ 1722 h 11741"/>
                <a:gd name="connsiteX1" fmla="*/ 14738 w 15412"/>
                <a:gd name="connsiteY1" fmla="*/ 1 h 11741"/>
                <a:gd name="connsiteX2" fmla="*/ 3 w 15412"/>
                <a:gd name="connsiteY2" fmla="*/ 11510 h 11741"/>
                <a:gd name="connsiteX3" fmla="*/ 10113 w 15412"/>
                <a:gd name="connsiteY3" fmla="*/ 5917 h 11741"/>
                <a:gd name="connsiteX4" fmla="*/ 14631 w 15412"/>
                <a:gd name="connsiteY4" fmla="*/ 1722 h 11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2" h="11741">
                  <a:moveTo>
                    <a:pt x="14631" y="1722"/>
                  </a:moveTo>
                  <a:cubicBezTo>
                    <a:pt x="16137" y="-106"/>
                    <a:pt x="15061" y="1"/>
                    <a:pt x="14738" y="1"/>
                  </a:cubicBezTo>
                  <a:cubicBezTo>
                    <a:pt x="10544" y="1077"/>
                    <a:pt x="-212" y="9896"/>
                    <a:pt x="3" y="11510"/>
                  </a:cubicBezTo>
                  <a:cubicBezTo>
                    <a:pt x="111" y="12585"/>
                    <a:pt x="5381" y="9789"/>
                    <a:pt x="10113" y="5917"/>
                  </a:cubicBezTo>
                  <a:cubicBezTo>
                    <a:pt x="11296" y="5056"/>
                    <a:pt x="13448" y="3228"/>
                    <a:pt x="14631" y="17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1" name="任意多边形: 形状 1819">
              <a:extLst>
                <a:ext uri="{FF2B5EF4-FFF2-40B4-BE49-F238E27FC236}">
                  <a16:creationId xmlns:a16="http://schemas.microsoft.com/office/drawing/2014/main" xmlns="" id="{FD202005-2D95-4386-808C-E16C01A06F83}"/>
                </a:ext>
              </a:extLst>
            </p:cNvPr>
            <p:cNvSpPr/>
            <p:nvPr/>
          </p:nvSpPr>
          <p:spPr>
            <a:xfrm>
              <a:off x="2000758" y="6115426"/>
              <a:ext cx="66562" cy="50855"/>
            </a:xfrm>
            <a:custGeom>
              <a:avLst/>
              <a:gdLst>
                <a:gd name="connsiteX0" fmla="*/ 9695 w 15752"/>
                <a:gd name="connsiteY0" fmla="*/ 6069 h 12035"/>
                <a:gd name="connsiteX1" fmla="*/ 15288 w 15752"/>
                <a:gd name="connsiteY1" fmla="*/ 1013 h 12035"/>
                <a:gd name="connsiteX2" fmla="*/ 15288 w 15752"/>
                <a:gd name="connsiteY2" fmla="*/ 46 h 12035"/>
                <a:gd name="connsiteX3" fmla="*/ 15 w 15752"/>
                <a:gd name="connsiteY3" fmla="*/ 11769 h 12035"/>
                <a:gd name="connsiteX4" fmla="*/ 9695 w 15752"/>
                <a:gd name="connsiteY4" fmla="*/ 6069 h 1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2" h="12035">
                  <a:moveTo>
                    <a:pt x="9695" y="6069"/>
                  </a:moveTo>
                  <a:cubicBezTo>
                    <a:pt x="13567" y="3057"/>
                    <a:pt x="14965" y="1444"/>
                    <a:pt x="15288" y="1013"/>
                  </a:cubicBezTo>
                  <a:cubicBezTo>
                    <a:pt x="16148" y="-62"/>
                    <a:pt x="15611" y="-62"/>
                    <a:pt x="15288" y="46"/>
                  </a:cubicBezTo>
                  <a:cubicBezTo>
                    <a:pt x="11739" y="1121"/>
                    <a:pt x="445" y="10048"/>
                    <a:pt x="15" y="11769"/>
                  </a:cubicBezTo>
                  <a:cubicBezTo>
                    <a:pt x="-308" y="12952"/>
                    <a:pt x="4640" y="10048"/>
                    <a:pt x="9695" y="60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2" name="任意多边形: 形状 1820">
              <a:extLst>
                <a:ext uri="{FF2B5EF4-FFF2-40B4-BE49-F238E27FC236}">
                  <a16:creationId xmlns:a16="http://schemas.microsoft.com/office/drawing/2014/main" xmlns="" id="{C7356DE4-3809-4A48-929A-BE8CCA8A96DF}"/>
                </a:ext>
              </a:extLst>
            </p:cNvPr>
            <p:cNvSpPr/>
            <p:nvPr/>
          </p:nvSpPr>
          <p:spPr>
            <a:xfrm>
              <a:off x="2075361" y="6095620"/>
              <a:ext cx="67263" cy="51396"/>
            </a:xfrm>
            <a:custGeom>
              <a:avLst/>
              <a:gdLst>
                <a:gd name="connsiteX0" fmla="*/ 15918 w 15918"/>
                <a:gd name="connsiteY0" fmla="*/ 0 h 12163"/>
                <a:gd name="connsiteX1" fmla="*/ 15703 w 15918"/>
                <a:gd name="connsiteY1" fmla="*/ 0 h 12163"/>
                <a:gd name="connsiteX2" fmla="*/ 0 w 15918"/>
                <a:gd name="connsiteY2" fmla="*/ 12154 h 12163"/>
                <a:gd name="connsiteX3" fmla="*/ 9250 w 15918"/>
                <a:gd name="connsiteY3" fmla="*/ 6131 h 12163"/>
                <a:gd name="connsiteX4" fmla="*/ 15918 w 15918"/>
                <a:gd name="connsiteY4" fmla="*/ 0 h 12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18" h="12163">
                  <a:moveTo>
                    <a:pt x="15918" y="0"/>
                  </a:moveTo>
                  <a:cubicBezTo>
                    <a:pt x="15811" y="0"/>
                    <a:pt x="15703" y="0"/>
                    <a:pt x="15703" y="0"/>
                  </a:cubicBezTo>
                  <a:cubicBezTo>
                    <a:pt x="12907" y="1076"/>
                    <a:pt x="0" y="10971"/>
                    <a:pt x="0" y="12154"/>
                  </a:cubicBezTo>
                  <a:cubicBezTo>
                    <a:pt x="645" y="12369"/>
                    <a:pt x="5700" y="8819"/>
                    <a:pt x="9250" y="6131"/>
                  </a:cubicBezTo>
                  <a:cubicBezTo>
                    <a:pt x="12369" y="3549"/>
                    <a:pt x="15918" y="645"/>
                    <a:pt x="1591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3" name="任意多边形: 形状 1821">
              <a:extLst>
                <a:ext uri="{FF2B5EF4-FFF2-40B4-BE49-F238E27FC236}">
                  <a16:creationId xmlns:a16="http://schemas.microsoft.com/office/drawing/2014/main" xmlns="" id="{D66D909C-384E-4D5F-B21B-4BD5BF3E3299}"/>
                </a:ext>
              </a:extLst>
            </p:cNvPr>
            <p:cNvSpPr/>
            <p:nvPr/>
          </p:nvSpPr>
          <p:spPr>
            <a:xfrm>
              <a:off x="2129897" y="6075168"/>
              <a:ext cx="68172" cy="52262"/>
            </a:xfrm>
            <a:custGeom>
              <a:avLst/>
              <a:gdLst>
                <a:gd name="connsiteX0" fmla="*/ 16133 w 16133"/>
                <a:gd name="connsiteY0" fmla="*/ 0 h 12368"/>
                <a:gd name="connsiteX1" fmla="*/ 16133 w 16133"/>
                <a:gd name="connsiteY1" fmla="*/ 0 h 12368"/>
                <a:gd name="connsiteX2" fmla="*/ 0 w 16133"/>
                <a:gd name="connsiteY2" fmla="*/ 12369 h 12368"/>
                <a:gd name="connsiteX3" fmla="*/ 8712 w 16133"/>
                <a:gd name="connsiteY3" fmla="*/ 6238 h 12368"/>
                <a:gd name="connsiteX4" fmla="*/ 16133 w 16133"/>
                <a:gd name="connsiteY4" fmla="*/ 0 h 12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12368">
                  <a:moveTo>
                    <a:pt x="16133" y="0"/>
                  </a:moveTo>
                  <a:cubicBezTo>
                    <a:pt x="16133" y="0"/>
                    <a:pt x="16133" y="0"/>
                    <a:pt x="16133" y="0"/>
                  </a:cubicBezTo>
                  <a:cubicBezTo>
                    <a:pt x="14520" y="860"/>
                    <a:pt x="323" y="11508"/>
                    <a:pt x="0" y="12369"/>
                  </a:cubicBezTo>
                  <a:cubicBezTo>
                    <a:pt x="645" y="12154"/>
                    <a:pt x="5055" y="9035"/>
                    <a:pt x="8712" y="6238"/>
                  </a:cubicBezTo>
                  <a:cubicBezTo>
                    <a:pt x="8712" y="6238"/>
                    <a:pt x="15918" y="645"/>
                    <a:pt x="1613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4" name="任意多边形: 形状 1822">
              <a:extLst>
                <a:ext uri="{FF2B5EF4-FFF2-40B4-BE49-F238E27FC236}">
                  <a16:creationId xmlns:a16="http://schemas.microsoft.com/office/drawing/2014/main" xmlns="" id="{157A92AE-6F17-40EE-AD5B-AD1AAC501B88}"/>
                </a:ext>
              </a:extLst>
            </p:cNvPr>
            <p:cNvSpPr/>
            <p:nvPr/>
          </p:nvSpPr>
          <p:spPr>
            <a:xfrm>
              <a:off x="2168984" y="6055173"/>
              <a:ext cx="64533" cy="49537"/>
            </a:xfrm>
            <a:custGeom>
              <a:avLst/>
              <a:gdLst>
                <a:gd name="connsiteX0" fmla="*/ 15273 w 15272"/>
                <a:gd name="connsiteY0" fmla="*/ 0 h 11723"/>
                <a:gd name="connsiteX1" fmla="*/ 0 w 15272"/>
                <a:gd name="connsiteY1" fmla="*/ 11724 h 11723"/>
                <a:gd name="connsiteX2" fmla="*/ 15273 w 15272"/>
                <a:gd name="connsiteY2" fmla="*/ 0 h 11723"/>
              </a:gdLst>
              <a:ahLst/>
              <a:cxnLst>
                <a:cxn ang="0">
                  <a:pos x="connsiteX0" y="connsiteY0"/>
                </a:cxn>
                <a:cxn ang="0">
                  <a:pos x="connsiteX1" y="connsiteY1"/>
                </a:cxn>
                <a:cxn ang="0">
                  <a:pos x="connsiteX2" y="connsiteY2"/>
                </a:cxn>
              </a:cxnLst>
              <a:rect l="l" t="t" r="r" b="b"/>
              <a:pathLst>
                <a:path w="15272" h="11723">
                  <a:moveTo>
                    <a:pt x="15273" y="0"/>
                  </a:moveTo>
                  <a:lnTo>
                    <a:pt x="0" y="11724"/>
                  </a:lnTo>
                  <a:cubicBezTo>
                    <a:pt x="6131" y="7206"/>
                    <a:pt x="11616" y="2904"/>
                    <a:pt x="1527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5" name="任意多边形: 形状 1829">
              <a:extLst>
                <a:ext uri="{FF2B5EF4-FFF2-40B4-BE49-F238E27FC236}">
                  <a16:creationId xmlns:a16="http://schemas.microsoft.com/office/drawing/2014/main" xmlns="" id="{748A536D-987C-4358-8D68-DE13B34BC675}"/>
                </a:ext>
              </a:extLst>
            </p:cNvPr>
            <p:cNvSpPr/>
            <p:nvPr/>
          </p:nvSpPr>
          <p:spPr>
            <a:xfrm>
              <a:off x="1033210" y="6313775"/>
              <a:ext cx="55871" cy="43046"/>
            </a:xfrm>
            <a:custGeom>
              <a:avLst/>
              <a:gdLst>
                <a:gd name="connsiteX0" fmla="*/ 10220 w 13222"/>
                <a:gd name="connsiteY0" fmla="*/ 0 h 10187"/>
                <a:gd name="connsiteX1" fmla="*/ 2 w 13222"/>
                <a:gd name="connsiteY1" fmla="*/ 8282 h 10187"/>
                <a:gd name="connsiteX2" fmla="*/ 11618 w 13222"/>
                <a:gd name="connsiteY2" fmla="*/ 5270 h 10187"/>
                <a:gd name="connsiteX3" fmla="*/ 10220 w 13222"/>
                <a:gd name="connsiteY3" fmla="*/ 0 h 10187"/>
              </a:gdLst>
              <a:ahLst/>
              <a:cxnLst>
                <a:cxn ang="0">
                  <a:pos x="connsiteX0" y="connsiteY0"/>
                </a:cxn>
                <a:cxn ang="0">
                  <a:pos x="connsiteX1" y="connsiteY1"/>
                </a:cxn>
                <a:cxn ang="0">
                  <a:pos x="connsiteX2" y="connsiteY2"/>
                </a:cxn>
                <a:cxn ang="0">
                  <a:pos x="connsiteX3" y="connsiteY3"/>
                </a:cxn>
              </a:cxnLst>
              <a:rect l="l" t="t" r="r" b="b"/>
              <a:pathLst>
                <a:path w="13222" h="10187">
                  <a:moveTo>
                    <a:pt x="10220" y="0"/>
                  </a:moveTo>
                  <a:cubicBezTo>
                    <a:pt x="4734" y="645"/>
                    <a:pt x="-106" y="5593"/>
                    <a:pt x="2" y="8282"/>
                  </a:cubicBezTo>
                  <a:cubicBezTo>
                    <a:pt x="2" y="11939"/>
                    <a:pt x="7638" y="10003"/>
                    <a:pt x="11618" y="5270"/>
                  </a:cubicBezTo>
                  <a:cubicBezTo>
                    <a:pt x="13554" y="3119"/>
                    <a:pt x="14414" y="0"/>
                    <a:pt x="1022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6" name="任意多边形: 形状 1830">
              <a:extLst>
                <a:ext uri="{FF2B5EF4-FFF2-40B4-BE49-F238E27FC236}">
                  <a16:creationId xmlns:a16="http://schemas.microsoft.com/office/drawing/2014/main" xmlns="" id="{A15D8084-DC20-4B71-B66C-D6812D417D7D}"/>
                </a:ext>
              </a:extLst>
            </p:cNvPr>
            <p:cNvSpPr/>
            <p:nvPr/>
          </p:nvSpPr>
          <p:spPr>
            <a:xfrm>
              <a:off x="1205918" y="6300583"/>
              <a:ext cx="58254" cy="43257"/>
            </a:xfrm>
            <a:custGeom>
              <a:avLst/>
              <a:gdLst>
                <a:gd name="connsiteX0" fmla="*/ 12047 w 13786"/>
                <a:gd name="connsiteY0" fmla="*/ 4735 h 10237"/>
                <a:gd name="connsiteX1" fmla="*/ 11402 w 13786"/>
                <a:gd name="connsiteY1" fmla="*/ 3 h 10237"/>
                <a:gd name="connsiteX2" fmla="*/ 1 w 13786"/>
                <a:gd name="connsiteY2" fmla="*/ 8715 h 10237"/>
                <a:gd name="connsiteX3" fmla="*/ 11617 w 13786"/>
                <a:gd name="connsiteY3" fmla="*/ 5273 h 10237"/>
                <a:gd name="connsiteX4" fmla="*/ 12047 w 13786"/>
                <a:gd name="connsiteY4" fmla="*/ 4735 h 10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6" h="10237">
                  <a:moveTo>
                    <a:pt x="12047" y="4735"/>
                  </a:moveTo>
                  <a:cubicBezTo>
                    <a:pt x="13876" y="2799"/>
                    <a:pt x="15059" y="-105"/>
                    <a:pt x="11402" y="3"/>
                  </a:cubicBezTo>
                  <a:cubicBezTo>
                    <a:pt x="5917" y="648"/>
                    <a:pt x="109" y="6134"/>
                    <a:pt x="1" y="8715"/>
                  </a:cubicBezTo>
                  <a:cubicBezTo>
                    <a:pt x="-106" y="11942"/>
                    <a:pt x="7100" y="9683"/>
                    <a:pt x="11617" y="5273"/>
                  </a:cubicBezTo>
                  <a:cubicBezTo>
                    <a:pt x="11725" y="5166"/>
                    <a:pt x="11940" y="4951"/>
                    <a:pt x="12047" y="47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7" name="任意多边形: 形状 1831">
              <a:extLst>
                <a:ext uri="{FF2B5EF4-FFF2-40B4-BE49-F238E27FC236}">
                  <a16:creationId xmlns:a16="http://schemas.microsoft.com/office/drawing/2014/main" xmlns="" id="{1A445B99-DEA2-4B24-84AB-B3A6AE1435B2}"/>
                </a:ext>
              </a:extLst>
            </p:cNvPr>
            <p:cNvSpPr/>
            <p:nvPr/>
          </p:nvSpPr>
          <p:spPr>
            <a:xfrm>
              <a:off x="1365401" y="6285586"/>
              <a:ext cx="60236" cy="44297"/>
            </a:xfrm>
            <a:custGeom>
              <a:avLst/>
              <a:gdLst>
                <a:gd name="connsiteX0" fmla="*/ 11304 w 14255"/>
                <a:gd name="connsiteY0" fmla="*/ 5381 h 10483"/>
                <a:gd name="connsiteX1" fmla="*/ 12380 w 14255"/>
                <a:gd name="connsiteY1" fmla="*/ 4305 h 10483"/>
                <a:gd name="connsiteX2" fmla="*/ 12380 w 14255"/>
                <a:gd name="connsiteY2" fmla="*/ 3 h 10483"/>
                <a:gd name="connsiteX3" fmla="*/ 11 w 14255"/>
                <a:gd name="connsiteY3" fmla="*/ 9253 h 10483"/>
                <a:gd name="connsiteX4" fmla="*/ 11304 w 14255"/>
                <a:gd name="connsiteY4" fmla="*/ 5381 h 10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5" h="10483">
                  <a:moveTo>
                    <a:pt x="11304" y="5381"/>
                  </a:moveTo>
                  <a:cubicBezTo>
                    <a:pt x="11627" y="5058"/>
                    <a:pt x="12057" y="4628"/>
                    <a:pt x="12380" y="4305"/>
                  </a:cubicBezTo>
                  <a:cubicBezTo>
                    <a:pt x="13886" y="2799"/>
                    <a:pt x="15714" y="-105"/>
                    <a:pt x="12380" y="3"/>
                  </a:cubicBezTo>
                  <a:cubicBezTo>
                    <a:pt x="7217" y="756"/>
                    <a:pt x="334" y="6779"/>
                    <a:pt x="11" y="9253"/>
                  </a:cubicBezTo>
                  <a:cubicBezTo>
                    <a:pt x="-312" y="12049"/>
                    <a:pt x="6464" y="9791"/>
                    <a:pt x="11304" y="53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8" name="任意多边形: 形状 1832">
              <a:extLst>
                <a:ext uri="{FF2B5EF4-FFF2-40B4-BE49-F238E27FC236}">
                  <a16:creationId xmlns:a16="http://schemas.microsoft.com/office/drawing/2014/main" xmlns="" id="{D2AF6C79-13A0-43E2-84D2-1F2EAE4462D4}"/>
                </a:ext>
              </a:extLst>
            </p:cNvPr>
            <p:cNvSpPr/>
            <p:nvPr/>
          </p:nvSpPr>
          <p:spPr>
            <a:xfrm>
              <a:off x="1509435" y="6270547"/>
              <a:ext cx="61875" cy="44842"/>
            </a:xfrm>
            <a:custGeom>
              <a:avLst/>
              <a:gdLst>
                <a:gd name="connsiteX0" fmla="*/ 13143 w 14643"/>
                <a:gd name="connsiteY0" fmla="*/ 3239 h 10612"/>
                <a:gd name="connsiteX1" fmla="*/ 13250 w 14643"/>
                <a:gd name="connsiteY1" fmla="*/ 13 h 10612"/>
                <a:gd name="connsiteX2" fmla="*/ 21 w 14643"/>
                <a:gd name="connsiteY2" fmla="*/ 9693 h 10612"/>
                <a:gd name="connsiteX3" fmla="*/ 10884 w 14643"/>
                <a:gd name="connsiteY3" fmla="*/ 5390 h 10612"/>
                <a:gd name="connsiteX4" fmla="*/ 10884 w 14643"/>
                <a:gd name="connsiteY4" fmla="*/ 5390 h 10612"/>
                <a:gd name="connsiteX5" fmla="*/ 13143 w 14643"/>
                <a:gd name="connsiteY5" fmla="*/ 3239 h 1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43" h="10612">
                  <a:moveTo>
                    <a:pt x="13143" y="3239"/>
                  </a:moveTo>
                  <a:cubicBezTo>
                    <a:pt x="13896" y="2379"/>
                    <a:pt x="16047" y="-202"/>
                    <a:pt x="13250" y="13"/>
                  </a:cubicBezTo>
                  <a:cubicBezTo>
                    <a:pt x="8303" y="873"/>
                    <a:pt x="451" y="7326"/>
                    <a:pt x="21" y="9693"/>
                  </a:cubicBezTo>
                  <a:cubicBezTo>
                    <a:pt x="-409" y="12059"/>
                    <a:pt x="5829" y="9585"/>
                    <a:pt x="10884" y="5390"/>
                  </a:cubicBezTo>
                  <a:lnTo>
                    <a:pt x="10884" y="5390"/>
                  </a:lnTo>
                  <a:cubicBezTo>
                    <a:pt x="11745" y="4530"/>
                    <a:pt x="12498" y="3885"/>
                    <a:pt x="13143" y="32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9" name="任意多边形: 形状 1833">
              <a:extLst>
                <a:ext uri="{FF2B5EF4-FFF2-40B4-BE49-F238E27FC236}">
                  <a16:creationId xmlns:a16="http://schemas.microsoft.com/office/drawing/2014/main" xmlns="" id="{A367BD2C-93C3-4528-9E6F-E59A8F69CA22}"/>
                </a:ext>
              </a:extLst>
            </p:cNvPr>
            <p:cNvSpPr/>
            <p:nvPr/>
          </p:nvSpPr>
          <p:spPr>
            <a:xfrm>
              <a:off x="1636685" y="6253759"/>
              <a:ext cx="63857" cy="45273"/>
            </a:xfrm>
            <a:custGeom>
              <a:avLst/>
              <a:gdLst>
                <a:gd name="connsiteX0" fmla="*/ 10563 w 15112"/>
                <a:gd name="connsiteY0" fmla="*/ 5383 h 10714"/>
                <a:gd name="connsiteX1" fmla="*/ 14005 w 15112"/>
                <a:gd name="connsiteY1" fmla="*/ 2372 h 10714"/>
                <a:gd name="connsiteX2" fmla="*/ 14112 w 15112"/>
                <a:gd name="connsiteY2" fmla="*/ 5 h 10714"/>
                <a:gd name="connsiteX3" fmla="*/ 23 w 15112"/>
                <a:gd name="connsiteY3" fmla="*/ 10116 h 10714"/>
                <a:gd name="connsiteX4" fmla="*/ 10563 w 15112"/>
                <a:gd name="connsiteY4" fmla="*/ 5383 h 1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2" h="10714">
                  <a:moveTo>
                    <a:pt x="10563" y="5383"/>
                  </a:moveTo>
                  <a:cubicBezTo>
                    <a:pt x="12391" y="3985"/>
                    <a:pt x="13467" y="2910"/>
                    <a:pt x="14005" y="2372"/>
                  </a:cubicBezTo>
                  <a:cubicBezTo>
                    <a:pt x="14865" y="1404"/>
                    <a:pt x="15941" y="-102"/>
                    <a:pt x="14112" y="5"/>
                  </a:cubicBezTo>
                  <a:cubicBezTo>
                    <a:pt x="9487" y="866"/>
                    <a:pt x="560" y="8072"/>
                    <a:pt x="23" y="10116"/>
                  </a:cubicBezTo>
                  <a:cubicBezTo>
                    <a:pt x="-408" y="11944"/>
                    <a:pt x="5400" y="9363"/>
                    <a:pt x="10563" y="53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0" name="任意多边形: 形状 1834">
              <a:extLst>
                <a:ext uri="{FF2B5EF4-FFF2-40B4-BE49-F238E27FC236}">
                  <a16:creationId xmlns:a16="http://schemas.microsoft.com/office/drawing/2014/main" xmlns="" id="{35272F8D-F84F-4A7C-B8E0-493FCB25762A}"/>
                </a:ext>
              </a:extLst>
            </p:cNvPr>
            <p:cNvSpPr/>
            <p:nvPr/>
          </p:nvSpPr>
          <p:spPr>
            <a:xfrm>
              <a:off x="1747573" y="6235817"/>
              <a:ext cx="65814" cy="46165"/>
            </a:xfrm>
            <a:custGeom>
              <a:avLst/>
              <a:gdLst>
                <a:gd name="connsiteX0" fmla="*/ 10242 w 15575"/>
                <a:gd name="connsiteY0" fmla="*/ 5543 h 10925"/>
                <a:gd name="connsiteX1" fmla="*/ 15082 w 15575"/>
                <a:gd name="connsiteY1" fmla="*/ 1241 h 10925"/>
                <a:gd name="connsiteX2" fmla="*/ 14866 w 15575"/>
                <a:gd name="connsiteY2" fmla="*/ 57 h 10925"/>
                <a:gd name="connsiteX3" fmla="*/ 24 w 15575"/>
                <a:gd name="connsiteY3" fmla="*/ 10490 h 10925"/>
                <a:gd name="connsiteX4" fmla="*/ 10242 w 15575"/>
                <a:gd name="connsiteY4" fmla="*/ 5543 h 10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75" h="10925">
                  <a:moveTo>
                    <a:pt x="10242" y="5543"/>
                  </a:moveTo>
                  <a:cubicBezTo>
                    <a:pt x="12500" y="3929"/>
                    <a:pt x="14329" y="2316"/>
                    <a:pt x="15082" y="1241"/>
                  </a:cubicBezTo>
                  <a:cubicBezTo>
                    <a:pt x="16157" y="-158"/>
                    <a:pt x="15189" y="-50"/>
                    <a:pt x="14866" y="57"/>
                  </a:cubicBezTo>
                  <a:cubicBezTo>
                    <a:pt x="10564" y="1025"/>
                    <a:pt x="454" y="8769"/>
                    <a:pt x="24" y="10490"/>
                  </a:cubicBezTo>
                  <a:cubicBezTo>
                    <a:pt x="-406" y="11996"/>
                    <a:pt x="5079" y="9415"/>
                    <a:pt x="10242" y="55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1" name="任意多边形: 形状 1835">
              <a:extLst>
                <a:ext uri="{FF2B5EF4-FFF2-40B4-BE49-F238E27FC236}">
                  <a16:creationId xmlns:a16="http://schemas.microsoft.com/office/drawing/2014/main" xmlns="" id="{5A6381FE-DD00-4C96-A08E-6C3C6AEED017}"/>
                </a:ext>
              </a:extLst>
            </p:cNvPr>
            <p:cNvSpPr/>
            <p:nvPr/>
          </p:nvSpPr>
          <p:spPr>
            <a:xfrm>
              <a:off x="1841238" y="6217858"/>
              <a:ext cx="67948" cy="46934"/>
            </a:xfrm>
            <a:custGeom>
              <a:avLst/>
              <a:gdLst>
                <a:gd name="connsiteX0" fmla="*/ 15 w 16080"/>
                <a:gd name="connsiteY0" fmla="*/ 10868 h 11107"/>
                <a:gd name="connsiteX1" fmla="*/ 9910 w 16080"/>
                <a:gd name="connsiteY1" fmla="*/ 5598 h 11107"/>
                <a:gd name="connsiteX2" fmla="*/ 15825 w 16080"/>
                <a:gd name="connsiteY2" fmla="*/ 651 h 11107"/>
                <a:gd name="connsiteX3" fmla="*/ 15610 w 16080"/>
                <a:gd name="connsiteY3" fmla="*/ 5 h 11107"/>
                <a:gd name="connsiteX4" fmla="*/ 15 w 16080"/>
                <a:gd name="connsiteY4" fmla="*/ 10868 h 11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0" h="11107">
                  <a:moveTo>
                    <a:pt x="15" y="10868"/>
                  </a:moveTo>
                  <a:cubicBezTo>
                    <a:pt x="-308" y="11944"/>
                    <a:pt x="4747" y="9255"/>
                    <a:pt x="9910" y="5598"/>
                  </a:cubicBezTo>
                  <a:cubicBezTo>
                    <a:pt x="13352" y="3124"/>
                    <a:pt x="15288" y="1403"/>
                    <a:pt x="15825" y="651"/>
                  </a:cubicBezTo>
                  <a:cubicBezTo>
                    <a:pt x="16363" y="-102"/>
                    <a:pt x="15933" y="5"/>
                    <a:pt x="15610" y="5"/>
                  </a:cubicBezTo>
                  <a:cubicBezTo>
                    <a:pt x="11738" y="1081"/>
                    <a:pt x="445" y="9578"/>
                    <a:pt x="15"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2" name="任意多边形: 形状 1836">
              <a:extLst>
                <a:ext uri="{FF2B5EF4-FFF2-40B4-BE49-F238E27FC236}">
                  <a16:creationId xmlns:a16="http://schemas.microsoft.com/office/drawing/2014/main" xmlns="" id="{379F7C31-FC22-4D95-A97D-79AC47381B9E}"/>
                </a:ext>
              </a:extLst>
            </p:cNvPr>
            <p:cNvSpPr/>
            <p:nvPr/>
          </p:nvSpPr>
          <p:spPr>
            <a:xfrm>
              <a:off x="1918105" y="6199701"/>
              <a:ext cx="69537" cy="47306"/>
            </a:xfrm>
            <a:custGeom>
              <a:avLst/>
              <a:gdLst>
                <a:gd name="connsiteX0" fmla="*/ 16457 w 16456"/>
                <a:gd name="connsiteY0" fmla="*/ 0 h 11195"/>
                <a:gd name="connsiteX1" fmla="*/ 16134 w 16456"/>
                <a:gd name="connsiteY1" fmla="*/ 0 h 11195"/>
                <a:gd name="connsiteX2" fmla="*/ 1 w 16456"/>
                <a:gd name="connsiteY2" fmla="*/ 11186 h 11195"/>
                <a:gd name="connsiteX3" fmla="*/ 9466 w 16456"/>
                <a:gd name="connsiteY3" fmla="*/ 5593 h 11195"/>
                <a:gd name="connsiteX4" fmla="*/ 16457 w 16456"/>
                <a:gd name="connsiteY4" fmla="*/ 0 h 11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1195">
                  <a:moveTo>
                    <a:pt x="16457" y="0"/>
                  </a:moveTo>
                  <a:cubicBezTo>
                    <a:pt x="16349" y="0"/>
                    <a:pt x="16242" y="0"/>
                    <a:pt x="16134" y="0"/>
                  </a:cubicBezTo>
                  <a:cubicBezTo>
                    <a:pt x="13230" y="968"/>
                    <a:pt x="-107" y="10218"/>
                    <a:pt x="1" y="11186"/>
                  </a:cubicBezTo>
                  <a:cubicBezTo>
                    <a:pt x="646" y="11401"/>
                    <a:pt x="5916" y="8067"/>
                    <a:pt x="9466" y="5593"/>
                  </a:cubicBezTo>
                  <a:cubicBezTo>
                    <a:pt x="12907" y="3334"/>
                    <a:pt x="16457" y="538"/>
                    <a:pt x="164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3" name="任意多边形: 形状 1837">
              <a:extLst>
                <a:ext uri="{FF2B5EF4-FFF2-40B4-BE49-F238E27FC236}">
                  <a16:creationId xmlns:a16="http://schemas.microsoft.com/office/drawing/2014/main" xmlns="" id="{A0012590-2FBA-468A-BF22-52545046E1FD}"/>
                </a:ext>
              </a:extLst>
            </p:cNvPr>
            <p:cNvSpPr/>
            <p:nvPr/>
          </p:nvSpPr>
          <p:spPr>
            <a:xfrm>
              <a:off x="1977192" y="6180610"/>
              <a:ext cx="70445" cy="48172"/>
            </a:xfrm>
            <a:custGeom>
              <a:avLst/>
              <a:gdLst>
                <a:gd name="connsiteX0" fmla="*/ 16671 w 16671"/>
                <a:gd name="connsiteY0" fmla="*/ 0 h 11400"/>
                <a:gd name="connsiteX1" fmla="*/ 16564 w 16671"/>
                <a:gd name="connsiteY1" fmla="*/ 0 h 11400"/>
                <a:gd name="connsiteX2" fmla="*/ 0 w 16671"/>
                <a:gd name="connsiteY2" fmla="*/ 11401 h 11400"/>
                <a:gd name="connsiteX3" fmla="*/ 9035 w 16671"/>
                <a:gd name="connsiteY3" fmla="*/ 5700 h 11400"/>
                <a:gd name="connsiteX4" fmla="*/ 16671 w 16671"/>
                <a:gd name="connsiteY4" fmla="*/ 0 h 11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11400">
                  <a:moveTo>
                    <a:pt x="16671" y="0"/>
                  </a:moveTo>
                  <a:cubicBezTo>
                    <a:pt x="16671" y="0"/>
                    <a:pt x="16564" y="0"/>
                    <a:pt x="16564" y="0"/>
                  </a:cubicBezTo>
                  <a:cubicBezTo>
                    <a:pt x="14843" y="753"/>
                    <a:pt x="215" y="10541"/>
                    <a:pt x="0" y="11401"/>
                  </a:cubicBezTo>
                  <a:cubicBezTo>
                    <a:pt x="753" y="11186"/>
                    <a:pt x="5270" y="8282"/>
                    <a:pt x="9035" y="5700"/>
                  </a:cubicBezTo>
                  <a:cubicBezTo>
                    <a:pt x="9142" y="5700"/>
                    <a:pt x="16564" y="645"/>
                    <a:pt x="1667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4" name="任意多边形: 形状 1838">
              <a:extLst>
                <a:ext uri="{FF2B5EF4-FFF2-40B4-BE49-F238E27FC236}">
                  <a16:creationId xmlns:a16="http://schemas.microsoft.com/office/drawing/2014/main" xmlns="" id="{1E76AEE7-E5D4-415A-9C44-F76039375812}"/>
                </a:ext>
              </a:extLst>
            </p:cNvPr>
            <p:cNvSpPr/>
            <p:nvPr/>
          </p:nvSpPr>
          <p:spPr>
            <a:xfrm>
              <a:off x="2018092" y="6161975"/>
              <a:ext cx="71354" cy="49085"/>
            </a:xfrm>
            <a:custGeom>
              <a:avLst/>
              <a:gdLst>
                <a:gd name="connsiteX0" fmla="*/ 8604 w 16886"/>
                <a:gd name="connsiteY0" fmla="*/ 5808 h 11616"/>
                <a:gd name="connsiteX1" fmla="*/ 16886 w 16886"/>
                <a:gd name="connsiteY1" fmla="*/ 0 h 11616"/>
                <a:gd name="connsiteX2" fmla="*/ 0 w 16886"/>
                <a:gd name="connsiteY2" fmla="*/ 11616 h 11616"/>
                <a:gd name="connsiteX3" fmla="*/ 8604 w 16886"/>
                <a:gd name="connsiteY3" fmla="*/ 5808 h 11616"/>
              </a:gdLst>
              <a:ahLst/>
              <a:cxnLst>
                <a:cxn ang="0">
                  <a:pos x="connsiteX0" y="connsiteY0"/>
                </a:cxn>
                <a:cxn ang="0">
                  <a:pos x="connsiteX1" y="connsiteY1"/>
                </a:cxn>
                <a:cxn ang="0">
                  <a:pos x="connsiteX2" y="connsiteY2"/>
                </a:cxn>
                <a:cxn ang="0">
                  <a:pos x="connsiteX3" y="connsiteY3"/>
                </a:cxn>
              </a:cxnLst>
              <a:rect l="l" t="t" r="r" b="b"/>
              <a:pathLst>
                <a:path w="16886" h="11616">
                  <a:moveTo>
                    <a:pt x="8604" y="5808"/>
                  </a:moveTo>
                  <a:cubicBezTo>
                    <a:pt x="11401" y="3872"/>
                    <a:pt x="16564" y="323"/>
                    <a:pt x="16886" y="0"/>
                  </a:cubicBezTo>
                  <a:cubicBezTo>
                    <a:pt x="16779" y="108"/>
                    <a:pt x="430" y="11186"/>
                    <a:pt x="0" y="11616"/>
                  </a:cubicBezTo>
                  <a:cubicBezTo>
                    <a:pt x="968" y="10971"/>
                    <a:pt x="4732" y="8389"/>
                    <a:pt x="8604"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5" name="任意多边形: 形状 1842">
              <a:extLst>
                <a:ext uri="{FF2B5EF4-FFF2-40B4-BE49-F238E27FC236}">
                  <a16:creationId xmlns:a16="http://schemas.microsoft.com/office/drawing/2014/main" xmlns="" id="{51D5457C-D99C-4292-9803-26F1D69A32FB}"/>
                </a:ext>
              </a:extLst>
            </p:cNvPr>
            <p:cNvSpPr/>
            <p:nvPr/>
          </p:nvSpPr>
          <p:spPr>
            <a:xfrm>
              <a:off x="1726314" y="6312867"/>
              <a:ext cx="70897" cy="42767"/>
            </a:xfrm>
            <a:custGeom>
              <a:avLst/>
              <a:gdLst>
                <a:gd name="connsiteX0" fmla="*/ 16779 w 16778"/>
                <a:gd name="connsiteY0" fmla="*/ 0 h 10121"/>
                <a:gd name="connsiteX1" fmla="*/ 16456 w 16778"/>
                <a:gd name="connsiteY1" fmla="*/ 0 h 10121"/>
                <a:gd name="connsiteX2" fmla="*/ 0 w 16778"/>
                <a:gd name="connsiteY2" fmla="*/ 10110 h 10121"/>
                <a:gd name="connsiteX3" fmla="*/ 9788 w 16778"/>
                <a:gd name="connsiteY3" fmla="*/ 5163 h 10121"/>
                <a:gd name="connsiteX4" fmla="*/ 16779 w 16778"/>
                <a:gd name="connsiteY4" fmla="*/ 0 h 10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0121">
                  <a:moveTo>
                    <a:pt x="16779" y="0"/>
                  </a:moveTo>
                  <a:cubicBezTo>
                    <a:pt x="16671" y="0"/>
                    <a:pt x="16564" y="0"/>
                    <a:pt x="16456" y="0"/>
                  </a:cubicBezTo>
                  <a:cubicBezTo>
                    <a:pt x="13875" y="753"/>
                    <a:pt x="538" y="8712"/>
                    <a:pt x="0" y="10110"/>
                  </a:cubicBezTo>
                  <a:cubicBezTo>
                    <a:pt x="645" y="10325"/>
                    <a:pt x="6131" y="7314"/>
                    <a:pt x="9788" y="5163"/>
                  </a:cubicBezTo>
                  <a:cubicBezTo>
                    <a:pt x="10863" y="4410"/>
                    <a:pt x="16564" y="860"/>
                    <a:pt x="1677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6" name="任意多边形: 形状 1843">
              <a:extLst>
                <a:ext uri="{FF2B5EF4-FFF2-40B4-BE49-F238E27FC236}">
                  <a16:creationId xmlns:a16="http://schemas.microsoft.com/office/drawing/2014/main" xmlns="" id="{23DA27F5-B764-4592-8096-983FB02CFC35}"/>
                </a:ext>
              </a:extLst>
            </p:cNvPr>
            <p:cNvSpPr/>
            <p:nvPr/>
          </p:nvSpPr>
          <p:spPr>
            <a:xfrm>
              <a:off x="1788578" y="6295597"/>
              <a:ext cx="72262" cy="43629"/>
            </a:xfrm>
            <a:custGeom>
              <a:avLst/>
              <a:gdLst>
                <a:gd name="connsiteX0" fmla="*/ 17101 w 17101"/>
                <a:gd name="connsiteY0" fmla="*/ 0 h 10325"/>
                <a:gd name="connsiteX1" fmla="*/ 16994 w 17101"/>
                <a:gd name="connsiteY1" fmla="*/ 0 h 10325"/>
                <a:gd name="connsiteX2" fmla="*/ 0 w 17101"/>
                <a:gd name="connsiteY2" fmla="*/ 10325 h 10325"/>
                <a:gd name="connsiteX3" fmla="*/ 9465 w 17101"/>
                <a:gd name="connsiteY3" fmla="*/ 5270 h 10325"/>
                <a:gd name="connsiteX4" fmla="*/ 17101 w 17101"/>
                <a:gd name="connsiteY4" fmla="*/ 0 h 10325"/>
                <a:gd name="connsiteX5" fmla="*/ 17101 w 17101"/>
                <a:gd name="connsiteY5" fmla="*/ 0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1" h="10325">
                  <a:moveTo>
                    <a:pt x="17101" y="0"/>
                  </a:moveTo>
                  <a:cubicBezTo>
                    <a:pt x="17101" y="0"/>
                    <a:pt x="16994" y="0"/>
                    <a:pt x="16994" y="0"/>
                  </a:cubicBezTo>
                  <a:cubicBezTo>
                    <a:pt x="15165" y="645"/>
                    <a:pt x="108" y="9572"/>
                    <a:pt x="0" y="10325"/>
                  </a:cubicBezTo>
                  <a:cubicBezTo>
                    <a:pt x="860" y="10110"/>
                    <a:pt x="5593" y="7529"/>
                    <a:pt x="9465" y="5270"/>
                  </a:cubicBezTo>
                  <a:cubicBezTo>
                    <a:pt x="12692" y="3227"/>
                    <a:pt x="16348" y="860"/>
                    <a:pt x="17101" y="0"/>
                  </a:cubicBezTo>
                  <a:cubicBezTo>
                    <a:pt x="17101" y="108"/>
                    <a:pt x="17101" y="0"/>
                    <a:pt x="1710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7" name="任意多边形: 形状 1844">
              <a:extLst>
                <a:ext uri="{FF2B5EF4-FFF2-40B4-BE49-F238E27FC236}">
                  <a16:creationId xmlns:a16="http://schemas.microsoft.com/office/drawing/2014/main" xmlns="" id="{8AAE61F1-BD64-4D8F-B79E-DCCEC83F0DFA}"/>
                </a:ext>
              </a:extLst>
            </p:cNvPr>
            <p:cNvSpPr/>
            <p:nvPr/>
          </p:nvSpPr>
          <p:spPr>
            <a:xfrm>
              <a:off x="1834937" y="6278779"/>
              <a:ext cx="73627" cy="44081"/>
            </a:xfrm>
            <a:custGeom>
              <a:avLst/>
              <a:gdLst>
                <a:gd name="connsiteX0" fmla="*/ 9035 w 17424"/>
                <a:gd name="connsiteY0" fmla="*/ 5270 h 10432"/>
                <a:gd name="connsiteX1" fmla="*/ 17424 w 17424"/>
                <a:gd name="connsiteY1" fmla="*/ 0 h 10432"/>
                <a:gd name="connsiteX2" fmla="*/ 0 w 17424"/>
                <a:gd name="connsiteY2" fmla="*/ 10433 h 10432"/>
                <a:gd name="connsiteX3" fmla="*/ 9035 w 17424"/>
                <a:gd name="connsiteY3" fmla="*/ 5270 h 10432"/>
              </a:gdLst>
              <a:ahLst/>
              <a:cxnLst>
                <a:cxn ang="0">
                  <a:pos x="connsiteX0" y="connsiteY0"/>
                </a:cxn>
                <a:cxn ang="0">
                  <a:pos x="connsiteX1" y="connsiteY1"/>
                </a:cxn>
                <a:cxn ang="0">
                  <a:pos x="connsiteX2" y="connsiteY2"/>
                </a:cxn>
                <a:cxn ang="0">
                  <a:pos x="connsiteX3" y="connsiteY3"/>
                </a:cxn>
              </a:cxnLst>
              <a:rect l="l" t="t" r="r" b="b"/>
              <a:pathLst>
                <a:path w="17424" h="10432">
                  <a:moveTo>
                    <a:pt x="9035" y="5270"/>
                  </a:moveTo>
                  <a:cubicBezTo>
                    <a:pt x="9788" y="4840"/>
                    <a:pt x="16779" y="645"/>
                    <a:pt x="17424" y="0"/>
                  </a:cubicBezTo>
                  <a:cubicBezTo>
                    <a:pt x="17316" y="107"/>
                    <a:pt x="1076" y="9572"/>
                    <a:pt x="0" y="10433"/>
                  </a:cubicBezTo>
                  <a:cubicBezTo>
                    <a:pt x="968" y="9895"/>
                    <a:pt x="5055" y="7529"/>
                    <a:pt x="9035" y="5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8" name="任意多边形: 形状 1852">
              <a:extLst>
                <a:ext uri="{FF2B5EF4-FFF2-40B4-BE49-F238E27FC236}">
                  <a16:creationId xmlns:a16="http://schemas.microsoft.com/office/drawing/2014/main" xmlns="" id="{833B514A-0886-4B45-B9AB-670B06C9EB2B}"/>
                </a:ext>
              </a:extLst>
            </p:cNvPr>
            <p:cNvSpPr/>
            <p:nvPr/>
          </p:nvSpPr>
          <p:spPr>
            <a:xfrm>
              <a:off x="111018" y="6350589"/>
              <a:ext cx="49131" cy="41711"/>
            </a:xfrm>
            <a:custGeom>
              <a:avLst/>
              <a:gdLst>
                <a:gd name="connsiteX0" fmla="*/ 11627 w 11627"/>
                <a:gd name="connsiteY0" fmla="*/ 5378 h 9871"/>
                <a:gd name="connsiteX1" fmla="*/ 5174 w 11627"/>
                <a:gd name="connsiteY1" fmla="*/ 0 h 9871"/>
                <a:gd name="connsiteX2" fmla="*/ 1517 w 11627"/>
                <a:gd name="connsiteY2" fmla="*/ 7744 h 9871"/>
                <a:gd name="connsiteX3" fmla="*/ 11627 w 11627"/>
                <a:gd name="connsiteY3" fmla="*/ 5378 h 9871"/>
              </a:gdLst>
              <a:ahLst/>
              <a:cxnLst>
                <a:cxn ang="0">
                  <a:pos x="connsiteX0" y="connsiteY0"/>
                </a:cxn>
                <a:cxn ang="0">
                  <a:pos x="connsiteX1" y="connsiteY1"/>
                </a:cxn>
                <a:cxn ang="0">
                  <a:pos x="connsiteX2" y="connsiteY2"/>
                </a:cxn>
                <a:cxn ang="0">
                  <a:pos x="connsiteX3" y="connsiteY3"/>
                </a:cxn>
              </a:cxnLst>
              <a:rect l="l" t="t" r="r" b="b"/>
              <a:pathLst>
                <a:path w="11627" h="9871">
                  <a:moveTo>
                    <a:pt x="11627" y="5378"/>
                  </a:moveTo>
                  <a:cubicBezTo>
                    <a:pt x="11627" y="3227"/>
                    <a:pt x="9584" y="107"/>
                    <a:pt x="5174" y="0"/>
                  </a:cubicBezTo>
                  <a:cubicBezTo>
                    <a:pt x="-96" y="323"/>
                    <a:pt x="-1387" y="4732"/>
                    <a:pt x="1517" y="7744"/>
                  </a:cubicBezTo>
                  <a:cubicBezTo>
                    <a:pt x="5066" y="11508"/>
                    <a:pt x="11627" y="10003"/>
                    <a:pt x="11627" y="53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9" name="任意多边形: 形状 1853">
              <a:extLst>
                <a:ext uri="{FF2B5EF4-FFF2-40B4-BE49-F238E27FC236}">
                  <a16:creationId xmlns:a16="http://schemas.microsoft.com/office/drawing/2014/main" xmlns="" id="{306E4CE4-A128-44F6-B023-68CAB418DF9E}"/>
                </a:ext>
              </a:extLst>
            </p:cNvPr>
            <p:cNvSpPr/>
            <p:nvPr/>
          </p:nvSpPr>
          <p:spPr>
            <a:xfrm>
              <a:off x="298377" y="6347407"/>
              <a:ext cx="48861" cy="41538"/>
            </a:xfrm>
            <a:custGeom>
              <a:avLst/>
              <a:gdLst>
                <a:gd name="connsiteX0" fmla="*/ 11493 w 11563"/>
                <a:gd name="connsiteY0" fmla="*/ 5378 h 9830"/>
                <a:gd name="connsiteX1" fmla="*/ 6008 w 11563"/>
                <a:gd name="connsiteY1" fmla="*/ 0 h 9830"/>
                <a:gd name="connsiteX2" fmla="*/ 630 w 11563"/>
                <a:gd name="connsiteY2" fmla="*/ 7421 h 9830"/>
                <a:gd name="connsiteX3" fmla="*/ 11493 w 11563"/>
                <a:gd name="connsiteY3" fmla="*/ 5378 h 9830"/>
              </a:gdLst>
              <a:ahLst/>
              <a:cxnLst>
                <a:cxn ang="0">
                  <a:pos x="connsiteX0" y="connsiteY0"/>
                </a:cxn>
                <a:cxn ang="0">
                  <a:pos x="connsiteX1" y="connsiteY1"/>
                </a:cxn>
                <a:cxn ang="0">
                  <a:pos x="connsiteX2" y="connsiteY2"/>
                </a:cxn>
                <a:cxn ang="0">
                  <a:pos x="connsiteX3" y="connsiteY3"/>
                </a:cxn>
              </a:cxnLst>
              <a:rect l="l" t="t" r="r" b="b"/>
              <a:pathLst>
                <a:path w="11563" h="9830">
                  <a:moveTo>
                    <a:pt x="11493" y="5378"/>
                  </a:moveTo>
                  <a:cubicBezTo>
                    <a:pt x="11923" y="3227"/>
                    <a:pt x="10418" y="108"/>
                    <a:pt x="6008" y="0"/>
                  </a:cubicBezTo>
                  <a:cubicBezTo>
                    <a:pt x="1060" y="323"/>
                    <a:pt x="-1198" y="4410"/>
                    <a:pt x="630" y="7421"/>
                  </a:cubicBezTo>
                  <a:cubicBezTo>
                    <a:pt x="3212" y="11509"/>
                    <a:pt x="10633" y="10110"/>
                    <a:pt x="11493" y="53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0" name="任意多边形: 形状 1854">
              <a:extLst>
                <a:ext uri="{FF2B5EF4-FFF2-40B4-BE49-F238E27FC236}">
                  <a16:creationId xmlns:a16="http://schemas.microsoft.com/office/drawing/2014/main" xmlns="" id="{E7F5ACD5-A078-4D6E-84B7-D48E7773DB57}"/>
                </a:ext>
              </a:extLst>
            </p:cNvPr>
            <p:cNvSpPr/>
            <p:nvPr/>
          </p:nvSpPr>
          <p:spPr>
            <a:xfrm>
              <a:off x="485728" y="6341952"/>
              <a:ext cx="49752" cy="41804"/>
            </a:xfrm>
            <a:custGeom>
              <a:avLst/>
              <a:gdLst>
                <a:gd name="connsiteX0" fmla="*/ 6952 w 11774"/>
                <a:gd name="connsiteY0" fmla="*/ 0 h 9893"/>
                <a:gd name="connsiteX1" fmla="*/ 283 w 11774"/>
                <a:gd name="connsiteY1" fmla="*/ 7529 h 9893"/>
                <a:gd name="connsiteX2" fmla="*/ 11469 w 11774"/>
                <a:gd name="connsiteY2" fmla="*/ 5270 h 9893"/>
                <a:gd name="connsiteX3" fmla="*/ 6952 w 11774"/>
                <a:gd name="connsiteY3" fmla="*/ 0 h 9893"/>
              </a:gdLst>
              <a:ahLst/>
              <a:cxnLst>
                <a:cxn ang="0">
                  <a:pos x="connsiteX0" y="connsiteY0"/>
                </a:cxn>
                <a:cxn ang="0">
                  <a:pos x="connsiteX1" y="connsiteY1"/>
                </a:cxn>
                <a:cxn ang="0">
                  <a:pos x="connsiteX2" y="connsiteY2"/>
                </a:cxn>
                <a:cxn ang="0">
                  <a:pos x="connsiteX3" y="connsiteY3"/>
                </a:cxn>
              </a:cxnLst>
              <a:rect l="l" t="t" r="r" b="b"/>
              <a:pathLst>
                <a:path w="11774" h="9893">
                  <a:moveTo>
                    <a:pt x="6952" y="0"/>
                  </a:moveTo>
                  <a:cubicBezTo>
                    <a:pt x="1681" y="430"/>
                    <a:pt x="-900" y="4840"/>
                    <a:pt x="283" y="7529"/>
                  </a:cubicBezTo>
                  <a:cubicBezTo>
                    <a:pt x="2112" y="11616"/>
                    <a:pt x="9748" y="10110"/>
                    <a:pt x="11469" y="5270"/>
                  </a:cubicBezTo>
                  <a:cubicBezTo>
                    <a:pt x="12437" y="2796"/>
                    <a:pt x="11146" y="0"/>
                    <a:pt x="69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1" name="任意多边形: 形状 1855">
              <a:extLst>
                <a:ext uri="{FF2B5EF4-FFF2-40B4-BE49-F238E27FC236}">
                  <a16:creationId xmlns:a16="http://schemas.microsoft.com/office/drawing/2014/main" xmlns="" id="{AFDF23F7-3E6F-46BD-BC22-9371F768B9F7}"/>
                </a:ext>
              </a:extLst>
            </p:cNvPr>
            <p:cNvSpPr/>
            <p:nvPr/>
          </p:nvSpPr>
          <p:spPr>
            <a:xfrm>
              <a:off x="671557" y="6334684"/>
              <a:ext cx="51007" cy="42231"/>
            </a:xfrm>
            <a:custGeom>
              <a:avLst/>
              <a:gdLst>
                <a:gd name="connsiteX0" fmla="*/ 82 w 12071"/>
                <a:gd name="connsiteY0" fmla="*/ 7637 h 9994"/>
                <a:gd name="connsiteX1" fmla="*/ 11483 w 12071"/>
                <a:gd name="connsiteY1" fmla="*/ 5270 h 9994"/>
                <a:gd name="connsiteX2" fmla="*/ 7933 w 12071"/>
                <a:gd name="connsiteY2" fmla="*/ 0 h 9994"/>
                <a:gd name="connsiteX3" fmla="*/ 82 w 12071"/>
                <a:gd name="connsiteY3" fmla="*/ 7637 h 9994"/>
              </a:gdLst>
              <a:ahLst/>
              <a:cxnLst>
                <a:cxn ang="0">
                  <a:pos x="connsiteX0" y="connsiteY0"/>
                </a:cxn>
                <a:cxn ang="0">
                  <a:pos x="connsiteX1" y="connsiteY1"/>
                </a:cxn>
                <a:cxn ang="0">
                  <a:pos x="connsiteX2" y="connsiteY2"/>
                </a:cxn>
                <a:cxn ang="0">
                  <a:pos x="connsiteX3" y="connsiteY3"/>
                </a:cxn>
              </a:cxnLst>
              <a:rect l="l" t="t" r="r" b="b"/>
              <a:pathLst>
                <a:path w="12071" h="9994">
                  <a:moveTo>
                    <a:pt x="82" y="7637"/>
                  </a:moveTo>
                  <a:cubicBezTo>
                    <a:pt x="1157" y="11724"/>
                    <a:pt x="8901" y="10218"/>
                    <a:pt x="11483" y="5270"/>
                  </a:cubicBezTo>
                  <a:cubicBezTo>
                    <a:pt x="12666" y="3119"/>
                    <a:pt x="12343" y="0"/>
                    <a:pt x="7933" y="0"/>
                  </a:cubicBezTo>
                  <a:cubicBezTo>
                    <a:pt x="2663" y="430"/>
                    <a:pt x="-564" y="4948"/>
                    <a:pt x="82" y="76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2" name="任意多边形: 形状 1856">
              <a:extLst>
                <a:ext uri="{FF2B5EF4-FFF2-40B4-BE49-F238E27FC236}">
                  <a16:creationId xmlns:a16="http://schemas.microsoft.com/office/drawing/2014/main" xmlns="" id="{DFD96398-245B-4CF7-BE0E-E6718E93AD90}"/>
                </a:ext>
              </a:extLst>
            </p:cNvPr>
            <p:cNvSpPr/>
            <p:nvPr/>
          </p:nvSpPr>
          <p:spPr>
            <a:xfrm>
              <a:off x="854323" y="6325138"/>
              <a:ext cx="53217" cy="42611"/>
            </a:xfrm>
            <a:custGeom>
              <a:avLst/>
              <a:gdLst>
                <a:gd name="connsiteX0" fmla="*/ 11576 w 12594"/>
                <a:gd name="connsiteY0" fmla="*/ 5270 h 10084"/>
                <a:gd name="connsiteX1" fmla="*/ 11576 w 12594"/>
                <a:gd name="connsiteY1" fmla="*/ 5270 h 10084"/>
                <a:gd name="connsiteX2" fmla="*/ 9102 w 12594"/>
                <a:gd name="connsiteY2" fmla="*/ 0 h 10084"/>
                <a:gd name="connsiteX3" fmla="*/ 67 w 12594"/>
                <a:gd name="connsiteY3" fmla="*/ 8174 h 10084"/>
                <a:gd name="connsiteX4" fmla="*/ 11576 w 12594"/>
                <a:gd name="connsiteY4" fmla="*/ 5270 h 10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94" h="10084">
                  <a:moveTo>
                    <a:pt x="11576" y="5270"/>
                  </a:moveTo>
                  <a:lnTo>
                    <a:pt x="11576" y="5270"/>
                  </a:lnTo>
                  <a:cubicBezTo>
                    <a:pt x="13081" y="3012"/>
                    <a:pt x="13404" y="0"/>
                    <a:pt x="9102" y="0"/>
                  </a:cubicBezTo>
                  <a:cubicBezTo>
                    <a:pt x="3509" y="538"/>
                    <a:pt x="-578" y="5485"/>
                    <a:pt x="67" y="8174"/>
                  </a:cubicBezTo>
                  <a:cubicBezTo>
                    <a:pt x="820" y="11831"/>
                    <a:pt x="8349" y="9895"/>
                    <a:pt x="11576" y="5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3" name="任意多边形: 形状 1866">
              <a:extLst>
                <a:ext uri="{FF2B5EF4-FFF2-40B4-BE49-F238E27FC236}">
                  <a16:creationId xmlns:a16="http://schemas.microsoft.com/office/drawing/2014/main" xmlns="" id="{3E2D1D1F-ED9B-4CE5-97C8-3F2F2D05BF92}"/>
                </a:ext>
              </a:extLst>
            </p:cNvPr>
            <p:cNvSpPr/>
            <p:nvPr/>
          </p:nvSpPr>
          <p:spPr>
            <a:xfrm>
              <a:off x="202296" y="6440125"/>
              <a:ext cx="44677" cy="36636"/>
            </a:xfrm>
            <a:custGeom>
              <a:avLst/>
              <a:gdLst>
                <a:gd name="connsiteX0" fmla="*/ 10569 w 10573"/>
                <a:gd name="connsiteY0" fmla="*/ 4732 h 8670"/>
                <a:gd name="connsiteX1" fmla="*/ 4976 w 10573"/>
                <a:gd name="connsiteY1" fmla="*/ 0 h 8670"/>
                <a:gd name="connsiteX2" fmla="*/ 1104 w 10573"/>
                <a:gd name="connsiteY2" fmla="*/ 6884 h 8670"/>
                <a:gd name="connsiteX3" fmla="*/ 10569 w 10573"/>
                <a:gd name="connsiteY3" fmla="*/ 4732 h 8670"/>
              </a:gdLst>
              <a:ahLst/>
              <a:cxnLst>
                <a:cxn ang="0">
                  <a:pos x="connsiteX0" y="connsiteY0"/>
                </a:cxn>
                <a:cxn ang="0">
                  <a:pos x="connsiteX1" y="connsiteY1"/>
                </a:cxn>
                <a:cxn ang="0">
                  <a:pos x="connsiteX2" y="connsiteY2"/>
                </a:cxn>
                <a:cxn ang="0">
                  <a:pos x="connsiteX3" y="connsiteY3"/>
                </a:cxn>
              </a:cxnLst>
              <a:rect l="l" t="t" r="r" b="b"/>
              <a:pathLst>
                <a:path w="10573" h="8670">
                  <a:moveTo>
                    <a:pt x="10569" y="4732"/>
                  </a:moveTo>
                  <a:cubicBezTo>
                    <a:pt x="10676" y="2796"/>
                    <a:pt x="9063" y="107"/>
                    <a:pt x="4976" y="0"/>
                  </a:cubicBezTo>
                  <a:cubicBezTo>
                    <a:pt x="243" y="323"/>
                    <a:pt x="-1263" y="4302"/>
                    <a:pt x="1104" y="6884"/>
                  </a:cubicBezTo>
                  <a:cubicBezTo>
                    <a:pt x="4223" y="10110"/>
                    <a:pt x="10246" y="8712"/>
                    <a:pt x="10569"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4" name="任意多边形: 形状 1867">
              <a:extLst>
                <a:ext uri="{FF2B5EF4-FFF2-40B4-BE49-F238E27FC236}">
                  <a16:creationId xmlns:a16="http://schemas.microsoft.com/office/drawing/2014/main" xmlns="" id="{9EFD21E2-1768-4D18-ADF8-429F06214122}"/>
                </a:ext>
              </a:extLst>
            </p:cNvPr>
            <p:cNvSpPr/>
            <p:nvPr/>
          </p:nvSpPr>
          <p:spPr>
            <a:xfrm>
              <a:off x="373018" y="6436035"/>
              <a:ext cx="44555" cy="36881"/>
            </a:xfrm>
            <a:custGeom>
              <a:avLst/>
              <a:gdLst>
                <a:gd name="connsiteX0" fmla="*/ 10393 w 10544"/>
                <a:gd name="connsiteY0" fmla="*/ 4732 h 8728"/>
                <a:gd name="connsiteX1" fmla="*/ 5875 w 10544"/>
                <a:gd name="connsiteY1" fmla="*/ 0 h 8728"/>
                <a:gd name="connsiteX2" fmla="*/ 390 w 10544"/>
                <a:gd name="connsiteY2" fmla="*/ 6668 h 8728"/>
                <a:gd name="connsiteX3" fmla="*/ 10393 w 10544"/>
                <a:gd name="connsiteY3" fmla="*/ 4732 h 8728"/>
              </a:gdLst>
              <a:ahLst/>
              <a:cxnLst>
                <a:cxn ang="0">
                  <a:pos x="connsiteX0" y="connsiteY0"/>
                </a:cxn>
                <a:cxn ang="0">
                  <a:pos x="connsiteX1" y="connsiteY1"/>
                </a:cxn>
                <a:cxn ang="0">
                  <a:pos x="connsiteX2" y="connsiteY2"/>
                </a:cxn>
                <a:cxn ang="0">
                  <a:pos x="connsiteX3" y="connsiteY3"/>
                </a:cxn>
              </a:cxnLst>
              <a:rect l="l" t="t" r="r" b="b"/>
              <a:pathLst>
                <a:path w="10544" h="8728">
                  <a:moveTo>
                    <a:pt x="10393" y="4732"/>
                  </a:moveTo>
                  <a:cubicBezTo>
                    <a:pt x="11038" y="2474"/>
                    <a:pt x="9640" y="107"/>
                    <a:pt x="5875" y="0"/>
                  </a:cubicBezTo>
                  <a:cubicBezTo>
                    <a:pt x="1035" y="323"/>
                    <a:pt x="-901" y="4302"/>
                    <a:pt x="390" y="6668"/>
                  </a:cubicBezTo>
                  <a:cubicBezTo>
                    <a:pt x="2326" y="10218"/>
                    <a:pt x="9102" y="8927"/>
                    <a:pt x="10393"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5" name="任意多边形: 形状 1868">
              <a:extLst>
                <a:ext uri="{FF2B5EF4-FFF2-40B4-BE49-F238E27FC236}">
                  <a16:creationId xmlns:a16="http://schemas.microsoft.com/office/drawing/2014/main" xmlns="" id="{072629F3-849A-44FE-A8FF-2A72A5D3BB48}"/>
                </a:ext>
              </a:extLst>
            </p:cNvPr>
            <p:cNvSpPr/>
            <p:nvPr/>
          </p:nvSpPr>
          <p:spPr>
            <a:xfrm>
              <a:off x="542313" y="6430123"/>
              <a:ext cx="45991" cy="37502"/>
            </a:xfrm>
            <a:custGeom>
              <a:avLst/>
              <a:gdLst>
                <a:gd name="connsiteX0" fmla="*/ 10447 w 10884"/>
                <a:gd name="connsiteY0" fmla="*/ 4732 h 8875"/>
                <a:gd name="connsiteX1" fmla="*/ 7005 w 10884"/>
                <a:gd name="connsiteY1" fmla="*/ 0 h 8875"/>
                <a:gd name="connsiteX2" fmla="*/ 122 w 10884"/>
                <a:gd name="connsiteY2" fmla="*/ 6776 h 8875"/>
                <a:gd name="connsiteX3" fmla="*/ 10447 w 10884"/>
                <a:gd name="connsiteY3" fmla="*/ 4732 h 8875"/>
              </a:gdLst>
              <a:ahLst/>
              <a:cxnLst>
                <a:cxn ang="0">
                  <a:pos x="connsiteX0" y="connsiteY0"/>
                </a:cxn>
                <a:cxn ang="0">
                  <a:pos x="connsiteX1" y="connsiteY1"/>
                </a:cxn>
                <a:cxn ang="0">
                  <a:pos x="connsiteX2" y="connsiteY2"/>
                </a:cxn>
                <a:cxn ang="0">
                  <a:pos x="connsiteX3" y="connsiteY3"/>
                </a:cxn>
              </a:cxnLst>
              <a:rect l="l" t="t" r="r" b="b"/>
              <a:pathLst>
                <a:path w="10884" h="8875">
                  <a:moveTo>
                    <a:pt x="10447" y="4732"/>
                  </a:moveTo>
                  <a:cubicBezTo>
                    <a:pt x="11415" y="2796"/>
                    <a:pt x="10985" y="0"/>
                    <a:pt x="7005" y="0"/>
                  </a:cubicBezTo>
                  <a:cubicBezTo>
                    <a:pt x="2165" y="430"/>
                    <a:pt x="-631" y="4302"/>
                    <a:pt x="122" y="6776"/>
                  </a:cubicBezTo>
                  <a:cubicBezTo>
                    <a:pt x="1197" y="10433"/>
                    <a:pt x="8296" y="9035"/>
                    <a:pt x="10447"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6" name="任意多边形: 形状 1869">
              <a:extLst>
                <a:ext uri="{FF2B5EF4-FFF2-40B4-BE49-F238E27FC236}">
                  <a16:creationId xmlns:a16="http://schemas.microsoft.com/office/drawing/2014/main" xmlns="" id="{9B772BCB-235F-4B2C-B053-88DC7775366E}"/>
                </a:ext>
              </a:extLst>
            </p:cNvPr>
            <p:cNvSpPr/>
            <p:nvPr/>
          </p:nvSpPr>
          <p:spPr>
            <a:xfrm>
              <a:off x="709689" y="6422851"/>
              <a:ext cx="48223" cy="37692"/>
            </a:xfrm>
            <a:custGeom>
              <a:avLst/>
              <a:gdLst>
                <a:gd name="connsiteX0" fmla="*/ 10525 w 11412"/>
                <a:gd name="connsiteY0" fmla="*/ 4732 h 8920"/>
                <a:gd name="connsiteX1" fmla="*/ 10525 w 11412"/>
                <a:gd name="connsiteY1" fmla="*/ 4732 h 8920"/>
                <a:gd name="connsiteX2" fmla="*/ 8159 w 11412"/>
                <a:gd name="connsiteY2" fmla="*/ 0 h 8920"/>
                <a:gd name="connsiteX3" fmla="*/ 92 w 11412"/>
                <a:gd name="connsiteY3" fmla="*/ 7206 h 8920"/>
                <a:gd name="connsiteX4" fmla="*/ 10525 w 11412"/>
                <a:gd name="connsiteY4" fmla="*/ 4732 h 8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2" h="8920">
                  <a:moveTo>
                    <a:pt x="10525" y="4732"/>
                  </a:moveTo>
                  <a:lnTo>
                    <a:pt x="10525" y="4732"/>
                  </a:lnTo>
                  <a:cubicBezTo>
                    <a:pt x="11923" y="2796"/>
                    <a:pt x="12031" y="0"/>
                    <a:pt x="8159" y="0"/>
                  </a:cubicBezTo>
                  <a:cubicBezTo>
                    <a:pt x="3319" y="430"/>
                    <a:pt x="-661" y="4517"/>
                    <a:pt x="92" y="7206"/>
                  </a:cubicBezTo>
                  <a:cubicBezTo>
                    <a:pt x="845" y="10433"/>
                    <a:pt x="7621" y="8820"/>
                    <a:pt x="10525"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7" name="任意多边形: 形状 1870">
              <a:extLst>
                <a:ext uri="{FF2B5EF4-FFF2-40B4-BE49-F238E27FC236}">
                  <a16:creationId xmlns:a16="http://schemas.microsoft.com/office/drawing/2014/main" xmlns="" id="{7713EA3F-F7F6-4AF3-9AB0-6DD9E68B7B1B}"/>
                </a:ext>
              </a:extLst>
            </p:cNvPr>
            <p:cNvSpPr/>
            <p:nvPr/>
          </p:nvSpPr>
          <p:spPr>
            <a:xfrm>
              <a:off x="873685" y="6413309"/>
              <a:ext cx="51392" cy="38009"/>
            </a:xfrm>
            <a:custGeom>
              <a:avLst/>
              <a:gdLst>
                <a:gd name="connsiteX0" fmla="*/ 9359 w 12162"/>
                <a:gd name="connsiteY0" fmla="*/ 0 h 8995"/>
                <a:gd name="connsiteX1" fmla="*/ 2 w 12162"/>
                <a:gd name="connsiteY1" fmla="*/ 7314 h 8995"/>
                <a:gd name="connsiteX2" fmla="*/ 10758 w 12162"/>
                <a:gd name="connsiteY2" fmla="*/ 4732 h 8995"/>
                <a:gd name="connsiteX3" fmla="*/ 9359 w 12162"/>
                <a:gd name="connsiteY3" fmla="*/ 0 h 8995"/>
              </a:gdLst>
              <a:ahLst/>
              <a:cxnLst>
                <a:cxn ang="0">
                  <a:pos x="connsiteX0" y="connsiteY0"/>
                </a:cxn>
                <a:cxn ang="0">
                  <a:pos x="connsiteX1" y="connsiteY1"/>
                </a:cxn>
                <a:cxn ang="0">
                  <a:pos x="connsiteX2" y="connsiteY2"/>
                </a:cxn>
                <a:cxn ang="0">
                  <a:pos x="connsiteX3" y="connsiteY3"/>
                </a:cxn>
              </a:cxnLst>
              <a:rect l="l" t="t" r="r" b="b"/>
              <a:pathLst>
                <a:path w="12162" h="8995">
                  <a:moveTo>
                    <a:pt x="9359" y="0"/>
                  </a:moveTo>
                  <a:cubicBezTo>
                    <a:pt x="4304" y="538"/>
                    <a:pt x="-106" y="4947"/>
                    <a:pt x="2" y="7314"/>
                  </a:cubicBezTo>
                  <a:cubicBezTo>
                    <a:pt x="109" y="10540"/>
                    <a:pt x="7101" y="8819"/>
                    <a:pt x="10758" y="4732"/>
                  </a:cubicBezTo>
                  <a:cubicBezTo>
                    <a:pt x="12478" y="2796"/>
                    <a:pt x="13231" y="0"/>
                    <a:pt x="935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8" name="任意多边形: 形状 1871">
              <a:extLst>
                <a:ext uri="{FF2B5EF4-FFF2-40B4-BE49-F238E27FC236}">
                  <a16:creationId xmlns:a16="http://schemas.microsoft.com/office/drawing/2014/main" xmlns="" id="{9D133C75-8DC7-4093-AF67-F605AFED09FF}"/>
                </a:ext>
              </a:extLst>
            </p:cNvPr>
            <p:cNvSpPr/>
            <p:nvPr/>
          </p:nvSpPr>
          <p:spPr>
            <a:xfrm>
              <a:off x="1033214" y="6402843"/>
              <a:ext cx="54734" cy="37870"/>
            </a:xfrm>
            <a:custGeom>
              <a:avLst/>
              <a:gdLst>
                <a:gd name="connsiteX0" fmla="*/ 1 w 12953"/>
                <a:gd name="connsiteY0" fmla="*/ 7640 h 8962"/>
                <a:gd name="connsiteX1" fmla="*/ 10864 w 12953"/>
                <a:gd name="connsiteY1" fmla="*/ 4628 h 8962"/>
                <a:gd name="connsiteX2" fmla="*/ 11295 w 12953"/>
                <a:gd name="connsiteY2" fmla="*/ 4198 h 8962"/>
                <a:gd name="connsiteX3" fmla="*/ 10649 w 12953"/>
                <a:gd name="connsiteY3" fmla="*/ 3 h 8962"/>
                <a:gd name="connsiteX4" fmla="*/ 1 w 12953"/>
                <a:gd name="connsiteY4" fmla="*/ 7640 h 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3" h="8962">
                  <a:moveTo>
                    <a:pt x="1" y="7640"/>
                  </a:moveTo>
                  <a:cubicBezTo>
                    <a:pt x="-106" y="10436"/>
                    <a:pt x="6670" y="8500"/>
                    <a:pt x="10864" y="4628"/>
                  </a:cubicBezTo>
                  <a:cubicBezTo>
                    <a:pt x="10972" y="4521"/>
                    <a:pt x="11187" y="4306"/>
                    <a:pt x="11295" y="4198"/>
                  </a:cubicBezTo>
                  <a:cubicBezTo>
                    <a:pt x="13015" y="2477"/>
                    <a:pt x="14199" y="-104"/>
                    <a:pt x="10649" y="3"/>
                  </a:cubicBezTo>
                  <a:cubicBezTo>
                    <a:pt x="5487" y="541"/>
                    <a:pt x="109" y="5274"/>
                    <a:pt x="1" y="76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9" name="任意多边形: 形状 1872">
              <a:extLst>
                <a:ext uri="{FF2B5EF4-FFF2-40B4-BE49-F238E27FC236}">
                  <a16:creationId xmlns:a16="http://schemas.microsoft.com/office/drawing/2014/main" xmlns="" id="{D96B722E-2888-4618-A72B-EA69DDCE6CE9}"/>
                </a:ext>
              </a:extLst>
            </p:cNvPr>
            <p:cNvSpPr/>
            <p:nvPr/>
          </p:nvSpPr>
          <p:spPr>
            <a:xfrm>
              <a:off x="1184968" y="6389663"/>
              <a:ext cx="57565" cy="39112"/>
            </a:xfrm>
            <a:custGeom>
              <a:avLst/>
              <a:gdLst>
                <a:gd name="connsiteX0" fmla="*/ 10767 w 13623"/>
                <a:gd name="connsiteY0" fmla="*/ 4735 h 9256"/>
                <a:gd name="connsiteX1" fmla="*/ 12273 w 13623"/>
                <a:gd name="connsiteY1" fmla="*/ 3337 h 9256"/>
                <a:gd name="connsiteX2" fmla="*/ 11843 w 13623"/>
                <a:gd name="connsiteY2" fmla="*/ 3 h 9256"/>
                <a:gd name="connsiteX3" fmla="*/ 12 w 13623"/>
                <a:gd name="connsiteY3" fmla="*/ 8177 h 9256"/>
                <a:gd name="connsiteX4" fmla="*/ 10767 w 13623"/>
                <a:gd name="connsiteY4" fmla="*/ 4735 h 9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3" h="9256">
                  <a:moveTo>
                    <a:pt x="10767" y="4735"/>
                  </a:moveTo>
                  <a:cubicBezTo>
                    <a:pt x="11305" y="4305"/>
                    <a:pt x="11950" y="3767"/>
                    <a:pt x="12273" y="3337"/>
                  </a:cubicBezTo>
                  <a:cubicBezTo>
                    <a:pt x="12596" y="3014"/>
                    <a:pt x="15392" y="-105"/>
                    <a:pt x="11843" y="3"/>
                  </a:cubicBezTo>
                  <a:cubicBezTo>
                    <a:pt x="6895" y="648"/>
                    <a:pt x="227" y="6026"/>
                    <a:pt x="12" y="8177"/>
                  </a:cubicBezTo>
                  <a:cubicBezTo>
                    <a:pt x="-311" y="10651"/>
                    <a:pt x="6142" y="8607"/>
                    <a:pt x="10767" y="47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0" name="任意多边形: 形状 1873">
              <a:extLst>
                <a:ext uri="{FF2B5EF4-FFF2-40B4-BE49-F238E27FC236}">
                  <a16:creationId xmlns:a16="http://schemas.microsoft.com/office/drawing/2014/main" xmlns="" id="{D5B92839-F4CD-415F-8085-AF0E212B05D8}"/>
                </a:ext>
              </a:extLst>
            </p:cNvPr>
            <p:cNvSpPr/>
            <p:nvPr/>
          </p:nvSpPr>
          <p:spPr>
            <a:xfrm>
              <a:off x="1323090" y="6376023"/>
              <a:ext cx="60189" cy="39708"/>
            </a:xfrm>
            <a:custGeom>
              <a:avLst/>
              <a:gdLst>
                <a:gd name="connsiteX0" fmla="*/ 13144 w 14244"/>
                <a:gd name="connsiteY0" fmla="*/ 2478 h 9397"/>
                <a:gd name="connsiteX1" fmla="*/ 12928 w 14244"/>
                <a:gd name="connsiteY1" fmla="*/ 5 h 9397"/>
                <a:gd name="connsiteX2" fmla="*/ 22 w 14244"/>
                <a:gd name="connsiteY2" fmla="*/ 8609 h 9397"/>
                <a:gd name="connsiteX3" fmla="*/ 10562 w 14244"/>
                <a:gd name="connsiteY3" fmla="*/ 4737 h 9397"/>
                <a:gd name="connsiteX4" fmla="*/ 13144 w 14244"/>
                <a:gd name="connsiteY4" fmla="*/ 2478 h 9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4" h="9397">
                  <a:moveTo>
                    <a:pt x="13144" y="2478"/>
                  </a:moveTo>
                  <a:cubicBezTo>
                    <a:pt x="13896" y="1725"/>
                    <a:pt x="15295" y="-103"/>
                    <a:pt x="12928" y="5"/>
                  </a:cubicBezTo>
                  <a:cubicBezTo>
                    <a:pt x="8196" y="758"/>
                    <a:pt x="452" y="6565"/>
                    <a:pt x="22" y="8609"/>
                  </a:cubicBezTo>
                  <a:cubicBezTo>
                    <a:pt x="-408" y="10653"/>
                    <a:pt x="5615" y="8501"/>
                    <a:pt x="10562" y="4737"/>
                  </a:cubicBezTo>
                  <a:cubicBezTo>
                    <a:pt x="11638" y="3984"/>
                    <a:pt x="12498" y="3124"/>
                    <a:pt x="13144" y="24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1" name="任意多边形: 形状 1874">
              <a:extLst>
                <a:ext uri="{FF2B5EF4-FFF2-40B4-BE49-F238E27FC236}">
                  <a16:creationId xmlns:a16="http://schemas.microsoft.com/office/drawing/2014/main" xmlns="" id="{E71F1A1A-FE8B-4C37-AD1A-1C1CAF7B90F3}"/>
                </a:ext>
              </a:extLst>
            </p:cNvPr>
            <p:cNvSpPr/>
            <p:nvPr/>
          </p:nvSpPr>
          <p:spPr>
            <a:xfrm>
              <a:off x="1446203" y="6361440"/>
              <a:ext cx="63439" cy="40659"/>
            </a:xfrm>
            <a:custGeom>
              <a:avLst/>
              <a:gdLst>
                <a:gd name="connsiteX0" fmla="*/ 14232 w 15013"/>
                <a:gd name="connsiteY0" fmla="*/ 1734 h 9622"/>
                <a:gd name="connsiteX1" fmla="*/ 14017 w 15013"/>
                <a:gd name="connsiteY1" fmla="*/ 13 h 9622"/>
                <a:gd name="connsiteX2" fmla="*/ 35 w 15013"/>
                <a:gd name="connsiteY2" fmla="*/ 9048 h 9622"/>
                <a:gd name="connsiteX3" fmla="*/ 10360 w 15013"/>
                <a:gd name="connsiteY3" fmla="*/ 4853 h 9622"/>
                <a:gd name="connsiteX4" fmla="*/ 14232 w 15013"/>
                <a:gd name="connsiteY4" fmla="*/ 1734 h 9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9622">
                  <a:moveTo>
                    <a:pt x="14232" y="1734"/>
                  </a:moveTo>
                  <a:cubicBezTo>
                    <a:pt x="15308" y="444"/>
                    <a:pt x="15308" y="-94"/>
                    <a:pt x="14017" y="13"/>
                  </a:cubicBezTo>
                  <a:cubicBezTo>
                    <a:pt x="9500" y="766"/>
                    <a:pt x="572" y="7112"/>
                    <a:pt x="35" y="9048"/>
                  </a:cubicBezTo>
                  <a:cubicBezTo>
                    <a:pt x="-503" y="10769"/>
                    <a:pt x="5305" y="8403"/>
                    <a:pt x="10360" y="4853"/>
                  </a:cubicBezTo>
                  <a:cubicBezTo>
                    <a:pt x="12726" y="3240"/>
                    <a:pt x="13802" y="2057"/>
                    <a:pt x="14232" y="17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2" name="任意多边形: 形状 1875">
              <a:extLst>
                <a:ext uri="{FF2B5EF4-FFF2-40B4-BE49-F238E27FC236}">
                  <a16:creationId xmlns:a16="http://schemas.microsoft.com/office/drawing/2014/main" xmlns="" id="{27E617BD-BA76-4C1B-8160-DFA09B5B473B}"/>
                </a:ext>
              </a:extLst>
            </p:cNvPr>
            <p:cNvSpPr/>
            <p:nvPr/>
          </p:nvSpPr>
          <p:spPr>
            <a:xfrm>
              <a:off x="1554869" y="6345404"/>
              <a:ext cx="66376" cy="41238"/>
            </a:xfrm>
            <a:custGeom>
              <a:avLst/>
              <a:gdLst>
                <a:gd name="connsiteX0" fmla="*/ 10242 w 15708"/>
                <a:gd name="connsiteY0" fmla="*/ 4991 h 9759"/>
                <a:gd name="connsiteX1" fmla="*/ 15189 w 15708"/>
                <a:gd name="connsiteY1" fmla="*/ 1120 h 9759"/>
                <a:gd name="connsiteX2" fmla="*/ 14974 w 15708"/>
                <a:gd name="connsiteY2" fmla="*/ 44 h 9759"/>
                <a:gd name="connsiteX3" fmla="*/ 24 w 15708"/>
                <a:gd name="connsiteY3" fmla="*/ 9401 h 9759"/>
                <a:gd name="connsiteX4" fmla="*/ 10242 w 15708"/>
                <a:gd name="connsiteY4" fmla="*/ 4991 h 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8" h="9759">
                  <a:moveTo>
                    <a:pt x="10242" y="4991"/>
                  </a:moveTo>
                  <a:cubicBezTo>
                    <a:pt x="12500" y="3486"/>
                    <a:pt x="14329" y="2088"/>
                    <a:pt x="15189" y="1120"/>
                  </a:cubicBezTo>
                  <a:cubicBezTo>
                    <a:pt x="16265" y="-63"/>
                    <a:pt x="15404" y="-63"/>
                    <a:pt x="14974" y="44"/>
                  </a:cubicBezTo>
                  <a:cubicBezTo>
                    <a:pt x="10779" y="904"/>
                    <a:pt x="562" y="7896"/>
                    <a:pt x="24" y="9401"/>
                  </a:cubicBezTo>
                  <a:cubicBezTo>
                    <a:pt x="-406" y="10692"/>
                    <a:pt x="5079" y="8326"/>
                    <a:pt x="10242" y="4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3" name="任意多边形: 形状 1876">
              <a:extLst>
                <a:ext uri="{FF2B5EF4-FFF2-40B4-BE49-F238E27FC236}">
                  <a16:creationId xmlns:a16="http://schemas.microsoft.com/office/drawing/2014/main" xmlns="" id="{4C3EA59C-BD23-41AF-A138-309E8B9A334F}"/>
                </a:ext>
              </a:extLst>
            </p:cNvPr>
            <p:cNvSpPr/>
            <p:nvPr/>
          </p:nvSpPr>
          <p:spPr>
            <a:xfrm>
              <a:off x="1648597" y="6329228"/>
              <a:ext cx="68172" cy="41719"/>
            </a:xfrm>
            <a:custGeom>
              <a:avLst/>
              <a:gdLst>
                <a:gd name="connsiteX0" fmla="*/ 16133 w 16133"/>
                <a:gd name="connsiteY0" fmla="*/ 107 h 9873"/>
                <a:gd name="connsiteX1" fmla="*/ 15703 w 16133"/>
                <a:gd name="connsiteY1" fmla="*/ 0 h 9873"/>
                <a:gd name="connsiteX2" fmla="*/ 0 w 16133"/>
                <a:gd name="connsiteY2" fmla="*/ 9788 h 9873"/>
                <a:gd name="connsiteX3" fmla="*/ 10003 w 16133"/>
                <a:gd name="connsiteY3" fmla="*/ 4948 h 9873"/>
                <a:gd name="connsiteX4" fmla="*/ 16133 w 16133"/>
                <a:gd name="connsiteY4" fmla="*/ 107 h 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9873">
                  <a:moveTo>
                    <a:pt x="16133" y="107"/>
                  </a:moveTo>
                  <a:cubicBezTo>
                    <a:pt x="16026" y="0"/>
                    <a:pt x="15918" y="0"/>
                    <a:pt x="15703" y="0"/>
                  </a:cubicBezTo>
                  <a:cubicBezTo>
                    <a:pt x="12369" y="860"/>
                    <a:pt x="108" y="8389"/>
                    <a:pt x="0" y="9788"/>
                  </a:cubicBezTo>
                  <a:cubicBezTo>
                    <a:pt x="538" y="10433"/>
                    <a:pt x="6238" y="7314"/>
                    <a:pt x="10003" y="4948"/>
                  </a:cubicBezTo>
                  <a:cubicBezTo>
                    <a:pt x="12799" y="3227"/>
                    <a:pt x="16133" y="968"/>
                    <a:pt x="16133"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4" name="任意多边形: 形状 1891">
              <a:extLst>
                <a:ext uri="{FF2B5EF4-FFF2-40B4-BE49-F238E27FC236}">
                  <a16:creationId xmlns:a16="http://schemas.microsoft.com/office/drawing/2014/main" xmlns="" id="{318912D6-5F5A-490C-81A8-0FD78164C7A9}"/>
                </a:ext>
              </a:extLst>
            </p:cNvPr>
            <p:cNvSpPr/>
            <p:nvPr/>
          </p:nvSpPr>
          <p:spPr>
            <a:xfrm>
              <a:off x="139833" y="6508749"/>
              <a:ext cx="40773" cy="32812"/>
            </a:xfrm>
            <a:custGeom>
              <a:avLst/>
              <a:gdLst>
                <a:gd name="connsiteX0" fmla="*/ 9648 w 9649"/>
                <a:gd name="connsiteY0" fmla="*/ 4302 h 7765"/>
                <a:gd name="connsiteX1" fmla="*/ 4162 w 9649"/>
                <a:gd name="connsiteY1" fmla="*/ 0 h 7765"/>
                <a:gd name="connsiteX2" fmla="*/ 1366 w 9649"/>
                <a:gd name="connsiteY2" fmla="*/ 6131 h 7765"/>
                <a:gd name="connsiteX3" fmla="*/ 9648 w 9649"/>
                <a:gd name="connsiteY3" fmla="*/ 4302 h 7765"/>
              </a:gdLst>
              <a:ahLst/>
              <a:cxnLst>
                <a:cxn ang="0">
                  <a:pos x="connsiteX0" y="connsiteY0"/>
                </a:cxn>
                <a:cxn ang="0">
                  <a:pos x="connsiteX1" y="connsiteY1"/>
                </a:cxn>
                <a:cxn ang="0">
                  <a:pos x="connsiteX2" y="connsiteY2"/>
                </a:cxn>
                <a:cxn ang="0">
                  <a:pos x="connsiteX3" y="connsiteY3"/>
                </a:cxn>
              </a:cxnLst>
              <a:rect l="l" t="t" r="r" b="b"/>
              <a:pathLst>
                <a:path w="9649" h="7765">
                  <a:moveTo>
                    <a:pt x="9648" y="4302"/>
                  </a:moveTo>
                  <a:cubicBezTo>
                    <a:pt x="9648" y="2581"/>
                    <a:pt x="7819" y="108"/>
                    <a:pt x="4162" y="0"/>
                  </a:cubicBezTo>
                  <a:cubicBezTo>
                    <a:pt x="-248" y="215"/>
                    <a:pt x="-1108" y="3765"/>
                    <a:pt x="1366" y="6131"/>
                  </a:cubicBezTo>
                  <a:cubicBezTo>
                    <a:pt x="4377" y="9035"/>
                    <a:pt x="9755" y="7852"/>
                    <a:pt x="9648"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5" name="任意多边形: 形状 1892">
              <a:extLst>
                <a:ext uri="{FF2B5EF4-FFF2-40B4-BE49-F238E27FC236}">
                  <a16:creationId xmlns:a16="http://schemas.microsoft.com/office/drawing/2014/main" xmlns="" id="{14DD045D-DFFD-401A-8B01-BAB19C4CF2F7}"/>
                </a:ext>
              </a:extLst>
            </p:cNvPr>
            <p:cNvSpPr/>
            <p:nvPr/>
          </p:nvSpPr>
          <p:spPr>
            <a:xfrm>
              <a:off x="294798" y="6506023"/>
              <a:ext cx="40553" cy="33040"/>
            </a:xfrm>
            <a:custGeom>
              <a:avLst/>
              <a:gdLst>
                <a:gd name="connsiteX0" fmla="*/ 9543 w 9597"/>
                <a:gd name="connsiteY0" fmla="*/ 4195 h 7819"/>
                <a:gd name="connsiteX1" fmla="*/ 5026 w 9597"/>
                <a:gd name="connsiteY1" fmla="*/ 0 h 7819"/>
                <a:gd name="connsiteX2" fmla="*/ 508 w 9597"/>
                <a:gd name="connsiteY2" fmla="*/ 5916 h 7819"/>
                <a:gd name="connsiteX3" fmla="*/ 9543 w 9597"/>
                <a:gd name="connsiteY3" fmla="*/ 4195 h 7819"/>
              </a:gdLst>
              <a:ahLst/>
              <a:cxnLst>
                <a:cxn ang="0">
                  <a:pos x="connsiteX0" y="connsiteY0"/>
                </a:cxn>
                <a:cxn ang="0">
                  <a:pos x="connsiteX1" y="connsiteY1"/>
                </a:cxn>
                <a:cxn ang="0">
                  <a:pos x="connsiteX2" y="connsiteY2"/>
                </a:cxn>
                <a:cxn ang="0">
                  <a:pos x="connsiteX3" y="connsiteY3"/>
                </a:cxn>
              </a:cxnLst>
              <a:rect l="l" t="t" r="r" b="b"/>
              <a:pathLst>
                <a:path w="9597" h="7819">
                  <a:moveTo>
                    <a:pt x="9543" y="4195"/>
                  </a:moveTo>
                  <a:cubicBezTo>
                    <a:pt x="9866" y="2474"/>
                    <a:pt x="8790" y="0"/>
                    <a:pt x="5026" y="0"/>
                  </a:cubicBezTo>
                  <a:cubicBezTo>
                    <a:pt x="939" y="215"/>
                    <a:pt x="-997" y="3549"/>
                    <a:pt x="508" y="5916"/>
                  </a:cubicBezTo>
                  <a:cubicBezTo>
                    <a:pt x="2660" y="9142"/>
                    <a:pt x="8683" y="8067"/>
                    <a:pt x="9543"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6" name="任意多边形: 形状 1893">
              <a:extLst>
                <a:ext uri="{FF2B5EF4-FFF2-40B4-BE49-F238E27FC236}">
                  <a16:creationId xmlns:a16="http://schemas.microsoft.com/office/drawing/2014/main" xmlns="" id="{9860B242-790D-46C2-B5DE-514F4FA63933}"/>
                </a:ext>
              </a:extLst>
            </p:cNvPr>
            <p:cNvSpPr/>
            <p:nvPr/>
          </p:nvSpPr>
          <p:spPr>
            <a:xfrm>
              <a:off x="449827" y="6501477"/>
              <a:ext cx="41521" cy="33103"/>
            </a:xfrm>
            <a:custGeom>
              <a:avLst/>
              <a:gdLst>
                <a:gd name="connsiteX0" fmla="*/ 9532 w 9826"/>
                <a:gd name="connsiteY0" fmla="*/ 4195 h 7834"/>
                <a:gd name="connsiteX1" fmla="*/ 6091 w 9826"/>
                <a:gd name="connsiteY1" fmla="*/ 0 h 7834"/>
                <a:gd name="connsiteX2" fmla="*/ 175 w 9826"/>
                <a:gd name="connsiteY2" fmla="*/ 5916 h 7834"/>
                <a:gd name="connsiteX3" fmla="*/ 9532 w 9826"/>
                <a:gd name="connsiteY3" fmla="*/ 4195 h 7834"/>
              </a:gdLst>
              <a:ahLst/>
              <a:cxnLst>
                <a:cxn ang="0">
                  <a:pos x="connsiteX0" y="connsiteY0"/>
                </a:cxn>
                <a:cxn ang="0">
                  <a:pos x="connsiteX1" y="connsiteY1"/>
                </a:cxn>
                <a:cxn ang="0">
                  <a:pos x="connsiteX2" y="connsiteY2"/>
                </a:cxn>
                <a:cxn ang="0">
                  <a:pos x="connsiteX3" y="connsiteY3"/>
                </a:cxn>
              </a:cxnLst>
              <a:rect l="l" t="t" r="r" b="b"/>
              <a:pathLst>
                <a:path w="9826" h="7834">
                  <a:moveTo>
                    <a:pt x="9532" y="4195"/>
                  </a:moveTo>
                  <a:cubicBezTo>
                    <a:pt x="10285" y="2474"/>
                    <a:pt x="9747" y="0"/>
                    <a:pt x="6091" y="0"/>
                  </a:cubicBezTo>
                  <a:cubicBezTo>
                    <a:pt x="1681" y="323"/>
                    <a:pt x="-685" y="3872"/>
                    <a:pt x="175" y="5916"/>
                  </a:cubicBezTo>
                  <a:cubicBezTo>
                    <a:pt x="1358" y="9250"/>
                    <a:pt x="7811" y="7959"/>
                    <a:pt x="9532"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7" name="任意多边形: 形状 1894">
              <a:extLst>
                <a:ext uri="{FF2B5EF4-FFF2-40B4-BE49-F238E27FC236}">
                  <a16:creationId xmlns:a16="http://schemas.microsoft.com/office/drawing/2014/main" xmlns="" id="{324CFE2F-5AC5-4637-B509-8B4710381FF2}"/>
                </a:ext>
              </a:extLst>
            </p:cNvPr>
            <p:cNvSpPr/>
            <p:nvPr/>
          </p:nvSpPr>
          <p:spPr>
            <a:xfrm>
              <a:off x="602773" y="6495569"/>
              <a:ext cx="44052" cy="33205"/>
            </a:xfrm>
            <a:custGeom>
              <a:avLst/>
              <a:gdLst>
                <a:gd name="connsiteX0" fmla="*/ 7324 w 10425"/>
                <a:gd name="connsiteY0" fmla="*/ 0 h 7858"/>
                <a:gd name="connsiteX1" fmla="*/ 10 w 10425"/>
                <a:gd name="connsiteY1" fmla="*/ 6023 h 7858"/>
                <a:gd name="connsiteX2" fmla="*/ 9691 w 10425"/>
                <a:gd name="connsiteY2" fmla="*/ 4195 h 7858"/>
                <a:gd name="connsiteX3" fmla="*/ 7324 w 10425"/>
                <a:gd name="connsiteY3" fmla="*/ 0 h 7858"/>
              </a:gdLst>
              <a:ahLst/>
              <a:cxnLst>
                <a:cxn ang="0">
                  <a:pos x="connsiteX0" y="connsiteY0"/>
                </a:cxn>
                <a:cxn ang="0">
                  <a:pos x="connsiteX1" y="connsiteY1"/>
                </a:cxn>
                <a:cxn ang="0">
                  <a:pos x="connsiteX2" y="connsiteY2"/>
                </a:cxn>
                <a:cxn ang="0">
                  <a:pos x="connsiteX3" y="connsiteY3"/>
                </a:cxn>
              </a:cxnLst>
              <a:rect l="l" t="t" r="r" b="b"/>
              <a:pathLst>
                <a:path w="10425" h="7858">
                  <a:moveTo>
                    <a:pt x="7324" y="0"/>
                  </a:moveTo>
                  <a:cubicBezTo>
                    <a:pt x="2915" y="323"/>
                    <a:pt x="-205" y="3980"/>
                    <a:pt x="10" y="6023"/>
                  </a:cubicBezTo>
                  <a:cubicBezTo>
                    <a:pt x="441" y="9250"/>
                    <a:pt x="7002" y="7959"/>
                    <a:pt x="9691" y="4195"/>
                  </a:cubicBezTo>
                  <a:cubicBezTo>
                    <a:pt x="10874" y="2474"/>
                    <a:pt x="10981" y="0"/>
                    <a:pt x="73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8" name="任意多边形: 形状 1895">
              <a:extLst>
                <a:ext uri="{FF2B5EF4-FFF2-40B4-BE49-F238E27FC236}">
                  <a16:creationId xmlns:a16="http://schemas.microsoft.com/office/drawing/2014/main" xmlns="" id="{D3135533-B3A8-4045-92F0-F2802AE40401}"/>
                </a:ext>
              </a:extLst>
            </p:cNvPr>
            <p:cNvSpPr/>
            <p:nvPr/>
          </p:nvSpPr>
          <p:spPr>
            <a:xfrm>
              <a:off x="753699" y="6487828"/>
              <a:ext cx="47128" cy="33534"/>
            </a:xfrm>
            <a:custGeom>
              <a:avLst/>
              <a:gdLst>
                <a:gd name="connsiteX0" fmla="*/ 8607 w 11153"/>
                <a:gd name="connsiteY0" fmla="*/ 3 h 7936"/>
                <a:gd name="connsiteX1" fmla="*/ 2 w 11153"/>
                <a:gd name="connsiteY1" fmla="*/ 6457 h 7936"/>
                <a:gd name="connsiteX2" fmla="*/ 9897 w 11153"/>
                <a:gd name="connsiteY2" fmla="*/ 4198 h 7936"/>
                <a:gd name="connsiteX3" fmla="*/ 8607 w 11153"/>
                <a:gd name="connsiteY3" fmla="*/ 3 h 7936"/>
              </a:gdLst>
              <a:ahLst/>
              <a:cxnLst>
                <a:cxn ang="0">
                  <a:pos x="connsiteX0" y="connsiteY0"/>
                </a:cxn>
                <a:cxn ang="0">
                  <a:pos x="connsiteX1" y="connsiteY1"/>
                </a:cxn>
                <a:cxn ang="0">
                  <a:pos x="connsiteX2" y="connsiteY2"/>
                </a:cxn>
                <a:cxn ang="0">
                  <a:pos x="connsiteX3" y="connsiteY3"/>
                </a:cxn>
              </a:cxnLst>
              <a:rect l="l" t="t" r="r" b="b"/>
              <a:pathLst>
                <a:path w="11153" h="7936">
                  <a:moveTo>
                    <a:pt x="8607" y="3"/>
                  </a:moveTo>
                  <a:cubicBezTo>
                    <a:pt x="3874" y="434"/>
                    <a:pt x="-105" y="4413"/>
                    <a:pt x="2" y="6457"/>
                  </a:cubicBezTo>
                  <a:cubicBezTo>
                    <a:pt x="110" y="9253"/>
                    <a:pt x="6563" y="7855"/>
                    <a:pt x="9897" y="4198"/>
                  </a:cubicBezTo>
                  <a:cubicBezTo>
                    <a:pt x="11403" y="2370"/>
                    <a:pt x="12156" y="-104"/>
                    <a:pt x="8607"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9" name="任意多边形: 形状 1896">
              <a:extLst>
                <a:ext uri="{FF2B5EF4-FFF2-40B4-BE49-F238E27FC236}">
                  <a16:creationId xmlns:a16="http://schemas.microsoft.com/office/drawing/2014/main" xmlns="" id="{50A4F043-3980-4997-B3DC-D5BF68E4AB60}"/>
                </a:ext>
              </a:extLst>
            </p:cNvPr>
            <p:cNvSpPr/>
            <p:nvPr/>
          </p:nvSpPr>
          <p:spPr>
            <a:xfrm>
              <a:off x="900488" y="6478282"/>
              <a:ext cx="51155" cy="34337"/>
            </a:xfrm>
            <a:custGeom>
              <a:avLst/>
              <a:gdLst>
                <a:gd name="connsiteX0" fmla="*/ 10008 w 12106"/>
                <a:gd name="connsiteY0" fmla="*/ 4 h 8126"/>
                <a:gd name="connsiteX1" fmla="*/ 5 w 12106"/>
                <a:gd name="connsiteY1" fmla="*/ 6887 h 8126"/>
                <a:gd name="connsiteX2" fmla="*/ 10116 w 12106"/>
                <a:gd name="connsiteY2" fmla="*/ 4198 h 8126"/>
                <a:gd name="connsiteX3" fmla="*/ 10976 w 12106"/>
                <a:gd name="connsiteY3" fmla="*/ 3338 h 8126"/>
                <a:gd name="connsiteX4" fmla="*/ 10008 w 12106"/>
                <a:gd name="connsiteY4" fmla="*/ 4 h 8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06" h="8126">
                  <a:moveTo>
                    <a:pt x="10008" y="4"/>
                  </a:moveTo>
                  <a:cubicBezTo>
                    <a:pt x="5276" y="542"/>
                    <a:pt x="113" y="4844"/>
                    <a:pt x="5" y="6887"/>
                  </a:cubicBezTo>
                  <a:cubicBezTo>
                    <a:pt x="-210" y="9469"/>
                    <a:pt x="6029" y="7748"/>
                    <a:pt x="10116" y="4198"/>
                  </a:cubicBezTo>
                  <a:cubicBezTo>
                    <a:pt x="10331" y="3983"/>
                    <a:pt x="10761" y="3661"/>
                    <a:pt x="10976" y="3338"/>
                  </a:cubicBezTo>
                  <a:cubicBezTo>
                    <a:pt x="12052" y="2155"/>
                    <a:pt x="13235" y="-104"/>
                    <a:pt x="10008"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0" name="任意多边形: 形状 1897">
              <a:extLst>
                <a:ext uri="{FF2B5EF4-FFF2-40B4-BE49-F238E27FC236}">
                  <a16:creationId xmlns:a16="http://schemas.microsoft.com/office/drawing/2014/main" xmlns="" id="{92449833-1986-4369-AD8A-A7DC9A4569CD}"/>
                </a:ext>
              </a:extLst>
            </p:cNvPr>
            <p:cNvSpPr/>
            <p:nvPr/>
          </p:nvSpPr>
          <p:spPr>
            <a:xfrm>
              <a:off x="1042257" y="6467376"/>
              <a:ext cx="55085" cy="34832"/>
            </a:xfrm>
            <a:custGeom>
              <a:avLst/>
              <a:gdLst>
                <a:gd name="connsiteX0" fmla="*/ 12058 w 13036"/>
                <a:gd name="connsiteY0" fmla="*/ 2585 h 8243"/>
                <a:gd name="connsiteX1" fmla="*/ 11306 w 13036"/>
                <a:gd name="connsiteY1" fmla="*/ 4 h 8243"/>
                <a:gd name="connsiteX2" fmla="*/ 12 w 13036"/>
                <a:gd name="connsiteY2" fmla="*/ 7318 h 8243"/>
                <a:gd name="connsiteX3" fmla="*/ 10230 w 13036"/>
                <a:gd name="connsiteY3" fmla="*/ 4199 h 8243"/>
                <a:gd name="connsiteX4" fmla="*/ 12058 w 13036"/>
                <a:gd name="connsiteY4" fmla="*/ 2585 h 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36" h="8243">
                  <a:moveTo>
                    <a:pt x="12058" y="2585"/>
                  </a:moveTo>
                  <a:cubicBezTo>
                    <a:pt x="12596" y="1940"/>
                    <a:pt x="14317" y="-103"/>
                    <a:pt x="11306" y="4"/>
                  </a:cubicBezTo>
                  <a:cubicBezTo>
                    <a:pt x="6573" y="542"/>
                    <a:pt x="227" y="5274"/>
                    <a:pt x="12" y="7318"/>
                  </a:cubicBezTo>
                  <a:cubicBezTo>
                    <a:pt x="-311" y="9469"/>
                    <a:pt x="5820" y="7641"/>
                    <a:pt x="10230" y="4199"/>
                  </a:cubicBezTo>
                  <a:cubicBezTo>
                    <a:pt x="10983" y="3661"/>
                    <a:pt x="11628" y="3123"/>
                    <a:pt x="12058" y="25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1" name="任意多边形: 形状 1898">
              <a:extLst>
                <a:ext uri="{FF2B5EF4-FFF2-40B4-BE49-F238E27FC236}">
                  <a16:creationId xmlns:a16="http://schemas.microsoft.com/office/drawing/2014/main" xmlns="" id="{A3114BA3-5A97-4B49-B82C-A2465C2B9C94}"/>
                </a:ext>
              </a:extLst>
            </p:cNvPr>
            <p:cNvSpPr/>
            <p:nvPr/>
          </p:nvSpPr>
          <p:spPr>
            <a:xfrm>
              <a:off x="1173056" y="6454640"/>
              <a:ext cx="58732" cy="35723"/>
            </a:xfrm>
            <a:custGeom>
              <a:avLst/>
              <a:gdLst>
                <a:gd name="connsiteX0" fmla="*/ 13157 w 13899"/>
                <a:gd name="connsiteY0" fmla="*/ 1942 h 8454"/>
                <a:gd name="connsiteX1" fmla="*/ 12619 w 13899"/>
                <a:gd name="connsiteY1" fmla="*/ 6 h 8454"/>
                <a:gd name="connsiteX2" fmla="*/ 35 w 13899"/>
                <a:gd name="connsiteY2" fmla="*/ 7750 h 8454"/>
                <a:gd name="connsiteX3" fmla="*/ 10145 w 13899"/>
                <a:gd name="connsiteY3" fmla="*/ 4309 h 8454"/>
                <a:gd name="connsiteX4" fmla="*/ 13157 w 13899"/>
                <a:gd name="connsiteY4" fmla="*/ 1942 h 8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9" h="8454">
                  <a:moveTo>
                    <a:pt x="13157" y="1942"/>
                  </a:moveTo>
                  <a:cubicBezTo>
                    <a:pt x="13802" y="1189"/>
                    <a:pt x="14662" y="-101"/>
                    <a:pt x="12619" y="6"/>
                  </a:cubicBezTo>
                  <a:cubicBezTo>
                    <a:pt x="7994" y="652"/>
                    <a:pt x="573" y="5814"/>
                    <a:pt x="35" y="7750"/>
                  </a:cubicBezTo>
                  <a:cubicBezTo>
                    <a:pt x="-503" y="9579"/>
                    <a:pt x="5305" y="7643"/>
                    <a:pt x="10145" y="4309"/>
                  </a:cubicBezTo>
                  <a:cubicBezTo>
                    <a:pt x="11866" y="3341"/>
                    <a:pt x="12726" y="2480"/>
                    <a:pt x="13157" y="19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2" name="任意多边形: 形状 1899">
              <a:extLst>
                <a:ext uri="{FF2B5EF4-FFF2-40B4-BE49-F238E27FC236}">
                  <a16:creationId xmlns:a16="http://schemas.microsoft.com/office/drawing/2014/main" xmlns="" id="{891D2C14-4895-4B2A-A134-0A6C7408CEA7}"/>
                </a:ext>
              </a:extLst>
            </p:cNvPr>
            <p:cNvSpPr/>
            <p:nvPr/>
          </p:nvSpPr>
          <p:spPr>
            <a:xfrm>
              <a:off x="1290857" y="6441477"/>
              <a:ext cx="62209" cy="36475"/>
            </a:xfrm>
            <a:custGeom>
              <a:avLst/>
              <a:gdLst>
                <a:gd name="connsiteX0" fmla="*/ 10231 w 14722"/>
                <a:gd name="connsiteY0" fmla="*/ 4412 h 8632"/>
                <a:gd name="connsiteX1" fmla="*/ 14211 w 14722"/>
                <a:gd name="connsiteY1" fmla="*/ 1293 h 8632"/>
                <a:gd name="connsiteX2" fmla="*/ 13781 w 14722"/>
                <a:gd name="connsiteY2" fmla="*/ 2 h 8632"/>
                <a:gd name="connsiteX3" fmla="*/ 14 w 14722"/>
                <a:gd name="connsiteY3" fmla="*/ 8069 h 8632"/>
                <a:gd name="connsiteX4" fmla="*/ 10231 w 14722"/>
                <a:gd name="connsiteY4" fmla="*/ 4412 h 8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2" h="8632">
                  <a:moveTo>
                    <a:pt x="10231" y="4412"/>
                  </a:moveTo>
                  <a:cubicBezTo>
                    <a:pt x="12060" y="3229"/>
                    <a:pt x="13566" y="2153"/>
                    <a:pt x="14211" y="1293"/>
                  </a:cubicBezTo>
                  <a:cubicBezTo>
                    <a:pt x="15394" y="-106"/>
                    <a:pt x="14211" y="2"/>
                    <a:pt x="13781" y="2"/>
                  </a:cubicBezTo>
                  <a:cubicBezTo>
                    <a:pt x="9371" y="755"/>
                    <a:pt x="659" y="6348"/>
                    <a:pt x="14" y="8069"/>
                  </a:cubicBezTo>
                  <a:cubicBezTo>
                    <a:pt x="-309" y="9682"/>
                    <a:pt x="5176" y="7638"/>
                    <a:pt x="10231" y="44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3" name="任意多边形: 形状 1900">
              <a:extLst>
                <a:ext uri="{FF2B5EF4-FFF2-40B4-BE49-F238E27FC236}">
                  <a16:creationId xmlns:a16="http://schemas.microsoft.com/office/drawing/2014/main" xmlns="" id="{5DCFD1B6-0F62-47EC-889F-779626E97524}"/>
                </a:ext>
              </a:extLst>
            </p:cNvPr>
            <p:cNvSpPr/>
            <p:nvPr/>
          </p:nvSpPr>
          <p:spPr>
            <a:xfrm>
              <a:off x="1395741" y="6427833"/>
              <a:ext cx="65848" cy="36860"/>
            </a:xfrm>
            <a:custGeom>
              <a:avLst/>
              <a:gdLst>
                <a:gd name="connsiteX0" fmla="*/ 15310 w 15583"/>
                <a:gd name="connsiteY0" fmla="*/ 757 h 8723"/>
                <a:gd name="connsiteX1" fmla="*/ 14880 w 15583"/>
                <a:gd name="connsiteY1" fmla="*/ 4 h 8723"/>
                <a:gd name="connsiteX2" fmla="*/ 37 w 15583"/>
                <a:gd name="connsiteY2" fmla="*/ 8394 h 8723"/>
                <a:gd name="connsiteX3" fmla="*/ 10040 w 15583"/>
                <a:gd name="connsiteY3" fmla="*/ 4414 h 8723"/>
                <a:gd name="connsiteX4" fmla="*/ 15310 w 15583"/>
                <a:gd name="connsiteY4" fmla="*/ 757 h 8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83" h="8723">
                  <a:moveTo>
                    <a:pt x="15310" y="757"/>
                  </a:moveTo>
                  <a:cubicBezTo>
                    <a:pt x="15955" y="-103"/>
                    <a:pt x="15310" y="4"/>
                    <a:pt x="14880" y="4"/>
                  </a:cubicBezTo>
                  <a:cubicBezTo>
                    <a:pt x="10900" y="757"/>
                    <a:pt x="683" y="6995"/>
                    <a:pt x="37" y="8394"/>
                  </a:cubicBezTo>
                  <a:cubicBezTo>
                    <a:pt x="-501" y="9577"/>
                    <a:pt x="4877" y="7426"/>
                    <a:pt x="10040" y="4414"/>
                  </a:cubicBezTo>
                  <a:cubicBezTo>
                    <a:pt x="13912" y="2263"/>
                    <a:pt x="14988" y="1080"/>
                    <a:pt x="15310" y="7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4" name="任意多边形: 形状 1901">
              <a:extLst>
                <a:ext uri="{FF2B5EF4-FFF2-40B4-BE49-F238E27FC236}">
                  <a16:creationId xmlns:a16="http://schemas.microsoft.com/office/drawing/2014/main" xmlns="" id="{3634F566-2A13-4F5D-8D2A-09A8DC5EFEC6}"/>
                </a:ext>
              </a:extLst>
            </p:cNvPr>
            <p:cNvSpPr/>
            <p:nvPr/>
          </p:nvSpPr>
          <p:spPr>
            <a:xfrm>
              <a:off x="1486798" y="6413309"/>
              <a:ext cx="68624" cy="37490"/>
            </a:xfrm>
            <a:custGeom>
              <a:avLst/>
              <a:gdLst>
                <a:gd name="connsiteX0" fmla="*/ 16241 w 16240"/>
                <a:gd name="connsiteY0" fmla="*/ 107 h 8872"/>
                <a:gd name="connsiteX1" fmla="*/ 15811 w 16240"/>
                <a:gd name="connsiteY1" fmla="*/ 0 h 8872"/>
                <a:gd name="connsiteX2" fmla="*/ 0 w 16240"/>
                <a:gd name="connsiteY2" fmla="*/ 8819 h 8872"/>
                <a:gd name="connsiteX3" fmla="*/ 10003 w 16240"/>
                <a:gd name="connsiteY3" fmla="*/ 4517 h 8872"/>
                <a:gd name="connsiteX4" fmla="*/ 16241 w 16240"/>
                <a:gd name="connsiteY4" fmla="*/ 107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0" h="8872">
                  <a:moveTo>
                    <a:pt x="16241" y="107"/>
                  </a:moveTo>
                  <a:cubicBezTo>
                    <a:pt x="16133" y="0"/>
                    <a:pt x="16133" y="0"/>
                    <a:pt x="15811" y="0"/>
                  </a:cubicBezTo>
                  <a:cubicBezTo>
                    <a:pt x="12476" y="753"/>
                    <a:pt x="323" y="7529"/>
                    <a:pt x="0" y="8819"/>
                  </a:cubicBezTo>
                  <a:cubicBezTo>
                    <a:pt x="430" y="9250"/>
                    <a:pt x="5593" y="6991"/>
                    <a:pt x="10003" y="4517"/>
                  </a:cubicBezTo>
                  <a:cubicBezTo>
                    <a:pt x="12907" y="2904"/>
                    <a:pt x="16241" y="860"/>
                    <a:pt x="16241"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5" name="任意多边形: 形状 1902">
              <a:extLst>
                <a:ext uri="{FF2B5EF4-FFF2-40B4-BE49-F238E27FC236}">
                  <a16:creationId xmlns:a16="http://schemas.microsoft.com/office/drawing/2014/main" xmlns="" id="{8AD46C93-60F9-4E14-BFDB-1DD2D8D9D080}"/>
                </a:ext>
              </a:extLst>
            </p:cNvPr>
            <p:cNvSpPr/>
            <p:nvPr/>
          </p:nvSpPr>
          <p:spPr>
            <a:xfrm>
              <a:off x="1564059" y="6397856"/>
              <a:ext cx="71354" cy="38681"/>
            </a:xfrm>
            <a:custGeom>
              <a:avLst/>
              <a:gdLst>
                <a:gd name="connsiteX0" fmla="*/ 16564 w 16886"/>
                <a:gd name="connsiteY0" fmla="*/ 108 h 9154"/>
                <a:gd name="connsiteX1" fmla="*/ 0 w 16886"/>
                <a:gd name="connsiteY1" fmla="*/ 9142 h 9154"/>
                <a:gd name="connsiteX2" fmla="*/ 9788 w 16886"/>
                <a:gd name="connsiteY2" fmla="*/ 4625 h 9154"/>
                <a:gd name="connsiteX3" fmla="*/ 16886 w 16886"/>
                <a:gd name="connsiteY3" fmla="*/ 0 h 9154"/>
                <a:gd name="connsiteX4" fmla="*/ 16564 w 16886"/>
                <a:gd name="connsiteY4" fmla="*/ 108 h 9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6" h="9154">
                  <a:moveTo>
                    <a:pt x="16564" y="108"/>
                  </a:moveTo>
                  <a:cubicBezTo>
                    <a:pt x="13552" y="860"/>
                    <a:pt x="430" y="8067"/>
                    <a:pt x="0" y="9142"/>
                  </a:cubicBezTo>
                  <a:cubicBezTo>
                    <a:pt x="753" y="9357"/>
                    <a:pt x="6131" y="6669"/>
                    <a:pt x="9788" y="4625"/>
                  </a:cubicBezTo>
                  <a:cubicBezTo>
                    <a:pt x="10971" y="3980"/>
                    <a:pt x="16671" y="860"/>
                    <a:pt x="16886" y="0"/>
                  </a:cubicBezTo>
                  <a:cubicBezTo>
                    <a:pt x="16779" y="108"/>
                    <a:pt x="16671" y="108"/>
                    <a:pt x="16564"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6" name="任意多边形: 形状 1903">
              <a:extLst>
                <a:ext uri="{FF2B5EF4-FFF2-40B4-BE49-F238E27FC236}">
                  <a16:creationId xmlns:a16="http://schemas.microsoft.com/office/drawing/2014/main" xmlns="" id="{DCC8F874-128C-4EC4-946B-D9FD5C66E0AC}"/>
                </a:ext>
              </a:extLst>
            </p:cNvPr>
            <p:cNvSpPr/>
            <p:nvPr/>
          </p:nvSpPr>
          <p:spPr>
            <a:xfrm>
              <a:off x="1627236" y="6382855"/>
              <a:ext cx="73171" cy="39083"/>
            </a:xfrm>
            <a:custGeom>
              <a:avLst/>
              <a:gdLst>
                <a:gd name="connsiteX0" fmla="*/ 17316 w 17316"/>
                <a:gd name="connsiteY0" fmla="*/ 0 h 9249"/>
                <a:gd name="connsiteX1" fmla="*/ 17209 w 17316"/>
                <a:gd name="connsiteY1" fmla="*/ 0 h 9249"/>
                <a:gd name="connsiteX2" fmla="*/ 0 w 17316"/>
                <a:gd name="connsiteY2" fmla="*/ 9142 h 9249"/>
                <a:gd name="connsiteX3" fmla="*/ 0 w 17316"/>
                <a:gd name="connsiteY3" fmla="*/ 9250 h 9249"/>
                <a:gd name="connsiteX4" fmla="*/ 9572 w 17316"/>
                <a:gd name="connsiteY4" fmla="*/ 4625 h 9249"/>
                <a:gd name="connsiteX5" fmla="*/ 17316 w 17316"/>
                <a:gd name="connsiteY5" fmla="*/ 0 h 9249"/>
                <a:gd name="connsiteX6" fmla="*/ 17316 w 17316"/>
                <a:gd name="connsiteY6" fmla="*/ 0 h 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16" h="9249">
                  <a:moveTo>
                    <a:pt x="17316" y="0"/>
                  </a:moveTo>
                  <a:cubicBezTo>
                    <a:pt x="17316" y="0"/>
                    <a:pt x="17209" y="0"/>
                    <a:pt x="17209" y="0"/>
                  </a:cubicBezTo>
                  <a:cubicBezTo>
                    <a:pt x="14735" y="753"/>
                    <a:pt x="1291" y="8067"/>
                    <a:pt x="0" y="9142"/>
                  </a:cubicBezTo>
                  <a:cubicBezTo>
                    <a:pt x="0" y="9142"/>
                    <a:pt x="0" y="9250"/>
                    <a:pt x="0" y="9250"/>
                  </a:cubicBezTo>
                  <a:cubicBezTo>
                    <a:pt x="860" y="9142"/>
                    <a:pt x="5700" y="6776"/>
                    <a:pt x="9572" y="4625"/>
                  </a:cubicBezTo>
                  <a:cubicBezTo>
                    <a:pt x="12907" y="2904"/>
                    <a:pt x="16564" y="860"/>
                    <a:pt x="17316" y="0"/>
                  </a:cubicBezTo>
                  <a:cubicBezTo>
                    <a:pt x="17316" y="108"/>
                    <a:pt x="17316" y="0"/>
                    <a:pt x="173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7" name="任意多边形: 形状 1904">
              <a:extLst>
                <a:ext uri="{FF2B5EF4-FFF2-40B4-BE49-F238E27FC236}">
                  <a16:creationId xmlns:a16="http://schemas.microsoft.com/office/drawing/2014/main" xmlns="" id="{84695230-04EA-4CB7-9EB2-C1A12D384C12}"/>
                </a:ext>
              </a:extLst>
            </p:cNvPr>
            <p:cNvSpPr/>
            <p:nvPr/>
          </p:nvSpPr>
          <p:spPr>
            <a:xfrm>
              <a:off x="1675864" y="6367407"/>
              <a:ext cx="74988" cy="39991"/>
            </a:xfrm>
            <a:custGeom>
              <a:avLst/>
              <a:gdLst>
                <a:gd name="connsiteX0" fmla="*/ 0 w 17746"/>
                <a:gd name="connsiteY0" fmla="*/ 9465 h 9464"/>
                <a:gd name="connsiteX1" fmla="*/ 9250 w 17746"/>
                <a:gd name="connsiteY1" fmla="*/ 4840 h 9464"/>
                <a:gd name="connsiteX2" fmla="*/ 17747 w 17746"/>
                <a:gd name="connsiteY2" fmla="*/ 0 h 9464"/>
                <a:gd name="connsiteX3" fmla="*/ 17639 w 17746"/>
                <a:gd name="connsiteY3" fmla="*/ 0 h 9464"/>
                <a:gd name="connsiteX4" fmla="*/ 0 w 17746"/>
                <a:gd name="connsiteY4" fmla="*/ 9465 h 9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6" h="9464">
                  <a:moveTo>
                    <a:pt x="0" y="9465"/>
                  </a:moveTo>
                  <a:cubicBezTo>
                    <a:pt x="1076" y="9035"/>
                    <a:pt x="5270" y="6991"/>
                    <a:pt x="9250" y="4840"/>
                  </a:cubicBezTo>
                  <a:cubicBezTo>
                    <a:pt x="12369" y="3227"/>
                    <a:pt x="17424" y="430"/>
                    <a:pt x="17747" y="0"/>
                  </a:cubicBezTo>
                  <a:cubicBezTo>
                    <a:pt x="17747" y="0"/>
                    <a:pt x="17639" y="0"/>
                    <a:pt x="17639" y="0"/>
                  </a:cubicBezTo>
                  <a:cubicBezTo>
                    <a:pt x="17532" y="0"/>
                    <a:pt x="968" y="8604"/>
                    <a:pt x="0"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8" name="任意多边形: 形状 1916">
              <a:extLst>
                <a:ext uri="{FF2B5EF4-FFF2-40B4-BE49-F238E27FC236}">
                  <a16:creationId xmlns:a16="http://schemas.microsoft.com/office/drawing/2014/main" xmlns="" id="{D3B97F9F-490B-4763-8BCB-2F09AB50C765}"/>
                </a:ext>
              </a:extLst>
            </p:cNvPr>
            <p:cNvSpPr/>
            <p:nvPr/>
          </p:nvSpPr>
          <p:spPr>
            <a:xfrm>
              <a:off x="80324" y="6580107"/>
              <a:ext cx="36940" cy="27969"/>
            </a:xfrm>
            <a:custGeom>
              <a:avLst/>
              <a:gdLst>
                <a:gd name="connsiteX0" fmla="*/ 8673 w 8742"/>
                <a:gd name="connsiteY0" fmla="*/ 3657 h 6619"/>
                <a:gd name="connsiteX1" fmla="*/ 3188 w 8742"/>
                <a:gd name="connsiteY1" fmla="*/ 0 h 6619"/>
                <a:gd name="connsiteX2" fmla="*/ 2328 w 8742"/>
                <a:gd name="connsiteY2" fmla="*/ 107 h 6619"/>
                <a:gd name="connsiteX3" fmla="*/ 2112 w 8742"/>
                <a:gd name="connsiteY3" fmla="*/ 5485 h 6619"/>
                <a:gd name="connsiteX4" fmla="*/ 8673 w 8742"/>
                <a:gd name="connsiteY4" fmla="*/ 3657 h 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2" h="6619">
                  <a:moveTo>
                    <a:pt x="8673" y="3657"/>
                  </a:moveTo>
                  <a:cubicBezTo>
                    <a:pt x="8351" y="2259"/>
                    <a:pt x="6415" y="107"/>
                    <a:pt x="3188" y="0"/>
                  </a:cubicBezTo>
                  <a:cubicBezTo>
                    <a:pt x="2973" y="0"/>
                    <a:pt x="2543" y="0"/>
                    <a:pt x="2328" y="107"/>
                  </a:cubicBezTo>
                  <a:cubicBezTo>
                    <a:pt x="-684" y="645"/>
                    <a:pt x="-792" y="3549"/>
                    <a:pt x="2112" y="5485"/>
                  </a:cubicBezTo>
                  <a:cubicBezTo>
                    <a:pt x="5339" y="7636"/>
                    <a:pt x="9319" y="6561"/>
                    <a:pt x="8673"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9" name="任意多边形: 形状 1917">
              <a:extLst>
                <a:ext uri="{FF2B5EF4-FFF2-40B4-BE49-F238E27FC236}">
                  <a16:creationId xmlns:a16="http://schemas.microsoft.com/office/drawing/2014/main" xmlns="" id="{6F40F573-A728-4AC4-A2F4-025BF3B93E74}"/>
                </a:ext>
              </a:extLst>
            </p:cNvPr>
            <p:cNvSpPr/>
            <p:nvPr/>
          </p:nvSpPr>
          <p:spPr>
            <a:xfrm>
              <a:off x="217157" y="6578285"/>
              <a:ext cx="35732" cy="28024"/>
            </a:xfrm>
            <a:custGeom>
              <a:avLst/>
              <a:gdLst>
                <a:gd name="connsiteX0" fmla="*/ 8450 w 8456"/>
                <a:gd name="connsiteY0" fmla="*/ 3657 h 6632"/>
                <a:gd name="connsiteX1" fmla="*/ 3933 w 8456"/>
                <a:gd name="connsiteY1" fmla="*/ 0 h 6632"/>
                <a:gd name="connsiteX2" fmla="*/ 706 w 8456"/>
                <a:gd name="connsiteY2" fmla="*/ 4948 h 6632"/>
                <a:gd name="connsiteX3" fmla="*/ 8450 w 8456"/>
                <a:gd name="connsiteY3" fmla="*/ 3657 h 6632"/>
              </a:gdLst>
              <a:ahLst/>
              <a:cxnLst>
                <a:cxn ang="0">
                  <a:pos x="connsiteX0" y="connsiteY0"/>
                </a:cxn>
                <a:cxn ang="0">
                  <a:pos x="connsiteX1" y="connsiteY1"/>
                </a:cxn>
                <a:cxn ang="0">
                  <a:pos x="connsiteX2" y="connsiteY2"/>
                </a:cxn>
                <a:cxn ang="0">
                  <a:pos x="connsiteX3" y="connsiteY3"/>
                </a:cxn>
              </a:cxnLst>
              <a:rect l="l" t="t" r="r" b="b"/>
              <a:pathLst>
                <a:path w="8456" h="6632">
                  <a:moveTo>
                    <a:pt x="8450" y="3657"/>
                  </a:moveTo>
                  <a:cubicBezTo>
                    <a:pt x="8558" y="2151"/>
                    <a:pt x="7267" y="108"/>
                    <a:pt x="3933" y="0"/>
                  </a:cubicBezTo>
                  <a:cubicBezTo>
                    <a:pt x="276" y="215"/>
                    <a:pt x="-907" y="3012"/>
                    <a:pt x="706" y="4948"/>
                  </a:cubicBezTo>
                  <a:cubicBezTo>
                    <a:pt x="2965" y="7744"/>
                    <a:pt x="8127" y="6884"/>
                    <a:pt x="8450"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0" name="任意多边形: 形状 1918">
              <a:extLst>
                <a:ext uri="{FF2B5EF4-FFF2-40B4-BE49-F238E27FC236}">
                  <a16:creationId xmlns:a16="http://schemas.microsoft.com/office/drawing/2014/main" xmlns="" id="{FACC3C0C-D2B9-42A6-B4BA-7153BD596E1B}"/>
                </a:ext>
              </a:extLst>
            </p:cNvPr>
            <p:cNvSpPr/>
            <p:nvPr/>
          </p:nvSpPr>
          <p:spPr>
            <a:xfrm>
              <a:off x="353298" y="6575560"/>
              <a:ext cx="36344" cy="28312"/>
            </a:xfrm>
            <a:custGeom>
              <a:avLst/>
              <a:gdLst>
                <a:gd name="connsiteX0" fmla="*/ 4950 w 8601"/>
                <a:gd name="connsiteY0" fmla="*/ 0 h 6700"/>
                <a:gd name="connsiteX1" fmla="*/ 217 w 8601"/>
                <a:gd name="connsiteY1" fmla="*/ 5055 h 6700"/>
                <a:gd name="connsiteX2" fmla="*/ 8391 w 8601"/>
                <a:gd name="connsiteY2" fmla="*/ 3657 h 6700"/>
                <a:gd name="connsiteX3" fmla="*/ 4950 w 8601"/>
                <a:gd name="connsiteY3" fmla="*/ 0 h 6700"/>
              </a:gdLst>
              <a:ahLst/>
              <a:cxnLst>
                <a:cxn ang="0">
                  <a:pos x="connsiteX0" y="connsiteY0"/>
                </a:cxn>
                <a:cxn ang="0">
                  <a:pos x="connsiteX1" y="connsiteY1"/>
                </a:cxn>
                <a:cxn ang="0">
                  <a:pos x="connsiteX2" y="connsiteY2"/>
                </a:cxn>
                <a:cxn ang="0">
                  <a:pos x="connsiteX3" y="connsiteY3"/>
                </a:cxn>
              </a:cxnLst>
              <a:rect l="l" t="t" r="r" b="b"/>
              <a:pathLst>
                <a:path w="8601" h="6700">
                  <a:moveTo>
                    <a:pt x="4950" y="0"/>
                  </a:moveTo>
                  <a:cubicBezTo>
                    <a:pt x="1078" y="215"/>
                    <a:pt x="-643" y="3227"/>
                    <a:pt x="217" y="5055"/>
                  </a:cubicBezTo>
                  <a:cubicBezTo>
                    <a:pt x="1615" y="7852"/>
                    <a:pt x="7101" y="6884"/>
                    <a:pt x="8391" y="3657"/>
                  </a:cubicBezTo>
                  <a:cubicBezTo>
                    <a:pt x="9037" y="2044"/>
                    <a:pt x="8284" y="0"/>
                    <a:pt x="495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1" name="任意多边形: 形状 1919">
              <a:extLst>
                <a:ext uri="{FF2B5EF4-FFF2-40B4-BE49-F238E27FC236}">
                  <a16:creationId xmlns:a16="http://schemas.microsoft.com/office/drawing/2014/main" xmlns="" id="{FBD0B2A6-5B53-4C3C-88F4-8EFDC9B9F997}"/>
                </a:ext>
              </a:extLst>
            </p:cNvPr>
            <p:cNvSpPr/>
            <p:nvPr/>
          </p:nvSpPr>
          <p:spPr>
            <a:xfrm>
              <a:off x="489007" y="6570561"/>
              <a:ext cx="38352" cy="28282"/>
            </a:xfrm>
            <a:custGeom>
              <a:avLst/>
              <a:gdLst>
                <a:gd name="connsiteX0" fmla="*/ 6176 w 9076"/>
                <a:gd name="connsiteY0" fmla="*/ 0 h 6693"/>
                <a:gd name="connsiteX1" fmla="*/ 45 w 9076"/>
                <a:gd name="connsiteY1" fmla="*/ 5163 h 6693"/>
                <a:gd name="connsiteX2" fmla="*/ 8542 w 9076"/>
                <a:gd name="connsiteY2" fmla="*/ 3657 h 6693"/>
                <a:gd name="connsiteX3" fmla="*/ 6176 w 9076"/>
                <a:gd name="connsiteY3" fmla="*/ 0 h 6693"/>
              </a:gdLst>
              <a:ahLst/>
              <a:cxnLst>
                <a:cxn ang="0">
                  <a:pos x="connsiteX0" y="connsiteY0"/>
                </a:cxn>
                <a:cxn ang="0">
                  <a:pos x="connsiteX1" y="connsiteY1"/>
                </a:cxn>
                <a:cxn ang="0">
                  <a:pos x="connsiteX2" y="connsiteY2"/>
                </a:cxn>
                <a:cxn ang="0">
                  <a:pos x="connsiteX3" y="connsiteY3"/>
                </a:cxn>
              </a:cxnLst>
              <a:rect l="l" t="t" r="r" b="b"/>
              <a:pathLst>
                <a:path w="9076" h="6693">
                  <a:moveTo>
                    <a:pt x="6176" y="0"/>
                  </a:moveTo>
                  <a:cubicBezTo>
                    <a:pt x="2304" y="323"/>
                    <a:pt x="-385" y="3334"/>
                    <a:pt x="45" y="5163"/>
                  </a:cubicBezTo>
                  <a:cubicBezTo>
                    <a:pt x="583" y="7852"/>
                    <a:pt x="6391" y="6776"/>
                    <a:pt x="8542" y="3657"/>
                  </a:cubicBezTo>
                  <a:cubicBezTo>
                    <a:pt x="9510" y="2151"/>
                    <a:pt x="9403" y="0"/>
                    <a:pt x="617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2" name="任意多边形: 形状 1920">
              <a:extLst>
                <a:ext uri="{FF2B5EF4-FFF2-40B4-BE49-F238E27FC236}">
                  <a16:creationId xmlns:a16="http://schemas.microsoft.com/office/drawing/2014/main" xmlns="" id="{58161058-4F41-4D02-839F-18320B5E342F}"/>
                </a:ext>
              </a:extLst>
            </p:cNvPr>
            <p:cNvSpPr/>
            <p:nvPr/>
          </p:nvSpPr>
          <p:spPr>
            <a:xfrm>
              <a:off x="622350" y="6564637"/>
              <a:ext cx="41677" cy="28679"/>
            </a:xfrm>
            <a:custGeom>
              <a:avLst/>
              <a:gdLst>
                <a:gd name="connsiteX0" fmla="*/ 2 w 9863"/>
                <a:gd name="connsiteY0" fmla="*/ 5489 h 6787"/>
                <a:gd name="connsiteX1" fmla="*/ 8714 w 9863"/>
                <a:gd name="connsiteY1" fmla="*/ 3553 h 6787"/>
                <a:gd name="connsiteX2" fmla="*/ 7531 w 9863"/>
                <a:gd name="connsiteY2" fmla="*/ 4 h 6787"/>
                <a:gd name="connsiteX3" fmla="*/ 2 w 9863"/>
                <a:gd name="connsiteY3" fmla="*/ 5489 h 6787"/>
              </a:gdLst>
              <a:ahLst/>
              <a:cxnLst>
                <a:cxn ang="0">
                  <a:pos x="connsiteX0" y="connsiteY0"/>
                </a:cxn>
                <a:cxn ang="0">
                  <a:pos x="connsiteX1" y="connsiteY1"/>
                </a:cxn>
                <a:cxn ang="0">
                  <a:pos x="connsiteX2" y="connsiteY2"/>
                </a:cxn>
                <a:cxn ang="0">
                  <a:pos x="connsiteX3" y="connsiteY3"/>
                </a:cxn>
              </a:cxnLst>
              <a:rect l="l" t="t" r="r" b="b"/>
              <a:pathLst>
                <a:path w="9863" h="6787">
                  <a:moveTo>
                    <a:pt x="2" y="5489"/>
                  </a:moveTo>
                  <a:cubicBezTo>
                    <a:pt x="110" y="7963"/>
                    <a:pt x="5810" y="6672"/>
                    <a:pt x="8714" y="3553"/>
                  </a:cubicBezTo>
                  <a:cubicBezTo>
                    <a:pt x="10113" y="2047"/>
                    <a:pt x="10758" y="-104"/>
                    <a:pt x="7531" y="4"/>
                  </a:cubicBezTo>
                  <a:cubicBezTo>
                    <a:pt x="3444" y="327"/>
                    <a:pt x="-105" y="3661"/>
                    <a:pt x="2" y="54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3" name="任意多边形: 形状 1921">
              <a:extLst>
                <a:ext uri="{FF2B5EF4-FFF2-40B4-BE49-F238E27FC236}">
                  <a16:creationId xmlns:a16="http://schemas.microsoft.com/office/drawing/2014/main" xmlns="" id="{674168D6-5898-42A5-86BB-CF6A9DD955B6}"/>
                </a:ext>
              </a:extLst>
            </p:cNvPr>
            <p:cNvSpPr/>
            <p:nvPr/>
          </p:nvSpPr>
          <p:spPr>
            <a:xfrm>
              <a:off x="753230" y="6556925"/>
              <a:ext cx="45882" cy="29389"/>
            </a:xfrm>
            <a:custGeom>
              <a:avLst/>
              <a:gdLst>
                <a:gd name="connsiteX0" fmla="*/ 6 w 10858"/>
                <a:gd name="connsiteY0" fmla="*/ 5916 h 6955"/>
                <a:gd name="connsiteX1" fmla="*/ 9041 w 10858"/>
                <a:gd name="connsiteY1" fmla="*/ 3657 h 6955"/>
                <a:gd name="connsiteX2" fmla="*/ 9793 w 10858"/>
                <a:gd name="connsiteY2" fmla="*/ 2904 h 6955"/>
                <a:gd name="connsiteX3" fmla="*/ 8933 w 10858"/>
                <a:gd name="connsiteY3" fmla="*/ 0 h 6955"/>
                <a:gd name="connsiteX4" fmla="*/ 6 w 10858"/>
                <a:gd name="connsiteY4" fmla="*/ 5916 h 6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6955">
                  <a:moveTo>
                    <a:pt x="6" y="5916"/>
                  </a:moveTo>
                  <a:cubicBezTo>
                    <a:pt x="-209" y="8067"/>
                    <a:pt x="5491" y="6669"/>
                    <a:pt x="9041" y="3657"/>
                  </a:cubicBezTo>
                  <a:cubicBezTo>
                    <a:pt x="9256" y="3442"/>
                    <a:pt x="9578" y="3227"/>
                    <a:pt x="9793" y="2904"/>
                  </a:cubicBezTo>
                  <a:cubicBezTo>
                    <a:pt x="10761" y="1828"/>
                    <a:pt x="11945" y="0"/>
                    <a:pt x="8933" y="0"/>
                  </a:cubicBezTo>
                  <a:cubicBezTo>
                    <a:pt x="4738" y="430"/>
                    <a:pt x="221" y="4087"/>
                    <a:pt x="6"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4" name="任意多边形: 形状 1922">
              <a:extLst>
                <a:ext uri="{FF2B5EF4-FFF2-40B4-BE49-F238E27FC236}">
                  <a16:creationId xmlns:a16="http://schemas.microsoft.com/office/drawing/2014/main" xmlns="" id="{5BB19883-707F-4FC4-84B3-0587F0599B2F}"/>
                </a:ext>
              </a:extLst>
            </p:cNvPr>
            <p:cNvSpPr/>
            <p:nvPr/>
          </p:nvSpPr>
          <p:spPr>
            <a:xfrm>
              <a:off x="880002" y="6547819"/>
              <a:ext cx="51202" cy="29947"/>
            </a:xfrm>
            <a:custGeom>
              <a:avLst/>
              <a:gdLst>
                <a:gd name="connsiteX0" fmla="*/ 9478 w 12117"/>
                <a:gd name="connsiteY0" fmla="*/ 3661 h 7087"/>
                <a:gd name="connsiteX1" fmla="*/ 11199 w 12117"/>
                <a:gd name="connsiteY1" fmla="*/ 2263 h 7087"/>
                <a:gd name="connsiteX2" fmla="*/ 10554 w 12117"/>
                <a:gd name="connsiteY2" fmla="*/ 4 h 7087"/>
                <a:gd name="connsiteX3" fmla="*/ 13 w 12117"/>
                <a:gd name="connsiteY3" fmla="*/ 6243 h 7087"/>
                <a:gd name="connsiteX4" fmla="*/ 9478 w 12117"/>
                <a:gd name="connsiteY4" fmla="*/ 3661 h 7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7" h="7087">
                  <a:moveTo>
                    <a:pt x="9478" y="3661"/>
                  </a:moveTo>
                  <a:cubicBezTo>
                    <a:pt x="10338" y="3016"/>
                    <a:pt x="10876" y="2586"/>
                    <a:pt x="11199" y="2263"/>
                  </a:cubicBezTo>
                  <a:cubicBezTo>
                    <a:pt x="11629" y="1833"/>
                    <a:pt x="13350" y="-103"/>
                    <a:pt x="10554" y="4"/>
                  </a:cubicBezTo>
                  <a:cubicBezTo>
                    <a:pt x="6251" y="435"/>
                    <a:pt x="336" y="4522"/>
                    <a:pt x="13" y="6243"/>
                  </a:cubicBezTo>
                  <a:cubicBezTo>
                    <a:pt x="-310" y="8178"/>
                    <a:pt x="5391" y="6565"/>
                    <a:pt x="9478" y="36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5" name="任意多边形: 形状 1923">
              <a:extLst>
                <a:ext uri="{FF2B5EF4-FFF2-40B4-BE49-F238E27FC236}">
                  <a16:creationId xmlns:a16="http://schemas.microsoft.com/office/drawing/2014/main" xmlns="" id="{4A9151CA-0377-4B9C-8468-50F7DCD92E1F}"/>
                </a:ext>
              </a:extLst>
            </p:cNvPr>
            <p:cNvSpPr/>
            <p:nvPr/>
          </p:nvSpPr>
          <p:spPr>
            <a:xfrm>
              <a:off x="1001251" y="6537838"/>
              <a:ext cx="55508" cy="30352"/>
            </a:xfrm>
            <a:custGeom>
              <a:avLst/>
              <a:gdLst>
                <a:gd name="connsiteX0" fmla="*/ 12621 w 13136"/>
                <a:gd name="connsiteY0" fmla="*/ 1398 h 7183"/>
                <a:gd name="connsiteX1" fmla="*/ 11975 w 13136"/>
                <a:gd name="connsiteY1" fmla="*/ 0 h 7183"/>
                <a:gd name="connsiteX2" fmla="*/ 37 w 13136"/>
                <a:gd name="connsiteY2" fmla="*/ 6561 h 7183"/>
                <a:gd name="connsiteX3" fmla="*/ 9609 w 13136"/>
                <a:gd name="connsiteY3" fmla="*/ 3657 h 7183"/>
                <a:gd name="connsiteX4" fmla="*/ 9609 w 13136"/>
                <a:gd name="connsiteY4" fmla="*/ 3657 h 7183"/>
                <a:gd name="connsiteX5" fmla="*/ 12621 w 13136"/>
                <a:gd name="connsiteY5" fmla="*/ 1398 h 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36" h="7183">
                  <a:moveTo>
                    <a:pt x="12621" y="1398"/>
                  </a:moveTo>
                  <a:cubicBezTo>
                    <a:pt x="13481" y="430"/>
                    <a:pt x="13266" y="0"/>
                    <a:pt x="11975" y="0"/>
                  </a:cubicBezTo>
                  <a:cubicBezTo>
                    <a:pt x="7673" y="538"/>
                    <a:pt x="574" y="4948"/>
                    <a:pt x="37" y="6561"/>
                  </a:cubicBezTo>
                  <a:cubicBezTo>
                    <a:pt x="-501" y="8174"/>
                    <a:pt x="4984" y="6453"/>
                    <a:pt x="9609" y="3657"/>
                  </a:cubicBezTo>
                  <a:lnTo>
                    <a:pt x="9609" y="3657"/>
                  </a:lnTo>
                  <a:cubicBezTo>
                    <a:pt x="11545" y="2474"/>
                    <a:pt x="12298" y="1613"/>
                    <a:pt x="12621"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6" name="任意多边形: 形状 1924">
              <a:extLst>
                <a:ext uri="{FF2B5EF4-FFF2-40B4-BE49-F238E27FC236}">
                  <a16:creationId xmlns:a16="http://schemas.microsoft.com/office/drawing/2014/main" xmlns="" id="{E99050D1-DFD9-4BDF-90EB-7FD2A2A8240A}"/>
                </a:ext>
              </a:extLst>
            </p:cNvPr>
            <p:cNvSpPr/>
            <p:nvPr/>
          </p:nvSpPr>
          <p:spPr>
            <a:xfrm>
              <a:off x="1110475" y="6526458"/>
              <a:ext cx="59894" cy="31164"/>
            </a:xfrm>
            <a:custGeom>
              <a:avLst/>
              <a:gdLst>
                <a:gd name="connsiteX0" fmla="*/ 13876 w 14174"/>
                <a:gd name="connsiteY0" fmla="*/ 864 h 7375"/>
                <a:gd name="connsiteX1" fmla="*/ 13339 w 14174"/>
                <a:gd name="connsiteY1" fmla="*/ 4 h 7375"/>
                <a:gd name="connsiteX2" fmla="*/ 2 w 14174"/>
                <a:gd name="connsiteY2" fmla="*/ 7102 h 7375"/>
                <a:gd name="connsiteX3" fmla="*/ 9682 w 14174"/>
                <a:gd name="connsiteY3" fmla="*/ 3768 h 7375"/>
                <a:gd name="connsiteX4" fmla="*/ 13876 w 14174"/>
                <a:gd name="connsiteY4" fmla="*/ 864 h 7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74" h="7375">
                  <a:moveTo>
                    <a:pt x="13876" y="864"/>
                  </a:moveTo>
                  <a:cubicBezTo>
                    <a:pt x="14629" y="-104"/>
                    <a:pt x="13769" y="4"/>
                    <a:pt x="13339" y="4"/>
                  </a:cubicBezTo>
                  <a:cubicBezTo>
                    <a:pt x="9144" y="649"/>
                    <a:pt x="109" y="5919"/>
                    <a:pt x="2" y="7102"/>
                  </a:cubicBezTo>
                  <a:cubicBezTo>
                    <a:pt x="-106" y="8070"/>
                    <a:pt x="5057" y="6349"/>
                    <a:pt x="9682" y="3768"/>
                  </a:cubicBezTo>
                  <a:cubicBezTo>
                    <a:pt x="11725" y="2692"/>
                    <a:pt x="13339" y="1617"/>
                    <a:pt x="13876" y="8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7" name="任意多边形: 形状 1925">
              <a:extLst>
                <a:ext uri="{FF2B5EF4-FFF2-40B4-BE49-F238E27FC236}">
                  <a16:creationId xmlns:a16="http://schemas.microsoft.com/office/drawing/2014/main" xmlns="" id="{00D7394E-D7CA-4BC8-A649-21A2D674ABD3}"/>
                </a:ext>
              </a:extLst>
            </p:cNvPr>
            <p:cNvSpPr/>
            <p:nvPr/>
          </p:nvSpPr>
          <p:spPr>
            <a:xfrm>
              <a:off x="1208623" y="6514622"/>
              <a:ext cx="64322" cy="31620"/>
            </a:xfrm>
            <a:custGeom>
              <a:avLst/>
              <a:gdLst>
                <a:gd name="connsiteX0" fmla="*/ 15065 w 15222"/>
                <a:gd name="connsiteY0" fmla="*/ 439 h 7483"/>
                <a:gd name="connsiteX1" fmla="*/ 14527 w 15222"/>
                <a:gd name="connsiteY1" fmla="*/ 9 h 7483"/>
                <a:gd name="connsiteX2" fmla="*/ 7 w 15222"/>
                <a:gd name="connsiteY2" fmla="*/ 7430 h 7483"/>
                <a:gd name="connsiteX3" fmla="*/ 9687 w 15222"/>
                <a:gd name="connsiteY3" fmla="*/ 3773 h 7483"/>
                <a:gd name="connsiteX4" fmla="*/ 15065 w 15222"/>
                <a:gd name="connsiteY4" fmla="*/ 439 h 7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22" h="7483">
                  <a:moveTo>
                    <a:pt x="15065" y="439"/>
                  </a:moveTo>
                  <a:cubicBezTo>
                    <a:pt x="15495" y="-99"/>
                    <a:pt x="14957" y="9"/>
                    <a:pt x="14527" y="9"/>
                  </a:cubicBezTo>
                  <a:cubicBezTo>
                    <a:pt x="10978" y="654"/>
                    <a:pt x="-316" y="6355"/>
                    <a:pt x="7" y="7430"/>
                  </a:cubicBezTo>
                  <a:cubicBezTo>
                    <a:pt x="760" y="7860"/>
                    <a:pt x="6245" y="5602"/>
                    <a:pt x="9687" y="3773"/>
                  </a:cubicBezTo>
                  <a:cubicBezTo>
                    <a:pt x="13021" y="2160"/>
                    <a:pt x="14742" y="977"/>
                    <a:pt x="15065" y="4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8" name="任意多边形: 形状 1926">
              <a:extLst>
                <a:ext uri="{FF2B5EF4-FFF2-40B4-BE49-F238E27FC236}">
                  <a16:creationId xmlns:a16="http://schemas.microsoft.com/office/drawing/2014/main" xmlns="" id="{B4D61837-28DC-4807-BE7C-D48547486843}"/>
                </a:ext>
              </a:extLst>
            </p:cNvPr>
            <p:cNvSpPr/>
            <p:nvPr/>
          </p:nvSpPr>
          <p:spPr>
            <a:xfrm>
              <a:off x="1295002" y="6501933"/>
              <a:ext cx="68172" cy="32326"/>
            </a:xfrm>
            <a:custGeom>
              <a:avLst/>
              <a:gdLst>
                <a:gd name="connsiteX0" fmla="*/ 9788 w 16133"/>
                <a:gd name="connsiteY0" fmla="*/ 3980 h 7650"/>
                <a:gd name="connsiteX1" fmla="*/ 16133 w 16133"/>
                <a:gd name="connsiteY1" fmla="*/ 107 h 7650"/>
                <a:gd name="connsiteX2" fmla="*/ 15703 w 16133"/>
                <a:gd name="connsiteY2" fmla="*/ 0 h 7650"/>
                <a:gd name="connsiteX3" fmla="*/ 0 w 16133"/>
                <a:gd name="connsiteY3" fmla="*/ 7529 h 7650"/>
                <a:gd name="connsiteX4" fmla="*/ 0 w 16133"/>
                <a:gd name="connsiteY4" fmla="*/ 7636 h 7650"/>
                <a:gd name="connsiteX5" fmla="*/ 9788 w 16133"/>
                <a:gd name="connsiteY5" fmla="*/ 3980 h 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7650">
                  <a:moveTo>
                    <a:pt x="9788" y="3980"/>
                  </a:moveTo>
                  <a:cubicBezTo>
                    <a:pt x="12584" y="2581"/>
                    <a:pt x="16026" y="753"/>
                    <a:pt x="16133" y="107"/>
                  </a:cubicBezTo>
                  <a:cubicBezTo>
                    <a:pt x="16026" y="0"/>
                    <a:pt x="16026" y="0"/>
                    <a:pt x="15703" y="0"/>
                  </a:cubicBezTo>
                  <a:cubicBezTo>
                    <a:pt x="12369" y="645"/>
                    <a:pt x="1183" y="6238"/>
                    <a:pt x="0" y="7529"/>
                  </a:cubicBezTo>
                  <a:cubicBezTo>
                    <a:pt x="0" y="7529"/>
                    <a:pt x="0" y="7636"/>
                    <a:pt x="0" y="7636"/>
                  </a:cubicBezTo>
                  <a:cubicBezTo>
                    <a:pt x="1076" y="7852"/>
                    <a:pt x="6346" y="5593"/>
                    <a:pt x="9788"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9" name="任意多边形: 形状 1927">
              <a:extLst>
                <a:ext uri="{FF2B5EF4-FFF2-40B4-BE49-F238E27FC236}">
                  <a16:creationId xmlns:a16="http://schemas.microsoft.com/office/drawing/2014/main" xmlns="" id="{6A0E5078-52E2-42BF-8D7E-648946A539CA}"/>
                </a:ext>
              </a:extLst>
            </p:cNvPr>
            <p:cNvSpPr/>
            <p:nvPr/>
          </p:nvSpPr>
          <p:spPr>
            <a:xfrm>
              <a:off x="1369086" y="6489210"/>
              <a:ext cx="71806" cy="33192"/>
            </a:xfrm>
            <a:custGeom>
              <a:avLst/>
              <a:gdLst>
                <a:gd name="connsiteX0" fmla="*/ 16994 w 16993"/>
                <a:gd name="connsiteY0" fmla="*/ 0 h 7855"/>
                <a:gd name="connsiteX1" fmla="*/ 16671 w 16993"/>
                <a:gd name="connsiteY1" fmla="*/ 0 h 7855"/>
                <a:gd name="connsiteX2" fmla="*/ 0 w 16993"/>
                <a:gd name="connsiteY2" fmla="*/ 7852 h 7855"/>
                <a:gd name="connsiteX3" fmla="*/ 9788 w 16993"/>
                <a:gd name="connsiteY3" fmla="*/ 3980 h 7855"/>
                <a:gd name="connsiteX4" fmla="*/ 9788 w 16993"/>
                <a:gd name="connsiteY4" fmla="*/ 3980 h 7855"/>
                <a:gd name="connsiteX5" fmla="*/ 16994 w 16993"/>
                <a:gd name="connsiteY5" fmla="*/ 0 h 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3" h="7855">
                  <a:moveTo>
                    <a:pt x="16994" y="0"/>
                  </a:moveTo>
                  <a:cubicBezTo>
                    <a:pt x="16886" y="0"/>
                    <a:pt x="16779" y="0"/>
                    <a:pt x="16671" y="0"/>
                  </a:cubicBezTo>
                  <a:cubicBezTo>
                    <a:pt x="13875" y="645"/>
                    <a:pt x="538" y="6991"/>
                    <a:pt x="0" y="7852"/>
                  </a:cubicBezTo>
                  <a:cubicBezTo>
                    <a:pt x="645" y="7959"/>
                    <a:pt x="5593" y="5915"/>
                    <a:pt x="9788" y="3980"/>
                  </a:cubicBezTo>
                  <a:lnTo>
                    <a:pt x="9788" y="3980"/>
                  </a:lnTo>
                  <a:cubicBezTo>
                    <a:pt x="10971" y="3442"/>
                    <a:pt x="16671" y="753"/>
                    <a:pt x="1699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0" name="任意多边形: 形状 1928">
              <a:extLst>
                <a:ext uri="{FF2B5EF4-FFF2-40B4-BE49-F238E27FC236}">
                  <a16:creationId xmlns:a16="http://schemas.microsoft.com/office/drawing/2014/main" xmlns="" id="{53D9EEFC-6E59-4C66-B1CB-CCA3E5066197}"/>
                </a:ext>
              </a:extLst>
            </p:cNvPr>
            <p:cNvSpPr/>
            <p:nvPr/>
          </p:nvSpPr>
          <p:spPr>
            <a:xfrm>
              <a:off x="1431350" y="6475574"/>
              <a:ext cx="74079" cy="34084"/>
            </a:xfrm>
            <a:custGeom>
              <a:avLst/>
              <a:gdLst>
                <a:gd name="connsiteX0" fmla="*/ 17424 w 17531"/>
                <a:gd name="connsiteY0" fmla="*/ 0 h 8066"/>
                <a:gd name="connsiteX1" fmla="*/ 0 w 17531"/>
                <a:gd name="connsiteY1" fmla="*/ 8067 h 8066"/>
                <a:gd name="connsiteX2" fmla="*/ 9680 w 17531"/>
                <a:gd name="connsiteY2" fmla="*/ 4087 h 8066"/>
                <a:gd name="connsiteX3" fmla="*/ 17532 w 17531"/>
                <a:gd name="connsiteY3" fmla="*/ 0 h 8066"/>
                <a:gd name="connsiteX4" fmla="*/ 17424 w 17531"/>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8066">
                  <a:moveTo>
                    <a:pt x="17424" y="0"/>
                  </a:moveTo>
                  <a:cubicBezTo>
                    <a:pt x="15488" y="538"/>
                    <a:pt x="645" y="7206"/>
                    <a:pt x="0" y="8067"/>
                  </a:cubicBezTo>
                  <a:cubicBezTo>
                    <a:pt x="860" y="7959"/>
                    <a:pt x="5700" y="5916"/>
                    <a:pt x="9680" y="4087"/>
                  </a:cubicBezTo>
                  <a:cubicBezTo>
                    <a:pt x="11401" y="3334"/>
                    <a:pt x="17209" y="645"/>
                    <a:pt x="17532" y="0"/>
                  </a:cubicBezTo>
                  <a:cubicBezTo>
                    <a:pt x="17532" y="0"/>
                    <a:pt x="17532" y="0"/>
                    <a:pt x="174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1" name="任意多边形: 形状 1929">
              <a:extLst>
                <a:ext uri="{FF2B5EF4-FFF2-40B4-BE49-F238E27FC236}">
                  <a16:creationId xmlns:a16="http://schemas.microsoft.com/office/drawing/2014/main" xmlns="" id="{F4D8404A-9161-41F3-8990-DFCDD49FEC9A}"/>
                </a:ext>
              </a:extLst>
            </p:cNvPr>
            <p:cNvSpPr/>
            <p:nvPr/>
          </p:nvSpPr>
          <p:spPr>
            <a:xfrm>
              <a:off x="1480891" y="6461938"/>
              <a:ext cx="76555" cy="34540"/>
            </a:xfrm>
            <a:custGeom>
              <a:avLst/>
              <a:gdLst>
                <a:gd name="connsiteX0" fmla="*/ 18069 w 18117"/>
                <a:gd name="connsiteY0" fmla="*/ 0 h 8174"/>
                <a:gd name="connsiteX1" fmla="*/ 0 w 18117"/>
                <a:gd name="connsiteY1" fmla="*/ 8174 h 8174"/>
                <a:gd name="connsiteX2" fmla="*/ 9465 w 18117"/>
                <a:gd name="connsiteY2" fmla="*/ 4087 h 8174"/>
                <a:gd name="connsiteX3" fmla="*/ 18069 w 18117"/>
                <a:gd name="connsiteY3" fmla="*/ 0 h 8174"/>
                <a:gd name="connsiteX4" fmla="*/ 18069 w 18117"/>
                <a:gd name="connsiteY4" fmla="*/ 0 h 8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 h="8174">
                  <a:moveTo>
                    <a:pt x="18069" y="0"/>
                  </a:moveTo>
                  <a:cubicBezTo>
                    <a:pt x="17962" y="0"/>
                    <a:pt x="860" y="7529"/>
                    <a:pt x="0" y="8174"/>
                  </a:cubicBezTo>
                  <a:cubicBezTo>
                    <a:pt x="1183" y="7744"/>
                    <a:pt x="5378" y="6023"/>
                    <a:pt x="9465" y="4087"/>
                  </a:cubicBezTo>
                  <a:cubicBezTo>
                    <a:pt x="12907" y="2689"/>
                    <a:pt x="17854" y="323"/>
                    <a:pt x="18069" y="0"/>
                  </a:cubicBezTo>
                  <a:cubicBezTo>
                    <a:pt x="18177" y="0"/>
                    <a:pt x="18069" y="0"/>
                    <a:pt x="180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2" name="任意多边形: 形状 1930">
              <a:extLst>
                <a:ext uri="{FF2B5EF4-FFF2-40B4-BE49-F238E27FC236}">
                  <a16:creationId xmlns:a16="http://schemas.microsoft.com/office/drawing/2014/main" xmlns="" id="{0BDFE4A5-9E37-4032-B77A-A4A366ACAAC9}"/>
                </a:ext>
              </a:extLst>
            </p:cNvPr>
            <p:cNvSpPr/>
            <p:nvPr/>
          </p:nvSpPr>
          <p:spPr>
            <a:xfrm>
              <a:off x="1521795" y="6448302"/>
              <a:ext cx="74079" cy="33632"/>
            </a:xfrm>
            <a:custGeom>
              <a:avLst/>
              <a:gdLst>
                <a:gd name="connsiteX0" fmla="*/ 14735 w 17531"/>
                <a:gd name="connsiteY0" fmla="*/ 1291 h 7959"/>
                <a:gd name="connsiteX1" fmla="*/ 17532 w 17531"/>
                <a:gd name="connsiteY1" fmla="*/ 0 h 7959"/>
                <a:gd name="connsiteX2" fmla="*/ 0 w 17531"/>
                <a:gd name="connsiteY2" fmla="*/ 7959 h 7959"/>
                <a:gd name="connsiteX3" fmla="*/ 14735 w 17531"/>
                <a:gd name="connsiteY3" fmla="*/ 1291 h 7959"/>
              </a:gdLst>
              <a:ahLst/>
              <a:cxnLst>
                <a:cxn ang="0">
                  <a:pos x="connsiteX0" y="connsiteY0"/>
                </a:cxn>
                <a:cxn ang="0">
                  <a:pos x="connsiteX1" y="connsiteY1"/>
                </a:cxn>
                <a:cxn ang="0">
                  <a:pos x="connsiteX2" y="connsiteY2"/>
                </a:cxn>
                <a:cxn ang="0">
                  <a:pos x="connsiteX3" y="connsiteY3"/>
                </a:cxn>
              </a:cxnLst>
              <a:rect l="l" t="t" r="r" b="b"/>
              <a:pathLst>
                <a:path w="17531" h="7959">
                  <a:moveTo>
                    <a:pt x="14735" y="1291"/>
                  </a:moveTo>
                  <a:cubicBezTo>
                    <a:pt x="15703" y="860"/>
                    <a:pt x="16564" y="430"/>
                    <a:pt x="17532" y="0"/>
                  </a:cubicBezTo>
                  <a:cubicBezTo>
                    <a:pt x="11724" y="2581"/>
                    <a:pt x="5916" y="5378"/>
                    <a:pt x="0" y="7959"/>
                  </a:cubicBezTo>
                  <a:lnTo>
                    <a:pt x="14735" y="129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423" name="任意多边形: 形状 1943">
              <a:extLst>
                <a:ext uri="{FF2B5EF4-FFF2-40B4-BE49-F238E27FC236}">
                  <a16:creationId xmlns:a16="http://schemas.microsoft.com/office/drawing/2014/main" xmlns="" id="{11A5411D-DEBF-48B3-8596-DF5C24267562}"/>
                </a:ext>
              </a:extLst>
            </p:cNvPr>
            <p:cNvSpPr/>
            <p:nvPr/>
          </p:nvSpPr>
          <p:spPr>
            <a:xfrm>
              <a:off x="169137" y="6630100"/>
              <a:ext cx="32402" cy="23461"/>
            </a:xfrm>
            <a:custGeom>
              <a:avLst/>
              <a:gdLst>
                <a:gd name="connsiteX0" fmla="*/ 7660 w 7668"/>
                <a:gd name="connsiteY0" fmla="*/ 3119 h 5552"/>
                <a:gd name="connsiteX1" fmla="*/ 3143 w 7668"/>
                <a:gd name="connsiteY1" fmla="*/ 0 h 5552"/>
                <a:gd name="connsiteX2" fmla="*/ 2713 w 7668"/>
                <a:gd name="connsiteY2" fmla="*/ 0 h 5552"/>
                <a:gd name="connsiteX3" fmla="*/ 1207 w 7668"/>
                <a:gd name="connsiteY3" fmla="*/ 4410 h 5552"/>
                <a:gd name="connsiteX4" fmla="*/ 7660 w 7668"/>
                <a:gd name="connsiteY4" fmla="*/ 3119 h 5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8" h="5552">
                  <a:moveTo>
                    <a:pt x="7660" y="3119"/>
                  </a:moveTo>
                  <a:cubicBezTo>
                    <a:pt x="7553" y="1936"/>
                    <a:pt x="6154" y="108"/>
                    <a:pt x="3143" y="0"/>
                  </a:cubicBezTo>
                  <a:cubicBezTo>
                    <a:pt x="3035" y="0"/>
                    <a:pt x="2820" y="0"/>
                    <a:pt x="2713" y="0"/>
                  </a:cubicBezTo>
                  <a:cubicBezTo>
                    <a:pt x="-84" y="215"/>
                    <a:pt x="-944" y="2689"/>
                    <a:pt x="1207" y="4410"/>
                  </a:cubicBezTo>
                  <a:cubicBezTo>
                    <a:pt x="3788" y="6453"/>
                    <a:pt x="7875" y="5593"/>
                    <a:pt x="7660" y="31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4" name="任意多边形: 形状 1944">
              <a:extLst>
                <a:ext uri="{FF2B5EF4-FFF2-40B4-BE49-F238E27FC236}">
                  <a16:creationId xmlns:a16="http://schemas.microsoft.com/office/drawing/2014/main" xmlns="" id="{7597C529-FFC6-4C57-916A-00EF92C1D393}"/>
                </a:ext>
              </a:extLst>
            </p:cNvPr>
            <p:cNvSpPr/>
            <p:nvPr/>
          </p:nvSpPr>
          <p:spPr>
            <a:xfrm>
              <a:off x="290484" y="6628283"/>
              <a:ext cx="31299" cy="23173"/>
            </a:xfrm>
            <a:custGeom>
              <a:avLst/>
              <a:gdLst>
                <a:gd name="connsiteX0" fmla="*/ 7338 w 7407"/>
                <a:gd name="connsiteY0" fmla="*/ 3012 h 5484"/>
                <a:gd name="connsiteX1" fmla="*/ 4004 w 7407"/>
                <a:gd name="connsiteY1" fmla="*/ 0 h 5484"/>
                <a:gd name="connsiteX2" fmla="*/ 239 w 7407"/>
                <a:gd name="connsiteY2" fmla="*/ 3980 h 5484"/>
                <a:gd name="connsiteX3" fmla="*/ 7338 w 7407"/>
                <a:gd name="connsiteY3" fmla="*/ 3012 h 5484"/>
              </a:gdLst>
              <a:ahLst/>
              <a:cxnLst>
                <a:cxn ang="0">
                  <a:pos x="connsiteX0" y="connsiteY0"/>
                </a:cxn>
                <a:cxn ang="0">
                  <a:pos x="connsiteX1" y="connsiteY1"/>
                </a:cxn>
                <a:cxn ang="0">
                  <a:pos x="connsiteX2" y="connsiteY2"/>
                </a:cxn>
                <a:cxn ang="0">
                  <a:pos x="connsiteX3" y="connsiteY3"/>
                </a:cxn>
              </a:cxnLst>
              <a:rect l="l" t="t" r="r" b="b"/>
              <a:pathLst>
                <a:path w="7407" h="5484">
                  <a:moveTo>
                    <a:pt x="7338" y="3012"/>
                  </a:moveTo>
                  <a:cubicBezTo>
                    <a:pt x="7661" y="1721"/>
                    <a:pt x="6908" y="0"/>
                    <a:pt x="4004" y="0"/>
                  </a:cubicBezTo>
                  <a:cubicBezTo>
                    <a:pt x="885" y="215"/>
                    <a:pt x="-621" y="2366"/>
                    <a:pt x="239" y="3980"/>
                  </a:cubicBezTo>
                  <a:cubicBezTo>
                    <a:pt x="1423" y="6453"/>
                    <a:pt x="6478" y="5700"/>
                    <a:pt x="7338"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5" name="任意多边形: 形状 1945">
              <a:extLst>
                <a:ext uri="{FF2B5EF4-FFF2-40B4-BE49-F238E27FC236}">
                  <a16:creationId xmlns:a16="http://schemas.microsoft.com/office/drawing/2014/main" xmlns="" id="{99EA18FA-AD45-45DB-A2D0-72A5E9A2832A}"/>
                </a:ext>
              </a:extLst>
            </p:cNvPr>
            <p:cNvSpPr/>
            <p:nvPr/>
          </p:nvSpPr>
          <p:spPr>
            <a:xfrm>
              <a:off x="410225" y="6624644"/>
              <a:ext cx="33374" cy="23980"/>
            </a:xfrm>
            <a:custGeom>
              <a:avLst/>
              <a:gdLst>
                <a:gd name="connsiteX0" fmla="*/ 82 w 7898"/>
                <a:gd name="connsiteY0" fmla="*/ 4302 h 5675"/>
                <a:gd name="connsiteX1" fmla="*/ 7503 w 7898"/>
                <a:gd name="connsiteY1" fmla="*/ 3012 h 5675"/>
                <a:gd name="connsiteX2" fmla="*/ 5245 w 7898"/>
                <a:gd name="connsiteY2" fmla="*/ 0 h 5675"/>
                <a:gd name="connsiteX3" fmla="*/ 82 w 7898"/>
                <a:gd name="connsiteY3" fmla="*/ 4302 h 5675"/>
              </a:gdLst>
              <a:ahLst/>
              <a:cxnLst>
                <a:cxn ang="0">
                  <a:pos x="connsiteX0" y="connsiteY0"/>
                </a:cxn>
                <a:cxn ang="0">
                  <a:pos x="connsiteX1" y="connsiteY1"/>
                </a:cxn>
                <a:cxn ang="0">
                  <a:pos x="connsiteX2" y="connsiteY2"/>
                </a:cxn>
                <a:cxn ang="0">
                  <a:pos x="connsiteX3" y="connsiteY3"/>
                </a:cxn>
              </a:cxnLst>
              <a:rect l="l" t="t" r="r" b="b"/>
              <a:pathLst>
                <a:path w="7898" h="5675">
                  <a:moveTo>
                    <a:pt x="82" y="4302"/>
                  </a:moveTo>
                  <a:cubicBezTo>
                    <a:pt x="727" y="6668"/>
                    <a:pt x="5782" y="5808"/>
                    <a:pt x="7503" y="3012"/>
                  </a:cubicBezTo>
                  <a:cubicBezTo>
                    <a:pt x="8256" y="1721"/>
                    <a:pt x="8149" y="0"/>
                    <a:pt x="5245" y="0"/>
                  </a:cubicBezTo>
                  <a:cubicBezTo>
                    <a:pt x="1695" y="215"/>
                    <a:pt x="-456" y="2689"/>
                    <a:pt x="82"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6" name="任意多边形: 形状 1946">
              <a:extLst>
                <a:ext uri="{FF2B5EF4-FFF2-40B4-BE49-F238E27FC236}">
                  <a16:creationId xmlns:a16="http://schemas.microsoft.com/office/drawing/2014/main" xmlns="" id="{040F3E22-20DF-4F07-973C-A2A52B4124AE}"/>
                </a:ext>
              </a:extLst>
            </p:cNvPr>
            <p:cNvSpPr/>
            <p:nvPr/>
          </p:nvSpPr>
          <p:spPr>
            <a:xfrm>
              <a:off x="528694" y="6619646"/>
              <a:ext cx="36628" cy="24175"/>
            </a:xfrm>
            <a:custGeom>
              <a:avLst/>
              <a:gdLst>
                <a:gd name="connsiteX0" fmla="*/ 6571 w 8668"/>
                <a:gd name="connsiteY0" fmla="*/ 0 h 5721"/>
                <a:gd name="connsiteX1" fmla="*/ 11 w 8668"/>
                <a:gd name="connsiteY1" fmla="*/ 4625 h 5721"/>
                <a:gd name="connsiteX2" fmla="*/ 7755 w 8668"/>
                <a:gd name="connsiteY2" fmla="*/ 3012 h 5721"/>
                <a:gd name="connsiteX3" fmla="*/ 6571 w 8668"/>
                <a:gd name="connsiteY3" fmla="*/ 0 h 5721"/>
              </a:gdLst>
              <a:ahLst/>
              <a:cxnLst>
                <a:cxn ang="0">
                  <a:pos x="connsiteX0" y="connsiteY0"/>
                </a:cxn>
                <a:cxn ang="0">
                  <a:pos x="connsiteX1" y="connsiteY1"/>
                </a:cxn>
                <a:cxn ang="0">
                  <a:pos x="connsiteX2" y="connsiteY2"/>
                </a:cxn>
                <a:cxn ang="0">
                  <a:pos x="connsiteX3" y="connsiteY3"/>
                </a:cxn>
              </a:cxnLst>
              <a:rect l="l" t="t" r="r" b="b"/>
              <a:pathLst>
                <a:path w="8668" h="5721">
                  <a:moveTo>
                    <a:pt x="6571" y="0"/>
                  </a:moveTo>
                  <a:cubicBezTo>
                    <a:pt x="2914" y="323"/>
                    <a:pt x="-205" y="3119"/>
                    <a:pt x="11" y="4625"/>
                  </a:cubicBezTo>
                  <a:cubicBezTo>
                    <a:pt x="226" y="6668"/>
                    <a:pt x="5173" y="5700"/>
                    <a:pt x="7755" y="3012"/>
                  </a:cubicBezTo>
                  <a:cubicBezTo>
                    <a:pt x="8938" y="1721"/>
                    <a:pt x="9368" y="0"/>
                    <a:pt x="657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7" name="任意多边形: 形状 1947">
              <a:extLst>
                <a:ext uri="{FF2B5EF4-FFF2-40B4-BE49-F238E27FC236}">
                  <a16:creationId xmlns:a16="http://schemas.microsoft.com/office/drawing/2014/main" xmlns="" id="{D964D9F9-E5C1-4C79-8F1F-7E38DF8A2B93}"/>
                </a:ext>
              </a:extLst>
            </p:cNvPr>
            <p:cNvSpPr/>
            <p:nvPr/>
          </p:nvSpPr>
          <p:spPr>
            <a:xfrm>
              <a:off x="644150" y="6613721"/>
              <a:ext cx="41622" cy="24661"/>
            </a:xfrm>
            <a:custGeom>
              <a:avLst/>
              <a:gdLst>
                <a:gd name="connsiteX0" fmla="*/ 9149 w 9850"/>
                <a:gd name="connsiteY0" fmla="*/ 2155 h 5836"/>
                <a:gd name="connsiteX1" fmla="*/ 8181 w 9850"/>
                <a:gd name="connsiteY1" fmla="*/ 4 h 5836"/>
                <a:gd name="connsiteX2" fmla="*/ 7 w 9850"/>
                <a:gd name="connsiteY2" fmla="*/ 4952 h 5836"/>
                <a:gd name="connsiteX3" fmla="*/ 8073 w 9850"/>
                <a:gd name="connsiteY3" fmla="*/ 3016 h 5836"/>
                <a:gd name="connsiteX4" fmla="*/ 9149 w 9850"/>
                <a:gd name="connsiteY4" fmla="*/ 2155 h 5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0" h="5836">
                  <a:moveTo>
                    <a:pt x="9149" y="2155"/>
                  </a:moveTo>
                  <a:cubicBezTo>
                    <a:pt x="9364" y="1940"/>
                    <a:pt x="11085" y="-103"/>
                    <a:pt x="8181" y="4"/>
                  </a:cubicBezTo>
                  <a:cubicBezTo>
                    <a:pt x="4309" y="327"/>
                    <a:pt x="222" y="3446"/>
                    <a:pt x="7" y="4952"/>
                  </a:cubicBezTo>
                  <a:cubicBezTo>
                    <a:pt x="-209" y="6780"/>
                    <a:pt x="4847" y="5597"/>
                    <a:pt x="8073" y="3016"/>
                  </a:cubicBezTo>
                  <a:cubicBezTo>
                    <a:pt x="8611" y="2693"/>
                    <a:pt x="8934" y="2370"/>
                    <a:pt x="9149" y="21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8" name="任意多边形: 形状 1948">
              <a:extLst>
                <a:ext uri="{FF2B5EF4-FFF2-40B4-BE49-F238E27FC236}">
                  <a16:creationId xmlns:a16="http://schemas.microsoft.com/office/drawing/2014/main" xmlns="" id="{3FAB7AFC-5488-4333-BD8D-941E5AF1D220}"/>
                </a:ext>
              </a:extLst>
            </p:cNvPr>
            <p:cNvSpPr/>
            <p:nvPr/>
          </p:nvSpPr>
          <p:spPr>
            <a:xfrm>
              <a:off x="757696" y="6605980"/>
              <a:ext cx="46465" cy="25345"/>
            </a:xfrm>
            <a:custGeom>
              <a:avLst/>
              <a:gdLst>
                <a:gd name="connsiteX0" fmla="*/ 10350 w 10996"/>
                <a:gd name="connsiteY0" fmla="*/ 1620 h 5998"/>
                <a:gd name="connsiteX1" fmla="*/ 9704 w 10996"/>
                <a:gd name="connsiteY1" fmla="*/ 7 h 5998"/>
                <a:gd name="connsiteX2" fmla="*/ 24 w 10996"/>
                <a:gd name="connsiteY2" fmla="*/ 5277 h 5998"/>
                <a:gd name="connsiteX3" fmla="*/ 8521 w 10996"/>
                <a:gd name="connsiteY3" fmla="*/ 3126 h 5998"/>
                <a:gd name="connsiteX4" fmla="*/ 10350 w 10996"/>
                <a:gd name="connsiteY4" fmla="*/ 1620 h 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96" h="5998">
                  <a:moveTo>
                    <a:pt x="10350" y="1620"/>
                  </a:moveTo>
                  <a:cubicBezTo>
                    <a:pt x="10887" y="1082"/>
                    <a:pt x="11748" y="-101"/>
                    <a:pt x="9704" y="7"/>
                  </a:cubicBezTo>
                  <a:cubicBezTo>
                    <a:pt x="5832" y="437"/>
                    <a:pt x="347" y="3879"/>
                    <a:pt x="24" y="5277"/>
                  </a:cubicBezTo>
                  <a:cubicBezTo>
                    <a:pt x="-406" y="6998"/>
                    <a:pt x="4972" y="5385"/>
                    <a:pt x="8521" y="3126"/>
                  </a:cubicBezTo>
                  <a:cubicBezTo>
                    <a:pt x="9274" y="2588"/>
                    <a:pt x="10027" y="2050"/>
                    <a:pt x="10350" y="16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9" name="任意多边形: 形状 1949">
              <a:extLst>
                <a:ext uri="{FF2B5EF4-FFF2-40B4-BE49-F238E27FC236}">
                  <a16:creationId xmlns:a16="http://schemas.microsoft.com/office/drawing/2014/main" xmlns="" id="{3DBC0F0C-E135-4CEF-A8B3-03DECBE3DF67}"/>
                </a:ext>
              </a:extLst>
            </p:cNvPr>
            <p:cNvSpPr/>
            <p:nvPr/>
          </p:nvSpPr>
          <p:spPr>
            <a:xfrm>
              <a:off x="865969" y="6596920"/>
              <a:ext cx="52647" cy="25903"/>
            </a:xfrm>
            <a:custGeom>
              <a:avLst/>
              <a:gdLst>
                <a:gd name="connsiteX0" fmla="*/ 9035 w 12459"/>
                <a:gd name="connsiteY0" fmla="*/ 3227 h 6130"/>
                <a:gd name="connsiteX1" fmla="*/ 12154 w 12459"/>
                <a:gd name="connsiteY1" fmla="*/ 968 h 6130"/>
                <a:gd name="connsiteX2" fmla="*/ 11401 w 12459"/>
                <a:gd name="connsiteY2" fmla="*/ 0 h 6130"/>
                <a:gd name="connsiteX3" fmla="*/ 0 w 12459"/>
                <a:gd name="connsiteY3" fmla="*/ 5700 h 6130"/>
                <a:gd name="connsiteX4" fmla="*/ 9035 w 12459"/>
                <a:gd name="connsiteY4" fmla="*/ 3227 h 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9" h="6130">
                  <a:moveTo>
                    <a:pt x="9035" y="3227"/>
                  </a:moveTo>
                  <a:cubicBezTo>
                    <a:pt x="10540" y="2366"/>
                    <a:pt x="11724" y="1613"/>
                    <a:pt x="12154" y="968"/>
                  </a:cubicBezTo>
                  <a:cubicBezTo>
                    <a:pt x="13014" y="0"/>
                    <a:pt x="11831" y="0"/>
                    <a:pt x="11401" y="0"/>
                  </a:cubicBezTo>
                  <a:cubicBezTo>
                    <a:pt x="7314" y="538"/>
                    <a:pt x="215" y="4517"/>
                    <a:pt x="0" y="5700"/>
                  </a:cubicBezTo>
                  <a:cubicBezTo>
                    <a:pt x="0" y="6884"/>
                    <a:pt x="4948" y="5485"/>
                    <a:pt x="9035"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0" name="任意多边形: 形状 1950">
              <a:extLst>
                <a:ext uri="{FF2B5EF4-FFF2-40B4-BE49-F238E27FC236}">
                  <a16:creationId xmlns:a16="http://schemas.microsoft.com/office/drawing/2014/main" xmlns="" id="{E09FE276-578C-4366-8811-79E52A45196F}"/>
                </a:ext>
              </a:extLst>
            </p:cNvPr>
            <p:cNvSpPr/>
            <p:nvPr/>
          </p:nvSpPr>
          <p:spPr>
            <a:xfrm>
              <a:off x="966834" y="6587801"/>
              <a:ext cx="57701" cy="26520"/>
            </a:xfrm>
            <a:custGeom>
              <a:avLst/>
              <a:gdLst>
                <a:gd name="connsiteX0" fmla="*/ 12914 w 13655"/>
                <a:gd name="connsiteY0" fmla="*/ 7 h 6276"/>
                <a:gd name="connsiteX1" fmla="*/ 7 w 13655"/>
                <a:gd name="connsiteY1" fmla="*/ 6030 h 6276"/>
                <a:gd name="connsiteX2" fmla="*/ 9149 w 13655"/>
                <a:gd name="connsiteY2" fmla="*/ 3233 h 6276"/>
                <a:gd name="connsiteX3" fmla="*/ 13451 w 13655"/>
                <a:gd name="connsiteY3" fmla="*/ 545 h 6276"/>
                <a:gd name="connsiteX4" fmla="*/ 12914 w 13655"/>
                <a:gd name="connsiteY4" fmla="*/ 7 h 6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5" h="6276">
                  <a:moveTo>
                    <a:pt x="12914" y="7"/>
                  </a:moveTo>
                  <a:cubicBezTo>
                    <a:pt x="9041" y="545"/>
                    <a:pt x="222" y="5062"/>
                    <a:pt x="7" y="6030"/>
                  </a:cubicBezTo>
                  <a:cubicBezTo>
                    <a:pt x="-208" y="6890"/>
                    <a:pt x="4739" y="5385"/>
                    <a:pt x="9149" y="3233"/>
                  </a:cubicBezTo>
                  <a:cubicBezTo>
                    <a:pt x="12376" y="1620"/>
                    <a:pt x="13236" y="760"/>
                    <a:pt x="13451" y="545"/>
                  </a:cubicBezTo>
                  <a:cubicBezTo>
                    <a:pt x="13989" y="-101"/>
                    <a:pt x="13344" y="7"/>
                    <a:pt x="12914"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1" name="任意多边形: 形状 1951">
              <a:extLst>
                <a:ext uri="{FF2B5EF4-FFF2-40B4-BE49-F238E27FC236}">
                  <a16:creationId xmlns:a16="http://schemas.microsoft.com/office/drawing/2014/main" xmlns="" id="{FEEB990C-C6A3-4D9A-AB45-BB3FCA05547F}"/>
                </a:ext>
              </a:extLst>
            </p:cNvPr>
            <p:cNvSpPr/>
            <p:nvPr/>
          </p:nvSpPr>
          <p:spPr>
            <a:xfrm>
              <a:off x="1057756" y="6577491"/>
              <a:ext cx="62311" cy="27310"/>
            </a:xfrm>
            <a:custGeom>
              <a:avLst/>
              <a:gdLst>
                <a:gd name="connsiteX0" fmla="*/ 14736 w 14746"/>
                <a:gd name="connsiteY0" fmla="*/ 81 h 6463"/>
                <a:gd name="connsiteX1" fmla="*/ 14198 w 14746"/>
                <a:gd name="connsiteY1" fmla="*/ 81 h 6463"/>
                <a:gd name="connsiteX2" fmla="*/ 1 w 14746"/>
                <a:gd name="connsiteY2" fmla="*/ 6426 h 6463"/>
                <a:gd name="connsiteX3" fmla="*/ 9358 w 14746"/>
                <a:gd name="connsiteY3" fmla="*/ 3307 h 6463"/>
                <a:gd name="connsiteX4" fmla="*/ 14736 w 14746"/>
                <a:gd name="connsiteY4" fmla="*/ 81 h 6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6" h="6463">
                  <a:moveTo>
                    <a:pt x="14736" y="81"/>
                  </a:moveTo>
                  <a:cubicBezTo>
                    <a:pt x="14628" y="-27"/>
                    <a:pt x="14521" y="-27"/>
                    <a:pt x="14198" y="81"/>
                  </a:cubicBezTo>
                  <a:cubicBezTo>
                    <a:pt x="10434" y="618"/>
                    <a:pt x="-107" y="5674"/>
                    <a:pt x="1" y="6426"/>
                  </a:cubicBezTo>
                  <a:cubicBezTo>
                    <a:pt x="646" y="6749"/>
                    <a:pt x="5916" y="4921"/>
                    <a:pt x="9358" y="3307"/>
                  </a:cubicBezTo>
                  <a:cubicBezTo>
                    <a:pt x="11940" y="2124"/>
                    <a:pt x="14951" y="618"/>
                    <a:pt x="14736"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2" name="任意多边形: 形状 1952">
              <a:extLst>
                <a:ext uri="{FF2B5EF4-FFF2-40B4-BE49-F238E27FC236}">
                  <a16:creationId xmlns:a16="http://schemas.microsoft.com/office/drawing/2014/main" xmlns="" id="{A57E6738-20BF-46FB-A19B-C66A9EE3A2D0}"/>
                </a:ext>
              </a:extLst>
            </p:cNvPr>
            <p:cNvSpPr/>
            <p:nvPr/>
          </p:nvSpPr>
          <p:spPr>
            <a:xfrm>
              <a:off x="1138207" y="6566923"/>
              <a:ext cx="66807" cy="27741"/>
            </a:xfrm>
            <a:custGeom>
              <a:avLst/>
              <a:gdLst>
                <a:gd name="connsiteX0" fmla="*/ 15811 w 15810"/>
                <a:gd name="connsiteY0" fmla="*/ 108 h 6565"/>
                <a:gd name="connsiteX1" fmla="*/ 15811 w 15810"/>
                <a:gd name="connsiteY1" fmla="*/ 0 h 6565"/>
                <a:gd name="connsiteX2" fmla="*/ 15488 w 15810"/>
                <a:gd name="connsiteY2" fmla="*/ 0 h 6565"/>
                <a:gd name="connsiteX3" fmla="*/ 0 w 15810"/>
                <a:gd name="connsiteY3" fmla="*/ 6561 h 6565"/>
                <a:gd name="connsiteX4" fmla="*/ 9465 w 15810"/>
                <a:gd name="connsiteY4" fmla="*/ 3334 h 6565"/>
                <a:gd name="connsiteX5" fmla="*/ 15811 w 15810"/>
                <a:gd name="connsiteY5" fmla="*/ 108 h 6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10" h="6565">
                  <a:moveTo>
                    <a:pt x="15811" y="108"/>
                  </a:moveTo>
                  <a:cubicBezTo>
                    <a:pt x="15811" y="108"/>
                    <a:pt x="15811" y="0"/>
                    <a:pt x="15811" y="0"/>
                  </a:cubicBezTo>
                  <a:cubicBezTo>
                    <a:pt x="15703" y="0"/>
                    <a:pt x="15596" y="0"/>
                    <a:pt x="15488" y="0"/>
                  </a:cubicBezTo>
                  <a:cubicBezTo>
                    <a:pt x="12476" y="538"/>
                    <a:pt x="107" y="5808"/>
                    <a:pt x="0" y="6561"/>
                  </a:cubicBezTo>
                  <a:cubicBezTo>
                    <a:pt x="860" y="6669"/>
                    <a:pt x="5700" y="4948"/>
                    <a:pt x="9465" y="3334"/>
                  </a:cubicBezTo>
                  <a:cubicBezTo>
                    <a:pt x="10433" y="2904"/>
                    <a:pt x="15058" y="968"/>
                    <a:pt x="15811"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3" name="任意多边形: 形状 1953">
              <a:extLst>
                <a:ext uri="{FF2B5EF4-FFF2-40B4-BE49-F238E27FC236}">
                  <a16:creationId xmlns:a16="http://schemas.microsoft.com/office/drawing/2014/main" xmlns="" id="{273CFA9C-0B5E-4B94-B873-B4162EDED1FB}"/>
                </a:ext>
              </a:extLst>
            </p:cNvPr>
            <p:cNvSpPr/>
            <p:nvPr/>
          </p:nvSpPr>
          <p:spPr>
            <a:xfrm>
              <a:off x="1208196" y="6555108"/>
              <a:ext cx="71354" cy="29085"/>
            </a:xfrm>
            <a:custGeom>
              <a:avLst/>
              <a:gdLst>
                <a:gd name="connsiteX0" fmla="*/ 16564 w 16886"/>
                <a:gd name="connsiteY0" fmla="*/ 0 h 6883"/>
                <a:gd name="connsiteX1" fmla="*/ 0 w 16886"/>
                <a:gd name="connsiteY1" fmla="*/ 6776 h 6883"/>
                <a:gd name="connsiteX2" fmla="*/ 108 w 16886"/>
                <a:gd name="connsiteY2" fmla="*/ 6884 h 6883"/>
                <a:gd name="connsiteX3" fmla="*/ 9680 w 16886"/>
                <a:gd name="connsiteY3" fmla="*/ 3549 h 6883"/>
                <a:gd name="connsiteX4" fmla="*/ 16886 w 16886"/>
                <a:gd name="connsiteY4" fmla="*/ 107 h 6883"/>
                <a:gd name="connsiteX5" fmla="*/ 16564 w 16886"/>
                <a:gd name="connsiteY5" fmla="*/ 0 h 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86" h="6883">
                  <a:moveTo>
                    <a:pt x="16564" y="0"/>
                  </a:moveTo>
                  <a:cubicBezTo>
                    <a:pt x="13767" y="538"/>
                    <a:pt x="968" y="5916"/>
                    <a:pt x="0" y="6776"/>
                  </a:cubicBezTo>
                  <a:cubicBezTo>
                    <a:pt x="0" y="6776"/>
                    <a:pt x="0" y="6776"/>
                    <a:pt x="108" y="6884"/>
                  </a:cubicBezTo>
                  <a:cubicBezTo>
                    <a:pt x="1183" y="6776"/>
                    <a:pt x="5916" y="5055"/>
                    <a:pt x="9680" y="3549"/>
                  </a:cubicBezTo>
                  <a:cubicBezTo>
                    <a:pt x="10863" y="3119"/>
                    <a:pt x="16564" y="753"/>
                    <a:pt x="16886" y="107"/>
                  </a:cubicBezTo>
                  <a:cubicBezTo>
                    <a:pt x="16671" y="0"/>
                    <a:pt x="16564" y="0"/>
                    <a:pt x="1656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4" name="任意多边形: 形状 1954">
              <a:extLst>
                <a:ext uri="{FF2B5EF4-FFF2-40B4-BE49-F238E27FC236}">
                  <a16:creationId xmlns:a16="http://schemas.microsoft.com/office/drawing/2014/main" xmlns="" id="{D8D8FDC5-71D2-4E0D-B46E-D45D51C2CED9}"/>
                </a:ext>
              </a:extLst>
            </p:cNvPr>
            <p:cNvSpPr/>
            <p:nvPr/>
          </p:nvSpPr>
          <p:spPr>
            <a:xfrm>
              <a:off x="1267278" y="6543293"/>
              <a:ext cx="74535" cy="29541"/>
            </a:xfrm>
            <a:custGeom>
              <a:avLst/>
              <a:gdLst>
                <a:gd name="connsiteX0" fmla="*/ 17532 w 17639"/>
                <a:gd name="connsiteY0" fmla="*/ 0 h 6991"/>
                <a:gd name="connsiteX1" fmla="*/ 0 w 17639"/>
                <a:gd name="connsiteY1" fmla="*/ 6991 h 6991"/>
                <a:gd name="connsiteX2" fmla="*/ 9680 w 17639"/>
                <a:gd name="connsiteY2" fmla="*/ 3549 h 6991"/>
                <a:gd name="connsiteX3" fmla="*/ 17639 w 17639"/>
                <a:gd name="connsiteY3" fmla="*/ 0 h 6991"/>
                <a:gd name="connsiteX4" fmla="*/ 17532 w 17639"/>
                <a:gd name="connsiteY4" fmla="*/ 0 h 6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39" h="6991">
                  <a:moveTo>
                    <a:pt x="17532" y="0"/>
                  </a:moveTo>
                  <a:cubicBezTo>
                    <a:pt x="15703" y="430"/>
                    <a:pt x="753" y="6346"/>
                    <a:pt x="0" y="6991"/>
                  </a:cubicBezTo>
                  <a:cubicBezTo>
                    <a:pt x="860" y="6884"/>
                    <a:pt x="5808" y="5055"/>
                    <a:pt x="9680" y="3549"/>
                  </a:cubicBezTo>
                  <a:cubicBezTo>
                    <a:pt x="10971" y="3012"/>
                    <a:pt x="17209" y="538"/>
                    <a:pt x="17639" y="0"/>
                  </a:cubicBezTo>
                  <a:cubicBezTo>
                    <a:pt x="17639" y="0"/>
                    <a:pt x="17532" y="0"/>
                    <a:pt x="175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5" name="任意多边形: 形状 1955">
              <a:extLst>
                <a:ext uri="{FF2B5EF4-FFF2-40B4-BE49-F238E27FC236}">
                  <a16:creationId xmlns:a16="http://schemas.microsoft.com/office/drawing/2014/main" xmlns="" id="{1DEBFC8E-8DEE-4A77-B9BF-2C4897E751FC}"/>
                </a:ext>
              </a:extLst>
            </p:cNvPr>
            <p:cNvSpPr/>
            <p:nvPr/>
          </p:nvSpPr>
          <p:spPr>
            <a:xfrm>
              <a:off x="1315911" y="6531474"/>
              <a:ext cx="77261" cy="30450"/>
            </a:xfrm>
            <a:custGeom>
              <a:avLst/>
              <a:gdLst>
                <a:gd name="connsiteX0" fmla="*/ 18284 w 18284"/>
                <a:gd name="connsiteY0" fmla="*/ 0 h 7206"/>
                <a:gd name="connsiteX1" fmla="*/ 18284 w 18284"/>
                <a:gd name="connsiteY1" fmla="*/ 0 h 7206"/>
                <a:gd name="connsiteX2" fmla="*/ 0 w 18284"/>
                <a:gd name="connsiteY2" fmla="*/ 7206 h 7206"/>
                <a:gd name="connsiteX3" fmla="*/ 9572 w 18284"/>
                <a:gd name="connsiteY3" fmla="*/ 3657 h 7206"/>
                <a:gd name="connsiteX4" fmla="*/ 9572 w 18284"/>
                <a:gd name="connsiteY4" fmla="*/ 3657 h 7206"/>
                <a:gd name="connsiteX5" fmla="*/ 18284 w 18284"/>
                <a:gd name="connsiteY5" fmla="*/ 0 h 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7206">
                  <a:moveTo>
                    <a:pt x="18284" y="0"/>
                  </a:moveTo>
                  <a:cubicBezTo>
                    <a:pt x="18284" y="0"/>
                    <a:pt x="18284" y="0"/>
                    <a:pt x="18284" y="0"/>
                  </a:cubicBezTo>
                  <a:cubicBezTo>
                    <a:pt x="18069" y="108"/>
                    <a:pt x="860" y="6668"/>
                    <a:pt x="0" y="7206"/>
                  </a:cubicBezTo>
                  <a:cubicBezTo>
                    <a:pt x="1183" y="6884"/>
                    <a:pt x="5593" y="5270"/>
                    <a:pt x="9572" y="3657"/>
                  </a:cubicBezTo>
                  <a:lnTo>
                    <a:pt x="9572" y="3657"/>
                  </a:lnTo>
                  <a:cubicBezTo>
                    <a:pt x="13444" y="2044"/>
                    <a:pt x="17962" y="215"/>
                    <a:pt x="1828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6" name="任意多边形: 形状 1956">
              <a:extLst>
                <a:ext uri="{FF2B5EF4-FFF2-40B4-BE49-F238E27FC236}">
                  <a16:creationId xmlns:a16="http://schemas.microsoft.com/office/drawing/2014/main" xmlns="" id="{353186A5-4F57-4416-B799-9B17A580C718}"/>
                </a:ext>
              </a:extLst>
            </p:cNvPr>
            <p:cNvSpPr/>
            <p:nvPr/>
          </p:nvSpPr>
          <p:spPr>
            <a:xfrm>
              <a:off x="1359540" y="6518751"/>
              <a:ext cx="73171" cy="28633"/>
            </a:xfrm>
            <a:custGeom>
              <a:avLst/>
              <a:gdLst>
                <a:gd name="connsiteX0" fmla="*/ 15058 w 17316"/>
                <a:gd name="connsiteY0" fmla="*/ 968 h 6776"/>
                <a:gd name="connsiteX1" fmla="*/ 17316 w 17316"/>
                <a:gd name="connsiteY1" fmla="*/ 0 h 6776"/>
                <a:gd name="connsiteX2" fmla="*/ 0 w 17316"/>
                <a:gd name="connsiteY2" fmla="*/ 6776 h 6776"/>
                <a:gd name="connsiteX3" fmla="*/ 15058 w 17316"/>
                <a:gd name="connsiteY3" fmla="*/ 968 h 6776"/>
              </a:gdLst>
              <a:ahLst/>
              <a:cxnLst>
                <a:cxn ang="0">
                  <a:pos x="connsiteX0" y="connsiteY0"/>
                </a:cxn>
                <a:cxn ang="0">
                  <a:pos x="connsiteX1" y="connsiteY1"/>
                </a:cxn>
                <a:cxn ang="0">
                  <a:pos x="connsiteX2" y="connsiteY2"/>
                </a:cxn>
                <a:cxn ang="0">
                  <a:pos x="connsiteX3" y="connsiteY3"/>
                </a:cxn>
              </a:cxnLst>
              <a:rect l="l" t="t" r="r" b="b"/>
              <a:pathLst>
                <a:path w="17316" h="6776">
                  <a:moveTo>
                    <a:pt x="15058" y="968"/>
                  </a:moveTo>
                  <a:cubicBezTo>
                    <a:pt x="15811" y="645"/>
                    <a:pt x="16564" y="430"/>
                    <a:pt x="17316" y="0"/>
                  </a:cubicBezTo>
                  <a:cubicBezTo>
                    <a:pt x="11508" y="2151"/>
                    <a:pt x="5808" y="4625"/>
                    <a:pt x="0" y="6776"/>
                  </a:cubicBezTo>
                  <a:lnTo>
                    <a:pt x="15058" y="96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437" name="任意多边形: 形状 1967">
              <a:extLst>
                <a:ext uri="{FF2B5EF4-FFF2-40B4-BE49-F238E27FC236}">
                  <a16:creationId xmlns:a16="http://schemas.microsoft.com/office/drawing/2014/main" xmlns="" id="{3362B3A9-E4F6-4703-81AD-8660F640F11D}"/>
                </a:ext>
              </a:extLst>
            </p:cNvPr>
            <p:cNvSpPr/>
            <p:nvPr/>
          </p:nvSpPr>
          <p:spPr>
            <a:xfrm>
              <a:off x="129214" y="6680545"/>
              <a:ext cx="28823" cy="18081"/>
            </a:xfrm>
            <a:custGeom>
              <a:avLst/>
              <a:gdLst>
                <a:gd name="connsiteX0" fmla="*/ 6675 w 6821"/>
                <a:gd name="connsiteY0" fmla="*/ 2366 h 4279"/>
                <a:gd name="connsiteX1" fmla="*/ 2158 w 6821"/>
                <a:gd name="connsiteY1" fmla="*/ 0 h 4279"/>
                <a:gd name="connsiteX2" fmla="*/ 975 w 6821"/>
                <a:gd name="connsiteY2" fmla="*/ 215 h 4279"/>
                <a:gd name="connsiteX3" fmla="*/ 2588 w 6821"/>
                <a:gd name="connsiteY3" fmla="*/ 3872 h 4279"/>
                <a:gd name="connsiteX4" fmla="*/ 6675 w 6821"/>
                <a:gd name="connsiteY4" fmla="*/ 2366 h 4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1" h="4279">
                  <a:moveTo>
                    <a:pt x="6675" y="2366"/>
                  </a:moveTo>
                  <a:cubicBezTo>
                    <a:pt x="6245" y="1398"/>
                    <a:pt x="4631" y="0"/>
                    <a:pt x="2158" y="0"/>
                  </a:cubicBezTo>
                  <a:cubicBezTo>
                    <a:pt x="1727" y="0"/>
                    <a:pt x="1405" y="0"/>
                    <a:pt x="975" y="215"/>
                  </a:cubicBezTo>
                  <a:cubicBezTo>
                    <a:pt x="-854" y="860"/>
                    <a:pt x="7" y="2904"/>
                    <a:pt x="2588" y="3872"/>
                  </a:cubicBezTo>
                  <a:cubicBezTo>
                    <a:pt x="5169" y="4840"/>
                    <a:pt x="7428" y="3980"/>
                    <a:pt x="6675"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8" name="任意多边形: 形状 1968">
              <a:extLst>
                <a:ext uri="{FF2B5EF4-FFF2-40B4-BE49-F238E27FC236}">
                  <a16:creationId xmlns:a16="http://schemas.microsoft.com/office/drawing/2014/main" xmlns="" id="{B697A893-F3B4-44C1-9A33-566D0BB5A9A1}"/>
                </a:ext>
              </a:extLst>
            </p:cNvPr>
            <p:cNvSpPr/>
            <p:nvPr/>
          </p:nvSpPr>
          <p:spPr>
            <a:xfrm>
              <a:off x="231233" y="6679184"/>
              <a:ext cx="26659" cy="18031"/>
            </a:xfrm>
            <a:custGeom>
              <a:avLst/>
              <a:gdLst>
                <a:gd name="connsiteX0" fmla="*/ 6302 w 6309"/>
                <a:gd name="connsiteY0" fmla="*/ 2366 h 4267"/>
                <a:gd name="connsiteX1" fmla="*/ 2860 w 6309"/>
                <a:gd name="connsiteY1" fmla="*/ 0 h 4267"/>
                <a:gd name="connsiteX2" fmla="*/ 386 w 6309"/>
                <a:gd name="connsiteY2" fmla="*/ 3119 h 4267"/>
                <a:gd name="connsiteX3" fmla="*/ 6302 w 6309"/>
                <a:gd name="connsiteY3" fmla="*/ 2366 h 4267"/>
              </a:gdLst>
              <a:ahLst/>
              <a:cxnLst>
                <a:cxn ang="0">
                  <a:pos x="connsiteX0" y="connsiteY0"/>
                </a:cxn>
                <a:cxn ang="0">
                  <a:pos x="connsiteX1" y="connsiteY1"/>
                </a:cxn>
                <a:cxn ang="0">
                  <a:pos x="connsiteX2" y="connsiteY2"/>
                </a:cxn>
                <a:cxn ang="0">
                  <a:pos x="connsiteX3" y="connsiteY3"/>
                </a:cxn>
              </a:cxnLst>
              <a:rect l="l" t="t" r="r" b="b"/>
              <a:pathLst>
                <a:path w="6309" h="4267">
                  <a:moveTo>
                    <a:pt x="6302" y="2366"/>
                  </a:moveTo>
                  <a:cubicBezTo>
                    <a:pt x="6410" y="1398"/>
                    <a:pt x="5334" y="0"/>
                    <a:pt x="2860" y="0"/>
                  </a:cubicBezTo>
                  <a:cubicBezTo>
                    <a:pt x="279" y="108"/>
                    <a:pt x="-582" y="1828"/>
                    <a:pt x="386" y="3119"/>
                  </a:cubicBezTo>
                  <a:cubicBezTo>
                    <a:pt x="2000" y="4948"/>
                    <a:pt x="6087" y="4517"/>
                    <a:pt x="6302"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9" name="任意多边形: 形状 1969">
              <a:extLst>
                <a:ext uri="{FF2B5EF4-FFF2-40B4-BE49-F238E27FC236}">
                  <a16:creationId xmlns:a16="http://schemas.microsoft.com/office/drawing/2014/main" xmlns="" id="{682760AC-A156-4270-B692-FD2509DC09FD}"/>
                </a:ext>
              </a:extLst>
            </p:cNvPr>
            <p:cNvSpPr/>
            <p:nvPr/>
          </p:nvSpPr>
          <p:spPr>
            <a:xfrm>
              <a:off x="332106" y="6676454"/>
              <a:ext cx="27137" cy="18225"/>
            </a:xfrm>
            <a:custGeom>
              <a:avLst/>
              <a:gdLst>
                <a:gd name="connsiteX0" fmla="*/ 3941 w 6422"/>
                <a:gd name="connsiteY0" fmla="*/ 0 h 4313"/>
                <a:gd name="connsiteX1" fmla="*/ 69 w 6422"/>
                <a:gd name="connsiteY1" fmla="*/ 3119 h 4313"/>
                <a:gd name="connsiteX2" fmla="*/ 6200 w 6422"/>
                <a:gd name="connsiteY2" fmla="*/ 2366 h 4313"/>
                <a:gd name="connsiteX3" fmla="*/ 3941 w 6422"/>
                <a:gd name="connsiteY3" fmla="*/ 0 h 4313"/>
              </a:gdLst>
              <a:ahLst/>
              <a:cxnLst>
                <a:cxn ang="0">
                  <a:pos x="connsiteX0" y="connsiteY0"/>
                </a:cxn>
                <a:cxn ang="0">
                  <a:pos x="connsiteX1" y="connsiteY1"/>
                </a:cxn>
                <a:cxn ang="0">
                  <a:pos x="connsiteX2" y="connsiteY2"/>
                </a:cxn>
                <a:cxn ang="0">
                  <a:pos x="connsiteX3" y="connsiteY3"/>
                </a:cxn>
              </a:cxnLst>
              <a:rect l="l" t="t" r="r" b="b"/>
              <a:pathLst>
                <a:path w="6422" h="4313">
                  <a:moveTo>
                    <a:pt x="3941" y="0"/>
                  </a:moveTo>
                  <a:cubicBezTo>
                    <a:pt x="1252" y="215"/>
                    <a:pt x="-361" y="1828"/>
                    <a:pt x="69" y="3119"/>
                  </a:cubicBezTo>
                  <a:cubicBezTo>
                    <a:pt x="714" y="5055"/>
                    <a:pt x="5017" y="4517"/>
                    <a:pt x="6200" y="2366"/>
                  </a:cubicBezTo>
                  <a:cubicBezTo>
                    <a:pt x="6738" y="1398"/>
                    <a:pt x="6415" y="0"/>
                    <a:pt x="394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0" name="任意多边形: 形状 1970">
              <a:extLst>
                <a:ext uri="{FF2B5EF4-FFF2-40B4-BE49-F238E27FC236}">
                  <a16:creationId xmlns:a16="http://schemas.microsoft.com/office/drawing/2014/main" xmlns="" id="{7C324D14-11BE-445D-97CB-C3781EC90E71}"/>
                </a:ext>
              </a:extLst>
            </p:cNvPr>
            <p:cNvSpPr/>
            <p:nvPr/>
          </p:nvSpPr>
          <p:spPr>
            <a:xfrm>
              <a:off x="431475" y="6673273"/>
              <a:ext cx="30445" cy="18703"/>
            </a:xfrm>
            <a:custGeom>
              <a:avLst/>
              <a:gdLst>
                <a:gd name="connsiteX0" fmla="*/ 0 w 7205"/>
                <a:gd name="connsiteY0" fmla="*/ 3442 h 4426"/>
                <a:gd name="connsiteX1" fmla="*/ 6453 w 7205"/>
                <a:gd name="connsiteY1" fmla="*/ 2366 h 4426"/>
                <a:gd name="connsiteX2" fmla="*/ 5378 w 7205"/>
                <a:gd name="connsiteY2" fmla="*/ 0 h 4426"/>
                <a:gd name="connsiteX3" fmla="*/ 0 w 7205"/>
                <a:gd name="connsiteY3" fmla="*/ 3442 h 4426"/>
              </a:gdLst>
              <a:ahLst/>
              <a:cxnLst>
                <a:cxn ang="0">
                  <a:pos x="connsiteX0" y="connsiteY0"/>
                </a:cxn>
                <a:cxn ang="0">
                  <a:pos x="connsiteX1" y="connsiteY1"/>
                </a:cxn>
                <a:cxn ang="0">
                  <a:pos x="connsiteX2" y="connsiteY2"/>
                </a:cxn>
                <a:cxn ang="0">
                  <a:pos x="connsiteX3" y="connsiteY3"/>
                </a:cxn>
              </a:cxnLst>
              <a:rect l="l" t="t" r="r" b="b"/>
              <a:pathLst>
                <a:path w="7205" h="4426">
                  <a:moveTo>
                    <a:pt x="0" y="3442"/>
                  </a:moveTo>
                  <a:cubicBezTo>
                    <a:pt x="0" y="5163"/>
                    <a:pt x="4302" y="4517"/>
                    <a:pt x="6453" y="2366"/>
                  </a:cubicBezTo>
                  <a:cubicBezTo>
                    <a:pt x="7636" y="1183"/>
                    <a:pt x="7529" y="0"/>
                    <a:pt x="5378" y="0"/>
                  </a:cubicBezTo>
                  <a:cubicBezTo>
                    <a:pt x="2474" y="215"/>
                    <a:pt x="0" y="2151"/>
                    <a:pt x="0" y="34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1" name="任意多边形: 形状 1971">
              <a:extLst>
                <a:ext uri="{FF2B5EF4-FFF2-40B4-BE49-F238E27FC236}">
                  <a16:creationId xmlns:a16="http://schemas.microsoft.com/office/drawing/2014/main" xmlns="" id="{0A27D1D6-A14A-4148-8D85-5357EDAEDA30}"/>
                </a:ext>
              </a:extLst>
            </p:cNvPr>
            <p:cNvSpPr/>
            <p:nvPr/>
          </p:nvSpPr>
          <p:spPr>
            <a:xfrm>
              <a:off x="528706" y="6668709"/>
              <a:ext cx="35689" cy="19298"/>
            </a:xfrm>
            <a:custGeom>
              <a:avLst/>
              <a:gdLst>
                <a:gd name="connsiteX0" fmla="*/ 6999 w 8446"/>
                <a:gd name="connsiteY0" fmla="*/ 5 h 4567"/>
                <a:gd name="connsiteX1" fmla="*/ 7 w 8446"/>
                <a:gd name="connsiteY1" fmla="*/ 3877 h 4567"/>
                <a:gd name="connsiteX2" fmla="*/ 6891 w 8446"/>
                <a:gd name="connsiteY2" fmla="*/ 2479 h 4567"/>
                <a:gd name="connsiteX3" fmla="*/ 7751 w 8446"/>
                <a:gd name="connsiteY3" fmla="*/ 1834 h 4567"/>
                <a:gd name="connsiteX4" fmla="*/ 6999 w 8446"/>
                <a:gd name="connsiteY4" fmla="*/ 5 h 4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 h="4567">
                  <a:moveTo>
                    <a:pt x="6999" y="5"/>
                  </a:moveTo>
                  <a:cubicBezTo>
                    <a:pt x="3772" y="328"/>
                    <a:pt x="222" y="2694"/>
                    <a:pt x="7" y="3877"/>
                  </a:cubicBezTo>
                  <a:cubicBezTo>
                    <a:pt x="-208" y="5383"/>
                    <a:pt x="4310" y="4200"/>
                    <a:pt x="6891" y="2479"/>
                  </a:cubicBezTo>
                  <a:cubicBezTo>
                    <a:pt x="7214" y="2264"/>
                    <a:pt x="7536" y="2049"/>
                    <a:pt x="7751" y="1834"/>
                  </a:cubicBezTo>
                  <a:cubicBezTo>
                    <a:pt x="7967" y="1511"/>
                    <a:pt x="9580" y="-102"/>
                    <a:pt x="6999"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2" name="任意多边形: 形状 1972">
              <a:extLst>
                <a:ext uri="{FF2B5EF4-FFF2-40B4-BE49-F238E27FC236}">
                  <a16:creationId xmlns:a16="http://schemas.microsoft.com/office/drawing/2014/main" xmlns="" id="{FFB8E9F1-B11F-41E3-AD9C-2692A3D9ED1B}"/>
                </a:ext>
              </a:extLst>
            </p:cNvPr>
            <p:cNvSpPr/>
            <p:nvPr/>
          </p:nvSpPr>
          <p:spPr>
            <a:xfrm>
              <a:off x="624628" y="6662776"/>
              <a:ext cx="41259" cy="19835"/>
            </a:xfrm>
            <a:custGeom>
              <a:avLst/>
              <a:gdLst>
                <a:gd name="connsiteX0" fmla="*/ 9359 w 9764"/>
                <a:gd name="connsiteY0" fmla="*/ 1086 h 4694"/>
                <a:gd name="connsiteX1" fmla="*/ 8714 w 9764"/>
                <a:gd name="connsiteY1" fmla="*/ 10 h 4694"/>
                <a:gd name="connsiteX2" fmla="*/ 2 w 9764"/>
                <a:gd name="connsiteY2" fmla="*/ 4313 h 4694"/>
                <a:gd name="connsiteX3" fmla="*/ 7423 w 9764"/>
                <a:gd name="connsiteY3" fmla="*/ 2484 h 4694"/>
                <a:gd name="connsiteX4" fmla="*/ 9359 w 9764"/>
                <a:gd name="connsiteY4" fmla="*/ 1086 h 4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4" h="4694">
                  <a:moveTo>
                    <a:pt x="9359" y="1086"/>
                  </a:moveTo>
                  <a:cubicBezTo>
                    <a:pt x="9790" y="656"/>
                    <a:pt x="10220" y="-97"/>
                    <a:pt x="8714" y="10"/>
                  </a:cubicBezTo>
                  <a:cubicBezTo>
                    <a:pt x="5272" y="333"/>
                    <a:pt x="217" y="3237"/>
                    <a:pt x="2" y="4313"/>
                  </a:cubicBezTo>
                  <a:cubicBezTo>
                    <a:pt x="-106" y="5281"/>
                    <a:pt x="4197" y="4313"/>
                    <a:pt x="7423" y="2484"/>
                  </a:cubicBezTo>
                  <a:cubicBezTo>
                    <a:pt x="8499" y="1839"/>
                    <a:pt x="9037" y="1409"/>
                    <a:pt x="9359" y="10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3" name="任意多边形: 形状 1973">
              <a:extLst>
                <a:ext uri="{FF2B5EF4-FFF2-40B4-BE49-F238E27FC236}">
                  <a16:creationId xmlns:a16="http://schemas.microsoft.com/office/drawing/2014/main" xmlns="" id="{F6A861B0-F2BB-45C1-A9EC-81365FFDACC5}"/>
                </a:ext>
              </a:extLst>
            </p:cNvPr>
            <p:cNvSpPr/>
            <p:nvPr/>
          </p:nvSpPr>
          <p:spPr>
            <a:xfrm>
              <a:off x="716864" y="6656429"/>
              <a:ext cx="48020" cy="20329"/>
            </a:xfrm>
            <a:custGeom>
              <a:avLst/>
              <a:gdLst>
                <a:gd name="connsiteX0" fmla="*/ 11193 w 11364"/>
                <a:gd name="connsiteY0" fmla="*/ 545 h 4811"/>
                <a:gd name="connsiteX1" fmla="*/ 10440 w 11364"/>
                <a:gd name="connsiteY1" fmla="*/ 7 h 4811"/>
                <a:gd name="connsiteX2" fmla="*/ 8 w 11364"/>
                <a:gd name="connsiteY2" fmla="*/ 4524 h 4811"/>
                <a:gd name="connsiteX3" fmla="*/ 7967 w 11364"/>
                <a:gd name="connsiteY3" fmla="*/ 2480 h 4811"/>
                <a:gd name="connsiteX4" fmla="*/ 11193 w 11364"/>
                <a:gd name="connsiteY4" fmla="*/ 545 h 4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64" h="4811">
                  <a:moveTo>
                    <a:pt x="11193" y="545"/>
                  </a:moveTo>
                  <a:cubicBezTo>
                    <a:pt x="11731" y="-101"/>
                    <a:pt x="10871" y="7"/>
                    <a:pt x="10440" y="7"/>
                  </a:cubicBezTo>
                  <a:cubicBezTo>
                    <a:pt x="6999" y="329"/>
                    <a:pt x="223" y="3556"/>
                    <a:pt x="8" y="4524"/>
                  </a:cubicBezTo>
                  <a:cubicBezTo>
                    <a:pt x="-208" y="5384"/>
                    <a:pt x="4202" y="4201"/>
                    <a:pt x="7967" y="2480"/>
                  </a:cubicBezTo>
                  <a:cubicBezTo>
                    <a:pt x="9580" y="1728"/>
                    <a:pt x="10763" y="975"/>
                    <a:pt x="11193" y="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4" name="任意多边形: 形状 1974">
              <a:extLst>
                <a:ext uri="{FF2B5EF4-FFF2-40B4-BE49-F238E27FC236}">
                  <a16:creationId xmlns:a16="http://schemas.microsoft.com/office/drawing/2014/main" xmlns="" id="{356A3513-91E4-43FF-8C76-573F39F9E972}"/>
                </a:ext>
              </a:extLst>
            </p:cNvPr>
            <p:cNvSpPr/>
            <p:nvPr/>
          </p:nvSpPr>
          <p:spPr>
            <a:xfrm>
              <a:off x="804613" y="6648278"/>
              <a:ext cx="53872" cy="20807"/>
            </a:xfrm>
            <a:custGeom>
              <a:avLst/>
              <a:gdLst>
                <a:gd name="connsiteX0" fmla="*/ 12692 w 12749"/>
                <a:gd name="connsiteY0" fmla="*/ 323 h 4924"/>
                <a:gd name="connsiteX1" fmla="*/ 12154 w 12749"/>
                <a:gd name="connsiteY1" fmla="*/ 0 h 4924"/>
                <a:gd name="connsiteX2" fmla="*/ 0 w 12749"/>
                <a:gd name="connsiteY2" fmla="*/ 4840 h 4924"/>
                <a:gd name="connsiteX3" fmla="*/ 8389 w 12749"/>
                <a:gd name="connsiteY3" fmla="*/ 2581 h 4924"/>
                <a:gd name="connsiteX4" fmla="*/ 12692 w 12749"/>
                <a:gd name="connsiteY4" fmla="*/ 323 h 4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49" h="4924">
                  <a:moveTo>
                    <a:pt x="12692" y="323"/>
                  </a:moveTo>
                  <a:cubicBezTo>
                    <a:pt x="12907" y="0"/>
                    <a:pt x="12477" y="0"/>
                    <a:pt x="12154" y="0"/>
                  </a:cubicBezTo>
                  <a:cubicBezTo>
                    <a:pt x="8712" y="430"/>
                    <a:pt x="215" y="3980"/>
                    <a:pt x="0" y="4840"/>
                  </a:cubicBezTo>
                  <a:cubicBezTo>
                    <a:pt x="323" y="5270"/>
                    <a:pt x="4948" y="3980"/>
                    <a:pt x="8389" y="2581"/>
                  </a:cubicBezTo>
                  <a:cubicBezTo>
                    <a:pt x="11186" y="1506"/>
                    <a:pt x="12477" y="645"/>
                    <a:pt x="12692"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5" name="任意多边形: 形状 1975">
              <a:extLst>
                <a:ext uri="{FF2B5EF4-FFF2-40B4-BE49-F238E27FC236}">
                  <a16:creationId xmlns:a16="http://schemas.microsoft.com/office/drawing/2014/main" xmlns="" id="{F02807CF-CE54-4DA2-B7A1-70BC6EE25273}"/>
                </a:ext>
              </a:extLst>
            </p:cNvPr>
            <p:cNvSpPr/>
            <p:nvPr/>
          </p:nvSpPr>
          <p:spPr>
            <a:xfrm>
              <a:off x="884604" y="6639755"/>
              <a:ext cx="59535" cy="21728"/>
            </a:xfrm>
            <a:custGeom>
              <a:avLst/>
              <a:gdLst>
                <a:gd name="connsiteX0" fmla="*/ 8712 w 14089"/>
                <a:gd name="connsiteY0" fmla="*/ 2662 h 5142"/>
                <a:gd name="connsiteX1" fmla="*/ 14090 w 14089"/>
                <a:gd name="connsiteY1" fmla="*/ 81 h 5142"/>
                <a:gd name="connsiteX2" fmla="*/ 13660 w 14089"/>
                <a:gd name="connsiteY2" fmla="*/ 81 h 5142"/>
                <a:gd name="connsiteX3" fmla="*/ 0 w 14089"/>
                <a:gd name="connsiteY3" fmla="*/ 5028 h 5142"/>
                <a:gd name="connsiteX4" fmla="*/ 0 w 14089"/>
                <a:gd name="connsiteY4" fmla="*/ 5136 h 5142"/>
                <a:gd name="connsiteX5" fmla="*/ 8712 w 14089"/>
                <a:gd name="connsiteY5" fmla="*/ 2662 h 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89" h="5142">
                  <a:moveTo>
                    <a:pt x="8712" y="2662"/>
                  </a:moveTo>
                  <a:cubicBezTo>
                    <a:pt x="10218" y="2124"/>
                    <a:pt x="13875" y="726"/>
                    <a:pt x="14090" y="81"/>
                  </a:cubicBezTo>
                  <a:cubicBezTo>
                    <a:pt x="13982" y="-27"/>
                    <a:pt x="13875" y="-27"/>
                    <a:pt x="13660" y="81"/>
                  </a:cubicBezTo>
                  <a:cubicBezTo>
                    <a:pt x="10648" y="511"/>
                    <a:pt x="753" y="4275"/>
                    <a:pt x="0" y="5028"/>
                  </a:cubicBezTo>
                  <a:cubicBezTo>
                    <a:pt x="0" y="5028"/>
                    <a:pt x="0" y="5136"/>
                    <a:pt x="0" y="5136"/>
                  </a:cubicBezTo>
                  <a:cubicBezTo>
                    <a:pt x="968" y="5243"/>
                    <a:pt x="5378" y="3953"/>
                    <a:pt x="8712" y="266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6" name="任意多边形: 形状 1976">
              <a:extLst>
                <a:ext uri="{FF2B5EF4-FFF2-40B4-BE49-F238E27FC236}">
                  <a16:creationId xmlns:a16="http://schemas.microsoft.com/office/drawing/2014/main" xmlns="" id="{17D127C4-72B2-43AE-96B7-6BB20DCB2E7A}"/>
                </a:ext>
              </a:extLst>
            </p:cNvPr>
            <p:cNvSpPr/>
            <p:nvPr/>
          </p:nvSpPr>
          <p:spPr>
            <a:xfrm>
              <a:off x="955957" y="6631008"/>
              <a:ext cx="64990" cy="22294"/>
            </a:xfrm>
            <a:custGeom>
              <a:avLst/>
              <a:gdLst>
                <a:gd name="connsiteX0" fmla="*/ 15380 w 15380"/>
                <a:gd name="connsiteY0" fmla="*/ 107 h 5276"/>
                <a:gd name="connsiteX1" fmla="*/ 15380 w 15380"/>
                <a:gd name="connsiteY1" fmla="*/ 0 h 5276"/>
                <a:gd name="connsiteX2" fmla="*/ 15058 w 15380"/>
                <a:gd name="connsiteY2" fmla="*/ 0 h 5276"/>
                <a:gd name="connsiteX3" fmla="*/ 0 w 15380"/>
                <a:gd name="connsiteY3" fmla="*/ 5270 h 5276"/>
                <a:gd name="connsiteX4" fmla="*/ 9035 w 15380"/>
                <a:gd name="connsiteY4" fmla="*/ 2689 h 5276"/>
                <a:gd name="connsiteX5" fmla="*/ 15380 w 15380"/>
                <a:gd name="connsiteY5" fmla="*/ 107 h 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5276">
                  <a:moveTo>
                    <a:pt x="15380" y="107"/>
                  </a:moveTo>
                  <a:cubicBezTo>
                    <a:pt x="15380" y="107"/>
                    <a:pt x="15380" y="0"/>
                    <a:pt x="15380" y="0"/>
                  </a:cubicBezTo>
                  <a:cubicBezTo>
                    <a:pt x="15273" y="0"/>
                    <a:pt x="15165" y="0"/>
                    <a:pt x="15058" y="0"/>
                  </a:cubicBezTo>
                  <a:cubicBezTo>
                    <a:pt x="12369" y="430"/>
                    <a:pt x="215" y="4625"/>
                    <a:pt x="0" y="5270"/>
                  </a:cubicBezTo>
                  <a:cubicBezTo>
                    <a:pt x="645" y="5378"/>
                    <a:pt x="5378" y="3980"/>
                    <a:pt x="9035" y="2689"/>
                  </a:cubicBezTo>
                  <a:cubicBezTo>
                    <a:pt x="9895" y="2474"/>
                    <a:pt x="14412" y="860"/>
                    <a:pt x="15380"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7" name="任意多边形: 形状 1977">
              <a:extLst>
                <a:ext uri="{FF2B5EF4-FFF2-40B4-BE49-F238E27FC236}">
                  <a16:creationId xmlns:a16="http://schemas.microsoft.com/office/drawing/2014/main" xmlns="" id="{38D8B702-62FA-4C1A-8975-AA5ED1A36888}"/>
                </a:ext>
              </a:extLst>
            </p:cNvPr>
            <p:cNvSpPr/>
            <p:nvPr/>
          </p:nvSpPr>
          <p:spPr>
            <a:xfrm>
              <a:off x="1018673" y="6621919"/>
              <a:ext cx="69537" cy="23177"/>
            </a:xfrm>
            <a:custGeom>
              <a:avLst/>
              <a:gdLst>
                <a:gd name="connsiteX0" fmla="*/ 16456 w 16456"/>
                <a:gd name="connsiteY0" fmla="*/ 0 h 5485"/>
                <a:gd name="connsiteX1" fmla="*/ 16349 w 16456"/>
                <a:gd name="connsiteY1" fmla="*/ 0 h 5485"/>
                <a:gd name="connsiteX2" fmla="*/ 0 w 16456"/>
                <a:gd name="connsiteY2" fmla="*/ 5485 h 5485"/>
                <a:gd name="connsiteX3" fmla="*/ 9250 w 16456"/>
                <a:gd name="connsiteY3" fmla="*/ 2796 h 5485"/>
                <a:gd name="connsiteX4" fmla="*/ 16456 w 16456"/>
                <a:gd name="connsiteY4" fmla="*/ 107 h 5485"/>
                <a:gd name="connsiteX5" fmla="*/ 16456 w 16456"/>
                <a:gd name="connsiteY5" fmla="*/ 0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56" h="5485">
                  <a:moveTo>
                    <a:pt x="16456" y="0"/>
                  </a:moveTo>
                  <a:cubicBezTo>
                    <a:pt x="16456" y="0"/>
                    <a:pt x="16349" y="0"/>
                    <a:pt x="16349" y="0"/>
                  </a:cubicBezTo>
                  <a:cubicBezTo>
                    <a:pt x="14413" y="323"/>
                    <a:pt x="323" y="4947"/>
                    <a:pt x="0" y="5485"/>
                  </a:cubicBezTo>
                  <a:cubicBezTo>
                    <a:pt x="968" y="5378"/>
                    <a:pt x="5700" y="3980"/>
                    <a:pt x="9250" y="2796"/>
                  </a:cubicBezTo>
                  <a:cubicBezTo>
                    <a:pt x="12046" y="1936"/>
                    <a:pt x="15380" y="753"/>
                    <a:pt x="16456" y="107"/>
                  </a:cubicBezTo>
                  <a:cubicBezTo>
                    <a:pt x="16456" y="0"/>
                    <a:pt x="16456" y="0"/>
                    <a:pt x="1645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8" name="任意多边形: 形状 1978">
              <a:extLst>
                <a:ext uri="{FF2B5EF4-FFF2-40B4-BE49-F238E27FC236}">
                  <a16:creationId xmlns:a16="http://schemas.microsoft.com/office/drawing/2014/main" xmlns="" id="{8772C3A0-34CE-48CD-ABC9-413ED5CA153A}"/>
                </a:ext>
              </a:extLst>
            </p:cNvPr>
            <p:cNvSpPr/>
            <p:nvPr/>
          </p:nvSpPr>
          <p:spPr>
            <a:xfrm>
              <a:off x="1072761" y="6611921"/>
              <a:ext cx="74079" cy="24086"/>
            </a:xfrm>
            <a:custGeom>
              <a:avLst/>
              <a:gdLst>
                <a:gd name="connsiteX0" fmla="*/ 17424 w 17531"/>
                <a:gd name="connsiteY0" fmla="*/ 0 h 5700"/>
                <a:gd name="connsiteX1" fmla="*/ 0 w 17531"/>
                <a:gd name="connsiteY1" fmla="*/ 5700 h 5700"/>
                <a:gd name="connsiteX2" fmla="*/ 9465 w 17531"/>
                <a:gd name="connsiteY2" fmla="*/ 2904 h 5700"/>
                <a:gd name="connsiteX3" fmla="*/ 17532 w 17531"/>
                <a:gd name="connsiteY3" fmla="*/ 0 h 5700"/>
                <a:gd name="connsiteX4" fmla="*/ 17424 w 17531"/>
                <a:gd name="connsiteY4" fmla="*/ 0 h 5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5700">
                  <a:moveTo>
                    <a:pt x="17424" y="0"/>
                  </a:moveTo>
                  <a:cubicBezTo>
                    <a:pt x="16026" y="323"/>
                    <a:pt x="860" y="5163"/>
                    <a:pt x="0" y="5700"/>
                  </a:cubicBezTo>
                  <a:cubicBezTo>
                    <a:pt x="753" y="5593"/>
                    <a:pt x="5378" y="4302"/>
                    <a:pt x="9465" y="2904"/>
                  </a:cubicBezTo>
                  <a:cubicBezTo>
                    <a:pt x="9788" y="2796"/>
                    <a:pt x="16886" y="538"/>
                    <a:pt x="17532" y="0"/>
                  </a:cubicBezTo>
                  <a:cubicBezTo>
                    <a:pt x="17532" y="0"/>
                    <a:pt x="17424" y="0"/>
                    <a:pt x="174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9" name="任意多边形: 形状 1979">
              <a:extLst>
                <a:ext uri="{FF2B5EF4-FFF2-40B4-BE49-F238E27FC236}">
                  <a16:creationId xmlns:a16="http://schemas.microsoft.com/office/drawing/2014/main" xmlns="" id="{82110372-87BA-48C5-9556-65000185EFDB}"/>
                </a:ext>
              </a:extLst>
            </p:cNvPr>
            <p:cNvSpPr/>
            <p:nvPr/>
          </p:nvSpPr>
          <p:spPr>
            <a:xfrm>
              <a:off x="1118208" y="6601919"/>
              <a:ext cx="77717" cy="24994"/>
            </a:xfrm>
            <a:custGeom>
              <a:avLst/>
              <a:gdLst>
                <a:gd name="connsiteX0" fmla="*/ 18392 w 18392"/>
                <a:gd name="connsiteY0" fmla="*/ 0 h 5915"/>
                <a:gd name="connsiteX1" fmla="*/ 18392 w 18392"/>
                <a:gd name="connsiteY1" fmla="*/ 0 h 5915"/>
                <a:gd name="connsiteX2" fmla="*/ 0 w 18392"/>
                <a:gd name="connsiteY2" fmla="*/ 5916 h 5915"/>
                <a:gd name="connsiteX3" fmla="*/ 9572 w 18392"/>
                <a:gd name="connsiteY3" fmla="*/ 3012 h 5915"/>
                <a:gd name="connsiteX4" fmla="*/ 9572 w 18392"/>
                <a:gd name="connsiteY4" fmla="*/ 3012 h 5915"/>
                <a:gd name="connsiteX5" fmla="*/ 18392 w 18392"/>
                <a:gd name="connsiteY5" fmla="*/ 0 h 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5915">
                  <a:moveTo>
                    <a:pt x="18392" y="0"/>
                  </a:moveTo>
                  <a:cubicBezTo>
                    <a:pt x="18284" y="0"/>
                    <a:pt x="18284" y="0"/>
                    <a:pt x="18392" y="0"/>
                  </a:cubicBezTo>
                  <a:cubicBezTo>
                    <a:pt x="18177" y="0"/>
                    <a:pt x="753" y="5485"/>
                    <a:pt x="0" y="5916"/>
                  </a:cubicBezTo>
                  <a:cubicBezTo>
                    <a:pt x="1076" y="5593"/>
                    <a:pt x="5378" y="4302"/>
                    <a:pt x="9572" y="3012"/>
                  </a:cubicBezTo>
                  <a:lnTo>
                    <a:pt x="9572" y="3012"/>
                  </a:lnTo>
                  <a:cubicBezTo>
                    <a:pt x="13444" y="1721"/>
                    <a:pt x="17962" y="215"/>
                    <a:pt x="1839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0" name="任意多边形: 形状 1980">
              <a:extLst>
                <a:ext uri="{FF2B5EF4-FFF2-40B4-BE49-F238E27FC236}">
                  <a16:creationId xmlns:a16="http://schemas.microsoft.com/office/drawing/2014/main" xmlns="" id="{5E1FD07E-5A59-4F24-BB2E-B37C069D6AC2}"/>
                </a:ext>
              </a:extLst>
            </p:cNvPr>
            <p:cNvSpPr/>
            <p:nvPr/>
          </p:nvSpPr>
          <p:spPr>
            <a:xfrm>
              <a:off x="1160020" y="6591921"/>
              <a:ext cx="74535" cy="23630"/>
            </a:xfrm>
            <a:custGeom>
              <a:avLst/>
              <a:gdLst>
                <a:gd name="connsiteX0" fmla="*/ 15273 w 17639"/>
                <a:gd name="connsiteY0" fmla="*/ 753 h 5592"/>
                <a:gd name="connsiteX1" fmla="*/ 17639 w 17639"/>
                <a:gd name="connsiteY1" fmla="*/ 0 h 5592"/>
                <a:gd name="connsiteX2" fmla="*/ 0 w 17639"/>
                <a:gd name="connsiteY2" fmla="*/ 5593 h 5592"/>
                <a:gd name="connsiteX3" fmla="*/ 15273 w 17639"/>
                <a:gd name="connsiteY3" fmla="*/ 753 h 5592"/>
              </a:gdLst>
              <a:ahLst/>
              <a:cxnLst>
                <a:cxn ang="0">
                  <a:pos x="connsiteX0" y="connsiteY0"/>
                </a:cxn>
                <a:cxn ang="0">
                  <a:pos x="connsiteX1" y="connsiteY1"/>
                </a:cxn>
                <a:cxn ang="0">
                  <a:pos x="connsiteX2" y="connsiteY2"/>
                </a:cxn>
                <a:cxn ang="0">
                  <a:pos x="connsiteX3" y="connsiteY3"/>
                </a:cxn>
              </a:cxnLst>
              <a:rect l="l" t="t" r="r" b="b"/>
              <a:pathLst>
                <a:path w="17639" h="5592">
                  <a:moveTo>
                    <a:pt x="15273" y="753"/>
                  </a:moveTo>
                  <a:cubicBezTo>
                    <a:pt x="16026" y="538"/>
                    <a:pt x="16886" y="215"/>
                    <a:pt x="17639" y="0"/>
                  </a:cubicBezTo>
                  <a:cubicBezTo>
                    <a:pt x="11724" y="1828"/>
                    <a:pt x="5916" y="3765"/>
                    <a:pt x="0" y="5593"/>
                  </a:cubicBezTo>
                  <a:lnTo>
                    <a:pt x="15273" y="75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451" name="任意多边形: 形状 1991">
              <a:extLst>
                <a:ext uri="{FF2B5EF4-FFF2-40B4-BE49-F238E27FC236}">
                  <a16:creationId xmlns:a16="http://schemas.microsoft.com/office/drawing/2014/main" xmlns="" id="{744C6B31-CB2A-4302-91C0-53BA5A86FFCB}"/>
                </a:ext>
              </a:extLst>
            </p:cNvPr>
            <p:cNvSpPr/>
            <p:nvPr/>
          </p:nvSpPr>
          <p:spPr>
            <a:xfrm>
              <a:off x="114661" y="6712816"/>
              <a:ext cx="26473" cy="13682"/>
            </a:xfrm>
            <a:custGeom>
              <a:avLst/>
              <a:gdLst>
                <a:gd name="connsiteX0" fmla="*/ 4741 w 6265"/>
                <a:gd name="connsiteY0" fmla="*/ 3227 h 3238"/>
                <a:gd name="connsiteX1" fmla="*/ 5924 w 6265"/>
                <a:gd name="connsiteY1" fmla="*/ 1828 h 3238"/>
                <a:gd name="connsiteX2" fmla="*/ 1407 w 6265"/>
                <a:gd name="connsiteY2" fmla="*/ 0 h 3238"/>
                <a:gd name="connsiteX3" fmla="*/ 224 w 6265"/>
                <a:gd name="connsiteY3" fmla="*/ 323 h 3238"/>
                <a:gd name="connsiteX4" fmla="*/ 4741 w 6265"/>
                <a:gd name="connsiteY4" fmla="*/ 3227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5" h="3238">
                  <a:moveTo>
                    <a:pt x="4741" y="3227"/>
                  </a:moveTo>
                  <a:cubicBezTo>
                    <a:pt x="6139" y="3334"/>
                    <a:pt x="6677" y="2689"/>
                    <a:pt x="5924" y="1828"/>
                  </a:cubicBezTo>
                  <a:cubicBezTo>
                    <a:pt x="5387" y="1183"/>
                    <a:pt x="3558" y="107"/>
                    <a:pt x="1407" y="0"/>
                  </a:cubicBezTo>
                  <a:cubicBezTo>
                    <a:pt x="1084" y="0"/>
                    <a:pt x="547" y="0"/>
                    <a:pt x="224" y="323"/>
                  </a:cubicBezTo>
                  <a:cubicBezTo>
                    <a:pt x="-852" y="1183"/>
                    <a:pt x="2160" y="3119"/>
                    <a:pt x="4741"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2" name="任意多边形: 形状 1992">
              <a:extLst>
                <a:ext uri="{FF2B5EF4-FFF2-40B4-BE49-F238E27FC236}">
                  <a16:creationId xmlns:a16="http://schemas.microsoft.com/office/drawing/2014/main" xmlns="" id="{E5B9213F-611A-4D6A-9F33-E8B77C702BAD}"/>
                </a:ext>
              </a:extLst>
            </p:cNvPr>
            <p:cNvSpPr/>
            <p:nvPr/>
          </p:nvSpPr>
          <p:spPr>
            <a:xfrm>
              <a:off x="199819" y="6711907"/>
              <a:ext cx="22696" cy="13682"/>
            </a:xfrm>
            <a:custGeom>
              <a:avLst/>
              <a:gdLst>
                <a:gd name="connsiteX0" fmla="*/ 2013 w 5371"/>
                <a:gd name="connsiteY0" fmla="*/ 0 h 3238"/>
                <a:gd name="connsiteX1" fmla="*/ 1475 w 5371"/>
                <a:gd name="connsiteY1" fmla="*/ 0 h 3238"/>
                <a:gd name="connsiteX2" fmla="*/ 830 w 5371"/>
                <a:gd name="connsiteY2" fmla="*/ 2474 h 3238"/>
                <a:gd name="connsiteX3" fmla="*/ 5347 w 5371"/>
                <a:gd name="connsiteY3" fmla="*/ 1828 h 3238"/>
                <a:gd name="connsiteX4" fmla="*/ 2013 w 5371"/>
                <a:gd name="connsiteY4" fmla="*/ 0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1" h="3238">
                  <a:moveTo>
                    <a:pt x="2013" y="0"/>
                  </a:moveTo>
                  <a:cubicBezTo>
                    <a:pt x="1798" y="0"/>
                    <a:pt x="1583" y="0"/>
                    <a:pt x="1475" y="0"/>
                  </a:cubicBezTo>
                  <a:cubicBezTo>
                    <a:pt x="-246" y="215"/>
                    <a:pt x="-461" y="1506"/>
                    <a:pt x="830" y="2474"/>
                  </a:cubicBezTo>
                  <a:cubicBezTo>
                    <a:pt x="2658" y="3765"/>
                    <a:pt x="5670" y="3334"/>
                    <a:pt x="5347" y="1828"/>
                  </a:cubicBezTo>
                  <a:cubicBezTo>
                    <a:pt x="5239" y="1183"/>
                    <a:pt x="4056" y="107"/>
                    <a:pt x="201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3" name="任意多边形: 形状 1993">
              <a:extLst>
                <a:ext uri="{FF2B5EF4-FFF2-40B4-BE49-F238E27FC236}">
                  <a16:creationId xmlns:a16="http://schemas.microsoft.com/office/drawing/2014/main" xmlns="" id="{57EE60BE-C932-4498-AADE-A0A9A8C3D39E}"/>
                </a:ext>
              </a:extLst>
            </p:cNvPr>
            <p:cNvSpPr/>
            <p:nvPr/>
          </p:nvSpPr>
          <p:spPr>
            <a:xfrm>
              <a:off x="284002" y="6710542"/>
              <a:ext cx="22214" cy="13983"/>
            </a:xfrm>
            <a:custGeom>
              <a:avLst/>
              <a:gdLst>
                <a:gd name="connsiteX0" fmla="*/ 2957 w 5257"/>
                <a:gd name="connsiteY0" fmla="*/ 0 h 3309"/>
                <a:gd name="connsiteX1" fmla="*/ 53 w 5257"/>
                <a:gd name="connsiteY1" fmla="*/ 2259 h 3309"/>
                <a:gd name="connsiteX2" fmla="*/ 5108 w 5257"/>
                <a:gd name="connsiteY2" fmla="*/ 1828 h 3309"/>
                <a:gd name="connsiteX3" fmla="*/ 2957 w 5257"/>
                <a:gd name="connsiteY3" fmla="*/ 0 h 3309"/>
              </a:gdLst>
              <a:ahLst/>
              <a:cxnLst>
                <a:cxn ang="0">
                  <a:pos x="connsiteX0" y="connsiteY0"/>
                </a:cxn>
                <a:cxn ang="0">
                  <a:pos x="connsiteX1" y="connsiteY1"/>
                </a:cxn>
                <a:cxn ang="0">
                  <a:pos x="connsiteX2" y="connsiteY2"/>
                </a:cxn>
                <a:cxn ang="0">
                  <a:pos x="connsiteX3" y="connsiteY3"/>
                </a:cxn>
              </a:cxnLst>
              <a:rect l="l" t="t" r="r" b="b"/>
              <a:pathLst>
                <a:path w="5257" h="3309">
                  <a:moveTo>
                    <a:pt x="2957" y="0"/>
                  </a:moveTo>
                  <a:cubicBezTo>
                    <a:pt x="913" y="107"/>
                    <a:pt x="-270" y="1291"/>
                    <a:pt x="53" y="2259"/>
                  </a:cubicBezTo>
                  <a:cubicBezTo>
                    <a:pt x="698" y="3872"/>
                    <a:pt x="4355" y="3549"/>
                    <a:pt x="5108" y="1828"/>
                  </a:cubicBezTo>
                  <a:cubicBezTo>
                    <a:pt x="5538" y="1076"/>
                    <a:pt x="5108" y="0"/>
                    <a:pt x="29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4" name="任意多边形: 形状 1994">
              <a:extLst>
                <a:ext uri="{FF2B5EF4-FFF2-40B4-BE49-F238E27FC236}">
                  <a16:creationId xmlns:a16="http://schemas.microsoft.com/office/drawing/2014/main" xmlns="" id="{6B36C401-AA3B-4065-8E96-A2B05BF0F37E}"/>
                </a:ext>
              </a:extLst>
            </p:cNvPr>
            <p:cNvSpPr/>
            <p:nvPr/>
          </p:nvSpPr>
          <p:spPr>
            <a:xfrm>
              <a:off x="367356" y="6707817"/>
              <a:ext cx="24703" cy="14206"/>
            </a:xfrm>
            <a:custGeom>
              <a:avLst/>
              <a:gdLst>
                <a:gd name="connsiteX0" fmla="*/ 9 w 5846"/>
                <a:gd name="connsiteY0" fmla="*/ 2474 h 3362"/>
                <a:gd name="connsiteX1" fmla="*/ 5279 w 5846"/>
                <a:gd name="connsiteY1" fmla="*/ 1828 h 3362"/>
                <a:gd name="connsiteX2" fmla="*/ 4204 w 5846"/>
                <a:gd name="connsiteY2" fmla="*/ 0 h 3362"/>
                <a:gd name="connsiteX3" fmla="*/ 9 w 5846"/>
                <a:gd name="connsiteY3" fmla="*/ 2474 h 3362"/>
              </a:gdLst>
              <a:ahLst/>
              <a:cxnLst>
                <a:cxn ang="0">
                  <a:pos x="connsiteX0" y="connsiteY0"/>
                </a:cxn>
                <a:cxn ang="0">
                  <a:pos x="connsiteX1" y="connsiteY1"/>
                </a:cxn>
                <a:cxn ang="0">
                  <a:pos x="connsiteX2" y="connsiteY2"/>
                </a:cxn>
                <a:cxn ang="0">
                  <a:pos x="connsiteX3" y="connsiteY3"/>
                </a:cxn>
              </a:cxnLst>
              <a:rect l="l" t="t" r="r" b="b"/>
              <a:pathLst>
                <a:path w="5846" h="3362">
                  <a:moveTo>
                    <a:pt x="9" y="2474"/>
                  </a:moveTo>
                  <a:cubicBezTo>
                    <a:pt x="-206" y="3980"/>
                    <a:pt x="3558" y="3442"/>
                    <a:pt x="5279" y="1828"/>
                  </a:cubicBezTo>
                  <a:cubicBezTo>
                    <a:pt x="6247" y="968"/>
                    <a:pt x="6032" y="0"/>
                    <a:pt x="4204" y="0"/>
                  </a:cubicBezTo>
                  <a:cubicBezTo>
                    <a:pt x="1837" y="215"/>
                    <a:pt x="116" y="1613"/>
                    <a:pt x="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5" name="任意多边形: 形状 1995">
              <a:extLst>
                <a:ext uri="{FF2B5EF4-FFF2-40B4-BE49-F238E27FC236}">
                  <a16:creationId xmlns:a16="http://schemas.microsoft.com/office/drawing/2014/main" xmlns="" id="{14A7A72C-EA6A-4083-9B8F-D2C98341E5A8}"/>
                </a:ext>
              </a:extLst>
            </p:cNvPr>
            <p:cNvSpPr/>
            <p:nvPr/>
          </p:nvSpPr>
          <p:spPr>
            <a:xfrm>
              <a:off x="448712" y="6704635"/>
              <a:ext cx="29862" cy="14329"/>
            </a:xfrm>
            <a:custGeom>
              <a:avLst/>
              <a:gdLst>
                <a:gd name="connsiteX0" fmla="*/ 6677 w 7067"/>
                <a:gd name="connsiteY0" fmla="*/ 1183 h 3391"/>
                <a:gd name="connsiteX1" fmla="*/ 5924 w 7067"/>
                <a:gd name="connsiteY1" fmla="*/ 0 h 3391"/>
                <a:gd name="connsiteX2" fmla="*/ 9 w 7067"/>
                <a:gd name="connsiteY2" fmla="*/ 2904 h 3391"/>
                <a:gd name="connsiteX3" fmla="*/ 5817 w 7067"/>
                <a:gd name="connsiteY3" fmla="*/ 1828 h 3391"/>
                <a:gd name="connsiteX4" fmla="*/ 6677 w 7067"/>
                <a:gd name="connsiteY4" fmla="*/ 1183 h 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7" h="3391">
                  <a:moveTo>
                    <a:pt x="6677" y="1183"/>
                  </a:moveTo>
                  <a:cubicBezTo>
                    <a:pt x="6892" y="968"/>
                    <a:pt x="7753" y="0"/>
                    <a:pt x="5924" y="0"/>
                  </a:cubicBezTo>
                  <a:cubicBezTo>
                    <a:pt x="3235" y="215"/>
                    <a:pt x="224" y="2044"/>
                    <a:pt x="9" y="2904"/>
                  </a:cubicBezTo>
                  <a:cubicBezTo>
                    <a:pt x="-206" y="3980"/>
                    <a:pt x="3666" y="3119"/>
                    <a:pt x="5817" y="1828"/>
                  </a:cubicBezTo>
                  <a:cubicBezTo>
                    <a:pt x="6139" y="1613"/>
                    <a:pt x="6462" y="1398"/>
                    <a:pt x="6677"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6" name="任意多边形: 形状 1996">
              <a:extLst>
                <a:ext uri="{FF2B5EF4-FFF2-40B4-BE49-F238E27FC236}">
                  <a16:creationId xmlns:a16="http://schemas.microsoft.com/office/drawing/2014/main" xmlns="" id="{45B79BA2-CAFC-4E54-8F70-CC599A40AAC7}"/>
                </a:ext>
              </a:extLst>
            </p:cNvPr>
            <p:cNvSpPr/>
            <p:nvPr/>
          </p:nvSpPr>
          <p:spPr>
            <a:xfrm>
              <a:off x="527790" y="6699636"/>
              <a:ext cx="36704" cy="15343"/>
            </a:xfrm>
            <a:custGeom>
              <a:avLst/>
              <a:gdLst>
                <a:gd name="connsiteX0" fmla="*/ 9 w 8686"/>
                <a:gd name="connsiteY0" fmla="*/ 3334 h 3631"/>
                <a:gd name="connsiteX1" fmla="*/ 6462 w 8686"/>
                <a:gd name="connsiteY1" fmla="*/ 1936 h 3631"/>
                <a:gd name="connsiteX2" fmla="*/ 8398 w 8686"/>
                <a:gd name="connsiteY2" fmla="*/ 753 h 3631"/>
                <a:gd name="connsiteX3" fmla="*/ 7753 w 8686"/>
                <a:gd name="connsiteY3" fmla="*/ 0 h 3631"/>
                <a:gd name="connsiteX4" fmla="*/ 9 w 8686"/>
                <a:gd name="connsiteY4" fmla="*/ 3334 h 3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6" h="3631">
                  <a:moveTo>
                    <a:pt x="9" y="3334"/>
                  </a:moveTo>
                  <a:cubicBezTo>
                    <a:pt x="-206" y="4087"/>
                    <a:pt x="3451" y="3334"/>
                    <a:pt x="6462" y="1936"/>
                  </a:cubicBezTo>
                  <a:cubicBezTo>
                    <a:pt x="7753" y="1398"/>
                    <a:pt x="8291" y="968"/>
                    <a:pt x="8398" y="753"/>
                  </a:cubicBezTo>
                  <a:cubicBezTo>
                    <a:pt x="8936" y="215"/>
                    <a:pt x="8721" y="0"/>
                    <a:pt x="7753" y="0"/>
                  </a:cubicBezTo>
                  <a:cubicBezTo>
                    <a:pt x="4957" y="430"/>
                    <a:pt x="224" y="2581"/>
                    <a:pt x="9" y="33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7" name="任意多边形: 形状 1997">
              <a:extLst>
                <a:ext uri="{FF2B5EF4-FFF2-40B4-BE49-F238E27FC236}">
                  <a16:creationId xmlns:a16="http://schemas.microsoft.com/office/drawing/2014/main" xmlns="" id="{8009BACD-7268-4B46-A9F6-C4336071BB1A}"/>
                </a:ext>
              </a:extLst>
            </p:cNvPr>
            <p:cNvSpPr/>
            <p:nvPr/>
          </p:nvSpPr>
          <p:spPr>
            <a:xfrm>
              <a:off x="604966" y="6695089"/>
              <a:ext cx="43672" cy="15415"/>
            </a:xfrm>
            <a:custGeom>
              <a:avLst/>
              <a:gdLst>
                <a:gd name="connsiteX0" fmla="*/ 7129 w 10335"/>
                <a:gd name="connsiteY0" fmla="*/ 1936 h 3648"/>
                <a:gd name="connsiteX1" fmla="*/ 10248 w 10335"/>
                <a:gd name="connsiteY1" fmla="*/ 323 h 3648"/>
                <a:gd name="connsiteX2" fmla="*/ 9602 w 10335"/>
                <a:gd name="connsiteY2" fmla="*/ 0 h 3648"/>
                <a:gd name="connsiteX3" fmla="*/ 30 w 10335"/>
                <a:gd name="connsiteY3" fmla="*/ 3442 h 3648"/>
                <a:gd name="connsiteX4" fmla="*/ 7129 w 10335"/>
                <a:gd name="connsiteY4" fmla="*/ 1936 h 3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5" h="3648">
                  <a:moveTo>
                    <a:pt x="7129" y="1936"/>
                  </a:moveTo>
                  <a:cubicBezTo>
                    <a:pt x="9065" y="1183"/>
                    <a:pt x="10033" y="645"/>
                    <a:pt x="10248" y="323"/>
                  </a:cubicBezTo>
                  <a:cubicBezTo>
                    <a:pt x="10570" y="0"/>
                    <a:pt x="9925" y="0"/>
                    <a:pt x="9602" y="0"/>
                  </a:cubicBezTo>
                  <a:cubicBezTo>
                    <a:pt x="6483" y="323"/>
                    <a:pt x="460" y="2796"/>
                    <a:pt x="30" y="3442"/>
                  </a:cubicBezTo>
                  <a:cubicBezTo>
                    <a:pt x="-400" y="4087"/>
                    <a:pt x="3902" y="3119"/>
                    <a:pt x="7129"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8" name="任意多边形: 形状 1998">
              <a:extLst>
                <a:ext uri="{FF2B5EF4-FFF2-40B4-BE49-F238E27FC236}">
                  <a16:creationId xmlns:a16="http://schemas.microsoft.com/office/drawing/2014/main" xmlns="" id="{507188FA-4ABD-4A8D-AB36-C4AA199DA9DC}"/>
                </a:ext>
              </a:extLst>
            </p:cNvPr>
            <p:cNvSpPr/>
            <p:nvPr/>
          </p:nvSpPr>
          <p:spPr>
            <a:xfrm>
              <a:off x="679628" y="6688726"/>
              <a:ext cx="50445" cy="16023"/>
            </a:xfrm>
            <a:custGeom>
              <a:avLst/>
              <a:gdLst>
                <a:gd name="connsiteX0" fmla="*/ 11939 w 11938"/>
                <a:gd name="connsiteY0" fmla="*/ 107 h 3792"/>
                <a:gd name="connsiteX1" fmla="*/ 11401 w 11938"/>
                <a:gd name="connsiteY1" fmla="*/ 0 h 3792"/>
                <a:gd name="connsiteX2" fmla="*/ 0 w 11938"/>
                <a:gd name="connsiteY2" fmla="*/ 3764 h 3792"/>
                <a:gd name="connsiteX3" fmla="*/ 7744 w 11938"/>
                <a:gd name="connsiteY3" fmla="*/ 1936 h 3792"/>
                <a:gd name="connsiteX4" fmla="*/ 11939 w 11938"/>
                <a:gd name="connsiteY4" fmla="*/ 107 h 3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8" h="3792">
                  <a:moveTo>
                    <a:pt x="11939" y="107"/>
                  </a:moveTo>
                  <a:cubicBezTo>
                    <a:pt x="11831" y="0"/>
                    <a:pt x="11831" y="0"/>
                    <a:pt x="11401" y="0"/>
                  </a:cubicBezTo>
                  <a:cubicBezTo>
                    <a:pt x="8712" y="323"/>
                    <a:pt x="108" y="3119"/>
                    <a:pt x="0" y="3764"/>
                  </a:cubicBezTo>
                  <a:cubicBezTo>
                    <a:pt x="538" y="3980"/>
                    <a:pt x="4732" y="2904"/>
                    <a:pt x="7744" y="1936"/>
                  </a:cubicBezTo>
                  <a:cubicBezTo>
                    <a:pt x="8389" y="1828"/>
                    <a:pt x="11831" y="645"/>
                    <a:pt x="11939"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9" name="任意多边形: 形状 1999">
              <a:extLst>
                <a:ext uri="{FF2B5EF4-FFF2-40B4-BE49-F238E27FC236}">
                  <a16:creationId xmlns:a16="http://schemas.microsoft.com/office/drawing/2014/main" xmlns="" id="{ACC34638-45EA-4041-A49C-8E10B1B2557F}"/>
                </a:ext>
              </a:extLst>
            </p:cNvPr>
            <p:cNvSpPr/>
            <p:nvPr/>
          </p:nvSpPr>
          <p:spPr>
            <a:xfrm>
              <a:off x="748256" y="6681910"/>
              <a:ext cx="57265" cy="16847"/>
            </a:xfrm>
            <a:custGeom>
              <a:avLst/>
              <a:gdLst>
                <a:gd name="connsiteX0" fmla="*/ 13122 w 13552"/>
                <a:gd name="connsiteY0" fmla="*/ 0 h 3987"/>
                <a:gd name="connsiteX1" fmla="*/ 0 w 13552"/>
                <a:gd name="connsiteY1" fmla="*/ 3872 h 3987"/>
                <a:gd name="connsiteX2" fmla="*/ 0 w 13552"/>
                <a:gd name="connsiteY2" fmla="*/ 3980 h 3987"/>
                <a:gd name="connsiteX3" fmla="*/ 8174 w 13552"/>
                <a:gd name="connsiteY3" fmla="*/ 2044 h 3987"/>
                <a:gd name="connsiteX4" fmla="*/ 13552 w 13552"/>
                <a:gd name="connsiteY4" fmla="*/ 108 h 3987"/>
                <a:gd name="connsiteX5" fmla="*/ 13552 w 13552"/>
                <a:gd name="connsiteY5" fmla="*/ 0 h 3987"/>
                <a:gd name="connsiteX6" fmla="*/ 13122 w 13552"/>
                <a:gd name="connsiteY6" fmla="*/ 0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52" h="3987">
                  <a:moveTo>
                    <a:pt x="13122" y="0"/>
                  </a:moveTo>
                  <a:cubicBezTo>
                    <a:pt x="10433" y="323"/>
                    <a:pt x="860" y="3334"/>
                    <a:pt x="0" y="3872"/>
                  </a:cubicBezTo>
                  <a:cubicBezTo>
                    <a:pt x="0" y="3872"/>
                    <a:pt x="0" y="3872"/>
                    <a:pt x="0" y="3980"/>
                  </a:cubicBezTo>
                  <a:cubicBezTo>
                    <a:pt x="753" y="4087"/>
                    <a:pt x="4948" y="3012"/>
                    <a:pt x="8174" y="2044"/>
                  </a:cubicBezTo>
                  <a:cubicBezTo>
                    <a:pt x="10433" y="1398"/>
                    <a:pt x="13014" y="538"/>
                    <a:pt x="13552" y="108"/>
                  </a:cubicBezTo>
                  <a:cubicBezTo>
                    <a:pt x="13552" y="108"/>
                    <a:pt x="13552" y="0"/>
                    <a:pt x="13552" y="0"/>
                  </a:cubicBezTo>
                  <a:cubicBezTo>
                    <a:pt x="13337" y="0"/>
                    <a:pt x="13229" y="0"/>
                    <a:pt x="1312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0" name="任意多边形: 形状 2000">
              <a:extLst>
                <a:ext uri="{FF2B5EF4-FFF2-40B4-BE49-F238E27FC236}">
                  <a16:creationId xmlns:a16="http://schemas.microsoft.com/office/drawing/2014/main" xmlns="" id="{07A19596-50D5-43B3-A2F7-7D2408E25116}"/>
                </a:ext>
              </a:extLst>
            </p:cNvPr>
            <p:cNvSpPr/>
            <p:nvPr/>
          </p:nvSpPr>
          <p:spPr>
            <a:xfrm>
              <a:off x="810520" y="6674637"/>
              <a:ext cx="62716" cy="17722"/>
            </a:xfrm>
            <a:custGeom>
              <a:avLst/>
              <a:gdLst>
                <a:gd name="connsiteX0" fmla="*/ 14628 w 14842"/>
                <a:gd name="connsiteY0" fmla="*/ 0 h 4194"/>
                <a:gd name="connsiteX1" fmla="*/ 0 w 14842"/>
                <a:gd name="connsiteY1" fmla="*/ 4087 h 4194"/>
                <a:gd name="connsiteX2" fmla="*/ 0 w 14842"/>
                <a:gd name="connsiteY2" fmla="*/ 4195 h 4194"/>
                <a:gd name="connsiteX3" fmla="*/ 8497 w 14842"/>
                <a:gd name="connsiteY3" fmla="*/ 2151 h 4194"/>
                <a:gd name="connsiteX4" fmla="*/ 14843 w 14842"/>
                <a:gd name="connsiteY4" fmla="*/ 0 h 4194"/>
                <a:gd name="connsiteX5" fmla="*/ 14628 w 14842"/>
                <a:gd name="connsiteY5" fmla="*/ 0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42" h="4194">
                  <a:moveTo>
                    <a:pt x="14628" y="0"/>
                  </a:moveTo>
                  <a:cubicBezTo>
                    <a:pt x="12261" y="323"/>
                    <a:pt x="1291" y="3442"/>
                    <a:pt x="0" y="4087"/>
                  </a:cubicBezTo>
                  <a:cubicBezTo>
                    <a:pt x="0" y="4087"/>
                    <a:pt x="0" y="4195"/>
                    <a:pt x="0" y="4195"/>
                  </a:cubicBezTo>
                  <a:cubicBezTo>
                    <a:pt x="1076" y="4087"/>
                    <a:pt x="5378" y="3012"/>
                    <a:pt x="8497" y="2151"/>
                  </a:cubicBezTo>
                  <a:cubicBezTo>
                    <a:pt x="9142" y="1936"/>
                    <a:pt x="14628" y="430"/>
                    <a:pt x="14843" y="0"/>
                  </a:cubicBezTo>
                  <a:cubicBezTo>
                    <a:pt x="14735" y="0"/>
                    <a:pt x="14628" y="0"/>
                    <a:pt x="1462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1" name="任意多边形: 形状 2001">
              <a:extLst>
                <a:ext uri="{FF2B5EF4-FFF2-40B4-BE49-F238E27FC236}">
                  <a16:creationId xmlns:a16="http://schemas.microsoft.com/office/drawing/2014/main" xmlns="" id="{80CA0BDC-FCC6-4F87-AA2F-1633E16E0C57}"/>
                </a:ext>
              </a:extLst>
            </p:cNvPr>
            <p:cNvSpPr/>
            <p:nvPr/>
          </p:nvSpPr>
          <p:spPr>
            <a:xfrm>
              <a:off x="864604" y="6666457"/>
              <a:ext cx="68172" cy="18631"/>
            </a:xfrm>
            <a:custGeom>
              <a:avLst/>
              <a:gdLst>
                <a:gd name="connsiteX0" fmla="*/ 16133 w 16133"/>
                <a:gd name="connsiteY0" fmla="*/ 107 h 4409"/>
                <a:gd name="connsiteX1" fmla="*/ 0 w 16133"/>
                <a:gd name="connsiteY1" fmla="*/ 4410 h 4409"/>
                <a:gd name="connsiteX2" fmla="*/ 8927 w 16133"/>
                <a:gd name="connsiteY2" fmla="*/ 2259 h 4409"/>
                <a:gd name="connsiteX3" fmla="*/ 16133 w 16133"/>
                <a:gd name="connsiteY3" fmla="*/ 0 h 4409"/>
                <a:gd name="connsiteX4" fmla="*/ 16133 w 16133"/>
                <a:gd name="connsiteY4" fmla="*/ 107 h 4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4409">
                  <a:moveTo>
                    <a:pt x="16133" y="107"/>
                  </a:moveTo>
                  <a:cubicBezTo>
                    <a:pt x="14735" y="323"/>
                    <a:pt x="645" y="4087"/>
                    <a:pt x="0" y="4410"/>
                  </a:cubicBezTo>
                  <a:cubicBezTo>
                    <a:pt x="753" y="4302"/>
                    <a:pt x="5163" y="3334"/>
                    <a:pt x="8927" y="2259"/>
                  </a:cubicBezTo>
                  <a:cubicBezTo>
                    <a:pt x="9250" y="2151"/>
                    <a:pt x="15811" y="430"/>
                    <a:pt x="16133" y="0"/>
                  </a:cubicBezTo>
                  <a:lnTo>
                    <a:pt x="16133" y="10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462" name="任意多边形: 形状 2002">
              <a:extLst>
                <a:ext uri="{FF2B5EF4-FFF2-40B4-BE49-F238E27FC236}">
                  <a16:creationId xmlns:a16="http://schemas.microsoft.com/office/drawing/2014/main" xmlns="" id="{85547293-D9F3-4739-BA3B-BC93E89514D1}"/>
                </a:ext>
              </a:extLst>
            </p:cNvPr>
            <p:cNvSpPr/>
            <p:nvPr/>
          </p:nvSpPr>
          <p:spPr>
            <a:xfrm>
              <a:off x="912780" y="6658732"/>
              <a:ext cx="73627" cy="19539"/>
            </a:xfrm>
            <a:custGeom>
              <a:avLst/>
              <a:gdLst>
                <a:gd name="connsiteX0" fmla="*/ 17316 w 17424"/>
                <a:gd name="connsiteY0" fmla="*/ 107 h 4624"/>
                <a:gd name="connsiteX1" fmla="*/ 0 w 17424"/>
                <a:gd name="connsiteY1" fmla="*/ 4625 h 4624"/>
                <a:gd name="connsiteX2" fmla="*/ 9250 w 17424"/>
                <a:gd name="connsiteY2" fmla="*/ 2366 h 4624"/>
                <a:gd name="connsiteX3" fmla="*/ 17424 w 17424"/>
                <a:gd name="connsiteY3" fmla="*/ 0 h 4624"/>
                <a:gd name="connsiteX4" fmla="*/ 17316 w 17424"/>
                <a:gd name="connsiteY4" fmla="*/ 107 h 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4" h="4624">
                  <a:moveTo>
                    <a:pt x="17316" y="107"/>
                  </a:moveTo>
                  <a:cubicBezTo>
                    <a:pt x="16133" y="323"/>
                    <a:pt x="323" y="4517"/>
                    <a:pt x="0" y="4625"/>
                  </a:cubicBezTo>
                  <a:cubicBezTo>
                    <a:pt x="538" y="4517"/>
                    <a:pt x="4840" y="3549"/>
                    <a:pt x="9250" y="2366"/>
                  </a:cubicBezTo>
                  <a:cubicBezTo>
                    <a:pt x="9357" y="2366"/>
                    <a:pt x="16564" y="430"/>
                    <a:pt x="17424" y="0"/>
                  </a:cubicBezTo>
                  <a:cubicBezTo>
                    <a:pt x="17424" y="0"/>
                    <a:pt x="17316" y="0"/>
                    <a:pt x="17316"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3" name="任意多边形: 形状 2003">
              <a:extLst>
                <a:ext uri="{FF2B5EF4-FFF2-40B4-BE49-F238E27FC236}">
                  <a16:creationId xmlns:a16="http://schemas.microsoft.com/office/drawing/2014/main" xmlns="" id="{9374058A-DC8D-4A6D-995D-562781E232BF}"/>
                </a:ext>
              </a:extLst>
            </p:cNvPr>
            <p:cNvSpPr/>
            <p:nvPr/>
          </p:nvSpPr>
          <p:spPr>
            <a:xfrm>
              <a:off x="963681" y="6650095"/>
              <a:ext cx="67263" cy="17722"/>
            </a:xfrm>
            <a:custGeom>
              <a:avLst/>
              <a:gdLst>
                <a:gd name="connsiteX0" fmla="*/ 0 w 15918"/>
                <a:gd name="connsiteY0" fmla="*/ 4195 h 4194"/>
                <a:gd name="connsiteX1" fmla="*/ 5700 w 15918"/>
                <a:gd name="connsiteY1" fmla="*/ 2796 h 4194"/>
                <a:gd name="connsiteX2" fmla="*/ 6991 w 15918"/>
                <a:gd name="connsiteY2" fmla="*/ 2474 h 4194"/>
                <a:gd name="connsiteX3" fmla="*/ 15918 w 15918"/>
                <a:gd name="connsiteY3" fmla="*/ 0 h 4194"/>
                <a:gd name="connsiteX4" fmla="*/ 15811 w 15918"/>
                <a:gd name="connsiteY4" fmla="*/ 0 h 4194"/>
                <a:gd name="connsiteX5" fmla="*/ 0 w 15918"/>
                <a:gd name="connsiteY5" fmla="*/ 4195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18" h="4194">
                  <a:moveTo>
                    <a:pt x="0" y="4195"/>
                  </a:moveTo>
                  <a:lnTo>
                    <a:pt x="5700" y="2796"/>
                  </a:lnTo>
                  <a:cubicBezTo>
                    <a:pt x="6023" y="2689"/>
                    <a:pt x="6561" y="2581"/>
                    <a:pt x="6991" y="2474"/>
                  </a:cubicBezTo>
                  <a:cubicBezTo>
                    <a:pt x="11508" y="1291"/>
                    <a:pt x="15488" y="215"/>
                    <a:pt x="15918" y="0"/>
                  </a:cubicBezTo>
                  <a:cubicBezTo>
                    <a:pt x="15918" y="0"/>
                    <a:pt x="15811" y="0"/>
                    <a:pt x="15811" y="0"/>
                  </a:cubicBezTo>
                  <a:cubicBezTo>
                    <a:pt x="10540" y="1291"/>
                    <a:pt x="5270" y="2904"/>
                    <a:pt x="0"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4" name="任意多边形: 形状 2012">
              <a:extLst>
                <a:ext uri="{FF2B5EF4-FFF2-40B4-BE49-F238E27FC236}">
                  <a16:creationId xmlns:a16="http://schemas.microsoft.com/office/drawing/2014/main" xmlns="" id="{E29DD9DF-0C2B-442E-9C0B-BD471AD84A65}"/>
                </a:ext>
              </a:extLst>
            </p:cNvPr>
            <p:cNvSpPr/>
            <p:nvPr/>
          </p:nvSpPr>
          <p:spPr>
            <a:xfrm>
              <a:off x="115096" y="6740084"/>
              <a:ext cx="25840" cy="8046"/>
            </a:xfrm>
            <a:custGeom>
              <a:avLst/>
              <a:gdLst>
                <a:gd name="connsiteX0" fmla="*/ 6037 w 6115"/>
                <a:gd name="connsiteY0" fmla="*/ 1829 h 1904"/>
                <a:gd name="connsiteX1" fmla="*/ 5284 w 6115"/>
                <a:gd name="connsiteY1" fmla="*/ 1076 h 1904"/>
                <a:gd name="connsiteX2" fmla="*/ 767 w 6115"/>
                <a:gd name="connsiteY2" fmla="*/ 0 h 1904"/>
                <a:gd name="connsiteX3" fmla="*/ 14 w 6115"/>
                <a:gd name="connsiteY3" fmla="*/ 215 h 1904"/>
                <a:gd name="connsiteX4" fmla="*/ 6037 w 6115"/>
                <a:gd name="connsiteY4" fmla="*/ 1829 h 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5" h="1904">
                  <a:moveTo>
                    <a:pt x="6037" y="1829"/>
                  </a:moveTo>
                  <a:cubicBezTo>
                    <a:pt x="6360" y="1613"/>
                    <a:pt x="5607" y="1291"/>
                    <a:pt x="5284" y="1076"/>
                  </a:cubicBezTo>
                  <a:cubicBezTo>
                    <a:pt x="4639" y="753"/>
                    <a:pt x="2488" y="0"/>
                    <a:pt x="767" y="0"/>
                  </a:cubicBezTo>
                  <a:cubicBezTo>
                    <a:pt x="552" y="0"/>
                    <a:pt x="122" y="0"/>
                    <a:pt x="14" y="215"/>
                  </a:cubicBezTo>
                  <a:cubicBezTo>
                    <a:pt x="-309" y="753"/>
                    <a:pt x="5069" y="2259"/>
                    <a:pt x="6037" y="18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5" name="任意多边形: 形状 2013">
              <a:extLst>
                <a:ext uri="{FF2B5EF4-FFF2-40B4-BE49-F238E27FC236}">
                  <a16:creationId xmlns:a16="http://schemas.microsoft.com/office/drawing/2014/main" xmlns="" id="{7116793E-A506-43DA-B0C3-29805D0D0566}"/>
                </a:ext>
              </a:extLst>
            </p:cNvPr>
            <p:cNvSpPr/>
            <p:nvPr/>
          </p:nvSpPr>
          <p:spPr>
            <a:xfrm>
              <a:off x="180170" y="6740084"/>
              <a:ext cx="20156" cy="7724"/>
            </a:xfrm>
            <a:custGeom>
              <a:avLst/>
              <a:gdLst>
                <a:gd name="connsiteX0" fmla="*/ 4511 w 4770"/>
                <a:gd name="connsiteY0" fmla="*/ 1076 h 1828"/>
                <a:gd name="connsiteX1" fmla="*/ 1069 w 4770"/>
                <a:gd name="connsiteY1" fmla="*/ 0 h 1828"/>
                <a:gd name="connsiteX2" fmla="*/ 101 w 4770"/>
                <a:gd name="connsiteY2" fmla="*/ 215 h 1828"/>
                <a:gd name="connsiteX3" fmla="*/ 3758 w 4770"/>
                <a:gd name="connsiteY3" fmla="*/ 1829 h 1828"/>
                <a:gd name="connsiteX4" fmla="*/ 4511 w 4770"/>
                <a:gd name="connsiteY4" fmla="*/ 1076 h 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0" h="1828">
                  <a:moveTo>
                    <a:pt x="4511" y="1076"/>
                  </a:moveTo>
                  <a:cubicBezTo>
                    <a:pt x="4081" y="645"/>
                    <a:pt x="2683" y="0"/>
                    <a:pt x="1069" y="0"/>
                  </a:cubicBezTo>
                  <a:cubicBezTo>
                    <a:pt x="854" y="0"/>
                    <a:pt x="316" y="0"/>
                    <a:pt x="101" y="215"/>
                  </a:cubicBezTo>
                  <a:cubicBezTo>
                    <a:pt x="-544" y="860"/>
                    <a:pt x="2037" y="1829"/>
                    <a:pt x="3758" y="1829"/>
                  </a:cubicBezTo>
                  <a:cubicBezTo>
                    <a:pt x="4726" y="1829"/>
                    <a:pt x="5049" y="1506"/>
                    <a:pt x="4511"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6" name="任意多边形: 形状 2014">
              <a:extLst>
                <a:ext uri="{FF2B5EF4-FFF2-40B4-BE49-F238E27FC236}">
                  <a16:creationId xmlns:a16="http://schemas.microsoft.com/office/drawing/2014/main" xmlns="" id="{CF29B11D-E794-4147-8AEC-651E7170BDBA}"/>
                </a:ext>
              </a:extLst>
            </p:cNvPr>
            <p:cNvSpPr/>
            <p:nvPr/>
          </p:nvSpPr>
          <p:spPr>
            <a:xfrm>
              <a:off x="245439" y="6739175"/>
              <a:ext cx="16552" cy="8257"/>
            </a:xfrm>
            <a:custGeom>
              <a:avLst/>
              <a:gdLst>
                <a:gd name="connsiteX0" fmla="*/ 1757 w 3917"/>
                <a:gd name="connsiteY0" fmla="*/ 0 h 1954"/>
                <a:gd name="connsiteX1" fmla="*/ 143 w 3917"/>
                <a:gd name="connsiteY1" fmla="*/ 1291 h 1954"/>
                <a:gd name="connsiteX2" fmla="*/ 3908 w 3917"/>
                <a:gd name="connsiteY2" fmla="*/ 1075 h 1954"/>
                <a:gd name="connsiteX3" fmla="*/ 1757 w 3917"/>
                <a:gd name="connsiteY3" fmla="*/ 0 h 1954"/>
              </a:gdLst>
              <a:ahLst/>
              <a:cxnLst>
                <a:cxn ang="0">
                  <a:pos x="connsiteX0" y="connsiteY0"/>
                </a:cxn>
                <a:cxn ang="0">
                  <a:pos x="connsiteX1" y="connsiteY1"/>
                </a:cxn>
                <a:cxn ang="0">
                  <a:pos x="connsiteX2" y="connsiteY2"/>
                </a:cxn>
                <a:cxn ang="0">
                  <a:pos x="connsiteX3" y="connsiteY3"/>
                </a:cxn>
              </a:cxnLst>
              <a:rect l="l" t="t" r="r" b="b"/>
              <a:pathLst>
                <a:path w="3917" h="1954">
                  <a:moveTo>
                    <a:pt x="1757" y="0"/>
                  </a:moveTo>
                  <a:cubicBezTo>
                    <a:pt x="251" y="107"/>
                    <a:pt x="-287" y="753"/>
                    <a:pt x="143" y="1291"/>
                  </a:cubicBezTo>
                  <a:cubicBezTo>
                    <a:pt x="1004" y="2259"/>
                    <a:pt x="3908" y="2151"/>
                    <a:pt x="3908" y="1075"/>
                  </a:cubicBezTo>
                  <a:cubicBezTo>
                    <a:pt x="4015" y="645"/>
                    <a:pt x="3263" y="0"/>
                    <a:pt x="17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7" name="任意多边形: 形状 2015">
              <a:extLst>
                <a:ext uri="{FF2B5EF4-FFF2-40B4-BE49-F238E27FC236}">
                  <a16:creationId xmlns:a16="http://schemas.microsoft.com/office/drawing/2014/main" xmlns="" id="{271DEA74-69FC-49FB-90D6-5FDB803B8A69}"/>
                </a:ext>
              </a:extLst>
            </p:cNvPr>
            <p:cNvSpPr/>
            <p:nvPr/>
          </p:nvSpPr>
          <p:spPr>
            <a:xfrm>
              <a:off x="308299" y="6737810"/>
              <a:ext cx="18208" cy="8185"/>
            </a:xfrm>
            <a:custGeom>
              <a:avLst/>
              <a:gdLst>
                <a:gd name="connsiteX0" fmla="*/ 4090 w 4309"/>
                <a:gd name="connsiteY0" fmla="*/ 968 h 1937"/>
                <a:gd name="connsiteX1" fmla="*/ 2907 w 4309"/>
                <a:gd name="connsiteY1" fmla="*/ 0 h 1937"/>
                <a:gd name="connsiteX2" fmla="*/ 3 w 4309"/>
                <a:gd name="connsiteY2" fmla="*/ 1398 h 1937"/>
                <a:gd name="connsiteX3" fmla="*/ 3982 w 4309"/>
                <a:gd name="connsiteY3" fmla="*/ 1075 h 1937"/>
                <a:gd name="connsiteX4" fmla="*/ 4090 w 4309"/>
                <a:gd name="connsiteY4" fmla="*/ 968 h 1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9" h="1937">
                  <a:moveTo>
                    <a:pt x="4090" y="968"/>
                  </a:moveTo>
                  <a:cubicBezTo>
                    <a:pt x="4520" y="538"/>
                    <a:pt x="4413" y="0"/>
                    <a:pt x="2907" y="0"/>
                  </a:cubicBezTo>
                  <a:cubicBezTo>
                    <a:pt x="1186" y="107"/>
                    <a:pt x="3" y="860"/>
                    <a:pt x="3" y="1398"/>
                  </a:cubicBezTo>
                  <a:cubicBezTo>
                    <a:pt x="-105" y="2259"/>
                    <a:pt x="2799" y="2043"/>
                    <a:pt x="3982" y="1075"/>
                  </a:cubicBezTo>
                  <a:cubicBezTo>
                    <a:pt x="4090" y="968"/>
                    <a:pt x="4090" y="968"/>
                    <a:pt x="409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8" name="任意多边形: 形状 2016">
              <a:extLst>
                <a:ext uri="{FF2B5EF4-FFF2-40B4-BE49-F238E27FC236}">
                  <a16:creationId xmlns:a16="http://schemas.microsoft.com/office/drawing/2014/main" xmlns="" id="{A57A2618-8C07-41CD-8F99-55EE2A7D22F9}"/>
                </a:ext>
              </a:extLst>
            </p:cNvPr>
            <p:cNvSpPr/>
            <p:nvPr/>
          </p:nvSpPr>
          <p:spPr>
            <a:xfrm>
              <a:off x="369621" y="6735085"/>
              <a:ext cx="23161" cy="8941"/>
            </a:xfrm>
            <a:custGeom>
              <a:avLst/>
              <a:gdLst>
                <a:gd name="connsiteX0" fmla="*/ 11 w 5481"/>
                <a:gd name="connsiteY0" fmla="*/ 1829 h 2116"/>
                <a:gd name="connsiteX1" fmla="*/ 4421 w 5481"/>
                <a:gd name="connsiteY1" fmla="*/ 1183 h 2116"/>
                <a:gd name="connsiteX2" fmla="*/ 5389 w 5481"/>
                <a:gd name="connsiteY2" fmla="*/ 538 h 2116"/>
                <a:gd name="connsiteX3" fmla="*/ 4636 w 5481"/>
                <a:gd name="connsiteY3" fmla="*/ 0 h 2116"/>
                <a:gd name="connsiteX4" fmla="*/ 11 w 5481"/>
                <a:gd name="connsiteY4" fmla="*/ 1829 h 2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1" h="2116">
                  <a:moveTo>
                    <a:pt x="11" y="1829"/>
                  </a:moveTo>
                  <a:cubicBezTo>
                    <a:pt x="-204" y="2474"/>
                    <a:pt x="2700" y="1936"/>
                    <a:pt x="4421" y="1183"/>
                  </a:cubicBezTo>
                  <a:cubicBezTo>
                    <a:pt x="4959" y="968"/>
                    <a:pt x="5282" y="753"/>
                    <a:pt x="5389" y="538"/>
                  </a:cubicBezTo>
                  <a:cubicBezTo>
                    <a:pt x="5497" y="323"/>
                    <a:pt x="5712" y="0"/>
                    <a:pt x="4636" y="0"/>
                  </a:cubicBezTo>
                  <a:cubicBezTo>
                    <a:pt x="2485" y="108"/>
                    <a:pt x="119" y="1291"/>
                    <a:pt x="11" y="18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9" name="任意多边形: 形状 2017">
              <a:extLst>
                <a:ext uri="{FF2B5EF4-FFF2-40B4-BE49-F238E27FC236}">
                  <a16:creationId xmlns:a16="http://schemas.microsoft.com/office/drawing/2014/main" xmlns="" id="{4C3CFDF6-9F48-4B20-B3B7-A87FE8C57D65}"/>
                </a:ext>
              </a:extLst>
            </p:cNvPr>
            <p:cNvSpPr/>
            <p:nvPr/>
          </p:nvSpPr>
          <p:spPr>
            <a:xfrm>
              <a:off x="429194" y="6732359"/>
              <a:ext cx="30382" cy="9043"/>
            </a:xfrm>
            <a:custGeom>
              <a:avLst/>
              <a:gdLst>
                <a:gd name="connsiteX0" fmla="*/ 5166 w 7190"/>
                <a:gd name="connsiteY0" fmla="*/ 1183 h 2140"/>
                <a:gd name="connsiteX1" fmla="*/ 7102 w 7190"/>
                <a:gd name="connsiteY1" fmla="*/ 323 h 2140"/>
                <a:gd name="connsiteX2" fmla="*/ 6564 w 7190"/>
                <a:gd name="connsiteY2" fmla="*/ 0 h 2140"/>
                <a:gd name="connsiteX3" fmla="*/ 3 w 7190"/>
                <a:gd name="connsiteY3" fmla="*/ 2044 h 2140"/>
                <a:gd name="connsiteX4" fmla="*/ 5166 w 7190"/>
                <a:gd name="connsiteY4" fmla="*/ 1183 h 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0" h="2140">
                  <a:moveTo>
                    <a:pt x="5166" y="1183"/>
                  </a:moveTo>
                  <a:cubicBezTo>
                    <a:pt x="6671" y="753"/>
                    <a:pt x="6994" y="430"/>
                    <a:pt x="7102" y="323"/>
                  </a:cubicBezTo>
                  <a:cubicBezTo>
                    <a:pt x="7424" y="0"/>
                    <a:pt x="6779" y="0"/>
                    <a:pt x="6564" y="0"/>
                  </a:cubicBezTo>
                  <a:cubicBezTo>
                    <a:pt x="4197" y="215"/>
                    <a:pt x="110" y="1721"/>
                    <a:pt x="3" y="2044"/>
                  </a:cubicBezTo>
                  <a:cubicBezTo>
                    <a:pt x="-105" y="2366"/>
                    <a:pt x="2907" y="1828"/>
                    <a:pt x="5166"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0" name="任意多边形: 形状 2018">
              <a:extLst>
                <a:ext uri="{FF2B5EF4-FFF2-40B4-BE49-F238E27FC236}">
                  <a16:creationId xmlns:a16="http://schemas.microsoft.com/office/drawing/2014/main" xmlns="" id="{93200C91-76C5-48E2-A495-0A27AAE28D75}"/>
                </a:ext>
              </a:extLst>
            </p:cNvPr>
            <p:cNvSpPr/>
            <p:nvPr/>
          </p:nvSpPr>
          <p:spPr>
            <a:xfrm>
              <a:off x="487380" y="6728383"/>
              <a:ext cx="37722" cy="9630"/>
            </a:xfrm>
            <a:custGeom>
              <a:avLst/>
              <a:gdLst>
                <a:gd name="connsiteX0" fmla="*/ 0 w 8927"/>
                <a:gd name="connsiteY0" fmla="*/ 2232 h 2279"/>
                <a:gd name="connsiteX1" fmla="*/ 0 w 8927"/>
                <a:gd name="connsiteY1" fmla="*/ 2232 h 2279"/>
                <a:gd name="connsiteX2" fmla="*/ 5916 w 8927"/>
                <a:gd name="connsiteY2" fmla="*/ 1264 h 2279"/>
                <a:gd name="connsiteX3" fmla="*/ 8927 w 8927"/>
                <a:gd name="connsiteY3" fmla="*/ 81 h 2279"/>
                <a:gd name="connsiteX4" fmla="*/ 8497 w 8927"/>
                <a:gd name="connsiteY4" fmla="*/ 81 h 2279"/>
                <a:gd name="connsiteX5" fmla="*/ 0 w 8927"/>
                <a:gd name="connsiteY5" fmla="*/ 2232 h 2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 h="2279">
                  <a:moveTo>
                    <a:pt x="0" y="2232"/>
                  </a:moveTo>
                  <a:cubicBezTo>
                    <a:pt x="0" y="2232"/>
                    <a:pt x="0" y="2339"/>
                    <a:pt x="0" y="2232"/>
                  </a:cubicBezTo>
                  <a:cubicBezTo>
                    <a:pt x="538" y="2339"/>
                    <a:pt x="3549" y="1802"/>
                    <a:pt x="5916" y="1264"/>
                  </a:cubicBezTo>
                  <a:cubicBezTo>
                    <a:pt x="7206" y="941"/>
                    <a:pt x="8820" y="403"/>
                    <a:pt x="8927" y="81"/>
                  </a:cubicBezTo>
                  <a:cubicBezTo>
                    <a:pt x="8820" y="-27"/>
                    <a:pt x="8820" y="-27"/>
                    <a:pt x="8497" y="81"/>
                  </a:cubicBezTo>
                  <a:cubicBezTo>
                    <a:pt x="6238" y="188"/>
                    <a:pt x="538" y="1802"/>
                    <a:pt x="0" y="22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1" name="任意多边形: 形状 2019">
              <a:extLst>
                <a:ext uri="{FF2B5EF4-FFF2-40B4-BE49-F238E27FC236}">
                  <a16:creationId xmlns:a16="http://schemas.microsoft.com/office/drawing/2014/main" xmlns="" id="{AA777442-FE14-4A03-979A-21FF114716F9}"/>
                </a:ext>
              </a:extLst>
            </p:cNvPr>
            <p:cNvSpPr/>
            <p:nvPr/>
          </p:nvSpPr>
          <p:spPr>
            <a:xfrm>
              <a:off x="543737" y="6724178"/>
              <a:ext cx="45903" cy="10450"/>
            </a:xfrm>
            <a:custGeom>
              <a:avLst/>
              <a:gdLst>
                <a:gd name="connsiteX0" fmla="*/ 0 w 10863"/>
                <a:gd name="connsiteY0" fmla="*/ 2474 h 2473"/>
                <a:gd name="connsiteX1" fmla="*/ 6668 w 10863"/>
                <a:gd name="connsiteY1" fmla="*/ 1291 h 2473"/>
                <a:gd name="connsiteX2" fmla="*/ 10863 w 10863"/>
                <a:gd name="connsiteY2" fmla="*/ 0 h 2473"/>
                <a:gd name="connsiteX3" fmla="*/ 10540 w 10863"/>
                <a:gd name="connsiteY3" fmla="*/ 0 h 2473"/>
                <a:gd name="connsiteX4" fmla="*/ 0 w 10863"/>
                <a:gd name="connsiteY4" fmla="*/ 2474 h 2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3" h="2473">
                  <a:moveTo>
                    <a:pt x="0" y="2474"/>
                  </a:moveTo>
                  <a:cubicBezTo>
                    <a:pt x="645" y="2474"/>
                    <a:pt x="3980" y="1936"/>
                    <a:pt x="6668" y="1291"/>
                  </a:cubicBezTo>
                  <a:cubicBezTo>
                    <a:pt x="7636" y="1075"/>
                    <a:pt x="10648" y="323"/>
                    <a:pt x="10863" y="0"/>
                  </a:cubicBezTo>
                  <a:cubicBezTo>
                    <a:pt x="10756" y="0"/>
                    <a:pt x="10648" y="0"/>
                    <a:pt x="10540" y="0"/>
                  </a:cubicBezTo>
                  <a:cubicBezTo>
                    <a:pt x="8820" y="215"/>
                    <a:pt x="108" y="2044"/>
                    <a:pt x="0"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2" name="任意多边形: 形状 2020">
              <a:extLst>
                <a:ext uri="{FF2B5EF4-FFF2-40B4-BE49-F238E27FC236}">
                  <a16:creationId xmlns:a16="http://schemas.microsoft.com/office/drawing/2014/main" xmlns="" id="{89CA1415-FFED-4EAA-AB93-F1CD4C0FDCDB}"/>
                </a:ext>
              </a:extLst>
            </p:cNvPr>
            <p:cNvSpPr/>
            <p:nvPr/>
          </p:nvSpPr>
          <p:spPr>
            <a:xfrm>
              <a:off x="596912" y="6719180"/>
              <a:ext cx="53175" cy="10906"/>
            </a:xfrm>
            <a:custGeom>
              <a:avLst/>
              <a:gdLst>
                <a:gd name="connsiteX0" fmla="*/ 12369 w 12584"/>
                <a:gd name="connsiteY0" fmla="*/ 0 h 2581"/>
                <a:gd name="connsiteX1" fmla="*/ 0 w 12584"/>
                <a:gd name="connsiteY1" fmla="*/ 2581 h 2581"/>
                <a:gd name="connsiteX2" fmla="*/ 7314 w 12584"/>
                <a:gd name="connsiteY2" fmla="*/ 1398 h 2581"/>
                <a:gd name="connsiteX3" fmla="*/ 12584 w 12584"/>
                <a:gd name="connsiteY3" fmla="*/ 107 h 2581"/>
                <a:gd name="connsiteX4" fmla="*/ 12369 w 12584"/>
                <a:gd name="connsiteY4" fmla="*/ 0 h 2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4" h="2581">
                  <a:moveTo>
                    <a:pt x="12369" y="0"/>
                  </a:moveTo>
                  <a:cubicBezTo>
                    <a:pt x="10433" y="215"/>
                    <a:pt x="215" y="2366"/>
                    <a:pt x="0" y="2581"/>
                  </a:cubicBezTo>
                  <a:cubicBezTo>
                    <a:pt x="430" y="2581"/>
                    <a:pt x="4087" y="2044"/>
                    <a:pt x="7314" y="1398"/>
                  </a:cubicBezTo>
                  <a:cubicBezTo>
                    <a:pt x="8497" y="1183"/>
                    <a:pt x="12154" y="430"/>
                    <a:pt x="12584" y="107"/>
                  </a:cubicBezTo>
                  <a:cubicBezTo>
                    <a:pt x="12584" y="0"/>
                    <a:pt x="12477" y="0"/>
                    <a:pt x="123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3" name="任意多边形: 形状 2021">
              <a:extLst>
                <a:ext uri="{FF2B5EF4-FFF2-40B4-BE49-F238E27FC236}">
                  <a16:creationId xmlns:a16="http://schemas.microsoft.com/office/drawing/2014/main" xmlns="" id="{D1EA8150-E112-40AE-900E-1E4D0BE21CBC}"/>
                </a:ext>
              </a:extLst>
            </p:cNvPr>
            <p:cNvSpPr/>
            <p:nvPr/>
          </p:nvSpPr>
          <p:spPr>
            <a:xfrm>
              <a:off x="645540" y="6713724"/>
              <a:ext cx="59991" cy="11815"/>
            </a:xfrm>
            <a:custGeom>
              <a:avLst/>
              <a:gdLst>
                <a:gd name="connsiteX0" fmla="*/ 14090 w 14197"/>
                <a:gd name="connsiteY0" fmla="*/ 0 h 2796"/>
                <a:gd name="connsiteX1" fmla="*/ 0 w 14197"/>
                <a:gd name="connsiteY1" fmla="*/ 2796 h 2796"/>
                <a:gd name="connsiteX2" fmla="*/ 7852 w 14197"/>
                <a:gd name="connsiteY2" fmla="*/ 1506 h 2796"/>
                <a:gd name="connsiteX3" fmla="*/ 14197 w 14197"/>
                <a:gd name="connsiteY3" fmla="*/ 107 h 2796"/>
                <a:gd name="connsiteX4" fmla="*/ 14090 w 14197"/>
                <a:gd name="connsiteY4" fmla="*/ 0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7" h="2796">
                  <a:moveTo>
                    <a:pt x="14090" y="0"/>
                  </a:moveTo>
                  <a:cubicBezTo>
                    <a:pt x="13337" y="107"/>
                    <a:pt x="430" y="2581"/>
                    <a:pt x="0" y="2796"/>
                  </a:cubicBezTo>
                  <a:cubicBezTo>
                    <a:pt x="645" y="2689"/>
                    <a:pt x="4302" y="2151"/>
                    <a:pt x="7852" y="1506"/>
                  </a:cubicBezTo>
                  <a:cubicBezTo>
                    <a:pt x="7959" y="1506"/>
                    <a:pt x="13982" y="323"/>
                    <a:pt x="14197" y="107"/>
                  </a:cubicBezTo>
                  <a:cubicBezTo>
                    <a:pt x="14197" y="0"/>
                    <a:pt x="14090" y="0"/>
                    <a:pt x="1409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4" name="任意多边形: 形状 2022">
              <a:extLst>
                <a:ext uri="{FF2B5EF4-FFF2-40B4-BE49-F238E27FC236}">
                  <a16:creationId xmlns:a16="http://schemas.microsoft.com/office/drawing/2014/main" xmlns="" id="{3289D6C7-BC99-42E8-A713-336747DE05AE}"/>
                </a:ext>
              </a:extLst>
            </p:cNvPr>
            <p:cNvSpPr/>
            <p:nvPr/>
          </p:nvSpPr>
          <p:spPr>
            <a:xfrm>
              <a:off x="697354" y="6707817"/>
              <a:ext cx="58174" cy="10906"/>
            </a:xfrm>
            <a:custGeom>
              <a:avLst/>
              <a:gdLst>
                <a:gd name="connsiteX0" fmla="*/ 0 w 13767"/>
                <a:gd name="connsiteY0" fmla="*/ 2581 h 2581"/>
                <a:gd name="connsiteX1" fmla="*/ 5378 w 13767"/>
                <a:gd name="connsiteY1" fmla="*/ 1721 h 2581"/>
                <a:gd name="connsiteX2" fmla="*/ 6453 w 13767"/>
                <a:gd name="connsiteY2" fmla="*/ 1506 h 2581"/>
                <a:gd name="connsiteX3" fmla="*/ 13767 w 13767"/>
                <a:gd name="connsiteY3" fmla="*/ 0 h 2581"/>
                <a:gd name="connsiteX4" fmla="*/ 13660 w 13767"/>
                <a:gd name="connsiteY4" fmla="*/ 0 h 2581"/>
                <a:gd name="connsiteX5" fmla="*/ 0 w 13767"/>
                <a:gd name="connsiteY5" fmla="*/ 2581 h 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7" h="2581">
                  <a:moveTo>
                    <a:pt x="0" y="2581"/>
                  </a:moveTo>
                  <a:lnTo>
                    <a:pt x="5378" y="1721"/>
                  </a:lnTo>
                  <a:cubicBezTo>
                    <a:pt x="5700" y="1613"/>
                    <a:pt x="6131" y="1613"/>
                    <a:pt x="6453" y="1506"/>
                  </a:cubicBezTo>
                  <a:cubicBezTo>
                    <a:pt x="9142" y="968"/>
                    <a:pt x="13229" y="215"/>
                    <a:pt x="13767" y="0"/>
                  </a:cubicBezTo>
                  <a:cubicBezTo>
                    <a:pt x="13767" y="0"/>
                    <a:pt x="13660" y="0"/>
                    <a:pt x="13660" y="0"/>
                  </a:cubicBezTo>
                  <a:cubicBezTo>
                    <a:pt x="9035" y="753"/>
                    <a:pt x="4517" y="1828"/>
                    <a:pt x="0"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5" name="任意多边形: 形状 2027">
              <a:extLst>
                <a:ext uri="{FF2B5EF4-FFF2-40B4-BE49-F238E27FC236}">
                  <a16:creationId xmlns:a16="http://schemas.microsoft.com/office/drawing/2014/main" xmlns="" id="{B0D616B9-E0C4-4C39-9C79-9BFB0E983F12}"/>
                </a:ext>
              </a:extLst>
            </p:cNvPr>
            <p:cNvSpPr/>
            <p:nvPr/>
          </p:nvSpPr>
          <p:spPr>
            <a:xfrm>
              <a:off x="86066" y="6752355"/>
              <a:ext cx="34992" cy="3237"/>
            </a:xfrm>
            <a:custGeom>
              <a:avLst/>
              <a:gdLst>
                <a:gd name="connsiteX0" fmla="*/ 215 w 8281"/>
                <a:gd name="connsiteY0" fmla="*/ 0 h 766"/>
                <a:gd name="connsiteX1" fmla="*/ 0 w 8281"/>
                <a:gd name="connsiteY1" fmla="*/ 0 h 766"/>
                <a:gd name="connsiteX2" fmla="*/ 8282 w 8281"/>
                <a:gd name="connsiteY2" fmla="*/ 753 h 766"/>
                <a:gd name="connsiteX3" fmla="*/ 5916 w 8281"/>
                <a:gd name="connsiteY3" fmla="*/ 538 h 766"/>
                <a:gd name="connsiteX4" fmla="*/ 215 w 8281"/>
                <a:gd name="connsiteY4" fmla="*/ 0 h 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1" h="766">
                  <a:moveTo>
                    <a:pt x="215" y="0"/>
                  </a:moveTo>
                  <a:cubicBezTo>
                    <a:pt x="107" y="0"/>
                    <a:pt x="0" y="0"/>
                    <a:pt x="0" y="0"/>
                  </a:cubicBezTo>
                  <a:cubicBezTo>
                    <a:pt x="645" y="323"/>
                    <a:pt x="7852" y="860"/>
                    <a:pt x="8282" y="753"/>
                  </a:cubicBezTo>
                  <a:cubicBezTo>
                    <a:pt x="7529" y="645"/>
                    <a:pt x="6668" y="538"/>
                    <a:pt x="5916" y="538"/>
                  </a:cubicBezTo>
                  <a:cubicBezTo>
                    <a:pt x="4087" y="323"/>
                    <a:pt x="2151" y="107"/>
                    <a:pt x="2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6" name="任意多边形: 形状 2028">
              <a:extLst>
                <a:ext uri="{FF2B5EF4-FFF2-40B4-BE49-F238E27FC236}">
                  <a16:creationId xmlns:a16="http://schemas.microsoft.com/office/drawing/2014/main" xmlns="" id="{AB2CB87E-6ED9-409E-B398-90AAC896CC9A}"/>
                </a:ext>
              </a:extLst>
            </p:cNvPr>
            <p:cNvSpPr/>
            <p:nvPr/>
          </p:nvSpPr>
          <p:spPr>
            <a:xfrm>
              <a:off x="133786" y="6752811"/>
              <a:ext cx="27268" cy="3389"/>
            </a:xfrm>
            <a:custGeom>
              <a:avLst/>
              <a:gdLst>
                <a:gd name="connsiteX0" fmla="*/ 4840 w 6453"/>
                <a:gd name="connsiteY0" fmla="*/ 538 h 802"/>
                <a:gd name="connsiteX1" fmla="*/ 323 w 6453"/>
                <a:gd name="connsiteY1" fmla="*/ 0 h 802"/>
                <a:gd name="connsiteX2" fmla="*/ 0 w 6453"/>
                <a:gd name="connsiteY2" fmla="*/ 108 h 802"/>
                <a:gd name="connsiteX3" fmla="*/ 6453 w 6453"/>
                <a:gd name="connsiteY3" fmla="*/ 753 h 802"/>
                <a:gd name="connsiteX4" fmla="*/ 4840 w 6453"/>
                <a:gd name="connsiteY4" fmla="*/ 538 h 802"/>
                <a:gd name="connsiteX5" fmla="*/ 4840 w 6453"/>
                <a:gd name="connsiteY5" fmla="*/ 538 h 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3" h="802">
                  <a:moveTo>
                    <a:pt x="4840" y="538"/>
                  </a:moveTo>
                  <a:cubicBezTo>
                    <a:pt x="2259" y="215"/>
                    <a:pt x="1076" y="0"/>
                    <a:pt x="323" y="0"/>
                  </a:cubicBezTo>
                  <a:cubicBezTo>
                    <a:pt x="215" y="0"/>
                    <a:pt x="108" y="0"/>
                    <a:pt x="0" y="108"/>
                  </a:cubicBezTo>
                  <a:cubicBezTo>
                    <a:pt x="323" y="430"/>
                    <a:pt x="5916" y="968"/>
                    <a:pt x="6453" y="753"/>
                  </a:cubicBezTo>
                  <a:cubicBezTo>
                    <a:pt x="5808" y="645"/>
                    <a:pt x="5378" y="645"/>
                    <a:pt x="4840" y="538"/>
                  </a:cubicBezTo>
                  <a:lnTo>
                    <a:pt x="4840" y="53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477" name="任意多边形: 形状 2029">
              <a:extLst>
                <a:ext uri="{FF2B5EF4-FFF2-40B4-BE49-F238E27FC236}">
                  <a16:creationId xmlns:a16="http://schemas.microsoft.com/office/drawing/2014/main" xmlns="" id="{089FB11F-9BA9-4E86-9975-BFC8F5A0A766}"/>
                </a:ext>
              </a:extLst>
            </p:cNvPr>
            <p:cNvSpPr/>
            <p:nvPr/>
          </p:nvSpPr>
          <p:spPr>
            <a:xfrm>
              <a:off x="181928" y="6753263"/>
              <a:ext cx="19573" cy="3423"/>
            </a:xfrm>
            <a:custGeom>
              <a:avLst/>
              <a:gdLst>
                <a:gd name="connsiteX0" fmla="*/ 546 w 4632"/>
                <a:gd name="connsiteY0" fmla="*/ 0 h 810"/>
                <a:gd name="connsiteX1" fmla="*/ 8 w 4632"/>
                <a:gd name="connsiteY1" fmla="*/ 107 h 810"/>
                <a:gd name="connsiteX2" fmla="*/ 4633 w 4632"/>
                <a:gd name="connsiteY2" fmla="*/ 753 h 810"/>
                <a:gd name="connsiteX3" fmla="*/ 4633 w 4632"/>
                <a:gd name="connsiteY3" fmla="*/ 753 h 810"/>
                <a:gd name="connsiteX4" fmla="*/ 3988 w 4632"/>
                <a:gd name="connsiteY4" fmla="*/ 538 h 810"/>
                <a:gd name="connsiteX5" fmla="*/ 546 w 4632"/>
                <a:gd name="connsiteY5" fmla="*/ 0 h 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2" h="810">
                  <a:moveTo>
                    <a:pt x="546" y="0"/>
                  </a:moveTo>
                  <a:cubicBezTo>
                    <a:pt x="331" y="0"/>
                    <a:pt x="8" y="0"/>
                    <a:pt x="8" y="107"/>
                  </a:cubicBezTo>
                  <a:cubicBezTo>
                    <a:pt x="-207" y="538"/>
                    <a:pt x="3988" y="968"/>
                    <a:pt x="4633" y="753"/>
                  </a:cubicBezTo>
                  <a:lnTo>
                    <a:pt x="4633" y="753"/>
                  </a:lnTo>
                  <a:cubicBezTo>
                    <a:pt x="4418" y="538"/>
                    <a:pt x="4203" y="645"/>
                    <a:pt x="3988" y="538"/>
                  </a:cubicBezTo>
                  <a:cubicBezTo>
                    <a:pt x="3557" y="323"/>
                    <a:pt x="1836" y="0"/>
                    <a:pt x="54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8" name="任意多边形: 形状 2030">
              <a:extLst>
                <a:ext uri="{FF2B5EF4-FFF2-40B4-BE49-F238E27FC236}">
                  <a16:creationId xmlns:a16="http://schemas.microsoft.com/office/drawing/2014/main" xmlns="" id="{826F1A0E-773D-4D31-9F86-B2B99B706358}"/>
                </a:ext>
              </a:extLst>
            </p:cNvPr>
            <p:cNvSpPr/>
            <p:nvPr/>
          </p:nvSpPr>
          <p:spPr>
            <a:xfrm>
              <a:off x="230451" y="6752811"/>
              <a:ext cx="13361" cy="3271"/>
            </a:xfrm>
            <a:custGeom>
              <a:avLst/>
              <a:gdLst>
                <a:gd name="connsiteX0" fmla="*/ 895 w 3162"/>
                <a:gd name="connsiteY0" fmla="*/ 0 h 774"/>
                <a:gd name="connsiteX1" fmla="*/ 34 w 3162"/>
                <a:gd name="connsiteY1" fmla="*/ 215 h 774"/>
                <a:gd name="connsiteX2" fmla="*/ 2723 w 3162"/>
                <a:gd name="connsiteY2" fmla="*/ 753 h 774"/>
                <a:gd name="connsiteX3" fmla="*/ 3153 w 3162"/>
                <a:gd name="connsiteY3" fmla="*/ 430 h 774"/>
                <a:gd name="connsiteX4" fmla="*/ 895 w 3162"/>
                <a:gd name="connsiteY4" fmla="*/ 0 h 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2" h="774">
                  <a:moveTo>
                    <a:pt x="895" y="0"/>
                  </a:moveTo>
                  <a:cubicBezTo>
                    <a:pt x="357" y="0"/>
                    <a:pt x="34" y="108"/>
                    <a:pt x="34" y="215"/>
                  </a:cubicBezTo>
                  <a:cubicBezTo>
                    <a:pt x="-288" y="538"/>
                    <a:pt x="1755" y="860"/>
                    <a:pt x="2723" y="753"/>
                  </a:cubicBezTo>
                  <a:cubicBezTo>
                    <a:pt x="3261" y="753"/>
                    <a:pt x="3153" y="538"/>
                    <a:pt x="3153" y="430"/>
                  </a:cubicBezTo>
                  <a:cubicBezTo>
                    <a:pt x="2938" y="323"/>
                    <a:pt x="2078" y="0"/>
                    <a:pt x="89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9" name="任意多边形: 形状 2031">
              <a:extLst>
                <a:ext uri="{FF2B5EF4-FFF2-40B4-BE49-F238E27FC236}">
                  <a16:creationId xmlns:a16="http://schemas.microsoft.com/office/drawing/2014/main" xmlns="" id="{DE4A7A9A-4FAB-4273-B69F-0A69F243B296}"/>
                </a:ext>
              </a:extLst>
            </p:cNvPr>
            <p:cNvSpPr/>
            <p:nvPr/>
          </p:nvSpPr>
          <p:spPr>
            <a:xfrm>
              <a:off x="276937" y="6751903"/>
              <a:ext cx="12601" cy="3427"/>
            </a:xfrm>
            <a:custGeom>
              <a:avLst/>
              <a:gdLst>
                <a:gd name="connsiteX0" fmla="*/ 1832 w 2982"/>
                <a:gd name="connsiteY0" fmla="*/ 0 h 811"/>
                <a:gd name="connsiteX1" fmla="*/ 4 w 2982"/>
                <a:gd name="connsiteY1" fmla="*/ 538 h 811"/>
                <a:gd name="connsiteX2" fmla="*/ 2800 w 2982"/>
                <a:gd name="connsiteY2" fmla="*/ 430 h 811"/>
                <a:gd name="connsiteX3" fmla="*/ 2800 w 2982"/>
                <a:gd name="connsiteY3" fmla="*/ 430 h 811"/>
                <a:gd name="connsiteX4" fmla="*/ 2908 w 2982"/>
                <a:gd name="connsiteY4" fmla="*/ 323 h 811"/>
                <a:gd name="connsiteX5" fmla="*/ 1832 w 2982"/>
                <a:gd name="connsiteY5" fmla="*/ 0 h 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 h="811">
                  <a:moveTo>
                    <a:pt x="1832" y="0"/>
                  </a:moveTo>
                  <a:cubicBezTo>
                    <a:pt x="757" y="0"/>
                    <a:pt x="111" y="323"/>
                    <a:pt x="4" y="538"/>
                  </a:cubicBezTo>
                  <a:cubicBezTo>
                    <a:pt x="-104" y="968"/>
                    <a:pt x="2155" y="860"/>
                    <a:pt x="2800" y="430"/>
                  </a:cubicBezTo>
                  <a:lnTo>
                    <a:pt x="2800" y="430"/>
                  </a:lnTo>
                  <a:cubicBezTo>
                    <a:pt x="2800" y="430"/>
                    <a:pt x="2908" y="323"/>
                    <a:pt x="2908" y="323"/>
                  </a:cubicBezTo>
                  <a:cubicBezTo>
                    <a:pt x="3123" y="215"/>
                    <a:pt x="2908" y="0"/>
                    <a:pt x="18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0" name="任意多边形: 形状 2032">
              <a:extLst>
                <a:ext uri="{FF2B5EF4-FFF2-40B4-BE49-F238E27FC236}">
                  <a16:creationId xmlns:a16="http://schemas.microsoft.com/office/drawing/2014/main" xmlns="" id="{14E41A03-D567-44B4-A274-AA0DD9E654FC}"/>
                </a:ext>
              </a:extLst>
            </p:cNvPr>
            <p:cNvSpPr/>
            <p:nvPr/>
          </p:nvSpPr>
          <p:spPr>
            <a:xfrm>
              <a:off x="321035" y="6750081"/>
              <a:ext cx="17486" cy="3757"/>
            </a:xfrm>
            <a:custGeom>
              <a:avLst/>
              <a:gdLst>
                <a:gd name="connsiteX0" fmla="*/ 0 w 4138"/>
                <a:gd name="connsiteY0" fmla="*/ 860 h 889"/>
                <a:gd name="connsiteX1" fmla="*/ 3227 w 4138"/>
                <a:gd name="connsiteY1" fmla="*/ 538 h 889"/>
                <a:gd name="connsiteX2" fmla="*/ 4087 w 4138"/>
                <a:gd name="connsiteY2" fmla="*/ 215 h 889"/>
                <a:gd name="connsiteX3" fmla="*/ 3442 w 4138"/>
                <a:gd name="connsiteY3" fmla="*/ 0 h 889"/>
                <a:gd name="connsiteX4" fmla="*/ 0 w 4138"/>
                <a:gd name="connsiteY4" fmla="*/ 860 h 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 h="889">
                  <a:moveTo>
                    <a:pt x="0" y="860"/>
                  </a:moveTo>
                  <a:cubicBezTo>
                    <a:pt x="215" y="968"/>
                    <a:pt x="2151" y="753"/>
                    <a:pt x="3227" y="538"/>
                  </a:cubicBezTo>
                  <a:cubicBezTo>
                    <a:pt x="3872" y="430"/>
                    <a:pt x="3980" y="215"/>
                    <a:pt x="4087" y="215"/>
                  </a:cubicBezTo>
                  <a:cubicBezTo>
                    <a:pt x="4195" y="108"/>
                    <a:pt x="4195" y="0"/>
                    <a:pt x="3442" y="0"/>
                  </a:cubicBezTo>
                  <a:cubicBezTo>
                    <a:pt x="2044" y="108"/>
                    <a:pt x="0" y="645"/>
                    <a:pt x="0" y="8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1" name="任意多边形: 形状 2033">
              <a:extLst>
                <a:ext uri="{FF2B5EF4-FFF2-40B4-BE49-F238E27FC236}">
                  <a16:creationId xmlns:a16="http://schemas.microsoft.com/office/drawing/2014/main" xmlns="" id="{2E7E33C1-EC2D-48FF-9A1D-7FA15D7C3E47}"/>
                </a:ext>
              </a:extLst>
            </p:cNvPr>
            <p:cNvSpPr/>
            <p:nvPr/>
          </p:nvSpPr>
          <p:spPr>
            <a:xfrm>
              <a:off x="362852" y="6748062"/>
              <a:ext cx="24542" cy="4289"/>
            </a:xfrm>
            <a:custGeom>
              <a:avLst/>
              <a:gdLst>
                <a:gd name="connsiteX0" fmla="*/ 0 w 5808"/>
                <a:gd name="connsiteY0" fmla="*/ 1016 h 1015"/>
                <a:gd name="connsiteX1" fmla="*/ 3980 w 5808"/>
                <a:gd name="connsiteY1" fmla="*/ 586 h 1015"/>
                <a:gd name="connsiteX2" fmla="*/ 5808 w 5808"/>
                <a:gd name="connsiteY2" fmla="*/ 48 h 1015"/>
                <a:gd name="connsiteX3" fmla="*/ 5378 w 5808"/>
                <a:gd name="connsiteY3" fmla="*/ 48 h 1015"/>
                <a:gd name="connsiteX4" fmla="*/ 0 w 5808"/>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8" h="1015">
                  <a:moveTo>
                    <a:pt x="0" y="1016"/>
                  </a:moveTo>
                  <a:cubicBezTo>
                    <a:pt x="215" y="1016"/>
                    <a:pt x="2366" y="908"/>
                    <a:pt x="3980" y="586"/>
                  </a:cubicBezTo>
                  <a:cubicBezTo>
                    <a:pt x="4732" y="478"/>
                    <a:pt x="5700" y="263"/>
                    <a:pt x="5808" y="48"/>
                  </a:cubicBezTo>
                  <a:cubicBezTo>
                    <a:pt x="5700" y="-60"/>
                    <a:pt x="5485" y="48"/>
                    <a:pt x="5378" y="48"/>
                  </a:cubicBezTo>
                  <a:cubicBezTo>
                    <a:pt x="4087" y="155"/>
                    <a:pt x="215" y="908"/>
                    <a:pt x="0" y="10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2" name="任意多边形: 形状 2034">
              <a:extLst>
                <a:ext uri="{FF2B5EF4-FFF2-40B4-BE49-F238E27FC236}">
                  <a16:creationId xmlns:a16="http://schemas.microsoft.com/office/drawing/2014/main" xmlns="" id="{61DEA8CA-65B1-4319-9C1D-4C251AA84743}"/>
                </a:ext>
              </a:extLst>
            </p:cNvPr>
            <p:cNvSpPr/>
            <p:nvPr/>
          </p:nvSpPr>
          <p:spPr>
            <a:xfrm>
              <a:off x="404208" y="6745991"/>
              <a:ext cx="33175" cy="4543"/>
            </a:xfrm>
            <a:custGeom>
              <a:avLst/>
              <a:gdLst>
                <a:gd name="connsiteX0" fmla="*/ 0 w 7851"/>
                <a:gd name="connsiteY0" fmla="*/ 1076 h 1075"/>
                <a:gd name="connsiteX1" fmla="*/ 4840 w 7851"/>
                <a:gd name="connsiteY1" fmla="*/ 538 h 1075"/>
                <a:gd name="connsiteX2" fmla="*/ 7852 w 7851"/>
                <a:gd name="connsiteY2" fmla="*/ 0 h 1075"/>
                <a:gd name="connsiteX3" fmla="*/ 7529 w 7851"/>
                <a:gd name="connsiteY3" fmla="*/ 0 h 1075"/>
                <a:gd name="connsiteX4" fmla="*/ 0 w 7851"/>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1" h="1075">
                  <a:moveTo>
                    <a:pt x="0" y="1076"/>
                  </a:moveTo>
                  <a:cubicBezTo>
                    <a:pt x="430" y="1076"/>
                    <a:pt x="2796" y="860"/>
                    <a:pt x="4840" y="538"/>
                  </a:cubicBezTo>
                  <a:cubicBezTo>
                    <a:pt x="5700" y="430"/>
                    <a:pt x="7636" y="107"/>
                    <a:pt x="7852" y="0"/>
                  </a:cubicBezTo>
                  <a:cubicBezTo>
                    <a:pt x="7744" y="0"/>
                    <a:pt x="7636" y="0"/>
                    <a:pt x="7529" y="0"/>
                  </a:cubicBezTo>
                  <a:cubicBezTo>
                    <a:pt x="6561" y="0"/>
                    <a:pt x="323" y="968"/>
                    <a:pt x="0"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3" name="任意多边形: 形状 2035">
              <a:extLst>
                <a:ext uri="{FF2B5EF4-FFF2-40B4-BE49-F238E27FC236}">
                  <a16:creationId xmlns:a16="http://schemas.microsoft.com/office/drawing/2014/main" xmlns="" id="{CF7303DB-7D90-43A9-863F-6A79D279DBA4}"/>
                </a:ext>
              </a:extLst>
            </p:cNvPr>
            <p:cNvSpPr/>
            <p:nvPr/>
          </p:nvSpPr>
          <p:spPr>
            <a:xfrm>
              <a:off x="444203" y="6742813"/>
              <a:ext cx="41356" cy="4999"/>
            </a:xfrm>
            <a:custGeom>
              <a:avLst/>
              <a:gdLst>
                <a:gd name="connsiteX0" fmla="*/ 9572 w 9787"/>
                <a:gd name="connsiteY0" fmla="*/ 0 h 1183"/>
                <a:gd name="connsiteX1" fmla="*/ 0 w 9787"/>
                <a:gd name="connsiteY1" fmla="*/ 1183 h 1183"/>
                <a:gd name="connsiteX2" fmla="*/ 5700 w 9787"/>
                <a:gd name="connsiteY2" fmla="*/ 645 h 1183"/>
                <a:gd name="connsiteX3" fmla="*/ 9788 w 9787"/>
                <a:gd name="connsiteY3" fmla="*/ 0 h 1183"/>
                <a:gd name="connsiteX4" fmla="*/ 9572 w 9787"/>
                <a:gd name="connsiteY4" fmla="*/ 0 h 1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7" h="1183">
                  <a:moveTo>
                    <a:pt x="9572" y="0"/>
                  </a:moveTo>
                  <a:cubicBezTo>
                    <a:pt x="8820" y="107"/>
                    <a:pt x="323" y="1183"/>
                    <a:pt x="0" y="1183"/>
                  </a:cubicBezTo>
                  <a:cubicBezTo>
                    <a:pt x="538" y="1183"/>
                    <a:pt x="3119" y="968"/>
                    <a:pt x="5700" y="645"/>
                  </a:cubicBezTo>
                  <a:cubicBezTo>
                    <a:pt x="5808" y="645"/>
                    <a:pt x="9465" y="215"/>
                    <a:pt x="9788" y="0"/>
                  </a:cubicBezTo>
                  <a:cubicBezTo>
                    <a:pt x="9680" y="0"/>
                    <a:pt x="9572" y="0"/>
                    <a:pt x="957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4" name="任意多边形: 形状 2036">
              <a:extLst>
                <a:ext uri="{FF2B5EF4-FFF2-40B4-BE49-F238E27FC236}">
                  <a16:creationId xmlns:a16="http://schemas.microsoft.com/office/drawing/2014/main" xmlns="" id="{8AF79233-5EF8-405B-8871-31DAC355EC50}"/>
                </a:ext>
              </a:extLst>
            </p:cNvPr>
            <p:cNvSpPr/>
            <p:nvPr/>
          </p:nvSpPr>
          <p:spPr>
            <a:xfrm>
              <a:off x="482381" y="6739175"/>
              <a:ext cx="49537" cy="5907"/>
            </a:xfrm>
            <a:custGeom>
              <a:avLst/>
              <a:gdLst>
                <a:gd name="connsiteX0" fmla="*/ 0 w 11723"/>
                <a:gd name="connsiteY0" fmla="*/ 1398 h 1398"/>
                <a:gd name="connsiteX1" fmla="*/ 0 w 11723"/>
                <a:gd name="connsiteY1" fmla="*/ 1398 h 1398"/>
                <a:gd name="connsiteX2" fmla="*/ 1398 w 11723"/>
                <a:gd name="connsiteY2" fmla="*/ 1291 h 1398"/>
                <a:gd name="connsiteX3" fmla="*/ 6561 w 11723"/>
                <a:gd name="connsiteY3" fmla="*/ 753 h 1398"/>
                <a:gd name="connsiteX4" fmla="*/ 11724 w 11723"/>
                <a:gd name="connsiteY4" fmla="*/ 0 h 1398"/>
                <a:gd name="connsiteX5" fmla="*/ 11616 w 11723"/>
                <a:gd name="connsiteY5" fmla="*/ 0 h 1398"/>
                <a:gd name="connsiteX6" fmla="*/ 0 w 11723"/>
                <a:gd name="connsiteY6" fmla="*/ 139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23" h="1398">
                  <a:moveTo>
                    <a:pt x="0" y="1398"/>
                  </a:moveTo>
                  <a:cubicBezTo>
                    <a:pt x="0" y="1398"/>
                    <a:pt x="0" y="1398"/>
                    <a:pt x="0" y="1398"/>
                  </a:cubicBezTo>
                  <a:lnTo>
                    <a:pt x="1398" y="1291"/>
                  </a:lnTo>
                  <a:cubicBezTo>
                    <a:pt x="3119" y="1183"/>
                    <a:pt x="4840" y="968"/>
                    <a:pt x="6561" y="753"/>
                  </a:cubicBezTo>
                  <a:cubicBezTo>
                    <a:pt x="6561" y="753"/>
                    <a:pt x="11293" y="215"/>
                    <a:pt x="11724" y="0"/>
                  </a:cubicBezTo>
                  <a:cubicBezTo>
                    <a:pt x="11724" y="0"/>
                    <a:pt x="11616" y="0"/>
                    <a:pt x="11616" y="0"/>
                  </a:cubicBezTo>
                  <a:cubicBezTo>
                    <a:pt x="7744" y="430"/>
                    <a:pt x="3872" y="968"/>
                    <a:pt x="0"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5" name="任意多边形: 形状 2037">
              <a:extLst>
                <a:ext uri="{FF2B5EF4-FFF2-40B4-BE49-F238E27FC236}">
                  <a16:creationId xmlns:a16="http://schemas.microsoft.com/office/drawing/2014/main" xmlns="" id="{BEA988FD-B9C0-4D41-A67E-F83674445338}"/>
                </a:ext>
              </a:extLst>
            </p:cNvPr>
            <p:cNvSpPr/>
            <p:nvPr/>
          </p:nvSpPr>
          <p:spPr>
            <a:xfrm>
              <a:off x="559190" y="6735085"/>
              <a:ext cx="16362" cy="2269"/>
            </a:xfrm>
            <a:custGeom>
              <a:avLst/>
              <a:gdLst>
                <a:gd name="connsiteX0" fmla="*/ 0 w 3872"/>
                <a:gd name="connsiteY0" fmla="*/ 538 h 537"/>
                <a:gd name="connsiteX1" fmla="*/ 3549 w 3872"/>
                <a:gd name="connsiteY1" fmla="*/ 108 h 537"/>
                <a:gd name="connsiteX2" fmla="*/ 3872 w 3872"/>
                <a:gd name="connsiteY2" fmla="*/ 0 h 537"/>
                <a:gd name="connsiteX3" fmla="*/ 3764 w 3872"/>
                <a:gd name="connsiteY3" fmla="*/ 0 h 537"/>
                <a:gd name="connsiteX4" fmla="*/ 0 w 3872"/>
                <a:gd name="connsiteY4" fmla="*/ 538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2" h="537">
                  <a:moveTo>
                    <a:pt x="0" y="538"/>
                  </a:moveTo>
                  <a:lnTo>
                    <a:pt x="3549" y="108"/>
                  </a:lnTo>
                  <a:cubicBezTo>
                    <a:pt x="3657" y="108"/>
                    <a:pt x="3764" y="108"/>
                    <a:pt x="3872" y="0"/>
                  </a:cubicBezTo>
                  <a:cubicBezTo>
                    <a:pt x="3872" y="0"/>
                    <a:pt x="3764" y="0"/>
                    <a:pt x="3764" y="0"/>
                  </a:cubicBezTo>
                  <a:cubicBezTo>
                    <a:pt x="2474" y="215"/>
                    <a:pt x="1291" y="430"/>
                    <a:pt x="0" y="538"/>
                  </a:cubicBezTo>
                  <a:close/>
                </a:path>
              </a:pathLst>
            </a:custGeom>
            <a:grpFill/>
            <a:ln w="10707" cap="flat">
              <a:noFill/>
              <a:prstDash val="solid"/>
              <a:miter/>
            </a:ln>
          </p:spPr>
          <p:txBody>
            <a:bodyPr rtlCol="0" anchor="ctr"/>
            <a:lstStyle/>
            <a:p>
              <a:endParaRPr lang="zh-CN" altLang="en-US">
                <a:solidFill>
                  <a:prstClr val="black"/>
                </a:solidFill>
              </a:endParaRPr>
            </a:p>
          </p:txBody>
        </p:sp>
      </p:grpSp>
      <p:sp>
        <p:nvSpPr>
          <p:cNvPr id="1964" name="文本框 87"/>
          <p:cNvSpPr txBox="1"/>
          <p:nvPr/>
        </p:nvSpPr>
        <p:spPr>
          <a:xfrm>
            <a:off x="1330443" y="107752"/>
            <a:ext cx="5280613" cy="646331"/>
          </a:xfrm>
          <a:prstGeom prst="rect">
            <a:avLst/>
          </a:prstGeom>
          <a:noFill/>
        </p:spPr>
        <p:txBody>
          <a:bodyPr wrap="none" rtlCol="0">
            <a:spAutoFit/>
          </a:bodyPr>
          <a:lstStyle/>
          <a:p>
            <a:r>
              <a:rPr lang="zh-CN" altLang="en-US" sz="3600" b="1" dirty="0">
                <a:solidFill>
                  <a:schemeClr val="tx1">
                    <a:lumMod val="95000"/>
                    <a:lumOff val="5000"/>
                  </a:schemeClr>
                </a:solidFill>
                <a:latin typeface="字体圈欣意冠黑体" panose="00000500000000000000" pitchFamily="2" charset="-122"/>
                <a:ea typeface="字体圈欣意冠黑体" panose="00000500000000000000" pitchFamily="2" charset="-122"/>
                <a:cs typeface="+mn-ea"/>
                <a:sym typeface="+mn-lt"/>
              </a:rPr>
              <a:t>燃气定额各章节子目分析</a:t>
            </a:r>
          </a:p>
        </p:txBody>
      </p:sp>
      <p:graphicFrame>
        <p:nvGraphicFramePr>
          <p:cNvPr id="2" name="表格 1"/>
          <p:cNvGraphicFramePr>
            <a:graphicFrameLocks noGrp="1"/>
          </p:cNvGraphicFramePr>
          <p:nvPr>
            <p:extLst>
              <p:ext uri="{D42A27DB-BD31-4B8C-83A1-F6EECF244321}">
                <p14:modId xmlns:p14="http://schemas.microsoft.com/office/powerpoint/2010/main" val="2569319885"/>
              </p:ext>
            </p:extLst>
          </p:nvPr>
        </p:nvGraphicFramePr>
        <p:xfrm>
          <a:off x="542441" y="852445"/>
          <a:ext cx="11360258" cy="5701578"/>
        </p:xfrm>
        <a:graphic>
          <a:graphicData uri="http://schemas.openxmlformats.org/drawingml/2006/table">
            <a:tbl>
              <a:tblPr firstRow="1" firstCol="1" bandRow="1"/>
              <a:tblGrid>
                <a:gridCol w="1162372">
                  <a:extLst>
                    <a:ext uri="{9D8B030D-6E8A-4147-A177-3AD203B41FA5}">
                      <a16:colId xmlns:a16="http://schemas.microsoft.com/office/drawing/2014/main" xmlns="" val="20000"/>
                    </a:ext>
                  </a:extLst>
                </a:gridCol>
                <a:gridCol w="3766088">
                  <a:extLst>
                    <a:ext uri="{9D8B030D-6E8A-4147-A177-3AD203B41FA5}">
                      <a16:colId xmlns:a16="http://schemas.microsoft.com/office/drawing/2014/main" xmlns="" val="20001"/>
                    </a:ext>
                  </a:extLst>
                </a:gridCol>
                <a:gridCol w="1976742">
                  <a:extLst>
                    <a:ext uri="{9D8B030D-6E8A-4147-A177-3AD203B41FA5}">
                      <a16:colId xmlns:a16="http://schemas.microsoft.com/office/drawing/2014/main" xmlns="" val="20002"/>
                    </a:ext>
                  </a:extLst>
                </a:gridCol>
                <a:gridCol w="2227528">
                  <a:extLst>
                    <a:ext uri="{9D8B030D-6E8A-4147-A177-3AD203B41FA5}">
                      <a16:colId xmlns:a16="http://schemas.microsoft.com/office/drawing/2014/main" xmlns="" val="20003"/>
                    </a:ext>
                  </a:extLst>
                </a:gridCol>
                <a:gridCol w="2227528">
                  <a:extLst>
                    <a:ext uri="{9D8B030D-6E8A-4147-A177-3AD203B41FA5}">
                      <a16:colId xmlns:a16="http://schemas.microsoft.com/office/drawing/2014/main" xmlns="" val="20004"/>
                    </a:ext>
                  </a:extLst>
                </a:gridCol>
              </a:tblGrid>
              <a:tr h="928770">
                <a:tc>
                  <a:txBody>
                    <a:bodyPr/>
                    <a:lstStyle/>
                    <a:p>
                      <a:pPr algn="ctr" fontAlgn="ctr">
                        <a:lnSpc>
                          <a:spcPct val="150000"/>
                        </a:lnSpc>
                        <a:spcAft>
                          <a:spcPts val="0"/>
                        </a:spcAft>
                      </a:pPr>
                      <a:r>
                        <a:rPr lang="zh-CN" sz="2400" b="1" kern="1200" dirty="0">
                          <a:solidFill>
                            <a:srgbClr val="000000"/>
                          </a:solidFill>
                          <a:effectLst/>
                          <a:latin typeface="Calibri"/>
                          <a:ea typeface="宋体"/>
                          <a:cs typeface="Arial"/>
                        </a:rPr>
                        <a:t>章号</a:t>
                      </a:r>
                      <a:endParaRPr lang="zh-CN" sz="1800" b="1"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lnSpc>
                          <a:spcPct val="150000"/>
                        </a:lnSpc>
                        <a:spcAft>
                          <a:spcPts val="0"/>
                        </a:spcAft>
                      </a:pPr>
                      <a:r>
                        <a:rPr lang="zh-CN" sz="2400" b="1" kern="1200" dirty="0">
                          <a:solidFill>
                            <a:srgbClr val="000000"/>
                          </a:solidFill>
                          <a:effectLst/>
                          <a:latin typeface="Calibri"/>
                          <a:ea typeface="宋体"/>
                          <a:cs typeface="Arial"/>
                        </a:rPr>
                        <a:t>定额名称</a:t>
                      </a:r>
                      <a:endParaRPr lang="zh-CN" sz="1800" b="1"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lnSpc>
                          <a:spcPct val="150000"/>
                        </a:lnSpc>
                        <a:spcAft>
                          <a:spcPts val="0"/>
                        </a:spcAft>
                      </a:pPr>
                      <a:r>
                        <a:rPr lang="zh-CN" sz="2400" b="1" kern="1200" dirty="0">
                          <a:effectLst/>
                          <a:latin typeface="Calibri"/>
                          <a:ea typeface="宋体"/>
                          <a:cs typeface="Arial"/>
                        </a:rPr>
                        <a:t>新定额子目</a:t>
                      </a:r>
                      <a:endParaRPr lang="zh-CN" sz="1800" b="1"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lnSpc>
                          <a:spcPct val="150000"/>
                        </a:lnSpc>
                        <a:spcAft>
                          <a:spcPts val="0"/>
                        </a:spcAft>
                      </a:pPr>
                      <a:r>
                        <a:rPr lang="zh-CN" sz="2400" b="1" kern="1200" dirty="0">
                          <a:effectLst/>
                          <a:latin typeface="Calibri"/>
                          <a:ea typeface="宋体"/>
                          <a:cs typeface="Arial"/>
                        </a:rPr>
                        <a:t>同步湖北定额子目</a:t>
                      </a:r>
                      <a:endParaRPr lang="zh-CN" sz="1800" b="1"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lnSpc>
                          <a:spcPct val="150000"/>
                        </a:lnSpc>
                        <a:spcAft>
                          <a:spcPts val="0"/>
                        </a:spcAft>
                      </a:pPr>
                      <a:r>
                        <a:rPr lang="zh-CN" sz="2400" b="1" kern="1200">
                          <a:effectLst/>
                          <a:latin typeface="Calibri"/>
                          <a:ea typeface="宋体"/>
                          <a:cs typeface="Arial"/>
                        </a:rPr>
                        <a:t>新编定额子目</a:t>
                      </a:r>
                      <a:endParaRPr lang="zh-CN" sz="1800" b="1" kern="10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0"/>
                  </a:ext>
                </a:extLst>
              </a:tr>
              <a:tr h="584503">
                <a:tc>
                  <a:txBody>
                    <a:bodyPr/>
                    <a:lstStyle/>
                    <a:p>
                      <a:pPr algn="ctr" fontAlgn="ctr">
                        <a:lnSpc>
                          <a:spcPct val="150000"/>
                        </a:lnSpc>
                        <a:spcAft>
                          <a:spcPts val="0"/>
                        </a:spcAft>
                      </a:pPr>
                      <a:r>
                        <a:rPr lang="zh-CN" sz="2400" b="1" kern="1200" dirty="0">
                          <a:solidFill>
                            <a:srgbClr val="000000"/>
                          </a:solidFill>
                          <a:effectLst/>
                          <a:latin typeface="Calibri"/>
                          <a:ea typeface="宋体"/>
                          <a:cs typeface="Arial"/>
                        </a:rPr>
                        <a:t>第一章</a:t>
                      </a:r>
                      <a:endParaRPr lang="zh-CN" sz="1800" b="1"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lnSpc>
                          <a:spcPct val="150000"/>
                        </a:lnSpc>
                        <a:spcAft>
                          <a:spcPts val="0"/>
                        </a:spcAft>
                      </a:pPr>
                      <a:r>
                        <a:rPr lang="zh-CN" sz="2400" b="1" kern="100">
                          <a:solidFill>
                            <a:srgbClr val="000000"/>
                          </a:solidFill>
                          <a:effectLst/>
                          <a:latin typeface="Calibri"/>
                          <a:ea typeface="宋体"/>
                          <a:cs typeface="宋体"/>
                        </a:rPr>
                        <a:t>土石方及构筑物工程</a:t>
                      </a:r>
                      <a:endParaRPr lang="zh-CN" sz="1800" b="1" kern="10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50000"/>
                        </a:lnSpc>
                        <a:spcAft>
                          <a:spcPts val="0"/>
                        </a:spcAft>
                      </a:pPr>
                      <a:r>
                        <a:rPr lang="en-US" sz="2400" b="1" kern="100" dirty="0">
                          <a:effectLst/>
                          <a:latin typeface="宋体"/>
                          <a:ea typeface="宋体"/>
                          <a:cs typeface="宋体"/>
                        </a:rPr>
                        <a:t>193</a:t>
                      </a:r>
                      <a:endParaRPr lang="zh-CN" sz="1800" b="1"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50000"/>
                        </a:lnSpc>
                        <a:spcAft>
                          <a:spcPts val="0"/>
                        </a:spcAft>
                      </a:pPr>
                      <a:r>
                        <a:rPr lang="en-US" sz="2400" b="1" kern="100" dirty="0">
                          <a:effectLst/>
                          <a:latin typeface="宋体"/>
                          <a:ea typeface="宋体"/>
                          <a:cs typeface="宋体"/>
                        </a:rPr>
                        <a:t>169</a:t>
                      </a:r>
                      <a:endParaRPr lang="zh-CN" sz="1800" b="1"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50000"/>
                        </a:lnSpc>
                        <a:spcAft>
                          <a:spcPts val="0"/>
                        </a:spcAft>
                      </a:pPr>
                      <a:r>
                        <a:rPr lang="en-US" sz="2400" b="1" kern="100" dirty="0">
                          <a:effectLst/>
                          <a:latin typeface="宋体"/>
                          <a:ea typeface="宋体"/>
                          <a:cs typeface="宋体"/>
                        </a:rPr>
                        <a:t>24</a:t>
                      </a:r>
                      <a:endParaRPr lang="zh-CN" sz="1800" b="1"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584503">
                <a:tc>
                  <a:txBody>
                    <a:bodyPr/>
                    <a:lstStyle/>
                    <a:p>
                      <a:pPr algn="ctr" fontAlgn="ctr">
                        <a:lnSpc>
                          <a:spcPct val="150000"/>
                        </a:lnSpc>
                        <a:spcAft>
                          <a:spcPts val="0"/>
                        </a:spcAft>
                      </a:pPr>
                      <a:r>
                        <a:rPr lang="zh-CN" sz="2400" b="1" kern="1200" dirty="0">
                          <a:solidFill>
                            <a:srgbClr val="000000"/>
                          </a:solidFill>
                          <a:effectLst/>
                          <a:latin typeface="Calibri"/>
                          <a:ea typeface="宋体"/>
                          <a:cs typeface="Arial"/>
                        </a:rPr>
                        <a:t>第二章</a:t>
                      </a:r>
                      <a:endParaRPr lang="zh-CN" sz="1800" b="1"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lnSpc>
                          <a:spcPct val="150000"/>
                        </a:lnSpc>
                        <a:spcAft>
                          <a:spcPts val="0"/>
                        </a:spcAft>
                      </a:pPr>
                      <a:r>
                        <a:rPr lang="zh-CN" sz="2400" b="1" kern="100">
                          <a:solidFill>
                            <a:srgbClr val="000000"/>
                          </a:solidFill>
                          <a:effectLst/>
                          <a:latin typeface="Calibri"/>
                          <a:ea typeface="宋体"/>
                          <a:cs typeface="宋体"/>
                        </a:rPr>
                        <a:t>管道及附件安装工程</a:t>
                      </a:r>
                      <a:endParaRPr lang="zh-CN" sz="1800" b="1" kern="10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50000"/>
                        </a:lnSpc>
                        <a:spcAft>
                          <a:spcPts val="0"/>
                        </a:spcAft>
                      </a:pPr>
                      <a:r>
                        <a:rPr lang="en-US" sz="2400" b="1" kern="100" dirty="0">
                          <a:effectLst/>
                          <a:latin typeface="宋体"/>
                          <a:ea typeface="宋体"/>
                          <a:cs typeface="宋体"/>
                        </a:rPr>
                        <a:t>426</a:t>
                      </a:r>
                      <a:endParaRPr lang="zh-CN" sz="1800" b="1"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50000"/>
                        </a:lnSpc>
                        <a:spcAft>
                          <a:spcPts val="0"/>
                        </a:spcAft>
                      </a:pPr>
                      <a:r>
                        <a:rPr lang="en-US" sz="2400" b="1" kern="100" dirty="0">
                          <a:effectLst/>
                          <a:latin typeface="宋体"/>
                          <a:ea typeface="宋体"/>
                          <a:cs typeface="宋体"/>
                        </a:rPr>
                        <a:t>338</a:t>
                      </a:r>
                      <a:endParaRPr lang="zh-CN" sz="1800" b="1"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50000"/>
                        </a:lnSpc>
                        <a:spcAft>
                          <a:spcPts val="0"/>
                        </a:spcAft>
                      </a:pPr>
                      <a:r>
                        <a:rPr lang="en-US" sz="2400" b="1" kern="100" dirty="0">
                          <a:effectLst/>
                          <a:latin typeface="宋体"/>
                          <a:ea typeface="宋体"/>
                          <a:cs typeface="宋体"/>
                        </a:rPr>
                        <a:t>88</a:t>
                      </a:r>
                      <a:endParaRPr lang="zh-CN" sz="1800" b="1"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584503">
                <a:tc>
                  <a:txBody>
                    <a:bodyPr/>
                    <a:lstStyle/>
                    <a:p>
                      <a:pPr algn="ctr" fontAlgn="ctr">
                        <a:lnSpc>
                          <a:spcPct val="150000"/>
                        </a:lnSpc>
                        <a:spcAft>
                          <a:spcPts val="0"/>
                        </a:spcAft>
                      </a:pPr>
                      <a:r>
                        <a:rPr lang="zh-CN" sz="2400" b="1" kern="1200" dirty="0">
                          <a:solidFill>
                            <a:srgbClr val="000000"/>
                          </a:solidFill>
                          <a:effectLst/>
                          <a:latin typeface="Calibri"/>
                          <a:ea typeface="宋体"/>
                          <a:cs typeface="Arial"/>
                        </a:rPr>
                        <a:t>第三章</a:t>
                      </a:r>
                      <a:endParaRPr lang="zh-CN" sz="1800" b="1"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lnSpc>
                          <a:spcPct val="150000"/>
                        </a:lnSpc>
                        <a:spcAft>
                          <a:spcPts val="0"/>
                        </a:spcAft>
                      </a:pPr>
                      <a:r>
                        <a:rPr lang="zh-CN" sz="2400" b="1" kern="100" dirty="0">
                          <a:solidFill>
                            <a:srgbClr val="000000"/>
                          </a:solidFill>
                          <a:effectLst/>
                          <a:latin typeface="Calibri"/>
                          <a:ea typeface="宋体"/>
                          <a:cs typeface="宋体"/>
                        </a:rPr>
                        <a:t>管道穿跨越工程</a:t>
                      </a:r>
                      <a:endParaRPr lang="zh-CN" sz="1800" b="1"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50000"/>
                        </a:lnSpc>
                        <a:spcAft>
                          <a:spcPts val="0"/>
                        </a:spcAft>
                      </a:pPr>
                      <a:r>
                        <a:rPr lang="en-US" sz="2400" b="1" kern="100">
                          <a:effectLst/>
                          <a:latin typeface="宋体"/>
                          <a:ea typeface="宋体"/>
                          <a:cs typeface="宋体"/>
                        </a:rPr>
                        <a:t>56</a:t>
                      </a:r>
                      <a:endParaRPr lang="zh-CN" sz="1800" b="1" kern="10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50000"/>
                        </a:lnSpc>
                        <a:spcAft>
                          <a:spcPts val="0"/>
                        </a:spcAft>
                      </a:pPr>
                      <a:r>
                        <a:rPr lang="en-US" sz="2400" b="1" kern="100" dirty="0">
                          <a:effectLst/>
                          <a:latin typeface="宋体"/>
                          <a:ea typeface="宋体"/>
                          <a:cs typeface="宋体"/>
                        </a:rPr>
                        <a:t>36</a:t>
                      </a:r>
                      <a:endParaRPr lang="zh-CN" sz="1800" b="1"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50000"/>
                        </a:lnSpc>
                        <a:spcAft>
                          <a:spcPts val="0"/>
                        </a:spcAft>
                      </a:pPr>
                      <a:r>
                        <a:rPr lang="en-US" sz="2400" b="1" kern="100" dirty="0">
                          <a:effectLst/>
                          <a:latin typeface="宋体"/>
                          <a:ea typeface="宋体"/>
                          <a:cs typeface="宋体"/>
                        </a:rPr>
                        <a:t>20</a:t>
                      </a:r>
                      <a:endParaRPr lang="zh-CN" sz="1800" b="1"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926625">
                <a:tc>
                  <a:txBody>
                    <a:bodyPr/>
                    <a:lstStyle/>
                    <a:p>
                      <a:pPr algn="ctr" fontAlgn="ctr">
                        <a:lnSpc>
                          <a:spcPct val="150000"/>
                        </a:lnSpc>
                        <a:spcAft>
                          <a:spcPts val="0"/>
                        </a:spcAft>
                      </a:pPr>
                      <a:r>
                        <a:rPr lang="zh-CN" sz="2400" b="1" kern="1200">
                          <a:solidFill>
                            <a:srgbClr val="000000"/>
                          </a:solidFill>
                          <a:effectLst/>
                          <a:latin typeface="Calibri"/>
                          <a:ea typeface="宋体"/>
                          <a:cs typeface="Arial"/>
                        </a:rPr>
                        <a:t>第四章</a:t>
                      </a:r>
                      <a:endParaRPr lang="zh-CN" sz="1800" b="1" kern="10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lnSpc>
                          <a:spcPct val="150000"/>
                        </a:lnSpc>
                        <a:spcAft>
                          <a:spcPts val="0"/>
                        </a:spcAft>
                      </a:pPr>
                      <a:r>
                        <a:rPr lang="zh-CN" sz="2400" b="1" kern="100" dirty="0">
                          <a:solidFill>
                            <a:srgbClr val="000000"/>
                          </a:solidFill>
                          <a:effectLst/>
                          <a:latin typeface="Calibri"/>
                          <a:ea typeface="宋体"/>
                          <a:cs typeface="宋体"/>
                        </a:rPr>
                        <a:t>燃气设备及报警系统安装工程</a:t>
                      </a:r>
                      <a:endParaRPr lang="zh-CN" sz="1800" b="1"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50000"/>
                        </a:lnSpc>
                        <a:spcAft>
                          <a:spcPts val="0"/>
                        </a:spcAft>
                      </a:pPr>
                      <a:r>
                        <a:rPr lang="en-US" sz="2400" b="1" kern="100">
                          <a:effectLst/>
                          <a:latin typeface="宋体"/>
                          <a:ea typeface="宋体"/>
                          <a:cs typeface="宋体"/>
                        </a:rPr>
                        <a:t>92</a:t>
                      </a:r>
                      <a:endParaRPr lang="zh-CN" sz="1800" b="1" kern="10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50000"/>
                        </a:lnSpc>
                        <a:spcAft>
                          <a:spcPts val="0"/>
                        </a:spcAft>
                      </a:pPr>
                      <a:r>
                        <a:rPr lang="en-US" sz="2400" b="1" kern="100">
                          <a:effectLst/>
                          <a:latin typeface="宋体"/>
                          <a:ea typeface="宋体"/>
                          <a:cs typeface="宋体"/>
                        </a:rPr>
                        <a:t>34</a:t>
                      </a:r>
                      <a:endParaRPr lang="zh-CN" sz="1800" b="1" kern="10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50000"/>
                        </a:lnSpc>
                        <a:spcAft>
                          <a:spcPts val="0"/>
                        </a:spcAft>
                      </a:pPr>
                      <a:r>
                        <a:rPr lang="en-US" sz="2400" b="1" kern="100" dirty="0">
                          <a:effectLst/>
                          <a:latin typeface="宋体"/>
                          <a:ea typeface="宋体"/>
                          <a:cs typeface="宋体"/>
                        </a:rPr>
                        <a:t>58</a:t>
                      </a:r>
                      <a:endParaRPr lang="zh-CN" sz="1800" b="1"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584503">
                <a:tc>
                  <a:txBody>
                    <a:bodyPr/>
                    <a:lstStyle/>
                    <a:p>
                      <a:pPr algn="ctr" fontAlgn="ctr">
                        <a:lnSpc>
                          <a:spcPct val="150000"/>
                        </a:lnSpc>
                        <a:spcAft>
                          <a:spcPts val="0"/>
                        </a:spcAft>
                      </a:pPr>
                      <a:r>
                        <a:rPr lang="zh-CN" sz="2400" b="1" kern="1200">
                          <a:solidFill>
                            <a:srgbClr val="000000"/>
                          </a:solidFill>
                          <a:effectLst/>
                          <a:latin typeface="Calibri"/>
                          <a:ea typeface="宋体"/>
                          <a:cs typeface="Arial"/>
                        </a:rPr>
                        <a:t>第五章</a:t>
                      </a:r>
                      <a:endParaRPr lang="zh-CN" sz="1800" b="1" kern="10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lnSpc>
                          <a:spcPct val="150000"/>
                        </a:lnSpc>
                        <a:spcAft>
                          <a:spcPts val="0"/>
                        </a:spcAft>
                      </a:pPr>
                      <a:r>
                        <a:rPr lang="zh-CN" sz="2400" b="1" kern="100" dirty="0">
                          <a:solidFill>
                            <a:srgbClr val="000000"/>
                          </a:solidFill>
                          <a:effectLst/>
                          <a:latin typeface="Calibri"/>
                          <a:ea typeface="宋体"/>
                          <a:cs typeface="宋体"/>
                        </a:rPr>
                        <a:t>新旧管连接工程</a:t>
                      </a:r>
                      <a:endParaRPr lang="zh-CN" sz="1800" b="1"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50000"/>
                        </a:lnSpc>
                        <a:spcAft>
                          <a:spcPts val="0"/>
                        </a:spcAft>
                      </a:pPr>
                      <a:r>
                        <a:rPr lang="en-US" sz="2400" b="1" kern="100">
                          <a:effectLst/>
                          <a:latin typeface="宋体"/>
                          <a:ea typeface="宋体"/>
                          <a:cs typeface="宋体"/>
                        </a:rPr>
                        <a:t>63</a:t>
                      </a:r>
                      <a:endParaRPr lang="zh-CN" sz="1800" b="1" kern="10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50000"/>
                        </a:lnSpc>
                        <a:spcAft>
                          <a:spcPts val="0"/>
                        </a:spcAft>
                      </a:pPr>
                      <a:r>
                        <a:rPr lang="en-US" sz="2400" b="1" kern="100">
                          <a:effectLst/>
                          <a:latin typeface="宋体"/>
                          <a:ea typeface="宋体"/>
                          <a:cs typeface="宋体"/>
                        </a:rPr>
                        <a:t>23</a:t>
                      </a:r>
                      <a:endParaRPr lang="zh-CN" sz="1800" b="1" kern="10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50000"/>
                        </a:lnSpc>
                        <a:spcAft>
                          <a:spcPts val="0"/>
                        </a:spcAft>
                      </a:pPr>
                      <a:r>
                        <a:rPr lang="en-US" sz="2400" b="1" kern="100" dirty="0">
                          <a:effectLst/>
                          <a:latin typeface="宋体"/>
                          <a:ea typeface="宋体"/>
                          <a:cs typeface="宋体"/>
                        </a:rPr>
                        <a:t>40</a:t>
                      </a:r>
                      <a:endParaRPr lang="zh-CN" sz="1800" b="1"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584503">
                <a:tc>
                  <a:txBody>
                    <a:bodyPr/>
                    <a:lstStyle/>
                    <a:p>
                      <a:pPr algn="ctr" fontAlgn="ctr">
                        <a:lnSpc>
                          <a:spcPct val="150000"/>
                        </a:lnSpc>
                        <a:spcAft>
                          <a:spcPts val="0"/>
                        </a:spcAft>
                      </a:pPr>
                      <a:r>
                        <a:rPr lang="zh-CN" sz="2400" b="1" kern="1200">
                          <a:solidFill>
                            <a:srgbClr val="000000"/>
                          </a:solidFill>
                          <a:effectLst/>
                          <a:latin typeface="Calibri"/>
                          <a:ea typeface="宋体"/>
                          <a:cs typeface="Arial"/>
                        </a:rPr>
                        <a:t>第六章</a:t>
                      </a:r>
                      <a:endParaRPr lang="zh-CN" sz="1800" b="1" kern="10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lnSpc>
                          <a:spcPct val="150000"/>
                        </a:lnSpc>
                        <a:spcAft>
                          <a:spcPts val="0"/>
                        </a:spcAft>
                      </a:pPr>
                      <a:r>
                        <a:rPr lang="zh-CN" sz="2400" b="1" kern="100" dirty="0">
                          <a:solidFill>
                            <a:srgbClr val="000000"/>
                          </a:solidFill>
                          <a:effectLst/>
                          <a:latin typeface="Calibri"/>
                          <a:ea typeface="宋体"/>
                          <a:cs typeface="宋体"/>
                        </a:rPr>
                        <a:t>措施项目</a:t>
                      </a:r>
                      <a:endParaRPr lang="zh-CN" sz="1800" b="1"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50000"/>
                        </a:lnSpc>
                        <a:spcAft>
                          <a:spcPts val="0"/>
                        </a:spcAft>
                      </a:pPr>
                      <a:r>
                        <a:rPr lang="en-US" sz="2400" b="1" kern="100">
                          <a:effectLst/>
                          <a:latin typeface="宋体"/>
                          <a:ea typeface="宋体"/>
                          <a:cs typeface="宋体"/>
                        </a:rPr>
                        <a:t>33</a:t>
                      </a:r>
                      <a:endParaRPr lang="zh-CN" sz="1800" b="1" kern="10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50000"/>
                        </a:lnSpc>
                        <a:spcAft>
                          <a:spcPts val="0"/>
                        </a:spcAft>
                      </a:pPr>
                      <a:r>
                        <a:rPr lang="en-US" sz="2400" b="1" kern="100">
                          <a:effectLst/>
                          <a:latin typeface="宋体"/>
                          <a:ea typeface="宋体"/>
                          <a:cs typeface="宋体"/>
                        </a:rPr>
                        <a:t>29</a:t>
                      </a:r>
                      <a:endParaRPr lang="zh-CN" sz="1800" b="1" kern="10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50000"/>
                        </a:lnSpc>
                        <a:spcAft>
                          <a:spcPts val="0"/>
                        </a:spcAft>
                      </a:pPr>
                      <a:r>
                        <a:rPr lang="en-US" sz="2400" b="1" kern="100" dirty="0">
                          <a:effectLst/>
                          <a:latin typeface="宋体"/>
                          <a:ea typeface="宋体"/>
                          <a:cs typeface="宋体"/>
                        </a:rPr>
                        <a:t>4</a:t>
                      </a:r>
                      <a:endParaRPr lang="zh-CN" sz="1800" b="1"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584503">
                <a:tc gridSpan="2">
                  <a:txBody>
                    <a:bodyPr/>
                    <a:lstStyle/>
                    <a:p>
                      <a:pPr algn="ctr" fontAlgn="ctr">
                        <a:lnSpc>
                          <a:spcPct val="150000"/>
                        </a:lnSpc>
                        <a:spcAft>
                          <a:spcPts val="0"/>
                        </a:spcAft>
                      </a:pPr>
                      <a:r>
                        <a:rPr lang="zh-CN" sz="2400" b="1" kern="1200" dirty="0">
                          <a:effectLst/>
                          <a:latin typeface="Calibri"/>
                          <a:ea typeface="宋体"/>
                          <a:cs typeface="Arial"/>
                        </a:rPr>
                        <a:t>合计</a:t>
                      </a:r>
                      <a:endParaRPr lang="zh-CN" sz="1800" b="1"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ltLang="en-US"/>
                    </a:p>
                  </a:txBody>
                  <a:tcPr/>
                </a:tc>
                <a:tc>
                  <a:txBody>
                    <a:bodyPr/>
                    <a:lstStyle/>
                    <a:p>
                      <a:pPr algn="ctr">
                        <a:lnSpc>
                          <a:spcPct val="150000"/>
                        </a:lnSpc>
                        <a:spcAft>
                          <a:spcPts val="0"/>
                        </a:spcAft>
                      </a:pPr>
                      <a:r>
                        <a:rPr lang="en-US" sz="2400" b="1" kern="100">
                          <a:effectLst/>
                          <a:latin typeface="宋体"/>
                          <a:ea typeface="宋体"/>
                          <a:cs typeface="宋体"/>
                        </a:rPr>
                        <a:t>863</a:t>
                      </a:r>
                      <a:endParaRPr lang="zh-CN" sz="1800" b="1" kern="10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50000"/>
                        </a:lnSpc>
                        <a:spcAft>
                          <a:spcPts val="0"/>
                        </a:spcAft>
                      </a:pPr>
                      <a:r>
                        <a:rPr lang="en-US" sz="2400" b="1" kern="100">
                          <a:effectLst/>
                          <a:latin typeface="宋体"/>
                          <a:ea typeface="宋体"/>
                          <a:cs typeface="宋体"/>
                        </a:rPr>
                        <a:t>629</a:t>
                      </a:r>
                      <a:endParaRPr lang="zh-CN" sz="1800" b="1" kern="10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50000"/>
                        </a:lnSpc>
                        <a:spcAft>
                          <a:spcPts val="0"/>
                        </a:spcAft>
                      </a:pPr>
                      <a:r>
                        <a:rPr lang="en-US" sz="2400" b="1" kern="100" dirty="0">
                          <a:effectLst/>
                          <a:latin typeface="宋体"/>
                          <a:ea typeface="宋体"/>
                          <a:cs typeface="宋体"/>
                        </a:rPr>
                        <a:t>234</a:t>
                      </a:r>
                      <a:endParaRPr lang="zh-CN" sz="1800" b="1"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bl>
          </a:graphicData>
        </a:graphic>
      </p:graphicFrame>
      <p:pic>
        <p:nvPicPr>
          <p:cNvPr id="1966" name="图片 196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8717286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新增燃气定额子目</a:t>
            </a:r>
            <a:endParaRPr lang="zh-CN" altLang="zh-CN" sz="3600" b="1" dirty="0">
              <a:solidFill>
                <a:prstClr val="black"/>
              </a:solidFill>
            </a:endParaRPr>
          </a:p>
        </p:txBody>
      </p:sp>
      <p:sp>
        <p:nvSpPr>
          <p:cNvPr id="17" name="矩形 16"/>
          <p:cNvSpPr/>
          <p:nvPr/>
        </p:nvSpPr>
        <p:spPr>
          <a:xfrm>
            <a:off x="743201" y="1021462"/>
            <a:ext cx="10573148" cy="5078313"/>
          </a:xfrm>
          <a:prstGeom prst="rect">
            <a:avLst/>
          </a:prstGeom>
        </p:spPr>
        <p:txBody>
          <a:bodyPr wrap="square">
            <a:spAutoFit/>
          </a:bodyPr>
          <a:lstStyle/>
          <a:p>
            <a:pPr indent="457200">
              <a:lnSpc>
                <a:spcPct val="150000"/>
              </a:lnSpc>
            </a:pPr>
            <a:r>
              <a:rPr lang="zh-CN" altLang="en-US" sz="2400" dirty="0">
                <a:solidFill>
                  <a:prstClr val="black"/>
                </a:solidFill>
              </a:rPr>
              <a:t>新增现行使用，但以往定额中未涵盖的新技术、新内容，是一项具有开创性、示范性、指引性的工作。</a:t>
            </a:r>
            <a:endParaRPr lang="en-US" altLang="zh-CN" sz="2400" dirty="0">
              <a:solidFill>
                <a:prstClr val="black"/>
              </a:solidFill>
            </a:endParaRPr>
          </a:p>
          <a:p>
            <a:pPr indent="457200">
              <a:lnSpc>
                <a:spcPct val="150000"/>
              </a:lnSpc>
            </a:pPr>
            <a:r>
              <a:rPr lang="zh-CN" altLang="en-US" sz="2400" dirty="0">
                <a:solidFill>
                  <a:prstClr val="black"/>
                </a:solidFill>
              </a:rPr>
              <a:t>具体新增定额</a:t>
            </a:r>
            <a:r>
              <a:rPr lang="zh-CN" altLang="en-US" sz="2400">
                <a:solidFill>
                  <a:prstClr val="black"/>
                </a:solidFill>
              </a:rPr>
              <a:t>包括：钢管</a:t>
            </a:r>
            <a:r>
              <a:rPr lang="zh-CN" altLang="en-US" sz="2400" dirty="0">
                <a:solidFill>
                  <a:prstClr val="black"/>
                </a:solidFill>
              </a:rPr>
              <a:t>不停输带气开孔定额，燃气报警系统安装定额，埋地法兰防腐定额，钢管停气断管定额，燃气专业措施定额，电子标识器安装定额等。</a:t>
            </a:r>
            <a:endParaRPr lang="en-US" altLang="zh-CN" sz="2400" dirty="0">
              <a:solidFill>
                <a:prstClr val="black"/>
              </a:solidFill>
            </a:endParaRPr>
          </a:p>
          <a:p>
            <a:pPr indent="457200">
              <a:lnSpc>
                <a:spcPct val="150000"/>
              </a:lnSpc>
            </a:pPr>
            <a:endParaRPr lang="en-US" altLang="zh-CN" sz="2400" dirty="0">
              <a:solidFill>
                <a:prstClr val="black"/>
              </a:solidFill>
            </a:endParaRPr>
          </a:p>
          <a:p>
            <a:pPr marL="342900" indent="457200">
              <a:lnSpc>
                <a:spcPct val="150000"/>
              </a:lnSpc>
              <a:buFont typeface="Wingdings" pitchFamily="2" charset="2"/>
              <a:buChar char="ü"/>
            </a:pPr>
            <a:r>
              <a:rPr lang="zh-CN" altLang="en-US" sz="2400" dirty="0">
                <a:solidFill>
                  <a:prstClr val="black"/>
                </a:solidFill>
              </a:rPr>
              <a:t>能够满足现行燃气管道工程实际特点和造价实际需要；</a:t>
            </a:r>
            <a:endParaRPr lang="en-US" altLang="zh-CN" sz="2400" dirty="0">
              <a:solidFill>
                <a:prstClr val="black"/>
              </a:solidFill>
            </a:endParaRPr>
          </a:p>
          <a:p>
            <a:pPr marL="342900" indent="457200">
              <a:lnSpc>
                <a:spcPct val="150000"/>
              </a:lnSpc>
              <a:buFont typeface="Wingdings" pitchFamily="2" charset="2"/>
              <a:buChar char="ü"/>
            </a:pPr>
            <a:r>
              <a:rPr lang="zh-CN" altLang="en-US" sz="2400" dirty="0">
                <a:solidFill>
                  <a:prstClr val="black"/>
                </a:solidFill>
              </a:rPr>
              <a:t>能够弥补武汉市现行燃气工程计价中的定额缺项问题；</a:t>
            </a:r>
            <a:endParaRPr lang="en-US" altLang="zh-CN" sz="2400" dirty="0">
              <a:solidFill>
                <a:prstClr val="black"/>
              </a:solidFill>
            </a:endParaRPr>
          </a:p>
          <a:p>
            <a:pPr marL="342900" indent="457200">
              <a:lnSpc>
                <a:spcPct val="150000"/>
              </a:lnSpc>
              <a:buFont typeface="Wingdings" pitchFamily="2" charset="2"/>
              <a:buChar char="ü"/>
            </a:pPr>
            <a:r>
              <a:rPr lang="zh-CN" altLang="en-US" sz="2400" dirty="0">
                <a:solidFill>
                  <a:prstClr val="black"/>
                </a:solidFill>
              </a:rPr>
              <a:t>能够体现武汉市科学创新发展、坚定造价改革的决心。</a:t>
            </a:r>
            <a:endParaRPr lang="en-US" altLang="zh-CN" sz="2400" dirty="0">
              <a:solidFill>
                <a:prstClr val="black"/>
              </a:solidFill>
            </a:endParaRPr>
          </a:p>
        </p:txBody>
      </p:sp>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0120245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09089" y="701328"/>
            <a:ext cx="10573148" cy="5724644"/>
          </a:xfrm>
          <a:prstGeom prst="rect">
            <a:avLst/>
          </a:prstGeom>
        </p:spPr>
        <p:txBody>
          <a:bodyPr wrap="square">
            <a:spAutoFit/>
          </a:bodyPr>
          <a:lstStyle/>
          <a:p>
            <a:pPr algn="ctr">
              <a:lnSpc>
                <a:spcPct val="150000"/>
              </a:lnSpc>
              <a:spcAft>
                <a:spcPts val="0"/>
              </a:spcAft>
            </a:pPr>
            <a:r>
              <a:rPr lang="zh-CN" altLang="zh-CN" sz="2400" b="1" kern="100" dirty="0">
                <a:latin typeface="Calibri"/>
                <a:ea typeface="宋体"/>
                <a:cs typeface="宋体"/>
              </a:rPr>
              <a:t>总 说 明</a:t>
            </a:r>
            <a:endParaRPr lang="zh-CN" altLang="zh-CN" sz="1600" kern="100" dirty="0">
              <a:latin typeface="Calibri"/>
              <a:ea typeface="宋体"/>
              <a:cs typeface="Times New Roman"/>
            </a:endParaRPr>
          </a:p>
          <a:p>
            <a:pPr indent="279400">
              <a:lnSpc>
                <a:spcPct val="150000"/>
              </a:lnSpc>
            </a:pPr>
            <a:r>
              <a:rPr lang="zh-CN" altLang="zh-CN" sz="2000" kern="0" dirty="0">
                <a:latin typeface="Calibri"/>
                <a:ea typeface="宋体"/>
                <a:cs typeface="宋体"/>
              </a:rPr>
              <a:t>一、《武汉市燃气管道工程消耗量定额及全费用基价表》</a:t>
            </a:r>
            <a:r>
              <a:rPr lang="en-US" altLang="zh-CN" sz="2000" kern="0" dirty="0">
                <a:latin typeface="Calibri"/>
                <a:ea typeface="宋体"/>
                <a:cs typeface="宋体"/>
              </a:rPr>
              <a:t>(2020)(</a:t>
            </a:r>
            <a:r>
              <a:rPr lang="zh-CN" altLang="zh-CN" sz="2000" kern="0" dirty="0">
                <a:latin typeface="Calibri"/>
                <a:ea typeface="宋体"/>
                <a:cs typeface="宋体"/>
              </a:rPr>
              <a:t>以下简称本定额</a:t>
            </a:r>
            <a:r>
              <a:rPr lang="en-US" altLang="zh-CN" sz="2000" kern="0" dirty="0">
                <a:latin typeface="Calibri"/>
                <a:ea typeface="宋体"/>
                <a:cs typeface="宋体"/>
              </a:rPr>
              <a:t>)</a:t>
            </a:r>
            <a:r>
              <a:rPr lang="zh-CN" altLang="zh-CN" sz="2000" kern="0" dirty="0">
                <a:latin typeface="Calibri"/>
                <a:ea typeface="宋体"/>
                <a:cs typeface="宋体"/>
              </a:rPr>
              <a:t>是按照《建设工程工程量清单计价规范》</a:t>
            </a:r>
            <a:r>
              <a:rPr lang="en-US" altLang="zh-CN" sz="2000" kern="0" dirty="0">
                <a:latin typeface="Calibri"/>
                <a:ea typeface="宋体"/>
                <a:cs typeface="宋体"/>
              </a:rPr>
              <a:t>(GB50500-2013)</a:t>
            </a:r>
            <a:r>
              <a:rPr lang="zh-CN" altLang="zh-CN" sz="2000" kern="0" dirty="0">
                <a:latin typeface="Calibri"/>
                <a:ea typeface="宋体"/>
                <a:cs typeface="宋体"/>
              </a:rPr>
              <a:t>的有关要求，现行城镇燃气设计规范（</a:t>
            </a:r>
            <a:r>
              <a:rPr lang="en-US" altLang="zh-CN" sz="2000" kern="0" dirty="0">
                <a:latin typeface="Calibri"/>
                <a:ea typeface="宋体"/>
                <a:cs typeface="宋体"/>
              </a:rPr>
              <a:t>GB50028-2006</a:t>
            </a:r>
            <a:r>
              <a:rPr lang="zh-CN" altLang="zh-CN" sz="2000" kern="0" dirty="0">
                <a:latin typeface="Calibri"/>
                <a:ea typeface="宋体"/>
                <a:cs typeface="宋体"/>
              </a:rPr>
              <a:t>）、城镇燃气输配工程施工及验收规范（</a:t>
            </a:r>
            <a:r>
              <a:rPr lang="en-US" altLang="zh-CN" sz="2000" kern="0" dirty="0">
                <a:latin typeface="Calibri"/>
                <a:ea typeface="宋体"/>
                <a:cs typeface="宋体"/>
              </a:rPr>
              <a:t>CJJ33-2015</a:t>
            </a:r>
            <a:r>
              <a:rPr lang="zh-CN" altLang="zh-CN" sz="2000" kern="0" dirty="0">
                <a:latin typeface="Calibri"/>
                <a:ea typeface="宋体"/>
                <a:cs typeface="宋体"/>
              </a:rPr>
              <a:t>）等技术操作规程、质量评定标准、产品标准和安全操作规程为依据编制，并参考了有关地区和行业标准、定额，以及典型工程设计、施工和其他资料，结合武汉市实际情况进行修编的。本定额共六章，包括：</a:t>
            </a:r>
            <a:r>
              <a:rPr lang="en-US" altLang="zh-CN" sz="2000" kern="0" dirty="0">
                <a:latin typeface="Calibri"/>
                <a:ea typeface="宋体"/>
                <a:cs typeface="宋体"/>
              </a:rPr>
              <a:t/>
            </a:r>
            <a:br>
              <a:rPr lang="en-US" altLang="zh-CN" sz="2000" kern="0" dirty="0">
                <a:latin typeface="Calibri"/>
                <a:ea typeface="宋体"/>
                <a:cs typeface="宋体"/>
              </a:rPr>
            </a:br>
            <a:r>
              <a:rPr lang="en-US" altLang="zh-CN" sz="2000" kern="0" dirty="0">
                <a:latin typeface="Calibri"/>
                <a:ea typeface="宋体"/>
                <a:cs typeface="宋体"/>
              </a:rPr>
              <a:t>  </a:t>
            </a:r>
            <a:r>
              <a:rPr lang="zh-CN" altLang="zh-CN" sz="2000" kern="0" dirty="0">
                <a:latin typeface="Calibri"/>
                <a:ea typeface="宋体"/>
                <a:cs typeface="宋体"/>
              </a:rPr>
              <a:t>第一章</a:t>
            </a:r>
            <a:r>
              <a:rPr lang="en-US" altLang="zh-CN" sz="2000" kern="0" dirty="0">
                <a:latin typeface="Calibri"/>
                <a:ea typeface="宋体"/>
                <a:cs typeface="宋体"/>
              </a:rPr>
              <a:t>  </a:t>
            </a:r>
            <a:r>
              <a:rPr lang="zh-CN" altLang="zh-CN" sz="2000" kern="0" dirty="0">
                <a:latin typeface="Calibri"/>
                <a:ea typeface="宋体"/>
                <a:cs typeface="宋体"/>
              </a:rPr>
              <a:t>土石方及构筑物工程</a:t>
            </a:r>
            <a:r>
              <a:rPr lang="en-US" altLang="zh-CN" sz="2000" kern="0" dirty="0">
                <a:latin typeface="Calibri"/>
                <a:ea typeface="宋体"/>
                <a:cs typeface="宋体"/>
              </a:rPr>
              <a:t/>
            </a:r>
            <a:br>
              <a:rPr lang="en-US" altLang="zh-CN" sz="2000" kern="0" dirty="0">
                <a:latin typeface="Calibri"/>
                <a:ea typeface="宋体"/>
                <a:cs typeface="宋体"/>
              </a:rPr>
            </a:br>
            <a:r>
              <a:rPr lang="en-US" altLang="zh-CN" sz="2000" kern="0" dirty="0">
                <a:latin typeface="Calibri"/>
                <a:ea typeface="宋体"/>
                <a:cs typeface="宋体"/>
              </a:rPr>
              <a:t>  </a:t>
            </a:r>
            <a:r>
              <a:rPr lang="zh-CN" altLang="zh-CN" sz="2000" kern="0" dirty="0">
                <a:latin typeface="Calibri"/>
                <a:ea typeface="宋体"/>
                <a:cs typeface="宋体"/>
              </a:rPr>
              <a:t>第二章</a:t>
            </a:r>
            <a:r>
              <a:rPr lang="en-US" altLang="zh-CN" sz="2000" kern="0" dirty="0">
                <a:latin typeface="Calibri"/>
                <a:ea typeface="宋体"/>
                <a:cs typeface="宋体"/>
              </a:rPr>
              <a:t>  </a:t>
            </a:r>
            <a:r>
              <a:rPr lang="zh-CN" altLang="zh-CN" sz="2000" kern="0" dirty="0">
                <a:latin typeface="Calibri"/>
                <a:ea typeface="宋体"/>
                <a:cs typeface="宋体"/>
              </a:rPr>
              <a:t>管道及附件安装工程</a:t>
            </a:r>
            <a:r>
              <a:rPr lang="en-US" altLang="zh-CN" sz="2000" kern="0" dirty="0">
                <a:latin typeface="Calibri"/>
                <a:ea typeface="宋体"/>
                <a:cs typeface="宋体"/>
              </a:rPr>
              <a:t/>
            </a:r>
            <a:br>
              <a:rPr lang="en-US" altLang="zh-CN" sz="2000" kern="0" dirty="0">
                <a:latin typeface="Calibri"/>
                <a:ea typeface="宋体"/>
                <a:cs typeface="宋体"/>
              </a:rPr>
            </a:br>
            <a:r>
              <a:rPr lang="en-US" altLang="zh-CN" sz="2000" kern="0" dirty="0">
                <a:latin typeface="Calibri"/>
                <a:ea typeface="宋体"/>
                <a:cs typeface="宋体"/>
              </a:rPr>
              <a:t>  </a:t>
            </a:r>
            <a:r>
              <a:rPr lang="zh-CN" altLang="zh-CN" sz="2000" kern="0" dirty="0">
                <a:latin typeface="Calibri"/>
                <a:ea typeface="宋体"/>
                <a:cs typeface="宋体"/>
              </a:rPr>
              <a:t>第三章</a:t>
            </a:r>
            <a:r>
              <a:rPr lang="en-US" altLang="zh-CN" sz="2000" kern="0" dirty="0">
                <a:latin typeface="Calibri"/>
                <a:ea typeface="宋体"/>
                <a:cs typeface="宋体"/>
              </a:rPr>
              <a:t>  </a:t>
            </a:r>
            <a:r>
              <a:rPr lang="zh-CN" altLang="zh-CN" sz="2000" kern="0" dirty="0">
                <a:latin typeface="Calibri"/>
                <a:ea typeface="宋体"/>
                <a:cs typeface="宋体"/>
              </a:rPr>
              <a:t>管道穿跨越工程</a:t>
            </a:r>
            <a:r>
              <a:rPr lang="en-US" altLang="zh-CN" sz="2000" kern="0" dirty="0">
                <a:latin typeface="Calibri"/>
                <a:ea typeface="宋体"/>
                <a:cs typeface="宋体"/>
              </a:rPr>
              <a:t/>
            </a:r>
            <a:br>
              <a:rPr lang="en-US" altLang="zh-CN" sz="2000" kern="0" dirty="0">
                <a:latin typeface="Calibri"/>
                <a:ea typeface="宋体"/>
                <a:cs typeface="宋体"/>
              </a:rPr>
            </a:br>
            <a:r>
              <a:rPr lang="en-US" altLang="zh-CN" sz="2000" kern="0" dirty="0">
                <a:latin typeface="Calibri"/>
                <a:ea typeface="宋体"/>
                <a:cs typeface="宋体"/>
              </a:rPr>
              <a:t>  </a:t>
            </a:r>
            <a:r>
              <a:rPr lang="zh-CN" altLang="zh-CN" sz="2000" kern="0" dirty="0">
                <a:latin typeface="Calibri"/>
                <a:ea typeface="宋体"/>
                <a:cs typeface="宋体"/>
              </a:rPr>
              <a:t>第四章</a:t>
            </a:r>
            <a:r>
              <a:rPr lang="en-US" altLang="zh-CN" sz="2000" kern="0" dirty="0">
                <a:latin typeface="Calibri"/>
                <a:ea typeface="宋体"/>
                <a:cs typeface="宋体"/>
              </a:rPr>
              <a:t>  </a:t>
            </a:r>
            <a:r>
              <a:rPr lang="zh-CN" altLang="zh-CN" sz="2000" kern="0" dirty="0">
                <a:latin typeface="Calibri"/>
                <a:ea typeface="宋体"/>
                <a:cs typeface="宋体"/>
              </a:rPr>
              <a:t>燃气设备及报警系统安装工程</a:t>
            </a:r>
            <a:r>
              <a:rPr lang="en-US" altLang="zh-CN" sz="2000" kern="0" dirty="0">
                <a:latin typeface="Calibri"/>
                <a:ea typeface="宋体"/>
                <a:cs typeface="宋体"/>
              </a:rPr>
              <a:t/>
            </a:r>
            <a:br>
              <a:rPr lang="en-US" altLang="zh-CN" sz="2000" kern="0" dirty="0">
                <a:latin typeface="Calibri"/>
                <a:ea typeface="宋体"/>
                <a:cs typeface="宋体"/>
              </a:rPr>
            </a:br>
            <a:r>
              <a:rPr lang="en-US" altLang="zh-CN" sz="2000" kern="0" dirty="0">
                <a:latin typeface="Calibri"/>
                <a:ea typeface="宋体"/>
                <a:cs typeface="宋体"/>
              </a:rPr>
              <a:t>  </a:t>
            </a:r>
            <a:r>
              <a:rPr lang="zh-CN" altLang="zh-CN" sz="2000" kern="0" dirty="0">
                <a:latin typeface="Calibri"/>
                <a:ea typeface="宋体"/>
                <a:cs typeface="宋体"/>
              </a:rPr>
              <a:t>第五章</a:t>
            </a:r>
            <a:r>
              <a:rPr lang="en-US" altLang="zh-CN" sz="2000" kern="0" dirty="0">
                <a:latin typeface="Calibri"/>
                <a:ea typeface="宋体"/>
                <a:cs typeface="宋体"/>
              </a:rPr>
              <a:t>  </a:t>
            </a:r>
            <a:r>
              <a:rPr lang="zh-CN" altLang="zh-CN" sz="2000" kern="0" dirty="0">
                <a:latin typeface="Calibri"/>
                <a:ea typeface="宋体"/>
                <a:cs typeface="宋体"/>
              </a:rPr>
              <a:t>新旧管连接工程</a:t>
            </a:r>
            <a:r>
              <a:rPr lang="en-US" altLang="zh-CN" sz="2000" kern="0" dirty="0">
                <a:latin typeface="Calibri"/>
                <a:ea typeface="宋体"/>
                <a:cs typeface="宋体"/>
              </a:rPr>
              <a:t/>
            </a:r>
            <a:br>
              <a:rPr lang="en-US" altLang="zh-CN" sz="2000" kern="0" dirty="0">
                <a:latin typeface="Calibri"/>
                <a:ea typeface="宋体"/>
                <a:cs typeface="宋体"/>
              </a:rPr>
            </a:br>
            <a:r>
              <a:rPr lang="en-US" altLang="zh-CN" sz="2000" kern="0" dirty="0">
                <a:latin typeface="Calibri"/>
                <a:ea typeface="宋体"/>
                <a:cs typeface="宋体"/>
              </a:rPr>
              <a:t>  </a:t>
            </a:r>
            <a:r>
              <a:rPr lang="zh-CN" altLang="zh-CN" sz="2000" kern="0" dirty="0">
                <a:latin typeface="Calibri"/>
                <a:ea typeface="宋体"/>
                <a:cs typeface="宋体"/>
              </a:rPr>
              <a:t>第六章</a:t>
            </a:r>
            <a:r>
              <a:rPr lang="en-US" altLang="zh-CN" sz="2000" kern="0" dirty="0">
                <a:latin typeface="Calibri"/>
                <a:ea typeface="宋体"/>
                <a:cs typeface="宋体"/>
              </a:rPr>
              <a:t>  </a:t>
            </a:r>
            <a:r>
              <a:rPr lang="zh-CN" altLang="zh-CN" sz="2000" kern="0" dirty="0">
                <a:latin typeface="Calibri"/>
                <a:ea typeface="宋体"/>
                <a:cs typeface="宋体"/>
              </a:rPr>
              <a:t>措施项目</a:t>
            </a:r>
            <a:endParaRPr lang="zh-CN" altLang="zh-CN" kern="100" dirty="0">
              <a:effectLst/>
              <a:latin typeface="Calibri"/>
              <a:ea typeface="宋体"/>
              <a:cs typeface="Times New Roman"/>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31075028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09089" y="701328"/>
            <a:ext cx="10573148" cy="5632311"/>
          </a:xfrm>
          <a:prstGeom prst="rect">
            <a:avLst/>
          </a:prstGeom>
        </p:spPr>
        <p:txBody>
          <a:bodyPr wrap="square">
            <a:spAutoFit/>
          </a:bodyPr>
          <a:lstStyle/>
          <a:p>
            <a:pPr>
              <a:lnSpc>
                <a:spcPct val="150000"/>
              </a:lnSpc>
            </a:pPr>
            <a:r>
              <a:rPr lang="en-US" altLang="zh-CN" sz="2000" dirty="0" smtClean="0"/>
              <a:t>       </a:t>
            </a:r>
            <a:r>
              <a:rPr lang="zh-CN" altLang="zh-CN" sz="2000" dirty="0" smtClean="0"/>
              <a:t>二</a:t>
            </a:r>
            <a:r>
              <a:rPr lang="zh-CN" altLang="zh-CN" sz="2000" dirty="0"/>
              <a:t>、本定额既是实行工程量清单计价时配套的消耗量定额，也是实行定额计价时的武汉市基价表。本定额是编制招标控制价、施工图预算、工程竣工结算、设计概算及投资估算的依据，是企业投标报价、内部管理和核算的重要参考。</a:t>
            </a:r>
            <a:r>
              <a:rPr lang="en-US" altLang="zh-CN" sz="2000" dirty="0"/>
              <a:t/>
            </a:r>
            <a:br>
              <a:rPr lang="en-US" altLang="zh-CN" sz="2000" dirty="0"/>
            </a:br>
            <a:r>
              <a:rPr lang="en-US" altLang="zh-CN" sz="2000" dirty="0"/>
              <a:t>  </a:t>
            </a:r>
            <a:r>
              <a:rPr lang="zh-CN" altLang="zh-CN" sz="2000" dirty="0"/>
              <a:t>三、本定额适用于武汉市城镇范围内的新建、扩建和改建次高压</a:t>
            </a:r>
            <a:r>
              <a:rPr lang="en-US" altLang="zh-CN" sz="2000" dirty="0"/>
              <a:t>A</a:t>
            </a:r>
            <a:r>
              <a:rPr lang="zh-CN" altLang="zh-CN" sz="2000" dirty="0"/>
              <a:t>级及以下的燃气管道工程，未涵盖压力范围的套用其他适用定额。各级燃气管道的输送压力如下：</a:t>
            </a:r>
          </a:p>
          <a:p>
            <a:pPr>
              <a:lnSpc>
                <a:spcPct val="150000"/>
              </a:lnSpc>
            </a:pPr>
            <a:r>
              <a:rPr lang="zh-CN" altLang="zh-CN" sz="2000" dirty="0"/>
              <a:t>高压</a:t>
            </a:r>
            <a:r>
              <a:rPr lang="en-US" altLang="zh-CN" sz="2000" dirty="0"/>
              <a:t>A </a:t>
            </a:r>
            <a:r>
              <a:rPr lang="zh-CN" altLang="zh-CN" sz="2000" dirty="0"/>
              <a:t>级</a:t>
            </a:r>
            <a:r>
              <a:rPr lang="en-US" altLang="zh-CN" sz="2000" dirty="0"/>
              <a:t>	2.5MPa</a:t>
            </a:r>
            <a:r>
              <a:rPr lang="zh-CN" altLang="zh-CN" sz="2000" dirty="0"/>
              <a:t>＜</a:t>
            </a:r>
            <a:r>
              <a:rPr lang="en-US" altLang="zh-CN" sz="2000" dirty="0"/>
              <a:t>P≤4.0 </a:t>
            </a:r>
            <a:r>
              <a:rPr lang="en-US" altLang="zh-CN" sz="2000" dirty="0" err="1"/>
              <a:t>MPa</a:t>
            </a:r>
            <a:endParaRPr lang="zh-CN" altLang="zh-CN" sz="2000" dirty="0"/>
          </a:p>
          <a:p>
            <a:pPr>
              <a:lnSpc>
                <a:spcPct val="150000"/>
              </a:lnSpc>
            </a:pPr>
            <a:r>
              <a:rPr lang="zh-CN" altLang="zh-CN" sz="2000" dirty="0"/>
              <a:t>高压</a:t>
            </a:r>
            <a:r>
              <a:rPr lang="en-US" altLang="zh-CN" sz="2000" dirty="0"/>
              <a:t>B </a:t>
            </a:r>
            <a:r>
              <a:rPr lang="zh-CN" altLang="zh-CN" sz="2000" dirty="0"/>
              <a:t>级</a:t>
            </a:r>
            <a:r>
              <a:rPr lang="en-US" altLang="zh-CN" sz="2000" dirty="0"/>
              <a:t>	1.6MPa</a:t>
            </a:r>
            <a:r>
              <a:rPr lang="zh-CN" altLang="zh-CN" sz="2000" dirty="0"/>
              <a:t>＜</a:t>
            </a:r>
            <a:r>
              <a:rPr lang="en-US" altLang="zh-CN" sz="2000" dirty="0"/>
              <a:t>P≤2.5 </a:t>
            </a:r>
            <a:r>
              <a:rPr lang="en-US" altLang="zh-CN" sz="2000" dirty="0" err="1"/>
              <a:t>MPa</a:t>
            </a:r>
            <a:endParaRPr lang="zh-CN" altLang="zh-CN" sz="2000" dirty="0"/>
          </a:p>
          <a:p>
            <a:pPr>
              <a:lnSpc>
                <a:spcPct val="150000"/>
              </a:lnSpc>
            </a:pPr>
            <a:r>
              <a:rPr lang="zh-CN" altLang="zh-CN" sz="2000" dirty="0"/>
              <a:t>次高压</a:t>
            </a:r>
            <a:r>
              <a:rPr lang="en-US" altLang="zh-CN" sz="2000" dirty="0"/>
              <a:t>A </a:t>
            </a:r>
            <a:r>
              <a:rPr lang="zh-CN" altLang="zh-CN" sz="2000" dirty="0"/>
              <a:t>级</a:t>
            </a:r>
            <a:r>
              <a:rPr lang="en-US" altLang="zh-CN" sz="2000" dirty="0"/>
              <a:t>	0.8MPa</a:t>
            </a:r>
            <a:r>
              <a:rPr lang="zh-CN" altLang="zh-CN" sz="2000" dirty="0"/>
              <a:t>＜</a:t>
            </a:r>
            <a:r>
              <a:rPr lang="en-US" altLang="zh-CN" sz="2000" dirty="0"/>
              <a:t>P≤1.6 </a:t>
            </a:r>
            <a:r>
              <a:rPr lang="en-US" altLang="zh-CN" sz="2000" dirty="0" err="1"/>
              <a:t>MPa</a:t>
            </a:r>
            <a:endParaRPr lang="zh-CN" altLang="zh-CN" sz="2000" dirty="0"/>
          </a:p>
          <a:p>
            <a:pPr>
              <a:lnSpc>
                <a:spcPct val="150000"/>
              </a:lnSpc>
            </a:pPr>
            <a:r>
              <a:rPr lang="zh-CN" altLang="zh-CN" sz="2000" dirty="0"/>
              <a:t>次高压</a:t>
            </a:r>
            <a:r>
              <a:rPr lang="en-US" altLang="zh-CN" sz="2000" dirty="0"/>
              <a:t>B </a:t>
            </a:r>
            <a:r>
              <a:rPr lang="zh-CN" altLang="zh-CN" sz="2000" dirty="0"/>
              <a:t>级</a:t>
            </a:r>
            <a:r>
              <a:rPr lang="en-US" altLang="zh-CN" sz="2000" dirty="0"/>
              <a:t>	0.4MPa</a:t>
            </a:r>
            <a:r>
              <a:rPr lang="zh-CN" altLang="zh-CN" sz="2000" dirty="0"/>
              <a:t>＜</a:t>
            </a:r>
            <a:r>
              <a:rPr lang="en-US" altLang="zh-CN" sz="2000" dirty="0"/>
              <a:t>P≤0.8 </a:t>
            </a:r>
            <a:r>
              <a:rPr lang="en-US" altLang="zh-CN" sz="2000" dirty="0" err="1"/>
              <a:t>Mpa</a:t>
            </a:r>
            <a:endParaRPr lang="zh-CN" altLang="zh-CN" sz="2000" dirty="0"/>
          </a:p>
          <a:p>
            <a:pPr>
              <a:lnSpc>
                <a:spcPct val="150000"/>
              </a:lnSpc>
            </a:pPr>
            <a:r>
              <a:rPr lang="zh-CN" altLang="zh-CN" sz="2000" dirty="0"/>
              <a:t>中压</a:t>
            </a:r>
            <a:r>
              <a:rPr lang="en-US" altLang="zh-CN" sz="2000" dirty="0"/>
              <a:t>A </a:t>
            </a:r>
            <a:r>
              <a:rPr lang="zh-CN" altLang="zh-CN" sz="2000" dirty="0"/>
              <a:t>级</a:t>
            </a:r>
            <a:r>
              <a:rPr lang="en-US" altLang="zh-CN" sz="2000" dirty="0"/>
              <a:t>	0.2MPa</a:t>
            </a:r>
            <a:r>
              <a:rPr lang="zh-CN" altLang="zh-CN" sz="2000" dirty="0"/>
              <a:t>＜</a:t>
            </a:r>
            <a:r>
              <a:rPr lang="en-US" altLang="zh-CN" sz="2000" dirty="0"/>
              <a:t>P≤0.4 </a:t>
            </a:r>
            <a:r>
              <a:rPr lang="en-US" altLang="zh-CN" sz="2000" dirty="0" err="1"/>
              <a:t>MPa</a:t>
            </a:r>
            <a:endParaRPr lang="zh-CN" altLang="zh-CN" sz="2000" dirty="0"/>
          </a:p>
          <a:p>
            <a:pPr>
              <a:lnSpc>
                <a:spcPct val="150000"/>
              </a:lnSpc>
            </a:pPr>
            <a:r>
              <a:rPr lang="zh-CN" altLang="zh-CN" sz="2000" dirty="0"/>
              <a:t>中压</a:t>
            </a:r>
            <a:r>
              <a:rPr lang="en-US" altLang="zh-CN" sz="2000" dirty="0"/>
              <a:t>B </a:t>
            </a:r>
            <a:r>
              <a:rPr lang="zh-CN" altLang="zh-CN" sz="2000" dirty="0"/>
              <a:t>级</a:t>
            </a:r>
            <a:r>
              <a:rPr lang="en-US" altLang="zh-CN" sz="2000" dirty="0"/>
              <a:t>	0.01MPa≤P≤0.2 </a:t>
            </a:r>
            <a:r>
              <a:rPr lang="en-US" altLang="zh-CN" sz="2000" dirty="0" err="1"/>
              <a:t>MPa</a:t>
            </a:r>
            <a:endParaRPr lang="zh-CN" altLang="zh-CN" sz="2000" dirty="0"/>
          </a:p>
          <a:p>
            <a:pPr>
              <a:lnSpc>
                <a:spcPct val="150000"/>
              </a:lnSpc>
            </a:pPr>
            <a:r>
              <a:rPr lang="zh-CN" altLang="zh-CN" sz="2000" dirty="0"/>
              <a:t>低压</a:t>
            </a:r>
            <a:r>
              <a:rPr lang="en-US" altLang="zh-CN" sz="2000" dirty="0"/>
              <a:t>                    P</a:t>
            </a:r>
            <a:r>
              <a:rPr lang="zh-CN" altLang="zh-CN" sz="2000" dirty="0"/>
              <a:t>＜</a:t>
            </a:r>
            <a:r>
              <a:rPr lang="en-US" altLang="zh-CN" sz="2000" dirty="0"/>
              <a:t>0.01MPa</a:t>
            </a:r>
            <a:endParaRPr lang="zh-CN" altLang="zh-CN" sz="2000" dirty="0"/>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187756742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59787" y="897868"/>
            <a:ext cx="10573148" cy="4708981"/>
          </a:xfrm>
          <a:prstGeom prst="rect">
            <a:avLst/>
          </a:prstGeom>
        </p:spPr>
        <p:txBody>
          <a:bodyPr wrap="square">
            <a:spAutoFit/>
          </a:bodyPr>
          <a:lstStyle/>
          <a:p>
            <a:pPr>
              <a:lnSpc>
                <a:spcPct val="150000"/>
              </a:lnSpc>
            </a:pPr>
            <a:r>
              <a:rPr lang="zh-CN" altLang="en-US" sz="2000" dirty="0">
                <a:solidFill>
                  <a:prstClr val="black"/>
                </a:solidFill>
              </a:rPr>
              <a:t>       四、本定额消耗量是完成规定计量单位的合格产品所需的人工、材料、机械台班的数量标准，是按正常施工条件，武汉市内大多数施工企业采用的施工方法、机械化程度和合理的劳动组织及工期进行编制的，反映了社会平均消耗量水平。</a:t>
            </a:r>
          </a:p>
          <a:p>
            <a:pPr>
              <a:lnSpc>
                <a:spcPct val="150000"/>
              </a:lnSpc>
            </a:pPr>
            <a:r>
              <a:rPr lang="zh-CN" altLang="en-US" sz="2000" dirty="0">
                <a:solidFill>
                  <a:prstClr val="black"/>
                </a:solidFill>
              </a:rPr>
              <a:t>       五、本定额以全费用表示。全费用是完成规定计量单位的分部分项工程所需人工费、材料费、机械费、费用、增值税之和。</a:t>
            </a:r>
          </a:p>
          <a:p>
            <a:pPr>
              <a:lnSpc>
                <a:spcPct val="150000"/>
              </a:lnSpc>
            </a:pPr>
            <a:r>
              <a:rPr lang="zh-CN" altLang="en-US" sz="2000" dirty="0">
                <a:solidFill>
                  <a:prstClr val="black"/>
                </a:solidFill>
              </a:rPr>
              <a:t>  </a:t>
            </a:r>
            <a:r>
              <a:rPr lang="en-US" altLang="zh-CN" sz="2000" dirty="0">
                <a:solidFill>
                  <a:prstClr val="black"/>
                </a:solidFill>
              </a:rPr>
              <a:t>1</a:t>
            </a:r>
            <a:r>
              <a:rPr lang="zh-CN" altLang="en-US" sz="2000" dirty="0">
                <a:solidFill>
                  <a:prstClr val="black"/>
                </a:solidFill>
              </a:rPr>
              <a:t>．人工费、材料费、机械费是以定额编制期确定的人工、材料、机械台班单价和对应的定额消耗量计算的。</a:t>
            </a:r>
          </a:p>
          <a:p>
            <a:pPr>
              <a:lnSpc>
                <a:spcPct val="150000"/>
              </a:lnSpc>
            </a:pPr>
            <a:r>
              <a:rPr lang="zh-CN" altLang="en-US" sz="2000" dirty="0">
                <a:solidFill>
                  <a:prstClr val="black"/>
                </a:solidFill>
              </a:rPr>
              <a:t>  </a:t>
            </a:r>
            <a:r>
              <a:rPr lang="en-US" altLang="zh-CN" sz="2000" dirty="0">
                <a:solidFill>
                  <a:prstClr val="black"/>
                </a:solidFill>
              </a:rPr>
              <a:t>2</a:t>
            </a:r>
            <a:r>
              <a:rPr lang="zh-CN" altLang="en-US" sz="2000" dirty="0">
                <a:solidFill>
                  <a:prstClr val="black"/>
                </a:solidFill>
              </a:rPr>
              <a:t>．费用包括总价措施项目费、企业管理费、利润、规费，本定额取费执行</a:t>
            </a:r>
            <a:r>
              <a:rPr lang="en-US" altLang="zh-CN" sz="2000" dirty="0">
                <a:solidFill>
                  <a:prstClr val="black"/>
                </a:solidFill>
              </a:rPr>
              <a:t>《</a:t>
            </a:r>
            <a:r>
              <a:rPr lang="zh-CN" altLang="en-US" sz="2000" dirty="0">
                <a:solidFill>
                  <a:prstClr val="black"/>
                </a:solidFill>
              </a:rPr>
              <a:t>湖北省建筑安装工程费用定额</a:t>
            </a:r>
            <a:r>
              <a:rPr lang="en-US" altLang="zh-CN" sz="2000" dirty="0">
                <a:solidFill>
                  <a:prstClr val="black"/>
                </a:solidFill>
              </a:rPr>
              <a:t>》(</a:t>
            </a:r>
            <a:r>
              <a:rPr lang="zh-CN" altLang="en-US" sz="2000" dirty="0">
                <a:solidFill>
                  <a:prstClr val="black"/>
                </a:solidFill>
              </a:rPr>
              <a:t>鄂建办</a:t>
            </a:r>
            <a:r>
              <a:rPr lang="en-US" altLang="zh-CN" sz="2000" dirty="0">
                <a:solidFill>
                  <a:prstClr val="black"/>
                </a:solidFill>
              </a:rPr>
              <a:t>[2018]27</a:t>
            </a:r>
            <a:r>
              <a:rPr lang="zh-CN" altLang="en-US" sz="2000" dirty="0">
                <a:solidFill>
                  <a:prstClr val="black"/>
                </a:solidFill>
              </a:rPr>
              <a:t>号文</a:t>
            </a:r>
            <a:r>
              <a:rPr lang="en-US" altLang="zh-CN" sz="2000" dirty="0">
                <a:solidFill>
                  <a:prstClr val="black"/>
                </a:solidFill>
              </a:rPr>
              <a:t>)</a:t>
            </a:r>
            <a:r>
              <a:rPr lang="zh-CN" altLang="en-US" sz="2000" dirty="0">
                <a:solidFill>
                  <a:prstClr val="black"/>
                </a:solidFill>
              </a:rPr>
              <a:t>及配套相关规定。</a:t>
            </a:r>
          </a:p>
          <a:p>
            <a:pPr>
              <a:lnSpc>
                <a:spcPct val="150000"/>
              </a:lnSpc>
            </a:pPr>
            <a:r>
              <a:rPr lang="zh-CN" altLang="en-US" sz="2000" dirty="0">
                <a:solidFill>
                  <a:prstClr val="black"/>
                </a:solidFill>
              </a:rPr>
              <a:t>  </a:t>
            </a:r>
            <a:r>
              <a:rPr lang="en-US" altLang="zh-CN" sz="2000" dirty="0">
                <a:solidFill>
                  <a:prstClr val="black"/>
                </a:solidFill>
              </a:rPr>
              <a:t>3</a:t>
            </a:r>
            <a:r>
              <a:rPr lang="zh-CN" altLang="en-US" sz="2000" dirty="0">
                <a:solidFill>
                  <a:prstClr val="black"/>
                </a:solidFill>
              </a:rPr>
              <a:t>．增值税是在一般计税法下按规定计算的销项税。</a:t>
            </a: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37616149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59787" y="897868"/>
            <a:ext cx="10573148" cy="4651979"/>
          </a:xfrm>
          <a:prstGeom prst="rect">
            <a:avLst/>
          </a:prstGeom>
        </p:spPr>
        <p:txBody>
          <a:bodyPr wrap="square">
            <a:spAutoFit/>
          </a:bodyPr>
          <a:lstStyle/>
          <a:p>
            <a:pPr>
              <a:lnSpc>
                <a:spcPct val="150000"/>
              </a:lnSpc>
            </a:pPr>
            <a:r>
              <a:rPr lang="en-US" altLang="zh-CN" sz="2000" kern="0" dirty="0">
                <a:ea typeface="宋体"/>
                <a:cs typeface="宋体"/>
              </a:rPr>
              <a:t>       </a:t>
            </a:r>
            <a:r>
              <a:rPr lang="zh-CN" altLang="zh-CN" sz="2000" kern="0" dirty="0">
                <a:ea typeface="宋体"/>
                <a:cs typeface="宋体"/>
              </a:rPr>
              <a:t>六、本定额的工作内容中，已说明了主要施工工序，次要工序虽未说明，均已包含在消耗量内。</a:t>
            </a:r>
            <a:r>
              <a:rPr lang="en-US" altLang="zh-CN" sz="2000" kern="0" dirty="0">
                <a:ea typeface="宋体"/>
                <a:cs typeface="宋体"/>
              </a:rPr>
              <a:t/>
            </a:r>
            <a:br>
              <a:rPr lang="en-US" altLang="zh-CN" sz="2000" kern="0" dirty="0">
                <a:ea typeface="宋体"/>
                <a:cs typeface="宋体"/>
              </a:rPr>
            </a:br>
            <a:r>
              <a:rPr lang="en-US" altLang="zh-CN" sz="2000" kern="0" dirty="0">
                <a:ea typeface="宋体"/>
                <a:cs typeface="宋体"/>
              </a:rPr>
              <a:t>       </a:t>
            </a:r>
            <a:r>
              <a:rPr lang="zh-CN" altLang="zh-CN" sz="2000" kern="0" dirty="0">
                <a:ea typeface="宋体"/>
                <a:cs typeface="宋体"/>
              </a:rPr>
              <a:t>七、关于人工消耗量和价格的确定。</a:t>
            </a:r>
            <a:r>
              <a:rPr lang="en-US" altLang="zh-CN" sz="2000" kern="0" dirty="0">
                <a:ea typeface="宋体"/>
                <a:cs typeface="宋体"/>
              </a:rPr>
              <a:t/>
            </a:r>
            <a:br>
              <a:rPr lang="en-US" altLang="zh-CN" sz="2000" kern="0" dirty="0">
                <a:ea typeface="宋体"/>
                <a:cs typeface="宋体"/>
              </a:rPr>
            </a:br>
            <a:r>
              <a:rPr lang="en-US" altLang="zh-CN" sz="2000" kern="0" dirty="0">
                <a:ea typeface="宋体"/>
                <a:cs typeface="宋体"/>
              </a:rPr>
              <a:t>        1</a:t>
            </a:r>
            <a:r>
              <a:rPr lang="zh-CN" altLang="zh-CN" sz="2000" kern="0" dirty="0">
                <a:ea typeface="宋体"/>
                <a:cs typeface="宋体"/>
              </a:rPr>
              <a:t>．本定额的人工工日消耗量不分工种，按普工、技工、高级技工三个技术等级。</a:t>
            </a:r>
            <a:r>
              <a:rPr lang="en-US" altLang="zh-CN" sz="2000" kern="0" dirty="0">
                <a:ea typeface="宋体"/>
                <a:cs typeface="宋体"/>
              </a:rPr>
              <a:t/>
            </a:r>
            <a:br>
              <a:rPr lang="en-US" altLang="zh-CN" sz="2000" kern="0" dirty="0">
                <a:ea typeface="宋体"/>
                <a:cs typeface="宋体"/>
              </a:rPr>
            </a:br>
            <a:r>
              <a:rPr lang="en-US" altLang="zh-CN" sz="2000" kern="0" dirty="0">
                <a:ea typeface="宋体"/>
                <a:cs typeface="宋体"/>
              </a:rPr>
              <a:t>        2</a:t>
            </a:r>
            <a:r>
              <a:rPr lang="zh-CN" altLang="zh-CN" sz="2000" kern="0" dirty="0">
                <a:ea typeface="宋体"/>
                <a:cs typeface="宋体"/>
              </a:rPr>
              <a:t>．本定额的人工包括基本用工、超运距用工、辅助用工和人工幅度差。</a:t>
            </a:r>
            <a:r>
              <a:rPr lang="en-US" altLang="zh-CN" sz="2000" kern="0" dirty="0">
                <a:ea typeface="宋体"/>
                <a:cs typeface="宋体"/>
              </a:rPr>
              <a:t/>
            </a:r>
            <a:br>
              <a:rPr lang="en-US" altLang="zh-CN" sz="2000" kern="0" dirty="0">
                <a:ea typeface="宋体"/>
                <a:cs typeface="宋体"/>
              </a:rPr>
            </a:br>
            <a:r>
              <a:rPr lang="en-US" altLang="zh-CN" sz="2000" kern="0" dirty="0">
                <a:ea typeface="宋体"/>
                <a:cs typeface="宋体"/>
              </a:rPr>
              <a:t>        3</a:t>
            </a:r>
            <a:r>
              <a:rPr lang="zh-CN" altLang="zh-CN" sz="2000" kern="0" dirty="0">
                <a:ea typeface="宋体"/>
                <a:cs typeface="宋体"/>
              </a:rPr>
              <a:t>．本定额人工每工日按</a:t>
            </a:r>
            <a:r>
              <a:rPr lang="en-US" altLang="zh-CN" sz="2000" kern="0" dirty="0">
                <a:ea typeface="宋体"/>
                <a:cs typeface="宋体"/>
              </a:rPr>
              <a:t>8</a:t>
            </a:r>
            <a:r>
              <a:rPr lang="zh-CN" altLang="zh-CN" sz="2000" kern="0" dirty="0">
                <a:ea typeface="宋体"/>
                <a:cs typeface="宋体"/>
              </a:rPr>
              <a:t>小时工作制计算。</a:t>
            </a:r>
            <a:r>
              <a:rPr lang="en-US" altLang="zh-CN" sz="2000" kern="0" dirty="0">
                <a:ea typeface="宋体"/>
                <a:cs typeface="宋体"/>
              </a:rPr>
              <a:t/>
            </a:r>
            <a:br>
              <a:rPr lang="en-US" altLang="zh-CN" sz="2000" kern="0" dirty="0">
                <a:ea typeface="宋体"/>
                <a:cs typeface="宋体"/>
              </a:rPr>
            </a:br>
            <a:r>
              <a:rPr lang="en-US" altLang="zh-CN" sz="2000" kern="0" dirty="0">
                <a:ea typeface="宋体"/>
                <a:cs typeface="宋体"/>
              </a:rPr>
              <a:t>        4</a:t>
            </a:r>
            <a:r>
              <a:rPr lang="zh-CN" altLang="zh-CN" sz="2000" kern="0" dirty="0">
                <a:ea typeface="宋体"/>
                <a:cs typeface="宋体"/>
              </a:rPr>
              <a:t>．人工工日单价取定：普工</a:t>
            </a:r>
            <a:r>
              <a:rPr lang="en-US" altLang="zh-CN" sz="2000" kern="0" dirty="0">
                <a:ea typeface="宋体"/>
                <a:cs typeface="宋体"/>
              </a:rPr>
              <a:t>92</a:t>
            </a:r>
            <a:r>
              <a:rPr lang="zh-CN" altLang="zh-CN" sz="2000" kern="0" dirty="0">
                <a:ea typeface="宋体"/>
                <a:cs typeface="宋体"/>
              </a:rPr>
              <a:t>元</a:t>
            </a:r>
            <a:r>
              <a:rPr lang="en-US" altLang="zh-CN" sz="2000" kern="0" dirty="0">
                <a:ea typeface="宋体"/>
                <a:cs typeface="宋体"/>
              </a:rPr>
              <a:t>/</a:t>
            </a:r>
            <a:r>
              <a:rPr lang="zh-CN" altLang="zh-CN" sz="2000" kern="0" dirty="0">
                <a:ea typeface="宋体"/>
                <a:cs typeface="宋体"/>
              </a:rPr>
              <a:t>工日，技工</a:t>
            </a:r>
            <a:r>
              <a:rPr lang="en-US" altLang="zh-CN" sz="2000" kern="0" dirty="0">
                <a:ea typeface="宋体"/>
                <a:cs typeface="宋体"/>
              </a:rPr>
              <a:t>142</a:t>
            </a:r>
            <a:r>
              <a:rPr lang="zh-CN" altLang="zh-CN" sz="2000" kern="0" dirty="0">
                <a:ea typeface="宋体"/>
                <a:cs typeface="宋体"/>
              </a:rPr>
              <a:t>元</a:t>
            </a:r>
            <a:r>
              <a:rPr lang="en-US" altLang="zh-CN" sz="2000" kern="0" dirty="0">
                <a:ea typeface="宋体"/>
                <a:cs typeface="宋体"/>
              </a:rPr>
              <a:t>/</a:t>
            </a:r>
            <a:r>
              <a:rPr lang="zh-CN" altLang="zh-CN" sz="2000" kern="0" dirty="0">
                <a:ea typeface="宋体"/>
                <a:cs typeface="宋体"/>
              </a:rPr>
              <a:t>工日，高级技工</a:t>
            </a:r>
            <a:r>
              <a:rPr lang="en-US" altLang="zh-CN" sz="2000" kern="0" dirty="0">
                <a:ea typeface="宋体"/>
                <a:cs typeface="宋体"/>
              </a:rPr>
              <a:t>212</a:t>
            </a:r>
            <a:r>
              <a:rPr lang="zh-CN" altLang="zh-CN" sz="2000" kern="0" dirty="0">
                <a:ea typeface="宋体"/>
                <a:cs typeface="宋体"/>
              </a:rPr>
              <a:t>元</a:t>
            </a:r>
            <a:r>
              <a:rPr lang="en-US" altLang="zh-CN" sz="2000" kern="0" dirty="0">
                <a:ea typeface="宋体"/>
                <a:cs typeface="宋体"/>
              </a:rPr>
              <a:t>/</a:t>
            </a:r>
            <a:r>
              <a:rPr lang="zh-CN" altLang="zh-CN" sz="2000" kern="0" dirty="0">
                <a:ea typeface="宋体"/>
                <a:cs typeface="宋体"/>
              </a:rPr>
              <a:t>工日。</a:t>
            </a:r>
            <a:r>
              <a:rPr lang="en-US" altLang="zh-CN" sz="2000" kern="0" dirty="0">
                <a:ea typeface="宋体"/>
                <a:cs typeface="宋体"/>
              </a:rPr>
              <a:t/>
            </a:r>
            <a:br>
              <a:rPr lang="en-US" altLang="zh-CN" sz="2000" kern="0" dirty="0">
                <a:ea typeface="宋体"/>
                <a:cs typeface="宋体"/>
              </a:rPr>
            </a:br>
            <a:r>
              <a:rPr lang="en-US" altLang="zh-CN" sz="2000" kern="0" dirty="0">
                <a:ea typeface="宋体"/>
                <a:cs typeface="宋体"/>
              </a:rPr>
              <a:t>        5</a:t>
            </a:r>
            <a:r>
              <a:rPr lang="zh-CN" altLang="zh-CN" sz="2000" kern="0" dirty="0">
                <a:ea typeface="宋体"/>
                <a:cs typeface="宋体"/>
              </a:rPr>
              <a:t>．本定额未注明拆分比例的增加工日，按各章节相应子目的普工、技工、高级技工比例执行。</a:t>
            </a:r>
            <a:r>
              <a:rPr lang="en-US" altLang="zh-CN" sz="2000" kern="0" dirty="0">
                <a:ea typeface="宋体"/>
                <a:cs typeface="宋体"/>
              </a:rPr>
              <a:t/>
            </a:r>
            <a:br>
              <a:rPr lang="en-US" altLang="zh-CN" sz="2000" kern="0" dirty="0">
                <a:ea typeface="宋体"/>
                <a:cs typeface="宋体"/>
              </a:rPr>
            </a:b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1015860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59787" y="897868"/>
            <a:ext cx="10573148" cy="4708981"/>
          </a:xfrm>
          <a:prstGeom prst="rect">
            <a:avLst/>
          </a:prstGeom>
        </p:spPr>
        <p:txBody>
          <a:bodyPr wrap="square">
            <a:spAutoFit/>
          </a:bodyPr>
          <a:lstStyle/>
          <a:p>
            <a:pPr>
              <a:lnSpc>
                <a:spcPct val="150000"/>
              </a:lnSpc>
            </a:pPr>
            <a:r>
              <a:rPr lang="en-US" altLang="zh-CN" sz="2000" kern="0" dirty="0">
                <a:ea typeface="宋体"/>
                <a:cs typeface="宋体"/>
              </a:rPr>
              <a:t>       </a:t>
            </a:r>
            <a:r>
              <a:rPr lang="zh-CN" altLang="zh-CN" sz="2000" kern="0" dirty="0">
                <a:ea typeface="宋体"/>
                <a:cs typeface="宋体"/>
              </a:rPr>
              <a:t>八、关于材料消耗量和价格的确定。</a:t>
            </a:r>
            <a:r>
              <a:rPr lang="en-US" altLang="zh-CN" sz="2000" kern="0" dirty="0">
                <a:ea typeface="宋体"/>
                <a:cs typeface="宋体"/>
              </a:rPr>
              <a:t/>
            </a:r>
            <a:br>
              <a:rPr lang="en-US" altLang="zh-CN" sz="2000" kern="0" dirty="0">
                <a:ea typeface="宋体"/>
                <a:cs typeface="宋体"/>
              </a:rPr>
            </a:br>
            <a:r>
              <a:rPr lang="en-US" altLang="zh-CN" sz="2000" kern="0" dirty="0">
                <a:ea typeface="宋体"/>
                <a:cs typeface="宋体"/>
              </a:rPr>
              <a:t>       1</a:t>
            </a:r>
            <a:r>
              <a:rPr lang="zh-CN" altLang="zh-CN" sz="2000" kern="0" dirty="0">
                <a:ea typeface="宋体"/>
                <a:cs typeface="宋体"/>
              </a:rPr>
              <a:t>．本定额采用的材料</a:t>
            </a:r>
            <a:r>
              <a:rPr lang="en-US" altLang="zh-CN" sz="2000" kern="0" dirty="0">
                <a:ea typeface="宋体"/>
                <a:cs typeface="宋体"/>
              </a:rPr>
              <a:t>(</a:t>
            </a:r>
            <a:r>
              <a:rPr lang="zh-CN" altLang="zh-CN" sz="2000" kern="0" dirty="0">
                <a:ea typeface="宋体"/>
                <a:cs typeface="宋体"/>
              </a:rPr>
              <a:t>包括构配件、零件、半成品、成品</a:t>
            </a:r>
            <a:r>
              <a:rPr lang="en-US" altLang="zh-CN" sz="2000" kern="0" dirty="0">
                <a:ea typeface="宋体"/>
                <a:cs typeface="宋体"/>
              </a:rPr>
              <a:t>)</a:t>
            </a:r>
            <a:r>
              <a:rPr lang="zh-CN" altLang="zh-CN" sz="2000" kern="0" dirty="0">
                <a:ea typeface="宋体"/>
                <a:cs typeface="宋体"/>
              </a:rPr>
              <a:t>均为符合国家质量标准和相应设计要求的合格产品。</a:t>
            </a:r>
            <a:r>
              <a:rPr lang="en-US" altLang="zh-CN" sz="2000" kern="0" dirty="0">
                <a:ea typeface="宋体"/>
                <a:cs typeface="宋体"/>
              </a:rPr>
              <a:t/>
            </a:r>
            <a:br>
              <a:rPr lang="en-US" altLang="zh-CN" sz="2000" kern="0" dirty="0">
                <a:ea typeface="宋体"/>
                <a:cs typeface="宋体"/>
              </a:rPr>
            </a:br>
            <a:r>
              <a:rPr lang="en-US" altLang="zh-CN" sz="2000" kern="0" dirty="0">
                <a:ea typeface="宋体"/>
                <a:cs typeface="宋体"/>
              </a:rPr>
              <a:t>       2</a:t>
            </a:r>
            <a:r>
              <a:rPr lang="zh-CN" altLang="zh-CN" sz="2000" kern="0" dirty="0">
                <a:ea typeface="宋体"/>
                <a:cs typeface="宋体"/>
              </a:rPr>
              <a:t>．本定额中的材料包括施工中消耗的主要材料、辅助材料、周转材料和其他材料。</a:t>
            </a:r>
            <a:r>
              <a:rPr lang="en-US" altLang="zh-CN" sz="2000" kern="0" dirty="0">
                <a:ea typeface="宋体"/>
                <a:cs typeface="宋体"/>
              </a:rPr>
              <a:t/>
            </a:r>
            <a:br>
              <a:rPr lang="en-US" altLang="zh-CN" sz="2000" kern="0" dirty="0">
                <a:ea typeface="宋体"/>
                <a:cs typeface="宋体"/>
              </a:rPr>
            </a:br>
            <a:r>
              <a:rPr lang="en-US" altLang="zh-CN" sz="2000" kern="0" dirty="0">
                <a:ea typeface="宋体"/>
                <a:cs typeface="宋体"/>
              </a:rPr>
              <a:t>       3</a:t>
            </a:r>
            <a:r>
              <a:rPr lang="zh-CN" altLang="zh-CN" sz="2000" kern="0" dirty="0">
                <a:ea typeface="宋体"/>
                <a:cs typeface="宋体"/>
              </a:rPr>
              <a:t>．本定额中材料消耗量包括净用量和损耗量。损耗量包括：从工地仓库、现场集中堆放地点</a:t>
            </a:r>
            <a:r>
              <a:rPr lang="en-US" altLang="zh-CN" sz="2000" kern="0" dirty="0">
                <a:ea typeface="宋体"/>
                <a:cs typeface="宋体"/>
              </a:rPr>
              <a:t>(</a:t>
            </a:r>
            <a:r>
              <a:rPr lang="zh-CN" altLang="zh-CN" sz="2000" kern="0" dirty="0">
                <a:ea typeface="宋体"/>
                <a:cs typeface="宋体"/>
              </a:rPr>
              <a:t>或现场加工地点</a:t>
            </a:r>
            <a:r>
              <a:rPr lang="en-US" altLang="zh-CN" sz="2000" kern="0" dirty="0">
                <a:ea typeface="宋体"/>
                <a:cs typeface="宋体"/>
              </a:rPr>
              <a:t>)</a:t>
            </a:r>
            <a:r>
              <a:rPr lang="zh-CN" altLang="zh-CN" sz="2000" kern="0" dirty="0">
                <a:ea typeface="宋体"/>
                <a:cs typeface="宋体"/>
              </a:rPr>
              <a:t>至操作</a:t>
            </a:r>
            <a:r>
              <a:rPr lang="en-US" altLang="zh-CN" sz="2000" kern="0" dirty="0">
                <a:ea typeface="宋体"/>
                <a:cs typeface="宋体"/>
              </a:rPr>
              <a:t>(</a:t>
            </a:r>
            <a:r>
              <a:rPr lang="zh-CN" altLang="zh-CN" sz="2000" kern="0" dirty="0">
                <a:ea typeface="宋体"/>
                <a:cs typeface="宋体"/>
              </a:rPr>
              <a:t>或安装</a:t>
            </a:r>
            <a:r>
              <a:rPr lang="en-US" altLang="zh-CN" sz="2000" kern="0" dirty="0">
                <a:ea typeface="宋体"/>
                <a:cs typeface="宋体"/>
              </a:rPr>
              <a:t>)</a:t>
            </a:r>
            <a:r>
              <a:rPr lang="zh-CN" altLang="zh-CN" sz="2000" kern="0" dirty="0">
                <a:ea typeface="宋体"/>
                <a:cs typeface="宋体"/>
              </a:rPr>
              <a:t>地点的施工场内运输损耗、施工操作损耗、施工现场堆放损耗等，规范</a:t>
            </a:r>
            <a:r>
              <a:rPr lang="en-US" altLang="zh-CN" sz="2000" kern="0" dirty="0">
                <a:ea typeface="宋体"/>
                <a:cs typeface="宋体"/>
              </a:rPr>
              <a:t>(</a:t>
            </a:r>
            <a:r>
              <a:rPr lang="zh-CN" altLang="zh-CN" sz="2000" kern="0" dirty="0">
                <a:ea typeface="宋体"/>
                <a:cs typeface="宋体"/>
              </a:rPr>
              <a:t>设计文件</a:t>
            </a:r>
            <a:r>
              <a:rPr lang="en-US" altLang="zh-CN" sz="2000" kern="0" dirty="0">
                <a:ea typeface="宋体"/>
                <a:cs typeface="宋体"/>
              </a:rPr>
              <a:t>)</a:t>
            </a:r>
            <a:r>
              <a:rPr lang="zh-CN" altLang="zh-CN" sz="2000" kern="0" dirty="0">
                <a:ea typeface="宋体"/>
                <a:cs typeface="宋体"/>
              </a:rPr>
              <a:t>规定的预留量、搭接量不在损耗率中考虑。</a:t>
            </a:r>
            <a:r>
              <a:rPr lang="en-US" altLang="zh-CN" sz="2000" kern="0" dirty="0">
                <a:ea typeface="宋体"/>
                <a:cs typeface="宋体"/>
              </a:rPr>
              <a:t/>
            </a:r>
            <a:br>
              <a:rPr lang="en-US" altLang="zh-CN" sz="2000" kern="0" dirty="0">
                <a:ea typeface="宋体"/>
                <a:cs typeface="宋体"/>
              </a:rPr>
            </a:br>
            <a:r>
              <a:rPr lang="en-US" altLang="zh-CN" sz="2000" kern="0" dirty="0">
                <a:ea typeface="宋体"/>
                <a:cs typeface="宋体"/>
              </a:rPr>
              <a:t>       4</a:t>
            </a:r>
            <a:r>
              <a:rPr lang="zh-CN" altLang="zh-CN" sz="2000" kern="0" dirty="0">
                <a:ea typeface="宋体"/>
                <a:cs typeface="宋体"/>
              </a:rPr>
              <a:t>．定额列出的材料价格是从材料来源地</a:t>
            </a:r>
            <a:r>
              <a:rPr lang="en-US" altLang="zh-CN" sz="2000" kern="0" dirty="0">
                <a:ea typeface="宋体"/>
                <a:cs typeface="宋体"/>
              </a:rPr>
              <a:t>(</a:t>
            </a:r>
            <a:r>
              <a:rPr lang="zh-CN" altLang="zh-CN" sz="2000" kern="0" dirty="0">
                <a:ea typeface="宋体"/>
                <a:cs typeface="宋体"/>
              </a:rPr>
              <a:t>或交货地</a:t>
            </a:r>
            <a:r>
              <a:rPr lang="en-US" altLang="zh-CN" sz="2000" kern="0" dirty="0">
                <a:ea typeface="宋体"/>
                <a:cs typeface="宋体"/>
              </a:rPr>
              <a:t>)</a:t>
            </a:r>
            <a:r>
              <a:rPr lang="zh-CN" altLang="zh-CN" sz="2000" kern="0" dirty="0">
                <a:ea typeface="宋体"/>
                <a:cs typeface="宋体"/>
              </a:rPr>
              <a:t>至工地仓库</a:t>
            </a:r>
            <a:r>
              <a:rPr lang="en-US" altLang="zh-CN" sz="2000" kern="0" dirty="0">
                <a:ea typeface="宋体"/>
                <a:cs typeface="宋体"/>
              </a:rPr>
              <a:t>(</a:t>
            </a:r>
            <a:r>
              <a:rPr lang="zh-CN" altLang="zh-CN" sz="2000" kern="0" dirty="0">
                <a:ea typeface="宋体"/>
                <a:cs typeface="宋体"/>
              </a:rPr>
              <a:t>或存放地</a:t>
            </a:r>
            <a:r>
              <a:rPr lang="en-US" altLang="zh-CN" sz="2000" kern="0" dirty="0">
                <a:ea typeface="宋体"/>
                <a:cs typeface="宋体"/>
              </a:rPr>
              <a:t>)</a:t>
            </a:r>
            <a:r>
              <a:rPr lang="zh-CN" altLang="zh-CN" sz="2000" kern="0" dirty="0">
                <a:ea typeface="宋体"/>
                <a:cs typeface="宋体"/>
              </a:rPr>
              <a:t>后的出库除税价格，由除税的材料原价</a:t>
            </a:r>
            <a:r>
              <a:rPr lang="en-US" altLang="zh-CN" sz="2000" kern="0" dirty="0">
                <a:ea typeface="宋体"/>
                <a:cs typeface="宋体"/>
              </a:rPr>
              <a:t>(</a:t>
            </a:r>
            <a:r>
              <a:rPr lang="zh-CN" altLang="zh-CN" sz="2000" kern="0" dirty="0">
                <a:ea typeface="宋体"/>
                <a:cs typeface="宋体"/>
              </a:rPr>
              <a:t>或供应价</a:t>
            </a:r>
            <a:r>
              <a:rPr lang="en-US" altLang="zh-CN" sz="2000" kern="0" dirty="0">
                <a:ea typeface="宋体"/>
                <a:cs typeface="宋体"/>
              </a:rPr>
              <a:t>)</a:t>
            </a:r>
            <a:r>
              <a:rPr lang="zh-CN" altLang="zh-CN" sz="2000" kern="0" dirty="0">
                <a:ea typeface="宋体"/>
                <a:cs typeface="宋体"/>
              </a:rPr>
              <a:t>、运杂费、运输损耗费、采购及保管费组成。</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9394685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59787" y="897868"/>
            <a:ext cx="10573148" cy="4247317"/>
          </a:xfrm>
          <a:prstGeom prst="rect">
            <a:avLst/>
          </a:prstGeom>
        </p:spPr>
        <p:txBody>
          <a:bodyPr wrap="square">
            <a:spAutoFit/>
          </a:bodyPr>
          <a:lstStyle/>
          <a:p>
            <a:pPr>
              <a:lnSpc>
                <a:spcPct val="150000"/>
              </a:lnSpc>
            </a:pPr>
            <a:r>
              <a:rPr lang="en-US" altLang="zh-CN" sz="2000" kern="0" dirty="0">
                <a:solidFill>
                  <a:prstClr val="black"/>
                </a:solidFill>
                <a:ea typeface="宋体"/>
                <a:cs typeface="宋体"/>
              </a:rPr>
              <a:t>       </a:t>
            </a:r>
            <a:r>
              <a:rPr lang="zh-CN" altLang="en-US" sz="2000" kern="0" dirty="0">
                <a:solidFill>
                  <a:prstClr val="black"/>
                </a:solidFill>
                <a:ea typeface="宋体"/>
                <a:cs typeface="宋体"/>
              </a:rPr>
              <a:t> </a:t>
            </a:r>
            <a:r>
              <a:rPr lang="en-US" altLang="zh-CN" sz="2000" kern="0" dirty="0">
                <a:solidFill>
                  <a:prstClr val="black"/>
                </a:solidFill>
                <a:ea typeface="宋体"/>
                <a:cs typeface="宋体"/>
              </a:rPr>
              <a:t>5</a:t>
            </a:r>
            <a:r>
              <a:rPr lang="zh-CN" altLang="en-US" sz="2000" kern="0" dirty="0">
                <a:solidFill>
                  <a:prstClr val="black"/>
                </a:solidFill>
                <a:ea typeface="宋体"/>
                <a:cs typeface="宋体"/>
              </a:rPr>
              <a:t>．本定额中所使用的混凝土均为预拌混凝土，实际采用现场搅拌混凝土浇捣，人工、材料、机械具体调整如下。</a:t>
            </a:r>
          </a:p>
          <a:p>
            <a:pPr>
              <a:lnSpc>
                <a:spcPct val="150000"/>
              </a:lnSpc>
            </a:pPr>
            <a:r>
              <a:rPr lang="zh-CN" altLang="en-US" sz="2000" kern="0" dirty="0">
                <a:solidFill>
                  <a:prstClr val="black"/>
                </a:solidFill>
                <a:ea typeface="宋体"/>
                <a:cs typeface="宋体"/>
              </a:rPr>
              <a:t>  </a:t>
            </a:r>
            <a:r>
              <a:rPr lang="en-US" altLang="zh-CN" sz="2000" kern="0" dirty="0">
                <a:solidFill>
                  <a:prstClr val="black"/>
                </a:solidFill>
                <a:ea typeface="宋体"/>
                <a:cs typeface="宋体"/>
              </a:rPr>
              <a:t>(1)</a:t>
            </a:r>
            <a:r>
              <a:rPr lang="zh-CN" altLang="en-US" sz="2000" kern="0" dirty="0">
                <a:solidFill>
                  <a:prstClr val="black"/>
                </a:solidFill>
                <a:ea typeface="宋体"/>
                <a:cs typeface="宋体"/>
              </a:rPr>
              <a:t>人工增加</a:t>
            </a:r>
            <a:r>
              <a:rPr lang="en-US" altLang="zh-CN" sz="2000" kern="0" dirty="0">
                <a:solidFill>
                  <a:prstClr val="black"/>
                </a:solidFill>
                <a:ea typeface="宋体"/>
                <a:cs typeface="宋体"/>
              </a:rPr>
              <a:t>6</a:t>
            </a:r>
            <a:r>
              <a:rPr lang="zh-CN" altLang="en-US" sz="2000" kern="0" dirty="0">
                <a:solidFill>
                  <a:prstClr val="black"/>
                </a:solidFill>
                <a:ea typeface="宋体"/>
                <a:cs typeface="宋体"/>
              </a:rPr>
              <a:t>．</a:t>
            </a:r>
            <a:r>
              <a:rPr lang="en-US" altLang="zh-CN" sz="2000" kern="0" dirty="0">
                <a:solidFill>
                  <a:prstClr val="black"/>
                </a:solidFill>
                <a:ea typeface="宋体"/>
                <a:cs typeface="宋体"/>
              </a:rPr>
              <a:t>39</a:t>
            </a:r>
            <a:r>
              <a:rPr lang="zh-CN" altLang="en-US" sz="2000" kern="0" dirty="0">
                <a:solidFill>
                  <a:prstClr val="black"/>
                </a:solidFill>
                <a:ea typeface="宋体"/>
                <a:cs typeface="宋体"/>
              </a:rPr>
              <a:t>工日／</a:t>
            </a:r>
            <a:r>
              <a:rPr lang="en-US" altLang="zh-CN" sz="2000" kern="0" dirty="0">
                <a:solidFill>
                  <a:prstClr val="black"/>
                </a:solidFill>
                <a:ea typeface="宋体"/>
                <a:cs typeface="宋体"/>
              </a:rPr>
              <a:t>10 m3</a:t>
            </a:r>
            <a:r>
              <a:rPr lang="zh-CN" altLang="en-US" sz="2000" kern="0" dirty="0">
                <a:solidFill>
                  <a:prstClr val="black"/>
                </a:solidFill>
                <a:ea typeface="宋体"/>
                <a:cs typeface="宋体"/>
              </a:rPr>
              <a:t>。</a:t>
            </a:r>
          </a:p>
          <a:p>
            <a:pPr>
              <a:lnSpc>
                <a:spcPct val="150000"/>
              </a:lnSpc>
            </a:pPr>
            <a:r>
              <a:rPr lang="zh-CN" altLang="en-US" sz="2000" kern="0" dirty="0">
                <a:solidFill>
                  <a:prstClr val="black"/>
                </a:solidFill>
                <a:ea typeface="宋体"/>
                <a:cs typeface="宋体"/>
              </a:rPr>
              <a:t>  </a:t>
            </a:r>
            <a:r>
              <a:rPr lang="en-US" altLang="zh-CN" sz="2000" kern="0" dirty="0">
                <a:solidFill>
                  <a:prstClr val="black"/>
                </a:solidFill>
                <a:ea typeface="宋体"/>
                <a:cs typeface="宋体"/>
              </a:rPr>
              <a:t>(2)</a:t>
            </a:r>
            <a:r>
              <a:rPr lang="zh-CN" altLang="en-US" sz="2000" kern="0" dirty="0">
                <a:solidFill>
                  <a:prstClr val="black"/>
                </a:solidFill>
                <a:ea typeface="宋体"/>
                <a:cs typeface="宋体"/>
              </a:rPr>
              <a:t>水增加</a:t>
            </a:r>
            <a:r>
              <a:rPr lang="en-US" altLang="zh-CN" sz="2000" kern="0" dirty="0">
                <a:solidFill>
                  <a:prstClr val="black"/>
                </a:solidFill>
                <a:ea typeface="宋体"/>
                <a:cs typeface="宋体"/>
              </a:rPr>
              <a:t>3</a:t>
            </a:r>
            <a:r>
              <a:rPr lang="zh-CN" altLang="en-US" sz="2000" kern="0" dirty="0">
                <a:solidFill>
                  <a:prstClr val="black"/>
                </a:solidFill>
                <a:ea typeface="宋体"/>
                <a:cs typeface="宋体"/>
              </a:rPr>
              <a:t>．</a:t>
            </a:r>
            <a:r>
              <a:rPr lang="en-US" altLang="zh-CN" sz="2000" kern="0" dirty="0">
                <a:solidFill>
                  <a:prstClr val="black"/>
                </a:solidFill>
                <a:ea typeface="宋体"/>
                <a:cs typeface="宋体"/>
              </a:rPr>
              <a:t>80 m3</a:t>
            </a:r>
            <a:r>
              <a:rPr lang="zh-CN" altLang="en-US" sz="2000" kern="0" dirty="0">
                <a:solidFill>
                  <a:prstClr val="black"/>
                </a:solidFill>
                <a:ea typeface="宋体"/>
                <a:cs typeface="宋体"/>
              </a:rPr>
              <a:t>／</a:t>
            </a:r>
            <a:r>
              <a:rPr lang="en-US" altLang="zh-CN" sz="2000" kern="0" dirty="0">
                <a:solidFill>
                  <a:prstClr val="black"/>
                </a:solidFill>
                <a:ea typeface="宋体"/>
                <a:cs typeface="宋体"/>
              </a:rPr>
              <a:t>10 m3</a:t>
            </a:r>
            <a:r>
              <a:rPr lang="zh-CN" altLang="en-US" sz="2000" kern="0" dirty="0">
                <a:solidFill>
                  <a:prstClr val="black"/>
                </a:solidFill>
                <a:ea typeface="宋体"/>
                <a:cs typeface="宋体"/>
              </a:rPr>
              <a:t>。</a:t>
            </a:r>
          </a:p>
          <a:p>
            <a:pPr>
              <a:lnSpc>
                <a:spcPct val="150000"/>
              </a:lnSpc>
            </a:pPr>
            <a:r>
              <a:rPr lang="zh-CN" altLang="en-US" sz="2000" kern="0" dirty="0">
                <a:solidFill>
                  <a:prstClr val="black"/>
                </a:solidFill>
                <a:ea typeface="宋体"/>
                <a:cs typeface="宋体"/>
              </a:rPr>
              <a:t>  </a:t>
            </a:r>
            <a:r>
              <a:rPr lang="en-US" altLang="zh-CN" sz="2000" kern="0" dirty="0">
                <a:solidFill>
                  <a:prstClr val="black"/>
                </a:solidFill>
                <a:ea typeface="宋体"/>
                <a:cs typeface="宋体"/>
              </a:rPr>
              <a:t>(3)</a:t>
            </a:r>
            <a:r>
              <a:rPr lang="zh-CN" altLang="en-US" sz="2000" kern="0" dirty="0">
                <a:solidFill>
                  <a:prstClr val="black"/>
                </a:solidFill>
                <a:ea typeface="宋体"/>
                <a:cs typeface="宋体"/>
              </a:rPr>
              <a:t>混凝土搅拌机增加</a:t>
            </a:r>
            <a:r>
              <a:rPr lang="en-US" altLang="zh-CN" sz="2000" kern="0" dirty="0">
                <a:solidFill>
                  <a:prstClr val="black"/>
                </a:solidFill>
                <a:ea typeface="宋体"/>
                <a:cs typeface="宋体"/>
              </a:rPr>
              <a:t>0</a:t>
            </a:r>
            <a:r>
              <a:rPr lang="zh-CN" altLang="en-US" sz="2000" kern="0" dirty="0">
                <a:solidFill>
                  <a:prstClr val="black"/>
                </a:solidFill>
                <a:ea typeface="宋体"/>
                <a:cs typeface="宋体"/>
              </a:rPr>
              <a:t>．</a:t>
            </a:r>
            <a:r>
              <a:rPr lang="en-US" altLang="zh-CN" sz="2000" kern="0" dirty="0">
                <a:solidFill>
                  <a:prstClr val="black"/>
                </a:solidFill>
                <a:ea typeface="宋体"/>
                <a:cs typeface="宋体"/>
              </a:rPr>
              <a:t>39</a:t>
            </a:r>
            <a:r>
              <a:rPr lang="zh-CN" altLang="en-US" sz="2000" kern="0" dirty="0">
                <a:solidFill>
                  <a:prstClr val="black"/>
                </a:solidFill>
                <a:ea typeface="宋体"/>
                <a:cs typeface="宋体"/>
              </a:rPr>
              <a:t>台班／</a:t>
            </a:r>
            <a:r>
              <a:rPr lang="en-US" altLang="zh-CN" sz="2000" kern="0" dirty="0">
                <a:solidFill>
                  <a:prstClr val="black"/>
                </a:solidFill>
                <a:ea typeface="宋体"/>
                <a:cs typeface="宋体"/>
              </a:rPr>
              <a:t>10 m3</a:t>
            </a:r>
            <a:r>
              <a:rPr lang="zh-CN" altLang="en-US" sz="2000" kern="0" dirty="0">
                <a:solidFill>
                  <a:prstClr val="black"/>
                </a:solidFill>
                <a:ea typeface="宋体"/>
                <a:cs typeface="宋体"/>
              </a:rPr>
              <a:t>。</a:t>
            </a:r>
          </a:p>
          <a:p>
            <a:pPr>
              <a:lnSpc>
                <a:spcPct val="150000"/>
              </a:lnSpc>
            </a:pPr>
            <a:r>
              <a:rPr lang="zh-CN" altLang="en-US" sz="2000" kern="0" dirty="0">
                <a:solidFill>
                  <a:prstClr val="black"/>
                </a:solidFill>
                <a:ea typeface="宋体"/>
                <a:cs typeface="宋体"/>
              </a:rPr>
              <a:t>  </a:t>
            </a:r>
            <a:r>
              <a:rPr lang="en-US" altLang="zh-CN" sz="2000" kern="0" dirty="0">
                <a:solidFill>
                  <a:prstClr val="black"/>
                </a:solidFill>
                <a:ea typeface="宋体"/>
                <a:cs typeface="宋体"/>
              </a:rPr>
              <a:t>(4)</a:t>
            </a:r>
            <a:r>
              <a:rPr lang="zh-CN" altLang="en-US" sz="2000" kern="0" dirty="0">
                <a:solidFill>
                  <a:prstClr val="black"/>
                </a:solidFill>
                <a:ea typeface="宋体"/>
                <a:cs typeface="宋体"/>
              </a:rPr>
              <a:t>混凝土坍落度取定如下。</a:t>
            </a:r>
          </a:p>
          <a:p>
            <a:pPr>
              <a:lnSpc>
                <a:spcPct val="150000"/>
              </a:lnSpc>
            </a:pP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endParaRPr lang="zh-CN" altLang="en-US" sz="2000" dirty="0">
              <a:solidFill>
                <a:prstClr val="black"/>
              </a:solidFill>
            </a:endParaRPr>
          </a:p>
        </p:txBody>
      </p:sp>
      <p:graphicFrame>
        <p:nvGraphicFramePr>
          <p:cNvPr id="5" name="表格 4"/>
          <p:cNvGraphicFramePr>
            <a:graphicFrameLocks noGrp="1"/>
          </p:cNvGraphicFramePr>
          <p:nvPr>
            <p:extLst>
              <p:ext uri="{D42A27DB-BD31-4B8C-83A1-F6EECF244321}">
                <p14:modId xmlns:p14="http://schemas.microsoft.com/office/powerpoint/2010/main" val="1464238558"/>
              </p:ext>
            </p:extLst>
          </p:nvPr>
        </p:nvGraphicFramePr>
        <p:xfrm>
          <a:off x="2092520" y="3976700"/>
          <a:ext cx="7807568" cy="1467424"/>
        </p:xfrm>
        <a:graphic>
          <a:graphicData uri="http://schemas.openxmlformats.org/drawingml/2006/table">
            <a:tbl>
              <a:tblPr firstRow="1" firstCol="1" bandRow="1"/>
              <a:tblGrid>
                <a:gridCol w="2042124">
                  <a:extLst>
                    <a:ext uri="{9D8B030D-6E8A-4147-A177-3AD203B41FA5}">
                      <a16:colId xmlns:a16="http://schemas.microsoft.com/office/drawing/2014/main" xmlns="" val="20000"/>
                    </a:ext>
                  </a:extLst>
                </a:gridCol>
                <a:gridCol w="1942233">
                  <a:extLst>
                    <a:ext uri="{9D8B030D-6E8A-4147-A177-3AD203B41FA5}">
                      <a16:colId xmlns:a16="http://schemas.microsoft.com/office/drawing/2014/main" xmlns="" val="20001"/>
                    </a:ext>
                  </a:extLst>
                </a:gridCol>
                <a:gridCol w="1933751">
                  <a:extLst>
                    <a:ext uri="{9D8B030D-6E8A-4147-A177-3AD203B41FA5}">
                      <a16:colId xmlns:a16="http://schemas.microsoft.com/office/drawing/2014/main" xmlns="" val="20002"/>
                    </a:ext>
                  </a:extLst>
                </a:gridCol>
                <a:gridCol w="1889460">
                  <a:extLst>
                    <a:ext uri="{9D8B030D-6E8A-4147-A177-3AD203B41FA5}">
                      <a16:colId xmlns:a16="http://schemas.microsoft.com/office/drawing/2014/main" xmlns="" val="20003"/>
                    </a:ext>
                  </a:extLst>
                </a:gridCol>
              </a:tblGrid>
              <a:tr h="576026">
                <a:tc>
                  <a:txBody>
                    <a:bodyPr/>
                    <a:lstStyle/>
                    <a:p>
                      <a:pPr algn="ctr">
                        <a:lnSpc>
                          <a:spcPts val="2000"/>
                        </a:lnSpc>
                        <a:spcAft>
                          <a:spcPts val="0"/>
                        </a:spcAft>
                      </a:pPr>
                      <a:r>
                        <a:rPr lang="zh-CN" sz="2400" kern="0" dirty="0">
                          <a:effectLst/>
                          <a:latin typeface="Calibri"/>
                          <a:ea typeface="宋体"/>
                          <a:cs typeface="宋体"/>
                        </a:rPr>
                        <a:t>名称</a:t>
                      </a:r>
                      <a:endParaRPr lang="zh-CN" sz="20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zh-CN" sz="2400" kern="0" dirty="0">
                          <a:effectLst/>
                          <a:latin typeface="Calibri"/>
                          <a:ea typeface="宋体"/>
                          <a:cs typeface="宋体"/>
                        </a:rPr>
                        <a:t>现浇混凝土</a:t>
                      </a:r>
                      <a:endParaRPr lang="zh-CN" sz="20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zh-CN" sz="2400" kern="0" dirty="0">
                          <a:effectLst/>
                          <a:latin typeface="Calibri"/>
                          <a:ea typeface="宋体"/>
                          <a:cs typeface="宋体"/>
                        </a:rPr>
                        <a:t>防水混凝土</a:t>
                      </a:r>
                      <a:endParaRPr lang="zh-CN" sz="20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zh-CN" sz="2400" kern="0" dirty="0">
                          <a:effectLst/>
                          <a:latin typeface="Calibri"/>
                          <a:ea typeface="宋体"/>
                          <a:cs typeface="宋体"/>
                        </a:rPr>
                        <a:t>泵送混凝土</a:t>
                      </a:r>
                      <a:endParaRPr lang="zh-CN" sz="20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0"/>
                  </a:ext>
                </a:extLst>
              </a:tr>
              <a:tr h="891398">
                <a:tc>
                  <a:txBody>
                    <a:bodyPr/>
                    <a:lstStyle/>
                    <a:p>
                      <a:pPr algn="ctr">
                        <a:lnSpc>
                          <a:spcPts val="2000"/>
                        </a:lnSpc>
                        <a:spcAft>
                          <a:spcPts val="0"/>
                        </a:spcAft>
                      </a:pPr>
                      <a:r>
                        <a:rPr lang="zh-CN" sz="2400" kern="0">
                          <a:effectLst/>
                          <a:latin typeface="Calibri"/>
                          <a:ea typeface="宋体"/>
                          <a:cs typeface="宋体"/>
                        </a:rPr>
                        <a:t>坍落度</a:t>
                      </a:r>
                      <a:endParaRPr lang="zh-CN" sz="2000" kern="10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en-US" sz="2400" kern="0">
                          <a:effectLst/>
                          <a:latin typeface="宋体"/>
                          <a:ea typeface="宋体"/>
                          <a:cs typeface="宋体"/>
                        </a:rPr>
                        <a:t>30</a:t>
                      </a:r>
                      <a:r>
                        <a:rPr lang="zh-CN" sz="2400" kern="0">
                          <a:effectLst/>
                          <a:latin typeface="Calibri"/>
                          <a:ea typeface="宋体"/>
                          <a:cs typeface="宋体"/>
                        </a:rPr>
                        <a:t>～</a:t>
                      </a:r>
                      <a:r>
                        <a:rPr lang="en-US" sz="2400" kern="0">
                          <a:effectLst/>
                          <a:latin typeface="Calibri"/>
                          <a:ea typeface="宋体"/>
                          <a:cs typeface="宋体"/>
                        </a:rPr>
                        <a:t>50</a:t>
                      </a:r>
                      <a:endParaRPr lang="zh-CN" sz="2000" kern="10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en-US" sz="2400" kern="0" dirty="0">
                          <a:effectLst/>
                          <a:latin typeface="宋体"/>
                          <a:ea typeface="宋体"/>
                          <a:cs typeface="宋体"/>
                        </a:rPr>
                        <a:t>30</a:t>
                      </a:r>
                      <a:r>
                        <a:rPr lang="zh-CN" sz="2400" kern="0" dirty="0">
                          <a:effectLst/>
                          <a:latin typeface="Calibri"/>
                          <a:ea typeface="宋体"/>
                          <a:cs typeface="宋体"/>
                        </a:rPr>
                        <a:t>～</a:t>
                      </a:r>
                      <a:r>
                        <a:rPr lang="en-US" sz="2400" kern="0" dirty="0">
                          <a:effectLst/>
                          <a:latin typeface="Calibri"/>
                          <a:ea typeface="宋体"/>
                          <a:cs typeface="宋体"/>
                        </a:rPr>
                        <a:t>50</a:t>
                      </a:r>
                      <a:endParaRPr lang="zh-CN" sz="20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en-US" sz="2400" kern="0" dirty="0">
                          <a:effectLst/>
                          <a:latin typeface="宋体"/>
                          <a:ea typeface="宋体"/>
                          <a:cs typeface="宋体"/>
                        </a:rPr>
                        <a:t>110</a:t>
                      </a:r>
                      <a:r>
                        <a:rPr lang="zh-CN" sz="2400" kern="0" dirty="0">
                          <a:effectLst/>
                          <a:latin typeface="Calibri"/>
                          <a:ea typeface="宋体"/>
                          <a:cs typeface="宋体"/>
                        </a:rPr>
                        <a:t>～</a:t>
                      </a:r>
                      <a:r>
                        <a:rPr lang="en-US" sz="2400" kern="0" dirty="0">
                          <a:effectLst/>
                          <a:latin typeface="Calibri"/>
                          <a:ea typeface="宋体"/>
                          <a:cs typeface="宋体"/>
                        </a:rPr>
                        <a:t>130</a:t>
                      </a:r>
                      <a:endParaRPr lang="zh-CN" sz="20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bl>
          </a:graphicData>
        </a:graphic>
      </p:graphicFrame>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34001942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59787" y="897868"/>
            <a:ext cx="10573148" cy="2862322"/>
          </a:xfrm>
          <a:prstGeom prst="rect">
            <a:avLst/>
          </a:prstGeom>
        </p:spPr>
        <p:txBody>
          <a:bodyPr wrap="square">
            <a:spAutoFit/>
          </a:bodyPr>
          <a:lstStyle/>
          <a:p>
            <a:pPr>
              <a:lnSpc>
                <a:spcPct val="150000"/>
              </a:lnSpc>
            </a:pPr>
            <a:r>
              <a:rPr lang="en-US" altLang="zh-CN" sz="2000" kern="0" dirty="0">
                <a:solidFill>
                  <a:prstClr val="black"/>
                </a:solidFill>
                <a:ea typeface="宋体"/>
                <a:cs typeface="宋体"/>
              </a:rPr>
              <a:t>       </a:t>
            </a:r>
            <a:r>
              <a:rPr lang="zh-CN" altLang="en-US" sz="2000" kern="0" dirty="0">
                <a:solidFill>
                  <a:prstClr val="black"/>
                </a:solidFill>
                <a:ea typeface="宋体"/>
                <a:cs typeface="宋体"/>
              </a:rPr>
              <a:t> </a:t>
            </a:r>
            <a:r>
              <a:rPr lang="en-US" altLang="zh-CN" sz="2000" kern="0" dirty="0">
                <a:solidFill>
                  <a:prstClr val="black"/>
                </a:solidFill>
                <a:ea typeface="宋体"/>
                <a:cs typeface="宋体"/>
              </a:rPr>
              <a:t>6</a:t>
            </a:r>
            <a:r>
              <a:rPr lang="zh-CN" altLang="en-US" sz="2000" kern="0" dirty="0">
                <a:solidFill>
                  <a:prstClr val="black"/>
                </a:solidFill>
                <a:ea typeface="宋体"/>
                <a:cs typeface="宋体"/>
              </a:rPr>
              <a:t>．本定额中所使用的砂浆均按干混预拌砂浆编制。</a:t>
            </a:r>
          </a:p>
          <a:p>
            <a:pPr>
              <a:lnSpc>
                <a:spcPct val="150000"/>
              </a:lnSpc>
            </a:pPr>
            <a:r>
              <a:rPr lang="zh-CN" altLang="en-US" sz="2000" kern="0" dirty="0">
                <a:solidFill>
                  <a:prstClr val="black"/>
                </a:solidFill>
                <a:ea typeface="宋体"/>
                <a:cs typeface="宋体"/>
              </a:rPr>
              <a:t>       </a:t>
            </a:r>
            <a:r>
              <a:rPr lang="en-US" altLang="zh-CN" sz="2000" kern="0" dirty="0">
                <a:solidFill>
                  <a:prstClr val="black"/>
                </a:solidFill>
                <a:ea typeface="宋体"/>
                <a:cs typeface="宋体"/>
              </a:rPr>
              <a:t>(1)</a:t>
            </a:r>
            <a:r>
              <a:rPr lang="zh-CN" altLang="en-US" sz="2000" kern="0" dirty="0">
                <a:solidFill>
                  <a:prstClr val="black"/>
                </a:solidFill>
                <a:ea typeface="宋体"/>
                <a:cs typeface="宋体"/>
              </a:rPr>
              <a:t>实际使用现拌砂浆时，按下表调整。</a:t>
            </a:r>
            <a:endParaRPr lang="en-US" altLang="zh-CN" sz="2000" kern="0" dirty="0">
              <a:solidFill>
                <a:prstClr val="black"/>
              </a:solidFill>
              <a:ea typeface="宋体"/>
              <a:cs typeface="宋体"/>
            </a:endParaRPr>
          </a:p>
          <a:p>
            <a:pPr>
              <a:lnSpc>
                <a:spcPct val="150000"/>
              </a:lnSpc>
            </a:pPr>
            <a:r>
              <a:rPr lang="en-US" altLang="zh-CN" sz="2000" kern="0" dirty="0">
                <a:solidFill>
                  <a:prstClr val="black"/>
                </a:solidFill>
                <a:ea typeface="宋体"/>
                <a:cs typeface="宋体"/>
              </a:rPr>
              <a:t>                                                                                                                                        </a:t>
            </a:r>
            <a:r>
              <a:rPr lang="zh-CN" altLang="zh-CN" sz="2000" kern="0" dirty="0">
                <a:ea typeface="宋体"/>
                <a:cs typeface="宋体"/>
              </a:rPr>
              <a:t>每</a:t>
            </a:r>
            <a:r>
              <a:rPr lang="en-US" altLang="zh-CN" sz="2000" kern="0" dirty="0">
                <a:ea typeface="宋体"/>
                <a:cs typeface="宋体"/>
              </a:rPr>
              <a:t>t</a:t>
            </a:r>
            <a:endParaRPr lang="zh-CN" altLang="en-US" sz="2000" kern="0" dirty="0">
              <a:solidFill>
                <a:prstClr val="black"/>
              </a:solidFill>
              <a:ea typeface="宋体"/>
              <a:cs typeface="宋体"/>
            </a:endParaRPr>
          </a:p>
          <a:p>
            <a:pPr>
              <a:lnSpc>
                <a:spcPct val="150000"/>
              </a:lnSpc>
            </a:pP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endParaRPr lang="zh-CN" altLang="en-US" sz="2000" dirty="0">
              <a:solidFill>
                <a:prstClr val="black"/>
              </a:solidFill>
            </a:endParaRPr>
          </a:p>
        </p:txBody>
      </p:sp>
      <p:graphicFrame>
        <p:nvGraphicFramePr>
          <p:cNvPr id="2" name="表格 1"/>
          <p:cNvGraphicFramePr>
            <a:graphicFrameLocks noGrp="1"/>
          </p:cNvGraphicFramePr>
          <p:nvPr>
            <p:extLst>
              <p:ext uri="{D42A27DB-BD31-4B8C-83A1-F6EECF244321}">
                <p14:modId xmlns:p14="http://schemas.microsoft.com/office/powerpoint/2010/main" val="548586890"/>
              </p:ext>
            </p:extLst>
          </p:nvPr>
        </p:nvGraphicFramePr>
        <p:xfrm>
          <a:off x="1213567" y="2398431"/>
          <a:ext cx="9718431" cy="2695955"/>
        </p:xfrm>
        <a:graphic>
          <a:graphicData uri="http://schemas.openxmlformats.org/drawingml/2006/table">
            <a:tbl>
              <a:tblPr firstRow="1" firstCol="1" bandRow="1"/>
              <a:tblGrid>
                <a:gridCol w="1939339">
                  <a:extLst>
                    <a:ext uri="{9D8B030D-6E8A-4147-A177-3AD203B41FA5}">
                      <a16:colId xmlns:a16="http://schemas.microsoft.com/office/drawing/2014/main" xmlns="" val="20000"/>
                    </a:ext>
                  </a:extLst>
                </a:gridCol>
                <a:gridCol w="1619404">
                  <a:extLst>
                    <a:ext uri="{9D8B030D-6E8A-4147-A177-3AD203B41FA5}">
                      <a16:colId xmlns:a16="http://schemas.microsoft.com/office/drawing/2014/main" xmlns="" val="20001"/>
                    </a:ext>
                  </a:extLst>
                </a:gridCol>
                <a:gridCol w="1184170">
                  <a:extLst>
                    <a:ext uri="{9D8B030D-6E8A-4147-A177-3AD203B41FA5}">
                      <a16:colId xmlns:a16="http://schemas.microsoft.com/office/drawing/2014/main" xmlns="" val="20002"/>
                    </a:ext>
                  </a:extLst>
                </a:gridCol>
                <a:gridCol w="1914407">
                  <a:extLst>
                    <a:ext uri="{9D8B030D-6E8A-4147-A177-3AD203B41FA5}">
                      <a16:colId xmlns:a16="http://schemas.microsoft.com/office/drawing/2014/main" xmlns="" val="20003"/>
                    </a:ext>
                  </a:extLst>
                </a:gridCol>
                <a:gridCol w="1472941">
                  <a:extLst>
                    <a:ext uri="{9D8B030D-6E8A-4147-A177-3AD203B41FA5}">
                      <a16:colId xmlns:a16="http://schemas.microsoft.com/office/drawing/2014/main" xmlns="" val="20004"/>
                    </a:ext>
                  </a:extLst>
                </a:gridCol>
                <a:gridCol w="1588170">
                  <a:extLst>
                    <a:ext uri="{9D8B030D-6E8A-4147-A177-3AD203B41FA5}">
                      <a16:colId xmlns:a16="http://schemas.microsoft.com/office/drawing/2014/main" xmlns="" val="20005"/>
                    </a:ext>
                  </a:extLst>
                </a:gridCol>
              </a:tblGrid>
              <a:tr h="872748">
                <a:tc>
                  <a:txBody>
                    <a:bodyPr/>
                    <a:lstStyle/>
                    <a:p>
                      <a:pPr algn="ctr">
                        <a:lnSpc>
                          <a:spcPts val="2000"/>
                        </a:lnSpc>
                        <a:spcAft>
                          <a:spcPts val="0"/>
                        </a:spcAft>
                      </a:pPr>
                      <a:r>
                        <a:rPr lang="zh-CN" sz="2000" kern="0" dirty="0">
                          <a:effectLst/>
                          <a:latin typeface="Calibri"/>
                          <a:ea typeface="宋体"/>
                          <a:cs typeface="宋体"/>
                        </a:rPr>
                        <a:t>材料名称</a:t>
                      </a:r>
                      <a:endParaRPr lang="zh-CN" sz="18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zh-CN" sz="2000" kern="0" dirty="0">
                          <a:effectLst/>
                          <a:latin typeface="Calibri"/>
                          <a:ea typeface="宋体"/>
                          <a:cs typeface="宋体"/>
                        </a:rPr>
                        <a:t>技工</a:t>
                      </a:r>
                      <a:r>
                        <a:rPr lang="en-US" sz="2000" kern="0" dirty="0">
                          <a:effectLst/>
                          <a:latin typeface="Calibri"/>
                          <a:ea typeface="宋体"/>
                          <a:cs typeface="宋体"/>
                        </a:rPr>
                        <a:t>(</a:t>
                      </a:r>
                      <a:r>
                        <a:rPr lang="zh-CN" sz="2000" kern="0" dirty="0">
                          <a:effectLst/>
                          <a:latin typeface="Calibri"/>
                          <a:ea typeface="宋体"/>
                          <a:cs typeface="宋体"/>
                        </a:rPr>
                        <a:t>工日</a:t>
                      </a:r>
                      <a:r>
                        <a:rPr lang="en-US" sz="2000" kern="0" dirty="0">
                          <a:effectLst/>
                          <a:latin typeface="Calibri"/>
                          <a:ea typeface="宋体"/>
                          <a:cs typeface="宋体"/>
                        </a:rPr>
                        <a:t>)</a:t>
                      </a:r>
                      <a:endParaRPr lang="zh-CN" sz="18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zh-CN" sz="2000" kern="0" dirty="0">
                          <a:effectLst/>
                          <a:latin typeface="Calibri"/>
                          <a:ea typeface="宋体"/>
                          <a:cs typeface="宋体"/>
                        </a:rPr>
                        <a:t>水</a:t>
                      </a:r>
                      <a:r>
                        <a:rPr lang="en-US" sz="2000" kern="0" dirty="0">
                          <a:effectLst/>
                          <a:latin typeface="Calibri"/>
                          <a:ea typeface="宋体"/>
                          <a:cs typeface="宋体"/>
                        </a:rPr>
                        <a:t>(</a:t>
                      </a:r>
                      <a:r>
                        <a:rPr lang="en-US" sz="2000" kern="0" dirty="0">
                          <a:effectLst/>
                          <a:latin typeface="宋体"/>
                          <a:ea typeface="宋体"/>
                          <a:cs typeface="宋体"/>
                        </a:rPr>
                        <a:t>m</a:t>
                      </a:r>
                      <a:r>
                        <a:rPr lang="en-US" sz="2000" kern="0" baseline="30000" dirty="0">
                          <a:effectLst/>
                          <a:latin typeface="宋体"/>
                          <a:ea typeface="宋体"/>
                          <a:cs typeface="宋体"/>
                        </a:rPr>
                        <a:t>3</a:t>
                      </a:r>
                      <a:r>
                        <a:rPr lang="en-US" sz="2000" kern="0" dirty="0">
                          <a:effectLst/>
                          <a:latin typeface="宋体"/>
                          <a:ea typeface="宋体"/>
                          <a:cs typeface="宋体"/>
                        </a:rPr>
                        <a:t>)</a:t>
                      </a:r>
                      <a:endParaRPr lang="zh-CN" sz="18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zh-CN" sz="2000" kern="0" dirty="0">
                          <a:effectLst/>
                          <a:latin typeface="Calibri"/>
                          <a:ea typeface="宋体"/>
                          <a:cs typeface="宋体"/>
                        </a:rPr>
                        <a:t>现拌砂浆</a:t>
                      </a:r>
                      <a:r>
                        <a:rPr lang="en-US" sz="2000" kern="0" dirty="0">
                          <a:effectLst/>
                          <a:latin typeface="Calibri"/>
                          <a:ea typeface="宋体"/>
                          <a:cs typeface="宋体"/>
                        </a:rPr>
                        <a:t>(</a:t>
                      </a:r>
                      <a:r>
                        <a:rPr lang="en-US" sz="2000" kern="0" dirty="0">
                          <a:effectLst/>
                          <a:latin typeface="宋体"/>
                          <a:ea typeface="宋体"/>
                          <a:cs typeface="宋体"/>
                        </a:rPr>
                        <a:t>m</a:t>
                      </a:r>
                      <a:r>
                        <a:rPr lang="en-US" sz="2000" kern="0" baseline="30000" dirty="0">
                          <a:effectLst/>
                          <a:latin typeface="宋体"/>
                          <a:ea typeface="宋体"/>
                          <a:cs typeface="宋体"/>
                        </a:rPr>
                        <a:t>3</a:t>
                      </a:r>
                      <a:r>
                        <a:rPr lang="en-US" sz="2000" kern="0" dirty="0">
                          <a:effectLst/>
                          <a:latin typeface="宋体"/>
                          <a:ea typeface="宋体"/>
                          <a:cs typeface="宋体"/>
                        </a:rPr>
                        <a:t>)</a:t>
                      </a:r>
                      <a:endParaRPr lang="zh-CN" sz="18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zh-CN" sz="2000" kern="0" dirty="0">
                          <a:effectLst/>
                          <a:latin typeface="Calibri"/>
                          <a:ea typeface="宋体"/>
                          <a:cs typeface="宋体"/>
                        </a:rPr>
                        <a:t>罐式搅拌机</a:t>
                      </a:r>
                      <a:endParaRPr lang="zh-CN" sz="18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zh-CN" sz="2000" kern="0" dirty="0">
                          <a:effectLst/>
                          <a:latin typeface="Calibri"/>
                          <a:ea typeface="宋体"/>
                          <a:cs typeface="宋体"/>
                        </a:rPr>
                        <a:t>灰浆搅拌机</a:t>
                      </a:r>
                      <a:endParaRPr lang="en-US" altLang="zh-CN" sz="2000" kern="0" dirty="0">
                        <a:effectLst/>
                        <a:latin typeface="Calibri"/>
                        <a:ea typeface="宋体"/>
                        <a:cs typeface="宋体"/>
                      </a:endParaRPr>
                    </a:p>
                    <a:p>
                      <a:pPr algn="ctr">
                        <a:lnSpc>
                          <a:spcPts val="2000"/>
                        </a:lnSpc>
                        <a:spcAft>
                          <a:spcPts val="0"/>
                        </a:spcAft>
                      </a:pPr>
                      <a:r>
                        <a:rPr lang="en-US" sz="2000" kern="0" dirty="0">
                          <a:effectLst/>
                          <a:latin typeface="Calibri"/>
                          <a:ea typeface="宋体"/>
                          <a:cs typeface="宋体"/>
                        </a:rPr>
                        <a:t>(</a:t>
                      </a:r>
                      <a:r>
                        <a:rPr lang="zh-CN" sz="2000" kern="0" dirty="0">
                          <a:effectLst/>
                          <a:latin typeface="Calibri"/>
                          <a:ea typeface="宋体"/>
                          <a:cs typeface="宋体"/>
                        </a:rPr>
                        <a:t>台班</a:t>
                      </a:r>
                      <a:r>
                        <a:rPr lang="en-US" sz="2000" kern="0" dirty="0">
                          <a:effectLst/>
                          <a:latin typeface="Calibri"/>
                          <a:ea typeface="宋体"/>
                          <a:cs typeface="宋体"/>
                        </a:rPr>
                        <a:t>)</a:t>
                      </a:r>
                      <a:endParaRPr lang="zh-CN" sz="18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0"/>
                  </a:ext>
                </a:extLst>
              </a:tr>
              <a:tr h="606740">
                <a:tc>
                  <a:txBody>
                    <a:bodyPr/>
                    <a:lstStyle/>
                    <a:p>
                      <a:pPr algn="ctr">
                        <a:lnSpc>
                          <a:spcPts val="2000"/>
                        </a:lnSpc>
                        <a:spcAft>
                          <a:spcPts val="0"/>
                        </a:spcAft>
                      </a:pPr>
                      <a:r>
                        <a:rPr lang="zh-CN" sz="2000" kern="0">
                          <a:effectLst/>
                          <a:latin typeface="Calibri"/>
                          <a:ea typeface="宋体"/>
                          <a:cs typeface="宋体"/>
                        </a:rPr>
                        <a:t>干混砌筑砂浆</a:t>
                      </a:r>
                      <a:endParaRPr lang="zh-CN" sz="1800" kern="10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2000"/>
                        </a:lnSpc>
                        <a:spcAft>
                          <a:spcPts val="0"/>
                        </a:spcAft>
                      </a:pPr>
                      <a:r>
                        <a:rPr lang="en-US" sz="2000" kern="0">
                          <a:effectLst/>
                          <a:latin typeface="宋体"/>
                          <a:ea typeface="宋体"/>
                          <a:cs typeface="宋体"/>
                        </a:rPr>
                        <a:t>+0</a:t>
                      </a:r>
                      <a:r>
                        <a:rPr lang="zh-CN" sz="2000" kern="0">
                          <a:effectLst/>
                          <a:latin typeface="Calibri"/>
                          <a:ea typeface="宋体"/>
                          <a:cs typeface="宋体"/>
                        </a:rPr>
                        <a:t>．</a:t>
                      </a:r>
                      <a:r>
                        <a:rPr lang="en-US" sz="2000" kern="0">
                          <a:effectLst/>
                          <a:latin typeface="Calibri"/>
                          <a:ea typeface="宋体"/>
                          <a:cs typeface="宋体"/>
                        </a:rPr>
                        <a:t>225</a:t>
                      </a:r>
                      <a:endParaRPr lang="zh-CN" sz="1800" kern="10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2000"/>
                        </a:lnSpc>
                        <a:spcAft>
                          <a:spcPts val="0"/>
                        </a:spcAft>
                      </a:pPr>
                      <a:r>
                        <a:rPr lang="en-US" sz="2000" kern="0">
                          <a:effectLst/>
                          <a:latin typeface="宋体"/>
                          <a:ea typeface="宋体"/>
                          <a:cs typeface="宋体"/>
                        </a:rPr>
                        <a:t>-0</a:t>
                      </a:r>
                      <a:r>
                        <a:rPr lang="zh-CN" sz="2000" kern="0">
                          <a:effectLst/>
                          <a:latin typeface="Calibri"/>
                          <a:ea typeface="宋体"/>
                          <a:cs typeface="宋体"/>
                        </a:rPr>
                        <a:t>．</a:t>
                      </a:r>
                      <a:r>
                        <a:rPr lang="en-US" sz="2000" kern="0">
                          <a:effectLst/>
                          <a:latin typeface="Calibri"/>
                          <a:ea typeface="宋体"/>
                          <a:cs typeface="宋体"/>
                        </a:rPr>
                        <a:t>147</a:t>
                      </a:r>
                      <a:endParaRPr lang="zh-CN" sz="1800" kern="10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2000"/>
                        </a:lnSpc>
                        <a:spcAft>
                          <a:spcPts val="0"/>
                        </a:spcAft>
                      </a:pPr>
                      <a:r>
                        <a:rPr lang="zh-CN" sz="2000" kern="0" dirty="0">
                          <a:effectLst/>
                          <a:latin typeface="Calibri"/>
                          <a:ea typeface="宋体"/>
                          <a:cs typeface="宋体"/>
                        </a:rPr>
                        <a:t>×</a:t>
                      </a:r>
                      <a:r>
                        <a:rPr lang="en-US" sz="2000" kern="0" dirty="0">
                          <a:effectLst/>
                          <a:latin typeface="Calibri"/>
                          <a:ea typeface="宋体"/>
                          <a:cs typeface="宋体"/>
                        </a:rPr>
                        <a:t>0</a:t>
                      </a:r>
                      <a:r>
                        <a:rPr lang="zh-CN" sz="2000" kern="0" dirty="0">
                          <a:effectLst/>
                          <a:latin typeface="Calibri"/>
                          <a:ea typeface="宋体"/>
                          <a:cs typeface="宋体"/>
                        </a:rPr>
                        <a:t>．</a:t>
                      </a:r>
                      <a:r>
                        <a:rPr lang="en-US" sz="2000" kern="0" dirty="0">
                          <a:effectLst/>
                          <a:latin typeface="Calibri"/>
                          <a:ea typeface="宋体"/>
                          <a:cs typeface="宋体"/>
                        </a:rPr>
                        <a:t>588</a:t>
                      </a:r>
                      <a:endParaRPr lang="zh-CN" sz="18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2000"/>
                        </a:lnSpc>
                        <a:spcAft>
                          <a:spcPts val="0"/>
                        </a:spcAft>
                      </a:pPr>
                      <a:r>
                        <a:rPr lang="zh-CN" sz="2000" kern="0" dirty="0">
                          <a:effectLst/>
                          <a:latin typeface="Calibri"/>
                          <a:ea typeface="宋体"/>
                          <a:cs typeface="宋体"/>
                        </a:rPr>
                        <a:t>减定额台班量</a:t>
                      </a:r>
                      <a:endParaRPr lang="zh-CN" sz="18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2000"/>
                        </a:lnSpc>
                        <a:spcAft>
                          <a:spcPts val="0"/>
                        </a:spcAft>
                      </a:pPr>
                      <a:r>
                        <a:rPr lang="en-US" sz="2000" kern="0">
                          <a:effectLst/>
                          <a:latin typeface="宋体"/>
                          <a:ea typeface="宋体"/>
                          <a:cs typeface="宋体"/>
                        </a:rPr>
                        <a:t>+0</a:t>
                      </a:r>
                      <a:r>
                        <a:rPr lang="zh-CN" sz="2000" kern="0">
                          <a:effectLst/>
                          <a:latin typeface="Calibri"/>
                          <a:ea typeface="宋体"/>
                          <a:cs typeface="宋体"/>
                        </a:rPr>
                        <a:t>．</a:t>
                      </a:r>
                      <a:r>
                        <a:rPr lang="en-US" sz="2000" kern="0">
                          <a:effectLst/>
                          <a:latin typeface="Calibri"/>
                          <a:ea typeface="宋体"/>
                          <a:cs typeface="宋体"/>
                        </a:rPr>
                        <a:t>01</a:t>
                      </a:r>
                      <a:endParaRPr lang="zh-CN" sz="1800" kern="10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598769">
                <a:tc>
                  <a:txBody>
                    <a:bodyPr/>
                    <a:lstStyle/>
                    <a:p>
                      <a:pPr algn="ctr">
                        <a:lnSpc>
                          <a:spcPts val="2000"/>
                        </a:lnSpc>
                        <a:spcAft>
                          <a:spcPts val="0"/>
                        </a:spcAft>
                      </a:pPr>
                      <a:r>
                        <a:rPr lang="zh-CN" sz="2000" kern="0" dirty="0">
                          <a:effectLst/>
                          <a:latin typeface="Calibri"/>
                          <a:ea typeface="宋体"/>
                          <a:cs typeface="宋体"/>
                        </a:rPr>
                        <a:t>干混地面砂浆</a:t>
                      </a:r>
                      <a:endParaRPr lang="zh-CN" sz="18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xmlns="" val="10002"/>
                  </a:ext>
                </a:extLst>
              </a:tr>
              <a:tr h="617698">
                <a:tc>
                  <a:txBody>
                    <a:bodyPr/>
                    <a:lstStyle/>
                    <a:p>
                      <a:pPr algn="ctr">
                        <a:lnSpc>
                          <a:spcPts val="2000"/>
                        </a:lnSpc>
                        <a:spcAft>
                          <a:spcPts val="0"/>
                        </a:spcAft>
                      </a:pPr>
                      <a:r>
                        <a:rPr lang="zh-CN" sz="2000" kern="0">
                          <a:effectLst/>
                          <a:latin typeface="Calibri"/>
                          <a:ea typeface="宋体"/>
                          <a:cs typeface="宋体"/>
                        </a:rPr>
                        <a:t>干混抹灰砂浆</a:t>
                      </a:r>
                      <a:endParaRPr lang="zh-CN" sz="1800" kern="10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en-US" sz="2000" kern="0">
                          <a:effectLst/>
                          <a:latin typeface="宋体"/>
                          <a:ea typeface="宋体"/>
                          <a:cs typeface="宋体"/>
                        </a:rPr>
                        <a:t>+0</a:t>
                      </a:r>
                      <a:r>
                        <a:rPr lang="zh-CN" sz="2000" kern="0">
                          <a:effectLst/>
                          <a:latin typeface="Calibri"/>
                          <a:ea typeface="宋体"/>
                          <a:cs typeface="宋体"/>
                        </a:rPr>
                        <a:t>．</a:t>
                      </a:r>
                      <a:r>
                        <a:rPr lang="en-US" sz="2000" kern="0">
                          <a:effectLst/>
                          <a:latin typeface="Calibri"/>
                          <a:ea typeface="宋体"/>
                          <a:cs typeface="宋体"/>
                        </a:rPr>
                        <a:t>232</a:t>
                      </a:r>
                      <a:endParaRPr lang="zh-CN" sz="1800" kern="10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en-US" sz="2000" kern="0">
                          <a:effectLst/>
                          <a:latin typeface="宋体"/>
                          <a:ea typeface="宋体"/>
                          <a:cs typeface="宋体"/>
                        </a:rPr>
                        <a:t>-0</a:t>
                      </a:r>
                      <a:r>
                        <a:rPr lang="zh-CN" sz="2000" kern="0">
                          <a:effectLst/>
                          <a:latin typeface="Calibri"/>
                          <a:ea typeface="宋体"/>
                          <a:cs typeface="宋体"/>
                        </a:rPr>
                        <a:t>．</a:t>
                      </a:r>
                      <a:r>
                        <a:rPr lang="en-US" sz="2000" kern="0">
                          <a:effectLst/>
                          <a:latin typeface="Calibri"/>
                          <a:ea typeface="宋体"/>
                          <a:cs typeface="宋体"/>
                        </a:rPr>
                        <a:t>151</a:t>
                      </a:r>
                      <a:endParaRPr lang="zh-CN" sz="1800" kern="10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zh-CN" sz="2000" kern="0" dirty="0">
                          <a:effectLst/>
                          <a:latin typeface="Calibri"/>
                          <a:ea typeface="宋体"/>
                          <a:cs typeface="宋体"/>
                        </a:rPr>
                        <a:t>×</a:t>
                      </a:r>
                      <a:r>
                        <a:rPr lang="en-US" sz="2000" kern="0" dirty="0">
                          <a:effectLst/>
                          <a:latin typeface="Calibri"/>
                          <a:ea typeface="宋体"/>
                          <a:cs typeface="宋体"/>
                        </a:rPr>
                        <a:t>0</a:t>
                      </a:r>
                      <a:r>
                        <a:rPr lang="zh-CN" sz="2000" kern="0" dirty="0">
                          <a:effectLst/>
                          <a:latin typeface="Calibri"/>
                          <a:ea typeface="宋体"/>
                          <a:cs typeface="宋体"/>
                        </a:rPr>
                        <a:t>．</a:t>
                      </a:r>
                      <a:r>
                        <a:rPr lang="en-US" sz="2000" kern="0" dirty="0">
                          <a:effectLst/>
                          <a:latin typeface="Calibri"/>
                          <a:ea typeface="宋体"/>
                          <a:cs typeface="宋体"/>
                        </a:rPr>
                        <a:t>606</a:t>
                      </a:r>
                      <a:endParaRPr lang="zh-CN" sz="18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xmlns="" val="10003"/>
                  </a:ext>
                </a:extLst>
              </a:tr>
            </a:tbl>
          </a:graphicData>
        </a:graphic>
      </p:graphicFrame>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2957841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59787" y="1161637"/>
            <a:ext cx="10573148" cy="1477328"/>
          </a:xfrm>
          <a:prstGeom prst="rect">
            <a:avLst/>
          </a:prstGeom>
        </p:spPr>
        <p:txBody>
          <a:bodyPr wrap="square">
            <a:spAutoFit/>
          </a:bodyPr>
          <a:lstStyle/>
          <a:p>
            <a:pPr>
              <a:lnSpc>
                <a:spcPct val="150000"/>
              </a:lnSpc>
            </a:pPr>
            <a:r>
              <a:rPr lang="en-US" altLang="zh-CN" sz="2000" kern="0" dirty="0">
                <a:latin typeface="宋体"/>
                <a:cs typeface="宋体"/>
              </a:rPr>
              <a:t>    (2)</a:t>
            </a:r>
            <a:r>
              <a:rPr lang="zh-CN" altLang="zh-CN" sz="2000" kern="0" dirty="0">
                <a:ea typeface="宋体"/>
                <a:cs typeface="宋体"/>
              </a:rPr>
              <a:t>实际使用湿拌预拌砂浆时，按以下方法调整。</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r>
              <a:rPr lang="en-US" altLang="zh-CN" sz="2000" kern="0" dirty="0">
                <a:solidFill>
                  <a:prstClr val="black"/>
                </a:solidFill>
                <a:ea typeface="宋体"/>
                <a:cs typeface="宋体"/>
              </a:rPr>
              <a:t>                                                                                                                                          </a:t>
            </a:r>
            <a:r>
              <a:rPr lang="zh-CN" altLang="en-US" sz="2000" kern="0" dirty="0">
                <a:solidFill>
                  <a:prstClr val="black"/>
                </a:solidFill>
                <a:ea typeface="宋体"/>
                <a:cs typeface="宋体"/>
              </a:rPr>
              <a:t>每</a:t>
            </a:r>
            <a:r>
              <a:rPr lang="en-US" altLang="zh-CN" sz="2000" kern="0" dirty="0">
                <a:solidFill>
                  <a:prstClr val="black"/>
                </a:solidFill>
                <a:ea typeface="宋体"/>
                <a:cs typeface="宋体"/>
              </a:rPr>
              <a:t>t</a:t>
            </a:r>
            <a:endParaRPr lang="zh-CN" altLang="en-US" sz="2000" dirty="0">
              <a:solidFill>
                <a:prstClr val="black"/>
              </a:solidFill>
            </a:endParaRPr>
          </a:p>
        </p:txBody>
      </p:sp>
      <p:graphicFrame>
        <p:nvGraphicFramePr>
          <p:cNvPr id="4" name="表格 3"/>
          <p:cNvGraphicFramePr>
            <a:graphicFrameLocks noGrp="1"/>
          </p:cNvGraphicFramePr>
          <p:nvPr>
            <p:extLst>
              <p:ext uri="{D42A27DB-BD31-4B8C-83A1-F6EECF244321}">
                <p14:modId xmlns:p14="http://schemas.microsoft.com/office/powerpoint/2010/main" val="146710769"/>
              </p:ext>
            </p:extLst>
          </p:nvPr>
        </p:nvGraphicFramePr>
        <p:xfrm>
          <a:off x="1292527" y="2622416"/>
          <a:ext cx="9607189" cy="2401013"/>
        </p:xfrm>
        <a:graphic>
          <a:graphicData uri="http://schemas.openxmlformats.org/drawingml/2006/table">
            <a:tbl>
              <a:tblPr firstRow="1" firstCol="1" bandRow="1"/>
              <a:tblGrid>
                <a:gridCol w="2350918">
                  <a:extLst>
                    <a:ext uri="{9D8B030D-6E8A-4147-A177-3AD203B41FA5}">
                      <a16:colId xmlns:a16="http://schemas.microsoft.com/office/drawing/2014/main" xmlns="" val="20000"/>
                    </a:ext>
                  </a:extLst>
                </a:gridCol>
                <a:gridCol w="2377145">
                  <a:extLst>
                    <a:ext uri="{9D8B030D-6E8A-4147-A177-3AD203B41FA5}">
                      <a16:colId xmlns:a16="http://schemas.microsoft.com/office/drawing/2014/main" xmlns="" val="20001"/>
                    </a:ext>
                  </a:extLst>
                </a:gridCol>
                <a:gridCol w="2376096">
                  <a:extLst>
                    <a:ext uri="{9D8B030D-6E8A-4147-A177-3AD203B41FA5}">
                      <a16:colId xmlns:a16="http://schemas.microsoft.com/office/drawing/2014/main" xmlns="" val="20002"/>
                    </a:ext>
                  </a:extLst>
                </a:gridCol>
                <a:gridCol w="2503030">
                  <a:extLst>
                    <a:ext uri="{9D8B030D-6E8A-4147-A177-3AD203B41FA5}">
                      <a16:colId xmlns:a16="http://schemas.microsoft.com/office/drawing/2014/main" xmlns="" val="20003"/>
                    </a:ext>
                  </a:extLst>
                </a:gridCol>
              </a:tblGrid>
              <a:tr h="633450">
                <a:tc>
                  <a:txBody>
                    <a:bodyPr/>
                    <a:lstStyle/>
                    <a:p>
                      <a:pPr algn="ctr">
                        <a:lnSpc>
                          <a:spcPts val="2000"/>
                        </a:lnSpc>
                        <a:spcAft>
                          <a:spcPts val="0"/>
                        </a:spcAft>
                      </a:pPr>
                      <a:r>
                        <a:rPr lang="zh-CN" sz="1800" kern="0" dirty="0">
                          <a:effectLst/>
                          <a:latin typeface="Calibri"/>
                          <a:ea typeface="宋体"/>
                          <a:cs typeface="宋体"/>
                        </a:rPr>
                        <a:t>材料名称</a:t>
                      </a:r>
                      <a:endParaRPr lang="zh-CN" sz="16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zh-CN" sz="1800" kern="0" dirty="0">
                          <a:effectLst/>
                          <a:latin typeface="Calibri"/>
                          <a:ea typeface="宋体"/>
                          <a:cs typeface="宋体"/>
                        </a:rPr>
                        <a:t>技工</a:t>
                      </a:r>
                      <a:r>
                        <a:rPr lang="en-US" sz="1800" kern="0" dirty="0">
                          <a:effectLst/>
                          <a:latin typeface="Calibri"/>
                          <a:ea typeface="宋体"/>
                          <a:cs typeface="宋体"/>
                        </a:rPr>
                        <a:t>(</a:t>
                      </a:r>
                      <a:r>
                        <a:rPr lang="zh-CN" sz="1800" kern="0" dirty="0">
                          <a:effectLst/>
                          <a:latin typeface="Calibri"/>
                          <a:ea typeface="宋体"/>
                          <a:cs typeface="宋体"/>
                        </a:rPr>
                        <a:t>工日</a:t>
                      </a:r>
                      <a:r>
                        <a:rPr lang="en-US" sz="1800" kern="0" dirty="0">
                          <a:effectLst/>
                          <a:latin typeface="Calibri"/>
                          <a:ea typeface="宋体"/>
                          <a:cs typeface="宋体"/>
                        </a:rPr>
                        <a:t>)</a:t>
                      </a:r>
                      <a:endParaRPr lang="zh-CN" sz="16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zh-CN" sz="1800" kern="0" dirty="0">
                          <a:effectLst/>
                          <a:latin typeface="Calibri"/>
                          <a:ea typeface="宋体"/>
                          <a:cs typeface="宋体"/>
                        </a:rPr>
                        <a:t>湿拌预拌砂浆</a:t>
                      </a:r>
                      <a:r>
                        <a:rPr lang="en-US" sz="1800" kern="0" dirty="0">
                          <a:effectLst/>
                          <a:latin typeface="Calibri"/>
                          <a:ea typeface="宋体"/>
                          <a:cs typeface="宋体"/>
                        </a:rPr>
                        <a:t>(</a:t>
                      </a:r>
                      <a:r>
                        <a:rPr lang="en-US" sz="1800" kern="0" dirty="0">
                          <a:effectLst/>
                          <a:latin typeface="宋体"/>
                          <a:ea typeface="宋体"/>
                          <a:cs typeface="宋体"/>
                        </a:rPr>
                        <a:t>m</a:t>
                      </a:r>
                      <a:r>
                        <a:rPr lang="en-US" sz="1800" kern="0" baseline="30000" dirty="0">
                          <a:effectLst/>
                          <a:latin typeface="宋体"/>
                          <a:ea typeface="宋体"/>
                          <a:cs typeface="宋体"/>
                        </a:rPr>
                        <a:t>3</a:t>
                      </a:r>
                      <a:r>
                        <a:rPr lang="en-US" sz="1800" kern="0" dirty="0">
                          <a:effectLst/>
                          <a:latin typeface="宋体"/>
                          <a:ea typeface="宋体"/>
                          <a:cs typeface="宋体"/>
                        </a:rPr>
                        <a:t>)</a:t>
                      </a:r>
                      <a:endParaRPr lang="zh-CN" sz="16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zh-CN" sz="1800" kern="0">
                          <a:effectLst/>
                          <a:latin typeface="Calibri"/>
                          <a:ea typeface="宋体"/>
                          <a:cs typeface="宋体"/>
                        </a:rPr>
                        <a:t>罐式搅拌机</a:t>
                      </a:r>
                      <a:endParaRPr lang="zh-CN" sz="1600" kern="10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0"/>
                  </a:ext>
                </a:extLst>
              </a:tr>
              <a:tr h="581206">
                <a:tc>
                  <a:txBody>
                    <a:bodyPr/>
                    <a:lstStyle/>
                    <a:p>
                      <a:pPr algn="ctr">
                        <a:lnSpc>
                          <a:spcPts val="2000"/>
                        </a:lnSpc>
                        <a:spcAft>
                          <a:spcPts val="0"/>
                        </a:spcAft>
                      </a:pPr>
                      <a:r>
                        <a:rPr lang="zh-CN" sz="1800" kern="0">
                          <a:effectLst/>
                          <a:latin typeface="Calibri"/>
                          <a:ea typeface="宋体"/>
                          <a:cs typeface="宋体"/>
                        </a:rPr>
                        <a:t>干混砌筑砂浆</a:t>
                      </a:r>
                      <a:endParaRPr lang="zh-CN" sz="1600" kern="10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2000"/>
                        </a:lnSpc>
                        <a:spcAft>
                          <a:spcPts val="0"/>
                        </a:spcAft>
                      </a:pPr>
                      <a:r>
                        <a:rPr lang="en-US" sz="1800" kern="0" dirty="0">
                          <a:effectLst/>
                          <a:latin typeface="宋体"/>
                          <a:ea typeface="宋体"/>
                          <a:cs typeface="宋体"/>
                        </a:rPr>
                        <a:t>-0</a:t>
                      </a:r>
                      <a:r>
                        <a:rPr lang="zh-CN" sz="1800" kern="0" dirty="0">
                          <a:effectLst/>
                          <a:latin typeface="Calibri"/>
                          <a:ea typeface="宋体"/>
                          <a:cs typeface="宋体"/>
                        </a:rPr>
                        <a:t>．</a:t>
                      </a:r>
                      <a:r>
                        <a:rPr lang="en-US" sz="1800" kern="0" dirty="0">
                          <a:effectLst/>
                          <a:latin typeface="Calibri"/>
                          <a:ea typeface="宋体"/>
                          <a:cs typeface="宋体"/>
                        </a:rPr>
                        <a:t>118</a:t>
                      </a:r>
                      <a:endParaRPr lang="zh-CN" sz="16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2000"/>
                        </a:lnSpc>
                        <a:spcAft>
                          <a:spcPts val="0"/>
                        </a:spcAft>
                      </a:pPr>
                      <a:r>
                        <a:rPr lang="zh-CN" sz="1800" kern="0" dirty="0">
                          <a:effectLst/>
                          <a:latin typeface="Calibri"/>
                          <a:ea typeface="宋体"/>
                          <a:cs typeface="宋体"/>
                        </a:rPr>
                        <a:t>×</a:t>
                      </a:r>
                      <a:r>
                        <a:rPr lang="en-US" sz="1800" kern="0" dirty="0">
                          <a:effectLst/>
                          <a:latin typeface="Calibri"/>
                          <a:ea typeface="宋体"/>
                          <a:cs typeface="宋体"/>
                        </a:rPr>
                        <a:t>0</a:t>
                      </a:r>
                      <a:r>
                        <a:rPr lang="zh-CN" sz="1800" kern="0" dirty="0">
                          <a:effectLst/>
                          <a:latin typeface="Calibri"/>
                          <a:ea typeface="宋体"/>
                          <a:cs typeface="宋体"/>
                        </a:rPr>
                        <a:t>．</a:t>
                      </a:r>
                      <a:r>
                        <a:rPr lang="en-US" sz="1800" kern="0" dirty="0">
                          <a:effectLst/>
                          <a:latin typeface="Calibri"/>
                          <a:ea typeface="宋体"/>
                          <a:cs typeface="宋体"/>
                        </a:rPr>
                        <a:t>588</a:t>
                      </a:r>
                      <a:endParaRPr lang="zh-CN" sz="16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2000"/>
                        </a:lnSpc>
                        <a:spcAft>
                          <a:spcPts val="0"/>
                        </a:spcAft>
                      </a:pPr>
                      <a:r>
                        <a:rPr lang="zh-CN" sz="1800" kern="0" dirty="0">
                          <a:effectLst/>
                          <a:latin typeface="Calibri"/>
                          <a:ea typeface="宋体"/>
                          <a:cs typeface="宋体"/>
                        </a:rPr>
                        <a:t>减定额台班量</a:t>
                      </a:r>
                      <a:endParaRPr lang="zh-CN" sz="16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604062">
                <a:tc>
                  <a:txBody>
                    <a:bodyPr/>
                    <a:lstStyle/>
                    <a:p>
                      <a:pPr algn="ctr">
                        <a:lnSpc>
                          <a:spcPts val="2000"/>
                        </a:lnSpc>
                        <a:spcAft>
                          <a:spcPts val="0"/>
                        </a:spcAft>
                      </a:pPr>
                      <a:r>
                        <a:rPr lang="zh-CN" sz="1800" kern="0" dirty="0">
                          <a:effectLst/>
                          <a:latin typeface="Calibri"/>
                          <a:ea typeface="宋体"/>
                          <a:cs typeface="宋体"/>
                        </a:rPr>
                        <a:t>干混地面砂浆</a:t>
                      </a:r>
                      <a:endParaRPr lang="zh-CN" sz="16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xmlns="" val="10002"/>
                  </a:ext>
                </a:extLst>
              </a:tr>
              <a:tr h="582295">
                <a:tc>
                  <a:txBody>
                    <a:bodyPr/>
                    <a:lstStyle/>
                    <a:p>
                      <a:pPr algn="ctr">
                        <a:lnSpc>
                          <a:spcPts val="2000"/>
                        </a:lnSpc>
                        <a:spcAft>
                          <a:spcPts val="0"/>
                        </a:spcAft>
                      </a:pPr>
                      <a:r>
                        <a:rPr lang="zh-CN" sz="1800" kern="0">
                          <a:effectLst/>
                          <a:latin typeface="Calibri"/>
                          <a:ea typeface="宋体"/>
                          <a:cs typeface="宋体"/>
                        </a:rPr>
                        <a:t>干混抹灰砂浆</a:t>
                      </a:r>
                      <a:endParaRPr lang="zh-CN" sz="1600" kern="10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en-US" sz="1800" kern="0">
                          <a:effectLst/>
                          <a:latin typeface="宋体"/>
                          <a:ea typeface="宋体"/>
                          <a:cs typeface="宋体"/>
                        </a:rPr>
                        <a:t>-0</a:t>
                      </a:r>
                      <a:r>
                        <a:rPr lang="zh-CN" sz="1800" kern="0">
                          <a:effectLst/>
                          <a:latin typeface="Calibri"/>
                          <a:ea typeface="宋体"/>
                          <a:cs typeface="宋体"/>
                        </a:rPr>
                        <a:t>．</a:t>
                      </a:r>
                      <a:r>
                        <a:rPr lang="en-US" sz="1800" kern="0">
                          <a:effectLst/>
                          <a:latin typeface="Calibri"/>
                          <a:ea typeface="宋体"/>
                          <a:cs typeface="宋体"/>
                        </a:rPr>
                        <a:t>12l</a:t>
                      </a:r>
                      <a:endParaRPr lang="zh-CN" sz="1600" kern="10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zh-CN" sz="1800" kern="0" dirty="0">
                          <a:effectLst/>
                          <a:latin typeface="Calibri"/>
                          <a:ea typeface="宋体"/>
                          <a:cs typeface="宋体"/>
                        </a:rPr>
                        <a:t>×</a:t>
                      </a:r>
                      <a:r>
                        <a:rPr lang="en-US" sz="1800" kern="0" dirty="0">
                          <a:effectLst/>
                          <a:latin typeface="Calibri"/>
                          <a:ea typeface="宋体"/>
                          <a:cs typeface="宋体"/>
                        </a:rPr>
                        <a:t>0</a:t>
                      </a:r>
                      <a:r>
                        <a:rPr lang="zh-CN" sz="1800" kern="0" dirty="0">
                          <a:effectLst/>
                          <a:latin typeface="Calibri"/>
                          <a:ea typeface="宋体"/>
                          <a:cs typeface="宋体"/>
                        </a:rPr>
                        <a:t>．</a:t>
                      </a:r>
                      <a:r>
                        <a:rPr lang="en-US" sz="1800" kern="0" dirty="0">
                          <a:effectLst/>
                          <a:latin typeface="Calibri"/>
                          <a:ea typeface="宋体"/>
                          <a:cs typeface="宋体"/>
                        </a:rPr>
                        <a:t>606</a:t>
                      </a:r>
                      <a:endParaRPr lang="zh-CN" sz="16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ltLang="en-US"/>
                    </a:p>
                  </a:txBody>
                  <a:tcPr/>
                </a:tc>
                <a:extLst>
                  <a:ext uri="{0D108BD9-81ED-4DB2-BD59-A6C34878D82A}">
                    <a16:rowId xmlns:a16="http://schemas.microsoft.com/office/drawing/2014/main" xmlns="" val="10003"/>
                  </a:ext>
                </a:extLst>
              </a:tr>
            </a:tbl>
          </a:graphicData>
        </a:graphic>
      </p:graphicFrame>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0223013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a:gsLst>
            <a:gs pos="0">
              <a:srgbClr val="289AF5">
                <a:alpha val="52000"/>
              </a:srgbClr>
            </a:gs>
            <a:gs pos="100000">
              <a:srgbClr val="146DD7"/>
            </a:gs>
          </a:gsLst>
          <a:lin ang="5400000" scaled="1"/>
        </a:gradFill>
        <a:effectLst/>
      </p:bgPr>
    </p:bg>
    <p:spTree>
      <p:nvGrpSpPr>
        <p:cNvPr id="1" name=""/>
        <p:cNvGrpSpPr/>
        <p:nvPr/>
      </p:nvGrpSpPr>
      <p:grpSpPr>
        <a:xfrm>
          <a:off x="0" y="0"/>
          <a:ext cx="0" cy="0"/>
          <a:chOff x="0" y="0"/>
          <a:chExt cx="0" cy="0"/>
        </a:xfrm>
      </p:grpSpPr>
      <p:grpSp>
        <p:nvGrpSpPr>
          <p:cNvPr id="1951" name="组合 1950"/>
          <p:cNvGrpSpPr/>
          <p:nvPr/>
        </p:nvGrpSpPr>
        <p:grpSpPr>
          <a:xfrm>
            <a:off x="27436" y="177293"/>
            <a:ext cx="3465467" cy="6579393"/>
            <a:chOff x="27436" y="177293"/>
            <a:chExt cx="3465467" cy="6579393"/>
          </a:xfrm>
          <a:gradFill flip="none" rotWithShape="1">
            <a:gsLst>
              <a:gs pos="0">
                <a:schemeClr val="bg1">
                  <a:alpha val="44000"/>
                </a:schemeClr>
              </a:gs>
              <a:gs pos="100000">
                <a:srgbClr val="2CA2FA">
                  <a:alpha val="0"/>
                </a:srgbClr>
              </a:gs>
            </a:gsLst>
            <a:lin ang="18900000" scaled="1"/>
            <a:tileRect/>
          </a:gradFill>
        </p:grpSpPr>
        <p:sp>
          <p:nvSpPr>
            <p:cNvPr id="262" name="任意多边形: 形状 16">
              <a:extLst>
                <a:ext uri="{FF2B5EF4-FFF2-40B4-BE49-F238E27FC236}">
                  <a16:creationId xmlns:a16="http://schemas.microsoft.com/office/drawing/2014/main" xmlns="" id="{774B7578-049D-4F43-AFB1-F13A7C882183}"/>
                </a:ext>
              </a:extLst>
            </p:cNvPr>
            <p:cNvSpPr/>
            <p:nvPr/>
          </p:nvSpPr>
          <p:spPr>
            <a:xfrm>
              <a:off x="248651" y="2516083"/>
              <a:ext cx="81972" cy="86012"/>
            </a:xfrm>
            <a:custGeom>
              <a:avLst/>
              <a:gdLst>
                <a:gd name="connsiteX0" fmla="*/ 19389 w 19399"/>
                <a:gd name="connsiteY0" fmla="*/ 10971 h 20355"/>
                <a:gd name="connsiteX1" fmla="*/ 9386 w 19399"/>
                <a:gd name="connsiteY1" fmla="*/ 0 h 20355"/>
                <a:gd name="connsiteX2" fmla="*/ 2395 w 19399"/>
                <a:gd name="connsiteY2" fmla="*/ 16779 h 20355"/>
                <a:gd name="connsiteX3" fmla="*/ 19389 w 19399"/>
                <a:gd name="connsiteY3" fmla="*/ 10971 h 20355"/>
              </a:gdLst>
              <a:ahLst/>
              <a:cxnLst>
                <a:cxn ang="0">
                  <a:pos x="connsiteX0" y="connsiteY0"/>
                </a:cxn>
                <a:cxn ang="0">
                  <a:pos x="connsiteX1" y="connsiteY1"/>
                </a:cxn>
                <a:cxn ang="0">
                  <a:pos x="connsiteX2" y="connsiteY2"/>
                </a:cxn>
                <a:cxn ang="0">
                  <a:pos x="connsiteX3" y="connsiteY3"/>
                </a:cxn>
              </a:cxnLst>
              <a:rect l="l" t="t" r="r" b="b"/>
              <a:pathLst>
                <a:path w="19399" h="20355">
                  <a:moveTo>
                    <a:pt x="19389" y="10971"/>
                  </a:moveTo>
                  <a:cubicBezTo>
                    <a:pt x="19604" y="6561"/>
                    <a:pt x="16700" y="215"/>
                    <a:pt x="9386" y="0"/>
                  </a:cubicBezTo>
                  <a:cubicBezTo>
                    <a:pt x="352" y="645"/>
                    <a:pt x="-2553" y="10863"/>
                    <a:pt x="2395" y="16779"/>
                  </a:cubicBezTo>
                  <a:cubicBezTo>
                    <a:pt x="8096" y="23662"/>
                    <a:pt x="18851" y="20005"/>
                    <a:pt x="19389" y="10971"/>
                  </a:cubicBezTo>
                  <a:close/>
                </a:path>
              </a:pathLst>
            </a:custGeom>
            <a:grpFill/>
            <a:ln w="10707" cap="flat">
              <a:noFill/>
              <a:prstDash val="solid"/>
              <a:miter/>
            </a:ln>
          </p:spPr>
          <p:txBody>
            <a:bodyPr rtlCol="0" anchor="ctr"/>
            <a:lstStyle/>
            <a:p>
              <a:endParaRPr lang="zh-CN" altLang="en-US"/>
            </a:p>
          </p:txBody>
        </p:sp>
        <p:sp>
          <p:nvSpPr>
            <p:cNvPr id="263" name="任意多边形: 形状 17">
              <a:extLst>
                <a:ext uri="{FF2B5EF4-FFF2-40B4-BE49-F238E27FC236}">
                  <a16:creationId xmlns:a16="http://schemas.microsoft.com/office/drawing/2014/main" xmlns="" id="{25053E64-3C26-4487-BD56-EBCB0FAEDBC0}"/>
                </a:ext>
              </a:extLst>
            </p:cNvPr>
            <p:cNvSpPr/>
            <p:nvPr/>
          </p:nvSpPr>
          <p:spPr>
            <a:xfrm>
              <a:off x="562799" y="2506990"/>
              <a:ext cx="82298" cy="85894"/>
            </a:xfrm>
            <a:custGeom>
              <a:avLst/>
              <a:gdLst>
                <a:gd name="connsiteX0" fmla="*/ 19474 w 19476"/>
                <a:gd name="connsiteY0" fmla="*/ 10863 h 20327"/>
                <a:gd name="connsiteX1" fmla="*/ 8934 w 19476"/>
                <a:gd name="connsiteY1" fmla="*/ 0 h 20327"/>
                <a:gd name="connsiteX2" fmla="*/ 2588 w 19476"/>
                <a:gd name="connsiteY2" fmla="*/ 16886 h 20327"/>
                <a:gd name="connsiteX3" fmla="*/ 19474 w 19476"/>
                <a:gd name="connsiteY3" fmla="*/ 10863 h 20327"/>
              </a:gdLst>
              <a:ahLst/>
              <a:cxnLst>
                <a:cxn ang="0">
                  <a:pos x="connsiteX0" y="connsiteY0"/>
                </a:cxn>
                <a:cxn ang="0">
                  <a:pos x="connsiteX1" y="connsiteY1"/>
                </a:cxn>
                <a:cxn ang="0">
                  <a:pos x="connsiteX2" y="connsiteY2"/>
                </a:cxn>
                <a:cxn ang="0">
                  <a:pos x="connsiteX3" y="connsiteY3"/>
                </a:cxn>
              </a:cxnLst>
              <a:rect l="l" t="t" r="r" b="b"/>
              <a:pathLst>
                <a:path w="19476" h="20327">
                  <a:moveTo>
                    <a:pt x="19474" y="10863"/>
                  </a:moveTo>
                  <a:cubicBezTo>
                    <a:pt x="19582" y="6453"/>
                    <a:pt x="16355" y="108"/>
                    <a:pt x="8934" y="0"/>
                  </a:cubicBezTo>
                  <a:cubicBezTo>
                    <a:pt x="7" y="753"/>
                    <a:pt x="-2467" y="10971"/>
                    <a:pt x="2588" y="16886"/>
                  </a:cubicBezTo>
                  <a:cubicBezTo>
                    <a:pt x="8611" y="23662"/>
                    <a:pt x="19259" y="19790"/>
                    <a:pt x="19474" y="10863"/>
                  </a:cubicBezTo>
                  <a:close/>
                </a:path>
              </a:pathLst>
            </a:custGeom>
            <a:grpFill/>
            <a:ln w="10707" cap="flat">
              <a:noFill/>
              <a:prstDash val="solid"/>
              <a:miter/>
            </a:ln>
          </p:spPr>
          <p:txBody>
            <a:bodyPr rtlCol="0" anchor="ctr"/>
            <a:lstStyle/>
            <a:p>
              <a:endParaRPr lang="zh-CN" altLang="en-US"/>
            </a:p>
          </p:txBody>
        </p:sp>
        <p:sp>
          <p:nvSpPr>
            <p:cNvPr id="264" name="任意多边形: 形状 18">
              <a:extLst>
                <a:ext uri="{FF2B5EF4-FFF2-40B4-BE49-F238E27FC236}">
                  <a16:creationId xmlns:a16="http://schemas.microsoft.com/office/drawing/2014/main" xmlns="" id="{54A3B88C-64BB-44A0-AC73-EB6DE8355E99}"/>
                </a:ext>
              </a:extLst>
            </p:cNvPr>
            <p:cNvSpPr/>
            <p:nvPr/>
          </p:nvSpPr>
          <p:spPr>
            <a:xfrm>
              <a:off x="875971" y="2495175"/>
              <a:ext cx="81808" cy="85459"/>
            </a:xfrm>
            <a:custGeom>
              <a:avLst/>
              <a:gdLst>
                <a:gd name="connsiteX0" fmla="*/ 19360 w 19360"/>
                <a:gd name="connsiteY0" fmla="*/ 10756 h 20224"/>
                <a:gd name="connsiteX1" fmla="*/ 8496 w 19360"/>
                <a:gd name="connsiteY1" fmla="*/ 0 h 20224"/>
                <a:gd name="connsiteX2" fmla="*/ 3656 w 19360"/>
                <a:gd name="connsiteY2" fmla="*/ 17532 h 20224"/>
                <a:gd name="connsiteX3" fmla="*/ 19360 w 19360"/>
                <a:gd name="connsiteY3" fmla="*/ 10756 h 20224"/>
              </a:gdLst>
              <a:ahLst/>
              <a:cxnLst>
                <a:cxn ang="0">
                  <a:pos x="connsiteX0" y="connsiteY0"/>
                </a:cxn>
                <a:cxn ang="0">
                  <a:pos x="connsiteX1" y="connsiteY1"/>
                </a:cxn>
                <a:cxn ang="0">
                  <a:pos x="connsiteX2" y="connsiteY2"/>
                </a:cxn>
                <a:cxn ang="0">
                  <a:pos x="connsiteX3" y="connsiteY3"/>
                </a:cxn>
              </a:cxnLst>
              <a:rect l="l" t="t" r="r" b="b"/>
              <a:pathLst>
                <a:path w="19360" h="20224">
                  <a:moveTo>
                    <a:pt x="19360" y="10756"/>
                  </a:moveTo>
                  <a:cubicBezTo>
                    <a:pt x="19252" y="6346"/>
                    <a:pt x="15810" y="108"/>
                    <a:pt x="8496" y="0"/>
                  </a:cubicBezTo>
                  <a:cubicBezTo>
                    <a:pt x="-753" y="860"/>
                    <a:pt x="-2582" y="11939"/>
                    <a:pt x="3656" y="17532"/>
                  </a:cubicBezTo>
                  <a:cubicBezTo>
                    <a:pt x="9895" y="23340"/>
                    <a:pt x="19467" y="19145"/>
                    <a:pt x="19360" y="10756"/>
                  </a:cubicBezTo>
                  <a:close/>
                </a:path>
              </a:pathLst>
            </a:custGeom>
            <a:grpFill/>
            <a:ln w="10707" cap="flat">
              <a:noFill/>
              <a:prstDash val="solid"/>
              <a:miter/>
            </a:ln>
          </p:spPr>
          <p:txBody>
            <a:bodyPr rtlCol="0" anchor="ctr"/>
            <a:lstStyle/>
            <a:p>
              <a:endParaRPr lang="zh-CN" altLang="en-US"/>
            </a:p>
          </p:txBody>
        </p:sp>
        <p:sp>
          <p:nvSpPr>
            <p:cNvPr id="265" name="任意多边形: 形状 19">
              <a:extLst>
                <a:ext uri="{FF2B5EF4-FFF2-40B4-BE49-F238E27FC236}">
                  <a16:creationId xmlns:a16="http://schemas.microsoft.com/office/drawing/2014/main" xmlns="" id="{7F50D02E-E320-4FE1-9DED-2C9118B22753}"/>
                </a:ext>
              </a:extLst>
            </p:cNvPr>
            <p:cNvSpPr/>
            <p:nvPr/>
          </p:nvSpPr>
          <p:spPr>
            <a:xfrm>
              <a:off x="1184731" y="2479722"/>
              <a:ext cx="80823" cy="85497"/>
            </a:xfrm>
            <a:custGeom>
              <a:avLst/>
              <a:gdLst>
                <a:gd name="connsiteX0" fmla="*/ 3940 w 19127"/>
                <a:gd name="connsiteY0" fmla="*/ 17639 h 20233"/>
                <a:gd name="connsiteX1" fmla="*/ 19105 w 19127"/>
                <a:gd name="connsiteY1" fmla="*/ 10648 h 20233"/>
                <a:gd name="connsiteX2" fmla="*/ 19105 w 19127"/>
                <a:gd name="connsiteY2" fmla="*/ 10648 h 20233"/>
                <a:gd name="connsiteX3" fmla="*/ 8027 w 19127"/>
                <a:gd name="connsiteY3" fmla="*/ 0 h 20233"/>
                <a:gd name="connsiteX4" fmla="*/ 3940 w 19127"/>
                <a:gd name="connsiteY4" fmla="*/ 17639 h 20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7" h="20233">
                  <a:moveTo>
                    <a:pt x="3940" y="17639"/>
                  </a:moveTo>
                  <a:cubicBezTo>
                    <a:pt x="10393" y="23340"/>
                    <a:pt x="19643" y="19037"/>
                    <a:pt x="19105" y="10648"/>
                  </a:cubicBezTo>
                  <a:lnTo>
                    <a:pt x="19105" y="10648"/>
                  </a:lnTo>
                  <a:cubicBezTo>
                    <a:pt x="18890" y="6238"/>
                    <a:pt x="15233" y="0"/>
                    <a:pt x="8027" y="0"/>
                  </a:cubicBezTo>
                  <a:cubicBezTo>
                    <a:pt x="-1115" y="1076"/>
                    <a:pt x="-2406" y="12154"/>
                    <a:pt x="3940" y="17639"/>
                  </a:cubicBezTo>
                  <a:close/>
                </a:path>
              </a:pathLst>
            </a:custGeom>
            <a:grpFill/>
            <a:ln w="10707" cap="flat">
              <a:noFill/>
              <a:prstDash val="solid"/>
              <a:miter/>
            </a:ln>
          </p:spPr>
          <p:txBody>
            <a:bodyPr rtlCol="0" anchor="ctr"/>
            <a:lstStyle/>
            <a:p>
              <a:endParaRPr lang="zh-CN" altLang="en-US"/>
            </a:p>
          </p:txBody>
        </p:sp>
        <p:sp>
          <p:nvSpPr>
            <p:cNvPr id="266" name="任意多边形: 形状 20">
              <a:extLst>
                <a:ext uri="{FF2B5EF4-FFF2-40B4-BE49-F238E27FC236}">
                  <a16:creationId xmlns:a16="http://schemas.microsoft.com/office/drawing/2014/main" xmlns="" id="{1D192C42-3AB4-4412-B834-952491168719}"/>
                </a:ext>
              </a:extLst>
            </p:cNvPr>
            <p:cNvSpPr/>
            <p:nvPr/>
          </p:nvSpPr>
          <p:spPr>
            <a:xfrm>
              <a:off x="1487348" y="2461535"/>
              <a:ext cx="79230" cy="85180"/>
            </a:xfrm>
            <a:custGeom>
              <a:avLst/>
              <a:gdLst>
                <a:gd name="connsiteX0" fmla="*/ 4172 w 18750"/>
                <a:gd name="connsiteY0" fmla="*/ 17641 h 20158"/>
                <a:gd name="connsiteX1" fmla="*/ 18692 w 18750"/>
                <a:gd name="connsiteY1" fmla="*/ 10434 h 20158"/>
                <a:gd name="connsiteX2" fmla="*/ 7399 w 18750"/>
                <a:gd name="connsiteY2" fmla="*/ 1 h 20158"/>
                <a:gd name="connsiteX3" fmla="*/ 4172 w 18750"/>
                <a:gd name="connsiteY3" fmla="*/ 17641 h 20158"/>
              </a:gdLst>
              <a:ahLst/>
              <a:cxnLst>
                <a:cxn ang="0">
                  <a:pos x="connsiteX0" y="connsiteY0"/>
                </a:cxn>
                <a:cxn ang="0">
                  <a:pos x="connsiteX1" y="connsiteY1"/>
                </a:cxn>
                <a:cxn ang="0">
                  <a:pos x="connsiteX2" y="connsiteY2"/>
                </a:cxn>
                <a:cxn ang="0">
                  <a:pos x="connsiteX3" y="connsiteY3"/>
                </a:cxn>
              </a:cxnLst>
              <a:rect l="l" t="t" r="r" b="b"/>
              <a:pathLst>
                <a:path w="18750" h="20158">
                  <a:moveTo>
                    <a:pt x="4172" y="17641"/>
                  </a:moveTo>
                  <a:cubicBezTo>
                    <a:pt x="10733" y="23233"/>
                    <a:pt x="19552" y="18931"/>
                    <a:pt x="18692" y="10434"/>
                  </a:cubicBezTo>
                  <a:cubicBezTo>
                    <a:pt x="18262" y="6025"/>
                    <a:pt x="14497" y="-106"/>
                    <a:pt x="7399" y="1"/>
                  </a:cubicBezTo>
                  <a:cubicBezTo>
                    <a:pt x="-1421" y="1077"/>
                    <a:pt x="-2174" y="12155"/>
                    <a:pt x="4172" y="17641"/>
                  </a:cubicBezTo>
                  <a:close/>
                </a:path>
              </a:pathLst>
            </a:custGeom>
            <a:grpFill/>
            <a:ln w="10707" cap="flat">
              <a:noFill/>
              <a:prstDash val="solid"/>
              <a:miter/>
            </a:ln>
          </p:spPr>
          <p:txBody>
            <a:bodyPr rtlCol="0" anchor="ctr"/>
            <a:lstStyle/>
            <a:p>
              <a:endParaRPr lang="zh-CN" altLang="en-US"/>
            </a:p>
          </p:txBody>
        </p:sp>
        <p:sp>
          <p:nvSpPr>
            <p:cNvPr id="267" name="任意多边形: 形状 21">
              <a:extLst>
                <a:ext uri="{FF2B5EF4-FFF2-40B4-BE49-F238E27FC236}">
                  <a16:creationId xmlns:a16="http://schemas.microsoft.com/office/drawing/2014/main" xmlns="" id="{744886A1-88BC-463D-93AB-9423E4CEF4EB}"/>
                </a:ext>
              </a:extLst>
            </p:cNvPr>
            <p:cNvSpPr/>
            <p:nvPr/>
          </p:nvSpPr>
          <p:spPr>
            <a:xfrm>
              <a:off x="1780026" y="2439706"/>
              <a:ext cx="76344" cy="85133"/>
            </a:xfrm>
            <a:custGeom>
              <a:avLst/>
              <a:gdLst>
                <a:gd name="connsiteX0" fmla="*/ 17942 w 18067"/>
                <a:gd name="connsiteY0" fmla="*/ 10331 h 20147"/>
                <a:gd name="connsiteX1" fmla="*/ 6756 w 18067"/>
                <a:gd name="connsiteY1" fmla="*/ 6 h 20147"/>
                <a:gd name="connsiteX2" fmla="*/ 5896 w 18067"/>
                <a:gd name="connsiteY2" fmla="*/ 113 h 20147"/>
                <a:gd name="connsiteX3" fmla="*/ 5251 w 18067"/>
                <a:gd name="connsiteY3" fmla="*/ 18290 h 20147"/>
                <a:gd name="connsiteX4" fmla="*/ 17942 w 18067"/>
                <a:gd name="connsiteY4" fmla="*/ 10331 h 20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7" h="20147">
                  <a:moveTo>
                    <a:pt x="17942" y="10331"/>
                  </a:moveTo>
                  <a:cubicBezTo>
                    <a:pt x="17297" y="5921"/>
                    <a:pt x="13425" y="-210"/>
                    <a:pt x="6756" y="6"/>
                  </a:cubicBezTo>
                  <a:cubicBezTo>
                    <a:pt x="6541" y="6"/>
                    <a:pt x="6111" y="113"/>
                    <a:pt x="5896" y="113"/>
                  </a:cubicBezTo>
                  <a:cubicBezTo>
                    <a:pt x="-1633" y="1619"/>
                    <a:pt x="-2063" y="13020"/>
                    <a:pt x="5251" y="18290"/>
                  </a:cubicBezTo>
                  <a:cubicBezTo>
                    <a:pt x="11704" y="22915"/>
                    <a:pt x="19125" y="18398"/>
                    <a:pt x="17942" y="10331"/>
                  </a:cubicBezTo>
                  <a:close/>
                </a:path>
              </a:pathLst>
            </a:custGeom>
            <a:grpFill/>
            <a:ln w="10707" cap="flat">
              <a:noFill/>
              <a:prstDash val="solid"/>
              <a:miter/>
            </a:ln>
          </p:spPr>
          <p:txBody>
            <a:bodyPr rtlCol="0" anchor="ctr"/>
            <a:lstStyle/>
            <a:p>
              <a:endParaRPr lang="zh-CN" altLang="en-US"/>
            </a:p>
          </p:txBody>
        </p:sp>
        <p:sp>
          <p:nvSpPr>
            <p:cNvPr id="277" name="任意多边形: 形状 31">
              <a:extLst>
                <a:ext uri="{FF2B5EF4-FFF2-40B4-BE49-F238E27FC236}">
                  <a16:creationId xmlns:a16="http://schemas.microsoft.com/office/drawing/2014/main" xmlns="" id="{94876CDF-AD8B-40AA-AFA3-048C30698E2B}"/>
                </a:ext>
              </a:extLst>
            </p:cNvPr>
            <p:cNvSpPr/>
            <p:nvPr/>
          </p:nvSpPr>
          <p:spPr>
            <a:xfrm>
              <a:off x="76749" y="2713782"/>
              <a:ext cx="83502" cy="87690"/>
            </a:xfrm>
            <a:custGeom>
              <a:avLst/>
              <a:gdLst>
                <a:gd name="connsiteX0" fmla="*/ 19737 w 19761"/>
                <a:gd name="connsiteY0" fmla="*/ 11293 h 20752"/>
                <a:gd name="connsiteX1" fmla="*/ 9734 w 19761"/>
                <a:gd name="connsiteY1" fmla="*/ 0 h 20752"/>
                <a:gd name="connsiteX2" fmla="*/ 2313 w 19761"/>
                <a:gd name="connsiteY2" fmla="*/ 17101 h 20752"/>
                <a:gd name="connsiteX3" fmla="*/ 19737 w 19761"/>
                <a:gd name="connsiteY3" fmla="*/ 11293 h 20752"/>
              </a:gdLst>
              <a:ahLst/>
              <a:cxnLst>
                <a:cxn ang="0">
                  <a:pos x="connsiteX0" y="connsiteY0"/>
                </a:cxn>
                <a:cxn ang="0">
                  <a:pos x="connsiteX1" y="connsiteY1"/>
                </a:cxn>
                <a:cxn ang="0">
                  <a:pos x="connsiteX2" y="connsiteY2"/>
                </a:cxn>
                <a:cxn ang="0">
                  <a:pos x="connsiteX3" y="connsiteY3"/>
                </a:cxn>
              </a:cxnLst>
              <a:rect l="l" t="t" r="r" b="b"/>
              <a:pathLst>
                <a:path w="19761" h="20752">
                  <a:moveTo>
                    <a:pt x="19737" y="11293"/>
                  </a:moveTo>
                  <a:cubicBezTo>
                    <a:pt x="20060" y="6776"/>
                    <a:pt x="17263" y="323"/>
                    <a:pt x="9734" y="0"/>
                  </a:cubicBezTo>
                  <a:cubicBezTo>
                    <a:pt x="592" y="645"/>
                    <a:pt x="-2635" y="11078"/>
                    <a:pt x="2313" y="17101"/>
                  </a:cubicBezTo>
                  <a:cubicBezTo>
                    <a:pt x="7906" y="24092"/>
                    <a:pt x="18984" y="20436"/>
                    <a:pt x="19737" y="11293"/>
                  </a:cubicBezTo>
                  <a:close/>
                </a:path>
              </a:pathLst>
            </a:custGeom>
            <a:grpFill/>
            <a:ln w="10707" cap="flat">
              <a:noFill/>
              <a:prstDash val="solid"/>
              <a:miter/>
            </a:ln>
          </p:spPr>
          <p:txBody>
            <a:bodyPr rtlCol="0" anchor="ctr"/>
            <a:lstStyle/>
            <a:p>
              <a:endParaRPr lang="zh-CN" altLang="en-US"/>
            </a:p>
          </p:txBody>
        </p:sp>
        <p:sp>
          <p:nvSpPr>
            <p:cNvPr id="278" name="任意多边形: 形状 32">
              <a:extLst>
                <a:ext uri="{FF2B5EF4-FFF2-40B4-BE49-F238E27FC236}">
                  <a16:creationId xmlns:a16="http://schemas.microsoft.com/office/drawing/2014/main" xmlns="" id="{49DBA4FA-BDC4-47EF-9584-2E07BD9072D2}"/>
                </a:ext>
              </a:extLst>
            </p:cNvPr>
            <p:cNvSpPr/>
            <p:nvPr/>
          </p:nvSpPr>
          <p:spPr>
            <a:xfrm>
              <a:off x="397561" y="2706510"/>
              <a:ext cx="83954" cy="87677"/>
            </a:xfrm>
            <a:custGeom>
              <a:avLst/>
              <a:gdLst>
                <a:gd name="connsiteX0" fmla="*/ 2541 w 19868"/>
                <a:gd name="connsiteY0" fmla="*/ 17209 h 20749"/>
                <a:gd name="connsiteX1" fmla="*/ 19858 w 19868"/>
                <a:gd name="connsiteY1" fmla="*/ 11186 h 20749"/>
                <a:gd name="connsiteX2" fmla="*/ 19858 w 19868"/>
                <a:gd name="connsiteY2" fmla="*/ 11186 h 20749"/>
                <a:gd name="connsiteX3" fmla="*/ 9425 w 19868"/>
                <a:gd name="connsiteY3" fmla="*/ 0 h 20749"/>
                <a:gd name="connsiteX4" fmla="*/ 2541 w 19868"/>
                <a:gd name="connsiteY4" fmla="*/ 17209 h 20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8" h="20749">
                  <a:moveTo>
                    <a:pt x="2541" y="17209"/>
                  </a:moveTo>
                  <a:cubicBezTo>
                    <a:pt x="8457" y="24092"/>
                    <a:pt x="19428" y="20328"/>
                    <a:pt x="19858" y="11186"/>
                  </a:cubicBezTo>
                  <a:lnTo>
                    <a:pt x="19858" y="11186"/>
                  </a:lnTo>
                  <a:cubicBezTo>
                    <a:pt x="20073" y="6668"/>
                    <a:pt x="16954" y="215"/>
                    <a:pt x="9425" y="0"/>
                  </a:cubicBezTo>
                  <a:cubicBezTo>
                    <a:pt x="283" y="753"/>
                    <a:pt x="-2621" y="11186"/>
                    <a:pt x="2541" y="17209"/>
                  </a:cubicBezTo>
                  <a:close/>
                </a:path>
              </a:pathLst>
            </a:custGeom>
            <a:grpFill/>
            <a:ln w="10707" cap="flat">
              <a:noFill/>
              <a:prstDash val="solid"/>
              <a:miter/>
            </a:ln>
          </p:spPr>
          <p:txBody>
            <a:bodyPr rtlCol="0" anchor="ctr"/>
            <a:lstStyle/>
            <a:p>
              <a:endParaRPr lang="zh-CN" altLang="en-US"/>
            </a:p>
          </p:txBody>
        </p:sp>
        <p:sp>
          <p:nvSpPr>
            <p:cNvPr id="279" name="任意多边形: 形状 33">
              <a:extLst>
                <a:ext uri="{FF2B5EF4-FFF2-40B4-BE49-F238E27FC236}">
                  <a16:creationId xmlns:a16="http://schemas.microsoft.com/office/drawing/2014/main" xmlns="" id="{A4B985B1-6D6D-4A35-85CF-2E54DF0EA61F}"/>
                </a:ext>
              </a:extLst>
            </p:cNvPr>
            <p:cNvSpPr/>
            <p:nvPr/>
          </p:nvSpPr>
          <p:spPr>
            <a:xfrm>
              <a:off x="718525" y="2696060"/>
              <a:ext cx="83823" cy="87440"/>
            </a:xfrm>
            <a:custGeom>
              <a:avLst/>
              <a:gdLst>
                <a:gd name="connsiteX0" fmla="*/ 19835 w 19837"/>
                <a:gd name="connsiteY0" fmla="*/ 11078 h 20693"/>
                <a:gd name="connsiteX1" fmla="*/ 9080 w 19837"/>
                <a:gd name="connsiteY1" fmla="*/ 0 h 20693"/>
                <a:gd name="connsiteX2" fmla="*/ 2734 w 19837"/>
                <a:gd name="connsiteY2" fmla="*/ 17209 h 20693"/>
                <a:gd name="connsiteX3" fmla="*/ 19835 w 19837"/>
                <a:gd name="connsiteY3" fmla="*/ 11078 h 20693"/>
              </a:gdLst>
              <a:ahLst/>
              <a:cxnLst>
                <a:cxn ang="0">
                  <a:pos x="connsiteX0" y="connsiteY0"/>
                </a:cxn>
                <a:cxn ang="0">
                  <a:pos x="connsiteX1" y="connsiteY1"/>
                </a:cxn>
                <a:cxn ang="0">
                  <a:pos x="connsiteX2" y="connsiteY2"/>
                </a:cxn>
                <a:cxn ang="0">
                  <a:pos x="connsiteX3" y="connsiteY3"/>
                </a:cxn>
              </a:cxnLst>
              <a:rect l="l" t="t" r="r" b="b"/>
              <a:pathLst>
                <a:path w="19837" h="20693">
                  <a:moveTo>
                    <a:pt x="19835" y="11078"/>
                  </a:moveTo>
                  <a:cubicBezTo>
                    <a:pt x="19943" y="6561"/>
                    <a:pt x="16609" y="108"/>
                    <a:pt x="9080" y="0"/>
                  </a:cubicBezTo>
                  <a:cubicBezTo>
                    <a:pt x="-63" y="860"/>
                    <a:pt x="-2536" y="11293"/>
                    <a:pt x="2734" y="17209"/>
                  </a:cubicBezTo>
                  <a:cubicBezTo>
                    <a:pt x="8865" y="24092"/>
                    <a:pt x="19728" y="20113"/>
                    <a:pt x="19835" y="11078"/>
                  </a:cubicBezTo>
                  <a:close/>
                </a:path>
              </a:pathLst>
            </a:custGeom>
            <a:grpFill/>
            <a:ln w="10707" cap="flat">
              <a:noFill/>
              <a:prstDash val="solid"/>
              <a:miter/>
            </a:ln>
          </p:spPr>
          <p:txBody>
            <a:bodyPr rtlCol="0" anchor="ctr"/>
            <a:lstStyle/>
            <a:p>
              <a:endParaRPr lang="zh-CN" altLang="en-US"/>
            </a:p>
          </p:txBody>
        </p:sp>
        <p:sp>
          <p:nvSpPr>
            <p:cNvPr id="280" name="任意多边形: 形状 34">
              <a:extLst>
                <a:ext uri="{FF2B5EF4-FFF2-40B4-BE49-F238E27FC236}">
                  <a16:creationId xmlns:a16="http://schemas.microsoft.com/office/drawing/2014/main" xmlns="" id="{F9FECB0D-BEBA-42FF-9106-CC75460CE85E}"/>
                </a:ext>
              </a:extLst>
            </p:cNvPr>
            <p:cNvSpPr/>
            <p:nvPr/>
          </p:nvSpPr>
          <p:spPr>
            <a:xfrm>
              <a:off x="1037013" y="2681968"/>
              <a:ext cx="83025" cy="87842"/>
            </a:xfrm>
            <a:custGeom>
              <a:avLst/>
              <a:gdLst>
                <a:gd name="connsiteX0" fmla="*/ 19645 w 19648"/>
                <a:gd name="connsiteY0" fmla="*/ 10971 h 20788"/>
                <a:gd name="connsiteX1" fmla="*/ 8674 w 19648"/>
                <a:gd name="connsiteY1" fmla="*/ 0 h 20788"/>
                <a:gd name="connsiteX2" fmla="*/ 3727 w 19648"/>
                <a:gd name="connsiteY2" fmla="*/ 17962 h 20788"/>
                <a:gd name="connsiteX3" fmla="*/ 19645 w 19648"/>
                <a:gd name="connsiteY3" fmla="*/ 10971 h 20788"/>
              </a:gdLst>
              <a:ahLst/>
              <a:cxnLst>
                <a:cxn ang="0">
                  <a:pos x="connsiteX0" y="connsiteY0"/>
                </a:cxn>
                <a:cxn ang="0">
                  <a:pos x="connsiteX1" y="connsiteY1"/>
                </a:cxn>
                <a:cxn ang="0">
                  <a:pos x="connsiteX2" y="connsiteY2"/>
                </a:cxn>
                <a:cxn ang="0">
                  <a:pos x="connsiteX3" y="connsiteY3"/>
                </a:cxn>
              </a:cxnLst>
              <a:rect l="l" t="t" r="r" b="b"/>
              <a:pathLst>
                <a:path w="19648" h="20788">
                  <a:moveTo>
                    <a:pt x="19645" y="10971"/>
                  </a:moveTo>
                  <a:cubicBezTo>
                    <a:pt x="19538" y="6453"/>
                    <a:pt x="16096" y="108"/>
                    <a:pt x="8674" y="0"/>
                  </a:cubicBezTo>
                  <a:cubicBezTo>
                    <a:pt x="-791" y="968"/>
                    <a:pt x="-2619" y="12369"/>
                    <a:pt x="3727" y="17962"/>
                  </a:cubicBezTo>
                  <a:cubicBezTo>
                    <a:pt x="10288" y="23985"/>
                    <a:pt x="19860" y="19790"/>
                    <a:pt x="19645" y="10971"/>
                  </a:cubicBezTo>
                  <a:close/>
                </a:path>
              </a:pathLst>
            </a:custGeom>
            <a:grpFill/>
            <a:ln w="10707" cap="flat">
              <a:noFill/>
              <a:prstDash val="solid"/>
              <a:miter/>
            </a:ln>
          </p:spPr>
          <p:txBody>
            <a:bodyPr rtlCol="0" anchor="ctr"/>
            <a:lstStyle/>
            <a:p>
              <a:endParaRPr lang="zh-CN" altLang="en-US"/>
            </a:p>
          </p:txBody>
        </p:sp>
        <p:sp>
          <p:nvSpPr>
            <p:cNvPr id="281" name="任意多边形: 形状 35">
              <a:extLst>
                <a:ext uri="{FF2B5EF4-FFF2-40B4-BE49-F238E27FC236}">
                  <a16:creationId xmlns:a16="http://schemas.microsoft.com/office/drawing/2014/main" xmlns="" id="{7ABCE59E-1FBD-4694-A47B-58F0B132D3F6}"/>
                </a:ext>
              </a:extLst>
            </p:cNvPr>
            <p:cNvSpPr/>
            <p:nvPr/>
          </p:nvSpPr>
          <p:spPr>
            <a:xfrm>
              <a:off x="1350662" y="2665602"/>
              <a:ext cx="81233" cy="87039"/>
            </a:xfrm>
            <a:custGeom>
              <a:avLst/>
              <a:gdLst>
                <a:gd name="connsiteX0" fmla="*/ 3822 w 19224"/>
                <a:gd name="connsiteY0" fmla="*/ 17963 h 20598"/>
                <a:gd name="connsiteX1" fmla="*/ 19203 w 19224"/>
                <a:gd name="connsiteY1" fmla="*/ 10757 h 20598"/>
                <a:gd name="connsiteX2" fmla="*/ 8017 w 19224"/>
                <a:gd name="connsiteY2" fmla="*/ 1 h 20598"/>
                <a:gd name="connsiteX3" fmla="*/ 3822 w 19224"/>
                <a:gd name="connsiteY3" fmla="*/ 17963 h 20598"/>
              </a:gdLst>
              <a:ahLst/>
              <a:cxnLst>
                <a:cxn ang="0">
                  <a:pos x="connsiteX0" y="connsiteY0"/>
                </a:cxn>
                <a:cxn ang="0">
                  <a:pos x="connsiteX1" y="connsiteY1"/>
                </a:cxn>
                <a:cxn ang="0">
                  <a:pos x="connsiteX2" y="connsiteY2"/>
                </a:cxn>
                <a:cxn ang="0">
                  <a:pos x="connsiteX3" y="connsiteY3"/>
                </a:cxn>
              </a:cxnLst>
              <a:rect l="l" t="t" r="r" b="b"/>
              <a:pathLst>
                <a:path w="19224" h="20598">
                  <a:moveTo>
                    <a:pt x="3822" y="17963"/>
                  </a:moveTo>
                  <a:cubicBezTo>
                    <a:pt x="10275" y="23771"/>
                    <a:pt x="19740" y="19361"/>
                    <a:pt x="19203" y="10757"/>
                  </a:cubicBezTo>
                  <a:cubicBezTo>
                    <a:pt x="18987" y="6240"/>
                    <a:pt x="15330" y="-106"/>
                    <a:pt x="8017" y="1"/>
                  </a:cubicBezTo>
                  <a:cubicBezTo>
                    <a:pt x="-1018" y="969"/>
                    <a:pt x="-2416" y="12370"/>
                    <a:pt x="3822" y="17963"/>
                  </a:cubicBezTo>
                  <a:close/>
                </a:path>
              </a:pathLst>
            </a:custGeom>
            <a:grpFill/>
            <a:ln w="10707" cap="flat">
              <a:noFill/>
              <a:prstDash val="solid"/>
              <a:miter/>
            </a:ln>
          </p:spPr>
          <p:txBody>
            <a:bodyPr rtlCol="0" anchor="ctr"/>
            <a:lstStyle/>
            <a:p>
              <a:endParaRPr lang="zh-CN" altLang="en-US"/>
            </a:p>
          </p:txBody>
        </p:sp>
        <p:sp>
          <p:nvSpPr>
            <p:cNvPr id="282" name="任意多边形: 形状 36">
              <a:extLst>
                <a:ext uri="{FF2B5EF4-FFF2-40B4-BE49-F238E27FC236}">
                  <a16:creationId xmlns:a16="http://schemas.microsoft.com/office/drawing/2014/main" xmlns="" id="{42342811-5E59-4B71-B3A7-1D77FF3985C1}"/>
                </a:ext>
              </a:extLst>
            </p:cNvPr>
            <p:cNvSpPr/>
            <p:nvPr/>
          </p:nvSpPr>
          <p:spPr>
            <a:xfrm>
              <a:off x="1655869" y="2645150"/>
              <a:ext cx="79720" cy="86883"/>
            </a:xfrm>
            <a:custGeom>
              <a:avLst/>
              <a:gdLst>
                <a:gd name="connsiteX0" fmla="*/ 18822 w 18866"/>
                <a:gd name="connsiteY0" fmla="*/ 10649 h 20561"/>
                <a:gd name="connsiteX1" fmla="*/ 7528 w 18866"/>
                <a:gd name="connsiteY1" fmla="*/ 1 h 20561"/>
                <a:gd name="connsiteX2" fmla="*/ 4087 w 18866"/>
                <a:gd name="connsiteY2" fmla="*/ 18071 h 20561"/>
                <a:gd name="connsiteX3" fmla="*/ 18822 w 18866"/>
                <a:gd name="connsiteY3" fmla="*/ 10649 h 20561"/>
              </a:gdLst>
              <a:ahLst/>
              <a:cxnLst>
                <a:cxn ang="0">
                  <a:pos x="connsiteX0" y="connsiteY0"/>
                </a:cxn>
                <a:cxn ang="0">
                  <a:pos x="connsiteX1" y="connsiteY1"/>
                </a:cxn>
                <a:cxn ang="0">
                  <a:pos x="connsiteX2" y="connsiteY2"/>
                </a:cxn>
                <a:cxn ang="0">
                  <a:pos x="connsiteX3" y="connsiteY3"/>
                </a:cxn>
              </a:cxnLst>
              <a:rect l="l" t="t" r="r" b="b"/>
              <a:pathLst>
                <a:path w="18866" h="20561">
                  <a:moveTo>
                    <a:pt x="18822" y="10649"/>
                  </a:moveTo>
                  <a:cubicBezTo>
                    <a:pt x="18391" y="6132"/>
                    <a:pt x="14735" y="-106"/>
                    <a:pt x="7528" y="1"/>
                  </a:cubicBezTo>
                  <a:cubicBezTo>
                    <a:pt x="-1291" y="1184"/>
                    <a:pt x="-2259" y="12478"/>
                    <a:pt x="4087" y="18071"/>
                  </a:cubicBezTo>
                  <a:cubicBezTo>
                    <a:pt x="10647" y="23664"/>
                    <a:pt x="19575" y="19254"/>
                    <a:pt x="18822" y="10649"/>
                  </a:cubicBezTo>
                  <a:close/>
                </a:path>
              </a:pathLst>
            </a:custGeom>
            <a:grpFill/>
            <a:ln w="10707" cap="flat">
              <a:noFill/>
              <a:prstDash val="solid"/>
              <a:miter/>
            </a:ln>
          </p:spPr>
          <p:txBody>
            <a:bodyPr rtlCol="0" anchor="ctr"/>
            <a:lstStyle/>
            <a:p>
              <a:endParaRPr lang="zh-CN" altLang="en-US"/>
            </a:p>
          </p:txBody>
        </p:sp>
        <p:sp>
          <p:nvSpPr>
            <p:cNvPr id="283" name="任意多边形: 形状 37">
              <a:extLst>
                <a:ext uri="{FF2B5EF4-FFF2-40B4-BE49-F238E27FC236}">
                  <a16:creationId xmlns:a16="http://schemas.microsoft.com/office/drawing/2014/main" xmlns="" id="{C5D54847-C8DD-4BA4-A8B1-0482F8417321}"/>
                </a:ext>
              </a:extLst>
            </p:cNvPr>
            <p:cNvSpPr/>
            <p:nvPr/>
          </p:nvSpPr>
          <p:spPr>
            <a:xfrm>
              <a:off x="1735403" y="2690149"/>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p>
          </p:txBody>
        </p:sp>
        <p:sp>
          <p:nvSpPr>
            <p:cNvPr id="284" name="任意多边形: 形状 38">
              <a:extLst>
                <a:ext uri="{FF2B5EF4-FFF2-40B4-BE49-F238E27FC236}">
                  <a16:creationId xmlns:a16="http://schemas.microsoft.com/office/drawing/2014/main" xmlns="" id="{4D4DB2FD-6133-4EC2-9CFF-E79D26D22163}"/>
                </a:ext>
              </a:extLst>
            </p:cNvPr>
            <p:cNvSpPr/>
            <p:nvPr/>
          </p:nvSpPr>
          <p:spPr>
            <a:xfrm>
              <a:off x="1948319" y="2621499"/>
              <a:ext cx="74235" cy="87326"/>
            </a:xfrm>
            <a:custGeom>
              <a:avLst/>
              <a:gdLst>
                <a:gd name="connsiteX0" fmla="*/ 17480 w 17568"/>
                <a:gd name="connsiteY0" fmla="*/ 10546 h 20666"/>
                <a:gd name="connsiteX1" fmla="*/ 6724 w 17568"/>
                <a:gd name="connsiteY1" fmla="*/ 5 h 20666"/>
                <a:gd name="connsiteX2" fmla="*/ 5004 w 17568"/>
                <a:gd name="connsiteY2" fmla="*/ 18720 h 20666"/>
                <a:gd name="connsiteX3" fmla="*/ 17480 w 17568"/>
                <a:gd name="connsiteY3" fmla="*/ 10546 h 20666"/>
              </a:gdLst>
              <a:ahLst/>
              <a:cxnLst>
                <a:cxn ang="0">
                  <a:pos x="connsiteX0" y="connsiteY0"/>
                </a:cxn>
                <a:cxn ang="0">
                  <a:pos x="connsiteX1" y="connsiteY1"/>
                </a:cxn>
                <a:cxn ang="0">
                  <a:pos x="connsiteX2" y="connsiteY2"/>
                </a:cxn>
                <a:cxn ang="0">
                  <a:pos x="connsiteX3" y="connsiteY3"/>
                </a:cxn>
              </a:cxnLst>
              <a:rect l="l" t="t" r="r" b="b"/>
              <a:pathLst>
                <a:path w="17568" h="20666">
                  <a:moveTo>
                    <a:pt x="17480" y="10546"/>
                  </a:moveTo>
                  <a:cubicBezTo>
                    <a:pt x="16942" y="6029"/>
                    <a:pt x="13178" y="-210"/>
                    <a:pt x="6724" y="5"/>
                  </a:cubicBezTo>
                  <a:cubicBezTo>
                    <a:pt x="-1988" y="1296"/>
                    <a:pt x="-1880" y="13557"/>
                    <a:pt x="5004" y="18720"/>
                  </a:cubicBezTo>
                  <a:cubicBezTo>
                    <a:pt x="11242" y="23560"/>
                    <a:pt x="18448" y="18828"/>
                    <a:pt x="17480" y="10546"/>
                  </a:cubicBezTo>
                  <a:close/>
                </a:path>
              </a:pathLst>
            </a:custGeom>
            <a:grpFill/>
            <a:ln w="10707" cap="flat">
              <a:noFill/>
              <a:prstDash val="solid"/>
              <a:miter/>
            </a:ln>
          </p:spPr>
          <p:txBody>
            <a:bodyPr rtlCol="0" anchor="ctr"/>
            <a:lstStyle/>
            <a:p>
              <a:endParaRPr lang="zh-CN" altLang="en-US"/>
            </a:p>
          </p:txBody>
        </p:sp>
        <p:sp>
          <p:nvSpPr>
            <p:cNvPr id="285" name="任意多边形: 形状 39">
              <a:extLst>
                <a:ext uri="{FF2B5EF4-FFF2-40B4-BE49-F238E27FC236}">
                  <a16:creationId xmlns:a16="http://schemas.microsoft.com/office/drawing/2014/main" xmlns="" id="{ADDBB6DB-99F1-43D2-A9DE-360EFE238B26}"/>
                </a:ext>
              </a:extLst>
            </p:cNvPr>
            <p:cNvSpPr/>
            <p:nvPr/>
          </p:nvSpPr>
          <p:spPr>
            <a:xfrm>
              <a:off x="2214033" y="2596049"/>
              <a:ext cx="68383" cy="87128"/>
            </a:xfrm>
            <a:custGeom>
              <a:avLst/>
              <a:gdLst>
                <a:gd name="connsiteX0" fmla="*/ 5687 w 16183"/>
                <a:gd name="connsiteY0" fmla="*/ 5 h 20619"/>
                <a:gd name="connsiteX1" fmla="*/ 5042 w 16183"/>
                <a:gd name="connsiteY1" fmla="*/ 18720 h 20619"/>
                <a:gd name="connsiteX2" fmla="*/ 16012 w 16183"/>
                <a:gd name="connsiteY2" fmla="*/ 10546 h 20619"/>
                <a:gd name="connsiteX3" fmla="*/ 5687 w 16183"/>
                <a:gd name="connsiteY3" fmla="*/ 5 h 20619"/>
              </a:gdLst>
              <a:ahLst/>
              <a:cxnLst>
                <a:cxn ang="0">
                  <a:pos x="connsiteX0" y="connsiteY0"/>
                </a:cxn>
                <a:cxn ang="0">
                  <a:pos x="connsiteX1" y="connsiteY1"/>
                </a:cxn>
                <a:cxn ang="0">
                  <a:pos x="connsiteX2" y="connsiteY2"/>
                </a:cxn>
                <a:cxn ang="0">
                  <a:pos x="connsiteX3" y="connsiteY3"/>
                </a:cxn>
              </a:cxnLst>
              <a:rect l="l" t="t" r="r" b="b"/>
              <a:pathLst>
                <a:path w="16183" h="20619">
                  <a:moveTo>
                    <a:pt x="5687" y="5"/>
                  </a:moveTo>
                  <a:cubicBezTo>
                    <a:pt x="-2164" y="1404"/>
                    <a:pt x="-1412" y="13557"/>
                    <a:pt x="5042" y="18720"/>
                  </a:cubicBezTo>
                  <a:cubicBezTo>
                    <a:pt x="11065" y="23453"/>
                    <a:pt x="17303" y="18828"/>
                    <a:pt x="16012" y="10546"/>
                  </a:cubicBezTo>
                  <a:cubicBezTo>
                    <a:pt x="15260" y="6029"/>
                    <a:pt x="11603" y="-210"/>
                    <a:pt x="5687" y="5"/>
                  </a:cubicBezTo>
                  <a:close/>
                </a:path>
              </a:pathLst>
            </a:custGeom>
            <a:grpFill/>
            <a:ln w="10707" cap="flat">
              <a:noFill/>
              <a:prstDash val="solid"/>
              <a:miter/>
            </a:ln>
          </p:spPr>
          <p:txBody>
            <a:bodyPr rtlCol="0" anchor="ctr"/>
            <a:lstStyle/>
            <a:p>
              <a:endParaRPr lang="zh-CN" altLang="en-US"/>
            </a:p>
          </p:txBody>
        </p:sp>
        <p:sp>
          <p:nvSpPr>
            <p:cNvPr id="286" name="任意多边形: 形状 40">
              <a:extLst>
                <a:ext uri="{FF2B5EF4-FFF2-40B4-BE49-F238E27FC236}">
                  <a16:creationId xmlns:a16="http://schemas.microsoft.com/office/drawing/2014/main" xmlns="" id="{95C099C8-AD91-4E22-81AB-A4FA50DF61BE}"/>
                </a:ext>
              </a:extLst>
            </p:cNvPr>
            <p:cNvSpPr/>
            <p:nvPr/>
          </p:nvSpPr>
          <p:spPr>
            <a:xfrm>
              <a:off x="2452927" y="2569208"/>
              <a:ext cx="62040" cy="86452"/>
            </a:xfrm>
            <a:custGeom>
              <a:avLst/>
              <a:gdLst>
                <a:gd name="connsiteX0" fmla="*/ 4651 w 14682"/>
                <a:gd name="connsiteY0" fmla="*/ 12 h 20459"/>
                <a:gd name="connsiteX1" fmla="*/ 5620 w 14682"/>
                <a:gd name="connsiteY1" fmla="*/ 19157 h 20459"/>
                <a:gd name="connsiteX2" fmla="*/ 14439 w 14682"/>
                <a:gd name="connsiteY2" fmla="*/ 10337 h 20459"/>
                <a:gd name="connsiteX3" fmla="*/ 4651 w 14682"/>
                <a:gd name="connsiteY3" fmla="*/ 12 h 20459"/>
              </a:gdLst>
              <a:ahLst/>
              <a:cxnLst>
                <a:cxn ang="0">
                  <a:pos x="connsiteX0" y="connsiteY0"/>
                </a:cxn>
                <a:cxn ang="0">
                  <a:pos x="connsiteX1" y="connsiteY1"/>
                </a:cxn>
                <a:cxn ang="0">
                  <a:pos x="connsiteX2" y="connsiteY2"/>
                </a:cxn>
                <a:cxn ang="0">
                  <a:pos x="connsiteX3" y="connsiteY3"/>
                </a:cxn>
              </a:cxnLst>
              <a:rect l="l" t="t" r="r" b="b"/>
              <a:pathLst>
                <a:path w="14682" h="20459">
                  <a:moveTo>
                    <a:pt x="4651" y="12"/>
                  </a:moveTo>
                  <a:cubicBezTo>
                    <a:pt x="-2555" y="1518"/>
                    <a:pt x="-726" y="14747"/>
                    <a:pt x="5620" y="19157"/>
                  </a:cubicBezTo>
                  <a:cubicBezTo>
                    <a:pt x="10997" y="22921"/>
                    <a:pt x="15837" y="18081"/>
                    <a:pt x="14439" y="10337"/>
                  </a:cubicBezTo>
                  <a:cubicBezTo>
                    <a:pt x="13579" y="5928"/>
                    <a:pt x="10029" y="-311"/>
                    <a:pt x="4651" y="12"/>
                  </a:cubicBezTo>
                  <a:close/>
                </a:path>
              </a:pathLst>
            </a:custGeom>
            <a:grpFill/>
            <a:ln w="10707" cap="flat">
              <a:noFill/>
              <a:prstDash val="solid"/>
              <a:miter/>
            </a:ln>
          </p:spPr>
          <p:txBody>
            <a:bodyPr rtlCol="0" anchor="ctr"/>
            <a:lstStyle/>
            <a:p>
              <a:endParaRPr lang="zh-CN" altLang="en-US"/>
            </a:p>
          </p:txBody>
        </p:sp>
        <p:sp>
          <p:nvSpPr>
            <p:cNvPr id="287" name="任意多边形: 形状 41">
              <a:extLst>
                <a:ext uri="{FF2B5EF4-FFF2-40B4-BE49-F238E27FC236}">
                  <a16:creationId xmlns:a16="http://schemas.microsoft.com/office/drawing/2014/main" xmlns="" id="{C95F3F4F-D203-4F89-8195-BDF52430E9F5}"/>
                </a:ext>
              </a:extLst>
            </p:cNvPr>
            <p:cNvSpPr/>
            <p:nvPr/>
          </p:nvSpPr>
          <p:spPr>
            <a:xfrm>
              <a:off x="2663286" y="2540571"/>
              <a:ext cx="55964" cy="86380"/>
            </a:xfrm>
            <a:custGeom>
              <a:avLst/>
              <a:gdLst>
                <a:gd name="connsiteX0" fmla="*/ 3807 w 13244"/>
                <a:gd name="connsiteY0" fmla="*/ 12 h 20442"/>
                <a:gd name="connsiteX1" fmla="*/ 6280 w 13244"/>
                <a:gd name="connsiteY1" fmla="*/ 19587 h 20442"/>
                <a:gd name="connsiteX2" fmla="*/ 12841 w 13244"/>
                <a:gd name="connsiteY2" fmla="*/ 10338 h 20442"/>
                <a:gd name="connsiteX3" fmla="*/ 3807 w 13244"/>
                <a:gd name="connsiteY3" fmla="*/ 12 h 20442"/>
              </a:gdLst>
              <a:ahLst/>
              <a:cxnLst>
                <a:cxn ang="0">
                  <a:pos x="connsiteX0" y="connsiteY0"/>
                </a:cxn>
                <a:cxn ang="0">
                  <a:pos x="connsiteX1" y="connsiteY1"/>
                </a:cxn>
                <a:cxn ang="0">
                  <a:pos x="connsiteX2" y="connsiteY2"/>
                </a:cxn>
                <a:cxn ang="0">
                  <a:pos x="connsiteX3" y="connsiteY3"/>
                </a:cxn>
              </a:cxnLst>
              <a:rect l="l" t="t" r="r" b="b"/>
              <a:pathLst>
                <a:path w="13244" h="20442">
                  <a:moveTo>
                    <a:pt x="3807" y="12"/>
                  </a:moveTo>
                  <a:cubicBezTo>
                    <a:pt x="-2862" y="1626"/>
                    <a:pt x="42" y="15823"/>
                    <a:pt x="6280" y="19587"/>
                  </a:cubicBezTo>
                  <a:cubicBezTo>
                    <a:pt x="11013" y="22491"/>
                    <a:pt x="14455" y="17651"/>
                    <a:pt x="12841" y="10338"/>
                  </a:cubicBezTo>
                  <a:cubicBezTo>
                    <a:pt x="11981" y="5820"/>
                    <a:pt x="8432" y="-310"/>
                    <a:pt x="3807" y="12"/>
                  </a:cubicBezTo>
                  <a:close/>
                </a:path>
              </a:pathLst>
            </a:custGeom>
            <a:grpFill/>
            <a:ln w="10707" cap="flat">
              <a:noFill/>
              <a:prstDash val="solid"/>
              <a:miter/>
            </a:ln>
          </p:spPr>
          <p:txBody>
            <a:bodyPr rtlCol="0" anchor="ctr"/>
            <a:lstStyle/>
            <a:p>
              <a:endParaRPr lang="zh-CN" altLang="en-US"/>
            </a:p>
          </p:txBody>
        </p:sp>
        <p:sp>
          <p:nvSpPr>
            <p:cNvPr id="288" name="任意多边形: 形状 42">
              <a:extLst>
                <a:ext uri="{FF2B5EF4-FFF2-40B4-BE49-F238E27FC236}">
                  <a16:creationId xmlns:a16="http://schemas.microsoft.com/office/drawing/2014/main" xmlns="" id="{55415126-CC21-42CC-93E2-CFCDCB699659}"/>
                </a:ext>
              </a:extLst>
            </p:cNvPr>
            <p:cNvSpPr/>
            <p:nvPr/>
          </p:nvSpPr>
          <p:spPr>
            <a:xfrm>
              <a:off x="2845346" y="2510577"/>
              <a:ext cx="50103" cy="86126"/>
            </a:xfrm>
            <a:custGeom>
              <a:avLst/>
              <a:gdLst>
                <a:gd name="connsiteX0" fmla="*/ 6756 w 11857"/>
                <a:gd name="connsiteY0" fmla="*/ 19910 h 20382"/>
                <a:gd name="connsiteX1" fmla="*/ 11274 w 11857"/>
                <a:gd name="connsiteY1" fmla="*/ 10230 h 20382"/>
                <a:gd name="connsiteX2" fmla="*/ 2884 w 11857"/>
                <a:gd name="connsiteY2" fmla="*/ 12 h 20382"/>
                <a:gd name="connsiteX3" fmla="*/ 2347 w 11857"/>
                <a:gd name="connsiteY3" fmla="*/ 120 h 20382"/>
                <a:gd name="connsiteX4" fmla="*/ 6756 w 11857"/>
                <a:gd name="connsiteY4" fmla="*/ 1991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57" h="20382">
                  <a:moveTo>
                    <a:pt x="6756" y="19910"/>
                  </a:moveTo>
                  <a:cubicBezTo>
                    <a:pt x="10736" y="21954"/>
                    <a:pt x="12995" y="17114"/>
                    <a:pt x="11274" y="10230"/>
                  </a:cubicBezTo>
                  <a:cubicBezTo>
                    <a:pt x="10198" y="5820"/>
                    <a:pt x="6864" y="-310"/>
                    <a:pt x="2884" y="12"/>
                  </a:cubicBezTo>
                  <a:cubicBezTo>
                    <a:pt x="2777" y="12"/>
                    <a:pt x="2562" y="120"/>
                    <a:pt x="2347" y="120"/>
                  </a:cubicBezTo>
                  <a:cubicBezTo>
                    <a:pt x="-2493" y="2271"/>
                    <a:pt x="733" y="16791"/>
                    <a:pt x="6756" y="19910"/>
                  </a:cubicBezTo>
                  <a:close/>
                </a:path>
              </a:pathLst>
            </a:custGeom>
            <a:grpFill/>
            <a:ln w="10707" cap="flat">
              <a:noFill/>
              <a:prstDash val="solid"/>
              <a:miter/>
            </a:ln>
          </p:spPr>
          <p:txBody>
            <a:bodyPr rtlCol="0" anchor="ctr"/>
            <a:lstStyle/>
            <a:p>
              <a:endParaRPr lang="zh-CN" altLang="en-US"/>
            </a:p>
          </p:txBody>
        </p:sp>
        <p:sp>
          <p:nvSpPr>
            <p:cNvPr id="289" name="任意多边形: 形状 43">
              <a:extLst>
                <a:ext uri="{FF2B5EF4-FFF2-40B4-BE49-F238E27FC236}">
                  <a16:creationId xmlns:a16="http://schemas.microsoft.com/office/drawing/2014/main" xmlns="" id="{D6642CEC-3C04-4B56-BA07-2ABED10CE9F5}"/>
                </a:ext>
              </a:extLst>
            </p:cNvPr>
            <p:cNvSpPr/>
            <p:nvPr/>
          </p:nvSpPr>
          <p:spPr>
            <a:xfrm>
              <a:off x="2997100" y="2480123"/>
              <a:ext cx="44631" cy="86126"/>
            </a:xfrm>
            <a:custGeom>
              <a:avLst/>
              <a:gdLst>
                <a:gd name="connsiteX0" fmla="*/ 9778 w 10562"/>
                <a:gd name="connsiteY0" fmla="*/ 10230 h 20382"/>
                <a:gd name="connsiteX1" fmla="*/ 9778 w 10562"/>
                <a:gd name="connsiteY1" fmla="*/ 10230 h 20382"/>
                <a:gd name="connsiteX2" fmla="*/ 2142 w 10562"/>
                <a:gd name="connsiteY2" fmla="*/ 12 h 20382"/>
                <a:gd name="connsiteX3" fmla="*/ 6659 w 10562"/>
                <a:gd name="connsiteY3" fmla="*/ 19910 h 20382"/>
                <a:gd name="connsiteX4" fmla="*/ 9778 w 10562"/>
                <a:gd name="connsiteY4" fmla="*/ 1023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2" h="20382">
                  <a:moveTo>
                    <a:pt x="9778" y="10230"/>
                  </a:moveTo>
                  <a:lnTo>
                    <a:pt x="9778" y="10230"/>
                  </a:lnTo>
                  <a:cubicBezTo>
                    <a:pt x="8595" y="5820"/>
                    <a:pt x="5369" y="-310"/>
                    <a:pt x="2142" y="12"/>
                  </a:cubicBezTo>
                  <a:cubicBezTo>
                    <a:pt x="-2806" y="1841"/>
                    <a:pt x="1712" y="16898"/>
                    <a:pt x="6659" y="19910"/>
                  </a:cubicBezTo>
                  <a:cubicBezTo>
                    <a:pt x="10101" y="21954"/>
                    <a:pt x="11607" y="17114"/>
                    <a:pt x="9778" y="10230"/>
                  </a:cubicBezTo>
                  <a:close/>
                </a:path>
              </a:pathLst>
            </a:custGeom>
            <a:grpFill/>
            <a:ln w="10707" cap="flat">
              <a:noFill/>
              <a:prstDash val="solid"/>
              <a:miter/>
            </a:ln>
          </p:spPr>
          <p:txBody>
            <a:bodyPr rtlCol="0" anchor="ctr"/>
            <a:lstStyle/>
            <a:p>
              <a:endParaRPr lang="zh-CN" altLang="en-US"/>
            </a:p>
          </p:txBody>
        </p:sp>
        <p:sp>
          <p:nvSpPr>
            <p:cNvPr id="290" name="任意多边形: 形状 44">
              <a:extLst>
                <a:ext uri="{FF2B5EF4-FFF2-40B4-BE49-F238E27FC236}">
                  <a16:creationId xmlns:a16="http://schemas.microsoft.com/office/drawing/2014/main" xmlns="" id="{F960DC4D-A4C8-4753-9A11-84BCE54E535B}"/>
                </a:ext>
              </a:extLst>
            </p:cNvPr>
            <p:cNvSpPr/>
            <p:nvPr/>
          </p:nvSpPr>
          <p:spPr>
            <a:xfrm>
              <a:off x="3118983" y="2449179"/>
              <a:ext cx="39176" cy="85509"/>
            </a:xfrm>
            <a:custGeom>
              <a:avLst/>
              <a:gdLst>
                <a:gd name="connsiteX0" fmla="*/ 6855 w 9271"/>
                <a:gd name="connsiteY0" fmla="*/ 20027 h 20236"/>
                <a:gd name="connsiteX1" fmla="*/ 8146 w 9271"/>
                <a:gd name="connsiteY1" fmla="*/ 10132 h 20236"/>
                <a:gd name="connsiteX2" fmla="*/ 8146 w 9271"/>
                <a:gd name="connsiteY2" fmla="*/ 10132 h 20236"/>
                <a:gd name="connsiteX3" fmla="*/ 1262 w 9271"/>
                <a:gd name="connsiteY3" fmla="*/ 21 h 20236"/>
                <a:gd name="connsiteX4" fmla="*/ 6855 w 9271"/>
                <a:gd name="connsiteY4" fmla="*/ 20027 h 20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 h="20236">
                  <a:moveTo>
                    <a:pt x="6855" y="20027"/>
                  </a:moveTo>
                  <a:cubicBezTo>
                    <a:pt x="9437" y="21317"/>
                    <a:pt x="10082" y="16477"/>
                    <a:pt x="8146" y="10132"/>
                  </a:cubicBezTo>
                  <a:lnTo>
                    <a:pt x="8146" y="10132"/>
                  </a:lnTo>
                  <a:cubicBezTo>
                    <a:pt x="6855" y="5722"/>
                    <a:pt x="3844" y="-409"/>
                    <a:pt x="1262" y="21"/>
                  </a:cubicBezTo>
                  <a:cubicBezTo>
                    <a:pt x="-2502" y="1850"/>
                    <a:pt x="2983" y="18091"/>
                    <a:pt x="6855" y="20027"/>
                  </a:cubicBezTo>
                  <a:close/>
                </a:path>
              </a:pathLst>
            </a:custGeom>
            <a:grpFill/>
            <a:ln w="10707" cap="flat">
              <a:noFill/>
              <a:prstDash val="solid"/>
              <a:miter/>
            </a:ln>
          </p:spPr>
          <p:txBody>
            <a:bodyPr rtlCol="0" anchor="ctr"/>
            <a:lstStyle/>
            <a:p>
              <a:endParaRPr lang="zh-CN" altLang="en-US"/>
            </a:p>
          </p:txBody>
        </p:sp>
        <p:sp>
          <p:nvSpPr>
            <p:cNvPr id="297" name="任意多边形: 形状 51">
              <a:extLst>
                <a:ext uri="{FF2B5EF4-FFF2-40B4-BE49-F238E27FC236}">
                  <a16:creationId xmlns:a16="http://schemas.microsoft.com/office/drawing/2014/main" xmlns="" id="{02D27228-89B8-4BAA-B434-7AE82CACE569}"/>
                </a:ext>
              </a:extLst>
            </p:cNvPr>
            <p:cNvSpPr/>
            <p:nvPr/>
          </p:nvSpPr>
          <p:spPr>
            <a:xfrm>
              <a:off x="77011" y="1408498"/>
              <a:ext cx="63726" cy="69418"/>
            </a:xfrm>
            <a:custGeom>
              <a:avLst/>
              <a:gdLst>
                <a:gd name="connsiteX0" fmla="*/ 7521 w 15081"/>
                <a:gd name="connsiteY0" fmla="*/ 0 h 16428"/>
                <a:gd name="connsiteX1" fmla="*/ 2143 w 15081"/>
                <a:gd name="connsiteY1" fmla="*/ 14090 h 16428"/>
                <a:gd name="connsiteX2" fmla="*/ 15050 w 15081"/>
                <a:gd name="connsiteY2" fmla="*/ 8820 h 16428"/>
                <a:gd name="connsiteX3" fmla="*/ 7521 w 15081"/>
                <a:gd name="connsiteY3" fmla="*/ 0 h 16428"/>
              </a:gdLst>
              <a:ahLst/>
              <a:cxnLst>
                <a:cxn ang="0">
                  <a:pos x="connsiteX0" y="connsiteY0"/>
                </a:cxn>
                <a:cxn ang="0">
                  <a:pos x="connsiteX1" y="connsiteY1"/>
                </a:cxn>
                <a:cxn ang="0">
                  <a:pos x="connsiteX2" y="connsiteY2"/>
                </a:cxn>
                <a:cxn ang="0">
                  <a:pos x="connsiteX3" y="connsiteY3"/>
                </a:cxn>
              </a:cxnLst>
              <a:rect l="l" t="t" r="r" b="b"/>
              <a:pathLst>
                <a:path w="15081" h="16428">
                  <a:moveTo>
                    <a:pt x="7521" y="0"/>
                  </a:moveTo>
                  <a:cubicBezTo>
                    <a:pt x="207" y="538"/>
                    <a:pt x="-2159" y="9465"/>
                    <a:pt x="2143" y="14090"/>
                  </a:cubicBezTo>
                  <a:cubicBezTo>
                    <a:pt x="6661" y="18930"/>
                    <a:pt x="14512" y="15811"/>
                    <a:pt x="15050" y="8820"/>
                  </a:cubicBezTo>
                  <a:cubicBezTo>
                    <a:pt x="15373" y="5270"/>
                    <a:pt x="13222" y="215"/>
                    <a:pt x="7521" y="0"/>
                  </a:cubicBezTo>
                  <a:close/>
                </a:path>
              </a:pathLst>
            </a:custGeom>
            <a:grpFill/>
            <a:ln w="10707" cap="flat">
              <a:noFill/>
              <a:prstDash val="solid"/>
              <a:miter/>
            </a:ln>
          </p:spPr>
          <p:txBody>
            <a:bodyPr rtlCol="0" anchor="ctr"/>
            <a:lstStyle/>
            <a:p>
              <a:endParaRPr lang="zh-CN" altLang="en-US"/>
            </a:p>
          </p:txBody>
        </p:sp>
        <p:sp>
          <p:nvSpPr>
            <p:cNvPr id="298" name="任意多边形: 形状 52">
              <a:extLst>
                <a:ext uri="{FF2B5EF4-FFF2-40B4-BE49-F238E27FC236}">
                  <a16:creationId xmlns:a16="http://schemas.microsoft.com/office/drawing/2014/main" xmlns="" id="{92341EF9-5419-4DE0-B18A-475B7D542639}"/>
                </a:ext>
              </a:extLst>
            </p:cNvPr>
            <p:cNvSpPr/>
            <p:nvPr/>
          </p:nvSpPr>
          <p:spPr>
            <a:xfrm>
              <a:off x="321500" y="1403043"/>
              <a:ext cx="64077" cy="69300"/>
            </a:xfrm>
            <a:custGeom>
              <a:avLst/>
              <a:gdLst>
                <a:gd name="connsiteX0" fmla="*/ 15164 w 15164"/>
                <a:gd name="connsiteY0" fmla="*/ 8712 h 16400"/>
                <a:gd name="connsiteX1" fmla="*/ 6774 w 15164"/>
                <a:gd name="connsiteY1" fmla="*/ 0 h 16400"/>
                <a:gd name="connsiteX2" fmla="*/ 2687 w 15164"/>
                <a:gd name="connsiteY2" fmla="*/ 14090 h 16400"/>
                <a:gd name="connsiteX3" fmla="*/ 15164 w 15164"/>
                <a:gd name="connsiteY3" fmla="*/ 8712 h 16400"/>
              </a:gdLst>
              <a:ahLst/>
              <a:cxnLst>
                <a:cxn ang="0">
                  <a:pos x="connsiteX0" y="connsiteY0"/>
                </a:cxn>
                <a:cxn ang="0">
                  <a:pos x="connsiteX1" y="connsiteY1"/>
                </a:cxn>
                <a:cxn ang="0">
                  <a:pos x="connsiteX2" y="connsiteY2"/>
                </a:cxn>
                <a:cxn ang="0">
                  <a:pos x="connsiteX3" y="connsiteY3"/>
                </a:cxn>
              </a:cxnLst>
              <a:rect l="l" t="t" r="r" b="b"/>
              <a:pathLst>
                <a:path w="15164" h="16400">
                  <a:moveTo>
                    <a:pt x="15164" y="8712"/>
                  </a:moveTo>
                  <a:cubicBezTo>
                    <a:pt x="15164" y="5163"/>
                    <a:pt x="12475" y="108"/>
                    <a:pt x="6774" y="0"/>
                  </a:cubicBezTo>
                  <a:cubicBezTo>
                    <a:pt x="-432" y="645"/>
                    <a:pt x="-2045" y="9465"/>
                    <a:pt x="2687" y="14090"/>
                  </a:cubicBezTo>
                  <a:cubicBezTo>
                    <a:pt x="7635" y="18930"/>
                    <a:pt x="15271" y="15703"/>
                    <a:pt x="15164" y="8712"/>
                  </a:cubicBezTo>
                  <a:close/>
                </a:path>
              </a:pathLst>
            </a:custGeom>
            <a:grpFill/>
            <a:ln w="10707" cap="flat">
              <a:noFill/>
              <a:prstDash val="solid"/>
              <a:miter/>
            </a:ln>
          </p:spPr>
          <p:txBody>
            <a:bodyPr rtlCol="0" anchor="ctr"/>
            <a:lstStyle/>
            <a:p>
              <a:endParaRPr lang="zh-CN" altLang="en-US"/>
            </a:p>
          </p:txBody>
        </p:sp>
        <p:sp>
          <p:nvSpPr>
            <p:cNvPr id="299" name="任意多边形: 形状 71">
              <a:extLst>
                <a:ext uri="{FF2B5EF4-FFF2-40B4-BE49-F238E27FC236}">
                  <a16:creationId xmlns:a16="http://schemas.microsoft.com/office/drawing/2014/main" xmlns="" id="{C39443A6-EFB4-42E3-AA82-1B473B980B07}"/>
                </a:ext>
              </a:extLst>
            </p:cNvPr>
            <p:cNvSpPr/>
            <p:nvPr/>
          </p:nvSpPr>
          <p:spPr>
            <a:xfrm>
              <a:off x="565266" y="1395314"/>
              <a:ext cx="65045" cy="68886"/>
            </a:xfrm>
            <a:custGeom>
              <a:avLst/>
              <a:gdLst>
                <a:gd name="connsiteX0" fmla="*/ 15340 w 15393"/>
                <a:gd name="connsiteY0" fmla="*/ 8604 h 16302"/>
                <a:gd name="connsiteX1" fmla="*/ 6198 w 15393"/>
                <a:gd name="connsiteY1" fmla="*/ 0 h 16302"/>
                <a:gd name="connsiteX2" fmla="*/ 3294 w 15393"/>
                <a:gd name="connsiteY2" fmla="*/ 14090 h 16302"/>
                <a:gd name="connsiteX3" fmla="*/ 15340 w 15393"/>
                <a:gd name="connsiteY3" fmla="*/ 8604 h 16302"/>
              </a:gdLst>
              <a:ahLst/>
              <a:cxnLst>
                <a:cxn ang="0">
                  <a:pos x="connsiteX0" y="connsiteY0"/>
                </a:cxn>
                <a:cxn ang="0">
                  <a:pos x="connsiteX1" y="connsiteY1"/>
                </a:cxn>
                <a:cxn ang="0">
                  <a:pos x="connsiteX2" y="connsiteY2"/>
                </a:cxn>
                <a:cxn ang="0">
                  <a:pos x="connsiteX3" y="connsiteY3"/>
                </a:cxn>
              </a:cxnLst>
              <a:rect l="l" t="t" r="r" b="b"/>
              <a:pathLst>
                <a:path w="15393" h="16302">
                  <a:moveTo>
                    <a:pt x="15340" y="8604"/>
                  </a:moveTo>
                  <a:cubicBezTo>
                    <a:pt x="15017" y="5055"/>
                    <a:pt x="11898" y="108"/>
                    <a:pt x="6198" y="0"/>
                  </a:cubicBezTo>
                  <a:cubicBezTo>
                    <a:pt x="-1008" y="645"/>
                    <a:pt x="-1869" y="9572"/>
                    <a:pt x="3294" y="14090"/>
                  </a:cubicBezTo>
                  <a:cubicBezTo>
                    <a:pt x="8779" y="18822"/>
                    <a:pt x="16093" y="15488"/>
                    <a:pt x="15340" y="8604"/>
                  </a:cubicBezTo>
                  <a:close/>
                </a:path>
              </a:pathLst>
            </a:custGeom>
            <a:grpFill/>
            <a:ln w="10707" cap="flat">
              <a:noFill/>
              <a:prstDash val="solid"/>
              <a:miter/>
            </a:ln>
          </p:spPr>
          <p:txBody>
            <a:bodyPr rtlCol="0" anchor="ctr"/>
            <a:lstStyle/>
            <a:p>
              <a:endParaRPr lang="zh-CN" altLang="en-US"/>
            </a:p>
          </p:txBody>
        </p:sp>
        <p:sp>
          <p:nvSpPr>
            <p:cNvPr id="300" name="任意多边形: 形状 72">
              <a:extLst>
                <a:ext uri="{FF2B5EF4-FFF2-40B4-BE49-F238E27FC236}">
                  <a16:creationId xmlns:a16="http://schemas.microsoft.com/office/drawing/2014/main" xmlns="" id="{25D60161-ED8E-4FFE-9B93-73C1A1992751}"/>
                </a:ext>
              </a:extLst>
            </p:cNvPr>
            <p:cNvSpPr/>
            <p:nvPr/>
          </p:nvSpPr>
          <p:spPr>
            <a:xfrm>
              <a:off x="807284" y="1384864"/>
              <a:ext cx="65670" cy="68598"/>
            </a:xfrm>
            <a:custGeom>
              <a:avLst/>
              <a:gdLst>
                <a:gd name="connsiteX0" fmla="*/ 15394 w 15541"/>
                <a:gd name="connsiteY0" fmla="*/ 8497 h 16234"/>
                <a:gd name="connsiteX1" fmla="*/ 5606 w 15541"/>
                <a:gd name="connsiteY1" fmla="*/ 0 h 16234"/>
                <a:gd name="connsiteX2" fmla="*/ 4854 w 15541"/>
                <a:gd name="connsiteY2" fmla="*/ 108 h 16234"/>
                <a:gd name="connsiteX3" fmla="*/ 4746 w 15541"/>
                <a:gd name="connsiteY3" fmla="*/ 14628 h 16234"/>
                <a:gd name="connsiteX4" fmla="*/ 15394 w 15541"/>
                <a:gd name="connsiteY4" fmla="*/ 8497 h 16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41" h="16234">
                  <a:moveTo>
                    <a:pt x="15394" y="8497"/>
                  </a:moveTo>
                  <a:cubicBezTo>
                    <a:pt x="14749" y="4948"/>
                    <a:pt x="11199" y="0"/>
                    <a:pt x="5606" y="0"/>
                  </a:cubicBezTo>
                  <a:cubicBezTo>
                    <a:pt x="5391" y="0"/>
                    <a:pt x="5069" y="0"/>
                    <a:pt x="4854" y="108"/>
                  </a:cubicBezTo>
                  <a:cubicBezTo>
                    <a:pt x="-1600" y="1183"/>
                    <a:pt x="-1600" y="10218"/>
                    <a:pt x="4746" y="14628"/>
                  </a:cubicBezTo>
                  <a:cubicBezTo>
                    <a:pt x="10446" y="18500"/>
                    <a:pt x="16577" y="14950"/>
                    <a:pt x="15394" y="8497"/>
                  </a:cubicBezTo>
                  <a:close/>
                </a:path>
              </a:pathLst>
            </a:custGeom>
            <a:grpFill/>
            <a:ln w="10707" cap="flat">
              <a:noFill/>
              <a:prstDash val="solid"/>
              <a:miter/>
            </a:ln>
          </p:spPr>
          <p:txBody>
            <a:bodyPr rtlCol="0" anchor="ctr"/>
            <a:lstStyle/>
            <a:p>
              <a:endParaRPr lang="zh-CN" altLang="en-US"/>
            </a:p>
          </p:txBody>
        </p:sp>
        <p:sp>
          <p:nvSpPr>
            <p:cNvPr id="311" name="任意多边形: 形状 113">
              <a:extLst>
                <a:ext uri="{FF2B5EF4-FFF2-40B4-BE49-F238E27FC236}">
                  <a16:creationId xmlns:a16="http://schemas.microsoft.com/office/drawing/2014/main" xmlns="" id="{622FE17C-D64D-47DD-AB4E-043095AA5740}"/>
                </a:ext>
              </a:extLst>
            </p:cNvPr>
            <p:cNvSpPr/>
            <p:nvPr/>
          </p:nvSpPr>
          <p:spPr>
            <a:xfrm>
              <a:off x="216967" y="1537569"/>
              <a:ext cx="66815" cy="72059"/>
            </a:xfrm>
            <a:custGeom>
              <a:avLst/>
              <a:gdLst>
                <a:gd name="connsiteX0" fmla="*/ 15809 w 15812"/>
                <a:gd name="connsiteY0" fmla="*/ 9142 h 17053"/>
                <a:gd name="connsiteX1" fmla="*/ 7527 w 15812"/>
                <a:gd name="connsiteY1" fmla="*/ 0 h 17053"/>
                <a:gd name="connsiteX2" fmla="*/ 2579 w 15812"/>
                <a:gd name="connsiteY2" fmla="*/ 14628 h 17053"/>
                <a:gd name="connsiteX3" fmla="*/ 15809 w 15812"/>
                <a:gd name="connsiteY3" fmla="*/ 9142 h 17053"/>
              </a:gdLst>
              <a:ahLst/>
              <a:cxnLst>
                <a:cxn ang="0">
                  <a:pos x="connsiteX0" y="connsiteY0"/>
                </a:cxn>
                <a:cxn ang="0">
                  <a:pos x="connsiteX1" y="connsiteY1"/>
                </a:cxn>
                <a:cxn ang="0">
                  <a:pos x="connsiteX2" y="connsiteY2"/>
                </a:cxn>
                <a:cxn ang="0">
                  <a:pos x="connsiteX3" y="connsiteY3"/>
                </a:cxn>
              </a:cxnLst>
              <a:rect l="l" t="t" r="r" b="b"/>
              <a:pathLst>
                <a:path w="15812" h="17053">
                  <a:moveTo>
                    <a:pt x="15809" y="9142"/>
                  </a:moveTo>
                  <a:cubicBezTo>
                    <a:pt x="15916" y="5485"/>
                    <a:pt x="13442" y="215"/>
                    <a:pt x="7527" y="0"/>
                  </a:cubicBezTo>
                  <a:cubicBezTo>
                    <a:pt x="-110" y="645"/>
                    <a:pt x="-2261" y="9788"/>
                    <a:pt x="2579" y="14628"/>
                  </a:cubicBezTo>
                  <a:cubicBezTo>
                    <a:pt x="7527" y="19683"/>
                    <a:pt x="15594" y="16348"/>
                    <a:pt x="15809" y="9142"/>
                  </a:cubicBezTo>
                  <a:close/>
                </a:path>
              </a:pathLst>
            </a:custGeom>
            <a:grpFill/>
            <a:ln w="10707" cap="flat">
              <a:noFill/>
              <a:prstDash val="solid"/>
              <a:miter/>
            </a:ln>
          </p:spPr>
          <p:txBody>
            <a:bodyPr rtlCol="0" anchor="ctr"/>
            <a:lstStyle/>
            <a:p>
              <a:endParaRPr lang="zh-CN" altLang="en-US"/>
            </a:p>
          </p:txBody>
        </p:sp>
        <p:sp>
          <p:nvSpPr>
            <p:cNvPr id="312" name="任意多边形: 形状 114">
              <a:extLst>
                <a:ext uri="{FF2B5EF4-FFF2-40B4-BE49-F238E27FC236}">
                  <a16:creationId xmlns:a16="http://schemas.microsoft.com/office/drawing/2014/main" xmlns="" id="{CDEE62AA-B8E6-4AF9-B941-AAA99E3B7D81}"/>
                </a:ext>
              </a:extLst>
            </p:cNvPr>
            <p:cNvSpPr/>
            <p:nvPr/>
          </p:nvSpPr>
          <p:spPr>
            <a:xfrm>
              <a:off x="473224" y="1530753"/>
              <a:ext cx="67369" cy="71645"/>
            </a:xfrm>
            <a:custGeom>
              <a:avLst/>
              <a:gdLst>
                <a:gd name="connsiteX0" fmla="*/ 3027 w 15943"/>
                <a:gd name="connsiteY0" fmla="*/ 14628 h 16955"/>
                <a:gd name="connsiteX1" fmla="*/ 15934 w 15943"/>
                <a:gd name="connsiteY1" fmla="*/ 9035 h 16955"/>
                <a:gd name="connsiteX2" fmla="*/ 6792 w 15943"/>
                <a:gd name="connsiteY2" fmla="*/ 0 h 16955"/>
                <a:gd name="connsiteX3" fmla="*/ 3027 w 15943"/>
                <a:gd name="connsiteY3" fmla="*/ 14628 h 16955"/>
              </a:gdLst>
              <a:ahLst/>
              <a:cxnLst>
                <a:cxn ang="0">
                  <a:pos x="connsiteX0" y="connsiteY0"/>
                </a:cxn>
                <a:cxn ang="0">
                  <a:pos x="connsiteX1" y="connsiteY1"/>
                </a:cxn>
                <a:cxn ang="0">
                  <a:pos x="connsiteX2" y="connsiteY2"/>
                </a:cxn>
                <a:cxn ang="0">
                  <a:pos x="connsiteX3" y="connsiteY3"/>
                </a:cxn>
              </a:cxnLst>
              <a:rect l="l" t="t" r="r" b="b"/>
              <a:pathLst>
                <a:path w="15943" h="16955">
                  <a:moveTo>
                    <a:pt x="3027" y="14628"/>
                  </a:moveTo>
                  <a:cubicBezTo>
                    <a:pt x="8405" y="19575"/>
                    <a:pt x="16256" y="16133"/>
                    <a:pt x="15934" y="9035"/>
                  </a:cubicBezTo>
                  <a:cubicBezTo>
                    <a:pt x="15719" y="5378"/>
                    <a:pt x="12815" y="108"/>
                    <a:pt x="6792" y="0"/>
                  </a:cubicBezTo>
                  <a:cubicBezTo>
                    <a:pt x="-737" y="645"/>
                    <a:pt x="-2028" y="9895"/>
                    <a:pt x="3027" y="14628"/>
                  </a:cubicBezTo>
                  <a:close/>
                </a:path>
              </a:pathLst>
            </a:custGeom>
            <a:grpFill/>
            <a:ln w="10707" cap="flat">
              <a:noFill/>
              <a:prstDash val="solid"/>
              <a:miter/>
            </a:ln>
          </p:spPr>
          <p:txBody>
            <a:bodyPr rtlCol="0" anchor="ctr"/>
            <a:lstStyle/>
            <a:p>
              <a:endParaRPr lang="zh-CN" altLang="en-US"/>
            </a:p>
          </p:txBody>
        </p:sp>
        <p:sp>
          <p:nvSpPr>
            <p:cNvPr id="313" name="任意多边形: 形状 115">
              <a:extLst>
                <a:ext uri="{FF2B5EF4-FFF2-40B4-BE49-F238E27FC236}">
                  <a16:creationId xmlns:a16="http://schemas.microsoft.com/office/drawing/2014/main" xmlns="" id="{CAC26EAB-EF62-4110-958B-DB1E98E3AD00}"/>
                </a:ext>
              </a:extLst>
            </p:cNvPr>
            <p:cNvSpPr/>
            <p:nvPr/>
          </p:nvSpPr>
          <p:spPr>
            <a:xfrm>
              <a:off x="727373" y="1520755"/>
              <a:ext cx="68011" cy="71421"/>
            </a:xfrm>
            <a:custGeom>
              <a:avLst/>
              <a:gdLst>
                <a:gd name="connsiteX0" fmla="*/ 6232 w 16095"/>
                <a:gd name="connsiteY0" fmla="*/ 0 h 16902"/>
                <a:gd name="connsiteX1" fmla="*/ 5480 w 16095"/>
                <a:gd name="connsiteY1" fmla="*/ 108 h 16902"/>
                <a:gd name="connsiteX2" fmla="*/ 4404 w 16095"/>
                <a:gd name="connsiteY2" fmla="*/ 15165 h 16902"/>
                <a:gd name="connsiteX3" fmla="*/ 16020 w 16095"/>
                <a:gd name="connsiteY3" fmla="*/ 8927 h 16902"/>
                <a:gd name="connsiteX4" fmla="*/ 6232 w 16095"/>
                <a:gd name="connsiteY4" fmla="*/ 0 h 16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5" h="16902">
                  <a:moveTo>
                    <a:pt x="6232" y="0"/>
                  </a:moveTo>
                  <a:cubicBezTo>
                    <a:pt x="6017" y="0"/>
                    <a:pt x="5695" y="0"/>
                    <a:pt x="5480" y="108"/>
                  </a:cubicBezTo>
                  <a:cubicBezTo>
                    <a:pt x="-1296" y="1183"/>
                    <a:pt x="-1942" y="10648"/>
                    <a:pt x="4404" y="15165"/>
                  </a:cubicBezTo>
                  <a:cubicBezTo>
                    <a:pt x="10212" y="19252"/>
                    <a:pt x="16881" y="15703"/>
                    <a:pt x="16020" y="8927"/>
                  </a:cubicBezTo>
                  <a:cubicBezTo>
                    <a:pt x="15590" y="5270"/>
                    <a:pt x="12256" y="108"/>
                    <a:pt x="6232" y="0"/>
                  </a:cubicBezTo>
                  <a:close/>
                </a:path>
              </a:pathLst>
            </a:custGeom>
            <a:grpFill/>
            <a:ln w="10707" cap="flat">
              <a:noFill/>
              <a:prstDash val="solid"/>
              <a:miter/>
            </a:ln>
          </p:spPr>
          <p:txBody>
            <a:bodyPr rtlCol="0" anchor="ctr"/>
            <a:lstStyle/>
            <a:p>
              <a:endParaRPr lang="zh-CN" altLang="en-US"/>
            </a:p>
          </p:txBody>
        </p:sp>
        <p:sp>
          <p:nvSpPr>
            <p:cNvPr id="314" name="任意多边形: 形状 116">
              <a:extLst>
                <a:ext uri="{FF2B5EF4-FFF2-40B4-BE49-F238E27FC236}">
                  <a16:creationId xmlns:a16="http://schemas.microsoft.com/office/drawing/2014/main" xmlns="" id="{C50E49E6-982B-47D4-A909-CCA365386A47}"/>
                </a:ext>
              </a:extLst>
            </p:cNvPr>
            <p:cNvSpPr/>
            <p:nvPr/>
          </p:nvSpPr>
          <p:spPr>
            <a:xfrm>
              <a:off x="978446" y="1508484"/>
              <a:ext cx="68776" cy="71248"/>
            </a:xfrm>
            <a:custGeom>
              <a:avLst/>
              <a:gdLst>
                <a:gd name="connsiteX0" fmla="*/ 5648 w 16276"/>
                <a:gd name="connsiteY0" fmla="*/ 0 h 16861"/>
                <a:gd name="connsiteX1" fmla="*/ 4895 w 16276"/>
                <a:gd name="connsiteY1" fmla="*/ 108 h 16861"/>
                <a:gd name="connsiteX2" fmla="*/ 5110 w 16276"/>
                <a:gd name="connsiteY2" fmla="*/ 15165 h 16861"/>
                <a:gd name="connsiteX3" fmla="*/ 16081 w 16276"/>
                <a:gd name="connsiteY3" fmla="*/ 8820 h 16861"/>
                <a:gd name="connsiteX4" fmla="*/ 5648 w 16276"/>
                <a:gd name="connsiteY4" fmla="*/ 0 h 1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6" h="16861">
                  <a:moveTo>
                    <a:pt x="5648" y="0"/>
                  </a:moveTo>
                  <a:cubicBezTo>
                    <a:pt x="5433" y="0"/>
                    <a:pt x="5110" y="0"/>
                    <a:pt x="4895" y="108"/>
                  </a:cubicBezTo>
                  <a:cubicBezTo>
                    <a:pt x="-1773" y="1291"/>
                    <a:pt x="-1558" y="10648"/>
                    <a:pt x="5110" y="15165"/>
                  </a:cubicBezTo>
                  <a:cubicBezTo>
                    <a:pt x="11133" y="19252"/>
                    <a:pt x="17479" y="15488"/>
                    <a:pt x="16081" y="8820"/>
                  </a:cubicBezTo>
                  <a:cubicBezTo>
                    <a:pt x="15328" y="5163"/>
                    <a:pt x="11564" y="0"/>
                    <a:pt x="5648" y="0"/>
                  </a:cubicBezTo>
                  <a:close/>
                </a:path>
              </a:pathLst>
            </a:custGeom>
            <a:grpFill/>
            <a:ln w="10707" cap="flat">
              <a:noFill/>
              <a:prstDash val="solid"/>
              <a:miter/>
            </a:ln>
          </p:spPr>
          <p:txBody>
            <a:bodyPr rtlCol="0" anchor="ctr"/>
            <a:lstStyle/>
            <a:p>
              <a:endParaRPr lang="zh-CN" altLang="en-US"/>
            </a:p>
          </p:txBody>
        </p:sp>
        <p:sp>
          <p:nvSpPr>
            <p:cNvPr id="315" name="任意多边形: 形状 117">
              <a:extLst>
                <a:ext uri="{FF2B5EF4-FFF2-40B4-BE49-F238E27FC236}">
                  <a16:creationId xmlns:a16="http://schemas.microsoft.com/office/drawing/2014/main" xmlns="" id="{29D188D6-8EAD-4132-BF02-EB41CDAE2D4B}"/>
                </a:ext>
              </a:extLst>
            </p:cNvPr>
            <p:cNvSpPr/>
            <p:nvPr/>
          </p:nvSpPr>
          <p:spPr>
            <a:xfrm>
              <a:off x="1224591" y="1493483"/>
              <a:ext cx="68974" cy="70876"/>
            </a:xfrm>
            <a:custGeom>
              <a:avLst/>
              <a:gdLst>
                <a:gd name="connsiteX0" fmla="*/ 4940 w 16323"/>
                <a:gd name="connsiteY0" fmla="*/ 0 h 16773"/>
                <a:gd name="connsiteX1" fmla="*/ 3541 w 16323"/>
                <a:gd name="connsiteY1" fmla="*/ 323 h 16773"/>
                <a:gd name="connsiteX2" fmla="*/ 6553 w 16323"/>
                <a:gd name="connsiteY2" fmla="*/ 15596 h 16773"/>
                <a:gd name="connsiteX3" fmla="*/ 15910 w 16323"/>
                <a:gd name="connsiteY3" fmla="*/ 8712 h 16773"/>
                <a:gd name="connsiteX4" fmla="*/ 4940 w 16323"/>
                <a:gd name="connsiteY4" fmla="*/ 0 h 16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23" h="16773">
                  <a:moveTo>
                    <a:pt x="4940" y="0"/>
                  </a:moveTo>
                  <a:cubicBezTo>
                    <a:pt x="4509" y="108"/>
                    <a:pt x="3972" y="108"/>
                    <a:pt x="3541" y="323"/>
                  </a:cubicBezTo>
                  <a:cubicBezTo>
                    <a:pt x="-2374" y="2259"/>
                    <a:pt x="-546" y="11831"/>
                    <a:pt x="6553" y="15596"/>
                  </a:cubicBezTo>
                  <a:cubicBezTo>
                    <a:pt x="12684" y="18822"/>
                    <a:pt x="17846" y="15058"/>
                    <a:pt x="15910" y="8712"/>
                  </a:cubicBezTo>
                  <a:cubicBezTo>
                    <a:pt x="14727" y="5055"/>
                    <a:pt x="10640" y="0"/>
                    <a:pt x="4940" y="0"/>
                  </a:cubicBezTo>
                  <a:close/>
                </a:path>
              </a:pathLst>
            </a:custGeom>
            <a:grpFill/>
            <a:ln w="10707" cap="flat">
              <a:noFill/>
              <a:prstDash val="solid"/>
              <a:miter/>
            </a:ln>
          </p:spPr>
          <p:txBody>
            <a:bodyPr rtlCol="0" anchor="ctr"/>
            <a:lstStyle/>
            <a:p>
              <a:endParaRPr lang="zh-CN" altLang="en-US"/>
            </a:p>
          </p:txBody>
        </p:sp>
        <p:sp>
          <p:nvSpPr>
            <p:cNvPr id="316" name="任意多边形: 形状 118">
              <a:extLst>
                <a:ext uri="{FF2B5EF4-FFF2-40B4-BE49-F238E27FC236}">
                  <a16:creationId xmlns:a16="http://schemas.microsoft.com/office/drawing/2014/main" xmlns="" id="{AE5CA2C7-8BF2-40E2-A30C-C4E543069FB2}"/>
                </a:ext>
              </a:extLst>
            </p:cNvPr>
            <p:cNvSpPr/>
            <p:nvPr/>
          </p:nvSpPr>
          <p:spPr>
            <a:xfrm>
              <a:off x="1462366" y="1475753"/>
              <a:ext cx="68045" cy="70470"/>
            </a:xfrm>
            <a:custGeom>
              <a:avLst/>
              <a:gdLst>
                <a:gd name="connsiteX0" fmla="*/ 2877 w 16103"/>
                <a:gd name="connsiteY0" fmla="*/ 324 h 16677"/>
                <a:gd name="connsiteX1" fmla="*/ 7932 w 16103"/>
                <a:gd name="connsiteY1" fmla="*/ 15920 h 16677"/>
                <a:gd name="connsiteX2" fmla="*/ 15461 w 16103"/>
                <a:gd name="connsiteY2" fmla="*/ 8499 h 16677"/>
                <a:gd name="connsiteX3" fmla="*/ 4168 w 16103"/>
                <a:gd name="connsiteY3" fmla="*/ 2 h 16677"/>
                <a:gd name="connsiteX4" fmla="*/ 2877 w 16103"/>
                <a:gd name="connsiteY4" fmla="*/ 324 h 16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03" h="16677">
                  <a:moveTo>
                    <a:pt x="2877" y="324"/>
                  </a:moveTo>
                  <a:cubicBezTo>
                    <a:pt x="-2823" y="2368"/>
                    <a:pt x="511" y="12801"/>
                    <a:pt x="7932" y="15920"/>
                  </a:cubicBezTo>
                  <a:cubicBezTo>
                    <a:pt x="13741" y="18394"/>
                    <a:pt x="17720" y="14522"/>
                    <a:pt x="15461" y="8499"/>
                  </a:cubicBezTo>
                  <a:cubicBezTo>
                    <a:pt x="14063" y="4842"/>
                    <a:pt x="9653" y="-106"/>
                    <a:pt x="4168" y="2"/>
                  </a:cubicBezTo>
                  <a:cubicBezTo>
                    <a:pt x="3845" y="109"/>
                    <a:pt x="3200" y="217"/>
                    <a:pt x="2877" y="324"/>
                  </a:cubicBezTo>
                  <a:close/>
                </a:path>
              </a:pathLst>
            </a:custGeom>
            <a:grpFill/>
            <a:ln w="10707" cap="flat">
              <a:noFill/>
              <a:prstDash val="solid"/>
              <a:miter/>
            </a:ln>
          </p:spPr>
          <p:txBody>
            <a:bodyPr rtlCol="0" anchor="ctr"/>
            <a:lstStyle/>
            <a:p>
              <a:endParaRPr lang="zh-CN" altLang="en-US"/>
            </a:p>
          </p:txBody>
        </p:sp>
        <p:sp>
          <p:nvSpPr>
            <p:cNvPr id="317" name="任意多边形: 形状 119">
              <a:extLst>
                <a:ext uri="{FF2B5EF4-FFF2-40B4-BE49-F238E27FC236}">
                  <a16:creationId xmlns:a16="http://schemas.microsoft.com/office/drawing/2014/main" xmlns="" id="{AA1CACEE-921C-4C41-A44F-B82AE23DA5BF}"/>
                </a:ext>
              </a:extLst>
            </p:cNvPr>
            <p:cNvSpPr/>
            <p:nvPr/>
          </p:nvSpPr>
          <p:spPr>
            <a:xfrm>
              <a:off x="1682947" y="1456645"/>
              <a:ext cx="65742" cy="70099"/>
            </a:xfrm>
            <a:custGeom>
              <a:avLst/>
              <a:gdLst>
                <a:gd name="connsiteX0" fmla="*/ 14565 w 15558"/>
                <a:gd name="connsiteY0" fmla="*/ 8396 h 16589"/>
                <a:gd name="connsiteX1" fmla="*/ 3379 w 15558"/>
                <a:gd name="connsiteY1" fmla="*/ 7 h 16589"/>
                <a:gd name="connsiteX2" fmla="*/ 2196 w 15558"/>
                <a:gd name="connsiteY2" fmla="*/ 329 h 16589"/>
                <a:gd name="connsiteX3" fmla="*/ 9295 w 15558"/>
                <a:gd name="connsiteY3" fmla="*/ 16140 h 16589"/>
                <a:gd name="connsiteX4" fmla="*/ 14565 w 15558"/>
                <a:gd name="connsiteY4" fmla="*/ 8396 h 16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8" h="16589">
                  <a:moveTo>
                    <a:pt x="14565" y="8396"/>
                  </a:moveTo>
                  <a:cubicBezTo>
                    <a:pt x="12952" y="4847"/>
                    <a:pt x="8327" y="-208"/>
                    <a:pt x="3379" y="7"/>
                  </a:cubicBezTo>
                  <a:cubicBezTo>
                    <a:pt x="3056" y="114"/>
                    <a:pt x="2519" y="114"/>
                    <a:pt x="2196" y="329"/>
                  </a:cubicBezTo>
                  <a:cubicBezTo>
                    <a:pt x="-3074" y="2480"/>
                    <a:pt x="1873" y="13666"/>
                    <a:pt x="9295" y="16140"/>
                  </a:cubicBezTo>
                  <a:cubicBezTo>
                    <a:pt x="14457" y="17968"/>
                    <a:pt x="17146" y="13989"/>
                    <a:pt x="14565" y="8396"/>
                  </a:cubicBezTo>
                  <a:close/>
                </a:path>
              </a:pathLst>
            </a:custGeom>
            <a:grpFill/>
            <a:ln w="10707" cap="flat">
              <a:noFill/>
              <a:prstDash val="solid"/>
              <a:miter/>
            </a:ln>
          </p:spPr>
          <p:txBody>
            <a:bodyPr rtlCol="0" anchor="ctr"/>
            <a:lstStyle/>
            <a:p>
              <a:endParaRPr lang="zh-CN" altLang="en-US"/>
            </a:p>
          </p:txBody>
        </p:sp>
        <p:sp>
          <p:nvSpPr>
            <p:cNvPr id="318" name="任意多边形: 形状 122">
              <a:extLst>
                <a:ext uri="{FF2B5EF4-FFF2-40B4-BE49-F238E27FC236}">
                  <a16:creationId xmlns:a16="http://schemas.microsoft.com/office/drawing/2014/main" xmlns="" id="{9DB11F34-6C99-410F-B787-E21C5E9A9DD7}"/>
                </a:ext>
              </a:extLst>
            </p:cNvPr>
            <p:cNvSpPr/>
            <p:nvPr/>
          </p:nvSpPr>
          <p:spPr>
            <a:xfrm>
              <a:off x="1880874" y="1435736"/>
              <a:ext cx="64432" cy="69558"/>
            </a:xfrm>
            <a:custGeom>
              <a:avLst/>
              <a:gdLst>
                <a:gd name="connsiteX0" fmla="*/ 13866 w 15248"/>
                <a:gd name="connsiteY0" fmla="*/ 8289 h 16461"/>
                <a:gd name="connsiteX1" fmla="*/ 2681 w 15248"/>
                <a:gd name="connsiteY1" fmla="*/ 7 h 16461"/>
                <a:gd name="connsiteX2" fmla="*/ 1605 w 15248"/>
                <a:gd name="connsiteY2" fmla="*/ 329 h 16461"/>
                <a:gd name="connsiteX3" fmla="*/ 10532 w 15248"/>
                <a:gd name="connsiteY3" fmla="*/ 16248 h 16461"/>
                <a:gd name="connsiteX4" fmla="*/ 13866 w 15248"/>
                <a:gd name="connsiteY4" fmla="*/ 8289 h 16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8" h="16461">
                  <a:moveTo>
                    <a:pt x="13866" y="8289"/>
                  </a:moveTo>
                  <a:cubicBezTo>
                    <a:pt x="11930" y="4739"/>
                    <a:pt x="7198" y="-208"/>
                    <a:pt x="2681" y="7"/>
                  </a:cubicBezTo>
                  <a:cubicBezTo>
                    <a:pt x="2358" y="114"/>
                    <a:pt x="1928" y="114"/>
                    <a:pt x="1605" y="329"/>
                  </a:cubicBezTo>
                  <a:cubicBezTo>
                    <a:pt x="-3127" y="2696"/>
                    <a:pt x="3433" y="14527"/>
                    <a:pt x="10532" y="16248"/>
                  </a:cubicBezTo>
                  <a:cubicBezTo>
                    <a:pt x="15049" y="17431"/>
                    <a:pt x="16663" y="13559"/>
                    <a:pt x="13866" y="8289"/>
                  </a:cubicBezTo>
                  <a:close/>
                </a:path>
              </a:pathLst>
            </a:custGeom>
            <a:grpFill/>
            <a:ln w="10707" cap="flat">
              <a:noFill/>
              <a:prstDash val="solid"/>
              <a:miter/>
            </a:ln>
          </p:spPr>
          <p:txBody>
            <a:bodyPr rtlCol="0" anchor="ctr"/>
            <a:lstStyle/>
            <a:p>
              <a:endParaRPr lang="zh-CN" altLang="en-US"/>
            </a:p>
          </p:txBody>
        </p:sp>
        <p:sp>
          <p:nvSpPr>
            <p:cNvPr id="319" name="任意多边形: 形状 123">
              <a:extLst>
                <a:ext uri="{FF2B5EF4-FFF2-40B4-BE49-F238E27FC236}">
                  <a16:creationId xmlns:a16="http://schemas.microsoft.com/office/drawing/2014/main" xmlns="" id="{FBF5C38C-C5E4-43EE-A681-BBA26E82F0DE}"/>
                </a:ext>
              </a:extLst>
            </p:cNvPr>
            <p:cNvSpPr/>
            <p:nvPr/>
          </p:nvSpPr>
          <p:spPr>
            <a:xfrm>
              <a:off x="2057449" y="1413886"/>
              <a:ext cx="62509" cy="69013"/>
            </a:xfrm>
            <a:custGeom>
              <a:avLst/>
              <a:gdLst>
                <a:gd name="connsiteX0" fmla="*/ 1980 w 14793"/>
                <a:gd name="connsiteY0" fmla="*/ 15 h 16332"/>
                <a:gd name="connsiteX1" fmla="*/ 1119 w 14793"/>
                <a:gd name="connsiteY1" fmla="*/ 338 h 16332"/>
                <a:gd name="connsiteX2" fmla="*/ 11014 w 14793"/>
                <a:gd name="connsiteY2" fmla="*/ 16148 h 16332"/>
                <a:gd name="connsiteX3" fmla="*/ 12950 w 14793"/>
                <a:gd name="connsiteY3" fmla="*/ 8189 h 16332"/>
                <a:gd name="connsiteX4" fmla="*/ 12950 w 14793"/>
                <a:gd name="connsiteY4" fmla="*/ 8189 h 16332"/>
                <a:gd name="connsiteX5" fmla="*/ 1980 w 14793"/>
                <a:gd name="connsiteY5" fmla="*/ 15 h 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3" h="16332">
                  <a:moveTo>
                    <a:pt x="1980" y="15"/>
                  </a:moveTo>
                  <a:cubicBezTo>
                    <a:pt x="1657" y="123"/>
                    <a:pt x="1334" y="123"/>
                    <a:pt x="1119" y="338"/>
                  </a:cubicBezTo>
                  <a:cubicBezTo>
                    <a:pt x="-2860" y="2704"/>
                    <a:pt x="4561" y="14427"/>
                    <a:pt x="11014" y="16148"/>
                  </a:cubicBezTo>
                  <a:cubicBezTo>
                    <a:pt x="15101" y="17224"/>
                    <a:pt x="16069" y="13459"/>
                    <a:pt x="12950" y="8189"/>
                  </a:cubicBezTo>
                  <a:lnTo>
                    <a:pt x="12950" y="8189"/>
                  </a:lnTo>
                  <a:cubicBezTo>
                    <a:pt x="10907" y="4640"/>
                    <a:pt x="6067" y="-308"/>
                    <a:pt x="1980" y="15"/>
                  </a:cubicBezTo>
                  <a:close/>
                </a:path>
              </a:pathLst>
            </a:custGeom>
            <a:grpFill/>
            <a:ln w="10707" cap="flat">
              <a:noFill/>
              <a:prstDash val="solid"/>
              <a:miter/>
            </a:ln>
          </p:spPr>
          <p:txBody>
            <a:bodyPr rtlCol="0" anchor="ctr"/>
            <a:lstStyle/>
            <a:p>
              <a:endParaRPr lang="zh-CN" altLang="en-US"/>
            </a:p>
          </p:txBody>
        </p:sp>
        <p:sp>
          <p:nvSpPr>
            <p:cNvPr id="320" name="任意多边形: 形状 124">
              <a:extLst>
                <a:ext uri="{FF2B5EF4-FFF2-40B4-BE49-F238E27FC236}">
                  <a16:creationId xmlns:a16="http://schemas.microsoft.com/office/drawing/2014/main" xmlns="" id="{555181FD-F099-4B11-9964-E1704B452097}"/>
                </a:ext>
              </a:extLst>
            </p:cNvPr>
            <p:cNvSpPr/>
            <p:nvPr/>
          </p:nvSpPr>
          <p:spPr>
            <a:xfrm>
              <a:off x="2210635" y="1390708"/>
              <a:ext cx="61521" cy="68451"/>
            </a:xfrm>
            <a:custGeom>
              <a:avLst/>
              <a:gdLst>
                <a:gd name="connsiteX0" fmla="*/ 1437 w 14559"/>
                <a:gd name="connsiteY0" fmla="*/ 15 h 16199"/>
                <a:gd name="connsiteX1" fmla="*/ 684 w 14559"/>
                <a:gd name="connsiteY1" fmla="*/ 338 h 16199"/>
                <a:gd name="connsiteX2" fmla="*/ 12085 w 14559"/>
                <a:gd name="connsiteY2" fmla="*/ 16149 h 16199"/>
                <a:gd name="connsiteX3" fmla="*/ 12192 w 14559"/>
                <a:gd name="connsiteY3" fmla="*/ 8082 h 16199"/>
                <a:gd name="connsiteX4" fmla="*/ 1437 w 14559"/>
                <a:gd name="connsiteY4" fmla="*/ 15 h 16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9" h="16199">
                  <a:moveTo>
                    <a:pt x="1437" y="15"/>
                  </a:moveTo>
                  <a:cubicBezTo>
                    <a:pt x="1222" y="123"/>
                    <a:pt x="899" y="230"/>
                    <a:pt x="684" y="338"/>
                  </a:cubicBezTo>
                  <a:cubicBezTo>
                    <a:pt x="-2543" y="2812"/>
                    <a:pt x="6384" y="15288"/>
                    <a:pt x="12085" y="16149"/>
                  </a:cubicBezTo>
                  <a:cubicBezTo>
                    <a:pt x="15312" y="16686"/>
                    <a:pt x="15419" y="12922"/>
                    <a:pt x="12192" y="8082"/>
                  </a:cubicBezTo>
                  <a:cubicBezTo>
                    <a:pt x="9934" y="4533"/>
                    <a:pt x="4986" y="-307"/>
                    <a:pt x="1437" y="15"/>
                  </a:cubicBezTo>
                  <a:close/>
                </a:path>
              </a:pathLst>
            </a:custGeom>
            <a:grpFill/>
            <a:ln w="10707" cap="flat">
              <a:noFill/>
              <a:prstDash val="solid"/>
              <a:miter/>
            </a:ln>
          </p:spPr>
          <p:txBody>
            <a:bodyPr rtlCol="0" anchor="ctr"/>
            <a:lstStyle/>
            <a:p>
              <a:endParaRPr lang="zh-CN" altLang="en-US"/>
            </a:p>
          </p:txBody>
        </p:sp>
        <p:sp>
          <p:nvSpPr>
            <p:cNvPr id="333" name="任意多边形: 形状 137">
              <a:extLst>
                <a:ext uri="{FF2B5EF4-FFF2-40B4-BE49-F238E27FC236}">
                  <a16:creationId xmlns:a16="http://schemas.microsoft.com/office/drawing/2014/main" xmlns="" id="{A4C13BF9-9A94-432B-AA52-CC6683C1DCEB}"/>
                </a:ext>
              </a:extLst>
            </p:cNvPr>
            <p:cNvSpPr/>
            <p:nvPr/>
          </p:nvSpPr>
          <p:spPr>
            <a:xfrm>
              <a:off x="74497" y="1704366"/>
              <a:ext cx="70251" cy="75123"/>
            </a:xfrm>
            <a:custGeom>
              <a:avLst/>
              <a:gdLst>
                <a:gd name="connsiteX0" fmla="*/ 8223 w 16625"/>
                <a:gd name="connsiteY0" fmla="*/ 0 h 17778"/>
                <a:gd name="connsiteX1" fmla="*/ 1877 w 16625"/>
                <a:gd name="connsiteY1" fmla="*/ 14628 h 17778"/>
                <a:gd name="connsiteX2" fmla="*/ 16613 w 16625"/>
                <a:gd name="connsiteY2" fmla="*/ 9572 h 17778"/>
                <a:gd name="connsiteX3" fmla="*/ 8223 w 16625"/>
                <a:gd name="connsiteY3" fmla="*/ 0 h 17778"/>
              </a:gdLst>
              <a:ahLst/>
              <a:cxnLst>
                <a:cxn ang="0">
                  <a:pos x="connsiteX0" y="connsiteY0"/>
                </a:cxn>
                <a:cxn ang="0">
                  <a:pos x="connsiteX1" y="connsiteY1"/>
                </a:cxn>
                <a:cxn ang="0">
                  <a:pos x="connsiteX2" y="connsiteY2"/>
                </a:cxn>
                <a:cxn ang="0">
                  <a:pos x="connsiteX3" y="connsiteY3"/>
                </a:cxn>
              </a:cxnLst>
              <a:rect l="l" t="t" r="r" b="b"/>
              <a:pathLst>
                <a:path w="16625" h="17778">
                  <a:moveTo>
                    <a:pt x="8223" y="0"/>
                  </a:moveTo>
                  <a:cubicBezTo>
                    <a:pt x="587" y="538"/>
                    <a:pt x="-2210" y="9465"/>
                    <a:pt x="1877" y="14628"/>
                  </a:cubicBezTo>
                  <a:cubicBezTo>
                    <a:pt x="6610" y="20651"/>
                    <a:pt x="15967" y="17532"/>
                    <a:pt x="16613" y="9572"/>
                  </a:cubicBezTo>
                  <a:cubicBezTo>
                    <a:pt x="16828" y="5700"/>
                    <a:pt x="14461" y="215"/>
                    <a:pt x="8223" y="0"/>
                  </a:cubicBezTo>
                  <a:close/>
                </a:path>
              </a:pathLst>
            </a:custGeom>
            <a:grpFill/>
            <a:ln w="10707" cap="flat">
              <a:noFill/>
              <a:prstDash val="solid"/>
              <a:miter/>
            </a:ln>
          </p:spPr>
          <p:txBody>
            <a:bodyPr rtlCol="0" anchor="ctr"/>
            <a:lstStyle/>
            <a:p>
              <a:endParaRPr lang="zh-CN" altLang="en-US"/>
            </a:p>
          </p:txBody>
        </p:sp>
        <p:sp>
          <p:nvSpPr>
            <p:cNvPr id="334" name="任意多边形: 形状 138">
              <a:extLst>
                <a:ext uri="{FF2B5EF4-FFF2-40B4-BE49-F238E27FC236}">
                  <a16:creationId xmlns:a16="http://schemas.microsoft.com/office/drawing/2014/main" xmlns="" id="{6A5BACD6-9D66-4AB7-9DC4-7649A882E06C}"/>
                </a:ext>
              </a:extLst>
            </p:cNvPr>
            <p:cNvSpPr/>
            <p:nvPr/>
          </p:nvSpPr>
          <p:spPr>
            <a:xfrm>
              <a:off x="343452" y="1698003"/>
              <a:ext cx="70301" cy="74941"/>
            </a:xfrm>
            <a:custGeom>
              <a:avLst/>
              <a:gdLst>
                <a:gd name="connsiteX0" fmla="*/ 16637 w 16637"/>
                <a:gd name="connsiteY0" fmla="*/ 9465 h 17735"/>
                <a:gd name="connsiteX1" fmla="*/ 7602 w 16637"/>
                <a:gd name="connsiteY1" fmla="*/ 0 h 17735"/>
                <a:gd name="connsiteX2" fmla="*/ 2870 w 16637"/>
                <a:gd name="connsiteY2" fmla="*/ 15273 h 17735"/>
                <a:gd name="connsiteX3" fmla="*/ 16637 w 16637"/>
                <a:gd name="connsiteY3" fmla="*/ 9465 h 17735"/>
              </a:gdLst>
              <a:ahLst/>
              <a:cxnLst>
                <a:cxn ang="0">
                  <a:pos x="connsiteX0" y="connsiteY0"/>
                </a:cxn>
                <a:cxn ang="0">
                  <a:pos x="connsiteX1" y="connsiteY1"/>
                </a:cxn>
                <a:cxn ang="0">
                  <a:pos x="connsiteX2" y="connsiteY2"/>
                </a:cxn>
                <a:cxn ang="0">
                  <a:pos x="connsiteX3" y="connsiteY3"/>
                </a:cxn>
              </a:cxnLst>
              <a:rect l="l" t="t" r="r" b="b"/>
              <a:pathLst>
                <a:path w="16637" h="17735">
                  <a:moveTo>
                    <a:pt x="16637" y="9465"/>
                  </a:moveTo>
                  <a:cubicBezTo>
                    <a:pt x="16637" y="5593"/>
                    <a:pt x="13841" y="215"/>
                    <a:pt x="7602" y="0"/>
                  </a:cubicBezTo>
                  <a:cubicBezTo>
                    <a:pt x="-357" y="645"/>
                    <a:pt x="-2293" y="10325"/>
                    <a:pt x="2870" y="15273"/>
                  </a:cubicBezTo>
                  <a:cubicBezTo>
                    <a:pt x="8140" y="20436"/>
                    <a:pt x="16530" y="16994"/>
                    <a:pt x="16637" y="9465"/>
                  </a:cubicBezTo>
                  <a:close/>
                </a:path>
              </a:pathLst>
            </a:custGeom>
            <a:grpFill/>
            <a:ln w="10707" cap="flat">
              <a:noFill/>
              <a:prstDash val="solid"/>
              <a:miter/>
            </a:ln>
          </p:spPr>
          <p:txBody>
            <a:bodyPr rtlCol="0" anchor="ctr"/>
            <a:lstStyle/>
            <a:p>
              <a:endParaRPr lang="zh-CN" altLang="en-US"/>
            </a:p>
          </p:txBody>
        </p:sp>
        <p:sp>
          <p:nvSpPr>
            <p:cNvPr id="335" name="任意多边形: 形状 139">
              <a:extLst>
                <a:ext uri="{FF2B5EF4-FFF2-40B4-BE49-F238E27FC236}">
                  <a16:creationId xmlns:a16="http://schemas.microsoft.com/office/drawing/2014/main" xmlns="" id="{CFBA4A7F-A0BB-45C5-B497-387E85CB3CFB}"/>
                </a:ext>
              </a:extLst>
            </p:cNvPr>
            <p:cNvSpPr/>
            <p:nvPr/>
          </p:nvSpPr>
          <p:spPr>
            <a:xfrm>
              <a:off x="611731" y="1689370"/>
              <a:ext cx="70728" cy="74527"/>
            </a:xfrm>
            <a:custGeom>
              <a:avLst/>
              <a:gdLst>
                <a:gd name="connsiteX0" fmla="*/ 16714 w 16738"/>
                <a:gd name="connsiteY0" fmla="*/ 9357 h 17637"/>
                <a:gd name="connsiteX1" fmla="*/ 7034 w 16738"/>
                <a:gd name="connsiteY1" fmla="*/ 0 h 17637"/>
                <a:gd name="connsiteX2" fmla="*/ 3377 w 16738"/>
                <a:gd name="connsiteY2" fmla="*/ 15273 h 17637"/>
                <a:gd name="connsiteX3" fmla="*/ 16714 w 16738"/>
                <a:gd name="connsiteY3" fmla="*/ 9357 h 17637"/>
              </a:gdLst>
              <a:ahLst/>
              <a:cxnLst>
                <a:cxn ang="0">
                  <a:pos x="connsiteX0" y="connsiteY0"/>
                </a:cxn>
                <a:cxn ang="0">
                  <a:pos x="connsiteX1" y="connsiteY1"/>
                </a:cxn>
                <a:cxn ang="0">
                  <a:pos x="connsiteX2" y="connsiteY2"/>
                </a:cxn>
                <a:cxn ang="0">
                  <a:pos x="connsiteX3" y="connsiteY3"/>
                </a:cxn>
              </a:cxnLst>
              <a:rect l="l" t="t" r="r" b="b"/>
              <a:pathLst>
                <a:path w="16738" h="17637">
                  <a:moveTo>
                    <a:pt x="16714" y="9357"/>
                  </a:moveTo>
                  <a:cubicBezTo>
                    <a:pt x="16498" y="5485"/>
                    <a:pt x="13272" y="108"/>
                    <a:pt x="7034" y="0"/>
                  </a:cubicBezTo>
                  <a:cubicBezTo>
                    <a:pt x="-926" y="753"/>
                    <a:pt x="-2109" y="10325"/>
                    <a:pt x="3377" y="15273"/>
                  </a:cubicBezTo>
                  <a:cubicBezTo>
                    <a:pt x="9077" y="20328"/>
                    <a:pt x="17251" y="16779"/>
                    <a:pt x="16714" y="9357"/>
                  </a:cubicBezTo>
                  <a:close/>
                </a:path>
              </a:pathLst>
            </a:custGeom>
            <a:grpFill/>
            <a:ln w="10707" cap="flat">
              <a:noFill/>
              <a:prstDash val="solid"/>
              <a:miter/>
            </a:ln>
          </p:spPr>
          <p:txBody>
            <a:bodyPr rtlCol="0" anchor="ctr"/>
            <a:lstStyle/>
            <a:p>
              <a:endParaRPr lang="zh-CN" altLang="en-US"/>
            </a:p>
          </p:txBody>
        </p:sp>
        <p:sp>
          <p:nvSpPr>
            <p:cNvPr id="336" name="任意多边形: 形状 140">
              <a:extLst>
                <a:ext uri="{FF2B5EF4-FFF2-40B4-BE49-F238E27FC236}">
                  <a16:creationId xmlns:a16="http://schemas.microsoft.com/office/drawing/2014/main" xmlns="" id="{DAD3161B-D5D1-49C2-B717-8B1EDE69007E}"/>
                </a:ext>
              </a:extLst>
            </p:cNvPr>
            <p:cNvSpPr/>
            <p:nvPr/>
          </p:nvSpPr>
          <p:spPr>
            <a:xfrm>
              <a:off x="877445" y="1678007"/>
              <a:ext cx="71168" cy="74231"/>
            </a:xfrm>
            <a:custGeom>
              <a:avLst/>
              <a:gdLst>
                <a:gd name="connsiteX0" fmla="*/ 4706 w 16842"/>
                <a:gd name="connsiteY0" fmla="*/ 15811 h 17567"/>
                <a:gd name="connsiteX1" fmla="*/ 16752 w 16842"/>
                <a:gd name="connsiteY1" fmla="*/ 9250 h 17567"/>
                <a:gd name="connsiteX2" fmla="*/ 6426 w 16842"/>
                <a:gd name="connsiteY2" fmla="*/ 0 h 17567"/>
                <a:gd name="connsiteX3" fmla="*/ 5566 w 16842"/>
                <a:gd name="connsiteY3" fmla="*/ 108 h 17567"/>
                <a:gd name="connsiteX4" fmla="*/ 4706 w 16842"/>
                <a:gd name="connsiteY4" fmla="*/ 15811 h 17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42" h="17567">
                  <a:moveTo>
                    <a:pt x="4706" y="15811"/>
                  </a:moveTo>
                  <a:cubicBezTo>
                    <a:pt x="10729" y="20005"/>
                    <a:pt x="17720" y="16241"/>
                    <a:pt x="16752" y="9250"/>
                  </a:cubicBezTo>
                  <a:cubicBezTo>
                    <a:pt x="16214" y="5485"/>
                    <a:pt x="12665" y="0"/>
                    <a:pt x="6426" y="0"/>
                  </a:cubicBezTo>
                  <a:cubicBezTo>
                    <a:pt x="6211" y="0"/>
                    <a:pt x="5889" y="0"/>
                    <a:pt x="5566" y="108"/>
                  </a:cubicBezTo>
                  <a:cubicBezTo>
                    <a:pt x="-1425" y="1183"/>
                    <a:pt x="-1963" y="11078"/>
                    <a:pt x="4706" y="15811"/>
                  </a:cubicBezTo>
                  <a:close/>
                </a:path>
              </a:pathLst>
            </a:custGeom>
            <a:grpFill/>
            <a:ln w="10707" cap="flat">
              <a:noFill/>
              <a:prstDash val="solid"/>
              <a:miter/>
            </a:ln>
          </p:spPr>
          <p:txBody>
            <a:bodyPr rtlCol="0" anchor="ctr"/>
            <a:lstStyle/>
            <a:p>
              <a:endParaRPr lang="zh-CN" altLang="en-US"/>
            </a:p>
          </p:txBody>
        </p:sp>
        <p:sp>
          <p:nvSpPr>
            <p:cNvPr id="337" name="任意多边形: 形状 141">
              <a:extLst>
                <a:ext uri="{FF2B5EF4-FFF2-40B4-BE49-F238E27FC236}">
                  <a16:creationId xmlns:a16="http://schemas.microsoft.com/office/drawing/2014/main" xmlns="" id="{44F4A93B-1CFB-4132-8218-A4F3DE351EC6}"/>
                </a:ext>
              </a:extLst>
            </p:cNvPr>
            <p:cNvSpPr/>
            <p:nvPr/>
          </p:nvSpPr>
          <p:spPr>
            <a:xfrm>
              <a:off x="1139162" y="1663910"/>
              <a:ext cx="71654" cy="74147"/>
            </a:xfrm>
            <a:custGeom>
              <a:avLst/>
              <a:gdLst>
                <a:gd name="connsiteX0" fmla="*/ 5797 w 16957"/>
                <a:gd name="connsiteY0" fmla="*/ 2 h 17547"/>
                <a:gd name="connsiteX1" fmla="*/ 5044 w 16957"/>
                <a:gd name="connsiteY1" fmla="*/ 109 h 17547"/>
                <a:gd name="connsiteX2" fmla="*/ 5366 w 16957"/>
                <a:gd name="connsiteY2" fmla="*/ 15812 h 17547"/>
                <a:gd name="connsiteX3" fmla="*/ 16767 w 16957"/>
                <a:gd name="connsiteY3" fmla="*/ 9144 h 17547"/>
                <a:gd name="connsiteX4" fmla="*/ 5797 w 16957"/>
                <a:gd name="connsiteY4" fmla="*/ 2 h 17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7" h="17547">
                  <a:moveTo>
                    <a:pt x="5797" y="2"/>
                  </a:moveTo>
                  <a:cubicBezTo>
                    <a:pt x="5581" y="2"/>
                    <a:pt x="5259" y="2"/>
                    <a:pt x="5044" y="109"/>
                  </a:cubicBezTo>
                  <a:cubicBezTo>
                    <a:pt x="-1840" y="1292"/>
                    <a:pt x="-1625" y="11187"/>
                    <a:pt x="5366" y="15812"/>
                  </a:cubicBezTo>
                  <a:cubicBezTo>
                    <a:pt x="11605" y="20007"/>
                    <a:pt x="18165" y="16135"/>
                    <a:pt x="16767" y="9144"/>
                  </a:cubicBezTo>
                  <a:cubicBezTo>
                    <a:pt x="15907" y="5272"/>
                    <a:pt x="11927" y="-106"/>
                    <a:pt x="5797" y="2"/>
                  </a:cubicBezTo>
                  <a:close/>
                </a:path>
              </a:pathLst>
            </a:custGeom>
            <a:grpFill/>
            <a:ln w="10707" cap="flat">
              <a:noFill/>
              <a:prstDash val="solid"/>
              <a:miter/>
            </a:ln>
          </p:spPr>
          <p:txBody>
            <a:bodyPr rtlCol="0" anchor="ctr"/>
            <a:lstStyle/>
            <a:p>
              <a:endParaRPr lang="zh-CN" altLang="en-US"/>
            </a:p>
          </p:txBody>
        </p:sp>
        <p:sp>
          <p:nvSpPr>
            <p:cNvPr id="338" name="任意多边形: 形状 142">
              <a:extLst>
                <a:ext uri="{FF2B5EF4-FFF2-40B4-BE49-F238E27FC236}">
                  <a16:creationId xmlns:a16="http://schemas.microsoft.com/office/drawing/2014/main" xmlns="" id="{04E4FB30-FA77-4AD7-B5B6-4FF6D90B73ED}"/>
                </a:ext>
              </a:extLst>
            </p:cNvPr>
            <p:cNvSpPr/>
            <p:nvPr/>
          </p:nvSpPr>
          <p:spPr>
            <a:xfrm>
              <a:off x="1393911" y="1646640"/>
              <a:ext cx="71235" cy="73711"/>
            </a:xfrm>
            <a:custGeom>
              <a:avLst/>
              <a:gdLst>
                <a:gd name="connsiteX0" fmla="*/ 5203 w 16858"/>
                <a:gd name="connsiteY0" fmla="*/ 2 h 17444"/>
                <a:gd name="connsiteX1" fmla="*/ 3697 w 16858"/>
                <a:gd name="connsiteY1" fmla="*/ 324 h 17444"/>
                <a:gd name="connsiteX2" fmla="*/ 6709 w 16858"/>
                <a:gd name="connsiteY2" fmla="*/ 16242 h 17444"/>
                <a:gd name="connsiteX3" fmla="*/ 16497 w 16858"/>
                <a:gd name="connsiteY3" fmla="*/ 8929 h 17444"/>
                <a:gd name="connsiteX4" fmla="*/ 5203 w 16858"/>
                <a:gd name="connsiteY4" fmla="*/ 2 h 1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58" h="17444">
                  <a:moveTo>
                    <a:pt x="5203" y="2"/>
                  </a:moveTo>
                  <a:cubicBezTo>
                    <a:pt x="4773" y="109"/>
                    <a:pt x="4128" y="109"/>
                    <a:pt x="3697" y="324"/>
                  </a:cubicBezTo>
                  <a:cubicBezTo>
                    <a:pt x="-2433" y="2368"/>
                    <a:pt x="-605" y="12370"/>
                    <a:pt x="6709" y="16242"/>
                  </a:cubicBezTo>
                  <a:cubicBezTo>
                    <a:pt x="12947" y="19577"/>
                    <a:pt x="18325" y="15597"/>
                    <a:pt x="16497" y="8929"/>
                  </a:cubicBezTo>
                  <a:cubicBezTo>
                    <a:pt x="15421" y="5272"/>
                    <a:pt x="11226" y="-106"/>
                    <a:pt x="5203" y="2"/>
                  </a:cubicBezTo>
                  <a:close/>
                </a:path>
              </a:pathLst>
            </a:custGeom>
            <a:grpFill/>
            <a:ln w="10707" cap="flat">
              <a:noFill/>
              <a:prstDash val="solid"/>
              <a:miter/>
            </a:ln>
          </p:spPr>
          <p:txBody>
            <a:bodyPr rtlCol="0" anchor="ctr"/>
            <a:lstStyle/>
            <a:p>
              <a:endParaRPr lang="zh-CN" altLang="en-US"/>
            </a:p>
          </p:txBody>
        </p:sp>
        <p:sp>
          <p:nvSpPr>
            <p:cNvPr id="339" name="任意多边形: 形状 146">
              <a:extLst>
                <a:ext uri="{FF2B5EF4-FFF2-40B4-BE49-F238E27FC236}">
                  <a16:creationId xmlns:a16="http://schemas.microsoft.com/office/drawing/2014/main" xmlns="" id="{1B280736-509E-48CD-9640-EDBA6E845915}"/>
                </a:ext>
              </a:extLst>
            </p:cNvPr>
            <p:cNvSpPr/>
            <p:nvPr/>
          </p:nvSpPr>
          <p:spPr>
            <a:xfrm>
              <a:off x="1637492" y="1627076"/>
              <a:ext cx="68805" cy="73386"/>
            </a:xfrm>
            <a:custGeom>
              <a:avLst/>
              <a:gdLst>
                <a:gd name="connsiteX0" fmla="*/ 2951 w 16283"/>
                <a:gd name="connsiteY0" fmla="*/ 329 h 17367"/>
                <a:gd name="connsiteX1" fmla="*/ 8006 w 16283"/>
                <a:gd name="connsiteY1" fmla="*/ 16570 h 17367"/>
                <a:gd name="connsiteX2" fmla="*/ 15642 w 16283"/>
                <a:gd name="connsiteY2" fmla="*/ 8826 h 17367"/>
                <a:gd name="connsiteX3" fmla="*/ 4349 w 16283"/>
                <a:gd name="connsiteY3" fmla="*/ 6 h 17367"/>
                <a:gd name="connsiteX4" fmla="*/ 2951 w 16283"/>
                <a:gd name="connsiteY4" fmla="*/ 329 h 17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7367">
                  <a:moveTo>
                    <a:pt x="2951" y="329"/>
                  </a:moveTo>
                  <a:cubicBezTo>
                    <a:pt x="-2857" y="2480"/>
                    <a:pt x="477" y="13343"/>
                    <a:pt x="8006" y="16570"/>
                  </a:cubicBezTo>
                  <a:cubicBezTo>
                    <a:pt x="13922" y="19151"/>
                    <a:pt x="17901" y="15172"/>
                    <a:pt x="15642" y="8826"/>
                  </a:cubicBezTo>
                  <a:cubicBezTo>
                    <a:pt x="14244" y="5061"/>
                    <a:pt x="9834" y="-209"/>
                    <a:pt x="4349" y="6"/>
                  </a:cubicBezTo>
                  <a:cubicBezTo>
                    <a:pt x="3919" y="114"/>
                    <a:pt x="3381" y="221"/>
                    <a:pt x="2951" y="329"/>
                  </a:cubicBezTo>
                  <a:close/>
                </a:path>
              </a:pathLst>
            </a:custGeom>
            <a:grpFill/>
            <a:ln w="10707" cap="flat">
              <a:noFill/>
              <a:prstDash val="solid"/>
              <a:miter/>
            </a:ln>
          </p:spPr>
          <p:txBody>
            <a:bodyPr rtlCol="0" anchor="ctr"/>
            <a:lstStyle/>
            <a:p>
              <a:endParaRPr lang="zh-CN" altLang="en-US"/>
            </a:p>
          </p:txBody>
        </p:sp>
        <p:sp>
          <p:nvSpPr>
            <p:cNvPr id="340" name="任意多边形: 形状 147">
              <a:extLst>
                <a:ext uri="{FF2B5EF4-FFF2-40B4-BE49-F238E27FC236}">
                  <a16:creationId xmlns:a16="http://schemas.microsoft.com/office/drawing/2014/main" xmlns="" id="{51A20A7B-97F0-498A-BD57-8233A0408FDE}"/>
                </a:ext>
              </a:extLst>
            </p:cNvPr>
            <p:cNvSpPr/>
            <p:nvPr/>
          </p:nvSpPr>
          <p:spPr>
            <a:xfrm>
              <a:off x="1859277" y="1606624"/>
              <a:ext cx="65484" cy="72786"/>
            </a:xfrm>
            <a:custGeom>
              <a:avLst/>
              <a:gdLst>
                <a:gd name="connsiteX0" fmla="*/ 2199 w 15497"/>
                <a:gd name="connsiteY0" fmla="*/ 222 h 17225"/>
                <a:gd name="connsiteX1" fmla="*/ 9190 w 15497"/>
                <a:gd name="connsiteY1" fmla="*/ 16785 h 17225"/>
                <a:gd name="connsiteX2" fmla="*/ 14568 w 15497"/>
                <a:gd name="connsiteY2" fmla="*/ 8718 h 17225"/>
                <a:gd name="connsiteX3" fmla="*/ 3382 w 15497"/>
                <a:gd name="connsiteY3" fmla="*/ 7 h 17225"/>
                <a:gd name="connsiteX4" fmla="*/ 2199 w 15497"/>
                <a:gd name="connsiteY4" fmla="*/ 222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 h="17225">
                  <a:moveTo>
                    <a:pt x="2199" y="222"/>
                  </a:moveTo>
                  <a:cubicBezTo>
                    <a:pt x="-3072" y="2588"/>
                    <a:pt x="1876" y="14096"/>
                    <a:pt x="9190" y="16785"/>
                  </a:cubicBezTo>
                  <a:cubicBezTo>
                    <a:pt x="14352" y="18614"/>
                    <a:pt x="17041" y="14526"/>
                    <a:pt x="14568" y="8718"/>
                  </a:cubicBezTo>
                  <a:cubicBezTo>
                    <a:pt x="12954" y="4954"/>
                    <a:pt x="8437" y="-209"/>
                    <a:pt x="3382" y="7"/>
                  </a:cubicBezTo>
                  <a:cubicBezTo>
                    <a:pt x="3059" y="7"/>
                    <a:pt x="2521" y="114"/>
                    <a:pt x="2199" y="222"/>
                  </a:cubicBezTo>
                  <a:close/>
                </a:path>
              </a:pathLst>
            </a:custGeom>
            <a:grpFill/>
            <a:ln w="10707" cap="flat">
              <a:noFill/>
              <a:prstDash val="solid"/>
              <a:miter/>
            </a:ln>
          </p:spPr>
          <p:txBody>
            <a:bodyPr rtlCol="0" anchor="ctr"/>
            <a:lstStyle/>
            <a:p>
              <a:endParaRPr lang="zh-CN" altLang="en-US"/>
            </a:p>
          </p:txBody>
        </p:sp>
        <p:sp>
          <p:nvSpPr>
            <p:cNvPr id="341" name="任意多边形: 形状 148">
              <a:extLst>
                <a:ext uri="{FF2B5EF4-FFF2-40B4-BE49-F238E27FC236}">
                  <a16:creationId xmlns:a16="http://schemas.microsoft.com/office/drawing/2014/main" xmlns="" id="{1B9B1DC6-2BEC-466F-BE36-B024607EF854}"/>
                </a:ext>
              </a:extLst>
            </p:cNvPr>
            <p:cNvSpPr/>
            <p:nvPr/>
          </p:nvSpPr>
          <p:spPr>
            <a:xfrm>
              <a:off x="2057635" y="1583869"/>
              <a:ext cx="63376" cy="72634"/>
            </a:xfrm>
            <a:custGeom>
              <a:avLst/>
              <a:gdLst>
                <a:gd name="connsiteX0" fmla="*/ 13660 w 14998"/>
                <a:gd name="connsiteY0" fmla="*/ 8619 h 17189"/>
                <a:gd name="connsiteX1" fmla="*/ 2689 w 14998"/>
                <a:gd name="connsiteY1" fmla="*/ 14 h 17189"/>
                <a:gd name="connsiteX2" fmla="*/ 1613 w 14998"/>
                <a:gd name="connsiteY2" fmla="*/ 337 h 17189"/>
                <a:gd name="connsiteX3" fmla="*/ 9680 w 14998"/>
                <a:gd name="connsiteY3" fmla="*/ 16793 h 17189"/>
                <a:gd name="connsiteX4" fmla="*/ 13660 w 14998"/>
                <a:gd name="connsiteY4" fmla="*/ 8619 h 17189"/>
                <a:gd name="connsiteX5" fmla="*/ 13660 w 14998"/>
                <a:gd name="connsiteY5" fmla="*/ 8619 h 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98" h="17189">
                  <a:moveTo>
                    <a:pt x="13660" y="8619"/>
                  </a:moveTo>
                  <a:cubicBezTo>
                    <a:pt x="11831" y="4854"/>
                    <a:pt x="7206" y="-308"/>
                    <a:pt x="2689" y="14"/>
                  </a:cubicBezTo>
                  <a:cubicBezTo>
                    <a:pt x="2366" y="122"/>
                    <a:pt x="1936" y="230"/>
                    <a:pt x="1613" y="337"/>
                  </a:cubicBezTo>
                  <a:cubicBezTo>
                    <a:pt x="-2904" y="2703"/>
                    <a:pt x="2797" y="14212"/>
                    <a:pt x="9680" y="16793"/>
                  </a:cubicBezTo>
                  <a:cubicBezTo>
                    <a:pt x="14520" y="18514"/>
                    <a:pt x="16564" y="14427"/>
                    <a:pt x="13660" y="8619"/>
                  </a:cubicBezTo>
                  <a:lnTo>
                    <a:pt x="13660" y="8619"/>
                  </a:lnTo>
                  <a:close/>
                </a:path>
              </a:pathLst>
            </a:custGeom>
            <a:grpFill/>
            <a:ln w="10707" cap="flat">
              <a:noFill/>
              <a:prstDash val="solid"/>
              <a:miter/>
            </a:ln>
          </p:spPr>
          <p:txBody>
            <a:bodyPr rtlCol="0" anchor="ctr"/>
            <a:lstStyle/>
            <a:p>
              <a:endParaRPr lang="zh-CN" altLang="en-US"/>
            </a:p>
          </p:txBody>
        </p:sp>
        <p:sp>
          <p:nvSpPr>
            <p:cNvPr id="342" name="任意多边形: 形状 149">
              <a:extLst>
                <a:ext uri="{FF2B5EF4-FFF2-40B4-BE49-F238E27FC236}">
                  <a16:creationId xmlns:a16="http://schemas.microsoft.com/office/drawing/2014/main" xmlns="" id="{8CC37FD0-E955-4AEB-8090-138CD37685E0}"/>
                </a:ext>
              </a:extLst>
            </p:cNvPr>
            <p:cNvSpPr/>
            <p:nvPr/>
          </p:nvSpPr>
          <p:spPr>
            <a:xfrm>
              <a:off x="2232287" y="1559813"/>
              <a:ext cx="61254" cy="72249"/>
            </a:xfrm>
            <a:custGeom>
              <a:avLst/>
              <a:gdLst>
                <a:gd name="connsiteX0" fmla="*/ 2013 w 14496"/>
                <a:gd name="connsiteY0" fmla="*/ 7 h 17098"/>
                <a:gd name="connsiteX1" fmla="*/ 1152 w 14496"/>
                <a:gd name="connsiteY1" fmla="*/ 329 h 17098"/>
                <a:gd name="connsiteX2" fmla="*/ 10725 w 14496"/>
                <a:gd name="connsiteY2" fmla="*/ 16893 h 17098"/>
                <a:gd name="connsiteX3" fmla="*/ 12768 w 14496"/>
                <a:gd name="connsiteY3" fmla="*/ 8611 h 17098"/>
                <a:gd name="connsiteX4" fmla="*/ 2013 w 14496"/>
                <a:gd name="connsiteY4" fmla="*/ 7 h 1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6" h="17098">
                  <a:moveTo>
                    <a:pt x="2013" y="7"/>
                  </a:moveTo>
                  <a:cubicBezTo>
                    <a:pt x="1690" y="114"/>
                    <a:pt x="1367" y="222"/>
                    <a:pt x="1152" y="329"/>
                  </a:cubicBezTo>
                  <a:cubicBezTo>
                    <a:pt x="-2827" y="2803"/>
                    <a:pt x="4271" y="15064"/>
                    <a:pt x="10725" y="16893"/>
                  </a:cubicBezTo>
                  <a:cubicBezTo>
                    <a:pt x="14704" y="18076"/>
                    <a:pt x="15780" y="13989"/>
                    <a:pt x="12768" y="8611"/>
                  </a:cubicBezTo>
                  <a:cubicBezTo>
                    <a:pt x="10725" y="4847"/>
                    <a:pt x="5992" y="-208"/>
                    <a:pt x="2013" y="7"/>
                  </a:cubicBezTo>
                  <a:close/>
                </a:path>
              </a:pathLst>
            </a:custGeom>
            <a:grpFill/>
            <a:ln w="10707" cap="flat">
              <a:noFill/>
              <a:prstDash val="solid"/>
              <a:miter/>
            </a:ln>
          </p:spPr>
          <p:txBody>
            <a:bodyPr rtlCol="0" anchor="ctr"/>
            <a:lstStyle/>
            <a:p>
              <a:endParaRPr lang="zh-CN" altLang="en-US"/>
            </a:p>
          </p:txBody>
        </p:sp>
        <p:sp>
          <p:nvSpPr>
            <p:cNvPr id="343" name="任意多边形: 形状 150">
              <a:extLst>
                <a:ext uri="{FF2B5EF4-FFF2-40B4-BE49-F238E27FC236}">
                  <a16:creationId xmlns:a16="http://schemas.microsoft.com/office/drawing/2014/main" xmlns="" id="{7353DF43-5A88-4787-B0F5-C8EDB8F40818}"/>
                </a:ext>
              </a:extLst>
            </p:cNvPr>
            <p:cNvSpPr/>
            <p:nvPr/>
          </p:nvSpPr>
          <p:spPr>
            <a:xfrm>
              <a:off x="2382596" y="1535237"/>
              <a:ext cx="59708" cy="71620"/>
            </a:xfrm>
            <a:custGeom>
              <a:avLst/>
              <a:gdLst>
                <a:gd name="connsiteX0" fmla="*/ 1505 w 14130"/>
                <a:gd name="connsiteY0" fmla="*/ 15 h 16949"/>
                <a:gd name="connsiteX1" fmla="*/ 752 w 14130"/>
                <a:gd name="connsiteY1" fmla="*/ 337 h 16949"/>
                <a:gd name="connsiteX2" fmla="*/ 11722 w 14130"/>
                <a:gd name="connsiteY2" fmla="*/ 16901 h 16949"/>
                <a:gd name="connsiteX3" fmla="*/ 11938 w 14130"/>
                <a:gd name="connsiteY3" fmla="*/ 8512 h 16949"/>
                <a:gd name="connsiteX4" fmla="*/ 1505 w 14130"/>
                <a:gd name="connsiteY4" fmla="*/ 15 h 16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0" h="16949">
                  <a:moveTo>
                    <a:pt x="1505" y="15"/>
                  </a:moveTo>
                  <a:cubicBezTo>
                    <a:pt x="1290" y="122"/>
                    <a:pt x="967" y="230"/>
                    <a:pt x="752" y="337"/>
                  </a:cubicBezTo>
                  <a:cubicBezTo>
                    <a:pt x="-2582" y="3026"/>
                    <a:pt x="5914" y="15933"/>
                    <a:pt x="11722" y="16901"/>
                  </a:cubicBezTo>
                  <a:cubicBezTo>
                    <a:pt x="14842" y="17439"/>
                    <a:pt x="14949" y="13459"/>
                    <a:pt x="11938" y="8512"/>
                  </a:cubicBezTo>
                  <a:cubicBezTo>
                    <a:pt x="9571" y="4747"/>
                    <a:pt x="4946" y="-308"/>
                    <a:pt x="1505" y="15"/>
                  </a:cubicBezTo>
                  <a:close/>
                </a:path>
              </a:pathLst>
            </a:custGeom>
            <a:grpFill/>
            <a:ln w="10707" cap="flat">
              <a:noFill/>
              <a:prstDash val="solid"/>
              <a:miter/>
            </a:ln>
          </p:spPr>
          <p:txBody>
            <a:bodyPr rtlCol="0" anchor="ctr"/>
            <a:lstStyle/>
            <a:p>
              <a:endParaRPr lang="zh-CN" altLang="en-US"/>
            </a:p>
          </p:txBody>
        </p:sp>
        <p:sp>
          <p:nvSpPr>
            <p:cNvPr id="344" name="任意多边形: 形状 151">
              <a:extLst>
                <a:ext uri="{FF2B5EF4-FFF2-40B4-BE49-F238E27FC236}">
                  <a16:creationId xmlns:a16="http://schemas.microsoft.com/office/drawing/2014/main" xmlns="" id="{A3F18A4A-706B-47E1-B22A-D3C11B414DDC}"/>
                </a:ext>
              </a:extLst>
            </p:cNvPr>
            <p:cNvSpPr/>
            <p:nvPr/>
          </p:nvSpPr>
          <p:spPr>
            <a:xfrm>
              <a:off x="2508583" y="1509786"/>
              <a:ext cx="57996" cy="71168"/>
            </a:xfrm>
            <a:custGeom>
              <a:avLst/>
              <a:gdLst>
                <a:gd name="connsiteX0" fmla="*/ 945 w 13725"/>
                <a:gd name="connsiteY0" fmla="*/ 15 h 16842"/>
                <a:gd name="connsiteX1" fmla="*/ 623 w 13725"/>
                <a:gd name="connsiteY1" fmla="*/ 122 h 16842"/>
                <a:gd name="connsiteX2" fmla="*/ 11916 w 13725"/>
                <a:gd name="connsiteY2" fmla="*/ 16793 h 16842"/>
                <a:gd name="connsiteX3" fmla="*/ 10948 w 13725"/>
                <a:gd name="connsiteY3" fmla="*/ 8404 h 16842"/>
                <a:gd name="connsiteX4" fmla="*/ 945 w 13725"/>
                <a:gd name="connsiteY4" fmla="*/ 15 h 16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5" h="16842">
                  <a:moveTo>
                    <a:pt x="945" y="15"/>
                  </a:moveTo>
                  <a:cubicBezTo>
                    <a:pt x="838" y="15"/>
                    <a:pt x="730" y="122"/>
                    <a:pt x="623" y="122"/>
                  </a:cubicBezTo>
                  <a:cubicBezTo>
                    <a:pt x="-2497" y="1951"/>
                    <a:pt x="6861" y="15825"/>
                    <a:pt x="11916" y="16793"/>
                  </a:cubicBezTo>
                  <a:cubicBezTo>
                    <a:pt x="14712" y="17331"/>
                    <a:pt x="14175" y="13352"/>
                    <a:pt x="10948" y="8404"/>
                  </a:cubicBezTo>
                  <a:cubicBezTo>
                    <a:pt x="8474" y="4747"/>
                    <a:pt x="3849" y="-308"/>
                    <a:pt x="945" y="15"/>
                  </a:cubicBezTo>
                  <a:close/>
                </a:path>
              </a:pathLst>
            </a:custGeom>
            <a:grpFill/>
            <a:ln w="10707" cap="flat">
              <a:noFill/>
              <a:prstDash val="solid"/>
              <a:miter/>
            </a:ln>
          </p:spPr>
          <p:txBody>
            <a:bodyPr rtlCol="0" anchor="ctr"/>
            <a:lstStyle/>
            <a:p>
              <a:endParaRPr lang="zh-CN" altLang="en-US"/>
            </a:p>
          </p:txBody>
        </p:sp>
        <p:sp>
          <p:nvSpPr>
            <p:cNvPr id="345" name="任意多边形: 形状 152">
              <a:extLst>
                <a:ext uri="{FF2B5EF4-FFF2-40B4-BE49-F238E27FC236}">
                  <a16:creationId xmlns:a16="http://schemas.microsoft.com/office/drawing/2014/main" xmlns="" id="{1D9EE928-F735-42DC-8DB6-AC46728B11F8}"/>
                </a:ext>
              </a:extLst>
            </p:cNvPr>
            <p:cNvSpPr/>
            <p:nvPr/>
          </p:nvSpPr>
          <p:spPr>
            <a:xfrm>
              <a:off x="2608882" y="1483879"/>
              <a:ext cx="56560" cy="70259"/>
            </a:xfrm>
            <a:custGeom>
              <a:avLst/>
              <a:gdLst>
                <a:gd name="connsiteX0" fmla="*/ 549 w 13385"/>
                <a:gd name="connsiteY0" fmla="*/ 15 h 16627"/>
                <a:gd name="connsiteX1" fmla="*/ 334 w 13385"/>
                <a:gd name="connsiteY1" fmla="*/ 123 h 16627"/>
                <a:gd name="connsiteX2" fmla="*/ 12165 w 13385"/>
                <a:gd name="connsiteY2" fmla="*/ 16579 h 16627"/>
                <a:gd name="connsiteX3" fmla="*/ 10014 w 13385"/>
                <a:gd name="connsiteY3" fmla="*/ 8189 h 16627"/>
                <a:gd name="connsiteX4" fmla="*/ 549 w 13385"/>
                <a:gd name="connsiteY4" fmla="*/ 15 h 16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5" h="16627">
                  <a:moveTo>
                    <a:pt x="549" y="15"/>
                  </a:moveTo>
                  <a:cubicBezTo>
                    <a:pt x="441" y="15"/>
                    <a:pt x="334" y="123"/>
                    <a:pt x="334" y="123"/>
                  </a:cubicBezTo>
                  <a:cubicBezTo>
                    <a:pt x="-1925" y="1951"/>
                    <a:pt x="7863" y="15718"/>
                    <a:pt x="12165" y="16579"/>
                  </a:cubicBezTo>
                  <a:cubicBezTo>
                    <a:pt x="14424" y="17116"/>
                    <a:pt x="13456" y="13137"/>
                    <a:pt x="10014" y="8189"/>
                  </a:cubicBezTo>
                  <a:cubicBezTo>
                    <a:pt x="7432" y="4640"/>
                    <a:pt x="2808" y="-308"/>
                    <a:pt x="549" y="15"/>
                  </a:cubicBezTo>
                  <a:close/>
                </a:path>
              </a:pathLst>
            </a:custGeom>
            <a:grpFill/>
            <a:ln w="10707" cap="flat">
              <a:noFill/>
              <a:prstDash val="solid"/>
              <a:miter/>
            </a:ln>
          </p:spPr>
          <p:txBody>
            <a:bodyPr rtlCol="0" anchor="ctr"/>
            <a:lstStyle/>
            <a:p>
              <a:endParaRPr lang="zh-CN" altLang="en-US"/>
            </a:p>
          </p:txBody>
        </p:sp>
        <p:sp>
          <p:nvSpPr>
            <p:cNvPr id="346" name="任意多边形: 形状 153">
              <a:extLst>
                <a:ext uri="{FF2B5EF4-FFF2-40B4-BE49-F238E27FC236}">
                  <a16:creationId xmlns:a16="http://schemas.microsoft.com/office/drawing/2014/main" xmlns="" id="{BEC32AC8-C711-4A14-89E1-306B866D0B67}"/>
                </a:ext>
              </a:extLst>
            </p:cNvPr>
            <p:cNvSpPr/>
            <p:nvPr/>
          </p:nvSpPr>
          <p:spPr>
            <a:xfrm>
              <a:off x="2683138" y="1457519"/>
              <a:ext cx="55875" cy="69735"/>
            </a:xfrm>
            <a:custGeom>
              <a:avLst/>
              <a:gdLst>
                <a:gd name="connsiteX0" fmla="*/ 12446 w 13223"/>
                <a:gd name="connsiteY0" fmla="*/ 16471 h 16503"/>
                <a:gd name="connsiteX1" fmla="*/ 9111 w 13223"/>
                <a:gd name="connsiteY1" fmla="*/ 8189 h 16503"/>
                <a:gd name="connsiteX2" fmla="*/ 292 w 13223"/>
                <a:gd name="connsiteY2" fmla="*/ 15 h 16503"/>
                <a:gd name="connsiteX3" fmla="*/ 12446 w 13223"/>
                <a:gd name="connsiteY3" fmla="*/ 16471 h 16503"/>
              </a:gdLst>
              <a:ahLst/>
              <a:cxnLst>
                <a:cxn ang="0">
                  <a:pos x="connsiteX0" y="connsiteY0"/>
                </a:cxn>
                <a:cxn ang="0">
                  <a:pos x="connsiteX1" y="connsiteY1"/>
                </a:cxn>
                <a:cxn ang="0">
                  <a:pos x="connsiteX2" y="connsiteY2"/>
                </a:cxn>
                <a:cxn ang="0">
                  <a:pos x="connsiteX3" y="connsiteY3"/>
                </a:cxn>
              </a:cxnLst>
              <a:rect l="l" t="t" r="r" b="b"/>
              <a:pathLst>
                <a:path w="13223" h="16503">
                  <a:moveTo>
                    <a:pt x="12446" y="16471"/>
                  </a:moveTo>
                  <a:cubicBezTo>
                    <a:pt x="14274" y="16901"/>
                    <a:pt x="12768" y="13029"/>
                    <a:pt x="9111" y="8189"/>
                  </a:cubicBezTo>
                  <a:cubicBezTo>
                    <a:pt x="6422" y="4640"/>
                    <a:pt x="2013" y="-308"/>
                    <a:pt x="292" y="15"/>
                  </a:cubicBezTo>
                  <a:cubicBezTo>
                    <a:pt x="-1967" y="1843"/>
                    <a:pt x="9541" y="15718"/>
                    <a:pt x="12446" y="16471"/>
                  </a:cubicBezTo>
                  <a:close/>
                </a:path>
              </a:pathLst>
            </a:custGeom>
            <a:grpFill/>
            <a:ln w="10707" cap="flat">
              <a:noFill/>
              <a:prstDash val="solid"/>
              <a:miter/>
            </a:ln>
          </p:spPr>
          <p:txBody>
            <a:bodyPr rtlCol="0" anchor="ctr"/>
            <a:lstStyle/>
            <a:p>
              <a:endParaRPr lang="zh-CN" altLang="en-US"/>
            </a:p>
          </p:txBody>
        </p:sp>
        <p:sp>
          <p:nvSpPr>
            <p:cNvPr id="347" name="任意多边形: 形状 154">
              <a:extLst>
                <a:ext uri="{FF2B5EF4-FFF2-40B4-BE49-F238E27FC236}">
                  <a16:creationId xmlns:a16="http://schemas.microsoft.com/office/drawing/2014/main" xmlns="" id="{DE9B6F30-3BE7-48A7-98E7-8595CB44DD78}"/>
                </a:ext>
              </a:extLst>
            </p:cNvPr>
            <p:cNvSpPr/>
            <p:nvPr/>
          </p:nvSpPr>
          <p:spPr>
            <a:xfrm>
              <a:off x="2731445" y="1430704"/>
              <a:ext cx="54836" cy="69600"/>
            </a:xfrm>
            <a:custGeom>
              <a:avLst/>
              <a:gdLst>
                <a:gd name="connsiteX0" fmla="*/ 12737 w 12977"/>
                <a:gd name="connsiteY0" fmla="*/ 16471 h 16471"/>
                <a:gd name="connsiteX1" fmla="*/ 8112 w 12977"/>
                <a:gd name="connsiteY1" fmla="*/ 8189 h 16471"/>
                <a:gd name="connsiteX2" fmla="*/ 45 w 12977"/>
                <a:gd name="connsiteY2" fmla="*/ 15 h 16471"/>
                <a:gd name="connsiteX3" fmla="*/ 12737 w 12977"/>
                <a:gd name="connsiteY3" fmla="*/ 16471 h 16471"/>
              </a:gdLst>
              <a:ahLst/>
              <a:cxnLst>
                <a:cxn ang="0">
                  <a:pos x="connsiteX0" y="connsiteY0"/>
                </a:cxn>
                <a:cxn ang="0">
                  <a:pos x="connsiteX1" y="connsiteY1"/>
                </a:cxn>
                <a:cxn ang="0">
                  <a:pos x="connsiteX2" y="connsiteY2"/>
                </a:cxn>
                <a:cxn ang="0">
                  <a:pos x="connsiteX3" y="connsiteY3"/>
                </a:cxn>
              </a:cxnLst>
              <a:rect l="l" t="t" r="r" b="b"/>
              <a:pathLst>
                <a:path w="12977" h="16471">
                  <a:moveTo>
                    <a:pt x="12737" y="16471"/>
                  </a:moveTo>
                  <a:cubicBezTo>
                    <a:pt x="13705" y="16471"/>
                    <a:pt x="11661" y="12707"/>
                    <a:pt x="8112" y="8189"/>
                  </a:cubicBezTo>
                  <a:cubicBezTo>
                    <a:pt x="5423" y="4640"/>
                    <a:pt x="1014" y="-308"/>
                    <a:pt x="45" y="15"/>
                  </a:cubicBezTo>
                  <a:cubicBezTo>
                    <a:pt x="-815" y="1521"/>
                    <a:pt x="10801" y="16579"/>
                    <a:pt x="12737" y="16471"/>
                  </a:cubicBezTo>
                  <a:close/>
                </a:path>
              </a:pathLst>
            </a:custGeom>
            <a:grpFill/>
            <a:ln w="10707" cap="flat">
              <a:noFill/>
              <a:prstDash val="solid"/>
              <a:miter/>
            </a:ln>
          </p:spPr>
          <p:txBody>
            <a:bodyPr rtlCol="0" anchor="ctr"/>
            <a:lstStyle/>
            <a:p>
              <a:endParaRPr lang="zh-CN" altLang="en-US"/>
            </a:p>
          </p:txBody>
        </p:sp>
        <p:sp>
          <p:nvSpPr>
            <p:cNvPr id="348" name="任意多边形: 形状 155">
              <a:extLst>
                <a:ext uri="{FF2B5EF4-FFF2-40B4-BE49-F238E27FC236}">
                  <a16:creationId xmlns:a16="http://schemas.microsoft.com/office/drawing/2014/main" xmlns="" id="{BC8DAE5F-5645-4117-A6BE-2D7C8FFA7786}"/>
                </a:ext>
              </a:extLst>
            </p:cNvPr>
            <p:cNvSpPr/>
            <p:nvPr/>
          </p:nvSpPr>
          <p:spPr>
            <a:xfrm>
              <a:off x="2752091" y="1404860"/>
              <a:ext cx="54536" cy="68624"/>
            </a:xfrm>
            <a:custGeom>
              <a:avLst/>
              <a:gdLst>
                <a:gd name="connsiteX0" fmla="*/ 7314 w 12906"/>
                <a:gd name="connsiteY0" fmla="*/ 8067 h 16240"/>
                <a:gd name="connsiteX1" fmla="*/ 0 w 12906"/>
                <a:gd name="connsiteY1" fmla="*/ 0 h 16240"/>
                <a:gd name="connsiteX2" fmla="*/ 12907 w 12906"/>
                <a:gd name="connsiteY2" fmla="*/ 16241 h 16240"/>
                <a:gd name="connsiteX3" fmla="*/ 7314 w 12906"/>
                <a:gd name="connsiteY3" fmla="*/ 8067 h 16240"/>
                <a:gd name="connsiteX4" fmla="*/ 7314 w 12906"/>
                <a:gd name="connsiteY4" fmla="*/ 8067 h 1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6" h="16240">
                  <a:moveTo>
                    <a:pt x="7314" y="8067"/>
                  </a:moveTo>
                  <a:cubicBezTo>
                    <a:pt x="7206" y="7959"/>
                    <a:pt x="968" y="0"/>
                    <a:pt x="0" y="0"/>
                  </a:cubicBezTo>
                  <a:cubicBezTo>
                    <a:pt x="107" y="968"/>
                    <a:pt x="11508" y="16241"/>
                    <a:pt x="12907" y="16241"/>
                  </a:cubicBezTo>
                  <a:cubicBezTo>
                    <a:pt x="12907" y="15273"/>
                    <a:pt x="9250" y="10433"/>
                    <a:pt x="7314" y="8067"/>
                  </a:cubicBezTo>
                  <a:lnTo>
                    <a:pt x="7314" y="8067"/>
                  </a:lnTo>
                  <a:close/>
                </a:path>
              </a:pathLst>
            </a:custGeom>
            <a:grpFill/>
            <a:ln w="10707" cap="flat">
              <a:noFill/>
              <a:prstDash val="solid"/>
              <a:miter/>
            </a:ln>
          </p:spPr>
          <p:txBody>
            <a:bodyPr rtlCol="0" anchor="ctr"/>
            <a:lstStyle/>
            <a:p>
              <a:endParaRPr lang="zh-CN" altLang="en-US"/>
            </a:p>
          </p:txBody>
        </p:sp>
        <p:sp>
          <p:nvSpPr>
            <p:cNvPr id="359" name="任意多边形: 形状 166">
              <a:extLst>
                <a:ext uri="{FF2B5EF4-FFF2-40B4-BE49-F238E27FC236}">
                  <a16:creationId xmlns:a16="http://schemas.microsoft.com/office/drawing/2014/main" xmlns="" id="{41695BEA-DA17-4027-9E3A-164980FB8FC9}"/>
                </a:ext>
              </a:extLst>
            </p:cNvPr>
            <p:cNvSpPr/>
            <p:nvPr/>
          </p:nvSpPr>
          <p:spPr>
            <a:xfrm>
              <a:off x="195108" y="999912"/>
              <a:ext cx="52757" cy="59484"/>
            </a:xfrm>
            <a:custGeom>
              <a:avLst/>
              <a:gdLst>
                <a:gd name="connsiteX0" fmla="*/ 12485 w 12485"/>
                <a:gd name="connsiteY0" fmla="*/ 7529 h 14077"/>
                <a:gd name="connsiteX1" fmla="*/ 5817 w 12485"/>
                <a:gd name="connsiteY1" fmla="*/ 0 h 14077"/>
                <a:gd name="connsiteX2" fmla="*/ 2052 w 12485"/>
                <a:gd name="connsiteY2" fmla="*/ 12046 h 14077"/>
                <a:gd name="connsiteX3" fmla="*/ 12485 w 12485"/>
                <a:gd name="connsiteY3" fmla="*/ 7529 h 14077"/>
              </a:gdLst>
              <a:ahLst/>
              <a:cxnLst>
                <a:cxn ang="0">
                  <a:pos x="connsiteX0" y="connsiteY0"/>
                </a:cxn>
                <a:cxn ang="0">
                  <a:pos x="connsiteX1" y="connsiteY1"/>
                </a:cxn>
                <a:cxn ang="0">
                  <a:pos x="connsiteX2" y="connsiteY2"/>
                </a:cxn>
                <a:cxn ang="0">
                  <a:pos x="connsiteX3" y="connsiteY3"/>
                </a:cxn>
              </a:cxnLst>
              <a:rect l="l" t="t" r="r" b="b"/>
              <a:pathLst>
                <a:path w="12485" h="14077">
                  <a:moveTo>
                    <a:pt x="12485" y="7529"/>
                  </a:moveTo>
                  <a:cubicBezTo>
                    <a:pt x="12485" y="4517"/>
                    <a:pt x="10442" y="215"/>
                    <a:pt x="5817" y="0"/>
                  </a:cubicBezTo>
                  <a:cubicBezTo>
                    <a:pt x="-206" y="430"/>
                    <a:pt x="-1712" y="8067"/>
                    <a:pt x="2052" y="12046"/>
                  </a:cubicBezTo>
                  <a:cubicBezTo>
                    <a:pt x="6032" y="16241"/>
                    <a:pt x="12378" y="13552"/>
                    <a:pt x="12485" y="7529"/>
                  </a:cubicBezTo>
                  <a:close/>
                </a:path>
              </a:pathLst>
            </a:custGeom>
            <a:grpFill/>
            <a:ln w="10707" cap="flat">
              <a:noFill/>
              <a:prstDash val="solid"/>
              <a:miter/>
            </a:ln>
          </p:spPr>
          <p:txBody>
            <a:bodyPr rtlCol="0" anchor="ctr"/>
            <a:lstStyle/>
            <a:p>
              <a:endParaRPr lang="zh-CN" altLang="en-US"/>
            </a:p>
          </p:txBody>
        </p:sp>
        <p:sp>
          <p:nvSpPr>
            <p:cNvPr id="360" name="任意多边形: 形状 167">
              <a:extLst>
                <a:ext uri="{FF2B5EF4-FFF2-40B4-BE49-F238E27FC236}">
                  <a16:creationId xmlns:a16="http://schemas.microsoft.com/office/drawing/2014/main" xmlns="" id="{11404C94-8F65-426E-8D13-0A42533772C0}"/>
                </a:ext>
              </a:extLst>
            </p:cNvPr>
            <p:cNvSpPr/>
            <p:nvPr/>
          </p:nvSpPr>
          <p:spPr>
            <a:xfrm>
              <a:off x="395913" y="994457"/>
              <a:ext cx="53961" cy="59184"/>
            </a:xfrm>
            <a:custGeom>
              <a:avLst/>
              <a:gdLst>
                <a:gd name="connsiteX0" fmla="*/ 3361 w 12770"/>
                <a:gd name="connsiteY0" fmla="*/ 12476 h 14006"/>
                <a:gd name="connsiteX1" fmla="*/ 12718 w 12770"/>
                <a:gd name="connsiteY1" fmla="*/ 7421 h 14006"/>
                <a:gd name="connsiteX2" fmla="*/ 5082 w 12770"/>
                <a:gd name="connsiteY2" fmla="*/ 0 h 14006"/>
                <a:gd name="connsiteX3" fmla="*/ 4437 w 12770"/>
                <a:gd name="connsiteY3" fmla="*/ 108 h 14006"/>
                <a:gd name="connsiteX4" fmla="*/ 3361 w 12770"/>
                <a:gd name="connsiteY4" fmla="*/ 12476 h 1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0" h="14006">
                  <a:moveTo>
                    <a:pt x="3361" y="12476"/>
                  </a:moveTo>
                  <a:cubicBezTo>
                    <a:pt x="7878" y="16026"/>
                    <a:pt x="13364" y="13014"/>
                    <a:pt x="12718" y="7421"/>
                  </a:cubicBezTo>
                  <a:cubicBezTo>
                    <a:pt x="12396" y="4410"/>
                    <a:pt x="9814" y="108"/>
                    <a:pt x="5082" y="0"/>
                  </a:cubicBezTo>
                  <a:cubicBezTo>
                    <a:pt x="4867" y="0"/>
                    <a:pt x="4652" y="0"/>
                    <a:pt x="4437" y="108"/>
                  </a:cubicBezTo>
                  <a:cubicBezTo>
                    <a:pt x="-941" y="968"/>
                    <a:pt x="-1586" y="8712"/>
                    <a:pt x="3361" y="12476"/>
                  </a:cubicBezTo>
                  <a:close/>
                </a:path>
              </a:pathLst>
            </a:custGeom>
            <a:grpFill/>
            <a:ln w="10707" cap="flat">
              <a:noFill/>
              <a:prstDash val="solid"/>
              <a:miter/>
            </a:ln>
          </p:spPr>
          <p:txBody>
            <a:bodyPr rtlCol="0" anchor="ctr"/>
            <a:lstStyle/>
            <a:p>
              <a:endParaRPr lang="zh-CN" altLang="en-US"/>
            </a:p>
          </p:txBody>
        </p:sp>
        <p:sp>
          <p:nvSpPr>
            <p:cNvPr id="361" name="任意多边形: 形状 168">
              <a:extLst>
                <a:ext uri="{FF2B5EF4-FFF2-40B4-BE49-F238E27FC236}">
                  <a16:creationId xmlns:a16="http://schemas.microsoft.com/office/drawing/2014/main" xmlns="" id="{4CF01BEE-68FD-4468-BD9D-355BF7B26C91}"/>
                </a:ext>
              </a:extLst>
            </p:cNvPr>
            <p:cNvSpPr/>
            <p:nvPr/>
          </p:nvSpPr>
          <p:spPr>
            <a:xfrm>
              <a:off x="595640" y="987189"/>
              <a:ext cx="55372" cy="58516"/>
            </a:xfrm>
            <a:custGeom>
              <a:avLst/>
              <a:gdLst>
                <a:gd name="connsiteX0" fmla="*/ 4388 w 13104"/>
                <a:gd name="connsiteY0" fmla="*/ 0 h 13848"/>
                <a:gd name="connsiteX1" fmla="*/ 3205 w 13104"/>
                <a:gd name="connsiteY1" fmla="*/ 215 h 13848"/>
                <a:gd name="connsiteX2" fmla="*/ 4818 w 13104"/>
                <a:gd name="connsiteY2" fmla="*/ 12799 h 13848"/>
                <a:gd name="connsiteX3" fmla="*/ 12885 w 13104"/>
                <a:gd name="connsiteY3" fmla="*/ 7314 h 13848"/>
                <a:gd name="connsiteX4" fmla="*/ 4388 w 13104"/>
                <a:gd name="connsiteY4" fmla="*/ 0 h 13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4" h="13848">
                  <a:moveTo>
                    <a:pt x="4388" y="0"/>
                  </a:moveTo>
                  <a:cubicBezTo>
                    <a:pt x="4065" y="0"/>
                    <a:pt x="3528" y="108"/>
                    <a:pt x="3205" y="215"/>
                  </a:cubicBezTo>
                  <a:cubicBezTo>
                    <a:pt x="-1743" y="1721"/>
                    <a:pt x="-775" y="9572"/>
                    <a:pt x="4818" y="12799"/>
                  </a:cubicBezTo>
                  <a:cubicBezTo>
                    <a:pt x="9551" y="15596"/>
                    <a:pt x="14176" y="12476"/>
                    <a:pt x="12885" y="7314"/>
                  </a:cubicBezTo>
                  <a:cubicBezTo>
                    <a:pt x="12240" y="4302"/>
                    <a:pt x="9121" y="0"/>
                    <a:pt x="4388" y="0"/>
                  </a:cubicBezTo>
                  <a:close/>
                </a:path>
              </a:pathLst>
            </a:custGeom>
            <a:grpFill/>
            <a:ln w="10707" cap="flat">
              <a:noFill/>
              <a:prstDash val="solid"/>
              <a:miter/>
            </a:ln>
          </p:spPr>
          <p:txBody>
            <a:bodyPr rtlCol="0" anchor="ctr"/>
            <a:lstStyle/>
            <a:p>
              <a:endParaRPr lang="zh-CN" altLang="en-US"/>
            </a:p>
          </p:txBody>
        </p:sp>
        <p:sp>
          <p:nvSpPr>
            <p:cNvPr id="362" name="任意多边形: 形状 169">
              <a:extLst>
                <a:ext uri="{FF2B5EF4-FFF2-40B4-BE49-F238E27FC236}">
                  <a16:creationId xmlns:a16="http://schemas.microsoft.com/office/drawing/2014/main" xmlns="" id="{147FBE83-213B-4FDE-B524-6FF29CAE60EE}"/>
                </a:ext>
              </a:extLst>
            </p:cNvPr>
            <p:cNvSpPr/>
            <p:nvPr/>
          </p:nvSpPr>
          <p:spPr>
            <a:xfrm>
              <a:off x="792253" y="977187"/>
              <a:ext cx="57591" cy="58364"/>
            </a:xfrm>
            <a:custGeom>
              <a:avLst/>
              <a:gdLst>
                <a:gd name="connsiteX0" fmla="*/ 13142 w 13629"/>
                <a:gd name="connsiteY0" fmla="*/ 7206 h 13812"/>
                <a:gd name="connsiteX1" fmla="*/ 3785 w 13629"/>
                <a:gd name="connsiteY1" fmla="*/ 0 h 13812"/>
                <a:gd name="connsiteX2" fmla="*/ 2602 w 13629"/>
                <a:gd name="connsiteY2" fmla="*/ 215 h 13812"/>
                <a:gd name="connsiteX3" fmla="*/ 6366 w 13629"/>
                <a:gd name="connsiteY3" fmla="*/ 13122 h 13812"/>
                <a:gd name="connsiteX4" fmla="*/ 13142 w 13629"/>
                <a:gd name="connsiteY4" fmla="*/ 7206 h 1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3812">
                  <a:moveTo>
                    <a:pt x="13142" y="7206"/>
                  </a:moveTo>
                  <a:cubicBezTo>
                    <a:pt x="12067" y="4195"/>
                    <a:pt x="8518" y="0"/>
                    <a:pt x="3785" y="0"/>
                  </a:cubicBezTo>
                  <a:cubicBezTo>
                    <a:pt x="3462" y="0"/>
                    <a:pt x="2925" y="108"/>
                    <a:pt x="2602" y="215"/>
                  </a:cubicBezTo>
                  <a:cubicBezTo>
                    <a:pt x="-2346" y="1828"/>
                    <a:pt x="236" y="10325"/>
                    <a:pt x="6366" y="13122"/>
                  </a:cubicBezTo>
                  <a:cubicBezTo>
                    <a:pt x="11422" y="15273"/>
                    <a:pt x="14971" y="12154"/>
                    <a:pt x="13142" y="7206"/>
                  </a:cubicBezTo>
                  <a:close/>
                </a:path>
              </a:pathLst>
            </a:custGeom>
            <a:grpFill/>
            <a:ln w="10707" cap="flat">
              <a:noFill/>
              <a:prstDash val="solid"/>
              <a:miter/>
            </a:ln>
          </p:spPr>
          <p:txBody>
            <a:bodyPr rtlCol="0" anchor="ctr"/>
            <a:lstStyle/>
            <a:p>
              <a:endParaRPr lang="zh-CN" altLang="en-US"/>
            </a:p>
          </p:txBody>
        </p:sp>
        <p:sp>
          <p:nvSpPr>
            <p:cNvPr id="363" name="任意多边形: 形状 170">
              <a:extLst>
                <a:ext uri="{FF2B5EF4-FFF2-40B4-BE49-F238E27FC236}">
                  <a16:creationId xmlns:a16="http://schemas.microsoft.com/office/drawing/2014/main" xmlns="" id="{19E62E4C-FC0E-46BF-B129-6B430A8B206A}"/>
                </a:ext>
              </a:extLst>
            </p:cNvPr>
            <p:cNvSpPr/>
            <p:nvPr/>
          </p:nvSpPr>
          <p:spPr>
            <a:xfrm>
              <a:off x="985097" y="965824"/>
              <a:ext cx="59285" cy="57971"/>
            </a:xfrm>
            <a:custGeom>
              <a:avLst/>
              <a:gdLst>
                <a:gd name="connsiteX0" fmla="*/ 1601 w 14030"/>
                <a:gd name="connsiteY0" fmla="*/ 430 h 13719"/>
                <a:gd name="connsiteX1" fmla="*/ 8162 w 14030"/>
                <a:gd name="connsiteY1" fmla="*/ 13337 h 13719"/>
                <a:gd name="connsiteX2" fmla="*/ 13217 w 14030"/>
                <a:gd name="connsiteY2" fmla="*/ 7099 h 13719"/>
                <a:gd name="connsiteX3" fmla="*/ 3107 w 14030"/>
                <a:gd name="connsiteY3" fmla="*/ 0 h 13719"/>
                <a:gd name="connsiteX4" fmla="*/ 1601 w 14030"/>
                <a:gd name="connsiteY4" fmla="*/ 430 h 13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0" h="13719">
                  <a:moveTo>
                    <a:pt x="1601" y="430"/>
                  </a:moveTo>
                  <a:cubicBezTo>
                    <a:pt x="-2486" y="2689"/>
                    <a:pt x="1816" y="11186"/>
                    <a:pt x="8162" y="13337"/>
                  </a:cubicBezTo>
                  <a:cubicBezTo>
                    <a:pt x="12787" y="14843"/>
                    <a:pt x="15475" y="11724"/>
                    <a:pt x="13217" y="7099"/>
                  </a:cubicBezTo>
                  <a:cubicBezTo>
                    <a:pt x="11819" y="4087"/>
                    <a:pt x="7731" y="0"/>
                    <a:pt x="3107" y="0"/>
                  </a:cubicBezTo>
                  <a:cubicBezTo>
                    <a:pt x="2676" y="0"/>
                    <a:pt x="2139" y="108"/>
                    <a:pt x="1601" y="430"/>
                  </a:cubicBezTo>
                  <a:close/>
                </a:path>
              </a:pathLst>
            </a:custGeom>
            <a:grpFill/>
            <a:ln w="10707" cap="flat">
              <a:noFill/>
              <a:prstDash val="solid"/>
              <a:miter/>
            </a:ln>
          </p:spPr>
          <p:txBody>
            <a:bodyPr rtlCol="0" anchor="ctr"/>
            <a:lstStyle/>
            <a:p>
              <a:endParaRPr lang="zh-CN" altLang="en-US"/>
            </a:p>
          </p:txBody>
        </p:sp>
        <p:sp>
          <p:nvSpPr>
            <p:cNvPr id="364" name="任意多边形: 形状 171">
              <a:extLst>
                <a:ext uri="{FF2B5EF4-FFF2-40B4-BE49-F238E27FC236}">
                  <a16:creationId xmlns:a16="http://schemas.microsoft.com/office/drawing/2014/main" xmlns="" id="{D20A7E27-D549-43EE-9A25-1A9D3CFB4067}"/>
                </a:ext>
              </a:extLst>
            </p:cNvPr>
            <p:cNvSpPr/>
            <p:nvPr/>
          </p:nvSpPr>
          <p:spPr>
            <a:xfrm>
              <a:off x="1171011" y="951736"/>
              <a:ext cx="61356" cy="57688"/>
            </a:xfrm>
            <a:custGeom>
              <a:avLst/>
              <a:gdLst>
                <a:gd name="connsiteX0" fmla="*/ 13210 w 14520"/>
                <a:gd name="connsiteY0" fmla="*/ 6991 h 13652"/>
                <a:gd name="connsiteX1" fmla="*/ 2562 w 14520"/>
                <a:gd name="connsiteY1" fmla="*/ 0 h 13652"/>
                <a:gd name="connsiteX2" fmla="*/ 1164 w 14520"/>
                <a:gd name="connsiteY2" fmla="*/ 430 h 13652"/>
                <a:gd name="connsiteX3" fmla="*/ 9876 w 14520"/>
                <a:gd name="connsiteY3" fmla="*/ 13444 h 13652"/>
                <a:gd name="connsiteX4" fmla="*/ 13210 w 14520"/>
                <a:gd name="connsiteY4" fmla="*/ 6991 h 13652"/>
                <a:gd name="connsiteX5" fmla="*/ 13210 w 14520"/>
                <a:gd name="connsiteY5" fmla="*/ 6991 h 1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20" h="13652">
                  <a:moveTo>
                    <a:pt x="13210" y="6991"/>
                  </a:moveTo>
                  <a:cubicBezTo>
                    <a:pt x="11382" y="4087"/>
                    <a:pt x="6972" y="0"/>
                    <a:pt x="2562" y="0"/>
                  </a:cubicBezTo>
                  <a:cubicBezTo>
                    <a:pt x="2132" y="108"/>
                    <a:pt x="1594" y="108"/>
                    <a:pt x="1164" y="430"/>
                  </a:cubicBezTo>
                  <a:cubicBezTo>
                    <a:pt x="-2601" y="2796"/>
                    <a:pt x="3422" y="11939"/>
                    <a:pt x="9876" y="13444"/>
                  </a:cubicBezTo>
                  <a:cubicBezTo>
                    <a:pt x="14286" y="14520"/>
                    <a:pt x="15899" y="11293"/>
                    <a:pt x="13210" y="6991"/>
                  </a:cubicBezTo>
                  <a:lnTo>
                    <a:pt x="13210" y="6991"/>
                  </a:lnTo>
                  <a:close/>
                </a:path>
              </a:pathLst>
            </a:custGeom>
            <a:grpFill/>
            <a:ln w="10707" cap="flat">
              <a:noFill/>
              <a:prstDash val="solid"/>
              <a:miter/>
            </a:ln>
          </p:spPr>
          <p:txBody>
            <a:bodyPr rtlCol="0" anchor="ctr"/>
            <a:lstStyle/>
            <a:p>
              <a:endParaRPr lang="zh-CN" altLang="en-US"/>
            </a:p>
          </p:txBody>
        </p:sp>
        <p:sp>
          <p:nvSpPr>
            <p:cNvPr id="365" name="任意多边形: 形状 172">
              <a:extLst>
                <a:ext uri="{FF2B5EF4-FFF2-40B4-BE49-F238E27FC236}">
                  <a16:creationId xmlns:a16="http://schemas.microsoft.com/office/drawing/2014/main" xmlns="" id="{27B89876-2146-4132-84BB-B82E973C9662}"/>
                </a:ext>
              </a:extLst>
            </p:cNvPr>
            <p:cNvSpPr/>
            <p:nvPr/>
          </p:nvSpPr>
          <p:spPr>
            <a:xfrm>
              <a:off x="1342579" y="936731"/>
              <a:ext cx="62374" cy="56619"/>
            </a:xfrm>
            <a:custGeom>
              <a:avLst/>
              <a:gdLst>
                <a:gd name="connsiteX0" fmla="*/ 2078 w 14761"/>
                <a:gd name="connsiteY0" fmla="*/ 2 h 13399"/>
                <a:gd name="connsiteX1" fmla="*/ 787 w 14761"/>
                <a:gd name="connsiteY1" fmla="*/ 432 h 13399"/>
                <a:gd name="connsiteX2" fmla="*/ 11543 w 14761"/>
                <a:gd name="connsiteY2" fmla="*/ 13339 h 13399"/>
                <a:gd name="connsiteX3" fmla="*/ 12941 w 14761"/>
                <a:gd name="connsiteY3" fmla="*/ 6778 h 13399"/>
                <a:gd name="connsiteX4" fmla="*/ 2078 w 14761"/>
                <a:gd name="connsiteY4" fmla="*/ 2 h 13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1" h="13399">
                  <a:moveTo>
                    <a:pt x="2078" y="2"/>
                  </a:moveTo>
                  <a:cubicBezTo>
                    <a:pt x="1648" y="110"/>
                    <a:pt x="1217" y="110"/>
                    <a:pt x="787" y="432"/>
                  </a:cubicBezTo>
                  <a:cubicBezTo>
                    <a:pt x="-2547" y="3014"/>
                    <a:pt x="5412" y="12586"/>
                    <a:pt x="11543" y="13339"/>
                  </a:cubicBezTo>
                  <a:cubicBezTo>
                    <a:pt x="15200" y="13877"/>
                    <a:pt x="15845" y="10758"/>
                    <a:pt x="12941" y="6778"/>
                  </a:cubicBezTo>
                  <a:cubicBezTo>
                    <a:pt x="10897" y="3982"/>
                    <a:pt x="6165" y="-105"/>
                    <a:pt x="2078" y="2"/>
                  </a:cubicBezTo>
                  <a:close/>
                </a:path>
              </a:pathLst>
            </a:custGeom>
            <a:grpFill/>
            <a:ln w="10707" cap="flat">
              <a:noFill/>
              <a:prstDash val="solid"/>
              <a:miter/>
            </a:ln>
          </p:spPr>
          <p:txBody>
            <a:bodyPr rtlCol="0" anchor="ctr"/>
            <a:lstStyle/>
            <a:p>
              <a:endParaRPr lang="zh-CN" altLang="en-US"/>
            </a:p>
          </p:txBody>
        </p:sp>
        <p:sp>
          <p:nvSpPr>
            <p:cNvPr id="366" name="任意多边形: 形状 173">
              <a:extLst>
                <a:ext uri="{FF2B5EF4-FFF2-40B4-BE49-F238E27FC236}">
                  <a16:creationId xmlns:a16="http://schemas.microsoft.com/office/drawing/2014/main" xmlns="" id="{59F8B346-4BBC-4B0F-8FED-2A3D3FA6AABE}"/>
                </a:ext>
              </a:extLst>
            </p:cNvPr>
            <p:cNvSpPr/>
            <p:nvPr/>
          </p:nvSpPr>
          <p:spPr>
            <a:xfrm>
              <a:off x="1497895" y="920369"/>
              <a:ext cx="63553" cy="56534"/>
            </a:xfrm>
            <a:custGeom>
              <a:avLst/>
              <a:gdLst>
                <a:gd name="connsiteX0" fmla="*/ 12432 w 15040"/>
                <a:gd name="connsiteY0" fmla="*/ 13339 h 13379"/>
                <a:gd name="connsiteX1" fmla="*/ 12647 w 15040"/>
                <a:gd name="connsiteY1" fmla="*/ 6778 h 13379"/>
                <a:gd name="connsiteX2" fmla="*/ 1568 w 15040"/>
                <a:gd name="connsiteY2" fmla="*/ 2 h 13379"/>
                <a:gd name="connsiteX3" fmla="*/ 493 w 15040"/>
                <a:gd name="connsiteY3" fmla="*/ 432 h 13379"/>
                <a:gd name="connsiteX4" fmla="*/ 12432 w 15040"/>
                <a:gd name="connsiteY4" fmla="*/ 13339 h 13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0" h="13379">
                  <a:moveTo>
                    <a:pt x="12432" y="13339"/>
                  </a:moveTo>
                  <a:cubicBezTo>
                    <a:pt x="15873" y="13769"/>
                    <a:pt x="15873" y="10758"/>
                    <a:pt x="12647" y="6778"/>
                  </a:cubicBezTo>
                  <a:cubicBezTo>
                    <a:pt x="10280" y="3874"/>
                    <a:pt x="5225" y="-105"/>
                    <a:pt x="1568" y="2"/>
                  </a:cubicBezTo>
                  <a:cubicBezTo>
                    <a:pt x="1246" y="110"/>
                    <a:pt x="816" y="110"/>
                    <a:pt x="493" y="432"/>
                  </a:cubicBezTo>
                  <a:cubicBezTo>
                    <a:pt x="-2196" y="3014"/>
                    <a:pt x="6731" y="12479"/>
                    <a:pt x="12432" y="13339"/>
                  </a:cubicBezTo>
                  <a:close/>
                </a:path>
              </a:pathLst>
            </a:custGeom>
            <a:grpFill/>
            <a:ln w="10707" cap="flat">
              <a:noFill/>
              <a:prstDash val="solid"/>
              <a:miter/>
            </a:ln>
          </p:spPr>
          <p:txBody>
            <a:bodyPr rtlCol="0" anchor="ctr"/>
            <a:lstStyle/>
            <a:p>
              <a:endParaRPr lang="zh-CN" altLang="en-US"/>
            </a:p>
          </p:txBody>
        </p:sp>
        <p:sp>
          <p:nvSpPr>
            <p:cNvPr id="367" name="任意多边形: 形状 174">
              <a:extLst>
                <a:ext uri="{FF2B5EF4-FFF2-40B4-BE49-F238E27FC236}">
                  <a16:creationId xmlns:a16="http://schemas.microsoft.com/office/drawing/2014/main" xmlns="" id="{BF69F986-A653-4E86-AE78-BA3F4097A024}"/>
                </a:ext>
              </a:extLst>
            </p:cNvPr>
            <p:cNvSpPr/>
            <p:nvPr/>
          </p:nvSpPr>
          <p:spPr>
            <a:xfrm>
              <a:off x="1635349" y="903099"/>
              <a:ext cx="64905" cy="55909"/>
            </a:xfrm>
            <a:custGeom>
              <a:avLst/>
              <a:gdLst>
                <a:gd name="connsiteX0" fmla="*/ 446 w 15360"/>
                <a:gd name="connsiteY0" fmla="*/ 325 h 13231"/>
                <a:gd name="connsiteX1" fmla="*/ 13783 w 15360"/>
                <a:gd name="connsiteY1" fmla="*/ 13232 h 13231"/>
                <a:gd name="connsiteX2" fmla="*/ 12277 w 15360"/>
                <a:gd name="connsiteY2" fmla="*/ 6671 h 13231"/>
                <a:gd name="connsiteX3" fmla="*/ 1091 w 15360"/>
                <a:gd name="connsiteY3" fmla="*/ 2 h 13231"/>
                <a:gd name="connsiteX4" fmla="*/ 446 w 15360"/>
                <a:gd name="connsiteY4" fmla="*/ 325 h 13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60" h="13231">
                  <a:moveTo>
                    <a:pt x="446" y="325"/>
                  </a:moveTo>
                  <a:cubicBezTo>
                    <a:pt x="-2351" y="2368"/>
                    <a:pt x="8728" y="13124"/>
                    <a:pt x="13783" y="13232"/>
                  </a:cubicBezTo>
                  <a:cubicBezTo>
                    <a:pt x="16364" y="13232"/>
                    <a:pt x="15719" y="10328"/>
                    <a:pt x="12277" y="6671"/>
                  </a:cubicBezTo>
                  <a:cubicBezTo>
                    <a:pt x="9588" y="3767"/>
                    <a:pt x="4318" y="-105"/>
                    <a:pt x="1091" y="2"/>
                  </a:cubicBezTo>
                  <a:cubicBezTo>
                    <a:pt x="876" y="110"/>
                    <a:pt x="553" y="110"/>
                    <a:pt x="446" y="325"/>
                  </a:cubicBezTo>
                  <a:close/>
                </a:path>
              </a:pathLst>
            </a:custGeom>
            <a:grpFill/>
            <a:ln w="10707" cap="flat">
              <a:noFill/>
              <a:prstDash val="solid"/>
              <a:miter/>
            </a:ln>
          </p:spPr>
          <p:txBody>
            <a:bodyPr rtlCol="0" anchor="ctr"/>
            <a:lstStyle/>
            <a:p>
              <a:endParaRPr lang="zh-CN" altLang="en-US"/>
            </a:p>
          </p:txBody>
        </p:sp>
        <p:sp>
          <p:nvSpPr>
            <p:cNvPr id="385" name="任意多边形: 形状 576">
              <a:extLst>
                <a:ext uri="{FF2B5EF4-FFF2-40B4-BE49-F238E27FC236}">
                  <a16:creationId xmlns:a16="http://schemas.microsoft.com/office/drawing/2014/main" xmlns="" id="{F51AA72F-B6BD-4AAF-9FBB-94CADD6E9883}"/>
                </a:ext>
              </a:extLst>
            </p:cNvPr>
            <p:cNvSpPr/>
            <p:nvPr/>
          </p:nvSpPr>
          <p:spPr>
            <a:xfrm>
              <a:off x="172907" y="580420"/>
              <a:ext cx="36336" cy="43367"/>
            </a:xfrm>
            <a:custGeom>
              <a:avLst/>
              <a:gdLst>
                <a:gd name="connsiteX0" fmla="*/ 8597 w 8599"/>
                <a:gd name="connsiteY0" fmla="*/ 5485 h 10263"/>
                <a:gd name="connsiteX1" fmla="*/ 3865 w 8599"/>
                <a:gd name="connsiteY1" fmla="*/ 0 h 10263"/>
                <a:gd name="connsiteX2" fmla="*/ 1821 w 8599"/>
                <a:gd name="connsiteY2" fmla="*/ 9142 h 10263"/>
                <a:gd name="connsiteX3" fmla="*/ 8597 w 8599"/>
                <a:gd name="connsiteY3" fmla="*/ 5485 h 10263"/>
              </a:gdLst>
              <a:ahLst/>
              <a:cxnLst>
                <a:cxn ang="0">
                  <a:pos x="connsiteX0" y="connsiteY0"/>
                </a:cxn>
                <a:cxn ang="0">
                  <a:pos x="connsiteX1" y="connsiteY1"/>
                </a:cxn>
                <a:cxn ang="0">
                  <a:pos x="connsiteX2" y="connsiteY2"/>
                </a:cxn>
                <a:cxn ang="0">
                  <a:pos x="connsiteX3" y="connsiteY3"/>
                </a:cxn>
              </a:cxnLst>
              <a:rect l="l" t="t" r="r" b="b"/>
              <a:pathLst>
                <a:path w="8599" h="10263">
                  <a:moveTo>
                    <a:pt x="8597" y="5485"/>
                  </a:moveTo>
                  <a:cubicBezTo>
                    <a:pt x="8489" y="3227"/>
                    <a:pt x="7091" y="108"/>
                    <a:pt x="3865" y="0"/>
                  </a:cubicBezTo>
                  <a:cubicBezTo>
                    <a:pt x="-438" y="323"/>
                    <a:pt x="-1191" y="6453"/>
                    <a:pt x="1821" y="9142"/>
                  </a:cubicBezTo>
                  <a:cubicBezTo>
                    <a:pt x="4725" y="11724"/>
                    <a:pt x="8705" y="9572"/>
                    <a:pt x="8597" y="5485"/>
                  </a:cubicBezTo>
                  <a:close/>
                </a:path>
              </a:pathLst>
            </a:custGeom>
            <a:grpFill/>
            <a:ln w="10707" cap="flat">
              <a:noFill/>
              <a:prstDash val="solid"/>
              <a:miter/>
            </a:ln>
          </p:spPr>
          <p:txBody>
            <a:bodyPr rtlCol="0" anchor="ctr"/>
            <a:lstStyle/>
            <a:p>
              <a:endParaRPr lang="zh-CN" altLang="en-US"/>
            </a:p>
          </p:txBody>
        </p:sp>
        <p:sp>
          <p:nvSpPr>
            <p:cNvPr id="386" name="任意多边形: 形状 577">
              <a:extLst>
                <a:ext uri="{FF2B5EF4-FFF2-40B4-BE49-F238E27FC236}">
                  <a16:creationId xmlns:a16="http://schemas.microsoft.com/office/drawing/2014/main" xmlns="" id="{081FC324-93E5-4F1D-9639-9710BC756701}"/>
                </a:ext>
              </a:extLst>
            </p:cNvPr>
            <p:cNvSpPr/>
            <p:nvPr/>
          </p:nvSpPr>
          <p:spPr>
            <a:xfrm>
              <a:off x="309161" y="576329"/>
              <a:ext cx="37937" cy="43515"/>
            </a:xfrm>
            <a:custGeom>
              <a:avLst/>
              <a:gdLst>
                <a:gd name="connsiteX0" fmla="*/ 2595 w 8978"/>
                <a:gd name="connsiteY0" fmla="*/ 0 h 10298"/>
                <a:gd name="connsiteX1" fmla="*/ 3241 w 8978"/>
                <a:gd name="connsiteY1" fmla="*/ 9465 h 10298"/>
                <a:gd name="connsiteX2" fmla="*/ 8834 w 8978"/>
                <a:gd name="connsiteY2" fmla="*/ 5485 h 10298"/>
                <a:gd name="connsiteX3" fmla="*/ 3026 w 8978"/>
                <a:gd name="connsiteY3" fmla="*/ 0 h 10298"/>
                <a:gd name="connsiteX4" fmla="*/ 2595 w 8978"/>
                <a:gd name="connsiteY4" fmla="*/ 0 h 1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8" h="10298">
                  <a:moveTo>
                    <a:pt x="2595" y="0"/>
                  </a:moveTo>
                  <a:cubicBezTo>
                    <a:pt x="-1169" y="645"/>
                    <a:pt x="-739" y="6884"/>
                    <a:pt x="3241" y="9465"/>
                  </a:cubicBezTo>
                  <a:cubicBezTo>
                    <a:pt x="6575" y="11616"/>
                    <a:pt x="9694" y="9357"/>
                    <a:pt x="8834" y="5485"/>
                  </a:cubicBezTo>
                  <a:cubicBezTo>
                    <a:pt x="8403" y="3227"/>
                    <a:pt x="6252" y="108"/>
                    <a:pt x="3026" y="0"/>
                  </a:cubicBezTo>
                  <a:cubicBezTo>
                    <a:pt x="2918" y="0"/>
                    <a:pt x="2703" y="0"/>
                    <a:pt x="2595" y="0"/>
                  </a:cubicBezTo>
                  <a:close/>
                </a:path>
              </a:pathLst>
            </a:custGeom>
            <a:grpFill/>
            <a:ln w="10707" cap="flat">
              <a:noFill/>
              <a:prstDash val="solid"/>
              <a:miter/>
            </a:ln>
          </p:spPr>
          <p:txBody>
            <a:bodyPr rtlCol="0" anchor="ctr"/>
            <a:lstStyle/>
            <a:p>
              <a:endParaRPr lang="zh-CN" altLang="en-US"/>
            </a:p>
          </p:txBody>
        </p:sp>
        <p:sp>
          <p:nvSpPr>
            <p:cNvPr id="387" name="任意多边形: 形状 578">
              <a:extLst>
                <a:ext uri="{FF2B5EF4-FFF2-40B4-BE49-F238E27FC236}">
                  <a16:creationId xmlns:a16="http://schemas.microsoft.com/office/drawing/2014/main" xmlns="" id="{421ED6DD-CA55-4BD3-AE5C-01AC0070BAEC}"/>
                </a:ext>
              </a:extLst>
            </p:cNvPr>
            <p:cNvSpPr/>
            <p:nvPr/>
          </p:nvSpPr>
          <p:spPr>
            <a:xfrm>
              <a:off x="443797" y="570878"/>
              <a:ext cx="40976" cy="43321"/>
            </a:xfrm>
            <a:custGeom>
              <a:avLst/>
              <a:gdLst>
                <a:gd name="connsiteX0" fmla="*/ 1279 w 9697"/>
                <a:gd name="connsiteY0" fmla="*/ 323 h 10252"/>
                <a:gd name="connsiteX1" fmla="*/ 5366 w 9697"/>
                <a:gd name="connsiteY1" fmla="*/ 9895 h 10252"/>
                <a:gd name="connsiteX2" fmla="*/ 9238 w 9697"/>
                <a:gd name="connsiteY2" fmla="*/ 5378 h 10252"/>
                <a:gd name="connsiteX3" fmla="*/ 2355 w 9697"/>
                <a:gd name="connsiteY3" fmla="*/ 0 h 10252"/>
                <a:gd name="connsiteX4" fmla="*/ 1279 w 9697"/>
                <a:gd name="connsiteY4" fmla="*/ 323 h 1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7" h="10252">
                  <a:moveTo>
                    <a:pt x="1279" y="323"/>
                  </a:moveTo>
                  <a:cubicBezTo>
                    <a:pt x="-1732" y="1936"/>
                    <a:pt x="956" y="8282"/>
                    <a:pt x="5366" y="9895"/>
                  </a:cubicBezTo>
                  <a:cubicBezTo>
                    <a:pt x="8701" y="11186"/>
                    <a:pt x="10637" y="8820"/>
                    <a:pt x="9238" y="5378"/>
                  </a:cubicBezTo>
                  <a:cubicBezTo>
                    <a:pt x="8378" y="3227"/>
                    <a:pt x="5581" y="108"/>
                    <a:pt x="2355" y="0"/>
                  </a:cubicBezTo>
                  <a:cubicBezTo>
                    <a:pt x="2032" y="108"/>
                    <a:pt x="1602" y="108"/>
                    <a:pt x="1279" y="323"/>
                  </a:cubicBezTo>
                  <a:close/>
                </a:path>
              </a:pathLst>
            </a:custGeom>
            <a:grpFill/>
            <a:ln w="10707" cap="flat">
              <a:noFill/>
              <a:prstDash val="solid"/>
              <a:miter/>
            </a:ln>
          </p:spPr>
          <p:txBody>
            <a:bodyPr rtlCol="0" anchor="ctr"/>
            <a:lstStyle/>
            <a:p>
              <a:endParaRPr lang="zh-CN" altLang="en-US"/>
            </a:p>
          </p:txBody>
        </p:sp>
        <p:sp>
          <p:nvSpPr>
            <p:cNvPr id="388" name="任意多边形: 形状 579">
              <a:extLst>
                <a:ext uri="{FF2B5EF4-FFF2-40B4-BE49-F238E27FC236}">
                  <a16:creationId xmlns:a16="http://schemas.microsoft.com/office/drawing/2014/main" xmlns="" id="{BEE53CBB-67C7-4DE2-9EED-FBF95909EFF1}"/>
                </a:ext>
              </a:extLst>
            </p:cNvPr>
            <p:cNvSpPr/>
            <p:nvPr/>
          </p:nvSpPr>
          <p:spPr>
            <a:xfrm>
              <a:off x="575497" y="564967"/>
              <a:ext cx="44910" cy="43042"/>
            </a:xfrm>
            <a:custGeom>
              <a:avLst/>
              <a:gdLst>
                <a:gd name="connsiteX0" fmla="*/ 1948 w 10628"/>
                <a:gd name="connsiteY0" fmla="*/ 0 h 10186"/>
                <a:gd name="connsiteX1" fmla="*/ 873 w 10628"/>
                <a:gd name="connsiteY1" fmla="*/ 323 h 10186"/>
                <a:gd name="connsiteX2" fmla="*/ 7219 w 10628"/>
                <a:gd name="connsiteY2" fmla="*/ 10003 h 10186"/>
                <a:gd name="connsiteX3" fmla="*/ 9692 w 10628"/>
                <a:gd name="connsiteY3" fmla="*/ 5378 h 10186"/>
                <a:gd name="connsiteX4" fmla="*/ 1948 w 10628"/>
                <a:gd name="connsiteY4" fmla="*/ 0 h 10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8" h="10186">
                  <a:moveTo>
                    <a:pt x="1948" y="0"/>
                  </a:moveTo>
                  <a:cubicBezTo>
                    <a:pt x="1626" y="0"/>
                    <a:pt x="1195" y="108"/>
                    <a:pt x="873" y="323"/>
                  </a:cubicBezTo>
                  <a:cubicBezTo>
                    <a:pt x="-1924" y="2044"/>
                    <a:pt x="2486" y="8712"/>
                    <a:pt x="7219" y="10003"/>
                  </a:cubicBezTo>
                  <a:cubicBezTo>
                    <a:pt x="10445" y="10863"/>
                    <a:pt x="11628" y="8604"/>
                    <a:pt x="9692" y="5378"/>
                  </a:cubicBezTo>
                  <a:cubicBezTo>
                    <a:pt x="8402" y="3012"/>
                    <a:pt x="5175" y="0"/>
                    <a:pt x="1948" y="0"/>
                  </a:cubicBezTo>
                  <a:close/>
                </a:path>
              </a:pathLst>
            </a:custGeom>
            <a:grpFill/>
            <a:ln w="10707" cap="flat">
              <a:noFill/>
              <a:prstDash val="solid"/>
              <a:miter/>
            </a:ln>
          </p:spPr>
          <p:txBody>
            <a:bodyPr rtlCol="0" anchor="ctr"/>
            <a:lstStyle/>
            <a:p>
              <a:endParaRPr lang="zh-CN" altLang="en-US"/>
            </a:p>
          </p:txBody>
        </p:sp>
        <p:sp>
          <p:nvSpPr>
            <p:cNvPr id="389" name="任意多边形: 形状 580">
              <a:extLst>
                <a:ext uri="{FF2B5EF4-FFF2-40B4-BE49-F238E27FC236}">
                  <a16:creationId xmlns:a16="http://schemas.microsoft.com/office/drawing/2014/main" xmlns="" id="{6C507975-2B00-498E-BE27-5DF4F9E4EA00}"/>
                </a:ext>
              </a:extLst>
            </p:cNvPr>
            <p:cNvSpPr/>
            <p:nvPr/>
          </p:nvSpPr>
          <p:spPr>
            <a:xfrm>
              <a:off x="704407" y="556786"/>
              <a:ext cx="49697" cy="42488"/>
            </a:xfrm>
            <a:custGeom>
              <a:avLst/>
              <a:gdLst>
                <a:gd name="connsiteX0" fmla="*/ 10269 w 11761"/>
                <a:gd name="connsiteY0" fmla="*/ 5163 h 10055"/>
                <a:gd name="connsiteX1" fmla="*/ 1557 w 11761"/>
                <a:gd name="connsiteY1" fmla="*/ 0 h 10055"/>
                <a:gd name="connsiteX2" fmla="*/ 589 w 11761"/>
                <a:gd name="connsiteY2" fmla="*/ 323 h 10055"/>
                <a:gd name="connsiteX3" fmla="*/ 9301 w 11761"/>
                <a:gd name="connsiteY3" fmla="*/ 10003 h 10055"/>
                <a:gd name="connsiteX4" fmla="*/ 10269 w 11761"/>
                <a:gd name="connsiteY4" fmla="*/ 5163 h 10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1" h="10055">
                  <a:moveTo>
                    <a:pt x="10269" y="5163"/>
                  </a:moveTo>
                  <a:cubicBezTo>
                    <a:pt x="8548" y="3012"/>
                    <a:pt x="4676" y="0"/>
                    <a:pt x="1557" y="0"/>
                  </a:cubicBezTo>
                  <a:cubicBezTo>
                    <a:pt x="1234" y="0"/>
                    <a:pt x="912" y="108"/>
                    <a:pt x="589" y="323"/>
                  </a:cubicBezTo>
                  <a:cubicBezTo>
                    <a:pt x="-1992" y="2151"/>
                    <a:pt x="4461" y="9250"/>
                    <a:pt x="9301" y="10003"/>
                  </a:cubicBezTo>
                  <a:cubicBezTo>
                    <a:pt x="12097" y="10433"/>
                    <a:pt x="12635" y="8174"/>
                    <a:pt x="10269" y="5163"/>
                  </a:cubicBezTo>
                  <a:close/>
                </a:path>
              </a:pathLst>
            </a:custGeom>
            <a:grpFill/>
            <a:ln w="10707" cap="flat">
              <a:noFill/>
              <a:prstDash val="solid"/>
              <a:miter/>
            </a:ln>
          </p:spPr>
          <p:txBody>
            <a:bodyPr rtlCol="0" anchor="ctr"/>
            <a:lstStyle/>
            <a:p>
              <a:endParaRPr lang="zh-CN" altLang="en-US"/>
            </a:p>
          </p:txBody>
        </p:sp>
        <p:sp>
          <p:nvSpPr>
            <p:cNvPr id="390" name="任意多边形: 形状 581">
              <a:extLst>
                <a:ext uri="{FF2B5EF4-FFF2-40B4-BE49-F238E27FC236}">
                  <a16:creationId xmlns:a16="http://schemas.microsoft.com/office/drawing/2014/main" xmlns="" id="{E6D17B51-9E00-4DE9-B0B6-05FB87DFB22A}"/>
                </a:ext>
              </a:extLst>
            </p:cNvPr>
            <p:cNvSpPr/>
            <p:nvPr/>
          </p:nvSpPr>
          <p:spPr>
            <a:xfrm>
              <a:off x="872328" y="295458"/>
              <a:ext cx="83168" cy="23630"/>
            </a:xfrm>
            <a:custGeom>
              <a:avLst/>
              <a:gdLst>
                <a:gd name="connsiteX0" fmla="*/ 19683 w 19682"/>
                <a:gd name="connsiteY0" fmla="*/ 5593 h 5592"/>
                <a:gd name="connsiteX1" fmla="*/ 19683 w 19682"/>
                <a:gd name="connsiteY1" fmla="*/ 5485 h 5592"/>
                <a:gd name="connsiteX2" fmla="*/ 11724 w 19682"/>
                <a:gd name="connsiteY2" fmla="*/ 2796 h 5592"/>
                <a:gd name="connsiteX3" fmla="*/ 0 w 19682"/>
                <a:gd name="connsiteY3" fmla="*/ 0 h 5592"/>
                <a:gd name="connsiteX4" fmla="*/ 19683 w 19682"/>
                <a:gd name="connsiteY4" fmla="*/ 5593 h 5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2" h="5592">
                  <a:moveTo>
                    <a:pt x="19683" y="5593"/>
                  </a:moveTo>
                  <a:cubicBezTo>
                    <a:pt x="19683" y="5593"/>
                    <a:pt x="19683" y="5485"/>
                    <a:pt x="19683" y="5485"/>
                  </a:cubicBezTo>
                  <a:cubicBezTo>
                    <a:pt x="18715" y="4948"/>
                    <a:pt x="14843" y="3657"/>
                    <a:pt x="11724" y="2796"/>
                  </a:cubicBezTo>
                  <a:cubicBezTo>
                    <a:pt x="6991" y="1398"/>
                    <a:pt x="968" y="0"/>
                    <a:pt x="0" y="0"/>
                  </a:cubicBezTo>
                  <a:cubicBezTo>
                    <a:pt x="215" y="860"/>
                    <a:pt x="18607" y="5593"/>
                    <a:pt x="19683" y="5593"/>
                  </a:cubicBezTo>
                  <a:close/>
                </a:path>
              </a:pathLst>
            </a:custGeom>
            <a:grpFill/>
            <a:ln w="10707" cap="flat">
              <a:noFill/>
              <a:prstDash val="solid"/>
              <a:miter/>
            </a:ln>
          </p:spPr>
          <p:txBody>
            <a:bodyPr rtlCol="0" anchor="ctr"/>
            <a:lstStyle/>
            <a:p>
              <a:endParaRPr lang="zh-CN" altLang="en-US"/>
            </a:p>
          </p:txBody>
        </p:sp>
        <p:sp>
          <p:nvSpPr>
            <p:cNvPr id="391" name="任意多边形: 形状 582">
              <a:extLst>
                <a:ext uri="{FF2B5EF4-FFF2-40B4-BE49-F238E27FC236}">
                  <a16:creationId xmlns:a16="http://schemas.microsoft.com/office/drawing/2014/main" xmlns="" id="{025855A7-DA95-4CCD-B8A1-DDD175BAAA56}"/>
                </a:ext>
              </a:extLst>
            </p:cNvPr>
            <p:cNvSpPr/>
            <p:nvPr/>
          </p:nvSpPr>
          <p:spPr>
            <a:xfrm>
              <a:off x="893693" y="287708"/>
              <a:ext cx="85898" cy="22400"/>
            </a:xfrm>
            <a:custGeom>
              <a:avLst/>
              <a:gdLst>
                <a:gd name="connsiteX0" fmla="*/ 0 w 20328"/>
                <a:gd name="connsiteY0" fmla="*/ 6 h 5301"/>
                <a:gd name="connsiteX1" fmla="*/ 20328 w 20328"/>
                <a:gd name="connsiteY1" fmla="*/ 5276 h 5301"/>
                <a:gd name="connsiteX2" fmla="*/ 11831 w 20328"/>
                <a:gd name="connsiteY2" fmla="*/ 2587 h 5301"/>
                <a:gd name="connsiteX3" fmla="*/ 0 w 20328"/>
                <a:gd name="connsiteY3" fmla="*/ 6 h 5301"/>
                <a:gd name="connsiteX4" fmla="*/ 0 w 20328"/>
                <a:gd name="connsiteY4" fmla="*/ 6 h 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28" h="5301">
                  <a:moveTo>
                    <a:pt x="0" y="6"/>
                  </a:moveTo>
                  <a:cubicBezTo>
                    <a:pt x="753" y="544"/>
                    <a:pt x="19468" y="5706"/>
                    <a:pt x="20328" y="5276"/>
                  </a:cubicBezTo>
                  <a:cubicBezTo>
                    <a:pt x="19790" y="4846"/>
                    <a:pt x="15488" y="3555"/>
                    <a:pt x="11831" y="2587"/>
                  </a:cubicBezTo>
                  <a:cubicBezTo>
                    <a:pt x="6991" y="1297"/>
                    <a:pt x="860" y="-102"/>
                    <a:pt x="0" y="6"/>
                  </a:cubicBezTo>
                  <a:cubicBezTo>
                    <a:pt x="0" y="6"/>
                    <a:pt x="0" y="6"/>
                    <a:pt x="0" y="6"/>
                  </a:cubicBezTo>
                  <a:close/>
                </a:path>
              </a:pathLst>
            </a:custGeom>
            <a:grpFill/>
            <a:ln w="10707" cap="flat">
              <a:noFill/>
              <a:prstDash val="solid"/>
              <a:miter/>
            </a:ln>
          </p:spPr>
          <p:txBody>
            <a:bodyPr rtlCol="0" anchor="ctr"/>
            <a:lstStyle/>
            <a:p>
              <a:endParaRPr lang="zh-CN" altLang="en-US"/>
            </a:p>
          </p:txBody>
        </p:sp>
        <p:sp>
          <p:nvSpPr>
            <p:cNvPr id="392" name="任意多边形: 形状 583">
              <a:extLst>
                <a:ext uri="{FF2B5EF4-FFF2-40B4-BE49-F238E27FC236}">
                  <a16:creationId xmlns:a16="http://schemas.microsoft.com/office/drawing/2014/main" xmlns="" id="{669299CE-A97D-44A2-9926-426E54ACC468}"/>
                </a:ext>
              </a:extLst>
            </p:cNvPr>
            <p:cNvSpPr/>
            <p:nvPr/>
          </p:nvSpPr>
          <p:spPr>
            <a:xfrm>
              <a:off x="908233" y="280005"/>
              <a:ext cx="87259" cy="21420"/>
            </a:xfrm>
            <a:custGeom>
              <a:avLst/>
              <a:gdLst>
                <a:gd name="connsiteX0" fmla="*/ 11724 w 20650"/>
                <a:gd name="connsiteY0" fmla="*/ 2474 h 5069"/>
                <a:gd name="connsiteX1" fmla="*/ 0 w 20650"/>
                <a:gd name="connsiteY1" fmla="*/ 0 h 5069"/>
                <a:gd name="connsiteX2" fmla="*/ 20651 w 20650"/>
                <a:gd name="connsiteY2" fmla="*/ 5055 h 5069"/>
                <a:gd name="connsiteX3" fmla="*/ 11724 w 20650"/>
                <a:gd name="connsiteY3" fmla="*/ 2474 h 5069"/>
              </a:gdLst>
              <a:ahLst/>
              <a:cxnLst>
                <a:cxn ang="0">
                  <a:pos x="connsiteX0" y="connsiteY0"/>
                </a:cxn>
                <a:cxn ang="0">
                  <a:pos x="connsiteX1" y="connsiteY1"/>
                </a:cxn>
                <a:cxn ang="0">
                  <a:pos x="connsiteX2" y="connsiteY2"/>
                </a:cxn>
                <a:cxn ang="0">
                  <a:pos x="connsiteX3" y="connsiteY3"/>
                </a:cxn>
              </a:cxnLst>
              <a:rect l="l" t="t" r="r" b="b"/>
              <a:pathLst>
                <a:path w="20650" h="5069">
                  <a:moveTo>
                    <a:pt x="11724" y="2474"/>
                  </a:moveTo>
                  <a:cubicBezTo>
                    <a:pt x="7529" y="1398"/>
                    <a:pt x="1076" y="0"/>
                    <a:pt x="0" y="0"/>
                  </a:cubicBezTo>
                  <a:cubicBezTo>
                    <a:pt x="0" y="108"/>
                    <a:pt x="19252" y="5378"/>
                    <a:pt x="20651" y="5055"/>
                  </a:cubicBezTo>
                  <a:cubicBezTo>
                    <a:pt x="19898" y="4625"/>
                    <a:pt x="15596" y="3442"/>
                    <a:pt x="11724" y="2474"/>
                  </a:cubicBezTo>
                  <a:close/>
                </a:path>
              </a:pathLst>
            </a:custGeom>
            <a:grpFill/>
            <a:ln w="10707" cap="flat">
              <a:noFill/>
              <a:prstDash val="solid"/>
              <a:miter/>
            </a:ln>
          </p:spPr>
          <p:txBody>
            <a:bodyPr rtlCol="0" anchor="ctr"/>
            <a:lstStyle/>
            <a:p>
              <a:endParaRPr lang="zh-CN" altLang="en-US"/>
            </a:p>
          </p:txBody>
        </p:sp>
        <p:sp>
          <p:nvSpPr>
            <p:cNvPr id="393" name="任意多边形: 形状 584">
              <a:extLst>
                <a:ext uri="{FF2B5EF4-FFF2-40B4-BE49-F238E27FC236}">
                  <a16:creationId xmlns:a16="http://schemas.microsoft.com/office/drawing/2014/main" xmlns="" id="{E345520C-3C9C-4053-8ADD-F603E454BC60}"/>
                </a:ext>
              </a:extLst>
            </p:cNvPr>
            <p:cNvSpPr/>
            <p:nvPr/>
          </p:nvSpPr>
          <p:spPr>
            <a:xfrm>
              <a:off x="914145" y="271824"/>
              <a:ext cx="88167" cy="20934"/>
            </a:xfrm>
            <a:custGeom>
              <a:avLst/>
              <a:gdLst>
                <a:gd name="connsiteX0" fmla="*/ 0 w 20865"/>
                <a:gd name="connsiteY0" fmla="*/ 0 h 4954"/>
                <a:gd name="connsiteX1" fmla="*/ 20866 w 20865"/>
                <a:gd name="connsiteY1" fmla="*/ 4948 h 4954"/>
                <a:gd name="connsiteX2" fmla="*/ 11616 w 20865"/>
                <a:gd name="connsiteY2" fmla="*/ 2474 h 4954"/>
                <a:gd name="connsiteX3" fmla="*/ 0 w 20865"/>
                <a:gd name="connsiteY3" fmla="*/ 0 h 4954"/>
              </a:gdLst>
              <a:ahLst/>
              <a:cxnLst>
                <a:cxn ang="0">
                  <a:pos x="connsiteX0" y="connsiteY0"/>
                </a:cxn>
                <a:cxn ang="0">
                  <a:pos x="connsiteX1" y="connsiteY1"/>
                </a:cxn>
                <a:cxn ang="0">
                  <a:pos x="connsiteX2" y="connsiteY2"/>
                </a:cxn>
                <a:cxn ang="0">
                  <a:pos x="connsiteX3" y="connsiteY3"/>
                </a:cxn>
              </a:cxnLst>
              <a:rect l="l" t="t" r="r" b="b"/>
              <a:pathLst>
                <a:path w="20865" h="4954">
                  <a:moveTo>
                    <a:pt x="0" y="0"/>
                  </a:moveTo>
                  <a:cubicBezTo>
                    <a:pt x="107" y="108"/>
                    <a:pt x="19790" y="5163"/>
                    <a:pt x="20866" y="4948"/>
                  </a:cubicBezTo>
                  <a:cubicBezTo>
                    <a:pt x="19898" y="4517"/>
                    <a:pt x="15488" y="3334"/>
                    <a:pt x="11616" y="2474"/>
                  </a:cubicBezTo>
                  <a:cubicBezTo>
                    <a:pt x="7314" y="1398"/>
                    <a:pt x="968" y="0"/>
                    <a:pt x="0" y="0"/>
                  </a:cubicBezTo>
                  <a:close/>
                </a:path>
              </a:pathLst>
            </a:custGeom>
            <a:grpFill/>
            <a:ln w="10707" cap="flat">
              <a:noFill/>
              <a:prstDash val="solid"/>
              <a:miter/>
            </a:ln>
          </p:spPr>
          <p:txBody>
            <a:bodyPr rtlCol="0" anchor="ctr"/>
            <a:lstStyle/>
            <a:p>
              <a:endParaRPr lang="zh-CN" altLang="en-US"/>
            </a:p>
          </p:txBody>
        </p:sp>
        <p:sp>
          <p:nvSpPr>
            <p:cNvPr id="394" name="任意多边形: 形状 585">
              <a:extLst>
                <a:ext uri="{FF2B5EF4-FFF2-40B4-BE49-F238E27FC236}">
                  <a16:creationId xmlns:a16="http://schemas.microsoft.com/office/drawing/2014/main" xmlns="" id="{C11DD52A-7ADA-4CDD-8EE6-BF85A29475A8}"/>
                </a:ext>
              </a:extLst>
            </p:cNvPr>
            <p:cNvSpPr/>
            <p:nvPr/>
          </p:nvSpPr>
          <p:spPr>
            <a:xfrm>
              <a:off x="912324" y="264100"/>
              <a:ext cx="87715" cy="19996"/>
            </a:xfrm>
            <a:custGeom>
              <a:avLst/>
              <a:gdLst>
                <a:gd name="connsiteX0" fmla="*/ 0 w 20758"/>
                <a:gd name="connsiteY0" fmla="*/ 0 h 4732"/>
                <a:gd name="connsiteX1" fmla="*/ 20758 w 20758"/>
                <a:gd name="connsiteY1" fmla="*/ 4732 h 4732"/>
                <a:gd name="connsiteX2" fmla="*/ 11293 w 20758"/>
                <a:gd name="connsiteY2" fmla="*/ 2366 h 4732"/>
                <a:gd name="connsiteX3" fmla="*/ 0 w 20758"/>
                <a:gd name="connsiteY3" fmla="*/ 0 h 4732"/>
              </a:gdLst>
              <a:ahLst/>
              <a:cxnLst>
                <a:cxn ang="0">
                  <a:pos x="connsiteX0" y="connsiteY0"/>
                </a:cxn>
                <a:cxn ang="0">
                  <a:pos x="connsiteX1" y="connsiteY1"/>
                </a:cxn>
                <a:cxn ang="0">
                  <a:pos x="connsiteX2" y="connsiteY2"/>
                </a:cxn>
                <a:cxn ang="0">
                  <a:pos x="connsiteX3" y="connsiteY3"/>
                </a:cxn>
              </a:cxnLst>
              <a:rect l="l" t="t" r="r" b="b"/>
              <a:pathLst>
                <a:path w="20758" h="4732">
                  <a:moveTo>
                    <a:pt x="0" y="0"/>
                  </a:moveTo>
                  <a:cubicBezTo>
                    <a:pt x="107" y="0"/>
                    <a:pt x="19468" y="4732"/>
                    <a:pt x="20758" y="4732"/>
                  </a:cubicBezTo>
                  <a:cubicBezTo>
                    <a:pt x="19790" y="4410"/>
                    <a:pt x="15703" y="3334"/>
                    <a:pt x="11293" y="2366"/>
                  </a:cubicBezTo>
                  <a:cubicBezTo>
                    <a:pt x="6453" y="1183"/>
                    <a:pt x="645" y="0"/>
                    <a:pt x="0" y="0"/>
                  </a:cubicBezTo>
                  <a:close/>
                </a:path>
              </a:pathLst>
            </a:custGeom>
            <a:grpFill/>
            <a:ln w="10707" cap="flat">
              <a:noFill/>
              <a:prstDash val="solid"/>
              <a:miter/>
            </a:ln>
          </p:spPr>
          <p:txBody>
            <a:bodyPr rtlCol="0" anchor="ctr"/>
            <a:lstStyle/>
            <a:p>
              <a:endParaRPr lang="zh-CN" altLang="en-US"/>
            </a:p>
          </p:txBody>
        </p:sp>
        <p:sp>
          <p:nvSpPr>
            <p:cNvPr id="395" name="任意多边形: 形状 586">
              <a:extLst>
                <a:ext uri="{FF2B5EF4-FFF2-40B4-BE49-F238E27FC236}">
                  <a16:creationId xmlns:a16="http://schemas.microsoft.com/office/drawing/2014/main" xmlns="" id="{3E299E49-8A19-46AA-B58B-A0EEFA58418C}"/>
                </a:ext>
              </a:extLst>
            </p:cNvPr>
            <p:cNvSpPr/>
            <p:nvPr/>
          </p:nvSpPr>
          <p:spPr>
            <a:xfrm>
              <a:off x="901874" y="256371"/>
              <a:ext cx="86807" cy="19087"/>
            </a:xfrm>
            <a:custGeom>
              <a:avLst/>
              <a:gdLst>
                <a:gd name="connsiteX0" fmla="*/ 0 w 20543"/>
                <a:gd name="connsiteY0" fmla="*/ 0 h 4517"/>
                <a:gd name="connsiteX1" fmla="*/ 20543 w 20543"/>
                <a:gd name="connsiteY1" fmla="*/ 4517 h 4517"/>
                <a:gd name="connsiteX2" fmla="*/ 10863 w 20543"/>
                <a:gd name="connsiteY2" fmla="*/ 2151 h 4517"/>
                <a:gd name="connsiteX3" fmla="*/ 0 w 20543"/>
                <a:gd name="connsiteY3" fmla="*/ 0 h 4517"/>
              </a:gdLst>
              <a:ahLst/>
              <a:cxnLst>
                <a:cxn ang="0">
                  <a:pos x="connsiteX0" y="connsiteY0"/>
                </a:cxn>
                <a:cxn ang="0">
                  <a:pos x="connsiteX1" y="connsiteY1"/>
                </a:cxn>
                <a:cxn ang="0">
                  <a:pos x="connsiteX2" y="connsiteY2"/>
                </a:cxn>
                <a:cxn ang="0">
                  <a:pos x="connsiteX3" y="connsiteY3"/>
                </a:cxn>
              </a:cxnLst>
              <a:rect l="l" t="t" r="r" b="b"/>
              <a:pathLst>
                <a:path w="20543" h="4517">
                  <a:moveTo>
                    <a:pt x="0" y="0"/>
                  </a:moveTo>
                  <a:cubicBezTo>
                    <a:pt x="108" y="0"/>
                    <a:pt x="19898" y="4517"/>
                    <a:pt x="20543" y="4517"/>
                  </a:cubicBezTo>
                  <a:cubicBezTo>
                    <a:pt x="19898" y="4302"/>
                    <a:pt x="15811" y="3227"/>
                    <a:pt x="10863" y="2151"/>
                  </a:cubicBezTo>
                  <a:cubicBezTo>
                    <a:pt x="5808" y="1076"/>
                    <a:pt x="430" y="0"/>
                    <a:pt x="0" y="0"/>
                  </a:cubicBezTo>
                  <a:close/>
                </a:path>
              </a:pathLst>
            </a:custGeom>
            <a:grpFill/>
            <a:ln w="10707" cap="flat">
              <a:noFill/>
              <a:prstDash val="solid"/>
              <a:miter/>
            </a:ln>
          </p:spPr>
          <p:txBody>
            <a:bodyPr rtlCol="0" anchor="ctr"/>
            <a:lstStyle/>
            <a:p>
              <a:endParaRPr lang="zh-CN" altLang="en-US"/>
            </a:p>
          </p:txBody>
        </p:sp>
        <p:sp>
          <p:nvSpPr>
            <p:cNvPr id="396" name="任意多边形: 形状 587">
              <a:extLst>
                <a:ext uri="{FF2B5EF4-FFF2-40B4-BE49-F238E27FC236}">
                  <a16:creationId xmlns:a16="http://schemas.microsoft.com/office/drawing/2014/main" xmlns="" id="{2BC798DE-2F73-4D00-A65E-3DDCBFEE6C01}"/>
                </a:ext>
              </a:extLst>
            </p:cNvPr>
            <p:cNvSpPr/>
            <p:nvPr/>
          </p:nvSpPr>
          <p:spPr>
            <a:xfrm>
              <a:off x="883239" y="249099"/>
              <a:ext cx="84533" cy="18179"/>
            </a:xfrm>
            <a:custGeom>
              <a:avLst/>
              <a:gdLst>
                <a:gd name="connsiteX0" fmla="*/ 0 w 20005"/>
                <a:gd name="connsiteY0" fmla="*/ 0 h 4302"/>
                <a:gd name="connsiteX1" fmla="*/ 20005 w 20005"/>
                <a:gd name="connsiteY1" fmla="*/ 4302 h 4302"/>
                <a:gd name="connsiteX2" fmla="*/ 10325 w 20005"/>
                <a:gd name="connsiteY2" fmla="*/ 2044 h 4302"/>
                <a:gd name="connsiteX3" fmla="*/ 0 w 20005"/>
                <a:gd name="connsiteY3" fmla="*/ 0 h 4302"/>
              </a:gdLst>
              <a:ahLst/>
              <a:cxnLst>
                <a:cxn ang="0">
                  <a:pos x="connsiteX0" y="connsiteY0"/>
                </a:cxn>
                <a:cxn ang="0">
                  <a:pos x="connsiteX1" y="connsiteY1"/>
                </a:cxn>
                <a:cxn ang="0">
                  <a:pos x="connsiteX2" y="connsiteY2"/>
                </a:cxn>
                <a:cxn ang="0">
                  <a:pos x="connsiteX3" y="connsiteY3"/>
                </a:cxn>
              </a:cxnLst>
              <a:rect l="l" t="t" r="r" b="b"/>
              <a:pathLst>
                <a:path w="20005" h="4302">
                  <a:moveTo>
                    <a:pt x="0" y="0"/>
                  </a:moveTo>
                  <a:cubicBezTo>
                    <a:pt x="107" y="0"/>
                    <a:pt x="19468" y="4195"/>
                    <a:pt x="20005" y="4302"/>
                  </a:cubicBezTo>
                  <a:cubicBezTo>
                    <a:pt x="19252" y="4087"/>
                    <a:pt x="14950" y="3119"/>
                    <a:pt x="10325" y="2044"/>
                  </a:cubicBezTo>
                  <a:cubicBezTo>
                    <a:pt x="5593" y="1076"/>
                    <a:pt x="645" y="108"/>
                    <a:pt x="0" y="0"/>
                  </a:cubicBezTo>
                  <a:close/>
                </a:path>
              </a:pathLst>
            </a:custGeom>
            <a:grpFill/>
            <a:ln w="10707" cap="flat">
              <a:noFill/>
              <a:prstDash val="solid"/>
              <a:miter/>
            </a:ln>
          </p:spPr>
          <p:txBody>
            <a:bodyPr rtlCol="0" anchor="ctr"/>
            <a:lstStyle/>
            <a:p>
              <a:endParaRPr lang="zh-CN" altLang="en-US"/>
            </a:p>
          </p:txBody>
        </p:sp>
        <p:sp>
          <p:nvSpPr>
            <p:cNvPr id="397" name="任意多边形: 形状 588">
              <a:extLst>
                <a:ext uri="{FF2B5EF4-FFF2-40B4-BE49-F238E27FC236}">
                  <a16:creationId xmlns:a16="http://schemas.microsoft.com/office/drawing/2014/main" xmlns="" id="{10A39B95-145F-435E-A574-363B4AA7A0E9}"/>
                </a:ext>
              </a:extLst>
            </p:cNvPr>
            <p:cNvSpPr/>
            <p:nvPr/>
          </p:nvSpPr>
          <p:spPr>
            <a:xfrm>
              <a:off x="912324" y="254098"/>
              <a:ext cx="24542" cy="5451"/>
            </a:xfrm>
            <a:custGeom>
              <a:avLst/>
              <a:gdLst>
                <a:gd name="connsiteX0" fmla="*/ 0 w 5808"/>
                <a:gd name="connsiteY0" fmla="*/ 0 h 1290"/>
                <a:gd name="connsiteX1" fmla="*/ 5808 w 5808"/>
                <a:gd name="connsiteY1" fmla="*/ 1291 h 1290"/>
                <a:gd name="connsiteX2" fmla="*/ 0 w 5808"/>
                <a:gd name="connsiteY2" fmla="*/ 0 h 1290"/>
              </a:gdLst>
              <a:ahLst/>
              <a:cxnLst>
                <a:cxn ang="0">
                  <a:pos x="connsiteX0" y="connsiteY0"/>
                </a:cxn>
                <a:cxn ang="0">
                  <a:pos x="connsiteX1" y="connsiteY1"/>
                </a:cxn>
                <a:cxn ang="0">
                  <a:pos x="connsiteX2" y="connsiteY2"/>
                </a:cxn>
              </a:cxnLst>
              <a:rect l="l" t="t" r="r" b="b"/>
              <a:pathLst>
                <a:path w="5808" h="1290">
                  <a:moveTo>
                    <a:pt x="0" y="0"/>
                  </a:moveTo>
                  <a:cubicBezTo>
                    <a:pt x="1936" y="430"/>
                    <a:pt x="3872" y="860"/>
                    <a:pt x="5808" y="1291"/>
                  </a:cubicBezTo>
                  <a:cubicBezTo>
                    <a:pt x="5055" y="1076"/>
                    <a:pt x="4732" y="968"/>
                    <a:pt x="0" y="0"/>
                  </a:cubicBezTo>
                  <a:close/>
                </a:path>
              </a:pathLst>
            </a:custGeom>
            <a:grpFill/>
            <a:ln w="10707" cap="flat">
              <a:noFill/>
              <a:prstDash val="solid"/>
              <a:miter/>
            </a:ln>
          </p:spPr>
          <p:txBody>
            <a:bodyPr rtlCol="0" anchor="ctr"/>
            <a:lstStyle/>
            <a:p>
              <a:endParaRPr lang="zh-CN" altLang="en-US"/>
            </a:p>
          </p:txBody>
        </p:sp>
        <p:sp>
          <p:nvSpPr>
            <p:cNvPr id="398" name="任意多边形: 形状 589">
              <a:extLst>
                <a:ext uri="{FF2B5EF4-FFF2-40B4-BE49-F238E27FC236}">
                  <a16:creationId xmlns:a16="http://schemas.microsoft.com/office/drawing/2014/main" xmlns="" id="{05A0FE80-092F-4CDA-BB43-EC92C04CFA69}"/>
                </a:ext>
              </a:extLst>
            </p:cNvPr>
            <p:cNvSpPr/>
            <p:nvPr/>
          </p:nvSpPr>
          <p:spPr>
            <a:xfrm>
              <a:off x="855967" y="241826"/>
              <a:ext cx="56809" cy="11815"/>
            </a:xfrm>
            <a:custGeom>
              <a:avLst/>
              <a:gdLst>
                <a:gd name="connsiteX0" fmla="*/ 9573 w 13444"/>
                <a:gd name="connsiteY0" fmla="*/ 2044 h 2796"/>
                <a:gd name="connsiteX1" fmla="*/ 9573 w 13444"/>
                <a:gd name="connsiteY1" fmla="*/ 2044 h 2796"/>
                <a:gd name="connsiteX2" fmla="*/ 0 w 13444"/>
                <a:gd name="connsiteY2" fmla="*/ 0 h 2796"/>
                <a:gd name="connsiteX3" fmla="*/ 13444 w 13444"/>
                <a:gd name="connsiteY3" fmla="*/ 2796 h 2796"/>
                <a:gd name="connsiteX4" fmla="*/ 9573 w 13444"/>
                <a:gd name="connsiteY4" fmla="*/ 2044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2796">
                  <a:moveTo>
                    <a:pt x="9573" y="2044"/>
                  </a:moveTo>
                  <a:lnTo>
                    <a:pt x="9573" y="2044"/>
                  </a:lnTo>
                  <a:cubicBezTo>
                    <a:pt x="4087" y="860"/>
                    <a:pt x="323" y="108"/>
                    <a:pt x="0" y="0"/>
                  </a:cubicBezTo>
                  <a:cubicBezTo>
                    <a:pt x="6561" y="1398"/>
                    <a:pt x="10756" y="2259"/>
                    <a:pt x="13444" y="2796"/>
                  </a:cubicBezTo>
                  <a:cubicBezTo>
                    <a:pt x="12046" y="2581"/>
                    <a:pt x="10863" y="2259"/>
                    <a:pt x="9573" y="2044"/>
                  </a:cubicBezTo>
                  <a:close/>
                </a:path>
              </a:pathLst>
            </a:custGeom>
            <a:grpFill/>
            <a:ln w="10707" cap="flat">
              <a:noFill/>
              <a:prstDash val="solid"/>
              <a:miter/>
            </a:ln>
          </p:spPr>
          <p:txBody>
            <a:bodyPr rtlCol="0" anchor="ctr"/>
            <a:lstStyle/>
            <a:p>
              <a:endParaRPr lang="zh-CN" altLang="en-US"/>
            </a:p>
          </p:txBody>
        </p:sp>
        <p:sp>
          <p:nvSpPr>
            <p:cNvPr id="406" name="任意多边形: 形状 597">
              <a:extLst>
                <a:ext uri="{FF2B5EF4-FFF2-40B4-BE49-F238E27FC236}">
                  <a16:creationId xmlns:a16="http://schemas.microsoft.com/office/drawing/2014/main" xmlns="" id="{07AE3EFE-013E-4091-8489-7239FB3FBDA9}"/>
                </a:ext>
              </a:extLst>
            </p:cNvPr>
            <p:cNvSpPr/>
            <p:nvPr/>
          </p:nvSpPr>
          <p:spPr>
            <a:xfrm>
              <a:off x="162769" y="420895"/>
              <a:ext cx="26511" cy="34925"/>
            </a:xfrm>
            <a:custGeom>
              <a:avLst/>
              <a:gdLst>
                <a:gd name="connsiteX0" fmla="*/ 1423 w 6274"/>
                <a:gd name="connsiteY0" fmla="*/ 7314 h 8265"/>
                <a:gd name="connsiteX1" fmla="*/ 6263 w 6274"/>
                <a:gd name="connsiteY1" fmla="*/ 4410 h 8265"/>
                <a:gd name="connsiteX2" fmla="*/ 2714 w 6274"/>
                <a:gd name="connsiteY2" fmla="*/ 0 h 8265"/>
                <a:gd name="connsiteX3" fmla="*/ 1423 w 6274"/>
                <a:gd name="connsiteY3" fmla="*/ 7314 h 8265"/>
              </a:gdLst>
              <a:ahLst/>
              <a:cxnLst>
                <a:cxn ang="0">
                  <a:pos x="connsiteX0" y="connsiteY0"/>
                </a:cxn>
                <a:cxn ang="0">
                  <a:pos x="connsiteX1" y="connsiteY1"/>
                </a:cxn>
                <a:cxn ang="0">
                  <a:pos x="connsiteX2" y="connsiteY2"/>
                </a:cxn>
                <a:cxn ang="0">
                  <a:pos x="connsiteX3" y="connsiteY3"/>
                </a:cxn>
              </a:cxnLst>
              <a:rect l="l" t="t" r="r" b="b"/>
              <a:pathLst>
                <a:path w="6274" h="8265">
                  <a:moveTo>
                    <a:pt x="1423" y="7314"/>
                  </a:moveTo>
                  <a:cubicBezTo>
                    <a:pt x="3682" y="9465"/>
                    <a:pt x="6478" y="7744"/>
                    <a:pt x="6263" y="4410"/>
                  </a:cubicBezTo>
                  <a:cubicBezTo>
                    <a:pt x="6155" y="2581"/>
                    <a:pt x="4972" y="108"/>
                    <a:pt x="2714" y="0"/>
                  </a:cubicBezTo>
                  <a:cubicBezTo>
                    <a:pt x="-405" y="215"/>
                    <a:pt x="-836" y="5163"/>
                    <a:pt x="1423" y="7314"/>
                  </a:cubicBezTo>
                  <a:close/>
                </a:path>
              </a:pathLst>
            </a:custGeom>
            <a:grpFill/>
            <a:ln w="10707" cap="flat">
              <a:noFill/>
              <a:prstDash val="solid"/>
              <a:miter/>
            </a:ln>
          </p:spPr>
          <p:txBody>
            <a:bodyPr rtlCol="0" anchor="ctr"/>
            <a:lstStyle/>
            <a:p>
              <a:endParaRPr lang="zh-CN" altLang="en-US"/>
            </a:p>
          </p:txBody>
        </p:sp>
        <p:sp>
          <p:nvSpPr>
            <p:cNvPr id="407" name="任意多边形: 形状 598">
              <a:extLst>
                <a:ext uri="{FF2B5EF4-FFF2-40B4-BE49-F238E27FC236}">
                  <a16:creationId xmlns:a16="http://schemas.microsoft.com/office/drawing/2014/main" xmlns="" id="{AECC6A50-EEA6-4A2F-96E8-649430B14A47}"/>
                </a:ext>
              </a:extLst>
            </p:cNvPr>
            <p:cNvSpPr/>
            <p:nvPr/>
          </p:nvSpPr>
          <p:spPr>
            <a:xfrm>
              <a:off x="262523" y="417713"/>
              <a:ext cx="29423" cy="35195"/>
            </a:xfrm>
            <a:custGeom>
              <a:avLst/>
              <a:gdLst>
                <a:gd name="connsiteX0" fmla="*/ 1371 w 6963"/>
                <a:gd name="connsiteY0" fmla="*/ 215 h 8329"/>
                <a:gd name="connsiteX1" fmla="*/ 3199 w 6963"/>
                <a:gd name="connsiteY1" fmla="*/ 7852 h 8329"/>
                <a:gd name="connsiteX2" fmla="*/ 6748 w 6963"/>
                <a:gd name="connsiteY2" fmla="*/ 4410 h 8329"/>
                <a:gd name="connsiteX3" fmla="*/ 2016 w 6963"/>
                <a:gd name="connsiteY3" fmla="*/ 0 h 8329"/>
                <a:gd name="connsiteX4" fmla="*/ 1371 w 6963"/>
                <a:gd name="connsiteY4" fmla="*/ 215 h 8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3" h="8329">
                  <a:moveTo>
                    <a:pt x="1371" y="215"/>
                  </a:moveTo>
                  <a:cubicBezTo>
                    <a:pt x="-995" y="968"/>
                    <a:pt x="-243" y="6023"/>
                    <a:pt x="3199" y="7852"/>
                  </a:cubicBezTo>
                  <a:cubicBezTo>
                    <a:pt x="5781" y="9250"/>
                    <a:pt x="7609" y="7421"/>
                    <a:pt x="6748" y="4410"/>
                  </a:cubicBezTo>
                  <a:cubicBezTo>
                    <a:pt x="6211" y="2689"/>
                    <a:pt x="4382" y="108"/>
                    <a:pt x="2016" y="0"/>
                  </a:cubicBezTo>
                  <a:cubicBezTo>
                    <a:pt x="1801" y="108"/>
                    <a:pt x="1586" y="108"/>
                    <a:pt x="1371" y="215"/>
                  </a:cubicBezTo>
                  <a:close/>
                </a:path>
              </a:pathLst>
            </a:custGeom>
            <a:grpFill/>
            <a:ln w="10707" cap="flat">
              <a:noFill/>
              <a:prstDash val="solid"/>
              <a:miter/>
            </a:ln>
          </p:spPr>
          <p:txBody>
            <a:bodyPr rtlCol="0" anchor="ctr"/>
            <a:lstStyle/>
            <a:p>
              <a:endParaRPr lang="zh-CN" altLang="en-US"/>
            </a:p>
          </p:txBody>
        </p:sp>
        <p:sp>
          <p:nvSpPr>
            <p:cNvPr id="408" name="任意多边形: 形状 599">
              <a:extLst>
                <a:ext uri="{FF2B5EF4-FFF2-40B4-BE49-F238E27FC236}">
                  <a16:creationId xmlns:a16="http://schemas.microsoft.com/office/drawing/2014/main" xmlns="" id="{2C680A1E-6CAF-4AF1-AD78-EDA401D77E38}"/>
                </a:ext>
              </a:extLst>
            </p:cNvPr>
            <p:cNvSpPr/>
            <p:nvPr/>
          </p:nvSpPr>
          <p:spPr>
            <a:xfrm>
              <a:off x="361068" y="414535"/>
              <a:ext cx="33695" cy="34637"/>
            </a:xfrm>
            <a:custGeom>
              <a:avLst/>
              <a:gdLst>
                <a:gd name="connsiteX0" fmla="*/ 7305 w 7974"/>
                <a:gd name="connsiteY0" fmla="*/ 4302 h 8197"/>
                <a:gd name="connsiteX1" fmla="*/ 7305 w 7974"/>
                <a:gd name="connsiteY1" fmla="*/ 4302 h 8197"/>
                <a:gd name="connsiteX2" fmla="*/ 1389 w 7974"/>
                <a:gd name="connsiteY2" fmla="*/ 0 h 8197"/>
                <a:gd name="connsiteX3" fmla="*/ 636 w 7974"/>
                <a:gd name="connsiteY3" fmla="*/ 215 h 8197"/>
                <a:gd name="connsiteX4" fmla="*/ 5369 w 7974"/>
                <a:gd name="connsiteY4" fmla="*/ 8067 h 8197"/>
                <a:gd name="connsiteX5" fmla="*/ 7305 w 7974"/>
                <a:gd name="connsiteY5" fmla="*/ 4302 h 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4" h="8197">
                  <a:moveTo>
                    <a:pt x="7305" y="4302"/>
                  </a:moveTo>
                  <a:lnTo>
                    <a:pt x="7305" y="4302"/>
                  </a:lnTo>
                  <a:cubicBezTo>
                    <a:pt x="6337" y="2581"/>
                    <a:pt x="3756" y="0"/>
                    <a:pt x="1389" y="0"/>
                  </a:cubicBezTo>
                  <a:cubicBezTo>
                    <a:pt x="1174" y="0"/>
                    <a:pt x="852" y="108"/>
                    <a:pt x="636" y="215"/>
                  </a:cubicBezTo>
                  <a:cubicBezTo>
                    <a:pt x="-1407" y="1506"/>
                    <a:pt x="1820" y="6991"/>
                    <a:pt x="5369" y="8067"/>
                  </a:cubicBezTo>
                  <a:cubicBezTo>
                    <a:pt x="7843" y="8712"/>
                    <a:pt x="8703" y="6884"/>
                    <a:pt x="7305" y="4302"/>
                  </a:cubicBezTo>
                  <a:close/>
                </a:path>
              </a:pathLst>
            </a:custGeom>
            <a:grpFill/>
            <a:ln w="10707" cap="flat">
              <a:noFill/>
              <a:prstDash val="solid"/>
              <a:miter/>
            </a:ln>
          </p:spPr>
          <p:txBody>
            <a:bodyPr rtlCol="0" anchor="ctr"/>
            <a:lstStyle/>
            <a:p>
              <a:endParaRPr lang="zh-CN" altLang="en-US"/>
            </a:p>
          </p:txBody>
        </p:sp>
        <p:sp>
          <p:nvSpPr>
            <p:cNvPr id="409" name="任意多边形: 形状 601">
              <a:extLst>
                <a:ext uri="{FF2B5EF4-FFF2-40B4-BE49-F238E27FC236}">
                  <a16:creationId xmlns:a16="http://schemas.microsoft.com/office/drawing/2014/main" xmlns="" id="{26C207A7-AE01-4C73-A79C-6267EE80C4A1}"/>
                </a:ext>
              </a:extLst>
            </p:cNvPr>
            <p:cNvSpPr/>
            <p:nvPr/>
          </p:nvSpPr>
          <p:spPr>
            <a:xfrm>
              <a:off x="457095" y="409532"/>
              <a:ext cx="39438" cy="34105"/>
            </a:xfrm>
            <a:custGeom>
              <a:avLst/>
              <a:gdLst>
                <a:gd name="connsiteX0" fmla="*/ 1144 w 9333"/>
                <a:gd name="connsiteY0" fmla="*/ 0 h 8071"/>
                <a:gd name="connsiteX1" fmla="*/ 391 w 9333"/>
                <a:gd name="connsiteY1" fmla="*/ 215 h 8071"/>
                <a:gd name="connsiteX2" fmla="*/ 7812 w 9333"/>
                <a:gd name="connsiteY2" fmla="*/ 8067 h 8071"/>
                <a:gd name="connsiteX3" fmla="*/ 8027 w 9333"/>
                <a:gd name="connsiteY3" fmla="*/ 4195 h 8071"/>
                <a:gd name="connsiteX4" fmla="*/ 1144 w 9333"/>
                <a:gd name="connsiteY4" fmla="*/ 0 h 8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3" h="8071">
                  <a:moveTo>
                    <a:pt x="1144" y="0"/>
                  </a:moveTo>
                  <a:cubicBezTo>
                    <a:pt x="928" y="0"/>
                    <a:pt x="606" y="108"/>
                    <a:pt x="391" y="215"/>
                  </a:cubicBezTo>
                  <a:cubicBezTo>
                    <a:pt x="-1545" y="1721"/>
                    <a:pt x="4155" y="7852"/>
                    <a:pt x="7812" y="8067"/>
                  </a:cubicBezTo>
                  <a:cubicBezTo>
                    <a:pt x="9748" y="8174"/>
                    <a:pt x="9856" y="6453"/>
                    <a:pt x="8027" y="4195"/>
                  </a:cubicBezTo>
                  <a:cubicBezTo>
                    <a:pt x="6629" y="2581"/>
                    <a:pt x="3510" y="0"/>
                    <a:pt x="1144" y="0"/>
                  </a:cubicBezTo>
                  <a:close/>
                </a:path>
              </a:pathLst>
            </a:custGeom>
            <a:grpFill/>
            <a:ln w="10707" cap="flat">
              <a:noFill/>
              <a:prstDash val="solid"/>
              <a:miter/>
            </a:ln>
          </p:spPr>
          <p:txBody>
            <a:bodyPr rtlCol="0" anchor="ctr"/>
            <a:lstStyle/>
            <a:p>
              <a:endParaRPr lang="zh-CN" altLang="en-US"/>
            </a:p>
          </p:txBody>
        </p:sp>
        <p:sp>
          <p:nvSpPr>
            <p:cNvPr id="410" name="任意多边形: 形状 602">
              <a:extLst>
                <a:ext uri="{FF2B5EF4-FFF2-40B4-BE49-F238E27FC236}">
                  <a16:creationId xmlns:a16="http://schemas.microsoft.com/office/drawing/2014/main" xmlns="" id="{6149A44C-0519-4D6A-B53E-2C66A5AA977B}"/>
                </a:ext>
              </a:extLst>
            </p:cNvPr>
            <p:cNvSpPr/>
            <p:nvPr/>
          </p:nvSpPr>
          <p:spPr>
            <a:xfrm>
              <a:off x="551013" y="404081"/>
              <a:ext cx="45767" cy="33653"/>
            </a:xfrm>
            <a:custGeom>
              <a:avLst/>
              <a:gdLst>
                <a:gd name="connsiteX0" fmla="*/ 213 w 10831"/>
                <a:gd name="connsiteY0" fmla="*/ 215 h 7964"/>
                <a:gd name="connsiteX1" fmla="*/ 9893 w 10831"/>
                <a:gd name="connsiteY1" fmla="*/ 7959 h 7964"/>
                <a:gd name="connsiteX2" fmla="*/ 8818 w 10831"/>
                <a:gd name="connsiteY2" fmla="*/ 4087 h 7964"/>
                <a:gd name="connsiteX3" fmla="*/ 859 w 10831"/>
                <a:gd name="connsiteY3" fmla="*/ 0 h 7964"/>
                <a:gd name="connsiteX4" fmla="*/ 213 w 10831"/>
                <a:gd name="connsiteY4" fmla="*/ 215 h 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1" h="7964">
                  <a:moveTo>
                    <a:pt x="213" y="215"/>
                  </a:moveTo>
                  <a:cubicBezTo>
                    <a:pt x="-1400" y="1828"/>
                    <a:pt x="6559" y="8174"/>
                    <a:pt x="9893" y="7959"/>
                  </a:cubicBezTo>
                  <a:cubicBezTo>
                    <a:pt x="11507" y="7852"/>
                    <a:pt x="10969" y="6131"/>
                    <a:pt x="8818" y="4087"/>
                  </a:cubicBezTo>
                  <a:cubicBezTo>
                    <a:pt x="6989" y="2474"/>
                    <a:pt x="3225" y="0"/>
                    <a:pt x="859" y="0"/>
                  </a:cubicBezTo>
                  <a:cubicBezTo>
                    <a:pt x="644" y="0"/>
                    <a:pt x="321" y="0"/>
                    <a:pt x="213" y="215"/>
                  </a:cubicBezTo>
                  <a:close/>
                </a:path>
              </a:pathLst>
            </a:custGeom>
            <a:grpFill/>
            <a:ln w="10707" cap="flat">
              <a:noFill/>
              <a:prstDash val="solid"/>
              <a:miter/>
            </a:ln>
          </p:spPr>
          <p:txBody>
            <a:bodyPr rtlCol="0" anchor="ctr"/>
            <a:lstStyle/>
            <a:p>
              <a:endParaRPr lang="zh-CN" altLang="en-US"/>
            </a:p>
          </p:txBody>
        </p:sp>
        <p:sp>
          <p:nvSpPr>
            <p:cNvPr id="411" name="任意多边形: 形状 603">
              <a:extLst>
                <a:ext uri="{FF2B5EF4-FFF2-40B4-BE49-F238E27FC236}">
                  <a16:creationId xmlns:a16="http://schemas.microsoft.com/office/drawing/2014/main" xmlns="" id="{F2D98F8F-F6B6-457B-9FD4-426DEEDECB82}"/>
                </a:ext>
              </a:extLst>
            </p:cNvPr>
            <p:cNvSpPr/>
            <p:nvPr/>
          </p:nvSpPr>
          <p:spPr>
            <a:xfrm>
              <a:off x="641547" y="397261"/>
              <a:ext cx="52444" cy="32774"/>
            </a:xfrm>
            <a:custGeom>
              <a:avLst/>
              <a:gdLst>
                <a:gd name="connsiteX0" fmla="*/ 9550 w 12411"/>
                <a:gd name="connsiteY0" fmla="*/ 3980 h 7756"/>
                <a:gd name="connsiteX1" fmla="*/ 622 w 12411"/>
                <a:gd name="connsiteY1" fmla="*/ 0 h 7756"/>
                <a:gd name="connsiteX2" fmla="*/ 85 w 12411"/>
                <a:gd name="connsiteY2" fmla="*/ 215 h 7756"/>
                <a:gd name="connsiteX3" fmla="*/ 11701 w 12411"/>
                <a:gd name="connsiteY3" fmla="*/ 7744 h 7756"/>
                <a:gd name="connsiteX4" fmla="*/ 9550 w 12411"/>
                <a:gd name="connsiteY4" fmla="*/ 3980 h 7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1" h="7756">
                  <a:moveTo>
                    <a:pt x="9550" y="3980"/>
                  </a:moveTo>
                  <a:cubicBezTo>
                    <a:pt x="7291" y="2366"/>
                    <a:pt x="2989" y="0"/>
                    <a:pt x="622" y="0"/>
                  </a:cubicBezTo>
                  <a:cubicBezTo>
                    <a:pt x="407" y="0"/>
                    <a:pt x="192" y="108"/>
                    <a:pt x="85" y="215"/>
                  </a:cubicBezTo>
                  <a:cubicBezTo>
                    <a:pt x="-991" y="1828"/>
                    <a:pt x="8474" y="8067"/>
                    <a:pt x="11701" y="7744"/>
                  </a:cubicBezTo>
                  <a:cubicBezTo>
                    <a:pt x="13206" y="7636"/>
                    <a:pt x="12239" y="6023"/>
                    <a:pt x="9550" y="3980"/>
                  </a:cubicBezTo>
                  <a:close/>
                </a:path>
              </a:pathLst>
            </a:custGeom>
            <a:grpFill/>
            <a:ln w="10707" cap="flat">
              <a:noFill/>
              <a:prstDash val="solid"/>
              <a:miter/>
            </a:ln>
          </p:spPr>
          <p:txBody>
            <a:bodyPr rtlCol="0" anchor="ctr"/>
            <a:lstStyle/>
            <a:p>
              <a:endParaRPr lang="zh-CN" altLang="en-US"/>
            </a:p>
          </p:txBody>
        </p:sp>
        <p:sp>
          <p:nvSpPr>
            <p:cNvPr id="439" name="任意多边形: 形状 210">
              <a:extLst>
                <a:ext uri="{FF2B5EF4-FFF2-40B4-BE49-F238E27FC236}">
                  <a16:creationId xmlns:a16="http://schemas.microsoft.com/office/drawing/2014/main" xmlns="" id="{CE6E62C2-A527-45B2-8A98-F8DE94AB86CB}"/>
                </a:ext>
              </a:extLst>
            </p:cNvPr>
            <p:cNvSpPr/>
            <p:nvPr/>
          </p:nvSpPr>
          <p:spPr>
            <a:xfrm>
              <a:off x="47888" y="195015"/>
              <a:ext cx="76352" cy="8633"/>
            </a:xfrm>
            <a:custGeom>
              <a:avLst/>
              <a:gdLst>
                <a:gd name="connsiteX0" fmla="*/ 8174 w 18069"/>
                <a:gd name="connsiteY0" fmla="*/ 1076 h 2043"/>
                <a:gd name="connsiteX1" fmla="*/ 18069 w 18069"/>
                <a:gd name="connsiteY1" fmla="*/ 0 h 2043"/>
                <a:gd name="connsiteX2" fmla="*/ 0 w 18069"/>
                <a:gd name="connsiteY2" fmla="*/ 2044 h 2043"/>
                <a:gd name="connsiteX3" fmla="*/ 8174 w 18069"/>
                <a:gd name="connsiteY3" fmla="*/ 1076 h 2043"/>
              </a:gdLst>
              <a:ahLst/>
              <a:cxnLst>
                <a:cxn ang="0">
                  <a:pos x="connsiteX0" y="connsiteY0"/>
                </a:cxn>
                <a:cxn ang="0">
                  <a:pos x="connsiteX1" y="connsiteY1"/>
                </a:cxn>
                <a:cxn ang="0">
                  <a:pos x="connsiteX2" y="connsiteY2"/>
                </a:cxn>
                <a:cxn ang="0">
                  <a:pos x="connsiteX3" y="connsiteY3"/>
                </a:cxn>
              </a:cxnLst>
              <a:rect l="l" t="t" r="r" b="b"/>
              <a:pathLst>
                <a:path w="18069" h="2043">
                  <a:moveTo>
                    <a:pt x="8174" y="1076"/>
                  </a:moveTo>
                  <a:cubicBezTo>
                    <a:pt x="11508" y="645"/>
                    <a:pt x="14735" y="323"/>
                    <a:pt x="18069" y="0"/>
                  </a:cubicBezTo>
                  <a:cubicBezTo>
                    <a:pt x="14520" y="323"/>
                    <a:pt x="1936" y="1613"/>
                    <a:pt x="0" y="2044"/>
                  </a:cubicBezTo>
                  <a:cubicBezTo>
                    <a:pt x="2689" y="1721"/>
                    <a:pt x="5485" y="1398"/>
                    <a:pt x="8174" y="1076"/>
                  </a:cubicBezTo>
                  <a:close/>
                </a:path>
              </a:pathLst>
            </a:custGeom>
            <a:grpFill/>
            <a:ln w="10707" cap="flat">
              <a:noFill/>
              <a:prstDash val="solid"/>
              <a:miter/>
            </a:ln>
          </p:spPr>
          <p:txBody>
            <a:bodyPr rtlCol="0" anchor="ctr"/>
            <a:lstStyle/>
            <a:p>
              <a:endParaRPr lang="zh-CN" altLang="en-US"/>
            </a:p>
          </p:txBody>
        </p:sp>
        <p:sp>
          <p:nvSpPr>
            <p:cNvPr id="440" name="任意多边形: 形状 211">
              <a:extLst>
                <a:ext uri="{FF2B5EF4-FFF2-40B4-BE49-F238E27FC236}">
                  <a16:creationId xmlns:a16="http://schemas.microsoft.com/office/drawing/2014/main" xmlns="" id="{8D0B3470-C1A4-416F-9CEF-0A4EBCAC3DCF}"/>
                </a:ext>
              </a:extLst>
            </p:cNvPr>
            <p:cNvSpPr/>
            <p:nvPr/>
          </p:nvSpPr>
          <p:spPr>
            <a:xfrm>
              <a:off x="55160" y="195015"/>
              <a:ext cx="69989" cy="9089"/>
            </a:xfrm>
            <a:custGeom>
              <a:avLst/>
              <a:gdLst>
                <a:gd name="connsiteX0" fmla="*/ 7529 w 16563"/>
                <a:gd name="connsiteY0" fmla="*/ 1183 h 2151"/>
                <a:gd name="connsiteX1" fmla="*/ 16564 w 16563"/>
                <a:gd name="connsiteY1" fmla="*/ 0 h 2151"/>
                <a:gd name="connsiteX2" fmla="*/ 0 w 16563"/>
                <a:gd name="connsiteY2" fmla="*/ 2151 h 2151"/>
                <a:gd name="connsiteX3" fmla="*/ 7529 w 16563"/>
                <a:gd name="connsiteY3" fmla="*/ 1183 h 2151"/>
              </a:gdLst>
              <a:ahLst/>
              <a:cxnLst>
                <a:cxn ang="0">
                  <a:pos x="connsiteX0" y="connsiteY0"/>
                </a:cxn>
                <a:cxn ang="0">
                  <a:pos x="connsiteX1" y="connsiteY1"/>
                </a:cxn>
                <a:cxn ang="0">
                  <a:pos x="connsiteX2" y="connsiteY2"/>
                </a:cxn>
                <a:cxn ang="0">
                  <a:pos x="connsiteX3" y="connsiteY3"/>
                </a:cxn>
              </a:cxnLst>
              <a:rect l="l" t="t" r="r" b="b"/>
              <a:pathLst>
                <a:path w="16563" h="2151">
                  <a:moveTo>
                    <a:pt x="7529" y="1183"/>
                  </a:moveTo>
                  <a:cubicBezTo>
                    <a:pt x="10540" y="753"/>
                    <a:pt x="13552" y="430"/>
                    <a:pt x="16564" y="0"/>
                  </a:cubicBezTo>
                  <a:cubicBezTo>
                    <a:pt x="13337" y="323"/>
                    <a:pt x="1506" y="1828"/>
                    <a:pt x="0" y="2151"/>
                  </a:cubicBezTo>
                  <a:cubicBezTo>
                    <a:pt x="2581" y="1936"/>
                    <a:pt x="5055" y="1506"/>
                    <a:pt x="7529" y="1183"/>
                  </a:cubicBezTo>
                  <a:close/>
                </a:path>
              </a:pathLst>
            </a:custGeom>
            <a:grpFill/>
            <a:ln w="10707" cap="flat">
              <a:noFill/>
              <a:prstDash val="solid"/>
              <a:miter/>
            </a:ln>
          </p:spPr>
          <p:txBody>
            <a:bodyPr rtlCol="0" anchor="ctr"/>
            <a:lstStyle/>
            <a:p>
              <a:endParaRPr lang="zh-CN" altLang="en-US"/>
            </a:p>
          </p:txBody>
        </p:sp>
        <p:sp>
          <p:nvSpPr>
            <p:cNvPr id="441" name="任意多边形: 形状 212">
              <a:extLst>
                <a:ext uri="{FF2B5EF4-FFF2-40B4-BE49-F238E27FC236}">
                  <a16:creationId xmlns:a16="http://schemas.microsoft.com/office/drawing/2014/main" xmlns="" id="{7D2BEBE1-5982-44A4-B33B-160FE1200C30}"/>
                </a:ext>
              </a:extLst>
            </p:cNvPr>
            <p:cNvSpPr/>
            <p:nvPr/>
          </p:nvSpPr>
          <p:spPr>
            <a:xfrm>
              <a:off x="63797" y="195472"/>
              <a:ext cx="63173" cy="9998"/>
            </a:xfrm>
            <a:custGeom>
              <a:avLst/>
              <a:gdLst>
                <a:gd name="connsiteX0" fmla="*/ 6776 w 14950"/>
                <a:gd name="connsiteY0" fmla="*/ 1183 h 2366"/>
                <a:gd name="connsiteX1" fmla="*/ 14950 w 14950"/>
                <a:gd name="connsiteY1" fmla="*/ 0 h 2366"/>
                <a:gd name="connsiteX2" fmla="*/ 0 w 14950"/>
                <a:gd name="connsiteY2" fmla="*/ 2366 h 2366"/>
                <a:gd name="connsiteX3" fmla="*/ 6776 w 14950"/>
                <a:gd name="connsiteY3" fmla="*/ 1183 h 2366"/>
              </a:gdLst>
              <a:ahLst/>
              <a:cxnLst>
                <a:cxn ang="0">
                  <a:pos x="connsiteX0" y="connsiteY0"/>
                </a:cxn>
                <a:cxn ang="0">
                  <a:pos x="connsiteX1" y="connsiteY1"/>
                </a:cxn>
                <a:cxn ang="0">
                  <a:pos x="connsiteX2" y="connsiteY2"/>
                </a:cxn>
                <a:cxn ang="0">
                  <a:pos x="connsiteX3" y="connsiteY3"/>
                </a:cxn>
              </a:cxnLst>
              <a:rect l="l" t="t" r="r" b="b"/>
              <a:pathLst>
                <a:path w="14950" h="2366">
                  <a:moveTo>
                    <a:pt x="6776" y="1183"/>
                  </a:moveTo>
                  <a:cubicBezTo>
                    <a:pt x="9465" y="753"/>
                    <a:pt x="12261" y="323"/>
                    <a:pt x="14950" y="0"/>
                  </a:cubicBezTo>
                  <a:cubicBezTo>
                    <a:pt x="12154" y="323"/>
                    <a:pt x="1291" y="1936"/>
                    <a:pt x="0" y="2366"/>
                  </a:cubicBezTo>
                  <a:cubicBezTo>
                    <a:pt x="2151" y="1936"/>
                    <a:pt x="4410" y="1506"/>
                    <a:pt x="6776" y="1183"/>
                  </a:cubicBezTo>
                  <a:close/>
                </a:path>
              </a:pathLst>
            </a:custGeom>
            <a:grpFill/>
            <a:ln w="10707" cap="flat">
              <a:noFill/>
              <a:prstDash val="solid"/>
              <a:miter/>
            </a:ln>
          </p:spPr>
          <p:txBody>
            <a:bodyPr rtlCol="0" anchor="ctr"/>
            <a:lstStyle/>
            <a:p>
              <a:endParaRPr lang="zh-CN" altLang="en-US"/>
            </a:p>
          </p:txBody>
        </p:sp>
        <p:sp>
          <p:nvSpPr>
            <p:cNvPr id="442" name="任意多边形: 形状 213">
              <a:extLst>
                <a:ext uri="{FF2B5EF4-FFF2-40B4-BE49-F238E27FC236}">
                  <a16:creationId xmlns:a16="http://schemas.microsoft.com/office/drawing/2014/main" xmlns="" id="{1F366A4B-9017-4144-8FCD-637C50DD35AC}"/>
                </a:ext>
              </a:extLst>
            </p:cNvPr>
            <p:cNvSpPr/>
            <p:nvPr/>
          </p:nvSpPr>
          <p:spPr>
            <a:xfrm>
              <a:off x="72430" y="195015"/>
              <a:ext cx="55444" cy="10450"/>
            </a:xfrm>
            <a:custGeom>
              <a:avLst/>
              <a:gdLst>
                <a:gd name="connsiteX0" fmla="*/ 6023 w 13121"/>
                <a:gd name="connsiteY0" fmla="*/ 1291 h 2473"/>
                <a:gd name="connsiteX1" fmla="*/ 13122 w 13121"/>
                <a:gd name="connsiteY1" fmla="*/ 0 h 2473"/>
                <a:gd name="connsiteX2" fmla="*/ 0 w 13121"/>
                <a:gd name="connsiteY2" fmla="*/ 2474 h 2473"/>
                <a:gd name="connsiteX3" fmla="*/ 6023 w 13121"/>
                <a:gd name="connsiteY3" fmla="*/ 1291 h 2473"/>
              </a:gdLst>
              <a:ahLst/>
              <a:cxnLst>
                <a:cxn ang="0">
                  <a:pos x="connsiteX0" y="connsiteY0"/>
                </a:cxn>
                <a:cxn ang="0">
                  <a:pos x="connsiteX1" y="connsiteY1"/>
                </a:cxn>
                <a:cxn ang="0">
                  <a:pos x="connsiteX2" y="connsiteY2"/>
                </a:cxn>
                <a:cxn ang="0">
                  <a:pos x="connsiteX3" y="connsiteY3"/>
                </a:cxn>
              </a:cxnLst>
              <a:rect l="l" t="t" r="r" b="b"/>
              <a:pathLst>
                <a:path w="13121" h="2473">
                  <a:moveTo>
                    <a:pt x="6023" y="1291"/>
                  </a:moveTo>
                  <a:cubicBezTo>
                    <a:pt x="8389" y="860"/>
                    <a:pt x="10756" y="430"/>
                    <a:pt x="13122" y="0"/>
                  </a:cubicBezTo>
                  <a:cubicBezTo>
                    <a:pt x="10971" y="323"/>
                    <a:pt x="968" y="2044"/>
                    <a:pt x="0" y="2474"/>
                  </a:cubicBezTo>
                  <a:cubicBezTo>
                    <a:pt x="2044" y="2151"/>
                    <a:pt x="3980" y="1721"/>
                    <a:pt x="6023" y="1291"/>
                  </a:cubicBezTo>
                  <a:close/>
                </a:path>
              </a:pathLst>
            </a:custGeom>
            <a:grpFill/>
            <a:ln w="10707" cap="flat">
              <a:noFill/>
              <a:prstDash val="solid"/>
              <a:miter/>
            </a:ln>
          </p:spPr>
          <p:txBody>
            <a:bodyPr rtlCol="0" anchor="ctr"/>
            <a:lstStyle/>
            <a:p>
              <a:endParaRPr lang="zh-CN" altLang="en-US"/>
            </a:p>
          </p:txBody>
        </p:sp>
        <p:sp>
          <p:nvSpPr>
            <p:cNvPr id="443" name="任意多边形: 形状 214">
              <a:extLst>
                <a:ext uri="{FF2B5EF4-FFF2-40B4-BE49-F238E27FC236}">
                  <a16:creationId xmlns:a16="http://schemas.microsoft.com/office/drawing/2014/main" xmlns="" id="{2062FABD-FFE0-41C4-8F02-590AFAE99B74}"/>
                </a:ext>
              </a:extLst>
            </p:cNvPr>
            <p:cNvSpPr/>
            <p:nvPr/>
          </p:nvSpPr>
          <p:spPr>
            <a:xfrm>
              <a:off x="81524" y="195472"/>
              <a:ext cx="47720" cy="10906"/>
            </a:xfrm>
            <a:custGeom>
              <a:avLst/>
              <a:gdLst>
                <a:gd name="connsiteX0" fmla="*/ 11293 w 11293"/>
                <a:gd name="connsiteY0" fmla="*/ 0 h 2581"/>
                <a:gd name="connsiteX1" fmla="*/ 0 w 11293"/>
                <a:gd name="connsiteY1" fmla="*/ 2581 h 2581"/>
                <a:gd name="connsiteX2" fmla="*/ 5270 w 11293"/>
                <a:gd name="connsiteY2" fmla="*/ 1398 h 2581"/>
                <a:gd name="connsiteX3" fmla="*/ 11293 w 11293"/>
                <a:gd name="connsiteY3" fmla="*/ 0 h 2581"/>
              </a:gdLst>
              <a:ahLst/>
              <a:cxnLst>
                <a:cxn ang="0">
                  <a:pos x="connsiteX0" y="connsiteY0"/>
                </a:cxn>
                <a:cxn ang="0">
                  <a:pos x="connsiteX1" y="connsiteY1"/>
                </a:cxn>
                <a:cxn ang="0">
                  <a:pos x="connsiteX2" y="connsiteY2"/>
                </a:cxn>
                <a:cxn ang="0">
                  <a:pos x="connsiteX3" y="connsiteY3"/>
                </a:cxn>
              </a:cxnLst>
              <a:rect l="l" t="t" r="r" b="b"/>
              <a:pathLst>
                <a:path w="11293" h="2581">
                  <a:moveTo>
                    <a:pt x="11293" y="0"/>
                  </a:moveTo>
                  <a:cubicBezTo>
                    <a:pt x="9250" y="323"/>
                    <a:pt x="538" y="2151"/>
                    <a:pt x="0" y="2581"/>
                  </a:cubicBezTo>
                  <a:cubicBezTo>
                    <a:pt x="1828" y="2366"/>
                    <a:pt x="3442" y="1828"/>
                    <a:pt x="5270" y="1398"/>
                  </a:cubicBezTo>
                  <a:cubicBezTo>
                    <a:pt x="7314" y="860"/>
                    <a:pt x="9250" y="430"/>
                    <a:pt x="11293" y="0"/>
                  </a:cubicBezTo>
                  <a:close/>
                </a:path>
              </a:pathLst>
            </a:custGeom>
            <a:grpFill/>
            <a:ln w="10707" cap="flat">
              <a:noFill/>
              <a:prstDash val="solid"/>
              <a:miter/>
            </a:ln>
          </p:spPr>
          <p:txBody>
            <a:bodyPr rtlCol="0" anchor="ctr"/>
            <a:lstStyle/>
            <a:p>
              <a:endParaRPr lang="zh-CN" altLang="en-US"/>
            </a:p>
          </p:txBody>
        </p:sp>
        <p:sp>
          <p:nvSpPr>
            <p:cNvPr id="444" name="任意多边形: 形状 215">
              <a:extLst>
                <a:ext uri="{FF2B5EF4-FFF2-40B4-BE49-F238E27FC236}">
                  <a16:creationId xmlns:a16="http://schemas.microsoft.com/office/drawing/2014/main" xmlns="" id="{554EF48B-E891-4871-9E7E-00CDE7F37F42}"/>
                </a:ext>
              </a:extLst>
            </p:cNvPr>
            <p:cNvSpPr/>
            <p:nvPr/>
          </p:nvSpPr>
          <p:spPr>
            <a:xfrm>
              <a:off x="91974" y="195015"/>
              <a:ext cx="39083" cy="10906"/>
            </a:xfrm>
            <a:custGeom>
              <a:avLst/>
              <a:gdLst>
                <a:gd name="connsiteX0" fmla="*/ 4302 w 9249"/>
                <a:gd name="connsiteY0" fmla="*/ 1398 h 2581"/>
                <a:gd name="connsiteX1" fmla="*/ 9250 w 9249"/>
                <a:gd name="connsiteY1" fmla="*/ 0 h 2581"/>
                <a:gd name="connsiteX2" fmla="*/ 0 w 9249"/>
                <a:gd name="connsiteY2" fmla="*/ 2581 h 2581"/>
                <a:gd name="connsiteX3" fmla="*/ 4302 w 9249"/>
                <a:gd name="connsiteY3" fmla="*/ 1398 h 2581"/>
              </a:gdLst>
              <a:ahLst/>
              <a:cxnLst>
                <a:cxn ang="0">
                  <a:pos x="connsiteX0" y="connsiteY0"/>
                </a:cxn>
                <a:cxn ang="0">
                  <a:pos x="connsiteX1" y="connsiteY1"/>
                </a:cxn>
                <a:cxn ang="0">
                  <a:pos x="connsiteX2" y="connsiteY2"/>
                </a:cxn>
                <a:cxn ang="0">
                  <a:pos x="connsiteX3" y="connsiteY3"/>
                </a:cxn>
              </a:cxnLst>
              <a:rect l="l" t="t" r="r" b="b"/>
              <a:pathLst>
                <a:path w="9249" h="2581">
                  <a:moveTo>
                    <a:pt x="4302" y="1398"/>
                  </a:moveTo>
                  <a:cubicBezTo>
                    <a:pt x="5916" y="968"/>
                    <a:pt x="7636" y="538"/>
                    <a:pt x="9250" y="0"/>
                  </a:cubicBezTo>
                  <a:cubicBezTo>
                    <a:pt x="8174" y="215"/>
                    <a:pt x="860" y="2044"/>
                    <a:pt x="0" y="2581"/>
                  </a:cubicBezTo>
                  <a:cubicBezTo>
                    <a:pt x="1398" y="2474"/>
                    <a:pt x="2796" y="1828"/>
                    <a:pt x="4302" y="1398"/>
                  </a:cubicBezTo>
                  <a:close/>
                </a:path>
              </a:pathLst>
            </a:custGeom>
            <a:grpFill/>
            <a:ln w="10707" cap="flat">
              <a:noFill/>
              <a:prstDash val="solid"/>
              <a:miter/>
            </a:ln>
          </p:spPr>
          <p:txBody>
            <a:bodyPr rtlCol="0" anchor="ctr"/>
            <a:lstStyle/>
            <a:p>
              <a:endParaRPr lang="zh-CN" altLang="en-US"/>
            </a:p>
          </p:txBody>
        </p:sp>
        <p:sp>
          <p:nvSpPr>
            <p:cNvPr id="445" name="任意多边形: 形状 216">
              <a:extLst>
                <a:ext uri="{FF2B5EF4-FFF2-40B4-BE49-F238E27FC236}">
                  <a16:creationId xmlns:a16="http://schemas.microsoft.com/office/drawing/2014/main" xmlns="" id="{E5D28CC6-127C-4816-86BB-0F5BD93184A2}"/>
                </a:ext>
              </a:extLst>
            </p:cNvPr>
            <p:cNvSpPr/>
            <p:nvPr/>
          </p:nvSpPr>
          <p:spPr>
            <a:xfrm>
              <a:off x="101976" y="195472"/>
              <a:ext cx="30450" cy="10906"/>
            </a:xfrm>
            <a:custGeom>
              <a:avLst/>
              <a:gdLst>
                <a:gd name="connsiteX0" fmla="*/ 3442 w 7206"/>
                <a:gd name="connsiteY0" fmla="*/ 1398 h 2581"/>
                <a:gd name="connsiteX1" fmla="*/ 7206 w 7206"/>
                <a:gd name="connsiteY1" fmla="*/ 0 h 2581"/>
                <a:gd name="connsiteX2" fmla="*/ 0 w 7206"/>
                <a:gd name="connsiteY2" fmla="*/ 2581 h 2581"/>
                <a:gd name="connsiteX3" fmla="*/ 3442 w 7206"/>
                <a:gd name="connsiteY3" fmla="*/ 1398 h 2581"/>
              </a:gdLst>
              <a:ahLst/>
              <a:cxnLst>
                <a:cxn ang="0">
                  <a:pos x="connsiteX0" y="connsiteY0"/>
                </a:cxn>
                <a:cxn ang="0">
                  <a:pos x="connsiteX1" y="connsiteY1"/>
                </a:cxn>
                <a:cxn ang="0">
                  <a:pos x="connsiteX2" y="connsiteY2"/>
                </a:cxn>
                <a:cxn ang="0">
                  <a:pos x="connsiteX3" y="connsiteY3"/>
                </a:cxn>
              </a:cxnLst>
              <a:rect l="l" t="t" r="r" b="b"/>
              <a:pathLst>
                <a:path w="7206" h="2581">
                  <a:moveTo>
                    <a:pt x="3442" y="1398"/>
                  </a:moveTo>
                  <a:cubicBezTo>
                    <a:pt x="4732" y="968"/>
                    <a:pt x="5916" y="538"/>
                    <a:pt x="7206" y="0"/>
                  </a:cubicBezTo>
                  <a:cubicBezTo>
                    <a:pt x="6453" y="215"/>
                    <a:pt x="538" y="2151"/>
                    <a:pt x="0" y="2581"/>
                  </a:cubicBezTo>
                  <a:cubicBezTo>
                    <a:pt x="215" y="2581"/>
                    <a:pt x="430" y="2474"/>
                    <a:pt x="3442" y="1398"/>
                  </a:cubicBezTo>
                  <a:close/>
                </a:path>
              </a:pathLst>
            </a:custGeom>
            <a:grpFill/>
            <a:ln w="10707" cap="flat">
              <a:noFill/>
              <a:prstDash val="solid"/>
              <a:miter/>
            </a:ln>
          </p:spPr>
          <p:txBody>
            <a:bodyPr rtlCol="0" anchor="ctr"/>
            <a:lstStyle/>
            <a:p>
              <a:endParaRPr lang="zh-CN" altLang="en-US"/>
            </a:p>
          </p:txBody>
        </p:sp>
        <p:sp>
          <p:nvSpPr>
            <p:cNvPr id="446" name="任意多边形: 形状 217">
              <a:extLst>
                <a:ext uri="{FF2B5EF4-FFF2-40B4-BE49-F238E27FC236}">
                  <a16:creationId xmlns:a16="http://schemas.microsoft.com/office/drawing/2014/main" xmlns="" id="{B7E0FAFD-793D-4C24-9650-CC57E964BFE9}"/>
                </a:ext>
              </a:extLst>
            </p:cNvPr>
            <p:cNvSpPr/>
            <p:nvPr/>
          </p:nvSpPr>
          <p:spPr>
            <a:xfrm>
              <a:off x="112882" y="195015"/>
              <a:ext cx="21360" cy="11358"/>
            </a:xfrm>
            <a:custGeom>
              <a:avLst/>
              <a:gdLst>
                <a:gd name="connsiteX0" fmla="*/ 0 w 5055"/>
                <a:gd name="connsiteY0" fmla="*/ 2689 h 2688"/>
                <a:gd name="connsiteX1" fmla="*/ 2474 w 5055"/>
                <a:gd name="connsiteY1" fmla="*/ 1398 h 2688"/>
                <a:gd name="connsiteX2" fmla="*/ 5055 w 5055"/>
                <a:gd name="connsiteY2" fmla="*/ 0 h 2688"/>
                <a:gd name="connsiteX3" fmla="*/ 0 w 5055"/>
                <a:gd name="connsiteY3" fmla="*/ 2689 h 2688"/>
                <a:gd name="connsiteX4" fmla="*/ 0 w 5055"/>
                <a:gd name="connsiteY4" fmla="*/ 2689 h 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55" h="2688">
                  <a:moveTo>
                    <a:pt x="0" y="2689"/>
                  </a:moveTo>
                  <a:cubicBezTo>
                    <a:pt x="323" y="2689"/>
                    <a:pt x="1183" y="2151"/>
                    <a:pt x="2474" y="1398"/>
                  </a:cubicBezTo>
                  <a:cubicBezTo>
                    <a:pt x="3334" y="968"/>
                    <a:pt x="4195" y="538"/>
                    <a:pt x="5055" y="0"/>
                  </a:cubicBezTo>
                  <a:cubicBezTo>
                    <a:pt x="4625" y="215"/>
                    <a:pt x="430" y="2044"/>
                    <a:pt x="0" y="2689"/>
                  </a:cubicBezTo>
                  <a:cubicBezTo>
                    <a:pt x="0" y="2689"/>
                    <a:pt x="0" y="2689"/>
                    <a:pt x="0" y="2689"/>
                  </a:cubicBezTo>
                  <a:close/>
                </a:path>
              </a:pathLst>
            </a:custGeom>
            <a:grpFill/>
            <a:ln w="10707" cap="flat">
              <a:noFill/>
              <a:prstDash val="solid"/>
              <a:miter/>
            </a:ln>
          </p:spPr>
          <p:txBody>
            <a:bodyPr rtlCol="0" anchor="ctr"/>
            <a:lstStyle/>
            <a:p>
              <a:endParaRPr lang="zh-CN" altLang="en-US"/>
            </a:p>
          </p:txBody>
        </p:sp>
        <p:sp>
          <p:nvSpPr>
            <p:cNvPr id="447" name="任意多边形: 形状 218">
              <a:extLst>
                <a:ext uri="{FF2B5EF4-FFF2-40B4-BE49-F238E27FC236}">
                  <a16:creationId xmlns:a16="http://schemas.microsoft.com/office/drawing/2014/main" xmlns="" id="{01180207-91FF-4105-AAC9-DEB5C1A70034}"/>
                </a:ext>
              </a:extLst>
            </p:cNvPr>
            <p:cNvSpPr/>
            <p:nvPr/>
          </p:nvSpPr>
          <p:spPr>
            <a:xfrm>
              <a:off x="123776" y="195472"/>
              <a:ext cx="11827" cy="10957"/>
            </a:xfrm>
            <a:custGeom>
              <a:avLst/>
              <a:gdLst>
                <a:gd name="connsiteX0" fmla="*/ 3 w 2799"/>
                <a:gd name="connsiteY0" fmla="*/ 2581 h 2593"/>
                <a:gd name="connsiteX1" fmla="*/ 1509 w 2799"/>
                <a:gd name="connsiteY1" fmla="*/ 1398 h 2593"/>
                <a:gd name="connsiteX2" fmla="*/ 2800 w 2799"/>
                <a:gd name="connsiteY2" fmla="*/ 0 h 2593"/>
                <a:gd name="connsiteX3" fmla="*/ 3 w 2799"/>
                <a:gd name="connsiteY3" fmla="*/ 2581 h 2593"/>
              </a:gdLst>
              <a:ahLst/>
              <a:cxnLst>
                <a:cxn ang="0">
                  <a:pos x="connsiteX0" y="connsiteY0"/>
                </a:cxn>
                <a:cxn ang="0">
                  <a:pos x="connsiteX1" y="connsiteY1"/>
                </a:cxn>
                <a:cxn ang="0">
                  <a:pos x="connsiteX2" y="connsiteY2"/>
                </a:cxn>
                <a:cxn ang="0">
                  <a:pos x="connsiteX3" y="connsiteY3"/>
                </a:cxn>
              </a:cxnLst>
              <a:rect l="l" t="t" r="r" b="b"/>
              <a:pathLst>
                <a:path w="2799" h="2593">
                  <a:moveTo>
                    <a:pt x="3" y="2581"/>
                  </a:moveTo>
                  <a:cubicBezTo>
                    <a:pt x="3" y="2581"/>
                    <a:pt x="111" y="2796"/>
                    <a:pt x="1509" y="1398"/>
                  </a:cubicBezTo>
                  <a:cubicBezTo>
                    <a:pt x="1939" y="968"/>
                    <a:pt x="2477" y="538"/>
                    <a:pt x="2800" y="0"/>
                  </a:cubicBezTo>
                  <a:cubicBezTo>
                    <a:pt x="2477" y="108"/>
                    <a:pt x="-104" y="2151"/>
                    <a:pt x="3" y="2581"/>
                  </a:cubicBezTo>
                  <a:close/>
                </a:path>
              </a:pathLst>
            </a:custGeom>
            <a:grpFill/>
            <a:ln w="10707" cap="flat">
              <a:noFill/>
              <a:prstDash val="solid"/>
              <a:miter/>
            </a:ln>
          </p:spPr>
          <p:txBody>
            <a:bodyPr rtlCol="0" anchor="ctr"/>
            <a:lstStyle/>
            <a:p>
              <a:endParaRPr lang="zh-CN" altLang="en-US"/>
            </a:p>
          </p:txBody>
        </p:sp>
        <p:sp>
          <p:nvSpPr>
            <p:cNvPr id="448" name="任意多边形: 形状 219">
              <a:extLst>
                <a:ext uri="{FF2B5EF4-FFF2-40B4-BE49-F238E27FC236}">
                  <a16:creationId xmlns:a16="http://schemas.microsoft.com/office/drawing/2014/main" xmlns="" id="{621E3D1E-60CD-45F7-89AB-DA7ED6300A99}"/>
                </a:ext>
              </a:extLst>
            </p:cNvPr>
            <p:cNvSpPr/>
            <p:nvPr/>
          </p:nvSpPr>
          <p:spPr>
            <a:xfrm>
              <a:off x="134775" y="195472"/>
              <a:ext cx="2193" cy="10991"/>
            </a:xfrm>
            <a:custGeom>
              <a:avLst/>
              <a:gdLst>
                <a:gd name="connsiteX0" fmla="*/ 90 w 519"/>
                <a:gd name="connsiteY0" fmla="*/ 2581 h 2601"/>
                <a:gd name="connsiteX1" fmla="*/ 520 w 519"/>
                <a:gd name="connsiteY1" fmla="*/ 1398 h 2601"/>
                <a:gd name="connsiteX2" fmla="*/ 520 w 519"/>
                <a:gd name="connsiteY2" fmla="*/ 1398 h 2601"/>
                <a:gd name="connsiteX3" fmla="*/ 520 w 519"/>
                <a:gd name="connsiteY3" fmla="*/ 0 h 2601"/>
                <a:gd name="connsiteX4" fmla="*/ 90 w 519"/>
                <a:gd name="connsiteY4" fmla="*/ 2581 h 2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 h="2601">
                  <a:moveTo>
                    <a:pt x="90" y="2581"/>
                  </a:moveTo>
                  <a:cubicBezTo>
                    <a:pt x="197" y="2689"/>
                    <a:pt x="520" y="2366"/>
                    <a:pt x="520" y="1398"/>
                  </a:cubicBezTo>
                  <a:lnTo>
                    <a:pt x="520" y="1398"/>
                  </a:lnTo>
                  <a:cubicBezTo>
                    <a:pt x="520" y="1183"/>
                    <a:pt x="520" y="108"/>
                    <a:pt x="520" y="0"/>
                  </a:cubicBezTo>
                  <a:cubicBezTo>
                    <a:pt x="412" y="108"/>
                    <a:pt x="-233" y="2259"/>
                    <a:pt x="90" y="2581"/>
                  </a:cubicBezTo>
                  <a:close/>
                </a:path>
              </a:pathLst>
            </a:custGeom>
            <a:grpFill/>
            <a:ln w="10707" cap="flat">
              <a:noFill/>
              <a:prstDash val="solid"/>
              <a:miter/>
            </a:ln>
          </p:spPr>
          <p:txBody>
            <a:bodyPr rtlCol="0" anchor="ctr"/>
            <a:lstStyle/>
            <a:p>
              <a:endParaRPr lang="zh-CN" altLang="en-US"/>
            </a:p>
          </p:txBody>
        </p:sp>
        <p:sp>
          <p:nvSpPr>
            <p:cNvPr id="449" name="任意多边形: 形状 220">
              <a:extLst>
                <a:ext uri="{FF2B5EF4-FFF2-40B4-BE49-F238E27FC236}">
                  <a16:creationId xmlns:a16="http://schemas.microsoft.com/office/drawing/2014/main" xmlns="" id="{006BABB7-6F5A-400F-84F2-6528CD89DEDD}"/>
                </a:ext>
              </a:extLst>
            </p:cNvPr>
            <p:cNvSpPr/>
            <p:nvPr/>
          </p:nvSpPr>
          <p:spPr>
            <a:xfrm>
              <a:off x="138789" y="195472"/>
              <a:ext cx="7940" cy="10467"/>
            </a:xfrm>
            <a:custGeom>
              <a:avLst/>
              <a:gdLst>
                <a:gd name="connsiteX0" fmla="*/ 1829 w 1879"/>
                <a:gd name="connsiteY0" fmla="*/ 2474 h 2477"/>
                <a:gd name="connsiteX1" fmla="*/ 1183 w 1879"/>
                <a:gd name="connsiteY1" fmla="*/ 1291 h 2477"/>
                <a:gd name="connsiteX2" fmla="*/ 1183 w 1879"/>
                <a:gd name="connsiteY2" fmla="*/ 1291 h 2477"/>
                <a:gd name="connsiteX3" fmla="*/ 0 w 1879"/>
                <a:gd name="connsiteY3" fmla="*/ 0 h 2477"/>
                <a:gd name="connsiteX4" fmla="*/ 1829 w 1879"/>
                <a:gd name="connsiteY4" fmla="*/ 2474 h 2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9" h="2477">
                  <a:moveTo>
                    <a:pt x="1829" y="2474"/>
                  </a:moveTo>
                  <a:cubicBezTo>
                    <a:pt x="1936" y="2474"/>
                    <a:pt x="1936" y="2044"/>
                    <a:pt x="1183" y="1291"/>
                  </a:cubicBezTo>
                  <a:lnTo>
                    <a:pt x="1183" y="1291"/>
                  </a:lnTo>
                  <a:cubicBezTo>
                    <a:pt x="860" y="753"/>
                    <a:pt x="108" y="0"/>
                    <a:pt x="0" y="0"/>
                  </a:cubicBezTo>
                  <a:cubicBezTo>
                    <a:pt x="0" y="0"/>
                    <a:pt x="1398" y="2581"/>
                    <a:pt x="1829" y="2474"/>
                  </a:cubicBezTo>
                  <a:close/>
                </a:path>
              </a:pathLst>
            </a:custGeom>
            <a:grpFill/>
            <a:ln w="10707" cap="flat">
              <a:noFill/>
              <a:prstDash val="solid"/>
              <a:miter/>
            </a:ln>
          </p:spPr>
          <p:txBody>
            <a:bodyPr rtlCol="0" anchor="ctr"/>
            <a:lstStyle/>
            <a:p>
              <a:endParaRPr lang="zh-CN" altLang="en-US"/>
            </a:p>
          </p:txBody>
        </p:sp>
        <p:sp>
          <p:nvSpPr>
            <p:cNvPr id="450" name="任意多边形: 形状 221">
              <a:extLst>
                <a:ext uri="{FF2B5EF4-FFF2-40B4-BE49-F238E27FC236}">
                  <a16:creationId xmlns:a16="http://schemas.microsoft.com/office/drawing/2014/main" xmlns="" id="{E1A700C4-E6E4-4AB3-A3AA-50B65163AB83}"/>
                </a:ext>
              </a:extLst>
            </p:cNvPr>
            <p:cNvSpPr/>
            <p:nvPr/>
          </p:nvSpPr>
          <p:spPr>
            <a:xfrm>
              <a:off x="140606" y="195472"/>
              <a:ext cx="17270" cy="10450"/>
            </a:xfrm>
            <a:custGeom>
              <a:avLst/>
              <a:gdLst>
                <a:gd name="connsiteX0" fmla="*/ 4087 w 4087"/>
                <a:gd name="connsiteY0" fmla="*/ 2474 h 2473"/>
                <a:gd name="connsiteX1" fmla="*/ 2474 w 4087"/>
                <a:gd name="connsiteY1" fmla="*/ 1291 h 2473"/>
                <a:gd name="connsiteX2" fmla="*/ 0 w 4087"/>
                <a:gd name="connsiteY2" fmla="*/ 0 h 2473"/>
                <a:gd name="connsiteX3" fmla="*/ 4087 w 4087"/>
                <a:gd name="connsiteY3" fmla="*/ 2474 h 2473"/>
              </a:gdLst>
              <a:ahLst/>
              <a:cxnLst>
                <a:cxn ang="0">
                  <a:pos x="connsiteX0" y="connsiteY0"/>
                </a:cxn>
                <a:cxn ang="0">
                  <a:pos x="connsiteX1" y="connsiteY1"/>
                </a:cxn>
                <a:cxn ang="0">
                  <a:pos x="connsiteX2" y="connsiteY2"/>
                </a:cxn>
                <a:cxn ang="0">
                  <a:pos x="connsiteX3" y="connsiteY3"/>
                </a:cxn>
              </a:cxnLst>
              <a:rect l="l" t="t" r="r" b="b"/>
              <a:pathLst>
                <a:path w="4087" h="2473">
                  <a:moveTo>
                    <a:pt x="4087" y="2474"/>
                  </a:moveTo>
                  <a:cubicBezTo>
                    <a:pt x="4087" y="2366"/>
                    <a:pt x="3442" y="1828"/>
                    <a:pt x="2474" y="1291"/>
                  </a:cubicBezTo>
                  <a:cubicBezTo>
                    <a:pt x="1398" y="645"/>
                    <a:pt x="108" y="0"/>
                    <a:pt x="0" y="0"/>
                  </a:cubicBezTo>
                  <a:cubicBezTo>
                    <a:pt x="0" y="0"/>
                    <a:pt x="3872" y="2474"/>
                    <a:pt x="4087" y="2474"/>
                  </a:cubicBezTo>
                  <a:close/>
                </a:path>
              </a:pathLst>
            </a:custGeom>
            <a:grpFill/>
            <a:ln w="10707" cap="flat">
              <a:noFill/>
              <a:prstDash val="solid"/>
              <a:miter/>
            </a:ln>
          </p:spPr>
          <p:txBody>
            <a:bodyPr rtlCol="0" anchor="ctr"/>
            <a:lstStyle/>
            <a:p>
              <a:endParaRPr lang="zh-CN" altLang="en-US"/>
            </a:p>
          </p:txBody>
        </p:sp>
        <p:sp>
          <p:nvSpPr>
            <p:cNvPr id="451" name="任意多边形: 形状 222">
              <a:extLst>
                <a:ext uri="{FF2B5EF4-FFF2-40B4-BE49-F238E27FC236}">
                  <a16:creationId xmlns:a16="http://schemas.microsoft.com/office/drawing/2014/main" xmlns="" id="{17A585C9-79D6-4373-BCD9-3C3C942E8668}"/>
                </a:ext>
              </a:extLst>
            </p:cNvPr>
            <p:cNvSpPr/>
            <p:nvPr/>
          </p:nvSpPr>
          <p:spPr>
            <a:xfrm>
              <a:off x="141967" y="195472"/>
              <a:ext cx="27268" cy="9558"/>
            </a:xfrm>
            <a:custGeom>
              <a:avLst/>
              <a:gdLst>
                <a:gd name="connsiteX0" fmla="*/ 6453 w 6453"/>
                <a:gd name="connsiteY0" fmla="*/ 2259 h 2262"/>
                <a:gd name="connsiteX1" fmla="*/ 3765 w 6453"/>
                <a:gd name="connsiteY1" fmla="*/ 1183 h 2262"/>
                <a:gd name="connsiteX2" fmla="*/ 0 w 6453"/>
                <a:gd name="connsiteY2" fmla="*/ 0 h 2262"/>
                <a:gd name="connsiteX3" fmla="*/ 6453 w 6453"/>
                <a:gd name="connsiteY3" fmla="*/ 2259 h 2262"/>
              </a:gdLst>
              <a:ahLst/>
              <a:cxnLst>
                <a:cxn ang="0">
                  <a:pos x="connsiteX0" y="connsiteY0"/>
                </a:cxn>
                <a:cxn ang="0">
                  <a:pos x="connsiteX1" y="connsiteY1"/>
                </a:cxn>
                <a:cxn ang="0">
                  <a:pos x="connsiteX2" y="connsiteY2"/>
                </a:cxn>
                <a:cxn ang="0">
                  <a:pos x="connsiteX3" y="connsiteY3"/>
                </a:cxn>
              </a:cxnLst>
              <a:rect l="l" t="t" r="r" b="b"/>
              <a:pathLst>
                <a:path w="6453" h="2262">
                  <a:moveTo>
                    <a:pt x="6453" y="2259"/>
                  </a:moveTo>
                  <a:cubicBezTo>
                    <a:pt x="6238" y="2044"/>
                    <a:pt x="5163" y="1613"/>
                    <a:pt x="3765" y="1183"/>
                  </a:cubicBezTo>
                  <a:cubicBezTo>
                    <a:pt x="2044" y="538"/>
                    <a:pt x="215" y="0"/>
                    <a:pt x="0" y="0"/>
                  </a:cubicBezTo>
                  <a:cubicBezTo>
                    <a:pt x="108" y="0"/>
                    <a:pt x="6238" y="2366"/>
                    <a:pt x="6453" y="2259"/>
                  </a:cubicBezTo>
                  <a:close/>
                </a:path>
              </a:pathLst>
            </a:custGeom>
            <a:grpFill/>
            <a:ln w="10707" cap="flat">
              <a:noFill/>
              <a:prstDash val="solid"/>
              <a:miter/>
            </a:ln>
          </p:spPr>
          <p:txBody>
            <a:bodyPr rtlCol="0" anchor="ctr"/>
            <a:lstStyle/>
            <a:p>
              <a:endParaRPr lang="zh-CN" altLang="en-US"/>
            </a:p>
          </p:txBody>
        </p:sp>
        <p:sp>
          <p:nvSpPr>
            <p:cNvPr id="452" name="任意多边形: 形状 223">
              <a:extLst>
                <a:ext uri="{FF2B5EF4-FFF2-40B4-BE49-F238E27FC236}">
                  <a16:creationId xmlns:a16="http://schemas.microsoft.com/office/drawing/2014/main" xmlns="" id="{2A5597B6-AD0B-4A26-8D6A-E7FCD3A556F9}"/>
                </a:ext>
              </a:extLst>
            </p:cNvPr>
            <p:cNvSpPr/>
            <p:nvPr/>
          </p:nvSpPr>
          <p:spPr>
            <a:xfrm>
              <a:off x="143788" y="195015"/>
              <a:ext cx="36357" cy="9558"/>
            </a:xfrm>
            <a:custGeom>
              <a:avLst/>
              <a:gdLst>
                <a:gd name="connsiteX0" fmla="*/ 8604 w 8604"/>
                <a:gd name="connsiteY0" fmla="*/ 2259 h 2262"/>
                <a:gd name="connsiteX1" fmla="*/ 4948 w 8604"/>
                <a:gd name="connsiteY1" fmla="*/ 1183 h 2262"/>
                <a:gd name="connsiteX2" fmla="*/ 0 w 8604"/>
                <a:gd name="connsiteY2" fmla="*/ 0 h 2262"/>
                <a:gd name="connsiteX3" fmla="*/ 8604 w 8604"/>
                <a:gd name="connsiteY3" fmla="*/ 2259 h 2262"/>
              </a:gdLst>
              <a:ahLst/>
              <a:cxnLst>
                <a:cxn ang="0">
                  <a:pos x="connsiteX0" y="connsiteY0"/>
                </a:cxn>
                <a:cxn ang="0">
                  <a:pos x="connsiteX1" y="connsiteY1"/>
                </a:cxn>
                <a:cxn ang="0">
                  <a:pos x="connsiteX2" y="connsiteY2"/>
                </a:cxn>
                <a:cxn ang="0">
                  <a:pos x="connsiteX3" y="connsiteY3"/>
                </a:cxn>
              </a:cxnLst>
              <a:rect l="l" t="t" r="r" b="b"/>
              <a:pathLst>
                <a:path w="8604" h="2262">
                  <a:moveTo>
                    <a:pt x="8604" y="2259"/>
                  </a:moveTo>
                  <a:cubicBezTo>
                    <a:pt x="8174" y="2044"/>
                    <a:pt x="6668" y="1613"/>
                    <a:pt x="4948" y="1183"/>
                  </a:cubicBezTo>
                  <a:cubicBezTo>
                    <a:pt x="2581" y="538"/>
                    <a:pt x="108" y="108"/>
                    <a:pt x="0" y="0"/>
                  </a:cubicBezTo>
                  <a:cubicBezTo>
                    <a:pt x="108" y="0"/>
                    <a:pt x="8497" y="2366"/>
                    <a:pt x="8604" y="2259"/>
                  </a:cubicBezTo>
                  <a:close/>
                </a:path>
              </a:pathLst>
            </a:custGeom>
            <a:grpFill/>
            <a:ln w="10707" cap="flat">
              <a:noFill/>
              <a:prstDash val="solid"/>
              <a:miter/>
            </a:ln>
          </p:spPr>
          <p:txBody>
            <a:bodyPr rtlCol="0" anchor="ctr"/>
            <a:lstStyle/>
            <a:p>
              <a:endParaRPr lang="zh-CN" altLang="en-US"/>
            </a:p>
          </p:txBody>
        </p:sp>
        <p:sp>
          <p:nvSpPr>
            <p:cNvPr id="453" name="任意多边形: 形状 224">
              <a:extLst>
                <a:ext uri="{FF2B5EF4-FFF2-40B4-BE49-F238E27FC236}">
                  <a16:creationId xmlns:a16="http://schemas.microsoft.com/office/drawing/2014/main" xmlns="" id="{521B9CDA-6AF6-4C14-9E49-2A3F26158C90}"/>
                </a:ext>
              </a:extLst>
            </p:cNvPr>
            <p:cNvSpPr/>
            <p:nvPr/>
          </p:nvSpPr>
          <p:spPr>
            <a:xfrm>
              <a:off x="145605" y="195015"/>
              <a:ext cx="45446" cy="8650"/>
            </a:xfrm>
            <a:custGeom>
              <a:avLst/>
              <a:gdLst>
                <a:gd name="connsiteX0" fmla="*/ 10756 w 10755"/>
                <a:gd name="connsiteY0" fmla="*/ 2044 h 2047"/>
                <a:gd name="connsiteX1" fmla="*/ 6131 w 10755"/>
                <a:gd name="connsiteY1" fmla="*/ 1076 h 2047"/>
                <a:gd name="connsiteX2" fmla="*/ 0 w 10755"/>
                <a:gd name="connsiteY2" fmla="*/ 0 h 2047"/>
                <a:gd name="connsiteX3" fmla="*/ 10756 w 10755"/>
                <a:gd name="connsiteY3" fmla="*/ 2044 h 2047"/>
              </a:gdLst>
              <a:ahLst/>
              <a:cxnLst>
                <a:cxn ang="0">
                  <a:pos x="connsiteX0" y="connsiteY0"/>
                </a:cxn>
                <a:cxn ang="0">
                  <a:pos x="connsiteX1" y="connsiteY1"/>
                </a:cxn>
                <a:cxn ang="0">
                  <a:pos x="connsiteX2" y="connsiteY2"/>
                </a:cxn>
                <a:cxn ang="0">
                  <a:pos x="connsiteX3" y="connsiteY3"/>
                </a:cxn>
              </a:cxnLst>
              <a:rect l="l" t="t" r="r" b="b"/>
              <a:pathLst>
                <a:path w="10755" h="2047">
                  <a:moveTo>
                    <a:pt x="10756" y="2044"/>
                  </a:moveTo>
                  <a:cubicBezTo>
                    <a:pt x="10110" y="1828"/>
                    <a:pt x="8282" y="1398"/>
                    <a:pt x="6131" y="1076"/>
                  </a:cubicBezTo>
                  <a:cubicBezTo>
                    <a:pt x="2904" y="430"/>
                    <a:pt x="0" y="0"/>
                    <a:pt x="0" y="0"/>
                  </a:cubicBezTo>
                  <a:cubicBezTo>
                    <a:pt x="0" y="0"/>
                    <a:pt x="10325" y="2151"/>
                    <a:pt x="10756" y="2044"/>
                  </a:cubicBezTo>
                  <a:close/>
                </a:path>
              </a:pathLst>
            </a:custGeom>
            <a:grpFill/>
            <a:ln w="10707" cap="flat">
              <a:noFill/>
              <a:prstDash val="solid"/>
              <a:miter/>
            </a:ln>
          </p:spPr>
          <p:txBody>
            <a:bodyPr rtlCol="0" anchor="ctr"/>
            <a:lstStyle/>
            <a:p>
              <a:endParaRPr lang="zh-CN" altLang="en-US"/>
            </a:p>
          </p:txBody>
        </p:sp>
        <p:sp>
          <p:nvSpPr>
            <p:cNvPr id="454" name="任意多边形: 形状 225">
              <a:extLst>
                <a:ext uri="{FF2B5EF4-FFF2-40B4-BE49-F238E27FC236}">
                  <a16:creationId xmlns:a16="http://schemas.microsoft.com/office/drawing/2014/main" xmlns="" id="{10C3677B-DDDF-41B0-B265-9430EF6F9C1A}"/>
                </a:ext>
              </a:extLst>
            </p:cNvPr>
            <p:cNvSpPr/>
            <p:nvPr/>
          </p:nvSpPr>
          <p:spPr>
            <a:xfrm>
              <a:off x="146513" y="195015"/>
              <a:ext cx="54536" cy="8181"/>
            </a:xfrm>
            <a:custGeom>
              <a:avLst/>
              <a:gdLst>
                <a:gd name="connsiteX0" fmla="*/ 12907 w 12906"/>
                <a:gd name="connsiteY0" fmla="*/ 1936 h 1936"/>
                <a:gd name="connsiteX1" fmla="*/ 7314 w 12906"/>
                <a:gd name="connsiteY1" fmla="*/ 968 h 1936"/>
                <a:gd name="connsiteX2" fmla="*/ 0 w 12906"/>
                <a:gd name="connsiteY2" fmla="*/ 0 h 1936"/>
                <a:gd name="connsiteX3" fmla="*/ 12907 w 12906"/>
                <a:gd name="connsiteY3" fmla="*/ 1936 h 1936"/>
              </a:gdLst>
              <a:ahLst/>
              <a:cxnLst>
                <a:cxn ang="0">
                  <a:pos x="connsiteX0" y="connsiteY0"/>
                </a:cxn>
                <a:cxn ang="0">
                  <a:pos x="connsiteX1" y="connsiteY1"/>
                </a:cxn>
                <a:cxn ang="0">
                  <a:pos x="connsiteX2" y="connsiteY2"/>
                </a:cxn>
                <a:cxn ang="0">
                  <a:pos x="connsiteX3" y="connsiteY3"/>
                </a:cxn>
              </a:cxnLst>
              <a:rect l="l" t="t" r="r" b="b"/>
              <a:pathLst>
                <a:path w="12906" h="1936">
                  <a:moveTo>
                    <a:pt x="12907" y="1936"/>
                  </a:moveTo>
                  <a:cubicBezTo>
                    <a:pt x="12476" y="1828"/>
                    <a:pt x="10110" y="1398"/>
                    <a:pt x="7314" y="968"/>
                  </a:cubicBezTo>
                  <a:cubicBezTo>
                    <a:pt x="3764" y="430"/>
                    <a:pt x="430" y="0"/>
                    <a:pt x="0" y="0"/>
                  </a:cubicBezTo>
                  <a:cubicBezTo>
                    <a:pt x="215" y="0"/>
                    <a:pt x="12476" y="1828"/>
                    <a:pt x="12907" y="1936"/>
                  </a:cubicBezTo>
                  <a:close/>
                </a:path>
              </a:pathLst>
            </a:custGeom>
            <a:grpFill/>
            <a:ln w="10707" cap="flat">
              <a:noFill/>
              <a:prstDash val="solid"/>
              <a:miter/>
            </a:ln>
          </p:spPr>
          <p:txBody>
            <a:bodyPr rtlCol="0" anchor="ctr"/>
            <a:lstStyle/>
            <a:p>
              <a:endParaRPr lang="zh-CN" altLang="en-US"/>
            </a:p>
          </p:txBody>
        </p:sp>
        <p:sp>
          <p:nvSpPr>
            <p:cNvPr id="455" name="任意多边形: 形状 226">
              <a:extLst>
                <a:ext uri="{FF2B5EF4-FFF2-40B4-BE49-F238E27FC236}">
                  <a16:creationId xmlns:a16="http://schemas.microsoft.com/office/drawing/2014/main" xmlns="" id="{823D32AC-8D5B-4AD2-9D45-21D65F93687C}"/>
                </a:ext>
              </a:extLst>
            </p:cNvPr>
            <p:cNvSpPr/>
            <p:nvPr/>
          </p:nvSpPr>
          <p:spPr>
            <a:xfrm>
              <a:off x="148330" y="194998"/>
              <a:ext cx="62264" cy="7289"/>
            </a:xfrm>
            <a:custGeom>
              <a:avLst/>
              <a:gdLst>
                <a:gd name="connsiteX0" fmla="*/ 14735 w 14735"/>
                <a:gd name="connsiteY0" fmla="*/ 1725 h 1725"/>
                <a:gd name="connsiteX1" fmla="*/ 8282 w 14735"/>
                <a:gd name="connsiteY1" fmla="*/ 865 h 1725"/>
                <a:gd name="connsiteX2" fmla="*/ 0 w 14735"/>
                <a:gd name="connsiteY2" fmla="*/ 5 h 1725"/>
                <a:gd name="connsiteX3" fmla="*/ 14735 w 14735"/>
                <a:gd name="connsiteY3" fmla="*/ 1725 h 1725"/>
              </a:gdLst>
              <a:ahLst/>
              <a:cxnLst>
                <a:cxn ang="0">
                  <a:pos x="connsiteX0" y="connsiteY0"/>
                </a:cxn>
                <a:cxn ang="0">
                  <a:pos x="connsiteX1" y="connsiteY1"/>
                </a:cxn>
                <a:cxn ang="0">
                  <a:pos x="connsiteX2" y="connsiteY2"/>
                </a:cxn>
                <a:cxn ang="0">
                  <a:pos x="connsiteX3" y="connsiteY3"/>
                </a:cxn>
              </a:cxnLst>
              <a:rect l="l" t="t" r="r" b="b"/>
              <a:pathLst>
                <a:path w="14735" h="1725">
                  <a:moveTo>
                    <a:pt x="14735" y="1725"/>
                  </a:moveTo>
                  <a:cubicBezTo>
                    <a:pt x="14305" y="1618"/>
                    <a:pt x="11724" y="1295"/>
                    <a:pt x="8282" y="865"/>
                  </a:cubicBezTo>
                  <a:cubicBezTo>
                    <a:pt x="3872" y="327"/>
                    <a:pt x="0" y="5"/>
                    <a:pt x="0" y="5"/>
                  </a:cubicBezTo>
                  <a:cubicBezTo>
                    <a:pt x="108" y="-103"/>
                    <a:pt x="14197" y="1725"/>
                    <a:pt x="14735" y="1725"/>
                  </a:cubicBezTo>
                  <a:close/>
                </a:path>
              </a:pathLst>
            </a:custGeom>
            <a:grpFill/>
            <a:ln w="10707" cap="flat">
              <a:noFill/>
              <a:prstDash val="solid"/>
              <a:miter/>
            </a:ln>
          </p:spPr>
          <p:txBody>
            <a:bodyPr rtlCol="0" anchor="ctr"/>
            <a:lstStyle/>
            <a:p>
              <a:endParaRPr lang="zh-CN" altLang="en-US"/>
            </a:p>
          </p:txBody>
        </p:sp>
        <p:sp>
          <p:nvSpPr>
            <p:cNvPr id="456" name="任意多边形: 形状 227">
              <a:extLst>
                <a:ext uri="{FF2B5EF4-FFF2-40B4-BE49-F238E27FC236}">
                  <a16:creationId xmlns:a16="http://schemas.microsoft.com/office/drawing/2014/main" xmlns="" id="{2D06F277-E1F8-421C-B980-382C5A7CD983}"/>
                </a:ext>
              </a:extLst>
            </p:cNvPr>
            <p:cNvSpPr/>
            <p:nvPr/>
          </p:nvSpPr>
          <p:spPr>
            <a:xfrm>
              <a:off x="149239" y="194563"/>
              <a:ext cx="69537" cy="6816"/>
            </a:xfrm>
            <a:custGeom>
              <a:avLst/>
              <a:gdLst>
                <a:gd name="connsiteX0" fmla="*/ 9250 w 16456"/>
                <a:gd name="connsiteY0" fmla="*/ 753 h 1613"/>
                <a:gd name="connsiteX1" fmla="*/ 0 w 16456"/>
                <a:gd name="connsiteY1" fmla="*/ 0 h 1613"/>
                <a:gd name="connsiteX2" fmla="*/ 7314 w 16456"/>
                <a:gd name="connsiteY2" fmla="*/ 645 h 1613"/>
                <a:gd name="connsiteX3" fmla="*/ 16456 w 16456"/>
                <a:gd name="connsiteY3" fmla="*/ 1613 h 1613"/>
                <a:gd name="connsiteX4" fmla="*/ 9250 w 16456"/>
                <a:gd name="connsiteY4" fmla="*/ 75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613">
                  <a:moveTo>
                    <a:pt x="9250" y="753"/>
                  </a:moveTo>
                  <a:cubicBezTo>
                    <a:pt x="4948" y="323"/>
                    <a:pt x="538" y="0"/>
                    <a:pt x="0" y="0"/>
                  </a:cubicBezTo>
                  <a:cubicBezTo>
                    <a:pt x="2474" y="215"/>
                    <a:pt x="4840" y="430"/>
                    <a:pt x="7314" y="645"/>
                  </a:cubicBezTo>
                  <a:cubicBezTo>
                    <a:pt x="10325" y="968"/>
                    <a:pt x="13337" y="1506"/>
                    <a:pt x="16456" y="1613"/>
                  </a:cubicBezTo>
                  <a:cubicBezTo>
                    <a:pt x="15918" y="1506"/>
                    <a:pt x="13014" y="1183"/>
                    <a:pt x="9250" y="753"/>
                  </a:cubicBezTo>
                  <a:close/>
                </a:path>
              </a:pathLst>
            </a:custGeom>
            <a:grpFill/>
            <a:ln w="10707" cap="flat">
              <a:noFill/>
              <a:prstDash val="solid"/>
              <a:miter/>
            </a:ln>
          </p:spPr>
          <p:txBody>
            <a:bodyPr rtlCol="0" anchor="ctr"/>
            <a:lstStyle/>
            <a:p>
              <a:endParaRPr lang="zh-CN" altLang="en-US"/>
            </a:p>
          </p:txBody>
        </p:sp>
        <p:sp>
          <p:nvSpPr>
            <p:cNvPr id="457" name="任意多边形: 形状 228">
              <a:extLst>
                <a:ext uri="{FF2B5EF4-FFF2-40B4-BE49-F238E27FC236}">
                  <a16:creationId xmlns:a16="http://schemas.microsoft.com/office/drawing/2014/main" xmlns="" id="{B7A7F671-6586-4ABE-AC7D-DDA8C272ADC2}"/>
                </a:ext>
              </a:extLst>
            </p:cNvPr>
            <p:cNvSpPr/>
            <p:nvPr/>
          </p:nvSpPr>
          <p:spPr>
            <a:xfrm>
              <a:off x="150148" y="191495"/>
              <a:ext cx="97713" cy="8519"/>
            </a:xfrm>
            <a:custGeom>
              <a:avLst/>
              <a:gdLst>
                <a:gd name="connsiteX0" fmla="*/ 12907 w 23124"/>
                <a:gd name="connsiteY0" fmla="*/ 81 h 2016"/>
                <a:gd name="connsiteX1" fmla="*/ 753 w 23124"/>
                <a:gd name="connsiteY1" fmla="*/ 403 h 2016"/>
                <a:gd name="connsiteX2" fmla="*/ 3227 w 23124"/>
                <a:gd name="connsiteY2" fmla="*/ 403 h 2016"/>
                <a:gd name="connsiteX3" fmla="*/ 753 w 23124"/>
                <a:gd name="connsiteY3" fmla="*/ 403 h 2016"/>
                <a:gd name="connsiteX4" fmla="*/ 5055 w 23124"/>
                <a:gd name="connsiteY4" fmla="*/ 403 h 2016"/>
                <a:gd name="connsiteX5" fmla="*/ 753 w 23124"/>
                <a:gd name="connsiteY5" fmla="*/ 403 h 2016"/>
                <a:gd name="connsiteX6" fmla="*/ 3442 w 23124"/>
                <a:gd name="connsiteY6" fmla="*/ 403 h 2016"/>
                <a:gd name="connsiteX7" fmla="*/ 753 w 23124"/>
                <a:gd name="connsiteY7" fmla="*/ 403 h 2016"/>
                <a:gd name="connsiteX8" fmla="*/ 3764 w 23124"/>
                <a:gd name="connsiteY8" fmla="*/ 511 h 2016"/>
                <a:gd name="connsiteX9" fmla="*/ 645 w 23124"/>
                <a:gd name="connsiteY9" fmla="*/ 511 h 2016"/>
                <a:gd name="connsiteX10" fmla="*/ 3872 w 23124"/>
                <a:gd name="connsiteY10" fmla="*/ 618 h 2016"/>
                <a:gd name="connsiteX11" fmla="*/ 538 w 23124"/>
                <a:gd name="connsiteY11" fmla="*/ 511 h 2016"/>
                <a:gd name="connsiteX12" fmla="*/ 3872 w 23124"/>
                <a:gd name="connsiteY12" fmla="*/ 618 h 2016"/>
                <a:gd name="connsiteX13" fmla="*/ 430 w 23124"/>
                <a:gd name="connsiteY13" fmla="*/ 511 h 2016"/>
                <a:gd name="connsiteX14" fmla="*/ 3980 w 23124"/>
                <a:gd name="connsiteY14" fmla="*/ 726 h 2016"/>
                <a:gd name="connsiteX15" fmla="*/ 215 w 23124"/>
                <a:gd name="connsiteY15" fmla="*/ 511 h 2016"/>
                <a:gd name="connsiteX16" fmla="*/ 4302 w 23124"/>
                <a:gd name="connsiteY16" fmla="*/ 834 h 2016"/>
                <a:gd name="connsiteX17" fmla="*/ 0 w 23124"/>
                <a:gd name="connsiteY17" fmla="*/ 618 h 2016"/>
                <a:gd name="connsiteX18" fmla="*/ 7959 w 23124"/>
                <a:gd name="connsiteY18" fmla="*/ 1156 h 2016"/>
                <a:gd name="connsiteX19" fmla="*/ 17962 w 23124"/>
                <a:gd name="connsiteY19" fmla="*/ 2017 h 2016"/>
                <a:gd name="connsiteX20" fmla="*/ 10540 w 23124"/>
                <a:gd name="connsiteY20" fmla="*/ 1371 h 2016"/>
                <a:gd name="connsiteX21" fmla="*/ 19468 w 23124"/>
                <a:gd name="connsiteY21" fmla="*/ 1802 h 2016"/>
                <a:gd name="connsiteX22" fmla="*/ 11724 w 23124"/>
                <a:gd name="connsiteY22" fmla="*/ 1264 h 2016"/>
                <a:gd name="connsiteX23" fmla="*/ 20758 w 23124"/>
                <a:gd name="connsiteY23" fmla="*/ 1586 h 2016"/>
                <a:gd name="connsiteX24" fmla="*/ 12692 w 23124"/>
                <a:gd name="connsiteY24" fmla="*/ 1156 h 2016"/>
                <a:gd name="connsiteX25" fmla="*/ 21726 w 23124"/>
                <a:gd name="connsiteY25" fmla="*/ 1371 h 2016"/>
                <a:gd name="connsiteX26" fmla="*/ 13552 w 23124"/>
                <a:gd name="connsiteY26" fmla="*/ 1049 h 2016"/>
                <a:gd name="connsiteX27" fmla="*/ 22479 w 23124"/>
                <a:gd name="connsiteY27" fmla="*/ 1156 h 2016"/>
                <a:gd name="connsiteX28" fmla="*/ 14197 w 23124"/>
                <a:gd name="connsiteY28" fmla="*/ 834 h 2016"/>
                <a:gd name="connsiteX29" fmla="*/ 22909 w 23124"/>
                <a:gd name="connsiteY29" fmla="*/ 834 h 2016"/>
                <a:gd name="connsiteX30" fmla="*/ 14628 w 23124"/>
                <a:gd name="connsiteY30" fmla="*/ 618 h 2016"/>
                <a:gd name="connsiteX31" fmla="*/ 23124 w 23124"/>
                <a:gd name="connsiteY31" fmla="*/ 511 h 2016"/>
                <a:gd name="connsiteX32" fmla="*/ 15058 w 23124"/>
                <a:gd name="connsiteY32" fmla="*/ 403 h 2016"/>
                <a:gd name="connsiteX33" fmla="*/ 23124 w 23124"/>
                <a:gd name="connsiteY33" fmla="*/ 296 h 2016"/>
                <a:gd name="connsiteX34" fmla="*/ 15273 w 23124"/>
                <a:gd name="connsiteY34" fmla="*/ 296 h 2016"/>
                <a:gd name="connsiteX35" fmla="*/ 22802 w 23124"/>
                <a:gd name="connsiteY35" fmla="*/ 81 h 2016"/>
                <a:gd name="connsiteX36" fmla="*/ 12907 w 23124"/>
                <a:gd name="connsiteY36" fmla="*/ 81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124" h="2016">
                  <a:moveTo>
                    <a:pt x="12907" y="81"/>
                  </a:moveTo>
                  <a:cubicBezTo>
                    <a:pt x="8174" y="188"/>
                    <a:pt x="2044" y="296"/>
                    <a:pt x="753" y="403"/>
                  </a:cubicBezTo>
                  <a:cubicBezTo>
                    <a:pt x="1613" y="403"/>
                    <a:pt x="2474" y="403"/>
                    <a:pt x="3227" y="403"/>
                  </a:cubicBezTo>
                  <a:cubicBezTo>
                    <a:pt x="2044" y="403"/>
                    <a:pt x="1183" y="403"/>
                    <a:pt x="753" y="403"/>
                  </a:cubicBezTo>
                  <a:cubicBezTo>
                    <a:pt x="2151" y="403"/>
                    <a:pt x="3657" y="403"/>
                    <a:pt x="5055" y="403"/>
                  </a:cubicBezTo>
                  <a:cubicBezTo>
                    <a:pt x="3657" y="403"/>
                    <a:pt x="2151" y="403"/>
                    <a:pt x="753" y="403"/>
                  </a:cubicBezTo>
                  <a:cubicBezTo>
                    <a:pt x="1613" y="403"/>
                    <a:pt x="2581" y="403"/>
                    <a:pt x="3442" y="403"/>
                  </a:cubicBezTo>
                  <a:cubicBezTo>
                    <a:pt x="2259" y="403"/>
                    <a:pt x="1291" y="403"/>
                    <a:pt x="753" y="403"/>
                  </a:cubicBezTo>
                  <a:cubicBezTo>
                    <a:pt x="1721" y="403"/>
                    <a:pt x="2796" y="403"/>
                    <a:pt x="3764" y="511"/>
                  </a:cubicBezTo>
                  <a:cubicBezTo>
                    <a:pt x="2366" y="511"/>
                    <a:pt x="1183" y="511"/>
                    <a:pt x="645" y="511"/>
                  </a:cubicBezTo>
                  <a:cubicBezTo>
                    <a:pt x="1721" y="511"/>
                    <a:pt x="2796" y="618"/>
                    <a:pt x="3872" y="618"/>
                  </a:cubicBezTo>
                  <a:cubicBezTo>
                    <a:pt x="2259" y="618"/>
                    <a:pt x="968" y="511"/>
                    <a:pt x="538" y="511"/>
                  </a:cubicBezTo>
                  <a:cubicBezTo>
                    <a:pt x="1613" y="511"/>
                    <a:pt x="2689" y="618"/>
                    <a:pt x="3872" y="618"/>
                  </a:cubicBezTo>
                  <a:cubicBezTo>
                    <a:pt x="1829" y="511"/>
                    <a:pt x="430" y="511"/>
                    <a:pt x="430" y="511"/>
                  </a:cubicBezTo>
                  <a:cubicBezTo>
                    <a:pt x="1613" y="511"/>
                    <a:pt x="2796" y="618"/>
                    <a:pt x="3980" y="726"/>
                  </a:cubicBezTo>
                  <a:cubicBezTo>
                    <a:pt x="1721" y="618"/>
                    <a:pt x="215" y="511"/>
                    <a:pt x="215" y="511"/>
                  </a:cubicBezTo>
                  <a:cubicBezTo>
                    <a:pt x="1613" y="618"/>
                    <a:pt x="3012" y="726"/>
                    <a:pt x="4302" y="834"/>
                  </a:cubicBezTo>
                  <a:cubicBezTo>
                    <a:pt x="2044" y="726"/>
                    <a:pt x="215" y="618"/>
                    <a:pt x="0" y="618"/>
                  </a:cubicBezTo>
                  <a:cubicBezTo>
                    <a:pt x="2689" y="834"/>
                    <a:pt x="5270" y="941"/>
                    <a:pt x="7959" y="1156"/>
                  </a:cubicBezTo>
                  <a:cubicBezTo>
                    <a:pt x="11401" y="1479"/>
                    <a:pt x="14628" y="2017"/>
                    <a:pt x="17962" y="2017"/>
                  </a:cubicBezTo>
                  <a:cubicBezTo>
                    <a:pt x="17316" y="1909"/>
                    <a:pt x="14520" y="1694"/>
                    <a:pt x="10540" y="1371"/>
                  </a:cubicBezTo>
                  <a:cubicBezTo>
                    <a:pt x="13552" y="1586"/>
                    <a:pt x="16456" y="1802"/>
                    <a:pt x="19468" y="1802"/>
                  </a:cubicBezTo>
                  <a:cubicBezTo>
                    <a:pt x="18822" y="1694"/>
                    <a:pt x="15918" y="1479"/>
                    <a:pt x="11724" y="1264"/>
                  </a:cubicBezTo>
                  <a:cubicBezTo>
                    <a:pt x="14735" y="1479"/>
                    <a:pt x="17747" y="1586"/>
                    <a:pt x="20758" y="1586"/>
                  </a:cubicBezTo>
                  <a:cubicBezTo>
                    <a:pt x="20113" y="1479"/>
                    <a:pt x="17209" y="1371"/>
                    <a:pt x="12692" y="1156"/>
                  </a:cubicBezTo>
                  <a:cubicBezTo>
                    <a:pt x="15703" y="1264"/>
                    <a:pt x="18715" y="1371"/>
                    <a:pt x="21726" y="1371"/>
                  </a:cubicBezTo>
                  <a:cubicBezTo>
                    <a:pt x="20866" y="1264"/>
                    <a:pt x="17532" y="1156"/>
                    <a:pt x="13552" y="1049"/>
                  </a:cubicBezTo>
                  <a:cubicBezTo>
                    <a:pt x="16564" y="1156"/>
                    <a:pt x="19468" y="1264"/>
                    <a:pt x="22479" y="1156"/>
                  </a:cubicBezTo>
                  <a:cubicBezTo>
                    <a:pt x="21726" y="1156"/>
                    <a:pt x="18500" y="941"/>
                    <a:pt x="14197" y="834"/>
                  </a:cubicBezTo>
                  <a:cubicBezTo>
                    <a:pt x="17101" y="834"/>
                    <a:pt x="20005" y="941"/>
                    <a:pt x="22909" y="834"/>
                  </a:cubicBezTo>
                  <a:cubicBezTo>
                    <a:pt x="22157" y="834"/>
                    <a:pt x="18392" y="726"/>
                    <a:pt x="14628" y="618"/>
                  </a:cubicBezTo>
                  <a:cubicBezTo>
                    <a:pt x="17424" y="618"/>
                    <a:pt x="20221" y="618"/>
                    <a:pt x="23124" y="511"/>
                  </a:cubicBezTo>
                  <a:cubicBezTo>
                    <a:pt x="22264" y="511"/>
                    <a:pt x="18822" y="403"/>
                    <a:pt x="15058" y="403"/>
                  </a:cubicBezTo>
                  <a:cubicBezTo>
                    <a:pt x="17747" y="403"/>
                    <a:pt x="20436" y="403"/>
                    <a:pt x="23124" y="296"/>
                  </a:cubicBezTo>
                  <a:cubicBezTo>
                    <a:pt x="22479" y="296"/>
                    <a:pt x="19252" y="296"/>
                    <a:pt x="15273" y="296"/>
                  </a:cubicBezTo>
                  <a:cubicBezTo>
                    <a:pt x="17747" y="296"/>
                    <a:pt x="20328" y="296"/>
                    <a:pt x="22802" y="81"/>
                  </a:cubicBezTo>
                  <a:cubicBezTo>
                    <a:pt x="21941" y="-27"/>
                    <a:pt x="18285" y="-27"/>
                    <a:pt x="12907" y="81"/>
                  </a:cubicBezTo>
                  <a:close/>
                </a:path>
              </a:pathLst>
            </a:custGeom>
            <a:grpFill/>
            <a:ln w="10707" cap="flat">
              <a:noFill/>
              <a:prstDash val="solid"/>
              <a:miter/>
            </a:ln>
          </p:spPr>
          <p:txBody>
            <a:bodyPr rtlCol="0" anchor="ctr"/>
            <a:lstStyle/>
            <a:p>
              <a:endParaRPr lang="zh-CN" altLang="en-US"/>
            </a:p>
          </p:txBody>
        </p:sp>
        <p:sp>
          <p:nvSpPr>
            <p:cNvPr id="458" name="任意多边形: 形状 229">
              <a:extLst>
                <a:ext uri="{FF2B5EF4-FFF2-40B4-BE49-F238E27FC236}">
                  <a16:creationId xmlns:a16="http://schemas.microsoft.com/office/drawing/2014/main" xmlns="" id="{4BB6A388-A47C-4C2E-92D5-75A2708BAA8A}"/>
                </a:ext>
              </a:extLst>
            </p:cNvPr>
            <p:cNvSpPr/>
            <p:nvPr/>
          </p:nvSpPr>
          <p:spPr>
            <a:xfrm>
              <a:off x="152877" y="190473"/>
              <a:ext cx="89984" cy="2726"/>
            </a:xfrm>
            <a:custGeom>
              <a:avLst/>
              <a:gdLst>
                <a:gd name="connsiteX0" fmla="*/ 0 w 21295"/>
                <a:gd name="connsiteY0" fmla="*/ 645 h 645"/>
                <a:gd name="connsiteX1" fmla="*/ 9680 w 21295"/>
                <a:gd name="connsiteY1" fmla="*/ 323 h 645"/>
                <a:gd name="connsiteX2" fmla="*/ 21296 w 21295"/>
                <a:gd name="connsiteY2" fmla="*/ 0 h 645"/>
                <a:gd name="connsiteX3" fmla="*/ 11724 w 21295"/>
                <a:gd name="connsiteY3" fmla="*/ 215 h 645"/>
                <a:gd name="connsiteX4" fmla="*/ 0 w 21295"/>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95" h="645">
                  <a:moveTo>
                    <a:pt x="0" y="645"/>
                  </a:moveTo>
                  <a:cubicBezTo>
                    <a:pt x="3227" y="538"/>
                    <a:pt x="6453" y="430"/>
                    <a:pt x="9680" y="323"/>
                  </a:cubicBezTo>
                  <a:cubicBezTo>
                    <a:pt x="13552" y="215"/>
                    <a:pt x="17424" y="430"/>
                    <a:pt x="21296" y="0"/>
                  </a:cubicBezTo>
                  <a:cubicBezTo>
                    <a:pt x="20758" y="0"/>
                    <a:pt x="17424" y="0"/>
                    <a:pt x="11724" y="215"/>
                  </a:cubicBezTo>
                  <a:cubicBezTo>
                    <a:pt x="8067" y="215"/>
                    <a:pt x="1291" y="538"/>
                    <a:pt x="0" y="645"/>
                  </a:cubicBezTo>
                  <a:close/>
                </a:path>
              </a:pathLst>
            </a:custGeom>
            <a:grpFill/>
            <a:ln w="10707" cap="flat">
              <a:noFill/>
              <a:prstDash val="solid"/>
              <a:miter/>
            </a:ln>
          </p:spPr>
          <p:txBody>
            <a:bodyPr rtlCol="0" anchor="ctr"/>
            <a:lstStyle/>
            <a:p>
              <a:endParaRPr lang="zh-CN" altLang="en-US"/>
            </a:p>
          </p:txBody>
        </p:sp>
        <p:sp>
          <p:nvSpPr>
            <p:cNvPr id="459" name="任意多边形: 形状 230">
              <a:extLst>
                <a:ext uri="{FF2B5EF4-FFF2-40B4-BE49-F238E27FC236}">
                  <a16:creationId xmlns:a16="http://schemas.microsoft.com/office/drawing/2014/main" xmlns="" id="{B133DFAF-2DAF-40BC-A4D4-1964D9C99913}"/>
                </a:ext>
              </a:extLst>
            </p:cNvPr>
            <p:cNvSpPr/>
            <p:nvPr/>
          </p:nvSpPr>
          <p:spPr>
            <a:xfrm>
              <a:off x="152421" y="189108"/>
              <a:ext cx="86807" cy="3634"/>
            </a:xfrm>
            <a:custGeom>
              <a:avLst/>
              <a:gdLst>
                <a:gd name="connsiteX0" fmla="*/ 0 w 20543"/>
                <a:gd name="connsiteY0" fmla="*/ 860 h 860"/>
                <a:gd name="connsiteX1" fmla="*/ 9357 w 20543"/>
                <a:gd name="connsiteY1" fmla="*/ 430 h 860"/>
                <a:gd name="connsiteX2" fmla="*/ 20543 w 20543"/>
                <a:gd name="connsiteY2" fmla="*/ 0 h 860"/>
                <a:gd name="connsiteX3" fmla="*/ 11293 w 20543"/>
                <a:gd name="connsiteY3" fmla="*/ 323 h 860"/>
                <a:gd name="connsiteX4" fmla="*/ 0 w 20543"/>
                <a:gd name="connsiteY4" fmla="*/ 860 h 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860">
                  <a:moveTo>
                    <a:pt x="0" y="860"/>
                  </a:moveTo>
                  <a:cubicBezTo>
                    <a:pt x="3119" y="753"/>
                    <a:pt x="6238" y="538"/>
                    <a:pt x="9357" y="430"/>
                  </a:cubicBezTo>
                  <a:cubicBezTo>
                    <a:pt x="13122" y="323"/>
                    <a:pt x="16779" y="430"/>
                    <a:pt x="20543" y="0"/>
                  </a:cubicBezTo>
                  <a:cubicBezTo>
                    <a:pt x="19575" y="0"/>
                    <a:pt x="15703" y="108"/>
                    <a:pt x="11293" y="323"/>
                  </a:cubicBezTo>
                  <a:cubicBezTo>
                    <a:pt x="7206" y="538"/>
                    <a:pt x="1183" y="860"/>
                    <a:pt x="0" y="860"/>
                  </a:cubicBezTo>
                  <a:close/>
                </a:path>
              </a:pathLst>
            </a:custGeom>
            <a:grpFill/>
            <a:ln w="10707" cap="flat">
              <a:noFill/>
              <a:prstDash val="solid"/>
              <a:miter/>
            </a:ln>
          </p:spPr>
          <p:txBody>
            <a:bodyPr rtlCol="0" anchor="ctr"/>
            <a:lstStyle/>
            <a:p>
              <a:endParaRPr lang="zh-CN" altLang="en-US"/>
            </a:p>
          </p:txBody>
        </p:sp>
        <p:sp>
          <p:nvSpPr>
            <p:cNvPr id="460" name="任意多边形: 形状 232">
              <a:extLst>
                <a:ext uri="{FF2B5EF4-FFF2-40B4-BE49-F238E27FC236}">
                  <a16:creationId xmlns:a16="http://schemas.microsoft.com/office/drawing/2014/main" xmlns="" id="{4202BFC6-F1F4-42E0-9EBA-B9AD7967927F}"/>
                </a:ext>
              </a:extLst>
            </p:cNvPr>
            <p:cNvSpPr/>
            <p:nvPr/>
          </p:nvSpPr>
          <p:spPr>
            <a:xfrm>
              <a:off x="151512" y="188651"/>
              <a:ext cx="82716" cy="4090"/>
            </a:xfrm>
            <a:custGeom>
              <a:avLst/>
              <a:gdLst>
                <a:gd name="connsiteX0" fmla="*/ 0 w 19575"/>
                <a:gd name="connsiteY0" fmla="*/ 968 h 968"/>
                <a:gd name="connsiteX1" fmla="*/ 19575 w 19575"/>
                <a:gd name="connsiteY1" fmla="*/ 0 h 968"/>
                <a:gd name="connsiteX2" fmla="*/ 10756 w 19575"/>
                <a:gd name="connsiteY2" fmla="*/ 323 h 968"/>
                <a:gd name="connsiteX3" fmla="*/ 0 w 19575"/>
                <a:gd name="connsiteY3" fmla="*/ 968 h 968"/>
              </a:gdLst>
              <a:ahLst/>
              <a:cxnLst>
                <a:cxn ang="0">
                  <a:pos x="connsiteX0" y="connsiteY0"/>
                </a:cxn>
                <a:cxn ang="0">
                  <a:pos x="connsiteX1" y="connsiteY1"/>
                </a:cxn>
                <a:cxn ang="0">
                  <a:pos x="connsiteX2" y="connsiteY2"/>
                </a:cxn>
                <a:cxn ang="0">
                  <a:pos x="connsiteX3" y="connsiteY3"/>
                </a:cxn>
              </a:cxnLst>
              <a:rect l="l" t="t" r="r" b="b"/>
              <a:pathLst>
                <a:path w="19575" h="968">
                  <a:moveTo>
                    <a:pt x="0" y="968"/>
                  </a:moveTo>
                  <a:cubicBezTo>
                    <a:pt x="6453" y="645"/>
                    <a:pt x="13014" y="430"/>
                    <a:pt x="19575" y="0"/>
                  </a:cubicBezTo>
                  <a:cubicBezTo>
                    <a:pt x="18715" y="0"/>
                    <a:pt x="15165" y="108"/>
                    <a:pt x="10756" y="323"/>
                  </a:cubicBezTo>
                  <a:cubicBezTo>
                    <a:pt x="6561" y="538"/>
                    <a:pt x="968" y="860"/>
                    <a:pt x="0" y="968"/>
                  </a:cubicBezTo>
                  <a:close/>
                </a:path>
              </a:pathLst>
            </a:custGeom>
            <a:grpFill/>
            <a:ln w="10707" cap="flat">
              <a:noFill/>
              <a:prstDash val="solid"/>
              <a:miter/>
            </a:ln>
          </p:spPr>
          <p:txBody>
            <a:bodyPr rtlCol="0" anchor="ctr"/>
            <a:lstStyle/>
            <a:p>
              <a:endParaRPr lang="zh-CN" altLang="en-US"/>
            </a:p>
          </p:txBody>
        </p:sp>
        <p:sp>
          <p:nvSpPr>
            <p:cNvPr id="461" name="任意多边形: 形状 233">
              <a:extLst>
                <a:ext uri="{FF2B5EF4-FFF2-40B4-BE49-F238E27FC236}">
                  <a16:creationId xmlns:a16="http://schemas.microsoft.com/office/drawing/2014/main" xmlns="" id="{AD30A53E-3676-4CC6-8972-D90F7242E767}"/>
                </a:ext>
              </a:extLst>
            </p:cNvPr>
            <p:cNvSpPr/>
            <p:nvPr/>
          </p:nvSpPr>
          <p:spPr>
            <a:xfrm>
              <a:off x="149695" y="186834"/>
              <a:ext cx="78169" cy="5907"/>
            </a:xfrm>
            <a:custGeom>
              <a:avLst/>
              <a:gdLst>
                <a:gd name="connsiteX0" fmla="*/ 9142 w 18499"/>
                <a:gd name="connsiteY0" fmla="*/ 538 h 1398"/>
                <a:gd name="connsiteX1" fmla="*/ 0 w 18499"/>
                <a:gd name="connsiteY1" fmla="*/ 1398 h 1398"/>
                <a:gd name="connsiteX2" fmla="*/ 5700 w 18499"/>
                <a:gd name="connsiteY2" fmla="*/ 968 h 1398"/>
                <a:gd name="connsiteX3" fmla="*/ 215 w 18499"/>
                <a:gd name="connsiteY3" fmla="*/ 1398 h 1398"/>
                <a:gd name="connsiteX4" fmla="*/ 18500 w 18499"/>
                <a:gd name="connsiteY4" fmla="*/ 215 h 1398"/>
                <a:gd name="connsiteX5" fmla="*/ 10218 w 18499"/>
                <a:gd name="connsiteY5" fmla="*/ 645 h 1398"/>
                <a:gd name="connsiteX6" fmla="*/ 8497 w 18499"/>
                <a:gd name="connsiteY6" fmla="*/ 753 h 1398"/>
                <a:gd name="connsiteX7" fmla="*/ 16671 w 18499"/>
                <a:gd name="connsiteY7" fmla="*/ 0 h 1398"/>
                <a:gd name="connsiteX8" fmla="*/ 9142 w 18499"/>
                <a:gd name="connsiteY8" fmla="*/ 53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99" h="1398">
                  <a:moveTo>
                    <a:pt x="9142" y="538"/>
                  </a:moveTo>
                  <a:cubicBezTo>
                    <a:pt x="3980" y="968"/>
                    <a:pt x="0" y="1398"/>
                    <a:pt x="0" y="1398"/>
                  </a:cubicBezTo>
                  <a:cubicBezTo>
                    <a:pt x="1936" y="1291"/>
                    <a:pt x="3764" y="1076"/>
                    <a:pt x="5700" y="968"/>
                  </a:cubicBezTo>
                  <a:cubicBezTo>
                    <a:pt x="3119" y="1183"/>
                    <a:pt x="860" y="1398"/>
                    <a:pt x="215" y="1398"/>
                  </a:cubicBezTo>
                  <a:cubicBezTo>
                    <a:pt x="6346" y="968"/>
                    <a:pt x="12369" y="753"/>
                    <a:pt x="18500" y="215"/>
                  </a:cubicBezTo>
                  <a:cubicBezTo>
                    <a:pt x="17639" y="215"/>
                    <a:pt x="14090" y="430"/>
                    <a:pt x="10218" y="645"/>
                  </a:cubicBezTo>
                  <a:cubicBezTo>
                    <a:pt x="9680" y="645"/>
                    <a:pt x="9142" y="753"/>
                    <a:pt x="8497" y="753"/>
                  </a:cubicBezTo>
                  <a:cubicBezTo>
                    <a:pt x="11186" y="538"/>
                    <a:pt x="13982" y="323"/>
                    <a:pt x="16671" y="0"/>
                  </a:cubicBezTo>
                  <a:cubicBezTo>
                    <a:pt x="16026" y="0"/>
                    <a:pt x="12907" y="215"/>
                    <a:pt x="9142" y="538"/>
                  </a:cubicBezTo>
                  <a:close/>
                </a:path>
              </a:pathLst>
            </a:custGeom>
            <a:grpFill/>
            <a:ln w="10707" cap="flat">
              <a:noFill/>
              <a:prstDash val="solid"/>
              <a:miter/>
            </a:ln>
          </p:spPr>
          <p:txBody>
            <a:bodyPr rtlCol="0" anchor="ctr"/>
            <a:lstStyle/>
            <a:p>
              <a:endParaRPr lang="zh-CN" altLang="en-US"/>
            </a:p>
          </p:txBody>
        </p:sp>
        <p:sp>
          <p:nvSpPr>
            <p:cNvPr id="462" name="任意多边形: 形状 234">
              <a:extLst>
                <a:ext uri="{FF2B5EF4-FFF2-40B4-BE49-F238E27FC236}">
                  <a16:creationId xmlns:a16="http://schemas.microsoft.com/office/drawing/2014/main" xmlns="" id="{C7EA2521-AF8C-4AE5-AF4C-FAE4C5FFFF95}"/>
                </a:ext>
              </a:extLst>
            </p:cNvPr>
            <p:cNvSpPr/>
            <p:nvPr/>
          </p:nvSpPr>
          <p:spPr>
            <a:xfrm>
              <a:off x="148330" y="185926"/>
              <a:ext cx="64081" cy="6360"/>
            </a:xfrm>
            <a:custGeom>
              <a:avLst/>
              <a:gdLst>
                <a:gd name="connsiteX0" fmla="*/ 0 w 15165"/>
                <a:gd name="connsiteY0" fmla="*/ 1506 h 1505"/>
                <a:gd name="connsiteX1" fmla="*/ 6991 w 15165"/>
                <a:gd name="connsiteY1" fmla="*/ 753 h 1505"/>
                <a:gd name="connsiteX2" fmla="*/ 15165 w 15165"/>
                <a:gd name="connsiteY2" fmla="*/ 0 h 1505"/>
                <a:gd name="connsiteX3" fmla="*/ 8282 w 15165"/>
                <a:gd name="connsiteY3" fmla="*/ 538 h 1505"/>
                <a:gd name="connsiteX4" fmla="*/ 0 w 15165"/>
                <a:gd name="connsiteY4" fmla="*/ 1506 h 1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 h="1505">
                  <a:moveTo>
                    <a:pt x="0" y="1506"/>
                  </a:moveTo>
                  <a:cubicBezTo>
                    <a:pt x="2366" y="1291"/>
                    <a:pt x="4625" y="968"/>
                    <a:pt x="6991" y="753"/>
                  </a:cubicBezTo>
                  <a:cubicBezTo>
                    <a:pt x="9680" y="538"/>
                    <a:pt x="12477" y="430"/>
                    <a:pt x="15165" y="0"/>
                  </a:cubicBezTo>
                  <a:cubicBezTo>
                    <a:pt x="14305" y="0"/>
                    <a:pt x="11616" y="215"/>
                    <a:pt x="8282" y="538"/>
                  </a:cubicBezTo>
                  <a:cubicBezTo>
                    <a:pt x="3872" y="1076"/>
                    <a:pt x="108" y="1506"/>
                    <a:pt x="0" y="1506"/>
                  </a:cubicBezTo>
                  <a:close/>
                </a:path>
              </a:pathLst>
            </a:custGeom>
            <a:grpFill/>
            <a:ln w="10707" cap="flat">
              <a:noFill/>
              <a:prstDash val="solid"/>
              <a:miter/>
            </a:ln>
          </p:spPr>
          <p:txBody>
            <a:bodyPr rtlCol="0" anchor="ctr"/>
            <a:lstStyle/>
            <a:p>
              <a:endParaRPr lang="zh-CN" altLang="en-US"/>
            </a:p>
          </p:txBody>
        </p:sp>
        <p:sp>
          <p:nvSpPr>
            <p:cNvPr id="463" name="任意多边形: 形状 235">
              <a:extLst>
                <a:ext uri="{FF2B5EF4-FFF2-40B4-BE49-F238E27FC236}">
                  <a16:creationId xmlns:a16="http://schemas.microsoft.com/office/drawing/2014/main" xmlns="" id="{76810A9E-0AB9-4876-BBDB-02E67A0FC3D9}"/>
                </a:ext>
              </a:extLst>
            </p:cNvPr>
            <p:cNvSpPr/>
            <p:nvPr/>
          </p:nvSpPr>
          <p:spPr>
            <a:xfrm>
              <a:off x="147422" y="185926"/>
              <a:ext cx="56809" cy="6360"/>
            </a:xfrm>
            <a:custGeom>
              <a:avLst/>
              <a:gdLst>
                <a:gd name="connsiteX0" fmla="*/ 7206 w 13444"/>
                <a:gd name="connsiteY0" fmla="*/ 538 h 1505"/>
                <a:gd name="connsiteX1" fmla="*/ 0 w 13444"/>
                <a:gd name="connsiteY1" fmla="*/ 1506 h 1505"/>
                <a:gd name="connsiteX2" fmla="*/ 6238 w 13444"/>
                <a:gd name="connsiteY2" fmla="*/ 753 h 1505"/>
                <a:gd name="connsiteX3" fmla="*/ 13444 w 13444"/>
                <a:gd name="connsiteY3" fmla="*/ 0 h 1505"/>
                <a:gd name="connsiteX4" fmla="*/ 7206 w 13444"/>
                <a:gd name="connsiteY4" fmla="*/ 538 h 1505"/>
                <a:gd name="connsiteX5" fmla="*/ 7206 w 13444"/>
                <a:gd name="connsiteY5" fmla="*/ 538 h 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44" h="1505">
                  <a:moveTo>
                    <a:pt x="7206" y="538"/>
                  </a:moveTo>
                  <a:cubicBezTo>
                    <a:pt x="3012" y="1076"/>
                    <a:pt x="0" y="1506"/>
                    <a:pt x="0" y="1506"/>
                  </a:cubicBezTo>
                  <a:cubicBezTo>
                    <a:pt x="2044" y="1291"/>
                    <a:pt x="4087" y="968"/>
                    <a:pt x="6238" y="753"/>
                  </a:cubicBezTo>
                  <a:cubicBezTo>
                    <a:pt x="8604" y="430"/>
                    <a:pt x="11078" y="430"/>
                    <a:pt x="13444" y="0"/>
                  </a:cubicBezTo>
                  <a:cubicBezTo>
                    <a:pt x="12584" y="0"/>
                    <a:pt x="10110" y="215"/>
                    <a:pt x="7206" y="538"/>
                  </a:cubicBezTo>
                  <a:lnTo>
                    <a:pt x="7206" y="538"/>
                  </a:lnTo>
                  <a:close/>
                </a:path>
              </a:pathLst>
            </a:custGeom>
            <a:grpFill/>
            <a:ln w="10707" cap="flat">
              <a:noFill/>
              <a:prstDash val="solid"/>
              <a:miter/>
            </a:ln>
          </p:spPr>
          <p:txBody>
            <a:bodyPr rtlCol="0" anchor="ctr"/>
            <a:lstStyle/>
            <a:p>
              <a:endParaRPr lang="zh-CN" altLang="en-US"/>
            </a:p>
          </p:txBody>
        </p:sp>
        <p:sp>
          <p:nvSpPr>
            <p:cNvPr id="464" name="任意多边形: 形状 236">
              <a:extLst>
                <a:ext uri="{FF2B5EF4-FFF2-40B4-BE49-F238E27FC236}">
                  <a16:creationId xmlns:a16="http://schemas.microsoft.com/office/drawing/2014/main" xmlns="" id="{9852F4D9-4B81-4B39-A018-688208F9DC6F}"/>
                </a:ext>
              </a:extLst>
            </p:cNvPr>
            <p:cNvSpPr/>
            <p:nvPr/>
          </p:nvSpPr>
          <p:spPr>
            <a:xfrm>
              <a:off x="146057" y="185474"/>
              <a:ext cx="48628" cy="6816"/>
            </a:xfrm>
            <a:custGeom>
              <a:avLst/>
              <a:gdLst>
                <a:gd name="connsiteX0" fmla="*/ 0 w 11508"/>
                <a:gd name="connsiteY0" fmla="*/ 1613 h 1613"/>
                <a:gd name="connsiteX1" fmla="*/ 11293 w 11508"/>
                <a:gd name="connsiteY1" fmla="*/ 0 h 1613"/>
                <a:gd name="connsiteX2" fmla="*/ 11508 w 11508"/>
                <a:gd name="connsiteY2" fmla="*/ 0 h 1613"/>
                <a:gd name="connsiteX3" fmla="*/ 6131 w 11508"/>
                <a:gd name="connsiteY3" fmla="*/ 645 h 1613"/>
                <a:gd name="connsiteX4" fmla="*/ 0 w 11508"/>
                <a:gd name="connsiteY4" fmla="*/ 161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613">
                  <a:moveTo>
                    <a:pt x="0" y="1613"/>
                  </a:moveTo>
                  <a:cubicBezTo>
                    <a:pt x="8927" y="323"/>
                    <a:pt x="8927" y="323"/>
                    <a:pt x="11293" y="0"/>
                  </a:cubicBezTo>
                  <a:cubicBezTo>
                    <a:pt x="11293" y="0"/>
                    <a:pt x="11401" y="0"/>
                    <a:pt x="11508" y="0"/>
                  </a:cubicBezTo>
                  <a:cubicBezTo>
                    <a:pt x="11186" y="0"/>
                    <a:pt x="8927" y="215"/>
                    <a:pt x="6131" y="645"/>
                  </a:cubicBezTo>
                  <a:cubicBezTo>
                    <a:pt x="2689" y="1076"/>
                    <a:pt x="0" y="1613"/>
                    <a:pt x="0" y="1613"/>
                  </a:cubicBezTo>
                  <a:close/>
                </a:path>
              </a:pathLst>
            </a:custGeom>
            <a:grpFill/>
            <a:ln w="10707" cap="flat">
              <a:noFill/>
              <a:prstDash val="solid"/>
              <a:miter/>
            </a:ln>
          </p:spPr>
          <p:txBody>
            <a:bodyPr rtlCol="0" anchor="ctr"/>
            <a:lstStyle/>
            <a:p>
              <a:endParaRPr lang="zh-CN" altLang="en-US"/>
            </a:p>
          </p:txBody>
        </p:sp>
        <p:sp>
          <p:nvSpPr>
            <p:cNvPr id="465" name="任意多边形: 形状 237">
              <a:extLst>
                <a:ext uri="{FF2B5EF4-FFF2-40B4-BE49-F238E27FC236}">
                  <a16:creationId xmlns:a16="http://schemas.microsoft.com/office/drawing/2014/main" xmlns="" id="{D6F1990A-BF0F-41A6-B617-BF3AA16418EF}"/>
                </a:ext>
              </a:extLst>
            </p:cNvPr>
            <p:cNvSpPr/>
            <p:nvPr/>
          </p:nvSpPr>
          <p:spPr>
            <a:xfrm>
              <a:off x="144240" y="185017"/>
              <a:ext cx="39991" cy="7268"/>
            </a:xfrm>
            <a:custGeom>
              <a:avLst/>
              <a:gdLst>
                <a:gd name="connsiteX0" fmla="*/ 0 w 9464"/>
                <a:gd name="connsiteY0" fmla="*/ 1721 h 1720"/>
                <a:gd name="connsiteX1" fmla="*/ 9465 w 9464"/>
                <a:gd name="connsiteY1" fmla="*/ 0 h 1720"/>
                <a:gd name="connsiteX2" fmla="*/ 5055 w 9464"/>
                <a:gd name="connsiteY2" fmla="*/ 645 h 1720"/>
                <a:gd name="connsiteX3" fmla="*/ 0 w 9464"/>
                <a:gd name="connsiteY3" fmla="*/ 1721 h 1720"/>
              </a:gdLst>
              <a:ahLst/>
              <a:cxnLst>
                <a:cxn ang="0">
                  <a:pos x="connsiteX0" y="connsiteY0"/>
                </a:cxn>
                <a:cxn ang="0">
                  <a:pos x="connsiteX1" y="connsiteY1"/>
                </a:cxn>
                <a:cxn ang="0">
                  <a:pos x="connsiteX2" y="connsiteY2"/>
                </a:cxn>
                <a:cxn ang="0">
                  <a:pos x="connsiteX3" y="connsiteY3"/>
                </a:cxn>
              </a:cxnLst>
              <a:rect l="l" t="t" r="r" b="b"/>
              <a:pathLst>
                <a:path w="9464" h="1720">
                  <a:moveTo>
                    <a:pt x="0" y="1721"/>
                  </a:moveTo>
                  <a:cubicBezTo>
                    <a:pt x="108" y="1721"/>
                    <a:pt x="9250" y="108"/>
                    <a:pt x="9465" y="0"/>
                  </a:cubicBezTo>
                  <a:cubicBezTo>
                    <a:pt x="9142" y="0"/>
                    <a:pt x="7314" y="215"/>
                    <a:pt x="5055" y="645"/>
                  </a:cubicBezTo>
                  <a:cubicBezTo>
                    <a:pt x="2689" y="1076"/>
                    <a:pt x="215" y="1613"/>
                    <a:pt x="0" y="1721"/>
                  </a:cubicBezTo>
                  <a:close/>
                </a:path>
              </a:pathLst>
            </a:custGeom>
            <a:grpFill/>
            <a:ln w="10707" cap="flat">
              <a:noFill/>
              <a:prstDash val="solid"/>
              <a:miter/>
            </a:ln>
          </p:spPr>
          <p:txBody>
            <a:bodyPr rtlCol="0" anchor="ctr"/>
            <a:lstStyle/>
            <a:p>
              <a:endParaRPr lang="zh-CN" altLang="en-US"/>
            </a:p>
          </p:txBody>
        </p:sp>
        <p:sp>
          <p:nvSpPr>
            <p:cNvPr id="466" name="任意多边形: 形状 238">
              <a:extLst>
                <a:ext uri="{FF2B5EF4-FFF2-40B4-BE49-F238E27FC236}">
                  <a16:creationId xmlns:a16="http://schemas.microsoft.com/office/drawing/2014/main" xmlns="" id="{8EF7E0A4-0FE3-4B1C-B104-F3A5550F4911}"/>
                </a:ext>
              </a:extLst>
            </p:cNvPr>
            <p:cNvSpPr/>
            <p:nvPr/>
          </p:nvSpPr>
          <p:spPr>
            <a:xfrm>
              <a:off x="142879" y="184561"/>
              <a:ext cx="31358" cy="7724"/>
            </a:xfrm>
            <a:custGeom>
              <a:avLst/>
              <a:gdLst>
                <a:gd name="connsiteX0" fmla="*/ 0 w 7421"/>
                <a:gd name="connsiteY0" fmla="*/ 1828 h 1828"/>
                <a:gd name="connsiteX1" fmla="*/ 7421 w 7421"/>
                <a:gd name="connsiteY1" fmla="*/ 0 h 1828"/>
                <a:gd name="connsiteX2" fmla="*/ 3872 w 7421"/>
                <a:gd name="connsiteY2" fmla="*/ 753 h 1828"/>
                <a:gd name="connsiteX3" fmla="*/ 0 w 7421"/>
                <a:gd name="connsiteY3" fmla="*/ 1828 h 1828"/>
              </a:gdLst>
              <a:ahLst/>
              <a:cxnLst>
                <a:cxn ang="0">
                  <a:pos x="connsiteX0" y="connsiteY0"/>
                </a:cxn>
                <a:cxn ang="0">
                  <a:pos x="connsiteX1" y="connsiteY1"/>
                </a:cxn>
                <a:cxn ang="0">
                  <a:pos x="connsiteX2" y="connsiteY2"/>
                </a:cxn>
                <a:cxn ang="0">
                  <a:pos x="connsiteX3" y="connsiteY3"/>
                </a:cxn>
              </a:cxnLst>
              <a:rect l="l" t="t" r="r" b="b"/>
              <a:pathLst>
                <a:path w="7421" h="1828">
                  <a:moveTo>
                    <a:pt x="0" y="1828"/>
                  </a:moveTo>
                  <a:cubicBezTo>
                    <a:pt x="107" y="1828"/>
                    <a:pt x="7206" y="108"/>
                    <a:pt x="7421" y="0"/>
                  </a:cubicBezTo>
                  <a:cubicBezTo>
                    <a:pt x="7099" y="0"/>
                    <a:pt x="5700" y="323"/>
                    <a:pt x="3872" y="753"/>
                  </a:cubicBezTo>
                  <a:cubicBezTo>
                    <a:pt x="1828" y="1183"/>
                    <a:pt x="0" y="1828"/>
                    <a:pt x="0" y="1828"/>
                  </a:cubicBezTo>
                  <a:close/>
                </a:path>
              </a:pathLst>
            </a:custGeom>
            <a:grpFill/>
            <a:ln w="10707" cap="flat">
              <a:noFill/>
              <a:prstDash val="solid"/>
              <a:miter/>
            </a:ln>
          </p:spPr>
          <p:txBody>
            <a:bodyPr rtlCol="0" anchor="ctr"/>
            <a:lstStyle/>
            <a:p>
              <a:endParaRPr lang="zh-CN" altLang="en-US"/>
            </a:p>
          </p:txBody>
        </p:sp>
        <p:sp>
          <p:nvSpPr>
            <p:cNvPr id="467" name="任意多边形: 形状 239">
              <a:extLst>
                <a:ext uri="{FF2B5EF4-FFF2-40B4-BE49-F238E27FC236}">
                  <a16:creationId xmlns:a16="http://schemas.microsoft.com/office/drawing/2014/main" xmlns="" id="{595F31B7-395D-4E08-B08F-92FFAB61A764}"/>
                </a:ext>
              </a:extLst>
            </p:cNvPr>
            <p:cNvSpPr/>
            <p:nvPr/>
          </p:nvSpPr>
          <p:spPr>
            <a:xfrm>
              <a:off x="141515" y="184561"/>
              <a:ext cx="21813" cy="7724"/>
            </a:xfrm>
            <a:custGeom>
              <a:avLst/>
              <a:gdLst>
                <a:gd name="connsiteX0" fmla="*/ 0 w 5162"/>
                <a:gd name="connsiteY0" fmla="*/ 1828 h 1828"/>
                <a:gd name="connsiteX1" fmla="*/ 5163 w 5162"/>
                <a:gd name="connsiteY1" fmla="*/ 0 h 1828"/>
                <a:gd name="connsiteX2" fmla="*/ 2581 w 5162"/>
                <a:gd name="connsiteY2" fmla="*/ 753 h 1828"/>
                <a:gd name="connsiteX3" fmla="*/ 0 w 5162"/>
                <a:gd name="connsiteY3" fmla="*/ 1828 h 1828"/>
              </a:gdLst>
              <a:ahLst/>
              <a:cxnLst>
                <a:cxn ang="0">
                  <a:pos x="connsiteX0" y="connsiteY0"/>
                </a:cxn>
                <a:cxn ang="0">
                  <a:pos x="connsiteX1" y="connsiteY1"/>
                </a:cxn>
                <a:cxn ang="0">
                  <a:pos x="connsiteX2" y="connsiteY2"/>
                </a:cxn>
                <a:cxn ang="0">
                  <a:pos x="connsiteX3" y="connsiteY3"/>
                </a:cxn>
              </a:cxnLst>
              <a:rect l="l" t="t" r="r" b="b"/>
              <a:pathLst>
                <a:path w="5162" h="1828">
                  <a:moveTo>
                    <a:pt x="0" y="1828"/>
                  </a:moveTo>
                  <a:cubicBezTo>
                    <a:pt x="0" y="1828"/>
                    <a:pt x="5163" y="108"/>
                    <a:pt x="5163" y="0"/>
                  </a:cubicBezTo>
                  <a:cubicBezTo>
                    <a:pt x="4948" y="0"/>
                    <a:pt x="3872" y="215"/>
                    <a:pt x="2581" y="753"/>
                  </a:cubicBezTo>
                  <a:cubicBezTo>
                    <a:pt x="1398" y="1183"/>
                    <a:pt x="0" y="1721"/>
                    <a:pt x="0" y="1828"/>
                  </a:cubicBezTo>
                  <a:close/>
                </a:path>
              </a:pathLst>
            </a:custGeom>
            <a:grpFill/>
            <a:ln w="10707" cap="flat">
              <a:noFill/>
              <a:prstDash val="solid"/>
              <a:miter/>
            </a:ln>
          </p:spPr>
          <p:txBody>
            <a:bodyPr rtlCol="0" anchor="ctr"/>
            <a:lstStyle/>
            <a:p>
              <a:endParaRPr lang="zh-CN" altLang="en-US"/>
            </a:p>
          </p:txBody>
        </p:sp>
        <p:sp>
          <p:nvSpPr>
            <p:cNvPr id="468" name="任意多边形: 形状 240">
              <a:extLst>
                <a:ext uri="{FF2B5EF4-FFF2-40B4-BE49-F238E27FC236}">
                  <a16:creationId xmlns:a16="http://schemas.microsoft.com/office/drawing/2014/main" xmlns="" id="{0AEE75D8-0289-48B0-A7BF-371496C26067}"/>
                </a:ext>
              </a:extLst>
            </p:cNvPr>
            <p:cNvSpPr/>
            <p:nvPr/>
          </p:nvSpPr>
          <p:spPr>
            <a:xfrm>
              <a:off x="139698" y="184477"/>
              <a:ext cx="12723" cy="7813"/>
            </a:xfrm>
            <a:custGeom>
              <a:avLst/>
              <a:gdLst>
                <a:gd name="connsiteX0" fmla="*/ 3012 w 3011"/>
                <a:gd name="connsiteY0" fmla="*/ 21 h 1849"/>
                <a:gd name="connsiteX1" fmla="*/ 1398 w 3011"/>
                <a:gd name="connsiteY1" fmla="*/ 773 h 1849"/>
                <a:gd name="connsiteX2" fmla="*/ 0 w 3011"/>
                <a:gd name="connsiteY2" fmla="*/ 1849 h 1849"/>
                <a:gd name="connsiteX3" fmla="*/ 3012 w 3011"/>
                <a:gd name="connsiteY3" fmla="*/ 21 h 1849"/>
              </a:gdLst>
              <a:ahLst/>
              <a:cxnLst>
                <a:cxn ang="0">
                  <a:pos x="connsiteX0" y="connsiteY0"/>
                </a:cxn>
                <a:cxn ang="0">
                  <a:pos x="connsiteX1" y="connsiteY1"/>
                </a:cxn>
                <a:cxn ang="0">
                  <a:pos x="connsiteX2" y="connsiteY2"/>
                </a:cxn>
                <a:cxn ang="0">
                  <a:pos x="connsiteX3" y="connsiteY3"/>
                </a:cxn>
              </a:cxnLst>
              <a:rect l="l" t="t" r="r" b="b"/>
              <a:pathLst>
                <a:path w="3011" h="1849">
                  <a:moveTo>
                    <a:pt x="3012" y="21"/>
                  </a:moveTo>
                  <a:cubicBezTo>
                    <a:pt x="2904" y="-87"/>
                    <a:pt x="2259" y="236"/>
                    <a:pt x="1398" y="773"/>
                  </a:cubicBezTo>
                  <a:cubicBezTo>
                    <a:pt x="753" y="1204"/>
                    <a:pt x="0" y="1741"/>
                    <a:pt x="0" y="1849"/>
                  </a:cubicBezTo>
                  <a:cubicBezTo>
                    <a:pt x="0" y="1849"/>
                    <a:pt x="2904" y="128"/>
                    <a:pt x="3012" y="21"/>
                  </a:cubicBezTo>
                  <a:close/>
                </a:path>
              </a:pathLst>
            </a:custGeom>
            <a:grpFill/>
            <a:ln w="10707" cap="flat">
              <a:noFill/>
              <a:prstDash val="solid"/>
              <a:miter/>
            </a:ln>
          </p:spPr>
          <p:txBody>
            <a:bodyPr rtlCol="0" anchor="ctr"/>
            <a:lstStyle/>
            <a:p>
              <a:endParaRPr lang="zh-CN" altLang="en-US"/>
            </a:p>
          </p:txBody>
        </p:sp>
        <p:sp>
          <p:nvSpPr>
            <p:cNvPr id="469" name="任意多边形: 形状 242">
              <a:extLst>
                <a:ext uri="{FF2B5EF4-FFF2-40B4-BE49-F238E27FC236}">
                  <a16:creationId xmlns:a16="http://schemas.microsoft.com/office/drawing/2014/main" xmlns="" id="{3B16D405-3510-444A-B087-17DB9DBCA0AE}"/>
                </a:ext>
              </a:extLst>
            </p:cNvPr>
            <p:cNvSpPr/>
            <p:nvPr/>
          </p:nvSpPr>
          <p:spPr>
            <a:xfrm>
              <a:off x="138147" y="184802"/>
              <a:ext cx="3499" cy="7484"/>
            </a:xfrm>
            <a:custGeom>
              <a:avLst/>
              <a:gdLst>
                <a:gd name="connsiteX0" fmla="*/ 152 w 828"/>
                <a:gd name="connsiteY0" fmla="*/ 696 h 1771"/>
                <a:gd name="connsiteX1" fmla="*/ 45 w 828"/>
                <a:gd name="connsiteY1" fmla="*/ 1772 h 1771"/>
                <a:gd name="connsiteX2" fmla="*/ 797 w 828"/>
                <a:gd name="connsiteY2" fmla="*/ 51 h 1771"/>
                <a:gd name="connsiteX3" fmla="*/ 152 w 828"/>
                <a:gd name="connsiteY3" fmla="*/ 696 h 1771"/>
              </a:gdLst>
              <a:ahLst/>
              <a:cxnLst>
                <a:cxn ang="0">
                  <a:pos x="connsiteX0" y="connsiteY0"/>
                </a:cxn>
                <a:cxn ang="0">
                  <a:pos x="connsiteX1" y="connsiteY1"/>
                </a:cxn>
                <a:cxn ang="0">
                  <a:pos x="connsiteX2" y="connsiteY2"/>
                </a:cxn>
                <a:cxn ang="0">
                  <a:pos x="connsiteX3" y="connsiteY3"/>
                </a:cxn>
              </a:cxnLst>
              <a:rect l="l" t="t" r="r" b="b"/>
              <a:pathLst>
                <a:path w="828" h="1771">
                  <a:moveTo>
                    <a:pt x="152" y="696"/>
                  </a:moveTo>
                  <a:cubicBezTo>
                    <a:pt x="45" y="911"/>
                    <a:pt x="-63" y="1664"/>
                    <a:pt x="45" y="1772"/>
                  </a:cubicBezTo>
                  <a:cubicBezTo>
                    <a:pt x="45" y="1772"/>
                    <a:pt x="1013" y="266"/>
                    <a:pt x="797" y="51"/>
                  </a:cubicBezTo>
                  <a:cubicBezTo>
                    <a:pt x="690" y="-57"/>
                    <a:pt x="367" y="-57"/>
                    <a:pt x="152" y="696"/>
                  </a:cubicBezTo>
                  <a:close/>
                </a:path>
              </a:pathLst>
            </a:custGeom>
            <a:grpFill/>
            <a:ln w="10707" cap="flat">
              <a:noFill/>
              <a:prstDash val="solid"/>
              <a:miter/>
            </a:ln>
          </p:spPr>
          <p:txBody>
            <a:bodyPr rtlCol="0" anchor="ctr"/>
            <a:lstStyle/>
            <a:p>
              <a:endParaRPr lang="zh-CN" altLang="en-US"/>
            </a:p>
          </p:txBody>
        </p:sp>
        <p:sp>
          <p:nvSpPr>
            <p:cNvPr id="470" name="任意多边形: 形状 243">
              <a:extLst>
                <a:ext uri="{FF2B5EF4-FFF2-40B4-BE49-F238E27FC236}">
                  <a16:creationId xmlns:a16="http://schemas.microsoft.com/office/drawing/2014/main" xmlns="" id="{51DA40DA-0CA1-4FC6-86FA-D91AE7660C3B}"/>
                </a:ext>
              </a:extLst>
            </p:cNvPr>
            <p:cNvSpPr/>
            <p:nvPr/>
          </p:nvSpPr>
          <p:spPr>
            <a:xfrm>
              <a:off x="129455" y="184996"/>
              <a:ext cx="7513" cy="7293"/>
            </a:xfrm>
            <a:custGeom>
              <a:avLst/>
              <a:gdLst>
                <a:gd name="connsiteX0" fmla="*/ 58 w 1778"/>
                <a:gd name="connsiteY0" fmla="*/ 5 h 1726"/>
                <a:gd name="connsiteX1" fmla="*/ 596 w 1778"/>
                <a:gd name="connsiteY1" fmla="*/ 758 h 1726"/>
                <a:gd name="connsiteX2" fmla="*/ 1349 w 1778"/>
                <a:gd name="connsiteY2" fmla="*/ 1403 h 1726"/>
                <a:gd name="connsiteX3" fmla="*/ 1779 w 1778"/>
                <a:gd name="connsiteY3" fmla="*/ 1726 h 1726"/>
                <a:gd name="connsiteX4" fmla="*/ 58 w 1778"/>
                <a:gd name="connsiteY4" fmla="*/ 5 h 1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8" h="1726">
                  <a:moveTo>
                    <a:pt x="58" y="5"/>
                  </a:moveTo>
                  <a:cubicBezTo>
                    <a:pt x="-157" y="5"/>
                    <a:pt x="273" y="435"/>
                    <a:pt x="596" y="758"/>
                  </a:cubicBezTo>
                  <a:cubicBezTo>
                    <a:pt x="811" y="973"/>
                    <a:pt x="1133" y="1188"/>
                    <a:pt x="1349" y="1403"/>
                  </a:cubicBezTo>
                  <a:cubicBezTo>
                    <a:pt x="1456" y="1511"/>
                    <a:pt x="1564" y="1726"/>
                    <a:pt x="1779" y="1726"/>
                  </a:cubicBezTo>
                  <a:cubicBezTo>
                    <a:pt x="1671" y="1511"/>
                    <a:pt x="596" y="-102"/>
                    <a:pt x="58" y="5"/>
                  </a:cubicBezTo>
                  <a:close/>
                </a:path>
              </a:pathLst>
            </a:custGeom>
            <a:grpFill/>
            <a:ln w="10707" cap="flat">
              <a:noFill/>
              <a:prstDash val="solid"/>
              <a:miter/>
            </a:ln>
          </p:spPr>
          <p:txBody>
            <a:bodyPr rtlCol="0" anchor="ctr"/>
            <a:lstStyle/>
            <a:p>
              <a:endParaRPr lang="zh-CN" altLang="en-US"/>
            </a:p>
          </p:txBody>
        </p:sp>
        <p:sp>
          <p:nvSpPr>
            <p:cNvPr id="471" name="任意多边形: 形状 244">
              <a:extLst>
                <a:ext uri="{FF2B5EF4-FFF2-40B4-BE49-F238E27FC236}">
                  <a16:creationId xmlns:a16="http://schemas.microsoft.com/office/drawing/2014/main" xmlns="" id="{07B2A721-AAAB-4974-AEC3-A31CC31D74FF}"/>
                </a:ext>
              </a:extLst>
            </p:cNvPr>
            <p:cNvSpPr/>
            <p:nvPr/>
          </p:nvSpPr>
          <p:spPr>
            <a:xfrm>
              <a:off x="117881" y="185389"/>
              <a:ext cx="16814" cy="6900"/>
            </a:xfrm>
            <a:custGeom>
              <a:avLst/>
              <a:gdLst>
                <a:gd name="connsiteX0" fmla="*/ 1613 w 3979"/>
                <a:gd name="connsiteY0" fmla="*/ 665 h 1633"/>
                <a:gd name="connsiteX1" fmla="*/ 3980 w 3979"/>
                <a:gd name="connsiteY1" fmla="*/ 1633 h 1633"/>
                <a:gd name="connsiteX2" fmla="*/ 0 w 3979"/>
                <a:gd name="connsiteY2" fmla="*/ 20 h 1633"/>
                <a:gd name="connsiteX3" fmla="*/ 430 w 3979"/>
                <a:gd name="connsiteY3" fmla="*/ 235 h 1633"/>
                <a:gd name="connsiteX4" fmla="*/ 1613 w 3979"/>
                <a:gd name="connsiteY4" fmla="*/ 665 h 1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1633">
                  <a:moveTo>
                    <a:pt x="1613" y="665"/>
                  </a:moveTo>
                  <a:cubicBezTo>
                    <a:pt x="2366" y="988"/>
                    <a:pt x="3227" y="1310"/>
                    <a:pt x="3980" y="1633"/>
                  </a:cubicBezTo>
                  <a:cubicBezTo>
                    <a:pt x="3764" y="1418"/>
                    <a:pt x="430" y="-195"/>
                    <a:pt x="0" y="20"/>
                  </a:cubicBezTo>
                  <a:cubicBezTo>
                    <a:pt x="108" y="127"/>
                    <a:pt x="215" y="127"/>
                    <a:pt x="430" y="235"/>
                  </a:cubicBezTo>
                  <a:cubicBezTo>
                    <a:pt x="860" y="342"/>
                    <a:pt x="1183" y="450"/>
                    <a:pt x="1613" y="665"/>
                  </a:cubicBezTo>
                  <a:close/>
                </a:path>
              </a:pathLst>
            </a:custGeom>
            <a:grpFill/>
            <a:ln w="10707" cap="flat">
              <a:noFill/>
              <a:prstDash val="solid"/>
              <a:miter/>
            </a:ln>
          </p:spPr>
          <p:txBody>
            <a:bodyPr rtlCol="0" anchor="ctr"/>
            <a:lstStyle/>
            <a:p>
              <a:endParaRPr lang="zh-CN" altLang="en-US"/>
            </a:p>
          </p:txBody>
        </p:sp>
        <p:sp>
          <p:nvSpPr>
            <p:cNvPr id="472" name="任意多边形: 形状 245">
              <a:extLst>
                <a:ext uri="{FF2B5EF4-FFF2-40B4-BE49-F238E27FC236}">
                  <a16:creationId xmlns:a16="http://schemas.microsoft.com/office/drawing/2014/main" xmlns="" id="{C640571B-538E-49A1-A013-A9C9AC051EF6}"/>
                </a:ext>
              </a:extLst>
            </p:cNvPr>
            <p:cNvSpPr/>
            <p:nvPr/>
          </p:nvSpPr>
          <p:spPr>
            <a:xfrm>
              <a:off x="107427" y="185837"/>
              <a:ext cx="25903" cy="6448"/>
            </a:xfrm>
            <a:custGeom>
              <a:avLst/>
              <a:gdLst>
                <a:gd name="connsiteX0" fmla="*/ 2474 w 6130"/>
                <a:gd name="connsiteY0" fmla="*/ 559 h 1526"/>
                <a:gd name="connsiteX1" fmla="*/ 6131 w 6130"/>
                <a:gd name="connsiteY1" fmla="*/ 1527 h 1526"/>
                <a:gd name="connsiteX2" fmla="*/ 0 w 6130"/>
                <a:gd name="connsiteY2" fmla="*/ 21 h 1526"/>
                <a:gd name="connsiteX3" fmla="*/ 2474 w 6130"/>
                <a:gd name="connsiteY3" fmla="*/ 559 h 1526"/>
              </a:gdLst>
              <a:ahLst/>
              <a:cxnLst>
                <a:cxn ang="0">
                  <a:pos x="connsiteX0" y="connsiteY0"/>
                </a:cxn>
                <a:cxn ang="0">
                  <a:pos x="connsiteX1" y="connsiteY1"/>
                </a:cxn>
                <a:cxn ang="0">
                  <a:pos x="connsiteX2" y="connsiteY2"/>
                </a:cxn>
                <a:cxn ang="0">
                  <a:pos x="connsiteX3" y="connsiteY3"/>
                </a:cxn>
              </a:cxnLst>
              <a:rect l="l" t="t" r="r" b="b"/>
              <a:pathLst>
                <a:path w="6130" h="1526">
                  <a:moveTo>
                    <a:pt x="2474" y="559"/>
                  </a:moveTo>
                  <a:cubicBezTo>
                    <a:pt x="3657" y="881"/>
                    <a:pt x="4840" y="1204"/>
                    <a:pt x="6131" y="1527"/>
                  </a:cubicBezTo>
                  <a:cubicBezTo>
                    <a:pt x="5593" y="1312"/>
                    <a:pt x="538" y="-194"/>
                    <a:pt x="0" y="21"/>
                  </a:cubicBezTo>
                  <a:cubicBezTo>
                    <a:pt x="753" y="344"/>
                    <a:pt x="1613" y="344"/>
                    <a:pt x="2474" y="559"/>
                  </a:cubicBezTo>
                  <a:close/>
                </a:path>
              </a:pathLst>
            </a:custGeom>
            <a:grpFill/>
            <a:ln w="10707" cap="flat">
              <a:noFill/>
              <a:prstDash val="solid"/>
              <a:miter/>
            </a:ln>
          </p:spPr>
          <p:txBody>
            <a:bodyPr rtlCol="0" anchor="ctr"/>
            <a:lstStyle/>
            <a:p>
              <a:endParaRPr lang="zh-CN" altLang="en-US"/>
            </a:p>
          </p:txBody>
        </p:sp>
        <p:sp>
          <p:nvSpPr>
            <p:cNvPr id="473" name="任意多边形: 形状 246">
              <a:extLst>
                <a:ext uri="{FF2B5EF4-FFF2-40B4-BE49-F238E27FC236}">
                  <a16:creationId xmlns:a16="http://schemas.microsoft.com/office/drawing/2014/main" xmlns="" id="{FB7FE854-A43D-4B06-8E62-B46B79B05FC7}"/>
                </a:ext>
              </a:extLst>
            </p:cNvPr>
            <p:cNvSpPr/>
            <p:nvPr/>
          </p:nvSpPr>
          <p:spPr>
            <a:xfrm>
              <a:off x="96064" y="186353"/>
              <a:ext cx="35449" cy="5933"/>
            </a:xfrm>
            <a:custGeom>
              <a:avLst/>
              <a:gdLst>
                <a:gd name="connsiteX0" fmla="*/ 8389 w 8389"/>
                <a:gd name="connsiteY0" fmla="*/ 1405 h 1404"/>
                <a:gd name="connsiteX1" fmla="*/ 0 w 8389"/>
                <a:gd name="connsiteY1" fmla="*/ 6 h 1404"/>
                <a:gd name="connsiteX2" fmla="*/ 3549 w 8389"/>
                <a:gd name="connsiteY2" fmla="*/ 544 h 1404"/>
                <a:gd name="connsiteX3" fmla="*/ 8389 w 8389"/>
                <a:gd name="connsiteY3" fmla="*/ 1405 h 1404"/>
              </a:gdLst>
              <a:ahLst/>
              <a:cxnLst>
                <a:cxn ang="0">
                  <a:pos x="connsiteX0" y="connsiteY0"/>
                </a:cxn>
                <a:cxn ang="0">
                  <a:pos x="connsiteX1" y="connsiteY1"/>
                </a:cxn>
                <a:cxn ang="0">
                  <a:pos x="connsiteX2" y="connsiteY2"/>
                </a:cxn>
                <a:cxn ang="0">
                  <a:pos x="connsiteX3" y="connsiteY3"/>
                </a:cxn>
              </a:cxnLst>
              <a:rect l="l" t="t" r="r" b="b"/>
              <a:pathLst>
                <a:path w="8389" h="1404">
                  <a:moveTo>
                    <a:pt x="8389" y="1405"/>
                  </a:moveTo>
                  <a:cubicBezTo>
                    <a:pt x="7744" y="1189"/>
                    <a:pt x="1076" y="-101"/>
                    <a:pt x="0" y="6"/>
                  </a:cubicBezTo>
                  <a:cubicBezTo>
                    <a:pt x="1183" y="221"/>
                    <a:pt x="2366" y="329"/>
                    <a:pt x="3549" y="544"/>
                  </a:cubicBezTo>
                  <a:cubicBezTo>
                    <a:pt x="5163" y="867"/>
                    <a:pt x="6776" y="1189"/>
                    <a:pt x="8389" y="1405"/>
                  </a:cubicBezTo>
                  <a:close/>
                </a:path>
              </a:pathLst>
            </a:custGeom>
            <a:grpFill/>
            <a:ln w="10707" cap="flat">
              <a:noFill/>
              <a:prstDash val="solid"/>
              <a:miter/>
            </a:ln>
          </p:spPr>
          <p:txBody>
            <a:bodyPr rtlCol="0" anchor="ctr"/>
            <a:lstStyle/>
            <a:p>
              <a:endParaRPr lang="zh-CN" altLang="en-US"/>
            </a:p>
          </p:txBody>
        </p:sp>
        <p:sp>
          <p:nvSpPr>
            <p:cNvPr id="474" name="任意多边形: 形状 247">
              <a:extLst>
                <a:ext uri="{FF2B5EF4-FFF2-40B4-BE49-F238E27FC236}">
                  <a16:creationId xmlns:a16="http://schemas.microsoft.com/office/drawing/2014/main" xmlns="" id="{95DB900E-780D-4EF4-B743-F6FCC3A46E65}"/>
                </a:ext>
              </a:extLst>
            </p:cNvPr>
            <p:cNvSpPr/>
            <p:nvPr/>
          </p:nvSpPr>
          <p:spPr>
            <a:xfrm>
              <a:off x="85158" y="186805"/>
              <a:ext cx="44538" cy="5485"/>
            </a:xfrm>
            <a:custGeom>
              <a:avLst/>
              <a:gdLst>
                <a:gd name="connsiteX0" fmla="*/ 4517 w 10540"/>
                <a:gd name="connsiteY0" fmla="*/ 545 h 1298"/>
                <a:gd name="connsiteX1" fmla="*/ 10540 w 10540"/>
                <a:gd name="connsiteY1" fmla="*/ 1298 h 1298"/>
                <a:gd name="connsiteX2" fmla="*/ 0 w 10540"/>
                <a:gd name="connsiteY2" fmla="*/ 8 h 1298"/>
                <a:gd name="connsiteX3" fmla="*/ 4517 w 10540"/>
                <a:gd name="connsiteY3" fmla="*/ 545 h 1298"/>
              </a:gdLst>
              <a:ahLst/>
              <a:cxnLst>
                <a:cxn ang="0">
                  <a:pos x="connsiteX0" y="connsiteY0"/>
                </a:cxn>
                <a:cxn ang="0">
                  <a:pos x="connsiteX1" y="connsiteY1"/>
                </a:cxn>
                <a:cxn ang="0">
                  <a:pos x="connsiteX2" y="connsiteY2"/>
                </a:cxn>
                <a:cxn ang="0">
                  <a:pos x="connsiteX3" y="connsiteY3"/>
                </a:cxn>
              </a:cxnLst>
              <a:rect l="l" t="t" r="r" b="b"/>
              <a:pathLst>
                <a:path w="10540" h="1298">
                  <a:moveTo>
                    <a:pt x="4517" y="545"/>
                  </a:moveTo>
                  <a:cubicBezTo>
                    <a:pt x="6561" y="760"/>
                    <a:pt x="8604" y="1083"/>
                    <a:pt x="10540" y="1298"/>
                  </a:cubicBezTo>
                  <a:cubicBezTo>
                    <a:pt x="9142" y="976"/>
                    <a:pt x="1076" y="-100"/>
                    <a:pt x="0" y="8"/>
                  </a:cubicBezTo>
                  <a:cubicBezTo>
                    <a:pt x="1506" y="330"/>
                    <a:pt x="3012" y="438"/>
                    <a:pt x="4517" y="545"/>
                  </a:cubicBezTo>
                  <a:close/>
                </a:path>
              </a:pathLst>
            </a:custGeom>
            <a:grpFill/>
            <a:ln w="10707" cap="flat">
              <a:noFill/>
              <a:prstDash val="solid"/>
              <a:miter/>
            </a:ln>
          </p:spPr>
          <p:txBody>
            <a:bodyPr rtlCol="0" anchor="ctr"/>
            <a:lstStyle/>
            <a:p>
              <a:endParaRPr lang="zh-CN" altLang="en-US"/>
            </a:p>
          </p:txBody>
        </p:sp>
        <p:sp>
          <p:nvSpPr>
            <p:cNvPr id="475" name="任意多边形: 形状 248">
              <a:extLst>
                <a:ext uri="{FF2B5EF4-FFF2-40B4-BE49-F238E27FC236}">
                  <a16:creationId xmlns:a16="http://schemas.microsoft.com/office/drawing/2014/main" xmlns="" id="{34C97B24-24B9-4E5B-8954-70B54634EE6A}"/>
                </a:ext>
              </a:extLst>
            </p:cNvPr>
            <p:cNvSpPr/>
            <p:nvPr/>
          </p:nvSpPr>
          <p:spPr>
            <a:xfrm>
              <a:off x="74704" y="187705"/>
              <a:ext cx="53627" cy="4581"/>
            </a:xfrm>
            <a:custGeom>
              <a:avLst/>
              <a:gdLst>
                <a:gd name="connsiteX0" fmla="*/ 5485 w 12691"/>
                <a:gd name="connsiteY0" fmla="*/ 439 h 1084"/>
                <a:gd name="connsiteX1" fmla="*/ 12692 w 12691"/>
                <a:gd name="connsiteY1" fmla="*/ 1085 h 1084"/>
                <a:gd name="connsiteX2" fmla="*/ 0 w 12691"/>
                <a:gd name="connsiteY2" fmla="*/ 9 h 1084"/>
                <a:gd name="connsiteX3" fmla="*/ 5485 w 12691"/>
                <a:gd name="connsiteY3" fmla="*/ 439 h 1084"/>
              </a:gdLst>
              <a:ahLst/>
              <a:cxnLst>
                <a:cxn ang="0">
                  <a:pos x="connsiteX0" y="connsiteY0"/>
                </a:cxn>
                <a:cxn ang="0">
                  <a:pos x="connsiteX1" y="connsiteY1"/>
                </a:cxn>
                <a:cxn ang="0">
                  <a:pos x="connsiteX2" y="connsiteY2"/>
                </a:cxn>
                <a:cxn ang="0">
                  <a:pos x="connsiteX3" y="connsiteY3"/>
                </a:cxn>
              </a:cxnLst>
              <a:rect l="l" t="t" r="r" b="b"/>
              <a:pathLst>
                <a:path w="12691" h="1084">
                  <a:moveTo>
                    <a:pt x="5485" y="439"/>
                  </a:moveTo>
                  <a:cubicBezTo>
                    <a:pt x="7852" y="655"/>
                    <a:pt x="10325" y="870"/>
                    <a:pt x="12692" y="1085"/>
                  </a:cubicBezTo>
                  <a:cubicBezTo>
                    <a:pt x="10756" y="762"/>
                    <a:pt x="1936" y="-98"/>
                    <a:pt x="0" y="9"/>
                  </a:cubicBezTo>
                  <a:cubicBezTo>
                    <a:pt x="1828" y="224"/>
                    <a:pt x="3657" y="332"/>
                    <a:pt x="5485" y="439"/>
                  </a:cubicBezTo>
                  <a:close/>
                </a:path>
              </a:pathLst>
            </a:custGeom>
            <a:grpFill/>
            <a:ln w="10707" cap="flat">
              <a:noFill/>
              <a:prstDash val="solid"/>
              <a:miter/>
            </a:ln>
          </p:spPr>
          <p:txBody>
            <a:bodyPr rtlCol="0" anchor="ctr"/>
            <a:lstStyle/>
            <a:p>
              <a:endParaRPr lang="zh-CN" altLang="en-US"/>
            </a:p>
          </p:txBody>
        </p:sp>
        <p:sp>
          <p:nvSpPr>
            <p:cNvPr id="476" name="任意多边形: 形状 249">
              <a:extLst>
                <a:ext uri="{FF2B5EF4-FFF2-40B4-BE49-F238E27FC236}">
                  <a16:creationId xmlns:a16="http://schemas.microsoft.com/office/drawing/2014/main" xmlns="" id="{3DDF40C9-6515-452A-94D2-4FB6EFA8432F}"/>
                </a:ext>
              </a:extLst>
            </p:cNvPr>
            <p:cNvSpPr/>
            <p:nvPr/>
          </p:nvSpPr>
          <p:spPr>
            <a:xfrm>
              <a:off x="65614" y="188651"/>
              <a:ext cx="61356" cy="4090"/>
            </a:xfrm>
            <a:custGeom>
              <a:avLst/>
              <a:gdLst>
                <a:gd name="connsiteX0" fmla="*/ 6346 w 14520"/>
                <a:gd name="connsiteY0" fmla="*/ 430 h 968"/>
                <a:gd name="connsiteX1" fmla="*/ 14520 w 14520"/>
                <a:gd name="connsiteY1" fmla="*/ 968 h 968"/>
                <a:gd name="connsiteX2" fmla="*/ 0 w 14520"/>
                <a:gd name="connsiteY2" fmla="*/ 0 h 968"/>
                <a:gd name="connsiteX3" fmla="*/ 6346 w 14520"/>
                <a:gd name="connsiteY3" fmla="*/ 430 h 968"/>
              </a:gdLst>
              <a:ahLst/>
              <a:cxnLst>
                <a:cxn ang="0">
                  <a:pos x="connsiteX0" y="connsiteY0"/>
                </a:cxn>
                <a:cxn ang="0">
                  <a:pos x="connsiteX1" y="connsiteY1"/>
                </a:cxn>
                <a:cxn ang="0">
                  <a:pos x="connsiteX2" y="connsiteY2"/>
                </a:cxn>
                <a:cxn ang="0">
                  <a:pos x="connsiteX3" y="connsiteY3"/>
                </a:cxn>
              </a:cxnLst>
              <a:rect l="l" t="t" r="r" b="b"/>
              <a:pathLst>
                <a:path w="14520" h="968">
                  <a:moveTo>
                    <a:pt x="6346" y="430"/>
                  </a:moveTo>
                  <a:cubicBezTo>
                    <a:pt x="9142" y="645"/>
                    <a:pt x="11831" y="860"/>
                    <a:pt x="14520" y="968"/>
                  </a:cubicBezTo>
                  <a:cubicBezTo>
                    <a:pt x="11831" y="645"/>
                    <a:pt x="1936" y="0"/>
                    <a:pt x="0" y="0"/>
                  </a:cubicBezTo>
                  <a:cubicBezTo>
                    <a:pt x="2044" y="215"/>
                    <a:pt x="4195" y="215"/>
                    <a:pt x="6346" y="430"/>
                  </a:cubicBezTo>
                  <a:close/>
                </a:path>
              </a:pathLst>
            </a:custGeom>
            <a:grpFill/>
            <a:ln w="10707" cap="flat">
              <a:noFill/>
              <a:prstDash val="solid"/>
              <a:miter/>
            </a:ln>
          </p:spPr>
          <p:txBody>
            <a:bodyPr rtlCol="0" anchor="ctr"/>
            <a:lstStyle/>
            <a:p>
              <a:endParaRPr lang="zh-CN" altLang="en-US"/>
            </a:p>
          </p:txBody>
        </p:sp>
        <p:sp>
          <p:nvSpPr>
            <p:cNvPr id="477" name="任意多边形: 形状 250">
              <a:extLst>
                <a:ext uri="{FF2B5EF4-FFF2-40B4-BE49-F238E27FC236}">
                  <a16:creationId xmlns:a16="http://schemas.microsoft.com/office/drawing/2014/main" xmlns="" id="{BC98C2EF-05FC-41E0-B293-C7079112B4F1}"/>
                </a:ext>
              </a:extLst>
            </p:cNvPr>
            <p:cNvSpPr/>
            <p:nvPr/>
          </p:nvSpPr>
          <p:spPr>
            <a:xfrm>
              <a:off x="56981" y="189513"/>
              <a:ext cx="68624" cy="3228"/>
            </a:xfrm>
            <a:custGeom>
              <a:avLst/>
              <a:gdLst>
                <a:gd name="connsiteX0" fmla="*/ 7099 w 16240"/>
                <a:gd name="connsiteY0" fmla="*/ 335 h 764"/>
                <a:gd name="connsiteX1" fmla="*/ 16241 w 16240"/>
                <a:gd name="connsiteY1" fmla="*/ 765 h 764"/>
                <a:gd name="connsiteX2" fmla="*/ 0 w 16240"/>
                <a:gd name="connsiteY2" fmla="*/ 12 h 764"/>
                <a:gd name="connsiteX3" fmla="*/ 7099 w 16240"/>
                <a:gd name="connsiteY3" fmla="*/ 335 h 764"/>
              </a:gdLst>
              <a:ahLst/>
              <a:cxnLst>
                <a:cxn ang="0">
                  <a:pos x="connsiteX0" y="connsiteY0"/>
                </a:cxn>
                <a:cxn ang="0">
                  <a:pos x="connsiteX1" y="connsiteY1"/>
                </a:cxn>
                <a:cxn ang="0">
                  <a:pos x="connsiteX2" y="connsiteY2"/>
                </a:cxn>
                <a:cxn ang="0">
                  <a:pos x="connsiteX3" y="connsiteY3"/>
                </a:cxn>
              </a:cxnLst>
              <a:rect l="l" t="t" r="r" b="b"/>
              <a:pathLst>
                <a:path w="16240" h="764">
                  <a:moveTo>
                    <a:pt x="7099" y="335"/>
                  </a:moveTo>
                  <a:cubicBezTo>
                    <a:pt x="10110" y="442"/>
                    <a:pt x="13229" y="657"/>
                    <a:pt x="16241" y="765"/>
                  </a:cubicBezTo>
                  <a:cubicBezTo>
                    <a:pt x="13122" y="550"/>
                    <a:pt x="2151" y="-96"/>
                    <a:pt x="0" y="12"/>
                  </a:cubicBezTo>
                  <a:cubicBezTo>
                    <a:pt x="2366" y="227"/>
                    <a:pt x="4732" y="227"/>
                    <a:pt x="7099" y="335"/>
                  </a:cubicBezTo>
                  <a:close/>
                </a:path>
              </a:pathLst>
            </a:custGeom>
            <a:grpFill/>
            <a:ln w="10707" cap="flat">
              <a:noFill/>
              <a:prstDash val="solid"/>
              <a:miter/>
            </a:ln>
          </p:spPr>
          <p:txBody>
            <a:bodyPr rtlCol="0" anchor="ctr"/>
            <a:lstStyle/>
            <a:p>
              <a:endParaRPr lang="zh-CN" altLang="en-US"/>
            </a:p>
          </p:txBody>
        </p:sp>
        <p:sp>
          <p:nvSpPr>
            <p:cNvPr id="478" name="任意多边形: 形状 252">
              <a:extLst>
                <a:ext uri="{FF2B5EF4-FFF2-40B4-BE49-F238E27FC236}">
                  <a16:creationId xmlns:a16="http://schemas.microsoft.com/office/drawing/2014/main" xmlns="" id="{DD854AF3-47D6-49AB-8504-8CCBFD5F9AE1}"/>
                </a:ext>
              </a:extLst>
            </p:cNvPr>
            <p:cNvSpPr/>
            <p:nvPr/>
          </p:nvSpPr>
          <p:spPr>
            <a:xfrm>
              <a:off x="49709" y="190473"/>
              <a:ext cx="74988" cy="2269"/>
            </a:xfrm>
            <a:custGeom>
              <a:avLst/>
              <a:gdLst>
                <a:gd name="connsiteX0" fmla="*/ 0 w 17746"/>
                <a:gd name="connsiteY0" fmla="*/ 0 h 537"/>
                <a:gd name="connsiteX1" fmla="*/ 7744 w 17746"/>
                <a:gd name="connsiteY1" fmla="*/ 215 h 537"/>
                <a:gd name="connsiteX2" fmla="*/ 17747 w 17746"/>
                <a:gd name="connsiteY2" fmla="*/ 538 h 537"/>
                <a:gd name="connsiteX3" fmla="*/ 0 w 17746"/>
                <a:gd name="connsiteY3" fmla="*/ 0 h 537"/>
              </a:gdLst>
              <a:ahLst/>
              <a:cxnLst>
                <a:cxn ang="0">
                  <a:pos x="connsiteX0" y="connsiteY0"/>
                </a:cxn>
                <a:cxn ang="0">
                  <a:pos x="connsiteX1" y="connsiteY1"/>
                </a:cxn>
                <a:cxn ang="0">
                  <a:pos x="connsiteX2" y="connsiteY2"/>
                </a:cxn>
                <a:cxn ang="0">
                  <a:pos x="connsiteX3" y="connsiteY3"/>
                </a:cxn>
              </a:cxnLst>
              <a:rect l="l" t="t" r="r" b="b"/>
              <a:pathLst>
                <a:path w="17746" h="537">
                  <a:moveTo>
                    <a:pt x="0" y="0"/>
                  </a:moveTo>
                  <a:cubicBezTo>
                    <a:pt x="2581" y="108"/>
                    <a:pt x="5163" y="108"/>
                    <a:pt x="7744" y="215"/>
                  </a:cubicBezTo>
                  <a:cubicBezTo>
                    <a:pt x="11078" y="323"/>
                    <a:pt x="14413" y="430"/>
                    <a:pt x="17747" y="538"/>
                  </a:cubicBezTo>
                  <a:cubicBezTo>
                    <a:pt x="13875" y="323"/>
                    <a:pt x="2044" y="0"/>
                    <a:pt x="0" y="0"/>
                  </a:cubicBezTo>
                  <a:close/>
                </a:path>
              </a:pathLst>
            </a:custGeom>
            <a:grpFill/>
            <a:ln w="10707" cap="flat">
              <a:noFill/>
              <a:prstDash val="solid"/>
              <a:miter/>
            </a:ln>
          </p:spPr>
          <p:txBody>
            <a:bodyPr rtlCol="0" anchor="ctr"/>
            <a:lstStyle/>
            <a:p>
              <a:endParaRPr lang="zh-CN" altLang="en-US"/>
            </a:p>
          </p:txBody>
        </p:sp>
        <p:sp>
          <p:nvSpPr>
            <p:cNvPr id="479" name="任意多边形: 形状 253">
              <a:extLst>
                <a:ext uri="{FF2B5EF4-FFF2-40B4-BE49-F238E27FC236}">
                  <a16:creationId xmlns:a16="http://schemas.microsoft.com/office/drawing/2014/main" xmlns="" id="{7C514AEE-33B6-4518-8BEC-4A697485B4B7}"/>
                </a:ext>
              </a:extLst>
            </p:cNvPr>
            <p:cNvSpPr/>
            <p:nvPr/>
          </p:nvSpPr>
          <p:spPr>
            <a:xfrm>
              <a:off x="43345" y="191715"/>
              <a:ext cx="80443" cy="1483"/>
            </a:xfrm>
            <a:custGeom>
              <a:avLst/>
              <a:gdLst>
                <a:gd name="connsiteX0" fmla="*/ 0 w 19037"/>
                <a:gd name="connsiteY0" fmla="*/ 29 h 351"/>
                <a:gd name="connsiteX1" fmla="*/ 8389 w 19037"/>
                <a:gd name="connsiteY1" fmla="*/ 136 h 351"/>
                <a:gd name="connsiteX2" fmla="*/ 19037 w 19037"/>
                <a:gd name="connsiteY2" fmla="*/ 351 h 351"/>
                <a:gd name="connsiteX3" fmla="*/ 0 w 19037"/>
                <a:gd name="connsiteY3" fmla="*/ 29 h 351"/>
              </a:gdLst>
              <a:ahLst/>
              <a:cxnLst>
                <a:cxn ang="0">
                  <a:pos x="connsiteX0" y="connsiteY0"/>
                </a:cxn>
                <a:cxn ang="0">
                  <a:pos x="connsiteX1" y="connsiteY1"/>
                </a:cxn>
                <a:cxn ang="0">
                  <a:pos x="connsiteX2" y="connsiteY2"/>
                </a:cxn>
                <a:cxn ang="0">
                  <a:pos x="connsiteX3" y="connsiteY3"/>
                </a:cxn>
              </a:cxnLst>
              <a:rect l="l" t="t" r="r" b="b"/>
              <a:pathLst>
                <a:path w="19037" h="351">
                  <a:moveTo>
                    <a:pt x="0" y="29"/>
                  </a:moveTo>
                  <a:cubicBezTo>
                    <a:pt x="2796" y="136"/>
                    <a:pt x="5593" y="29"/>
                    <a:pt x="8389" y="136"/>
                  </a:cubicBezTo>
                  <a:cubicBezTo>
                    <a:pt x="11939" y="136"/>
                    <a:pt x="15488" y="244"/>
                    <a:pt x="19037" y="351"/>
                  </a:cubicBezTo>
                  <a:cubicBezTo>
                    <a:pt x="14413" y="136"/>
                    <a:pt x="2044" y="-79"/>
                    <a:pt x="0" y="29"/>
                  </a:cubicBezTo>
                  <a:close/>
                </a:path>
              </a:pathLst>
            </a:custGeom>
            <a:grpFill/>
            <a:ln w="10707" cap="flat">
              <a:noFill/>
              <a:prstDash val="solid"/>
              <a:miter/>
            </a:ln>
          </p:spPr>
          <p:txBody>
            <a:bodyPr rtlCol="0" anchor="ctr"/>
            <a:lstStyle/>
            <a:p>
              <a:endParaRPr lang="zh-CN" altLang="en-US"/>
            </a:p>
          </p:txBody>
        </p:sp>
        <p:sp>
          <p:nvSpPr>
            <p:cNvPr id="480" name="任意多边形: 形状 254">
              <a:extLst>
                <a:ext uri="{FF2B5EF4-FFF2-40B4-BE49-F238E27FC236}">
                  <a16:creationId xmlns:a16="http://schemas.microsoft.com/office/drawing/2014/main" xmlns="" id="{B79D07C5-821A-454F-90E7-708A75983D93}"/>
                </a:ext>
              </a:extLst>
            </p:cNvPr>
            <p:cNvSpPr/>
            <p:nvPr/>
          </p:nvSpPr>
          <p:spPr>
            <a:xfrm>
              <a:off x="37890" y="192556"/>
              <a:ext cx="84985" cy="642"/>
            </a:xfrm>
            <a:custGeom>
              <a:avLst/>
              <a:gdLst>
                <a:gd name="connsiteX0" fmla="*/ 8927 w 20112"/>
                <a:gd name="connsiteY0" fmla="*/ 45 h 152"/>
                <a:gd name="connsiteX1" fmla="*/ 20113 w 20112"/>
                <a:gd name="connsiteY1" fmla="*/ 152 h 152"/>
                <a:gd name="connsiteX2" fmla="*/ 0 w 20112"/>
                <a:gd name="connsiteY2" fmla="*/ 45 h 152"/>
                <a:gd name="connsiteX3" fmla="*/ 8927 w 20112"/>
                <a:gd name="connsiteY3" fmla="*/ 45 h 152"/>
              </a:gdLst>
              <a:ahLst/>
              <a:cxnLst>
                <a:cxn ang="0">
                  <a:pos x="connsiteX0" y="connsiteY0"/>
                </a:cxn>
                <a:cxn ang="0">
                  <a:pos x="connsiteX1" y="connsiteY1"/>
                </a:cxn>
                <a:cxn ang="0">
                  <a:pos x="connsiteX2" y="connsiteY2"/>
                </a:cxn>
                <a:cxn ang="0">
                  <a:pos x="connsiteX3" y="connsiteY3"/>
                </a:cxn>
              </a:cxnLst>
              <a:rect l="l" t="t" r="r" b="b"/>
              <a:pathLst>
                <a:path w="20112" h="152">
                  <a:moveTo>
                    <a:pt x="8927" y="45"/>
                  </a:moveTo>
                  <a:cubicBezTo>
                    <a:pt x="12692" y="45"/>
                    <a:pt x="16456" y="152"/>
                    <a:pt x="20113" y="152"/>
                  </a:cubicBezTo>
                  <a:cubicBezTo>
                    <a:pt x="15165" y="45"/>
                    <a:pt x="2044" y="-63"/>
                    <a:pt x="0" y="45"/>
                  </a:cubicBezTo>
                  <a:cubicBezTo>
                    <a:pt x="3012" y="152"/>
                    <a:pt x="5916" y="45"/>
                    <a:pt x="8927" y="45"/>
                  </a:cubicBezTo>
                  <a:close/>
                </a:path>
              </a:pathLst>
            </a:custGeom>
            <a:grpFill/>
            <a:ln w="10707" cap="flat">
              <a:noFill/>
              <a:prstDash val="solid"/>
              <a:miter/>
            </a:ln>
          </p:spPr>
          <p:txBody>
            <a:bodyPr rtlCol="0" anchor="ctr"/>
            <a:lstStyle/>
            <a:p>
              <a:endParaRPr lang="zh-CN" altLang="en-US"/>
            </a:p>
          </p:txBody>
        </p:sp>
        <p:sp>
          <p:nvSpPr>
            <p:cNvPr id="481" name="任意多边形: 形状 255">
              <a:extLst>
                <a:ext uri="{FF2B5EF4-FFF2-40B4-BE49-F238E27FC236}">
                  <a16:creationId xmlns:a16="http://schemas.microsoft.com/office/drawing/2014/main" xmlns="" id="{3A30B86B-F70B-4E0F-8306-DC596E6ED7E4}"/>
                </a:ext>
              </a:extLst>
            </p:cNvPr>
            <p:cNvSpPr/>
            <p:nvPr/>
          </p:nvSpPr>
          <p:spPr>
            <a:xfrm>
              <a:off x="33800" y="193464"/>
              <a:ext cx="88624" cy="642"/>
            </a:xfrm>
            <a:custGeom>
              <a:avLst/>
              <a:gdLst>
                <a:gd name="connsiteX0" fmla="*/ 9250 w 20973"/>
                <a:gd name="connsiteY0" fmla="*/ 45 h 152"/>
                <a:gd name="connsiteX1" fmla="*/ 20973 w 20973"/>
                <a:gd name="connsiteY1" fmla="*/ 45 h 152"/>
                <a:gd name="connsiteX2" fmla="*/ 0 w 20973"/>
                <a:gd name="connsiteY2" fmla="*/ 152 h 152"/>
                <a:gd name="connsiteX3" fmla="*/ 9250 w 20973"/>
                <a:gd name="connsiteY3" fmla="*/ 45 h 152"/>
              </a:gdLst>
              <a:ahLst/>
              <a:cxnLst>
                <a:cxn ang="0">
                  <a:pos x="connsiteX0" y="connsiteY0"/>
                </a:cxn>
                <a:cxn ang="0">
                  <a:pos x="connsiteX1" y="connsiteY1"/>
                </a:cxn>
                <a:cxn ang="0">
                  <a:pos x="connsiteX2" y="connsiteY2"/>
                </a:cxn>
                <a:cxn ang="0">
                  <a:pos x="connsiteX3" y="connsiteY3"/>
                </a:cxn>
              </a:cxnLst>
              <a:rect l="l" t="t" r="r" b="b"/>
              <a:pathLst>
                <a:path w="20973" h="152">
                  <a:moveTo>
                    <a:pt x="9250" y="45"/>
                  </a:moveTo>
                  <a:cubicBezTo>
                    <a:pt x="13122" y="45"/>
                    <a:pt x="17101" y="45"/>
                    <a:pt x="20973" y="45"/>
                  </a:cubicBezTo>
                  <a:cubicBezTo>
                    <a:pt x="15703" y="-63"/>
                    <a:pt x="2044" y="45"/>
                    <a:pt x="0" y="152"/>
                  </a:cubicBezTo>
                  <a:cubicBezTo>
                    <a:pt x="3012" y="152"/>
                    <a:pt x="6131" y="45"/>
                    <a:pt x="9250" y="45"/>
                  </a:cubicBezTo>
                  <a:close/>
                </a:path>
              </a:pathLst>
            </a:custGeom>
            <a:grpFill/>
            <a:ln w="10707" cap="flat">
              <a:noFill/>
              <a:prstDash val="solid"/>
              <a:miter/>
            </a:ln>
          </p:spPr>
          <p:txBody>
            <a:bodyPr rtlCol="0" anchor="ctr"/>
            <a:lstStyle/>
            <a:p>
              <a:endParaRPr lang="zh-CN" altLang="en-US"/>
            </a:p>
          </p:txBody>
        </p:sp>
        <p:sp>
          <p:nvSpPr>
            <p:cNvPr id="482" name="任意多边形: 形状 256">
              <a:extLst>
                <a:ext uri="{FF2B5EF4-FFF2-40B4-BE49-F238E27FC236}">
                  <a16:creationId xmlns:a16="http://schemas.microsoft.com/office/drawing/2014/main" xmlns="" id="{15EF0E23-C21A-4FA0-877E-615A343BF123}"/>
                </a:ext>
              </a:extLst>
            </p:cNvPr>
            <p:cNvSpPr/>
            <p:nvPr/>
          </p:nvSpPr>
          <p:spPr>
            <a:xfrm>
              <a:off x="30618" y="193655"/>
              <a:ext cx="91349" cy="1361"/>
            </a:xfrm>
            <a:custGeom>
              <a:avLst/>
              <a:gdLst>
                <a:gd name="connsiteX0" fmla="*/ 9572 w 21618"/>
                <a:gd name="connsiteY0" fmla="*/ 108 h 322"/>
                <a:gd name="connsiteX1" fmla="*/ 21619 w 21618"/>
                <a:gd name="connsiteY1" fmla="*/ 0 h 322"/>
                <a:gd name="connsiteX2" fmla="*/ 0 w 21618"/>
                <a:gd name="connsiteY2" fmla="*/ 323 h 322"/>
                <a:gd name="connsiteX3" fmla="*/ 9572 w 21618"/>
                <a:gd name="connsiteY3" fmla="*/ 108 h 322"/>
              </a:gdLst>
              <a:ahLst/>
              <a:cxnLst>
                <a:cxn ang="0">
                  <a:pos x="connsiteX0" y="connsiteY0"/>
                </a:cxn>
                <a:cxn ang="0">
                  <a:pos x="connsiteX1" y="connsiteY1"/>
                </a:cxn>
                <a:cxn ang="0">
                  <a:pos x="connsiteX2" y="connsiteY2"/>
                </a:cxn>
                <a:cxn ang="0">
                  <a:pos x="connsiteX3" y="connsiteY3"/>
                </a:cxn>
              </a:cxnLst>
              <a:rect l="l" t="t" r="r" b="b"/>
              <a:pathLst>
                <a:path w="21618" h="322">
                  <a:moveTo>
                    <a:pt x="9572" y="108"/>
                  </a:moveTo>
                  <a:cubicBezTo>
                    <a:pt x="13552" y="0"/>
                    <a:pt x="17639" y="0"/>
                    <a:pt x="21619" y="0"/>
                  </a:cubicBezTo>
                  <a:cubicBezTo>
                    <a:pt x="15703" y="0"/>
                    <a:pt x="1828" y="215"/>
                    <a:pt x="0" y="323"/>
                  </a:cubicBezTo>
                  <a:cubicBezTo>
                    <a:pt x="3119" y="323"/>
                    <a:pt x="6346" y="215"/>
                    <a:pt x="9572" y="108"/>
                  </a:cubicBezTo>
                  <a:close/>
                </a:path>
              </a:pathLst>
            </a:custGeom>
            <a:grpFill/>
            <a:ln w="10707" cap="flat">
              <a:noFill/>
              <a:prstDash val="solid"/>
              <a:miter/>
            </a:ln>
          </p:spPr>
          <p:txBody>
            <a:bodyPr rtlCol="0" anchor="ctr"/>
            <a:lstStyle/>
            <a:p>
              <a:endParaRPr lang="zh-CN" altLang="en-US"/>
            </a:p>
          </p:txBody>
        </p:sp>
        <p:sp>
          <p:nvSpPr>
            <p:cNvPr id="483" name="任意多边形: 形状 257">
              <a:extLst>
                <a:ext uri="{FF2B5EF4-FFF2-40B4-BE49-F238E27FC236}">
                  <a16:creationId xmlns:a16="http://schemas.microsoft.com/office/drawing/2014/main" xmlns="" id="{43B1C583-1A75-46F9-AFFD-5ED52A3D3EF1}"/>
                </a:ext>
              </a:extLst>
            </p:cNvPr>
            <p:cNvSpPr/>
            <p:nvPr/>
          </p:nvSpPr>
          <p:spPr>
            <a:xfrm>
              <a:off x="28349" y="194107"/>
              <a:ext cx="93166" cy="2269"/>
            </a:xfrm>
            <a:custGeom>
              <a:avLst/>
              <a:gdLst>
                <a:gd name="connsiteX0" fmla="*/ 9788 w 22048"/>
                <a:gd name="connsiteY0" fmla="*/ 215 h 537"/>
                <a:gd name="connsiteX1" fmla="*/ 22049 w 22048"/>
                <a:gd name="connsiteY1" fmla="*/ 0 h 537"/>
                <a:gd name="connsiteX2" fmla="*/ 0 w 22048"/>
                <a:gd name="connsiteY2" fmla="*/ 538 h 537"/>
                <a:gd name="connsiteX3" fmla="*/ 9788 w 22048"/>
                <a:gd name="connsiteY3" fmla="*/ 215 h 537"/>
              </a:gdLst>
              <a:ahLst/>
              <a:cxnLst>
                <a:cxn ang="0">
                  <a:pos x="connsiteX0" y="connsiteY0"/>
                </a:cxn>
                <a:cxn ang="0">
                  <a:pos x="connsiteX1" y="connsiteY1"/>
                </a:cxn>
                <a:cxn ang="0">
                  <a:pos x="connsiteX2" y="connsiteY2"/>
                </a:cxn>
                <a:cxn ang="0">
                  <a:pos x="connsiteX3" y="connsiteY3"/>
                </a:cxn>
              </a:cxnLst>
              <a:rect l="l" t="t" r="r" b="b"/>
              <a:pathLst>
                <a:path w="22048" h="537">
                  <a:moveTo>
                    <a:pt x="9788" y="215"/>
                  </a:moveTo>
                  <a:cubicBezTo>
                    <a:pt x="13875" y="108"/>
                    <a:pt x="17962" y="0"/>
                    <a:pt x="22049" y="0"/>
                  </a:cubicBezTo>
                  <a:cubicBezTo>
                    <a:pt x="16133" y="0"/>
                    <a:pt x="1721" y="430"/>
                    <a:pt x="0" y="538"/>
                  </a:cubicBezTo>
                  <a:cubicBezTo>
                    <a:pt x="3227" y="430"/>
                    <a:pt x="6561" y="323"/>
                    <a:pt x="9788" y="215"/>
                  </a:cubicBezTo>
                  <a:close/>
                </a:path>
              </a:pathLst>
            </a:custGeom>
            <a:grpFill/>
            <a:ln w="10707" cap="flat">
              <a:noFill/>
              <a:prstDash val="solid"/>
              <a:miter/>
            </a:ln>
          </p:spPr>
          <p:txBody>
            <a:bodyPr rtlCol="0" anchor="ctr"/>
            <a:lstStyle/>
            <a:p>
              <a:endParaRPr lang="zh-CN" altLang="en-US"/>
            </a:p>
          </p:txBody>
        </p:sp>
        <p:sp>
          <p:nvSpPr>
            <p:cNvPr id="484" name="任意多边形: 形状 258">
              <a:extLst>
                <a:ext uri="{FF2B5EF4-FFF2-40B4-BE49-F238E27FC236}">
                  <a16:creationId xmlns:a16="http://schemas.microsoft.com/office/drawing/2014/main" xmlns="" id="{5651D91A-3099-4AE5-A7FC-020E79EF4C74}"/>
                </a:ext>
              </a:extLst>
            </p:cNvPr>
            <p:cNvSpPr/>
            <p:nvPr/>
          </p:nvSpPr>
          <p:spPr>
            <a:xfrm>
              <a:off x="27436" y="194107"/>
              <a:ext cx="94079" cy="3178"/>
            </a:xfrm>
            <a:custGeom>
              <a:avLst/>
              <a:gdLst>
                <a:gd name="connsiteX0" fmla="*/ 9895 w 22264"/>
                <a:gd name="connsiteY0" fmla="*/ 323 h 752"/>
                <a:gd name="connsiteX1" fmla="*/ 9895 w 22264"/>
                <a:gd name="connsiteY1" fmla="*/ 323 h 752"/>
                <a:gd name="connsiteX2" fmla="*/ 22264 w 22264"/>
                <a:gd name="connsiteY2" fmla="*/ 0 h 752"/>
                <a:gd name="connsiteX3" fmla="*/ 0 w 22264"/>
                <a:gd name="connsiteY3" fmla="*/ 753 h 752"/>
                <a:gd name="connsiteX4" fmla="*/ 9895 w 22264"/>
                <a:gd name="connsiteY4" fmla="*/ 323 h 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64" h="752">
                  <a:moveTo>
                    <a:pt x="9895" y="323"/>
                  </a:moveTo>
                  <a:lnTo>
                    <a:pt x="9895" y="323"/>
                  </a:lnTo>
                  <a:cubicBezTo>
                    <a:pt x="13982" y="215"/>
                    <a:pt x="18069" y="0"/>
                    <a:pt x="22264" y="0"/>
                  </a:cubicBezTo>
                  <a:cubicBezTo>
                    <a:pt x="16133" y="108"/>
                    <a:pt x="1721" y="645"/>
                    <a:pt x="0" y="753"/>
                  </a:cubicBezTo>
                  <a:cubicBezTo>
                    <a:pt x="3334" y="645"/>
                    <a:pt x="6561" y="430"/>
                    <a:pt x="9895" y="323"/>
                  </a:cubicBezTo>
                  <a:close/>
                </a:path>
              </a:pathLst>
            </a:custGeom>
            <a:grpFill/>
            <a:ln w="10707" cap="flat">
              <a:noFill/>
              <a:prstDash val="solid"/>
              <a:miter/>
            </a:ln>
          </p:spPr>
          <p:txBody>
            <a:bodyPr rtlCol="0" anchor="ctr"/>
            <a:lstStyle/>
            <a:p>
              <a:endParaRPr lang="zh-CN" altLang="en-US"/>
            </a:p>
          </p:txBody>
        </p:sp>
        <p:sp>
          <p:nvSpPr>
            <p:cNvPr id="485" name="任意多边形: 形状 259">
              <a:extLst>
                <a:ext uri="{FF2B5EF4-FFF2-40B4-BE49-F238E27FC236}">
                  <a16:creationId xmlns:a16="http://schemas.microsoft.com/office/drawing/2014/main" xmlns="" id="{9EA94482-B8E8-465F-999F-03A493360441}"/>
                </a:ext>
              </a:extLst>
            </p:cNvPr>
            <p:cNvSpPr/>
            <p:nvPr/>
          </p:nvSpPr>
          <p:spPr>
            <a:xfrm>
              <a:off x="27436" y="193655"/>
              <a:ext cx="93622" cy="4543"/>
            </a:xfrm>
            <a:custGeom>
              <a:avLst/>
              <a:gdLst>
                <a:gd name="connsiteX0" fmla="*/ 0 w 22156"/>
                <a:gd name="connsiteY0" fmla="*/ 1076 h 1075"/>
                <a:gd name="connsiteX1" fmla="*/ 9895 w 22156"/>
                <a:gd name="connsiteY1" fmla="*/ 538 h 1075"/>
                <a:gd name="connsiteX2" fmla="*/ 9895 w 22156"/>
                <a:gd name="connsiteY2" fmla="*/ 538 h 1075"/>
                <a:gd name="connsiteX3" fmla="*/ 22156 w 22156"/>
                <a:gd name="connsiteY3" fmla="*/ 0 h 1075"/>
                <a:gd name="connsiteX4" fmla="*/ 0 w 22156"/>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56" h="1075">
                  <a:moveTo>
                    <a:pt x="0" y="1076"/>
                  </a:moveTo>
                  <a:cubicBezTo>
                    <a:pt x="3334" y="968"/>
                    <a:pt x="6561" y="753"/>
                    <a:pt x="9895" y="538"/>
                  </a:cubicBezTo>
                  <a:lnTo>
                    <a:pt x="9895" y="538"/>
                  </a:lnTo>
                  <a:cubicBezTo>
                    <a:pt x="13982" y="323"/>
                    <a:pt x="18069" y="215"/>
                    <a:pt x="22156" y="0"/>
                  </a:cubicBezTo>
                  <a:cubicBezTo>
                    <a:pt x="16026" y="215"/>
                    <a:pt x="1613" y="968"/>
                    <a:pt x="0" y="1076"/>
                  </a:cubicBezTo>
                  <a:close/>
                </a:path>
              </a:pathLst>
            </a:custGeom>
            <a:grpFill/>
            <a:ln w="10707" cap="flat">
              <a:noFill/>
              <a:prstDash val="solid"/>
              <a:miter/>
            </a:ln>
          </p:spPr>
          <p:txBody>
            <a:bodyPr rtlCol="0" anchor="ctr"/>
            <a:lstStyle/>
            <a:p>
              <a:endParaRPr lang="zh-CN" altLang="en-US"/>
            </a:p>
          </p:txBody>
        </p:sp>
        <p:sp>
          <p:nvSpPr>
            <p:cNvPr id="486" name="任意多边形: 形状 260">
              <a:extLst>
                <a:ext uri="{FF2B5EF4-FFF2-40B4-BE49-F238E27FC236}">
                  <a16:creationId xmlns:a16="http://schemas.microsoft.com/office/drawing/2014/main" xmlns="" id="{0D8A95D2-EB66-4C4B-B02E-9FCE7778CD6A}"/>
                </a:ext>
              </a:extLst>
            </p:cNvPr>
            <p:cNvSpPr/>
            <p:nvPr/>
          </p:nvSpPr>
          <p:spPr>
            <a:xfrm>
              <a:off x="28801" y="194107"/>
              <a:ext cx="92714" cy="4999"/>
            </a:xfrm>
            <a:custGeom>
              <a:avLst/>
              <a:gdLst>
                <a:gd name="connsiteX0" fmla="*/ 21941 w 21941"/>
                <a:gd name="connsiteY0" fmla="*/ 0 h 1183"/>
                <a:gd name="connsiteX1" fmla="*/ 0 w 21941"/>
                <a:gd name="connsiteY1" fmla="*/ 1183 h 1183"/>
                <a:gd name="connsiteX2" fmla="*/ 9788 w 21941"/>
                <a:gd name="connsiteY2" fmla="*/ 538 h 1183"/>
                <a:gd name="connsiteX3" fmla="*/ 21941 w 21941"/>
                <a:gd name="connsiteY3" fmla="*/ 0 h 1183"/>
              </a:gdLst>
              <a:ahLst/>
              <a:cxnLst>
                <a:cxn ang="0">
                  <a:pos x="connsiteX0" y="connsiteY0"/>
                </a:cxn>
                <a:cxn ang="0">
                  <a:pos x="connsiteX1" y="connsiteY1"/>
                </a:cxn>
                <a:cxn ang="0">
                  <a:pos x="connsiteX2" y="connsiteY2"/>
                </a:cxn>
                <a:cxn ang="0">
                  <a:pos x="connsiteX3" y="connsiteY3"/>
                </a:cxn>
              </a:cxnLst>
              <a:rect l="l" t="t" r="r" b="b"/>
              <a:pathLst>
                <a:path w="21941" h="1183">
                  <a:moveTo>
                    <a:pt x="21941" y="0"/>
                  </a:moveTo>
                  <a:cubicBezTo>
                    <a:pt x="16241" y="215"/>
                    <a:pt x="1506" y="968"/>
                    <a:pt x="0" y="1183"/>
                  </a:cubicBezTo>
                  <a:cubicBezTo>
                    <a:pt x="3227" y="1076"/>
                    <a:pt x="6561" y="753"/>
                    <a:pt x="9788" y="538"/>
                  </a:cubicBezTo>
                  <a:cubicBezTo>
                    <a:pt x="13875" y="430"/>
                    <a:pt x="17962" y="215"/>
                    <a:pt x="21941" y="0"/>
                  </a:cubicBezTo>
                  <a:close/>
                </a:path>
              </a:pathLst>
            </a:custGeom>
            <a:grpFill/>
            <a:ln w="10707" cap="flat">
              <a:noFill/>
              <a:prstDash val="solid"/>
              <a:miter/>
            </a:ln>
          </p:spPr>
          <p:txBody>
            <a:bodyPr rtlCol="0" anchor="ctr"/>
            <a:lstStyle/>
            <a:p>
              <a:endParaRPr lang="zh-CN" altLang="en-US"/>
            </a:p>
          </p:txBody>
        </p:sp>
        <p:sp>
          <p:nvSpPr>
            <p:cNvPr id="487" name="任意多边形: 形状 262">
              <a:extLst>
                <a:ext uri="{FF2B5EF4-FFF2-40B4-BE49-F238E27FC236}">
                  <a16:creationId xmlns:a16="http://schemas.microsoft.com/office/drawing/2014/main" xmlns="" id="{DB5F2A30-1E27-418D-A920-01DA6A6E7A0C}"/>
                </a:ext>
              </a:extLst>
            </p:cNvPr>
            <p:cNvSpPr/>
            <p:nvPr/>
          </p:nvSpPr>
          <p:spPr>
            <a:xfrm>
              <a:off x="31526" y="194563"/>
              <a:ext cx="90441" cy="5907"/>
            </a:xfrm>
            <a:custGeom>
              <a:avLst/>
              <a:gdLst>
                <a:gd name="connsiteX0" fmla="*/ 9572 w 21403"/>
                <a:gd name="connsiteY0" fmla="*/ 753 h 1398"/>
                <a:gd name="connsiteX1" fmla="*/ 21404 w 21403"/>
                <a:gd name="connsiteY1" fmla="*/ 0 h 1398"/>
                <a:gd name="connsiteX2" fmla="*/ 0 w 21403"/>
                <a:gd name="connsiteY2" fmla="*/ 1398 h 1398"/>
                <a:gd name="connsiteX3" fmla="*/ 9572 w 21403"/>
                <a:gd name="connsiteY3" fmla="*/ 753 h 1398"/>
                <a:gd name="connsiteX4" fmla="*/ 9572 w 21403"/>
                <a:gd name="connsiteY4" fmla="*/ 753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03" h="1398">
                  <a:moveTo>
                    <a:pt x="9572" y="753"/>
                  </a:moveTo>
                  <a:cubicBezTo>
                    <a:pt x="13552" y="430"/>
                    <a:pt x="17424" y="215"/>
                    <a:pt x="21404" y="0"/>
                  </a:cubicBezTo>
                  <a:cubicBezTo>
                    <a:pt x="15918" y="215"/>
                    <a:pt x="1291" y="1183"/>
                    <a:pt x="0" y="1398"/>
                  </a:cubicBezTo>
                  <a:cubicBezTo>
                    <a:pt x="3227" y="1183"/>
                    <a:pt x="6346" y="968"/>
                    <a:pt x="9572" y="753"/>
                  </a:cubicBezTo>
                  <a:lnTo>
                    <a:pt x="9572" y="753"/>
                  </a:lnTo>
                  <a:close/>
                </a:path>
              </a:pathLst>
            </a:custGeom>
            <a:grpFill/>
            <a:ln w="10707" cap="flat">
              <a:noFill/>
              <a:prstDash val="solid"/>
              <a:miter/>
            </a:ln>
          </p:spPr>
          <p:txBody>
            <a:bodyPr rtlCol="0" anchor="ctr"/>
            <a:lstStyle/>
            <a:p>
              <a:endParaRPr lang="zh-CN" altLang="en-US"/>
            </a:p>
          </p:txBody>
        </p:sp>
        <p:sp>
          <p:nvSpPr>
            <p:cNvPr id="488" name="任意多边形: 形状 263">
              <a:extLst>
                <a:ext uri="{FF2B5EF4-FFF2-40B4-BE49-F238E27FC236}">
                  <a16:creationId xmlns:a16="http://schemas.microsoft.com/office/drawing/2014/main" xmlns="" id="{DE90D090-CA2B-45CA-9A37-A6DC7F8FC0DA}"/>
                </a:ext>
              </a:extLst>
            </p:cNvPr>
            <p:cNvSpPr/>
            <p:nvPr/>
          </p:nvSpPr>
          <p:spPr>
            <a:xfrm>
              <a:off x="35165" y="194563"/>
              <a:ext cx="87259" cy="6816"/>
            </a:xfrm>
            <a:custGeom>
              <a:avLst/>
              <a:gdLst>
                <a:gd name="connsiteX0" fmla="*/ 20651 w 20650"/>
                <a:gd name="connsiteY0" fmla="*/ 0 h 1613"/>
                <a:gd name="connsiteX1" fmla="*/ 0 w 20650"/>
                <a:gd name="connsiteY1" fmla="*/ 1613 h 1613"/>
                <a:gd name="connsiteX2" fmla="*/ 9250 w 20650"/>
                <a:gd name="connsiteY2" fmla="*/ 860 h 1613"/>
                <a:gd name="connsiteX3" fmla="*/ 20651 w 20650"/>
                <a:gd name="connsiteY3" fmla="*/ 0 h 1613"/>
              </a:gdLst>
              <a:ahLst/>
              <a:cxnLst>
                <a:cxn ang="0">
                  <a:pos x="connsiteX0" y="connsiteY0"/>
                </a:cxn>
                <a:cxn ang="0">
                  <a:pos x="connsiteX1" y="connsiteY1"/>
                </a:cxn>
                <a:cxn ang="0">
                  <a:pos x="connsiteX2" y="connsiteY2"/>
                </a:cxn>
                <a:cxn ang="0">
                  <a:pos x="connsiteX3" y="connsiteY3"/>
                </a:cxn>
              </a:cxnLst>
              <a:rect l="l" t="t" r="r" b="b"/>
              <a:pathLst>
                <a:path w="20650" h="1613">
                  <a:moveTo>
                    <a:pt x="20651" y="0"/>
                  </a:moveTo>
                  <a:cubicBezTo>
                    <a:pt x="15380" y="323"/>
                    <a:pt x="1076" y="1398"/>
                    <a:pt x="0" y="1613"/>
                  </a:cubicBezTo>
                  <a:cubicBezTo>
                    <a:pt x="3119" y="1398"/>
                    <a:pt x="6131" y="1076"/>
                    <a:pt x="9250" y="860"/>
                  </a:cubicBezTo>
                  <a:cubicBezTo>
                    <a:pt x="13122" y="538"/>
                    <a:pt x="16886" y="323"/>
                    <a:pt x="20651" y="0"/>
                  </a:cubicBezTo>
                  <a:close/>
                </a:path>
              </a:pathLst>
            </a:custGeom>
            <a:grpFill/>
            <a:ln w="10707" cap="flat">
              <a:noFill/>
              <a:prstDash val="solid"/>
              <a:miter/>
            </a:ln>
          </p:spPr>
          <p:txBody>
            <a:bodyPr rtlCol="0" anchor="ctr"/>
            <a:lstStyle/>
            <a:p>
              <a:endParaRPr lang="zh-CN" altLang="en-US"/>
            </a:p>
          </p:txBody>
        </p:sp>
        <p:sp>
          <p:nvSpPr>
            <p:cNvPr id="489" name="任意多边形: 形状 264">
              <a:extLst>
                <a:ext uri="{FF2B5EF4-FFF2-40B4-BE49-F238E27FC236}">
                  <a16:creationId xmlns:a16="http://schemas.microsoft.com/office/drawing/2014/main" xmlns="" id="{8D9B3734-B36E-478A-88F9-8524DB2FC5E5}"/>
                </a:ext>
              </a:extLst>
            </p:cNvPr>
            <p:cNvSpPr/>
            <p:nvPr/>
          </p:nvSpPr>
          <p:spPr>
            <a:xfrm>
              <a:off x="40620" y="194563"/>
              <a:ext cx="82716" cy="7724"/>
            </a:xfrm>
            <a:custGeom>
              <a:avLst/>
              <a:gdLst>
                <a:gd name="connsiteX0" fmla="*/ 8820 w 19575"/>
                <a:gd name="connsiteY0" fmla="*/ 968 h 1828"/>
                <a:gd name="connsiteX1" fmla="*/ 19575 w 19575"/>
                <a:gd name="connsiteY1" fmla="*/ 0 h 1828"/>
                <a:gd name="connsiteX2" fmla="*/ 0 w 19575"/>
                <a:gd name="connsiteY2" fmla="*/ 1828 h 1828"/>
                <a:gd name="connsiteX3" fmla="*/ 8820 w 19575"/>
                <a:gd name="connsiteY3" fmla="*/ 968 h 1828"/>
              </a:gdLst>
              <a:ahLst/>
              <a:cxnLst>
                <a:cxn ang="0">
                  <a:pos x="connsiteX0" y="connsiteY0"/>
                </a:cxn>
                <a:cxn ang="0">
                  <a:pos x="connsiteX1" y="connsiteY1"/>
                </a:cxn>
                <a:cxn ang="0">
                  <a:pos x="connsiteX2" y="connsiteY2"/>
                </a:cxn>
                <a:cxn ang="0">
                  <a:pos x="connsiteX3" y="connsiteY3"/>
                </a:cxn>
              </a:cxnLst>
              <a:rect l="l" t="t" r="r" b="b"/>
              <a:pathLst>
                <a:path w="19575" h="1828">
                  <a:moveTo>
                    <a:pt x="8820" y="968"/>
                  </a:moveTo>
                  <a:cubicBezTo>
                    <a:pt x="12369" y="645"/>
                    <a:pt x="16026" y="323"/>
                    <a:pt x="19575" y="0"/>
                  </a:cubicBezTo>
                  <a:cubicBezTo>
                    <a:pt x="14520" y="323"/>
                    <a:pt x="753" y="1613"/>
                    <a:pt x="0" y="1828"/>
                  </a:cubicBezTo>
                  <a:cubicBezTo>
                    <a:pt x="2904" y="1613"/>
                    <a:pt x="5808" y="1291"/>
                    <a:pt x="8820" y="968"/>
                  </a:cubicBezTo>
                  <a:close/>
                </a:path>
              </a:pathLst>
            </a:custGeom>
            <a:grpFill/>
            <a:ln w="10707" cap="flat">
              <a:noFill/>
              <a:prstDash val="solid"/>
              <a:miter/>
            </a:ln>
          </p:spPr>
          <p:txBody>
            <a:bodyPr rtlCol="0" anchor="ctr"/>
            <a:lstStyle/>
            <a:p>
              <a:endParaRPr lang="zh-CN" altLang="en-US"/>
            </a:p>
          </p:txBody>
        </p:sp>
        <p:sp>
          <p:nvSpPr>
            <p:cNvPr id="498" name="任意多边形: 形状 274">
              <a:extLst>
                <a:ext uri="{FF2B5EF4-FFF2-40B4-BE49-F238E27FC236}">
                  <a16:creationId xmlns:a16="http://schemas.microsoft.com/office/drawing/2014/main" xmlns="" id="{69B5D55B-D7E7-4C43-855B-E4811F6FFC92}"/>
                </a:ext>
              </a:extLst>
            </p:cNvPr>
            <p:cNvSpPr/>
            <p:nvPr/>
          </p:nvSpPr>
          <p:spPr>
            <a:xfrm>
              <a:off x="88783" y="218649"/>
              <a:ext cx="16662" cy="16057"/>
            </a:xfrm>
            <a:custGeom>
              <a:avLst/>
              <a:gdLst>
                <a:gd name="connsiteX0" fmla="*/ 3 w 3943"/>
                <a:gd name="connsiteY0" fmla="*/ 3657 h 3800"/>
                <a:gd name="connsiteX1" fmla="*/ 2584 w 3943"/>
                <a:gd name="connsiteY1" fmla="*/ 2044 h 3800"/>
                <a:gd name="connsiteX2" fmla="*/ 2584 w 3943"/>
                <a:gd name="connsiteY2" fmla="*/ 2044 h 3800"/>
                <a:gd name="connsiteX3" fmla="*/ 3875 w 3943"/>
                <a:gd name="connsiteY3" fmla="*/ 0 h 3800"/>
                <a:gd name="connsiteX4" fmla="*/ 3 w 3943"/>
                <a:gd name="connsiteY4" fmla="*/ 3657 h 3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3" h="3800">
                  <a:moveTo>
                    <a:pt x="3" y="3657"/>
                  </a:moveTo>
                  <a:cubicBezTo>
                    <a:pt x="3" y="4087"/>
                    <a:pt x="1186" y="3549"/>
                    <a:pt x="2584" y="2044"/>
                  </a:cubicBezTo>
                  <a:lnTo>
                    <a:pt x="2584" y="2044"/>
                  </a:lnTo>
                  <a:cubicBezTo>
                    <a:pt x="2584" y="2044"/>
                    <a:pt x="4305" y="108"/>
                    <a:pt x="3875" y="0"/>
                  </a:cubicBezTo>
                  <a:cubicBezTo>
                    <a:pt x="3014" y="108"/>
                    <a:pt x="-105" y="2796"/>
                    <a:pt x="3" y="3657"/>
                  </a:cubicBezTo>
                  <a:close/>
                </a:path>
              </a:pathLst>
            </a:custGeom>
            <a:grpFill/>
            <a:ln w="10707" cap="flat">
              <a:noFill/>
              <a:prstDash val="solid"/>
              <a:miter/>
            </a:ln>
          </p:spPr>
          <p:txBody>
            <a:bodyPr rtlCol="0" anchor="ctr"/>
            <a:lstStyle/>
            <a:p>
              <a:endParaRPr lang="zh-CN" altLang="en-US"/>
            </a:p>
          </p:txBody>
        </p:sp>
        <p:sp>
          <p:nvSpPr>
            <p:cNvPr id="499" name="任意多边形: 形状 275">
              <a:extLst>
                <a:ext uri="{FF2B5EF4-FFF2-40B4-BE49-F238E27FC236}">
                  <a16:creationId xmlns:a16="http://schemas.microsoft.com/office/drawing/2014/main" xmlns="" id="{3A236E16-4953-4AD6-9BAF-69B5F701BEAA}"/>
                </a:ext>
              </a:extLst>
            </p:cNvPr>
            <p:cNvSpPr/>
            <p:nvPr/>
          </p:nvSpPr>
          <p:spPr>
            <a:xfrm>
              <a:off x="117086" y="218649"/>
              <a:ext cx="8658" cy="15922"/>
            </a:xfrm>
            <a:custGeom>
              <a:avLst/>
              <a:gdLst>
                <a:gd name="connsiteX0" fmla="*/ 1801 w 2049"/>
                <a:gd name="connsiteY0" fmla="*/ 0 h 3768"/>
                <a:gd name="connsiteX1" fmla="*/ 81 w 2049"/>
                <a:gd name="connsiteY1" fmla="*/ 3549 h 3768"/>
                <a:gd name="connsiteX2" fmla="*/ 1801 w 2049"/>
                <a:gd name="connsiteY2" fmla="*/ 2044 h 3768"/>
                <a:gd name="connsiteX3" fmla="*/ 1801 w 2049"/>
                <a:gd name="connsiteY3" fmla="*/ 0 h 3768"/>
              </a:gdLst>
              <a:ahLst/>
              <a:cxnLst>
                <a:cxn ang="0">
                  <a:pos x="connsiteX0" y="connsiteY0"/>
                </a:cxn>
                <a:cxn ang="0">
                  <a:pos x="connsiteX1" y="connsiteY1"/>
                </a:cxn>
                <a:cxn ang="0">
                  <a:pos x="connsiteX2" y="connsiteY2"/>
                </a:cxn>
                <a:cxn ang="0">
                  <a:pos x="connsiteX3" y="connsiteY3"/>
                </a:cxn>
              </a:cxnLst>
              <a:rect l="l" t="t" r="r" b="b"/>
              <a:pathLst>
                <a:path w="2049" h="3768">
                  <a:moveTo>
                    <a:pt x="1801" y="0"/>
                  </a:moveTo>
                  <a:cubicBezTo>
                    <a:pt x="1049" y="108"/>
                    <a:pt x="-350" y="2689"/>
                    <a:pt x="81" y="3549"/>
                  </a:cubicBezTo>
                  <a:cubicBezTo>
                    <a:pt x="296" y="4087"/>
                    <a:pt x="1264" y="3657"/>
                    <a:pt x="1801" y="2044"/>
                  </a:cubicBezTo>
                  <a:cubicBezTo>
                    <a:pt x="2017" y="1291"/>
                    <a:pt x="2232" y="0"/>
                    <a:pt x="1801" y="0"/>
                  </a:cubicBezTo>
                  <a:close/>
                </a:path>
              </a:pathLst>
            </a:custGeom>
            <a:grpFill/>
            <a:ln w="10707" cap="flat">
              <a:noFill/>
              <a:prstDash val="solid"/>
              <a:miter/>
            </a:ln>
          </p:spPr>
          <p:txBody>
            <a:bodyPr rtlCol="0" anchor="ctr"/>
            <a:lstStyle/>
            <a:p>
              <a:endParaRPr lang="zh-CN" altLang="en-US"/>
            </a:p>
          </p:txBody>
        </p:sp>
        <p:sp>
          <p:nvSpPr>
            <p:cNvPr id="500" name="任意多边形: 形状 276">
              <a:extLst>
                <a:ext uri="{FF2B5EF4-FFF2-40B4-BE49-F238E27FC236}">
                  <a16:creationId xmlns:a16="http://schemas.microsoft.com/office/drawing/2014/main" xmlns="" id="{1A2566AD-14BA-4FCA-8F68-5CE7E3C4F6AA}"/>
                </a:ext>
              </a:extLst>
            </p:cNvPr>
            <p:cNvSpPr/>
            <p:nvPr/>
          </p:nvSpPr>
          <p:spPr>
            <a:xfrm>
              <a:off x="143137" y="218197"/>
              <a:ext cx="7217" cy="15766"/>
            </a:xfrm>
            <a:custGeom>
              <a:avLst/>
              <a:gdLst>
                <a:gd name="connsiteX0" fmla="*/ 369 w 1708"/>
                <a:gd name="connsiteY0" fmla="*/ 0 h 3731"/>
                <a:gd name="connsiteX1" fmla="*/ 369 w 1708"/>
                <a:gd name="connsiteY1" fmla="*/ 0 h 3731"/>
                <a:gd name="connsiteX2" fmla="*/ 907 w 1708"/>
                <a:gd name="connsiteY2" fmla="*/ 3657 h 3731"/>
                <a:gd name="connsiteX3" fmla="*/ 1552 w 1708"/>
                <a:gd name="connsiteY3" fmla="*/ 1936 h 3731"/>
                <a:gd name="connsiteX4" fmla="*/ 1552 w 1708"/>
                <a:gd name="connsiteY4" fmla="*/ 1936 h 3731"/>
                <a:gd name="connsiteX5" fmla="*/ 369 w 1708"/>
                <a:gd name="connsiteY5" fmla="*/ 0 h 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8" h="3731">
                  <a:moveTo>
                    <a:pt x="369" y="0"/>
                  </a:moveTo>
                  <a:cubicBezTo>
                    <a:pt x="369" y="0"/>
                    <a:pt x="369" y="0"/>
                    <a:pt x="369" y="0"/>
                  </a:cubicBezTo>
                  <a:cubicBezTo>
                    <a:pt x="-276" y="215"/>
                    <a:pt x="-61" y="3119"/>
                    <a:pt x="907" y="3657"/>
                  </a:cubicBezTo>
                  <a:cubicBezTo>
                    <a:pt x="1444" y="3980"/>
                    <a:pt x="1982" y="3227"/>
                    <a:pt x="1552" y="1936"/>
                  </a:cubicBezTo>
                  <a:lnTo>
                    <a:pt x="1552" y="1936"/>
                  </a:lnTo>
                  <a:cubicBezTo>
                    <a:pt x="1444" y="1183"/>
                    <a:pt x="799" y="0"/>
                    <a:pt x="369" y="0"/>
                  </a:cubicBezTo>
                  <a:close/>
                </a:path>
              </a:pathLst>
            </a:custGeom>
            <a:grpFill/>
            <a:ln w="10707" cap="flat">
              <a:noFill/>
              <a:prstDash val="solid"/>
              <a:miter/>
            </a:ln>
          </p:spPr>
          <p:txBody>
            <a:bodyPr rtlCol="0" anchor="ctr"/>
            <a:lstStyle/>
            <a:p>
              <a:endParaRPr lang="zh-CN" altLang="en-US"/>
            </a:p>
          </p:txBody>
        </p:sp>
        <p:sp>
          <p:nvSpPr>
            <p:cNvPr id="501" name="任意多边形: 形状 277">
              <a:extLst>
                <a:ext uri="{FF2B5EF4-FFF2-40B4-BE49-F238E27FC236}">
                  <a16:creationId xmlns:a16="http://schemas.microsoft.com/office/drawing/2014/main" xmlns="" id="{976D7B90-FBA2-42EC-9728-B4B60E77451B}"/>
                </a:ext>
              </a:extLst>
            </p:cNvPr>
            <p:cNvSpPr/>
            <p:nvPr/>
          </p:nvSpPr>
          <p:spPr>
            <a:xfrm>
              <a:off x="164113" y="217740"/>
              <a:ext cx="14777" cy="15449"/>
            </a:xfrm>
            <a:custGeom>
              <a:avLst/>
              <a:gdLst>
                <a:gd name="connsiteX0" fmla="*/ 30 w 3497"/>
                <a:gd name="connsiteY0" fmla="*/ 0 h 3656"/>
                <a:gd name="connsiteX1" fmla="*/ 3257 w 3497"/>
                <a:gd name="connsiteY1" fmla="*/ 3657 h 3656"/>
                <a:gd name="connsiteX2" fmla="*/ 2611 w 3497"/>
                <a:gd name="connsiteY2" fmla="*/ 1936 h 3656"/>
                <a:gd name="connsiteX3" fmla="*/ 2611 w 3497"/>
                <a:gd name="connsiteY3" fmla="*/ 1936 h 3656"/>
                <a:gd name="connsiteX4" fmla="*/ 30 w 3497"/>
                <a:gd name="connsiteY4" fmla="*/ 0 h 3656"/>
                <a:gd name="connsiteX5" fmla="*/ 30 w 3497"/>
                <a:gd name="connsiteY5" fmla="*/ 0 h 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7" h="3656">
                  <a:moveTo>
                    <a:pt x="30" y="0"/>
                  </a:moveTo>
                  <a:cubicBezTo>
                    <a:pt x="-293" y="430"/>
                    <a:pt x="2073" y="3657"/>
                    <a:pt x="3257" y="3657"/>
                  </a:cubicBezTo>
                  <a:cubicBezTo>
                    <a:pt x="3687" y="3657"/>
                    <a:pt x="3579" y="3012"/>
                    <a:pt x="2611" y="1936"/>
                  </a:cubicBezTo>
                  <a:lnTo>
                    <a:pt x="2611" y="1936"/>
                  </a:lnTo>
                  <a:cubicBezTo>
                    <a:pt x="1858" y="1076"/>
                    <a:pt x="568" y="0"/>
                    <a:pt x="30" y="0"/>
                  </a:cubicBezTo>
                  <a:cubicBezTo>
                    <a:pt x="137" y="0"/>
                    <a:pt x="30" y="0"/>
                    <a:pt x="30" y="0"/>
                  </a:cubicBezTo>
                  <a:close/>
                </a:path>
              </a:pathLst>
            </a:custGeom>
            <a:grpFill/>
            <a:ln w="10707" cap="flat">
              <a:noFill/>
              <a:prstDash val="solid"/>
              <a:miter/>
            </a:ln>
          </p:spPr>
          <p:txBody>
            <a:bodyPr rtlCol="0" anchor="ctr"/>
            <a:lstStyle/>
            <a:p>
              <a:endParaRPr lang="zh-CN" altLang="en-US"/>
            </a:p>
          </p:txBody>
        </p:sp>
        <p:sp>
          <p:nvSpPr>
            <p:cNvPr id="502" name="任意多边形: 形状 278">
              <a:extLst>
                <a:ext uri="{FF2B5EF4-FFF2-40B4-BE49-F238E27FC236}">
                  <a16:creationId xmlns:a16="http://schemas.microsoft.com/office/drawing/2014/main" xmlns="" id="{333279E5-71CF-43F7-88F1-18D0F102482C}"/>
                </a:ext>
              </a:extLst>
            </p:cNvPr>
            <p:cNvSpPr/>
            <p:nvPr/>
          </p:nvSpPr>
          <p:spPr>
            <a:xfrm>
              <a:off x="183775" y="216832"/>
              <a:ext cx="23608" cy="15039"/>
            </a:xfrm>
            <a:custGeom>
              <a:avLst/>
              <a:gdLst>
                <a:gd name="connsiteX0" fmla="*/ 3874 w 5587"/>
                <a:gd name="connsiteY0" fmla="*/ 1828 h 3559"/>
                <a:gd name="connsiteX1" fmla="*/ 3874 w 5587"/>
                <a:gd name="connsiteY1" fmla="*/ 1828 h 3559"/>
                <a:gd name="connsiteX2" fmla="*/ 109 w 5587"/>
                <a:gd name="connsiteY2" fmla="*/ 0 h 3559"/>
                <a:gd name="connsiteX3" fmla="*/ 2 w 5587"/>
                <a:gd name="connsiteY3" fmla="*/ 0 h 3559"/>
                <a:gd name="connsiteX4" fmla="*/ 5487 w 5587"/>
                <a:gd name="connsiteY4" fmla="*/ 3549 h 3559"/>
                <a:gd name="connsiteX5" fmla="*/ 3874 w 5587"/>
                <a:gd name="connsiteY5" fmla="*/ 1828 h 3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 h="3559">
                  <a:moveTo>
                    <a:pt x="3874" y="1828"/>
                  </a:moveTo>
                  <a:lnTo>
                    <a:pt x="3874" y="1828"/>
                  </a:lnTo>
                  <a:cubicBezTo>
                    <a:pt x="2691" y="968"/>
                    <a:pt x="755" y="0"/>
                    <a:pt x="109" y="0"/>
                  </a:cubicBezTo>
                  <a:cubicBezTo>
                    <a:pt x="109" y="0"/>
                    <a:pt x="2" y="0"/>
                    <a:pt x="2" y="0"/>
                  </a:cubicBezTo>
                  <a:cubicBezTo>
                    <a:pt x="-106" y="538"/>
                    <a:pt x="4842" y="3764"/>
                    <a:pt x="5487" y="3549"/>
                  </a:cubicBezTo>
                  <a:cubicBezTo>
                    <a:pt x="5810" y="3442"/>
                    <a:pt x="5380" y="2796"/>
                    <a:pt x="3874" y="1828"/>
                  </a:cubicBezTo>
                  <a:close/>
                </a:path>
              </a:pathLst>
            </a:custGeom>
            <a:grpFill/>
            <a:ln w="10707" cap="flat">
              <a:noFill/>
              <a:prstDash val="solid"/>
              <a:miter/>
            </a:ln>
          </p:spPr>
          <p:txBody>
            <a:bodyPr rtlCol="0" anchor="ctr"/>
            <a:lstStyle/>
            <a:p>
              <a:endParaRPr lang="zh-CN" altLang="en-US"/>
            </a:p>
          </p:txBody>
        </p:sp>
        <p:sp>
          <p:nvSpPr>
            <p:cNvPr id="503" name="任意多边形: 形状 279">
              <a:extLst>
                <a:ext uri="{FF2B5EF4-FFF2-40B4-BE49-F238E27FC236}">
                  <a16:creationId xmlns:a16="http://schemas.microsoft.com/office/drawing/2014/main" xmlns="" id="{652B5D33-007F-41CE-BABE-DBE023162CDA}"/>
                </a:ext>
              </a:extLst>
            </p:cNvPr>
            <p:cNvSpPr/>
            <p:nvPr/>
          </p:nvSpPr>
          <p:spPr>
            <a:xfrm>
              <a:off x="203779" y="215923"/>
              <a:ext cx="32723" cy="14249"/>
            </a:xfrm>
            <a:custGeom>
              <a:avLst/>
              <a:gdLst>
                <a:gd name="connsiteX0" fmla="*/ 0 w 7744"/>
                <a:gd name="connsiteY0" fmla="*/ 0 h 3372"/>
                <a:gd name="connsiteX1" fmla="*/ 7744 w 7744"/>
                <a:gd name="connsiteY1" fmla="*/ 3334 h 3372"/>
                <a:gd name="connsiteX2" fmla="*/ 5055 w 7744"/>
                <a:gd name="connsiteY2" fmla="*/ 1721 h 3372"/>
                <a:gd name="connsiteX3" fmla="*/ 0 w 7744"/>
                <a:gd name="connsiteY3" fmla="*/ 0 h 3372"/>
                <a:gd name="connsiteX4" fmla="*/ 0 w 7744"/>
                <a:gd name="connsiteY4" fmla="*/ 0 h 3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3372">
                  <a:moveTo>
                    <a:pt x="0" y="0"/>
                  </a:moveTo>
                  <a:cubicBezTo>
                    <a:pt x="323" y="430"/>
                    <a:pt x="7314" y="3764"/>
                    <a:pt x="7744" y="3334"/>
                  </a:cubicBezTo>
                  <a:cubicBezTo>
                    <a:pt x="7636" y="3012"/>
                    <a:pt x="6238" y="2259"/>
                    <a:pt x="5055" y="1721"/>
                  </a:cubicBezTo>
                  <a:cubicBezTo>
                    <a:pt x="3119" y="968"/>
                    <a:pt x="645" y="0"/>
                    <a:pt x="0" y="0"/>
                  </a:cubicBezTo>
                  <a:cubicBezTo>
                    <a:pt x="0" y="0"/>
                    <a:pt x="0" y="0"/>
                    <a:pt x="0" y="0"/>
                  </a:cubicBezTo>
                  <a:close/>
                </a:path>
              </a:pathLst>
            </a:custGeom>
            <a:grpFill/>
            <a:ln w="10707" cap="flat">
              <a:noFill/>
              <a:prstDash val="solid"/>
              <a:miter/>
            </a:ln>
          </p:spPr>
          <p:txBody>
            <a:bodyPr rtlCol="0" anchor="ctr"/>
            <a:lstStyle/>
            <a:p>
              <a:endParaRPr lang="zh-CN" altLang="en-US"/>
            </a:p>
          </p:txBody>
        </p:sp>
        <p:sp>
          <p:nvSpPr>
            <p:cNvPr id="504" name="任意多边形: 形状 280">
              <a:extLst>
                <a:ext uri="{FF2B5EF4-FFF2-40B4-BE49-F238E27FC236}">
                  <a16:creationId xmlns:a16="http://schemas.microsoft.com/office/drawing/2014/main" xmlns="" id="{1A526AF7-E7B2-42F3-A5F2-2930587FDFFE}"/>
                </a:ext>
              </a:extLst>
            </p:cNvPr>
            <p:cNvSpPr/>
            <p:nvPr/>
          </p:nvSpPr>
          <p:spPr>
            <a:xfrm>
              <a:off x="222866" y="214559"/>
              <a:ext cx="41356" cy="13780"/>
            </a:xfrm>
            <a:custGeom>
              <a:avLst/>
              <a:gdLst>
                <a:gd name="connsiteX0" fmla="*/ 6131 w 9787"/>
                <a:gd name="connsiteY0" fmla="*/ 1721 h 3261"/>
                <a:gd name="connsiteX1" fmla="*/ 0 w 9787"/>
                <a:gd name="connsiteY1" fmla="*/ 0 h 3261"/>
                <a:gd name="connsiteX2" fmla="*/ 0 w 9787"/>
                <a:gd name="connsiteY2" fmla="*/ 0 h 3261"/>
                <a:gd name="connsiteX3" fmla="*/ 9788 w 9787"/>
                <a:gd name="connsiteY3" fmla="*/ 3227 h 3261"/>
                <a:gd name="connsiteX4" fmla="*/ 6131 w 9787"/>
                <a:gd name="connsiteY4" fmla="*/ 1721 h 3261"/>
                <a:gd name="connsiteX5" fmla="*/ 6131 w 9787"/>
                <a:gd name="connsiteY5" fmla="*/ 1721 h 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87" h="3261">
                  <a:moveTo>
                    <a:pt x="6131" y="1721"/>
                  </a:moveTo>
                  <a:cubicBezTo>
                    <a:pt x="3549" y="860"/>
                    <a:pt x="538" y="0"/>
                    <a:pt x="0" y="0"/>
                  </a:cubicBezTo>
                  <a:cubicBezTo>
                    <a:pt x="0" y="0"/>
                    <a:pt x="0" y="0"/>
                    <a:pt x="0" y="0"/>
                  </a:cubicBezTo>
                  <a:cubicBezTo>
                    <a:pt x="108" y="0"/>
                    <a:pt x="9250" y="3657"/>
                    <a:pt x="9788" y="3227"/>
                  </a:cubicBezTo>
                  <a:cubicBezTo>
                    <a:pt x="9680" y="3012"/>
                    <a:pt x="7744" y="2259"/>
                    <a:pt x="6131" y="1721"/>
                  </a:cubicBezTo>
                  <a:lnTo>
                    <a:pt x="6131" y="1721"/>
                  </a:lnTo>
                  <a:close/>
                </a:path>
              </a:pathLst>
            </a:custGeom>
            <a:grpFill/>
            <a:ln w="10707" cap="flat">
              <a:noFill/>
              <a:prstDash val="solid"/>
              <a:miter/>
            </a:ln>
          </p:spPr>
          <p:txBody>
            <a:bodyPr rtlCol="0" anchor="ctr"/>
            <a:lstStyle/>
            <a:p>
              <a:endParaRPr lang="zh-CN" altLang="en-US"/>
            </a:p>
          </p:txBody>
        </p:sp>
        <p:sp>
          <p:nvSpPr>
            <p:cNvPr id="505" name="任意多边形: 形状 282">
              <a:extLst>
                <a:ext uri="{FF2B5EF4-FFF2-40B4-BE49-F238E27FC236}">
                  <a16:creationId xmlns:a16="http://schemas.microsoft.com/office/drawing/2014/main" xmlns="" id="{E5670F66-59C0-40A7-9DB0-9022C3BAE700}"/>
                </a:ext>
              </a:extLst>
            </p:cNvPr>
            <p:cNvSpPr/>
            <p:nvPr/>
          </p:nvSpPr>
          <p:spPr>
            <a:xfrm>
              <a:off x="241501" y="213308"/>
              <a:ext cx="49993" cy="13518"/>
            </a:xfrm>
            <a:custGeom>
              <a:avLst/>
              <a:gdLst>
                <a:gd name="connsiteX0" fmla="*/ 0 w 11831"/>
                <a:gd name="connsiteY0" fmla="*/ 81 h 3199"/>
                <a:gd name="connsiteX1" fmla="*/ 11831 w 11831"/>
                <a:gd name="connsiteY1" fmla="*/ 3200 h 3199"/>
                <a:gd name="connsiteX2" fmla="*/ 11831 w 11831"/>
                <a:gd name="connsiteY2" fmla="*/ 3200 h 3199"/>
                <a:gd name="connsiteX3" fmla="*/ 7206 w 11831"/>
                <a:gd name="connsiteY3" fmla="*/ 1694 h 3199"/>
                <a:gd name="connsiteX4" fmla="*/ 0 w 11831"/>
                <a:gd name="connsiteY4" fmla="*/ 81 h 3199"/>
                <a:gd name="connsiteX5" fmla="*/ 0 w 11831"/>
                <a:gd name="connsiteY5" fmla="*/ 81 h 3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31" h="3199">
                  <a:moveTo>
                    <a:pt x="0" y="81"/>
                  </a:moveTo>
                  <a:cubicBezTo>
                    <a:pt x="538" y="296"/>
                    <a:pt x="10540" y="3200"/>
                    <a:pt x="11831" y="3200"/>
                  </a:cubicBezTo>
                  <a:cubicBezTo>
                    <a:pt x="11831" y="3200"/>
                    <a:pt x="11831" y="3200"/>
                    <a:pt x="11831" y="3200"/>
                  </a:cubicBezTo>
                  <a:cubicBezTo>
                    <a:pt x="11401" y="2877"/>
                    <a:pt x="9035" y="2232"/>
                    <a:pt x="7206" y="1694"/>
                  </a:cubicBezTo>
                  <a:cubicBezTo>
                    <a:pt x="4195" y="834"/>
                    <a:pt x="645" y="-27"/>
                    <a:pt x="0" y="81"/>
                  </a:cubicBezTo>
                  <a:cubicBezTo>
                    <a:pt x="0" y="-27"/>
                    <a:pt x="0" y="-27"/>
                    <a:pt x="0" y="81"/>
                  </a:cubicBezTo>
                  <a:close/>
                </a:path>
              </a:pathLst>
            </a:custGeom>
            <a:grpFill/>
            <a:ln w="10707" cap="flat">
              <a:noFill/>
              <a:prstDash val="solid"/>
              <a:miter/>
            </a:ln>
          </p:spPr>
          <p:txBody>
            <a:bodyPr rtlCol="0" anchor="ctr"/>
            <a:lstStyle/>
            <a:p>
              <a:endParaRPr lang="zh-CN" altLang="en-US"/>
            </a:p>
          </p:txBody>
        </p:sp>
        <p:sp>
          <p:nvSpPr>
            <p:cNvPr id="506" name="任意多边形: 形状 283">
              <a:extLst>
                <a:ext uri="{FF2B5EF4-FFF2-40B4-BE49-F238E27FC236}">
                  <a16:creationId xmlns:a16="http://schemas.microsoft.com/office/drawing/2014/main" xmlns="" id="{397EF973-70E9-4255-8F36-42C166DEEB75}"/>
                </a:ext>
              </a:extLst>
            </p:cNvPr>
            <p:cNvSpPr/>
            <p:nvPr/>
          </p:nvSpPr>
          <p:spPr>
            <a:xfrm>
              <a:off x="258771" y="211833"/>
              <a:ext cx="58174" cy="12364"/>
            </a:xfrm>
            <a:custGeom>
              <a:avLst/>
              <a:gdLst>
                <a:gd name="connsiteX0" fmla="*/ 13767 w 13767"/>
                <a:gd name="connsiteY0" fmla="*/ 2904 h 2926"/>
                <a:gd name="connsiteX1" fmla="*/ 8282 w 13767"/>
                <a:gd name="connsiteY1" fmla="*/ 1506 h 2926"/>
                <a:gd name="connsiteX2" fmla="*/ 0 w 13767"/>
                <a:gd name="connsiteY2" fmla="*/ 0 h 2926"/>
                <a:gd name="connsiteX3" fmla="*/ 13767 w 13767"/>
                <a:gd name="connsiteY3" fmla="*/ 2904 h 2926"/>
              </a:gdLst>
              <a:ahLst/>
              <a:cxnLst>
                <a:cxn ang="0">
                  <a:pos x="connsiteX0" y="connsiteY0"/>
                </a:cxn>
                <a:cxn ang="0">
                  <a:pos x="connsiteX1" y="connsiteY1"/>
                </a:cxn>
                <a:cxn ang="0">
                  <a:pos x="connsiteX2" y="connsiteY2"/>
                </a:cxn>
                <a:cxn ang="0">
                  <a:pos x="connsiteX3" y="connsiteY3"/>
                </a:cxn>
              </a:cxnLst>
              <a:rect l="l" t="t" r="r" b="b"/>
              <a:pathLst>
                <a:path w="13767" h="2926">
                  <a:moveTo>
                    <a:pt x="13767" y="2904"/>
                  </a:moveTo>
                  <a:cubicBezTo>
                    <a:pt x="13122" y="2581"/>
                    <a:pt x="10540" y="1936"/>
                    <a:pt x="8282" y="1506"/>
                  </a:cubicBezTo>
                  <a:cubicBezTo>
                    <a:pt x="4517" y="645"/>
                    <a:pt x="645" y="0"/>
                    <a:pt x="0" y="0"/>
                  </a:cubicBezTo>
                  <a:cubicBezTo>
                    <a:pt x="0" y="0"/>
                    <a:pt x="13122" y="3227"/>
                    <a:pt x="13767" y="2904"/>
                  </a:cubicBezTo>
                  <a:close/>
                </a:path>
              </a:pathLst>
            </a:custGeom>
            <a:grpFill/>
            <a:ln w="10707" cap="flat">
              <a:noFill/>
              <a:prstDash val="solid"/>
              <a:miter/>
            </a:ln>
          </p:spPr>
          <p:txBody>
            <a:bodyPr rtlCol="0" anchor="ctr"/>
            <a:lstStyle/>
            <a:p>
              <a:endParaRPr lang="zh-CN" altLang="en-US"/>
            </a:p>
          </p:txBody>
        </p:sp>
        <p:sp>
          <p:nvSpPr>
            <p:cNvPr id="507" name="任意多边形: 形状 284">
              <a:extLst>
                <a:ext uri="{FF2B5EF4-FFF2-40B4-BE49-F238E27FC236}">
                  <a16:creationId xmlns:a16="http://schemas.microsoft.com/office/drawing/2014/main" xmlns="" id="{1B6FD19A-DA9D-461C-9086-61EC7A9389B6}"/>
                </a:ext>
              </a:extLst>
            </p:cNvPr>
            <p:cNvSpPr/>
            <p:nvPr/>
          </p:nvSpPr>
          <p:spPr>
            <a:xfrm>
              <a:off x="274224" y="210016"/>
              <a:ext cx="65446" cy="11861"/>
            </a:xfrm>
            <a:custGeom>
              <a:avLst/>
              <a:gdLst>
                <a:gd name="connsiteX0" fmla="*/ 15488 w 15488"/>
                <a:gd name="connsiteY0" fmla="*/ 2796 h 2807"/>
                <a:gd name="connsiteX1" fmla="*/ 9142 w 15488"/>
                <a:gd name="connsiteY1" fmla="*/ 1398 h 2807"/>
                <a:gd name="connsiteX2" fmla="*/ 0 w 15488"/>
                <a:gd name="connsiteY2" fmla="*/ 0 h 2807"/>
                <a:gd name="connsiteX3" fmla="*/ 15488 w 15488"/>
                <a:gd name="connsiteY3" fmla="*/ 2796 h 2807"/>
              </a:gdLst>
              <a:ahLst/>
              <a:cxnLst>
                <a:cxn ang="0">
                  <a:pos x="connsiteX0" y="connsiteY0"/>
                </a:cxn>
                <a:cxn ang="0">
                  <a:pos x="connsiteX1" y="connsiteY1"/>
                </a:cxn>
                <a:cxn ang="0">
                  <a:pos x="connsiteX2" y="connsiteY2"/>
                </a:cxn>
                <a:cxn ang="0">
                  <a:pos x="connsiteX3" y="connsiteY3"/>
                </a:cxn>
              </a:cxnLst>
              <a:rect l="l" t="t" r="r" b="b"/>
              <a:pathLst>
                <a:path w="15488" h="2807">
                  <a:moveTo>
                    <a:pt x="15488" y="2796"/>
                  </a:moveTo>
                  <a:cubicBezTo>
                    <a:pt x="14735" y="2474"/>
                    <a:pt x="11724" y="1936"/>
                    <a:pt x="9142" y="1398"/>
                  </a:cubicBezTo>
                  <a:cubicBezTo>
                    <a:pt x="4948" y="645"/>
                    <a:pt x="538" y="0"/>
                    <a:pt x="0" y="0"/>
                  </a:cubicBezTo>
                  <a:cubicBezTo>
                    <a:pt x="108" y="108"/>
                    <a:pt x="15058" y="3012"/>
                    <a:pt x="15488" y="2796"/>
                  </a:cubicBezTo>
                  <a:close/>
                </a:path>
              </a:pathLst>
            </a:custGeom>
            <a:grpFill/>
            <a:ln w="10707" cap="flat">
              <a:noFill/>
              <a:prstDash val="solid"/>
              <a:miter/>
            </a:ln>
          </p:spPr>
          <p:txBody>
            <a:bodyPr rtlCol="0" anchor="ctr"/>
            <a:lstStyle/>
            <a:p>
              <a:endParaRPr lang="zh-CN" altLang="en-US"/>
            </a:p>
          </p:txBody>
        </p:sp>
        <p:sp>
          <p:nvSpPr>
            <p:cNvPr id="508" name="任意多边形: 形状 285">
              <a:extLst>
                <a:ext uri="{FF2B5EF4-FFF2-40B4-BE49-F238E27FC236}">
                  <a16:creationId xmlns:a16="http://schemas.microsoft.com/office/drawing/2014/main" xmlns="" id="{013573DF-7E7D-4AB2-9322-3E4D2723AC64}"/>
                </a:ext>
              </a:extLst>
            </p:cNvPr>
            <p:cNvSpPr/>
            <p:nvPr/>
          </p:nvSpPr>
          <p:spPr>
            <a:xfrm>
              <a:off x="287860" y="208651"/>
              <a:ext cx="71806" cy="10919"/>
            </a:xfrm>
            <a:custGeom>
              <a:avLst/>
              <a:gdLst>
                <a:gd name="connsiteX0" fmla="*/ 0 w 16993"/>
                <a:gd name="connsiteY0" fmla="*/ 0 h 2584"/>
                <a:gd name="connsiteX1" fmla="*/ 16994 w 16993"/>
                <a:gd name="connsiteY1" fmla="*/ 2581 h 2584"/>
                <a:gd name="connsiteX2" fmla="*/ 9895 w 16993"/>
                <a:gd name="connsiteY2" fmla="*/ 1291 h 2584"/>
                <a:gd name="connsiteX3" fmla="*/ 0 w 16993"/>
                <a:gd name="connsiteY3" fmla="*/ 0 h 2584"/>
                <a:gd name="connsiteX4" fmla="*/ 0 w 16993"/>
                <a:gd name="connsiteY4" fmla="*/ 0 h 2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2584">
                  <a:moveTo>
                    <a:pt x="0" y="0"/>
                  </a:moveTo>
                  <a:cubicBezTo>
                    <a:pt x="108" y="0"/>
                    <a:pt x="16133" y="2689"/>
                    <a:pt x="16994" y="2581"/>
                  </a:cubicBezTo>
                  <a:cubicBezTo>
                    <a:pt x="16133" y="2366"/>
                    <a:pt x="13229" y="1828"/>
                    <a:pt x="9895" y="1291"/>
                  </a:cubicBezTo>
                  <a:cubicBezTo>
                    <a:pt x="5701" y="645"/>
                    <a:pt x="968" y="0"/>
                    <a:pt x="0" y="0"/>
                  </a:cubicBezTo>
                  <a:lnTo>
                    <a:pt x="0" y="0"/>
                  </a:lnTo>
                  <a:close/>
                </a:path>
              </a:pathLst>
            </a:custGeom>
            <a:grpFill/>
            <a:ln w="10707" cap="flat">
              <a:noFill/>
              <a:prstDash val="solid"/>
              <a:miter/>
            </a:ln>
          </p:spPr>
          <p:txBody>
            <a:bodyPr rtlCol="0" anchor="ctr"/>
            <a:lstStyle/>
            <a:p>
              <a:endParaRPr lang="zh-CN" altLang="en-US"/>
            </a:p>
          </p:txBody>
        </p:sp>
        <p:sp>
          <p:nvSpPr>
            <p:cNvPr id="509" name="任意多边形: 形状 286">
              <a:extLst>
                <a:ext uri="{FF2B5EF4-FFF2-40B4-BE49-F238E27FC236}">
                  <a16:creationId xmlns:a16="http://schemas.microsoft.com/office/drawing/2014/main" xmlns="" id="{384A4D63-C4A7-41F3-BDB8-032BA0A16E4C}"/>
                </a:ext>
              </a:extLst>
            </p:cNvPr>
            <p:cNvSpPr/>
            <p:nvPr/>
          </p:nvSpPr>
          <p:spPr>
            <a:xfrm>
              <a:off x="299223" y="206834"/>
              <a:ext cx="78169" cy="10010"/>
            </a:xfrm>
            <a:custGeom>
              <a:avLst/>
              <a:gdLst>
                <a:gd name="connsiteX0" fmla="*/ 18500 w 18499"/>
                <a:gd name="connsiteY0" fmla="*/ 2366 h 2369"/>
                <a:gd name="connsiteX1" fmla="*/ 10648 w 18499"/>
                <a:gd name="connsiteY1" fmla="*/ 1183 h 2369"/>
                <a:gd name="connsiteX2" fmla="*/ 0 w 18499"/>
                <a:gd name="connsiteY2" fmla="*/ 0 h 2369"/>
                <a:gd name="connsiteX3" fmla="*/ 18500 w 18499"/>
                <a:gd name="connsiteY3" fmla="*/ 2366 h 2369"/>
              </a:gdLst>
              <a:ahLst/>
              <a:cxnLst>
                <a:cxn ang="0">
                  <a:pos x="connsiteX0" y="connsiteY0"/>
                </a:cxn>
                <a:cxn ang="0">
                  <a:pos x="connsiteX1" y="connsiteY1"/>
                </a:cxn>
                <a:cxn ang="0">
                  <a:pos x="connsiteX2" y="connsiteY2"/>
                </a:cxn>
                <a:cxn ang="0">
                  <a:pos x="connsiteX3" y="connsiteY3"/>
                </a:cxn>
              </a:cxnLst>
              <a:rect l="l" t="t" r="r" b="b"/>
              <a:pathLst>
                <a:path w="18499" h="2369">
                  <a:moveTo>
                    <a:pt x="18500" y="2366"/>
                  </a:moveTo>
                  <a:cubicBezTo>
                    <a:pt x="17962" y="2151"/>
                    <a:pt x="14520" y="1613"/>
                    <a:pt x="10648" y="1183"/>
                  </a:cubicBezTo>
                  <a:cubicBezTo>
                    <a:pt x="6131" y="538"/>
                    <a:pt x="1076" y="0"/>
                    <a:pt x="0" y="0"/>
                  </a:cubicBezTo>
                  <a:cubicBezTo>
                    <a:pt x="108" y="0"/>
                    <a:pt x="17962" y="2474"/>
                    <a:pt x="18500" y="2366"/>
                  </a:cubicBezTo>
                  <a:close/>
                </a:path>
              </a:pathLst>
            </a:custGeom>
            <a:grpFill/>
            <a:ln w="10707" cap="flat">
              <a:noFill/>
              <a:prstDash val="solid"/>
              <a:miter/>
            </a:ln>
          </p:spPr>
          <p:txBody>
            <a:bodyPr rtlCol="0" anchor="ctr"/>
            <a:lstStyle/>
            <a:p>
              <a:endParaRPr lang="zh-CN" altLang="en-US"/>
            </a:p>
          </p:txBody>
        </p:sp>
        <p:sp>
          <p:nvSpPr>
            <p:cNvPr id="510" name="任意多边形: 形状 287">
              <a:extLst>
                <a:ext uri="{FF2B5EF4-FFF2-40B4-BE49-F238E27FC236}">
                  <a16:creationId xmlns:a16="http://schemas.microsoft.com/office/drawing/2014/main" xmlns="" id="{9A217478-2662-4039-BD0A-281911AEF564}"/>
                </a:ext>
              </a:extLst>
            </p:cNvPr>
            <p:cNvSpPr/>
            <p:nvPr/>
          </p:nvSpPr>
          <p:spPr>
            <a:xfrm>
              <a:off x="309677" y="205013"/>
              <a:ext cx="82716" cy="9089"/>
            </a:xfrm>
            <a:custGeom>
              <a:avLst/>
              <a:gdLst>
                <a:gd name="connsiteX0" fmla="*/ 19575 w 19575"/>
                <a:gd name="connsiteY0" fmla="*/ 2151 h 2151"/>
                <a:gd name="connsiteX1" fmla="*/ 11186 w 19575"/>
                <a:gd name="connsiteY1" fmla="*/ 1076 h 2151"/>
                <a:gd name="connsiteX2" fmla="*/ 0 w 19575"/>
                <a:gd name="connsiteY2" fmla="*/ 0 h 2151"/>
                <a:gd name="connsiteX3" fmla="*/ 19575 w 19575"/>
                <a:gd name="connsiteY3" fmla="*/ 2151 h 2151"/>
              </a:gdLst>
              <a:ahLst/>
              <a:cxnLst>
                <a:cxn ang="0">
                  <a:pos x="connsiteX0" y="connsiteY0"/>
                </a:cxn>
                <a:cxn ang="0">
                  <a:pos x="connsiteX1" y="connsiteY1"/>
                </a:cxn>
                <a:cxn ang="0">
                  <a:pos x="connsiteX2" y="connsiteY2"/>
                </a:cxn>
                <a:cxn ang="0">
                  <a:pos x="connsiteX3" y="connsiteY3"/>
                </a:cxn>
              </a:cxnLst>
              <a:rect l="l" t="t" r="r" b="b"/>
              <a:pathLst>
                <a:path w="19575" h="2151">
                  <a:moveTo>
                    <a:pt x="19575" y="2151"/>
                  </a:moveTo>
                  <a:cubicBezTo>
                    <a:pt x="18930" y="1936"/>
                    <a:pt x="15165" y="1506"/>
                    <a:pt x="11186" y="1076"/>
                  </a:cubicBezTo>
                  <a:cubicBezTo>
                    <a:pt x="6023" y="538"/>
                    <a:pt x="968" y="0"/>
                    <a:pt x="0" y="0"/>
                  </a:cubicBezTo>
                  <a:cubicBezTo>
                    <a:pt x="108" y="0"/>
                    <a:pt x="18500" y="2151"/>
                    <a:pt x="19575" y="2151"/>
                  </a:cubicBezTo>
                  <a:close/>
                </a:path>
              </a:pathLst>
            </a:custGeom>
            <a:grpFill/>
            <a:ln w="10707" cap="flat">
              <a:noFill/>
              <a:prstDash val="solid"/>
              <a:miter/>
            </a:ln>
          </p:spPr>
          <p:txBody>
            <a:bodyPr rtlCol="0" anchor="ctr"/>
            <a:lstStyle/>
            <a:p>
              <a:endParaRPr lang="zh-CN" altLang="en-US"/>
            </a:p>
          </p:txBody>
        </p:sp>
        <p:sp>
          <p:nvSpPr>
            <p:cNvPr id="511" name="任意多边形: 形状 288">
              <a:extLst>
                <a:ext uri="{FF2B5EF4-FFF2-40B4-BE49-F238E27FC236}">
                  <a16:creationId xmlns:a16="http://schemas.microsoft.com/office/drawing/2014/main" xmlns="" id="{4DCCFE6E-2F72-4FCE-ACD0-055B384A7F62}"/>
                </a:ext>
              </a:extLst>
            </p:cNvPr>
            <p:cNvSpPr/>
            <p:nvPr/>
          </p:nvSpPr>
          <p:spPr>
            <a:xfrm>
              <a:off x="318310" y="202744"/>
              <a:ext cx="86350" cy="8198"/>
            </a:xfrm>
            <a:custGeom>
              <a:avLst/>
              <a:gdLst>
                <a:gd name="connsiteX0" fmla="*/ 20436 w 20435"/>
                <a:gd name="connsiteY0" fmla="*/ 1936 h 1940"/>
                <a:gd name="connsiteX1" fmla="*/ 11616 w 20435"/>
                <a:gd name="connsiteY1" fmla="*/ 968 h 1940"/>
                <a:gd name="connsiteX2" fmla="*/ 11616 w 20435"/>
                <a:gd name="connsiteY2" fmla="*/ 968 h 1940"/>
                <a:gd name="connsiteX3" fmla="*/ 0 w 20435"/>
                <a:gd name="connsiteY3" fmla="*/ 0 h 1940"/>
                <a:gd name="connsiteX4" fmla="*/ 20436 w 20435"/>
                <a:gd name="connsiteY4" fmla="*/ 1936 h 1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1940">
                  <a:moveTo>
                    <a:pt x="20436" y="1936"/>
                  </a:moveTo>
                  <a:cubicBezTo>
                    <a:pt x="19790" y="1828"/>
                    <a:pt x="16241" y="1398"/>
                    <a:pt x="11616" y="968"/>
                  </a:cubicBezTo>
                  <a:lnTo>
                    <a:pt x="11616" y="968"/>
                  </a:lnTo>
                  <a:cubicBezTo>
                    <a:pt x="6346" y="430"/>
                    <a:pt x="968" y="0"/>
                    <a:pt x="0" y="0"/>
                  </a:cubicBezTo>
                  <a:cubicBezTo>
                    <a:pt x="0" y="0"/>
                    <a:pt x="19575" y="2044"/>
                    <a:pt x="20436" y="1936"/>
                  </a:cubicBezTo>
                  <a:close/>
                </a:path>
              </a:pathLst>
            </a:custGeom>
            <a:grpFill/>
            <a:ln w="10707" cap="flat">
              <a:noFill/>
              <a:prstDash val="solid"/>
              <a:miter/>
            </a:ln>
          </p:spPr>
          <p:txBody>
            <a:bodyPr rtlCol="0" anchor="ctr"/>
            <a:lstStyle/>
            <a:p>
              <a:endParaRPr lang="zh-CN" altLang="en-US"/>
            </a:p>
          </p:txBody>
        </p:sp>
        <p:sp>
          <p:nvSpPr>
            <p:cNvPr id="512" name="任意多边形: 形状 289">
              <a:extLst>
                <a:ext uri="{FF2B5EF4-FFF2-40B4-BE49-F238E27FC236}">
                  <a16:creationId xmlns:a16="http://schemas.microsoft.com/office/drawing/2014/main" xmlns="" id="{29A6C56B-F415-4530-873F-6556BD05F074}"/>
                </a:ext>
              </a:extLst>
            </p:cNvPr>
            <p:cNvSpPr/>
            <p:nvPr/>
          </p:nvSpPr>
          <p:spPr>
            <a:xfrm>
              <a:off x="324217" y="200470"/>
              <a:ext cx="89532" cy="7724"/>
            </a:xfrm>
            <a:custGeom>
              <a:avLst/>
              <a:gdLst>
                <a:gd name="connsiteX0" fmla="*/ 21188 w 21188"/>
                <a:gd name="connsiteY0" fmla="*/ 1828 h 1828"/>
                <a:gd name="connsiteX1" fmla="*/ 11939 w 21188"/>
                <a:gd name="connsiteY1" fmla="*/ 860 h 1828"/>
                <a:gd name="connsiteX2" fmla="*/ 0 w 21188"/>
                <a:gd name="connsiteY2" fmla="*/ 0 h 1828"/>
                <a:gd name="connsiteX3" fmla="*/ 21188 w 21188"/>
                <a:gd name="connsiteY3" fmla="*/ 1828 h 1828"/>
              </a:gdLst>
              <a:ahLst/>
              <a:cxnLst>
                <a:cxn ang="0">
                  <a:pos x="connsiteX0" y="connsiteY0"/>
                </a:cxn>
                <a:cxn ang="0">
                  <a:pos x="connsiteX1" y="connsiteY1"/>
                </a:cxn>
                <a:cxn ang="0">
                  <a:pos x="connsiteX2" y="connsiteY2"/>
                </a:cxn>
                <a:cxn ang="0">
                  <a:pos x="connsiteX3" y="connsiteY3"/>
                </a:cxn>
              </a:cxnLst>
              <a:rect l="l" t="t" r="r" b="b"/>
              <a:pathLst>
                <a:path w="21188" h="1828">
                  <a:moveTo>
                    <a:pt x="21188" y="1828"/>
                  </a:moveTo>
                  <a:cubicBezTo>
                    <a:pt x="20436" y="1721"/>
                    <a:pt x="16671" y="1291"/>
                    <a:pt x="11939" y="860"/>
                  </a:cubicBezTo>
                  <a:cubicBezTo>
                    <a:pt x="6453" y="430"/>
                    <a:pt x="968" y="0"/>
                    <a:pt x="0" y="0"/>
                  </a:cubicBezTo>
                  <a:cubicBezTo>
                    <a:pt x="108" y="108"/>
                    <a:pt x="20543" y="1828"/>
                    <a:pt x="21188" y="1828"/>
                  </a:cubicBezTo>
                  <a:close/>
                </a:path>
              </a:pathLst>
            </a:custGeom>
            <a:grpFill/>
            <a:ln w="10707" cap="flat">
              <a:noFill/>
              <a:prstDash val="solid"/>
              <a:miter/>
            </a:ln>
          </p:spPr>
          <p:txBody>
            <a:bodyPr rtlCol="0" anchor="ctr"/>
            <a:lstStyle/>
            <a:p>
              <a:endParaRPr lang="zh-CN" altLang="en-US"/>
            </a:p>
          </p:txBody>
        </p:sp>
        <p:sp>
          <p:nvSpPr>
            <p:cNvPr id="513" name="任意多边形: 形状 290">
              <a:extLst>
                <a:ext uri="{FF2B5EF4-FFF2-40B4-BE49-F238E27FC236}">
                  <a16:creationId xmlns:a16="http://schemas.microsoft.com/office/drawing/2014/main" xmlns="" id="{6309CD19-DA0D-4258-B0B3-94A78016626E}"/>
                </a:ext>
              </a:extLst>
            </p:cNvPr>
            <p:cNvSpPr/>
            <p:nvPr/>
          </p:nvSpPr>
          <p:spPr>
            <a:xfrm>
              <a:off x="328307" y="198653"/>
              <a:ext cx="91805" cy="6385"/>
            </a:xfrm>
            <a:custGeom>
              <a:avLst/>
              <a:gdLst>
                <a:gd name="connsiteX0" fmla="*/ 21726 w 21726"/>
                <a:gd name="connsiteY0" fmla="*/ 1506 h 1511"/>
                <a:gd name="connsiteX1" fmla="*/ 12154 w 21726"/>
                <a:gd name="connsiteY1" fmla="*/ 645 h 1511"/>
                <a:gd name="connsiteX2" fmla="*/ 0 w 21726"/>
                <a:gd name="connsiteY2" fmla="*/ 0 h 1511"/>
                <a:gd name="connsiteX3" fmla="*/ 21726 w 21726"/>
                <a:gd name="connsiteY3" fmla="*/ 1506 h 1511"/>
              </a:gdLst>
              <a:ahLst/>
              <a:cxnLst>
                <a:cxn ang="0">
                  <a:pos x="connsiteX0" y="connsiteY0"/>
                </a:cxn>
                <a:cxn ang="0">
                  <a:pos x="connsiteX1" y="connsiteY1"/>
                </a:cxn>
                <a:cxn ang="0">
                  <a:pos x="connsiteX2" y="connsiteY2"/>
                </a:cxn>
                <a:cxn ang="0">
                  <a:pos x="connsiteX3" y="connsiteY3"/>
                </a:cxn>
              </a:cxnLst>
              <a:rect l="l" t="t" r="r" b="b"/>
              <a:pathLst>
                <a:path w="21726" h="1511">
                  <a:moveTo>
                    <a:pt x="21726" y="1506"/>
                  </a:moveTo>
                  <a:cubicBezTo>
                    <a:pt x="20866" y="1398"/>
                    <a:pt x="16994" y="1076"/>
                    <a:pt x="12154" y="645"/>
                  </a:cubicBezTo>
                  <a:cubicBezTo>
                    <a:pt x="6561" y="215"/>
                    <a:pt x="968" y="0"/>
                    <a:pt x="0" y="0"/>
                  </a:cubicBezTo>
                  <a:cubicBezTo>
                    <a:pt x="215" y="108"/>
                    <a:pt x="21188" y="1613"/>
                    <a:pt x="21726" y="1506"/>
                  </a:cubicBezTo>
                  <a:close/>
                </a:path>
              </a:pathLst>
            </a:custGeom>
            <a:grpFill/>
            <a:ln w="10707" cap="flat">
              <a:noFill/>
              <a:prstDash val="solid"/>
              <a:miter/>
            </a:ln>
          </p:spPr>
          <p:txBody>
            <a:bodyPr rtlCol="0" anchor="ctr"/>
            <a:lstStyle/>
            <a:p>
              <a:endParaRPr lang="zh-CN" altLang="en-US"/>
            </a:p>
          </p:txBody>
        </p:sp>
        <p:sp>
          <p:nvSpPr>
            <p:cNvPr id="514" name="任意多边形: 形状 291">
              <a:extLst>
                <a:ext uri="{FF2B5EF4-FFF2-40B4-BE49-F238E27FC236}">
                  <a16:creationId xmlns:a16="http://schemas.microsoft.com/office/drawing/2014/main" xmlns="" id="{23757502-847E-4512-BA2A-EB955732F17A}"/>
                </a:ext>
              </a:extLst>
            </p:cNvPr>
            <p:cNvSpPr/>
            <p:nvPr/>
          </p:nvSpPr>
          <p:spPr>
            <a:xfrm>
              <a:off x="331037" y="196832"/>
              <a:ext cx="92714" cy="5451"/>
            </a:xfrm>
            <a:custGeom>
              <a:avLst/>
              <a:gdLst>
                <a:gd name="connsiteX0" fmla="*/ 12261 w 21941"/>
                <a:gd name="connsiteY0" fmla="*/ 538 h 1290"/>
                <a:gd name="connsiteX1" fmla="*/ 0 w 21941"/>
                <a:gd name="connsiteY1" fmla="*/ 0 h 1290"/>
                <a:gd name="connsiteX2" fmla="*/ 21941 w 21941"/>
                <a:gd name="connsiteY2" fmla="*/ 1291 h 1290"/>
                <a:gd name="connsiteX3" fmla="*/ 12261 w 21941"/>
                <a:gd name="connsiteY3" fmla="*/ 538 h 1290"/>
              </a:gdLst>
              <a:ahLst/>
              <a:cxnLst>
                <a:cxn ang="0">
                  <a:pos x="connsiteX0" y="connsiteY0"/>
                </a:cxn>
                <a:cxn ang="0">
                  <a:pos x="connsiteX1" y="connsiteY1"/>
                </a:cxn>
                <a:cxn ang="0">
                  <a:pos x="connsiteX2" y="connsiteY2"/>
                </a:cxn>
                <a:cxn ang="0">
                  <a:pos x="connsiteX3" y="connsiteY3"/>
                </a:cxn>
              </a:cxnLst>
              <a:rect l="l" t="t" r="r" b="b"/>
              <a:pathLst>
                <a:path w="21941" h="1290">
                  <a:moveTo>
                    <a:pt x="12261" y="538"/>
                  </a:moveTo>
                  <a:cubicBezTo>
                    <a:pt x="6238" y="215"/>
                    <a:pt x="860" y="0"/>
                    <a:pt x="0" y="0"/>
                  </a:cubicBezTo>
                  <a:cubicBezTo>
                    <a:pt x="108" y="0"/>
                    <a:pt x="21404" y="1291"/>
                    <a:pt x="21941" y="1291"/>
                  </a:cubicBezTo>
                  <a:cubicBezTo>
                    <a:pt x="21081" y="1183"/>
                    <a:pt x="17101" y="860"/>
                    <a:pt x="12261" y="538"/>
                  </a:cubicBezTo>
                  <a:close/>
                </a:path>
              </a:pathLst>
            </a:custGeom>
            <a:grpFill/>
            <a:ln w="10707" cap="flat">
              <a:noFill/>
              <a:prstDash val="solid"/>
              <a:miter/>
            </a:ln>
          </p:spPr>
          <p:txBody>
            <a:bodyPr rtlCol="0" anchor="ctr"/>
            <a:lstStyle/>
            <a:p>
              <a:endParaRPr lang="zh-CN" altLang="en-US"/>
            </a:p>
          </p:txBody>
        </p:sp>
        <p:sp>
          <p:nvSpPr>
            <p:cNvPr id="515" name="任意多边形: 形状 297">
              <a:extLst>
                <a:ext uri="{FF2B5EF4-FFF2-40B4-BE49-F238E27FC236}">
                  <a16:creationId xmlns:a16="http://schemas.microsoft.com/office/drawing/2014/main" xmlns="" id="{C6BCF827-2132-45CF-A797-0ECC4D94C90A}"/>
                </a:ext>
              </a:extLst>
            </p:cNvPr>
            <p:cNvSpPr/>
            <p:nvPr/>
          </p:nvSpPr>
          <p:spPr>
            <a:xfrm>
              <a:off x="331489" y="195015"/>
              <a:ext cx="92714" cy="4543"/>
            </a:xfrm>
            <a:custGeom>
              <a:avLst/>
              <a:gdLst>
                <a:gd name="connsiteX0" fmla="*/ 0 w 21941"/>
                <a:gd name="connsiteY0" fmla="*/ 0 h 1075"/>
                <a:gd name="connsiteX1" fmla="*/ 21941 w 21941"/>
                <a:gd name="connsiteY1" fmla="*/ 1076 h 1075"/>
                <a:gd name="connsiteX2" fmla="*/ 12154 w 21941"/>
                <a:gd name="connsiteY2" fmla="*/ 430 h 1075"/>
                <a:gd name="connsiteX3" fmla="*/ 0 w 21941"/>
                <a:gd name="connsiteY3" fmla="*/ 0 h 1075"/>
              </a:gdLst>
              <a:ahLst/>
              <a:cxnLst>
                <a:cxn ang="0">
                  <a:pos x="connsiteX0" y="connsiteY0"/>
                </a:cxn>
                <a:cxn ang="0">
                  <a:pos x="connsiteX1" y="connsiteY1"/>
                </a:cxn>
                <a:cxn ang="0">
                  <a:pos x="connsiteX2" y="connsiteY2"/>
                </a:cxn>
                <a:cxn ang="0">
                  <a:pos x="connsiteX3" y="connsiteY3"/>
                </a:cxn>
              </a:cxnLst>
              <a:rect l="l" t="t" r="r" b="b"/>
              <a:pathLst>
                <a:path w="21941" h="1075">
                  <a:moveTo>
                    <a:pt x="0" y="0"/>
                  </a:moveTo>
                  <a:cubicBezTo>
                    <a:pt x="107" y="0"/>
                    <a:pt x="21511" y="1076"/>
                    <a:pt x="21941" y="1076"/>
                  </a:cubicBezTo>
                  <a:cubicBezTo>
                    <a:pt x="20973" y="968"/>
                    <a:pt x="16886" y="645"/>
                    <a:pt x="12154" y="430"/>
                  </a:cubicBezTo>
                  <a:cubicBezTo>
                    <a:pt x="6238" y="108"/>
                    <a:pt x="860" y="0"/>
                    <a:pt x="0" y="0"/>
                  </a:cubicBezTo>
                  <a:close/>
                </a:path>
              </a:pathLst>
            </a:custGeom>
            <a:grpFill/>
            <a:ln w="10707" cap="flat">
              <a:noFill/>
              <a:prstDash val="solid"/>
              <a:miter/>
            </a:ln>
          </p:spPr>
          <p:txBody>
            <a:bodyPr rtlCol="0" anchor="ctr"/>
            <a:lstStyle/>
            <a:p>
              <a:endParaRPr lang="zh-CN" altLang="en-US"/>
            </a:p>
          </p:txBody>
        </p:sp>
        <p:sp>
          <p:nvSpPr>
            <p:cNvPr id="516" name="任意多边形: 形状 322">
              <a:extLst>
                <a:ext uri="{FF2B5EF4-FFF2-40B4-BE49-F238E27FC236}">
                  <a16:creationId xmlns:a16="http://schemas.microsoft.com/office/drawing/2014/main" xmlns="" id="{5DC3C8E8-1C02-4555-98D9-D3439C3E7867}"/>
                </a:ext>
              </a:extLst>
            </p:cNvPr>
            <p:cNvSpPr/>
            <p:nvPr/>
          </p:nvSpPr>
          <p:spPr>
            <a:xfrm>
              <a:off x="330129" y="192742"/>
              <a:ext cx="92258" cy="3634"/>
            </a:xfrm>
            <a:custGeom>
              <a:avLst/>
              <a:gdLst>
                <a:gd name="connsiteX0" fmla="*/ 0 w 21833"/>
                <a:gd name="connsiteY0" fmla="*/ 0 h 860"/>
                <a:gd name="connsiteX1" fmla="*/ 21834 w 21833"/>
                <a:gd name="connsiteY1" fmla="*/ 860 h 860"/>
                <a:gd name="connsiteX2" fmla="*/ 12046 w 21833"/>
                <a:gd name="connsiteY2" fmla="*/ 323 h 860"/>
                <a:gd name="connsiteX3" fmla="*/ 0 w 21833"/>
                <a:gd name="connsiteY3" fmla="*/ 0 h 860"/>
              </a:gdLst>
              <a:ahLst/>
              <a:cxnLst>
                <a:cxn ang="0">
                  <a:pos x="connsiteX0" y="connsiteY0"/>
                </a:cxn>
                <a:cxn ang="0">
                  <a:pos x="connsiteX1" y="connsiteY1"/>
                </a:cxn>
                <a:cxn ang="0">
                  <a:pos x="connsiteX2" y="connsiteY2"/>
                </a:cxn>
                <a:cxn ang="0">
                  <a:pos x="connsiteX3" y="connsiteY3"/>
                </a:cxn>
              </a:cxnLst>
              <a:rect l="l" t="t" r="r" b="b"/>
              <a:pathLst>
                <a:path w="21833" h="860">
                  <a:moveTo>
                    <a:pt x="0" y="0"/>
                  </a:moveTo>
                  <a:cubicBezTo>
                    <a:pt x="108" y="0"/>
                    <a:pt x="21404" y="860"/>
                    <a:pt x="21834" y="860"/>
                  </a:cubicBezTo>
                  <a:cubicBezTo>
                    <a:pt x="20758" y="753"/>
                    <a:pt x="16671" y="538"/>
                    <a:pt x="12046" y="323"/>
                  </a:cubicBezTo>
                  <a:cubicBezTo>
                    <a:pt x="6023" y="108"/>
                    <a:pt x="753" y="0"/>
                    <a:pt x="0" y="0"/>
                  </a:cubicBezTo>
                  <a:close/>
                </a:path>
              </a:pathLst>
            </a:custGeom>
            <a:grpFill/>
            <a:ln w="10707" cap="flat">
              <a:noFill/>
              <a:prstDash val="solid"/>
              <a:miter/>
            </a:ln>
          </p:spPr>
          <p:txBody>
            <a:bodyPr rtlCol="0" anchor="ctr"/>
            <a:lstStyle/>
            <a:p>
              <a:endParaRPr lang="zh-CN" altLang="en-US"/>
            </a:p>
          </p:txBody>
        </p:sp>
        <p:sp>
          <p:nvSpPr>
            <p:cNvPr id="517" name="任意多边形: 形状 323">
              <a:extLst>
                <a:ext uri="{FF2B5EF4-FFF2-40B4-BE49-F238E27FC236}">
                  <a16:creationId xmlns:a16="http://schemas.microsoft.com/office/drawing/2014/main" xmlns="" id="{52FC8BDD-65EC-484E-9114-39CFE49A0EFB}"/>
                </a:ext>
              </a:extLst>
            </p:cNvPr>
            <p:cNvSpPr/>
            <p:nvPr/>
          </p:nvSpPr>
          <p:spPr>
            <a:xfrm>
              <a:off x="326038" y="190925"/>
              <a:ext cx="89984" cy="2726"/>
            </a:xfrm>
            <a:custGeom>
              <a:avLst/>
              <a:gdLst>
                <a:gd name="connsiteX0" fmla="*/ 0 w 21295"/>
                <a:gd name="connsiteY0" fmla="*/ 0 h 645"/>
                <a:gd name="connsiteX1" fmla="*/ 21296 w 21295"/>
                <a:gd name="connsiteY1" fmla="*/ 645 h 645"/>
                <a:gd name="connsiteX2" fmla="*/ 11616 w 21295"/>
                <a:gd name="connsiteY2" fmla="*/ 215 h 645"/>
                <a:gd name="connsiteX3" fmla="*/ 0 w 21295"/>
                <a:gd name="connsiteY3" fmla="*/ 0 h 645"/>
              </a:gdLst>
              <a:ahLst/>
              <a:cxnLst>
                <a:cxn ang="0">
                  <a:pos x="connsiteX0" y="connsiteY0"/>
                </a:cxn>
                <a:cxn ang="0">
                  <a:pos x="connsiteX1" y="connsiteY1"/>
                </a:cxn>
                <a:cxn ang="0">
                  <a:pos x="connsiteX2" y="connsiteY2"/>
                </a:cxn>
                <a:cxn ang="0">
                  <a:pos x="connsiteX3" y="connsiteY3"/>
                </a:cxn>
              </a:cxnLst>
              <a:rect l="l" t="t" r="r" b="b"/>
              <a:pathLst>
                <a:path w="21295" h="645">
                  <a:moveTo>
                    <a:pt x="0" y="0"/>
                  </a:moveTo>
                  <a:cubicBezTo>
                    <a:pt x="108" y="0"/>
                    <a:pt x="20651" y="645"/>
                    <a:pt x="21296" y="645"/>
                  </a:cubicBezTo>
                  <a:cubicBezTo>
                    <a:pt x="20113" y="538"/>
                    <a:pt x="16241" y="323"/>
                    <a:pt x="11616" y="215"/>
                  </a:cubicBezTo>
                  <a:cubicBezTo>
                    <a:pt x="5700" y="108"/>
                    <a:pt x="645" y="0"/>
                    <a:pt x="0" y="0"/>
                  </a:cubicBezTo>
                  <a:close/>
                </a:path>
              </a:pathLst>
            </a:custGeom>
            <a:grpFill/>
            <a:ln w="10707" cap="flat">
              <a:noFill/>
              <a:prstDash val="solid"/>
              <a:miter/>
            </a:ln>
          </p:spPr>
          <p:txBody>
            <a:bodyPr rtlCol="0" anchor="ctr"/>
            <a:lstStyle/>
            <a:p>
              <a:endParaRPr lang="zh-CN" altLang="en-US"/>
            </a:p>
          </p:txBody>
        </p:sp>
        <p:sp>
          <p:nvSpPr>
            <p:cNvPr id="518" name="任意多边形: 形状 349">
              <a:extLst>
                <a:ext uri="{FF2B5EF4-FFF2-40B4-BE49-F238E27FC236}">
                  <a16:creationId xmlns:a16="http://schemas.microsoft.com/office/drawing/2014/main" xmlns="" id="{FE1B1B00-76DB-48B6-AC3A-8B233FF19760}"/>
                </a:ext>
              </a:extLst>
            </p:cNvPr>
            <p:cNvSpPr/>
            <p:nvPr/>
          </p:nvSpPr>
          <p:spPr>
            <a:xfrm>
              <a:off x="320127" y="189108"/>
              <a:ext cx="87259" cy="1817"/>
            </a:xfrm>
            <a:custGeom>
              <a:avLst/>
              <a:gdLst>
                <a:gd name="connsiteX0" fmla="*/ 0 w 20650"/>
                <a:gd name="connsiteY0" fmla="*/ 0 h 430"/>
                <a:gd name="connsiteX1" fmla="*/ 20651 w 20650"/>
                <a:gd name="connsiteY1" fmla="*/ 430 h 430"/>
                <a:gd name="connsiteX2" fmla="*/ 11186 w 20650"/>
                <a:gd name="connsiteY2" fmla="*/ 108 h 430"/>
                <a:gd name="connsiteX3" fmla="*/ 0 w 20650"/>
                <a:gd name="connsiteY3" fmla="*/ 0 h 430"/>
              </a:gdLst>
              <a:ahLst/>
              <a:cxnLst>
                <a:cxn ang="0">
                  <a:pos x="connsiteX0" y="connsiteY0"/>
                </a:cxn>
                <a:cxn ang="0">
                  <a:pos x="connsiteX1" y="connsiteY1"/>
                </a:cxn>
                <a:cxn ang="0">
                  <a:pos x="connsiteX2" y="connsiteY2"/>
                </a:cxn>
                <a:cxn ang="0">
                  <a:pos x="connsiteX3" y="connsiteY3"/>
                </a:cxn>
              </a:cxnLst>
              <a:rect l="l" t="t" r="r" b="b"/>
              <a:pathLst>
                <a:path w="20650" h="430">
                  <a:moveTo>
                    <a:pt x="0" y="0"/>
                  </a:moveTo>
                  <a:cubicBezTo>
                    <a:pt x="107" y="0"/>
                    <a:pt x="20005" y="430"/>
                    <a:pt x="20651" y="430"/>
                  </a:cubicBezTo>
                  <a:cubicBezTo>
                    <a:pt x="19575" y="323"/>
                    <a:pt x="15165" y="215"/>
                    <a:pt x="11186" y="108"/>
                  </a:cubicBezTo>
                  <a:cubicBezTo>
                    <a:pt x="5593" y="0"/>
                    <a:pt x="645" y="0"/>
                    <a:pt x="0" y="0"/>
                  </a:cubicBezTo>
                  <a:close/>
                </a:path>
              </a:pathLst>
            </a:custGeom>
            <a:grpFill/>
            <a:ln w="10707" cap="flat">
              <a:noFill/>
              <a:prstDash val="solid"/>
              <a:miter/>
            </a:ln>
          </p:spPr>
          <p:txBody>
            <a:bodyPr rtlCol="0" anchor="ctr"/>
            <a:lstStyle/>
            <a:p>
              <a:endParaRPr lang="zh-CN" altLang="en-US"/>
            </a:p>
          </p:txBody>
        </p:sp>
        <p:sp>
          <p:nvSpPr>
            <p:cNvPr id="519" name="任意多边形: 形状 350">
              <a:extLst>
                <a:ext uri="{FF2B5EF4-FFF2-40B4-BE49-F238E27FC236}">
                  <a16:creationId xmlns:a16="http://schemas.microsoft.com/office/drawing/2014/main" xmlns="" id="{C50644B8-81E1-40F5-9AB8-678B2E3D7DB8}"/>
                </a:ext>
              </a:extLst>
            </p:cNvPr>
            <p:cNvSpPr/>
            <p:nvPr/>
          </p:nvSpPr>
          <p:spPr>
            <a:xfrm>
              <a:off x="312402" y="187405"/>
              <a:ext cx="83625" cy="1340"/>
            </a:xfrm>
            <a:custGeom>
              <a:avLst/>
              <a:gdLst>
                <a:gd name="connsiteX0" fmla="*/ 0 w 19790"/>
                <a:gd name="connsiteY0" fmla="*/ 81 h 317"/>
                <a:gd name="connsiteX1" fmla="*/ 19790 w 19790"/>
                <a:gd name="connsiteY1" fmla="*/ 296 h 317"/>
                <a:gd name="connsiteX2" fmla="*/ 10648 w 19790"/>
                <a:gd name="connsiteY2" fmla="*/ 81 h 317"/>
                <a:gd name="connsiteX3" fmla="*/ 0 w 19790"/>
                <a:gd name="connsiteY3" fmla="*/ 81 h 317"/>
              </a:gdLst>
              <a:ahLst/>
              <a:cxnLst>
                <a:cxn ang="0">
                  <a:pos x="connsiteX0" y="connsiteY0"/>
                </a:cxn>
                <a:cxn ang="0">
                  <a:pos x="connsiteX1" y="connsiteY1"/>
                </a:cxn>
                <a:cxn ang="0">
                  <a:pos x="connsiteX2" y="connsiteY2"/>
                </a:cxn>
                <a:cxn ang="0">
                  <a:pos x="connsiteX3" y="connsiteY3"/>
                </a:cxn>
              </a:cxnLst>
              <a:rect l="l" t="t" r="r" b="b"/>
              <a:pathLst>
                <a:path w="19790" h="317">
                  <a:moveTo>
                    <a:pt x="0" y="81"/>
                  </a:moveTo>
                  <a:cubicBezTo>
                    <a:pt x="108" y="81"/>
                    <a:pt x="19252" y="403"/>
                    <a:pt x="19790" y="296"/>
                  </a:cubicBezTo>
                  <a:cubicBezTo>
                    <a:pt x="18715" y="188"/>
                    <a:pt x="14735" y="81"/>
                    <a:pt x="10648" y="81"/>
                  </a:cubicBezTo>
                  <a:cubicBezTo>
                    <a:pt x="5378" y="-27"/>
                    <a:pt x="538" y="-27"/>
                    <a:pt x="0" y="81"/>
                  </a:cubicBezTo>
                  <a:close/>
                </a:path>
              </a:pathLst>
            </a:custGeom>
            <a:grpFill/>
            <a:ln w="10707" cap="flat">
              <a:noFill/>
              <a:prstDash val="solid"/>
              <a:miter/>
            </a:ln>
          </p:spPr>
          <p:txBody>
            <a:bodyPr rtlCol="0" anchor="ctr"/>
            <a:lstStyle/>
            <a:p>
              <a:endParaRPr lang="zh-CN" altLang="en-US"/>
            </a:p>
          </p:txBody>
        </p:sp>
        <p:sp>
          <p:nvSpPr>
            <p:cNvPr id="520" name="任意多边形: 形状 351">
              <a:extLst>
                <a:ext uri="{FF2B5EF4-FFF2-40B4-BE49-F238E27FC236}">
                  <a16:creationId xmlns:a16="http://schemas.microsoft.com/office/drawing/2014/main" xmlns="" id="{5FCFA3B9-05A5-48D4-85CE-C1E60947C02E}"/>
                </a:ext>
              </a:extLst>
            </p:cNvPr>
            <p:cNvSpPr/>
            <p:nvPr/>
          </p:nvSpPr>
          <p:spPr>
            <a:xfrm>
              <a:off x="301948" y="185474"/>
              <a:ext cx="79078" cy="909"/>
            </a:xfrm>
            <a:custGeom>
              <a:avLst/>
              <a:gdLst>
                <a:gd name="connsiteX0" fmla="*/ 18715 w 18714"/>
                <a:gd name="connsiteY0" fmla="*/ 215 h 215"/>
                <a:gd name="connsiteX1" fmla="*/ 9895 w 18714"/>
                <a:gd name="connsiteY1" fmla="*/ 0 h 215"/>
                <a:gd name="connsiteX2" fmla="*/ 0 w 18714"/>
                <a:gd name="connsiteY2" fmla="*/ 108 h 215"/>
                <a:gd name="connsiteX3" fmla="*/ 18715 w 18714"/>
                <a:gd name="connsiteY3" fmla="*/ 215 h 215"/>
              </a:gdLst>
              <a:ahLst/>
              <a:cxnLst>
                <a:cxn ang="0">
                  <a:pos x="connsiteX0" y="connsiteY0"/>
                </a:cxn>
                <a:cxn ang="0">
                  <a:pos x="connsiteX1" y="connsiteY1"/>
                </a:cxn>
                <a:cxn ang="0">
                  <a:pos x="connsiteX2" y="connsiteY2"/>
                </a:cxn>
                <a:cxn ang="0">
                  <a:pos x="connsiteX3" y="connsiteY3"/>
                </a:cxn>
              </a:cxnLst>
              <a:rect l="l" t="t" r="r" b="b"/>
              <a:pathLst>
                <a:path w="18714" h="215">
                  <a:moveTo>
                    <a:pt x="18715" y="215"/>
                  </a:moveTo>
                  <a:cubicBezTo>
                    <a:pt x="18177" y="215"/>
                    <a:pt x="14305" y="108"/>
                    <a:pt x="9895" y="0"/>
                  </a:cubicBezTo>
                  <a:cubicBezTo>
                    <a:pt x="4732" y="0"/>
                    <a:pt x="430" y="108"/>
                    <a:pt x="0" y="108"/>
                  </a:cubicBezTo>
                  <a:cubicBezTo>
                    <a:pt x="107" y="108"/>
                    <a:pt x="18177" y="215"/>
                    <a:pt x="18715" y="215"/>
                  </a:cubicBezTo>
                  <a:close/>
                </a:path>
              </a:pathLst>
            </a:custGeom>
            <a:grpFill/>
            <a:ln w="10707" cap="flat">
              <a:noFill/>
              <a:prstDash val="solid"/>
              <a:miter/>
            </a:ln>
          </p:spPr>
          <p:txBody>
            <a:bodyPr rtlCol="0" anchor="ctr"/>
            <a:lstStyle/>
            <a:p>
              <a:endParaRPr lang="zh-CN" altLang="en-US"/>
            </a:p>
          </p:txBody>
        </p:sp>
        <p:sp>
          <p:nvSpPr>
            <p:cNvPr id="521" name="任意多边形: 形状 352">
              <a:extLst>
                <a:ext uri="{FF2B5EF4-FFF2-40B4-BE49-F238E27FC236}">
                  <a16:creationId xmlns:a16="http://schemas.microsoft.com/office/drawing/2014/main" xmlns="" id="{9BFC4ED8-58BB-4A5E-99A9-19FD0F399BDC}"/>
                </a:ext>
              </a:extLst>
            </p:cNvPr>
            <p:cNvSpPr/>
            <p:nvPr/>
          </p:nvSpPr>
          <p:spPr>
            <a:xfrm>
              <a:off x="289677" y="183653"/>
              <a:ext cx="73171" cy="909"/>
            </a:xfrm>
            <a:custGeom>
              <a:avLst/>
              <a:gdLst>
                <a:gd name="connsiteX0" fmla="*/ 0 w 17316"/>
                <a:gd name="connsiteY0" fmla="*/ 215 h 215"/>
                <a:gd name="connsiteX1" fmla="*/ 17316 w 17316"/>
                <a:gd name="connsiteY1" fmla="*/ 108 h 215"/>
                <a:gd name="connsiteX2" fmla="*/ 9035 w 17316"/>
                <a:gd name="connsiteY2" fmla="*/ 0 h 215"/>
                <a:gd name="connsiteX3" fmla="*/ 0 w 17316"/>
                <a:gd name="connsiteY3" fmla="*/ 215 h 215"/>
              </a:gdLst>
              <a:ahLst/>
              <a:cxnLst>
                <a:cxn ang="0">
                  <a:pos x="connsiteX0" y="connsiteY0"/>
                </a:cxn>
                <a:cxn ang="0">
                  <a:pos x="connsiteX1" y="connsiteY1"/>
                </a:cxn>
                <a:cxn ang="0">
                  <a:pos x="connsiteX2" y="connsiteY2"/>
                </a:cxn>
                <a:cxn ang="0">
                  <a:pos x="connsiteX3" y="connsiteY3"/>
                </a:cxn>
              </a:cxnLst>
              <a:rect l="l" t="t" r="r" b="b"/>
              <a:pathLst>
                <a:path w="17316" h="215">
                  <a:moveTo>
                    <a:pt x="0" y="215"/>
                  </a:moveTo>
                  <a:cubicBezTo>
                    <a:pt x="108" y="215"/>
                    <a:pt x="16886" y="108"/>
                    <a:pt x="17316" y="108"/>
                  </a:cubicBezTo>
                  <a:cubicBezTo>
                    <a:pt x="16671" y="108"/>
                    <a:pt x="13014" y="0"/>
                    <a:pt x="9035" y="0"/>
                  </a:cubicBezTo>
                  <a:cubicBezTo>
                    <a:pt x="4517" y="0"/>
                    <a:pt x="430" y="108"/>
                    <a:pt x="0" y="215"/>
                  </a:cubicBezTo>
                  <a:close/>
                </a:path>
              </a:pathLst>
            </a:custGeom>
            <a:grpFill/>
            <a:ln w="10707" cap="flat">
              <a:noFill/>
              <a:prstDash val="solid"/>
              <a:miter/>
            </a:ln>
          </p:spPr>
          <p:txBody>
            <a:bodyPr rtlCol="0" anchor="ctr"/>
            <a:lstStyle/>
            <a:p>
              <a:endParaRPr lang="zh-CN" altLang="en-US"/>
            </a:p>
          </p:txBody>
        </p:sp>
        <p:sp>
          <p:nvSpPr>
            <p:cNvPr id="522" name="任意多边形: 形状 353">
              <a:extLst>
                <a:ext uri="{FF2B5EF4-FFF2-40B4-BE49-F238E27FC236}">
                  <a16:creationId xmlns:a16="http://schemas.microsoft.com/office/drawing/2014/main" xmlns="" id="{4A8D2C7A-0029-4C66-AFC8-3D40C5B60F78}"/>
                </a:ext>
              </a:extLst>
            </p:cNvPr>
            <p:cNvSpPr/>
            <p:nvPr/>
          </p:nvSpPr>
          <p:spPr>
            <a:xfrm>
              <a:off x="276497" y="182089"/>
              <a:ext cx="66807" cy="1107"/>
            </a:xfrm>
            <a:custGeom>
              <a:avLst/>
              <a:gdLst>
                <a:gd name="connsiteX0" fmla="*/ 0 w 15810"/>
                <a:gd name="connsiteY0" fmla="*/ 263 h 262"/>
                <a:gd name="connsiteX1" fmla="*/ 15811 w 15810"/>
                <a:gd name="connsiteY1" fmla="*/ 48 h 262"/>
                <a:gd name="connsiteX2" fmla="*/ 8174 w 15810"/>
                <a:gd name="connsiteY2" fmla="*/ 48 h 262"/>
                <a:gd name="connsiteX3" fmla="*/ 0 w 15810"/>
                <a:gd name="connsiteY3" fmla="*/ 263 h 262"/>
              </a:gdLst>
              <a:ahLst/>
              <a:cxnLst>
                <a:cxn ang="0">
                  <a:pos x="connsiteX0" y="connsiteY0"/>
                </a:cxn>
                <a:cxn ang="0">
                  <a:pos x="connsiteX1" y="connsiteY1"/>
                </a:cxn>
                <a:cxn ang="0">
                  <a:pos x="connsiteX2" y="connsiteY2"/>
                </a:cxn>
                <a:cxn ang="0">
                  <a:pos x="connsiteX3" y="connsiteY3"/>
                </a:cxn>
              </a:cxnLst>
              <a:rect l="l" t="t" r="r" b="b"/>
              <a:pathLst>
                <a:path w="15810" h="262">
                  <a:moveTo>
                    <a:pt x="0" y="263"/>
                  </a:moveTo>
                  <a:cubicBezTo>
                    <a:pt x="108" y="263"/>
                    <a:pt x="15380" y="48"/>
                    <a:pt x="15811" y="48"/>
                  </a:cubicBezTo>
                  <a:cubicBezTo>
                    <a:pt x="15273" y="48"/>
                    <a:pt x="12261" y="-60"/>
                    <a:pt x="8174" y="48"/>
                  </a:cubicBezTo>
                  <a:cubicBezTo>
                    <a:pt x="4302" y="48"/>
                    <a:pt x="645" y="263"/>
                    <a:pt x="0" y="263"/>
                  </a:cubicBezTo>
                  <a:close/>
                </a:path>
              </a:pathLst>
            </a:custGeom>
            <a:grpFill/>
            <a:ln w="10707" cap="flat">
              <a:noFill/>
              <a:prstDash val="solid"/>
              <a:miter/>
            </a:ln>
          </p:spPr>
          <p:txBody>
            <a:bodyPr rtlCol="0" anchor="ctr"/>
            <a:lstStyle/>
            <a:p>
              <a:endParaRPr lang="zh-CN" altLang="en-US"/>
            </a:p>
          </p:txBody>
        </p:sp>
        <p:sp>
          <p:nvSpPr>
            <p:cNvPr id="523" name="任意多边形: 形状 354">
              <a:extLst>
                <a:ext uri="{FF2B5EF4-FFF2-40B4-BE49-F238E27FC236}">
                  <a16:creationId xmlns:a16="http://schemas.microsoft.com/office/drawing/2014/main" xmlns="" id="{D36EDC7D-3A54-4BE7-97D6-9D0671F67C58}"/>
                </a:ext>
              </a:extLst>
            </p:cNvPr>
            <p:cNvSpPr/>
            <p:nvPr/>
          </p:nvSpPr>
          <p:spPr>
            <a:xfrm>
              <a:off x="261501" y="180927"/>
              <a:ext cx="59535" cy="1361"/>
            </a:xfrm>
            <a:custGeom>
              <a:avLst/>
              <a:gdLst>
                <a:gd name="connsiteX0" fmla="*/ 0 w 14089"/>
                <a:gd name="connsiteY0" fmla="*/ 323 h 322"/>
                <a:gd name="connsiteX1" fmla="*/ 14090 w 14089"/>
                <a:gd name="connsiteY1" fmla="*/ 0 h 322"/>
                <a:gd name="connsiteX2" fmla="*/ 7206 w 14089"/>
                <a:gd name="connsiteY2" fmla="*/ 0 h 322"/>
                <a:gd name="connsiteX3" fmla="*/ 0 w 14089"/>
                <a:gd name="connsiteY3" fmla="*/ 323 h 322"/>
              </a:gdLst>
              <a:ahLst/>
              <a:cxnLst>
                <a:cxn ang="0">
                  <a:pos x="connsiteX0" y="connsiteY0"/>
                </a:cxn>
                <a:cxn ang="0">
                  <a:pos x="connsiteX1" y="connsiteY1"/>
                </a:cxn>
                <a:cxn ang="0">
                  <a:pos x="connsiteX2" y="connsiteY2"/>
                </a:cxn>
                <a:cxn ang="0">
                  <a:pos x="connsiteX3" y="connsiteY3"/>
                </a:cxn>
              </a:cxnLst>
              <a:rect l="l" t="t" r="r" b="b"/>
              <a:pathLst>
                <a:path w="14089" h="322">
                  <a:moveTo>
                    <a:pt x="0" y="323"/>
                  </a:moveTo>
                  <a:cubicBezTo>
                    <a:pt x="107" y="323"/>
                    <a:pt x="13875" y="0"/>
                    <a:pt x="14090" y="0"/>
                  </a:cubicBezTo>
                  <a:cubicBezTo>
                    <a:pt x="13552" y="0"/>
                    <a:pt x="10756" y="0"/>
                    <a:pt x="7206" y="0"/>
                  </a:cubicBezTo>
                  <a:cubicBezTo>
                    <a:pt x="3980" y="108"/>
                    <a:pt x="538" y="215"/>
                    <a:pt x="0" y="323"/>
                  </a:cubicBezTo>
                  <a:close/>
                </a:path>
              </a:pathLst>
            </a:custGeom>
            <a:grpFill/>
            <a:ln w="10707" cap="flat">
              <a:noFill/>
              <a:prstDash val="solid"/>
              <a:miter/>
            </a:ln>
          </p:spPr>
          <p:txBody>
            <a:bodyPr rtlCol="0" anchor="ctr"/>
            <a:lstStyle/>
            <a:p>
              <a:endParaRPr lang="zh-CN" altLang="en-US"/>
            </a:p>
          </p:txBody>
        </p:sp>
        <p:sp>
          <p:nvSpPr>
            <p:cNvPr id="524" name="任意多边形: 形状 355">
              <a:extLst>
                <a:ext uri="{FF2B5EF4-FFF2-40B4-BE49-F238E27FC236}">
                  <a16:creationId xmlns:a16="http://schemas.microsoft.com/office/drawing/2014/main" xmlns="" id="{185F2426-3789-426F-9D56-9EFD76FC6D82}"/>
                </a:ext>
              </a:extLst>
            </p:cNvPr>
            <p:cNvSpPr/>
            <p:nvPr/>
          </p:nvSpPr>
          <p:spPr>
            <a:xfrm>
              <a:off x="245139" y="179562"/>
              <a:ext cx="51810" cy="1817"/>
            </a:xfrm>
            <a:custGeom>
              <a:avLst/>
              <a:gdLst>
                <a:gd name="connsiteX0" fmla="*/ 0 w 12261"/>
                <a:gd name="connsiteY0" fmla="*/ 430 h 430"/>
                <a:gd name="connsiteX1" fmla="*/ 12261 w 12261"/>
                <a:gd name="connsiteY1" fmla="*/ 0 h 430"/>
                <a:gd name="connsiteX2" fmla="*/ 6131 w 12261"/>
                <a:gd name="connsiteY2" fmla="*/ 108 h 430"/>
                <a:gd name="connsiteX3" fmla="*/ 0 w 12261"/>
                <a:gd name="connsiteY3" fmla="*/ 430 h 430"/>
              </a:gdLst>
              <a:ahLst/>
              <a:cxnLst>
                <a:cxn ang="0">
                  <a:pos x="connsiteX0" y="connsiteY0"/>
                </a:cxn>
                <a:cxn ang="0">
                  <a:pos x="connsiteX1" y="connsiteY1"/>
                </a:cxn>
                <a:cxn ang="0">
                  <a:pos x="connsiteX2" y="connsiteY2"/>
                </a:cxn>
                <a:cxn ang="0">
                  <a:pos x="connsiteX3" y="connsiteY3"/>
                </a:cxn>
              </a:cxnLst>
              <a:rect l="l" t="t" r="r" b="b"/>
              <a:pathLst>
                <a:path w="12261" h="430">
                  <a:moveTo>
                    <a:pt x="0" y="430"/>
                  </a:moveTo>
                  <a:cubicBezTo>
                    <a:pt x="107" y="430"/>
                    <a:pt x="12154" y="0"/>
                    <a:pt x="12261" y="0"/>
                  </a:cubicBezTo>
                  <a:cubicBezTo>
                    <a:pt x="11831" y="0"/>
                    <a:pt x="9357" y="0"/>
                    <a:pt x="6131" y="108"/>
                  </a:cubicBezTo>
                  <a:cubicBezTo>
                    <a:pt x="3334" y="215"/>
                    <a:pt x="430" y="323"/>
                    <a:pt x="0" y="430"/>
                  </a:cubicBezTo>
                  <a:close/>
                </a:path>
              </a:pathLst>
            </a:custGeom>
            <a:grpFill/>
            <a:ln w="10707" cap="flat">
              <a:noFill/>
              <a:prstDash val="solid"/>
              <a:miter/>
            </a:ln>
          </p:spPr>
          <p:txBody>
            <a:bodyPr rtlCol="0" anchor="ctr"/>
            <a:lstStyle/>
            <a:p>
              <a:endParaRPr lang="zh-CN" altLang="en-US"/>
            </a:p>
          </p:txBody>
        </p:sp>
        <p:sp>
          <p:nvSpPr>
            <p:cNvPr id="525" name="任意多边形: 形状 356">
              <a:extLst>
                <a:ext uri="{FF2B5EF4-FFF2-40B4-BE49-F238E27FC236}">
                  <a16:creationId xmlns:a16="http://schemas.microsoft.com/office/drawing/2014/main" xmlns="" id="{21C47DF1-5EF2-4065-B050-61E3159FE068}"/>
                </a:ext>
              </a:extLst>
            </p:cNvPr>
            <p:cNvSpPr/>
            <p:nvPr/>
          </p:nvSpPr>
          <p:spPr>
            <a:xfrm>
              <a:off x="227865" y="178654"/>
              <a:ext cx="44081" cy="2269"/>
            </a:xfrm>
            <a:custGeom>
              <a:avLst/>
              <a:gdLst>
                <a:gd name="connsiteX0" fmla="*/ 10433 w 10432"/>
                <a:gd name="connsiteY0" fmla="*/ 0 h 537"/>
                <a:gd name="connsiteX1" fmla="*/ 5055 w 10432"/>
                <a:gd name="connsiteY1" fmla="*/ 108 h 537"/>
                <a:gd name="connsiteX2" fmla="*/ 5055 w 10432"/>
                <a:gd name="connsiteY2" fmla="*/ 108 h 537"/>
                <a:gd name="connsiteX3" fmla="*/ 0 w 10432"/>
                <a:gd name="connsiteY3" fmla="*/ 538 h 537"/>
                <a:gd name="connsiteX4" fmla="*/ 10433 w 10432"/>
                <a:gd name="connsiteY4" fmla="*/ 0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2" h="537">
                  <a:moveTo>
                    <a:pt x="10433" y="0"/>
                  </a:moveTo>
                  <a:cubicBezTo>
                    <a:pt x="10110" y="0"/>
                    <a:pt x="7852" y="0"/>
                    <a:pt x="5055" y="108"/>
                  </a:cubicBezTo>
                  <a:lnTo>
                    <a:pt x="5055" y="108"/>
                  </a:lnTo>
                  <a:cubicBezTo>
                    <a:pt x="2689" y="215"/>
                    <a:pt x="215" y="430"/>
                    <a:pt x="0" y="538"/>
                  </a:cubicBezTo>
                  <a:cubicBezTo>
                    <a:pt x="108" y="430"/>
                    <a:pt x="10218" y="0"/>
                    <a:pt x="10433" y="0"/>
                  </a:cubicBezTo>
                  <a:close/>
                </a:path>
              </a:pathLst>
            </a:custGeom>
            <a:grpFill/>
            <a:ln w="10707" cap="flat">
              <a:noFill/>
              <a:prstDash val="solid"/>
              <a:miter/>
            </a:ln>
          </p:spPr>
          <p:txBody>
            <a:bodyPr rtlCol="0" anchor="ctr"/>
            <a:lstStyle/>
            <a:p>
              <a:endParaRPr lang="zh-CN" altLang="en-US"/>
            </a:p>
          </p:txBody>
        </p:sp>
        <p:sp>
          <p:nvSpPr>
            <p:cNvPr id="526" name="任意多边形: 形状 357">
              <a:extLst>
                <a:ext uri="{FF2B5EF4-FFF2-40B4-BE49-F238E27FC236}">
                  <a16:creationId xmlns:a16="http://schemas.microsoft.com/office/drawing/2014/main" xmlns="" id="{A8082017-3417-4A9C-BE78-17CDFB65932C}"/>
                </a:ext>
              </a:extLst>
            </p:cNvPr>
            <p:cNvSpPr/>
            <p:nvPr/>
          </p:nvSpPr>
          <p:spPr>
            <a:xfrm>
              <a:off x="209686" y="177745"/>
              <a:ext cx="35449" cy="2726"/>
            </a:xfrm>
            <a:custGeom>
              <a:avLst/>
              <a:gdLst>
                <a:gd name="connsiteX0" fmla="*/ 8389 w 8389"/>
                <a:gd name="connsiteY0" fmla="*/ 0 h 645"/>
                <a:gd name="connsiteX1" fmla="*/ 3872 w 8389"/>
                <a:gd name="connsiteY1" fmla="*/ 215 h 645"/>
                <a:gd name="connsiteX2" fmla="*/ 0 w 8389"/>
                <a:gd name="connsiteY2" fmla="*/ 645 h 645"/>
                <a:gd name="connsiteX3" fmla="*/ 8389 w 8389"/>
                <a:gd name="connsiteY3" fmla="*/ 0 h 645"/>
              </a:gdLst>
              <a:ahLst/>
              <a:cxnLst>
                <a:cxn ang="0">
                  <a:pos x="connsiteX0" y="connsiteY0"/>
                </a:cxn>
                <a:cxn ang="0">
                  <a:pos x="connsiteX1" y="connsiteY1"/>
                </a:cxn>
                <a:cxn ang="0">
                  <a:pos x="connsiteX2" y="connsiteY2"/>
                </a:cxn>
                <a:cxn ang="0">
                  <a:pos x="connsiteX3" y="connsiteY3"/>
                </a:cxn>
              </a:cxnLst>
              <a:rect l="l" t="t" r="r" b="b"/>
              <a:pathLst>
                <a:path w="8389" h="645">
                  <a:moveTo>
                    <a:pt x="8389" y="0"/>
                  </a:moveTo>
                  <a:cubicBezTo>
                    <a:pt x="8067" y="0"/>
                    <a:pt x="6131" y="0"/>
                    <a:pt x="3872" y="215"/>
                  </a:cubicBezTo>
                  <a:cubicBezTo>
                    <a:pt x="2474" y="323"/>
                    <a:pt x="323" y="538"/>
                    <a:pt x="0" y="645"/>
                  </a:cubicBezTo>
                  <a:cubicBezTo>
                    <a:pt x="107" y="538"/>
                    <a:pt x="8282" y="0"/>
                    <a:pt x="8389" y="0"/>
                  </a:cubicBezTo>
                  <a:close/>
                </a:path>
              </a:pathLst>
            </a:custGeom>
            <a:grpFill/>
            <a:ln w="10707" cap="flat">
              <a:noFill/>
              <a:prstDash val="solid"/>
              <a:miter/>
            </a:ln>
          </p:spPr>
          <p:txBody>
            <a:bodyPr rtlCol="0" anchor="ctr"/>
            <a:lstStyle/>
            <a:p>
              <a:endParaRPr lang="zh-CN" altLang="en-US"/>
            </a:p>
          </p:txBody>
        </p:sp>
        <p:sp>
          <p:nvSpPr>
            <p:cNvPr id="527" name="任意多边形: 形状 358">
              <a:extLst>
                <a:ext uri="{FF2B5EF4-FFF2-40B4-BE49-F238E27FC236}">
                  <a16:creationId xmlns:a16="http://schemas.microsoft.com/office/drawing/2014/main" xmlns="" id="{AC41F86F-2419-4F22-979D-4C393B48EEA3}"/>
                </a:ext>
              </a:extLst>
            </p:cNvPr>
            <p:cNvSpPr/>
            <p:nvPr/>
          </p:nvSpPr>
          <p:spPr>
            <a:xfrm>
              <a:off x="191508" y="177293"/>
              <a:ext cx="26359" cy="2726"/>
            </a:xfrm>
            <a:custGeom>
              <a:avLst/>
              <a:gdLst>
                <a:gd name="connsiteX0" fmla="*/ 6238 w 6238"/>
                <a:gd name="connsiteY0" fmla="*/ 0 h 645"/>
                <a:gd name="connsiteX1" fmla="*/ 2689 w 6238"/>
                <a:gd name="connsiteY1" fmla="*/ 215 h 645"/>
                <a:gd name="connsiteX2" fmla="*/ 0 w 6238"/>
                <a:gd name="connsiteY2" fmla="*/ 645 h 645"/>
                <a:gd name="connsiteX3" fmla="*/ 0 w 6238"/>
                <a:gd name="connsiteY3" fmla="*/ 645 h 645"/>
                <a:gd name="connsiteX4" fmla="*/ 6238 w 6238"/>
                <a:gd name="connsiteY4" fmla="*/ 0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8" h="645">
                  <a:moveTo>
                    <a:pt x="6238" y="0"/>
                  </a:moveTo>
                  <a:cubicBezTo>
                    <a:pt x="6023" y="0"/>
                    <a:pt x="4410" y="0"/>
                    <a:pt x="2689" y="215"/>
                  </a:cubicBezTo>
                  <a:cubicBezTo>
                    <a:pt x="1506" y="323"/>
                    <a:pt x="215" y="538"/>
                    <a:pt x="0" y="645"/>
                  </a:cubicBezTo>
                  <a:cubicBezTo>
                    <a:pt x="0" y="645"/>
                    <a:pt x="0" y="645"/>
                    <a:pt x="0" y="645"/>
                  </a:cubicBezTo>
                  <a:cubicBezTo>
                    <a:pt x="0" y="645"/>
                    <a:pt x="6023" y="108"/>
                    <a:pt x="6238" y="0"/>
                  </a:cubicBezTo>
                  <a:close/>
                </a:path>
              </a:pathLst>
            </a:custGeom>
            <a:grpFill/>
            <a:ln w="10707" cap="flat">
              <a:noFill/>
              <a:prstDash val="solid"/>
              <a:miter/>
            </a:ln>
          </p:spPr>
          <p:txBody>
            <a:bodyPr rtlCol="0" anchor="ctr"/>
            <a:lstStyle/>
            <a:p>
              <a:endParaRPr lang="zh-CN" altLang="en-US"/>
            </a:p>
          </p:txBody>
        </p:sp>
        <p:sp>
          <p:nvSpPr>
            <p:cNvPr id="528" name="任意多边形: 形状 359">
              <a:extLst>
                <a:ext uri="{FF2B5EF4-FFF2-40B4-BE49-F238E27FC236}">
                  <a16:creationId xmlns:a16="http://schemas.microsoft.com/office/drawing/2014/main" xmlns="" id="{7E269A2B-EF25-4971-9949-9D19B0E95703}"/>
                </a:ext>
              </a:extLst>
            </p:cNvPr>
            <p:cNvSpPr/>
            <p:nvPr/>
          </p:nvSpPr>
          <p:spPr>
            <a:xfrm>
              <a:off x="171964" y="177293"/>
              <a:ext cx="17270" cy="2726"/>
            </a:xfrm>
            <a:custGeom>
              <a:avLst/>
              <a:gdLst>
                <a:gd name="connsiteX0" fmla="*/ 0 w 4087"/>
                <a:gd name="connsiteY0" fmla="*/ 645 h 645"/>
                <a:gd name="connsiteX1" fmla="*/ 4087 w 4087"/>
                <a:gd name="connsiteY1" fmla="*/ 0 h 645"/>
                <a:gd name="connsiteX2" fmla="*/ 1398 w 4087"/>
                <a:gd name="connsiteY2" fmla="*/ 215 h 645"/>
                <a:gd name="connsiteX3" fmla="*/ 1398 w 4087"/>
                <a:gd name="connsiteY3" fmla="*/ 215 h 645"/>
                <a:gd name="connsiteX4" fmla="*/ 0 w 4087"/>
                <a:gd name="connsiteY4" fmla="*/ 645 h 645"/>
                <a:gd name="connsiteX5" fmla="*/ 0 w 4087"/>
                <a:gd name="connsiteY5" fmla="*/ 645 h 645"/>
                <a:gd name="connsiteX6" fmla="*/ 0 w 4087"/>
                <a:gd name="connsiteY6" fmla="*/ 645 h 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7" h="645">
                  <a:moveTo>
                    <a:pt x="0" y="645"/>
                  </a:moveTo>
                  <a:cubicBezTo>
                    <a:pt x="0" y="645"/>
                    <a:pt x="3980" y="108"/>
                    <a:pt x="4087" y="0"/>
                  </a:cubicBezTo>
                  <a:cubicBezTo>
                    <a:pt x="3872" y="0"/>
                    <a:pt x="2581" y="0"/>
                    <a:pt x="1398" y="215"/>
                  </a:cubicBezTo>
                  <a:lnTo>
                    <a:pt x="1398" y="215"/>
                  </a:lnTo>
                  <a:cubicBezTo>
                    <a:pt x="645" y="323"/>
                    <a:pt x="108" y="538"/>
                    <a:pt x="0" y="645"/>
                  </a:cubicBezTo>
                  <a:lnTo>
                    <a:pt x="0" y="645"/>
                  </a:lnTo>
                  <a:cubicBezTo>
                    <a:pt x="0" y="645"/>
                    <a:pt x="0" y="645"/>
                    <a:pt x="0" y="645"/>
                  </a:cubicBezTo>
                  <a:close/>
                </a:path>
              </a:pathLst>
            </a:custGeom>
            <a:grpFill/>
            <a:ln w="10707" cap="flat">
              <a:noFill/>
              <a:prstDash val="solid"/>
              <a:miter/>
            </a:ln>
          </p:spPr>
          <p:txBody>
            <a:bodyPr rtlCol="0" anchor="ctr"/>
            <a:lstStyle/>
            <a:p>
              <a:endParaRPr lang="zh-CN" altLang="en-US"/>
            </a:p>
          </p:txBody>
        </p:sp>
        <p:sp>
          <p:nvSpPr>
            <p:cNvPr id="529" name="任意多边形: 形状 360">
              <a:extLst>
                <a:ext uri="{FF2B5EF4-FFF2-40B4-BE49-F238E27FC236}">
                  <a16:creationId xmlns:a16="http://schemas.microsoft.com/office/drawing/2014/main" xmlns="" id="{2699E314-7C8F-409F-B159-05B81C514E59}"/>
                </a:ext>
              </a:extLst>
            </p:cNvPr>
            <p:cNvSpPr/>
            <p:nvPr/>
          </p:nvSpPr>
          <p:spPr>
            <a:xfrm>
              <a:off x="151217" y="177445"/>
              <a:ext cx="9837" cy="2569"/>
            </a:xfrm>
            <a:custGeom>
              <a:avLst/>
              <a:gdLst>
                <a:gd name="connsiteX0" fmla="*/ 2329 w 2328"/>
                <a:gd name="connsiteY0" fmla="*/ 71 h 608"/>
                <a:gd name="connsiteX1" fmla="*/ 393 w 2328"/>
                <a:gd name="connsiteY1" fmla="*/ 178 h 608"/>
                <a:gd name="connsiteX2" fmla="*/ 70 w 2328"/>
                <a:gd name="connsiteY2" fmla="*/ 393 h 608"/>
                <a:gd name="connsiteX3" fmla="*/ 178 w 2328"/>
                <a:gd name="connsiteY3" fmla="*/ 608 h 608"/>
                <a:gd name="connsiteX4" fmla="*/ 2329 w 2328"/>
                <a:gd name="connsiteY4" fmla="*/ 71 h 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8" h="608">
                  <a:moveTo>
                    <a:pt x="2329" y="71"/>
                  </a:moveTo>
                  <a:cubicBezTo>
                    <a:pt x="2221" y="-37"/>
                    <a:pt x="1038" y="-37"/>
                    <a:pt x="393" y="178"/>
                  </a:cubicBezTo>
                  <a:cubicBezTo>
                    <a:pt x="285" y="178"/>
                    <a:pt x="178" y="286"/>
                    <a:pt x="70" y="393"/>
                  </a:cubicBezTo>
                  <a:cubicBezTo>
                    <a:pt x="70" y="393"/>
                    <a:pt x="-145" y="608"/>
                    <a:pt x="178" y="608"/>
                  </a:cubicBezTo>
                  <a:cubicBezTo>
                    <a:pt x="608" y="608"/>
                    <a:pt x="2329" y="178"/>
                    <a:pt x="2329" y="71"/>
                  </a:cubicBezTo>
                  <a:close/>
                </a:path>
              </a:pathLst>
            </a:custGeom>
            <a:grpFill/>
            <a:ln w="10707" cap="flat">
              <a:noFill/>
              <a:prstDash val="solid"/>
              <a:miter/>
            </a:ln>
          </p:spPr>
          <p:txBody>
            <a:bodyPr rtlCol="0" anchor="ctr"/>
            <a:lstStyle/>
            <a:p>
              <a:endParaRPr lang="zh-CN" altLang="en-US"/>
            </a:p>
          </p:txBody>
        </p:sp>
        <p:sp>
          <p:nvSpPr>
            <p:cNvPr id="530" name="任意多边形: 形状 361">
              <a:extLst>
                <a:ext uri="{FF2B5EF4-FFF2-40B4-BE49-F238E27FC236}">
                  <a16:creationId xmlns:a16="http://schemas.microsoft.com/office/drawing/2014/main" xmlns="" id="{ED169FA3-068E-468A-9F82-23390793BFF9}"/>
                </a:ext>
              </a:extLst>
            </p:cNvPr>
            <p:cNvSpPr/>
            <p:nvPr/>
          </p:nvSpPr>
          <p:spPr>
            <a:xfrm>
              <a:off x="127583" y="178020"/>
              <a:ext cx="6934" cy="2451"/>
            </a:xfrm>
            <a:custGeom>
              <a:avLst/>
              <a:gdLst>
                <a:gd name="connsiteX0" fmla="*/ 1146 w 1641"/>
                <a:gd name="connsiteY0" fmla="*/ 580 h 580"/>
                <a:gd name="connsiteX1" fmla="*/ 1576 w 1641"/>
                <a:gd name="connsiteY1" fmla="*/ 365 h 580"/>
                <a:gd name="connsiteX2" fmla="*/ 178 w 1641"/>
                <a:gd name="connsiteY2" fmla="*/ 42 h 580"/>
                <a:gd name="connsiteX3" fmla="*/ 71 w 1641"/>
                <a:gd name="connsiteY3" fmla="*/ 258 h 580"/>
                <a:gd name="connsiteX4" fmla="*/ 71 w 1641"/>
                <a:gd name="connsiteY4" fmla="*/ 258 h 580"/>
                <a:gd name="connsiteX5" fmla="*/ 1146 w 1641"/>
                <a:gd name="connsiteY5" fmla="*/ 580 h 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1" h="580">
                  <a:moveTo>
                    <a:pt x="1146" y="580"/>
                  </a:moveTo>
                  <a:cubicBezTo>
                    <a:pt x="1254" y="580"/>
                    <a:pt x="1469" y="580"/>
                    <a:pt x="1576" y="365"/>
                  </a:cubicBezTo>
                  <a:cubicBezTo>
                    <a:pt x="2007" y="-173"/>
                    <a:pt x="178" y="42"/>
                    <a:pt x="178" y="42"/>
                  </a:cubicBezTo>
                  <a:cubicBezTo>
                    <a:pt x="-37" y="42"/>
                    <a:pt x="-37" y="150"/>
                    <a:pt x="71" y="258"/>
                  </a:cubicBezTo>
                  <a:lnTo>
                    <a:pt x="71" y="258"/>
                  </a:lnTo>
                  <a:cubicBezTo>
                    <a:pt x="71" y="150"/>
                    <a:pt x="608" y="580"/>
                    <a:pt x="1146" y="580"/>
                  </a:cubicBezTo>
                  <a:close/>
                </a:path>
              </a:pathLst>
            </a:custGeom>
            <a:grpFill/>
            <a:ln w="10707" cap="flat">
              <a:noFill/>
              <a:prstDash val="solid"/>
              <a:miter/>
            </a:ln>
          </p:spPr>
          <p:txBody>
            <a:bodyPr rtlCol="0" anchor="ctr"/>
            <a:lstStyle/>
            <a:p>
              <a:endParaRPr lang="zh-CN" altLang="en-US"/>
            </a:p>
          </p:txBody>
        </p:sp>
        <p:sp>
          <p:nvSpPr>
            <p:cNvPr id="531" name="任意多边形: 形状 362">
              <a:extLst>
                <a:ext uri="{FF2B5EF4-FFF2-40B4-BE49-F238E27FC236}">
                  <a16:creationId xmlns:a16="http://schemas.microsoft.com/office/drawing/2014/main" xmlns="" id="{42E53864-04E5-421A-9E00-195F21092CEA}"/>
                </a:ext>
              </a:extLst>
            </p:cNvPr>
            <p:cNvSpPr/>
            <p:nvPr/>
          </p:nvSpPr>
          <p:spPr>
            <a:xfrm>
              <a:off x="99702" y="178814"/>
              <a:ext cx="13644" cy="2109"/>
            </a:xfrm>
            <a:custGeom>
              <a:avLst/>
              <a:gdLst>
                <a:gd name="connsiteX0" fmla="*/ 753 w 3229"/>
                <a:gd name="connsiteY0" fmla="*/ 177 h 499"/>
                <a:gd name="connsiteX1" fmla="*/ 3119 w 3229"/>
                <a:gd name="connsiteY1" fmla="*/ 500 h 499"/>
                <a:gd name="connsiteX2" fmla="*/ 3227 w 3229"/>
                <a:gd name="connsiteY2" fmla="*/ 500 h 499"/>
                <a:gd name="connsiteX3" fmla="*/ 0 w 3229"/>
                <a:gd name="connsiteY3" fmla="*/ 70 h 499"/>
                <a:gd name="connsiteX4" fmla="*/ 753 w 3229"/>
                <a:gd name="connsiteY4" fmla="*/ 177 h 499"/>
                <a:gd name="connsiteX5" fmla="*/ 753 w 3229"/>
                <a:gd name="connsiteY5" fmla="*/ 177 h 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9" h="499">
                  <a:moveTo>
                    <a:pt x="753" y="177"/>
                  </a:moveTo>
                  <a:cubicBezTo>
                    <a:pt x="1506" y="285"/>
                    <a:pt x="2259" y="500"/>
                    <a:pt x="3119" y="500"/>
                  </a:cubicBezTo>
                  <a:cubicBezTo>
                    <a:pt x="3119" y="500"/>
                    <a:pt x="3227" y="500"/>
                    <a:pt x="3227" y="500"/>
                  </a:cubicBezTo>
                  <a:cubicBezTo>
                    <a:pt x="3334" y="177"/>
                    <a:pt x="323" y="-145"/>
                    <a:pt x="0" y="70"/>
                  </a:cubicBezTo>
                  <a:cubicBezTo>
                    <a:pt x="215" y="177"/>
                    <a:pt x="430" y="177"/>
                    <a:pt x="753" y="177"/>
                  </a:cubicBezTo>
                  <a:lnTo>
                    <a:pt x="753" y="177"/>
                  </a:lnTo>
                  <a:close/>
                </a:path>
              </a:pathLst>
            </a:custGeom>
            <a:grpFill/>
            <a:ln w="10707" cap="flat">
              <a:noFill/>
              <a:prstDash val="solid"/>
              <a:miter/>
            </a:ln>
          </p:spPr>
          <p:txBody>
            <a:bodyPr rtlCol="0" anchor="ctr"/>
            <a:lstStyle/>
            <a:p>
              <a:endParaRPr lang="zh-CN" altLang="en-US"/>
            </a:p>
          </p:txBody>
        </p:sp>
        <p:sp>
          <p:nvSpPr>
            <p:cNvPr id="532" name="任意多边形: 形状 363">
              <a:extLst>
                <a:ext uri="{FF2B5EF4-FFF2-40B4-BE49-F238E27FC236}">
                  <a16:creationId xmlns:a16="http://schemas.microsoft.com/office/drawing/2014/main" xmlns="" id="{731B9C81-0A6F-4E67-93F2-F4F60A55931C}"/>
                </a:ext>
              </a:extLst>
            </p:cNvPr>
            <p:cNvSpPr/>
            <p:nvPr/>
          </p:nvSpPr>
          <p:spPr>
            <a:xfrm>
              <a:off x="70613" y="179900"/>
              <a:ext cx="22269" cy="1935"/>
            </a:xfrm>
            <a:custGeom>
              <a:avLst/>
              <a:gdLst>
                <a:gd name="connsiteX0" fmla="*/ 5270 w 5270"/>
                <a:gd name="connsiteY0" fmla="*/ 458 h 458"/>
                <a:gd name="connsiteX1" fmla="*/ 5270 w 5270"/>
                <a:gd name="connsiteY1" fmla="*/ 458 h 458"/>
                <a:gd name="connsiteX2" fmla="*/ 0 w 5270"/>
                <a:gd name="connsiteY2" fmla="*/ 28 h 458"/>
                <a:gd name="connsiteX3" fmla="*/ 1613 w 5270"/>
                <a:gd name="connsiteY3" fmla="*/ 136 h 458"/>
                <a:gd name="connsiteX4" fmla="*/ 5270 w 5270"/>
                <a:gd name="connsiteY4" fmla="*/ 458 h 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 h="458">
                  <a:moveTo>
                    <a:pt x="5270" y="458"/>
                  </a:moveTo>
                  <a:cubicBezTo>
                    <a:pt x="5270" y="458"/>
                    <a:pt x="5270" y="458"/>
                    <a:pt x="5270" y="458"/>
                  </a:cubicBezTo>
                  <a:cubicBezTo>
                    <a:pt x="4840" y="136"/>
                    <a:pt x="753" y="-80"/>
                    <a:pt x="0" y="28"/>
                  </a:cubicBezTo>
                  <a:cubicBezTo>
                    <a:pt x="538" y="136"/>
                    <a:pt x="1076" y="136"/>
                    <a:pt x="1613" y="136"/>
                  </a:cubicBezTo>
                  <a:cubicBezTo>
                    <a:pt x="2796" y="243"/>
                    <a:pt x="3980" y="458"/>
                    <a:pt x="5270" y="458"/>
                  </a:cubicBezTo>
                  <a:close/>
                </a:path>
              </a:pathLst>
            </a:custGeom>
            <a:grpFill/>
            <a:ln w="10707" cap="flat">
              <a:noFill/>
              <a:prstDash val="solid"/>
              <a:miter/>
            </a:ln>
          </p:spPr>
          <p:txBody>
            <a:bodyPr rtlCol="0" anchor="ctr"/>
            <a:lstStyle/>
            <a:p>
              <a:endParaRPr lang="zh-CN" altLang="en-US"/>
            </a:p>
          </p:txBody>
        </p:sp>
        <p:sp>
          <p:nvSpPr>
            <p:cNvPr id="559" name="任意多边形: 形状 646">
              <a:extLst>
                <a:ext uri="{FF2B5EF4-FFF2-40B4-BE49-F238E27FC236}">
                  <a16:creationId xmlns:a16="http://schemas.microsoft.com/office/drawing/2014/main" xmlns="" id="{BD4B2483-6894-4F63-9404-DEA159E8AE3D}"/>
                </a:ext>
              </a:extLst>
            </p:cNvPr>
            <p:cNvSpPr/>
            <p:nvPr/>
          </p:nvSpPr>
          <p:spPr>
            <a:xfrm>
              <a:off x="122854" y="257736"/>
              <a:ext cx="12292" cy="21496"/>
            </a:xfrm>
            <a:custGeom>
              <a:avLst/>
              <a:gdLst>
                <a:gd name="connsiteX0" fmla="*/ 1619 w 2909"/>
                <a:gd name="connsiteY0" fmla="*/ 0 h 5087"/>
                <a:gd name="connsiteX1" fmla="*/ 436 w 2909"/>
                <a:gd name="connsiteY1" fmla="*/ 4625 h 5087"/>
                <a:gd name="connsiteX2" fmla="*/ 2910 w 2909"/>
                <a:gd name="connsiteY2" fmla="*/ 2689 h 5087"/>
                <a:gd name="connsiteX3" fmla="*/ 1619 w 2909"/>
                <a:gd name="connsiteY3" fmla="*/ 0 h 5087"/>
              </a:gdLst>
              <a:ahLst/>
              <a:cxnLst>
                <a:cxn ang="0">
                  <a:pos x="connsiteX0" y="connsiteY0"/>
                </a:cxn>
                <a:cxn ang="0">
                  <a:pos x="connsiteX1" y="connsiteY1"/>
                </a:cxn>
                <a:cxn ang="0">
                  <a:pos x="connsiteX2" y="connsiteY2"/>
                </a:cxn>
                <a:cxn ang="0">
                  <a:pos x="connsiteX3" y="connsiteY3"/>
                </a:cxn>
              </a:cxnLst>
              <a:rect l="l" t="t" r="r" b="b"/>
              <a:pathLst>
                <a:path w="2909" h="5087">
                  <a:moveTo>
                    <a:pt x="1619" y="0"/>
                  </a:moveTo>
                  <a:cubicBezTo>
                    <a:pt x="221" y="108"/>
                    <a:pt x="-532" y="3334"/>
                    <a:pt x="436" y="4625"/>
                  </a:cubicBezTo>
                  <a:cubicBezTo>
                    <a:pt x="1189" y="5700"/>
                    <a:pt x="2695" y="4840"/>
                    <a:pt x="2910" y="2689"/>
                  </a:cubicBezTo>
                  <a:cubicBezTo>
                    <a:pt x="2910" y="1613"/>
                    <a:pt x="2587" y="0"/>
                    <a:pt x="1619" y="0"/>
                  </a:cubicBezTo>
                  <a:close/>
                </a:path>
              </a:pathLst>
            </a:custGeom>
            <a:grpFill/>
            <a:ln w="10707" cap="flat">
              <a:noFill/>
              <a:prstDash val="solid"/>
              <a:miter/>
            </a:ln>
          </p:spPr>
          <p:txBody>
            <a:bodyPr rtlCol="0" anchor="ctr"/>
            <a:lstStyle/>
            <a:p>
              <a:endParaRPr lang="zh-CN" altLang="en-US"/>
            </a:p>
          </p:txBody>
        </p:sp>
        <p:sp>
          <p:nvSpPr>
            <p:cNvPr id="560" name="任意多边形: 形状 647">
              <a:extLst>
                <a:ext uri="{FF2B5EF4-FFF2-40B4-BE49-F238E27FC236}">
                  <a16:creationId xmlns:a16="http://schemas.microsoft.com/office/drawing/2014/main" xmlns="" id="{885A9CA2-0DA8-4AE6-917E-17ADD5A2CE31}"/>
                </a:ext>
              </a:extLst>
            </p:cNvPr>
            <p:cNvSpPr/>
            <p:nvPr/>
          </p:nvSpPr>
          <p:spPr>
            <a:xfrm>
              <a:off x="168157" y="256371"/>
              <a:ext cx="14367" cy="21335"/>
            </a:xfrm>
            <a:custGeom>
              <a:avLst/>
              <a:gdLst>
                <a:gd name="connsiteX0" fmla="*/ 3160 w 3400"/>
                <a:gd name="connsiteY0" fmla="*/ 2689 h 5049"/>
                <a:gd name="connsiteX1" fmla="*/ 686 w 3400"/>
                <a:gd name="connsiteY1" fmla="*/ 0 h 5049"/>
                <a:gd name="connsiteX2" fmla="*/ 471 w 3400"/>
                <a:gd name="connsiteY2" fmla="*/ 108 h 5049"/>
                <a:gd name="connsiteX3" fmla="*/ 2085 w 3400"/>
                <a:gd name="connsiteY3" fmla="*/ 4948 h 5049"/>
                <a:gd name="connsiteX4" fmla="*/ 3160 w 3400"/>
                <a:gd name="connsiteY4" fmla="*/ 2689 h 5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0" h="5049">
                  <a:moveTo>
                    <a:pt x="3160" y="2689"/>
                  </a:moveTo>
                  <a:cubicBezTo>
                    <a:pt x="2838" y="1613"/>
                    <a:pt x="1762" y="108"/>
                    <a:pt x="686" y="0"/>
                  </a:cubicBezTo>
                  <a:cubicBezTo>
                    <a:pt x="579" y="0"/>
                    <a:pt x="471" y="0"/>
                    <a:pt x="471" y="108"/>
                  </a:cubicBezTo>
                  <a:cubicBezTo>
                    <a:pt x="-604" y="645"/>
                    <a:pt x="256" y="4195"/>
                    <a:pt x="2085" y="4948"/>
                  </a:cubicBezTo>
                  <a:cubicBezTo>
                    <a:pt x="3053" y="5378"/>
                    <a:pt x="3806" y="4410"/>
                    <a:pt x="3160" y="2689"/>
                  </a:cubicBezTo>
                  <a:close/>
                </a:path>
              </a:pathLst>
            </a:custGeom>
            <a:grpFill/>
            <a:ln w="10707" cap="flat">
              <a:noFill/>
              <a:prstDash val="solid"/>
              <a:miter/>
            </a:ln>
          </p:spPr>
          <p:txBody>
            <a:bodyPr rtlCol="0" anchor="ctr"/>
            <a:lstStyle/>
            <a:p>
              <a:endParaRPr lang="zh-CN" altLang="en-US"/>
            </a:p>
          </p:txBody>
        </p:sp>
        <p:sp>
          <p:nvSpPr>
            <p:cNvPr id="561" name="任意多边形: 形状 648">
              <a:extLst>
                <a:ext uri="{FF2B5EF4-FFF2-40B4-BE49-F238E27FC236}">
                  <a16:creationId xmlns:a16="http://schemas.microsoft.com/office/drawing/2014/main" xmlns="" id="{92AAB732-A72A-4226-9B80-0BB0C7A8A876}"/>
                </a:ext>
              </a:extLst>
            </p:cNvPr>
            <p:cNvSpPr/>
            <p:nvPr/>
          </p:nvSpPr>
          <p:spPr>
            <a:xfrm>
              <a:off x="210865" y="255010"/>
              <a:ext cx="20710" cy="20934"/>
            </a:xfrm>
            <a:custGeom>
              <a:avLst/>
              <a:gdLst>
                <a:gd name="connsiteX0" fmla="*/ 366 w 4901"/>
                <a:gd name="connsiteY0" fmla="*/ 0 h 4954"/>
                <a:gd name="connsiteX1" fmla="*/ 151 w 4901"/>
                <a:gd name="connsiteY1" fmla="*/ 108 h 4954"/>
                <a:gd name="connsiteX2" fmla="*/ 4238 w 4901"/>
                <a:gd name="connsiteY2" fmla="*/ 4948 h 4954"/>
                <a:gd name="connsiteX3" fmla="*/ 4023 w 4901"/>
                <a:gd name="connsiteY3" fmla="*/ 2581 h 4954"/>
                <a:gd name="connsiteX4" fmla="*/ 366 w 4901"/>
                <a:gd name="connsiteY4" fmla="*/ 0 h 4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1" h="4954">
                  <a:moveTo>
                    <a:pt x="366" y="0"/>
                  </a:moveTo>
                  <a:cubicBezTo>
                    <a:pt x="259" y="0"/>
                    <a:pt x="259" y="0"/>
                    <a:pt x="151" y="108"/>
                  </a:cubicBezTo>
                  <a:cubicBezTo>
                    <a:pt x="-709" y="645"/>
                    <a:pt x="2302" y="4732"/>
                    <a:pt x="4238" y="4948"/>
                  </a:cubicBezTo>
                  <a:cubicBezTo>
                    <a:pt x="5206" y="5055"/>
                    <a:pt x="5099" y="3980"/>
                    <a:pt x="4023" y="2581"/>
                  </a:cubicBezTo>
                  <a:cubicBezTo>
                    <a:pt x="3163" y="1613"/>
                    <a:pt x="1442" y="108"/>
                    <a:pt x="366" y="0"/>
                  </a:cubicBezTo>
                  <a:close/>
                </a:path>
              </a:pathLst>
            </a:custGeom>
            <a:grpFill/>
            <a:ln w="10707" cap="flat">
              <a:noFill/>
              <a:prstDash val="solid"/>
              <a:miter/>
            </a:ln>
          </p:spPr>
          <p:txBody>
            <a:bodyPr rtlCol="0" anchor="ctr"/>
            <a:lstStyle/>
            <a:p>
              <a:endParaRPr lang="zh-CN" altLang="en-US"/>
            </a:p>
          </p:txBody>
        </p:sp>
        <p:sp>
          <p:nvSpPr>
            <p:cNvPr id="562" name="任意多边形: 形状 649">
              <a:extLst>
                <a:ext uri="{FF2B5EF4-FFF2-40B4-BE49-F238E27FC236}">
                  <a16:creationId xmlns:a16="http://schemas.microsoft.com/office/drawing/2014/main" xmlns="" id="{F1B8076F-64A5-4E6D-A0FC-F56C3D50F3A0}"/>
                </a:ext>
              </a:extLst>
            </p:cNvPr>
            <p:cNvSpPr/>
            <p:nvPr/>
          </p:nvSpPr>
          <p:spPr>
            <a:xfrm>
              <a:off x="252116" y="253645"/>
              <a:ext cx="28975" cy="20460"/>
            </a:xfrm>
            <a:custGeom>
              <a:avLst/>
              <a:gdLst>
                <a:gd name="connsiteX0" fmla="*/ 284 w 6857"/>
                <a:gd name="connsiteY0" fmla="*/ 0 h 4842"/>
                <a:gd name="connsiteX1" fmla="*/ 69 w 6857"/>
                <a:gd name="connsiteY1" fmla="*/ 108 h 4842"/>
                <a:gd name="connsiteX2" fmla="*/ 6523 w 6857"/>
                <a:gd name="connsiteY2" fmla="*/ 4840 h 4842"/>
                <a:gd name="connsiteX3" fmla="*/ 5124 w 6857"/>
                <a:gd name="connsiteY3" fmla="*/ 2581 h 4842"/>
                <a:gd name="connsiteX4" fmla="*/ 284 w 6857"/>
                <a:gd name="connsiteY4" fmla="*/ 0 h 4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 h="4842">
                  <a:moveTo>
                    <a:pt x="284" y="0"/>
                  </a:moveTo>
                  <a:cubicBezTo>
                    <a:pt x="177" y="0"/>
                    <a:pt x="177" y="0"/>
                    <a:pt x="69" y="108"/>
                  </a:cubicBezTo>
                  <a:cubicBezTo>
                    <a:pt x="-684" y="753"/>
                    <a:pt x="4909" y="4948"/>
                    <a:pt x="6523" y="4840"/>
                  </a:cubicBezTo>
                  <a:cubicBezTo>
                    <a:pt x="7276" y="4840"/>
                    <a:pt x="6738" y="3764"/>
                    <a:pt x="5124" y="2581"/>
                  </a:cubicBezTo>
                  <a:cubicBezTo>
                    <a:pt x="3834" y="1506"/>
                    <a:pt x="1360" y="0"/>
                    <a:pt x="284" y="0"/>
                  </a:cubicBezTo>
                  <a:close/>
                </a:path>
              </a:pathLst>
            </a:custGeom>
            <a:grpFill/>
            <a:ln w="10707" cap="flat">
              <a:noFill/>
              <a:prstDash val="solid"/>
              <a:miter/>
            </a:ln>
          </p:spPr>
          <p:txBody>
            <a:bodyPr rtlCol="0" anchor="ctr"/>
            <a:lstStyle/>
            <a:p>
              <a:endParaRPr lang="zh-CN" altLang="en-US"/>
            </a:p>
          </p:txBody>
        </p:sp>
        <p:sp>
          <p:nvSpPr>
            <p:cNvPr id="563" name="任意多边形: 形状 650">
              <a:extLst>
                <a:ext uri="{FF2B5EF4-FFF2-40B4-BE49-F238E27FC236}">
                  <a16:creationId xmlns:a16="http://schemas.microsoft.com/office/drawing/2014/main" xmlns="" id="{6BB34AEE-1708-48F2-A9BB-4C074CED97A4}"/>
                </a:ext>
              </a:extLst>
            </p:cNvPr>
            <p:cNvSpPr/>
            <p:nvPr/>
          </p:nvSpPr>
          <p:spPr>
            <a:xfrm>
              <a:off x="292297" y="250920"/>
              <a:ext cx="37709" cy="20122"/>
            </a:xfrm>
            <a:custGeom>
              <a:avLst/>
              <a:gdLst>
                <a:gd name="connsiteX0" fmla="*/ 6264 w 8924"/>
                <a:gd name="connsiteY0" fmla="*/ 2474 h 4762"/>
                <a:gd name="connsiteX1" fmla="*/ 241 w 8924"/>
                <a:gd name="connsiteY1" fmla="*/ 0 h 4762"/>
                <a:gd name="connsiteX2" fmla="*/ 26 w 8924"/>
                <a:gd name="connsiteY2" fmla="*/ 108 h 4762"/>
                <a:gd name="connsiteX3" fmla="*/ 8738 w 8924"/>
                <a:gd name="connsiteY3" fmla="*/ 4732 h 4762"/>
                <a:gd name="connsiteX4" fmla="*/ 6264 w 8924"/>
                <a:gd name="connsiteY4" fmla="*/ 2474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 h="4762">
                  <a:moveTo>
                    <a:pt x="6264" y="2474"/>
                  </a:moveTo>
                  <a:cubicBezTo>
                    <a:pt x="4220" y="1291"/>
                    <a:pt x="1316" y="0"/>
                    <a:pt x="241" y="0"/>
                  </a:cubicBezTo>
                  <a:cubicBezTo>
                    <a:pt x="241" y="0"/>
                    <a:pt x="133" y="0"/>
                    <a:pt x="26" y="108"/>
                  </a:cubicBezTo>
                  <a:cubicBezTo>
                    <a:pt x="-512" y="860"/>
                    <a:pt x="7555" y="5163"/>
                    <a:pt x="8738" y="4732"/>
                  </a:cubicBezTo>
                  <a:cubicBezTo>
                    <a:pt x="9383" y="4625"/>
                    <a:pt x="8307" y="3657"/>
                    <a:pt x="6264" y="2474"/>
                  </a:cubicBezTo>
                  <a:close/>
                </a:path>
              </a:pathLst>
            </a:custGeom>
            <a:grpFill/>
            <a:ln w="10707" cap="flat">
              <a:noFill/>
              <a:prstDash val="solid"/>
              <a:miter/>
            </a:ln>
          </p:spPr>
          <p:txBody>
            <a:bodyPr rtlCol="0" anchor="ctr"/>
            <a:lstStyle/>
            <a:p>
              <a:endParaRPr lang="zh-CN" altLang="en-US"/>
            </a:p>
          </p:txBody>
        </p:sp>
        <p:sp>
          <p:nvSpPr>
            <p:cNvPr id="564" name="任意多边形: 形状 651">
              <a:extLst>
                <a:ext uri="{FF2B5EF4-FFF2-40B4-BE49-F238E27FC236}">
                  <a16:creationId xmlns:a16="http://schemas.microsoft.com/office/drawing/2014/main" xmlns="" id="{4E48B3BF-52F4-4525-A7CF-CE4E2FDFDEC7}"/>
                </a:ext>
              </a:extLst>
            </p:cNvPr>
            <p:cNvSpPr/>
            <p:nvPr/>
          </p:nvSpPr>
          <p:spPr>
            <a:xfrm>
              <a:off x="332398" y="248647"/>
              <a:ext cx="45911" cy="19290"/>
            </a:xfrm>
            <a:custGeom>
              <a:avLst/>
              <a:gdLst>
                <a:gd name="connsiteX0" fmla="*/ 108 w 10865"/>
                <a:gd name="connsiteY0" fmla="*/ 0 h 4565"/>
                <a:gd name="connsiteX1" fmla="*/ 0 w 10865"/>
                <a:gd name="connsiteY1" fmla="*/ 108 h 4565"/>
                <a:gd name="connsiteX2" fmla="*/ 10863 w 10865"/>
                <a:gd name="connsiteY2" fmla="*/ 4517 h 4565"/>
                <a:gd name="connsiteX3" fmla="*/ 7314 w 10865"/>
                <a:gd name="connsiteY3" fmla="*/ 2366 h 4565"/>
                <a:gd name="connsiteX4" fmla="*/ 108 w 10865"/>
                <a:gd name="connsiteY4" fmla="*/ 0 h 4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5" h="4565">
                  <a:moveTo>
                    <a:pt x="108" y="0"/>
                  </a:moveTo>
                  <a:cubicBezTo>
                    <a:pt x="108" y="0"/>
                    <a:pt x="0" y="0"/>
                    <a:pt x="0" y="108"/>
                  </a:cubicBezTo>
                  <a:cubicBezTo>
                    <a:pt x="215" y="968"/>
                    <a:pt x="10110" y="5055"/>
                    <a:pt x="10863" y="4517"/>
                  </a:cubicBezTo>
                  <a:cubicBezTo>
                    <a:pt x="10971" y="3980"/>
                    <a:pt x="7959" y="2689"/>
                    <a:pt x="7314" y="2366"/>
                  </a:cubicBezTo>
                  <a:cubicBezTo>
                    <a:pt x="4732" y="1291"/>
                    <a:pt x="1183" y="0"/>
                    <a:pt x="108" y="0"/>
                  </a:cubicBezTo>
                  <a:close/>
                </a:path>
              </a:pathLst>
            </a:custGeom>
            <a:grpFill/>
            <a:ln w="10707" cap="flat">
              <a:noFill/>
              <a:prstDash val="solid"/>
              <a:miter/>
            </a:ln>
          </p:spPr>
          <p:txBody>
            <a:bodyPr rtlCol="0" anchor="ctr"/>
            <a:lstStyle/>
            <a:p>
              <a:endParaRPr lang="zh-CN" altLang="en-US"/>
            </a:p>
          </p:txBody>
        </p:sp>
        <p:sp>
          <p:nvSpPr>
            <p:cNvPr id="565" name="任意多边形: 形状 652">
              <a:extLst>
                <a:ext uri="{FF2B5EF4-FFF2-40B4-BE49-F238E27FC236}">
                  <a16:creationId xmlns:a16="http://schemas.microsoft.com/office/drawing/2014/main" xmlns="" id="{4D346637-8B4C-4DCC-8DD9-47B7CADAAD56}"/>
                </a:ext>
              </a:extLst>
            </p:cNvPr>
            <p:cNvSpPr/>
            <p:nvPr/>
          </p:nvSpPr>
          <p:spPr>
            <a:xfrm>
              <a:off x="369782" y="245465"/>
              <a:ext cx="53969" cy="18377"/>
            </a:xfrm>
            <a:custGeom>
              <a:avLst/>
              <a:gdLst>
                <a:gd name="connsiteX0" fmla="*/ 81 w 12772"/>
                <a:gd name="connsiteY0" fmla="*/ 0 h 4349"/>
                <a:gd name="connsiteX1" fmla="*/ 81 w 12772"/>
                <a:gd name="connsiteY1" fmla="*/ 0 h 4349"/>
                <a:gd name="connsiteX2" fmla="*/ 12772 w 12772"/>
                <a:gd name="connsiteY2" fmla="*/ 4302 h 4349"/>
                <a:gd name="connsiteX3" fmla="*/ 8255 w 12772"/>
                <a:gd name="connsiteY3" fmla="*/ 2259 h 4349"/>
                <a:gd name="connsiteX4" fmla="*/ 81 w 12772"/>
                <a:gd name="connsiteY4" fmla="*/ 0 h 4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2" h="4349">
                  <a:moveTo>
                    <a:pt x="81" y="0"/>
                  </a:moveTo>
                  <a:cubicBezTo>
                    <a:pt x="-27" y="0"/>
                    <a:pt x="-27" y="108"/>
                    <a:pt x="81" y="0"/>
                  </a:cubicBezTo>
                  <a:cubicBezTo>
                    <a:pt x="403" y="645"/>
                    <a:pt x="11697" y="4840"/>
                    <a:pt x="12772" y="4302"/>
                  </a:cubicBezTo>
                  <a:cubicBezTo>
                    <a:pt x="12557" y="3764"/>
                    <a:pt x="9008" y="2474"/>
                    <a:pt x="8255" y="2259"/>
                  </a:cubicBezTo>
                  <a:cubicBezTo>
                    <a:pt x="5136" y="1183"/>
                    <a:pt x="1049" y="0"/>
                    <a:pt x="81" y="0"/>
                  </a:cubicBezTo>
                  <a:close/>
                </a:path>
              </a:pathLst>
            </a:custGeom>
            <a:grpFill/>
            <a:ln w="10707" cap="flat">
              <a:noFill/>
              <a:prstDash val="solid"/>
              <a:miter/>
            </a:ln>
          </p:spPr>
          <p:txBody>
            <a:bodyPr rtlCol="0" anchor="ctr"/>
            <a:lstStyle/>
            <a:p>
              <a:endParaRPr lang="zh-CN" altLang="en-US"/>
            </a:p>
          </p:txBody>
        </p:sp>
        <p:sp>
          <p:nvSpPr>
            <p:cNvPr id="566" name="任意多边形: 形状 653">
              <a:extLst>
                <a:ext uri="{FF2B5EF4-FFF2-40B4-BE49-F238E27FC236}">
                  <a16:creationId xmlns:a16="http://schemas.microsoft.com/office/drawing/2014/main" xmlns="" id="{6691D786-FC04-4F49-B7E2-094D1E0FDCC9}"/>
                </a:ext>
              </a:extLst>
            </p:cNvPr>
            <p:cNvSpPr/>
            <p:nvPr/>
          </p:nvSpPr>
          <p:spPr>
            <a:xfrm>
              <a:off x="403299" y="242397"/>
              <a:ext cx="61356" cy="17815"/>
            </a:xfrm>
            <a:custGeom>
              <a:avLst/>
              <a:gdLst>
                <a:gd name="connsiteX0" fmla="*/ 0 w 14520"/>
                <a:gd name="connsiteY0" fmla="*/ 81 h 4216"/>
                <a:gd name="connsiteX1" fmla="*/ 14520 w 14520"/>
                <a:gd name="connsiteY1" fmla="*/ 4168 h 4216"/>
                <a:gd name="connsiteX2" fmla="*/ 9142 w 14520"/>
                <a:gd name="connsiteY2" fmla="*/ 2124 h 4216"/>
                <a:gd name="connsiteX3" fmla="*/ 0 w 14520"/>
                <a:gd name="connsiteY3" fmla="*/ 81 h 4216"/>
                <a:gd name="connsiteX4" fmla="*/ 0 w 14520"/>
                <a:gd name="connsiteY4" fmla="*/ 81 h 4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20" h="4216">
                  <a:moveTo>
                    <a:pt x="0" y="81"/>
                  </a:moveTo>
                  <a:cubicBezTo>
                    <a:pt x="753" y="618"/>
                    <a:pt x="13767" y="4706"/>
                    <a:pt x="14520" y="4168"/>
                  </a:cubicBezTo>
                  <a:cubicBezTo>
                    <a:pt x="14197" y="3738"/>
                    <a:pt x="11401" y="2877"/>
                    <a:pt x="9142" y="2124"/>
                  </a:cubicBezTo>
                  <a:cubicBezTo>
                    <a:pt x="5378" y="1049"/>
                    <a:pt x="1076" y="-27"/>
                    <a:pt x="0" y="81"/>
                  </a:cubicBezTo>
                  <a:cubicBezTo>
                    <a:pt x="108" y="-27"/>
                    <a:pt x="108" y="-27"/>
                    <a:pt x="0" y="81"/>
                  </a:cubicBezTo>
                  <a:close/>
                </a:path>
              </a:pathLst>
            </a:custGeom>
            <a:grpFill/>
            <a:ln w="10707" cap="flat">
              <a:noFill/>
              <a:prstDash val="solid"/>
              <a:miter/>
            </a:ln>
          </p:spPr>
          <p:txBody>
            <a:bodyPr rtlCol="0" anchor="ctr"/>
            <a:lstStyle/>
            <a:p>
              <a:endParaRPr lang="zh-CN" altLang="en-US"/>
            </a:p>
          </p:txBody>
        </p:sp>
        <p:sp>
          <p:nvSpPr>
            <p:cNvPr id="567" name="任意多边形: 形状 654">
              <a:extLst>
                <a:ext uri="{FF2B5EF4-FFF2-40B4-BE49-F238E27FC236}">
                  <a16:creationId xmlns:a16="http://schemas.microsoft.com/office/drawing/2014/main" xmlns="" id="{0439DE26-DEDA-49DC-98CD-6A227673061D}"/>
                </a:ext>
              </a:extLst>
            </p:cNvPr>
            <p:cNvSpPr/>
            <p:nvPr/>
          </p:nvSpPr>
          <p:spPr>
            <a:xfrm>
              <a:off x="433749" y="239067"/>
              <a:ext cx="68172" cy="16847"/>
            </a:xfrm>
            <a:custGeom>
              <a:avLst/>
              <a:gdLst>
                <a:gd name="connsiteX0" fmla="*/ 0 w 16133"/>
                <a:gd name="connsiteY0" fmla="*/ 8 h 3987"/>
                <a:gd name="connsiteX1" fmla="*/ 16026 w 16133"/>
                <a:gd name="connsiteY1" fmla="*/ 3988 h 3987"/>
                <a:gd name="connsiteX2" fmla="*/ 16133 w 16133"/>
                <a:gd name="connsiteY2" fmla="*/ 3880 h 3987"/>
                <a:gd name="connsiteX3" fmla="*/ 9895 w 16133"/>
                <a:gd name="connsiteY3" fmla="*/ 1944 h 3987"/>
                <a:gd name="connsiteX4" fmla="*/ 0 w 16133"/>
                <a:gd name="connsiteY4" fmla="*/ 8 h 3987"/>
                <a:gd name="connsiteX5" fmla="*/ 0 w 16133"/>
                <a:gd name="connsiteY5" fmla="*/ 8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3987">
                  <a:moveTo>
                    <a:pt x="0" y="8"/>
                  </a:moveTo>
                  <a:cubicBezTo>
                    <a:pt x="1076" y="546"/>
                    <a:pt x="14412" y="3988"/>
                    <a:pt x="16026" y="3988"/>
                  </a:cubicBezTo>
                  <a:cubicBezTo>
                    <a:pt x="16026" y="3988"/>
                    <a:pt x="16026" y="3988"/>
                    <a:pt x="16133" y="3880"/>
                  </a:cubicBezTo>
                  <a:cubicBezTo>
                    <a:pt x="15596" y="3450"/>
                    <a:pt x="12476" y="2590"/>
                    <a:pt x="9895" y="1944"/>
                  </a:cubicBezTo>
                  <a:cubicBezTo>
                    <a:pt x="5700" y="869"/>
                    <a:pt x="968" y="-99"/>
                    <a:pt x="0" y="8"/>
                  </a:cubicBezTo>
                  <a:cubicBezTo>
                    <a:pt x="107" y="8"/>
                    <a:pt x="107" y="8"/>
                    <a:pt x="0" y="8"/>
                  </a:cubicBezTo>
                  <a:close/>
                </a:path>
              </a:pathLst>
            </a:custGeom>
            <a:grpFill/>
            <a:ln w="10707" cap="flat">
              <a:noFill/>
              <a:prstDash val="solid"/>
              <a:miter/>
            </a:ln>
          </p:spPr>
          <p:txBody>
            <a:bodyPr rtlCol="0" anchor="ctr"/>
            <a:lstStyle/>
            <a:p>
              <a:endParaRPr lang="zh-CN" altLang="en-US"/>
            </a:p>
          </p:txBody>
        </p:sp>
        <p:sp>
          <p:nvSpPr>
            <p:cNvPr id="568" name="任意多边形: 形状 655">
              <a:extLst>
                <a:ext uri="{FF2B5EF4-FFF2-40B4-BE49-F238E27FC236}">
                  <a16:creationId xmlns:a16="http://schemas.microsoft.com/office/drawing/2014/main" xmlns="" id="{8F8336C8-38A5-4FE9-BCD5-A195B65EFE99}"/>
                </a:ext>
              </a:extLst>
            </p:cNvPr>
            <p:cNvSpPr/>
            <p:nvPr/>
          </p:nvSpPr>
          <p:spPr>
            <a:xfrm>
              <a:off x="460818" y="235264"/>
              <a:ext cx="73825" cy="16239"/>
            </a:xfrm>
            <a:custGeom>
              <a:avLst/>
              <a:gdLst>
                <a:gd name="connsiteX0" fmla="*/ 48 w 17471"/>
                <a:gd name="connsiteY0" fmla="*/ 48 h 3843"/>
                <a:gd name="connsiteX1" fmla="*/ 17472 w 17471"/>
                <a:gd name="connsiteY1" fmla="*/ 3812 h 3843"/>
                <a:gd name="connsiteX2" fmla="*/ 10588 w 17471"/>
                <a:gd name="connsiteY2" fmla="*/ 1984 h 3843"/>
                <a:gd name="connsiteX3" fmla="*/ 48 w 17471"/>
                <a:gd name="connsiteY3" fmla="*/ 48 h 3843"/>
                <a:gd name="connsiteX4" fmla="*/ 48 w 17471"/>
                <a:gd name="connsiteY4" fmla="*/ 48 h 3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71" h="3843">
                  <a:moveTo>
                    <a:pt x="48" y="48"/>
                  </a:moveTo>
                  <a:cubicBezTo>
                    <a:pt x="155" y="155"/>
                    <a:pt x="16504" y="4242"/>
                    <a:pt x="17472" y="3812"/>
                  </a:cubicBezTo>
                  <a:cubicBezTo>
                    <a:pt x="16719" y="3382"/>
                    <a:pt x="13277" y="2522"/>
                    <a:pt x="10588" y="1984"/>
                  </a:cubicBezTo>
                  <a:cubicBezTo>
                    <a:pt x="6071" y="908"/>
                    <a:pt x="801" y="-60"/>
                    <a:pt x="48" y="48"/>
                  </a:cubicBezTo>
                  <a:cubicBezTo>
                    <a:pt x="-60" y="-60"/>
                    <a:pt x="48" y="48"/>
                    <a:pt x="48" y="48"/>
                  </a:cubicBezTo>
                  <a:close/>
                </a:path>
              </a:pathLst>
            </a:custGeom>
            <a:grpFill/>
            <a:ln w="10707" cap="flat">
              <a:noFill/>
              <a:prstDash val="solid"/>
              <a:miter/>
            </a:ln>
          </p:spPr>
          <p:txBody>
            <a:bodyPr rtlCol="0" anchor="ctr"/>
            <a:lstStyle/>
            <a:p>
              <a:endParaRPr lang="zh-CN" altLang="en-US"/>
            </a:p>
          </p:txBody>
        </p:sp>
        <p:sp>
          <p:nvSpPr>
            <p:cNvPr id="569" name="任意多边形: 形状 656">
              <a:extLst>
                <a:ext uri="{FF2B5EF4-FFF2-40B4-BE49-F238E27FC236}">
                  <a16:creationId xmlns:a16="http://schemas.microsoft.com/office/drawing/2014/main" xmlns="" id="{066CD590-D5A9-41FF-90E5-274EE073DFC4}"/>
                </a:ext>
              </a:extLst>
            </p:cNvPr>
            <p:cNvSpPr/>
            <p:nvPr/>
          </p:nvSpPr>
          <p:spPr>
            <a:xfrm>
              <a:off x="483742" y="231376"/>
              <a:ext cx="78626" cy="15136"/>
            </a:xfrm>
            <a:custGeom>
              <a:avLst/>
              <a:gdLst>
                <a:gd name="connsiteX0" fmla="*/ 18607 w 18607"/>
                <a:gd name="connsiteY0" fmla="*/ 3549 h 3582"/>
                <a:gd name="connsiteX1" fmla="*/ 11078 w 18607"/>
                <a:gd name="connsiteY1" fmla="*/ 1828 h 3582"/>
                <a:gd name="connsiteX2" fmla="*/ 11078 w 18607"/>
                <a:gd name="connsiteY2" fmla="*/ 1828 h 3582"/>
                <a:gd name="connsiteX3" fmla="*/ 0 w 18607"/>
                <a:gd name="connsiteY3" fmla="*/ 0 h 3582"/>
                <a:gd name="connsiteX4" fmla="*/ 18607 w 18607"/>
                <a:gd name="connsiteY4" fmla="*/ 3549 h 3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07" h="3582">
                  <a:moveTo>
                    <a:pt x="18607" y="3549"/>
                  </a:moveTo>
                  <a:cubicBezTo>
                    <a:pt x="17747" y="3227"/>
                    <a:pt x="14197" y="2366"/>
                    <a:pt x="11078" y="1828"/>
                  </a:cubicBezTo>
                  <a:lnTo>
                    <a:pt x="11078" y="1828"/>
                  </a:lnTo>
                  <a:cubicBezTo>
                    <a:pt x="6453" y="860"/>
                    <a:pt x="860" y="0"/>
                    <a:pt x="0" y="0"/>
                  </a:cubicBezTo>
                  <a:cubicBezTo>
                    <a:pt x="107" y="108"/>
                    <a:pt x="17962" y="3980"/>
                    <a:pt x="18607" y="3549"/>
                  </a:cubicBezTo>
                  <a:close/>
                </a:path>
              </a:pathLst>
            </a:custGeom>
            <a:grpFill/>
            <a:ln w="10707" cap="flat">
              <a:noFill/>
              <a:prstDash val="solid"/>
              <a:miter/>
            </a:ln>
          </p:spPr>
          <p:txBody>
            <a:bodyPr rtlCol="0" anchor="ctr"/>
            <a:lstStyle/>
            <a:p>
              <a:endParaRPr lang="zh-CN" altLang="en-US"/>
            </a:p>
          </p:txBody>
        </p:sp>
        <p:sp>
          <p:nvSpPr>
            <p:cNvPr id="570" name="任意多边形: 形状 657">
              <a:extLst>
                <a:ext uri="{FF2B5EF4-FFF2-40B4-BE49-F238E27FC236}">
                  <a16:creationId xmlns:a16="http://schemas.microsoft.com/office/drawing/2014/main" xmlns="" id="{BDFD5E36-1D7A-4A94-903A-7AEE148EC2D9}"/>
                </a:ext>
              </a:extLst>
            </p:cNvPr>
            <p:cNvSpPr/>
            <p:nvPr/>
          </p:nvSpPr>
          <p:spPr>
            <a:xfrm>
              <a:off x="502833" y="227286"/>
              <a:ext cx="82716" cy="14126"/>
            </a:xfrm>
            <a:custGeom>
              <a:avLst/>
              <a:gdLst>
                <a:gd name="connsiteX0" fmla="*/ 0 w 19575"/>
                <a:gd name="connsiteY0" fmla="*/ 0 h 3343"/>
                <a:gd name="connsiteX1" fmla="*/ 19575 w 19575"/>
                <a:gd name="connsiteY1" fmla="*/ 3334 h 3343"/>
                <a:gd name="connsiteX2" fmla="*/ 11401 w 19575"/>
                <a:gd name="connsiteY2" fmla="*/ 1613 h 3343"/>
                <a:gd name="connsiteX3" fmla="*/ 0 w 19575"/>
                <a:gd name="connsiteY3" fmla="*/ 0 h 3343"/>
                <a:gd name="connsiteX4" fmla="*/ 0 w 19575"/>
                <a:gd name="connsiteY4" fmla="*/ 0 h 3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5" h="3343">
                  <a:moveTo>
                    <a:pt x="0" y="0"/>
                  </a:moveTo>
                  <a:cubicBezTo>
                    <a:pt x="108" y="0"/>
                    <a:pt x="18500" y="3549"/>
                    <a:pt x="19575" y="3334"/>
                  </a:cubicBezTo>
                  <a:cubicBezTo>
                    <a:pt x="18500" y="3012"/>
                    <a:pt x="14735" y="2259"/>
                    <a:pt x="11401" y="1613"/>
                  </a:cubicBezTo>
                  <a:cubicBezTo>
                    <a:pt x="6131" y="753"/>
                    <a:pt x="753" y="0"/>
                    <a:pt x="0" y="0"/>
                  </a:cubicBezTo>
                  <a:lnTo>
                    <a:pt x="0" y="0"/>
                  </a:lnTo>
                  <a:close/>
                </a:path>
              </a:pathLst>
            </a:custGeom>
            <a:grpFill/>
            <a:ln w="10707" cap="flat">
              <a:noFill/>
              <a:prstDash val="solid"/>
              <a:miter/>
            </a:ln>
          </p:spPr>
          <p:txBody>
            <a:bodyPr rtlCol="0" anchor="ctr"/>
            <a:lstStyle/>
            <a:p>
              <a:endParaRPr lang="zh-CN" altLang="en-US"/>
            </a:p>
          </p:txBody>
        </p:sp>
        <p:sp>
          <p:nvSpPr>
            <p:cNvPr id="571" name="任意多边形: 形状 658">
              <a:extLst>
                <a:ext uri="{FF2B5EF4-FFF2-40B4-BE49-F238E27FC236}">
                  <a16:creationId xmlns:a16="http://schemas.microsoft.com/office/drawing/2014/main" xmlns="" id="{65C71BFC-5DC3-44B3-8E33-2AB8D5141F6F}"/>
                </a:ext>
              </a:extLst>
            </p:cNvPr>
            <p:cNvSpPr/>
            <p:nvPr/>
          </p:nvSpPr>
          <p:spPr>
            <a:xfrm>
              <a:off x="518286" y="223196"/>
              <a:ext cx="86350" cy="13222"/>
            </a:xfrm>
            <a:custGeom>
              <a:avLst/>
              <a:gdLst>
                <a:gd name="connsiteX0" fmla="*/ 0 w 20435"/>
                <a:gd name="connsiteY0" fmla="*/ 0 h 3129"/>
                <a:gd name="connsiteX1" fmla="*/ 20436 w 20435"/>
                <a:gd name="connsiteY1" fmla="*/ 3119 h 3129"/>
                <a:gd name="connsiteX2" fmla="*/ 11724 w 20435"/>
                <a:gd name="connsiteY2" fmla="*/ 1506 h 3129"/>
                <a:gd name="connsiteX3" fmla="*/ 0 w 20435"/>
                <a:gd name="connsiteY3" fmla="*/ 0 h 3129"/>
                <a:gd name="connsiteX4" fmla="*/ 0 w 20435"/>
                <a:gd name="connsiteY4" fmla="*/ 0 h 3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3129">
                  <a:moveTo>
                    <a:pt x="0" y="0"/>
                  </a:moveTo>
                  <a:cubicBezTo>
                    <a:pt x="108" y="0"/>
                    <a:pt x="19790" y="3334"/>
                    <a:pt x="20436" y="3119"/>
                  </a:cubicBezTo>
                  <a:cubicBezTo>
                    <a:pt x="19898" y="2904"/>
                    <a:pt x="16133" y="2151"/>
                    <a:pt x="11724" y="1506"/>
                  </a:cubicBezTo>
                  <a:cubicBezTo>
                    <a:pt x="7206" y="860"/>
                    <a:pt x="1183" y="0"/>
                    <a:pt x="0" y="0"/>
                  </a:cubicBezTo>
                  <a:cubicBezTo>
                    <a:pt x="0" y="0"/>
                    <a:pt x="0" y="0"/>
                    <a:pt x="0" y="0"/>
                  </a:cubicBezTo>
                  <a:close/>
                </a:path>
              </a:pathLst>
            </a:custGeom>
            <a:grpFill/>
            <a:ln w="10707" cap="flat">
              <a:noFill/>
              <a:prstDash val="solid"/>
              <a:miter/>
            </a:ln>
          </p:spPr>
          <p:txBody>
            <a:bodyPr rtlCol="0" anchor="ctr"/>
            <a:lstStyle/>
            <a:p>
              <a:endParaRPr lang="zh-CN" altLang="en-US"/>
            </a:p>
          </p:txBody>
        </p:sp>
        <p:sp>
          <p:nvSpPr>
            <p:cNvPr id="572" name="任意多边形: 形状 659">
              <a:extLst>
                <a:ext uri="{FF2B5EF4-FFF2-40B4-BE49-F238E27FC236}">
                  <a16:creationId xmlns:a16="http://schemas.microsoft.com/office/drawing/2014/main" xmlns="" id="{A75DEFE3-3F4D-4B07-98AB-2FCEAECE939B}"/>
                </a:ext>
              </a:extLst>
            </p:cNvPr>
            <p:cNvSpPr/>
            <p:nvPr/>
          </p:nvSpPr>
          <p:spPr>
            <a:xfrm>
              <a:off x="529645" y="219557"/>
              <a:ext cx="89076" cy="12280"/>
            </a:xfrm>
            <a:custGeom>
              <a:avLst/>
              <a:gdLst>
                <a:gd name="connsiteX0" fmla="*/ 21081 w 21080"/>
                <a:gd name="connsiteY0" fmla="*/ 2904 h 2906"/>
                <a:gd name="connsiteX1" fmla="*/ 11939 w 21080"/>
                <a:gd name="connsiteY1" fmla="*/ 1398 h 2906"/>
                <a:gd name="connsiteX2" fmla="*/ 0 w 21080"/>
                <a:gd name="connsiteY2" fmla="*/ 0 h 2906"/>
                <a:gd name="connsiteX3" fmla="*/ 21081 w 21080"/>
                <a:gd name="connsiteY3" fmla="*/ 2904 h 2906"/>
              </a:gdLst>
              <a:ahLst/>
              <a:cxnLst>
                <a:cxn ang="0">
                  <a:pos x="connsiteX0" y="connsiteY0"/>
                </a:cxn>
                <a:cxn ang="0">
                  <a:pos x="connsiteX1" y="connsiteY1"/>
                </a:cxn>
                <a:cxn ang="0">
                  <a:pos x="connsiteX2" y="connsiteY2"/>
                </a:cxn>
                <a:cxn ang="0">
                  <a:pos x="connsiteX3" y="connsiteY3"/>
                </a:cxn>
              </a:cxnLst>
              <a:rect l="l" t="t" r="r" b="b"/>
              <a:pathLst>
                <a:path w="21080" h="2906">
                  <a:moveTo>
                    <a:pt x="21081" y="2904"/>
                  </a:moveTo>
                  <a:cubicBezTo>
                    <a:pt x="20328" y="2689"/>
                    <a:pt x="16349" y="2044"/>
                    <a:pt x="11939" y="1398"/>
                  </a:cubicBezTo>
                  <a:cubicBezTo>
                    <a:pt x="6884" y="645"/>
                    <a:pt x="968" y="0"/>
                    <a:pt x="0" y="0"/>
                  </a:cubicBezTo>
                  <a:cubicBezTo>
                    <a:pt x="0" y="0"/>
                    <a:pt x="19898" y="3012"/>
                    <a:pt x="21081" y="2904"/>
                  </a:cubicBezTo>
                  <a:close/>
                </a:path>
              </a:pathLst>
            </a:custGeom>
            <a:grpFill/>
            <a:ln w="10707" cap="flat">
              <a:noFill/>
              <a:prstDash val="solid"/>
              <a:miter/>
            </a:ln>
          </p:spPr>
          <p:txBody>
            <a:bodyPr rtlCol="0" anchor="ctr"/>
            <a:lstStyle/>
            <a:p>
              <a:endParaRPr lang="zh-CN" altLang="en-US"/>
            </a:p>
          </p:txBody>
        </p:sp>
        <p:sp>
          <p:nvSpPr>
            <p:cNvPr id="573" name="任意多边形: 形状 660">
              <a:extLst>
                <a:ext uri="{FF2B5EF4-FFF2-40B4-BE49-F238E27FC236}">
                  <a16:creationId xmlns:a16="http://schemas.microsoft.com/office/drawing/2014/main" xmlns="" id="{C5C26DDD-F0EE-42EB-ABE8-AF5BD02BA743}"/>
                </a:ext>
              </a:extLst>
            </p:cNvPr>
            <p:cNvSpPr/>
            <p:nvPr/>
          </p:nvSpPr>
          <p:spPr>
            <a:xfrm>
              <a:off x="537373" y="215467"/>
              <a:ext cx="90441" cy="11371"/>
            </a:xfrm>
            <a:custGeom>
              <a:avLst/>
              <a:gdLst>
                <a:gd name="connsiteX0" fmla="*/ 21404 w 21403"/>
                <a:gd name="connsiteY0" fmla="*/ 2689 h 2691"/>
                <a:gd name="connsiteX1" fmla="*/ 12046 w 21403"/>
                <a:gd name="connsiteY1" fmla="*/ 1291 h 2691"/>
                <a:gd name="connsiteX2" fmla="*/ 0 w 21403"/>
                <a:gd name="connsiteY2" fmla="*/ 0 h 2691"/>
                <a:gd name="connsiteX3" fmla="*/ 21404 w 21403"/>
                <a:gd name="connsiteY3" fmla="*/ 2689 h 2691"/>
              </a:gdLst>
              <a:ahLst/>
              <a:cxnLst>
                <a:cxn ang="0">
                  <a:pos x="connsiteX0" y="connsiteY0"/>
                </a:cxn>
                <a:cxn ang="0">
                  <a:pos x="connsiteX1" y="connsiteY1"/>
                </a:cxn>
                <a:cxn ang="0">
                  <a:pos x="connsiteX2" y="connsiteY2"/>
                </a:cxn>
                <a:cxn ang="0">
                  <a:pos x="connsiteX3" y="connsiteY3"/>
                </a:cxn>
              </a:cxnLst>
              <a:rect l="l" t="t" r="r" b="b"/>
              <a:pathLst>
                <a:path w="21403" h="2691">
                  <a:moveTo>
                    <a:pt x="21404" y="2689"/>
                  </a:moveTo>
                  <a:cubicBezTo>
                    <a:pt x="20543" y="2474"/>
                    <a:pt x="16456" y="1828"/>
                    <a:pt x="12046" y="1291"/>
                  </a:cubicBezTo>
                  <a:cubicBezTo>
                    <a:pt x="6884" y="645"/>
                    <a:pt x="968" y="0"/>
                    <a:pt x="0" y="0"/>
                  </a:cubicBezTo>
                  <a:cubicBezTo>
                    <a:pt x="0" y="0"/>
                    <a:pt x="20436" y="2796"/>
                    <a:pt x="21404" y="2689"/>
                  </a:cubicBezTo>
                  <a:close/>
                </a:path>
              </a:pathLst>
            </a:custGeom>
            <a:grpFill/>
            <a:ln w="10707" cap="flat">
              <a:noFill/>
              <a:prstDash val="solid"/>
              <a:miter/>
            </a:ln>
          </p:spPr>
          <p:txBody>
            <a:bodyPr rtlCol="0" anchor="ctr"/>
            <a:lstStyle/>
            <a:p>
              <a:endParaRPr lang="zh-CN" altLang="en-US"/>
            </a:p>
          </p:txBody>
        </p:sp>
        <p:sp>
          <p:nvSpPr>
            <p:cNvPr id="574" name="任意多边形: 形状 661">
              <a:extLst>
                <a:ext uri="{FF2B5EF4-FFF2-40B4-BE49-F238E27FC236}">
                  <a16:creationId xmlns:a16="http://schemas.microsoft.com/office/drawing/2014/main" xmlns="" id="{14A4D0C5-12C5-40C2-9B19-25F53259BF93}"/>
                </a:ext>
              </a:extLst>
            </p:cNvPr>
            <p:cNvSpPr/>
            <p:nvPr/>
          </p:nvSpPr>
          <p:spPr>
            <a:xfrm>
              <a:off x="540099" y="211377"/>
              <a:ext cx="91349" cy="10467"/>
            </a:xfrm>
            <a:custGeom>
              <a:avLst/>
              <a:gdLst>
                <a:gd name="connsiteX0" fmla="*/ 21619 w 21618"/>
                <a:gd name="connsiteY0" fmla="*/ 2474 h 2477"/>
                <a:gd name="connsiteX1" fmla="*/ 12046 w 21618"/>
                <a:gd name="connsiteY1" fmla="*/ 1183 h 2477"/>
                <a:gd name="connsiteX2" fmla="*/ 0 w 21618"/>
                <a:gd name="connsiteY2" fmla="*/ 0 h 2477"/>
                <a:gd name="connsiteX3" fmla="*/ 21619 w 21618"/>
                <a:gd name="connsiteY3" fmla="*/ 2474 h 2477"/>
              </a:gdLst>
              <a:ahLst/>
              <a:cxnLst>
                <a:cxn ang="0">
                  <a:pos x="connsiteX0" y="connsiteY0"/>
                </a:cxn>
                <a:cxn ang="0">
                  <a:pos x="connsiteX1" y="connsiteY1"/>
                </a:cxn>
                <a:cxn ang="0">
                  <a:pos x="connsiteX2" y="connsiteY2"/>
                </a:cxn>
                <a:cxn ang="0">
                  <a:pos x="connsiteX3" y="connsiteY3"/>
                </a:cxn>
              </a:cxnLst>
              <a:rect l="l" t="t" r="r" b="b"/>
              <a:pathLst>
                <a:path w="21618" h="2477">
                  <a:moveTo>
                    <a:pt x="21619" y="2474"/>
                  </a:moveTo>
                  <a:cubicBezTo>
                    <a:pt x="20651" y="2259"/>
                    <a:pt x="16456" y="1721"/>
                    <a:pt x="12046" y="1183"/>
                  </a:cubicBezTo>
                  <a:cubicBezTo>
                    <a:pt x="6776" y="538"/>
                    <a:pt x="968" y="0"/>
                    <a:pt x="0" y="0"/>
                  </a:cubicBezTo>
                  <a:cubicBezTo>
                    <a:pt x="108" y="0"/>
                    <a:pt x="20866" y="2581"/>
                    <a:pt x="21619" y="2474"/>
                  </a:cubicBezTo>
                  <a:close/>
                </a:path>
              </a:pathLst>
            </a:custGeom>
            <a:grpFill/>
            <a:ln w="10707" cap="flat">
              <a:noFill/>
              <a:prstDash val="solid"/>
              <a:miter/>
            </a:ln>
          </p:spPr>
          <p:txBody>
            <a:bodyPr rtlCol="0" anchor="ctr"/>
            <a:lstStyle/>
            <a:p>
              <a:endParaRPr lang="zh-CN" altLang="en-US"/>
            </a:p>
          </p:txBody>
        </p:sp>
        <p:sp>
          <p:nvSpPr>
            <p:cNvPr id="575" name="任意多边形: 形状 662">
              <a:extLst>
                <a:ext uri="{FF2B5EF4-FFF2-40B4-BE49-F238E27FC236}">
                  <a16:creationId xmlns:a16="http://schemas.microsoft.com/office/drawing/2014/main" xmlns="" id="{A5C72711-5507-4682-842E-07229D33D9F8}"/>
                </a:ext>
              </a:extLst>
            </p:cNvPr>
            <p:cNvSpPr/>
            <p:nvPr/>
          </p:nvSpPr>
          <p:spPr>
            <a:xfrm>
              <a:off x="539190" y="206834"/>
              <a:ext cx="90897" cy="9998"/>
            </a:xfrm>
            <a:custGeom>
              <a:avLst/>
              <a:gdLst>
                <a:gd name="connsiteX0" fmla="*/ 0 w 21511"/>
                <a:gd name="connsiteY0" fmla="*/ 0 h 2366"/>
                <a:gd name="connsiteX1" fmla="*/ 21511 w 21511"/>
                <a:gd name="connsiteY1" fmla="*/ 2366 h 2366"/>
                <a:gd name="connsiteX2" fmla="*/ 11831 w 21511"/>
                <a:gd name="connsiteY2" fmla="*/ 1183 h 2366"/>
                <a:gd name="connsiteX3" fmla="*/ 0 w 21511"/>
                <a:gd name="connsiteY3" fmla="*/ 0 h 2366"/>
              </a:gdLst>
              <a:ahLst/>
              <a:cxnLst>
                <a:cxn ang="0">
                  <a:pos x="connsiteX0" y="connsiteY0"/>
                </a:cxn>
                <a:cxn ang="0">
                  <a:pos x="connsiteX1" y="connsiteY1"/>
                </a:cxn>
                <a:cxn ang="0">
                  <a:pos x="connsiteX2" y="connsiteY2"/>
                </a:cxn>
                <a:cxn ang="0">
                  <a:pos x="connsiteX3" y="connsiteY3"/>
                </a:cxn>
              </a:cxnLst>
              <a:rect l="l" t="t" r="r" b="b"/>
              <a:pathLst>
                <a:path w="21511" h="2366">
                  <a:moveTo>
                    <a:pt x="0" y="0"/>
                  </a:moveTo>
                  <a:cubicBezTo>
                    <a:pt x="107" y="0"/>
                    <a:pt x="21081" y="2366"/>
                    <a:pt x="21511" y="2366"/>
                  </a:cubicBezTo>
                  <a:cubicBezTo>
                    <a:pt x="20436" y="2151"/>
                    <a:pt x="16133" y="1613"/>
                    <a:pt x="11831" y="1183"/>
                  </a:cubicBezTo>
                  <a:cubicBezTo>
                    <a:pt x="6238" y="538"/>
                    <a:pt x="753" y="0"/>
                    <a:pt x="0" y="0"/>
                  </a:cubicBezTo>
                  <a:close/>
                </a:path>
              </a:pathLst>
            </a:custGeom>
            <a:grpFill/>
            <a:ln w="10707" cap="flat">
              <a:noFill/>
              <a:prstDash val="solid"/>
              <a:miter/>
            </a:ln>
          </p:spPr>
          <p:txBody>
            <a:bodyPr rtlCol="0" anchor="ctr"/>
            <a:lstStyle/>
            <a:p>
              <a:endParaRPr lang="zh-CN" altLang="en-US"/>
            </a:p>
          </p:txBody>
        </p:sp>
        <p:sp>
          <p:nvSpPr>
            <p:cNvPr id="576" name="任意多边形: 形状 663">
              <a:extLst>
                <a:ext uri="{FF2B5EF4-FFF2-40B4-BE49-F238E27FC236}">
                  <a16:creationId xmlns:a16="http://schemas.microsoft.com/office/drawing/2014/main" xmlns="" id="{3BCFB63D-6BAE-4999-9B40-4D81F415D52C}"/>
                </a:ext>
              </a:extLst>
            </p:cNvPr>
            <p:cNvSpPr/>
            <p:nvPr/>
          </p:nvSpPr>
          <p:spPr>
            <a:xfrm>
              <a:off x="533739" y="203137"/>
              <a:ext cx="89532" cy="9144"/>
            </a:xfrm>
            <a:custGeom>
              <a:avLst/>
              <a:gdLst>
                <a:gd name="connsiteX0" fmla="*/ 0 w 21188"/>
                <a:gd name="connsiteY0" fmla="*/ 14 h 2164"/>
                <a:gd name="connsiteX1" fmla="*/ 21188 w 21188"/>
                <a:gd name="connsiteY1" fmla="*/ 2165 h 2164"/>
                <a:gd name="connsiteX2" fmla="*/ 11508 w 21188"/>
                <a:gd name="connsiteY2" fmla="*/ 982 h 2164"/>
                <a:gd name="connsiteX3" fmla="*/ 0 w 21188"/>
                <a:gd name="connsiteY3" fmla="*/ 14 h 2164"/>
              </a:gdLst>
              <a:ahLst/>
              <a:cxnLst>
                <a:cxn ang="0">
                  <a:pos x="connsiteX0" y="connsiteY0"/>
                </a:cxn>
                <a:cxn ang="0">
                  <a:pos x="connsiteX1" y="connsiteY1"/>
                </a:cxn>
                <a:cxn ang="0">
                  <a:pos x="connsiteX2" y="connsiteY2"/>
                </a:cxn>
                <a:cxn ang="0">
                  <a:pos x="connsiteX3" y="connsiteY3"/>
                </a:cxn>
              </a:cxnLst>
              <a:rect l="l" t="t" r="r" b="b"/>
              <a:pathLst>
                <a:path w="21188" h="2164">
                  <a:moveTo>
                    <a:pt x="0" y="14"/>
                  </a:moveTo>
                  <a:cubicBezTo>
                    <a:pt x="108" y="14"/>
                    <a:pt x="20328" y="2165"/>
                    <a:pt x="21188" y="2165"/>
                  </a:cubicBezTo>
                  <a:cubicBezTo>
                    <a:pt x="20113" y="1950"/>
                    <a:pt x="16241" y="1520"/>
                    <a:pt x="11508" y="982"/>
                  </a:cubicBezTo>
                  <a:cubicBezTo>
                    <a:pt x="6131" y="444"/>
                    <a:pt x="645" y="-94"/>
                    <a:pt x="0" y="14"/>
                  </a:cubicBezTo>
                  <a:close/>
                </a:path>
              </a:pathLst>
            </a:custGeom>
            <a:grpFill/>
            <a:ln w="10707" cap="flat">
              <a:noFill/>
              <a:prstDash val="solid"/>
              <a:miter/>
            </a:ln>
          </p:spPr>
          <p:txBody>
            <a:bodyPr rtlCol="0" anchor="ctr"/>
            <a:lstStyle/>
            <a:p>
              <a:endParaRPr lang="zh-CN" altLang="en-US"/>
            </a:p>
          </p:txBody>
        </p:sp>
        <p:sp>
          <p:nvSpPr>
            <p:cNvPr id="577" name="任意多边形: 形状 664">
              <a:extLst>
                <a:ext uri="{FF2B5EF4-FFF2-40B4-BE49-F238E27FC236}">
                  <a16:creationId xmlns:a16="http://schemas.microsoft.com/office/drawing/2014/main" xmlns="" id="{4E5481E2-FF08-43B2-8210-057B0C8AEBCB}"/>
                </a:ext>
              </a:extLst>
            </p:cNvPr>
            <p:cNvSpPr/>
            <p:nvPr/>
          </p:nvSpPr>
          <p:spPr>
            <a:xfrm>
              <a:off x="524194" y="199106"/>
              <a:ext cx="87259" cy="8181"/>
            </a:xfrm>
            <a:custGeom>
              <a:avLst/>
              <a:gdLst>
                <a:gd name="connsiteX0" fmla="*/ 0 w 20650"/>
                <a:gd name="connsiteY0" fmla="*/ 0 h 1936"/>
                <a:gd name="connsiteX1" fmla="*/ 20651 w 20650"/>
                <a:gd name="connsiteY1" fmla="*/ 1936 h 1936"/>
                <a:gd name="connsiteX2" fmla="*/ 11078 w 20650"/>
                <a:gd name="connsiteY2" fmla="*/ 860 h 1936"/>
                <a:gd name="connsiteX3" fmla="*/ 0 w 20650"/>
                <a:gd name="connsiteY3" fmla="*/ 0 h 1936"/>
              </a:gdLst>
              <a:ahLst/>
              <a:cxnLst>
                <a:cxn ang="0">
                  <a:pos x="connsiteX0" y="connsiteY0"/>
                </a:cxn>
                <a:cxn ang="0">
                  <a:pos x="connsiteX1" y="connsiteY1"/>
                </a:cxn>
                <a:cxn ang="0">
                  <a:pos x="connsiteX2" y="connsiteY2"/>
                </a:cxn>
                <a:cxn ang="0">
                  <a:pos x="connsiteX3" y="connsiteY3"/>
                </a:cxn>
              </a:cxnLst>
              <a:rect l="l" t="t" r="r" b="b"/>
              <a:pathLst>
                <a:path w="20650" h="1936">
                  <a:moveTo>
                    <a:pt x="0" y="0"/>
                  </a:moveTo>
                  <a:cubicBezTo>
                    <a:pt x="108" y="0"/>
                    <a:pt x="20113" y="1936"/>
                    <a:pt x="20651" y="1936"/>
                  </a:cubicBezTo>
                  <a:cubicBezTo>
                    <a:pt x="19468" y="1721"/>
                    <a:pt x="15596" y="1291"/>
                    <a:pt x="11078" y="860"/>
                  </a:cubicBezTo>
                  <a:cubicBezTo>
                    <a:pt x="5485" y="323"/>
                    <a:pt x="430" y="0"/>
                    <a:pt x="0" y="0"/>
                  </a:cubicBezTo>
                  <a:close/>
                </a:path>
              </a:pathLst>
            </a:custGeom>
            <a:grpFill/>
            <a:ln w="10707" cap="flat">
              <a:noFill/>
              <a:prstDash val="solid"/>
              <a:miter/>
            </a:ln>
          </p:spPr>
          <p:txBody>
            <a:bodyPr rtlCol="0" anchor="ctr"/>
            <a:lstStyle/>
            <a:p>
              <a:endParaRPr lang="zh-CN" altLang="en-US"/>
            </a:p>
          </p:txBody>
        </p:sp>
        <p:sp>
          <p:nvSpPr>
            <p:cNvPr id="578" name="任意多边形: 形状 665">
              <a:extLst>
                <a:ext uri="{FF2B5EF4-FFF2-40B4-BE49-F238E27FC236}">
                  <a16:creationId xmlns:a16="http://schemas.microsoft.com/office/drawing/2014/main" xmlns="" id="{7313F40E-EE90-412C-A3A0-42DE795BB3F7}"/>
                </a:ext>
              </a:extLst>
            </p:cNvPr>
            <p:cNvSpPr/>
            <p:nvPr/>
          </p:nvSpPr>
          <p:spPr>
            <a:xfrm>
              <a:off x="509649" y="195472"/>
              <a:ext cx="84533" cy="7268"/>
            </a:xfrm>
            <a:custGeom>
              <a:avLst/>
              <a:gdLst>
                <a:gd name="connsiteX0" fmla="*/ 0 w 20005"/>
                <a:gd name="connsiteY0" fmla="*/ 0 h 1720"/>
                <a:gd name="connsiteX1" fmla="*/ 20005 w 20005"/>
                <a:gd name="connsiteY1" fmla="*/ 1721 h 1720"/>
                <a:gd name="connsiteX2" fmla="*/ 10433 w 20005"/>
                <a:gd name="connsiteY2" fmla="*/ 753 h 1720"/>
                <a:gd name="connsiteX3" fmla="*/ 0 w 20005"/>
                <a:gd name="connsiteY3" fmla="*/ 0 h 1720"/>
              </a:gdLst>
              <a:ahLst/>
              <a:cxnLst>
                <a:cxn ang="0">
                  <a:pos x="connsiteX0" y="connsiteY0"/>
                </a:cxn>
                <a:cxn ang="0">
                  <a:pos x="connsiteX1" y="connsiteY1"/>
                </a:cxn>
                <a:cxn ang="0">
                  <a:pos x="connsiteX2" y="connsiteY2"/>
                </a:cxn>
                <a:cxn ang="0">
                  <a:pos x="connsiteX3" y="connsiteY3"/>
                </a:cxn>
              </a:cxnLst>
              <a:rect l="l" t="t" r="r" b="b"/>
              <a:pathLst>
                <a:path w="20005" h="1720">
                  <a:moveTo>
                    <a:pt x="0" y="0"/>
                  </a:moveTo>
                  <a:cubicBezTo>
                    <a:pt x="108" y="0"/>
                    <a:pt x="19360" y="1721"/>
                    <a:pt x="20005" y="1721"/>
                  </a:cubicBezTo>
                  <a:cubicBezTo>
                    <a:pt x="19360" y="1613"/>
                    <a:pt x="14950" y="1183"/>
                    <a:pt x="10433" y="753"/>
                  </a:cubicBezTo>
                  <a:cubicBezTo>
                    <a:pt x="5270" y="323"/>
                    <a:pt x="430" y="0"/>
                    <a:pt x="0" y="0"/>
                  </a:cubicBezTo>
                  <a:close/>
                </a:path>
              </a:pathLst>
            </a:custGeom>
            <a:grpFill/>
            <a:ln w="10707" cap="flat">
              <a:noFill/>
              <a:prstDash val="solid"/>
              <a:miter/>
            </a:ln>
          </p:spPr>
          <p:txBody>
            <a:bodyPr rtlCol="0" anchor="ctr"/>
            <a:lstStyle/>
            <a:p>
              <a:endParaRPr lang="zh-CN" altLang="en-US"/>
            </a:p>
          </p:txBody>
        </p:sp>
        <p:sp>
          <p:nvSpPr>
            <p:cNvPr id="579" name="任意多边形: 形状 666">
              <a:extLst>
                <a:ext uri="{FF2B5EF4-FFF2-40B4-BE49-F238E27FC236}">
                  <a16:creationId xmlns:a16="http://schemas.microsoft.com/office/drawing/2014/main" xmlns="" id="{1A760F7A-246F-48F7-8EB7-FE865FC158E1}"/>
                </a:ext>
              </a:extLst>
            </p:cNvPr>
            <p:cNvSpPr/>
            <p:nvPr/>
          </p:nvSpPr>
          <p:spPr>
            <a:xfrm>
              <a:off x="491014" y="192201"/>
              <a:ext cx="80443" cy="6448"/>
            </a:xfrm>
            <a:custGeom>
              <a:avLst/>
              <a:gdLst>
                <a:gd name="connsiteX0" fmla="*/ 0 w 19037"/>
                <a:gd name="connsiteY0" fmla="*/ 21 h 1526"/>
                <a:gd name="connsiteX1" fmla="*/ 19037 w 19037"/>
                <a:gd name="connsiteY1" fmla="*/ 1527 h 1526"/>
                <a:gd name="connsiteX2" fmla="*/ 9788 w 19037"/>
                <a:gd name="connsiteY2" fmla="*/ 666 h 1526"/>
                <a:gd name="connsiteX3" fmla="*/ 0 w 19037"/>
                <a:gd name="connsiteY3" fmla="*/ 21 h 1526"/>
              </a:gdLst>
              <a:ahLst/>
              <a:cxnLst>
                <a:cxn ang="0">
                  <a:pos x="connsiteX0" y="connsiteY0"/>
                </a:cxn>
                <a:cxn ang="0">
                  <a:pos x="connsiteX1" y="connsiteY1"/>
                </a:cxn>
                <a:cxn ang="0">
                  <a:pos x="connsiteX2" y="connsiteY2"/>
                </a:cxn>
                <a:cxn ang="0">
                  <a:pos x="connsiteX3" y="connsiteY3"/>
                </a:cxn>
              </a:cxnLst>
              <a:rect l="l" t="t" r="r" b="b"/>
              <a:pathLst>
                <a:path w="19037" h="1526">
                  <a:moveTo>
                    <a:pt x="0" y="21"/>
                  </a:moveTo>
                  <a:cubicBezTo>
                    <a:pt x="108" y="21"/>
                    <a:pt x="18607" y="1527"/>
                    <a:pt x="19037" y="1527"/>
                  </a:cubicBezTo>
                  <a:cubicBezTo>
                    <a:pt x="18285" y="1419"/>
                    <a:pt x="14413" y="989"/>
                    <a:pt x="9788" y="666"/>
                  </a:cubicBezTo>
                  <a:cubicBezTo>
                    <a:pt x="5163" y="236"/>
                    <a:pt x="753" y="-87"/>
                    <a:pt x="0" y="21"/>
                  </a:cubicBezTo>
                  <a:close/>
                </a:path>
              </a:pathLst>
            </a:custGeom>
            <a:grpFill/>
            <a:ln w="10707" cap="flat">
              <a:noFill/>
              <a:prstDash val="solid"/>
              <a:miter/>
            </a:ln>
          </p:spPr>
          <p:txBody>
            <a:bodyPr rtlCol="0" anchor="ctr"/>
            <a:lstStyle/>
            <a:p>
              <a:endParaRPr lang="zh-CN" altLang="en-US"/>
            </a:p>
          </p:txBody>
        </p:sp>
        <p:sp>
          <p:nvSpPr>
            <p:cNvPr id="580" name="任意多边形: 形状 667">
              <a:extLst>
                <a:ext uri="{FF2B5EF4-FFF2-40B4-BE49-F238E27FC236}">
                  <a16:creationId xmlns:a16="http://schemas.microsoft.com/office/drawing/2014/main" xmlns="" id="{13BDB553-2305-4900-AC3B-7A069F0533AC}"/>
                </a:ext>
              </a:extLst>
            </p:cNvPr>
            <p:cNvSpPr/>
            <p:nvPr/>
          </p:nvSpPr>
          <p:spPr>
            <a:xfrm>
              <a:off x="467837" y="188651"/>
              <a:ext cx="74988" cy="5907"/>
            </a:xfrm>
            <a:custGeom>
              <a:avLst/>
              <a:gdLst>
                <a:gd name="connsiteX0" fmla="*/ 0 w 17746"/>
                <a:gd name="connsiteY0" fmla="*/ 0 h 1398"/>
                <a:gd name="connsiteX1" fmla="*/ 17747 w 17746"/>
                <a:gd name="connsiteY1" fmla="*/ 1398 h 1398"/>
                <a:gd name="connsiteX2" fmla="*/ 8927 w 17746"/>
                <a:gd name="connsiteY2" fmla="*/ 645 h 1398"/>
                <a:gd name="connsiteX3" fmla="*/ 0 w 17746"/>
                <a:gd name="connsiteY3" fmla="*/ 0 h 1398"/>
              </a:gdLst>
              <a:ahLst/>
              <a:cxnLst>
                <a:cxn ang="0">
                  <a:pos x="connsiteX0" y="connsiteY0"/>
                </a:cxn>
                <a:cxn ang="0">
                  <a:pos x="connsiteX1" y="connsiteY1"/>
                </a:cxn>
                <a:cxn ang="0">
                  <a:pos x="connsiteX2" y="connsiteY2"/>
                </a:cxn>
                <a:cxn ang="0">
                  <a:pos x="connsiteX3" y="connsiteY3"/>
                </a:cxn>
              </a:cxnLst>
              <a:rect l="l" t="t" r="r" b="b"/>
              <a:pathLst>
                <a:path w="17746" h="1398">
                  <a:moveTo>
                    <a:pt x="0" y="0"/>
                  </a:moveTo>
                  <a:cubicBezTo>
                    <a:pt x="107" y="0"/>
                    <a:pt x="17747" y="1398"/>
                    <a:pt x="17747" y="1398"/>
                  </a:cubicBezTo>
                  <a:cubicBezTo>
                    <a:pt x="17209" y="1291"/>
                    <a:pt x="13767" y="968"/>
                    <a:pt x="8927" y="645"/>
                  </a:cubicBezTo>
                  <a:cubicBezTo>
                    <a:pt x="4517" y="323"/>
                    <a:pt x="538" y="0"/>
                    <a:pt x="0" y="0"/>
                  </a:cubicBezTo>
                  <a:close/>
                </a:path>
              </a:pathLst>
            </a:custGeom>
            <a:grpFill/>
            <a:ln w="10707" cap="flat">
              <a:noFill/>
              <a:prstDash val="solid"/>
              <a:miter/>
            </a:ln>
          </p:spPr>
          <p:txBody>
            <a:bodyPr rtlCol="0" anchor="ctr"/>
            <a:lstStyle/>
            <a:p>
              <a:endParaRPr lang="zh-CN" altLang="en-US"/>
            </a:p>
          </p:txBody>
        </p:sp>
        <p:sp>
          <p:nvSpPr>
            <p:cNvPr id="581" name="任意多边形: 形状 668">
              <a:extLst>
                <a:ext uri="{FF2B5EF4-FFF2-40B4-BE49-F238E27FC236}">
                  <a16:creationId xmlns:a16="http://schemas.microsoft.com/office/drawing/2014/main" xmlns="" id="{F26E932B-04CB-4CAD-9947-01A182149883}"/>
                </a:ext>
              </a:extLst>
            </p:cNvPr>
            <p:cNvSpPr/>
            <p:nvPr/>
          </p:nvSpPr>
          <p:spPr>
            <a:xfrm>
              <a:off x="441477" y="185926"/>
              <a:ext cx="69080" cy="5451"/>
            </a:xfrm>
            <a:custGeom>
              <a:avLst/>
              <a:gdLst>
                <a:gd name="connsiteX0" fmla="*/ 16348 w 16348"/>
                <a:gd name="connsiteY0" fmla="*/ 1291 h 1290"/>
                <a:gd name="connsiteX1" fmla="*/ 8067 w 16348"/>
                <a:gd name="connsiteY1" fmla="*/ 538 h 1290"/>
                <a:gd name="connsiteX2" fmla="*/ 0 w 16348"/>
                <a:gd name="connsiteY2" fmla="*/ 0 h 1290"/>
                <a:gd name="connsiteX3" fmla="*/ 16348 w 16348"/>
                <a:gd name="connsiteY3" fmla="*/ 1291 h 1290"/>
              </a:gdLst>
              <a:ahLst/>
              <a:cxnLst>
                <a:cxn ang="0">
                  <a:pos x="connsiteX0" y="connsiteY0"/>
                </a:cxn>
                <a:cxn ang="0">
                  <a:pos x="connsiteX1" y="connsiteY1"/>
                </a:cxn>
                <a:cxn ang="0">
                  <a:pos x="connsiteX2" y="connsiteY2"/>
                </a:cxn>
                <a:cxn ang="0">
                  <a:pos x="connsiteX3" y="connsiteY3"/>
                </a:cxn>
              </a:cxnLst>
              <a:rect l="l" t="t" r="r" b="b"/>
              <a:pathLst>
                <a:path w="16348" h="1290">
                  <a:moveTo>
                    <a:pt x="16348" y="1291"/>
                  </a:moveTo>
                  <a:cubicBezTo>
                    <a:pt x="13552" y="1076"/>
                    <a:pt x="10863" y="753"/>
                    <a:pt x="8067" y="538"/>
                  </a:cubicBezTo>
                  <a:cubicBezTo>
                    <a:pt x="3657" y="215"/>
                    <a:pt x="323" y="0"/>
                    <a:pt x="0" y="0"/>
                  </a:cubicBezTo>
                  <a:cubicBezTo>
                    <a:pt x="5378" y="430"/>
                    <a:pt x="10863" y="753"/>
                    <a:pt x="16348" y="1291"/>
                  </a:cubicBezTo>
                  <a:close/>
                </a:path>
              </a:pathLst>
            </a:custGeom>
            <a:grpFill/>
            <a:ln w="10707" cap="flat">
              <a:noFill/>
              <a:prstDash val="solid"/>
              <a:miter/>
            </a:ln>
          </p:spPr>
          <p:txBody>
            <a:bodyPr rtlCol="0" anchor="ctr"/>
            <a:lstStyle/>
            <a:p>
              <a:endParaRPr lang="zh-CN" altLang="en-US"/>
            </a:p>
          </p:txBody>
        </p:sp>
        <p:sp>
          <p:nvSpPr>
            <p:cNvPr id="582" name="任意多边形: 形状 669">
              <a:extLst>
                <a:ext uri="{FF2B5EF4-FFF2-40B4-BE49-F238E27FC236}">
                  <a16:creationId xmlns:a16="http://schemas.microsoft.com/office/drawing/2014/main" xmlns="" id="{B4407971-E8D2-448E-9369-956BA5E4FB50}"/>
                </a:ext>
              </a:extLst>
            </p:cNvPr>
            <p:cNvSpPr/>
            <p:nvPr/>
          </p:nvSpPr>
          <p:spPr>
            <a:xfrm>
              <a:off x="411936" y="183653"/>
              <a:ext cx="39083" cy="2726"/>
            </a:xfrm>
            <a:custGeom>
              <a:avLst/>
              <a:gdLst>
                <a:gd name="connsiteX0" fmla="*/ 9250 w 9249"/>
                <a:gd name="connsiteY0" fmla="*/ 645 h 645"/>
                <a:gd name="connsiteX1" fmla="*/ 5055 w 9249"/>
                <a:gd name="connsiteY1" fmla="*/ 323 h 645"/>
                <a:gd name="connsiteX2" fmla="*/ 0 w 9249"/>
                <a:gd name="connsiteY2" fmla="*/ 0 h 645"/>
                <a:gd name="connsiteX3" fmla="*/ 108 w 9249"/>
                <a:gd name="connsiteY3" fmla="*/ 0 h 645"/>
                <a:gd name="connsiteX4" fmla="*/ 9250 w 9249"/>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9" h="645">
                  <a:moveTo>
                    <a:pt x="9250" y="645"/>
                  </a:moveTo>
                  <a:lnTo>
                    <a:pt x="5055" y="323"/>
                  </a:lnTo>
                  <a:cubicBezTo>
                    <a:pt x="3334" y="215"/>
                    <a:pt x="1613" y="108"/>
                    <a:pt x="0" y="0"/>
                  </a:cubicBezTo>
                  <a:cubicBezTo>
                    <a:pt x="0" y="0"/>
                    <a:pt x="0" y="0"/>
                    <a:pt x="108" y="0"/>
                  </a:cubicBezTo>
                  <a:cubicBezTo>
                    <a:pt x="3012" y="215"/>
                    <a:pt x="6131" y="323"/>
                    <a:pt x="9250" y="645"/>
                  </a:cubicBezTo>
                  <a:close/>
                </a:path>
              </a:pathLst>
            </a:custGeom>
            <a:grpFill/>
            <a:ln w="10707" cap="flat">
              <a:noFill/>
              <a:prstDash val="solid"/>
              <a:miter/>
            </a:ln>
          </p:spPr>
          <p:txBody>
            <a:bodyPr rtlCol="0" anchor="ctr"/>
            <a:lstStyle/>
            <a:p>
              <a:endParaRPr lang="zh-CN" altLang="en-US"/>
            </a:p>
          </p:txBody>
        </p:sp>
        <p:sp>
          <p:nvSpPr>
            <p:cNvPr id="583" name="任意多边形: 形状 670">
              <a:extLst>
                <a:ext uri="{FF2B5EF4-FFF2-40B4-BE49-F238E27FC236}">
                  <a16:creationId xmlns:a16="http://schemas.microsoft.com/office/drawing/2014/main" xmlns="" id="{131B080A-DCAF-49B0-982D-6C9DAAF5D392}"/>
                </a:ext>
              </a:extLst>
            </p:cNvPr>
            <p:cNvSpPr/>
            <p:nvPr/>
          </p:nvSpPr>
          <p:spPr>
            <a:xfrm>
              <a:off x="379665" y="181836"/>
              <a:ext cx="8633" cy="452"/>
            </a:xfrm>
            <a:custGeom>
              <a:avLst/>
              <a:gdLst>
                <a:gd name="connsiteX0" fmla="*/ 2044 w 2043"/>
                <a:gd name="connsiteY0" fmla="*/ 108 h 107"/>
                <a:gd name="connsiteX1" fmla="*/ 323 w 2043"/>
                <a:gd name="connsiteY1" fmla="*/ 0 h 107"/>
                <a:gd name="connsiteX2" fmla="*/ 0 w 2043"/>
                <a:gd name="connsiteY2" fmla="*/ 0 h 107"/>
                <a:gd name="connsiteX3" fmla="*/ 108 w 2043"/>
                <a:gd name="connsiteY3" fmla="*/ 0 h 107"/>
                <a:gd name="connsiteX4" fmla="*/ 2044 w 2043"/>
                <a:gd name="connsiteY4" fmla="*/ 108 h 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 h="107">
                  <a:moveTo>
                    <a:pt x="2044" y="108"/>
                  </a:moveTo>
                  <a:lnTo>
                    <a:pt x="323" y="0"/>
                  </a:lnTo>
                  <a:cubicBezTo>
                    <a:pt x="215" y="0"/>
                    <a:pt x="108" y="0"/>
                    <a:pt x="0" y="0"/>
                  </a:cubicBezTo>
                  <a:cubicBezTo>
                    <a:pt x="0" y="0"/>
                    <a:pt x="0" y="0"/>
                    <a:pt x="108" y="0"/>
                  </a:cubicBezTo>
                  <a:cubicBezTo>
                    <a:pt x="753" y="0"/>
                    <a:pt x="1398" y="0"/>
                    <a:pt x="2044" y="108"/>
                  </a:cubicBezTo>
                  <a:close/>
                </a:path>
              </a:pathLst>
            </a:custGeom>
            <a:grpFill/>
            <a:ln w="10707" cap="flat">
              <a:noFill/>
              <a:prstDash val="solid"/>
              <a:miter/>
            </a:ln>
          </p:spPr>
          <p:txBody>
            <a:bodyPr rtlCol="0" anchor="ctr"/>
            <a:lstStyle/>
            <a:p>
              <a:endParaRPr lang="zh-CN" altLang="en-US"/>
            </a:p>
          </p:txBody>
        </p:sp>
        <p:sp>
          <p:nvSpPr>
            <p:cNvPr id="608" name="任意多边形: 形状 695">
              <a:extLst>
                <a:ext uri="{FF2B5EF4-FFF2-40B4-BE49-F238E27FC236}">
                  <a16:creationId xmlns:a16="http://schemas.microsoft.com/office/drawing/2014/main" xmlns="" id="{D616AA4A-91B2-42D6-8D4E-8DFEA85BEE3E}"/>
                </a:ext>
              </a:extLst>
            </p:cNvPr>
            <p:cNvSpPr/>
            <p:nvPr/>
          </p:nvSpPr>
          <p:spPr>
            <a:xfrm>
              <a:off x="88830" y="300457"/>
              <a:ext cx="17536" cy="25725"/>
            </a:xfrm>
            <a:custGeom>
              <a:avLst/>
              <a:gdLst>
                <a:gd name="connsiteX0" fmla="*/ 2787 w 4150"/>
                <a:gd name="connsiteY0" fmla="*/ 0 h 6088"/>
                <a:gd name="connsiteX1" fmla="*/ 314 w 4150"/>
                <a:gd name="connsiteY1" fmla="*/ 5378 h 6088"/>
                <a:gd name="connsiteX2" fmla="*/ 4078 w 4150"/>
                <a:gd name="connsiteY2" fmla="*/ 3227 h 6088"/>
                <a:gd name="connsiteX3" fmla="*/ 2787 w 4150"/>
                <a:gd name="connsiteY3" fmla="*/ 0 h 6088"/>
              </a:gdLst>
              <a:ahLst/>
              <a:cxnLst>
                <a:cxn ang="0">
                  <a:pos x="connsiteX0" y="connsiteY0"/>
                </a:cxn>
                <a:cxn ang="0">
                  <a:pos x="connsiteX1" y="connsiteY1"/>
                </a:cxn>
                <a:cxn ang="0">
                  <a:pos x="connsiteX2" y="connsiteY2"/>
                </a:cxn>
                <a:cxn ang="0">
                  <a:pos x="connsiteX3" y="connsiteY3"/>
                </a:cxn>
              </a:cxnLst>
              <a:rect l="l" t="t" r="r" b="b"/>
              <a:pathLst>
                <a:path w="4150" h="6088">
                  <a:moveTo>
                    <a:pt x="2787" y="0"/>
                  </a:moveTo>
                  <a:cubicBezTo>
                    <a:pt x="744" y="215"/>
                    <a:pt x="-654" y="3764"/>
                    <a:pt x="314" y="5378"/>
                  </a:cubicBezTo>
                  <a:cubicBezTo>
                    <a:pt x="1174" y="6884"/>
                    <a:pt x="3433" y="5916"/>
                    <a:pt x="4078" y="3227"/>
                  </a:cubicBezTo>
                  <a:cubicBezTo>
                    <a:pt x="4293" y="1936"/>
                    <a:pt x="4078" y="108"/>
                    <a:pt x="2787" y="0"/>
                  </a:cubicBezTo>
                  <a:close/>
                </a:path>
              </a:pathLst>
            </a:custGeom>
            <a:grpFill/>
            <a:ln w="10707" cap="flat">
              <a:noFill/>
              <a:prstDash val="solid"/>
              <a:miter/>
            </a:ln>
          </p:spPr>
          <p:txBody>
            <a:bodyPr rtlCol="0" anchor="ctr"/>
            <a:lstStyle/>
            <a:p>
              <a:endParaRPr lang="zh-CN" altLang="en-US"/>
            </a:p>
          </p:txBody>
        </p:sp>
        <p:sp>
          <p:nvSpPr>
            <p:cNvPr id="609" name="任意多边形: 形状 696">
              <a:extLst>
                <a:ext uri="{FF2B5EF4-FFF2-40B4-BE49-F238E27FC236}">
                  <a16:creationId xmlns:a16="http://schemas.microsoft.com/office/drawing/2014/main" xmlns="" id="{9D0DFFA5-7D8C-437C-A1F2-DB664E880537}"/>
                </a:ext>
              </a:extLst>
            </p:cNvPr>
            <p:cNvSpPr/>
            <p:nvPr/>
          </p:nvSpPr>
          <p:spPr>
            <a:xfrm>
              <a:off x="152696" y="299092"/>
              <a:ext cx="17088" cy="25654"/>
            </a:xfrm>
            <a:custGeom>
              <a:avLst/>
              <a:gdLst>
                <a:gd name="connsiteX0" fmla="*/ 1549 w 4044"/>
                <a:gd name="connsiteY0" fmla="*/ 0 h 6071"/>
                <a:gd name="connsiteX1" fmla="*/ 1334 w 4044"/>
                <a:gd name="connsiteY1" fmla="*/ 0 h 6071"/>
                <a:gd name="connsiteX2" fmla="*/ 1334 w 4044"/>
                <a:gd name="connsiteY2" fmla="*/ 5700 h 6071"/>
                <a:gd name="connsiteX3" fmla="*/ 4023 w 4044"/>
                <a:gd name="connsiteY3" fmla="*/ 3227 h 6071"/>
                <a:gd name="connsiteX4" fmla="*/ 1549 w 4044"/>
                <a:gd name="connsiteY4" fmla="*/ 0 h 6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4" h="6071">
                  <a:moveTo>
                    <a:pt x="1549" y="0"/>
                  </a:moveTo>
                  <a:cubicBezTo>
                    <a:pt x="1441" y="0"/>
                    <a:pt x="1441" y="0"/>
                    <a:pt x="1334" y="0"/>
                  </a:cubicBezTo>
                  <a:cubicBezTo>
                    <a:pt x="-280" y="323"/>
                    <a:pt x="-602" y="4302"/>
                    <a:pt x="1334" y="5700"/>
                  </a:cubicBezTo>
                  <a:cubicBezTo>
                    <a:pt x="2840" y="6776"/>
                    <a:pt x="4238" y="5378"/>
                    <a:pt x="4023" y="3227"/>
                  </a:cubicBezTo>
                  <a:cubicBezTo>
                    <a:pt x="3808" y="2044"/>
                    <a:pt x="2947" y="108"/>
                    <a:pt x="1549" y="0"/>
                  </a:cubicBezTo>
                  <a:close/>
                </a:path>
              </a:pathLst>
            </a:custGeom>
            <a:grpFill/>
            <a:ln w="10707" cap="flat">
              <a:noFill/>
              <a:prstDash val="solid"/>
              <a:miter/>
            </a:ln>
          </p:spPr>
          <p:txBody>
            <a:bodyPr rtlCol="0" anchor="ctr"/>
            <a:lstStyle/>
            <a:p>
              <a:endParaRPr lang="zh-CN" altLang="en-US"/>
            </a:p>
          </p:txBody>
        </p:sp>
        <p:sp>
          <p:nvSpPr>
            <p:cNvPr id="610" name="任意多边形: 形状 697">
              <a:extLst>
                <a:ext uri="{FF2B5EF4-FFF2-40B4-BE49-F238E27FC236}">
                  <a16:creationId xmlns:a16="http://schemas.microsoft.com/office/drawing/2014/main" xmlns="" id="{2E88635C-3B13-4403-88AD-BDDAC82705A8}"/>
                </a:ext>
              </a:extLst>
            </p:cNvPr>
            <p:cNvSpPr/>
            <p:nvPr/>
          </p:nvSpPr>
          <p:spPr>
            <a:xfrm>
              <a:off x="214508" y="297731"/>
              <a:ext cx="21187" cy="25514"/>
            </a:xfrm>
            <a:custGeom>
              <a:avLst/>
              <a:gdLst>
                <a:gd name="connsiteX0" fmla="*/ 903 w 5014"/>
                <a:gd name="connsiteY0" fmla="*/ 0 h 6038"/>
                <a:gd name="connsiteX1" fmla="*/ 580 w 5014"/>
                <a:gd name="connsiteY1" fmla="*/ 108 h 6038"/>
                <a:gd name="connsiteX2" fmla="*/ 3269 w 5014"/>
                <a:gd name="connsiteY2" fmla="*/ 5916 h 6038"/>
                <a:gd name="connsiteX3" fmla="*/ 4560 w 5014"/>
                <a:gd name="connsiteY3" fmla="*/ 3227 h 6038"/>
                <a:gd name="connsiteX4" fmla="*/ 903 w 5014"/>
                <a:gd name="connsiteY4" fmla="*/ 0 h 6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4" h="6038">
                  <a:moveTo>
                    <a:pt x="903" y="0"/>
                  </a:moveTo>
                  <a:cubicBezTo>
                    <a:pt x="795" y="0"/>
                    <a:pt x="688" y="0"/>
                    <a:pt x="580" y="108"/>
                  </a:cubicBezTo>
                  <a:cubicBezTo>
                    <a:pt x="-926" y="753"/>
                    <a:pt x="688" y="5055"/>
                    <a:pt x="3269" y="5916"/>
                  </a:cubicBezTo>
                  <a:cubicBezTo>
                    <a:pt x="4882" y="6453"/>
                    <a:pt x="5528" y="5163"/>
                    <a:pt x="4560" y="3227"/>
                  </a:cubicBezTo>
                  <a:cubicBezTo>
                    <a:pt x="3914" y="1936"/>
                    <a:pt x="2408" y="0"/>
                    <a:pt x="903" y="0"/>
                  </a:cubicBezTo>
                  <a:close/>
                </a:path>
              </a:pathLst>
            </a:custGeom>
            <a:grpFill/>
            <a:ln w="10707" cap="flat">
              <a:noFill/>
              <a:prstDash val="solid"/>
              <a:miter/>
            </a:ln>
          </p:spPr>
          <p:txBody>
            <a:bodyPr rtlCol="0" anchor="ctr"/>
            <a:lstStyle/>
            <a:p>
              <a:endParaRPr lang="zh-CN" altLang="en-US"/>
            </a:p>
          </p:txBody>
        </p:sp>
        <p:sp>
          <p:nvSpPr>
            <p:cNvPr id="611" name="任意多边形: 形状 698">
              <a:extLst>
                <a:ext uri="{FF2B5EF4-FFF2-40B4-BE49-F238E27FC236}">
                  <a16:creationId xmlns:a16="http://schemas.microsoft.com/office/drawing/2014/main" xmlns="" id="{1CD95CE4-A399-4B9C-84D7-35268F6E7845}"/>
                </a:ext>
              </a:extLst>
            </p:cNvPr>
            <p:cNvSpPr/>
            <p:nvPr/>
          </p:nvSpPr>
          <p:spPr>
            <a:xfrm>
              <a:off x="274477" y="295458"/>
              <a:ext cx="27416" cy="25020"/>
            </a:xfrm>
            <a:custGeom>
              <a:avLst/>
              <a:gdLst>
                <a:gd name="connsiteX0" fmla="*/ 156 w 6488"/>
                <a:gd name="connsiteY0" fmla="*/ 108 h 5921"/>
                <a:gd name="connsiteX1" fmla="*/ 5533 w 6488"/>
                <a:gd name="connsiteY1" fmla="*/ 5916 h 5921"/>
                <a:gd name="connsiteX2" fmla="*/ 5426 w 6488"/>
                <a:gd name="connsiteY2" fmla="*/ 3119 h 5921"/>
                <a:gd name="connsiteX3" fmla="*/ 586 w 6488"/>
                <a:gd name="connsiteY3" fmla="*/ 0 h 5921"/>
                <a:gd name="connsiteX4" fmla="*/ 156 w 6488"/>
                <a:gd name="connsiteY4" fmla="*/ 108 h 5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8" h="5921">
                  <a:moveTo>
                    <a:pt x="156" y="108"/>
                  </a:moveTo>
                  <a:cubicBezTo>
                    <a:pt x="-812" y="1076"/>
                    <a:pt x="2952" y="5700"/>
                    <a:pt x="5533" y="5916"/>
                  </a:cubicBezTo>
                  <a:cubicBezTo>
                    <a:pt x="6824" y="6023"/>
                    <a:pt x="6824" y="4732"/>
                    <a:pt x="5426" y="3119"/>
                  </a:cubicBezTo>
                  <a:cubicBezTo>
                    <a:pt x="4350" y="1936"/>
                    <a:pt x="2092" y="0"/>
                    <a:pt x="586" y="0"/>
                  </a:cubicBezTo>
                  <a:cubicBezTo>
                    <a:pt x="478" y="0"/>
                    <a:pt x="263" y="0"/>
                    <a:pt x="156" y="108"/>
                  </a:cubicBezTo>
                  <a:close/>
                </a:path>
              </a:pathLst>
            </a:custGeom>
            <a:grpFill/>
            <a:ln w="10707" cap="flat">
              <a:noFill/>
              <a:prstDash val="solid"/>
              <a:miter/>
            </a:ln>
          </p:spPr>
          <p:txBody>
            <a:bodyPr rtlCol="0" anchor="ctr"/>
            <a:lstStyle/>
            <a:p>
              <a:endParaRPr lang="zh-CN" altLang="en-US"/>
            </a:p>
          </p:txBody>
        </p:sp>
        <p:sp>
          <p:nvSpPr>
            <p:cNvPr id="612" name="任意多边形: 形状 699">
              <a:extLst>
                <a:ext uri="{FF2B5EF4-FFF2-40B4-BE49-F238E27FC236}">
                  <a16:creationId xmlns:a16="http://schemas.microsoft.com/office/drawing/2014/main" xmlns="" id="{AC96A14C-75FB-402D-8EFB-37E2AB920A31}"/>
                </a:ext>
              </a:extLst>
            </p:cNvPr>
            <p:cNvSpPr/>
            <p:nvPr/>
          </p:nvSpPr>
          <p:spPr>
            <a:xfrm>
              <a:off x="333103" y="292732"/>
              <a:ext cx="35132" cy="24547"/>
            </a:xfrm>
            <a:custGeom>
              <a:avLst/>
              <a:gdLst>
                <a:gd name="connsiteX0" fmla="*/ 6395 w 8314"/>
                <a:gd name="connsiteY0" fmla="*/ 3012 h 5809"/>
                <a:gd name="connsiteX1" fmla="*/ 372 w 8314"/>
                <a:gd name="connsiteY1" fmla="*/ 0 h 5809"/>
                <a:gd name="connsiteX2" fmla="*/ 49 w 8314"/>
                <a:gd name="connsiteY2" fmla="*/ 108 h 5809"/>
                <a:gd name="connsiteX3" fmla="*/ 7793 w 8314"/>
                <a:gd name="connsiteY3" fmla="*/ 5808 h 5809"/>
                <a:gd name="connsiteX4" fmla="*/ 6395 w 8314"/>
                <a:gd name="connsiteY4" fmla="*/ 3012 h 5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4" h="5809">
                  <a:moveTo>
                    <a:pt x="6395" y="3012"/>
                  </a:moveTo>
                  <a:cubicBezTo>
                    <a:pt x="4889" y="1721"/>
                    <a:pt x="1877" y="0"/>
                    <a:pt x="372" y="0"/>
                  </a:cubicBezTo>
                  <a:cubicBezTo>
                    <a:pt x="264" y="0"/>
                    <a:pt x="49" y="0"/>
                    <a:pt x="49" y="108"/>
                  </a:cubicBezTo>
                  <a:cubicBezTo>
                    <a:pt x="-596" y="1076"/>
                    <a:pt x="5319" y="5916"/>
                    <a:pt x="7793" y="5808"/>
                  </a:cubicBezTo>
                  <a:cubicBezTo>
                    <a:pt x="8868" y="5700"/>
                    <a:pt x="8223" y="4517"/>
                    <a:pt x="6395" y="3012"/>
                  </a:cubicBezTo>
                  <a:close/>
                </a:path>
              </a:pathLst>
            </a:custGeom>
            <a:grpFill/>
            <a:ln w="10707" cap="flat">
              <a:noFill/>
              <a:prstDash val="solid"/>
              <a:miter/>
            </a:ln>
          </p:spPr>
          <p:txBody>
            <a:bodyPr rtlCol="0" anchor="ctr"/>
            <a:lstStyle/>
            <a:p>
              <a:endParaRPr lang="zh-CN" altLang="en-US"/>
            </a:p>
          </p:txBody>
        </p:sp>
        <p:sp>
          <p:nvSpPr>
            <p:cNvPr id="613" name="任意多边形: 形状 700">
              <a:extLst>
                <a:ext uri="{FF2B5EF4-FFF2-40B4-BE49-F238E27FC236}">
                  <a16:creationId xmlns:a16="http://schemas.microsoft.com/office/drawing/2014/main" xmlns="" id="{29EEB767-BA0C-4EB4-B079-5FF9A6299A2B}"/>
                </a:ext>
              </a:extLst>
            </p:cNvPr>
            <p:cNvSpPr/>
            <p:nvPr/>
          </p:nvSpPr>
          <p:spPr>
            <a:xfrm>
              <a:off x="390081" y="288642"/>
              <a:ext cx="42860" cy="23807"/>
            </a:xfrm>
            <a:custGeom>
              <a:avLst/>
              <a:gdLst>
                <a:gd name="connsiteX0" fmla="*/ 7430 w 10143"/>
                <a:gd name="connsiteY0" fmla="*/ 3012 h 5634"/>
                <a:gd name="connsiteX1" fmla="*/ 331 w 10143"/>
                <a:gd name="connsiteY1" fmla="*/ 0 h 5634"/>
                <a:gd name="connsiteX2" fmla="*/ 9 w 10143"/>
                <a:gd name="connsiteY2" fmla="*/ 108 h 5634"/>
                <a:gd name="connsiteX3" fmla="*/ 9904 w 10143"/>
                <a:gd name="connsiteY3" fmla="*/ 5593 h 5634"/>
                <a:gd name="connsiteX4" fmla="*/ 7430 w 10143"/>
                <a:gd name="connsiteY4" fmla="*/ 3012 h 5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3" h="5634">
                  <a:moveTo>
                    <a:pt x="7430" y="3012"/>
                  </a:moveTo>
                  <a:cubicBezTo>
                    <a:pt x="5387" y="1828"/>
                    <a:pt x="1837" y="108"/>
                    <a:pt x="331" y="0"/>
                  </a:cubicBezTo>
                  <a:cubicBezTo>
                    <a:pt x="224" y="0"/>
                    <a:pt x="116" y="0"/>
                    <a:pt x="9" y="108"/>
                  </a:cubicBezTo>
                  <a:cubicBezTo>
                    <a:pt x="-314" y="1291"/>
                    <a:pt x="8398" y="6131"/>
                    <a:pt x="9904" y="5593"/>
                  </a:cubicBezTo>
                  <a:cubicBezTo>
                    <a:pt x="10657" y="5593"/>
                    <a:pt x="9581" y="4410"/>
                    <a:pt x="7430" y="3012"/>
                  </a:cubicBezTo>
                  <a:close/>
                </a:path>
              </a:pathLst>
            </a:custGeom>
            <a:grpFill/>
            <a:ln w="10707" cap="flat">
              <a:noFill/>
              <a:prstDash val="solid"/>
              <a:miter/>
            </a:ln>
          </p:spPr>
          <p:txBody>
            <a:bodyPr rtlCol="0" anchor="ctr"/>
            <a:lstStyle/>
            <a:p>
              <a:endParaRPr lang="zh-CN" altLang="en-US"/>
            </a:p>
          </p:txBody>
        </p:sp>
        <p:sp>
          <p:nvSpPr>
            <p:cNvPr id="614" name="任意多边形: 形状 701">
              <a:extLst>
                <a:ext uri="{FF2B5EF4-FFF2-40B4-BE49-F238E27FC236}">
                  <a16:creationId xmlns:a16="http://schemas.microsoft.com/office/drawing/2014/main" xmlns="" id="{16144E5B-9AB5-4327-B6D6-E779B43B9B56}"/>
                </a:ext>
              </a:extLst>
            </p:cNvPr>
            <p:cNvSpPr/>
            <p:nvPr/>
          </p:nvSpPr>
          <p:spPr>
            <a:xfrm>
              <a:off x="445487" y="285004"/>
              <a:ext cx="50699" cy="23739"/>
            </a:xfrm>
            <a:custGeom>
              <a:avLst/>
              <a:gdLst>
                <a:gd name="connsiteX0" fmla="*/ 234 w 11998"/>
                <a:gd name="connsiteY0" fmla="*/ 0 h 5618"/>
                <a:gd name="connsiteX1" fmla="*/ 19 w 11998"/>
                <a:gd name="connsiteY1" fmla="*/ 108 h 5618"/>
                <a:gd name="connsiteX2" fmla="*/ 11850 w 11998"/>
                <a:gd name="connsiteY2" fmla="*/ 5593 h 5618"/>
                <a:gd name="connsiteX3" fmla="*/ 8301 w 11998"/>
                <a:gd name="connsiteY3" fmla="*/ 2904 h 5618"/>
                <a:gd name="connsiteX4" fmla="*/ 234 w 11998"/>
                <a:gd name="connsiteY4" fmla="*/ 0 h 5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8" h="5618">
                  <a:moveTo>
                    <a:pt x="234" y="0"/>
                  </a:moveTo>
                  <a:cubicBezTo>
                    <a:pt x="127" y="0"/>
                    <a:pt x="19" y="0"/>
                    <a:pt x="19" y="108"/>
                  </a:cubicBezTo>
                  <a:cubicBezTo>
                    <a:pt x="-519" y="968"/>
                    <a:pt x="10559" y="6023"/>
                    <a:pt x="11850" y="5593"/>
                  </a:cubicBezTo>
                  <a:cubicBezTo>
                    <a:pt x="12495" y="5378"/>
                    <a:pt x="10990" y="4195"/>
                    <a:pt x="8301" y="2904"/>
                  </a:cubicBezTo>
                  <a:cubicBezTo>
                    <a:pt x="5935" y="1613"/>
                    <a:pt x="1740" y="0"/>
                    <a:pt x="234" y="0"/>
                  </a:cubicBezTo>
                  <a:close/>
                </a:path>
              </a:pathLst>
            </a:custGeom>
            <a:grpFill/>
            <a:ln w="10707" cap="flat">
              <a:noFill/>
              <a:prstDash val="solid"/>
              <a:miter/>
            </a:ln>
          </p:spPr>
          <p:txBody>
            <a:bodyPr rtlCol="0" anchor="ctr"/>
            <a:lstStyle/>
            <a:p>
              <a:endParaRPr lang="zh-CN" altLang="en-US"/>
            </a:p>
          </p:txBody>
        </p:sp>
        <p:sp>
          <p:nvSpPr>
            <p:cNvPr id="615" name="任意多边形: 形状 702">
              <a:extLst>
                <a:ext uri="{FF2B5EF4-FFF2-40B4-BE49-F238E27FC236}">
                  <a16:creationId xmlns:a16="http://schemas.microsoft.com/office/drawing/2014/main" xmlns="" id="{A74C7615-EA81-461B-8C9C-4D4DBE693A5D}"/>
                </a:ext>
              </a:extLst>
            </p:cNvPr>
            <p:cNvSpPr/>
            <p:nvPr/>
          </p:nvSpPr>
          <p:spPr>
            <a:xfrm>
              <a:off x="496013" y="280461"/>
              <a:ext cx="57717" cy="22975"/>
            </a:xfrm>
            <a:custGeom>
              <a:avLst/>
              <a:gdLst>
                <a:gd name="connsiteX0" fmla="*/ 215 w 13659"/>
                <a:gd name="connsiteY0" fmla="*/ 0 h 5437"/>
                <a:gd name="connsiteX1" fmla="*/ 0 w 13659"/>
                <a:gd name="connsiteY1" fmla="*/ 108 h 5437"/>
                <a:gd name="connsiteX2" fmla="*/ 13660 w 13659"/>
                <a:gd name="connsiteY2" fmla="*/ 5378 h 5437"/>
                <a:gd name="connsiteX3" fmla="*/ 9035 w 13659"/>
                <a:gd name="connsiteY3" fmla="*/ 2796 h 5437"/>
                <a:gd name="connsiteX4" fmla="*/ 215 w 13659"/>
                <a:gd name="connsiteY4" fmla="*/ 0 h 5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9" h="5437">
                  <a:moveTo>
                    <a:pt x="215" y="0"/>
                  </a:moveTo>
                  <a:cubicBezTo>
                    <a:pt x="108" y="0"/>
                    <a:pt x="108" y="0"/>
                    <a:pt x="0" y="108"/>
                  </a:cubicBezTo>
                  <a:cubicBezTo>
                    <a:pt x="323" y="1291"/>
                    <a:pt x="12907" y="6023"/>
                    <a:pt x="13660" y="5378"/>
                  </a:cubicBezTo>
                  <a:cubicBezTo>
                    <a:pt x="13660" y="4732"/>
                    <a:pt x="9895" y="3119"/>
                    <a:pt x="9035" y="2796"/>
                  </a:cubicBezTo>
                  <a:cubicBezTo>
                    <a:pt x="6023" y="1398"/>
                    <a:pt x="1506" y="0"/>
                    <a:pt x="215" y="0"/>
                  </a:cubicBezTo>
                  <a:close/>
                </a:path>
              </a:pathLst>
            </a:custGeom>
            <a:grpFill/>
            <a:ln w="10707" cap="flat">
              <a:noFill/>
              <a:prstDash val="solid"/>
              <a:miter/>
            </a:ln>
          </p:spPr>
          <p:txBody>
            <a:bodyPr rtlCol="0" anchor="ctr"/>
            <a:lstStyle/>
            <a:p>
              <a:endParaRPr lang="zh-CN" altLang="en-US"/>
            </a:p>
          </p:txBody>
        </p:sp>
        <p:sp>
          <p:nvSpPr>
            <p:cNvPr id="616" name="任意多边形: 形状 703">
              <a:extLst>
                <a:ext uri="{FF2B5EF4-FFF2-40B4-BE49-F238E27FC236}">
                  <a16:creationId xmlns:a16="http://schemas.microsoft.com/office/drawing/2014/main" xmlns="" id="{B42324A8-1D51-4FC8-A69C-8BA5EDA8DBCD}"/>
                </a:ext>
              </a:extLst>
            </p:cNvPr>
            <p:cNvSpPr/>
            <p:nvPr/>
          </p:nvSpPr>
          <p:spPr>
            <a:xfrm>
              <a:off x="541920" y="275462"/>
              <a:ext cx="64533" cy="22058"/>
            </a:xfrm>
            <a:custGeom>
              <a:avLst/>
              <a:gdLst>
                <a:gd name="connsiteX0" fmla="*/ 0 w 15272"/>
                <a:gd name="connsiteY0" fmla="*/ 108 h 5220"/>
                <a:gd name="connsiteX1" fmla="*/ 15273 w 15272"/>
                <a:gd name="connsiteY1" fmla="*/ 5163 h 5220"/>
                <a:gd name="connsiteX2" fmla="*/ 9788 w 15272"/>
                <a:gd name="connsiteY2" fmla="*/ 2689 h 5220"/>
                <a:gd name="connsiteX3" fmla="*/ 0 w 15272"/>
                <a:gd name="connsiteY3" fmla="*/ 0 h 5220"/>
                <a:gd name="connsiteX4" fmla="*/ 0 w 15272"/>
                <a:gd name="connsiteY4" fmla="*/ 108 h 5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72" h="5220">
                  <a:moveTo>
                    <a:pt x="0" y="108"/>
                  </a:moveTo>
                  <a:cubicBezTo>
                    <a:pt x="538" y="860"/>
                    <a:pt x="14090" y="5808"/>
                    <a:pt x="15273" y="5163"/>
                  </a:cubicBezTo>
                  <a:cubicBezTo>
                    <a:pt x="14950" y="4517"/>
                    <a:pt x="10648" y="3012"/>
                    <a:pt x="9788" y="2689"/>
                  </a:cubicBezTo>
                  <a:cubicBezTo>
                    <a:pt x="6238" y="1398"/>
                    <a:pt x="1291" y="0"/>
                    <a:pt x="0" y="0"/>
                  </a:cubicBezTo>
                  <a:cubicBezTo>
                    <a:pt x="108" y="0"/>
                    <a:pt x="0" y="108"/>
                    <a:pt x="0" y="108"/>
                  </a:cubicBezTo>
                  <a:close/>
                </a:path>
              </a:pathLst>
            </a:custGeom>
            <a:grpFill/>
            <a:ln w="10707" cap="flat">
              <a:noFill/>
              <a:prstDash val="solid"/>
              <a:miter/>
            </a:ln>
          </p:spPr>
          <p:txBody>
            <a:bodyPr rtlCol="0" anchor="ctr"/>
            <a:lstStyle/>
            <a:p>
              <a:endParaRPr lang="zh-CN" altLang="en-US"/>
            </a:p>
          </p:txBody>
        </p:sp>
        <p:sp>
          <p:nvSpPr>
            <p:cNvPr id="617" name="任意多边形: 形状 704">
              <a:extLst>
                <a:ext uri="{FF2B5EF4-FFF2-40B4-BE49-F238E27FC236}">
                  <a16:creationId xmlns:a16="http://schemas.microsoft.com/office/drawing/2014/main" xmlns="" id="{39406BD7-AB01-4891-91A2-B47219A263A1}"/>
                </a:ext>
              </a:extLst>
            </p:cNvPr>
            <p:cNvSpPr/>
            <p:nvPr/>
          </p:nvSpPr>
          <p:spPr>
            <a:xfrm>
              <a:off x="582824" y="270438"/>
              <a:ext cx="70445" cy="21179"/>
            </a:xfrm>
            <a:custGeom>
              <a:avLst/>
              <a:gdLst>
                <a:gd name="connsiteX0" fmla="*/ 0 w 16671"/>
                <a:gd name="connsiteY0" fmla="*/ 6 h 5012"/>
                <a:gd name="connsiteX1" fmla="*/ 0 w 16671"/>
                <a:gd name="connsiteY1" fmla="*/ 6 h 5012"/>
                <a:gd name="connsiteX2" fmla="*/ 16671 w 16671"/>
                <a:gd name="connsiteY2" fmla="*/ 4953 h 5012"/>
                <a:gd name="connsiteX3" fmla="*/ 10433 w 16671"/>
                <a:gd name="connsiteY3" fmla="*/ 2587 h 5012"/>
                <a:gd name="connsiteX4" fmla="*/ 0 w 16671"/>
                <a:gd name="connsiteY4" fmla="*/ 6 h 5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5012">
                  <a:moveTo>
                    <a:pt x="0" y="6"/>
                  </a:moveTo>
                  <a:cubicBezTo>
                    <a:pt x="0" y="6"/>
                    <a:pt x="0" y="6"/>
                    <a:pt x="0" y="6"/>
                  </a:cubicBezTo>
                  <a:cubicBezTo>
                    <a:pt x="753" y="759"/>
                    <a:pt x="15811" y="5599"/>
                    <a:pt x="16671" y="4953"/>
                  </a:cubicBezTo>
                  <a:cubicBezTo>
                    <a:pt x="16241" y="4416"/>
                    <a:pt x="13014" y="3340"/>
                    <a:pt x="10433" y="2587"/>
                  </a:cubicBezTo>
                  <a:cubicBezTo>
                    <a:pt x="6453" y="1297"/>
                    <a:pt x="1183" y="-102"/>
                    <a:pt x="0" y="6"/>
                  </a:cubicBezTo>
                  <a:close/>
                </a:path>
              </a:pathLst>
            </a:custGeom>
            <a:grpFill/>
            <a:ln w="10707" cap="flat">
              <a:noFill/>
              <a:prstDash val="solid"/>
              <a:miter/>
            </a:ln>
          </p:spPr>
          <p:txBody>
            <a:bodyPr rtlCol="0" anchor="ctr"/>
            <a:lstStyle/>
            <a:p>
              <a:endParaRPr lang="zh-CN" altLang="en-US"/>
            </a:p>
          </p:txBody>
        </p:sp>
        <p:sp>
          <p:nvSpPr>
            <p:cNvPr id="618" name="任意多边形: 形状 705">
              <a:extLst>
                <a:ext uri="{FF2B5EF4-FFF2-40B4-BE49-F238E27FC236}">
                  <a16:creationId xmlns:a16="http://schemas.microsoft.com/office/drawing/2014/main" xmlns="" id="{EBD8DD76-4CB2-492F-8329-DE4CE0BF4399}"/>
                </a:ext>
              </a:extLst>
            </p:cNvPr>
            <p:cNvSpPr/>
            <p:nvPr/>
          </p:nvSpPr>
          <p:spPr>
            <a:xfrm>
              <a:off x="617816" y="265122"/>
              <a:ext cx="75896" cy="20346"/>
            </a:xfrm>
            <a:custGeom>
              <a:avLst/>
              <a:gdLst>
                <a:gd name="connsiteX0" fmla="*/ 0 w 17961"/>
                <a:gd name="connsiteY0" fmla="*/ 81 h 4815"/>
                <a:gd name="connsiteX1" fmla="*/ 17854 w 17961"/>
                <a:gd name="connsiteY1" fmla="*/ 4813 h 4815"/>
                <a:gd name="connsiteX2" fmla="*/ 17962 w 17961"/>
                <a:gd name="connsiteY2" fmla="*/ 4706 h 4815"/>
                <a:gd name="connsiteX3" fmla="*/ 11078 w 17961"/>
                <a:gd name="connsiteY3" fmla="*/ 2339 h 4815"/>
                <a:gd name="connsiteX4" fmla="*/ 0 w 17961"/>
                <a:gd name="connsiteY4" fmla="*/ 81 h 4815"/>
                <a:gd name="connsiteX5" fmla="*/ 0 w 17961"/>
                <a:gd name="connsiteY5" fmla="*/ 81 h 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1" h="4815">
                  <a:moveTo>
                    <a:pt x="0" y="81"/>
                  </a:moveTo>
                  <a:cubicBezTo>
                    <a:pt x="1183" y="834"/>
                    <a:pt x="16026" y="4921"/>
                    <a:pt x="17854" y="4813"/>
                  </a:cubicBezTo>
                  <a:cubicBezTo>
                    <a:pt x="17854" y="4813"/>
                    <a:pt x="17854" y="4706"/>
                    <a:pt x="17962" y="4706"/>
                  </a:cubicBezTo>
                  <a:cubicBezTo>
                    <a:pt x="17316" y="4168"/>
                    <a:pt x="13875" y="3200"/>
                    <a:pt x="11078" y="2339"/>
                  </a:cubicBezTo>
                  <a:cubicBezTo>
                    <a:pt x="6776" y="1156"/>
                    <a:pt x="1183" y="-27"/>
                    <a:pt x="0" y="81"/>
                  </a:cubicBezTo>
                  <a:cubicBezTo>
                    <a:pt x="108" y="-27"/>
                    <a:pt x="108" y="-27"/>
                    <a:pt x="0" y="81"/>
                  </a:cubicBezTo>
                  <a:close/>
                </a:path>
              </a:pathLst>
            </a:custGeom>
            <a:grpFill/>
            <a:ln w="10707" cap="flat">
              <a:noFill/>
              <a:prstDash val="solid"/>
              <a:miter/>
            </a:ln>
          </p:spPr>
          <p:txBody>
            <a:bodyPr rtlCol="0" anchor="ctr"/>
            <a:lstStyle/>
            <a:p>
              <a:endParaRPr lang="zh-CN" altLang="en-US"/>
            </a:p>
          </p:txBody>
        </p:sp>
        <p:sp>
          <p:nvSpPr>
            <p:cNvPr id="619" name="任意多边形: 形状 706">
              <a:extLst>
                <a:ext uri="{FF2B5EF4-FFF2-40B4-BE49-F238E27FC236}">
                  <a16:creationId xmlns:a16="http://schemas.microsoft.com/office/drawing/2014/main" xmlns="" id="{269620F1-9824-4E01-BBC9-319495075B46}"/>
                </a:ext>
              </a:extLst>
            </p:cNvPr>
            <p:cNvSpPr/>
            <p:nvPr/>
          </p:nvSpPr>
          <p:spPr>
            <a:xfrm>
              <a:off x="648067" y="259523"/>
              <a:ext cx="80189" cy="18905"/>
            </a:xfrm>
            <a:custGeom>
              <a:avLst/>
              <a:gdLst>
                <a:gd name="connsiteX0" fmla="*/ 48 w 18977"/>
                <a:gd name="connsiteY0" fmla="*/ 7 h 4474"/>
                <a:gd name="connsiteX1" fmla="*/ 18978 w 18977"/>
                <a:gd name="connsiteY1" fmla="*/ 4417 h 4474"/>
                <a:gd name="connsiteX2" fmla="*/ 11449 w 18977"/>
                <a:gd name="connsiteY2" fmla="*/ 2158 h 4474"/>
                <a:gd name="connsiteX3" fmla="*/ 48 w 18977"/>
                <a:gd name="connsiteY3" fmla="*/ 7 h 4474"/>
                <a:gd name="connsiteX4" fmla="*/ 48 w 18977"/>
                <a:gd name="connsiteY4" fmla="*/ 7 h 4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77" h="4474">
                  <a:moveTo>
                    <a:pt x="48" y="7"/>
                  </a:moveTo>
                  <a:cubicBezTo>
                    <a:pt x="155" y="114"/>
                    <a:pt x="18010" y="5062"/>
                    <a:pt x="18978" y="4417"/>
                  </a:cubicBezTo>
                  <a:cubicBezTo>
                    <a:pt x="18117" y="3986"/>
                    <a:pt x="14353" y="2911"/>
                    <a:pt x="11449" y="2158"/>
                  </a:cubicBezTo>
                  <a:cubicBezTo>
                    <a:pt x="6394" y="1082"/>
                    <a:pt x="908" y="-101"/>
                    <a:pt x="48" y="7"/>
                  </a:cubicBezTo>
                  <a:cubicBezTo>
                    <a:pt x="-60" y="7"/>
                    <a:pt x="48" y="7"/>
                    <a:pt x="48" y="7"/>
                  </a:cubicBezTo>
                  <a:close/>
                </a:path>
              </a:pathLst>
            </a:custGeom>
            <a:grpFill/>
            <a:ln w="10707" cap="flat">
              <a:noFill/>
              <a:prstDash val="solid"/>
              <a:miter/>
            </a:ln>
          </p:spPr>
          <p:txBody>
            <a:bodyPr rtlCol="0" anchor="ctr"/>
            <a:lstStyle/>
            <a:p>
              <a:endParaRPr lang="zh-CN" altLang="en-US"/>
            </a:p>
          </p:txBody>
        </p:sp>
        <p:sp>
          <p:nvSpPr>
            <p:cNvPr id="620" name="任意多边形: 形状 707">
              <a:extLst>
                <a:ext uri="{FF2B5EF4-FFF2-40B4-BE49-F238E27FC236}">
                  <a16:creationId xmlns:a16="http://schemas.microsoft.com/office/drawing/2014/main" xmlns="" id="{6FDDE6A9-CDBB-4E95-A537-07FE02419AD6}"/>
                </a:ext>
              </a:extLst>
            </p:cNvPr>
            <p:cNvSpPr/>
            <p:nvPr/>
          </p:nvSpPr>
          <p:spPr>
            <a:xfrm>
              <a:off x="671899" y="253612"/>
              <a:ext cx="84077" cy="18673"/>
            </a:xfrm>
            <a:custGeom>
              <a:avLst/>
              <a:gdLst>
                <a:gd name="connsiteX0" fmla="*/ 19898 w 19897"/>
                <a:gd name="connsiteY0" fmla="*/ 4417 h 4419"/>
                <a:gd name="connsiteX1" fmla="*/ 11724 w 19897"/>
                <a:gd name="connsiteY1" fmla="*/ 2159 h 4419"/>
                <a:gd name="connsiteX2" fmla="*/ 0 w 19897"/>
                <a:gd name="connsiteY2" fmla="*/ 7 h 4419"/>
                <a:gd name="connsiteX3" fmla="*/ 19898 w 19897"/>
                <a:gd name="connsiteY3" fmla="*/ 4417 h 4419"/>
              </a:gdLst>
              <a:ahLst/>
              <a:cxnLst>
                <a:cxn ang="0">
                  <a:pos x="connsiteX0" y="connsiteY0"/>
                </a:cxn>
                <a:cxn ang="0">
                  <a:pos x="connsiteX1" y="connsiteY1"/>
                </a:cxn>
                <a:cxn ang="0">
                  <a:pos x="connsiteX2" y="connsiteY2"/>
                </a:cxn>
                <a:cxn ang="0">
                  <a:pos x="connsiteX3" y="connsiteY3"/>
                </a:cxn>
              </a:cxnLst>
              <a:rect l="l" t="t" r="r" b="b"/>
              <a:pathLst>
                <a:path w="19897" h="4419">
                  <a:moveTo>
                    <a:pt x="19898" y="4417"/>
                  </a:moveTo>
                  <a:cubicBezTo>
                    <a:pt x="19683" y="3987"/>
                    <a:pt x="12046" y="2266"/>
                    <a:pt x="11724" y="2159"/>
                  </a:cubicBezTo>
                  <a:cubicBezTo>
                    <a:pt x="6561" y="975"/>
                    <a:pt x="860" y="-100"/>
                    <a:pt x="0" y="7"/>
                  </a:cubicBezTo>
                  <a:cubicBezTo>
                    <a:pt x="538" y="438"/>
                    <a:pt x="18715" y="4525"/>
                    <a:pt x="19898" y="4417"/>
                  </a:cubicBezTo>
                  <a:close/>
                </a:path>
              </a:pathLst>
            </a:custGeom>
            <a:grpFill/>
            <a:ln w="10707" cap="flat">
              <a:noFill/>
              <a:prstDash val="solid"/>
              <a:miter/>
            </a:ln>
          </p:spPr>
          <p:txBody>
            <a:bodyPr rtlCol="0" anchor="ctr"/>
            <a:lstStyle/>
            <a:p>
              <a:endParaRPr lang="zh-CN" altLang="en-US"/>
            </a:p>
          </p:txBody>
        </p:sp>
        <p:sp>
          <p:nvSpPr>
            <p:cNvPr id="621" name="任意多边形: 形状 708">
              <a:extLst>
                <a:ext uri="{FF2B5EF4-FFF2-40B4-BE49-F238E27FC236}">
                  <a16:creationId xmlns:a16="http://schemas.microsoft.com/office/drawing/2014/main" xmlns="" id="{9DEE5211-77F2-4695-B3D8-F451677382B1}"/>
                </a:ext>
              </a:extLst>
            </p:cNvPr>
            <p:cNvSpPr/>
            <p:nvPr/>
          </p:nvSpPr>
          <p:spPr>
            <a:xfrm>
              <a:off x="690991" y="248156"/>
              <a:ext cx="86807" cy="17380"/>
            </a:xfrm>
            <a:custGeom>
              <a:avLst/>
              <a:gdLst>
                <a:gd name="connsiteX0" fmla="*/ 0 w 20543"/>
                <a:gd name="connsiteY0" fmla="*/ 8 h 4113"/>
                <a:gd name="connsiteX1" fmla="*/ 20543 w 20543"/>
                <a:gd name="connsiteY1" fmla="*/ 4095 h 4113"/>
                <a:gd name="connsiteX2" fmla="*/ 11939 w 20543"/>
                <a:gd name="connsiteY2" fmla="*/ 1944 h 4113"/>
                <a:gd name="connsiteX3" fmla="*/ 0 w 20543"/>
                <a:gd name="connsiteY3" fmla="*/ 8 h 4113"/>
                <a:gd name="connsiteX4" fmla="*/ 0 w 20543"/>
                <a:gd name="connsiteY4" fmla="*/ 8 h 4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4113">
                  <a:moveTo>
                    <a:pt x="0" y="8"/>
                  </a:moveTo>
                  <a:cubicBezTo>
                    <a:pt x="860" y="438"/>
                    <a:pt x="19790" y="4418"/>
                    <a:pt x="20543" y="4095"/>
                  </a:cubicBezTo>
                  <a:cubicBezTo>
                    <a:pt x="19898" y="3773"/>
                    <a:pt x="15703" y="2805"/>
                    <a:pt x="11939" y="1944"/>
                  </a:cubicBezTo>
                  <a:cubicBezTo>
                    <a:pt x="6668" y="869"/>
                    <a:pt x="753" y="-99"/>
                    <a:pt x="0" y="8"/>
                  </a:cubicBezTo>
                  <a:lnTo>
                    <a:pt x="0" y="8"/>
                  </a:lnTo>
                  <a:close/>
                </a:path>
              </a:pathLst>
            </a:custGeom>
            <a:grpFill/>
            <a:ln w="10707" cap="flat">
              <a:noFill/>
              <a:prstDash val="solid"/>
              <a:miter/>
            </a:ln>
          </p:spPr>
          <p:txBody>
            <a:bodyPr rtlCol="0" anchor="ctr"/>
            <a:lstStyle/>
            <a:p>
              <a:endParaRPr lang="zh-CN" altLang="en-US"/>
            </a:p>
          </p:txBody>
        </p:sp>
        <p:sp>
          <p:nvSpPr>
            <p:cNvPr id="622" name="任意多边形: 形状 709">
              <a:extLst>
                <a:ext uri="{FF2B5EF4-FFF2-40B4-BE49-F238E27FC236}">
                  <a16:creationId xmlns:a16="http://schemas.microsoft.com/office/drawing/2014/main" xmlns="" id="{B3363E1B-0241-450D-965F-5D2F7AE8F64B}"/>
                </a:ext>
              </a:extLst>
            </p:cNvPr>
            <p:cNvSpPr/>
            <p:nvPr/>
          </p:nvSpPr>
          <p:spPr>
            <a:xfrm>
              <a:off x="704170" y="241826"/>
              <a:ext cx="88624" cy="16847"/>
            </a:xfrm>
            <a:custGeom>
              <a:avLst/>
              <a:gdLst>
                <a:gd name="connsiteX0" fmla="*/ 20973 w 20973"/>
                <a:gd name="connsiteY0" fmla="*/ 3980 h 3987"/>
                <a:gd name="connsiteX1" fmla="*/ 11939 w 20973"/>
                <a:gd name="connsiteY1" fmla="*/ 1936 h 3987"/>
                <a:gd name="connsiteX2" fmla="*/ 0 w 20973"/>
                <a:gd name="connsiteY2" fmla="*/ 0 h 3987"/>
                <a:gd name="connsiteX3" fmla="*/ 20973 w 20973"/>
                <a:gd name="connsiteY3" fmla="*/ 3980 h 3987"/>
              </a:gdLst>
              <a:ahLst/>
              <a:cxnLst>
                <a:cxn ang="0">
                  <a:pos x="connsiteX0" y="connsiteY0"/>
                </a:cxn>
                <a:cxn ang="0">
                  <a:pos x="connsiteX1" y="connsiteY1"/>
                </a:cxn>
                <a:cxn ang="0">
                  <a:pos x="connsiteX2" y="connsiteY2"/>
                </a:cxn>
                <a:cxn ang="0">
                  <a:pos x="connsiteX3" y="connsiteY3"/>
                </a:cxn>
              </a:cxnLst>
              <a:rect l="l" t="t" r="r" b="b"/>
              <a:pathLst>
                <a:path w="20973" h="3987">
                  <a:moveTo>
                    <a:pt x="20973" y="3980"/>
                  </a:moveTo>
                  <a:cubicBezTo>
                    <a:pt x="20328" y="3657"/>
                    <a:pt x="16456" y="2796"/>
                    <a:pt x="11939" y="1936"/>
                  </a:cubicBezTo>
                  <a:cubicBezTo>
                    <a:pt x="7852" y="1183"/>
                    <a:pt x="1183" y="0"/>
                    <a:pt x="0" y="0"/>
                  </a:cubicBezTo>
                  <a:cubicBezTo>
                    <a:pt x="0" y="108"/>
                    <a:pt x="19575" y="4195"/>
                    <a:pt x="20973" y="3980"/>
                  </a:cubicBezTo>
                  <a:close/>
                </a:path>
              </a:pathLst>
            </a:custGeom>
            <a:grpFill/>
            <a:ln w="10707" cap="flat">
              <a:noFill/>
              <a:prstDash val="solid"/>
              <a:miter/>
            </a:ln>
          </p:spPr>
          <p:txBody>
            <a:bodyPr rtlCol="0" anchor="ctr"/>
            <a:lstStyle/>
            <a:p>
              <a:endParaRPr lang="zh-CN" altLang="en-US"/>
            </a:p>
          </p:txBody>
        </p:sp>
        <p:sp>
          <p:nvSpPr>
            <p:cNvPr id="623" name="任意多边形: 形状 710">
              <a:extLst>
                <a:ext uri="{FF2B5EF4-FFF2-40B4-BE49-F238E27FC236}">
                  <a16:creationId xmlns:a16="http://schemas.microsoft.com/office/drawing/2014/main" xmlns="" id="{0ABC2AEF-9B79-40E3-BD56-518500A81860}"/>
                </a:ext>
              </a:extLst>
            </p:cNvPr>
            <p:cNvSpPr/>
            <p:nvPr/>
          </p:nvSpPr>
          <p:spPr>
            <a:xfrm>
              <a:off x="711443" y="235919"/>
              <a:ext cx="89532" cy="15914"/>
            </a:xfrm>
            <a:custGeom>
              <a:avLst/>
              <a:gdLst>
                <a:gd name="connsiteX0" fmla="*/ 11939 w 21188"/>
                <a:gd name="connsiteY0" fmla="*/ 1828 h 3766"/>
                <a:gd name="connsiteX1" fmla="*/ 0 w 21188"/>
                <a:gd name="connsiteY1" fmla="*/ 0 h 3766"/>
                <a:gd name="connsiteX2" fmla="*/ 21188 w 21188"/>
                <a:gd name="connsiteY2" fmla="*/ 3764 h 3766"/>
                <a:gd name="connsiteX3" fmla="*/ 11939 w 21188"/>
                <a:gd name="connsiteY3" fmla="*/ 1828 h 3766"/>
              </a:gdLst>
              <a:ahLst/>
              <a:cxnLst>
                <a:cxn ang="0">
                  <a:pos x="connsiteX0" y="connsiteY0"/>
                </a:cxn>
                <a:cxn ang="0">
                  <a:pos x="connsiteX1" y="connsiteY1"/>
                </a:cxn>
                <a:cxn ang="0">
                  <a:pos x="connsiteX2" y="connsiteY2"/>
                </a:cxn>
                <a:cxn ang="0">
                  <a:pos x="connsiteX3" y="connsiteY3"/>
                </a:cxn>
              </a:cxnLst>
              <a:rect l="l" t="t" r="r" b="b"/>
              <a:pathLst>
                <a:path w="21188" h="3766">
                  <a:moveTo>
                    <a:pt x="11939" y="1828"/>
                  </a:moveTo>
                  <a:cubicBezTo>
                    <a:pt x="7099" y="968"/>
                    <a:pt x="1076" y="0"/>
                    <a:pt x="0" y="0"/>
                  </a:cubicBezTo>
                  <a:cubicBezTo>
                    <a:pt x="108" y="108"/>
                    <a:pt x="20113" y="3872"/>
                    <a:pt x="21188" y="3764"/>
                  </a:cubicBezTo>
                  <a:cubicBezTo>
                    <a:pt x="20436" y="3442"/>
                    <a:pt x="16349" y="2689"/>
                    <a:pt x="11939" y="1828"/>
                  </a:cubicBezTo>
                  <a:close/>
                </a:path>
              </a:pathLst>
            </a:custGeom>
            <a:grpFill/>
            <a:ln w="10707" cap="flat">
              <a:noFill/>
              <a:prstDash val="solid"/>
              <a:miter/>
            </a:ln>
          </p:spPr>
          <p:txBody>
            <a:bodyPr rtlCol="0" anchor="ctr"/>
            <a:lstStyle/>
            <a:p>
              <a:endParaRPr lang="zh-CN" altLang="en-US"/>
            </a:p>
          </p:txBody>
        </p:sp>
        <p:sp>
          <p:nvSpPr>
            <p:cNvPr id="624" name="任意多边形: 形状 711">
              <a:extLst>
                <a:ext uri="{FF2B5EF4-FFF2-40B4-BE49-F238E27FC236}">
                  <a16:creationId xmlns:a16="http://schemas.microsoft.com/office/drawing/2014/main" xmlns="" id="{BAB2FC16-BC9E-46AB-91BB-96A3F6C21A68}"/>
                </a:ext>
              </a:extLst>
            </p:cNvPr>
            <p:cNvSpPr/>
            <p:nvPr/>
          </p:nvSpPr>
          <p:spPr>
            <a:xfrm>
              <a:off x="712803" y="230468"/>
              <a:ext cx="89984" cy="15005"/>
            </a:xfrm>
            <a:custGeom>
              <a:avLst/>
              <a:gdLst>
                <a:gd name="connsiteX0" fmla="*/ 0 w 21295"/>
                <a:gd name="connsiteY0" fmla="*/ 0 h 3551"/>
                <a:gd name="connsiteX1" fmla="*/ 21296 w 21295"/>
                <a:gd name="connsiteY1" fmla="*/ 3549 h 3551"/>
                <a:gd name="connsiteX2" fmla="*/ 11724 w 21295"/>
                <a:gd name="connsiteY2" fmla="*/ 1721 h 3551"/>
                <a:gd name="connsiteX3" fmla="*/ 0 w 21295"/>
                <a:gd name="connsiteY3" fmla="*/ 0 h 3551"/>
              </a:gdLst>
              <a:ahLst/>
              <a:cxnLst>
                <a:cxn ang="0">
                  <a:pos x="connsiteX0" y="connsiteY0"/>
                </a:cxn>
                <a:cxn ang="0">
                  <a:pos x="connsiteX1" y="connsiteY1"/>
                </a:cxn>
                <a:cxn ang="0">
                  <a:pos x="connsiteX2" y="connsiteY2"/>
                </a:cxn>
                <a:cxn ang="0">
                  <a:pos x="connsiteX3" y="connsiteY3"/>
                </a:cxn>
              </a:cxnLst>
              <a:rect l="l" t="t" r="r" b="b"/>
              <a:pathLst>
                <a:path w="21295" h="3551">
                  <a:moveTo>
                    <a:pt x="0" y="0"/>
                  </a:moveTo>
                  <a:cubicBezTo>
                    <a:pt x="107" y="108"/>
                    <a:pt x="20651" y="3657"/>
                    <a:pt x="21296" y="3549"/>
                  </a:cubicBezTo>
                  <a:cubicBezTo>
                    <a:pt x="20328" y="3227"/>
                    <a:pt x="16241" y="2474"/>
                    <a:pt x="11724" y="1721"/>
                  </a:cubicBezTo>
                  <a:cubicBezTo>
                    <a:pt x="6346" y="753"/>
                    <a:pt x="753" y="0"/>
                    <a:pt x="0" y="0"/>
                  </a:cubicBezTo>
                  <a:close/>
                </a:path>
              </a:pathLst>
            </a:custGeom>
            <a:grpFill/>
            <a:ln w="10707" cap="flat">
              <a:noFill/>
              <a:prstDash val="solid"/>
              <a:miter/>
            </a:ln>
          </p:spPr>
          <p:txBody>
            <a:bodyPr rtlCol="0" anchor="ctr"/>
            <a:lstStyle/>
            <a:p>
              <a:endParaRPr lang="zh-CN" altLang="en-US"/>
            </a:p>
          </p:txBody>
        </p:sp>
        <p:sp>
          <p:nvSpPr>
            <p:cNvPr id="625" name="任意多边形: 形状 712">
              <a:extLst>
                <a:ext uri="{FF2B5EF4-FFF2-40B4-BE49-F238E27FC236}">
                  <a16:creationId xmlns:a16="http://schemas.microsoft.com/office/drawing/2014/main" xmlns="" id="{E318A22F-28ED-4097-B5C8-E9BABBC1A19F}"/>
                </a:ext>
              </a:extLst>
            </p:cNvPr>
            <p:cNvSpPr/>
            <p:nvPr/>
          </p:nvSpPr>
          <p:spPr>
            <a:xfrm>
              <a:off x="707804" y="224556"/>
              <a:ext cx="89076" cy="14088"/>
            </a:xfrm>
            <a:custGeom>
              <a:avLst/>
              <a:gdLst>
                <a:gd name="connsiteX0" fmla="*/ 0 w 21080"/>
                <a:gd name="connsiteY0" fmla="*/ 0 h 3334"/>
                <a:gd name="connsiteX1" fmla="*/ 21081 w 21080"/>
                <a:gd name="connsiteY1" fmla="*/ 3334 h 3334"/>
                <a:gd name="connsiteX2" fmla="*/ 11401 w 21080"/>
                <a:gd name="connsiteY2" fmla="*/ 1613 h 3334"/>
                <a:gd name="connsiteX3" fmla="*/ 0 w 21080"/>
                <a:gd name="connsiteY3" fmla="*/ 0 h 3334"/>
              </a:gdLst>
              <a:ahLst/>
              <a:cxnLst>
                <a:cxn ang="0">
                  <a:pos x="connsiteX0" y="connsiteY0"/>
                </a:cxn>
                <a:cxn ang="0">
                  <a:pos x="connsiteX1" y="connsiteY1"/>
                </a:cxn>
                <a:cxn ang="0">
                  <a:pos x="connsiteX2" y="connsiteY2"/>
                </a:cxn>
                <a:cxn ang="0">
                  <a:pos x="connsiteX3" y="connsiteY3"/>
                </a:cxn>
              </a:cxnLst>
              <a:rect l="l" t="t" r="r" b="b"/>
              <a:pathLst>
                <a:path w="21080" h="3334">
                  <a:moveTo>
                    <a:pt x="0" y="0"/>
                  </a:moveTo>
                  <a:cubicBezTo>
                    <a:pt x="107" y="0"/>
                    <a:pt x="20005" y="3334"/>
                    <a:pt x="21081" y="3334"/>
                  </a:cubicBezTo>
                  <a:cubicBezTo>
                    <a:pt x="20005" y="3012"/>
                    <a:pt x="15703" y="2259"/>
                    <a:pt x="11401" y="1613"/>
                  </a:cubicBezTo>
                  <a:cubicBezTo>
                    <a:pt x="6238" y="753"/>
                    <a:pt x="645" y="0"/>
                    <a:pt x="0" y="0"/>
                  </a:cubicBezTo>
                  <a:close/>
                </a:path>
              </a:pathLst>
            </a:custGeom>
            <a:grpFill/>
            <a:ln w="10707" cap="flat">
              <a:noFill/>
              <a:prstDash val="solid"/>
              <a:miter/>
            </a:ln>
          </p:spPr>
          <p:txBody>
            <a:bodyPr rtlCol="0" anchor="ctr"/>
            <a:lstStyle/>
            <a:p>
              <a:endParaRPr lang="zh-CN" altLang="en-US"/>
            </a:p>
          </p:txBody>
        </p:sp>
        <p:sp>
          <p:nvSpPr>
            <p:cNvPr id="626" name="任意多边形: 形状 713">
              <a:extLst>
                <a:ext uri="{FF2B5EF4-FFF2-40B4-BE49-F238E27FC236}">
                  <a16:creationId xmlns:a16="http://schemas.microsoft.com/office/drawing/2014/main" xmlns="" id="{4174529A-A06E-4182-AEAA-A254C820BAB1}"/>
                </a:ext>
              </a:extLst>
            </p:cNvPr>
            <p:cNvSpPr/>
            <p:nvPr/>
          </p:nvSpPr>
          <p:spPr>
            <a:xfrm>
              <a:off x="696442" y="219105"/>
              <a:ext cx="87715" cy="13180"/>
            </a:xfrm>
            <a:custGeom>
              <a:avLst/>
              <a:gdLst>
                <a:gd name="connsiteX0" fmla="*/ 0 w 20758"/>
                <a:gd name="connsiteY0" fmla="*/ 0 h 3119"/>
                <a:gd name="connsiteX1" fmla="*/ 20758 w 20758"/>
                <a:gd name="connsiteY1" fmla="*/ 3119 h 3119"/>
                <a:gd name="connsiteX2" fmla="*/ 10971 w 20758"/>
                <a:gd name="connsiteY2" fmla="*/ 1506 h 3119"/>
                <a:gd name="connsiteX3" fmla="*/ 0 w 20758"/>
                <a:gd name="connsiteY3" fmla="*/ 0 h 3119"/>
              </a:gdLst>
              <a:ahLst/>
              <a:cxnLst>
                <a:cxn ang="0">
                  <a:pos x="connsiteX0" y="connsiteY0"/>
                </a:cxn>
                <a:cxn ang="0">
                  <a:pos x="connsiteX1" y="connsiteY1"/>
                </a:cxn>
                <a:cxn ang="0">
                  <a:pos x="connsiteX2" y="connsiteY2"/>
                </a:cxn>
                <a:cxn ang="0">
                  <a:pos x="connsiteX3" y="connsiteY3"/>
                </a:cxn>
              </a:cxnLst>
              <a:rect l="l" t="t" r="r" b="b"/>
              <a:pathLst>
                <a:path w="20758" h="3119">
                  <a:moveTo>
                    <a:pt x="0" y="0"/>
                  </a:moveTo>
                  <a:cubicBezTo>
                    <a:pt x="107" y="0"/>
                    <a:pt x="20220" y="3119"/>
                    <a:pt x="20758" y="3119"/>
                  </a:cubicBezTo>
                  <a:cubicBezTo>
                    <a:pt x="20113" y="2904"/>
                    <a:pt x="15703" y="2151"/>
                    <a:pt x="10971" y="1506"/>
                  </a:cubicBezTo>
                  <a:cubicBezTo>
                    <a:pt x="5700" y="645"/>
                    <a:pt x="538" y="0"/>
                    <a:pt x="0" y="0"/>
                  </a:cubicBezTo>
                  <a:close/>
                </a:path>
              </a:pathLst>
            </a:custGeom>
            <a:grpFill/>
            <a:ln w="10707" cap="flat">
              <a:noFill/>
              <a:prstDash val="solid"/>
              <a:miter/>
            </a:ln>
          </p:spPr>
          <p:txBody>
            <a:bodyPr rtlCol="0" anchor="ctr"/>
            <a:lstStyle/>
            <a:p>
              <a:endParaRPr lang="zh-CN" altLang="en-US"/>
            </a:p>
          </p:txBody>
        </p:sp>
        <p:sp>
          <p:nvSpPr>
            <p:cNvPr id="627" name="任意多边形: 形状 714">
              <a:extLst>
                <a:ext uri="{FF2B5EF4-FFF2-40B4-BE49-F238E27FC236}">
                  <a16:creationId xmlns:a16="http://schemas.microsoft.com/office/drawing/2014/main" xmlns="" id="{F1240A13-A574-4BF5-A96A-3A728262CE8A}"/>
                </a:ext>
              </a:extLst>
            </p:cNvPr>
            <p:cNvSpPr/>
            <p:nvPr/>
          </p:nvSpPr>
          <p:spPr>
            <a:xfrm>
              <a:off x="679172" y="213650"/>
              <a:ext cx="84985" cy="12271"/>
            </a:xfrm>
            <a:custGeom>
              <a:avLst/>
              <a:gdLst>
                <a:gd name="connsiteX0" fmla="*/ 10433 w 20112"/>
                <a:gd name="connsiteY0" fmla="*/ 1398 h 2904"/>
                <a:gd name="connsiteX1" fmla="*/ 0 w 20112"/>
                <a:gd name="connsiteY1" fmla="*/ 0 h 2904"/>
                <a:gd name="connsiteX2" fmla="*/ 20113 w 20112"/>
                <a:gd name="connsiteY2" fmla="*/ 2904 h 2904"/>
                <a:gd name="connsiteX3" fmla="*/ 10433 w 20112"/>
                <a:gd name="connsiteY3" fmla="*/ 1398 h 2904"/>
                <a:gd name="connsiteX4" fmla="*/ 10433 w 20112"/>
                <a:gd name="connsiteY4" fmla="*/ 1398 h 2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2904">
                  <a:moveTo>
                    <a:pt x="10433" y="1398"/>
                  </a:moveTo>
                  <a:cubicBezTo>
                    <a:pt x="5808" y="753"/>
                    <a:pt x="860" y="108"/>
                    <a:pt x="0" y="0"/>
                  </a:cubicBezTo>
                  <a:cubicBezTo>
                    <a:pt x="108" y="0"/>
                    <a:pt x="19468" y="2904"/>
                    <a:pt x="20113" y="2904"/>
                  </a:cubicBezTo>
                  <a:cubicBezTo>
                    <a:pt x="19360" y="2796"/>
                    <a:pt x="15058" y="2044"/>
                    <a:pt x="10433" y="1398"/>
                  </a:cubicBezTo>
                  <a:lnTo>
                    <a:pt x="10433" y="1398"/>
                  </a:lnTo>
                  <a:close/>
                </a:path>
              </a:pathLst>
            </a:custGeom>
            <a:grpFill/>
            <a:ln w="10707" cap="flat">
              <a:noFill/>
              <a:prstDash val="solid"/>
              <a:miter/>
            </a:ln>
          </p:spPr>
          <p:txBody>
            <a:bodyPr rtlCol="0" anchor="ctr"/>
            <a:lstStyle/>
            <a:p>
              <a:endParaRPr lang="zh-CN" altLang="en-US"/>
            </a:p>
          </p:txBody>
        </p:sp>
        <p:sp>
          <p:nvSpPr>
            <p:cNvPr id="628" name="任意多边形: 形状 715">
              <a:extLst>
                <a:ext uri="{FF2B5EF4-FFF2-40B4-BE49-F238E27FC236}">
                  <a16:creationId xmlns:a16="http://schemas.microsoft.com/office/drawing/2014/main" xmlns="" id="{16DE66D9-348B-4857-81AA-411404AE33EB}"/>
                </a:ext>
              </a:extLst>
            </p:cNvPr>
            <p:cNvSpPr/>
            <p:nvPr/>
          </p:nvSpPr>
          <p:spPr>
            <a:xfrm>
              <a:off x="655538" y="208651"/>
              <a:ext cx="80895" cy="11815"/>
            </a:xfrm>
            <a:custGeom>
              <a:avLst/>
              <a:gdLst>
                <a:gd name="connsiteX0" fmla="*/ 19145 w 19144"/>
                <a:gd name="connsiteY0" fmla="*/ 2796 h 2796"/>
                <a:gd name="connsiteX1" fmla="*/ 9680 w 19144"/>
                <a:gd name="connsiteY1" fmla="*/ 1291 h 2796"/>
                <a:gd name="connsiteX2" fmla="*/ 0 w 19144"/>
                <a:gd name="connsiteY2" fmla="*/ 0 h 2796"/>
                <a:gd name="connsiteX3" fmla="*/ 19145 w 19144"/>
                <a:gd name="connsiteY3" fmla="*/ 2796 h 2796"/>
              </a:gdLst>
              <a:ahLst/>
              <a:cxnLst>
                <a:cxn ang="0">
                  <a:pos x="connsiteX0" y="connsiteY0"/>
                </a:cxn>
                <a:cxn ang="0">
                  <a:pos x="connsiteX1" y="connsiteY1"/>
                </a:cxn>
                <a:cxn ang="0">
                  <a:pos x="connsiteX2" y="connsiteY2"/>
                </a:cxn>
                <a:cxn ang="0">
                  <a:pos x="connsiteX3" y="connsiteY3"/>
                </a:cxn>
              </a:cxnLst>
              <a:rect l="l" t="t" r="r" b="b"/>
              <a:pathLst>
                <a:path w="19144" h="2796">
                  <a:moveTo>
                    <a:pt x="19145" y="2796"/>
                  </a:moveTo>
                  <a:cubicBezTo>
                    <a:pt x="18607" y="2689"/>
                    <a:pt x="14950" y="2044"/>
                    <a:pt x="9680" y="1291"/>
                  </a:cubicBezTo>
                  <a:cubicBezTo>
                    <a:pt x="4840" y="538"/>
                    <a:pt x="538" y="0"/>
                    <a:pt x="0" y="0"/>
                  </a:cubicBezTo>
                  <a:cubicBezTo>
                    <a:pt x="215" y="0"/>
                    <a:pt x="19037" y="2689"/>
                    <a:pt x="19145" y="2796"/>
                  </a:cubicBezTo>
                  <a:close/>
                </a:path>
              </a:pathLst>
            </a:custGeom>
            <a:grpFill/>
            <a:ln w="10707" cap="flat">
              <a:noFill/>
              <a:prstDash val="solid"/>
              <a:miter/>
            </a:ln>
          </p:spPr>
          <p:txBody>
            <a:bodyPr rtlCol="0" anchor="ctr"/>
            <a:lstStyle/>
            <a:p>
              <a:endParaRPr lang="zh-CN" altLang="en-US"/>
            </a:p>
          </p:txBody>
        </p:sp>
        <p:sp>
          <p:nvSpPr>
            <p:cNvPr id="629" name="任意多边形: 形状 716">
              <a:extLst>
                <a:ext uri="{FF2B5EF4-FFF2-40B4-BE49-F238E27FC236}">
                  <a16:creationId xmlns:a16="http://schemas.microsoft.com/office/drawing/2014/main" xmlns="" id="{E858413B-D0DB-437A-827C-61B8E567323D}"/>
                </a:ext>
              </a:extLst>
            </p:cNvPr>
            <p:cNvSpPr/>
            <p:nvPr/>
          </p:nvSpPr>
          <p:spPr>
            <a:xfrm>
              <a:off x="624636" y="204104"/>
              <a:ext cx="45446" cy="5907"/>
            </a:xfrm>
            <a:custGeom>
              <a:avLst/>
              <a:gdLst>
                <a:gd name="connsiteX0" fmla="*/ 10756 w 10755"/>
                <a:gd name="connsiteY0" fmla="*/ 1398 h 1398"/>
                <a:gd name="connsiteX1" fmla="*/ 4410 w 10755"/>
                <a:gd name="connsiteY1" fmla="*/ 538 h 1398"/>
                <a:gd name="connsiteX2" fmla="*/ 0 w 10755"/>
                <a:gd name="connsiteY2" fmla="*/ 0 h 1398"/>
                <a:gd name="connsiteX3" fmla="*/ 108 w 10755"/>
                <a:gd name="connsiteY3" fmla="*/ 0 h 1398"/>
                <a:gd name="connsiteX4" fmla="*/ 10756 w 10755"/>
                <a:gd name="connsiteY4" fmla="*/ 1398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5" h="1398">
                  <a:moveTo>
                    <a:pt x="10756" y="1398"/>
                  </a:moveTo>
                  <a:lnTo>
                    <a:pt x="4410" y="538"/>
                  </a:lnTo>
                  <a:cubicBezTo>
                    <a:pt x="2904" y="323"/>
                    <a:pt x="1506" y="108"/>
                    <a:pt x="0" y="0"/>
                  </a:cubicBezTo>
                  <a:cubicBezTo>
                    <a:pt x="0" y="0"/>
                    <a:pt x="0" y="0"/>
                    <a:pt x="108" y="0"/>
                  </a:cubicBezTo>
                  <a:cubicBezTo>
                    <a:pt x="3657" y="430"/>
                    <a:pt x="7206" y="860"/>
                    <a:pt x="10756" y="1398"/>
                  </a:cubicBezTo>
                  <a:close/>
                </a:path>
              </a:pathLst>
            </a:custGeom>
            <a:grpFill/>
            <a:ln w="10707" cap="flat">
              <a:noFill/>
              <a:prstDash val="solid"/>
              <a:miter/>
            </a:ln>
          </p:spPr>
          <p:txBody>
            <a:bodyPr rtlCol="0" anchor="ctr"/>
            <a:lstStyle/>
            <a:p>
              <a:endParaRPr lang="zh-CN" altLang="en-US"/>
            </a:p>
          </p:txBody>
        </p:sp>
        <p:sp>
          <p:nvSpPr>
            <p:cNvPr id="638" name="任意多边形: 形状 725">
              <a:extLst>
                <a:ext uri="{FF2B5EF4-FFF2-40B4-BE49-F238E27FC236}">
                  <a16:creationId xmlns:a16="http://schemas.microsoft.com/office/drawing/2014/main" xmlns="" id="{4E9B7CD3-1F10-4190-9064-A7370B4B423C}"/>
                </a:ext>
              </a:extLst>
            </p:cNvPr>
            <p:cNvSpPr/>
            <p:nvPr/>
          </p:nvSpPr>
          <p:spPr>
            <a:xfrm>
              <a:off x="111821" y="360904"/>
              <a:ext cx="22011" cy="31291"/>
            </a:xfrm>
            <a:custGeom>
              <a:avLst/>
              <a:gdLst>
                <a:gd name="connsiteX0" fmla="*/ 789 w 5209"/>
                <a:gd name="connsiteY0" fmla="*/ 6561 h 7405"/>
                <a:gd name="connsiteX1" fmla="*/ 5198 w 5209"/>
                <a:gd name="connsiteY1" fmla="*/ 3980 h 7405"/>
                <a:gd name="connsiteX2" fmla="*/ 2725 w 5209"/>
                <a:gd name="connsiteY2" fmla="*/ 0 h 7405"/>
                <a:gd name="connsiteX3" fmla="*/ 789 w 5209"/>
                <a:gd name="connsiteY3" fmla="*/ 6561 h 7405"/>
              </a:gdLst>
              <a:ahLst/>
              <a:cxnLst>
                <a:cxn ang="0">
                  <a:pos x="connsiteX0" y="connsiteY0"/>
                </a:cxn>
                <a:cxn ang="0">
                  <a:pos x="connsiteX1" y="connsiteY1"/>
                </a:cxn>
                <a:cxn ang="0">
                  <a:pos x="connsiteX2" y="connsiteY2"/>
                </a:cxn>
                <a:cxn ang="0">
                  <a:pos x="connsiteX3" y="connsiteY3"/>
                </a:cxn>
              </a:cxnLst>
              <a:rect l="l" t="t" r="r" b="b"/>
              <a:pathLst>
                <a:path w="5209" h="7405">
                  <a:moveTo>
                    <a:pt x="789" y="6561"/>
                  </a:moveTo>
                  <a:cubicBezTo>
                    <a:pt x="2295" y="8497"/>
                    <a:pt x="4983" y="6884"/>
                    <a:pt x="5198" y="3980"/>
                  </a:cubicBezTo>
                  <a:cubicBezTo>
                    <a:pt x="5306" y="2366"/>
                    <a:pt x="4661" y="108"/>
                    <a:pt x="2725" y="0"/>
                  </a:cubicBezTo>
                  <a:cubicBezTo>
                    <a:pt x="143" y="323"/>
                    <a:pt x="-825" y="4732"/>
                    <a:pt x="789" y="6561"/>
                  </a:cubicBezTo>
                  <a:close/>
                </a:path>
              </a:pathLst>
            </a:custGeom>
            <a:grpFill/>
            <a:ln w="10707" cap="flat">
              <a:noFill/>
              <a:prstDash val="solid"/>
              <a:miter/>
            </a:ln>
          </p:spPr>
          <p:txBody>
            <a:bodyPr rtlCol="0" anchor="ctr"/>
            <a:lstStyle/>
            <a:p>
              <a:endParaRPr lang="zh-CN" altLang="en-US"/>
            </a:p>
          </p:txBody>
        </p:sp>
        <p:sp>
          <p:nvSpPr>
            <p:cNvPr id="639" name="任意多边形: 形状 726">
              <a:extLst>
                <a:ext uri="{FF2B5EF4-FFF2-40B4-BE49-F238E27FC236}">
                  <a16:creationId xmlns:a16="http://schemas.microsoft.com/office/drawing/2014/main" xmlns="" id="{0F343ED0-B86D-4380-9D38-A3DFE4BC1ABB}"/>
                </a:ext>
              </a:extLst>
            </p:cNvPr>
            <p:cNvSpPr/>
            <p:nvPr/>
          </p:nvSpPr>
          <p:spPr>
            <a:xfrm>
              <a:off x="195391" y="359539"/>
              <a:ext cx="23351" cy="30999"/>
            </a:xfrm>
            <a:custGeom>
              <a:avLst/>
              <a:gdLst>
                <a:gd name="connsiteX0" fmla="*/ 1554 w 5526"/>
                <a:gd name="connsiteY0" fmla="*/ 0 h 7336"/>
                <a:gd name="connsiteX1" fmla="*/ 2200 w 5526"/>
                <a:gd name="connsiteY1" fmla="*/ 6884 h 7336"/>
                <a:gd name="connsiteX2" fmla="*/ 5426 w 5526"/>
                <a:gd name="connsiteY2" fmla="*/ 3872 h 7336"/>
                <a:gd name="connsiteX3" fmla="*/ 1770 w 5526"/>
                <a:gd name="connsiteY3" fmla="*/ 0 h 7336"/>
                <a:gd name="connsiteX4" fmla="*/ 1554 w 5526"/>
                <a:gd name="connsiteY4" fmla="*/ 0 h 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6" h="7336">
                  <a:moveTo>
                    <a:pt x="1554" y="0"/>
                  </a:moveTo>
                  <a:cubicBezTo>
                    <a:pt x="-812" y="430"/>
                    <a:pt x="-382" y="5270"/>
                    <a:pt x="2200" y="6884"/>
                  </a:cubicBezTo>
                  <a:cubicBezTo>
                    <a:pt x="4243" y="8174"/>
                    <a:pt x="5964" y="6561"/>
                    <a:pt x="5426" y="3872"/>
                  </a:cubicBezTo>
                  <a:cubicBezTo>
                    <a:pt x="5104" y="2259"/>
                    <a:pt x="3706" y="108"/>
                    <a:pt x="1770" y="0"/>
                  </a:cubicBezTo>
                  <a:cubicBezTo>
                    <a:pt x="1770" y="0"/>
                    <a:pt x="1662" y="0"/>
                    <a:pt x="1554" y="0"/>
                  </a:cubicBezTo>
                  <a:close/>
                </a:path>
              </a:pathLst>
            </a:custGeom>
            <a:grpFill/>
            <a:ln w="10707" cap="flat">
              <a:noFill/>
              <a:prstDash val="solid"/>
              <a:miter/>
            </a:ln>
          </p:spPr>
          <p:txBody>
            <a:bodyPr rtlCol="0" anchor="ctr"/>
            <a:lstStyle/>
            <a:p>
              <a:endParaRPr lang="zh-CN" altLang="en-US"/>
            </a:p>
          </p:txBody>
        </p:sp>
        <p:sp>
          <p:nvSpPr>
            <p:cNvPr id="640" name="任意多边形: 形状 727">
              <a:extLst>
                <a:ext uri="{FF2B5EF4-FFF2-40B4-BE49-F238E27FC236}">
                  <a16:creationId xmlns:a16="http://schemas.microsoft.com/office/drawing/2014/main" xmlns="" id="{6840FC78-3E28-45A6-8BFE-2DE81D8E971E}"/>
                </a:ext>
              </a:extLst>
            </p:cNvPr>
            <p:cNvSpPr/>
            <p:nvPr/>
          </p:nvSpPr>
          <p:spPr>
            <a:xfrm>
              <a:off x="277562" y="356813"/>
              <a:ext cx="27564" cy="30602"/>
            </a:xfrm>
            <a:custGeom>
              <a:avLst/>
              <a:gdLst>
                <a:gd name="connsiteX0" fmla="*/ 4266 w 6523"/>
                <a:gd name="connsiteY0" fmla="*/ 7099 h 7242"/>
                <a:gd name="connsiteX1" fmla="*/ 5987 w 6523"/>
                <a:gd name="connsiteY1" fmla="*/ 3872 h 7242"/>
                <a:gd name="connsiteX2" fmla="*/ 1254 w 6523"/>
                <a:gd name="connsiteY2" fmla="*/ 0 h 7242"/>
                <a:gd name="connsiteX3" fmla="*/ 609 w 6523"/>
                <a:gd name="connsiteY3" fmla="*/ 215 h 7242"/>
                <a:gd name="connsiteX4" fmla="*/ 4266 w 6523"/>
                <a:gd name="connsiteY4" fmla="*/ 7099 h 7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3" h="7242">
                  <a:moveTo>
                    <a:pt x="4266" y="7099"/>
                  </a:moveTo>
                  <a:cubicBezTo>
                    <a:pt x="6309" y="7744"/>
                    <a:pt x="7170" y="6131"/>
                    <a:pt x="5987" y="3872"/>
                  </a:cubicBezTo>
                  <a:cubicBezTo>
                    <a:pt x="5234" y="2366"/>
                    <a:pt x="3190" y="108"/>
                    <a:pt x="1254" y="0"/>
                  </a:cubicBezTo>
                  <a:cubicBezTo>
                    <a:pt x="1039" y="0"/>
                    <a:pt x="824" y="0"/>
                    <a:pt x="609" y="215"/>
                  </a:cubicBezTo>
                  <a:cubicBezTo>
                    <a:pt x="-1112" y="1291"/>
                    <a:pt x="1039" y="6131"/>
                    <a:pt x="4266" y="7099"/>
                  </a:cubicBezTo>
                  <a:close/>
                </a:path>
              </a:pathLst>
            </a:custGeom>
            <a:grpFill/>
            <a:ln w="10707" cap="flat">
              <a:noFill/>
              <a:prstDash val="solid"/>
              <a:miter/>
            </a:ln>
          </p:spPr>
          <p:txBody>
            <a:bodyPr rtlCol="0" anchor="ctr"/>
            <a:lstStyle/>
            <a:p>
              <a:endParaRPr lang="zh-CN" altLang="en-US"/>
            </a:p>
          </p:txBody>
        </p:sp>
        <p:sp>
          <p:nvSpPr>
            <p:cNvPr id="641" name="任意多边形: 形状 728">
              <a:extLst>
                <a:ext uri="{FF2B5EF4-FFF2-40B4-BE49-F238E27FC236}">
                  <a16:creationId xmlns:a16="http://schemas.microsoft.com/office/drawing/2014/main" xmlns="" id="{478F152C-F6D1-46D3-BA7B-9C7CBA7B98C3}"/>
                </a:ext>
              </a:extLst>
            </p:cNvPr>
            <p:cNvSpPr/>
            <p:nvPr/>
          </p:nvSpPr>
          <p:spPr>
            <a:xfrm>
              <a:off x="357857" y="353179"/>
              <a:ext cx="33513" cy="30019"/>
            </a:xfrm>
            <a:custGeom>
              <a:avLst/>
              <a:gdLst>
                <a:gd name="connsiteX0" fmla="*/ 321 w 7931"/>
                <a:gd name="connsiteY0" fmla="*/ 215 h 7104"/>
                <a:gd name="connsiteX1" fmla="*/ 6667 w 7931"/>
                <a:gd name="connsiteY1" fmla="*/ 7099 h 7104"/>
                <a:gd name="connsiteX2" fmla="*/ 6774 w 7931"/>
                <a:gd name="connsiteY2" fmla="*/ 3764 h 7104"/>
                <a:gd name="connsiteX3" fmla="*/ 859 w 7931"/>
                <a:gd name="connsiteY3" fmla="*/ 0 h 7104"/>
                <a:gd name="connsiteX4" fmla="*/ 321 w 7931"/>
                <a:gd name="connsiteY4" fmla="*/ 215 h 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1" h="7104">
                  <a:moveTo>
                    <a:pt x="321" y="215"/>
                  </a:moveTo>
                  <a:cubicBezTo>
                    <a:pt x="-1293" y="1506"/>
                    <a:pt x="3547" y="6884"/>
                    <a:pt x="6667" y="7099"/>
                  </a:cubicBezTo>
                  <a:cubicBezTo>
                    <a:pt x="8280" y="7206"/>
                    <a:pt x="8387" y="5700"/>
                    <a:pt x="6774" y="3764"/>
                  </a:cubicBezTo>
                  <a:cubicBezTo>
                    <a:pt x="5591" y="2259"/>
                    <a:pt x="2902" y="108"/>
                    <a:pt x="859" y="0"/>
                  </a:cubicBezTo>
                  <a:cubicBezTo>
                    <a:pt x="643" y="108"/>
                    <a:pt x="428" y="108"/>
                    <a:pt x="321" y="215"/>
                  </a:cubicBezTo>
                  <a:close/>
                </a:path>
              </a:pathLst>
            </a:custGeom>
            <a:grpFill/>
            <a:ln w="10707" cap="flat">
              <a:noFill/>
              <a:prstDash val="solid"/>
              <a:miter/>
            </a:ln>
          </p:spPr>
          <p:txBody>
            <a:bodyPr rtlCol="0" anchor="ctr"/>
            <a:lstStyle/>
            <a:p>
              <a:endParaRPr lang="zh-CN" altLang="en-US"/>
            </a:p>
          </p:txBody>
        </p:sp>
        <p:sp>
          <p:nvSpPr>
            <p:cNvPr id="642" name="任意多边形: 形状 729">
              <a:extLst>
                <a:ext uri="{FF2B5EF4-FFF2-40B4-BE49-F238E27FC236}">
                  <a16:creationId xmlns:a16="http://schemas.microsoft.com/office/drawing/2014/main" xmlns="" id="{12F9D5B6-8259-4D32-9CFE-DE340CEBD101}"/>
                </a:ext>
              </a:extLst>
            </p:cNvPr>
            <p:cNvSpPr/>
            <p:nvPr/>
          </p:nvSpPr>
          <p:spPr>
            <a:xfrm>
              <a:off x="436276" y="349089"/>
              <a:ext cx="40329" cy="29567"/>
            </a:xfrm>
            <a:custGeom>
              <a:avLst/>
              <a:gdLst>
                <a:gd name="connsiteX0" fmla="*/ 155 w 9544"/>
                <a:gd name="connsiteY0" fmla="*/ 215 h 6997"/>
                <a:gd name="connsiteX1" fmla="*/ 8760 w 9544"/>
                <a:gd name="connsiteY1" fmla="*/ 6991 h 6997"/>
                <a:gd name="connsiteX2" fmla="*/ 7684 w 9544"/>
                <a:gd name="connsiteY2" fmla="*/ 3657 h 6997"/>
                <a:gd name="connsiteX3" fmla="*/ 693 w 9544"/>
                <a:gd name="connsiteY3" fmla="*/ 0 h 6997"/>
                <a:gd name="connsiteX4" fmla="*/ 155 w 9544"/>
                <a:gd name="connsiteY4" fmla="*/ 215 h 6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4" h="6997">
                  <a:moveTo>
                    <a:pt x="155" y="215"/>
                  </a:moveTo>
                  <a:cubicBezTo>
                    <a:pt x="-1135" y="1613"/>
                    <a:pt x="5963" y="7206"/>
                    <a:pt x="8760" y="6991"/>
                  </a:cubicBezTo>
                  <a:cubicBezTo>
                    <a:pt x="10158" y="6884"/>
                    <a:pt x="9620" y="5378"/>
                    <a:pt x="7684" y="3657"/>
                  </a:cubicBezTo>
                  <a:cubicBezTo>
                    <a:pt x="6071" y="2151"/>
                    <a:pt x="2737" y="0"/>
                    <a:pt x="693" y="0"/>
                  </a:cubicBezTo>
                  <a:cubicBezTo>
                    <a:pt x="478" y="108"/>
                    <a:pt x="263" y="108"/>
                    <a:pt x="155" y="215"/>
                  </a:cubicBezTo>
                  <a:close/>
                </a:path>
              </a:pathLst>
            </a:custGeom>
            <a:grpFill/>
            <a:ln w="10707" cap="flat">
              <a:noFill/>
              <a:prstDash val="solid"/>
              <a:miter/>
            </a:ln>
          </p:spPr>
          <p:txBody>
            <a:bodyPr rtlCol="0" anchor="ctr"/>
            <a:lstStyle/>
            <a:p>
              <a:endParaRPr lang="zh-CN" altLang="en-US"/>
            </a:p>
          </p:txBody>
        </p:sp>
        <p:sp>
          <p:nvSpPr>
            <p:cNvPr id="643" name="任意多边形: 形状 730">
              <a:extLst>
                <a:ext uri="{FF2B5EF4-FFF2-40B4-BE49-F238E27FC236}">
                  <a16:creationId xmlns:a16="http://schemas.microsoft.com/office/drawing/2014/main" xmlns="" id="{CE66DA13-86A0-48BD-964C-AC19D19F5AAB}"/>
                </a:ext>
              </a:extLst>
            </p:cNvPr>
            <p:cNvSpPr/>
            <p:nvPr/>
          </p:nvSpPr>
          <p:spPr>
            <a:xfrm>
              <a:off x="512146" y="344086"/>
              <a:ext cx="47703" cy="29233"/>
            </a:xfrm>
            <a:custGeom>
              <a:avLst/>
              <a:gdLst>
                <a:gd name="connsiteX0" fmla="*/ 8551 w 11289"/>
                <a:gd name="connsiteY0" fmla="*/ 3549 h 6918"/>
                <a:gd name="connsiteX1" fmla="*/ 485 w 11289"/>
                <a:gd name="connsiteY1" fmla="*/ 0 h 6918"/>
                <a:gd name="connsiteX2" fmla="*/ 55 w 11289"/>
                <a:gd name="connsiteY2" fmla="*/ 215 h 6918"/>
                <a:gd name="connsiteX3" fmla="*/ 10918 w 11289"/>
                <a:gd name="connsiteY3" fmla="*/ 6884 h 6918"/>
                <a:gd name="connsiteX4" fmla="*/ 8551 w 11289"/>
                <a:gd name="connsiteY4" fmla="*/ 3549 h 6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9" h="6918">
                  <a:moveTo>
                    <a:pt x="8551" y="3549"/>
                  </a:moveTo>
                  <a:cubicBezTo>
                    <a:pt x="6508" y="2151"/>
                    <a:pt x="2528" y="0"/>
                    <a:pt x="485" y="0"/>
                  </a:cubicBezTo>
                  <a:cubicBezTo>
                    <a:pt x="270" y="0"/>
                    <a:pt x="162" y="108"/>
                    <a:pt x="55" y="215"/>
                  </a:cubicBezTo>
                  <a:cubicBezTo>
                    <a:pt x="-806" y="1613"/>
                    <a:pt x="8767" y="7421"/>
                    <a:pt x="10918" y="6884"/>
                  </a:cubicBezTo>
                  <a:cubicBezTo>
                    <a:pt x="11886" y="6561"/>
                    <a:pt x="10918" y="5163"/>
                    <a:pt x="8551" y="3549"/>
                  </a:cubicBezTo>
                  <a:close/>
                </a:path>
              </a:pathLst>
            </a:custGeom>
            <a:grpFill/>
            <a:ln w="10707" cap="flat">
              <a:noFill/>
              <a:prstDash val="solid"/>
              <a:miter/>
            </a:ln>
          </p:spPr>
          <p:txBody>
            <a:bodyPr rtlCol="0" anchor="ctr"/>
            <a:lstStyle/>
            <a:p>
              <a:endParaRPr lang="zh-CN" altLang="en-US"/>
            </a:p>
          </p:txBody>
        </p:sp>
        <p:sp>
          <p:nvSpPr>
            <p:cNvPr id="644" name="任意多边形: 形状 731">
              <a:extLst>
                <a:ext uri="{FF2B5EF4-FFF2-40B4-BE49-F238E27FC236}">
                  <a16:creationId xmlns:a16="http://schemas.microsoft.com/office/drawing/2014/main" xmlns="" id="{7E858B92-416C-4A07-8DC2-8554B14AFFF5}"/>
                </a:ext>
              </a:extLst>
            </p:cNvPr>
            <p:cNvSpPr/>
            <p:nvPr/>
          </p:nvSpPr>
          <p:spPr>
            <a:xfrm>
              <a:off x="584611" y="338179"/>
              <a:ext cx="54510" cy="28392"/>
            </a:xfrm>
            <a:custGeom>
              <a:avLst/>
              <a:gdLst>
                <a:gd name="connsiteX0" fmla="*/ 9257 w 12900"/>
                <a:gd name="connsiteY0" fmla="*/ 3442 h 6719"/>
                <a:gd name="connsiteX1" fmla="*/ 9257 w 12900"/>
                <a:gd name="connsiteY1" fmla="*/ 3442 h 6719"/>
                <a:gd name="connsiteX2" fmla="*/ 330 w 12900"/>
                <a:gd name="connsiteY2" fmla="*/ 0 h 6719"/>
                <a:gd name="connsiteX3" fmla="*/ 7 w 12900"/>
                <a:gd name="connsiteY3" fmla="*/ 215 h 6719"/>
                <a:gd name="connsiteX4" fmla="*/ 12698 w 12900"/>
                <a:gd name="connsiteY4" fmla="*/ 6668 h 6719"/>
                <a:gd name="connsiteX5" fmla="*/ 9257 w 12900"/>
                <a:gd name="connsiteY5" fmla="*/ 3442 h 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00" h="6719">
                  <a:moveTo>
                    <a:pt x="9257" y="3442"/>
                  </a:moveTo>
                  <a:lnTo>
                    <a:pt x="9257" y="3442"/>
                  </a:lnTo>
                  <a:cubicBezTo>
                    <a:pt x="6353" y="1721"/>
                    <a:pt x="2050" y="0"/>
                    <a:pt x="330" y="0"/>
                  </a:cubicBezTo>
                  <a:cubicBezTo>
                    <a:pt x="222" y="0"/>
                    <a:pt x="7" y="108"/>
                    <a:pt x="7" y="215"/>
                  </a:cubicBezTo>
                  <a:cubicBezTo>
                    <a:pt x="-316" y="1613"/>
                    <a:pt x="10762" y="7314"/>
                    <a:pt x="12698" y="6668"/>
                  </a:cubicBezTo>
                  <a:cubicBezTo>
                    <a:pt x="13451" y="6453"/>
                    <a:pt x="12053" y="5055"/>
                    <a:pt x="9257" y="3442"/>
                  </a:cubicBezTo>
                  <a:close/>
                </a:path>
              </a:pathLst>
            </a:custGeom>
            <a:grpFill/>
            <a:ln w="10707" cap="flat">
              <a:noFill/>
              <a:prstDash val="solid"/>
              <a:miter/>
            </a:ln>
          </p:spPr>
          <p:txBody>
            <a:bodyPr rtlCol="0" anchor="ctr"/>
            <a:lstStyle/>
            <a:p>
              <a:endParaRPr lang="zh-CN" altLang="en-US"/>
            </a:p>
          </p:txBody>
        </p:sp>
        <p:sp>
          <p:nvSpPr>
            <p:cNvPr id="645" name="任意多边形: 形状 732">
              <a:extLst>
                <a:ext uri="{FF2B5EF4-FFF2-40B4-BE49-F238E27FC236}">
                  <a16:creationId xmlns:a16="http://schemas.microsoft.com/office/drawing/2014/main" xmlns="" id="{84117B8F-70FB-49A6-A775-CC751A1B43B8}"/>
                </a:ext>
              </a:extLst>
            </p:cNvPr>
            <p:cNvSpPr/>
            <p:nvPr/>
          </p:nvSpPr>
          <p:spPr>
            <a:xfrm>
              <a:off x="650446" y="331815"/>
              <a:ext cx="60633" cy="27927"/>
            </a:xfrm>
            <a:custGeom>
              <a:avLst/>
              <a:gdLst>
                <a:gd name="connsiteX0" fmla="*/ 238 w 14349"/>
                <a:gd name="connsiteY0" fmla="*/ 0 h 6609"/>
                <a:gd name="connsiteX1" fmla="*/ 23 w 14349"/>
                <a:gd name="connsiteY1" fmla="*/ 108 h 6609"/>
                <a:gd name="connsiteX2" fmla="*/ 14220 w 14349"/>
                <a:gd name="connsiteY2" fmla="*/ 6561 h 6609"/>
                <a:gd name="connsiteX3" fmla="*/ 9918 w 14349"/>
                <a:gd name="connsiteY3" fmla="*/ 3334 h 6609"/>
                <a:gd name="connsiteX4" fmla="*/ 238 w 14349"/>
                <a:gd name="connsiteY4" fmla="*/ 0 h 6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9" h="6609">
                  <a:moveTo>
                    <a:pt x="238" y="0"/>
                  </a:moveTo>
                  <a:cubicBezTo>
                    <a:pt x="130" y="0"/>
                    <a:pt x="23" y="0"/>
                    <a:pt x="23" y="108"/>
                  </a:cubicBezTo>
                  <a:cubicBezTo>
                    <a:pt x="-623" y="1183"/>
                    <a:pt x="12714" y="7206"/>
                    <a:pt x="14220" y="6561"/>
                  </a:cubicBezTo>
                  <a:cubicBezTo>
                    <a:pt x="14865" y="6238"/>
                    <a:pt x="13037" y="4948"/>
                    <a:pt x="9918" y="3334"/>
                  </a:cubicBezTo>
                  <a:cubicBezTo>
                    <a:pt x="6906" y="1936"/>
                    <a:pt x="1959" y="0"/>
                    <a:pt x="238" y="0"/>
                  </a:cubicBezTo>
                  <a:close/>
                </a:path>
              </a:pathLst>
            </a:custGeom>
            <a:grpFill/>
            <a:ln w="10707" cap="flat">
              <a:noFill/>
              <a:prstDash val="solid"/>
              <a:miter/>
            </a:ln>
          </p:spPr>
          <p:txBody>
            <a:bodyPr rtlCol="0" anchor="ctr"/>
            <a:lstStyle/>
            <a:p>
              <a:endParaRPr lang="zh-CN" altLang="en-US"/>
            </a:p>
          </p:txBody>
        </p:sp>
        <p:sp>
          <p:nvSpPr>
            <p:cNvPr id="646" name="任意多边形: 形状 733">
              <a:extLst>
                <a:ext uri="{FF2B5EF4-FFF2-40B4-BE49-F238E27FC236}">
                  <a16:creationId xmlns:a16="http://schemas.microsoft.com/office/drawing/2014/main" xmlns="" id="{00C0579C-B514-4722-9337-D56F066AA77F}"/>
                </a:ext>
              </a:extLst>
            </p:cNvPr>
            <p:cNvSpPr/>
            <p:nvPr/>
          </p:nvSpPr>
          <p:spPr>
            <a:xfrm>
              <a:off x="708713" y="325455"/>
              <a:ext cx="66807" cy="26731"/>
            </a:xfrm>
            <a:custGeom>
              <a:avLst/>
              <a:gdLst>
                <a:gd name="connsiteX0" fmla="*/ 10540 w 15810"/>
                <a:gd name="connsiteY0" fmla="*/ 3227 h 6326"/>
                <a:gd name="connsiteX1" fmla="*/ 215 w 15810"/>
                <a:gd name="connsiteY1" fmla="*/ 0 h 6326"/>
                <a:gd name="connsiteX2" fmla="*/ 0 w 15810"/>
                <a:gd name="connsiteY2" fmla="*/ 108 h 6326"/>
                <a:gd name="connsiteX3" fmla="*/ 15811 w 15810"/>
                <a:gd name="connsiteY3" fmla="*/ 6238 h 6326"/>
                <a:gd name="connsiteX4" fmla="*/ 10540 w 15810"/>
                <a:gd name="connsiteY4" fmla="*/ 3227 h 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0" h="6326">
                  <a:moveTo>
                    <a:pt x="10540" y="3227"/>
                  </a:moveTo>
                  <a:cubicBezTo>
                    <a:pt x="6776" y="1613"/>
                    <a:pt x="1721" y="0"/>
                    <a:pt x="215" y="0"/>
                  </a:cubicBezTo>
                  <a:cubicBezTo>
                    <a:pt x="108" y="0"/>
                    <a:pt x="108" y="108"/>
                    <a:pt x="0" y="108"/>
                  </a:cubicBezTo>
                  <a:cubicBezTo>
                    <a:pt x="323" y="1398"/>
                    <a:pt x="14950" y="7099"/>
                    <a:pt x="15811" y="6238"/>
                  </a:cubicBezTo>
                  <a:cubicBezTo>
                    <a:pt x="15811" y="5485"/>
                    <a:pt x="11401" y="3549"/>
                    <a:pt x="10540" y="3227"/>
                  </a:cubicBezTo>
                  <a:close/>
                </a:path>
              </a:pathLst>
            </a:custGeom>
            <a:grpFill/>
            <a:ln w="10707" cap="flat">
              <a:noFill/>
              <a:prstDash val="solid"/>
              <a:miter/>
            </a:ln>
          </p:spPr>
          <p:txBody>
            <a:bodyPr rtlCol="0" anchor="ctr"/>
            <a:lstStyle/>
            <a:p>
              <a:endParaRPr lang="zh-CN" altLang="en-US"/>
            </a:p>
          </p:txBody>
        </p:sp>
        <p:sp>
          <p:nvSpPr>
            <p:cNvPr id="647" name="任意多边形: 形状 734">
              <a:extLst>
                <a:ext uri="{FF2B5EF4-FFF2-40B4-BE49-F238E27FC236}">
                  <a16:creationId xmlns:a16="http://schemas.microsoft.com/office/drawing/2014/main" xmlns="" id="{32303E30-536F-4A8F-9700-EB63C2468F83}"/>
                </a:ext>
              </a:extLst>
            </p:cNvPr>
            <p:cNvSpPr/>
            <p:nvPr/>
          </p:nvSpPr>
          <p:spPr>
            <a:xfrm>
              <a:off x="760527" y="318183"/>
              <a:ext cx="72262" cy="25894"/>
            </a:xfrm>
            <a:custGeom>
              <a:avLst/>
              <a:gdLst>
                <a:gd name="connsiteX0" fmla="*/ 108 w 17101"/>
                <a:gd name="connsiteY0" fmla="*/ 0 h 6128"/>
                <a:gd name="connsiteX1" fmla="*/ 0 w 17101"/>
                <a:gd name="connsiteY1" fmla="*/ 108 h 6128"/>
                <a:gd name="connsiteX2" fmla="*/ 17101 w 17101"/>
                <a:gd name="connsiteY2" fmla="*/ 6023 h 6128"/>
                <a:gd name="connsiteX3" fmla="*/ 10971 w 17101"/>
                <a:gd name="connsiteY3" fmla="*/ 3119 h 6128"/>
                <a:gd name="connsiteX4" fmla="*/ 108 w 17101"/>
                <a:gd name="connsiteY4" fmla="*/ 0 h 6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01" h="6128">
                  <a:moveTo>
                    <a:pt x="108" y="0"/>
                  </a:moveTo>
                  <a:cubicBezTo>
                    <a:pt x="108" y="0"/>
                    <a:pt x="0" y="108"/>
                    <a:pt x="0" y="108"/>
                  </a:cubicBezTo>
                  <a:cubicBezTo>
                    <a:pt x="645" y="968"/>
                    <a:pt x="15811" y="6991"/>
                    <a:pt x="17101" y="6023"/>
                  </a:cubicBezTo>
                  <a:cubicBezTo>
                    <a:pt x="16779" y="5270"/>
                    <a:pt x="11939" y="3442"/>
                    <a:pt x="10971" y="3119"/>
                  </a:cubicBezTo>
                  <a:cubicBezTo>
                    <a:pt x="6884" y="1613"/>
                    <a:pt x="1506" y="0"/>
                    <a:pt x="108" y="0"/>
                  </a:cubicBezTo>
                  <a:close/>
                </a:path>
              </a:pathLst>
            </a:custGeom>
            <a:grpFill/>
            <a:ln w="10707" cap="flat">
              <a:noFill/>
              <a:prstDash val="solid"/>
              <a:miter/>
            </a:ln>
          </p:spPr>
          <p:txBody>
            <a:bodyPr rtlCol="0" anchor="ctr"/>
            <a:lstStyle/>
            <a:p>
              <a:endParaRPr lang="zh-CN" altLang="en-US"/>
            </a:p>
          </p:txBody>
        </p:sp>
        <p:sp>
          <p:nvSpPr>
            <p:cNvPr id="648" name="任意多边形: 形状 735">
              <a:extLst>
                <a:ext uri="{FF2B5EF4-FFF2-40B4-BE49-F238E27FC236}">
                  <a16:creationId xmlns:a16="http://schemas.microsoft.com/office/drawing/2014/main" xmlns="" id="{99E7C28B-CC3C-4B59-A472-FBF223C656F0}"/>
                </a:ext>
              </a:extLst>
            </p:cNvPr>
            <p:cNvSpPr/>
            <p:nvPr/>
          </p:nvSpPr>
          <p:spPr>
            <a:xfrm>
              <a:off x="805065" y="310454"/>
              <a:ext cx="76805" cy="25455"/>
            </a:xfrm>
            <a:custGeom>
              <a:avLst/>
              <a:gdLst>
                <a:gd name="connsiteX0" fmla="*/ 18177 w 18176"/>
                <a:gd name="connsiteY0" fmla="*/ 5916 h 6024"/>
                <a:gd name="connsiteX1" fmla="*/ 11401 w 18176"/>
                <a:gd name="connsiteY1" fmla="*/ 3012 h 6024"/>
                <a:gd name="connsiteX2" fmla="*/ 11401 w 18176"/>
                <a:gd name="connsiteY2" fmla="*/ 3012 h 6024"/>
                <a:gd name="connsiteX3" fmla="*/ 108 w 18176"/>
                <a:gd name="connsiteY3" fmla="*/ 0 h 6024"/>
                <a:gd name="connsiteX4" fmla="*/ 0 w 18176"/>
                <a:gd name="connsiteY4" fmla="*/ 108 h 6024"/>
                <a:gd name="connsiteX5" fmla="*/ 18069 w 18176"/>
                <a:gd name="connsiteY5" fmla="*/ 6023 h 6024"/>
                <a:gd name="connsiteX6" fmla="*/ 18177 w 18176"/>
                <a:gd name="connsiteY6" fmla="*/ 5916 h 6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76" h="6024">
                  <a:moveTo>
                    <a:pt x="18177" y="5916"/>
                  </a:moveTo>
                  <a:cubicBezTo>
                    <a:pt x="17532" y="5163"/>
                    <a:pt x="12369" y="3334"/>
                    <a:pt x="11401" y="3012"/>
                  </a:cubicBezTo>
                  <a:lnTo>
                    <a:pt x="11401" y="3012"/>
                  </a:lnTo>
                  <a:cubicBezTo>
                    <a:pt x="7099" y="1506"/>
                    <a:pt x="1398" y="0"/>
                    <a:pt x="108" y="0"/>
                  </a:cubicBezTo>
                  <a:cubicBezTo>
                    <a:pt x="108" y="0"/>
                    <a:pt x="108" y="108"/>
                    <a:pt x="0" y="108"/>
                  </a:cubicBezTo>
                  <a:cubicBezTo>
                    <a:pt x="1076" y="1076"/>
                    <a:pt x="15703" y="6131"/>
                    <a:pt x="18069" y="6023"/>
                  </a:cubicBezTo>
                  <a:cubicBezTo>
                    <a:pt x="18069" y="6023"/>
                    <a:pt x="18069" y="6023"/>
                    <a:pt x="18177" y="5916"/>
                  </a:cubicBezTo>
                  <a:close/>
                </a:path>
              </a:pathLst>
            </a:custGeom>
            <a:grpFill/>
            <a:ln w="10707" cap="flat">
              <a:noFill/>
              <a:prstDash val="solid"/>
              <a:miter/>
            </a:ln>
          </p:spPr>
          <p:txBody>
            <a:bodyPr rtlCol="0" anchor="ctr"/>
            <a:lstStyle/>
            <a:p>
              <a:endParaRPr lang="zh-CN" altLang="en-US"/>
            </a:p>
          </p:txBody>
        </p:sp>
        <p:sp>
          <p:nvSpPr>
            <p:cNvPr id="649" name="任意多边形: 形状 736">
              <a:extLst>
                <a:ext uri="{FF2B5EF4-FFF2-40B4-BE49-F238E27FC236}">
                  <a16:creationId xmlns:a16="http://schemas.microsoft.com/office/drawing/2014/main" xmlns="" id="{5060401B-B51E-4B47-B9A1-3CD97CAD927E}"/>
                </a:ext>
              </a:extLst>
            </p:cNvPr>
            <p:cNvSpPr/>
            <p:nvPr/>
          </p:nvSpPr>
          <p:spPr>
            <a:xfrm>
              <a:off x="842787" y="303182"/>
              <a:ext cx="79986" cy="24547"/>
            </a:xfrm>
            <a:custGeom>
              <a:avLst/>
              <a:gdLst>
                <a:gd name="connsiteX0" fmla="*/ 18930 w 18929"/>
                <a:gd name="connsiteY0" fmla="*/ 5700 h 5809"/>
                <a:gd name="connsiteX1" fmla="*/ 11508 w 18929"/>
                <a:gd name="connsiteY1" fmla="*/ 2904 h 5809"/>
                <a:gd name="connsiteX2" fmla="*/ 0 w 18929"/>
                <a:gd name="connsiteY2" fmla="*/ 0 h 5809"/>
                <a:gd name="connsiteX3" fmla="*/ 0 w 18929"/>
                <a:gd name="connsiteY3" fmla="*/ 108 h 5809"/>
                <a:gd name="connsiteX4" fmla="*/ 18930 w 18929"/>
                <a:gd name="connsiteY4" fmla="*/ 5808 h 5809"/>
                <a:gd name="connsiteX5" fmla="*/ 18930 w 18929"/>
                <a:gd name="connsiteY5" fmla="*/ 5700 h 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9" h="5809">
                  <a:moveTo>
                    <a:pt x="18930" y="5700"/>
                  </a:moveTo>
                  <a:cubicBezTo>
                    <a:pt x="17962" y="4948"/>
                    <a:pt x="12584" y="3227"/>
                    <a:pt x="11508" y="2904"/>
                  </a:cubicBezTo>
                  <a:cubicBezTo>
                    <a:pt x="6884" y="1506"/>
                    <a:pt x="1076" y="0"/>
                    <a:pt x="0" y="0"/>
                  </a:cubicBezTo>
                  <a:cubicBezTo>
                    <a:pt x="0" y="0"/>
                    <a:pt x="0" y="108"/>
                    <a:pt x="0" y="108"/>
                  </a:cubicBezTo>
                  <a:cubicBezTo>
                    <a:pt x="1398" y="1076"/>
                    <a:pt x="16994" y="5916"/>
                    <a:pt x="18930" y="5808"/>
                  </a:cubicBezTo>
                  <a:cubicBezTo>
                    <a:pt x="18822" y="5700"/>
                    <a:pt x="18930" y="5700"/>
                    <a:pt x="18930" y="5700"/>
                  </a:cubicBezTo>
                  <a:close/>
                </a:path>
              </a:pathLst>
            </a:custGeom>
            <a:grpFill/>
            <a:ln w="10707" cap="flat">
              <a:noFill/>
              <a:prstDash val="solid"/>
              <a:miter/>
            </a:ln>
          </p:spPr>
          <p:txBody>
            <a:bodyPr rtlCol="0" anchor="ctr"/>
            <a:lstStyle/>
            <a:p>
              <a:endParaRPr lang="zh-CN" altLang="en-US"/>
            </a:p>
          </p:txBody>
        </p:sp>
        <p:sp>
          <p:nvSpPr>
            <p:cNvPr id="650" name="任意多边形: 形状 737">
              <a:extLst>
                <a:ext uri="{FF2B5EF4-FFF2-40B4-BE49-F238E27FC236}">
                  <a16:creationId xmlns:a16="http://schemas.microsoft.com/office/drawing/2014/main" xmlns="" id="{602F4BB7-D5D0-4AD6-BE9D-C233EBF6C630}"/>
                </a:ext>
              </a:extLst>
            </p:cNvPr>
            <p:cNvSpPr/>
            <p:nvPr/>
          </p:nvSpPr>
          <p:spPr>
            <a:xfrm>
              <a:off x="725003" y="389976"/>
              <a:ext cx="58170" cy="32085"/>
            </a:xfrm>
            <a:custGeom>
              <a:avLst/>
              <a:gdLst>
                <a:gd name="connsiteX0" fmla="*/ 10020 w 13766"/>
                <a:gd name="connsiteY0" fmla="*/ 3876 h 7593"/>
                <a:gd name="connsiteX1" fmla="*/ 448 w 13766"/>
                <a:gd name="connsiteY1" fmla="*/ 4 h 7593"/>
                <a:gd name="connsiteX2" fmla="*/ 18 w 13766"/>
                <a:gd name="connsiteY2" fmla="*/ 219 h 7593"/>
                <a:gd name="connsiteX3" fmla="*/ 13462 w 13766"/>
                <a:gd name="connsiteY3" fmla="*/ 7532 h 7593"/>
                <a:gd name="connsiteX4" fmla="*/ 10020 w 13766"/>
                <a:gd name="connsiteY4" fmla="*/ 3876 h 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6" h="7593">
                  <a:moveTo>
                    <a:pt x="10020" y="3876"/>
                  </a:moveTo>
                  <a:cubicBezTo>
                    <a:pt x="7439" y="2262"/>
                    <a:pt x="2599" y="-104"/>
                    <a:pt x="448" y="4"/>
                  </a:cubicBezTo>
                  <a:cubicBezTo>
                    <a:pt x="233" y="4"/>
                    <a:pt x="18" y="111"/>
                    <a:pt x="18" y="219"/>
                  </a:cubicBezTo>
                  <a:cubicBezTo>
                    <a:pt x="-520" y="1832"/>
                    <a:pt x="11311" y="8285"/>
                    <a:pt x="13462" y="7532"/>
                  </a:cubicBezTo>
                  <a:cubicBezTo>
                    <a:pt x="14430" y="7210"/>
                    <a:pt x="13032" y="5704"/>
                    <a:pt x="10020" y="3876"/>
                  </a:cubicBezTo>
                  <a:close/>
                </a:path>
              </a:pathLst>
            </a:custGeom>
            <a:grpFill/>
            <a:ln w="10707" cap="flat">
              <a:noFill/>
              <a:prstDash val="solid"/>
              <a:miter/>
            </a:ln>
          </p:spPr>
          <p:txBody>
            <a:bodyPr rtlCol="0" anchor="ctr"/>
            <a:lstStyle/>
            <a:p>
              <a:endParaRPr lang="zh-CN" altLang="en-US"/>
            </a:p>
          </p:txBody>
        </p:sp>
        <p:sp>
          <p:nvSpPr>
            <p:cNvPr id="651" name="任意多边形: 形状 738">
              <a:extLst>
                <a:ext uri="{FF2B5EF4-FFF2-40B4-BE49-F238E27FC236}">
                  <a16:creationId xmlns:a16="http://schemas.microsoft.com/office/drawing/2014/main" xmlns="" id="{B1E2AC42-7C27-45E1-952A-26CC736E5956}"/>
                </a:ext>
              </a:extLst>
            </p:cNvPr>
            <p:cNvSpPr/>
            <p:nvPr/>
          </p:nvSpPr>
          <p:spPr>
            <a:xfrm>
              <a:off x="799906" y="381812"/>
              <a:ext cx="64043" cy="31603"/>
            </a:xfrm>
            <a:custGeom>
              <a:avLst/>
              <a:gdLst>
                <a:gd name="connsiteX0" fmla="*/ 10579 w 15156"/>
                <a:gd name="connsiteY0" fmla="*/ 3764 h 7479"/>
                <a:gd name="connsiteX1" fmla="*/ 361 w 15156"/>
                <a:gd name="connsiteY1" fmla="*/ 0 h 7479"/>
                <a:gd name="connsiteX2" fmla="*/ 38 w 15156"/>
                <a:gd name="connsiteY2" fmla="*/ 108 h 7479"/>
                <a:gd name="connsiteX3" fmla="*/ 14989 w 15156"/>
                <a:gd name="connsiteY3" fmla="*/ 7421 h 7479"/>
                <a:gd name="connsiteX4" fmla="*/ 10579 w 15156"/>
                <a:gd name="connsiteY4" fmla="*/ 3764 h 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6" h="7479">
                  <a:moveTo>
                    <a:pt x="10579" y="3764"/>
                  </a:moveTo>
                  <a:cubicBezTo>
                    <a:pt x="7567" y="2151"/>
                    <a:pt x="2297" y="0"/>
                    <a:pt x="361" y="0"/>
                  </a:cubicBezTo>
                  <a:cubicBezTo>
                    <a:pt x="253" y="0"/>
                    <a:pt x="146" y="0"/>
                    <a:pt x="38" y="108"/>
                  </a:cubicBezTo>
                  <a:cubicBezTo>
                    <a:pt x="-822" y="1398"/>
                    <a:pt x="13053" y="8174"/>
                    <a:pt x="14989" y="7421"/>
                  </a:cubicBezTo>
                  <a:cubicBezTo>
                    <a:pt x="15742" y="7099"/>
                    <a:pt x="13913" y="5593"/>
                    <a:pt x="10579" y="3764"/>
                  </a:cubicBezTo>
                  <a:close/>
                </a:path>
              </a:pathLst>
            </a:custGeom>
            <a:grpFill/>
            <a:ln w="10707" cap="flat">
              <a:noFill/>
              <a:prstDash val="solid"/>
              <a:miter/>
            </a:ln>
          </p:spPr>
          <p:txBody>
            <a:bodyPr rtlCol="0" anchor="ctr"/>
            <a:lstStyle/>
            <a:p>
              <a:endParaRPr lang="zh-CN" altLang="en-US"/>
            </a:p>
          </p:txBody>
        </p:sp>
        <p:sp>
          <p:nvSpPr>
            <p:cNvPr id="652" name="任意多边形: 形状 739">
              <a:extLst>
                <a:ext uri="{FF2B5EF4-FFF2-40B4-BE49-F238E27FC236}">
                  <a16:creationId xmlns:a16="http://schemas.microsoft.com/office/drawing/2014/main" xmlns="" id="{F77B12FE-B0AA-4169-A71F-E27398B3D4BA}"/>
                </a:ext>
              </a:extLst>
            </p:cNvPr>
            <p:cNvSpPr/>
            <p:nvPr/>
          </p:nvSpPr>
          <p:spPr>
            <a:xfrm>
              <a:off x="866877" y="373610"/>
              <a:ext cx="69089" cy="30619"/>
            </a:xfrm>
            <a:custGeom>
              <a:avLst/>
              <a:gdLst>
                <a:gd name="connsiteX0" fmla="*/ 215 w 16350"/>
                <a:gd name="connsiteY0" fmla="*/ 4 h 7246"/>
                <a:gd name="connsiteX1" fmla="*/ 0 w 16350"/>
                <a:gd name="connsiteY1" fmla="*/ 112 h 7246"/>
                <a:gd name="connsiteX2" fmla="*/ 16241 w 16350"/>
                <a:gd name="connsiteY2" fmla="*/ 7211 h 7246"/>
                <a:gd name="connsiteX3" fmla="*/ 10971 w 16350"/>
                <a:gd name="connsiteY3" fmla="*/ 3661 h 7246"/>
                <a:gd name="connsiteX4" fmla="*/ 215 w 16350"/>
                <a:gd name="connsiteY4" fmla="*/ 4 h 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0" h="7246">
                  <a:moveTo>
                    <a:pt x="215" y="4"/>
                  </a:moveTo>
                  <a:cubicBezTo>
                    <a:pt x="107" y="4"/>
                    <a:pt x="0" y="112"/>
                    <a:pt x="0" y="112"/>
                  </a:cubicBezTo>
                  <a:cubicBezTo>
                    <a:pt x="215" y="2048"/>
                    <a:pt x="15380" y="7748"/>
                    <a:pt x="16241" y="7211"/>
                  </a:cubicBezTo>
                  <a:cubicBezTo>
                    <a:pt x="16886" y="6888"/>
                    <a:pt x="14628" y="5382"/>
                    <a:pt x="10971" y="3661"/>
                  </a:cubicBezTo>
                  <a:cubicBezTo>
                    <a:pt x="7099" y="1833"/>
                    <a:pt x="1828" y="-103"/>
                    <a:pt x="215" y="4"/>
                  </a:cubicBezTo>
                  <a:close/>
                </a:path>
              </a:pathLst>
            </a:custGeom>
            <a:grpFill/>
            <a:ln w="10707" cap="flat">
              <a:noFill/>
              <a:prstDash val="solid"/>
              <a:miter/>
            </a:ln>
          </p:spPr>
          <p:txBody>
            <a:bodyPr rtlCol="0" anchor="ctr"/>
            <a:lstStyle/>
            <a:p>
              <a:endParaRPr lang="zh-CN" altLang="en-US"/>
            </a:p>
          </p:txBody>
        </p:sp>
        <p:sp>
          <p:nvSpPr>
            <p:cNvPr id="653" name="任意多边形: 形状 740">
              <a:extLst>
                <a:ext uri="{FF2B5EF4-FFF2-40B4-BE49-F238E27FC236}">
                  <a16:creationId xmlns:a16="http://schemas.microsoft.com/office/drawing/2014/main" xmlns="" id="{CC7D311C-A414-498E-82C6-EC1D3F7AD4FA}"/>
                </a:ext>
              </a:extLst>
            </p:cNvPr>
            <p:cNvSpPr/>
            <p:nvPr/>
          </p:nvSpPr>
          <p:spPr>
            <a:xfrm>
              <a:off x="924595" y="364521"/>
              <a:ext cx="73627" cy="29981"/>
            </a:xfrm>
            <a:custGeom>
              <a:avLst/>
              <a:gdLst>
                <a:gd name="connsiteX0" fmla="*/ 17424 w 17424"/>
                <a:gd name="connsiteY0" fmla="*/ 6996 h 7095"/>
                <a:gd name="connsiteX1" fmla="*/ 11293 w 17424"/>
                <a:gd name="connsiteY1" fmla="*/ 3554 h 7095"/>
                <a:gd name="connsiteX2" fmla="*/ 11293 w 17424"/>
                <a:gd name="connsiteY2" fmla="*/ 3554 h 7095"/>
                <a:gd name="connsiteX3" fmla="*/ 108 w 17424"/>
                <a:gd name="connsiteY3" fmla="*/ 5 h 7095"/>
                <a:gd name="connsiteX4" fmla="*/ 0 w 17424"/>
                <a:gd name="connsiteY4" fmla="*/ 112 h 7095"/>
                <a:gd name="connsiteX5" fmla="*/ 17424 w 17424"/>
                <a:gd name="connsiteY5" fmla="*/ 6996 h 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24" h="7095">
                  <a:moveTo>
                    <a:pt x="17424" y="6996"/>
                  </a:moveTo>
                  <a:cubicBezTo>
                    <a:pt x="17101" y="6135"/>
                    <a:pt x="12261" y="3984"/>
                    <a:pt x="11293" y="3554"/>
                  </a:cubicBezTo>
                  <a:lnTo>
                    <a:pt x="11293" y="3554"/>
                  </a:lnTo>
                  <a:cubicBezTo>
                    <a:pt x="7099" y="1725"/>
                    <a:pt x="1613" y="-103"/>
                    <a:pt x="108" y="5"/>
                  </a:cubicBezTo>
                  <a:cubicBezTo>
                    <a:pt x="108" y="5"/>
                    <a:pt x="0" y="112"/>
                    <a:pt x="0" y="112"/>
                  </a:cubicBezTo>
                  <a:cubicBezTo>
                    <a:pt x="753" y="1618"/>
                    <a:pt x="16886" y="7964"/>
                    <a:pt x="17424" y="6996"/>
                  </a:cubicBezTo>
                  <a:close/>
                </a:path>
              </a:pathLst>
            </a:custGeom>
            <a:grpFill/>
            <a:ln w="10707" cap="flat">
              <a:noFill/>
              <a:prstDash val="solid"/>
              <a:miter/>
            </a:ln>
          </p:spPr>
          <p:txBody>
            <a:bodyPr rtlCol="0" anchor="ctr"/>
            <a:lstStyle/>
            <a:p>
              <a:endParaRPr lang="zh-CN" altLang="en-US"/>
            </a:p>
          </p:txBody>
        </p:sp>
        <p:sp>
          <p:nvSpPr>
            <p:cNvPr id="654" name="任意多边形: 形状 741">
              <a:extLst>
                <a:ext uri="{FF2B5EF4-FFF2-40B4-BE49-F238E27FC236}">
                  <a16:creationId xmlns:a16="http://schemas.microsoft.com/office/drawing/2014/main" xmlns="" id="{6A59A2CD-B8AB-4440-8447-B94D9E21009D}"/>
                </a:ext>
              </a:extLst>
            </p:cNvPr>
            <p:cNvSpPr/>
            <p:nvPr/>
          </p:nvSpPr>
          <p:spPr>
            <a:xfrm>
              <a:off x="973679" y="355432"/>
              <a:ext cx="77717" cy="29110"/>
            </a:xfrm>
            <a:custGeom>
              <a:avLst/>
              <a:gdLst>
                <a:gd name="connsiteX0" fmla="*/ 108 w 18392"/>
                <a:gd name="connsiteY0" fmla="*/ 5 h 6889"/>
                <a:gd name="connsiteX1" fmla="*/ 0 w 18392"/>
                <a:gd name="connsiteY1" fmla="*/ 112 h 6889"/>
                <a:gd name="connsiteX2" fmla="*/ 18284 w 18392"/>
                <a:gd name="connsiteY2" fmla="*/ 6888 h 6889"/>
                <a:gd name="connsiteX3" fmla="*/ 18392 w 18392"/>
                <a:gd name="connsiteY3" fmla="*/ 6781 h 6889"/>
                <a:gd name="connsiteX4" fmla="*/ 11616 w 18392"/>
                <a:gd name="connsiteY4" fmla="*/ 3446 h 6889"/>
                <a:gd name="connsiteX5" fmla="*/ 108 w 18392"/>
                <a:gd name="connsiteY5" fmla="*/ 5 h 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6889">
                  <a:moveTo>
                    <a:pt x="108" y="5"/>
                  </a:moveTo>
                  <a:cubicBezTo>
                    <a:pt x="108" y="5"/>
                    <a:pt x="0" y="112"/>
                    <a:pt x="0" y="112"/>
                  </a:cubicBezTo>
                  <a:cubicBezTo>
                    <a:pt x="1183" y="1510"/>
                    <a:pt x="16133" y="6996"/>
                    <a:pt x="18284" y="6888"/>
                  </a:cubicBezTo>
                  <a:cubicBezTo>
                    <a:pt x="18284" y="6888"/>
                    <a:pt x="18392" y="6781"/>
                    <a:pt x="18392" y="6781"/>
                  </a:cubicBezTo>
                  <a:cubicBezTo>
                    <a:pt x="17747" y="5920"/>
                    <a:pt x="12584" y="3877"/>
                    <a:pt x="11616" y="3446"/>
                  </a:cubicBezTo>
                  <a:cubicBezTo>
                    <a:pt x="7099" y="1725"/>
                    <a:pt x="1398" y="-103"/>
                    <a:pt x="108" y="5"/>
                  </a:cubicBezTo>
                  <a:close/>
                </a:path>
              </a:pathLst>
            </a:custGeom>
            <a:grpFill/>
            <a:ln w="10707" cap="flat">
              <a:noFill/>
              <a:prstDash val="solid"/>
              <a:miter/>
            </a:ln>
          </p:spPr>
          <p:txBody>
            <a:bodyPr rtlCol="0" anchor="ctr"/>
            <a:lstStyle/>
            <a:p>
              <a:endParaRPr lang="zh-CN" altLang="en-US"/>
            </a:p>
          </p:txBody>
        </p:sp>
        <p:sp>
          <p:nvSpPr>
            <p:cNvPr id="655" name="任意多边形: 形状 742">
              <a:extLst>
                <a:ext uri="{FF2B5EF4-FFF2-40B4-BE49-F238E27FC236}">
                  <a16:creationId xmlns:a16="http://schemas.microsoft.com/office/drawing/2014/main" xmlns="" id="{5CF5A195-3282-4B53-925D-964DE356F0A8}"/>
                </a:ext>
              </a:extLst>
            </p:cNvPr>
            <p:cNvSpPr/>
            <p:nvPr/>
          </p:nvSpPr>
          <p:spPr>
            <a:xfrm>
              <a:off x="1014131" y="345886"/>
              <a:ext cx="80443" cy="28219"/>
            </a:xfrm>
            <a:custGeom>
              <a:avLst/>
              <a:gdLst>
                <a:gd name="connsiteX0" fmla="*/ 19037 w 19037"/>
                <a:gd name="connsiteY0" fmla="*/ 6565 h 6678"/>
                <a:gd name="connsiteX1" fmla="*/ 11616 w 19037"/>
                <a:gd name="connsiteY1" fmla="*/ 3339 h 6678"/>
                <a:gd name="connsiteX2" fmla="*/ 0 w 19037"/>
                <a:gd name="connsiteY2" fmla="*/ 5 h 6678"/>
                <a:gd name="connsiteX3" fmla="*/ 0 w 19037"/>
                <a:gd name="connsiteY3" fmla="*/ 112 h 6678"/>
                <a:gd name="connsiteX4" fmla="*/ 19037 w 19037"/>
                <a:gd name="connsiteY4" fmla="*/ 6673 h 6678"/>
                <a:gd name="connsiteX5" fmla="*/ 19037 w 19037"/>
                <a:gd name="connsiteY5" fmla="*/ 6565 h 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37" h="6678">
                  <a:moveTo>
                    <a:pt x="19037" y="6565"/>
                  </a:moveTo>
                  <a:cubicBezTo>
                    <a:pt x="18177" y="5705"/>
                    <a:pt x="12692" y="3769"/>
                    <a:pt x="11616" y="3339"/>
                  </a:cubicBezTo>
                  <a:cubicBezTo>
                    <a:pt x="6991" y="1725"/>
                    <a:pt x="1076" y="-103"/>
                    <a:pt x="0" y="5"/>
                  </a:cubicBezTo>
                  <a:cubicBezTo>
                    <a:pt x="0" y="5"/>
                    <a:pt x="0" y="112"/>
                    <a:pt x="0" y="112"/>
                  </a:cubicBezTo>
                  <a:cubicBezTo>
                    <a:pt x="1291" y="1188"/>
                    <a:pt x="16994" y="6888"/>
                    <a:pt x="19037" y="6673"/>
                  </a:cubicBezTo>
                  <a:cubicBezTo>
                    <a:pt x="19037" y="6673"/>
                    <a:pt x="19037" y="6673"/>
                    <a:pt x="19037" y="6565"/>
                  </a:cubicBezTo>
                  <a:close/>
                </a:path>
              </a:pathLst>
            </a:custGeom>
            <a:grpFill/>
            <a:ln w="10707" cap="flat">
              <a:noFill/>
              <a:prstDash val="solid"/>
              <a:miter/>
            </a:ln>
          </p:spPr>
          <p:txBody>
            <a:bodyPr rtlCol="0" anchor="ctr"/>
            <a:lstStyle/>
            <a:p>
              <a:endParaRPr lang="zh-CN" altLang="en-US"/>
            </a:p>
          </p:txBody>
        </p:sp>
        <p:sp>
          <p:nvSpPr>
            <p:cNvPr id="656" name="任意多边形: 形状 743">
              <a:extLst>
                <a:ext uri="{FF2B5EF4-FFF2-40B4-BE49-F238E27FC236}">
                  <a16:creationId xmlns:a16="http://schemas.microsoft.com/office/drawing/2014/main" xmlns="" id="{0A3E46AB-EF3C-4100-B57E-25551363D994}"/>
                </a:ext>
              </a:extLst>
            </p:cNvPr>
            <p:cNvSpPr/>
            <p:nvPr/>
          </p:nvSpPr>
          <p:spPr>
            <a:xfrm>
              <a:off x="1044581" y="336793"/>
              <a:ext cx="83625" cy="26972"/>
            </a:xfrm>
            <a:custGeom>
              <a:avLst/>
              <a:gdLst>
                <a:gd name="connsiteX0" fmla="*/ 0 w 19790"/>
                <a:gd name="connsiteY0" fmla="*/ 5 h 6383"/>
                <a:gd name="connsiteX1" fmla="*/ 19790 w 19790"/>
                <a:gd name="connsiteY1" fmla="*/ 6351 h 6383"/>
                <a:gd name="connsiteX2" fmla="*/ 11831 w 19790"/>
                <a:gd name="connsiteY2" fmla="*/ 3124 h 6383"/>
                <a:gd name="connsiteX3" fmla="*/ 0 w 19790"/>
                <a:gd name="connsiteY3" fmla="*/ 5 h 6383"/>
                <a:gd name="connsiteX4" fmla="*/ 0 w 19790"/>
                <a:gd name="connsiteY4" fmla="*/ 5 h 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90" h="6383">
                  <a:moveTo>
                    <a:pt x="0" y="5"/>
                  </a:moveTo>
                  <a:cubicBezTo>
                    <a:pt x="538" y="650"/>
                    <a:pt x="18500" y="6889"/>
                    <a:pt x="19790" y="6351"/>
                  </a:cubicBezTo>
                  <a:cubicBezTo>
                    <a:pt x="19468" y="5813"/>
                    <a:pt x="15488" y="4415"/>
                    <a:pt x="11831" y="3124"/>
                  </a:cubicBezTo>
                  <a:cubicBezTo>
                    <a:pt x="6991" y="1511"/>
                    <a:pt x="968" y="-102"/>
                    <a:pt x="0" y="5"/>
                  </a:cubicBezTo>
                  <a:cubicBezTo>
                    <a:pt x="0" y="5"/>
                    <a:pt x="0" y="5"/>
                    <a:pt x="0" y="5"/>
                  </a:cubicBezTo>
                  <a:close/>
                </a:path>
              </a:pathLst>
            </a:custGeom>
            <a:grpFill/>
            <a:ln w="10707" cap="flat">
              <a:noFill/>
              <a:prstDash val="solid"/>
              <a:miter/>
            </a:ln>
          </p:spPr>
          <p:txBody>
            <a:bodyPr rtlCol="0" anchor="ctr"/>
            <a:lstStyle/>
            <a:p>
              <a:endParaRPr lang="zh-CN" altLang="en-US"/>
            </a:p>
          </p:txBody>
        </p:sp>
        <p:sp>
          <p:nvSpPr>
            <p:cNvPr id="657" name="任意多边形: 形状 744">
              <a:extLst>
                <a:ext uri="{FF2B5EF4-FFF2-40B4-BE49-F238E27FC236}">
                  <a16:creationId xmlns:a16="http://schemas.microsoft.com/office/drawing/2014/main" xmlns="" id="{300B953E-2C66-4476-8D41-4E99791F64F0}"/>
                </a:ext>
              </a:extLst>
            </p:cNvPr>
            <p:cNvSpPr/>
            <p:nvPr/>
          </p:nvSpPr>
          <p:spPr>
            <a:xfrm>
              <a:off x="1066397" y="327196"/>
              <a:ext cx="84985" cy="26123"/>
            </a:xfrm>
            <a:custGeom>
              <a:avLst/>
              <a:gdLst>
                <a:gd name="connsiteX0" fmla="*/ 0 w 20112"/>
                <a:gd name="connsiteY0" fmla="*/ 18 h 6182"/>
                <a:gd name="connsiteX1" fmla="*/ 20113 w 20112"/>
                <a:gd name="connsiteY1" fmla="*/ 6149 h 6182"/>
                <a:gd name="connsiteX2" fmla="*/ 11616 w 20112"/>
                <a:gd name="connsiteY2" fmla="*/ 3030 h 6182"/>
                <a:gd name="connsiteX3" fmla="*/ 0 w 20112"/>
                <a:gd name="connsiteY3" fmla="*/ 18 h 6182"/>
                <a:gd name="connsiteX4" fmla="*/ 0 w 20112"/>
                <a:gd name="connsiteY4" fmla="*/ 18 h 6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6182">
                  <a:moveTo>
                    <a:pt x="0" y="18"/>
                  </a:moveTo>
                  <a:cubicBezTo>
                    <a:pt x="860" y="664"/>
                    <a:pt x="19360" y="6687"/>
                    <a:pt x="20113" y="6149"/>
                  </a:cubicBezTo>
                  <a:cubicBezTo>
                    <a:pt x="19468" y="5611"/>
                    <a:pt x="15273" y="4213"/>
                    <a:pt x="11616" y="3030"/>
                  </a:cubicBezTo>
                  <a:cubicBezTo>
                    <a:pt x="6776" y="1524"/>
                    <a:pt x="753" y="-197"/>
                    <a:pt x="0" y="18"/>
                  </a:cubicBezTo>
                  <a:lnTo>
                    <a:pt x="0" y="18"/>
                  </a:lnTo>
                  <a:close/>
                </a:path>
              </a:pathLst>
            </a:custGeom>
            <a:grpFill/>
            <a:ln w="10707" cap="flat">
              <a:noFill/>
              <a:prstDash val="solid"/>
              <a:miter/>
            </a:ln>
          </p:spPr>
          <p:txBody>
            <a:bodyPr rtlCol="0" anchor="ctr"/>
            <a:lstStyle/>
            <a:p>
              <a:endParaRPr lang="zh-CN" altLang="en-US"/>
            </a:p>
          </p:txBody>
        </p:sp>
        <p:sp>
          <p:nvSpPr>
            <p:cNvPr id="658" name="任意多边形: 形状 745">
              <a:extLst>
                <a:ext uri="{FF2B5EF4-FFF2-40B4-BE49-F238E27FC236}">
                  <a16:creationId xmlns:a16="http://schemas.microsoft.com/office/drawing/2014/main" xmlns="" id="{E62CEB4D-F0E2-47DA-8FD4-519D6DA4D38E}"/>
                </a:ext>
              </a:extLst>
            </p:cNvPr>
            <p:cNvSpPr/>
            <p:nvPr/>
          </p:nvSpPr>
          <p:spPr>
            <a:xfrm>
              <a:off x="1078212" y="317275"/>
              <a:ext cx="85898" cy="25502"/>
            </a:xfrm>
            <a:custGeom>
              <a:avLst/>
              <a:gdLst>
                <a:gd name="connsiteX0" fmla="*/ 0 w 20328"/>
                <a:gd name="connsiteY0" fmla="*/ 0 h 6035"/>
                <a:gd name="connsiteX1" fmla="*/ 20328 w 20328"/>
                <a:gd name="connsiteY1" fmla="*/ 6023 h 6035"/>
                <a:gd name="connsiteX2" fmla="*/ 11508 w 20328"/>
                <a:gd name="connsiteY2" fmla="*/ 3012 h 6035"/>
                <a:gd name="connsiteX3" fmla="*/ 0 w 20328"/>
                <a:gd name="connsiteY3" fmla="*/ 0 h 6035"/>
              </a:gdLst>
              <a:ahLst/>
              <a:cxnLst>
                <a:cxn ang="0">
                  <a:pos x="connsiteX0" y="connsiteY0"/>
                </a:cxn>
                <a:cxn ang="0">
                  <a:pos x="connsiteX1" y="connsiteY1"/>
                </a:cxn>
                <a:cxn ang="0">
                  <a:pos x="connsiteX2" y="connsiteY2"/>
                </a:cxn>
                <a:cxn ang="0">
                  <a:pos x="connsiteX3" y="connsiteY3"/>
                </a:cxn>
              </a:cxnLst>
              <a:rect l="l" t="t" r="r" b="b"/>
              <a:pathLst>
                <a:path w="20328" h="6035">
                  <a:moveTo>
                    <a:pt x="0" y="0"/>
                  </a:moveTo>
                  <a:cubicBezTo>
                    <a:pt x="107" y="108"/>
                    <a:pt x="19145" y="6346"/>
                    <a:pt x="20328" y="6023"/>
                  </a:cubicBezTo>
                  <a:cubicBezTo>
                    <a:pt x="19468" y="5485"/>
                    <a:pt x="15165" y="4087"/>
                    <a:pt x="11508" y="3012"/>
                  </a:cubicBezTo>
                  <a:cubicBezTo>
                    <a:pt x="7421" y="1828"/>
                    <a:pt x="1076" y="0"/>
                    <a:pt x="0" y="0"/>
                  </a:cubicBezTo>
                  <a:close/>
                </a:path>
              </a:pathLst>
            </a:custGeom>
            <a:grpFill/>
            <a:ln w="10707" cap="flat">
              <a:noFill/>
              <a:prstDash val="solid"/>
              <a:miter/>
            </a:ln>
          </p:spPr>
          <p:txBody>
            <a:bodyPr rtlCol="0" anchor="ctr"/>
            <a:lstStyle/>
            <a:p>
              <a:endParaRPr lang="zh-CN" altLang="en-US"/>
            </a:p>
          </p:txBody>
        </p:sp>
        <p:sp>
          <p:nvSpPr>
            <p:cNvPr id="659" name="任意多边形: 形状 746">
              <a:extLst>
                <a:ext uri="{FF2B5EF4-FFF2-40B4-BE49-F238E27FC236}">
                  <a16:creationId xmlns:a16="http://schemas.microsoft.com/office/drawing/2014/main" xmlns="" id="{CB1D3038-EB27-4637-8C27-E9FA388E5BC3}"/>
                </a:ext>
              </a:extLst>
            </p:cNvPr>
            <p:cNvSpPr/>
            <p:nvPr/>
          </p:nvSpPr>
          <p:spPr>
            <a:xfrm>
              <a:off x="1080029" y="307729"/>
              <a:ext cx="85898" cy="24593"/>
            </a:xfrm>
            <a:custGeom>
              <a:avLst/>
              <a:gdLst>
                <a:gd name="connsiteX0" fmla="*/ 0 w 20328"/>
                <a:gd name="connsiteY0" fmla="*/ 0 h 5820"/>
                <a:gd name="connsiteX1" fmla="*/ 20328 w 20328"/>
                <a:gd name="connsiteY1" fmla="*/ 5808 h 5820"/>
                <a:gd name="connsiteX2" fmla="*/ 11186 w 20328"/>
                <a:gd name="connsiteY2" fmla="*/ 2904 h 5820"/>
                <a:gd name="connsiteX3" fmla="*/ 0 w 20328"/>
                <a:gd name="connsiteY3" fmla="*/ 0 h 5820"/>
              </a:gdLst>
              <a:ahLst/>
              <a:cxnLst>
                <a:cxn ang="0">
                  <a:pos x="connsiteX0" y="connsiteY0"/>
                </a:cxn>
                <a:cxn ang="0">
                  <a:pos x="connsiteX1" y="connsiteY1"/>
                </a:cxn>
                <a:cxn ang="0">
                  <a:pos x="connsiteX2" y="connsiteY2"/>
                </a:cxn>
                <a:cxn ang="0">
                  <a:pos x="connsiteX3" y="connsiteY3"/>
                </a:cxn>
              </a:cxnLst>
              <a:rect l="l" t="t" r="r" b="b"/>
              <a:pathLst>
                <a:path w="20328" h="5820">
                  <a:moveTo>
                    <a:pt x="0" y="0"/>
                  </a:moveTo>
                  <a:cubicBezTo>
                    <a:pt x="108" y="108"/>
                    <a:pt x="19683" y="6131"/>
                    <a:pt x="20328" y="5808"/>
                  </a:cubicBezTo>
                  <a:cubicBezTo>
                    <a:pt x="19252" y="5270"/>
                    <a:pt x="14950" y="3980"/>
                    <a:pt x="11186" y="2904"/>
                  </a:cubicBezTo>
                  <a:cubicBezTo>
                    <a:pt x="6991" y="1721"/>
                    <a:pt x="860" y="0"/>
                    <a:pt x="0" y="0"/>
                  </a:cubicBezTo>
                  <a:close/>
                </a:path>
              </a:pathLst>
            </a:custGeom>
            <a:grpFill/>
            <a:ln w="10707" cap="flat">
              <a:noFill/>
              <a:prstDash val="solid"/>
              <a:miter/>
            </a:ln>
          </p:spPr>
          <p:txBody>
            <a:bodyPr rtlCol="0" anchor="ctr"/>
            <a:lstStyle/>
            <a:p>
              <a:endParaRPr lang="zh-CN" altLang="en-US"/>
            </a:p>
          </p:txBody>
        </p:sp>
        <p:sp>
          <p:nvSpPr>
            <p:cNvPr id="660" name="任意多边形: 形状 747">
              <a:extLst>
                <a:ext uri="{FF2B5EF4-FFF2-40B4-BE49-F238E27FC236}">
                  <a16:creationId xmlns:a16="http://schemas.microsoft.com/office/drawing/2014/main" xmlns="" id="{3048327D-39EF-436F-A341-8C6931344C50}"/>
                </a:ext>
              </a:extLst>
            </p:cNvPr>
            <p:cNvSpPr/>
            <p:nvPr/>
          </p:nvSpPr>
          <p:spPr>
            <a:xfrm>
              <a:off x="1071848" y="298640"/>
              <a:ext cx="85442" cy="24086"/>
            </a:xfrm>
            <a:custGeom>
              <a:avLst/>
              <a:gdLst>
                <a:gd name="connsiteX0" fmla="*/ 0 w 20220"/>
                <a:gd name="connsiteY0" fmla="*/ 0 h 5700"/>
                <a:gd name="connsiteX1" fmla="*/ 20221 w 20220"/>
                <a:gd name="connsiteY1" fmla="*/ 5700 h 5700"/>
                <a:gd name="connsiteX2" fmla="*/ 10756 w 20220"/>
                <a:gd name="connsiteY2" fmla="*/ 2796 h 5700"/>
                <a:gd name="connsiteX3" fmla="*/ 0 w 20220"/>
                <a:gd name="connsiteY3" fmla="*/ 0 h 5700"/>
              </a:gdLst>
              <a:ahLst/>
              <a:cxnLst>
                <a:cxn ang="0">
                  <a:pos x="connsiteX0" y="connsiteY0"/>
                </a:cxn>
                <a:cxn ang="0">
                  <a:pos x="connsiteX1" y="connsiteY1"/>
                </a:cxn>
                <a:cxn ang="0">
                  <a:pos x="connsiteX2" y="connsiteY2"/>
                </a:cxn>
                <a:cxn ang="0">
                  <a:pos x="connsiteX3" y="connsiteY3"/>
                </a:cxn>
              </a:cxnLst>
              <a:rect l="l" t="t" r="r" b="b"/>
              <a:pathLst>
                <a:path w="20220" h="5700">
                  <a:moveTo>
                    <a:pt x="0" y="0"/>
                  </a:moveTo>
                  <a:cubicBezTo>
                    <a:pt x="108" y="108"/>
                    <a:pt x="19468" y="5700"/>
                    <a:pt x="20221" y="5700"/>
                  </a:cubicBezTo>
                  <a:cubicBezTo>
                    <a:pt x="19683" y="5378"/>
                    <a:pt x="15165" y="4087"/>
                    <a:pt x="10756" y="2796"/>
                  </a:cubicBezTo>
                  <a:cubicBezTo>
                    <a:pt x="6131" y="1398"/>
                    <a:pt x="538" y="0"/>
                    <a:pt x="0" y="0"/>
                  </a:cubicBezTo>
                  <a:close/>
                </a:path>
              </a:pathLst>
            </a:custGeom>
            <a:grpFill/>
            <a:ln w="10707" cap="flat">
              <a:noFill/>
              <a:prstDash val="solid"/>
              <a:miter/>
            </a:ln>
          </p:spPr>
          <p:txBody>
            <a:bodyPr rtlCol="0" anchor="ctr"/>
            <a:lstStyle/>
            <a:p>
              <a:endParaRPr lang="zh-CN" altLang="en-US"/>
            </a:p>
          </p:txBody>
        </p:sp>
        <p:sp>
          <p:nvSpPr>
            <p:cNvPr id="661" name="任意多边形: 形状 748">
              <a:extLst>
                <a:ext uri="{FF2B5EF4-FFF2-40B4-BE49-F238E27FC236}">
                  <a16:creationId xmlns:a16="http://schemas.microsoft.com/office/drawing/2014/main" xmlns="" id="{9E66786C-A383-404C-818F-22F944200AEF}"/>
                </a:ext>
              </a:extLst>
            </p:cNvPr>
            <p:cNvSpPr/>
            <p:nvPr/>
          </p:nvSpPr>
          <p:spPr>
            <a:xfrm>
              <a:off x="1053670" y="289550"/>
              <a:ext cx="84077" cy="23177"/>
            </a:xfrm>
            <a:custGeom>
              <a:avLst/>
              <a:gdLst>
                <a:gd name="connsiteX0" fmla="*/ 19898 w 19897"/>
                <a:gd name="connsiteY0" fmla="*/ 5485 h 5485"/>
                <a:gd name="connsiteX1" fmla="*/ 10218 w 19897"/>
                <a:gd name="connsiteY1" fmla="*/ 2689 h 5485"/>
                <a:gd name="connsiteX2" fmla="*/ 0 w 19897"/>
                <a:gd name="connsiteY2" fmla="*/ 0 h 5485"/>
                <a:gd name="connsiteX3" fmla="*/ 19898 w 19897"/>
                <a:gd name="connsiteY3" fmla="*/ 5485 h 5485"/>
              </a:gdLst>
              <a:ahLst/>
              <a:cxnLst>
                <a:cxn ang="0">
                  <a:pos x="connsiteX0" y="connsiteY0"/>
                </a:cxn>
                <a:cxn ang="0">
                  <a:pos x="connsiteX1" y="connsiteY1"/>
                </a:cxn>
                <a:cxn ang="0">
                  <a:pos x="connsiteX2" y="connsiteY2"/>
                </a:cxn>
                <a:cxn ang="0">
                  <a:pos x="connsiteX3" y="connsiteY3"/>
                </a:cxn>
              </a:cxnLst>
              <a:rect l="l" t="t" r="r" b="b"/>
              <a:pathLst>
                <a:path w="19897" h="5485">
                  <a:moveTo>
                    <a:pt x="19898" y="5485"/>
                  </a:moveTo>
                  <a:cubicBezTo>
                    <a:pt x="19145" y="5270"/>
                    <a:pt x="14950" y="3980"/>
                    <a:pt x="10218" y="2689"/>
                  </a:cubicBezTo>
                  <a:cubicBezTo>
                    <a:pt x="6023" y="1506"/>
                    <a:pt x="753" y="108"/>
                    <a:pt x="0" y="0"/>
                  </a:cubicBezTo>
                  <a:cubicBezTo>
                    <a:pt x="215" y="0"/>
                    <a:pt x="19360" y="5378"/>
                    <a:pt x="19898" y="5485"/>
                  </a:cubicBezTo>
                  <a:close/>
                </a:path>
              </a:pathLst>
            </a:custGeom>
            <a:grpFill/>
            <a:ln w="10707" cap="flat">
              <a:noFill/>
              <a:prstDash val="solid"/>
              <a:miter/>
            </a:ln>
          </p:spPr>
          <p:txBody>
            <a:bodyPr rtlCol="0" anchor="ctr"/>
            <a:lstStyle/>
            <a:p>
              <a:endParaRPr lang="zh-CN" altLang="en-US"/>
            </a:p>
          </p:txBody>
        </p:sp>
        <p:sp>
          <p:nvSpPr>
            <p:cNvPr id="662" name="任意多边形: 形状 749">
              <a:extLst>
                <a:ext uri="{FF2B5EF4-FFF2-40B4-BE49-F238E27FC236}">
                  <a16:creationId xmlns:a16="http://schemas.microsoft.com/office/drawing/2014/main" xmlns="" id="{15088900-256F-4396-9565-3230FE103366}"/>
                </a:ext>
              </a:extLst>
            </p:cNvPr>
            <p:cNvSpPr/>
            <p:nvPr/>
          </p:nvSpPr>
          <p:spPr>
            <a:xfrm>
              <a:off x="1025494" y="280461"/>
              <a:ext cx="50445" cy="13632"/>
            </a:xfrm>
            <a:custGeom>
              <a:avLst/>
              <a:gdLst>
                <a:gd name="connsiteX0" fmla="*/ 11939 w 11938"/>
                <a:gd name="connsiteY0" fmla="*/ 3227 h 3226"/>
                <a:gd name="connsiteX1" fmla="*/ 0 w 11938"/>
                <a:gd name="connsiteY1" fmla="*/ 0 h 3226"/>
                <a:gd name="connsiteX2" fmla="*/ 1398 w 11938"/>
                <a:gd name="connsiteY2" fmla="*/ 323 h 3226"/>
                <a:gd name="connsiteX3" fmla="*/ 11939 w 11938"/>
                <a:gd name="connsiteY3" fmla="*/ 3227 h 3226"/>
              </a:gdLst>
              <a:ahLst/>
              <a:cxnLst>
                <a:cxn ang="0">
                  <a:pos x="connsiteX0" y="connsiteY0"/>
                </a:cxn>
                <a:cxn ang="0">
                  <a:pos x="connsiteX1" y="connsiteY1"/>
                </a:cxn>
                <a:cxn ang="0">
                  <a:pos x="connsiteX2" y="connsiteY2"/>
                </a:cxn>
                <a:cxn ang="0">
                  <a:pos x="connsiteX3" y="connsiteY3"/>
                </a:cxn>
              </a:cxnLst>
              <a:rect l="l" t="t" r="r" b="b"/>
              <a:pathLst>
                <a:path w="11938" h="3226">
                  <a:moveTo>
                    <a:pt x="11939" y="3227"/>
                  </a:moveTo>
                  <a:cubicBezTo>
                    <a:pt x="5485" y="1398"/>
                    <a:pt x="0" y="0"/>
                    <a:pt x="0" y="0"/>
                  </a:cubicBezTo>
                  <a:cubicBezTo>
                    <a:pt x="430" y="108"/>
                    <a:pt x="968" y="215"/>
                    <a:pt x="1398" y="323"/>
                  </a:cubicBezTo>
                  <a:lnTo>
                    <a:pt x="11939" y="3227"/>
                  </a:lnTo>
                  <a:close/>
                </a:path>
              </a:pathLst>
            </a:custGeom>
            <a:grpFill/>
            <a:ln w="10707" cap="flat">
              <a:noFill/>
              <a:prstDash val="solid"/>
              <a:miter/>
            </a:ln>
          </p:spPr>
          <p:txBody>
            <a:bodyPr rtlCol="0" anchor="ctr"/>
            <a:lstStyle/>
            <a:p>
              <a:endParaRPr lang="zh-CN" altLang="en-US"/>
            </a:p>
          </p:txBody>
        </p:sp>
        <p:sp>
          <p:nvSpPr>
            <p:cNvPr id="681" name="任意多边形: 形状 768">
              <a:extLst>
                <a:ext uri="{FF2B5EF4-FFF2-40B4-BE49-F238E27FC236}">
                  <a16:creationId xmlns:a16="http://schemas.microsoft.com/office/drawing/2014/main" xmlns="" id="{B206E2B0-5A82-499F-8114-B59CE7CDAC4A}"/>
                </a:ext>
              </a:extLst>
            </p:cNvPr>
            <p:cNvSpPr/>
            <p:nvPr/>
          </p:nvSpPr>
          <p:spPr>
            <a:xfrm>
              <a:off x="102140" y="504067"/>
              <a:ext cx="31307" cy="40021"/>
            </a:xfrm>
            <a:custGeom>
              <a:avLst/>
              <a:gdLst>
                <a:gd name="connsiteX0" fmla="*/ 1144 w 7409"/>
                <a:gd name="connsiteY0" fmla="*/ 8389 h 9471"/>
                <a:gd name="connsiteX1" fmla="*/ 7382 w 7409"/>
                <a:gd name="connsiteY1" fmla="*/ 5055 h 9471"/>
                <a:gd name="connsiteX2" fmla="*/ 3833 w 7409"/>
                <a:gd name="connsiteY2" fmla="*/ 0 h 9471"/>
                <a:gd name="connsiteX3" fmla="*/ 1144 w 7409"/>
                <a:gd name="connsiteY3" fmla="*/ 8389 h 9471"/>
              </a:gdLst>
              <a:ahLst/>
              <a:cxnLst>
                <a:cxn ang="0">
                  <a:pos x="connsiteX0" y="connsiteY0"/>
                </a:cxn>
                <a:cxn ang="0">
                  <a:pos x="connsiteX1" y="connsiteY1"/>
                </a:cxn>
                <a:cxn ang="0">
                  <a:pos x="connsiteX2" y="connsiteY2"/>
                </a:cxn>
                <a:cxn ang="0">
                  <a:pos x="connsiteX3" y="connsiteY3"/>
                </a:cxn>
              </a:cxnLst>
              <a:rect l="l" t="t" r="r" b="b"/>
              <a:pathLst>
                <a:path w="7409" h="9471">
                  <a:moveTo>
                    <a:pt x="1144" y="8389"/>
                  </a:moveTo>
                  <a:cubicBezTo>
                    <a:pt x="3403" y="10863"/>
                    <a:pt x="7060" y="8820"/>
                    <a:pt x="7382" y="5055"/>
                  </a:cubicBezTo>
                  <a:cubicBezTo>
                    <a:pt x="7597" y="3012"/>
                    <a:pt x="6522" y="108"/>
                    <a:pt x="3833" y="0"/>
                  </a:cubicBezTo>
                  <a:cubicBezTo>
                    <a:pt x="69" y="323"/>
                    <a:pt x="-1115" y="5916"/>
                    <a:pt x="1144" y="8389"/>
                  </a:cubicBezTo>
                  <a:close/>
                </a:path>
              </a:pathLst>
            </a:custGeom>
            <a:grpFill/>
            <a:ln w="10707" cap="flat">
              <a:noFill/>
              <a:prstDash val="solid"/>
              <a:miter/>
            </a:ln>
          </p:spPr>
          <p:txBody>
            <a:bodyPr rtlCol="0" anchor="ctr"/>
            <a:lstStyle/>
            <a:p>
              <a:endParaRPr lang="zh-CN" altLang="en-US"/>
            </a:p>
          </p:txBody>
        </p:sp>
        <p:sp>
          <p:nvSpPr>
            <p:cNvPr id="682" name="任意多边形: 形状 769">
              <a:extLst>
                <a:ext uri="{FF2B5EF4-FFF2-40B4-BE49-F238E27FC236}">
                  <a16:creationId xmlns:a16="http://schemas.microsoft.com/office/drawing/2014/main" xmlns="" id="{7E5ECD6F-F9ED-41B7-918B-C54C8E87884F}"/>
                </a:ext>
              </a:extLst>
            </p:cNvPr>
            <p:cNvSpPr/>
            <p:nvPr/>
          </p:nvSpPr>
          <p:spPr>
            <a:xfrm>
              <a:off x="222524" y="501342"/>
              <a:ext cx="32334" cy="39788"/>
            </a:xfrm>
            <a:custGeom>
              <a:avLst/>
              <a:gdLst>
                <a:gd name="connsiteX0" fmla="*/ 7610 w 7652"/>
                <a:gd name="connsiteY0" fmla="*/ 5055 h 9416"/>
                <a:gd name="connsiteX1" fmla="*/ 2878 w 7652"/>
                <a:gd name="connsiteY1" fmla="*/ 0 h 9416"/>
                <a:gd name="connsiteX2" fmla="*/ 2555 w 7652"/>
                <a:gd name="connsiteY2" fmla="*/ 0 h 9416"/>
                <a:gd name="connsiteX3" fmla="*/ 2448 w 7652"/>
                <a:gd name="connsiteY3" fmla="*/ 8604 h 9416"/>
                <a:gd name="connsiteX4" fmla="*/ 7610 w 7652"/>
                <a:gd name="connsiteY4" fmla="*/ 5055 h 9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9416">
                  <a:moveTo>
                    <a:pt x="7610" y="5055"/>
                  </a:moveTo>
                  <a:cubicBezTo>
                    <a:pt x="7288" y="3012"/>
                    <a:pt x="5674" y="108"/>
                    <a:pt x="2878" y="0"/>
                  </a:cubicBezTo>
                  <a:cubicBezTo>
                    <a:pt x="2770" y="0"/>
                    <a:pt x="2663" y="0"/>
                    <a:pt x="2555" y="0"/>
                  </a:cubicBezTo>
                  <a:cubicBezTo>
                    <a:pt x="-779" y="538"/>
                    <a:pt x="-887" y="6238"/>
                    <a:pt x="2448" y="8604"/>
                  </a:cubicBezTo>
                  <a:cubicBezTo>
                    <a:pt x="5136" y="10648"/>
                    <a:pt x="8040" y="8604"/>
                    <a:pt x="7610" y="5055"/>
                  </a:cubicBezTo>
                  <a:close/>
                </a:path>
              </a:pathLst>
            </a:custGeom>
            <a:grpFill/>
            <a:ln w="10707" cap="flat">
              <a:noFill/>
              <a:prstDash val="solid"/>
              <a:miter/>
            </a:ln>
          </p:spPr>
          <p:txBody>
            <a:bodyPr rtlCol="0" anchor="ctr"/>
            <a:lstStyle/>
            <a:p>
              <a:endParaRPr lang="zh-CN" altLang="en-US"/>
            </a:p>
          </p:txBody>
        </p:sp>
        <p:sp>
          <p:nvSpPr>
            <p:cNvPr id="683" name="任意多边形: 形状 770">
              <a:extLst>
                <a:ext uri="{FF2B5EF4-FFF2-40B4-BE49-F238E27FC236}">
                  <a16:creationId xmlns:a16="http://schemas.microsoft.com/office/drawing/2014/main" xmlns="" id="{587A2BB5-D312-417B-835F-7BF71448B678}"/>
                </a:ext>
              </a:extLst>
            </p:cNvPr>
            <p:cNvSpPr/>
            <p:nvPr/>
          </p:nvSpPr>
          <p:spPr>
            <a:xfrm>
              <a:off x="341356" y="497703"/>
              <a:ext cx="35609" cy="39391"/>
            </a:xfrm>
            <a:custGeom>
              <a:avLst/>
              <a:gdLst>
                <a:gd name="connsiteX0" fmla="*/ 4011 w 8427"/>
                <a:gd name="connsiteY0" fmla="*/ 8820 h 9322"/>
                <a:gd name="connsiteX1" fmla="*/ 8098 w 8427"/>
                <a:gd name="connsiteY1" fmla="*/ 4948 h 9322"/>
                <a:gd name="connsiteX2" fmla="*/ 2290 w 8427"/>
                <a:gd name="connsiteY2" fmla="*/ 0 h 9322"/>
                <a:gd name="connsiteX3" fmla="*/ 1644 w 8427"/>
                <a:gd name="connsiteY3" fmla="*/ 108 h 9322"/>
                <a:gd name="connsiteX4" fmla="*/ 4011 w 8427"/>
                <a:gd name="connsiteY4" fmla="*/ 8820 h 9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7" h="9322">
                  <a:moveTo>
                    <a:pt x="4011" y="8820"/>
                  </a:moveTo>
                  <a:cubicBezTo>
                    <a:pt x="7130" y="10325"/>
                    <a:pt x="9281" y="8282"/>
                    <a:pt x="8098" y="4948"/>
                  </a:cubicBezTo>
                  <a:cubicBezTo>
                    <a:pt x="7345" y="2904"/>
                    <a:pt x="5086" y="108"/>
                    <a:pt x="2290" y="0"/>
                  </a:cubicBezTo>
                  <a:cubicBezTo>
                    <a:pt x="2075" y="0"/>
                    <a:pt x="1752" y="108"/>
                    <a:pt x="1644" y="108"/>
                  </a:cubicBezTo>
                  <a:cubicBezTo>
                    <a:pt x="-1475" y="1076"/>
                    <a:pt x="139" y="6884"/>
                    <a:pt x="4011" y="8820"/>
                  </a:cubicBezTo>
                  <a:close/>
                </a:path>
              </a:pathLst>
            </a:custGeom>
            <a:grpFill/>
            <a:ln w="10707" cap="flat">
              <a:noFill/>
              <a:prstDash val="solid"/>
              <a:miter/>
            </a:ln>
          </p:spPr>
          <p:txBody>
            <a:bodyPr rtlCol="0" anchor="ctr"/>
            <a:lstStyle/>
            <a:p>
              <a:endParaRPr lang="zh-CN" altLang="en-US"/>
            </a:p>
          </p:txBody>
        </p:sp>
        <p:sp>
          <p:nvSpPr>
            <p:cNvPr id="684" name="任意多边形: 形状 771">
              <a:extLst>
                <a:ext uri="{FF2B5EF4-FFF2-40B4-BE49-F238E27FC236}">
                  <a16:creationId xmlns:a16="http://schemas.microsoft.com/office/drawing/2014/main" xmlns="" id="{56EB3E7C-C611-40A2-83DB-ECCD8CBBFB67}"/>
                </a:ext>
              </a:extLst>
            </p:cNvPr>
            <p:cNvSpPr/>
            <p:nvPr/>
          </p:nvSpPr>
          <p:spPr>
            <a:xfrm>
              <a:off x="458426" y="492705"/>
              <a:ext cx="39615" cy="38838"/>
            </a:xfrm>
            <a:custGeom>
              <a:avLst/>
              <a:gdLst>
                <a:gd name="connsiteX0" fmla="*/ 6314 w 9375"/>
                <a:gd name="connsiteY0" fmla="*/ 9035 h 9191"/>
                <a:gd name="connsiteX1" fmla="*/ 8573 w 9375"/>
                <a:gd name="connsiteY1" fmla="*/ 4840 h 9191"/>
                <a:gd name="connsiteX2" fmla="*/ 1689 w 9375"/>
                <a:gd name="connsiteY2" fmla="*/ 0 h 9191"/>
                <a:gd name="connsiteX3" fmla="*/ 721 w 9375"/>
                <a:gd name="connsiteY3" fmla="*/ 215 h 9191"/>
                <a:gd name="connsiteX4" fmla="*/ 6314 w 9375"/>
                <a:gd name="connsiteY4" fmla="*/ 9035 h 9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5" h="9191">
                  <a:moveTo>
                    <a:pt x="6314" y="9035"/>
                  </a:moveTo>
                  <a:cubicBezTo>
                    <a:pt x="9111" y="9788"/>
                    <a:pt x="10294" y="7744"/>
                    <a:pt x="8573" y="4840"/>
                  </a:cubicBezTo>
                  <a:cubicBezTo>
                    <a:pt x="7497" y="2904"/>
                    <a:pt x="4486" y="0"/>
                    <a:pt x="1689" y="0"/>
                  </a:cubicBezTo>
                  <a:cubicBezTo>
                    <a:pt x="1367" y="0"/>
                    <a:pt x="1044" y="108"/>
                    <a:pt x="721" y="215"/>
                  </a:cubicBezTo>
                  <a:cubicBezTo>
                    <a:pt x="-1645" y="1721"/>
                    <a:pt x="2227" y="7959"/>
                    <a:pt x="6314" y="9035"/>
                  </a:cubicBezTo>
                  <a:close/>
                </a:path>
              </a:pathLst>
            </a:custGeom>
            <a:grpFill/>
            <a:ln w="10707" cap="flat">
              <a:noFill/>
              <a:prstDash val="solid"/>
              <a:miter/>
            </a:ln>
          </p:spPr>
          <p:txBody>
            <a:bodyPr rtlCol="0" anchor="ctr"/>
            <a:lstStyle/>
            <a:p>
              <a:endParaRPr lang="zh-CN" altLang="en-US"/>
            </a:p>
          </p:txBody>
        </p:sp>
        <p:sp>
          <p:nvSpPr>
            <p:cNvPr id="685" name="任意多边形: 形状 772">
              <a:extLst>
                <a:ext uri="{FF2B5EF4-FFF2-40B4-BE49-F238E27FC236}">
                  <a16:creationId xmlns:a16="http://schemas.microsoft.com/office/drawing/2014/main" xmlns="" id="{04FC6DEC-C146-4069-A08B-35805D2354B8}"/>
                </a:ext>
              </a:extLst>
            </p:cNvPr>
            <p:cNvSpPr/>
            <p:nvPr/>
          </p:nvSpPr>
          <p:spPr>
            <a:xfrm>
              <a:off x="573418" y="486341"/>
              <a:ext cx="45041" cy="38419"/>
            </a:xfrm>
            <a:custGeom>
              <a:avLst/>
              <a:gdLst>
                <a:gd name="connsiteX0" fmla="*/ 1365 w 10659"/>
                <a:gd name="connsiteY0" fmla="*/ 0 h 9092"/>
                <a:gd name="connsiteX1" fmla="*/ 505 w 10659"/>
                <a:gd name="connsiteY1" fmla="*/ 215 h 9092"/>
                <a:gd name="connsiteX2" fmla="*/ 8356 w 10659"/>
                <a:gd name="connsiteY2" fmla="*/ 9035 h 9092"/>
                <a:gd name="connsiteX3" fmla="*/ 9324 w 10659"/>
                <a:gd name="connsiteY3" fmla="*/ 4732 h 9092"/>
                <a:gd name="connsiteX4" fmla="*/ 1365 w 10659"/>
                <a:gd name="connsiteY4" fmla="*/ 0 h 9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59" h="9092">
                  <a:moveTo>
                    <a:pt x="1365" y="0"/>
                  </a:moveTo>
                  <a:cubicBezTo>
                    <a:pt x="1150" y="0"/>
                    <a:pt x="720" y="108"/>
                    <a:pt x="505" y="215"/>
                  </a:cubicBezTo>
                  <a:cubicBezTo>
                    <a:pt x="-1754" y="1828"/>
                    <a:pt x="4054" y="8389"/>
                    <a:pt x="8356" y="9035"/>
                  </a:cubicBezTo>
                  <a:cubicBezTo>
                    <a:pt x="10937" y="9465"/>
                    <a:pt x="11475" y="7421"/>
                    <a:pt x="9324" y="4732"/>
                  </a:cubicBezTo>
                  <a:cubicBezTo>
                    <a:pt x="7711" y="2904"/>
                    <a:pt x="4161" y="0"/>
                    <a:pt x="1365" y="0"/>
                  </a:cubicBezTo>
                  <a:close/>
                </a:path>
              </a:pathLst>
            </a:custGeom>
            <a:grpFill/>
            <a:ln w="10707" cap="flat">
              <a:noFill/>
              <a:prstDash val="solid"/>
              <a:miter/>
            </a:ln>
          </p:spPr>
          <p:txBody>
            <a:bodyPr rtlCol="0" anchor="ctr"/>
            <a:lstStyle/>
            <a:p>
              <a:endParaRPr lang="zh-CN" altLang="en-US"/>
            </a:p>
          </p:txBody>
        </p:sp>
        <p:sp>
          <p:nvSpPr>
            <p:cNvPr id="686" name="任意多边形: 形状 773">
              <a:extLst>
                <a:ext uri="{FF2B5EF4-FFF2-40B4-BE49-F238E27FC236}">
                  <a16:creationId xmlns:a16="http://schemas.microsoft.com/office/drawing/2014/main" xmlns="" id="{C3FB3C15-E716-4EED-8A1A-82B3B569CD4A}"/>
                </a:ext>
              </a:extLst>
            </p:cNvPr>
            <p:cNvSpPr/>
            <p:nvPr/>
          </p:nvSpPr>
          <p:spPr>
            <a:xfrm>
              <a:off x="684568" y="479069"/>
              <a:ext cx="50466" cy="38221"/>
            </a:xfrm>
            <a:custGeom>
              <a:avLst/>
              <a:gdLst>
                <a:gd name="connsiteX0" fmla="*/ 1090 w 11943"/>
                <a:gd name="connsiteY0" fmla="*/ 0 h 9045"/>
                <a:gd name="connsiteX1" fmla="*/ 337 w 11943"/>
                <a:gd name="connsiteY1" fmla="*/ 323 h 9045"/>
                <a:gd name="connsiteX2" fmla="*/ 10770 w 11943"/>
                <a:gd name="connsiteY2" fmla="*/ 9035 h 9045"/>
                <a:gd name="connsiteX3" fmla="*/ 9909 w 11943"/>
                <a:gd name="connsiteY3" fmla="*/ 4625 h 9045"/>
                <a:gd name="connsiteX4" fmla="*/ 1090 w 11943"/>
                <a:gd name="connsiteY4" fmla="*/ 0 h 9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 h="9045">
                  <a:moveTo>
                    <a:pt x="1090" y="0"/>
                  </a:moveTo>
                  <a:cubicBezTo>
                    <a:pt x="874" y="0"/>
                    <a:pt x="552" y="108"/>
                    <a:pt x="337" y="323"/>
                  </a:cubicBezTo>
                  <a:cubicBezTo>
                    <a:pt x="-1814" y="2151"/>
                    <a:pt x="6898" y="9357"/>
                    <a:pt x="10770" y="9035"/>
                  </a:cubicBezTo>
                  <a:cubicBezTo>
                    <a:pt x="12598" y="8927"/>
                    <a:pt x="12275" y="6991"/>
                    <a:pt x="9909" y="4625"/>
                  </a:cubicBezTo>
                  <a:cubicBezTo>
                    <a:pt x="7973" y="2796"/>
                    <a:pt x="3886" y="0"/>
                    <a:pt x="1090" y="0"/>
                  </a:cubicBezTo>
                  <a:close/>
                </a:path>
              </a:pathLst>
            </a:custGeom>
            <a:grpFill/>
            <a:ln w="10707" cap="flat">
              <a:noFill/>
              <a:prstDash val="solid"/>
              <a:miter/>
            </a:ln>
          </p:spPr>
          <p:txBody>
            <a:bodyPr rtlCol="0" anchor="ctr"/>
            <a:lstStyle/>
            <a:p>
              <a:endParaRPr lang="zh-CN" altLang="en-US"/>
            </a:p>
          </p:txBody>
        </p:sp>
        <p:sp>
          <p:nvSpPr>
            <p:cNvPr id="687" name="任意多边形: 形状 774">
              <a:extLst>
                <a:ext uri="{FF2B5EF4-FFF2-40B4-BE49-F238E27FC236}">
                  <a16:creationId xmlns:a16="http://schemas.microsoft.com/office/drawing/2014/main" xmlns="" id="{E3116D6A-8494-4C40-BBCD-380F9079D788}"/>
                </a:ext>
              </a:extLst>
            </p:cNvPr>
            <p:cNvSpPr/>
            <p:nvPr/>
          </p:nvSpPr>
          <p:spPr>
            <a:xfrm>
              <a:off x="790783" y="470423"/>
              <a:ext cx="55875" cy="37777"/>
            </a:xfrm>
            <a:custGeom>
              <a:avLst/>
              <a:gdLst>
                <a:gd name="connsiteX0" fmla="*/ 10371 w 13223"/>
                <a:gd name="connsiteY0" fmla="*/ 4520 h 8940"/>
                <a:gd name="connsiteX1" fmla="*/ 799 w 13223"/>
                <a:gd name="connsiteY1" fmla="*/ 3 h 8940"/>
                <a:gd name="connsiteX2" fmla="*/ 153 w 13223"/>
                <a:gd name="connsiteY2" fmla="*/ 326 h 8940"/>
                <a:gd name="connsiteX3" fmla="*/ 12414 w 13223"/>
                <a:gd name="connsiteY3" fmla="*/ 8930 h 8940"/>
                <a:gd name="connsiteX4" fmla="*/ 10371 w 13223"/>
                <a:gd name="connsiteY4" fmla="*/ 4520 h 8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 h="8940">
                  <a:moveTo>
                    <a:pt x="10371" y="4520"/>
                  </a:moveTo>
                  <a:cubicBezTo>
                    <a:pt x="8005" y="2692"/>
                    <a:pt x="3380" y="-105"/>
                    <a:pt x="799" y="3"/>
                  </a:cubicBezTo>
                  <a:cubicBezTo>
                    <a:pt x="583" y="3"/>
                    <a:pt x="261" y="111"/>
                    <a:pt x="153" y="326"/>
                  </a:cubicBezTo>
                  <a:cubicBezTo>
                    <a:pt x="-1353" y="2154"/>
                    <a:pt x="8650" y="9253"/>
                    <a:pt x="12414" y="8930"/>
                  </a:cubicBezTo>
                  <a:cubicBezTo>
                    <a:pt x="14028" y="8715"/>
                    <a:pt x="13167" y="6779"/>
                    <a:pt x="10371" y="4520"/>
                  </a:cubicBezTo>
                  <a:close/>
                </a:path>
              </a:pathLst>
            </a:custGeom>
            <a:grpFill/>
            <a:ln w="10707" cap="flat">
              <a:noFill/>
              <a:prstDash val="solid"/>
              <a:miter/>
            </a:ln>
          </p:spPr>
          <p:txBody>
            <a:bodyPr rtlCol="0" anchor="ctr"/>
            <a:lstStyle/>
            <a:p>
              <a:endParaRPr lang="zh-CN" altLang="en-US"/>
            </a:p>
          </p:txBody>
        </p:sp>
        <p:sp>
          <p:nvSpPr>
            <p:cNvPr id="688" name="任意多边形: 形状 775">
              <a:extLst>
                <a:ext uri="{FF2B5EF4-FFF2-40B4-BE49-F238E27FC236}">
                  <a16:creationId xmlns:a16="http://schemas.microsoft.com/office/drawing/2014/main" xmlns="" id="{61BF87F5-8F1C-424B-BEDF-FC1E3762D3B8}"/>
                </a:ext>
              </a:extLst>
            </p:cNvPr>
            <p:cNvSpPr/>
            <p:nvPr/>
          </p:nvSpPr>
          <p:spPr>
            <a:xfrm>
              <a:off x="886623" y="461334"/>
              <a:ext cx="61068" cy="36868"/>
            </a:xfrm>
            <a:custGeom>
              <a:avLst/>
              <a:gdLst>
                <a:gd name="connsiteX0" fmla="*/ 10815 w 14452"/>
                <a:gd name="connsiteY0" fmla="*/ 4413 h 8725"/>
                <a:gd name="connsiteX1" fmla="*/ 598 w 14452"/>
                <a:gd name="connsiteY1" fmla="*/ 3 h 8725"/>
                <a:gd name="connsiteX2" fmla="*/ 167 w 14452"/>
                <a:gd name="connsiteY2" fmla="*/ 111 h 8725"/>
                <a:gd name="connsiteX3" fmla="*/ 13827 w 14452"/>
                <a:gd name="connsiteY3" fmla="*/ 8715 h 8725"/>
                <a:gd name="connsiteX4" fmla="*/ 10815 w 14452"/>
                <a:gd name="connsiteY4" fmla="*/ 4413 h 8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52" h="8725">
                  <a:moveTo>
                    <a:pt x="10815" y="4413"/>
                  </a:moveTo>
                  <a:cubicBezTo>
                    <a:pt x="8126" y="2584"/>
                    <a:pt x="3071" y="-104"/>
                    <a:pt x="598" y="3"/>
                  </a:cubicBezTo>
                  <a:cubicBezTo>
                    <a:pt x="490" y="3"/>
                    <a:pt x="275" y="111"/>
                    <a:pt x="167" y="111"/>
                  </a:cubicBezTo>
                  <a:cubicBezTo>
                    <a:pt x="-1554" y="1509"/>
                    <a:pt x="10493" y="9038"/>
                    <a:pt x="13827" y="8715"/>
                  </a:cubicBezTo>
                  <a:cubicBezTo>
                    <a:pt x="15333" y="8500"/>
                    <a:pt x="14042" y="6672"/>
                    <a:pt x="10815" y="4413"/>
                  </a:cubicBezTo>
                  <a:close/>
                </a:path>
              </a:pathLst>
            </a:custGeom>
            <a:grpFill/>
            <a:ln w="10707" cap="flat">
              <a:noFill/>
              <a:prstDash val="solid"/>
              <a:miter/>
            </a:ln>
          </p:spPr>
          <p:txBody>
            <a:bodyPr rtlCol="0" anchor="ctr"/>
            <a:lstStyle/>
            <a:p>
              <a:endParaRPr lang="zh-CN" altLang="en-US"/>
            </a:p>
          </p:txBody>
        </p:sp>
        <p:sp>
          <p:nvSpPr>
            <p:cNvPr id="689" name="任意多边形: 形状 776">
              <a:extLst>
                <a:ext uri="{FF2B5EF4-FFF2-40B4-BE49-F238E27FC236}">
                  <a16:creationId xmlns:a16="http://schemas.microsoft.com/office/drawing/2014/main" xmlns="" id="{2C630F56-55E7-4B37-A9A6-9290D8A69FEE}"/>
                </a:ext>
              </a:extLst>
            </p:cNvPr>
            <p:cNvSpPr/>
            <p:nvPr/>
          </p:nvSpPr>
          <p:spPr>
            <a:xfrm>
              <a:off x="972762" y="451332"/>
              <a:ext cx="65894" cy="36294"/>
            </a:xfrm>
            <a:custGeom>
              <a:avLst/>
              <a:gdLst>
                <a:gd name="connsiteX0" fmla="*/ 11081 w 15594"/>
                <a:gd name="connsiteY0" fmla="*/ 4305 h 8589"/>
                <a:gd name="connsiteX1" fmla="*/ 433 w 15594"/>
                <a:gd name="connsiteY1" fmla="*/ 3 h 8589"/>
                <a:gd name="connsiteX2" fmla="*/ 3 w 15594"/>
                <a:gd name="connsiteY2" fmla="*/ 326 h 8589"/>
                <a:gd name="connsiteX3" fmla="*/ 15383 w 15594"/>
                <a:gd name="connsiteY3" fmla="*/ 8500 h 8589"/>
                <a:gd name="connsiteX4" fmla="*/ 11081 w 15594"/>
                <a:gd name="connsiteY4" fmla="*/ 4305 h 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4" h="8589">
                  <a:moveTo>
                    <a:pt x="11081" y="4305"/>
                  </a:moveTo>
                  <a:cubicBezTo>
                    <a:pt x="8069" y="2477"/>
                    <a:pt x="2584" y="-104"/>
                    <a:pt x="433" y="3"/>
                  </a:cubicBezTo>
                  <a:cubicBezTo>
                    <a:pt x="218" y="3"/>
                    <a:pt x="3" y="111"/>
                    <a:pt x="3" y="326"/>
                  </a:cubicBezTo>
                  <a:cubicBezTo>
                    <a:pt x="-213" y="2262"/>
                    <a:pt x="13232" y="9468"/>
                    <a:pt x="15383" y="8500"/>
                  </a:cubicBezTo>
                  <a:cubicBezTo>
                    <a:pt x="16243" y="8070"/>
                    <a:pt x="14415" y="6349"/>
                    <a:pt x="11081" y="4305"/>
                  </a:cubicBezTo>
                  <a:close/>
                </a:path>
              </a:pathLst>
            </a:custGeom>
            <a:grpFill/>
            <a:ln w="10707" cap="flat">
              <a:noFill/>
              <a:prstDash val="solid"/>
              <a:miter/>
            </a:ln>
          </p:spPr>
          <p:txBody>
            <a:bodyPr rtlCol="0" anchor="ctr"/>
            <a:lstStyle/>
            <a:p>
              <a:endParaRPr lang="zh-CN" altLang="en-US"/>
            </a:p>
          </p:txBody>
        </p:sp>
        <p:sp>
          <p:nvSpPr>
            <p:cNvPr id="690" name="任意多边形: 形状 777">
              <a:extLst>
                <a:ext uri="{FF2B5EF4-FFF2-40B4-BE49-F238E27FC236}">
                  <a16:creationId xmlns:a16="http://schemas.microsoft.com/office/drawing/2014/main" xmlns="" id="{C5A46095-72CA-4220-81E1-2C2271C6BB6F}"/>
                </a:ext>
              </a:extLst>
            </p:cNvPr>
            <p:cNvSpPr/>
            <p:nvPr/>
          </p:nvSpPr>
          <p:spPr>
            <a:xfrm>
              <a:off x="1048561" y="440878"/>
              <a:ext cx="70259" cy="35820"/>
            </a:xfrm>
            <a:custGeom>
              <a:avLst/>
              <a:gdLst>
                <a:gd name="connsiteX0" fmla="*/ 27 w 16627"/>
                <a:gd name="connsiteY0" fmla="*/ 219 h 8477"/>
                <a:gd name="connsiteX1" fmla="*/ 16483 w 16627"/>
                <a:gd name="connsiteY1" fmla="*/ 8393 h 8477"/>
                <a:gd name="connsiteX2" fmla="*/ 11320 w 16627"/>
                <a:gd name="connsiteY2" fmla="*/ 4306 h 8477"/>
                <a:gd name="connsiteX3" fmla="*/ 242 w 16627"/>
                <a:gd name="connsiteY3" fmla="*/ 4 h 8477"/>
                <a:gd name="connsiteX4" fmla="*/ 27 w 16627"/>
                <a:gd name="connsiteY4" fmla="*/ 219 h 8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27" h="8477">
                  <a:moveTo>
                    <a:pt x="27" y="219"/>
                  </a:moveTo>
                  <a:cubicBezTo>
                    <a:pt x="-726" y="1725"/>
                    <a:pt x="14762" y="9361"/>
                    <a:pt x="16483" y="8393"/>
                  </a:cubicBezTo>
                  <a:cubicBezTo>
                    <a:pt x="17235" y="7963"/>
                    <a:pt x="14977" y="6242"/>
                    <a:pt x="11320" y="4306"/>
                  </a:cubicBezTo>
                  <a:cubicBezTo>
                    <a:pt x="7448" y="2155"/>
                    <a:pt x="2070" y="-104"/>
                    <a:pt x="242" y="4"/>
                  </a:cubicBezTo>
                  <a:cubicBezTo>
                    <a:pt x="134" y="111"/>
                    <a:pt x="27" y="111"/>
                    <a:pt x="27" y="219"/>
                  </a:cubicBezTo>
                  <a:close/>
                </a:path>
              </a:pathLst>
            </a:custGeom>
            <a:grpFill/>
            <a:ln w="10707" cap="flat">
              <a:noFill/>
              <a:prstDash val="solid"/>
              <a:miter/>
            </a:ln>
          </p:spPr>
          <p:txBody>
            <a:bodyPr rtlCol="0" anchor="ctr"/>
            <a:lstStyle/>
            <a:p>
              <a:endParaRPr lang="zh-CN" altLang="en-US"/>
            </a:p>
          </p:txBody>
        </p:sp>
        <p:sp>
          <p:nvSpPr>
            <p:cNvPr id="691" name="任意多边形: 形状 778">
              <a:extLst>
                <a:ext uri="{FF2B5EF4-FFF2-40B4-BE49-F238E27FC236}">
                  <a16:creationId xmlns:a16="http://schemas.microsoft.com/office/drawing/2014/main" xmlns="" id="{487384FA-6860-4926-B061-E2DDC4CD8CCD}"/>
                </a:ext>
              </a:extLst>
            </p:cNvPr>
            <p:cNvSpPr/>
            <p:nvPr/>
          </p:nvSpPr>
          <p:spPr>
            <a:xfrm>
              <a:off x="1113403" y="430423"/>
              <a:ext cx="74316" cy="34671"/>
            </a:xfrm>
            <a:custGeom>
              <a:avLst/>
              <a:gdLst>
                <a:gd name="connsiteX0" fmla="*/ 169 w 17587"/>
                <a:gd name="connsiteY0" fmla="*/ 4 h 8205"/>
                <a:gd name="connsiteX1" fmla="*/ 62 w 17587"/>
                <a:gd name="connsiteY1" fmla="*/ 111 h 8205"/>
                <a:gd name="connsiteX2" fmla="*/ 17378 w 17587"/>
                <a:gd name="connsiteY2" fmla="*/ 8178 h 8205"/>
                <a:gd name="connsiteX3" fmla="*/ 11570 w 17587"/>
                <a:gd name="connsiteY3" fmla="*/ 4091 h 8205"/>
                <a:gd name="connsiteX4" fmla="*/ 169 w 17587"/>
                <a:gd name="connsiteY4" fmla="*/ 4 h 8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7" h="8205">
                  <a:moveTo>
                    <a:pt x="169" y="4"/>
                  </a:moveTo>
                  <a:cubicBezTo>
                    <a:pt x="169" y="4"/>
                    <a:pt x="62" y="4"/>
                    <a:pt x="62" y="111"/>
                  </a:cubicBezTo>
                  <a:cubicBezTo>
                    <a:pt x="-1121" y="1187"/>
                    <a:pt x="15012" y="8716"/>
                    <a:pt x="17378" y="8178"/>
                  </a:cubicBezTo>
                  <a:cubicBezTo>
                    <a:pt x="18346" y="7963"/>
                    <a:pt x="15873" y="6134"/>
                    <a:pt x="11570" y="4091"/>
                  </a:cubicBezTo>
                  <a:cubicBezTo>
                    <a:pt x="7913" y="2262"/>
                    <a:pt x="1998" y="-104"/>
                    <a:pt x="169" y="4"/>
                  </a:cubicBezTo>
                  <a:close/>
                </a:path>
              </a:pathLst>
            </a:custGeom>
            <a:grpFill/>
            <a:ln w="10707" cap="flat">
              <a:noFill/>
              <a:prstDash val="solid"/>
              <a:miter/>
            </a:ln>
          </p:spPr>
          <p:txBody>
            <a:bodyPr rtlCol="0" anchor="ctr"/>
            <a:lstStyle/>
            <a:p>
              <a:endParaRPr lang="zh-CN" altLang="en-US"/>
            </a:p>
          </p:txBody>
        </p:sp>
        <p:sp>
          <p:nvSpPr>
            <p:cNvPr id="692" name="任意多边形: 形状 779">
              <a:extLst>
                <a:ext uri="{FF2B5EF4-FFF2-40B4-BE49-F238E27FC236}">
                  <a16:creationId xmlns:a16="http://schemas.microsoft.com/office/drawing/2014/main" xmlns="" id="{B26405E9-AFA3-449B-BEB2-BB43CEFC480E}"/>
                </a:ext>
              </a:extLst>
            </p:cNvPr>
            <p:cNvSpPr/>
            <p:nvPr/>
          </p:nvSpPr>
          <p:spPr>
            <a:xfrm>
              <a:off x="1168192" y="419061"/>
              <a:ext cx="77303" cy="33817"/>
            </a:xfrm>
            <a:custGeom>
              <a:avLst/>
              <a:gdLst>
                <a:gd name="connsiteX0" fmla="*/ 18286 w 18294"/>
                <a:gd name="connsiteY0" fmla="*/ 7963 h 8003"/>
                <a:gd name="connsiteX1" fmla="*/ 11618 w 18294"/>
                <a:gd name="connsiteY1" fmla="*/ 3984 h 8003"/>
                <a:gd name="connsiteX2" fmla="*/ 11618 w 18294"/>
                <a:gd name="connsiteY2" fmla="*/ 3984 h 8003"/>
                <a:gd name="connsiteX3" fmla="*/ 110 w 18294"/>
                <a:gd name="connsiteY3" fmla="*/ 4 h 8003"/>
                <a:gd name="connsiteX4" fmla="*/ 2 w 18294"/>
                <a:gd name="connsiteY4" fmla="*/ 112 h 8003"/>
                <a:gd name="connsiteX5" fmla="*/ 18286 w 18294"/>
                <a:gd name="connsiteY5" fmla="*/ 7963 h 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94" h="8003">
                  <a:moveTo>
                    <a:pt x="18286" y="7963"/>
                  </a:moveTo>
                  <a:cubicBezTo>
                    <a:pt x="18502" y="7318"/>
                    <a:pt x="14199" y="5167"/>
                    <a:pt x="11618" y="3984"/>
                  </a:cubicBezTo>
                  <a:lnTo>
                    <a:pt x="11618" y="3984"/>
                  </a:lnTo>
                  <a:cubicBezTo>
                    <a:pt x="7208" y="1940"/>
                    <a:pt x="1400" y="-103"/>
                    <a:pt x="110" y="4"/>
                  </a:cubicBezTo>
                  <a:cubicBezTo>
                    <a:pt x="110" y="4"/>
                    <a:pt x="2" y="4"/>
                    <a:pt x="2" y="112"/>
                  </a:cubicBezTo>
                  <a:cubicBezTo>
                    <a:pt x="-213" y="1295"/>
                    <a:pt x="16888" y="8609"/>
                    <a:pt x="18286" y="7963"/>
                  </a:cubicBezTo>
                  <a:close/>
                </a:path>
              </a:pathLst>
            </a:custGeom>
            <a:grpFill/>
            <a:ln w="10707" cap="flat">
              <a:noFill/>
              <a:prstDash val="solid"/>
              <a:miter/>
            </a:ln>
          </p:spPr>
          <p:txBody>
            <a:bodyPr rtlCol="0" anchor="ctr"/>
            <a:lstStyle/>
            <a:p>
              <a:endParaRPr lang="zh-CN" altLang="en-US"/>
            </a:p>
          </p:txBody>
        </p:sp>
        <p:sp>
          <p:nvSpPr>
            <p:cNvPr id="693" name="任意多边形: 形状 780">
              <a:extLst>
                <a:ext uri="{FF2B5EF4-FFF2-40B4-BE49-F238E27FC236}">
                  <a16:creationId xmlns:a16="http://schemas.microsoft.com/office/drawing/2014/main" xmlns="" id="{A4733042-2927-410E-BADA-CE037D81D005}"/>
                </a:ext>
              </a:extLst>
            </p:cNvPr>
            <p:cNvSpPr/>
            <p:nvPr/>
          </p:nvSpPr>
          <p:spPr>
            <a:xfrm>
              <a:off x="1210926" y="407698"/>
              <a:ext cx="80443" cy="32913"/>
            </a:xfrm>
            <a:custGeom>
              <a:avLst/>
              <a:gdLst>
                <a:gd name="connsiteX0" fmla="*/ 11724 w 19037"/>
                <a:gd name="connsiteY0" fmla="*/ 3876 h 7789"/>
                <a:gd name="connsiteX1" fmla="*/ 107 w 19037"/>
                <a:gd name="connsiteY1" fmla="*/ 4 h 7789"/>
                <a:gd name="connsiteX2" fmla="*/ 0 w 19037"/>
                <a:gd name="connsiteY2" fmla="*/ 112 h 7789"/>
                <a:gd name="connsiteX3" fmla="*/ 19037 w 19037"/>
                <a:gd name="connsiteY3" fmla="*/ 7748 h 7789"/>
                <a:gd name="connsiteX4" fmla="*/ 11724 w 19037"/>
                <a:gd name="connsiteY4" fmla="*/ 3876 h 7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37" h="7789">
                  <a:moveTo>
                    <a:pt x="11724" y="3876"/>
                  </a:moveTo>
                  <a:cubicBezTo>
                    <a:pt x="7099" y="1940"/>
                    <a:pt x="1291" y="-103"/>
                    <a:pt x="107" y="4"/>
                  </a:cubicBezTo>
                  <a:cubicBezTo>
                    <a:pt x="107" y="4"/>
                    <a:pt x="107" y="4"/>
                    <a:pt x="0" y="112"/>
                  </a:cubicBezTo>
                  <a:cubicBezTo>
                    <a:pt x="323" y="1295"/>
                    <a:pt x="18069" y="8393"/>
                    <a:pt x="19037" y="7748"/>
                  </a:cubicBezTo>
                  <a:cubicBezTo>
                    <a:pt x="18930" y="7103"/>
                    <a:pt x="14412" y="4952"/>
                    <a:pt x="11724" y="3876"/>
                  </a:cubicBezTo>
                  <a:close/>
                </a:path>
              </a:pathLst>
            </a:custGeom>
            <a:grpFill/>
            <a:ln w="10707" cap="flat">
              <a:noFill/>
              <a:prstDash val="solid"/>
              <a:miter/>
            </a:ln>
          </p:spPr>
          <p:txBody>
            <a:bodyPr rtlCol="0" anchor="ctr"/>
            <a:lstStyle/>
            <a:p>
              <a:endParaRPr lang="zh-CN" altLang="en-US"/>
            </a:p>
          </p:txBody>
        </p:sp>
        <p:sp>
          <p:nvSpPr>
            <p:cNvPr id="694" name="任意多边形: 形状 781">
              <a:extLst>
                <a:ext uri="{FF2B5EF4-FFF2-40B4-BE49-F238E27FC236}">
                  <a16:creationId xmlns:a16="http://schemas.microsoft.com/office/drawing/2014/main" xmlns="" id="{AC6E99D8-1969-4FB6-8F20-156331548E3A}"/>
                </a:ext>
              </a:extLst>
            </p:cNvPr>
            <p:cNvSpPr/>
            <p:nvPr/>
          </p:nvSpPr>
          <p:spPr>
            <a:xfrm>
              <a:off x="1243649" y="396336"/>
              <a:ext cx="82260" cy="32000"/>
            </a:xfrm>
            <a:custGeom>
              <a:avLst/>
              <a:gdLst>
                <a:gd name="connsiteX0" fmla="*/ 11508 w 19467"/>
                <a:gd name="connsiteY0" fmla="*/ 3769 h 7573"/>
                <a:gd name="connsiteX1" fmla="*/ 0 w 19467"/>
                <a:gd name="connsiteY1" fmla="*/ 4 h 7573"/>
                <a:gd name="connsiteX2" fmla="*/ 0 w 19467"/>
                <a:gd name="connsiteY2" fmla="*/ 112 h 7573"/>
                <a:gd name="connsiteX3" fmla="*/ 19468 w 19467"/>
                <a:gd name="connsiteY3" fmla="*/ 7533 h 7573"/>
                <a:gd name="connsiteX4" fmla="*/ 11508 w 19467"/>
                <a:gd name="connsiteY4" fmla="*/ 3769 h 7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67" h="7573">
                  <a:moveTo>
                    <a:pt x="11508" y="3769"/>
                  </a:moveTo>
                  <a:cubicBezTo>
                    <a:pt x="6776" y="1940"/>
                    <a:pt x="860" y="-103"/>
                    <a:pt x="0" y="4"/>
                  </a:cubicBezTo>
                  <a:cubicBezTo>
                    <a:pt x="0" y="4"/>
                    <a:pt x="0" y="4"/>
                    <a:pt x="0" y="112"/>
                  </a:cubicBezTo>
                  <a:cubicBezTo>
                    <a:pt x="538" y="865"/>
                    <a:pt x="18177" y="8178"/>
                    <a:pt x="19468" y="7533"/>
                  </a:cubicBezTo>
                  <a:cubicBezTo>
                    <a:pt x="19037" y="6888"/>
                    <a:pt x="15165" y="5167"/>
                    <a:pt x="11508" y="3769"/>
                  </a:cubicBezTo>
                  <a:close/>
                </a:path>
              </a:pathLst>
            </a:custGeom>
            <a:grpFill/>
            <a:ln w="10707" cap="flat">
              <a:noFill/>
              <a:prstDash val="solid"/>
              <a:miter/>
            </a:ln>
          </p:spPr>
          <p:txBody>
            <a:bodyPr rtlCol="0" anchor="ctr"/>
            <a:lstStyle/>
            <a:p>
              <a:endParaRPr lang="zh-CN" altLang="en-US"/>
            </a:p>
          </p:txBody>
        </p:sp>
        <p:sp>
          <p:nvSpPr>
            <p:cNvPr id="695" name="任意多边形: 形状 782">
              <a:extLst>
                <a:ext uri="{FF2B5EF4-FFF2-40B4-BE49-F238E27FC236}">
                  <a16:creationId xmlns:a16="http://schemas.microsoft.com/office/drawing/2014/main" xmlns="" id="{492DF2E0-EF46-4F87-B284-0ECBD0D5130A}"/>
                </a:ext>
              </a:extLst>
            </p:cNvPr>
            <p:cNvSpPr/>
            <p:nvPr/>
          </p:nvSpPr>
          <p:spPr>
            <a:xfrm>
              <a:off x="1264101" y="384521"/>
              <a:ext cx="83625" cy="31198"/>
            </a:xfrm>
            <a:custGeom>
              <a:avLst/>
              <a:gdLst>
                <a:gd name="connsiteX0" fmla="*/ 0 w 19790"/>
                <a:gd name="connsiteY0" fmla="*/ 4 h 7383"/>
                <a:gd name="connsiteX1" fmla="*/ 19790 w 19790"/>
                <a:gd name="connsiteY1" fmla="*/ 7318 h 7383"/>
                <a:gd name="connsiteX2" fmla="*/ 11401 w 19790"/>
                <a:gd name="connsiteY2" fmla="*/ 3661 h 7383"/>
                <a:gd name="connsiteX3" fmla="*/ 0 w 19790"/>
                <a:gd name="connsiteY3" fmla="*/ 4 h 7383"/>
              </a:gdLst>
              <a:ahLst/>
              <a:cxnLst>
                <a:cxn ang="0">
                  <a:pos x="connsiteX0" y="connsiteY0"/>
                </a:cxn>
                <a:cxn ang="0">
                  <a:pos x="connsiteX1" y="connsiteY1"/>
                </a:cxn>
                <a:cxn ang="0">
                  <a:pos x="connsiteX2" y="connsiteY2"/>
                </a:cxn>
                <a:cxn ang="0">
                  <a:pos x="connsiteX3" y="connsiteY3"/>
                </a:cxn>
              </a:cxnLst>
              <a:rect l="l" t="t" r="r" b="b"/>
              <a:pathLst>
                <a:path w="19790" h="7383">
                  <a:moveTo>
                    <a:pt x="0" y="4"/>
                  </a:moveTo>
                  <a:cubicBezTo>
                    <a:pt x="0" y="219"/>
                    <a:pt x="18715" y="8179"/>
                    <a:pt x="19790" y="7318"/>
                  </a:cubicBezTo>
                  <a:cubicBezTo>
                    <a:pt x="19145" y="6780"/>
                    <a:pt x="15165" y="5059"/>
                    <a:pt x="11401" y="3661"/>
                  </a:cubicBezTo>
                  <a:cubicBezTo>
                    <a:pt x="6561" y="1833"/>
                    <a:pt x="753" y="-103"/>
                    <a:pt x="0" y="4"/>
                  </a:cubicBezTo>
                  <a:close/>
                </a:path>
              </a:pathLst>
            </a:custGeom>
            <a:grpFill/>
            <a:ln w="10707" cap="flat">
              <a:noFill/>
              <a:prstDash val="solid"/>
              <a:miter/>
            </a:ln>
          </p:spPr>
          <p:txBody>
            <a:bodyPr rtlCol="0" anchor="ctr"/>
            <a:lstStyle/>
            <a:p>
              <a:endParaRPr lang="zh-CN" altLang="en-US"/>
            </a:p>
          </p:txBody>
        </p:sp>
        <p:sp>
          <p:nvSpPr>
            <p:cNvPr id="696" name="任意多边形: 形状 783">
              <a:extLst>
                <a:ext uri="{FF2B5EF4-FFF2-40B4-BE49-F238E27FC236}">
                  <a16:creationId xmlns:a16="http://schemas.microsoft.com/office/drawing/2014/main" xmlns="" id="{F256D0B1-EF2B-440E-8286-AB9F13A1CD95}"/>
                </a:ext>
              </a:extLst>
            </p:cNvPr>
            <p:cNvSpPr/>
            <p:nvPr/>
          </p:nvSpPr>
          <p:spPr>
            <a:xfrm>
              <a:off x="1273190" y="373175"/>
              <a:ext cx="84077" cy="30069"/>
            </a:xfrm>
            <a:custGeom>
              <a:avLst/>
              <a:gdLst>
                <a:gd name="connsiteX0" fmla="*/ 0 w 19897"/>
                <a:gd name="connsiteY0" fmla="*/ 0 h 7116"/>
                <a:gd name="connsiteX1" fmla="*/ 19898 w 19897"/>
                <a:gd name="connsiteY1" fmla="*/ 7099 h 7116"/>
                <a:gd name="connsiteX2" fmla="*/ 11078 w 19897"/>
                <a:gd name="connsiteY2" fmla="*/ 3549 h 7116"/>
                <a:gd name="connsiteX3" fmla="*/ 0 w 19897"/>
                <a:gd name="connsiteY3" fmla="*/ 0 h 7116"/>
              </a:gdLst>
              <a:ahLst/>
              <a:cxnLst>
                <a:cxn ang="0">
                  <a:pos x="connsiteX0" y="connsiteY0"/>
                </a:cxn>
                <a:cxn ang="0">
                  <a:pos x="connsiteX1" y="connsiteY1"/>
                </a:cxn>
                <a:cxn ang="0">
                  <a:pos x="connsiteX2" y="connsiteY2"/>
                </a:cxn>
                <a:cxn ang="0">
                  <a:pos x="connsiteX3" y="connsiteY3"/>
                </a:cxn>
              </a:cxnLst>
              <a:rect l="l" t="t" r="r" b="b"/>
              <a:pathLst>
                <a:path w="19897" h="7116">
                  <a:moveTo>
                    <a:pt x="0" y="0"/>
                  </a:moveTo>
                  <a:cubicBezTo>
                    <a:pt x="108" y="108"/>
                    <a:pt x="18715" y="7529"/>
                    <a:pt x="19898" y="7099"/>
                  </a:cubicBezTo>
                  <a:cubicBezTo>
                    <a:pt x="19037" y="6561"/>
                    <a:pt x="14735" y="4840"/>
                    <a:pt x="11078" y="3549"/>
                  </a:cubicBezTo>
                  <a:cubicBezTo>
                    <a:pt x="8067" y="2474"/>
                    <a:pt x="968" y="0"/>
                    <a:pt x="0" y="0"/>
                  </a:cubicBezTo>
                  <a:close/>
                </a:path>
              </a:pathLst>
            </a:custGeom>
            <a:grpFill/>
            <a:ln w="10707" cap="flat">
              <a:noFill/>
              <a:prstDash val="solid"/>
              <a:miter/>
            </a:ln>
          </p:spPr>
          <p:txBody>
            <a:bodyPr rtlCol="0" anchor="ctr"/>
            <a:lstStyle/>
            <a:p>
              <a:endParaRPr lang="zh-CN" altLang="en-US"/>
            </a:p>
          </p:txBody>
        </p:sp>
        <p:sp>
          <p:nvSpPr>
            <p:cNvPr id="697" name="任意多边形: 形状 784">
              <a:extLst>
                <a:ext uri="{FF2B5EF4-FFF2-40B4-BE49-F238E27FC236}">
                  <a16:creationId xmlns:a16="http://schemas.microsoft.com/office/drawing/2014/main" xmlns="" id="{9D223196-64E1-454F-AA80-C9292A87332F}"/>
                </a:ext>
              </a:extLst>
            </p:cNvPr>
            <p:cNvSpPr/>
            <p:nvPr/>
          </p:nvSpPr>
          <p:spPr>
            <a:xfrm>
              <a:off x="1270008" y="361812"/>
              <a:ext cx="83625" cy="29089"/>
            </a:xfrm>
            <a:custGeom>
              <a:avLst/>
              <a:gdLst>
                <a:gd name="connsiteX0" fmla="*/ 0 w 19790"/>
                <a:gd name="connsiteY0" fmla="*/ 0 h 6884"/>
                <a:gd name="connsiteX1" fmla="*/ 19790 w 19790"/>
                <a:gd name="connsiteY1" fmla="*/ 6884 h 6884"/>
                <a:gd name="connsiteX2" fmla="*/ 10648 w 19790"/>
                <a:gd name="connsiteY2" fmla="*/ 3442 h 6884"/>
                <a:gd name="connsiteX3" fmla="*/ 0 w 19790"/>
                <a:gd name="connsiteY3" fmla="*/ 0 h 6884"/>
              </a:gdLst>
              <a:ahLst/>
              <a:cxnLst>
                <a:cxn ang="0">
                  <a:pos x="connsiteX0" y="connsiteY0"/>
                </a:cxn>
                <a:cxn ang="0">
                  <a:pos x="connsiteX1" y="connsiteY1"/>
                </a:cxn>
                <a:cxn ang="0">
                  <a:pos x="connsiteX2" y="connsiteY2"/>
                </a:cxn>
                <a:cxn ang="0">
                  <a:pos x="connsiteX3" y="connsiteY3"/>
                </a:cxn>
              </a:cxnLst>
              <a:rect l="l" t="t" r="r" b="b"/>
              <a:pathLst>
                <a:path w="19790" h="6884">
                  <a:moveTo>
                    <a:pt x="0" y="0"/>
                  </a:moveTo>
                  <a:cubicBezTo>
                    <a:pt x="108" y="108"/>
                    <a:pt x="18500" y="6991"/>
                    <a:pt x="19790" y="6884"/>
                  </a:cubicBezTo>
                  <a:cubicBezTo>
                    <a:pt x="18715" y="6346"/>
                    <a:pt x="14305" y="4625"/>
                    <a:pt x="10648" y="3442"/>
                  </a:cubicBezTo>
                  <a:cubicBezTo>
                    <a:pt x="6668" y="2044"/>
                    <a:pt x="645" y="0"/>
                    <a:pt x="0" y="0"/>
                  </a:cubicBezTo>
                  <a:close/>
                </a:path>
              </a:pathLst>
            </a:custGeom>
            <a:grpFill/>
            <a:ln w="10707" cap="flat">
              <a:noFill/>
              <a:prstDash val="solid"/>
              <a:miter/>
            </a:ln>
          </p:spPr>
          <p:txBody>
            <a:bodyPr rtlCol="0" anchor="ctr"/>
            <a:lstStyle/>
            <a:p>
              <a:endParaRPr lang="zh-CN" altLang="en-US"/>
            </a:p>
          </p:txBody>
        </p:sp>
        <p:sp>
          <p:nvSpPr>
            <p:cNvPr id="698" name="任意多边形: 形状 785">
              <a:extLst>
                <a:ext uri="{FF2B5EF4-FFF2-40B4-BE49-F238E27FC236}">
                  <a16:creationId xmlns:a16="http://schemas.microsoft.com/office/drawing/2014/main" xmlns="" id="{28E9FC34-55A3-4E90-BD60-4739EA6FFC9C}"/>
                </a:ext>
              </a:extLst>
            </p:cNvPr>
            <p:cNvSpPr/>
            <p:nvPr/>
          </p:nvSpPr>
          <p:spPr>
            <a:xfrm>
              <a:off x="1255007" y="350906"/>
              <a:ext cx="82716" cy="28633"/>
            </a:xfrm>
            <a:custGeom>
              <a:avLst/>
              <a:gdLst>
                <a:gd name="connsiteX0" fmla="*/ 10110 w 19575"/>
                <a:gd name="connsiteY0" fmla="*/ 3334 h 6776"/>
                <a:gd name="connsiteX1" fmla="*/ 0 w 19575"/>
                <a:gd name="connsiteY1" fmla="*/ 0 h 6776"/>
                <a:gd name="connsiteX2" fmla="*/ 19575 w 19575"/>
                <a:gd name="connsiteY2" fmla="*/ 6776 h 6776"/>
                <a:gd name="connsiteX3" fmla="*/ 10110 w 19575"/>
                <a:gd name="connsiteY3" fmla="*/ 3334 h 6776"/>
              </a:gdLst>
              <a:ahLst/>
              <a:cxnLst>
                <a:cxn ang="0">
                  <a:pos x="connsiteX0" y="connsiteY0"/>
                </a:cxn>
                <a:cxn ang="0">
                  <a:pos x="connsiteX1" y="connsiteY1"/>
                </a:cxn>
                <a:cxn ang="0">
                  <a:pos x="connsiteX2" y="connsiteY2"/>
                </a:cxn>
                <a:cxn ang="0">
                  <a:pos x="connsiteX3" y="connsiteY3"/>
                </a:cxn>
              </a:cxnLst>
              <a:rect l="l" t="t" r="r" b="b"/>
              <a:pathLst>
                <a:path w="19575" h="6776">
                  <a:moveTo>
                    <a:pt x="10110" y="3334"/>
                  </a:moveTo>
                  <a:cubicBezTo>
                    <a:pt x="6346" y="2044"/>
                    <a:pt x="753" y="215"/>
                    <a:pt x="0" y="0"/>
                  </a:cubicBezTo>
                  <a:cubicBezTo>
                    <a:pt x="107" y="0"/>
                    <a:pt x="18715" y="6561"/>
                    <a:pt x="19575" y="6776"/>
                  </a:cubicBezTo>
                  <a:cubicBezTo>
                    <a:pt x="18822" y="6453"/>
                    <a:pt x="14628" y="4840"/>
                    <a:pt x="10110" y="3334"/>
                  </a:cubicBezTo>
                  <a:close/>
                </a:path>
              </a:pathLst>
            </a:custGeom>
            <a:grpFill/>
            <a:ln w="10707" cap="flat">
              <a:noFill/>
              <a:prstDash val="solid"/>
              <a:miter/>
            </a:ln>
          </p:spPr>
          <p:txBody>
            <a:bodyPr rtlCol="0" anchor="ctr"/>
            <a:lstStyle/>
            <a:p>
              <a:endParaRPr lang="zh-CN" altLang="en-US"/>
            </a:p>
          </p:txBody>
        </p:sp>
        <p:sp>
          <p:nvSpPr>
            <p:cNvPr id="700" name="任意多边形: 形状 787">
              <a:extLst>
                <a:ext uri="{FF2B5EF4-FFF2-40B4-BE49-F238E27FC236}">
                  <a16:creationId xmlns:a16="http://schemas.microsoft.com/office/drawing/2014/main" xmlns="" id="{F13D32D3-CC10-4270-BBFC-42F0809235E8}"/>
                </a:ext>
              </a:extLst>
            </p:cNvPr>
            <p:cNvSpPr/>
            <p:nvPr/>
          </p:nvSpPr>
          <p:spPr>
            <a:xfrm>
              <a:off x="828627" y="547697"/>
              <a:ext cx="54641" cy="41825"/>
            </a:xfrm>
            <a:custGeom>
              <a:avLst/>
              <a:gdLst>
                <a:gd name="connsiteX0" fmla="*/ 339 w 12931"/>
                <a:gd name="connsiteY0" fmla="*/ 323 h 9898"/>
                <a:gd name="connsiteX1" fmla="*/ 11203 w 12931"/>
                <a:gd name="connsiteY1" fmla="*/ 9895 h 9898"/>
                <a:gd name="connsiteX2" fmla="*/ 10772 w 12931"/>
                <a:gd name="connsiteY2" fmla="*/ 5055 h 9898"/>
                <a:gd name="connsiteX3" fmla="*/ 10772 w 12931"/>
                <a:gd name="connsiteY3" fmla="*/ 5055 h 9898"/>
                <a:gd name="connsiteX4" fmla="*/ 1200 w 12931"/>
                <a:gd name="connsiteY4" fmla="*/ 0 h 9898"/>
                <a:gd name="connsiteX5" fmla="*/ 339 w 12931"/>
                <a:gd name="connsiteY5" fmla="*/ 323 h 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31" h="9898">
                  <a:moveTo>
                    <a:pt x="339" y="323"/>
                  </a:moveTo>
                  <a:cubicBezTo>
                    <a:pt x="-1812" y="2151"/>
                    <a:pt x="6793" y="9680"/>
                    <a:pt x="11203" y="9895"/>
                  </a:cubicBezTo>
                  <a:cubicBezTo>
                    <a:pt x="13676" y="10003"/>
                    <a:pt x="13461" y="7852"/>
                    <a:pt x="10772" y="5055"/>
                  </a:cubicBezTo>
                  <a:lnTo>
                    <a:pt x="10772" y="5055"/>
                  </a:lnTo>
                  <a:cubicBezTo>
                    <a:pt x="8621" y="2904"/>
                    <a:pt x="4319" y="0"/>
                    <a:pt x="1200" y="0"/>
                  </a:cubicBezTo>
                  <a:cubicBezTo>
                    <a:pt x="985" y="0"/>
                    <a:pt x="555" y="108"/>
                    <a:pt x="339" y="323"/>
                  </a:cubicBezTo>
                  <a:close/>
                </a:path>
              </a:pathLst>
            </a:custGeom>
            <a:grpFill/>
            <a:ln w="10707" cap="flat">
              <a:noFill/>
              <a:prstDash val="solid"/>
              <a:miter/>
            </a:ln>
          </p:spPr>
          <p:txBody>
            <a:bodyPr rtlCol="0" anchor="ctr"/>
            <a:lstStyle/>
            <a:p>
              <a:endParaRPr lang="zh-CN" altLang="en-US"/>
            </a:p>
          </p:txBody>
        </p:sp>
        <p:sp>
          <p:nvSpPr>
            <p:cNvPr id="701" name="任意多边形: 形状 788">
              <a:extLst>
                <a:ext uri="{FF2B5EF4-FFF2-40B4-BE49-F238E27FC236}">
                  <a16:creationId xmlns:a16="http://schemas.microsoft.com/office/drawing/2014/main" xmlns="" id="{2AFDEA21-60E9-4614-9F4B-B7E75846C6A5}"/>
                </a:ext>
              </a:extLst>
            </p:cNvPr>
            <p:cNvSpPr/>
            <p:nvPr/>
          </p:nvSpPr>
          <p:spPr>
            <a:xfrm>
              <a:off x="943449" y="537686"/>
              <a:ext cx="59264" cy="40984"/>
            </a:xfrm>
            <a:custGeom>
              <a:avLst/>
              <a:gdLst>
                <a:gd name="connsiteX0" fmla="*/ 164 w 14025"/>
                <a:gd name="connsiteY0" fmla="*/ 325 h 9699"/>
                <a:gd name="connsiteX1" fmla="*/ 13070 w 14025"/>
                <a:gd name="connsiteY1" fmla="*/ 9683 h 9699"/>
                <a:gd name="connsiteX2" fmla="*/ 11027 w 14025"/>
                <a:gd name="connsiteY2" fmla="*/ 4950 h 9699"/>
                <a:gd name="connsiteX3" fmla="*/ 917 w 14025"/>
                <a:gd name="connsiteY3" fmla="*/ 3 h 9699"/>
                <a:gd name="connsiteX4" fmla="*/ 164 w 14025"/>
                <a:gd name="connsiteY4" fmla="*/ 325 h 9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5" h="9699">
                  <a:moveTo>
                    <a:pt x="164" y="325"/>
                  </a:moveTo>
                  <a:cubicBezTo>
                    <a:pt x="-1450" y="2261"/>
                    <a:pt x="9306" y="10113"/>
                    <a:pt x="13070" y="9683"/>
                  </a:cubicBezTo>
                  <a:cubicBezTo>
                    <a:pt x="14899" y="9468"/>
                    <a:pt x="14038" y="7424"/>
                    <a:pt x="11027" y="4950"/>
                  </a:cubicBezTo>
                  <a:cubicBezTo>
                    <a:pt x="8553" y="2907"/>
                    <a:pt x="3713" y="-105"/>
                    <a:pt x="917" y="3"/>
                  </a:cubicBezTo>
                  <a:cubicBezTo>
                    <a:pt x="701" y="3"/>
                    <a:pt x="379" y="110"/>
                    <a:pt x="164" y="325"/>
                  </a:cubicBezTo>
                  <a:close/>
                </a:path>
              </a:pathLst>
            </a:custGeom>
            <a:grpFill/>
            <a:ln w="10707" cap="flat">
              <a:noFill/>
              <a:prstDash val="solid"/>
              <a:miter/>
            </a:ln>
          </p:spPr>
          <p:txBody>
            <a:bodyPr rtlCol="0" anchor="ctr"/>
            <a:lstStyle/>
            <a:p>
              <a:endParaRPr lang="zh-CN" altLang="en-US"/>
            </a:p>
          </p:txBody>
        </p:sp>
        <p:sp>
          <p:nvSpPr>
            <p:cNvPr id="702" name="任意多边形: 形状 789">
              <a:extLst>
                <a:ext uri="{FF2B5EF4-FFF2-40B4-BE49-F238E27FC236}">
                  <a16:creationId xmlns:a16="http://schemas.microsoft.com/office/drawing/2014/main" xmlns="" id="{6AA1E748-C288-4271-A416-B06B311E4393}"/>
                </a:ext>
              </a:extLst>
            </p:cNvPr>
            <p:cNvSpPr/>
            <p:nvPr/>
          </p:nvSpPr>
          <p:spPr>
            <a:xfrm>
              <a:off x="1046617" y="526780"/>
              <a:ext cx="63515" cy="40532"/>
            </a:xfrm>
            <a:custGeom>
              <a:avLst/>
              <a:gdLst>
                <a:gd name="connsiteX0" fmla="*/ 11242 w 15031"/>
                <a:gd name="connsiteY0" fmla="*/ 4843 h 9592"/>
                <a:gd name="connsiteX1" fmla="*/ 594 w 15031"/>
                <a:gd name="connsiteY1" fmla="*/ 3 h 9592"/>
                <a:gd name="connsiteX2" fmla="*/ 56 w 15031"/>
                <a:gd name="connsiteY2" fmla="*/ 326 h 9592"/>
                <a:gd name="connsiteX3" fmla="*/ 14361 w 15031"/>
                <a:gd name="connsiteY3" fmla="*/ 9575 h 9592"/>
                <a:gd name="connsiteX4" fmla="*/ 11242 w 15031"/>
                <a:gd name="connsiteY4" fmla="*/ 4843 h 9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31" h="9592">
                  <a:moveTo>
                    <a:pt x="11242" y="4843"/>
                  </a:moveTo>
                  <a:cubicBezTo>
                    <a:pt x="8445" y="2799"/>
                    <a:pt x="3175" y="-105"/>
                    <a:pt x="594" y="3"/>
                  </a:cubicBezTo>
                  <a:cubicBezTo>
                    <a:pt x="379" y="3"/>
                    <a:pt x="164" y="110"/>
                    <a:pt x="56" y="326"/>
                  </a:cubicBezTo>
                  <a:cubicBezTo>
                    <a:pt x="-912" y="2262"/>
                    <a:pt x="10919" y="10006"/>
                    <a:pt x="14361" y="9575"/>
                  </a:cubicBezTo>
                  <a:cubicBezTo>
                    <a:pt x="15974" y="9253"/>
                    <a:pt x="14576" y="7209"/>
                    <a:pt x="11242" y="4843"/>
                  </a:cubicBezTo>
                  <a:close/>
                </a:path>
              </a:pathLst>
            </a:custGeom>
            <a:grpFill/>
            <a:ln w="10707" cap="flat">
              <a:noFill/>
              <a:prstDash val="solid"/>
              <a:miter/>
            </a:ln>
          </p:spPr>
          <p:txBody>
            <a:bodyPr rtlCol="0" anchor="ctr"/>
            <a:lstStyle/>
            <a:p>
              <a:endParaRPr lang="zh-CN" altLang="en-US"/>
            </a:p>
          </p:txBody>
        </p:sp>
        <p:sp>
          <p:nvSpPr>
            <p:cNvPr id="703" name="任意多边形: 形状 790">
              <a:extLst>
                <a:ext uri="{FF2B5EF4-FFF2-40B4-BE49-F238E27FC236}">
                  <a16:creationId xmlns:a16="http://schemas.microsoft.com/office/drawing/2014/main" xmlns="" id="{DA06460E-2777-46FA-9319-029A6ECA69ED}"/>
                </a:ext>
              </a:extLst>
            </p:cNvPr>
            <p:cNvSpPr/>
            <p:nvPr/>
          </p:nvSpPr>
          <p:spPr>
            <a:xfrm>
              <a:off x="1138748" y="514961"/>
              <a:ext cx="67339" cy="39661"/>
            </a:xfrm>
            <a:custGeom>
              <a:avLst/>
              <a:gdLst>
                <a:gd name="connsiteX0" fmla="*/ 11380 w 15936"/>
                <a:gd name="connsiteY0" fmla="*/ 4736 h 9386"/>
                <a:gd name="connsiteX1" fmla="*/ 409 w 15936"/>
                <a:gd name="connsiteY1" fmla="*/ 3 h 9386"/>
                <a:gd name="connsiteX2" fmla="*/ 86 w 15936"/>
                <a:gd name="connsiteY2" fmla="*/ 218 h 9386"/>
                <a:gd name="connsiteX3" fmla="*/ 15467 w 15936"/>
                <a:gd name="connsiteY3" fmla="*/ 9361 h 9386"/>
                <a:gd name="connsiteX4" fmla="*/ 11380 w 15936"/>
                <a:gd name="connsiteY4" fmla="*/ 4736 h 9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6" h="9386">
                  <a:moveTo>
                    <a:pt x="11380" y="4736"/>
                  </a:moveTo>
                  <a:cubicBezTo>
                    <a:pt x="7723" y="2370"/>
                    <a:pt x="2560" y="-104"/>
                    <a:pt x="409" y="3"/>
                  </a:cubicBezTo>
                  <a:cubicBezTo>
                    <a:pt x="301" y="3"/>
                    <a:pt x="86" y="111"/>
                    <a:pt x="86" y="218"/>
                  </a:cubicBezTo>
                  <a:cubicBezTo>
                    <a:pt x="-1204" y="1832"/>
                    <a:pt x="12348" y="9899"/>
                    <a:pt x="15467" y="9361"/>
                  </a:cubicBezTo>
                  <a:cubicBezTo>
                    <a:pt x="16865" y="9146"/>
                    <a:pt x="15037" y="7102"/>
                    <a:pt x="11380" y="4736"/>
                  </a:cubicBezTo>
                  <a:close/>
                </a:path>
              </a:pathLst>
            </a:custGeom>
            <a:grpFill/>
            <a:ln w="10707" cap="flat">
              <a:noFill/>
              <a:prstDash val="solid"/>
              <a:miter/>
            </a:ln>
          </p:spPr>
          <p:txBody>
            <a:bodyPr rtlCol="0" anchor="ctr"/>
            <a:lstStyle/>
            <a:p>
              <a:endParaRPr lang="zh-CN" altLang="en-US"/>
            </a:p>
          </p:txBody>
        </p:sp>
        <p:sp>
          <p:nvSpPr>
            <p:cNvPr id="704" name="任意多边形: 形状 791">
              <a:extLst>
                <a:ext uri="{FF2B5EF4-FFF2-40B4-BE49-F238E27FC236}">
                  <a16:creationId xmlns:a16="http://schemas.microsoft.com/office/drawing/2014/main" xmlns="" id="{5B24A564-F8EF-4E6B-B663-FC8A37D77DB6}"/>
                </a:ext>
              </a:extLst>
            </p:cNvPr>
            <p:cNvSpPr/>
            <p:nvPr/>
          </p:nvSpPr>
          <p:spPr>
            <a:xfrm>
              <a:off x="1217653" y="503142"/>
              <a:ext cx="71379" cy="39167"/>
            </a:xfrm>
            <a:custGeom>
              <a:avLst/>
              <a:gdLst>
                <a:gd name="connsiteX0" fmla="*/ 11637 w 16892"/>
                <a:gd name="connsiteY0" fmla="*/ 4628 h 9269"/>
                <a:gd name="connsiteX1" fmla="*/ 343 w 16892"/>
                <a:gd name="connsiteY1" fmla="*/ 3 h 9269"/>
                <a:gd name="connsiteX2" fmla="*/ 21 w 16892"/>
                <a:gd name="connsiteY2" fmla="*/ 218 h 9269"/>
                <a:gd name="connsiteX3" fmla="*/ 16477 w 16892"/>
                <a:gd name="connsiteY3" fmla="*/ 9253 h 9269"/>
                <a:gd name="connsiteX4" fmla="*/ 11637 w 16892"/>
                <a:gd name="connsiteY4" fmla="*/ 4628 h 9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92" h="9269">
                  <a:moveTo>
                    <a:pt x="11637" y="4628"/>
                  </a:moveTo>
                  <a:cubicBezTo>
                    <a:pt x="7657" y="2370"/>
                    <a:pt x="2279" y="-104"/>
                    <a:pt x="343" y="3"/>
                  </a:cubicBezTo>
                  <a:cubicBezTo>
                    <a:pt x="236" y="3"/>
                    <a:pt x="128" y="111"/>
                    <a:pt x="21" y="218"/>
                  </a:cubicBezTo>
                  <a:cubicBezTo>
                    <a:pt x="-625" y="1724"/>
                    <a:pt x="14003" y="9683"/>
                    <a:pt x="16477" y="9253"/>
                  </a:cubicBezTo>
                  <a:cubicBezTo>
                    <a:pt x="17875" y="8931"/>
                    <a:pt x="15616" y="6887"/>
                    <a:pt x="11637" y="4628"/>
                  </a:cubicBezTo>
                  <a:close/>
                </a:path>
              </a:pathLst>
            </a:custGeom>
            <a:grpFill/>
            <a:ln w="10707" cap="flat">
              <a:noFill/>
              <a:prstDash val="solid"/>
              <a:miter/>
            </a:ln>
          </p:spPr>
          <p:txBody>
            <a:bodyPr rtlCol="0" anchor="ctr"/>
            <a:lstStyle/>
            <a:p>
              <a:endParaRPr lang="zh-CN" altLang="en-US"/>
            </a:p>
          </p:txBody>
        </p:sp>
        <p:sp>
          <p:nvSpPr>
            <p:cNvPr id="705" name="任意多边形: 形状 792">
              <a:extLst>
                <a:ext uri="{FF2B5EF4-FFF2-40B4-BE49-F238E27FC236}">
                  <a16:creationId xmlns:a16="http://schemas.microsoft.com/office/drawing/2014/main" xmlns="" id="{DC5F0D8F-3152-4897-A676-0CF79EBF8ABD}"/>
                </a:ext>
              </a:extLst>
            </p:cNvPr>
            <p:cNvSpPr/>
            <p:nvPr/>
          </p:nvSpPr>
          <p:spPr>
            <a:xfrm>
              <a:off x="1285153" y="490419"/>
              <a:ext cx="74362" cy="38297"/>
            </a:xfrm>
            <a:custGeom>
              <a:avLst/>
              <a:gdLst>
                <a:gd name="connsiteX0" fmla="*/ 73 w 17598"/>
                <a:gd name="connsiteY0" fmla="*/ 111 h 9063"/>
                <a:gd name="connsiteX1" fmla="*/ 17389 w 17598"/>
                <a:gd name="connsiteY1" fmla="*/ 9038 h 9063"/>
                <a:gd name="connsiteX2" fmla="*/ 11581 w 17598"/>
                <a:gd name="connsiteY2" fmla="*/ 4521 h 9063"/>
                <a:gd name="connsiteX3" fmla="*/ 180 w 17598"/>
                <a:gd name="connsiteY3" fmla="*/ 4 h 9063"/>
                <a:gd name="connsiteX4" fmla="*/ 73 w 17598"/>
                <a:gd name="connsiteY4" fmla="*/ 111 h 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8" h="9063">
                  <a:moveTo>
                    <a:pt x="73" y="111"/>
                  </a:moveTo>
                  <a:cubicBezTo>
                    <a:pt x="-1218" y="1294"/>
                    <a:pt x="15023" y="9576"/>
                    <a:pt x="17389" y="9038"/>
                  </a:cubicBezTo>
                  <a:cubicBezTo>
                    <a:pt x="18357" y="8823"/>
                    <a:pt x="15884" y="6780"/>
                    <a:pt x="11581" y="4521"/>
                  </a:cubicBezTo>
                  <a:cubicBezTo>
                    <a:pt x="7387" y="2262"/>
                    <a:pt x="1794" y="-104"/>
                    <a:pt x="180" y="4"/>
                  </a:cubicBezTo>
                  <a:cubicBezTo>
                    <a:pt x="180" y="4"/>
                    <a:pt x="180" y="4"/>
                    <a:pt x="73" y="111"/>
                  </a:cubicBezTo>
                  <a:close/>
                </a:path>
              </a:pathLst>
            </a:custGeom>
            <a:grpFill/>
            <a:ln w="10707" cap="flat">
              <a:noFill/>
              <a:prstDash val="solid"/>
              <a:miter/>
            </a:ln>
          </p:spPr>
          <p:txBody>
            <a:bodyPr rtlCol="0" anchor="ctr"/>
            <a:lstStyle/>
            <a:p>
              <a:endParaRPr lang="zh-CN" altLang="en-US"/>
            </a:p>
          </p:txBody>
        </p:sp>
        <p:sp>
          <p:nvSpPr>
            <p:cNvPr id="706" name="任意多边形: 形状 793">
              <a:extLst>
                <a:ext uri="{FF2B5EF4-FFF2-40B4-BE49-F238E27FC236}">
                  <a16:creationId xmlns:a16="http://schemas.microsoft.com/office/drawing/2014/main" xmlns="" id="{05B8FE0D-5ACB-4A82-888F-2BC995B3B409}"/>
                </a:ext>
              </a:extLst>
            </p:cNvPr>
            <p:cNvSpPr/>
            <p:nvPr/>
          </p:nvSpPr>
          <p:spPr>
            <a:xfrm>
              <a:off x="1340449" y="477691"/>
              <a:ext cx="77274" cy="37490"/>
            </a:xfrm>
            <a:custGeom>
              <a:avLst/>
              <a:gdLst>
                <a:gd name="connsiteX0" fmla="*/ 11617 w 18287"/>
                <a:gd name="connsiteY0" fmla="*/ 4413 h 8872"/>
                <a:gd name="connsiteX1" fmla="*/ 108 w 18287"/>
                <a:gd name="connsiteY1" fmla="*/ 4 h 8872"/>
                <a:gd name="connsiteX2" fmla="*/ 1 w 18287"/>
                <a:gd name="connsiteY2" fmla="*/ 111 h 8872"/>
                <a:gd name="connsiteX3" fmla="*/ 18285 w 18287"/>
                <a:gd name="connsiteY3" fmla="*/ 8823 h 8872"/>
                <a:gd name="connsiteX4" fmla="*/ 11617 w 18287"/>
                <a:gd name="connsiteY4" fmla="*/ 4413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8872">
                  <a:moveTo>
                    <a:pt x="11617" y="4413"/>
                  </a:moveTo>
                  <a:cubicBezTo>
                    <a:pt x="7207" y="2155"/>
                    <a:pt x="1506" y="-104"/>
                    <a:pt x="108" y="4"/>
                  </a:cubicBezTo>
                  <a:cubicBezTo>
                    <a:pt x="108" y="4"/>
                    <a:pt x="1" y="4"/>
                    <a:pt x="1" y="111"/>
                  </a:cubicBezTo>
                  <a:cubicBezTo>
                    <a:pt x="-107" y="1509"/>
                    <a:pt x="16887" y="9576"/>
                    <a:pt x="18285" y="8823"/>
                  </a:cubicBezTo>
                  <a:cubicBezTo>
                    <a:pt x="18393" y="8070"/>
                    <a:pt x="14736" y="5919"/>
                    <a:pt x="11617" y="4413"/>
                  </a:cubicBezTo>
                  <a:close/>
                </a:path>
              </a:pathLst>
            </a:custGeom>
            <a:grpFill/>
            <a:ln w="10707" cap="flat">
              <a:noFill/>
              <a:prstDash val="solid"/>
              <a:miter/>
            </a:ln>
          </p:spPr>
          <p:txBody>
            <a:bodyPr rtlCol="0" anchor="ctr"/>
            <a:lstStyle/>
            <a:p>
              <a:endParaRPr lang="zh-CN" altLang="en-US"/>
            </a:p>
          </p:txBody>
        </p:sp>
        <p:sp>
          <p:nvSpPr>
            <p:cNvPr id="707" name="任意多边形: 形状 794">
              <a:extLst>
                <a:ext uri="{FF2B5EF4-FFF2-40B4-BE49-F238E27FC236}">
                  <a16:creationId xmlns:a16="http://schemas.microsoft.com/office/drawing/2014/main" xmlns="" id="{3C4C7DC3-7493-432D-ABC2-9BDF9C7A5814}"/>
                </a:ext>
              </a:extLst>
            </p:cNvPr>
            <p:cNvSpPr/>
            <p:nvPr/>
          </p:nvSpPr>
          <p:spPr>
            <a:xfrm>
              <a:off x="1382722" y="464511"/>
              <a:ext cx="79534" cy="36585"/>
            </a:xfrm>
            <a:custGeom>
              <a:avLst/>
              <a:gdLst>
                <a:gd name="connsiteX0" fmla="*/ 11508 w 18822"/>
                <a:gd name="connsiteY0" fmla="*/ 4306 h 8658"/>
                <a:gd name="connsiteX1" fmla="*/ 108 w 18822"/>
                <a:gd name="connsiteY1" fmla="*/ 4 h 8658"/>
                <a:gd name="connsiteX2" fmla="*/ 0 w 18822"/>
                <a:gd name="connsiteY2" fmla="*/ 111 h 8658"/>
                <a:gd name="connsiteX3" fmla="*/ 18822 w 18822"/>
                <a:gd name="connsiteY3" fmla="*/ 8608 h 8658"/>
                <a:gd name="connsiteX4" fmla="*/ 11508 w 18822"/>
                <a:gd name="connsiteY4" fmla="*/ 4306 h 8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22" h="8658">
                  <a:moveTo>
                    <a:pt x="11508" y="4306"/>
                  </a:moveTo>
                  <a:cubicBezTo>
                    <a:pt x="6884" y="2155"/>
                    <a:pt x="1183" y="-104"/>
                    <a:pt x="108" y="4"/>
                  </a:cubicBezTo>
                  <a:cubicBezTo>
                    <a:pt x="108" y="4"/>
                    <a:pt x="108" y="4"/>
                    <a:pt x="0" y="111"/>
                  </a:cubicBezTo>
                  <a:cubicBezTo>
                    <a:pt x="430" y="1402"/>
                    <a:pt x="17962" y="9361"/>
                    <a:pt x="18822" y="8608"/>
                  </a:cubicBezTo>
                  <a:cubicBezTo>
                    <a:pt x="18715" y="7855"/>
                    <a:pt x="14197" y="5489"/>
                    <a:pt x="11508" y="4306"/>
                  </a:cubicBezTo>
                  <a:close/>
                </a:path>
              </a:pathLst>
            </a:custGeom>
            <a:grpFill/>
            <a:ln w="10707" cap="flat">
              <a:noFill/>
              <a:prstDash val="solid"/>
              <a:miter/>
            </a:ln>
          </p:spPr>
          <p:txBody>
            <a:bodyPr rtlCol="0" anchor="ctr"/>
            <a:lstStyle/>
            <a:p>
              <a:endParaRPr lang="zh-CN" altLang="en-US"/>
            </a:p>
          </p:txBody>
        </p:sp>
        <p:sp>
          <p:nvSpPr>
            <p:cNvPr id="708" name="任意多边形: 形状 795">
              <a:extLst>
                <a:ext uri="{FF2B5EF4-FFF2-40B4-BE49-F238E27FC236}">
                  <a16:creationId xmlns:a16="http://schemas.microsoft.com/office/drawing/2014/main" xmlns="" id="{81FA37A7-B720-4429-8125-BF642CE48294}"/>
                </a:ext>
              </a:extLst>
            </p:cNvPr>
            <p:cNvSpPr/>
            <p:nvPr/>
          </p:nvSpPr>
          <p:spPr>
            <a:xfrm>
              <a:off x="1412263" y="451598"/>
              <a:ext cx="80895" cy="35351"/>
            </a:xfrm>
            <a:custGeom>
              <a:avLst/>
              <a:gdLst>
                <a:gd name="connsiteX0" fmla="*/ 0 w 19144"/>
                <a:gd name="connsiteY0" fmla="*/ 48 h 8366"/>
                <a:gd name="connsiteX1" fmla="*/ 19145 w 19144"/>
                <a:gd name="connsiteY1" fmla="*/ 8330 h 8366"/>
                <a:gd name="connsiteX2" fmla="*/ 11293 w 19144"/>
                <a:gd name="connsiteY2" fmla="*/ 4135 h 8366"/>
                <a:gd name="connsiteX3" fmla="*/ 0 w 19144"/>
                <a:gd name="connsiteY3" fmla="*/ 48 h 8366"/>
                <a:gd name="connsiteX4" fmla="*/ 0 w 19144"/>
                <a:gd name="connsiteY4" fmla="*/ 48 h 8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4" h="8366">
                  <a:moveTo>
                    <a:pt x="0" y="48"/>
                  </a:moveTo>
                  <a:cubicBezTo>
                    <a:pt x="645" y="908"/>
                    <a:pt x="18069" y="8975"/>
                    <a:pt x="19145" y="8330"/>
                  </a:cubicBezTo>
                  <a:cubicBezTo>
                    <a:pt x="18715" y="7577"/>
                    <a:pt x="13982" y="5318"/>
                    <a:pt x="11293" y="4135"/>
                  </a:cubicBezTo>
                  <a:cubicBezTo>
                    <a:pt x="6561" y="1984"/>
                    <a:pt x="860" y="-167"/>
                    <a:pt x="0" y="48"/>
                  </a:cubicBezTo>
                  <a:cubicBezTo>
                    <a:pt x="0" y="-60"/>
                    <a:pt x="0" y="48"/>
                    <a:pt x="0" y="48"/>
                  </a:cubicBezTo>
                  <a:close/>
                </a:path>
              </a:pathLst>
            </a:custGeom>
            <a:grpFill/>
            <a:ln w="10707" cap="flat">
              <a:noFill/>
              <a:prstDash val="solid"/>
              <a:miter/>
            </a:ln>
          </p:spPr>
          <p:txBody>
            <a:bodyPr rtlCol="0" anchor="ctr"/>
            <a:lstStyle/>
            <a:p>
              <a:endParaRPr lang="zh-CN" altLang="en-US"/>
            </a:p>
          </p:txBody>
        </p:sp>
        <p:sp>
          <p:nvSpPr>
            <p:cNvPr id="709" name="任意多边形: 形状 796">
              <a:extLst>
                <a:ext uri="{FF2B5EF4-FFF2-40B4-BE49-F238E27FC236}">
                  <a16:creationId xmlns:a16="http://schemas.microsoft.com/office/drawing/2014/main" xmlns="" id="{CD976F85-0668-4209-9CD4-E1A6E290C344}"/>
                </a:ext>
              </a:extLst>
            </p:cNvPr>
            <p:cNvSpPr/>
            <p:nvPr/>
          </p:nvSpPr>
          <p:spPr>
            <a:xfrm>
              <a:off x="1428624" y="438165"/>
              <a:ext cx="81803" cy="34743"/>
            </a:xfrm>
            <a:custGeom>
              <a:avLst/>
              <a:gdLst>
                <a:gd name="connsiteX0" fmla="*/ 19360 w 19359"/>
                <a:gd name="connsiteY0" fmla="*/ 8174 h 8222"/>
                <a:gd name="connsiteX1" fmla="*/ 10971 w 19359"/>
                <a:gd name="connsiteY1" fmla="*/ 4087 h 8222"/>
                <a:gd name="connsiteX2" fmla="*/ 0 w 19359"/>
                <a:gd name="connsiteY2" fmla="*/ 0 h 8222"/>
                <a:gd name="connsiteX3" fmla="*/ 19360 w 19359"/>
                <a:gd name="connsiteY3" fmla="*/ 8174 h 8222"/>
                <a:gd name="connsiteX4" fmla="*/ 19360 w 19359"/>
                <a:gd name="connsiteY4" fmla="*/ 8174 h 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9" h="8222">
                  <a:moveTo>
                    <a:pt x="19360" y="8174"/>
                  </a:moveTo>
                  <a:cubicBezTo>
                    <a:pt x="18607" y="7529"/>
                    <a:pt x="14520" y="5593"/>
                    <a:pt x="10971" y="4087"/>
                  </a:cubicBezTo>
                  <a:cubicBezTo>
                    <a:pt x="7852" y="2796"/>
                    <a:pt x="1183" y="0"/>
                    <a:pt x="0" y="0"/>
                  </a:cubicBezTo>
                  <a:cubicBezTo>
                    <a:pt x="215" y="753"/>
                    <a:pt x="17316" y="8067"/>
                    <a:pt x="19360" y="8174"/>
                  </a:cubicBezTo>
                  <a:cubicBezTo>
                    <a:pt x="19252" y="8282"/>
                    <a:pt x="19252" y="8174"/>
                    <a:pt x="19360" y="8174"/>
                  </a:cubicBezTo>
                  <a:close/>
                </a:path>
              </a:pathLst>
            </a:custGeom>
            <a:grpFill/>
            <a:ln w="10707" cap="flat">
              <a:noFill/>
              <a:prstDash val="solid"/>
              <a:miter/>
            </a:ln>
          </p:spPr>
          <p:txBody>
            <a:bodyPr rtlCol="0" anchor="ctr"/>
            <a:lstStyle/>
            <a:p>
              <a:endParaRPr lang="zh-CN" altLang="en-US"/>
            </a:p>
          </p:txBody>
        </p:sp>
        <p:sp>
          <p:nvSpPr>
            <p:cNvPr id="710" name="任意多边形: 形状 797">
              <a:extLst>
                <a:ext uri="{FF2B5EF4-FFF2-40B4-BE49-F238E27FC236}">
                  <a16:creationId xmlns:a16="http://schemas.microsoft.com/office/drawing/2014/main" xmlns="" id="{5F2FF036-E193-413F-8CAC-B085887199F6}"/>
                </a:ext>
              </a:extLst>
            </p:cNvPr>
            <p:cNvSpPr/>
            <p:nvPr/>
          </p:nvSpPr>
          <p:spPr>
            <a:xfrm>
              <a:off x="1431350" y="425441"/>
              <a:ext cx="81808" cy="34084"/>
            </a:xfrm>
            <a:custGeom>
              <a:avLst/>
              <a:gdLst>
                <a:gd name="connsiteX0" fmla="*/ 0 w 19360"/>
                <a:gd name="connsiteY0" fmla="*/ 0 h 8066"/>
                <a:gd name="connsiteX1" fmla="*/ 19252 w 19360"/>
                <a:gd name="connsiteY1" fmla="*/ 8067 h 8066"/>
                <a:gd name="connsiteX2" fmla="*/ 19360 w 19360"/>
                <a:gd name="connsiteY2" fmla="*/ 7959 h 8066"/>
                <a:gd name="connsiteX3" fmla="*/ 10648 w 19360"/>
                <a:gd name="connsiteY3" fmla="*/ 3980 h 8066"/>
                <a:gd name="connsiteX4" fmla="*/ 0 w 19360"/>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60" h="8066">
                  <a:moveTo>
                    <a:pt x="0" y="0"/>
                  </a:moveTo>
                  <a:cubicBezTo>
                    <a:pt x="645" y="645"/>
                    <a:pt x="16779" y="7421"/>
                    <a:pt x="19252" y="8067"/>
                  </a:cubicBezTo>
                  <a:cubicBezTo>
                    <a:pt x="19252" y="8067"/>
                    <a:pt x="19360" y="8067"/>
                    <a:pt x="19360" y="7959"/>
                  </a:cubicBezTo>
                  <a:cubicBezTo>
                    <a:pt x="18392" y="7314"/>
                    <a:pt x="14090" y="5378"/>
                    <a:pt x="10648" y="3980"/>
                  </a:cubicBezTo>
                  <a:cubicBezTo>
                    <a:pt x="6776" y="2366"/>
                    <a:pt x="753" y="0"/>
                    <a:pt x="0" y="0"/>
                  </a:cubicBezTo>
                  <a:close/>
                </a:path>
              </a:pathLst>
            </a:custGeom>
            <a:grpFill/>
            <a:ln w="10707" cap="flat">
              <a:noFill/>
              <a:prstDash val="solid"/>
              <a:miter/>
            </a:ln>
          </p:spPr>
          <p:txBody>
            <a:bodyPr rtlCol="0" anchor="ctr"/>
            <a:lstStyle/>
            <a:p>
              <a:endParaRPr lang="zh-CN" altLang="en-US"/>
            </a:p>
          </p:txBody>
        </p:sp>
        <p:sp>
          <p:nvSpPr>
            <p:cNvPr id="711" name="任意多边形: 形状 798">
              <a:extLst>
                <a:ext uri="{FF2B5EF4-FFF2-40B4-BE49-F238E27FC236}">
                  <a16:creationId xmlns:a16="http://schemas.microsoft.com/office/drawing/2014/main" xmlns="" id="{7BDF703F-2547-45E0-9123-F5D3782961EF}"/>
                </a:ext>
              </a:extLst>
            </p:cNvPr>
            <p:cNvSpPr/>
            <p:nvPr/>
          </p:nvSpPr>
          <p:spPr>
            <a:xfrm>
              <a:off x="1420444" y="412714"/>
              <a:ext cx="81351" cy="33175"/>
            </a:xfrm>
            <a:custGeom>
              <a:avLst/>
              <a:gdLst>
                <a:gd name="connsiteX0" fmla="*/ 0 w 19252"/>
                <a:gd name="connsiteY0" fmla="*/ 0 h 7851"/>
                <a:gd name="connsiteX1" fmla="*/ 19252 w 19252"/>
                <a:gd name="connsiteY1" fmla="*/ 7852 h 7851"/>
                <a:gd name="connsiteX2" fmla="*/ 10110 w 19252"/>
                <a:gd name="connsiteY2" fmla="*/ 3872 h 7851"/>
                <a:gd name="connsiteX3" fmla="*/ 0 w 19252"/>
                <a:gd name="connsiteY3" fmla="*/ 0 h 7851"/>
              </a:gdLst>
              <a:ahLst/>
              <a:cxnLst>
                <a:cxn ang="0">
                  <a:pos x="connsiteX0" y="connsiteY0"/>
                </a:cxn>
                <a:cxn ang="0">
                  <a:pos x="connsiteX1" y="connsiteY1"/>
                </a:cxn>
                <a:cxn ang="0">
                  <a:pos x="connsiteX2" y="connsiteY2"/>
                </a:cxn>
                <a:cxn ang="0">
                  <a:pos x="connsiteX3" y="connsiteY3"/>
                </a:cxn>
              </a:cxnLst>
              <a:rect l="l" t="t" r="r" b="b"/>
              <a:pathLst>
                <a:path w="19252" h="7851">
                  <a:moveTo>
                    <a:pt x="0" y="0"/>
                  </a:moveTo>
                  <a:cubicBezTo>
                    <a:pt x="107" y="108"/>
                    <a:pt x="17854" y="7529"/>
                    <a:pt x="19252" y="7852"/>
                  </a:cubicBezTo>
                  <a:cubicBezTo>
                    <a:pt x="18607" y="7421"/>
                    <a:pt x="14412" y="5593"/>
                    <a:pt x="10110" y="3872"/>
                  </a:cubicBezTo>
                  <a:cubicBezTo>
                    <a:pt x="8174" y="3012"/>
                    <a:pt x="1076" y="215"/>
                    <a:pt x="0" y="0"/>
                  </a:cubicBezTo>
                  <a:close/>
                </a:path>
              </a:pathLst>
            </a:custGeom>
            <a:grpFill/>
            <a:ln w="10707" cap="flat">
              <a:noFill/>
              <a:prstDash val="solid"/>
              <a:miter/>
            </a:ln>
          </p:spPr>
          <p:txBody>
            <a:bodyPr rtlCol="0" anchor="ctr"/>
            <a:lstStyle/>
            <a:p>
              <a:endParaRPr lang="zh-CN" altLang="en-US"/>
            </a:p>
          </p:txBody>
        </p:sp>
        <p:sp>
          <p:nvSpPr>
            <p:cNvPr id="712" name="任意多边形: 形状 799">
              <a:extLst>
                <a:ext uri="{FF2B5EF4-FFF2-40B4-BE49-F238E27FC236}">
                  <a16:creationId xmlns:a16="http://schemas.microsoft.com/office/drawing/2014/main" xmlns="" id="{7F7BB164-4C27-48D3-8851-CE662A6BDDEB}"/>
                </a:ext>
              </a:extLst>
            </p:cNvPr>
            <p:cNvSpPr/>
            <p:nvPr/>
          </p:nvSpPr>
          <p:spPr>
            <a:xfrm>
              <a:off x="1395445" y="399991"/>
              <a:ext cx="71354" cy="28633"/>
            </a:xfrm>
            <a:custGeom>
              <a:avLst/>
              <a:gdLst>
                <a:gd name="connsiteX0" fmla="*/ 16886 w 16886"/>
                <a:gd name="connsiteY0" fmla="*/ 6776 h 6776"/>
                <a:gd name="connsiteX1" fmla="*/ 0 w 16886"/>
                <a:gd name="connsiteY1" fmla="*/ 0 h 6776"/>
                <a:gd name="connsiteX2" fmla="*/ 430 w 16886"/>
                <a:gd name="connsiteY2" fmla="*/ 215 h 6776"/>
                <a:gd name="connsiteX3" fmla="*/ 16886 w 16886"/>
                <a:gd name="connsiteY3" fmla="*/ 6776 h 6776"/>
              </a:gdLst>
              <a:ahLst/>
              <a:cxnLst>
                <a:cxn ang="0">
                  <a:pos x="connsiteX0" y="connsiteY0"/>
                </a:cxn>
                <a:cxn ang="0">
                  <a:pos x="connsiteX1" y="connsiteY1"/>
                </a:cxn>
                <a:cxn ang="0">
                  <a:pos x="connsiteX2" y="connsiteY2"/>
                </a:cxn>
                <a:cxn ang="0">
                  <a:pos x="connsiteX3" y="connsiteY3"/>
                </a:cxn>
              </a:cxnLst>
              <a:rect l="l" t="t" r="r" b="b"/>
              <a:pathLst>
                <a:path w="16886" h="6776">
                  <a:moveTo>
                    <a:pt x="16886" y="6776"/>
                  </a:moveTo>
                  <a:cubicBezTo>
                    <a:pt x="8389" y="3227"/>
                    <a:pt x="108" y="0"/>
                    <a:pt x="0" y="0"/>
                  </a:cubicBezTo>
                  <a:cubicBezTo>
                    <a:pt x="108" y="108"/>
                    <a:pt x="323" y="108"/>
                    <a:pt x="430" y="215"/>
                  </a:cubicBezTo>
                  <a:lnTo>
                    <a:pt x="16886" y="6776"/>
                  </a:lnTo>
                  <a:close/>
                </a:path>
              </a:pathLst>
            </a:custGeom>
            <a:grpFill/>
            <a:ln w="10707" cap="flat">
              <a:noFill/>
              <a:prstDash val="solid"/>
              <a:miter/>
            </a:ln>
          </p:spPr>
          <p:txBody>
            <a:bodyPr rtlCol="0" anchor="ctr"/>
            <a:lstStyle/>
            <a:p>
              <a:endParaRPr lang="zh-CN" altLang="en-US"/>
            </a:p>
          </p:txBody>
        </p:sp>
        <p:sp>
          <p:nvSpPr>
            <p:cNvPr id="729" name="任意多边形: 形状 816">
              <a:extLst>
                <a:ext uri="{FF2B5EF4-FFF2-40B4-BE49-F238E27FC236}">
                  <a16:creationId xmlns:a16="http://schemas.microsoft.com/office/drawing/2014/main" xmlns="" id="{1093419D-A978-41EE-89C9-893967B9CBCB}"/>
                </a:ext>
              </a:extLst>
            </p:cNvPr>
            <p:cNvSpPr/>
            <p:nvPr/>
          </p:nvSpPr>
          <p:spPr>
            <a:xfrm>
              <a:off x="93601" y="683136"/>
              <a:ext cx="40278" cy="48358"/>
            </a:xfrm>
            <a:custGeom>
              <a:avLst/>
              <a:gdLst>
                <a:gd name="connsiteX0" fmla="*/ 4885 w 9532"/>
                <a:gd name="connsiteY0" fmla="*/ 0 h 11444"/>
                <a:gd name="connsiteX1" fmla="*/ 1228 w 9532"/>
                <a:gd name="connsiteY1" fmla="*/ 9788 h 11444"/>
                <a:gd name="connsiteX2" fmla="*/ 9510 w 9532"/>
                <a:gd name="connsiteY2" fmla="*/ 6131 h 11444"/>
                <a:gd name="connsiteX3" fmla="*/ 4885 w 9532"/>
                <a:gd name="connsiteY3" fmla="*/ 0 h 11444"/>
              </a:gdLst>
              <a:ahLst/>
              <a:cxnLst>
                <a:cxn ang="0">
                  <a:pos x="connsiteX0" y="connsiteY0"/>
                </a:cxn>
                <a:cxn ang="0">
                  <a:pos x="connsiteX1" y="connsiteY1"/>
                </a:cxn>
                <a:cxn ang="0">
                  <a:pos x="connsiteX2" y="connsiteY2"/>
                </a:cxn>
                <a:cxn ang="0">
                  <a:pos x="connsiteX3" y="connsiteY3"/>
                </a:cxn>
              </a:cxnLst>
              <a:rect l="l" t="t" r="r" b="b"/>
              <a:pathLst>
                <a:path w="9532" h="11444">
                  <a:moveTo>
                    <a:pt x="4885" y="0"/>
                  </a:moveTo>
                  <a:cubicBezTo>
                    <a:pt x="260" y="323"/>
                    <a:pt x="-1353" y="6561"/>
                    <a:pt x="1228" y="9788"/>
                  </a:cubicBezTo>
                  <a:cubicBezTo>
                    <a:pt x="4025" y="13229"/>
                    <a:pt x="9080" y="10971"/>
                    <a:pt x="9510" y="6131"/>
                  </a:cubicBezTo>
                  <a:cubicBezTo>
                    <a:pt x="9725" y="3657"/>
                    <a:pt x="8435" y="108"/>
                    <a:pt x="4885" y="0"/>
                  </a:cubicBezTo>
                  <a:close/>
                </a:path>
              </a:pathLst>
            </a:custGeom>
            <a:grpFill/>
            <a:ln w="10707" cap="flat">
              <a:noFill/>
              <a:prstDash val="solid"/>
              <a:miter/>
            </a:ln>
          </p:spPr>
          <p:txBody>
            <a:bodyPr rtlCol="0" anchor="ctr"/>
            <a:lstStyle/>
            <a:p>
              <a:endParaRPr lang="zh-CN" altLang="en-US"/>
            </a:p>
          </p:txBody>
        </p:sp>
        <p:sp>
          <p:nvSpPr>
            <p:cNvPr id="730" name="任意多边形: 形状 817">
              <a:extLst>
                <a:ext uri="{FF2B5EF4-FFF2-40B4-BE49-F238E27FC236}">
                  <a16:creationId xmlns:a16="http://schemas.microsoft.com/office/drawing/2014/main" xmlns="" id="{1AF110C7-D12D-40CA-B562-0C2F3E63E9E3}"/>
                </a:ext>
              </a:extLst>
            </p:cNvPr>
            <p:cNvSpPr/>
            <p:nvPr/>
          </p:nvSpPr>
          <p:spPr>
            <a:xfrm>
              <a:off x="249077" y="679954"/>
              <a:ext cx="40671" cy="47808"/>
            </a:xfrm>
            <a:custGeom>
              <a:avLst/>
              <a:gdLst>
                <a:gd name="connsiteX0" fmla="*/ 9608 w 9625"/>
                <a:gd name="connsiteY0" fmla="*/ 6023 h 11314"/>
                <a:gd name="connsiteX1" fmla="*/ 3908 w 9625"/>
                <a:gd name="connsiteY1" fmla="*/ 0 h 11314"/>
                <a:gd name="connsiteX2" fmla="*/ 3477 w 9625"/>
                <a:gd name="connsiteY2" fmla="*/ 0 h 11314"/>
                <a:gd name="connsiteX3" fmla="*/ 2402 w 9625"/>
                <a:gd name="connsiteY3" fmla="*/ 10110 h 11314"/>
                <a:gd name="connsiteX4" fmla="*/ 9608 w 9625"/>
                <a:gd name="connsiteY4" fmla="*/ 6023 h 11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5" h="11314">
                  <a:moveTo>
                    <a:pt x="9608" y="6023"/>
                  </a:moveTo>
                  <a:cubicBezTo>
                    <a:pt x="9393" y="3549"/>
                    <a:pt x="7457" y="108"/>
                    <a:pt x="3908" y="0"/>
                  </a:cubicBezTo>
                  <a:cubicBezTo>
                    <a:pt x="3800" y="0"/>
                    <a:pt x="3585" y="0"/>
                    <a:pt x="3477" y="0"/>
                  </a:cubicBezTo>
                  <a:cubicBezTo>
                    <a:pt x="-610" y="645"/>
                    <a:pt x="-1255" y="6991"/>
                    <a:pt x="2402" y="10110"/>
                  </a:cubicBezTo>
                  <a:cubicBezTo>
                    <a:pt x="5629" y="12907"/>
                    <a:pt x="9931" y="10540"/>
                    <a:pt x="9608" y="6023"/>
                  </a:cubicBezTo>
                  <a:close/>
                </a:path>
              </a:pathLst>
            </a:custGeom>
            <a:grpFill/>
            <a:ln w="10707" cap="flat">
              <a:noFill/>
              <a:prstDash val="solid"/>
              <a:miter/>
            </a:ln>
          </p:spPr>
          <p:txBody>
            <a:bodyPr rtlCol="0" anchor="ctr"/>
            <a:lstStyle/>
            <a:p>
              <a:endParaRPr lang="zh-CN" altLang="en-US"/>
            </a:p>
          </p:txBody>
        </p:sp>
        <p:sp>
          <p:nvSpPr>
            <p:cNvPr id="731" name="任意多边形: 形状 818">
              <a:extLst>
                <a:ext uri="{FF2B5EF4-FFF2-40B4-BE49-F238E27FC236}">
                  <a16:creationId xmlns:a16="http://schemas.microsoft.com/office/drawing/2014/main" xmlns="" id="{325FAFC2-C9E7-41E2-8642-3AE0D7AAE40F}"/>
                </a:ext>
              </a:extLst>
            </p:cNvPr>
            <p:cNvSpPr/>
            <p:nvPr/>
          </p:nvSpPr>
          <p:spPr>
            <a:xfrm>
              <a:off x="402944" y="674498"/>
              <a:ext cx="43143" cy="47437"/>
            </a:xfrm>
            <a:custGeom>
              <a:avLst/>
              <a:gdLst>
                <a:gd name="connsiteX0" fmla="*/ 3203 w 10210"/>
                <a:gd name="connsiteY0" fmla="*/ 0 h 11226"/>
                <a:gd name="connsiteX1" fmla="*/ 2343 w 10210"/>
                <a:gd name="connsiteY1" fmla="*/ 108 h 11226"/>
                <a:gd name="connsiteX2" fmla="*/ 3848 w 10210"/>
                <a:gd name="connsiteY2" fmla="*/ 10325 h 11226"/>
                <a:gd name="connsiteX3" fmla="*/ 9979 w 10210"/>
                <a:gd name="connsiteY3" fmla="*/ 5916 h 11226"/>
                <a:gd name="connsiteX4" fmla="*/ 3203 w 10210"/>
                <a:gd name="connsiteY4" fmla="*/ 0 h 11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0" h="11226">
                  <a:moveTo>
                    <a:pt x="3203" y="0"/>
                  </a:moveTo>
                  <a:cubicBezTo>
                    <a:pt x="2880" y="0"/>
                    <a:pt x="2558" y="108"/>
                    <a:pt x="2343" y="108"/>
                  </a:cubicBezTo>
                  <a:cubicBezTo>
                    <a:pt x="-1422" y="1291"/>
                    <a:pt x="-454" y="7744"/>
                    <a:pt x="3848" y="10325"/>
                  </a:cubicBezTo>
                  <a:cubicBezTo>
                    <a:pt x="7613" y="12692"/>
                    <a:pt x="11162" y="10110"/>
                    <a:pt x="9979" y="5916"/>
                  </a:cubicBezTo>
                  <a:cubicBezTo>
                    <a:pt x="9334" y="3549"/>
                    <a:pt x="6752" y="108"/>
                    <a:pt x="3203" y="0"/>
                  </a:cubicBezTo>
                  <a:close/>
                </a:path>
              </a:pathLst>
            </a:custGeom>
            <a:grpFill/>
            <a:ln w="10707" cap="flat">
              <a:noFill/>
              <a:prstDash val="solid"/>
              <a:miter/>
            </a:ln>
          </p:spPr>
          <p:txBody>
            <a:bodyPr rtlCol="0" anchor="ctr"/>
            <a:lstStyle/>
            <a:p>
              <a:endParaRPr lang="zh-CN" altLang="en-US"/>
            </a:p>
          </p:txBody>
        </p:sp>
        <p:sp>
          <p:nvSpPr>
            <p:cNvPr id="732" name="任意多边形: 形状 819">
              <a:extLst>
                <a:ext uri="{FF2B5EF4-FFF2-40B4-BE49-F238E27FC236}">
                  <a16:creationId xmlns:a16="http://schemas.microsoft.com/office/drawing/2014/main" xmlns="" id="{B3892A25-79F7-4D25-BF83-17AF693C5099}"/>
                </a:ext>
              </a:extLst>
            </p:cNvPr>
            <p:cNvSpPr/>
            <p:nvPr/>
          </p:nvSpPr>
          <p:spPr>
            <a:xfrm>
              <a:off x="554605" y="668139"/>
              <a:ext cx="46169" cy="47361"/>
            </a:xfrm>
            <a:custGeom>
              <a:avLst/>
              <a:gdLst>
                <a:gd name="connsiteX0" fmla="*/ 10442 w 10926"/>
                <a:gd name="connsiteY0" fmla="*/ 5916 h 11208"/>
                <a:gd name="connsiteX1" fmla="*/ 2698 w 10926"/>
                <a:gd name="connsiteY1" fmla="*/ 0 h 11208"/>
                <a:gd name="connsiteX2" fmla="*/ 1407 w 10926"/>
                <a:gd name="connsiteY2" fmla="*/ 323 h 11208"/>
                <a:gd name="connsiteX3" fmla="*/ 6032 w 10926"/>
                <a:gd name="connsiteY3" fmla="*/ 10863 h 11208"/>
                <a:gd name="connsiteX4" fmla="*/ 10442 w 10926"/>
                <a:gd name="connsiteY4" fmla="*/ 5916 h 11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6" h="11208">
                  <a:moveTo>
                    <a:pt x="10442" y="5916"/>
                  </a:moveTo>
                  <a:cubicBezTo>
                    <a:pt x="9367" y="3549"/>
                    <a:pt x="6355" y="108"/>
                    <a:pt x="2698" y="0"/>
                  </a:cubicBezTo>
                  <a:cubicBezTo>
                    <a:pt x="2375" y="0"/>
                    <a:pt x="1838" y="108"/>
                    <a:pt x="1407" y="323"/>
                  </a:cubicBezTo>
                  <a:cubicBezTo>
                    <a:pt x="-1927" y="2044"/>
                    <a:pt x="1085" y="9035"/>
                    <a:pt x="6032" y="10863"/>
                  </a:cubicBezTo>
                  <a:cubicBezTo>
                    <a:pt x="9797" y="12154"/>
                    <a:pt x="11948" y="9680"/>
                    <a:pt x="10442" y="5916"/>
                  </a:cubicBezTo>
                  <a:close/>
                </a:path>
              </a:pathLst>
            </a:custGeom>
            <a:grpFill/>
            <a:ln w="10707" cap="flat">
              <a:noFill/>
              <a:prstDash val="solid"/>
              <a:miter/>
            </a:ln>
          </p:spPr>
          <p:txBody>
            <a:bodyPr rtlCol="0" anchor="ctr"/>
            <a:lstStyle/>
            <a:p>
              <a:endParaRPr lang="zh-CN" altLang="en-US"/>
            </a:p>
          </p:txBody>
        </p:sp>
        <p:sp>
          <p:nvSpPr>
            <p:cNvPr id="733" name="任意多边形: 形状 820">
              <a:extLst>
                <a:ext uri="{FF2B5EF4-FFF2-40B4-BE49-F238E27FC236}">
                  <a16:creationId xmlns:a16="http://schemas.microsoft.com/office/drawing/2014/main" xmlns="" id="{32D3E8B9-AE9E-48F4-86E5-6E3632BBD1B2}"/>
                </a:ext>
              </a:extLst>
            </p:cNvPr>
            <p:cNvSpPr/>
            <p:nvPr/>
          </p:nvSpPr>
          <p:spPr>
            <a:xfrm>
              <a:off x="703651" y="659958"/>
              <a:ext cx="49968" cy="47082"/>
            </a:xfrm>
            <a:custGeom>
              <a:avLst/>
              <a:gdLst>
                <a:gd name="connsiteX0" fmla="*/ 10878 w 11825"/>
                <a:gd name="connsiteY0" fmla="*/ 5808 h 11142"/>
                <a:gd name="connsiteX1" fmla="*/ 2166 w 11825"/>
                <a:gd name="connsiteY1" fmla="*/ 0 h 11142"/>
                <a:gd name="connsiteX2" fmla="*/ 983 w 11825"/>
                <a:gd name="connsiteY2" fmla="*/ 323 h 11142"/>
                <a:gd name="connsiteX3" fmla="*/ 7974 w 11825"/>
                <a:gd name="connsiteY3" fmla="*/ 10971 h 11142"/>
                <a:gd name="connsiteX4" fmla="*/ 10878 w 11825"/>
                <a:gd name="connsiteY4" fmla="*/ 5808 h 1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5" h="11142">
                  <a:moveTo>
                    <a:pt x="10878" y="5808"/>
                  </a:moveTo>
                  <a:cubicBezTo>
                    <a:pt x="9480" y="3442"/>
                    <a:pt x="5823" y="0"/>
                    <a:pt x="2166" y="0"/>
                  </a:cubicBezTo>
                  <a:cubicBezTo>
                    <a:pt x="1844" y="0"/>
                    <a:pt x="1413" y="108"/>
                    <a:pt x="983" y="323"/>
                  </a:cubicBezTo>
                  <a:cubicBezTo>
                    <a:pt x="-2136" y="2151"/>
                    <a:pt x="2704" y="9572"/>
                    <a:pt x="7974" y="10971"/>
                  </a:cubicBezTo>
                  <a:cubicBezTo>
                    <a:pt x="11524" y="11831"/>
                    <a:pt x="12922" y="9357"/>
                    <a:pt x="10878" y="5808"/>
                  </a:cubicBezTo>
                  <a:close/>
                </a:path>
              </a:pathLst>
            </a:custGeom>
            <a:grpFill/>
            <a:ln w="10707" cap="flat">
              <a:noFill/>
              <a:prstDash val="solid"/>
              <a:miter/>
            </a:ln>
          </p:spPr>
          <p:txBody>
            <a:bodyPr rtlCol="0" anchor="ctr"/>
            <a:lstStyle/>
            <a:p>
              <a:endParaRPr lang="zh-CN" altLang="en-US"/>
            </a:p>
          </p:txBody>
        </p:sp>
        <p:sp>
          <p:nvSpPr>
            <p:cNvPr id="734" name="任意多边形: 形状 821">
              <a:extLst>
                <a:ext uri="{FF2B5EF4-FFF2-40B4-BE49-F238E27FC236}">
                  <a16:creationId xmlns:a16="http://schemas.microsoft.com/office/drawing/2014/main" xmlns="" id="{466A7044-198A-4E70-BBF8-B1C18B532869}"/>
                </a:ext>
              </a:extLst>
            </p:cNvPr>
            <p:cNvSpPr/>
            <p:nvPr/>
          </p:nvSpPr>
          <p:spPr>
            <a:xfrm>
              <a:off x="848479" y="650413"/>
              <a:ext cx="54303" cy="46562"/>
            </a:xfrm>
            <a:custGeom>
              <a:avLst/>
              <a:gdLst>
                <a:gd name="connsiteX0" fmla="*/ 697 w 12851"/>
                <a:gd name="connsiteY0" fmla="*/ 323 h 11019"/>
                <a:gd name="connsiteX1" fmla="*/ 9946 w 12851"/>
                <a:gd name="connsiteY1" fmla="*/ 10971 h 11019"/>
                <a:gd name="connsiteX2" fmla="*/ 11345 w 12851"/>
                <a:gd name="connsiteY2" fmla="*/ 5700 h 11019"/>
                <a:gd name="connsiteX3" fmla="*/ 1772 w 12851"/>
                <a:gd name="connsiteY3" fmla="*/ 0 h 11019"/>
                <a:gd name="connsiteX4" fmla="*/ 697 w 12851"/>
                <a:gd name="connsiteY4" fmla="*/ 323 h 11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51" h="11019">
                  <a:moveTo>
                    <a:pt x="697" y="323"/>
                  </a:moveTo>
                  <a:cubicBezTo>
                    <a:pt x="-2207" y="2366"/>
                    <a:pt x="4569" y="10110"/>
                    <a:pt x="9946" y="10971"/>
                  </a:cubicBezTo>
                  <a:cubicBezTo>
                    <a:pt x="13173" y="11401"/>
                    <a:pt x="13818" y="8927"/>
                    <a:pt x="11345" y="5700"/>
                  </a:cubicBezTo>
                  <a:cubicBezTo>
                    <a:pt x="9516" y="3334"/>
                    <a:pt x="5322" y="0"/>
                    <a:pt x="1772" y="0"/>
                  </a:cubicBezTo>
                  <a:cubicBezTo>
                    <a:pt x="1450" y="0"/>
                    <a:pt x="1019" y="108"/>
                    <a:pt x="697" y="323"/>
                  </a:cubicBezTo>
                  <a:close/>
                </a:path>
              </a:pathLst>
            </a:custGeom>
            <a:grpFill/>
            <a:ln w="10707" cap="flat">
              <a:noFill/>
              <a:prstDash val="solid"/>
              <a:miter/>
            </a:ln>
          </p:spPr>
          <p:txBody>
            <a:bodyPr rtlCol="0" anchor="ctr"/>
            <a:lstStyle/>
            <a:p>
              <a:endParaRPr lang="zh-CN" altLang="en-US"/>
            </a:p>
          </p:txBody>
        </p:sp>
        <p:sp>
          <p:nvSpPr>
            <p:cNvPr id="735" name="任意多边形: 形状 822">
              <a:extLst>
                <a:ext uri="{FF2B5EF4-FFF2-40B4-BE49-F238E27FC236}">
                  <a16:creationId xmlns:a16="http://schemas.microsoft.com/office/drawing/2014/main" xmlns="" id="{57ED506C-4C80-42B4-8946-D00E5EADBE22}"/>
                </a:ext>
              </a:extLst>
            </p:cNvPr>
            <p:cNvSpPr/>
            <p:nvPr/>
          </p:nvSpPr>
          <p:spPr>
            <a:xfrm>
              <a:off x="986445" y="639494"/>
              <a:ext cx="57984" cy="45928"/>
            </a:xfrm>
            <a:custGeom>
              <a:avLst/>
              <a:gdLst>
                <a:gd name="connsiteX0" fmla="*/ 1389 w 13722"/>
                <a:gd name="connsiteY0" fmla="*/ 3 h 10869"/>
                <a:gd name="connsiteX1" fmla="*/ 421 w 13722"/>
                <a:gd name="connsiteY1" fmla="*/ 325 h 10869"/>
                <a:gd name="connsiteX2" fmla="*/ 11822 w 13722"/>
                <a:gd name="connsiteY2" fmla="*/ 10866 h 10869"/>
                <a:gd name="connsiteX3" fmla="*/ 11499 w 13722"/>
                <a:gd name="connsiteY3" fmla="*/ 5596 h 10869"/>
                <a:gd name="connsiteX4" fmla="*/ 1389 w 13722"/>
                <a:gd name="connsiteY4" fmla="*/ 3 h 10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2" h="10869">
                  <a:moveTo>
                    <a:pt x="1389" y="3"/>
                  </a:moveTo>
                  <a:cubicBezTo>
                    <a:pt x="1066" y="3"/>
                    <a:pt x="743" y="110"/>
                    <a:pt x="421" y="325"/>
                  </a:cubicBezTo>
                  <a:cubicBezTo>
                    <a:pt x="-2053" y="2369"/>
                    <a:pt x="6982" y="10651"/>
                    <a:pt x="11822" y="10866"/>
                  </a:cubicBezTo>
                  <a:cubicBezTo>
                    <a:pt x="14511" y="10973"/>
                    <a:pt x="14296" y="8607"/>
                    <a:pt x="11499" y="5596"/>
                  </a:cubicBezTo>
                  <a:cubicBezTo>
                    <a:pt x="9240" y="3122"/>
                    <a:pt x="4616" y="-105"/>
                    <a:pt x="1389" y="3"/>
                  </a:cubicBezTo>
                  <a:close/>
                </a:path>
              </a:pathLst>
            </a:custGeom>
            <a:grpFill/>
            <a:ln w="10707" cap="flat">
              <a:noFill/>
              <a:prstDash val="solid"/>
              <a:miter/>
            </a:ln>
          </p:spPr>
          <p:txBody>
            <a:bodyPr rtlCol="0" anchor="ctr"/>
            <a:lstStyle/>
            <a:p>
              <a:endParaRPr lang="zh-CN" altLang="en-US"/>
            </a:p>
          </p:txBody>
        </p:sp>
        <p:sp>
          <p:nvSpPr>
            <p:cNvPr id="736" name="任意多边形: 形状 823">
              <a:extLst>
                <a:ext uri="{FF2B5EF4-FFF2-40B4-BE49-F238E27FC236}">
                  <a16:creationId xmlns:a16="http://schemas.microsoft.com/office/drawing/2014/main" xmlns="" id="{AF1B1452-F009-423B-8074-9B2EA2A8171A}"/>
                </a:ext>
              </a:extLst>
            </p:cNvPr>
            <p:cNvSpPr/>
            <p:nvPr/>
          </p:nvSpPr>
          <p:spPr>
            <a:xfrm>
              <a:off x="1111789" y="627235"/>
              <a:ext cx="61233" cy="45096"/>
            </a:xfrm>
            <a:custGeom>
              <a:avLst/>
              <a:gdLst>
                <a:gd name="connsiteX0" fmla="*/ 11522 w 14491"/>
                <a:gd name="connsiteY0" fmla="*/ 5485 h 10672"/>
                <a:gd name="connsiteX1" fmla="*/ 982 w 14491"/>
                <a:gd name="connsiteY1" fmla="*/ 0 h 10672"/>
                <a:gd name="connsiteX2" fmla="*/ 229 w 14491"/>
                <a:gd name="connsiteY2" fmla="*/ 323 h 10672"/>
                <a:gd name="connsiteX3" fmla="*/ 13458 w 14491"/>
                <a:gd name="connsiteY3" fmla="*/ 10648 h 10672"/>
                <a:gd name="connsiteX4" fmla="*/ 11522 w 14491"/>
                <a:gd name="connsiteY4" fmla="*/ 5485 h 10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1" h="10672">
                  <a:moveTo>
                    <a:pt x="11522" y="5485"/>
                  </a:moveTo>
                  <a:cubicBezTo>
                    <a:pt x="8941" y="3119"/>
                    <a:pt x="3993" y="0"/>
                    <a:pt x="982" y="0"/>
                  </a:cubicBezTo>
                  <a:cubicBezTo>
                    <a:pt x="767" y="0"/>
                    <a:pt x="336" y="108"/>
                    <a:pt x="229" y="323"/>
                  </a:cubicBezTo>
                  <a:cubicBezTo>
                    <a:pt x="-1707" y="2689"/>
                    <a:pt x="9156" y="11186"/>
                    <a:pt x="13458" y="10648"/>
                  </a:cubicBezTo>
                  <a:cubicBezTo>
                    <a:pt x="15394" y="10540"/>
                    <a:pt x="14534" y="8174"/>
                    <a:pt x="11522" y="5485"/>
                  </a:cubicBezTo>
                  <a:close/>
                </a:path>
              </a:pathLst>
            </a:custGeom>
            <a:grpFill/>
            <a:ln w="10707" cap="flat">
              <a:noFill/>
              <a:prstDash val="solid"/>
              <a:miter/>
            </a:ln>
          </p:spPr>
          <p:txBody>
            <a:bodyPr rtlCol="0" anchor="ctr"/>
            <a:lstStyle/>
            <a:p>
              <a:endParaRPr lang="zh-CN" altLang="en-US"/>
            </a:p>
          </p:txBody>
        </p:sp>
        <p:sp>
          <p:nvSpPr>
            <p:cNvPr id="737" name="任意多边形: 形状 824">
              <a:extLst>
                <a:ext uri="{FF2B5EF4-FFF2-40B4-BE49-F238E27FC236}">
                  <a16:creationId xmlns:a16="http://schemas.microsoft.com/office/drawing/2014/main" xmlns="" id="{41CED728-A327-475D-BAAC-B1DD0910B6BA}"/>
                </a:ext>
              </a:extLst>
            </p:cNvPr>
            <p:cNvSpPr/>
            <p:nvPr/>
          </p:nvSpPr>
          <p:spPr>
            <a:xfrm>
              <a:off x="1223307" y="614495"/>
              <a:ext cx="65205" cy="44614"/>
            </a:xfrm>
            <a:custGeom>
              <a:avLst/>
              <a:gdLst>
                <a:gd name="connsiteX0" fmla="*/ 11697 w 15431"/>
                <a:gd name="connsiteY0" fmla="*/ 5380 h 10558"/>
                <a:gd name="connsiteX1" fmla="*/ 11697 w 15431"/>
                <a:gd name="connsiteY1" fmla="*/ 5380 h 10558"/>
                <a:gd name="connsiteX2" fmla="*/ 727 w 15431"/>
                <a:gd name="connsiteY2" fmla="*/ 3 h 10558"/>
                <a:gd name="connsiteX3" fmla="*/ 81 w 15431"/>
                <a:gd name="connsiteY3" fmla="*/ 325 h 10558"/>
                <a:gd name="connsiteX4" fmla="*/ 14601 w 15431"/>
                <a:gd name="connsiteY4" fmla="*/ 10543 h 10558"/>
                <a:gd name="connsiteX5" fmla="*/ 11697 w 15431"/>
                <a:gd name="connsiteY5" fmla="*/ 5380 h 1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1" h="10558">
                  <a:moveTo>
                    <a:pt x="11697" y="5380"/>
                  </a:moveTo>
                  <a:lnTo>
                    <a:pt x="11697" y="5380"/>
                  </a:lnTo>
                  <a:cubicBezTo>
                    <a:pt x="8793" y="3122"/>
                    <a:pt x="3523" y="-105"/>
                    <a:pt x="727" y="3"/>
                  </a:cubicBezTo>
                  <a:cubicBezTo>
                    <a:pt x="512" y="110"/>
                    <a:pt x="189" y="110"/>
                    <a:pt x="81" y="325"/>
                  </a:cubicBezTo>
                  <a:cubicBezTo>
                    <a:pt x="-1102" y="2476"/>
                    <a:pt x="10945" y="10973"/>
                    <a:pt x="14601" y="10543"/>
                  </a:cubicBezTo>
                  <a:cubicBezTo>
                    <a:pt x="16430" y="10328"/>
                    <a:pt x="15139" y="8069"/>
                    <a:pt x="11697" y="5380"/>
                  </a:cubicBezTo>
                  <a:close/>
                </a:path>
              </a:pathLst>
            </a:custGeom>
            <a:grpFill/>
            <a:ln w="10707" cap="flat">
              <a:noFill/>
              <a:prstDash val="solid"/>
              <a:miter/>
            </a:ln>
          </p:spPr>
          <p:txBody>
            <a:bodyPr rtlCol="0" anchor="ctr"/>
            <a:lstStyle/>
            <a:p>
              <a:endParaRPr lang="zh-CN" altLang="en-US"/>
            </a:p>
          </p:txBody>
        </p:sp>
        <p:sp>
          <p:nvSpPr>
            <p:cNvPr id="738" name="任意多边形: 形状 825">
              <a:extLst>
                <a:ext uri="{FF2B5EF4-FFF2-40B4-BE49-F238E27FC236}">
                  <a16:creationId xmlns:a16="http://schemas.microsoft.com/office/drawing/2014/main" xmlns="" id="{5414AF7C-766B-4437-8C80-4776C2874C74}"/>
                </a:ext>
              </a:extLst>
            </p:cNvPr>
            <p:cNvSpPr/>
            <p:nvPr/>
          </p:nvSpPr>
          <p:spPr>
            <a:xfrm>
              <a:off x="1322236" y="601286"/>
              <a:ext cx="68239" cy="44225"/>
            </a:xfrm>
            <a:custGeom>
              <a:avLst/>
              <a:gdLst>
                <a:gd name="connsiteX0" fmla="*/ 11732 w 16149"/>
                <a:gd name="connsiteY0" fmla="*/ 5173 h 10466"/>
                <a:gd name="connsiteX1" fmla="*/ 547 w 16149"/>
                <a:gd name="connsiteY1" fmla="*/ 10 h 10466"/>
                <a:gd name="connsiteX2" fmla="*/ 116 w 16149"/>
                <a:gd name="connsiteY2" fmla="*/ 225 h 10466"/>
                <a:gd name="connsiteX3" fmla="*/ 15604 w 16149"/>
                <a:gd name="connsiteY3" fmla="*/ 10443 h 10466"/>
                <a:gd name="connsiteX4" fmla="*/ 11732 w 16149"/>
                <a:gd name="connsiteY4" fmla="*/ 5173 h 10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49" h="10466">
                  <a:moveTo>
                    <a:pt x="11732" y="5173"/>
                  </a:moveTo>
                  <a:cubicBezTo>
                    <a:pt x="8721" y="3022"/>
                    <a:pt x="3020" y="-205"/>
                    <a:pt x="547" y="10"/>
                  </a:cubicBezTo>
                  <a:cubicBezTo>
                    <a:pt x="439" y="10"/>
                    <a:pt x="224" y="118"/>
                    <a:pt x="116" y="225"/>
                  </a:cubicBezTo>
                  <a:cubicBezTo>
                    <a:pt x="-1389" y="2054"/>
                    <a:pt x="12163" y="10981"/>
                    <a:pt x="15604" y="10443"/>
                  </a:cubicBezTo>
                  <a:cubicBezTo>
                    <a:pt x="17110" y="10120"/>
                    <a:pt x="15389" y="7862"/>
                    <a:pt x="11732" y="5173"/>
                  </a:cubicBezTo>
                  <a:close/>
                </a:path>
              </a:pathLst>
            </a:custGeom>
            <a:grpFill/>
            <a:ln w="10707" cap="flat">
              <a:noFill/>
              <a:prstDash val="solid"/>
              <a:miter/>
            </a:ln>
          </p:spPr>
          <p:txBody>
            <a:bodyPr rtlCol="0" anchor="ctr"/>
            <a:lstStyle/>
            <a:p>
              <a:endParaRPr lang="zh-CN" altLang="en-US"/>
            </a:p>
          </p:txBody>
        </p:sp>
        <p:sp>
          <p:nvSpPr>
            <p:cNvPr id="739" name="任意多边形: 形状 826">
              <a:extLst>
                <a:ext uri="{FF2B5EF4-FFF2-40B4-BE49-F238E27FC236}">
                  <a16:creationId xmlns:a16="http://schemas.microsoft.com/office/drawing/2014/main" xmlns="" id="{C1A9F89E-1B60-44AD-A1D3-063A09E423EC}"/>
                </a:ext>
              </a:extLst>
            </p:cNvPr>
            <p:cNvSpPr/>
            <p:nvPr/>
          </p:nvSpPr>
          <p:spPr>
            <a:xfrm>
              <a:off x="1406613" y="587189"/>
              <a:ext cx="71535" cy="43325"/>
            </a:xfrm>
            <a:custGeom>
              <a:avLst/>
              <a:gdLst>
                <a:gd name="connsiteX0" fmla="*/ 11770 w 16929"/>
                <a:gd name="connsiteY0" fmla="*/ 5067 h 10253"/>
                <a:gd name="connsiteX1" fmla="*/ 369 w 16929"/>
                <a:gd name="connsiteY1" fmla="*/ 12 h 10253"/>
                <a:gd name="connsiteX2" fmla="*/ 46 w 16929"/>
                <a:gd name="connsiteY2" fmla="*/ 227 h 10253"/>
                <a:gd name="connsiteX3" fmla="*/ 16502 w 16929"/>
                <a:gd name="connsiteY3" fmla="*/ 10230 h 10253"/>
                <a:gd name="connsiteX4" fmla="*/ 11770 w 16929"/>
                <a:gd name="connsiteY4" fmla="*/ 5067 h 10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9" h="10253">
                  <a:moveTo>
                    <a:pt x="11770" y="5067"/>
                  </a:moveTo>
                  <a:cubicBezTo>
                    <a:pt x="7790" y="2486"/>
                    <a:pt x="2412" y="-203"/>
                    <a:pt x="369" y="12"/>
                  </a:cubicBezTo>
                  <a:cubicBezTo>
                    <a:pt x="261" y="12"/>
                    <a:pt x="154" y="120"/>
                    <a:pt x="46" y="227"/>
                  </a:cubicBezTo>
                  <a:cubicBezTo>
                    <a:pt x="-922" y="2056"/>
                    <a:pt x="13598" y="10768"/>
                    <a:pt x="16502" y="10230"/>
                  </a:cubicBezTo>
                  <a:cubicBezTo>
                    <a:pt x="17901" y="9907"/>
                    <a:pt x="15749" y="7649"/>
                    <a:pt x="11770" y="5067"/>
                  </a:cubicBezTo>
                  <a:close/>
                </a:path>
              </a:pathLst>
            </a:custGeom>
            <a:grpFill/>
            <a:ln w="10707" cap="flat">
              <a:noFill/>
              <a:prstDash val="solid"/>
              <a:miter/>
            </a:ln>
          </p:spPr>
          <p:txBody>
            <a:bodyPr rtlCol="0" anchor="ctr"/>
            <a:lstStyle/>
            <a:p>
              <a:endParaRPr lang="zh-CN" altLang="en-US"/>
            </a:p>
          </p:txBody>
        </p:sp>
        <p:sp>
          <p:nvSpPr>
            <p:cNvPr id="740" name="任意多边形: 形状 827">
              <a:extLst>
                <a:ext uri="{FF2B5EF4-FFF2-40B4-BE49-F238E27FC236}">
                  <a16:creationId xmlns:a16="http://schemas.microsoft.com/office/drawing/2014/main" xmlns="" id="{E3B62BCE-6632-44DB-AB7D-BB188A4BE48C}"/>
                </a:ext>
              </a:extLst>
            </p:cNvPr>
            <p:cNvSpPr/>
            <p:nvPr/>
          </p:nvSpPr>
          <p:spPr>
            <a:xfrm>
              <a:off x="1477341" y="572645"/>
              <a:ext cx="74142" cy="42450"/>
            </a:xfrm>
            <a:custGeom>
              <a:avLst/>
              <a:gdLst>
                <a:gd name="connsiteX0" fmla="*/ 86 w 17546"/>
                <a:gd name="connsiteY0" fmla="*/ 120 h 10046"/>
                <a:gd name="connsiteX1" fmla="*/ 17295 w 17546"/>
                <a:gd name="connsiteY1" fmla="*/ 10015 h 10046"/>
                <a:gd name="connsiteX2" fmla="*/ 11702 w 17546"/>
                <a:gd name="connsiteY2" fmla="*/ 4960 h 10046"/>
                <a:gd name="connsiteX3" fmla="*/ 301 w 17546"/>
                <a:gd name="connsiteY3" fmla="*/ 12 h 10046"/>
                <a:gd name="connsiteX4" fmla="*/ 86 w 17546"/>
                <a:gd name="connsiteY4" fmla="*/ 120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46" h="10046">
                  <a:moveTo>
                    <a:pt x="86" y="120"/>
                  </a:moveTo>
                  <a:cubicBezTo>
                    <a:pt x="-1312" y="1410"/>
                    <a:pt x="14714" y="10660"/>
                    <a:pt x="17295" y="10015"/>
                  </a:cubicBezTo>
                  <a:cubicBezTo>
                    <a:pt x="18371" y="9692"/>
                    <a:pt x="15897" y="7541"/>
                    <a:pt x="11702" y="4960"/>
                  </a:cubicBezTo>
                  <a:cubicBezTo>
                    <a:pt x="7508" y="2486"/>
                    <a:pt x="2022" y="-203"/>
                    <a:pt x="301" y="12"/>
                  </a:cubicBezTo>
                  <a:cubicBezTo>
                    <a:pt x="194" y="12"/>
                    <a:pt x="194" y="12"/>
                    <a:pt x="86" y="120"/>
                  </a:cubicBezTo>
                  <a:close/>
                </a:path>
              </a:pathLst>
            </a:custGeom>
            <a:grpFill/>
            <a:ln w="10707" cap="flat">
              <a:noFill/>
              <a:prstDash val="solid"/>
              <a:miter/>
            </a:ln>
          </p:spPr>
          <p:txBody>
            <a:bodyPr rtlCol="0" anchor="ctr"/>
            <a:lstStyle/>
            <a:p>
              <a:endParaRPr lang="zh-CN" altLang="en-US"/>
            </a:p>
          </p:txBody>
        </p:sp>
        <p:sp>
          <p:nvSpPr>
            <p:cNvPr id="741" name="任意多边形: 形状 828">
              <a:extLst>
                <a:ext uri="{FF2B5EF4-FFF2-40B4-BE49-F238E27FC236}">
                  <a16:creationId xmlns:a16="http://schemas.microsoft.com/office/drawing/2014/main" xmlns="" id="{1F7D393B-FDA8-4AED-B50F-89794BA18EA3}"/>
                </a:ext>
              </a:extLst>
            </p:cNvPr>
            <p:cNvSpPr/>
            <p:nvPr/>
          </p:nvSpPr>
          <p:spPr>
            <a:xfrm>
              <a:off x="1534057" y="558100"/>
              <a:ext cx="75930" cy="41200"/>
            </a:xfrm>
            <a:custGeom>
              <a:avLst/>
              <a:gdLst>
                <a:gd name="connsiteX0" fmla="*/ 17964 w 17969"/>
                <a:gd name="connsiteY0" fmla="*/ 9693 h 9750"/>
                <a:gd name="connsiteX1" fmla="*/ 11403 w 17969"/>
                <a:gd name="connsiteY1" fmla="*/ 4853 h 9750"/>
                <a:gd name="connsiteX2" fmla="*/ 110 w 17969"/>
                <a:gd name="connsiteY2" fmla="*/ 13 h 9750"/>
                <a:gd name="connsiteX3" fmla="*/ 2 w 17969"/>
                <a:gd name="connsiteY3" fmla="*/ 120 h 9750"/>
                <a:gd name="connsiteX4" fmla="*/ 17964 w 17969"/>
                <a:gd name="connsiteY4" fmla="*/ 9693 h 9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69" h="9750">
                  <a:moveTo>
                    <a:pt x="17964" y="9693"/>
                  </a:moveTo>
                  <a:cubicBezTo>
                    <a:pt x="18179" y="8725"/>
                    <a:pt x="12156" y="5175"/>
                    <a:pt x="11403" y="4853"/>
                  </a:cubicBezTo>
                  <a:cubicBezTo>
                    <a:pt x="6993" y="2379"/>
                    <a:pt x="1508" y="-203"/>
                    <a:pt x="110" y="13"/>
                  </a:cubicBezTo>
                  <a:cubicBezTo>
                    <a:pt x="110" y="13"/>
                    <a:pt x="2" y="13"/>
                    <a:pt x="2" y="120"/>
                  </a:cubicBezTo>
                  <a:cubicBezTo>
                    <a:pt x="-213" y="1518"/>
                    <a:pt x="16673" y="10553"/>
                    <a:pt x="17964" y="9693"/>
                  </a:cubicBezTo>
                  <a:close/>
                </a:path>
              </a:pathLst>
            </a:custGeom>
            <a:grpFill/>
            <a:ln w="10707" cap="flat">
              <a:noFill/>
              <a:prstDash val="solid"/>
              <a:miter/>
            </a:ln>
          </p:spPr>
          <p:txBody>
            <a:bodyPr rtlCol="0" anchor="ctr"/>
            <a:lstStyle/>
            <a:p>
              <a:endParaRPr lang="zh-CN" altLang="en-US"/>
            </a:p>
          </p:txBody>
        </p:sp>
        <p:sp>
          <p:nvSpPr>
            <p:cNvPr id="742" name="任意多边形: 形状 829">
              <a:extLst>
                <a:ext uri="{FF2B5EF4-FFF2-40B4-BE49-F238E27FC236}">
                  <a16:creationId xmlns:a16="http://schemas.microsoft.com/office/drawing/2014/main" xmlns="" id="{07F48ED7-91F8-49C7-AF88-DAC28567B3E1}"/>
                </a:ext>
              </a:extLst>
            </p:cNvPr>
            <p:cNvSpPr/>
            <p:nvPr/>
          </p:nvSpPr>
          <p:spPr>
            <a:xfrm>
              <a:off x="1575422" y="543099"/>
              <a:ext cx="77717" cy="40752"/>
            </a:xfrm>
            <a:custGeom>
              <a:avLst/>
              <a:gdLst>
                <a:gd name="connsiteX0" fmla="*/ 11293 w 18392"/>
                <a:gd name="connsiteY0" fmla="*/ 4746 h 9644"/>
                <a:gd name="connsiteX1" fmla="*/ 108 w 18392"/>
                <a:gd name="connsiteY1" fmla="*/ 13 h 9644"/>
                <a:gd name="connsiteX2" fmla="*/ 0 w 18392"/>
                <a:gd name="connsiteY2" fmla="*/ 121 h 9644"/>
                <a:gd name="connsiteX3" fmla="*/ 18392 w 18392"/>
                <a:gd name="connsiteY3" fmla="*/ 9586 h 9644"/>
                <a:gd name="connsiteX4" fmla="*/ 11293 w 18392"/>
                <a:gd name="connsiteY4" fmla="*/ 4746 h 9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92" h="9644">
                  <a:moveTo>
                    <a:pt x="11293" y="4746"/>
                  </a:moveTo>
                  <a:cubicBezTo>
                    <a:pt x="6776" y="2272"/>
                    <a:pt x="1183" y="-202"/>
                    <a:pt x="108" y="13"/>
                  </a:cubicBezTo>
                  <a:cubicBezTo>
                    <a:pt x="108" y="13"/>
                    <a:pt x="108" y="13"/>
                    <a:pt x="0" y="121"/>
                  </a:cubicBezTo>
                  <a:cubicBezTo>
                    <a:pt x="430" y="1626"/>
                    <a:pt x="17639" y="10446"/>
                    <a:pt x="18392" y="9586"/>
                  </a:cubicBezTo>
                  <a:cubicBezTo>
                    <a:pt x="18285" y="8725"/>
                    <a:pt x="13875" y="6144"/>
                    <a:pt x="11293" y="4746"/>
                  </a:cubicBezTo>
                  <a:close/>
                </a:path>
              </a:pathLst>
            </a:custGeom>
            <a:grpFill/>
            <a:ln w="10707" cap="flat">
              <a:noFill/>
              <a:prstDash val="solid"/>
              <a:miter/>
            </a:ln>
          </p:spPr>
          <p:txBody>
            <a:bodyPr rtlCol="0" anchor="ctr"/>
            <a:lstStyle/>
            <a:p>
              <a:endParaRPr lang="zh-CN" altLang="en-US"/>
            </a:p>
          </p:txBody>
        </p:sp>
        <p:sp>
          <p:nvSpPr>
            <p:cNvPr id="743" name="任意多边形: 形状 830">
              <a:extLst>
                <a:ext uri="{FF2B5EF4-FFF2-40B4-BE49-F238E27FC236}">
                  <a16:creationId xmlns:a16="http://schemas.microsoft.com/office/drawing/2014/main" xmlns="" id="{FF0E4469-05CA-4D24-B3EC-975E61A7A888}"/>
                </a:ext>
              </a:extLst>
            </p:cNvPr>
            <p:cNvSpPr/>
            <p:nvPr/>
          </p:nvSpPr>
          <p:spPr>
            <a:xfrm>
              <a:off x="1602943" y="527684"/>
              <a:ext cx="78824" cy="39738"/>
            </a:xfrm>
            <a:custGeom>
              <a:avLst/>
              <a:gdLst>
                <a:gd name="connsiteX0" fmla="*/ 48 w 18654"/>
                <a:gd name="connsiteY0" fmla="*/ 3 h 9404"/>
                <a:gd name="connsiteX1" fmla="*/ 48 w 18654"/>
                <a:gd name="connsiteY1" fmla="*/ 3 h 9404"/>
                <a:gd name="connsiteX2" fmla="*/ 18655 w 18654"/>
                <a:gd name="connsiteY2" fmla="*/ 9361 h 9404"/>
                <a:gd name="connsiteX3" fmla="*/ 10911 w 18654"/>
                <a:gd name="connsiteY3" fmla="*/ 4628 h 9404"/>
                <a:gd name="connsiteX4" fmla="*/ 10911 w 18654"/>
                <a:gd name="connsiteY4" fmla="*/ 4628 h 9404"/>
                <a:gd name="connsiteX5" fmla="*/ 48 w 18654"/>
                <a:gd name="connsiteY5" fmla="*/ 3 h 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54" h="9404">
                  <a:moveTo>
                    <a:pt x="48" y="3"/>
                  </a:moveTo>
                  <a:cubicBezTo>
                    <a:pt x="48" y="111"/>
                    <a:pt x="-60" y="111"/>
                    <a:pt x="48" y="3"/>
                  </a:cubicBezTo>
                  <a:cubicBezTo>
                    <a:pt x="693" y="971"/>
                    <a:pt x="17687" y="10114"/>
                    <a:pt x="18655" y="9361"/>
                  </a:cubicBezTo>
                  <a:cubicBezTo>
                    <a:pt x="18117" y="8500"/>
                    <a:pt x="13492" y="6027"/>
                    <a:pt x="10911" y="4628"/>
                  </a:cubicBezTo>
                  <a:lnTo>
                    <a:pt x="10911" y="4628"/>
                  </a:lnTo>
                  <a:cubicBezTo>
                    <a:pt x="6286" y="2370"/>
                    <a:pt x="801" y="-104"/>
                    <a:pt x="48" y="3"/>
                  </a:cubicBezTo>
                  <a:close/>
                </a:path>
              </a:pathLst>
            </a:custGeom>
            <a:grpFill/>
            <a:ln w="10707" cap="flat">
              <a:noFill/>
              <a:prstDash val="solid"/>
              <a:miter/>
            </a:ln>
          </p:spPr>
          <p:txBody>
            <a:bodyPr rtlCol="0" anchor="ctr"/>
            <a:lstStyle/>
            <a:p>
              <a:endParaRPr lang="zh-CN" altLang="en-US"/>
            </a:p>
          </p:txBody>
        </p:sp>
        <p:sp>
          <p:nvSpPr>
            <p:cNvPr id="744" name="任意多边形: 形状 831">
              <a:extLst>
                <a:ext uri="{FF2B5EF4-FFF2-40B4-BE49-F238E27FC236}">
                  <a16:creationId xmlns:a16="http://schemas.microsoft.com/office/drawing/2014/main" xmlns="" id="{46B7A971-D228-4767-99C0-22437BAFCE09}"/>
                </a:ext>
              </a:extLst>
            </p:cNvPr>
            <p:cNvSpPr/>
            <p:nvPr/>
          </p:nvSpPr>
          <p:spPr>
            <a:xfrm>
              <a:off x="1614509" y="513157"/>
              <a:ext cx="79078" cy="39083"/>
            </a:xfrm>
            <a:custGeom>
              <a:avLst/>
              <a:gdLst>
                <a:gd name="connsiteX0" fmla="*/ 0 w 18714"/>
                <a:gd name="connsiteY0" fmla="*/ 0 h 9249"/>
                <a:gd name="connsiteX1" fmla="*/ 18715 w 18714"/>
                <a:gd name="connsiteY1" fmla="*/ 9250 h 9249"/>
                <a:gd name="connsiteX2" fmla="*/ 18715 w 18714"/>
                <a:gd name="connsiteY2" fmla="*/ 9142 h 9249"/>
                <a:gd name="connsiteX3" fmla="*/ 10433 w 18714"/>
                <a:gd name="connsiteY3" fmla="*/ 4517 h 9249"/>
                <a:gd name="connsiteX4" fmla="*/ 0 w 18714"/>
                <a:gd name="connsiteY4" fmla="*/ 0 h 9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14" h="9249">
                  <a:moveTo>
                    <a:pt x="0" y="0"/>
                  </a:moveTo>
                  <a:cubicBezTo>
                    <a:pt x="430" y="753"/>
                    <a:pt x="16994" y="9035"/>
                    <a:pt x="18715" y="9250"/>
                  </a:cubicBezTo>
                  <a:cubicBezTo>
                    <a:pt x="18715" y="9250"/>
                    <a:pt x="18715" y="9142"/>
                    <a:pt x="18715" y="9142"/>
                  </a:cubicBezTo>
                  <a:cubicBezTo>
                    <a:pt x="17962" y="8389"/>
                    <a:pt x="13982" y="6346"/>
                    <a:pt x="10433" y="4517"/>
                  </a:cubicBezTo>
                  <a:cubicBezTo>
                    <a:pt x="8067" y="3334"/>
                    <a:pt x="1076" y="0"/>
                    <a:pt x="0" y="0"/>
                  </a:cubicBezTo>
                  <a:close/>
                </a:path>
              </a:pathLst>
            </a:custGeom>
            <a:grpFill/>
            <a:ln w="10707" cap="flat">
              <a:noFill/>
              <a:prstDash val="solid"/>
              <a:miter/>
            </a:ln>
          </p:spPr>
          <p:txBody>
            <a:bodyPr rtlCol="0" anchor="ctr"/>
            <a:lstStyle/>
            <a:p>
              <a:endParaRPr lang="zh-CN" altLang="en-US"/>
            </a:p>
          </p:txBody>
        </p:sp>
        <p:sp>
          <p:nvSpPr>
            <p:cNvPr id="745" name="任意多边形: 形状 832">
              <a:extLst>
                <a:ext uri="{FF2B5EF4-FFF2-40B4-BE49-F238E27FC236}">
                  <a16:creationId xmlns:a16="http://schemas.microsoft.com/office/drawing/2014/main" xmlns="" id="{FCAEA266-C666-4D4C-8C46-1C82289725EA}"/>
                </a:ext>
              </a:extLst>
            </p:cNvPr>
            <p:cNvSpPr/>
            <p:nvPr/>
          </p:nvSpPr>
          <p:spPr>
            <a:xfrm>
              <a:off x="1610875" y="498160"/>
              <a:ext cx="79078" cy="38174"/>
            </a:xfrm>
            <a:custGeom>
              <a:avLst/>
              <a:gdLst>
                <a:gd name="connsiteX0" fmla="*/ 0 w 18714"/>
                <a:gd name="connsiteY0" fmla="*/ 0 h 9034"/>
                <a:gd name="connsiteX1" fmla="*/ 18715 w 18714"/>
                <a:gd name="connsiteY1" fmla="*/ 9035 h 9034"/>
                <a:gd name="connsiteX2" fmla="*/ 9895 w 18714"/>
                <a:gd name="connsiteY2" fmla="*/ 4410 h 9034"/>
                <a:gd name="connsiteX3" fmla="*/ 0 w 18714"/>
                <a:gd name="connsiteY3" fmla="*/ 0 h 9034"/>
              </a:gdLst>
              <a:ahLst/>
              <a:cxnLst>
                <a:cxn ang="0">
                  <a:pos x="connsiteX0" y="connsiteY0"/>
                </a:cxn>
                <a:cxn ang="0">
                  <a:pos x="connsiteX1" y="connsiteY1"/>
                </a:cxn>
                <a:cxn ang="0">
                  <a:pos x="connsiteX2" y="connsiteY2"/>
                </a:cxn>
                <a:cxn ang="0">
                  <a:pos x="connsiteX3" y="connsiteY3"/>
                </a:cxn>
              </a:cxnLst>
              <a:rect l="l" t="t" r="r" b="b"/>
              <a:pathLst>
                <a:path w="18714" h="9034">
                  <a:moveTo>
                    <a:pt x="0" y="0"/>
                  </a:moveTo>
                  <a:cubicBezTo>
                    <a:pt x="108" y="108"/>
                    <a:pt x="17747" y="9035"/>
                    <a:pt x="18715" y="9035"/>
                  </a:cubicBezTo>
                  <a:cubicBezTo>
                    <a:pt x="18177" y="8604"/>
                    <a:pt x="13767" y="6346"/>
                    <a:pt x="9895" y="4410"/>
                  </a:cubicBezTo>
                  <a:cubicBezTo>
                    <a:pt x="6238" y="2689"/>
                    <a:pt x="538" y="0"/>
                    <a:pt x="0" y="0"/>
                  </a:cubicBezTo>
                  <a:close/>
                </a:path>
              </a:pathLst>
            </a:custGeom>
            <a:grpFill/>
            <a:ln w="10707" cap="flat">
              <a:noFill/>
              <a:prstDash val="solid"/>
              <a:miter/>
            </a:ln>
          </p:spPr>
          <p:txBody>
            <a:bodyPr rtlCol="0" anchor="ctr"/>
            <a:lstStyle/>
            <a:p>
              <a:endParaRPr lang="zh-CN" altLang="en-US"/>
            </a:p>
          </p:txBody>
        </p:sp>
        <p:sp>
          <p:nvSpPr>
            <p:cNvPr id="746" name="任意多边形: 形状 833">
              <a:extLst>
                <a:ext uri="{FF2B5EF4-FFF2-40B4-BE49-F238E27FC236}">
                  <a16:creationId xmlns:a16="http://schemas.microsoft.com/office/drawing/2014/main" xmlns="" id="{820B9BFF-BABE-4C1A-8ADF-210604A9F267}"/>
                </a:ext>
              </a:extLst>
            </p:cNvPr>
            <p:cNvSpPr/>
            <p:nvPr/>
          </p:nvSpPr>
          <p:spPr>
            <a:xfrm>
              <a:off x="1591331" y="483615"/>
              <a:ext cx="78169" cy="37722"/>
            </a:xfrm>
            <a:custGeom>
              <a:avLst/>
              <a:gdLst>
                <a:gd name="connsiteX0" fmla="*/ 15811 w 18499"/>
                <a:gd name="connsiteY0" fmla="*/ 7636 h 8927"/>
                <a:gd name="connsiteX1" fmla="*/ 8820 w 18499"/>
                <a:gd name="connsiteY1" fmla="*/ 4195 h 8927"/>
                <a:gd name="connsiteX2" fmla="*/ 7314 w 18499"/>
                <a:gd name="connsiteY2" fmla="*/ 3442 h 8927"/>
                <a:gd name="connsiteX3" fmla="*/ 0 w 18499"/>
                <a:gd name="connsiteY3" fmla="*/ 0 h 8927"/>
                <a:gd name="connsiteX4" fmla="*/ 18500 w 18499"/>
                <a:gd name="connsiteY4" fmla="*/ 8927 h 8927"/>
                <a:gd name="connsiteX5" fmla="*/ 15811 w 18499"/>
                <a:gd name="connsiteY5" fmla="*/ 7636 h 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499" h="8927">
                  <a:moveTo>
                    <a:pt x="15811" y="7636"/>
                  </a:moveTo>
                  <a:lnTo>
                    <a:pt x="8820" y="4195"/>
                  </a:lnTo>
                  <a:lnTo>
                    <a:pt x="7314" y="3442"/>
                  </a:lnTo>
                  <a:cubicBezTo>
                    <a:pt x="3334" y="1506"/>
                    <a:pt x="323" y="108"/>
                    <a:pt x="0" y="0"/>
                  </a:cubicBezTo>
                  <a:cubicBezTo>
                    <a:pt x="108" y="108"/>
                    <a:pt x="18177" y="8712"/>
                    <a:pt x="18500" y="8927"/>
                  </a:cubicBezTo>
                  <a:cubicBezTo>
                    <a:pt x="17532" y="8497"/>
                    <a:pt x="16671" y="8067"/>
                    <a:pt x="15811" y="7636"/>
                  </a:cubicBezTo>
                  <a:close/>
                </a:path>
              </a:pathLst>
            </a:custGeom>
            <a:grpFill/>
            <a:ln w="10707" cap="flat">
              <a:noFill/>
              <a:prstDash val="solid"/>
              <a:miter/>
            </a:ln>
          </p:spPr>
          <p:txBody>
            <a:bodyPr rtlCol="0" anchor="ctr"/>
            <a:lstStyle/>
            <a:p>
              <a:endParaRPr lang="zh-CN" altLang="en-US"/>
            </a:p>
          </p:txBody>
        </p:sp>
        <p:sp>
          <p:nvSpPr>
            <p:cNvPr id="764" name="任意多边形: 形状 851">
              <a:extLst>
                <a:ext uri="{FF2B5EF4-FFF2-40B4-BE49-F238E27FC236}">
                  <a16:creationId xmlns:a16="http://schemas.microsoft.com/office/drawing/2014/main" xmlns="" id="{78334AE0-61FA-4932-8459-3B403F5AA5E3}"/>
                </a:ext>
              </a:extLst>
            </p:cNvPr>
            <p:cNvSpPr/>
            <p:nvPr/>
          </p:nvSpPr>
          <p:spPr>
            <a:xfrm>
              <a:off x="184164" y="774032"/>
              <a:ext cx="44610" cy="51996"/>
            </a:xfrm>
            <a:custGeom>
              <a:avLst/>
              <a:gdLst>
                <a:gd name="connsiteX0" fmla="*/ 10557 w 10557"/>
                <a:gd name="connsiteY0" fmla="*/ 6561 h 12305"/>
                <a:gd name="connsiteX1" fmla="*/ 4857 w 10557"/>
                <a:gd name="connsiteY1" fmla="*/ 0 h 12305"/>
                <a:gd name="connsiteX2" fmla="*/ 1845 w 10557"/>
                <a:gd name="connsiteY2" fmla="*/ 10540 h 12305"/>
                <a:gd name="connsiteX3" fmla="*/ 10557 w 10557"/>
                <a:gd name="connsiteY3" fmla="*/ 6561 h 12305"/>
              </a:gdLst>
              <a:ahLst/>
              <a:cxnLst>
                <a:cxn ang="0">
                  <a:pos x="connsiteX0" y="connsiteY0"/>
                </a:cxn>
                <a:cxn ang="0">
                  <a:pos x="connsiteX1" y="connsiteY1"/>
                </a:cxn>
                <a:cxn ang="0">
                  <a:pos x="connsiteX2" y="connsiteY2"/>
                </a:cxn>
                <a:cxn ang="0">
                  <a:pos x="connsiteX3" y="connsiteY3"/>
                </a:cxn>
              </a:cxnLst>
              <a:rect l="l" t="t" r="r" b="b"/>
              <a:pathLst>
                <a:path w="10557" h="12305">
                  <a:moveTo>
                    <a:pt x="10557" y="6561"/>
                  </a:moveTo>
                  <a:cubicBezTo>
                    <a:pt x="10557" y="3872"/>
                    <a:pt x="8729" y="108"/>
                    <a:pt x="4857" y="0"/>
                  </a:cubicBezTo>
                  <a:cubicBezTo>
                    <a:pt x="-198" y="430"/>
                    <a:pt x="-1489" y="7099"/>
                    <a:pt x="1845" y="10540"/>
                  </a:cubicBezTo>
                  <a:cubicBezTo>
                    <a:pt x="5180" y="14197"/>
                    <a:pt x="10557" y="11831"/>
                    <a:pt x="10557" y="6561"/>
                  </a:cubicBezTo>
                  <a:close/>
                </a:path>
              </a:pathLst>
            </a:custGeom>
            <a:grpFill/>
            <a:ln w="10707" cap="flat">
              <a:noFill/>
              <a:prstDash val="solid"/>
              <a:miter/>
            </a:ln>
          </p:spPr>
          <p:txBody>
            <a:bodyPr rtlCol="0" anchor="ctr"/>
            <a:lstStyle/>
            <a:p>
              <a:endParaRPr lang="zh-CN" altLang="en-US"/>
            </a:p>
          </p:txBody>
        </p:sp>
        <p:sp>
          <p:nvSpPr>
            <p:cNvPr id="765" name="任意多边形: 形状 852">
              <a:extLst>
                <a:ext uri="{FF2B5EF4-FFF2-40B4-BE49-F238E27FC236}">
                  <a16:creationId xmlns:a16="http://schemas.microsoft.com/office/drawing/2014/main" xmlns="" id="{A621C5B1-D4F1-43C4-9C52-3F2270C39261}"/>
                </a:ext>
              </a:extLst>
            </p:cNvPr>
            <p:cNvSpPr/>
            <p:nvPr/>
          </p:nvSpPr>
          <p:spPr>
            <a:xfrm>
              <a:off x="354020" y="769486"/>
              <a:ext cx="45987" cy="51354"/>
            </a:xfrm>
            <a:custGeom>
              <a:avLst/>
              <a:gdLst>
                <a:gd name="connsiteX0" fmla="*/ 10802 w 10883"/>
                <a:gd name="connsiteY0" fmla="*/ 6453 h 12153"/>
                <a:gd name="connsiteX1" fmla="*/ 4026 w 10883"/>
                <a:gd name="connsiteY1" fmla="*/ 0 h 12153"/>
                <a:gd name="connsiteX2" fmla="*/ 3488 w 10883"/>
                <a:gd name="connsiteY2" fmla="*/ 0 h 12153"/>
                <a:gd name="connsiteX3" fmla="*/ 3058 w 10883"/>
                <a:gd name="connsiteY3" fmla="*/ 10863 h 12153"/>
                <a:gd name="connsiteX4" fmla="*/ 10802 w 10883"/>
                <a:gd name="connsiteY4" fmla="*/ 6453 h 12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3" h="12153">
                  <a:moveTo>
                    <a:pt x="10802" y="6453"/>
                  </a:moveTo>
                  <a:cubicBezTo>
                    <a:pt x="10372" y="3872"/>
                    <a:pt x="8006" y="108"/>
                    <a:pt x="4026" y="0"/>
                  </a:cubicBezTo>
                  <a:cubicBezTo>
                    <a:pt x="3918" y="0"/>
                    <a:pt x="3703" y="0"/>
                    <a:pt x="3488" y="0"/>
                  </a:cubicBezTo>
                  <a:cubicBezTo>
                    <a:pt x="-922" y="645"/>
                    <a:pt x="-1244" y="7529"/>
                    <a:pt x="3058" y="10863"/>
                  </a:cubicBezTo>
                  <a:cubicBezTo>
                    <a:pt x="6930" y="13875"/>
                    <a:pt x="11555" y="11293"/>
                    <a:pt x="10802" y="6453"/>
                  </a:cubicBezTo>
                  <a:close/>
                </a:path>
              </a:pathLst>
            </a:custGeom>
            <a:grpFill/>
            <a:ln w="10707" cap="flat">
              <a:noFill/>
              <a:prstDash val="solid"/>
              <a:miter/>
            </a:ln>
          </p:spPr>
          <p:txBody>
            <a:bodyPr rtlCol="0" anchor="ctr"/>
            <a:lstStyle/>
            <a:p>
              <a:endParaRPr lang="zh-CN" altLang="en-US"/>
            </a:p>
          </p:txBody>
        </p:sp>
        <p:sp>
          <p:nvSpPr>
            <p:cNvPr id="766" name="任意多边形: 形状 853">
              <a:extLst>
                <a:ext uri="{FF2B5EF4-FFF2-40B4-BE49-F238E27FC236}">
                  <a16:creationId xmlns:a16="http://schemas.microsoft.com/office/drawing/2014/main" xmlns="" id="{7F6235F2-ED93-488A-AFBC-9E9458383698}"/>
                </a:ext>
              </a:extLst>
            </p:cNvPr>
            <p:cNvSpPr/>
            <p:nvPr/>
          </p:nvSpPr>
          <p:spPr>
            <a:xfrm>
              <a:off x="522220" y="763126"/>
              <a:ext cx="48244" cy="51421"/>
            </a:xfrm>
            <a:custGeom>
              <a:avLst/>
              <a:gdLst>
                <a:gd name="connsiteX0" fmla="*/ 11114 w 11417"/>
                <a:gd name="connsiteY0" fmla="*/ 6346 h 12169"/>
                <a:gd name="connsiteX1" fmla="*/ 3370 w 11417"/>
                <a:gd name="connsiteY1" fmla="*/ 0 h 12169"/>
                <a:gd name="connsiteX2" fmla="*/ 2402 w 11417"/>
                <a:gd name="connsiteY2" fmla="*/ 215 h 12169"/>
                <a:gd name="connsiteX3" fmla="*/ 4554 w 11417"/>
                <a:gd name="connsiteY3" fmla="*/ 11293 h 12169"/>
                <a:gd name="connsiteX4" fmla="*/ 11114 w 11417"/>
                <a:gd name="connsiteY4" fmla="*/ 6346 h 12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7" h="12169">
                  <a:moveTo>
                    <a:pt x="11114" y="6346"/>
                  </a:moveTo>
                  <a:cubicBezTo>
                    <a:pt x="10362" y="3764"/>
                    <a:pt x="7350" y="0"/>
                    <a:pt x="3370" y="0"/>
                  </a:cubicBezTo>
                  <a:cubicBezTo>
                    <a:pt x="3048" y="0"/>
                    <a:pt x="2725" y="108"/>
                    <a:pt x="2402" y="215"/>
                  </a:cubicBezTo>
                  <a:cubicBezTo>
                    <a:pt x="-1685" y="1506"/>
                    <a:pt x="-286" y="8389"/>
                    <a:pt x="4554" y="11293"/>
                  </a:cubicBezTo>
                  <a:cubicBezTo>
                    <a:pt x="8856" y="13660"/>
                    <a:pt x="12513" y="10971"/>
                    <a:pt x="11114" y="6346"/>
                  </a:cubicBezTo>
                  <a:close/>
                </a:path>
              </a:pathLst>
            </a:custGeom>
            <a:grpFill/>
            <a:ln w="10707" cap="flat">
              <a:noFill/>
              <a:prstDash val="solid"/>
              <a:miter/>
            </a:ln>
          </p:spPr>
          <p:txBody>
            <a:bodyPr rtlCol="0" anchor="ctr"/>
            <a:lstStyle/>
            <a:p>
              <a:endParaRPr lang="zh-CN" altLang="en-US"/>
            </a:p>
          </p:txBody>
        </p:sp>
        <p:sp>
          <p:nvSpPr>
            <p:cNvPr id="767" name="任意多边形: 形状 854">
              <a:extLst>
                <a:ext uri="{FF2B5EF4-FFF2-40B4-BE49-F238E27FC236}">
                  <a16:creationId xmlns:a16="http://schemas.microsoft.com/office/drawing/2014/main" xmlns="" id="{D4378C10-2663-4424-9934-747D45DFBCA8}"/>
                </a:ext>
              </a:extLst>
            </p:cNvPr>
            <p:cNvSpPr/>
            <p:nvPr/>
          </p:nvSpPr>
          <p:spPr>
            <a:xfrm>
              <a:off x="687496" y="754945"/>
              <a:ext cx="51197" cy="50661"/>
            </a:xfrm>
            <a:custGeom>
              <a:avLst/>
              <a:gdLst>
                <a:gd name="connsiteX0" fmla="*/ 11475 w 12116"/>
                <a:gd name="connsiteY0" fmla="*/ 6238 h 11989"/>
                <a:gd name="connsiteX1" fmla="*/ 2870 w 12116"/>
                <a:gd name="connsiteY1" fmla="*/ 0 h 11989"/>
                <a:gd name="connsiteX2" fmla="*/ 1472 w 12116"/>
                <a:gd name="connsiteY2" fmla="*/ 323 h 11989"/>
                <a:gd name="connsiteX3" fmla="*/ 6957 w 12116"/>
                <a:gd name="connsiteY3" fmla="*/ 11616 h 11989"/>
                <a:gd name="connsiteX4" fmla="*/ 11475 w 12116"/>
                <a:gd name="connsiteY4" fmla="*/ 6238 h 11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6" h="11989">
                  <a:moveTo>
                    <a:pt x="11475" y="6238"/>
                  </a:moveTo>
                  <a:cubicBezTo>
                    <a:pt x="10292" y="3657"/>
                    <a:pt x="6850" y="0"/>
                    <a:pt x="2870" y="0"/>
                  </a:cubicBezTo>
                  <a:cubicBezTo>
                    <a:pt x="2440" y="0"/>
                    <a:pt x="2010" y="108"/>
                    <a:pt x="1472" y="323"/>
                  </a:cubicBezTo>
                  <a:cubicBezTo>
                    <a:pt x="-2185" y="2259"/>
                    <a:pt x="1472" y="9788"/>
                    <a:pt x="6957" y="11616"/>
                  </a:cubicBezTo>
                  <a:cubicBezTo>
                    <a:pt x="11044" y="13014"/>
                    <a:pt x="13303" y="10325"/>
                    <a:pt x="11475" y="6238"/>
                  </a:cubicBezTo>
                  <a:close/>
                </a:path>
              </a:pathLst>
            </a:custGeom>
            <a:grpFill/>
            <a:ln w="10707" cap="flat">
              <a:noFill/>
              <a:prstDash val="solid"/>
              <a:miter/>
            </a:ln>
          </p:spPr>
          <p:txBody>
            <a:bodyPr rtlCol="0" anchor="ctr"/>
            <a:lstStyle/>
            <a:p>
              <a:endParaRPr lang="zh-CN" altLang="en-US"/>
            </a:p>
          </p:txBody>
        </p:sp>
        <p:sp>
          <p:nvSpPr>
            <p:cNvPr id="768" name="任意多边形: 形状 855">
              <a:extLst>
                <a:ext uri="{FF2B5EF4-FFF2-40B4-BE49-F238E27FC236}">
                  <a16:creationId xmlns:a16="http://schemas.microsoft.com/office/drawing/2014/main" xmlns="" id="{08195FFF-62C0-4182-8A9E-1D95B26512F9}"/>
                </a:ext>
              </a:extLst>
            </p:cNvPr>
            <p:cNvSpPr/>
            <p:nvPr/>
          </p:nvSpPr>
          <p:spPr>
            <a:xfrm>
              <a:off x="849362" y="744943"/>
              <a:ext cx="54362" cy="50352"/>
            </a:xfrm>
            <a:custGeom>
              <a:avLst/>
              <a:gdLst>
                <a:gd name="connsiteX0" fmla="*/ 2316 w 12865"/>
                <a:gd name="connsiteY0" fmla="*/ 0 h 11916"/>
                <a:gd name="connsiteX1" fmla="*/ 1026 w 12865"/>
                <a:gd name="connsiteY1" fmla="*/ 323 h 11916"/>
                <a:gd name="connsiteX2" fmla="*/ 8770 w 12865"/>
                <a:gd name="connsiteY2" fmla="*/ 11724 h 11916"/>
                <a:gd name="connsiteX3" fmla="*/ 11781 w 12865"/>
                <a:gd name="connsiteY3" fmla="*/ 6131 h 11916"/>
                <a:gd name="connsiteX4" fmla="*/ 2316 w 12865"/>
                <a:gd name="connsiteY4" fmla="*/ 0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 h="11916">
                  <a:moveTo>
                    <a:pt x="2316" y="0"/>
                  </a:moveTo>
                  <a:cubicBezTo>
                    <a:pt x="1886" y="0"/>
                    <a:pt x="1456" y="108"/>
                    <a:pt x="1026" y="323"/>
                  </a:cubicBezTo>
                  <a:cubicBezTo>
                    <a:pt x="-2308" y="2366"/>
                    <a:pt x="3069" y="10325"/>
                    <a:pt x="8770" y="11724"/>
                  </a:cubicBezTo>
                  <a:cubicBezTo>
                    <a:pt x="12642" y="12692"/>
                    <a:pt x="14040" y="9895"/>
                    <a:pt x="11781" y="6131"/>
                  </a:cubicBezTo>
                  <a:cubicBezTo>
                    <a:pt x="10168" y="3657"/>
                    <a:pt x="6188" y="0"/>
                    <a:pt x="2316" y="0"/>
                  </a:cubicBezTo>
                  <a:close/>
                </a:path>
              </a:pathLst>
            </a:custGeom>
            <a:grpFill/>
            <a:ln w="10707" cap="flat">
              <a:noFill/>
              <a:prstDash val="solid"/>
              <a:miter/>
            </a:ln>
          </p:spPr>
          <p:txBody>
            <a:bodyPr rtlCol="0" anchor="ctr"/>
            <a:lstStyle/>
            <a:p>
              <a:endParaRPr lang="zh-CN" altLang="en-US"/>
            </a:p>
          </p:txBody>
        </p:sp>
        <p:sp>
          <p:nvSpPr>
            <p:cNvPr id="769" name="任意多边形: 形状 856">
              <a:extLst>
                <a:ext uri="{FF2B5EF4-FFF2-40B4-BE49-F238E27FC236}">
                  <a16:creationId xmlns:a16="http://schemas.microsoft.com/office/drawing/2014/main" xmlns="" id="{76EC5611-6E56-41CA-B88A-E02153886C67}"/>
                </a:ext>
              </a:extLst>
            </p:cNvPr>
            <p:cNvSpPr/>
            <p:nvPr/>
          </p:nvSpPr>
          <p:spPr>
            <a:xfrm>
              <a:off x="1005557" y="733572"/>
              <a:ext cx="58233" cy="49744"/>
            </a:xfrm>
            <a:custGeom>
              <a:avLst/>
              <a:gdLst>
                <a:gd name="connsiteX0" fmla="*/ 738 w 13781"/>
                <a:gd name="connsiteY0" fmla="*/ 325 h 11772"/>
                <a:gd name="connsiteX1" fmla="*/ 10741 w 13781"/>
                <a:gd name="connsiteY1" fmla="*/ 11726 h 11772"/>
                <a:gd name="connsiteX2" fmla="*/ 12032 w 13781"/>
                <a:gd name="connsiteY2" fmla="*/ 6026 h 11772"/>
                <a:gd name="connsiteX3" fmla="*/ 1921 w 13781"/>
                <a:gd name="connsiteY3" fmla="*/ 2 h 11772"/>
                <a:gd name="connsiteX4" fmla="*/ 738 w 13781"/>
                <a:gd name="connsiteY4" fmla="*/ 325 h 11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1" h="11772">
                  <a:moveTo>
                    <a:pt x="738" y="325"/>
                  </a:moveTo>
                  <a:cubicBezTo>
                    <a:pt x="-2381" y="2476"/>
                    <a:pt x="5040" y="10866"/>
                    <a:pt x="10741" y="11726"/>
                  </a:cubicBezTo>
                  <a:cubicBezTo>
                    <a:pt x="14183" y="12156"/>
                    <a:pt x="14828" y="9575"/>
                    <a:pt x="12032" y="6026"/>
                  </a:cubicBezTo>
                  <a:cubicBezTo>
                    <a:pt x="10096" y="3444"/>
                    <a:pt x="5578" y="-105"/>
                    <a:pt x="1921" y="2"/>
                  </a:cubicBezTo>
                  <a:cubicBezTo>
                    <a:pt x="1491" y="2"/>
                    <a:pt x="1061" y="110"/>
                    <a:pt x="738" y="325"/>
                  </a:cubicBezTo>
                  <a:close/>
                </a:path>
              </a:pathLst>
            </a:custGeom>
            <a:grpFill/>
            <a:ln w="10707" cap="flat">
              <a:noFill/>
              <a:prstDash val="solid"/>
              <a:miter/>
            </a:ln>
          </p:spPr>
          <p:txBody>
            <a:bodyPr rtlCol="0" anchor="ctr"/>
            <a:lstStyle/>
            <a:p>
              <a:endParaRPr lang="zh-CN" altLang="en-US"/>
            </a:p>
          </p:txBody>
        </p:sp>
        <p:sp>
          <p:nvSpPr>
            <p:cNvPr id="770" name="任意多边形: 形状 857">
              <a:extLst>
                <a:ext uri="{FF2B5EF4-FFF2-40B4-BE49-F238E27FC236}">
                  <a16:creationId xmlns:a16="http://schemas.microsoft.com/office/drawing/2014/main" xmlns="" id="{65BCD902-FFBF-485D-985D-B0881FF233DA}"/>
                </a:ext>
              </a:extLst>
            </p:cNvPr>
            <p:cNvSpPr/>
            <p:nvPr/>
          </p:nvSpPr>
          <p:spPr>
            <a:xfrm>
              <a:off x="1150115" y="720849"/>
              <a:ext cx="60494" cy="49562"/>
            </a:xfrm>
            <a:custGeom>
              <a:avLst/>
              <a:gdLst>
                <a:gd name="connsiteX0" fmla="*/ 1377 w 14316"/>
                <a:gd name="connsiteY0" fmla="*/ 2 h 11729"/>
                <a:gd name="connsiteX1" fmla="*/ 409 w 14316"/>
                <a:gd name="connsiteY1" fmla="*/ 433 h 11729"/>
                <a:gd name="connsiteX2" fmla="*/ 12347 w 14316"/>
                <a:gd name="connsiteY2" fmla="*/ 11726 h 11729"/>
                <a:gd name="connsiteX3" fmla="*/ 11917 w 14316"/>
                <a:gd name="connsiteY3" fmla="*/ 6026 h 11729"/>
                <a:gd name="connsiteX4" fmla="*/ 1377 w 14316"/>
                <a:gd name="connsiteY4" fmla="*/ 2 h 11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6" h="11729">
                  <a:moveTo>
                    <a:pt x="1377" y="2"/>
                  </a:moveTo>
                  <a:cubicBezTo>
                    <a:pt x="1054" y="110"/>
                    <a:pt x="624" y="110"/>
                    <a:pt x="409" y="433"/>
                  </a:cubicBezTo>
                  <a:cubicBezTo>
                    <a:pt x="-2065" y="2691"/>
                    <a:pt x="7292" y="11618"/>
                    <a:pt x="12347" y="11726"/>
                  </a:cubicBezTo>
                  <a:cubicBezTo>
                    <a:pt x="15144" y="11834"/>
                    <a:pt x="14929" y="9252"/>
                    <a:pt x="11917" y="6026"/>
                  </a:cubicBezTo>
                  <a:cubicBezTo>
                    <a:pt x="9658" y="3444"/>
                    <a:pt x="4818" y="-105"/>
                    <a:pt x="1377" y="2"/>
                  </a:cubicBezTo>
                  <a:close/>
                </a:path>
              </a:pathLst>
            </a:custGeom>
            <a:grpFill/>
            <a:ln w="10707" cap="flat">
              <a:noFill/>
              <a:prstDash val="solid"/>
              <a:miter/>
            </a:ln>
          </p:spPr>
          <p:txBody>
            <a:bodyPr rtlCol="0" anchor="ctr"/>
            <a:lstStyle/>
            <a:p>
              <a:endParaRPr lang="zh-CN" altLang="en-US"/>
            </a:p>
          </p:txBody>
        </p:sp>
        <p:sp>
          <p:nvSpPr>
            <p:cNvPr id="771" name="任意多边形: 形状 858">
              <a:extLst>
                <a:ext uri="{FF2B5EF4-FFF2-40B4-BE49-F238E27FC236}">
                  <a16:creationId xmlns:a16="http://schemas.microsoft.com/office/drawing/2014/main" xmlns="" id="{6637E863-E443-4E86-A2BB-77F8A4327259}"/>
                </a:ext>
              </a:extLst>
            </p:cNvPr>
            <p:cNvSpPr/>
            <p:nvPr/>
          </p:nvSpPr>
          <p:spPr>
            <a:xfrm>
              <a:off x="1280018" y="707213"/>
              <a:ext cx="63785" cy="48654"/>
            </a:xfrm>
            <a:custGeom>
              <a:avLst/>
              <a:gdLst>
                <a:gd name="connsiteX0" fmla="*/ 213 w 15095"/>
                <a:gd name="connsiteY0" fmla="*/ 325 h 11514"/>
                <a:gd name="connsiteX1" fmla="*/ 13550 w 15095"/>
                <a:gd name="connsiteY1" fmla="*/ 11511 h 11514"/>
                <a:gd name="connsiteX2" fmla="*/ 12044 w 15095"/>
                <a:gd name="connsiteY2" fmla="*/ 5810 h 11514"/>
                <a:gd name="connsiteX3" fmla="*/ 12044 w 15095"/>
                <a:gd name="connsiteY3" fmla="*/ 5810 h 11514"/>
                <a:gd name="connsiteX4" fmla="*/ 1181 w 15095"/>
                <a:gd name="connsiteY4" fmla="*/ 2 h 11514"/>
                <a:gd name="connsiteX5" fmla="*/ 213 w 15095"/>
                <a:gd name="connsiteY5" fmla="*/ 325 h 1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95" h="11514">
                  <a:moveTo>
                    <a:pt x="213" y="325"/>
                  </a:moveTo>
                  <a:cubicBezTo>
                    <a:pt x="-1616" y="2584"/>
                    <a:pt x="8817" y="11296"/>
                    <a:pt x="13550" y="11511"/>
                  </a:cubicBezTo>
                  <a:cubicBezTo>
                    <a:pt x="16131" y="11618"/>
                    <a:pt x="15378" y="9037"/>
                    <a:pt x="12044" y="5810"/>
                  </a:cubicBezTo>
                  <a:lnTo>
                    <a:pt x="12044" y="5810"/>
                  </a:lnTo>
                  <a:cubicBezTo>
                    <a:pt x="9355" y="3337"/>
                    <a:pt x="4300" y="-105"/>
                    <a:pt x="1181" y="2"/>
                  </a:cubicBezTo>
                  <a:cubicBezTo>
                    <a:pt x="750" y="2"/>
                    <a:pt x="428" y="110"/>
                    <a:pt x="213" y="325"/>
                  </a:cubicBezTo>
                  <a:close/>
                </a:path>
              </a:pathLst>
            </a:custGeom>
            <a:grpFill/>
            <a:ln w="10707" cap="flat">
              <a:noFill/>
              <a:prstDash val="solid"/>
              <a:miter/>
            </a:ln>
          </p:spPr>
          <p:txBody>
            <a:bodyPr rtlCol="0" anchor="ctr"/>
            <a:lstStyle/>
            <a:p>
              <a:endParaRPr lang="zh-CN" altLang="en-US"/>
            </a:p>
          </p:txBody>
        </p:sp>
        <p:sp>
          <p:nvSpPr>
            <p:cNvPr id="772" name="任意多边形: 形状 859">
              <a:extLst>
                <a:ext uri="{FF2B5EF4-FFF2-40B4-BE49-F238E27FC236}">
                  <a16:creationId xmlns:a16="http://schemas.microsoft.com/office/drawing/2014/main" xmlns="" id="{91502151-0FE1-49BF-8DAD-B8A247CC0F45}"/>
                </a:ext>
              </a:extLst>
            </p:cNvPr>
            <p:cNvSpPr/>
            <p:nvPr/>
          </p:nvSpPr>
          <p:spPr>
            <a:xfrm>
              <a:off x="1395107" y="692669"/>
              <a:ext cx="66262" cy="48282"/>
            </a:xfrm>
            <a:custGeom>
              <a:avLst/>
              <a:gdLst>
                <a:gd name="connsiteX0" fmla="*/ 11911 w 15681"/>
                <a:gd name="connsiteY0" fmla="*/ 5703 h 11426"/>
                <a:gd name="connsiteX1" fmla="*/ 725 w 15681"/>
                <a:gd name="connsiteY1" fmla="*/ 3 h 11426"/>
                <a:gd name="connsiteX2" fmla="*/ 80 w 15681"/>
                <a:gd name="connsiteY2" fmla="*/ 433 h 11426"/>
                <a:gd name="connsiteX3" fmla="*/ 14923 w 15681"/>
                <a:gd name="connsiteY3" fmla="*/ 11404 h 11426"/>
                <a:gd name="connsiteX4" fmla="*/ 11911 w 15681"/>
                <a:gd name="connsiteY4" fmla="*/ 5703 h 1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1" h="11426">
                  <a:moveTo>
                    <a:pt x="11911" y="5703"/>
                  </a:moveTo>
                  <a:cubicBezTo>
                    <a:pt x="8469" y="2907"/>
                    <a:pt x="3307" y="-105"/>
                    <a:pt x="725" y="3"/>
                  </a:cubicBezTo>
                  <a:cubicBezTo>
                    <a:pt x="510" y="110"/>
                    <a:pt x="188" y="110"/>
                    <a:pt x="80" y="433"/>
                  </a:cubicBezTo>
                  <a:cubicBezTo>
                    <a:pt x="-1103" y="2799"/>
                    <a:pt x="11158" y="11941"/>
                    <a:pt x="14923" y="11404"/>
                  </a:cubicBezTo>
                  <a:cubicBezTo>
                    <a:pt x="16644" y="11081"/>
                    <a:pt x="15353" y="8607"/>
                    <a:pt x="11911" y="5703"/>
                  </a:cubicBezTo>
                  <a:close/>
                </a:path>
              </a:pathLst>
            </a:custGeom>
            <a:grpFill/>
            <a:ln w="10707" cap="flat">
              <a:noFill/>
              <a:prstDash val="solid"/>
              <a:miter/>
            </a:ln>
          </p:spPr>
          <p:txBody>
            <a:bodyPr rtlCol="0" anchor="ctr"/>
            <a:lstStyle/>
            <a:p>
              <a:endParaRPr lang="zh-CN" altLang="en-US"/>
            </a:p>
          </p:txBody>
        </p:sp>
        <p:sp>
          <p:nvSpPr>
            <p:cNvPr id="773" name="任意多边形: 形状 860">
              <a:extLst>
                <a:ext uri="{FF2B5EF4-FFF2-40B4-BE49-F238E27FC236}">
                  <a16:creationId xmlns:a16="http://schemas.microsoft.com/office/drawing/2014/main" xmlns="" id="{0B07B582-0828-4B21-AC87-51D396505E0B}"/>
                </a:ext>
              </a:extLst>
            </p:cNvPr>
            <p:cNvSpPr/>
            <p:nvPr/>
          </p:nvSpPr>
          <p:spPr>
            <a:xfrm>
              <a:off x="1495402" y="677186"/>
              <a:ext cx="69072" cy="47437"/>
            </a:xfrm>
            <a:custGeom>
              <a:avLst/>
              <a:gdLst>
                <a:gd name="connsiteX0" fmla="*/ 11838 w 16346"/>
                <a:gd name="connsiteY0" fmla="*/ 5603 h 11226"/>
                <a:gd name="connsiteX1" fmla="*/ 11838 w 16346"/>
                <a:gd name="connsiteY1" fmla="*/ 5603 h 11226"/>
                <a:gd name="connsiteX2" fmla="*/ 545 w 16346"/>
                <a:gd name="connsiteY2" fmla="*/ 10 h 11226"/>
                <a:gd name="connsiteX3" fmla="*/ 115 w 16346"/>
                <a:gd name="connsiteY3" fmla="*/ 225 h 11226"/>
                <a:gd name="connsiteX4" fmla="*/ 15818 w 16346"/>
                <a:gd name="connsiteY4" fmla="*/ 11196 h 11226"/>
                <a:gd name="connsiteX5" fmla="*/ 11838 w 16346"/>
                <a:gd name="connsiteY5" fmla="*/ 5603 h 1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46" h="11226">
                  <a:moveTo>
                    <a:pt x="11838" y="5603"/>
                  </a:moveTo>
                  <a:lnTo>
                    <a:pt x="11838" y="5603"/>
                  </a:lnTo>
                  <a:cubicBezTo>
                    <a:pt x="8612" y="3129"/>
                    <a:pt x="3019" y="-205"/>
                    <a:pt x="545" y="10"/>
                  </a:cubicBezTo>
                  <a:cubicBezTo>
                    <a:pt x="437" y="10"/>
                    <a:pt x="222" y="117"/>
                    <a:pt x="115" y="225"/>
                  </a:cubicBezTo>
                  <a:cubicBezTo>
                    <a:pt x="-1391" y="2161"/>
                    <a:pt x="12376" y="11841"/>
                    <a:pt x="15818" y="11196"/>
                  </a:cubicBezTo>
                  <a:cubicBezTo>
                    <a:pt x="17324" y="10981"/>
                    <a:pt x="15495" y="8507"/>
                    <a:pt x="11838" y="5603"/>
                  </a:cubicBezTo>
                  <a:close/>
                </a:path>
              </a:pathLst>
            </a:custGeom>
            <a:grpFill/>
            <a:ln w="10707" cap="flat">
              <a:noFill/>
              <a:prstDash val="solid"/>
              <a:miter/>
            </a:ln>
          </p:spPr>
          <p:txBody>
            <a:bodyPr rtlCol="0" anchor="ctr"/>
            <a:lstStyle/>
            <a:p>
              <a:endParaRPr lang="zh-CN" altLang="en-US"/>
            </a:p>
          </p:txBody>
        </p:sp>
        <p:sp>
          <p:nvSpPr>
            <p:cNvPr id="774" name="任意多边形: 形状 861">
              <a:extLst>
                <a:ext uri="{FF2B5EF4-FFF2-40B4-BE49-F238E27FC236}">
                  <a16:creationId xmlns:a16="http://schemas.microsoft.com/office/drawing/2014/main" xmlns="" id="{6040BAF5-4F5F-456B-A0DB-A56A28D74178}"/>
                </a:ext>
              </a:extLst>
            </p:cNvPr>
            <p:cNvSpPr/>
            <p:nvPr/>
          </p:nvSpPr>
          <p:spPr>
            <a:xfrm>
              <a:off x="1580269" y="661762"/>
              <a:ext cx="71510" cy="46499"/>
            </a:xfrm>
            <a:custGeom>
              <a:avLst/>
              <a:gdLst>
                <a:gd name="connsiteX0" fmla="*/ 11652 w 16923"/>
                <a:gd name="connsiteY0" fmla="*/ 5488 h 11004"/>
                <a:gd name="connsiteX1" fmla="*/ 359 w 16923"/>
                <a:gd name="connsiteY1" fmla="*/ 3 h 11004"/>
                <a:gd name="connsiteX2" fmla="*/ 36 w 16923"/>
                <a:gd name="connsiteY2" fmla="*/ 218 h 11004"/>
                <a:gd name="connsiteX3" fmla="*/ 16600 w 16923"/>
                <a:gd name="connsiteY3" fmla="*/ 10974 h 11004"/>
                <a:gd name="connsiteX4" fmla="*/ 11652 w 16923"/>
                <a:gd name="connsiteY4" fmla="*/ 5488 h 11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3" h="11004">
                  <a:moveTo>
                    <a:pt x="11652" y="5488"/>
                  </a:moveTo>
                  <a:cubicBezTo>
                    <a:pt x="7673" y="2692"/>
                    <a:pt x="2295" y="-105"/>
                    <a:pt x="359" y="3"/>
                  </a:cubicBezTo>
                  <a:cubicBezTo>
                    <a:pt x="251" y="3"/>
                    <a:pt x="144" y="111"/>
                    <a:pt x="36" y="218"/>
                  </a:cubicBezTo>
                  <a:cubicBezTo>
                    <a:pt x="-824" y="2047"/>
                    <a:pt x="13911" y="11619"/>
                    <a:pt x="16600" y="10974"/>
                  </a:cubicBezTo>
                  <a:cubicBezTo>
                    <a:pt x="17783" y="10651"/>
                    <a:pt x="15632" y="8285"/>
                    <a:pt x="11652" y="5488"/>
                  </a:cubicBezTo>
                  <a:close/>
                </a:path>
              </a:pathLst>
            </a:custGeom>
            <a:grpFill/>
            <a:ln w="10707" cap="flat">
              <a:noFill/>
              <a:prstDash val="solid"/>
              <a:miter/>
            </a:ln>
          </p:spPr>
          <p:txBody>
            <a:bodyPr rtlCol="0" anchor="ctr"/>
            <a:lstStyle/>
            <a:p>
              <a:endParaRPr lang="zh-CN" altLang="en-US"/>
            </a:p>
          </p:txBody>
        </p:sp>
        <p:sp>
          <p:nvSpPr>
            <p:cNvPr id="775" name="任意多边形: 形状 862">
              <a:extLst>
                <a:ext uri="{FF2B5EF4-FFF2-40B4-BE49-F238E27FC236}">
                  <a16:creationId xmlns:a16="http://schemas.microsoft.com/office/drawing/2014/main" xmlns="" id="{BBD3F86E-60B6-424C-8D73-30CE75F6B973}"/>
                </a:ext>
              </a:extLst>
            </p:cNvPr>
            <p:cNvSpPr/>
            <p:nvPr/>
          </p:nvSpPr>
          <p:spPr>
            <a:xfrm>
              <a:off x="1649243" y="645363"/>
              <a:ext cx="73407" cy="46072"/>
            </a:xfrm>
            <a:custGeom>
              <a:avLst/>
              <a:gdLst>
                <a:gd name="connsiteX0" fmla="*/ 62 w 17372"/>
                <a:gd name="connsiteY0" fmla="*/ 119 h 10903"/>
                <a:gd name="connsiteX1" fmla="*/ 17163 w 17372"/>
                <a:gd name="connsiteY1" fmla="*/ 10874 h 10903"/>
                <a:gd name="connsiteX2" fmla="*/ 11462 w 17372"/>
                <a:gd name="connsiteY2" fmla="*/ 5389 h 10903"/>
                <a:gd name="connsiteX3" fmla="*/ 169 w 17372"/>
                <a:gd name="connsiteY3" fmla="*/ 11 h 10903"/>
                <a:gd name="connsiteX4" fmla="*/ 62 w 17372"/>
                <a:gd name="connsiteY4" fmla="*/ 119 h 10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72" h="10903">
                  <a:moveTo>
                    <a:pt x="62" y="119"/>
                  </a:moveTo>
                  <a:cubicBezTo>
                    <a:pt x="-1122" y="1409"/>
                    <a:pt x="15119" y="11520"/>
                    <a:pt x="17163" y="10874"/>
                  </a:cubicBezTo>
                  <a:cubicBezTo>
                    <a:pt x="18131" y="10552"/>
                    <a:pt x="15657" y="8185"/>
                    <a:pt x="11462" y="5389"/>
                  </a:cubicBezTo>
                  <a:cubicBezTo>
                    <a:pt x="7268" y="2700"/>
                    <a:pt x="1782" y="-204"/>
                    <a:pt x="169" y="11"/>
                  </a:cubicBezTo>
                  <a:cubicBezTo>
                    <a:pt x="169" y="119"/>
                    <a:pt x="169" y="119"/>
                    <a:pt x="62" y="119"/>
                  </a:cubicBezTo>
                  <a:close/>
                </a:path>
              </a:pathLst>
            </a:custGeom>
            <a:grpFill/>
            <a:ln w="10707" cap="flat">
              <a:noFill/>
              <a:prstDash val="solid"/>
              <a:miter/>
            </a:ln>
          </p:spPr>
          <p:txBody>
            <a:bodyPr rtlCol="0" anchor="ctr"/>
            <a:lstStyle/>
            <a:p>
              <a:endParaRPr lang="zh-CN" altLang="en-US"/>
            </a:p>
          </p:txBody>
        </p:sp>
        <p:sp>
          <p:nvSpPr>
            <p:cNvPr id="776" name="任意多边形: 形状 863">
              <a:extLst>
                <a:ext uri="{FF2B5EF4-FFF2-40B4-BE49-F238E27FC236}">
                  <a16:creationId xmlns:a16="http://schemas.microsoft.com/office/drawing/2014/main" xmlns="" id="{5263BB45-6ACC-47C6-984E-F9534B90E0FD}"/>
                </a:ext>
              </a:extLst>
            </p:cNvPr>
            <p:cNvSpPr/>
            <p:nvPr/>
          </p:nvSpPr>
          <p:spPr>
            <a:xfrm>
              <a:off x="1703132" y="629001"/>
              <a:ext cx="74996" cy="44872"/>
            </a:xfrm>
            <a:custGeom>
              <a:avLst/>
              <a:gdLst>
                <a:gd name="connsiteX0" fmla="*/ 17747 w 17748"/>
                <a:gd name="connsiteY0" fmla="*/ 10552 h 10619"/>
                <a:gd name="connsiteX1" fmla="*/ 11186 w 17748"/>
                <a:gd name="connsiteY1" fmla="*/ 5282 h 10619"/>
                <a:gd name="connsiteX2" fmla="*/ 108 w 17748"/>
                <a:gd name="connsiteY2" fmla="*/ 12 h 10619"/>
                <a:gd name="connsiteX3" fmla="*/ 1 w 17748"/>
                <a:gd name="connsiteY3" fmla="*/ 119 h 10619"/>
                <a:gd name="connsiteX4" fmla="*/ 17747 w 17748"/>
                <a:gd name="connsiteY4" fmla="*/ 10552 h 10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8" h="10619">
                  <a:moveTo>
                    <a:pt x="17747" y="10552"/>
                  </a:moveTo>
                  <a:cubicBezTo>
                    <a:pt x="17855" y="9477"/>
                    <a:pt x="11832" y="5712"/>
                    <a:pt x="11186" y="5282"/>
                  </a:cubicBezTo>
                  <a:cubicBezTo>
                    <a:pt x="6884" y="2593"/>
                    <a:pt x="1399" y="-203"/>
                    <a:pt x="108" y="12"/>
                  </a:cubicBezTo>
                  <a:cubicBezTo>
                    <a:pt x="108" y="12"/>
                    <a:pt x="1" y="119"/>
                    <a:pt x="1" y="119"/>
                  </a:cubicBezTo>
                  <a:cubicBezTo>
                    <a:pt x="-107" y="1733"/>
                    <a:pt x="16457" y="11520"/>
                    <a:pt x="17747" y="10552"/>
                  </a:cubicBezTo>
                  <a:close/>
                </a:path>
              </a:pathLst>
            </a:custGeom>
            <a:grpFill/>
            <a:ln w="10707" cap="flat">
              <a:noFill/>
              <a:prstDash val="solid"/>
              <a:miter/>
            </a:ln>
          </p:spPr>
          <p:txBody>
            <a:bodyPr rtlCol="0" anchor="ctr"/>
            <a:lstStyle/>
            <a:p>
              <a:endParaRPr lang="zh-CN" altLang="en-US"/>
            </a:p>
          </p:txBody>
        </p:sp>
        <p:sp>
          <p:nvSpPr>
            <p:cNvPr id="777" name="任意多边形: 形状 864">
              <a:extLst>
                <a:ext uri="{FF2B5EF4-FFF2-40B4-BE49-F238E27FC236}">
                  <a16:creationId xmlns:a16="http://schemas.microsoft.com/office/drawing/2014/main" xmlns="" id="{70621380-E6AF-4ADC-A12D-6E7FFFA78F21}"/>
                </a:ext>
              </a:extLst>
            </p:cNvPr>
            <p:cNvSpPr/>
            <p:nvPr/>
          </p:nvSpPr>
          <p:spPr>
            <a:xfrm>
              <a:off x="1739946" y="612640"/>
              <a:ext cx="76238" cy="44166"/>
            </a:xfrm>
            <a:custGeom>
              <a:avLst/>
              <a:gdLst>
                <a:gd name="connsiteX0" fmla="*/ 17962 w 18042"/>
                <a:gd name="connsiteY0" fmla="*/ 10445 h 10452"/>
                <a:gd name="connsiteX1" fmla="*/ 17962 w 18042"/>
                <a:gd name="connsiteY1" fmla="*/ 10445 h 10452"/>
                <a:gd name="connsiteX2" fmla="*/ 10756 w 18042"/>
                <a:gd name="connsiteY2" fmla="*/ 5174 h 10452"/>
                <a:gd name="connsiteX3" fmla="*/ 10756 w 18042"/>
                <a:gd name="connsiteY3" fmla="*/ 5174 h 10452"/>
                <a:gd name="connsiteX4" fmla="*/ 0 w 18042"/>
                <a:gd name="connsiteY4" fmla="*/ 12 h 10452"/>
                <a:gd name="connsiteX5" fmla="*/ 0 w 18042"/>
                <a:gd name="connsiteY5" fmla="*/ 119 h 10452"/>
                <a:gd name="connsiteX6" fmla="*/ 17962 w 18042"/>
                <a:gd name="connsiteY6" fmla="*/ 10445 h 1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42" h="10452">
                  <a:moveTo>
                    <a:pt x="17962" y="10445"/>
                  </a:moveTo>
                  <a:cubicBezTo>
                    <a:pt x="18069" y="10445"/>
                    <a:pt x="18069" y="10445"/>
                    <a:pt x="17962" y="10445"/>
                  </a:cubicBezTo>
                  <a:cubicBezTo>
                    <a:pt x="17747" y="9477"/>
                    <a:pt x="13982" y="7003"/>
                    <a:pt x="10756" y="5174"/>
                  </a:cubicBezTo>
                  <a:lnTo>
                    <a:pt x="10756" y="5174"/>
                  </a:lnTo>
                  <a:cubicBezTo>
                    <a:pt x="6346" y="2593"/>
                    <a:pt x="968" y="-203"/>
                    <a:pt x="0" y="12"/>
                  </a:cubicBezTo>
                  <a:cubicBezTo>
                    <a:pt x="0" y="12"/>
                    <a:pt x="0" y="119"/>
                    <a:pt x="0" y="119"/>
                  </a:cubicBezTo>
                  <a:cubicBezTo>
                    <a:pt x="538" y="1625"/>
                    <a:pt x="16456" y="10767"/>
                    <a:pt x="17962" y="10445"/>
                  </a:cubicBezTo>
                  <a:close/>
                </a:path>
              </a:pathLst>
            </a:custGeom>
            <a:grpFill/>
            <a:ln w="10707" cap="flat">
              <a:noFill/>
              <a:prstDash val="solid"/>
              <a:miter/>
            </a:ln>
          </p:spPr>
          <p:txBody>
            <a:bodyPr rtlCol="0" anchor="ctr"/>
            <a:lstStyle/>
            <a:p>
              <a:endParaRPr lang="zh-CN" altLang="en-US"/>
            </a:p>
          </p:txBody>
        </p:sp>
        <p:sp>
          <p:nvSpPr>
            <p:cNvPr id="778" name="任意多边形: 形状 865">
              <a:extLst>
                <a:ext uri="{FF2B5EF4-FFF2-40B4-BE49-F238E27FC236}">
                  <a16:creationId xmlns:a16="http://schemas.microsoft.com/office/drawing/2014/main" xmlns="" id="{D4402E1D-B63A-452A-AE99-49ACE0695E02}"/>
                </a:ext>
              </a:extLst>
            </p:cNvPr>
            <p:cNvSpPr/>
            <p:nvPr/>
          </p:nvSpPr>
          <p:spPr>
            <a:xfrm>
              <a:off x="1759945" y="595873"/>
              <a:ext cx="77261" cy="43629"/>
            </a:xfrm>
            <a:custGeom>
              <a:avLst/>
              <a:gdLst>
                <a:gd name="connsiteX0" fmla="*/ 18284 w 18284"/>
                <a:gd name="connsiteY0" fmla="*/ 10218 h 10325"/>
                <a:gd name="connsiteX1" fmla="*/ 10433 w 18284"/>
                <a:gd name="connsiteY1" fmla="*/ 5055 h 10325"/>
                <a:gd name="connsiteX2" fmla="*/ 10433 w 18284"/>
                <a:gd name="connsiteY2" fmla="*/ 5055 h 10325"/>
                <a:gd name="connsiteX3" fmla="*/ 0 w 18284"/>
                <a:gd name="connsiteY3" fmla="*/ 0 h 10325"/>
                <a:gd name="connsiteX4" fmla="*/ 18177 w 18284"/>
                <a:gd name="connsiteY4" fmla="*/ 10325 h 10325"/>
                <a:gd name="connsiteX5" fmla="*/ 18284 w 18284"/>
                <a:gd name="connsiteY5" fmla="*/ 10218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10325">
                  <a:moveTo>
                    <a:pt x="18284" y="10218"/>
                  </a:moveTo>
                  <a:cubicBezTo>
                    <a:pt x="17639" y="9357"/>
                    <a:pt x="13014" y="6561"/>
                    <a:pt x="10433" y="5055"/>
                  </a:cubicBezTo>
                  <a:lnTo>
                    <a:pt x="10433" y="5055"/>
                  </a:lnTo>
                  <a:cubicBezTo>
                    <a:pt x="8174" y="3764"/>
                    <a:pt x="1291" y="0"/>
                    <a:pt x="0" y="0"/>
                  </a:cubicBezTo>
                  <a:cubicBezTo>
                    <a:pt x="107" y="968"/>
                    <a:pt x="16026" y="10003"/>
                    <a:pt x="18177" y="10325"/>
                  </a:cubicBezTo>
                  <a:cubicBezTo>
                    <a:pt x="18284" y="10325"/>
                    <a:pt x="18284" y="10325"/>
                    <a:pt x="18284" y="10218"/>
                  </a:cubicBezTo>
                  <a:close/>
                </a:path>
              </a:pathLst>
            </a:custGeom>
            <a:grpFill/>
            <a:ln w="10707" cap="flat">
              <a:noFill/>
              <a:prstDash val="solid"/>
              <a:miter/>
            </a:ln>
          </p:spPr>
          <p:txBody>
            <a:bodyPr rtlCol="0" anchor="ctr"/>
            <a:lstStyle/>
            <a:p>
              <a:endParaRPr lang="zh-CN" altLang="en-US"/>
            </a:p>
          </p:txBody>
        </p:sp>
        <p:sp>
          <p:nvSpPr>
            <p:cNvPr id="779" name="任意多边形: 形状 866">
              <a:extLst>
                <a:ext uri="{FF2B5EF4-FFF2-40B4-BE49-F238E27FC236}">
                  <a16:creationId xmlns:a16="http://schemas.microsoft.com/office/drawing/2014/main" xmlns="" id="{950AEA6F-03AF-49FC-8970-E9AF3E62E359}"/>
                </a:ext>
              </a:extLst>
            </p:cNvPr>
            <p:cNvSpPr/>
            <p:nvPr/>
          </p:nvSpPr>
          <p:spPr>
            <a:xfrm>
              <a:off x="1763579" y="579967"/>
              <a:ext cx="77261" cy="42721"/>
            </a:xfrm>
            <a:custGeom>
              <a:avLst/>
              <a:gdLst>
                <a:gd name="connsiteX0" fmla="*/ 0 w 18284"/>
                <a:gd name="connsiteY0" fmla="*/ 0 h 10110"/>
                <a:gd name="connsiteX1" fmla="*/ 18285 w 18284"/>
                <a:gd name="connsiteY1" fmla="*/ 10110 h 10110"/>
                <a:gd name="connsiteX2" fmla="*/ 9895 w 18284"/>
                <a:gd name="connsiteY2" fmla="*/ 5055 h 10110"/>
                <a:gd name="connsiteX3" fmla="*/ 0 w 18284"/>
                <a:gd name="connsiteY3" fmla="*/ 0 h 10110"/>
              </a:gdLst>
              <a:ahLst/>
              <a:cxnLst>
                <a:cxn ang="0">
                  <a:pos x="connsiteX0" y="connsiteY0"/>
                </a:cxn>
                <a:cxn ang="0">
                  <a:pos x="connsiteX1" y="connsiteY1"/>
                </a:cxn>
                <a:cxn ang="0">
                  <a:pos x="connsiteX2" y="connsiteY2"/>
                </a:cxn>
                <a:cxn ang="0">
                  <a:pos x="connsiteX3" y="connsiteY3"/>
                </a:cxn>
              </a:cxnLst>
              <a:rect l="l" t="t" r="r" b="b"/>
              <a:pathLst>
                <a:path w="18284" h="10110">
                  <a:moveTo>
                    <a:pt x="0" y="0"/>
                  </a:moveTo>
                  <a:cubicBezTo>
                    <a:pt x="108" y="108"/>
                    <a:pt x="16886" y="10110"/>
                    <a:pt x="18285" y="10110"/>
                  </a:cubicBezTo>
                  <a:cubicBezTo>
                    <a:pt x="17854" y="9572"/>
                    <a:pt x="13660" y="7099"/>
                    <a:pt x="9895" y="5055"/>
                  </a:cubicBezTo>
                  <a:cubicBezTo>
                    <a:pt x="6991" y="3334"/>
                    <a:pt x="753" y="0"/>
                    <a:pt x="0" y="0"/>
                  </a:cubicBezTo>
                  <a:close/>
                </a:path>
              </a:pathLst>
            </a:custGeom>
            <a:grpFill/>
            <a:ln w="10707" cap="flat">
              <a:noFill/>
              <a:prstDash val="solid"/>
              <a:miter/>
            </a:ln>
          </p:spPr>
          <p:txBody>
            <a:bodyPr rtlCol="0" anchor="ctr"/>
            <a:lstStyle/>
            <a:p>
              <a:endParaRPr lang="zh-CN" altLang="en-US"/>
            </a:p>
          </p:txBody>
        </p:sp>
        <p:sp>
          <p:nvSpPr>
            <p:cNvPr id="780" name="任意多边形: 形状 867">
              <a:extLst>
                <a:ext uri="{FF2B5EF4-FFF2-40B4-BE49-F238E27FC236}">
                  <a16:creationId xmlns:a16="http://schemas.microsoft.com/office/drawing/2014/main" xmlns="" id="{8EFB86A6-6B14-4B6B-8E03-2C795059AC86}"/>
                </a:ext>
              </a:extLst>
            </p:cNvPr>
            <p:cNvSpPr/>
            <p:nvPr/>
          </p:nvSpPr>
          <p:spPr>
            <a:xfrm>
              <a:off x="1749948" y="564058"/>
              <a:ext cx="76352" cy="41812"/>
            </a:xfrm>
            <a:custGeom>
              <a:avLst/>
              <a:gdLst>
                <a:gd name="connsiteX0" fmla="*/ 9250 w 18069"/>
                <a:gd name="connsiteY0" fmla="*/ 4840 h 9895"/>
                <a:gd name="connsiteX1" fmla="*/ 0 w 18069"/>
                <a:gd name="connsiteY1" fmla="*/ 0 h 9895"/>
                <a:gd name="connsiteX2" fmla="*/ 18069 w 18069"/>
                <a:gd name="connsiteY2" fmla="*/ 9895 h 9895"/>
                <a:gd name="connsiteX3" fmla="*/ 9250 w 18069"/>
                <a:gd name="connsiteY3" fmla="*/ 4840 h 9895"/>
              </a:gdLst>
              <a:ahLst/>
              <a:cxnLst>
                <a:cxn ang="0">
                  <a:pos x="connsiteX0" y="connsiteY0"/>
                </a:cxn>
                <a:cxn ang="0">
                  <a:pos x="connsiteX1" y="connsiteY1"/>
                </a:cxn>
                <a:cxn ang="0">
                  <a:pos x="connsiteX2" y="connsiteY2"/>
                </a:cxn>
                <a:cxn ang="0">
                  <a:pos x="connsiteX3" y="connsiteY3"/>
                </a:cxn>
              </a:cxnLst>
              <a:rect l="l" t="t" r="r" b="b"/>
              <a:pathLst>
                <a:path w="18069" h="9895">
                  <a:moveTo>
                    <a:pt x="9250" y="4840"/>
                  </a:moveTo>
                  <a:cubicBezTo>
                    <a:pt x="6346" y="3227"/>
                    <a:pt x="753" y="215"/>
                    <a:pt x="0" y="0"/>
                  </a:cubicBezTo>
                  <a:cubicBezTo>
                    <a:pt x="107" y="108"/>
                    <a:pt x="17316" y="9572"/>
                    <a:pt x="18069" y="9895"/>
                  </a:cubicBezTo>
                  <a:cubicBezTo>
                    <a:pt x="17424" y="9357"/>
                    <a:pt x="13552" y="7206"/>
                    <a:pt x="9250" y="4840"/>
                  </a:cubicBezTo>
                  <a:close/>
                </a:path>
              </a:pathLst>
            </a:custGeom>
            <a:grpFill/>
            <a:ln w="10707" cap="flat">
              <a:noFill/>
              <a:prstDash val="solid"/>
              <a:miter/>
            </a:ln>
          </p:spPr>
          <p:txBody>
            <a:bodyPr rtlCol="0" anchor="ctr"/>
            <a:lstStyle/>
            <a:p>
              <a:endParaRPr lang="zh-CN" altLang="en-US"/>
            </a:p>
          </p:txBody>
        </p:sp>
        <p:sp>
          <p:nvSpPr>
            <p:cNvPr id="797" name="任意多边形: 形状 884">
              <a:extLst>
                <a:ext uri="{FF2B5EF4-FFF2-40B4-BE49-F238E27FC236}">
                  <a16:creationId xmlns:a16="http://schemas.microsoft.com/office/drawing/2014/main" xmlns="" id="{25964B46-6032-41EE-ADEA-0FCDF46AA8EB}"/>
                </a:ext>
              </a:extLst>
            </p:cNvPr>
            <p:cNvSpPr/>
            <p:nvPr/>
          </p:nvSpPr>
          <p:spPr>
            <a:xfrm>
              <a:off x="86738" y="895379"/>
              <a:ext cx="48945" cy="55850"/>
            </a:xfrm>
            <a:custGeom>
              <a:avLst/>
              <a:gdLst>
                <a:gd name="connsiteX0" fmla="*/ 11565 w 11583"/>
                <a:gd name="connsiteY0" fmla="*/ 7099 h 13217"/>
                <a:gd name="connsiteX1" fmla="*/ 11565 w 11583"/>
                <a:gd name="connsiteY1" fmla="*/ 7099 h 13217"/>
                <a:gd name="connsiteX2" fmla="*/ 5864 w 11583"/>
                <a:gd name="connsiteY2" fmla="*/ 0 h 13217"/>
                <a:gd name="connsiteX3" fmla="*/ 1562 w 11583"/>
                <a:gd name="connsiteY3" fmla="*/ 11293 h 13217"/>
                <a:gd name="connsiteX4" fmla="*/ 11565 w 11583"/>
                <a:gd name="connsiteY4" fmla="*/ 7099 h 13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3" h="13217">
                  <a:moveTo>
                    <a:pt x="11565" y="7099"/>
                  </a:moveTo>
                  <a:lnTo>
                    <a:pt x="11565" y="7099"/>
                  </a:lnTo>
                  <a:cubicBezTo>
                    <a:pt x="11780" y="4195"/>
                    <a:pt x="10166" y="108"/>
                    <a:pt x="5864" y="0"/>
                  </a:cubicBezTo>
                  <a:cubicBezTo>
                    <a:pt x="271" y="430"/>
                    <a:pt x="-1665" y="7636"/>
                    <a:pt x="1562" y="11293"/>
                  </a:cubicBezTo>
                  <a:cubicBezTo>
                    <a:pt x="5004" y="15273"/>
                    <a:pt x="11027" y="12692"/>
                    <a:pt x="11565" y="7099"/>
                  </a:cubicBezTo>
                  <a:close/>
                </a:path>
              </a:pathLst>
            </a:custGeom>
            <a:grpFill/>
            <a:ln w="10707" cap="flat">
              <a:noFill/>
              <a:prstDash val="solid"/>
              <a:miter/>
            </a:ln>
          </p:spPr>
          <p:txBody>
            <a:bodyPr rtlCol="0" anchor="ctr"/>
            <a:lstStyle/>
            <a:p>
              <a:endParaRPr lang="zh-CN" altLang="en-US"/>
            </a:p>
          </p:txBody>
        </p:sp>
        <p:sp>
          <p:nvSpPr>
            <p:cNvPr id="798" name="任意多边形: 形状 885">
              <a:extLst>
                <a:ext uri="{FF2B5EF4-FFF2-40B4-BE49-F238E27FC236}">
                  <a16:creationId xmlns:a16="http://schemas.microsoft.com/office/drawing/2014/main" xmlns="" id="{D1C81AD7-05ED-4033-9A7F-7DA1E2A1AC86}"/>
                </a:ext>
              </a:extLst>
            </p:cNvPr>
            <p:cNvSpPr/>
            <p:nvPr/>
          </p:nvSpPr>
          <p:spPr>
            <a:xfrm>
              <a:off x="274232" y="891289"/>
              <a:ext cx="49135" cy="55727"/>
            </a:xfrm>
            <a:custGeom>
              <a:avLst/>
              <a:gdLst>
                <a:gd name="connsiteX0" fmla="*/ 11614 w 11628"/>
                <a:gd name="connsiteY0" fmla="*/ 6991 h 13188"/>
                <a:gd name="connsiteX1" fmla="*/ 4946 w 11628"/>
                <a:gd name="connsiteY1" fmla="*/ 0 h 13188"/>
                <a:gd name="connsiteX2" fmla="*/ 4408 w 11628"/>
                <a:gd name="connsiteY2" fmla="*/ 0 h 13188"/>
                <a:gd name="connsiteX3" fmla="*/ 2687 w 11628"/>
                <a:gd name="connsiteY3" fmla="*/ 11724 h 13188"/>
                <a:gd name="connsiteX4" fmla="*/ 11614 w 11628"/>
                <a:gd name="connsiteY4" fmla="*/ 6991 h 1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8" h="13188">
                  <a:moveTo>
                    <a:pt x="11614" y="6991"/>
                  </a:moveTo>
                  <a:cubicBezTo>
                    <a:pt x="11506" y="4195"/>
                    <a:pt x="9248" y="108"/>
                    <a:pt x="4946" y="0"/>
                  </a:cubicBezTo>
                  <a:cubicBezTo>
                    <a:pt x="4730" y="0"/>
                    <a:pt x="4515" y="0"/>
                    <a:pt x="4408" y="0"/>
                  </a:cubicBezTo>
                  <a:cubicBezTo>
                    <a:pt x="-540" y="753"/>
                    <a:pt x="-1615" y="8174"/>
                    <a:pt x="2687" y="11724"/>
                  </a:cubicBezTo>
                  <a:cubicBezTo>
                    <a:pt x="6666" y="15058"/>
                    <a:pt x="11937" y="12369"/>
                    <a:pt x="11614" y="6991"/>
                  </a:cubicBezTo>
                  <a:close/>
                </a:path>
              </a:pathLst>
            </a:custGeom>
            <a:grpFill/>
            <a:ln w="10707" cap="flat">
              <a:noFill/>
              <a:prstDash val="solid"/>
              <a:miter/>
            </a:ln>
          </p:spPr>
          <p:txBody>
            <a:bodyPr rtlCol="0" anchor="ctr"/>
            <a:lstStyle/>
            <a:p>
              <a:endParaRPr lang="zh-CN" altLang="en-US"/>
            </a:p>
          </p:txBody>
        </p:sp>
        <p:sp>
          <p:nvSpPr>
            <p:cNvPr id="799" name="任意多边形: 形状 886">
              <a:extLst>
                <a:ext uri="{FF2B5EF4-FFF2-40B4-BE49-F238E27FC236}">
                  <a16:creationId xmlns:a16="http://schemas.microsoft.com/office/drawing/2014/main" xmlns="" id="{BB4834C2-44C1-4CCA-99C0-F04AE17BAEFC}"/>
                </a:ext>
              </a:extLst>
            </p:cNvPr>
            <p:cNvSpPr/>
            <p:nvPr/>
          </p:nvSpPr>
          <p:spPr>
            <a:xfrm>
              <a:off x="460674" y="884473"/>
              <a:ext cx="50864" cy="56082"/>
            </a:xfrm>
            <a:custGeom>
              <a:avLst/>
              <a:gdLst>
                <a:gd name="connsiteX0" fmla="*/ 3523 w 12037"/>
                <a:gd name="connsiteY0" fmla="*/ 11831 h 13272"/>
                <a:gd name="connsiteX1" fmla="*/ 11912 w 12037"/>
                <a:gd name="connsiteY1" fmla="*/ 6991 h 13272"/>
                <a:gd name="connsiteX2" fmla="*/ 4276 w 12037"/>
                <a:gd name="connsiteY2" fmla="*/ 0 h 13272"/>
                <a:gd name="connsiteX3" fmla="*/ 3738 w 12037"/>
                <a:gd name="connsiteY3" fmla="*/ 108 h 13272"/>
                <a:gd name="connsiteX4" fmla="*/ 3523 w 12037"/>
                <a:gd name="connsiteY4" fmla="*/ 11831 h 13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7" h="13272">
                  <a:moveTo>
                    <a:pt x="3523" y="11831"/>
                  </a:moveTo>
                  <a:cubicBezTo>
                    <a:pt x="8040" y="15165"/>
                    <a:pt x="12880" y="12369"/>
                    <a:pt x="11912" y="6991"/>
                  </a:cubicBezTo>
                  <a:cubicBezTo>
                    <a:pt x="11374" y="4195"/>
                    <a:pt x="8686" y="108"/>
                    <a:pt x="4276" y="0"/>
                  </a:cubicBezTo>
                  <a:cubicBezTo>
                    <a:pt x="4061" y="0"/>
                    <a:pt x="3846" y="0"/>
                    <a:pt x="3738" y="108"/>
                  </a:cubicBezTo>
                  <a:cubicBezTo>
                    <a:pt x="-1210" y="968"/>
                    <a:pt x="-1210" y="8389"/>
                    <a:pt x="3523" y="11831"/>
                  </a:cubicBezTo>
                  <a:close/>
                </a:path>
              </a:pathLst>
            </a:custGeom>
            <a:grpFill/>
            <a:ln w="10707" cap="flat">
              <a:noFill/>
              <a:prstDash val="solid"/>
              <a:miter/>
            </a:ln>
          </p:spPr>
          <p:txBody>
            <a:bodyPr rtlCol="0" anchor="ctr"/>
            <a:lstStyle/>
            <a:p>
              <a:endParaRPr lang="zh-CN" altLang="en-US"/>
            </a:p>
          </p:txBody>
        </p:sp>
        <p:sp>
          <p:nvSpPr>
            <p:cNvPr id="800" name="任意多边形: 形状 887">
              <a:extLst>
                <a:ext uri="{FF2B5EF4-FFF2-40B4-BE49-F238E27FC236}">
                  <a16:creationId xmlns:a16="http://schemas.microsoft.com/office/drawing/2014/main" xmlns="" id="{F7264344-407E-46CF-8585-4326CEAF9266}"/>
                </a:ext>
              </a:extLst>
            </p:cNvPr>
            <p:cNvSpPr/>
            <p:nvPr/>
          </p:nvSpPr>
          <p:spPr>
            <a:xfrm>
              <a:off x="644911" y="876748"/>
              <a:ext cx="53103" cy="55681"/>
            </a:xfrm>
            <a:custGeom>
              <a:avLst/>
              <a:gdLst>
                <a:gd name="connsiteX0" fmla="*/ 12195 w 12567"/>
                <a:gd name="connsiteY0" fmla="*/ 6884 h 13177"/>
                <a:gd name="connsiteX1" fmla="*/ 3698 w 12567"/>
                <a:gd name="connsiteY1" fmla="*/ 0 h 13177"/>
                <a:gd name="connsiteX2" fmla="*/ 2623 w 12567"/>
                <a:gd name="connsiteY2" fmla="*/ 215 h 13177"/>
                <a:gd name="connsiteX3" fmla="*/ 5204 w 12567"/>
                <a:gd name="connsiteY3" fmla="*/ 12154 h 13177"/>
                <a:gd name="connsiteX4" fmla="*/ 12195 w 12567"/>
                <a:gd name="connsiteY4" fmla="*/ 6884 h 13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7" h="13177">
                  <a:moveTo>
                    <a:pt x="12195" y="6884"/>
                  </a:moveTo>
                  <a:cubicBezTo>
                    <a:pt x="11227" y="4087"/>
                    <a:pt x="8001" y="108"/>
                    <a:pt x="3698" y="0"/>
                  </a:cubicBezTo>
                  <a:cubicBezTo>
                    <a:pt x="3376" y="0"/>
                    <a:pt x="2945" y="108"/>
                    <a:pt x="2623" y="215"/>
                  </a:cubicBezTo>
                  <a:cubicBezTo>
                    <a:pt x="-1895" y="1613"/>
                    <a:pt x="-281" y="9035"/>
                    <a:pt x="5204" y="12154"/>
                  </a:cubicBezTo>
                  <a:cubicBezTo>
                    <a:pt x="9937" y="14843"/>
                    <a:pt x="13809" y="11939"/>
                    <a:pt x="12195" y="6884"/>
                  </a:cubicBezTo>
                  <a:close/>
                </a:path>
              </a:pathLst>
            </a:custGeom>
            <a:grpFill/>
            <a:ln w="10707" cap="flat">
              <a:noFill/>
              <a:prstDash val="solid"/>
              <a:miter/>
            </a:ln>
          </p:spPr>
          <p:txBody>
            <a:bodyPr rtlCol="0" anchor="ctr"/>
            <a:lstStyle/>
            <a:p>
              <a:endParaRPr lang="zh-CN" altLang="en-US"/>
            </a:p>
          </p:txBody>
        </p:sp>
        <p:sp>
          <p:nvSpPr>
            <p:cNvPr id="801" name="任意多边形: 形状 888">
              <a:extLst>
                <a:ext uri="{FF2B5EF4-FFF2-40B4-BE49-F238E27FC236}">
                  <a16:creationId xmlns:a16="http://schemas.microsoft.com/office/drawing/2014/main" xmlns="" id="{04F316E3-EEF2-40DE-9761-1D2A15F6A70D}"/>
                </a:ext>
              </a:extLst>
            </p:cNvPr>
            <p:cNvSpPr/>
            <p:nvPr/>
          </p:nvSpPr>
          <p:spPr>
            <a:xfrm>
              <a:off x="826016" y="867203"/>
              <a:ext cx="55681" cy="54831"/>
            </a:xfrm>
            <a:custGeom>
              <a:avLst/>
              <a:gdLst>
                <a:gd name="connsiteX0" fmla="*/ 1603 w 13177"/>
                <a:gd name="connsiteY0" fmla="*/ 430 h 12976"/>
                <a:gd name="connsiteX1" fmla="*/ 7519 w 13177"/>
                <a:gd name="connsiteY1" fmla="*/ 12584 h 12976"/>
                <a:gd name="connsiteX2" fmla="*/ 12466 w 13177"/>
                <a:gd name="connsiteY2" fmla="*/ 6776 h 12976"/>
                <a:gd name="connsiteX3" fmla="*/ 12466 w 13177"/>
                <a:gd name="connsiteY3" fmla="*/ 6776 h 12976"/>
                <a:gd name="connsiteX4" fmla="*/ 3109 w 13177"/>
                <a:gd name="connsiteY4" fmla="*/ 0 h 12976"/>
                <a:gd name="connsiteX5" fmla="*/ 1603 w 13177"/>
                <a:gd name="connsiteY5" fmla="*/ 430 h 1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77" h="12976">
                  <a:moveTo>
                    <a:pt x="1603" y="430"/>
                  </a:moveTo>
                  <a:cubicBezTo>
                    <a:pt x="-2377" y="2474"/>
                    <a:pt x="1603" y="10648"/>
                    <a:pt x="7519" y="12584"/>
                  </a:cubicBezTo>
                  <a:cubicBezTo>
                    <a:pt x="11928" y="14090"/>
                    <a:pt x="14510" y="11078"/>
                    <a:pt x="12466" y="6776"/>
                  </a:cubicBezTo>
                  <a:lnTo>
                    <a:pt x="12466" y="6776"/>
                  </a:lnTo>
                  <a:cubicBezTo>
                    <a:pt x="11176" y="3980"/>
                    <a:pt x="7411" y="0"/>
                    <a:pt x="3109" y="0"/>
                  </a:cubicBezTo>
                  <a:cubicBezTo>
                    <a:pt x="2679" y="108"/>
                    <a:pt x="2141" y="108"/>
                    <a:pt x="1603" y="430"/>
                  </a:cubicBezTo>
                  <a:close/>
                </a:path>
              </a:pathLst>
            </a:custGeom>
            <a:grpFill/>
            <a:ln w="10707" cap="flat">
              <a:noFill/>
              <a:prstDash val="solid"/>
              <a:miter/>
            </a:ln>
          </p:spPr>
          <p:txBody>
            <a:bodyPr rtlCol="0" anchor="ctr"/>
            <a:lstStyle/>
            <a:p>
              <a:endParaRPr lang="zh-CN" altLang="en-US"/>
            </a:p>
          </p:txBody>
        </p:sp>
        <p:sp>
          <p:nvSpPr>
            <p:cNvPr id="802" name="任意多边形: 形状 889">
              <a:extLst>
                <a:ext uri="{FF2B5EF4-FFF2-40B4-BE49-F238E27FC236}">
                  <a16:creationId xmlns:a16="http://schemas.microsoft.com/office/drawing/2014/main" xmlns="" id="{49407E32-D094-48F7-AEBF-D2AFF24522B2}"/>
                </a:ext>
              </a:extLst>
            </p:cNvPr>
            <p:cNvSpPr/>
            <p:nvPr/>
          </p:nvSpPr>
          <p:spPr>
            <a:xfrm>
              <a:off x="1002270" y="855832"/>
              <a:ext cx="58609" cy="54278"/>
            </a:xfrm>
            <a:custGeom>
              <a:avLst/>
              <a:gdLst>
                <a:gd name="connsiteX0" fmla="*/ 12702 w 13870"/>
                <a:gd name="connsiteY0" fmla="*/ 6563 h 12845"/>
                <a:gd name="connsiteX1" fmla="*/ 2591 w 13870"/>
                <a:gd name="connsiteY1" fmla="*/ 2 h 12845"/>
                <a:gd name="connsiteX2" fmla="*/ 1193 w 13870"/>
                <a:gd name="connsiteY2" fmla="*/ 432 h 12845"/>
                <a:gd name="connsiteX3" fmla="*/ 9367 w 13870"/>
                <a:gd name="connsiteY3" fmla="*/ 12694 h 12845"/>
                <a:gd name="connsiteX4" fmla="*/ 12702 w 13870"/>
                <a:gd name="connsiteY4" fmla="*/ 6563 h 12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70" h="12845">
                  <a:moveTo>
                    <a:pt x="12702" y="6563"/>
                  </a:moveTo>
                  <a:cubicBezTo>
                    <a:pt x="11088" y="3767"/>
                    <a:pt x="6786" y="-105"/>
                    <a:pt x="2591" y="2"/>
                  </a:cubicBezTo>
                  <a:cubicBezTo>
                    <a:pt x="2161" y="110"/>
                    <a:pt x="1623" y="110"/>
                    <a:pt x="1193" y="432"/>
                  </a:cubicBezTo>
                  <a:cubicBezTo>
                    <a:pt x="-2571" y="2691"/>
                    <a:pt x="3237" y="11296"/>
                    <a:pt x="9367" y="12694"/>
                  </a:cubicBezTo>
                  <a:cubicBezTo>
                    <a:pt x="13562" y="13554"/>
                    <a:pt x="15175" y="10650"/>
                    <a:pt x="12702" y="6563"/>
                  </a:cubicBezTo>
                  <a:close/>
                </a:path>
              </a:pathLst>
            </a:custGeom>
            <a:grpFill/>
            <a:ln w="10707" cap="flat">
              <a:noFill/>
              <a:prstDash val="solid"/>
              <a:miter/>
            </a:ln>
          </p:spPr>
          <p:txBody>
            <a:bodyPr rtlCol="0" anchor="ctr"/>
            <a:lstStyle/>
            <a:p>
              <a:endParaRPr lang="zh-CN" altLang="en-US"/>
            </a:p>
          </p:txBody>
        </p:sp>
        <p:sp>
          <p:nvSpPr>
            <p:cNvPr id="803" name="任意多边形: 形状 890">
              <a:extLst>
                <a:ext uri="{FF2B5EF4-FFF2-40B4-BE49-F238E27FC236}">
                  <a16:creationId xmlns:a16="http://schemas.microsoft.com/office/drawing/2014/main" xmlns="" id="{5F9FBA4F-3B7C-44A1-8545-F1C152F7DF9C}"/>
                </a:ext>
              </a:extLst>
            </p:cNvPr>
            <p:cNvSpPr/>
            <p:nvPr/>
          </p:nvSpPr>
          <p:spPr>
            <a:xfrm>
              <a:off x="1170229" y="842196"/>
              <a:ext cx="60608" cy="53910"/>
            </a:xfrm>
            <a:custGeom>
              <a:avLst/>
              <a:gdLst>
                <a:gd name="connsiteX0" fmla="*/ 1994 w 14343"/>
                <a:gd name="connsiteY0" fmla="*/ 2 h 12758"/>
                <a:gd name="connsiteX1" fmla="*/ 811 w 14343"/>
                <a:gd name="connsiteY1" fmla="*/ 432 h 12758"/>
                <a:gd name="connsiteX2" fmla="*/ 11137 w 14343"/>
                <a:gd name="connsiteY2" fmla="*/ 12694 h 12758"/>
                <a:gd name="connsiteX3" fmla="*/ 12642 w 14343"/>
                <a:gd name="connsiteY3" fmla="*/ 6563 h 12758"/>
                <a:gd name="connsiteX4" fmla="*/ 1994 w 14343"/>
                <a:gd name="connsiteY4" fmla="*/ 2 h 12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3" h="12758">
                  <a:moveTo>
                    <a:pt x="1994" y="2"/>
                  </a:moveTo>
                  <a:cubicBezTo>
                    <a:pt x="1564" y="110"/>
                    <a:pt x="1134" y="110"/>
                    <a:pt x="811" y="432"/>
                  </a:cubicBezTo>
                  <a:cubicBezTo>
                    <a:pt x="-2523" y="2799"/>
                    <a:pt x="5113" y="11833"/>
                    <a:pt x="11137" y="12694"/>
                  </a:cubicBezTo>
                  <a:cubicBezTo>
                    <a:pt x="14686" y="13232"/>
                    <a:pt x="15439" y="10328"/>
                    <a:pt x="12642" y="6563"/>
                  </a:cubicBezTo>
                  <a:cubicBezTo>
                    <a:pt x="10599" y="3767"/>
                    <a:pt x="5974" y="-105"/>
                    <a:pt x="1994" y="2"/>
                  </a:cubicBezTo>
                  <a:close/>
                </a:path>
              </a:pathLst>
            </a:custGeom>
            <a:grpFill/>
            <a:ln w="10707" cap="flat">
              <a:noFill/>
              <a:prstDash val="solid"/>
              <a:miter/>
            </a:ln>
          </p:spPr>
          <p:txBody>
            <a:bodyPr rtlCol="0" anchor="ctr"/>
            <a:lstStyle/>
            <a:p>
              <a:endParaRPr lang="zh-CN" altLang="en-US"/>
            </a:p>
          </p:txBody>
        </p:sp>
        <p:sp>
          <p:nvSpPr>
            <p:cNvPr id="804" name="任意多边形: 形状 891">
              <a:extLst>
                <a:ext uri="{FF2B5EF4-FFF2-40B4-BE49-F238E27FC236}">
                  <a16:creationId xmlns:a16="http://schemas.microsoft.com/office/drawing/2014/main" xmlns="" id="{DCA59AA9-D5F2-4762-8521-29BDA31377B3}"/>
                </a:ext>
              </a:extLst>
            </p:cNvPr>
            <p:cNvSpPr/>
            <p:nvPr/>
          </p:nvSpPr>
          <p:spPr>
            <a:xfrm>
              <a:off x="1323027" y="827626"/>
              <a:ext cx="62315" cy="53221"/>
            </a:xfrm>
            <a:custGeom>
              <a:avLst/>
              <a:gdLst>
                <a:gd name="connsiteX0" fmla="*/ 12405 w 14747"/>
                <a:gd name="connsiteY0" fmla="*/ 6354 h 12595"/>
                <a:gd name="connsiteX1" fmla="*/ 1542 w 14747"/>
                <a:gd name="connsiteY1" fmla="*/ 9 h 12595"/>
                <a:gd name="connsiteX2" fmla="*/ 467 w 14747"/>
                <a:gd name="connsiteY2" fmla="*/ 439 h 12595"/>
                <a:gd name="connsiteX3" fmla="*/ 12728 w 14747"/>
                <a:gd name="connsiteY3" fmla="*/ 12593 h 12595"/>
                <a:gd name="connsiteX4" fmla="*/ 12405 w 14747"/>
                <a:gd name="connsiteY4" fmla="*/ 6354 h 12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7" h="12595">
                  <a:moveTo>
                    <a:pt x="12405" y="6354"/>
                  </a:moveTo>
                  <a:cubicBezTo>
                    <a:pt x="10039" y="3665"/>
                    <a:pt x="5092" y="-207"/>
                    <a:pt x="1542" y="9"/>
                  </a:cubicBezTo>
                  <a:cubicBezTo>
                    <a:pt x="1220" y="116"/>
                    <a:pt x="790" y="116"/>
                    <a:pt x="467" y="439"/>
                  </a:cubicBezTo>
                  <a:cubicBezTo>
                    <a:pt x="-2222" y="2913"/>
                    <a:pt x="7350" y="12485"/>
                    <a:pt x="12728" y="12593"/>
                  </a:cubicBezTo>
                  <a:cubicBezTo>
                    <a:pt x="15525" y="12700"/>
                    <a:pt x="15417" y="9904"/>
                    <a:pt x="12405" y="6354"/>
                  </a:cubicBezTo>
                  <a:close/>
                </a:path>
              </a:pathLst>
            </a:custGeom>
            <a:grpFill/>
            <a:ln w="10707" cap="flat">
              <a:noFill/>
              <a:prstDash val="solid"/>
              <a:miter/>
            </a:ln>
          </p:spPr>
          <p:txBody>
            <a:bodyPr rtlCol="0" anchor="ctr"/>
            <a:lstStyle/>
            <a:p>
              <a:endParaRPr lang="zh-CN" altLang="en-US"/>
            </a:p>
          </p:txBody>
        </p:sp>
        <p:sp>
          <p:nvSpPr>
            <p:cNvPr id="805" name="任意多边形: 形状 892">
              <a:extLst>
                <a:ext uri="{FF2B5EF4-FFF2-40B4-BE49-F238E27FC236}">
                  <a16:creationId xmlns:a16="http://schemas.microsoft.com/office/drawing/2014/main" xmlns="" id="{DC9607DA-1E7B-420E-BB80-91BF38344FD3}"/>
                </a:ext>
              </a:extLst>
            </p:cNvPr>
            <p:cNvSpPr/>
            <p:nvPr/>
          </p:nvSpPr>
          <p:spPr>
            <a:xfrm>
              <a:off x="1459446" y="812173"/>
              <a:ext cx="64829" cy="52313"/>
            </a:xfrm>
            <a:custGeom>
              <a:avLst/>
              <a:gdLst>
                <a:gd name="connsiteX0" fmla="*/ 235 w 15342"/>
                <a:gd name="connsiteY0" fmla="*/ 331 h 12380"/>
                <a:gd name="connsiteX1" fmla="*/ 13679 w 15342"/>
                <a:gd name="connsiteY1" fmla="*/ 12378 h 12380"/>
                <a:gd name="connsiteX2" fmla="*/ 12281 w 15342"/>
                <a:gd name="connsiteY2" fmla="*/ 6247 h 12380"/>
                <a:gd name="connsiteX3" fmla="*/ 1095 w 15342"/>
                <a:gd name="connsiteY3" fmla="*/ 9 h 12380"/>
                <a:gd name="connsiteX4" fmla="*/ 235 w 15342"/>
                <a:gd name="connsiteY4" fmla="*/ 331 h 12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42" h="12380">
                  <a:moveTo>
                    <a:pt x="235" y="331"/>
                  </a:moveTo>
                  <a:cubicBezTo>
                    <a:pt x="-1701" y="2805"/>
                    <a:pt x="8839" y="12270"/>
                    <a:pt x="13679" y="12378"/>
                  </a:cubicBezTo>
                  <a:cubicBezTo>
                    <a:pt x="16368" y="12485"/>
                    <a:pt x="15723" y="9689"/>
                    <a:pt x="12281" y="6247"/>
                  </a:cubicBezTo>
                  <a:cubicBezTo>
                    <a:pt x="9592" y="3558"/>
                    <a:pt x="4429" y="-206"/>
                    <a:pt x="1095" y="9"/>
                  </a:cubicBezTo>
                  <a:cubicBezTo>
                    <a:pt x="772" y="9"/>
                    <a:pt x="450" y="116"/>
                    <a:pt x="235" y="331"/>
                  </a:cubicBezTo>
                  <a:close/>
                </a:path>
              </a:pathLst>
            </a:custGeom>
            <a:grpFill/>
            <a:ln w="10707" cap="flat">
              <a:noFill/>
              <a:prstDash val="solid"/>
              <a:miter/>
            </a:ln>
          </p:spPr>
          <p:txBody>
            <a:bodyPr rtlCol="0" anchor="ctr"/>
            <a:lstStyle/>
            <a:p>
              <a:endParaRPr lang="zh-CN" altLang="en-US"/>
            </a:p>
          </p:txBody>
        </p:sp>
        <p:sp>
          <p:nvSpPr>
            <p:cNvPr id="806" name="任意多边形: 形状 893">
              <a:extLst>
                <a:ext uri="{FF2B5EF4-FFF2-40B4-BE49-F238E27FC236}">
                  <a16:creationId xmlns:a16="http://schemas.microsoft.com/office/drawing/2014/main" xmlns="" id="{E6153ADF-D5B3-4679-B430-D5387C9F8257}"/>
                </a:ext>
              </a:extLst>
            </p:cNvPr>
            <p:cNvSpPr/>
            <p:nvPr/>
          </p:nvSpPr>
          <p:spPr>
            <a:xfrm>
              <a:off x="1579233" y="795811"/>
              <a:ext cx="66925" cy="51848"/>
            </a:xfrm>
            <a:custGeom>
              <a:avLst/>
              <a:gdLst>
                <a:gd name="connsiteX0" fmla="*/ 14586 w 15838"/>
                <a:gd name="connsiteY0" fmla="*/ 12270 h 12270"/>
                <a:gd name="connsiteX1" fmla="*/ 12113 w 15838"/>
                <a:gd name="connsiteY1" fmla="*/ 6140 h 12270"/>
                <a:gd name="connsiteX2" fmla="*/ 819 w 15838"/>
                <a:gd name="connsiteY2" fmla="*/ 9 h 12270"/>
                <a:gd name="connsiteX3" fmla="*/ 281 w 15838"/>
                <a:gd name="connsiteY3" fmla="*/ 224 h 12270"/>
                <a:gd name="connsiteX4" fmla="*/ 14586 w 15838"/>
                <a:gd name="connsiteY4" fmla="*/ 12270 h 12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38" h="12270">
                  <a:moveTo>
                    <a:pt x="14586" y="12270"/>
                  </a:moveTo>
                  <a:cubicBezTo>
                    <a:pt x="16953" y="12270"/>
                    <a:pt x="15877" y="9582"/>
                    <a:pt x="12113" y="6140"/>
                  </a:cubicBezTo>
                  <a:cubicBezTo>
                    <a:pt x="9209" y="3451"/>
                    <a:pt x="3831" y="-206"/>
                    <a:pt x="819" y="9"/>
                  </a:cubicBezTo>
                  <a:cubicBezTo>
                    <a:pt x="604" y="9"/>
                    <a:pt x="389" y="117"/>
                    <a:pt x="281" y="224"/>
                  </a:cubicBezTo>
                  <a:cubicBezTo>
                    <a:pt x="-1977" y="2160"/>
                    <a:pt x="9961" y="12163"/>
                    <a:pt x="14586" y="12270"/>
                  </a:cubicBezTo>
                  <a:close/>
                </a:path>
              </a:pathLst>
            </a:custGeom>
            <a:grpFill/>
            <a:ln w="10707" cap="flat">
              <a:noFill/>
              <a:prstDash val="solid"/>
              <a:miter/>
            </a:ln>
          </p:spPr>
          <p:txBody>
            <a:bodyPr rtlCol="0" anchor="ctr"/>
            <a:lstStyle/>
            <a:p>
              <a:endParaRPr lang="zh-CN" altLang="en-US"/>
            </a:p>
          </p:txBody>
        </p:sp>
        <p:sp>
          <p:nvSpPr>
            <p:cNvPr id="807" name="任意多边形: 形状 894">
              <a:extLst>
                <a:ext uri="{FF2B5EF4-FFF2-40B4-BE49-F238E27FC236}">
                  <a16:creationId xmlns:a16="http://schemas.microsoft.com/office/drawing/2014/main" xmlns="" id="{6C837659-E701-4F7D-A2CA-C22AFADABF4D}"/>
                </a:ext>
              </a:extLst>
            </p:cNvPr>
            <p:cNvSpPr/>
            <p:nvPr/>
          </p:nvSpPr>
          <p:spPr>
            <a:xfrm>
              <a:off x="1682579" y="778537"/>
              <a:ext cx="68759" cy="51104"/>
            </a:xfrm>
            <a:custGeom>
              <a:avLst/>
              <a:gdLst>
                <a:gd name="connsiteX0" fmla="*/ 11855 w 16272"/>
                <a:gd name="connsiteY0" fmla="*/ 6032 h 12094"/>
                <a:gd name="connsiteX1" fmla="*/ 11855 w 16272"/>
                <a:gd name="connsiteY1" fmla="*/ 6032 h 12094"/>
                <a:gd name="connsiteX2" fmla="*/ 562 w 16272"/>
                <a:gd name="connsiteY2" fmla="*/ 9 h 12094"/>
                <a:gd name="connsiteX3" fmla="*/ 132 w 16272"/>
                <a:gd name="connsiteY3" fmla="*/ 224 h 12094"/>
                <a:gd name="connsiteX4" fmla="*/ 15727 w 16272"/>
                <a:gd name="connsiteY4" fmla="*/ 12055 h 12094"/>
                <a:gd name="connsiteX5" fmla="*/ 11855 w 16272"/>
                <a:gd name="connsiteY5" fmla="*/ 6032 h 1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72" h="12094">
                  <a:moveTo>
                    <a:pt x="11855" y="6032"/>
                  </a:moveTo>
                  <a:lnTo>
                    <a:pt x="11855" y="6032"/>
                  </a:lnTo>
                  <a:cubicBezTo>
                    <a:pt x="8736" y="3451"/>
                    <a:pt x="3143" y="-206"/>
                    <a:pt x="562" y="9"/>
                  </a:cubicBezTo>
                  <a:cubicBezTo>
                    <a:pt x="454" y="9"/>
                    <a:pt x="239" y="117"/>
                    <a:pt x="132" y="224"/>
                  </a:cubicBezTo>
                  <a:cubicBezTo>
                    <a:pt x="-1482" y="2375"/>
                    <a:pt x="12178" y="12808"/>
                    <a:pt x="15727" y="12055"/>
                  </a:cubicBezTo>
                  <a:cubicBezTo>
                    <a:pt x="17233" y="11840"/>
                    <a:pt x="15512" y="9151"/>
                    <a:pt x="11855" y="6032"/>
                  </a:cubicBezTo>
                  <a:close/>
                </a:path>
              </a:pathLst>
            </a:custGeom>
            <a:grpFill/>
            <a:ln w="10707" cap="flat">
              <a:noFill/>
              <a:prstDash val="solid"/>
              <a:miter/>
            </a:ln>
          </p:spPr>
          <p:txBody>
            <a:bodyPr rtlCol="0" anchor="ctr"/>
            <a:lstStyle/>
            <a:p>
              <a:endParaRPr lang="zh-CN" altLang="en-US"/>
            </a:p>
          </p:txBody>
        </p:sp>
        <p:sp>
          <p:nvSpPr>
            <p:cNvPr id="808" name="任意多边形: 形状 895">
              <a:extLst>
                <a:ext uri="{FF2B5EF4-FFF2-40B4-BE49-F238E27FC236}">
                  <a16:creationId xmlns:a16="http://schemas.microsoft.com/office/drawing/2014/main" xmlns="" id="{A0EF5957-CD0A-4937-9B34-A97945B33E92}"/>
                </a:ext>
              </a:extLst>
            </p:cNvPr>
            <p:cNvSpPr/>
            <p:nvPr/>
          </p:nvSpPr>
          <p:spPr>
            <a:xfrm>
              <a:off x="1768878" y="760815"/>
              <a:ext cx="70369" cy="50606"/>
            </a:xfrm>
            <a:custGeom>
              <a:avLst/>
              <a:gdLst>
                <a:gd name="connsiteX0" fmla="*/ 37 w 16653"/>
                <a:gd name="connsiteY0" fmla="*/ 224 h 11976"/>
                <a:gd name="connsiteX1" fmla="*/ 16278 w 16653"/>
                <a:gd name="connsiteY1" fmla="*/ 11948 h 11976"/>
                <a:gd name="connsiteX2" fmla="*/ 11545 w 16653"/>
                <a:gd name="connsiteY2" fmla="*/ 5925 h 11976"/>
                <a:gd name="connsiteX3" fmla="*/ 360 w 16653"/>
                <a:gd name="connsiteY3" fmla="*/ 9 h 11976"/>
                <a:gd name="connsiteX4" fmla="*/ 37 w 16653"/>
                <a:gd name="connsiteY4" fmla="*/ 224 h 11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53" h="11976">
                  <a:moveTo>
                    <a:pt x="37" y="224"/>
                  </a:moveTo>
                  <a:cubicBezTo>
                    <a:pt x="-823" y="2268"/>
                    <a:pt x="13589" y="12593"/>
                    <a:pt x="16278" y="11948"/>
                  </a:cubicBezTo>
                  <a:cubicBezTo>
                    <a:pt x="17569" y="11625"/>
                    <a:pt x="15417" y="9044"/>
                    <a:pt x="11545" y="5925"/>
                  </a:cubicBezTo>
                  <a:cubicBezTo>
                    <a:pt x="8211" y="3344"/>
                    <a:pt x="2511" y="-206"/>
                    <a:pt x="360" y="9"/>
                  </a:cubicBezTo>
                  <a:cubicBezTo>
                    <a:pt x="252" y="117"/>
                    <a:pt x="37" y="117"/>
                    <a:pt x="37" y="224"/>
                  </a:cubicBezTo>
                  <a:close/>
                </a:path>
              </a:pathLst>
            </a:custGeom>
            <a:grpFill/>
            <a:ln w="10707" cap="flat">
              <a:noFill/>
              <a:prstDash val="solid"/>
              <a:miter/>
            </a:ln>
          </p:spPr>
          <p:txBody>
            <a:bodyPr rtlCol="0" anchor="ctr"/>
            <a:lstStyle/>
            <a:p>
              <a:endParaRPr lang="zh-CN" altLang="en-US"/>
            </a:p>
          </p:txBody>
        </p:sp>
        <p:sp>
          <p:nvSpPr>
            <p:cNvPr id="809" name="任意多边形: 形状 896">
              <a:extLst>
                <a:ext uri="{FF2B5EF4-FFF2-40B4-BE49-F238E27FC236}">
                  <a16:creationId xmlns:a16="http://schemas.microsoft.com/office/drawing/2014/main" xmlns="" id="{3B18E85D-DB72-4B19-807A-A09D6AE653BA}"/>
                </a:ext>
              </a:extLst>
            </p:cNvPr>
            <p:cNvSpPr/>
            <p:nvPr/>
          </p:nvSpPr>
          <p:spPr>
            <a:xfrm>
              <a:off x="1837397" y="743241"/>
              <a:ext cx="72051" cy="49993"/>
            </a:xfrm>
            <a:custGeom>
              <a:avLst/>
              <a:gdLst>
                <a:gd name="connsiteX0" fmla="*/ 63 w 17051"/>
                <a:gd name="connsiteY0" fmla="*/ 81 h 11831"/>
                <a:gd name="connsiteX1" fmla="*/ 16842 w 17051"/>
                <a:gd name="connsiteY1" fmla="*/ 11804 h 11831"/>
                <a:gd name="connsiteX2" fmla="*/ 11249 w 17051"/>
                <a:gd name="connsiteY2" fmla="*/ 5889 h 11831"/>
                <a:gd name="connsiteX3" fmla="*/ 278 w 17051"/>
                <a:gd name="connsiteY3" fmla="*/ 81 h 11831"/>
                <a:gd name="connsiteX4" fmla="*/ 63 w 17051"/>
                <a:gd name="connsiteY4" fmla="*/ 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51" h="11831">
                  <a:moveTo>
                    <a:pt x="63" y="81"/>
                  </a:moveTo>
                  <a:cubicBezTo>
                    <a:pt x="-1120" y="1479"/>
                    <a:pt x="14691" y="12450"/>
                    <a:pt x="16842" y="11804"/>
                  </a:cubicBezTo>
                  <a:cubicBezTo>
                    <a:pt x="17810" y="11482"/>
                    <a:pt x="15336" y="8900"/>
                    <a:pt x="11249" y="5889"/>
                  </a:cubicBezTo>
                  <a:cubicBezTo>
                    <a:pt x="7162" y="2985"/>
                    <a:pt x="1784" y="-134"/>
                    <a:pt x="278" y="81"/>
                  </a:cubicBezTo>
                  <a:cubicBezTo>
                    <a:pt x="171" y="-27"/>
                    <a:pt x="171" y="-27"/>
                    <a:pt x="63" y="81"/>
                  </a:cubicBezTo>
                  <a:close/>
                </a:path>
              </a:pathLst>
            </a:custGeom>
            <a:grpFill/>
            <a:ln w="10707" cap="flat">
              <a:noFill/>
              <a:prstDash val="solid"/>
              <a:miter/>
            </a:ln>
          </p:spPr>
          <p:txBody>
            <a:bodyPr rtlCol="0" anchor="ctr"/>
            <a:lstStyle/>
            <a:p>
              <a:endParaRPr lang="zh-CN" altLang="en-US"/>
            </a:p>
          </p:txBody>
        </p:sp>
        <p:sp>
          <p:nvSpPr>
            <p:cNvPr id="810" name="任意多边形: 形状 897">
              <a:extLst>
                <a:ext uri="{FF2B5EF4-FFF2-40B4-BE49-F238E27FC236}">
                  <a16:creationId xmlns:a16="http://schemas.microsoft.com/office/drawing/2014/main" xmlns="" id="{D76BD845-63CA-4240-85E5-7A0F395F588E}"/>
                </a:ext>
              </a:extLst>
            </p:cNvPr>
            <p:cNvSpPr/>
            <p:nvPr/>
          </p:nvSpPr>
          <p:spPr>
            <a:xfrm>
              <a:off x="1888564" y="724901"/>
              <a:ext cx="73107" cy="48835"/>
            </a:xfrm>
            <a:custGeom>
              <a:avLst/>
              <a:gdLst>
                <a:gd name="connsiteX0" fmla="*/ 17209 w 17301"/>
                <a:gd name="connsiteY0" fmla="*/ 11519 h 11557"/>
                <a:gd name="connsiteX1" fmla="*/ 10863 w 17301"/>
                <a:gd name="connsiteY1" fmla="*/ 5711 h 11557"/>
                <a:gd name="connsiteX2" fmla="*/ 108 w 17301"/>
                <a:gd name="connsiteY2" fmla="*/ 11 h 11557"/>
                <a:gd name="connsiteX3" fmla="*/ 0 w 17301"/>
                <a:gd name="connsiteY3" fmla="*/ 118 h 11557"/>
                <a:gd name="connsiteX4" fmla="*/ 17209 w 17301"/>
                <a:gd name="connsiteY4" fmla="*/ 11519 h 11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1" h="11557">
                  <a:moveTo>
                    <a:pt x="17209" y="11519"/>
                  </a:moveTo>
                  <a:cubicBezTo>
                    <a:pt x="17854" y="11197"/>
                    <a:pt x="15058" y="8615"/>
                    <a:pt x="10863" y="5711"/>
                  </a:cubicBezTo>
                  <a:cubicBezTo>
                    <a:pt x="6668" y="2807"/>
                    <a:pt x="1398" y="-204"/>
                    <a:pt x="108" y="11"/>
                  </a:cubicBezTo>
                  <a:cubicBezTo>
                    <a:pt x="108" y="11"/>
                    <a:pt x="0" y="118"/>
                    <a:pt x="0" y="118"/>
                  </a:cubicBezTo>
                  <a:cubicBezTo>
                    <a:pt x="0" y="1732"/>
                    <a:pt x="15811" y="12272"/>
                    <a:pt x="17209" y="11519"/>
                  </a:cubicBezTo>
                  <a:close/>
                </a:path>
              </a:pathLst>
            </a:custGeom>
            <a:grpFill/>
            <a:ln w="10707" cap="flat">
              <a:noFill/>
              <a:prstDash val="solid"/>
              <a:miter/>
            </a:ln>
          </p:spPr>
          <p:txBody>
            <a:bodyPr rtlCol="0" anchor="ctr"/>
            <a:lstStyle/>
            <a:p>
              <a:endParaRPr lang="zh-CN" altLang="en-US"/>
            </a:p>
          </p:txBody>
        </p:sp>
        <p:sp>
          <p:nvSpPr>
            <p:cNvPr id="811" name="任意多边形: 形状 898">
              <a:extLst>
                <a:ext uri="{FF2B5EF4-FFF2-40B4-BE49-F238E27FC236}">
                  <a16:creationId xmlns:a16="http://schemas.microsoft.com/office/drawing/2014/main" xmlns="" id="{FEBDDAE3-94FF-4578-954A-E8F866EA414E}"/>
                </a:ext>
              </a:extLst>
            </p:cNvPr>
            <p:cNvSpPr/>
            <p:nvPr/>
          </p:nvSpPr>
          <p:spPr>
            <a:xfrm>
              <a:off x="1921706" y="706719"/>
              <a:ext cx="73694" cy="48252"/>
            </a:xfrm>
            <a:custGeom>
              <a:avLst/>
              <a:gdLst>
                <a:gd name="connsiteX0" fmla="*/ 17432 w 17440"/>
                <a:gd name="connsiteY0" fmla="*/ 11412 h 11419"/>
                <a:gd name="connsiteX1" fmla="*/ 10334 w 17440"/>
                <a:gd name="connsiteY1" fmla="*/ 5604 h 11419"/>
                <a:gd name="connsiteX2" fmla="*/ 8 w 17440"/>
                <a:gd name="connsiteY2" fmla="*/ 11 h 11419"/>
                <a:gd name="connsiteX3" fmla="*/ 17432 w 17440"/>
                <a:gd name="connsiteY3" fmla="*/ 11412 h 11419"/>
              </a:gdLst>
              <a:ahLst/>
              <a:cxnLst>
                <a:cxn ang="0">
                  <a:pos x="connsiteX0" y="connsiteY0"/>
                </a:cxn>
                <a:cxn ang="0">
                  <a:pos x="connsiteX1" y="connsiteY1"/>
                </a:cxn>
                <a:cxn ang="0">
                  <a:pos x="connsiteX2" y="connsiteY2"/>
                </a:cxn>
                <a:cxn ang="0">
                  <a:pos x="connsiteX3" y="connsiteY3"/>
                </a:cxn>
              </a:cxnLst>
              <a:rect l="l" t="t" r="r" b="b"/>
              <a:pathLst>
                <a:path w="17440" h="11419">
                  <a:moveTo>
                    <a:pt x="17432" y="11412"/>
                  </a:moveTo>
                  <a:cubicBezTo>
                    <a:pt x="17647" y="10767"/>
                    <a:pt x="13345" y="7648"/>
                    <a:pt x="10334" y="5604"/>
                  </a:cubicBezTo>
                  <a:cubicBezTo>
                    <a:pt x="6031" y="2700"/>
                    <a:pt x="869" y="-204"/>
                    <a:pt x="8" y="11"/>
                  </a:cubicBezTo>
                  <a:cubicBezTo>
                    <a:pt x="-422" y="1087"/>
                    <a:pt x="15927" y="11735"/>
                    <a:pt x="17432" y="11412"/>
                  </a:cubicBezTo>
                  <a:close/>
                </a:path>
              </a:pathLst>
            </a:custGeom>
            <a:grpFill/>
            <a:ln w="10707" cap="flat">
              <a:noFill/>
              <a:prstDash val="solid"/>
              <a:miter/>
            </a:ln>
          </p:spPr>
          <p:txBody>
            <a:bodyPr rtlCol="0" anchor="ctr"/>
            <a:lstStyle/>
            <a:p>
              <a:endParaRPr lang="zh-CN" altLang="en-US"/>
            </a:p>
          </p:txBody>
        </p:sp>
        <p:sp>
          <p:nvSpPr>
            <p:cNvPr id="812" name="任意多边形: 形状 899">
              <a:extLst>
                <a:ext uri="{FF2B5EF4-FFF2-40B4-BE49-F238E27FC236}">
                  <a16:creationId xmlns:a16="http://schemas.microsoft.com/office/drawing/2014/main" xmlns="" id="{219FFA51-21EE-4866-91C8-299A90A1C761}"/>
                </a:ext>
              </a:extLst>
            </p:cNvPr>
            <p:cNvSpPr/>
            <p:nvPr/>
          </p:nvSpPr>
          <p:spPr>
            <a:xfrm>
              <a:off x="1935832" y="688134"/>
              <a:ext cx="74079" cy="47263"/>
            </a:xfrm>
            <a:custGeom>
              <a:avLst/>
              <a:gdLst>
                <a:gd name="connsiteX0" fmla="*/ 9788 w 17531"/>
                <a:gd name="connsiteY0" fmla="*/ 5593 h 11185"/>
                <a:gd name="connsiteX1" fmla="*/ 0 w 17531"/>
                <a:gd name="connsiteY1" fmla="*/ 0 h 11185"/>
                <a:gd name="connsiteX2" fmla="*/ 17532 w 17531"/>
                <a:gd name="connsiteY2" fmla="*/ 11186 h 11185"/>
                <a:gd name="connsiteX3" fmla="*/ 9788 w 17531"/>
                <a:gd name="connsiteY3" fmla="*/ 5593 h 11185"/>
                <a:gd name="connsiteX4" fmla="*/ 9788 w 17531"/>
                <a:gd name="connsiteY4" fmla="*/ 5593 h 11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11185">
                  <a:moveTo>
                    <a:pt x="9788" y="5593"/>
                  </a:moveTo>
                  <a:cubicBezTo>
                    <a:pt x="7529" y="4195"/>
                    <a:pt x="968" y="0"/>
                    <a:pt x="0" y="0"/>
                  </a:cubicBezTo>
                  <a:cubicBezTo>
                    <a:pt x="215" y="645"/>
                    <a:pt x="15918" y="11186"/>
                    <a:pt x="17532" y="11186"/>
                  </a:cubicBezTo>
                  <a:cubicBezTo>
                    <a:pt x="17316" y="10648"/>
                    <a:pt x="12799" y="7529"/>
                    <a:pt x="9788" y="5593"/>
                  </a:cubicBezTo>
                  <a:lnTo>
                    <a:pt x="9788" y="5593"/>
                  </a:lnTo>
                  <a:close/>
                </a:path>
              </a:pathLst>
            </a:custGeom>
            <a:grpFill/>
            <a:ln w="10707" cap="flat">
              <a:noFill/>
              <a:prstDash val="solid"/>
              <a:miter/>
            </a:ln>
          </p:spPr>
          <p:txBody>
            <a:bodyPr rtlCol="0" anchor="ctr"/>
            <a:lstStyle/>
            <a:p>
              <a:endParaRPr lang="zh-CN" altLang="en-US"/>
            </a:p>
          </p:txBody>
        </p:sp>
        <p:sp>
          <p:nvSpPr>
            <p:cNvPr id="813" name="任意多边形: 形状 900">
              <a:extLst>
                <a:ext uri="{FF2B5EF4-FFF2-40B4-BE49-F238E27FC236}">
                  <a16:creationId xmlns:a16="http://schemas.microsoft.com/office/drawing/2014/main" xmlns="" id="{6FD00944-B97B-44EE-8C2A-1511D0C7963B}"/>
                </a:ext>
              </a:extLst>
            </p:cNvPr>
            <p:cNvSpPr/>
            <p:nvPr/>
          </p:nvSpPr>
          <p:spPr>
            <a:xfrm>
              <a:off x="1931285" y="670408"/>
              <a:ext cx="74079" cy="46811"/>
            </a:xfrm>
            <a:custGeom>
              <a:avLst/>
              <a:gdLst>
                <a:gd name="connsiteX0" fmla="*/ 9142 w 17531"/>
                <a:gd name="connsiteY0" fmla="*/ 5485 h 11078"/>
                <a:gd name="connsiteX1" fmla="*/ 0 w 17531"/>
                <a:gd name="connsiteY1" fmla="*/ 0 h 11078"/>
                <a:gd name="connsiteX2" fmla="*/ 17532 w 17531"/>
                <a:gd name="connsiteY2" fmla="*/ 11078 h 11078"/>
                <a:gd name="connsiteX3" fmla="*/ 9142 w 17531"/>
                <a:gd name="connsiteY3" fmla="*/ 5485 h 11078"/>
              </a:gdLst>
              <a:ahLst/>
              <a:cxnLst>
                <a:cxn ang="0">
                  <a:pos x="connsiteX0" y="connsiteY0"/>
                </a:cxn>
                <a:cxn ang="0">
                  <a:pos x="connsiteX1" y="connsiteY1"/>
                </a:cxn>
                <a:cxn ang="0">
                  <a:pos x="connsiteX2" y="connsiteY2"/>
                </a:cxn>
                <a:cxn ang="0">
                  <a:pos x="connsiteX3" y="connsiteY3"/>
                </a:cxn>
              </a:cxnLst>
              <a:rect l="l" t="t" r="r" b="b"/>
              <a:pathLst>
                <a:path w="17531" h="11078">
                  <a:moveTo>
                    <a:pt x="9142" y="5485"/>
                  </a:moveTo>
                  <a:cubicBezTo>
                    <a:pt x="5700" y="3227"/>
                    <a:pt x="323" y="0"/>
                    <a:pt x="0" y="0"/>
                  </a:cubicBezTo>
                  <a:cubicBezTo>
                    <a:pt x="108" y="108"/>
                    <a:pt x="15918" y="10540"/>
                    <a:pt x="17532" y="11078"/>
                  </a:cubicBezTo>
                  <a:cubicBezTo>
                    <a:pt x="16886" y="10540"/>
                    <a:pt x="12799" y="7744"/>
                    <a:pt x="9142" y="5485"/>
                  </a:cubicBezTo>
                  <a:close/>
                </a:path>
              </a:pathLst>
            </a:custGeom>
            <a:grpFill/>
            <a:ln w="10707" cap="flat">
              <a:noFill/>
              <a:prstDash val="solid"/>
              <a:miter/>
            </a:ln>
          </p:spPr>
          <p:txBody>
            <a:bodyPr rtlCol="0" anchor="ctr"/>
            <a:lstStyle/>
            <a:p>
              <a:endParaRPr lang="zh-CN" altLang="en-US"/>
            </a:p>
          </p:txBody>
        </p:sp>
        <p:sp>
          <p:nvSpPr>
            <p:cNvPr id="821" name="任意多边形: 形状 908">
              <a:extLst>
                <a:ext uri="{FF2B5EF4-FFF2-40B4-BE49-F238E27FC236}">
                  <a16:creationId xmlns:a16="http://schemas.microsoft.com/office/drawing/2014/main" xmlns="" id="{1D520C0B-5294-47EB-8352-BEB3802C4229}"/>
                </a:ext>
              </a:extLst>
            </p:cNvPr>
            <p:cNvSpPr/>
            <p:nvPr/>
          </p:nvSpPr>
          <p:spPr>
            <a:xfrm>
              <a:off x="1754313" y="885373"/>
              <a:ext cx="66693" cy="55000"/>
            </a:xfrm>
            <a:custGeom>
              <a:avLst/>
              <a:gdLst>
                <a:gd name="connsiteX0" fmla="*/ 257 w 15783"/>
                <a:gd name="connsiteY0" fmla="*/ 217 h 13016"/>
                <a:gd name="connsiteX1" fmla="*/ 14562 w 15783"/>
                <a:gd name="connsiteY1" fmla="*/ 13016 h 13016"/>
                <a:gd name="connsiteX2" fmla="*/ 11980 w 15783"/>
                <a:gd name="connsiteY2" fmla="*/ 6563 h 13016"/>
                <a:gd name="connsiteX3" fmla="*/ 687 w 15783"/>
                <a:gd name="connsiteY3" fmla="*/ 2 h 13016"/>
                <a:gd name="connsiteX4" fmla="*/ 257 w 15783"/>
                <a:gd name="connsiteY4" fmla="*/ 217 h 1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3" h="13016">
                  <a:moveTo>
                    <a:pt x="257" y="217"/>
                  </a:moveTo>
                  <a:cubicBezTo>
                    <a:pt x="-1894" y="2261"/>
                    <a:pt x="10044" y="12909"/>
                    <a:pt x="14562" y="13016"/>
                  </a:cubicBezTo>
                  <a:cubicBezTo>
                    <a:pt x="16928" y="13016"/>
                    <a:pt x="15745" y="10112"/>
                    <a:pt x="11980" y="6563"/>
                  </a:cubicBezTo>
                  <a:cubicBezTo>
                    <a:pt x="9076" y="3767"/>
                    <a:pt x="3591" y="-105"/>
                    <a:pt x="687" y="2"/>
                  </a:cubicBezTo>
                  <a:cubicBezTo>
                    <a:pt x="687" y="2"/>
                    <a:pt x="472" y="110"/>
                    <a:pt x="257" y="217"/>
                  </a:cubicBezTo>
                  <a:close/>
                </a:path>
              </a:pathLst>
            </a:custGeom>
            <a:grpFill/>
            <a:ln w="10707" cap="flat">
              <a:noFill/>
              <a:prstDash val="solid"/>
              <a:miter/>
            </a:ln>
          </p:spPr>
          <p:txBody>
            <a:bodyPr rtlCol="0" anchor="ctr"/>
            <a:lstStyle/>
            <a:p>
              <a:endParaRPr lang="zh-CN" altLang="en-US"/>
            </a:p>
          </p:txBody>
        </p:sp>
        <p:sp>
          <p:nvSpPr>
            <p:cNvPr id="822" name="任意多边形: 形状 909">
              <a:extLst>
                <a:ext uri="{FF2B5EF4-FFF2-40B4-BE49-F238E27FC236}">
                  <a16:creationId xmlns:a16="http://schemas.microsoft.com/office/drawing/2014/main" xmlns="" id="{1D1EC3EB-1B02-434B-8C1F-78003405916D}"/>
                </a:ext>
              </a:extLst>
            </p:cNvPr>
            <p:cNvSpPr/>
            <p:nvPr/>
          </p:nvSpPr>
          <p:spPr>
            <a:xfrm>
              <a:off x="1855322" y="866286"/>
              <a:ext cx="68636" cy="54105"/>
            </a:xfrm>
            <a:custGeom>
              <a:avLst/>
              <a:gdLst>
                <a:gd name="connsiteX0" fmla="*/ 11739 w 16243"/>
                <a:gd name="connsiteY0" fmla="*/ 6456 h 12804"/>
                <a:gd name="connsiteX1" fmla="*/ 554 w 16243"/>
                <a:gd name="connsiteY1" fmla="*/ 2 h 12804"/>
                <a:gd name="connsiteX2" fmla="*/ 123 w 16243"/>
                <a:gd name="connsiteY2" fmla="*/ 217 h 12804"/>
                <a:gd name="connsiteX3" fmla="*/ 15289 w 16243"/>
                <a:gd name="connsiteY3" fmla="*/ 12801 h 12804"/>
                <a:gd name="connsiteX4" fmla="*/ 11739 w 16243"/>
                <a:gd name="connsiteY4" fmla="*/ 6456 h 1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3" h="12804">
                  <a:moveTo>
                    <a:pt x="11739" y="6456"/>
                  </a:moveTo>
                  <a:cubicBezTo>
                    <a:pt x="8620" y="3659"/>
                    <a:pt x="3027" y="-105"/>
                    <a:pt x="554" y="2"/>
                  </a:cubicBezTo>
                  <a:cubicBezTo>
                    <a:pt x="446" y="2"/>
                    <a:pt x="231" y="110"/>
                    <a:pt x="123" y="217"/>
                  </a:cubicBezTo>
                  <a:cubicBezTo>
                    <a:pt x="-1382" y="2368"/>
                    <a:pt x="11309" y="12801"/>
                    <a:pt x="15289" y="12801"/>
                  </a:cubicBezTo>
                  <a:cubicBezTo>
                    <a:pt x="17440" y="12909"/>
                    <a:pt x="15827" y="10005"/>
                    <a:pt x="11739" y="6456"/>
                  </a:cubicBezTo>
                  <a:close/>
                </a:path>
              </a:pathLst>
            </a:custGeom>
            <a:grpFill/>
            <a:ln w="10707" cap="flat">
              <a:noFill/>
              <a:prstDash val="solid"/>
              <a:miter/>
            </a:ln>
          </p:spPr>
          <p:txBody>
            <a:bodyPr rtlCol="0" anchor="ctr"/>
            <a:lstStyle/>
            <a:p>
              <a:endParaRPr lang="zh-CN" altLang="en-US"/>
            </a:p>
          </p:txBody>
        </p:sp>
        <p:sp>
          <p:nvSpPr>
            <p:cNvPr id="823" name="任意多边形: 形状 910">
              <a:extLst>
                <a:ext uri="{FF2B5EF4-FFF2-40B4-BE49-F238E27FC236}">
                  <a16:creationId xmlns:a16="http://schemas.microsoft.com/office/drawing/2014/main" xmlns="" id="{03AC1A28-9073-48E1-88AD-BBB6C736D262}"/>
                </a:ext>
              </a:extLst>
            </p:cNvPr>
            <p:cNvSpPr/>
            <p:nvPr/>
          </p:nvSpPr>
          <p:spPr>
            <a:xfrm>
              <a:off x="1937932" y="847169"/>
              <a:ext cx="69811" cy="53665"/>
            </a:xfrm>
            <a:custGeom>
              <a:avLst/>
              <a:gdLst>
                <a:gd name="connsiteX0" fmla="*/ 11334 w 16521"/>
                <a:gd name="connsiteY0" fmla="*/ 6355 h 12700"/>
                <a:gd name="connsiteX1" fmla="*/ 363 w 16521"/>
                <a:gd name="connsiteY1" fmla="*/ 9 h 12700"/>
                <a:gd name="connsiteX2" fmla="*/ 148 w 16521"/>
                <a:gd name="connsiteY2" fmla="*/ 116 h 12700"/>
                <a:gd name="connsiteX3" fmla="*/ 15851 w 16521"/>
                <a:gd name="connsiteY3" fmla="*/ 12700 h 12700"/>
                <a:gd name="connsiteX4" fmla="*/ 11334 w 16521"/>
                <a:gd name="connsiteY4" fmla="*/ 6355 h 12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21" h="12700">
                  <a:moveTo>
                    <a:pt x="11334" y="6355"/>
                  </a:moveTo>
                  <a:cubicBezTo>
                    <a:pt x="8000" y="3558"/>
                    <a:pt x="2407" y="-206"/>
                    <a:pt x="363" y="9"/>
                  </a:cubicBezTo>
                  <a:cubicBezTo>
                    <a:pt x="256" y="9"/>
                    <a:pt x="256" y="9"/>
                    <a:pt x="148" y="116"/>
                  </a:cubicBezTo>
                  <a:cubicBezTo>
                    <a:pt x="-1573" y="1622"/>
                    <a:pt x="12194" y="12700"/>
                    <a:pt x="15851" y="12700"/>
                  </a:cubicBezTo>
                  <a:cubicBezTo>
                    <a:pt x="17680" y="12700"/>
                    <a:pt x="15636" y="9904"/>
                    <a:pt x="11334" y="6355"/>
                  </a:cubicBezTo>
                  <a:close/>
                </a:path>
              </a:pathLst>
            </a:custGeom>
            <a:grpFill/>
            <a:ln w="10707" cap="flat">
              <a:noFill/>
              <a:prstDash val="solid"/>
              <a:miter/>
            </a:ln>
          </p:spPr>
          <p:txBody>
            <a:bodyPr rtlCol="0" anchor="ctr"/>
            <a:lstStyle/>
            <a:p>
              <a:endParaRPr lang="zh-CN" altLang="en-US"/>
            </a:p>
          </p:txBody>
        </p:sp>
        <p:sp>
          <p:nvSpPr>
            <p:cNvPr id="824" name="任意多边形: 形状 911">
              <a:extLst>
                <a:ext uri="{FF2B5EF4-FFF2-40B4-BE49-F238E27FC236}">
                  <a16:creationId xmlns:a16="http://schemas.microsoft.com/office/drawing/2014/main" xmlns="" id="{B4558CB3-009B-4E61-B5D6-A4CBDDA08CCE}"/>
                </a:ext>
              </a:extLst>
            </p:cNvPr>
            <p:cNvSpPr/>
            <p:nvPr/>
          </p:nvSpPr>
          <p:spPr>
            <a:xfrm>
              <a:off x="2001988" y="827622"/>
              <a:ext cx="70475" cy="53213"/>
            </a:xfrm>
            <a:custGeom>
              <a:avLst/>
              <a:gdLst>
                <a:gd name="connsiteX0" fmla="*/ 10802 w 16678"/>
                <a:gd name="connsiteY0" fmla="*/ 6248 h 12593"/>
                <a:gd name="connsiteX1" fmla="*/ 154 w 16678"/>
                <a:gd name="connsiteY1" fmla="*/ 10 h 12593"/>
                <a:gd name="connsiteX2" fmla="*/ 47 w 16678"/>
                <a:gd name="connsiteY2" fmla="*/ 117 h 12593"/>
                <a:gd name="connsiteX3" fmla="*/ 16288 w 16678"/>
                <a:gd name="connsiteY3" fmla="*/ 12594 h 12593"/>
                <a:gd name="connsiteX4" fmla="*/ 10802 w 16678"/>
                <a:gd name="connsiteY4" fmla="*/ 6248 h 12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8" h="12593">
                  <a:moveTo>
                    <a:pt x="10802" y="6248"/>
                  </a:moveTo>
                  <a:cubicBezTo>
                    <a:pt x="6823" y="3129"/>
                    <a:pt x="1552" y="-205"/>
                    <a:pt x="154" y="10"/>
                  </a:cubicBezTo>
                  <a:cubicBezTo>
                    <a:pt x="154" y="10"/>
                    <a:pt x="47" y="117"/>
                    <a:pt x="47" y="117"/>
                  </a:cubicBezTo>
                  <a:cubicBezTo>
                    <a:pt x="-921" y="1516"/>
                    <a:pt x="13491" y="12594"/>
                    <a:pt x="16288" y="12594"/>
                  </a:cubicBezTo>
                  <a:cubicBezTo>
                    <a:pt x="17686" y="12594"/>
                    <a:pt x="15212" y="9690"/>
                    <a:pt x="10802" y="6248"/>
                  </a:cubicBezTo>
                  <a:close/>
                </a:path>
              </a:pathLst>
            </a:custGeom>
            <a:grpFill/>
            <a:ln w="10707" cap="flat">
              <a:noFill/>
              <a:prstDash val="solid"/>
              <a:miter/>
            </a:ln>
          </p:spPr>
          <p:txBody>
            <a:bodyPr rtlCol="0" anchor="ctr"/>
            <a:lstStyle/>
            <a:p>
              <a:endParaRPr lang="zh-CN" altLang="en-US"/>
            </a:p>
          </p:txBody>
        </p:sp>
        <p:sp>
          <p:nvSpPr>
            <p:cNvPr id="825" name="任意多边形: 形状 912">
              <a:extLst>
                <a:ext uri="{FF2B5EF4-FFF2-40B4-BE49-F238E27FC236}">
                  <a16:creationId xmlns:a16="http://schemas.microsoft.com/office/drawing/2014/main" xmlns="" id="{D4D889C8-3234-4671-BF8D-15EE8AB6FAC5}"/>
                </a:ext>
              </a:extLst>
            </p:cNvPr>
            <p:cNvSpPr/>
            <p:nvPr/>
          </p:nvSpPr>
          <p:spPr>
            <a:xfrm>
              <a:off x="2046576" y="808074"/>
              <a:ext cx="70656" cy="52309"/>
            </a:xfrm>
            <a:custGeom>
              <a:avLst/>
              <a:gdLst>
                <a:gd name="connsiteX0" fmla="*/ 16491 w 16721"/>
                <a:gd name="connsiteY0" fmla="*/ 12379 h 12379"/>
                <a:gd name="connsiteX1" fmla="*/ 10253 w 16721"/>
                <a:gd name="connsiteY1" fmla="*/ 6141 h 12379"/>
                <a:gd name="connsiteX2" fmla="*/ 35 w 16721"/>
                <a:gd name="connsiteY2" fmla="*/ 10 h 12379"/>
                <a:gd name="connsiteX3" fmla="*/ 16491 w 16721"/>
                <a:gd name="connsiteY3" fmla="*/ 12379 h 12379"/>
              </a:gdLst>
              <a:ahLst/>
              <a:cxnLst>
                <a:cxn ang="0">
                  <a:pos x="connsiteX0" y="connsiteY0"/>
                </a:cxn>
                <a:cxn ang="0">
                  <a:pos x="connsiteX1" y="connsiteY1"/>
                </a:cxn>
                <a:cxn ang="0">
                  <a:pos x="connsiteX2" y="connsiteY2"/>
                </a:cxn>
                <a:cxn ang="0">
                  <a:pos x="connsiteX3" y="connsiteY3"/>
                </a:cxn>
              </a:cxnLst>
              <a:rect l="l" t="t" r="r" b="b"/>
              <a:pathLst>
                <a:path w="16721" h="12379">
                  <a:moveTo>
                    <a:pt x="16491" y="12379"/>
                  </a:moveTo>
                  <a:cubicBezTo>
                    <a:pt x="17567" y="12379"/>
                    <a:pt x="14770" y="9583"/>
                    <a:pt x="10253" y="6141"/>
                  </a:cubicBezTo>
                  <a:cubicBezTo>
                    <a:pt x="6166" y="3022"/>
                    <a:pt x="1003" y="-205"/>
                    <a:pt x="35" y="10"/>
                  </a:cubicBezTo>
                  <a:cubicBezTo>
                    <a:pt x="-825" y="1086"/>
                    <a:pt x="14340" y="12487"/>
                    <a:pt x="16491" y="12379"/>
                  </a:cubicBezTo>
                  <a:close/>
                </a:path>
              </a:pathLst>
            </a:custGeom>
            <a:grpFill/>
            <a:ln w="10707" cap="flat">
              <a:noFill/>
              <a:prstDash val="solid"/>
              <a:miter/>
            </a:ln>
          </p:spPr>
          <p:txBody>
            <a:bodyPr rtlCol="0" anchor="ctr"/>
            <a:lstStyle/>
            <a:p>
              <a:endParaRPr lang="zh-CN" altLang="en-US"/>
            </a:p>
          </p:txBody>
        </p:sp>
        <p:sp>
          <p:nvSpPr>
            <p:cNvPr id="826" name="任意多边形: 形状 913">
              <a:extLst>
                <a:ext uri="{FF2B5EF4-FFF2-40B4-BE49-F238E27FC236}">
                  <a16:creationId xmlns:a16="http://schemas.microsoft.com/office/drawing/2014/main" xmlns="" id="{05265390-0423-43BF-86E5-8E4D4F74746F}"/>
                </a:ext>
              </a:extLst>
            </p:cNvPr>
            <p:cNvSpPr/>
            <p:nvPr/>
          </p:nvSpPr>
          <p:spPr>
            <a:xfrm>
              <a:off x="2070358" y="788531"/>
              <a:ext cx="71362" cy="51451"/>
            </a:xfrm>
            <a:custGeom>
              <a:avLst/>
              <a:gdLst>
                <a:gd name="connsiteX0" fmla="*/ 9788 w 16888"/>
                <a:gd name="connsiteY0" fmla="*/ 6034 h 12176"/>
                <a:gd name="connsiteX1" fmla="*/ 9788 w 16888"/>
                <a:gd name="connsiteY1" fmla="*/ 6034 h 12176"/>
                <a:gd name="connsiteX2" fmla="*/ 0 w 16888"/>
                <a:gd name="connsiteY2" fmla="*/ 11 h 12176"/>
                <a:gd name="connsiteX3" fmla="*/ 16886 w 16888"/>
                <a:gd name="connsiteY3" fmla="*/ 12164 h 12176"/>
                <a:gd name="connsiteX4" fmla="*/ 9788 w 16888"/>
                <a:gd name="connsiteY4" fmla="*/ 6034 h 12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8" h="12176">
                  <a:moveTo>
                    <a:pt x="9788" y="6034"/>
                  </a:moveTo>
                  <a:lnTo>
                    <a:pt x="9788" y="6034"/>
                  </a:lnTo>
                  <a:cubicBezTo>
                    <a:pt x="5593" y="2915"/>
                    <a:pt x="645" y="-205"/>
                    <a:pt x="0" y="11"/>
                  </a:cubicBezTo>
                  <a:cubicBezTo>
                    <a:pt x="0" y="1194"/>
                    <a:pt x="15811" y="12595"/>
                    <a:pt x="16886" y="12164"/>
                  </a:cubicBezTo>
                  <a:cubicBezTo>
                    <a:pt x="16994" y="11519"/>
                    <a:pt x="12692" y="8077"/>
                    <a:pt x="9788" y="6034"/>
                  </a:cubicBezTo>
                  <a:close/>
                </a:path>
              </a:pathLst>
            </a:custGeom>
            <a:grpFill/>
            <a:ln w="10707" cap="flat">
              <a:noFill/>
              <a:prstDash val="solid"/>
              <a:miter/>
            </a:ln>
          </p:spPr>
          <p:txBody>
            <a:bodyPr rtlCol="0" anchor="ctr"/>
            <a:lstStyle/>
            <a:p>
              <a:endParaRPr lang="zh-CN" altLang="en-US"/>
            </a:p>
          </p:txBody>
        </p:sp>
        <p:sp>
          <p:nvSpPr>
            <p:cNvPr id="827" name="任意多边形: 形状 914">
              <a:extLst>
                <a:ext uri="{FF2B5EF4-FFF2-40B4-BE49-F238E27FC236}">
                  <a16:creationId xmlns:a16="http://schemas.microsoft.com/office/drawing/2014/main" xmlns="" id="{85E68E50-3813-4343-AC5E-E38A71C7BDAE}"/>
                </a:ext>
              </a:extLst>
            </p:cNvPr>
            <p:cNvSpPr/>
            <p:nvPr/>
          </p:nvSpPr>
          <p:spPr>
            <a:xfrm>
              <a:off x="2074905" y="769034"/>
              <a:ext cx="71806" cy="50445"/>
            </a:xfrm>
            <a:custGeom>
              <a:avLst/>
              <a:gdLst>
                <a:gd name="connsiteX0" fmla="*/ 9142 w 16993"/>
                <a:gd name="connsiteY0" fmla="*/ 5916 h 11938"/>
                <a:gd name="connsiteX1" fmla="*/ 0 w 16993"/>
                <a:gd name="connsiteY1" fmla="*/ 0 h 11938"/>
                <a:gd name="connsiteX2" fmla="*/ 16994 w 16993"/>
                <a:gd name="connsiteY2" fmla="*/ 11939 h 11938"/>
                <a:gd name="connsiteX3" fmla="*/ 9142 w 16993"/>
                <a:gd name="connsiteY3" fmla="*/ 5916 h 11938"/>
                <a:gd name="connsiteX4" fmla="*/ 9142 w 16993"/>
                <a:gd name="connsiteY4" fmla="*/ 5916 h 11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11938">
                  <a:moveTo>
                    <a:pt x="9142" y="5916"/>
                  </a:moveTo>
                  <a:cubicBezTo>
                    <a:pt x="6991" y="4410"/>
                    <a:pt x="645" y="0"/>
                    <a:pt x="0" y="0"/>
                  </a:cubicBezTo>
                  <a:cubicBezTo>
                    <a:pt x="538" y="753"/>
                    <a:pt x="15918" y="11939"/>
                    <a:pt x="16994" y="11939"/>
                  </a:cubicBezTo>
                  <a:cubicBezTo>
                    <a:pt x="16456" y="11401"/>
                    <a:pt x="12584" y="8389"/>
                    <a:pt x="9142" y="5916"/>
                  </a:cubicBezTo>
                  <a:lnTo>
                    <a:pt x="9142" y="5916"/>
                  </a:lnTo>
                  <a:close/>
                </a:path>
              </a:pathLst>
            </a:custGeom>
            <a:grpFill/>
            <a:ln w="10707" cap="flat">
              <a:noFill/>
              <a:prstDash val="solid"/>
              <a:miter/>
            </a:ln>
          </p:spPr>
          <p:txBody>
            <a:bodyPr rtlCol="0" anchor="ctr"/>
            <a:lstStyle/>
            <a:p>
              <a:endParaRPr lang="zh-CN" altLang="en-US"/>
            </a:p>
          </p:txBody>
        </p:sp>
        <p:sp>
          <p:nvSpPr>
            <p:cNvPr id="828" name="任意多边形: 形状 915">
              <a:extLst>
                <a:ext uri="{FF2B5EF4-FFF2-40B4-BE49-F238E27FC236}">
                  <a16:creationId xmlns:a16="http://schemas.microsoft.com/office/drawing/2014/main" xmlns="" id="{ACD3FCF5-F51B-4E26-8585-7D31DE60AD0B}"/>
                </a:ext>
              </a:extLst>
            </p:cNvPr>
            <p:cNvSpPr/>
            <p:nvPr/>
          </p:nvSpPr>
          <p:spPr>
            <a:xfrm>
              <a:off x="2058543" y="750399"/>
              <a:ext cx="70897" cy="49993"/>
            </a:xfrm>
            <a:custGeom>
              <a:avLst/>
              <a:gdLst>
                <a:gd name="connsiteX0" fmla="*/ 3872 w 16778"/>
                <a:gd name="connsiteY0" fmla="*/ 2581 h 11831"/>
                <a:gd name="connsiteX1" fmla="*/ 215 w 16778"/>
                <a:gd name="connsiteY1" fmla="*/ 108 h 11831"/>
                <a:gd name="connsiteX2" fmla="*/ 0 w 16778"/>
                <a:gd name="connsiteY2" fmla="*/ 0 h 11831"/>
                <a:gd name="connsiteX3" fmla="*/ 16779 w 16778"/>
                <a:gd name="connsiteY3" fmla="*/ 11831 h 11831"/>
                <a:gd name="connsiteX4" fmla="*/ 3872 w 16778"/>
                <a:gd name="connsiteY4" fmla="*/ 25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1831">
                  <a:moveTo>
                    <a:pt x="3872" y="2581"/>
                  </a:moveTo>
                  <a:lnTo>
                    <a:pt x="215" y="108"/>
                  </a:lnTo>
                  <a:cubicBezTo>
                    <a:pt x="107" y="108"/>
                    <a:pt x="107" y="0"/>
                    <a:pt x="0" y="0"/>
                  </a:cubicBezTo>
                  <a:cubicBezTo>
                    <a:pt x="5593" y="3980"/>
                    <a:pt x="11293" y="7852"/>
                    <a:pt x="16779" y="11831"/>
                  </a:cubicBezTo>
                  <a:lnTo>
                    <a:pt x="3872" y="2581"/>
                  </a:lnTo>
                  <a:close/>
                </a:path>
              </a:pathLst>
            </a:custGeom>
            <a:grpFill/>
            <a:ln w="10707" cap="flat">
              <a:noFill/>
              <a:prstDash val="solid"/>
              <a:miter/>
            </a:ln>
          </p:spPr>
          <p:txBody>
            <a:bodyPr rtlCol="0" anchor="ctr"/>
            <a:lstStyle/>
            <a:p>
              <a:endParaRPr lang="zh-CN" altLang="en-US"/>
            </a:p>
          </p:txBody>
        </p:sp>
        <p:sp>
          <p:nvSpPr>
            <p:cNvPr id="844" name="任意多边形: 形状 931">
              <a:extLst>
                <a:ext uri="{FF2B5EF4-FFF2-40B4-BE49-F238E27FC236}">
                  <a16:creationId xmlns:a16="http://schemas.microsoft.com/office/drawing/2014/main" xmlns="" id="{45789B21-7B17-425D-B705-C887D1E1ABE0}"/>
                </a:ext>
              </a:extLst>
            </p:cNvPr>
            <p:cNvSpPr/>
            <p:nvPr/>
          </p:nvSpPr>
          <p:spPr>
            <a:xfrm>
              <a:off x="80966" y="1138077"/>
              <a:ext cx="56602" cy="63139"/>
            </a:xfrm>
            <a:custGeom>
              <a:avLst/>
              <a:gdLst>
                <a:gd name="connsiteX0" fmla="*/ 6692 w 13395"/>
                <a:gd name="connsiteY0" fmla="*/ 0 h 14942"/>
                <a:gd name="connsiteX1" fmla="*/ 1852 w 13395"/>
                <a:gd name="connsiteY1" fmla="*/ 12799 h 14942"/>
                <a:gd name="connsiteX2" fmla="*/ 13361 w 13395"/>
                <a:gd name="connsiteY2" fmla="*/ 8067 h 14942"/>
                <a:gd name="connsiteX3" fmla="*/ 6692 w 13395"/>
                <a:gd name="connsiteY3" fmla="*/ 0 h 14942"/>
              </a:gdLst>
              <a:ahLst/>
              <a:cxnLst>
                <a:cxn ang="0">
                  <a:pos x="connsiteX0" y="connsiteY0"/>
                </a:cxn>
                <a:cxn ang="0">
                  <a:pos x="connsiteX1" y="connsiteY1"/>
                </a:cxn>
                <a:cxn ang="0">
                  <a:pos x="connsiteX2" y="connsiteY2"/>
                </a:cxn>
                <a:cxn ang="0">
                  <a:pos x="connsiteX3" y="connsiteY3"/>
                </a:cxn>
              </a:cxnLst>
              <a:rect l="l" t="t" r="r" b="b"/>
              <a:pathLst>
                <a:path w="13395" h="14942">
                  <a:moveTo>
                    <a:pt x="6692" y="0"/>
                  </a:moveTo>
                  <a:cubicBezTo>
                    <a:pt x="239" y="430"/>
                    <a:pt x="-1912" y="8497"/>
                    <a:pt x="1852" y="12799"/>
                  </a:cubicBezTo>
                  <a:cubicBezTo>
                    <a:pt x="5832" y="17209"/>
                    <a:pt x="12823" y="14412"/>
                    <a:pt x="13361" y="8067"/>
                  </a:cubicBezTo>
                  <a:cubicBezTo>
                    <a:pt x="13683" y="4732"/>
                    <a:pt x="11747" y="215"/>
                    <a:pt x="6692" y="0"/>
                  </a:cubicBezTo>
                  <a:close/>
                </a:path>
              </a:pathLst>
            </a:custGeom>
            <a:grpFill/>
            <a:ln w="10707" cap="flat">
              <a:noFill/>
              <a:prstDash val="solid"/>
              <a:miter/>
            </a:ln>
          </p:spPr>
          <p:txBody>
            <a:bodyPr rtlCol="0" anchor="ctr"/>
            <a:lstStyle/>
            <a:p>
              <a:endParaRPr lang="zh-CN" altLang="en-US"/>
            </a:p>
          </p:txBody>
        </p:sp>
        <p:sp>
          <p:nvSpPr>
            <p:cNvPr id="845" name="任意多边形: 形状 932">
              <a:extLst>
                <a:ext uri="{FF2B5EF4-FFF2-40B4-BE49-F238E27FC236}">
                  <a16:creationId xmlns:a16="http://schemas.microsoft.com/office/drawing/2014/main" xmlns="" id="{69C98ADA-F964-4BD8-8844-07C8F302D764}"/>
                </a:ext>
              </a:extLst>
            </p:cNvPr>
            <p:cNvSpPr/>
            <p:nvPr/>
          </p:nvSpPr>
          <p:spPr>
            <a:xfrm>
              <a:off x="298170" y="1133078"/>
              <a:ext cx="57409" cy="62923"/>
            </a:xfrm>
            <a:custGeom>
              <a:avLst/>
              <a:gdLst>
                <a:gd name="connsiteX0" fmla="*/ 13585 w 13586"/>
                <a:gd name="connsiteY0" fmla="*/ 7959 h 14891"/>
                <a:gd name="connsiteX1" fmla="*/ 13585 w 13586"/>
                <a:gd name="connsiteY1" fmla="*/ 7959 h 14891"/>
                <a:gd name="connsiteX2" fmla="*/ 5949 w 13586"/>
                <a:gd name="connsiteY2" fmla="*/ 0 h 14891"/>
                <a:gd name="connsiteX3" fmla="*/ 2507 w 13586"/>
                <a:gd name="connsiteY3" fmla="*/ 12799 h 14891"/>
                <a:gd name="connsiteX4" fmla="*/ 13585 w 13586"/>
                <a:gd name="connsiteY4" fmla="*/ 7959 h 14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6" h="14891">
                  <a:moveTo>
                    <a:pt x="13585" y="7959"/>
                  </a:moveTo>
                  <a:lnTo>
                    <a:pt x="13585" y="7959"/>
                  </a:lnTo>
                  <a:cubicBezTo>
                    <a:pt x="13478" y="4732"/>
                    <a:pt x="11112" y="215"/>
                    <a:pt x="5949" y="0"/>
                  </a:cubicBezTo>
                  <a:cubicBezTo>
                    <a:pt x="-505" y="538"/>
                    <a:pt x="-1795" y="8604"/>
                    <a:pt x="2507" y="12799"/>
                  </a:cubicBezTo>
                  <a:cubicBezTo>
                    <a:pt x="7024" y="17209"/>
                    <a:pt x="13693" y="14197"/>
                    <a:pt x="13585" y="7959"/>
                  </a:cubicBezTo>
                  <a:close/>
                </a:path>
              </a:pathLst>
            </a:custGeom>
            <a:grpFill/>
            <a:ln w="10707" cap="flat">
              <a:noFill/>
              <a:prstDash val="solid"/>
              <a:miter/>
            </a:ln>
          </p:spPr>
          <p:txBody>
            <a:bodyPr rtlCol="0" anchor="ctr"/>
            <a:lstStyle/>
            <a:p>
              <a:endParaRPr lang="zh-CN" altLang="en-US"/>
            </a:p>
          </p:txBody>
        </p:sp>
        <p:sp>
          <p:nvSpPr>
            <p:cNvPr id="846" name="任意多边形: 形状 933">
              <a:extLst>
                <a:ext uri="{FF2B5EF4-FFF2-40B4-BE49-F238E27FC236}">
                  <a16:creationId xmlns:a16="http://schemas.microsoft.com/office/drawing/2014/main" xmlns="" id="{CEC432B1-66BC-4020-AE4B-34585A52F9A4}"/>
                </a:ext>
              </a:extLst>
            </p:cNvPr>
            <p:cNvSpPr/>
            <p:nvPr/>
          </p:nvSpPr>
          <p:spPr>
            <a:xfrm>
              <a:off x="514863" y="1126262"/>
              <a:ext cx="58318" cy="62530"/>
            </a:xfrm>
            <a:custGeom>
              <a:avLst/>
              <a:gdLst>
                <a:gd name="connsiteX0" fmla="*/ 3821 w 13801"/>
                <a:gd name="connsiteY0" fmla="*/ 13229 h 14798"/>
                <a:gd name="connsiteX1" fmla="*/ 13716 w 13801"/>
                <a:gd name="connsiteY1" fmla="*/ 7852 h 14798"/>
                <a:gd name="connsiteX2" fmla="*/ 5327 w 13801"/>
                <a:gd name="connsiteY2" fmla="*/ 0 h 14798"/>
                <a:gd name="connsiteX3" fmla="*/ 4681 w 13801"/>
                <a:gd name="connsiteY3" fmla="*/ 108 h 14798"/>
                <a:gd name="connsiteX4" fmla="*/ 3821 w 13801"/>
                <a:gd name="connsiteY4" fmla="*/ 13229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01" h="14798">
                  <a:moveTo>
                    <a:pt x="3821" y="13229"/>
                  </a:moveTo>
                  <a:cubicBezTo>
                    <a:pt x="8769" y="16886"/>
                    <a:pt x="14577" y="13767"/>
                    <a:pt x="13716" y="7852"/>
                  </a:cubicBezTo>
                  <a:cubicBezTo>
                    <a:pt x="13286" y="4625"/>
                    <a:pt x="10382" y="108"/>
                    <a:pt x="5327" y="0"/>
                  </a:cubicBezTo>
                  <a:cubicBezTo>
                    <a:pt x="5112" y="0"/>
                    <a:pt x="4897" y="0"/>
                    <a:pt x="4681" y="108"/>
                  </a:cubicBezTo>
                  <a:cubicBezTo>
                    <a:pt x="-1127" y="968"/>
                    <a:pt x="-1664" y="9142"/>
                    <a:pt x="3821" y="13229"/>
                  </a:cubicBezTo>
                  <a:close/>
                </a:path>
              </a:pathLst>
            </a:custGeom>
            <a:grpFill/>
            <a:ln w="10707" cap="flat">
              <a:noFill/>
              <a:prstDash val="solid"/>
              <a:miter/>
            </a:ln>
          </p:spPr>
          <p:txBody>
            <a:bodyPr rtlCol="0" anchor="ctr"/>
            <a:lstStyle/>
            <a:p>
              <a:endParaRPr lang="zh-CN" altLang="en-US"/>
            </a:p>
          </p:txBody>
        </p:sp>
        <p:sp>
          <p:nvSpPr>
            <p:cNvPr id="847" name="任意多边形: 形状 934">
              <a:extLst>
                <a:ext uri="{FF2B5EF4-FFF2-40B4-BE49-F238E27FC236}">
                  <a16:creationId xmlns:a16="http://schemas.microsoft.com/office/drawing/2014/main" xmlns="" id="{986CC741-377A-4AB1-B996-635C9B61208E}"/>
                </a:ext>
              </a:extLst>
            </p:cNvPr>
            <p:cNvSpPr/>
            <p:nvPr/>
          </p:nvSpPr>
          <p:spPr>
            <a:xfrm>
              <a:off x="729566" y="1116716"/>
              <a:ext cx="59729" cy="62509"/>
            </a:xfrm>
            <a:custGeom>
              <a:avLst/>
              <a:gdLst>
                <a:gd name="connsiteX0" fmla="*/ 4638 w 14135"/>
                <a:gd name="connsiteY0" fmla="*/ 0 h 14793"/>
                <a:gd name="connsiteX1" fmla="*/ 3347 w 14135"/>
                <a:gd name="connsiteY1" fmla="*/ 215 h 14793"/>
                <a:gd name="connsiteX2" fmla="*/ 5283 w 14135"/>
                <a:gd name="connsiteY2" fmla="*/ 13660 h 14793"/>
                <a:gd name="connsiteX3" fmla="*/ 13888 w 14135"/>
                <a:gd name="connsiteY3" fmla="*/ 7744 h 14793"/>
                <a:gd name="connsiteX4" fmla="*/ 4638 w 14135"/>
                <a:gd name="connsiteY4" fmla="*/ 0 h 14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5" h="14793">
                  <a:moveTo>
                    <a:pt x="4638" y="0"/>
                  </a:moveTo>
                  <a:cubicBezTo>
                    <a:pt x="4208" y="0"/>
                    <a:pt x="3777" y="108"/>
                    <a:pt x="3347" y="215"/>
                  </a:cubicBezTo>
                  <a:cubicBezTo>
                    <a:pt x="-1923" y="1828"/>
                    <a:pt x="-740" y="10218"/>
                    <a:pt x="5283" y="13660"/>
                  </a:cubicBezTo>
                  <a:cubicBezTo>
                    <a:pt x="10554" y="16671"/>
                    <a:pt x="15286" y="13337"/>
                    <a:pt x="13888" y="7744"/>
                  </a:cubicBezTo>
                  <a:cubicBezTo>
                    <a:pt x="13027" y="4625"/>
                    <a:pt x="9693" y="108"/>
                    <a:pt x="4638" y="0"/>
                  </a:cubicBezTo>
                  <a:close/>
                </a:path>
              </a:pathLst>
            </a:custGeom>
            <a:grpFill/>
            <a:ln w="10707" cap="flat">
              <a:noFill/>
              <a:prstDash val="solid"/>
              <a:miter/>
            </a:ln>
          </p:spPr>
          <p:txBody>
            <a:bodyPr rtlCol="0" anchor="ctr"/>
            <a:lstStyle/>
            <a:p>
              <a:endParaRPr lang="zh-CN" altLang="en-US"/>
            </a:p>
          </p:txBody>
        </p:sp>
        <p:sp>
          <p:nvSpPr>
            <p:cNvPr id="848" name="任意多边形: 形状 935">
              <a:extLst>
                <a:ext uri="{FF2B5EF4-FFF2-40B4-BE49-F238E27FC236}">
                  <a16:creationId xmlns:a16="http://schemas.microsoft.com/office/drawing/2014/main" xmlns="" id="{94105050-3792-4F0A-A73D-9C4404EA9220}"/>
                </a:ext>
              </a:extLst>
            </p:cNvPr>
            <p:cNvSpPr/>
            <p:nvPr/>
          </p:nvSpPr>
          <p:spPr>
            <a:xfrm>
              <a:off x="940673" y="1105353"/>
              <a:ext cx="60891" cy="61660"/>
            </a:xfrm>
            <a:custGeom>
              <a:avLst/>
              <a:gdLst>
                <a:gd name="connsiteX0" fmla="*/ 3939 w 14410"/>
                <a:gd name="connsiteY0" fmla="*/ 0 h 14592"/>
                <a:gd name="connsiteX1" fmla="*/ 2756 w 14410"/>
                <a:gd name="connsiteY1" fmla="*/ 215 h 14592"/>
                <a:gd name="connsiteX2" fmla="*/ 6843 w 14410"/>
                <a:gd name="connsiteY2" fmla="*/ 13875 h 14592"/>
                <a:gd name="connsiteX3" fmla="*/ 13942 w 14410"/>
                <a:gd name="connsiteY3" fmla="*/ 7529 h 14592"/>
                <a:gd name="connsiteX4" fmla="*/ 3939 w 14410"/>
                <a:gd name="connsiteY4" fmla="*/ 0 h 14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10" h="14592">
                  <a:moveTo>
                    <a:pt x="3939" y="0"/>
                  </a:moveTo>
                  <a:cubicBezTo>
                    <a:pt x="3617" y="0"/>
                    <a:pt x="3079" y="108"/>
                    <a:pt x="2756" y="215"/>
                  </a:cubicBezTo>
                  <a:cubicBezTo>
                    <a:pt x="-2514" y="1936"/>
                    <a:pt x="283" y="10971"/>
                    <a:pt x="6843" y="13875"/>
                  </a:cubicBezTo>
                  <a:cubicBezTo>
                    <a:pt x="12006" y="16133"/>
                    <a:pt x="15771" y="12799"/>
                    <a:pt x="13942" y="7529"/>
                  </a:cubicBezTo>
                  <a:cubicBezTo>
                    <a:pt x="12759" y="4410"/>
                    <a:pt x="8887" y="0"/>
                    <a:pt x="3939" y="0"/>
                  </a:cubicBezTo>
                  <a:close/>
                </a:path>
              </a:pathLst>
            </a:custGeom>
            <a:grpFill/>
            <a:ln w="10707" cap="flat">
              <a:noFill/>
              <a:prstDash val="solid"/>
              <a:miter/>
            </a:ln>
          </p:spPr>
          <p:txBody>
            <a:bodyPr rtlCol="0" anchor="ctr"/>
            <a:lstStyle/>
            <a:p>
              <a:endParaRPr lang="zh-CN" altLang="en-US"/>
            </a:p>
          </p:txBody>
        </p:sp>
        <p:sp>
          <p:nvSpPr>
            <p:cNvPr id="849" name="任意多边形: 形状 936">
              <a:extLst>
                <a:ext uri="{FF2B5EF4-FFF2-40B4-BE49-F238E27FC236}">
                  <a16:creationId xmlns:a16="http://schemas.microsoft.com/office/drawing/2014/main" xmlns="" id="{25C21A38-9CDE-41E8-9038-11FA6AE41CB7}"/>
                </a:ext>
              </a:extLst>
            </p:cNvPr>
            <p:cNvSpPr/>
            <p:nvPr/>
          </p:nvSpPr>
          <p:spPr>
            <a:xfrm>
              <a:off x="1145349" y="1091265"/>
              <a:ext cx="63016" cy="61690"/>
            </a:xfrm>
            <a:custGeom>
              <a:avLst/>
              <a:gdLst>
                <a:gd name="connsiteX0" fmla="*/ 1751 w 14913"/>
                <a:gd name="connsiteY0" fmla="*/ 538 h 14599"/>
                <a:gd name="connsiteX1" fmla="*/ 8635 w 14913"/>
                <a:gd name="connsiteY1" fmla="*/ 14197 h 14599"/>
                <a:gd name="connsiteX2" fmla="*/ 14120 w 14913"/>
                <a:gd name="connsiteY2" fmla="*/ 7529 h 14599"/>
                <a:gd name="connsiteX3" fmla="*/ 3472 w 14913"/>
                <a:gd name="connsiteY3" fmla="*/ 0 h 14599"/>
                <a:gd name="connsiteX4" fmla="*/ 1751 w 14913"/>
                <a:gd name="connsiteY4" fmla="*/ 538 h 14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3" h="14599">
                  <a:moveTo>
                    <a:pt x="1751" y="538"/>
                  </a:moveTo>
                  <a:cubicBezTo>
                    <a:pt x="-2658" y="2904"/>
                    <a:pt x="1859" y="12046"/>
                    <a:pt x="8635" y="14197"/>
                  </a:cubicBezTo>
                  <a:cubicBezTo>
                    <a:pt x="13583" y="15811"/>
                    <a:pt x="16379" y="12369"/>
                    <a:pt x="14120" y="7529"/>
                  </a:cubicBezTo>
                  <a:cubicBezTo>
                    <a:pt x="12615" y="4410"/>
                    <a:pt x="8312" y="0"/>
                    <a:pt x="3472" y="0"/>
                  </a:cubicBezTo>
                  <a:cubicBezTo>
                    <a:pt x="2935" y="215"/>
                    <a:pt x="2289" y="323"/>
                    <a:pt x="1751" y="538"/>
                  </a:cubicBezTo>
                  <a:close/>
                </a:path>
              </a:pathLst>
            </a:custGeom>
            <a:grpFill/>
            <a:ln w="10707" cap="flat">
              <a:noFill/>
              <a:prstDash val="solid"/>
              <a:miter/>
            </a:ln>
          </p:spPr>
          <p:txBody>
            <a:bodyPr rtlCol="0" anchor="ctr"/>
            <a:lstStyle/>
            <a:p>
              <a:endParaRPr lang="zh-CN" altLang="en-US"/>
            </a:p>
          </p:txBody>
        </p:sp>
        <p:sp>
          <p:nvSpPr>
            <p:cNvPr id="850" name="任意多边形: 形状 937">
              <a:extLst>
                <a:ext uri="{FF2B5EF4-FFF2-40B4-BE49-F238E27FC236}">
                  <a16:creationId xmlns:a16="http://schemas.microsoft.com/office/drawing/2014/main" xmlns="" id="{098EA76E-F049-476A-A4E0-D9DB63F5DB19}"/>
                </a:ext>
              </a:extLst>
            </p:cNvPr>
            <p:cNvSpPr/>
            <p:nvPr/>
          </p:nvSpPr>
          <p:spPr>
            <a:xfrm>
              <a:off x="1341091" y="1076235"/>
              <a:ext cx="63194" cy="60878"/>
            </a:xfrm>
            <a:custGeom>
              <a:avLst/>
              <a:gdLst>
                <a:gd name="connsiteX0" fmla="*/ 13724 w 14955"/>
                <a:gd name="connsiteY0" fmla="*/ 7321 h 14407"/>
                <a:gd name="connsiteX1" fmla="*/ 2753 w 14955"/>
                <a:gd name="connsiteY1" fmla="*/ 8 h 14407"/>
                <a:gd name="connsiteX2" fmla="*/ 1247 w 14955"/>
                <a:gd name="connsiteY2" fmla="*/ 438 h 14407"/>
                <a:gd name="connsiteX3" fmla="*/ 10174 w 14955"/>
                <a:gd name="connsiteY3" fmla="*/ 14205 h 14407"/>
                <a:gd name="connsiteX4" fmla="*/ 13724 w 14955"/>
                <a:gd name="connsiteY4" fmla="*/ 7321 h 14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55" h="14407">
                  <a:moveTo>
                    <a:pt x="13724" y="7321"/>
                  </a:moveTo>
                  <a:cubicBezTo>
                    <a:pt x="11895" y="4202"/>
                    <a:pt x="7270" y="-208"/>
                    <a:pt x="2753" y="8"/>
                  </a:cubicBezTo>
                  <a:cubicBezTo>
                    <a:pt x="2323" y="115"/>
                    <a:pt x="1785" y="115"/>
                    <a:pt x="1247" y="438"/>
                  </a:cubicBezTo>
                  <a:cubicBezTo>
                    <a:pt x="-2732" y="3019"/>
                    <a:pt x="3506" y="12592"/>
                    <a:pt x="10174" y="14205"/>
                  </a:cubicBezTo>
                  <a:cubicBezTo>
                    <a:pt x="14692" y="15280"/>
                    <a:pt x="16305" y="11946"/>
                    <a:pt x="13724" y="7321"/>
                  </a:cubicBezTo>
                  <a:close/>
                </a:path>
              </a:pathLst>
            </a:custGeom>
            <a:grpFill/>
            <a:ln w="10707" cap="flat">
              <a:noFill/>
              <a:prstDash val="solid"/>
              <a:miter/>
            </a:ln>
          </p:spPr>
          <p:txBody>
            <a:bodyPr rtlCol="0" anchor="ctr"/>
            <a:lstStyle/>
            <a:p>
              <a:endParaRPr lang="zh-CN" altLang="en-US"/>
            </a:p>
          </p:txBody>
        </p:sp>
        <p:sp>
          <p:nvSpPr>
            <p:cNvPr id="851" name="任意多边形: 形状 938">
              <a:extLst>
                <a:ext uri="{FF2B5EF4-FFF2-40B4-BE49-F238E27FC236}">
                  <a16:creationId xmlns:a16="http://schemas.microsoft.com/office/drawing/2014/main" xmlns="" id="{223BB018-ADA2-4DE0-828A-3A55FABF0CF6}"/>
                </a:ext>
              </a:extLst>
            </p:cNvPr>
            <p:cNvSpPr/>
            <p:nvPr/>
          </p:nvSpPr>
          <p:spPr>
            <a:xfrm>
              <a:off x="1518769" y="1058986"/>
              <a:ext cx="63405" cy="60244"/>
            </a:xfrm>
            <a:custGeom>
              <a:avLst/>
              <a:gdLst>
                <a:gd name="connsiteX0" fmla="*/ 2114 w 15005"/>
                <a:gd name="connsiteY0" fmla="*/ 2 h 14257"/>
                <a:gd name="connsiteX1" fmla="*/ 824 w 15005"/>
                <a:gd name="connsiteY1" fmla="*/ 432 h 14257"/>
                <a:gd name="connsiteX2" fmla="*/ 11687 w 15005"/>
                <a:gd name="connsiteY2" fmla="*/ 14199 h 14257"/>
                <a:gd name="connsiteX3" fmla="*/ 13193 w 15005"/>
                <a:gd name="connsiteY3" fmla="*/ 7208 h 14257"/>
                <a:gd name="connsiteX4" fmla="*/ 2114 w 15005"/>
                <a:gd name="connsiteY4" fmla="*/ 2 h 14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5" h="14257">
                  <a:moveTo>
                    <a:pt x="2114" y="2"/>
                  </a:moveTo>
                  <a:cubicBezTo>
                    <a:pt x="1684" y="110"/>
                    <a:pt x="1254" y="217"/>
                    <a:pt x="824" y="432"/>
                  </a:cubicBezTo>
                  <a:cubicBezTo>
                    <a:pt x="-2618" y="3121"/>
                    <a:pt x="5449" y="13339"/>
                    <a:pt x="11687" y="14199"/>
                  </a:cubicBezTo>
                  <a:cubicBezTo>
                    <a:pt x="15451" y="14737"/>
                    <a:pt x="16097" y="11510"/>
                    <a:pt x="13193" y="7208"/>
                  </a:cubicBezTo>
                  <a:cubicBezTo>
                    <a:pt x="11149" y="4197"/>
                    <a:pt x="6309" y="-106"/>
                    <a:pt x="2114" y="2"/>
                  </a:cubicBezTo>
                  <a:close/>
                </a:path>
              </a:pathLst>
            </a:custGeom>
            <a:grpFill/>
            <a:ln w="10707" cap="flat">
              <a:noFill/>
              <a:prstDash val="solid"/>
              <a:miter/>
            </a:ln>
          </p:spPr>
          <p:txBody>
            <a:bodyPr rtlCol="0" anchor="ctr"/>
            <a:lstStyle/>
            <a:p>
              <a:endParaRPr lang="zh-CN" altLang="en-US"/>
            </a:p>
          </p:txBody>
        </p:sp>
        <p:sp>
          <p:nvSpPr>
            <p:cNvPr id="852" name="任意多边形: 形状 939">
              <a:extLst>
                <a:ext uri="{FF2B5EF4-FFF2-40B4-BE49-F238E27FC236}">
                  <a16:creationId xmlns:a16="http://schemas.microsoft.com/office/drawing/2014/main" xmlns="" id="{A387B4C1-25DA-48B3-A76A-2677DC2CECEC}"/>
                </a:ext>
              </a:extLst>
            </p:cNvPr>
            <p:cNvSpPr/>
            <p:nvPr/>
          </p:nvSpPr>
          <p:spPr>
            <a:xfrm>
              <a:off x="1678417" y="1041238"/>
              <a:ext cx="63874" cy="59809"/>
            </a:xfrm>
            <a:custGeom>
              <a:avLst/>
              <a:gdLst>
                <a:gd name="connsiteX0" fmla="*/ 12411 w 15116"/>
                <a:gd name="connsiteY0" fmla="*/ 14098 h 14154"/>
                <a:gd name="connsiteX1" fmla="*/ 12733 w 15116"/>
                <a:gd name="connsiteY1" fmla="*/ 7107 h 14154"/>
                <a:gd name="connsiteX2" fmla="*/ 1547 w 15116"/>
                <a:gd name="connsiteY2" fmla="*/ 8 h 14154"/>
                <a:gd name="connsiteX3" fmla="*/ 795 w 15116"/>
                <a:gd name="connsiteY3" fmla="*/ 223 h 14154"/>
                <a:gd name="connsiteX4" fmla="*/ 12411 w 15116"/>
                <a:gd name="connsiteY4" fmla="*/ 14098 h 14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6" h="14154">
                  <a:moveTo>
                    <a:pt x="12411" y="14098"/>
                  </a:moveTo>
                  <a:cubicBezTo>
                    <a:pt x="15852" y="14636"/>
                    <a:pt x="16067" y="11301"/>
                    <a:pt x="12733" y="7107"/>
                  </a:cubicBezTo>
                  <a:cubicBezTo>
                    <a:pt x="10367" y="3987"/>
                    <a:pt x="5204" y="-207"/>
                    <a:pt x="1547" y="8"/>
                  </a:cubicBezTo>
                  <a:cubicBezTo>
                    <a:pt x="1332" y="8"/>
                    <a:pt x="1010" y="116"/>
                    <a:pt x="795" y="223"/>
                  </a:cubicBezTo>
                  <a:cubicBezTo>
                    <a:pt x="-2755" y="2374"/>
                    <a:pt x="6387" y="13237"/>
                    <a:pt x="12411" y="14098"/>
                  </a:cubicBezTo>
                  <a:close/>
                </a:path>
              </a:pathLst>
            </a:custGeom>
            <a:grpFill/>
            <a:ln w="10707" cap="flat">
              <a:noFill/>
              <a:prstDash val="solid"/>
              <a:miter/>
            </a:ln>
          </p:spPr>
          <p:txBody>
            <a:bodyPr rtlCol="0" anchor="ctr"/>
            <a:lstStyle/>
            <a:p>
              <a:endParaRPr lang="zh-CN" altLang="en-US"/>
            </a:p>
          </p:txBody>
        </p:sp>
        <p:sp>
          <p:nvSpPr>
            <p:cNvPr id="853" name="任意多边形: 形状 940">
              <a:extLst>
                <a:ext uri="{FF2B5EF4-FFF2-40B4-BE49-F238E27FC236}">
                  <a16:creationId xmlns:a16="http://schemas.microsoft.com/office/drawing/2014/main" xmlns="" id="{6D814037-38DA-4B46-83FA-1B456837E3B3}"/>
                </a:ext>
              </a:extLst>
            </p:cNvPr>
            <p:cNvSpPr/>
            <p:nvPr/>
          </p:nvSpPr>
          <p:spPr>
            <a:xfrm>
              <a:off x="1818356" y="1022147"/>
              <a:ext cx="64770" cy="59116"/>
            </a:xfrm>
            <a:custGeom>
              <a:avLst/>
              <a:gdLst>
                <a:gd name="connsiteX0" fmla="*/ 481 w 15328"/>
                <a:gd name="connsiteY0" fmla="*/ 223 h 13990"/>
                <a:gd name="connsiteX1" fmla="*/ 13711 w 15328"/>
                <a:gd name="connsiteY1" fmla="*/ 13990 h 13990"/>
                <a:gd name="connsiteX2" fmla="*/ 12312 w 15328"/>
                <a:gd name="connsiteY2" fmla="*/ 6999 h 13990"/>
                <a:gd name="connsiteX3" fmla="*/ 1127 w 15328"/>
                <a:gd name="connsiteY3" fmla="*/ 8 h 13990"/>
                <a:gd name="connsiteX4" fmla="*/ 481 w 15328"/>
                <a:gd name="connsiteY4" fmla="*/ 223 h 1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3990">
                  <a:moveTo>
                    <a:pt x="481" y="223"/>
                  </a:moveTo>
                  <a:cubicBezTo>
                    <a:pt x="-2423" y="2482"/>
                    <a:pt x="8548" y="13883"/>
                    <a:pt x="13711" y="13990"/>
                  </a:cubicBezTo>
                  <a:cubicBezTo>
                    <a:pt x="16292" y="13990"/>
                    <a:pt x="15754" y="10871"/>
                    <a:pt x="12312" y="6999"/>
                  </a:cubicBezTo>
                  <a:cubicBezTo>
                    <a:pt x="9624" y="3987"/>
                    <a:pt x="4461" y="-207"/>
                    <a:pt x="1127" y="8"/>
                  </a:cubicBezTo>
                  <a:cubicBezTo>
                    <a:pt x="912" y="8"/>
                    <a:pt x="589" y="116"/>
                    <a:pt x="481" y="223"/>
                  </a:cubicBezTo>
                  <a:close/>
                </a:path>
              </a:pathLst>
            </a:custGeom>
            <a:grpFill/>
            <a:ln w="10707" cap="flat">
              <a:noFill/>
              <a:prstDash val="solid"/>
              <a:miter/>
            </a:ln>
          </p:spPr>
          <p:txBody>
            <a:bodyPr rtlCol="0" anchor="ctr"/>
            <a:lstStyle/>
            <a:p>
              <a:endParaRPr lang="zh-CN" altLang="en-US"/>
            </a:p>
          </p:txBody>
        </p:sp>
        <p:sp>
          <p:nvSpPr>
            <p:cNvPr id="854" name="任意多边形: 形状 941">
              <a:extLst>
                <a:ext uri="{FF2B5EF4-FFF2-40B4-BE49-F238E27FC236}">
                  <a16:creationId xmlns:a16="http://schemas.microsoft.com/office/drawing/2014/main" xmlns="" id="{45B37DC5-16E9-44EF-8FDC-505BCD07D9B8}"/>
                </a:ext>
              </a:extLst>
            </p:cNvPr>
            <p:cNvSpPr/>
            <p:nvPr/>
          </p:nvSpPr>
          <p:spPr>
            <a:xfrm>
              <a:off x="1938714" y="1002152"/>
              <a:ext cx="65928" cy="58660"/>
            </a:xfrm>
            <a:custGeom>
              <a:avLst/>
              <a:gdLst>
                <a:gd name="connsiteX0" fmla="*/ 14376 w 15602"/>
                <a:gd name="connsiteY0" fmla="*/ 13883 h 13882"/>
                <a:gd name="connsiteX1" fmla="*/ 11902 w 15602"/>
                <a:gd name="connsiteY1" fmla="*/ 6892 h 13882"/>
                <a:gd name="connsiteX2" fmla="*/ 824 w 15602"/>
                <a:gd name="connsiteY2" fmla="*/ 8 h 13882"/>
                <a:gd name="connsiteX3" fmla="*/ 286 w 15602"/>
                <a:gd name="connsiteY3" fmla="*/ 223 h 13882"/>
                <a:gd name="connsiteX4" fmla="*/ 14376 w 15602"/>
                <a:gd name="connsiteY4" fmla="*/ 13883 h 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02" h="13882">
                  <a:moveTo>
                    <a:pt x="14376" y="13883"/>
                  </a:moveTo>
                  <a:cubicBezTo>
                    <a:pt x="16742" y="13883"/>
                    <a:pt x="15559" y="10764"/>
                    <a:pt x="11902" y="6892"/>
                  </a:cubicBezTo>
                  <a:cubicBezTo>
                    <a:pt x="8998" y="3880"/>
                    <a:pt x="3728" y="-207"/>
                    <a:pt x="824" y="8"/>
                  </a:cubicBezTo>
                  <a:cubicBezTo>
                    <a:pt x="609" y="116"/>
                    <a:pt x="393" y="116"/>
                    <a:pt x="286" y="223"/>
                  </a:cubicBezTo>
                  <a:cubicBezTo>
                    <a:pt x="-1973" y="2482"/>
                    <a:pt x="9751" y="13883"/>
                    <a:pt x="14376" y="13883"/>
                  </a:cubicBezTo>
                  <a:close/>
                </a:path>
              </a:pathLst>
            </a:custGeom>
            <a:grpFill/>
            <a:ln w="10707" cap="flat">
              <a:noFill/>
              <a:prstDash val="solid"/>
              <a:miter/>
            </a:ln>
          </p:spPr>
          <p:txBody>
            <a:bodyPr rtlCol="0" anchor="ctr"/>
            <a:lstStyle/>
            <a:p>
              <a:endParaRPr lang="zh-CN" altLang="en-US"/>
            </a:p>
          </p:txBody>
        </p:sp>
        <p:sp>
          <p:nvSpPr>
            <p:cNvPr id="855" name="任意多边形: 形状 942">
              <a:extLst>
                <a:ext uri="{FF2B5EF4-FFF2-40B4-BE49-F238E27FC236}">
                  <a16:creationId xmlns:a16="http://schemas.microsoft.com/office/drawing/2014/main" xmlns="" id="{3DFDF1FB-8177-4C70-B40E-BDCD169BF11A}"/>
                </a:ext>
              </a:extLst>
            </p:cNvPr>
            <p:cNvSpPr/>
            <p:nvPr/>
          </p:nvSpPr>
          <p:spPr>
            <a:xfrm>
              <a:off x="2039042" y="981700"/>
              <a:ext cx="66887" cy="58208"/>
            </a:xfrm>
            <a:custGeom>
              <a:avLst/>
              <a:gdLst>
                <a:gd name="connsiteX0" fmla="*/ 527 w 15829"/>
                <a:gd name="connsiteY0" fmla="*/ 8 h 13775"/>
                <a:gd name="connsiteX1" fmla="*/ 312 w 15829"/>
                <a:gd name="connsiteY1" fmla="*/ 116 h 13775"/>
                <a:gd name="connsiteX2" fmla="*/ 14940 w 15829"/>
                <a:gd name="connsiteY2" fmla="*/ 13775 h 13775"/>
                <a:gd name="connsiteX3" fmla="*/ 11498 w 15829"/>
                <a:gd name="connsiteY3" fmla="*/ 6892 h 13775"/>
                <a:gd name="connsiteX4" fmla="*/ 527 w 15829"/>
                <a:gd name="connsiteY4" fmla="*/ 8 h 13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29" h="13775">
                  <a:moveTo>
                    <a:pt x="527" y="8"/>
                  </a:moveTo>
                  <a:cubicBezTo>
                    <a:pt x="420" y="8"/>
                    <a:pt x="312" y="116"/>
                    <a:pt x="312" y="116"/>
                  </a:cubicBezTo>
                  <a:cubicBezTo>
                    <a:pt x="-2162" y="1729"/>
                    <a:pt x="10745" y="13775"/>
                    <a:pt x="14940" y="13775"/>
                  </a:cubicBezTo>
                  <a:cubicBezTo>
                    <a:pt x="16983" y="13775"/>
                    <a:pt x="15370" y="10656"/>
                    <a:pt x="11498" y="6892"/>
                  </a:cubicBezTo>
                  <a:cubicBezTo>
                    <a:pt x="8379" y="3880"/>
                    <a:pt x="3001" y="-207"/>
                    <a:pt x="527" y="8"/>
                  </a:cubicBezTo>
                  <a:close/>
                </a:path>
              </a:pathLst>
            </a:custGeom>
            <a:grpFill/>
            <a:ln w="10707" cap="flat">
              <a:noFill/>
              <a:prstDash val="solid"/>
              <a:miter/>
            </a:ln>
          </p:spPr>
          <p:txBody>
            <a:bodyPr rtlCol="0" anchor="ctr"/>
            <a:lstStyle/>
            <a:p>
              <a:endParaRPr lang="zh-CN" altLang="en-US"/>
            </a:p>
          </p:txBody>
        </p:sp>
        <p:sp>
          <p:nvSpPr>
            <p:cNvPr id="856" name="任意多边形: 形状 943">
              <a:extLst>
                <a:ext uri="{FF2B5EF4-FFF2-40B4-BE49-F238E27FC236}">
                  <a16:creationId xmlns:a16="http://schemas.microsoft.com/office/drawing/2014/main" xmlns="" id="{40399067-9A9A-480C-9563-DC0C7CC80AC7}"/>
                </a:ext>
              </a:extLst>
            </p:cNvPr>
            <p:cNvSpPr/>
            <p:nvPr/>
          </p:nvSpPr>
          <p:spPr>
            <a:xfrm>
              <a:off x="2119405" y="960339"/>
              <a:ext cx="67428" cy="57751"/>
            </a:xfrm>
            <a:custGeom>
              <a:avLst/>
              <a:gdLst>
                <a:gd name="connsiteX0" fmla="*/ 117 w 15957"/>
                <a:gd name="connsiteY0" fmla="*/ 223 h 13667"/>
                <a:gd name="connsiteX1" fmla="*/ 15390 w 15957"/>
                <a:gd name="connsiteY1" fmla="*/ 13668 h 13667"/>
                <a:gd name="connsiteX2" fmla="*/ 10980 w 15957"/>
                <a:gd name="connsiteY2" fmla="*/ 6784 h 13667"/>
                <a:gd name="connsiteX3" fmla="*/ 440 w 15957"/>
                <a:gd name="connsiteY3" fmla="*/ 8 h 13667"/>
                <a:gd name="connsiteX4" fmla="*/ 117 w 15957"/>
                <a:gd name="connsiteY4" fmla="*/ 223 h 1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57" h="13667">
                  <a:moveTo>
                    <a:pt x="117" y="223"/>
                  </a:moveTo>
                  <a:cubicBezTo>
                    <a:pt x="-1389" y="1729"/>
                    <a:pt x="12056" y="13668"/>
                    <a:pt x="15390" y="13668"/>
                  </a:cubicBezTo>
                  <a:cubicBezTo>
                    <a:pt x="17003" y="13668"/>
                    <a:pt x="15067" y="10549"/>
                    <a:pt x="10980" y="6784"/>
                  </a:cubicBezTo>
                  <a:cubicBezTo>
                    <a:pt x="7754" y="3880"/>
                    <a:pt x="2376" y="-207"/>
                    <a:pt x="440" y="8"/>
                  </a:cubicBezTo>
                  <a:cubicBezTo>
                    <a:pt x="225" y="116"/>
                    <a:pt x="225" y="116"/>
                    <a:pt x="117" y="223"/>
                  </a:cubicBezTo>
                  <a:close/>
                </a:path>
              </a:pathLst>
            </a:custGeom>
            <a:grpFill/>
            <a:ln w="10707" cap="flat">
              <a:noFill/>
              <a:prstDash val="solid"/>
              <a:miter/>
            </a:ln>
          </p:spPr>
          <p:txBody>
            <a:bodyPr rtlCol="0" anchor="ctr"/>
            <a:lstStyle/>
            <a:p>
              <a:endParaRPr lang="zh-CN" altLang="en-US"/>
            </a:p>
          </p:txBody>
        </p:sp>
        <p:sp>
          <p:nvSpPr>
            <p:cNvPr id="857" name="任意多边形: 形状 944">
              <a:extLst>
                <a:ext uri="{FF2B5EF4-FFF2-40B4-BE49-F238E27FC236}">
                  <a16:creationId xmlns:a16="http://schemas.microsoft.com/office/drawing/2014/main" xmlns="" id="{C8F60F4B-616F-4C79-8E5F-91EDCBA7943E}"/>
                </a:ext>
              </a:extLst>
            </p:cNvPr>
            <p:cNvSpPr/>
            <p:nvPr/>
          </p:nvSpPr>
          <p:spPr>
            <a:xfrm>
              <a:off x="2178821" y="939427"/>
              <a:ext cx="67998" cy="56847"/>
            </a:xfrm>
            <a:custGeom>
              <a:avLst/>
              <a:gdLst>
                <a:gd name="connsiteX0" fmla="*/ 15741 w 16092"/>
                <a:gd name="connsiteY0" fmla="*/ 13454 h 13453"/>
                <a:gd name="connsiteX1" fmla="*/ 10363 w 16092"/>
                <a:gd name="connsiteY1" fmla="*/ 6678 h 13453"/>
                <a:gd name="connsiteX2" fmla="*/ 146 w 16092"/>
                <a:gd name="connsiteY2" fmla="*/ 9 h 13453"/>
                <a:gd name="connsiteX3" fmla="*/ 38 w 16092"/>
                <a:gd name="connsiteY3" fmla="*/ 117 h 13453"/>
                <a:gd name="connsiteX4" fmla="*/ 15741 w 16092"/>
                <a:gd name="connsiteY4" fmla="*/ 13454 h 13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2" h="13453">
                  <a:moveTo>
                    <a:pt x="15741" y="13454"/>
                  </a:moveTo>
                  <a:cubicBezTo>
                    <a:pt x="17032" y="13454"/>
                    <a:pt x="14666" y="10442"/>
                    <a:pt x="10363" y="6678"/>
                  </a:cubicBezTo>
                  <a:cubicBezTo>
                    <a:pt x="6491" y="3344"/>
                    <a:pt x="1544" y="-206"/>
                    <a:pt x="146" y="9"/>
                  </a:cubicBezTo>
                  <a:cubicBezTo>
                    <a:pt x="146" y="9"/>
                    <a:pt x="38" y="117"/>
                    <a:pt x="38" y="117"/>
                  </a:cubicBezTo>
                  <a:cubicBezTo>
                    <a:pt x="-822" y="1730"/>
                    <a:pt x="13160" y="13454"/>
                    <a:pt x="15741" y="13454"/>
                  </a:cubicBezTo>
                  <a:close/>
                </a:path>
              </a:pathLst>
            </a:custGeom>
            <a:grpFill/>
            <a:ln w="10707" cap="flat">
              <a:noFill/>
              <a:prstDash val="solid"/>
              <a:miter/>
            </a:ln>
          </p:spPr>
          <p:txBody>
            <a:bodyPr rtlCol="0" anchor="ctr"/>
            <a:lstStyle/>
            <a:p>
              <a:endParaRPr lang="zh-CN" altLang="en-US"/>
            </a:p>
          </p:txBody>
        </p:sp>
        <p:sp>
          <p:nvSpPr>
            <p:cNvPr id="858" name="任意多边形: 形状 945">
              <a:extLst>
                <a:ext uri="{FF2B5EF4-FFF2-40B4-BE49-F238E27FC236}">
                  <a16:creationId xmlns:a16="http://schemas.microsoft.com/office/drawing/2014/main" xmlns="" id="{3EC1B1C5-928A-4226-9A09-8D30F4FE18B8}"/>
                </a:ext>
              </a:extLst>
            </p:cNvPr>
            <p:cNvSpPr/>
            <p:nvPr/>
          </p:nvSpPr>
          <p:spPr>
            <a:xfrm>
              <a:off x="2217553" y="918066"/>
              <a:ext cx="67850" cy="55985"/>
            </a:xfrm>
            <a:custGeom>
              <a:avLst/>
              <a:gdLst>
                <a:gd name="connsiteX0" fmla="*/ 16040 w 16057"/>
                <a:gd name="connsiteY0" fmla="*/ 13239 h 13249"/>
                <a:gd name="connsiteX1" fmla="*/ 9694 w 16057"/>
                <a:gd name="connsiteY1" fmla="*/ 6570 h 13249"/>
                <a:gd name="connsiteX2" fmla="*/ 14 w 16057"/>
                <a:gd name="connsiteY2" fmla="*/ 10 h 13249"/>
                <a:gd name="connsiteX3" fmla="*/ 16040 w 16057"/>
                <a:gd name="connsiteY3" fmla="*/ 13239 h 13249"/>
              </a:gdLst>
              <a:ahLst/>
              <a:cxnLst>
                <a:cxn ang="0">
                  <a:pos x="connsiteX0" y="connsiteY0"/>
                </a:cxn>
                <a:cxn ang="0">
                  <a:pos x="connsiteX1" y="connsiteY1"/>
                </a:cxn>
                <a:cxn ang="0">
                  <a:pos x="connsiteX2" y="connsiteY2"/>
                </a:cxn>
                <a:cxn ang="0">
                  <a:pos x="connsiteX3" y="connsiteY3"/>
                </a:cxn>
              </a:cxnLst>
              <a:rect l="l" t="t" r="r" b="b"/>
              <a:pathLst>
                <a:path w="16057" h="13249">
                  <a:moveTo>
                    <a:pt x="16040" y="13239"/>
                  </a:moveTo>
                  <a:cubicBezTo>
                    <a:pt x="16363" y="12486"/>
                    <a:pt x="12060" y="8506"/>
                    <a:pt x="9694" y="6570"/>
                  </a:cubicBezTo>
                  <a:cubicBezTo>
                    <a:pt x="5715" y="3236"/>
                    <a:pt x="875" y="-206"/>
                    <a:pt x="14" y="10"/>
                  </a:cubicBezTo>
                  <a:cubicBezTo>
                    <a:pt x="-524" y="1408"/>
                    <a:pt x="14427" y="13669"/>
                    <a:pt x="16040" y="13239"/>
                  </a:cubicBezTo>
                  <a:close/>
                </a:path>
              </a:pathLst>
            </a:custGeom>
            <a:grpFill/>
            <a:ln w="10707" cap="flat">
              <a:noFill/>
              <a:prstDash val="solid"/>
              <a:miter/>
            </a:ln>
          </p:spPr>
          <p:txBody>
            <a:bodyPr rtlCol="0" anchor="ctr"/>
            <a:lstStyle/>
            <a:p>
              <a:endParaRPr lang="zh-CN" altLang="en-US"/>
            </a:p>
          </p:txBody>
        </p:sp>
        <p:sp>
          <p:nvSpPr>
            <p:cNvPr id="859" name="任意多边形: 形状 946">
              <a:extLst>
                <a:ext uri="{FF2B5EF4-FFF2-40B4-BE49-F238E27FC236}">
                  <a16:creationId xmlns:a16="http://schemas.microsoft.com/office/drawing/2014/main" xmlns="" id="{474D0BDB-94E4-4E07-A07A-0A0FA22EBF06}"/>
                </a:ext>
              </a:extLst>
            </p:cNvPr>
            <p:cNvSpPr/>
            <p:nvPr/>
          </p:nvSpPr>
          <p:spPr>
            <a:xfrm>
              <a:off x="2233973" y="897200"/>
              <a:ext cx="68172" cy="54992"/>
            </a:xfrm>
            <a:custGeom>
              <a:avLst/>
              <a:gdLst>
                <a:gd name="connsiteX0" fmla="*/ 0 w 16133"/>
                <a:gd name="connsiteY0" fmla="*/ 0 h 13014"/>
                <a:gd name="connsiteX1" fmla="*/ 16133 w 16133"/>
                <a:gd name="connsiteY1" fmla="*/ 13014 h 13014"/>
                <a:gd name="connsiteX2" fmla="*/ 9035 w 16133"/>
                <a:gd name="connsiteY2" fmla="*/ 6453 h 13014"/>
                <a:gd name="connsiteX3" fmla="*/ 0 w 16133"/>
                <a:gd name="connsiteY3" fmla="*/ 0 h 13014"/>
              </a:gdLst>
              <a:ahLst/>
              <a:cxnLst>
                <a:cxn ang="0">
                  <a:pos x="connsiteX0" y="connsiteY0"/>
                </a:cxn>
                <a:cxn ang="0">
                  <a:pos x="connsiteX1" y="connsiteY1"/>
                </a:cxn>
                <a:cxn ang="0">
                  <a:pos x="connsiteX2" y="connsiteY2"/>
                </a:cxn>
                <a:cxn ang="0">
                  <a:pos x="connsiteX3" y="connsiteY3"/>
                </a:cxn>
              </a:cxnLst>
              <a:rect l="l" t="t" r="r" b="b"/>
              <a:pathLst>
                <a:path w="16133" h="13014">
                  <a:moveTo>
                    <a:pt x="0" y="0"/>
                  </a:moveTo>
                  <a:cubicBezTo>
                    <a:pt x="215" y="753"/>
                    <a:pt x="14628" y="13014"/>
                    <a:pt x="16133" y="13014"/>
                  </a:cubicBezTo>
                  <a:cubicBezTo>
                    <a:pt x="16026" y="12261"/>
                    <a:pt x="11831" y="8712"/>
                    <a:pt x="9035" y="6453"/>
                  </a:cubicBezTo>
                  <a:cubicBezTo>
                    <a:pt x="6884" y="4625"/>
                    <a:pt x="968" y="0"/>
                    <a:pt x="0" y="0"/>
                  </a:cubicBezTo>
                  <a:close/>
                </a:path>
              </a:pathLst>
            </a:custGeom>
            <a:grpFill/>
            <a:ln w="10707" cap="flat">
              <a:noFill/>
              <a:prstDash val="solid"/>
              <a:miter/>
            </a:ln>
          </p:spPr>
          <p:txBody>
            <a:bodyPr rtlCol="0" anchor="ctr"/>
            <a:lstStyle/>
            <a:p>
              <a:endParaRPr lang="zh-CN" altLang="en-US"/>
            </a:p>
          </p:txBody>
        </p:sp>
        <p:sp>
          <p:nvSpPr>
            <p:cNvPr id="860" name="任意多边形: 形状 947">
              <a:extLst>
                <a:ext uri="{FF2B5EF4-FFF2-40B4-BE49-F238E27FC236}">
                  <a16:creationId xmlns:a16="http://schemas.microsoft.com/office/drawing/2014/main" xmlns="" id="{E3D555EF-B57A-4C2A-A4B8-CFD92717039F}"/>
                </a:ext>
              </a:extLst>
            </p:cNvPr>
            <p:cNvSpPr/>
            <p:nvPr/>
          </p:nvSpPr>
          <p:spPr>
            <a:xfrm>
              <a:off x="2228522" y="876292"/>
              <a:ext cx="68172" cy="54536"/>
            </a:xfrm>
            <a:custGeom>
              <a:avLst/>
              <a:gdLst>
                <a:gd name="connsiteX0" fmla="*/ 8389 w 16133"/>
                <a:gd name="connsiteY0" fmla="*/ 6346 h 12906"/>
                <a:gd name="connsiteX1" fmla="*/ 0 w 16133"/>
                <a:gd name="connsiteY1" fmla="*/ 0 h 12906"/>
                <a:gd name="connsiteX2" fmla="*/ 16133 w 16133"/>
                <a:gd name="connsiteY2" fmla="*/ 12907 h 12906"/>
                <a:gd name="connsiteX3" fmla="*/ 8389 w 16133"/>
                <a:gd name="connsiteY3" fmla="*/ 6346 h 12906"/>
              </a:gdLst>
              <a:ahLst/>
              <a:cxnLst>
                <a:cxn ang="0">
                  <a:pos x="connsiteX0" y="connsiteY0"/>
                </a:cxn>
                <a:cxn ang="0">
                  <a:pos x="connsiteX1" y="connsiteY1"/>
                </a:cxn>
                <a:cxn ang="0">
                  <a:pos x="connsiteX2" y="connsiteY2"/>
                </a:cxn>
                <a:cxn ang="0">
                  <a:pos x="connsiteX3" y="connsiteY3"/>
                </a:cxn>
              </a:cxnLst>
              <a:rect l="l" t="t" r="r" b="b"/>
              <a:pathLst>
                <a:path w="16133" h="12906">
                  <a:moveTo>
                    <a:pt x="8389" y="6346"/>
                  </a:moveTo>
                  <a:cubicBezTo>
                    <a:pt x="8282" y="6238"/>
                    <a:pt x="968" y="323"/>
                    <a:pt x="0" y="0"/>
                  </a:cubicBezTo>
                  <a:cubicBezTo>
                    <a:pt x="108" y="108"/>
                    <a:pt x="14843" y="12261"/>
                    <a:pt x="16133" y="12907"/>
                  </a:cubicBezTo>
                  <a:cubicBezTo>
                    <a:pt x="15488" y="12261"/>
                    <a:pt x="11724" y="9035"/>
                    <a:pt x="8389" y="6346"/>
                  </a:cubicBezTo>
                  <a:close/>
                </a:path>
              </a:pathLst>
            </a:custGeom>
            <a:grpFill/>
            <a:ln w="10707" cap="flat">
              <a:noFill/>
              <a:prstDash val="solid"/>
              <a:miter/>
            </a:ln>
          </p:spPr>
          <p:txBody>
            <a:bodyPr rtlCol="0" anchor="ctr"/>
            <a:lstStyle/>
            <a:p>
              <a:endParaRPr lang="zh-CN" altLang="en-US"/>
            </a:p>
          </p:txBody>
        </p:sp>
        <p:sp>
          <p:nvSpPr>
            <p:cNvPr id="877" name="任意多边形: 形状 964">
              <a:extLst>
                <a:ext uri="{FF2B5EF4-FFF2-40B4-BE49-F238E27FC236}">
                  <a16:creationId xmlns:a16="http://schemas.microsoft.com/office/drawing/2014/main" xmlns="" id="{72785818-D65C-475D-B1FC-D31A464030FC}"/>
                </a:ext>
              </a:extLst>
            </p:cNvPr>
            <p:cNvSpPr/>
            <p:nvPr/>
          </p:nvSpPr>
          <p:spPr>
            <a:xfrm>
              <a:off x="205820" y="1255789"/>
              <a:ext cx="60236" cy="65780"/>
            </a:xfrm>
            <a:custGeom>
              <a:avLst/>
              <a:gdLst>
                <a:gd name="connsiteX0" fmla="*/ 14252 w 14255"/>
                <a:gd name="connsiteY0" fmla="*/ 8389 h 15567"/>
                <a:gd name="connsiteX1" fmla="*/ 6723 w 14255"/>
                <a:gd name="connsiteY1" fmla="*/ 0 h 15567"/>
                <a:gd name="connsiteX2" fmla="*/ 2313 w 14255"/>
                <a:gd name="connsiteY2" fmla="*/ 13337 h 15567"/>
                <a:gd name="connsiteX3" fmla="*/ 14252 w 14255"/>
                <a:gd name="connsiteY3" fmla="*/ 8389 h 15567"/>
              </a:gdLst>
              <a:ahLst/>
              <a:cxnLst>
                <a:cxn ang="0">
                  <a:pos x="connsiteX0" y="connsiteY0"/>
                </a:cxn>
                <a:cxn ang="0">
                  <a:pos x="connsiteX1" y="connsiteY1"/>
                </a:cxn>
                <a:cxn ang="0">
                  <a:pos x="connsiteX2" y="connsiteY2"/>
                </a:cxn>
                <a:cxn ang="0">
                  <a:pos x="connsiteX3" y="connsiteY3"/>
                </a:cxn>
              </a:cxnLst>
              <a:rect l="l" t="t" r="r" b="b"/>
              <a:pathLst>
                <a:path w="14255" h="15567">
                  <a:moveTo>
                    <a:pt x="14252" y="8389"/>
                  </a:moveTo>
                  <a:cubicBezTo>
                    <a:pt x="14359" y="5055"/>
                    <a:pt x="12101" y="215"/>
                    <a:pt x="6723" y="0"/>
                  </a:cubicBezTo>
                  <a:cubicBezTo>
                    <a:pt x="-161" y="538"/>
                    <a:pt x="-1989" y="9035"/>
                    <a:pt x="2313" y="13337"/>
                  </a:cubicBezTo>
                  <a:cubicBezTo>
                    <a:pt x="6830" y="17962"/>
                    <a:pt x="14144" y="14950"/>
                    <a:pt x="14252" y="8389"/>
                  </a:cubicBezTo>
                  <a:close/>
                </a:path>
              </a:pathLst>
            </a:custGeom>
            <a:grpFill/>
            <a:ln w="10707" cap="flat">
              <a:noFill/>
              <a:prstDash val="solid"/>
              <a:miter/>
            </a:ln>
          </p:spPr>
          <p:txBody>
            <a:bodyPr rtlCol="0" anchor="ctr"/>
            <a:lstStyle/>
            <a:p>
              <a:endParaRPr lang="zh-CN" altLang="en-US"/>
            </a:p>
          </p:txBody>
        </p:sp>
        <p:sp>
          <p:nvSpPr>
            <p:cNvPr id="878" name="任意多边形: 形状 965">
              <a:extLst>
                <a:ext uri="{FF2B5EF4-FFF2-40B4-BE49-F238E27FC236}">
                  <a16:creationId xmlns:a16="http://schemas.microsoft.com/office/drawing/2014/main" xmlns="" id="{89DA435B-D37A-4DBB-B350-71BDAB66221B}"/>
                </a:ext>
              </a:extLst>
            </p:cNvPr>
            <p:cNvSpPr/>
            <p:nvPr/>
          </p:nvSpPr>
          <p:spPr>
            <a:xfrm>
              <a:off x="436331" y="1249425"/>
              <a:ext cx="60718" cy="65805"/>
            </a:xfrm>
            <a:custGeom>
              <a:avLst/>
              <a:gdLst>
                <a:gd name="connsiteX0" fmla="*/ 14340 w 14369"/>
                <a:gd name="connsiteY0" fmla="*/ 8282 h 15573"/>
                <a:gd name="connsiteX1" fmla="*/ 5950 w 14369"/>
                <a:gd name="connsiteY1" fmla="*/ 0 h 15573"/>
                <a:gd name="connsiteX2" fmla="*/ 2939 w 14369"/>
                <a:gd name="connsiteY2" fmla="*/ 13444 h 15573"/>
                <a:gd name="connsiteX3" fmla="*/ 14340 w 14369"/>
                <a:gd name="connsiteY3" fmla="*/ 8282 h 15573"/>
              </a:gdLst>
              <a:ahLst/>
              <a:cxnLst>
                <a:cxn ang="0">
                  <a:pos x="connsiteX0" y="connsiteY0"/>
                </a:cxn>
                <a:cxn ang="0">
                  <a:pos x="connsiteX1" y="connsiteY1"/>
                </a:cxn>
                <a:cxn ang="0">
                  <a:pos x="connsiteX2" y="connsiteY2"/>
                </a:cxn>
                <a:cxn ang="0">
                  <a:pos x="connsiteX3" y="connsiteY3"/>
                </a:cxn>
              </a:cxnLst>
              <a:rect l="l" t="t" r="r" b="b"/>
              <a:pathLst>
                <a:path w="14369" h="15573">
                  <a:moveTo>
                    <a:pt x="14340" y="8282"/>
                  </a:moveTo>
                  <a:cubicBezTo>
                    <a:pt x="14125" y="4948"/>
                    <a:pt x="11328" y="108"/>
                    <a:pt x="5950" y="0"/>
                  </a:cubicBezTo>
                  <a:cubicBezTo>
                    <a:pt x="-825" y="645"/>
                    <a:pt x="-1793" y="9035"/>
                    <a:pt x="2939" y="13444"/>
                  </a:cubicBezTo>
                  <a:cubicBezTo>
                    <a:pt x="7886" y="17962"/>
                    <a:pt x="14878" y="14843"/>
                    <a:pt x="14340" y="8282"/>
                  </a:cubicBezTo>
                  <a:close/>
                </a:path>
              </a:pathLst>
            </a:custGeom>
            <a:grpFill/>
            <a:ln w="10707" cap="flat">
              <a:noFill/>
              <a:prstDash val="solid"/>
              <a:miter/>
            </a:ln>
          </p:spPr>
          <p:txBody>
            <a:bodyPr rtlCol="0" anchor="ctr"/>
            <a:lstStyle/>
            <a:p>
              <a:endParaRPr lang="zh-CN" altLang="en-US"/>
            </a:p>
          </p:txBody>
        </p:sp>
        <p:sp>
          <p:nvSpPr>
            <p:cNvPr id="879" name="任意多边形: 形状 966">
              <a:extLst>
                <a:ext uri="{FF2B5EF4-FFF2-40B4-BE49-F238E27FC236}">
                  <a16:creationId xmlns:a16="http://schemas.microsoft.com/office/drawing/2014/main" xmlns="" id="{C82883E5-8FC4-4A92-80FD-A1FF611533CC}"/>
                </a:ext>
              </a:extLst>
            </p:cNvPr>
            <p:cNvSpPr/>
            <p:nvPr/>
          </p:nvSpPr>
          <p:spPr>
            <a:xfrm>
              <a:off x="664564" y="1240792"/>
              <a:ext cx="61960" cy="65425"/>
            </a:xfrm>
            <a:custGeom>
              <a:avLst/>
              <a:gdLst>
                <a:gd name="connsiteX0" fmla="*/ 4318 w 14663"/>
                <a:gd name="connsiteY0" fmla="*/ 13875 h 15483"/>
                <a:gd name="connsiteX1" fmla="*/ 14536 w 14663"/>
                <a:gd name="connsiteY1" fmla="*/ 8174 h 15483"/>
                <a:gd name="connsiteX2" fmla="*/ 14536 w 14663"/>
                <a:gd name="connsiteY2" fmla="*/ 8174 h 15483"/>
                <a:gd name="connsiteX3" fmla="*/ 5286 w 14663"/>
                <a:gd name="connsiteY3" fmla="*/ 0 h 15483"/>
                <a:gd name="connsiteX4" fmla="*/ 4641 w 14663"/>
                <a:gd name="connsiteY4" fmla="*/ 108 h 15483"/>
                <a:gd name="connsiteX5" fmla="*/ 4318 w 14663"/>
                <a:gd name="connsiteY5" fmla="*/ 13875 h 1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3" h="15483">
                  <a:moveTo>
                    <a:pt x="4318" y="13875"/>
                  </a:moveTo>
                  <a:cubicBezTo>
                    <a:pt x="9696" y="17639"/>
                    <a:pt x="15611" y="14412"/>
                    <a:pt x="14536" y="8174"/>
                  </a:cubicBezTo>
                  <a:lnTo>
                    <a:pt x="14536" y="8174"/>
                  </a:lnTo>
                  <a:cubicBezTo>
                    <a:pt x="13998" y="4840"/>
                    <a:pt x="10664" y="108"/>
                    <a:pt x="5286" y="0"/>
                  </a:cubicBezTo>
                  <a:cubicBezTo>
                    <a:pt x="5071" y="0"/>
                    <a:pt x="4748" y="0"/>
                    <a:pt x="4641" y="108"/>
                  </a:cubicBezTo>
                  <a:cubicBezTo>
                    <a:pt x="-1383" y="968"/>
                    <a:pt x="-1598" y="9680"/>
                    <a:pt x="4318" y="13875"/>
                  </a:cubicBezTo>
                  <a:close/>
                </a:path>
              </a:pathLst>
            </a:custGeom>
            <a:grpFill/>
            <a:ln w="10707" cap="flat">
              <a:noFill/>
              <a:prstDash val="solid"/>
              <a:miter/>
            </a:ln>
          </p:spPr>
          <p:txBody>
            <a:bodyPr rtlCol="0" anchor="ctr"/>
            <a:lstStyle/>
            <a:p>
              <a:endParaRPr lang="zh-CN" altLang="en-US"/>
            </a:p>
          </p:txBody>
        </p:sp>
        <p:sp>
          <p:nvSpPr>
            <p:cNvPr id="880" name="任意多边形: 形状 967">
              <a:extLst>
                <a:ext uri="{FF2B5EF4-FFF2-40B4-BE49-F238E27FC236}">
                  <a16:creationId xmlns:a16="http://schemas.microsoft.com/office/drawing/2014/main" xmlns="" id="{02706B5A-CED0-4985-B92A-9A1ADB355EAB}"/>
                </a:ext>
              </a:extLst>
            </p:cNvPr>
            <p:cNvSpPr/>
            <p:nvPr/>
          </p:nvSpPr>
          <p:spPr>
            <a:xfrm>
              <a:off x="890160" y="1229430"/>
              <a:ext cx="63033" cy="65408"/>
            </a:xfrm>
            <a:custGeom>
              <a:avLst/>
              <a:gdLst>
                <a:gd name="connsiteX0" fmla="*/ 4708 w 14917"/>
                <a:gd name="connsiteY0" fmla="*/ 0 h 15479"/>
                <a:gd name="connsiteX1" fmla="*/ 3417 w 14917"/>
                <a:gd name="connsiteY1" fmla="*/ 215 h 15479"/>
                <a:gd name="connsiteX2" fmla="*/ 5783 w 14917"/>
                <a:gd name="connsiteY2" fmla="*/ 14305 h 15479"/>
                <a:gd name="connsiteX3" fmla="*/ 14603 w 14917"/>
                <a:gd name="connsiteY3" fmla="*/ 8067 h 15479"/>
                <a:gd name="connsiteX4" fmla="*/ 4708 w 14917"/>
                <a:gd name="connsiteY4" fmla="*/ 0 h 15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7" h="15479">
                  <a:moveTo>
                    <a:pt x="4708" y="0"/>
                  </a:moveTo>
                  <a:cubicBezTo>
                    <a:pt x="4277" y="0"/>
                    <a:pt x="3740" y="108"/>
                    <a:pt x="3417" y="215"/>
                  </a:cubicBezTo>
                  <a:cubicBezTo>
                    <a:pt x="-2176" y="1936"/>
                    <a:pt x="-563" y="10756"/>
                    <a:pt x="5783" y="14305"/>
                  </a:cubicBezTo>
                  <a:cubicBezTo>
                    <a:pt x="11376" y="17424"/>
                    <a:pt x="16216" y="13982"/>
                    <a:pt x="14603" y="8067"/>
                  </a:cubicBezTo>
                  <a:cubicBezTo>
                    <a:pt x="13635" y="4732"/>
                    <a:pt x="9978" y="0"/>
                    <a:pt x="4708" y="0"/>
                  </a:cubicBezTo>
                  <a:close/>
                </a:path>
              </a:pathLst>
            </a:custGeom>
            <a:grpFill/>
            <a:ln w="10707" cap="flat">
              <a:noFill/>
              <a:prstDash val="solid"/>
              <a:miter/>
            </a:ln>
          </p:spPr>
          <p:txBody>
            <a:bodyPr rtlCol="0" anchor="ctr"/>
            <a:lstStyle/>
            <a:p>
              <a:endParaRPr lang="zh-CN" altLang="en-US"/>
            </a:p>
          </p:txBody>
        </p:sp>
        <p:sp>
          <p:nvSpPr>
            <p:cNvPr id="881" name="任意多边形: 形状 968">
              <a:extLst>
                <a:ext uri="{FF2B5EF4-FFF2-40B4-BE49-F238E27FC236}">
                  <a16:creationId xmlns:a16="http://schemas.microsoft.com/office/drawing/2014/main" xmlns="" id="{6C6474A1-3EBE-43E7-B9BB-6CEF0E02970D}"/>
                </a:ext>
              </a:extLst>
            </p:cNvPr>
            <p:cNvSpPr/>
            <p:nvPr/>
          </p:nvSpPr>
          <p:spPr>
            <a:xfrm>
              <a:off x="1110665" y="1215794"/>
              <a:ext cx="64005" cy="64956"/>
            </a:xfrm>
            <a:custGeom>
              <a:avLst/>
              <a:gdLst>
                <a:gd name="connsiteX0" fmla="*/ 7378 w 15147"/>
                <a:gd name="connsiteY0" fmla="*/ 14628 h 15372"/>
                <a:gd name="connsiteX1" fmla="*/ 14584 w 15147"/>
                <a:gd name="connsiteY1" fmla="*/ 7959 h 15372"/>
                <a:gd name="connsiteX2" fmla="*/ 4044 w 15147"/>
                <a:gd name="connsiteY2" fmla="*/ 0 h 15372"/>
                <a:gd name="connsiteX3" fmla="*/ 2753 w 15147"/>
                <a:gd name="connsiteY3" fmla="*/ 215 h 15372"/>
                <a:gd name="connsiteX4" fmla="*/ 7378 w 15147"/>
                <a:gd name="connsiteY4" fmla="*/ 14628 h 15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7" h="15372">
                  <a:moveTo>
                    <a:pt x="7378" y="14628"/>
                  </a:moveTo>
                  <a:cubicBezTo>
                    <a:pt x="12863" y="16994"/>
                    <a:pt x="16628" y="13444"/>
                    <a:pt x="14584" y="7959"/>
                  </a:cubicBezTo>
                  <a:cubicBezTo>
                    <a:pt x="13293" y="4625"/>
                    <a:pt x="9206" y="0"/>
                    <a:pt x="4044" y="0"/>
                  </a:cubicBezTo>
                  <a:cubicBezTo>
                    <a:pt x="3613" y="0"/>
                    <a:pt x="3183" y="108"/>
                    <a:pt x="2753" y="215"/>
                  </a:cubicBezTo>
                  <a:cubicBezTo>
                    <a:pt x="-2625" y="2151"/>
                    <a:pt x="387" y="11616"/>
                    <a:pt x="7378" y="14628"/>
                  </a:cubicBezTo>
                  <a:close/>
                </a:path>
              </a:pathLst>
            </a:custGeom>
            <a:grpFill/>
            <a:ln w="10707" cap="flat">
              <a:noFill/>
              <a:prstDash val="solid"/>
              <a:miter/>
            </a:ln>
          </p:spPr>
          <p:txBody>
            <a:bodyPr rtlCol="0" anchor="ctr"/>
            <a:lstStyle/>
            <a:p>
              <a:endParaRPr lang="zh-CN" altLang="en-US"/>
            </a:p>
          </p:txBody>
        </p:sp>
        <p:sp>
          <p:nvSpPr>
            <p:cNvPr id="882" name="任意多边形: 形状 969">
              <a:extLst>
                <a:ext uri="{FF2B5EF4-FFF2-40B4-BE49-F238E27FC236}">
                  <a16:creationId xmlns:a16="http://schemas.microsoft.com/office/drawing/2014/main" xmlns="" id="{5537AED1-5024-43DA-9925-474B7972AE16}"/>
                </a:ext>
              </a:extLst>
            </p:cNvPr>
            <p:cNvSpPr/>
            <p:nvPr/>
          </p:nvSpPr>
          <p:spPr>
            <a:xfrm>
              <a:off x="1323690" y="1200332"/>
              <a:ext cx="64774" cy="64580"/>
            </a:xfrm>
            <a:custGeom>
              <a:avLst/>
              <a:gdLst>
                <a:gd name="connsiteX0" fmla="*/ 3429 w 15329"/>
                <a:gd name="connsiteY0" fmla="*/ 2 h 15283"/>
                <a:gd name="connsiteX1" fmla="*/ 1708 w 15329"/>
                <a:gd name="connsiteY1" fmla="*/ 540 h 15283"/>
                <a:gd name="connsiteX2" fmla="*/ 9022 w 15329"/>
                <a:gd name="connsiteY2" fmla="*/ 14845 h 15283"/>
                <a:gd name="connsiteX3" fmla="*/ 14400 w 15329"/>
                <a:gd name="connsiteY3" fmla="*/ 7853 h 15283"/>
                <a:gd name="connsiteX4" fmla="*/ 3429 w 15329"/>
                <a:gd name="connsiteY4" fmla="*/ 2 h 15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9" h="15283">
                  <a:moveTo>
                    <a:pt x="3429" y="2"/>
                  </a:moveTo>
                  <a:cubicBezTo>
                    <a:pt x="2891" y="109"/>
                    <a:pt x="2353" y="217"/>
                    <a:pt x="1708" y="540"/>
                  </a:cubicBezTo>
                  <a:cubicBezTo>
                    <a:pt x="-2702" y="3121"/>
                    <a:pt x="2031" y="12586"/>
                    <a:pt x="9022" y="14845"/>
                  </a:cubicBezTo>
                  <a:cubicBezTo>
                    <a:pt x="14185" y="16565"/>
                    <a:pt x="16873" y="13016"/>
                    <a:pt x="14400" y="7853"/>
                  </a:cubicBezTo>
                  <a:cubicBezTo>
                    <a:pt x="12894" y="4519"/>
                    <a:pt x="8376" y="-106"/>
                    <a:pt x="3429" y="2"/>
                  </a:cubicBezTo>
                  <a:close/>
                </a:path>
              </a:pathLst>
            </a:custGeom>
            <a:grpFill/>
            <a:ln w="10707" cap="flat">
              <a:noFill/>
              <a:prstDash val="solid"/>
              <a:miter/>
            </a:ln>
          </p:spPr>
          <p:txBody>
            <a:bodyPr rtlCol="0" anchor="ctr"/>
            <a:lstStyle/>
            <a:p>
              <a:endParaRPr lang="zh-CN" altLang="en-US"/>
            </a:p>
          </p:txBody>
        </p:sp>
        <p:sp>
          <p:nvSpPr>
            <p:cNvPr id="883" name="任意多边形: 形状 970">
              <a:extLst>
                <a:ext uri="{FF2B5EF4-FFF2-40B4-BE49-F238E27FC236}">
                  <a16:creationId xmlns:a16="http://schemas.microsoft.com/office/drawing/2014/main" xmlns="" id="{5F2BDD8B-50BA-4E57-A95A-3291119E8815}"/>
                </a:ext>
              </a:extLst>
            </p:cNvPr>
            <p:cNvSpPr/>
            <p:nvPr/>
          </p:nvSpPr>
          <p:spPr>
            <a:xfrm>
              <a:off x="1520772" y="1183062"/>
              <a:ext cx="64124" cy="63997"/>
            </a:xfrm>
            <a:custGeom>
              <a:avLst/>
              <a:gdLst>
                <a:gd name="connsiteX0" fmla="*/ 2715 w 15175"/>
                <a:gd name="connsiteY0" fmla="*/ 2 h 15145"/>
                <a:gd name="connsiteX1" fmla="*/ 1209 w 15175"/>
                <a:gd name="connsiteY1" fmla="*/ 540 h 15145"/>
                <a:gd name="connsiteX2" fmla="*/ 10459 w 15175"/>
                <a:gd name="connsiteY2" fmla="*/ 14952 h 15145"/>
                <a:gd name="connsiteX3" fmla="*/ 13793 w 15175"/>
                <a:gd name="connsiteY3" fmla="*/ 7746 h 15145"/>
                <a:gd name="connsiteX4" fmla="*/ 2715 w 15175"/>
                <a:gd name="connsiteY4" fmla="*/ 2 h 15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5" h="15145">
                  <a:moveTo>
                    <a:pt x="2715" y="2"/>
                  </a:moveTo>
                  <a:cubicBezTo>
                    <a:pt x="2285" y="109"/>
                    <a:pt x="1747" y="217"/>
                    <a:pt x="1209" y="540"/>
                  </a:cubicBezTo>
                  <a:cubicBezTo>
                    <a:pt x="-2770" y="3229"/>
                    <a:pt x="3791" y="13339"/>
                    <a:pt x="10459" y="14952"/>
                  </a:cubicBezTo>
                  <a:cubicBezTo>
                    <a:pt x="14976" y="16028"/>
                    <a:pt x="16590" y="12478"/>
                    <a:pt x="13793" y="7746"/>
                  </a:cubicBezTo>
                  <a:cubicBezTo>
                    <a:pt x="11965" y="4412"/>
                    <a:pt x="7340" y="-106"/>
                    <a:pt x="2715" y="2"/>
                  </a:cubicBezTo>
                  <a:close/>
                </a:path>
              </a:pathLst>
            </a:custGeom>
            <a:grpFill/>
            <a:ln w="10707" cap="flat">
              <a:noFill/>
              <a:prstDash val="solid"/>
              <a:miter/>
            </a:ln>
          </p:spPr>
          <p:txBody>
            <a:bodyPr rtlCol="0" anchor="ctr"/>
            <a:lstStyle/>
            <a:p>
              <a:endParaRPr lang="zh-CN" altLang="en-US"/>
            </a:p>
          </p:txBody>
        </p:sp>
        <p:sp>
          <p:nvSpPr>
            <p:cNvPr id="884" name="任意多边形: 形状 971">
              <a:extLst>
                <a:ext uri="{FF2B5EF4-FFF2-40B4-BE49-F238E27FC236}">
                  <a16:creationId xmlns:a16="http://schemas.microsoft.com/office/drawing/2014/main" xmlns="" id="{D49FCCA6-C4AC-4044-AA11-B7150DD65336}"/>
                </a:ext>
              </a:extLst>
            </p:cNvPr>
            <p:cNvSpPr/>
            <p:nvPr/>
          </p:nvSpPr>
          <p:spPr>
            <a:xfrm>
              <a:off x="1698649" y="1164406"/>
              <a:ext cx="64052" cy="63566"/>
            </a:xfrm>
            <a:custGeom>
              <a:avLst/>
              <a:gdLst>
                <a:gd name="connsiteX0" fmla="*/ 2137 w 15158"/>
                <a:gd name="connsiteY0" fmla="*/ 7 h 15043"/>
                <a:gd name="connsiteX1" fmla="*/ 1169 w 15158"/>
                <a:gd name="connsiteY1" fmla="*/ 330 h 15043"/>
                <a:gd name="connsiteX2" fmla="*/ 11279 w 15158"/>
                <a:gd name="connsiteY2" fmla="*/ 14850 h 15043"/>
                <a:gd name="connsiteX3" fmla="*/ 13322 w 15158"/>
                <a:gd name="connsiteY3" fmla="*/ 7644 h 15043"/>
                <a:gd name="connsiteX4" fmla="*/ 2137 w 15158"/>
                <a:gd name="connsiteY4" fmla="*/ 7 h 15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8" h="15043">
                  <a:moveTo>
                    <a:pt x="2137" y="7"/>
                  </a:moveTo>
                  <a:cubicBezTo>
                    <a:pt x="1814" y="115"/>
                    <a:pt x="1491" y="115"/>
                    <a:pt x="1169" y="330"/>
                  </a:cubicBezTo>
                  <a:cubicBezTo>
                    <a:pt x="-2919" y="2481"/>
                    <a:pt x="4503" y="13237"/>
                    <a:pt x="11279" y="14850"/>
                  </a:cubicBezTo>
                  <a:cubicBezTo>
                    <a:pt x="15473" y="15926"/>
                    <a:pt x="16441" y="12376"/>
                    <a:pt x="13322" y="7644"/>
                  </a:cubicBezTo>
                  <a:cubicBezTo>
                    <a:pt x="11171" y="4310"/>
                    <a:pt x="6224" y="-208"/>
                    <a:pt x="2137" y="7"/>
                  </a:cubicBezTo>
                  <a:close/>
                </a:path>
              </a:pathLst>
            </a:custGeom>
            <a:grpFill/>
            <a:ln w="10707" cap="flat">
              <a:noFill/>
              <a:prstDash val="solid"/>
              <a:miter/>
            </a:ln>
          </p:spPr>
          <p:txBody>
            <a:bodyPr rtlCol="0" anchor="ctr"/>
            <a:lstStyle/>
            <a:p>
              <a:endParaRPr lang="zh-CN" altLang="en-US"/>
            </a:p>
          </p:txBody>
        </p:sp>
        <p:sp>
          <p:nvSpPr>
            <p:cNvPr id="885" name="任意多边形: 形状 972">
              <a:extLst>
                <a:ext uri="{FF2B5EF4-FFF2-40B4-BE49-F238E27FC236}">
                  <a16:creationId xmlns:a16="http://schemas.microsoft.com/office/drawing/2014/main" xmlns="" id="{21996DC7-EF66-40D6-A419-5FBCEC5A431F}"/>
                </a:ext>
              </a:extLst>
            </p:cNvPr>
            <p:cNvSpPr/>
            <p:nvPr/>
          </p:nvSpPr>
          <p:spPr>
            <a:xfrm>
              <a:off x="1856779" y="1144863"/>
              <a:ext cx="63887" cy="62530"/>
            </a:xfrm>
            <a:custGeom>
              <a:avLst/>
              <a:gdLst>
                <a:gd name="connsiteX0" fmla="*/ 12470 w 15119"/>
                <a:gd name="connsiteY0" fmla="*/ 14743 h 14798"/>
                <a:gd name="connsiteX1" fmla="*/ 12685 w 15119"/>
                <a:gd name="connsiteY1" fmla="*/ 7429 h 14798"/>
                <a:gd name="connsiteX2" fmla="*/ 1499 w 15119"/>
                <a:gd name="connsiteY2" fmla="*/ 8 h 14798"/>
                <a:gd name="connsiteX3" fmla="*/ 746 w 15119"/>
                <a:gd name="connsiteY3" fmla="*/ 330 h 14798"/>
                <a:gd name="connsiteX4" fmla="*/ 12470 w 15119"/>
                <a:gd name="connsiteY4" fmla="*/ 14743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9" h="14798">
                  <a:moveTo>
                    <a:pt x="12470" y="14743"/>
                  </a:moveTo>
                  <a:cubicBezTo>
                    <a:pt x="15912" y="15280"/>
                    <a:pt x="16019" y="11839"/>
                    <a:pt x="12685" y="7429"/>
                  </a:cubicBezTo>
                  <a:cubicBezTo>
                    <a:pt x="10211" y="4202"/>
                    <a:pt x="5156" y="-208"/>
                    <a:pt x="1499" y="8"/>
                  </a:cubicBezTo>
                  <a:cubicBezTo>
                    <a:pt x="1284" y="115"/>
                    <a:pt x="961" y="115"/>
                    <a:pt x="746" y="330"/>
                  </a:cubicBezTo>
                  <a:cubicBezTo>
                    <a:pt x="-2696" y="2374"/>
                    <a:pt x="6554" y="13775"/>
                    <a:pt x="12470" y="14743"/>
                  </a:cubicBezTo>
                  <a:close/>
                </a:path>
              </a:pathLst>
            </a:custGeom>
            <a:grpFill/>
            <a:ln w="10707" cap="flat">
              <a:noFill/>
              <a:prstDash val="solid"/>
              <a:miter/>
            </a:ln>
          </p:spPr>
          <p:txBody>
            <a:bodyPr rtlCol="0" anchor="ctr"/>
            <a:lstStyle/>
            <a:p>
              <a:endParaRPr lang="zh-CN" altLang="en-US"/>
            </a:p>
          </p:txBody>
        </p:sp>
        <p:sp>
          <p:nvSpPr>
            <p:cNvPr id="886" name="任意多边形: 形状 973">
              <a:extLst>
                <a:ext uri="{FF2B5EF4-FFF2-40B4-BE49-F238E27FC236}">
                  <a16:creationId xmlns:a16="http://schemas.microsoft.com/office/drawing/2014/main" xmlns="" id="{F1408E6B-6702-49DC-922C-54E596A28BBF}"/>
                </a:ext>
              </a:extLst>
            </p:cNvPr>
            <p:cNvSpPr/>
            <p:nvPr/>
          </p:nvSpPr>
          <p:spPr>
            <a:xfrm>
              <a:off x="1993925" y="1123955"/>
              <a:ext cx="64466" cy="62294"/>
            </a:xfrm>
            <a:custGeom>
              <a:avLst/>
              <a:gdLst>
                <a:gd name="connsiteX0" fmla="*/ 1095 w 15256"/>
                <a:gd name="connsiteY0" fmla="*/ 8 h 14742"/>
                <a:gd name="connsiteX1" fmla="*/ 449 w 15256"/>
                <a:gd name="connsiteY1" fmla="*/ 330 h 14742"/>
                <a:gd name="connsiteX2" fmla="*/ 13679 w 15256"/>
                <a:gd name="connsiteY2" fmla="*/ 14743 h 14742"/>
                <a:gd name="connsiteX3" fmla="*/ 12173 w 15256"/>
                <a:gd name="connsiteY3" fmla="*/ 7429 h 14742"/>
                <a:gd name="connsiteX4" fmla="*/ 1095 w 15256"/>
                <a:gd name="connsiteY4" fmla="*/ 8 h 14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56" h="14742">
                  <a:moveTo>
                    <a:pt x="1095" y="8"/>
                  </a:moveTo>
                  <a:cubicBezTo>
                    <a:pt x="880" y="115"/>
                    <a:pt x="557" y="115"/>
                    <a:pt x="449" y="330"/>
                  </a:cubicBezTo>
                  <a:cubicBezTo>
                    <a:pt x="-2347" y="2697"/>
                    <a:pt x="8624" y="14635"/>
                    <a:pt x="13679" y="14743"/>
                  </a:cubicBezTo>
                  <a:cubicBezTo>
                    <a:pt x="16260" y="14743"/>
                    <a:pt x="15615" y="11516"/>
                    <a:pt x="12173" y="7429"/>
                  </a:cubicBezTo>
                  <a:cubicBezTo>
                    <a:pt x="9484" y="4095"/>
                    <a:pt x="4321" y="-207"/>
                    <a:pt x="1095" y="8"/>
                  </a:cubicBezTo>
                  <a:close/>
                </a:path>
              </a:pathLst>
            </a:custGeom>
            <a:grpFill/>
            <a:ln w="10707" cap="flat">
              <a:noFill/>
              <a:prstDash val="solid"/>
              <a:miter/>
            </a:ln>
          </p:spPr>
          <p:txBody>
            <a:bodyPr rtlCol="0" anchor="ctr"/>
            <a:lstStyle/>
            <a:p>
              <a:endParaRPr lang="zh-CN" altLang="en-US"/>
            </a:p>
          </p:txBody>
        </p:sp>
        <p:sp>
          <p:nvSpPr>
            <p:cNvPr id="887" name="任意多边形: 形状 974">
              <a:extLst>
                <a:ext uri="{FF2B5EF4-FFF2-40B4-BE49-F238E27FC236}">
                  <a16:creationId xmlns:a16="http://schemas.microsoft.com/office/drawing/2014/main" xmlns="" id="{E5AB3860-F288-47FC-8814-E768DCDAEBDB}"/>
                </a:ext>
              </a:extLst>
            </p:cNvPr>
            <p:cNvSpPr/>
            <p:nvPr/>
          </p:nvSpPr>
          <p:spPr>
            <a:xfrm>
              <a:off x="2109791" y="1102138"/>
              <a:ext cx="64500" cy="61842"/>
            </a:xfrm>
            <a:custGeom>
              <a:avLst/>
              <a:gdLst>
                <a:gd name="connsiteX0" fmla="*/ 779 w 15264"/>
                <a:gd name="connsiteY0" fmla="*/ 8 h 14635"/>
                <a:gd name="connsiteX1" fmla="*/ 241 w 15264"/>
                <a:gd name="connsiteY1" fmla="*/ 330 h 14635"/>
                <a:gd name="connsiteX2" fmla="*/ 14116 w 15264"/>
                <a:gd name="connsiteY2" fmla="*/ 14635 h 14635"/>
                <a:gd name="connsiteX3" fmla="*/ 11534 w 15264"/>
                <a:gd name="connsiteY3" fmla="*/ 7322 h 14635"/>
                <a:gd name="connsiteX4" fmla="*/ 779 w 15264"/>
                <a:gd name="connsiteY4" fmla="*/ 8 h 14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64" h="14635">
                  <a:moveTo>
                    <a:pt x="779" y="8"/>
                  </a:moveTo>
                  <a:cubicBezTo>
                    <a:pt x="564" y="115"/>
                    <a:pt x="348" y="115"/>
                    <a:pt x="241" y="330"/>
                  </a:cubicBezTo>
                  <a:cubicBezTo>
                    <a:pt x="-1803" y="2697"/>
                    <a:pt x="9706" y="14528"/>
                    <a:pt x="14116" y="14635"/>
                  </a:cubicBezTo>
                  <a:cubicBezTo>
                    <a:pt x="16374" y="14635"/>
                    <a:pt x="15191" y="11409"/>
                    <a:pt x="11534" y="7322"/>
                  </a:cubicBezTo>
                  <a:cubicBezTo>
                    <a:pt x="8845" y="4095"/>
                    <a:pt x="3575" y="-207"/>
                    <a:pt x="779" y="8"/>
                  </a:cubicBezTo>
                  <a:close/>
                </a:path>
              </a:pathLst>
            </a:custGeom>
            <a:grpFill/>
            <a:ln w="10707" cap="flat">
              <a:noFill/>
              <a:prstDash val="solid"/>
              <a:miter/>
            </a:ln>
          </p:spPr>
          <p:txBody>
            <a:bodyPr rtlCol="0" anchor="ctr"/>
            <a:lstStyle/>
            <a:p>
              <a:endParaRPr lang="zh-CN" altLang="en-US"/>
            </a:p>
          </p:txBody>
        </p:sp>
        <p:sp>
          <p:nvSpPr>
            <p:cNvPr id="888" name="任意多边形: 形状 975">
              <a:extLst>
                <a:ext uri="{FF2B5EF4-FFF2-40B4-BE49-F238E27FC236}">
                  <a16:creationId xmlns:a16="http://schemas.microsoft.com/office/drawing/2014/main" xmlns="" id="{748355DE-ADF2-4681-872D-B3BFF946C9A6}"/>
                </a:ext>
              </a:extLst>
            </p:cNvPr>
            <p:cNvSpPr/>
            <p:nvPr/>
          </p:nvSpPr>
          <p:spPr>
            <a:xfrm>
              <a:off x="2205113" y="1080325"/>
              <a:ext cx="64770" cy="60933"/>
            </a:xfrm>
            <a:custGeom>
              <a:avLst/>
              <a:gdLst>
                <a:gd name="connsiteX0" fmla="*/ 484 w 15328"/>
                <a:gd name="connsiteY0" fmla="*/ 8 h 14420"/>
                <a:gd name="connsiteX1" fmla="*/ 269 w 15328"/>
                <a:gd name="connsiteY1" fmla="*/ 115 h 14420"/>
                <a:gd name="connsiteX2" fmla="*/ 14574 w 15328"/>
                <a:gd name="connsiteY2" fmla="*/ 14420 h 14420"/>
                <a:gd name="connsiteX3" fmla="*/ 11025 w 15328"/>
                <a:gd name="connsiteY3" fmla="*/ 7214 h 14420"/>
                <a:gd name="connsiteX4" fmla="*/ 484 w 15328"/>
                <a:gd name="connsiteY4" fmla="*/ 8 h 14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4420">
                  <a:moveTo>
                    <a:pt x="484" y="8"/>
                  </a:moveTo>
                  <a:cubicBezTo>
                    <a:pt x="377" y="8"/>
                    <a:pt x="269" y="115"/>
                    <a:pt x="269" y="115"/>
                  </a:cubicBezTo>
                  <a:cubicBezTo>
                    <a:pt x="-1990" y="1836"/>
                    <a:pt x="10595" y="14420"/>
                    <a:pt x="14574" y="14420"/>
                  </a:cubicBezTo>
                  <a:cubicBezTo>
                    <a:pt x="16403" y="14420"/>
                    <a:pt x="14789" y="11194"/>
                    <a:pt x="11025" y="7214"/>
                  </a:cubicBezTo>
                  <a:cubicBezTo>
                    <a:pt x="7906" y="3987"/>
                    <a:pt x="2743" y="-207"/>
                    <a:pt x="484" y="8"/>
                  </a:cubicBezTo>
                  <a:close/>
                </a:path>
              </a:pathLst>
            </a:custGeom>
            <a:grpFill/>
            <a:ln w="10707" cap="flat">
              <a:noFill/>
              <a:prstDash val="solid"/>
              <a:miter/>
            </a:ln>
          </p:spPr>
          <p:txBody>
            <a:bodyPr rtlCol="0" anchor="ctr"/>
            <a:lstStyle/>
            <a:p>
              <a:endParaRPr lang="zh-CN" altLang="en-US"/>
            </a:p>
          </p:txBody>
        </p:sp>
        <p:sp>
          <p:nvSpPr>
            <p:cNvPr id="889" name="任意多边形: 形状 976">
              <a:extLst>
                <a:ext uri="{FF2B5EF4-FFF2-40B4-BE49-F238E27FC236}">
                  <a16:creationId xmlns:a16="http://schemas.microsoft.com/office/drawing/2014/main" xmlns="" id="{62A7BEC1-AA95-46AD-ADAE-B25D95BD6AB1}"/>
                </a:ext>
              </a:extLst>
            </p:cNvPr>
            <p:cNvSpPr/>
            <p:nvPr/>
          </p:nvSpPr>
          <p:spPr>
            <a:xfrm>
              <a:off x="2278139" y="1057600"/>
              <a:ext cx="65188" cy="60481"/>
            </a:xfrm>
            <a:custGeom>
              <a:avLst/>
              <a:gdLst>
                <a:gd name="connsiteX0" fmla="*/ 89 w 15427"/>
                <a:gd name="connsiteY0" fmla="*/ 223 h 14313"/>
                <a:gd name="connsiteX1" fmla="*/ 14932 w 15427"/>
                <a:gd name="connsiteY1" fmla="*/ 14313 h 14313"/>
                <a:gd name="connsiteX2" fmla="*/ 10414 w 15427"/>
                <a:gd name="connsiteY2" fmla="*/ 7107 h 14313"/>
                <a:gd name="connsiteX3" fmla="*/ 304 w 15427"/>
                <a:gd name="connsiteY3" fmla="*/ 8 h 14313"/>
                <a:gd name="connsiteX4" fmla="*/ 89 w 15427"/>
                <a:gd name="connsiteY4" fmla="*/ 223 h 14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7" h="14313">
                  <a:moveTo>
                    <a:pt x="89" y="223"/>
                  </a:moveTo>
                  <a:cubicBezTo>
                    <a:pt x="-1202" y="1836"/>
                    <a:pt x="11920" y="14420"/>
                    <a:pt x="14932" y="14313"/>
                  </a:cubicBezTo>
                  <a:cubicBezTo>
                    <a:pt x="16437" y="14313"/>
                    <a:pt x="14394" y="11086"/>
                    <a:pt x="10414" y="7107"/>
                  </a:cubicBezTo>
                  <a:cubicBezTo>
                    <a:pt x="7295" y="3987"/>
                    <a:pt x="2025" y="-207"/>
                    <a:pt x="304" y="8"/>
                  </a:cubicBezTo>
                  <a:cubicBezTo>
                    <a:pt x="197" y="115"/>
                    <a:pt x="89" y="115"/>
                    <a:pt x="89" y="223"/>
                  </a:cubicBezTo>
                  <a:close/>
                </a:path>
              </a:pathLst>
            </a:custGeom>
            <a:grpFill/>
            <a:ln w="10707" cap="flat">
              <a:noFill/>
              <a:prstDash val="solid"/>
              <a:miter/>
            </a:ln>
          </p:spPr>
          <p:txBody>
            <a:bodyPr rtlCol="0" anchor="ctr"/>
            <a:lstStyle/>
            <a:p>
              <a:endParaRPr lang="zh-CN" altLang="en-US"/>
            </a:p>
          </p:txBody>
        </p:sp>
        <p:sp>
          <p:nvSpPr>
            <p:cNvPr id="890" name="任意多边形: 形状 977">
              <a:extLst>
                <a:ext uri="{FF2B5EF4-FFF2-40B4-BE49-F238E27FC236}">
                  <a16:creationId xmlns:a16="http://schemas.microsoft.com/office/drawing/2014/main" xmlns="" id="{46CDDA42-9856-4D17-AF90-8AD4BE37F84A}"/>
                </a:ext>
              </a:extLst>
            </p:cNvPr>
            <p:cNvSpPr/>
            <p:nvPr/>
          </p:nvSpPr>
          <p:spPr>
            <a:xfrm>
              <a:off x="2329214" y="1035327"/>
              <a:ext cx="64897" cy="59573"/>
            </a:xfrm>
            <a:custGeom>
              <a:avLst/>
              <a:gdLst>
                <a:gd name="connsiteX0" fmla="*/ 15106 w 15358"/>
                <a:gd name="connsiteY0" fmla="*/ 14098 h 14098"/>
                <a:gd name="connsiteX1" fmla="*/ 9621 w 15358"/>
                <a:gd name="connsiteY1" fmla="*/ 6999 h 14098"/>
                <a:gd name="connsiteX2" fmla="*/ 9621 w 15358"/>
                <a:gd name="connsiteY2" fmla="*/ 6999 h 14098"/>
                <a:gd name="connsiteX3" fmla="*/ 49 w 15358"/>
                <a:gd name="connsiteY3" fmla="*/ 8 h 14098"/>
                <a:gd name="connsiteX4" fmla="*/ 15106 w 15358"/>
                <a:gd name="connsiteY4" fmla="*/ 14098 h 14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8" h="14098">
                  <a:moveTo>
                    <a:pt x="15106" y="14098"/>
                  </a:moveTo>
                  <a:cubicBezTo>
                    <a:pt x="16182" y="14098"/>
                    <a:pt x="13708" y="10871"/>
                    <a:pt x="9621" y="6999"/>
                  </a:cubicBezTo>
                  <a:lnTo>
                    <a:pt x="9621" y="6999"/>
                  </a:lnTo>
                  <a:cubicBezTo>
                    <a:pt x="6394" y="3988"/>
                    <a:pt x="1232" y="-207"/>
                    <a:pt x="49" y="8"/>
                  </a:cubicBezTo>
                  <a:cubicBezTo>
                    <a:pt x="-919" y="1299"/>
                    <a:pt x="12848" y="14205"/>
                    <a:pt x="15106" y="14098"/>
                  </a:cubicBezTo>
                  <a:close/>
                </a:path>
              </a:pathLst>
            </a:custGeom>
            <a:grpFill/>
            <a:ln w="10707" cap="flat">
              <a:noFill/>
              <a:prstDash val="solid"/>
              <a:miter/>
            </a:ln>
          </p:spPr>
          <p:txBody>
            <a:bodyPr rtlCol="0" anchor="ctr"/>
            <a:lstStyle/>
            <a:p>
              <a:endParaRPr lang="zh-CN" altLang="en-US"/>
            </a:p>
          </p:txBody>
        </p:sp>
        <p:sp>
          <p:nvSpPr>
            <p:cNvPr id="891" name="任意多边形: 形状 978">
              <a:extLst>
                <a:ext uri="{FF2B5EF4-FFF2-40B4-BE49-F238E27FC236}">
                  <a16:creationId xmlns:a16="http://schemas.microsoft.com/office/drawing/2014/main" xmlns="" id="{2FBFA182-DB14-4C49-B86C-CF495CDD327E}"/>
                </a:ext>
              </a:extLst>
            </p:cNvPr>
            <p:cNvSpPr/>
            <p:nvPr/>
          </p:nvSpPr>
          <p:spPr>
            <a:xfrm>
              <a:off x="2356685" y="1013054"/>
              <a:ext cx="65455" cy="58711"/>
            </a:xfrm>
            <a:custGeom>
              <a:avLst/>
              <a:gdLst>
                <a:gd name="connsiteX0" fmla="*/ 15489 w 15490"/>
                <a:gd name="connsiteY0" fmla="*/ 13884 h 13894"/>
                <a:gd name="connsiteX1" fmla="*/ 9035 w 15490"/>
                <a:gd name="connsiteY1" fmla="*/ 6893 h 13894"/>
                <a:gd name="connsiteX2" fmla="*/ 1 w 15490"/>
                <a:gd name="connsiteY2" fmla="*/ 9 h 13894"/>
                <a:gd name="connsiteX3" fmla="*/ 15489 w 15490"/>
                <a:gd name="connsiteY3" fmla="*/ 13884 h 13894"/>
              </a:gdLst>
              <a:ahLst/>
              <a:cxnLst>
                <a:cxn ang="0">
                  <a:pos x="connsiteX0" y="connsiteY0"/>
                </a:cxn>
                <a:cxn ang="0">
                  <a:pos x="connsiteX1" y="connsiteY1"/>
                </a:cxn>
                <a:cxn ang="0">
                  <a:pos x="connsiteX2" y="connsiteY2"/>
                </a:cxn>
                <a:cxn ang="0">
                  <a:pos x="connsiteX3" y="connsiteY3"/>
                </a:cxn>
              </a:cxnLst>
              <a:rect l="l" t="t" r="r" b="b"/>
              <a:pathLst>
                <a:path w="15490" h="13894">
                  <a:moveTo>
                    <a:pt x="15489" y="13884"/>
                  </a:moveTo>
                  <a:cubicBezTo>
                    <a:pt x="15596" y="13131"/>
                    <a:pt x="11294" y="8936"/>
                    <a:pt x="9035" y="6893"/>
                  </a:cubicBezTo>
                  <a:cubicBezTo>
                    <a:pt x="5163" y="3344"/>
                    <a:pt x="646" y="-206"/>
                    <a:pt x="1" y="9"/>
                  </a:cubicBezTo>
                  <a:cubicBezTo>
                    <a:pt x="-107" y="1408"/>
                    <a:pt x="14413" y="14314"/>
                    <a:pt x="15489" y="13884"/>
                  </a:cubicBezTo>
                  <a:close/>
                </a:path>
              </a:pathLst>
            </a:custGeom>
            <a:grpFill/>
            <a:ln w="10707" cap="flat">
              <a:noFill/>
              <a:prstDash val="solid"/>
              <a:miter/>
            </a:ln>
          </p:spPr>
          <p:txBody>
            <a:bodyPr rtlCol="0" anchor="ctr"/>
            <a:lstStyle/>
            <a:p>
              <a:endParaRPr lang="zh-CN" altLang="en-US"/>
            </a:p>
          </p:txBody>
        </p:sp>
        <p:sp>
          <p:nvSpPr>
            <p:cNvPr id="892" name="任意多边形: 形状 979">
              <a:extLst>
                <a:ext uri="{FF2B5EF4-FFF2-40B4-BE49-F238E27FC236}">
                  <a16:creationId xmlns:a16="http://schemas.microsoft.com/office/drawing/2014/main" xmlns="" id="{53155B78-0C77-430A-82F1-AA2528A8C346}"/>
                </a:ext>
              </a:extLst>
            </p:cNvPr>
            <p:cNvSpPr/>
            <p:nvPr/>
          </p:nvSpPr>
          <p:spPr>
            <a:xfrm>
              <a:off x="2361688" y="991279"/>
              <a:ext cx="65442" cy="57717"/>
            </a:xfrm>
            <a:custGeom>
              <a:avLst/>
              <a:gdLst>
                <a:gd name="connsiteX0" fmla="*/ 15488 w 15487"/>
                <a:gd name="connsiteY0" fmla="*/ 13660 h 13659"/>
                <a:gd name="connsiteX1" fmla="*/ 8282 w 15487"/>
                <a:gd name="connsiteY1" fmla="*/ 6776 h 13659"/>
                <a:gd name="connsiteX2" fmla="*/ 0 w 15487"/>
                <a:gd name="connsiteY2" fmla="*/ 0 h 13659"/>
                <a:gd name="connsiteX3" fmla="*/ 15488 w 15487"/>
                <a:gd name="connsiteY3" fmla="*/ 13660 h 13659"/>
              </a:gdLst>
              <a:ahLst/>
              <a:cxnLst>
                <a:cxn ang="0">
                  <a:pos x="connsiteX0" y="connsiteY0"/>
                </a:cxn>
                <a:cxn ang="0">
                  <a:pos x="connsiteX1" y="connsiteY1"/>
                </a:cxn>
                <a:cxn ang="0">
                  <a:pos x="connsiteX2" y="connsiteY2"/>
                </a:cxn>
                <a:cxn ang="0">
                  <a:pos x="connsiteX3" y="connsiteY3"/>
                </a:cxn>
              </a:cxnLst>
              <a:rect l="l" t="t" r="r" b="b"/>
              <a:pathLst>
                <a:path w="15487" h="13659">
                  <a:moveTo>
                    <a:pt x="15488" y="13660"/>
                  </a:moveTo>
                  <a:cubicBezTo>
                    <a:pt x="15058" y="12907"/>
                    <a:pt x="10971" y="9142"/>
                    <a:pt x="8282" y="6776"/>
                  </a:cubicBezTo>
                  <a:cubicBezTo>
                    <a:pt x="6346" y="5055"/>
                    <a:pt x="538" y="0"/>
                    <a:pt x="0" y="0"/>
                  </a:cubicBezTo>
                  <a:cubicBezTo>
                    <a:pt x="538" y="645"/>
                    <a:pt x="14628" y="13552"/>
                    <a:pt x="15488" y="13660"/>
                  </a:cubicBezTo>
                  <a:close/>
                </a:path>
              </a:pathLst>
            </a:custGeom>
            <a:grpFill/>
            <a:ln w="10707" cap="flat">
              <a:noFill/>
              <a:prstDash val="solid"/>
              <a:miter/>
            </a:ln>
          </p:spPr>
          <p:txBody>
            <a:bodyPr rtlCol="0" anchor="ctr"/>
            <a:lstStyle/>
            <a:p>
              <a:endParaRPr lang="zh-CN" altLang="en-US"/>
            </a:p>
          </p:txBody>
        </p:sp>
        <p:sp>
          <p:nvSpPr>
            <p:cNvPr id="902" name="任意多边形: 形状 989">
              <a:extLst>
                <a:ext uri="{FF2B5EF4-FFF2-40B4-BE49-F238E27FC236}">
                  <a16:creationId xmlns:a16="http://schemas.microsoft.com/office/drawing/2014/main" xmlns="" id="{74AE101C-F870-4282-90C9-FB8A5E7F9454}"/>
                </a:ext>
              </a:extLst>
            </p:cNvPr>
            <p:cNvSpPr/>
            <p:nvPr/>
          </p:nvSpPr>
          <p:spPr>
            <a:xfrm>
              <a:off x="1044682" y="1371685"/>
              <a:ext cx="66329" cy="68235"/>
            </a:xfrm>
            <a:custGeom>
              <a:avLst/>
              <a:gdLst>
                <a:gd name="connsiteX0" fmla="*/ 4924 w 15697"/>
                <a:gd name="connsiteY0" fmla="*/ 0 h 16148"/>
                <a:gd name="connsiteX1" fmla="*/ 3525 w 15697"/>
                <a:gd name="connsiteY1" fmla="*/ 215 h 16148"/>
                <a:gd name="connsiteX2" fmla="*/ 6107 w 15697"/>
                <a:gd name="connsiteY2" fmla="*/ 14950 h 16148"/>
                <a:gd name="connsiteX3" fmla="*/ 15357 w 15697"/>
                <a:gd name="connsiteY3" fmla="*/ 8389 h 16148"/>
                <a:gd name="connsiteX4" fmla="*/ 4924 w 15697"/>
                <a:gd name="connsiteY4" fmla="*/ 0 h 16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97" h="16148">
                  <a:moveTo>
                    <a:pt x="4924" y="0"/>
                  </a:moveTo>
                  <a:cubicBezTo>
                    <a:pt x="4493" y="0"/>
                    <a:pt x="3956" y="108"/>
                    <a:pt x="3525" y="215"/>
                  </a:cubicBezTo>
                  <a:cubicBezTo>
                    <a:pt x="-2283" y="2044"/>
                    <a:pt x="-562" y="11293"/>
                    <a:pt x="6107" y="14950"/>
                  </a:cubicBezTo>
                  <a:cubicBezTo>
                    <a:pt x="12022" y="18177"/>
                    <a:pt x="17078" y="14520"/>
                    <a:pt x="15357" y="8389"/>
                  </a:cubicBezTo>
                  <a:cubicBezTo>
                    <a:pt x="14496" y="4948"/>
                    <a:pt x="10624" y="0"/>
                    <a:pt x="4924" y="0"/>
                  </a:cubicBezTo>
                  <a:close/>
                </a:path>
              </a:pathLst>
            </a:custGeom>
            <a:grpFill/>
            <a:ln w="10707" cap="flat">
              <a:noFill/>
              <a:prstDash val="solid"/>
              <a:miter/>
            </a:ln>
          </p:spPr>
          <p:txBody>
            <a:bodyPr rtlCol="0" anchor="ctr"/>
            <a:lstStyle/>
            <a:p>
              <a:endParaRPr lang="zh-CN" altLang="en-US"/>
            </a:p>
          </p:txBody>
        </p:sp>
        <p:sp>
          <p:nvSpPr>
            <p:cNvPr id="903" name="任意多边形: 形状 990">
              <a:extLst>
                <a:ext uri="{FF2B5EF4-FFF2-40B4-BE49-F238E27FC236}">
                  <a16:creationId xmlns:a16="http://schemas.microsoft.com/office/drawing/2014/main" xmlns="" id="{E454C0D9-8534-4B80-AB6B-A6083BF03E03}"/>
                </a:ext>
              </a:extLst>
            </p:cNvPr>
            <p:cNvSpPr/>
            <p:nvPr/>
          </p:nvSpPr>
          <p:spPr>
            <a:xfrm>
              <a:off x="1276659" y="1356223"/>
              <a:ext cx="67166" cy="68260"/>
            </a:xfrm>
            <a:custGeom>
              <a:avLst/>
              <a:gdLst>
                <a:gd name="connsiteX0" fmla="*/ 2944 w 15895"/>
                <a:gd name="connsiteY0" fmla="*/ 324 h 16154"/>
                <a:gd name="connsiteX1" fmla="*/ 7676 w 15895"/>
                <a:gd name="connsiteY1" fmla="*/ 15382 h 16154"/>
                <a:gd name="connsiteX2" fmla="*/ 15312 w 15895"/>
                <a:gd name="connsiteY2" fmla="*/ 8283 h 16154"/>
                <a:gd name="connsiteX3" fmla="*/ 4234 w 15895"/>
                <a:gd name="connsiteY3" fmla="*/ 2 h 16154"/>
                <a:gd name="connsiteX4" fmla="*/ 2944 w 15895"/>
                <a:gd name="connsiteY4" fmla="*/ 324 h 16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95" h="16154">
                  <a:moveTo>
                    <a:pt x="2944" y="324"/>
                  </a:moveTo>
                  <a:cubicBezTo>
                    <a:pt x="-2757" y="2260"/>
                    <a:pt x="362" y="12263"/>
                    <a:pt x="7676" y="15382"/>
                  </a:cubicBezTo>
                  <a:cubicBezTo>
                    <a:pt x="13376" y="17856"/>
                    <a:pt x="17464" y="14092"/>
                    <a:pt x="15312" y="8283"/>
                  </a:cubicBezTo>
                  <a:cubicBezTo>
                    <a:pt x="14022" y="4842"/>
                    <a:pt x="9720" y="-106"/>
                    <a:pt x="4234" y="2"/>
                  </a:cubicBezTo>
                  <a:cubicBezTo>
                    <a:pt x="3804" y="109"/>
                    <a:pt x="3266" y="217"/>
                    <a:pt x="2944" y="324"/>
                  </a:cubicBezTo>
                  <a:close/>
                </a:path>
              </a:pathLst>
            </a:custGeom>
            <a:grpFill/>
            <a:ln w="10707" cap="flat">
              <a:noFill/>
              <a:prstDash val="solid"/>
              <a:miter/>
            </a:ln>
          </p:spPr>
          <p:txBody>
            <a:bodyPr rtlCol="0" anchor="ctr"/>
            <a:lstStyle/>
            <a:p>
              <a:endParaRPr lang="zh-CN" altLang="en-US"/>
            </a:p>
          </p:txBody>
        </p:sp>
        <p:sp>
          <p:nvSpPr>
            <p:cNvPr id="904" name="任意多边形: 形状 991">
              <a:extLst>
                <a:ext uri="{FF2B5EF4-FFF2-40B4-BE49-F238E27FC236}">
                  <a16:creationId xmlns:a16="http://schemas.microsoft.com/office/drawing/2014/main" xmlns="" id="{B98D2B00-E7B2-449D-A6BA-380EE9C17509}"/>
                </a:ext>
              </a:extLst>
            </p:cNvPr>
            <p:cNvSpPr/>
            <p:nvPr/>
          </p:nvSpPr>
          <p:spPr>
            <a:xfrm>
              <a:off x="1497189" y="1338497"/>
              <a:ext cx="65987" cy="67719"/>
            </a:xfrm>
            <a:custGeom>
              <a:avLst/>
              <a:gdLst>
                <a:gd name="connsiteX0" fmla="*/ 9157 w 15616"/>
                <a:gd name="connsiteY0" fmla="*/ 15597 h 16026"/>
                <a:gd name="connsiteX1" fmla="*/ 14642 w 15616"/>
                <a:gd name="connsiteY1" fmla="*/ 8176 h 16026"/>
                <a:gd name="connsiteX2" fmla="*/ 14642 w 15616"/>
                <a:gd name="connsiteY2" fmla="*/ 8176 h 16026"/>
                <a:gd name="connsiteX3" fmla="*/ 3456 w 15616"/>
                <a:gd name="connsiteY3" fmla="*/ 2 h 16026"/>
                <a:gd name="connsiteX4" fmla="*/ 1735 w 15616"/>
                <a:gd name="connsiteY4" fmla="*/ 540 h 16026"/>
                <a:gd name="connsiteX5" fmla="*/ 9157 w 15616"/>
                <a:gd name="connsiteY5" fmla="*/ 15597 h 16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16" h="16026">
                  <a:moveTo>
                    <a:pt x="9157" y="15597"/>
                  </a:moveTo>
                  <a:cubicBezTo>
                    <a:pt x="14427" y="17318"/>
                    <a:pt x="17223" y="13661"/>
                    <a:pt x="14642" y="8176"/>
                  </a:cubicBezTo>
                  <a:lnTo>
                    <a:pt x="14642" y="8176"/>
                  </a:lnTo>
                  <a:cubicBezTo>
                    <a:pt x="13029" y="4734"/>
                    <a:pt x="8511" y="-106"/>
                    <a:pt x="3456" y="2"/>
                  </a:cubicBezTo>
                  <a:cubicBezTo>
                    <a:pt x="2919" y="109"/>
                    <a:pt x="2273" y="217"/>
                    <a:pt x="1735" y="540"/>
                  </a:cubicBezTo>
                  <a:cubicBezTo>
                    <a:pt x="-2782" y="3336"/>
                    <a:pt x="2166" y="13231"/>
                    <a:pt x="9157" y="15597"/>
                  </a:cubicBezTo>
                  <a:close/>
                </a:path>
              </a:pathLst>
            </a:custGeom>
            <a:grpFill/>
            <a:ln w="10707" cap="flat">
              <a:noFill/>
              <a:prstDash val="solid"/>
              <a:miter/>
            </a:ln>
          </p:spPr>
          <p:txBody>
            <a:bodyPr rtlCol="0" anchor="ctr"/>
            <a:lstStyle/>
            <a:p>
              <a:endParaRPr lang="zh-CN" altLang="en-US"/>
            </a:p>
          </p:txBody>
        </p:sp>
        <p:sp>
          <p:nvSpPr>
            <p:cNvPr id="905" name="任意多边形: 形状 992">
              <a:extLst>
                <a:ext uri="{FF2B5EF4-FFF2-40B4-BE49-F238E27FC236}">
                  <a16:creationId xmlns:a16="http://schemas.microsoft.com/office/drawing/2014/main" xmlns="" id="{7C8588B1-D41A-4623-8641-2A88DC3B3931}"/>
                </a:ext>
              </a:extLst>
            </p:cNvPr>
            <p:cNvSpPr/>
            <p:nvPr/>
          </p:nvSpPr>
          <p:spPr>
            <a:xfrm>
              <a:off x="1698429" y="1319841"/>
              <a:ext cx="64305" cy="67179"/>
            </a:xfrm>
            <a:custGeom>
              <a:avLst/>
              <a:gdLst>
                <a:gd name="connsiteX0" fmla="*/ 2726 w 15218"/>
                <a:gd name="connsiteY0" fmla="*/ 7 h 15898"/>
                <a:gd name="connsiteX1" fmla="*/ 1221 w 15218"/>
                <a:gd name="connsiteY1" fmla="*/ 545 h 15898"/>
                <a:gd name="connsiteX2" fmla="*/ 10470 w 15218"/>
                <a:gd name="connsiteY2" fmla="*/ 15710 h 15898"/>
                <a:gd name="connsiteX3" fmla="*/ 13912 w 15218"/>
                <a:gd name="connsiteY3" fmla="*/ 8074 h 15898"/>
                <a:gd name="connsiteX4" fmla="*/ 2726 w 15218"/>
                <a:gd name="connsiteY4" fmla="*/ 7 h 15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8" h="15898">
                  <a:moveTo>
                    <a:pt x="2726" y="7"/>
                  </a:moveTo>
                  <a:cubicBezTo>
                    <a:pt x="2296" y="115"/>
                    <a:pt x="1758" y="222"/>
                    <a:pt x="1221" y="545"/>
                  </a:cubicBezTo>
                  <a:cubicBezTo>
                    <a:pt x="-2759" y="3341"/>
                    <a:pt x="3694" y="13989"/>
                    <a:pt x="10470" y="15710"/>
                  </a:cubicBezTo>
                  <a:cubicBezTo>
                    <a:pt x="14988" y="16786"/>
                    <a:pt x="16601" y="13129"/>
                    <a:pt x="13912" y="8074"/>
                  </a:cubicBezTo>
                  <a:cubicBezTo>
                    <a:pt x="12084" y="4524"/>
                    <a:pt x="7351" y="-208"/>
                    <a:pt x="2726" y="7"/>
                  </a:cubicBezTo>
                  <a:close/>
                </a:path>
              </a:pathLst>
            </a:custGeom>
            <a:grpFill/>
            <a:ln w="10707" cap="flat">
              <a:noFill/>
              <a:prstDash val="solid"/>
              <a:miter/>
            </a:ln>
          </p:spPr>
          <p:txBody>
            <a:bodyPr rtlCol="0" anchor="ctr"/>
            <a:lstStyle/>
            <a:p>
              <a:endParaRPr lang="zh-CN" altLang="en-US"/>
            </a:p>
          </p:txBody>
        </p:sp>
        <p:sp>
          <p:nvSpPr>
            <p:cNvPr id="906" name="任意多边形: 形状 993">
              <a:extLst>
                <a:ext uri="{FF2B5EF4-FFF2-40B4-BE49-F238E27FC236}">
                  <a16:creationId xmlns:a16="http://schemas.microsoft.com/office/drawing/2014/main" xmlns="" id="{5E0CC7F1-05DF-44CF-B63F-3E2FA1AC8C1D}"/>
                </a:ext>
              </a:extLst>
            </p:cNvPr>
            <p:cNvSpPr/>
            <p:nvPr/>
          </p:nvSpPr>
          <p:spPr>
            <a:xfrm>
              <a:off x="1878127" y="1299389"/>
              <a:ext cx="63942" cy="66726"/>
            </a:xfrm>
            <a:custGeom>
              <a:avLst/>
              <a:gdLst>
                <a:gd name="connsiteX0" fmla="*/ 2148 w 15132"/>
                <a:gd name="connsiteY0" fmla="*/ 7 h 15791"/>
                <a:gd name="connsiteX1" fmla="*/ 1180 w 15132"/>
                <a:gd name="connsiteY1" fmla="*/ 330 h 15791"/>
                <a:gd name="connsiteX2" fmla="*/ 11182 w 15132"/>
                <a:gd name="connsiteY2" fmla="*/ 15603 h 15791"/>
                <a:gd name="connsiteX3" fmla="*/ 13333 w 15132"/>
                <a:gd name="connsiteY3" fmla="*/ 7966 h 15791"/>
                <a:gd name="connsiteX4" fmla="*/ 2148 w 15132"/>
                <a:gd name="connsiteY4" fmla="*/ 7 h 1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2" h="15791">
                  <a:moveTo>
                    <a:pt x="2148" y="7"/>
                  </a:moveTo>
                  <a:cubicBezTo>
                    <a:pt x="1825" y="115"/>
                    <a:pt x="1502" y="115"/>
                    <a:pt x="1180" y="330"/>
                  </a:cubicBezTo>
                  <a:cubicBezTo>
                    <a:pt x="-2907" y="2588"/>
                    <a:pt x="4406" y="13882"/>
                    <a:pt x="11182" y="15603"/>
                  </a:cubicBezTo>
                  <a:cubicBezTo>
                    <a:pt x="15377" y="16678"/>
                    <a:pt x="16453" y="13021"/>
                    <a:pt x="13333" y="7966"/>
                  </a:cubicBezTo>
                  <a:cubicBezTo>
                    <a:pt x="11182" y="4524"/>
                    <a:pt x="6235" y="-208"/>
                    <a:pt x="2148" y="7"/>
                  </a:cubicBezTo>
                  <a:close/>
                </a:path>
              </a:pathLst>
            </a:custGeom>
            <a:grpFill/>
            <a:ln w="10707" cap="flat">
              <a:noFill/>
              <a:prstDash val="solid"/>
              <a:miter/>
            </a:ln>
          </p:spPr>
          <p:txBody>
            <a:bodyPr rtlCol="0" anchor="ctr"/>
            <a:lstStyle/>
            <a:p>
              <a:endParaRPr lang="zh-CN" altLang="en-US"/>
            </a:p>
          </p:txBody>
        </p:sp>
        <p:sp>
          <p:nvSpPr>
            <p:cNvPr id="907" name="任意多边形: 形状 994">
              <a:extLst>
                <a:ext uri="{FF2B5EF4-FFF2-40B4-BE49-F238E27FC236}">
                  <a16:creationId xmlns:a16="http://schemas.microsoft.com/office/drawing/2014/main" xmlns="" id="{7874AD76-3407-439A-80C3-66AD32576AFF}"/>
                </a:ext>
              </a:extLst>
            </p:cNvPr>
            <p:cNvSpPr/>
            <p:nvPr/>
          </p:nvSpPr>
          <p:spPr>
            <a:xfrm>
              <a:off x="2036549" y="1277572"/>
              <a:ext cx="63021" cy="66152"/>
            </a:xfrm>
            <a:custGeom>
              <a:avLst/>
              <a:gdLst>
                <a:gd name="connsiteX0" fmla="*/ 12303 w 14914"/>
                <a:gd name="connsiteY0" fmla="*/ 15603 h 15655"/>
                <a:gd name="connsiteX1" fmla="*/ 12519 w 14914"/>
                <a:gd name="connsiteY1" fmla="*/ 7859 h 15655"/>
                <a:gd name="connsiteX2" fmla="*/ 1548 w 14914"/>
                <a:gd name="connsiteY2" fmla="*/ 7 h 15655"/>
                <a:gd name="connsiteX3" fmla="*/ 795 w 14914"/>
                <a:gd name="connsiteY3" fmla="*/ 330 h 15655"/>
                <a:gd name="connsiteX4" fmla="*/ 12303 w 14914"/>
                <a:gd name="connsiteY4" fmla="*/ 15603 h 1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4" h="15655">
                  <a:moveTo>
                    <a:pt x="12303" y="15603"/>
                  </a:moveTo>
                  <a:cubicBezTo>
                    <a:pt x="15638" y="16140"/>
                    <a:pt x="15853" y="12484"/>
                    <a:pt x="12519" y="7859"/>
                  </a:cubicBezTo>
                  <a:cubicBezTo>
                    <a:pt x="10152" y="4524"/>
                    <a:pt x="5205" y="-208"/>
                    <a:pt x="1548" y="7"/>
                  </a:cubicBezTo>
                  <a:cubicBezTo>
                    <a:pt x="1333" y="115"/>
                    <a:pt x="1010" y="115"/>
                    <a:pt x="795" y="330"/>
                  </a:cubicBezTo>
                  <a:cubicBezTo>
                    <a:pt x="-2754" y="2696"/>
                    <a:pt x="6388" y="14635"/>
                    <a:pt x="12303" y="15603"/>
                  </a:cubicBezTo>
                  <a:close/>
                </a:path>
              </a:pathLst>
            </a:custGeom>
            <a:grpFill/>
            <a:ln w="10707" cap="flat">
              <a:noFill/>
              <a:prstDash val="solid"/>
              <a:miter/>
            </a:ln>
          </p:spPr>
          <p:txBody>
            <a:bodyPr rtlCol="0" anchor="ctr"/>
            <a:lstStyle/>
            <a:p>
              <a:endParaRPr lang="zh-CN" altLang="en-US"/>
            </a:p>
          </p:txBody>
        </p:sp>
        <p:sp>
          <p:nvSpPr>
            <p:cNvPr id="908" name="任意多边形: 形状 995">
              <a:extLst>
                <a:ext uri="{FF2B5EF4-FFF2-40B4-BE49-F238E27FC236}">
                  <a16:creationId xmlns:a16="http://schemas.microsoft.com/office/drawing/2014/main" xmlns="" id="{023C6809-B567-41CB-8616-F8AEE8F4628B}"/>
                </a:ext>
              </a:extLst>
            </p:cNvPr>
            <p:cNvSpPr/>
            <p:nvPr/>
          </p:nvSpPr>
          <p:spPr>
            <a:xfrm>
              <a:off x="2172939" y="1255303"/>
              <a:ext cx="62687" cy="65695"/>
            </a:xfrm>
            <a:custGeom>
              <a:avLst/>
              <a:gdLst>
                <a:gd name="connsiteX0" fmla="*/ 463 w 14835"/>
                <a:gd name="connsiteY0" fmla="*/ 330 h 15547"/>
                <a:gd name="connsiteX1" fmla="*/ 12832 w 14835"/>
                <a:gd name="connsiteY1" fmla="*/ 15495 h 15547"/>
                <a:gd name="connsiteX2" fmla="*/ 11863 w 14835"/>
                <a:gd name="connsiteY2" fmla="*/ 7751 h 15547"/>
                <a:gd name="connsiteX3" fmla="*/ 11863 w 14835"/>
                <a:gd name="connsiteY3" fmla="*/ 7751 h 15547"/>
                <a:gd name="connsiteX4" fmla="*/ 1108 w 14835"/>
                <a:gd name="connsiteY4" fmla="*/ 7 h 15547"/>
                <a:gd name="connsiteX5" fmla="*/ 463 w 14835"/>
                <a:gd name="connsiteY5" fmla="*/ 330 h 15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5" h="15547">
                  <a:moveTo>
                    <a:pt x="463" y="330"/>
                  </a:moveTo>
                  <a:cubicBezTo>
                    <a:pt x="-2226" y="2696"/>
                    <a:pt x="7454" y="14635"/>
                    <a:pt x="12832" y="15495"/>
                  </a:cubicBezTo>
                  <a:cubicBezTo>
                    <a:pt x="15843" y="16033"/>
                    <a:pt x="15413" y="12376"/>
                    <a:pt x="11863" y="7751"/>
                  </a:cubicBezTo>
                  <a:lnTo>
                    <a:pt x="11863" y="7751"/>
                  </a:lnTo>
                  <a:cubicBezTo>
                    <a:pt x="9282" y="4417"/>
                    <a:pt x="4227" y="-208"/>
                    <a:pt x="1108" y="7"/>
                  </a:cubicBezTo>
                  <a:cubicBezTo>
                    <a:pt x="893" y="7"/>
                    <a:pt x="570" y="115"/>
                    <a:pt x="463" y="330"/>
                  </a:cubicBezTo>
                  <a:close/>
                </a:path>
              </a:pathLst>
            </a:custGeom>
            <a:grpFill/>
            <a:ln w="10707" cap="flat">
              <a:noFill/>
              <a:prstDash val="solid"/>
              <a:miter/>
            </a:ln>
          </p:spPr>
          <p:txBody>
            <a:bodyPr rtlCol="0" anchor="ctr"/>
            <a:lstStyle/>
            <a:p>
              <a:endParaRPr lang="zh-CN" altLang="en-US"/>
            </a:p>
          </p:txBody>
        </p:sp>
        <p:sp>
          <p:nvSpPr>
            <p:cNvPr id="909" name="任意多边形: 形状 996">
              <a:extLst>
                <a:ext uri="{FF2B5EF4-FFF2-40B4-BE49-F238E27FC236}">
                  <a16:creationId xmlns:a16="http://schemas.microsoft.com/office/drawing/2014/main" xmlns="" id="{261845AF-75F4-4E2C-BB17-A1D409B20A19}"/>
                </a:ext>
              </a:extLst>
            </p:cNvPr>
            <p:cNvSpPr/>
            <p:nvPr/>
          </p:nvSpPr>
          <p:spPr>
            <a:xfrm>
              <a:off x="2286206" y="1232126"/>
              <a:ext cx="62421" cy="65019"/>
            </a:xfrm>
            <a:custGeom>
              <a:avLst/>
              <a:gdLst>
                <a:gd name="connsiteX0" fmla="*/ 761 w 14772"/>
                <a:gd name="connsiteY0" fmla="*/ 7 h 15387"/>
                <a:gd name="connsiteX1" fmla="*/ 223 w 14772"/>
                <a:gd name="connsiteY1" fmla="*/ 330 h 15387"/>
                <a:gd name="connsiteX2" fmla="*/ 13668 w 14772"/>
                <a:gd name="connsiteY2" fmla="*/ 15388 h 15387"/>
                <a:gd name="connsiteX3" fmla="*/ 11194 w 14772"/>
                <a:gd name="connsiteY3" fmla="*/ 7644 h 15387"/>
                <a:gd name="connsiteX4" fmla="*/ 761 w 14772"/>
                <a:gd name="connsiteY4" fmla="*/ 7 h 15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72" h="15387">
                  <a:moveTo>
                    <a:pt x="761" y="7"/>
                  </a:moveTo>
                  <a:cubicBezTo>
                    <a:pt x="653" y="115"/>
                    <a:pt x="331" y="223"/>
                    <a:pt x="223" y="330"/>
                  </a:cubicBezTo>
                  <a:cubicBezTo>
                    <a:pt x="-1713" y="2804"/>
                    <a:pt x="9473" y="15388"/>
                    <a:pt x="13668" y="15388"/>
                  </a:cubicBezTo>
                  <a:cubicBezTo>
                    <a:pt x="15819" y="15388"/>
                    <a:pt x="14743" y="11946"/>
                    <a:pt x="11194" y="7644"/>
                  </a:cubicBezTo>
                  <a:cubicBezTo>
                    <a:pt x="8505" y="4310"/>
                    <a:pt x="3450" y="-208"/>
                    <a:pt x="761" y="7"/>
                  </a:cubicBezTo>
                  <a:close/>
                </a:path>
              </a:pathLst>
            </a:custGeom>
            <a:grpFill/>
            <a:ln w="10707" cap="flat">
              <a:noFill/>
              <a:prstDash val="solid"/>
              <a:miter/>
            </a:ln>
          </p:spPr>
          <p:txBody>
            <a:bodyPr rtlCol="0" anchor="ctr"/>
            <a:lstStyle/>
            <a:p>
              <a:endParaRPr lang="zh-CN" altLang="en-US"/>
            </a:p>
          </p:txBody>
        </p:sp>
        <p:sp>
          <p:nvSpPr>
            <p:cNvPr id="910" name="任意多边形: 形状 997">
              <a:extLst>
                <a:ext uri="{FF2B5EF4-FFF2-40B4-BE49-F238E27FC236}">
                  <a16:creationId xmlns:a16="http://schemas.microsoft.com/office/drawing/2014/main" xmlns="" id="{950FAE18-DD73-4EA9-BACB-ECE42AB2A404}"/>
                </a:ext>
              </a:extLst>
            </p:cNvPr>
            <p:cNvSpPr/>
            <p:nvPr/>
          </p:nvSpPr>
          <p:spPr>
            <a:xfrm>
              <a:off x="2377433" y="1208454"/>
              <a:ext cx="62235" cy="64149"/>
            </a:xfrm>
            <a:custGeom>
              <a:avLst/>
              <a:gdLst>
                <a:gd name="connsiteX0" fmla="*/ 468 w 14728"/>
                <a:gd name="connsiteY0" fmla="*/ 16 h 15181"/>
                <a:gd name="connsiteX1" fmla="*/ 253 w 14728"/>
                <a:gd name="connsiteY1" fmla="*/ 124 h 15181"/>
                <a:gd name="connsiteX2" fmla="*/ 14020 w 14728"/>
                <a:gd name="connsiteY2" fmla="*/ 15181 h 15181"/>
                <a:gd name="connsiteX3" fmla="*/ 10471 w 14728"/>
                <a:gd name="connsiteY3" fmla="*/ 7545 h 15181"/>
                <a:gd name="connsiteX4" fmla="*/ 468 w 14728"/>
                <a:gd name="connsiteY4" fmla="*/ 16 h 15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8" h="15181">
                  <a:moveTo>
                    <a:pt x="468" y="16"/>
                  </a:moveTo>
                  <a:cubicBezTo>
                    <a:pt x="361" y="16"/>
                    <a:pt x="361" y="124"/>
                    <a:pt x="253" y="124"/>
                  </a:cubicBezTo>
                  <a:cubicBezTo>
                    <a:pt x="-1898" y="1952"/>
                    <a:pt x="10256" y="15181"/>
                    <a:pt x="14020" y="15181"/>
                  </a:cubicBezTo>
                  <a:cubicBezTo>
                    <a:pt x="15741" y="15181"/>
                    <a:pt x="14236" y="11740"/>
                    <a:pt x="10471" y="7545"/>
                  </a:cubicBezTo>
                  <a:cubicBezTo>
                    <a:pt x="7567" y="4318"/>
                    <a:pt x="2512" y="-307"/>
                    <a:pt x="468" y="16"/>
                  </a:cubicBezTo>
                  <a:close/>
                </a:path>
              </a:pathLst>
            </a:custGeom>
            <a:grpFill/>
            <a:ln w="10707" cap="flat">
              <a:noFill/>
              <a:prstDash val="solid"/>
              <a:miter/>
            </a:ln>
          </p:spPr>
          <p:txBody>
            <a:bodyPr rtlCol="0" anchor="ctr"/>
            <a:lstStyle/>
            <a:p>
              <a:endParaRPr lang="zh-CN" altLang="en-US"/>
            </a:p>
          </p:txBody>
        </p:sp>
        <p:sp>
          <p:nvSpPr>
            <p:cNvPr id="911" name="任意多边形: 形状 998">
              <a:extLst>
                <a:ext uri="{FF2B5EF4-FFF2-40B4-BE49-F238E27FC236}">
                  <a16:creationId xmlns:a16="http://schemas.microsoft.com/office/drawing/2014/main" xmlns="" id="{5AE8B9E8-8577-43CE-A393-6661E4783515}"/>
                </a:ext>
              </a:extLst>
            </p:cNvPr>
            <p:cNvSpPr/>
            <p:nvPr/>
          </p:nvSpPr>
          <p:spPr>
            <a:xfrm>
              <a:off x="2444582" y="1184364"/>
              <a:ext cx="62125" cy="63697"/>
            </a:xfrm>
            <a:custGeom>
              <a:avLst/>
              <a:gdLst>
                <a:gd name="connsiteX0" fmla="*/ 14262 w 14702"/>
                <a:gd name="connsiteY0" fmla="*/ 15074 h 15074"/>
                <a:gd name="connsiteX1" fmla="*/ 9745 w 14702"/>
                <a:gd name="connsiteY1" fmla="*/ 7438 h 15074"/>
                <a:gd name="connsiteX2" fmla="*/ 173 w 14702"/>
                <a:gd name="connsiteY2" fmla="*/ 16 h 15074"/>
                <a:gd name="connsiteX3" fmla="*/ 65 w 14702"/>
                <a:gd name="connsiteY3" fmla="*/ 124 h 15074"/>
                <a:gd name="connsiteX4" fmla="*/ 14262 w 14702"/>
                <a:gd name="connsiteY4" fmla="*/ 15074 h 15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2" h="15074">
                  <a:moveTo>
                    <a:pt x="14262" y="15074"/>
                  </a:moveTo>
                  <a:cubicBezTo>
                    <a:pt x="15661" y="15074"/>
                    <a:pt x="13617" y="11632"/>
                    <a:pt x="9745" y="7438"/>
                  </a:cubicBezTo>
                  <a:cubicBezTo>
                    <a:pt x="6733" y="4211"/>
                    <a:pt x="1786" y="-306"/>
                    <a:pt x="173" y="16"/>
                  </a:cubicBezTo>
                  <a:cubicBezTo>
                    <a:pt x="173" y="16"/>
                    <a:pt x="65" y="124"/>
                    <a:pt x="65" y="124"/>
                  </a:cubicBezTo>
                  <a:cubicBezTo>
                    <a:pt x="-1011" y="1952"/>
                    <a:pt x="11574" y="15182"/>
                    <a:pt x="14262" y="15074"/>
                  </a:cubicBezTo>
                  <a:close/>
                </a:path>
              </a:pathLst>
            </a:custGeom>
            <a:grpFill/>
            <a:ln w="10707" cap="flat">
              <a:noFill/>
              <a:prstDash val="solid"/>
              <a:miter/>
            </a:ln>
          </p:spPr>
          <p:txBody>
            <a:bodyPr rtlCol="0" anchor="ctr"/>
            <a:lstStyle/>
            <a:p>
              <a:endParaRPr lang="zh-CN" altLang="en-US"/>
            </a:p>
          </p:txBody>
        </p:sp>
        <p:sp>
          <p:nvSpPr>
            <p:cNvPr id="912" name="任意多边形: 形状 999">
              <a:extLst>
                <a:ext uri="{FF2B5EF4-FFF2-40B4-BE49-F238E27FC236}">
                  <a16:creationId xmlns:a16="http://schemas.microsoft.com/office/drawing/2014/main" xmlns="" id="{6496B1AC-18F8-4274-9BEE-1480A3329B88}"/>
                </a:ext>
              </a:extLst>
            </p:cNvPr>
            <p:cNvSpPr/>
            <p:nvPr/>
          </p:nvSpPr>
          <p:spPr>
            <a:xfrm>
              <a:off x="2488359" y="1160312"/>
              <a:ext cx="61622" cy="63249"/>
            </a:xfrm>
            <a:custGeom>
              <a:avLst/>
              <a:gdLst>
                <a:gd name="connsiteX0" fmla="*/ 14550 w 14583"/>
                <a:gd name="connsiteY0" fmla="*/ 14959 h 14968"/>
                <a:gd name="connsiteX1" fmla="*/ 8957 w 14583"/>
                <a:gd name="connsiteY1" fmla="*/ 7430 h 14968"/>
                <a:gd name="connsiteX2" fmla="*/ 30 w 14583"/>
                <a:gd name="connsiteY2" fmla="*/ 9 h 14968"/>
                <a:gd name="connsiteX3" fmla="*/ 14550 w 14583"/>
                <a:gd name="connsiteY3" fmla="*/ 14959 h 14968"/>
              </a:gdLst>
              <a:ahLst/>
              <a:cxnLst>
                <a:cxn ang="0">
                  <a:pos x="connsiteX0" y="connsiteY0"/>
                </a:cxn>
                <a:cxn ang="0">
                  <a:pos x="connsiteX1" y="connsiteY1"/>
                </a:cxn>
                <a:cxn ang="0">
                  <a:pos x="connsiteX2" y="connsiteY2"/>
                </a:cxn>
                <a:cxn ang="0">
                  <a:pos x="connsiteX3" y="connsiteY3"/>
                </a:cxn>
              </a:cxnLst>
              <a:rect l="l" t="t" r="r" b="b"/>
              <a:pathLst>
                <a:path w="14583" h="14968">
                  <a:moveTo>
                    <a:pt x="14550" y="14959"/>
                  </a:moveTo>
                  <a:cubicBezTo>
                    <a:pt x="14980" y="14098"/>
                    <a:pt x="11108" y="9689"/>
                    <a:pt x="8957" y="7430"/>
                  </a:cubicBezTo>
                  <a:cubicBezTo>
                    <a:pt x="5408" y="3665"/>
                    <a:pt x="891" y="-207"/>
                    <a:pt x="30" y="9"/>
                  </a:cubicBezTo>
                  <a:cubicBezTo>
                    <a:pt x="-723" y="1514"/>
                    <a:pt x="12829" y="15389"/>
                    <a:pt x="14550" y="14959"/>
                  </a:cubicBezTo>
                  <a:close/>
                </a:path>
              </a:pathLst>
            </a:custGeom>
            <a:grpFill/>
            <a:ln w="10707" cap="flat">
              <a:noFill/>
              <a:prstDash val="solid"/>
              <a:miter/>
            </a:ln>
          </p:spPr>
          <p:txBody>
            <a:bodyPr rtlCol="0" anchor="ctr"/>
            <a:lstStyle/>
            <a:p>
              <a:endParaRPr lang="zh-CN" altLang="en-US"/>
            </a:p>
          </p:txBody>
        </p:sp>
        <p:sp>
          <p:nvSpPr>
            <p:cNvPr id="913" name="任意多边形: 形状 1000">
              <a:extLst>
                <a:ext uri="{FF2B5EF4-FFF2-40B4-BE49-F238E27FC236}">
                  <a16:creationId xmlns:a16="http://schemas.microsoft.com/office/drawing/2014/main" xmlns="" id="{019FE451-2AFE-4E07-89E7-AAC554A07BE0}"/>
                </a:ext>
              </a:extLst>
            </p:cNvPr>
            <p:cNvSpPr/>
            <p:nvPr/>
          </p:nvSpPr>
          <p:spPr>
            <a:xfrm>
              <a:off x="2507121" y="1136712"/>
              <a:ext cx="61808" cy="62264"/>
            </a:xfrm>
            <a:custGeom>
              <a:avLst/>
              <a:gdLst>
                <a:gd name="connsiteX0" fmla="*/ 0 w 14627"/>
                <a:gd name="connsiteY0" fmla="*/ 0 h 14735"/>
                <a:gd name="connsiteX1" fmla="*/ 14628 w 14627"/>
                <a:gd name="connsiteY1" fmla="*/ 14735 h 14735"/>
                <a:gd name="connsiteX2" fmla="*/ 8282 w 14627"/>
                <a:gd name="connsiteY2" fmla="*/ 7314 h 14735"/>
                <a:gd name="connsiteX3" fmla="*/ 0 w 14627"/>
                <a:gd name="connsiteY3" fmla="*/ 0 h 14735"/>
              </a:gdLst>
              <a:ahLst/>
              <a:cxnLst>
                <a:cxn ang="0">
                  <a:pos x="connsiteX0" y="connsiteY0"/>
                </a:cxn>
                <a:cxn ang="0">
                  <a:pos x="connsiteX1" y="connsiteY1"/>
                </a:cxn>
                <a:cxn ang="0">
                  <a:pos x="connsiteX2" y="connsiteY2"/>
                </a:cxn>
                <a:cxn ang="0">
                  <a:pos x="connsiteX3" y="connsiteY3"/>
                </a:cxn>
              </a:cxnLst>
              <a:rect l="l" t="t" r="r" b="b"/>
              <a:pathLst>
                <a:path w="14627" h="14735">
                  <a:moveTo>
                    <a:pt x="0" y="0"/>
                  </a:moveTo>
                  <a:cubicBezTo>
                    <a:pt x="108" y="860"/>
                    <a:pt x="13122" y="14735"/>
                    <a:pt x="14628" y="14735"/>
                  </a:cubicBezTo>
                  <a:cubicBezTo>
                    <a:pt x="14520" y="13875"/>
                    <a:pt x="10433" y="9465"/>
                    <a:pt x="8282" y="7314"/>
                  </a:cubicBezTo>
                  <a:cubicBezTo>
                    <a:pt x="6238" y="5270"/>
                    <a:pt x="860" y="0"/>
                    <a:pt x="0" y="0"/>
                  </a:cubicBezTo>
                  <a:close/>
                </a:path>
              </a:pathLst>
            </a:custGeom>
            <a:grpFill/>
            <a:ln w="10707" cap="flat">
              <a:noFill/>
              <a:prstDash val="solid"/>
              <a:miter/>
            </a:ln>
          </p:spPr>
          <p:txBody>
            <a:bodyPr rtlCol="0" anchor="ctr"/>
            <a:lstStyle/>
            <a:p>
              <a:endParaRPr lang="zh-CN" altLang="en-US"/>
            </a:p>
          </p:txBody>
        </p:sp>
        <p:sp>
          <p:nvSpPr>
            <p:cNvPr id="914" name="任意多边形: 形状 1001">
              <a:extLst>
                <a:ext uri="{FF2B5EF4-FFF2-40B4-BE49-F238E27FC236}">
                  <a16:creationId xmlns:a16="http://schemas.microsoft.com/office/drawing/2014/main" xmlns="" id="{A2E30E41-A7A4-49E6-9B97-67D85EDA1C36}"/>
                </a:ext>
              </a:extLst>
            </p:cNvPr>
            <p:cNvSpPr/>
            <p:nvPr/>
          </p:nvSpPr>
          <p:spPr>
            <a:xfrm>
              <a:off x="2501213" y="1113534"/>
              <a:ext cx="61356" cy="61356"/>
            </a:xfrm>
            <a:custGeom>
              <a:avLst/>
              <a:gdLst>
                <a:gd name="connsiteX0" fmla="*/ 14520 w 14520"/>
                <a:gd name="connsiteY0" fmla="*/ 14520 h 14520"/>
                <a:gd name="connsiteX1" fmla="*/ 7421 w 14520"/>
                <a:gd name="connsiteY1" fmla="*/ 7206 h 14520"/>
                <a:gd name="connsiteX2" fmla="*/ 0 w 14520"/>
                <a:gd name="connsiteY2" fmla="*/ 0 h 14520"/>
                <a:gd name="connsiteX3" fmla="*/ 14520 w 14520"/>
                <a:gd name="connsiteY3" fmla="*/ 14520 h 14520"/>
              </a:gdLst>
              <a:ahLst/>
              <a:cxnLst>
                <a:cxn ang="0">
                  <a:pos x="connsiteX0" y="connsiteY0"/>
                </a:cxn>
                <a:cxn ang="0">
                  <a:pos x="connsiteX1" y="connsiteY1"/>
                </a:cxn>
                <a:cxn ang="0">
                  <a:pos x="connsiteX2" y="connsiteY2"/>
                </a:cxn>
                <a:cxn ang="0">
                  <a:pos x="connsiteX3" y="connsiteY3"/>
                </a:cxn>
              </a:cxnLst>
              <a:rect l="l" t="t" r="r" b="b"/>
              <a:pathLst>
                <a:path w="14520" h="14520">
                  <a:moveTo>
                    <a:pt x="14520" y="14520"/>
                  </a:moveTo>
                  <a:cubicBezTo>
                    <a:pt x="13875" y="13875"/>
                    <a:pt x="10756" y="10540"/>
                    <a:pt x="7421" y="7206"/>
                  </a:cubicBezTo>
                  <a:cubicBezTo>
                    <a:pt x="7314" y="7099"/>
                    <a:pt x="645" y="430"/>
                    <a:pt x="0" y="0"/>
                  </a:cubicBezTo>
                  <a:cubicBezTo>
                    <a:pt x="0" y="0"/>
                    <a:pt x="13767" y="13875"/>
                    <a:pt x="14520" y="14520"/>
                  </a:cubicBezTo>
                  <a:close/>
                </a:path>
              </a:pathLst>
            </a:custGeom>
            <a:grpFill/>
            <a:ln w="10707" cap="flat">
              <a:noFill/>
              <a:prstDash val="solid"/>
              <a:miter/>
            </a:ln>
          </p:spPr>
          <p:txBody>
            <a:bodyPr rtlCol="0" anchor="ctr"/>
            <a:lstStyle/>
            <a:p>
              <a:endParaRPr lang="zh-CN" altLang="en-US"/>
            </a:p>
          </p:txBody>
        </p:sp>
        <p:sp>
          <p:nvSpPr>
            <p:cNvPr id="921" name="任意多边形: 形状 1008">
              <a:extLst>
                <a:ext uri="{FF2B5EF4-FFF2-40B4-BE49-F238E27FC236}">
                  <a16:creationId xmlns:a16="http://schemas.microsoft.com/office/drawing/2014/main" xmlns="" id="{AD4276B3-7994-4B8B-86E7-5E9CAB9774FA}"/>
                </a:ext>
              </a:extLst>
            </p:cNvPr>
            <p:cNvSpPr/>
            <p:nvPr/>
          </p:nvSpPr>
          <p:spPr>
            <a:xfrm>
              <a:off x="2340645" y="1366656"/>
              <a:ext cx="60798" cy="67960"/>
            </a:xfrm>
            <a:custGeom>
              <a:avLst/>
              <a:gdLst>
                <a:gd name="connsiteX0" fmla="*/ 11432 w 14388"/>
                <a:gd name="connsiteY0" fmla="*/ 8074 h 16083"/>
                <a:gd name="connsiteX1" fmla="*/ 11432 w 14388"/>
                <a:gd name="connsiteY1" fmla="*/ 8074 h 16083"/>
                <a:gd name="connsiteX2" fmla="*/ 1000 w 14388"/>
                <a:gd name="connsiteY2" fmla="*/ 7 h 16083"/>
                <a:gd name="connsiteX3" fmla="*/ 677 w 14388"/>
                <a:gd name="connsiteY3" fmla="*/ 114 h 16083"/>
                <a:gd name="connsiteX4" fmla="*/ 12508 w 14388"/>
                <a:gd name="connsiteY4" fmla="*/ 16033 h 16083"/>
                <a:gd name="connsiteX5" fmla="*/ 11432 w 14388"/>
                <a:gd name="connsiteY5" fmla="*/ 8074 h 1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88" h="16083">
                  <a:moveTo>
                    <a:pt x="11432" y="8074"/>
                  </a:moveTo>
                  <a:lnTo>
                    <a:pt x="11432" y="8074"/>
                  </a:lnTo>
                  <a:cubicBezTo>
                    <a:pt x="8959" y="4632"/>
                    <a:pt x="4011" y="-208"/>
                    <a:pt x="1000" y="7"/>
                  </a:cubicBezTo>
                  <a:cubicBezTo>
                    <a:pt x="892" y="7"/>
                    <a:pt x="784" y="114"/>
                    <a:pt x="677" y="114"/>
                  </a:cubicBezTo>
                  <a:cubicBezTo>
                    <a:pt x="-2657" y="1835"/>
                    <a:pt x="7130" y="15065"/>
                    <a:pt x="12508" y="16033"/>
                  </a:cubicBezTo>
                  <a:cubicBezTo>
                    <a:pt x="15412" y="16570"/>
                    <a:pt x="14874" y="12806"/>
                    <a:pt x="11432" y="8074"/>
                  </a:cubicBezTo>
                  <a:close/>
                </a:path>
              </a:pathLst>
            </a:custGeom>
            <a:grpFill/>
            <a:ln w="10707" cap="flat">
              <a:noFill/>
              <a:prstDash val="solid"/>
              <a:miter/>
            </a:ln>
          </p:spPr>
          <p:txBody>
            <a:bodyPr rtlCol="0" anchor="ctr"/>
            <a:lstStyle/>
            <a:p>
              <a:endParaRPr lang="zh-CN" altLang="en-US"/>
            </a:p>
          </p:txBody>
        </p:sp>
        <p:sp>
          <p:nvSpPr>
            <p:cNvPr id="922" name="任意多边形: 形状 1009">
              <a:extLst>
                <a:ext uri="{FF2B5EF4-FFF2-40B4-BE49-F238E27FC236}">
                  <a16:creationId xmlns:a16="http://schemas.microsoft.com/office/drawing/2014/main" xmlns="" id="{B8334C7B-31B8-4E5B-BB22-3EB0E0DDCAFB}"/>
                </a:ext>
              </a:extLst>
            </p:cNvPr>
            <p:cNvSpPr/>
            <p:nvPr/>
          </p:nvSpPr>
          <p:spPr>
            <a:xfrm>
              <a:off x="2446897" y="1342076"/>
              <a:ext cx="59966" cy="67470"/>
            </a:xfrm>
            <a:custGeom>
              <a:avLst/>
              <a:gdLst>
                <a:gd name="connsiteX0" fmla="*/ 592 w 14191"/>
                <a:gd name="connsiteY0" fmla="*/ 15 h 15967"/>
                <a:gd name="connsiteX1" fmla="*/ 377 w 14191"/>
                <a:gd name="connsiteY1" fmla="*/ 123 h 15967"/>
                <a:gd name="connsiteX2" fmla="*/ 12854 w 14191"/>
                <a:gd name="connsiteY2" fmla="*/ 15934 h 15967"/>
                <a:gd name="connsiteX3" fmla="*/ 10595 w 14191"/>
                <a:gd name="connsiteY3" fmla="*/ 7974 h 15967"/>
                <a:gd name="connsiteX4" fmla="*/ 592 w 14191"/>
                <a:gd name="connsiteY4" fmla="*/ 15 h 15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1" h="15967">
                  <a:moveTo>
                    <a:pt x="592" y="15"/>
                  </a:moveTo>
                  <a:cubicBezTo>
                    <a:pt x="485" y="15"/>
                    <a:pt x="377" y="123"/>
                    <a:pt x="377" y="123"/>
                  </a:cubicBezTo>
                  <a:cubicBezTo>
                    <a:pt x="-2096" y="1844"/>
                    <a:pt x="8229" y="14966"/>
                    <a:pt x="12854" y="15934"/>
                  </a:cubicBezTo>
                  <a:cubicBezTo>
                    <a:pt x="15328" y="16364"/>
                    <a:pt x="14252" y="12707"/>
                    <a:pt x="10595" y="7974"/>
                  </a:cubicBezTo>
                  <a:cubicBezTo>
                    <a:pt x="7906" y="4533"/>
                    <a:pt x="3066" y="-307"/>
                    <a:pt x="592" y="15"/>
                  </a:cubicBezTo>
                  <a:close/>
                </a:path>
              </a:pathLst>
            </a:custGeom>
            <a:grpFill/>
            <a:ln w="10707" cap="flat">
              <a:noFill/>
              <a:prstDash val="solid"/>
              <a:miter/>
            </a:ln>
          </p:spPr>
          <p:txBody>
            <a:bodyPr rtlCol="0" anchor="ctr"/>
            <a:lstStyle/>
            <a:p>
              <a:endParaRPr lang="zh-CN" altLang="en-US"/>
            </a:p>
          </p:txBody>
        </p:sp>
        <p:sp>
          <p:nvSpPr>
            <p:cNvPr id="923" name="任意多边形: 形状 1010">
              <a:extLst>
                <a:ext uri="{FF2B5EF4-FFF2-40B4-BE49-F238E27FC236}">
                  <a16:creationId xmlns:a16="http://schemas.microsoft.com/office/drawing/2014/main" xmlns="" id="{B923C550-A4FF-4553-A0FA-5F20AC3539EB}"/>
                </a:ext>
              </a:extLst>
            </p:cNvPr>
            <p:cNvSpPr/>
            <p:nvPr/>
          </p:nvSpPr>
          <p:spPr>
            <a:xfrm>
              <a:off x="2528751" y="1317077"/>
              <a:ext cx="59568" cy="66874"/>
            </a:xfrm>
            <a:custGeom>
              <a:avLst/>
              <a:gdLst>
                <a:gd name="connsiteX0" fmla="*/ 367 w 14097"/>
                <a:gd name="connsiteY0" fmla="*/ 16 h 15826"/>
                <a:gd name="connsiteX1" fmla="*/ 152 w 14097"/>
                <a:gd name="connsiteY1" fmla="*/ 123 h 15826"/>
                <a:gd name="connsiteX2" fmla="*/ 13489 w 14097"/>
                <a:gd name="connsiteY2" fmla="*/ 15826 h 15826"/>
                <a:gd name="connsiteX3" fmla="*/ 9832 w 14097"/>
                <a:gd name="connsiteY3" fmla="*/ 7867 h 15826"/>
                <a:gd name="connsiteX4" fmla="*/ 367 w 14097"/>
                <a:gd name="connsiteY4" fmla="*/ 16 h 15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97" h="15826">
                  <a:moveTo>
                    <a:pt x="367" y="16"/>
                  </a:moveTo>
                  <a:cubicBezTo>
                    <a:pt x="259" y="16"/>
                    <a:pt x="259" y="123"/>
                    <a:pt x="152" y="123"/>
                  </a:cubicBezTo>
                  <a:cubicBezTo>
                    <a:pt x="-1462" y="1952"/>
                    <a:pt x="10262" y="15826"/>
                    <a:pt x="13489" y="15826"/>
                  </a:cubicBezTo>
                  <a:cubicBezTo>
                    <a:pt x="15102" y="15826"/>
                    <a:pt x="13381" y="12277"/>
                    <a:pt x="9832" y="7867"/>
                  </a:cubicBezTo>
                  <a:cubicBezTo>
                    <a:pt x="7035" y="4425"/>
                    <a:pt x="2195" y="-307"/>
                    <a:pt x="367" y="16"/>
                  </a:cubicBezTo>
                  <a:close/>
                </a:path>
              </a:pathLst>
            </a:custGeom>
            <a:grpFill/>
            <a:ln w="10707" cap="flat">
              <a:noFill/>
              <a:prstDash val="solid"/>
              <a:miter/>
            </a:ln>
          </p:spPr>
          <p:txBody>
            <a:bodyPr rtlCol="0" anchor="ctr"/>
            <a:lstStyle/>
            <a:p>
              <a:endParaRPr lang="zh-CN" altLang="en-US"/>
            </a:p>
          </p:txBody>
        </p:sp>
        <p:sp>
          <p:nvSpPr>
            <p:cNvPr id="924" name="任意多边形: 形状 1011">
              <a:extLst>
                <a:ext uri="{FF2B5EF4-FFF2-40B4-BE49-F238E27FC236}">
                  <a16:creationId xmlns:a16="http://schemas.microsoft.com/office/drawing/2014/main" xmlns="" id="{C30346B0-6D09-49C3-A212-5FBDB54DE43A}"/>
                </a:ext>
              </a:extLst>
            </p:cNvPr>
            <p:cNvSpPr/>
            <p:nvPr/>
          </p:nvSpPr>
          <p:spPr>
            <a:xfrm>
              <a:off x="2585404" y="1292079"/>
              <a:ext cx="58985" cy="66422"/>
            </a:xfrm>
            <a:custGeom>
              <a:avLst/>
              <a:gdLst>
                <a:gd name="connsiteX0" fmla="*/ 13634 w 13959"/>
                <a:gd name="connsiteY0" fmla="*/ 15719 h 15719"/>
                <a:gd name="connsiteX1" fmla="*/ 9009 w 13959"/>
                <a:gd name="connsiteY1" fmla="*/ 7760 h 15719"/>
                <a:gd name="connsiteX2" fmla="*/ 82 w 13959"/>
                <a:gd name="connsiteY2" fmla="*/ 16 h 15719"/>
                <a:gd name="connsiteX3" fmla="*/ 5567 w 13959"/>
                <a:gd name="connsiteY3" fmla="*/ 8513 h 15719"/>
                <a:gd name="connsiteX4" fmla="*/ 13634 w 13959"/>
                <a:gd name="connsiteY4" fmla="*/ 15719 h 15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59" h="15719">
                  <a:moveTo>
                    <a:pt x="13634" y="15719"/>
                  </a:moveTo>
                  <a:cubicBezTo>
                    <a:pt x="14817" y="15719"/>
                    <a:pt x="12666" y="12170"/>
                    <a:pt x="9009" y="7760"/>
                  </a:cubicBezTo>
                  <a:cubicBezTo>
                    <a:pt x="6105" y="4318"/>
                    <a:pt x="1480" y="-307"/>
                    <a:pt x="82" y="16"/>
                  </a:cubicBezTo>
                  <a:cubicBezTo>
                    <a:pt x="-456" y="661"/>
                    <a:pt x="1695" y="3996"/>
                    <a:pt x="5567" y="8513"/>
                  </a:cubicBezTo>
                  <a:cubicBezTo>
                    <a:pt x="8579" y="12062"/>
                    <a:pt x="12558" y="15719"/>
                    <a:pt x="13634" y="15719"/>
                  </a:cubicBezTo>
                  <a:close/>
                </a:path>
              </a:pathLst>
            </a:custGeom>
            <a:grpFill/>
            <a:ln w="10707" cap="flat">
              <a:noFill/>
              <a:prstDash val="solid"/>
              <a:miter/>
            </a:ln>
          </p:spPr>
          <p:txBody>
            <a:bodyPr rtlCol="0" anchor="ctr"/>
            <a:lstStyle/>
            <a:p>
              <a:endParaRPr lang="zh-CN" altLang="en-US"/>
            </a:p>
          </p:txBody>
        </p:sp>
        <p:sp>
          <p:nvSpPr>
            <p:cNvPr id="925" name="任意多边形: 形状 1012">
              <a:extLst>
                <a:ext uri="{FF2B5EF4-FFF2-40B4-BE49-F238E27FC236}">
                  <a16:creationId xmlns:a16="http://schemas.microsoft.com/office/drawing/2014/main" xmlns="" id="{D0FE94B4-1914-4E67-A078-D20814A7E524}"/>
                </a:ext>
              </a:extLst>
            </p:cNvPr>
            <p:cNvSpPr/>
            <p:nvPr/>
          </p:nvSpPr>
          <p:spPr>
            <a:xfrm>
              <a:off x="2617083" y="1267118"/>
              <a:ext cx="58689" cy="65539"/>
            </a:xfrm>
            <a:custGeom>
              <a:avLst/>
              <a:gdLst>
                <a:gd name="connsiteX0" fmla="*/ 13881 w 13889"/>
                <a:gd name="connsiteY0" fmla="*/ 15496 h 15510"/>
                <a:gd name="connsiteX1" fmla="*/ 8180 w 13889"/>
                <a:gd name="connsiteY1" fmla="*/ 7752 h 15510"/>
                <a:gd name="connsiteX2" fmla="*/ 6 w 13889"/>
                <a:gd name="connsiteY2" fmla="*/ 8 h 15510"/>
                <a:gd name="connsiteX3" fmla="*/ 13881 w 13889"/>
                <a:gd name="connsiteY3" fmla="*/ 15496 h 15510"/>
              </a:gdLst>
              <a:ahLst/>
              <a:cxnLst>
                <a:cxn ang="0">
                  <a:pos x="connsiteX0" y="connsiteY0"/>
                </a:cxn>
                <a:cxn ang="0">
                  <a:pos x="connsiteX1" y="connsiteY1"/>
                </a:cxn>
                <a:cxn ang="0">
                  <a:pos x="connsiteX2" y="connsiteY2"/>
                </a:cxn>
                <a:cxn ang="0">
                  <a:pos x="connsiteX3" y="connsiteY3"/>
                </a:cxn>
              </a:cxnLst>
              <a:rect l="l" t="t" r="r" b="b"/>
              <a:pathLst>
                <a:path w="13889" h="15510">
                  <a:moveTo>
                    <a:pt x="13881" y="15496"/>
                  </a:moveTo>
                  <a:cubicBezTo>
                    <a:pt x="14096" y="14636"/>
                    <a:pt x="10224" y="10011"/>
                    <a:pt x="8180" y="7752"/>
                  </a:cubicBezTo>
                  <a:cubicBezTo>
                    <a:pt x="4738" y="3880"/>
                    <a:pt x="651" y="-207"/>
                    <a:pt x="6" y="8"/>
                  </a:cubicBezTo>
                  <a:cubicBezTo>
                    <a:pt x="-317" y="1514"/>
                    <a:pt x="12697" y="16034"/>
                    <a:pt x="13881" y="15496"/>
                  </a:cubicBezTo>
                  <a:close/>
                </a:path>
              </a:pathLst>
            </a:custGeom>
            <a:grpFill/>
            <a:ln w="10707" cap="flat">
              <a:noFill/>
              <a:prstDash val="solid"/>
              <a:miter/>
            </a:ln>
          </p:spPr>
          <p:txBody>
            <a:bodyPr rtlCol="0" anchor="ctr"/>
            <a:lstStyle/>
            <a:p>
              <a:endParaRPr lang="zh-CN" altLang="en-US"/>
            </a:p>
          </p:txBody>
        </p:sp>
        <p:sp>
          <p:nvSpPr>
            <p:cNvPr id="926" name="任意多边形: 形状 1013">
              <a:extLst>
                <a:ext uri="{FF2B5EF4-FFF2-40B4-BE49-F238E27FC236}">
                  <a16:creationId xmlns:a16="http://schemas.microsoft.com/office/drawing/2014/main" xmlns="" id="{0840E866-E419-450F-9FB8-E1CF3BC5F77E}"/>
                </a:ext>
              </a:extLst>
            </p:cNvPr>
            <p:cNvSpPr/>
            <p:nvPr/>
          </p:nvSpPr>
          <p:spPr>
            <a:xfrm>
              <a:off x="2622108" y="1242153"/>
              <a:ext cx="58626" cy="64990"/>
            </a:xfrm>
            <a:custGeom>
              <a:avLst/>
              <a:gdLst>
                <a:gd name="connsiteX0" fmla="*/ 13875 w 13874"/>
                <a:gd name="connsiteY0" fmla="*/ 15380 h 15380"/>
                <a:gd name="connsiteX1" fmla="*/ 7421 w 13874"/>
                <a:gd name="connsiteY1" fmla="*/ 7636 h 15380"/>
                <a:gd name="connsiteX2" fmla="*/ 0 w 13874"/>
                <a:gd name="connsiteY2" fmla="*/ 0 h 15380"/>
                <a:gd name="connsiteX3" fmla="*/ 13875 w 13874"/>
                <a:gd name="connsiteY3" fmla="*/ 15380 h 15380"/>
              </a:gdLst>
              <a:ahLst/>
              <a:cxnLst>
                <a:cxn ang="0">
                  <a:pos x="connsiteX0" y="connsiteY0"/>
                </a:cxn>
                <a:cxn ang="0">
                  <a:pos x="connsiteX1" y="connsiteY1"/>
                </a:cxn>
                <a:cxn ang="0">
                  <a:pos x="connsiteX2" y="connsiteY2"/>
                </a:cxn>
                <a:cxn ang="0">
                  <a:pos x="connsiteX3" y="connsiteY3"/>
                </a:cxn>
              </a:cxnLst>
              <a:rect l="l" t="t" r="r" b="b"/>
              <a:pathLst>
                <a:path w="13874" h="15380">
                  <a:moveTo>
                    <a:pt x="13875" y="15380"/>
                  </a:moveTo>
                  <a:cubicBezTo>
                    <a:pt x="13444" y="14520"/>
                    <a:pt x="9788" y="10325"/>
                    <a:pt x="7421" y="7636"/>
                  </a:cubicBezTo>
                  <a:cubicBezTo>
                    <a:pt x="5593" y="5700"/>
                    <a:pt x="430" y="0"/>
                    <a:pt x="0" y="0"/>
                  </a:cubicBezTo>
                  <a:cubicBezTo>
                    <a:pt x="538" y="968"/>
                    <a:pt x="13229" y="15380"/>
                    <a:pt x="13875" y="15380"/>
                  </a:cubicBezTo>
                  <a:close/>
                </a:path>
              </a:pathLst>
            </a:custGeom>
            <a:grpFill/>
            <a:ln w="10707" cap="flat">
              <a:noFill/>
              <a:prstDash val="solid"/>
              <a:miter/>
            </a:ln>
          </p:spPr>
          <p:txBody>
            <a:bodyPr rtlCol="0" anchor="ctr"/>
            <a:lstStyle/>
            <a:p>
              <a:endParaRPr lang="zh-CN" altLang="en-US"/>
            </a:p>
          </p:txBody>
        </p:sp>
        <p:sp>
          <p:nvSpPr>
            <p:cNvPr id="931" name="任意多边形: 形状 1018">
              <a:extLst>
                <a:ext uri="{FF2B5EF4-FFF2-40B4-BE49-F238E27FC236}">
                  <a16:creationId xmlns:a16="http://schemas.microsoft.com/office/drawing/2014/main" xmlns="" id="{31C2C2FB-ECCD-473E-A4EE-A53A905663CE}"/>
                </a:ext>
              </a:extLst>
            </p:cNvPr>
            <p:cNvSpPr/>
            <p:nvPr/>
          </p:nvSpPr>
          <p:spPr>
            <a:xfrm>
              <a:off x="2745275" y="1378953"/>
              <a:ext cx="54536" cy="68172"/>
            </a:xfrm>
            <a:custGeom>
              <a:avLst/>
              <a:gdLst>
                <a:gd name="connsiteX0" fmla="*/ 0 w 12906"/>
                <a:gd name="connsiteY0" fmla="*/ 0 h 16133"/>
                <a:gd name="connsiteX1" fmla="*/ 0 w 12906"/>
                <a:gd name="connsiteY1" fmla="*/ 0 h 16133"/>
                <a:gd name="connsiteX2" fmla="*/ 12907 w 12906"/>
                <a:gd name="connsiteY2" fmla="*/ 16133 h 16133"/>
                <a:gd name="connsiteX3" fmla="*/ 0 w 12906"/>
                <a:gd name="connsiteY3" fmla="*/ 0 h 16133"/>
              </a:gdLst>
              <a:ahLst/>
              <a:cxnLst>
                <a:cxn ang="0">
                  <a:pos x="connsiteX0" y="connsiteY0"/>
                </a:cxn>
                <a:cxn ang="0">
                  <a:pos x="connsiteX1" y="connsiteY1"/>
                </a:cxn>
                <a:cxn ang="0">
                  <a:pos x="connsiteX2" y="connsiteY2"/>
                </a:cxn>
                <a:cxn ang="0">
                  <a:pos x="connsiteX3" y="connsiteY3"/>
                </a:cxn>
              </a:cxnLst>
              <a:rect l="l" t="t" r="r" b="b"/>
              <a:pathLst>
                <a:path w="12906" h="16133">
                  <a:moveTo>
                    <a:pt x="0" y="0"/>
                  </a:moveTo>
                  <a:lnTo>
                    <a:pt x="0" y="0"/>
                  </a:lnTo>
                  <a:cubicBezTo>
                    <a:pt x="4302" y="5378"/>
                    <a:pt x="8604" y="10756"/>
                    <a:pt x="12907" y="16133"/>
                  </a:cubicBezTo>
                  <a:lnTo>
                    <a:pt x="0" y="0"/>
                  </a:lnTo>
                  <a:close/>
                </a:path>
              </a:pathLst>
            </a:custGeom>
            <a:grpFill/>
            <a:ln w="10707" cap="flat">
              <a:noFill/>
              <a:prstDash val="solid"/>
              <a:miter/>
            </a:ln>
          </p:spPr>
          <p:txBody>
            <a:bodyPr rtlCol="0" anchor="ctr"/>
            <a:lstStyle/>
            <a:p>
              <a:endParaRPr lang="zh-CN" altLang="en-US"/>
            </a:p>
          </p:txBody>
        </p:sp>
        <p:sp>
          <p:nvSpPr>
            <p:cNvPr id="948" name="任意多边形: 形状 1035">
              <a:extLst>
                <a:ext uri="{FF2B5EF4-FFF2-40B4-BE49-F238E27FC236}">
                  <a16:creationId xmlns:a16="http://schemas.microsoft.com/office/drawing/2014/main" xmlns="" id="{7E97BD53-378B-4F84-B44B-F40B525A0F18}"/>
                </a:ext>
              </a:extLst>
            </p:cNvPr>
            <p:cNvSpPr/>
            <p:nvPr/>
          </p:nvSpPr>
          <p:spPr>
            <a:xfrm>
              <a:off x="227459" y="1843439"/>
              <a:ext cx="73175" cy="77324"/>
            </a:xfrm>
            <a:custGeom>
              <a:avLst/>
              <a:gdLst>
                <a:gd name="connsiteX0" fmla="*/ 17305 w 17317"/>
                <a:gd name="connsiteY0" fmla="*/ 9895 h 18299"/>
                <a:gd name="connsiteX1" fmla="*/ 8270 w 17317"/>
                <a:gd name="connsiteY1" fmla="*/ 0 h 18299"/>
                <a:gd name="connsiteX2" fmla="*/ 2140 w 17317"/>
                <a:gd name="connsiteY2" fmla="*/ 15058 h 18299"/>
                <a:gd name="connsiteX3" fmla="*/ 17305 w 17317"/>
                <a:gd name="connsiteY3" fmla="*/ 9895 h 18299"/>
              </a:gdLst>
              <a:ahLst/>
              <a:cxnLst>
                <a:cxn ang="0">
                  <a:pos x="connsiteX0" y="connsiteY0"/>
                </a:cxn>
                <a:cxn ang="0">
                  <a:pos x="connsiteX1" y="connsiteY1"/>
                </a:cxn>
                <a:cxn ang="0">
                  <a:pos x="connsiteX2" y="connsiteY2"/>
                </a:cxn>
                <a:cxn ang="0">
                  <a:pos x="connsiteX3" y="connsiteY3"/>
                </a:cxn>
              </a:cxnLst>
              <a:rect l="l" t="t" r="r" b="b"/>
              <a:pathLst>
                <a:path w="17317" h="18299">
                  <a:moveTo>
                    <a:pt x="17305" y="9895"/>
                  </a:moveTo>
                  <a:cubicBezTo>
                    <a:pt x="17520" y="5916"/>
                    <a:pt x="14831" y="215"/>
                    <a:pt x="8270" y="0"/>
                  </a:cubicBezTo>
                  <a:cubicBezTo>
                    <a:pt x="311" y="645"/>
                    <a:pt x="-2270" y="9788"/>
                    <a:pt x="2140" y="15058"/>
                  </a:cubicBezTo>
                  <a:cubicBezTo>
                    <a:pt x="7302" y="21296"/>
                    <a:pt x="16982" y="17962"/>
                    <a:pt x="17305" y="9895"/>
                  </a:cubicBezTo>
                  <a:close/>
                </a:path>
              </a:pathLst>
            </a:custGeom>
            <a:grpFill/>
            <a:ln w="10707" cap="flat">
              <a:noFill/>
              <a:prstDash val="solid"/>
              <a:miter/>
            </a:ln>
          </p:spPr>
          <p:txBody>
            <a:bodyPr rtlCol="0" anchor="ctr"/>
            <a:lstStyle/>
            <a:p>
              <a:endParaRPr lang="zh-CN" altLang="en-US"/>
            </a:p>
          </p:txBody>
        </p:sp>
        <p:sp>
          <p:nvSpPr>
            <p:cNvPr id="949" name="任意多边形: 形状 1036">
              <a:extLst>
                <a:ext uri="{FF2B5EF4-FFF2-40B4-BE49-F238E27FC236}">
                  <a16:creationId xmlns:a16="http://schemas.microsoft.com/office/drawing/2014/main" xmlns="" id="{C37C3135-4DC9-4121-991C-A2619B919BE9}"/>
                </a:ext>
              </a:extLst>
            </p:cNvPr>
            <p:cNvSpPr/>
            <p:nvPr/>
          </p:nvSpPr>
          <p:spPr>
            <a:xfrm>
              <a:off x="507016" y="1835715"/>
              <a:ext cx="73082" cy="77147"/>
            </a:xfrm>
            <a:custGeom>
              <a:avLst/>
              <a:gdLst>
                <a:gd name="connsiteX0" fmla="*/ 17294 w 17295"/>
                <a:gd name="connsiteY0" fmla="*/ 9788 h 18257"/>
                <a:gd name="connsiteX1" fmla="*/ 7614 w 17295"/>
                <a:gd name="connsiteY1" fmla="*/ 0 h 18257"/>
                <a:gd name="connsiteX2" fmla="*/ 3204 w 17295"/>
                <a:gd name="connsiteY2" fmla="*/ 15703 h 18257"/>
                <a:gd name="connsiteX3" fmla="*/ 17294 w 17295"/>
                <a:gd name="connsiteY3" fmla="*/ 9788 h 18257"/>
              </a:gdLst>
              <a:ahLst/>
              <a:cxnLst>
                <a:cxn ang="0">
                  <a:pos x="connsiteX0" y="connsiteY0"/>
                </a:cxn>
                <a:cxn ang="0">
                  <a:pos x="connsiteX1" y="connsiteY1"/>
                </a:cxn>
                <a:cxn ang="0">
                  <a:pos x="connsiteX2" y="connsiteY2"/>
                </a:cxn>
                <a:cxn ang="0">
                  <a:pos x="connsiteX3" y="connsiteY3"/>
                </a:cxn>
              </a:cxnLst>
              <a:rect l="l" t="t" r="r" b="b"/>
              <a:pathLst>
                <a:path w="17295" h="18257">
                  <a:moveTo>
                    <a:pt x="17294" y="9788"/>
                  </a:moveTo>
                  <a:cubicBezTo>
                    <a:pt x="17187" y="5808"/>
                    <a:pt x="14175" y="215"/>
                    <a:pt x="7614" y="0"/>
                  </a:cubicBezTo>
                  <a:cubicBezTo>
                    <a:pt x="-668" y="753"/>
                    <a:pt x="-2281" y="10648"/>
                    <a:pt x="3204" y="15703"/>
                  </a:cubicBezTo>
                  <a:cubicBezTo>
                    <a:pt x="8797" y="21081"/>
                    <a:pt x="17402" y="17424"/>
                    <a:pt x="17294" y="9788"/>
                  </a:cubicBezTo>
                  <a:close/>
                </a:path>
              </a:pathLst>
            </a:custGeom>
            <a:grpFill/>
            <a:ln w="10707" cap="flat">
              <a:noFill/>
              <a:prstDash val="solid"/>
              <a:miter/>
            </a:ln>
          </p:spPr>
          <p:txBody>
            <a:bodyPr rtlCol="0" anchor="ctr"/>
            <a:lstStyle/>
            <a:p>
              <a:endParaRPr lang="zh-CN" altLang="en-US"/>
            </a:p>
          </p:txBody>
        </p:sp>
        <p:sp>
          <p:nvSpPr>
            <p:cNvPr id="950" name="任意多边形: 形状 1037">
              <a:extLst>
                <a:ext uri="{FF2B5EF4-FFF2-40B4-BE49-F238E27FC236}">
                  <a16:creationId xmlns:a16="http://schemas.microsoft.com/office/drawing/2014/main" xmlns="" id="{67B4F9B1-2297-4517-AA14-EA5D4F0445F8}"/>
                </a:ext>
              </a:extLst>
            </p:cNvPr>
            <p:cNvSpPr/>
            <p:nvPr/>
          </p:nvSpPr>
          <p:spPr>
            <a:xfrm>
              <a:off x="783975" y="1825717"/>
              <a:ext cx="73504" cy="76568"/>
            </a:xfrm>
            <a:custGeom>
              <a:avLst/>
              <a:gdLst>
                <a:gd name="connsiteX0" fmla="*/ 17360 w 17395"/>
                <a:gd name="connsiteY0" fmla="*/ 9572 h 18120"/>
                <a:gd name="connsiteX1" fmla="*/ 7035 w 17395"/>
                <a:gd name="connsiteY1" fmla="*/ 0 h 18120"/>
                <a:gd name="connsiteX2" fmla="*/ 3701 w 17395"/>
                <a:gd name="connsiteY2" fmla="*/ 15811 h 18120"/>
                <a:gd name="connsiteX3" fmla="*/ 17360 w 17395"/>
                <a:gd name="connsiteY3" fmla="*/ 9572 h 18120"/>
              </a:gdLst>
              <a:ahLst/>
              <a:cxnLst>
                <a:cxn ang="0">
                  <a:pos x="connsiteX0" y="connsiteY0"/>
                </a:cxn>
                <a:cxn ang="0">
                  <a:pos x="connsiteX1" y="connsiteY1"/>
                </a:cxn>
                <a:cxn ang="0">
                  <a:pos x="connsiteX2" y="connsiteY2"/>
                </a:cxn>
                <a:cxn ang="0">
                  <a:pos x="connsiteX3" y="connsiteY3"/>
                </a:cxn>
              </a:cxnLst>
              <a:rect l="l" t="t" r="r" b="b"/>
              <a:pathLst>
                <a:path w="17395" h="18120">
                  <a:moveTo>
                    <a:pt x="17360" y="9572"/>
                  </a:moveTo>
                  <a:cubicBezTo>
                    <a:pt x="17037" y="5593"/>
                    <a:pt x="13596" y="0"/>
                    <a:pt x="7035" y="0"/>
                  </a:cubicBezTo>
                  <a:cubicBezTo>
                    <a:pt x="-1139" y="860"/>
                    <a:pt x="-2107" y="10756"/>
                    <a:pt x="3701" y="15811"/>
                  </a:cubicBezTo>
                  <a:cubicBezTo>
                    <a:pt x="9724" y="20866"/>
                    <a:pt x="18005" y="17101"/>
                    <a:pt x="17360" y="9572"/>
                  </a:cubicBezTo>
                  <a:close/>
                </a:path>
              </a:pathLst>
            </a:custGeom>
            <a:grpFill/>
            <a:ln w="10707" cap="flat">
              <a:noFill/>
              <a:prstDash val="solid"/>
              <a:miter/>
            </a:ln>
          </p:spPr>
          <p:txBody>
            <a:bodyPr rtlCol="0" anchor="ctr"/>
            <a:lstStyle/>
            <a:p>
              <a:endParaRPr lang="zh-CN" altLang="en-US"/>
            </a:p>
          </p:txBody>
        </p:sp>
        <p:sp>
          <p:nvSpPr>
            <p:cNvPr id="951" name="任意多边形: 形状 1038">
              <a:extLst>
                <a:ext uri="{FF2B5EF4-FFF2-40B4-BE49-F238E27FC236}">
                  <a16:creationId xmlns:a16="http://schemas.microsoft.com/office/drawing/2014/main" xmlns="" id="{CFB938A7-E06A-47F4-9A4D-9B35BF0BF261}"/>
                </a:ext>
              </a:extLst>
            </p:cNvPr>
            <p:cNvSpPr/>
            <p:nvPr/>
          </p:nvSpPr>
          <p:spPr>
            <a:xfrm>
              <a:off x="1058297" y="1811625"/>
              <a:ext cx="73094" cy="76589"/>
            </a:xfrm>
            <a:custGeom>
              <a:avLst/>
              <a:gdLst>
                <a:gd name="connsiteX0" fmla="*/ 6434 w 17298"/>
                <a:gd name="connsiteY0" fmla="*/ 0 h 18125"/>
                <a:gd name="connsiteX1" fmla="*/ 5574 w 17298"/>
                <a:gd name="connsiteY1" fmla="*/ 108 h 18125"/>
                <a:gd name="connsiteX2" fmla="*/ 4928 w 17298"/>
                <a:gd name="connsiteY2" fmla="*/ 16348 h 18125"/>
                <a:gd name="connsiteX3" fmla="*/ 17190 w 17298"/>
                <a:gd name="connsiteY3" fmla="*/ 9465 h 18125"/>
                <a:gd name="connsiteX4" fmla="*/ 6434 w 17298"/>
                <a:gd name="connsiteY4" fmla="*/ 0 h 18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98" h="18125">
                  <a:moveTo>
                    <a:pt x="6434" y="0"/>
                  </a:moveTo>
                  <a:cubicBezTo>
                    <a:pt x="6219" y="0"/>
                    <a:pt x="5789" y="0"/>
                    <a:pt x="5574" y="108"/>
                  </a:cubicBezTo>
                  <a:cubicBezTo>
                    <a:pt x="-1525" y="1291"/>
                    <a:pt x="-1955" y="11616"/>
                    <a:pt x="4928" y="16348"/>
                  </a:cubicBezTo>
                  <a:cubicBezTo>
                    <a:pt x="11167" y="20651"/>
                    <a:pt x="18265" y="16671"/>
                    <a:pt x="17190" y="9465"/>
                  </a:cubicBezTo>
                  <a:cubicBezTo>
                    <a:pt x="16544" y="5593"/>
                    <a:pt x="12780" y="0"/>
                    <a:pt x="6434" y="0"/>
                  </a:cubicBezTo>
                  <a:close/>
                </a:path>
              </a:pathLst>
            </a:custGeom>
            <a:grpFill/>
            <a:ln w="10707" cap="flat">
              <a:noFill/>
              <a:prstDash val="solid"/>
              <a:miter/>
            </a:ln>
          </p:spPr>
          <p:txBody>
            <a:bodyPr rtlCol="0" anchor="ctr"/>
            <a:lstStyle/>
            <a:p>
              <a:endParaRPr lang="zh-CN" altLang="en-US"/>
            </a:p>
          </p:txBody>
        </p:sp>
        <p:sp>
          <p:nvSpPr>
            <p:cNvPr id="952" name="任意多边形: 形状 1039">
              <a:extLst>
                <a:ext uri="{FF2B5EF4-FFF2-40B4-BE49-F238E27FC236}">
                  <a16:creationId xmlns:a16="http://schemas.microsoft.com/office/drawing/2014/main" xmlns="" id="{9AB66307-D19D-4C2D-837D-5CF1182C5B88}"/>
                </a:ext>
              </a:extLst>
            </p:cNvPr>
            <p:cNvSpPr/>
            <p:nvPr/>
          </p:nvSpPr>
          <p:spPr>
            <a:xfrm>
              <a:off x="1325435" y="1795263"/>
              <a:ext cx="73314" cy="76500"/>
            </a:xfrm>
            <a:custGeom>
              <a:avLst/>
              <a:gdLst>
                <a:gd name="connsiteX0" fmla="*/ 5920 w 17350"/>
                <a:gd name="connsiteY0" fmla="*/ 0 h 18104"/>
                <a:gd name="connsiteX1" fmla="*/ 5060 w 17350"/>
                <a:gd name="connsiteY1" fmla="*/ 108 h 18104"/>
                <a:gd name="connsiteX2" fmla="*/ 5598 w 17350"/>
                <a:gd name="connsiteY2" fmla="*/ 16348 h 18104"/>
                <a:gd name="connsiteX3" fmla="*/ 17106 w 17350"/>
                <a:gd name="connsiteY3" fmla="*/ 9357 h 18104"/>
                <a:gd name="connsiteX4" fmla="*/ 5920 w 17350"/>
                <a:gd name="connsiteY4" fmla="*/ 0 h 18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50" h="18104">
                  <a:moveTo>
                    <a:pt x="5920" y="0"/>
                  </a:moveTo>
                  <a:cubicBezTo>
                    <a:pt x="5705" y="0"/>
                    <a:pt x="5383" y="108"/>
                    <a:pt x="5060" y="108"/>
                  </a:cubicBezTo>
                  <a:cubicBezTo>
                    <a:pt x="-1931" y="1398"/>
                    <a:pt x="-1608" y="11616"/>
                    <a:pt x="5598" y="16348"/>
                  </a:cubicBezTo>
                  <a:cubicBezTo>
                    <a:pt x="12051" y="20651"/>
                    <a:pt x="18720" y="16564"/>
                    <a:pt x="17106" y="9357"/>
                  </a:cubicBezTo>
                  <a:cubicBezTo>
                    <a:pt x="16246" y="5485"/>
                    <a:pt x="12159" y="0"/>
                    <a:pt x="5920" y="0"/>
                  </a:cubicBezTo>
                  <a:close/>
                </a:path>
              </a:pathLst>
            </a:custGeom>
            <a:grpFill/>
            <a:ln w="10707" cap="flat">
              <a:noFill/>
              <a:prstDash val="solid"/>
              <a:miter/>
            </a:ln>
          </p:spPr>
          <p:txBody>
            <a:bodyPr rtlCol="0" anchor="ctr"/>
            <a:lstStyle/>
            <a:p>
              <a:endParaRPr lang="zh-CN" altLang="en-US"/>
            </a:p>
          </p:txBody>
        </p:sp>
        <p:sp>
          <p:nvSpPr>
            <p:cNvPr id="953" name="任意多边形: 形状 1040">
              <a:extLst>
                <a:ext uri="{FF2B5EF4-FFF2-40B4-BE49-F238E27FC236}">
                  <a16:creationId xmlns:a16="http://schemas.microsoft.com/office/drawing/2014/main" xmlns="" id="{FEC863E6-299B-4B44-99FE-A8D4A2E634D5}"/>
                </a:ext>
              </a:extLst>
            </p:cNvPr>
            <p:cNvSpPr/>
            <p:nvPr/>
          </p:nvSpPr>
          <p:spPr>
            <a:xfrm>
              <a:off x="1585124" y="1776168"/>
              <a:ext cx="71548" cy="76099"/>
            </a:xfrm>
            <a:custGeom>
              <a:avLst/>
              <a:gdLst>
                <a:gd name="connsiteX0" fmla="*/ 3619 w 16932"/>
                <a:gd name="connsiteY0" fmla="*/ 324 h 18009"/>
                <a:gd name="connsiteX1" fmla="*/ 6846 w 16932"/>
                <a:gd name="connsiteY1" fmla="*/ 16780 h 18009"/>
                <a:gd name="connsiteX2" fmla="*/ 16526 w 16932"/>
                <a:gd name="connsiteY2" fmla="*/ 9251 h 18009"/>
                <a:gd name="connsiteX3" fmla="*/ 5125 w 16932"/>
                <a:gd name="connsiteY3" fmla="*/ 2 h 18009"/>
                <a:gd name="connsiteX4" fmla="*/ 3619 w 16932"/>
                <a:gd name="connsiteY4" fmla="*/ 324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2" h="18009">
                  <a:moveTo>
                    <a:pt x="3619" y="324"/>
                  </a:moveTo>
                  <a:cubicBezTo>
                    <a:pt x="-2511" y="2475"/>
                    <a:pt x="-468" y="12801"/>
                    <a:pt x="6846" y="16780"/>
                  </a:cubicBezTo>
                  <a:cubicBezTo>
                    <a:pt x="13192" y="20222"/>
                    <a:pt x="18462" y="16027"/>
                    <a:pt x="16526" y="9251"/>
                  </a:cubicBezTo>
                  <a:cubicBezTo>
                    <a:pt x="15343" y="5379"/>
                    <a:pt x="11148" y="-106"/>
                    <a:pt x="5125" y="2"/>
                  </a:cubicBezTo>
                  <a:cubicBezTo>
                    <a:pt x="4695" y="109"/>
                    <a:pt x="4050" y="217"/>
                    <a:pt x="3619" y="324"/>
                  </a:cubicBezTo>
                  <a:close/>
                </a:path>
              </a:pathLst>
            </a:custGeom>
            <a:grpFill/>
            <a:ln w="10707" cap="flat">
              <a:noFill/>
              <a:prstDash val="solid"/>
              <a:miter/>
            </a:ln>
          </p:spPr>
          <p:txBody>
            <a:bodyPr rtlCol="0" anchor="ctr"/>
            <a:lstStyle/>
            <a:p>
              <a:endParaRPr lang="zh-CN" altLang="en-US"/>
            </a:p>
          </p:txBody>
        </p:sp>
        <p:sp>
          <p:nvSpPr>
            <p:cNvPr id="954" name="任意多边形: 形状 1041">
              <a:extLst>
                <a:ext uri="{FF2B5EF4-FFF2-40B4-BE49-F238E27FC236}">
                  <a16:creationId xmlns:a16="http://schemas.microsoft.com/office/drawing/2014/main" xmlns="" id="{C0532AC3-C12E-446D-8C70-8BE0A44D0E49}"/>
                </a:ext>
              </a:extLst>
            </p:cNvPr>
            <p:cNvSpPr/>
            <p:nvPr/>
          </p:nvSpPr>
          <p:spPr>
            <a:xfrm>
              <a:off x="1826085" y="1755243"/>
              <a:ext cx="67965" cy="75778"/>
            </a:xfrm>
            <a:custGeom>
              <a:avLst/>
              <a:gdLst>
                <a:gd name="connsiteX0" fmla="*/ 2847 w 16084"/>
                <a:gd name="connsiteY0" fmla="*/ 329 h 17933"/>
                <a:gd name="connsiteX1" fmla="*/ 8010 w 16084"/>
                <a:gd name="connsiteY1" fmla="*/ 17107 h 17933"/>
                <a:gd name="connsiteX2" fmla="*/ 15432 w 16084"/>
                <a:gd name="connsiteY2" fmla="*/ 9148 h 17933"/>
                <a:gd name="connsiteX3" fmla="*/ 4246 w 16084"/>
                <a:gd name="connsiteY3" fmla="*/ 6 h 17933"/>
                <a:gd name="connsiteX4" fmla="*/ 2847 w 16084"/>
                <a:gd name="connsiteY4" fmla="*/ 329 h 17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4" h="17933">
                  <a:moveTo>
                    <a:pt x="2847" y="329"/>
                  </a:moveTo>
                  <a:cubicBezTo>
                    <a:pt x="-2853" y="2587"/>
                    <a:pt x="589" y="13773"/>
                    <a:pt x="8010" y="17107"/>
                  </a:cubicBezTo>
                  <a:cubicBezTo>
                    <a:pt x="13818" y="19796"/>
                    <a:pt x="17690" y="15602"/>
                    <a:pt x="15432" y="9148"/>
                  </a:cubicBezTo>
                  <a:cubicBezTo>
                    <a:pt x="14033" y="5276"/>
                    <a:pt x="9624" y="-209"/>
                    <a:pt x="4246" y="6"/>
                  </a:cubicBezTo>
                  <a:cubicBezTo>
                    <a:pt x="3708" y="6"/>
                    <a:pt x="3170" y="114"/>
                    <a:pt x="2847" y="329"/>
                  </a:cubicBezTo>
                  <a:close/>
                </a:path>
              </a:pathLst>
            </a:custGeom>
            <a:grpFill/>
            <a:ln w="10707" cap="flat">
              <a:noFill/>
              <a:prstDash val="solid"/>
              <a:miter/>
            </a:ln>
          </p:spPr>
          <p:txBody>
            <a:bodyPr rtlCol="0" anchor="ctr"/>
            <a:lstStyle/>
            <a:p>
              <a:endParaRPr lang="zh-CN" altLang="en-US"/>
            </a:p>
          </p:txBody>
        </p:sp>
        <p:sp>
          <p:nvSpPr>
            <p:cNvPr id="955" name="任意多边形: 形状 1042">
              <a:extLst>
                <a:ext uri="{FF2B5EF4-FFF2-40B4-BE49-F238E27FC236}">
                  <a16:creationId xmlns:a16="http://schemas.microsoft.com/office/drawing/2014/main" xmlns="" id="{D7B5AF33-0453-453E-85A2-9C718865E153}"/>
                </a:ext>
              </a:extLst>
            </p:cNvPr>
            <p:cNvSpPr/>
            <p:nvPr/>
          </p:nvSpPr>
          <p:spPr>
            <a:xfrm>
              <a:off x="2042913" y="1732517"/>
              <a:ext cx="64178" cy="75026"/>
            </a:xfrm>
            <a:custGeom>
              <a:avLst/>
              <a:gdLst>
                <a:gd name="connsiteX0" fmla="*/ 9076 w 15188"/>
                <a:gd name="connsiteY0" fmla="*/ 17323 h 17755"/>
                <a:gd name="connsiteX1" fmla="*/ 14239 w 15188"/>
                <a:gd name="connsiteY1" fmla="*/ 9041 h 17755"/>
                <a:gd name="connsiteX2" fmla="*/ 3268 w 15188"/>
                <a:gd name="connsiteY2" fmla="*/ 6 h 17755"/>
                <a:gd name="connsiteX3" fmla="*/ 2085 w 15188"/>
                <a:gd name="connsiteY3" fmla="*/ 329 h 17755"/>
                <a:gd name="connsiteX4" fmla="*/ 9076 w 15188"/>
                <a:gd name="connsiteY4" fmla="*/ 17323 h 17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88" h="17755">
                  <a:moveTo>
                    <a:pt x="9076" y="17323"/>
                  </a:moveTo>
                  <a:cubicBezTo>
                    <a:pt x="14131" y="19151"/>
                    <a:pt x="16713" y="14956"/>
                    <a:pt x="14239" y="9041"/>
                  </a:cubicBezTo>
                  <a:cubicBezTo>
                    <a:pt x="12626" y="5169"/>
                    <a:pt x="8108" y="-209"/>
                    <a:pt x="3268" y="6"/>
                  </a:cubicBezTo>
                  <a:cubicBezTo>
                    <a:pt x="2946" y="114"/>
                    <a:pt x="2408" y="221"/>
                    <a:pt x="2085" y="329"/>
                  </a:cubicBezTo>
                  <a:cubicBezTo>
                    <a:pt x="-2970" y="2695"/>
                    <a:pt x="1870" y="14634"/>
                    <a:pt x="9076" y="17323"/>
                  </a:cubicBezTo>
                  <a:close/>
                </a:path>
              </a:pathLst>
            </a:custGeom>
            <a:grpFill/>
            <a:ln w="10707" cap="flat">
              <a:noFill/>
              <a:prstDash val="solid"/>
              <a:miter/>
            </a:ln>
          </p:spPr>
          <p:txBody>
            <a:bodyPr rtlCol="0" anchor="ctr"/>
            <a:lstStyle/>
            <a:p>
              <a:endParaRPr lang="zh-CN" altLang="en-US"/>
            </a:p>
          </p:txBody>
        </p:sp>
        <p:sp>
          <p:nvSpPr>
            <p:cNvPr id="956" name="任意多边形: 形状 1043">
              <a:extLst>
                <a:ext uri="{FF2B5EF4-FFF2-40B4-BE49-F238E27FC236}">
                  <a16:creationId xmlns:a16="http://schemas.microsoft.com/office/drawing/2014/main" xmlns="" id="{CBBF5148-635C-4DFA-8F42-88A74C570049}"/>
                </a:ext>
              </a:extLst>
            </p:cNvPr>
            <p:cNvSpPr/>
            <p:nvPr/>
          </p:nvSpPr>
          <p:spPr>
            <a:xfrm>
              <a:off x="2235465" y="1708431"/>
              <a:ext cx="61698" cy="74573"/>
            </a:xfrm>
            <a:custGeom>
              <a:avLst/>
              <a:gdLst>
                <a:gd name="connsiteX0" fmla="*/ 13307 w 14601"/>
                <a:gd name="connsiteY0" fmla="*/ 8934 h 17648"/>
                <a:gd name="connsiteX1" fmla="*/ 2552 w 14601"/>
                <a:gd name="connsiteY1" fmla="*/ 6 h 17648"/>
                <a:gd name="connsiteX2" fmla="*/ 2014 w 14601"/>
                <a:gd name="connsiteY2" fmla="*/ 114 h 17648"/>
                <a:gd name="connsiteX3" fmla="*/ 9435 w 14601"/>
                <a:gd name="connsiteY3" fmla="*/ 17215 h 17648"/>
                <a:gd name="connsiteX4" fmla="*/ 13307 w 14601"/>
                <a:gd name="connsiteY4" fmla="*/ 8934 h 1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1" h="17648">
                  <a:moveTo>
                    <a:pt x="13307" y="8934"/>
                  </a:moveTo>
                  <a:cubicBezTo>
                    <a:pt x="11479" y="5062"/>
                    <a:pt x="6961" y="-209"/>
                    <a:pt x="2552" y="6"/>
                  </a:cubicBezTo>
                  <a:cubicBezTo>
                    <a:pt x="2444" y="6"/>
                    <a:pt x="2121" y="114"/>
                    <a:pt x="2014" y="114"/>
                  </a:cubicBezTo>
                  <a:cubicBezTo>
                    <a:pt x="-3149" y="1835"/>
                    <a:pt x="2444" y="14526"/>
                    <a:pt x="9435" y="17215"/>
                  </a:cubicBezTo>
                  <a:cubicBezTo>
                    <a:pt x="14168" y="19044"/>
                    <a:pt x="16104" y="14849"/>
                    <a:pt x="13307" y="8934"/>
                  </a:cubicBezTo>
                  <a:close/>
                </a:path>
              </a:pathLst>
            </a:custGeom>
            <a:grpFill/>
            <a:ln w="10707" cap="flat">
              <a:noFill/>
              <a:prstDash val="solid"/>
              <a:miter/>
            </a:ln>
          </p:spPr>
          <p:txBody>
            <a:bodyPr rtlCol="0" anchor="ctr"/>
            <a:lstStyle/>
            <a:p>
              <a:endParaRPr lang="zh-CN" altLang="en-US"/>
            </a:p>
          </p:txBody>
        </p:sp>
        <p:sp>
          <p:nvSpPr>
            <p:cNvPr id="957" name="任意多边形: 形状 1044">
              <a:extLst>
                <a:ext uri="{FF2B5EF4-FFF2-40B4-BE49-F238E27FC236}">
                  <a16:creationId xmlns:a16="http://schemas.microsoft.com/office/drawing/2014/main" xmlns="" id="{8E51D541-03F3-405C-99D3-902BC42917E0}"/>
                </a:ext>
              </a:extLst>
            </p:cNvPr>
            <p:cNvSpPr/>
            <p:nvPr/>
          </p:nvSpPr>
          <p:spPr>
            <a:xfrm>
              <a:off x="2403095" y="1682981"/>
              <a:ext cx="59505" cy="74502"/>
            </a:xfrm>
            <a:custGeom>
              <a:avLst/>
              <a:gdLst>
                <a:gd name="connsiteX0" fmla="*/ 1924 w 14082"/>
                <a:gd name="connsiteY0" fmla="*/ 6 h 17631"/>
                <a:gd name="connsiteX1" fmla="*/ 1494 w 14082"/>
                <a:gd name="connsiteY1" fmla="*/ 114 h 17631"/>
                <a:gd name="connsiteX2" fmla="*/ 10528 w 14082"/>
                <a:gd name="connsiteY2" fmla="*/ 17430 h 17631"/>
                <a:gd name="connsiteX3" fmla="*/ 12357 w 14082"/>
                <a:gd name="connsiteY3" fmla="*/ 8933 h 17631"/>
                <a:gd name="connsiteX4" fmla="*/ 1924 w 14082"/>
                <a:gd name="connsiteY4" fmla="*/ 6 h 17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82" h="17631">
                  <a:moveTo>
                    <a:pt x="1924" y="6"/>
                  </a:moveTo>
                  <a:cubicBezTo>
                    <a:pt x="1816" y="6"/>
                    <a:pt x="1601" y="114"/>
                    <a:pt x="1494" y="114"/>
                  </a:cubicBezTo>
                  <a:cubicBezTo>
                    <a:pt x="-3131" y="1942"/>
                    <a:pt x="3860" y="15387"/>
                    <a:pt x="10528" y="17430"/>
                  </a:cubicBezTo>
                  <a:cubicBezTo>
                    <a:pt x="14400" y="18613"/>
                    <a:pt x="15261" y="14419"/>
                    <a:pt x="12357" y="8933"/>
                  </a:cubicBezTo>
                  <a:cubicBezTo>
                    <a:pt x="10313" y="5061"/>
                    <a:pt x="5688" y="-209"/>
                    <a:pt x="1924" y="6"/>
                  </a:cubicBezTo>
                  <a:close/>
                </a:path>
              </a:pathLst>
            </a:custGeom>
            <a:grpFill/>
            <a:ln w="10707" cap="flat">
              <a:noFill/>
              <a:prstDash val="solid"/>
              <a:miter/>
            </a:ln>
          </p:spPr>
          <p:txBody>
            <a:bodyPr rtlCol="0" anchor="ctr"/>
            <a:lstStyle/>
            <a:p>
              <a:endParaRPr lang="zh-CN" altLang="en-US"/>
            </a:p>
          </p:txBody>
        </p:sp>
        <p:sp>
          <p:nvSpPr>
            <p:cNvPr id="958" name="任意多边形: 形状 1045">
              <a:extLst>
                <a:ext uri="{FF2B5EF4-FFF2-40B4-BE49-F238E27FC236}">
                  <a16:creationId xmlns:a16="http://schemas.microsoft.com/office/drawing/2014/main" xmlns="" id="{D4564E8F-00F8-481D-B749-B548CACF31DA}"/>
                </a:ext>
              </a:extLst>
            </p:cNvPr>
            <p:cNvSpPr/>
            <p:nvPr/>
          </p:nvSpPr>
          <p:spPr>
            <a:xfrm>
              <a:off x="2545814" y="1656621"/>
              <a:ext cx="56386" cy="74045"/>
            </a:xfrm>
            <a:custGeom>
              <a:avLst/>
              <a:gdLst>
                <a:gd name="connsiteX0" fmla="*/ 11171 w 13344"/>
                <a:gd name="connsiteY0" fmla="*/ 8826 h 17523"/>
                <a:gd name="connsiteX1" fmla="*/ 1276 w 13344"/>
                <a:gd name="connsiteY1" fmla="*/ 6 h 17523"/>
                <a:gd name="connsiteX2" fmla="*/ 954 w 13344"/>
                <a:gd name="connsiteY2" fmla="*/ 114 h 17523"/>
                <a:gd name="connsiteX3" fmla="*/ 10741 w 13344"/>
                <a:gd name="connsiteY3" fmla="*/ 17323 h 17523"/>
                <a:gd name="connsiteX4" fmla="*/ 11171 w 13344"/>
                <a:gd name="connsiteY4" fmla="*/ 8826 h 17523"/>
                <a:gd name="connsiteX5" fmla="*/ 11171 w 13344"/>
                <a:gd name="connsiteY5" fmla="*/ 8826 h 1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44" h="17523">
                  <a:moveTo>
                    <a:pt x="11171" y="8826"/>
                  </a:moveTo>
                  <a:cubicBezTo>
                    <a:pt x="9020" y="5062"/>
                    <a:pt x="4503" y="-209"/>
                    <a:pt x="1276" y="6"/>
                  </a:cubicBezTo>
                  <a:cubicBezTo>
                    <a:pt x="1169" y="6"/>
                    <a:pt x="954" y="114"/>
                    <a:pt x="954" y="114"/>
                  </a:cubicBezTo>
                  <a:cubicBezTo>
                    <a:pt x="-2703" y="1942"/>
                    <a:pt x="4933" y="15387"/>
                    <a:pt x="10741" y="17323"/>
                  </a:cubicBezTo>
                  <a:cubicBezTo>
                    <a:pt x="13968" y="18506"/>
                    <a:pt x="14290" y="14311"/>
                    <a:pt x="11171" y="8826"/>
                  </a:cubicBezTo>
                  <a:lnTo>
                    <a:pt x="11171" y="8826"/>
                  </a:lnTo>
                  <a:close/>
                </a:path>
              </a:pathLst>
            </a:custGeom>
            <a:grpFill/>
            <a:ln w="10707" cap="flat">
              <a:noFill/>
              <a:prstDash val="solid"/>
              <a:miter/>
            </a:ln>
          </p:spPr>
          <p:txBody>
            <a:bodyPr rtlCol="0" anchor="ctr"/>
            <a:lstStyle/>
            <a:p>
              <a:endParaRPr lang="zh-CN" altLang="en-US"/>
            </a:p>
          </p:txBody>
        </p:sp>
        <p:sp>
          <p:nvSpPr>
            <p:cNvPr id="959" name="任意多边形: 形状 1046">
              <a:extLst>
                <a:ext uri="{FF2B5EF4-FFF2-40B4-BE49-F238E27FC236}">
                  <a16:creationId xmlns:a16="http://schemas.microsoft.com/office/drawing/2014/main" xmlns="" id="{DC9892B0-FED6-49B9-B829-E7055BB46A3C}"/>
                </a:ext>
              </a:extLst>
            </p:cNvPr>
            <p:cNvSpPr/>
            <p:nvPr/>
          </p:nvSpPr>
          <p:spPr>
            <a:xfrm>
              <a:off x="2661541" y="1630224"/>
              <a:ext cx="54853" cy="73433"/>
            </a:xfrm>
            <a:custGeom>
              <a:avLst/>
              <a:gdLst>
                <a:gd name="connsiteX0" fmla="*/ 886 w 12981"/>
                <a:gd name="connsiteY0" fmla="*/ 14 h 17378"/>
                <a:gd name="connsiteX1" fmla="*/ 563 w 12981"/>
                <a:gd name="connsiteY1" fmla="*/ 122 h 17378"/>
                <a:gd name="connsiteX2" fmla="*/ 11426 w 12981"/>
                <a:gd name="connsiteY2" fmla="*/ 17331 h 17378"/>
                <a:gd name="connsiteX3" fmla="*/ 10243 w 12981"/>
                <a:gd name="connsiteY3" fmla="*/ 8726 h 17378"/>
                <a:gd name="connsiteX4" fmla="*/ 886 w 12981"/>
                <a:gd name="connsiteY4" fmla="*/ 14 h 17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81" h="17378">
                  <a:moveTo>
                    <a:pt x="886" y="14"/>
                  </a:moveTo>
                  <a:cubicBezTo>
                    <a:pt x="778" y="14"/>
                    <a:pt x="671" y="122"/>
                    <a:pt x="563" y="122"/>
                  </a:cubicBezTo>
                  <a:cubicBezTo>
                    <a:pt x="-2341" y="2058"/>
                    <a:pt x="6694" y="16363"/>
                    <a:pt x="11426" y="17331"/>
                  </a:cubicBezTo>
                  <a:cubicBezTo>
                    <a:pt x="13900" y="17869"/>
                    <a:pt x="13362" y="13782"/>
                    <a:pt x="10243" y="8726"/>
                  </a:cubicBezTo>
                  <a:cubicBezTo>
                    <a:pt x="7877" y="4854"/>
                    <a:pt x="3467" y="-308"/>
                    <a:pt x="886" y="14"/>
                  </a:cubicBezTo>
                  <a:close/>
                </a:path>
              </a:pathLst>
            </a:custGeom>
            <a:grpFill/>
            <a:ln w="10707" cap="flat">
              <a:noFill/>
              <a:prstDash val="solid"/>
              <a:miter/>
            </a:ln>
          </p:spPr>
          <p:txBody>
            <a:bodyPr rtlCol="0" anchor="ctr"/>
            <a:lstStyle/>
            <a:p>
              <a:endParaRPr lang="zh-CN" altLang="en-US"/>
            </a:p>
          </p:txBody>
        </p:sp>
        <p:sp>
          <p:nvSpPr>
            <p:cNvPr id="960" name="任意多边形: 形状 1047">
              <a:extLst>
                <a:ext uri="{FF2B5EF4-FFF2-40B4-BE49-F238E27FC236}">
                  <a16:creationId xmlns:a16="http://schemas.microsoft.com/office/drawing/2014/main" xmlns="" id="{C9A654E5-AAE1-4854-951C-C4AB525F71A9}"/>
                </a:ext>
              </a:extLst>
            </p:cNvPr>
            <p:cNvSpPr/>
            <p:nvPr/>
          </p:nvSpPr>
          <p:spPr>
            <a:xfrm>
              <a:off x="2750621" y="1602956"/>
              <a:ext cx="53572" cy="72976"/>
            </a:xfrm>
            <a:custGeom>
              <a:avLst/>
              <a:gdLst>
                <a:gd name="connsiteX0" fmla="*/ 11641 w 12678"/>
                <a:gd name="connsiteY0" fmla="*/ 17223 h 17270"/>
                <a:gd name="connsiteX1" fmla="*/ 9275 w 12678"/>
                <a:gd name="connsiteY1" fmla="*/ 8619 h 17270"/>
                <a:gd name="connsiteX2" fmla="*/ 456 w 12678"/>
                <a:gd name="connsiteY2" fmla="*/ 14 h 17270"/>
                <a:gd name="connsiteX3" fmla="*/ 11641 w 12678"/>
                <a:gd name="connsiteY3" fmla="*/ 17223 h 17270"/>
              </a:gdLst>
              <a:ahLst/>
              <a:cxnLst>
                <a:cxn ang="0">
                  <a:pos x="connsiteX0" y="connsiteY0"/>
                </a:cxn>
                <a:cxn ang="0">
                  <a:pos x="connsiteX1" y="connsiteY1"/>
                </a:cxn>
                <a:cxn ang="0">
                  <a:pos x="connsiteX2" y="connsiteY2"/>
                </a:cxn>
                <a:cxn ang="0">
                  <a:pos x="connsiteX3" y="connsiteY3"/>
                </a:cxn>
              </a:cxnLst>
              <a:rect l="l" t="t" r="r" b="b"/>
              <a:pathLst>
                <a:path w="12678" h="17270">
                  <a:moveTo>
                    <a:pt x="11641" y="17223"/>
                  </a:moveTo>
                  <a:cubicBezTo>
                    <a:pt x="13685" y="17761"/>
                    <a:pt x="12609" y="13674"/>
                    <a:pt x="9275" y="8619"/>
                  </a:cubicBezTo>
                  <a:cubicBezTo>
                    <a:pt x="6801" y="4854"/>
                    <a:pt x="2499" y="-308"/>
                    <a:pt x="456" y="14"/>
                  </a:cubicBezTo>
                  <a:cubicBezTo>
                    <a:pt x="-2341" y="1843"/>
                    <a:pt x="8522" y="16363"/>
                    <a:pt x="11641" y="17223"/>
                  </a:cubicBezTo>
                  <a:close/>
                </a:path>
              </a:pathLst>
            </a:custGeom>
            <a:grpFill/>
            <a:ln w="10707" cap="flat">
              <a:noFill/>
              <a:prstDash val="solid"/>
              <a:miter/>
            </a:ln>
          </p:spPr>
          <p:txBody>
            <a:bodyPr rtlCol="0" anchor="ctr"/>
            <a:lstStyle/>
            <a:p>
              <a:endParaRPr lang="zh-CN" altLang="en-US"/>
            </a:p>
          </p:txBody>
        </p:sp>
        <p:sp>
          <p:nvSpPr>
            <p:cNvPr id="961" name="任意多边形: 形状 1048">
              <a:extLst>
                <a:ext uri="{FF2B5EF4-FFF2-40B4-BE49-F238E27FC236}">
                  <a16:creationId xmlns:a16="http://schemas.microsoft.com/office/drawing/2014/main" xmlns="" id="{08DAE13B-D17C-4F8A-97A1-A50B97DD86F4}"/>
                </a:ext>
              </a:extLst>
            </p:cNvPr>
            <p:cNvSpPr/>
            <p:nvPr/>
          </p:nvSpPr>
          <p:spPr>
            <a:xfrm>
              <a:off x="2813574" y="1575684"/>
              <a:ext cx="52068" cy="72072"/>
            </a:xfrm>
            <a:custGeom>
              <a:avLst/>
              <a:gdLst>
                <a:gd name="connsiteX0" fmla="*/ 11694 w 12322"/>
                <a:gd name="connsiteY0" fmla="*/ 17008 h 17056"/>
                <a:gd name="connsiteX1" fmla="*/ 8252 w 12322"/>
                <a:gd name="connsiteY1" fmla="*/ 8512 h 17056"/>
                <a:gd name="connsiteX2" fmla="*/ 186 w 12322"/>
                <a:gd name="connsiteY2" fmla="*/ 15 h 17056"/>
                <a:gd name="connsiteX3" fmla="*/ 11694 w 12322"/>
                <a:gd name="connsiteY3" fmla="*/ 17008 h 17056"/>
              </a:gdLst>
              <a:ahLst/>
              <a:cxnLst>
                <a:cxn ang="0">
                  <a:pos x="connsiteX0" y="connsiteY0"/>
                </a:cxn>
                <a:cxn ang="0">
                  <a:pos x="connsiteX1" y="connsiteY1"/>
                </a:cxn>
                <a:cxn ang="0">
                  <a:pos x="connsiteX2" y="connsiteY2"/>
                </a:cxn>
                <a:cxn ang="0">
                  <a:pos x="connsiteX3" y="connsiteY3"/>
                </a:cxn>
              </a:cxnLst>
              <a:rect l="l" t="t" r="r" b="b"/>
              <a:pathLst>
                <a:path w="12322" h="17056">
                  <a:moveTo>
                    <a:pt x="11694" y="17008"/>
                  </a:moveTo>
                  <a:cubicBezTo>
                    <a:pt x="13307" y="17546"/>
                    <a:pt x="11694" y="13459"/>
                    <a:pt x="8252" y="8512"/>
                  </a:cubicBezTo>
                  <a:cubicBezTo>
                    <a:pt x="5671" y="4747"/>
                    <a:pt x="1584" y="-308"/>
                    <a:pt x="186" y="15"/>
                  </a:cubicBezTo>
                  <a:cubicBezTo>
                    <a:pt x="-1535" y="1843"/>
                    <a:pt x="9220" y="16256"/>
                    <a:pt x="11694" y="17008"/>
                  </a:cubicBezTo>
                  <a:close/>
                </a:path>
              </a:pathLst>
            </a:custGeom>
            <a:grpFill/>
            <a:ln w="10707" cap="flat">
              <a:noFill/>
              <a:prstDash val="solid"/>
              <a:miter/>
            </a:ln>
          </p:spPr>
          <p:txBody>
            <a:bodyPr rtlCol="0" anchor="ctr"/>
            <a:lstStyle/>
            <a:p>
              <a:endParaRPr lang="zh-CN" altLang="en-US"/>
            </a:p>
          </p:txBody>
        </p:sp>
        <p:sp>
          <p:nvSpPr>
            <p:cNvPr id="962" name="任意多边形: 形状 1049">
              <a:extLst>
                <a:ext uri="{FF2B5EF4-FFF2-40B4-BE49-F238E27FC236}">
                  <a16:creationId xmlns:a16="http://schemas.microsoft.com/office/drawing/2014/main" xmlns="" id="{C46DB0B7-0D83-4794-AF13-555F06449C25}"/>
                </a:ext>
              </a:extLst>
            </p:cNvPr>
            <p:cNvSpPr/>
            <p:nvPr/>
          </p:nvSpPr>
          <p:spPr>
            <a:xfrm>
              <a:off x="2847505" y="1547956"/>
              <a:ext cx="51426" cy="71932"/>
            </a:xfrm>
            <a:custGeom>
              <a:avLst/>
              <a:gdLst>
                <a:gd name="connsiteX0" fmla="*/ 12161 w 12170"/>
                <a:gd name="connsiteY0" fmla="*/ 17010 h 17023"/>
                <a:gd name="connsiteX1" fmla="*/ 7321 w 12170"/>
                <a:gd name="connsiteY1" fmla="*/ 8513 h 17023"/>
                <a:gd name="connsiteX2" fmla="*/ 7 w 12170"/>
                <a:gd name="connsiteY2" fmla="*/ 16 h 17023"/>
                <a:gd name="connsiteX3" fmla="*/ 12161 w 12170"/>
                <a:gd name="connsiteY3" fmla="*/ 17010 h 17023"/>
              </a:gdLst>
              <a:ahLst/>
              <a:cxnLst>
                <a:cxn ang="0">
                  <a:pos x="connsiteX0" y="connsiteY0"/>
                </a:cxn>
                <a:cxn ang="0">
                  <a:pos x="connsiteX1" y="connsiteY1"/>
                </a:cxn>
                <a:cxn ang="0">
                  <a:pos x="connsiteX2" y="connsiteY2"/>
                </a:cxn>
                <a:cxn ang="0">
                  <a:pos x="connsiteX3" y="connsiteY3"/>
                </a:cxn>
              </a:cxnLst>
              <a:rect l="l" t="t" r="r" b="b"/>
              <a:pathLst>
                <a:path w="12170" h="17023">
                  <a:moveTo>
                    <a:pt x="12161" y="17010"/>
                  </a:moveTo>
                  <a:cubicBezTo>
                    <a:pt x="12376" y="16042"/>
                    <a:pt x="9149" y="11095"/>
                    <a:pt x="7321" y="8513"/>
                  </a:cubicBezTo>
                  <a:cubicBezTo>
                    <a:pt x="4309" y="4211"/>
                    <a:pt x="652" y="-306"/>
                    <a:pt x="7" y="16"/>
                  </a:cubicBezTo>
                  <a:cubicBezTo>
                    <a:pt x="-316" y="1737"/>
                    <a:pt x="10978" y="17548"/>
                    <a:pt x="12161" y="17010"/>
                  </a:cubicBezTo>
                  <a:close/>
                </a:path>
              </a:pathLst>
            </a:custGeom>
            <a:grpFill/>
            <a:ln w="10707" cap="flat">
              <a:noFill/>
              <a:prstDash val="solid"/>
              <a:miter/>
            </a:ln>
          </p:spPr>
          <p:txBody>
            <a:bodyPr rtlCol="0" anchor="ctr"/>
            <a:lstStyle/>
            <a:p>
              <a:endParaRPr lang="zh-CN" altLang="en-US"/>
            </a:p>
          </p:txBody>
        </p:sp>
        <p:sp>
          <p:nvSpPr>
            <p:cNvPr id="963" name="任意多边形: 形状 1050">
              <a:extLst>
                <a:ext uri="{FF2B5EF4-FFF2-40B4-BE49-F238E27FC236}">
                  <a16:creationId xmlns:a16="http://schemas.microsoft.com/office/drawing/2014/main" xmlns="" id="{5C58C7D7-128B-4E41-BC5D-B2EDE231B936}"/>
                </a:ext>
              </a:extLst>
            </p:cNvPr>
            <p:cNvSpPr/>
            <p:nvPr/>
          </p:nvSpPr>
          <p:spPr>
            <a:xfrm>
              <a:off x="2853442" y="1521208"/>
              <a:ext cx="51354" cy="71354"/>
            </a:xfrm>
            <a:custGeom>
              <a:avLst/>
              <a:gdLst>
                <a:gd name="connsiteX0" fmla="*/ 6453 w 12153"/>
                <a:gd name="connsiteY0" fmla="*/ 8389 h 16886"/>
                <a:gd name="connsiteX1" fmla="*/ 0 w 12153"/>
                <a:gd name="connsiteY1" fmla="*/ 0 h 16886"/>
                <a:gd name="connsiteX2" fmla="*/ 12154 w 12153"/>
                <a:gd name="connsiteY2" fmla="*/ 16886 h 16886"/>
                <a:gd name="connsiteX3" fmla="*/ 6453 w 12153"/>
                <a:gd name="connsiteY3" fmla="*/ 8389 h 16886"/>
              </a:gdLst>
              <a:ahLst/>
              <a:cxnLst>
                <a:cxn ang="0">
                  <a:pos x="connsiteX0" y="connsiteY0"/>
                </a:cxn>
                <a:cxn ang="0">
                  <a:pos x="connsiteX1" y="connsiteY1"/>
                </a:cxn>
                <a:cxn ang="0">
                  <a:pos x="connsiteX2" y="connsiteY2"/>
                </a:cxn>
                <a:cxn ang="0">
                  <a:pos x="connsiteX3" y="connsiteY3"/>
                </a:cxn>
              </a:cxnLst>
              <a:rect l="l" t="t" r="r" b="b"/>
              <a:pathLst>
                <a:path w="12153" h="16886">
                  <a:moveTo>
                    <a:pt x="6453" y="8389"/>
                  </a:moveTo>
                  <a:cubicBezTo>
                    <a:pt x="5916" y="7529"/>
                    <a:pt x="753" y="430"/>
                    <a:pt x="0" y="0"/>
                  </a:cubicBezTo>
                  <a:cubicBezTo>
                    <a:pt x="430" y="968"/>
                    <a:pt x="11078" y="16133"/>
                    <a:pt x="12154" y="16886"/>
                  </a:cubicBezTo>
                  <a:cubicBezTo>
                    <a:pt x="11831" y="15918"/>
                    <a:pt x="8604" y="11293"/>
                    <a:pt x="6453" y="8389"/>
                  </a:cubicBezTo>
                  <a:close/>
                </a:path>
              </a:pathLst>
            </a:custGeom>
            <a:grpFill/>
            <a:ln w="10707" cap="flat">
              <a:noFill/>
              <a:prstDash val="solid"/>
              <a:miter/>
            </a:ln>
          </p:spPr>
          <p:txBody>
            <a:bodyPr rtlCol="0" anchor="ctr"/>
            <a:lstStyle/>
            <a:p>
              <a:endParaRPr lang="zh-CN" altLang="en-US"/>
            </a:p>
          </p:txBody>
        </p:sp>
        <p:sp>
          <p:nvSpPr>
            <p:cNvPr id="978" name="任意多边形: 形状 1065">
              <a:extLst>
                <a:ext uri="{FF2B5EF4-FFF2-40B4-BE49-F238E27FC236}">
                  <a16:creationId xmlns:a16="http://schemas.microsoft.com/office/drawing/2014/main" xmlns="" id="{AEDA2E2C-A6FE-4CED-8F81-3E31804D96F8}"/>
                </a:ext>
              </a:extLst>
            </p:cNvPr>
            <p:cNvSpPr/>
            <p:nvPr/>
          </p:nvSpPr>
          <p:spPr>
            <a:xfrm>
              <a:off x="73605" y="2022508"/>
              <a:ext cx="75292" cy="79433"/>
            </a:xfrm>
            <a:custGeom>
              <a:avLst/>
              <a:gdLst>
                <a:gd name="connsiteX0" fmla="*/ 1981 w 17818"/>
                <a:gd name="connsiteY0" fmla="*/ 15488 h 18798"/>
                <a:gd name="connsiteX1" fmla="*/ 17792 w 17818"/>
                <a:gd name="connsiteY1" fmla="*/ 10218 h 18798"/>
                <a:gd name="connsiteX2" fmla="*/ 8757 w 17818"/>
                <a:gd name="connsiteY2" fmla="*/ 0 h 18798"/>
                <a:gd name="connsiteX3" fmla="*/ 1981 w 17818"/>
                <a:gd name="connsiteY3" fmla="*/ 15488 h 18798"/>
              </a:gdLst>
              <a:ahLst/>
              <a:cxnLst>
                <a:cxn ang="0">
                  <a:pos x="connsiteX0" y="connsiteY0"/>
                </a:cxn>
                <a:cxn ang="0">
                  <a:pos x="connsiteX1" y="connsiteY1"/>
                </a:cxn>
                <a:cxn ang="0">
                  <a:pos x="connsiteX2" y="connsiteY2"/>
                </a:cxn>
                <a:cxn ang="0">
                  <a:pos x="connsiteX3" y="connsiteY3"/>
                </a:cxn>
              </a:cxnLst>
              <a:rect l="l" t="t" r="r" b="b"/>
              <a:pathLst>
                <a:path w="17818" h="18798">
                  <a:moveTo>
                    <a:pt x="1981" y="15488"/>
                  </a:moveTo>
                  <a:cubicBezTo>
                    <a:pt x="7036" y="21834"/>
                    <a:pt x="17147" y="18500"/>
                    <a:pt x="17792" y="10218"/>
                  </a:cubicBezTo>
                  <a:cubicBezTo>
                    <a:pt x="18115" y="6131"/>
                    <a:pt x="15533" y="215"/>
                    <a:pt x="8757" y="0"/>
                  </a:cubicBezTo>
                  <a:cubicBezTo>
                    <a:pt x="583" y="538"/>
                    <a:pt x="-2321" y="10003"/>
                    <a:pt x="1981" y="15488"/>
                  </a:cubicBezTo>
                  <a:close/>
                </a:path>
              </a:pathLst>
            </a:custGeom>
            <a:grpFill/>
            <a:ln w="10707" cap="flat">
              <a:noFill/>
              <a:prstDash val="solid"/>
              <a:miter/>
            </a:ln>
          </p:spPr>
          <p:txBody>
            <a:bodyPr rtlCol="0" anchor="ctr"/>
            <a:lstStyle/>
            <a:p>
              <a:endParaRPr lang="zh-CN" altLang="en-US"/>
            </a:p>
          </p:txBody>
        </p:sp>
        <p:sp>
          <p:nvSpPr>
            <p:cNvPr id="979" name="任意多边形: 形状 1066">
              <a:extLst>
                <a:ext uri="{FF2B5EF4-FFF2-40B4-BE49-F238E27FC236}">
                  <a16:creationId xmlns:a16="http://schemas.microsoft.com/office/drawing/2014/main" xmlns="" id="{5D041DC2-BD5A-4803-AD93-9D0F660B6778}"/>
                </a:ext>
              </a:extLst>
            </p:cNvPr>
            <p:cNvSpPr/>
            <p:nvPr/>
          </p:nvSpPr>
          <p:spPr>
            <a:xfrm>
              <a:off x="363300" y="2015692"/>
              <a:ext cx="75913" cy="79589"/>
            </a:xfrm>
            <a:custGeom>
              <a:avLst/>
              <a:gdLst>
                <a:gd name="connsiteX0" fmla="*/ 17963 w 17965"/>
                <a:gd name="connsiteY0" fmla="*/ 10110 h 18835"/>
                <a:gd name="connsiteX1" fmla="*/ 8283 w 17965"/>
                <a:gd name="connsiteY1" fmla="*/ 0 h 18835"/>
                <a:gd name="connsiteX2" fmla="*/ 3012 w 17965"/>
                <a:gd name="connsiteY2" fmla="*/ 16241 h 18835"/>
                <a:gd name="connsiteX3" fmla="*/ 17963 w 17965"/>
                <a:gd name="connsiteY3" fmla="*/ 10110 h 18835"/>
              </a:gdLst>
              <a:ahLst/>
              <a:cxnLst>
                <a:cxn ang="0">
                  <a:pos x="connsiteX0" y="connsiteY0"/>
                </a:cxn>
                <a:cxn ang="0">
                  <a:pos x="connsiteX1" y="connsiteY1"/>
                </a:cxn>
                <a:cxn ang="0">
                  <a:pos x="connsiteX2" y="connsiteY2"/>
                </a:cxn>
                <a:cxn ang="0">
                  <a:pos x="connsiteX3" y="connsiteY3"/>
                </a:cxn>
              </a:cxnLst>
              <a:rect l="l" t="t" r="r" b="b"/>
              <a:pathLst>
                <a:path w="17965" h="18835">
                  <a:moveTo>
                    <a:pt x="17963" y="10110"/>
                  </a:moveTo>
                  <a:cubicBezTo>
                    <a:pt x="18070" y="6023"/>
                    <a:pt x="15166" y="108"/>
                    <a:pt x="8283" y="0"/>
                  </a:cubicBezTo>
                  <a:cubicBezTo>
                    <a:pt x="-322" y="753"/>
                    <a:pt x="-2473" y="10971"/>
                    <a:pt x="3012" y="16241"/>
                  </a:cubicBezTo>
                  <a:cubicBezTo>
                    <a:pt x="8713" y="21726"/>
                    <a:pt x="17748" y="17962"/>
                    <a:pt x="17963" y="10110"/>
                  </a:cubicBezTo>
                  <a:close/>
                </a:path>
              </a:pathLst>
            </a:custGeom>
            <a:grpFill/>
            <a:ln w="10707" cap="flat">
              <a:noFill/>
              <a:prstDash val="solid"/>
              <a:miter/>
            </a:ln>
          </p:spPr>
          <p:txBody>
            <a:bodyPr rtlCol="0" anchor="ctr"/>
            <a:lstStyle/>
            <a:p>
              <a:endParaRPr lang="zh-CN" altLang="en-US"/>
            </a:p>
          </p:txBody>
        </p:sp>
        <p:sp>
          <p:nvSpPr>
            <p:cNvPr id="980" name="任意多边形: 形状 1067">
              <a:extLst>
                <a:ext uri="{FF2B5EF4-FFF2-40B4-BE49-F238E27FC236}">
                  <a16:creationId xmlns:a16="http://schemas.microsoft.com/office/drawing/2014/main" xmlns="" id="{6A0D853E-A095-4528-AB53-BF61E02A2343}"/>
                </a:ext>
              </a:extLst>
            </p:cNvPr>
            <p:cNvSpPr/>
            <p:nvPr/>
          </p:nvSpPr>
          <p:spPr>
            <a:xfrm>
              <a:off x="652842" y="2006146"/>
              <a:ext cx="76340" cy="79619"/>
            </a:xfrm>
            <a:custGeom>
              <a:avLst/>
              <a:gdLst>
                <a:gd name="connsiteX0" fmla="*/ 18063 w 18066"/>
                <a:gd name="connsiteY0" fmla="*/ 10003 h 18842"/>
                <a:gd name="connsiteX1" fmla="*/ 7845 w 18066"/>
                <a:gd name="connsiteY1" fmla="*/ 0 h 18842"/>
                <a:gd name="connsiteX2" fmla="*/ 3435 w 18066"/>
                <a:gd name="connsiteY2" fmla="*/ 16348 h 18842"/>
                <a:gd name="connsiteX3" fmla="*/ 18063 w 18066"/>
                <a:gd name="connsiteY3" fmla="*/ 10003 h 18842"/>
              </a:gdLst>
              <a:ahLst/>
              <a:cxnLst>
                <a:cxn ang="0">
                  <a:pos x="connsiteX0" y="connsiteY0"/>
                </a:cxn>
                <a:cxn ang="0">
                  <a:pos x="connsiteX1" y="connsiteY1"/>
                </a:cxn>
                <a:cxn ang="0">
                  <a:pos x="connsiteX2" y="connsiteY2"/>
                </a:cxn>
                <a:cxn ang="0">
                  <a:pos x="connsiteX3" y="connsiteY3"/>
                </a:cxn>
              </a:cxnLst>
              <a:rect l="l" t="t" r="r" b="b"/>
              <a:pathLst>
                <a:path w="18066" h="18842">
                  <a:moveTo>
                    <a:pt x="18063" y="10003"/>
                  </a:moveTo>
                  <a:cubicBezTo>
                    <a:pt x="17955" y="5916"/>
                    <a:pt x="14621" y="108"/>
                    <a:pt x="7845" y="0"/>
                  </a:cubicBezTo>
                  <a:cubicBezTo>
                    <a:pt x="-759" y="753"/>
                    <a:pt x="-2373" y="11078"/>
                    <a:pt x="3435" y="16348"/>
                  </a:cubicBezTo>
                  <a:cubicBezTo>
                    <a:pt x="9458" y="21726"/>
                    <a:pt x="18278" y="17854"/>
                    <a:pt x="18063" y="10003"/>
                  </a:cubicBezTo>
                  <a:close/>
                </a:path>
              </a:pathLst>
            </a:custGeom>
            <a:grpFill/>
            <a:ln w="10707" cap="flat">
              <a:noFill/>
              <a:prstDash val="solid"/>
              <a:miter/>
            </a:ln>
          </p:spPr>
          <p:txBody>
            <a:bodyPr rtlCol="0" anchor="ctr"/>
            <a:lstStyle/>
            <a:p>
              <a:endParaRPr lang="zh-CN" altLang="en-US"/>
            </a:p>
          </p:txBody>
        </p:sp>
        <p:sp>
          <p:nvSpPr>
            <p:cNvPr id="981" name="任意多边形: 形状 1068">
              <a:extLst>
                <a:ext uri="{FF2B5EF4-FFF2-40B4-BE49-F238E27FC236}">
                  <a16:creationId xmlns:a16="http://schemas.microsoft.com/office/drawing/2014/main" xmlns="" id="{2CE8D02A-1780-4C28-A8C1-63B6454BD6EF}"/>
                </a:ext>
              </a:extLst>
            </p:cNvPr>
            <p:cNvSpPr/>
            <p:nvPr/>
          </p:nvSpPr>
          <p:spPr>
            <a:xfrm>
              <a:off x="939967" y="1993875"/>
              <a:ext cx="75723" cy="79306"/>
            </a:xfrm>
            <a:custGeom>
              <a:avLst/>
              <a:gdLst>
                <a:gd name="connsiteX0" fmla="*/ 17874 w 17920"/>
                <a:gd name="connsiteY0" fmla="*/ 9895 h 18768"/>
                <a:gd name="connsiteX1" fmla="*/ 7226 w 17920"/>
                <a:gd name="connsiteY1" fmla="*/ 0 h 18768"/>
                <a:gd name="connsiteX2" fmla="*/ 3892 w 17920"/>
                <a:gd name="connsiteY2" fmla="*/ 16348 h 18768"/>
                <a:gd name="connsiteX3" fmla="*/ 17874 w 17920"/>
                <a:gd name="connsiteY3" fmla="*/ 9895 h 18768"/>
              </a:gdLst>
              <a:ahLst/>
              <a:cxnLst>
                <a:cxn ang="0">
                  <a:pos x="connsiteX0" y="connsiteY0"/>
                </a:cxn>
                <a:cxn ang="0">
                  <a:pos x="connsiteX1" y="connsiteY1"/>
                </a:cxn>
                <a:cxn ang="0">
                  <a:pos x="connsiteX2" y="connsiteY2"/>
                </a:cxn>
                <a:cxn ang="0">
                  <a:pos x="connsiteX3" y="connsiteY3"/>
                </a:cxn>
              </a:cxnLst>
              <a:rect l="l" t="t" r="r" b="b"/>
              <a:pathLst>
                <a:path w="17920" h="18768">
                  <a:moveTo>
                    <a:pt x="17874" y="9895"/>
                  </a:moveTo>
                  <a:cubicBezTo>
                    <a:pt x="17444" y="5808"/>
                    <a:pt x="13895" y="0"/>
                    <a:pt x="7226" y="0"/>
                  </a:cubicBezTo>
                  <a:cubicBezTo>
                    <a:pt x="-1271" y="860"/>
                    <a:pt x="-2131" y="11186"/>
                    <a:pt x="3892" y="16348"/>
                  </a:cubicBezTo>
                  <a:cubicBezTo>
                    <a:pt x="10130" y="21619"/>
                    <a:pt x="18627" y="17747"/>
                    <a:pt x="17874" y="9895"/>
                  </a:cubicBezTo>
                  <a:close/>
                </a:path>
              </a:pathLst>
            </a:custGeom>
            <a:grpFill/>
            <a:ln w="10707" cap="flat">
              <a:noFill/>
              <a:prstDash val="solid"/>
              <a:miter/>
            </a:ln>
          </p:spPr>
          <p:txBody>
            <a:bodyPr rtlCol="0" anchor="ctr"/>
            <a:lstStyle/>
            <a:p>
              <a:endParaRPr lang="zh-CN" altLang="en-US"/>
            </a:p>
          </p:txBody>
        </p:sp>
        <p:sp>
          <p:nvSpPr>
            <p:cNvPr id="982" name="任意多边形: 形状 1069">
              <a:extLst>
                <a:ext uri="{FF2B5EF4-FFF2-40B4-BE49-F238E27FC236}">
                  <a16:creationId xmlns:a16="http://schemas.microsoft.com/office/drawing/2014/main" xmlns="" id="{72A7AFD4-52BA-4781-A7BE-DCF684D86ACC}"/>
                </a:ext>
              </a:extLst>
            </p:cNvPr>
            <p:cNvSpPr/>
            <p:nvPr/>
          </p:nvSpPr>
          <p:spPr>
            <a:xfrm>
              <a:off x="1222255" y="1978422"/>
              <a:ext cx="75558" cy="79040"/>
            </a:xfrm>
            <a:custGeom>
              <a:avLst/>
              <a:gdLst>
                <a:gd name="connsiteX0" fmla="*/ 5170 w 17881"/>
                <a:gd name="connsiteY0" fmla="*/ 16886 h 18705"/>
                <a:gd name="connsiteX1" fmla="*/ 17754 w 17881"/>
                <a:gd name="connsiteY1" fmla="*/ 9788 h 18705"/>
                <a:gd name="connsiteX2" fmla="*/ 6676 w 17881"/>
                <a:gd name="connsiteY2" fmla="*/ 0 h 18705"/>
                <a:gd name="connsiteX3" fmla="*/ 5815 w 17881"/>
                <a:gd name="connsiteY3" fmla="*/ 108 h 18705"/>
                <a:gd name="connsiteX4" fmla="*/ 5170 w 17881"/>
                <a:gd name="connsiteY4" fmla="*/ 16886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1" h="18705">
                  <a:moveTo>
                    <a:pt x="5170" y="16886"/>
                  </a:moveTo>
                  <a:cubicBezTo>
                    <a:pt x="11623" y="21296"/>
                    <a:pt x="18937" y="17209"/>
                    <a:pt x="17754" y="9788"/>
                  </a:cubicBezTo>
                  <a:cubicBezTo>
                    <a:pt x="17109" y="5700"/>
                    <a:pt x="13237" y="0"/>
                    <a:pt x="6676" y="0"/>
                  </a:cubicBezTo>
                  <a:cubicBezTo>
                    <a:pt x="6461" y="0"/>
                    <a:pt x="6031" y="108"/>
                    <a:pt x="5815" y="108"/>
                  </a:cubicBezTo>
                  <a:cubicBezTo>
                    <a:pt x="-1606" y="1398"/>
                    <a:pt x="-2036" y="11939"/>
                    <a:pt x="5170" y="16886"/>
                  </a:cubicBezTo>
                  <a:close/>
                </a:path>
              </a:pathLst>
            </a:custGeom>
            <a:grpFill/>
            <a:ln w="10707" cap="flat">
              <a:noFill/>
              <a:prstDash val="solid"/>
              <a:miter/>
            </a:ln>
          </p:spPr>
          <p:txBody>
            <a:bodyPr rtlCol="0" anchor="ctr"/>
            <a:lstStyle/>
            <a:p>
              <a:endParaRPr lang="zh-CN" altLang="en-US"/>
            </a:p>
          </p:txBody>
        </p:sp>
        <p:sp>
          <p:nvSpPr>
            <p:cNvPr id="983" name="任意多边形: 形状 1070">
              <a:extLst>
                <a:ext uri="{FF2B5EF4-FFF2-40B4-BE49-F238E27FC236}">
                  <a16:creationId xmlns:a16="http://schemas.microsoft.com/office/drawing/2014/main" xmlns="" id="{3ED14536-C6F1-4845-80FD-11455D0D0EA0}"/>
                </a:ext>
              </a:extLst>
            </p:cNvPr>
            <p:cNvSpPr/>
            <p:nvPr/>
          </p:nvSpPr>
          <p:spPr>
            <a:xfrm>
              <a:off x="1496952" y="1959783"/>
              <a:ext cx="74928" cy="79158"/>
            </a:xfrm>
            <a:custGeom>
              <a:avLst/>
              <a:gdLst>
                <a:gd name="connsiteX0" fmla="*/ 17495 w 17732"/>
                <a:gd name="connsiteY0" fmla="*/ 9681 h 18733"/>
                <a:gd name="connsiteX1" fmla="*/ 6094 w 17732"/>
                <a:gd name="connsiteY1" fmla="*/ 2 h 18733"/>
                <a:gd name="connsiteX2" fmla="*/ 5234 w 17732"/>
                <a:gd name="connsiteY2" fmla="*/ 109 h 18733"/>
                <a:gd name="connsiteX3" fmla="*/ 5664 w 17732"/>
                <a:gd name="connsiteY3" fmla="*/ 16888 h 18733"/>
                <a:gd name="connsiteX4" fmla="*/ 17495 w 17732"/>
                <a:gd name="connsiteY4" fmla="*/ 9681 h 18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2" h="18733">
                  <a:moveTo>
                    <a:pt x="17495" y="9681"/>
                  </a:moveTo>
                  <a:cubicBezTo>
                    <a:pt x="16634" y="5594"/>
                    <a:pt x="12547" y="-106"/>
                    <a:pt x="6094" y="2"/>
                  </a:cubicBezTo>
                  <a:cubicBezTo>
                    <a:pt x="5879" y="2"/>
                    <a:pt x="5556" y="109"/>
                    <a:pt x="5234" y="109"/>
                  </a:cubicBezTo>
                  <a:cubicBezTo>
                    <a:pt x="-1973" y="1507"/>
                    <a:pt x="-1650" y="12048"/>
                    <a:pt x="5664" y="16888"/>
                  </a:cubicBezTo>
                  <a:cubicBezTo>
                    <a:pt x="12225" y="21405"/>
                    <a:pt x="19108" y="17103"/>
                    <a:pt x="17495" y="9681"/>
                  </a:cubicBezTo>
                  <a:close/>
                </a:path>
              </a:pathLst>
            </a:custGeom>
            <a:grpFill/>
            <a:ln w="10707" cap="flat">
              <a:noFill/>
              <a:prstDash val="solid"/>
              <a:miter/>
            </a:ln>
          </p:spPr>
          <p:txBody>
            <a:bodyPr rtlCol="0" anchor="ctr"/>
            <a:lstStyle/>
            <a:p>
              <a:endParaRPr lang="zh-CN" altLang="en-US"/>
            </a:p>
          </p:txBody>
        </p:sp>
        <p:sp>
          <p:nvSpPr>
            <p:cNvPr id="984" name="任意多边形: 形状 1071">
              <a:extLst>
                <a:ext uri="{FF2B5EF4-FFF2-40B4-BE49-F238E27FC236}">
                  <a16:creationId xmlns:a16="http://schemas.microsoft.com/office/drawing/2014/main" xmlns="" id="{01D900DD-4D82-4C64-9A0C-0E31F7A33728}"/>
                </a:ext>
              </a:extLst>
            </p:cNvPr>
            <p:cNvSpPr/>
            <p:nvPr/>
          </p:nvSpPr>
          <p:spPr>
            <a:xfrm>
              <a:off x="1760596" y="1938875"/>
              <a:ext cx="70893" cy="78478"/>
            </a:xfrm>
            <a:custGeom>
              <a:avLst/>
              <a:gdLst>
                <a:gd name="connsiteX0" fmla="*/ 5116 w 16777"/>
                <a:gd name="connsiteY0" fmla="*/ 2 h 18572"/>
                <a:gd name="connsiteX1" fmla="*/ 4363 w 16777"/>
                <a:gd name="connsiteY1" fmla="*/ 109 h 18572"/>
                <a:gd name="connsiteX2" fmla="*/ 6730 w 16777"/>
                <a:gd name="connsiteY2" fmla="*/ 17318 h 18572"/>
                <a:gd name="connsiteX3" fmla="*/ 16410 w 16777"/>
                <a:gd name="connsiteY3" fmla="*/ 9466 h 18572"/>
                <a:gd name="connsiteX4" fmla="*/ 5116 w 16777"/>
                <a:gd name="connsiteY4" fmla="*/ 2 h 18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7" h="18572">
                  <a:moveTo>
                    <a:pt x="5116" y="2"/>
                  </a:moveTo>
                  <a:cubicBezTo>
                    <a:pt x="4901" y="2"/>
                    <a:pt x="4578" y="109"/>
                    <a:pt x="4363" y="109"/>
                  </a:cubicBezTo>
                  <a:cubicBezTo>
                    <a:pt x="-2520" y="1615"/>
                    <a:pt x="-907" y="13016"/>
                    <a:pt x="6730" y="17318"/>
                  </a:cubicBezTo>
                  <a:cubicBezTo>
                    <a:pt x="12968" y="20867"/>
                    <a:pt x="18238" y="16458"/>
                    <a:pt x="16410" y="9466"/>
                  </a:cubicBezTo>
                  <a:cubicBezTo>
                    <a:pt x="15226" y="5487"/>
                    <a:pt x="11032" y="-106"/>
                    <a:pt x="5116" y="2"/>
                  </a:cubicBezTo>
                  <a:close/>
                </a:path>
              </a:pathLst>
            </a:custGeom>
            <a:grpFill/>
            <a:ln w="10707" cap="flat">
              <a:noFill/>
              <a:prstDash val="solid"/>
              <a:miter/>
            </a:ln>
          </p:spPr>
          <p:txBody>
            <a:bodyPr rtlCol="0" anchor="ctr"/>
            <a:lstStyle/>
            <a:p>
              <a:endParaRPr lang="zh-CN" altLang="en-US"/>
            </a:p>
          </p:txBody>
        </p:sp>
        <p:sp>
          <p:nvSpPr>
            <p:cNvPr id="985" name="任意多边形: 形状 1072">
              <a:extLst>
                <a:ext uri="{FF2B5EF4-FFF2-40B4-BE49-F238E27FC236}">
                  <a16:creationId xmlns:a16="http://schemas.microsoft.com/office/drawing/2014/main" xmlns="" id="{124B39E9-238B-4BB3-91CE-913AC74F2977}"/>
                </a:ext>
              </a:extLst>
            </p:cNvPr>
            <p:cNvSpPr/>
            <p:nvPr/>
          </p:nvSpPr>
          <p:spPr>
            <a:xfrm>
              <a:off x="1999862" y="1916132"/>
              <a:ext cx="66443" cy="78444"/>
            </a:xfrm>
            <a:custGeom>
              <a:avLst/>
              <a:gdLst>
                <a:gd name="connsiteX0" fmla="*/ 2809 w 15724"/>
                <a:gd name="connsiteY0" fmla="*/ 329 h 18564"/>
                <a:gd name="connsiteX1" fmla="*/ 7756 w 15724"/>
                <a:gd name="connsiteY1" fmla="*/ 17753 h 18564"/>
                <a:gd name="connsiteX2" fmla="*/ 15070 w 15724"/>
                <a:gd name="connsiteY2" fmla="*/ 9471 h 18564"/>
                <a:gd name="connsiteX3" fmla="*/ 3992 w 15724"/>
                <a:gd name="connsiteY3" fmla="*/ 6 h 18564"/>
                <a:gd name="connsiteX4" fmla="*/ 2809 w 15724"/>
                <a:gd name="connsiteY4" fmla="*/ 329 h 18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4" h="18564">
                  <a:moveTo>
                    <a:pt x="2809" y="329"/>
                  </a:moveTo>
                  <a:cubicBezTo>
                    <a:pt x="-2784" y="2695"/>
                    <a:pt x="550" y="14203"/>
                    <a:pt x="7756" y="17753"/>
                  </a:cubicBezTo>
                  <a:cubicBezTo>
                    <a:pt x="13457" y="20442"/>
                    <a:pt x="17329" y="16139"/>
                    <a:pt x="15070" y="9471"/>
                  </a:cubicBezTo>
                  <a:cubicBezTo>
                    <a:pt x="13779" y="5384"/>
                    <a:pt x="9477" y="-209"/>
                    <a:pt x="3992" y="6"/>
                  </a:cubicBezTo>
                  <a:cubicBezTo>
                    <a:pt x="3777" y="114"/>
                    <a:pt x="3239" y="221"/>
                    <a:pt x="2809" y="329"/>
                  </a:cubicBezTo>
                  <a:close/>
                </a:path>
              </a:pathLst>
            </a:custGeom>
            <a:grpFill/>
            <a:ln w="10707" cap="flat">
              <a:noFill/>
              <a:prstDash val="solid"/>
              <a:miter/>
            </a:ln>
          </p:spPr>
          <p:txBody>
            <a:bodyPr rtlCol="0" anchor="ctr"/>
            <a:lstStyle/>
            <a:p>
              <a:endParaRPr lang="zh-CN" altLang="en-US"/>
            </a:p>
          </p:txBody>
        </p:sp>
        <p:sp>
          <p:nvSpPr>
            <p:cNvPr id="986" name="任意多边形: 形状 1073">
              <a:extLst>
                <a:ext uri="{FF2B5EF4-FFF2-40B4-BE49-F238E27FC236}">
                  <a16:creationId xmlns:a16="http://schemas.microsoft.com/office/drawing/2014/main" xmlns="" id="{60F3604B-EF3A-4F68-97C7-C535975C0650}"/>
                </a:ext>
              </a:extLst>
            </p:cNvPr>
            <p:cNvSpPr/>
            <p:nvPr/>
          </p:nvSpPr>
          <p:spPr>
            <a:xfrm>
              <a:off x="2214599" y="1892046"/>
              <a:ext cx="62860" cy="77899"/>
            </a:xfrm>
            <a:custGeom>
              <a:avLst/>
              <a:gdLst>
                <a:gd name="connsiteX0" fmla="*/ 2112 w 14876"/>
                <a:gd name="connsiteY0" fmla="*/ 329 h 18435"/>
                <a:gd name="connsiteX1" fmla="*/ 8781 w 14876"/>
                <a:gd name="connsiteY1" fmla="*/ 17968 h 18435"/>
                <a:gd name="connsiteX2" fmla="*/ 13943 w 14876"/>
                <a:gd name="connsiteY2" fmla="*/ 9363 h 18435"/>
                <a:gd name="connsiteX3" fmla="*/ 13943 w 14876"/>
                <a:gd name="connsiteY3" fmla="*/ 9363 h 18435"/>
                <a:gd name="connsiteX4" fmla="*/ 3188 w 14876"/>
                <a:gd name="connsiteY4" fmla="*/ 6 h 18435"/>
                <a:gd name="connsiteX5" fmla="*/ 2112 w 14876"/>
                <a:gd name="connsiteY5" fmla="*/ 329 h 1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76" h="18435">
                  <a:moveTo>
                    <a:pt x="2112" y="329"/>
                  </a:moveTo>
                  <a:cubicBezTo>
                    <a:pt x="-2943" y="2802"/>
                    <a:pt x="1790" y="15171"/>
                    <a:pt x="8781" y="17968"/>
                  </a:cubicBezTo>
                  <a:cubicBezTo>
                    <a:pt x="13728" y="19904"/>
                    <a:pt x="16417" y="15602"/>
                    <a:pt x="13943" y="9363"/>
                  </a:cubicBezTo>
                  <a:lnTo>
                    <a:pt x="13943" y="9363"/>
                  </a:lnTo>
                  <a:cubicBezTo>
                    <a:pt x="12438" y="5384"/>
                    <a:pt x="8028" y="-209"/>
                    <a:pt x="3188" y="6"/>
                  </a:cubicBezTo>
                  <a:cubicBezTo>
                    <a:pt x="2865" y="6"/>
                    <a:pt x="2435" y="114"/>
                    <a:pt x="2112" y="329"/>
                  </a:cubicBezTo>
                  <a:close/>
                </a:path>
              </a:pathLst>
            </a:custGeom>
            <a:grpFill/>
            <a:ln w="10707" cap="flat">
              <a:noFill/>
              <a:prstDash val="solid"/>
              <a:miter/>
            </a:ln>
          </p:spPr>
          <p:txBody>
            <a:bodyPr rtlCol="0" anchor="ctr"/>
            <a:lstStyle/>
            <a:p>
              <a:endParaRPr lang="zh-CN" altLang="en-US"/>
            </a:p>
          </p:txBody>
        </p:sp>
        <p:sp>
          <p:nvSpPr>
            <p:cNvPr id="987" name="任意多边形: 形状 1074">
              <a:extLst>
                <a:ext uri="{FF2B5EF4-FFF2-40B4-BE49-F238E27FC236}">
                  <a16:creationId xmlns:a16="http://schemas.microsoft.com/office/drawing/2014/main" xmlns="" id="{48ED0E1E-CDDE-49C7-B71F-FAD562A21F21}"/>
                </a:ext>
              </a:extLst>
            </p:cNvPr>
            <p:cNvSpPr/>
            <p:nvPr/>
          </p:nvSpPr>
          <p:spPr>
            <a:xfrm>
              <a:off x="2403103" y="1866139"/>
              <a:ext cx="59653" cy="77447"/>
            </a:xfrm>
            <a:custGeom>
              <a:avLst/>
              <a:gdLst>
                <a:gd name="connsiteX0" fmla="*/ 12893 w 14117"/>
                <a:gd name="connsiteY0" fmla="*/ 9256 h 18328"/>
                <a:gd name="connsiteX1" fmla="*/ 12893 w 14117"/>
                <a:gd name="connsiteY1" fmla="*/ 9256 h 18328"/>
                <a:gd name="connsiteX2" fmla="*/ 2567 w 14117"/>
                <a:gd name="connsiteY2" fmla="*/ 6 h 18328"/>
                <a:gd name="connsiteX3" fmla="*/ 2030 w 14117"/>
                <a:gd name="connsiteY3" fmla="*/ 114 h 18328"/>
                <a:gd name="connsiteX4" fmla="*/ 9021 w 14117"/>
                <a:gd name="connsiteY4" fmla="*/ 17860 h 18328"/>
                <a:gd name="connsiteX5" fmla="*/ 12893 w 14117"/>
                <a:gd name="connsiteY5" fmla="*/ 9256 h 1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7" h="18328">
                  <a:moveTo>
                    <a:pt x="12893" y="9256"/>
                  </a:moveTo>
                  <a:lnTo>
                    <a:pt x="12893" y="9256"/>
                  </a:lnTo>
                  <a:cubicBezTo>
                    <a:pt x="11172" y="5276"/>
                    <a:pt x="6870" y="-209"/>
                    <a:pt x="2567" y="6"/>
                  </a:cubicBezTo>
                  <a:cubicBezTo>
                    <a:pt x="2460" y="6"/>
                    <a:pt x="2245" y="114"/>
                    <a:pt x="2030" y="114"/>
                  </a:cubicBezTo>
                  <a:cubicBezTo>
                    <a:pt x="-3026" y="1942"/>
                    <a:pt x="2137" y="15064"/>
                    <a:pt x="9021" y="17860"/>
                  </a:cubicBezTo>
                  <a:cubicBezTo>
                    <a:pt x="13646" y="19796"/>
                    <a:pt x="15582" y="15494"/>
                    <a:pt x="12893" y="9256"/>
                  </a:cubicBezTo>
                  <a:close/>
                </a:path>
              </a:pathLst>
            </a:custGeom>
            <a:grpFill/>
            <a:ln w="10707" cap="flat">
              <a:noFill/>
              <a:prstDash val="solid"/>
              <a:miter/>
            </a:ln>
          </p:spPr>
          <p:txBody>
            <a:bodyPr rtlCol="0" anchor="ctr"/>
            <a:lstStyle/>
            <a:p>
              <a:endParaRPr lang="zh-CN" altLang="en-US"/>
            </a:p>
          </p:txBody>
        </p:sp>
        <p:sp>
          <p:nvSpPr>
            <p:cNvPr id="988" name="任意多边形: 形状 1075">
              <a:extLst>
                <a:ext uri="{FF2B5EF4-FFF2-40B4-BE49-F238E27FC236}">
                  <a16:creationId xmlns:a16="http://schemas.microsoft.com/office/drawing/2014/main" xmlns="" id="{17E1C74F-7B28-4D27-A6FF-8CEE1A06D26C}"/>
                </a:ext>
              </a:extLst>
            </p:cNvPr>
            <p:cNvSpPr/>
            <p:nvPr/>
          </p:nvSpPr>
          <p:spPr>
            <a:xfrm>
              <a:off x="2566254" y="1839746"/>
              <a:ext cx="56585" cy="76788"/>
            </a:xfrm>
            <a:custGeom>
              <a:avLst/>
              <a:gdLst>
                <a:gd name="connsiteX0" fmla="*/ 1925 w 13391"/>
                <a:gd name="connsiteY0" fmla="*/ 14 h 18172"/>
                <a:gd name="connsiteX1" fmla="*/ 1495 w 13391"/>
                <a:gd name="connsiteY1" fmla="*/ 121 h 18172"/>
                <a:gd name="connsiteX2" fmla="*/ 9992 w 13391"/>
                <a:gd name="connsiteY2" fmla="*/ 17975 h 18172"/>
                <a:gd name="connsiteX3" fmla="*/ 11820 w 13391"/>
                <a:gd name="connsiteY3" fmla="*/ 9156 h 18172"/>
                <a:gd name="connsiteX4" fmla="*/ 1925 w 13391"/>
                <a:gd name="connsiteY4" fmla="*/ 14 h 18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1" h="18172">
                  <a:moveTo>
                    <a:pt x="1925" y="14"/>
                  </a:moveTo>
                  <a:cubicBezTo>
                    <a:pt x="1818" y="14"/>
                    <a:pt x="1603" y="121"/>
                    <a:pt x="1495" y="121"/>
                  </a:cubicBezTo>
                  <a:cubicBezTo>
                    <a:pt x="-3022" y="2057"/>
                    <a:pt x="3539" y="15932"/>
                    <a:pt x="9992" y="17975"/>
                  </a:cubicBezTo>
                  <a:cubicBezTo>
                    <a:pt x="13649" y="19158"/>
                    <a:pt x="14509" y="14856"/>
                    <a:pt x="11820" y="9156"/>
                  </a:cubicBezTo>
                  <a:cubicBezTo>
                    <a:pt x="9777" y="5176"/>
                    <a:pt x="5475" y="-309"/>
                    <a:pt x="1925" y="14"/>
                  </a:cubicBezTo>
                  <a:close/>
                </a:path>
              </a:pathLst>
            </a:custGeom>
            <a:grpFill/>
            <a:ln w="10707" cap="flat">
              <a:noFill/>
              <a:prstDash val="solid"/>
              <a:miter/>
            </a:ln>
          </p:spPr>
          <p:txBody>
            <a:bodyPr rtlCol="0" anchor="ctr"/>
            <a:lstStyle/>
            <a:p>
              <a:endParaRPr lang="zh-CN" altLang="en-US"/>
            </a:p>
          </p:txBody>
        </p:sp>
        <p:sp>
          <p:nvSpPr>
            <p:cNvPr id="989" name="任意多边形: 形状 1076">
              <a:extLst>
                <a:ext uri="{FF2B5EF4-FFF2-40B4-BE49-F238E27FC236}">
                  <a16:creationId xmlns:a16="http://schemas.microsoft.com/office/drawing/2014/main" xmlns="" id="{4A7BFDCB-66E4-409F-8AD0-BC14C043D9BA}"/>
                </a:ext>
              </a:extLst>
            </p:cNvPr>
            <p:cNvSpPr/>
            <p:nvPr/>
          </p:nvSpPr>
          <p:spPr>
            <a:xfrm>
              <a:off x="2702855" y="1812022"/>
              <a:ext cx="53483" cy="76331"/>
            </a:xfrm>
            <a:custGeom>
              <a:avLst/>
              <a:gdLst>
                <a:gd name="connsiteX0" fmla="*/ 1219 w 12657"/>
                <a:gd name="connsiteY0" fmla="*/ 14 h 18064"/>
                <a:gd name="connsiteX1" fmla="*/ 896 w 12657"/>
                <a:gd name="connsiteY1" fmla="*/ 121 h 18064"/>
                <a:gd name="connsiteX2" fmla="*/ 10039 w 12657"/>
                <a:gd name="connsiteY2" fmla="*/ 17868 h 18064"/>
                <a:gd name="connsiteX3" fmla="*/ 10576 w 12657"/>
                <a:gd name="connsiteY3" fmla="*/ 9048 h 18064"/>
                <a:gd name="connsiteX4" fmla="*/ 1219 w 12657"/>
                <a:gd name="connsiteY4" fmla="*/ 14 h 18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57" h="18064">
                  <a:moveTo>
                    <a:pt x="1219" y="14"/>
                  </a:moveTo>
                  <a:cubicBezTo>
                    <a:pt x="1112" y="14"/>
                    <a:pt x="1004" y="121"/>
                    <a:pt x="896" y="121"/>
                  </a:cubicBezTo>
                  <a:cubicBezTo>
                    <a:pt x="-2545" y="2057"/>
                    <a:pt x="4661" y="15932"/>
                    <a:pt x="10039" y="17868"/>
                  </a:cubicBezTo>
                  <a:cubicBezTo>
                    <a:pt x="13265" y="19051"/>
                    <a:pt x="13588" y="14749"/>
                    <a:pt x="10576" y="9048"/>
                  </a:cubicBezTo>
                  <a:cubicBezTo>
                    <a:pt x="8425" y="5176"/>
                    <a:pt x="4231" y="-309"/>
                    <a:pt x="1219" y="14"/>
                  </a:cubicBezTo>
                  <a:close/>
                </a:path>
              </a:pathLst>
            </a:custGeom>
            <a:grpFill/>
            <a:ln w="10707" cap="flat">
              <a:noFill/>
              <a:prstDash val="solid"/>
              <a:miter/>
            </a:ln>
          </p:spPr>
          <p:txBody>
            <a:bodyPr rtlCol="0" anchor="ctr"/>
            <a:lstStyle/>
            <a:p>
              <a:endParaRPr lang="zh-CN" altLang="en-US"/>
            </a:p>
          </p:txBody>
        </p:sp>
        <p:sp>
          <p:nvSpPr>
            <p:cNvPr id="990" name="任意多边形: 形状 1077">
              <a:extLst>
                <a:ext uri="{FF2B5EF4-FFF2-40B4-BE49-F238E27FC236}">
                  <a16:creationId xmlns:a16="http://schemas.microsoft.com/office/drawing/2014/main" xmlns="" id="{E57B7636-79EF-4C86-805A-79866EE48577}"/>
                </a:ext>
              </a:extLst>
            </p:cNvPr>
            <p:cNvSpPr/>
            <p:nvPr/>
          </p:nvSpPr>
          <p:spPr>
            <a:xfrm>
              <a:off x="2811541" y="1783846"/>
              <a:ext cx="50897" cy="76154"/>
            </a:xfrm>
            <a:custGeom>
              <a:avLst/>
              <a:gdLst>
                <a:gd name="connsiteX0" fmla="*/ 10561 w 12045"/>
                <a:gd name="connsiteY0" fmla="*/ 17976 h 18022"/>
                <a:gd name="connsiteX1" fmla="*/ 9486 w 12045"/>
                <a:gd name="connsiteY1" fmla="*/ 9049 h 18022"/>
                <a:gd name="connsiteX2" fmla="*/ 774 w 12045"/>
                <a:gd name="connsiteY2" fmla="*/ 14 h 18022"/>
                <a:gd name="connsiteX3" fmla="*/ 559 w 12045"/>
                <a:gd name="connsiteY3" fmla="*/ 121 h 18022"/>
                <a:gd name="connsiteX4" fmla="*/ 10561 w 12045"/>
                <a:gd name="connsiteY4" fmla="*/ 17976 h 18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45" h="18022">
                  <a:moveTo>
                    <a:pt x="10561" y="17976"/>
                  </a:moveTo>
                  <a:cubicBezTo>
                    <a:pt x="12927" y="18513"/>
                    <a:pt x="12390" y="14319"/>
                    <a:pt x="9486" y="9049"/>
                  </a:cubicBezTo>
                  <a:cubicBezTo>
                    <a:pt x="7334" y="5069"/>
                    <a:pt x="3140" y="-309"/>
                    <a:pt x="774" y="14"/>
                  </a:cubicBezTo>
                  <a:cubicBezTo>
                    <a:pt x="666" y="14"/>
                    <a:pt x="559" y="121"/>
                    <a:pt x="559" y="121"/>
                  </a:cubicBezTo>
                  <a:cubicBezTo>
                    <a:pt x="-2238" y="2165"/>
                    <a:pt x="6151" y="17008"/>
                    <a:pt x="10561" y="17976"/>
                  </a:cubicBezTo>
                  <a:close/>
                </a:path>
              </a:pathLst>
            </a:custGeom>
            <a:grpFill/>
            <a:ln w="10707" cap="flat">
              <a:noFill/>
              <a:prstDash val="solid"/>
              <a:miter/>
            </a:ln>
          </p:spPr>
          <p:txBody>
            <a:bodyPr rtlCol="0" anchor="ctr"/>
            <a:lstStyle/>
            <a:p>
              <a:endParaRPr lang="zh-CN" altLang="en-US"/>
            </a:p>
          </p:txBody>
        </p:sp>
        <p:sp>
          <p:nvSpPr>
            <p:cNvPr id="991" name="任意多边形: 形状 1078">
              <a:extLst>
                <a:ext uri="{FF2B5EF4-FFF2-40B4-BE49-F238E27FC236}">
                  <a16:creationId xmlns:a16="http://schemas.microsoft.com/office/drawing/2014/main" xmlns="" id="{F5272C6E-925E-47A7-9F24-33D5BCD64A2C}"/>
                </a:ext>
              </a:extLst>
            </p:cNvPr>
            <p:cNvSpPr/>
            <p:nvPr/>
          </p:nvSpPr>
          <p:spPr>
            <a:xfrm>
              <a:off x="2891671" y="1755623"/>
              <a:ext cx="49182" cy="75744"/>
            </a:xfrm>
            <a:custGeom>
              <a:avLst/>
              <a:gdLst>
                <a:gd name="connsiteX0" fmla="*/ 418 w 11639"/>
                <a:gd name="connsiteY0" fmla="*/ 24 h 17925"/>
                <a:gd name="connsiteX1" fmla="*/ 10743 w 11639"/>
                <a:gd name="connsiteY1" fmla="*/ 17879 h 17925"/>
                <a:gd name="connsiteX2" fmla="*/ 8485 w 11639"/>
                <a:gd name="connsiteY2" fmla="*/ 8951 h 17925"/>
                <a:gd name="connsiteX3" fmla="*/ 418 w 11639"/>
                <a:gd name="connsiteY3" fmla="*/ 24 h 17925"/>
              </a:gdLst>
              <a:ahLst/>
              <a:cxnLst>
                <a:cxn ang="0">
                  <a:pos x="connsiteX0" y="connsiteY0"/>
                </a:cxn>
                <a:cxn ang="0">
                  <a:pos x="connsiteX1" y="connsiteY1"/>
                </a:cxn>
                <a:cxn ang="0">
                  <a:pos x="connsiteX2" y="connsiteY2"/>
                </a:cxn>
                <a:cxn ang="0">
                  <a:pos x="connsiteX3" y="connsiteY3"/>
                </a:cxn>
              </a:cxnLst>
              <a:rect l="l" t="t" r="r" b="b"/>
              <a:pathLst>
                <a:path w="11639" h="17925">
                  <a:moveTo>
                    <a:pt x="418" y="24"/>
                  </a:moveTo>
                  <a:cubicBezTo>
                    <a:pt x="-2164" y="1960"/>
                    <a:pt x="7947" y="17126"/>
                    <a:pt x="10743" y="17879"/>
                  </a:cubicBezTo>
                  <a:cubicBezTo>
                    <a:pt x="12572" y="18416"/>
                    <a:pt x="11496" y="14222"/>
                    <a:pt x="8485" y="8951"/>
                  </a:cubicBezTo>
                  <a:cubicBezTo>
                    <a:pt x="6226" y="4972"/>
                    <a:pt x="2246" y="-406"/>
                    <a:pt x="418" y="24"/>
                  </a:cubicBezTo>
                  <a:close/>
                </a:path>
              </a:pathLst>
            </a:custGeom>
            <a:grpFill/>
            <a:ln w="10707" cap="flat">
              <a:noFill/>
              <a:prstDash val="solid"/>
              <a:miter/>
            </a:ln>
          </p:spPr>
          <p:txBody>
            <a:bodyPr rtlCol="0" anchor="ctr"/>
            <a:lstStyle/>
            <a:p>
              <a:endParaRPr lang="zh-CN" altLang="en-US"/>
            </a:p>
          </p:txBody>
        </p:sp>
        <p:sp>
          <p:nvSpPr>
            <p:cNvPr id="992" name="任意多边形: 形状 1079">
              <a:extLst>
                <a:ext uri="{FF2B5EF4-FFF2-40B4-BE49-F238E27FC236}">
                  <a16:creationId xmlns:a16="http://schemas.microsoft.com/office/drawing/2014/main" xmlns="" id="{B00851AD-1B3C-4F62-8D86-5AF853F2AD19}"/>
                </a:ext>
              </a:extLst>
            </p:cNvPr>
            <p:cNvSpPr/>
            <p:nvPr/>
          </p:nvSpPr>
          <p:spPr>
            <a:xfrm>
              <a:off x="2944306" y="1727032"/>
              <a:ext cx="47369" cy="75245"/>
            </a:xfrm>
            <a:custGeom>
              <a:avLst/>
              <a:gdLst>
                <a:gd name="connsiteX0" fmla="*/ 10764 w 11210"/>
                <a:gd name="connsiteY0" fmla="*/ 17761 h 17807"/>
                <a:gd name="connsiteX1" fmla="*/ 7322 w 11210"/>
                <a:gd name="connsiteY1" fmla="*/ 8941 h 17807"/>
                <a:gd name="connsiteX2" fmla="*/ 116 w 11210"/>
                <a:gd name="connsiteY2" fmla="*/ 14 h 17807"/>
                <a:gd name="connsiteX3" fmla="*/ 10764 w 11210"/>
                <a:gd name="connsiteY3" fmla="*/ 17761 h 17807"/>
              </a:gdLst>
              <a:ahLst/>
              <a:cxnLst>
                <a:cxn ang="0">
                  <a:pos x="connsiteX0" y="connsiteY0"/>
                </a:cxn>
                <a:cxn ang="0">
                  <a:pos x="connsiteX1" y="connsiteY1"/>
                </a:cxn>
                <a:cxn ang="0">
                  <a:pos x="connsiteX2" y="connsiteY2"/>
                </a:cxn>
                <a:cxn ang="0">
                  <a:pos x="connsiteX3" y="connsiteY3"/>
                </a:cxn>
              </a:cxnLst>
              <a:rect l="l" t="t" r="r" b="b"/>
              <a:pathLst>
                <a:path w="11210" h="17807">
                  <a:moveTo>
                    <a:pt x="10764" y="17761"/>
                  </a:moveTo>
                  <a:cubicBezTo>
                    <a:pt x="12054" y="18298"/>
                    <a:pt x="10441" y="14104"/>
                    <a:pt x="7322" y="8941"/>
                  </a:cubicBezTo>
                  <a:cubicBezTo>
                    <a:pt x="4956" y="5069"/>
                    <a:pt x="1191" y="-309"/>
                    <a:pt x="116" y="14"/>
                  </a:cubicBezTo>
                  <a:cubicBezTo>
                    <a:pt x="-1175" y="1950"/>
                    <a:pt x="8720" y="16900"/>
                    <a:pt x="10764" y="17761"/>
                  </a:cubicBezTo>
                  <a:close/>
                </a:path>
              </a:pathLst>
            </a:custGeom>
            <a:grpFill/>
            <a:ln w="10707" cap="flat">
              <a:noFill/>
              <a:prstDash val="solid"/>
              <a:miter/>
            </a:ln>
          </p:spPr>
          <p:txBody>
            <a:bodyPr rtlCol="0" anchor="ctr"/>
            <a:lstStyle/>
            <a:p>
              <a:endParaRPr lang="zh-CN" altLang="en-US"/>
            </a:p>
          </p:txBody>
        </p:sp>
        <p:sp>
          <p:nvSpPr>
            <p:cNvPr id="993" name="任意多边形: 形状 1080">
              <a:extLst>
                <a:ext uri="{FF2B5EF4-FFF2-40B4-BE49-F238E27FC236}">
                  <a16:creationId xmlns:a16="http://schemas.microsoft.com/office/drawing/2014/main" xmlns="" id="{664B6129-E9C0-4B2C-9B51-A4C11970A721}"/>
                </a:ext>
              </a:extLst>
            </p:cNvPr>
            <p:cNvSpPr/>
            <p:nvPr/>
          </p:nvSpPr>
          <p:spPr>
            <a:xfrm>
              <a:off x="2966608" y="1698459"/>
              <a:ext cx="46811" cy="74535"/>
            </a:xfrm>
            <a:custGeom>
              <a:avLst/>
              <a:gdLst>
                <a:gd name="connsiteX0" fmla="*/ 11078 w 11078"/>
                <a:gd name="connsiteY0" fmla="*/ 17639 h 17639"/>
                <a:gd name="connsiteX1" fmla="*/ 6346 w 11078"/>
                <a:gd name="connsiteY1" fmla="*/ 8820 h 17639"/>
                <a:gd name="connsiteX2" fmla="*/ 0 w 11078"/>
                <a:gd name="connsiteY2" fmla="*/ 0 h 17639"/>
                <a:gd name="connsiteX3" fmla="*/ 11078 w 11078"/>
                <a:gd name="connsiteY3" fmla="*/ 17639 h 17639"/>
              </a:gdLst>
              <a:ahLst/>
              <a:cxnLst>
                <a:cxn ang="0">
                  <a:pos x="connsiteX0" y="connsiteY0"/>
                </a:cxn>
                <a:cxn ang="0">
                  <a:pos x="connsiteX1" y="connsiteY1"/>
                </a:cxn>
                <a:cxn ang="0">
                  <a:pos x="connsiteX2" y="connsiteY2"/>
                </a:cxn>
                <a:cxn ang="0">
                  <a:pos x="connsiteX3" y="connsiteY3"/>
                </a:cxn>
              </a:cxnLst>
              <a:rect l="l" t="t" r="r" b="b"/>
              <a:pathLst>
                <a:path w="11078" h="17639">
                  <a:moveTo>
                    <a:pt x="11078" y="17639"/>
                  </a:moveTo>
                  <a:cubicBezTo>
                    <a:pt x="11078" y="16671"/>
                    <a:pt x="7959" y="11401"/>
                    <a:pt x="6346" y="8820"/>
                  </a:cubicBezTo>
                  <a:cubicBezTo>
                    <a:pt x="6238" y="8712"/>
                    <a:pt x="860" y="0"/>
                    <a:pt x="0" y="0"/>
                  </a:cubicBezTo>
                  <a:cubicBezTo>
                    <a:pt x="0" y="1183"/>
                    <a:pt x="9680" y="17639"/>
                    <a:pt x="11078" y="17639"/>
                  </a:cubicBezTo>
                  <a:close/>
                </a:path>
              </a:pathLst>
            </a:custGeom>
            <a:grpFill/>
            <a:ln w="10707" cap="flat">
              <a:noFill/>
              <a:prstDash val="solid"/>
              <a:miter/>
            </a:ln>
          </p:spPr>
          <p:txBody>
            <a:bodyPr rtlCol="0" anchor="ctr"/>
            <a:lstStyle/>
            <a:p>
              <a:endParaRPr lang="zh-CN" altLang="en-US"/>
            </a:p>
          </p:txBody>
        </p:sp>
        <p:sp>
          <p:nvSpPr>
            <p:cNvPr id="1010" name="任意多边形: 形状 1097">
              <a:extLst>
                <a:ext uri="{FF2B5EF4-FFF2-40B4-BE49-F238E27FC236}">
                  <a16:creationId xmlns:a16="http://schemas.microsoft.com/office/drawing/2014/main" xmlns="" id="{98AAF2C0-3C72-4FF2-BE4C-DCD5A7372350}"/>
                </a:ext>
              </a:extLst>
            </p:cNvPr>
            <p:cNvSpPr/>
            <p:nvPr/>
          </p:nvSpPr>
          <p:spPr>
            <a:xfrm>
              <a:off x="238184" y="2170670"/>
              <a:ext cx="77903" cy="81732"/>
            </a:xfrm>
            <a:custGeom>
              <a:avLst/>
              <a:gdLst>
                <a:gd name="connsiteX0" fmla="*/ 8852 w 18436"/>
                <a:gd name="connsiteY0" fmla="*/ 0 h 19342"/>
                <a:gd name="connsiteX1" fmla="*/ 2291 w 18436"/>
                <a:gd name="connsiteY1" fmla="*/ 16026 h 19342"/>
                <a:gd name="connsiteX2" fmla="*/ 18425 w 18436"/>
                <a:gd name="connsiteY2" fmla="*/ 10433 h 19342"/>
                <a:gd name="connsiteX3" fmla="*/ 8852 w 18436"/>
                <a:gd name="connsiteY3" fmla="*/ 0 h 19342"/>
              </a:gdLst>
              <a:ahLst/>
              <a:cxnLst>
                <a:cxn ang="0">
                  <a:pos x="connsiteX0" y="connsiteY0"/>
                </a:cxn>
                <a:cxn ang="0">
                  <a:pos x="connsiteX1" y="connsiteY1"/>
                </a:cxn>
                <a:cxn ang="0">
                  <a:pos x="connsiteX2" y="connsiteY2"/>
                </a:cxn>
                <a:cxn ang="0">
                  <a:pos x="connsiteX3" y="connsiteY3"/>
                </a:cxn>
              </a:cxnLst>
              <a:rect l="l" t="t" r="r" b="b"/>
              <a:pathLst>
                <a:path w="18436" h="19342">
                  <a:moveTo>
                    <a:pt x="8852" y="0"/>
                  </a:moveTo>
                  <a:cubicBezTo>
                    <a:pt x="355" y="645"/>
                    <a:pt x="-2441" y="10325"/>
                    <a:pt x="2291" y="16026"/>
                  </a:cubicBezTo>
                  <a:cubicBezTo>
                    <a:pt x="7777" y="22479"/>
                    <a:pt x="17994" y="18930"/>
                    <a:pt x="18425" y="10433"/>
                  </a:cubicBezTo>
                  <a:cubicBezTo>
                    <a:pt x="18640" y="6238"/>
                    <a:pt x="15843" y="215"/>
                    <a:pt x="8852" y="0"/>
                  </a:cubicBezTo>
                  <a:close/>
                </a:path>
              </a:pathLst>
            </a:custGeom>
            <a:grpFill/>
            <a:ln w="10707" cap="flat">
              <a:noFill/>
              <a:prstDash val="solid"/>
              <a:miter/>
            </a:ln>
          </p:spPr>
          <p:txBody>
            <a:bodyPr rtlCol="0" anchor="ctr"/>
            <a:lstStyle/>
            <a:p>
              <a:endParaRPr lang="zh-CN" altLang="en-US"/>
            </a:p>
          </p:txBody>
        </p:sp>
        <p:sp>
          <p:nvSpPr>
            <p:cNvPr id="1011" name="任意多边形: 形状 1098">
              <a:extLst>
                <a:ext uri="{FF2B5EF4-FFF2-40B4-BE49-F238E27FC236}">
                  <a16:creationId xmlns:a16="http://schemas.microsoft.com/office/drawing/2014/main" xmlns="" id="{AB3B280A-A884-475B-B095-BBEEF4AB7CD0}"/>
                </a:ext>
              </a:extLst>
            </p:cNvPr>
            <p:cNvSpPr/>
            <p:nvPr/>
          </p:nvSpPr>
          <p:spPr>
            <a:xfrm>
              <a:off x="536697" y="2162489"/>
              <a:ext cx="78389" cy="81575"/>
            </a:xfrm>
            <a:custGeom>
              <a:avLst/>
              <a:gdLst>
                <a:gd name="connsiteX0" fmla="*/ 18552 w 18551"/>
                <a:gd name="connsiteY0" fmla="*/ 10325 h 19305"/>
                <a:gd name="connsiteX1" fmla="*/ 8334 w 18551"/>
                <a:gd name="connsiteY1" fmla="*/ 0 h 19305"/>
                <a:gd name="connsiteX2" fmla="*/ 3279 w 18551"/>
                <a:gd name="connsiteY2" fmla="*/ 16671 h 19305"/>
                <a:gd name="connsiteX3" fmla="*/ 18552 w 18551"/>
                <a:gd name="connsiteY3" fmla="*/ 10325 h 19305"/>
              </a:gdLst>
              <a:ahLst/>
              <a:cxnLst>
                <a:cxn ang="0">
                  <a:pos x="connsiteX0" y="connsiteY0"/>
                </a:cxn>
                <a:cxn ang="0">
                  <a:pos x="connsiteX1" y="connsiteY1"/>
                </a:cxn>
                <a:cxn ang="0">
                  <a:pos x="connsiteX2" y="connsiteY2"/>
                </a:cxn>
                <a:cxn ang="0">
                  <a:pos x="connsiteX3" y="connsiteY3"/>
                </a:cxn>
              </a:cxnLst>
              <a:rect l="l" t="t" r="r" b="b"/>
              <a:pathLst>
                <a:path w="18551" h="19305">
                  <a:moveTo>
                    <a:pt x="18552" y="10325"/>
                  </a:moveTo>
                  <a:cubicBezTo>
                    <a:pt x="18552" y="6131"/>
                    <a:pt x="15433" y="108"/>
                    <a:pt x="8334" y="0"/>
                  </a:cubicBezTo>
                  <a:cubicBezTo>
                    <a:pt x="-486" y="753"/>
                    <a:pt x="-2529" y="11293"/>
                    <a:pt x="3279" y="16671"/>
                  </a:cubicBezTo>
                  <a:cubicBezTo>
                    <a:pt x="9302" y="22264"/>
                    <a:pt x="18552" y="18392"/>
                    <a:pt x="18552" y="10325"/>
                  </a:cubicBezTo>
                  <a:close/>
                </a:path>
              </a:pathLst>
            </a:custGeom>
            <a:grpFill/>
            <a:ln w="10707" cap="flat">
              <a:noFill/>
              <a:prstDash val="solid"/>
              <a:miter/>
            </a:ln>
          </p:spPr>
          <p:txBody>
            <a:bodyPr rtlCol="0" anchor="ctr"/>
            <a:lstStyle/>
            <a:p>
              <a:endParaRPr lang="zh-CN" altLang="en-US"/>
            </a:p>
          </p:txBody>
        </p:sp>
        <p:sp>
          <p:nvSpPr>
            <p:cNvPr id="1012" name="任意多边形: 形状 1099">
              <a:extLst>
                <a:ext uri="{FF2B5EF4-FFF2-40B4-BE49-F238E27FC236}">
                  <a16:creationId xmlns:a16="http://schemas.microsoft.com/office/drawing/2014/main" xmlns="" id="{0EA446F4-2003-434C-8333-6CA21ED73EE3}"/>
                </a:ext>
              </a:extLst>
            </p:cNvPr>
            <p:cNvSpPr/>
            <p:nvPr/>
          </p:nvSpPr>
          <p:spPr>
            <a:xfrm>
              <a:off x="834082" y="2151127"/>
              <a:ext cx="77848" cy="81406"/>
            </a:xfrm>
            <a:custGeom>
              <a:avLst/>
              <a:gdLst>
                <a:gd name="connsiteX0" fmla="*/ 18409 w 18423"/>
                <a:gd name="connsiteY0" fmla="*/ 10218 h 19265"/>
                <a:gd name="connsiteX1" fmla="*/ 7761 w 18423"/>
                <a:gd name="connsiteY1" fmla="*/ 0 h 19265"/>
                <a:gd name="connsiteX2" fmla="*/ 3673 w 18423"/>
                <a:gd name="connsiteY2" fmla="*/ 16779 h 19265"/>
                <a:gd name="connsiteX3" fmla="*/ 18409 w 18423"/>
                <a:gd name="connsiteY3" fmla="*/ 10218 h 19265"/>
              </a:gdLst>
              <a:ahLst/>
              <a:cxnLst>
                <a:cxn ang="0">
                  <a:pos x="connsiteX0" y="connsiteY0"/>
                </a:cxn>
                <a:cxn ang="0">
                  <a:pos x="connsiteX1" y="connsiteY1"/>
                </a:cxn>
                <a:cxn ang="0">
                  <a:pos x="connsiteX2" y="connsiteY2"/>
                </a:cxn>
                <a:cxn ang="0">
                  <a:pos x="connsiteX3" y="connsiteY3"/>
                </a:cxn>
              </a:cxnLst>
              <a:rect l="l" t="t" r="r" b="b"/>
              <a:pathLst>
                <a:path w="18423" h="19265">
                  <a:moveTo>
                    <a:pt x="18409" y="10218"/>
                  </a:moveTo>
                  <a:cubicBezTo>
                    <a:pt x="18194" y="6023"/>
                    <a:pt x="14752" y="108"/>
                    <a:pt x="7761" y="0"/>
                  </a:cubicBezTo>
                  <a:cubicBezTo>
                    <a:pt x="-951" y="860"/>
                    <a:pt x="-2350" y="11401"/>
                    <a:pt x="3673" y="16779"/>
                  </a:cubicBezTo>
                  <a:cubicBezTo>
                    <a:pt x="9804" y="22156"/>
                    <a:pt x="18839" y="18284"/>
                    <a:pt x="18409" y="10218"/>
                  </a:cubicBezTo>
                  <a:close/>
                </a:path>
              </a:pathLst>
            </a:custGeom>
            <a:grpFill/>
            <a:ln w="10707" cap="flat">
              <a:noFill/>
              <a:prstDash val="solid"/>
              <a:miter/>
            </a:ln>
          </p:spPr>
          <p:txBody>
            <a:bodyPr rtlCol="0" anchor="ctr"/>
            <a:lstStyle/>
            <a:p>
              <a:endParaRPr lang="zh-CN" altLang="en-US"/>
            </a:p>
          </p:txBody>
        </p:sp>
        <p:sp>
          <p:nvSpPr>
            <p:cNvPr id="1013" name="任意多边形: 形状 1100">
              <a:extLst>
                <a:ext uri="{FF2B5EF4-FFF2-40B4-BE49-F238E27FC236}">
                  <a16:creationId xmlns:a16="http://schemas.microsoft.com/office/drawing/2014/main" xmlns="" id="{179B03E2-5E9D-4FA7-8811-0FE2BA12314A}"/>
                </a:ext>
              </a:extLst>
            </p:cNvPr>
            <p:cNvSpPr/>
            <p:nvPr/>
          </p:nvSpPr>
          <p:spPr>
            <a:xfrm>
              <a:off x="1126963" y="2136586"/>
              <a:ext cx="77392" cy="81296"/>
            </a:xfrm>
            <a:custGeom>
              <a:avLst/>
              <a:gdLst>
                <a:gd name="connsiteX0" fmla="*/ 4058 w 18315"/>
                <a:gd name="connsiteY0" fmla="*/ 16779 h 19239"/>
                <a:gd name="connsiteX1" fmla="*/ 18256 w 18315"/>
                <a:gd name="connsiteY1" fmla="*/ 10110 h 19239"/>
                <a:gd name="connsiteX2" fmla="*/ 7285 w 18315"/>
                <a:gd name="connsiteY2" fmla="*/ 0 h 19239"/>
                <a:gd name="connsiteX3" fmla="*/ 4058 w 18315"/>
                <a:gd name="connsiteY3" fmla="*/ 16779 h 19239"/>
              </a:gdLst>
              <a:ahLst/>
              <a:cxnLst>
                <a:cxn ang="0">
                  <a:pos x="connsiteX0" y="connsiteY0"/>
                </a:cxn>
                <a:cxn ang="0">
                  <a:pos x="connsiteX1" y="connsiteY1"/>
                </a:cxn>
                <a:cxn ang="0">
                  <a:pos x="connsiteX2" y="connsiteY2"/>
                </a:cxn>
                <a:cxn ang="0">
                  <a:pos x="connsiteX3" y="connsiteY3"/>
                </a:cxn>
              </a:cxnLst>
              <a:rect l="l" t="t" r="r" b="b"/>
              <a:pathLst>
                <a:path w="18315" h="19239">
                  <a:moveTo>
                    <a:pt x="4058" y="16779"/>
                  </a:moveTo>
                  <a:cubicBezTo>
                    <a:pt x="10512" y="22156"/>
                    <a:pt x="19116" y="18177"/>
                    <a:pt x="18256" y="10110"/>
                  </a:cubicBezTo>
                  <a:cubicBezTo>
                    <a:pt x="17826" y="5916"/>
                    <a:pt x="14169" y="0"/>
                    <a:pt x="7285" y="0"/>
                  </a:cubicBezTo>
                  <a:cubicBezTo>
                    <a:pt x="-1319" y="968"/>
                    <a:pt x="-2180" y="11508"/>
                    <a:pt x="4058" y="16779"/>
                  </a:cubicBezTo>
                  <a:close/>
                </a:path>
              </a:pathLst>
            </a:custGeom>
            <a:grpFill/>
            <a:ln w="10707" cap="flat">
              <a:noFill/>
              <a:prstDash val="solid"/>
              <a:miter/>
            </a:ln>
          </p:spPr>
          <p:txBody>
            <a:bodyPr rtlCol="0" anchor="ctr"/>
            <a:lstStyle/>
            <a:p>
              <a:endParaRPr lang="zh-CN" altLang="en-US"/>
            </a:p>
          </p:txBody>
        </p:sp>
        <p:sp>
          <p:nvSpPr>
            <p:cNvPr id="1014" name="任意多边形: 形状 1101">
              <a:extLst>
                <a:ext uri="{FF2B5EF4-FFF2-40B4-BE49-F238E27FC236}">
                  <a16:creationId xmlns:a16="http://schemas.microsoft.com/office/drawing/2014/main" xmlns="" id="{5358AAA1-5406-4FD3-A3F2-8B74B824401F}"/>
                </a:ext>
              </a:extLst>
            </p:cNvPr>
            <p:cNvSpPr/>
            <p:nvPr/>
          </p:nvSpPr>
          <p:spPr>
            <a:xfrm>
              <a:off x="1413493" y="2118860"/>
              <a:ext cx="76568" cy="80950"/>
            </a:xfrm>
            <a:custGeom>
              <a:avLst/>
              <a:gdLst>
                <a:gd name="connsiteX0" fmla="*/ 6700 w 18120"/>
                <a:gd name="connsiteY0" fmla="*/ 0 h 19157"/>
                <a:gd name="connsiteX1" fmla="*/ 5840 w 18120"/>
                <a:gd name="connsiteY1" fmla="*/ 108 h 19157"/>
                <a:gd name="connsiteX2" fmla="*/ 5302 w 18120"/>
                <a:gd name="connsiteY2" fmla="*/ 17316 h 19157"/>
                <a:gd name="connsiteX3" fmla="*/ 17993 w 18120"/>
                <a:gd name="connsiteY3" fmla="*/ 9895 h 19157"/>
                <a:gd name="connsiteX4" fmla="*/ 6700 w 18120"/>
                <a:gd name="connsiteY4" fmla="*/ 0 h 1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0" h="19157">
                  <a:moveTo>
                    <a:pt x="6700" y="0"/>
                  </a:moveTo>
                  <a:cubicBezTo>
                    <a:pt x="6485" y="0"/>
                    <a:pt x="6055" y="108"/>
                    <a:pt x="5840" y="108"/>
                  </a:cubicBezTo>
                  <a:cubicBezTo>
                    <a:pt x="-1689" y="1506"/>
                    <a:pt x="-2012" y="12261"/>
                    <a:pt x="5302" y="17316"/>
                  </a:cubicBezTo>
                  <a:cubicBezTo>
                    <a:pt x="11863" y="21834"/>
                    <a:pt x="19176" y="17532"/>
                    <a:pt x="17993" y="9895"/>
                  </a:cubicBezTo>
                  <a:cubicBezTo>
                    <a:pt x="17348" y="5808"/>
                    <a:pt x="13476" y="0"/>
                    <a:pt x="6700" y="0"/>
                  </a:cubicBezTo>
                  <a:close/>
                </a:path>
              </a:pathLst>
            </a:custGeom>
            <a:grpFill/>
            <a:ln w="10707" cap="flat">
              <a:noFill/>
              <a:prstDash val="solid"/>
              <a:miter/>
            </a:ln>
          </p:spPr>
          <p:txBody>
            <a:bodyPr rtlCol="0" anchor="ctr"/>
            <a:lstStyle/>
            <a:p>
              <a:endParaRPr lang="zh-CN" altLang="en-US"/>
            </a:p>
          </p:txBody>
        </p:sp>
        <p:sp>
          <p:nvSpPr>
            <p:cNvPr id="1015" name="任意多边形: 形状 1102">
              <a:extLst>
                <a:ext uri="{FF2B5EF4-FFF2-40B4-BE49-F238E27FC236}">
                  <a16:creationId xmlns:a16="http://schemas.microsoft.com/office/drawing/2014/main" xmlns="" id="{05F44F2A-6CB0-4271-AA28-F02992EAAA24}"/>
                </a:ext>
              </a:extLst>
            </p:cNvPr>
            <p:cNvSpPr/>
            <p:nvPr/>
          </p:nvSpPr>
          <p:spPr>
            <a:xfrm>
              <a:off x="1691347" y="2097947"/>
              <a:ext cx="74172" cy="81123"/>
            </a:xfrm>
            <a:custGeom>
              <a:avLst/>
              <a:gdLst>
                <a:gd name="connsiteX0" fmla="*/ 5693 w 17553"/>
                <a:gd name="connsiteY0" fmla="*/ 17426 h 19198"/>
                <a:gd name="connsiteX1" fmla="*/ 17309 w 17553"/>
                <a:gd name="connsiteY1" fmla="*/ 9897 h 19198"/>
                <a:gd name="connsiteX2" fmla="*/ 5908 w 17553"/>
                <a:gd name="connsiteY2" fmla="*/ 1 h 19198"/>
                <a:gd name="connsiteX3" fmla="*/ 5048 w 17553"/>
                <a:gd name="connsiteY3" fmla="*/ 109 h 19198"/>
                <a:gd name="connsiteX4" fmla="*/ 5693 w 17553"/>
                <a:gd name="connsiteY4" fmla="*/ 17426 h 1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53" h="19198">
                  <a:moveTo>
                    <a:pt x="5693" y="17426"/>
                  </a:moveTo>
                  <a:cubicBezTo>
                    <a:pt x="12254" y="21835"/>
                    <a:pt x="18923" y="17533"/>
                    <a:pt x="17309" y="9897"/>
                  </a:cubicBezTo>
                  <a:cubicBezTo>
                    <a:pt x="16449" y="5702"/>
                    <a:pt x="12254" y="-106"/>
                    <a:pt x="5908" y="1"/>
                  </a:cubicBezTo>
                  <a:cubicBezTo>
                    <a:pt x="5693" y="1"/>
                    <a:pt x="5370" y="109"/>
                    <a:pt x="5048" y="109"/>
                  </a:cubicBezTo>
                  <a:cubicBezTo>
                    <a:pt x="-1943" y="1722"/>
                    <a:pt x="-1621" y="12478"/>
                    <a:pt x="5693" y="17426"/>
                  </a:cubicBezTo>
                  <a:close/>
                </a:path>
              </a:pathLst>
            </a:custGeom>
            <a:grpFill/>
            <a:ln w="10707" cap="flat">
              <a:noFill/>
              <a:prstDash val="solid"/>
              <a:miter/>
            </a:ln>
          </p:spPr>
          <p:txBody>
            <a:bodyPr rtlCol="0" anchor="ctr"/>
            <a:lstStyle/>
            <a:p>
              <a:endParaRPr lang="zh-CN" altLang="en-US"/>
            </a:p>
          </p:txBody>
        </p:sp>
        <p:sp>
          <p:nvSpPr>
            <p:cNvPr id="1016" name="任意多边形: 形状 1103">
              <a:extLst>
                <a:ext uri="{FF2B5EF4-FFF2-40B4-BE49-F238E27FC236}">
                  <a16:creationId xmlns:a16="http://schemas.microsoft.com/office/drawing/2014/main" xmlns="" id="{BE2533C5-234F-4BA2-8536-27898651AB1E}"/>
                </a:ext>
              </a:extLst>
            </p:cNvPr>
            <p:cNvSpPr/>
            <p:nvPr/>
          </p:nvSpPr>
          <p:spPr>
            <a:xfrm>
              <a:off x="1949912" y="2075222"/>
              <a:ext cx="69469" cy="80739"/>
            </a:xfrm>
            <a:custGeom>
              <a:avLst/>
              <a:gdLst>
                <a:gd name="connsiteX0" fmla="*/ 4197 w 16440"/>
                <a:gd name="connsiteY0" fmla="*/ 217 h 19107"/>
                <a:gd name="connsiteX1" fmla="*/ 6670 w 16440"/>
                <a:gd name="connsiteY1" fmla="*/ 17856 h 19107"/>
                <a:gd name="connsiteX2" fmla="*/ 16028 w 16440"/>
                <a:gd name="connsiteY2" fmla="*/ 9789 h 19107"/>
                <a:gd name="connsiteX3" fmla="*/ 4949 w 16440"/>
                <a:gd name="connsiteY3" fmla="*/ 1 h 19107"/>
                <a:gd name="connsiteX4" fmla="*/ 4197 w 16440"/>
                <a:gd name="connsiteY4" fmla="*/ 217 h 19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40" h="19107">
                  <a:moveTo>
                    <a:pt x="4197" y="217"/>
                  </a:moveTo>
                  <a:cubicBezTo>
                    <a:pt x="-2472" y="1830"/>
                    <a:pt x="-859" y="13554"/>
                    <a:pt x="6670" y="17856"/>
                  </a:cubicBezTo>
                  <a:cubicBezTo>
                    <a:pt x="12801" y="21405"/>
                    <a:pt x="17964" y="16995"/>
                    <a:pt x="16028" y="9789"/>
                  </a:cubicBezTo>
                  <a:cubicBezTo>
                    <a:pt x="14952" y="5594"/>
                    <a:pt x="10757" y="-106"/>
                    <a:pt x="4949" y="1"/>
                  </a:cubicBezTo>
                  <a:cubicBezTo>
                    <a:pt x="4627" y="109"/>
                    <a:pt x="4412" y="217"/>
                    <a:pt x="4197" y="217"/>
                  </a:cubicBezTo>
                  <a:close/>
                </a:path>
              </a:pathLst>
            </a:custGeom>
            <a:grpFill/>
            <a:ln w="10707" cap="flat">
              <a:noFill/>
              <a:prstDash val="solid"/>
              <a:miter/>
            </a:ln>
          </p:spPr>
          <p:txBody>
            <a:bodyPr rtlCol="0" anchor="ctr"/>
            <a:lstStyle/>
            <a:p>
              <a:endParaRPr lang="zh-CN" altLang="en-US"/>
            </a:p>
          </p:txBody>
        </p:sp>
        <p:sp>
          <p:nvSpPr>
            <p:cNvPr id="1017" name="任意多边形: 形状 1104">
              <a:extLst>
                <a:ext uri="{FF2B5EF4-FFF2-40B4-BE49-F238E27FC236}">
                  <a16:creationId xmlns:a16="http://schemas.microsoft.com/office/drawing/2014/main" xmlns="" id="{5BF12A1F-DBDC-4611-9EB8-62E0479AD89D}"/>
                </a:ext>
              </a:extLst>
            </p:cNvPr>
            <p:cNvSpPr/>
            <p:nvPr/>
          </p:nvSpPr>
          <p:spPr>
            <a:xfrm>
              <a:off x="2182349" y="2051571"/>
              <a:ext cx="64673" cy="80388"/>
            </a:xfrm>
            <a:custGeom>
              <a:avLst/>
              <a:gdLst>
                <a:gd name="connsiteX0" fmla="*/ 3290 w 15305"/>
                <a:gd name="connsiteY0" fmla="*/ 113 h 19024"/>
                <a:gd name="connsiteX1" fmla="*/ 7592 w 15305"/>
                <a:gd name="connsiteY1" fmla="*/ 18183 h 19024"/>
                <a:gd name="connsiteX2" fmla="*/ 14691 w 15305"/>
                <a:gd name="connsiteY2" fmla="*/ 9686 h 19024"/>
                <a:gd name="connsiteX3" fmla="*/ 3935 w 15305"/>
                <a:gd name="connsiteY3" fmla="*/ 6 h 19024"/>
                <a:gd name="connsiteX4" fmla="*/ 3290 w 15305"/>
                <a:gd name="connsiteY4" fmla="*/ 113 h 19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 h="19024">
                  <a:moveTo>
                    <a:pt x="3290" y="113"/>
                  </a:moveTo>
                  <a:cubicBezTo>
                    <a:pt x="-2841" y="1834"/>
                    <a:pt x="171" y="14418"/>
                    <a:pt x="7592" y="18183"/>
                  </a:cubicBezTo>
                  <a:cubicBezTo>
                    <a:pt x="13078" y="20979"/>
                    <a:pt x="16842" y="16462"/>
                    <a:pt x="14691" y="9686"/>
                  </a:cubicBezTo>
                  <a:cubicBezTo>
                    <a:pt x="13400" y="5491"/>
                    <a:pt x="9206" y="-209"/>
                    <a:pt x="3935" y="6"/>
                  </a:cubicBezTo>
                  <a:cubicBezTo>
                    <a:pt x="3828" y="6"/>
                    <a:pt x="3505" y="6"/>
                    <a:pt x="3290" y="113"/>
                  </a:cubicBezTo>
                  <a:close/>
                </a:path>
              </a:pathLst>
            </a:custGeom>
            <a:grpFill/>
            <a:ln w="10707" cap="flat">
              <a:noFill/>
              <a:prstDash val="solid"/>
              <a:miter/>
            </a:ln>
          </p:spPr>
          <p:txBody>
            <a:bodyPr rtlCol="0" anchor="ctr"/>
            <a:lstStyle/>
            <a:p>
              <a:endParaRPr lang="zh-CN" altLang="en-US"/>
            </a:p>
          </p:txBody>
        </p:sp>
        <p:sp>
          <p:nvSpPr>
            <p:cNvPr id="1018" name="任意多边形: 形状 1105">
              <a:extLst>
                <a:ext uri="{FF2B5EF4-FFF2-40B4-BE49-F238E27FC236}">
                  <a16:creationId xmlns:a16="http://schemas.microsoft.com/office/drawing/2014/main" xmlns="" id="{37B47376-8DE0-41CA-97E2-40AB852C1307}"/>
                </a:ext>
              </a:extLst>
            </p:cNvPr>
            <p:cNvSpPr/>
            <p:nvPr/>
          </p:nvSpPr>
          <p:spPr>
            <a:xfrm>
              <a:off x="2389146" y="2025212"/>
              <a:ext cx="60194" cy="80139"/>
            </a:xfrm>
            <a:custGeom>
              <a:avLst/>
              <a:gdLst>
                <a:gd name="connsiteX0" fmla="*/ 2536 w 14245"/>
                <a:gd name="connsiteY0" fmla="*/ 221 h 18965"/>
                <a:gd name="connsiteX1" fmla="*/ 8452 w 14245"/>
                <a:gd name="connsiteY1" fmla="*/ 18505 h 18965"/>
                <a:gd name="connsiteX2" fmla="*/ 13400 w 14245"/>
                <a:gd name="connsiteY2" fmla="*/ 9578 h 18965"/>
                <a:gd name="connsiteX3" fmla="*/ 3074 w 14245"/>
                <a:gd name="connsiteY3" fmla="*/ 6 h 18965"/>
                <a:gd name="connsiteX4" fmla="*/ 2536 w 14245"/>
                <a:gd name="connsiteY4" fmla="*/ 221 h 18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8965">
                  <a:moveTo>
                    <a:pt x="2536" y="221"/>
                  </a:moveTo>
                  <a:cubicBezTo>
                    <a:pt x="-3057" y="2049"/>
                    <a:pt x="1353" y="15601"/>
                    <a:pt x="8452" y="18505"/>
                  </a:cubicBezTo>
                  <a:cubicBezTo>
                    <a:pt x="13184" y="20441"/>
                    <a:pt x="15658" y="16032"/>
                    <a:pt x="13400" y="9578"/>
                  </a:cubicBezTo>
                  <a:cubicBezTo>
                    <a:pt x="11894" y="5491"/>
                    <a:pt x="7699" y="-209"/>
                    <a:pt x="3074" y="6"/>
                  </a:cubicBezTo>
                  <a:cubicBezTo>
                    <a:pt x="2967" y="113"/>
                    <a:pt x="2644" y="113"/>
                    <a:pt x="2536" y="221"/>
                  </a:cubicBezTo>
                  <a:close/>
                </a:path>
              </a:pathLst>
            </a:custGeom>
            <a:grpFill/>
            <a:ln w="10707" cap="flat">
              <a:noFill/>
              <a:prstDash val="solid"/>
              <a:miter/>
            </a:ln>
          </p:spPr>
          <p:txBody>
            <a:bodyPr rtlCol="0" anchor="ctr"/>
            <a:lstStyle/>
            <a:p>
              <a:endParaRPr lang="zh-CN" altLang="en-US"/>
            </a:p>
          </p:txBody>
        </p:sp>
        <p:sp>
          <p:nvSpPr>
            <p:cNvPr id="1019" name="任意多边形: 形状 1106">
              <a:extLst>
                <a:ext uri="{FF2B5EF4-FFF2-40B4-BE49-F238E27FC236}">
                  <a16:creationId xmlns:a16="http://schemas.microsoft.com/office/drawing/2014/main" xmlns="" id="{51085050-A07C-4128-A8E5-4EB6E293A8EA}"/>
                </a:ext>
              </a:extLst>
            </p:cNvPr>
            <p:cNvSpPr/>
            <p:nvPr/>
          </p:nvSpPr>
          <p:spPr>
            <a:xfrm>
              <a:off x="2569186" y="1998367"/>
              <a:ext cx="56572" cy="79682"/>
            </a:xfrm>
            <a:custGeom>
              <a:avLst/>
              <a:gdLst>
                <a:gd name="connsiteX0" fmla="*/ 8652 w 13388"/>
                <a:gd name="connsiteY0" fmla="*/ 18405 h 18857"/>
                <a:gd name="connsiteX1" fmla="*/ 12201 w 13388"/>
                <a:gd name="connsiteY1" fmla="*/ 9478 h 18857"/>
                <a:gd name="connsiteX2" fmla="*/ 2414 w 13388"/>
                <a:gd name="connsiteY2" fmla="*/ 13 h 18857"/>
                <a:gd name="connsiteX3" fmla="*/ 1876 w 13388"/>
                <a:gd name="connsiteY3" fmla="*/ 121 h 18857"/>
                <a:gd name="connsiteX4" fmla="*/ 8652 w 13388"/>
                <a:gd name="connsiteY4" fmla="*/ 18405 h 18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8" h="18857">
                  <a:moveTo>
                    <a:pt x="8652" y="18405"/>
                  </a:moveTo>
                  <a:cubicBezTo>
                    <a:pt x="12954" y="20341"/>
                    <a:pt x="14783" y="15824"/>
                    <a:pt x="12201" y="9478"/>
                  </a:cubicBezTo>
                  <a:cubicBezTo>
                    <a:pt x="10588" y="5391"/>
                    <a:pt x="6393" y="-310"/>
                    <a:pt x="2414" y="13"/>
                  </a:cubicBezTo>
                  <a:cubicBezTo>
                    <a:pt x="2306" y="13"/>
                    <a:pt x="2091" y="121"/>
                    <a:pt x="1876" y="121"/>
                  </a:cubicBezTo>
                  <a:cubicBezTo>
                    <a:pt x="-2857" y="2057"/>
                    <a:pt x="2091" y="15501"/>
                    <a:pt x="8652" y="18405"/>
                  </a:cubicBezTo>
                  <a:close/>
                </a:path>
              </a:pathLst>
            </a:custGeom>
            <a:grpFill/>
            <a:ln w="10707" cap="flat">
              <a:noFill/>
              <a:prstDash val="solid"/>
              <a:miter/>
            </a:ln>
          </p:spPr>
          <p:txBody>
            <a:bodyPr rtlCol="0" anchor="ctr"/>
            <a:lstStyle/>
            <a:p>
              <a:endParaRPr lang="zh-CN" altLang="en-US"/>
            </a:p>
          </p:txBody>
        </p:sp>
        <p:sp>
          <p:nvSpPr>
            <p:cNvPr id="1020" name="任意多边形: 形状 1107">
              <a:extLst>
                <a:ext uri="{FF2B5EF4-FFF2-40B4-BE49-F238E27FC236}">
                  <a16:creationId xmlns:a16="http://schemas.microsoft.com/office/drawing/2014/main" xmlns="" id="{3F69B31C-EBCE-4005-9261-AC5DD67AFEE3}"/>
                </a:ext>
              </a:extLst>
            </p:cNvPr>
            <p:cNvSpPr/>
            <p:nvPr/>
          </p:nvSpPr>
          <p:spPr>
            <a:xfrm>
              <a:off x="2721785" y="1970638"/>
              <a:ext cx="52710" cy="79040"/>
            </a:xfrm>
            <a:custGeom>
              <a:avLst/>
              <a:gdLst>
                <a:gd name="connsiteX0" fmla="*/ 10936 w 12474"/>
                <a:gd name="connsiteY0" fmla="*/ 9371 h 18705"/>
                <a:gd name="connsiteX1" fmla="*/ 1687 w 12474"/>
                <a:gd name="connsiteY1" fmla="*/ 13 h 18705"/>
                <a:gd name="connsiteX2" fmla="*/ 1256 w 12474"/>
                <a:gd name="connsiteY2" fmla="*/ 121 h 18705"/>
                <a:gd name="connsiteX3" fmla="*/ 9323 w 12474"/>
                <a:gd name="connsiteY3" fmla="*/ 18513 h 18705"/>
                <a:gd name="connsiteX4" fmla="*/ 10936 w 12474"/>
                <a:gd name="connsiteY4" fmla="*/ 9371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4" h="18705">
                  <a:moveTo>
                    <a:pt x="10936" y="9371"/>
                  </a:moveTo>
                  <a:cubicBezTo>
                    <a:pt x="9108" y="5284"/>
                    <a:pt x="5128" y="-309"/>
                    <a:pt x="1687" y="13"/>
                  </a:cubicBezTo>
                  <a:cubicBezTo>
                    <a:pt x="1579" y="13"/>
                    <a:pt x="1364" y="121"/>
                    <a:pt x="1256" y="121"/>
                  </a:cubicBezTo>
                  <a:cubicBezTo>
                    <a:pt x="-2723" y="2057"/>
                    <a:pt x="3515" y="16469"/>
                    <a:pt x="9323" y="18513"/>
                  </a:cubicBezTo>
                  <a:cubicBezTo>
                    <a:pt x="12765" y="19696"/>
                    <a:pt x="13518" y="15286"/>
                    <a:pt x="10936" y="9371"/>
                  </a:cubicBezTo>
                  <a:close/>
                </a:path>
              </a:pathLst>
            </a:custGeom>
            <a:grpFill/>
            <a:ln w="10707" cap="flat">
              <a:noFill/>
              <a:prstDash val="solid"/>
              <a:miter/>
            </a:ln>
          </p:spPr>
          <p:txBody>
            <a:bodyPr rtlCol="0" anchor="ctr"/>
            <a:lstStyle/>
            <a:p>
              <a:endParaRPr lang="zh-CN" altLang="en-US"/>
            </a:p>
          </p:txBody>
        </p:sp>
        <p:sp>
          <p:nvSpPr>
            <p:cNvPr id="1021" name="任意多边形: 形状 1108">
              <a:extLst>
                <a:ext uri="{FF2B5EF4-FFF2-40B4-BE49-F238E27FC236}">
                  <a16:creationId xmlns:a16="http://schemas.microsoft.com/office/drawing/2014/main" xmlns="" id="{20022763-F4B8-461A-87E4-16B7746DAA69}"/>
                </a:ext>
              </a:extLst>
            </p:cNvPr>
            <p:cNvSpPr/>
            <p:nvPr/>
          </p:nvSpPr>
          <p:spPr>
            <a:xfrm>
              <a:off x="2846128" y="1941554"/>
              <a:ext cx="49773" cy="78588"/>
            </a:xfrm>
            <a:custGeom>
              <a:avLst/>
              <a:gdLst>
                <a:gd name="connsiteX0" fmla="*/ 1193 w 11779"/>
                <a:gd name="connsiteY0" fmla="*/ 13 h 18598"/>
                <a:gd name="connsiteX1" fmla="*/ 9475 w 11779"/>
                <a:gd name="connsiteY1" fmla="*/ 18405 h 18598"/>
                <a:gd name="connsiteX2" fmla="*/ 9798 w 11779"/>
                <a:gd name="connsiteY2" fmla="*/ 9263 h 18598"/>
                <a:gd name="connsiteX3" fmla="*/ 1193 w 11779"/>
                <a:gd name="connsiteY3" fmla="*/ 13 h 18598"/>
              </a:gdLst>
              <a:ahLst/>
              <a:cxnLst>
                <a:cxn ang="0">
                  <a:pos x="connsiteX0" y="connsiteY0"/>
                </a:cxn>
                <a:cxn ang="0">
                  <a:pos x="connsiteX1" y="connsiteY1"/>
                </a:cxn>
                <a:cxn ang="0">
                  <a:pos x="connsiteX2" y="connsiteY2"/>
                </a:cxn>
                <a:cxn ang="0">
                  <a:pos x="connsiteX3" y="connsiteY3"/>
                </a:cxn>
              </a:cxnLst>
              <a:rect l="l" t="t" r="r" b="b"/>
              <a:pathLst>
                <a:path w="11779" h="18598">
                  <a:moveTo>
                    <a:pt x="1193" y="13"/>
                  </a:moveTo>
                  <a:cubicBezTo>
                    <a:pt x="-3001" y="1842"/>
                    <a:pt x="4850" y="16577"/>
                    <a:pt x="9475" y="18405"/>
                  </a:cubicBezTo>
                  <a:cubicBezTo>
                    <a:pt x="12379" y="19588"/>
                    <a:pt x="12594" y="15179"/>
                    <a:pt x="9798" y="9263"/>
                  </a:cubicBezTo>
                  <a:cubicBezTo>
                    <a:pt x="7970" y="5284"/>
                    <a:pt x="3990" y="-309"/>
                    <a:pt x="1193" y="13"/>
                  </a:cubicBezTo>
                  <a:close/>
                </a:path>
              </a:pathLst>
            </a:custGeom>
            <a:grpFill/>
            <a:ln w="10707" cap="flat">
              <a:noFill/>
              <a:prstDash val="solid"/>
              <a:miter/>
            </a:ln>
          </p:spPr>
          <p:txBody>
            <a:bodyPr rtlCol="0" anchor="ctr"/>
            <a:lstStyle/>
            <a:p>
              <a:endParaRPr lang="zh-CN" altLang="en-US"/>
            </a:p>
          </p:txBody>
        </p:sp>
        <p:sp>
          <p:nvSpPr>
            <p:cNvPr id="1022" name="任意多边形: 形状 1109">
              <a:extLst>
                <a:ext uri="{FF2B5EF4-FFF2-40B4-BE49-F238E27FC236}">
                  <a16:creationId xmlns:a16="http://schemas.microsoft.com/office/drawing/2014/main" xmlns="" id="{B174A667-0D54-436D-9E35-AB51DC797194}"/>
                </a:ext>
              </a:extLst>
            </p:cNvPr>
            <p:cNvSpPr/>
            <p:nvPr/>
          </p:nvSpPr>
          <p:spPr>
            <a:xfrm>
              <a:off x="2942738" y="1912465"/>
              <a:ext cx="47132" cy="78419"/>
            </a:xfrm>
            <a:custGeom>
              <a:avLst/>
              <a:gdLst>
                <a:gd name="connsiteX0" fmla="*/ 9951 w 11154"/>
                <a:gd name="connsiteY0" fmla="*/ 18513 h 18558"/>
                <a:gd name="connsiteX1" fmla="*/ 8661 w 11154"/>
                <a:gd name="connsiteY1" fmla="*/ 9263 h 18558"/>
                <a:gd name="connsiteX2" fmla="*/ 701 w 11154"/>
                <a:gd name="connsiteY2" fmla="*/ 14 h 18558"/>
                <a:gd name="connsiteX3" fmla="*/ 9951 w 11154"/>
                <a:gd name="connsiteY3" fmla="*/ 18513 h 18558"/>
              </a:gdLst>
              <a:ahLst/>
              <a:cxnLst>
                <a:cxn ang="0">
                  <a:pos x="connsiteX0" y="connsiteY0"/>
                </a:cxn>
                <a:cxn ang="0">
                  <a:pos x="connsiteX1" y="connsiteY1"/>
                </a:cxn>
                <a:cxn ang="0">
                  <a:pos x="connsiteX2" y="connsiteY2"/>
                </a:cxn>
                <a:cxn ang="0">
                  <a:pos x="connsiteX3" y="connsiteY3"/>
                </a:cxn>
              </a:cxnLst>
              <a:rect l="l" t="t" r="r" b="b"/>
              <a:pathLst>
                <a:path w="11154" h="18558">
                  <a:moveTo>
                    <a:pt x="9951" y="18513"/>
                  </a:moveTo>
                  <a:cubicBezTo>
                    <a:pt x="11995" y="19051"/>
                    <a:pt x="11350" y="14749"/>
                    <a:pt x="8661" y="9263"/>
                  </a:cubicBezTo>
                  <a:cubicBezTo>
                    <a:pt x="6617" y="5176"/>
                    <a:pt x="2853" y="-309"/>
                    <a:pt x="701" y="14"/>
                  </a:cubicBezTo>
                  <a:cubicBezTo>
                    <a:pt x="-2633" y="2057"/>
                    <a:pt x="6832" y="17653"/>
                    <a:pt x="9951" y="18513"/>
                  </a:cubicBezTo>
                  <a:close/>
                </a:path>
              </a:pathLst>
            </a:custGeom>
            <a:grpFill/>
            <a:ln w="10707" cap="flat">
              <a:noFill/>
              <a:prstDash val="solid"/>
              <a:miter/>
            </a:ln>
          </p:spPr>
          <p:txBody>
            <a:bodyPr rtlCol="0" anchor="ctr"/>
            <a:lstStyle/>
            <a:p>
              <a:endParaRPr lang="zh-CN" altLang="en-US"/>
            </a:p>
          </p:txBody>
        </p:sp>
        <p:sp>
          <p:nvSpPr>
            <p:cNvPr id="1023" name="任意多边形: 形状 1110">
              <a:extLst>
                <a:ext uri="{FF2B5EF4-FFF2-40B4-BE49-F238E27FC236}">
                  <a16:creationId xmlns:a16="http://schemas.microsoft.com/office/drawing/2014/main" xmlns="" id="{84EE557E-0394-4987-81B2-C158F245A72C}"/>
                </a:ext>
              </a:extLst>
            </p:cNvPr>
            <p:cNvSpPr/>
            <p:nvPr/>
          </p:nvSpPr>
          <p:spPr>
            <a:xfrm>
              <a:off x="3010369" y="1882923"/>
              <a:ext cx="44466" cy="77962"/>
            </a:xfrm>
            <a:custGeom>
              <a:avLst/>
              <a:gdLst>
                <a:gd name="connsiteX0" fmla="*/ 9865 w 10523"/>
                <a:gd name="connsiteY0" fmla="*/ 18405 h 18450"/>
                <a:gd name="connsiteX1" fmla="*/ 7391 w 10523"/>
                <a:gd name="connsiteY1" fmla="*/ 9263 h 18450"/>
                <a:gd name="connsiteX2" fmla="*/ 293 w 10523"/>
                <a:gd name="connsiteY2" fmla="*/ 13 h 18450"/>
                <a:gd name="connsiteX3" fmla="*/ 9865 w 10523"/>
                <a:gd name="connsiteY3" fmla="*/ 18405 h 18450"/>
              </a:gdLst>
              <a:ahLst/>
              <a:cxnLst>
                <a:cxn ang="0">
                  <a:pos x="connsiteX0" y="connsiteY0"/>
                </a:cxn>
                <a:cxn ang="0">
                  <a:pos x="connsiteX1" y="connsiteY1"/>
                </a:cxn>
                <a:cxn ang="0">
                  <a:pos x="connsiteX2" y="connsiteY2"/>
                </a:cxn>
                <a:cxn ang="0">
                  <a:pos x="connsiteX3" y="connsiteY3"/>
                </a:cxn>
              </a:cxnLst>
              <a:rect l="l" t="t" r="r" b="b"/>
              <a:pathLst>
                <a:path w="10523" h="18450">
                  <a:moveTo>
                    <a:pt x="9865" y="18405"/>
                  </a:moveTo>
                  <a:cubicBezTo>
                    <a:pt x="11371" y="18943"/>
                    <a:pt x="10188" y="14641"/>
                    <a:pt x="7391" y="9263"/>
                  </a:cubicBezTo>
                  <a:cubicBezTo>
                    <a:pt x="5240" y="5284"/>
                    <a:pt x="1691" y="-309"/>
                    <a:pt x="293" y="13"/>
                  </a:cubicBezTo>
                  <a:cubicBezTo>
                    <a:pt x="-1751" y="2057"/>
                    <a:pt x="7499" y="17652"/>
                    <a:pt x="9865" y="18405"/>
                  </a:cubicBezTo>
                  <a:close/>
                </a:path>
              </a:pathLst>
            </a:custGeom>
            <a:grpFill/>
            <a:ln w="10707" cap="flat">
              <a:noFill/>
              <a:prstDash val="solid"/>
              <a:miter/>
            </a:ln>
          </p:spPr>
          <p:txBody>
            <a:bodyPr rtlCol="0" anchor="ctr"/>
            <a:lstStyle/>
            <a:p>
              <a:endParaRPr lang="zh-CN" altLang="en-US"/>
            </a:p>
          </p:txBody>
        </p:sp>
        <p:sp>
          <p:nvSpPr>
            <p:cNvPr id="1024" name="任意多边形: 形状 1111">
              <a:extLst>
                <a:ext uri="{FF2B5EF4-FFF2-40B4-BE49-F238E27FC236}">
                  <a16:creationId xmlns:a16="http://schemas.microsoft.com/office/drawing/2014/main" xmlns="" id="{8CA2C773-247D-4F91-B0F3-A805EC85F046}"/>
                </a:ext>
              </a:extLst>
            </p:cNvPr>
            <p:cNvSpPr/>
            <p:nvPr/>
          </p:nvSpPr>
          <p:spPr>
            <a:xfrm>
              <a:off x="3047414" y="1853834"/>
              <a:ext cx="42919" cy="77371"/>
            </a:xfrm>
            <a:custGeom>
              <a:avLst/>
              <a:gdLst>
                <a:gd name="connsiteX0" fmla="*/ 10132 w 10157"/>
                <a:gd name="connsiteY0" fmla="*/ 18298 h 18310"/>
                <a:gd name="connsiteX1" fmla="*/ 6260 w 10157"/>
                <a:gd name="connsiteY1" fmla="*/ 9156 h 18310"/>
                <a:gd name="connsiteX2" fmla="*/ 22 w 10157"/>
                <a:gd name="connsiteY2" fmla="*/ 14 h 18310"/>
                <a:gd name="connsiteX3" fmla="*/ 10132 w 10157"/>
                <a:gd name="connsiteY3" fmla="*/ 18298 h 18310"/>
              </a:gdLst>
              <a:ahLst/>
              <a:cxnLst>
                <a:cxn ang="0">
                  <a:pos x="connsiteX0" y="connsiteY0"/>
                </a:cxn>
                <a:cxn ang="0">
                  <a:pos x="connsiteX1" y="connsiteY1"/>
                </a:cxn>
                <a:cxn ang="0">
                  <a:pos x="connsiteX2" y="connsiteY2"/>
                </a:cxn>
                <a:cxn ang="0">
                  <a:pos x="connsiteX3" y="connsiteY3"/>
                </a:cxn>
              </a:cxnLst>
              <a:rect l="l" t="t" r="r" b="b"/>
              <a:pathLst>
                <a:path w="10157" h="18310">
                  <a:moveTo>
                    <a:pt x="10132" y="18298"/>
                  </a:moveTo>
                  <a:cubicBezTo>
                    <a:pt x="10455" y="17330"/>
                    <a:pt x="7658" y="11845"/>
                    <a:pt x="6260" y="9156"/>
                  </a:cubicBezTo>
                  <a:cubicBezTo>
                    <a:pt x="4109" y="5176"/>
                    <a:pt x="667" y="-309"/>
                    <a:pt x="22" y="14"/>
                  </a:cubicBezTo>
                  <a:cubicBezTo>
                    <a:pt x="-516" y="1734"/>
                    <a:pt x="8949" y="18836"/>
                    <a:pt x="10132" y="18298"/>
                  </a:cubicBezTo>
                  <a:close/>
                </a:path>
              </a:pathLst>
            </a:custGeom>
            <a:grpFill/>
            <a:ln w="10707" cap="flat">
              <a:noFill/>
              <a:prstDash val="solid"/>
              <a:miter/>
            </a:ln>
          </p:spPr>
          <p:txBody>
            <a:bodyPr rtlCol="0" anchor="ctr"/>
            <a:lstStyle/>
            <a:p>
              <a:endParaRPr lang="zh-CN" altLang="en-US"/>
            </a:p>
          </p:txBody>
        </p:sp>
        <p:sp>
          <p:nvSpPr>
            <p:cNvPr id="1025" name="任意多边形: 形状 1112">
              <a:extLst>
                <a:ext uri="{FF2B5EF4-FFF2-40B4-BE49-F238E27FC236}">
                  <a16:creationId xmlns:a16="http://schemas.microsoft.com/office/drawing/2014/main" xmlns="" id="{4FA3F2A9-A7CB-49AF-9CF2-89ED76A91496}"/>
                </a:ext>
              </a:extLst>
            </p:cNvPr>
            <p:cNvSpPr/>
            <p:nvPr/>
          </p:nvSpPr>
          <p:spPr>
            <a:xfrm>
              <a:off x="3053415" y="1824352"/>
              <a:ext cx="43173" cy="76805"/>
            </a:xfrm>
            <a:custGeom>
              <a:avLst/>
              <a:gdLst>
                <a:gd name="connsiteX0" fmla="*/ 5378 w 10217"/>
                <a:gd name="connsiteY0" fmla="*/ 9142 h 18176"/>
                <a:gd name="connsiteX1" fmla="*/ 0 w 10217"/>
                <a:gd name="connsiteY1" fmla="*/ 0 h 18176"/>
                <a:gd name="connsiteX2" fmla="*/ 10218 w 10217"/>
                <a:gd name="connsiteY2" fmla="*/ 18177 h 18176"/>
                <a:gd name="connsiteX3" fmla="*/ 5378 w 10217"/>
                <a:gd name="connsiteY3" fmla="*/ 9142 h 18176"/>
              </a:gdLst>
              <a:ahLst/>
              <a:cxnLst>
                <a:cxn ang="0">
                  <a:pos x="connsiteX0" y="connsiteY0"/>
                </a:cxn>
                <a:cxn ang="0">
                  <a:pos x="connsiteX1" y="connsiteY1"/>
                </a:cxn>
                <a:cxn ang="0">
                  <a:pos x="connsiteX2" y="connsiteY2"/>
                </a:cxn>
                <a:cxn ang="0">
                  <a:pos x="connsiteX3" y="connsiteY3"/>
                </a:cxn>
              </a:cxnLst>
              <a:rect l="l" t="t" r="r" b="b"/>
              <a:pathLst>
                <a:path w="10217" h="18176">
                  <a:moveTo>
                    <a:pt x="5378" y="9142"/>
                  </a:moveTo>
                  <a:cubicBezTo>
                    <a:pt x="4840" y="8282"/>
                    <a:pt x="538" y="538"/>
                    <a:pt x="0" y="0"/>
                  </a:cubicBezTo>
                  <a:cubicBezTo>
                    <a:pt x="430" y="1076"/>
                    <a:pt x="9465" y="17424"/>
                    <a:pt x="10218" y="18177"/>
                  </a:cubicBezTo>
                  <a:cubicBezTo>
                    <a:pt x="9895" y="17316"/>
                    <a:pt x="7099" y="12261"/>
                    <a:pt x="5378" y="9142"/>
                  </a:cubicBezTo>
                  <a:close/>
                </a:path>
              </a:pathLst>
            </a:custGeom>
            <a:grpFill/>
            <a:ln w="10707" cap="flat">
              <a:noFill/>
              <a:prstDash val="solid"/>
              <a:miter/>
            </a:ln>
          </p:spPr>
          <p:txBody>
            <a:bodyPr rtlCol="0" anchor="ctr"/>
            <a:lstStyle/>
            <a:p>
              <a:endParaRPr lang="zh-CN" altLang="en-US"/>
            </a:p>
          </p:txBody>
        </p:sp>
        <p:sp>
          <p:nvSpPr>
            <p:cNvPr id="1040" name="任意多边形: 形状 1127">
              <a:extLst>
                <a:ext uri="{FF2B5EF4-FFF2-40B4-BE49-F238E27FC236}">
                  <a16:creationId xmlns:a16="http://schemas.microsoft.com/office/drawing/2014/main" xmlns="" id="{4AAF5ED2-942E-4C2B-AB44-3F85B6323C07}"/>
                </a:ext>
              </a:extLst>
            </p:cNvPr>
            <p:cNvSpPr/>
            <p:nvPr/>
          </p:nvSpPr>
          <p:spPr>
            <a:xfrm>
              <a:off x="74328" y="2359736"/>
              <a:ext cx="80020" cy="83722"/>
            </a:xfrm>
            <a:custGeom>
              <a:avLst/>
              <a:gdLst>
                <a:gd name="connsiteX0" fmla="*/ 9339 w 18937"/>
                <a:gd name="connsiteY0" fmla="*/ 0 h 19813"/>
                <a:gd name="connsiteX1" fmla="*/ 2133 w 18937"/>
                <a:gd name="connsiteY1" fmla="*/ 16348 h 19813"/>
                <a:gd name="connsiteX2" fmla="*/ 18911 w 18937"/>
                <a:gd name="connsiteY2" fmla="*/ 10756 h 19813"/>
                <a:gd name="connsiteX3" fmla="*/ 9339 w 18937"/>
                <a:gd name="connsiteY3" fmla="*/ 0 h 19813"/>
              </a:gdLst>
              <a:ahLst/>
              <a:cxnLst>
                <a:cxn ang="0">
                  <a:pos x="connsiteX0" y="connsiteY0"/>
                </a:cxn>
                <a:cxn ang="0">
                  <a:pos x="connsiteX1" y="connsiteY1"/>
                </a:cxn>
                <a:cxn ang="0">
                  <a:pos x="connsiteX2" y="connsiteY2"/>
                </a:cxn>
                <a:cxn ang="0">
                  <a:pos x="connsiteX3" y="connsiteY3"/>
                </a:cxn>
              </a:cxnLst>
              <a:rect l="l" t="t" r="r" b="b"/>
              <a:pathLst>
                <a:path w="18937" h="19813">
                  <a:moveTo>
                    <a:pt x="9339" y="0"/>
                  </a:moveTo>
                  <a:cubicBezTo>
                    <a:pt x="627" y="645"/>
                    <a:pt x="-2492" y="10648"/>
                    <a:pt x="2133" y="16348"/>
                  </a:cubicBezTo>
                  <a:cubicBezTo>
                    <a:pt x="7511" y="23017"/>
                    <a:pt x="18159" y="19468"/>
                    <a:pt x="18911" y="10756"/>
                  </a:cubicBezTo>
                  <a:cubicBezTo>
                    <a:pt x="19234" y="6453"/>
                    <a:pt x="16545" y="215"/>
                    <a:pt x="9339" y="0"/>
                  </a:cubicBezTo>
                  <a:close/>
                </a:path>
              </a:pathLst>
            </a:custGeom>
            <a:grpFill/>
            <a:ln w="10707" cap="flat">
              <a:noFill/>
              <a:prstDash val="solid"/>
              <a:miter/>
            </a:ln>
          </p:spPr>
          <p:txBody>
            <a:bodyPr rtlCol="0" anchor="ctr"/>
            <a:lstStyle/>
            <a:p>
              <a:endParaRPr lang="zh-CN" altLang="en-US"/>
            </a:p>
          </p:txBody>
        </p:sp>
        <p:sp>
          <p:nvSpPr>
            <p:cNvPr id="1041" name="任意多边形: 形状 1128">
              <a:extLst>
                <a:ext uri="{FF2B5EF4-FFF2-40B4-BE49-F238E27FC236}">
                  <a16:creationId xmlns:a16="http://schemas.microsoft.com/office/drawing/2014/main" xmlns="" id="{37BA64B3-F1B3-472B-8B91-762E27D10B29}"/>
                </a:ext>
              </a:extLst>
            </p:cNvPr>
            <p:cNvSpPr/>
            <p:nvPr/>
          </p:nvSpPr>
          <p:spPr>
            <a:xfrm>
              <a:off x="381533" y="2352920"/>
              <a:ext cx="80405" cy="83713"/>
            </a:xfrm>
            <a:custGeom>
              <a:avLst/>
              <a:gdLst>
                <a:gd name="connsiteX0" fmla="*/ 19026 w 19028"/>
                <a:gd name="connsiteY0" fmla="*/ 10648 h 19811"/>
                <a:gd name="connsiteX1" fmla="*/ 8915 w 19028"/>
                <a:gd name="connsiteY1" fmla="*/ 0 h 19811"/>
                <a:gd name="connsiteX2" fmla="*/ 2462 w 19028"/>
                <a:gd name="connsiteY2" fmla="*/ 16456 h 19811"/>
                <a:gd name="connsiteX3" fmla="*/ 19026 w 19028"/>
                <a:gd name="connsiteY3" fmla="*/ 10648 h 19811"/>
              </a:gdLst>
              <a:ahLst/>
              <a:cxnLst>
                <a:cxn ang="0">
                  <a:pos x="connsiteX0" y="connsiteY0"/>
                </a:cxn>
                <a:cxn ang="0">
                  <a:pos x="connsiteX1" y="connsiteY1"/>
                </a:cxn>
                <a:cxn ang="0">
                  <a:pos x="connsiteX2" y="connsiteY2"/>
                </a:cxn>
                <a:cxn ang="0">
                  <a:pos x="connsiteX3" y="connsiteY3"/>
                </a:cxn>
              </a:cxnLst>
              <a:rect l="l" t="t" r="r" b="b"/>
              <a:pathLst>
                <a:path w="19028" h="19811">
                  <a:moveTo>
                    <a:pt x="19026" y="10648"/>
                  </a:moveTo>
                  <a:cubicBezTo>
                    <a:pt x="19133" y="6346"/>
                    <a:pt x="16122" y="108"/>
                    <a:pt x="8915" y="0"/>
                  </a:cubicBezTo>
                  <a:cubicBezTo>
                    <a:pt x="203" y="753"/>
                    <a:pt x="-2486" y="10756"/>
                    <a:pt x="2462" y="16456"/>
                  </a:cubicBezTo>
                  <a:cubicBezTo>
                    <a:pt x="8162" y="23017"/>
                    <a:pt x="18703" y="19360"/>
                    <a:pt x="19026" y="10648"/>
                  </a:cubicBezTo>
                  <a:close/>
                </a:path>
              </a:pathLst>
            </a:custGeom>
            <a:grpFill/>
            <a:ln w="10707" cap="flat">
              <a:noFill/>
              <a:prstDash val="solid"/>
              <a:miter/>
            </a:ln>
          </p:spPr>
          <p:txBody>
            <a:bodyPr rtlCol="0" anchor="ctr"/>
            <a:lstStyle/>
            <a:p>
              <a:endParaRPr lang="zh-CN" altLang="en-US"/>
            </a:p>
          </p:txBody>
        </p:sp>
        <p:sp>
          <p:nvSpPr>
            <p:cNvPr id="1042" name="任意多边形: 形状 1129">
              <a:extLst>
                <a:ext uri="{FF2B5EF4-FFF2-40B4-BE49-F238E27FC236}">
                  <a16:creationId xmlns:a16="http://schemas.microsoft.com/office/drawing/2014/main" xmlns="" id="{8B4D1F33-E0A9-4F0A-9E03-42FC824DF8D0}"/>
                </a:ext>
              </a:extLst>
            </p:cNvPr>
            <p:cNvSpPr/>
            <p:nvPr/>
          </p:nvSpPr>
          <p:spPr>
            <a:xfrm>
              <a:off x="688637" y="2342922"/>
              <a:ext cx="80523" cy="83709"/>
            </a:xfrm>
            <a:custGeom>
              <a:avLst/>
              <a:gdLst>
                <a:gd name="connsiteX0" fmla="*/ 19056 w 19056"/>
                <a:gd name="connsiteY0" fmla="*/ 10540 h 19810"/>
                <a:gd name="connsiteX1" fmla="*/ 8516 w 19056"/>
                <a:gd name="connsiteY1" fmla="*/ 0 h 19810"/>
                <a:gd name="connsiteX2" fmla="*/ 3460 w 19056"/>
                <a:gd name="connsiteY2" fmla="*/ 17209 h 19810"/>
                <a:gd name="connsiteX3" fmla="*/ 19056 w 19056"/>
                <a:gd name="connsiteY3" fmla="*/ 10540 h 19810"/>
              </a:gdLst>
              <a:ahLst/>
              <a:cxnLst>
                <a:cxn ang="0">
                  <a:pos x="connsiteX0" y="connsiteY0"/>
                </a:cxn>
                <a:cxn ang="0">
                  <a:pos x="connsiteX1" y="connsiteY1"/>
                </a:cxn>
                <a:cxn ang="0">
                  <a:pos x="connsiteX2" y="connsiteY2"/>
                </a:cxn>
                <a:cxn ang="0">
                  <a:pos x="connsiteX3" y="connsiteY3"/>
                </a:cxn>
              </a:cxnLst>
              <a:rect l="l" t="t" r="r" b="b"/>
              <a:pathLst>
                <a:path w="19056" h="19810">
                  <a:moveTo>
                    <a:pt x="19056" y="10540"/>
                  </a:moveTo>
                  <a:cubicBezTo>
                    <a:pt x="19056" y="6238"/>
                    <a:pt x="15722" y="108"/>
                    <a:pt x="8516" y="0"/>
                  </a:cubicBezTo>
                  <a:cubicBezTo>
                    <a:pt x="-627" y="860"/>
                    <a:pt x="-2563" y="11724"/>
                    <a:pt x="3460" y="17209"/>
                  </a:cubicBezTo>
                  <a:cubicBezTo>
                    <a:pt x="9699" y="22802"/>
                    <a:pt x="19164" y="18822"/>
                    <a:pt x="19056" y="10540"/>
                  </a:cubicBezTo>
                  <a:close/>
                </a:path>
              </a:pathLst>
            </a:custGeom>
            <a:grpFill/>
            <a:ln w="10707" cap="flat">
              <a:noFill/>
              <a:prstDash val="solid"/>
              <a:miter/>
            </a:ln>
          </p:spPr>
          <p:txBody>
            <a:bodyPr rtlCol="0" anchor="ctr"/>
            <a:lstStyle/>
            <a:p>
              <a:endParaRPr lang="zh-CN" altLang="en-US"/>
            </a:p>
          </p:txBody>
        </p:sp>
        <p:sp>
          <p:nvSpPr>
            <p:cNvPr id="1043" name="任意多边形: 形状 1130">
              <a:extLst>
                <a:ext uri="{FF2B5EF4-FFF2-40B4-BE49-F238E27FC236}">
                  <a16:creationId xmlns:a16="http://schemas.microsoft.com/office/drawing/2014/main" xmlns="" id="{DCD4BB96-D903-4D8A-A682-34DC31A0ACB1}"/>
                </a:ext>
              </a:extLst>
            </p:cNvPr>
            <p:cNvSpPr/>
            <p:nvPr/>
          </p:nvSpPr>
          <p:spPr>
            <a:xfrm>
              <a:off x="993434" y="2329743"/>
              <a:ext cx="79839" cy="83895"/>
            </a:xfrm>
            <a:custGeom>
              <a:avLst/>
              <a:gdLst>
                <a:gd name="connsiteX0" fmla="*/ 3822 w 18894"/>
                <a:gd name="connsiteY0" fmla="*/ 17209 h 19854"/>
                <a:gd name="connsiteX1" fmla="*/ 18880 w 18894"/>
                <a:gd name="connsiteY1" fmla="*/ 10433 h 19854"/>
                <a:gd name="connsiteX2" fmla="*/ 8017 w 18894"/>
                <a:gd name="connsiteY2" fmla="*/ 0 h 19854"/>
                <a:gd name="connsiteX3" fmla="*/ 3822 w 18894"/>
                <a:gd name="connsiteY3" fmla="*/ 17209 h 19854"/>
              </a:gdLst>
              <a:ahLst/>
              <a:cxnLst>
                <a:cxn ang="0">
                  <a:pos x="connsiteX0" y="connsiteY0"/>
                </a:cxn>
                <a:cxn ang="0">
                  <a:pos x="connsiteX1" y="connsiteY1"/>
                </a:cxn>
                <a:cxn ang="0">
                  <a:pos x="connsiteX2" y="connsiteY2"/>
                </a:cxn>
                <a:cxn ang="0">
                  <a:pos x="connsiteX3" y="connsiteY3"/>
                </a:cxn>
              </a:cxnLst>
              <a:rect l="l" t="t" r="r" b="b"/>
              <a:pathLst>
                <a:path w="18894" h="19854">
                  <a:moveTo>
                    <a:pt x="3822" y="17209"/>
                  </a:moveTo>
                  <a:cubicBezTo>
                    <a:pt x="10383" y="22909"/>
                    <a:pt x="19310" y="18822"/>
                    <a:pt x="18880" y="10433"/>
                  </a:cubicBezTo>
                  <a:cubicBezTo>
                    <a:pt x="18665" y="6131"/>
                    <a:pt x="15115" y="0"/>
                    <a:pt x="8017" y="0"/>
                  </a:cubicBezTo>
                  <a:cubicBezTo>
                    <a:pt x="-1018" y="860"/>
                    <a:pt x="-2416" y="11724"/>
                    <a:pt x="3822" y="17209"/>
                  </a:cubicBezTo>
                  <a:close/>
                </a:path>
              </a:pathLst>
            </a:custGeom>
            <a:grpFill/>
            <a:ln w="10707" cap="flat">
              <a:noFill/>
              <a:prstDash val="solid"/>
              <a:miter/>
            </a:ln>
          </p:spPr>
          <p:txBody>
            <a:bodyPr rtlCol="0" anchor="ctr"/>
            <a:lstStyle/>
            <a:p>
              <a:endParaRPr lang="zh-CN" altLang="en-US"/>
            </a:p>
          </p:txBody>
        </p:sp>
        <p:sp>
          <p:nvSpPr>
            <p:cNvPr id="1044" name="任意多边形: 形状 1131">
              <a:extLst>
                <a:ext uri="{FF2B5EF4-FFF2-40B4-BE49-F238E27FC236}">
                  <a16:creationId xmlns:a16="http://schemas.microsoft.com/office/drawing/2014/main" xmlns="" id="{7A411238-1E4F-4722-A9B3-C4AA26BC49DE}"/>
                </a:ext>
              </a:extLst>
            </p:cNvPr>
            <p:cNvSpPr/>
            <p:nvPr/>
          </p:nvSpPr>
          <p:spPr>
            <a:xfrm>
              <a:off x="1293426" y="2313381"/>
              <a:ext cx="78630" cy="83401"/>
            </a:xfrm>
            <a:custGeom>
              <a:avLst/>
              <a:gdLst>
                <a:gd name="connsiteX0" fmla="*/ 18550 w 18608"/>
                <a:gd name="connsiteY0" fmla="*/ 10325 h 19737"/>
                <a:gd name="connsiteX1" fmla="*/ 7364 w 18608"/>
                <a:gd name="connsiteY1" fmla="*/ 0 h 19737"/>
                <a:gd name="connsiteX2" fmla="*/ 4138 w 18608"/>
                <a:gd name="connsiteY2" fmla="*/ 17209 h 19737"/>
                <a:gd name="connsiteX3" fmla="*/ 18550 w 18608"/>
                <a:gd name="connsiteY3" fmla="*/ 10325 h 19737"/>
              </a:gdLst>
              <a:ahLst/>
              <a:cxnLst>
                <a:cxn ang="0">
                  <a:pos x="connsiteX0" y="connsiteY0"/>
                </a:cxn>
                <a:cxn ang="0">
                  <a:pos x="connsiteX1" y="connsiteY1"/>
                </a:cxn>
                <a:cxn ang="0">
                  <a:pos x="connsiteX2" y="connsiteY2"/>
                </a:cxn>
                <a:cxn ang="0">
                  <a:pos x="connsiteX3" y="connsiteY3"/>
                </a:cxn>
              </a:cxnLst>
              <a:rect l="l" t="t" r="r" b="b"/>
              <a:pathLst>
                <a:path w="18608" h="19737">
                  <a:moveTo>
                    <a:pt x="18550" y="10325"/>
                  </a:moveTo>
                  <a:cubicBezTo>
                    <a:pt x="18120" y="6023"/>
                    <a:pt x="14355" y="0"/>
                    <a:pt x="7364" y="0"/>
                  </a:cubicBezTo>
                  <a:cubicBezTo>
                    <a:pt x="-1348" y="968"/>
                    <a:pt x="-2208" y="11831"/>
                    <a:pt x="4138" y="17209"/>
                  </a:cubicBezTo>
                  <a:cubicBezTo>
                    <a:pt x="10591" y="22802"/>
                    <a:pt x="19410" y="18500"/>
                    <a:pt x="18550" y="10325"/>
                  </a:cubicBezTo>
                  <a:close/>
                </a:path>
              </a:pathLst>
            </a:custGeom>
            <a:grpFill/>
            <a:ln w="10707" cap="flat">
              <a:noFill/>
              <a:prstDash val="solid"/>
              <a:miter/>
            </a:ln>
          </p:spPr>
          <p:txBody>
            <a:bodyPr rtlCol="0" anchor="ctr"/>
            <a:lstStyle/>
            <a:p>
              <a:endParaRPr lang="zh-CN" altLang="en-US"/>
            </a:p>
          </p:txBody>
        </p:sp>
        <p:sp>
          <p:nvSpPr>
            <p:cNvPr id="1045" name="任意多边形: 形状 1132">
              <a:extLst>
                <a:ext uri="{FF2B5EF4-FFF2-40B4-BE49-F238E27FC236}">
                  <a16:creationId xmlns:a16="http://schemas.microsoft.com/office/drawing/2014/main" xmlns="" id="{52E2DF30-DE81-4D61-B2B8-EE15B192BBFE}"/>
                </a:ext>
              </a:extLst>
            </p:cNvPr>
            <p:cNvSpPr/>
            <p:nvPr/>
          </p:nvSpPr>
          <p:spPr>
            <a:xfrm>
              <a:off x="1584760" y="2293829"/>
              <a:ext cx="77903" cy="83329"/>
            </a:xfrm>
            <a:custGeom>
              <a:avLst/>
              <a:gdLst>
                <a:gd name="connsiteX0" fmla="*/ 5319 w 18436"/>
                <a:gd name="connsiteY0" fmla="*/ 17856 h 19720"/>
                <a:gd name="connsiteX1" fmla="*/ 18333 w 18436"/>
                <a:gd name="connsiteY1" fmla="*/ 10219 h 19720"/>
                <a:gd name="connsiteX2" fmla="*/ 6932 w 18436"/>
                <a:gd name="connsiteY2" fmla="*/ 1 h 19720"/>
                <a:gd name="connsiteX3" fmla="*/ 6072 w 18436"/>
                <a:gd name="connsiteY3" fmla="*/ 109 h 19720"/>
                <a:gd name="connsiteX4" fmla="*/ 5319 w 18436"/>
                <a:gd name="connsiteY4" fmla="*/ 17856 h 19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6" h="19720">
                  <a:moveTo>
                    <a:pt x="5319" y="17856"/>
                  </a:moveTo>
                  <a:cubicBezTo>
                    <a:pt x="11880" y="22481"/>
                    <a:pt x="19409" y="17963"/>
                    <a:pt x="18333" y="10219"/>
                  </a:cubicBezTo>
                  <a:cubicBezTo>
                    <a:pt x="17688" y="5917"/>
                    <a:pt x="13709" y="-106"/>
                    <a:pt x="6932" y="1"/>
                  </a:cubicBezTo>
                  <a:cubicBezTo>
                    <a:pt x="6717" y="1"/>
                    <a:pt x="6287" y="109"/>
                    <a:pt x="6072" y="109"/>
                  </a:cubicBezTo>
                  <a:cubicBezTo>
                    <a:pt x="-1672" y="1615"/>
                    <a:pt x="-2102" y="12693"/>
                    <a:pt x="5319" y="17856"/>
                  </a:cubicBezTo>
                  <a:close/>
                </a:path>
              </a:pathLst>
            </a:custGeom>
            <a:grpFill/>
            <a:ln w="10707" cap="flat">
              <a:noFill/>
              <a:prstDash val="solid"/>
              <a:miter/>
            </a:ln>
          </p:spPr>
          <p:txBody>
            <a:bodyPr rtlCol="0" anchor="ctr"/>
            <a:lstStyle/>
            <a:p>
              <a:endParaRPr lang="zh-CN" altLang="en-US"/>
            </a:p>
          </p:txBody>
        </p:sp>
        <p:sp>
          <p:nvSpPr>
            <p:cNvPr id="1046" name="任意多边形: 形状 1133">
              <a:extLst>
                <a:ext uri="{FF2B5EF4-FFF2-40B4-BE49-F238E27FC236}">
                  <a16:creationId xmlns:a16="http://schemas.microsoft.com/office/drawing/2014/main" xmlns="" id="{E226EB52-78B6-47AE-999B-E33930F0B6F7}"/>
                </a:ext>
              </a:extLst>
            </p:cNvPr>
            <p:cNvSpPr/>
            <p:nvPr/>
          </p:nvSpPr>
          <p:spPr>
            <a:xfrm>
              <a:off x="1863845" y="2271108"/>
              <a:ext cx="73361" cy="83396"/>
            </a:xfrm>
            <a:custGeom>
              <a:avLst/>
              <a:gdLst>
                <a:gd name="connsiteX0" fmla="*/ 17144 w 17361"/>
                <a:gd name="connsiteY0" fmla="*/ 10112 h 19736"/>
                <a:gd name="connsiteX1" fmla="*/ 6065 w 17361"/>
                <a:gd name="connsiteY1" fmla="*/ 1 h 19736"/>
                <a:gd name="connsiteX2" fmla="*/ 5205 w 17361"/>
                <a:gd name="connsiteY2" fmla="*/ 109 h 19736"/>
                <a:gd name="connsiteX3" fmla="*/ 5528 w 17361"/>
                <a:gd name="connsiteY3" fmla="*/ 17856 h 19736"/>
                <a:gd name="connsiteX4" fmla="*/ 17144 w 17361"/>
                <a:gd name="connsiteY4" fmla="*/ 10112 h 19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1" h="19736">
                  <a:moveTo>
                    <a:pt x="17144" y="10112"/>
                  </a:moveTo>
                  <a:cubicBezTo>
                    <a:pt x="16283" y="5809"/>
                    <a:pt x="12304" y="-106"/>
                    <a:pt x="6065" y="1"/>
                  </a:cubicBezTo>
                  <a:cubicBezTo>
                    <a:pt x="5850" y="1"/>
                    <a:pt x="5528" y="109"/>
                    <a:pt x="5205" y="109"/>
                  </a:cubicBezTo>
                  <a:cubicBezTo>
                    <a:pt x="-1894" y="1615"/>
                    <a:pt x="-1679" y="12801"/>
                    <a:pt x="5528" y="17856"/>
                  </a:cubicBezTo>
                  <a:cubicBezTo>
                    <a:pt x="12088" y="22481"/>
                    <a:pt x="18649" y="18071"/>
                    <a:pt x="17144" y="10112"/>
                  </a:cubicBezTo>
                  <a:close/>
                </a:path>
              </a:pathLst>
            </a:custGeom>
            <a:grpFill/>
            <a:ln w="10707" cap="flat">
              <a:noFill/>
              <a:prstDash val="solid"/>
              <a:miter/>
            </a:ln>
          </p:spPr>
          <p:txBody>
            <a:bodyPr rtlCol="0" anchor="ctr"/>
            <a:lstStyle/>
            <a:p>
              <a:endParaRPr lang="zh-CN" altLang="en-US"/>
            </a:p>
          </p:txBody>
        </p:sp>
        <p:sp>
          <p:nvSpPr>
            <p:cNvPr id="1047" name="任意多边形: 形状 1134">
              <a:extLst>
                <a:ext uri="{FF2B5EF4-FFF2-40B4-BE49-F238E27FC236}">
                  <a16:creationId xmlns:a16="http://schemas.microsoft.com/office/drawing/2014/main" xmlns="" id="{409035FF-5112-4CD3-8B9C-463594EF0F9C}"/>
                </a:ext>
              </a:extLst>
            </p:cNvPr>
            <p:cNvSpPr/>
            <p:nvPr/>
          </p:nvSpPr>
          <p:spPr>
            <a:xfrm>
              <a:off x="2118644" y="2247001"/>
              <a:ext cx="67686" cy="82691"/>
            </a:xfrm>
            <a:custGeom>
              <a:avLst/>
              <a:gdLst>
                <a:gd name="connsiteX0" fmla="*/ 4922 w 16018"/>
                <a:gd name="connsiteY0" fmla="*/ 6 h 19569"/>
                <a:gd name="connsiteX1" fmla="*/ 4169 w 16018"/>
                <a:gd name="connsiteY1" fmla="*/ 113 h 19569"/>
                <a:gd name="connsiteX2" fmla="*/ 6427 w 16018"/>
                <a:gd name="connsiteY2" fmla="*/ 18290 h 19569"/>
                <a:gd name="connsiteX3" fmla="*/ 15677 w 16018"/>
                <a:gd name="connsiteY3" fmla="*/ 10008 h 19569"/>
                <a:gd name="connsiteX4" fmla="*/ 4922 w 16018"/>
                <a:gd name="connsiteY4" fmla="*/ 6 h 19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8" h="19569">
                  <a:moveTo>
                    <a:pt x="4922" y="6"/>
                  </a:moveTo>
                  <a:cubicBezTo>
                    <a:pt x="4706" y="6"/>
                    <a:pt x="4384" y="113"/>
                    <a:pt x="4169" y="113"/>
                  </a:cubicBezTo>
                  <a:cubicBezTo>
                    <a:pt x="-2392" y="1727"/>
                    <a:pt x="-886" y="13880"/>
                    <a:pt x="6427" y="18290"/>
                  </a:cubicBezTo>
                  <a:cubicBezTo>
                    <a:pt x="12343" y="21947"/>
                    <a:pt x="17398" y="17322"/>
                    <a:pt x="15677" y="10008"/>
                  </a:cubicBezTo>
                  <a:cubicBezTo>
                    <a:pt x="14602" y="5706"/>
                    <a:pt x="10622" y="-209"/>
                    <a:pt x="4922" y="6"/>
                  </a:cubicBezTo>
                  <a:close/>
                </a:path>
              </a:pathLst>
            </a:custGeom>
            <a:grpFill/>
            <a:ln w="10707" cap="flat">
              <a:noFill/>
              <a:prstDash val="solid"/>
              <a:miter/>
            </a:ln>
          </p:spPr>
          <p:txBody>
            <a:bodyPr rtlCol="0" anchor="ctr"/>
            <a:lstStyle/>
            <a:p>
              <a:endParaRPr lang="zh-CN" altLang="en-US"/>
            </a:p>
          </p:txBody>
        </p:sp>
        <p:sp>
          <p:nvSpPr>
            <p:cNvPr id="1048" name="任意多边形: 形状 1135">
              <a:extLst>
                <a:ext uri="{FF2B5EF4-FFF2-40B4-BE49-F238E27FC236}">
                  <a16:creationId xmlns:a16="http://schemas.microsoft.com/office/drawing/2014/main" xmlns="" id="{FCEB2F9D-0074-486B-849E-BEDBDF478608}"/>
                </a:ext>
              </a:extLst>
            </p:cNvPr>
            <p:cNvSpPr/>
            <p:nvPr/>
          </p:nvSpPr>
          <p:spPr>
            <a:xfrm>
              <a:off x="2346860" y="2221521"/>
              <a:ext cx="62247" cy="82674"/>
            </a:xfrm>
            <a:custGeom>
              <a:avLst/>
              <a:gdLst>
                <a:gd name="connsiteX0" fmla="*/ 3294 w 14731"/>
                <a:gd name="connsiteY0" fmla="*/ 120 h 19565"/>
                <a:gd name="connsiteX1" fmla="*/ 7166 w 14731"/>
                <a:gd name="connsiteY1" fmla="*/ 18727 h 19565"/>
                <a:gd name="connsiteX2" fmla="*/ 14157 w 14731"/>
                <a:gd name="connsiteY2" fmla="*/ 9908 h 19565"/>
                <a:gd name="connsiteX3" fmla="*/ 3831 w 14731"/>
                <a:gd name="connsiteY3" fmla="*/ 13 h 19565"/>
                <a:gd name="connsiteX4" fmla="*/ 3294 w 14731"/>
                <a:gd name="connsiteY4" fmla="*/ 120 h 1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1" h="19565">
                  <a:moveTo>
                    <a:pt x="3294" y="120"/>
                  </a:moveTo>
                  <a:cubicBezTo>
                    <a:pt x="-2729" y="1841"/>
                    <a:pt x="67" y="14855"/>
                    <a:pt x="7166" y="18727"/>
                  </a:cubicBezTo>
                  <a:cubicBezTo>
                    <a:pt x="12543" y="21524"/>
                    <a:pt x="16200" y="17006"/>
                    <a:pt x="14157" y="9908"/>
                  </a:cubicBezTo>
                  <a:cubicBezTo>
                    <a:pt x="12974" y="5606"/>
                    <a:pt x="8994" y="-310"/>
                    <a:pt x="3831" y="13"/>
                  </a:cubicBezTo>
                  <a:cubicBezTo>
                    <a:pt x="3724" y="13"/>
                    <a:pt x="3509" y="13"/>
                    <a:pt x="3294" y="120"/>
                  </a:cubicBezTo>
                  <a:close/>
                </a:path>
              </a:pathLst>
            </a:custGeom>
            <a:grpFill/>
            <a:ln w="10707" cap="flat">
              <a:noFill/>
              <a:prstDash val="solid"/>
              <a:miter/>
            </a:ln>
          </p:spPr>
          <p:txBody>
            <a:bodyPr rtlCol="0" anchor="ctr"/>
            <a:lstStyle/>
            <a:p>
              <a:endParaRPr lang="zh-CN" altLang="en-US"/>
            </a:p>
          </p:txBody>
        </p:sp>
        <p:sp>
          <p:nvSpPr>
            <p:cNvPr id="1049" name="任意多边形: 形状 1136">
              <a:extLst>
                <a:ext uri="{FF2B5EF4-FFF2-40B4-BE49-F238E27FC236}">
                  <a16:creationId xmlns:a16="http://schemas.microsoft.com/office/drawing/2014/main" xmlns="" id="{44607EE7-284D-406D-9344-287B4442A286}"/>
                </a:ext>
              </a:extLst>
            </p:cNvPr>
            <p:cNvSpPr/>
            <p:nvPr/>
          </p:nvSpPr>
          <p:spPr>
            <a:xfrm>
              <a:off x="2548257" y="2194249"/>
              <a:ext cx="57591" cy="82175"/>
            </a:xfrm>
            <a:custGeom>
              <a:avLst/>
              <a:gdLst>
                <a:gd name="connsiteX0" fmla="*/ 2526 w 13629"/>
                <a:gd name="connsiteY0" fmla="*/ 120 h 19447"/>
                <a:gd name="connsiteX1" fmla="*/ 7259 w 13629"/>
                <a:gd name="connsiteY1" fmla="*/ 18620 h 19447"/>
                <a:gd name="connsiteX2" fmla="*/ 12852 w 13629"/>
                <a:gd name="connsiteY2" fmla="*/ 9800 h 19447"/>
                <a:gd name="connsiteX3" fmla="*/ 3064 w 13629"/>
                <a:gd name="connsiteY3" fmla="*/ 13 h 19447"/>
                <a:gd name="connsiteX4" fmla="*/ 2526 w 13629"/>
                <a:gd name="connsiteY4" fmla="*/ 120 h 19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9447">
                  <a:moveTo>
                    <a:pt x="2526" y="120"/>
                  </a:moveTo>
                  <a:cubicBezTo>
                    <a:pt x="-2636" y="1949"/>
                    <a:pt x="698" y="14856"/>
                    <a:pt x="7259" y="18620"/>
                  </a:cubicBezTo>
                  <a:cubicBezTo>
                    <a:pt x="12206" y="21416"/>
                    <a:pt x="15110" y="16792"/>
                    <a:pt x="12852" y="9800"/>
                  </a:cubicBezTo>
                  <a:cubicBezTo>
                    <a:pt x="11453" y="5498"/>
                    <a:pt x="7581" y="-310"/>
                    <a:pt x="3064" y="13"/>
                  </a:cubicBezTo>
                  <a:cubicBezTo>
                    <a:pt x="2849" y="13"/>
                    <a:pt x="2634" y="13"/>
                    <a:pt x="2526" y="120"/>
                  </a:cubicBezTo>
                  <a:close/>
                </a:path>
              </a:pathLst>
            </a:custGeom>
            <a:grpFill/>
            <a:ln w="10707" cap="flat">
              <a:noFill/>
              <a:prstDash val="solid"/>
              <a:miter/>
            </a:ln>
          </p:spPr>
          <p:txBody>
            <a:bodyPr rtlCol="0" anchor="ctr"/>
            <a:lstStyle/>
            <a:p>
              <a:endParaRPr lang="zh-CN" altLang="en-US"/>
            </a:p>
          </p:txBody>
        </p:sp>
        <p:sp>
          <p:nvSpPr>
            <p:cNvPr id="1050" name="任意多边形: 形状 1137">
              <a:extLst>
                <a:ext uri="{FF2B5EF4-FFF2-40B4-BE49-F238E27FC236}">
                  <a16:creationId xmlns:a16="http://schemas.microsoft.com/office/drawing/2014/main" xmlns="" id="{522909C1-0F2C-4FE8-BECC-9244D8AB9924}"/>
                </a:ext>
              </a:extLst>
            </p:cNvPr>
            <p:cNvSpPr/>
            <p:nvPr/>
          </p:nvSpPr>
          <p:spPr>
            <a:xfrm>
              <a:off x="2721625" y="2165620"/>
              <a:ext cx="52638" cy="81922"/>
            </a:xfrm>
            <a:custGeom>
              <a:avLst/>
              <a:gdLst>
                <a:gd name="connsiteX0" fmla="*/ 11405 w 12457"/>
                <a:gd name="connsiteY0" fmla="*/ 9800 h 19387"/>
                <a:gd name="connsiteX1" fmla="*/ 2263 w 12457"/>
                <a:gd name="connsiteY1" fmla="*/ 13 h 19387"/>
                <a:gd name="connsiteX2" fmla="*/ 1833 w 12457"/>
                <a:gd name="connsiteY2" fmla="*/ 120 h 19387"/>
                <a:gd name="connsiteX3" fmla="*/ 7963 w 12457"/>
                <a:gd name="connsiteY3" fmla="*/ 18942 h 19387"/>
                <a:gd name="connsiteX4" fmla="*/ 11405 w 12457"/>
                <a:gd name="connsiteY4" fmla="*/ 9800 h 19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7" h="19387">
                  <a:moveTo>
                    <a:pt x="11405" y="9800"/>
                  </a:moveTo>
                  <a:cubicBezTo>
                    <a:pt x="9899" y="5606"/>
                    <a:pt x="6027" y="-310"/>
                    <a:pt x="2263" y="13"/>
                  </a:cubicBezTo>
                  <a:cubicBezTo>
                    <a:pt x="2155" y="13"/>
                    <a:pt x="1940" y="120"/>
                    <a:pt x="1833" y="120"/>
                  </a:cubicBezTo>
                  <a:cubicBezTo>
                    <a:pt x="-2685" y="2056"/>
                    <a:pt x="1833" y="15931"/>
                    <a:pt x="7963" y="18942"/>
                  </a:cubicBezTo>
                  <a:cubicBezTo>
                    <a:pt x="11943" y="20878"/>
                    <a:pt x="13771" y="16254"/>
                    <a:pt x="11405" y="9800"/>
                  </a:cubicBezTo>
                  <a:close/>
                </a:path>
              </a:pathLst>
            </a:custGeom>
            <a:grpFill/>
            <a:ln w="10707" cap="flat">
              <a:noFill/>
              <a:prstDash val="solid"/>
              <a:miter/>
            </a:ln>
          </p:spPr>
          <p:txBody>
            <a:bodyPr rtlCol="0" anchor="ctr"/>
            <a:lstStyle/>
            <a:p>
              <a:endParaRPr lang="zh-CN" altLang="en-US"/>
            </a:p>
          </p:txBody>
        </p:sp>
        <p:sp>
          <p:nvSpPr>
            <p:cNvPr id="1051" name="任意多边形: 形状 1138">
              <a:extLst>
                <a:ext uri="{FF2B5EF4-FFF2-40B4-BE49-F238E27FC236}">
                  <a16:creationId xmlns:a16="http://schemas.microsoft.com/office/drawing/2014/main" xmlns="" id="{C28BA8EA-F92C-4AD5-A9DC-6FB5B3ACB75F}"/>
                </a:ext>
              </a:extLst>
            </p:cNvPr>
            <p:cNvSpPr/>
            <p:nvPr/>
          </p:nvSpPr>
          <p:spPr>
            <a:xfrm>
              <a:off x="2866085" y="2136531"/>
              <a:ext cx="48949" cy="81415"/>
            </a:xfrm>
            <a:custGeom>
              <a:avLst/>
              <a:gdLst>
                <a:gd name="connsiteX0" fmla="*/ 10237 w 11584"/>
                <a:gd name="connsiteY0" fmla="*/ 9693 h 19267"/>
                <a:gd name="connsiteX1" fmla="*/ 1633 w 11584"/>
                <a:gd name="connsiteY1" fmla="*/ 13 h 19267"/>
                <a:gd name="connsiteX2" fmla="*/ 1202 w 11584"/>
                <a:gd name="connsiteY2" fmla="*/ 120 h 19267"/>
                <a:gd name="connsiteX3" fmla="*/ 8516 w 11584"/>
                <a:gd name="connsiteY3" fmla="*/ 19050 h 19267"/>
                <a:gd name="connsiteX4" fmla="*/ 10237 w 11584"/>
                <a:gd name="connsiteY4" fmla="*/ 9693 h 19267"/>
                <a:gd name="connsiteX5" fmla="*/ 10237 w 11584"/>
                <a:gd name="connsiteY5" fmla="*/ 9693 h 1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84" h="19267">
                  <a:moveTo>
                    <a:pt x="10237" y="9693"/>
                  </a:moveTo>
                  <a:cubicBezTo>
                    <a:pt x="8624" y="5498"/>
                    <a:pt x="4859" y="-310"/>
                    <a:pt x="1633" y="13"/>
                  </a:cubicBezTo>
                  <a:cubicBezTo>
                    <a:pt x="1525" y="13"/>
                    <a:pt x="1310" y="120"/>
                    <a:pt x="1202" y="120"/>
                  </a:cubicBezTo>
                  <a:cubicBezTo>
                    <a:pt x="-2562" y="2164"/>
                    <a:pt x="3246" y="17007"/>
                    <a:pt x="8516" y="19050"/>
                  </a:cubicBezTo>
                  <a:cubicBezTo>
                    <a:pt x="11743" y="20341"/>
                    <a:pt x="12603" y="15716"/>
                    <a:pt x="10237" y="9693"/>
                  </a:cubicBezTo>
                  <a:lnTo>
                    <a:pt x="10237" y="9693"/>
                  </a:lnTo>
                  <a:close/>
                </a:path>
              </a:pathLst>
            </a:custGeom>
            <a:grpFill/>
            <a:ln w="10707" cap="flat">
              <a:noFill/>
              <a:prstDash val="solid"/>
              <a:miter/>
            </a:ln>
          </p:spPr>
          <p:txBody>
            <a:bodyPr rtlCol="0" anchor="ctr"/>
            <a:lstStyle/>
            <a:p>
              <a:endParaRPr lang="zh-CN" altLang="en-US"/>
            </a:p>
          </p:txBody>
        </p:sp>
        <p:sp>
          <p:nvSpPr>
            <p:cNvPr id="1052" name="任意多边形: 形状 1139">
              <a:extLst>
                <a:ext uri="{FF2B5EF4-FFF2-40B4-BE49-F238E27FC236}">
                  <a16:creationId xmlns:a16="http://schemas.microsoft.com/office/drawing/2014/main" xmlns="" id="{0D191D0F-165E-4BA1-B44A-D20CF37E04FB}"/>
                </a:ext>
              </a:extLst>
            </p:cNvPr>
            <p:cNvSpPr/>
            <p:nvPr/>
          </p:nvSpPr>
          <p:spPr>
            <a:xfrm>
              <a:off x="2982361" y="2106492"/>
              <a:ext cx="44935" cy="81334"/>
            </a:xfrm>
            <a:custGeom>
              <a:avLst/>
              <a:gdLst>
                <a:gd name="connsiteX0" fmla="*/ 8856 w 10634"/>
                <a:gd name="connsiteY0" fmla="*/ 9595 h 19248"/>
                <a:gd name="connsiteX1" fmla="*/ 1005 w 10634"/>
                <a:gd name="connsiteY1" fmla="*/ 23 h 19248"/>
                <a:gd name="connsiteX2" fmla="*/ 8534 w 10634"/>
                <a:gd name="connsiteY2" fmla="*/ 19060 h 19248"/>
                <a:gd name="connsiteX3" fmla="*/ 8856 w 10634"/>
                <a:gd name="connsiteY3" fmla="*/ 9595 h 19248"/>
                <a:gd name="connsiteX4" fmla="*/ 8856 w 10634"/>
                <a:gd name="connsiteY4" fmla="*/ 9595 h 19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34" h="19248">
                  <a:moveTo>
                    <a:pt x="8856" y="9595"/>
                  </a:moveTo>
                  <a:cubicBezTo>
                    <a:pt x="7135" y="5400"/>
                    <a:pt x="3479" y="-408"/>
                    <a:pt x="1005" y="23"/>
                  </a:cubicBezTo>
                  <a:cubicBezTo>
                    <a:pt x="-2652" y="1851"/>
                    <a:pt x="4554" y="17231"/>
                    <a:pt x="8534" y="19060"/>
                  </a:cubicBezTo>
                  <a:cubicBezTo>
                    <a:pt x="11223" y="20243"/>
                    <a:pt x="11330" y="15726"/>
                    <a:pt x="8856" y="9595"/>
                  </a:cubicBezTo>
                  <a:lnTo>
                    <a:pt x="8856" y="9595"/>
                  </a:lnTo>
                  <a:close/>
                </a:path>
              </a:pathLst>
            </a:custGeom>
            <a:grpFill/>
            <a:ln w="10707" cap="flat">
              <a:noFill/>
              <a:prstDash val="solid"/>
              <a:miter/>
            </a:ln>
          </p:spPr>
          <p:txBody>
            <a:bodyPr rtlCol="0" anchor="ctr"/>
            <a:lstStyle/>
            <a:p>
              <a:endParaRPr lang="zh-CN" altLang="en-US"/>
            </a:p>
          </p:txBody>
        </p:sp>
        <p:sp>
          <p:nvSpPr>
            <p:cNvPr id="1053" name="任意多边形: 形状 1140">
              <a:extLst>
                <a:ext uri="{FF2B5EF4-FFF2-40B4-BE49-F238E27FC236}">
                  <a16:creationId xmlns:a16="http://schemas.microsoft.com/office/drawing/2014/main" xmlns="" id="{A5008BB2-71EC-466D-909C-E8427FE9E34B}"/>
                </a:ext>
              </a:extLst>
            </p:cNvPr>
            <p:cNvSpPr/>
            <p:nvPr/>
          </p:nvSpPr>
          <p:spPr>
            <a:xfrm>
              <a:off x="3068310" y="2076084"/>
              <a:ext cx="42062" cy="80684"/>
            </a:xfrm>
            <a:custGeom>
              <a:avLst/>
              <a:gdLst>
                <a:gd name="connsiteX0" fmla="*/ 563 w 9954"/>
                <a:gd name="connsiteY0" fmla="*/ 13 h 19094"/>
                <a:gd name="connsiteX1" fmla="*/ 8952 w 9954"/>
                <a:gd name="connsiteY1" fmla="*/ 19050 h 19094"/>
                <a:gd name="connsiteX2" fmla="*/ 7662 w 9954"/>
                <a:gd name="connsiteY2" fmla="*/ 9586 h 19094"/>
                <a:gd name="connsiteX3" fmla="*/ 563 w 9954"/>
                <a:gd name="connsiteY3" fmla="*/ 13 h 19094"/>
              </a:gdLst>
              <a:ahLst/>
              <a:cxnLst>
                <a:cxn ang="0">
                  <a:pos x="connsiteX0" y="connsiteY0"/>
                </a:cxn>
                <a:cxn ang="0">
                  <a:pos x="connsiteX1" y="connsiteY1"/>
                </a:cxn>
                <a:cxn ang="0">
                  <a:pos x="connsiteX2" y="connsiteY2"/>
                </a:cxn>
                <a:cxn ang="0">
                  <a:pos x="connsiteX3" y="connsiteY3"/>
                </a:cxn>
              </a:cxnLst>
              <a:rect l="l" t="t" r="r" b="b"/>
              <a:pathLst>
                <a:path w="9954" h="19094">
                  <a:moveTo>
                    <a:pt x="563" y="13"/>
                  </a:moveTo>
                  <a:cubicBezTo>
                    <a:pt x="-2234" y="2057"/>
                    <a:pt x="6156" y="18190"/>
                    <a:pt x="8952" y="19050"/>
                  </a:cubicBezTo>
                  <a:cubicBezTo>
                    <a:pt x="10673" y="19588"/>
                    <a:pt x="10135" y="15178"/>
                    <a:pt x="7662" y="9586"/>
                  </a:cubicBezTo>
                  <a:cubicBezTo>
                    <a:pt x="5725" y="5391"/>
                    <a:pt x="2284" y="-310"/>
                    <a:pt x="563" y="13"/>
                  </a:cubicBezTo>
                  <a:close/>
                </a:path>
              </a:pathLst>
            </a:custGeom>
            <a:grpFill/>
            <a:ln w="10707" cap="flat">
              <a:noFill/>
              <a:prstDash val="solid"/>
              <a:miter/>
            </a:ln>
          </p:spPr>
          <p:txBody>
            <a:bodyPr rtlCol="0" anchor="ctr"/>
            <a:lstStyle/>
            <a:p>
              <a:endParaRPr lang="zh-CN" altLang="en-US"/>
            </a:p>
          </p:txBody>
        </p:sp>
        <p:sp>
          <p:nvSpPr>
            <p:cNvPr id="1054" name="任意多边形: 形状 1141">
              <a:extLst>
                <a:ext uri="{FF2B5EF4-FFF2-40B4-BE49-F238E27FC236}">
                  <a16:creationId xmlns:a16="http://schemas.microsoft.com/office/drawing/2014/main" xmlns="" id="{52D602B6-C635-4E98-9B78-39E8C3246813}"/>
                </a:ext>
              </a:extLst>
            </p:cNvPr>
            <p:cNvSpPr/>
            <p:nvPr/>
          </p:nvSpPr>
          <p:spPr>
            <a:xfrm>
              <a:off x="3124004" y="2046044"/>
              <a:ext cx="39531" cy="80274"/>
            </a:xfrm>
            <a:custGeom>
              <a:avLst/>
              <a:gdLst>
                <a:gd name="connsiteX0" fmla="*/ 8894 w 9355"/>
                <a:gd name="connsiteY0" fmla="*/ 18953 h 18997"/>
                <a:gd name="connsiteX1" fmla="*/ 6420 w 9355"/>
                <a:gd name="connsiteY1" fmla="*/ 9488 h 18997"/>
                <a:gd name="connsiteX2" fmla="*/ 182 w 9355"/>
                <a:gd name="connsiteY2" fmla="*/ 23 h 18997"/>
                <a:gd name="connsiteX3" fmla="*/ 8894 w 9355"/>
                <a:gd name="connsiteY3" fmla="*/ 18953 h 18997"/>
              </a:gdLst>
              <a:ahLst/>
              <a:cxnLst>
                <a:cxn ang="0">
                  <a:pos x="connsiteX0" y="connsiteY0"/>
                </a:cxn>
                <a:cxn ang="0">
                  <a:pos x="connsiteX1" y="connsiteY1"/>
                </a:cxn>
                <a:cxn ang="0">
                  <a:pos x="connsiteX2" y="connsiteY2"/>
                </a:cxn>
                <a:cxn ang="0">
                  <a:pos x="connsiteX3" y="connsiteY3"/>
                </a:cxn>
              </a:cxnLst>
              <a:rect l="l" t="t" r="r" b="b"/>
              <a:pathLst>
                <a:path w="9355" h="18997">
                  <a:moveTo>
                    <a:pt x="8894" y="18953"/>
                  </a:moveTo>
                  <a:cubicBezTo>
                    <a:pt x="10077" y="19491"/>
                    <a:pt x="8894" y="15081"/>
                    <a:pt x="6420" y="9488"/>
                  </a:cubicBezTo>
                  <a:cubicBezTo>
                    <a:pt x="4484" y="5293"/>
                    <a:pt x="1365" y="-407"/>
                    <a:pt x="182" y="23"/>
                  </a:cubicBezTo>
                  <a:cubicBezTo>
                    <a:pt x="-1324" y="2067"/>
                    <a:pt x="6958" y="18092"/>
                    <a:pt x="8894" y="18953"/>
                  </a:cubicBezTo>
                  <a:close/>
                </a:path>
              </a:pathLst>
            </a:custGeom>
            <a:grpFill/>
            <a:ln w="10707" cap="flat">
              <a:noFill/>
              <a:prstDash val="solid"/>
              <a:miter/>
            </a:ln>
          </p:spPr>
          <p:txBody>
            <a:bodyPr rtlCol="0" anchor="ctr"/>
            <a:lstStyle/>
            <a:p>
              <a:endParaRPr lang="zh-CN" altLang="en-US"/>
            </a:p>
          </p:txBody>
        </p:sp>
        <p:sp>
          <p:nvSpPr>
            <p:cNvPr id="1055" name="任意多边形: 形状 1142">
              <a:extLst>
                <a:ext uri="{FF2B5EF4-FFF2-40B4-BE49-F238E27FC236}">
                  <a16:creationId xmlns:a16="http://schemas.microsoft.com/office/drawing/2014/main" xmlns="" id="{50F195B8-0DC6-4AF3-976E-BEDEF0A72422}"/>
                </a:ext>
              </a:extLst>
            </p:cNvPr>
            <p:cNvSpPr/>
            <p:nvPr/>
          </p:nvSpPr>
          <p:spPr>
            <a:xfrm>
              <a:off x="3148406" y="2015692"/>
              <a:ext cx="38630" cy="79986"/>
            </a:xfrm>
            <a:custGeom>
              <a:avLst/>
              <a:gdLst>
                <a:gd name="connsiteX0" fmla="*/ 5270 w 9142"/>
                <a:gd name="connsiteY0" fmla="*/ 9465 h 18929"/>
                <a:gd name="connsiteX1" fmla="*/ 107 w 9142"/>
                <a:gd name="connsiteY1" fmla="*/ 0 h 18929"/>
                <a:gd name="connsiteX2" fmla="*/ 0 w 9142"/>
                <a:gd name="connsiteY2" fmla="*/ 0 h 18929"/>
                <a:gd name="connsiteX3" fmla="*/ 9142 w 9142"/>
                <a:gd name="connsiteY3" fmla="*/ 18930 h 18929"/>
                <a:gd name="connsiteX4" fmla="*/ 5270 w 9142"/>
                <a:gd name="connsiteY4" fmla="*/ 9465 h 18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 h="18929">
                  <a:moveTo>
                    <a:pt x="5270" y="9465"/>
                  </a:moveTo>
                  <a:cubicBezTo>
                    <a:pt x="3980" y="6668"/>
                    <a:pt x="1183" y="1076"/>
                    <a:pt x="107" y="0"/>
                  </a:cubicBezTo>
                  <a:cubicBezTo>
                    <a:pt x="107" y="0"/>
                    <a:pt x="0" y="0"/>
                    <a:pt x="0" y="0"/>
                  </a:cubicBezTo>
                  <a:cubicBezTo>
                    <a:pt x="0" y="1291"/>
                    <a:pt x="7852" y="18822"/>
                    <a:pt x="9142" y="18930"/>
                  </a:cubicBezTo>
                  <a:cubicBezTo>
                    <a:pt x="9035" y="17854"/>
                    <a:pt x="6561" y="12261"/>
                    <a:pt x="5270" y="9465"/>
                  </a:cubicBezTo>
                  <a:close/>
                </a:path>
              </a:pathLst>
            </a:custGeom>
            <a:grpFill/>
            <a:ln w="10707" cap="flat">
              <a:noFill/>
              <a:prstDash val="solid"/>
              <a:miter/>
            </a:ln>
          </p:spPr>
          <p:txBody>
            <a:bodyPr rtlCol="0" anchor="ctr"/>
            <a:lstStyle/>
            <a:p>
              <a:endParaRPr lang="zh-CN" altLang="en-US"/>
            </a:p>
          </p:txBody>
        </p:sp>
        <p:sp>
          <p:nvSpPr>
            <p:cNvPr id="1062" name="任意多边形: 形状 1149">
              <a:extLst>
                <a:ext uri="{FF2B5EF4-FFF2-40B4-BE49-F238E27FC236}">
                  <a16:creationId xmlns:a16="http://schemas.microsoft.com/office/drawing/2014/main" xmlns="" id="{B38CDF7E-56DA-4ACD-BC18-6C22DECC44CC}"/>
                </a:ext>
              </a:extLst>
            </p:cNvPr>
            <p:cNvSpPr/>
            <p:nvPr/>
          </p:nvSpPr>
          <p:spPr>
            <a:xfrm>
              <a:off x="2052175" y="2415632"/>
              <a:ext cx="70487" cy="85116"/>
            </a:xfrm>
            <a:custGeom>
              <a:avLst/>
              <a:gdLst>
                <a:gd name="connsiteX0" fmla="*/ 5271 w 16681"/>
                <a:gd name="connsiteY0" fmla="*/ 18286 h 20143"/>
                <a:gd name="connsiteX1" fmla="*/ 16457 w 16681"/>
                <a:gd name="connsiteY1" fmla="*/ 10327 h 20143"/>
                <a:gd name="connsiteX2" fmla="*/ 5702 w 16681"/>
                <a:gd name="connsiteY2" fmla="*/ 1 h 20143"/>
                <a:gd name="connsiteX3" fmla="*/ 5271 w 16681"/>
                <a:gd name="connsiteY3" fmla="*/ 18286 h 20143"/>
              </a:gdLst>
              <a:ahLst/>
              <a:cxnLst>
                <a:cxn ang="0">
                  <a:pos x="connsiteX0" y="connsiteY0"/>
                </a:cxn>
                <a:cxn ang="0">
                  <a:pos x="connsiteX1" y="connsiteY1"/>
                </a:cxn>
                <a:cxn ang="0">
                  <a:pos x="connsiteX2" y="connsiteY2"/>
                </a:cxn>
                <a:cxn ang="0">
                  <a:pos x="connsiteX3" y="connsiteY3"/>
                </a:cxn>
              </a:cxnLst>
              <a:rect l="l" t="t" r="r" b="b"/>
              <a:pathLst>
                <a:path w="16681" h="20143">
                  <a:moveTo>
                    <a:pt x="5271" y="18286"/>
                  </a:moveTo>
                  <a:cubicBezTo>
                    <a:pt x="11617" y="22911"/>
                    <a:pt x="17963" y="18393"/>
                    <a:pt x="16457" y="10327"/>
                  </a:cubicBezTo>
                  <a:cubicBezTo>
                    <a:pt x="15597" y="5917"/>
                    <a:pt x="11832" y="-106"/>
                    <a:pt x="5702" y="1"/>
                  </a:cubicBezTo>
                  <a:cubicBezTo>
                    <a:pt x="-2258" y="1400"/>
                    <a:pt x="-1397" y="13338"/>
                    <a:pt x="5271" y="18286"/>
                  </a:cubicBezTo>
                  <a:close/>
                </a:path>
              </a:pathLst>
            </a:custGeom>
            <a:grpFill/>
            <a:ln w="10707" cap="flat">
              <a:noFill/>
              <a:prstDash val="solid"/>
              <a:miter/>
            </a:ln>
          </p:spPr>
          <p:txBody>
            <a:bodyPr rtlCol="0" anchor="ctr"/>
            <a:lstStyle/>
            <a:p>
              <a:endParaRPr lang="zh-CN" altLang="en-US"/>
            </a:p>
          </p:txBody>
        </p:sp>
        <p:sp>
          <p:nvSpPr>
            <p:cNvPr id="1063" name="任意多边形: 形状 1150">
              <a:extLst>
                <a:ext uri="{FF2B5EF4-FFF2-40B4-BE49-F238E27FC236}">
                  <a16:creationId xmlns:a16="http://schemas.microsoft.com/office/drawing/2014/main" xmlns="" id="{DD280094-ABE7-4762-BE34-EDFEC34A4C5C}"/>
                </a:ext>
              </a:extLst>
            </p:cNvPr>
            <p:cNvSpPr/>
            <p:nvPr/>
          </p:nvSpPr>
          <p:spPr>
            <a:xfrm>
              <a:off x="2297708" y="2389708"/>
              <a:ext cx="64850" cy="84685"/>
            </a:xfrm>
            <a:custGeom>
              <a:avLst/>
              <a:gdLst>
                <a:gd name="connsiteX0" fmla="*/ 15033 w 15347"/>
                <a:gd name="connsiteY0" fmla="*/ 10223 h 20041"/>
                <a:gd name="connsiteX1" fmla="*/ 4815 w 15347"/>
                <a:gd name="connsiteY1" fmla="*/ 6 h 20041"/>
                <a:gd name="connsiteX2" fmla="*/ 4062 w 15347"/>
                <a:gd name="connsiteY2" fmla="*/ 113 h 20041"/>
                <a:gd name="connsiteX3" fmla="*/ 6106 w 15347"/>
                <a:gd name="connsiteY3" fmla="*/ 18720 h 20041"/>
                <a:gd name="connsiteX4" fmla="*/ 15033 w 15347"/>
                <a:gd name="connsiteY4" fmla="*/ 10223 h 20041"/>
                <a:gd name="connsiteX5" fmla="*/ 15033 w 15347"/>
                <a:gd name="connsiteY5" fmla="*/ 10223 h 2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47" h="20041">
                  <a:moveTo>
                    <a:pt x="15033" y="10223"/>
                  </a:moveTo>
                  <a:cubicBezTo>
                    <a:pt x="14065" y="5814"/>
                    <a:pt x="10193" y="-210"/>
                    <a:pt x="4815" y="6"/>
                  </a:cubicBezTo>
                  <a:cubicBezTo>
                    <a:pt x="4600" y="6"/>
                    <a:pt x="4277" y="113"/>
                    <a:pt x="4062" y="113"/>
                  </a:cubicBezTo>
                  <a:cubicBezTo>
                    <a:pt x="-2284" y="1834"/>
                    <a:pt x="-885" y="14203"/>
                    <a:pt x="6106" y="18720"/>
                  </a:cubicBezTo>
                  <a:cubicBezTo>
                    <a:pt x="11806" y="22485"/>
                    <a:pt x="16646" y="17752"/>
                    <a:pt x="15033" y="10223"/>
                  </a:cubicBezTo>
                  <a:lnTo>
                    <a:pt x="15033" y="10223"/>
                  </a:lnTo>
                  <a:close/>
                </a:path>
              </a:pathLst>
            </a:custGeom>
            <a:grpFill/>
            <a:ln w="10707" cap="flat">
              <a:noFill/>
              <a:prstDash val="solid"/>
              <a:miter/>
            </a:ln>
          </p:spPr>
          <p:txBody>
            <a:bodyPr rtlCol="0" anchor="ctr"/>
            <a:lstStyle/>
            <a:p>
              <a:endParaRPr lang="zh-CN" altLang="en-US"/>
            </a:p>
          </p:txBody>
        </p:sp>
        <p:sp>
          <p:nvSpPr>
            <p:cNvPr id="1064" name="任意多边形: 形状 1151">
              <a:extLst>
                <a:ext uri="{FF2B5EF4-FFF2-40B4-BE49-F238E27FC236}">
                  <a16:creationId xmlns:a16="http://schemas.microsoft.com/office/drawing/2014/main" xmlns="" id="{0097BD8F-C0F3-406B-9D26-3608B6D63C80}"/>
                </a:ext>
              </a:extLst>
            </p:cNvPr>
            <p:cNvSpPr/>
            <p:nvPr/>
          </p:nvSpPr>
          <p:spPr>
            <a:xfrm>
              <a:off x="2516146" y="2362897"/>
              <a:ext cx="59146" cy="84588"/>
            </a:xfrm>
            <a:custGeom>
              <a:avLst/>
              <a:gdLst>
                <a:gd name="connsiteX0" fmla="*/ 3135 w 13997"/>
                <a:gd name="connsiteY0" fmla="*/ 113 h 20018"/>
                <a:gd name="connsiteX1" fmla="*/ 6792 w 13997"/>
                <a:gd name="connsiteY1" fmla="*/ 19151 h 20018"/>
                <a:gd name="connsiteX2" fmla="*/ 13461 w 13997"/>
                <a:gd name="connsiteY2" fmla="*/ 10116 h 20018"/>
                <a:gd name="connsiteX3" fmla="*/ 3673 w 13997"/>
                <a:gd name="connsiteY3" fmla="*/ 6 h 20018"/>
                <a:gd name="connsiteX4" fmla="*/ 3135 w 13997"/>
                <a:gd name="connsiteY4" fmla="*/ 113 h 20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7" h="20018">
                  <a:moveTo>
                    <a:pt x="3135" y="113"/>
                  </a:moveTo>
                  <a:cubicBezTo>
                    <a:pt x="-2565" y="1942"/>
                    <a:pt x="16" y="15279"/>
                    <a:pt x="6792" y="19151"/>
                  </a:cubicBezTo>
                  <a:cubicBezTo>
                    <a:pt x="11847" y="22055"/>
                    <a:pt x="15397" y="17322"/>
                    <a:pt x="13461" y="10116"/>
                  </a:cubicBezTo>
                  <a:cubicBezTo>
                    <a:pt x="12385" y="5706"/>
                    <a:pt x="8513" y="-209"/>
                    <a:pt x="3673" y="6"/>
                  </a:cubicBezTo>
                  <a:cubicBezTo>
                    <a:pt x="3565" y="6"/>
                    <a:pt x="3243" y="113"/>
                    <a:pt x="3135" y="113"/>
                  </a:cubicBezTo>
                  <a:close/>
                </a:path>
              </a:pathLst>
            </a:custGeom>
            <a:grpFill/>
            <a:ln w="10707" cap="flat">
              <a:noFill/>
              <a:prstDash val="solid"/>
              <a:miter/>
            </a:ln>
          </p:spPr>
          <p:txBody>
            <a:bodyPr rtlCol="0" anchor="ctr"/>
            <a:lstStyle/>
            <a:p>
              <a:endParaRPr lang="zh-CN" altLang="en-US"/>
            </a:p>
          </p:txBody>
        </p:sp>
        <p:sp>
          <p:nvSpPr>
            <p:cNvPr id="1065" name="任意多边形: 形状 1152">
              <a:extLst>
                <a:ext uri="{FF2B5EF4-FFF2-40B4-BE49-F238E27FC236}">
                  <a16:creationId xmlns:a16="http://schemas.microsoft.com/office/drawing/2014/main" xmlns="" id="{70600584-9974-423E-A370-9CEC1C31DE3F}"/>
                </a:ext>
              </a:extLst>
            </p:cNvPr>
            <p:cNvSpPr/>
            <p:nvPr/>
          </p:nvSpPr>
          <p:spPr>
            <a:xfrm>
              <a:off x="2706168" y="2334235"/>
              <a:ext cx="53813" cy="83887"/>
            </a:xfrm>
            <a:custGeom>
              <a:avLst/>
              <a:gdLst>
                <a:gd name="connsiteX0" fmla="*/ 12051 w 12735"/>
                <a:gd name="connsiteY0" fmla="*/ 10015 h 19852"/>
                <a:gd name="connsiteX1" fmla="*/ 2909 w 12735"/>
                <a:gd name="connsiteY1" fmla="*/ 12 h 19852"/>
                <a:gd name="connsiteX2" fmla="*/ 2371 w 12735"/>
                <a:gd name="connsiteY2" fmla="*/ 120 h 19852"/>
                <a:gd name="connsiteX3" fmla="*/ 7426 w 12735"/>
                <a:gd name="connsiteY3" fmla="*/ 19372 h 19852"/>
                <a:gd name="connsiteX4" fmla="*/ 12051 w 12735"/>
                <a:gd name="connsiteY4" fmla="*/ 10015 h 19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5" h="19852">
                  <a:moveTo>
                    <a:pt x="12051" y="10015"/>
                  </a:moveTo>
                  <a:cubicBezTo>
                    <a:pt x="10761" y="5713"/>
                    <a:pt x="7104" y="-310"/>
                    <a:pt x="2909" y="12"/>
                  </a:cubicBezTo>
                  <a:cubicBezTo>
                    <a:pt x="2801" y="12"/>
                    <a:pt x="2586" y="120"/>
                    <a:pt x="2371" y="120"/>
                  </a:cubicBezTo>
                  <a:cubicBezTo>
                    <a:pt x="-2684" y="2056"/>
                    <a:pt x="973" y="16253"/>
                    <a:pt x="7426" y="19372"/>
                  </a:cubicBezTo>
                  <a:cubicBezTo>
                    <a:pt x="11621" y="21416"/>
                    <a:pt x="13987" y="16684"/>
                    <a:pt x="12051" y="10015"/>
                  </a:cubicBezTo>
                  <a:close/>
                </a:path>
              </a:pathLst>
            </a:custGeom>
            <a:grpFill/>
            <a:ln w="10707" cap="flat">
              <a:noFill/>
              <a:prstDash val="solid"/>
              <a:miter/>
            </a:ln>
          </p:spPr>
          <p:txBody>
            <a:bodyPr rtlCol="0" anchor="ctr"/>
            <a:lstStyle/>
            <a:p>
              <a:endParaRPr lang="zh-CN" altLang="en-US"/>
            </a:p>
          </p:txBody>
        </p:sp>
        <p:sp>
          <p:nvSpPr>
            <p:cNvPr id="1066" name="任意多边形: 形状 1153">
              <a:extLst>
                <a:ext uri="{FF2B5EF4-FFF2-40B4-BE49-F238E27FC236}">
                  <a16:creationId xmlns:a16="http://schemas.microsoft.com/office/drawing/2014/main" xmlns="" id="{A9B1569E-8640-4AC6-9C7C-FB31E865F8B0}"/>
                </a:ext>
              </a:extLst>
            </p:cNvPr>
            <p:cNvSpPr/>
            <p:nvPr/>
          </p:nvSpPr>
          <p:spPr>
            <a:xfrm>
              <a:off x="2867797" y="2304693"/>
              <a:ext cx="48801" cy="83887"/>
            </a:xfrm>
            <a:custGeom>
              <a:avLst/>
              <a:gdLst>
                <a:gd name="connsiteX0" fmla="*/ 2089 w 11549"/>
                <a:gd name="connsiteY0" fmla="*/ 13 h 19852"/>
                <a:gd name="connsiteX1" fmla="*/ 7359 w 11549"/>
                <a:gd name="connsiteY1" fmla="*/ 19373 h 19852"/>
                <a:gd name="connsiteX2" fmla="*/ 10586 w 11549"/>
                <a:gd name="connsiteY2" fmla="*/ 10015 h 19852"/>
                <a:gd name="connsiteX3" fmla="*/ 2089 w 11549"/>
                <a:gd name="connsiteY3" fmla="*/ 13 h 19852"/>
              </a:gdLst>
              <a:ahLst/>
              <a:cxnLst>
                <a:cxn ang="0">
                  <a:pos x="connsiteX0" y="connsiteY0"/>
                </a:cxn>
                <a:cxn ang="0">
                  <a:pos x="connsiteX1" y="connsiteY1"/>
                </a:cxn>
                <a:cxn ang="0">
                  <a:pos x="connsiteX2" y="connsiteY2"/>
                </a:cxn>
                <a:cxn ang="0">
                  <a:pos x="connsiteX3" y="connsiteY3"/>
                </a:cxn>
              </a:cxnLst>
              <a:rect l="l" t="t" r="r" b="b"/>
              <a:pathLst>
                <a:path w="11549" h="19852">
                  <a:moveTo>
                    <a:pt x="2089" y="13"/>
                  </a:moveTo>
                  <a:cubicBezTo>
                    <a:pt x="-2967" y="1734"/>
                    <a:pt x="2089" y="16576"/>
                    <a:pt x="7359" y="19373"/>
                  </a:cubicBezTo>
                  <a:cubicBezTo>
                    <a:pt x="11123" y="21416"/>
                    <a:pt x="12737" y="16684"/>
                    <a:pt x="10586" y="10015"/>
                  </a:cubicBezTo>
                  <a:cubicBezTo>
                    <a:pt x="9187" y="5606"/>
                    <a:pt x="5638" y="-310"/>
                    <a:pt x="2089" y="13"/>
                  </a:cubicBezTo>
                  <a:close/>
                </a:path>
              </a:pathLst>
            </a:custGeom>
            <a:grpFill/>
            <a:ln w="10707" cap="flat">
              <a:noFill/>
              <a:prstDash val="solid"/>
              <a:miter/>
            </a:ln>
          </p:spPr>
          <p:txBody>
            <a:bodyPr rtlCol="0" anchor="ctr"/>
            <a:lstStyle/>
            <a:p>
              <a:endParaRPr lang="zh-CN" altLang="en-US"/>
            </a:p>
          </p:txBody>
        </p:sp>
        <p:sp>
          <p:nvSpPr>
            <p:cNvPr id="1067" name="任意多边形: 形状 1154">
              <a:extLst>
                <a:ext uri="{FF2B5EF4-FFF2-40B4-BE49-F238E27FC236}">
                  <a16:creationId xmlns:a16="http://schemas.microsoft.com/office/drawing/2014/main" xmlns="" id="{714FDE76-2836-4B9D-B55E-B66CF3E24467}"/>
                </a:ext>
              </a:extLst>
            </p:cNvPr>
            <p:cNvSpPr/>
            <p:nvPr/>
          </p:nvSpPr>
          <p:spPr>
            <a:xfrm>
              <a:off x="2999141" y="2274239"/>
              <a:ext cx="44656" cy="83553"/>
            </a:xfrm>
            <a:custGeom>
              <a:avLst/>
              <a:gdLst>
                <a:gd name="connsiteX0" fmla="*/ 9295 w 10568"/>
                <a:gd name="connsiteY0" fmla="*/ 9908 h 19773"/>
                <a:gd name="connsiteX1" fmla="*/ 1551 w 10568"/>
                <a:gd name="connsiteY1" fmla="*/ 13 h 19773"/>
                <a:gd name="connsiteX2" fmla="*/ 7897 w 10568"/>
                <a:gd name="connsiteY2" fmla="*/ 19588 h 19773"/>
                <a:gd name="connsiteX3" fmla="*/ 9295 w 10568"/>
                <a:gd name="connsiteY3" fmla="*/ 9908 h 19773"/>
              </a:gdLst>
              <a:ahLst/>
              <a:cxnLst>
                <a:cxn ang="0">
                  <a:pos x="connsiteX0" y="connsiteY0"/>
                </a:cxn>
                <a:cxn ang="0">
                  <a:pos x="connsiteX1" y="connsiteY1"/>
                </a:cxn>
                <a:cxn ang="0">
                  <a:pos x="connsiteX2" y="connsiteY2"/>
                </a:cxn>
                <a:cxn ang="0">
                  <a:pos x="connsiteX3" y="connsiteY3"/>
                </a:cxn>
              </a:cxnLst>
              <a:rect l="l" t="t" r="r" b="b"/>
              <a:pathLst>
                <a:path w="10568" h="19773">
                  <a:moveTo>
                    <a:pt x="9295" y="9908"/>
                  </a:moveTo>
                  <a:cubicBezTo>
                    <a:pt x="7789" y="5606"/>
                    <a:pt x="4347" y="-310"/>
                    <a:pt x="1551" y="13"/>
                  </a:cubicBezTo>
                  <a:cubicBezTo>
                    <a:pt x="-2967" y="1949"/>
                    <a:pt x="3379" y="17544"/>
                    <a:pt x="7897" y="19588"/>
                  </a:cubicBezTo>
                  <a:cubicBezTo>
                    <a:pt x="10801" y="20771"/>
                    <a:pt x="11446" y="16146"/>
                    <a:pt x="9295" y="9908"/>
                  </a:cubicBezTo>
                  <a:close/>
                </a:path>
              </a:pathLst>
            </a:custGeom>
            <a:grpFill/>
            <a:ln w="10707" cap="flat">
              <a:noFill/>
              <a:prstDash val="solid"/>
              <a:miter/>
            </a:ln>
          </p:spPr>
          <p:txBody>
            <a:bodyPr rtlCol="0" anchor="ctr"/>
            <a:lstStyle/>
            <a:p>
              <a:endParaRPr lang="zh-CN" altLang="en-US"/>
            </a:p>
          </p:txBody>
        </p:sp>
        <p:sp>
          <p:nvSpPr>
            <p:cNvPr id="1068" name="任意多边形: 形状 1155">
              <a:extLst>
                <a:ext uri="{FF2B5EF4-FFF2-40B4-BE49-F238E27FC236}">
                  <a16:creationId xmlns:a16="http://schemas.microsoft.com/office/drawing/2014/main" xmlns="" id="{BA61E2FC-3BEB-4006-855B-5201827B7599}"/>
                </a:ext>
              </a:extLst>
            </p:cNvPr>
            <p:cNvSpPr/>
            <p:nvPr/>
          </p:nvSpPr>
          <p:spPr>
            <a:xfrm>
              <a:off x="3101519" y="2243752"/>
              <a:ext cx="40291" cy="82801"/>
            </a:xfrm>
            <a:custGeom>
              <a:avLst/>
              <a:gdLst>
                <a:gd name="connsiteX0" fmla="*/ 7761 w 9535"/>
                <a:gd name="connsiteY0" fmla="*/ 19382 h 19595"/>
                <a:gd name="connsiteX1" fmla="*/ 7761 w 9535"/>
                <a:gd name="connsiteY1" fmla="*/ 9810 h 19595"/>
                <a:gd name="connsiteX2" fmla="*/ 770 w 9535"/>
                <a:gd name="connsiteY2" fmla="*/ 22 h 19595"/>
                <a:gd name="connsiteX3" fmla="*/ 7761 w 9535"/>
                <a:gd name="connsiteY3" fmla="*/ 19382 h 19595"/>
              </a:gdLst>
              <a:ahLst/>
              <a:cxnLst>
                <a:cxn ang="0">
                  <a:pos x="connsiteX0" y="connsiteY0"/>
                </a:cxn>
                <a:cxn ang="0">
                  <a:pos x="connsiteX1" y="connsiteY1"/>
                </a:cxn>
                <a:cxn ang="0">
                  <a:pos x="connsiteX2" y="connsiteY2"/>
                </a:cxn>
                <a:cxn ang="0">
                  <a:pos x="connsiteX3" y="connsiteY3"/>
                </a:cxn>
              </a:cxnLst>
              <a:rect l="l" t="t" r="r" b="b"/>
              <a:pathLst>
                <a:path w="9535" h="19595">
                  <a:moveTo>
                    <a:pt x="7761" y="19382"/>
                  </a:moveTo>
                  <a:cubicBezTo>
                    <a:pt x="10127" y="20673"/>
                    <a:pt x="10127" y="15940"/>
                    <a:pt x="7761" y="9810"/>
                  </a:cubicBezTo>
                  <a:cubicBezTo>
                    <a:pt x="6148" y="5508"/>
                    <a:pt x="2921" y="-408"/>
                    <a:pt x="770" y="22"/>
                  </a:cubicBezTo>
                  <a:cubicBezTo>
                    <a:pt x="-2242" y="1851"/>
                    <a:pt x="4319" y="17554"/>
                    <a:pt x="7761" y="19382"/>
                  </a:cubicBezTo>
                  <a:close/>
                </a:path>
              </a:pathLst>
            </a:custGeom>
            <a:grpFill/>
            <a:ln w="10707" cap="flat">
              <a:noFill/>
              <a:prstDash val="solid"/>
              <a:miter/>
            </a:ln>
          </p:spPr>
          <p:txBody>
            <a:bodyPr rtlCol="0" anchor="ctr"/>
            <a:lstStyle/>
            <a:p>
              <a:endParaRPr lang="zh-CN" altLang="en-US"/>
            </a:p>
          </p:txBody>
        </p:sp>
        <p:sp>
          <p:nvSpPr>
            <p:cNvPr id="1069" name="任意多边形: 形状 1156">
              <a:extLst>
                <a:ext uri="{FF2B5EF4-FFF2-40B4-BE49-F238E27FC236}">
                  <a16:creationId xmlns:a16="http://schemas.microsoft.com/office/drawing/2014/main" xmlns="" id="{410B9C62-8172-49BD-A6B7-B66CB0B222A2}"/>
                </a:ext>
              </a:extLst>
            </p:cNvPr>
            <p:cNvSpPr/>
            <p:nvPr/>
          </p:nvSpPr>
          <p:spPr>
            <a:xfrm>
              <a:off x="3172695" y="2212432"/>
              <a:ext cx="36991" cy="82953"/>
            </a:xfrm>
            <a:custGeom>
              <a:avLst/>
              <a:gdLst>
                <a:gd name="connsiteX0" fmla="*/ 382 w 8754"/>
                <a:gd name="connsiteY0" fmla="*/ 13 h 19631"/>
                <a:gd name="connsiteX1" fmla="*/ 8019 w 8754"/>
                <a:gd name="connsiteY1" fmla="*/ 19588 h 19631"/>
                <a:gd name="connsiteX2" fmla="*/ 6513 w 8754"/>
                <a:gd name="connsiteY2" fmla="*/ 9800 h 19631"/>
                <a:gd name="connsiteX3" fmla="*/ 382 w 8754"/>
                <a:gd name="connsiteY3" fmla="*/ 13 h 19631"/>
              </a:gdLst>
              <a:ahLst/>
              <a:cxnLst>
                <a:cxn ang="0">
                  <a:pos x="connsiteX0" y="connsiteY0"/>
                </a:cxn>
                <a:cxn ang="0">
                  <a:pos x="connsiteX1" y="connsiteY1"/>
                </a:cxn>
                <a:cxn ang="0">
                  <a:pos x="connsiteX2" y="connsiteY2"/>
                </a:cxn>
                <a:cxn ang="0">
                  <a:pos x="connsiteX3" y="connsiteY3"/>
                </a:cxn>
              </a:cxnLst>
              <a:rect l="l" t="t" r="r" b="b"/>
              <a:pathLst>
                <a:path w="8754" h="19631">
                  <a:moveTo>
                    <a:pt x="382" y="13"/>
                  </a:moveTo>
                  <a:cubicBezTo>
                    <a:pt x="-1769" y="2164"/>
                    <a:pt x="5760" y="18620"/>
                    <a:pt x="8019" y="19588"/>
                  </a:cubicBezTo>
                  <a:cubicBezTo>
                    <a:pt x="9417" y="20126"/>
                    <a:pt x="8772" y="15608"/>
                    <a:pt x="6513" y="9800"/>
                  </a:cubicBezTo>
                  <a:cubicBezTo>
                    <a:pt x="4792" y="5498"/>
                    <a:pt x="1781" y="-310"/>
                    <a:pt x="382" y="13"/>
                  </a:cubicBezTo>
                  <a:close/>
                </a:path>
              </a:pathLst>
            </a:custGeom>
            <a:grpFill/>
            <a:ln w="10707" cap="flat">
              <a:noFill/>
              <a:prstDash val="solid"/>
              <a:miter/>
            </a:ln>
          </p:spPr>
          <p:txBody>
            <a:bodyPr rtlCol="0" anchor="ctr"/>
            <a:lstStyle/>
            <a:p>
              <a:endParaRPr lang="zh-CN" altLang="en-US"/>
            </a:p>
          </p:txBody>
        </p:sp>
        <p:sp>
          <p:nvSpPr>
            <p:cNvPr id="1070" name="任意多边形: 形状 1157">
              <a:extLst>
                <a:ext uri="{FF2B5EF4-FFF2-40B4-BE49-F238E27FC236}">
                  <a16:creationId xmlns:a16="http://schemas.microsoft.com/office/drawing/2014/main" xmlns="" id="{0B4CD573-8CC2-4628-A626-21D155BFFCCE}"/>
                </a:ext>
              </a:extLst>
            </p:cNvPr>
            <p:cNvSpPr/>
            <p:nvPr/>
          </p:nvSpPr>
          <p:spPr>
            <a:xfrm>
              <a:off x="3212310" y="2181580"/>
              <a:ext cx="34781" cy="82260"/>
            </a:xfrm>
            <a:custGeom>
              <a:avLst/>
              <a:gdLst>
                <a:gd name="connsiteX0" fmla="*/ 5205 w 8231"/>
                <a:gd name="connsiteY0" fmla="*/ 9788 h 19467"/>
                <a:gd name="connsiteX1" fmla="*/ 150 w 8231"/>
                <a:gd name="connsiteY1" fmla="*/ 0 h 19467"/>
                <a:gd name="connsiteX2" fmla="*/ 42 w 8231"/>
                <a:gd name="connsiteY2" fmla="*/ 0 h 19467"/>
                <a:gd name="connsiteX3" fmla="*/ 8109 w 8231"/>
                <a:gd name="connsiteY3" fmla="*/ 19468 h 19467"/>
                <a:gd name="connsiteX4" fmla="*/ 5205 w 8231"/>
                <a:gd name="connsiteY4" fmla="*/ 9788 h 1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1" h="19467">
                  <a:moveTo>
                    <a:pt x="5205" y="9788"/>
                  </a:moveTo>
                  <a:cubicBezTo>
                    <a:pt x="3699" y="6023"/>
                    <a:pt x="1118" y="323"/>
                    <a:pt x="150" y="0"/>
                  </a:cubicBezTo>
                  <a:cubicBezTo>
                    <a:pt x="150" y="0"/>
                    <a:pt x="42" y="0"/>
                    <a:pt x="42" y="0"/>
                  </a:cubicBezTo>
                  <a:cubicBezTo>
                    <a:pt x="-603" y="1936"/>
                    <a:pt x="6388" y="18822"/>
                    <a:pt x="8109" y="19468"/>
                  </a:cubicBezTo>
                  <a:cubicBezTo>
                    <a:pt x="8754" y="19145"/>
                    <a:pt x="6710" y="13444"/>
                    <a:pt x="5205" y="9788"/>
                  </a:cubicBezTo>
                  <a:close/>
                </a:path>
              </a:pathLst>
            </a:custGeom>
            <a:grpFill/>
            <a:ln w="10707" cap="flat">
              <a:noFill/>
              <a:prstDash val="solid"/>
              <a:miter/>
            </a:ln>
          </p:spPr>
          <p:txBody>
            <a:bodyPr rtlCol="0" anchor="ctr"/>
            <a:lstStyle/>
            <a:p>
              <a:endParaRPr lang="zh-CN" altLang="en-US"/>
            </a:p>
          </p:txBody>
        </p:sp>
        <p:sp>
          <p:nvSpPr>
            <p:cNvPr id="1071" name="任意多边形: 形状 1158">
              <a:extLst>
                <a:ext uri="{FF2B5EF4-FFF2-40B4-BE49-F238E27FC236}">
                  <a16:creationId xmlns:a16="http://schemas.microsoft.com/office/drawing/2014/main" xmlns="" id="{44CB3432-2CDF-4049-AD4F-C1B7890FBB16}"/>
                </a:ext>
              </a:extLst>
            </p:cNvPr>
            <p:cNvSpPr/>
            <p:nvPr/>
          </p:nvSpPr>
          <p:spPr>
            <a:xfrm>
              <a:off x="3219304" y="2150674"/>
              <a:ext cx="34540" cy="81808"/>
            </a:xfrm>
            <a:custGeom>
              <a:avLst/>
              <a:gdLst>
                <a:gd name="connsiteX0" fmla="*/ 6668 w 8174"/>
                <a:gd name="connsiteY0" fmla="*/ 15811 h 19360"/>
                <a:gd name="connsiteX1" fmla="*/ 1721 w 8174"/>
                <a:gd name="connsiteY1" fmla="*/ 3980 h 19360"/>
                <a:gd name="connsiteX2" fmla="*/ 0 w 8174"/>
                <a:gd name="connsiteY2" fmla="*/ 0 h 19360"/>
                <a:gd name="connsiteX3" fmla="*/ 8174 w 8174"/>
                <a:gd name="connsiteY3" fmla="*/ 19360 h 19360"/>
                <a:gd name="connsiteX4" fmla="*/ 6668 w 8174"/>
                <a:gd name="connsiteY4" fmla="*/ 15811 h 19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4" h="19360">
                  <a:moveTo>
                    <a:pt x="6668" y="15811"/>
                  </a:moveTo>
                  <a:lnTo>
                    <a:pt x="1721" y="3980"/>
                  </a:lnTo>
                  <a:cubicBezTo>
                    <a:pt x="215" y="323"/>
                    <a:pt x="107" y="215"/>
                    <a:pt x="0" y="0"/>
                  </a:cubicBezTo>
                  <a:cubicBezTo>
                    <a:pt x="430" y="1076"/>
                    <a:pt x="7636" y="18500"/>
                    <a:pt x="8174" y="19360"/>
                  </a:cubicBezTo>
                  <a:cubicBezTo>
                    <a:pt x="7636" y="18177"/>
                    <a:pt x="7099" y="16994"/>
                    <a:pt x="6668" y="15811"/>
                  </a:cubicBezTo>
                  <a:close/>
                </a:path>
              </a:pathLst>
            </a:custGeom>
            <a:grpFill/>
            <a:ln w="10707" cap="flat">
              <a:noFill/>
              <a:prstDash val="solid"/>
              <a:miter/>
            </a:ln>
          </p:spPr>
          <p:txBody>
            <a:bodyPr rtlCol="0" anchor="ctr"/>
            <a:lstStyle/>
            <a:p>
              <a:endParaRPr lang="zh-CN" altLang="en-US"/>
            </a:p>
          </p:txBody>
        </p:sp>
        <p:sp>
          <p:nvSpPr>
            <p:cNvPr id="1077" name="任意多边形: 形状 1164">
              <a:extLst>
                <a:ext uri="{FF2B5EF4-FFF2-40B4-BE49-F238E27FC236}">
                  <a16:creationId xmlns:a16="http://schemas.microsoft.com/office/drawing/2014/main" xmlns="" id="{2216B6DE-CFCA-4CBE-979B-BB84F1C94A70}"/>
                </a:ext>
              </a:extLst>
            </p:cNvPr>
            <p:cNvSpPr/>
            <p:nvPr/>
          </p:nvSpPr>
          <p:spPr>
            <a:xfrm>
              <a:off x="3209525" y="2417407"/>
              <a:ext cx="34891" cy="85353"/>
            </a:xfrm>
            <a:custGeom>
              <a:avLst/>
              <a:gdLst>
                <a:gd name="connsiteX0" fmla="*/ 6724 w 8257"/>
                <a:gd name="connsiteY0" fmla="*/ 10123 h 20199"/>
                <a:gd name="connsiteX1" fmla="*/ 701 w 8257"/>
                <a:gd name="connsiteY1" fmla="*/ 12 h 20199"/>
                <a:gd name="connsiteX2" fmla="*/ 6724 w 8257"/>
                <a:gd name="connsiteY2" fmla="*/ 20018 h 20199"/>
                <a:gd name="connsiteX3" fmla="*/ 6724 w 8257"/>
                <a:gd name="connsiteY3" fmla="*/ 10123 h 20199"/>
              </a:gdLst>
              <a:ahLst/>
              <a:cxnLst>
                <a:cxn ang="0">
                  <a:pos x="connsiteX0" y="connsiteY0"/>
                </a:cxn>
                <a:cxn ang="0">
                  <a:pos x="connsiteX1" y="connsiteY1"/>
                </a:cxn>
                <a:cxn ang="0">
                  <a:pos x="connsiteX2" y="connsiteY2"/>
                </a:cxn>
                <a:cxn ang="0">
                  <a:pos x="connsiteX3" y="connsiteY3"/>
                </a:cxn>
              </a:cxnLst>
              <a:rect l="l" t="t" r="r" b="b"/>
              <a:pathLst>
                <a:path w="8257" h="20199">
                  <a:moveTo>
                    <a:pt x="6724" y="10123"/>
                  </a:moveTo>
                  <a:cubicBezTo>
                    <a:pt x="5326" y="5713"/>
                    <a:pt x="2530" y="-310"/>
                    <a:pt x="701" y="12"/>
                  </a:cubicBezTo>
                  <a:cubicBezTo>
                    <a:pt x="-1988" y="1948"/>
                    <a:pt x="3713" y="18082"/>
                    <a:pt x="6724" y="20018"/>
                  </a:cubicBezTo>
                  <a:cubicBezTo>
                    <a:pt x="8768" y="21201"/>
                    <a:pt x="8768" y="16468"/>
                    <a:pt x="6724" y="10123"/>
                  </a:cubicBezTo>
                  <a:close/>
                </a:path>
              </a:pathLst>
            </a:custGeom>
            <a:grpFill/>
            <a:ln w="10707" cap="flat">
              <a:noFill/>
              <a:prstDash val="solid"/>
              <a:miter/>
            </a:ln>
          </p:spPr>
          <p:txBody>
            <a:bodyPr rtlCol="0" anchor="ctr"/>
            <a:lstStyle/>
            <a:p>
              <a:endParaRPr lang="zh-CN" altLang="en-US"/>
            </a:p>
          </p:txBody>
        </p:sp>
        <p:sp>
          <p:nvSpPr>
            <p:cNvPr id="1078" name="任意多边形: 形状 1165">
              <a:extLst>
                <a:ext uri="{FF2B5EF4-FFF2-40B4-BE49-F238E27FC236}">
                  <a16:creationId xmlns:a16="http://schemas.microsoft.com/office/drawing/2014/main" xmlns="" id="{7AD88205-7DC1-4678-880B-FC083AE94CCA}"/>
                </a:ext>
              </a:extLst>
            </p:cNvPr>
            <p:cNvSpPr/>
            <p:nvPr/>
          </p:nvSpPr>
          <p:spPr>
            <a:xfrm>
              <a:off x="3268215" y="2385136"/>
              <a:ext cx="31434" cy="85290"/>
            </a:xfrm>
            <a:custGeom>
              <a:avLst/>
              <a:gdLst>
                <a:gd name="connsiteX0" fmla="*/ 5312 w 7439"/>
                <a:gd name="connsiteY0" fmla="*/ 10123 h 20184"/>
                <a:gd name="connsiteX1" fmla="*/ 256 w 7439"/>
                <a:gd name="connsiteY1" fmla="*/ 12 h 20184"/>
                <a:gd name="connsiteX2" fmla="*/ 6925 w 7439"/>
                <a:gd name="connsiteY2" fmla="*/ 20125 h 20184"/>
                <a:gd name="connsiteX3" fmla="*/ 5312 w 7439"/>
                <a:gd name="connsiteY3" fmla="*/ 10123 h 20184"/>
              </a:gdLst>
              <a:ahLst/>
              <a:cxnLst>
                <a:cxn ang="0">
                  <a:pos x="connsiteX0" y="connsiteY0"/>
                </a:cxn>
                <a:cxn ang="0">
                  <a:pos x="connsiteX1" y="connsiteY1"/>
                </a:cxn>
                <a:cxn ang="0">
                  <a:pos x="connsiteX2" y="connsiteY2"/>
                </a:cxn>
                <a:cxn ang="0">
                  <a:pos x="connsiteX3" y="connsiteY3"/>
                </a:cxn>
              </a:cxnLst>
              <a:rect l="l" t="t" r="r" b="b"/>
              <a:pathLst>
                <a:path w="7439" h="20184">
                  <a:moveTo>
                    <a:pt x="5312" y="10123"/>
                  </a:moveTo>
                  <a:cubicBezTo>
                    <a:pt x="3806" y="5713"/>
                    <a:pt x="1332" y="-310"/>
                    <a:pt x="256" y="12"/>
                  </a:cubicBezTo>
                  <a:cubicBezTo>
                    <a:pt x="-1357" y="2271"/>
                    <a:pt x="5097" y="19157"/>
                    <a:pt x="6925" y="20125"/>
                  </a:cubicBezTo>
                  <a:cubicBezTo>
                    <a:pt x="8000" y="20771"/>
                    <a:pt x="7355" y="16038"/>
                    <a:pt x="5312" y="10123"/>
                  </a:cubicBezTo>
                  <a:close/>
                </a:path>
              </a:pathLst>
            </a:custGeom>
            <a:grpFill/>
            <a:ln w="10707" cap="flat">
              <a:noFill/>
              <a:prstDash val="solid"/>
              <a:miter/>
            </a:ln>
          </p:spPr>
          <p:txBody>
            <a:bodyPr rtlCol="0" anchor="ctr"/>
            <a:lstStyle/>
            <a:p>
              <a:endParaRPr lang="zh-CN" altLang="en-US"/>
            </a:p>
          </p:txBody>
        </p:sp>
        <p:sp>
          <p:nvSpPr>
            <p:cNvPr id="1079" name="任意多边形: 形状 1166">
              <a:extLst>
                <a:ext uri="{FF2B5EF4-FFF2-40B4-BE49-F238E27FC236}">
                  <a16:creationId xmlns:a16="http://schemas.microsoft.com/office/drawing/2014/main" xmlns="" id="{5AA46A1C-BD73-41D2-B92F-92A6E3AA4BD8}"/>
                </a:ext>
              </a:extLst>
            </p:cNvPr>
            <p:cNvSpPr/>
            <p:nvPr/>
          </p:nvSpPr>
          <p:spPr>
            <a:xfrm>
              <a:off x="3293835" y="2353829"/>
              <a:ext cx="29562" cy="84533"/>
            </a:xfrm>
            <a:custGeom>
              <a:avLst/>
              <a:gdLst>
                <a:gd name="connsiteX0" fmla="*/ 6993 w 6996"/>
                <a:gd name="connsiteY0" fmla="*/ 20005 h 20005"/>
                <a:gd name="connsiteX1" fmla="*/ 4089 w 6996"/>
                <a:gd name="connsiteY1" fmla="*/ 10003 h 20005"/>
                <a:gd name="connsiteX2" fmla="*/ 109 w 6996"/>
                <a:gd name="connsiteY2" fmla="*/ 0 h 20005"/>
                <a:gd name="connsiteX3" fmla="*/ 2 w 6996"/>
                <a:gd name="connsiteY3" fmla="*/ 0 h 20005"/>
                <a:gd name="connsiteX4" fmla="*/ 6885 w 6996"/>
                <a:gd name="connsiteY4" fmla="*/ 20005 h 20005"/>
                <a:gd name="connsiteX5" fmla="*/ 6993 w 6996"/>
                <a:gd name="connsiteY5" fmla="*/ 20005 h 2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96" h="20005">
                  <a:moveTo>
                    <a:pt x="6993" y="20005"/>
                  </a:moveTo>
                  <a:cubicBezTo>
                    <a:pt x="7100" y="18930"/>
                    <a:pt x="5164" y="13014"/>
                    <a:pt x="4089" y="10003"/>
                  </a:cubicBezTo>
                  <a:cubicBezTo>
                    <a:pt x="3013" y="6991"/>
                    <a:pt x="862" y="1076"/>
                    <a:pt x="109" y="0"/>
                  </a:cubicBezTo>
                  <a:cubicBezTo>
                    <a:pt x="109" y="0"/>
                    <a:pt x="2" y="0"/>
                    <a:pt x="2" y="0"/>
                  </a:cubicBezTo>
                  <a:cubicBezTo>
                    <a:pt x="-106" y="1721"/>
                    <a:pt x="5594" y="18177"/>
                    <a:pt x="6885" y="20005"/>
                  </a:cubicBezTo>
                  <a:cubicBezTo>
                    <a:pt x="6993" y="20005"/>
                    <a:pt x="6993" y="20005"/>
                    <a:pt x="6993" y="20005"/>
                  </a:cubicBezTo>
                  <a:close/>
                </a:path>
              </a:pathLst>
            </a:custGeom>
            <a:grpFill/>
            <a:ln w="10707" cap="flat">
              <a:noFill/>
              <a:prstDash val="solid"/>
              <a:miter/>
            </a:ln>
          </p:spPr>
          <p:txBody>
            <a:bodyPr rtlCol="0" anchor="ctr"/>
            <a:lstStyle/>
            <a:p>
              <a:endParaRPr lang="zh-CN" altLang="en-US"/>
            </a:p>
          </p:txBody>
        </p:sp>
        <p:sp>
          <p:nvSpPr>
            <p:cNvPr id="1097" name="任意多边形: 形状 1184">
              <a:extLst>
                <a:ext uri="{FF2B5EF4-FFF2-40B4-BE49-F238E27FC236}">
                  <a16:creationId xmlns:a16="http://schemas.microsoft.com/office/drawing/2014/main" xmlns="" id="{2E679E10-F57A-4A77-9824-51703CA9BAB8}"/>
                </a:ext>
              </a:extLst>
            </p:cNvPr>
            <p:cNvSpPr/>
            <p:nvPr/>
          </p:nvSpPr>
          <p:spPr>
            <a:xfrm>
              <a:off x="258293" y="2876945"/>
              <a:ext cx="85108" cy="89414"/>
            </a:xfrm>
            <a:custGeom>
              <a:avLst/>
              <a:gdLst>
                <a:gd name="connsiteX0" fmla="*/ 20119 w 20141"/>
                <a:gd name="connsiteY0" fmla="*/ 11401 h 21160"/>
                <a:gd name="connsiteX1" fmla="*/ 9793 w 20141"/>
                <a:gd name="connsiteY1" fmla="*/ 0 h 21160"/>
                <a:gd name="connsiteX2" fmla="*/ 2479 w 20141"/>
                <a:gd name="connsiteY2" fmla="*/ 17424 h 21160"/>
                <a:gd name="connsiteX3" fmla="*/ 20119 w 20141"/>
                <a:gd name="connsiteY3" fmla="*/ 11401 h 21160"/>
              </a:gdLst>
              <a:ahLst/>
              <a:cxnLst>
                <a:cxn ang="0">
                  <a:pos x="connsiteX0" y="connsiteY0"/>
                </a:cxn>
                <a:cxn ang="0">
                  <a:pos x="connsiteX1" y="connsiteY1"/>
                </a:cxn>
                <a:cxn ang="0">
                  <a:pos x="connsiteX2" y="connsiteY2"/>
                </a:cxn>
                <a:cxn ang="0">
                  <a:pos x="connsiteX3" y="connsiteY3"/>
                </a:cxn>
              </a:cxnLst>
              <a:rect l="l" t="t" r="r" b="b"/>
              <a:pathLst>
                <a:path w="20141" h="21160">
                  <a:moveTo>
                    <a:pt x="20119" y="11401"/>
                  </a:moveTo>
                  <a:cubicBezTo>
                    <a:pt x="20441" y="6776"/>
                    <a:pt x="17430" y="215"/>
                    <a:pt x="9793" y="0"/>
                  </a:cubicBezTo>
                  <a:cubicBezTo>
                    <a:pt x="436" y="753"/>
                    <a:pt x="-2683" y="11293"/>
                    <a:pt x="2479" y="17424"/>
                  </a:cubicBezTo>
                  <a:cubicBezTo>
                    <a:pt x="8395" y="24630"/>
                    <a:pt x="19473" y="20758"/>
                    <a:pt x="20119" y="11401"/>
                  </a:cubicBezTo>
                  <a:close/>
                </a:path>
              </a:pathLst>
            </a:custGeom>
            <a:grpFill/>
            <a:ln w="10707" cap="flat">
              <a:noFill/>
              <a:prstDash val="solid"/>
              <a:miter/>
            </a:ln>
          </p:spPr>
          <p:txBody>
            <a:bodyPr rtlCol="0" anchor="ctr"/>
            <a:lstStyle/>
            <a:p>
              <a:endParaRPr lang="zh-CN" altLang="en-US"/>
            </a:p>
          </p:txBody>
        </p:sp>
        <p:sp>
          <p:nvSpPr>
            <p:cNvPr id="1098" name="任意多边形: 形状 1185">
              <a:extLst>
                <a:ext uri="{FF2B5EF4-FFF2-40B4-BE49-F238E27FC236}">
                  <a16:creationId xmlns:a16="http://schemas.microsoft.com/office/drawing/2014/main" xmlns="" id="{D046806B-0476-4F6D-AAAF-347DC38E046E}"/>
                </a:ext>
              </a:extLst>
            </p:cNvPr>
            <p:cNvSpPr/>
            <p:nvPr/>
          </p:nvSpPr>
          <p:spPr>
            <a:xfrm>
              <a:off x="584839" y="2867856"/>
              <a:ext cx="85285" cy="88894"/>
            </a:xfrm>
            <a:custGeom>
              <a:avLst/>
              <a:gdLst>
                <a:gd name="connsiteX0" fmla="*/ 20173 w 20183"/>
                <a:gd name="connsiteY0" fmla="*/ 11293 h 21037"/>
                <a:gd name="connsiteX1" fmla="*/ 9418 w 20183"/>
                <a:gd name="connsiteY1" fmla="*/ 0 h 21037"/>
                <a:gd name="connsiteX2" fmla="*/ 2642 w 20183"/>
                <a:gd name="connsiteY2" fmla="*/ 17532 h 21037"/>
                <a:gd name="connsiteX3" fmla="*/ 20173 w 20183"/>
                <a:gd name="connsiteY3" fmla="*/ 11293 h 21037"/>
              </a:gdLst>
              <a:ahLst/>
              <a:cxnLst>
                <a:cxn ang="0">
                  <a:pos x="connsiteX0" y="connsiteY0"/>
                </a:cxn>
                <a:cxn ang="0">
                  <a:pos x="connsiteX1" y="connsiteY1"/>
                </a:cxn>
                <a:cxn ang="0">
                  <a:pos x="connsiteX2" y="connsiteY2"/>
                </a:cxn>
                <a:cxn ang="0">
                  <a:pos x="connsiteX3" y="connsiteY3"/>
                </a:cxn>
              </a:cxnLst>
              <a:rect l="l" t="t" r="r" b="b"/>
              <a:pathLst>
                <a:path w="20183" h="21037">
                  <a:moveTo>
                    <a:pt x="20173" y="11293"/>
                  </a:moveTo>
                  <a:cubicBezTo>
                    <a:pt x="20388" y="6668"/>
                    <a:pt x="17162" y="215"/>
                    <a:pt x="9418" y="0"/>
                  </a:cubicBezTo>
                  <a:cubicBezTo>
                    <a:pt x="168" y="753"/>
                    <a:pt x="-2629" y="11401"/>
                    <a:pt x="2642" y="17532"/>
                  </a:cubicBezTo>
                  <a:cubicBezTo>
                    <a:pt x="8665" y="24415"/>
                    <a:pt x="19743" y="20543"/>
                    <a:pt x="20173" y="11293"/>
                  </a:cubicBezTo>
                  <a:close/>
                </a:path>
              </a:pathLst>
            </a:custGeom>
            <a:grpFill/>
            <a:ln w="10707" cap="flat">
              <a:noFill/>
              <a:prstDash val="solid"/>
              <a:miter/>
            </a:ln>
          </p:spPr>
          <p:txBody>
            <a:bodyPr rtlCol="0" anchor="ctr"/>
            <a:lstStyle/>
            <a:p>
              <a:endParaRPr lang="zh-CN" altLang="en-US"/>
            </a:p>
          </p:txBody>
        </p:sp>
        <p:sp>
          <p:nvSpPr>
            <p:cNvPr id="1099" name="任意多边形: 形状 1186">
              <a:extLst>
                <a:ext uri="{FF2B5EF4-FFF2-40B4-BE49-F238E27FC236}">
                  <a16:creationId xmlns:a16="http://schemas.microsoft.com/office/drawing/2014/main" xmlns="" id="{25ED72DE-1496-4F3D-8AA6-AC6F07545388}"/>
                </a:ext>
              </a:extLst>
            </p:cNvPr>
            <p:cNvSpPr/>
            <p:nvPr/>
          </p:nvSpPr>
          <p:spPr>
            <a:xfrm>
              <a:off x="909704" y="2855129"/>
              <a:ext cx="84884" cy="88797"/>
            </a:xfrm>
            <a:custGeom>
              <a:avLst/>
              <a:gdLst>
                <a:gd name="connsiteX0" fmla="*/ 3525 w 20088"/>
                <a:gd name="connsiteY0" fmla="*/ 18284 h 21014"/>
                <a:gd name="connsiteX1" fmla="*/ 20088 w 20088"/>
                <a:gd name="connsiteY1" fmla="*/ 11186 h 21014"/>
                <a:gd name="connsiteX2" fmla="*/ 9117 w 20088"/>
                <a:gd name="connsiteY2" fmla="*/ 0 h 21014"/>
                <a:gd name="connsiteX3" fmla="*/ 3525 w 20088"/>
                <a:gd name="connsiteY3" fmla="*/ 18284 h 21014"/>
              </a:gdLst>
              <a:ahLst/>
              <a:cxnLst>
                <a:cxn ang="0">
                  <a:pos x="connsiteX0" y="connsiteY0"/>
                </a:cxn>
                <a:cxn ang="0">
                  <a:pos x="connsiteX1" y="connsiteY1"/>
                </a:cxn>
                <a:cxn ang="0">
                  <a:pos x="connsiteX2" y="connsiteY2"/>
                </a:cxn>
                <a:cxn ang="0">
                  <a:pos x="connsiteX3" y="connsiteY3"/>
                </a:cxn>
              </a:cxnLst>
              <a:rect l="l" t="t" r="r" b="b"/>
              <a:pathLst>
                <a:path w="20088" h="21014">
                  <a:moveTo>
                    <a:pt x="3525" y="18284"/>
                  </a:moveTo>
                  <a:cubicBezTo>
                    <a:pt x="9870" y="24200"/>
                    <a:pt x="19981" y="19898"/>
                    <a:pt x="20088" y="11186"/>
                  </a:cubicBezTo>
                  <a:cubicBezTo>
                    <a:pt x="20088" y="6561"/>
                    <a:pt x="16754" y="108"/>
                    <a:pt x="9117" y="0"/>
                  </a:cubicBezTo>
                  <a:cubicBezTo>
                    <a:pt x="-563" y="968"/>
                    <a:pt x="-2714" y="12476"/>
                    <a:pt x="3525" y="18284"/>
                  </a:cubicBezTo>
                  <a:close/>
                </a:path>
              </a:pathLst>
            </a:custGeom>
            <a:grpFill/>
            <a:ln w="10707" cap="flat">
              <a:noFill/>
              <a:prstDash val="solid"/>
              <a:miter/>
            </a:ln>
          </p:spPr>
          <p:txBody>
            <a:bodyPr rtlCol="0" anchor="ctr"/>
            <a:lstStyle/>
            <a:p>
              <a:endParaRPr lang="zh-CN" altLang="en-US"/>
            </a:p>
          </p:txBody>
        </p:sp>
        <p:sp>
          <p:nvSpPr>
            <p:cNvPr id="1100" name="任意多边形: 形状 1187">
              <a:extLst>
                <a:ext uri="{FF2B5EF4-FFF2-40B4-BE49-F238E27FC236}">
                  <a16:creationId xmlns:a16="http://schemas.microsoft.com/office/drawing/2014/main" xmlns="" id="{EE9D09B8-28DA-4900-A5CE-6E8891010494}"/>
                </a:ext>
              </a:extLst>
            </p:cNvPr>
            <p:cNvSpPr/>
            <p:nvPr/>
          </p:nvSpPr>
          <p:spPr>
            <a:xfrm>
              <a:off x="994131" y="2902396"/>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p>
          </p:txBody>
        </p:sp>
        <p:sp>
          <p:nvSpPr>
            <p:cNvPr id="1101" name="任意多边形: 形状 1188">
              <a:extLst>
                <a:ext uri="{FF2B5EF4-FFF2-40B4-BE49-F238E27FC236}">
                  <a16:creationId xmlns:a16="http://schemas.microsoft.com/office/drawing/2014/main" xmlns="" id="{BB72FF7C-8497-4FC0-8D7C-FC6DAD4935BA}"/>
                </a:ext>
              </a:extLst>
            </p:cNvPr>
            <p:cNvSpPr/>
            <p:nvPr/>
          </p:nvSpPr>
          <p:spPr>
            <a:xfrm>
              <a:off x="1230494" y="2839224"/>
              <a:ext cx="83156" cy="89426"/>
            </a:xfrm>
            <a:custGeom>
              <a:avLst/>
              <a:gdLst>
                <a:gd name="connsiteX0" fmla="*/ 3650 w 19679"/>
                <a:gd name="connsiteY0" fmla="*/ 18392 h 21163"/>
                <a:gd name="connsiteX1" fmla="*/ 19676 w 19679"/>
                <a:gd name="connsiteY1" fmla="*/ 11078 h 21163"/>
                <a:gd name="connsiteX2" fmla="*/ 8597 w 19679"/>
                <a:gd name="connsiteY2" fmla="*/ 0 h 21163"/>
                <a:gd name="connsiteX3" fmla="*/ 3650 w 19679"/>
                <a:gd name="connsiteY3" fmla="*/ 18392 h 21163"/>
              </a:gdLst>
              <a:ahLst/>
              <a:cxnLst>
                <a:cxn ang="0">
                  <a:pos x="connsiteX0" y="connsiteY0"/>
                </a:cxn>
                <a:cxn ang="0">
                  <a:pos x="connsiteX1" y="connsiteY1"/>
                </a:cxn>
                <a:cxn ang="0">
                  <a:pos x="connsiteX2" y="connsiteY2"/>
                </a:cxn>
                <a:cxn ang="0">
                  <a:pos x="connsiteX3" y="connsiteY3"/>
                </a:cxn>
              </a:cxnLst>
              <a:rect l="l" t="t" r="r" b="b"/>
              <a:pathLst>
                <a:path w="19679" h="21163">
                  <a:moveTo>
                    <a:pt x="3650" y="18392"/>
                  </a:moveTo>
                  <a:cubicBezTo>
                    <a:pt x="10211" y="24415"/>
                    <a:pt x="19891" y="20005"/>
                    <a:pt x="19676" y="11078"/>
                  </a:cubicBezTo>
                  <a:cubicBezTo>
                    <a:pt x="19568" y="6453"/>
                    <a:pt x="16126" y="0"/>
                    <a:pt x="8597" y="0"/>
                  </a:cubicBezTo>
                  <a:cubicBezTo>
                    <a:pt x="-760" y="1076"/>
                    <a:pt x="-2588" y="12584"/>
                    <a:pt x="3650" y="18392"/>
                  </a:cubicBezTo>
                  <a:close/>
                </a:path>
              </a:pathLst>
            </a:custGeom>
            <a:grpFill/>
            <a:ln w="10707" cap="flat">
              <a:noFill/>
              <a:prstDash val="solid"/>
              <a:miter/>
            </a:ln>
          </p:spPr>
          <p:txBody>
            <a:bodyPr rtlCol="0" anchor="ctr"/>
            <a:lstStyle/>
            <a:p>
              <a:endParaRPr lang="zh-CN" altLang="en-US"/>
            </a:p>
          </p:txBody>
        </p:sp>
        <p:sp>
          <p:nvSpPr>
            <p:cNvPr id="1102" name="任意多边形: 形状 1189">
              <a:extLst>
                <a:ext uri="{FF2B5EF4-FFF2-40B4-BE49-F238E27FC236}">
                  <a16:creationId xmlns:a16="http://schemas.microsoft.com/office/drawing/2014/main" xmlns="" id="{F377686A-DEF2-47BD-A334-09C67B5859D3}"/>
                </a:ext>
              </a:extLst>
            </p:cNvPr>
            <p:cNvSpPr/>
            <p:nvPr/>
          </p:nvSpPr>
          <p:spPr>
            <a:xfrm>
              <a:off x="1625871" y="2866491"/>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p>
          </p:txBody>
        </p:sp>
        <p:sp>
          <p:nvSpPr>
            <p:cNvPr id="1103" name="任意多边形: 形状 1190">
              <a:extLst>
                <a:ext uri="{FF2B5EF4-FFF2-40B4-BE49-F238E27FC236}">
                  <a16:creationId xmlns:a16="http://schemas.microsoft.com/office/drawing/2014/main" xmlns="" id="{BF26395F-A323-4581-99E8-B6EE927FD8DA}"/>
                </a:ext>
              </a:extLst>
            </p:cNvPr>
            <p:cNvSpPr/>
            <p:nvPr/>
          </p:nvSpPr>
          <p:spPr>
            <a:xfrm>
              <a:off x="1544567" y="2820128"/>
              <a:ext cx="81364" cy="89122"/>
            </a:xfrm>
            <a:custGeom>
              <a:avLst/>
              <a:gdLst>
                <a:gd name="connsiteX0" fmla="*/ 8163 w 19255"/>
                <a:gd name="connsiteY0" fmla="*/ 1 h 21091"/>
                <a:gd name="connsiteX1" fmla="*/ 3861 w 19255"/>
                <a:gd name="connsiteY1" fmla="*/ 18393 h 21091"/>
                <a:gd name="connsiteX2" fmla="*/ 19241 w 19255"/>
                <a:gd name="connsiteY2" fmla="*/ 10972 h 21091"/>
                <a:gd name="connsiteX3" fmla="*/ 8163 w 19255"/>
                <a:gd name="connsiteY3" fmla="*/ 1 h 21091"/>
              </a:gdLst>
              <a:ahLst/>
              <a:cxnLst>
                <a:cxn ang="0">
                  <a:pos x="connsiteX0" y="connsiteY0"/>
                </a:cxn>
                <a:cxn ang="0">
                  <a:pos x="connsiteX1" y="connsiteY1"/>
                </a:cxn>
                <a:cxn ang="0">
                  <a:pos x="connsiteX2" y="connsiteY2"/>
                </a:cxn>
                <a:cxn ang="0">
                  <a:pos x="connsiteX3" y="connsiteY3"/>
                </a:cxn>
              </a:cxnLst>
              <a:rect l="l" t="t" r="r" b="b"/>
              <a:pathLst>
                <a:path w="19255" h="21091">
                  <a:moveTo>
                    <a:pt x="8163" y="1"/>
                  </a:moveTo>
                  <a:cubicBezTo>
                    <a:pt x="-979" y="1184"/>
                    <a:pt x="-2485" y="12693"/>
                    <a:pt x="3861" y="18393"/>
                  </a:cubicBezTo>
                  <a:cubicBezTo>
                    <a:pt x="10422" y="24309"/>
                    <a:pt x="19672" y="19899"/>
                    <a:pt x="19241" y="10972"/>
                  </a:cubicBezTo>
                  <a:cubicBezTo>
                    <a:pt x="19026" y="6347"/>
                    <a:pt x="15477" y="-106"/>
                    <a:pt x="8163" y="1"/>
                  </a:cubicBezTo>
                  <a:close/>
                </a:path>
              </a:pathLst>
            </a:custGeom>
            <a:grpFill/>
            <a:ln w="10707" cap="flat">
              <a:noFill/>
              <a:prstDash val="solid"/>
              <a:miter/>
            </a:ln>
          </p:spPr>
          <p:txBody>
            <a:bodyPr rtlCol="0" anchor="ctr"/>
            <a:lstStyle/>
            <a:p>
              <a:endParaRPr lang="zh-CN" altLang="en-US"/>
            </a:p>
          </p:txBody>
        </p:sp>
        <p:sp>
          <p:nvSpPr>
            <p:cNvPr id="1104" name="任意多边形: 形状 1191">
              <a:extLst>
                <a:ext uri="{FF2B5EF4-FFF2-40B4-BE49-F238E27FC236}">
                  <a16:creationId xmlns:a16="http://schemas.microsoft.com/office/drawing/2014/main" xmlns="" id="{299183E5-A802-450E-BB6D-EBC93284BF64}"/>
                </a:ext>
              </a:extLst>
            </p:cNvPr>
            <p:cNvSpPr/>
            <p:nvPr/>
          </p:nvSpPr>
          <p:spPr>
            <a:xfrm>
              <a:off x="1849275" y="2797842"/>
              <a:ext cx="77658" cy="88729"/>
            </a:xfrm>
            <a:custGeom>
              <a:avLst/>
              <a:gdLst>
                <a:gd name="connsiteX0" fmla="*/ 18333 w 18378"/>
                <a:gd name="connsiteY0" fmla="*/ 10761 h 20998"/>
                <a:gd name="connsiteX1" fmla="*/ 7470 w 18378"/>
                <a:gd name="connsiteY1" fmla="*/ 5 h 20998"/>
                <a:gd name="connsiteX2" fmla="*/ 3920 w 18378"/>
                <a:gd name="connsiteY2" fmla="*/ 18397 h 20998"/>
                <a:gd name="connsiteX3" fmla="*/ 18333 w 18378"/>
                <a:gd name="connsiteY3" fmla="*/ 10761 h 20998"/>
              </a:gdLst>
              <a:ahLst/>
              <a:cxnLst>
                <a:cxn ang="0">
                  <a:pos x="connsiteX0" y="connsiteY0"/>
                </a:cxn>
                <a:cxn ang="0">
                  <a:pos x="connsiteX1" y="connsiteY1"/>
                </a:cxn>
                <a:cxn ang="0">
                  <a:pos x="connsiteX2" y="connsiteY2"/>
                </a:cxn>
                <a:cxn ang="0">
                  <a:pos x="connsiteX3" y="connsiteY3"/>
                </a:cxn>
              </a:cxnLst>
              <a:rect l="l" t="t" r="r" b="b"/>
              <a:pathLst>
                <a:path w="18378" h="20998">
                  <a:moveTo>
                    <a:pt x="18333" y="10761"/>
                  </a:moveTo>
                  <a:cubicBezTo>
                    <a:pt x="18010" y="6136"/>
                    <a:pt x="14353" y="-210"/>
                    <a:pt x="7470" y="5"/>
                  </a:cubicBezTo>
                  <a:cubicBezTo>
                    <a:pt x="-1242" y="1296"/>
                    <a:pt x="-2210" y="12804"/>
                    <a:pt x="3920" y="18397"/>
                  </a:cubicBezTo>
                  <a:cubicBezTo>
                    <a:pt x="10374" y="24205"/>
                    <a:pt x="19086" y="19688"/>
                    <a:pt x="18333" y="10761"/>
                  </a:cubicBezTo>
                  <a:close/>
                </a:path>
              </a:pathLst>
            </a:custGeom>
            <a:grpFill/>
            <a:ln w="10707" cap="flat">
              <a:noFill/>
              <a:prstDash val="solid"/>
              <a:miter/>
            </a:ln>
          </p:spPr>
          <p:txBody>
            <a:bodyPr rtlCol="0" anchor="ctr"/>
            <a:lstStyle/>
            <a:p>
              <a:endParaRPr lang="zh-CN" altLang="en-US"/>
            </a:p>
          </p:txBody>
        </p:sp>
        <p:sp>
          <p:nvSpPr>
            <p:cNvPr id="1105" name="任意多边形: 形状 1192">
              <a:extLst>
                <a:ext uri="{FF2B5EF4-FFF2-40B4-BE49-F238E27FC236}">
                  <a16:creationId xmlns:a16="http://schemas.microsoft.com/office/drawing/2014/main" xmlns="" id="{1E5DDE4A-FB83-45DB-BC6B-6DA7B8394017}"/>
                </a:ext>
              </a:extLst>
            </p:cNvPr>
            <p:cNvSpPr/>
            <p:nvPr/>
          </p:nvSpPr>
          <p:spPr>
            <a:xfrm>
              <a:off x="2131798" y="2772391"/>
              <a:ext cx="71582" cy="88953"/>
            </a:xfrm>
            <a:custGeom>
              <a:avLst/>
              <a:gdLst>
                <a:gd name="connsiteX0" fmla="*/ 16867 w 16940"/>
                <a:gd name="connsiteY0" fmla="*/ 10761 h 21051"/>
                <a:gd name="connsiteX1" fmla="*/ 6542 w 16940"/>
                <a:gd name="connsiteY1" fmla="*/ 5 h 21051"/>
                <a:gd name="connsiteX2" fmla="*/ 4713 w 16940"/>
                <a:gd name="connsiteY2" fmla="*/ 19043 h 21051"/>
                <a:gd name="connsiteX3" fmla="*/ 16867 w 16940"/>
                <a:gd name="connsiteY3" fmla="*/ 10761 h 21051"/>
              </a:gdLst>
              <a:ahLst/>
              <a:cxnLst>
                <a:cxn ang="0">
                  <a:pos x="connsiteX0" y="connsiteY0"/>
                </a:cxn>
                <a:cxn ang="0">
                  <a:pos x="connsiteX1" y="connsiteY1"/>
                </a:cxn>
                <a:cxn ang="0">
                  <a:pos x="connsiteX2" y="connsiteY2"/>
                </a:cxn>
                <a:cxn ang="0">
                  <a:pos x="connsiteX3" y="connsiteY3"/>
                </a:cxn>
              </a:cxnLst>
              <a:rect l="l" t="t" r="r" b="b"/>
              <a:pathLst>
                <a:path w="16940" h="21051">
                  <a:moveTo>
                    <a:pt x="16867" y="10761"/>
                  </a:moveTo>
                  <a:cubicBezTo>
                    <a:pt x="16329" y="6136"/>
                    <a:pt x="12887" y="-210"/>
                    <a:pt x="6542" y="5"/>
                  </a:cubicBezTo>
                  <a:cubicBezTo>
                    <a:pt x="-1848" y="1404"/>
                    <a:pt x="-1848" y="13880"/>
                    <a:pt x="4713" y="19043"/>
                  </a:cubicBezTo>
                  <a:cubicBezTo>
                    <a:pt x="10844" y="23990"/>
                    <a:pt x="17727" y="19258"/>
                    <a:pt x="16867" y="10761"/>
                  </a:cubicBezTo>
                  <a:close/>
                </a:path>
              </a:pathLst>
            </a:custGeom>
            <a:grpFill/>
            <a:ln w="10707" cap="flat">
              <a:noFill/>
              <a:prstDash val="solid"/>
              <a:miter/>
            </a:ln>
          </p:spPr>
          <p:txBody>
            <a:bodyPr rtlCol="0" anchor="ctr"/>
            <a:lstStyle/>
            <a:p>
              <a:endParaRPr lang="zh-CN" altLang="en-US"/>
            </a:p>
          </p:txBody>
        </p:sp>
        <p:sp>
          <p:nvSpPr>
            <p:cNvPr id="1106" name="任意多边形: 形状 1193">
              <a:extLst>
                <a:ext uri="{FF2B5EF4-FFF2-40B4-BE49-F238E27FC236}">
                  <a16:creationId xmlns:a16="http://schemas.microsoft.com/office/drawing/2014/main" xmlns="" id="{A9D671DB-726F-4B09-84ED-4C887876C971}"/>
                </a:ext>
              </a:extLst>
            </p:cNvPr>
            <p:cNvSpPr/>
            <p:nvPr/>
          </p:nvSpPr>
          <p:spPr>
            <a:xfrm>
              <a:off x="2387004" y="2746003"/>
              <a:ext cx="64791" cy="88450"/>
            </a:xfrm>
            <a:custGeom>
              <a:avLst/>
              <a:gdLst>
                <a:gd name="connsiteX0" fmla="*/ 5517 w 15333"/>
                <a:gd name="connsiteY0" fmla="*/ 12 h 20932"/>
                <a:gd name="connsiteX1" fmla="*/ 5302 w 15333"/>
                <a:gd name="connsiteY1" fmla="*/ 19587 h 20932"/>
                <a:gd name="connsiteX2" fmla="*/ 15197 w 15333"/>
                <a:gd name="connsiteY2" fmla="*/ 10660 h 20932"/>
                <a:gd name="connsiteX3" fmla="*/ 5517 w 15333"/>
                <a:gd name="connsiteY3" fmla="*/ 12 h 20932"/>
              </a:gdLst>
              <a:ahLst/>
              <a:cxnLst>
                <a:cxn ang="0">
                  <a:pos x="connsiteX0" y="connsiteY0"/>
                </a:cxn>
                <a:cxn ang="0">
                  <a:pos x="connsiteX1" y="connsiteY1"/>
                </a:cxn>
                <a:cxn ang="0">
                  <a:pos x="connsiteX2" y="connsiteY2"/>
                </a:cxn>
                <a:cxn ang="0">
                  <a:pos x="connsiteX3" y="connsiteY3"/>
                </a:cxn>
              </a:cxnLst>
              <a:rect l="l" t="t" r="r" b="b"/>
              <a:pathLst>
                <a:path w="15333" h="20932">
                  <a:moveTo>
                    <a:pt x="5517" y="12"/>
                  </a:moveTo>
                  <a:cubicBezTo>
                    <a:pt x="-2335" y="1518"/>
                    <a:pt x="-1259" y="14962"/>
                    <a:pt x="5302" y="19587"/>
                  </a:cubicBezTo>
                  <a:cubicBezTo>
                    <a:pt x="10787" y="23459"/>
                    <a:pt x="16273" y="18511"/>
                    <a:pt x="15197" y="10660"/>
                  </a:cubicBezTo>
                  <a:cubicBezTo>
                    <a:pt x="14552" y="6035"/>
                    <a:pt x="11110" y="-311"/>
                    <a:pt x="5517" y="12"/>
                  </a:cubicBezTo>
                  <a:close/>
                </a:path>
              </a:pathLst>
            </a:custGeom>
            <a:grpFill/>
            <a:ln w="10707" cap="flat">
              <a:noFill/>
              <a:prstDash val="solid"/>
              <a:miter/>
            </a:ln>
          </p:spPr>
          <p:txBody>
            <a:bodyPr rtlCol="0" anchor="ctr"/>
            <a:lstStyle/>
            <a:p>
              <a:endParaRPr lang="zh-CN" altLang="en-US"/>
            </a:p>
          </p:txBody>
        </p:sp>
        <p:sp>
          <p:nvSpPr>
            <p:cNvPr id="1107" name="任意多边形: 形状 1194">
              <a:extLst>
                <a:ext uri="{FF2B5EF4-FFF2-40B4-BE49-F238E27FC236}">
                  <a16:creationId xmlns:a16="http://schemas.microsoft.com/office/drawing/2014/main" xmlns="" id="{4C58B1DF-1E8C-4501-82B9-71A2F22305FE}"/>
                </a:ext>
              </a:extLst>
            </p:cNvPr>
            <p:cNvSpPr/>
            <p:nvPr/>
          </p:nvSpPr>
          <p:spPr>
            <a:xfrm>
              <a:off x="2613940" y="2717822"/>
              <a:ext cx="58174" cy="87956"/>
            </a:xfrm>
            <a:custGeom>
              <a:avLst/>
              <a:gdLst>
                <a:gd name="connsiteX0" fmla="*/ 13549 w 13767"/>
                <a:gd name="connsiteY0" fmla="*/ 10552 h 20815"/>
                <a:gd name="connsiteX1" fmla="*/ 4514 w 13767"/>
                <a:gd name="connsiteY1" fmla="*/ 12 h 20815"/>
                <a:gd name="connsiteX2" fmla="*/ 5159 w 13767"/>
                <a:gd name="connsiteY2" fmla="*/ 19587 h 20815"/>
                <a:gd name="connsiteX3" fmla="*/ 13549 w 13767"/>
                <a:gd name="connsiteY3" fmla="*/ 10552 h 20815"/>
              </a:gdLst>
              <a:ahLst/>
              <a:cxnLst>
                <a:cxn ang="0">
                  <a:pos x="connsiteX0" y="connsiteY0"/>
                </a:cxn>
                <a:cxn ang="0">
                  <a:pos x="connsiteX1" y="connsiteY1"/>
                </a:cxn>
                <a:cxn ang="0">
                  <a:pos x="connsiteX2" y="connsiteY2"/>
                </a:cxn>
                <a:cxn ang="0">
                  <a:pos x="connsiteX3" y="connsiteY3"/>
                </a:cxn>
              </a:cxnLst>
              <a:rect l="l" t="t" r="r" b="b"/>
              <a:pathLst>
                <a:path w="13767" h="20815">
                  <a:moveTo>
                    <a:pt x="13549" y="10552"/>
                  </a:moveTo>
                  <a:cubicBezTo>
                    <a:pt x="12796" y="6035"/>
                    <a:pt x="9462" y="-311"/>
                    <a:pt x="4514" y="12"/>
                  </a:cubicBezTo>
                  <a:cubicBezTo>
                    <a:pt x="-2370" y="1518"/>
                    <a:pt x="-756" y="14962"/>
                    <a:pt x="5159" y="19587"/>
                  </a:cubicBezTo>
                  <a:cubicBezTo>
                    <a:pt x="10214" y="23244"/>
                    <a:pt x="14839" y="18296"/>
                    <a:pt x="13549" y="10552"/>
                  </a:cubicBezTo>
                  <a:close/>
                </a:path>
              </a:pathLst>
            </a:custGeom>
            <a:grpFill/>
            <a:ln w="10707" cap="flat">
              <a:noFill/>
              <a:prstDash val="solid"/>
              <a:miter/>
            </a:ln>
          </p:spPr>
          <p:txBody>
            <a:bodyPr rtlCol="0" anchor="ctr"/>
            <a:lstStyle/>
            <a:p>
              <a:endParaRPr lang="zh-CN" altLang="en-US"/>
            </a:p>
          </p:txBody>
        </p:sp>
        <p:sp>
          <p:nvSpPr>
            <p:cNvPr id="1108" name="任意多边形: 形状 1195">
              <a:extLst>
                <a:ext uri="{FF2B5EF4-FFF2-40B4-BE49-F238E27FC236}">
                  <a16:creationId xmlns:a16="http://schemas.microsoft.com/office/drawing/2014/main" xmlns="" id="{309D4A22-F709-4D79-90CD-9A854B76F0E0}"/>
                </a:ext>
              </a:extLst>
            </p:cNvPr>
            <p:cNvSpPr/>
            <p:nvPr/>
          </p:nvSpPr>
          <p:spPr>
            <a:xfrm>
              <a:off x="2812019" y="2687829"/>
              <a:ext cx="51907" cy="88366"/>
            </a:xfrm>
            <a:custGeom>
              <a:avLst/>
              <a:gdLst>
                <a:gd name="connsiteX0" fmla="*/ 3565 w 12284"/>
                <a:gd name="connsiteY0" fmla="*/ 12 h 20912"/>
                <a:gd name="connsiteX1" fmla="*/ 5716 w 12284"/>
                <a:gd name="connsiteY1" fmla="*/ 20017 h 20912"/>
                <a:gd name="connsiteX2" fmla="*/ 11954 w 12284"/>
                <a:gd name="connsiteY2" fmla="*/ 10552 h 20912"/>
                <a:gd name="connsiteX3" fmla="*/ 3565 w 12284"/>
                <a:gd name="connsiteY3" fmla="*/ 12 h 20912"/>
              </a:gdLst>
              <a:ahLst/>
              <a:cxnLst>
                <a:cxn ang="0">
                  <a:pos x="connsiteX0" y="connsiteY0"/>
                </a:cxn>
                <a:cxn ang="0">
                  <a:pos x="connsiteX1" y="connsiteY1"/>
                </a:cxn>
                <a:cxn ang="0">
                  <a:pos x="connsiteX2" y="connsiteY2"/>
                </a:cxn>
                <a:cxn ang="0">
                  <a:pos x="connsiteX3" y="connsiteY3"/>
                </a:cxn>
              </a:cxnLst>
              <a:rect l="l" t="t" r="r" b="b"/>
              <a:pathLst>
                <a:path w="12284" h="20912">
                  <a:moveTo>
                    <a:pt x="3565" y="12"/>
                  </a:moveTo>
                  <a:cubicBezTo>
                    <a:pt x="-2566" y="1625"/>
                    <a:pt x="-92" y="16145"/>
                    <a:pt x="5716" y="20017"/>
                  </a:cubicBezTo>
                  <a:cubicBezTo>
                    <a:pt x="10126" y="23029"/>
                    <a:pt x="13352" y="18081"/>
                    <a:pt x="11954" y="10552"/>
                  </a:cubicBezTo>
                  <a:cubicBezTo>
                    <a:pt x="10986" y="5928"/>
                    <a:pt x="7867" y="-311"/>
                    <a:pt x="3565" y="12"/>
                  </a:cubicBezTo>
                  <a:close/>
                </a:path>
              </a:pathLst>
            </a:custGeom>
            <a:grpFill/>
            <a:ln w="10707" cap="flat">
              <a:noFill/>
              <a:prstDash val="solid"/>
              <a:miter/>
            </a:ln>
          </p:spPr>
          <p:txBody>
            <a:bodyPr rtlCol="0" anchor="ctr"/>
            <a:lstStyle/>
            <a:p>
              <a:endParaRPr lang="zh-CN" altLang="en-US"/>
            </a:p>
          </p:txBody>
        </p:sp>
        <p:sp>
          <p:nvSpPr>
            <p:cNvPr id="1109" name="任意多边形: 形状 1196">
              <a:extLst>
                <a:ext uri="{FF2B5EF4-FFF2-40B4-BE49-F238E27FC236}">
                  <a16:creationId xmlns:a16="http://schemas.microsoft.com/office/drawing/2014/main" xmlns="" id="{0DD0E013-5F18-4B2D-8251-93090FAFA257}"/>
                </a:ext>
              </a:extLst>
            </p:cNvPr>
            <p:cNvSpPr/>
            <p:nvPr/>
          </p:nvSpPr>
          <p:spPr>
            <a:xfrm>
              <a:off x="2979771" y="2657375"/>
              <a:ext cx="45704" cy="87457"/>
            </a:xfrm>
            <a:custGeom>
              <a:avLst/>
              <a:gdLst>
                <a:gd name="connsiteX0" fmla="*/ 6135 w 10816"/>
                <a:gd name="connsiteY0" fmla="*/ 20232 h 20697"/>
                <a:gd name="connsiteX1" fmla="*/ 10330 w 10816"/>
                <a:gd name="connsiteY1" fmla="*/ 10445 h 20697"/>
                <a:gd name="connsiteX2" fmla="*/ 2801 w 10816"/>
                <a:gd name="connsiteY2" fmla="*/ 12 h 20697"/>
                <a:gd name="connsiteX3" fmla="*/ 6135 w 10816"/>
                <a:gd name="connsiteY3" fmla="*/ 20232 h 20697"/>
              </a:gdLst>
              <a:ahLst/>
              <a:cxnLst>
                <a:cxn ang="0">
                  <a:pos x="connsiteX0" y="connsiteY0"/>
                </a:cxn>
                <a:cxn ang="0">
                  <a:pos x="connsiteX1" y="connsiteY1"/>
                </a:cxn>
                <a:cxn ang="0">
                  <a:pos x="connsiteX2" y="connsiteY2"/>
                </a:cxn>
                <a:cxn ang="0">
                  <a:pos x="connsiteX3" y="connsiteY3"/>
                </a:cxn>
              </a:cxnLst>
              <a:rect l="l" t="t" r="r" b="b"/>
              <a:pathLst>
                <a:path w="10816" h="20697">
                  <a:moveTo>
                    <a:pt x="6135" y="20232"/>
                  </a:moveTo>
                  <a:cubicBezTo>
                    <a:pt x="9684" y="22276"/>
                    <a:pt x="11836" y="17328"/>
                    <a:pt x="10330" y="10445"/>
                  </a:cubicBezTo>
                  <a:cubicBezTo>
                    <a:pt x="9362" y="5928"/>
                    <a:pt x="6350" y="-311"/>
                    <a:pt x="2801" y="12"/>
                  </a:cubicBezTo>
                  <a:cubicBezTo>
                    <a:pt x="-2792" y="1733"/>
                    <a:pt x="865" y="17113"/>
                    <a:pt x="6135" y="20232"/>
                  </a:cubicBezTo>
                  <a:close/>
                </a:path>
              </a:pathLst>
            </a:custGeom>
            <a:grpFill/>
            <a:ln w="10707" cap="flat">
              <a:noFill/>
              <a:prstDash val="solid"/>
              <a:miter/>
            </a:ln>
          </p:spPr>
          <p:txBody>
            <a:bodyPr rtlCol="0" anchor="ctr"/>
            <a:lstStyle/>
            <a:p>
              <a:endParaRPr lang="zh-CN" altLang="en-US"/>
            </a:p>
          </p:txBody>
        </p:sp>
        <p:sp>
          <p:nvSpPr>
            <p:cNvPr id="1110" name="任意多边形: 形状 1197">
              <a:extLst>
                <a:ext uri="{FF2B5EF4-FFF2-40B4-BE49-F238E27FC236}">
                  <a16:creationId xmlns:a16="http://schemas.microsoft.com/office/drawing/2014/main" xmlns="" id="{645157B4-C94C-41A4-8E41-1C3FCC840EA1}"/>
                </a:ext>
              </a:extLst>
            </p:cNvPr>
            <p:cNvSpPr/>
            <p:nvPr/>
          </p:nvSpPr>
          <p:spPr>
            <a:xfrm>
              <a:off x="3117479" y="2625560"/>
              <a:ext cx="39695" cy="87457"/>
            </a:xfrm>
            <a:custGeom>
              <a:avLst/>
              <a:gdLst>
                <a:gd name="connsiteX0" fmla="*/ 8717 w 9394"/>
                <a:gd name="connsiteY0" fmla="*/ 10445 h 20697"/>
                <a:gd name="connsiteX1" fmla="*/ 8717 w 9394"/>
                <a:gd name="connsiteY1" fmla="*/ 10445 h 20697"/>
                <a:gd name="connsiteX2" fmla="*/ 1941 w 9394"/>
                <a:gd name="connsiteY2" fmla="*/ 12 h 20697"/>
                <a:gd name="connsiteX3" fmla="*/ 5921 w 9394"/>
                <a:gd name="connsiteY3" fmla="*/ 20232 h 20697"/>
                <a:gd name="connsiteX4" fmla="*/ 8717 w 9394"/>
                <a:gd name="connsiteY4" fmla="*/ 10445 h 20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94" h="20697">
                  <a:moveTo>
                    <a:pt x="8717" y="10445"/>
                  </a:moveTo>
                  <a:lnTo>
                    <a:pt x="8717" y="10445"/>
                  </a:lnTo>
                  <a:cubicBezTo>
                    <a:pt x="7641" y="5928"/>
                    <a:pt x="4845" y="-311"/>
                    <a:pt x="1941" y="12"/>
                  </a:cubicBezTo>
                  <a:cubicBezTo>
                    <a:pt x="-2469" y="1840"/>
                    <a:pt x="1403" y="17221"/>
                    <a:pt x="5921" y="20232"/>
                  </a:cubicBezTo>
                  <a:cubicBezTo>
                    <a:pt x="8932" y="22276"/>
                    <a:pt x="10330" y="17328"/>
                    <a:pt x="8717" y="10445"/>
                  </a:cubicBezTo>
                  <a:close/>
                </a:path>
              </a:pathLst>
            </a:custGeom>
            <a:grpFill/>
            <a:ln w="10707" cap="flat">
              <a:noFill/>
              <a:prstDash val="solid"/>
              <a:miter/>
            </a:ln>
          </p:spPr>
          <p:txBody>
            <a:bodyPr rtlCol="0" anchor="ctr"/>
            <a:lstStyle/>
            <a:p>
              <a:endParaRPr lang="zh-CN" altLang="en-US"/>
            </a:p>
          </p:txBody>
        </p:sp>
        <p:sp>
          <p:nvSpPr>
            <p:cNvPr id="1111" name="任意多边形: 形状 1198">
              <a:extLst>
                <a:ext uri="{FF2B5EF4-FFF2-40B4-BE49-F238E27FC236}">
                  <a16:creationId xmlns:a16="http://schemas.microsoft.com/office/drawing/2014/main" xmlns="" id="{CFA72A90-B58F-4BE2-AD46-FA4DBBE827E9}"/>
                </a:ext>
              </a:extLst>
            </p:cNvPr>
            <p:cNvSpPr/>
            <p:nvPr/>
          </p:nvSpPr>
          <p:spPr>
            <a:xfrm>
              <a:off x="3224750" y="2593294"/>
              <a:ext cx="33513" cy="87284"/>
            </a:xfrm>
            <a:custGeom>
              <a:avLst/>
              <a:gdLst>
                <a:gd name="connsiteX0" fmla="*/ 1078 w 7931"/>
                <a:gd name="connsiteY0" fmla="*/ 12 h 20656"/>
                <a:gd name="connsiteX1" fmla="*/ 5918 w 7931"/>
                <a:gd name="connsiteY1" fmla="*/ 20448 h 20656"/>
                <a:gd name="connsiteX2" fmla="*/ 6993 w 7931"/>
                <a:gd name="connsiteY2" fmla="*/ 10337 h 20656"/>
                <a:gd name="connsiteX3" fmla="*/ 1078 w 7931"/>
                <a:gd name="connsiteY3" fmla="*/ 12 h 20656"/>
              </a:gdLst>
              <a:ahLst/>
              <a:cxnLst>
                <a:cxn ang="0">
                  <a:pos x="connsiteX0" y="connsiteY0"/>
                </a:cxn>
                <a:cxn ang="0">
                  <a:pos x="connsiteX1" y="connsiteY1"/>
                </a:cxn>
                <a:cxn ang="0">
                  <a:pos x="connsiteX2" y="connsiteY2"/>
                </a:cxn>
                <a:cxn ang="0">
                  <a:pos x="connsiteX3" y="connsiteY3"/>
                </a:cxn>
              </a:cxnLst>
              <a:rect l="l" t="t" r="r" b="b"/>
              <a:pathLst>
                <a:path w="7931" h="20656">
                  <a:moveTo>
                    <a:pt x="1078" y="12"/>
                  </a:moveTo>
                  <a:cubicBezTo>
                    <a:pt x="-2149" y="1948"/>
                    <a:pt x="2583" y="18512"/>
                    <a:pt x="5918" y="20448"/>
                  </a:cubicBezTo>
                  <a:cubicBezTo>
                    <a:pt x="8069" y="21738"/>
                    <a:pt x="8606" y="16898"/>
                    <a:pt x="6993" y="10337"/>
                  </a:cubicBezTo>
                  <a:cubicBezTo>
                    <a:pt x="5810" y="5928"/>
                    <a:pt x="3229" y="-311"/>
                    <a:pt x="1078" y="12"/>
                  </a:cubicBezTo>
                  <a:close/>
                </a:path>
              </a:pathLst>
            </a:custGeom>
            <a:grpFill/>
            <a:ln w="10707" cap="flat">
              <a:noFill/>
              <a:prstDash val="solid"/>
              <a:miter/>
            </a:ln>
          </p:spPr>
          <p:txBody>
            <a:bodyPr rtlCol="0" anchor="ctr"/>
            <a:lstStyle/>
            <a:p>
              <a:endParaRPr lang="zh-CN" altLang="en-US"/>
            </a:p>
          </p:txBody>
        </p:sp>
        <p:sp>
          <p:nvSpPr>
            <p:cNvPr id="1112" name="任意多边形: 形状 1199">
              <a:extLst>
                <a:ext uri="{FF2B5EF4-FFF2-40B4-BE49-F238E27FC236}">
                  <a16:creationId xmlns:a16="http://schemas.microsoft.com/office/drawing/2014/main" xmlns="" id="{01D4DC43-9DC6-4525-8DD1-0BE34C91020E}"/>
                </a:ext>
              </a:extLst>
            </p:cNvPr>
            <p:cNvSpPr/>
            <p:nvPr/>
          </p:nvSpPr>
          <p:spPr>
            <a:xfrm>
              <a:off x="3298728" y="2561441"/>
              <a:ext cx="29296" cy="87140"/>
            </a:xfrm>
            <a:custGeom>
              <a:avLst/>
              <a:gdLst>
                <a:gd name="connsiteX0" fmla="*/ 565 w 6933"/>
                <a:gd name="connsiteY0" fmla="*/ 21 h 20622"/>
                <a:gd name="connsiteX1" fmla="*/ 6050 w 6933"/>
                <a:gd name="connsiteY1" fmla="*/ 20564 h 20622"/>
                <a:gd name="connsiteX2" fmla="*/ 5512 w 6933"/>
                <a:gd name="connsiteY2" fmla="*/ 10346 h 20622"/>
                <a:gd name="connsiteX3" fmla="*/ 565 w 6933"/>
                <a:gd name="connsiteY3" fmla="*/ 21 h 20622"/>
              </a:gdLst>
              <a:ahLst/>
              <a:cxnLst>
                <a:cxn ang="0">
                  <a:pos x="connsiteX0" y="connsiteY0"/>
                </a:cxn>
                <a:cxn ang="0">
                  <a:pos x="connsiteX1" y="connsiteY1"/>
                </a:cxn>
                <a:cxn ang="0">
                  <a:pos x="connsiteX2" y="connsiteY2"/>
                </a:cxn>
                <a:cxn ang="0">
                  <a:pos x="connsiteX3" y="connsiteY3"/>
                </a:cxn>
              </a:cxnLst>
              <a:rect l="l" t="t" r="r" b="b"/>
              <a:pathLst>
                <a:path w="6933" h="20622">
                  <a:moveTo>
                    <a:pt x="565" y="21"/>
                  </a:moveTo>
                  <a:cubicBezTo>
                    <a:pt x="-1802" y="2280"/>
                    <a:pt x="3899" y="19596"/>
                    <a:pt x="6050" y="20564"/>
                  </a:cubicBezTo>
                  <a:cubicBezTo>
                    <a:pt x="7448" y="21210"/>
                    <a:pt x="7125" y="16370"/>
                    <a:pt x="5512" y="10346"/>
                  </a:cubicBezTo>
                  <a:cubicBezTo>
                    <a:pt x="4329" y="5829"/>
                    <a:pt x="2070" y="-409"/>
                    <a:pt x="565" y="21"/>
                  </a:cubicBezTo>
                  <a:close/>
                </a:path>
              </a:pathLst>
            </a:custGeom>
            <a:grpFill/>
            <a:ln w="10707" cap="flat">
              <a:noFill/>
              <a:prstDash val="solid"/>
              <a:miter/>
            </a:ln>
          </p:spPr>
          <p:txBody>
            <a:bodyPr rtlCol="0" anchor="ctr"/>
            <a:lstStyle/>
            <a:p>
              <a:endParaRPr lang="zh-CN" altLang="en-US"/>
            </a:p>
          </p:txBody>
        </p:sp>
        <p:sp>
          <p:nvSpPr>
            <p:cNvPr id="1113" name="任意多边形: 形状 1200">
              <a:extLst>
                <a:ext uri="{FF2B5EF4-FFF2-40B4-BE49-F238E27FC236}">
                  <a16:creationId xmlns:a16="http://schemas.microsoft.com/office/drawing/2014/main" xmlns="" id="{7A119375-C0E0-489F-A299-EA7A1F9C3AFC}"/>
                </a:ext>
              </a:extLst>
            </p:cNvPr>
            <p:cNvSpPr/>
            <p:nvPr/>
          </p:nvSpPr>
          <p:spPr>
            <a:xfrm>
              <a:off x="3340794" y="2528807"/>
              <a:ext cx="25814" cy="86807"/>
            </a:xfrm>
            <a:custGeom>
              <a:avLst/>
              <a:gdLst>
                <a:gd name="connsiteX0" fmla="*/ 4054 w 6109"/>
                <a:gd name="connsiteY0" fmla="*/ 10325 h 20543"/>
                <a:gd name="connsiteX1" fmla="*/ 290 w 6109"/>
                <a:gd name="connsiteY1" fmla="*/ 0 h 20543"/>
                <a:gd name="connsiteX2" fmla="*/ 75 w 6109"/>
                <a:gd name="connsiteY2" fmla="*/ 0 h 20543"/>
                <a:gd name="connsiteX3" fmla="*/ 5990 w 6109"/>
                <a:gd name="connsiteY3" fmla="*/ 20543 h 20543"/>
                <a:gd name="connsiteX4" fmla="*/ 4054 w 6109"/>
                <a:gd name="connsiteY4" fmla="*/ 10325 h 20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9" h="20543">
                  <a:moveTo>
                    <a:pt x="4054" y="10325"/>
                  </a:moveTo>
                  <a:cubicBezTo>
                    <a:pt x="3194" y="7314"/>
                    <a:pt x="1258" y="1183"/>
                    <a:pt x="290" y="0"/>
                  </a:cubicBezTo>
                  <a:cubicBezTo>
                    <a:pt x="182" y="0"/>
                    <a:pt x="182" y="0"/>
                    <a:pt x="75" y="0"/>
                  </a:cubicBezTo>
                  <a:cubicBezTo>
                    <a:pt x="-678" y="1936"/>
                    <a:pt x="4484" y="19790"/>
                    <a:pt x="5990" y="20543"/>
                  </a:cubicBezTo>
                  <a:cubicBezTo>
                    <a:pt x="6528" y="20220"/>
                    <a:pt x="5130" y="14305"/>
                    <a:pt x="4054" y="10325"/>
                  </a:cubicBezTo>
                  <a:close/>
                </a:path>
              </a:pathLst>
            </a:custGeom>
            <a:grpFill/>
            <a:ln w="10707" cap="flat">
              <a:noFill/>
              <a:prstDash val="solid"/>
              <a:miter/>
            </a:ln>
          </p:spPr>
          <p:txBody>
            <a:bodyPr rtlCol="0" anchor="ctr"/>
            <a:lstStyle/>
            <a:p>
              <a:endParaRPr lang="zh-CN" altLang="en-US"/>
            </a:p>
          </p:txBody>
        </p:sp>
        <p:sp>
          <p:nvSpPr>
            <p:cNvPr id="1114" name="任意多边形: 形状 1201">
              <a:extLst>
                <a:ext uri="{FF2B5EF4-FFF2-40B4-BE49-F238E27FC236}">
                  <a16:creationId xmlns:a16="http://schemas.microsoft.com/office/drawing/2014/main" xmlns="" id="{32681D98-207C-49D0-8287-4F61A5D6C5B5}"/>
                </a:ext>
              </a:extLst>
            </p:cNvPr>
            <p:cNvSpPr/>
            <p:nvPr/>
          </p:nvSpPr>
          <p:spPr>
            <a:xfrm>
              <a:off x="3347927" y="2497448"/>
              <a:ext cx="24994" cy="85894"/>
            </a:xfrm>
            <a:custGeom>
              <a:avLst/>
              <a:gdLst>
                <a:gd name="connsiteX0" fmla="*/ 0 w 5915"/>
                <a:gd name="connsiteY0" fmla="*/ 0 h 20327"/>
                <a:gd name="connsiteX1" fmla="*/ 5915 w 5915"/>
                <a:gd name="connsiteY1" fmla="*/ 20328 h 20327"/>
                <a:gd name="connsiteX2" fmla="*/ 0 w 5915"/>
                <a:gd name="connsiteY2" fmla="*/ 0 h 20327"/>
              </a:gdLst>
              <a:ahLst/>
              <a:cxnLst>
                <a:cxn ang="0">
                  <a:pos x="connsiteX0" y="connsiteY0"/>
                </a:cxn>
                <a:cxn ang="0">
                  <a:pos x="connsiteX1" y="connsiteY1"/>
                </a:cxn>
                <a:cxn ang="0">
                  <a:pos x="connsiteX2" y="connsiteY2"/>
                </a:cxn>
              </a:cxnLst>
              <a:rect l="l" t="t" r="r" b="b"/>
              <a:pathLst>
                <a:path w="5915" h="20327">
                  <a:moveTo>
                    <a:pt x="0" y="0"/>
                  </a:moveTo>
                  <a:lnTo>
                    <a:pt x="5915" y="20328"/>
                  </a:lnTo>
                  <a:cubicBezTo>
                    <a:pt x="4840" y="16671"/>
                    <a:pt x="645" y="2151"/>
                    <a:pt x="0" y="0"/>
                  </a:cubicBezTo>
                  <a:close/>
                </a:path>
              </a:pathLst>
            </a:custGeom>
            <a:grpFill/>
            <a:ln w="10707" cap="flat">
              <a:noFill/>
              <a:prstDash val="solid"/>
              <a:miter/>
            </a:ln>
          </p:spPr>
          <p:txBody>
            <a:bodyPr rtlCol="0" anchor="ctr"/>
            <a:lstStyle/>
            <a:p>
              <a:endParaRPr lang="zh-CN" altLang="en-US"/>
            </a:p>
          </p:txBody>
        </p:sp>
        <p:sp>
          <p:nvSpPr>
            <p:cNvPr id="1120" name="任意多边形: 形状 1207">
              <a:extLst>
                <a:ext uri="{FF2B5EF4-FFF2-40B4-BE49-F238E27FC236}">
                  <a16:creationId xmlns:a16="http://schemas.microsoft.com/office/drawing/2014/main" xmlns="" id="{F80E415F-7F23-4503-914C-9F48F37AF908}"/>
                </a:ext>
              </a:extLst>
            </p:cNvPr>
            <p:cNvSpPr/>
            <p:nvPr/>
          </p:nvSpPr>
          <p:spPr>
            <a:xfrm>
              <a:off x="2530928" y="2932368"/>
              <a:ext cx="61487" cy="90217"/>
            </a:xfrm>
            <a:custGeom>
              <a:avLst/>
              <a:gdLst>
                <a:gd name="connsiteX0" fmla="*/ 14480 w 14551"/>
                <a:gd name="connsiteY0" fmla="*/ 10868 h 21350"/>
                <a:gd name="connsiteX1" fmla="*/ 5445 w 14551"/>
                <a:gd name="connsiteY1" fmla="*/ 5 h 21350"/>
                <a:gd name="connsiteX2" fmla="*/ 4800 w 14551"/>
                <a:gd name="connsiteY2" fmla="*/ 19903 h 21350"/>
                <a:gd name="connsiteX3" fmla="*/ 14480 w 14551"/>
                <a:gd name="connsiteY3" fmla="*/ 10868 h 21350"/>
              </a:gdLst>
              <a:ahLst/>
              <a:cxnLst>
                <a:cxn ang="0">
                  <a:pos x="connsiteX0" y="connsiteY0"/>
                </a:cxn>
                <a:cxn ang="0">
                  <a:pos x="connsiteX1" y="connsiteY1"/>
                </a:cxn>
                <a:cxn ang="0">
                  <a:pos x="connsiteX2" y="connsiteY2"/>
                </a:cxn>
                <a:cxn ang="0">
                  <a:pos x="connsiteX3" y="connsiteY3"/>
                </a:cxn>
              </a:cxnLst>
              <a:rect l="l" t="t" r="r" b="b"/>
              <a:pathLst>
                <a:path w="14551" h="21350">
                  <a:moveTo>
                    <a:pt x="14480" y="10868"/>
                  </a:moveTo>
                  <a:cubicBezTo>
                    <a:pt x="14050" y="6243"/>
                    <a:pt x="10930" y="-210"/>
                    <a:pt x="5445" y="5"/>
                  </a:cubicBezTo>
                  <a:cubicBezTo>
                    <a:pt x="-2084" y="1511"/>
                    <a:pt x="-1331" y="15278"/>
                    <a:pt x="4800" y="19903"/>
                  </a:cubicBezTo>
                  <a:cubicBezTo>
                    <a:pt x="9962" y="23990"/>
                    <a:pt x="15233" y="18935"/>
                    <a:pt x="14480" y="10868"/>
                  </a:cubicBezTo>
                  <a:close/>
                </a:path>
              </a:pathLst>
            </a:custGeom>
            <a:grpFill/>
            <a:ln w="10707" cap="flat">
              <a:noFill/>
              <a:prstDash val="solid"/>
              <a:miter/>
            </a:ln>
          </p:spPr>
          <p:txBody>
            <a:bodyPr rtlCol="0" anchor="ctr"/>
            <a:lstStyle/>
            <a:p>
              <a:endParaRPr lang="zh-CN" altLang="en-US"/>
            </a:p>
          </p:txBody>
        </p:sp>
        <p:sp>
          <p:nvSpPr>
            <p:cNvPr id="1121" name="任意多边形: 形状 1208">
              <a:extLst>
                <a:ext uri="{FF2B5EF4-FFF2-40B4-BE49-F238E27FC236}">
                  <a16:creationId xmlns:a16="http://schemas.microsoft.com/office/drawing/2014/main" xmlns="" id="{085FEAE6-4F50-4D1F-9D0A-35776FD7429E}"/>
                </a:ext>
              </a:extLst>
            </p:cNvPr>
            <p:cNvSpPr/>
            <p:nvPr/>
          </p:nvSpPr>
          <p:spPr>
            <a:xfrm>
              <a:off x="2748014" y="2903254"/>
              <a:ext cx="54629" cy="89743"/>
            </a:xfrm>
            <a:custGeom>
              <a:avLst/>
              <a:gdLst>
                <a:gd name="connsiteX0" fmla="*/ 12796 w 12928"/>
                <a:gd name="connsiteY0" fmla="*/ 10767 h 21238"/>
                <a:gd name="connsiteX1" fmla="*/ 12796 w 12928"/>
                <a:gd name="connsiteY1" fmla="*/ 10767 h 21238"/>
                <a:gd name="connsiteX2" fmla="*/ 4515 w 12928"/>
                <a:gd name="connsiteY2" fmla="*/ 12 h 21238"/>
                <a:gd name="connsiteX3" fmla="*/ 4622 w 12928"/>
                <a:gd name="connsiteY3" fmla="*/ 19909 h 21238"/>
                <a:gd name="connsiteX4" fmla="*/ 12796 w 12928"/>
                <a:gd name="connsiteY4" fmla="*/ 10767 h 21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8" h="21238">
                  <a:moveTo>
                    <a:pt x="12796" y="10767"/>
                  </a:moveTo>
                  <a:lnTo>
                    <a:pt x="12796" y="10767"/>
                  </a:lnTo>
                  <a:cubicBezTo>
                    <a:pt x="12259" y="6142"/>
                    <a:pt x="9247" y="-311"/>
                    <a:pt x="4515" y="12"/>
                  </a:cubicBezTo>
                  <a:cubicBezTo>
                    <a:pt x="-2046" y="1625"/>
                    <a:pt x="-971" y="15285"/>
                    <a:pt x="4622" y="19909"/>
                  </a:cubicBezTo>
                  <a:cubicBezTo>
                    <a:pt x="9247" y="23781"/>
                    <a:pt x="13764" y="18726"/>
                    <a:pt x="12796" y="10767"/>
                  </a:cubicBezTo>
                  <a:close/>
                </a:path>
              </a:pathLst>
            </a:custGeom>
            <a:grpFill/>
            <a:ln w="10707" cap="flat">
              <a:noFill/>
              <a:prstDash val="solid"/>
              <a:miter/>
            </a:ln>
          </p:spPr>
          <p:txBody>
            <a:bodyPr rtlCol="0" anchor="ctr"/>
            <a:lstStyle/>
            <a:p>
              <a:endParaRPr lang="zh-CN" altLang="en-US"/>
            </a:p>
          </p:txBody>
        </p:sp>
        <p:sp>
          <p:nvSpPr>
            <p:cNvPr id="1122" name="任意多边形: 形状 1209">
              <a:extLst>
                <a:ext uri="{FF2B5EF4-FFF2-40B4-BE49-F238E27FC236}">
                  <a16:creationId xmlns:a16="http://schemas.microsoft.com/office/drawing/2014/main" xmlns="" id="{12C18F50-DF75-44F6-BDC3-D85251A8483E}"/>
                </a:ext>
              </a:extLst>
            </p:cNvPr>
            <p:cNvSpPr/>
            <p:nvPr/>
          </p:nvSpPr>
          <p:spPr>
            <a:xfrm>
              <a:off x="2936167" y="2872348"/>
              <a:ext cx="47234" cy="89900"/>
            </a:xfrm>
            <a:custGeom>
              <a:avLst/>
              <a:gdLst>
                <a:gd name="connsiteX0" fmla="*/ 10969 w 11178"/>
                <a:gd name="connsiteY0" fmla="*/ 10767 h 21275"/>
                <a:gd name="connsiteX1" fmla="*/ 3547 w 11178"/>
                <a:gd name="connsiteY1" fmla="*/ 12 h 21275"/>
                <a:gd name="connsiteX2" fmla="*/ 4946 w 11178"/>
                <a:gd name="connsiteY2" fmla="*/ 20340 h 21275"/>
                <a:gd name="connsiteX3" fmla="*/ 10969 w 11178"/>
                <a:gd name="connsiteY3" fmla="*/ 10767 h 21275"/>
              </a:gdLst>
              <a:ahLst/>
              <a:cxnLst>
                <a:cxn ang="0">
                  <a:pos x="connsiteX0" y="connsiteY0"/>
                </a:cxn>
                <a:cxn ang="0">
                  <a:pos x="connsiteX1" y="connsiteY1"/>
                </a:cxn>
                <a:cxn ang="0">
                  <a:pos x="connsiteX2" y="connsiteY2"/>
                </a:cxn>
                <a:cxn ang="0">
                  <a:pos x="connsiteX3" y="connsiteY3"/>
                </a:cxn>
              </a:cxnLst>
              <a:rect l="l" t="t" r="r" b="b"/>
              <a:pathLst>
                <a:path w="11178" h="21275">
                  <a:moveTo>
                    <a:pt x="10969" y="10767"/>
                  </a:moveTo>
                  <a:cubicBezTo>
                    <a:pt x="10324" y="6142"/>
                    <a:pt x="7527" y="-311"/>
                    <a:pt x="3547" y="12"/>
                  </a:cubicBezTo>
                  <a:cubicBezTo>
                    <a:pt x="-2260" y="1733"/>
                    <a:pt x="-325" y="16468"/>
                    <a:pt x="4946" y="20340"/>
                  </a:cubicBezTo>
                  <a:cubicBezTo>
                    <a:pt x="8818" y="23459"/>
                    <a:pt x="12044" y="18404"/>
                    <a:pt x="10969" y="10767"/>
                  </a:cubicBezTo>
                  <a:close/>
                </a:path>
              </a:pathLst>
            </a:custGeom>
            <a:grpFill/>
            <a:ln w="10707" cap="flat">
              <a:noFill/>
              <a:prstDash val="solid"/>
              <a:miter/>
            </a:ln>
          </p:spPr>
          <p:txBody>
            <a:bodyPr rtlCol="0" anchor="ctr"/>
            <a:lstStyle/>
            <a:p>
              <a:endParaRPr lang="zh-CN" altLang="en-US"/>
            </a:p>
          </p:txBody>
        </p:sp>
        <p:sp>
          <p:nvSpPr>
            <p:cNvPr id="1123" name="任意多边形: 形状 1210">
              <a:extLst>
                <a:ext uri="{FF2B5EF4-FFF2-40B4-BE49-F238E27FC236}">
                  <a16:creationId xmlns:a16="http://schemas.microsoft.com/office/drawing/2014/main" xmlns="" id="{9DCC6AC4-BE60-41C3-AD67-C4F0F2123E14}"/>
                </a:ext>
              </a:extLst>
            </p:cNvPr>
            <p:cNvSpPr/>
            <p:nvPr/>
          </p:nvSpPr>
          <p:spPr>
            <a:xfrm>
              <a:off x="3092768" y="2840990"/>
              <a:ext cx="41119" cy="89422"/>
            </a:xfrm>
            <a:custGeom>
              <a:avLst/>
              <a:gdLst>
                <a:gd name="connsiteX0" fmla="*/ 9402 w 9731"/>
                <a:gd name="connsiteY0" fmla="*/ 10660 h 21162"/>
                <a:gd name="connsiteX1" fmla="*/ 2734 w 9731"/>
                <a:gd name="connsiteY1" fmla="*/ 12 h 21162"/>
                <a:gd name="connsiteX2" fmla="*/ 5208 w 9731"/>
                <a:gd name="connsiteY2" fmla="*/ 20662 h 21162"/>
                <a:gd name="connsiteX3" fmla="*/ 9402 w 9731"/>
                <a:gd name="connsiteY3" fmla="*/ 10660 h 21162"/>
              </a:gdLst>
              <a:ahLst/>
              <a:cxnLst>
                <a:cxn ang="0">
                  <a:pos x="connsiteX0" y="connsiteY0"/>
                </a:cxn>
                <a:cxn ang="0">
                  <a:pos x="connsiteX1" y="connsiteY1"/>
                </a:cxn>
                <a:cxn ang="0">
                  <a:pos x="connsiteX2" y="connsiteY2"/>
                </a:cxn>
                <a:cxn ang="0">
                  <a:pos x="connsiteX3" y="connsiteY3"/>
                </a:cxn>
              </a:cxnLst>
              <a:rect l="l" t="t" r="r" b="b"/>
              <a:pathLst>
                <a:path w="9731" h="21162">
                  <a:moveTo>
                    <a:pt x="9402" y="10660"/>
                  </a:moveTo>
                  <a:cubicBezTo>
                    <a:pt x="8649" y="6035"/>
                    <a:pt x="6068" y="-311"/>
                    <a:pt x="2734" y="12"/>
                  </a:cubicBezTo>
                  <a:cubicBezTo>
                    <a:pt x="-2429" y="1948"/>
                    <a:pt x="475" y="17543"/>
                    <a:pt x="5208" y="20662"/>
                  </a:cubicBezTo>
                  <a:cubicBezTo>
                    <a:pt x="8434" y="22814"/>
                    <a:pt x="10585" y="17758"/>
                    <a:pt x="9402" y="10660"/>
                  </a:cubicBezTo>
                  <a:close/>
                </a:path>
              </a:pathLst>
            </a:custGeom>
            <a:grpFill/>
            <a:ln w="10707" cap="flat">
              <a:noFill/>
              <a:prstDash val="solid"/>
              <a:miter/>
            </a:ln>
          </p:spPr>
          <p:txBody>
            <a:bodyPr rtlCol="0" anchor="ctr"/>
            <a:lstStyle/>
            <a:p>
              <a:endParaRPr lang="zh-CN" altLang="en-US"/>
            </a:p>
          </p:txBody>
        </p:sp>
        <p:sp>
          <p:nvSpPr>
            <p:cNvPr id="1124" name="任意多边形: 形状 1211">
              <a:extLst>
                <a:ext uri="{FF2B5EF4-FFF2-40B4-BE49-F238E27FC236}">
                  <a16:creationId xmlns:a16="http://schemas.microsoft.com/office/drawing/2014/main" xmlns="" id="{F8D86DB9-91FB-42E8-BC82-6F5A0D361955}"/>
                </a:ext>
              </a:extLst>
            </p:cNvPr>
            <p:cNvSpPr/>
            <p:nvPr/>
          </p:nvSpPr>
          <p:spPr>
            <a:xfrm>
              <a:off x="3218763" y="2808723"/>
              <a:ext cx="34405" cy="89422"/>
            </a:xfrm>
            <a:custGeom>
              <a:avLst/>
              <a:gdLst>
                <a:gd name="connsiteX0" fmla="*/ 7657 w 8142"/>
                <a:gd name="connsiteY0" fmla="*/ 10660 h 21162"/>
                <a:gd name="connsiteX1" fmla="*/ 1849 w 8142"/>
                <a:gd name="connsiteY1" fmla="*/ 12 h 21162"/>
                <a:gd name="connsiteX2" fmla="*/ 4860 w 8142"/>
                <a:gd name="connsiteY2" fmla="*/ 20662 h 21162"/>
                <a:gd name="connsiteX3" fmla="*/ 7657 w 8142"/>
                <a:gd name="connsiteY3" fmla="*/ 10660 h 21162"/>
              </a:gdLst>
              <a:ahLst/>
              <a:cxnLst>
                <a:cxn ang="0">
                  <a:pos x="connsiteX0" y="connsiteY0"/>
                </a:cxn>
                <a:cxn ang="0">
                  <a:pos x="connsiteX1" y="connsiteY1"/>
                </a:cxn>
                <a:cxn ang="0">
                  <a:pos x="connsiteX2" y="connsiteY2"/>
                </a:cxn>
                <a:cxn ang="0">
                  <a:pos x="connsiteX3" y="connsiteY3"/>
                </a:cxn>
              </a:cxnLst>
              <a:rect l="l" t="t" r="r" b="b"/>
              <a:pathLst>
                <a:path w="8142" h="21162">
                  <a:moveTo>
                    <a:pt x="7657" y="10660"/>
                  </a:moveTo>
                  <a:cubicBezTo>
                    <a:pt x="6796" y="6035"/>
                    <a:pt x="4430" y="-311"/>
                    <a:pt x="1849" y="12"/>
                  </a:cubicBezTo>
                  <a:cubicBezTo>
                    <a:pt x="-2131" y="1948"/>
                    <a:pt x="988" y="17543"/>
                    <a:pt x="4860" y="20662"/>
                  </a:cubicBezTo>
                  <a:cubicBezTo>
                    <a:pt x="7549" y="22814"/>
                    <a:pt x="8947" y="17758"/>
                    <a:pt x="7657" y="10660"/>
                  </a:cubicBezTo>
                  <a:close/>
                </a:path>
              </a:pathLst>
            </a:custGeom>
            <a:grpFill/>
            <a:ln w="10707" cap="flat">
              <a:noFill/>
              <a:prstDash val="solid"/>
              <a:miter/>
            </a:ln>
          </p:spPr>
          <p:txBody>
            <a:bodyPr rtlCol="0" anchor="ctr"/>
            <a:lstStyle/>
            <a:p>
              <a:endParaRPr lang="zh-CN" altLang="en-US"/>
            </a:p>
          </p:txBody>
        </p:sp>
        <p:sp>
          <p:nvSpPr>
            <p:cNvPr id="1125" name="任意多边形: 形状 1212">
              <a:extLst>
                <a:ext uri="{FF2B5EF4-FFF2-40B4-BE49-F238E27FC236}">
                  <a16:creationId xmlns:a16="http://schemas.microsoft.com/office/drawing/2014/main" xmlns="" id="{EEA40EC2-C6E8-4287-88E2-EF9D488A85AE}"/>
                </a:ext>
              </a:extLst>
            </p:cNvPr>
            <p:cNvSpPr/>
            <p:nvPr/>
          </p:nvSpPr>
          <p:spPr>
            <a:xfrm>
              <a:off x="3313374" y="2775962"/>
              <a:ext cx="27547" cy="89126"/>
            </a:xfrm>
            <a:custGeom>
              <a:avLst/>
              <a:gdLst>
                <a:gd name="connsiteX0" fmla="*/ 970 w 6519"/>
                <a:gd name="connsiteY0" fmla="*/ 21 h 21092"/>
                <a:gd name="connsiteX1" fmla="*/ 4735 w 6519"/>
                <a:gd name="connsiteY1" fmla="*/ 20887 h 21092"/>
                <a:gd name="connsiteX2" fmla="*/ 5810 w 6519"/>
                <a:gd name="connsiteY2" fmla="*/ 10561 h 21092"/>
                <a:gd name="connsiteX3" fmla="*/ 970 w 6519"/>
                <a:gd name="connsiteY3" fmla="*/ 21 h 21092"/>
              </a:gdLst>
              <a:ahLst/>
              <a:cxnLst>
                <a:cxn ang="0">
                  <a:pos x="connsiteX0" y="connsiteY0"/>
                </a:cxn>
                <a:cxn ang="0">
                  <a:pos x="connsiteX1" y="connsiteY1"/>
                </a:cxn>
                <a:cxn ang="0">
                  <a:pos x="connsiteX2" y="connsiteY2"/>
                </a:cxn>
                <a:cxn ang="0">
                  <a:pos x="connsiteX3" y="connsiteY3"/>
                </a:cxn>
              </a:cxnLst>
              <a:rect l="l" t="t" r="r" b="b"/>
              <a:pathLst>
                <a:path w="6519" h="21092">
                  <a:moveTo>
                    <a:pt x="970" y="21"/>
                  </a:moveTo>
                  <a:cubicBezTo>
                    <a:pt x="-1826" y="1957"/>
                    <a:pt x="2046" y="18843"/>
                    <a:pt x="4735" y="20887"/>
                  </a:cubicBezTo>
                  <a:cubicBezTo>
                    <a:pt x="6563" y="22177"/>
                    <a:pt x="7101" y="17230"/>
                    <a:pt x="5810" y="10561"/>
                  </a:cubicBezTo>
                  <a:cubicBezTo>
                    <a:pt x="4950" y="5936"/>
                    <a:pt x="2906" y="-409"/>
                    <a:pt x="970" y="21"/>
                  </a:cubicBezTo>
                  <a:close/>
                </a:path>
              </a:pathLst>
            </a:custGeom>
            <a:grpFill/>
            <a:ln w="10707" cap="flat">
              <a:noFill/>
              <a:prstDash val="solid"/>
              <a:miter/>
            </a:ln>
          </p:spPr>
          <p:txBody>
            <a:bodyPr rtlCol="0" anchor="ctr"/>
            <a:lstStyle/>
            <a:p>
              <a:endParaRPr lang="zh-CN" altLang="en-US"/>
            </a:p>
          </p:txBody>
        </p:sp>
        <p:sp>
          <p:nvSpPr>
            <p:cNvPr id="1126" name="任意多边形: 形状 1213">
              <a:extLst>
                <a:ext uri="{FF2B5EF4-FFF2-40B4-BE49-F238E27FC236}">
                  <a16:creationId xmlns:a16="http://schemas.microsoft.com/office/drawing/2014/main" xmlns="" id="{20B63F36-4960-4270-BBBB-1C29E8F205AF}"/>
                </a:ext>
              </a:extLst>
            </p:cNvPr>
            <p:cNvSpPr/>
            <p:nvPr/>
          </p:nvSpPr>
          <p:spPr>
            <a:xfrm>
              <a:off x="3374476" y="2743239"/>
              <a:ext cx="22801" cy="88949"/>
            </a:xfrm>
            <a:custGeom>
              <a:avLst/>
              <a:gdLst>
                <a:gd name="connsiteX0" fmla="*/ 4257 w 5396"/>
                <a:gd name="connsiteY0" fmla="*/ 10561 h 21050"/>
                <a:gd name="connsiteX1" fmla="*/ 385 w 5396"/>
                <a:gd name="connsiteY1" fmla="*/ 21 h 21050"/>
                <a:gd name="connsiteX2" fmla="*/ 4794 w 5396"/>
                <a:gd name="connsiteY2" fmla="*/ 20994 h 21050"/>
                <a:gd name="connsiteX3" fmla="*/ 4257 w 5396"/>
                <a:gd name="connsiteY3" fmla="*/ 10561 h 21050"/>
              </a:gdLst>
              <a:ahLst/>
              <a:cxnLst>
                <a:cxn ang="0">
                  <a:pos x="connsiteX0" y="connsiteY0"/>
                </a:cxn>
                <a:cxn ang="0">
                  <a:pos x="connsiteX1" y="connsiteY1"/>
                </a:cxn>
                <a:cxn ang="0">
                  <a:pos x="connsiteX2" y="connsiteY2"/>
                </a:cxn>
                <a:cxn ang="0">
                  <a:pos x="connsiteX3" y="connsiteY3"/>
                </a:cxn>
              </a:cxnLst>
              <a:rect l="l" t="t" r="r" b="b"/>
              <a:pathLst>
                <a:path w="5396" h="21050">
                  <a:moveTo>
                    <a:pt x="4257" y="10561"/>
                  </a:moveTo>
                  <a:cubicBezTo>
                    <a:pt x="3289" y="5936"/>
                    <a:pt x="1460" y="-409"/>
                    <a:pt x="385" y="21"/>
                  </a:cubicBezTo>
                  <a:cubicBezTo>
                    <a:pt x="-1336" y="2279"/>
                    <a:pt x="3181" y="20026"/>
                    <a:pt x="4794" y="20994"/>
                  </a:cubicBezTo>
                  <a:cubicBezTo>
                    <a:pt x="5762" y="21639"/>
                    <a:pt x="5547" y="16692"/>
                    <a:pt x="4257" y="10561"/>
                  </a:cubicBezTo>
                  <a:close/>
                </a:path>
              </a:pathLst>
            </a:custGeom>
            <a:grpFill/>
            <a:ln w="10707" cap="flat">
              <a:noFill/>
              <a:prstDash val="solid"/>
              <a:miter/>
            </a:ln>
          </p:spPr>
          <p:txBody>
            <a:bodyPr rtlCol="0" anchor="ctr"/>
            <a:lstStyle/>
            <a:p>
              <a:endParaRPr lang="zh-CN" altLang="en-US"/>
            </a:p>
          </p:txBody>
        </p:sp>
        <p:sp>
          <p:nvSpPr>
            <p:cNvPr id="1127" name="任意多边形: 形状 1214">
              <a:extLst>
                <a:ext uri="{FF2B5EF4-FFF2-40B4-BE49-F238E27FC236}">
                  <a16:creationId xmlns:a16="http://schemas.microsoft.com/office/drawing/2014/main" xmlns="" id="{5E5E70C5-49C4-42E8-9D16-7B7A237A2592}"/>
                </a:ext>
              </a:extLst>
            </p:cNvPr>
            <p:cNvSpPr/>
            <p:nvPr/>
          </p:nvSpPr>
          <p:spPr>
            <a:xfrm>
              <a:off x="3401545" y="2710600"/>
              <a:ext cx="20034" cy="88624"/>
            </a:xfrm>
            <a:custGeom>
              <a:avLst/>
              <a:gdLst>
                <a:gd name="connsiteX0" fmla="*/ 2 w 4741"/>
                <a:gd name="connsiteY0" fmla="*/ 0 h 20973"/>
                <a:gd name="connsiteX1" fmla="*/ 4735 w 4741"/>
                <a:gd name="connsiteY1" fmla="*/ 20973 h 20973"/>
                <a:gd name="connsiteX2" fmla="*/ 2906 w 4741"/>
                <a:gd name="connsiteY2" fmla="*/ 10540 h 20973"/>
                <a:gd name="connsiteX3" fmla="*/ 2 w 4741"/>
                <a:gd name="connsiteY3" fmla="*/ 0 h 20973"/>
              </a:gdLst>
              <a:ahLst/>
              <a:cxnLst>
                <a:cxn ang="0">
                  <a:pos x="connsiteX0" y="connsiteY0"/>
                </a:cxn>
                <a:cxn ang="0">
                  <a:pos x="connsiteX1" y="connsiteY1"/>
                </a:cxn>
                <a:cxn ang="0">
                  <a:pos x="connsiteX2" y="connsiteY2"/>
                </a:cxn>
                <a:cxn ang="0">
                  <a:pos x="connsiteX3" y="connsiteY3"/>
                </a:cxn>
              </a:cxnLst>
              <a:rect l="l" t="t" r="r" b="b"/>
              <a:pathLst>
                <a:path w="4741" h="20973">
                  <a:moveTo>
                    <a:pt x="2" y="0"/>
                  </a:moveTo>
                  <a:cubicBezTo>
                    <a:pt x="-105" y="968"/>
                    <a:pt x="3552" y="19898"/>
                    <a:pt x="4735" y="20973"/>
                  </a:cubicBezTo>
                  <a:cubicBezTo>
                    <a:pt x="4842" y="19898"/>
                    <a:pt x="3552" y="13660"/>
                    <a:pt x="2906" y="10540"/>
                  </a:cubicBezTo>
                  <a:cubicBezTo>
                    <a:pt x="2369" y="8174"/>
                    <a:pt x="648" y="538"/>
                    <a:pt x="2" y="0"/>
                  </a:cubicBezTo>
                  <a:close/>
                </a:path>
              </a:pathLst>
            </a:custGeom>
            <a:grpFill/>
            <a:ln w="10707" cap="flat">
              <a:noFill/>
              <a:prstDash val="solid"/>
              <a:miter/>
            </a:ln>
          </p:spPr>
          <p:txBody>
            <a:bodyPr rtlCol="0" anchor="ctr"/>
            <a:lstStyle/>
            <a:p>
              <a:endParaRPr lang="zh-CN" altLang="en-US"/>
            </a:p>
          </p:txBody>
        </p:sp>
        <p:sp>
          <p:nvSpPr>
            <p:cNvPr id="1132" name="任意多边形: 形状 1219">
              <a:extLst>
                <a:ext uri="{FF2B5EF4-FFF2-40B4-BE49-F238E27FC236}">
                  <a16:creationId xmlns:a16="http://schemas.microsoft.com/office/drawing/2014/main" xmlns="" id="{E8FE25F2-9D9E-4C7C-9581-5B541ECD91E4}"/>
                </a:ext>
              </a:extLst>
            </p:cNvPr>
            <p:cNvSpPr/>
            <p:nvPr/>
          </p:nvSpPr>
          <p:spPr>
            <a:xfrm>
              <a:off x="3385839" y="2926888"/>
              <a:ext cx="21758" cy="90352"/>
            </a:xfrm>
            <a:custGeom>
              <a:avLst/>
              <a:gdLst>
                <a:gd name="connsiteX0" fmla="*/ 4580 w 5149"/>
                <a:gd name="connsiteY0" fmla="*/ 10767 h 21382"/>
                <a:gd name="connsiteX1" fmla="*/ 815 w 5149"/>
                <a:gd name="connsiteY1" fmla="*/ 12 h 21382"/>
                <a:gd name="connsiteX2" fmla="*/ 4042 w 5149"/>
                <a:gd name="connsiteY2" fmla="*/ 21308 h 21382"/>
                <a:gd name="connsiteX3" fmla="*/ 4580 w 5149"/>
                <a:gd name="connsiteY3" fmla="*/ 10767 h 21382"/>
              </a:gdLst>
              <a:ahLst/>
              <a:cxnLst>
                <a:cxn ang="0">
                  <a:pos x="connsiteX0" y="connsiteY0"/>
                </a:cxn>
                <a:cxn ang="0">
                  <a:pos x="connsiteX1" y="connsiteY1"/>
                </a:cxn>
                <a:cxn ang="0">
                  <a:pos x="connsiteX2" y="connsiteY2"/>
                </a:cxn>
                <a:cxn ang="0">
                  <a:pos x="connsiteX3" y="connsiteY3"/>
                </a:cxn>
              </a:cxnLst>
              <a:rect l="l" t="t" r="r" b="b"/>
              <a:pathLst>
                <a:path w="5149" h="21382">
                  <a:moveTo>
                    <a:pt x="4580" y="10767"/>
                  </a:moveTo>
                  <a:cubicBezTo>
                    <a:pt x="3934" y="6142"/>
                    <a:pt x="2213" y="-311"/>
                    <a:pt x="815" y="12"/>
                  </a:cubicBezTo>
                  <a:cubicBezTo>
                    <a:pt x="-1659" y="2270"/>
                    <a:pt x="2106" y="20340"/>
                    <a:pt x="4042" y="21308"/>
                  </a:cubicBezTo>
                  <a:cubicBezTo>
                    <a:pt x="5225" y="22061"/>
                    <a:pt x="5548" y="17005"/>
                    <a:pt x="4580" y="10767"/>
                  </a:cubicBezTo>
                  <a:close/>
                </a:path>
              </a:pathLst>
            </a:custGeom>
            <a:grpFill/>
            <a:ln w="10707" cap="flat">
              <a:noFill/>
              <a:prstDash val="solid"/>
              <a:miter/>
            </a:ln>
          </p:spPr>
          <p:txBody>
            <a:bodyPr rtlCol="0" anchor="ctr"/>
            <a:lstStyle/>
            <a:p>
              <a:endParaRPr lang="zh-CN" altLang="en-US"/>
            </a:p>
          </p:txBody>
        </p:sp>
        <p:sp>
          <p:nvSpPr>
            <p:cNvPr id="1133" name="任意多边形: 形状 1220">
              <a:extLst>
                <a:ext uri="{FF2B5EF4-FFF2-40B4-BE49-F238E27FC236}">
                  <a16:creationId xmlns:a16="http://schemas.microsoft.com/office/drawing/2014/main" xmlns="" id="{C19828AF-0FB9-42F2-99F1-B2509FF948BF}"/>
                </a:ext>
              </a:extLst>
            </p:cNvPr>
            <p:cNvSpPr/>
            <p:nvPr/>
          </p:nvSpPr>
          <p:spPr>
            <a:xfrm>
              <a:off x="3429181" y="2894216"/>
              <a:ext cx="16539" cy="89988"/>
            </a:xfrm>
            <a:custGeom>
              <a:avLst/>
              <a:gdLst>
                <a:gd name="connsiteX0" fmla="*/ 3787 w 3914"/>
                <a:gd name="connsiteY0" fmla="*/ 21296 h 21296"/>
                <a:gd name="connsiteX1" fmla="*/ 2927 w 3914"/>
                <a:gd name="connsiteY1" fmla="*/ 10648 h 21296"/>
                <a:gd name="connsiteX2" fmla="*/ 345 w 3914"/>
                <a:gd name="connsiteY2" fmla="*/ 0 h 21296"/>
                <a:gd name="connsiteX3" fmla="*/ 130 w 3914"/>
                <a:gd name="connsiteY3" fmla="*/ 0 h 21296"/>
                <a:gd name="connsiteX4" fmla="*/ 3572 w 3914"/>
                <a:gd name="connsiteY4" fmla="*/ 21296 h 21296"/>
                <a:gd name="connsiteX5" fmla="*/ 3787 w 3914"/>
                <a:gd name="connsiteY5" fmla="*/ 21296 h 2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4" h="21296">
                  <a:moveTo>
                    <a:pt x="3787" y="21296"/>
                  </a:moveTo>
                  <a:cubicBezTo>
                    <a:pt x="4218" y="20113"/>
                    <a:pt x="3465" y="13875"/>
                    <a:pt x="2927" y="10648"/>
                  </a:cubicBezTo>
                  <a:cubicBezTo>
                    <a:pt x="2389" y="7206"/>
                    <a:pt x="1206" y="1183"/>
                    <a:pt x="345" y="0"/>
                  </a:cubicBezTo>
                  <a:cubicBezTo>
                    <a:pt x="238" y="0"/>
                    <a:pt x="238" y="0"/>
                    <a:pt x="130" y="0"/>
                  </a:cubicBezTo>
                  <a:cubicBezTo>
                    <a:pt x="-622" y="1936"/>
                    <a:pt x="2066" y="19252"/>
                    <a:pt x="3572" y="21296"/>
                  </a:cubicBezTo>
                  <a:cubicBezTo>
                    <a:pt x="3680" y="21296"/>
                    <a:pt x="3787" y="21296"/>
                    <a:pt x="3787" y="21296"/>
                  </a:cubicBezTo>
                  <a:close/>
                </a:path>
              </a:pathLst>
            </a:custGeom>
            <a:grpFill/>
            <a:ln w="10707" cap="flat">
              <a:noFill/>
              <a:prstDash val="solid"/>
              <a:miter/>
            </a:ln>
          </p:spPr>
          <p:txBody>
            <a:bodyPr rtlCol="0" anchor="ctr"/>
            <a:lstStyle/>
            <a:p>
              <a:endParaRPr lang="zh-CN" altLang="en-US"/>
            </a:p>
          </p:txBody>
        </p:sp>
        <p:sp>
          <p:nvSpPr>
            <p:cNvPr id="1143" name="任意多边形: 形状 1230">
              <a:extLst>
                <a:ext uri="{FF2B5EF4-FFF2-40B4-BE49-F238E27FC236}">
                  <a16:creationId xmlns:a16="http://schemas.microsoft.com/office/drawing/2014/main" xmlns="" id="{0B66142A-5A7E-4210-972A-1B30C3C0F010}"/>
                </a:ext>
              </a:extLst>
            </p:cNvPr>
            <p:cNvSpPr/>
            <p:nvPr/>
          </p:nvSpPr>
          <p:spPr>
            <a:xfrm>
              <a:off x="80117" y="3082373"/>
              <a:ext cx="86494" cy="90322"/>
            </a:xfrm>
            <a:custGeom>
              <a:avLst/>
              <a:gdLst>
                <a:gd name="connsiteX0" fmla="*/ 20445 w 20469"/>
                <a:gd name="connsiteY0" fmla="*/ 11616 h 21375"/>
                <a:gd name="connsiteX1" fmla="*/ 10012 w 20469"/>
                <a:gd name="connsiteY1" fmla="*/ 0 h 21375"/>
                <a:gd name="connsiteX2" fmla="*/ 2376 w 20469"/>
                <a:gd name="connsiteY2" fmla="*/ 17639 h 21375"/>
                <a:gd name="connsiteX3" fmla="*/ 20445 w 20469"/>
                <a:gd name="connsiteY3" fmla="*/ 11616 h 21375"/>
              </a:gdLst>
              <a:ahLst/>
              <a:cxnLst>
                <a:cxn ang="0">
                  <a:pos x="connsiteX0" y="connsiteY0"/>
                </a:cxn>
                <a:cxn ang="0">
                  <a:pos x="connsiteX1" y="connsiteY1"/>
                </a:cxn>
                <a:cxn ang="0">
                  <a:pos x="connsiteX2" y="connsiteY2"/>
                </a:cxn>
                <a:cxn ang="0">
                  <a:pos x="connsiteX3" y="connsiteY3"/>
                </a:cxn>
              </a:cxnLst>
              <a:rect l="l" t="t" r="r" b="b"/>
              <a:pathLst>
                <a:path w="20469" h="21375">
                  <a:moveTo>
                    <a:pt x="20445" y="11616"/>
                  </a:moveTo>
                  <a:cubicBezTo>
                    <a:pt x="20768" y="6991"/>
                    <a:pt x="17864" y="215"/>
                    <a:pt x="10012" y="0"/>
                  </a:cubicBezTo>
                  <a:cubicBezTo>
                    <a:pt x="547" y="645"/>
                    <a:pt x="-2679" y="11401"/>
                    <a:pt x="2376" y="17639"/>
                  </a:cubicBezTo>
                  <a:cubicBezTo>
                    <a:pt x="8291" y="24845"/>
                    <a:pt x="19692" y="20973"/>
                    <a:pt x="20445" y="11616"/>
                  </a:cubicBezTo>
                  <a:close/>
                </a:path>
              </a:pathLst>
            </a:custGeom>
            <a:grpFill/>
            <a:ln w="10707" cap="flat">
              <a:noFill/>
              <a:prstDash val="solid"/>
              <a:miter/>
            </a:ln>
          </p:spPr>
          <p:txBody>
            <a:bodyPr rtlCol="0" anchor="ctr"/>
            <a:lstStyle/>
            <a:p>
              <a:endParaRPr lang="zh-CN" altLang="en-US"/>
            </a:p>
          </p:txBody>
        </p:sp>
        <p:sp>
          <p:nvSpPr>
            <p:cNvPr id="1144" name="任意多边形: 形状 1231">
              <a:extLst>
                <a:ext uri="{FF2B5EF4-FFF2-40B4-BE49-F238E27FC236}">
                  <a16:creationId xmlns:a16="http://schemas.microsoft.com/office/drawing/2014/main" xmlns="" id="{4BD8014F-8F3B-48C5-B1D2-3E95DC7FEAC5}"/>
                </a:ext>
              </a:extLst>
            </p:cNvPr>
            <p:cNvSpPr/>
            <p:nvPr/>
          </p:nvSpPr>
          <p:spPr>
            <a:xfrm>
              <a:off x="411357" y="3074644"/>
              <a:ext cx="86566" cy="90314"/>
            </a:xfrm>
            <a:custGeom>
              <a:avLst/>
              <a:gdLst>
                <a:gd name="connsiteX0" fmla="*/ 2503 w 20486"/>
                <a:gd name="connsiteY0" fmla="*/ 17747 h 21373"/>
                <a:gd name="connsiteX1" fmla="*/ 20464 w 20486"/>
                <a:gd name="connsiteY1" fmla="*/ 11508 h 21373"/>
                <a:gd name="connsiteX2" fmla="*/ 9816 w 20486"/>
                <a:gd name="connsiteY2" fmla="*/ 0 h 21373"/>
                <a:gd name="connsiteX3" fmla="*/ 2503 w 20486"/>
                <a:gd name="connsiteY3" fmla="*/ 17747 h 21373"/>
              </a:gdLst>
              <a:ahLst/>
              <a:cxnLst>
                <a:cxn ang="0">
                  <a:pos x="connsiteX0" y="connsiteY0"/>
                </a:cxn>
                <a:cxn ang="0">
                  <a:pos x="connsiteX1" y="connsiteY1"/>
                </a:cxn>
                <a:cxn ang="0">
                  <a:pos x="connsiteX2" y="connsiteY2"/>
                </a:cxn>
                <a:cxn ang="0">
                  <a:pos x="connsiteX3" y="connsiteY3"/>
                </a:cxn>
              </a:cxnLst>
              <a:rect l="l" t="t" r="r" b="b"/>
              <a:pathLst>
                <a:path w="20486" h="21373">
                  <a:moveTo>
                    <a:pt x="2503" y="17747"/>
                  </a:moveTo>
                  <a:cubicBezTo>
                    <a:pt x="8526" y="24845"/>
                    <a:pt x="19927" y="20866"/>
                    <a:pt x="20464" y="11508"/>
                  </a:cubicBezTo>
                  <a:cubicBezTo>
                    <a:pt x="20787" y="6884"/>
                    <a:pt x="17560" y="215"/>
                    <a:pt x="9816" y="0"/>
                  </a:cubicBezTo>
                  <a:cubicBezTo>
                    <a:pt x="351" y="753"/>
                    <a:pt x="-2660" y="11616"/>
                    <a:pt x="2503" y="17747"/>
                  </a:cubicBezTo>
                  <a:close/>
                </a:path>
              </a:pathLst>
            </a:custGeom>
            <a:grpFill/>
            <a:ln w="10707" cap="flat">
              <a:noFill/>
              <a:prstDash val="solid"/>
              <a:miter/>
            </a:ln>
          </p:spPr>
          <p:txBody>
            <a:bodyPr rtlCol="0" anchor="ctr"/>
            <a:lstStyle/>
            <a:p>
              <a:endParaRPr lang="zh-CN" altLang="en-US"/>
            </a:p>
          </p:txBody>
        </p:sp>
        <p:sp>
          <p:nvSpPr>
            <p:cNvPr id="1145" name="任意多边形: 形状 1232">
              <a:extLst>
                <a:ext uri="{FF2B5EF4-FFF2-40B4-BE49-F238E27FC236}">
                  <a16:creationId xmlns:a16="http://schemas.microsoft.com/office/drawing/2014/main" xmlns="" id="{6C542A53-E177-41C1-9E37-9D2332513F32}"/>
                </a:ext>
              </a:extLst>
            </p:cNvPr>
            <p:cNvSpPr/>
            <p:nvPr/>
          </p:nvSpPr>
          <p:spPr>
            <a:xfrm>
              <a:off x="742712" y="3063738"/>
              <a:ext cx="86025" cy="91041"/>
            </a:xfrm>
            <a:custGeom>
              <a:avLst/>
              <a:gdLst>
                <a:gd name="connsiteX0" fmla="*/ 20349 w 20358"/>
                <a:gd name="connsiteY0" fmla="*/ 11401 h 21545"/>
                <a:gd name="connsiteX1" fmla="*/ 9593 w 20358"/>
                <a:gd name="connsiteY1" fmla="*/ 0 h 21545"/>
                <a:gd name="connsiteX2" fmla="*/ 2710 w 20358"/>
                <a:gd name="connsiteY2" fmla="*/ 17854 h 21545"/>
                <a:gd name="connsiteX3" fmla="*/ 20349 w 20358"/>
                <a:gd name="connsiteY3" fmla="*/ 11401 h 21545"/>
              </a:gdLst>
              <a:ahLst/>
              <a:cxnLst>
                <a:cxn ang="0">
                  <a:pos x="connsiteX0" y="connsiteY0"/>
                </a:cxn>
                <a:cxn ang="0">
                  <a:pos x="connsiteX1" y="connsiteY1"/>
                </a:cxn>
                <a:cxn ang="0">
                  <a:pos x="connsiteX2" y="connsiteY2"/>
                </a:cxn>
                <a:cxn ang="0">
                  <a:pos x="connsiteX3" y="connsiteY3"/>
                </a:cxn>
              </a:cxnLst>
              <a:rect l="l" t="t" r="r" b="b"/>
              <a:pathLst>
                <a:path w="20358" h="21545">
                  <a:moveTo>
                    <a:pt x="20349" y="11401"/>
                  </a:moveTo>
                  <a:cubicBezTo>
                    <a:pt x="20564" y="6776"/>
                    <a:pt x="17337" y="108"/>
                    <a:pt x="9593" y="0"/>
                  </a:cubicBezTo>
                  <a:cubicBezTo>
                    <a:pt x="128" y="860"/>
                    <a:pt x="-2668" y="11724"/>
                    <a:pt x="2710" y="17854"/>
                  </a:cubicBezTo>
                  <a:cubicBezTo>
                    <a:pt x="8840" y="25060"/>
                    <a:pt x="19919" y="21081"/>
                    <a:pt x="20349" y="11401"/>
                  </a:cubicBezTo>
                  <a:close/>
                </a:path>
              </a:pathLst>
            </a:custGeom>
            <a:grpFill/>
            <a:ln w="10707" cap="flat">
              <a:noFill/>
              <a:prstDash val="solid"/>
              <a:miter/>
            </a:ln>
          </p:spPr>
          <p:txBody>
            <a:bodyPr rtlCol="0" anchor="ctr"/>
            <a:lstStyle/>
            <a:p>
              <a:endParaRPr lang="zh-CN" altLang="en-US"/>
            </a:p>
          </p:txBody>
        </p:sp>
        <p:sp>
          <p:nvSpPr>
            <p:cNvPr id="1146" name="任意多边形: 形状 1233">
              <a:extLst>
                <a:ext uri="{FF2B5EF4-FFF2-40B4-BE49-F238E27FC236}">
                  <a16:creationId xmlns:a16="http://schemas.microsoft.com/office/drawing/2014/main" xmlns="" id="{F7B2B989-AB07-4E74-99DB-1587133A0BBC}"/>
                </a:ext>
              </a:extLst>
            </p:cNvPr>
            <p:cNvSpPr/>
            <p:nvPr/>
          </p:nvSpPr>
          <p:spPr>
            <a:xfrm>
              <a:off x="1070568" y="3049650"/>
              <a:ext cx="85370" cy="90804"/>
            </a:xfrm>
            <a:custGeom>
              <a:avLst/>
              <a:gdLst>
                <a:gd name="connsiteX0" fmla="*/ 20201 w 20203"/>
                <a:gd name="connsiteY0" fmla="*/ 11293 h 21489"/>
                <a:gd name="connsiteX1" fmla="*/ 20201 w 20203"/>
                <a:gd name="connsiteY1" fmla="*/ 11293 h 21489"/>
                <a:gd name="connsiteX2" fmla="*/ 9230 w 20203"/>
                <a:gd name="connsiteY2" fmla="*/ 0 h 21489"/>
                <a:gd name="connsiteX3" fmla="*/ 2777 w 20203"/>
                <a:gd name="connsiteY3" fmla="*/ 17854 h 21489"/>
                <a:gd name="connsiteX4" fmla="*/ 20201 w 20203"/>
                <a:gd name="connsiteY4" fmla="*/ 11293 h 21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03" h="21489">
                  <a:moveTo>
                    <a:pt x="20201" y="11293"/>
                  </a:moveTo>
                  <a:lnTo>
                    <a:pt x="20201" y="11293"/>
                  </a:lnTo>
                  <a:cubicBezTo>
                    <a:pt x="20309" y="6668"/>
                    <a:pt x="16975" y="0"/>
                    <a:pt x="9230" y="0"/>
                  </a:cubicBezTo>
                  <a:cubicBezTo>
                    <a:pt x="-19" y="968"/>
                    <a:pt x="-2601" y="11831"/>
                    <a:pt x="2777" y="17854"/>
                  </a:cubicBezTo>
                  <a:cubicBezTo>
                    <a:pt x="9123" y="25060"/>
                    <a:pt x="19986" y="20866"/>
                    <a:pt x="20201" y="11293"/>
                  </a:cubicBezTo>
                  <a:close/>
                </a:path>
              </a:pathLst>
            </a:custGeom>
            <a:grpFill/>
            <a:ln w="10707" cap="flat">
              <a:noFill/>
              <a:prstDash val="solid"/>
              <a:miter/>
            </a:ln>
          </p:spPr>
          <p:txBody>
            <a:bodyPr rtlCol="0" anchor="ctr"/>
            <a:lstStyle/>
            <a:p>
              <a:endParaRPr lang="zh-CN" altLang="en-US"/>
            </a:p>
          </p:txBody>
        </p:sp>
        <p:sp>
          <p:nvSpPr>
            <p:cNvPr id="1147" name="任意多边形: 形状 1234">
              <a:extLst>
                <a:ext uri="{FF2B5EF4-FFF2-40B4-BE49-F238E27FC236}">
                  <a16:creationId xmlns:a16="http://schemas.microsoft.com/office/drawing/2014/main" xmlns="" id="{87154988-FC10-481C-9029-E9BDFE9903D9}"/>
                </a:ext>
              </a:extLst>
            </p:cNvPr>
            <p:cNvSpPr/>
            <p:nvPr/>
          </p:nvSpPr>
          <p:spPr>
            <a:xfrm>
              <a:off x="1393839" y="3031924"/>
              <a:ext cx="83418" cy="90373"/>
            </a:xfrm>
            <a:custGeom>
              <a:avLst/>
              <a:gdLst>
                <a:gd name="connsiteX0" fmla="*/ 19741 w 19741"/>
                <a:gd name="connsiteY0" fmla="*/ 11186 h 21387"/>
                <a:gd name="connsiteX1" fmla="*/ 8770 w 19741"/>
                <a:gd name="connsiteY1" fmla="*/ 0 h 21387"/>
                <a:gd name="connsiteX2" fmla="*/ 3607 w 19741"/>
                <a:gd name="connsiteY2" fmla="*/ 18715 h 21387"/>
                <a:gd name="connsiteX3" fmla="*/ 19741 w 19741"/>
                <a:gd name="connsiteY3" fmla="*/ 11186 h 21387"/>
              </a:gdLst>
              <a:ahLst/>
              <a:cxnLst>
                <a:cxn ang="0">
                  <a:pos x="connsiteX0" y="connsiteY0"/>
                </a:cxn>
                <a:cxn ang="0">
                  <a:pos x="connsiteX1" y="connsiteY1"/>
                </a:cxn>
                <a:cxn ang="0">
                  <a:pos x="connsiteX2" y="connsiteY2"/>
                </a:cxn>
                <a:cxn ang="0">
                  <a:pos x="connsiteX3" y="connsiteY3"/>
                </a:cxn>
              </a:cxnLst>
              <a:rect l="l" t="t" r="r" b="b"/>
              <a:pathLst>
                <a:path w="19741" h="21387">
                  <a:moveTo>
                    <a:pt x="19741" y="11186"/>
                  </a:moveTo>
                  <a:cubicBezTo>
                    <a:pt x="19741" y="6561"/>
                    <a:pt x="16299" y="0"/>
                    <a:pt x="8770" y="0"/>
                  </a:cubicBezTo>
                  <a:cubicBezTo>
                    <a:pt x="-695" y="1076"/>
                    <a:pt x="-2631" y="12907"/>
                    <a:pt x="3607" y="18715"/>
                  </a:cubicBezTo>
                  <a:cubicBezTo>
                    <a:pt x="9953" y="24630"/>
                    <a:pt x="19848" y="20113"/>
                    <a:pt x="19741" y="11186"/>
                  </a:cubicBezTo>
                  <a:close/>
                </a:path>
              </a:pathLst>
            </a:custGeom>
            <a:grpFill/>
            <a:ln w="10707" cap="flat">
              <a:noFill/>
              <a:prstDash val="solid"/>
              <a:miter/>
            </a:ln>
          </p:spPr>
          <p:txBody>
            <a:bodyPr rtlCol="0" anchor="ctr"/>
            <a:lstStyle/>
            <a:p>
              <a:endParaRPr lang="zh-CN" altLang="en-US"/>
            </a:p>
          </p:txBody>
        </p:sp>
        <p:sp>
          <p:nvSpPr>
            <p:cNvPr id="1148" name="任意多边形: 形状 1235">
              <a:extLst>
                <a:ext uri="{FF2B5EF4-FFF2-40B4-BE49-F238E27FC236}">
                  <a16:creationId xmlns:a16="http://schemas.microsoft.com/office/drawing/2014/main" xmlns="" id="{5B4B788C-EA78-48A5-98B4-04BB104F9B39}"/>
                </a:ext>
              </a:extLst>
            </p:cNvPr>
            <p:cNvSpPr/>
            <p:nvPr/>
          </p:nvSpPr>
          <p:spPr>
            <a:xfrm>
              <a:off x="1708600" y="3011011"/>
              <a:ext cx="81351" cy="90187"/>
            </a:xfrm>
            <a:custGeom>
              <a:avLst/>
              <a:gdLst>
                <a:gd name="connsiteX0" fmla="*/ 19249 w 19252"/>
                <a:gd name="connsiteY0" fmla="*/ 11080 h 21343"/>
                <a:gd name="connsiteX1" fmla="*/ 8278 w 19252"/>
                <a:gd name="connsiteY1" fmla="*/ 1 h 21343"/>
                <a:gd name="connsiteX2" fmla="*/ 3654 w 19252"/>
                <a:gd name="connsiteY2" fmla="*/ 18716 h 21343"/>
                <a:gd name="connsiteX3" fmla="*/ 19249 w 19252"/>
                <a:gd name="connsiteY3" fmla="*/ 11080 h 21343"/>
              </a:gdLst>
              <a:ahLst/>
              <a:cxnLst>
                <a:cxn ang="0">
                  <a:pos x="connsiteX0" y="connsiteY0"/>
                </a:cxn>
                <a:cxn ang="0">
                  <a:pos x="connsiteX1" y="connsiteY1"/>
                </a:cxn>
                <a:cxn ang="0">
                  <a:pos x="connsiteX2" y="connsiteY2"/>
                </a:cxn>
                <a:cxn ang="0">
                  <a:pos x="connsiteX3" y="connsiteY3"/>
                </a:cxn>
              </a:cxnLst>
              <a:rect l="l" t="t" r="r" b="b"/>
              <a:pathLst>
                <a:path w="19252" h="21343">
                  <a:moveTo>
                    <a:pt x="19249" y="11080"/>
                  </a:moveTo>
                  <a:cubicBezTo>
                    <a:pt x="19142" y="6455"/>
                    <a:pt x="15592" y="-106"/>
                    <a:pt x="8278" y="1"/>
                  </a:cubicBezTo>
                  <a:cubicBezTo>
                    <a:pt x="-864" y="1184"/>
                    <a:pt x="-2477" y="13016"/>
                    <a:pt x="3654" y="18716"/>
                  </a:cubicBezTo>
                  <a:cubicBezTo>
                    <a:pt x="10107" y="24632"/>
                    <a:pt x="19464" y="19899"/>
                    <a:pt x="19249" y="11080"/>
                  </a:cubicBezTo>
                  <a:close/>
                </a:path>
              </a:pathLst>
            </a:custGeom>
            <a:grpFill/>
            <a:ln w="10707" cap="flat">
              <a:noFill/>
              <a:prstDash val="solid"/>
              <a:miter/>
            </a:ln>
          </p:spPr>
          <p:txBody>
            <a:bodyPr rtlCol="0" anchor="ctr"/>
            <a:lstStyle/>
            <a:p>
              <a:endParaRPr lang="zh-CN" altLang="en-US"/>
            </a:p>
          </p:txBody>
        </p:sp>
        <p:sp>
          <p:nvSpPr>
            <p:cNvPr id="1149" name="任意多边形: 形状 1236">
              <a:extLst>
                <a:ext uri="{FF2B5EF4-FFF2-40B4-BE49-F238E27FC236}">
                  <a16:creationId xmlns:a16="http://schemas.microsoft.com/office/drawing/2014/main" xmlns="" id="{7D0CAEED-0069-4BEE-A772-3715B6EFBC33}"/>
                </a:ext>
              </a:extLst>
            </p:cNvPr>
            <p:cNvSpPr/>
            <p:nvPr/>
          </p:nvSpPr>
          <p:spPr>
            <a:xfrm>
              <a:off x="2009810" y="2986908"/>
              <a:ext cx="75195" cy="90280"/>
            </a:xfrm>
            <a:custGeom>
              <a:avLst/>
              <a:gdLst>
                <a:gd name="connsiteX0" fmla="*/ 17772 w 17795"/>
                <a:gd name="connsiteY0" fmla="*/ 10976 h 21365"/>
                <a:gd name="connsiteX1" fmla="*/ 7446 w 17795"/>
                <a:gd name="connsiteY1" fmla="*/ 5 h 21365"/>
                <a:gd name="connsiteX2" fmla="*/ 3682 w 17795"/>
                <a:gd name="connsiteY2" fmla="*/ 18720 h 21365"/>
                <a:gd name="connsiteX3" fmla="*/ 17772 w 17795"/>
                <a:gd name="connsiteY3" fmla="*/ 10976 h 21365"/>
              </a:gdLst>
              <a:ahLst/>
              <a:cxnLst>
                <a:cxn ang="0">
                  <a:pos x="connsiteX0" y="connsiteY0"/>
                </a:cxn>
                <a:cxn ang="0">
                  <a:pos x="connsiteX1" y="connsiteY1"/>
                </a:cxn>
                <a:cxn ang="0">
                  <a:pos x="connsiteX2" y="connsiteY2"/>
                </a:cxn>
                <a:cxn ang="0">
                  <a:pos x="connsiteX3" y="connsiteY3"/>
                </a:cxn>
              </a:cxnLst>
              <a:rect l="l" t="t" r="r" b="b"/>
              <a:pathLst>
                <a:path w="17795" h="21365">
                  <a:moveTo>
                    <a:pt x="17772" y="10976"/>
                  </a:moveTo>
                  <a:cubicBezTo>
                    <a:pt x="17557" y="6351"/>
                    <a:pt x="14115" y="-210"/>
                    <a:pt x="7446" y="5"/>
                  </a:cubicBezTo>
                  <a:cubicBezTo>
                    <a:pt x="-1051" y="1296"/>
                    <a:pt x="-2234" y="13127"/>
                    <a:pt x="3682" y="18720"/>
                  </a:cubicBezTo>
                  <a:cubicBezTo>
                    <a:pt x="9813" y="24635"/>
                    <a:pt x="18309" y="20011"/>
                    <a:pt x="17772" y="10976"/>
                  </a:cubicBezTo>
                  <a:close/>
                </a:path>
              </a:pathLst>
            </a:custGeom>
            <a:grpFill/>
            <a:ln w="10707" cap="flat">
              <a:noFill/>
              <a:prstDash val="solid"/>
              <a:miter/>
            </a:ln>
          </p:spPr>
          <p:txBody>
            <a:bodyPr rtlCol="0" anchor="ctr"/>
            <a:lstStyle/>
            <a:p>
              <a:endParaRPr lang="zh-CN" altLang="en-US"/>
            </a:p>
          </p:txBody>
        </p:sp>
        <p:sp>
          <p:nvSpPr>
            <p:cNvPr id="1150" name="任意多边形: 形状 1237">
              <a:extLst>
                <a:ext uri="{FF2B5EF4-FFF2-40B4-BE49-F238E27FC236}">
                  <a16:creationId xmlns:a16="http://schemas.microsoft.com/office/drawing/2014/main" xmlns="" id="{87349F53-D335-46C5-81B5-15CCED0B4A9C}"/>
                </a:ext>
              </a:extLst>
            </p:cNvPr>
            <p:cNvSpPr/>
            <p:nvPr/>
          </p:nvSpPr>
          <p:spPr>
            <a:xfrm>
              <a:off x="2284309" y="2960549"/>
              <a:ext cx="68467" cy="90221"/>
            </a:xfrm>
            <a:custGeom>
              <a:avLst/>
              <a:gdLst>
                <a:gd name="connsiteX0" fmla="*/ 16160 w 16203"/>
                <a:gd name="connsiteY0" fmla="*/ 10868 h 21351"/>
                <a:gd name="connsiteX1" fmla="*/ 6480 w 16203"/>
                <a:gd name="connsiteY1" fmla="*/ 5 h 21351"/>
                <a:gd name="connsiteX2" fmla="*/ 4329 w 16203"/>
                <a:gd name="connsiteY2" fmla="*/ 19365 h 21351"/>
                <a:gd name="connsiteX3" fmla="*/ 16160 w 16203"/>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6203" h="21351">
                  <a:moveTo>
                    <a:pt x="16160" y="10868"/>
                  </a:moveTo>
                  <a:cubicBezTo>
                    <a:pt x="15837" y="6243"/>
                    <a:pt x="12503" y="-210"/>
                    <a:pt x="6480" y="5"/>
                  </a:cubicBezTo>
                  <a:cubicBezTo>
                    <a:pt x="-1587" y="1403"/>
                    <a:pt x="-1909" y="14095"/>
                    <a:pt x="4329" y="19365"/>
                  </a:cubicBezTo>
                  <a:cubicBezTo>
                    <a:pt x="10137" y="24313"/>
                    <a:pt x="16805" y="19473"/>
                    <a:pt x="16160" y="10868"/>
                  </a:cubicBezTo>
                  <a:close/>
                </a:path>
              </a:pathLst>
            </a:custGeom>
            <a:grpFill/>
            <a:ln w="10707" cap="flat">
              <a:noFill/>
              <a:prstDash val="solid"/>
              <a:miter/>
            </a:ln>
          </p:spPr>
          <p:txBody>
            <a:bodyPr rtlCol="0" anchor="ctr"/>
            <a:lstStyle/>
            <a:p>
              <a:endParaRPr lang="zh-CN" altLang="en-US"/>
            </a:p>
          </p:txBody>
        </p:sp>
        <p:sp>
          <p:nvSpPr>
            <p:cNvPr id="1162" name="任意多边形: 形状 1249">
              <a:extLst>
                <a:ext uri="{FF2B5EF4-FFF2-40B4-BE49-F238E27FC236}">
                  <a16:creationId xmlns:a16="http://schemas.microsoft.com/office/drawing/2014/main" xmlns="" id="{C9024F05-CC04-4626-90D2-85D151EA61C1}"/>
                </a:ext>
              </a:extLst>
            </p:cNvPr>
            <p:cNvSpPr/>
            <p:nvPr/>
          </p:nvSpPr>
          <p:spPr>
            <a:xfrm>
              <a:off x="267214" y="3250531"/>
              <a:ext cx="87098" cy="91839"/>
            </a:xfrm>
            <a:custGeom>
              <a:avLst/>
              <a:gdLst>
                <a:gd name="connsiteX0" fmla="*/ 20589 w 20612"/>
                <a:gd name="connsiteY0" fmla="*/ 11724 h 21734"/>
                <a:gd name="connsiteX1" fmla="*/ 10049 w 20612"/>
                <a:gd name="connsiteY1" fmla="*/ 0 h 21734"/>
                <a:gd name="connsiteX2" fmla="*/ 2520 w 20612"/>
                <a:gd name="connsiteY2" fmla="*/ 17854 h 21734"/>
                <a:gd name="connsiteX3" fmla="*/ 20589 w 20612"/>
                <a:gd name="connsiteY3" fmla="*/ 11724 h 21734"/>
              </a:gdLst>
              <a:ahLst/>
              <a:cxnLst>
                <a:cxn ang="0">
                  <a:pos x="connsiteX0" y="connsiteY0"/>
                </a:cxn>
                <a:cxn ang="0">
                  <a:pos x="connsiteX1" y="connsiteY1"/>
                </a:cxn>
                <a:cxn ang="0">
                  <a:pos x="connsiteX2" y="connsiteY2"/>
                </a:cxn>
                <a:cxn ang="0">
                  <a:pos x="connsiteX3" y="connsiteY3"/>
                </a:cxn>
              </a:cxnLst>
              <a:rect l="l" t="t" r="r" b="b"/>
              <a:pathLst>
                <a:path w="20612" h="21734">
                  <a:moveTo>
                    <a:pt x="20589" y="11724"/>
                  </a:moveTo>
                  <a:cubicBezTo>
                    <a:pt x="20912" y="6991"/>
                    <a:pt x="17900" y="323"/>
                    <a:pt x="10049" y="0"/>
                  </a:cubicBezTo>
                  <a:cubicBezTo>
                    <a:pt x="476" y="753"/>
                    <a:pt x="-2750" y="11616"/>
                    <a:pt x="2520" y="17854"/>
                  </a:cubicBezTo>
                  <a:cubicBezTo>
                    <a:pt x="8543" y="25276"/>
                    <a:pt x="19944" y="21404"/>
                    <a:pt x="20589" y="11724"/>
                  </a:cubicBezTo>
                  <a:close/>
                </a:path>
              </a:pathLst>
            </a:custGeom>
            <a:grpFill/>
            <a:ln w="10707" cap="flat">
              <a:noFill/>
              <a:prstDash val="solid"/>
              <a:miter/>
            </a:ln>
          </p:spPr>
          <p:txBody>
            <a:bodyPr rtlCol="0" anchor="ctr"/>
            <a:lstStyle/>
            <a:p>
              <a:endParaRPr lang="zh-CN" altLang="en-US"/>
            </a:p>
          </p:txBody>
        </p:sp>
        <p:sp>
          <p:nvSpPr>
            <p:cNvPr id="1163" name="任意多边形: 形状 1250">
              <a:extLst>
                <a:ext uri="{FF2B5EF4-FFF2-40B4-BE49-F238E27FC236}">
                  <a16:creationId xmlns:a16="http://schemas.microsoft.com/office/drawing/2014/main" xmlns="" id="{B8C6F30F-FDE7-46F6-8815-D3173243F5C1}"/>
                </a:ext>
              </a:extLst>
            </p:cNvPr>
            <p:cNvSpPr/>
            <p:nvPr/>
          </p:nvSpPr>
          <p:spPr>
            <a:xfrm>
              <a:off x="601928" y="3240990"/>
              <a:ext cx="86832" cy="91717"/>
            </a:xfrm>
            <a:custGeom>
              <a:avLst/>
              <a:gdLst>
                <a:gd name="connsiteX0" fmla="*/ 20539 w 20549"/>
                <a:gd name="connsiteY0" fmla="*/ 11616 h 21705"/>
                <a:gd name="connsiteX1" fmla="*/ 9784 w 20549"/>
                <a:gd name="connsiteY1" fmla="*/ 0 h 21705"/>
                <a:gd name="connsiteX2" fmla="*/ 2578 w 20549"/>
                <a:gd name="connsiteY2" fmla="*/ 17962 h 21705"/>
                <a:gd name="connsiteX3" fmla="*/ 20539 w 20549"/>
                <a:gd name="connsiteY3" fmla="*/ 11616 h 21705"/>
              </a:gdLst>
              <a:ahLst/>
              <a:cxnLst>
                <a:cxn ang="0">
                  <a:pos x="connsiteX0" y="connsiteY0"/>
                </a:cxn>
                <a:cxn ang="0">
                  <a:pos x="connsiteX1" y="connsiteY1"/>
                </a:cxn>
                <a:cxn ang="0">
                  <a:pos x="connsiteX2" y="connsiteY2"/>
                </a:cxn>
                <a:cxn ang="0">
                  <a:pos x="connsiteX3" y="connsiteY3"/>
                </a:cxn>
              </a:cxnLst>
              <a:rect l="l" t="t" r="r" b="b"/>
              <a:pathLst>
                <a:path w="20549" h="21705">
                  <a:moveTo>
                    <a:pt x="20539" y="11616"/>
                  </a:moveTo>
                  <a:cubicBezTo>
                    <a:pt x="20755" y="6884"/>
                    <a:pt x="17635" y="215"/>
                    <a:pt x="9784" y="0"/>
                  </a:cubicBezTo>
                  <a:cubicBezTo>
                    <a:pt x="319" y="860"/>
                    <a:pt x="-2693" y="11724"/>
                    <a:pt x="2578" y="17962"/>
                  </a:cubicBezTo>
                  <a:cubicBezTo>
                    <a:pt x="8601" y="25276"/>
                    <a:pt x="20109" y="21188"/>
                    <a:pt x="20539" y="11616"/>
                  </a:cubicBezTo>
                  <a:close/>
                </a:path>
              </a:pathLst>
            </a:custGeom>
            <a:grpFill/>
            <a:ln w="10707" cap="flat">
              <a:noFill/>
              <a:prstDash val="solid"/>
              <a:miter/>
            </a:ln>
          </p:spPr>
          <p:txBody>
            <a:bodyPr rtlCol="0" anchor="ctr"/>
            <a:lstStyle/>
            <a:p>
              <a:endParaRPr lang="zh-CN" altLang="en-US"/>
            </a:p>
          </p:txBody>
        </p:sp>
        <p:sp>
          <p:nvSpPr>
            <p:cNvPr id="1164" name="任意多边形: 形状 1251">
              <a:extLst>
                <a:ext uri="{FF2B5EF4-FFF2-40B4-BE49-F238E27FC236}">
                  <a16:creationId xmlns:a16="http://schemas.microsoft.com/office/drawing/2014/main" xmlns="" id="{B4FFF5F1-FF60-4778-A1F3-75313F004F9F}"/>
                </a:ext>
              </a:extLst>
            </p:cNvPr>
            <p:cNvSpPr/>
            <p:nvPr/>
          </p:nvSpPr>
          <p:spPr>
            <a:xfrm>
              <a:off x="934609" y="3228262"/>
              <a:ext cx="86376" cy="91510"/>
            </a:xfrm>
            <a:custGeom>
              <a:avLst/>
              <a:gdLst>
                <a:gd name="connsiteX0" fmla="*/ 20432 w 20441"/>
                <a:gd name="connsiteY0" fmla="*/ 11508 h 21656"/>
                <a:gd name="connsiteX1" fmla="*/ 9569 w 20441"/>
                <a:gd name="connsiteY1" fmla="*/ 0 h 21656"/>
                <a:gd name="connsiteX2" fmla="*/ 2685 w 20441"/>
                <a:gd name="connsiteY2" fmla="*/ 18069 h 21656"/>
                <a:gd name="connsiteX3" fmla="*/ 20432 w 20441"/>
                <a:gd name="connsiteY3" fmla="*/ 11508 h 21656"/>
              </a:gdLst>
              <a:ahLst/>
              <a:cxnLst>
                <a:cxn ang="0">
                  <a:pos x="connsiteX0" y="connsiteY0"/>
                </a:cxn>
                <a:cxn ang="0">
                  <a:pos x="connsiteX1" y="connsiteY1"/>
                </a:cxn>
                <a:cxn ang="0">
                  <a:pos x="connsiteX2" y="connsiteY2"/>
                </a:cxn>
                <a:cxn ang="0">
                  <a:pos x="connsiteX3" y="connsiteY3"/>
                </a:cxn>
              </a:cxnLst>
              <a:rect l="l" t="t" r="r" b="b"/>
              <a:pathLst>
                <a:path w="20441" h="21656">
                  <a:moveTo>
                    <a:pt x="20432" y="11508"/>
                  </a:moveTo>
                  <a:cubicBezTo>
                    <a:pt x="20647" y="6776"/>
                    <a:pt x="17313" y="108"/>
                    <a:pt x="9569" y="0"/>
                  </a:cubicBezTo>
                  <a:cubicBezTo>
                    <a:pt x="211" y="968"/>
                    <a:pt x="-2693" y="11831"/>
                    <a:pt x="2685" y="18069"/>
                  </a:cubicBezTo>
                  <a:cubicBezTo>
                    <a:pt x="8816" y="25168"/>
                    <a:pt x="20109" y="21081"/>
                    <a:pt x="20432" y="11508"/>
                  </a:cubicBezTo>
                  <a:close/>
                </a:path>
              </a:pathLst>
            </a:custGeom>
            <a:grpFill/>
            <a:ln w="10707" cap="flat">
              <a:noFill/>
              <a:prstDash val="solid"/>
              <a:miter/>
            </a:ln>
          </p:spPr>
          <p:txBody>
            <a:bodyPr rtlCol="0" anchor="ctr"/>
            <a:lstStyle/>
            <a:p>
              <a:endParaRPr lang="zh-CN" altLang="en-US"/>
            </a:p>
          </p:txBody>
        </p:sp>
        <p:sp>
          <p:nvSpPr>
            <p:cNvPr id="1165" name="任意多边形: 形状 1252">
              <a:extLst>
                <a:ext uri="{FF2B5EF4-FFF2-40B4-BE49-F238E27FC236}">
                  <a16:creationId xmlns:a16="http://schemas.microsoft.com/office/drawing/2014/main" xmlns="" id="{EBAE5184-1FC0-4E94-811E-78E17E56DDEF}"/>
                </a:ext>
              </a:extLst>
            </p:cNvPr>
            <p:cNvSpPr/>
            <p:nvPr/>
          </p:nvSpPr>
          <p:spPr>
            <a:xfrm>
              <a:off x="1263129" y="3212348"/>
              <a:ext cx="85057" cy="91514"/>
            </a:xfrm>
            <a:custGeom>
              <a:avLst/>
              <a:gdLst>
                <a:gd name="connsiteX0" fmla="*/ 20127 w 20129"/>
                <a:gd name="connsiteY0" fmla="*/ 11295 h 21657"/>
                <a:gd name="connsiteX1" fmla="*/ 9264 w 20129"/>
                <a:gd name="connsiteY1" fmla="*/ 1 h 21657"/>
                <a:gd name="connsiteX2" fmla="*/ 3456 w 20129"/>
                <a:gd name="connsiteY2" fmla="*/ 18824 h 21657"/>
                <a:gd name="connsiteX3" fmla="*/ 20127 w 20129"/>
                <a:gd name="connsiteY3" fmla="*/ 11295 h 21657"/>
              </a:gdLst>
              <a:ahLst/>
              <a:cxnLst>
                <a:cxn ang="0">
                  <a:pos x="connsiteX0" y="connsiteY0"/>
                </a:cxn>
                <a:cxn ang="0">
                  <a:pos x="connsiteX1" y="connsiteY1"/>
                </a:cxn>
                <a:cxn ang="0">
                  <a:pos x="connsiteX2" y="connsiteY2"/>
                </a:cxn>
                <a:cxn ang="0">
                  <a:pos x="connsiteX3" y="connsiteY3"/>
                </a:cxn>
              </a:cxnLst>
              <a:rect l="l" t="t" r="r" b="b"/>
              <a:pathLst>
                <a:path w="20129" h="21657">
                  <a:moveTo>
                    <a:pt x="20127" y="11295"/>
                  </a:moveTo>
                  <a:cubicBezTo>
                    <a:pt x="20235" y="6562"/>
                    <a:pt x="16901" y="-106"/>
                    <a:pt x="9264" y="1"/>
                  </a:cubicBezTo>
                  <a:cubicBezTo>
                    <a:pt x="-416" y="1077"/>
                    <a:pt x="-2782" y="12908"/>
                    <a:pt x="3456" y="18824"/>
                  </a:cubicBezTo>
                  <a:cubicBezTo>
                    <a:pt x="10017" y="24954"/>
                    <a:pt x="20020" y="20544"/>
                    <a:pt x="20127" y="11295"/>
                  </a:cubicBezTo>
                  <a:close/>
                </a:path>
              </a:pathLst>
            </a:custGeom>
            <a:grpFill/>
            <a:ln w="10707" cap="flat">
              <a:noFill/>
              <a:prstDash val="solid"/>
              <a:miter/>
            </a:ln>
          </p:spPr>
          <p:txBody>
            <a:bodyPr rtlCol="0" anchor="ctr"/>
            <a:lstStyle/>
            <a:p>
              <a:endParaRPr lang="zh-CN" altLang="en-US"/>
            </a:p>
          </p:txBody>
        </p:sp>
        <p:sp>
          <p:nvSpPr>
            <p:cNvPr id="1166" name="任意多边形: 形状 1253">
              <a:extLst>
                <a:ext uri="{FF2B5EF4-FFF2-40B4-BE49-F238E27FC236}">
                  <a16:creationId xmlns:a16="http://schemas.microsoft.com/office/drawing/2014/main" xmlns="" id="{73912446-0859-4167-A47E-0AFBE141192D}"/>
                </a:ext>
              </a:extLst>
            </p:cNvPr>
            <p:cNvSpPr/>
            <p:nvPr/>
          </p:nvSpPr>
          <p:spPr>
            <a:xfrm>
              <a:off x="1585344" y="3192357"/>
              <a:ext cx="82349" cy="91763"/>
            </a:xfrm>
            <a:custGeom>
              <a:avLst/>
              <a:gdLst>
                <a:gd name="connsiteX0" fmla="*/ 8838 w 19488"/>
                <a:gd name="connsiteY0" fmla="*/ 0 h 21716"/>
                <a:gd name="connsiteX1" fmla="*/ 3460 w 19488"/>
                <a:gd name="connsiteY1" fmla="*/ 18930 h 21716"/>
                <a:gd name="connsiteX2" fmla="*/ 19486 w 19488"/>
                <a:gd name="connsiteY2" fmla="*/ 11293 h 21716"/>
                <a:gd name="connsiteX3" fmla="*/ 8838 w 19488"/>
                <a:gd name="connsiteY3" fmla="*/ 0 h 21716"/>
              </a:gdLst>
              <a:ahLst/>
              <a:cxnLst>
                <a:cxn ang="0">
                  <a:pos x="connsiteX0" y="connsiteY0"/>
                </a:cxn>
                <a:cxn ang="0">
                  <a:pos x="connsiteX1" y="connsiteY1"/>
                </a:cxn>
                <a:cxn ang="0">
                  <a:pos x="connsiteX2" y="connsiteY2"/>
                </a:cxn>
                <a:cxn ang="0">
                  <a:pos x="connsiteX3" y="connsiteY3"/>
                </a:cxn>
              </a:cxnLst>
              <a:rect l="l" t="t" r="r" b="b"/>
              <a:pathLst>
                <a:path w="19488" h="21716">
                  <a:moveTo>
                    <a:pt x="8838" y="0"/>
                  </a:moveTo>
                  <a:cubicBezTo>
                    <a:pt x="-519" y="1183"/>
                    <a:pt x="-2670" y="13014"/>
                    <a:pt x="3460" y="18930"/>
                  </a:cubicBezTo>
                  <a:cubicBezTo>
                    <a:pt x="9914" y="25060"/>
                    <a:pt x="19486" y="20436"/>
                    <a:pt x="19486" y="11293"/>
                  </a:cubicBezTo>
                  <a:cubicBezTo>
                    <a:pt x="19594" y="6561"/>
                    <a:pt x="16259" y="0"/>
                    <a:pt x="8838" y="0"/>
                  </a:cubicBezTo>
                  <a:close/>
                </a:path>
              </a:pathLst>
            </a:custGeom>
            <a:grpFill/>
            <a:ln w="10707" cap="flat">
              <a:noFill/>
              <a:prstDash val="solid"/>
              <a:miter/>
            </a:ln>
          </p:spPr>
          <p:txBody>
            <a:bodyPr rtlCol="0" anchor="ctr"/>
            <a:lstStyle/>
            <a:p>
              <a:endParaRPr lang="zh-CN" altLang="en-US"/>
            </a:p>
          </p:txBody>
        </p:sp>
        <p:sp>
          <p:nvSpPr>
            <p:cNvPr id="1167" name="任意多边形: 形状 1254">
              <a:extLst>
                <a:ext uri="{FF2B5EF4-FFF2-40B4-BE49-F238E27FC236}">
                  <a16:creationId xmlns:a16="http://schemas.microsoft.com/office/drawing/2014/main" xmlns="" id="{16D14587-9A5C-4E3D-92AF-AB236A84388C}"/>
                </a:ext>
              </a:extLst>
            </p:cNvPr>
            <p:cNvSpPr/>
            <p:nvPr/>
          </p:nvSpPr>
          <p:spPr>
            <a:xfrm>
              <a:off x="1897569" y="3169611"/>
              <a:ext cx="78715" cy="91374"/>
            </a:xfrm>
            <a:custGeom>
              <a:avLst/>
              <a:gdLst>
                <a:gd name="connsiteX0" fmla="*/ 18628 w 18628"/>
                <a:gd name="connsiteY0" fmla="*/ 11083 h 21624"/>
                <a:gd name="connsiteX1" fmla="*/ 8195 w 18628"/>
                <a:gd name="connsiteY1" fmla="*/ 5 h 21624"/>
                <a:gd name="connsiteX2" fmla="*/ 3462 w 18628"/>
                <a:gd name="connsiteY2" fmla="*/ 18935 h 21624"/>
                <a:gd name="connsiteX3" fmla="*/ 18628 w 18628"/>
                <a:gd name="connsiteY3" fmla="*/ 11083 h 21624"/>
              </a:gdLst>
              <a:ahLst/>
              <a:cxnLst>
                <a:cxn ang="0">
                  <a:pos x="connsiteX0" y="connsiteY0"/>
                </a:cxn>
                <a:cxn ang="0">
                  <a:pos x="connsiteX1" y="connsiteY1"/>
                </a:cxn>
                <a:cxn ang="0">
                  <a:pos x="connsiteX2" y="connsiteY2"/>
                </a:cxn>
                <a:cxn ang="0">
                  <a:pos x="connsiteX3" y="connsiteY3"/>
                </a:cxn>
              </a:cxnLst>
              <a:rect l="l" t="t" r="r" b="b"/>
              <a:pathLst>
                <a:path w="18628" h="21624">
                  <a:moveTo>
                    <a:pt x="18628" y="11083"/>
                  </a:moveTo>
                  <a:cubicBezTo>
                    <a:pt x="18520" y="6351"/>
                    <a:pt x="15293" y="-210"/>
                    <a:pt x="8195" y="5"/>
                  </a:cubicBezTo>
                  <a:cubicBezTo>
                    <a:pt x="-732" y="1296"/>
                    <a:pt x="-2453" y="13127"/>
                    <a:pt x="3462" y="18935"/>
                  </a:cubicBezTo>
                  <a:cubicBezTo>
                    <a:pt x="9700" y="24958"/>
                    <a:pt x="18735" y="20226"/>
                    <a:pt x="18628" y="11083"/>
                  </a:cubicBezTo>
                  <a:close/>
                </a:path>
              </a:pathLst>
            </a:custGeom>
            <a:grpFill/>
            <a:ln w="10707" cap="flat">
              <a:noFill/>
              <a:prstDash val="solid"/>
              <a:miter/>
            </a:ln>
          </p:spPr>
          <p:txBody>
            <a:bodyPr rtlCol="0" anchor="ctr"/>
            <a:lstStyle/>
            <a:p>
              <a:endParaRPr lang="zh-CN" altLang="en-US"/>
            </a:p>
          </p:txBody>
        </p:sp>
        <p:sp>
          <p:nvSpPr>
            <p:cNvPr id="1168" name="任意多边形: 形状 1255">
              <a:extLst>
                <a:ext uri="{FF2B5EF4-FFF2-40B4-BE49-F238E27FC236}">
                  <a16:creationId xmlns:a16="http://schemas.microsoft.com/office/drawing/2014/main" xmlns="" id="{531C9195-A5C9-4EF9-AF5D-86C0E22777E9}"/>
                </a:ext>
              </a:extLst>
            </p:cNvPr>
            <p:cNvSpPr/>
            <p:nvPr/>
          </p:nvSpPr>
          <p:spPr>
            <a:xfrm>
              <a:off x="2187095" y="3143708"/>
              <a:ext cx="71894" cy="91404"/>
            </a:xfrm>
            <a:custGeom>
              <a:avLst/>
              <a:gdLst>
                <a:gd name="connsiteX0" fmla="*/ 17010 w 17014"/>
                <a:gd name="connsiteY0" fmla="*/ 11083 h 21631"/>
                <a:gd name="connsiteX1" fmla="*/ 7330 w 17014"/>
                <a:gd name="connsiteY1" fmla="*/ 5 h 21631"/>
                <a:gd name="connsiteX2" fmla="*/ 4103 w 17014"/>
                <a:gd name="connsiteY2" fmla="*/ 19580 h 21631"/>
                <a:gd name="connsiteX3" fmla="*/ 17010 w 17014"/>
                <a:gd name="connsiteY3" fmla="*/ 11083 h 21631"/>
              </a:gdLst>
              <a:ahLst/>
              <a:cxnLst>
                <a:cxn ang="0">
                  <a:pos x="connsiteX0" y="connsiteY0"/>
                </a:cxn>
                <a:cxn ang="0">
                  <a:pos x="connsiteX1" y="connsiteY1"/>
                </a:cxn>
                <a:cxn ang="0">
                  <a:pos x="connsiteX2" y="connsiteY2"/>
                </a:cxn>
                <a:cxn ang="0">
                  <a:pos x="connsiteX3" y="connsiteY3"/>
                </a:cxn>
              </a:cxnLst>
              <a:rect l="l" t="t" r="r" b="b"/>
              <a:pathLst>
                <a:path w="17014" h="21631">
                  <a:moveTo>
                    <a:pt x="17010" y="11083"/>
                  </a:moveTo>
                  <a:cubicBezTo>
                    <a:pt x="16795" y="6351"/>
                    <a:pt x="13783" y="-210"/>
                    <a:pt x="7330" y="5"/>
                  </a:cubicBezTo>
                  <a:cubicBezTo>
                    <a:pt x="-1274" y="1403"/>
                    <a:pt x="-2242" y="14202"/>
                    <a:pt x="4103" y="19580"/>
                  </a:cubicBezTo>
                  <a:cubicBezTo>
                    <a:pt x="9911" y="24635"/>
                    <a:pt x="17225" y="19795"/>
                    <a:pt x="17010" y="11083"/>
                  </a:cubicBezTo>
                  <a:close/>
                </a:path>
              </a:pathLst>
            </a:custGeom>
            <a:grpFill/>
            <a:ln w="10707" cap="flat">
              <a:noFill/>
              <a:prstDash val="solid"/>
              <a:miter/>
            </a:ln>
          </p:spPr>
          <p:txBody>
            <a:bodyPr rtlCol="0" anchor="ctr"/>
            <a:lstStyle/>
            <a:p>
              <a:endParaRPr lang="zh-CN" altLang="en-US"/>
            </a:p>
          </p:txBody>
        </p:sp>
        <p:sp>
          <p:nvSpPr>
            <p:cNvPr id="1169" name="任意多边形: 形状 1256">
              <a:extLst>
                <a:ext uri="{FF2B5EF4-FFF2-40B4-BE49-F238E27FC236}">
                  <a16:creationId xmlns:a16="http://schemas.microsoft.com/office/drawing/2014/main" xmlns="" id="{1D4CE41D-CA59-42D0-8F45-92EA888E283C}"/>
                </a:ext>
              </a:extLst>
            </p:cNvPr>
            <p:cNvSpPr/>
            <p:nvPr/>
          </p:nvSpPr>
          <p:spPr>
            <a:xfrm>
              <a:off x="2448528" y="3116410"/>
              <a:ext cx="64588" cy="91527"/>
            </a:xfrm>
            <a:custGeom>
              <a:avLst/>
              <a:gdLst>
                <a:gd name="connsiteX0" fmla="*/ 6338 w 15285"/>
                <a:gd name="connsiteY0" fmla="*/ 11 h 21660"/>
                <a:gd name="connsiteX1" fmla="*/ 3864 w 15285"/>
                <a:gd name="connsiteY1" fmla="*/ 19694 h 21660"/>
                <a:gd name="connsiteX2" fmla="*/ 15265 w 15285"/>
                <a:gd name="connsiteY2" fmla="*/ 11090 h 21660"/>
                <a:gd name="connsiteX3" fmla="*/ 6338 w 15285"/>
                <a:gd name="connsiteY3" fmla="*/ 11 h 21660"/>
              </a:gdLst>
              <a:ahLst/>
              <a:cxnLst>
                <a:cxn ang="0">
                  <a:pos x="connsiteX0" y="connsiteY0"/>
                </a:cxn>
                <a:cxn ang="0">
                  <a:pos x="connsiteX1" y="connsiteY1"/>
                </a:cxn>
                <a:cxn ang="0">
                  <a:pos x="connsiteX2" y="connsiteY2"/>
                </a:cxn>
                <a:cxn ang="0">
                  <a:pos x="connsiteX3" y="connsiteY3"/>
                </a:cxn>
              </a:cxnLst>
              <a:rect l="l" t="t" r="r" b="b"/>
              <a:pathLst>
                <a:path w="15285" h="21660">
                  <a:moveTo>
                    <a:pt x="6338" y="11"/>
                  </a:moveTo>
                  <a:cubicBezTo>
                    <a:pt x="-1406" y="1517"/>
                    <a:pt x="-1837" y="14316"/>
                    <a:pt x="3864" y="19694"/>
                  </a:cubicBezTo>
                  <a:cubicBezTo>
                    <a:pt x="9242" y="24642"/>
                    <a:pt x="15695" y="19694"/>
                    <a:pt x="15265" y="11090"/>
                  </a:cubicBezTo>
                  <a:cubicBezTo>
                    <a:pt x="15050" y="6250"/>
                    <a:pt x="12038" y="-311"/>
                    <a:pt x="6338" y="11"/>
                  </a:cubicBezTo>
                  <a:close/>
                </a:path>
              </a:pathLst>
            </a:custGeom>
            <a:grpFill/>
            <a:ln w="10707" cap="flat">
              <a:noFill/>
              <a:prstDash val="solid"/>
              <a:miter/>
            </a:ln>
          </p:spPr>
          <p:txBody>
            <a:bodyPr rtlCol="0" anchor="ctr"/>
            <a:lstStyle/>
            <a:p>
              <a:endParaRPr lang="zh-CN" altLang="en-US"/>
            </a:p>
          </p:txBody>
        </p:sp>
        <p:sp>
          <p:nvSpPr>
            <p:cNvPr id="1170" name="任意多边形: 形状 1257">
              <a:extLst>
                <a:ext uri="{FF2B5EF4-FFF2-40B4-BE49-F238E27FC236}">
                  <a16:creationId xmlns:a16="http://schemas.microsoft.com/office/drawing/2014/main" xmlns="" id="{34AAA5F8-E2D3-49E1-BB66-5419C56853B0}"/>
                </a:ext>
              </a:extLst>
            </p:cNvPr>
            <p:cNvSpPr/>
            <p:nvPr/>
          </p:nvSpPr>
          <p:spPr>
            <a:xfrm>
              <a:off x="2681684" y="3087321"/>
              <a:ext cx="57003" cy="91096"/>
            </a:xfrm>
            <a:custGeom>
              <a:avLst/>
              <a:gdLst>
                <a:gd name="connsiteX0" fmla="*/ 13435 w 13490"/>
                <a:gd name="connsiteY0" fmla="*/ 10875 h 21558"/>
                <a:gd name="connsiteX1" fmla="*/ 5261 w 13490"/>
                <a:gd name="connsiteY1" fmla="*/ 12 h 21558"/>
                <a:gd name="connsiteX2" fmla="*/ 4185 w 13490"/>
                <a:gd name="connsiteY2" fmla="*/ 20232 h 21558"/>
                <a:gd name="connsiteX3" fmla="*/ 13435 w 13490"/>
                <a:gd name="connsiteY3" fmla="*/ 10875 h 21558"/>
              </a:gdLst>
              <a:ahLst/>
              <a:cxnLst>
                <a:cxn ang="0">
                  <a:pos x="connsiteX0" y="connsiteY0"/>
                </a:cxn>
                <a:cxn ang="0">
                  <a:pos x="connsiteX1" y="connsiteY1"/>
                </a:cxn>
                <a:cxn ang="0">
                  <a:pos x="connsiteX2" y="connsiteY2"/>
                </a:cxn>
                <a:cxn ang="0">
                  <a:pos x="connsiteX3" y="connsiteY3"/>
                </a:cxn>
              </a:cxnLst>
              <a:rect l="l" t="t" r="r" b="b"/>
              <a:pathLst>
                <a:path w="13490" h="21558">
                  <a:moveTo>
                    <a:pt x="13435" y="10875"/>
                  </a:moveTo>
                  <a:cubicBezTo>
                    <a:pt x="13113" y="6142"/>
                    <a:pt x="10316" y="-311"/>
                    <a:pt x="5261" y="12"/>
                  </a:cubicBezTo>
                  <a:cubicBezTo>
                    <a:pt x="-1730" y="1625"/>
                    <a:pt x="-1407" y="15500"/>
                    <a:pt x="4185" y="20232"/>
                  </a:cubicBezTo>
                  <a:cubicBezTo>
                    <a:pt x="8918" y="24104"/>
                    <a:pt x="14081" y="19049"/>
                    <a:pt x="13435" y="10875"/>
                  </a:cubicBezTo>
                  <a:close/>
                </a:path>
              </a:pathLst>
            </a:custGeom>
            <a:grpFill/>
            <a:ln w="10707" cap="flat">
              <a:noFill/>
              <a:prstDash val="solid"/>
              <a:miter/>
            </a:ln>
          </p:spPr>
          <p:txBody>
            <a:bodyPr rtlCol="0" anchor="ctr"/>
            <a:lstStyle/>
            <a:p>
              <a:endParaRPr lang="zh-CN" altLang="en-US"/>
            </a:p>
          </p:txBody>
        </p:sp>
        <p:sp>
          <p:nvSpPr>
            <p:cNvPr id="1171" name="任意多边形: 形状 1258">
              <a:extLst>
                <a:ext uri="{FF2B5EF4-FFF2-40B4-BE49-F238E27FC236}">
                  <a16:creationId xmlns:a16="http://schemas.microsoft.com/office/drawing/2014/main" xmlns="" id="{1BF31A1A-C5B4-4C4B-9F76-BC61B8B8BCF6}"/>
                </a:ext>
              </a:extLst>
            </p:cNvPr>
            <p:cNvSpPr/>
            <p:nvPr/>
          </p:nvSpPr>
          <p:spPr>
            <a:xfrm>
              <a:off x="2884792" y="3056872"/>
              <a:ext cx="49947" cy="91210"/>
            </a:xfrm>
            <a:custGeom>
              <a:avLst/>
              <a:gdLst>
                <a:gd name="connsiteX0" fmla="*/ 4304 w 11820"/>
                <a:gd name="connsiteY0" fmla="*/ 12 h 21585"/>
                <a:gd name="connsiteX1" fmla="*/ 4519 w 11820"/>
                <a:gd name="connsiteY1" fmla="*/ 20662 h 21585"/>
                <a:gd name="connsiteX2" fmla="*/ 11726 w 11820"/>
                <a:gd name="connsiteY2" fmla="*/ 10875 h 21585"/>
                <a:gd name="connsiteX3" fmla="*/ 4304 w 11820"/>
                <a:gd name="connsiteY3" fmla="*/ 12 h 21585"/>
              </a:gdLst>
              <a:ahLst/>
              <a:cxnLst>
                <a:cxn ang="0">
                  <a:pos x="connsiteX0" y="connsiteY0"/>
                </a:cxn>
                <a:cxn ang="0">
                  <a:pos x="connsiteX1" y="connsiteY1"/>
                </a:cxn>
                <a:cxn ang="0">
                  <a:pos x="connsiteX2" y="connsiteY2"/>
                </a:cxn>
                <a:cxn ang="0">
                  <a:pos x="connsiteX3" y="connsiteY3"/>
                </a:cxn>
              </a:cxnLst>
              <a:rect l="l" t="t" r="r" b="b"/>
              <a:pathLst>
                <a:path w="11820" h="21585">
                  <a:moveTo>
                    <a:pt x="4304" y="12"/>
                  </a:moveTo>
                  <a:cubicBezTo>
                    <a:pt x="-2041" y="1733"/>
                    <a:pt x="-858" y="16683"/>
                    <a:pt x="4519" y="20662"/>
                  </a:cubicBezTo>
                  <a:cubicBezTo>
                    <a:pt x="8607" y="23781"/>
                    <a:pt x="12479" y="18619"/>
                    <a:pt x="11726" y="10875"/>
                  </a:cubicBezTo>
                  <a:cubicBezTo>
                    <a:pt x="11188" y="6142"/>
                    <a:pt x="8714" y="-311"/>
                    <a:pt x="4304" y="12"/>
                  </a:cubicBezTo>
                  <a:close/>
                </a:path>
              </a:pathLst>
            </a:custGeom>
            <a:grpFill/>
            <a:ln w="10707" cap="flat">
              <a:noFill/>
              <a:prstDash val="solid"/>
              <a:miter/>
            </a:ln>
          </p:spPr>
          <p:txBody>
            <a:bodyPr rtlCol="0" anchor="ctr"/>
            <a:lstStyle/>
            <a:p>
              <a:endParaRPr lang="zh-CN" altLang="en-US"/>
            </a:p>
          </p:txBody>
        </p:sp>
        <p:sp>
          <p:nvSpPr>
            <p:cNvPr id="1172" name="任意多边形: 形状 1259">
              <a:extLst>
                <a:ext uri="{FF2B5EF4-FFF2-40B4-BE49-F238E27FC236}">
                  <a16:creationId xmlns:a16="http://schemas.microsoft.com/office/drawing/2014/main" xmlns="" id="{24E84A0B-58CB-449C-81D0-0D8894203808}"/>
                </a:ext>
              </a:extLst>
            </p:cNvPr>
            <p:cNvSpPr/>
            <p:nvPr/>
          </p:nvSpPr>
          <p:spPr>
            <a:xfrm>
              <a:off x="3057324" y="3025057"/>
              <a:ext cx="42167" cy="90994"/>
            </a:xfrm>
            <a:custGeom>
              <a:avLst/>
              <a:gdLst>
                <a:gd name="connsiteX0" fmla="*/ 3378 w 9979"/>
                <a:gd name="connsiteY0" fmla="*/ 12 h 21534"/>
                <a:gd name="connsiteX1" fmla="*/ 4130 w 9979"/>
                <a:gd name="connsiteY1" fmla="*/ 20662 h 21534"/>
                <a:gd name="connsiteX2" fmla="*/ 9831 w 9979"/>
                <a:gd name="connsiteY2" fmla="*/ 10875 h 21534"/>
                <a:gd name="connsiteX3" fmla="*/ 3378 w 9979"/>
                <a:gd name="connsiteY3" fmla="*/ 12 h 21534"/>
              </a:gdLst>
              <a:ahLst/>
              <a:cxnLst>
                <a:cxn ang="0">
                  <a:pos x="connsiteX0" y="connsiteY0"/>
                </a:cxn>
                <a:cxn ang="0">
                  <a:pos x="connsiteX1" y="connsiteY1"/>
                </a:cxn>
                <a:cxn ang="0">
                  <a:pos x="connsiteX2" y="connsiteY2"/>
                </a:cxn>
                <a:cxn ang="0">
                  <a:pos x="connsiteX3" y="connsiteY3"/>
                </a:cxn>
              </a:cxnLst>
              <a:rect l="l" t="t" r="r" b="b"/>
              <a:pathLst>
                <a:path w="9979" h="21534">
                  <a:moveTo>
                    <a:pt x="3378" y="12"/>
                  </a:moveTo>
                  <a:cubicBezTo>
                    <a:pt x="-1893" y="1733"/>
                    <a:pt x="-494" y="16683"/>
                    <a:pt x="4130" y="20662"/>
                  </a:cubicBezTo>
                  <a:cubicBezTo>
                    <a:pt x="7680" y="23674"/>
                    <a:pt x="10691" y="18511"/>
                    <a:pt x="9831" y="10875"/>
                  </a:cubicBezTo>
                  <a:cubicBezTo>
                    <a:pt x="9401" y="6142"/>
                    <a:pt x="7034" y="-311"/>
                    <a:pt x="3378" y="12"/>
                  </a:cubicBezTo>
                  <a:close/>
                </a:path>
              </a:pathLst>
            </a:custGeom>
            <a:grpFill/>
            <a:ln w="10707" cap="flat">
              <a:noFill/>
              <a:prstDash val="solid"/>
              <a:miter/>
            </a:ln>
          </p:spPr>
          <p:txBody>
            <a:bodyPr rtlCol="0" anchor="ctr"/>
            <a:lstStyle/>
            <a:p>
              <a:endParaRPr lang="zh-CN" altLang="en-US"/>
            </a:p>
          </p:txBody>
        </p:sp>
        <p:sp>
          <p:nvSpPr>
            <p:cNvPr id="1173" name="任意多边形: 形状 1260">
              <a:extLst>
                <a:ext uri="{FF2B5EF4-FFF2-40B4-BE49-F238E27FC236}">
                  <a16:creationId xmlns:a16="http://schemas.microsoft.com/office/drawing/2014/main" xmlns="" id="{94F458AF-87AD-4F17-9463-54216D90E199}"/>
                </a:ext>
              </a:extLst>
            </p:cNvPr>
            <p:cNvSpPr/>
            <p:nvPr/>
          </p:nvSpPr>
          <p:spPr>
            <a:xfrm>
              <a:off x="3198797" y="2992790"/>
              <a:ext cx="35465" cy="90753"/>
            </a:xfrm>
            <a:custGeom>
              <a:avLst/>
              <a:gdLst>
                <a:gd name="connsiteX0" fmla="*/ 2487 w 8393"/>
                <a:gd name="connsiteY0" fmla="*/ 12 h 21477"/>
                <a:gd name="connsiteX1" fmla="*/ 4315 w 8393"/>
                <a:gd name="connsiteY1" fmla="*/ 20985 h 21477"/>
                <a:gd name="connsiteX2" fmla="*/ 8187 w 8393"/>
                <a:gd name="connsiteY2" fmla="*/ 10767 h 21477"/>
                <a:gd name="connsiteX3" fmla="*/ 8187 w 8393"/>
                <a:gd name="connsiteY3" fmla="*/ 10767 h 21477"/>
                <a:gd name="connsiteX4" fmla="*/ 2487 w 8393"/>
                <a:gd name="connsiteY4" fmla="*/ 12 h 21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3" h="21477">
                  <a:moveTo>
                    <a:pt x="2487" y="12"/>
                  </a:moveTo>
                  <a:cubicBezTo>
                    <a:pt x="-2030" y="1948"/>
                    <a:pt x="228" y="17758"/>
                    <a:pt x="4315" y="20985"/>
                  </a:cubicBezTo>
                  <a:cubicBezTo>
                    <a:pt x="7112" y="23136"/>
                    <a:pt x="9048" y="17973"/>
                    <a:pt x="8187" y="10767"/>
                  </a:cubicBezTo>
                  <a:lnTo>
                    <a:pt x="8187" y="10767"/>
                  </a:lnTo>
                  <a:cubicBezTo>
                    <a:pt x="7542" y="6142"/>
                    <a:pt x="5498" y="-311"/>
                    <a:pt x="2487" y="12"/>
                  </a:cubicBezTo>
                  <a:close/>
                </a:path>
              </a:pathLst>
            </a:custGeom>
            <a:grpFill/>
            <a:ln w="10707" cap="flat">
              <a:noFill/>
              <a:prstDash val="solid"/>
              <a:miter/>
            </a:ln>
          </p:spPr>
          <p:txBody>
            <a:bodyPr rtlCol="0" anchor="ctr"/>
            <a:lstStyle/>
            <a:p>
              <a:endParaRPr lang="zh-CN" altLang="en-US"/>
            </a:p>
          </p:txBody>
        </p:sp>
        <p:sp>
          <p:nvSpPr>
            <p:cNvPr id="1174" name="任意多边形: 形状 1261">
              <a:extLst>
                <a:ext uri="{FF2B5EF4-FFF2-40B4-BE49-F238E27FC236}">
                  <a16:creationId xmlns:a16="http://schemas.microsoft.com/office/drawing/2014/main" xmlns="" id="{8604A91E-9825-4A7F-8B1D-A53B010B802D}"/>
                </a:ext>
              </a:extLst>
            </p:cNvPr>
            <p:cNvSpPr/>
            <p:nvPr/>
          </p:nvSpPr>
          <p:spPr>
            <a:xfrm>
              <a:off x="3308882" y="2960067"/>
              <a:ext cx="28100" cy="90567"/>
            </a:xfrm>
            <a:custGeom>
              <a:avLst/>
              <a:gdLst>
                <a:gd name="connsiteX0" fmla="*/ 6336 w 6650"/>
                <a:gd name="connsiteY0" fmla="*/ 10767 h 21433"/>
                <a:gd name="connsiteX1" fmla="*/ 1603 w 6650"/>
                <a:gd name="connsiteY1" fmla="*/ 12 h 21433"/>
                <a:gd name="connsiteX2" fmla="*/ 4185 w 6650"/>
                <a:gd name="connsiteY2" fmla="*/ 21200 h 21433"/>
                <a:gd name="connsiteX3" fmla="*/ 6336 w 6650"/>
                <a:gd name="connsiteY3" fmla="*/ 10767 h 21433"/>
              </a:gdLst>
              <a:ahLst/>
              <a:cxnLst>
                <a:cxn ang="0">
                  <a:pos x="connsiteX0" y="connsiteY0"/>
                </a:cxn>
                <a:cxn ang="0">
                  <a:pos x="connsiteX1" y="connsiteY1"/>
                </a:cxn>
                <a:cxn ang="0">
                  <a:pos x="connsiteX2" y="connsiteY2"/>
                </a:cxn>
                <a:cxn ang="0">
                  <a:pos x="connsiteX3" y="connsiteY3"/>
                </a:cxn>
              </a:cxnLst>
              <a:rect l="l" t="t" r="r" b="b"/>
              <a:pathLst>
                <a:path w="6650" h="21433">
                  <a:moveTo>
                    <a:pt x="6336" y="10767"/>
                  </a:moveTo>
                  <a:cubicBezTo>
                    <a:pt x="5691" y="6035"/>
                    <a:pt x="3862" y="-311"/>
                    <a:pt x="1603" y="12"/>
                  </a:cubicBezTo>
                  <a:cubicBezTo>
                    <a:pt x="-1946" y="2055"/>
                    <a:pt x="1066" y="19049"/>
                    <a:pt x="4185" y="21200"/>
                  </a:cubicBezTo>
                  <a:cubicBezTo>
                    <a:pt x="6228" y="22599"/>
                    <a:pt x="7196" y="17543"/>
                    <a:pt x="6336" y="10767"/>
                  </a:cubicBezTo>
                  <a:close/>
                </a:path>
              </a:pathLst>
            </a:custGeom>
            <a:grpFill/>
            <a:ln w="10707" cap="flat">
              <a:noFill/>
              <a:prstDash val="solid"/>
              <a:miter/>
            </a:ln>
          </p:spPr>
          <p:txBody>
            <a:bodyPr rtlCol="0" anchor="ctr"/>
            <a:lstStyle/>
            <a:p>
              <a:endParaRPr lang="zh-CN" altLang="en-US"/>
            </a:p>
          </p:txBody>
        </p:sp>
        <p:sp>
          <p:nvSpPr>
            <p:cNvPr id="1189" name="任意多边形: 形状 1276">
              <a:extLst>
                <a:ext uri="{FF2B5EF4-FFF2-40B4-BE49-F238E27FC236}">
                  <a16:creationId xmlns:a16="http://schemas.microsoft.com/office/drawing/2014/main" xmlns="" id="{C7683503-21CC-45C1-B1E8-5495CA2443F2}"/>
                </a:ext>
              </a:extLst>
            </p:cNvPr>
            <p:cNvSpPr/>
            <p:nvPr/>
          </p:nvSpPr>
          <p:spPr>
            <a:xfrm>
              <a:off x="85589" y="3461870"/>
              <a:ext cx="88290" cy="93060"/>
            </a:xfrm>
            <a:custGeom>
              <a:avLst/>
              <a:gdLst>
                <a:gd name="connsiteX0" fmla="*/ 20871 w 20894"/>
                <a:gd name="connsiteY0" fmla="*/ 11939 h 22023"/>
                <a:gd name="connsiteX1" fmla="*/ 10223 w 20894"/>
                <a:gd name="connsiteY1" fmla="*/ 0 h 22023"/>
                <a:gd name="connsiteX2" fmla="*/ 2587 w 20894"/>
                <a:gd name="connsiteY2" fmla="*/ 18069 h 22023"/>
                <a:gd name="connsiteX3" fmla="*/ 20871 w 20894"/>
                <a:gd name="connsiteY3" fmla="*/ 11939 h 22023"/>
              </a:gdLst>
              <a:ahLst/>
              <a:cxnLst>
                <a:cxn ang="0">
                  <a:pos x="connsiteX0" y="connsiteY0"/>
                </a:cxn>
                <a:cxn ang="0">
                  <a:pos x="connsiteX1" y="connsiteY1"/>
                </a:cxn>
                <a:cxn ang="0">
                  <a:pos x="connsiteX2" y="connsiteY2"/>
                </a:cxn>
                <a:cxn ang="0">
                  <a:pos x="connsiteX3" y="connsiteY3"/>
                </a:cxn>
              </a:cxnLst>
              <a:rect l="l" t="t" r="r" b="b"/>
              <a:pathLst>
                <a:path w="20894" h="22023">
                  <a:moveTo>
                    <a:pt x="20871" y="11939"/>
                  </a:moveTo>
                  <a:cubicBezTo>
                    <a:pt x="21194" y="7206"/>
                    <a:pt x="18183" y="323"/>
                    <a:pt x="10223" y="0"/>
                  </a:cubicBezTo>
                  <a:cubicBezTo>
                    <a:pt x="436" y="645"/>
                    <a:pt x="-2791" y="11508"/>
                    <a:pt x="2587" y="18069"/>
                  </a:cubicBezTo>
                  <a:cubicBezTo>
                    <a:pt x="8610" y="25598"/>
                    <a:pt x="20011" y="21726"/>
                    <a:pt x="20871" y="11939"/>
                  </a:cubicBezTo>
                  <a:close/>
                </a:path>
              </a:pathLst>
            </a:custGeom>
            <a:grpFill/>
            <a:ln w="10707" cap="flat">
              <a:noFill/>
              <a:prstDash val="solid"/>
              <a:miter/>
            </a:ln>
          </p:spPr>
          <p:txBody>
            <a:bodyPr rtlCol="0" anchor="ctr"/>
            <a:lstStyle/>
            <a:p>
              <a:endParaRPr lang="zh-CN" altLang="en-US"/>
            </a:p>
          </p:txBody>
        </p:sp>
        <p:sp>
          <p:nvSpPr>
            <p:cNvPr id="1190" name="任意多边形: 形状 1277">
              <a:extLst>
                <a:ext uri="{FF2B5EF4-FFF2-40B4-BE49-F238E27FC236}">
                  <a16:creationId xmlns:a16="http://schemas.microsoft.com/office/drawing/2014/main" xmlns="" id="{E383CB7A-CB84-4527-B35D-897466A261CA}"/>
                </a:ext>
              </a:extLst>
            </p:cNvPr>
            <p:cNvSpPr/>
            <p:nvPr/>
          </p:nvSpPr>
          <p:spPr>
            <a:xfrm>
              <a:off x="422251" y="3454142"/>
              <a:ext cx="88400" cy="93251"/>
            </a:xfrm>
            <a:custGeom>
              <a:avLst/>
              <a:gdLst>
                <a:gd name="connsiteX0" fmla="*/ 20898 w 20920"/>
                <a:gd name="connsiteY0" fmla="*/ 11831 h 22068"/>
                <a:gd name="connsiteX1" fmla="*/ 10143 w 20920"/>
                <a:gd name="connsiteY1" fmla="*/ 0 h 22068"/>
                <a:gd name="connsiteX2" fmla="*/ 2614 w 20920"/>
                <a:gd name="connsiteY2" fmla="*/ 18177 h 22068"/>
                <a:gd name="connsiteX3" fmla="*/ 20898 w 20920"/>
                <a:gd name="connsiteY3" fmla="*/ 11831 h 22068"/>
              </a:gdLst>
              <a:ahLst/>
              <a:cxnLst>
                <a:cxn ang="0">
                  <a:pos x="connsiteX0" y="connsiteY0"/>
                </a:cxn>
                <a:cxn ang="0">
                  <a:pos x="connsiteX1" y="connsiteY1"/>
                </a:cxn>
                <a:cxn ang="0">
                  <a:pos x="connsiteX2" y="connsiteY2"/>
                </a:cxn>
                <a:cxn ang="0">
                  <a:pos x="connsiteX3" y="connsiteY3"/>
                </a:cxn>
              </a:cxnLst>
              <a:rect l="l" t="t" r="r" b="b"/>
              <a:pathLst>
                <a:path w="20920" h="22068">
                  <a:moveTo>
                    <a:pt x="20898" y="11831"/>
                  </a:moveTo>
                  <a:cubicBezTo>
                    <a:pt x="21221" y="7099"/>
                    <a:pt x="18102" y="215"/>
                    <a:pt x="10143" y="0"/>
                  </a:cubicBezTo>
                  <a:cubicBezTo>
                    <a:pt x="355" y="753"/>
                    <a:pt x="-2764" y="11616"/>
                    <a:pt x="2614" y="18177"/>
                  </a:cubicBezTo>
                  <a:cubicBezTo>
                    <a:pt x="8745" y="25706"/>
                    <a:pt x="20253" y="21619"/>
                    <a:pt x="20898" y="11831"/>
                  </a:cubicBezTo>
                  <a:close/>
                </a:path>
              </a:pathLst>
            </a:custGeom>
            <a:grpFill/>
            <a:ln w="10707" cap="flat">
              <a:noFill/>
              <a:prstDash val="solid"/>
              <a:miter/>
            </a:ln>
          </p:spPr>
          <p:txBody>
            <a:bodyPr rtlCol="0" anchor="ctr"/>
            <a:lstStyle/>
            <a:p>
              <a:endParaRPr lang="zh-CN" altLang="en-US"/>
            </a:p>
          </p:txBody>
        </p:sp>
        <p:sp>
          <p:nvSpPr>
            <p:cNvPr id="1191" name="任意多边形: 形状 1278">
              <a:extLst>
                <a:ext uri="{FF2B5EF4-FFF2-40B4-BE49-F238E27FC236}">
                  <a16:creationId xmlns:a16="http://schemas.microsoft.com/office/drawing/2014/main" xmlns="" id="{132474C2-5F24-4526-87CE-520C5F789848}"/>
                </a:ext>
              </a:extLst>
            </p:cNvPr>
            <p:cNvSpPr/>
            <p:nvPr/>
          </p:nvSpPr>
          <p:spPr>
            <a:xfrm>
              <a:off x="758909" y="3443235"/>
              <a:ext cx="88011" cy="93352"/>
            </a:xfrm>
            <a:custGeom>
              <a:avLst/>
              <a:gdLst>
                <a:gd name="connsiteX0" fmla="*/ 10063 w 20828"/>
                <a:gd name="connsiteY0" fmla="*/ 0 h 22092"/>
                <a:gd name="connsiteX1" fmla="*/ 2641 w 20828"/>
                <a:gd name="connsiteY1" fmla="*/ 18284 h 22092"/>
                <a:gd name="connsiteX2" fmla="*/ 20818 w 20828"/>
                <a:gd name="connsiteY2" fmla="*/ 11724 h 22092"/>
                <a:gd name="connsiteX3" fmla="*/ 10063 w 20828"/>
                <a:gd name="connsiteY3" fmla="*/ 0 h 22092"/>
              </a:gdLst>
              <a:ahLst/>
              <a:cxnLst>
                <a:cxn ang="0">
                  <a:pos x="connsiteX0" y="connsiteY0"/>
                </a:cxn>
                <a:cxn ang="0">
                  <a:pos x="connsiteX1" y="connsiteY1"/>
                </a:cxn>
                <a:cxn ang="0">
                  <a:pos x="connsiteX2" y="connsiteY2"/>
                </a:cxn>
                <a:cxn ang="0">
                  <a:pos x="connsiteX3" y="connsiteY3"/>
                </a:cxn>
              </a:cxnLst>
              <a:rect l="l" t="t" r="r" b="b"/>
              <a:pathLst>
                <a:path w="20828" h="22092">
                  <a:moveTo>
                    <a:pt x="10063" y="0"/>
                  </a:moveTo>
                  <a:cubicBezTo>
                    <a:pt x="275" y="860"/>
                    <a:pt x="-2737" y="11831"/>
                    <a:pt x="2641" y="18284"/>
                  </a:cubicBezTo>
                  <a:cubicBezTo>
                    <a:pt x="8879" y="25706"/>
                    <a:pt x="20173" y="21619"/>
                    <a:pt x="20818" y="11724"/>
                  </a:cubicBezTo>
                  <a:cubicBezTo>
                    <a:pt x="21033" y="6884"/>
                    <a:pt x="17914" y="108"/>
                    <a:pt x="10063" y="0"/>
                  </a:cubicBezTo>
                  <a:close/>
                </a:path>
              </a:pathLst>
            </a:custGeom>
            <a:grpFill/>
            <a:ln w="10707" cap="flat">
              <a:noFill/>
              <a:prstDash val="solid"/>
              <a:miter/>
            </a:ln>
          </p:spPr>
          <p:txBody>
            <a:bodyPr rtlCol="0" anchor="ctr"/>
            <a:lstStyle/>
            <a:p>
              <a:endParaRPr lang="zh-CN" altLang="en-US"/>
            </a:p>
          </p:txBody>
        </p:sp>
        <p:sp>
          <p:nvSpPr>
            <p:cNvPr id="1192" name="任意多边形: 形状 1279">
              <a:extLst>
                <a:ext uri="{FF2B5EF4-FFF2-40B4-BE49-F238E27FC236}">
                  <a16:creationId xmlns:a16="http://schemas.microsoft.com/office/drawing/2014/main" xmlns="" id="{259EA1F7-07D2-4F13-9F1E-CCAA1F49B95A}"/>
                </a:ext>
              </a:extLst>
            </p:cNvPr>
            <p:cNvSpPr/>
            <p:nvPr/>
          </p:nvSpPr>
          <p:spPr>
            <a:xfrm>
              <a:off x="1093112" y="3428691"/>
              <a:ext cx="86494" cy="92913"/>
            </a:xfrm>
            <a:custGeom>
              <a:avLst/>
              <a:gdLst>
                <a:gd name="connsiteX0" fmla="*/ 20459 w 20469"/>
                <a:gd name="connsiteY0" fmla="*/ 11616 h 21988"/>
                <a:gd name="connsiteX1" fmla="*/ 9704 w 20469"/>
                <a:gd name="connsiteY1" fmla="*/ 0 h 21988"/>
                <a:gd name="connsiteX2" fmla="*/ 2605 w 20469"/>
                <a:gd name="connsiteY2" fmla="*/ 18284 h 21988"/>
                <a:gd name="connsiteX3" fmla="*/ 20459 w 20469"/>
                <a:gd name="connsiteY3" fmla="*/ 11616 h 21988"/>
              </a:gdLst>
              <a:ahLst/>
              <a:cxnLst>
                <a:cxn ang="0">
                  <a:pos x="connsiteX0" y="connsiteY0"/>
                </a:cxn>
                <a:cxn ang="0">
                  <a:pos x="connsiteX1" y="connsiteY1"/>
                </a:cxn>
                <a:cxn ang="0">
                  <a:pos x="connsiteX2" y="connsiteY2"/>
                </a:cxn>
                <a:cxn ang="0">
                  <a:pos x="connsiteX3" y="connsiteY3"/>
                </a:cxn>
              </a:cxnLst>
              <a:rect l="l" t="t" r="r" b="b"/>
              <a:pathLst>
                <a:path w="20469" h="21988">
                  <a:moveTo>
                    <a:pt x="20459" y="11616"/>
                  </a:moveTo>
                  <a:cubicBezTo>
                    <a:pt x="20675" y="6884"/>
                    <a:pt x="17556" y="108"/>
                    <a:pt x="9704" y="0"/>
                  </a:cubicBezTo>
                  <a:cubicBezTo>
                    <a:pt x="239" y="968"/>
                    <a:pt x="-2665" y="12046"/>
                    <a:pt x="2605" y="18284"/>
                  </a:cubicBezTo>
                  <a:cubicBezTo>
                    <a:pt x="8736" y="25598"/>
                    <a:pt x="19922" y="21404"/>
                    <a:pt x="20459" y="11616"/>
                  </a:cubicBezTo>
                  <a:close/>
                </a:path>
              </a:pathLst>
            </a:custGeom>
            <a:grpFill/>
            <a:ln w="10707" cap="flat">
              <a:noFill/>
              <a:prstDash val="solid"/>
              <a:miter/>
            </a:ln>
          </p:spPr>
          <p:txBody>
            <a:bodyPr rtlCol="0" anchor="ctr"/>
            <a:lstStyle/>
            <a:p>
              <a:endParaRPr lang="zh-CN" altLang="en-US"/>
            </a:p>
          </p:txBody>
        </p:sp>
        <p:sp>
          <p:nvSpPr>
            <p:cNvPr id="1193" name="任意多边形: 形状 1280">
              <a:extLst>
                <a:ext uri="{FF2B5EF4-FFF2-40B4-BE49-F238E27FC236}">
                  <a16:creationId xmlns:a16="http://schemas.microsoft.com/office/drawing/2014/main" xmlns="" id="{14043079-1CAA-49AA-AB7C-1D9B2F174047}"/>
                </a:ext>
              </a:extLst>
            </p:cNvPr>
            <p:cNvSpPr/>
            <p:nvPr/>
          </p:nvSpPr>
          <p:spPr>
            <a:xfrm>
              <a:off x="1421656" y="3410960"/>
              <a:ext cx="84723" cy="92959"/>
            </a:xfrm>
            <a:custGeom>
              <a:avLst/>
              <a:gdLst>
                <a:gd name="connsiteX0" fmla="*/ 20041 w 20050"/>
                <a:gd name="connsiteY0" fmla="*/ 11402 h 21999"/>
                <a:gd name="connsiteX1" fmla="*/ 9393 w 20050"/>
                <a:gd name="connsiteY1" fmla="*/ 1 h 21999"/>
                <a:gd name="connsiteX2" fmla="*/ 3262 w 20050"/>
                <a:gd name="connsiteY2" fmla="*/ 19146 h 21999"/>
                <a:gd name="connsiteX3" fmla="*/ 20041 w 20050"/>
                <a:gd name="connsiteY3" fmla="*/ 11402 h 21999"/>
              </a:gdLst>
              <a:ahLst/>
              <a:cxnLst>
                <a:cxn ang="0">
                  <a:pos x="connsiteX0" y="connsiteY0"/>
                </a:cxn>
                <a:cxn ang="0">
                  <a:pos x="connsiteX1" y="connsiteY1"/>
                </a:cxn>
                <a:cxn ang="0">
                  <a:pos x="connsiteX2" y="connsiteY2"/>
                </a:cxn>
                <a:cxn ang="0">
                  <a:pos x="connsiteX3" y="connsiteY3"/>
                </a:cxn>
              </a:cxnLst>
              <a:rect l="l" t="t" r="r" b="b"/>
              <a:pathLst>
                <a:path w="20050" h="21999">
                  <a:moveTo>
                    <a:pt x="20041" y="11402"/>
                  </a:moveTo>
                  <a:cubicBezTo>
                    <a:pt x="20256" y="6670"/>
                    <a:pt x="17029" y="-106"/>
                    <a:pt x="9393" y="1"/>
                  </a:cubicBezTo>
                  <a:cubicBezTo>
                    <a:pt x="-287" y="1077"/>
                    <a:pt x="-2761" y="13123"/>
                    <a:pt x="3262" y="19146"/>
                  </a:cubicBezTo>
                  <a:cubicBezTo>
                    <a:pt x="9608" y="25384"/>
                    <a:pt x="19611" y="20759"/>
                    <a:pt x="20041" y="11402"/>
                  </a:cubicBezTo>
                  <a:close/>
                </a:path>
              </a:pathLst>
            </a:custGeom>
            <a:grpFill/>
            <a:ln w="10707" cap="flat">
              <a:noFill/>
              <a:prstDash val="solid"/>
              <a:miter/>
            </a:ln>
          </p:spPr>
          <p:txBody>
            <a:bodyPr rtlCol="0" anchor="ctr"/>
            <a:lstStyle/>
            <a:p>
              <a:endParaRPr lang="zh-CN" altLang="en-US"/>
            </a:p>
          </p:txBody>
        </p:sp>
        <p:sp>
          <p:nvSpPr>
            <p:cNvPr id="1194" name="任意多边形: 形状 1281">
              <a:extLst>
                <a:ext uri="{FF2B5EF4-FFF2-40B4-BE49-F238E27FC236}">
                  <a16:creationId xmlns:a16="http://schemas.microsoft.com/office/drawing/2014/main" xmlns="" id="{DF6170A8-85CB-4EEF-AE7F-BD14AC5B93CE}"/>
                </a:ext>
              </a:extLst>
            </p:cNvPr>
            <p:cNvSpPr/>
            <p:nvPr/>
          </p:nvSpPr>
          <p:spPr>
            <a:xfrm>
              <a:off x="1742063" y="3389583"/>
              <a:ext cx="81972" cy="92667"/>
            </a:xfrm>
            <a:custGeom>
              <a:avLst/>
              <a:gdLst>
                <a:gd name="connsiteX0" fmla="*/ 3264 w 19399"/>
                <a:gd name="connsiteY0" fmla="*/ 19150 h 21930"/>
                <a:gd name="connsiteX1" fmla="*/ 19397 w 19399"/>
                <a:gd name="connsiteY1" fmla="*/ 11298 h 21930"/>
                <a:gd name="connsiteX2" fmla="*/ 8964 w 19399"/>
                <a:gd name="connsiteY2" fmla="*/ 5 h 21930"/>
                <a:gd name="connsiteX3" fmla="*/ 3264 w 19399"/>
                <a:gd name="connsiteY3" fmla="*/ 19150 h 21930"/>
              </a:gdLst>
              <a:ahLst/>
              <a:cxnLst>
                <a:cxn ang="0">
                  <a:pos x="connsiteX0" y="connsiteY0"/>
                </a:cxn>
                <a:cxn ang="0">
                  <a:pos x="connsiteX1" y="connsiteY1"/>
                </a:cxn>
                <a:cxn ang="0">
                  <a:pos x="connsiteX2" y="connsiteY2"/>
                </a:cxn>
                <a:cxn ang="0">
                  <a:pos x="connsiteX3" y="connsiteY3"/>
                </a:cxn>
              </a:cxnLst>
              <a:rect l="l" t="t" r="r" b="b"/>
              <a:pathLst>
                <a:path w="19399" h="21930">
                  <a:moveTo>
                    <a:pt x="3264" y="19150"/>
                  </a:moveTo>
                  <a:cubicBezTo>
                    <a:pt x="9502" y="25281"/>
                    <a:pt x="19182" y="20656"/>
                    <a:pt x="19397" y="11298"/>
                  </a:cubicBezTo>
                  <a:cubicBezTo>
                    <a:pt x="19505" y="6566"/>
                    <a:pt x="16385" y="-210"/>
                    <a:pt x="8964" y="5"/>
                  </a:cubicBezTo>
                  <a:cubicBezTo>
                    <a:pt x="-393" y="1188"/>
                    <a:pt x="-2652" y="13234"/>
                    <a:pt x="3264" y="19150"/>
                  </a:cubicBezTo>
                  <a:close/>
                </a:path>
              </a:pathLst>
            </a:custGeom>
            <a:grpFill/>
            <a:ln w="10707" cap="flat">
              <a:noFill/>
              <a:prstDash val="solid"/>
              <a:miter/>
            </a:ln>
          </p:spPr>
          <p:txBody>
            <a:bodyPr rtlCol="0" anchor="ctr"/>
            <a:lstStyle/>
            <a:p>
              <a:endParaRPr lang="zh-CN" altLang="en-US"/>
            </a:p>
          </p:txBody>
        </p:sp>
        <p:sp>
          <p:nvSpPr>
            <p:cNvPr id="1195" name="任意多边形: 形状 1282">
              <a:extLst>
                <a:ext uri="{FF2B5EF4-FFF2-40B4-BE49-F238E27FC236}">
                  <a16:creationId xmlns:a16="http://schemas.microsoft.com/office/drawing/2014/main" xmlns="" id="{40E825E9-CD2A-40C1-897A-73E3D9AE3B02}"/>
                </a:ext>
              </a:extLst>
            </p:cNvPr>
            <p:cNvSpPr/>
            <p:nvPr/>
          </p:nvSpPr>
          <p:spPr>
            <a:xfrm>
              <a:off x="2048216" y="3364605"/>
              <a:ext cx="76238" cy="92913"/>
            </a:xfrm>
            <a:custGeom>
              <a:avLst/>
              <a:gdLst>
                <a:gd name="connsiteX0" fmla="*/ 3197 w 18042"/>
                <a:gd name="connsiteY0" fmla="*/ 19254 h 21988"/>
                <a:gd name="connsiteX1" fmla="*/ 18040 w 18042"/>
                <a:gd name="connsiteY1" fmla="*/ 11295 h 21988"/>
                <a:gd name="connsiteX2" fmla="*/ 8360 w 18042"/>
                <a:gd name="connsiteY2" fmla="*/ 1 h 21988"/>
                <a:gd name="connsiteX3" fmla="*/ 3197 w 18042"/>
                <a:gd name="connsiteY3" fmla="*/ 19254 h 21988"/>
              </a:gdLst>
              <a:ahLst/>
              <a:cxnLst>
                <a:cxn ang="0">
                  <a:pos x="connsiteX0" y="connsiteY0"/>
                </a:cxn>
                <a:cxn ang="0">
                  <a:pos x="connsiteX1" y="connsiteY1"/>
                </a:cxn>
                <a:cxn ang="0">
                  <a:pos x="connsiteX2" y="connsiteY2"/>
                </a:cxn>
                <a:cxn ang="0">
                  <a:pos x="connsiteX3" y="connsiteY3"/>
                </a:cxn>
              </a:cxnLst>
              <a:rect l="l" t="t" r="r" b="b"/>
              <a:pathLst>
                <a:path w="18042" h="21988">
                  <a:moveTo>
                    <a:pt x="3197" y="19254"/>
                  </a:moveTo>
                  <a:cubicBezTo>
                    <a:pt x="9005" y="25384"/>
                    <a:pt x="17932" y="20544"/>
                    <a:pt x="18040" y="11295"/>
                  </a:cubicBezTo>
                  <a:cubicBezTo>
                    <a:pt x="18147" y="6562"/>
                    <a:pt x="15136" y="-106"/>
                    <a:pt x="8360" y="1"/>
                  </a:cubicBezTo>
                  <a:cubicBezTo>
                    <a:pt x="-460" y="1292"/>
                    <a:pt x="-2503" y="13446"/>
                    <a:pt x="3197" y="19254"/>
                  </a:cubicBezTo>
                  <a:close/>
                </a:path>
              </a:pathLst>
            </a:custGeom>
            <a:grpFill/>
            <a:ln w="10707" cap="flat">
              <a:noFill/>
              <a:prstDash val="solid"/>
              <a:miter/>
            </a:ln>
          </p:spPr>
          <p:txBody>
            <a:bodyPr rtlCol="0" anchor="ctr"/>
            <a:lstStyle/>
            <a:p>
              <a:endParaRPr lang="zh-CN" altLang="en-US"/>
            </a:p>
          </p:txBody>
        </p:sp>
        <p:sp>
          <p:nvSpPr>
            <p:cNvPr id="1196" name="任意多边形: 形状 1283">
              <a:extLst>
                <a:ext uri="{FF2B5EF4-FFF2-40B4-BE49-F238E27FC236}">
                  <a16:creationId xmlns:a16="http://schemas.microsoft.com/office/drawing/2014/main" xmlns="" id="{D2F6E836-A356-4319-A05C-AD56C8176E12}"/>
                </a:ext>
              </a:extLst>
            </p:cNvPr>
            <p:cNvSpPr/>
            <p:nvPr/>
          </p:nvSpPr>
          <p:spPr>
            <a:xfrm>
              <a:off x="2327794" y="3338225"/>
              <a:ext cx="68434" cy="92672"/>
            </a:xfrm>
            <a:custGeom>
              <a:avLst/>
              <a:gdLst>
                <a:gd name="connsiteX0" fmla="*/ 7268 w 16195"/>
                <a:gd name="connsiteY0" fmla="*/ 5 h 21931"/>
                <a:gd name="connsiteX1" fmla="*/ 3611 w 16195"/>
                <a:gd name="connsiteY1" fmla="*/ 19903 h 21931"/>
                <a:gd name="connsiteX2" fmla="*/ 16195 w 16195"/>
                <a:gd name="connsiteY2" fmla="*/ 11191 h 21931"/>
                <a:gd name="connsiteX3" fmla="*/ 7268 w 16195"/>
                <a:gd name="connsiteY3" fmla="*/ 5 h 21931"/>
              </a:gdLst>
              <a:ahLst/>
              <a:cxnLst>
                <a:cxn ang="0">
                  <a:pos x="connsiteX0" y="connsiteY0"/>
                </a:cxn>
                <a:cxn ang="0">
                  <a:pos x="connsiteX1" y="connsiteY1"/>
                </a:cxn>
                <a:cxn ang="0">
                  <a:pos x="connsiteX2" y="connsiteY2"/>
                </a:cxn>
                <a:cxn ang="0">
                  <a:pos x="connsiteX3" y="connsiteY3"/>
                </a:cxn>
              </a:cxnLst>
              <a:rect l="l" t="t" r="r" b="b"/>
              <a:pathLst>
                <a:path w="16195" h="21931">
                  <a:moveTo>
                    <a:pt x="7268" y="5"/>
                  </a:moveTo>
                  <a:cubicBezTo>
                    <a:pt x="-1014" y="1403"/>
                    <a:pt x="-2197" y="14525"/>
                    <a:pt x="3611" y="19903"/>
                  </a:cubicBezTo>
                  <a:cubicBezTo>
                    <a:pt x="9097" y="24958"/>
                    <a:pt x="16195" y="20011"/>
                    <a:pt x="16195" y="11191"/>
                  </a:cubicBezTo>
                  <a:cubicBezTo>
                    <a:pt x="16195" y="6351"/>
                    <a:pt x="13399" y="-210"/>
                    <a:pt x="7268" y="5"/>
                  </a:cubicBezTo>
                  <a:close/>
                </a:path>
              </a:pathLst>
            </a:custGeom>
            <a:grpFill/>
            <a:ln w="10707" cap="flat">
              <a:noFill/>
              <a:prstDash val="solid"/>
              <a:miter/>
            </a:ln>
          </p:spPr>
          <p:txBody>
            <a:bodyPr rtlCol="0" anchor="ctr"/>
            <a:lstStyle/>
            <a:p>
              <a:endParaRPr lang="zh-CN" altLang="en-US"/>
            </a:p>
          </p:txBody>
        </p:sp>
        <p:sp>
          <p:nvSpPr>
            <p:cNvPr id="1197" name="任意多边形: 形状 1284">
              <a:extLst>
                <a:ext uri="{FF2B5EF4-FFF2-40B4-BE49-F238E27FC236}">
                  <a16:creationId xmlns:a16="http://schemas.microsoft.com/office/drawing/2014/main" xmlns="" id="{AB6FFA76-DE58-4535-A888-26C4B2507D3C}"/>
                </a:ext>
              </a:extLst>
            </p:cNvPr>
            <p:cNvSpPr/>
            <p:nvPr/>
          </p:nvSpPr>
          <p:spPr>
            <a:xfrm>
              <a:off x="2578035" y="3309567"/>
              <a:ext cx="61364" cy="92689"/>
            </a:xfrm>
            <a:custGeom>
              <a:avLst/>
              <a:gdLst>
                <a:gd name="connsiteX0" fmla="*/ 14517 w 14522"/>
                <a:gd name="connsiteY0" fmla="*/ 11089 h 21935"/>
                <a:gd name="connsiteX1" fmla="*/ 6343 w 14522"/>
                <a:gd name="connsiteY1" fmla="*/ 11 h 21935"/>
                <a:gd name="connsiteX2" fmla="*/ 3331 w 14522"/>
                <a:gd name="connsiteY2" fmla="*/ 19909 h 21935"/>
                <a:gd name="connsiteX3" fmla="*/ 14517 w 14522"/>
                <a:gd name="connsiteY3" fmla="*/ 11089 h 21935"/>
              </a:gdLst>
              <a:ahLst/>
              <a:cxnLst>
                <a:cxn ang="0">
                  <a:pos x="connsiteX0" y="connsiteY0"/>
                </a:cxn>
                <a:cxn ang="0">
                  <a:pos x="connsiteX1" y="connsiteY1"/>
                </a:cxn>
                <a:cxn ang="0">
                  <a:pos x="connsiteX2" y="connsiteY2"/>
                </a:cxn>
                <a:cxn ang="0">
                  <a:pos x="connsiteX3" y="connsiteY3"/>
                </a:cxn>
              </a:cxnLst>
              <a:rect l="l" t="t" r="r" b="b"/>
              <a:pathLst>
                <a:path w="14522" h="21935">
                  <a:moveTo>
                    <a:pt x="14517" y="11089"/>
                  </a:moveTo>
                  <a:cubicBezTo>
                    <a:pt x="14409" y="6357"/>
                    <a:pt x="11828" y="-311"/>
                    <a:pt x="6343" y="11"/>
                  </a:cubicBezTo>
                  <a:cubicBezTo>
                    <a:pt x="-971" y="1517"/>
                    <a:pt x="-1939" y="14531"/>
                    <a:pt x="3331" y="19909"/>
                  </a:cubicBezTo>
                  <a:cubicBezTo>
                    <a:pt x="8386" y="24964"/>
                    <a:pt x="14732" y="20017"/>
                    <a:pt x="14517" y="11089"/>
                  </a:cubicBezTo>
                  <a:close/>
                </a:path>
              </a:pathLst>
            </a:custGeom>
            <a:grpFill/>
            <a:ln w="10707" cap="flat">
              <a:noFill/>
              <a:prstDash val="solid"/>
              <a:miter/>
            </a:ln>
          </p:spPr>
          <p:txBody>
            <a:bodyPr rtlCol="0" anchor="ctr"/>
            <a:lstStyle/>
            <a:p>
              <a:endParaRPr lang="zh-CN" altLang="en-US"/>
            </a:p>
          </p:txBody>
        </p:sp>
        <p:sp>
          <p:nvSpPr>
            <p:cNvPr id="1198" name="任意多边形: 形状 1285">
              <a:extLst>
                <a:ext uri="{FF2B5EF4-FFF2-40B4-BE49-F238E27FC236}">
                  <a16:creationId xmlns:a16="http://schemas.microsoft.com/office/drawing/2014/main" xmlns="" id="{7EE59690-82AF-4AF9-AB2B-DD735476C7F1}"/>
                </a:ext>
              </a:extLst>
            </p:cNvPr>
            <p:cNvSpPr/>
            <p:nvPr/>
          </p:nvSpPr>
          <p:spPr>
            <a:xfrm>
              <a:off x="2799574" y="3279573"/>
              <a:ext cx="53441" cy="92638"/>
            </a:xfrm>
            <a:custGeom>
              <a:avLst/>
              <a:gdLst>
                <a:gd name="connsiteX0" fmla="*/ 3606 w 12647"/>
                <a:gd name="connsiteY0" fmla="*/ 20554 h 21923"/>
                <a:gd name="connsiteX1" fmla="*/ 12641 w 12647"/>
                <a:gd name="connsiteY1" fmla="*/ 11089 h 21923"/>
                <a:gd name="connsiteX2" fmla="*/ 5327 w 12647"/>
                <a:gd name="connsiteY2" fmla="*/ 11 h 21923"/>
                <a:gd name="connsiteX3" fmla="*/ 3606 w 12647"/>
                <a:gd name="connsiteY3" fmla="*/ 20554 h 21923"/>
              </a:gdLst>
              <a:ahLst/>
              <a:cxnLst>
                <a:cxn ang="0">
                  <a:pos x="connsiteX0" y="connsiteY0"/>
                </a:cxn>
                <a:cxn ang="0">
                  <a:pos x="connsiteX1" y="connsiteY1"/>
                </a:cxn>
                <a:cxn ang="0">
                  <a:pos x="connsiteX2" y="connsiteY2"/>
                </a:cxn>
                <a:cxn ang="0">
                  <a:pos x="connsiteX3" y="connsiteY3"/>
                </a:cxn>
              </a:cxnLst>
              <a:rect l="l" t="t" r="r" b="b"/>
              <a:pathLst>
                <a:path w="12647" h="21923">
                  <a:moveTo>
                    <a:pt x="3606" y="20554"/>
                  </a:moveTo>
                  <a:cubicBezTo>
                    <a:pt x="7908" y="24534"/>
                    <a:pt x="12856" y="19371"/>
                    <a:pt x="12641" y="11089"/>
                  </a:cubicBezTo>
                  <a:cubicBezTo>
                    <a:pt x="12533" y="6357"/>
                    <a:pt x="10167" y="-311"/>
                    <a:pt x="5327" y="11"/>
                  </a:cubicBezTo>
                  <a:cubicBezTo>
                    <a:pt x="-1342" y="1625"/>
                    <a:pt x="-1557" y="15714"/>
                    <a:pt x="3606" y="20554"/>
                  </a:cubicBezTo>
                  <a:close/>
                </a:path>
              </a:pathLst>
            </a:custGeom>
            <a:grpFill/>
            <a:ln w="10707" cap="flat">
              <a:noFill/>
              <a:prstDash val="solid"/>
              <a:miter/>
            </a:ln>
          </p:spPr>
          <p:txBody>
            <a:bodyPr rtlCol="0" anchor="ctr"/>
            <a:lstStyle/>
            <a:p>
              <a:endParaRPr lang="zh-CN" altLang="en-US"/>
            </a:p>
          </p:txBody>
        </p:sp>
        <p:sp>
          <p:nvSpPr>
            <p:cNvPr id="1199" name="任意多边形: 形状 1286">
              <a:extLst>
                <a:ext uri="{FF2B5EF4-FFF2-40B4-BE49-F238E27FC236}">
                  <a16:creationId xmlns:a16="http://schemas.microsoft.com/office/drawing/2014/main" xmlns="" id="{4522EE09-A7F5-41C7-96BC-9BCEDFE98FBF}"/>
                </a:ext>
              </a:extLst>
            </p:cNvPr>
            <p:cNvSpPr/>
            <p:nvPr/>
          </p:nvSpPr>
          <p:spPr>
            <a:xfrm>
              <a:off x="2990753" y="3248211"/>
              <a:ext cx="45928" cy="92570"/>
            </a:xfrm>
            <a:custGeom>
              <a:avLst/>
              <a:gdLst>
                <a:gd name="connsiteX0" fmla="*/ 10850 w 10869"/>
                <a:gd name="connsiteY0" fmla="*/ 11089 h 21907"/>
                <a:gd name="connsiteX1" fmla="*/ 4396 w 10869"/>
                <a:gd name="connsiteY1" fmla="*/ 11 h 21907"/>
                <a:gd name="connsiteX2" fmla="*/ 3751 w 10869"/>
                <a:gd name="connsiteY2" fmla="*/ 20985 h 21907"/>
                <a:gd name="connsiteX3" fmla="*/ 10850 w 10869"/>
                <a:gd name="connsiteY3" fmla="*/ 11089 h 21907"/>
              </a:gdLst>
              <a:ahLst/>
              <a:cxnLst>
                <a:cxn ang="0">
                  <a:pos x="connsiteX0" y="connsiteY0"/>
                </a:cxn>
                <a:cxn ang="0">
                  <a:pos x="connsiteX1" y="connsiteY1"/>
                </a:cxn>
                <a:cxn ang="0">
                  <a:pos x="connsiteX2" y="connsiteY2"/>
                </a:cxn>
                <a:cxn ang="0">
                  <a:pos x="connsiteX3" y="connsiteY3"/>
                </a:cxn>
              </a:cxnLst>
              <a:rect l="l" t="t" r="r" b="b"/>
              <a:pathLst>
                <a:path w="10869" h="21907">
                  <a:moveTo>
                    <a:pt x="10850" y="11089"/>
                  </a:moveTo>
                  <a:cubicBezTo>
                    <a:pt x="10635" y="6357"/>
                    <a:pt x="8484" y="-311"/>
                    <a:pt x="4396" y="11"/>
                  </a:cubicBezTo>
                  <a:cubicBezTo>
                    <a:pt x="-1627" y="1732"/>
                    <a:pt x="-1089" y="16898"/>
                    <a:pt x="3751" y="20985"/>
                  </a:cubicBezTo>
                  <a:cubicBezTo>
                    <a:pt x="7516" y="24104"/>
                    <a:pt x="11172" y="18941"/>
                    <a:pt x="10850" y="11089"/>
                  </a:cubicBezTo>
                  <a:close/>
                </a:path>
              </a:pathLst>
            </a:custGeom>
            <a:grpFill/>
            <a:ln w="10707" cap="flat">
              <a:noFill/>
              <a:prstDash val="solid"/>
              <a:miter/>
            </a:ln>
          </p:spPr>
          <p:txBody>
            <a:bodyPr rtlCol="0" anchor="ctr"/>
            <a:lstStyle/>
            <a:p>
              <a:endParaRPr lang="zh-CN" altLang="en-US"/>
            </a:p>
          </p:txBody>
        </p:sp>
        <p:sp>
          <p:nvSpPr>
            <p:cNvPr id="1200" name="任意多边形: 形状 1287">
              <a:extLst>
                <a:ext uri="{FF2B5EF4-FFF2-40B4-BE49-F238E27FC236}">
                  <a16:creationId xmlns:a16="http://schemas.microsoft.com/office/drawing/2014/main" xmlns="" id="{9D2B6B4B-A818-409C-B704-1157DCFD288D}"/>
                </a:ext>
              </a:extLst>
            </p:cNvPr>
            <p:cNvSpPr/>
            <p:nvPr/>
          </p:nvSpPr>
          <p:spPr>
            <a:xfrm>
              <a:off x="3151453" y="3216397"/>
              <a:ext cx="37663" cy="92346"/>
            </a:xfrm>
            <a:custGeom>
              <a:avLst/>
              <a:gdLst>
                <a:gd name="connsiteX0" fmla="*/ 8851 w 8913"/>
                <a:gd name="connsiteY0" fmla="*/ 10982 h 21854"/>
                <a:gd name="connsiteX1" fmla="*/ 3365 w 8913"/>
                <a:gd name="connsiteY1" fmla="*/ 11 h 21854"/>
                <a:gd name="connsiteX2" fmla="*/ 3258 w 8913"/>
                <a:gd name="connsiteY2" fmla="*/ 20985 h 21854"/>
                <a:gd name="connsiteX3" fmla="*/ 8851 w 8913"/>
                <a:gd name="connsiteY3" fmla="*/ 10982 h 21854"/>
              </a:gdLst>
              <a:ahLst/>
              <a:cxnLst>
                <a:cxn ang="0">
                  <a:pos x="connsiteX0" y="connsiteY0"/>
                </a:cxn>
                <a:cxn ang="0">
                  <a:pos x="connsiteX1" y="connsiteY1"/>
                </a:cxn>
                <a:cxn ang="0">
                  <a:pos x="connsiteX2" y="connsiteY2"/>
                </a:cxn>
                <a:cxn ang="0">
                  <a:pos x="connsiteX3" y="connsiteY3"/>
                </a:cxn>
              </a:cxnLst>
              <a:rect l="l" t="t" r="r" b="b"/>
              <a:pathLst>
                <a:path w="8913" h="21854">
                  <a:moveTo>
                    <a:pt x="8851" y="10982"/>
                  </a:moveTo>
                  <a:cubicBezTo>
                    <a:pt x="8528" y="6250"/>
                    <a:pt x="6700" y="-311"/>
                    <a:pt x="3365" y="11"/>
                  </a:cubicBezTo>
                  <a:cubicBezTo>
                    <a:pt x="-1475" y="1732"/>
                    <a:pt x="-722" y="16898"/>
                    <a:pt x="3258" y="20985"/>
                  </a:cubicBezTo>
                  <a:cubicBezTo>
                    <a:pt x="6377" y="23996"/>
                    <a:pt x="9389" y="18834"/>
                    <a:pt x="8851" y="10982"/>
                  </a:cubicBezTo>
                  <a:close/>
                </a:path>
              </a:pathLst>
            </a:custGeom>
            <a:grpFill/>
            <a:ln w="10707" cap="flat">
              <a:noFill/>
              <a:prstDash val="solid"/>
              <a:miter/>
            </a:ln>
          </p:spPr>
          <p:txBody>
            <a:bodyPr rtlCol="0" anchor="ctr"/>
            <a:lstStyle/>
            <a:p>
              <a:endParaRPr lang="zh-CN" altLang="en-US"/>
            </a:p>
          </p:txBody>
        </p:sp>
        <p:sp>
          <p:nvSpPr>
            <p:cNvPr id="1201" name="任意多边形: 形状 1288">
              <a:extLst>
                <a:ext uri="{FF2B5EF4-FFF2-40B4-BE49-F238E27FC236}">
                  <a16:creationId xmlns:a16="http://schemas.microsoft.com/office/drawing/2014/main" xmlns="" id="{54D85AEF-A06A-4995-9944-2B190727B525}"/>
                </a:ext>
              </a:extLst>
            </p:cNvPr>
            <p:cNvSpPr/>
            <p:nvPr/>
          </p:nvSpPr>
          <p:spPr>
            <a:xfrm>
              <a:off x="3279628" y="3183221"/>
              <a:ext cx="30500" cy="92266"/>
            </a:xfrm>
            <a:custGeom>
              <a:avLst/>
              <a:gdLst>
                <a:gd name="connsiteX0" fmla="*/ 7128 w 7218"/>
                <a:gd name="connsiteY0" fmla="*/ 10982 h 21835"/>
                <a:gd name="connsiteX1" fmla="*/ 2503 w 7218"/>
                <a:gd name="connsiteY1" fmla="*/ 11 h 21835"/>
                <a:gd name="connsiteX2" fmla="*/ 3256 w 7218"/>
                <a:gd name="connsiteY2" fmla="*/ 21308 h 21835"/>
                <a:gd name="connsiteX3" fmla="*/ 7128 w 7218"/>
                <a:gd name="connsiteY3" fmla="*/ 10982 h 21835"/>
              </a:gdLst>
              <a:ahLst/>
              <a:cxnLst>
                <a:cxn ang="0">
                  <a:pos x="connsiteX0" y="connsiteY0"/>
                </a:cxn>
                <a:cxn ang="0">
                  <a:pos x="connsiteX1" y="connsiteY1"/>
                </a:cxn>
                <a:cxn ang="0">
                  <a:pos x="connsiteX2" y="connsiteY2"/>
                </a:cxn>
                <a:cxn ang="0">
                  <a:pos x="connsiteX3" y="connsiteY3"/>
                </a:cxn>
              </a:cxnLst>
              <a:rect l="l" t="t" r="r" b="b"/>
              <a:pathLst>
                <a:path w="7218" h="21835">
                  <a:moveTo>
                    <a:pt x="7128" y="10982"/>
                  </a:moveTo>
                  <a:cubicBezTo>
                    <a:pt x="6806" y="6250"/>
                    <a:pt x="5192" y="-311"/>
                    <a:pt x="2503" y="11"/>
                  </a:cubicBezTo>
                  <a:cubicBezTo>
                    <a:pt x="-1584" y="1947"/>
                    <a:pt x="-186" y="18081"/>
                    <a:pt x="3256" y="21308"/>
                  </a:cubicBezTo>
                  <a:cubicBezTo>
                    <a:pt x="5730" y="23566"/>
                    <a:pt x="7666" y="18296"/>
                    <a:pt x="7128" y="10982"/>
                  </a:cubicBezTo>
                  <a:close/>
                </a:path>
              </a:pathLst>
            </a:custGeom>
            <a:grpFill/>
            <a:ln w="10707" cap="flat">
              <a:noFill/>
              <a:prstDash val="solid"/>
              <a:miter/>
            </a:ln>
          </p:spPr>
          <p:txBody>
            <a:bodyPr rtlCol="0" anchor="ctr"/>
            <a:lstStyle/>
            <a:p>
              <a:endParaRPr lang="zh-CN" altLang="en-US"/>
            </a:p>
          </p:txBody>
        </p:sp>
        <p:sp>
          <p:nvSpPr>
            <p:cNvPr id="1202" name="任意多边形: 形状 1289">
              <a:extLst>
                <a:ext uri="{FF2B5EF4-FFF2-40B4-BE49-F238E27FC236}">
                  <a16:creationId xmlns:a16="http://schemas.microsoft.com/office/drawing/2014/main" xmlns="" id="{0D8388C6-1CE9-4479-B671-FDC59B04AEC4}"/>
                </a:ext>
              </a:extLst>
            </p:cNvPr>
            <p:cNvSpPr/>
            <p:nvPr/>
          </p:nvSpPr>
          <p:spPr>
            <a:xfrm>
              <a:off x="3376771" y="3150042"/>
              <a:ext cx="21948" cy="92355"/>
            </a:xfrm>
            <a:custGeom>
              <a:avLst/>
              <a:gdLst>
                <a:gd name="connsiteX0" fmla="*/ 5005 w 5194"/>
                <a:gd name="connsiteY0" fmla="*/ 10982 h 21856"/>
                <a:gd name="connsiteX1" fmla="*/ 1455 w 5194"/>
                <a:gd name="connsiteY1" fmla="*/ 11 h 21856"/>
                <a:gd name="connsiteX2" fmla="*/ 2961 w 5194"/>
                <a:gd name="connsiteY2" fmla="*/ 21630 h 21856"/>
                <a:gd name="connsiteX3" fmla="*/ 5005 w 5194"/>
                <a:gd name="connsiteY3" fmla="*/ 10982 h 21856"/>
              </a:gdLst>
              <a:ahLst/>
              <a:cxnLst>
                <a:cxn ang="0">
                  <a:pos x="connsiteX0" y="connsiteY0"/>
                </a:cxn>
                <a:cxn ang="0">
                  <a:pos x="connsiteX1" y="connsiteY1"/>
                </a:cxn>
                <a:cxn ang="0">
                  <a:pos x="connsiteX2" y="connsiteY2"/>
                </a:cxn>
                <a:cxn ang="0">
                  <a:pos x="connsiteX3" y="connsiteY3"/>
                </a:cxn>
              </a:cxnLst>
              <a:rect l="l" t="t" r="r" b="b"/>
              <a:pathLst>
                <a:path w="5194" h="21856">
                  <a:moveTo>
                    <a:pt x="5005" y="10982"/>
                  </a:moveTo>
                  <a:cubicBezTo>
                    <a:pt x="4575" y="6250"/>
                    <a:pt x="3284" y="-311"/>
                    <a:pt x="1455" y="11"/>
                  </a:cubicBezTo>
                  <a:cubicBezTo>
                    <a:pt x="-1449" y="2055"/>
                    <a:pt x="487" y="19479"/>
                    <a:pt x="2961" y="21630"/>
                  </a:cubicBezTo>
                  <a:cubicBezTo>
                    <a:pt x="4575" y="23028"/>
                    <a:pt x="5650" y="17758"/>
                    <a:pt x="5005" y="10982"/>
                  </a:cubicBezTo>
                  <a:close/>
                </a:path>
              </a:pathLst>
            </a:custGeom>
            <a:grpFill/>
            <a:ln w="10707" cap="flat">
              <a:noFill/>
              <a:prstDash val="solid"/>
              <a:miter/>
            </a:ln>
          </p:spPr>
          <p:txBody>
            <a:bodyPr rtlCol="0" anchor="ctr"/>
            <a:lstStyle/>
            <a:p>
              <a:endParaRPr lang="zh-CN" altLang="en-US"/>
            </a:p>
          </p:txBody>
        </p:sp>
        <p:sp>
          <p:nvSpPr>
            <p:cNvPr id="1203" name="任意多边形: 形状 1290">
              <a:extLst>
                <a:ext uri="{FF2B5EF4-FFF2-40B4-BE49-F238E27FC236}">
                  <a16:creationId xmlns:a16="http://schemas.microsoft.com/office/drawing/2014/main" xmlns="" id="{7509BC5E-9E8C-4F44-9471-2DD213A77A0D}"/>
                </a:ext>
              </a:extLst>
            </p:cNvPr>
            <p:cNvSpPr/>
            <p:nvPr/>
          </p:nvSpPr>
          <p:spPr>
            <a:xfrm>
              <a:off x="3439652" y="3116410"/>
              <a:ext cx="15153" cy="92089"/>
            </a:xfrm>
            <a:custGeom>
              <a:avLst/>
              <a:gdLst>
                <a:gd name="connsiteX0" fmla="*/ 664 w 3586"/>
                <a:gd name="connsiteY0" fmla="*/ 11 h 21793"/>
                <a:gd name="connsiteX1" fmla="*/ 2708 w 3586"/>
                <a:gd name="connsiteY1" fmla="*/ 21738 h 21793"/>
                <a:gd name="connsiteX2" fmla="*/ 3246 w 3586"/>
                <a:gd name="connsiteY2" fmla="*/ 10982 h 21793"/>
                <a:gd name="connsiteX3" fmla="*/ 664 w 3586"/>
                <a:gd name="connsiteY3" fmla="*/ 11 h 21793"/>
              </a:gdLst>
              <a:ahLst/>
              <a:cxnLst>
                <a:cxn ang="0">
                  <a:pos x="connsiteX0" y="connsiteY0"/>
                </a:cxn>
                <a:cxn ang="0">
                  <a:pos x="connsiteX1" y="connsiteY1"/>
                </a:cxn>
                <a:cxn ang="0">
                  <a:pos x="connsiteX2" y="connsiteY2"/>
                </a:cxn>
                <a:cxn ang="0">
                  <a:pos x="connsiteX3" y="connsiteY3"/>
                </a:cxn>
              </a:cxnLst>
              <a:rect l="l" t="t" r="r" b="b"/>
              <a:pathLst>
                <a:path w="3586" h="21793">
                  <a:moveTo>
                    <a:pt x="664" y="11"/>
                  </a:moveTo>
                  <a:cubicBezTo>
                    <a:pt x="-1164" y="2378"/>
                    <a:pt x="1202" y="20770"/>
                    <a:pt x="2708" y="21738"/>
                  </a:cubicBezTo>
                  <a:cubicBezTo>
                    <a:pt x="3568" y="22383"/>
                    <a:pt x="3891" y="17328"/>
                    <a:pt x="3246" y="10982"/>
                  </a:cubicBezTo>
                  <a:cubicBezTo>
                    <a:pt x="2816" y="6250"/>
                    <a:pt x="1740" y="-311"/>
                    <a:pt x="664" y="11"/>
                  </a:cubicBezTo>
                  <a:close/>
                </a:path>
              </a:pathLst>
            </a:custGeom>
            <a:grpFill/>
            <a:ln w="10707" cap="flat">
              <a:noFill/>
              <a:prstDash val="solid"/>
              <a:miter/>
            </a:ln>
          </p:spPr>
          <p:txBody>
            <a:bodyPr rtlCol="0" anchor="ctr"/>
            <a:lstStyle/>
            <a:p>
              <a:endParaRPr lang="zh-CN" altLang="en-US"/>
            </a:p>
          </p:txBody>
        </p:sp>
        <p:sp>
          <p:nvSpPr>
            <p:cNvPr id="1204" name="任意多边形: 形状 1291">
              <a:extLst>
                <a:ext uri="{FF2B5EF4-FFF2-40B4-BE49-F238E27FC236}">
                  <a16:creationId xmlns:a16="http://schemas.microsoft.com/office/drawing/2014/main" xmlns="" id="{31C0F0E8-E29A-4AA3-BF56-01BBB1A2CF68}"/>
                </a:ext>
              </a:extLst>
            </p:cNvPr>
            <p:cNvSpPr/>
            <p:nvPr/>
          </p:nvSpPr>
          <p:spPr>
            <a:xfrm>
              <a:off x="3468344" y="3083282"/>
              <a:ext cx="9744" cy="91805"/>
            </a:xfrm>
            <a:custGeom>
              <a:avLst/>
              <a:gdLst>
                <a:gd name="connsiteX0" fmla="*/ 1511 w 2306"/>
                <a:gd name="connsiteY0" fmla="*/ 10971 h 21726"/>
                <a:gd name="connsiteX1" fmla="*/ 5 w 2306"/>
                <a:gd name="connsiteY1" fmla="*/ 0 h 21726"/>
                <a:gd name="connsiteX2" fmla="*/ 2264 w 2306"/>
                <a:gd name="connsiteY2" fmla="*/ 21726 h 21726"/>
                <a:gd name="connsiteX3" fmla="*/ 1511 w 2306"/>
                <a:gd name="connsiteY3" fmla="*/ 10971 h 21726"/>
              </a:gdLst>
              <a:ahLst/>
              <a:cxnLst>
                <a:cxn ang="0">
                  <a:pos x="connsiteX0" y="connsiteY0"/>
                </a:cxn>
                <a:cxn ang="0">
                  <a:pos x="connsiteX1" y="connsiteY1"/>
                </a:cxn>
                <a:cxn ang="0">
                  <a:pos x="connsiteX2" y="connsiteY2"/>
                </a:cxn>
                <a:cxn ang="0">
                  <a:pos x="connsiteX3" y="connsiteY3"/>
                </a:cxn>
              </a:cxnLst>
              <a:rect l="l" t="t" r="r" b="b"/>
              <a:pathLst>
                <a:path w="2306" h="21726">
                  <a:moveTo>
                    <a:pt x="1511" y="10971"/>
                  </a:moveTo>
                  <a:cubicBezTo>
                    <a:pt x="1296" y="8604"/>
                    <a:pt x="435" y="645"/>
                    <a:pt x="5" y="0"/>
                  </a:cubicBezTo>
                  <a:cubicBezTo>
                    <a:pt x="-102" y="968"/>
                    <a:pt x="1511" y="20543"/>
                    <a:pt x="2264" y="21726"/>
                  </a:cubicBezTo>
                  <a:cubicBezTo>
                    <a:pt x="2479" y="20651"/>
                    <a:pt x="1834" y="14197"/>
                    <a:pt x="1511" y="10971"/>
                  </a:cubicBezTo>
                  <a:close/>
                </a:path>
              </a:pathLst>
            </a:custGeom>
            <a:grpFill/>
            <a:ln w="10707" cap="flat">
              <a:noFill/>
              <a:prstDash val="solid"/>
              <a:miter/>
            </a:ln>
          </p:spPr>
          <p:txBody>
            <a:bodyPr rtlCol="0" anchor="ctr"/>
            <a:lstStyle/>
            <a:p>
              <a:endParaRPr lang="zh-CN" altLang="en-US"/>
            </a:p>
          </p:txBody>
        </p:sp>
        <p:sp>
          <p:nvSpPr>
            <p:cNvPr id="1220" name="任意多边形: 形状 1307">
              <a:extLst>
                <a:ext uri="{FF2B5EF4-FFF2-40B4-BE49-F238E27FC236}">
                  <a16:creationId xmlns:a16="http://schemas.microsoft.com/office/drawing/2014/main" xmlns="" id="{42BC6E2D-8C88-4CBE-BE7C-F21ACC54DE99}"/>
                </a:ext>
              </a:extLst>
            </p:cNvPr>
            <p:cNvSpPr/>
            <p:nvPr/>
          </p:nvSpPr>
          <p:spPr>
            <a:xfrm>
              <a:off x="275327" y="3634575"/>
              <a:ext cx="88526" cy="93935"/>
            </a:xfrm>
            <a:custGeom>
              <a:avLst/>
              <a:gdLst>
                <a:gd name="connsiteX0" fmla="*/ 20928 w 20950"/>
                <a:gd name="connsiteY0" fmla="*/ 11939 h 22230"/>
                <a:gd name="connsiteX1" fmla="*/ 10279 w 20950"/>
                <a:gd name="connsiteY1" fmla="*/ 0 h 22230"/>
                <a:gd name="connsiteX2" fmla="*/ 2536 w 20950"/>
                <a:gd name="connsiteY2" fmla="*/ 18392 h 22230"/>
                <a:gd name="connsiteX3" fmla="*/ 20928 w 20950"/>
                <a:gd name="connsiteY3" fmla="*/ 11939 h 22230"/>
              </a:gdLst>
              <a:ahLst/>
              <a:cxnLst>
                <a:cxn ang="0">
                  <a:pos x="connsiteX0" y="connsiteY0"/>
                </a:cxn>
                <a:cxn ang="0">
                  <a:pos x="connsiteX1" y="connsiteY1"/>
                </a:cxn>
                <a:cxn ang="0">
                  <a:pos x="connsiteX2" y="connsiteY2"/>
                </a:cxn>
                <a:cxn ang="0">
                  <a:pos x="connsiteX3" y="connsiteY3"/>
                </a:cxn>
              </a:cxnLst>
              <a:rect l="l" t="t" r="r" b="b"/>
              <a:pathLst>
                <a:path w="20950" h="22230">
                  <a:moveTo>
                    <a:pt x="20928" y="11939"/>
                  </a:moveTo>
                  <a:cubicBezTo>
                    <a:pt x="21250" y="7099"/>
                    <a:pt x="18239" y="215"/>
                    <a:pt x="10279" y="0"/>
                  </a:cubicBezTo>
                  <a:cubicBezTo>
                    <a:pt x="384" y="753"/>
                    <a:pt x="-2735" y="11724"/>
                    <a:pt x="2536" y="18392"/>
                  </a:cubicBezTo>
                  <a:cubicBezTo>
                    <a:pt x="8666" y="25813"/>
                    <a:pt x="20175" y="21834"/>
                    <a:pt x="20928" y="11939"/>
                  </a:cubicBezTo>
                  <a:close/>
                </a:path>
              </a:pathLst>
            </a:custGeom>
            <a:grpFill/>
            <a:ln w="10707" cap="flat">
              <a:noFill/>
              <a:prstDash val="solid"/>
              <a:miter/>
            </a:ln>
          </p:spPr>
          <p:txBody>
            <a:bodyPr rtlCol="0" anchor="ctr"/>
            <a:lstStyle/>
            <a:p>
              <a:endParaRPr lang="zh-CN" altLang="en-US"/>
            </a:p>
          </p:txBody>
        </p:sp>
        <p:sp>
          <p:nvSpPr>
            <p:cNvPr id="1221" name="任意多边形: 形状 1308">
              <a:extLst>
                <a:ext uri="{FF2B5EF4-FFF2-40B4-BE49-F238E27FC236}">
                  <a16:creationId xmlns:a16="http://schemas.microsoft.com/office/drawing/2014/main" xmlns="" id="{4F26CF58-AF13-4435-877B-E9BD891B680C}"/>
                </a:ext>
              </a:extLst>
            </p:cNvPr>
            <p:cNvSpPr/>
            <p:nvPr/>
          </p:nvSpPr>
          <p:spPr>
            <a:xfrm>
              <a:off x="612995" y="3625029"/>
              <a:ext cx="88539" cy="94117"/>
            </a:xfrm>
            <a:custGeom>
              <a:avLst/>
              <a:gdLst>
                <a:gd name="connsiteX0" fmla="*/ 20931 w 20953"/>
                <a:gd name="connsiteY0" fmla="*/ 11831 h 22273"/>
                <a:gd name="connsiteX1" fmla="*/ 10176 w 20953"/>
                <a:gd name="connsiteY1" fmla="*/ 0 h 22273"/>
                <a:gd name="connsiteX2" fmla="*/ 2539 w 20953"/>
                <a:gd name="connsiteY2" fmla="*/ 18392 h 22273"/>
                <a:gd name="connsiteX3" fmla="*/ 20931 w 20953"/>
                <a:gd name="connsiteY3" fmla="*/ 11831 h 22273"/>
              </a:gdLst>
              <a:ahLst/>
              <a:cxnLst>
                <a:cxn ang="0">
                  <a:pos x="connsiteX0" y="connsiteY0"/>
                </a:cxn>
                <a:cxn ang="0">
                  <a:pos x="connsiteX1" y="connsiteY1"/>
                </a:cxn>
                <a:cxn ang="0">
                  <a:pos x="connsiteX2" y="connsiteY2"/>
                </a:cxn>
                <a:cxn ang="0">
                  <a:pos x="connsiteX3" y="connsiteY3"/>
                </a:cxn>
              </a:cxnLst>
              <a:rect l="l" t="t" r="r" b="b"/>
              <a:pathLst>
                <a:path w="20953" h="22273">
                  <a:moveTo>
                    <a:pt x="20931" y="11831"/>
                  </a:moveTo>
                  <a:cubicBezTo>
                    <a:pt x="21254" y="6991"/>
                    <a:pt x="18135" y="108"/>
                    <a:pt x="10176" y="0"/>
                  </a:cubicBezTo>
                  <a:cubicBezTo>
                    <a:pt x="388" y="860"/>
                    <a:pt x="-2731" y="11831"/>
                    <a:pt x="2539" y="18392"/>
                  </a:cubicBezTo>
                  <a:cubicBezTo>
                    <a:pt x="8777" y="25921"/>
                    <a:pt x="20286" y="21834"/>
                    <a:pt x="20931" y="11831"/>
                  </a:cubicBezTo>
                  <a:close/>
                </a:path>
              </a:pathLst>
            </a:custGeom>
            <a:grpFill/>
            <a:ln w="10707" cap="flat">
              <a:noFill/>
              <a:prstDash val="solid"/>
              <a:miter/>
            </a:ln>
          </p:spPr>
          <p:txBody>
            <a:bodyPr rtlCol="0" anchor="ctr"/>
            <a:lstStyle/>
            <a:p>
              <a:endParaRPr lang="zh-CN" altLang="en-US"/>
            </a:p>
          </p:txBody>
        </p:sp>
        <p:sp>
          <p:nvSpPr>
            <p:cNvPr id="1222" name="任意多边形: 形状 1309">
              <a:extLst>
                <a:ext uri="{FF2B5EF4-FFF2-40B4-BE49-F238E27FC236}">
                  <a16:creationId xmlns:a16="http://schemas.microsoft.com/office/drawing/2014/main" xmlns="" id="{A500CE1E-C957-4D19-80FC-5180E663CC35}"/>
                </a:ext>
              </a:extLst>
            </p:cNvPr>
            <p:cNvSpPr/>
            <p:nvPr/>
          </p:nvSpPr>
          <p:spPr>
            <a:xfrm>
              <a:off x="949893" y="3611849"/>
              <a:ext cx="87508" cy="94311"/>
            </a:xfrm>
            <a:custGeom>
              <a:avLst/>
              <a:gdLst>
                <a:gd name="connsiteX0" fmla="*/ 20687 w 20709"/>
                <a:gd name="connsiteY0" fmla="*/ 11724 h 22319"/>
                <a:gd name="connsiteX1" fmla="*/ 10039 w 20709"/>
                <a:gd name="connsiteY1" fmla="*/ 0 h 22319"/>
                <a:gd name="connsiteX2" fmla="*/ 2618 w 20709"/>
                <a:gd name="connsiteY2" fmla="*/ 18500 h 22319"/>
                <a:gd name="connsiteX3" fmla="*/ 20687 w 20709"/>
                <a:gd name="connsiteY3" fmla="*/ 11724 h 22319"/>
              </a:gdLst>
              <a:ahLst/>
              <a:cxnLst>
                <a:cxn ang="0">
                  <a:pos x="connsiteX0" y="connsiteY0"/>
                </a:cxn>
                <a:cxn ang="0">
                  <a:pos x="connsiteX1" y="connsiteY1"/>
                </a:cxn>
                <a:cxn ang="0">
                  <a:pos x="connsiteX2" y="connsiteY2"/>
                </a:cxn>
                <a:cxn ang="0">
                  <a:pos x="connsiteX3" y="connsiteY3"/>
                </a:cxn>
              </a:cxnLst>
              <a:rect l="l" t="t" r="r" b="b"/>
              <a:pathLst>
                <a:path w="20709" h="22319">
                  <a:moveTo>
                    <a:pt x="20687" y="11724"/>
                  </a:moveTo>
                  <a:cubicBezTo>
                    <a:pt x="21010" y="6884"/>
                    <a:pt x="17891" y="108"/>
                    <a:pt x="10039" y="0"/>
                  </a:cubicBezTo>
                  <a:cubicBezTo>
                    <a:pt x="359" y="968"/>
                    <a:pt x="-2760" y="12046"/>
                    <a:pt x="2618" y="18500"/>
                  </a:cubicBezTo>
                  <a:cubicBezTo>
                    <a:pt x="8641" y="26028"/>
                    <a:pt x="20042" y="21726"/>
                    <a:pt x="20687" y="11724"/>
                  </a:cubicBezTo>
                  <a:close/>
                </a:path>
              </a:pathLst>
            </a:custGeom>
            <a:grpFill/>
            <a:ln w="10707" cap="flat">
              <a:noFill/>
              <a:prstDash val="solid"/>
              <a:miter/>
            </a:ln>
          </p:spPr>
          <p:txBody>
            <a:bodyPr rtlCol="0" anchor="ctr"/>
            <a:lstStyle/>
            <a:p>
              <a:endParaRPr lang="zh-CN" altLang="en-US"/>
            </a:p>
          </p:txBody>
        </p:sp>
        <p:sp>
          <p:nvSpPr>
            <p:cNvPr id="1223" name="任意多边形: 形状 1310">
              <a:extLst>
                <a:ext uri="{FF2B5EF4-FFF2-40B4-BE49-F238E27FC236}">
                  <a16:creationId xmlns:a16="http://schemas.microsoft.com/office/drawing/2014/main" xmlns="" id="{C12B09D2-85C8-42CE-8F95-1E22258760DF}"/>
                </a:ext>
              </a:extLst>
            </p:cNvPr>
            <p:cNvSpPr/>
            <p:nvPr/>
          </p:nvSpPr>
          <p:spPr>
            <a:xfrm>
              <a:off x="1282309" y="3595488"/>
              <a:ext cx="85957" cy="94113"/>
            </a:xfrm>
            <a:custGeom>
              <a:avLst/>
              <a:gdLst>
                <a:gd name="connsiteX0" fmla="*/ 20320 w 20342"/>
                <a:gd name="connsiteY0" fmla="*/ 11616 h 22272"/>
                <a:gd name="connsiteX1" fmla="*/ 9887 w 20342"/>
                <a:gd name="connsiteY1" fmla="*/ 0 h 22272"/>
                <a:gd name="connsiteX2" fmla="*/ 2574 w 20342"/>
                <a:gd name="connsiteY2" fmla="*/ 18607 h 22272"/>
                <a:gd name="connsiteX3" fmla="*/ 20320 w 20342"/>
                <a:gd name="connsiteY3" fmla="*/ 11616 h 22272"/>
              </a:gdLst>
              <a:ahLst/>
              <a:cxnLst>
                <a:cxn ang="0">
                  <a:pos x="connsiteX0" y="connsiteY0"/>
                </a:cxn>
                <a:cxn ang="0">
                  <a:pos x="connsiteX1" y="connsiteY1"/>
                </a:cxn>
                <a:cxn ang="0">
                  <a:pos x="connsiteX2" y="connsiteY2"/>
                </a:cxn>
                <a:cxn ang="0">
                  <a:pos x="connsiteX3" y="connsiteY3"/>
                </a:cxn>
              </a:cxnLst>
              <a:rect l="l" t="t" r="r" b="b"/>
              <a:pathLst>
                <a:path w="20342" h="22272">
                  <a:moveTo>
                    <a:pt x="20320" y="11616"/>
                  </a:moveTo>
                  <a:cubicBezTo>
                    <a:pt x="20643" y="6776"/>
                    <a:pt x="17524" y="0"/>
                    <a:pt x="9887" y="0"/>
                  </a:cubicBezTo>
                  <a:cubicBezTo>
                    <a:pt x="315" y="1076"/>
                    <a:pt x="-2697" y="12154"/>
                    <a:pt x="2574" y="18607"/>
                  </a:cubicBezTo>
                  <a:cubicBezTo>
                    <a:pt x="8489" y="25921"/>
                    <a:pt x="19675" y="21619"/>
                    <a:pt x="20320" y="11616"/>
                  </a:cubicBezTo>
                  <a:close/>
                </a:path>
              </a:pathLst>
            </a:custGeom>
            <a:grpFill/>
            <a:ln w="10707" cap="flat">
              <a:noFill/>
              <a:prstDash val="solid"/>
              <a:miter/>
            </a:ln>
          </p:spPr>
          <p:txBody>
            <a:bodyPr rtlCol="0" anchor="ctr"/>
            <a:lstStyle/>
            <a:p>
              <a:endParaRPr lang="zh-CN" altLang="en-US"/>
            </a:p>
          </p:txBody>
        </p:sp>
        <p:sp>
          <p:nvSpPr>
            <p:cNvPr id="1224" name="任意多边形: 形状 1311">
              <a:extLst>
                <a:ext uri="{FF2B5EF4-FFF2-40B4-BE49-F238E27FC236}">
                  <a16:creationId xmlns:a16="http://schemas.microsoft.com/office/drawing/2014/main" xmlns="" id="{25BD0C6E-D9AE-453D-9957-1FD3720F8E17}"/>
                </a:ext>
              </a:extLst>
            </p:cNvPr>
            <p:cNvSpPr/>
            <p:nvPr/>
          </p:nvSpPr>
          <p:spPr>
            <a:xfrm>
              <a:off x="1607359" y="3575484"/>
              <a:ext cx="83549" cy="93855"/>
            </a:xfrm>
            <a:custGeom>
              <a:avLst/>
              <a:gdLst>
                <a:gd name="connsiteX0" fmla="*/ 3198 w 19772"/>
                <a:gd name="connsiteY0" fmla="*/ 19361 h 22211"/>
                <a:gd name="connsiteX1" fmla="*/ 19762 w 19772"/>
                <a:gd name="connsiteY1" fmla="*/ 11510 h 22211"/>
                <a:gd name="connsiteX2" fmla="*/ 9544 w 19772"/>
                <a:gd name="connsiteY2" fmla="*/ 1 h 22211"/>
                <a:gd name="connsiteX3" fmla="*/ 3198 w 19772"/>
                <a:gd name="connsiteY3" fmla="*/ 19361 h 22211"/>
              </a:gdLst>
              <a:ahLst/>
              <a:cxnLst>
                <a:cxn ang="0">
                  <a:pos x="connsiteX0" y="connsiteY0"/>
                </a:cxn>
                <a:cxn ang="0">
                  <a:pos x="connsiteX1" y="connsiteY1"/>
                </a:cxn>
                <a:cxn ang="0">
                  <a:pos x="connsiteX2" y="connsiteY2"/>
                </a:cxn>
                <a:cxn ang="0">
                  <a:pos x="connsiteX3" y="connsiteY3"/>
                </a:cxn>
              </a:cxnLst>
              <a:rect l="l" t="t" r="r" b="b"/>
              <a:pathLst>
                <a:path w="19772" h="22211">
                  <a:moveTo>
                    <a:pt x="3198" y="19361"/>
                  </a:moveTo>
                  <a:cubicBezTo>
                    <a:pt x="9329" y="25600"/>
                    <a:pt x="19224" y="20975"/>
                    <a:pt x="19762" y="11510"/>
                  </a:cubicBezTo>
                  <a:cubicBezTo>
                    <a:pt x="19977" y="6670"/>
                    <a:pt x="17073" y="-106"/>
                    <a:pt x="9544" y="1"/>
                  </a:cubicBezTo>
                  <a:cubicBezTo>
                    <a:pt x="-136" y="1184"/>
                    <a:pt x="-2825" y="13231"/>
                    <a:pt x="3198" y="19361"/>
                  </a:cubicBezTo>
                  <a:close/>
                </a:path>
              </a:pathLst>
            </a:custGeom>
            <a:grpFill/>
            <a:ln w="10707" cap="flat">
              <a:noFill/>
              <a:prstDash val="solid"/>
              <a:miter/>
            </a:ln>
          </p:spPr>
          <p:txBody>
            <a:bodyPr rtlCol="0" anchor="ctr"/>
            <a:lstStyle/>
            <a:p>
              <a:endParaRPr lang="zh-CN" altLang="en-US"/>
            </a:p>
          </p:txBody>
        </p:sp>
        <p:sp>
          <p:nvSpPr>
            <p:cNvPr id="1225" name="任意多边形: 形状 1312">
              <a:extLst>
                <a:ext uri="{FF2B5EF4-FFF2-40B4-BE49-F238E27FC236}">
                  <a16:creationId xmlns:a16="http://schemas.microsoft.com/office/drawing/2014/main" xmlns="" id="{17C0C7D0-0541-4ACB-8108-466201D5F630}"/>
                </a:ext>
              </a:extLst>
            </p:cNvPr>
            <p:cNvSpPr/>
            <p:nvPr/>
          </p:nvSpPr>
          <p:spPr>
            <a:xfrm>
              <a:off x="1922635" y="3552290"/>
              <a:ext cx="79598" cy="93910"/>
            </a:xfrm>
            <a:custGeom>
              <a:avLst/>
              <a:gdLst>
                <a:gd name="connsiteX0" fmla="*/ 18826 w 18837"/>
                <a:gd name="connsiteY0" fmla="*/ 11406 h 22224"/>
                <a:gd name="connsiteX1" fmla="*/ 9039 w 18837"/>
                <a:gd name="connsiteY1" fmla="*/ 5 h 22224"/>
                <a:gd name="connsiteX2" fmla="*/ 3123 w 18837"/>
                <a:gd name="connsiteY2" fmla="*/ 19473 h 22224"/>
                <a:gd name="connsiteX3" fmla="*/ 18826 w 18837"/>
                <a:gd name="connsiteY3" fmla="*/ 11406 h 22224"/>
              </a:gdLst>
              <a:ahLst/>
              <a:cxnLst>
                <a:cxn ang="0">
                  <a:pos x="connsiteX0" y="connsiteY0"/>
                </a:cxn>
                <a:cxn ang="0">
                  <a:pos x="connsiteX1" y="connsiteY1"/>
                </a:cxn>
                <a:cxn ang="0">
                  <a:pos x="connsiteX2" y="connsiteY2"/>
                </a:cxn>
                <a:cxn ang="0">
                  <a:pos x="connsiteX3" y="connsiteY3"/>
                </a:cxn>
              </a:cxnLst>
              <a:rect l="l" t="t" r="r" b="b"/>
              <a:pathLst>
                <a:path w="18837" h="22224">
                  <a:moveTo>
                    <a:pt x="18826" y="11406"/>
                  </a:moveTo>
                  <a:cubicBezTo>
                    <a:pt x="19041" y="6566"/>
                    <a:pt x="16137" y="-210"/>
                    <a:pt x="9039" y="5"/>
                  </a:cubicBezTo>
                  <a:cubicBezTo>
                    <a:pt x="-211" y="1296"/>
                    <a:pt x="-2685" y="13342"/>
                    <a:pt x="3123" y="19473"/>
                  </a:cubicBezTo>
                  <a:cubicBezTo>
                    <a:pt x="9039" y="25603"/>
                    <a:pt x="18396" y="20871"/>
                    <a:pt x="18826" y="11406"/>
                  </a:cubicBezTo>
                  <a:close/>
                </a:path>
              </a:pathLst>
            </a:custGeom>
            <a:grpFill/>
            <a:ln w="10707" cap="flat">
              <a:noFill/>
              <a:prstDash val="solid"/>
              <a:miter/>
            </a:ln>
          </p:spPr>
          <p:txBody>
            <a:bodyPr rtlCol="0" anchor="ctr"/>
            <a:lstStyle/>
            <a:p>
              <a:endParaRPr lang="zh-CN" altLang="en-US"/>
            </a:p>
          </p:txBody>
        </p:sp>
        <p:sp>
          <p:nvSpPr>
            <p:cNvPr id="1226" name="任意多边形: 形状 1313">
              <a:extLst>
                <a:ext uri="{FF2B5EF4-FFF2-40B4-BE49-F238E27FC236}">
                  <a16:creationId xmlns:a16="http://schemas.microsoft.com/office/drawing/2014/main" xmlns="" id="{FADCE9DA-9DD1-4BC4-831D-218EB8DF28A3}"/>
                </a:ext>
              </a:extLst>
            </p:cNvPr>
            <p:cNvSpPr/>
            <p:nvPr/>
          </p:nvSpPr>
          <p:spPr>
            <a:xfrm>
              <a:off x="2215972" y="3525930"/>
              <a:ext cx="72135" cy="94113"/>
            </a:xfrm>
            <a:custGeom>
              <a:avLst/>
              <a:gdLst>
                <a:gd name="connsiteX0" fmla="*/ 17060 w 17071"/>
                <a:gd name="connsiteY0" fmla="*/ 11406 h 22272"/>
                <a:gd name="connsiteX1" fmla="*/ 8133 w 17071"/>
                <a:gd name="connsiteY1" fmla="*/ 5 h 22272"/>
                <a:gd name="connsiteX2" fmla="*/ 2862 w 17071"/>
                <a:gd name="connsiteY2" fmla="*/ 19473 h 22272"/>
                <a:gd name="connsiteX3" fmla="*/ 17060 w 17071"/>
                <a:gd name="connsiteY3" fmla="*/ 11406 h 22272"/>
              </a:gdLst>
              <a:ahLst/>
              <a:cxnLst>
                <a:cxn ang="0">
                  <a:pos x="connsiteX0" y="connsiteY0"/>
                </a:cxn>
                <a:cxn ang="0">
                  <a:pos x="connsiteX1" y="connsiteY1"/>
                </a:cxn>
                <a:cxn ang="0">
                  <a:pos x="connsiteX2" y="connsiteY2"/>
                </a:cxn>
                <a:cxn ang="0">
                  <a:pos x="connsiteX3" y="connsiteY3"/>
                </a:cxn>
              </a:cxnLst>
              <a:rect l="l" t="t" r="r" b="b"/>
              <a:pathLst>
                <a:path w="17071" h="22272">
                  <a:moveTo>
                    <a:pt x="17060" y="11406"/>
                  </a:moveTo>
                  <a:cubicBezTo>
                    <a:pt x="17275" y="6566"/>
                    <a:pt x="14586" y="-210"/>
                    <a:pt x="8133" y="5"/>
                  </a:cubicBezTo>
                  <a:cubicBezTo>
                    <a:pt x="-257" y="1403"/>
                    <a:pt x="-2408" y="13449"/>
                    <a:pt x="2862" y="19473"/>
                  </a:cubicBezTo>
                  <a:cubicBezTo>
                    <a:pt x="8133" y="25711"/>
                    <a:pt x="16629" y="20871"/>
                    <a:pt x="17060" y="11406"/>
                  </a:cubicBezTo>
                  <a:close/>
                </a:path>
              </a:pathLst>
            </a:custGeom>
            <a:grpFill/>
            <a:ln w="10707" cap="flat">
              <a:noFill/>
              <a:prstDash val="solid"/>
              <a:miter/>
            </a:ln>
          </p:spPr>
          <p:txBody>
            <a:bodyPr rtlCol="0" anchor="ctr"/>
            <a:lstStyle/>
            <a:p>
              <a:endParaRPr lang="zh-CN" altLang="en-US"/>
            </a:p>
          </p:txBody>
        </p:sp>
        <p:sp>
          <p:nvSpPr>
            <p:cNvPr id="1227" name="任意多边形: 形状 1314">
              <a:extLst>
                <a:ext uri="{FF2B5EF4-FFF2-40B4-BE49-F238E27FC236}">
                  <a16:creationId xmlns:a16="http://schemas.microsoft.com/office/drawing/2014/main" xmlns="" id="{736695B3-830E-4D99-A192-1601A6A3D9F7}"/>
                </a:ext>
              </a:extLst>
            </p:cNvPr>
            <p:cNvSpPr/>
            <p:nvPr/>
          </p:nvSpPr>
          <p:spPr>
            <a:xfrm>
              <a:off x="2480389" y="3498206"/>
              <a:ext cx="64470" cy="94138"/>
            </a:xfrm>
            <a:custGeom>
              <a:avLst/>
              <a:gdLst>
                <a:gd name="connsiteX0" fmla="*/ 3100 w 15257"/>
                <a:gd name="connsiteY0" fmla="*/ 20225 h 22278"/>
                <a:gd name="connsiteX1" fmla="*/ 15254 w 15257"/>
                <a:gd name="connsiteY1" fmla="*/ 11298 h 22278"/>
                <a:gd name="connsiteX2" fmla="*/ 7187 w 15257"/>
                <a:gd name="connsiteY2" fmla="*/ 5 h 22278"/>
                <a:gd name="connsiteX3" fmla="*/ 3100 w 15257"/>
                <a:gd name="connsiteY3" fmla="*/ 20225 h 22278"/>
              </a:gdLst>
              <a:ahLst/>
              <a:cxnLst>
                <a:cxn ang="0">
                  <a:pos x="connsiteX0" y="connsiteY0"/>
                </a:cxn>
                <a:cxn ang="0">
                  <a:pos x="connsiteX1" y="connsiteY1"/>
                </a:cxn>
                <a:cxn ang="0">
                  <a:pos x="connsiteX2" y="connsiteY2"/>
                </a:cxn>
                <a:cxn ang="0">
                  <a:pos x="connsiteX3" y="connsiteY3"/>
                </a:cxn>
              </a:cxnLst>
              <a:rect l="l" t="t" r="r" b="b"/>
              <a:pathLst>
                <a:path w="15257" h="22278">
                  <a:moveTo>
                    <a:pt x="3100" y="20225"/>
                  </a:moveTo>
                  <a:cubicBezTo>
                    <a:pt x="8048" y="25388"/>
                    <a:pt x="14931" y="20225"/>
                    <a:pt x="15254" y="11298"/>
                  </a:cubicBezTo>
                  <a:cubicBezTo>
                    <a:pt x="15361" y="6458"/>
                    <a:pt x="12995" y="-210"/>
                    <a:pt x="7187" y="5"/>
                  </a:cubicBezTo>
                  <a:cubicBezTo>
                    <a:pt x="-664" y="1511"/>
                    <a:pt x="-2170" y="14740"/>
                    <a:pt x="3100" y="20225"/>
                  </a:cubicBezTo>
                  <a:close/>
                </a:path>
              </a:pathLst>
            </a:custGeom>
            <a:grpFill/>
            <a:ln w="10707" cap="flat">
              <a:noFill/>
              <a:prstDash val="solid"/>
              <a:miter/>
            </a:ln>
          </p:spPr>
          <p:txBody>
            <a:bodyPr rtlCol="0" anchor="ctr"/>
            <a:lstStyle/>
            <a:p>
              <a:endParaRPr lang="zh-CN" altLang="en-US"/>
            </a:p>
          </p:txBody>
        </p:sp>
        <p:sp>
          <p:nvSpPr>
            <p:cNvPr id="1228" name="任意多边形: 形状 1315">
              <a:extLst>
                <a:ext uri="{FF2B5EF4-FFF2-40B4-BE49-F238E27FC236}">
                  <a16:creationId xmlns:a16="http://schemas.microsoft.com/office/drawing/2014/main" xmlns="" id="{57EBDF6C-350F-4276-8B32-CF9AFCCB2A99}"/>
                </a:ext>
              </a:extLst>
            </p:cNvPr>
            <p:cNvSpPr/>
            <p:nvPr/>
          </p:nvSpPr>
          <p:spPr>
            <a:xfrm>
              <a:off x="2715988" y="3469092"/>
              <a:ext cx="57008" cy="93728"/>
            </a:xfrm>
            <a:custGeom>
              <a:avLst/>
              <a:gdLst>
                <a:gd name="connsiteX0" fmla="*/ 6178 w 13491"/>
                <a:gd name="connsiteY0" fmla="*/ 11 h 22181"/>
                <a:gd name="connsiteX1" fmla="*/ 3381 w 13491"/>
                <a:gd name="connsiteY1" fmla="*/ 20770 h 22181"/>
                <a:gd name="connsiteX2" fmla="*/ 13491 w 13491"/>
                <a:gd name="connsiteY2" fmla="*/ 11197 h 22181"/>
                <a:gd name="connsiteX3" fmla="*/ 6178 w 13491"/>
                <a:gd name="connsiteY3" fmla="*/ 11 h 22181"/>
              </a:gdLst>
              <a:ahLst/>
              <a:cxnLst>
                <a:cxn ang="0">
                  <a:pos x="connsiteX0" y="connsiteY0"/>
                </a:cxn>
                <a:cxn ang="0">
                  <a:pos x="connsiteX1" y="connsiteY1"/>
                </a:cxn>
                <a:cxn ang="0">
                  <a:pos x="connsiteX2" y="connsiteY2"/>
                </a:cxn>
                <a:cxn ang="0">
                  <a:pos x="connsiteX3" y="connsiteY3"/>
                </a:cxn>
              </a:cxnLst>
              <a:rect l="l" t="t" r="r" b="b"/>
              <a:pathLst>
                <a:path w="13491" h="22181">
                  <a:moveTo>
                    <a:pt x="6178" y="11"/>
                  </a:moveTo>
                  <a:cubicBezTo>
                    <a:pt x="-1029" y="1625"/>
                    <a:pt x="-1889" y="15930"/>
                    <a:pt x="3381" y="20770"/>
                  </a:cubicBezTo>
                  <a:cubicBezTo>
                    <a:pt x="7791" y="24857"/>
                    <a:pt x="13276" y="19586"/>
                    <a:pt x="13491" y="11197"/>
                  </a:cubicBezTo>
                  <a:cubicBezTo>
                    <a:pt x="13491" y="6357"/>
                    <a:pt x="11340" y="-311"/>
                    <a:pt x="6178" y="11"/>
                  </a:cubicBezTo>
                  <a:close/>
                </a:path>
              </a:pathLst>
            </a:custGeom>
            <a:grpFill/>
            <a:ln w="10707" cap="flat">
              <a:noFill/>
              <a:prstDash val="solid"/>
              <a:miter/>
            </a:ln>
          </p:spPr>
          <p:txBody>
            <a:bodyPr rtlCol="0" anchor="ctr"/>
            <a:lstStyle/>
            <a:p>
              <a:endParaRPr lang="zh-CN" altLang="en-US"/>
            </a:p>
          </p:txBody>
        </p:sp>
        <p:sp>
          <p:nvSpPr>
            <p:cNvPr id="1229" name="任意多边形: 形状 1316">
              <a:extLst>
                <a:ext uri="{FF2B5EF4-FFF2-40B4-BE49-F238E27FC236}">
                  <a16:creationId xmlns:a16="http://schemas.microsoft.com/office/drawing/2014/main" xmlns="" id="{82696925-BA2A-434C-8E96-B238A2C0EBEF}"/>
                </a:ext>
              </a:extLst>
            </p:cNvPr>
            <p:cNvSpPr/>
            <p:nvPr/>
          </p:nvSpPr>
          <p:spPr>
            <a:xfrm>
              <a:off x="2921470" y="3438190"/>
              <a:ext cx="48772" cy="93728"/>
            </a:xfrm>
            <a:custGeom>
              <a:avLst/>
              <a:gdLst>
                <a:gd name="connsiteX0" fmla="*/ 5197 w 11542"/>
                <a:gd name="connsiteY0" fmla="*/ 11 h 22181"/>
                <a:gd name="connsiteX1" fmla="*/ 2938 w 11542"/>
                <a:gd name="connsiteY1" fmla="*/ 20770 h 22181"/>
                <a:gd name="connsiteX2" fmla="*/ 11542 w 11542"/>
                <a:gd name="connsiteY2" fmla="*/ 11197 h 22181"/>
                <a:gd name="connsiteX3" fmla="*/ 5197 w 11542"/>
                <a:gd name="connsiteY3" fmla="*/ 11 h 22181"/>
              </a:gdLst>
              <a:ahLst/>
              <a:cxnLst>
                <a:cxn ang="0">
                  <a:pos x="connsiteX0" y="connsiteY0"/>
                </a:cxn>
                <a:cxn ang="0">
                  <a:pos x="connsiteX1" y="connsiteY1"/>
                </a:cxn>
                <a:cxn ang="0">
                  <a:pos x="connsiteX2" y="connsiteY2"/>
                </a:cxn>
                <a:cxn ang="0">
                  <a:pos x="connsiteX3" y="connsiteY3"/>
                </a:cxn>
              </a:cxnLst>
              <a:rect l="l" t="t" r="r" b="b"/>
              <a:pathLst>
                <a:path w="11542" h="22181">
                  <a:moveTo>
                    <a:pt x="5197" y="11"/>
                  </a:moveTo>
                  <a:cubicBezTo>
                    <a:pt x="-934" y="1625"/>
                    <a:pt x="-1579" y="16037"/>
                    <a:pt x="2938" y="20770"/>
                  </a:cubicBezTo>
                  <a:cubicBezTo>
                    <a:pt x="6702" y="24857"/>
                    <a:pt x="11435" y="19586"/>
                    <a:pt x="11542" y="11197"/>
                  </a:cubicBezTo>
                  <a:cubicBezTo>
                    <a:pt x="11542" y="6357"/>
                    <a:pt x="9606" y="-311"/>
                    <a:pt x="5197" y="11"/>
                  </a:cubicBezTo>
                  <a:close/>
                </a:path>
              </a:pathLst>
            </a:custGeom>
            <a:grpFill/>
            <a:ln w="10707" cap="flat">
              <a:noFill/>
              <a:prstDash val="solid"/>
              <a:miter/>
            </a:ln>
          </p:spPr>
          <p:txBody>
            <a:bodyPr rtlCol="0" anchor="ctr"/>
            <a:lstStyle/>
            <a:p>
              <a:endParaRPr lang="zh-CN" altLang="en-US"/>
            </a:p>
          </p:txBody>
        </p:sp>
        <p:sp>
          <p:nvSpPr>
            <p:cNvPr id="1230" name="任意多边形: 形状 1317">
              <a:extLst>
                <a:ext uri="{FF2B5EF4-FFF2-40B4-BE49-F238E27FC236}">
                  <a16:creationId xmlns:a16="http://schemas.microsoft.com/office/drawing/2014/main" xmlns="" id="{08EBF6B2-FDE2-49BB-845C-7281A78E2921}"/>
                </a:ext>
              </a:extLst>
            </p:cNvPr>
            <p:cNvSpPr/>
            <p:nvPr/>
          </p:nvSpPr>
          <p:spPr>
            <a:xfrm>
              <a:off x="3096182" y="3405919"/>
              <a:ext cx="40857" cy="94053"/>
            </a:xfrm>
            <a:custGeom>
              <a:avLst/>
              <a:gdLst>
                <a:gd name="connsiteX0" fmla="*/ 9669 w 9669"/>
                <a:gd name="connsiteY0" fmla="*/ 11197 h 22258"/>
                <a:gd name="connsiteX1" fmla="*/ 4292 w 9669"/>
                <a:gd name="connsiteY1" fmla="*/ 11 h 22258"/>
                <a:gd name="connsiteX2" fmla="*/ 3001 w 9669"/>
                <a:gd name="connsiteY2" fmla="*/ 21307 h 22258"/>
                <a:gd name="connsiteX3" fmla="*/ 9669 w 9669"/>
                <a:gd name="connsiteY3" fmla="*/ 11197 h 22258"/>
                <a:gd name="connsiteX4" fmla="*/ 9669 w 9669"/>
                <a:gd name="connsiteY4" fmla="*/ 11197 h 22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 h="22258">
                  <a:moveTo>
                    <a:pt x="9669" y="11197"/>
                  </a:moveTo>
                  <a:cubicBezTo>
                    <a:pt x="9669" y="6357"/>
                    <a:pt x="7948" y="-311"/>
                    <a:pt x="4292" y="11"/>
                  </a:cubicBezTo>
                  <a:cubicBezTo>
                    <a:pt x="-1194" y="1732"/>
                    <a:pt x="-1194" y="17220"/>
                    <a:pt x="3001" y="21307"/>
                  </a:cubicBezTo>
                  <a:cubicBezTo>
                    <a:pt x="6228" y="24534"/>
                    <a:pt x="9669" y="19156"/>
                    <a:pt x="9669" y="11197"/>
                  </a:cubicBezTo>
                  <a:lnTo>
                    <a:pt x="9669" y="11197"/>
                  </a:lnTo>
                  <a:close/>
                </a:path>
              </a:pathLst>
            </a:custGeom>
            <a:grpFill/>
            <a:ln w="10707" cap="flat">
              <a:noFill/>
              <a:prstDash val="solid"/>
              <a:miter/>
            </a:ln>
          </p:spPr>
          <p:txBody>
            <a:bodyPr rtlCol="0" anchor="ctr"/>
            <a:lstStyle/>
            <a:p>
              <a:endParaRPr lang="zh-CN" altLang="en-US"/>
            </a:p>
          </p:txBody>
        </p:sp>
        <p:sp>
          <p:nvSpPr>
            <p:cNvPr id="1231" name="任意多边形: 形状 1318">
              <a:extLst>
                <a:ext uri="{FF2B5EF4-FFF2-40B4-BE49-F238E27FC236}">
                  <a16:creationId xmlns:a16="http://schemas.microsoft.com/office/drawing/2014/main" xmlns="" id="{C6585012-A4D5-4650-85A2-800039014D35}"/>
                </a:ext>
              </a:extLst>
            </p:cNvPr>
            <p:cNvSpPr/>
            <p:nvPr/>
          </p:nvSpPr>
          <p:spPr>
            <a:xfrm>
              <a:off x="3239815" y="3373196"/>
              <a:ext cx="32681" cy="94053"/>
            </a:xfrm>
            <a:custGeom>
              <a:avLst/>
              <a:gdLst>
                <a:gd name="connsiteX0" fmla="*/ 2891 w 7734"/>
                <a:gd name="connsiteY0" fmla="*/ 21737 h 22258"/>
                <a:gd name="connsiteX1" fmla="*/ 7731 w 7734"/>
                <a:gd name="connsiteY1" fmla="*/ 11197 h 22258"/>
                <a:gd name="connsiteX2" fmla="*/ 3321 w 7734"/>
                <a:gd name="connsiteY2" fmla="*/ 11 h 22258"/>
                <a:gd name="connsiteX3" fmla="*/ 2891 w 7734"/>
                <a:gd name="connsiteY3" fmla="*/ 21737 h 22258"/>
              </a:gdLst>
              <a:ahLst/>
              <a:cxnLst>
                <a:cxn ang="0">
                  <a:pos x="connsiteX0" y="connsiteY0"/>
                </a:cxn>
                <a:cxn ang="0">
                  <a:pos x="connsiteX1" y="connsiteY1"/>
                </a:cxn>
                <a:cxn ang="0">
                  <a:pos x="connsiteX2" y="connsiteY2"/>
                </a:cxn>
                <a:cxn ang="0">
                  <a:pos x="connsiteX3" y="connsiteY3"/>
                </a:cxn>
              </a:cxnLst>
              <a:rect l="l" t="t" r="r" b="b"/>
              <a:pathLst>
                <a:path w="7734" h="22258">
                  <a:moveTo>
                    <a:pt x="2891" y="21737"/>
                  </a:moveTo>
                  <a:cubicBezTo>
                    <a:pt x="5364" y="23996"/>
                    <a:pt x="7838" y="18618"/>
                    <a:pt x="7731" y="11197"/>
                  </a:cubicBezTo>
                  <a:cubicBezTo>
                    <a:pt x="7623" y="6357"/>
                    <a:pt x="6225" y="-311"/>
                    <a:pt x="3321" y="11"/>
                  </a:cubicBezTo>
                  <a:cubicBezTo>
                    <a:pt x="-1304" y="2055"/>
                    <a:pt x="-766" y="18403"/>
                    <a:pt x="2891" y="21737"/>
                  </a:cubicBezTo>
                  <a:close/>
                </a:path>
              </a:pathLst>
            </a:custGeom>
            <a:grpFill/>
            <a:ln w="10707" cap="flat">
              <a:noFill/>
              <a:prstDash val="solid"/>
              <a:miter/>
            </a:ln>
          </p:spPr>
          <p:txBody>
            <a:bodyPr rtlCol="0" anchor="ctr"/>
            <a:lstStyle/>
            <a:p>
              <a:endParaRPr lang="zh-CN" altLang="en-US"/>
            </a:p>
          </p:txBody>
        </p:sp>
        <p:sp>
          <p:nvSpPr>
            <p:cNvPr id="1232" name="任意多边形: 形状 1319">
              <a:extLst>
                <a:ext uri="{FF2B5EF4-FFF2-40B4-BE49-F238E27FC236}">
                  <a16:creationId xmlns:a16="http://schemas.microsoft.com/office/drawing/2014/main" xmlns="" id="{8C52F169-D75E-4B74-A8C9-D2082977D46F}"/>
                </a:ext>
              </a:extLst>
            </p:cNvPr>
            <p:cNvSpPr/>
            <p:nvPr/>
          </p:nvSpPr>
          <p:spPr>
            <a:xfrm>
              <a:off x="3351045" y="3340021"/>
              <a:ext cx="24623" cy="93715"/>
            </a:xfrm>
            <a:custGeom>
              <a:avLst/>
              <a:gdLst>
                <a:gd name="connsiteX0" fmla="*/ 2380 w 5827"/>
                <a:gd name="connsiteY0" fmla="*/ 11 h 22178"/>
                <a:gd name="connsiteX1" fmla="*/ 2595 w 5827"/>
                <a:gd name="connsiteY1" fmla="*/ 21953 h 22178"/>
                <a:gd name="connsiteX2" fmla="*/ 5822 w 5827"/>
                <a:gd name="connsiteY2" fmla="*/ 11090 h 22178"/>
                <a:gd name="connsiteX3" fmla="*/ 2380 w 5827"/>
                <a:gd name="connsiteY3" fmla="*/ 11 h 22178"/>
              </a:gdLst>
              <a:ahLst/>
              <a:cxnLst>
                <a:cxn ang="0">
                  <a:pos x="connsiteX0" y="connsiteY0"/>
                </a:cxn>
                <a:cxn ang="0">
                  <a:pos x="connsiteX1" y="connsiteY1"/>
                </a:cxn>
                <a:cxn ang="0">
                  <a:pos x="connsiteX2" y="connsiteY2"/>
                </a:cxn>
                <a:cxn ang="0">
                  <a:pos x="connsiteX3" y="connsiteY3"/>
                </a:cxn>
              </a:cxnLst>
              <a:rect l="l" t="t" r="r" b="b"/>
              <a:pathLst>
                <a:path w="5827" h="22178">
                  <a:moveTo>
                    <a:pt x="2380" y="11"/>
                  </a:moveTo>
                  <a:cubicBezTo>
                    <a:pt x="-1384" y="2162"/>
                    <a:pt x="-201" y="19694"/>
                    <a:pt x="2595" y="21953"/>
                  </a:cubicBezTo>
                  <a:cubicBezTo>
                    <a:pt x="4424" y="23351"/>
                    <a:pt x="5930" y="18081"/>
                    <a:pt x="5822" y="11090"/>
                  </a:cubicBezTo>
                  <a:cubicBezTo>
                    <a:pt x="5714" y="6357"/>
                    <a:pt x="4639" y="-311"/>
                    <a:pt x="2380" y="11"/>
                  </a:cubicBezTo>
                  <a:close/>
                </a:path>
              </a:pathLst>
            </a:custGeom>
            <a:grpFill/>
            <a:ln w="10707" cap="flat">
              <a:noFill/>
              <a:prstDash val="solid"/>
              <a:miter/>
            </a:ln>
          </p:spPr>
          <p:txBody>
            <a:bodyPr rtlCol="0" anchor="ctr"/>
            <a:lstStyle/>
            <a:p>
              <a:endParaRPr lang="zh-CN" altLang="en-US"/>
            </a:p>
          </p:txBody>
        </p:sp>
        <p:sp>
          <p:nvSpPr>
            <p:cNvPr id="1233" name="任意多边形: 形状 1320">
              <a:extLst>
                <a:ext uri="{FF2B5EF4-FFF2-40B4-BE49-F238E27FC236}">
                  <a16:creationId xmlns:a16="http://schemas.microsoft.com/office/drawing/2014/main" xmlns="" id="{58A0B225-6226-46A0-8083-B30421F90443}"/>
                </a:ext>
              </a:extLst>
            </p:cNvPr>
            <p:cNvSpPr/>
            <p:nvPr/>
          </p:nvSpPr>
          <p:spPr>
            <a:xfrm>
              <a:off x="3430279" y="3306803"/>
              <a:ext cx="16104" cy="93483"/>
            </a:xfrm>
            <a:custGeom>
              <a:avLst/>
              <a:gdLst>
                <a:gd name="connsiteX0" fmla="*/ 2129 w 3811"/>
                <a:gd name="connsiteY0" fmla="*/ 22069 h 22123"/>
                <a:gd name="connsiteX1" fmla="*/ 3743 w 3811"/>
                <a:gd name="connsiteY1" fmla="*/ 11098 h 22123"/>
                <a:gd name="connsiteX2" fmla="*/ 1269 w 3811"/>
                <a:gd name="connsiteY2" fmla="*/ 20 h 22123"/>
                <a:gd name="connsiteX3" fmla="*/ 2129 w 3811"/>
                <a:gd name="connsiteY3" fmla="*/ 22069 h 22123"/>
              </a:gdLst>
              <a:ahLst/>
              <a:cxnLst>
                <a:cxn ang="0">
                  <a:pos x="connsiteX0" y="connsiteY0"/>
                </a:cxn>
                <a:cxn ang="0">
                  <a:pos x="connsiteX1" y="connsiteY1"/>
                </a:cxn>
                <a:cxn ang="0">
                  <a:pos x="connsiteX2" y="connsiteY2"/>
                </a:cxn>
                <a:cxn ang="0">
                  <a:pos x="connsiteX3" y="connsiteY3"/>
                </a:cxn>
              </a:cxnLst>
              <a:rect l="l" t="t" r="r" b="b"/>
              <a:pathLst>
                <a:path w="3811" h="22123">
                  <a:moveTo>
                    <a:pt x="2129" y="22069"/>
                  </a:moveTo>
                  <a:cubicBezTo>
                    <a:pt x="3205" y="22714"/>
                    <a:pt x="4065" y="17551"/>
                    <a:pt x="3743" y="11098"/>
                  </a:cubicBezTo>
                  <a:cubicBezTo>
                    <a:pt x="3528" y="6258"/>
                    <a:pt x="2667" y="-410"/>
                    <a:pt x="1269" y="20"/>
                  </a:cubicBezTo>
                  <a:cubicBezTo>
                    <a:pt x="-1205" y="2278"/>
                    <a:pt x="408" y="20993"/>
                    <a:pt x="2129" y="22069"/>
                  </a:cubicBezTo>
                  <a:close/>
                </a:path>
              </a:pathLst>
            </a:custGeom>
            <a:grpFill/>
            <a:ln w="10707" cap="flat">
              <a:noFill/>
              <a:prstDash val="solid"/>
              <a:miter/>
            </a:ln>
          </p:spPr>
          <p:txBody>
            <a:bodyPr rtlCol="0" anchor="ctr"/>
            <a:lstStyle/>
            <a:p>
              <a:endParaRPr lang="zh-CN" altLang="en-US"/>
            </a:p>
          </p:txBody>
        </p:sp>
        <p:sp>
          <p:nvSpPr>
            <p:cNvPr id="1234" name="任意多边形: 形状 1321">
              <a:extLst>
                <a:ext uri="{FF2B5EF4-FFF2-40B4-BE49-F238E27FC236}">
                  <a16:creationId xmlns:a16="http://schemas.microsoft.com/office/drawing/2014/main" xmlns="" id="{C423A661-4F37-43C2-923B-C8C69E89D8DC}"/>
                </a:ext>
              </a:extLst>
            </p:cNvPr>
            <p:cNvSpPr/>
            <p:nvPr/>
          </p:nvSpPr>
          <p:spPr>
            <a:xfrm>
              <a:off x="3475506" y="3273256"/>
              <a:ext cx="8147" cy="93622"/>
            </a:xfrm>
            <a:custGeom>
              <a:avLst/>
              <a:gdLst>
                <a:gd name="connsiteX0" fmla="*/ 569 w 1928"/>
                <a:gd name="connsiteY0" fmla="*/ 0 h 22156"/>
                <a:gd name="connsiteX1" fmla="*/ 354 w 1928"/>
                <a:gd name="connsiteY1" fmla="*/ 0 h 22156"/>
                <a:gd name="connsiteX2" fmla="*/ 1322 w 1928"/>
                <a:gd name="connsiteY2" fmla="*/ 22156 h 22156"/>
                <a:gd name="connsiteX3" fmla="*/ 1537 w 1928"/>
                <a:gd name="connsiteY3" fmla="*/ 22156 h 22156"/>
                <a:gd name="connsiteX4" fmla="*/ 1752 w 1928"/>
                <a:gd name="connsiteY4" fmla="*/ 11186 h 22156"/>
                <a:gd name="connsiteX5" fmla="*/ 569 w 1928"/>
                <a:gd name="connsiteY5" fmla="*/ 0 h 22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8" h="22156">
                  <a:moveTo>
                    <a:pt x="569" y="0"/>
                  </a:moveTo>
                  <a:cubicBezTo>
                    <a:pt x="569" y="0"/>
                    <a:pt x="461" y="0"/>
                    <a:pt x="354" y="0"/>
                  </a:cubicBezTo>
                  <a:cubicBezTo>
                    <a:pt x="-507" y="1828"/>
                    <a:pt x="354" y="20005"/>
                    <a:pt x="1322" y="22156"/>
                  </a:cubicBezTo>
                  <a:cubicBezTo>
                    <a:pt x="1322" y="22156"/>
                    <a:pt x="1429" y="22156"/>
                    <a:pt x="1537" y="22156"/>
                  </a:cubicBezTo>
                  <a:cubicBezTo>
                    <a:pt x="2075" y="20973"/>
                    <a:pt x="1967" y="14412"/>
                    <a:pt x="1752" y="11186"/>
                  </a:cubicBezTo>
                  <a:cubicBezTo>
                    <a:pt x="1644" y="7636"/>
                    <a:pt x="1214" y="1291"/>
                    <a:pt x="569" y="0"/>
                  </a:cubicBezTo>
                  <a:close/>
                </a:path>
              </a:pathLst>
            </a:custGeom>
            <a:grpFill/>
            <a:ln w="10707" cap="flat">
              <a:noFill/>
              <a:prstDash val="solid"/>
              <a:miter/>
            </a:ln>
          </p:spPr>
          <p:txBody>
            <a:bodyPr rtlCol="0" anchor="ctr"/>
            <a:lstStyle/>
            <a:p>
              <a:endParaRPr lang="zh-CN" altLang="en-US"/>
            </a:p>
          </p:txBody>
        </p:sp>
        <p:sp>
          <p:nvSpPr>
            <p:cNvPr id="1249" name="任意多边形: 形状 1336">
              <a:extLst>
                <a:ext uri="{FF2B5EF4-FFF2-40B4-BE49-F238E27FC236}">
                  <a16:creationId xmlns:a16="http://schemas.microsoft.com/office/drawing/2014/main" xmlns="" id="{CF0C7A71-BDB0-43E1-B4A4-796B4E8E0A27}"/>
                </a:ext>
              </a:extLst>
            </p:cNvPr>
            <p:cNvSpPr/>
            <p:nvPr/>
          </p:nvSpPr>
          <p:spPr>
            <a:xfrm>
              <a:off x="93254" y="3850000"/>
              <a:ext cx="87897" cy="93183"/>
            </a:xfrm>
            <a:custGeom>
              <a:avLst/>
              <a:gdLst>
                <a:gd name="connsiteX0" fmla="*/ 20778 w 20801"/>
                <a:gd name="connsiteY0" fmla="*/ 11939 h 22052"/>
                <a:gd name="connsiteX1" fmla="*/ 10130 w 20801"/>
                <a:gd name="connsiteY1" fmla="*/ 0 h 22052"/>
                <a:gd name="connsiteX2" fmla="*/ 2494 w 20801"/>
                <a:gd name="connsiteY2" fmla="*/ 18177 h 22052"/>
                <a:gd name="connsiteX3" fmla="*/ 20778 w 20801"/>
                <a:gd name="connsiteY3" fmla="*/ 11939 h 22052"/>
              </a:gdLst>
              <a:ahLst/>
              <a:cxnLst>
                <a:cxn ang="0">
                  <a:pos x="connsiteX0" y="connsiteY0"/>
                </a:cxn>
                <a:cxn ang="0">
                  <a:pos x="connsiteX1" y="connsiteY1"/>
                </a:cxn>
                <a:cxn ang="0">
                  <a:pos x="connsiteX2" y="connsiteY2"/>
                </a:cxn>
                <a:cxn ang="0">
                  <a:pos x="connsiteX3" y="connsiteY3"/>
                </a:cxn>
              </a:cxnLst>
              <a:rect l="l" t="t" r="r" b="b"/>
              <a:pathLst>
                <a:path w="20801" h="22052">
                  <a:moveTo>
                    <a:pt x="20778" y="11939"/>
                  </a:moveTo>
                  <a:cubicBezTo>
                    <a:pt x="21101" y="7099"/>
                    <a:pt x="18089" y="215"/>
                    <a:pt x="10130" y="0"/>
                  </a:cubicBezTo>
                  <a:cubicBezTo>
                    <a:pt x="558" y="645"/>
                    <a:pt x="-2777" y="11724"/>
                    <a:pt x="2494" y="18177"/>
                  </a:cubicBezTo>
                  <a:cubicBezTo>
                    <a:pt x="8624" y="25598"/>
                    <a:pt x="20025" y="21726"/>
                    <a:pt x="20778" y="11939"/>
                  </a:cubicBezTo>
                  <a:close/>
                </a:path>
              </a:pathLst>
            </a:custGeom>
            <a:grpFill/>
            <a:ln w="10707" cap="flat">
              <a:noFill/>
              <a:prstDash val="solid"/>
              <a:miter/>
            </a:ln>
          </p:spPr>
          <p:txBody>
            <a:bodyPr rtlCol="0" anchor="ctr"/>
            <a:lstStyle/>
            <a:p>
              <a:endParaRPr lang="zh-CN" altLang="en-US"/>
            </a:p>
          </p:txBody>
        </p:sp>
        <p:sp>
          <p:nvSpPr>
            <p:cNvPr id="1250" name="任意多边形: 形状 1337">
              <a:extLst>
                <a:ext uri="{FF2B5EF4-FFF2-40B4-BE49-F238E27FC236}">
                  <a16:creationId xmlns:a16="http://schemas.microsoft.com/office/drawing/2014/main" xmlns="" id="{499C9AC9-FBD2-456C-B32E-55BF27D5DBC0}"/>
                </a:ext>
              </a:extLst>
            </p:cNvPr>
            <p:cNvSpPr/>
            <p:nvPr/>
          </p:nvSpPr>
          <p:spPr>
            <a:xfrm>
              <a:off x="431154" y="3842276"/>
              <a:ext cx="88201" cy="93483"/>
            </a:xfrm>
            <a:custGeom>
              <a:avLst/>
              <a:gdLst>
                <a:gd name="connsiteX0" fmla="*/ 20834 w 20873"/>
                <a:gd name="connsiteY0" fmla="*/ 11831 h 22123"/>
                <a:gd name="connsiteX1" fmla="*/ 10186 w 20873"/>
                <a:gd name="connsiteY1" fmla="*/ 0 h 22123"/>
                <a:gd name="connsiteX2" fmla="*/ 2442 w 20873"/>
                <a:gd name="connsiteY2" fmla="*/ 18284 h 22123"/>
                <a:gd name="connsiteX3" fmla="*/ 20834 w 20873"/>
                <a:gd name="connsiteY3" fmla="*/ 11831 h 22123"/>
              </a:gdLst>
              <a:ahLst/>
              <a:cxnLst>
                <a:cxn ang="0">
                  <a:pos x="connsiteX0" y="connsiteY0"/>
                </a:cxn>
                <a:cxn ang="0">
                  <a:pos x="connsiteX1" y="connsiteY1"/>
                </a:cxn>
                <a:cxn ang="0">
                  <a:pos x="connsiteX2" y="connsiteY2"/>
                </a:cxn>
                <a:cxn ang="0">
                  <a:pos x="connsiteX3" y="connsiteY3"/>
                </a:cxn>
              </a:cxnLst>
              <a:rect l="l" t="t" r="r" b="b"/>
              <a:pathLst>
                <a:path w="20873" h="22123">
                  <a:moveTo>
                    <a:pt x="20834" y="11831"/>
                  </a:moveTo>
                  <a:cubicBezTo>
                    <a:pt x="21265" y="6991"/>
                    <a:pt x="18146" y="215"/>
                    <a:pt x="10186" y="0"/>
                  </a:cubicBezTo>
                  <a:cubicBezTo>
                    <a:pt x="506" y="753"/>
                    <a:pt x="-2720" y="11939"/>
                    <a:pt x="2442" y="18284"/>
                  </a:cubicBezTo>
                  <a:cubicBezTo>
                    <a:pt x="8573" y="25706"/>
                    <a:pt x="20082" y="21726"/>
                    <a:pt x="20834" y="11831"/>
                  </a:cubicBezTo>
                  <a:close/>
                </a:path>
              </a:pathLst>
            </a:custGeom>
            <a:grpFill/>
            <a:ln w="10707" cap="flat">
              <a:noFill/>
              <a:prstDash val="solid"/>
              <a:miter/>
            </a:ln>
          </p:spPr>
          <p:txBody>
            <a:bodyPr rtlCol="0" anchor="ctr"/>
            <a:lstStyle/>
            <a:p>
              <a:endParaRPr lang="zh-CN" altLang="en-US"/>
            </a:p>
          </p:txBody>
        </p:sp>
        <p:sp>
          <p:nvSpPr>
            <p:cNvPr id="1251" name="任意多边形: 形状 1338">
              <a:extLst>
                <a:ext uri="{FF2B5EF4-FFF2-40B4-BE49-F238E27FC236}">
                  <a16:creationId xmlns:a16="http://schemas.microsoft.com/office/drawing/2014/main" xmlns="" id="{73347CB0-DC2A-401F-ADA2-8708F83F111A}"/>
                </a:ext>
              </a:extLst>
            </p:cNvPr>
            <p:cNvSpPr/>
            <p:nvPr/>
          </p:nvSpPr>
          <p:spPr>
            <a:xfrm>
              <a:off x="768636" y="3831365"/>
              <a:ext cx="87952" cy="93242"/>
            </a:xfrm>
            <a:custGeom>
              <a:avLst/>
              <a:gdLst>
                <a:gd name="connsiteX0" fmla="*/ 2490 w 20814"/>
                <a:gd name="connsiteY0" fmla="*/ 18284 h 22066"/>
                <a:gd name="connsiteX1" fmla="*/ 20775 w 20814"/>
                <a:gd name="connsiteY1" fmla="*/ 11724 h 22066"/>
                <a:gd name="connsiteX2" fmla="*/ 10234 w 20814"/>
                <a:gd name="connsiteY2" fmla="*/ 0 h 22066"/>
                <a:gd name="connsiteX3" fmla="*/ 2490 w 20814"/>
                <a:gd name="connsiteY3" fmla="*/ 18284 h 22066"/>
              </a:gdLst>
              <a:ahLst/>
              <a:cxnLst>
                <a:cxn ang="0">
                  <a:pos x="connsiteX0" y="connsiteY0"/>
                </a:cxn>
                <a:cxn ang="0">
                  <a:pos x="connsiteX1" y="connsiteY1"/>
                </a:cxn>
                <a:cxn ang="0">
                  <a:pos x="connsiteX2" y="connsiteY2"/>
                </a:cxn>
                <a:cxn ang="0">
                  <a:pos x="connsiteX3" y="connsiteY3"/>
                </a:cxn>
              </a:cxnLst>
              <a:rect l="l" t="t" r="r" b="b"/>
              <a:pathLst>
                <a:path w="20814" h="22066">
                  <a:moveTo>
                    <a:pt x="2490" y="18284"/>
                  </a:moveTo>
                  <a:cubicBezTo>
                    <a:pt x="8513" y="25706"/>
                    <a:pt x="20022" y="21511"/>
                    <a:pt x="20775" y="11724"/>
                  </a:cubicBezTo>
                  <a:cubicBezTo>
                    <a:pt x="21205" y="6884"/>
                    <a:pt x="18193" y="108"/>
                    <a:pt x="10234" y="0"/>
                  </a:cubicBezTo>
                  <a:cubicBezTo>
                    <a:pt x="554" y="753"/>
                    <a:pt x="-2780" y="11939"/>
                    <a:pt x="2490" y="18284"/>
                  </a:cubicBezTo>
                  <a:close/>
                </a:path>
              </a:pathLst>
            </a:custGeom>
            <a:grpFill/>
            <a:ln w="10707" cap="flat">
              <a:noFill/>
              <a:prstDash val="solid"/>
              <a:miter/>
            </a:ln>
          </p:spPr>
          <p:txBody>
            <a:bodyPr rtlCol="0" anchor="ctr"/>
            <a:lstStyle/>
            <a:p>
              <a:endParaRPr lang="zh-CN" altLang="en-US"/>
            </a:p>
          </p:txBody>
        </p:sp>
        <p:sp>
          <p:nvSpPr>
            <p:cNvPr id="1252" name="任意多边形: 形状 1339">
              <a:extLst>
                <a:ext uri="{FF2B5EF4-FFF2-40B4-BE49-F238E27FC236}">
                  <a16:creationId xmlns:a16="http://schemas.microsoft.com/office/drawing/2014/main" xmlns="" id="{E7922940-F9F1-4ED0-9E20-9EA33E542858}"/>
                </a:ext>
              </a:extLst>
            </p:cNvPr>
            <p:cNvSpPr/>
            <p:nvPr/>
          </p:nvSpPr>
          <p:spPr>
            <a:xfrm>
              <a:off x="1103638" y="3816369"/>
              <a:ext cx="86545" cy="93694"/>
            </a:xfrm>
            <a:custGeom>
              <a:avLst/>
              <a:gdLst>
                <a:gd name="connsiteX0" fmla="*/ 10116 w 20481"/>
                <a:gd name="connsiteY0" fmla="*/ 0 h 22173"/>
                <a:gd name="connsiteX1" fmla="*/ 2372 w 20481"/>
                <a:gd name="connsiteY1" fmla="*/ 18500 h 22173"/>
                <a:gd name="connsiteX2" fmla="*/ 20442 w 20481"/>
                <a:gd name="connsiteY2" fmla="*/ 11724 h 22173"/>
                <a:gd name="connsiteX3" fmla="*/ 10116 w 20481"/>
                <a:gd name="connsiteY3" fmla="*/ 0 h 22173"/>
              </a:gdLst>
              <a:ahLst/>
              <a:cxnLst>
                <a:cxn ang="0">
                  <a:pos x="connsiteX0" y="connsiteY0"/>
                </a:cxn>
                <a:cxn ang="0">
                  <a:pos x="connsiteX1" y="connsiteY1"/>
                </a:cxn>
                <a:cxn ang="0">
                  <a:pos x="connsiteX2" y="connsiteY2"/>
                </a:cxn>
                <a:cxn ang="0">
                  <a:pos x="connsiteX3" y="connsiteY3"/>
                </a:cxn>
              </a:cxnLst>
              <a:rect l="l" t="t" r="r" b="b"/>
              <a:pathLst>
                <a:path w="20481" h="22173">
                  <a:moveTo>
                    <a:pt x="10116" y="0"/>
                  </a:moveTo>
                  <a:cubicBezTo>
                    <a:pt x="544" y="968"/>
                    <a:pt x="-2683" y="12154"/>
                    <a:pt x="2372" y="18500"/>
                  </a:cubicBezTo>
                  <a:cubicBezTo>
                    <a:pt x="8288" y="25813"/>
                    <a:pt x="19581" y="21511"/>
                    <a:pt x="20442" y="11724"/>
                  </a:cubicBezTo>
                  <a:cubicBezTo>
                    <a:pt x="20872" y="6884"/>
                    <a:pt x="17860" y="0"/>
                    <a:pt x="10116" y="0"/>
                  </a:cubicBezTo>
                  <a:close/>
                </a:path>
              </a:pathLst>
            </a:custGeom>
            <a:grpFill/>
            <a:ln w="10707" cap="flat">
              <a:noFill/>
              <a:prstDash val="solid"/>
              <a:miter/>
            </a:ln>
          </p:spPr>
          <p:txBody>
            <a:bodyPr rtlCol="0" anchor="ctr"/>
            <a:lstStyle/>
            <a:p>
              <a:endParaRPr lang="zh-CN" altLang="en-US"/>
            </a:p>
          </p:txBody>
        </p:sp>
        <p:sp>
          <p:nvSpPr>
            <p:cNvPr id="1253" name="任意多边形: 形状 1340">
              <a:extLst>
                <a:ext uri="{FF2B5EF4-FFF2-40B4-BE49-F238E27FC236}">
                  <a16:creationId xmlns:a16="http://schemas.microsoft.com/office/drawing/2014/main" xmlns="" id="{CA070C44-54C9-471C-9EC3-AFF9BA9AE4F8}"/>
                </a:ext>
              </a:extLst>
            </p:cNvPr>
            <p:cNvSpPr/>
            <p:nvPr/>
          </p:nvSpPr>
          <p:spPr>
            <a:xfrm>
              <a:off x="1433260" y="3798638"/>
              <a:ext cx="84613" cy="93352"/>
            </a:xfrm>
            <a:custGeom>
              <a:avLst/>
              <a:gdLst>
                <a:gd name="connsiteX0" fmla="*/ 19983 w 20024"/>
                <a:gd name="connsiteY0" fmla="*/ 11510 h 22092"/>
                <a:gd name="connsiteX1" fmla="*/ 9873 w 20024"/>
                <a:gd name="connsiteY1" fmla="*/ 1 h 22092"/>
                <a:gd name="connsiteX2" fmla="*/ 2237 w 20024"/>
                <a:gd name="connsiteY2" fmla="*/ 18501 h 22092"/>
                <a:gd name="connsiteX3" fmla="*/ 19983 w 20024"/>
                <a:gd name="connsiteY3" fmla="*/ 11510 h 22092"/>
              </a:gdLst>
              <a:ahLst/>
              <a:cxnLst>
                <a:cxn ang="0">
                  <a:pos x="connsiteX0" y="connsiteY0"/>
                </a:cxn>
                <a:cxn ang="0">
                  <a:pos x="connsiteX1" y="connsiteY1"/>
                </a:cxn>
                <a:cxn ang="0">
                  <a:pos x="connsiteX2" y="connsiteY2"/>
                </a:cxn>
                <a:cxn ang="0">
                  <a:pos x="connsiteX3" y="connsiteY3"/>
                </a:cxn>
              </a:cxnLst>
              <a:rect l="l" t="t" r="r" b="b"/>
              <a:pathLst>
                <a:path w="20024" h="22092">
                  <a:moveTo>
                    <a:pt x="19983" y="11510"/>
                  </a:moveTo>
                  <a:cubicBezTo>
                    <a:pt x="20414" y="6670"/>
                    <a:pt x="17509" y="-106"/>
                    <a:pt x="9873" y="1"/>
                  </a:cubicBezTo>
                  <a:cubicBezTo>
                    <a:pt x="623" y="1077"/>
                    <a:pt x="-2603" y="12263"/>
                    <a:pt x="2237" y="18501"/>
                  </a:cubicBezTo>
                  <a:cubicBezTo>
                    <a:pt x="8045" y="25707"/>
                    <a:pt x="19230" y="21405"/>
                    <a:pt x="19983" y="11510"/>
                  </a:cubicBezTo>
                  <a:close/>
                </a:path>
              </a:pathLst>
            </a:custGeom>
            <a:grpFill/>
            <a:ln w="10707" cap="flat">
              <a:noFill/>
              <a:prstDash val="solid"/>
              <a:miter/>
            </a:ln>
          </p:spPr>
          <p:txBody>
            <a:bodyPr rtlCol="0" anchor="ctr"/>
            <a:lstStyle/>
            <a:p>
              <a:endParaRPr lang="zh-CN" altLang="en-US"/>
            </a:p>
          </p:txBody>
        </p:sp>
        <p:sp>
          <p:nvSpPr>
            <p:cNvPr id="1254" name="任意多边形: 形状 1341">
              <a:extLst>
                <a:ext uri="{FF2B5EF4-FFF2-40B4-BE49-F238E27FC236}">
                  <a16:creationId xmlns:a16="http://schemas.microsoft.com/office/drawing/2014/main" xmlns="" id="{6C59FB8B-B97D-4217-9891-EF31A238A8AA}"/>
                </a:ext>
              </a:extLst>
            </p:cNvPr>
            <p:cNvSpPr/>
            <p:nvPr/>
          </p:nvSpPr>
          <p:spPr>
            <a:xfrm>
              <a:off x="1754849" y="3776821"/>
              <a:ext cx="82010" cy="93669"/>
            </a:xfrm>
            <a:custGeom>
              <a:avLst/>
              <a:gdLst>
                <a:gd name="connsiteX0" fmla="*/ 9595 w 19408"/>
                <a:gd name="connsiteY0" fmla="*/ 1 h 22167"/>
                <a:gd name="connsiteX1" fmla="*/ 2174 w 19408"/>
                <a:gd name="connsiteY1" fmla="*/ 18608 h 22167"/>
                <a:gd name="connsiteX2" fmla="*/ 19383 w 19408"/>
                <a:gd name="connsiteY2" fmla="*/ 11402 h 22167"/>
                <a:gd name="connsiteX3" fmla="*/ 9595 w 19408"/>
                <a:gd name="connsiteY3" fmla="*/ 1 h 22167"/>
              </a:gdLst>
              <a:ahLst/>
              <a:cxnLst>
                <a:cxn ang="0">
                  <a:pos x="connsiteX0" y="connsiteY0"/>
                </a:cxn>
                <a:cxn ang="0">
                  <a:pos x="connsiteX1" y="connsiteY1"/>
                </a:cxn>
                <a:cxn ang="0">
                  <a:pos x="connsiteX2" y="connsiteY2"/>
                </a:cxn>
                <a:cxn ang="0">
                  <a:pos x="connsiteX3" y="connsiteY3"/>
                </a:cxn>
              </a:cxnLst>
              <a:rect l="l" t="t" r="r" b="b"/>
              <a:pathLst>
                <a:path w="19408" h="22167">
                  <a:moveTo>
                    <a:pt x="9595" y="1"/>
                  </a:moveTo>
                  <a:cubicBezTo>
                    <a:pt x="668" y="1184"/>
                    <a:pt x="-2559" y="12478"/>
                    <a:pt x="2174" y="18608"/>
                  </a:cubicBezTo>
                  <a:cubicBezTo>
                    <a:pt x="7767" y="25815"/>
                    <a:pt x="18522" y="21405"/>
                    <a:pt x="19383" y="11402"/>
                  </a:cubicBezTo>
                  <a:cubicBezTo>
                    <a:pt x="19705" y="6562"/>
                    <a:pt x="17017" y="-106"/>
                    <a:pt x="9595" y="1"/>
                  </a:cubicBezTo>
                  <a:close/>
                </a:path>
              </a:pathLst>
            </a:custGeom>
            <a:grpFill/>
            <a:ln w="10707" cap="flat">
              <a:noFill/>
              <a:prstDash val="solid"/>
              <a:miter/>
            </a:ln>
          </p:spPr>
          <p:txBody>
            <a:bodyPr rtlCol="0" anchor="ctr"/>
            <a:lstStyle/>
            <a:p>
              <a:endParaRPr lang="zh-CN" altLang="en-US"/>
            </a:p>
          </p:txBody>
        </p:sp>
        <p:sp>
          <p:nvSpPr>
            <p:cNvPr id="1255" name="任意多边形: 形状 1342">
              <a:extLst>
                <a:ext uri="{FF2B5EF4-FFF2-40B4-BE49-F238E27FC236}">
                  <a16:creationId xmlns:a16="http://schemas.microsoft.com/office/drawing/2014/main" xmlns="" id="{F6EA6EF5-433B-4280-8F34-D57190995296}"/>
                </a:ext>
              </a:extLst>
            </p:cNvPr>
            <p:cNvSpPr/>
            <p:nvPr/>
          </p:nvSpPr>
          <p:spPr>
            <a:xfrm>
              <a:off x="2061852" y="3751827"/>
              <a:ext cx="75888" cy="93804"/>
            </a:xfrm>
            <a:custGeom>
              <a:avLst/>
              <a:gdLst>
                <a:gd name="connsiteX0" fmla="*/ 9004 w 17959"/>
                <a:gd name="connsiteY0" fmla="*/ 1 h 22199"/>
                <a:gd name="connsiteX1" fmla="*/ 2659 w 17959"/>
                <a:gd name="connsiteY1" fmla="*/ 19469 h 22199"/>
                <a:gd name="connsiteX2" fmla="*/ 17931 w 17959"/>
                <a:gd name="connsiteY2" fmla="*/ 11402 h 22199"/>
                <a:gd name="connsiteX3" fmla="*/ 9004 w 17959"/>
                <a:gd name="connsiteY3" fmla="*/ 1 h 22199"/>
              </a:gdLst>
              <a:ahLst/>
              <a:cxnLst>
                <a:cxn ang="0">
                  <a:pos x="connsiteX0" y="connsiteY0"/>
                </a:cxn>
                <a:cxn ang="0">
                  <a:pos x="connsiteX1" y="connsiteY1"/>
                </a:cxn>
                <a:cxn ang="0">
                  <a:pos x="connsiteX2" y="connsiteY2"/>
                </a:cxn>
                <a:cxn ang="0">
                  <a:pos x="connsiteX3" y="connsiteY3"/>
                </a:cxn>
              </a:cxnLst>
              <a:rect l="l" t="t" r="r" b="b"/>
              <a:pathLst>
                <a:path w="17959" h="22199">
                  <a:moveTo>
                    <a:pt x="9004" y="1"/>
                  </a:moveTo>
                  <a:cubicBezTo>
                    <a:pt x="185" y="1292"/>
                    <a:pt x="-2612" y="13553"/>
                    <a:pt x="2659" y="19469"/>
                  </a:cubicBezTo>
                  <a:cubicBezTo>
                    <a:pt x="8036" y="25599"/>
                    <a:pt x="17179" y="20760"/>
                    <a:pt x="17931" y="11402"/>
                  </a:cubicBezTo>
                  <a:cubicBezTo>
                    <a:pt x="18254" y="6562"/>
                    <a:pt x="15780" y="-106"/>
                    <a:pt x="9004" y="1"/>
                  </a:cubicBezTo>
                  <a:close/>
                </a:path>
              </a:pathLst>
            </a:custGeom>
            <a:grpFill/>
            <a:ln w="10707" cap="flat">
              <a:noFill/>
              <a:prstDash val="solid"/>
              <a:miter/>
            </a:ln>
          </p:spPr>
          <p:txBody>
            <a:bodyPr rtlCol="0" anchor="ctr"/>
            <a:lstStyle/>
            <a:p>
              <a:endParaRPr lang="zh-CN" altLang="en-US"/>
            </a:p>
          </p:txBody>
        </p:sp>
        <p:sp>
          <p:nvSpPr>
            <p:cNvPr id="1256" name="任意多边形: 形状 1343">
              <a:extLst>
                <a:ext uri="{FF2B5EF4-FFF2-40B4-BE49-F238E27FC236}">
                  <a16:creationId xmlns:a16="http://schemas.microsoft.com/office/drawing/2014/main" xmlns="" id="{DDE9CD04-5777-4DC7-A1C4-657964FC1253}"/>
                </a:ext>
              </a:extLst>
            </p:cNvPr>
            <p:cNvSpPr/>
            <p:nvPr/>
          </p:nvSpPr>
          <p:spPr>
            <a:xfrm>
              <a:off x="2342124" y="3725425"/>
              <a:ext cx="68408" cy="93745"/>
            </a:xfrm>
            <a:custGeom>
              <a:avLst/>
              <a:gdLst>
                <a:gd name="connsiteX0" fmla="*/ 8071 w 16189"/>
                <a:gd name="connsiteY0" fmla="*/ 11 h 22185"/>
                <a:gd name="connsiteX1" fmla="*/ 2371 w 16189"/>
                <a:gd name="connsiteY1" fmla="*/ 19479 h 22185"/>
                <a:gd name="connsiteX2" fmla="*/ 16138 w 16189"/>
                <a:gd name="connsiteY2" fmla="*/ 11304 h 22185"/>
                <a:gd name="connsiteX3" fmla="*/ 16138 w 16189"/>
                <a:gd name="connsiteY3" fmla="*/ 11304 h 22185"/>
                <a:gd name="connsiteX4" fmla="*/ 8071 w 16189"/>
                <a:gd name="connsiteY4" fmla="*/ 11 h 2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89" h="22185">
                  <a:moveTo>
                    <a:pt x="8071" y="11"/>
                  </a:moveTo>
                  <a:cubicBezTo>
                    <a:pt x="220" y="1409"/>
                    <a:pt x="-2361" y="13563"/>
                    <a:pt x="2371" y="19479"/>
                  </a:cubicBezTo>
                  <a:cubicBezTo>
                    <a:pt x="7211" y="25609"/>
                    <a:pt x="15493" y="20662"/>
                    <a:pt x="16138" y="11304"/>
                  </a:cubicBezTo>
                  <a:lnTo>
                    <a:pt x="16138" y="11304"/>
                  </a:lnTo>
                  <a:cubicBezTo>
                    <a:pt x="16568" y="6464"/>
                    <a:pt x="14310" y="-312"/>
                    <a:pt x="8071" y="11"/>
                  </a:cubicBezTo>
                  <a:close/>
                </a:path>
              </a:pathLst>
            </a:custGeom>
            <a:grpFill/>
            <a:ln w="10707" cap="flat">
              <a:noFill/>
              <a:prstDash val="solid"/>
              <a:miter/>
            </a:ln>
          </p:spPr>
          <p:txBody>
            <a:bodyPr rtlCol="0" anchor="ctr"/>
            <a:lstStyle/>
            <a:p>
              <a:endParaRPr lang="zh-CN" altLang="en-US"/>
            </a:p>
          </p:txBody>
        </p:sp>
        <p:sp>
          <p:nvSpPr>
            <p:cNvPr id="1257" name="任意多边形: 形状 1344">
              <a:extLst>
                <a:ext uri="{FF2B5EF4-FFF2-40B4-BE49-F238E27FC236}">
                  <a16:creationId xmlns:a16="http://schemas.microsoft.com/office/drawing/2014/main" xmlns="" id="{C6704B2F-BE6B-49E2-9AD2-793732C86240}"/>
                </a:ext>
              </a:extLst>
            </p:cNvPr>
            <p:cNvSpPr/>
            <p:nvPr/>
          </p:nvSpPr>
          <p:spPr>
            <a:xfrm>
              <a:off x="2593758" y="3696362"/>
              <a:ext cx="60760" cy="93770"/>
            </a:xfrm>
            <a:custGeom>
              <a:avLst/>
              <a:gdLst>
                <a:gd name="connsiteX0" fmla="*/ 14345 w 14379"/>
                <a:gd name="connsiteY0" fmla="*/ 11298 h 22191"/>
                <a:gd name="connsiteX1" fmla="*/ 7247 w 14379"/>
                <a:gd name="connsiteY1" fmla="*/ 5 h 22191"/>
                <a:gd name="connsiteX2" fmla="*/ 2622 w 14379"/>
                <a:gd name="connsiteY2" fmla="*/ 20118 h 22191"/>
                <a:gd name="connsiteX3" fmla="*/ 14345 w 14379"/>
                <a:gd name="connsiteY3" fmla="*/ 11298 h 22191"/>
              </a:gdLst>
              <a:ahLst/>
              <a:cxnLst>
                <a:cxn ang="0">
                  <a:pos x="connsiteX0" y="connsiteY0"/>
                </a:cxn>
                <a:cxn ang="0">
                  <a:pos x="connsiteX1" y="connsiteY1"/>
                </a:cxn>
                <a:cxn ang="0">
                  <a:pos x="connsiteX2" y="connsiteY2"/>
                </a:cxn>
                <a:cxn ang="0">
                  <a:pos x="connsiteX3" y="connsiteY3"/>
                </a:cxn>
              </a:cxnLst>
              <a:rect l="l" t="t" r="r" b="b"/>
              <a:pathLst>
                <a:path w="14379" h="22191">
                  <a:moveTo>
                    <a:pt x="14345" y="11298"/>
                  </a:moveTo>
                  <a:cubicBezTo>
                    <a:pt x="14668" y="6458"/>
                    <a:pt x="12732" y="-210"/>
                    <a:pt x="7247" y="5"/>
                  </a:cubicBezTo>
                  <a:cubicBezTo>
                    <a:pt x="-175" y="1511"/>
                    <a:pt x="-2218" y="14740"/>
                    <a:pt x="2622" y="20118"/>
                  </a:cubicBezTo>
                  <a:cubicBezTo>
                    <a:pt x="7032" y="25281"/>
                    <a:pt x="13700" y="20225"/>
                    <a:pt x="14345" y="11298"/>
                  </a:cubicBezTo>
                  <a:close/>
                </a:path>
              </a:pathLst>
            </a:custGeom>
            <a:grpFill/>
            <a:ln w="10707" cap="flat">
              <a:noFill/>
              <a:prstDash val="solid"/>
              <a:miter/>
            </a:ln>
          </p:spPr>
          <p:txBody>
            <a:bodyPr rtlCol="0" anchor="ctr"/>
            <a:lstStyle/>
            <a:p>
              <a:endParaRPr lang="zh-CN" altLang="en-US"/>
            </a:p>
          </p:txBody>
        </p:sp>
        <p:sp>
          <p:nvSpPr>
            <p:cNvPr id="1258" name="任意多边形: 形状 1345">
              <a:extLst>
                <a:ext uri="{FF2B5EF4-FFF2-40B4-BE49-F238E27FC236}">
                  <a16:creationId xmlns:a16="http://schemas.microsoft.com/office/drawing/2014/main" xmlns="" id="{CE825B17-2D9C-4895-B77B-ED13FBC682A4}"/>
                </a:ext>
              </a:extLst>
            </p:cNvPr>
            <p:cNvSpPr/>
            <p:nvPr/>
          </p:nvSpPr>
          <p:spPr>
            <a:xfrm>
              <a:off x="2815822" y="3666343"/>
              <a:ext cx="52782" cy="93483"/>
            </a:xfrm>
            <a:custGeom>
              <a:avLst/>
              <a:gdLst>
                <a:gd name="connsiteX0" fmla="*/ 6322 w 12491"/>
                <a:gd name="connsiteY0" fmla="*/ 11 h 22123"/>
                <a:gd name="connsiteX1" fmla="*/ 2665 w 12491"/>
                <a:gd name="connsiteY1" fmla="*/ 20769 h 22123"/>
                <a:gd name="connsiteX2" fmla="*/ 12452 w 12491"/>
                <a:gd name="connsiteY2" fmla="*/ 11197 h 22123"/>
                <a:gd name="connsiteX3" fmla="*/ 6322 w 12491"/>
                <a:gd name="connsiteY3" fmla="*/ 11 h 22123"/>
              </a:gdLst>
              <a:ahLst/>
              <a:cxnLst>
                <a:cxn ang="0">
                  <a:pos x="connsiteX0" y="connsiteY0"/>
                </a:cxn>
                <a:cxn ang="0">
                  <a:pos x="connsiteX1" y="connsiteY1"/>
                </a:cxn>
                <a:cxn ang="0">
                  <a:pos x="connsiteX2" y="connsiteY2"/>
                </a:cxn>
                <a:cxn ang="0">
                  <a:pos x="connsiteX3" y="connsiteY3"/>
                </a:cxn>
              </a:cxnLst>
              <a:rect l="l" t="t" r="r" b="b"/>
              <a:pathLst>
                <a:path w="12491" h="22123">
                  <a:moveTo>
                    <a:pt x="6322" y="11"/>
                  </a:moveTo>
                  <a:cubicBezTo>
                    <a:pt x="-454" y="1624"/>
                    <a:pt x="-1960" y="15929"/>
                    <a:pt x="2665" y="20769"/>
                  </a:cubicBezTo>
                  <a:cubicBezTo>
                    <a:pt x="6537" y="24749"/>
                    <a:pt x="11915" y="19479"/>
                    <a:pt x="12452" y="11197"/>
                  </a:cubicBezTo>
                  <a:cubicBezTo>
                    <a:pt x="12775" y="6465"/>
                    <a:pt x="11162" y="-312"/>
                    <a:pt x="6322" y="11"/>
                  </a:cubicBezTo>
                  <a:close/>
                </a:path>
              </a:pathLst>
            </a:custGeom>
            <a:grpFill/>
            <a:ln w="10707" cap="flat">
              <a:noFill/>
              <a:prstDash val="solid"/>
              <a:miter/>
            </a:ln>
          </p:spPr>
          <p:txBody>
            <a:bodyPr rtlCol="0" anchor="ctr"/>
            <a:lstStyle/>
            <a:p>
              <a:endParaRPr lang="zh-CN" altLang="en-US"/>
            </a:p>
          </p:txBody>
        </p:sp>
        <p:sp>
          <p:nvSpPr>
            <p:cNvPr id="1259" name="任意多边形: 形状 1346">
              <a:extLst>
                <a:ext uri="{FF2B5EF4-FFF2-40B4-BE49-F238E27FC236}">
                  <a16:creationId xmlns:a16="http://schemas.microsoft.com/office/drawing/2014/main" xmlns="" id="{4628CACD-82C2-4F77-84B1-2DD141DBD509}"/>
                </a:ext>
              </a:extLst>
            </p:cNvPr>
            <p:cNvSpPr/>
            <p:nvPr/>
          </p:nvSpPr>
          <p:spPr>
            <a:xfrm>
              <a:off x="3007812" y="3634980"/>
              <a:ext cx="44876" cy="93787"/>
            </a:xfrm>
            <a:custGeom>
              <a:avLst/>
              <a:gdLst>
                <a:gd name="connsiteX0" fmla="*/ 10578 w 10620"/>
                <a:gd name="connsiteY0" fmla="*/ 11197 h 22195"/>
                <a:gd name="connsiteX1" fmla="*/ 5415 w 10620"/>
                <a:gd name="connsiteY1" fmla="*/ 11 h 22195"/>
                <a:gd name="connsiteX2" fmla="*/ 2296 w 10620"/>
                <a:gd name="connsiteY2" fmla="*/ 20770 h 22195"/>
                <a:gd name="connsiteX3" fmla="*/ 10578 w 10620"/>
                <a:gd name="connsiteY3" fmla="*/ 11197 h 22195"/>
              </a:gdLst>
              <a:ahLst/>
              <a:cxnLst>
                <a:cxn ang="0">
                  <a:pos x="connsiteX0" y="connsiteY0"/>
                </a:cxn>
                <a:cxn ang="0">
                  <a:pos x="connsiteX1" y="connsiteY1"/>
                </a:cxn>
                <a:cxn ang="0">
                  <a:pos x="connsiteX2" y="connsiteY2"/>
                </a:cxn>
                <a:cxn ang="0">
                  <a:pos x="connsiteX3" y="connsiteY3"/>
                </a:cxn>
              </a:cxnLst>
              <a:rect l="l" t="t" r="r" b="b"/>
              <a:pathLst>
                <a:path w="10620" h="22195">
                  <a:moveTo>
                    <a:pt x="10578" y="11197"/>
                  </a:moveTo>
                  <a:cubicBezTo>
                    <a:pt x="10900" y="6357"/>
                    <a:pt x="9395" y="-311"/>
                    <a:pt x="5415" y="11"/>
                  </a:cubicBezTo>
                  <a:cubicBezTo>
                    <a:pt x="-393" y="1732"/>
                    <a:pt x="-1684" y="16037"/>
                    <a:pt x="2296" y="20770"/>
                  </a:cubicBezTo>
                  <a:cubicBezTo>
                    <a:pt x="5630" y="24857"/>
                    <a:pt x="10147" y="19694"/>
                    <a:pt x="10578" y="11197"/>
                  </a:cubicBezTo>
                  <a:close/>
                </a:path>
              </a:pathLst>
            </a:custGeom>
            <a:grpFill/>
            <a:ln w="10707" cap="flat">
              <a:noFill/>
              <a:prstDash val="solid"/>
              <a:miter/>
            </a:ln>
          </p:spPr>
          <p:txBody>
            <a:bodyPr rtlCol="0" anchor="ctr"/>
            <a:lstStyle/>
            <a:p>
              <a:endParaRPr lang="zh-CN" altLang="en-US"/>
            </a:p>
          </p:txBody>
        </p:sp>
        <p:sp>
          <p:nvSpPr>
            <p:cNvPr id="1260" name="任意多边形: 形状 1347">
              <a:extLst>
                <a:ext uri="{FF2B5EF4-FFF2-40B4-BE49-F238E27FC236}">
                  <a16:creationId xmlns:a16="http://schemas.microsoft.com/office/drawing/2014/main" xmlns="" id="{41ADBD66-5549-419B-8E9B-AD4E8B19E9CF}"/>
                </a:ext>
              </a:extLst>
            </p:cNvPr>
            <p:cNvSpPr/>
            <p:nvPr/>
          </p:nvSpPr>
          <p:spPr>
            <a:xfrm>
              <a:off x="3168803" y="3602714"/>
              <a:ext cx="36970" cy="93880"/>
            </a:xfrm>
            <a:custGeom>
              <a:avLst/>
              <a:gdLst>
                <a:gd name="connsiteX0" fmla="*/ 8725 w 8749"/>
                <a:gd name="connsiteY0" fmla="*/ 11197 h 22217"/>
                <a:gd name="connsiteX1" fmla="*/ 8725 w 8749"/>
                <a:gd name="connsiteY1" fmla="*/ 11197 h 22217"/>
                <a:gd name="connsiteX2" fmla="*/ 4423 w 8749"/>
                <a:gd name="connsiteY2" fmla="*/ 11 h 22217"/>
                <a:gd name="connsiteX3" fmla="*/ 2164 w 8749"/>
                <a:gd name="connsiteY3" fmla="*/ 21307 h 22217"/>
                <a:gd name="connsiteX4" fmla="*/ 8725 w 8749"/>
                <a:gd name="connsiteY4" fmla="*/ 11197 h 22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9" h="22217">
                  <a:moveTo>
                    <a:pt x="8725" y="11197"/>
                  </a:moveTo>
                  <a:lnTo>
                    <a:pt x="8725" y="11197"/>
                  </a:lnTo>
                  <a:cubicBezTo>
                    <a:pt x="8940" y="6357"/>
                    <a:pt x="7757" y="-311"/>
                    <a:pt x="4423" y="11"/>
                  </a:cubicBezTo>
                  <a:cubicBezTo>
                    <a:pt x="-525" y="1840"/>
                    <a:pt x="-1385" y="17220"/>
                    <a:pt x="2164" y="21307"/>
                  </a:cubicBezTo>
                  <a:cubicBezTo>
                    <a:pt x="4960" y="24426"/>
                    <a:pt x="8295" y="19156"/>
                    <a:pt x="8725" y="11197"/>
                  </a:cubicBezTo>
                  <a:close/>
                </a:path>
              </a:pathLst>
            </a:custGeom>
            <a:grpFill/>
            <a:ln w="10707" cap="flat">
              <a:noFill/>
              <a:prstDash val="solid"/>
              <a:miter/>
            </a:ln>
          </p:spPr>
          <p:txBody>
            <a:bodyPr rtlCol="0" anchor="ctr"/>
            <a:lstStyle/>
            <a:p>
              <a:endParaRPr lang="zh-CN" altLang="en-US"/>
            </a:p>
          </p:txBody>
        </p:sp>
        <p:sp>
          <p:nvSpPr>
            <p:cNvPr id="1261" name="任意多边形: 形状 1348">
              <a:extLst>
                <a:ext uri="{FF2B5EF4-FFF2-40B4-BE49-F238E27FC236}">
                  <a16:creationId xmlns:a16="http://schemas.microsoft.com/office/drawing/2014/main" xmlns="" id="{5523AE1C-F362-4C54-972D-70C22DD96828}"/>
                </a:ext>
              </a:extLst>
            </p:cNvPr>
            <p:cNvSpPr/>
            <p:nvPr/>
          </p:nvSpPr>
          <p:spPr>
            <a:xfrm>
              <a:off x="3298622" y="3569534"/>
              <a:ext cx="28071" cy="93783"/>
            </a:xfrm>
            <a:custGeom>
              <a:avLst/>
              <a:gdLst>
                <a:gd name="connsiteX0" fmla="*/ 6612 w 6643"/>
                <a:gd name="connsiteY0" fmla="*/ 11197 h 22194"/>
                <a:gd name="connsiteX1" fmla="*/ 3385 w 6643"/>
                <a:gd name="connsiteY1" fmla="*/ 11 h 22194"/>
                <a:gd name="connsiteX2" fmla="*/ 1880 w 6643"/>
                <a:gd name="connsiteY2" fmla="*/ 21630 h 22194"/>
                <a:gd name="connsiteX3" fmla="*/ 6612 w 6643"/>
                <a:gd name="connsiteY3" fmla="*/ 11197 h 22194"/>
              </a:gdLst>
              <a:ahLst/>
              <a:cxnLst>
                <a:cxn ang="0">
                  <a:pos x="connsiteX0" y="connsiteY0"/>
                </a:cxn>
                <a:cxn ang="0">
                  <a:pos x="connsiteX1" y="connsiteY1"/>
                </a:cxn>
                <a:cxn ang="0">
                  <a:pos x="connsiteX2" y="connsiteY2"/>
                </a:cxn>
                <a:cxn ang="0">
                  <a:pos x="connsiteX3" y="connsiteY3"/>
                </a:cxn>
              </a:cxnLst>
              <a:rect l="l" t="t" r="r" b="b"/>
              <a:pathLst>
                <a:path w="6643" h="22194">
                  <a:moveTo>
                    <a:pt x="6612" y="11197"/>
                  </a:moveTo>
                  <a:cubicBezTo>
                    <a:pt x="6827" y="6357"/>
                    <a:pt x="5967" y="-311"/>
                    <a:pt x="3385" y="11"/>
                  </a:cubicBezTo>
                  <a:cubicBezTo>
                    <a:pt x="-594" y="1947"/>
                    <a:pt x="-1024" y="18511"/>
                    <a:pt x="1880" y="21630"/>
                  </a:cubicBezTo>
                  <a:cubicBezTo>
                    <a:pt x="3923" y="23996"/>
                    <a:pt x="6289" y="18618"/>
                    <a:pt x="6612" y="11197"/>
                  </a:cubicBezTo>
                  <a:close/>
                </a:path>
              </a:pathLst>
            </a:custGeom>
            <a:grpFill/>
            <a:ln w="10707" cap="flat">
              <a:noFill/>
              <a:prstDash val="solid"/>
              <a:miter/>
            </a:ln>
          </p:spPr>
          <p:txBody>
            <a:bodyPr rtlCol="0" anchor="ctr"/>
            <a:lstStyle/>
            <a:p>
              <a:endParaRPr lang="zh-CN" altLang="en-US"/>
            </a:p>
          </p:txBody>
        </p:sp>
        <p:sp>
          <p:nvSpPr>
            <p:cNvPr id="1262" name="任意多边形: 形状 1349">
              <a:extLst>
                <a:ext uri="{FF2B5EF4-FFF2-40B4-BE49-F238E27FC236}">
                  <a16:creationId xmlns:a16="http://schemas.microsoft.com/office/drawing/2014/main" xmlns="" id="{EDEBE77C-9ABB-4F53-9484-AEC7AC615131}"/>
                </a:ext>
              </a:extLst>
            </p:cNvPr>
            <p:cNvSpPr/>
            <p:nvPr/>
          </p:nvSpPr>
          <p:spPr>
            <a:xfrm>
              <a:off x="3395786" y="3536321"/>
              <a:ext cx="19573" cy="93766"/>
            </a:xfrm>
            <a:custGeom>
              <a:avLst/>
              <a:gdLst>
                <a:gd name="connsiteX0" fmla="*/ 2441 w 4632"/>
                <a:gd name="connsiteY0" fmla="*/ 20 h 22190"/>
                <a:gd name="connsiteX1" fmla="*/ 1473 w 4632"/>
                <a:gd name="connsiteY1" fmla="*/ 21961 h 22190"/>
                <a:gd name="connsiteX2" fmla="*/ 4592 w 4632"/>
                <a:gd name="connsiteY2" fmla="*/ 11206 h 22190"/>
                <a:gd name="connsiteX3" fmla="*/ 2441 w 4632"/>
                <a:gd name="connsiteY3" fmla="*/ 20 h 22190"/>
              </a:gdLst>
              <a:ahLst/>
              <a:cxnLst>
                <a:cxn ang="0">
                  <a:pos x="connsiteX0" y="connsiteY0"/>
                </a:cxn>
                <a:cxn ang="0">
                  <a:pos x="connsiteX1" y="connsiteY1"/>
                </a:cxn>
                <a:cxn ang="0">
                  <a:pos x="connsiteX2" y="connsiteY2"/>
                </a:cxn>
                <a:cxn ang="0">
                  <a:pos x="connsiteX3" y="connsiteY3"/>
                </a:cxn>
              </a:cxnLst>
              <a:rect l="l" t="t" r="r" b="b"/>
              <a:pathLst>
                <a:path w="4632" h="22190">
                  <a:moveTo>
                    <a:pt x="2441" y="20"/>
                  </a:moveTo>
                  <a:cubicBezTo>
                    <a:pt x="-570" y="2063"/>
                    <a:pt x="-678" y="19810"/>
                    <a:pt x="1473" y="21961"/>
                  </a:cubicBezTo>
                  <a:cubicBezTo>
                    <a:pt x="2871" y="23359"/>
                    <a:pt x="4377" y="18197"/>
                    <a:pt x="4592" y="11206"/>
                  </a:cubicBezTo>
                  <a:cubicBezTo>
                    <a:pt x="4807" y="6258"/>
                    <a:pt x="4162" y="-410"/>
                    <a:pt x="2441" y="20"/>
                  </a:cubicBezTo>
                  <a:close/>
                </a:path>
              </a:pathLst>
            </a:custGeom>
            <a:grpFill/>
            <a:ln w="10707" cap="flat">
              <a:noFill/>
              <a:prstDash val="solid"/>
              <a:miter/>
            </a:ln>
          </p:spPr>
          <p:txBody>
            <a:bodyPr rtlCol="0" anchor="ctr"/>
            <a:lstStyle/>
            <a:p>
              <a:endParaRPr lang="zh-CN" altLang="en-US"/>
            </a:p>
          </p:txBody>
        </p:sp>
        <p:sp>
          <p:nvSpPr>
            <p:cNvPr id="1263" name="任意多边形: 形状 1350">
              <a:extLst>
                <a:ext uri="{FF2B5EF4-FFF2-40B4-BE49-F238E27FC236}">
                  <a16:creationId xmlns:a16="http://schemas.microsoft.com/office/drawing/2014/main" xmlns="" id="{1478F8A5-9EDC-40E3-9998-6A9DEC0D990B}"/>
                </a:ext>
              </a:extLst>
            </p:cNvPr>
            <p:cNvSpPr/>
            <p:nvPr/>
          </p:nvSpPr>
          <p:spPr>
            <a:xfrm>
              <a:off x="3459377" y="3502774"/>
              <a:ext cx="11363" cy="93622"/>
            </a:xfrm>
            <a:custGeom>
              <a:avLst/>
              <a:gdLst>
                <a:gd name="connsiteX0" fmla="*/ 1481 w 2689"/>
                <a:gd name="connsiteY0" fmla="*/ 0 h 22156"/>
                <a:gd name="connsiteX1" fmla="*/ 1051 w 2689"/>
                <a:gd name="connsiteY1" fmla="*/ 22157 h 22156"/>
                <a:gd name="connsiteX2" fmla="*/ 2664 w 2689"/>
                <a:gd name="connsiteY2" fmla="*/ 11186 h 22156"/>
                <a:gd name="connsiteX3" fmla="*/ 1589 w 2689"/>
                <a:gd name="connsiteY3" fmla="*/ 0 h 22156"/>
                <a:gd name="connsiteX4" fmla="*/ 1481 w 2689"/>
                <a:gd name="connsiteY4" fmla="*/ 0 h 2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 h="22156">
                  <a:moveTo>
                    <a:pt x="1481" y="0"/>
                  </a:moveTo>
                  <a:cubicBezTo>
                    <a:pt x="-240" y="2044"/>
                    <a:pt x="-562" y="21404"/>
                    <a:pt x="1051" y="22157"/>
                  </a:cubicBezTo>
                  <a:cubicBezTo>
                    <a:pt x="2019" y="21834"/>
                    <a:pt x="2557" y="15380"/>
                    <a:pt x="2664" y="11186"/>
                  </a:cubicBezTo>
                  <a:cubicBezTo>
                    <a:pt x="2772" y="6991"/>
                    <a:pt x="2557" y="430"/>
                    <a:pt x="1589" y="0"/>
                  </a:cubicBezTo>
                  <a:cubicBezTo>
                    <a:pt x="1589" y="0"/>
                    <a:pt x="1589" y="0"/>
                    <a:pt x="1481" y="0"/>
                  </a:cubicBezTo>
                  <a:close/>
                </a:path>
              </a:pathLst>
            </a:custGeom>
            <a:grpFill/>
            <a:ln w="10707" cap="flat">
              <a:noFill/>
              <a:prstDash val="solid"/>
              <a:miter/>
            </a:ln>
          </p:spPr>
          <p:txBody>
            <a:bodyPr rtlCol="0" anchor="ctr"/>
            <a:lstStyle/>
            <a:p>
              <a:endParaRPr lang="zh-CN" altLang="en-US"/>
            </a:p>
          </p:txBody>
        </p:sp>
        <p:sp>
          <p:nvSpPr>
            <p:cNvPr id="1264" name="任意多边形: 形状 1351">
              <a:extLst>
                <a:ext uri="{FF2B5EF4-FFF2-40B4-BE49-F238E27FC236}">
                  <a16:creationId xmlns:a16="http://schemas.microsoft.com/office/drawing/2014/main" xmlns="" id="{B799CA31-5963-42CC-812C-EA9FF5D43E2F}"/>
                </a:ext>
              </a:extLst>
            </p:cNvPr>
            <p:cNvSpPr/>
            <p:nvPr/>
          </p:nvSpPr>
          <p:spPr>
            <a:xfrm>
              <a:off x="3490110" y="3469142"/>
              <a:ext cx="2793" cy="93622"/>
            </a:xfrm>
            <a:custGeom>
              <a:avLst/>
              <a:gdLst>
                <a:gd name="connsiteX0" fmla="*/ 447 w 661"/>
                <a:gd name="connsiteY0" fmla="*/ 0 h 22156"/>
                <a:gd name="connsiteX1" fmla="*/ 232 w 661"/>
                <a:gd name="connsiteY1" fmla="*/ 22156 h 22156"/>
                <a:gd name="connsiteX2" fmla="*/ 662 w 661"/>
                <a:gd name="connsiteY2" fmla="*/ 11186 h 22156"/>
                <a:gd name="connsiteX3" fmla="*/ 447 w 661"/>
                <a:gd name="connsiteY3" fmla="*/ 0 h 22156"/>
              </a:gdLst>
              <a:ahLst/>
              <a:cxnLst>
                <a:cxn ang="0">
                  <a:pos x="connsiteX0" y="connsiteY0"/>
                </a:cxn>
                <a:cxn ang="0">
                  <a:pos x="connsiteX1" y="connsiteY1"/>
                </a:cxn>
                <a:cxn ang="0">
                  <a:pos x="connsiteX2" y="connsiteY2"/>
                </a:cxn>
                <a:cxn ang="0">
                  <a:pos x="connsiteX3" y="connsiteY3"/>
                </a:cxn>
              </a:cxnLst>
              <a:rect l="l" t="t" r="r" b="b"/>
              <a:pathLst>
                <a:path w="661" h="22156">
                  <a:moveTo>
                    <a:pt x="447" y="0"/>
                  </a:moveTo>
                  <a:cubicBezTo>
                    <a:pt x="232" y="968"/>
                    <a:pt x="-306" y="20973"/>
                    <a:pt x="232" y="22156"/>
                  </a:cubicBezTo>
                  <a:cubicBezTo>
                    <a:pt x="447" y="20973"/>
                    <a:pt x="554" y="14412"/>
                    <a:pt x="662" y="11186"/>
                  </a:cubicBezTo>
                  <a:cubicBezTo>
                    <a:pt x="554" y="8820"/>
                    <a:pt x="662" y="753"/>
                    <a:pt x="447" y="0"/>
                  </a:cubicBezTo>
                  <a:close/>
                </a:path>
              </a:pathLst>
            </a:custGeom>
            <a:grpFill/>
            <a:ln w="10707" cap="flat">
              <a:noFill/>
              <a:prstDash val="solid"/>
              <a:miter/>
            </a:ln>
          </p:spPr>
          <p:txBody>
            <a:bodyPr rtlCol="0" anchor="ctr"/>
            <a:lstStyle/>
            <a:p>
              <a:endParaRPr lang="zh-CN" altLang="en-US"/>
            </a:p>
          </p:txBody>
        </p:sp>
        <p:sp>
          <p:nvSpPr>
            <p:cNvPr id="1280" name="任意多边形: 形状 1367">
              <a:extLst>
                <a:ext uri="{FF2B5EF4-FFF2-40B4-BE49-F238E27FC236}">
                  <a16:creationId xmlns:a16="http://schemas.microsoft.com/office/drawing/2014/main" xmlns="" id="{C32AD218-A935-44B3-A4D2-3732F4D0E72A}"/>
                </a:ext>
              </a:extLst>
            </p:cNvPr>
            <p:cNvSpPr/>
            <p:nvPr/>
          </p:nvSpPr>
          <p:spPr>
            <a:xfrm>
              <a:off x="282789" y="4021344"/>
              <a:ext cx="87947" cy="91725"/>
            </a:xfrm>
            <a:custGeom>
              <a:avLst/>
              <a:gdLst>
                <a:gd name="connsiteX0" fmla="*/ 20775 w 20813"/>
                <a:gd name="connsiteY0" fmla="*/ 11724 h 21707"/>
                <a:gd name="connsiteX1" fmla="*/ 10234 w 20813"/>
                <a:gd name="connsiteY1" fmla="*/ 0 h 21707"/>
                <a:gd name="connsiteX2" fmla="*/ 2490 w 20813"/>
                <a:gd name="connsiteY2" fmla="*/ 17854 h 21707"/>
                <a:gd name="connsiteX3" fmla="*/ 20775 w 20813"/>
                <a:gd name="connsiteY3" fmla="*/ 11724 h 21707"/>
              </a:gdLst>
              <a:ahLst/>
              <a:cxnLst>
                <a:cxn ang="0">
                  <a:pos x="connsiteX0" y="connsiteY0"/>
                </a:cxn>
                <a:cxn ang="0">
                  <a:pos x="connsiteX1" y="connsiteY1"/>
                </a:cxn>
                <a:cxn ang="0">
                  <a:pos x="connsiteX2" y="connsiteY2"/>
                </a:cxn>
                <a:cxn ang="0">
                  <a:pos x="connsiteX3" y="connsiteY3"/>
                </a:cxn>
              </a:cxnLst>
              <a:rect l="l" t="t" r="r" b="b"/>
              <a:pathLst>
                <a:path w="20813" h="21707">
                  <a:moveTo>
                    <a:pt x="20775" y="11724"/>
                  </a:moveTo>
                  <a:cubicBezTo>
                    <a:pt x="21205" y="6991"/>
                    <a:pt x="18086" y="215"/>
                    <a:pt x="10234" y="0"/>
                  </a:cubicBezTo>
                  <a:cubicBezTo>
                    <a:pt x="554" y="753"/>
                    <a:pt x="-2780" y="11616"/>
                    <a:pt x="2490" y="17854"/>
                  </a:cubicBezTo>
                  <a:cubicBezTo>
                    <a:pt x="8513" y="25276"/>
                    <a:pt x="20022" y="21296"/>
                    <a:pt x="20775" y="11724"/>
                  </a:cubicBezTo>
                  <a:close/>
                </a:path>
              </a:pathLst>
            </a:custGeom>
            <a:grpFill/>
            <a:ln w="10707" cap="flat">
              <a:noFill/>
              <a:prstDash val="solid"/>
              <a:miter/>
            </a:ln>
          </p:spPr>
          <p:txBody>
            <a:bodyPr rtlCol="0" anchor="ctr"/>
            <a:lstStyle/>
            <a:p>
              <a:endParaRPr lang="zh-CN" altLang="en-US"/>
            </a:p>
          </p:txBody>
        </p:sp>
        <p:sp>
          <p:nvSpPr>
            <p:cNvPr id="1281" name="任意多边形: 形状 1368">
              <a:extLst>
                <a:ext uri="{FF2B5EF4-FFF2-40B4-BE49-F238E27FC236}">
                  <a16:creationId xmlns:a16="http://schemas.microsoft.com/office/drawing/2014/main" xmlns="" id="{4DA80E1C-6175-4EA0-92DD-A65EC85C1775}"/>
                </a:ext>
              </a:extLst>
            </p:cNvPr>
            <p:cNvSpPr/>
            <p:nvPr/>
          </p:nvSpPr>
          <p:spPr>
            <a:xfrm>
              <a:off x="619971" y="4011798"/>
              <a:ext cx="88002" cy="91696"/>
            </a:xfrm>
            <a:custGeom>
              <a:avLst/>
              <a:gdLst>
                <a:gd name="connsiteX0" fmla="*/ 10246 w 20826"/>
                <a:gd name="connsiteY0" fmla="*/ 0 h 21700"/>
                <a:gd name="connsiteX1" fmla="*/ 2395 w 20826"/>
                <a:gd name="connsiteY1" fmla="*/ 17962 h 21700"/>
                <a:gd name="connsiteX2" fmla="*/ 20787 w 20826"/>
                <a:gd name="connsiteY2" fmla="*/ 11508 h 21700"/>
                <a:gd name="connsiteX3" fmla="*/ 10246 w 20826"/>
                <a:gd name="connsiteY3" fmla="*/ 0 h 21700"/>
              </a:gdLst>
              <a:ahLst/>
              <a:cxnLst>
                <a:cxn ang="0">
                  <a:pos x="connsiteX0" y="connsiteY0"/>
                </a:cxn>
                <a:cxn ang="0">
                  <a:pos x="connsiteX1" y="connsiteY1"/>
                </a:cxn>
                <a:cxn ang="0">
                  <a:pos x="connsiteX2" y="connsiteY2"/>
                </a:cxn>
                <a:cxn ang="0">
                  <a:pos x="connsiteX3" y="connsiteY3"/>
                </a:cxn>
              </a:cxnLst>
              <a:rect l="l" t="t" r="r" b="b"/>
              <a:pathLst>
                <a:path w="20826" h="21700">
                  <a:moveTo>
                    <a:pt x="10246" y="0"/>
                  </a:moveTo>
                  <a:cubicBezTo>
                    <a:pt x="674" y="860"/>
                    <a:pt x="-2768" y="11724"/>
                    <a:pt x="2395" y="17962"/>
                  </a:cubicBezTo>
                  <a:cubicBezTo>
                    <a:pt x="8418" y="25276"/>
                    <a:pt x="19819" y="21188"/>
                    <a:pt x="20787" y="11508"/>
                  </a:cubicBezTo>
                  <a:cubicBezTo>
                    <a:pt x="21217" y="6884"/>
                    <a:pt x="18205" y="215"/>
                    <a:pt x="10246" y="0"/>
                  </a:cubicBezTo>
                  <a:close/>
                </a:path>
              </a:pathLst>
            </a:custGeom>
            <a:grpFill/>
            <a:ln w="10707" cap="flat">
              <a:noFill/>
              <a:prstDash val="solid"/>
              <a:miter/>
            </a:ln>
          </p:spPr>
          <p:txBody>
            <a:bodyPr rtlCol="0" anchor="ctr"/>
            <a:lstStyle/>
            <a:p>
              <a:endParaRPr lang="zh-CN" altLang="en-US"/>
            </a:p>
          </p:txBody>
        </p:sp>
        <p:sp>
          <p:nvSpPr>
            <p:cNvPr id="1282" name="任意多边形: 形状 1369">
              <a:extLst>
                <a:ext uri="{FF2B5EF4-FFF2-40B4-BE49-F238E27FC236}">
                  <a16:creationId xmlns:a16="http://schemas.microsoft.com/office/drawing/2014/main" xmlns="" id="{279F9643-C5F7-454C-A0B1-29F6A576C570}"/>
                </a:ext>
              </a:extLst>
            </p:cNvPr>
            <p:cNvSpPr/>
            <p:nvPr/>
          </p:nvSpPr>
          <p:spPr>
            <a:xfrm>
              <a:off x="955526" y="3999071"/>
              <a:ext cx="86954" cy="91822"/>
            </a:xfrm>
            <a:custGeom>
              <a:avLst/>
              <a:gdLst>
                <a:gd name="connsiteX0" fmla="*/ 20538 w 20578"/>
                <a:gd name="connsiteY0" fmla="*/ 11509 h 21730"/>
                <a:gd name="connsiteX1" fmla="*/ 10212 w 20578"/>
                <a:gd name="connsiteY1" fmla="*/ 0 h 21730"/>
                <a:gd name="connsiteX2" fmla="*/ 2253 w 20578"/>
                <a:gd name="connsiteY2" fmla="*/ 18069 h 21730"/>
                <a:gd name="connsiteX3" fmla="*/ 20538 w 20578"/>
                <a:gd name="connsiteY3" fmla="*/ 11509 h 21730"/>
              </a:gdLst>
              <a:ahLst/>
              <a:cxnLst>
                <a:cxn ang="0">
                  <a:pos x="connsiteX0" y="connsiteY0"/>
                </a:cxn>
                <a:cxn ang="0">
                  <a:pos x="connsiteX1" y="connsiteY1"/>
                </a:cxn>
                <a:cxn ang="0">
                  <a:pos x="connsiteX2" y="connsiteY2"/>
                </a:cxn>
                <a:cxn ang="0">
                  <a:pos x="connsiteX3" y="connsiteY3"/>
                </a:cxn>
              </a:cxnLst>
              <a:rect l="l" t="t" r="r" b="b"/>
              <a:pathLst>
                <a:path w="20578" h="21730">
                  <a:moveTo>
                    <a:pt x="20538" y="11509"/>
                  </a:moveTo>
                  <a:cubicBezTo>
                    <a:pt x="20968" y="6776"/>
                    <a:pt x="18064" y="108"/>
                    <a:pt x="10212" y="0"/>
                  </a:cubicBezTo>
                  <a:cubicBezTo>
                    <a:pt x="747" y="968"/>
                    <a:pt x="-2694" y="11939"/>
                    <a:pt x="2253" y="18069"/>
                  </a:cubicBezTo>
                  <a:cubicBezTo>
                    <a:pt x="8169" y="25276"/>
                    <a:pt x="19570" y="21188"/>
                    <a:pt x="20538" y="11509"/>
                  </a:cubicBezTo>
                  <a:close/>
                </a:path>
              </a:pathLst>
            </a:custGeom>
            <a:grpFill/>
            <a:ln w="10707" cap="flat">
              <a:noFill/>
              <a:prstDash val="solid"/>
              <a:miter/>
            </a:ln>
          </p:spPr>
          <p:txBody>
            <a:bodyPr rtlCol="0" anchor="ctr"/>
            <a:lstStyle/>
            <a:p>
              <a:endParaRPr lang="zh-CN" altLang="en-US"/>
            </a:p>
          </p:txBody>
        </p:sp>
        <p:sp>
          <p:nvSpPr>
            <p:cNvPr id="1283" name="任意多边形: 形状 1370">
              <a:extLst>
                <a:ext uri="{FF2B5EF4-FFF2-40B4-BE49-F238E27FC236}">
                  <a16:creationId xmlns:a16="http://schemas.microsoft.com/office/drawing/2014/main" xmlns="" id="{B46F8547-85A1-44E8-AD50-8EA22AEFD5E1}"/>
                </a:ext>
              </a:extLst>
            </p:cNvPr>
            <p:cNvSpPr/>
            <p:nvPr/>
          </p:nvSpPr>
          <p:spPr>
            <a:xfrm>
              <a:off x="1286936" y="3982257"/>
              <a:ext cx="85146" cy="92127"/>
            </a:xfrm>
            <a:custGeom>
              <a:avLst/>
              <a:gdLst>
                <a:gd name="connsiteX0" fmla="*/ 20086 w 20150"/>
                <a:gd name="connsiteY0" fmla="*/ 11401 h 21802"/>
                <a:gd name="connsiteX1" fmla="*/ 20086 w 20150"/>
                <a:gd name="connsiteY1" fmla="*/ 11401 h 21802"/>
                <a:gd name="connsiteX2" fmla="*/ 10191 w 20150"/>
                <a:gd name="connsiteY2" fmla="*/ 0 h 21802"/>
                <a:gd name="connsiteX3" fmla="*/ 2232 w 20150"/>
                <a:gd name="connsiteY3" fmla="*/ 18177 h 21802"/>
                <a:gd name="connsiteX4" fmla="*/ 20086 w 20150"/>
                <a:gd name="connsiteY4" fmla="*/ 11401 h 2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50" h="21802">
                  <a:moveTo>
                    <a:pt x="20086" y="11401"/>
                  </a:moveTo>
                  <a:lnTo>
                    <a:pt x="20086" y="11401"/>
                  </a:lnTo>
                  <a:cubicBezTo>
                    <a:pt x="20624" y="6668"/>
                    <a:pt x="17828" y="0"/>
                    <a:pt x="10191" y="0"/>
                  </a:cubicBezTo>
                  <a:cubicBezTo>
                    <a:pt x="834" y="1076"/>
                    <a:pt x="-2716" y="12046"/>
                    <a:pt x="2232" y="18177"/>
                  </a:cubicBezTo>
                  <a:cubicBezTo>
                    <a:pt x="7825" y="25383"/>
                    <a:pt x="19118" y="21188"/>
                    <a:pt x="20086" y="11401"/>
                  </a:cubicBezTo>
                  <a:close/>
                </a:path>
              </a:pathLst>
            </a:custGeom>
            <a:grpFill/>
            <a:ln w="10707" cap="flat">
              <a:noFill/>
              <a:prstDash val="solid"/>
              <a:miter/>
            </a:ln>
          </p:spPr>
          <p:txBody>
            <a:bodyPr rtlCol="0" anchor="ctr"/>
            <a:lstStyle/>
            <a:p>
              <a:endParaRPr lang="zh-CN" altLang="en-US"/>
            </a:p>
          </p:txBody>
        </p:sp>
        <p:sp>
          <p:nvSpPr>
            <p:cNvPr id="1284" name="任意多边形: 形状 1371">
              <a:extLst>
                <a:ext uri="{FF2B5EF4-FFF2-40B4-BE49-F238E27FC236}">
                  <a16:creationId xmlns:a16="http://schemas.microsoft.com/office/drawing/2014/main" xmlns="" id="{FFCE4845-B0FF-4E3C-B7CD-9DBA51C12331}"/>
                </a:ext>
              </a:extLst>
            </p:cNvPr>
            <p:cNvSpPr/>
            <p:nvPr/>
          </p:nvSpPr>
          <p:spPr>
            <a:xfrm>
              <a:off x="1611006" y="3962710"/>
              <a:ext cx="83227" cy="92034"/>
            </a:xfrm>
            <a:custGeom>
              <a:avLst/>
              <a:gdLst>
                <a:gd name="connsiteX0" fmla="*/ 9971 w 19696"/>
                <a:gd name="connsiteY0" fmla="*/ 1 h 21780"/>
                <a:gd name="connsiteX1" fmla="*/ 2119 w 19696"/>
                <a:gd name="connsiteY1" fmla="*/ 18286 h 21780"/>
                <a:gd name="connsiteX2" fmla="*/ 19651 w 19696"/>
                <a:gd name="connsiteY2" fmla="*/ 11295 h 21780"/>
                <a:gd name="connsiteX3" fmla="*/ 19651 w 19696"/>
                <a:gd name="connsiteY3" fmla="*/ 11295 h 21780"/>
                <a:gd name="connsiteX4" fmla="*/ 9971 w 19696"/>
                <a:gd name="connsiteY4" fmla="*/ 1 h 2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6" h="21780">
                  <a:moveTo>
                    <a:pt x="9971" y="1"/>
                  </a:moveTo>
                  <a:cubicBezTo>
                    <a:pt x="829" y="1077"/>
                    <a:pt x="-2613" y="12155"/>
                    <a:pt x="2119" y="18286"/>
                  </a:cubicBezTo>
                  <a:cubicBezTo>
                    <a:pt x="7605" y="25384"/>
                    <a:pt x="18575" y="20975"/>
                    <a:pt x="19651" y="11295"/>
                  </a:cubicBezTo>
                  <a:lnTo>
                    <a:pt x="19651" y="11295"/>
                  </a:lnTo>
                  <a:cubicBezTo>
                    <a:pt x="20081" y="6562"/>
                    <a:pt x="17500" y="-106"/>
                    <a:pt x="9971" y="1"/>
                  </a:cubicBezTo>
                  <a:close/>
                </a:path>
              </a:pathLst>
            </a:custGeom>
            <a:grpFill/>
            <a:ln w="10707" cap="flat">
              <a:noFill/>
              <a:prstDash val="solid"/>
              <a:miter/>
            </a:ln>
          </p:spPr>
          <p:txBody>
            <a:bodyPr rtlCol="0" anchor="ctr"/>
            <a:lstStyle/>
            <a:p>
              <a:endParaRPr lang="zh-CN" altLang="en-US"/>
            </a:p>
          </p:txBody>
        </p:sp>
        <p:sp>
          <p:nvSpPr>
            <p:cNvPr id="1285" name="任意多边形: 形状 1372">
              <a:extLst>
                <a:ext uri="{FF2B5EF4-FFF2-40B4-BE49-F238E27FC236}">
                  <a16:creationId xmlns:a16="http://schemas.microsoft.com/office/drawing/2014/main" xmlns="" id="{8CDB4113-7A46-44FC-86E5-1144177C7255}"/>
                </a:ext>
              </a:extLst>
            </p:cNvPr>
            <p:cNvSpPr/>
            <p:nvPr/>
          </p:nvSpPr>
          <p:spPr>
            <a:xfrm>
              <a:off x="1925352" y="3939059"/>
              <a:ext cx="78947" cy="92165"/>
            </a:xfrm>
            <a:custGeom>
              <a:avLst/>
              <a:gdLst>
                <a:gd name="connsiteX0" fmla="*/ 18613 w 18683"/>
                <a:gd name="connsiteY0" fmla="*/ 11191 h 21811"/>
                <a:gd name="connsiteX1" fmla="*/ 9578 w 18683"/>
                <a:gd name="connsiteY1" fmla="*/ 5 h 21811"/>
                <a:gd name="connsiteX2" fmla="*/ 1942 w 18683"/>
                <a:gd name="connsiteY2" fmla="*/ 18397 h 21811"/>
                <a:gd name="connsiteX3" fmla="*/ 18613 w 18683"/>
                <a:gd name="connsiteY3" fmla="*/ 11191 h 21811"/>
              </a:gdLst>
              <a:ahLst/>
              <a:cxnLst>
                <a:cxn ang="0">
                  <a:pos x="connsiteX0" y="connsiteY0"/>
                </a:cxn>
                <a:cxn ang="0">
                  <a:pos x="connsiteX1" y="connsiteY1"/>
                </a:cxn>
                <a:cxn ang="0">
                  <a:pos x="connsiteX2" y="connsiteY2"/>
                </a:cxn>
                <a:cxn ang="0">
                  <a:pos x="connsiteX3" y="connsiteY3"/>
                </a:cxn>
              </a:cxnLst>
              <a:rect l="l" t="t" r="r" b="b"/>
              <a:pathLst>
                <a:path w="18683" h="21811">
                  <a:moveTo>
                    <a:pt x="18613" y="11191"/>
                  </a:moveTo>
                  <a:cubicBezTo>
                    <a:pt x="19151" y="6458"/>
                    <a:pt x="16677" y="-210"/>
                    <a:pt x="9578" y="5"/>
                  </a:cubicBezTo>
                  <a:cubicBezTo>
                    <a:pt x="866" y="1188"/>
                    <a:pt x="-2468" y="12266"/>
                    <a:pt x="1942" y="18397"/>
                  </a:cubicBezTo>
                  <a:cubicBezTo>
                    <a:pt x="7105" y="25388"/>
                    <a:pt x="17537" y="20978"/>
                    <a:pt x="18613" y="11191"/>
                  </a:cubicBezTo>
                  <a:close/>
                </a:path>
              </a:pathLst>
            </a:custGeom>
            <a:grpFill/>
            <a:ln w="10707" cap="flat">
              <a:noFill/>
              <a:prstDash val="solid"/>
              <a:miter/>
            </a:ln>
          </p:spPr>
          <p:txBody>
            <a:bodyPr rtlCol="0" anchor="ctr"/>
            <a:lstStyle/>
            <a:p>
              <a:endParaRPr lang="zh-CN" altLang="en-US"/>
            </a:p>
          </p:txBody>
        </p:sp>
        <p:sp>
          <p:nvSpPr>
            <p:cNvPr id="1286" name="任意多边形: 形状 1373">
              <a:extLst>
                <a:ext uri="{FF2B5EF4-FFF2-40B4-BE49-F238E27FC236}">
                  <a16:creationId xmlns:a16="http://schemas.microsoft.com/office/drawing/2014/main" xmlns="" id="{F762D272-1260-4056-BE7E-0D4DDFDB9DDB}"/>
                </a:ext>
              </a:extLst>
            </p:cNvPr>
            <p:cNvSpPr/>
            <p:nvPr/>
          </p:nvSpPr>
          <p:spPr>
            <a:xfrm>
              <a:off x="2217325" y="3913608"/>
              <a:ext cx="71531" cy="91983"/>
            </a:xfrm>
            <a:custGeom>
              <a:avLst/>
              <a:gdLst>
                <a:gd name="connsiteX0" fmla="*/ 8888 w 16928"/>
                <a:gd name="connsiteY0" fmla="*/ 5 h 21768"/>
                <a:gd name="connsiteX1" fmla="*/ 2219 w 16928"/>
                <a:gd name="connsiteY1" fmla="*/ 19150 h 21768"/>
                <a:gd name="connsiteX2" fmla="*/ 16847 w 16928"/>
                <a:gd name="connsiteY2" fmla="*/ 11191 h 21768"/>
                <a:gd name="connsiteX3" fmla="*/ 8888 w 16928"/>
                <a:gd name="connsiteY3" fmla="*/ 5 h 21768"/>
              </a:gdLst>
              <a:ahLst/>
              <a:cxnLst>
                <a:cxn ang="0">
                  <a:pos x="connsiteX0" y="connsiteY0"/>
                </a:cxn>
                <a:cxn ang="0">
                  <a:pos x="connsiteX1" y="connsiteY1"/>
                </a:cxn>
                <a:cxn ang="0">
                  <a:pos x="connsiteX2" y="connsiteY2"/>
                </a:cxn>
                <a:cxn ang="0">
                  <a:pos x="connsiteX3" y="connsiteY3"/>
                </a:cxn>
              </a:cxnLst>
              <a:rect l="l" t="t" r="r" b="b"/>
              <a:pathLst>
                <a:path w="16928" h="21768">
                  <a:moveTo>
                    <a:pt x="8888" y="5"/>
                  </a:moveTo>
                  <a:cubicBezTo>
                    <a:pt x="606" y="1296"/>
                    <a:pt x="-2513" y="13342"/>
                    <a:pt x="2219" y="19150"/>
                  </a:cubicBezTo>
                  <a:cubicBezTo>
                    <a:pt x="7059" y="25066"/>
                    <a:pt x="15879" y="20333"/>
                    <a:pt x="16847" y="11191"/>
                  </a:cubicBezTo>
                  <a:cubicBezTo>
                    <a:pt x="17385" y="6351"/>
                    <a:pt x="15341" y="-210"/>
                    <a:pt x="8888" y="5"/>
                  </a:cubicBezTo>
                  <a:close/>
                </a:path>
              </a:pathLst>
            </a:custGeom>
            <a:grpFill/>
            <a:ln w="10707" cap="flat">
              <a:noFill/>
              <a:prstDash val="solid"/>
              <a:miter/>
            </a:ln>
          </p:spPr>
          <p:txBody>
            <a:bodyPr rtlCol="0" anchor="ctr"/>
            <a:lstStyle/>
            <a:p>
              <a:endParaRPr lang="zh-CN" altLang="en-US"/>
            </a:p>
          </p:txBody>
        </p:sp>
        <p:sp>
          <p:nvSpPr>
            <p:cNvPr id="1287" name="任意多边形: 形状 1374">
              <a:extLst>
                <a:ext uri="{FF2B5EF4-FFF2-40B4-BE49-F238E27FC236}">
                  <a16:creationId xmlns:a16="http://schemas.microsoft.com/office/drawing/2014/main" xmlns="" id="{F100A6BE-1052-4DC2-92BD-E5280C72AD1E}"/>
                </a:ext>
              </a:extLst>
            </p:cNvPr>
            <p:cNvSpPr/>
            <p:nvPr/>
          </p:nvSpPr>
          <p:spPr>
            <a:xfrm>
              <a:off x="2480782" y="3885884"/>
              <a:ext cx="64440" cy="91881"/>
            </a:xfrm>
            <a:custGeom>
              <a:avLst/>
              <a:gdLst>
                <a:gd name="connsiteX0" fmla="*/ 15161 w 15250"/>
                <a:gd name="connsiteY0" fmla="*/ 11083 h 21744"/>
                <a:gd name="connsiteX1" fmla="*/ 8062 w 15250"/>
                <a:gd name="connsiteY1" fmla="*/ 5 h 21744"/>
                <a:gd name="connsiteX2" fmla="*/ 1932 w 15250"/>
                <a:gd name="connsiteY2" fmla="*/ 19150 h 21744"/>
                <a:gd name="connsiteX3" fmla="*/ 15161 w 15250"/>
                <a:gd name="connsiteY3" fmla="*/ 11083 h 21744"/>
              </a:gdLst>
              <a:ahLst/>
              <a:cxnLst>
                <a:cxn ang="0">
                  <a:pos x="connsiteX0" y="connsiteY0"/>
                </a:cxn>
                <a:cxn ang="0">
                  <a:pos x="connsiteX1" y="connsiteY1"/>
                </a:cxn>
                <a:cxn ang="0">
                  <a:pos x="connsiteX2" y="connsiteY2"/>
                </a:cxn>
                <a:cxn ang="0">
                  <a:pos x="connsiteX3" y="connsiteY3"/>
                </a:cxn>
              </a:cxnLst>
              <a:rect l="l" t="t" r="r" b="b"/>
              <a:pathLst>
                <a:path w="15250" h="21744">
                  <a:moveTo>
                    <a:pt x="15161" y="11083"/>
                  </a:moveTo>
                  <a:cubicBezTo>
                    <a:pt x="15699" y="6351"/>
                    <a:pt x="13870" y="-210"/>
                    <a:pt x="8062" y="5"/>
                  </a:cubicBezTo>
                  <a:cubicBezTo>
                    <a:pt x="641" y="1403"/>
                    <a:pt x="-2263" y="13450"/>
                    <a:pt x="1932" y="19150"/>
                  </a:cubicBezTo>
                  <a:cubicBezTo>
                    <a:pt x="6234" y="25066"/>
                    <a:pt x="14085" y="20226"/>
                    <a:pt x="15161" y="11083"/>
                  </a:cubicBezTo>
                  <a:close/>
                </a:path>
              </a:pathLst>
            </a:custGeom>
            <a:grpFill/>
            <a:ln w="10707" cap="flat">
              <a:noFill/>
              <a:prstDash val="solid"/>
              <a:miter/>
            </a:ln>
          </p:spPr>
          <p:txBody>
            <a:bodyPr rtlCol="0" anchor="ctr"/>
            <a:lstStyle/>
            <a:p>
              <a:endParaRPr lang="zh-CN" altLang="en-US"/>
            </a:p>
          </p:txBody>
        </p:sp>
        <p:sp>
          <p:nvSpPr>
            <p:cNvPr id="1288" name="任意多边形: 形状 1375">
              <a:extLst>
                <a:ext uri="{FF2B5EF4-FFF2-40B4-BE49-F238E27FC236}">
                  <a16:creationId xmlns:a16="http://schemas.microsoft.com/office/drawing/2014/main" xmlns="" id="{1D46F010-B52C-4081-973A-87A77431CE67}"/>
                </a:ext>
              </a:extLst>
            </p:cNvPr>
            <p:cNvSpPr/>
            <p:nvPr/>
          </p:nvSpPr>
          <p:spPr>
            <a:xfrm>
              <a:off x="2715684" y="3856313"/>
              <a:ext cx="56386" cy="92346"/>
            </a:xfrm>
            <a:custGeom>
              <a:avLst/>
              <a:gdLst>
                <a:gd name="connsiteX0" fmla="*/ 7218 w 13344"/>
                <a:gd name="connsiteY0" fmla="*/ 11 h 21854"/>
                <a:gd name="connsiteX1" fmla="*/ 2055 w 13344"/>
                <a:gd name="connsiteY1" fmla="*/ 19909 h 21854"/>
                <a:gd name="connsiteX2" fmla="*/ 13241 w 13344"/>
                <a:gd name="connsiteY2" fmla="*/ 11090 h 21854"/>
                <a:gd name="connsiteX3" fmla="*/ 13241 w 13344"/>
                <a:gd name="connsiteY3" fmla="*/ 11090 h 21854"/>
                <a:gd name="connsiteX4" fmla="*/ 7218 w 133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 h="21854">
                  <a:moveTo>
                    <a:pt x="7218" y="11"/>
                  </a:moveTo>
                  <a:cubicBezTo>
                    <a:pt x="335" y="1517"/>
                    <a:pt x="-2139" y="14532"/>
                    <a:pt x="2055" y="19909"/>
                  </a:cubicBezTo>
                  <a:cubicBezTo>
                    <a:pt x="5928" y="24857"/>
                    <a:pt x="12381" y="19802"/>
                    <a:pt x="13241" y="11090"/>
                  </a:cubicBezTo>
                  <a:lnTo>
                    <a:pt x="13241" y="11090"/>
                  </a:lnTo>
                  <a:cubicBezTo>
                    <a:pt x="13779" y="6250"/>
                    <a:pt x="12273" y="-311"/>
                    <a:pt x="7218" y="11"/>
                  </a:cubicBezTo>
                  <a:close/>
                </a:path>
              </a:pathLst>
            </a:custGeom>
            <a:grpFill/>
            <a:ln w="10707" cap="flat">
              <a:noFill/>
              <a:prstDash val="solid"/>
              <a:miter/>
            </a:ln>
          </p:spPr>
          <p:txBody>
            <a:bodyPr rtlCol="0" anchor="ctr"/>
            <a:lstStyle/>
            <a:p>
              <a:endParaRPr lang="zh-CN" altLang="en-US"/>
            </a:p>
          </p:txBody>
        </p:sp>
        <p:sp>
          <p:nvSpPr>
            <p:cNvPr id="1289" name="任意多边形: 形状 1376">
              <a:extLst>
                <a:ext uri="{FF2B5EF4-FFF2-40B4-BE49-F238E27FC236}">
                  <a16:creationId xmlns:a16="http://schemas.microsoft.com/office/drawing/2014/main" xmlns="" id="{C1B9BC15-89FD-4B92-8BC9-504F8BBBCEFC}"/>
                </a:ext>
              </a:extLst>
            </p:cNvPr>
            <p:cNvSpPr/>
            <p:nvPr/>
          </p:nvSpPr>
          <p:spPr>
            <a:xfrm>
              <a:off x="2920579" y="3825411"/>
              <a:ext cx="48789" cy="92127"/>
            </a:xfrm>
            <a:custGeom>
              <a:avLst/>
              <a:gdLst>
                <a:gd name="connsiteX0" fmla="*/ 2074 w 11546"/>
                <a:gd name="connsiteY0" fmla="*/ 20447 h 21802"/>
                <a:gd name="connsiteX1" fmla="*/ 11431 w 11546"/>
                <a:gd name="connsiteY1" fmla="*/ 10982 h 21802"/>
                <a:gd name="connsiteX2" fmla="*/ 6269 w 11546"/>
                <a:gd name="connsiteY2" fmla="*/ 11 h 21802"/>
                <a:gd name="connsiteX3" fmla="*/ 2074 w 11546"/>
                <a:gd name="connsiteY3" fmla="*/ 20447 h 21802"/>
              </a:gdLst>
              <a:ahLst/>
              <a:cxnLst>
                <a:cxn ang="0">
                  <a:pos x="connsiteX0" y="connsiteY0"/>
                </a:cxn>
                <a:cxn ang="0">
                  <a:pos x="connsiteX1" y="connsiteY1"/>
                </a:cxn>
                <a:cxn ang="0">
                  <a:pos x="connsiteX2" y="connsiteY2"/>
                </a:cxn>
                <a:cxn ang="0">
                  <a:pos x="connsiteX3" y="connsiteY3"/>
                </a:cxn>
              </a:cxnLst>
              <a:rect l="l" t="t" r="r" b="b"/>
              <a:pathLst>
                <a:path w="11546" h="21802">
                  <a:moveTo>
                    <a:pt x="2074" y="20447"/>
                  </a:moveTo>
                  <a:cubicBezTo>
                    <a:pt x="5408" y="24427"/>
                    <a:pt x="10571" y="19156"/>
                    <a:pt x="11431" y="10982"/>
                  </a:cubicBezTo>
                  <a:cubicBezTo>
                    <a:pt x="11969" y="6250"/>
                    <a:pt x="10678" y="-311"/>
                    <a:pt x="6269" y="11"/>
                  </a:cubicBezTo>
                  <a:cubicBezTo>
                    <a:pt x="30" y="1625"/>
                    <a:pt x="-1906" y="15715"/>
                    <a:pt x="2074" y="20447"/>
                  </a:cubicBezTo>
                  <a:close/>
                </a:path>
              </a:pathLst>
            </a:custGeom>
            <a:grpFill/>
            <a:ln w="10707" cap="flat">
              <a:noFill/>
              <a:prstDash val="solid"/>
              <a:miter/>
            </a:ln>
          </p:spPr>
          <p:txBody>
            <a:bodyPr rtlCol="0" anchor="ctr"/>
            <a:lstStyle/>
            <a:p>
              <a:endParaRPr lang="zh-CN" altLang="en-US"/>
            </a:p>
          </p:txBody>
        </p:sp>
        <p:sp>
          <p:nvSpPr>
            <p:cNvPr id="1290" name="任意多边形: 形状 1377">
              <a:extLst>
                <a:ext uri="{FF2B5EF4-FFF2-40B4-BE49-F238E27FC236}">
                  <a16:creationId xmlns:a16="http://schemas.microsoft.com/office/drawing/2014/main" xmlns="" id="{F5D7B9B1-772E-46F9-97CD-2A1112547B1A}"/>
                </a:ext>
              </a:extLst>
            </p:cNvPr>
            <p:cNvSpPr/>
            <p:nvPr/>
          </p:nvSpPr>
          <p:spPr>
            <a:xfrm>
              <a:off x="3095105" y="3793597"/>
              <a:ext cx="40524" cy="92351"/>
            </a:xfrm>
            <a:custGeom>
              <a:avLst/>
              <a:gdLst>
                <a:gd name="connsiteX0" fmla="*/ 5408 w 9590"/>
                <a:gd name="connsiteY0" fmla="*/ 11 h 21855"/>
                <a:gd name="connsiteX1" fmla="*/ 1966 w 9590"/>
                <a:gd name="connsiteY1" fmla="*/ 20985 h 21855"/>
                <a:gd name="connsiteX2" fmla="*/ 9495 w 9590"/>
                <a:gd name="connsiteY2" fmla="*/ 11090 h 21855"/>
                <a:gd name="connsiteX3" fmla="*/ 9495 w 9590"/>
                <a:gd name="connsiteY3" fmla="*/ 11090 h 21855"/>
                <a:gd name="connsiteX4" fmla="*/ 5408 w 9590"/>
                <a:gd name="connsiteY4" fmla="*/ 11 h 21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21855">
                  <a:moveTo>
                    <a:pt x="5408" y="11"/>
                  </a:moveTo>
                  <a:cubicBezTo>
                    <a:pt x="-78" y="1732"/>
                    <a:pt x="-1691" y="16898"/>
                    <a:pt x="1966" y="20985"/>
                  </a:cubicBezTo>
                  <a:cubicBezTo>
                    <a:pt x="4762" y="23996"/>
                    <a:pt x="8742" y="18834"/>
                    <a:pt x="9495" y="11090"/>
                  </a:cubicBezTo>
                  <a:lnTo>
                    <a:pt x="9495" y="11090"/>
                  </a:lnTo>
                  <a:cubicBezTo>
                    <a:pt x="9925" y="6250"/>
                    <a:pt x="8957" y="-311"/>
                    <a:pt x="5408" y="11"/>
                  </a:cubicBezTo>
                  <a:close/>
                </a:path>
              </a:pathLst>
            </a:custGeom>
            <a:grpFill/>
            <a:ln w="10707" cap="flat">
              <a:noFill/>
              <a:prstDash val="solid"/>
              <a:miter/>
            </a:ln>
          </p:spPr>
          <p:txBody>
            <a:bodyPr rtlCol="0" anchor="ctr"/>
            <a:lstStyle/>
            <a:p>
              <a:endParaRPr lang="zh-CN" altLang="en-US"/>
            </a:p>
          </p:txBody>
        </p:sp>
        <p:sp>
          <p:nvSpPr>
            <p:cNvPr id="1291" name="任意多边形: 形状 1378">
              <a:extLst>
                <a:ext uri="{FF2B5EF4-FFF2-40B4-BE49-F238E27FC236}">
                  <a16:creationId xmlns:a16="http://schemas.microsoft.com/office/drawing/2014/main" xmlns="" id="{7866E88B-580B-414E-B7D6-7F5247656896}"/>
                </a:ext>
              </a:extLst>
            </p:cNvPr>
            <p:cNvSpPr/>
            <p:nvPr/>
          </p:nvSpPr>
          <p:spPr>
            <a:xfrm>
              <a:off x="3237993" y="3760874"/>
              <a:ext cx="32723" cy="92346"/>
            </a:xfrm>
            <a:custGeom>
              <a:avLst/>
              <a:gdLst>
                <a:gd name="connsiteX0" fmla="*/ 4505 w 7744"/>
                <a:gd name="connsiteY0" fmla="*/ 11 h 21854"/>
                <a:gd name="connsiteX1" fmla="*/ 1493 w 7744"/>
                <a:gd name="connsiteY1" fmla="*/ 20985 h 21854"/>
                <a:gd name="connsiteX2" fmla="*/ 7624 w 7744"/>
                <a:gd name="connsiteY2" fmla="*/ 10982 h 21854"/>
                <a:gd name="connsiteX3" fmla="*/ 7624 w 7744"/>
                <a:gd name="connsiteY3" fmla="*/ 10982 h 21854"/>
                <a:gd name="connsiteX4" fmla="*/ 4505 w 77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21854">
                  <a:moveTo>
                    <a:pt x="4505" y="11"/>
                  </a:moveTo>
                  <a:cubicBezTo>
                    <a:pt x="95" y="1840"/>
                    <a:pt x="-1411" y="17005"/>
                    <a:pt x="1493" y="20985"/>
                  </a:cubicBezTo>
                  <a:cubicBezTo>
                    <a:pt x="3644" y="23996"/>
                    <a:pt x="6871" y="18834"/>
                    <a:pt x="7624" y="10982"/>
                  </a:cubicBezTo>
                  <a:lnTo>
                    <a:pt x="7624" y="10982"/>
                  </a:lnTo>
                  <a:cubicBezTo>
                    <a:pt x="8054" y="6250"/>
                    <a:pt x="7409" y="-311"/>
                    <a:pt x="4505" y="11"/>
                  </a:cubicBezTo>
                  <a:close/>
                </a:path>
              </a:pathLst>
            </a:custGeom>
            <a:grpFill/>
            <a:ln w="10707" cap="flat">
              <a:noFill/>
              <a:prstDash val="solid"/>
              <a:miter/>
            </a:ln>
          </p:spPr>
          <p:txBody>
            <a:bodyPr rtlCol="0" anchor="ctr"/>
            <a:lstStyle/>
            <a:p>
              <a:endParaRPr lang="zh-CN" altLang="en-US"/>
            </a:p>
          </p:txBody>
        </p:sp>
        <p:sp>
          <p:nvSpPr>
            <p:cNvPr id="1292" name="任意多边形: 形状 1379">
              <a:extLst>
                <a:ext uri="{FF2B5EF4-FFF2-40B4-BE49-F238E27FC236}">
                  <a16:creationId xmlns:a16="http://schemas.microsoft.com/office/drawing/2014/main" xmlns="" id="{24C48294-711E-420A-BC06-CF451F646B55}"/>
                </a:ext>
              </a:extLst>
            </p:cNvPr>
            <p:cNvSpPr/>
            <p:nvPr/>
          </p:nvSpPr>
          <p:spPr>
            <a:xfrm>
              <a:off x="3349503" y="3727661"/>
              <a:ext cx="24111" cy="92574"/>
            </a:xfrm>
            <a:custGeom>
              <a:avLst/>
              <a:gdLst>
                <a:gd name="connsiteX0" fmla="*/ 5542 w 5706"/>
                <a:gd name="connsiteY0" fmla="*/ 10990 h 21908"/>
                <a:gd name="connsiteX1" fmla="*/ 3499 w 5706"/>
                <a:gd name="connsiteY1" fmla="*/ 20 h 21908"/>
                <a:gd name="connsiteX2" fmla="*/ 1132 w 5706"/>
                <a:gd name="connsiteY2" fmla="*/ 21423 h 21908"/>
                <a:gd name="connsiteX3" fmla="*/ 5542 w 5706"/>
                <a:gd name="connsiteY3" fmla="*/ 10990 h 21908"/>
              </a:gdLst>
              <a:ahLst/>
              <a:cxnLst>
                <a:cxn ang="0">
                  <a:pos x="connsiteX0" y="connsiteY0"/>
                </a:cxn>
                <a:cxn ang="0">
                  <a:pos x="connsiteX1" y="connsiteY1"/>
                </a:cxn>
                <a:cxn ang="0">
                  <a:pos x="connsiteX2" y="connsiteY2"/>
                </a:cxn>
                <a:cxn ang="0">
                  <a:pos x="connsiteX3" y="connsiteY3"/>
                </a:cxn>
              </a:cxnLst>
              <a:rect l="l" t="t" r="r" b="b"/>
              <a:pathLst>
                <a:path w="5706" h="21908">
                  <a:moveTo>
                    <a:pt x="5542" y="10990"/>
                  </a:moveTo>
                  <a:cubicBezTo>
                    <a:pt x="5972" y="6258"/>
                    <a:pt x="5650" y="-410"/>
                    <a:pt x="3499" y="20"/>
                  </a:cubicBezTo>
                  <a:cubicBezTo>
                    <a:pt x="164" y="1956"/>
                    <a:pt x="-1126" y="18304"/>
                    <a:pt x="1132" y="21423"/>
                  </a:cubicBezTo>
                  <a:cubicBezTo>
                    <a:pt x="2638" y="23574"/>
                    <a:pt x="4897" y="18304"/>
                    <a:pt x="5542" y="10990"/>
                  </a:cubicBezTo>
                  <a:close/>
                </a:path>
              </a:pathLst>
            </a:custGeom>
            <a:grpFill/>
            <a:ln w="10707" cap="flat">
              <a:noFill/>
              <a:prstDash val="solid"/>
              <a:miter/>
            </a:ln>
          </p:spPr>
          <p:txBody>
            <a:bodyPr rtlCol="0" anchor="ctr"/>
            <a:lstStyle/>
            <a:p>
              <a:endParaRPr lang="zh-CN" altLang="en-US"/>
            </a:p>
          </p:txBody>
        </p:sp>
        <p:sp>
          <p:nvSpPr>
            <p:cNvPr id="1293" name="任意多边形: 形状 1380">
              <a:extLst>
                <a:ext uri="{FF2B5EF4-FFF2-40B4-BE49-F238E27FC236}">
                  <a16:creationId xmlns:a16="http://schemas.microsoft.com/office/drawing/2014/main" xmlns="" id="{1BC2746C-2698-4367-8F80-52B1561A9D49}"/>
                </a:ext>
              </a:extLst>
            </p:cNvPr>
            <p:cNvSpPr/>
            <p:nvPr/>
          </p:nvSpPr>
          <p:spPr>
            <a:xfrm>
              <a:off x="3428361" y="3694481"/>
              <a:ext cx="15964" cy="92274"/>
            </a:xfrm>
            <a:custGeom>
              <a:avLst/>
              <a:gdLst>
                <a:gd name="connsiteX0" fmla="*/ 3551 w 3778"/>
                <a:gd name="connsiteY0" fmla="*/ 10991 h 21837"/>
                <a:gd name="connsiteX1" fmla="*/ 3551 w 3778"/>
                <a:gd name="connsiteY1" fmla="*/ 10991 h 21837"/>
                <a:gd name="connsiteX2" fmla="*/ 2583 w 3778"/>
                <a:gd name="connsiteY2" fmla="*/ 20 h 21837"/>
                <a:gd name="connsiteX3" fmla="*/ 647 w 3778"/>
                <a:gd name="connsiteY3" fmla="*/ 21639 h 21837"/>
                <a:gd name="connsiteX4" fmla="*/ 3551 w 3778"/>
                <a:gd name="connsiteY4" fmla="*/ 10991 h 21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8" h="21837">
                  <a:moveTo>
                    <a:pt x="3551" y="10991"/>
                  </a:moveTo>
                  <a:lnTo>
                    <a:pt x="3551" y="10991"/>
                  </a:lnTo>
                  <a:cubicBezTo>
                    <a:pt x="3982" y="6151"/>
                    <a:pt x="3874" y="-410"/>
                    <a:pt x="2583" y="20"/>
                  </a:cubicBezTo>
                  <a:cubicBezTo>
                    <a:pt x="217" y="2064"/>
                    <a:pt x="-751" y="19595"/>
                    <a:pt x="647" y="21639"/>
                  </a:cubicBezTo>
                  <a:cubicBezTo>
                    <a:pt x="1508" y="22929"/>
                    <a:pt x="3013" y="17767"/>
                    <a:pt x="3551" y="10991"/>
                  </a:cubicBezTo>
                  <a:close/>
                </a:path>
              </a:pathLst>
            </a:custGeom>
            <a:grpFill/>
            <a:ln w="10707" cap="flat">
              <a:noFill/>
              <a:prstDash val="solid"/>
              <a:miter/>
            </a:ln>
          </p:spPr>
          <p:txBody>
            <a:bodyPr rtlCol="0" anchor="ctr"/>
            <a:lstStyle/>
            <a:p>
              <a:endParaRPr lang="zh-CN" altLang="en-US"/>
            </a:p>
          </p:txBody>
        </p:sp>
        <p:sp>
          <p:nvSpPr>
            <p:cNvPr id="1294" name="任意多边形: 形状 1381">
              <a:extLst>
                <a:ext uri="{FF2B5EF4-FFF2-40B4-BE49-F238E27FC236}">
                  <a16:creationId xmlns:a16="http://schemas.microsoft.com/office/drawing/2014/main" xmlns="" id="{BCD583A4-2C85-48F0-B3EA-71FCAF2223E9}"/>
                </a:ext>
              </a:extLst>
            </p:cNvPr>
            <p:cNvSpPr/>
            <p:nvPr/>
          </p:nvSpPr>
          <p:spPr>
            <a:xfrm>
              <a:off x="3472628" y="3660934"/>
              <a:ext cx="8582" cy="92258"/>
            </a:xfrm>
            <a:custGeom>
              <a:avLst/>
              <a:gdLst>
                <a:gd name="connsiteX0" fmla="*/ 1787 w 2031"/>
                <a:gd name="connsiteY0" fmla="*/ 0 h 21833"/>
                <a:gd name="connsiteX1" fmla="*/ 174 w 2031"/>
                <a:gd name="connsiteY1" fmla="*/ 21834 h 21833"/>
                <a:gd name="connsiteX2" fmla="*/ 281 w 2031"/>
                <a:gd name="connsiteY2" fmla="*/ 21834 h 21833"/>
                <a:gd name="connsiteX3" fmla="*/ 1679 w 2031"/>
                <a:gd name="connsiteY3" fmla="*/ 10971 h 21833"/>
                <a:gd name="connsiteX4" fmla="*/ 1895 w 2031"/>
                <a:gd name="connsiteY4" fmla="*/ 0 h 21833"/>
                <a:gd name="connsiteX5" fmla="*/ 1787 w 2031"/>
                <a:gd name="connsiteY5" fmla="*/ 0 h 2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 h="21833">
                  <a:moveTo>
                    <a:pt x="1787" y="0"/>
                  </a:moveTo>
                  <a:cubicBezTo>
                    <a:pt x="819" y="1828"/>
                    <a:pt x="-472" y="19790"/>
                    <a:pt x="174" y="21834"/>
                  </a:cubicBezTo>
                  <a:cubicBezTo>
                    <a:pt x="174" y="21834"/>
                    <a:pt x="281" y="21834"/>
                    <a:pt x="281" y="21834"/>
                  </a:cubicBezTo>
                  <a:cubicBezTo>
                    <a:pt x="819" y="20651"/>
                    <a:pt x="1464" y="14197"/>
                    <a:pt x="1679" y="10971"/>
                  </a:cubicBezTo>
                  <a:cubicBezTo>
                    <a:pt x="1895" y="7421"/>
                    <a:pt x="2217" y="1183"/>
                    <a:pt x="1895" y="0"/>
                  </a:cubicBezTo>
                  <a:cubicBezTo>
                    <a:pt x="1895" y="0"/>
                    <a:pt x="1787" y="0"/>
                    <a:pt x="1787" y="0"/>
                  </a:cubicBezTo>
                  <a:close/>
                </a:path>
              </a:pathLst>
            </a:custGeom>
            <a:grpFill/>
            <a:ln w="10707" cap="flat">
              <a:noFill/>
              <a:prstDash val="solid"/>
              <a:miter/>
            </a:ln>
          </p:spPr>
          <p:txBody>
            <a:bodyPr rtlCol="0" anchor="ctr"/>
            <a:lstStyle/>
            <a:p>
              <a:endParaRPr lang="zh-CN" altLang="en-US"/>
            </a:p>
          </p:txBody>
        </p:sp>
        <p:sp>
          <p:nvSpPr>
            <p:cNvPr id="1303" name="任意多边形: 形状 1390">
              <a:extLst>
                <a:ext uri="{FF2B5EF4-FFF2-40B4-BE49-F238E27FC236}">
                  <a16:creationId xmlns:a16="http://schemas.microsoft.com/office/drawing/2014/main" xmlns="" id="{527F26DF-8754-4421-94D0-EB1EF006E4E4}"/>
                </a:ext>
              </a:extLst>
            </p:cNvPr>
            <p:cNvSpPr/>
            <p:nvPr/>
          </p:nvSpPr>
          <p:spPr>
            <a:xfrm>
              <a:off x="1101461" y="4196774"/>
              <a:ext cx="85763" cy="89384"/>
            </a:xfrm>
            <a:custGeom>
              <a:avLst/>
              <a:gdLst>
                <a:gd name="connsiteX0" fmla="*/ 10416 w 20296"/>
                <a:gd name="connsiteY0" fmla="*/ 0 h 21153"/>
                <a:gd name="connsiteX1" fmla="*/ 2134 w 20296"/>
                <a:gd name="connsiteY1" fmla="*/ 17639 h 21153"/>
                <a:gd name="connsiteX2" fmla="*/ 20204 w 20296"/>
                <a:gd name="connsiteY2" fmla="*/ 11078 h 21153"/>
                <a:gd name="connsiteX3" fmla="*/ 10416 w 20296"/>
                <a:gd name="connsiteY3" fmla="*/ 0 h 21153"/>
              </a:gdLst>
              <a:ahLst/>
              <a:cxnLst>
                <a:cxn ang="0">
                  <a:pos x="connsiteX0" y="connsiteY0"/>
                </a:cxn>
                <a:cxn ang="0">
                  <a:pos x="connsiteX1" y="connsiteY1"/>
                </a:cxn>
                <a:cxn ang="0">
                  <a:pos x="connsiteX2" y="connsiteY2"/>
                </a:cxn>
                <a:cxn ang="0">
                  <a:pos x="connsiteX3" y="connsiteY3"/>
                </a:cxn>
              </a:cxnLst>
              <a:rect l="l" t="t" r="r" b="b"/>
              <a:pathLst>
                <a:path w="20296" h="21153">
                  <a:moveTo>
                    <a:pt x="10416" y="0"/>
                  </a:moveTo>
                  <a:cubicBezTo>
                    <a:pt x="951" y="968"/>
                    <a:pt x="-2706" y="11724"/>
                    <a:pt x="2134" y="17639"/>
                  </a:cubicBezTo>
                  <a:cubicBezTo>
                    <a:pt x="7727" y="24630"/>
                    <a:pt x="19021" y="20543"/>
                    <a:pt x="20204" y="11078"/>
                  </a:cubicBezTo>
                  <a:cubicBezTo>
                    <a:pt x="20849" y="6453"/>
                    <a:pt x="18160" y="0"/>
                    <a:pt x="10416" y="0"/>
                  </a:cubicBezTo>
                  <a:close/>
                </a:path>
              </a:pathLst>
            </a:custGeom>
            <a:grpFill/>
            <a:ln w="10707" cap="flat">
              <a:noFill/>
              <a:prstDash val="solid"/>
              <a:miter/>
            </a:ln>
          </p:spPr>
          <p:txBody>
            <a:bodyPr rtlCol="0" anchor="ctr"/>
            <a:lstStyle/>
            <a:p>
              <a:endParaRPr lang="zh-CN" altLang="en-US"/>
            </a:p>
          </p:txBody>
        </p:sp>
        <p:sp>
          <p:nvSpPr>
            <p:cNvPr id="1304" name="任意多边形: 形状 1391">
              <a:extLst>
                <a:ext uri="{FF2B5EF4-FFF2-40B4-BE49-F238E27FC236}">
                  <a16:creationId xmlns:a16="http://schemas.microsoft.com/office/drawing/2014/main" xmlns="" id="{717776A6-9745-4499-B804-AC382234B8AD}"/>
                </a:ext>
              </a:extLst>
            </p:cNvPr>
            <p:cNvSpPr/>
            <p:nvPr/>
          </p:nvSpPr>
          <p:spPr>
            <a:xfrm>
              <a:off x="1427982" y="4178596"/>
              <a:ext cx="83760" cy="89714"/>
            </a:xfrm>
            <a:custGeom>
              <a:avLst/>
              <a:gdLst>
                <a:gd name="connsiteX0" fmla="*/ 19727 w 19822"/>
                <a:gd name="connsiteY0" fmla="*/ 11078 h 21231"/>
                <a:gd name="connsiteX1" fmla="*/ 19727 w 19822"/>
                <a:gd name="connsiteY1" fmla="*/ 11078 h 21231"/>
                <a:gd name="connsiteX2" fmla="*/ 10262 w 19822"/>
                <a:gd name="connsiteY2" fmla="*/ 0 h 21231"/>
                <a:gd name="connsiteX3" fmla="*/ 1980 w 19822"/>
                <a:gd name="connsiteY3" fmla="*/ 17747 h 21231"/>
                <a:gd name="connsiteX4" fmla="*/ 19727 w 19822"/>
                <a:gd name="connsiteY4" fmla="*/ 11078 h 21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2" h="21231">
                  <a:moveTo>
                    <a:pt x="19727" y="11078"/>
                  </a:moveTo>
                  <a:lnTo>
                    <a:pt x="19727" y="11078"/>
                  </a:lnTo>
                  <a:cubicBezTo>
                    <a:pt x="20373" y="6453"/>
                    <a:pt x="17791" y="0"/>
                    <a:pt x="10262" y="0"/>
                  </a:cubicBezTo>
                  <a:cubicBezTo>
                    <a:pt x="1120" y="1076"/>
                    <a:pt x="-2644" y="11831"/>
                    <a:pt x="1980" y="17747"/>
                  </a:cubicBezTo>
                  <a:cubicBezTo>
                    <a:pt x="7358" y="24738"/>
                    <a:pt x="18437" y="20543"/>
                    <a:pt x="19727" y="11078"/>
                  </a:cubicBezTo>
                  <a:close/>
                </a:path>
              </a:pathLst>
            </a:custGeom>
            <a:grpFill/>
            <a:ln w="10707" cap="flat">
              <a:noFill/>
              <a:prstDash val="solid"/>
              <a:miter/>
            </a:ln>
          </p:spPr>
          <p:txBody>
            <a:bodyPr rtlCol="0" anchor="ctr"/>
            <a:lstStyle/>
            <a:p>
              <a:endParaRPr lang="zh-CN" altLang="en-US"/>
            </a:p>
          </p:txBody>
        </p:sp>
        <p:sp>
          <p:nvSpPr>
            <p:cNvPr id="1305" name="任意多边形: 形状 1392">
              <a:extLst>
                <a:ext uri="{FF2B5EF4-FFF2-40B4-BE49-F238E27FC236}">
                  <a16:creationId xmlns:a16="http://schemas.microsoft.com/office/drawing/2014/main" xmlns="" id="{53DD981F-CC25-4D85-BD2A-4E7A70B5192F}"/>
                </a:ext>
              </a:extLst>
            </p:cNvPr>
            <p:cNvSpPr/>
            <p:nvPr/>
          </p:nvSpPr>
          <p:spPr>
            <a:xfrm>
              <a:off x="1745773" y="4157227"/>
              <a:ext cx="81410" cy="89726"/>
            </a:xfrm>
            <a:custGeom>
              <a:avLst/>
              <a:gdLst>
                <a:gd name="connsiteX0" fmla="*/ 10130 w 19266"/>
                <a:gd name="connsiteY0" fmla="*/ 1 h 21234"/>
                <a:gd name="connsiteX1" fmla="*/ 1848 w 19266"/>
                <a:gd name="connsiteY1" fmla="*/ 17856 h 21234"/>
                <a:gd name="connsiteX2" fmla="*/ 19165 w 19266"/>
                <a:gd name="connsiteY2" fmla="*/ 10972 h 21234"/>
                <a:gd name="connsiteX3" fmla="*/ 19165 w 19266"/>
                <a:gd name="connsiteY3" fmla="*/ 10972 h 21234"/>
                <a:gd name="connsiteX4" fmla="*/ 10130 w 19266"/>
                <a:gd name="connsiteY4" fmla="*/ 1 h 2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66" h="21234">
                  <a:moveTo>
                    <a:pt x="10130" y="1"/>
                  </a:moveTo>
                  <a:cubicBezTo>
                    <a:pt x="1203" y="1184"/>
                    <a:pt x="-2562" y="11940"/>
                    <a:pt x="1848" y="17856"/>
                  </a:cubicBezTo>
                  <a:cubicBezTo>
                    <a:pt x="6903" y="24739"/>
                    <a:pt x="17766" y="20437"/>
                    <a:pt x="19165" y="10972"/>
                  </a:cubicBezTo>
                  <a:lnTo>
                    <a:pt x="19165" y="10972"/>
                  </a:lnTo>
                  <a:cubicBezTo>
                    <a:pt x="19810" y="6347"/>
                    <a:pt x="17444" y="-106"/>
                    <a:pt x="10130" y="1"/>
                  </a:cubicBezTo>
                  <a:close/>
                </a:path>
              </a:pathLst>
            </a:custGeom>
            <a:grpFill/>
            <a:ln w="10707" cap="flat">
              <a:noFill/>
              <a:prstDash val="solid"/>
              <a:miter/>
            </a:ln>
          </p:spPr>
          <p:txBody>
            <a:bodyPr rtlCol="0" anchor="ctr"/>
            <a:lstStyle/>
            <a:p>
              <a:endParaRPr lang="zh-CN" altLang="en-US"/>
            </a:p>
          </p:txBody>
        </p:sp>
        <p:sp>
          <p:nvSpPr>
            <p:cNvPr id="1306" name="任意多边形: 形状 1393">
              <a:extLst>
                <a:ext uri="{FF2B5EF4-FFF2-40B4-BE49-F238E27FC236}">
                  <a16:creationId xmlns:a16="http://schemas.microsoft.com/office/drawing/2014/main" xmlns="" id="{AC772676-25C4-4D06-A028-CA10D59A005A}"/>
                </a:ext>
              </a:extLst>
            </p:cNvPr>
            <p:cNvSpPr/>
            <p:nvPr/>
          </p:nvSpPr>
          <p:spPr>
            <a:xfrm>
              <a:off x="2049539" y="4133124"/>
              <a:ext cx="75528" cy="89756"/>
            </a:xfrm>
            <a:custGeom>
              <a:avLst/>
              <a:gdLst>
                <a:gd name="connsiteX0" fmla="*/ 17727 w 17874"/>
                <a:gd name="connsiteY0" fmla="*/ 10868 h 21241"/>
                <a:gd name="connsiteX1" fmla="*/ 9660 w 17874"/>
                <a:gd name="connsiteY1" fmla="*/ 5 h 21241"/>
                <a:gd name="connsiteX2" fmla="*/ 1593 w 17874"/>
                <a:gd name="connsiteY2" fmla="*/ 17967 h 21241"/>
                <a:gd name="connsiteX3" fmla="*/ 17727 w 17874"/>
                <a:gd name="connsiteY3" fmla="*/ 10868 h 21241"/>
              </a:gdLst>
              <a:ahLst/>
              <a:cxnLst>
                <a:cxn ang="0">
                  <a:pos x="connsiteX0" y="connsiteY0"/>
                </a:cxn>
                <a:cxn ang="0">
                  <a:pos x="connsiteX1" y="connsiteY1"/>
                </a:cxn>
                <a:cxn ang="0">
                  <a:pos x="connsiteX2" y="connsiteY2"/>
                </a:cxn>
                <a:cxn ang="0">
                  <a:pos x="connsiteX3" y="connsiteY3"/>
                </a:cxn>
              </a:cxnLst>
              <a:rect l="l" t="t" r="r" b="b"/>
              <a:pathLst>
                <a:path w="17874" h="21241">
                  <a:moveTo>
                    <a:pt x="17727" y="10868"/>
                  </a:moveTo>
                  <a:cubicBezTo>
                    <a:pt x="18480" y="6243"/>
                    <a:pt x="16436" y="-210"/>
                    <a:pt x="9660" y="5"/>
                  </a:cubicBezTo>
                  <a:cubicBezTo>
                    <a:pt x="1378" y="1188"/>
                    <a:pt x="-2386" y="12051"/>
                    <a:pt x="1593" y="17967"/>
                  </a:cubicBezTo>
                  <a:cubicBezTo>
                    <a:pt x="6218" y="24743"/>
                    <a:pt x="16329" y="20333"/>
                    <a:pt x="17727" y="10868"/>
                  </a:cubicBezTo>
                  <a:close/>
                </a:path>
              </a:pathLst>
            </a:custGeom>
            <a:grpFill/>
            <a:ln w="10707" cap="flat">
              <a:noFill/>
              <a:prstDash val="solid"/>
              <a:miter/>
            </a:ln>
          </p:spPr>
          <p:txBody>
            <a:bodyPr rtlCol="0" anchor="ctr"/>
            <a:lstStyle/>
            <a:p>
              <a:endParaRPr lang="zh-CN" altLang="en-US"/>
            </a:p>
          </p:txBody>
        </p:sp>
        <p:sp>
          <p:nvSpPr>
            <p:cNvPr id="1307" name="任意多边形: 形状 1394">
              <a:extLst>
                <a:ext uri="{FF2B5EF4-FFF2-40B4-BE49-F238E27FC236}">
                  <a16:creationId xmlns:a16="http://schemas.microsoft.com/office/drawing/2014/main" xmlns="" id="{7AFDB5E4-889E-41FB-BF7C-BFAF4C20A678}"/>
                </a:ext>
              </a:extLst>
            </p:cNvPr>
            <p:cNvSpPr/>
            <p:nvPr/>
          </p:nvSpPr>
          <p:spPr>
            <a:xfrm>
              <a:off x="2327258" y="4106308"/>
              <a:ext cx="67850" cy="89887"/>
            </a:xfrm>
            <a:custGeom>
              <a:avLst/>
              <a:gdLst>
                <a:gd name="connsiteX0" fmla="*/ 15891 w 16057"/>
                <a:gd name="connsiteY0" fmla="*/ 10868 h 21272"/>
                <a:gd name="connsiteX1" fmla="*/ 8900 w 16057"/>
                <a:gd name="connsiteY1" fmla="*/ 5 h 21272"/>
                <a:gd name="connsiteX2" fmla="*/ 1802 w 16057"/>
                <a:gd name="connsiteY2" fmla="*/ 18720 h 21272"/>
                <a:gd name="connsiteX3" fmla="*/ 15891 w 16057"/>
                <a:gd name="connsiteY3" fmla="*/ 10868 h 21272"/>
              </a:gdLst>
              <a:ahLst/>
              <a:cxnLst>
                <a:cxn ang="0">
                  <a:pos x="connsiteX0" y="connsiteY0"/>
                </a:cxn>
                <a:cxn ang="0">
                  <a:pos x="connsiteX1" y="connsiteY1"/>
                </a:cxn>
                <a:cxn ang="0">
                  <a:pos x="connsiteX2" y="connsiteY2"/>
                </a:cxn>
                <a:cxn ang="0">
                  <a:pos x="connsiteX3" y="connsiteY3"/>
                </a:cxn>
              </a:cxnLst>
              <a:rect l="l" t="t" r="r" b="b"/>
              <a:pathLst>
                <a:path w="16057" h="21272">
                  <a:moveTo>
                    <a:pt x="15891" y="10868"/>
                  </a:moveTo>
                  <a:cubicBezTo>
                    <a:pt x="16644" y="6243"/>
                    <a:pt x="14923" y="-210"/>
                    <a:pt x="8900" y="5"/>
                  </a:cubicBezTo>
                  <a:cubicBezTo>
                    <a:pt x="1049" y="1404"/>
                    <a:pt x="-2393" y="13127"/>
                    <a:pt x="1802" y="18720"/>
                  </a:cubicBezTo>
                  <a:cubicBezTo>
                    <a:pt x="6104" y="24528"/>
                    <a:pt x="14493" y="19796"/>
                    <a:pt x="15891" y="10868"/>
                  </a:cubicBezTo>
                  <a:close/>
                </a:path>
              </a:pathLst>
            </a:custGeom>
            <a:grpFill/>
            <a:ln w="10707" cap="flat">
              <a:noFill/>
              <a:prstDash val="solid"/>
              <a:miter/>
            </a:ln>
          </p:spPr>
          <p:txBody>
            <a:bodyPr rtlCol="0" anchor="ctr"/>
            <a:lstStyle/>
            <a:p>
              <a:endParaRPr lang="zh-CN" altLang="en-US"/>
            </a:p>
          </p:txBody>
        </p:sp>
        <p:sp>
          <p:nvSpPr>
            <p:cNvPr id="1308" name="任意多边形: 形状 1395">
              <a:extLst>
                <a:ext uri="{FF2B5EF4-FFF2-40B4-BE49-F238E27FC236}">
                  <a16:creationId xmlns:a16="http://schemas.microsoft.com/office/drawing/2014/main" xmlns="" id="{9733C4AE-1BCF-4D83-8634-ECFCDB28A391}"/>
                </a:ext>
              </a:extLst>
            </p:cNvPr>
            <p:cNvSpPr/>
            <p:nvPr/>
          </p:nvSpPr>
          <p:spPr>
            <a:xfrm>
              <a:off x="2575875" y="4077676"/>
              <a:ext cx="60663" cy="90221"/>
            </a:xfrm>
            <a:custGeom>
              <a:avLst/>
              <a:gdLst>
                <a:gd name="connsiteX0" fmla="*/ 14168 w 14356"/>
                <a:gd name="connsiteY0" fmla="*/ 10868 h 21351"/>
                <a:gd name="connsiteX1" fmla="*/ 8145 w 14356"/>
                <a:gd name="connsiteY1" fmla="*/ 5 h 21351"/>
                <a:gd name="connsiteX2" fmla="*/ 1907 w 14356"/>
                <a:gd name="connsiteY2" fmla="*/ 19365 h 21351"/>
                <a:gd name="connsiteX3" fmla="*/ 14168 w 14356"/>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4356" h="21351">
                  <a:moveTo>
                    <a:pt x="14168" y="10868"/>
                  </a:moveTo>
                  <a:cubicBezTo>
                    <a:pt x="14921" y="6243"/>
                    <a:pt x="13523" y="-210"/>
                    <a:pt x="8145" y="5"/>
                  </a:cubicBezTo>
                  <a:cubicBezTo>
                    <a:pt x="724" y="1511"/>
                    <a:pt x="-2288" y="14203"/>
                    <a:pt x="1907" y="19365"/>
                  </a:cubicBezTo>
                  <a:cubicBezTo>
                    <a:pt x="5886" y="24313"/>
                    <a:pt x="12877" y="19473"/>
                    <a:pt x="14168" y="10868"/>
                  </a:cubicBezTo>
                  <a:close/>
                </a:path>
              </a:pathLst>
            </a:custGeom>
            <a:grpFill/>
            <a:ln w="10707" cap="flat">
              <a:noFill/>
              <a:prstDash val="solid"/>
              <a:miter/>
            </a:ln>
          </p:spPr>
          <p:txBody>
            <a:bodyPr rtlCol="0" anchor="ctr"/>
            <a:lstStyle/>
            <a:p>
              <a:endParaRPr lang="zh-CN" altLang="en-US"/>
            </a:p>
          </p:txBody>
        </p:sp>
        <p:sp>
          <p:nvSpPr>
            <p:cNvPr id="1309" name="任意多边形: 形状 1396">
              <a:extLst>
                <a:ext uri="{FF2B5EF4-FFF2-40B4-BE49-F238E27FC236}">
                  <a16:creationId xmlns:a16="http://schemas.microsoft.com/office/drawing/2014/main" xmlns="" id="{DD5C250B-A4D3-4CAE-8153-E86490040B23}"/>
                </a:ext>
              </a:extLst>
            </p:cNvPr>
            <p:cNvSpPr/>
            <p:nvPr/>
          </p:nvSpPr>
          <p:spPr>
            <a:xfrm>
              <a:off x="2795708" y="4048109"/>
              <a:ext cx="53205" cy="90339"/>
            </a:xfrm>
            <a:custGeom>
              <a:avLst/>
              <a:gdLst>
                <a:gd name="connsiteX0" fmla="*/ 12372 w 12591"/>
                <a:gd name="connsiteY0" fmla="*/ 10767 h 21379"/>
                <a:gd name="connsiteX1" fmla="*/ 7424 w 12591"/>
                <a:gd name="connsiteY1" fmla="*/ 12 h 21379"/>
                <a:gd name="connsiteX2" fmla="*/ 1509 w 12591"/>
                <a:gd name="connsiteY2" fmla="*/ 19479 h 21379"/>
                <a:gd name="connsiteX3" fmla="*/ 12372 w 12591"/>
                <a:gd name="connsiteY3" fmla="*/ 10767 h 21379"/>
              </a:gdLst>
              <a:ahLst/>
              <a:cxnLst>
                <a:cxn ang="0">
                  <a:pos x="connsiteX0" y="connsiteY0"/>
                </a:cxn>
                <a:cxn ang="0">
                  <a:pos x="connsiteX1" y="connsiteY1"/>
                </a:cxn>
                <a:cxn ang="0">
                  <a:pos x="connsiteX2" y="connsiteY2"/>
                </a:cxn>
                <a:cxn ang="0">
                  <a:pos x="connsiteX3" y="connsiteY3"/>
                </a:cxn>
              </a:cxnLst>
              <a:rect l="l" t="t" r="r" b="b"/>
              <a:pathLst>
                <a:path w="12591" h="21379">
                  <a:moveTo>
                    <a:pt x="12372" y="10767"/>
                  </a:moveTo>
                  <a:cubicBezTo>
                    <a:pt x="13125" y="6142"/>
                    <a:pt x="12049" y="-311"/>
                    <a:pt x="7424" y="12"/>
                  </a:cubicBezTo>
                  <a:cubicBezTo>
                    <a:pt x="971" y="1517"/>
                    <a:pt x="-2041" y="14209"/>
                    <a:pt x="1509" y="19479"/>
                  </a:cubicBezTo>
                  <a:cubicBezTo>
                    <a:pt x="4843" y="24319"/>
                    <a:pt x="10974" y="19372"/>
                    <a:pt x="12372" y="10767"/>
                  </a:cubicBezTo>
                  <a:close/>
                </a:path>
              </a:pathLst>
            </a:custGeom>
            <a:grpFill/>
            <a:ln w="10707" cap="flat">
              <a:noFill/>
              <a:prstDash val="solid"/>
              <a:miter/>
            </a:ln>
          </p:spPr>
          <p:txBody>
            <a:bodyPr rtlCol="0" anchor="ctr"/>
            <a:lstStyle/>
            <a:p>
              <a:endParaRPr lang="zh-CN" altLang="en-US"/>
            </a:p>
          </p:txBody>
        </p:sp>
        <p:sp>
          <p:nvSpPr>
            <p:cNvPr id="1310" name="任意多边形: 形状 1397">
              <a:extLst>
                <a:ext uri="{FF2B5EF4-FFF2-40B4-BE49-F238E27FC236}">
                  <a16:creationId xmlns:a16="http://schemas.microsoft.com/office/drawing/2014/main" xmlns="" id="{D68A6A70-1931-4568-BAF9-F91FF556C998}"/>
                </a:ext>
              </a:extLst>
            </p:cNvPr>
            <p:cNvSpPr/>
            <p:nvPr/>
          </p:nvSpPr>
          <p:spPr>
            <a:xfrm>
              <a:off x="2985454" y="4017203"/>
              <a:ext cx="45425" cy="90250"/>
            </a:xfrm>
            <a:custGeom>
              <a:avLst/>
              <a:gdLst>
                <a:gd name="connsiteX0" fmla="*/ 1456 w 10750"/>
                <a:gd name="connsiteY0" fmla="*/ 20017 h 21358"/>
                <a:gd name="connsiteX1" fmla="*/ 10491 w 10750"/>
                <a:gd name="connsiteY1" fmla="*/ 10767 h 21358"/>
                <a:gd name="connsiteX2" fmla="*/ 6511 w 10750"/>
                <a:gd name="connsiteY2" fmla="*/ 12 h 21358"/>
                <a:gd name="connsiteX3" fmla="*/ 1456 w 10750"/>
                <a:gd name="connsiteY3" fmla="*/ 20017 h 21358"/>
              </a:gdLst>
              <a:ahLst/>
              <a:cxnLst>
                <a:cxn ang="0">
                  <a:pos x="connsiteX0" y="connsiteY0"/>
                </a:cxn>
                <a:cxn ang="0">
                  <a:pos x="connsiteX1" y="connsiteY1"/>
                </a:cxn>
                <a:cxn ang="0">
                  <a:pos x="connsiteX2" y="connsiteY2"/>
                </a:cxn>
                <a:cxn ang="0">
                  <a:pos x="connsiteX3" y="connsiteY3"/>
                </a:cxn>
              </a:cxnLst>
              <a:rect l="l" t="t" r="r" b="b"/>
              <a:pathLst>
                <a:path w="10750" h="21358">
                  <a:moveTo>
                    <a:pt x="1456" y="20017"/>
                  </a:moveTo>
                  <a:cubicBezTo>
                    <a:pt x="4252" y="23889"/>
                    <a:pt x="9200" y="18941"/>
                    <a:pt x="10491" y="10767"/>
                  </a:cubicBezTo>
                  <a:cubicBezTo>
                    <a:pt x="11243" y="6142"/>
                    <a:pt x="10491" y="-311"/>
                    <a:pt x="6511" y="12"/>
                  </a:cubicBezTo>
                  <a:cubicBezTo>
                    <a:pt x="811" y="1625"/>
                    <a:pt x="-1878" y="15392"/>
                    <a:pt x="1456" y="20017"/>
                  </a:cubicBezTo>
                  <a:close/>
                </a:path>
              </a:pathLst>
            </a:custGeom>
            <a:grpFill/>
            <a:ln w="10707" cap="flat">
              <a:noFill/>
              <a:prstDash val="solid"/>
              <a:miter/>
            </a:ln>
          </p:spPr>
          <p:txBody>
            <a:bodyPr rtlCol="0" anchor="ctr"/>
            <a:lstStyle/>
            <a:p>
              <a:endParaRPr lang="zh-CN" altLang="en-US"/>
            </a:p>
          </p:txBody>
        </p:sp>
        <p:sp>
          <p:nvSpPr>
            <p:cNvPr id="1311" name="任意多边形: 形状 1398">
              <a:extLst>
                <a:ext uri="{FF2B5EF4-FFF2-40B4-BE49-F238E27FC236}">
                  <a16:creationId xmlns:a16="http://schemas.microsoft.com/office/drawing/2014/main" xmlns="" id="{5BA5AB7F-496C-4C79-A738-EA5D2B67A5E9}"/>
                </a:ext>
              </a:extLst>
            </p:cNvPr>
            <p:cNvSpPr/>
            <p:nvPr/>
          </p:nvSpPr>
          <p:spPr>
            <a:xfrm>
              <a:off x="3144684" y="3984932"/>
              <a:ext cx="37790" cy="90538"/>
            </a:xfrm>
            <a:custGeom>
              <a:avLst/>
              <a:gdLst>
                <a:gd name="connsiteX0" fmla="*/ 8624 w 8943"/>
                <a:gd name="connsiteY0" fmla="*/ 10767 h 21426"/>
                <a:gd name="connsiteX1" fmla="*/ 8624 w 8943"/>
                <a:gd name="connsiteY1" fmla="*/ 10767 h 21426"/>
                <a:gd name="connsiteX2" fmla="*/ 5721 w 8943"/>
                <a:gd name="connsiteY2" fmla="*/ 12 h 21426"/>
                <a:gd name="connsiteX3" fmla="*/ 1311 w 8943"/>
                <a:gd name="connsiteY3" fmla="*/ 20555 h 21426"/>
                <a:gd name="connsiteX4" fmla="*/ 8624 w 8943"/>
                <a:gd name="connsiteY4" fmla="*/ 10767 h 2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3" h="21426">
                  <a:moveTo>
                    <a:pt x="8624" y="10767"/>
                  </a:moveTo>
                  <a:lnTo>
                    <a:pt x="8624" y="10767"/>
                  </a:lnTo>
                  <a:cubicBezTo>
                    <a:pt x="9377" y="6035"/>
                    <a:pt x="8947" y="-311"/>
                    <a:pt x="5721" y="12"/>
                  </a:cubicBezTo>
                  <a:cubicBezTo>
                    <a:pt x="773" y="1733"/>
                    <a:pt x="-1701" y="16575"/>
                    <a:pt x="1311" y="20555"/>
                  </a:cubicBezTo>
                  <a:cubicBezTo>
                    <a:pt x="3569" y="23567"/>
                    <a:pt x="7441" y="18404"/>
                    <a:pt x="8624" y="10767"/>
                  </a:cubicBezTo>
                  <a:close/>
                </a:path>
              </a:pathLst>
            </a:custGeom>
            <a:grpFill/>
            <a:ln w="10707" cap="flat">
              <a:noFill/>
              <a:prstDash val="solid"/>
              <a:miter/>
            </a:ln>
          </p:spPr>
          <p:txBody>
            <a:bodyPr rtlCol="0" anchor="ctr"/>
            <a:lstStyle/>
            <a:p>
              <a:endParaRPr lang="zh-CN" altLang="en-US"/>
            </a:p>
          </p:txBody>
        </p:sp>
        <p:sp>
          <p:nvSpPr>
            <p:cNvPr id="1312" name="任意多边形: 形状 1399">
              <a:extLst>
                <a:ext uri="{FF2B5EF4-FFF2-40B4-BE49-F238E27FC236}">
                  <a16:creationId xmlns:a16="http://schemas.microsoft.com/office/drawing/2014/main" xmlns="" id="{8631186B-05AA-4097-A2B1-5AC908A43C6B}"/>
                </a:ext>
              </a:extLst>
            </p:cNvPr>
            <p:cNvSpPr/>
            <p:nvPr/>
          </p:nvSpPr>
          <p:spPr>
            <a:xfrm>
              <a:off x="3272584" y="3952175"/>
              <a:ext cx="30243" cy="90791"/>
            </a:xfrm>
            <a:custGeom>
              <a:avLst/>
              <a:gdLst>
                <a:gd name="connsiteX0" fmla="*/ 1051 w 7157"/>
                <a:gd name="connsiteY0" fmla="*/ 20994 h 21486"/>
                <a:gd name="connsiteX1" fmla="*/ 6752 w 7157"/>
                <a:gd name="connsiteY1" fmla="*/ 10776 h 21486"/>
                <a:gd name="connsiteX2" fmla="*/ 4815 w 7157"/>
                <a:gd name="connsiteY2" fmla="*/ 20 h 21486"/>
                <a:gd name="connsiteX3" fmla="*/ 1051 w 7157"/>
                <a:gd name="connsiteY3" fmla="*/ 20994 h 21486"/>
              </a:gdLst>
              <a:ahLst/>
              <a:cxnLst>
                <a:cxn ang="0">
                  <a:pos x="connsiteX0" y="connsiteY0"/>
                </a:cxn>
                <a:cxn ang="0">
                  <a:pos x="connsiteX1" y="connsiteY1"/>
                </a:cxn>
                <a:cxn ang="0">
                  <a:pos x="connsiteX2" y="connsiteY2"/>
                </a:cxn>
                <a:cxn ang="0">
                  <a:pos x="connsiteX3" y="connsiteY3"/>
                </a:cxn>
              </a:cxnLst>
              <a:rect l="l" t="t" r="r" b="b"/>
              <a:pathLst>
                <a:path w="7157" h="21486">
                  <a:moveTo>
                    <a:pt x="1051" y="20994"/>
                  </a:moveTo>
                  <a:cubicBezTo>
                    <a:pt x="2772" y="23145"/>
                    <a:pt x="5676" y="17982"/>
                    <a:pt x="6752" y="10776"/>
                  </a:cubicBezTo>
                  <a:cubicBezTo>
                    <a:pt x="7504" y="6044"/>
                    <a:pt x="7397" y="-410"/>
                    <a:pt x="4815" y="20"/>
                  </a:cubicBezTo>
                  <a:cubicBezTo>
                    <a:pt x="728" y="1849"/>
                    <a:pt x="-1423" y="17875"/>
                    <a:pt x="1051" y="20994"/>
                  </a:cubicBezTo>
                  <a:close/>
                </a:path>
              </a:pathLst>
            </a:custGeom>
            <a:grpFill/>
            <a:ln w="10707" cap="flat">
              <a:noFill/>
              <a:prstDash val="solid"/>
              <a:miter/>
            </a:ln>
          </p:spPr>
          <p:txBody>
            <a:bodyPr rtlCol="0" anchor="ctr"/>
            <a:lstStyle/>
            <a:p>
              <a:endParaRPr lang="zh-CN" altLang="en-US"/>
            </a:p>
          </p:txBody>
        </p:sp>
        <p:sp>
          <p:nvSpPr>
            <p:cNvPr id="1313" name="任意多边形: 形状 1400">
              <a:extLst>
                <a:ext uri="{FF2B5EF4-FFF2-40B4-BE49-F238E27FC236}">
                  <a16:creationId xmlns:a16="http://schemas.microsoft.com/office/drawing/2014/main" xmlns="" id="{140900CD-8328-459B-ADE8-34EC4D144FB4}"/>
                </a:ext>
              </a:extLst>
            </p:cNvPr>
            <p:cNvSpPr/>
            <p:nvPr/>
          </p:nvSpPr>
          <p:spPr>
            <a:xfrm>
              <a:off x="3368188" y="3919034"/>
              <a:ext cx="22641" cy="90567"/>
            </a:xfrm>
            <a:custGeom>
              <a:avLst/>
              <a:gdLst>
                <a:gd name="connsiteX0" fmla="*/ 4024 w 5358"/>
                <a:gd name="connsiteY0" fmla="*/ 12 h 21433"/>
                <a:gd name="connsiteX1" fmla="*/ 690 w 5358"/>
                <a:gd name="connsiteY1" fmla="*/ 21200 h 21433"/>
                <a:gd name="connsiteX2" fmla="*/ 4885 w 5358"/>
                <a:gd name="connsiteY2" fmla="*/ 10767 h 21433"/>
                <a:gd name="connsiteX3" fmla="*/ 4024 w 5358"/>
                <a:gd name="connsiteY3" fmla="*/ 12 h 21433"/>
              </a:gdLst>
              <a:ahLst/>
              <a:cxnLst>
                <a:cxn ang="0">
                  <a:pos x="connsiteX0" y="connsiteY0"/>
                </a:cxn>
                <a:cxn ang="0">
                  <a:pos x="connsiteX1" y="connsiteY1"/>
                </a:cxn>
                <a:cxn ang="0">
                  <a:pos x="connsiteX2" y="connsiteY2"/>
                </a:cxn>
                <a:cxn ang="0">
                  <a:pos x="connsiteX3" y="connsiteY3"/>
                </a:cxn>
              </a:cxnLst>
              <a:rect l="l" t="t" r="r" b="b"/>
              <a:pathLst>
                <a:path w="5358" h="21433">
                  <a:moveTo>
                    <a:pt x="4024" y="12"/>
                  </a:moveTo>
                  <a:cubicBezTo>
                    <a:pt x="905" y="2055"/>
                    <a:pt x="-1138" y="19157"/>
                    <a:pt x="690" y="21200"/>
                  </a:cubicBezTo>
                  <a:cubicBezTo>
                    <a:pt x="1873" y="22598"/>
                    <a:pt x="3917" y="17543"/>
                    <a:pt x="4885" y="10767"/>
                  </a:cubicBezTo>
                  <a:cubicBezTo>
                    <a:pt x="5530" y="6142"/>
                    <a:pt x="5745" y="-311"/>
                    <a:pt x="4024" y="12"/>
                  </a:cubicBezTo>
                  <a:close/>
                </a:path>
              </a:pathLst>
            </a:custGeom>
            <a:grpFill/>
            <a:ln w="10707" cap="flat">
              <a:noFill/>
              <a:prstDash val="solid"/>
              <a:miter/>
            </a:ln>
          </p:spPr>
          <p:txBody>
            <a:bodyPr rtlCol="0" anchor="ctr"/>
            <a:lstStyle/>
            <a:p>
              <a:endParaRPr lang="zh-CN" altLang="en-US"/>
            </a:p>
          </p:txBody>
        </p:sp>
        <p:sp>
          <p:nvSpPr>
            <p:cNvPr id="1314" name="任意多边形: 形状 1401">
              <a:extLst>
                <a:ext uri="{FF2B5EF4-FFF2-40B4-BE49-F238E27FC236}">
                  <a16:creationId xmlns:a16="http://schemas.microsoft.com/office/drawing/2014/main" xmlns="" id="{37710EBC-3EFD-46CE-855A-B78E04DBB6F6}"/>
                </a:ext>
              </a:extLst>
            </p:cNvPr>
            <p:cNvSpPr/>
            <p:nvPr/>
          </p:nvSpPr>
          <p:spPr>
            <a:xfrm>
              <a:off x="3430271" y="3885905"/>
              <a:ext cx="16231" cy="90897"/>
            </a:xfrm>
            <a:custGeom>
              <a:avLst/>
              <a:gdLst>
                <a:gd name="connsiteX0" fmla="*/ 3315 w 3841"/>
                <a:gd name="connsiteY0" fmla="*/ 0 h 21511"/>
                <a:gd name="connsiteX1" fmla="*/ 411 w 3841"/>
                <a:gd name="connsiteY1" fmla="*/ 21511 h 21511"/>
                <a:gd name="connsiteX2" fmla="*/ 3100 w 3841"/>
                <a:gd name="connsiteY2" fmla="*/ 10863 h 21511"/>
                <a:gd name="connsiteX3" fmla="*/ 3422 w 3841"/>
                <a:gd name="connsiteY3" fmla="*/ 0 h 21511"/>
                <a:gd name="connsiteX4" fmla="*/ 3315 w 3841"/>
                <a:gd name="connsiteY4" fmla="*/ 0 h 21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 h="21511">
                  <a:moveTo>
                    <a:pt x="3315" y="0"/>
                  </a:moveTo>
                  <a:cubicBezTo>
                    <a:pt x="1486" y="2044"/>
                    <a:pt x="-988" y="20758"/>
                    <a:pt x="411" y="21511"/>
                  </a:cubicBezTo>
                  <a:cubicBezTo>
                    <a:pt x="1379" y="21188"/>
                    <a:pt x="2562" y="14950"/>
                    <a:pt x="3100" y="10863"/>
                  </a:cubicBezTo>
                  <a:cubicBezTo>
                    <a:pt x="3637" y="6776"/>
                    <a:pt x="4283" y="430"/>
                    <a:pt x="3422" y="0"/>
                  </a:cubicBezTo>
                  <a:cubicBezTo>
                    <a:pt x="3422" y="0"/>
                    <a:pt x="3422" y="0"/>
                    <a:pt x="3315" y="0"/>
                  </a:cubicBezTo>
                  <a:close/>
                </a:path>
              </a:pathLst>
            </a:custGeom>
            <a:grpFill/>
            <a:ln w="10707" cap="flat">
              <a:noFill/>
              <a:prstDash val="solid"/>
              <a:miter/>
            </a:ln>
          </p:spPr>
          <p:txBody>
            <a:bodyPr rtlCol="0" anchor="ctr"/>
            <a:lstStyle/>
            <a:p>
              <a:endParaRPr lang="zh-CN" altLang="en-US"/>
            </a:p>
          </p:txBody>
        </p:sp>
        <p:sp>
          <p:nvSpPr>
            <p:cNvPr id="1315" name="任意多边形: 形状 1402">
              <a:extLst>
                <a:ext uri="{FF2B5EF4-FFF2-40B4-BE49-F238E27FC236}">
                  <a16:creationId xmlns:a16="http://schemas.microsoft.com/office/drawing/2014/main" xmlns="" id="{A1F47142-0C81-4A01-BD26-3129FCCE35B1}"/>
                </a:ext>
              </a:extLst>
            </p:cNvPr>
            <p:cNvSpPr/>
            <p:nvPr/>
          </p:nvSpPr>
          <p:spPr>
            <a:xfrm>
              <a:off x="3458350" y="3852730"/>
              <a:ext cx="11861" cy="90897"/>
            </a:xfrm>
            <a:custGeom>
              <a:avLst/>
              <a:gdLst>
                <a:gd name="connsiteX0" fmla="*/ 1509 w 2807"/>
                <a:gd name="connsiteY0" fmla="*/ 11078 h 21511"/>
                <a:gd name="connsiteX1" fmla="*/ 1616 w 2807"/>
                <a:gd name="connsiteY1" fmla="*/ 10540 h 21511"/>
                <a:gd name="connsiteX2" fmla="*/ 1616 w 2807"/>
                <a:gd name="connsiteY2" fmla="*/ 10540 h 21511"/>
                <a:gd name="connsiteX3" fmla="*/ 2800 w 2807"/>
                <a:gd name="connsiteY3" fmla="*/ 0 h 21511"/>
                <a:gd name="connsiteX4" fmla="*/ 3 w 2807"/>
                <a:gd name="connsiteY4" fmla="*/ 21511 h 21511"/>
                <a:gd name="connsiteX5" fmla="*/ 1509 w 2807"/>
                <a:gd name="connsiteY5" fmla="*/ 11078 h 2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7" h="21511">
                  <a:moveTo>
                    <a:pt x="1509" y="11078"/>
                  </a:moveTo>
                  <a:lnTo>
                    <a:pt x="1616" y="10540"/>
                  </a:lnTo>
                  <a:lnTo>
                    <a:pt x="1616" y="10540"/>
                  </a:lnTo>
                  <a:cubicBezTo>
                    <a:pt x="1939" y="8174"/>
                    <a:pt x="2907" y="645"/>
                    <a:pt x="2800" y="0"/>
                  </a:cubicBezTo>
                  <a:cubicBezTo>
                    <a:pt x="2585" y="968"/>
                    <a:pt x="-104" y="20328"/>
                    <a:pt x="3" y="21511"/>
                  </a:cubicBezTo>
                  <a:cubicBezTo>
                    <a:pt x="218" y="20651"/>
                    <a:pt x="756" y="16564"/>
                    <a:pt x="1509" y="11078"/>
                  </a:cubicBezTo>
                  <a:close/>
                </a:path>
              </a:pathLst>
            </a:custGeom>
            <a:grpFill/>
            <a:ln w="10707" cap="flat">
              <a:noFill/>
              <a:prstDash val="solid"/>
              <a:miter/>
            </a:ln>
          </p:spPr>
          <p:txBody>
            <a:bodyPr rtlCol="0" anchor="ctr"/>
            <a:lstStyle/>
            <a:p>
              <a:endParaRPr lang="zh-CN" altLang="en-US"/>
            </a:p>
          </p:txBody>
        </p:sp>
        <p:sp>
          <p:nvSpPr>
            <p:cNvPr id="1321" name="任意多边形: 形状 1408">
              <a:extLst>
                <a:ext uri="{FF2B5EF4-FFF2-40B4-BE49-F238E27FC236}">
                  <a16:creationId xmlns:a16="http://schemas.microsoft.com/office/drawing/2014/main" xmlns="" id="{9B755DF8-DC51-40D9-BBC9-9F8E42039851}"/>
                </a:ext>
              </a:extLst>
            </p:cNvPr>
            <p:cNvSpPr/>
            <p:nvPr/>
          </p:nvSpPr>
          <p:spPr>
            <a:xfrm>
              <a:off x="2882586" y="4200814"/>
              <a:ext cx="49325" cy="88404"/>
            </a:xfrm>
            <a:custGeom>
              <a:avLst/>
              <a:gdLst>
                <a:gd name="connsiteX0" fmla="*/ 11280 w 11673"/>
                <a:gd name="connsiteY0" fmla="*/ 10553 h 20921"/>
                <a:gd name="connsiteX1" fmla="*/ 7408 w 11673"/>
                <a:gd name="connsiteY1" fmla="*/ 12 h 20921"/>
                <a:gd name="connsiteX2" fmla="*/ 1385 w 11673"/>
                <a:gd name="connsiteY2" fmla="*/ 19695 h 20921"/>
                <a:gd name="connsiteX3" fmla="*/ 11280 w 11673"/>
                <a:gd name="connsiteY3" fmla="*/ 10553 h 20921"/>
              </a:gdLst>
              <a:ahLst/>
              <a:cxnLst>
                <a:cxn ang="0">
                  <a:pos x="connsiteX0" y="connsiteY0"/>
                </a:cxn>
                <a:cxn ang="0">
                  <a:pos x="connsiteX1" y="connsiteY1"/>
                </a:cxn>
                <a:cxn ang="0">
                  <a:pos x="connsiteX2" y="connsiteY2"/>
                </a:cxn>
                <a:cxn ang="0">
                  <a:pos x="connsiteX3" y="connsiteY3"/>
                </a:cxn>
              </a:cxnLst>
              <a:rect l="l" t="t" r="r" b="b"/>
              <a:pathLst>
                <a:path w="11673" h="20921">
                  <a:moveTo>
                    <a:pt x="11280" y="10553"/>
                  </a:moveTo>
                  <a:cubicBezTo>
                    <a:pt x="12248" y="5928"/>
                    <a:pt x="11603" y="-311"/>
                    <a:pt x="7408" y="12"/>
                  </a:cubicBezTo>
                  <a:cubicBezTo>
                    <a:pt x="1277" y="1625"/>
                    <a:pt x="-2057" y="15177"/>
                    <a:pt x="1385" y="19695"/>
                  </a:cubicBezTo>
                  <a:cubicBezTo>
                    <a:pt x="4181" y="23352"/>
                    <a:pt x="9667" y="18404"/>
                    <a:pt x="11280" y="10553"/>
                  </a:cubicBezTo>
                  <a:close/>
                </a:path>
              </a:pathLst>
            </a:custGeom>
            <a:grpFill/>
            <a:ln w="10707" cap="flat">
              <a:noFill/>
              <a:prstDash val="solid"/>
              <a:miter/>
            </a:ln>
          </p:spPr>
          <p:txBody>
            <a:bodyPr rtlCol="0" anchor="ctr"/>
            <a:lstStyle/>
            <a:p>
              <a:endParaRPr lang="zh-CN" altLang="en-US"/>
            </a:p>
          </p:txBody>
        </p:sp>
        <p:sp>
          <p:nvSpPr>
            <p:cNvPr id="1322" name="任意多边形: 形状 1409">
              <a:extLst>
                <a:ext uri="{FF2B5EF4-FFF2-40B4-BE49-F238E27FC236}">
                  <a16:creationId xmlns:a16="http://schemas.microsoft.com/office/drawing/2014/main" xmlns="" id="{28D27E25-A81A-4601-8181-7C71C336F0B3}"/>
                </a:ext>
              </a:extLst>
            </p:cNvPr>
            <p:cNvSpPr/>
            <p:nvPr/>
          </p:nvSpPr>
          <p:spPr>
            <a:xfrm>
              <a:off x="3053415" y="4168999"/>
              <a:ext cx="42539" cy="88649"/>
            </a:xfrm>
            <a:custGeom>
              <a:avLst/>
              <a:gdLst>
                <a:gd name="connsiteX0" fmla="*/ 968 w 10067"/>
                <a:gd name="connsiteY0" fmla="*/ 19695 h 20979"/>
                <a:gd name="connsiteX1" fmla="*/ 9572 w 10067"/>
                <a:gd name="connsiteY1" fmla="*/ 10552 h 20979"/>
                <a:gd name="connsiteX2" fmla="*/ 6776 w 10067"/>
                <a:gd name="connsiteY2" fmla="*/ 12 h 20979"/>
                <a:gd name="connsiteX3" fmla="*/ 968 w 10067"/>
                <a:gd name="connsiteY3" fmla="*/ 19695 h 20979"/>
              </a:gdLst>
              <a:ahLst/>
              <a:cxnLst>
                <a:cxn ang="0">
                  <a:pos x="connsiteX0" y="connsiteY0"/>
                </a:cxn>
                <a:cxn ang="0">
                  <a:pos x="connsiteX1" y="connsiteY1"/>
                </a:cxn>
                <a:cxn ang="0">
                  <a:pos x="connsiteX2" y="connsiteY2"/>
                </a:cxn>
                <a:cxn ang="0">
                  <a:pos x="connsiteX3" y="connsiteY3"/>
                </a:cxn>
              </a:cxnLst>
              <a:rect l="l" t="t" r="r" b="b"/>
              <a:pathLst>
                <a:path w="10067" h="20979">
                  <a:moveTo>
                    <a:pt x="968" y="19695"/>
                  </a:moveTo>
                  <a:cubicBezTo>
                    <a:pt x="3227" y="23459"/>
                    <a:pt x="7852" y="18512"/>
                    <a:pt x="9572" y="10552"/>
                  </a:cubicBezTo>
                  <a:cubicBezTo>
                    <a:pt x="10541" y="5928"/>
                    <a:pt x="10325" y="-311"/>
                    <a:pt x="6776" y="12"/>
                  </a:cubicBezTo>
                  <a:cubicBezTo>
                    <a:pt x="1506" y="1733"/>
                    <a:pt x="-1721" y="15285"/>
                    <a:pt x="968" y="19695"/>
                  </a:cubicBezTo>
                  <a:close/>
                </a:path>
              </a:pathLst>
            </a:custGeom>
            <a:grpFill/>
            <a:ln w="10707" cap="flat">
              <a:noFill/>
              <a:prstDash val="solid"/>
              <a:miter/>
            </a:ln>
          </p:spPr>
          <p:txBody>
            <a:bodyPr rtlCol="0" anchor="ctr"/>
            <a:lstStyle/>
            <a:p>
              <a:endParaRPr lang="zh-CN" altLang="en-US"/>
            </a:p>
          </p:txBody>
        </p:sp>
        <p:sp>
          <p:nvSpPr>
            <p:cNvPr id="1323" name="任意多边形: 形状 1410">
              <a:extLst>
                <a:ext uri="{FF2B5EF4-FFF2-40B4-BE49-F238E27FC236}">
                  <a16:creationId xmlns:a16="http://schemas.microsoft.com/office/drawing/2014/main" xmlns="" id="{13A224E4-4E84-4725-BC60-4DE282C2C7CE}"/>
                </a:ext>
              </a:extLst>
            </p:cNvPr>
            <p:cNvSpPr/>
            <p:nvPr/>
          </p:nvSpPr>
          <p:spPr>
            <a:xfrm>
              <a:off x="3193785" y="4137151"/>
              <a:ext cx="34950" cy="89046"/>
            </a:xfrm>
            <a:custGeom>
              <a:avLst/>
              <a:gdLst>
                <a:gd name="connsiteX0" fmla="*/ 5932 w 8271"/>
                <a:gd name="connsiteY0" fmla="*/ 21 h 21073"/>
                <a:gd name="connsiteX1" fmla="*/ 769 w 8271"/>
                <a:gd name="connsiteY1" fmla="*/ 20241 h 21073"/>
                <a:gd name="connsiteX2" fmla="*/ 7653 w 8271"/>
                <a:gd name="connsiteY2" fmla="*/ 10669 h 21073"/>
                <a:gd name="connsiteX3" fmla="*/ 5932 w 8271"/>
                <a:gd name="connsiteY3" fmla="*/ 21 h 21073"/>
              </a:gdLst>
              <a:ahLst/>
              <a:cxnLst>
                <a:cxn ang="0">
                  <a:pos x="connsiteX0" y="connsiteY0"/>
                </a:cxn>
                <a:cxn ang="0">
                  <a:pos x="connsiteX1" y="connsiteY1"/>
                </a:cxn>
                <a:cxn ang="0">
                  <a:pos x="connsiteX2" y="connsiteY2"/>
                </a:cxn>
                <a:cxn ang="0">
                  <a:pos x="connsiteX3" y="connsiteY3"/>
                </a:cxn>
              </a:cxnLst>
              <a:rect l="l" t="t" r="r" b="b"/>
              <a:pathLst>
                <a:path w="8271" h="21073">
                  <a:moveTo>
                    <a:pt x="5932" y="21"/>
                  </a:moveTo>
                  <a:cubicBezTo>
                    <a:pt x="1522" y="1742"/>
                    <a:pt x="-1489" y="16369"/>
                    <a:pt x="769" y="20241"/>
                  </a:cubicBezTo>
                  <a:cubicBezTo>
                    <a:pt x="2490" y="23145"/>
                    <a:pt x="6147" y="18090"/>
                    <a:pt x="7653" y="10669"/>
                  </a:cubicBezTo>
                  <a:cubicBezTo>
                    <a:pt x="8621" y="5936"/>
                    <a:pt x="8729" y="-409"/>
                    <a:pt x="5932" y="21"/>
                  </a:cubicBezTo>
                  <a:close/>
                </a:path>
              </a:pathLst>
            </a:custGeom>
            <a:grpFill/>
            <a:ln w="10707" cap="flat">
              <a:noFill/>
              <a:prstDash val="solid"/>
              <a:miter/>
            </a:ln>
          </p:spPr>
          <p:txBody>
            <a:bodyPr rtlCol="0" anchor="ctr"/>
            <a:lstStyle/>
            <a:p>
              <a:endParaRPr lang="zh-CN" altLang="en-US"/>
            </a:p>
          </p:txBody>
        </p:sp>
        <p:sp>
          <p:nvSpPr>
            <p:cNvPr id="1324" name="任意多边形: 形状 1411">
              <a:extLst>
                <a:ext uri="{FF2B5EF4-FFF2-40B4-BE49-F238E27FC236}">
                  <a16:creationId xmlns:a16="http://schemas.microsoft.com/office/drawing/2014/main" xmlns="" id="{0079AB4E-4CDF-437A-A8FE-BEC30E937451}"/>
                </a:ext>
              </a:extLst>
            </p:cNvPr>
            <p:cNvSpPr/>
            <p:nvPr/>
          </p:nvSpPr>
          <p:spPr>
            <a:xfrm>
              <a:off x="3302869" y="4104428"/>
              <a:ext cx="28083" cy="88826"/>
            </a:xfrm>
            <a:custGeom>
              <a:avLst/>
              <a:gdLst>
                <a:gd name="connsiteX0" fmla="*/ 5177 w 6646"/>
                <a:gd name="connsiteY0" fmla="*/ 21 h 21021"/>
                <a:gd name="connsiteX1" fmla="*/ 552 w 6646"/>
                <a:gd name="connsiteY1" fmla="*/ 20564 h 21021"/>
                <a:gd name="connsiteX2" fmla="*/ 5930 w 6646"/>
                <a:gd name="connsiteY2" fmla="*/ 10561 h 21021"/>
                <a:gd name="connsiteX3" fmla="*/ 5177 w 6646"/>
                <a:gd name="connsiteY3" fmla="*/ 21 h 21021"/>
              </a:gdLst>
              <a:ahLst/>
              <a:cxnLst>
                <a:cxn ang="0">
                  <a:pos x="connsiteX0" y="connsiteY0"/>
                </a:cxn>
                <a:cxn ang="0">
                  <a:pos x="connsiteX1" y="connsiteY1"/>
                </a:cxn>
                <a:cxn ang="0">
                  <a:pos x="connsiteX2" y="connsiteY2"/>
                </a:cxn>
                <a:cxn ang="0">
                  <a:pos x="connsiteX3" y="connsiteY3"/>
                </a:cxn>
              </a:cxnLst>
              <a:rect l="l" t="t" r="r" b="b"/>
              <a:pathLst>
                <a:path w="6646" h="21021">
                  <a:moveTo>
                    <a:pt x="5177" y="21"/>
                  </a:moveTo>
                  <a:cubicBezTo>
                    <a:pt x="1736" y="1849"/>
                    <a:pt x="-1276" y="17660"/>
                    <a:pt x="552" y="20564"/>
                  </a:cubicBezTo>
                  <a:cubicBezTo>
                    <a:pt x="1736" y="22607"/>
                    <a:pt x="4532" y="17552"/>
                    <a:pt x="5930" y="10561"/>
                  </a:cubicBezTo>
                  <a:cubicBezTo>
                    <a:pt x="6791" y="5936"/>
                    <a:pt x="7221" y="-409"/>
                    <a:pt x="5177" y="21"/>
                  </a:cubicBezTo>
                  <a:close/>
                </a:path>
              </a:pathLst>
            </a:custGeom>
            <a:grpFill/>
            <a:ln w="10707" cap="flat">
              <a:noFill/>
              <a:prstDash val="solid"/>
              <a:miter/>
            </a:ln>
          </p:spPr>
          <p:txBody>
            <a:bodyPr rtlCol="0" anchor="ctr"/>
            <a:lstStyle/>
            <a:p>
              <a:endParaRPr lang="zh-CN" altLang="en-US"/>
            </a:p>
          </p:txBody>
        </p:sp>
        <p:sp>
          <p:nvSpPr>
            <p:cNvPr id="1325" name="任意多边形: 形状 1412">
              <a:extLst>
                <a:ext uri="{FF2B5EF4-FFF2-40B4-BE49-F238E27FC236}">
                  <a16:creationId xmlns:a16="http://schemas.microsoft.com/office/drawing/2014/main" xmlns="" id="{AACA0080-3D83-45F0-AF93-6E9B09F1717D}"/>
                </a:ext>
              </a:extLst>
            </p:cNvPr>
            <p:cNvSpPr/>
            <p:nvPr/>
          </p:nvSpPr>
          <p:spPr>
            <a:xfrm>
              <a:off x="3378790" y="4071286"/>
              <a:ext cx="22151" cy="89101"/>
            </a:xfrm>
            <a:custGeom>
              <a:avLst/>
              <a:gdLst>
                <a:gd name="connsiteX0" fmla="*/ 4527 w 5242"/>
                <a:gd name="connsiteY0" fmla="*/ 12 h 21086"/>
                <a:gd name="connsiteX1" fmla="*/ 225 w 5242"/>
                <a:gd name="connsiteY1" fmla="*/ 20878 h 21086"/>
                <a:gd name="connsiteX2" fmla="*/ 4097 w 5242"/>
                <a:gd name="connsiteY2" fmla="*/ 10552 h 21086"/>
                <a:gd name="connsiteX3" fmla="*/ 4527 w 5242"/>
                <a:gd name="connsiteY3" fmla="*/ 12 h 21086"/>
              </a:gdLst>
              <a:ahLst/>
              <a:cxnLst>
                <a:cxn ang="0">
                  <a:pos x="connsiteX0" y="connsiteY0"/>
                </a:cxn>
                <a:cxn ang="0">
                  <a:pos x="connsiteX1" y="connsiteY1"/>
                </a:cxn>
                <a:cxn ang="0">
                  <a:pos x="connsiteX2" y="connsiteY2"/>
                </a:cxn>
                <a:cxn ang="0">
                  <a:pos x="connsiteX3" y="connsiteY3"/>
                </a:cxn>
              </a:cxnLst>
              <a:rect l="l" t="t" r="r" b="b"/>
              <a:pathLst>
                <a:path w="5242" h="21086">
                  <a:moveTo>
                    <a:pt x="4527" y="12"/>
                  </a:moveTo>
                  <a:cubicBezTo>
                    <a:pt x="2160" y="2055"/>
                    <a:pt x="-851" y="18942"/>
                    <a:pt x="225" y="20878"/>
                  </a:cubicBezTo>
                  <a:cubicBezTo>
                    <a:pt x="977" y="22168"/>
                    <a:pt x="2806" y="17328"/>
                    <a:pt x="4097" y="10552"/>
                  </a:cubicBezTo>
                  <a:cubicBezTo>
                    <a:pt x="5172" y="6035"/>
                    <a:pt x="5817" y="-311"/>
                    <a:pt x="4527" y="12"/>
                  </a:cubicBezTo>
                  <a:close/>
                </a:path>
              </a:pathLst>
            </a:custGeom>
            <a:grpFill/>
            <a:ln w="10707" cap="flat">
              <a:noFill/>
              <a:prstDash val="solid"/>
              <a:miter/>
            </a:ln>
          </p:spPr>
          <p:txBody>
            <a:bodyPr rtlCol="0" anchor="ctr"/>
            <a:lstStyle/>
            <a:p>
              <a:endParaRPr lang="zh-CN" altLang="en-US"/>
            </a:p>
          </p:txBody>
        </p:sp>
        <p:sp>
          <p:nvSpPr>
            <p:cNvPr id="1326" name="任意多边形: 形状 1413">
              <a:extLst>
                <a:ext uri="{FF2B5EF4-FFF2-40B4-BE49-F238E27FC236}">
                  <a16:creationId xmlns:a16="http://schemas.microsoft.com/office/drawing/2014/main" xmlns="" id="{518D27B9-0CEA-4AD0-864A-FDFC91482E90}"/>
                </a:ext>
              </a:extLst>
            </p:cNvPr>
            <p:cNvSpPr/>
            <p:nvPr/>
          </p:nvSpPr>
          <p:spPr>
            <a:xfrm>
              <a:off x="3421507" y="4038614"/>
              <a:ext cx="17431" cy="89076"/>
            </a:xfrm>
            <a:custGeom>
              <a:avLst/>
              <a:gdLst>
                <a:gd name="connsiteX0" fmla="*/ 10 w 4125"/>
                <a:gd name="connsiteY0" fmla="*/ 21081 h 21080"/>
                <a:gd name="connsiteX1" fmla="*/ 118 w 4125"/>
                <a:gd name="connsiteY1" fmla="*/ 21081 h 21080"/>
                <a:gd name="connsiteX2" fmla="*/ 2592 w 4125"/>
                <a:gd name="connsiteY2" fmla="*/ 10648 h 21080"/>
                <a:gd name="connsiteX3" fmla="*/ 4097 w 4125"/>
                <a:gd name="connsiteY3" fmla="*/ 0 h 21080"/>
                <a:gd name="connsiteX4" fmla="*/ 3990 w 4125"/>
                <a:gd name="connsiteY4" fmla="*/ 0 h 21080"/>
                <a:gd name="connsiteX5" fmla="*/ 10 w 4125"/>
                <a:gd name="connsiteY5" fmla="*/ 21081 h 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 h="21080">
                  <a:moveTo>
                    <a:pt x="10" y="21081"/>
                  </a:moveTo>
                  <a:cubicBezTo>
                    <a:pt x="10" y="21081"/>
                    <a:pt x="118" y="21081"/>
                    <a:pt x="118" y="21081"/>
                  </a:cubicBezTo>
                  <a:cubicBezTo>
                    <a:pt x="763" y="20005"/>
                    <a:pt x="2054" y="13767"/>
                    <a:pt x="2592" y="10648"/>
                  </a:cubicBezTo>
                  <a:cubicBezTo>
                    <a:pt x="3237" y="7314"/>
                    <a:pt x="4312" y="1183"/>
                    <a:pt x="4097" y="0"/>
                  </a:cubicBezTo>
                  <a:cubicBezTo>
                    <a:pt x="4097" y="0"/>
                    <a:pt x="3990" y="0"/>
                    <a:pt x="3990" y="0"/>
                  </a:cubicBezTo>
                  <a:cubicBezTo>
                    <a:pt x="3022" y="1721"/>
                    <a:pt x="-205" y="19145"/>
                    <a:pt x="10" y="21081"/>
                  </a:cubicBezTo>
                  <a:close/>
                </a:path>
              </a:pathLst>
            </a:custGeom>
            <a:grpFill/>
            <a:ln w="10707" cap="flat">
              <a:noFill/>
              <a:prstDash val="solid"/>
              <a:miter/>
            </a:ln>
          </p:spPr>
          <p:txBody>
            <a:bodyPr rtlCol="0" anchor="ctr"/>
            <a:lstStyle/>
            <a:p>
              <a:endParaRPr lang="zh-CN" altLang="en-US"/>
            </a:p>
          </p:txBody>
        </p:sp>
        <p:sp>
          <p:nvSpPr>
            <p:cNvPr id="1336" name="任意多边形: 形状 1423">
              <a:extLst>
                <a:ext uri="{FF2B5EF4-FFF2-40B4-BE49-F238E27FC236}">
                  <a16:creationId xmlns:a16="http://schemas.microsoft.com/office/drawing/2014/main" xmlns="" id="{440DE9DB-D81C-4CF2-A74C-527D44D708BB}"/>
                </a:ext>
              </a:extLst>
            </p:cNvPr>
            <p:cNvSpPr/>
            <p:nvPr/>
          </p:nvSpPr>
          <p:spPr>
            <a:xfrm>
              <a:off x="102436" y="4229954"/>
              <a:ext cx="86895" cy="89215"/>
            </a:xfrm>
            <a:custGeom>
              <a:avLst/>
              <a:gdLst>
                <a:gd name="connsiteX0" fmla="*/ 20541 w 20564"/>
                <a:gd name="connsiteY0" fmla="*/ 11401 h 21113"/>
                <a:gd name="connsiteX1" fmla="*/ 10001 w 20564"/>
                <a:gd name="connsiteY1" fmla="*/ 0 h 21113"/>
                <a:gd name="connsiteX2" fmla="*/ 2472 w 20564"/>
                <a:gd name="connsiteY2" fmla="*/ 17424 h 21113"/>
                <a:gd name="connsiteX3" fmla="*/ 20541 w 20564"/>
                <a:gd name="connsiteY3" fmla="*/ 11401 h 21113"/>
              </a:gdLst>
              <a:ahLst/>
              <a:cxnLst>
                <a:cxn ang="0">
                  <a:pos x="connsiteX0" y="connsiteY0"/>
                </a:cxn>
                <a:cxn ang="0">
                  <a:pos x="connsiteX1" y="connsiteY1"/>
                </a:cxn>
                <a:cxn ang="0">
                  <a:pos x="connsiteX2" y="connsiteY2"/>
                </a:cxn>
                <a:cxn ang="0">
                  <a:pos x="connsiteX3" y="connsiteY3"/>
                </a:cxn>
              </a:cxnLst>
              <a:rect l="l" t="t" r="r" b="b"/>
              <a:pathLst>
                <a:path w="20564" h="21113">
                  <a:moveTo>
                    <a:pt x="20541" y="11401"/>
                  </a:moveTo>
                  <a:cubicBezTo>
                    <a:pt x="20864" y="6776"/>
                    <a:pt x="17853" y="215"/>
                    <a:pt x="10001" y="0"/>
                  </a:cubicBezTo>
                  <a:cubicBezTo>
                    <a:pt x="429" y="645"/>
                    <a:pt x="-2691" y="11293"/>
                    <a:pt x="2472" y="17424"/>
                  </a:cubicBezTo>
                  <a:cubicBezTo>
                    <a:pt x="8388" y="24523"/>
                    <a:pt x="19789" y="20758"/>
                    <a:pt x="20541" y="11401"/>
                  </a:cubicBezTo>
                  <a:close/>
                </a:path>
              </a:pathLst>
            </a:custGeom>
            <a:grpFill/>
            <a:ln w="10707" cap="flat">
              <a:noFill/>
              <a:prstDash val="solid"/>
              <a:miter/>
            </a:ln>
          </p:spPr>
          <p:txBody>
            <a:bodyPr rtlCol="0" anchor="ctr"/>
            <a:lstStyle/>
            <a:p>
              <a:endParaRPr lang="zh-CN" altLang="en-US"/>
            </a:p>
          </p:txBody>
        </p:sp>
        <p:sp>
          <p:nvSpPr>
            <p:cNvPr id="1337" name="任意多边形: 形状 1424">
              <a:extLst>
                <a:ext uri="{FF2B5EF4-FFF2-40B4-BE49-F238E27FC236}">
                  <a16:creationId xmlns:a16="http://schemas.microsoft.com/office/drawing/2014/main" xmlns="" id="{876E7A69-A988-45F8-B898-4557D108416A}"/>
                </a:ext>
              </a:extLst>
            </p:cNvPr>
            <p:cNvSpPr/>
            <p:nvPr/>
          </p:nvSpPr>
          <p:spPr>
            <a:xfrm>
              <a:off x="436102" y="4222225"/>
              <a:ext cx="87352" cy="89536"/>
            </a:xfrm>
            <a:custGeom>
              <a:avLst/>
              <a:gdLst>
                <a:gd name="connsiteX0" fmla="*/ 10199 w 20672"/>
                <a:gd name="connsiteY0" fmla="*/ 0 h 21189"/>
                <a:gd name="connsiteX1" fmla="*/ 2347 w 20672"/>
                <a:gd name="connsiteY1" fmla="*/ 17532 h 21189"/>
                <a:gd name="connsiteX2" fmla="*/ 20632 w 20672"/>
                <a:gd name="connsiteY2" fmla="*/ 11401 h 21189"/>
                <a:gd name="connsiteX3" fmla="*/ 10199 w 20672"/>
                <a:gd name="connsiteY3" fmla="*/ 0 h 21189"/>
              </a:gdLst>
              <a:ahLst/>
              <a:cxnLst>
                <a:cxn ang="0">
                  <a:pos x="connsiteX0" y="connsiteY0"/>
                </a:cxn>
                <a:cxn ang="0">
                  <a:pos x="connsiteX1" y="connsiteY1"/>
                </a:cxn>
                <a:cxn ang="0">
                  <a:pos x="connsiteX2" y="connsiteY2"/>
                </a:cxn>
                <a:cxn ang="0">
                  <a:pos x="connsiteX3" y="connsiteY3"/>
                </a:cxn>
              </a:cxnLst>
              <a:rect l="l" t="t" r="r" b="b"/>
              <a:pathLst>
                <a:path w="20672" h="21189">
                  <a:moveTo>
                    <a:pt x="10199" y="0"/>
                  </a:moveTo>
                  <a:cubicBezTo>
                    <a:pt x="626" y="753"/>
                    <a:pt x="-2708" y="11401"/>
                    <a:pt x="2347" y="17532"/>
                  </a:cubicBezTo>
                  <a:cubicBezTo>
                    <a:pt x="8263" y="24630"/>
                    <a:pt x="19664" y="20758"/>
                    <a:pt x="20632" y="11401"/>
                  </a:cubicBezTo>
                  <a:cubicBezTo>
                    <a:pt x="21062" y="6668"/>
                    <a:pt x="18158" y="108"/>
                    <a:pt x="10199" y="0"/>
                  </a:cubicBezTo>
                  <a:close/>
                </a:path>
              </a:pathLst>
            </a:custGeom>
            <a:grpFill/>
            <a:ln w="10707" cap="flat">
              <a:noFill/>
              <a:prstDash val="solid"/>
              <a:miter/>
            </a:ln>
          </p:spPr>
          <p:txBody>
            <a:bodyPr rtlCol="0" anchor="ctr"/>
            <a:lstStyle/>
            <a:p>
              <a:endParaRPr lang="zh-CN" altLang="en-US"/>
            </a:p>
          </p:txBody>
        </p:sp>
        <p:sp>
          <p:nvSpPr>
            <p:cNvPr id="1338" name="任意多边形: 形状 1425">
              <a:extLst>
                <a:ext uri="{FF2B5EF4-FFF2-40B4-BE49-F238E27FC236}">
                  <a16:creationId xmlns:a16="http://schemas.microsoft.com/office/drawing/2014/main" xmlns="" id="{7074C973-7400-4496-8D04-9793654CA700}"/>
                </a:ext>
              </a:extLst>
            </p:cNvPr>
            <p:cNvSpPr/>
            <p:nvPr/>
          </p:nvSpPr>
          <p:spPr>
            <a:xfrm>
              <a:off x="769980" y="4210862"/>
              <a:ext cx="87533" cy="89841"/>
            </a:xfrm>
            <a:custGeom>
              <a:avLst/>
              <a:gdLst>
                <a:gd name="connsiteX0" fmla="*/ 10455 w 20715"/>
                <a:gd name="connsiteY0" fmla="*/ 0 h 21261"/>
                <a:gd name="connsiteX1" fmla="*/ 2388 w 20715"/>
                <a:gd name="connsiteY1" fmla="*/ 17639 h 21261"/>
                <a:gd name="connsiteX2" fmla="*/ 20673 w 20715"/>
                <a:gd name="connsiteY2" fmla="*/ 11293 h 21261"/>
                <a:gd name="connsiteX3" fmla="*/ 10455 w 20715"/>
                <a:gd name="connsiteY3" fmla="*/ 0 h 21261"/>
              </a:gdLst>
              <a:ahLst/>
              <a:cxnLst>
                <a:cxn ang="0">
                  <a:pos x="connsiteX0" y="connsiteY0"/>
                </a:cxn>
                <a:cxn ang="0">
                  <a:pos x="connsiteX1" y="connsiteY1"/>
                </a:cxn>
                <a:cxn ang="0">
                  <a:pos x="connsiteX2" y="connsiteY2"/>
                </a:cxn>
                <a:cxn ang="0">
                  <a:pos x="connsiteX3" y="connsiteY3"/>
                </a:cxn>
              </a:cxnLst>
              <a:rect l="l" t="t" r="r" b="b"/>
              <a:pathLst>
                <a:path w="20715" h="21261">
                  <a:moveTo>
                    <a:pt x="10455" y="0"/>
                  </a:moveTo>
                  <a:cubicBezTo>
                    <a:pt x="667" y="860"/>
                    <a:pt x="-2775" y="11401"/>
                    <a:pt x="2388" y="17639"/>
                  </a:cubicBezTo>
                  <a:cubicBezTo>
                    <a:pt x="8196" y="24738"/>
                    <a:pt x="19597" y="20758"/>
                    <a:pt x="20673" y="11293"/>
                  </a:cubicBezTo>
                  <a:cubicBezTo>
                    <a:pt x="21103" y="6668"/>
                    <a:pt x="18306" y="108"/>
                    <a:pt x="10455" y="0"/>
                  </a:cubicBezTo>
                  <a:close/>
                </a:path>
              </a:pathLst>
            </a:custGeom>
            <a:grpFill/>
            <a:ln w="10707" cap="flat">
              <a:noFill/>
              <a:prstDash val="solid"/>
              <a:miter/>
            </a:ln>
          </p:spPr>
          <p:txBody>
            <a:bodyPr rtlCol="0" anchor="ctr"/>
            <a:lstStyle/>
            <a:p>
              <a:endParaRPr lang="zh-CN" altLang="en-US"/>
            </a:p>
          </p:txBody>
        </p:sp>
        <p:sp>
          <p:nvSpPr>
            <p:cNvPr id="1349" name="任意多边形: 形状 1436">
              <a:extLst>
                <a:ext uri="{FF2B5EF4-FFF2-40B4-BE49-F238E27FC236}">
                  <a16:creationId xmlns:a16="http://schemas.microsoft.com/office/drawing/2014/main" xmlns="" id="{607A86A8-E911-4420-9476-B9BF45EE2D61}"/>
                </a:ext>
              </a:extLst>
            </p:cNvPr>
            <p:cNvSpPr/>
            <p:nvPr/>
          </p:nvSpPr>
          <p:spPr>
            <a:xfrm>
              <a:off x="289288" y="4393569"/>
              <a:ext cx="86452" cy="87356"/>
            </a:xfrm>
            <a:custGeom>
              <a:avLst/>
              <a:gdLst>
                <a:gd name="connsiteX0" fmla="*/ 20420 w 20459"/>
                <a:gd name="connsiteY0" fmla="*/ 11186 h 20673"/>
                <a:gd name="connsiteX1" fmla="*/ 10094 w 20459"/>
                <a:gd name="connsiteY1" fmla="*/ 0 h 20673"/>
                <a:gd name="connsiteX2" fmla="*/ 2350 w 20459"/>
                <a:gd name="connsiteY2" fmla="*/ 17101 h 20673"/>
                <a:gd name="connsiteX3" fmla="*/ 20420 w 20459"/>
                <a:gd name="connsiteY3" fmla="*/ 11186 h 20673"/>
              </a:gdLst>
              <a:ahLst/>
              <a:cxnLst>
                <a:cxn ang="0">
                  <a:pos x="connsiteX0" y="connsiteY0"/>
                </a:cxn>
                <a:cxn ang="0">
                  <a:pos x="connsiteX1" y="connsiteY1"/>
                </a:cxn>
                <a:cxn ang="0">
                  <a:pos x="connsiteX2" y="connsiteY2"/>
                </a:cxn>
                <a:cxn ang="0">
                  <a:pos x="connsiteX3" y="connsiteY3"/>
                </a:cxn>
              </a:cxnLst>
              <a:rect l="l" t="t" r="r" b="b"/>
              <a:pathLst>
                <a:path w="20459" h="20673">
                  <a:moveTo>
                    <a:pt x="20420" y="11186"/>
                  </a:moveTo>
                  <a:cubicBezTo>
                    <a:pt x="20850" y="6668"/>
                    <a:pt x="17838" y="215"/>
                    <a:pt x="10094" y="0"/>
                  </a:cubicBezTo>
                  <a:cubicBezTo>
                    <a:pt x="630" y="753"/>
                    <a:pt x="-2705" y="11078"/>
                    <a:pt x="2350" y="17101"/>
                  </a:cubicBezTo>
                  <a:cubicBezTo>
                    <a:pt x="8266" y="23985"/>
                    <a:pt x="19559" y="20328"/>
                    <a:pt x="20420" y="11186"/>
                  </a:cubicBezTo>
                  <a:close/>
                </a:path>
              </a:pathLst>
            </a:custGeom>
            <a:grpFill/>
            <a:ln w="10707" cap="flat">
              <a:noFill/>
              <a:prstDash val="solid"/>
              <a:miter/>
            </a:ln>
          </p:spPr>
          <p:txBody>
            <a:bodyPr rtlCol="0" anchor="ctr"/>
            <a:lstStyle/>
            <a:p>
              <a:endParaRPr lang="zh-CN" altLang="en-US"/>
            </a:p>
          </p:txBody>
        </p:sp>
        <p:sp>
          <p:nvSpPr>
            <p:cNvPr id="1350" name="任意多边形: 形状 1437">
              <a:extLst>
                <a:ext uri="{FF2B5EF4-FFF2-40B4-BE49-F238E27FC236}">
                  <a16:creationId xmlns:a16="http://schemas.microsoft.com/office/drawing/2014/main" xmlns="" id="{01E16AAF-9F52-4C4C-A350-0D50AD80B60D}"/>
                </a:ext>
              </a:extLst>
            </p:cNvPr>
            <p:cNvSpPr/>
            <p:nvPr/>
          </p:nvSpPr>
          <p:spPr>
            <a:xfrm>
              <a:off x="621023" y="4384480"/>
              <a:ext cx="86430" cy="87660"/>
            </a:xfrm>
            <a:custGeom>
              <a:avLst/>
              <a:gdLst>
                <a:gd name="connsiteX0" fmla="*/ 10212 w 20454"/>
                <a:gd name="connsiteY0" fmla="*/ 0 h 20745"/>
                <a:gd name="connsiteX1" fmla="*/ 2253 w 20454"/>
                <a:gd name="connsiteY1" fmla="*/ 17209 h 20745"/>
                <a:gd name="connsiteX2" fmla="*/ 20430 w 20454"/>
                <a:gd name="connsiteY2" fmla="*/ 11078 h 20745"/>
                <a:gd name="connsiteX3" fmla="*/ 10212 w 20454"/>
                <a:gd name="connsiteY3" fmla="*/ 0 h 20745"/>
              </a:gdLst>
              <a:ahLst/>
              <a:cxnLst>
                <a:cxn ang="0">
                  <a:pos x="connsiteX0" y="connsiteY0"/>
                </a:cxn>
                <a:cxn ang="0">
                  <a:pos x="connsiteX1" y="connsiteY1"/>
                </a:cxn>
                <a:cxn ang="0">
                  <a:pos x="connsiteX2" y="connsiteY2"/>
                </a:cxn>
                <a:cxn ang="0">
                  <a:pos x="connsiteX3" y="connsiteY3"/>
                </a:cxn>
              </a:cxnLst>
              <a:rect l="l" t="t" r="r" b="b"/>
              <a:pathLst>
                <a:path w="20454" h="20745">
                  <a:moveTo>
                    <a:pt x="10212" y="0"/>
                  </a:moveTo>
                  <a:cubicBezTo>
                    <a:pt x="747" y="753"/>
                    <a:pt x="-2694" y="11186"/>
                    <a:pt x="2253" y="17209"/>
                  </a:cubicBezTo>
                  <a:cubicBezTo>
                    <a:pt x="7954" y="24092"/>
                    <a:pt x="19355" y="20328"/>
                    <a:pt x="20430" y="11078"/>
                  </a:cubicBezTo>
                  <a:cubicBezTo>
                    <a:pt x="20753" y="6453"/>
                    <a:pt x="17956" y="108"/>
                    <a:pt x="10212" y="0"/>
                  </a:cubicBezTo>
                  <a:close/>
                </a:path>
              </a:pathLst>
            </a:custGeom>
            <a:grpFill/>
            <a:ln w="10707" cap="flat">
              <a:noFill/>
              <a:prstDash val="solid"/>
              <a:miter/>
            </a:ln>
          </p:spPr>
          <p:txBody>
            <a:bodyPr rtlCol="0" anchor="ctr"/>
            <a:lstStyle/>
            <a:p>
              <a:endParaRPr lang="zh-CN" altLang="en-US"/>
            </a:p>
          </p:txBody>
        </p:sp>
        <p:sp>
          <p:nvSpPr>
            <p:cNvPr id="1351" name="任意多边形: 形状 1438">
              <a:extLst>
                <a:ext uri="{FF2B5EF4-FFF2-40B4-BE49-F238E27FC236}">
                  <a16:creationId xmlns:a16="http://schemas.microsoft.com/office/drawing/2014/main" xmlns="" id="{0A3D8783-4A7A-4832-8F79-683CC8CC28BB}"/>
                </a:ext>
              </a:extLst>
            </p:cNvPr>
            <p:cNvSpPr/>
            <p:nvPr/>
          </p:nvSpPr>
          <p:spPr>
            <a:xfrm>
              <a:off x="950857" y="4371296"/>
              <a:ext cx="85374" cy="87732"/>
            </a:xfrm>
            <a:custGeom>
              <a:avLst/>
              <a:gdLst>
                <a:gd name="connsiteX0" fmla="*/ 20136 w 20204"/>
                <a:gd name="connsiteY0" fmla="*/ 10971 h 20762"/>
                <a:gd name="connsiteX1" fmla="*/ 10349 w 20204"/>
                <a:gd name="connsiteY1" fmla="*/ 0 h 20762"/>
                <a:gd name="connsiteX2" fmla="*/ 2067 w 20204"/>
                <a:gd name="connsiteY2" fmla="*/ 17209 h 20762"/>
                <a:gd name="connsiteX3" fmla="*/ 20136 w 20204"/>
                <a:gd name="connsiteY3" fmla="*/ 10971 h 20762"/>
              </a:gdLst>
              <a:ahLst/>
              <a:cxnLst>
                <a:cxn ang="0">
                  <a:pos x="connsiteX0" y="connsiteY0"/>
                </a:cxn>
                <a:cxn ang="0">
                  <a:pos x="connsiteX1" y="connsiteY1"/>
                </a:cxn>
                <a:cxn ang="0">
                  <a:pos x="connsiteX2" y="connsiteY2"/>
                </a:cxn>
                <a:cxn ang="0">
                  <a:pos x="connsiteX3" y="connsiteY3"/>
                </a:cxn>
              </a:cxnLst>
              <a:rect l="l" t="t" r="r" b="b"/>
              <a:pathLst>
                <a:path w="20204" h="20762">
                  <a:moveTo>
                    <a:pt x="20136" y="10971"/>
                  </a:moveTo>
                  <a:cubicBezTo>
                    <a:pt x="20674" y="6453"/>
                    <a:pt x="18093" y="108"/>
                    <a:pt x="10349" y="0"/>
                  </a:cubicBezTo>
                  <a:cubicBezTo>
                    <a:pt x="991" y="860"/>
                    <a:pt x="-2665" y="11401"/>
                    <a:pt x="2067" y="17209"/>
                  </a:cubicBezTo>
                  <a:cubicBezTo>
                    <a:pt x="7552" y="24200"/>
                    <a:pt x="18846" y="20221"/>
                    <a:pt x="20136" y="10971"/>
                  </a:cubicBezTo>
                  <a:close/>
                </a:path>
              </a:pathLst>
            </a:custGeom>
            <a:grpFill/>
            <a:ln w="10707" cap="flat">
              <a:noFill/>
              <a:prstDash val="solid"/>
              <a:miter/>
            </a:ln>
          </p:spPr>
          <p:txBody>
            <a:bodyPr rtlCol="0" anchor="ctr"/>
            <a:lstStyle/>
            <a:p>
              <a:endParaRPr lang="zh-CN" altLang="en-US"/>
            </a:p>
          </p:txBody>
        </p:sp>
        <p:sp>
          <p:nvSpPr>
            <p:cNvPr id="1352" name="任意多边形: 形状 1439">
              <a:extLst>
                <a:ext uri="{FF2B5EF4-FFF2-40B4-BE49-F238E27FC236}">
                  <a16:creationId xmlns:a16="http://schemas.microsoft.com/office/drawing/2014/main" xmlns="" id="{029939EC-FD2C-4FC6-AE56-2B53D777F5B1}"/>
                </a:ext>
              </a:extLst>
            </p:cNvPr>
            <p:cNvSpPr/>
            <p:nvPr/>
          </p:nvSpPr>
          <p:spPr>
            <a:xfrm>
              <a:off x="1275759" y="4355391"/>
              <a:ext cx="84660" cy="87529"/>
            </a:xfrm>
            <a:custGeom>
              <a:avLst/>
              <a:gdLst>
                <a:gd name="connsiteX0" fmla="*/ 19934 w 20035"/>
                <a:gd name="connsiteY0" fmla="*/ 10863 h 20714"/>
                <a:gd name="connsiteX1" fmla="*/ 10577 w 20035"/>
                <a:gd name="connsiteY1" fmla="*/ 0 h 20714"/>
                <a:gd name="connsiteX2" fmla="*/ 1973 w 20035"/>
                <a:gd name="connsiteY2" fmla="*/ 17316 h 20714"/>
                <a:gd name="connsiteX3" fmla="*/ 19934 w 20035"/>
                <a:gd name="connsiteY3" fmla="*/ 10863 h 20714"/>
              </a:gdLst>
              <a:ahLst/>
              <a:cxnLst>
                <a:cxn ang="0">
                  <a:pos x="connsiteX0" y="connsiteY0"/>
                </a:cxn>
                <a:cxn ang="0">
                  <a:pos x="connsiteX1" y="connsiteY1"/>
                </a:cxn>
                <a:cxn ang="0">
                  <a:pos x="connsiteX2" y="connsiteY2"/>
                </a:cxn>
                <a:cxn ang="0">
                  <a:pos x="connsiteX3" y="connsiteY3"/>
                </a:cxn>
              </a:cxnLst>
              <a:rect l="l" t="t" r="r" b="b"/>
              <a:pathLst>
                <a:path w="20035" h="20714">
                  <a:moveTo>
                    <a:pt x="19934" y="10863"/>
                  </a:moveTo>
                  <a:cubicBezTo>
                    <a:pt x="20580" y="6346"/>
                    <a:pt x="18213" y="0"/>
                    <a:pt x="10577" y="0"/>
                  </a:cubicBezTo>
                  <a:cubicBezTo>
                    <a:pt x="1112" y="968"/>
                    <a:pt x="-2652" y="11401"/>
                    <a:pt x="1973" y="17316"/>
                  </a:cubicBezTo>
                  <a:cubicBezTo>
                    <a:pt x="7350" y="24092"/>
                    <a:pt x="18536" y="20113"/>
                    <a:pt x="19934" y="10863"/>
                  </a:cubicBezTo>
                  <a:close/>
                </a:path>
              </a:pathLst>
            </a:custGeom>
            <a:grpFill/>
            <a:ln w="10707" cap="flat">
              <a:noFill/>
              <a:prstDash val="solid"/>
              <a:miter/>
            </a:ln>
          </p:spPr>
          <p:txBody>
            <a:bodyPr rtlCol="0" anchor="ctr"/>
            <a:lstStyle/>
            <a:p>
              <a:endParaRPr lang="zh-CN" altLang="en-US"/>
            </a:p>
          </p:txBody>
        </p:sp>
        <p:sp>
          <p:nvSpPr>
            <p:cNvPr id="1353" name="任意多边形: 形状 1440">
              <a:extLst>
                <a:ext uri="{FF2B5EF4-FFF2-40B4-BE49-F238E27FC236}">
                  <a16:creationId xmlns:a16="http://schemas.microsoft.com/office/drawing/2014/main" xmlns="" id="{F8606F0E-E387-41E2-ACA5-2C38F939F82A}"/>
                </a:ext>
              </a:extLst>
            </p:cNvPr>
            <p:cNvSpPr/>
            <p:nvPr/>
          </p:nvSpPr>
          <p:spPr>
            <a:xfrm>
              <a:off x="1595341" y="4335843"/>
              <a:ext cx="81558" cy="87740"/>
            </a:xfrm>
            <a:custGeom>
              <a:avLst/>
              <a:gdLst>
                <a:gd name="connsiteX0" fmla="*/ 19164 w 19301"/>
                <a:gd name="connsiteY0" fmla="*/ 10757 h 20764"/>
                <a:gd name="connsiteX1" fmla="*/ 19164 w 19301"/>
                <a:gd name="connsiteY1" fmla="*/ 10757 h 20764"/>
                <a:gd name="connsiteX2" fmla="*/ 10344 w 19301"/>
                <a:gd name="connsiteY2" fmla="*/ 1 h 20764"/>
                <a:gd name="connsiteX3" fmla="*/ 1740 w 19301"/>
                <a:gd name="connsiteY3" fmla="*/ 17425 h 20764"/>
                <a:gd name="connsiteX4" fmla="*/ 19164 w 19301"/>
                <a:gd name="connsiteY4" fmla="*/ 10757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01" h="20764">
                  <a:moveTo>
                    <a:pt x="19164" y="10757"/>
                  </a:moveTo>
                  <a:lnTo>
                    <a:pt x="19164" y="10757"/>
                  </a:lnTo>
                  <a:cubicBezTo>
                    <a:pt x="19917" y="6240"/>
                    <a:pt x="17658" y="-106"/>
                    <a:pt x="10344" y="1"/>
                  </a:cubicBezTo>
                  <a:cubicBezTo>
                    <a:pt x="1417" y="1077"/>
                    <a:pt x="-2562" y="11617"/>
                    <a:pt x="1740" y="17425"/>
                  </a:cubicBezTo>
                  <a:cubicBezTo>
                    <a:pt x="6687" y="24201"/>
                    <a:pt x="17658" y="20007"/>
                    <a:pt x="19164" y="10757"/>
                  </a:cubicBezTo>
                  <a:close/>
                </a:path>
              </a:pathLst>
            </a:custGeom>
            <a:grpFill/>
            <a:ln w="10707" cap="flat">
              <a:noFill/>
              <a:prstDash val="solid"/>
              <a:miter/>
            </a:ln>
          </p:spPr>
          <p:txBody>
            <a:bodyPr rtlCol="0" anchor="ctr"/>
            <a:lstStyle/>
            <a:p>
              <a:endParaRPr lang="zh-CN" altLang="en-US"/>
            </a:p>
          </p:txBody>
        </p:sp>
        <p:sp>
          <p:nvSpPr>
            <p:cNvPr id="1354" name="任意多边形: 形状 1441">
              <a:extLst>
                <a:ext uri="{FF2B5EF4-FFF2-40B4-BE49-F238E27FC236}">
                  <a16:creationId xmlns:a16="http://schemas.microsoft.com/office/drawing/2014/main" xmlns="" id="{8A58393F-72E9-4D77-80F9-0D1329AB5840}"/>
                </a:ext>
              </a:extLst>
            </p:cNvPr>
            <p:cNvSpPr/>
            <p:nvPr/>
          </p:nvSpPr>
          <p:spPr>
            <a:xfrm>
              <a:off x="1904288" y="4312644"/>
              <a:ext cx="78224" cy="87770"/>
            </a:xfrm>
            <a:custGeom>
              <a:avLst/>
              <a:gdLst>
                <a:gd name="connsiteX0" fmla="*/ 18328 w 18512"/>
                <a:gd name="connsiteY0" fmla="*/ 10653 h 20771"/>
                <a:gd name="connsiteX1" fmla="*/ 18328 w 18512"/>
                <a:gd name="connsiteY1" fmla="*/ 10653 h 20771"/>
                <a:gd name="connsiteX2" fmla="*/ 10153 w 18512"/>
                <a:gd name="connsiteY2" fmla="*/ 5 h 20771"/>
                <a:gd name="connsiteX3" fmla="*/ 1549 w 18512"/>
                <a:gd name="connsiteY3" fmla="*/ 17537 h 20771"/>
                <a:gd name="connsiteX4" fmla="*/ 18328 w 18512"/>
                <a:gd name="connsiteY4" fmla="*/ 10653 h 20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2" h="20771">
                  <a:moveTo>
                    <a:pt x="18328" y="10653"/>
                  </a:moveTo>
                  <a:lnTo>
                    <a:pt x="18328" y="10653"/>
                  </a:lnTo>
                  <a:cubicBezTo>
                    <a:pt x="19188" y="6136"/>
                    <a:pt x="17145" y="-210"/>
                    <a:pt x="10153" y="5"/>
                  </a:cubicBezTo>
                  <a:cubicBezTo>
                    <a:pt x="1549" y="1188"/>
                    <a:pt x="-2431" y="11836"/>
                    <a:pt x="1549" y="17537"/>
                  </a:cubicBezTo>
                  <a:cubicBezTo>
                    <a:pt x="6066" y="24205"/>
                    <a:pt x="16607" y="19903"/>
                    <a:pt x="18328" y="10653"/>
                  </a:cubicBezTo>
                  <a:close/>
                </a:path>
              </a:pathLst>
            </a:custGeom>
            <a:grpFill/>
            <a:ln w="10707" cap="flat">
              <a:noFill/>
              <a:prstDash val="solid"/>
              <a:miter/>
            </a:ln>
          </p:spPr>
          <p:txBody>
            <a:bodyPr rtlCol="0" anchor="ctr"/>
            <a:lstStyle/>
            <a:p>
              <a:endParaRPr lang="zh-CN" altLang="en-US"/>
            </a:p>
          </p:txBody>
        </p:sp>
        <p:sp>
          <p:nvSpPr>
            <p:cNvPr id="1355" name="任意多边形: 形状 1442">
              <a:extLst>
                <a:ext uri="{FF2B5EF4-FFF2-40B4-BE49-F238E27FC236}">
                  <a16:creationId xmlns:a16="http://schemas.microsoft.com/office/drawing/2014/main" xmlns="" id="{CC44682D-B5ED-4221-A988-EF797750A744}"/>
                </a:ext>
              </a:extLst>
            </p:cNvPr>
            <p:cNvSpPr/>
            <p:nvPr/>
          </p:nvSpPr>
          <p:spPr>
            <a:xfrm>
              <a:off x="2191303" y="4287194"/>
              <a:ext cx="70842" cy="87897"/>
            </a:xfrm>
            <a:custGeom>
              <a:avLst/>
              <a:gdLst>
                <a:gd name="connsiteX0" fmla="*/ 16552 w 16765"/>
                <a:gd name="connsiteY0" fmla="*/ 10653 h 20801"/>
                <a:gd name="connsiteX1" fmla="*/ 9561 w 16765"/>
                <a:gd name="connsiteY1" fmla="*/ 5 h 20801"/>
                <a:gd name="connsiteX2" fmla="*/ 1709 w 16765"/>
                <a:gd name="connsiteY2" fmla="*/ 18290 h 20801"/>
                <a:gd name="connsiteX3" fmla="*/ 16552 w 16765"/>
                <a:gd name="connsiteY3" fmla="*/ 10653 h 20801"/>
              </a:gdLst>
              <a:ahLst/>
              <a:cxnLst>
                <a:cxn ang="0">
                  <a:pos x="connsiteX0" y="connsiteY0"/>
                </a:cxn>
                <a:cxn ang="0">
                  <a:pos x="connsiteX1" y="connsiteY1"/>
                </a:cxn>
                <a:cxn ang="0">
                  <a:pos x="connsiteX2" y="connsiteY2"/>
                </a:cxn>
                <a:cxn ang="0">
                  <a:pos x="connsiteX3" y="connsiteY3"/>
                </a:cxn>
              </a:cxnLst>
              <a:rect l="l" t="t" r="r" b="b"/>
              <a:pathLst>
                <a:path w="16765" h="20801">
                  <a:moveTo>
                    <a:pt x="16552" y="10653"/>
                  </a:moveTo>
                  <a:cubicBezTo>
                    <a:pt x="17412" y="6136"/>
                    <a:pt x="15799" y="-210"/>
                    <a:pt x="9561" y="5"/>
                  </a:cubicBezTo>
                  <a:cubicBezTo>
                    <a:pt x="1386" y="1296"/>
                    <a:pt x="-2486" y="12804"/>
                    <a:pt x="1709" y="18290"/>
                  </a:cubicBezTo>
                  <a:cubicBezTo>
                    <a:pt x="6011" y="23990"/>
                    <a:pt x="14938" y="19365"/>
                    <a:pt x="16552" y="10653"/>
                  </a:cubicBezTo>
                  <a:close/>
                </a:path>
              </a:pathLst>
            </a:custGeom>
            <a:grpFill/>
            <a:ln w="10707" cap="flat">
              <a:noFill/>
              <a:prstDash val="solid"/>
              <a:miter/>
            </a:ln>
          </p:spPr>
          <p:txBody>
            <a:bodyPr rtlCol="0" anchor="ctr"/>
            <a:lstStyle/>
            <a:p>
              <a:endParaRPr lang="zh-CN" altLang="en-US"/>
            </a:p>
          </p:txBody>
        </p:sp>
        <p:sp>
          <p:nvSpPr>
            <p:cNvPr id="1356" name="任意多边形: 形状 1443">
              <a:extLst>
                <a:ext uri="{FF2B5EF4-FFF2-40B4-BE49-F238E27FC236}">
                  <a16:creationId xmlns:a16="http://schemas.microsoft.com/office/drawing/2014/main" xmlns="" id="{8FD220A3-AAE7-47DE-A84C-39C1862792EE}"/>
                </a:ext>
              </a:extLst>
            </p:cNvPr>
            <p:cNvSpPr/>
            <p:nvPr/>
          </p:nvSpPr>
          <p:spPr>
            <a:xfrm>
              <a:off x="2450510" y="4259900"/>
              <a:ext cx="63760" cy="88277"/>
            </a:xfrm>
            <a:custGeom>
              <a:avLst/>
              <a:gdLst>
                <a:gd name="connsiteX0" fmla="*/ 8880 w 15089"/>
                <a:gd name="connsiteY0" fmla="*/ 12 h 20891"/>
                <a:gd name="connsiteX1" fmla="*/ 1351 w 15089"/>
                <a:gd name="connsiteY1" fmla="*/ 18404 h 20891"/>
                <a:gd name="connsiteX2" fmla="*/ 14796 w 15089"/>
                <a:gd name="connsiteY2" fmla="*/ 10660 h 20891"/>
                <a:gd name="connsiteX3" fmla="*/ 14796 w 15089"/>
                <a:gd name="connsiteY3" fmla="*/ 10660 h 20891"/>
                <a:gd name="connsiteX4" fmla="*/ 8880 w 15089"/>
                <a:gd name="connsiteY4" fmla="*/ 12 h 20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9" h="20891">
                  <a:moveTo>
                    <a:pt x="8880" y="12"/>
                  </a:moveTo>
                  <a:cubicBezTo>
                    <a:pt x="1567" y="1410"/>
                    <a:pt x="-2198" y="12918"/>
                    <a:pt x="1351" y="18404"/>
                  </a:cubicBezTo>
                  <a:cubicBezTo>
                    <a:pt x="5008" y="24104"/>
                    <a:pt x="13075" y="19372"/>
                    <a:pt x="14796" y="10660"/>
                  </a:cubicBezTo>
                  <a:lnTo>
                    <a:pt x="14796" y="10660"/>
                  </a:lnTo>
                  <a:cubicBezTo>
                    <a:pt x="15764" y="6035"/>
                    <a:pt x="14473" y="-311"/>
                    <a:pt x="8880" y="12"/>
                  </a:cubicBezTo>
                  <a:close/>
                </a:path>
              </a:pathLst>
            </a:custGeom>
            <a:grpFill/>
            <a:ln w="10707" cap="flat">
              <a:noFill/>
              <a:prstDash val="solid"/>
              <a:miter/>
            </a:ln>
          </p:spPr>
          <p:txBody>
            <a:bodyPr rtlCol="0" anchor="ctr"/>
            <a:lstStyle/>
            <a:p>
              <a:endParaRPr lang="zh-CN" altLang="en-US"/>
            </a:p>
          </p:txBody>
        </p:sp>
        <p:sp>
          <p:nvSpPr>
            <p:cNvPr id="1357" name="任意多边形: 形状 1444">
              <a:extLst>
                <a:ext uri="{FF2B5EF4-FFF2-40B4-BE49-F238E27FC236}">
                  <a16:creationId xmlns:a16="http://schemas.microsoft.com/office/drawing/2014/main" xmlns="" id="{A7E4120F-D005-4522-9845-BDED1BBEE659}"/>
                </a:ext>
              </a:extLst>
            </p:cNvPr>
            <p:cNvSpPr/>
            <p:nvPr/>
          </p:nvSpPr>
          <p:spPr>
            <a:xfrm>
              <a:off x="2681118" y="4230811"/>
              <a:ext cx="56940" cy="88345"/>
            </a:xfrm>
            <a:custGeom>
              <a:avLst/>
              <a:gdLst>
                <a:gd name="connsiteX0" fmla="*/ 1416 w 13475"/>
                <a:gd name="connsiteY0" fmla="*/ 19049 h 20907"/>
                <a:gd name="connsiteX1" fmla="*/ 13139 w 13475"/>
                <a:gd name="connsiteY1" fmla="*/ 10552 h 20907"/>
                <a:gd name="connsiteX2" fmla="*/ 8192 w 13475"/>
                <a:gd name="connsiteY2" fmla="*/ 12 h 20907"/>
                <a:gd name="connsiteX3" fmla="*/ 1416 w 13475"/>
                <a:gd name="connsiteY3" fmla="*/ 19049 h 20907"/>
              </a:gdLst>
              <a:ahLst/>
              <a:cxnLst>
                <a:cxn ang="0">
                  <a:pos x="connsiteX0" y="connsiteY0"/>
                </a:cxn>
                <a:cxn ang="0">
                  <a:pos x="connsiteX1" y="connsiteY1"/>
                </a:cxn>
                <a:cxn ang="0">
                  <a:pos x="connsiteX2" y="connsiteY2"/>
                </a:cxn>
                <a:cxn ang="0">
                  <a:pos x="connsiteX3" y="connsiteY3"/>
                </a:cxn>
              </a:cxnLst>
              <a:rect l="l" t="t" r="r" b="b"/>
              <a:pathLst>
                <a:path w="13475" h="20907">
                  <a:moveTo>
                    <a:pt x="1416" y="19049"/>
                  </a:moveTo>
                  <a:cubicBezTo>
                    <a:pt x="4750" y="23782"/>
                    <a:pt x="11419" y="18942"/>
                    <a:pt x="13139" y="10552"/>
                  </a:cubicBezTo>
                  <a:cubicBezTo>
                    <a:pt x="14108" y="6035"/>
                    <a:pt x="13139" y="-311"/>
                    <a:pt x="8192" y="12"/>
                  </a:cubicBezTo>
                  <a:cubicBezTo>
                    <a:pt x="1308" y="1518"/>
                    <a:pt x="-2133" y="13994"/>
                    <a:pt x="1416" y="19049"/>
                  </a:cubicBezTo>
                  <a:close/>
                </a:path>
              </a:pathLst>
            </a:custGeom>
            <a:grpFill/>
            <a:ln w="10707" cap="flat">
              <a:noFill/>
              <a:prstDash val="solid"/>
              <a:miter/>
            </a:ln>
          </p:spPr>
          <p:txBody>
            <a:bodyPr rtlCol="0" anchor="ctr"/>
            <a:lstStyle/>
            <a:p>
              <a:endParaRPr lang="zh-CN" altLang="en-US"/>
            </a:p>
          </p:txBody>
        </p:sp>
        <p:sp>
          <p:nvSpPr>
            <p:cNvPr id="1370" name="任意多边形: 形状 1457">
              <a:extLst>
                <a:ext uri="{FF2B5EF4-FFF2-40B4-BE49-F238E27FC236}">
                  <a16:creationId xmlns:a16="http://schemas.microsoft.com/office/drawing/2014/main" xmlns="" id="{BF22CBAF-8566-4C84-A4CC-26D15DD6E169}"/>
                </a:ext>
              </a:extLst>
            </p:cNvPr>
            <p:cNvSpPr/>
            <p:nvPr/>
          </p:nvSpPr>
          <p:spPr>
            <a:xfrm>
              <a:off x="111851" y="4591724"/>
              <a:ext cx="85209" cy="84926"/>
            </a:xfrm>
            <a:custGeom>
              <a:avLst/>
              <a:gdLst>
                <a:gd name="connsiteX0" fmla="*/ 20142 w 20165"/>
                <a:gd name="connsiteY0" fmla="*/ 10863 h 20098"/>
                <a:gd name="connsiteX1" fmla="*/ 9816 w 20165"/>
                <a:gd name="connsiteY1" fmla="*/ 0 h 20098"/>
                <a:gd name="connsiteX2" fmla="*/ 2503 w 20165"/>
                <a:gd name="connsiteY2" fmla="*/ 16564 h 20098"/>
                <a:gd name="connsiteX3" fmla="*/ 20142 w 20165"/>
                <a:gd name="connsiteY3" fmla="*/ 10863 h 20098"/>
              </a:gdLst>
              <a:ahLst/>
              <a:cxnLst>
                <a:cxn ang="0">
                  <a:pos x="connsiteX0" y="connsiteY0"/>
                </a:cxn>
                <a:cxn ang="0">
                  <a:pos x="connsiteX1" y="connsiteY1"/>
                </a:cxn>
                <a:cxn ang="0">
                  <a:pos x="connsiteX2" y="connsiteY2"/>
                </a:cxn>
                <a:cxn ang="0">
                  <a:pos x="connsiteX3" y="connsiteY3"/>
                </a:cxn>
              </a:cxnLst>
              <a:rect l="l" t="t" r="r" b="b"/>
              <a:pathLst>
                <a:path w="20165" h="20098">
                  <a:moveTo>
                    <a:pt x="20142" y="10863"/>
                  </a:moveTo>
                  <a:cubicBezTo>
                    <a:pt x="20464" y="6453"/>
                    <a:pt x="17560" y="215"/>
                    <a:pt x="9816" y="0"/>
                  </a:cubicBezTo>
                  <a:cubicBezTo>
                    <a:pt x="351" y="645"/>
                    <a:pt x="-2660" y="10540"/>
                    <a:pt x="2503" y="16564"/>
                  </a:cubicBezTo>
                  <a:cubicBezTo>
                    <a:pt x="8418" y="23340"/>
                    <a:pt x="19389" y="19790"/>
                    <a:pt x="20142" y="10863"/>
                  </a:cubicBezTo>
                  <a:close/>
                </a:path>
              </a:pathLst>
            </a:custGeom>
            <a:grpFill/>
            <a:ln w="10707" cap="flat">
              <a:noFill/>
              <a:prstDash val="solid"/>
              <a:miter/>
            </a:ln>
          </p:spPr>
          <p:txBody>
            <a:bodyPr rtlCol="0" anchor="ctr"/>
            <a:lstStyle/>
            <a:p>
              <a:endParaRPr lang="zh-CN" altLang="en-US"/>
            </a:p>
          </p:txBody>
        </p:sp>
        <p:sp>
          <p:nvSpPr>
            <p:cNvPr id="1371" name="任意多边形: 形状 1458">
              <a:extLst>
                <a:ext uri="{FF2B5EF4-FFF2-40B4-BE49-F238E27FC236}">
                  <a16:creationId xmlns:a16="http://schemas.microsoft.com/office/drawing/2014/main" xmlns="" id="{3E4D5978-62F8-42C9-B60F-9721BBB6DFB8}"/>
                </a:ext>
              </a:extLst>
            </p:cNvPr>
            <p:cNvSpPr/>
            <p:nvPr/>
          </p:nvSpPr>
          <p:spPr>
            <a:xfrm>
              <a:off x="437907" y="4584452"/>
              <a:ext cx="85556" cy="84478"/>
            </a:xfrm>
            <a:custGeom>
              <a:avLst/>
              <a:gdLst>
                <a:gd name="connsiteX0" fmla="*/ 2350 w 20247"/>
                <a:gd name="connsiteY0" fmla="*/ 16564 h 19992"/>
                <a:gd name="connsiteX1" fmla="*/ 20205 w 20247"/>
                <a:gd name="connsiteY1" fmla="*/ 10756 h 19992"/>
                <a:gd name="connsiteX2" fmla="*/ 10094 w 20247"/>
                <a:gd name="connsiteY2" fmla="*/ 0 h 19992"/>
                <a:gd name="connsiteX3" fmla="*/ 2350 w 20247"/>
                <a:gd name="connsiteY3" fmla="*/ 16564 h 19992"/>
              </a:gdLst>
              <a:ahLst/>
              <a:cxnLst>
                <a:cxn ang="0">
                  <a:pos x="connsiteX0" y="connsiteY0"/>
                </a:cxn>
                <a:cxn ang="0">
                  <a:pos x="connsiteX1" y="connsiteY1"/>
                </a:cxn>
                <a:cxn ang="0">
                  <a:pos x="connsiteX2" y="connsiteY2"/>
                </a:cxn>
                <a:cxn ang="0">
                  <a:pos x="connsiteX3" y="connsiteY3"/>
                </a:cxn>
              </a:cxnLst>
              <a:rect l="l" t="t" r="r" b="b"/>
              <a:pathLst>
                <a:path w="20247" h="19992">
                  <a:moveTo>
                    <a:pt x="2350" y="16564"/>
                  </a:moveTo>
                  <a:cubicBezTo>
                    <a:pt x="8051" y="23232"/>
                    <a:pt x="19237" y="19575"/>
                    <a:pt x="20205" y="10756"/>
                  </a:cubicBezTo>
                  <a:cubicBezTo>
                    <a:pt x="20635" y="6346"/>
                    <a:pt x="17838" y="215"/>
                    <a:pt x="10094" y="0"/>
                  </a:cubicBezTo>
                  <a:cubicBezTo>
                    <a:pt x="629" y="753"/>
                    <a:pt x="-2705" y="10648"/>
                    <a:pt x="2350" y="16564"/>
                  </a:cubicBezTo>
                  <a:close/>
                </a:path>
              </a:pathLst>
            </a:custGeom>
            <a:grpFill/>
            <a:ln w="10707" cap="flat">
              <a:noFill/>
              <a:prstDash val="solid"/>
              <a:miter/>
            </a:ln>
          </p:spPr>
          <p:txBody>
            <a:bodyPr rtlCol="0" anchor="ctr"/>
            <a:lstStyle/>
            <a:p>
              <a:endParaRPr lang="zh-CN" altLang="en-US"/>
            </a:p>
          </p:txBody>
        </p:sp>
        <p:sp>
          <p:nvSpPr>
            <p:cNvPr id="1372" name="任意多边形: 形状 1459">
              <a:extLst>
                <a:ext uri="{FF2B5EF4-FFF2-40B4-BE49-F238E27FC236}">
                  <a16:creationId xmlns:a16="http://schemas.microsoft.com/office/drawing/2014/main" xmlns="" id="{9F5503F7-C837-4F7D-80E8-ECAC628BD0B1}"/>
                </a:ext>
              </a:extLst>
            </p:cNvPr>
            <p:cNvSpPr/>
            <p:nvPr/>
          </p:nvSpPr>
          <p:spPr>
            <a:xfrm>
              <a:off x="763692" y="4573998"/>
              <a:ext cx="85290" cy="84474"/>
            </a:xfrm>
            <a:custGeom>
              <a:avLst/>
              <a:gdLst>
                <a:gd name="connsiteX0" fmla="*/ 20117 w 20184"/>
                <a:gd name="connsiteY0" fmla="*/ 10648 h 19991"/>
                <a:gd name="connsiteX1" fmla="*/ 10437 w 20184"/>
                <a:gd name="connsiteY1" fmla="*/ 0 h 19991"/>
                <a:gd name="connsiteX2" fmla="*/ 2155 w 20184"/>
                <a:gd name="connsiteY2" fmla="*/ 16671 h 19991"/>
                <a:gd name="connsiteX3" fmla="*/ 20117 w 20184"/>
                <a:gd name="connsiteY3" fmla="*/ 10648 h 19991"/>
              </a:gdLst>
              <a:ahLst/>
              <a:cxnLst>
                <a:cxn ang="0">
                  <a:pos x="connsiteX0" y="connsiteY0"/>
                </a:cxn>
                <a:cxn ang="0">
                  <a:pos x="connsiteX1" y="connsiteY1"/>
                </a:cxn>
                <a:cxn ang="0">
                  <a:pos x="connsiteX2" y="connsiteY2"/>
                </a:cxn>
                <a:cxn ang="0">
                  <a:pos x="connsiteX3" y="connsiteY3"/>
                </a:cxn>
              </a:cxnLst>
              <a:rect l="l" t="t" r="r" b="b"/>
              <a:pathLst>
                <a:path w="20184" h="19991">
                  <a:moveTo>
                    <a:pt x="20117" y="10648"/>
                  </a:moveTo>
                  <a:cubicBezTo>
                    <a:pt x="20654" y="6238"/>
                    <a:pt x="18073" y="108"/>
                    <a:pt x="10437" y="0"/>
                  </a:cubicBezTo>
                  <a:cubicBezTo>
                    <a:pt x="864" y="860"/>
                    <a:pt x="-2685" y="10863"/>
                    <a:pt x="2155" y="16671"/>
                  </a:cubicBezTo>
                  <a:cubicBezTo>
                    <a:pt x="7748" y="23232"/>
                    <a:pt x="18934" y="19468"/>
                    <a:pt x="20117" y="10648"/>
                  </a:cubicBezTo>
                  <a:close/>
                </a:path>
              </a:pathLst>
            </a:custGeom>
            <a:grpFill/>
            <a:ln w="10707" cap="flat">
              <a:noFill/>
              <a:prstDash val="solid"/>
              <a:miter/>
            </a:ln>
          </p:spPr>
          <p:txBody>
            <a:bodyPr rtlCol="0" anchor="ctr"/>
            <a:lstStyle/>
            <a:p>
              <a:endParaRPr lang="zh-CN" altLang="en-US"/>
            </a:p>
          </p:txBody>
        </p:sp>
        <p:sp>
          <p:nvSpPr>
            <p:cNvPr id="1373" name="任意多边形: 形状 1460">
              <a:extLst>
                <a:ext uri="{FF2B5EF4-FFF2-40B4-BE49-F238E27FC236}">
                  <a16:creationId xmlns:a16="http://schemas.microsoft.com/office/drawing/2014/main" xmlns="" id="{2E38FAA9-A7F7-4CC7-82E5-1F213AFE12FD}"/>
                </a:ext>
              </a:extLst>
            </p:cNvPr>
            <p:cNvSpPr/>
            <p:nvPr/>
          </p:nvSpPr>
          <p:spPr>
            <a:xfrm>
              <a:off x="1087961" y="4559910"/>
              <a:ext cx="83967" cy="84677"/>
            </a:xfrm>
            <a:custGeom>
              <a:avLst/>
              <a:gdLst>
                <a:gd name="connsiteX0" fmla="*/ 19742 w 19871"/>
                <a:gd name="connsiteY0" fmla="*/ 10540 h 20039"/>
                <a:gd name="connsiteX1" fmla="*/ 10492 w 19871"/>
                <a:gd name="connsiteY1" fmla="*/ 0 h 20039"/>
                <a:gd name="connsiteX2" fmla="*/ 1888 w 19871"/>
                <a:gd name="connsiteY2" fmla="*/ 16779 h 20039"/>
                <a:gd name="connsiteX3" fmla="*/ 19742 w 19871"/>
                <a:gd name="connsiteY3" fmla="*/ 10540 h 20039"/>
              </a:gdLst>
              <a:ahLst/>
              <a:cxnLst>
                <a:cxn ang="0">
                  <a:pos x="connsiteX0" y="connsiteY0"/>
                </a:cxn>
                <a:cxn ang="0">
                  <a:pos x="connsiteX1" y="connsiteY1"/>
                </a:cxn>
                <a:cxn ang="0">
                  <a:pos x="connsiteX2" y="connsiteY2"/>
                </a:cxn>
                <a:cxn ang="0">
                  <a:pos x="connsiteX3" y="connsiteY3"/>
                </a:cxn>
              </a:cxnLst>
              <a:rect l="l" t="t" r="r" b="b"/>
              <a:pathLst>
                <a:path w="19871" h="20039">
                  <a:moveTo>
                    <a:pt x="19742" y="10540"/>
                  </a:moveTo>
                  <a:cubicBezTo>
                    <a:pt x="20495" y="6131"/>
                    <a:pt x="18021" y="0"/>
                    <a:pt x="10492" y="0"/>
                  </a:cubicBezTo>
                  <a:cubicBezTo>
                    <a:pt x="1242" y="968"/>
                    <a:pt x="-2630" y="11078"/>
                    <a:pt x="1888" y="16779"/>
                  </a:cubicBezTo>
                  <a:cubicBezTo>
                    <a:pt x="7158" y="23340"/>
                    <a:pt x="18236" y="19360"/>
                    <a:pt x="19742" y="10540"/>
                  </a:cubicBezTo>
                  <a:close/>
                </a:path>
              </a:pathLst>
            </a:custGeom>
            <a:grpFill/>
            <a:ln w="10707" cap="flat">
              <a:noFill/>
              <a:prstDash val="solid"/>
              <a:miter/>
            </a:ln>
          </p:spPr>
          <p:txBody>
            <a:bodyPr rtlCol="0" anchor="ctr"/>
            <a:lstStyle/>
            <a:p>
              <a:endParaRPr lang="zh-CN" altLang="en-US"/>
            </a:p>
          </p:txBody>
        </p:sp>
        <p:sp>
          <p:nvSpPr>
            <p:cNvPr id="1374" name="任意多边形: 形状 1461">
              <a:extLst>
                <a:ext uri="{FF2B5EF4-FFF2-40B4-BE49-F238E27FC236}">
                  <a16:creationId xmlns:a16="http://schemas.microsoft.com/office/drawing/2014/main" xmlns="" id="{7ADE8D12-12AF-4584-A1FB-7F661730B10E}"/>
                </a:ext>
              </a:extLst>
            </p:cNvPr>
            <p:cNvSpPr/>
            <p:nvPr/>
          </p:nvSpPr>
          <p:spPr>
            <a:xfrm>
              <a:off x="1405920" y="4541731"/>
              <a:ext cx="82518" cy="85421"/>
            </a:xfrm>
            <a:custGeom>
              <a:avLst/>
              <a:gdLst>
                <a:gd name="connsiteX0" fmla="*/ 19355 w 19528"/>
                <a:gd name="connsiteY0" fmla="*/ 10540 h 20215"/>
                <a:gd name="connsiteX1" fmla="*/ 10643 w 19528"/>
                <a:gd name="connsiteY1" fmla="*/ 0 h 20215"/>
                <a:gd name="connsiteX2" fmla="*/ 1716 w 19528"/>
                <a:gd name="connsiteY2" fmla="*/ 16886 h 20215"/>
                <a:gd name="connsiteX3" fmla="*/ 19355 w 19528"/>
                <a:gd name="connsiteY3" fmla="*/ 10540 h 20215"/>
              </a:gdLst>
              <a:ahLst/>
              <a:cxnLst>
                <a:cxn ang="0">
                  <a:pos x="connsiteX0" y="connsiteY0"/>
                </a:cxn>
                <a:cxn ang="0">
                  <a:pos x="connsiteX1" y="connsiteY1"/>
                </a:cxn>
                <a:cxn ang="0">
                  <a:pos x="connsiteX2" y="connsiteY2"/>
                </a:cxn>
                <a:cxn ang="0">
                  <a:pos x="connsiteX3" y="connsiteY3"/>
                </a:cxn>
              </a:cxnLst>
              <a:rect l="l" t="t" r="r" b="b"/>
              <a:pathLst>
                <a:path w="19528" h="20215">
                  <a:moveTo>
                    <a:pt x="19355" y="10540"/>
                  </a:moveTo>
                  <a:cubicBezTo>
                    <a:pt x="20215" y="6131"/>
                    <a:pt x="17957" y="0"/>
                    <a:pt x="10643" y="0"/>
                  </a:cubicBezTo>
                  <a:cubicBezTo>
                    <a:pt x="1501" y="1076"/>
                    <a:pt x="-2587" y="11078"/>
                    <a:pt x="1716" y="16886"/>
                  </a:cubicBezTo>
                  <a:cubicBezTo>
                    <a:pt x="6663" y="23555"/>
                    <a:pt x="17741" y="19575"/>
                    <a:pt x="19355" y="10540"/>
                  </a:cubicBezTo>
                  <a:close/>
                </a:path>
              </a:pathLst>
            </a:custGeom>
            <a:grpFill/>
            <a:ln w="10707" cap="flat">
              <a:noFill/>
              <a:prstDash val="solid"/>
              <a:miter/>
            </a:ln>
          </p:spPr>
          <p:txBody>
            <a:bodyPr rtlCol="0" anchor="ctr"/>
            <a:lstStyle/>
            <a:p>
              <a:endParaRPr lang="zh-CN" altLang="en-US"/>
            </a:p>
          </p:txBody>
        </p:sp>
        <p:sp>
          <p:nvSpPr>
            <p:cNvPr id="1375" name="任意多边形: 形状 1462">
              <a:extLst>
                <a:ext uri="{FF2B5EF4-FFF2-40B4-BE49-F238E27FC236}">
                  <a16:creationId xmlns:a16="http://schemas.microsoft.com/office/drawing/2014/main" xmlns="" id="{3DD76303-2B27-4C18-9A8D-544D61F72423}"/>
                </a:ext>
              </a:extLst>
            </p:cNvPr>
            <p:cNvSpPr/>
            <p:nvPr/>
          </p:nvSpPr>
          <p:spPr>
            <a:xfrm>
              <a:off x="1715856" y="4521271"/>
              <a:ext cx="80519" cy="85332"/>
            </a:xfrm>
            <a:custGeom>
              <a:avLst/>
              <a:gdLst>
                <a:gd name="connsiteX0" fmla="*/ 18823 w 19055"/>
                <a:gd name="connsiteY0" fmla="*/ 10434 h 20194"/>
                <a:gd name="connsiteX1" fmla="*/ 10649 w 19055"/>
                <a:gd name="connsiteY1" fmla="*/ 1 h 20194"/>
                <a:gd name="connsiteX2" fmla="*/ 1507 w 19055"/>
                <a:gd name="connsiteY2" fmla="*/ 16995 h 20194"/>
                <a:gd name="connsiteX3" fmla="*/ 18823 w 19055"/>
                <a:gd name="connsiteY3" fmla="*/ 10434 h 20194"/>
              </a:gdLst>
              <a:ahLst/>
              <a:cxnLst>
                <a:cxn ang="0">
                  <a:pos x="connsiteX0" y="connsiteY0"/>
                </a:cxn>
                <a:cxn ang="0">
                  <a:pos x="connsiteX1" y="connsiteY1"/>
                </a:cxn>
                <a:cxn ang="0">
                  <a:pos x="connsiteX2" y="connsiteY2"/>
                </a:cxn>
                <a:cxn ang="0">
                  <a:pos x="connsiteX3" y="connsiteY3"/>
                </a:cxn>
              </a:cxnLst>
              <a:rect l="l" t="t" r="r" b="b"/>
              <a:pathLst>
                <a:path w="19055" h="20194">
                  <a:moveTo>
                    <a:pt x="18823" y="10434"/>
                  </a:moveTo>
                  <a:cubicBezTo>
                    <a:pt x="19791" y="6024"/>
                    <a:pt x="17855" y="-106"/>
                    <a:pt x="10649" y="1"/>
                  </a:cubicBezTo>
                  <a:cubicBezTo>
                    <a:pt x="1722" y="1185"/>
                    <a:pt x="-2473" y="11295"/>
                    <a:pt x="1507" y="16995"/>
                  </a:cubicBezTo>
                  <a:cubicBezTo>
                    <a:pt x="6239" y="23556"/>
                    <a:pt x="16995" y="19361"/>
                    <a:pt x="18823" y="10434"/>
                  </a:cubicBezTo>
                  <a:close/>
                </a:path>
              </a:pathLst>
            </a:custGeom>
            <a:grpFill/>
            <a:ln w="10707" cap="flat">
              <a:noFill/>
              <a:prstDash val="solid"/>
              <a:miter/>
            </a:ln>
          </p:spPr>
          <p:txBody>
            <a:bodyPr rtlCol="0" anchor="ctr"/>
            <a:lstStyle/>
            <a:p>
              <a:endParaRPr lang="zh-CN" altLang="en-US"/>
            </a:p>
          </p:txBody>
        </p:sp>
        <p:sp>
          <p:nvSpPr>
            <p:cNvPr id="1376" name="任意多边形: 形状 1463">
              <a:extLst>
                <a:ext uri="{FF2B5EF4-FFF2-40B4-BE49-F238E27FC236}">
                  <a16:creationId xmlns:a16="http://schemas.microsoft.com/office/drawing/2014/main" xmlns="" id="{3D61CB53-F301-4FDB-A4A4-3C19C5CF3AF4}"/>
                </a:ext>
              </a:extLst>
            </p:cNvPr>
            <p:cNvSpPr/>
            <p:nvPr/>
          </p:nvSpPr>
          <p:spPr>
            <a:xfrm>
              <a:off x="2012801" y="4497620"/>
              <a:ext cx="74590" cy="85163"/>
            </a:xfrm>
            <a:custGeom>
              <a:avLst/>
              <a:gdLst>
                <a:gd name="connsiteX0" fmla="*/ 17386 w 17652"/>
                <a:gd name="connsiteY0" fmla="*/ 10331 h 20154"/>
                <a:gd name="connsiteX1" fmla="*/ 10287 w 17652"/>
                <a:gd name="connsiteY1" fmla="*/ 6 h 20154"/>
                <a:gd name="connsiteX2" fmla="*/ 1252 w 17652"/>
                <a:gd name="connsiteY2" fmla="*/ 17107 h 20154"/>
                <a:gd name="connsiteX3" fmla="*/ 17386 w 17652"/>
                <a:gd name="connsiteY3" fmla="*/ 10331 h 20154"/>
              </a:gdLst>
              <a:ahLst/>
              <a:cxnLst>
                <a:cxn ang="0">
                  <a:pos x="connsiteX0" y="connsiteY0"/>
                </a:cxn>
                <a:cxn ang="0">
                  <a:pos x="connsiteX1" y="connsiteY1"/>
                </a:cxn>
                <a:cxn ang="0">
                  <a:pos x="connsiteX2" y="connsiteY2"/>
                </a:cxn>
                <a:cxn ang="0">
                  <a:pos x="connsiteX3" y="connsiteY3"/>
                </a:cxn>
              </a:cxnLst>
              <a:rect l="l" t="t" r="r" b="b"/>
              <a:pathLst>
                <a:path w="17652" h="20154">
                  <a:moveTo>
                    <a:pt x="17386" y="10331"/>
                  </a:moveTo>
                  <a:cubicBezTo>
                    <a:pt x="18354" y="5921"/>
                    <a:pt x="16848" y="-210"/>
                    <a:pt x="10287" y="6"/>
                  </a:cubicBezTo>
                  <a:cubicBezTo>
                    <a:pt x="2005" y="1189"/>
                    <a:pt x="-2297" y="11406"/>
                    <a:pt x="1252" y="17107"/>
                  </a:cubicBezTo>
                  <a:cubicBezTo>
                    <a:pt x="5232" y="23453"/>
                    <a:pt x="15342" y="19258"/>
                    <a:pt x="17386" y="10331"/>
                  </a:cubicBezTo>
                  <a:close/>
                </a:path>
              </a:pathLst>
            </a:custGeom>
            <a:grpFill/>
            <a:ln w="10707" cap="flat">
              <a:noFill/>
              <a:prstDash val="solid"/>
              <a:miter/>
            </a:ln>
          </p:spPr>
          <p:txBody>
            <a:bodyPr rtlCol="0" anchor="ctr"/>
            <a:lstStyle/>
            <a:p>
              <a:endParaRPr lang="zh-CN" altLang="en-US"/>
            </a:p>
          </p:txBody>
        </p:sp>
        <p:sp>
          <p:nvSpPr>
            <p:cNvPr id="1377" name="任意多边形: 形状 1464">
              <a:extLst>
                <a:ext uri="{FF2B5EF4-FFF2-40B4-BE49-F238E27FC236}">
                  <a16:creationId xmlns:a16="http://schemas.microsoft.com/office/drawing/2014/main" xmlns="" id="{33FC3072-6D60-4040-B180-FDE3FBC54B67}"/>
                </a:ext>
              </a:extLst>
            </p:cNvPr>
            <p:cNvSpPr/>
            <p:nvPr/>
          </p:nvSpPr>
          <p:spPr>
            <a:xfrm>
              <a:off x="2283836" y="4471261"/>
              <a:ext cx="67538" cy="85602"/>
            </a:xfrm>
            <a:custGeom>
              <a:avLst/>
              <a:gdLst>
                <a:gd name="connsiteX0" fmla="*/ 15628 w 15983"/>
                <a:gd name="connsiteY0" fmla="*/ 10331 h 20258"/>
                <a:gd name="connsiteX1" fmla="*/ 15628 w 15983"/>
                <a:gd name="connsiteY1" fmla="*/ 10331 h 20258"/>
                <a:gd name="connsiteX2" fmla="*/ 9605 w 15983"/>
                <a:gd name="connsiteY2" fmla="*/ 6 h 20258"/>
                <a:gd name="connsiteX3" fmla="*/ 1323 w 15983"/>
                <a:gd name="connsiteY3" fmla="*/ 17860 h 20258"/>
                <a:gd name="connsiteX4" fmla="*/ 15628 w 15983"/>
                <a:gd name="connsiteY4" fmla="*/ 10331 h 20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3" h="20258">
                  <a:moveTo>
                    <a:pt x="15628" y="10331"/>
                  </a:moveTo>
                  <a:lnTo>
                    <a:pt x="15628" y="10331"/>
                  </a:lnTo>
                  <a:cubicBezTo>
                    <a:pt x="16703" y="5921"/>
                    <a:pt x="15520" y="-210"/>
                    <a:pt x="9605" y="6"/>
                  </a:cubicBezTo>
                  <a:cubicBezTo>
                    <a:pt x="1968" y="1296"/>
                    <a:pt x="-2334" y="12482"/>
                    <a:pt x="1323" y="17860"/>
                  </a:cubicBezTo>
                  <a:cubicBezTo>
                    <a:pt x="4980" y="23345"/>
                    <a:pt x="13584" y="18828"/>
                    <a:pt x="15628" y="10331"/>
                  </a:cubicBezTo>
                  <a:close/>
                </a:path>
              </a:pathLst>
            </a:custGeom>
            <a:grpFill/>
            <a:ln w="10707" cap="flat">
              <a:noFill/>
              <a:prstDash val="solid"/>
              <a:miter/>
            </a:ln>
          </p:spPr>
          <p:txBody>
            <a:bodyPr rtlCol="0" anchor="ctr"/>
            <a:lstStyle/>
            <a:p>
              <a:endParaRPr lang="zh-CN" altLang="en-US"/>
            </a:p>
          </p:txBody>
        </p:sp>
        <p:sp>
          <p:nvSpPr>
            <p:cNvPr id="1378" name="任意多边形: 形状 1465">
              <a:extLst>
                <a:ext uri="{FF2B5EF4-FFF2-40B4-BE49-F238E27FC236}">
                  <a16:creationId xmlns:a16="http://schemas.microsoft.com/office/drawing/2014/main" xmlns="" id="{3B0E7207-A5AB-4545-BDA6-6DD3D849750A}"/>
                </a:ext>
              </a:extLst>
            </p:cNvPr>
            <p:cNvSpPr/>
            <p:nvPr/>
          </p:nvSpPr>
          <p:spPr>
            <a:xfrm>
              <a:off x="2526757" y="4443511"/>
              <a:ext cx="60709" cy="86071"/>
            </a:xfrm>
            <a:custGeom>
              <a:avLst/>
              <a:gdLst>
                <a:gd name="connsiteX0" fmla="*/ 9013 w 14367"/>
                <a:gd name="connsiteY0" fmla="*/ 12 h 20369"/>
                <a:gd name="connsiteX1" fmla="*/ 946 w 14367"/>
                <a:gd name="connsiteY1" fmla="*/ 17974 h 20369"/>
                <a:gd name="connsiteX2" fmla="*/ 13961 w 14367"/>
                <a:gd name="connsiteY2" fmla="*/ 10337 h 20369"/>
                <a:gd name="connsiteX3" fmla="*/ 9013 w 14367"/>
                <a:gd name="connsiteY3" fmla="*/ 12 h 20369"/>
              </a:gdLst>
              <a:ahLst/>
              <a:cxnLst>
                <a:cxn ang="0">
                  <a:pos x="connsiteX0" y="connsiteY0"/>
                </a:cxn>
                <a:cxn ang="0">
                  <a:pos x="connsiteX1" y="connsiteY1"/>
                </a:cxn>
                <a:cxn ang="0">
                  <a:pos x="connsiteX2" y="connsiteY2"/>
                </a:cxn>
                <a:cxn ang="0">
                  <a:pos x="connsiteX3" y="connsiteY3"/>
                </a:cxn>
              </a:cxnLst>
              <a:rect l="l" t="t" r="r" b="b"/>
              <a:pathLst>
                <a:path w="14367" h="20369">
                  <a:moveTo>
                    <a:pt x="9013" y="12"/>
                  </a:moveTo>
                  <a:cubicBezTo>
                    <a:pt x="2129" y="1410"/>
                    <a:pt x="-1958" y="12596"/>
                    <a:pt x="946" y="17974"/>
                  </a:cubicBezTo>
                  <a:cubicBezTo>
                    <a:pt x="3958" y="23459"/>
                    <a:pt x="11809" y="18942"/>
                    <a:pt x="13961" y="10337"/>
                  </a:cubicBezTo>
                  <a:cubicBezTo>
                    <a:pt x="15036" y="5928"/>
                    <a:pt x="14176" y="-311"/>
                    <a:pt x="9013" y="12"/>
                  </a:cubicBezTo>
                  <a:close/>
                </a:path>
              </a:pathLst>
            </a:custGeom>
            <a:grpFill/>
            <a:ln w="10707" cap="flat">
              <a:noFill/>
              <a:prstDash val="solid"/>
              <a:miter/>
            </a:ln>
          </p:spPr>
          <p:txBody>
            <a:bodyPr rtlCol="0" anchor="ctr"/>
            <a:lstStyle/>
            <a:p>
              <a:endParaRPr lang="zh-CN" altLang="en-US"/>
            </a:p>
          </p:txBody>
        </p:sp>
        <p:sp>
          <p:nvSpPr>
            <p:cNvPr id="1379" name="任意多边形: 形状 1466">
              <a:extLst>
                <a:ext uri="{FF2B5EF4-FFF2-40B4-BE49-F238E27FC236}">
                  <a16:creationId xmlns:a16="http://schemas.microsoft.com/office/drawing/2014/main" xmlns="" id="{D408C402-6DB8-467F-8213-A86358894350}"/>
                </a:ext>
              </a:extLst>
            </p:cNvPr>
            <p:cNvSpPr/>
            <p:nvPr/>
          </p:nvSpPr>
          <p:spPr>
            <a:xfrm>
              <a:off x="2741003" y="4413970"/>
              <a:ext cx="53910" cy="86350"/>
            </a:xfrm>
            <a:custGeom>
              <a:avLst/>
              <a:gdLst>
                <a:gd name="connsiteX0" fmla="*/ 12196 w 12758"/>
                <a:gd name="connsiteY0" fmla="*/ 10337 h 20435"/>
                <a:gd name="connsiteX1" fmla="*/ 8432 w 12758"/>
                <a:gd name="connsiteY1" fmla="*/ 12 h 20435"/>
                <a:gd name="connsiteX2" fmla="*/ 1010 w 12758"/>
                <a:gd name="connsiteY2" fmla="*/ 18619 h 20435"/>
                <a:gd name="connsiteX3" fmla="*/ 12196 w 12758"/>
                <a:gd name="connsiteY3" fmla="*/ 10337 h 20435"/>
              </a:gdLst>
              <a:ahLst/>
              <a:cxnLst>
                <a:cxn ang="0">
                  <a:pos x="connsiteX0" y="connsiteY0"/>
                </a:cxn>
                <a:cxn ang="0">
                  <a:pos x="connsiteX1" y="connsiteY1"/>
                </a:cxn>
                <a:cxn ang="0">
                  <a:pos x="connsiteX2" y="connsiteY2"/>
                </a:cxn>
                <a:cxn ang="0">
                  <a:pos x="connsiteX3" y="connsiteY3"/>
                </a:cxn>
              </a:cxnLst>
              <a:rect l="l" t="t" r="r" b="b"/>
              <a:pathLst>
                <a:path w="12758" h="20435">
                  <a:moveTo>
                    <a:pt x="12196" y="10337"/>
                  </a:moveTo>
                  <a:cubicBezTo>
                    <a:pt x="13379" y="5928"/>
                    <a:pt x="12949" y="-311"/>
                    <a:pt x="8432" y="12"/>
                  </a:cubicBezTo>
                  <a:cubicBezTo>
                    <a:pt x="2086" y="1518"/>
                    <a:pt x="-2001" y="13672"/>
                    <a:pt x="1010" y="18619"/>
                  </a:cubicBezTo>
                  <a:cubicBezTo>
                    <a:pt x="3592" y="23244"/>
                    <a:pt x="10045" y="18512"/>
                    <a:pt x="12196" y="10337"/>
                  </a:cubicBezTo>
                  <a:close/>
                </a:path>
              </a:pathLst>
            </a:custGeom>
            <a:grpFill/>
            <a:ln w="10707" cap="flat">
              <a:noFill/>
              <a:prstDash val="solid"/>
              <a:miter/>
            </a:ln>
          </p:spPr>
          <p:txBody>
            <a:bodyPr rtlCol="0" anchor="ctr"/>
            <a:lstStyle/>
            <a:p>
              <a:endParaRPr lang="zh-CN" altLang="en-US"/>
            </a:p>
          </p:txBody>
        </p:sp>
        <p:sp>
          <p:nvSpPr>
            <p:cNvPr id="1380" name="任意多边形: 形状 1467">
              <a:extLst>
                <a:ext uri="{FF2B5EF4-FFF2-40B4-BE49-F238E27FC236}">
                  <a16:creationId xmlns:a16="http://schemas.microsoft.com/office/drawing/2014/main" xmlns="" id="{88CCFAFC-4359-483C-AF5B-B1858F298E68}"/>
                </a:ext>
              </a:extLst>
            </p:cNvPr>
            <p:cNvSpPr/>
            <p:nvPr/>
          </p:nvSpPr>
          <p:spPr>
            <a:xfrm>
              <a:off x="2925472" y="4383973"/>
              <a:ext cx="47242" cy="86452"/>
            </a:xfrm>
            <a:custGeom>
              <a:avLst/>
              <a:gdLst>
                <a:gd name="connsiteX0" fmla="*/ 10489 w 11180"/>
                <a:gd name="connsiteY0" fmla="*/ 10338 h 20459"/>
                <a:gd name="connsiteX1" fmla="*/ 7800 w 11180"/>
                <a:gd name="connsiteY1" fmla="*/ 12 h 20459"/>
                <a:gd name="connsiteX2" fmla="*/ 916 w 11180"/>
                <a:gd name="connsiteY2" fmla="*/ 19157 h 20459"/>
                <a:gd name="connsiteX3" fmla="*/ 10489 w 11180"/>
                <a:gd name="connsiteY3" fmla="*/ 10338 h 20459"/>
              </a:gdLst>
              <a:ahLst/>
              <a:cxnLst>
                <a:cxn ang="0">
                  <a:pos x="connsiteX0" y="connsiteY0"/>
                </a:cxn>
                <a:cxn ang="0">
                  <a:pos x="connsiteX1" y="connsiteY1"/>
                </a:cxn>
                <a:cxn ang="0">
                  <a:pos x="connsiteX2" y="connsiteY2"/>
                </a:cxn>
                <a:cxn ang="0">
                  <a:pos x="connsiteX3" y="connsiteY3"/>
                </a:cxn>
              </a:cxnLst>
              <a:rect l="l" t="t" r="r" b="b"/>
              <a:pathLst>
                <a:path w="11180" h="20459">
                  <a:moveTo>
                    <a:pt x="10489" y="10338"/>
                  </a:moveTo>
                  <a:cubicBezTo>
                    <a:pt x="11672" y="5820"/>
                    <a:pt x="11672" y="-310"/>
                    <a:pt x="7800" y="12"/>
                  </a:cubicBezTo>
                  <a:cubicBezTo>
                    <a:pt x="2099" y="1626"/>
                    <a:pt x="-1880" y="14747"/>
                    <a:pt x="916" y="19157"/>
                  </a:cubicBezTo>
                  <a:cubicBezTo>
                    <a:pt x="3282" y="22922"/>
                    <a:pt x="8445" y="18082"/>
                    <a:pt x="10489" y="10338"/>
                  </a:cubicBezTo>
                  <a:close/>
                </a:path>
              </a:pathLst>
            </a:custGeom>
            <a:grpFill/>
            <a:ln w="10707" cap="flat">
              <a:noFill/>
              <a:prstDash val="solid"/>
              <a:miter/>
            </a:ln>
          </p:spPr>
          <p:txBody>
            <a:bodyPr rtlCol="0" anchor="ctr"/>
            <a:lstStyle/>
            <a:p>
              <a:endParaRPr lang="zh-CN" altLang="en-US"/>
            </a:p>
          </p:txBody>
        </p:sp>
        <p:sp>
          <p:nvSpPr>
            <p:cNvPr id="1381" name="任意多边形: 形状 1468">
              <a:extLst>
                <a:ext uri="{FF2B5EF4-FFF2-40B4-BE49-F238E27FC236}">
                  <a16:creationId xmlns:a16="http://schemas.microsoft.com/office/drawing/2014/main" xmlns="" id="{B844D044-CDAF-4003-850C-31254A18DABB}"/>
                </a:ext>
              </a:extLst>
            </p:cNvPr>
            <p:cNvSpPr/>
            <p:nvPr/>
          </p:nvSpPr>
          <p:spPr>
            <a:xfrm>
              <a:off x="3081076" y="4352610"/>
              <a:ext cx="40443" cy="86612"/>
            </a:xfrm>
            <a:custGeom>
              <a:avLst/>
              <a:gdLst>
                <a:gd name="connsiteX0" fmla="*/ 8727 w 9571"/>
                <a:gd name="connsiteY0" fmla="*/ 10338 h 20497"/>
                <a:gd name="connsiteX1" fmla="*/ 7114 w 9571"/>
                <a:gd name="connsiteY1" fmla="*/ 12 h 20497"/>
                <a:gd name="connsiteX2" fmla="*/ 768 w 9571"/>
                <a:gd name="connsiteY2" fmla="*/ 19695 h 20497"/>
                <a:gd name="connsiteX3" fmla="*/ 8727 w 9571"/>
                <a:gd name="connsiteY3" fmla="*/ 10338 h 20497"/>
              </a:gdLst>
              <a:ahLst/>
              <a:cxnLst>
                <a:cxn ang="0">
                  <a:pos x="connsiteX0" y="connsiteY0"/>
                </a:cxn>
                <a:cxn ang="0">
                  <a:pos x="connsiteX1" y="connsiteY1"/>
                </a:cxn>
                <a:cxn ang="0">
                  <a:pos x="connsiteX2" y="connsiteY2"/>
                </a:cxn>
                <a:cxn ang="0">
                  <a:pos x="connsiteX3" y="connsiteY3"/>
                </a:cxn>
              </a:cxnLst>
              <a:rect l="l" t="t" r="r" b="b"/>
              <a:pathLst>
                <a:path w="9571" h="20497">
                  <a:moveTo>
                    <a:pt x="8727" y="10338"/>
                  </a:moveTo>
                  <a:cubicBezTo>
                    <a:pt x="9910" y="5820"/>
                    <a:pt x="10233" y="-311"/>
                    <a:pt x="7114" y="12"/>
                  </a:cubicBezTo>
                  <a:cubicBezTo>
                    <a:pt x="2166" y="1733"/>
                    <a:pt x="-1706" y="15930"/>
                    <a:pt x="768" y="19695"/>
                  </a:cubicBezTo>
                  <a:cubicBezTo>
                    <a:pt x="2489" y="22491"/>
                    <a:pt x="6684" y="17651"/>
                    <a:pt x="8727" y="10338"/>
                  </a:cubicBezTo>
                  <a:close/>
                </a:path>
              </a:pathLst>
            </a:custGeom>
            <a:grpFill/>
            <a:ln w="10707" cap="flat">
              <a:noFill/>
              <a:prstDash val="solid"/>
              <a:miter/>
            </a:ln>
          </p:spPr>
          <p:txBody>
            <a:bodyPr rtlCol="0" anchor="ctr"/>
            <a:lstStyle/>
            <a:p>
              <a:endParaRPr lang="zh-CN" altLang="en-US"/>
            </a:p>
          </p:txBody>
        </p:sp>
        <p:sp>
          <p:nvSpPr>
            <p:cNvPr id="1382" name="任意多边形: 形状 1469">
              <a:extLst>
                <a:ext uri="{FF2B5EF4-FFF2-40B4-BE49-F238E27FC236}">
                  <a16:creationId xmlns:a16="http://schemas.microsoft.com/office/drawing/2014/main" xmlns="" id="{0A658E1C-E996-4FFD-9CFD-2033B3B49380}"/>
                </a:ext>
              </a:extLst>
            </p:cNvPr>
            <p:cNvSpPr/>
            <p:nvPr/>
          </p:nvSpPr>
          <p:spPr>
            <a:xfrm>
              <a:off x="3205317" y="4320343"/>
              <a:ext cx="33932" cy="87005"/>
            </a:xfrm>
            <a:custGeom>
              <a:avLst/>
              <a:gdLst>
                <a:gd name="connsiteX0" fmla="*/ 6968 w 8030"/>
                <a:gd name="connsiteY0" fmla="*/ 10338 h 20590"/>
                <a:gd name="connsiteX1" fmla="*/ 6430 w 8030"/>
                <a:gd name="connsiteY1" fmla="*/ 12 h 20590"/>
                <a:gd name="connsiteX2" fmla="*/ 514 w 8030"/>
                <a:gd name="connsiteY2" fmla="*/ 20125 h 20590"/>
                <a:gd name="connsiteX3" fmla="*/ 6968 w 8030"/>
                <a:gd name="connsiteY3" fmla="*/ 10338 h 20590"/>
              </a:gdLst>
              <a:ahLst/>
              <a:cxnLst>
                <a:cxn ang="0">
                  <a:pos x="connsiteX0" y="connsiteY0"/>
                </a:cxn>
                <a:cxn ang="0">
                  <a:pos x="connsiteX1" y="connsiteY1"/>
                </a:cxn>
                <a:cxn ang="0">
                  <a:pos x="connsiteX2" y="connsiteY2"/>
                </a:cxn>
                <a:cxn ang="0">
                  <a:pos x="connsiteX3" y="connsiteY3"/>
                </a:cxn>
              </a:cxnLst>
              <a:rect l="l" t="t" r="r" b="b"/>
              <a:pathLst>
                <a:path w="8030" h="20590">
                  <a:moveTo>
                    <a:pt x="6968" y="10338"/>
                  </a:moveTo>
                  <a:cubicBezTo>
                    <a:pt x="8151" y="5820"/>
                    <a:pt x="8796" y="-311"/>
                    <a:pt x="6430" y="12"/>
                  </a:cubicBezTo>
                  <a:cubicBezTo>
                    <a:pt x="2450" y="1841"/>
                    <a:pt x="-1422" y="17221"/>
                    <a:pt x="514" y="20125"/>
                  </a:cubicBezTo>
                  <a:cubicBezTo>
                    <a:pt x="1805" y="22169"/>
                    <a:pt x="5139" y="17221"/>
                    <a:pt x="6968" y="10338"/>
                  </a:cubicBezTo>
                  <a:close/>
                </a:path>
              </a:pathLst>
            </a:custGeom>
            <a:grpFill/>
            <a:ln w="10707" cap="flat">
              <a:noFill/>
              <a:prstDash val="solid"/>
              <a:miter/>
            </a:ln>
          </p:spPr>
          <p:txBody>
            <a:bodyPr rtlCol="0" anchor="ctr"/>
            <a:lstStyle/>
            <a:p>
              <a:endParaRPr lang="zh-CN" altLang="en-US"/>
            </a:p>
          </p:txBody>
        </p:sp>
        <p:sp>
          <p:nvSpPr>
            <p:cNvPr id="1383" name="任意多边形: 形状 1470">
              <a:extLst>
                <a:ext uri="{FF2B5EF4-FFF2-40B4-BE49-F238E27FC236}">
                  <a16:creationId xmlns:a16="http://schemas.microsoft.com/office/drawing/2014/main" xmlns="" id="{6388717A-48AA-40B9-AFA9-48952C150FEA}"/>
                </a:ext>
              </a:extLst>
            </p:cNvPr>
            <p:cNvSpPr/>
            <p:nvPr/>
          </p:nvSpPr>
          <p:spPr>
            <a:xfrm>
              <a:off x="3297595" y="4288077"/>
              <a:ext cx="28468" cy="86832"/>
            </a:xfrm>
            <a:custGeom>
              <a:avLst/>
              <a:gdLst>
                <a:gd name="connsiteX0" fmla="*/ 5887 w 6737"/>
                <a:gd name="connsiteY0" fmla="*/ 12 h 20549"/>
                <a:gd name="connsiteX1" fmla="*/ 294 w 6737"/>
                <a:gd name="connsiteY1" fmla="*/ 20340 h 20549"/>
                <a:gd name="connsiteX2" fmla="*/ 5349 w 6737"/>
                <a:gd name="connsiteY2" fmla="*/ 10338 h 20549"/>
                <a:gd name="connsiteX3" fmla="*/ 5887 w 6737"/>
                <a:gd name="connsiteY3" fmla="*/ 12 h 20549"/>
              </a:gdLst>
              <a:ahLst/>
              <a:cxnLst>
                <a:cxn ang="0">
                  <a:pos x="connsiteX0" y="connsiteY0"/>
                </a:cxn>
                <a:cxn ang="0">
                  <a:pos x="connsiteX1" y="connsiteY1"/>
                </a:cxn>
                <a:cxn ang="0">
                  <a:pos x="connsiteX2" y="connsiteY2"/>
                </a:cxn>
                <a:cxn ang="0">
                  <a:pos x="connsiteX3" y="connsiteY3"/>
                </a:cxn>
              </a:cxnLst>
              <a:rect l="l" t="t" r="r" b="b"/>
              <a:pathLst>
                <a:path w="6737" h="20549">
                  <a:moveTo>
                    <a:pt x="5887" y="12"/>
                  </a:moveTo>
                  <a:cubicBezTo>
                    <a:pt x="2768" y="1948"/>
                    <a:pt x="-1104" y="18404"/>
                    <a:pt x="294" y="20340"/>
                  </a:cubicBezTo>
                  <a:cubicBezTo>
                    <a:pt x="1262" y="21631"/>
                    <a:pt x="3628" y="16791"/>
                    <a:pt x="5349" y="10338"/>
                  </a:cubicBezTo>
                  <a:cubicBezTo>
                    <a:pt x="6532" y="5820"/>
                    <a:pt x="7500" y="-310"/>
                    <a:pt x="5887" y="12"/>
                  </a:cubicBezTo>
                  <a:close/>
                </a:path>
              </a:pathLst>
            </a:custGeom>
            <a:grpFill/>
            <a:ln w="10707" cap="flat">
              <a:noFill/>
              <a:prstDash val="solid"/>
              <a:miter/>
            </a:ln>
          </p:spPr>
          <p:txBody>
            <a:bodyPr rtlCol="0" anchor="ctr"/>
            <a:lstStyle/>
            <a:p>
              <a:endParaRPr lang="zh-CN" altLang="en-US"/>
            </a:p>
          </p:txBody>
        </p:sp>
        <p:sp>
          <p:nvSpPr>
            <p:cNvPr id="1384" name="任意多边形: 形状 1471">
              <a:extLst>
                <a:ext uri="{FF2B5EF4-FFF2-40B4-BE49-F238E27FC236}">
                  <a16:creationId xmlns:a16="http://schemas.microsoft.com/office/drawing/2014/main" xmlns="" id="{1CC21F82-0B63-4182-8874-66E9FC580C5E}"/>
                </a:ext>
              </a:extLst>
            </p:cNvPr>
            <p:cNvSpPr/>
            <p:nvPr/>
          </p:nvSpPr>
          <p:spPr>
            <a:xfrm>
              <a:off x="3357231" y="4255404"/>
              <a:ext cx="23731" cy="87715"/>
            </a:xfrm>
            <a:custGeom>
              <a:avLst/>
              <a:gdLst>
                <a:gd name="connsiteX0" fmla="*/ 5434 w 5616"/>
                <a:gd name="connsiteY0" fmla="*/ 107 h 20758"/>
                <a:gd name="connsiteX1" fmla="*/ 163 w 5616"/>
                <a:gd name="connsiteY1" fmla="*/ 20758 h 20758"/>
                <a:gd name="connsiteX2" fmla="*/ 3820 w 5616"/>
                <a:gd name="connsiteY2" fmla="*/ 10433 h 20758"/>
                <a:gd name="connsiteX3" fmla="*/ 5434 w 5616"/>
                <a:gd name="connsiteY3" fmla="*/ 0 h 20758"/>
                <a:gd name="connsiteX4" fmla="*/ 5434 w 5616"/>
                <a:gd name="connsiteY4" fmla="*/ 107 h 20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6" h="20758">
                  <a:moveTo>
                    <a:pt x="5434" y="107"/>
                  </a:moveTo>
                  <a:cubicBezTo>
                    <a:pt x="3605" y="2044"/>
                    <a:pt x="-912" y="20005"/>
                    <a:pt x="163" y="20758"/>
                  </a:cubicBezTo>
                  <a:cubicBezTo>
                    <a:pt x="1024" y="20435"/>
                    <a:pt x="2852" y="14412"/>
                    <a:pt x="3820" y="10433"/>
                  </a:cubicBezTo>
                  <a:cubicBezTo>
                    <a:pt x="4896" y="6453"/>
                    <a:pt x="6079" y="430"/>
                    <a:pt x="5434" y="0"/>
                  </a:cubicBezTo>
                  <a:cubicBezTo>
                    <a:pt x="5541" y="0"/>
                    <a:pt x="5541" y="0"/>
                    <a:pt x="5434" y="107"/>
                  </a:cubicBezTo>
                  <a:close/>
                </a:path>
              </a:pathLst>
            </a:custGeom>
            <a:grpFill/>
            <a:ln w="10707" cap="flat">
              <a:noFill/>
              <a:prstDash val="solid"/>
              <a:miter/>
            </a:ln>
          </p:spPr>
          <p:txBody>
            <a:bodyPr rtlCol="0" anchor="ctr"/>
            <a:lstStyle/>
            <a:p>
              <a:endParaRPr lang="zh-CN" altLang="en-US"/>
            </a:p>
          </p:txBody>
        </p:sp>
        <p:sp>
          <p:nvSpPr>
            <p:cNvPr id="1385" name="任意多边形: 形状 1472">
              <a:extLst>
                <a:ext uri="{FF2B5EF4-FFF2-40B4-BE49-F238E27FC236}">
                  <a16:creationId xmlns:a16="http://schemas.microsoft.com/office/drawing/2014/main" xmlns="" id="{CABB828A-8400-4068-B066-E7FD0E30D58B}"/>
                </a:ext>
              </a:extLst>
            </p:cNvPr>
            <p:cNvSpPr/>
            <p:nvPr/>
          </p:nvSpPr>
          <p:spPr>
            <a:xfrm>
              <a:off x="3383827" y="4223590"/>
              <a:ext cx="21813" cy="86807"/>
            </a:xfrm>
            <a:custGeom>
              <a:avLst/>
              <a:gdLst>
                <a:gd name="connsiteX0" fmla="*/ 5163 w 5162"/>
                <a:gd name="connsiteY0" fmla="*/ 0 h 20543"/>
                <a:gd name="connsiteX1" fmla="*/ 5163 w 5162"/>
                <a:gd name="connsiteY1" fmla="*/ 0 h 20543"/>
                <a:gd name="connsiteX2" fmla="*/ 0 w 5162"/>
                <a:gd name="connsiteY2" fmla="*/ 20543 h 20543"/>
                <a:gd name="connsiteX3" fmla="*/ 5163 w 5162"/>
                <a:gd name="connsiteY3" fmla="*/ 0 h 20543"/>
              </a:gdLst>
              <a:ahLst/>
              <a:cxnLst>
                <a:cxn ang="0">
                  <a:pos x="connsiteX0" y="connsiteY0"/>
                </a:cxn>
                <a:cxn ang="0">
                  <a:pos x="connsiteX1" y="connsiteY1"/>
                </a:cxn>
                <a:cxn ang="0">
                  <a:pos x="connsiteX2" y="connsiteY2"/>
                </a:cxn>
                <a:cxn ang="0">
                  <a:pos x="connsiteX3" y="connsiteY3"/>
                </a:cxn>
              </a:cxnLst>
              <a:rect l="l" t="t" r="r" b="b"/>
              <a:pathLst>
                <a:path w="5162" h="20543">
                  <a:moveTo>
                    <a:pt x="5163" y="0"/>
                  </a:moveTo>
                  <a:lnTo>
                    <a:pt x="5163" y="0"/>
                  </a:lnTo>
                  <a:cubicBezTo>
                    <a:pt x="5163" y="108"/>
                    <a:pt x="107" y="20005"/>
                    <a:pt x="0" y="20543"/>
                  </a:cubicBezTo>
                  <a:lnTo>
                    <a:pt x="5163" y="0"/>
                  </a:lnTo>
                  <a:close/>
                </a:path>
              </a:pathLst>
            </a:custGeom>
            <a:grpFill/>
            <a:ln w="10707" cap="flat">
              <a:noFill/>
              <a:prstDash val="solid"/>
              <a:miter/>
            </a:ln>
          </p:spPr>
          <p:txBody>
            <a:bodyPr rtlCol="0" anchor="ctr"/>
            <a:lstStyle/>
            <a:p>
              <a:endParaRPr lang="zh-CN" altLang="en-US"/>
            </a:p>
          </p:txBody>
        </p:sp>
        <p:sp>
          <p:nvSpPr>
            <p:cNvPr id="1401" name="任意多边形: 形状 1488">
              <a:extLst>
                <a:ext uri="{FF2B5EF4-FFF2-40B4-BE49-F238E27FC236}">
                  <a16:creationId xmlns:a16="http://schemas.microsoft.com/office/drawing/2014/main" xmlns="" id="{65D1038E-BF48-4FBB-9DDB-B701F6E77B97}"/>
                </a:ext>
              </a:extLst>
            </p:cNvPr>
            <p:cNvSpPr/>
            <p:nvPr/>
          </p:nvSpPr>
          <p:spPr>
            <a:xfrm>
              <a:off x="294008" y="4747159"/>
              <a:ext cx="84018" cy="82298"/>
            </a:xfrm>
            <a:custGeom>
              <a:avLst/>
              <a:gdLst>
                <a:gd name="connsiteX0" fmla="*/ 19841 w 19883"/>
                <a:gd name="connsiteY0" fmla="*/ 10540 h 19476"/>
                <a:gd name="connsiteX1" fmla="*/ 9838 w 19883"/>
                <a:gd name="connsiteY1" fmla="*/ 0 h 19476"/>
                <a:gd name="connsiteX2" fmla="*/ 2309 w 19883"/>
                <a:gd name="connsiteY2" fmla="*/ 16133 h 19476"/>
                <a:gd name="connsiteX3" fmla="*/ 19841 w 19883"/>
                <a:gd name="connsiteY3" fmla="*/ 10540 h 19476"/>
              </a:gdLst>
              <a:ahLst/>
              <a:cxnLst>
                <a:cxn ang="0">
                  <a:pos x="connsiteX0" y="connsiteY0"/>
                </a:cxn>
                <a:cxn ang="0">
                  <a:pos x="connsiteX1" y="connsiteY1"/>
                </a:cxn>
                <a:cxn ang="0">
                  <a:pos x="connsiteX2" y="connsiteY2"/>
                </a:cxn>
                <a:cxn ang="0">
                  <a:pos x="connsiteX3" y="connsiteY3"/>
                </a:cxn>
              </a:cxnLst>
              <a:rect l="l" t="t" r="r" b="b"/>
              <a:pathLst>
                <a:path w="19883" h="19476">
                  <a:moveTo>
                    <a:pt x="19841" y="10540"/>
                  </a:moveTo>
                  <a:cubicBezTo>
                    <a:pt x="20271" y="6346"/>
                    <a:pt x="17475" y="215"/>
                    <a:pt x="9838" y="0"/>
                  </a:cubicBezTo>
                  <a:cubicBezTo>
                    <a:pt x="589" y="645"/>
                    <a:pt x="-2638" y="10433"/>
                    <a:pt x="2309" y="16133"/>
                  </a:cubicBezTo>
                  <a:cubicBezTo>
                    <a:pt x="8010" y="22587"/>
                    <a:pt x="18981" y="19145"/>
                    <a:pt x="19841" y="10540"/>
                  </a:cubicBezTo>
                  <a:close/>
                </a:path>
              </a:pathLst>
            </a:custGeom>
            <a:grpFill/>
            <a:ln w="10707" cap="flat">
              <a:noFill/>
              <a:prstDash val="solid"/>
              <a:miter/>
            </a:ln>
          </p:spPr>
          <p:txBody>
            <a:bodyPr rtlCol="0" anchor="ctr"/>
            <a:lstStyle/>
            <a:p>
              <a:endParaRPr lang="zh-CN" altLang="en-US"/>
            </a:p>
          </p:txBody>
        </p:sp>
        <p:sp>
          <p:nvSpPr>
            <p:cNvPr id="1402" name="任意多边形: 形状 1489">
              <a:extLst>
                <a:ext uri="{FF2B5EF4-FFF2-40B4-BE49-F238E27FC236}">
                  <a16:creationId xmlns:a16="http://schemas.microsoft.com/office/drawing/2014/main" xmlns="" id="{78FF3174-3D91-4ABB-B5D9-09F512C31B9F}"/>
                </a:ext>
              </a:extLst>
            </p:cNvPr>
            <p:cNvSpPr/>
            <p:nvPr/>
          </p:nvSpPr>
          <p:spPr>
            <a:xfrm>
              <a:off x="615505" y="4738070"/>
              <a:ext cx="84056" cy="82602"/>
            </a:xfrm>
            <a:custGeom>
              <a:avLst/>
              <a:gdLst>
                <a:gd name="connsiteX0" fmla="*/ 10227 w 19892"/>
                <a:gd name="connsiteY0" fmla="*/ 0 h 19548"/>
                <a:gd name="connsiteX1" fmla="*/ 2161 w 19892"/>
                <a:gd name="connsiteY1" fmla="*/ 16241 h 19548"/>
                <a:gd name="connsiteX2" fmla="*/ 19800 w 19892"/>
                <a:gd name="connsiteY2" fmla="*/ 10433 h 19548"/>
                <a:gd name="connsiteX3" fmla="*/ 10227 w 19892"/>
                <a:gd name="connsiteY3" fmla="*/ 0 h 19548"/>
              </a:gdLst>
              <a:ahLst/>
              <a:cxnLst>
                <a:cxn ang="0">
                  <a:pos x="connsiteX0" y="connsiteY0"/>
                </a:cxn>
                <a:cxn ang="0">
                  <a:pos x="connsiteX1" y="connsiteY1"/>
                </a:cxn>
                <a:cxn ang="0">
                  <a:pos x="connsiteX2" y="connsiteY2"/>
                </a:cxn>
                <a:cxn ang="0">
                  <a:pos x="connsiteX3" y="connsiteY3"/>
                </a:cxn>
              </a:cxnLst>
              <a:rect l="l" t="t" r="r" b="b"/>
              <a:pathLst>
                <a:path w="19892" h="19548">
                  <a:moveTo>
                    <a:pt x="10227" y="0"/>
                  </a:moveTo>
                  <a:cubicBezTo>
                    <a:pt x="870" y="753"/>
                    <a:pt x="-2679" y="10433"/>
                    <a:pt x="2161" y="16241"/>
                  </a:cubicBezTo>
                  <a:cubicBezTo>
                    <a:pt x="7646" y="22694"/>
                    <a:pt x="18724" y="19145"/>
                    <a:pt x="19800" y="10433"/>
                  </a:cubicBezTo>
                  <a:cubicBezTo>
                    <a:pt x="20445" y="6131"/>
                    <a:pt x="17756" y="108"/>
                    <a:pt x="10227" y="0"/>
                  </a:cubicBezTo>
                  <a:close/>
                </a:path>
              </a:pathLst>
            </a:custGeom>
            <a:grpFill/>
            <a:ln w="10707" cap="flat">
              <a:noFill/>
              <a:prstDash val="solid"/>
              <a:miter/>
            </a:ln>
          </p:spPr>
          <p:txBody>
            <a:bodyPr rtlCol="0" anchor="ctr"/>
            <a:lstStyle/>
            <a:p>
              <a:endParaRPr lang="zh-CN" altLang="en-US"/>
            </a:p>
          </p:txBody>
        </p:sp>
        <p:sp>
          <p:nvSpPr>
            <p:cNvPr id="1403" name="任意多边形: 形状 1490">
              <a:extLst>
                <a:ext uri="{FF2B5EF4-FFF2-40B4-BE49-F238E27FC236}">
                  <a16:creationId xmlns:a16="http://schemas.microsoft.com/office/drawing/2014/main" xmlns="" id="{44B30C30-FE14-49BB-9085-C0FF60EE1AB8}"/>
                </a:ext>
              </a:extLst>
            </p:cNvPr>
            <p:cNvSpPr/>
            <p:nvPr/>
          </p:nvSpPr>
          <p:spPr>
            <a:xfrm>
              <a:off x="935357" y="4725798"/>
              <a:ext cx="83350" cy="82184"/>
            </a:xfrm>
            <a:custGeom>
              <a:avLst/>
              <a:gdLst>
                <a:gd name="connsiteX0" fmla="*/ 19610 w 19725"/>
                <a:gd name="connsiteY0" fmla="*/ 10325 h 19449"/>
                <a:gd name="connsiteX1" fmla="*/ 10468 w 19725"/>
                <a:gd name="connsiteY1" fmla="*/ 0 h 19449"/>
                <a:gd name="connsiteX2" fmla="*/ 1433 w 19725"/>
                <a:gd name="connsiteY2" fmla="*/ 15596 h 19449"/>
                <a:gd name="connsiteX3" fmla="*/ 19610 w 19725"/>
                <a:gd name="connsiteY3" fmla="*/ 10325 h 19449"/>
              </a:gdLst>
              <a:ahLst/>
              <a:cxnLst>
                <a:cxn ang="0">
                  <a:pos x="connsiteX0" y="connsiteY0"/>
                </a:cxn>
                <a:cxn ang="0">
                  <a:pos x="connsiteX1" y="connsiteY1"/>
                </a:cxn>
                <a:cxn ang="0">
                  <a:pos x="connsiteX2" y="connsiteY2"/>
                </a:cxn>
                <a:cxn ang="0">
                  <a:pos x="connsiteX3" y="connsiteY3"/>
                </a:cxn>
              </a:cxnLst>
              <a:rect l="l" t="t" r="r" b="b"/>
              <a:pathLst>
                <a:path w="19725" h="19449">
                  <a:moveTo>
                    <a:pt x="19610" y="10325"/>
                  </a:moveTo>
                  <a:cubicBezTo>
                    <a:pt x="20255" y="6346"/>
                    <a:pt x="18319" y="0"/>
                    <a:pt x="10468" y="0"/>
                  </a:cubicBezTo>
                  <a:cubicBezTo>
                    <a:pt x="1541" y="860"/>
                    <a:pt x="-2331" y="9788"/>
                    <a:pt x="1433" y="15596"/>
                  </a:cubicBezTo>
                  <a:cubicBezTo>
                    <a:pt x="6058" y="22802"/>
                    <a:pt x="18212" y="19252"/>
                    <a:pt x="19610" y="10325"/>
                  </a:cubicBezTo>
                  <a:close/>
                </a:path>
              </a:pathLst>
            </a:custGeom>
            <a:grpFill/>
            <a:ln w="10707" cap="flat">
              <a:noFill/>
              <a:prstDash val="solid"/>
              <a:miter/>
            </a:ln>
          </p:spPr>
          <p:txBody>
            <a:bodyPr rtlCol="0" anchor="ctr"/>
            <a:lstStyle/>
            <a:p>
              <a:endParaRPr lang="zh-CN" altLang="en-US"/>
            </a:p>
          </p:txBody>
        </p:sp>
        <p:sp>
          <p:nvSpPr>
            <p:cNvPr id="1404" name="任意多边形: 形状 1491">
              <a:extLst>
                <a:ext uri="{FF2B5EF4-FFF2-40B4-BE49-F238E27FC236}">
                  <a16:creationId xmlns:a16="http://schemas.microsoft.com/office/drawing/2014/main" xmlns="" id="{20334DC7-DF35-4DCB-8980-3F55C2C8A570}"/>
                </a:ext>
              </a:extLst>
            </p:cNvPr>
            <p:cNvSpPr/>
            <p:nvPr/>
          </p:nvSpPr>
          <p:spPr>
            <a:xfrm>
              <a:off x="1251234" y="4709885"/>
              <a:ext cx="82243" cy="82484"/>
            </a:xfrm>
            <a:custGeom>
              <a:avLst/>
              <a:gdLst>
                <a:gd name="connsiteX0" fmla="*/ 19285 w 19463"/>
                <a:gd name="connsiteY0" fmla="*/ 10219 h 19520"/>
                <a:gd name="connsiteX1" fmla="*/ 10681 w 19463"/>
                <a:gd name="connsiteY1" fmla="*/ 1 h 19520"/>
                <a:gd name="connsiteX2" fmla="*/ 1216 w 19463"/>
                <a:gd name="connsiteY2" fmla="*/ 15705 h 19520"/>
                <a:gd name="connsiteX3" fmla="*/ 19285 w 19463"/>
                <a:gd name="connsiteY3" fmla="*/ 10219 h 19520"/>
              </a:gdLst>
              <a:ahLst/>
              <a:cxnLst>
                <a:cxn ang="0">
                  <a:pos x="connsiteX0" y="connsiteY0"/>
                </a:cxn>
                <a:cxn ang="0">
                  <a:pos x="connsiteX1" y="connsiteY1"/>
                </a:cxn>
                <a:cxn ang="0">
                  <a:pos x="connsiteX2" y="connsiteY2"/>
                </a:cxn>
                <a:cxn ang="0">
                  <a:pos x="connsiteX3" y="connsiteY3"/>
                </a:cxn>
              </a:cxnLst>
              <a:rect l="l" t="t" r="r" b="b"/>
              <a:pathLst>
                <a:path w="19463" h="19520">
                  <a:moveTo>
                    <a:pt x="19285" y="10219"/>
                  </a:moveTo>
                  <a:cubicBezTo>
                    <a:pt x="20146" y="5917"/>
                    <a:pt x="17994" y="-106"/>
                    <a:pt x="10681" y="1"/>
                  </a:cubicBezTo>
                  <a:cubicBezTo>
                    <a:pt x="1861" y="969"/>
                    <a:pt x="-2226" y="9897"/>
                    <a:pt x="1216" y="15705"/>
                  </a:cubicBezTo>
                  <a:cubicBezTo>
                    <a:pt x="5518" y="22911"/>
                    <a:pt x="17564" y="19254"/>
                    <a:pt x="19285" y="10219"/>
                  </a:cubicBezTo>
                  <a:close/>
                </a:path>
              </a:pathLst>
            </a:custGeom>
            <a:grpFill/>
            <a:ln w="10707" cap="flat">
              <a:noFill/>
              <a:prstDash val="solid"/>
              <a:miter/>
            </a:ln>
          </p:spPr>
          <p:txBody>
            <a:bodyPr rtlCol="0" anchor="ctr"/>
            <a:lstStyle/>
            <a:p>
              <a:endParaRPr lang="zh-CN" altLang="en-US"/>
            </a:p>
          </p:txBody>
        </p:sp>
        <p:sp>
          <p:nvSpPr>
            <p:cNvPr id="1405" name="任意多边形: 形状 1492">
              <a:extLst>
                <a:ext uri="{FF2B5EF4-FFF2-40B4-BE49-F238E27FC236}">
                  <a16:creationId xmlns:a16="http://schemas.microsoft.com/office/drawing/2014/main" xmlns="" id="{545812CF-B81F-46ED-AACF-2267C67BC782}"/>
                </a:ext>
              </a:extLst>
            </p:cNvPr>
            <p:cNvSpPr/>
            <p:nvPr/>
          </p:nvSpPr>
          <p:spPr>
            <a:xfrm>
              <a:off x="1560949" y="4690798"/>
              <a:ext cx="80024" cy="83143"/>
            </a:xfrm>
            <a:custGeom>
              <a:avLst/>
              <a:gdLst>
                <a:gd name="connsiteX0" fmla="*/ 18698 w 18938"/>
                <a:gd name="connsiteY0" fmla="*/ 10219 h 19676"/>
                <a:gd name="connsiteX1" fmla="*/ 10739 w 18938"/>
                <a:gd name="connsiteY1" fmla="*/ 1 h 19676"/>
                <a:gd name="connsiteX2" fmla="*/ 1489 w 18938"/>
                <a:gd name="connsiteY2" fmla="*/ 16565 h 19676"/>
                <a:gd name="connsiteX3" fmla="*/ 18698 w 18938"/>
                <a:gd name="connsiteY3" fmla="*/ 10219 h 19676"/>
              </a:gdLst>
              <a:ahLst/>
              <a:cxnLst>
                <a:cxn ang="0">
                  <a:pos x="connsiteX0" y="connsiteY0"/>
                </a:cxn>
                <a:cxn ang="0">
                  <a:pos x="connsiteX1" y="connsiteY1"/>
                </a:cxn>
                <a:cxn ang="0">
                  <a:pos x="connsiteX2" y="connsiteY2"/>
                </a:cxn>
                <a:cxn ang="0">
                  <a:pos x="connsiteX3" y="connsiteY3"/>
                </a:cxn>
              </a:cxnLst>
              <a:rect l="l" t="t" r="r" b="b"/>
              <a:pathLst>
                <a:path w="18938" h="19676">
                  <a:moveTo>
                    <a:pt x="18698" y="10219"/>
                  </a:moveTo>
                  <a:cubicBezTo>
                    <a:pt x="19666" y="5917"/>
                    <a:pt x="17838" y="-106"/>
                    <a:pt x="10739" y="1"/>
                  </a:cubicBezTo>
                  <a:cubicBezTo>
                    <a:pt x="1812" y="1077"/>
                    <a:pt x="-2490" y="10972"/>
                    <a:pt x="1489" y="16565"/>
                  </a:cubicBezTo>
                  <a:cubicBezTo>
                    <a:pt x="5899" y="22911"/>
                    <a:pt x="16762" y="18931"/>
                    <a:pt x="18698" y="10219"/>
                  </a:cubicBezTo>
                  <a:close/>
                </a:path>
              </a:pathLst>
            </a:custGeom>
            <a:grpFill/>
            <a:ln w="10707" cap="flat">
              <a:noFill/>
              <a:prstDash val="solid"/>
              <a:miter/>
            </a:ln>
          </p:spPr>
          <p:txBody>
            <a:bodyPr rtlCol="0" anchor="ctr"/>
            <a:lstStyle/>
            <a:p>
              <a:endParaRPr lang="zh-CN" altLang="en-US"/>
            </a:p>
          </p:txBody>
        </p:sp>
        <p:sp>
          <p:nvSpPr>
            <p:cNvPr id="1406" name="任意多边形: 形状 1493">
              <a:extLst>
                <a:ext uri="{FF2B5EF4-FFF2-40B4-BE49-F238E27FC236}">
                  <a16:creationId xmlns:a16="http://schemas.microsoft.com/office/drawing/2014/main" xmlns="" id="{EABF270C-9DC8-4C7F-B453-0F54CAFABF3C}"/>
                </a:ext>
              </a:extLst>
            </p:cNvPr>
            <p:cNvSpPr/>
            <p:nvPr/>
          </p:nvSpPr>
          <p:spPr>
            <a:xfrm>
              <a:off x="1860933" y="4668508"/>
              <a:ext cx="76407" cy="83477"/>
            </a:xfrm>
            <a:custGeom>
              <a:avLst/>
              <a:gdLst>
                <a:gd name="connsiteX0" fmla="*/ 10626 w 18082"/>
                <a:gd name="connsiteY0" fmla="*/ 5 h 19755"/>
                <a:gd name="connsiteX1" fmla="*/ 1161 w 18082"/>
                <a:gd name="connsiteY1" fmla="*/ 16677 h 19755"/>
                <a:gd name="connsiteX2" fmla="*/ 17725 w 18082"/>
                <a:gd name="connsiteY2" fmla="*/ 10116 h 19755"/>
                <a:gd name="connsiteX3" fmla="*/ 10626 w 18082"/>
                <a:gd name="connsiteY3" fmla="*/ 5 h 19755"/>
              </a:gdLst>
              <a:ahLst/>
              <a:cxnLst>
                <a:cxn ang="0">
                  <a:pos x="connsiteX0" y="connsiteY0"/>
                </a:cxn>
                <a:cxn ang="0">
                  <a:pos x="connsiteX1" y="connsiteY1"/>
                </a:cxn>
                <a:cxn ang="0">
                  <a:pos x="connsiteX2" y="connsiteY2"/>
                </a:cxn>
                <a:cxn ang="0">
                  <a:pos x="connsiteX3" y="connsiteY3"/>
                </a:cxn>
              </a:cxnLst>
              <a:rect l="l" t="t" r="r" b="b"/>
              <a:pathLst>
                <a:path w="18082" h="19755">
                  <a:moveTo>
                    <a:pt x="10626" y="5"/>
                  </a:moveTo>
                  <a:cubicBezTo>
                    <a:pt x="2237" y="1189"/>
                    <a:pt x="-2280" y="11191"/>
                    <a:pt x="1161" y="16677"/>
                  </a:cubicBezTo>
                  <a:cubicBezTo>
                    <a:pt x="5141" y="23022"/>
                    <a:pt x="15574" y="18935"/>
                    <a:pt x="17725" y="10116"/>
                  </a:cubicBezTo>
                  <a:cubicBezTo>
                    <a:pt x="18801" y="6029"/>
                    <a:pt x="17725" y="-210"/>
                    <a:pt x="10626" y="5"/>
                  </a:cubicBezTo>
                  <a:close/>
                </a:path>
              </a:pathLst>
            </a:custGeom>
            <a:grpFill/>
            <a:ln w="10707" cap="flat">
              <a:noFill/>
              <a:prstDash val="solid"/>
              <a:miter/>
            </a:ln>
          </p:spPr>
          <p:txBody>
            <a:bodyPr rtlCol="0" anchor="ctr"/>
            <a:lstStyle/>
            <a:p>
              <a:endParaRPr lang="zh-CN" altLang="en-US"/>
            </a:p>
          </p:txBody>
        </p:sp>
        <p:sp>
          <p:nvSpPr>
            <p:cNvPr id="1407" name="任意多边形: 形状 1494">
              <a:extLst>
                <a:ext uri="{FF2B5EF4-FFF2-40B4-BE49-F238E27FC236}">
                  <a16:creationId xmlns:a16="http://schemas.microsoft.com/office/drawing/2014/main" xmlns="" id="{E726422C-7E66-440D-B5D4-FCE54D33ADA6}"/>
                </a:ext>
              </a:extLst>
            </p:cNvPr>
            <p:cNvSpPr/>
            <p:nvPr/>
          </p:nvSpPr>
          <p:spPr>
            <a:xfrm>
              <a:off x="2139100" y="4643513"/>
              <a:ext cx="70306" cy="83515"/>
            </a:xfrm>
            <a:custGeom>
              <a:avLst/>
              <a:gdLst>
                <a:gd name="connsiteX0" fmla="*/ 16214 w 16638"/>
                <a:gd name="connsiteY0" fmla="*/ 10116 h 19764"/>
                <a:gd name="connsiteX1" fmla="*/ 10191 w 16638"/>
                <a:gd name="connsiteY1" fmla="*/ 6 h 19764"/>
                <a:gd name="connsiteX2" fmla="*/ 941 w 16638"/>
                <a:gd name="connsiteY2" fmla="*/ 16784 h 19764"/>
                <a:gd name="connsiteX3" fmla="*/ 16214 w 16638"/>
                <a:gd name="connsiteY3" fmla="*/ 10116 h 19764"/>
              </a:gdLst>
              <a:ahLst/>
              <a:cxnLst>
                <a:cxn ang="0">
                  <a:pos x="connsiteX0" y="connsiteY0"/>
                </a:cxn>
                <a:cxn ang="0">
                  <a:pos x="connsiteX1" y="connsiteY1"/>
                </a:cxn>
                <a:cxn ang="0">
                  <a:pos x="connsiteX2" y="connsiteY2"/>
                </a:cxn>
                <a:cxn ang="0">
                  <a:pos x="connsiteX3" y="connsiteY3"/>
                </a:cxn>
              </a:cxnLst>
              <a:rect l="l" t="t" r="r" b="b"/>
              <a:pathLst>
                <a:path w="16638" h="19764">
                  <a:moveTo>
                    <a:pt x="16214" y="10116"/>
                  </a:moveTo>
                  <a:cubicBezTo>
                    <a:pt x="17397" y="5814"/>
                    <a:pt x="16322" y="-209"/>
                    <a:pt x="10191" y="6"/>
                  </a:cubicBezTo>
                  <a:cubicBezTo>
                    <a:pt x="2447" y="1189"/>
                    <a:pt x="-2070" y="11191"/>
                    <a:pt x="941" y="16784"/>
                  </a:cubicBezTo>
                  <a:cubicBezTo>
                    <a:pt x="4275" y="23023"/>
                    <a:pt x="13848" y="18828"/>
                    <a:pt x="16214" y="10116"/>
                  </a:cubicBezTo>
                  <a:close/>
                </a:path>
              </a:pathLst>
            </a:custGeom>
            <a:grpFill/>
            <a:ln w="10707" cap="flat">
              <a:noFill/>
              <a:prstDash val="solid"/>
              <a:miter/>
            </a:ln>
          </p:spPr>
          <p:txBody>
            <a:bodyPr rtlCol="0" anchor="ctr"/>
            <a:lstStyle/>
            <a:p>
              <a:endParaRPr lang="zh-CN" altLang="en-US"/>
            </a:p>
          </p:txBody>
        </p:sp>
        <p:sp>
          <p:nvSpPr>
            <p:cNvPr id="1408" name="任意多边形: 形状 1495">
              <a:extLst>
                <a:ext uri="{FF2B5EF4-FFF2-40B4-BE49-F238E27FC236}">
                  <a16:creationId xmlns:a16="http://schemas.microsoft.com/office/drawing/2014/main" xmlns="" id="{27A40FD5-61EA-4A10-AF2A-52C4E7CC4773}"/>
                </a:ext>
              </a:extLst>
            </p:cNvPr>
            <p:cNvSpPr/>
            <p:nvPr/>
          </p:nvSpPr>
          <p:spPr>
            <a:xfrm>
              <a:off x="2390460" y="4617124"/>
              <a:ext cx="63528" cy="83540"/>
            </a:xfrm>
            <a:custGeom>
              <a:avLst/>
              <a:gdLst>
                <a:gd name="connsiteX0" fmla="*/ 935 w 15034"/>
                <a:gd name="connsiteY0" fmla="*/ 17436 h 19770"/>
                <a:gd name="connsiteX1" fmla="*/ 14487 w 15034"/>
                <a:gd name="connsiteY1" fmla="*/ 10015 h 19770"/>
                <a:gd name="connsiteX2" fmla="*/ 9647 w 15034"/>
                <a:gd name="connsiteY2" fmla="*/ 12 h 19770"/>
                <a:gd name="connsiteX3" fmla="*/ 935 w 15034"/>
                <a:gd name="connsiteY3" fmla="*/ 17436 h 19770"/>
              </a:gdLst>
              <a:ahLst/>
              <a:cxnLst>
                <a:cxn ang="0">
                  <a:pos x="connsiteX0" y="connsiteY0"/>
                </a:cxn>
                <a:cxn ang="0">
                  <a:pos x="connsiteX1" y="connsiteY1"/>
                </a:cxn>
                <a:cxn ang="0">
                  <a:pos x="connsiteX2" y="connsiteY2"/>
                </a:cxn>
                <a:cxn ang="0">
                  <a:pos x="connsiteX3" y="connsiteY3"/>
                </a:cxn>
              </a:cxnLst>
              <a:rect l="l" t="t" r="r" b="b"/>
              <a:pathLst>
                <a:path w="15034" h="19770">
                  <a:moveTo>
                    <a:pt x="935" y="17436"/>
                  </a:moveTo>
                  <a:cubicBezTo>
                    <a:pt x="3946" y="22814"/>
                    <a:pt x="12121" y="18297"/>
                    <a:pt x="14487" y="10015"/>
                  </a:cubicBezTo>
                  <a:cubicBezTo>
                    <a:pt x="15778" y="5713"/>
                    <a:pt x="15025" y="-310"/>
                    <a:pt x="9647" y="12"/>
                  </a:cubicBezTo>
                  <a:cubicBezTo>
                    <a:pt x="2548" y="1303"/>
                    <a:pt x="-2077" y="12274"/>
                    <a:pt x="935" y="17436"/>
                  </a:cubicBezTo>
                  <a:close/>
                </a:path>
              </a:pathLst>
            </a:custGeom>
            <a:grpFill/>
            <a:ln w="10707" cap="flat">
              <a:noFill/>
              <a:prstDash val="solid"/>
              <a:miter/>
            </a:ln>
          </p:spPr>
          <p:txBody>
            <a:bodyPr rtlCol="0" anchor="ctr"/>
            <a:lstStyle/>
            <a:p>
              <a:endParaRPr lang="zh-CN" altLang="en-US"/>
            </a:p>
          </p:txBody>
        </p:sp>
        <p:sp>
          <p:nvSpPr>
            <p:cNvPr id="1409" name="任意多边形: 形状 1496">
              <a:extLst>
                <a:ext uri="{FF2B5EF4-FFF2-40B4-BE49-F238E27FC236}">
                  <a16:creationId xmlns:a16="http://schemas.microsoft.com/office/drawing/2014/main" xmlns="" id="{CF797CE0-DB88-4287-9198-2878B78EBD0E}"/>
                </a:ext>
              </a:extLst>
            </p:cNvPr>
            <p:cNvSpPr/>
            <p:nvPr/>
          </p:nvSpPr>
          <p:spPr>
            <a:xfrm>
              <a:off x="2613995" y="4588944"/>
              <a:ext cx="57223" cy="83899"/>
            </a:xfrm>
            <a:custGeom>
              <a:avLst/>
              <a:gdLst>
                <a:gd name="connsiteX0" fmla="*/ 12891 w 13542"/>
                <a:gd name="connsiteY0" fmla="*/ 10015 h 19855"/>
                <a:gd name="connsiteX1" fmla="*/ 9126 w 13542"/>
                <a:gd name="connsiteY1" fmla="*/ 12 h 19855"/>
                <a:gd name="connsiteX2" fmla="*/ 952 w 13542"/>
                <a:gd name="connsiteY2" fmla="*/ 18082 h 19855"/>
                <a:gd name="connsiteX3" fmla="*/ 12891 w 13542"/>
                <a:gd name="connsiteY3" fmla="*/ 10015 h 19855"/>
              </a:gdLst>
              <a:ahLst/>
              <a:cxnLst>
                <a:cxn ang="0">
                  <a:pos x="connsiteX0" y="connsiteY0"/>
                </a:cxn>
                <a:cxn ang="0">
                  <a:pos x="connsiteX1" y="connsiteY1"/>
                </a:cxn>
                <a:cxn ang="0">
                  <a:pos x="connsiteX2" y="connsiteY2"/>
                </a:cxn>
                <a:cxn ang="0">
                  <a:pos x="connsiteX3" y="connsiteY3"/>
                </a:cxn>
              </a:cxnLst>
              <a:rect l="l" t="t" r="r" b="b"/>
              <a:pathLst>
                <a:path w="13542" h="19855">
                  <a:moveTo>
                    <a:pt x="12891" y="10015"/>
                  </a:moveTo>
                  <a:cubicBezTo>
                    <a:pt x="14181" y="5713"/>
                    <a:pt x="13859" y="-310"/>
                    <a:pt x="9126" y="12"/>
                  </a:cubicBezTo>
                  <a:cubicBezTo>
                    <a:pt x="2458" y="1411"/>
                    <a:pt x="-2060" y="13242"/>
                    <a:pt x="952" y="18082"/>
                  </a:cubicBezTo>
                  <a:cubicBezTo>
                    <a:pt x="3641" y="22599"/>
                    <a:pt x="10417" y="17974"/>
                    <a:pt x="12891" y="10015"/>
                  </a:cubicBezTo>
                  <a:close/>
                </a:path>
              </a:pathLst>
            </a:custGeom>
            <a:grpFill/>
            <a:ln w="10707" cap="flat">
              <a:noFill/>
              <a:prstDash val="solid"/>
              <a:miter/>
            </a:ln>
          </p:spPr>
          <p:txBody>
            <a:bodyPr rtlCol="0" anchor="ctr"/>
            <a:lstStyle/>
            <a:p>
              <a:endParaRPr lang="zh-CN" altLang="en-US"/>
            </a:p>
          </p:txBody>
        </p:sp>
        <p:sp>
          <p:nvSpPr>
            <p:cNvPr id="1410" name="任意多边形: 形状 1497">
              <a:extLst>
                <a:ext uri="{FF2B5EF4-FFF2-40B4-BE49-F238E27FC236}">
                  <a16:creationId xmlns:a16="http://schemas.microsoft.com/office/drawing/2014/main" xmlns="" id="{B7B329D9-DEA9-4950-8182-0109B2385B9C}"/>
                </a:ext>
              </a:extLst>
            </p:cNvPr>
            <p:cNvSpPr/>
            <p:nvPr/>
          </p:nvSpPr>
          <p:spPr>
            <a:xfrm>
              <a:off x="2808630" y="4559403"/>
              <a:ext cx="51096" cy="84347"/>
            </a:xfrm>
            <a:custGeom>
              <a:avLst/>
              <a:gdLst>
                <a:gd name="connsiteX0" fmla="*/ 11250 w 12092"/>
                <a:gd name="connsiteY0" fmla="*/ 10015 h 19961"/>
                <a:gd name="connsiteX1" fmla="*/ 8561 w 12092"/>
                <a:gd name="connsiteY1" fmla="*/ 13 h 19961"/>
                <a:gd name="connsiteX2" fmla="*/ 602 w 12092"/>
                <a:gd name="connsiteY2" fmla="*/ 18190 h 19961"/>
                <a:gd name="connsiteX3" fmla="*/ 11250 w 12092"/>
                <a:gd name="connsiteY3" fmla="*/ 10015 h 19961"/>
              </a:gdLst>
              <a:ahLst/>
              <a:cxnLst>
                <a:cxn ang="0">
                  <a:pos x="connsiteX0" y="connsiteY0"/>
                </a:cxn>
                <a:cxn ang="0">
                  <a:pos x="connsiteX1" y="connsiteY1"/>
                </a:cxn>
                <a:cxn ang="0">
                  <a:pos x="connsiteX2" y="connsiteY2"/>
                </a:cxn>
                <a:cxn ang="0">
                  <a:pos x="connsiteX3" y="connsiteY3"/>
                </a:cxn>
              </a:cxnLst>
              <a:rect l="l" t="t" r="r" b="b"/>
              <a:pathLst>
                <a:path w="12092" h="19961">
                  <a:moveTo>
                    <a:pt x="11250" y="10015"/>
                  </a:moveTo>
                  <a:cubicBezTo>
                    <a:pt x="12649" y="5606"/>
                    <a:pt x="12649" y="-310"/>
                    <a:pt x="8561" y="13"/>
                  </a:cubicBezTo>
                  <a:cubicBezTo>
                    <a:pt x="2754" y="1518"/>
                    <a:pt x="-1656" y="13350"/>
                    <a:pt x="602" y="18190"/>
                  </a:cubicBezTo>
                  <a:cubicBezTo>
                    <a:pt x="2754" y="22707"/>
                    <a:pt x="8777" y="18082"/>
                    <a:pt x="11250" y="10015"/>
                  </a:cubicBezTo>
                  <a:close/>
                </a:path>
              </a:pathLst>
            </a:custGeom>
            <a:grpFill/>
            <a:ln w="10707" cap="flat">
              <a:noFill/>
              <a:prstDash val="solid"/>
              <a:miter/>
            </a:ln>
          </p:spPr>
          <p:txBody>
            <a:bodyPr rtlCol="0" anchor="ctr"/>
            <a:lstStyle/>
            <a:p>
              <a:endParaRPr lang="zh-CN" altLang="en-US"/>
            </a:p>
          </p:txBody>
        </p:sp>
        <p:sp>
          <p:nvSpPr>
            <p:cNvPr id="1411" name="任意多边形: 形状 1498">
              <a:extLst>
                <a:ext uri="{FF2B5EF4-FFF2-40B4-BE49-F238E27FC236}">
                  <a16:creationId xmlns:a16="http://schemas.microsoft.com/office/drawing/2014/main" xmlns="" id="{13CC4282-9E06-4C4F-AF36-9D0FDB99C55B}"/>
                </a:ext>
              </a:extLst>
            </p:cNvPr>
            <p:cNvSpPr/>
            <p:nvPr/>
          </p:nvSpPr>
          <p:spPr>
            <a:xfrm>
              <a:off x="2974485" y="4528911"/>
              <a:ext cx="44715" cy="84698"/>
            </a:xfrm>
            <a:custGeom>
              <a:avLst/>
              <a:gdLst>
                <a:gd name="connsiteX0" fmla="*/ 9538 w 10582"/>
                <a:gd name="connsiteY0" fmla="*/ 10024 h 20044"/>
                <a:gd name="connsiteX1" fmla="*/ 8032 w 10582"/>
                <a:gd name="connsiteY1" fmla="*/ 22 h 20044"/>
                <a:gd name="connsiteX2" fmla="*/ 503 w 10582"/>
                <a:gd name="connsiteY2" fmla="*/ 18844 h 20044"/>
                <a:gd name="connsiteX3" fmla="*/ 9538 w 10582"/>
                <a:gd name="connsiteY3" fmla="*/ 10024 h 20044"/>
              </a:gdLst>
              <a:ahLst/>
              <a:cxnLst>
                <a:cxn ang="0">
                  <a:pos x="connsiteX0" y="connsiteY0"/>
                </a:cxn>
                <a:cxn ang="0">
                  <a:pos x="connsiteX1" y="connsiteY1"/>
                </a:cxn>
                <a:cxn ang="0">
                  <a:pos x="connsiteX2" y="connsiteY2"/>
                </a:cxn>
                <a:cxn ang="0">
                  <a:pos x="connsiteX3" y="connsiteY3"/>
                </a:cxn>
              </a:cxnLst>
              <a:rect l="l" t="t" r="r" b="b"/>
              <a:pathLst>
                <a:path w="10582" h="20044">
                  <a:moveTo>
                    <a:pt x="9538" y="10024"/>
                  </a:moveTo>
                  <a:cubicBezTo>
                    <a:pt x="10936" y="5615"/>
                    <a:pt x="11366" y="-408"/>
                    <a:pt x="8032" y="22"/>
                  </a:cubicBezTo>
                  <a:cubicBezTo>
                    <a:pt x="2977" y="1635"/>
                    <a:pt x="-1540" y="14542"/>
                    <a:pt x="503" y="18844"/>
                  </a:cubicBezTo>
                  <a:cubicBezTo>
                    <a:pt x="2224" y="22393"/>
                    <a:pt x="7172" y="17661"/>
                    <a:pt x="9538" y="10024"/>
                  </a:cubicBezTo>
                  <a:close/>
                </a:path>
              </a:pathLst>
            </a:custGeom>
            <a:grpFill/>
            <a:ln w="10707" cap="flat">
              <a:noFill/>
              <a:prstDash val="solid"/>
              <a:miter/>
            </a:ln>
          </p:spPr>
          <p:txBody>
            <a:bodyPr rtlCol="0" anchor="ctr"/>
            <a:lstStyle/>
            <a:p>
              <a:endParaRPr lang="zh-CN" altLang="en-US"/>
            </a:p>
          </p:txBody>
        </p:sp>
        <p:sp>
          <p:nvSpPr>
            <p:cNvPr id="1412" name="任意多边形: 形状 1499">
              <a:extLst>
                <a:ext uri="{FF2B5EF4-FFF2-40B4-BE49-F238E27FC236}">
                  <a16:creationId xmlns:a16="http://schemas.microsoft.com/office/drawing/2014/main" xmlns="" id="{CB71FB17-27D5-4297-A0FF-85048B46B6F6}"/>
                </a:ext>
              </a:extLst>
            </p:cNvPr>
            <p:cNvSpPr/>
            <p:nvPr/>
          </p:nvSpPr>
          <p:spPr>
            <a:xfrm>
              <a:off x="3110004" y="4497591"/>
              <a:ext cx="39146" cy="84804"/>
            </a:xfrm>
            <a:custGeom>
              <a:avLst/>
              <a:gdLst>
                <a:gd name="connsiteX0" fmla="*/ 7474 w 9264"/>
                <a:gd name="connsiteY0" fmla="*/ 12 h 20069"/>
                <a:gd name="connsiteX1" fmla="*/ 375 w 9264"/>
                <a:gd name="connsiteY1" fmla="*/ 19265 h 20069"/>
                <a:gd name="connsiteX2" fmla="*/ 7904 w 9264"/>
                <a:gd name="connsiteY2" fmla="*/ 10123 h 20069"/>
                <a:gd name="connsiteX3" fmla="*/ 7474 w 9264"/>
                <a:gd name="connsiteY3" fmla="*/ 12 h 20069"/>
              </a:gdLst>
              <a:ahLst/>
              <a:cxnLst>
                <a:cxn ang="0">
                  <a:pos x="connsiteX0" y="connsiteY0"/>
                </a:cxn>
                <a:cxn ang="0">
                  <a:pos x="connsiteX1" y="connsiteY1"/>
                </a:cxn>
                <a:cxn ang="0">
                  <a:pos x="connsiteX2" y="connsiteY2"/>
                </a:cxn>
                <a:cxn ang="0">
                  <a:pos x="connsiteX3" y="connsiteY3"/>
                </a:cxn>
              </a:cxnLst>
              <a:rect l="l" t="t" r="r" b="b"/>
              <a:pathLst>
                <a:path w="9264" h="20069">
                  <a:moveTo>
                    <a:pt x="7474" y="12"/>
                  </a:moveTo>
                  <a:cubicBezTo>
                    <a:pt x="3172" y="1733"/>
                    <a:pt x="-1346" y="15608"/>
                    <a:pt x="375" y="19265"/>
                  </a:cubicBezTo>
                  <a:cubicBezTo>
                    <a:pt x="1666" y="22061"/>
                    <a:pt x="5645" y="17221"/>
                    <a:pt x="7904" y="10123"/>
                  </a:cubicBezTo>
                  <a:cubicBezTo>
                    <a:pt x="9410" y="5713"/>
                    <a:pt x="10163" y="-310"/>
                    <a:pt x="7474" y="12"/>
                  </a:cubicBezTo>
                  <a:close/>
                </a:path>
              </a:pathLst>
            </a:custGeom>
            <a:grpFill/>
            <a:ln w="10707" cap="flat">
              <a:noFill/>
              <a:prstDash val="solid"/>
              <a:miter/>
            </a:ln>
          </p:spPr>
          <p:txBody>
            <a:bodyPr rtlCol="0" anchor="ctr"/>
            <a:lstStyle/>
            <a:p>
              <a:endParaRPr lang="zh-CN" altLang="en-US"/>
            </a:p>
          </p:txBody>
        </p:sp>
        <p:sp>
          <p:nvSpPr>
            <p:cNvPr id="1413" name="任意多边形: 形状 1500">
              <a:extLst>
                <a:ext uri="{FF2B5EF4-FFF2-40B4-BE49-F238E27FC236}">
                  <a16:creationId xmlns:a16="http://schemas.microsoft.com/office/drawing/2014/main" xmlns="" id="{1DD1199C-7CDE-4BFE-BA8C-F9CDA3383679}"/>
                </a:ext>
              </a:extLst>
            </p:cNvPr>
            <p:cNvSpPr/>
            <p:nvPr/>
          </p:nvSpPr>
          <p:spPr>
            <a:xfrm>
              <a:off x="3214748" y="4465780"/>
              <a:ext cx="33961" cy="85040"/>
            </a:xfrm>
            <a:custGeom>
              <a:avLst/>
              <a:gdLst>
                <a:gd name="connsiteX0" fmla="*/ 6994 w 8037"/>
                <a:gd name="connsiteY0" fmla="*/ 12 h 20125"/>
                <a:gd name="connsiteX1" fmla="*/ 218 w 8037"/>
                <a:gd name="connsiteY1" fmla="*/ 19695 h 20125"/>
                <a:gd name="connsiteX2" fmla="*/ 6348 w 8037"/>
                <a:gd name="connsiteY2" fmla="*/ 10123 h 20125"/>
                <a:gd name="connsiteX3" fmla="*/ 6348 w 8037"/>
                <a:gd name="connsiteY3" fmla="*/ 10123 h 20125"/>
                <a:gd name="connsiteX4" fmla="*/ 6994 w 8037"/>
                <a:gd name="connsiteY4" fmla="*/ 12 h 20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7" h="20125">
                  <a:moveTo>
                    <a:pt x="6994" y="12"/>
                  </a:moveTo>
                  <a:cubicBezTo>
                    <a:pt x="3659" y="1841"/>
                    <a:pt x="-1073" y="16899"/>
                    <a:pt x="218" y="19695"/>
                  </a:cubicBezTo>
                  <a:cubicBezTo>
                    <a:pt x="1078" y="21631"/>
                    <a:pt x="4197" y="16791"/>
                    <a:pt x="6348" y="10123"/>
                  </a:cubicBezTo>
                  <a:lnTo>
                    <a:pt x="6348" y="10123"/>
                  </a:lnTo>
                  <a:cubicBezTo>
                    <a:pt x="7854" y="5713"/>
                    <a:pt x="8930" y="-310"/>
                    <a:pt x="6994" y="12"/>
                  </a:cubicBezTo>
                  <a:close/>
                </a:path>
              </a:pathLst>
            </a:custGeom>
            <a:grpFill/>
            <a:ln w="10707" cap="flat">
              <a:noFill/>
              <a:prstDash val="solid"/>
              <a:miter/>
            </a:ln>
          </p:spPr>
          <p:txBody>
            <a:bodyPr rtlCol="0" anchor="ctr"/>
            <a:lstStyle/>
            <a:p>
              <a:endParaRPr lang="zh-CN" altLang="en-US"/>
            </a:p>
          </p:txBody>
        </p:sp>
        <p:sp>
          <p:nvSpPr>
            <p:cNvPr id="1414" name="任意多边形: 形状 1501">
              <a:extLst>
                <a:ext uri="{FF2B5EF4-FFF2-40B4-BE49-F238E27FC236}">
                  <a16:creationId xmlns:a16="http://schemas.microsoft.com/office/drawing/2014/main" xmlns="" id="{2826AB47-ED78-4603-831D-9EC362CC86AE}"/>
                </a:ext>
              </a:extLst>
            </p:cNvPr>
            <p:cNvSpPr/>
            <p:nvPr/>
          </p:nvSpPr>
          <p:spPr>
            <a:xfrm>
              <a:off x="3288054" y="4433471"/>
              <a:ext cx="29478" cy="85391"/>
            </a:xfrm>
            <a:custGeom>
              <a:avLst/>
              <a:gdLst>
                <a:gd name="connsiteX0" fmla="*/ 79 w 6976"/>
                <a:gd name="connsiteY0" fmla="*/ 20027 h 20208"/>
                <a:gd name="connsiteX1" fmla="*/ 4919 w 6976"/>
                <a:gd name="connsiteY1" fmla="*/ 10132 h 20208"/>
                <a:gd name="connsiteX2" fmla="*/ 6532 w 6976"/>
                <a:gd name="connsiteY2" fmla="*/ 21 h 20208"/>
                <a:gd name="connsiteX3" fmla="*/ 79 w 6976"/>
                <a:gd name="connsiteY3" fmla="*/ 20027 h 20208"/>
              </a:gdLst>
              <a:ahLst/>
              <a:cxnLst>
                <a:cxn ang="0">
                  <a:pos x="connsiteX0" y="connsiteY0"/>
                </a:cxn>
                <a:cxn ang="0">
                  <a:pos x="connsiteX1" y="connsiteY1"/>
                </a:cxn>
                <a:cxn ang="0">
                  <a:pos x="connsiteX2" y="connsiteY2"/>
                </a:cxn>
                <a:cxn ang="0">
                  <a:pos x="connsiteX3" y="connsiteY3"/>
                </a:cxn>
              </a:cxnLst>
              <a:rect l="l" t="t" r="r" b="b"/>
              <a:pathLst>
                <a:path w="6976" h="20208">
                  <a:moveTo>
                    <a:pt x="79" y="20027"/>
                  </a:moveTo>
                  <a:cubicBezTo>
                    <a:pt x="509" y="21210"/>
                    <a:pt x="2875" y="16477"/>
                    <a:pt x="4919" y="10132"/>
                  </a:cubicBezTo>
                  <a:cubicBezTo>
                    <a:pt x="6317" y="5722"/>
                    <a:pt x="7715" y="-409"/>
                    <a:pt x="6532" y="21"/>
                  </a:cubicBezTo>
                  <a:cubicBezTo>
                    <a:pt x="4166" y="2065"/>
                    <a:pt x="-674" y="18198"/>
                    <a:pt x="79" y="20027"/>
                  </a:cubicBezTo>
                  <a:close/>
                </a:path>
              </a:pathLst>
            </a:custGeom>
            <a:grpFill/>
            <a:ln w="10707" cap="flat">
              <a:noFill/>
              <a:prstDash val="solid"/>
              <a:miter/>
            </a:ln>
          </p:spPr>
          <p:txBody>
            <a:bodyPr rtlCol="0" anchor="ctr"/>
            <a:lstStyle/>
            <a:p>
              <a:endParaRPr lang="zh-CN" altLang="en-US"/>
            </a:p>
          </p:txBody>
        </p:sp>
        <p:sp>
          <p:nvSpPr>
            <p:cNvPr id="1415" name="任意多边形: 形状 1502">
              <a:extLst>
                <a:ext uri="{FF2B5EF4-FFF2-40B4-BE49-F238E27FC236}">
                  <a16:creationId xmlns:a16="http://schemas.microsoft.com/office/drawing/2014/main" xmlns="" id="{0F9A8BA6-8FEC-43A9-8769-93808F2FE696}"/>
                </a:ext>
              </a:extLst>
            </p:cNvPr>
            <p:cNvSpPr/>
            <p:nvPr/>
          </p:nvSpPr>
          <p:spPr>
            <a:xfrm>
              <a:off x="3328747" y="4401750"/>
              <a:ext cx="26511" cy="85442"/>
            </a:xfrm>
            <a:custGeom>
              <a:avLst/>
              <a:gdLst>
                <a:gd name="connsiteX0" fmla="*/ 3571 w 6274"/>
                <a:gd name="connsiteY0" fmla="*/ 10218 h 20220"/>
                <a:gd name="connsiteX1" fmla="*/ 6260 w 6274"/>
                <a:gd name="connsiteY1" fmla="*/ 0 h 20220"/>
                <a:gd name="connsiteX2" fmla="*/ 22 w 6274"/>
                <a:gd name="connsiteY2" fmla="*/ 20221 h 20220"/>
                <a:gd name="connsiteX3" fmla="*/ 3571 w 6274"/>
                <a:gd name="connsiteY3" fmla="*/ 10218 h 20220"/>
              </a:gdLst>
              <a:ahLst/>
              <a:cxnLst>
                <a:cxn ang="0">
                  <a:pos x="connsiteX0" y="connsiteY0"/>
                </a:cxn>
                <a:cxn ang="0">
                  <a:pos x="connsiteX1" y="connsiteY1"/>
                </a:cxn>
                <a:cxn ang="0">
                  <a:pos x="connsiteX2" y="connsiteY2"/>
                </a:cxn>
                <a:cxn ang="0">
                  <a:pos x="connsiteX3" y="connsiteY3"/>
                </a:cxn>
              </a:cxnLst>
              <a:rect l="l" t="t" r="r" b="b"/>
              <a:pathLst>
                <a:path w="6274" h="20220">
                  <a:moveTo>
                    <a:pt x="3571" y="10218"/>
                  </a:moveTo>
                  <a:cubicBezTo>
                    <a:pt x="4216" y="7959"/>
                    <a:pt x="6475" y="645"/>
                    <a:pt x="6260" y="0"/>
                  </a:cubicBezTo>
                  <a:cubicBezTo>
                    <a:pt x="5722" y="968"/>
                    <a:pt x="-409" y="19252"/>
                    <a:pt x="22" y="20221"/>
                  </a:cubicBezTo>
                  <a:cubicBezTo>
                    <a:pt x="667" y="19145"/>
                    <a:pt x="2603" y="13229"/>
                    <a:pt x="3571" y="10218"/>
                  </a:cubicBezTo>
                  <a:close/>
                </a:path>
              </a:pathLst>
            </a:custGeom>
            <a:grpFill/>
            <a:ln w="10707" cap="flat">
              <a:noFill/>
              <a:prstDash val="solid"/>
              <a:miter/>
            </a:ln>
          </p:spPr>
          <p:txBody>
            <a:bodyPr rtlCol="0" anchor="ctr"/>
            <a:lstStyle/>
            <a:p>
              <a:endParaRPr lang="zh-CN" altLang="en-US"/>
            </a:p>
          </p:txBody>
        </p:sp>
        <p:sp>
          <p:nvSpPr>
            <p:cNvPr id="1430" name="任意多边形: 形状 1517">
              <a:extLst>
                <a:ext uri="{FF2B5EF4-FFF2-40B4-BE49-F238E27FC236}">
                  <a16:creationId xmlns:a16="http://schemas.microsoft.com/office/drawing/2014/main" xmlns="" id="{25D8E0DC-EDF0-4820-A51B-C1187A1A0BCC}"/>
                </a:ext>
              </a:extLst>
            </p:cNvPr>
            <p:cNvSpPr/>
            <p:nvPr/>
          </p:nvSpPr>
          <p:spPr>
            <a:xfrm>
              <a:off x="122457" y="4933952"/>
              <a:ext cx="82332" cy="79433"/>
            </a:xfrm>
            <a:custGeom>
              <a:avLst/>
              <a:gdLst>
                <a:gd name="connsiteX0" fmla="*/ 19460 w 19484"/>
                <a:gd name="connsiteY0" fmla="*/ 10218 h 18798"/>
                <a:gd name="connsiteX1" fmla="*/ 9457 w 19484"/>
                <a:gd name="connsiteY1" fmla="*/ 0 h 18798"/>
                <a:gd name="connsiteX2" fmla="*/ 2466 w 19484"/>
                <a:gd name="connsiteY2" fmla="*/ 15488 h 18798"/>
                <a:gd name="connsiteX3" fmla="*/ 19460 w 19484"/>
                <a:gd name="connsiteY3" fmla="*/ 10218 h 18798"/>
              </a:gdLst>
              <a:ahLst/>
              <a:cxnLst>
                <a:cxn ang="0">
                  <a:pos x="connsiteX0" y="connsiteY0"/>
                </a:cxn>
                <a:cxn ang="0">
                  <a:pos x="connsiteX1" y="connsiteY1"/>
                </a:cxn>
                <a:cxn ang="0">
                  <a:pos x="connsiteX2" y="connsiteY2"/>
                </a:cxn>
                <a:cxn ang="0">
                  <a:pos x="connsiteX3" y="connsiteY3"/>
                </a:cxn>
              </a:cxnLst>
              <a:rect l="l" t="t" r="r" b="b"/>
              <a:pathLst>
                <a:path w="19484" h="18798">
                  <a:moveTo>
                    <a:pt x="19460" y="10218"/>
                  </a:moveTo>
                  <a:cubicBezTo>
                    <a:pt x="19783" y="6131"/>
                    <a:pt x="16879" y="215"/>
                    <a:pt x="9457" y="0"/>
                  </a:cubicBezTo>
                  <a:cubicBezTo>
                    <a:pt x="315" y="645"/>
                    <a:pt x="-2589" y="9895"/>
                    <a:pt x="2466" y="15488"/>
                  </a:cubicBezTo>
                  <a:cubicBezTo>
                    <a:pt x="8167" y="21834"/>
                    <a:pt x="18815" y="18499"/>
                    <a:pt x="19460" y="10218"/>
                  </a:cubicBezTo>
                  <a:close/>
                </a:path>
              </a:pathLst>
            </a:custGeom>
            <a:grpFill/>
            <a:ln w="10707" cap="flat">
              <a:noFill/>
              <a:prstDash val="solid"/>
              <a:miter/>
            </a:ln>
          </p:spPr>
          <p:txBody>
            <a:bodyPr rtlCol="0" anchor="ctr"/>
            <a:lstStyle/>
            <a:p>
              <a:endParaRPr lang="zh-CN" altLang="en-US"/>
            </a:p>
          </p:txBody>
        </p:sp>
        <p:sp>
          <p:nvSpPr>
            <p:cNvPr id="1431" name="任意多边形: 形状 1518">
              <a:extLst>
                <a:ext uri="{FF2B5EF4-FFF2-40B4-BE49-F238E27FC236}">
                  <a16:creationId xmlns:a16="http://schemas.microsoft.com/office/drawing/2014/main" xmlns="" id="{45B1CBD4-B18E-44F2-90F0-DCD0B4AD353D}"/>
                </a:ext>
              </a:extLst>
            </p:cNvPr>
            <p:cNvSpPr/>
            <p:nvPr/>
          </p:nvSpPr>
          <p:spPr>
            <a:xfrm>
              <a:off x="437117" y="4927136"/>
              <a:ext cx="82268" cy="79424"/>
            </a:xfrm>
            <a:custGeom>
              <a:avLst/>
              <a:gdLst>
                <a:gd name="connsiteX0" fmla="*/ 9852 w 19469"/>
                <a:gd name="connsiteY0" fmla="*/ 0 h 18796"/>
                <a:gd name="connsiteX1" fmla="*/ 2215 w 19469"/>
                <a:gd name="connsiteY1" fmla="*/ 15596 h 18796"/>
                <a:gd name="connsiteX2" fmla="*/ 19424 w 19469"/>
                <a:gd name="connsiteY2" fmla="*/ 10110 h 18796"/>
                <a:gd name="connsiteX3" fmla="*/ 9852 w 19469"/>
                <a:gd name="connsiteY3" fmla="*/ 0 h 18796"/>
              </a:gdLst>
              <a:ahLst/>
              <a:cxnLst>
                <a:cxn ang="0">
                  <a:pos x="connsiteX0" y="connsiteY0"/>
                </a:cxn>
                <a:cxn ang="0">
                  <a:pos x="connsiteX1" y="connsiteY1"/>
                </a:cxn>
                <a:cxn ang="0">
                  <a:pos x="connsiteX2" y="connsiteY2"/>
                </a:cxn>
                <a:cxn ang="0">
                  <a:pos x="connsiteX3" y="connsiteY3"/>
                </a:cxn>
              </a:cxnLst>
              <a:rect l="l" t="t" r="r" b="b"/>
              <a:pathLst>
                <a:path w="19469" h="18796">
                  <a:moveTo>
                    <a:pt x="9852" y="0"/>
                  </a:moveTo>
                  <a:cubicBezTo>
                    <a:pt x="709" y="753"/>
                    <a:pt x="-2625" y="10003"/>
                    <a:pt x="2215" y="15596"/>
                  </a:cubicBezTo>
                  <a:cubicBezTo>
                    <a:pt x="7593" y="21834"/>
                    <a:pt x="18456" y="18392"/>
                    <a:pt x="19424" y="10110"/>
                  </a:cubicBezTo>
                  <a:cubicBezTo>
                    <a:pt x="19854" y="5916"/>
                    <a:pt x="17273" y="107"/>
                    <a:pt x="9852" y="0"/>
                  </a:cubicBezTo>
                  <a:close/>
                </a:path>
              </a:pathLst>
            </a:custGeom>
            <a:grpFill/>
            <a:ln w="10707" cap="flat">
              <a:noFill/>
              <a:prstDash val="solid"/>
              <a:miter/>
            </a:ln>
          </p:spPr>
          <p:txBody>
            <a:bodyPr rtlCol="0" anchor="ctr"/>
            <a:lstStyle/>
            <a:p>
              <a:endParaRPr lang="zh-CN" altLang="en-US"/>
            </a:p>
          </p:txBody>
        </p:sp>
        <p:sp>
          <p:nvSpPr>
            <p:cNvPr id="1432" name="任意多边形: 形状 1519">
              <a:extLst>
                <a:ext uri="{FF2B5EF4-FFF2-40B4-BE49-F238E27FC236}">
                  <a16:creationId xmlns:a16="http://schemas.microsoft.com/office/drawing/2014/main" xmlns="" id="{0C8911B6-ED4D-4F0D-89A7-E2DE277E37E9}"/>
                </a:ext>
              </a:extLst>
            </p:cNvPr>
            <p:cNvSpPr/>
            <p:nvPr/>
          </p:nvSpPr>
          <p:spPr>
            <a:xfrm>
              <a:off x="751206" y="4916681"/>
              <a:ext cx="82010" cy="79767"/>
            </a:xfrm>
            <a:custGeom>
              <a:avLst/>
              <a:gdLst>
                <a:gd name="connsiteX0" fmla="*/ 19307 w 19408"/>
                <a:gd name="connsiteY0" fmla="*/ 10003 h 18877"/>
                <a:gd name="connsiteX1" fmla="*/ 10272 w 19408"/>
                <a:gd name="connsiteY1" fmla="*/ 0 h 18877"/>
                <a:gd name="connsiteX2" fmla="*/ 1453 w 19408"/>
                <a:gd name="connsiteY2" fmla="*/ 14950 h 18877"/>
                <a:gd name="connsiteX3" fmla="*/ 19307 w 19408"/>
                <a:gd name="connsiteY3" fmla="*/ 10003 h 18877"/>
              </a:gdLst>
              <a:ahLst/>
              <a:cxnLst>
                <a:cxn ang="0">
                  <a:pos x="connsiteX0" y="connsiteY0"/>
                </a:cxn>
                <a:cxn ang="0">
                  <a:pos x="connsiteX1" y="connsiteY1"/>
                </a:cxn>
                <a:cxn ang="0">
                  <a:pos x="connsiteX2" y="connsiteY2"/>
                </a:cxn>
                <a:cxn ang="0">
                  <a:pos x="connsiteX3" y="connsiteY3"/>
                </a:cxn>
              </a:cxnLst>
              <a:rect l="l" t="t" r="r" b="b"/>
              <a:pathLst>
                <a:path w="19408" h="18877">
                  <a:moveTo>
                    <a:pt x="19307" y="10003"/>
                  </a:moveTo>
                  <a:cubicBezTo>
                    <a:pt x="19953" y="5916"/>
                    <a:pt x="17586" y="108"/>
                    <a:pt x="10272" y="0"/>
                  </a:cubicBezTo>
                  <a:cubicBezTo>
                    <a:pt x="1453" y="753"/>
                    <a:pt x="-2312" y="9357"/>
                    <a:pt x="1453" y="14950"/>
                  </a:cubicBezTo>
                  <a:cubicBezTo>
                    <a:pt x="6078" y="22156"/>
                    <a:pt x="17801" y="18822"/>
                    <a:pt x="19307" y="10003"/>
                  </a:cubicBezTo>
                  <a:close/>
                </a:path>
              </a:pathLst>
            </a:custGeom>
            <a:grpFill/>
            <a:ln w="10707" cap="flat">
              <a:noFill/>
              <a:prstDash val="solid"/>
              <a:miter/>
            </a:ln>
          </p:spPr>
          <p:txBody>
            <a:bodyPr rtlCol="0" anchor="ctr"/>
            <a:lstStyle/>
            <a:p>
              <a:endParaRPr lang="zh-CN" altLang="en-US"/>
            </a:p>
          </p:txBody>
        </p:sp>
        <p:sp>
          <p:nvSpPr>
            <p:cNvPr id="1433" name="任意多边形: 形状 1520">
              <a:extLst>
                <a:ext uri="{FF2B5EF4-FFF2-40B4-BE49-F238E27FC236}">
                  <a16:creationId xmlns:a16="http://schemas.microsoft.com/office/drawing/2014/main" xmlns="" id="{4A5AC741-A24E-4EA9-A78F-D20B2A272C69}"/>
                </a:ext>
              </a:extLst>
            </p:cNvPr>
            <p:cNvSpPr/>
            <p:nvPr/>
          </p:nvSpPr>
          <p:spPr>
            <a:xfrm>
              <a:off x="1062468" y="4903050"/>
              <a:ext cx="81060" cy="79965"/>
            </a:xfrm>
            <a:custGeom>
              <a:avLst/>
              <a:gdLst>
                <a:gd name="connsiteX0" fmla="*/ 19000 w 19183"/>
                <a:gd name="connsiteY0" fmla="*/ 9895 h 18924"/>
                <a:gd name="connsiteX1" fmla="*/ 10503 w 19183"/>
                <a:gd name="connsiteY1" fmla="*/ 0 h 18924"/>
                <a:gd name="connsiteX2" fmla="*/ 1145 w 19183"/>
                <a:gd name="connsiteY2" fmla="*/ 15165 h 18924"/>
                <a:gd name="connsiteX3" fmla="*/ 19000 w 19183"/>
                <a:gd name="connsiteY3" fmla="*/ 9895 h 18924"/>
              </a:gdLst>
              <a:ahLst/>
              <a:cxnLst>
                <a:cxn ang="0">
                  <a:pos x="connsiteX0" y="connsiteY0"/>
                </a:cxn>
                <a:cxn ang="0">
                  <a:pos x="connsiteX1" y="connsiteY1"/>
                </a:cxn>
                <a:cxn ang="0">
                  <a:pos x="connsiteX2" y="connsiteY2"/>
                </a:cxn>
                <a:cxn ang="0">
                  <a:pos x="connsiteX3" y="connsiteY3"/>
                </a:cxn>
              </a:cxnLst>
              <a:rect l="l" t="t" r="r" b="b"/>
              <a:pathLst>
                <a:path w="19183" h="18924">
                  <a:moveTo>
                    <a:pt x="19000" y="9895"/>
                  </a:moveTo>
                  <a:cubicBezTo>
                    <a:pt x="19860" y="5808"/>
                    <a:pt x="17816" y="0"/>
                    <a:pt x="10503" y="0"/>
                  </a:cubicBezTo>
                  <a:cubicBezTo>
                    <a:pt x="2006" y="860"/>
                    <a:pt x="-2189" y="9572"/>
                    <a:pt x="1145" y="15165"/>
                  </a:cubicBezTo>
                  <a:cubicBezTo>
                    <a:pt x="5555" y="22156"/>
                    <a:pt x="17279" y="18822"/>
                    <a:pt x="19000" y="9895"/>
                  </a:cubicBezTo>
                  <a:close/>
                </a:path>
              </a:pathLst>
            </a:custGeom>
            <a:grpFill/>
            <a:ln w="10707" cap="flat">
              <a:noFill/>
              <a:prstDash val="solid"/>
              <a:miter/>
            </a:ln>
          </p:spPr>
          <p:txBody>
            <a:bodyPr rtlCol="0" anchor="ctr"/>
            <a:lstStyle/>
            <a:p>
              <a:endParaRPr lang="zh-CN" altLang="en-US"/>
            </a:p>
          </p:txBody>
        </p:sp>
        <p:sp>
          <p:nvSpPr>
            <p:cNvPr id="1434" name="任意多边形: 形状 1521">
              <a:extLst>
                <a:ext uri="{FF2B5EF4-FFF2-40B4-BE49-F238E27FC236}">
                  <a16:creationId xmlns:a16="http://schemas.microsoft.com/office/drawing/2014/main" xmlns="" id="{FE017AAB-BF0B-4C42-A270-5F2B65F07406}"/>
                </a:ext>
              </a:extLst>
            </p:cNvPr>
            <p:cNvSpPr/>
            <p:nvPr/>
          </p:nvSpPr>
          <p:spPr>
            <a:xfrm>
              <a:off x="1369124" y="4885775"/>
              <a:ext cx="79733" cy="79851"/>
            </a:xfrm>
            <a:custGeom>
              <a:avLst/>
              <a:gdLst>
                <a:gd name="connsiteX0" fmla="*/ 18598 w 18869"/>
                <a:gd name="connsiteY0" fmla="*/ 9895 h 18897"/>
                <a:gd name="connsiteX1" fmla="*/ 10747 w 18869"/>
                <a:gd name="connsiteY1" fmla="*/ 0 h 18897"/>
                <a:gd name="connsiteX2" fmla="*/ 959 w 18869"/>
                <a:gd name="connsiteY2" fmla="*/ 15273 h 18897"/>
                <a:gd name="connsiteX3" fmla="*/ 18598 w 18869"/>
                <a:gd name="connsiteY3" fmla="*/ 9895 h 18897"/>
              </a:gdLst>
              <a:ahLst/>
              <a:cxnLst>
                <a:cxn ang="0">
                  <a:pos x="connsiteX0" y="connsiteY0"/>
                </a:cxn>
                <a:cxn ang="0">
                  <a:pos x="connsiteX1" y="connsiteY1"/>
                </a:cxn>
                <a:cxn ang="0">
                  <a:pos x="connsiteX2" y="connsiteY2"/>
                </a:cxn>
                <a:cxn ang="0">
                  <a:pos x="connsiteX3" y="connsiteY3"/>
                </a:cxn>
              </a:cxnLst>
              <a:rect l="l" t="t" r="r" b="b"/>
              <a:pathLst>
                <a:path w="18869" h="18897">
                  <a:moveTo>
                    <a:pt x="18598" y="9895"/>
                  </a:moveTo>
                  <a:cubicBezTo>
                    <a:pt x="19566" y="6023"/>
                    <a:pt x="18168" y="0"/>
                    <a:pt x="10747" y="0"/>
                  </a:cubicBezTo>
                  <a:cubicBezTo>
                    <a:pt x="2250" y="968"/>
                    <a:pt x="-2052" y="9680"/>
                    <a:pt x="959" y="15273"/>
                  </a:cubicBezTo>
                  <a:cubicBezTo>
                    <a:pt x="4831" y="22157"/>
                    <a:pt x="16555" y="18607"/>
                    <a:pt x="18598" y="9895"/>
                  </a:cubicBezTo>
                  <a:close/>
                </a:path>
              </a:pathLst>
            </a:custGeom>
            <a:grpFill/>
            <a:ln w="10707" cap="flat">
              <a:noFill/>
              <a:prstDash val="solid"/>
              <a:miter/>
            </a:ln>
          </p:spPr>
          <p:txBody>
            <a:bodyPr rtlCol="0" anchor="ctr"/>
            <a:lstStyle/>
            <a:p>
              <a:endParaRPr lang="zh-CN" altLang="en-US"/>
            </a:p>
          </p:txBody>
        </p:sp>
        <p:sp>
          <p:nvSpPr>
            <p:cNvPr id="1435" name="任意多边形: 形状 1522">
              <a:extLst>
                <a:ext uri="{FF2B5EF4-FFF2-40B4-BE49-F238E27FC236}">
                  <a16:creationId xmlns:a16="http://schemas.microsoft.com/office/drawing/2014/main" xmlns="" id="{E7126B99-C238-4231-872F-9423B7361298}"/>
                </a:ext>
              </a:extLst>
            </p:cNvPr>
            <p:cNvSpPr/>
            <p:nvPr/>
          </p:nvSpPr>
          <p:spPr>
            <a:xfrm>
              <a:off x="1667582" y="4865776"/>
              <a:ext cx="78005" cy="80151"/>
            </a:xfrm>
            <a:custGeom>
              <a:avLst/>
              <a:gdLst>
                <a:gd name="connsiteX0" fmla="*/ 18093 w 18460"/>
                <a:gd name="connsiteY0" fmla="*/ 9789 h 18968"/>
                <a:gd name="connsiteX1" fmla="*/ 10887 w 18460"/>
                <a:gd name="connsiteY1" fmla="*/ 1 h 18968"/>
                <a:gd name="connsiteX2" fmla="*/ 776 w 18460"/>
                <a:gd name="connsiteY2" fmla="*/ 15382 h 18968"/>
                <a:gd name="connsiteX3" fmla="*/ 18093 w 18460"/>
                <a:gd name="connsiteY3" fmla="*/ 9789 h 18968"/>
              </a:gdLst>
              <a:ahLst/>
              <a:cxnLst>
                <a:cxn ang="0">
                  <a:pos x="connsiteX0" y="connsiteY0"/>
                </a:cxn>
                <a:cxn ang="0">
                  <a:pos x="connsiteX1" y="connsiteY1"/>
                </a:cxn>
                <a:cxn ang="0">
                  <a:pos x="connsiteX2" y="connsiteY2"/>
                </a:cxn>
                <a:cxn ang="0">
                  <a:pos x="connsiteX3" y="connsiteY3"/>
                </a:cxn>
              </a:cxnLst>
              <a:rect l="l" t="t" r="r" b="b"/>
              <a:pathLst>
                <a:path w="18460" h="18968">
                  <a:moveTo>
                    <a:pt x="18093" y="9789"/>
                  </a:moveTo>
                  <a:cubicBezTo>
                    <a:pt x="19169" y="5917"/>
                    <a:pt x="18201" y="-106"/>
                    <a:pt x="10887" y="1"/>
                  </a:cubicBezTo>
                  <a:cubicBezTo>
                    <a:pt x="2605" y="1077"/>
                    <a:pt x="-1912" y="9789"/>
                    <a:pt x="776" y="15382"/>
                  </a:cubicBezTo>
                  <a:cubicBezTo>
                    <a:pt x="4218" y="22265"/>
                    <a:pt x="15727" y="18608"/>
                    <a:pt x="18093" y="9789"/>
                  </a:cubicBezTo>
                  <a:close/>
                </a:path>
              </a:pathLst>
            </a:custGeom>
            <a:grpFill/>
            <a:ln w="10707" cap="flat">
              <a:noFill/>
              <a:prstDash val="solid"/>
              <a:miter/>
            </a:ln>
          </p:spPr>
          <p:txBody>
            <a:bodyPr rtlCol="0" anchor="ctr"/>
            <a:lstStyle/>
            <a:p>
              <a:endParaRPr lang="zh-CN" altLang="en-US"/>
            </a:p>
          </p:txBody>
        </p:sp>
        <p:sp>
          <p:nvSpPr>
            <p:cNvPr id="1436" name="任意多边形: 形状 1523">
              <a:extLst>
                <a:ext uri="{FF2B5EF4-FFF2-40B4-BE49-F238E27FC236}">
                  <a16:creationId xmlns:a16="http://schemas.microsoft.com/office/drawing/2014/main" xmlns="" id="{D9299BBE-A2AE-4912-AB1B-4D00306DF0FD}"/>
                </a:ext>
              </a:extLst>
            </p:cNvPr>
            <p:cNvSpPr/>
            <p:nvPr/>
          </p:nvSpPr>
          <p:spPr>
            <a:xfrm>
              <a:off x="1953330" y="4842577"/>
              <a:ext cx="72706" cy="80734"/>
            </a:xfrm>
            <a:custGeom>
              <a:avLst/>
              <a:gdLst>
                <a:gd name="connsiteX0" fmla="*/ 16725 w 17206"/>
                <a:gd name="connsiteY0" fmla="*/ 9793 h 19106"/>
                <a:gd name="connsiteX1" fmla="*/ 16725 w 17206"/>
                <a:gd name="connsiteY1" fmla="*/ 9793 h 19106"/>
                <a:gd name="connsiteX2" fmla="*/ 10701 w 17206"/>
                <a:gd name="connsiteY2" fmla="*/ 6 h 19106"/>
                <a:gd name="connsiteX3" fmla="*/ 914 w 17206"/>
                <a:gd name="connsiteY3" fmla="*/ 16139 h 19106"/>
                <a:gd name="connsiteX4" fmla="*/ 16725 w 17206"/>
                <a:gd name="connsiteY4" fmla="*/ 9793 h 19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9106">
                  <a:moveTo>
                    <a:pt x="16725" y="9793"/>
                  </a:moveTo>
                  <a:lnTo>
                    <a:pt x="16725" y="9793"/>
                  </a:lnTo>
                  <a:cubicBezTo>
                    <a:pt x="18015" y="5599"/>
                    <a:pt x="16940" y="-209"/>
                    <a:pt x="10701" y="6"/>
                  </a:cubicBezTo>
                  <a:cubicBezTo>
                    <a:pt x="2635" y="1189"/>
                    <a:pt x="-2098" y="10761"/>
                    <a:pt x="914" y="16139"/>
                  </a:cubicBezTo>
                  <a:cubicBezTo>
                    <a:pt x="4248" y="22270"/>
                    <a:pt x="14143" y="18290"/>
                    <a:pt x="16725" y="9793"/>
                  </a:cubicBezTo>
                  <a:close/>
                </a:path>
              </a:pathLst>
            </a:custGeom>
            <a:grpFill/>
            <a:ln w="10707" cap="flat">
              <a:noFill/>
              <a:prstDash val="solid"/>
              <a:miter/>
            </a:ln>
          </p:spPr>
          <p:txBody>
            <a:bodyPr rtlCol="0" anchor="ctr"/>
            <a:lstStyle/>
            <a:p>
              <a:endParaRPr lang="zh-CN" altLang="en-US"/>
            </a:p>
          </p:txBody>
        </p:sp>
        <p:sp>
          <p:nvSpPr>
            <p:cNvPr id="1437" name="任意多边形: 形状 1524">
              <a:extLst>
                <a:ext uri="{FF2B5EF4-FFF2-40B4-BE49-F238E27FC236}">
                  <a16:creationId xmlns:a16="http://schemas.microsoft.com/office/drawing/2014/main" xmlns="" id="{4734400B-7B45-498D-9B80-E451C30D22F3}"/>
                </a:ext>
              </a:extLst>
            </p:cNvPr>
            <p:cNvSpPr/>
            <p:nvPr/>
          </p:nvSpPr>
          <p:spPr>
            <a:xfrm>
              <a:off x="2213885" y="4817578"/>
              <a:ext cx="66464" cy="80772"/>
            </a:xfrm>
            <a:custGeom>
              <a:avLst/>
              <a:gdLst>
                <a:gd name="connsiteX0" fmla="*/ 10240 w 15729"/>
                <a:gd name="connsiteY0" fmla="*/ 6 h 19115"/>
                <a:gd name="connsiteX1" fmla="*/ 560 w 15729"/>
                <a:gd name="connsiteY1" fmla="*/ 16247 h 19115"/>
                <a:gd name="connsiteX2" fmla="*/ 15080 w 15729"/>
                <a:gd name="connsiteY2" fmla="*/ 9793 h 19115"/>
                <a:gd name="connsiteX3" fmla="*/ 10240 w 15729"/>
                <a:gd name="connsiteY3" fmla="*/ 6 h 19115"/>
              </a:gdLst>
              <a:ahLst/>
              <a:cxnLst>
                <a:cxn ang="0">
                  <a:pos x="connsiteX0" y="connsiteY0"/>
                </a:cxn>
                <a:cxn ang="0">
                  <a:pos x="connsiteX1" y="connsiteY1"/>
                </a:cxn>
                <a:cxn ang="0">
                  <a:pos x="connsiteX2" y="connsiteY2"/>
                </a:cxn>
                <a:cxn ang="0">
                  <a:pos x="connsiteX3" y="connsiteY3"/>
                </a:cxn>
              </a:cxnLst>
              <a:rect l="l" t="t" r="r" b="b"/>
              <a:pathLst>
                <a:path w="15729" h="19115">
                  <a:moveTo>
                    <a:pt x="10240" y="6"/>
                  </a:moveTo>
                  <a:cubicBezTo>
                    <a:pt x="3142" y="1189"/>
                    <a:pt x="-1698" y="10977"/>
                    <a:pt x="560" y="16247"/>
                  </a:cubicBezTo>
                  <a:cubicBezTo>
                    <a:pt x="3249" y="22270"/>
                    <a:pt x="12284" y="18183"/>
                    <a:pt x="15080" y="9793"/>
                  </a:cubicBezTo>
                  <a:cubicBezTo>
                    <a:pt x="16479" y="5599"/>
                    <a:pt x="15941" y="-209"/>
                    <a:pt x="10240" y="6"/>
                  </a:cubicBezTo>
                  <a:close/>
                </a:path>
              </a:pathLst>
            </a:custGeom>
            <a:grpFill/>
            <a:ln w="10707" cap="flat">
              <a:noFill/>
              <a:prstDash val="solid"/>
              <a:miter/>
            </a:ln>
          </p:spPr>
          <p:txBody>
            <a:bodyPr rtlCol="0" anchor="ctr"/>
            <a:lstStyle/>
            <a:p>
              <a:endParaRPr lang="zh-CN" altLang="en-US"/>
            </a:p>
          </p:txBody>
        </p:sp>
        <p:sp>
          <p:nvSpPr>
            <p:cNvPr id="1438" name="任意多边形: 形状 1525">
              <a:extLst>
                <a:ext uri="{FF2B5EF4-FFF2-40B4-BE49-F238E27FC236}">
                  <a16:creationId xmlns:a16="http://schemas.microsoft.com/office/drawing/2014/main" xmlns="" id="{A409E78E-F807-4E7A-9F9E-BF4A995E93DC}"/>
                </a:ext>
              </a:extLst>
            </p:cNvPr>
            <p:cNvSpPr/>
            <p:nvPr/>
          </p:nvSpPr>
          <p:spPr>
            <a:xfrm>
              <a:off x="2447320" y="4791190"/>
              <a:ext cx="60980" cy="81051"/>
            </a:xfrm>
            <a:custGeom>
              <a:avLst/>
              <a:gdLst>
                <a:gd name="connsiteX0" fmla="*/ 13615 w 14431"/>
                <a:gd name="connsiteY0" fmla="*/ 9693 h 19181"/>
                <a:gd name="connsiteX1" fmla="*/ 9850 w 14431"/>
                <a:gd name="connsiteY1" fmla="*/ 13 h 19181"/>
                <a:gd name="connsiteX2" fmla="*/ 600 w 14431"/>
                <a:gd name="connsiteY2" fmla="*/ 17007 h 19181"/>
                <a:gd name="connsiteX3" fmla="*/ 13615 w 14431"/>
                <a:gd name="connsiteY3" fmla="*/ 9693 h 19181"/>
              </a:gdLst>
              <a:ahLst/>
              <a:cxnLst>
                <a:cxn ang="0">
                  <a:pos x="connsiteX0" y="connsiteY0"/>
                </a:cxn>
                <a:cxn ang="0">
                  <a:pos x="connsiteX1" y="connsiteY1"/>
                </a:cxn>
                <a:cxn ang="0">
                  <a:pos x="connsiteX2" y="connsiteY2"/>
                </a:cxn>
                <a:cxn ang="0">
                  <a:pos x="connsiteX3" y="connsiteY3"/>
                </a:cxn>
              </a:cxnLst>
              <a:rect l="l" t="t" r="r" b="b"/>
              <a:pathLst>
                <a:path w="14431" h="19181">
                  <a:moveTo>
                    <a:pt x="13615" y="9693"/>
                  </a:moveTo>
                  <a:cubicBezTo>
                    <a:pt x="15120" y="5498"/>
                    <a:pt x="14905" y="-310"/>
                    <a:pt x="9850" y="13"/>
                  </a:cubicBezTo>
                  <a:cubicBezTo>
                    <a:pt x="3182" y="1304"/>
                    <a:pt x="-1766" y="11952"/>
                    <a:pt x="600" y="17007"/>
                  </a:cubicBezTo>
                  <a:cubicBezTo>
                    <a:pt x="2967" y="22062"/>
                    <a:pt x="10818" y="17760"/>
                    <a:pt x="13615" y="9693"/>
                  </a:cubicBezTo>
                  <a:close/>
                </a:path>
              </a:pathLst>
            </a:custGeom>
            <a:grpFill/>
            <a:ln w="10707" cap="flat">
              <a:noFill/>
              <a:prstDash val="solid"/>
              <a:miter/>
            </a:ln>
          </p:spPr>
          <p:txBody>
            <a:bodyPr rtlCol="0" anchor="ctr"/>
            <a:lstStyle/>
            <a:p>
              <a:endParaRPr lang="zh-CN" altLang="en-US"/>
            </a:p>
          </p:txBody>
        </p:sp>
        <p:sp>
          <p:nvSpPr>
            <p:cNvPr id="1439" name="任意多边形: 形状 1526">
              <a:extLst>
                <a:ext uri="{FF2B5EF4-FFF2-40B4-BE49-F238E27FC236}">
                  <a16:creationId xmlns:a16="http://schemas.microsoft.com/office/drawing/2014/main" xmlns="" id="{FAAE458E-F0E7-4E67-A6BF-BF9EC7E2CD2A}"/>
                </a:ext>
              </a:extLst>
            </p:cNvPr>
            <p:cNvSpPr/>
            <p:nvPr/>
          </p:nvSpPr>
          <p:spPr>
            <a:xfrm>
              <a:off x="2653229" y="4763013"/>
              <a:ext cx="55284" cy="81182"/>
            </a:xfrm>
            <a:custGeom>
              <a:avLst/>
              <a:gdLst>
                <a:gd name="connsiteX0" fmla="*/ 594 w 13083"/>
                <a:gd name="connsiteY0" fmla="*/ 17544 h 19212"/>
                <a:gd name="connsiteX1" fmla="*/ 12103 w 13083"/>
                <a:gd name="connsiteY1" fmla="*/ 9693 h 19212"/>
                <a:gd name="connsiteX2" fmla="*/ 9521 w 13083"/>
                <a:gd name="connsiteY2" fmla="*/ 13 h 19212"/>
                <a:gd name="connsiteX3" fmla="*/ 594 w 13083"/>
                <a:gd name="connsiteY3" fmla="*/ 17544 h 19212"/>
              </a:gdLst>
              <a:ahLst/>
              <a:cxnLst>
                <a:cxn ang="0">
                  <a:pos x="connsiteX0" y="connsiteY0"/>
                </a:cxn>
                <a:cxn ang="0">
                  <a:pos x="connsiteX1" y="connsiteY1"/>
                </a:cxn>
                <a:cxn ang="0">
                  <a:pos x="connsiteX2" y="connsiteY2"/>
                </a:cxn>
                <a:cxn ang="0">
                  <a:pos x="connsiteX3" y="connsiteY3"/>
                </a:cxn>
              </a:cxnLst>
              <a:rect l="l" t="t" r="r" b="b"/>
              <a:pathLst>
                <a:path w="13083" h="19212">
                  <a:moveTo>
                    <a:pt x="594" y="17544"/>
                  </a:moveTo>
                  <a:cubicBezTo>
                    <a:pt x="2745" y="21847"/>
                    <a:pt x="9306" y="17329"/>
                    <a:pt x="12103" y="9693"/>
                  </a:cubicBezTo>
                  <a:cubicBezTo>
                    <a:pt x="13608" y="5498"/>
                    <a:pt x="13823" y="-310"/>
                    <a:pt x="9521" y="13"/>
                  </a:cubicBezTo>
                  <a:cubicBezTo>
                    <a:pt x="3283" y="1411"/>
                    <a:pt x="-1772" y="12812"/>
                    <a:pt x="594" y="17544"/>
                  </a:cubicBezTo>
                  <a:close/>
                </a:path>
              </a:pathLst>
            </a:custGeom>
            <a:grpFill/>
            <a:ln w="10707" cap="flat">
              <a:noFill/>
              <a:prstDash val="solid"/>
              <a:miter/>
            </a:ln>
          </p:spPr>
          <p:txBody>
            <a:bodyPr rtlCol="0" anchor="ctr"/>
            <a:lstStyle/>
            <a:p>
              <a:endParaRPr lang="zh-CN" altLang="en-US"/>
            </a:p>
          </p:txBody>
        </p:sp>
        <p:sp>
          <p:nvSpPr>
            <p:cNvPr id="1440" name="任意多边形: 形状 1527">
              <a:extLst>
                <a:ext uri="{FF2B5EF4-FFF2-40B4-BE49-F238E27FC236}">
                  <a16:creationId xmlns:a16="http://schemas.microsoft.com/office/drawing/2014/main" xmlns="" id="{8463D3AE-74D6-47C8-BCF0-1B3C6E928FB8}"/>
                </a:ext>
              </a:extLst>
            </p:cNvPr>
            <p:cNvSpPr/>
            <p:nvPr/>
          </p:nvSpPr>
          <p:spPr>
            <a:xfrm>
              <a:off x="2830852" y="4733016"/>
              <a:ext cx="49803" cy="82070"/>
            </a:xfrm>
            <a:custGeom>
              <a:avLst/>
              <a:gdLst>
                <a:gd name="connsiteX0" fmla="*/ 10509 w 11786"/>
                <a:gd name="connsiteY0" fmla="*/ 9800 h 19422"/>
                <a:gd name="connsiteX1" fmla="*/ 9003 w 11786"/>
                <a:gd name="connsiteY1" fmla="*/ 13 h 19422"/>
                <a:gd name="connsiteX2" fmla="*/ 506 w 11786"/>
                <a:gd name="connsiteY2" fmla="*/ 18190 h 19422"/>
                <a:gd name="connsiteX3" fmla="*/ 10509 w 11786"/>
                <a:gd name="connsiteY3" fmla="*/ 9800 h 19422"/>
              </a:gdLst>
              <a:ahLst/>
              <a:cxnLst>
                <a:cxn ang="0">
                  <a:pos x="connsiteX0" y="connsiteY0"/>
                </a:cxn>
                <a:cxn ang="0">
                  <a:pos x="connsiteX1" y="connsiteY1"/>
                </a:cxn>
                <a:cxn ang="0">
                  <a:pos x="connsiteX2" y="connsiteY2"/>
                </a:cxn>
                <a:cxn ang="0">
                  <a:pos x="connsiteX3" y="connsiteY3"/>
                </a:cxn>
              </a:cxnLst>
              <a:rect l="l" t="t" r="r" b="b"/>
              <a:pathLst>
                <a:path w="11786" h="19422">
                  <a:moveTo>
                    <a:pt x="10509" y="9800"/>
                  </a:moveTo>
                  <a:cubicBezTo>
                    <a:pt x="12122" y="5606"/>
                    <a:pt x="12768" y="-310"/>
                    <a:pt x="9003" y="13"/>
                  </a:cubicBezTo>
                  <a:cubicBezTo>
                    <a:pt x="3410" y="1518"/>
                    <a:pt x="-1645" y="13995"/>
                    <a:pt x="506" y="18190"/>
                  </a:cubicBezTo>
                  <a:cubicBezTo>
                    <a:pt x="2335" y="21739"/>
                    <a:pt x="7713" y="17222"/>
                    <a:pt x="10509" y="9800"/>
                  </a:cubicBezTo>
                  <a:close/>
                </a:path>
              </a:pathLst>
            </a:custGeom>
            <a:grpFill/>
            <a:ln w="10707" cap="flat">
              <a:noFill/>
              <a:prstDash val="solid"/>
              <a:miter/>
            </a:ln>
          </p:spPr>
          <p:txBody>
            <a:bodyPr rtlCol="0" anchor="ctr"/>
            <a:lstStyle/>
            <a:p>
              <a:endParaRPr lang="zh-CN" altLang="en-US"/>
            </a:p>
          </p:txBody>
        </p:sp>
        <p:sp>
          <p:nvSpPr>
            <p:cNvPr id="1441" name="任意多边形: 形状 1528">
              <a:extLst>
                <a:ext uri="{FF2B5EF4-FFF2-40B4-BE49-F238E27FC236}">
                  <a16:creationId xmlns:a16="http://schemas.microsoft.com/office/drawing/2014/main" xmlns="" id="{42502FA5-519F-4B19-B721-954FFB95A5AA}"/>
                </a:ext>
              </a:extLst>
            </p:cNvPr>
            <p:cNvSpPr/>
            <p:nvPr/>
          </p:nvSpPr>
          <p:spPr>
            <a:xfrm>
              <a:off x="2979416" y="4703018"/>
              <a:ext cx="44538" cy="82175"/>
            </a:xfrm>
            <a:custGeom>
              <a:avLst/>
              <a:gdLst>
                <a:gd name="connsiteX0" fmla="*/ 9015 w 10540"/>
                <a:gd name="connsiteY0" fmla="*/ 9800 h 19447"/>
                <a:gd name="connsiteX1" fmla="*/ 8585 w 10540"/>
                <a:gd name="connsiteY1" fmla="*/ 13 h 19447"/>
                <a:gd name="connsiteX2" fmla="*/ 411 w 10540"/>
                <a:gd name="connsiteY2" fmla="*/ 18620 h 19447"/>
                <a:gd name="connsiteX3" fmla="*/ 9015 w 10540"/>
                <a:gd name="connsiteY3" fmla="*/ 9800 h 19447"/>
              </a:gdLst>
              <a:ahLst/>
              <a:cxnLst>
                <a:cxn ang="0">
                  <a:pos x="connsiteX0" y="connsiteY0"/>
                </a:cxn>
                <a:cxn ang="0">
                  <a:pos x="connsiteX1" y="connsiteY1"/>
                </a:cxn>
                <a:cxn ang="0">
                  <a:pos x="connsiteX2" y="connsiteY2"/>
                </a:cxn>
                <a:cxn ang="0">
                  <a:pos x="connsiteX3" y="connsiteY3"/>
                </a:cxn>
              </a:cxnLst>
              <a:rect l="l" t="t" r="r" b="b"/>
              <a:pathLst>
                <a:path w="10540" h="19447">
                  <a:moveTo>
                    <a:pt x="9015" y="9800"/>
                  </a:moveTo>
                  <a:cubicBezTo>
                    <a:pt x="10629" y="5498"/>
                    <a:pt x="11597" y="-310"/>
                    <a:pt x="8585" y="13"/>
                  </a:cubicBezTo>
                  <a:cubicBezTo>
                    <a:pt x="3745" y="1626"/>
                    <a:pt x="-1525" y="15071"/>
                    <a:pt x="411" y="18620"/>
                  </a:cubicBezTo>
                  <a:cubicBezTo>
                    <a:pt x="1809" y="21416"/>
                    <a:pt x="6326" y="16792"/>
                    <a:pt x="9015" y="9800"/>
                  </a:cubicBezTo>
                  <a:close/>
                </a:path>
              </a:pathLst>
            </a:custGeom>
            <a:grpFill/>
            <a:ln w="10707" cap="flat">
              <a:noFill/>
              <a:prstDash val="solid"/>
              <a:miter/>
            </a:ln>
          </p:spPr>
          <p:txBody>
            <a:bodyPr rtlCol="0" anchor="ctr"/>
            <a:lstStyle/>
            <a:p>
              <a:endParaRPr lang="zh-CN" altLang="en-US"/>
            </a:p>
          </p:txBody>
        </p:sp>
        <p:sp>
          <p:nvSpPr>
            <p:cNvPr id="1442" name="任意多边形: 形状 1529">
              <a:extLst>
                <a:ext uri="{FF2B5EF4-FFF2-40B4-BE49-F238E27FC236}">
                  <a16:creationId xmlns:a16="http://schemas.microsoft.com/office/drawing/2014/main" xmlns="" id="{0EBCD388-974E-41B0-A408-753ED5E9F915}"/>
                </a:ext>
              </a:extLst>
            </p:cNvPr>
            <p:cNvSpPr/>
            <p:nvPr/>
          </p:nvSpPr>
          <p:spPr>
            <a:xfrm>
              <a:off x="3098363" y="4672116"/>
              <a:ext cx="39691" cy="82349"/>
            </a:xfrm>
            <a:custGeom>
              <a:avLst/>
              <a:gdLst>
                <a:gd name="connsiteX0" fmla="*/ 8185 w 9393"/>
                <a:gd name="connsiteY0" fmla="*/ 13 h 19488"/>
                <a:gd name="connsiteX1" fmla="*/ 226 w 9393"/>
                <a:gd name="connsiteY1" fmla="*/ 19050 h 19488"/>
                <a:gd name="connsiteX2" fmla="*/ 7433 w 9393"/>
                <a:gd name="connsiteY2" fmla="*/ 9800 h 19488"/>
                <a:gd name="connsiteX3" fmla="*/ 8185 w 9393"/>
                <a:gd name="connsiteY3" fmla="*/ 13 h 19488"/>
              </a:gdLst>
              <a:ahLst/>
              <a:cxnLst>
                <a:cxn ang="0">
                  <a:pos x="connsiteX0" y="connsiteY0"/>
                </a:cxn>
                <a:cxn ang="0">
                  <a:pos x="connsiteX1" y="connsiteY1"/>
                </a:cxn>
                <a:cxn ang="0">
                  <a:pos x="connsiteX2" y="connsiteY2"/>
                </a:cxn>
                <a:cxn ang="0">
                  <a:pos x="connsiteX3" y="connsiteY3"/>
                </a:cxn>
              </a:cxnLst>
              <a:rect l="l" t="t" r="r" b="b"/>
              <a:pathLst>
                <a:path w="9393" h="19488">
                  <a:moveTo>
                    <a:pt x="8185" y="13"/>
                  </a:moveTo>
                  <a:cubicBezTo>
                    <a:pt x="4206" y="1734"/>
                    <a:pt x="-1172" y="16361"/>
                    <a:pt x="226" y="19050"/>
                  </a:cubicBezTo>
                  <a:cubicBezTo>
                    <a:pt x="1302" y="20986"/>
                    <a:pt x="4851" y="16254"/>
                    <a:pt x="7433" y="9800"/>
                  </a:cubicBezTo>
                  <a:cubicBezTo>
                    <a:pt x="9153" y="5606"/>
                    <a:pt x="10444" y="-310"/>
                    <a:pt x="8185" y="13"/>
                  </a:cubicBezTo>
                  <a:close/>
                </a:path>
              </a:pathLst>
            </a:custGeom>
            <a:grpFill/>
            <a:ln w="10707" cap="flat">
              <a:noFill/>
              <a:prstDash val="solid"/>
              <a:miter/>
            </a:ln>
          </p:spPr>
          <p:txBody>
            <a:bodyPr rtlCol="0" anchor="ctr"/>
            <a:lstStyle/>
            <a:p>
              <a:endParaRPr lang="zh-CN" altLang="en-US"/>
            </a:p>
          </p:txBody>
        </p:sp>
        <p:sp>
          <p:nvSpPr>
            <p:cNvPr id="1443" name="任意多边形: 形状 1530">
              <a:extLst>
                <a:ext uri="{FF2B5EF4-FFF2-40B4-BE49-F238E27FC236}">
                  <a16:creationId xmlns:a16="http://schemas.microsoft.com/office/drawing/2014/main" xmlns="" id="{1A881EC1-E736-4E55-8E8C-42D6711531B6}"/>
                </a:ext>
              </a:extLst>
            </p:cNvPr>
            <p:cNvSpPr/>
            <p:nvPr/>
          </p:nvSpPr>
          <p:spPr>
            <a:xfrm>
              <a:off x="3186918" y="4641168"/>
              <a:ext cx="35651" cy="82699"/>
            </a:xfrm>
            <a:custGeom>
              <a:avLst/>
              <a:gdLst>
                <a:gd name="connsiteX0" fmla="*/ 6051 w 8437"/>
                <a:gd name="connsiteY0" fmla="*/ 9810 h 19571"/>
                <a:gd name="connsiteX1" fmla="*/ 7772 w 8437"/>
                <a:gd name="connsiteY1" fmla="*/ 22 h 19571"/>
                <a:gd name="connsiteX2" fmla="*/ 135 w 8437"/>
                <a:gd name="connsiteY2" fmla="*/ 19382 h 19571"/>
                <a:gd name="connsiteX3" fmla="*/ 6051 w 8437"/>
                <a:gd name="connsiteY3" fmla="*/ 9810 h 19571"/>
              </a:gdLst>
              <a:ahLst/>
              <a:cxnLst>
                <a:cxn ang="0">
                  <a:pos x="connsiteX0" y="connsiteY0"/>
                </a:cxn>
                <a:cxn ang="0">
                  <a:pos x="connsiteX1" y="connsiteY1"/>
                </a:cxn>
                <a:cxn ang="0">
                  <a:pos x="connsiteX2" y="connsiteY2"/>
                </a:cxn>
                <a:cxn ang="0">
                  <a:pos x="connsiteX3" y="connsiteY3"/>
                </a:cxn>
              </a:cxnLst>
              <a:rect l="l" t="t" r="r" b="b"/>
              <a:pathLst>
                <a:path w="8437" h="19571">
                  <a:moveTo>
                    <a:pt x="6051" y="9810"/>
                  </a:moveTo>
                  <a:cubicBezTo>
                    <a:pt x="7772" y="5508"/>
                    <a:pt x="9385" y="-408"/>
                    <a:pt x="7772" y="22"/>
                  </a:cubicBezTo>
                  <a:cubicBezTo>
                    <a:pt x="4653" y="1851"/>
                    <a:pt x="-940" y="17554"/>
                    <a:pt x="135" y="19382"/>
                  </a:cubicBezTo>
                  <a:cubicBezTo>
                    <a:pt x="781" y="20565"/>
                    <a:pt x="3577" y="16048"/>
                    <a:pt x="6051" y="9810"/>
                  </a:cubicBezTo>
                  <a:close/>
                </a:path>
              </a:pathLst>
            </a:custGeom>
            <a:grpFill/>
            <a:ln w="10707" cap="flat">
              <a:noFill/>
              <a:prstDash val="solid"/>
              <a:miter/>
            </a:ln>
          </p:spPr>
          <p:txBody>
            <a:bodyPr rtlCol="0" anchor="ctr"/>
            <a:lstStyle/>
            <a:p>
              <a:endParaRPr lang="zh-CN" altLang="en-US"/>
            </a:p>
          </p:txBody>
        </p:sp>
        <p:sp>
          <p:nvSpPr>
            <p:cNvPr id="1444" name="任意多边形: 形状 1531">
              <a:extLst>
                <a:ext uri="{FF2B5EF4-FFF2-40B4-BE49-F238E27FC236}">
                  <a16:creationId xmlns:a16="http://schemas.microsoft.com/office/drawing/2014/main" xmlns="" id="{20C989B6-3452-494A-8335-579300EDFFF4}"/>
                </a:ext>
              </a:extLst>
            </p:cNvPr>
            <p:cNvSpPr/>
            <p:nvPr/>
          </p:nvSpPr>
          <p:spPr>
            <a:xfrm>
              <a:off x="3244053" y="4609451"/>
              <a:ext cx="32334" cy="83168"/>
            </a:xfrm>
            <a:custGeom>
              <a:avLst/>
              <a:gdLst>
                <a:gd name="connsiteX0" fmla="*/ 7588 w 7652"/>
                <a:gd name="connsiteY0" fmla="*/ 0 h 19682"/>
                <a:gd name="connsiteX1" fmla="*/ 7480 w 7652"/>
                <a:gd name="connsiteY1" fmla="*/ 0 h 19682"/>
                <a:gd name="connsiteX2" fmla="*/ 59 w 7652"/>
                <a:gd name="connsiteY2" fmla="*/ 19683 h 19682"/>
                <a:gd name="connsiteX3" fmla="*/ 4684 w 7652"/>
                <a:gd name="connsiteY3" fmla="*/ 9895 h 19682"/>
                <a:gd name="connsiteX4" fmla="*/ 7588 w 7652"/>
                <a:gd name="connsiteY4" fmla="*/ 0 h 19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19682">
                  <a:moveTo>
                    <a:pt x="7588" y="0"/>
                  </a:moveTo>
                  <a:cubicBezTo>
                    <a:pt x="7588" y="0"/>
                    <a:pt x="7480" y="0"/>
                    <a:pt x="7480" y="0"/>
                  </a:cubicBezTo>
                  <a:cubicBezTo>
                    <a:pt x="5974" y="1506"/>
                    <a:pt x="-694" y="18177"/>
                    <a:pt x="59" y="19683"/>
                  </a:cubicBezTo>
                  <a:cubicBezTo>
                    <a:pt x="812" y="19360"/>
                    <a:pt x="3286" y="13660"/>
                    <a:pt x="4684" y="9895"/>
                  </a:cubicBezTo>
                  <a:cubicBezTo>
                    <a:pt x="5114" y="9035"/>
                    <a:pt x="8126" y="1076"/>
                    <a:pt x="7588" y="0"/>
                  </a:cubicBezTo>
                  <a:close/>
                </a:path>
              </a:pathLst>
            </a:custGeom>
            <a:grpFill/>
            <a:ln w="10707" cap="flat">
              <a:noFill/>
              <a:prstDash val="solid"/>
              <a:miter/>
            </a:ln>
          </p:spPr>
          <p:txBody>
            <a:bodyPr rtlCol="0" anchor="ctr"/>
            <a:lstStyle/>
            <a:p>
              <a:endParaRPr lang="zh-CN" altLang="en-US"/>
            </a:p>
          </p:txBody>
        </p:sp>
        <p:sp>
          <p:nvSpPr>
            <p:cNvPr id="1445" name="任意多边形: 形状 1532">
              <a:extLst>
                <a:ext uri="{FF2B5EF4-FFF2-40B4-BE49-F238E27FC236}">
                  <a16:creationId xmlns:a16="http://schemas.microsoft.com/office/drawing/2014/main" xmlns="" id="{FC232F6E-6D7A-4309-8140-25119524ADE3}"/>
                </a:ext>
              </a:extLst>
            </p:cNvPr>
            <p:cNvSpPr/>
            <p:nvPr/>
          </p:nvSpPr>
          <p:spPr>
            <a:xfrm>
              <a:off x="3276117" y="4597180"/>
              <a:ext cx="17270" cy="46811"/>
            </a:xfrm>
            <a:custGeom>
              <a:avLst/>
              <a:gdLst>
                <a:gd name="connsiteX0" fmla="*/ 4087 w 4087"/>
                <a:gd name="connsiteY0" fmla="*/ 0 h 11078"/>
                <a:gd name="connsiteX1" fmla="*/ 0 w 4087"/>
                <a:gd name="connsiteY1" fmla="*/ 11078 h 11078"/>
                <a:gd name="connsiteX2" fmla="*/ 4087 w 4087"/>
                <a:gd name="connsiteY2" fmla="*/ 0 h 11078"/>
              </a:gdLst>
              <a:ahLst/>
              <a:cxnLst>
                <a:cxn ang="0">
                  <a:pos x="connsiteX0" y="connsiteY0"/>
                </a:cxn>
                <a:cxn ang="0">
                  <a:pos x="connsiteX1" y="connsiteY1"/>
                </a:cxn>
                <a:cxn ang="0">
                  <a:pos x="connsiteX2" y="connsiteY2"/>
                </a:cxn>
              </a:cxnLst>
              <a:rect l="l" t="t" r="r" b="b"/>
              <a:pathLst>
                <a:path w="4087" h="11078">
                  <a:moveTo>
                    <a:pt x="4087" y="0"/>
                  </a:moveTo>
                  <a:lnTo>
                    <a:pt x="0" y="11078"/>
                  </a:lnTo>
                  <a:cubicBezTo>
                    <a:pt x="1613" y="6668"/>
                    <a:pt x="2904" y="3442"/>
                    <a:pt x="4087" y="0"/>
                  </a:cubicBezTo>
                  <a:close/>
                </a:path>
              </a:pathLst>
            </a:custGeom>
            <a:grpFill/>
            <a:ln w="10707" cap="flat">
              <a:noFill/>
              <a:prstDash val="solid"/>
              <a:miter/>
            </a:ln>
          </p:spPr>
          <p:txBody>
            <a:bodyPr rtlCol="0" anchor="ctr"/>
            <a:lstStyle/>
            <a:p>
              <a:endParaRPr lang="zh-CN" altLang="en-US"/>
            </a:p>
          </p:txBody>
        </p:sp>
        <p:sp>
          <p:nvSpPr>
            <p:cNvPr id="1446" name="任意多边形: 形状 1533">
              <a:extLst>
                <a:ext uri="{FF2B5EF4-FFF2-40B4-BE49-F238E27FC236}">
                  <a16:creationId xmlns:a16="http://schemas.microsoft.com/office/drawing/2014/main" xmlns="" id="{CCA502D9-6818-4FA8-B665-0D860861E522}"/>
                </a:ext>
              </a:extLst>
            </p:cNvPr>
            <p:cNvSpPr/>
            <p:nvPr/>
          </p:nvSpPr>
          <p:spPr>
            <a:xfrm>
              <a:off x="3293387" y="4594450"/>
              <a:ext cx="909" cy="2726"/>
            </a:xfrm>
            <a:custGeom>
              <a:avLst/>
              <a:gdLst>
                <a:gd name="connsiteX0" fmla="*/ 108 w 215"/>
                <a:gd name="connsiteY0" fmla="*/ 323 h 645"/>
                <a:gd name="connsiteX1" fmla="*/ 215 w 215"/>
                <a:gd name="connsiteY1" fmla="*/ 0 h 645"/>
                <a:gd name="connsiteX2" fmla="*/ 0 w 215"/>
                <a:gd name="connsiteY2" fmla="*/ 645 h 645"/>
                <a:gd name="connsiteX3" fmla="*/ 108 w 215"/>
                <a:gd name="connsiteY3" fmla="*/ 323 h 645"/>
              </a:gdLst>
              <a:ahLst/>
              <a:cxnLst>
                <a:cxn ang="0">
                  <a:pos x="connsiteX0" y="connsiteY0"/>
                </a:cxn>
                <a:cxn ang="0">
                  <a:pos x="connsiteX1" y="connsiteY1"/>
                </a:cxn>
                <a:cxn ang="0">
                  <a:pos x="connsiteX2" y="connsiteY2"/>
                </a:cxn>
                <a:cxn ang="0">
                  <a:pos x="connsiteX3" y="connsiteY3"/>
                </a:cxn>
              </a:cxnLst>
              <a:rect l="l" t="t" r="r" b="b"/>
              <a:pathLst>
                <a:path w="215" h="645">
                  <a:moveTo>
                    <a:pt x="108" y="323"/>
                  </a:moveTo>
                  <a:lnTo>
                    <a:pt x="215" y="0"/>
                  </a:lnTo>
                  <a:cubicBezTo>
                    <a:pt x="108" y="215"/>
                    <a:pt x="0" y="430"/>
                    <a:pt x="0" y="645"/>
                  </a:cubicBezTo>
                  <a:lnTo>
                    <a:pt x="108" y="323"/>
                  </a:lnTo>
                  <a:close/>
                </a:path>
              </a:pathLst>
            </a:custGeom>
            <a:grpFill/>
            <a:ln w="10707" cap="flat">
              <a:noFill/>
              <a:prstDash val="solid"/>
              <a:miter/>
            </a:ln>
          </p:spPr>
          <p:txBody>
            <a:bodyPr rtlCol="0" anchor="ctr"/>
            <a:lstStyle/>
            <a:p>
              <a:endParaRPr lang="zh-CN" altLang="en-US"/>
            </a:p>
          </p:txBody>
        </p:sp>
        <p:sp>
          <p:nvSpPr>
            <p:cNvPr id="1462" name="任意多边形: 形状 1549">
              <a:extLst>
                <a:ext uri="{FF2B5EF4-FFF2-40B4-BE49-F238E27FC236}">
                  <a16:creationId xmlns:a16="http://schemas.microsoft.com/office/drawing/2014/main" xmlns="" id="{AF651A05-6EA7-4E62-A0C1-8FD0407EB614}"/>
                </a:ext>
              </a:extLst>
            </p:cNvPr>
            <p:cNvSpPr/>
            <p:nvPr/>
          </p:nvSpPr>
          <p:spPr>
            <a:xfrm>
              <a:off x="297697" y="5079845"/>
              <a:ext cx="80341" cy="77117"/>
            </a:xfrm>
            <a:custGeom>
              <a:avLst/>
              <a:gdLst>
                <a:gd name="connsiteX0" fmla="*/ 9503 w 19013"/>
                <a:gd name="connsiteY0" fmla="*/ 0 h 18250"/>
                <a:gd name="connsiteX1" fmla="*/ 1652 w 19013"/>
                <a:gd name="connsiteY1" fmla="*/ 14412 h 18250"/>
                <a:gd name="connsiteX2" fmla="*/ 18968 w 19013"/>
                <a:gd name="connsiteY2" fmla="*/ 9895 h 18250"/>
                <a:gd name="connsiteX3" fmla="*/ 9503 w 19013"/>
                <a:gd name="connsiteY3" fmla="*/ 0 h 18250"/>
              </a:gdLst>
              <a:ahLst/>
              <a:cxnLst>
                <a:cxn ang="0">
                  <a:pos x="connsiteX0" y="connsiteY0"/>
                </a:cxn>
                <a:cxn ang="0">
                  <a:pos x="connsiteX1" y="connsiteY1"/>
                </a:cxn>
                <a:cxn ang="0">
                  <a:pos x="connsiteX2" y="connsiteY2"/>
                </a:cxn>
                <a:cxn ang="0">
                  <a:pos x="connsiteX3" y="connsiteY3"/>
                </a:cxn>
              </a:cxnLst>
              <a:rect l="l" t="t" r="r" b="b"/>
              <a:pathLst>
                <a:path w="19013" h="18250">
                  <a:moveTo>
                    <a:pt x="9503" y="0"/>
                  </a:moveTo>
                  <a:cubicBezTo>
                    <a:pt x="1114" y="645"/>
                    <a:pt x="-2328" y="8927"/>
                    <a:pt x="1652" y="14412"/>
                  </a:cubicBezTo>
                  <a:cubicBezTo>
                    <a:pt x="6707" y="21296"/>
                    <a:pt x="18000" y="18392"/>
                    <a:pt x="18968" y="9895"/>
                  </a:cubicBezTo>
                  <a:cubicBezTo>
                    <a:pt x="19398" y="5808"/>
                    <a:pt x="16817" y="107"/>
                    <a:pt x="9503" y="0"/>
                  </a:cubicBezTo>
                  <a:close/>
                </a:path>
              </a:pathLst>
            </a:custGeom>
            <a:grpFill/>
            <a:ln w="10707" cap="flat">
              <a:noFill/>
              <a:prstDash val="solid"/>
              <a:miter/>
            </a:ln>
          </p:spPr>
          <p:txBody>
            <a:bodyPr rtlCol="0" anchor="ctr"/>
            <a:lstStyle/>
            <a:p>
              <a:endParaRPr lang="zh-CN" altLang="en-US"/>
            </a:p>
          </p:txBody>
        </p:sp>
        <p:sp>
          <p:nvSpPr>
            <p:cNvPr id="1463" name="任意多边形: 形状 1550">
              <a:extLst>
                <a:ext uri="{FF2B5EF4-FFF2-40B4-BE49-F238E27FC236}">
                  <a16:creationId xmlns:a16="http://schemas.microsoft.com/office/drawing/2014/main" xmlns="" id="{B203D629-F4F9-4592-AC7A-D90A248E41DF}"/>
                </a:ext>
              </a:extLst>
            </p:cNvPr>
            <p:cNvSpPr/>
            <p:nvPr/>
          </p:nvSpPr>
          <p:spPr>
            <a:xfrm>
              <a:off x="605790" y="5070751"/>
              <a:ext cx="80172" cy="77396"/>
            </a:xfrm>
            <a:custGeom>
              <a:avLst/>
              <a:gdLst>
                <a:gd name="connsiteX0" fmla="*/ 18872 w 18973"/>
                <a:gd name="connsiteY0" fmla="*/ 9788 h 18316"/>
                <a:gd name="connsiteX1" fmla="*/ 9838 w 18973"/>
                <a:gd name="connsiteY1" fmla="*/ 0 h 18316"/>
                <a:gd name="connsiteX2" fmla="*/ 1341 w 18973"/>
                <a:gd name="connsiteY2" fmla="*/ 14520 h 18316"/>
                <a:gd name="connsiteX3" fmla="*/ 18872 w 18973"/>
                <a:gd name="connsiteY3" fmla="*/ 9788 h 18316"/>
              </a:gdLst>
              <a:ahLst/>
              <a:cxnLst>
                <a:cxn ang="0">
                  <a:pos x="connsiteX0" y="connsiteY0"/>
                </a:cxn>
                <a:cxn ang="0">
                  <a:pos x="connsiteX1" y="connsiteY1"/>
                </a:cxn>
                <a:cxn ang="0">
                  <a:pos x="connsiteX2" y="connsiteY2"/>
                </a:cxn>
                <a:cxn ang="0">
                  <a:pos x="connsiteX3" y="connsiteY3"/>
                </a:cxn>
              </a:cxnLst>
              <a:rect l="l" t="t" r="r" b="b"/>
              <a:pathLst>
                <a:path w="18973" h="18316">
                  <a:moveTo>
                    <a:pt x="18872" y="9788"/>
                  </a:moveTo>
                  <a:cubicBezTo>
                    <a:pt x="19518" y="5808"/>
                    <a:pt x="17151" y="108"/>
                    <a:pt x="9838" y="0"/>
                  </a:cubicBezTo>
                  <a:cubicBezTo>
                    <a:pt x="910" y="753"/>
                    <a:pt x="-1994" y="9572"/>
                    <a:pt x="1341" y="14520"/>
                  </a:cubicBezTo>
                  <a:cubicBezTo>
                    <a:pt x="6073" y="21404"/>
                    <a:pt x="17474" y="18392"/>
                    <a:pt x="18872" y="9788"/>
                  </a:cubicBezTo>
                  <a:close/>
                </a:path>
              </a:pathLst>
            </a:custGeom>
            <a:grpFill/>
            <a:ln w="10707" cap="flat">
              <a:noFill/>
              <a:prstDash val="solid"/>
              <a:miter/>
            </a:ln>
          </p:spPr>
          <p:txBody>
            <a:bodyPr rtlCol="0" anchor="ctr"/>
            <a:lstStyle/>
            <a:p>
              <a:endParaRPr lang="zh-CN" altLang="en-US"/>
            </a:p>
          </p:txBody>
        </p:sp>
        <p:sp>
          <p:nvSpPr>
            <p:cNvPr id="1464" name="任意多边形: 形状 1551">
              <a:extLst>
                <a:ext uri="{FF2B5EF4-FFF2-40B4-BE49-F238E27FC236}">
                  <a16:creationId xmlns:a16="http://schemas.microsoft.com/office/drawing/2014/main" xmlns="" id="{7728DF40-31EA-4CD9-8E81-A23C4971AAE3}"/>
                </a:ext>
              </a:extLst>
            </p:cNvPr>
            <p:cNvSpPr/>
            <p:nvPr/>
          </p:nvSpPr>
          <p:spPr>
            <a:xfrm>
              <a:off x="912231" y="5058936"/>
              <a:ext cx="79475" cy="76927"/>
            </a:xfrm>
            <a:custGeom>
              <a:avLst/>
              <a:gdLst>
                <a:gd name="connsiteX0" fmla="*/ 18630 w 18808"/>
                <a:gd name="connsiteY0" fmla="*/ 9680 h 18205"/>
                <a:gd name="connsiteX1" fmla="*/ 10240 w 18808"/>
                <a:gd name="connsiteY1" fmla="*/ 0 h 18205"/>
                <a:gd name="connsiteX2" fmla="*/ 1098 w 18808"/>
                <a:gd name="connsiteY2" fmla="*/ 14627 h 18205"/>
                <a:gd name="connsiteX3" fmla="*/ 18630 w 18808"/>
                <a:gd name="connsiteY3" fmla="*/ 9680 h 18205"/>
              </a:gdLst>
              <a:ahLst/>
              <a:cxnLst>
                <a:cxn ang="0">
                  <a:pos x="connsiteX0" y="connsiteY0"/>
                </a:cxn>
                <a:cxn ang="0">
                  <a:pos x="connsiteX1" y="connsiteY1"/>
                </a:cxn>
                <a:cxn ang="0">
                  <a:pos x="connsiteX2" y="connsiteY2"/>
                </a:cxn>
                <a:cxn ang="0">
                  <a:pos x="connsiteX3" y="connsiteY3"/>
                </a:cxn>
              </a:cxnLst>
              <a:rect l="l" t="t" r="r" b="b"/>
              <a:pathLst>
                <a:path w="18808" h="18205">
                  <a:moveTo>
                    <a:pt x="18630" y="9680"/>
                  </a:moveTo>
                  <a:cubicBezTo>
                    <a:pt x="19490" y="5700"/>
                    <a:pt x="17339" y="0"/>
                    <a:pt x="10240" y="0"/>
                  </a:cubicBezTo>
                  <a:cubicBezTo>
                    <a:pt x="1313" y="860"/>
                    <a:pt x="-1913" y="9680"/>
                    <a:pt x="1098" y="14627"/>
                  </a:cubicBezTo>
                  <a:cubicBezTo>
                    <a:pt x="5293" y="21296"/>
                    <a:pt x="16909" y="18069"/>
                    <a:pt x="18630" y="9680"/>
                  </a:cubicBezTo>
                  <a:close/>
                </a:path>
              </a:pathLst>
            </a:custGeom>
            <a:grpFill/>
            <a:ln w="10707" cap="flat">
              <a:noFill/>
              <a:prstDash val="solid"/>
              <a:miter/>
            </a:ln>
          </p:spPr>
          <p:txBody>
            <a:bodyPr rtlCol="0" anchor="ctr"/>
            <a:lstStyle/>
            <a:p>
              <a:endParaRPr lang="zh-CN" altLang="en-US"/>
            </a:p>
          </p:txBody>
        </p:sp>
        <p:sp>
          <p:nvSpPr>
            <p:cNvPr id="1465" name="任意多边形: 形状 1552">
              <a:extLst>
                <a:ext uri="{FF2B5EF4-FFF2-40B4-BE49-F238E27FC236}">
                  <a16:creationId xmlns:a16="http://schemas.microsoft.com/office/drawing/2014/main" xmlns="" id="{7AE6C8F0-CF2D-4754-92E1-C96F2369D39F}"/>
                </a:ext>
              </a:extLst>
            </p:cNvPr>
            <p:cNvSpPr/>
            <p:nvPr/>
          </p:nvSpPr>
          <p:spPr>
            <a:xfrm>
              <a:off x="1214298" y="5043483"/>
              <a:ext cx="78571" cy="77878"/>
            </a:xfrm>
            <a:custGeom>
              <a:avLst/>
              <a:gdLst>
                <a:gd name="connsiteX0" fmla="*/ 18346 w 18594"/>
                <a:gd name="connsiteY0" fmla="*/ 9680 h 18430"/>
                <a:gd name="connsiteX1" fmla="*/ 10602 w 18594"/>
                <a:gd name="connsiteY1" fmla="*/ 0 h 18430"/>
                <a:gd name="connsiteX2" fmla="*/ 922 w 18594"/>
                <a:gd name="connsiteY2" fmla="*/ 14735 h 18430"/>
                <a:gd name="connsiteX3" fmla="*/ 18346 w 18594"/>
                <a:gd name="connsiteY3" fmla="*/ 9680 h 18430"/>
              </a:gdLst>
              <a:ahLst/>
              <a:cxnLst>
                <a:cxn ang="0">
                  <a:pos x="connsiteX0" y="connsiteY0"/>
                </a:cxn>
                <a:cxn ang="0">
                  <a:pos x="connsiteX1" y="connsiteY1"/>
                </a:cxn>
                <a:cxn ang="0">
                  <a:pos x="connsiteX2" y="connsiteY2"/>
                </a:cxn>
                <a:cxn ang="0">
                  <a:pos x="connsiteX3" y="connsiteY3"/>
                </a:cxn>
              </a:cxnLst>
              <a:rect l="l" t="t" r="r" b="b"/>
              <a:pathLst>
                <a:path w="18594" h="18430">
                  <a:moveTo>
                    <a:pt x="18346" y="9680"/>
                  </a:moveTo>
                  <a:cubicBezTo>
                    <a:pt x="19314" y="5700"/>
                    <a:pt x="17594" y="0"/>
                    <a:pt x="10602" y="0"/>
                  </a:cubicBezTo>
                  <a:cubicBezTo>
                    <a:pt x="1783" y="968"/>
                    <a:pt x="-1874" y="9895"/>
                    <a:pt x="922" y="14735"/>
                  </a:cubicBezTo>
                  <a:cubicBezTo>
                    <a:pt x="4794" y="21619"/>
                    <a:pt x="16195" y="18284"/>
                    <a:pt x="18346" y="9680"/>
                  </a:cubicBezTo>
                  <a:close/>
                </a:path>
              </a:pathLst>
            </a:custGeom>
            <a:grpFill/>
            <a:ln w="10707" cap="flat">
              <a:noFill/>
              <a:prstDash val="solid"/>
              <a:miter/>
            </a:ln>
          </p:spPr>
          <p:txBody>
            <a:bodyPr rtlCol="0" anchor="ctr"/>
            <a:lstStyle/>
            <a:p>
              <a:endParaRPr lang="zh-CN" altLang="en-US"/>
            </a:p>
          </p:txBody>
        </p:sp>
        <p:sp>
          <p:nvSpPr>
            <p:cNvPr id="1466" name="任意多边形: 形状 1553">
              <a:extLst>
                <a:ext uri="{FF2B5EF4-FFF2-40B4-BE49-F238E27FC236}">
                  <a16:creationId xmlns:a16="http://schemas.microsoft.com/office/drawing/2014/main" xmlns="" id="{6CBA4BC4-A955-4384-92BE-BCB26B3B4525}"/>
                </a:ext>
              </a:extLst>
            </p:cNvPr>
            <p:cNvSpPr/>
            <p:nvPr/>
          </p:nvSpPr>
          <p:spPr>
            <a:xfrm>
              <a:off x="1510136" y="5025753"/>
              <a:ext cx="76881" cy="77857"/>
            </a:xfrm>
            <a:custGeom>
              <a:avLst/>
              <a:gdLst>
                <a:gd name="connsiteX0" fmla="*/ 17816 w 18194"/>
                <a:gd name="connsiteY0" fmla="*/ 9574 h 18425"/>
                <a:gd name="connsiteX1" fmla="*/ 10825 w 18194"/>
                <a:gd name="connsiteY1" fmla="*/ 2 h 18425"/>
                <a:gd name="connsiteX2" fmla="*/ 715 w 18194"/>
                <a:gd name="connsiteY2" fmla="*/ 14844 h 18425"/>
                <a:gd name="connsiteX3" fmla="*/ 17816 w 18194"/>
                <a:gd name="connsiteY3" fmla="*/ 9574 h 18425"/>
              </a:gdLst>
              <a:ahLst/>
              <a:cxnLst>
                <a:cxn ang="0">
                  <a:pos x="connsiteX0" y="connsiteY0"/>
                </a:cxn>
                <a:cxn ang="0">
                  <a:pos x="connsiteX1" y="connsiteY1"/>
                </a:cxn>
                <a:cxn ang="0">
                  <a:pos x="connsiteX2" y="connsiteY2"/>
                </a:cxn>
                <a:cxn ang="0">
                  <a:pos x="connsiteX3" y="connsiteY3"/>
                </a:cxn>
              </a:cxnLst>
              <a:rect l="l" t="t" r="r" b="b"/>
              <a:pathLst>
                <a:path w="18194" h="18425">
                  <a:moveTo>
                    <a:pt x="17816" y="9574"/>
                  </a:moveTo>
                  <a:cubicBezTo>
                    <a:pt x="18999" y="5487"/>
                    <a:pt x="17601" y="-106"/>
                    <a:pt x="10825" y="2"/>
                  </a:cubicBezTo>
                  <a:cubicBezTo>
                    <a:pt x="2328" y="969"/>
                    <a:pt x="-1759" y="10004"/>
                    <a:pt x="715" y="14844"/>
                  </a:cubicBezTo>
                  <a:cubicBezTo>
                    <a:pt x="4156" y="21620"/>
                    <a:pt x="15342" y="18178"/>
                    <a:pt x="17816" y="9574"/>
                  </a:cubicBezTo>
                  <a:close/>
                </a:path>
              </a:pathLst>
            </a:custGeom>
            <a:grpFill/>
            <a:ln w="10707" cap="flat">
              <a:noFill/>
              <a:prstDash val="solid"/>
              <a:miter/>
            </a:ln>
          </p:spPr>
          <p:txBody>
            <a:bodyPr rtlCol="0" anchor="ctr"/>
            <a:lstStyle/>
            <a:p>
              <a:endParaRPr lang="zh-CN" altLang="en-US"/>
            </a:p>
          </p:txBody>
        </p:sp>
        <p:sp>
          <p:nvSpPr>
            <p:cNvPr id="1467" name="任意多边形: 形状 1554">
              <a:extLst>
                <a:ext uri="{FF2B5EF4-FFF2-40B4-BE49-F238E27FC236}">
                  <a16:creationId xmlns:a16="http://schemas.microsoft.com/office/drawing/2014/main" xmlns="" id="{B2ACCA0E-898D-4FD6-AAA0-228AD39AE162}"/>
                </a:ext>
              </a:extLst>
            </p:cNvPr>
            <p:cNvSpPr/>
            <p:nvPr/>
          </p:nvSpPr>
          <p:spPr>
            <a:xfrm>
              <a:off x="1796395" y="5004371"/>
              <a:ext cx="74257" cy="77789"/>
            </a:xfrm>
            <a:custGeom>
              <a:avLst/>
              <a:gdLst>
                <a:gd name="connsiteX0" fmla="*/ 17079 w 17573"/>
                <a:gd name="connsiteY0" fmla="*/ 9471 h 18409"/>
                <a:gd name="connsiteX1" fmla="*/ 17079 w 17573"/>
                <a:gd name="connsiteY1" fmla="*/ 9471 h 18409"/>
                <a:gd name="connsiteX2" fmla="*/ 10949 w 17573"/>
                <a:gd name="connsiteY2" fmla="*/ 6 h 18409"/>
                <a:gd name="connsiteX3" fmla="*/ 838 w 17573"/>
                <a:gd name="connsiteY3" fmla="*/ 15602 h 18409"/>
                <a:gd name="connsiteX4" fmla="*/ 17079 w 17573"/>
                <a:gd name="connsiteY4" fmla="*/ 9471 h 18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3" h="18409">
                  <a:moveTo>
                    <a:pt x="17079" y="9471"/>
                  </a:moveTo>
                  <a:lnTo>
                    <a:pt x="17079" y="9471"/>
                  </a:lnTo>
                  <a:cubicBezTo>
                    <a:pt x="18370" y="5384"/>
                    <a:pt x="17402" y="-209"/>
                    <a:pt x="10949" y="6"/>
                  </a:cubicBezTo>
                  <a:cubicBezTo>
                    <a:pt x="2882" y="1082"/>
                    <a:pt x="-2066" y="10547"/>
                    <a:pt x="838" y="15602"/>
                  </a:cubicBezTo>
                  <a:cubicBezTo>
                    <a:pt x="4280" y="21410"/>
                    <a:pt x="14390" y="17645"/>
                    <a:pt x="17079" y="9471"/>
                  </a:cubicBezTo>
                  <a:close/>
                </a:path>
              </a:pathLst>
            </a:custGeom>
            <a:grpFill/>
            <a:ln w="10707" cap="flat">
              <a:noFill/>
              <a:prstDash val="solid"/>
              <a:miter/>
            </a:ln>
          </p:spPr>
          <p:txBody>
            <a:bodyPr rtlCol="0" anchor="ctr"/>
            <a:lstStyle/>
            <a:p>
              <a:endParaRPr lang="zh-CN" altLang="en-US"/>
            </a:p>
          </p:txBody>
        </p:sp>
        <p:sp>
          <p:nvSpPr>
            <p:cNvPr id="1468" name="任意多边形: 形状 1555">
              <a:extLst>
                <a:ext uri="{FF2B5EF4-FFF2-40B4-BE49-F238E27FC236}">
                  <a16:creationId xmlns:a16="http://schemas.microsoft.com/office/drawing/2014/main" xmlns="" id="{566A4E07-EB40-470D-8D5F-749C289B94BE}"/>
                </a:ext>
              </a:extLst>
            </p:cNvPr>
            <p:cNvSpPr/>
            <p:nvPr/>
          </p:nvSpPr>
          <p:spPr>
            <a:xfrm>
              <a:off x="2062908" y="4980737"/>
              <a:ext cx="68653" cy="78030"/>
            </a:xfrm>
            <a:custGeom>
              <a:avLst/>
              <a:gdLst>
                <a:gd name="connsiteX0" fmla="*/ 15531 w 16247"/>
                <a:gd name="connsiteY0" fmla="*/ 9471 h 18466"/>
                <a:gd name="connsiteX1" fmla="*/ 10691 w 16247"/>
                <a:gd name="connsiteY1" fmla="*/ 6 h 18466"/>
                <a:gd name="connsiteX2" fmla="*/ 581 w 16247"/>
                <a:gd name="connsiteY2" fmla="*/ 15709 h 18466"/>
                <a:gd name="connsiteX3" fmla="*/ 15531 w 16247"/>
                <a:gd name="connsiteY3" fmla="*/ 9471 h 18466"/>
              </a:gdLst>
              <a:ahLst/>
              <a:cxnLst>
                <a:cxn ang="0">
                  <a:pos x="connsiteX0" y="connsiteY0"/>
                </a:cxn>
                <a:cxn ang="0">
                  <a:pos x="connsiteX1" y="connsiteY1"/>
                </a:cxn>
                <a:cxn ang="0">
                  <a:pos x="connsiteX2" y="connsiteY2"/>
                </a:cxn>
                <a:cxn ang="0">
                  <a:pos x="connsiteX3" y="connsiteY3"/>
                </a:cxn>
              </a:cxnLst>
              <a:rect l="l" t="t" r="r" b="b"/>
              <a:pathLst>
                <a:path w="16247" h="18466">
                  <a:moveTo>
                    <a:pt x="15531" y="9471"/>
                  </a:moveTo>
                  <a:cubicBezTo>
                    <a:pt x="17037" y="5384"/>
                    <a:pt x="16499" y="-209"/>
                    <a:pt x="10691" y="6"/>
                  </a:cubicBezTo>
                  <a:cubicBezTo>
                    <a:pt x="3377" y="1189"/>
                    <a:pt x="-1786" y="10654"/>
                    <a:pt x="581" y="15709"/>
                  </a:cubicBezTo>
                  <a:cubicBezTo>
                    <a:pt x="3162" y="21517"/>
                    <a:pt x="12627" y="17538"/>
                    <a:pt x="15531" y="9471"/>
                  </a:cubicBezTo>
                  <a:close/>
                </a:path>
              </a:pathLst>
            </a:custGeom>
            <a:grpFill/>
            <a:ln w="10707" cap="flat">
              <a:noFill/>
              <a:prstDash val="solid"/>
              <a:miter/>
            </a:ln>
          </p:spPr>
          <p:txBody>
            <a:bodyPr rtlCol="0" anchor="ctr"/>
            <a:lstStyle/>
            <a:p>
              <a:endParaRPr lang="zh-CN" altLang="en-US"/>
            </a:p>
          </p:txBody>
        </p:sp>
        <p:sp>
          <p:nvSpPr>
            <p:cNvPr id="1469" name="任意多边形: 形状 1556">
              <a:extLst>
                <a:ext uri="{FF2B5EF4-FFF2-40B4-BE49-F238E27FC236}">
                  <a16:creationId xmlns:a16="http://schemas.microsoft.com/office/drawing/2014/main" xmlns="" id="{1445A73B-9C0D-4098-8FE4-3949A4036E35}"/>
                </a:ext>
              </a:extLst>
            </p:cNvPr>
            <p:cNvSpPr/>
            <p:nvPr/>
          </p:nvSpPr>
          <p:spPr>
            <a:xfrm>
              <a:off x="2302745" y="4954805"/>
              <a:ext cx="63278" cy="78613"/>
            </a:xfrm>
            <a:custGeom>
              <a:avLst/>
              <a:gdLst>
                <a:gd name="connsiteX0" fmla="*/ 14057 w 14975"/>
                <a:gd name="connsiteY0" fmla="*/ 9478 h 18604"/>
                <a:gd name="connsiteX1" fmla="*/ 10400 w 14975"/>
                <a:gd name="connsiteY1" fmla="*/ 13 h 18604"/>
                <a:gd name="connsiteX2" fmla="*/ 612 w 14975"/>
                <a:gd name="connsiteY2" fmla="*/ 16469 h 18604"/>
                <a:gd name="connsiteX3" fmla="*/ 14057 w 14975"/>
                <a:gd name="connsiteY3" fmla="*/ 9478 h 18604"/>
              </a:gdLst>
              <a:ahLst/>
              <a:cxnLst>
                <a:cxn ang="0">
                  <a:pos x="connsiteX0" y="connsiteY0"/>
                </a:cxn>
                <a:cxn ang="0">
                  <a:pos x="connsiteX1" y="connsiteY1"/>
                </a:cxn>
                <a:cxn ang="0">
                  <a:pos x="connsiteX2" y="connsiteY2"/>
                </a:cxn>
                <a:cxn ang="0">
                  <a:pos x="connsiteX3" y="connsiteY3"/>
                </a:cxn>
              </a:cxnLst>
              <a:rect l="l" t="t" r="r" b="b"/>
              <a:pathLst>
                <a:path w="14975" h="18604">
                  <a:moveTo>
                    <a:pt x="14057" y="9478"/>
                  </a:moveTo>
                  <a:cubicBezTo>
                    <a:pt x="15670" y="5391"/>
                    <a:pt x="15562" y="-310"/>
                    <a:pt x="10400" y="13"/>
                  </a:cubicBezTo>
                  <a:cubicBezTo>
                    <a:pt x="3516" y="1304"/>
                    <a:pt x="-1862" y="11522"/>
                    <a:pt x="612" y="16469"/>
                  </a:cubicBezTo>
                  <a:cubicBezTo>
                    <a:pt x="2978" y="21417"/>
                    <a:pt x="11045" y="17222"/>
                    <a:pt x="14057" y="9478"/>
                  </a:cubicBezTo>
                  <a:close/>
                </a:path>
              </a:pathLst>
            </a:custGeom>
            <a:grpFill/>
            <a:ln w="10707" cap="flat">
              <a:noFill/>
              <a:prstDash val="solid"/>
              <a:miter/>
            </a:ln>
          </p:spPr>
          <p:txBody>
            <a:bodyPr rtlCol="0" anchor="ctr"/>
            <a:lstStyle/>
            <a:p>
              <a:endParaRPr lang="zh-CN" altLang="en-US"/>
            </a:p>
          </p:txBody>
        </p:sp>
        <p:sp>
          <p:nvSpPr>
            <p:cNvPr id="1470" name="任意多边形: 形状 1557">
              <a:extLst>
                <a:ext uri="{FF2B5EF4-FFF2-40B4-BE49-F238E27FC236}">
                  <a16:creationId xmlns:a16="http://schemas.microsoft.com/office/drawing/2014/main" xmlns="" id="{6F90E6B4-13C5-4E5D-BFC4-8C85FEC4038B}"/>
                </a:ext>
              </a:extLst>
            </p:cNvPr>
            <p:cNvSpPr/>
            <p:nvPr/>
          </p:nvSpPr>
          <p:spPr>
            <a:xfrm>
              <a:off x="2516201" y="4927533"/>
              <a:ext cx="58115" cy="79057"/>
            </a:xfrm>
            <a:custGeom>
              <a:avLst/>
              <a:gdLst>
                <a:gd name="connsiteX0" fmla="*/ 325 w 13753"/>
                <a:gd name="connsiteY0" fmla="*/ 16577 h 18709"/>
                <a:gd name="connsiteX1" fmla="*/ 12587 w 13753"/>
                <a:gd name="connsiteY1" fmla="*/ 9478 h 18709"/>
                <a:gd name="connsiteX2" fmla="*/ 10005 w 13753"/>
                <a:gd name="connsiteY2" fmla="*/ 13 h 18709"/>
                <a:gd name="connsiteX3" fmla="*/ 325 w 13753"/>
                <a:gd name="connsiteY3" fmla="*/ 16577 h 18709"/>
              </a:gdLst>
              <a:ahLst/>
              <a:cxnLst>
                <a:cxn ang="0">
                  <a:pos x="connsiteX0" y="connsiteY0"/>
                </a:cxn>
                <a:cxn ang="0">
                  <a:pos x="connsiteX1" y="connsiteY1"/>
                </a:cxn>
                <a:cxn ang="0">
                  <a:pos x="connsiteX2" y="connsiteY2"/>
                </a:cxn>
                <a:cxn ang="0">
                  <a:pos x="connsiteX3" y="connsiteY3"/>
                </a:cxn>
              </a:cxnLst>
              <a:rect l="l" t="t" r="r" b="b"/>
              <a:pathLst>
                <a:path w="13753" h="18709">
                  <a:moveTo>
                    <a:pt x="325" y="16577"/>
                  </a:moveTo>
                  <a:cubicBezTo>
                    <a:pt x="2046" y="21524"/>
                    <a:pt x="9468" y="17330"/>
                    <a:pt x="12587" y="9478"/>
                  </a:cubicBezTo>
                  <a:cubicBezTo>
                    <a:pt x="14308" y="5391"/>
                    <a:pt x="14630" y="-310"/>
                    <a:pt x="10005" y="13"/>
                  </a:cubicBezTo>
                  <a:cubicBezTo>
                    <a:pt x="3982" y="1411"/>
                    <a:pt x="-1395" y="11737"/>
                    <a:pt x="325" y="16577"/>
                  </a:cubicBezTo>
                  <a:close/>
                </a:path>
              </a:pathLst>
            </a:custGeom>
            <a:grpFill/>
            <a:ln w="10707" cap="flat">
              <a:noFill/>
              <a:prstDash val="solid"/>
              <a:miter/>
            </a:ln>
          </p:spPr>
          <p:txBody>
            <a:bodyPr rtlCol="0" anchor="ctr"/>
            <a:lstStyle/>
            <a:p>
              <a:endParaRPr lang="zh-CN" altLang="en-US"/>
            </a:p>
          </p:txBody>
        </p:sp>
        <p:sp>
          <p:nvSpPr>
            <p:cNvPr id="1471" name="任意多边形: 形状 1558">
              <a:extLst>
                <a:ext uri="{FF2B5EF4-FFF2-40B4-BE49-F238E27FC236}">
                  <a16:creationId xmlns:a16="http://schemas.microsoft.com/office/drawing/2014/main" xmlns="" id="{12B03C04-F1FD-4521-931E-8184A275E7BA}"/>
                </a:ext>
              </a:extLst>
            </p:cNvPr>
            <p:cNvSpPr/>
            <p:nvPr/>
          </p:nvSpPr>
          <p:spPr>
            <a:xfrm>
              <a:off x="2702250" y="4899809"/>
              <a:ext cx="53048" cy="79188"/>
            </a:xfrm>
            <a:custGeom>
              <a:avLst/>
              <a:gdLst>
                <a:gd name="connsiteX0" fmla="*/ 9751 w 12554"/>
                <a:gd name="connsiteY0" fmla="*/ 13 h 18740"/>
                <a:gd name="connsiteX1" fmla="*/ 286 w 12554"/>
                <a:gd name="connsiteY1" fmla="*/ 17115 h 18740"/>
                <a:gd name="connsiteX2" fmla="*/ 11149 w 12554"/>
                <a:gd name="connsiteY2" fmla="*/ 9478 h 18740"/>
                <a:gd name="connsiteX3" fmla="*/ 9751 w 12554"/>
                <a:gd name="connsiteY3" fmla="*/ 13 h 18740"/>
              </a:gdLst>
              <a:ahLst/>
              <a:cxnLst>
                <a:cxn ang="0">
                  <a:pos x="connsiteX0" y="connsiteY0"/>
                </a:cxn>
                <a:cxn ang="0">
                  <a:pos x="connsiteX1" y="connsiteY1"/>
                </a:cxn>
                <a:cxn ang="0">
                  <a:pos x="connsiteX2" y="connsiteY2"/>
                </a:cxn>
                <a:cxn ang="0">
                  <a:pos x="connsiteX3" y="connsiteY3"/>
                </a:cxn>
              </a:cxnLst>
              <a:rect l="l" t="t" r="r" b="b"/>
              <a:pathLst>
                <a:path w="12554" h="18740">
                  <a:moveTo>
                    <a:pt x="9751" y="13"/>
                  </a:moveTo>
                  <a:cubicBezTo>
                    <a:pt x="4158" y="1412"/>
                    <a:pt x="-1327" y="12597"/>
                    <a:pt x="286" y="17115"/>
                  </a:cubicBezTo>
                  <a:cubicBezTo>
                    <a:pt x="1792" y="21309"/>
                    <a:pt x="7923" y="16900"/>
                    <a:pt x="11149" y="9478"/>
                  </a:cubicBezTo>
                  <a:cubicBezTo>
                    <a:pt x="12870" y="5284"/>
                    <a:pt x="13623" y="-309"/>
                    <a:pt x="9751" y="13"/>
                  </a:cubicBezTo>
                  <a:close/>
                </a:path>
              </a:pathLst>
            </a:custGeom>
            <a:grpFill/>
            <a:ln w="10707" cap="flat">
              <a:noFill/>
              <a:prstDash val="solid"/>
              <a:miter/>
            </a:ln>
          </p:spPr>
          <p:txBody>
            <a:bodyPr rtlCol="0" anchor="ctr"/>
            <a:lstStyle/>
            <a:p>
              <a:endParaRPr lang="zh-CN" altLang="en-US"/>
            </a:p>
          </p:txBody>
        </p:sp>
        <p:sp>
          <p:nvSpPr>
            <p:cNvPr id="1472" name="任意多边形: 形状 1559">
              <a:extLst>
                <a:ext uri="{FF2B5EF4-FFF2-40B4-BE49-F238E27FC236}">
                  <a16:creationId xmlns:a16="http://schemas.microsoft.com/office/drawing/2014/main" xmlns="" id="{9EAFC8C8-5D56-43A1-8B66-EE18EC13B98A}"/>
                </a:ext>
              </a:extLst>
            </p:cNvPr>
            <p:cNvSpPr/>
            <p:nvPr/>
          </p:nvSpPr>
          <p:spPr>
            <a:xfrm>
              <a:off x="2859806" y="4870267"/>
              <a:ext cx="48683" cy="79834"/>
            </a:xfrm>
            <a:custGeom>
              <a:avLst/>
              <a:gdLst>
                <a:gd name="connsiteX0" fmla="*/ 9465 w 11521"/>
                <a:gd name="connsiteY0" fmla="*/ 13 h 18893"/>
                <a:gd name="connsiteX1" fmla="*/ 215 w 11521"/>
                <a:gd name="connsiteY1" fmla="*/ 17760 h 18893"/>
                <a:gd name="connsiteX2" fmla="*/ 9680 w 11521"/>
                <a:gd name="connsiteY2" fmla="*/ 9586 h 18893"/>
                <a:gd name="connsiteX3" fmla="*/ 9465 w 11521"/>
                <a:gd name="connsiteY3" fmla="*/ 13 h 18893"/>
              </a:gdLst>
              <a:ahLst/>
              <a:cxnLst>
                <a:cxn ang="0">
                  <a:pos x="connsiteX0" y="connsiteY0"/>
                </a:cxn>
                <a:cxn ang="0">
                  <a:pos x="connsiteX1" y="connsiteY1"/>
                </a:cxn>
                <a:cxn ang="0">
                  <a:pos x="connsiteX2" y="connsiteY2"/>
                </a:cxn>
                <a:cxn ang="0">
                  <a:pos x="connsiteX3" y="connsiteY3"/>
                </a:cxn>
              </a:cxnLst>
              <a:rect l="l" t="t" r="r" b="b"/>
              <a:pathLst>
                <a:path w="11521" h="18893">
                  <a:moveTo>
                    <a:pt x="9465" y="13"/>
                  </a:moveTo>
                  <a:cubicBezTo>
                    <a:pt x="4517" y="1519"/>
                    <a:pt x="-1184" y="13673"/>
                    <a:pt x="215" y="17760"/>
                  </a:cubicBezTo>
                  <a:cubicBezTo>
                    <a:pt x="1398" y="21094"/>
                    <a:pt x="6561" y="16684"/>
                    <a:pt x="9680" y="9586"/>
                  </a:cubicBezTo>
                  <a:cubicBezTo>
                    <a:pt x="11616" y="5391"/>
                    <a:pt x="12691" y="-310"/>
                    <a:pt x="9465" y="13"/>
                  </a:cubicBezTo>
                  <a:close/>
                </a:path>
              </a:pathLst>
            </a:custGeom>
            <a:grpFill/>
            <a:ln w="10707" cap="flat">
              <a:noFill/>
              <a:prstDash val="solid"/>
              <a:miter/>
            </a:ln>
          </p:spPr>
          <p:txBody>
            <a:bodyPr rtlCol="0" anchor="ctr"/>
            <a:lstStyle/>
            <a:p>
              <a:endParaRPr lang="zh-CN" altLang="en-US"/>
            </a:p>
          </p:txBody>
        </p:sp>
        <p:sp>
          <p:nvSpPr>
            <p:cNvPr id="1473" name="任意多边形: 形状 1560">
              <a:extLst>
                <a:ext uri="{FF2B5EF4-FFF2-40B4-BE49-F238E27FC236}">
                  <a16:creationId xmlns:a16="http://schemas.microsoft.com/office/drawing/2014/main" xmlns="" id="{CE993BFD-7C8D-4D8A-ABA0-854F0EFD5666}"/>
                </a:ext>
              </a:extLst>
            </p:cNvPr>
            <p:cNvSpPr/>
            <p:nvPr/>
          </p:nvSpPr>
          <p:spPr>
            <a:xfrm>
              <a:off x="2989596" y="4840274"/>
              <a:ext cx="43849" cy="79978"/>
            </a:xfrm>
            <a:custGeom>
              <a:avLst/>
              <a:gdLst>
                <a:gd name="connsiteX0" fmla="*/ 8220 w 10377"/>
                <a:gd name="connsiteY0" fmla="*/ 9586 h 18927"/>
                <a:gd name="connsiteX1" fmla="*/ 9081 w 10377"/>
                <a:gd name="connsiteY1" fmla="*/ 13 h 18927"/>
                <a:gd name="connsiteX2" fmla="*/ 153 w 10377"/>
                <a:gd name="connsiteY2" fmla="*/ 18190 h 18927"/>
                <a:gd name="connsiteX3" fmla="*/ 8220 w 10377"/>
                <a:gd name="connsiteY3" fmla="*/ 9586 h 18927"/>
              </a:gdLst>
              <a:ahLst/>
              <a:cxnLst>
                <a:cxn ang="0">
                  <a:pos x="connsiteX0" y="connsiteY0"/>
                </a:cxn>
                <a:cxn ang="0">
                  <a:pos x="connsiteX1" y="connsiteY1"/>
                </a:cxn>
                <a:cxn ang="0">
                  <a:pos x="connsiteX2" y="connsiteY2"/>
                </a:cxn>
                <a:cxn ang="0">
                  <a:pos x="connsiteX3" y="connsiteY3"/>
                </a:cxn>
              </a:cxnLst>
              <a:rect l="l" t="t" r="r" b="b"/>
              <a:pathLst>
                <a:path w="10377" h="18927">
                  <a:moveTo>
                    <a:pt x="8220" y="9586"/>
                  </a:moveTo>
                  <a:cubicBezTo>
                    <a:pt x="10049" y="5391"/>
                    <a:pt x="11554" y="-310"/>
                    <a:pt x="9081" y="13"/>
                  </a:cubicBezTo>
                  <a:cubicBezTo>
                    <a:pt x="4886" y="1626"/>
                    <a:pt x="-1030" y="14748"/>
                    <a:pt x="153" y="18190"/>
                  </a:cubicBezTo>
                  <a:cubicBezTo>
                    <a:pt x="1014" y="20771"/>
                    <a:pt x="5209" y="16254"/>
                    <a:pt x="8220" y="9586"/>
                  </a:cubicBezTo>
                  <a:close/>
                </a:path>
              </a:pathLst>
            </a:custGeom>
            <a:grpFill/>
            <a:ln w="10707" cap="flat">
              <a:noFill/>
              <a:prstDash val="solid"/>
              <a:miter/>
            </a:ln>
          </p:spPr>
          <p:txBody>
            <a:bodyPr rtlCol="0" anchor="ctr"/>
            <a:lstStyle/>
            <a:p>
              <a:endParaRPr lang="zh-CN" altLang="en-US"/>
            </a:p>
          </p:txBody>
        </p:sp>
        <p:sp>
          <p:nvSpPr>
            <p:cNvPr id="1474" name="任意多边形: 形状 1561">
              <a:extLst>
                <a:ext uri="{FF2B5EF4-FFF2-40B4-BE49-F238E27FC236}">
                  <a16:creationId xmlns:a16="http://schemas.microsoft.com/office/drawing/2014/main" xmlns="" id="{77573EC2-7D64-461F-87D1-DD7591AD16ED}"/>
                </a:ext>
              </a:extLst>
            </p:cNvPr>
            <p:cNvSpPr/>
            <p:nvPr/>
          </p:nvSpPr>
          <p:spPr>
            <a:xfrm>
              <a:off x="3089054" y="4809820"/>
              <a:ext cx="40278" cy="80413"/>
            </a:xfrm>
            <a:custGeom>
              <a:avLst/>
              <a:gdLst>
                <a:gd name="connsiteX0" fmla="*/ 8775 w 9532"/>
                <a:gd name="connsiteY0" fmla="*/ 13 h 19030"/>
                <a:gd name="connsiteX1" fmla="*/ 63 w 9532"/>
                <a:gd name="connsiteY1" fmla="*/ 18620 h 19030"/>
                <a:gd name="connsiteX2" fmla="*/ 6947 w 9532"/>
                <a:gd name="connsiteY2" fmla="*/ 9586 h 19030"/>
                <a:gd name="connsiteX3" fmla="*/ 8775 w 9532"/>
                <a:gd name="connsiteY3" fmla="*/ 13 h 19030"/>
              </a:gdLst>
              <a:ahLst/>
              <a:cxnLst>
                <a:cxn ang="0">
                  <a:pos x="connsiteX0" y="connsiteY0"/>
                </a:cxn>
                <a:cxn ang="0">
                  <a:pos x="connsiteX1" y="connsiteY1"/>
                </a:cxn>
                <a:cxn ang="0">
                  <a:pos x="connsiteX2" y="connsiteY2"/>
                </a:cxn>
                <a:cxn ang="0">
                  <a:pos x="connsiteX3" y="connsiteY3"/>
                </a:cxn>
              </a:cxnLst>
              <a:rect l="l" t="t" r="r" b="b"/>
              <a:pathLst>
                <a:path w="9532" h="19030">
                  <a:moveTo>
                    <a:pt x="8775" y="13"/>
                  </a:moveTo>
                  <a:cubicBezTo>
                    <a:pt x="5441" y="1734"/>
                    <a:pt x="-690" y="15931"/>
                    <a:pt x="63" y="18620"/>
                  </a:cubicBezTo>
                  <a:cubicBezTo>
                    <a:pt x="601" y="20449"/>
                    <a:pt x="4043" y="15931"/>
                    <a:pt x="6947" y="9586"/>
                  </a:cubicBezTo>
                  <a:cubicBezTo>
                    <a:pt x="8775" y="5391"/>
                    <a:pt x="10604" y="-310"/>
                    <a:pt x="8775" y="13"/>
                  </a:cubicBezTo>
                  <a:close/>
                </a:path>
              </a:pathLst>
            </a:custGeom>
            <a:grpFill/>
            <a:ln w="10707" cap="flat">
              <a:noFill/>
              <a:prstDash val="solid"/>
              <a:miter/>
            </a:ln>
          </p:spPr>
          <p:txBody>
            <a:bodyPr rtlCol="0" anchor="ctr"/>
            <a:lstStyle/>
            <a:p>
              <a:endParaRPr lang="zh-CN" altLang="en-US"/>
            </a:p>
          </p:txBody>
        </p:sp>
        <p:sp>
          <p:nvSpPr>
            <p:cNvPr id="1475" name="任意多边形: 形状 1562">
              <a:extLst>
                <a:ext uri="{FF2B5EF4-FFF2-40B4-BE49-F238E27FC236}">
                  <a16:creationId xmlns:a16="http://schemas.microsoft.com/office/drawing/2014/main" xmlns="" id="{A9DDE138-CD4E-40E8-86A1-B69C4F894FA2}"/>
                </a:ext>
              </a:extLst>
            </p:cNvPr>
            <p:cNvSpPr/>
            <p:nvPr/>
          </p:nvSpPr>
          <p:spPr>
            <a:xfrm>
              <a:off x="3158603" y="4779333"/>
              <a:ext cx="37375" cy="80726"/>
            </a:xfrm>
            <a:custGeom>
              <a:avLst/>
              <a:gdLst>
                <a:gd name="connsiteX0" fmla="*/ 61 w 8845"/>
                <a:gd name="connsiteY0" fmla="*/ 19060 h 19104"/>
                <a:gd name="connsiteX1" fmla="*/ 5654 w 8845"/>
                <a:gd name="connsiteY1" fmla="*/ 9595 h 19104"/>
                <a:gd name="connsiteX2" fmla="*/ 8557 w 8845"/>
                <a:gd name="connsiteY2" fmla="*/ 23 h 19104"/>
                <a:gd name="connsiteX3" fmla="*/ 61 w 8845"/>
                <a:gd name="connsiteY3" fmla="*/ 19060 h 19104"/>
              </a:gdLst>
              <a:ahLst/>
              <a:cxnLst>
                <a:cxn ang="0">
                  <a:pos x="connsiteX0" y="connsiteY0"/>
                </a:cxn>
                <a:cxn ang="0">
                  <a:pos x="connsiteX1" y="connsiteY1"/>
                </a:cxn>
                <a:cxn ang="0">
                  <a:pos x="connsiteX2" y="connsiteY2"/>
                </a:cxn>
                <a:cxn ang="0">
                  <a:pos x="connsiteX3" y="connsiteY3"/>
                </a:cxn>
              </a:cxnLst>
              <a:rect l="l" t="t" r="r" b="b"/>
              <a:pathLst>
                <a:path w="8845" h="19104">
                  <a:moveTo>
                    <a:pt x="61" y="19060"/>
                  </a:moveTo>
                  <a:cubicBezTo>
                    <a:pt x="491" y="19598"/>
                    <a:pt x="3180" y="15188"/>
                    <a:pt x="5654" y="9595"/>
                  </a:cubicBezTo>
                  <a:cubicBezTo>
                    <a:pt x="7482" y="5400"/>
                    <a:pt x="9633" y="-408"/>
                    <a:pt x="8557" y="23"/>
                  </a:cubicBezTo>
                  <a:cubicBezTo>
                    <a:pt x="5761" y="2066"/>
                    <a:pt x="-692" y="18199"/>
                    <a:pt x="61" y="19060"/>
                  </a:cubicBezTo>
                  <a:close/>
                </a:path>
              </a:pathLst>
            </a:custGeom>
            <a:grpFill/>
            <a:ln w="10707" cap="flat">
              <a:noFill/>
              <a:prstDash val="solid"/>
              <a:miter/>
            </a:ln>
          </p:spPr>
          <p:txBody>
            <a:bodyPr rtlCol="0" anchor="ctr"/>
            <a:lstStyle/>
            <a:p>
              <a:endParaRPr lang="zh-CN" altLang="en-US"/>
            </a:p>
          </p:txBody>
        </p:sp>
        <p:sp>
          <p:nvSpPr>
            <p:cNvPr id="1476" name="任意多边形: 形状 1563">
              <a:extLst>
                <a:ext uri="{FF2B5EF4-FFF2-40B4-BE49-F238E27FC236}">
                  <a16:creationId xmlns:a16="http://schemas.microsoft.com/office/drawing/2014/main" xmlns="" id="{0E32E151-2FF1-4D02-B570-ED7D1EC12DFB}"/>
                </a:ext>
              </a:extLst>
            </p:cNvPr>
            <p:cNvSpPr/>
            <p:nvPr/>
          </p:nvSpPr>
          <p:spPr>
            <a:xfrm>
              <a:off x="3197030" y="4748524"/>
              <a:ext cx="35453" cy="80895"/>
            </a:xfrm>
            <a:custGeom>
              <a:avLst/>
              <a:gdLst>
                <a:gd name="connsiteX0" fmla="*/ 4411 w 8390"/>
                <a:gd name="connsiteY0" fmla="*/ 9680 h 19144"/>
                <a:gd name="connsiteX1" fmla="*/ 8390 w 8390"/>
                <a:gd name="connsiteY1" fmla="*/ 0 h 19144"/>
                <a:gd name="connsiteX2" fmla="*/ 1 w 8390"/>
                <a:gd name="connsiteY2" fmla="*/ 19145 h 19144"/>
                <a:gd name="connsiteX3" fmla="*/ 4411 w 8390"/>
                <a:gd name="connsiteY3" fmla="*/ 9680 h 19144"/>
              </a:gdLst>
              <a:ahLst/>
              <a:cxnLst>
                <a:cxn ang="0">
                  <a:pos x="connsiteX0" y="connsiteY0"/>
                </a:cxn>
                <a:cxn ang="0">
                  <a:pos x="connsiteX1" y="connsiteY1"/>
                </a:cxn>
                <a:cxn ang="0">
                  <a:pos x="connsiteX2" y="connsiteY2"/>
                </a:cxn>
                <a:cxn ang="0">
                  <a:pos x="connsiteX3" y="connsiteY3"/>
                </a:cxn>
              </a:cxnLst>
              <a:rect l="l" t="t" r="r" b="b"/>
              <a:pathLst>
                <a:path w="8390" h="19144">
                  <a:moveTo>
                    <a:pt x="4411" y="9680"/>
                  </a:moveTo>
                  <a:cubicBezTo>
                    <a:pt x="5056" y="8174"/>
                    <a:pt x="8390" y="538"/>
                    <a:pt x="8390" y="0"/>
                  </a:cubicBezTo>
                  <a:cubicBezTo>
                    <a:pt x="7853" y="968"/>
                    <a:pt x="-106" y="18284"/>
                    <a:pt x="1" y="19145"/>
                  </a:cubicBezTo>
                  <a:cubicBezTo>
                    <a:pt x="646" y="18069"/>
                    <a:pt x="3228" y="12476"/>
                    <a:pt x="4411" y="9680"/>
                  </a:cubicBezTo>
                  <a:close/>
                </a:path>
              </a:pathLst>
            </a:custGeom>
            <a:grpFill/>
            <a:ln w="10707" cap="flat">
              <a:noFill/>
              <a:prstDash val="solid"/>
              <a:miter/>
            </a:ln>
          </p:spPr>
          <p:txBody>
            <a:bodyPr rtlCol="0" anchor="ctr"/>
            <a:lstStyle/>
            <a:p>
              <a:endParaRPr lang="zh-CN" altLang="en-US"/>
            </a:p>
          </p:txBody>
        </p:sp>
        <p:sp>
          <p:nvSpPr>
            <p:cNvPr id="1490" name="任意多边形: 形状 1577">
              <a:extLst>
                <a:ext uri="{FF2B5EF4-FFF2-40B4-BE49-F238E27FC236}">
                  <a16:creationId xmlns:a16="http://schemas.microsoft.com/office/drawing/2014/main" xmlns="" id="{A5ABF983-2A6F-408E-813F-19CD8FBE58A2}"/>
                </a:ext>
              </a:extLst>
            </p:cNvPr>
            <p:cNvSpPr/>
            <p:nvPr/>
          </p:nvSpPr>
          <p:spPr>
            <a:xfrm>
              <a:off x="135016" y="5253910"/>
              <a:ext cx="77506" cy="73720"/>
            </a:xfrm>
            <a:custGeom>
              <a:avLst/>
              <a:gdLst>
                <a:gd name="connsiteX0" fmla="*/ 18317 w 18342"/>
                <a:gd name="connsiteY0" fmla="*/ 9465 h 17446"/>
                <a:gd name="connsiteX1" fmla="*/ 8852 w 18342"/>
                <a:gd name="connsiteY1" fmla="*/ 0 h 17446"/>
                <a:gd name="connsiteX2" fmla="*/ 2291 w 18342"/>
                <a:gd name="connsiteY2" fmla="*/ 14412 h 17446"/>
                <a:gd name="connsiteX3" fmla="*/ 18317 w 18342"/>
                <a:gd name="connsiteY3" fmla="*/ 9465 h 17446"/>
              </a:gdLst>
              <a:ahLst/>
              <a:cxnLst>
                <a:cxn ang="0">
                  <a:pos x="connsiteX0" y="connsiteY0"/>
                </a:cxn>
                <a:cxn ang="0">
                  <a:pos x="connsiteX1" y="connsiteY1"/>
                </a:cxn>
                <a:cxn ang="0">
                  <a:pos x="connsiteX2" y="connsiteY2"/>
                </a:cxn>
                <a:cxn ang="0">
                  <a:pos x="connsiteX3" y="connsiteY3"/>
                </a:cxn>
              </a:cxnLst>
              <a:rect l="l" t="t" r="r" b="b"/>
              <a:pathLst>
                <a:path w="18342" h="17446">
                  <a:moveTo>
                    <a:pt x="18317" y="9465"/>
                  </a:moveTo>
                  <a:cubicBezTo>
                    <a:pt x="18640" y="5701"/>
                    <a:pt x="15951" y="215"/>
                    <a:pt x="8852" y="0"/>
                  </a:cubicBezTo>
                  <a:cubicBezTo>
                    <a:pt x="355" y="538"/>
                    <a:pt x="-2441" y="9357"/>
                    <a:pt x="2291" y="14412"/>
                  </a:cubicBezTo>
                  <a:cubicBezTo>
                    <a:pt x="7562" y="20221"/>
                    <a:pt x="17672" y="17209"/>
                    <a:pt x="18317" y="9465"/>
                  </a:cubicBezTo>
                  <a:close/>
                </a:path>
              </a:pathLst>
            </a:custGeom>
            <a:grpFill/>
            <a:ln w="10707" cap="flat">
              <a:noFill/>
              <a:prstDash val="solid"/>
              <a:miter/>
            </a:ln>
          </p:spPr>
          <p:txBody>
            <a:bodyPr rtlCol="0" anchor="ctr"/>
            <a:lstStyle/>
            <a:p>
              <a:endParaRPr lang="zh-CN" altLang="en-US"/>
            </a:p>
          </p:txBody>
        </p:sp>
        <p:sp>
          <p:nvSpPr>
            <p:cNvPr id="1491" name="任意多边形: 形状 1578">
              <a:extLst>
                <a:ext uri="{FF2B5EF4-FFF2-40B4-BE49-F238E27FC236}">
                  <a16:creationId xmlns:a16="http://schemas.microsoft.com/office/drawing/2014/main" xmlns="" id="{562B28CC-D016-49DD-8015-90A7DC637949}"/>
                </a:ext>
              </a:extLst>
            </p:cNvPr>
            <p:cNvSpPr/>
            <p:nvPr/>
          </p:nvSpPr>
          <p:spPr>
            <a:xfrm>
              <a:off x="433267" y="5247094"/>
              <a:ext cx="77586" cy="74223"/>
            </a:xfrm>
            <a:custGeom>
              <a:avLst/>
              <a:gdLst>
                <a:gd name="connsiteX0" fmla="*/ 18291 w 18361"/>
                <a:gd name="connsiteY0" fmla="*/ 9465 h 17565"/>
                <a:gd name="connsiteX1" fmla="*/ 18291 w 18361"/>
                <a:gd name="connsiteY1" fmla="*/ 9465 h 17565"/>
                <a:gd name="connsiteX2" fmla="*/ 9364 w 18361"/>
                <a:gd name="connsiteY2" fmla="*/ 0 h 17565"/>
                <a:gd name="connsiteX3" fmla="*/ 1405 w 18361"/>
                <a:gd name="connsiteY3" fmla="*/ 13875 h 17565"/>
                <a:gd name="connsiteX4" fmla="*/ 18291 w 18361"/>
                <a:gd name="connsiteY4" fmla="*/ 9465 h 1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1" h="17565">
                  <a:moveTo>
                    <a:pt x="18291" y="9465"/>
                  </a:moveTo>
                  <a:lnTo>
                    <a:pt x="18291" y="9465"/>
                  </a:lnTo>
                  <a:cubicBezTo>
                    <a:pt x="18829" y="5593"/>
                    <a:pt x="16355" y="215"/>
                    <a:pt x="9364" y="0"/>
                  </a:cubicBezTo>
                  <a:cubicBezTo>
                    <a:pt x="652" y="645"/>
                    <a:pt x="-1930" y="9142"/>
                    <a:pt x="1405" y="13875"/>
                  </a:cubicBezTo>
                  <a:cubicBezTo>
                    <a:pt x="6137" y="20543"/>
                    <a:pt x="17215" y="17639"/>
                    <a:pt x="18291" y="9465"/>
                  </a:cubicBezTo>
                  <a:close/>
                </a:path>
              </a:pathLst>
            </a:custGeom>
            <a:grpFill/>
            <a:ln w="10707" cap="flat">
              <a:noFill/>
              <a:prstDash val="solid"/>
              <a:miter/>
            </a:ln>
          </p:spPr>
          <p:txBody>
            <a:bodyPr rtlCol="0" anchor="ctr"/>
            <a:lstStyle/>
            <a:p>
              <a:endParaRPr lang="zh-CN" altLang="en-US"/>
            </a:p>
          </p:txBody>
        </p:sp>
        <p:sp>
          <p:nvSpPr>
            <p:cNvPr id="1492" name="任意多边形: 形状 1579">
              <a:extLst>
                <a:ext uri="{FF2B5EF4-FFF2-40B4-BE49-F238E27FC236}">
                  <a16:creationId xmlns:a16="http://schemas.microsoft.com/office/drawing/2014/main" xmlns="" id="{186400F5-93DE-4511-99EE-5AB499CCA422}"/>
                </a:ext>
              </a:extLst>
            </p:cNvPr>
            <p:cNvSpPr/>
            <p:nvPr/>
          </p:nvSpPr>
          <p:spPr>
            <a:xfrm>
              <a:off x="731451" y="5237096"/>
              <a:ext cx="77413" cy="74189"/>
            </a:xfrm>
            <a:custGeom>
              <a:avLst/>
              <a:gdLst>
                <a:gd name="connsiteX0" fmla="*/ 18174 w 18320"/>
                <a:gd name="connsiteY0" fmla="*/ 9357 h 17557"/>
                <a:gd name="connsiteX1" fmla="*/ 9892 w 18320"/>
                <a:gd name="connsiteY1" fmla="*/ 0 h 17557"/>
                <a:gd name="connsiteX2" fmla="*/ 1180 w 18320"/>
                <a:gd name="connsiteY2" fmla="*/ 13982 h 17557"/>
                <a:gd name="connsiteX3" fmla="*/ 18174 w 18320"/>
                <a:gd name="connsiteY3" fmla="*/ 9357 h 17557"/>
              </a:gdLst>
              <a:ahLst/>
              <a:cxnLst>
                <a:cxn ang="0">
                  <a:pos x="connsiteX0" y="connsiteY0"/>
                </a:cxn>
                <a:cxn ang="0">
                  <a:pos x="connsiteX1" y="connsiteY1"/>
                </a:cxn>
                <a:cxn ang="0">
                  <a:pos x="connsiteX2" y="connsiteY2"/>
                </a:cxn>
                <a:cxn ang="0">
                  <a:pos x="connsiteX3" y="connsiteY3"/>
                </a:cxn>
              </a:cxnLst>
              <a:rect l="l" t="t" r="r" b="b"/>
              <a:pathLst>
                <a:path w="18320" h="17557">
                  <a:moveTo>
                    <a:pt x="18174" y="9357"/>
                  </a:moveTo>
                  <a:cubicBezTo>
                    <a:pt x="18927" y="5485"/>
                    <a:pt x="16883" y="107"/>
                    <a:pt x="9892" y="0"/>
                  </a:cubicBezTo>
                  <a:cubicBezTo>
                    <a:pt x="1180" y="753"/>
                    <a:pt x="-1939" y="9250"/>
                    <a:pt x="1180" y="13982"/>
                  </a:cubicBezTo>
                  <a:cubicBezTo>
                    <a:pt x="5482" y="20543"/>
                    <a:pt x="16560" y="17532"/>
                    <a:pt x="18174" y="9357"/>
                  </a:cubicBezTo>
                  <a:close/>
                </a:path>
              </a:pathLst>
            </a:custGeom>
            <a:grpFill/>
            <a:ln w="10707" cap="flat">
              <a:noFill/>
              <a:prstDash val="solid"/>
              <a:miter/>
            </a:ln>
          </p:spPr>
          <p:txBody>
            <a:bodyPr rtlCol="0" anchor="ctr"/>
            <a:lstStyle/>
            <a:p>
              <a:endParaRPr lang="zh-CN" altLang="en-US"/>
            </a:p>
          </p:txBody>
        </p:sp>
        <p:sp>
          <p:nvSpPr>
            <p:cNvPr id="1493" name="任意多边形: 形状 1580">
              <a:extLst>
                <a:ext uri="{FF2B5EF4-FFF2-40B4-BE49-F238E27FC236}">
                  <a16:creationId xmlns:a16="http://schemas.microsoft.com/office/drawing/2014/main" xmlns="" id="{FAAE99B0-5CF5-4589-88E2-90F0E45759BA}"/>
                </a:ext>
              </a:extLst>
            </p:cNvPr>
            <p:cNvSpPr/>
            <p:nvPr/>
          </p:nvSpPr>
          <p:spPr>
            <a:xfrm>
              <a:off x="1026930" y="5224369"/>
              <a:ext cx="77329" cy="74358"/>
            </a:xfrm>
            <a:custGeom>
              <a:avLst/>
              <a:gdLst>
                <a:gd name="connsiteX0" fmla="*/ 10416 w 18300"/>
                <a:gd name="connsiteY0" fmla="*/ 0 h 17597"/>
                <a:gd name="connsiteX1" fmla="*/ 951 w 18300"/>
                <a:gd name="connsiteY1" fmla="*/ 14090 h 17597"/>
                <a:gd name="connsiteX2" fmla="*/ 18052 w 18300"/>
                <a:gd name="connsiteY2" fmla="*/ 9250 h 17597"/>
                <a:gd name="connsiteX3" fmla="*/ 10416 w 18300"/>
                <a:gd name="connsiteY3" fmla="*/ 0 h 17597"/>
              </a:gdLst>
              <a:ahLst/>
              <a:cxnLst>
                <a:cxn ang="0">
                  <a:pos x="connsiteX0" y="connsiteY0"/>
                </a:cxn>
                <a:cxn ang="0">
                  <a:pos x="connsiteX1" y="connsiteY1"/>
                </a:cxn>
                <a:cxn ang="0">
                  <a:pos x="connsiteX2" y="connsiteY2"/>
                </a:cxn>
                <a:cxn ang="0">
                  <a:pos x="connsiteX3" y="connsiteY3"/>
                </a:cxn>
              </a:cxnLst>
              <a:rect l="l" t="t" r="r" b="b"/>
              <a:pathLst>
                <a:path w="18300" h="17597">
                  <a:moveTo>
                    <a:pt x="10416" y="0"/>
                  </a:moveTo>
                  <a:cubicBezTo>
                    <a:pt x="2349" y="753"/>
                    <a:pt x="-2061" y="8927"/>
                    <a:pt x="951" y="14090"/>
                  </a:cubicBezTo>
                  <a:cubicBezTo>
                    <a:pt x="4823" y="20651"/>
                    <a:pt x="16008" y="17424"/>
                    <a:pt x="18052" y="9250"/>
                  </a:cubicBezTo>
                  <a:cubicBezTo>
                    <a:pt x="19020" y="5378"/>
                    <a:pt x="17299" y="0"/>
                    <a:pt x="10416" y="0"/>
                  </a:cubicBezTo>
                  <a:close/>
                </a:path>
              </a:pathLst>
            </a:custGeom>
            <a:grpFill/>
            <a:ln w="10707" cap="flat">
              <a:noFill/>
              <a:prstDash val="solid"/>
              <a:miter/>
            </a:ln>
          </p:spPr>
          <p:txBody>
            <a:bodyPr rtlCol="0" anchor="ctr"/>
            <a:lstStyle/>
            <a:p>
              <a:endParaRPr lang="zh-CN" altLang="en-US"/>
            </a:p>
          </p:txBody>
        </p:sp>
        <p:sp>
          <p:nvSpPr>
            <p:cNvPr id="1494" name="任意多边形: 形状 1581">
              <a:extLst>
                <a:ext uri="{FF2B5EF4-FFF2-40B4-BE49-F238E27FC236}">
                  <a16:creationId xmlns:a16="http://schemas.microsoft.com/office/drawing/2014/main" xmlns="" id="{9418ABF3-F89C-43BF-B414-8FF6F47AA170}"/>
                </a:ext>
              </a:extLst>
            </p:cNvPr>
            <p:cNvSpPr/>
            <p:nvPr/>
          </p:nvSpPr>
          <p:spPr>
            <a:xfrm>
              <a:off x="1317605" y="5208007"/>
              <a:ext cx="76255" cy="74789"/>
            </a:xfrm>
            <a:custGeom>
              <a:avLst/>
              <a:gdLst>
                <a:gd name="connsiteX0" fmla="*/ 17669 w 18046"/>
                <a:gd name="connsiteY0" fmla="*/ 9250 h 17699"/>
                <a:gd name="connsiteX1" fmla="*/ 10678 w 18046"/>
                <a:gd name="connsiteY1" fmla="*/ 0 h 17699"/>
                <a:gd name="connsiteX2" fmla="*/ 675 w 18046"/>
                <a:gd name="connsiteY2" fmla="*/ 14197 h 17699"/>
                <a:gd name="connsiteX3" fmla="*/ 17669 w 18046"/>
                <a:gd name="connsiteY3" fmla="*/ 9250 h 17699"/>
              </a:gdLst>
              <a:ahLst/>
              <a:cxnLst>
                <a:cxn ang="0">
                  <a:pos x="connsiteX0" y="connsiteY0"/>
                </a:cxn>
                <a:cxn ang="0">
                  <a:pos x="connsiteX1" y="connsiteY1"/>
                </a:cxn>
                <a:cxn ang="0">
                  <a:pos x="connsiteX2" y="connsiteY2"/>
                </a:cxn>
                <a:cxn ang="0">
                  <a:pos x="connsiteX3" y="connsiteY3"/>
                </a:cxn>
              </a:cxnLst>
              <a:rect l="l" t="t" r="r" b="b"/>
              <a:pathLst>
                <a:path w="18046" h="17699">
                  <a:moveTo>
                    <a:pt x="17669" y="9250"/>
                  </a:moveTo>
                  <a:cubicBezTo>
                    <a:pt x="18852" y="5378"/>
                    <a:pt x="17454" y="0"/>
                    <a:pt x="10678" y="0"/>
                  </a:cubicBezTo>
                  <a:cubicBezTo>
                    <a:pt x="2288" y="968"/>
                    <a:pt x="-1691" y="9572"/>
                    <a:pt x="675" y="14197"/>
                  </a:cubicBezTo>
                  <a:cubicBezTo>
                    <a:pt x="4117" y="20758"/>
                    <a:pt x="15195" y="17532"/>
                    <a:pt x="17669" y="9250"/>
                  </a:cubicBezTo>
                  <a:close/>
                </a:path>
              </a:pathLst>
            </a:custGeom>
            <a:grpFill/>
            <a:ln w="10707" cap="flat">
              <a:noFill/>
              <a:prstDash val="solid"/>
              <a:miter/>
            </a:ln>
          </p:spPr>
          <p:txBody>
            <a:bodyPr rtlCol="0" anchor="ctr"/>
            <a:lstStyle/>
            <a:p>
              <a:endParaRPr lang="zh-CN" altLang="en-US"/>
            </a:p>
          </p:txBody>
        </p:sp>
        <p:sp>
          <p:nvSpPr>
            <p:cNvPr id="1495" name="任意多边形: 形状 1582">
              <a:extLst>
                <a:ext uri="{FF2B5EF4-FFF2-40B4-BE49-F238E27FC236}">
                  <a16:creationId xmlns:a16="http://schemas.microsoft.com/office/drawing/2014/main" xmlns="" id="{D3535618-109C-4234-A86E-18D4A26A6E97}"/>
                </a:ext>
              </a:extLst>
            </p:cNvPr>
            <p:cNvSpPr/>
            <p:nvPr/>
          </p:nvSpPr>
          <p:spPr>
            <a:xfrm>
              <a:off x="1601050" y="5189368"/>
              <a:ext cx="74823" cy="74776"/>
            </a:xfrm>
            <a:custGeom>
              <a:avLst/>
              <a:gdLst>
                <a:gd name="connsiteX0" fmla="*/ 17168 w 17707"/>
                <a:gd name="connsiteY0" fmla="*/ 9144 h 17696"/>
                <a:gd name="connsiteX1" fmla="*/ 11037 w 17707"/>
                <a:gd name="connsiteY1" fmla="*/ 2 h 17696"/>
                <a:gd name="connsiteX2" fmla="*/ 497 w 17707"/>
                <a:gd name="connsiteY2" fmla="*/ 14307 h 17696"/>
                <a:gd name="connsiteX3" fmla="*/ 17168 w 17707"/>
                <a:gd name="connsiteY3" fmla="*/ 9144 h 17696"/>
              </a:gdLst>
              <a:ahLst/>
              <a:cxnLst>
                <a:cxn ang="0">
                  <a:pos x="connsiteX0" y="connsiteY0"/>
                </a:cxn>
                <a:cxn ang="0">
                  <a:pos x="connsiteX1" y="connsiteY1"/>
                </a:cxn>
                <a:cxn ang="0">
                  <a:pos x="connsiteX2" y="connsiteY2"/>
                </a:cxn>
                <a:cxn ang="0">
                  <a:pos x="connsiteX3" y="connsiteY3"/>
                </a:cxn>
              </a:cxnLst>
              <a:rect l="l" t="t" r="r" b="b"/>
              <a:pathLst>
                <a:path w="17707" h="17696">
                  <a:moveTo>
                    <a:pt x="17168" y="9144"/>
                  </a:moveTo>
                  <a:cubicBezTo>
                    <a:pt x="18566" y="5272"/>
                    <a:pt x="17490" y="-106"/>
                    <a:pt x="11037" y="2"/>
                  </a:cubicBezTo>
                  <a:cubicBezTo>
                    <a:pt x="2863" y="970"/>
                    <a:pt x="-1547" y="9682"/>
                    <a:pt x="497" y="14307"/>
                  </a:cubicBezTo>
                  <a:cubicBezTo>
                    <a:pt x="3401" y="20760"/>
                    <a:pt x="14264" y="17426"/>
                    <a:pt x="17168" y="9144"/>
                  </a:cubicBezTo>
                  <a:close/>
                </a:path>
              </a:pathLst>
            </a:custGeom>
            <a:grpFill/>
            <a:ln w="10707" cap="flat">
              <a:noFill/>
              <a:prstDash val="solid"/>
              <a:miter/>
            </a:ln>
          </p:spPr>
          <p:txBody>
            <a:bodyPr rtlCol="0" anchor="ctr"/>
            <a:lstStyle/>
            <a:p>
              <a:endParaRPr lang="zh-CN" altLang="en-US"/>
            </a:p>
          </p:txBody>
        </p:sp>
        <p:sp>
          <p:nvSpPr>
            <p:cNvPr id="1496" name="任意多边形: 形状 1583">
              <a:extLst>
                <a:ext uri="{FF2B5EF4-FFF2-40B4-BE49-F238E27FC236}">
                  <a16:creationId xmlns:a16="http://schemas.microsoft.com/office/drawing/2014/main" xmlns="" id="{AEC49E08-1E9D-4E62-B1FF-04DCC65DE51E}"/>
                </a:ext>
              </a:extLst>
            </p:cNvPr>
            <p:cNvSpPr/>
            <p:nvPr/>
          </p:nvSpPr>
          <p:spPr>
            <a:xfrm>
              <a:off x="1871793" y="5167078"/>
              <a:ext cx="70622" cy="74949"/>
            </a:xfrm>
            <a:custGeom>
              <a:avLst/>
              <a:gdLst>
                <a:gd name="connsiteX0" fmla="*/ 11068 w 16713"/>
                <a:gd name="connsiteY0" fmla="*/ 6 h 17737"/>
                <a:gd name="connsiteX1" fmla="*/ 528 w 16713"/>
                <a:gd name="connsiteY1" fmla="*/ 15064 h 17737"/>
                <a:gd name="connsiteX2" fmla="*/ 15908 w 16713"/>
                <a:gd name="connsiteY2" fmla="*/ 9148 h 17737"/>
                <a:gd name="connsiteX3" fmla="*/ 15908 w 16713"/>
                <a:gd name="connsiteY3" fmla="*/ 9148 h 17737"/>
                <a:gd name="connsiteX4" fmla="*/ 11068 w 16713"/>
                <a:gd name="connsiteY4" fmla="*/ 6 h 17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3" h="17737">
                  <a:moveTo>
                    <a:pt x="11068" y="6"/>
                  </a:moveTo>
                  <a:cubicBezTo>
                    <a:pt x="3539" y="1082"/>
                    <a:pt x="-1731" y="10224"/>
                    <a:pt x="528" y="15064"/>
                  </a:cubicBezTo>
                  <a:cubicBezTo>
                    <a:pt x="3216" y="20657"/>
                    <a:pt x="12896" y="16892"/>
                    <a:pt x="15908" y="9148"/>
                  </a:cubicBezTo>
                  <a:lnTo>
                    <a:pt x="15908" y="9148"/>
                  </a:lnTo>
                  <a:cubicBezTo>
                    <a:pt x="17521" y="5276"/>
                    <a:pt x="17091" y="-209"/>
                    <a:pt x="11068" y="6"/>
                  </a:cubicBezTo>
                  <a:close/>
                </a:path>
              </a:pathLst>
            </a:custGeom>
            <a:grpFill/>
            <a:ln w="10707" cap="flat">
              <a:noFill/>
              <a:prstDash val="solid"/>
              <a:miter/>
            </a:ln>
          </p:spPr>
          <p:txBody>
            <a:bodyPr rtlCol="0" anchor="ctr"/>
            <a:lstStyle/>
            <a:p>
              <a:endParaRPr lang="zh-CN" altLang="en-US"/>
            </a:p>
          </p:txBody>
        </p:sp>
        <p:sp>
          <p:nvSpPr>
            <p:cNvPr id="1497" name="任意多边形: 形状 1584">
              <a:extLst>
                <a:ext uri="{FF2B5EF4-FFF2-40B4-BE49-F238E27FC236}">
                  <a16:creationId xmlns:a16="http://schemas.microsoft.com/office/drawing/2014/main" xmlns="" id="{14F9DFB4-E06A-416C-A9D7-92BD15B70B19}"/>
                </a:ext>
              </a:extLst>
            </p:cNvPr>
            <p:cNvSpPr/>
            <p:nvPr/>
          </p:nvSpPr>
          <p:spPr>
            <a:xfrm>
              <a:off x="2119003" y="5143444"/>
              <a:ext cx="65531" cy="75288"/>
            </a:xfrm>
            <a:custGeom>
              <a:avLst/>
              <a:gdLst>
                <a:gd name="connsiteX0" fmla="*/ 14517 w 15508"/>
                <a:gd name="connsiteY0" fmla="*/ 9149 h 17817"/>
                <a:gd name="connsiteX1" fmla="*/ 10860 w 15508"/>
                <a:gd name="connsiteY1" fmla="*/ 6 h 17817"/>
                <a:gd name="connsiteX2" fmla="*/ 319 w 15508"/>
                <a:gd name="connsiteY2" fmla="*/ 15172 h 17817"/>
                <a:gd name="connsiteX3" fmla="*/ 14517 w 15508"/>
                <a:gd name="connsiteY3" fmla="*/ 9149 h 17817"/>
              </a:gdLst>
              <a:ahLst/>
              <a:cxnLst>
                <a:cxn ang="0">
                  <a:pos x="connsiteX0" y="connsiteY0"/>
                </a:cxn>
                <a:cxn ang="0">
                  <a:pos x="connsiteX1" y="connsiteY1"/>
                </a:cxn>
                <a:cxn ang="0">
                  <a:pos x="connsiteX2" y="connsiteY2"/>
                </a:cxn>
                <a:cxn ang="0">
                  <a:pos x="connsiteX3" y="connsiteY3"/>
                </a:cxn>
              </a:cxnLst>
              <a:rect l="l" t="t" r="r" b="b"/>
              <a:pathLst>
                <a:path w="15508" h="17817">
                  <a:moveTo>
                    <a:pt x="14517" y="9149"/>
                  </a:moveTo>
                  <a:cubicBezTo>
                    <a:pt x="16237" y="5169"/>
                    <a:pt x="16130" y="-209"/>
                    <a:pt x="10860" y="6"/>
                  </a:cubicBezTo>
                  <a:cubicBezTo>
                    <a:pt x="4084" y="1082"/>
                    <a:pt x="-1402" y="10332"/>
                    <a:pt x="319" y="15172"/>
                  </a:cubicBezTo>
                  <a:cubicBezTo>
                    <a:pt x="2255" y="20764"/>
                    <a:pt x="11182" y="16892"/>
                    <a:pt x="14517" y="9149"/>
                  </a:cubicBezTo>
                  <a:close/>
                </a:path>
              </a:pathLst>
            </a:custGeom>
            <a:grpFill/>
            <a:ln w="10707" cap="flat">
              <a:noFill/>
              <a:prstDash val="solid"/>
              <a:miter/>
            </a:ln>
          </p:spPr>
          <p:txBody>
            <a:bodyPr rtlCol="0" anchor="ctr"/>
            <a:lstStyle/>
            <a:p>
              <a:endParaRPr lang="zh-CN" altLang="en-US"/>
            </a:p>
          </p:txBody>
        </p:sp>
        <p:sp>
          <p:nvSpPr>
            <p:cNvPr id="1498" name="任意多边形: 形状 1585">
              <a:extLst>
                <a:ext uri="{FF2B5EF4-FFF2-40B4-BE49-F238E27FC236}">
                  <a16:creationId xmlns:a16="http://schemas.microsoft.com/office/drawing/2014/main" xmlns="" id="{9F75322D-D615-4F92-BB32-7E09C453C577}"/>
                </a:ext>
              </a:extLst>
            </p:cNvPr>
            <p:cNvSpPr/>
            <p:nvPr/>
          </p:nvSpPr>
          <p:spPr>
            <a:xfrm>
              <a:off x="2339922" y="5117537"/>
              <a:ext cx="61246" cy="75934"/>
            </a:xfrm>
            <a:custGeom>
              <a:avLst/>
              <a:gdLst>
                <a:gd name="connsiteX0" fmla="*/ 311 w 14494"/>
                <a:gd name="connsiteY0" fmla="*/ 15925 h 17970"/>
                <a:gd name="connsiteX1" fmla="*/ 13218 w 14494"/>
                <a:gd name="connsiteY1" fmla="*/ 9149 h 17970"/>
                <a:gd name="connsiteX2" fmla="*/ 10636 w 14494"/>
                <a:gd name="connsiteY2" fmla="*/ 6 h 17970"/>
                <a:gd name="connsiteX3" fmla="*/ 311 w 14494"/>
                <a:gd name="connsiteY3" fmla="*/ 15925 h 17970"/>
              </a:gdLst>
              <a:ahLst/>
              <a:cxnLst>
                <a:cxn ang="0">
                  <a:pos x="connsiteX0" y="connsiteY0"/>
                </a:cxn>
                <a:cxn ang="0">
                  <a:pos x="connsiteX1" y="connsiteY1"/>
                </a:cxn>
                <a:cxn ang="0">
                  <a:pos x="connsiteX2" y="connsiteY2"/>
                </a:cxn>
                <a:cxn ang="0">
                  <a:pos x="connsiteX3" y="connsiteY3"/>
                </a:cxn>
              </a:cxnLst>
              <a:rect l="l" t="t" r="r" b="b"/>
              <a:pathLst>
                <a:path w="14494" h="17970">
                  <a:moveTo>
                    <a:pt x="311" y="15925"/>
                  </a:moveTo>
                  <a:cubicBezTo>
                    <a:pt x="2032" y="20657"/>
                    <a:pt x="9776" y="16677"/>
                    <a:pt x="13218" y="9149"/>
                  </a:cubicBezTo>
                  <a:cubicBezTo>
                    <a:pt x="15046" y="5169"/>
                    <a:pt x="15476" y="-209"/>
                    <a:pt x="10636" y="6"/>
                  </a:cubicBezTo>
                  <a:cubicBezTo>
                    <a:pt x="4290" y="1297"/>
                    <a:pt x="-1410" y="11300"/>
                    <a:pt x="311" y="15925"/>
                  </a:cubicBezTo>
                  <a:close/>
                </a:path>
              </a:pathLst>
            </a:custGeom>
            <a:grpFill/>
            <a:ln w="10707" cap="flat">
              <a:noFill/>
              <a:prstDash val="solid"/>
              <a:miter/>
            </a:ln>
          </p:spPr>
          <p:txBody>
            <a:bodyPr rtlCol="0" anchor="ctr"/>
            <a:lstStyle/>
            <a:p>
              <a:endParaRPr lang="zh-CN" altLang="en-US"/>
            </a:p>
          </p:txBody>
        </p:sp>
        <p:sp>
          <p:nvSpPr>
            <p:cNvPr id="1499" name="任意多边形: 形状 1586">
              <a:extLst>
                <a:ext uri="{FF2B5EF4-FFF2-40B4-BE49-F238E27FC236}">
                  <a16:creationId xmlns:a16="http://schemas.microsoft.com/office/drawing/2014/main" xmlns="" id="{8AE485FE-06B7-4118-B919-607B1271A5C7}"/>
                </a:ext>
              </a:extLst>
            </p:cNvPr>
            <p:cNvSpPr/>
            <p:nvPr/>
          </p:nvSpPr>
          <p:spPr>
            <a:xfrm>
              <a:off x="2535073" y="5091148"/>
              <a:ext cx="56598" cy="76099"/>
            </a:xfrm>
            <a:custGeom>
              <a:avLst/>
              <a:gdLst>
                <a:gd name="connsiteX0" fmla="*/ 11778 w 13394"/>
                <a:gd name="connsiteY0" fmla="*/ 9156 h 18009"/>
                <a:gd name="connsiteX1" fmla="*/ 11778 w 13394"/>
                <a:gd name="connsiteY1" fmla="*/ 9156 h 18009"/>
                <a:gd name="connsiteX2" fmla="*/ 10487 w 13394"/>
                <a:gd name="connsiteY2" fmla="*/ 14 h 18009"/>
                <a:gd name="connsiteX3" fmla="*/ 269 w 13394"/>
                <a:gd name="connsiteY3" fmla="*/ 16470 h 18009"/>
                <a:gd name="connsiteX4" fmla="*/ 11778 w 13394"/>
                <a:gd name="connsiteY4" fmla="*/ 9156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4" h="18009">
                  <a:moveTo>
                    <a:pt x="11778" y="9156"/>
                  </a:moveTo>
                  <a:lnTo>
                    <a:pt x="11778" y="9156"/>
                  </a:lnTo>
                  <a:cubicBezTo>
                    <a:pt x="13714" y="5176"/>
                    <a:pt x="14574" y="-309"/>
                    <a:pt x="10487" y="14"/>
                  </a:cubicBezTo>
                  <a:cubicBezTo>
                    <a:pt x="4572" y="1304"/>
                    <a:pt x="-1344" y="12060"/>
                    <a:pt x="269" y="16470"/>
                  </a:cubicBezTo>
                  <a:cubicBezTo>
                    <a:pt x="1775" y="20449"/>
                    <a:pt x="8336" y="16254"/>
                    <a:pt x="11778" y="9156"/>
                  </a:cubicBezTo>
                  <a:close/>
                </a:path>
              </a:pathLst>
            </a:custGeom>
            <a:grpFill/>
            <a:ln w="10707" cap="flat">
              <a:noFill/>
              <a:prstDash val="solid"/>
              <a:miter/>
            </a:ln>
          </p:spPr>
          <p:txBody>
            <a:bodyPr rtlCol="0" anchor="ctr"/>
            <a:lstStyle/>
            <a:p>
              <a:endParaRPr lang="zh-CN" altLang="en-US"/>
            </a:p>
          </p:txBody>
        </p:sp>
        <p:sp>
          <p:nvSpPr>
            <p:cNvPr id="1500" name="任意多边形: 形状 1587">
              <a:extLst>
                <a:ext uri="{FF2B5EF4-FFF2-40B4-BE49-F238E27FC236}">
                  <a16:creationId xmlns:a16="http://schemas.microsoft.com/office/drawing/2014/main" xmlns="" id="{C38DBB08-4E93-4934-9522-1F3ABBB00451}"/>
                </a:ext>
              </a:extLst>
            </p:cNvPr>
            <p:cNvSpPr/>
            <p:nvPr/>
          </p:nvSpPr>
          <p:spPr>
            <a:xfrm>
              <a:off x="2702952" y="5063424"/>
              <a:ext cx="52444" cy="76483"/>
            </a:xfrm>
            <a:custGeom>
              <a:avLst/>
              <a:gdLst>
                <a:gd name="connsiteX0" fmla="*/ 228 w 12411"/>
                <a:gd name="connsiteY0" fmla="*/ 17007 h 18100"/>
                <a:gd name="connsiteX1" fmla="*/ 10446 w 12411"/>
                <a:gd name="connsiteY1" fmla="*/ 9156 h 18100"/>
                <a:gd name="connsiteX2" fmla="*/ 10231 w 12411"/>
                <a:gd name="connsiteY2" fmla="*/ 14 h 18100"/>
                <a:gd name="connsiteX3" fmla="*/ 228 w 12411"/>
                <a:gd name="connsiteY3" fmla="*/ 17007 h 18100"/>
              </a:gdLst>
              <a:ahLst/>
              <a:cxnLst>
                <a:cxn ang="0">
                  <a:pos x="connsiteX0" y="connsiteY0"/>
                </a:cxn>
                <a:cxn ang="0">
                  <a:pos x="connsiteX1" y="connsiteY1"/>
                </a:cxn>
                <a:cxn ang="0">
                  <a:pos x="connsiteX2" y="connsiteY2"/>
                </a:cxn>
                <a:cxn ang="0">
                  <a:pos x="connsiteX3" y="connsiteY3"/>
                </a:cxn>
              </a:cxnLst>
              <a:rect l="l" t="t" r="r" b="b"/>
              <a:pathLst>
                <a:path w="12411" h="18100">
                  <a:moveTo>
                    <a:pt x="228" y="17007"/>
                  </a:moveTo>
                  <a:cubicBezTo>
                    <a:pt x="1519" y="20234"/>
                    <a:pt x="7004" y="15932"/>
                    <a:pt x="10446" y="9156"/>
                  </a:cubicBezTo>
                  <a:cubicBezTo>
                    <a:pt x="12490" y="5176"/>
                    <a:pt x="13673" y="-309"/>
                    <a:pt x="10231" y="14"/>
                  </a:cubicBezTo>
                  <a:cubicBezTo>
                    <a:pt x="4961" y="1412"/>
                    <a:pt x="-1277" y="13135"/>
                    <a:pt x="228" y="17007"/>
                  </a:cubicBezTo>
                  <a:close/>
                </a:path>
              </a:pathLst>
            </a:custGeom>
            <a:grpFill/>
            <a:ln w="10707" cap="flat">
              <a:noFill/>
              <a:prstDash val="solid"/>
              <a:miter/>
            </a:ln>
          </p:spPr>
          <p:txBody>
            <a:bodyPr rtlCol="0" anchor="ctr"/>
            <a:lstStyle/>
            <a:p>
              <a:endParaRPr lang="zh-CN" altLang="en-US"/>
            </a:p>
          </p:txBody>
        </p:sp>
        <p:sp>
          <p:nvSpPr>
            <p:cNvPr id="1501" name="任意多边形: 形状 1588">
              <a:extLst>
                <a:ext uri="{FF2B5EF4-FFF2-40B4-BE49-F238E27FC236}">
                  <a16:creationId xmlns:a16="http://schemas.microsoft.com/office/drawing/2014/main" xmlns="" id="{C65228ED-6C00-4FFC-A91A-19D206A6083E}"/>
                </a:ext>
              </a:extLst>
            </p:cNvPr>
            <p:cNvSpPr/>
            <p:nvPr/>
          </p:nvSpPr>
          <p:spPr>
            <a:xfrm>
              <a:off x="2843656" y="5034335"/>
              <a:ext cx="48831" cy="77130"/>
            </a:xfrm>
            <a:custGeom>
              <a:avLst/>
              <a:gdLst>
                <a:gd name="connsiteX0" fmla="*/ 10060 w 11556"/>
                <a:gd name="connsiteY0" fmla="*/ 14 h 18253"/>
                <a:gd name="connsiteX1" fmla="*/ 165 w 11556"/>
                <a:gd name="connsiteY1" fmla="*/ 17545 h 18253"/>
                <a:gd name="connsiteX2" fmla="*/ 9200 w 11556"/>
                <a:gd name="connsiteY2" fmla="*/ 9263 h 18253"/>
                <a:gd name="connsiteX3" fmla="*/ 10060 w 11556"/>
                <a:gd name="connsiteY3" fmla="*/ 14 h 18253"/>
              </a:gdLst>
              <a:ahLst/>
              <a:cxnLst>
                <a:cxn ang="0">
                  <a:pos x="connsiteX0" y="connsiteY0"/>
                </a:cxn>
                <a:cxn ang="0">
                  <a:pos x="connsiteX1" y="connsiteY1"/>
                </a:cxn>
                <a:cxn ang="0">
                  <a:pos x="connsiteX2" y="connsiteY2"/>
                </a:cxn>
                <a:cxn ang="0">
                  <a:pos x="connsiteX3" y="connsiteY3"/>
                </a:cxn>
              </a:cxnLst>
              <a:rect l="l" t="t" r="r" b="b"/>
              <a:pathLst>
                <a:path w="11556" h="18253">
                  <a:moveTo>
                    <a:pt x="10060" y="14"/>
                  </a:moveTo>
                  <a:cubicBezTo>
                    <a:pt x="5435" y="1519"/>
                    <a:pt x="-1126" y="14211"/>
                    <a:pt x="165" y="17545"/>
                  </a:cubicBezTo>
                  <a:cubicBezTo>
                    <a:pt x="1133" y="20019"/>
                    <a:pt x="5865" y="15717"/>
                    <a:pt x="9200" y="9263"/>
                  </a:cubicBezTo>
                  <a:cubicBezTo>
                    <a:pt x="11243" y="5176"/>
                    <a:pt x="12857" y="-309"/>
                    <a:pt x="10060" y="14"/>
                  </a:cubicBezTo>
                  <a:close/>
                </a:path>
              </a:pathLst>
            </a:custGeom>
            <a:grpFill/>
            <a:ln w="10707" cap="flat">
              <a:noFill/>
              <a:prstDash val="solid"/>
              <a:miter/>
            </a:ln>
          </p:spPr>
          <p:txBody>
            <a:bodyPr rtlCol="0" anchor="ctr"/>
            <a:lstStyle/>
            <a:p>
              <a:endParaRPr lang="zh-CN" altLang="en-US"/>
            </a:p>
          </p:txBody>
        </p:sp>
        <p:sp>
          <p:nvSpPr>
            <p:cNvPr id="1502" name="任意多边形: 形状 1589">
              <a:extLst>
                <a:ext uri="{FF2B5EF4-FFF2-40B4-BE49-F238E27FC236}">
                  <a16:creationId xmlns:a16="http://schemas.microsoft.com/office/drawing/2014/main" xmlns="" id="{F2B3035A-3D01-41B7-ABA1-E8EA5D410068}"/>
                </a:ext>
              </a:extLst>
            </p:cNvPr>
            <p:cNvSpPr/>
            <p:nvPr/>
          </p:nvSpPr>
          <p:spPr>
            <a:xfrm>
              <a:off x="2955765" y="5004798"/>
              <a:ext cx="45607" cy="77261"/>
            </a:xfrm>
            <a:custGeom>
              <a:avLst/>
              <a:gdLst>
                <a:gd name="connsiteX0" fmla="*/ 9880 w 10793"/>
                <a:gd name="connsiteY0" fmla="*/ 13 h 18284"/>
                <a:gd name="connsiteX1" fmla="*/ 92 w 10793"/>
                <a:gd name="connsiteY1" fmla="*/ 17868 h 18284"/>
                <a:gd name="connsiteX2" fmla="*/ 7836 w 10793"/>
                <a:gd name="connsiteY2" fmla="*/ 9156 h 18284"/>
                <a:gd name="connsiteX3" fmla="*/ 9880 w 10793"/>
                <a:gd name="connsiteY3" fmla="*/ 13 h 18284"/>
              </a:gdLst>
              <a:ahLst/>
              <a:cxnLst>
                <a:cxn ang="0">
                  <a:pos x="connsiteX0" y="connsiteY0"/>
                </a:cxn>
                <a:cxn ang="0">
                  <a:pos x="connsiteX1" y="connsiteY1"/>
                </a:cxn>
                <a:cxn ang="0">
                  <a:pos x="connsiteX2" y="connsiteY2"/>
                </a:cxn>
                <a:cxn ang="0">
                  <a:pos x="connsiteX3" y="connsiteY3"/>
                </a:cxn>
              </a:cxnLst>
              <a:rect l="l" t="t" r="r" b="b"/>
              <a:pathLst>
                <a:path w="10793" h="18284">
                  <a:moveTo>
                    <a:pt x="9880" y="13"/>
                  </a:moveTo>
                  <a:cubicBezTo>
                    <a:pt x="6008" y="1627"/>
                    <a:pt x="-876" y="15394"/>
                    <a:pt x="92" y="17868"/>
                  </a:cubicBezTo>
                  <a:cubicBezTo>
                    <a:pt x="738" y="19696"/>
                    <a:pt x="4717" y="15286"/>
                    <a:pt x="7836" y="9156"/>
                  </a:cubicBezTo>
                  <a:cubicBezTo>
                    <a:pt x="9987" y="5284"/>
                    <a:pt x="12031" y="-309"/>
                    <a:pt x="9880" y="13"/>
                  </a:cubicBezTo>
                  <a:close/>
                </a:path>
              </a:pathLst>
            </a:custGeom>
            <a:grpFill/>
            <a:ln w="10707" cap="flat">
              <a:noFill/>
              <a:prstDash val="solid"/>
              <a:miter/>
            </a:ln>
          </p:spPr>
          <p:txBody>
            <a:bodyPr rtlCol="0" anchor="ctr"/>
            <a:lstStyle/>
            <a:p>
              <a:endParaRPr lang="zh-CN" altLang="en-US"/>
            </a:p>
          </p:txBody>
        </p:sp>
        <p:sp>
          <p:nvSpPr>
            <p:cNvPr id="1503" name="任意多边形: 形状 1590">
              <a:extLst>
                <a:ext uri="{FF2B5EF4-FFF2-40B4-BE49-F238E27FC236}">
                  <a16:creationId xmlns:a16="http://schemas.microsoft.com/office/drawing/2014/main" xmlns="" id="{21F588A3-9CC2-4A27-A3D3-B46249A412D2}"/>
                </a:ext>
              </a:extLst>
            </p:cNvPr>
            <p:cNvSpPr/>
            <p:nvPr/>
          </p:nvSpPr>
          <p:spPr>
            <a:xfrm>
              <a:off x="3039158" y="4975709"/>
              <a:ext cx="42898" cy="77565"/>
            </a:xfrm>
            <a:custGeom>
              <a:avLst/>
              <a:gdLst>
                <a:gd name="connsiteX0" fmla="*/ 40 w 10152"/>
                <a:gd name="connsiteY0" fmla="*/ 18190 h 18356"/>
                <a:gd name="connsiteX1" fmla="*/ 6709 w 10152"/>
                <a:gd name="connsiteY1" fmla="*/ 9263 h 18356"/>
                <a:gd name="connsiteX2" fmla="*/ 9720 w 10152"/>
                <a:gd name="connsiteY2" fmla="*/ 14 h 18356"/>
                <a:gd name="connsiteX3" fmla="*/ 40 w 10152"/>
                <a:gd name="connsiteY3" fmla="*/ 18190 h 18356"/>
              </a:gdLst>
              <a:ahLst/>
              <a:cxnLst>
                <a:cxn ang="0">
                  <a:pos x="connsiteX0" y="connsiteY0"/>
                </a:cxn>
                <a:cxn ang="0">
                  <a:pos x="connsiteX1" y="connsiteY1"/>
                </a:cxn>
                <a:cxn ang="0">
                  <a:pos x="connsiteX2" y="connsiteY2"/>
                </a:cxn>
                <a:cxn ang="0">
                  <a:pos x="connsiteX3" y="connsiteY3"/>
                </a:cxn>
              </a:cxnLst>
              <a:rect l="l" t="t" r="r" b="b"/>
              <a:pathLst>
                <a:path w="10152" h="18356">
                  <a:moveTo>
                    <a:pt x="40" y="18190"/>
                  </a:moveTo>
                  <a:cubicBezTo>
                    <a:pt x="470" y="19266"/>
                    <a:pt x="3697" y="14964"/>
                    <a:pt x="6709" y="9263"/>
                  </a:cubicBezTo>
                  <a:cubicBezTo>
                    <a:pt x="8860" y="5176"/>
                    <a:pt x="11118" y="-309"/>
                    <a:pt x="9720" y="14"/>
                  </a:cubicBezTo>
                  <a:cubicBezTo>
                    <a:pt x="6709" y="1734"/>
                    <a:pt x="-605" y="16470"/>
                    <a:pt x="40" y="18190"/>
                  </a:cubicBezTo>
                  <a:close/>
                </a:path>
              </a:pathLst>
            </a:custGeom>
            <a:grpFill/>
            <a:ln w="10707" cap="flat">
              <a:noFill/>
              <a:prstDash val="solid"/>
              <a:miter/>
            </a:ln>
          </p:spPr>
          <p:txBody>
            <a:bodyPr rtlCol="0" anchor="ctr"/>
            <a:lstStyle/>
            <a:p>
              <a:endParaRPr lang="zh-CN" altLang="en-US"/>
            </a:p>
          </p:txBody>
        </p:sp>
        <p:sp>
          <p:nvSpPr>
            <p:cNvPr id="1504" name="任意多边形: 形状 1591">
              <a:extLst>
                <a:ext uri="{FF2B5EF4-FFF2-40B4-BE49-F238E27FC236}">
                  <a16:creationId xmlns:a16="http://schemas.microsoft.com/office/drawing/2014/main" xmlns="" id="{22C10864-04AA-4B89-A0AF-1927A2E02A6E}"/>
                </a:ext>
              </a:extLst>
            </p:cNvPr>
            <p:cNvSpPr/>
            <p:nvPr/>
          </p:nvSpPr>
          <p:spPr>
            <a:xfrm>
              <a:off x="3093372" y="4945771"/>
              <a:ext cx="40524" cy="78169"/>
            </a:xfrm>
            <a:custGeom>
              <a:avLst/>
              <a:gdLst>
                <a:gd name="connsiteX0" fmla="*/ 9 w 9590"/>
                <a:gd name="connsiteY0" fmla="*/ 18500 h 18499"/>
                <a:gd name="connsiteX1" fmla="*/ 5494 w 9590"/>
                <a:gd name="connsiteY1" fmla="*/ 9357 h 18499"/>
                <a:gd name="connsiteX2" fmla="*/ 9582 w 9590"/>
                <a:gd name="connsiteY2" fmla="*/ 0 h 18499"/>
                <a:gd name="connsiteX3" fmla="*/ 9474 w 9590"/>
                <a:gd name="connsiteY3" fmla="*/ 0 h 18499"/>
                <a:gd name="connsiteX4" fmla="*/ 9 w 9590"/>
                <a:gd name="connsiteY4" fmla="*/ 18500 h 1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18499">
                  <a:moveTo>
                    <a:pt x="9" y="18500"/>
                  </a:moveTo>
                  <a:cubicBezTo>
                    <a:pt x="654" y="18177"/>
                    <a:pt x="3774" y="12692"/>
                    <a:pt x="5494" y="9357"/>
                  </a:cubicBezTo>
                  <a:cubicBezTo>
                    <a:pt x="5925" y="8497"/>
                    <a:pt x="9797" y="968"/>
                    <a:pt x="9582" y="0"/>
                  </a:cubicBezTo>
                  <a:cubicBezTo>
                    <a:pt x="9582" y="0"/>
                    <a:pt x="9474" y="0"/>
                    <a:pt x="9474" y="0"/>
                  </a:cubicBezTo>
                  <a:cubicBezTo>
                    <a:pt x="8076" y="1398"/>
                    <a:pt x="-314" y="17101"/>
                    <a:pt x="9" y="18500"/>
                  </a:cubicBezTo>
                  <a:close/>
                </a:path>
              </a:pathLst>
            </a:custGeom>
            <a:grpFill/>
            <a:ln w="10707" cap="flat">
              <a:noFill/>
              <a:prstDash val="solid"/>
              <a:miter/>
            </a:ln>
          </p:spPr>
          <p:txBody>
            <a:bodyPr rtlCol="0" anchor="ctr"/>
            <a:lstStyle/>
            <a:p>
              <a:endParaRPr lang="zh-CN" altLang="en-US"/>
            </a:p>
          </p:txBody>
        </p:sp>
        <p:sp>
          <p:nvSpPr>
            <p:cNvPr id="1520" name="任意多边形: 形状 1607">
              <a:extLst>
                <a:ext uri="{FF2B5EF4-FFF2-40B4-BE49-F238E27FC236}">
                  <a16:creationId xmlns:a16="http://schemas.microsoft.com/office/drawing/2014/main" xmlns="" id="{8147573B-E026-4A93-AC45-1E3A2E5C8849}"/>
                </a:ext>
              </a:extLst>
            </p:cNvPr>
            <p:cNvSpPr/>
            <p:nvPr/>
          </p:nvSpPr>
          <p:spPr>
            <a:xfrm>
              <a:off x="300325" y="5388893"/>
              <a:ext cx="75904" cy="71159"/>
            </a:xfrm>
            <a:custGeom>
              <a:avLst/>
              <a:gdLst>
                <a:gd name="connsiteX0" fmla="*/ 8989 w 17963"/>
                <a:gd name="connsiteY0" fmla="*/ 0 h 16840"/>
                <a:gd name="connsiteX1" fmla="*/ 1568 w 17963"/>
                <a:gd name="connsiteY1" fmla="*/ 13337 h 16840"/>
                <a:gd name="connsiteX2" fmla="*/ 17916 w 17963"/>
                <a:gd name="connsiteY2" fmla="*/ 9142 h 16840"/>
                <a:gd name="connsiteX3" fmla="*/ 8989 w 17963"/>
                <a:gd name="connsiteY3" fmla="*/ 0 h 16840"/>
              </a:gdLst>
              <a:ahLst/>
              <a:cxnLst>
                <a:cxn ang="0">
                  <a:pos x="connsiteX0" y="connsiteY0"/>
                </a:cxn>
                <a:cxn ang="0">
                  <a:pos x="connsiteX1" y="connsiteY1"/>
                </a:cxn>
                <a:cxn ang="0">
                  <a:pos x="connsiteX2" y="connsiteY2"/>
                </a:cxn>
                <a:cxn ang="0">
                  <a:pos x="connsiteX3" y="connsiteY3"/>
                </a:cxn>
              </a:cxnLst>
              <a:rect l="l" t="t" r="r" b="b"/>
              <a:pathLst>
                <a:path w="17963" h="16840">
                  <a:moveTo>
                    <a:pt x="8989" y="0"/>
                  </a:moveTo>
                  <a:cubicBezTo>
                    <a:pt x="1030" y="538"/>
                    <a:pt x="-2197" y="8282"/>
                    <a:pt x="1568" y="13337"/>
                  </a:cubicBezTo>
                  <a:cubicBezTo>
                    <a:pt x="6300" y="19683"/>
                    <a:pt x="16948" y="16886"/>
                    <a:pt x="17916" y="9142"/>
                  </a:cubicBezTo>
                  <a:cubicBezTo>
                    <a:pt x="18346" y="5378"/>
                    <a:pt x="15872" y="108"/>
                    <a:pt x="8989" y="0"/>
                  </a:cubicBezTo>
                  <a:close/>
                </a:path>
              </a:pathLst>
            </a:custGeom>
            <a:grpFill/>
            <a:ln w="10707" cap="flat">
              <a:noFill/>
              <a:prstDash val="solid"/>
              <a:miter/>
            </a:ln>
          </p:spPr>
          <p:txBody>
            <a:bodyPr rtlCol="0" anchor="ctr"/>
            <a:lstStyle/>
            <a:p>
              <a:endParaRPr lang="zh-CN" altLang="en-US"/>
            </a:p>
          </p:txBody>
        </p:sp>
        <p:sp>
          <p:nvSpPr>
            <p:cNvPr id="1521" name="任意多边形: 形状 1608">
              <a:extLst>
                <a:ext uri="{FF2B5EF4-FFF2-40B4-BE49-F238E27FC236}">
                  <a16:creationId xmlns:a16="http://schemas.microsoft.com/office/drawing/2014/main" xmlns="" id="{D1BE9BB2-DE35-4F8A-886E-A16561026B17}"/>
                </a:ext>
              </a:extLst>
            </p:cNvPr>
            <p:cNvSpPr/>
            <p:nvPr/>
          </p:nvSpPr>
          <p:spPr>
            <a:xfrm>
              <a:off x="591047" y="5380712"/>
              <a:ext cx="75423" cy="71134"/>
            </a:xfrm>
            <a:custGeom>
              <a:avLst/>
              <a:gdLst>
                <a:gd name="connsiteX0" fmla="*/ 17737 w 17849"/>
                <a:gd name="connsiteY0" fmla="*/ 9035 h 16834"/>
                <a:gd name="connsiteX1" fmla="*/ 9455 w 17849"/>
                <a:gd name="connsiteY1" fmla="*/ 0 h 16834"/>
                <a:gd name="connsiteX2" fmla="*/ 1173 w 17849"/>
                <a:gd name="connsiteY2" fmla="*/ 13337 h 16834"/>
                <a:gd name="connsiteX3" fmla="*/ 17737 w 17849"/>
                <a:gd name="connsiteY3" fmla="*/ 9035 h 16834"/>
              </a:gdLst>
              <a:ahLst/>
              <a:cxnLst>
                <a:cxn ang="0">
                  <a:pos x="connsiteX0" y="connsiteY0"/>
                </a:cxn>
                <a:cxn ang="0">
                  <a:pos x="connsiteX1" y="connsiteY1"/>
                </a:cxn>
                <a:cxn ang="0">
                  <a:pos x="connsiteX2" y="connsiteY2"/>
                </a:cxn>
                <a:cxn ang="0">
                  <a:pos x="connsiteX3" y="connsiteY3"/>
                </a:cxn>
              </a:cxnLst>
              <a:rect l="l" t="t" r="r" b="b"/>
              <a:pathLst>
                <a:path w="17849" h="16834">
                  <a:moveTo>
                    <a:pt x="17737" y="9035"/>
                  </a:moveTo>
                  <a:cubicBezTo>
                    <a:pt x="18382" y="5378"/>
                    <a:pt x="16338" y="108"/>
                    <a:pt x="9455" y="0"/>
                  </a:cubicBezTo>
                  <a:cubicBezTo>
                    <a:pt x="958" y="645"/>
                    <a:pt x="-1839" y="8820"/>
                    <a:pt x="1173" y="13337"/>
                  </a:cubicBezTo>
                  <a:cubicBezTo>
                    <a:pt x="5368" y="19683"/>
                    <a:pt x="16231" y="16886"/>
                    <a:pt x="17737" y="9035"/>
                  </a:cubicBezTo>
                  <a:close/>
                </a:path>
              </a:pathLst>
            </a:custGeom>
            <a:grpFill/>
            <a:ln w="10707" cap="flat">
              <a:noFill/>
              <a:prstDash val="solid"/>
              <a:miter/>
            </a:ln>
          </p:spPr>
          <p:txBody>
            <a:bodyPr rtlCol="0" anchor="ctr"/>
            <a:lstStyle/>
            <a:p>
              <a:endParaRPr lang="zh-CN" altLang="en-US"/>
            </a:p>
          </p:txBody>
        </p:sp>
        <p:sp>
          <p:nvSpPr>
            <p:cNvPr id="1522" name="任意多边形: 形状 1609">
              <a:extLst>
                <a:ext uri="{FF2B5EF4-FFF2-40B4-BE49-F238E27FC236}">
                  <a16:creationId xmlns:a16="http://schemas.microsoft.com/office/drawing/2014/main" xmlns="" id="{AF654481-592A-4B78-8EDD-C6FFA5670EA3}"/>
                </a:ext>
              </a:extLst>
            </p:cNvPr>
            <p:cNvSpPr/>
            <p:nvPr/>
          </p:nvSpPr>
          <p:spPr>
            <a:xfrm>
              <a:off x="879203" y="5369349"/>
              <a:ext cx="75499" cy="71303"/>
            </a:xfrm>
            <a:custGeom>
              <a:avLst/>
              <a:gdLst>
                <a:gd name="connsiteX0" fmla="*/ 17626 w 17867"/>
                <a:gd name="connsiteY0" fmla="*/ 8927 h 16874"/>
                <a:gd name="connsiteX1" fmla="*/ 9990 w 17867"/>
                <a:gd name="connsiteY1" fmla="*/ 0 h 16874"/>
                <a:gd name="connsiteX2" fmla="*/ 955 w 17867"/>
                <a:gd name="connsiteY2" fmla="*/ 13444 h 16874"/>
                <a:gd name="connsiteX3" fmla="*/ 17626 w 17867"/>
                <a:gd name="connsiteY3" fmla="*/ 8927 h 16874"/>
              </a:gdLst>
              <a:ahLst/>
              <a:cxnLst>
                <a:cxn ang="0">
                  <a:pos x="connsiteX0" y="connsiteY0"/>
                </a:cxn>
                <a:cxn ang="0">
                  <a:pos x="connsiteX1" y="connsiteY1"/>
                </a:cxn>
                <a:cxn ang="0">
                  <a:pos x="connsiteX2" y="connsiteY2"/>
                </a:cxn>
                <a:cxn ang="0">
                  <a:pos x="connsiteX3" y="connsiteY3"/>
                </a:cxn>
              </a:cxnLst>
              <a:rect l="l" t="t" r="r" b="b"/>
              <a:pathLst>
                <a:path w="17867" h="16874">
                  <a:moveTo>
                    <a:pt x="17626" y="8927"/>
                  </a:moveTo>
                  <a:cubicBezTo>
                    <a:pt x="18594" y="5270"/>
                    <a:pt x="16766" y="0"/>
                    <a:pt x="9990" y="0"/>
                  </a:cubicBezTo>
                  <a:cubicBezTo>
                    <a:pt x="1601" y="753"/>
                    <a:pt x="-1841" y="9035"/>
                    <a:pt x="955" y="13444"/>
                  </a:cubicBezTo>
                  <a:cubicBezTo>
                    <a:pt x="4720" y="19790"/>
                    <a:pt x="15690" y="16779"/>
                    <a:pt x="17626" y="8927"/>
                  </a:cubicBezTo>
                  <a:close/>
                </a:path>
              </a:pathLst>
            </a:custGeom>
            <a:grpFill/>
            <a:ln w="10707" cap="flat">
              <a:noFill/>
              <a:prstDash val="solid"/>
              <a:miter/>
            </a:ln>
          </p:spPr>
          <p:txBody>
            <a:bodyPr rtlCol="0" anchor="ctr"/>
            <a:lstStyle/>
            <a:p>
              <a:endParaRPr lang="zh-CN" altLang="en-US"/>
            </a:p>
          </p:txBody>
        </p:sp>
        <p:sp>
          <p:nvSpPr>
            <p:cNvPr id="1523" name="任意多边形: 形状 1610">
              <a:extLst>
                <a:ext uri="{FF2B5EF4-FFF2-40B4-BE49-F238E27FC236}">
                  <a16:creationId xmlns:a16="http://schemas.microsoft.com/office/drawing/2014/main" xmlns="" id="{46BBD783-C76F-4678-89F9-5B64E23B9C3D}"/>
                </a:ext>
              </a:extLst>
            </p:cNvPr>
            <p:cNvSpPr/>
            <p:nvPr/>
          </p:nvSpPr>
          <p:spPr>
            <a:xfrm>
              <a:off x="1164393" y="5354809"/>
              <a:ext cx="74493" cy="71848"/>
            </a:xfrm>
            <a:custGeom>
              <a:avLst/>
              <a:gdLst>
                <a:gd name="connsiteX0" fmla="*/ 17250 w 17629"/>
                <a:gd name="connsiteY0" fmla="*/ 8927 h 17003"/>
                <a:gd name="connsiteX1" fmla="*/ 10474 w 17629"/>
                <a:gd name="connsiteY1" fmla="*/ 0 h 17003"/>
                <a:gd name="connsiteX2" fmla="*/ 686 w 17629"/>
                <a:gd name="connsiteY2" fmla="*/ 13660 h 17003"/>
                <a:gd name="connsiteX3" fmla="*/ 17250 w 17629"/>
                <a:gd name="connsiteY3" fmla="*/ 8927 h 17003"/>
              </a:gdLst>
              <a:ahLst/>
              <a:cxnLst>
                <a:cxn ang="0">
                  <a:pos x="connsiteX0" y="connsiteY0"/>
                </a:cxn>
                <a:cxn ang="0">
                  <a:pos x="connsiteX1" y="connsiteY1"/>
                </a:cxn>
                <a:cxn ang="0">
                  <a:pos x="connsiteX2" y="connsiteY2"/>
                </a:cxn>
                <a:cxn ang="0">
                  <a:pos x="connsiteX3" y="connsiteY3"/>
                </a:cxn>
              </a:cxnLst>
              <a:rect l="l" t="t" r="r" b="b"/>
              <a:pathLst>
                <a:path w="17629" h="17003">
                  <a:moveTo>
                    <a:pt x="17250" y="8927"/>
                  </a:moveTo>
                  <a:cubicBezTo>
                    <a:pt x="18433" y="5163"/>
                    <a:pt x="17035" y="0"/>
                    <a:pt x="10474" y="0"/>
                  </a:cubicBezTo>
                  <a:cubicBezTo>
                    <a:pt x="2192" y="860"/>
                    <a:pt x="-1680" y="9142"/>
                    <a:pt x="686" y="13660"/>
                  </a:cubicBezTo>
                  <a:cubicBezTo>
                    <a:pt x="3913" y="19898"/>
                    <a:pt x="14776" y="16886"/>
                    <a:pt x="17250" y="8927"/>
                  </a:cubicBezTo>
                  <a:close/>
                </a:path>
              </a:pathLst>
            </a:custGeom>
            <a:grpFill/>
            <a:ln w="10707" cap="flat">
              <a:noFill/>
              <a:prstDash val="solid"/>
              <a:miter/>
            </a:ln>
          </p:spPr>
          <p:txBody>
            <a:bodyPr rtlCol="0" anchor="ctr"/>
            <a:lstStyle/>
            <a:p>
              <a:endParaRPr lang="zh-CN" altLang="en-US"/>
            </a:p>
          </p:txBody>
        </p:sp>
        <p:sp>
          <p:nvSpPr>
            <p:cNvPr id="1524" name="任意多边形: 形状 1611">
              <a:extLst>
                <a:ext uri="{FF2B5EF4-FFF2-40B4-BE49-F238E27FC236}">
                  <a16:creationId xmlns:a16="http://schemas.microsoft.com/office/drawing/2014/main" xmlns="" id="{0081E428-7947-4DA0-A346-5FA9F0E51E45}"/>
                </a:ext>
              </a:extLst>
            </p:cNvPr>
            <p:cNvSpPr/>
            <p:nvPr/>
          </p:nvSpPr>
          <p:spPr>
            <a:xfrm>
              <a:off x="1443038" y="5337987"/>
              <a:ext cx="73830" cy="71831"/>
            </a:xfrm>
            <a:custGeom>
              <a:avLst/>
              <a:gdLst>
                <a:gd name="connsiteX0" fmla="*/ 16916 w 17472"/>
                <a:gd name="connsiteY0" fmla="*/ 8821 h 16999"/>
                <a:gd name="connsiteX1" fmla="*/ 10893 w 17472"/>
                <a:gd name="connsiteY1" fmla="*/ 2 h 16999"/>
                <a:gd name="connsiteX2" fmla="*/ 460 w 17472"/>
                <a:gd name="connsiteY2" fmla="*/ 13769 h 16999"/>
                <a:gd name="connsiteX3" fmla="*/ 16916 w 17472"/>
                <a:gd name="connsiteY3" fmla="*/ 8821 h 16999"/>
              </a:gdLst>
              <a:ahLst/>
              <a:cxnLst>
                <a:cxn ang="0">
                  <a:pos x="connsiteX0" y="connsiteY0"/>
                </a:cxn>
                <a:cxn ang="0">
                  <a:pos x="connsiteX1" y="connsiteY1"/>
                </a:cxn>
                <a:cxn ang="0">
                  <a:pos x="connsiteX2" y="connsiteY2"/>
                </a:cxn>
                <a:cxn ang="0">
                  <a:pos x="connsiteX3" y="connsiteY3"/>
                </a:cxn>
              </a:cxnLst>
              <a:rect l="l" t="t" r="r" b="b"/>
              <a:pathLst>
                <a:path w="17472" h="16999">
                  <a:moveTo>
                    <a:pt x="16916" y="8821"/>
                  </a:moveTo>
                  <a:cubicBezTo>
                    <a:pt x="18315" y="5057"/>
                    <a:pt x="17347" y="-106"/>
                    <a:pt x="10893" y="2"/>
                  </a:cubicBezTo>
                  <a:cubicBezTo>
                    <a:pt x="2826" y="970"/>
                    <a:pt x="-1476" y="9251"/>
                    <a:pt x="460" y="13769"/>
                  </a:cubicBezTo>
                  <a:cubicBezTo>
                    <a:pt x="3257" y="19899"/>
                    <a:pt x="14012" y="16780"/>
                    <a:pt x="16916" y="8821"/>
                  </a:cubicBezTo>
                  <a:close/>
                </a:path>
              </a:pathLst>
            </a:custGeom>
            <a:grpFill/>
            <a:ln w="10707" cap="flat">
              <a:noFill/>
              <a:prstDash val="solid"/>
              <a:miter/>
            </a:ln>
          </p:spPr>
          <p:txBody>
            <a:bodyPr rtlCol="0" anchor="ctr"/>
            <a:lstStyle/>
            <a:p>
              <a:endParaRPr lang="zh-CN" altLang="en-US"/>
            </a:p>
          </p:txBody>
        </p:sp>
        <p:sp>
          <p:nvSpPr>
            <p:cNvPr id="1525" name="任意多边形: 形状 1612">
              <a:extLst>
                <a:ext uri="{FF2B5EF4-FFF2-40B4-BE49-F238E27FC236}">
                  <a16:creationId xmlns:a16="http://schemas.microsoft.com/office/drawing/2014/main" xmlns="" id="{26FFB09A-9B9B-4B9D-ABFB-659FC8488F15}"/>
                </a:ext>
              </a:extLst>
            </p:cNvPr>
            <p:cNvSpPr/>
            <p:nvPr/>
          </p:nvSpPr>
          <p:spPr>
            <a:xfrm>
              <a:off x="1712847" y="5317514"/>
              <a:ext cx="71818" cy="72372"/>
            </a:xfrm>
            <a:custGeom>
              <a:avLst/>
              <a:gdLst>
                <a:gd name="connsiteX0" fmla="*/ 16201 w 16996"/>
                <a:gd name="connsiteY0" fmla="*/ 8826 h 17127"/>
                <a:gd name="connsiteX1" fmla="*/ 11146 w 16996"/>
                <a:gd name="connsiteY1" fmla="*/ 6 h 17127"/>
                <a:gd name="connsiteX2" fmla="*/ 283 w 16996"/>
                <a:gd name="connsiteY2" fmla="*/ 13881 h 17127"/>
                <a:gd name="connsiteX3" fmla="*/ 16201 w 16996"/>
                <a:gd name="connsiteY3" fmla="*/ 8826 h 17127"/>
              </a:gdLst>
              <a:ahLst/>
              <a:cxnLst>
                <a:cxn ang="0">
                  <a:pos x="connsiteX0" y="connsiteY0"/>
                </a:cxn>
                <a:cxn ang="0">
                  <a:pos x="connsiteX1" y="connsiteY1"/>
                </a:cxn>
                <a:cxn ang="0">
                  <a:pos x="connsiteX2" y="connsiteY2"/>
                </a:cxn>
                <a:cxn ang="0">
                  <a:pos x="connsiteX3" y="connsiteY3"/>
                </a:cxn>
              </a:cxnLst>
              <a:rect l="l" t="t" r="r" b="b"/>
              <a:pathLst>
                <a:path w="16996" h="17127">
                  <a:moveTo>
                    <a:pt x="16201" y="8826"/>
                  </a:moveTo>
                  <a:cubicBezTo>
                    <a:pt x="17707" y="5276"/>
                    <a:pt x="17600" y="-209"/>
                    <a:pt x="11146" y="6"/>
                  </a:cubicBezTo>
                  <a:cubicBezTo>
                    <a:pt x="3402" y="1082"/>
                    <a:pt x="-1223" y="9364"/>
                    <a:pt x="283" y="13881"/>
                  </a:cubicBezTo>
                  <a:cubicBezTo>
                    <a:pt x="2434" y="20119"/>
                    <a:pt x="12867" y="16785"/>
                    <a:pt x="16201" y="8826"/>
                  </a:cubicBezTo>
                  <a:close/>
                </a:path>
              </a:pathLst>
            </a:custGeom>
            <a:grpFill/>
            <a:ln w="10707" cap="flat">
              <a:noFill/>
              <a:prstDash val="solid"/>
              <a:miter/>
            </a:ln>
          </p:spPr>
          <p:txBody>
            <a:bodyPr rtlCol="0" anchor="ctr"/>
            <a:lstStyle/>
            <a:p>
              <a:endParaRPr lang="zh-CN" altLang="en-US"/>
            </a:p>
          </p:txBody>
        </p:sp>
        <p:sp>
          <p:nvSpPr>
            <p:cNvPr id="1526" name="任意多边形: 形状 1613">
              <a:extLst>
                <a:ext uri="{FF2B5EF4-FFF2-40B4-BE49-F238E27FC236}">
                  <a16:creationId xmlns:a16="http://schemas.microsoft.com/office/drawing/2014/main" xmlns="" id="{76034BF3-F270-4CB5-BAD2-E7C56B63CC05}"/>
                </a:ext>
              </a:extLst>
            </p:cNvPr>
            <p:cNvSpPr/>
            <p:nvPr/>
          </p:nvSpPr>
          <p:spPr>
            <a:xfrm>
              <a:off x="1963138" y="5294788"/>
              <a:ext cx="67419" cy="72642"/>
            </a:xfrm>
            <a:custGeom>
              <a:avLst/>
              <a:gdLst>
                <a:gd name="connsiteX0" fmla="*/ 14942 w 15955"/>
                <a:gd name="connsiteY0" fmla="*/ 8826 h 17191"/>
                <a:gd name="connsiteX1" fmla="*/ 11177 w 15955"/>
                <a:gd name="connsiteY1" fmla="*/ 6 h 17191"/>
                <a:gd name="connsiteX2" fmla="*/ 314 w 15955"/>
                <a:gd name="connsiteY2" fmla="*/ 14634 h 17191"/>
                <a:gd name="connsiteX3" fmla="*/ 14942 w 15955"/>
                <a:gd name="connsiteY3" fmla="*/ 8826 h 17191"/>
              </a:gdLst>
              <a:ahLst/>
              <a:cxnLst>
                <a:cxn ang="0">
                  <a:pos x="connsiteX0" y="connsiteY0"/>
                </a:cxn>
                <a:cxn ang="0">
                  <a:pos x="connsiteX1" y="connsiteY1"/>
                </a:cxn>
                <a:cxn ang="0">
                  <a:pos x="connsiteX2" y="connsiteY2"/>
                </a:cxn>
                <a:cxn ang="0">
                  <a:pos x="connsiteX3" y="connsiteY3"/>
                </a:cxn>
              </a:cxnLst>
              <a:rect l="l" t="t" r="r" b="b"/>
              <a:pathLst>
                <a:path w="15955" h="17191">
                  <a:moveTo>
                    <a:pt x="14942" y="8826"/>
                  </a:moveTo>
                  <a:cubicBezTo>
                    <a:pt x="16663" y="5062"/>
                    <a:pt x="16663" y="-209"/>
                    <a:pt x="11177" y="6"/>
                  </a:cubicBezTo>
                  <a:cubicBezTo>
                    <a:pt x="4186" y="1082"/>
                    <a:pt x="-1407" y="9901"/>
                    <a:pt x="314" y="14634"/>
                  </a:cubicBezTo>
                  <a:cubicBezTo>
                    <a:pt x="2358" y="20012"/>
                    <a:pt x="11392" y="16355"/>
                    <a:pt x="14942" y="8826"/>
                  </a:cubicBezTo>
                  <a:close/>
                </a:path>
              </a:pathLst>
            </a:custGeom>
            <a:grpFill/>
            <a:ln w="10707" cap="flat">
              <a:noFill/>
              <a:prstDash val="solid"/>
              <a:miter/>
            </a:ln>
          </p:spPr>
          <p:txBody>
            <a:bodyPr rtlCol="0" anchor="ctr"/>
            <a:lstStyle/>
            <a:p>
              <a:endParaRPr lang="zh-CN" altLang="en-US"/>
            </a:p>
          </p:txBody>
        </p:sp>
        <p:sp>
          <p:nvSpPr>
            <p:cNvPr id="1527" name="任意多边形: 形状 1614">
              <a:extLst>
                <a:ext uri="{FF2B5EF4-FFF2-40B4-BE49-F238E27FC236}">
                  <a16:creationId xmlns:a16="http://schemas.microsoft.com/office/drawing/2014/main" xmlns="" id="{0AE82F95-FC87-4F56-9B57-71FB5C2BF176}"/>
                </a:ext>
              </a:extLst>
            </p:cNvPr>
            <p:cNvSpPr/>
            <p:nvPr/>
          </p:nvSpPr>
          <p:spPr>
            <a:xfrm>
              <a:off x="2189524" y="5270702"/>
              <a:ext cx="62936" cy="73044"/>
            </a:xfrm>
            <a:custGeom>
              <a:avLst/>
              <a:gdLst>
                <a:gd name="connsiteX0" fmla="*/ 13531 w 14894"/>
                <a:gd name="connsiteY0" fmla="*/ 8826 h 17286"/>
                <a:gd name="connsiteX1" fmla="*/ 11057 w 14894"/>
                <a:gd name="connsiteY1" fmla="*/ 6 h 17286"/>
                <a:gd name="connsiteX2" fmla="*/ 302 w 14894"/>
                <a:gd name="connsiteY2" fmla="*/ 15279 h 17286"/>
                <a:gd name="connsiteX3" fmla="*/ 13531 w 14894"/>
                <a:gd name="connsiteY3" fmla="*/ 8826 h 17286"/>
              </a:gdLst>
              <a:ahLst/>
              <a:cxnLst>
                <a:cxn ang="0">
                  <a:pos x="connsiteX0" y="connsiteY0"/>
                </a:cxn>
                <a:cxn ang="0">
                  <a:pos x="connsiteX1" y="connsiteY1"/>
                </a:cxn>
                <a:cxn ang="0">
                  <a:pos x="connsiteX2" y="connsiteY2"/>
                </a:cxn>
                <a:cxn ang="0">
                  <a:pos x="connsiteX3" y="connsiteY3"/>
                </a:cxn>
              </a:cxnLst>
              <a:rect l="l" t="t" r="r" b="b"/>
              <a:pathLst>
                <a:path w="14894" h="17286">
                  <a:moveTo>
                    <a:pt x="13531" y="8826"/>
                  </a:moveTo>
                  <a:cubicBezTo>
                    <a:pt x="15467" y="5062"/>
                    <a:pt x="15897" y="-209"/>
                    <a:pt x="11057" y="6"/>
                  </a:cubicBezTo>
                  <a:cubicBezTo>
                    <a:pt x="4496" y="1189"/>
                    <a:pt x="-1419" y="10762"/>
                    <a:pt x="302" y="15279"/>
                  </a:cubicBezTo>
                  <a:cubicBezTo>
                    <a:pt x="2023" y="19904"/>
                    <a:pt x="9874" y="16032"/>
                    <a:pt x="13531" y="8826"/>
                  </a:cubicBezTo>
                  <a:close/>
                </a:path>
              </a:pathLst>
            </a:custGeom>
            <a:grpFill/>
            <a:ln w="10707" cap="flat">
              <a:noFill/>
              <a:prstDash val="solid"/>
              <a:miter/>
            </a:ln>
          </p:spPr>
          <p:txBody>
            <a:bodyPr rtlCol="0" anchor="ctr"/>
            <a:lstStyle/>
            <a:p>
              <a:endParaRPr lang="zh-CN" altLang="en-US"/>
            </a:p>
          </p:txBody>
        </p:sp>
        <p:sp>
          <p:nvSpPr>
            <p:cNvPr id="1528" name="任意多边形: 形状 1615">
              <a:extLst>
                <a:ext uri="{FF2B5EF4-FFF2-40B4-BE49-F238E27FC236}">
                  <a16:creationId xmlns:a16="http://schemas.microsoft.com/office/drawing/2014/main" xmlns="" id="{08DEDC2E-2433-4FC1-84EC-FBEF37FBF61C}"/>
                </a:ext>
              </a:extLst>
            </p:cNvPr>
            <p:cNvSpPr/>
            <p:nvPr/>
          </p:nvSpPr>
          <p:spPr>
            <a:xfrm>
              <a:off x="2390004" y="5245670"/>
              <a:ext cx="59070" cy="73648"/>
            </a:xfrm>
            <a:custGeom>
              <a:avLst/>
              <a:gdLst>
                <a:gd name="connsiteX0" fmla="*/ 10938 w 13979"/>
                <a:gd name="connsiteY0" fmla="*/ 14 h 17429"/>
                <a:gd name="connsiteX1" fmla="*/ 290 w 13979"/>
                <a:gd name="connsiteY1" fmla="*/ 15932 h 17429"/>
                <a:gd name="connsiteX2" fmla="*/ 12336 w 13979"/>
                <a:gd name="connsiteY2" fmla="*/ 8834 h 17429"/>
                <a:gd name="connsiteX3" fmla="*/ 10938 w 13979"/>
                <a:gd name="connsiteY3" fmla="*/ 14 h 17429"/>
              </a:gdLst>
              <a:ahLst/>
              <a:cxnLst>
                <a:cxn ang="0">
                  <a:pos x="connsiteX0" y="connsiteY0"/>
                </a:cxn>
                <a:cxn ang="0">
                  <a:pos x="connsiteX1" y="connsiteY1"/>
                </a:cxn>
                <a:cxn ang="0">
                  <a:pos x="connsiteX2" y="connsiteY2"/>
                </a:cxn>
                <a:cxn ang="0">
                  <a:pos x="connsiteX3" y="connsiteY3"/>
                </a:cxn>
              </a:cxnLst>
              <a:rect l="l" t="t" r="r" b="b"/>
              <a:pathLst>
                <a:path w="13979" h="17429">
                  <a:moveTo>
                    <a:pt x="10938" y="14"/>
                  </a:moveTo>
                  <a:cubicBezTo>
                    <a:pt x="4808" y="1305"/>
                    <a:pt x="-1431" y="11630"/>
                    <a:pt x="290" y="15932"/>
                  </a:cubicBezTo>
                  <a:cubicBezTo>
                    <a:pt x="1796" y="19804"/>
                    <a:pt x="8680" y="15717"/>
                    <a:pt x="12336" y="8834"/>
                  </a:cubicBezTo>
                  <a:cubicBezTo>
                    <a:pt x="14272" y="4962"/>
                    <a:pt x="15240" y="-309"/>
                    <a:pt x="10938" y="14"/>
                  </a:cubicBezTo>
                  <a:close/>
                </a:path>
              </a:pathLst>
            </a:custGeom>
            <a:grpFill/>
            <a:ln w="10707" cap="flat">
              <a:noFill/>
              <a:prstDash val="solid"/>
              <a:miter/>
            </a:ln>
          </p:spPr>
          <p:txBody>
            <a:bodyPr rtlCol="0" anchor="ctr"/>
            <a:lstStyle/>
            <a:p>
              <a:endParaRPr lang="zh-CN" altLang="en-US"/>
            </a:p>
          </p:txBody>
        </p:sp>
        <p:sp>
          <p:nvSpPr>
            <p:cNvPr id="1529" name="任意多边形: 形状 1616">
              <a:extLst>
                <a:ext uri="{FF2B5EF4-FFF2-40B4-BE49-F238E27FC236}">
                  <a16:creationId xmlns:a16="http://schemas.microsoft.com/office/drawing/2014/main" xmlns="" id="{FFCE3633-8BA4-4CAA-8941-B0C0173C552F}"/>
                </a:ext>
              </a:extLst>
            </p:cNvPr>
            <p:cNvSpPr/>
            <p:nvPr/>
          </p:nvSpPr>
          <p:spPr>
            <a:xfrm>
              <a:off x="2564880" y="5218854"/>
              <a:ext cx="55444" cy="74104"/>
            </a:xfrm>
            <a:custGeom>
              <a:avLst/>
              <a:gdLst>
                <a:gd name="connsiteX0" fmla="*/ 10854 w 13121"/>
                <a:gd name="connsiteY0" fmla="*/ 14 h 17537"/>
                <a:gd name="connsiteX1" fmla="*/ 99 w 13121"/>
                <a:gd name="connsiteY1" fmla="*/ 16040 h 17537"/>
                <a:gd name="connsiteX2" fmla="*/ 11069 w 13121"/>
                <a:gd name="connsiteY2" fmla="*/ 8941 h 17537"/>
                <a:gd name="connsiteX3" fmla="*/ 10854 w 13121"/>
                <a:gd name="connsiteY3" fmla="*/ 14 h 17537"/>
              </a:gdLst>
              <a:ahLst/>
              <a:cxnLst>
                <a:cxn ang="0">
                  <a:pos x="connsiteX0" y="connsiteY0"/>
                </a:cxn>
                <a:cxn ang="0">
                  <a:pos x="connsiteX1" y="connsiteY1"/>
                </a:cxn>
                <a:cxn ang="0">
                  <a:pos x="connsiteX2" y="connsiteY2"/>
                </a:cxn>
                <a:cxn ang="0">
                  <a:pos x="connsiteX3" y="connsiteY3"/>
                </a:cxn>
              </a:cxnLst>
              <a:rect l="l" t="t" r="r" b="b"/>
              <a:pathLst>
                <a:path w="13121" h="17537">
                  <a:moveTo>
                    <a:pt x="10854" y="14"/>
                  </a:moveTo>
                  <a:cubicBezTo>
                    <a:pt x="5476" y="1305"/>
                    <a:pt x="-869" y="11738"/>
                    <a:pt x="99" y="16040"/>
                  </a:cubicBezTo>
                  <a:cubicBezTo>
                    <a:pt x="959" y="19912"/>
                    <a:pt x="7197" y="15825"/>
                    <a:pt x="11069" y="8941"/>
                  </a:cubicBezTo>
                  <a:cubicBezTo>
                    <a:pt x="13113" y="4962"/>
                    <a:pt x="14511" y="-309"/>
                    <a:pt x="10854" y="14"/>
                  </a:cubicBezTo>
                  <a:close/>
                </a:path>
              </a:pathLst>
            </a:custGeom>
            <a:grpFill/>
            <a:ln w="10707" cap="flat">
              <a:noFill/>
              <a:prstDash val="solid"/>
              <a:miter/>
            </a:ln>
          </p:spPr>
          <p:txBody>
            <a:bodyPr rtlCol="0" anchor="ctr"/>
            <a:lstStyle/>
            <a:p>
              <a:endParaRPr lang="zh-CN" altLang="en-US"/>
            </a:p>
          </p:txBody>
        </p:sp>
        <p:sp>
          <p:nvSpPr>
            <p:cNvPr id="1530" name="任意多边形: 形状 1617">
              <a:extLst>
                <a:ext uri="{FF2B5EF4-FFF2-40B4-BE49-F238E27FC236}">
                  <a16:creationId xmlns:a16="http://schemas.microsoft.com/office/drawing/2014/main" xmlns="" id="{9860EDCF-F69A-4A65-A040-4CCF9C552B49}"/>
                </a:ext>
              </a:extLst>
            </p:cNvPr>
            <p:cNvSpPr/>
            <p:nvPr/>
          </p:nvSpPr>
          <p:spPr>
            <a:xfrm>
              <a:off x="2712759" y="5191134"/>
              <a:ext cx="52507" cy="74489"/>
            </a:xfrm>
            <a:custGeom>
              <a:avLst/>
              <a:gdLst>
                <a:gd name="connsiteX0" fmla="*/ 9845 w 12426"/>
                <a:gd name="connsiteY0" fmla="*/ 8834 h 17628"/>
                <a:gd name="connsiteX1" fmla="*/ 10813 w 12426"/>
                <a:gd name="connsiteY1" fmla="*/ 14 h 17628"/>
                <a:gd name="connsiteX2" fmla="*/ 58 w 12426"/>
                <a:gd name="connsiteY2" fmla="*/ 16578 h 17628"/>
                <a:gd name="connsiteX3" fmla="*/ 9845 w 12426"/>
                <a:gd name="connsiteY3" fmla="*/ 8834 h 17628"/>
              </a:gdLst>
              <a:ahLst/>
              <a:cxnLst>
                <a:cxn ang="0">
                  <a:pos x="connsiteX0" y="connsiteY0"/>
                </a:cxn>
                <a:cxn ang="0">
                  <a:pos x="connsiteX1" y="connsiteY1"/>
                </a:cxn>
                <a:cxn ang="0">
                  <a:pos x="connsiteX2" y="connsiteY2"/>
                </a:cxn>
                <a:cxn ang="0">
                  <a:pos x="connsiteX3" y="connsiteY3"/>
                </a:cxn>
              </a:cxnLst>
              <a:rect l="l" t="t" r="r" b="b"/>
              <a:pathLst>
                <a:path w="12426" h="17628">
                  <a:moveTo>
                    <a:pt x="9845" y="8834"/>
                  </a:moveTo>
                  <a:cubicBezTo>
                    <a:pt x="12104" y="4962"/>
                    <a:pt x="13825" y="-309"/>
                    <a:pt x="10813" y="14"/>
                  </a:cubicBezTo>
                  <a:cubicBezTo>
                    <a:pt x="6081" y="1412"/>
                    <a:pt x="-695" y="12813"/>
                    <a:pt x="58" y="16578"/>
                  </a:cubicBezTo>
                  <a:cubicBezTo>
                    <a:pt x="811" y="19697"/>
                    <a:pt x="6081" y="15502"/>
                    <a:pt x="9845" y="8834"/>
                  </a:cubicBezTo>
                  <a:close/>
                </a:path>
              </a:pathLst>
            </a:custGeom>
            <a:grpFill/>
            <a:ln w="10707" cap="flat">
              <a:noFill/>
              <a:prstDash val="solid"/>
              <a:miter/>
            </a:ln>
          </p:spPr>
          <p:txBody>
            <a:bodyPr rtlCol="0" anchor="ctr"/>
            <a:lstStyle/>
            <a:p>
              <a:endParaRPr lang="zh-CN" altLang="en-US"/>
            </a:p>
          </p:txBody>
        </p:sp>
        <p:sp>
          <p:nvSpPr>
            <p:cNvPr id="1531" name="任意多边形: 形状 1618">
              <a:extLst>
                <a:ext uri="{FF2B5EF4-FFF2-40B4-BE49-F238E27FC236}">
                  <a16:creationId xmlns:a16="http://schemas.microsoft.com/office/drawing/2014/main" xmlns="" id="{EA282E48-24CC-41DD-A98F-7B8DC1631A4D}"/>
                </a:ext>
              </a:extLst>
            </p:cNvPr>
            <p:cNvSpPr/>
            <p:nvPr/>
          </p:nvSpPr>
          <p:spPr>
            <a:xfrm>
              <a:off x="2834233" y="5162954"/>
              <a:ext cx="49452" cy="74696"/>
            </a:xfrm>
            <a:custGeom>
              <a:avLst/>
              <a:gdLst>
                <a:gd name="connsiteX0" fmla="*/ 10677 w 11703"/>
                <a:gd name="connsiteY0" fmla="*/ 14 h 17677"/>
                <a:gd name="connsiteX1" fmla="*/ 29 w 11703"/>
                <a:gd name="connsiteY1" fmla="*/ 17008 h 17677"/>
                <a:gd name="connsiteX2" fmla="*/ 8526 w 11703"/>
                <a:gd name="connsiteY2" fmla="*/ 8941 h 17677"/>
                <a:gd name="connsiteX3" fmla="*/ 8526 w 11703"/>
                <a:gd name="connsiteY3" fmla="*/ 8941 h 17677"/>
                <a:gd name="connsiteX4" fmla="*/ 10677 w 11703"/>
                <a:gd name="connsiteY4" fmla="*/ 14 h 17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3" h="17677">
                  <a:moveTo>
                    <a:pt x="10677" y="14"/>
                  </a:moveTo>
                  <a:cubicBezTo>
                    <a:pt x="6590" y="1520"/>
                    <a:pt x="-509" y="13781"/>
                    <a:pt x="29" y="17008"/>
                  </a:cubicBezTo>
                  <a:cubicBezTo>
                    <a:pt x="459" y="19374"/>
                    <a:pt x="4976" y="15180"/>
                    <a:pt x="8526" y="8941"/>
                  </a:cubicBezTo>
                  <a:lnTo>
                    <a:pt x="8526" y="8941"/>
                  </a:lnTo>
                  <a:cubicBezTo>
                    <a:pt x="10892" y="4962"/>
                    <a:pt x="13043" y="-309"/>
                    <a:pt x="10677" y="14"/>
                  </a:cubicBezTo>
                  <a:close/>
                </a:path>
              </a:pathLst>
            </a:custGeom>
            <a:grpFill/>
            <a:ln w="10707" cap="flat">
              <a:noFill/>
              <a:prstDash val="solid"/>
              <a:miter/>
            </a:ln>
          </p:spPr>
          <p:txBody>
            <a:bodyPr rtlCol="0" anchor="ctr"/>
            <a:lstStyle/>
            <a:p>
              <a:endParaRPr lang="zh-CN" altLang="en-US"/>
            </a:p>
          </p:txBody>
        </p:sp>
        <p:sp>
          <p:nvSpPr>
            <p:cNvPr id="1532" name="任意多边形: 形状 1619">
              <a:extLst>
                <a:ext uri="{FF2B5EF4-FFF2-40B4-BE49-F238E27FC236}">
                  <a16:creationId xmlns:a16="http://schemas.microsoft.com/office/drawing/2014/main" xmlns="" id="{6AC6FE48-07F5-4E8E-A236-6740D2F2480E}"/>
                </a:ext>
              </a:extLst>
            </p:cNvPr>
            <p:cNvSpPr/>
            <p:nvPr/>
          </p:nvSpPr>
          <p:spPr>
            <a:xfrm>
              <a:off x="2927703" y="5134321"/>
              <a:ext cx="47179" cy="74852"/>
            </a:xfrm>
            <a:custGeom>
              <a:avLst/>
              <a:gdLst>
                <a:gd name="connsiteX0" fmla="*/ 65 w 11165"/>
                <a:gd name="connsiteY0" fmla="*/ 17545 h 17714"/>
                <a:gd name="connsiteX1" fmla="*/ 7486 w 11165"/>
                <a:gd name="connsiteY1" fmla="*/ 8941 h 17714"/>
                <a:gd name="connsiteX2" fmla="*/ 10605 w 11165"/>
                <a:gd name="connsiteY2" fmla="*/ 14 h 17714"/>
                <a:gd name="connsiteX3" fmla="*/ 65 w 11165"/>
                <a:gd name="connsiteY3" fmla="*/ 17545 h 17714"/>
              </a:gdLst>
              <a:ahLst/>
              <a:cxnLst>
                <a:cxn ang="0">
                  <a:pos x="connsiteX0" y="connsiteY0"/>
                </a:cxn>
                <a:cxn ang="0">
                  <a:pos x="connsiteX1" y="connsiteY1"/>
                </a:cxn>
                <a:cxn ang="0">
                  <a:pos x="connsiteX2" y="connsiteY2"/>
                </a:cxn>
                <a:cxn ang="0">
                  <a:pos x="connsiteX3" y="connsiteY3"/>
                </a:cxn>
              </a:cxnLst>
              <a:rect l="l" t="t" r="r" b="b"/>
              <a:pathLst>
                <a:path w="11165" h="17714">
                  <a:moveTo>
                    <a:pt x="65" y="17545"/>
                  </a:moveTo>
                  <a:cubicBezTo>
                    <a:pt x="602" y="18621"/>
                    <a:pt x="4152" y="14426"/>
                    <a:pt x="7486" y="8941"/>
                  </a:cubicBezTo>
                  <a:cubicBezTo>
                    <a:pt x="9745" y="5069"/>
                    <a:pt x="12326" y="-309"/>
                    <a:pt x="10605" y="14"/>
                  </a:cubicBezTo>
                  <a:cubicBezTo>
                    <a:pt x="7163" y="1627"/>
                    <a:pt x="-796" y="15932"/>
                    <a:pt x="65" y="17545"/>
                  </a:cubicBezTo>
                  <a:close/>
                </a:path>
              </a:pathLst>
            </a:custGeom>
            <a:grpFill/>
            <a:ln w="10707" cap="flat">
              <a:noFill/>
              <a:prstDash val="solid"/>
              <a:miter/>
            </a:ln>
          </p:spPr>
          <p:txBody>
            <a:bodyPr rtlCol="0" anchor="ctr"/>
            <a:lstStyle/>
            <a:p>
              <a:endParaRPr lang="zh-CN" altLang="en-US"/>
            </a:p>
          </p:txBody>
        </p:sp>
        <p:sp>
          <p:nvSpPr>
            <p:cNvPr id="1533" name="任意多边形: 形状 1620">
              <a:extLst>
                <a:ext uri="{FF2B5EF4-FFF2-40B4-BE49-F238E27FC236}">
                  <a16:creationId xmlns:a16="http://schemas.microsoft.com/office/drawing/2014/main" xmlns="" id="{783EA168-2D0A-4F69-A06E-613C5B56D9CD}"/>
                </a:ext>
              </a:extLst>
            </p:cNvPr>
            <p:cNvSpPr/>
            <p:nvPr/>
          </p:nvSpPr>
          <p:spPr>
            <a:xfrm>
              <a:off x="2993242" y="5104839"/>
              <a:ext cx="44314" cy="75444"/>
            </a:xfrm>
            <a:custGeom>
              <a:avLst/>
              <a:gdLst>
                <a:gd name="connsiteX0" fmla="*/ 10476 w 10487"/>
                <a:gd name="connsiteY0" fmla="*/ 0 h 17854"/>
                <a:gd name="connsiteX1" fmla="*/ 10369 w 10487"/>
                <a:gd name="connsiteY1" fmla="*/ 0 h 17854"/>
                <a:gd name="connsiteX2" fmla="*/ 43 w 10487"/>
                <a:gd name="connsiteY2" fmla="*/ 17854 h 17854"/>
                <a:gd name="connsiteX3" fmla="*/ 6282 w 10487"/>
                <a:gd name="connsiteY3" fmla="*/ 8927 h 17854"/>
                <a:gd name="connsiteX4" fmla="*/ 10476 w 10487"/>
                <a:gd name="connsiteY4" fmla="*/ 0 h 17854"/>
                <a:gd name="connsiteX5" fmla="*/ 10476 w 10487"/>
                <a:gd name="connsiteY5" fmla="*/ 0 h 1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87" h="17854">
                  <a:moveTo>
                    <a:pt x="10476" y="0"/>
                  </a:moveTo>
                  <a:cubicBezTo>
                    <a:pt x="10476" y="0"/>
                    <a:pt x="10369" y="0"/>
                    <a:pt x="10369" y="0"/>
                  </a:cubicBezTo>
                  <a:cubicBezTo>
                    <a:pt x="8540" y="1398"/>
                    <a:pt x="-709" y="16564"/>
                    <a:pt x="43" y="17854"/>
                  </a:cubicBezTo>
                  <a:cubicBezTo>
                    <a:pt x="1011" y="17532"/>
                    <a:pt x="4346" y="12369"/>
                    <a:pt x="6282" y="8927"/>
                  </a:cubicBezTo>
                  <a:cubicBezTo>
                    <a:pt x="7788" y="6346"/>
                    <a:pt x="10691" y="1076"/>
                    <a:pt x="10476" y="0"/>
                  </a:cubicBezTo>
                  <a:cubicBezTo>
                    <a:pt x="10476" y="0"/>
                    <a:pt x="10476" y="0"/>
                    <a:pt x="10476" y="0"/>
                  </a:cubicBezTo>
                  <a:close/>
                </a:path>
              </a:pathLst>
            </a:custGeom>
            <a:grpFill/>
            <a:ln w="10707" cap="flat">
              <a:noFill/>
              <a:prstDash val="solid"/>
              <a:miter/>
            </a:ln>
          </p:spPr>
          <p:txBody>
            <a:bodyPr rtlCol="0" anchor="ctr"/>
            <a:lstStyle/>
            <a:p>
              <a:endParaRPr lang="zh-CN" altLang="en-US"/>
            </a:p>
          </p:txBody>
        </p:sp>
        <p:sp>
          <p:nvSpPr>
            <p:cNvPr id="1534" name="任意多边形: 形状 1621">
              <a:extLst>
                <a:ext uri="{FF2B5EF4-FFF2-40B4-BE49-F238E27FC236}">
                  <a16:creationId xmlns:a16="http://schemas.microsoft.com/office/drawing/2014/main" xmlns="" id="{32C9691C-C0B7-4DFF-8538-F646B47A0529}"/>
                </a:ext>
              </a:extLst>
            </p:cNvPr>
            <p:cNvSpPr/>
            <p:nvPr/>
          </p:nvSpPr>
          <p:spPr>
            <a:xfrm>
              <a:off x="3028873" y="5076206"/>
              <a:ext cx="43629" cy="75896"/>
            </a:xfrm>
            <a:custGeom>
              <a:avLst/>
              <a:gdLst>
                <a:gd name="connsiteX0" fmla="*/ 5270 w 10325"/>
                <a:gd name="connsiteY0" fmla="*/ 9035 h 17961"/>
                <a:gd name="connsiteX1" fmla="*/ 10325 w 10325"/>
                <a:gd name="connsiteY1" fmla="*/ 0 h 17961"/>
                <a:gd name="connsiteX2" fmla="*/ 0 w 10325"/>
                <a:gd name="connsiteY2" fmla="*/ 17962 h 17961"/>
                <a:gd name="connsiteX3" fmla="*/ 5270 w 10325"/>
                <a:gd name="connsiteY3" fmla="*/ 9035 h 17961"/>
              </a:gdLst>
              <a:ahLst/>
              <a:cxnLst>
                <a:cxn ang="0">
                  <a:pos x="connsiteX0" y="connsiteY0"/>
                </a:cxn>
                <a:cxn ang="0">
                  <a:pos x="connsiteX1" y="connsiteY1"/>
                </a:cxn>
                <a:cxn ang="0">
                  <a:pos x="connsiteX2" y="connsiteY2"/>
                </a:cxn>
                <a:cxn ang="0">
                  <a:pos x="connsiteX3" y="connsiteY3"/>
                </a:cxn>
              </a:cxnLst>
              <a:rect l="l" t="t" r="r" b="b"/>
              <a:pathLst>
                <a:path w="10325" h="17961">
                  <a:moveTo>
                    <a:pt x="5270" y="9035"/>
                  </a:moveTo>
                  <a:cubicBezTo>
                    <a:pt x="5270" y="8927"/>
                    <a:pt x="10218" y="538"/>
                    <a:pt x="10325" y="0"/>
                  </a:cubicBezTo>
                  <a:cubicBezTo>
                    <a:pt x="9680" y="968"/>
                    <a:pt x="107" y="17316"/>
                    <a:pt x="0" y="17962"/>
                  </a:cubicBezTo>
                  <a:cubicBezTo>
                    <a:pt x="538" y="17101"/>
                    <a:pt x="3119" y="12692"/>
                    <a:pt x="5270" y="9035"/>
                  </a:cubicBezTo>
                  <a:close/>
                </a:path>
              </a:pathLst>
            </a:custGeom>
            <a:grpFill/>
            <a:ln w="10707" cap="flat">
              <a:noFill/>
              <a:prstDash val="solid"/>
              <a:miter/>
            </a:ln>
          </p:spPr>
          <p:txBody>
            <a:bodyPr rtlCol="0" anchor="ctr"/>
            <a:lstStyle/>
            <a:p>
              <a:endParaRPr lang="zh-CN" altLang="en-US"/>
            </a:p>
          </p:txBody>
        </p:sp>
        <p:sp>
          <p:nvSpPr>
            <p:cNvPr id="1539" name="任意多边形: 形状 1626">
              <a:extLst>
                <a:ext uri="{FF2B5EF4-FFF2-40B4-BE49-F238E27FC236}">
                  <a16:creationId xmlns:a16="http://schemas.microsoft.com/office/drawing/2014/main" xmlns="" id="{5431D635-71EA-4EC8-B96C-9FD1E3929E75}"/>
                </a:ext>
              </a:extLst>
            </p:cNvPr>
            <p:cNvSpPr/>
            <p:nvPr/>
          </p:nvSpPr>
          <p:spPr>
            <a:xfrm>
              <a:off x="2206655" y="5422009"/>
              <a:ext cx="61356" cy="69693"/>
            </a:xfrm>
            <a:custGeom>
              <a:avLst/>
              <a:gdLst>
                <a:gd name="connsiteX0" fmla="*/ 12704 w 14520"/>
                <a:gd name="connsiteY0" fmla="*/ 8404 h 16493"/>
                <a:gd name="connsiteX1" fmla="*/ 11413 w 14520"/>
                <a:gd name="connsiteY1" fmla="*/ 15 h 16493"/>
                <a:gd name="connsiteX2" fmla="*/ 120 w 14520"/>
                <a:gd name="connsiteY2" fmla="*/ 14642 h 16493"/>
                <a:gd name="connsiteX3" fmla="*/ 12704 w 14520"/>
                <a:gd name="connsiteY3" fmla="*/ 8404 h 16493"/>
              </a:gdLst>
              <a:ahLst/>
              <a:cxnLst>
                <a:cxn ang="0">
                  <a:pos x="connsiteX0" y="connsiteY0"/>
                </a:cxn>
                <a:cxn ang="0">
                  <a:pos x="connsiteX1" y="connsiteY1"/>
                </a:cxn>
                <a:cxn ang="0">
                  <a:pos x="connsiteX2" y="connsiteY2"/>
                </a:cxn>
                <a:cxn ang="0">
                  <a:pos x="connsiteX3" y="connsiteY3"/>
                </a:cxn>
              </a:cxnLst>
              <a:rect l="l" t="t" r="r" b="b"/>
              <a:pathLst>
                <a:path w="14520" h="16493">
                  <a:moveTo>
                    <a:pt x="12704" y="8404"/>
                  </a:moveTo>
                  <a:cubicBezTo>
                    <a:pt x="14855" y="4747"/>
                    <a:pt x="15823" y="-308"/>
                    <a:pt x="11413" y="15"/>
                  </a:cubicBezTo>
                  <a:cubicBezTo>
                    <a:pt x="5390" y="1198"/>
                    <a:pt x="-956" y="10340"/>
                    <a:pt x="120" y="14642"/>
                  </a:cubicBezTo>
                  <a:cubicBezTo>
                    <a:pt x="1196" y="18945"/>
                    <a:pt x="8725" y="15288"/>
                    <a:pt x="12704" y="8404"/>
                  </a:cubicBezTo>
                  <a:close/>
                </a:path>
              </a:pathLst>
            </a:custGeom>
            <a:grpFill/>
            <a:ln w="10707" cap="flat">
              <a:noFill/>
              <a:prstDash val="solid"/>
              <a:miter/>
            </a:ln>
          </p:spPr>
          <p:txBody>
            <a:bodyPr rtlCol="0" anchor="ctr"/>
            <a:lstStyle/>
            <a:p>
              <a:endParaRPr lang="zh-CN" altLang="en-US"/>
            </a:p>
          </p:txBody>
        </p:sp>
        <p:sp>
          <p:nvSpPr>
            <p:cNvPr id="1540" name="任意多边形: 形状 1627">
              <a:extLst>
                <a:ext uri="{FF2B5EF4-FFF2-40B4-BE49-F238E27FC236}">
                  <a16:creationId xmlns:a16="http://schemas.microsoft.com/office/drawing/2014/main" xmlns="" id="{A75A0F7E-6484-4863-AC1D-C73029C868D4}"/>
                </a:ext>
              </a:extLst>
            </p:cNvPr>
            <p:cNvSpPr/>
            <p:nvPr/>
          </p:nvSpPr>
          <p:spPr>
            <a:xfrm>
              <a:off x="2388107" y="5396592"/>
              <a:ext cx="58444" cy="70525"/>
            </a:xfrm>
            <a:custGeom>
              <a:avLst/>
              <a:gdLst>
                <a:gd name="connsiteX0" fmla="*/ 11494 w 13831"/>
                <a:gd name="connsiteY0" fmla="*/ 7 h 16690"/>
                <a:gd name="connsiteX1" fmla="*/ 93 w 13831"/>
                <a:gd name="connsiteY1" fmla="*/ 15280 h 16690"/>
                <a:gd name="connsiteX2" fmla="*/ 11602 w 13831"/>
                <a:gd name="connsiteY2" fmla="*/ 8504 h 16690"/>
                <a:gd name="connsiteX3" fmla="*/ 11602 w 13831"/>
                <a:gd name="connsiteY3" fmla="*/ 8504 h 16690"/>
                <a:gd name="connsiteX4" fmla="*/ 11494 w 13831"/>
                <a:gd name="connsiteY4" fmla="*/ 7 h 16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1" h="16690">
                  <a:moveTo>
                    <a:pt x="11494" y="7"/>
                  </a:moveTo>
                  <a:cubicBezTo>
                    <a:pt x="5901" y="1297"/>
                    <a:pt x="-875" y="11192"/>
                    <a:pt x="93" y="15280"/>
                  </a:cubicBezTo>
                  <a:cubicBezTo>
                    <a:pt x="954" y="18936"/>
                    <a:pt x="7514" y="15064"/>
                    <a:pt x="11602" y="8504"/>
                  </a:cubicBezTo>
                  <a:lnTo>
                    <a:pt x="11602" y="8504"/>
                  </a:lnTo>
                  <a:cubicBezTo>
                    <a:pt x="13860" y="4847"/>
                    <a:pt x="15258" y="-208"/>
                    <a:pt x="11494" y="7"/>
                  </a:cubicBezTo>
                  <a:close/>
                </a:path>
              </a:pathLst>
            </a:custGeom>
            <a:grpFill/>
            <a:ln w="10707" cap="flat">
              <a:noFill/>
              <a:prstDash val="solid"/>
              <a:miter/>
            </a:ln>
          </p:spPr>
          <p:txBody>
            <a:bodyPr rtlCol="0" anchor="ctr"/>
            <a:lstStyle/>
            <a:p>
              <a:endParaRPr lang="zh-CN" altLang="en-US"/>
            </a:p>
          </p:txBody>
        </p:sp>
        <p:sp>
          <p:nvSpPr>
            <p:cNvPr id="1541" name="任意多边形: 形状 1628">
              <a:extLst>
                <a:ext uri="{FF2B5EF4-FFF2-40B4-BE49-F238E27FC236}">
                  <a16:creationId xmlns:a16="http://schemas.microsoft.com/office/drawing/2014/main" xmlns="" id="{188F6675-540E-4F95-8E2A-BC3619DEE1C0}"/>
                </a:ext>
              </a:extLst>
            </p:cNvPr>
            <p:cNvSpPr/>
            <p:nvPr/>
          </p:nvSpPr>
          <p:spPr>
            <a:xfrm>
              <a:off x="2544547" y="5370651"/>
              <a:ext cx="55782" cy="70745"/>
            </a:xfrm>
            <a:custGeom>
              <a:avLst/>
              <a:gdLst>
                <a:gd name="connsiteX0" fmla="*/ 11471 w 13201"/>
                <a:gd name="connsiteY0" fmla="*/ 15 h 16742"/>
                <a:gd name="connsiteX1" fmla="*/ 70 w 13201"/>
                <a:gd name="connsiteY1" fmla="*/ 15718 h 16742"/>
                <a:gd name="connsiteX2" fmla="*/ 10396 w 13201"/>
                <a:gd name="connsiteY2" fmla="*/ 8404 h 16742"/>
                <a:gd name="connsiteX3" fmla="*/ 11471 w 13201"/>
                <a:gd name="connsiteY3" fmla="*/ 15 h 16742"/>
              </a:gdLst>
              <a:ahLst/>
              <a:cxnLst>
                <a:cxn ang="0">
                  <a:pos x="connsiteX0" y="connsiteY0"/>
                </a:cxn>
                <a:cxn ang="0">
                  <a:pos x="connsiteX1" y="connsiteY1"/>
                </a:cxn>
                <a:cxn ang="0">
                  <a:pos x="connsiteX2" y="connsiteY2"/>
                </a:cxn>
                <a:cxn ang="0">
                  <a:pos x="connsiteX3" y="connsiteY3"/>
                </a:cxn>
              </a:cxnLst>
              <a:rect l="l" t="t" r="r" b="b"/>
              <a:pathLst>
                <a:path w="13201" h="16742">
                  <a:moveTo>
                    <a:pt x="11471" y="15"/>
                  </a:moveTo>
                  <a:cubicBezTo>
                    <a:pt x="6416" y="1305"/>
                    <a:pt x="-790" y="12169"/>
                    <a:pt x="70" y="15718"/>
                  </a:cubicBezTo>
                  <a:cubicBezTo>
                    <a:pt x="823" y="18729"/>
                    <a:pt x="6416" y="14750"/>
                    <a:pt x="10396" y="8404"/>
                  </a:cubicBezTo>
                  <a:cubicBezTo>
                    <a:pt x="12870" y="4747"/>
                    <a:pt x="14698" y="-308"/>
                    <a:pt x="11471" y="15"/>
                  </a:cubicBezTo>
                  <a:close/>
                </a:path>
              </a:pathLst>
            </a:custGeom>
            <a:grpFill/>
            <a:ln w="10707" cap="flat">
              <a:noFill/>
              <a:prstDash val="solid"/>
              <a:miter/>
            </a:ln>
          </p:spPr>
          <p:txBody>
            <a:bodyPr rtlCol="0" anchor="ctr"/>
            <a:lstStyle/>
            <a:p>
              <a:endParaRPr lang="zh-CN" altLang="en-US"/>
            </a:p>
          </p:txBody>
        </p:sp>
        <p:sp>
          <p:nvSpPr>
            <p:cNvPr id="1542" name="任意多边形: 形状 1629">
              <a:extLst>
                <a:ext uri="{FF2B5EF4-FFF2-40B4-BE49-F238E27FC236}">
                  <a16:creationId xmlns:a16="http://schemas.microsoft.com/office/drawing/2014/main" xmlns="" id="{F65DC923-CF81-4A46-B709-62401018BFE6}"/>
                </a:ext>
              </a:extLst>
            </p:cNvPr>
            <p:cNvSpPr/>
            <p:nvPr/>
          </p:nvSpPr>
          <p:spPr>
            <a:xfrm>
              <a:off x="2675519" y="5343839"/>
              <a:ext cx="53234" cy="71396"/>
            </a:xfrm>
            <a:custGeom>
              <a:avLst/>
              <a:gdLst>
                <a:gd name="connsiteX0" fmla="*/ 11452 w 12598"/>
                <a:gd name="connsiteY0" fmla="*/ 15 h 16896"/>
                <a:gd name="connsiteX1" fmla="*/ 51 w 12598"/>
                <a:gd name="connsiteY1" fmla="*/ 16256 h 16896"/>
                <a:gd name="connsiteX2" fmla="*/ 9408 w 12598"/>
                <a:gd name="connsiteY2" fmla="*/ 8512 h 16896"/>
                <a:gd name="connsiteX3" fmla="*/ 11452 w 12598"/>
                <a:gd name="connsiteY3" fmla="*/ 15 h 16896"/>
              </a:gdLst>
              <a:ahLst/>
              <a:cxnLst>
                <a:cxn ang="0">
                  <a:pos x="connsiteX0" y="connsiteY0"/>
                </a:cxn>
                <a:cxn ang="0">
                  <a:pos x="connsiteX1" y="connsiteY1"/>
                </a:cxn>
                <a:cxn ang="0">
                  <a:pos x="connsiteX2" y="connsiteY2"/>
                </a:cxn>
                <a:cxn ang="0">
                  <a:pos x="connsiteX3" y="connsiteY3"/>
                </a:cxn>
              </a:cxnLst>
              <a:rect l="l" t="t" r="r" b="b"/>
              <a:pathLst>
                <a:path w="12598" h="16896">
                  <a:moveTo>
                    <a:pt x="11452" y="15"/>
                  </a:moveTo>
                  <a:cubicBezTo>
                    <a:pt x="7042" y="1413"/>
                    <a:pt x="-702" y="13136"/>
                    <a:pt x="51" y="16256"/>
                  </a:cubicBezTo>
                  <a:cubicBezTo>
                    <a:pt x="589" y="18514"/>
                    <a:pt x="5429" y="14535"/>
                    <a:pt x="9408" y="8512"/>
                  </a:cubicBezTo>
                  <a:cubicBezTo>
                    <a:pt x="11775" y="4747"/>
                    <a:pt x="14033" y="-308"/>
                    <a:pt x="11452" y="15"/>
                  </a:cubicBezTo>
                  <a:close/>
                </a:path>
              </a:pathLst>
            </a:custGeom>
            <a:grpFill/>
            <a:ln w="10707" cap="flat">
              <a:noFill/>
              <a:prstDash val="solid"/>
              <a:miter/>
            </a:ln>
          </p:spPr>
          <p:txBody>
            <a:bodyPr rtlCol="0" anchor="ctr"/>
            <a:lstStyle/>
            <a:p>
              <a:endParaRPr lang="zh-CN" altLang="en-US"/>
            </a:p>
          </p:txBody>
        </p:sp>
        <p:sp>
          <p:nvSpPr>
            <p:cNvPr id="1543" name="任意多边形: 形状 1630">
              <a:extLst>
                <a:ext uri="{FF2B5EF4-FFF2-40B4-BE49-F238E27FC236}">
                  <a16:creationId xmlns:a16="http://schemas.microsoft.com/office/drawing/2014/main" xmlns="" id="{11ECFC25-FAA1-4FAD-846F-ACEBEEE0DBD5}"/>
                </a:ext>
              </a:extLst>
            </p:cNvPr>
            <p:cNvSpPr/>
            <p:nvPr/>
          </p:nvSpPr>
          <p:spPr>
            <a:xfrm>
              <a:off x="2780162" y="5316115"/>
              <a:ext cx="51142" cy="72034"/>
            </a:xfrm>
            <a:custGeom>
              <a:avLst/>
              <a:gdLst>
                <a:gd name="connsiteX0" fmla="*/ 11426 w 12103"/>
                <a:gd name="connsiteY0" fmla="*/ 14 h 17047"/>
                <a:gd name="connsiteX1" fmla="*/ 25 w 12103"/>
                <a:gd name="connsiteY1" fmla="*/ 16686 h 17047"/>
                <a:gd name="connsiteX2" fmla="*/ 8307 w 12103"/>
                <a:gd name="connsiteY2" fmla="*/ 8619 h 17047"/>
                <a:gd name="connsiteX3" fmla="*/ 11426 w 12103"/>
                <a:gd name="connsiteY3" fmla="*/ 14 h 17047"/>
              </a:gdLst>
              <a:ahLst/>
              <a:cxnLst>
                <a:cxn ang="0">
                  <a:pos x="connsiteX0" y="connsiteY0"/>
                </a:cxn>
                <a:cxn ang="0">
                  <a:pos x="connsiteX1" y="connsiteY1"/>
                </a:cxn>
                <a:cxn ang="0">
                  <a:pos x="connsiteX2" y="connsiteY2"/>
                </a:cxn>
                <a:cxn ang="0">
                  <a:pos x="connsiteX3" y="connsiteY3"/>
                </a:cxn>
              </a:cxnLst>
              <a:rect l="l" t="t" r="r" b="b"/>
              <a:pathLst>
                <a:path w="12103" h="17047">
                  <a:moveTo>
                    <a:pt x="11426" y="14"/>
                  </a:moveTo>
                  <a:cubicBezTo>
                    <a:pt x="7769" y="1520"/>
                    <a:pt x="-513" y="14212"/>
                    <a:pt x="25" y="16686"/>
                  </a:cubicBezTo>
                  <a:cubicBezTo>
                    <a:pt x="348" y="18299"/>
                    <a:pt x="4542" y="14319"/>
                    <a:pt x="8307" y="8619"/>
                  </a:cubicBezTo>
                  <a:cubicBezTo>
                    <a:pt x="10781" y="4854"/>
                    <a:pt x="13362" y="-308"/>
                    <a:pt x="11426" y="14"/>
                  </a:cubicBezTo>
                  <a:close/>
                </a:path>
              </a:pathLst>
            </a:custGeom>
            <a:grpFill/>
            <a:ln w="10707" cap="flat">
              <a:noFill/>
              <a:prstDash val="solid"/>
              <a:miter/>
            </a:ln>
          </p:spPr>
          <p:txBody>
            <a:bodyPr rtlCol="0" anchor="ctr"/>
            <a:lstStyle/>
            <a:p>
              <a:endParaRPr lang="zh-CN" altLang="en-US"/>
            </a:p>
          </p:txBody>
        </p:sp>
        <p:sp>
          <p:nvSpPr>
            <p:cNvPr id="1544" name="任意多边形: 形状 1631">
              <a:extLst>
                <a:ext uri="{FF2B5EF4-FFF2-40B4-BE49-F238E27FC236}">
                  <a16:creationId xmlns:a16="http://schemas.microsoft.com/office/drawing/2014/main" xmlns="" id="{FAA918B3-3AB0-49FB-B5DF-F1FB402E3C9A}"/>
                </a:ext>
              </a:extLst>
            </p:cNvPr>
            <p:cNvSpPr/>
            <p:nvPr/>
          </p:nvSpPr>
          <p:spPr>
            <a:xfrm>
              <a:off x="2857440" y="5287998"/>
              <a:ext cx="49731" cy="72325"/>
            </a:xfrm>
            <a:custGeom>
              <a:avLst/>
              <a:gdLst>
                <a:gd name="connsiteX0" fmla="*/ 22 w 11769"/>
                <a:gd name="connsiteY0" fmla="*/ 17101 h 17116"/>
                <a:gd name="connsiteX1" fmla="*/ 7228 w 11769"/>
                <a:gd name="connsiteY1" fmla="*/ 8604 h 17116"/>
                <a:gd name="connsiteX2" fmla="*/ 11746 w 11769"/>
                <a:gd name="connsiteY2" fmla="*/ 0 h 17116"/>
                <a:gd name="connsiteX3" fmla="*/ 11423 w 11769"/>
                <a:gd name="connsiteY3" fmla="*/ 0 h 17116"/>
                <a:gd name="connsiteX4" fmla="*/ 22 w 11769"/>
                <a:gd name="connsiteY4" fmla="*/ 17101 h 17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9" h="17116">
                  <a:moveTo>
                    <a:pt x="22" y="17101"/>
                  </a:moveTo>
                  <a:cubicBezTo>
                    <a:pt x="883" y="17424"/>
                    <a:pt x="4755" y="12369"/>
                    <a:pt x="7228" y="8604"/>
                  </a:cubicBezTo>
                  <a:cubicBezTo>
                    <a:pt x="8949" y="6023"/>
                    <a:pt x="12068" y="968"/>
                    <a:pt x="11746" y="0"/>
                  </a:cubicBezTo>
                  <a:cubicBezTo>
                    <a:pt x="11638" y="0"/>
                    <a:pt x="11531" y="0"/>
                    <a:pt x="11423" y="0"/>
                  </a:cubicBezTo>
                  <a:cubicBezTo>
                    <a:pt x="8842" y="1613"/>
                    <a:pt x="-516" y="15596"/>
                    <a:pt x="22" y="17101"/>
                  </a:cubicBezTo>
                  <a:close/>
                </a:path>
              </a:pathLst>
            </a:custGeom>
            <a:grpFill/>
            <a:ln w="10707" cap="flat">
              <a:noFill/>
              <a:prstDash val="solid"/>
              <a:miter/>
            </a:ln>
          </p:spPr>
          <p:txBody>
            <a:bodyPr rtlCol="0" anchor="ctr"/>
            <a:lstStyle/>
            <a:p>
              <a:endParaRPr lang="zh-CN" altLang="en-US"/>
            </a:p>
          </p:txBody>
        </p:sp>
        <p:sp>
          <p:nvSpPr>
            <p:cNvPr id="1545" name="任意多边形: 形状 1632">
              <a:extLst>
                <a:ext uri="{FF2B5EF4-FFF2-40B4-BE49-F238E27FC236}">
                  <a16:creationId xmlns:a16="http://schemas.microsoft.com/office/drawing/2014/main" xmlns="" id="{DAB5B0BC-D93A-4202-8B44-9C8CC80DA644}"/>
                </a:ext>
              </a:extLst>
            </p:cNvPr>
            <p:cNvSpPr/>
            <p:nvPr/>
          </p:nvSpPr>
          <p:spPr>
            <a:xfrm>
              <a:off x="2907526" y="5260730"/>
              <a:ext cx="48628" cy="72714"/>
            </a:xfrm>
            <a:custGeom>
              <a:avLst/>
              <a:gdLst>
                <a:gd name="connsiteX0" fmla="*/ 0 w 11508"/>
                <a:gd name="connsiteY0" fmla="*/ 17209 h 17208"/>
                <a:gd name="connsiteX1" fmla="*/ 6238 w 11508"/>
                <a:gd name="connsiteY1" fmla="*/ 8712 h 17208"/>
                <a:gd name="connsiteX2" fmla="*/ 11508 w 11508"/>
                <a:gd name="connsiteY2" fmla="*/ 0 h 17208"/>
                <a:gd name="connsiteX3" fmla="*/ 11401 w 11508"/>
                <a:gd name="connsiteY3" fmla="*/ 0 h 17208"/>
                <a:gd name="connsiteX4" fmla="*/ 0 w 11508"/>
                <a:gd name="connsiteY4" fmla="*/ 17209 h 1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7208">
                  <a:moveTo>
                    <a:pt x="0" y="17209"/>
                  </a:moveTo>
                  <a:cubicBezTo>
                    <a:pt x="645" y="16886"/>
                    <a:pt x="4195" y="11831"/>
                    <a:pt x="6238" y="8712"/>
                  </a:cubicBezTo>
                  <a:cubicBezTo>
                    <a:pt x="6453" y="8389"/>
                    <a:pt x="11401" y="860"/>
                    <a:pt x="11508" y="0"/>
                  </a:cubicBezTo>
                  <a:cubicBezTo>
                    <a:pt x="11508" y="0"/>
                    <a:pt x="11401" y="0"/>
                    <a:pt x="11401" y="0"/>
                  </a:cubicBezTo>
                  <a:cubicBezTo>
                    <a:pt x="10110" y="1076"/>
                    <a:pt x="107" y="15918"/>
                    <a:pt x="0" y="17209"/>
                  </a:cubicBezTo>
                  <a:close/>
                </a:path>
              </a:pathLst>
            </a:custGeom>
            <a:grpFill/>
            <a:ln w="10707" cap="flat">
              <a:noFill/>
              <a:prstDash val="solid"/>
              <a:miter/>
            </a:ln>
          </p:spPr>
          <p:txBody>
            <a:bodyPr rtlCol="0" anchor="ctr"/>
            <a:lstStyle/>
            <a:p>
              <a:endParaRPr lang="zh-CN" altLang="en-US"/>
            </a:p>
          </p:txBody>
        </p:sp>
        <p:sp>
          <p:nvSpPr>
            <p:cNvPr id="1550" name="任意多边形: 形状 1637">
              <a:extLst>
                <a:ext uri="{FF2B5EF4-FFF2-40B4-BE49-F238E27FC236}">
                  <a16:creationId xmlns:a16="http://schemas.microsoft.com/office/drawing/2014/main" xmlns="" id="{22953777-7957-4AC0-8E5D-CEF46AF42AD5}"/>
                </a:ext>
              </a:extLst>
            </p:cNvPr>
            <p:cNvSpPr/>
            <p:nvPr/>
          </p:nvSpPr>
          <p:spPr>
            <a:xfrm>
              <a:off x="2733397" y="5435670"/>
              <a:ext cx="53593" cy="69291"/>
            </a:xfrm>
            <a:custGeom>
              <a:avLst/>
              <a:gdLst>
                <a:gd name="connsiteX0" fmla="*/ 14 w 12683"/>
                <a:gd name="connsiteY0" fmla="*/ 16249 h 16398"/>
                <a:gd name="connsiteX1" fmla="*/ 7974 w 12683"/>
                <a:gd name="connsiteY1" fmla="*/ 8290 h 16398"/>
                <a:gd name="connsiteX2" fmla="*/ 7974 w 12683"/>
                <a:gd name="connsiteY2" fmla="*/ 8290 h 16398"/>
                <a:gd name="connsiteX3" fmla="*/ 10232 w 12683"/>
                <a:gd name="connsiteY3" fmla="*/ 5064 h 16398"/>
                <a:gd name="connsiteX4" fmla="*/ 12276 w 12683"/>
                <a:gd name="connsiteY4" fmla="*/ 8 h 16398"/>
                <a:gd name="connsiteX5" fmla="*/ 14 w 12683"/>
                <a:gd name="connsiteY5" fmla="*/ 16249 h 1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83" h="16398">
                  <a:moveTo>
                    <a:pt x="14" y="16249"/>
                  </a:moveTo>
                  <a:cubicBezTo>
                    <a:pt x="337" y="17217"/>
                    <a:pt x="4102" y="13345"/>
                    <a:pt x="7974" y="8290"/>
                  </a:cubicBezTo>
                  <a:lnTo>
                    <a:pt x="7974" y="8290"/>
                  </a:lnTo>
                  <a:cubicBezTo>
                    <a:pt x="8726" y="7215"/>
                    <a:pt x="9587" y="6032"/>
                    <a:pt x="10232" y="5064"/>
                  </a:cubicBezTo>
                  <a:cubicBezTo>
                    <a:pt x="11093" y="3773"/>
                    <a:pt x="13674" y="-207"/>
                    <a:pt x="12276" y="8"/>
                  </a:cubicBezTo>
                  <a:cubicBezTo>
                    <a:pt x="8942" y="1622"/>
                    <a:pt x="-416" y="14744"/>
                    <a:pt x="14" y="16249"/>
                  </a:cubicBezTo>
                  <a:close/>
                </a:path>
              </a:pathLst>
            </a:custGeom>
            <a:grpFill/>
            <a:ln w="10707" cap="flat">
              <a:noFill/>
              <a:prstDash val="solid"/>
              <a:miter/>
            </a:ln>
          </p:spPr>
          <p:txBody>
            <a:bodyPr rtlCol="0" anchor="ctr"/>
            <a:lstStyle/>
            <a:p>
              <a:endParaRPr lang="zh-CN" altLang="en-US"/>
            </a:p>
          </p:txBody>
        </p:sp>
        <p:sp>
          <p:nvSpPr>
            <p:cNvPr id="1551" name="任意多边形: 形状 1638">
              <a:extLst>
                <a:ext uri="{FF2B5EF4-FFF2-40B4-BE49-F238E27FC236}">
                  <a16:creationId xmlns:a16="http://schemas.microsoft.com/office/drawing/2014/main" xmlns="" id="{E396B41B-7FD0-4A48-899E-2674EDBA7467}"/>
                </a:ext>
              </a:extLst>
            </p:cNvPr>
            <p:cNvSpPr/>
            <p:nvPr/>
          </p:nvSpPr>
          <p:spPr>
            <a:xfrm>
              <a:off x="2793435" y="5408689"/>
              <a:ext cx="52304" cy="70191"/>
            </a:xfrm>
            <a:custGeom>
              <a:avLst/>
              <a:gdLst>
                <a:gd name="connsiteX0" fmla="*/ 12265 w 12378"/>
                <a:gd name="connsiteY0" fmla="*/ 48 h 16611"/>
                <a:gd name="connsiteX1" fmla="*/ 3 w 12378"/>
                <a:gd name="connsiteY1" fmla="*/ 16611 h 16611"/>
                <a:gd name="connsiteX2" fmla="*/ 6994 w 12378"/>
                <a:gd name="connsiteY2" fmla="*/ 8437 h 16611"/>
                <a:gd name="connsiteX3" fmla="*/ 12372 w 12378"/>
                <a:gd name="connsiteY3" fmla="*/ 48 h 16611"/>
                <a:gd name="connsiteX4" fmla="*/ 12265 w 12378"/>
                <a:gd name="connsiteY4" fmla="*/ 48 h 1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8" h="16611">
                  <a:moveTo>
                    <a:pt x="12265" y="48"/>
                  </a:moveTo>
                  <a:cubicBezTo>
                    <a:pt x="10436" y="1339"/>
                    <a:pt x="-212" y="15321"/>
                    <a:pt x="3" y="16611"/>
                  </a:cubicBezTo>
                  <a:cubicBezTo>
                    <a:pt x="864" y="16289"/>
                    <a:pt x="4736" y="11449"/>
                    <a:pt x="6994" y="8437"/>
                  </a:cubicBezTo>
                  <a:cubicBezTo>
                    <a:pt x="7532" y="7684"/>
                    <a:pt x="12587" y="908"/>
                    <a:pt x="12372" y="48"/>
                  </a:cubicBezTo>
                  <a:cubicBezTo>
                    <a:pt x="12265" y="-60"/>
                    <a:pt x="12265" y="48"/>
                    <a:pt x="12265" y="48"/>
                  </a:cubicBezTo>
                  <a:close/>
                </a:path>
              </a:pathLst>
            </a:custGeom>
            <a:grpFill/>
            <a:ln w="10707" cap="flat">
              <a:noFill/>
              <a:prstDash val="solid"/>
              <a:miter/>
            </a:ln>
          </p:spPr>
          <p:txBody>
            <a:bodyPr rtlCol="0" anchor="ctr"/>
            <a:lstStyle/>
            <a:p>
              <a:endParaRPr lang="zh-CN" altLang="en-US"/>
            </a:p>
          </p:txBody>
        </p:sp>
        <p:sp>
          <p:nvSpPr>
            <p:cNvPr id="1552" name="任意多边形: 形状 1639">
              <a:extLst>
                <a:ext uri="{FF2B5EF4-FFF2-40B4-BE49-F238E27FC236}">
                  <a16:creationId xmlns:a16="http://schemas.microsoft.com/office/drawing/2014/main" xmlns="" id="{D734C3C4-7C89-420E-B0AE-5F2ECF284AE3}"/>
                </a:ext>
              </a:extLst>
            </p:cNvPr>
            <p:cNvSpPr/>
            <p:nvPr/>
          </p:nvSpPr>
          <p:spPr>
            <a:xfrm>
              <a:off x="2877985" y="5381624"/>
              <a:ext cx="452" cy="452"/>
            </a:xfrm>
            <a:custGeom>
              <a:avLst/>
              <a:gdLst>
                <a:gd name="connsiteX0" fmla="*/ 0 w 107"/>
                <a:gd name="connsiteY0" fmla="*/ 107 h 107"/>
                <a:gd name="connsiteX1" fmla="*/ 108 w 107"/>
                <a:gd name="connsiteY1" fmla="*/ 0 h 107"/>
                <a:gd name="connsiteX2" fmla="*/ 108 w 107"/>
                <a:gd name="connsiteY2" fmla="*/ 0 h 107"/>
              </a:gdLst>
              <a:ahLst/>
              <a:cxnLst>
                <a:cxn ang="0">
                  <a:pos x="connsiteX0" y="connsiteY0"/>
                </a:cxn>
                <a:cxn ang="0">
                  <a:pos x="connsiteX1" y="connsiteY1"/>
                </a:cxn>
                <a:cxn ang="0">
                  <a:pos x="connsiteX2" y="connsiteY2"/>
                </a:cxn>
              </a:cxnLst>
              <a:rect l="l" t="t" r="r" b="b"/>
              <a:pathLst>
                <a:path w="107" h="107">
                  <a:moveTo>
                    <a:pt x="0" y="107"/>
                  </a:moveTo>
                  <a:lnTo>
                    <a:pt x="108" y="0"/>
                  </a:lnTo>
                  <a:lnTo>
                    <a:pt x="108" y="0"/>
                  </a:lnTo>
                  <a:close/>
                </a:path>
              </a:pathLst>
            </a:custGeom>
            <a:grpFill/>
            <a:ln w="10707" cap="flat">
              <a:noFill/>
              <a:prstDash val="solid"/>
              <a:miter/>
            </a:ln>
          </p:spPr>
          <p:txBody>
            <a:bodyPr rtlCol="0" anchor="ctr"/>
            <a:lstStyle/>
            <a:p>
              <a:endParaRPr lang="zh-CN" altLang="en-US"/>
            </a:p>
          </p:txBody>
        </p:sp>
        <p:sp>
          <p:nvSpPr>
            <p:cNvPr id="1553" name="任意多边形: 形状 1640">
              <a:extLst>
                <a:ext uri="{FF2B5EF4-FFF2-40B4-BE49-F238E27FC236}">
                  <a16:creationId xmlns:a16="http://schemas.microsoft.com/office/drawing/2014/main" xmlns="" id="{6AA4F936-5F43-4E96-B306-E405385C9E4C}"/>
                </a:ext>
              </a:extLst>
            </p:cNvPr>
            <p:cNvSpPr/>
            <p:nvPr/>
          </p:nvSpPr>
          <p:spPr>
            <a:xfrm>
              <a:off x="2826627" y="5382077"/>
              <a:ext cx="51354" cy="69537"/>
            </a:xfrm>
            <a:custGeom>
              <a:avLst/>
              <a:gdLst>
                <a:gd name="connsiteX0" fmla="*/ 12154 w 12153"/>
                <a:gd name="connsiteY0" fmla="*/ 0 h 16456"/>
                <a:gd name="connsiteX1" fmla="*/ 0 w 12153"/>
                <a:gd name="connsiteY1" fmla="*/ 16456 h 16456"/>
                <a:gd name="connsiteX2" fmla="*/ 12154 w 12153"/>
                <a:gd name="connsiteY2" fmla="*/ 0 h 16456"/>
              </a:gdLst>
              <a:ahLst/>
              <a:cxnLst>
                <a:cxn ang="0">
                  <a:pos x="connsiteX0" y="connsiteY0"/>
                </a:cxn>
                <a:cxn ang="0">
                  <a:pos x="connsiteX1" y="connsiteY1"/>
                </a:cxn>
                <a:cxn ang="0">
                  <a:pos x="connsiteX2" y="connsiteY2"/>
                </a:cxn>
              </a:cxnLst>
              <a:rect l="l" t="t" r="r" b="b"/>
              <a:pathLst>
                <a:path w="12153" h="16456">
                  <a:moveTo>
                    <a:pt x="12154" y="0"/>
                  </a:moveTo>
                  <a:lnTo>
                    <a:pt x="0" y="16456"/>
                  </a:lnTo>
                  <a:cubicBezTo>
                    <a:pt x="2689" y="12907"/>
                    <a:pt x="8067" y="5593"/>
                    <a:pt x="12154" y="0"/>
                  </a:cubicBezTo>
                  <a:close/>
                </a:path>
              </a:pathLst>
            </a:custGeom>
            <a:grpFill/>
            <a:ln w="10707" cap="flat">
              <a:noFill/>
              <a:prstDash val="solid"/>
              <a:miter/>
            </a:ln>
          </p:spPr>
          <p:txBody>
            <a:bodyPr rtlCol="0" anchor="ctr"/>
            <a:lstStyle/>
            <a:p>
              <a:endParaRPr lang="zh-CN" altLang="en-US"/>
            </a:p>
          </p:txBody>
        </p:sp>
        <p:sp>
          <p:nvSpPr>
            <p:cNvPr id="1563" name="任意多边形: 形状 1650">
              <a:extLst>
                <a:ext uri="{FF2B5EF4-FFF2-40B4-BE49-F238E27FC236}">
                  <a16:creationId xmlns:a16="http://schemas.microsoft.com/office/drawing/2014/main" xmlns="" id="{AA44FA53-721A-441F-90DB-2206644B6EDF}"/>
                </a:ext>
              </a:extLst>
            </p:cNvPr>
            <p:cNvSpPr/>
            <p:nvPr/>
          </p:nvSpPr>
          <p:spPr>
            <a:xfrm>
              <a:off x="147667" y="5549326"/>
              <a:ext cx="72587" cy="67458"/>
            </a:xfrm>
            <a:custGeom>
              <a:avLst/>
              <a:gdLst>
                <a:gd name="connsiteX0" fmla="*/ 17151 w 17178"/>
                <a:gd name="connsiteY0" fmla="*/ 8712 h 15964"/>
                <a:gd name="connsiteX1" fmla="*/ 8224 w 17178"/>
                <a:gd name="connsiteY1" fmla="*/ 0 h 15964"/>
                <a:gd name="connsiteX2" fmla="*/ 1556 w 17178"/>
                <a:gd name="connsiteY2" fmla="*/ 12584 h 15964"/>
                <a:gd name="connsiteX3" fmla="*/ 17151 w 17178"/>
                <a:gd name="connsiteY3" fmla="*/ 8712 h 15964"/>
              </a:gdLst>
              <a:ahLst/>
              <a:cxnLst>
                <a:cxn ang="0">
                  <a:pos x="connsiteX0" y="connsiteY0"/>
                </a:cxn>
                <a:cxn ang="0">
                  <a:pos x="connsiteX1" y="connsiteY1"/>
                </a:cxn>
                <a:cxn ang="0">
                  <a:pos x="connsiteX2" y="connsiteY2"/>
                </a:cxn>
                <a:cxn ang="0">
                  <a:pos x="connsiteX3" y="connsiteY3"/>
                </a:cxn>
              </a:cxnLst>
              <a:rect l="l" t="t" r="r" b="b"/>
              <a:pathLst>
                <a:path w="17178" h="15964">
                  <a:moveTo>
                    <a:pt x="17151" y="8712"/>
                  </a:moveTo>
                  <a:cubicBezTo>
                    <a:pt x="17474" y="5270"/>
                    <a:pt x="14893" y="215"/>
                    <a:pt x="8224" y="0"/>
                  </a:cubicBezTo>
                  <a:cubicBezTo>
                    <a:pt x="158" y="538"/>
                    <a:pt x="-1778" y="8282"/>
                    <a:pt x="1556" y="12584"/>
                  </a:cubicBezTo>
                  <a:cubicBezTo>
                    <a:pt x="6288" y="18607"/>
                    <a:pt x="16506" y="16133"/>
                    <a:pt x="17151" y="8712"/>
                  </a:cubicBezTo>
                  <a:close/>
                </a:path>
              </a:pathLst>
            </a:custGeom>
            <a:grpFill/>
            <a:ln w="10707" cap="flat">
              <a:noFill/>
              <a:prstDash val="solid"/>
              <a:miter/>
            </a:ln>
          </p:spPr>
          <p:txBody>
            <a:bodyPr rtlCol="0" anchor="ctr"/>
            <a:lstStyle/>
            <a:p>
              <a:endParaRPr lang="zh-CN" altLang="en-US"/>
            </a:p>
          </p:txBody>
        </p:sp>
        <p:sp>
          <p:nvSpPr>
            <p:cNvPr id="1564" name="任意多边形: 形状 1651">
              <a:extLst>
                <a:ext uri="{FF2B5EF4-FFF2-40B4-BE49-F238E27FC236}">
                  <a16:creationId xmlns:a16="http://schemas.microsoft.com/office/drawing/2014/main" xmlns="" id="{F677F56A-E945-4FA9-9159-393FC4A285B2}"/>
                </a:ext>
              </a:extLst>
            </p:cNvPr>
            <p:cNvSpPr/>
            <p:nvPr/>
          </p:nvSpPr>
          <p:spPr>
            <a:xfrm>
              <a:off x="426257" y="5542966"/>
              <a:ext cx="72816" cy="67618"/>
            </a:xfrm>
            <a:custGeom>
              <a:avLst/>
              <a:gdLst>
                <a:gd name="connsiteX0" fmla="*/ 17154 w 17232"/>
                <a:gd name="connsiteY0" fmla="*/ 8604 h 16002"/>
                <a:gd name="connsiteX1" fmla="*/ 8872 w 17232"/>
                <a:gd name="connsiteY1" fmla="*/ 0 h 16002"/>
                <a:gd name="connsiteX2" fmla="*/ 1236 w 17232"/>
                <a:gd name="connsiteY2" fmla="*/ 12692 h 16002"/>
                <a:gd name="connsiteX3" fmla="*/ 17154 w 17232"/>
                <a:gd name="connsiteY3" fmla="*/ 8604 h 16002"/>
              </a:gdLst>
              <a:ahLst/>
              <a:cxnLst>
                <a:cxn ang="0">
                  <a:pos x="connsiteX0" y="connsiteY0"/>
                </a:cxn>
                <a:cxn ang="0">
                  <a:pos x="connsiteX1" y="connsiteY1"/>
                </a:cxn>
                <a:cxn ang="0">
                  <a:pos x="connsiteX2" y="connsiteY2"/>
                </a:cxn>
                <a:cxn ang="0">
                  <a:pos x="connsiteX3" y="connsiteY3"/>
                </a:cxn>
              </a:cxnLst>
              <a:rect l="l" t="t" r="r" b="b"/>
              <a:pathLst>
                <a:path w="17232" h="16002">
                  <a:moveTo>
                    <a:pt x="17154" y="8604"/>
                  </a:moveTo>
                  <a:cubicBezTo>
                    <a:pt x="17692" y="5055"/>
                    <a:pt x="15541" y="108"/>
                    <a:pt x="8872" y="0"/>
                  </a:cubicBezTo>
                  <a:cubicBezTo>
                    <a:pt x="698" y="645"/>
                    <a:pt x="-1776" y="8389"/>
                    <a:pt x="1236" y="12692"/>
                  </a:cubicBezTo>
                  <a:cubicBezTo>
                    <a:pt x="5645" y="18715"/>
                    <a:pt x="15971" y="16026"/>
                    <a:pt x="17154" y="8604"/>
                  </a:cubicBezTo>
                  <a:close/>
                </a:path>
              </a:pathLst>
            </a:custGeom>
            <a:grpFill/>
            <a:ln w="10707" cap="flat">
              <a:noFill/>
              <a:prstDash val="solid"/>
              <a:miter/>
            </a:ln>
          </p:spPr>
          <p:txBody>
            <a:bodyPr rtlCol="0" anchor="ctr"/>
            <a:lstStyle/>
            <a:p>
              <a:endParaRPr lang="zh-CN" altLang="en-US"/>
            </a:p>
          </p:txBody>
        </p:sp>
        <p:sp>
          <p:nvSpPr>
            <p:cNvPr id="1565" name="任意多边形: 形状 1652">
              <a:extLst>
                <a:ext uri="{FF2B5EF4-FFF2-40B4-BE49-F238E27FC236}">
                  <a16:creationId xmlns:a16="http://schemas.microsoft.com/office/drawing/2014/main" xmlns="" id="{6423337F-6697-4D41-B2E5-6F69E4FE5571}"/>
                </a:ext>
              </a:extLst>
            </p:cNvPr>
            <p:cNvSpPr/>
            <p:nvPr/>
          </p:nvSpPr>
          <p:spPr>
            <a:xfrm>
              <a:off x="704931" y="5533877"/>
              <a:ext cx="72794" cy="67927"/>
            </a:xfrm>
            <a:custGeom>
              <a:avLst/>
              <a:gdLst>
                <a:gd name="connsiteX0" fmla="*/ 9500 w 17227"/>
                <a:gd name="connsiteY0" fmla="*/ 0 h 16075"/>
                <a:gd name="connsiteX1" fmla="*/ 1003 w 17227"/>
                <a:gd name="connsiteY1" fmla="*/ 12799 h 16075"/>
                <a:gd name="connsiteX2" fmla="*/ 17029 w 17227"/>
                <a:gd name="connsiteY2" fmla="*/ 8604 h 16075"/>
                <a:gd name="connsiteX3" fmla="*/ 9500 w 17227"/>
                <a:gd name="connsiteY3" fmla="*/ 0 h 16075"/>
              </a:gdLst>
              <a:ahLst/>
              <a:cxnLst>
                <a:cxn ang="0">
                  <a:pos x="connsiteX0" y="connsiteY0"/>
                </a:cxn>
                <a:cxn ang="0">
                  <a:pos x="connsiteX1" y="connsiteY1"/>
                </a:cxn>
                <a:cxn ang="0">
                  <a:pos x="connsiteX2" y="connsiteY2"/>
                </a:cxn>
                <a:cxn ang="0">
                  <a:pos x="connsiteX3" y="connsiteY3"/>
                </a:cxn>
              </a:cxnLst>
              <a:rect l="l" t="t" r="r" b="b"/>
              <a:pathLst>
                <a:path w="17227" h="16075">
                  <a:moveTo>
                    <a:pt x="9500" y="0"/>
                  </a:moveTo>
                  <a:cubicBezTo>
                    <a:pt x="1326" y="645"/>
                    <a:pt x="-1793" y="8497"/>
                    <a:pt x="1003" y="12799"/>
                  </a:cubicBezTo>
                  <a:cubicBezTo>
                    <a:pt x="4875" y="18822"/>
                    <a:pt x="15308" y="16026"/>
                    <a:pt x="17029" y="8604"/>
                  </a:cubicBezTo>
                  <a:cubicBezTo>
                    <a:pt x="17889" y="5055"/>
                    <a:pt x="16061" y="0"/>
                    <a:pt x="9500" y="0"/>
                  </a:cubicBezTo>
                  <a:close/>
                </a:path>
              </a:pathLst>
            </a:custGeom>
            <a:grpFill/>
            <a:ln w="10707" cap="flat">
              <a:noFill/>
              <a:prstDash val="solid"/>
              <a:miter/>
            </a:ln>
          </p:spPr>
          <p:txBody>
            <a:bodyPr rtlCol="0" anchor="ctr"/>
            <a:lstStyle/>
            <a:p>
              <a:endParaRPr lang="zh-CN" altLang="en-US"/>
            </a:p>
          </p:txBody>
        </p:sp>
        <p:sp>
          <p:nvSpPr>
            <p:cNvPr id="1566" name="任意多边形: 形状 1653">
              <a:extLst>
                <a:ext uri="{FF2B5EF4-FFF2-40B4-BE49-F238E27FC236}">
                  <a16:creationId xmlns:a16="http://schemas.microsoft.com/office/drawing/2014/main" xmlns="" id="{8B00113F-6ABB-4FEC-87FB-48AD7A957782}"/>
                </a:ext>
              </a:extLst>
            </p:cNvPr>
            <p:cNvSpPr/>
            <p:nvPr/>
          </p:nvSpPr>
          <p:spPr>
            <a:xfrm>
              <a:off x="980787" y="5521606"/>
              <a:ext cx="72904" cy="67897"/>
            </a:xfrm>
            <a:custGeom>
              <a:avLst/>
              <a:gdLst>
                <a:gd name="connsiteX0" fmla="*/ 16926 w 17253"/>
                <a:gd name="connsiteY0" fmla="*/ 8497 h 16068"/>
                <a:gd name="connsiteX1" fmla="*/ 10150 w 17253"/>
                <a:gd name="connsiteY1" fmla="*/ 0 h 16068"/>
                <a:gd name="connsiteX2" fmla="*/ 792 w 17253"/>
                <a:gd name="connsiteY2" fmla="*/ 12907 h 16068"/>
                <a:gd name="connsiteX3" fmla="*/ 16926 w 17253"/>
                <a:gd name="connsiteY3" fmla="*/ 8497 h 16068"/>
              </a:gdLst>
              <a:ahLst/>
              <a:cxnLst>
                <a:cxn ang="0">
                  <a:pos x="connsiteX0" y="connsiteY0"/>
                </a:cxn>
                <a:cxn ang="0">
                  <a:pos x="connsiteX1" y="connsiteY1"/>
                </a:cxn>
                <a:cxn ang="0">
                  <a:pos x="connsiteX2" y="connsiteY2"/>
                </a:cxn>
                <a:cxn ang="0">
                  <a:pos x="connsiteX3" y="connsiteY3"/>
                </a:cxn>
              </a:cxnLst>
              <a:rect l="l" t="t" r="r" b="b"/>
              <a:pathLst>
                <a:path w="17253" h="16068">
                  <a:moveTo>
                    <a:pt x="16926" y="8497"/>
                  </a:moveTo>
                  <a:cubicBezTo>
                    <a:pt x="18001" y="4948"/>
                    <a:pt x="16603" y="0"/>
                    <a:pt x="10150" y="0"/>
                  </a:cubicBezTo>
                  <a:cubicBezTo>
                    <a:pt x="2513" y="753"/>
                    <a:pt x="-1896" y="8174"/>
                    <a:pt x="792" y="12907"/>
                  </a:cubicBezTo>
                  <a:cubicBezTo>
                    <a:pt x="4127" y="18822"/>
                    <a:pt x="14667" y="15918"/>
                    <a:pt x="16926" y="8497"/>
                  </a:cubicBezTo>
                  <a:close/>
                </a:path>
              </a:pathLst>
            </a:custGeom>
            <a:grpFill/>
            <a:ln w="10707" cap="flat">
              <a:noFill/>
              <a:prstDash val="solid"/>
              <a:miter/>
            </a:ln>
          </p:spPr>
          <p:txBody>
            <a:bodyPr rtlCol="0" anchor="ctr"/>
            <a:lstStyle/>
            <a:p>
              <a:endParaRPr lang="zh-CN" altLang="en-US"/>
            </a:p>
          </p:txBody>
        </p:sp>
        <p:sp>
          <p:nvSpPr>
            <p:cNvPr id="1567" name="任意多边形: 形状 1654">
              <a:extLst>
                <a:ext uri="{FF2B5EF4-FFF2-40B4-BE49-F238E27FC236}">
                  <a16:creationId xmlns:a16="http://schemas.microsoft.com/office/drawing/2014/main" xmlns="" id="{15CF1A08-FFEA-408F-BE7A-C23936AE1CF8}"/>
                </a:ext>
              </a:extLst>
            </p:cNvPr>
            <p:cNvSpPr/>
            <p:nvPr/>
          </p:nvSpPr>
          <p:spPr>
            <a:xfrm>
              <a:off x="1252996" y="5506153"/>
              <a:ext cx="71831" cy="68645"/>
            </a:xfrm>
            <a:custGeom>
              <a:avLst/>
              <a:gdLst>
                <a:gd name="connsiteX0" fmla="*/ 16502 w 16999"/>
                <a:gd name="connsiteY0" fmla="*/ 8497 h 16245"/>
                <a:gd name="connsiteX1" fmla="*/ 10586 w 16999"/>
                <a:gd name="connsiteY1" fmla="*/ 0 h 16245"/>
                <a:gd name="connsiteX2" fmla="*/ 476 w 16999"/>
                <a:gd name="connsiteY2" fmla="*/ 13014 h 16245"/>
                <a:gd name="connsiteX3" fmla="*/ 16502 w 16999"/>
                <a:gd name="connsiteY3" fmla="*/ 8497 h 16245"/>
              </a:gdLst>
              <a:ahLst/>
              <a:cxnLst>
                <a:cxn ang="0">
                  <a:pos x="connsiteX0" y="connsiteY0"/>
                </a:cxn>
                <a:cxn ang="0">
                  <a:pos x="connsiteX1" y="connsiteY1"/>
                </a:cxn>
                <a:cxn ang="0">
                  <a:pos x="connsiteX2" y="connsiteY2"/>
                </a:cxn>
                <a:cxn ang="0">
                  <a:pos x="connsiteX3" y="connsiteY3"/>
                </a:cxn>
              </a:cxnLst>
              <a:rect l="l" t="t" r="r" b="b"/>
              <a:pathLst>
                <a:path w="16999" h="16245">
                  <a:moveTo>
                    <a:pt x="16502" y="8497"/>
                  </a:moveTo>
                  <a:cubicBezTo>
                    <a:pt x="17793" y="4948"/>
                    <a:pt x="16824" y="0"/>
                    <a:pt x="10586" y="0"/>
                  </a:cubicBezTo>
                  <a:cubicBezTo>
                    <a:pt x="2627" y="860"/>
                    <a:pt x="-1460" y="8712"/>
                    <a:pt x="476" y="13014"/>
                  </a:cubicBezTo>
                  <a:cubicBezTo>
                    <a:pt x="3165" y="19037"/>
                    <a:pt x="13705" y="16133"/>
                    <a:pt x="16502" y="8497"/>
                  </a:cubicBezTo>
                  <a:close/>
                </a:path>
              </a:pathLst>
            </a:custGeom>
            <a:grpFill/>
            <a:ln w="10707" cap="flat">
              <a:noFill/>
              <a:prstDash val="solid"/>
              <a:miter/>
            </a:ln>
          </p:spPr>
          <p:txBody>
            <a:bodyPr rtlCol="0" anchor="ctr"/>
            <a:lstStyle/>
            <a:p>
              <a:endParaRPr lang="zh-CN" altLang="en-US"/>
            </a:p>
          </p:txBody>
        </p:sp>
        <p:sp>
          <p:nvSpPr>
            <p:cNvPr id="1568" name="任意多边形: 形状 1655">
              <a:extLst>
                <a:ext uri="{FF2B5EF4-FFF2-40B4-BE49-F238E27FC236}">
                  <a16:creationId xmlns:a16="http://schemas.microsoft.com/office/drawing/2014/main" xmlns="" id="{A82F9BAA-5990-4BD5-A08C-961D02BA0EBC}"/>
                </a:ext>
              </a:extLst>
            </p:cNvPr>
            <p:cNvSpPr/>
            <p:nvPr/>
          </p:nvSpPr>
          <p:spPr>
            <a:xfrm>
              <a:off x="1517261" y="5488418"/>
              <a:ext cx="71451" cy="68518"/>
            </a:xfrm>
            <a:custGeom>
              <a:avLst/>
              <a:gdLst>
                <a:gd name="connsiteX0" fmla="*/ 11076 w 16909"/>
                <a:gd name="connsiteY0" fmla="*/ 2 h 16215"/>
                <a:gd name="connsiteX1" fmla="*/ 320 w 16909"/>
                <a:gd name="connsiteY1" fmla="*/ 13124 h 16215"/>
                <a:gd name="connsiteX2" fmla="*/ 16131 w 16909"/>
                <a:gd name="connsiteY2" fmla="*/ 8391 h 16215"/>
                <a:gd name="connsiteX3" fmla="*/ 11076 w 16909"/>
                <a:gd name="connsiteY3" fmla="*/ 2 h 16215"/>
              </a:gdLst>
              <a:ahLst/>
              <a:cxnLst>
                <a:cxn ang="0">
                  <a:pos x="connsiteX0" y="connsiteY0"/>
                </a:cxn>
                <a:cxn ang="0">
                  <a:pos x="connsiteX1" y="connsiteY1"/>
                </a:cxn>
                <a:cxn ang="0">
                  <a:pos x="connsiteX2" y="connsiteY2"/>
                </a:cxn>
                <a:cxn ang="0">
                  <a:pos x="connsiteX3" y="connsiteY3"/>
                </a:cxn>
              </a:cxnLst>
              <a:rect l="l" t="t" r="r" b="b"/>
              <a:pathLst>
                <a:path w="16909" h="16215">
                  <a:moveTo>
                    <a:pt x="11076" y="2"/>
                  </a:moveTo>
                  <a:cubicBezTo>
                    <a:pt x="3332" y="970"/>
                    <a:pt x="-1293" y="8929"/>
                    <a:pt x="320" y="13124"/>
                  </a:cubicBezTo>
                  <a:cubicBezTo>
                    <a:pt x="2471" y="19039"/>
                    <a:pt x="12904" y="15920"/>
                    <a:pt x="16131" y="8391"/>
                  </a:cubicBezTo>
                  <a:cubicBezTo>
                    <a:pt x="17744" y="4842"/>
                    <a:pt x="17206" y="-106"/>
                    <a:pt x="11076" y="2"/>
                  </a:cubicBezTo>
                  <a:close/>
                </a:path>
              </a:pathLst>
            </a:custGeom>
            <a:grpFill/>
            <a:ln w="10707" cap="flat">
              <a:noFill/>
              <a:prstDash val="solid"/>
              <a:miter/>
            </a:ln>
          </p:spPr>
          <p:txBody>
            <a:bodyPr rtlCol="0" anchor="ctr"/>
            <a:lstStyle/>
            <a:p>
              <a:endParaRPr lang="zh-CN" altLang="en-US"/>
            </a:p>
          </p:txBody>
        </p:sp>
        <p:sp>
          <p:nvSpPr>
            <p:cNvPr id="1569" name="任意多边形: 形状 1656">
              <a:extLst>
                <a:ext uri="{FF2B5EF4-FFF2-40B4-BE49-F238E27FC236}">
                  <a16:creationId xmlns:a16="http://schemas.microsoft.com/office/drawing/2014/main" xmlns="" id="{A1C36F2C-618F-410B-904A-2A2F2C43F153}"/>
                </a:ext>
              </a:extLst>
            </p:cNvPr>
            <p:cNvSpPr/>
            <p:nvPr/>
          </p:nvSpPr>
          <p:spPr>
            <a:xfrm>
              <a:off x="1770302" y="5467945"/>
              <a:ext cx="68125" cy="68907"/>
            </a:xfrm>
            <a:custGeom>
              <a:avLst/>
              <a:gdLst>
                <a:gd name="connsiteX0" fmla="*/ 11316 w 16122"/>
                <a:gd name="connsiteY0" fmla="*/ 7 h 16307"/>
                <a:gd name="connsiteX1" fmla="*/ 345 w 16122"/>
                <a:gd name="connsiteY1" fmla="*/ 13881 h 16307"/>
                <a:gd name="connsiteX2" fmla="*/ 15188 w 16122"/>
                <a:gd name="connsiteY2" fmla="*/ 8396 h 16307"/>
                <a:gd name="connsiteX3" fmla="*/ 15188 w 16122"/>
                <a:gd name="connsiteY3" fmla="*/ 8396 h 16307"/>
                <a:gd name="connsiteX4" fmla="*/ 11316 w 16122"/>
                <a:gd name="connsiteY4" fmla="*/ 7 h 16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2" h="16307">
                  <a:moveTo>
                    <a:pt x="11316" y="7"/>
                  </a:moveTo>
                  <a:cubicBezTo>
                    <a:pt x="4217" y="975"/>
                    <a:pt x="-1484" y="9364"/>
                    <a:pt x="345" y="13881"/>
                  </a:cubicBezTo>
                  <a:cubicBezTo>
                    <a:pt x="2388" y="18936"/>
                    <a:pt x="11638" y="15602"/>
                    <a:pt x="15188" y="8396"/>
                  </a:cubicBezTo>
                  <a:lnTo>
                    <a:pt x="15188" y="8396"/>
                  </a:lnTo>
                  <a:cubicBezTo>
                    <a:pt x="16801" y="4847"/>
                    <a:pt x="16801" y="-209"/>
                    <a:pt x="11316" y="7"/>
                  </a:cubicBezTo>
                  <a:close/>
                </a:path>
              </a:pathLst>
            </a:custGeom>
            <a:grpFill/>
            <a:ln w="10707" cap="flat">
              <a:noFill/>
              <a:prstDash val="solid"/>
              <a:miter/>
            </a:ln>
          </p:spPr>
          <p:txBody>
            <a:bodyPr rtlCol="0" anchor="ctr"/>
            <a:lstStyle/>
            <a:p>
              <a:endParaRPr lang="zh-CN" altLang="en-US"/>
            </a:p>
          </p:txBody>
        </p:sp>
        <p:sp>
          <p:nvSpPr>
            <p:cNvPr id="1570" name="任意多边形: 形状 1657">
              <a:extLst>
                <a:ext uri="{FF2B5EF4-FFF2-40B4-BE49-F238E27FC236}">
                  <a16:creationId xmlns:a16="http://schemas.microsoft.com/office/drawing/2014/main" xmlns="" id="{7861ACAD-3BB9-42B7-982E-E78E72EFE5CE}"/>
                </a:ext>
              </a:extLst>
            </p:cNvPr>
            <p:cNvSpPr/>
            <p:nvPr/>
          </p:nvSpPr>
          <p:spPr>
            <a:xfrm>
              <a:off x="2000285" y="5445676"/>
              <a:ext cx="64614" cy="69448"/>
            </a:xfrm>
            <a:custGeom>
              <a:avLst/>
              <a:gdLst>
                <a:gd name="connsiteX0" fmla="*/ 127 w 15291"/>
                <a:gd name="connsiteY0" fmla="*/ 13989 h 16435"/>
                <a:gd name="connsiteX1" fmla="*/ 13894 w 15291"/>
                <a:gd name="connsiteY1" fmla="*/ 8396 h 16435"/>
                <a:gd name="connsiteX2" fmla="*/ 11421 w 15291"/>
                <a:gd name="connsiteY2" fmla="*/ 7 h 16435"/>
                <a:gd name="connsiteX3" fmla="*/ 127 w 15291"/>
                <a:gd name="connsiteY3" fmla="*/ 13989 h 16435"/>
              </a:gdLst>
              <a:ahLst/>
              <a:cxnLst>
                <a:cxn ang="0">
                  <a:pos x="connsiteX0" y="connsiteY0"/>
                </a:cxn>
                <a:cxn ang="0">
                  <a:pos x="connsiteX1" y="connsiteY1"/>
                </a:cxn>
                <a:cxn ang="0">
                  <a:pos x="connsiteX2" y="connsiteY2"/>
                </a:cxn>
                <a:cxn ang="0">
                  <a:pos x="connsiteX3" y="connsiteY3"/>
                </a:cxn>
              </a:cxnLst>
              <a:rect l="l" t="t" r="r" b="b"/>
              <a:pathLst>
                <a:path w="15291" h="16435">
                  <a:moveTo>
                    <a:pt x="127" y="13989"/>
                  </a:moveTo>
                  <a:cubicBezTo>
                    <a:pt x="1418" y="19152"/>
                    <a:pt x="10022" y="15602"/>
                    <a:pt x="13894" y="8396"/>
                  </a:cubicBezTo>
                  <a:cubicBezTo>
                    <a:pt x="15830" y="4739"/>
                    <a:pt x="16368" y="-208"/>
                    <a:pt x="11421" y="7"/>
                  </a:cubicBezTo>
                  <a:cubicBezTo>
                    <a:pt x="4967" y="1082"/>
                    <a:pt x="-948" y="9472"/>
                    <a:pt x="127" y="13989"/>
                  </a:cubicBezTo>
                  <a:close/>
                </a:path>
              </a:pathLst>
            </a:custGeom>
            <a:grpFill/>
            <a:ln w="10707" cap="flat">
              <a:noFill/>
              <a:prstDash val="solid"/>
              <a:miter/>
            </a:ln>
          </p:spPr>
          <p:txBody>
            <a:bodyPr rtlCol="0" anchor="ctr"/>
            <a:lstStyle/>
            <a:p>
              <a:endParaRPr lang="zh-CN" altLang="en-US"/>
            </a:p>
          </p:txBody>
        </p:sp>
        <p:sp>
          <p:nvSpPr>
            <p:cNvPr id="1581" name="任意多边形: 形状 1668">
              <a:extLst>
                <a:ext uri="{FF2B5EF4-FFF2-40B4-BE49-F238E27FC236}">
                  <a16:creationId xmlns:a16="http://schemas.microsoft.com/office/drawing/2014/main" xmlns="" id="{D3F3880C-943D-43DD-BA8D-53856EE353B1}"/>
                </a:ext>
              </a:extLst>
            </p:cNvPr>
            <p:cNvSpPr/>
            <p:nvPr/>
          </p:nvSpPr>
          <p:spPr>
            <a:xfrm>
              <a:off x="33462" y="5677041"/>
              <a:ext cx="69887" cy="64398"/>
            </a:xfrm>
            <a:custGeom>
              <a:avLst/>
              <a:gdLst>
                <a:gd name="connsiteX0" fmla="*/ 16536 w 16539"/>
                <a:gd name="connsiteY0" fmla="*/ 8389 h 15240"/>
                <a:gd name="connsiteX1" fmla="*/ 7716 w 16539"/>
                <a:gd name="connsiteY1" fmla="*/ 0 h 15240"/>
                <a:gd name="connsiteX2" fmla="*/ 2339 w 16539"/>
                <a:gd name="connsiteY2" fmla="*/ 12584 h 15240"/>
                <a:gd name="connsiteX3" fmla="*/ 16536 w 16539"/>
                <a:gd name="connsiteY3" fmla="*/ 8389 h 15240"/>
              </a:gdLst>
              <a:ahLst/>
              <a:cxnLst>
                <a:cxn ang="0">
                  <a:pos x="connsiteX0" y="connsiteY0"/>
                </a:cxn>
                <a:cxn ang="0">
                  <a:pos x="connsiteX1" y="connsiteY1"/>
                </a:cxn>
                <a:cxn ang="0">
                  <a:pos x="connsiteX2" y="connsiteY2"/>
                </a:cxn>
                <a:cxn ang="0">
                  <a:pos x="connsiteX3" y="connsiteY3"/>
                </a:cxn>
              </a:cxnLst>
              <a:rect l="l" t="t" r="r" b="b"/>
              <a:pathLst>
                <a:path w="16539" h="15240">
                  <a:moveTo>
                    <a:pt x="16536" y="8389"/>
                  </a:moveTo>
                  <a:cubicBezTo>
                    <a:pt x="16644" y="5055"/>
                    <a:pt x="14062" y="215"/>
                    <a:pt x="7716" y="0"/>
                  </a:cubicBezTo>
                  <a:cubicBezTo>
                    <a:pt x="-28" y="430"/>
                    <a:pt x="-2179" y="8067"/>
                    <a:pt x="2339" y="12584"/>
                  </a:cubicBezTo>
                  <a:cubicBezTo>
                    <a:pt x="7286" y="17639"/>
                    <a:pt x="16213" y="15058"/>
                    <a:pt x="16536" y="8389"/>
                  </a:cubicBezTo>
                  <a:close/>
                </a:path>
              </a:pathLst>
            </a:custGeom>
            <a:grpFill/>
            <a:ln w="10707" cap="flat">
              <a:noFill/>
              <a:prstDash val="solid"/>
              <a:miter/>
            </a:ln>
          </p:spPr>
          <p:txBody>
            <a:bodyPr rtlCol="0" anchor="ctr"/>
            <a:lstStyle/>
            <a:p>
              <a:endParaRPr lang="zh-CN" altLang="en-US"/>
            </a:p>
          </p:txBody>
        </p:sp>
        <p:sp>
          <p:nvSpPr>
            <p:cNvPr id="1582" name="任意多边形: 形状 1669">
              <a:extLst>
                <a:ext uri="{FF2B5EF4-FFF2-40B4-BE49-F238E27FC236}">
                  <a16:creationId xmlns:a16="http://schemas.microsoft.com/office/drawing/2014/main" xmlns="" id="{87A84250-9E0C-4B75-9A0A-0E3986D0FA9F}"/>
                </a:ext>
              </a:extLst>
            </p:cNvPr>
            <p:cNvSpPr/>
            <p:nvPr/>
          </p:nvSpPr>
          <p:spPr>
            <a:xfrm>
              <a:off x="301411" y="5672494"/>
              <a:ext cx="70289" cy="64246"/>
            </a:xfrm>
            <a:custGeom>
              <a:avLst/>
              <a:gdLst>
                <a:gd name="connsiteX0" fmla="*/ 8409 w 16634"/>
                <a:gd name="connsiteY0" fmla="*/ 0 h 15204"/>
                <a:gd name="connsiteX1" fmla="*/ 1418 w 16634"/>
                <a:gd name="connsiteY1" fmla="*/ 12046 h 15204"/>
                <a:gd name="connsiteX2" fmla="*/ 16584 w 16634"/>
                <a:gd name="connsiteY2" fmla="*/ 8282 h 15204"/>
                <a:gd name="connsiteX3" fmla="*/ 8409 w 16634"/>
                <a:gd name="connsiteY3" fmla="*/ 0 h 15204"/>
              </a:gdLst>
              <a:ahLst/>
              <a:cxnLst>
                <a:cxn ang="0">
                  <a:pos x="connsiteX0" y="connsiteY0"/>
                </a:cxn>
                <a:cxn ang="0">
                  <a:pos x="connsiteX1" y="connsiteY1"/>
                </a:cxn>
                <a:cxn ang="0">
                  <a:pos x="connsiteX2" y="connsiteY2"/>
                </a:cxn>
                <a:cxn ang="0">
                  <a:pos x="connsiteX3" y="connsiteY3"/>
                </a:cxn>
              </a:cxnLst>
              <a:rect l="l" t="t" r="r" b="b"/>
              <a:pathLst>
                <a:path w="16634" h="15204">
                  <a:moveTo>
                    <a:pt x="8409" y="0"/>
                  </a:moveTo>
                  <a:cubicBezTo>
                    <a:pt x="988" y="538"/>
                    <a:pt x="-2024" y="7529"/>
                    <a:pt x="1418" y="12046"/>
                  </a:cubicBezTo>
                  <a:cubicBezTo>
                    <a:pt x="5720" y="17747"/>
                    <a:pt x="15615" y="15273"/>
                    <a:pt x="16584" y="8282"/>
                  </a:cubicBezTo>
                  <a:cubicBezTo>
                    <a:pt x="17014" y="4948"/>
                    <a:pt x="14755" y="107"/>
                    <a:pt x="8409" y="0"/>
                  </a:cubicBezTo>
                  <a:close/>
                </a:path>
              </a:pathLst>
            </a:custGeom>
            <a:grpFill/>
            <a:ln w="10707" cap="flat">
              <a:noFill/>
              <a:prstDash val="solid"/>
              <a:miter/>
            </a:ln>
          </p:spPr>
          <p:txBody>
            <a:bodyPr rtlCol="0" anchor="ctr"/>
            <a:lstStyle/>
            <a:p>
              <a:endParaRPr lang="zh-CN" altLang="en-US"/>
            </a:p>
          </p:txBody>
        </p:sp>
        <p:sp>
          <p:nvSpPr>
            <p:cNvPr id="1583" name="任意多边形: 形状 1670">
              <a:extLst>
                <a:ext uri="{FF2B5EF4-FFF2-40B4-BE49-F238E27FC236}">
                  <a16:creationId xmlns:a16="http://schemas.microsoft.com/office/drawing/2014/main" xmlns="" id="{81346966-D8C4-4BDF-B16C-75EEC253D7D8}"/>
                </a:ext>
              </a:extLst>
            </p:cNvPr>
            <p:cNvSpPr/>
            <p:nvPr/>
          </p:nvSpPr>
          <p:spPr>
            <a:xfrm>
              <a:off x="570891" y="5664769"/>
              <a:ext cx="70297" cy="64529"/>
            </a:xfrm>
            <a:custGeom>
              <a:avLst/>
              <a:gdLst>
                <a:gd name="connsiteX0" fmla="*/ 16483 w 16636"/>
                <a:gd name="connsiteY0" fmla="*/ 8174 h 15271"/>
                <a:gd name="connsiteX1" fmla="*/ 8954 w 16636"/>
                <a:gd name="connsiteY1" fmla="*/ 0 h 15271"/>
                <a:gd name="connsiteX2" fmla="*/ 995 w 16636"/>
                <a:gd name="connsiteY2" fmla="*/ 12154 h 15271"/>
                <a:gd name="connsiteX3" fmla="*/ 16483 w 16636"/>
                <a:gd name="connsiteY3" fmla="*/ 8174 h 15271"/>
              </a:gdLst>
              <a:ahLst/>
              <a:cxnLst>
                <a:cxn ang="0">
                  <a:pos x="connsiteX0" y="connsiteY0"/>
                </a:cxn>
                <a:cxn ang="0">
                  <a:pos x="connsiteX1" y="connsiteY1"/>
                </a:cxn>
                <a:cxn ang="0">
                  <a:pos x="connsiteX2" y="connsiteY2"/>
                </a:cxn>
                <a:cxn ang="0">
                  <a:pos x="connsiteX3" y="connsiteY3"/>
                </a:cxn>
              </a:cxnLst>
              <a:rect l="l" t="t" r="r" b="b"/>
              <a:pathLst>
                <a:path w="16636" h="15271">
                  <a:moveTo>
                    <a:pt x="16483" y="8174"/>
                  </a:moveTo>
                  <a:cubicBezTo>
                    <a:pt x="17236" y="4840"/>
                    <a:pt x="15300" y="0"/>
                    <a:pt x="8954" y="0"/>
                  </a:cubicBezTo>
                  <a:cubicBezTo>
                    <a:pt x="1103" y="645"/>
                    <a:pt x="-1694" y="8067"/>
                    <a:pt x="995" y="12154"/>
                  </a:cubicBezTo>
                  <a:cubicBezTo>
                    <a:pt x="4867" y="17854"/>
                    <a:pt x="14977" y="15273"/>
                    <a:pt x="16483" y="8174"/>
                  </a:cubicBezTo>
                  <a:close/>
                </a:path>
              </a:pathLst>
            </a:custGeom>
            <a:grpFill/>
            <a:ln w="10707" cap="flat">
              <a:noFill/>
              <a:prstDash val="solid"/>
              <a:miter/>
            </a:ln>
          </p:spPr>
          <p:txBody>
            <a:bodyPr rtlCol="0" anchor="ctr"/>
            <a:lstStyle/>
            <a:p>
              <a:endParaRPr lang="zh-CN" altLang="en-US"/>
            </a:p>
          </p:txBody>
        </p:sp>
        <p:sp>
          <p:nvSpPr>
            <p:cNvPr id="1584" name="任意多边形: 形状 1671">
              <a:extLst>
                <a:ext uri="{FF2B5EF4-FFF2-40B4-BE49-F238E27FC236}">
                  <a16:creationId xmlns:a16="http://schemas.microsoft.com/office/drawing/2014/main" xmlns="" id="{376B07C1-1D97-4695-99B0-8D6E6612F3E3}"/>
                </a:ext>
              </a:extLst>
            </p:cNvPr>
            <p:cNvSpPr/>
            <p:nvPr/>
          </p:nvSpPr>
          <p:spPr>
            <a:xfrm>
              <a:off x="838316" y="5654315"/>
              <a:ext cx="70183" cy="64842"/>
            </a:xfrm>
            <a:custGeom>
              <a:avLst/>
              <a:gdLst>
                <a:gd name="connsiteX0" fmla="*/ 16331 w 16609"/>
                <a:gd name="connsiteY0" fmla="*/ 8174 h 15345"/>
                <a:gd name="connsiteX1" fmla="*/ 9662 w 16609"/>
                <a:gd name="connsiteY1" fmla="*/ 0 h 15345"/>
                <a:gd name="connsiteX2" fmla="*/ 735 w 16609"/>
                <a:gd name="connsiteY2" fmla="*/ 12261 h 15345"/>
                <a:gd name="connsiteX3" fmla="*/ 16331 w 16609"/>
                <a:gd name="connsiteY3" fmla="*/ 8174 h 15345"/>
              </a:gdLst>
              <a:ahLst/>
              <a:cxnLst>
                <a:cxn ang="0">
                  <a:pos x="connsiteX0" y="connsiteY0"/>
                </a:cxn>
                <a:cxn ang="0">
                  <a:pos x="connsiteX1" y="connsiteY1"/>
                </a:cxn>
                <a:cxn ang="0">
                  <a:pos x="connsiteX2" y="connsiteY2"/>
                </a:cxn>
                <a:cxn ang="0">
                  <a:pos x="connsiteX3" y="connsiteY3"/>
                </a:cxn>
              </a:cxnLst>
              <a:rect l="l" t="t" r="r" b="b"/>
              <a:pathLst>
                <a:path w="16609" h="15345">
                  <a:moveTo>
                    <a:pt x="16331" y="8174"/>
                  </a:moveTo>
                  <a:cubicBezTo>
                    <a:pt x="17299" y="4840"/>
                    <a:pt x="15901" y="0"/>
                    <a:pt x="9662" y="0"/>
                  </a:cubicBezTo>
                  <a:cubicBezTo>
                    <a:pt x="1811" y="753"/>
                    <a:pt x="-1631" y="8174"/>
                    <a:pt x="735" y="12261"/>
                  </a:cubicBezTo>
                  <a:cubicBezTo>
                    <a:pt x="4070" y="17962"/>
                    <a:pt x="14287" y="15273"/>
                    <a:pt x="16331" y="8174"/>
                  </a:cubicBezTo>
                  <a:close/>
                </a:path>
              </a:pathLst>
            </a:custGeom>
            <a:grpFill/>
            <a:ln w="10707" cap="flat">
              <a:noFill/>
              <a:prstDash val="solid"/>
              <a:miter/>
            </a:ln>
          </p:spPr>
          <p:txBody>
            <a:bodyPr rtlCol="0" anchor="ctr"/>
            <a:lstStyle/>
            <a:p>
              <a:endParaRPr lang="zh-CN" altLang="en-US"/>
            </a:p>
          </p:txBody>
        </p:sp>
        <p:sp>
          <p:nvSpPr>
            <p:cNvPr id="1585" name="任意多边形: 形状 1672">
              <a:extLst>
                <a:ext uri="{FF2B5EF4-FFF2-40B4-BE49-F238E27FC236}">
                  <a16:creationId xmlns:a16="http://schemas.microsoft.com/office/drawing/2014/main" xmlns="" id="{507EBDB4-A41E-4EDE-9EED-43095628C1D3}"/>
                </a:ext>
              </a:extLst>
            </p:cNvPr>
            <p:cNvSpPr/>
            <p:nvPr/>
          </p:nvSpPr>
          <p:spPr>
            <a:xfrm>
              <a:off x="1102522" y="5641127"/>
              <a:ext cx="70056" cy="65138"/>
            </a:xfrm>
            <a:custGeom>
              <a:avLst/>
              <a:gdLst>
                <a:gd name="connsiteX0" fmla="*/ 16081 w 16579"/>
                <a:gd name="connsiteY0" fmla="*/ 8068 h 15415"/>
                <a:gd name="connsiteX1" fmla="*/ 10273 w 16579"/>
                <a:gd name="connsiteY1" fmla="*/ 2 h 15415"/>
                <a:gd name="connsiteX2" fmla="*/ 485 w 16579"/>
                <a:gd name="connsiteY2" fmla="*/ 12371 h 15415"/>
                <a:gd name="connsiteX3" fmla="*/ 16081 w 16579"/>
                <a:gd name="connsiteY3" fmla="*/ 8068 h 15415"/>
              </a:gdLst>
              <a:ahLst/>
              <a:cxnLst>
                <a:cxn ang="0">
                  <a:pos x="connsiteX0" y="connsiteY0"/>
                </a:cxn>
                <a:cxn ang="0">
                  <a:pos x="connsiteX1" y="connsiteY1"/>
                </a:cxn>
                <a:cxn ang="0">
                  <a:pos x="connsiteX2" y="connsiteY2"/>
                </a:cxn>
                <a:cxn ang="0">
                  <a:pos x="connsiteX3" y="connsiteY3"/>
                </a:cxn>
              </a:cxnLst>
              <a:rect l="l" t="t" r="r" b="b"/>
              <a:pathLst>
                <a:path w="16579" h="15415">
                  <a:moveTo>
                    <a:pt x="16081" y="8068"/>
                  </a:moveTo>
                  <a:cubicBezTo>
                    <a:pt x="17371" y="4627"/>
                    <a:pt x="16403" y="-106"/>
                    <a:pt x="10273" y="2"/>
                  </a:cubicBezTo>
                  <a:cubicBezTo>
                    <a:pt x="2529" y="755"/>
                    <a:pt x="-1451" y="8284"/>
                    <a:pt x="485" y="12371"/>
                  </a:cubicBezTo>
                  <a:cubicBezTo>
                    <a:pt x="3174" y="18071"/>
                    <a:pt x="13392" y="15275"/>
                    <a:pt x="16081" y="8068"/>
                  </a:cubicBezTo>
                  <a:close/>
                </a:path>
              </a:pathLst>
            </a:custGeom>
            <a:grpFill/>
            <a:ln w="10707" cap="flat">
              <a:noFill/>
              <a:prstDash val="solid"/>
              <a:miter/>
            </a:ln>
          </p:spPr>
          <p:txBody>
            <a:bodyPr rtlCol="0" anchor="ctr"/>
            <a:lstStyle/>
            <a:p>
              <a:endParaRPr lang="zh-CN" altLang="en-US"/>
            </a:p>
          </p:txBody>
        </p:sp>
        <p:sp>
          <p:nvSpPr>
            <p:cNvPr id="1586" name="任意多边形: 形状 1673">
              <a:extLst>
                <a:ext uri="{FF2B5EF4-FFF2-40B4-BE49-F238E27FC236}">
                  <a16:creationId xmlns:a16="http://schemas.microsoft.com/office/drawing/2014/main" xmlns="" id="{5D16389A-EC7E-4C25-8EA0-8DA47E0386B0}"/>
                </a:ext>
              </a:extLst>
            </p:cNvPr>
            <p:cNvSpPr/>
            <p:nvPr/>
          </p:nvSpPr>
          <p:spPr>
            <a:xfrm>
              <a:off x="1360596" y="5624766"/>
              <a:ext cx="69680" cy="65771"/>
            </a:xfrm>
            <a:custGeom>
              <a:avLst/>
              <a:gdLst>
                <a:gd name="connsiteX0" fmla="*/ 10829 w 16490"/>
                <a:gd name="connsiteY0" fmla="*/ 2 h 15565"/>
                <a:gd name="connsiteX1" fmla="*/ 289 w 16490"/>
                <a:gd name="connsiteY1" fmla="*/ 12586 h 15565"/>
                <a:gd name="connsiteX2" fmla="*/ 15776 w 16490"/>
                <a:gd name="connsiteY2" fmla="*/ 8068 h 15565"/>
                <a:gd name="connsiteX3" fmla="*/ 10829 w 16490"/>
                <a:gd name="connsiteY3" fmla="*/ 2 h 15565"/>
              </a:gdLst>
              <a:ahLst/>
              <a:cxnLst>
                <a:cxn ang="0">
                  <a:pos x="connsiteX0" y="connsiteY0"/>
                </a:cxn>
                <a:cxn ang="0">
                  <a:pos x="connsiteX1" y="connsiteY1"/>
                </a:cxn>
                <a:cxn ang="0">
                  <a:pos x="connsiteX2" y="connsiteY2"/>
                </a:cxn>
                <a:cxn ang="0">
                  <a:pos x="connsiteX3" y="connsiteY3"/>
                </a:cxn>
              </a:cxnLst>
              <a:rect l="l" t="t" r="r" b="b"/>
              <a:pathLst>
                <a:path w="16490" h="15565">
                  <a:moveTo>
                    <a:pt x="10829" y="2"/>
                  </a:moveTo>
                  <a:cubicBezTo>
                    <a:pt x="3300" y="862"/>
                    <a:pt x="-1217" y="8499"/>
                    <a:pt x="289" y="12586"/>
                  </a:cubicBezTo>
                  <a:cubicBezTo>
                    <a:pt x="2440" y="18286"/>
                    <a:pt x="12550" y="15275"/>
                    <a:pt x="15776" y="8068"/>
                  </a:cubicBezTo>
                  <a:cubicBezTo>
                    <a:pt x="17282" y="4734"/>
                    <a:pt x="16745" y="-106"/>
                    <a:pt x="10829" y="2"/>
                  </a:cubicBezTo>
                  <a:close/>
                </a:path>
              </a:pathLst>
            </a:custGeom>
            <a:grpFill/>
            <a:ln w="10707" cap="flat">
              <a:noFill/>
              <a:prstDash val="solid"/>
              <a:miter/>
            </a:ln>
          </p:spPr>
          <p:txBody>
            <a:bodyPr rtlCol="0" anchor="ctr"/>
            <a:lstStyle/>
            <a:p>
              <a:endParaRPr lang="zh-CN" altLang="en-US"/>
            </a:p>
          </p:txBody>
        </p:sp>
        <p:sp>
          <p:nvSpPr>
            <p:cNvPr id="1587" name="任意多边形: 形状 1674">
              <a:extLst>
                <a:ext uri="{FF2B5EF4-FFF2-40B4-BE49-F238E27FC236}">
                  <a16:creationId xmlns:a16="http://schemas.microsoft.com/office/drawing/2014/main" xmlns="" id="{B3C0FFB7-8C57-48F4-BC9E-CB8C94D53E92}"/>
                </a:ext>
              </a:extLst>
            </p:cNvPr>
            <p:cNvSpPr/>
            <p:nvPr/>
          </p:nvSpPr>
          <p:spPr>
            <a:xfrm>
              <a:off x="1610718" y="5606131"/>
              <a:ext cx="68501" cy="65894"/>
            </a:xfrm>
            <a:custGeom>
              <a:avLst/>
              <a:gdLst>
                <a:gd name="connsiteX0" fmla="*/ 15202 w 16211"/>
                <a:gd name="connsiteY0" fmla="*/ 8068 h 15594"/>
                <a:gd name="connsiteX1" fmla="*/ 11330 w 16211"/>
                <a:gd name="connsiteY1" fmla="*/ 2 h 15594"/>
                <a:gd name="connsiteX2" fmla="*/ 144 w 16211"/>
                <a:gd name="connsiteY2" fmla="*/ 12693 h 15594"/>
                <a:gd name="connsiteX3" fmla="*/ 15202 w 16211"/>
                <a:gd name="connsiteY3" fmla="*/ 8068 h 15594"/>
              </a:gdLst>
              <a:ahLst/>
              <a:cxnLst>
                <a:cxn ang="0">
                  <a:pos x="connsiteX0" y="connsiteY0"/>
                </a:cxn>
                <a:cxn ang="0">
                  <a:pos x="connsiteX1" y="connsiteY1"/>
                </a:cxn>
                <a:cxn ang="0">
                  <a:pos x="connsiteX2" y="connsiteY2"/>
                </a:cxn>
                <a:cxn ang="0">
                  <a:pos x="connsiteX3" y="connsiteY3"/>
                </a:cxn>
              </a:cxnLst>
              <a:rect l="l" t="t" r="r" b="b"/>
              <a:pathLst>
                <a:path w="16211" h="15594">
                  <a:moveTo>
                    <a:pt x="15202" y="8068"/>
                  </a:moveTo>
                  <a:cubicBezTo>
                    <a:pt x="16923" y="4627"/>
                    <a:pt x="16923" y="-106"/>
                    <a:pt x="11330" y="2"/>
                  </a:cubicBezTo>
                  <a:cubicBezTo>
                    <a:pt x="4124" y="970"/>
                    <a:pt x="-931" y="8606"/>
                    <a:pt x="144" y="12693"/>
                  </a:cubicBezTo>
                  <a:cubicBezTo>
                    <a:pt x="1543" y="18286"/>
                    <a:pt x="11438" y="15275"/>
                    <a:pt x="15202" y="8068"/>
                  </a:cubicBezTo>
                  <a:close/>
                </a:path>
              </a:pathLst>
            </a:custGeom>
            <a:grpFill/>
            <a:ln w="10707" cap="flat">
              <a:noFill/>
              <a:prstDash val="solid"/>
              <a:miter/>
            </a:ln>
          </p:spPr>
          <p:txBody>
            <a:bodyPr rtlCol="0" anchor="ctr"/>
            <a:lstStyle/>
            <a:p>
              <a:endParaRPr lang="zh-CN" altLang="en-US"/>
            </a:p>
          </p:txBody>
        </p:sp>
        <p:sp>
          <p:nvSpPr>
            <p:cNvPr id="1588" name="任意多边形: 形状 1675">
              <a:extLst>
                <a:ext uri="{FF2B5EF4-FFF2-40B4-BE49-F238E27FC236}">
                  <a16:creationId xmlns:a16="http://schemas.microsoft.com/office/drawing/2014/main" xmlns="" id="{CE597321-8AD8-4C84-88A4-1F0C68299508}"/>
                </a:ext>
              </a:extLst>
            </p:cNvPr>
            <p:cNvSpPr/>
            <p:nvPr/>
          </p:nvSpPr>
          <p:spPr>
            <a:xfrm>
              <a:off x="1842133" y="5585201"/>
              <a:ext cx="65480" cy="66367"/>
            </a:xfrm>
            <a:custGeom>
              <a:avLst/>
              <a:gdLst>
                <a:gd name="connsiteX0" fmla="*/ 14107 w 15496"/>
                <a:gd name="connsiteY0" fmla="*/ 8074 h 15706"/>
                <a:gd name="connsiteX1" fmla="*/ 14107 w 15496"/>
                <a:gd name="connsiteY1" fmla="*/ 8074 h 15706"/>
                <a:gd name="connsiteX2" fmla="*/ 11526 w 15496"/>
                <a:gd name="connsiteY2" fmla="*/ 7 h 15706"/>
                <a:gd name="connsiteX3" fmla="*/ 125 w 15496"/>
                <a:gd name="connsiteY3" fmla="*/ 13344 h 15706"/>
                <a:gd name="connsiteX4" fmla="*/ 14107 w 15496"/>
                <a:gd name="connsiteY4" fmla="*/ 8074 h 15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6" h="15706">
                  <a:moveTo>
                    <a:pt x="14107" y="8074"/>
                  </a:moveTo>
                  <a:lnTo>
                    <a:pt x="14107" y="8074"/>
                  </a:lnTo>
                  <a:cubicBezTo>
                    <a:pt x="16044" y="4632"/>
                    <a:pt x="16581" y="-208"/>
                    <a:pt x="11526" y="7"/>
                  </a:cubicBezTo>
                  <a:cubicBezTo>
                    <a:pt x="5073" y="975"/>
                    <a:pt x="-950" y="9042"/>
                    <a:pt x="125" y="13344"/>
                  </a:cubicBezTo>
                  <a:cubicBezTo>
                    <a:pt x="1416" y="18291"/>
                    <a:pt x="10235" y="14957"/>
                    <a:pt x="14107" y="8074"/>
                  </a:cubicBezTo>
                  <a:close/>
                </a:path>
              </a:pathLst>
            </a:custGeom>
            <a:grpFill/>
            <a:ln w="10707" cap="flat">
              <a:noFill/>
              <a:prstDash val="solid"/>
              <a:miter/>
            </a:ln>
          </p:spPr>
          <p:txBody>
            <a:bodyPr rtlCol="0" anchor="ctr"/>
            <a:lstStyle/>
            <a:p>
              <a:endParaRPr lang="zh-CN" altLang="en-US"/>
            </a:p>
          </p:txBody>
        </p:sp>
        <p:sp>
          <p:nvSpPr>
            <p:cNvPr id="1589" name="任意多边形: 形状 1676">
              <a:extLst>
                <a:ext uri="{FF2B5EF4-FFF2-40B4-BE49-F238E27FC236}">
                  <a16:creationId xmlns:a16="http://schemas.microsoft.com/office/drawing/2014/main" xmlns="" id="{FE2272B2-BD02-4813-9A1B-D502474615ED}"/>
                </a:ext>
              </a:extLst>
            </p:cNvPr>
            <p:cNvSpPr/>
            <p:nvPr/>
          </p:nvSpPr>
          <p:spPr>
            <a:xfrm>
              <a:off x="2051233" y="5562932"/>
              <a:ext cx="62873" cy="66769"/>
            </a:xfrm>
            <a:custGeom>
              <a:avLst/>
              <a:gdLst>
                <a:gd name="connsiteX0" fmla="*/ 11733 w 14879"/>
                <a:gd name="connsiteY0" fmla="*/ 7 h 15801"/>
                <a:gd name="connsiteX1" fmla="*/ 117 w 14879"/>
                <a:gd name="connsiteY1" fmla="*/ 13989 h 15801"/>
                <a:gd name="connsiteX2" fmla="*/ 13023 w 14879"/>
                <a:gd name="connsiteY2" fmla="*/ 8074 h 15801"/>
                <a:gd name="connsiteX3" fmla="*/ 11733 w 14879"/>
                <a:gd name="connsiteY3" fmla="*/ 7 h 15801"/>
              </a:gdLst>
              <a:ahLst/>
              <a:cxnLst>
                <a:cxn ang="0">
                  <a:pos x="connsiteX0" y="connsiteY0"/>
                </a:cxn>
                <a:cxn ang="0">
                  <a:pos x="connsiteX1" y="connsiteY1"/>
                </a:cxn>
                <a:cxn ang="0">
                  <a:pos x="connsiteX2" y="connsiteY2"/>
                </a:cxn>
                <a:cxn ang="0">
                  <a:pos x="connsiteX3" y="connsiteY3"/>
                </a:cxn>
              </a:cxnLst>
              <a:rect l="l" t="t" r="r" b="b"/>
              <a:pathLst>
                <a:path w="14879" h="15801">
                  <a:moveTo>
                    <a:pt x="11733" y="7"/>
                  </a:moveTo>
                  <a:cubicBezTo>
                    <a:pt x="5602" y="1083"/>
                    <a:pt x="-959" y="9902"/>
                    <a:pt x="117" y="13989"/>
                  </a:cubicBezTo>
                  <a:cubicBezTo>
                    <a:pt x="1192" y="18184"/>
                    <a:pt x="8936" y="14635"/>
                    <a:pt x="13023" y="8074"/>
                  </a:cubicBezTo>
                  <a:cubicBezTo>
                    <a:pt x="15174" y="4524"/>
                    <a:pt x="16250" y="-208"/>
                    <a:pt x="11733" y="7"/>
                  </a:cubicBezTo>
                  <a:close/>
                </a:path>
              </a:pathLst>
            </a:custGeom>
            <a:grpFill/>
            <a:ln w="10707" cap="flat">
              <a:noFill/>
              <a:prstDash val="solid"/>
              <a:miter/>
            </a:ln>
          </p:spPr>
          <p:txBody>
            <a:bodyPr rtlCol="0" anchor="ctr"/>
            <a:lstStyle/>
            <a:p>
              <a:endParaRPr lang="zh-CN" altLang="en-US"/>
            </a:p>
          </p:txBody>
        </p:sp>
        <p:sp>
          <p:nvSpPr>
            <p:cNvPr id="1590" name="任意多边形: 形状 1677">
              <a:extLst>
                <a:ext uri="{FF2B5EF4-FFF2-40B4-BE49-F238E27FC236}">
                  <a16:creationId xmlns:a16="http://schemas.microsoft.com/office/drawing/2014/main" xmlns="" id="{DDDFD692-B933-4E82-A50F-75FFB4104033}"/>
                </a:ext>
              </a:extLst>
            </p:cNvPr>
            <p:cNvSpPr/>
            <p:nvPr/>
          </p:nvSpPr>
          <p:spPr>
            <a:xfrm>
              <a:off x="2236775" y="5539265"/>
              <a:ext cx="60320" cy="67212"/>
            </a:xfrm>
            <a:custGeom>
              <a:avLst/>
              <a:gdLst>
                <a:gd name="connsiteX0" fmla="*/ 11814 w 14275"/>
                <a:gd name="connsiteY0" fmla="*/ 15 h 15906"/>
                <a:gd name="connsiteX1" fmla="*/ 91 w 14275"/>
                <a:gd name="connsiteY1" fmla="*/ 14535 h 15906"/>
                <a:gd name="connsiteX2" fmla="*/ 11922 w 14275"/>
                <a:gd name="connsiteY2" fmla="*/ 8082 h 15906"/>
                <a:gd name="connsiteX3" fmla="*/ 11814 w 14275"/>
                <a:gd name="connsiteY3" fmla="*/ 15 h 15906"/>
              </a:gdLst>
              <a:ahLst/>
              <a:cxnLst>
                <a:cxn ang="0">
                  <a:pos x="connsiteX0" y="connsiteY0"/>
                </a:cxn>
                <a:cxn ang="0">
                  <a:pos x="connsiteX1" y="connsiteY1"/>
                </a:cxn>
                <a:cxn ang="0">
                  <a:pos x="connsiteX2" y="connsiteY2"/>
                </a:cxn>
                <a:cxn ang="0">
                  <a:pos x="connsiteX3" y="connsiteY3"/>
                </a:cxn>
              </a:cxnLst>
              <a:rect l="l" t="t" r="r" b="b"/>
              <a:pathLst>
                <a:path w="14275" h="15906">
                  <a:moveTo>
                    <a:pt x="11814" y="15"/>
                  </a:moveTo>
                  <a:cubicBezTo>
                    <a:pt x="6114" y="1198"/>
                    <a:pt x="-878" y="10663"/>
                    <a:pt x="91" y="14535"/>
                  </a:cubicBezTo>
                  <a:cubicBezTo>
                    <a:pt x="951" y="18085"/>
                    <a:pt x="7727" y="14320"/>
                    <a:pt x="11922" y="8082"/>
                  </a:cubicBezTo>
                  <a:cubicBezTo>
                    <a:pt x="14288" y="4533"/>
                    <a:pt x="15794" y="-307"/>
                    <a:pt x="11814" y="15"/>
                  </a:cubicBezTo>
                  <a:close/>
                </a:path>
              </a:pathLst>
            </a:custGeom>
            <a:grpFill/>
            <a:ln w="10707" cap="flat">
              <a:noFill/>
              <a:prstDash val="solid"/>
              <a:miter/>
            </a:ln>
          </p:spPr>
          <p:txBody>
            <a:bodyPr rtlCol="0" anchor="ctr"/>
            <a:lstStyle/>
            <a:p>
              <a:endParaRPr lang="zh-CN" altLang="en-US"/>
            </a:p>
          </p:txBody>
        </p:sp>
        <p:sp>
          <p:nvSpPr>
            <p:cNvPr id="1591" name="任意多边形: 形状 1678">
              <a:extLst>
                <a:ext uri="{FF2B5EF4-FFF2-40B4-BE49-F238E27FC236}">
                  <a16:creationId xmlns:a16="http://schemas.microsoft.com/office/drawing/2014/main" xmlns="" id="{D58E80BB-F084-4746-BA25-67537D737196}"/>
                </a:ext>
              </a:extLst>
            </p:cNvPr>
            <p:cNvSpPr/>
            <p:nvPr/>
          </p:nvSpPr>
          <p:spPr>
            <a:xfrm>
              <a:off x="2398666" y="5514722"/>
              <a:ext cx="57794" cy="67610"/>
            </a:xfrm>
            <a:custGeom>
              <a:avLst/>
              <a:gdLst>
                <a:gd name="connsiteX0" fmla="*/ 10824 w 13677"/>
                <a:gd name="connsiteY0" fmla="*/ 8082 h 16000"/>
                <a:gd name="connsiteX1" fmla="*/ 11900 w 13677"/>
                <a:gd name="connsiteY1" fmla="*/ 15 h 16000"/>
                <a:gd name="connsiteX2" fmla="*/ 69 w 13677"/>
                <a:gd name="connsiteY2" fmla="*/ 15073 h 16000"/>
                <a:gd name="connsiteX3" fmla="*/ 10824 w 13677"/>
                <a:gd name="connsiteY3" fmla="*/ 8082 h 16000"/>
              </a:gdLst>
              <a:ahLst/>
              <a:cxnLst>
                <a:cxn ang="0">
                  <a:pos x="connsiteX0" y="connsiteY0"/>
                </a:cxn>
                <a:cxn ang="0">
                  <a:pos x="connsiteX1" y="connsiteY1"/>
                </a:cxn>
                <a:cxn ang="0">
                  <a:pos x="connsiteX2" y="connsiteY2"/>
                </a:cxn>
                <a:cxn ang="0">
                  <a:pos x="connsiteX3" y="connsiteY3"/>
                </a:cxn>
              </a:cxnLst>
              <a:rect l="l" t="t" r="r" b="b"/>
              <a:pathLst>
                <a:path w="13677" h="16000">
                  <a:moveTo>
                    <a:pt x="10824" y="8082"/>
                  </a:moveTo>
                  <a:cubicBezTo>
                    <a:pt x="13298" y="4533"/>
                    <a:pt x="15234" y="-307"/>
                    <a:pt x="11900" y="15"/>
                  </a:cubicBezTo>
                  <a:cubicBezTo>
                    <a:pt x="6629" y="1306"/>
                    <a:pt x="-792" y="11631"/>
                    <a:pt x="69" y="15073"/>
                  </a:cubicBezTo>
                  <a:cubicBezTo>
                    <a:pt x="714" y="17870"/>
                    <a:pt x="6737" y="13998"/>
                    <a:pt x="10824" y="8082"/>
                  </a:cubicBezTo>
                  <a:close/>
                </a:path>
              </a:pathLst>
            </a:custGeom>
            <a:grpFill/>
            <a:ln w="10707" cap="flat">
              <a:noFill/>
              <a:prstDash val="solid"/>
              <a:miter/>
            </a:ln>
          </p:spPr>
          <p:txBody>
            <a:bodyPr rtlCol="0" anchor="ctr"/>
            <a:lstStyle/>
            <a:p>
              <a:endParaRPr lang="zh-CN" altLang="en-US"/>
            </a:p>
          </p:txBody>
        </p:sp>
        <p:sp>
          <p:nvSpPr>
            <p:cNvPr id="1592" name="任意多边形: 形状 1679">
              <a:extLst>
                <a:ext uri="{FF2B5EF4-FFF2-40B4-BE49-F238E27FC236}">
                  <a16:creationId xmlns:a16="http://schemas.microsoft.com/office/drawing/2014/main" xmlns="" id="{90206F1E-E1F9-4DE1-A481-F21E5D105D62}"/>
                </a:ext>
              </a:extLst>
            </p:cNvPr>
            <p:cNvSpPr/>
            <p:nvPr/>
          </p:nvSpPr>
          <p:spPr>
            <a:xfrm>
              <a:off x="2535546" y="5488820"/>
              <a:ext cx="56124" cy="68269"/>
            </a:xfrm>
            <a:custGeom>
              <a:avLst/>
              <a:gdLst>
                <a:gd name="connsiteX0" fmla="*/ 9837 w 13282"/>
                <a:gd name="connsiteY0" fmla="*/ 8189 h 16156"/>
                <a:gd name="connsiteX1" fmla="*/ 12095 w 13282"/>
                <a:gd name="connsiteY1" fmla="*/ 15 h 16156"/>
                <a:gd name="connsiteX2" fmla="*/ 49 w 13282"/>
                <a:gd name="connsiteY2" fmla="*/ 15503 h 16156"/>
                <a:gd name="connsiteX3" fmla="*/ 9837 w 13282"/>
                <a:gd name="connsiteY3" fmla="*/ 8189 h 16156"/>
              </a:gdLst>
              <a:ahLst/>
              <a:cxnLst>
                <a:cxn ang="0">
                  <a:pos x="connsiteX0" y="connsiteY0"/>
                </a:cxn>
                <a:cxn ang="0">
                  <a:pos x="connsiteX1" y="connsiteY1"/>
                </a:cxn>
                <a:cxn ang="0">
                  <a:pos x="connsiteX2" y="connsiteY2"/>
                </a:cxn>
                <a:cxn ang="0">
                  <a:pos x="connsiteX3" y="connsiteY3"/>
                </a:cxn>
              </a:cxnLst>
              <a:rect l="l" t="t" r="r" b="b"/>
              <a:pathLst>
                <a:path w="13282" h="16156">
                  <a:moveTo>
                    <a:pt x="9837" y="8189"/>
                  </a:moveTo>
                  <a:cubicBezTo>
                    <a:pt x="12418" y="4640"/>
                    <a:pt x="14784" y="-308"/>
                    <a:pt x="12095" y="15"/>
                  </a:cubicBezTo>
                  <a:cubicBezTo>
                    <a:pt x="7363" y="1413"/>
                    <a:pt x="-704" y="12599"/>
                    <a:pt x="49" y="15503"/>
                  </a:cubicBezTo>
                  <a:cubicBezTo>
                    <a:pt x="587" y="17762"/>
                    <a:pt x="5750" y="13890"/>
                    <a:pt x="9837" y="8189"/>
                  </a:cubicBezTo>
                  <a:close/>
                </a:path>
              </a:pathLst>
            </a:custGeom>
            <a:grpFill/>
            <a:ln w="10707" cap="flat">
              <a:noFill/>
              <a:prstDash val="solid"/>
              <a:miter/>
            </a:ln>
          </p:spPr>
          <p:txBody>
            <a:bodyPr rtlCol="0" anchor="ctr"/>
            <a:lstStyle/>
            <a:p>
              <a:endParaRPr lang="zh-CN" altLang="en-US"/>
            </a:p>
          </p:txBody>
        </p:sp>
        <p:sp>
          <p:nvSpPr>
            <p:cNvPr id="1593" name="任意多边形: 形状 1680">
              <a:extLst>
                <a:ext uri="{FF2B5EF4-FFF2-40B4-BE49-F238E27FC236}">
                  <a16:creationId xmlns:a16="http://schemas.microsoft.com/office/drawing/2014/main" xmlns="" id="{22B50966-7501-46BC-B156-DC3C48FBEA69}"/>
                </a:ext>
              </a:extLst>
            </p:cNvPr>
            <p:cNvSpPr/>
            <p:nvPr/>
          </p:nvSpPr>
          <p:spPr>
            <a:xfrm>
              <a:off x="2647005" y="5462456"/>
              <a:ext cx="54760" cy="68856"/>
            </a:xfrm>
            <a:custGeom>
              <a:avLst/>
              <a:gdLst>
                <a:gd name="connsiteX0" fmla="*/ 8951 w 12959"/>
                <a:gd name="connsiteY0" fmla="*/ 8189 h 16295"/>
                <a:gd name="connsiteX1" fmla="*/ 12178 w 12959"/>
                <a:gd name="connsiteY1" fmla="*/ 15 h 16295"/>
                <a:gd name="connsiteX2" fmla="*/ 24 w 12959"/>
                <a:gd name="connsiteY2" fmla="*/ 15933 h 16295"/>
                <a:gd name="connsiteX3" fmla="*/ 8951 w 12959"/>
                <a:gd name="connsiteY3" fmla="*/ 8189 h 16295"/>
              </a:gdLst>
              <a:ahLst/>
              <a:cxnLst>
                <a:cxn ang="0">
                  <a:pos x="connsiteX0" y="connsiteY0"/>
                </a:cxn>
                <a:cxn ang="0">
                  <a:pos x="connsiteX1" y="connsiteY1"/>
                </a:cxn>
                <a:cxn ang="0">
                  <a:pos x="connsiteX2" y="connsiteY2"/>
                </a:cxn>
                <a:cxn ang="0">
                  <a:pos x="connsiteX3" y="connsiteY3"/>
                </a:cxn>
              </a:cxnLst>
              <a:rect l="l" t="t" r="r" b="b"/>
              <a:pathLst>
                <a:path w="12959" h="16295">
                  <a:moveTo>
                    <a:pt x="8951" y="8189"/>
                  </a:moveTo>
                  <a:cubicBezTo>
                    <a:pt x="11640" y="4640"/>
                    <a:pt x="14329" y="-308"/>
                    <a:pt x="12178" y="15"/>
                  </a:cubicBezTo>
                  <a:cubicBezTo>
                    <a:pt x="8198" y="1521"/>
                    <a:pt x="-514" y="13675"/>
                    <a:pt x="24" y="15933"/>
                  </a:cubicBezTo>
                  <a:cubicBezTo>
                    <a:pt x="454" y="17547"/>
                    <a:pt x="4971" y="13567"/>
                    <a:pt x="8951" y="8189"/>
                  </a:cubicBezTo>
                  <a:close/>
                </a:path>
              </a:pathLst>
            </a:custGeom>
            <a:grpFill/>
            <a:ln w="10707" cap="flat">
              <a:noFill/>
              <a:prstDash val="solid"/>
              <a:miter/>
            </a:ln>
          </p:spPr>
          <p:txBody>
            <a:bodyPr rtlCol="0" anchor="ctr"/>
            <a:lstStyle/>
            <a:p>
              <a:endParaRPr lang="zh-CN" altLang="en-US"/>
            </a:p>
          </p:txBody>
        </p:sp>
        <p:sp>
          <p:nvSpPr>
            <p:cNvPr id="1607" name="任意多边形: 形状 1694">
              <a:extLst>
                <a:ext uri="{FF2B5EF4-FFF2-40B4-BE49-F238E27FC236}">
                  <a16:creationId xmlns:a16="http://schemas.microsoft.com/office/drawing/2014/main" xmlns="" id="{FE09DE9C-F3B9-4D30-892F-CDEE87A3C641}"/>
                </a:ext>
              </a:extLst>
            </p:cNvPr>
            <p:cNvSpPr/>
            <p:nvPr/>
          </p:nvSpPr>
          <p:spPr>
            <a:xfrm>
              <a:off x="160965" y="5817931"/>
              <a:ext cx="66503" cy="60422"/>
            </a:xfrm>
            <a:custGeom>
              <a:avLst/>
              <a:gdLst>
                <a:gd name="connsiteX0" fmla="*/ 15725 w 15738"/>
                <a:gd name="connsiteY0" fmla="*/ 7852 h 14299"/>
                <a:gd name="connsiteX1" fmla="*/ 7551 w 15738"/>
                <a:gd name="connsiteY1" fmla="*/ 0 h 14299"/>
                <a:gd name="connsiteX2" fmla="*/ 1528 w 15738"/>
                <a:gd name="connsiteY2" fmla="*/ 11293 h 14299"/>
                <a:gd name="connsiteX3" fmla="*/ 15725 w 15738"/>
                <a:gd name="connsiteY3" fmla="*/ 7852 h 14299"/>
              </a:gdLst>
              <a:ahLst/>
              <a:cxnLst>
                <a:cxn ang="0">
                  <a:pos x="connsiteX0" y="connsiteY0"/>
                </a:cxn>
                <a:cxn ang="0">
                  <a:pos x="connsiteX1" y="connsiteY1"/>
                </a:cxn>
                <a:cxn ang="0">
                  <a:pos x="connsiteX2" y="connsiteY2"/>
                </a:cxn>
                <a:cxn ang="0">
                  <a:pos x="connsiteX3" y="connsiteY3"/>
                </a:cxn>
              </a:cxnLst>
              <a:rect l="l" t="t" r="r" b="b"/>
              <a:pathLst>
                <a:path w="15738" h="14299">
                  <a:moveTo>
                    <a:pt x="15725" y="7852"/>
                  </a:moveTo>
                  <a:cubicBezTo>
                    <a:pt x="15940" y="4732"/>
                    <a:pt x="13574" y="215"/>
                    <a:pt x="7551" y="0"/>
                  </a:cubicBezTo>
                  <a:cubicBezTo>
                    <a:pt x="129" y="430"/>
                    <a:pt x="-1699" y="7421"/>
                    <a:pt x="1528" y="11293"/>
                  </a:cubicBezTo>
                  <a:cubicBezTo>
                    <a:pt x="5830" y="16671"/>
                    <a:pt x="15080" y="14412"/>
                    <a:pt x="15725" y="7852"/>
                  </a:cubicBezTo>
                  <a:close/>
                </a:path>
              </a:pathLst>
            </a:custGeom>
            <a:grpFill/>
            <a:ln w="10707" cap="flat">
              <a:noFill/>
              <a:prstDash val="solid"/>
              <a:miter/>
            </a:ln>
          </p:spPr>
          <p:txBody>
            <a:bodyPr rtlCol="0" anchor="ctr"/>
            <a:lstStyle/>
            <a:p>
              <a:endParaRPr lang="zh-CN" altLang="en-US"/>
            </a:p>
          </p:txBody>
        </p:sp>
        <p:sp>
          <p:nvSpPr>
            <p:cNvPr id="1608" name="任意多边形: 形状 1695">
              <a:extLst>
                <a:ext uri="{FF2B5EF4-FFF2-40B4-BE49-F238E27FC236}">
                  <a16:creationId xmlns:a16="http://schemas.microsoft.com/office/drawing/2014/main" xmlns="" id="{6E680D35-1481-4749-BC57-401BA1B201E0}"/>
                </a:ext>
              </a:extLst>
            </p:cNvPr>
            <p:cNvSpPr/>
            <p:nvPr/>
          </p:nvSpPr>
          <p:spPr>
            <a:xfrm>
              <a:off x="417134" y="5812023"/>
              <a:ext cx="66515" cy="60701"/>
            </a:xfrm>
            <a:custGeom>
              <a:avLst/>
              <a:gdLst>
                <a:gd name="connsiteX0" fmla="*/ 15656 w 15741"/>
                <a:gd name="connsiteY0" fmla="*/ 7744 h 14365"/>
                <a:gd name="connsiteX1" fmla="*/ 8235 w 15741"/>
                <a:gd name="connsiteY1" fmla="*/ 0 h 14365"/>
                <a:gd name="connsiteX2" fmla="*/ 1136 w 15741"/>
                <a:gd name="connsiteY2" fmla="*/ 11401 h 14365"/>
                <a:gd name="connsiteX3" fmla="*/ 15656 w 15741"/>
                <a:gd name="connsiteY3" fmla="*/ 7744 h 14365"/>
              </a:gdLst>
              <a:ahLst/>
              <a:cxnLst>
                <a:cxn ang="0">
                  <a:pos x="connsiteX0" y="connsiteY0"/>
                </a:cxn>
                <a:cxn ang="0">
                  <a:pos x="connsiteX1" y="connsiteY1"/>
                </a:cxn>
                <a:cxn ang="0">
                  <a:pos x="connsiteX2" y="connsiteY2"/>
                </a:cxn>
                <a:cxn ang="0">
                  <a:pos x="connsiteX3" y="connsiteY3"/>
                </a:cxn>
              </a:cxnLst>
              <a:rect l="l" t="t" r="r" b="b"/>
              <a:pathLst>
                <a:path w="15741" h="14365">
                  <a:moveTo>
                    <a:pt x="15656" y="7744"/>
                  </a:moveTo>
                  <a:cubicBezTo>
                    <a:pt x="16194" y="4625"/>
                    <a:pt x="14258" y="107"/>
                    <a:pt x="8235" y="0"/>
                  </a:cubicBezTo>
                  <a:cubicBezTo>
                    <a:pt x="706" y="538"/>
                    <a:pt x="-1660" y="7529"/>
                    <a:pt x="1136" y="11401"/>
                  </a:cubicBezTo>
                  <a:cubicBezTo>
                    <a:pt x="4901" y="16779"/>
                    <a:pt x="14473" y="14412"/>
                    <a:pt x="15656" y="7744"/>
                  </a:cubicBezTo>
                  <a:close/>
                </a:path>
              </a:pathLst>
            </a:custGeom>
            <a:grpFill/>
            <a:ln w="10707" cap="flat">
              <a:noFill/>
              <a:prstDash val="solid"/>
              <a:miter/>
            </a:ln>
          </p:spPr>
          <p:txBody>
            <a:bodyPr rtlCol="0" anchor="ctr"/>
            <a:lstStyle/>
            <a:p>
              <a:endParaRPr lang="zh-CN" altLang="en-US"/>
            </a:p>
          </p:txBody>
        </p:sp>
        <p:sp>
          <p:nvSpPr>
            <p:cNvPr id="1609" name="任意多边形: 形状 1696">
              <a:extLst>
                <a:ext uri="{FF2B5EF4-FFF2-40B4-BE49-F238E27FC236}">
                  <a16:creationId xmlns:a16="http://schemas.microsoft.com/office/drawing/2014/main" xmlns="" id="{107CFEF3-E86B-453D-BC22-2BBDF0DB6097}"/>
                </a:ext>
              </a:extLst>
            </p:cNvPr>
            <p:cNvSpPr/>
            <p:nvPr/>
          </p:nvSpPr>
          <p:spPr>
            <a:xfrm>
              <a:off x="672149" y="5803386"/>
              <a:ext cx="67504" cy="61009"/>
            </a:xfrm>
            <a:custGeom>
              <a:avLst/>
              <a:gdLst>
                <a:gd name="connsiteX0" fmla="*/ 15752 w 15975"/>
                <a:gd name="connsiteY0" fmla="*/ 7744 h 14438"/>
                <a:gd name="connsiteX1" fmla="*/ 9083 w 15975"/>
                <a:gd name="connsiteY1" fmla="*/ 0 h 14438"/>
                <a:gd name="connsiteX2" fmla="*/ 802 w 15975"/>
                <a:gd name="connsiteY2" fmla="*/ 11508 h 14438"/>
                <a:gd name="connsiteX3" fmla="*/ 15752 w 15975"/>
                <a:gd name="connsiteY3" fmla="*/ 7744 h 14438"/>
              </a:gdLst>
              <a:ahLst/>
              <a:cxnLst>
                <a:cxn ang="0">
                  <a:pos x="connsiteX0" y="connsiteY0"/>
                </a:cxn>
                <a:cxn ang="0">
                  <a:pos x="connsiteX1" y="connsiteY1"/>
                </a:cxn>
                <a:cxn ang="0">
                  <a:pos x="connsiteX2" y="connsiteY2"/>
                </a:cxn>
                <a:cxn ang="0">
                  <a:pos x="connsiteX3" y="connsiteY3"/>
                </a:cxn>
              </a:cxnLst>
              <a:rect l="l" t="t" r="r" b="b"/>
              <a:pathLst>
                <a:path w="15975" h="14438">
                  <a:moveTo>
                    <a:pt x="15752" y="7744"/>
                  </a:moveTo>
                  <a:cubicBezTo>
                    <a:pt x="16612" y="4625"/>
                    <a:pt x="15107" y="108"/>
                    <a:pt x="9083" y="0"/>
                  </a:cubicBezTo>
                  <a:cubicBezTo>
                    <a:pt x="1339" y="645"/>
                    <a:pt x="-1565" y="7636"/>
                    <a:pt x="802" y="11508"/>
                  </a:cubicBezTo>
                  <a:cubicBezTo>
                    <a:pt x="4136" y="16886"/>
                    <a:pt x="13923" y="14412"/>
                    <a:pt x="15752" y="7744"/>
                  </a:cubicBezTo>
                  <a:close/>
                </a:path>
              </a:pathLst>
            </a:custGeom>
            <a:grpFill/>
            <a:ln w="10707" cap="flat">
              <a:noFill/>
              <a:prstDash val="solid"/>
              <a:miter/>
            </a:ln>
          </p:spPr>
          <p:txBody>
            <a:bodyPr rtlCol="0" anchor="ctr"/>
            <a:lstStyle/>
            <a:p>
              <a:endParaRPr lang="zh-CN" altLang="en-US"/>
            </a:p>
          </p:txBody>
        </p:sp>
        <p:sp>
          <p:nvSpPr>
            <p:cNvPr id="1610" name="任意多边形: 形状 1697">
              <a:extLst>
                <a:ext uri="{FF2B5EF4-FFF2-40B4-BE49-F238E27FC236}">
                  <a16:creationId xmlns:a16="http://schemas.microsoft.com/office/drawing/2014/main" xmlns="" id="{B2262826-B174-4393-9E2D-0608EE30BF8D}"/>
                </a:ext>
              </a:extLst>
            </p:cNvPr>
            <p:cNvSpPr/>
            <p:nvPr/>
          </p:nvSpPr>
          <p:spPr>
            <a:xfrm>
              <a:off x="925917" y="5792480"/>
              <a:ext cx="67297" cy="60984"/>
            </a:xfrm>
            <a:custGeom>
              <a:avLst/>
              <a:gdLst>
                <a:gd name="connsiteX0" fmla="*/ 15498 w 15926"/>
                <a:gd name="connsiteY0" fmla="*/ 7636 h 14432"/>
                <a:gd name="connsiteX1" fmla="*/ 9798 w 15926"/>
                <a:gd name="connsiteY1" fmla="*/ 0 h 14432"/>
                <a:gd name="connsiteX2" fmla="*/ 548 w 15926"/>
                <a:gd name="connsiteY2" fmla="*/ 11616 h 14432"/>
                <a:gd name="connsiteX3" fmla="*/ 15498 w 15926"/>
                <a:gd name="connsiteY3" fmla="*/ 7636 h 14432"/>
              </a:gdLst>
              <a:ahLst/>
              <a:cxnLst>
                <a:cxn ang="0">
                  <a:pos x="connsiteX0" y="connsiteY0"/>
                </a:cxn>
                <a:cxn ang="0">
                  <a:pos x="connsiteX1" y="connsiteY1"/>
                </a:cxn>
                <a:cxn ang="0">
                  <a:pos x="connsiteX2" y="connsiteY2"/>
                </a:cxn>
                <a:cxn ang="0">
                  <a:pos x="connsiteX3" y="connsiteY3"/>
                </a:cxn>
              </a:cxnLst>
              <a:rect l="l" t="t" r="r" b="b"/>
              <a:pathLst>
                <a:path w="15926" h="14432">
                  <a:moveTo>
                    <a:pt x="15498" y="7636"/>
                  </a:moveTo>
                  <a:cubicBezTo>
                    <a:pt x="16681" y="4410"/>
                    <a:pt x="15606" y="0"/>
                    <a:pt x="9798" y="0"/>
                  </a:cubicBezTo>
                  <a:cubicBezTo>
                    <a:pt x="2807" y="645"/>
                    <a:pt x="-1603" y="7421"/>
                    <a:pt x="548" y="11616"/>
                  </a:cubicBezTo>
                  <a:cubicBezTo>
                    <a:pt x="3237" y="16886"/>
                    <a:pt x="13024" y="14305"/>
                    <a:pt x="15498" y="7636"/>
                  </a:cubicBezTo>
                  <a:close/>
                </a:path>
              </a:pathLst>
            </a:custGeom>
            <a:grpFill/>
            <a:ln w="10707" cap="flat">
              <a:noFill/>
              <a:prstDash val="solid"/>
              <a:miter/>
            </a:ln>
          </p:spPr>
          <p:txBody>
            <a:bodyPr rtlCol="0" anchor="ctr"/>
            <a:lstStyle/>
            <a:p>
              <a:endParaRPr lang="zh-CN" altLang="en-US"/>
            </a:p>
          </p:txBody>
        </p:sp>
        <p:sp>
          <p:nvSpPr>
            <p:cNvPr id="1611" name="任意多边形: 形状 1698">
              <a:extLst>
                <a:ext uri="{FF2B5EF4-FFF2-40B4-BE49-F238E27FC236}">
                  <a16:creationId xmlns:a16="http://schemas.microsoft.com/office/drawing/2014/main" xmlns="" id="{890CEC5D-B738-4825-BDCA-887C797811C2}"/>
                </a:ext>
              </a:extLst>
            </p:cNvPr>
            <p:cNvSpPr/>
            <p:nvPr/>
          </p:nvSpPr>
          <p:spPr>
            <a:xfrm>
              <a:off x="1175118" y="5778383"/>
              <a:ext cx="67377" cy="61622"/>
            </a:xfrm>
            <a:custGeom>
              <a:avLst/>
              <a:gdLst>
                <a:gd name="connsiteX0" fmla="*/ 15249 w 15945"/>
                <a:gd name="connsiteY0" fmla="*/ 7638 h 14583"/>
                <a:gd name="connsiteX1" fmla="*/ 10409 w 15945"/>
                <a:gd name="connsiteY1" fmla="*/ 2 h 14583"/>
                <a:gd name="connsiteX2" fmla="*/ 299 w 15945"/>
                <a:gd name="connsiteY2" fmla="*/ 11725 h 14583"/>
                <a:gd name="connsiteX3" fmla="*/ 15249 w 15945"/>
                <a:gd name="connsiteY3" fmla="*/ 7638 h 14583"/>
              </a:gdLst>
              <a:ahLst/>
              <a:cxnLst>
                <a:cxn ang="0">
                  <a:pos x="connsiteX0" y="connsiteY0"/>
                </a:cxn>
                <a:cxn ang="0">
                  <a:pos x="connsiteX1" y="connsiteY1"/>
                </a:cxn>
                <a:cxn ang="0">
                  <a:pos x="connsiteX2" y="connsiteY2"/>
                </a:cxn>
                <a:cxn ang="0">
                  <a:pos x="connsiteX3" y="connsiteY3"/>
                </a:cxn>
              </a:cxnLst>
              <a:rect l="l" t="t" r="r" b="b"/>
              <a:pathLst>
                <a:path w="15945" h="14583">
                  <a:moveTo>
                    <a:pt x="15249" y="7638"/>
                  </a:moveTo>
                  <a:cubicBezTo>
                    <a:pt x="16755" y="4412"/>
                    <a:pt x="16110" y="-106"/>
                    <a:pt x="10409" y="2"/>
                  </a:cubicBezTo>
                  <a:cubicBezTo>
                    <a:pt x="3096" y="755"/>
                    <a:pt x="-1207" y="7961"/>
                    <a:pt x="299" y="11725"/>
                  </a:cubicBezTo>
                  <a:cubicBezTo>
                    <a:pt x="2343" y="17103"/>
                    <a:pt x="12130" y="14414"/>
                    <a:pt x="15249" y="7638"/>
                  </a:cubicBezTo>
                  <a:close/>
                </a:path>
              </a:pathLst>
            </a:custGeom>
            <a:grpFill/>
            <a:ln w="10707" cap="flat">
              <a:noFill/>
              <a:prstDash val="solid"/>
              <a:miter/>
            </a:ln>
          </p:spPr>
          <p:txBody>
            <a:bodyPr rtlCol="0" anchor="ctr"/>
            <a:lstStyle/>
            <a:p>
              <a:endParaRPr lang="zh-CN" altLang="en-US"/>
            </a:p>
          </p:txBody>
        </p:sp>
        <p:sp>
          <p:nvSpPr>
            <p:cNvPr id="1612" name="任意多边形: 形状 1699">
              <a:extLst>
                <a:ext uri="{FF2B5EF4-FFF2-40B4-BE49-F238E27FC236}">
                  <a16:creationId xmlns:a16="http://schemas.microsoft.com/office/drawing/2014/main" xmlns="" id="{8FAD5282-AE57-4E73-95D5-4400B1DC2ADA}"/>
                </a:ext>
              </a:extLst>
            </p:cNvPr>
            <p:cNvSpPr/>
            <p:nvPr/>
          </p:nvSpPr>
          <p:spPr>
            <a:xfrm>
              <a:off x="1417549" y="5761996"/>
              <a:ext cx="67491" cy="62061"/>
            </a:xfrm>
            <a:custGeom>
              <a:avLst/>
              <a:gdLst>
                <a:gd name="connsiteX0" fmla="*/ 14990 w 15972"/>
                <a:gd name="connsiteY0" fmla="*/ 7536 h 14687"/>
                <a:gd name="connsiteX1" fmla="*/ 11118 w 15972"/>
                <a:gd name="connsiteY1" fmla="*/ 7 h 14687"/>
                <a:gd name="connsiteX2" fmla="*/ 147 w 15972"/>
                <a:gd name="connsiteY2" fmla="*/ 11946 h 14687"/>
                <a:gd name="connsiteX3" fmla="*/ 14990 w 15972"/>
                <a:gd name="connsiteY3" fmla="*/ 7536 h 14687"/>
              </a:gdLst>
              <a:ahLst/>
              <a:cxnLst>
                <a:cxn ang="0">
                  <a:pos x="connsiteX0" y="connsiteY0"/>
                </a:cxn>
                <a:cxn ang="0">
                  <a:pos x="connsiteX1" y="connsiteY1"/>
                </a:cxn>
                <a:cxn ang="0">
                  <a:pos x="connsiteX2" y="connsiteY2"/>
                </a:cxn>
                <a:cxn ang="0">
                  <a:pos x="connsiteX3" y="connsiteY3"/>
                </a:cxn>
              </a:cxnLst>
              <a:rect l="l" t="t" r="r" b="b"/>
              <a:pathLst>
                <a:path w="15972" h="14687">
                  <a:moveTo>
                    <a:pt x="14990" y="7536"/>
                  </a:moveTo>
                  <a:cubicBezTo>
                    <a:pt x="16711" y="4310"/>
                    <a:pt x="16603" y="-208"/>
                    <a:pt x="11118" y="7"/>
                  </a:cubicBezTo>
                  <a:cubicBezTo>
                    <a:pt x="4019" y="868"/>
                    <a:pt x="-929" y="8074"/>
                    <a:pt x="147" y="11946"/>
                  </a:cubicBezTo>
                  <a:cubicBezTo>
                    <a:pt x="1545" y="17216"/>
                    <a:pt x="11333" y="14420"/>
                    <a:pt x="14990" y="7536"/>
                  </a:cubicBezTo>
                  <a:close/>
                </a:path>
              </a:pathLst>
            </a:custGeom>
            <a:grpFill/>
            <a:ln w="10707" cap="flat">
              <a:noFill/>
              <a:prstDash val="solid"/>
              <a:miter/>
            </a:ln>
          </p:spPr>
          <p:txBody>
            <a:bodyPr rtlCol="0" anchor="ctr"/>
            <a:lstStyle/>
            <a:p>
              <a:endParaRPr lang="zh-CN" altLang="en-US"/>
            </a:p>
          </p:txBody>
        </p:sp>
        <p:sp>
          <p:nvSpPr>
            <p:cNvPr id="1613" name="任意多边形: 形状 1700">
              <a:extLst>
                <a:ext uri="{FF2B5EF4-FFF2-40B4-BE49-F238E27FC236}">
                  <a16:creationId xmlns:a16="http://schemas.microsoft.com/office/drawing/2014/main" xmlns="" id="{80DF2096-9A1B-4061-AD9B-68338F75F226}"/>
                </a:ext>
              </a:extLst>
            </p:cNvPr>
            <p:cNvSpPr/>
            <p:nvPr/>
          </p:nvSpPr>
          <p:spPr>
            <a:xfrm>
              <a:off x="1648871" y="5742930"/>
              <a:ext cx="65581" cy="62509"/>
            </a:xfrm>
            <a:custGeom>
              <a:avLst/>
              <a:gdLst>
                <a:gd name="connsiteX0" fmla="*/ 150 w 15520"/>
                <a:gd name="connsiteY0" fmla="*/ 12586 h 14793"/>
                <a:gd name="connsiteX1" fmla="*/ 14132 w 15520"/>
                <a:gd name="connsiteY1" fmla="*/ 7638 h 14793"/>
                <a:gd name="connsiteX2" fmla="*/ 11550 w 15520"/>
                <a:gd name="connsiteY2" fmla="*/ 2 h 14793"/>
                <a:gd name="connsiteX3" fmla="*/ 150 w 15520"/>
                <a:gd name="connsiteY3" fmla="*/ 12586 h 14793"/>
              </a:gdLst>
              <a:ahLst/>
              <a:cxnLst>
                <a:cxn ang="0">
                  <a:pos x="connsiteX0" y="connsiteY0"/>
                </a:cxn>
                <a:cxn ang="0">
                  <a:pos x="connsiteX1" y="connsiteY1"/>
                </a:cxn>
                <a:cxn ang="0">
                  <a:pos x="connsiteX2" y="connsiteY2"/>
                </a:cxn>
                <a:cxn ang="0">
                  <a:pos x="connsiteX3" y="connsiteY3"/>
                </a:cxn>
              </a:cxnLst>
              <a:rect l="l" t="t" r="r" b="b"/>
              <a:pathLst>
                <a:path w="15520" h="14793">
                  <a:moveTo>
                    <a:pt x="150" y="12586"/>
                  </a:moveTo>
                  <a:cubicBezTo>
                    <a:pt x="1440" y="17211"/>
                    <a:pt x="10260" y="14092"/>
                    <a:pt x="14132" y="7638"/>
                  </a:cubicBezTo>
                  <a:cubicBezTo>
                    <a:pt x="16068" y="4412"/>
                    <a:pt x="16606" y="-106"/>
                    <a:pt x="11550" y="2"/>
                  </a:cubicBezTo>
                  <a:cubicBezTo>
                    <a:pt x="4990" y="970"/>
                    <a:pt x="-1034" y="8499"/>
                    <a:pt x="150" y="12586"/>
                  </a:cubicBezTo>
                  <a:close/>
                </a:path>
              </a:pathLst>
            </a:custGeom>
            <a:grpFill/>
            <a:ln w="10707" cap="flat">
              <a:noFill/>
              <a:prstDash val="solid"/>
              <a:miter/>
            </a:ln>
          </p:spPr>
          <p:txBody>
            <a:bodyPr rtlCol="0" anchor="ctr"/>
            <a:lstStyle/>
            <a:p>
              <a:endParaRPr lang="zh-CN" altLang="en-US"/>
            </a:p>
          </p:txBody>
        </p:sp>
        <p:sp>
          <p:nvSpPr>
            <p:cNvPr id="1614" name="任意多边形: 形状 1701">
              <a:extLst>
                <a:ext uri="{FF2B5EF4-FFF2-40B4-BE49-F238E27FC236}">
                  <a16:creationId xmlns:a16="http://schemas.microsoft.com/office/drawing/2014/main" xmlns="" id="{1980BE21-AF3E-4B68-9B92-A0B5D255E5A1}"/>
                </a:ext>
              </a:extLst>
            </p:cNvPr>
            <p:cNvSpPr/>
            <p:nvPr/>
          </p:nvSpPr>
          <p:spPr>
            <a:xfrm>
              <a:off x="1859894" y="5722457"/>
              <a:ext cx="63325" cy="62771"/>
            </a:xfrm>
            <a:custGeom>
              <a:avLst/>
              <a:gdLst>
                <a:gd name="connsiteX0" fmla="*/ 11840 w 14986"/>
                <a:gd name="connsiteY0" fmla="*/ 7 h 14855"/>
                <a:gd name="connsiteX1" fmla="*/ 117 w 14986"/>
                <a:gd name="connsiteY1" fmla="*/ 13129 h 14855"/>
                <a:gd name="connsiteX2" fmla="*/ 13131 w 14986"/>
                <a:gd name="connsiteY2" fmla="*/ 7536 h 14855"/>
                <a:gd name="connsiteX3" fmla="*/ 13131 w 14986"/>
                <a:gd name="connsiteY3" fmla="*/ 7536 h 14855"/>
                <a:gd name="connsiteX4" fmla="*/ 11840 w 14986"/>
                <a:gd name="connsiteY4" fmla="*/ 7 h 14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 h="14855">
                  <a:moveTo>
                    <a:pt x="11840" y="7"/>
                  </a:moveTo>
                  <a:cubicBezTo>
                    <a:pt x="5602" y="975"/>
                    <a:pt x="-959" y="9257"/>
                    <a:pt x="117" y="13129"/>
                  </a:cubicBezTo>
                  <a:cubicBezTo>
                    <a:pt x="1192" y="17109"/>
                    <a:pt x="9044" y="13775"/>
                    <a:pt x="13131" y="7536"/>
                  </a:cubicBezTo>
                  <a:lnTo>
                    <a:pt x="13131" y="7536"/>
                  </a:lnTo>
                  <a:cubicBezTo>
                    <a:pt x="15282" y="4310"/>
                    <a:pt x="16357" y="-208"/>
                    <a:pt x="11840" y="7"/>
                  </a:cubicBezTo>
                  <a:close/>
                </a:path>
              </a:pathLst>
            </a:custGeom>
            <a:grpFill/>
            <a:ln w="10707" cap="flat">
              <a:noFill/>
              <a:prstDash val="solid"/>
              <a:miter/>
            </a:ln>
          </p:spPr>
          <p:txBody>
            <a:bodyPr rtlCol="0" anchor="ctr"/>
            <a:lstStyle/>
            <a:p>
              <a:endParaRPr lang="zh-CN" altLang="en-US"/>
            </a:p>
          </p:txBody>
        </p:sp>
        <p:sp>
          <p:nvSpPr>
            <p:cNvPr id="1615" name="任意多边形: 形状 1702">
              <a:extLst>
                <a:ext uri="{FF2B5EF4-FFF2-40B4-BE49-F238E27FC236}">
                  <a16:creationId xmlns:a16="http://schemas.microsoft.com/office/drawing/2014/main" xmlns="" id="{603F7601-1230-4F50-82EB-CD869DCDBCDC}"/>
                </a:ext>
              </a:extLst>
            </p:cNvPr>
            <p:cNvSpPr/>
            <p:nvPr/>
          </p:nvSpPr>
          <p:spPr>
            <a:xfrm>
              <a:off x="2048499" y="5700188"/>
              <a:ext cx="61533" cy="63583"/>
            </a:xfrm>
            <a:custGeom>
              <a:avLst/>
              <a:gdLst>
                <a:gd name="connsiteX0" fmla="*/ 11 w 14562"/>
                <a:gd name="connsiteY0" fmla="*/ 13344 h 15047"/>
                <a:gd name="connsiteX1" fmla="*/ 12165 w 14562"/>
                <a:gd name="connsiteY1" fmla="*/ 7644 h 15047"/>
                <a:gd name="connsiteX2" fmla="*/ 12057 w 14562"/>
                <a:gd name="connsiteY2" fmla="*/ 7 h 15047"/>
                <a:gd name="connsiteX3" fmla="*/ 11 w 14562"/>
                <a:gd name="connsiteY3" fmla="*/ 13344 h 15047"/>
              </a:gdLst>
              <a:ahLst/>
              <a:cxnLst>
                <a:cxn ang="0">
                  <a:pos x="connsiteX0" y="connsiteY0"/>
                </a:cxn>
                <a:cxn ang="0">
                  <a:pos x="connsiteX1" y="connsiteY1"/>
                </a:cxn>
                <a:cxn ang="0">
                  <a:pos x="connsiteX2" y="connsiteY2"/>
                </a:cxn>
                <a:cxn ang="0">
                  <a:pos x="connsiteX3" y="connsiteY3"/>
                </a:cxn>
              </a:cxnLst>
              <a:rect l="l" t="t" r="r" b="b"/>
              <a:pathLst>
                <a:path w="14562" h="15047">
                  <a:moveTo>
                    <a:pt x="11" y="13344"/>
                  </a:moveTo>
                  <a:cubicBezTo>
                    <a:pt x="441" y="17324"/>
                    <a:pt x="7647" y="13882"/>
                    <a:pt x="12165" y="7644"/>
                  </a:cubicBezTo>
                  <a:cubicBezTo>
                    <a:pt x="14531" y="4310"/>
                    <a:pt x="16144" y="-208"/>
                    <a:pt x="12057" y="7"/>
                  </a:cubicBezTo>
                  <a:cubicBezTo>
                    <a:pt x="6572" y="1083"/>
                    <a:pt x="-312" y="9472"/>
                    <a:pt x="11" y="13344"/>
                  </a:cubicBezTo>
                  <a:close/>
                </a:path>
              </a:pathLst>
            </a:custGeom>
            <a:grpFill/>
            <a:ln w="10707" cap="flat">
              <a:noFill/>
              <a:prstDash val="solid"/>
              <a:miter/>
            </a:ln>
          </p:spPr>
          <p:txBody>
            <a:bodyPr rtlCol="0" anchor="ctr"/>
            <a:lstStyle/>
            <a:p>
              <a:endParaRPr lang="zh-CN" altLang="en-US"/>
            </a:p>
          </p:txBody>
        </p:sp>
        <p:sp>
          <p:nvSpPr>
            <p:cNvPr id="1616" name="任意多边形: 形状 1703">
              <a:extLst>
                <a:ext uri="{FF2B5EF4-FFF2-40B4-BE49-F238E27FC236}">
                  <a16:creationId xmlns:a16="http://schemas.microsoft.com/office/drawing/2014/main" xmlns="" id="{1676C95A-1B85-4BBB-B6BB-E66A0A61EC58}"/>
                </a:ext>
              </a:extLst>
            </p:cNvPr>
            <p:cNvSpPr/>
            <p:nvPr/>
          </p:nvSpPr>
          <p:spPr>
            <a:xfrm>
              <a:off x="2214844" y="5677463"/>
              <a:ext cx="60016" cy="64085"/>
            </a:xfrm>
            <a:custGeom>
              <a:avLst/>
              <a:gdLst>
                <a:gd name="connsiteX0" fmla="*/ 12379 w 14203"/>
                <a:gd name="connsiteY0" fmla="*/ 7 h 15166"/>
                <a:gd name="connsiteX1" fmla="*/ 10 w 14203"/>
                <a:gd name="connsiteY1" fmla="*/ 13882 h 15166"/>
                <a:gd name="connsiteX2" fmla="*/ 11303 w 14203"/>
                <a:gd name="connsiteY2" fmla="*/ 7751 h 15166"/>
                <a:gd name="connsiteX3" fmla="*/ 12379 w 14203"/>
                <a:gd name="connsiteY3" fmla="*/ 7 h 15166"/>
              </a:gdLst>
              <a:ahLst/>
              <a:cxnLst>
                <a:cxn ang="0">
                  <a:pos x="connsiteX0" y="connsiteY0"/>
                </a:cxn>
                <a:cxn ang="0">
                  <a:pos x="connsiteX1" y="connsiteY1"/>
                </a:cxn>
                <a:cxn ang="0">
                  <a:pos x="connsiteX2" y="connsiteY2"/>
                </a:cxn>
                <a:cxn ang="0">
                  <a:pos x="connsiteX3" y="connsiteY3"/>
                </a:cxn>
              </a:cxnLst>
              <a:rect l="l" t="t" r="r" b="b"/>
              <a:pathLst>
                <a:path w="14203" h="15166">
                  <a:moveTo>
                    <a:pt x="12379" y="7"/>
                  </a:moveTo>
                  <a:cubicBezTo>
                    <a:pt x="7216" y="1191"/>
                    <a:pt x="-313" y="10225"/>
                    <a:pt x="10" y="13882"/>
                  </a:cubicBezTo>
                  <a:cubicBezTo>
                    <a:pt x="333" y="17216"/>
                    <a:pt x="6679" y="13667"/>
                    <a:pt x="11303" y="7751"/>
                  </a:cubicBezTo>
                  <a:cubicBezTo>
                    <a:pt x="13777" y="4310"/>
                    <a:pt x="15821" y="-208"/>
                    <a:pt x="12379" y="7"/>
                  </a:cubicBezTo>
                  <a:close/>
                </a:path>
              </a:pathLst>
            </a:custGeom>
            <a:grpFill/>
            <a:ln w="10707" cap="flat">
              <a:noFill/>
              <a:prstDash val="solid"/>
              <a:miter/>
            </a:ln>
          </p:spPr>
          <p:txBody>
            <a:bodyPr rtlCol="0" anchor="ctr"/>
            <a:lstStyle/>
            <a:p>
              <a:endParaRPr lang="zh-CN" altLang="en-US"/>
            </a:p>
          </p:txBody>
        </p:sp>
        <p:sp>
          <p:nvSpPr>
            <p:cNvPr id="1617" name="任意多边形: 形状 1704">
              <a:extLst>
                <a:ext uri="{FF2B5EF4-FFF2-40B4-BE49-F238E27FC236}">
                  <a16:creationId xmlns:a16="http://schemas.microsoft.com/office/drawing/2014/main" xmlns="" id="{E9FF2E28-CB5B-4F7B-A57B-6E543AE3975F}"/>
                </a:ext>
              </a:extLst>
            </p:cNvPr>
            <p:cNvSpPr/>
            <p:nvPr/>
          </p:nvSpPr>
          <p:spPr>
            <a:xfrm>
              <a:off x="2358033" y="5653339"/>
              <a:ext cx="58706" cy="64318"/>
            </a:xfrm>
            <a:custGeom>
              <a:avLst/>
              <a:gdLst>
                <a:gd name="connsiteX0" fmla="*/ 12588 w 13893"/>
                <a:gd name="connsiteY0" fmla="*/ 16 h 15221"/>
                <a:gd name="connsiteX1" fmla="*/ 4 w 13893"/>
                <a:gd name="connsiteY1" fmla="*/ 14321 h 15221"/>
                <a:gd name="connsiteX2" fmla="*/ 10330 w 13893"/>
                <a:gd name="connsiteY2" fmla="*/ 7652 h 15221"/>
                <a:gd name="connsiteX3" fmla="*/ 12588 w 13893"/>
                <a:gd name="connsiteY3" fmla="*/ 16 h 15221"/>
              </a:gdLst>
              <a:ahLst/>
              <a:cxnLst>
                <a:cxn ang="0">
                  <a:pos x="connsiteX0" y="connsiteY0"/>
                </a:cxn>
                <a:cxn ang="0">
                  <a:pos x="connsiteX1" y="connsiteY1"/>
                </a:cxn>
                <a:cxn ang="0">
                  <a:pos x="connsiteX2" y="connsiteY2"/>
                </a:cxn>
                <a:cxn ang="0">
                  <a:pos x="connsiteX3" y="connsiteY3"/>
                </a:cxn>
              </a:cxnLst>
              <a:rect l="l" t="t" r="r" b="b"/>
              <a:pathLst>
                <a:path w="13893" h="15221">
                  <a:moveTo>
                    <a:pt x="12588" y="16"/>
                  </a:moveTo>
                  <a:cubicBezTo>
                    <a:pt x="7856" y="1199"/>
                    <a:pt x="-211" y="11094"/>
                    <a:pt x="4" y="14321"/>
                  </a:cubicBezTo>
                  <a:cubicBezTo>
                    <a:pt x="112" y="17010"/>
                    <a:pt x="5920" y="13353"/>
                    <a:pt x="10330" y="7652"/>
                  </a:cubicBezTo>
                  <a:cubicBezTo>
                    <a:pt x="13018" y="4318"/>
                    <a:pt x="15492" y="-307"/>
                    <a:pt x="12588" y="16"/>
                  </a:cubicBezTo>
                  <a:close/>
                </a:path>
              </a:pathLst>
            </a:custGeom>
            <a:grpFill/>
            <a:ln w="10707" cap="flat">
              <a:noFill/>
              <a:prstDash val="solid"/>
              <a:miter/>
            </a:ln>
          </p:spPr>
          <p:txBody>
            <a:bodyPr rtlCol="0" anchor="ctr"/>
            <a:lstStyle/>
            <a:p>
              <a:endParaRPr lang="zh-CN" altLang="en-US"/>
            </a:p>
          </p:txBody>
        </p:sp>
        <p:sp>
          <p:nvSpPr>
            <p:cNvPr id="1618" name="任意多边形: 形状 1705">
              <a:extLst>
                <a:ext uri="{FF2B5EF4-FFF2-40B4-BE49-F238E27FC236}">
                  <a16:creationId xmlns:a16="http://schemas.microsoft.com/office/drawing/2014/main" xmlns="" id="{1F64525C-11BF-4B85-BE60-B5323CD95B48}"/>
                </a:ext>
              </a:extLst>
            </p:cNvPr>
            <p:cNvSpPr/>
            <p:nvPr/>
          </p:nvSpPr>
          <p:spPr>
            <a:xfrm>
              <a:off x="2477575" y="5628793"/>
              <a:ext cx="57764" cy="65176"/>
            </a:xfrm>
            <a:custGeom>
              <a:avLst/>
              <a:gdLst>
                <a:gd name="connsiteX0" fmla="*/ 9466 w 13670"/>
                <a:gd name="connsiteY0" fmla="*/ 7761 h 15424"/>
                <a:gd name="connsiteX1" fmla="*/ 10111 w 13670"/>
                <a:gd name="connsiteY1" fmla="*/ 7008 h 15424"/>
                <a:gd name="connsiteX2" fmla="*/ 12800 w 13670"/>
                <a:gd name="connsiteY2" fmla="*/ 17 h 15424"/>
                <a:gd name="connsiteX3" fmla="*/ 1 w 13670"/>
                <a:gd name="connsiteY3" fmla="*/ 14860 h 15424"/>
                <a:gd name="connsiteX4" fmla="*/ 9466 w 13670"/>
                <a:gd name="connsiteY4" fmla="*/ 7761 h 15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70" h="15424">
                  <a:moveTo>
                    <a:pt x="9466" y="7761"/>
                  </a:moveTo>
                  <a:cubicBezTo>
                    <a:pt x="9681" y="7546"/>
                    <a:pt x="9896" y="7223"/>
                    <a:pt x="10111" y="7008"/>
                  </a:cubicBezTo>
                  <a:cubicBezTo>
                    <a:pt x="12477" y="3997"/>
                    <a:pt x="15059" y="-306"/>
                    <a:pt x="12800" y="17"/>
                  </a:cubicBezTo>
                  <a:cubicBezTo>
                    <a:pt x="8713" y="1308"/>
                    <a:pt x="-107" y="12063"/>
                    <a:pt x="1" y="14860"/>
                  </a:cubicBezTo>
                  <a:cubicBezTo>
                    <a:pt x="1" y="16903"/>
                    <a:pt x="4949" y="13139"/>
                    <a:pt x="9466" y="7761"/>
                  </a:cubicBezTo>
                  <a:close/>
                </a:path>
              </a:pathLst>
            </a:custGeom>
            <a:grpFill/>
            <a:ln w="10707" cap="flat">
              <a:noFill/>
              <a:prstDash val="solid"/>
              <a:miter/>
            </a:ln>
          </p:spPr>
          <p:txBody>
            <a:bodyPr rtlCol="0" anchor="ctr"/>
            <a:lstStyle/>
            <a:p>
              <a:endParaRPr lang="zh-CN" altLang="en-US"/>
            </a:p>
          </p:txBody>
        </p:sp>
        <p:sp>
          <p:nvSpPr>
            <p:cNvPr id="1619" name="任意多边形: 形状 1706">
              <a:extLst>
                <a:ext uri="{FF2B5EF4-FFF2-40B4-BE49-F238E27FC236}">
                  <a16:creationId xmlns:a16="http://schemas.microsoft.com/office/drawing/2014/main" xmlns="" id="{55094BC0-03EF-437A-A5D3-5C0EE440D0B3}"/>
                </a:ext>
              </a:extLst>
            </p:cNvPr>
            <p:cNvSpPr/>
            <p:nvPr/>
          </p:nvSpPr>
          <p:spPr>
            <a:xfrm>
              <a:off x="2572567" y="5603367"/>
              <a:ext cx="56809" cy="65543"/>
            </a:xfrm>
            <a:custGeom>
              <a:avLst/>
              <a:gdLst>
                <a:gd name="connsiteX0" fmla="*/ 0 w 13444"/>
                <a:gd name="connsiteY0" fmla="*/ 15176 h 15511"/>
                <a:gd name="connsiteX1" fmla="*/ 8604 w 13444"/>
                <a:gd name="connsiteY1" fmla="*/ 7863 h 15511"/>
                <a:gd name="connsiteX2" fmla="*/ 11508 w 13444"/>
                <a:gd name="connsiteY2" fmla="*/ 4098 h 15511"/>
                <a:gd name="connsiteX3" fmla="*/ 12907 w 13444"/>
                <a:gd name="connsiteY3" fmla="*/ 11 h 15511"/>
                <a:gd name="connsiteX4" fmla="*/ 0 w 13444"/>
                <a:gd name="connsiteY4" fmla="*/ 15176 h 1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15511">
                  <a:moveTo>
                    <a:pt x="0" y="15176"/>
                  </a:moveTo>
                  <a:cubicBezTo>
                    <a:pt x="0" y="16682"/>
                    <a:pt x="4302" y="12918"/>
                    <a:pt x="8604" y="7863"/>
                  </a:cubicBezTo>
                  <a:cubicBezTo>
                    <a:pt x="9680" y="6572"/>
                    <a:pt x="10756" y="5174"/>
                    <a:pt x="11508" y="4098"/>
                  </a:cubicBezTo>
                  <a:cubicBezTo>
                    <a:pt x="12369" y="2807"/>
                    <a:pt x="14412" y="-204"/>
                    <a:pt x="12907" y="11"/>
                  </a:cubicBezTo>
                  <a:cubicBezTo>
                    <a:pt x="9680" y="1409"/>
                    <a:pt x="108" y="13025"/>
                    <a:pt x="0" y="15176"/>
                  </a:cubicBezTo>
                  <a:close/>
                </a:path>
              </a:pathLst>
            </a:custGeom>
            <a:grpFill/>
            <a:ln w="10707" cap="flat">
              <a:noFill/>
              <a:prstDash val="solid"/>
              <a:miter/>
            </a:ln>
          </p:spPr>
          <p:txBody>
            <a:bodyPr rtlCol="0" anchor="ctr"/>
            <a:lstStyle/>
            <a:p>
              <a:endParaRPr lang="zh-CN" altLang="en-US"/>
            </a:p>
          </p:txBody>
        </p:sp>
        <p:sp>
          <p:nvSpPr>
            <p:cNvPr id="1620" name="任意多边形: 形状 1707">
              <a:extLst>
                <a:ext uri="{FF2B5EF4-FFF2-40B4-BE49-F238E27FC236}">
                  <a16:creationId xmlns:a16="http://schemas.microsoft.com/office/drawing/2014/main" xmlns="" id="{1CC3B838-43E3-44AB-83C2-01F48FF42863}"/>
                </a:ext>
              </a:extLst>
            </p:cNvPr>
            <p:cNvSpPr/>
            <p:nvPr/>
          </p:nvSpPr>
          <p:spPr>
            <a:xfrm>
              <a:off x="2643464" y="5577506"/>
              <a:ext cx="56365" cy="65966"/>
            </a:xfrm>
            <a:custGeom>
              <a:avLst/>
              <a:gdLst>
                <a:gd name="connsiteX0" fmla="*/ 13123 w 13339"/>
                <a:gd name="connsiteY0" fmla="*/ 0 h 15611"/>
                <a:gd name="connsiteX1" fmla="*/ 1 w 13339"/>
                <a:gd name="connsiteY1" fmla="*/ 15596 h 15611"/>
                <a:gd name="connsiteX2" fmla="*/ 7745 w 13339"/>
                <a:gd name="connsiteY2" fmla="*/ 7852 h 15611"/>
                <a:gd name="connsiteX3" fmla="*/ 13338 w 13339"/>
                <a:gd name="connsiteY3" fmla="*/ 0 h 15611"/>
                <a:gd name="connsiteX4" fmla="*/ 13123 w 13339"/>
                <a:gd name="connsiteY4" fmla="*/ 0 h 15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9" h="15611">
                  <a:moveTo>
                    <a:pt x="13123" y="0"/>
                  </a:moveTo>
                  <a:cubicBezTo>
                    <a:pt x="10649" y="1398"/>
                    <a:pt x="-107" y="14197"/>
                    <a:pt x="1" y="15596"/>
                  </a:cubicBezTo>
                  <a:cubicBezTo>
                    <a:pt x="646" y="15918"/>
                    <a:pt x="5056" y="11186"/>
                    <a:pt x="7745" y="7852"/>
                  </a:cubicBezTo>
                  <a:cubicBezTo>
                    <a:pt x="9681" y="5485"/>
                    <a:pt x="13445" y="860"/>
                    <a:pt x="13338" y="0"/>
                  </a:cubicBezTo>
                  <a:cubicBezTo>
                    <a:pt x="13338" y="0"/>
                    <a:pt x="13230" y="0"/>
                    <a:pt x="13123" y="0"/>
                  </a:cubicBezTo>
                  <a:close/>
                </a:path>
              </a:pathLst>
            </a:custGeom>
            <a:grpFill/>
            <a:ln w="10707" cap="flat">
              <a:noFill/>
              <a:prstDash val="solid"/>
              <a:miter/>
            </a:ln>
          </p:spPr>
          <p:txBody>
            <a:bodyPr rtlCol="0" anchor="ctr"/>
            <a:lstStyle/>
            <a:p>
              <a:endParaRPr lang="zh-CN" altLang="en-US"/>
            </a:p>
          </p:txBody>
        </p:sp>
        <p:sp>
          <p:nvSpPr>
            <p:cNvPr id="1621" name="任意多边形: 形状 1708">
              <a:extLst>
                <a:ext uri="{FF2B5EF4-FFF2-40B4-BE49-F238E27FC236}">
                  <a16:creationId xmlns:a16="http://schemas.microsoft.com/office/drawing/2014/main" xmlns="" id="{465D7E67-C2D9-49DC-A13A-F6FDDC056C79}"/>
                </a:ext>
              </a:extLst>
            </p:cNvPr>
            <p:cNvSpPr/>
            <p:nvPr/>
          </p:nvSpPr>
          <p:spPr>
            <a:xfrm>
              <a:off x="2689371" y="5552056"/>
              <a:ext cx="55900" cy="66355"/>
            </a:xfrm>
            <a:custGeom>
              <a:avLst/>
              <a:gdLst>
                <a:gd name="connsiteX0" fmla="*/ 0 w 13229"/>
                <a:gd name="connsiteY0" fmla="*/ 15703 h 15703"/>
                <a:gd name="connsiteX1" fmla="*/ 6884 w 13229"/>
                <a:gd name="connsiteY1" fmla="*/ 7959 h 15703"/>
                <a:gd name="connsiteX2" fmla="*/ 13229 w 13229"/>
                <a:gd name="connsiteY2" fmla="*/ 0 h 15703"/>
                <a:gd name="connsiteX3" fmla="*/ 13122 w 13229"/>
                <a:gd name="connsiteY3" fmla="*/ 0 h 15703"/>
                <a:gd name="connsiteX4" fmla="*/ 0 w 13229"/>
                <a:gd name="connsiteY4" fmla="*/ 15703 h 15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9" h="15703">
                  <a:moveTo>
                    <a:pt x="0" y="15703"/>
                  </a:moveTo>
                  <a:cubicBezTo>
                    <a:pt x="860" y="14950"/>
                    <a:pt x="4195" y="11078"/>
                    <a:pt x="6884" y="7959"/>
                  </a:cubicBezTo>
                  <a:cubicBezTo>
                    <a:pt x="6991" y="7852"/>
                    <a:pt x="12907" y="860"/>
                    <a:pt x="13229" y="0"/>
                  </a:cubicBezTo>
                  <a:cubicBezTo>
                    <a:pt x="13229" y="0"/>
                    <a:pt x="13229" y="0"/>
                    <a:pt x="13122" y="0"/>
                  </a:cubicBezTo>
                  <a:cubicBezTo>
                    <a:pt x="12154" y="860"/>
                    <a:pt x="0" y="15058"/>
                    <a:pt x="0" y="15703"/>
                  </a:cubicBezTo>
                  <a:close/>
                </a:path>
              </a:pathLst>
            </a:custGeom>
            <a:grpFill/>
            <a:ln w="10707" cap="flat">
              <a:noFill/>
              <a:prstDash val="solid"/>
              <a:miter/>
            </a:ln>
          </p:spPr>
          <p:txBody>
            <a:bodyPr rtlCol="0" anchor="ctr"/>
            <a:lstStyle/>
            <a:p>
              <a:endParaRPr lang="zh-CN" altLang="en-US"/>
            </a:p>
          </p:txBody>
        </p:sp>
        <p:sp>
          <p:nvSpPr>
            <p:cNvPr id="1635" name="任意多边形: 形状 1722">
              <a:extLst>
                <a:ext uri="{FF2B5EF4-FFF2-40B4-BE49-F238E27FC236}">
                  <a16:creationId xmlns:a16="http://schemas.microsoft.com/office/drawing/2014/main" xmlns="" id="{50ACF021-8BF8-4BDB-A755-B6B79EFF4E8D}"/>
                </a:ext>
              </a:extLst>
            </p:cNvPr>
            <p:cNvSpPr/>
            <p:nvPr/>
          </p:nvSpPr>
          <p:spPr>
            <a:xfrm>
              <a:off x="57543" y="5932913"/>
              <a:ext cx="63984" cy="56902"/>
            </a:xfrm>
            <a:custGeom>
              <a:avLst/>
              <a:gdLst>
                <a:gd name="connsiteX0" fmla="*/ 15139 w 15142"/>
                <a:gd name="connsiteY0" fmla="*/ 7421 h 13466"/>
                <a:gd name="connsiteX1" fmla="*/ 6965 w 15142"/>
                <a:gd name="connsiteY1" fmla="*/ 0 h 13466"/>
                <a:gd name="connsiteX2" fmla="*/ 1695 w 15142"/>
                <a:gd name="connsiteY2" fmla="*/ 10648 h 13466"/>
                <a:gd name="connsiteX3" fmla="*/ 15139 w 15142"/>
                <a:gd name="connsiteY3" fmla="*/ 7421 h 13466"/>
              </a:gdLst>
              <a:ahLst/>
              <a:cxnLst>
                <a:cxn ang="0">
                  <a:pos x="connsiteX0" y="connsiteY0"/>
                </a:cxn>
                <a:cxn ang="0">
                  <a:pos x="connsiteX1" y="connsiteY1"/>
                </a:cxn>
                <a:cxn ang="0">
                  <a:pos x="connsiteX2" y="connsiteY2"/>
                </a:cxn>
                <a:cxn ang="0">
                  <a:pos x="connsiteX3" y="connsiteY3"/>
                </a:cxn>
              </a:cxnLst>
              <a:rect l="l" t="t" r="r" b="b"/>
              <a:pathLst>
                <a:path w="15142" h="13466">
                  <a:moveTo>
                    <a:pt x="15139" y="7421"/>
                  </a:moveTo>
                  <a:cubicBezTo>
                    <a:pt x="15247" y="4410"/>
                    <a:pt x="12773" y="215"/>
                    <a:pt x="6965" y="0"/>
                  </a:cubicBezTo>
                  <a:cubicBezTo>
                    <a:pt x="297" y="430"/>
                    <a:pt x="-1854" y="6561"/>
                    <a:pt x="1695" y="10648"/>
                  </a:cubicBezTo>
                  <a:cubicBezTo>
                    <a:pt x="6105" y="15703"/>
                    <a:pt x="14924" y="13552"/>
                    <a:pt x="15139" y="7421"/>
                  </a:cubicBezTo>
                  <a:close/>
                </a:path>
              </a:pathLst>
            </a:custGeom>
            <a:grpFill/>
            <a:ln w="10707" cap="flat">
              <a:noFill/>
              <a:prstDash val="solid"/>
              <a:miter/>
            </a:ln>
          </p:spPr>
          <p:txBody>
            <a:bodyPr rtlCol="0" anchor="ctr"/>
            <a:lstStyle/>
            <a:p>
              <a:endParaRPr lang="zh-CN" altLang="en-US"/>
            </a:p>
          </p:txBody>
        </p:sp>
        <p:sp>
          <p:nvSpPr>
            <p:cNvPr id="1636" name="任意多边形: 形状 1723">
              <a:extLst>
                <a:ext uri="{FF2B5EF4-FFF2-40B4-BE49-F238E27FC236}">
                  <a16:creationId xmlns:a16="http://schemas.microsoft.com/office/drawing/2014/main" xmlns="" id="{FA1718F3-9B38-4B7C-AE3B-9AABAF902BEA}"/>
                </a:ext>
              </a:extLst>
            </p:cNvPr>
            <p:cNvSpPr/>
            <p:nvPr/>
          </p:nvSpPr>
          <p:spPr>
            <a:xfrm>
              <a:off x="301576" y="5927914"/>
              <a:ext cx="64233" cy="57527"/>
            </a:xfrm>
            <a:custGeom>
              <a:avLst/>
              <a:gdLst>
                <a:gd name="connsiteX0" fmla="*/ 15146 w 15201"/>
                <a:gd name="connsiteY0" fmla="*/ 7421 h 13614"/>
                <a:gd name="connsiteX1" fmla="*/ 7725 w 15201"/>
                <a:gd name="connsiteY1" fmla="*/ 0 h 13614"/>
                <a:gd name="connsiteX2" fmla="*/ 1271 w 15201"/>
                <a:gd name="connsiteY2" fmla="*/ 10756 h 13614"/>
                <a:gd name="connsiteX3" fmla="*/ 15146 w 15201"/>
                <a:gd name="connsiteY3" fmla="*/ 7421 h 13614"/>
              </a:gdLst>
              <a:ahLst/>
              <a:cxnLst>
                <a:cxn ang="0">
                  <a:pos x="connsiteX0" y="connsiteY0"/>
                </a:cxn>
                <a:cxn ang="0">
                  <a:pos x="connsiteX1" y="connsiteY1"/>
                </a:cxn>
                <a:cxn ang="0">
                  <a:pos x="connsiteX2" y="connsiteY2"/>
                </a:cxn>
                <a:cxn ang="0">
                  <a:pos x="connsiteX3" y="connsiteY3"/>
                </a:cxn>
              </a:cxnLst>
              <a:rect l="l" t="t" r="r" b="b"/>
              <a:pathLst>
                <a:path w="15201" h="13614">
                  <a:moveTo>
                    <a:pt x="15146" y="7421"/>
                  </a:moveTo>
                  <a:cubicBezTo>
                    <a:pt x="15576" y="4410"/>
                    <a:pt x="13533" y="215"/>
                    <a:pt x="7725" y="0"/>
                  </a:cubicBezTo>
                  <a:cubicBezTo>
                    <a:pt x="949" y="430"/>
                    <a:pt x="-1848" y="6668"/>
                    <a:pt x="1271" y="10756"/>
                  </a:cubicBezTo>
                  <a:cubicBezTo>
                    <a:pt x="5143" y="15918"/>
                    <a:pt x="14178" y="13660"/>
                    <a:pt x="15146" y="7421"/>
                  </a:cubicBezTo>
                  <a:close/>
                </a:path>
              </a:pathLst>
            </a:custGeom>
            <a:grpFill/>
            <a:ln w="10707" cap="flat">
              <a:noFill/>
              <a:prstDash val="solid"/>
              <a:miter/>
            </a:ln>
          </p:spPr>
          <p:txBody>
            <a:bodyPr rtlCol="0" anchor="ctr"/>
            <a:lstStyle/>
            <a:p>
              <a:endParaRPr lang="zh-CN" altLang="en-US"/>
            </a:p>
          </p:txBody>
        </p:sp>
        <p:sp>
          <p:nvSpPr>
            <p:cNvPr id="1637" name="任意多边形: 形状 1724">
              <a:extLst>
                <a:ext uri="{FF2B5EF4-FFF2-40B4-BE49-F238E27FC236}">
                  <a16:creationId xmlns:a16="http://schemas.microsoft.com/office/drawing/2014/main" xmlns="" id="{358FAD11-9E22-4C27-8A77-46CA5D250A23}"/>
                </a:ext>
              </a:extLst>
            </p:cNvPr>
            <p:cNvSpPr/>
            <p:nvPr/>
          </p:nvSpPr>
          <p:spPr>
            <a:xfrm>
              <a:off x="546923" y="5921099"/>
              <a:ext cx="63929" cy="57612"/>
            </a:xfrm>
            <a:custGeom>
              <a:avLst/>
              <a:gdLst>
                <a:gd name="connsiteX0" fmla="*/ 14949 w 15129"/>
                <a:gd name="connsiteY0" fmla="*/ 7314 h 13634"/>
                <a:gd name="connsiteX1" fmla="*/ 8388 w 15129"/>
                <a:gd name="connsiteY1" fmla="*/ 0 h 13634"/>
                <a:gd name="connsiteX2" fmla="*/ 860 w 15129"/>
                <a:gd name="connsiteY2" fmla="*/ 10863 h 13634"/>
                <a:gd name="connsiteX3" fmla="*/ 14949 w 15129"/>
                <a:gd name="connsiteY3" fmla="*/ 7314 h 13634"/>
              </a:gdLst>
              <a:ahLst/>
              <a:cxnLst>
                <a:cxn ang="0">
                  <a:pos x="connsiteX0" y="connsiteY0"/>
                </a:cxn>
                <a:cxn ang="0">
                  <a:pos x="connsiteX1" y="connsiteY1"/>
                </a:cxn>
                <a:cxn ang="0">
                  <a:pos x="connsiteX2" y="connsiteY2"/>
                </a:cxn>
                <a:cxn ang="0">
                  <a:pos x="connsiteX3" y="connsiteY3"/>
                </a:cxn>
              </a:cxnLst>
              <a:rect l="l" t="t" r="r" b="b"/>
              <a:pathLst>
                <a:path w="15129" h="13634">
                  <a:moveTo>
                    <a:pt x="14949" y="7314"/>
                  </a:moveTo>
                  <a:cubicBezTo>
                    <a:pt x="15702" y="4302"/>
                    <a:pt x="14196" y="108"/>
                    <a:pt x="8388" y="0"/>
                  </a:cubicBezTo>
                  <a:cubicBezTo>
                    <a:pt x="1720" y="538"/>
                    <a:pt x="-1722" y="6776"/>
                    <a:pt x="860" y="10863"/>
                  </a:cubicBezTo>
                  <a:cubicBezTo>
                    <a:pt x="4086" y="15918"/>
                    <a:pt x="13336" y="13660"/>
                    <a:pt x="14949" y="7314"/>
                  </a:cubicBezTo>
                  <a:close/>
                </a:path>
              </a:pathLst>
            </a:custGeom>
            <a:grpFill/>
            <a:ln w="10707" cap="flat">
              <a:noFill/>
              <a:prstDash val="solid"/>
              <a:miter/>
            </a:ln>
          </p:spPr>
          <p:txBody>
            <a:bodyPr rtlCol="0" anchor="ctr"/>
            <a:lstStyle/>
            <a:p>
              <a:endParaRPr lang="zh-CN" altLang="en-US"/>
            </a:p>
          </p:txBody>
        </p:sp>
        <p:sp>
          <p:nvSpPr>
            <p:cNvPr id="1638" name="任意多边形: 形状 1725">
              <a:extLst>
                <a:ext uri="{FF2B5EF4-FFF2-40B4-BE49-F238E27FC236}">
                  <a16:creationId xmlns:a16="http://schemas.microsoft.com/office/drawing/2014/main" xmlns="" id="{5069E4BC-3FD3-42B2-8CD1-4034E6A9DF2B}"/>
                </a:ext>
              </a:extLst>
            </p:cNvPr>
            <p:cNvSpPr/>
            <p:nvPr/>
          </p:nvSpPr>
          <p:spPr>
            <a:xfrm>
              <a:off x="789904" y="5911553"/>
              <a:ext cx="64449" cy="57806"/>
            </a:xfrm>
            <a:custGeom>
              <a:avLst/>
              <a:gdLst>
                <a:gd name="connsiteX0" fmla="*/ 9181 w 15252"/>
                <a:gd name="connsiteY0" fmla="*/ 0 h 13680"/>
                <a:gd name="connsiteX1" fmla="*/ 577 w 15252"/>
                <a:gd name="connsiteY1" fmla="*/ 10971 h 13680"/>
                <a:gd name="connsiteX2" fmla="*/ 14882 w 15252"/>
                <a:gd name="connsiteY2" fmla="*/ 7314 h 13680"/>
                <a:gd name="connsiteX3" fmla="*/ 9181 w 15252"/>
                <a:gd name="connsiteY3" fmla="*/ 0 h 13680"/>
              </a:gdLst>
              <a:ahLst/>
              <a:cxnLst>
                <a:cxn ang="0">
                  <a:pos x="connsiteX0" y="connsiteY0"/>
                </a:cxn>
                <a:cxn ang="0">
                  <a:pos x="connsiteX1" y="connsiteY1"/>
                </a:cxn>
                <a:cxn ang="0">
                  <a:pos x="connsiteX2" y="connsiteY2"/>
                </a:cxn>
                <a:cxn ang="0">
                  <a:pos x="connsiteX3" y="connsiteY3"/>
                </a:cxn>
              </a:cxnLst>
              <a:rect l="l" t="t" r="r" b="b"/>
              <a:pathLst>
                <a:path w="15252" h="13680">
                  <a:moveTo>
                    <a:pt x="9181" y="0"/>
                  </a:moveTo>
                  <a:cubicBezTo>
                    <a:pt x="2513" y="645"/>
                    <a:pt x="-1574" y="6991"/>
                    <a:pt x="577" y="10971"/>
                  </a:cubicBezTo>
                  <a:cubicBezTo>
                    <a:pt x="3266" y="16026"/>
                    <a:pt x="12623" y="13552"/>
                    <a:pt x="14882" y="7314"/>
                  </a:cubicBezTo>
                  <a:cubicBezTo>
                    <a:pt x="15957" y="4302"/>
                    <a:pt x="14882" y="0"/>
                    <a:pt x="9181" y="0"/>
                  </a:cubicBezTo>
                  <a:close/>
                </a:path>
              </a:pathLst>
            </a:custGeom>
            <a:grpFill/>
            <a:ln w="10707" cap="flat">
              <a:noFill/>
              <a:prstDash val="solid"/>
              <a:miter/>
            </a:ln>
          </p:spPr>
          <p:txBody>
            <a:bodyPr rtlCol="0" anchor="ctr"/>
            <a:lstStyle/>
            <a:p>
              <a:endParaRPr lang="zh-CN" altLang="en-US"/>
            </a:p>
          </p:txBody>
        </p:sp>
        <p:sp>
          <p:nvSpPr>
            <p:cNvPr id="1639" name="任意多边形: 形状 1726">
              <a:extLst>
                <a:ext uri="{FF2B5EF4-FFF2-40B4-BE49-F238E27FC236}">
                  <a16:creationId xmlns:a16="http://schemas.microsoft.com/office/drawing/2014/main" xmlns="" id="{48787DD9-18D8-4D71-AB9B-7615666C9125}"/>
                </a:ext>
              </a:extLst>
            </p:cNvPr>
            <p:cNvSpPr/>
            <p:nvPr/>
          </p:nvSpPr>
          <p:spPr>
            <a:xfrm>
              <a:off x="1029635" y="5899730"/>
              <a:ext cx="64969" cy="58106"/>
            </a:xfrm>
            <a:custGeom>
              <a:avLst/>
              <a:gdLst>
                <a:gd name="connsiteX0" fmla="*/ 9991 w 15375"/>
                <a:gd name="connsiteY0" fmla="*/ 2 h 13751"/>
                <a:gd name="connsiteX1" fmla="*/ 311 w 15375"/>
                <a:gd name="connsiteY1" fmla="*/ 11080 h 13751"/>
                <a:gd name="connsiteX2" fmla="*/ 14723 w 15375"/>
                <a:gd name="connsiteY2" fmla="*/ 7208 h 13751"/>
                <a:gd name="connsiteX3" fmla="*/ 14723 w 15375"/>
                <a:gd name="connsiteY3" fmla="*/ 7208 h 13751"/>
                <a:gd name="connsiteX4" fmla="*/ 9991 w 15375"/>
                <a:gd name="connsiteY4" fmla="*/ 2 h 1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75" h="13751">
                  <a:moveTo>
                    <a:pt x="9991" y="2"/>
                  </a:moveTo>
                  <a:cubicBezTo>
                    <a:pt x="2892" y="755"/>
                    <a:pt x="-1195" y="7423"/>
                    <a:pt x="311" y="11080"/>
                  </a:cubicBezTo>
                  <a:cubicBezTo>
                    <a:pt x="2354" y="16135"/>
                    <a:pt x="11819" y="13554"/>
                    <a:pt x="14723" y="7208"/>
                  </a:cubicBezTo>
                  <a:lnTo>
                    <a:pt x="14723" y="7208"/>
                  </a:lnTo>
                  <a:cubicBezTo>
                    <a:pt x="16121" y="4197"/>
                    <a:pt x="15584" y="-106"/>
                    <a:pt x="9991" y="2"/>
                  </a:cubicBezTo>
                  <a:close/>
                </a:path>
              </a:pathLst>
            </a:custGeom>
            <a:grpFill/>
            <a:ln w="10707" cap="flat">
              <a:noFill/>
              <a:prstDash val="solid"/>
              <a:miter/>
            </a:ln>
          </p:spPr>
          <p:txBody>
            <a:bodyPr rtlCol="0" anchor="ctr"/>
            <a:lstStyle/>
            <a:p>
              <a:endParaRPr lang="zh-CN" altLang="en-US"/>
            </a:p>
          </p:txBody>
        </p:sp>
        <p:sp>
          <p:nvSpPr>
            <p:cNvPr id="1640" name="任意多边形: 形状 1727">
              <a:extLst>
                <a:ext uri="{FF2B5EF4-FFF2-40B4-BE49-F238E27FC236}">
                  <a16:creationId xmlns:a16="http://schemas.microsoft.com/office/drawing/2014/main" xmlns="" id="{2AAEB4B4-D548-42C0-8F42-B7701606C870}"/>
                </a:ext>
              </a:extLst>
            </p:cNvPr>
            <p:cNvSpPr/>
            <p:nvPr/>
          </p:nvSpPr>
          <p:spPr>
            <a:xfrm>
              <a:off x="1264363" y="5884733"/>
              <a:ext cx="65260" cy="58541"/>
            </a:xfrm>
            <a:custGeom>
              <a:avLst/>
              <a:gdLst>
                <a:gd name="connsiteX0" fmla="*/ 14457 w 15444"/>
                <a:gd name="connsiteY0" fmla="*/ 7208 h 13854"/>
                <a:gd name="connsiteX1" fmla="*/ 10693 w 15444"/>
                <a:gd name="connsiteY1" fmla="*/ 2 h 13854"/>
                <a:gd name="connsiteX2" fmla="*/ 152 w 15444"/>
                <a:gd name="connsiteY2" fmla="*/ 11188 h 13854"/>
                <a:gd name="connsiteX3" fmla="*/ 14457 w 15444"/>
                <a:gd name="connsiteY3" fmla="*/ 7208 h 13854"/>
              </a:gdLst>
              <a:ahLst/>
              <a:cxnLst>
                <a:cxn ang="0">
                  <a:pos x="connsiteX0" y="connsiteY0"/>
                </a:cxn>
                <a:cxn ang="0">
                  <a:pos x="connsiteX1" y="connsiteY1"/>
                </a:cxn>
                <a:cxn ang="0">
                  <a:pos x="connsiteX2" y="connsiteY2"/>
                </a:cxn>
                <a:cxn ang="0">
                  <a:pos x="connsiteX3" y="connsiteY3"/>
                </a:cxn>
              </a:cxnLst>
              <a:rect l="l" t="t" r="r" b="b"/>
              <a:pathLst>
                <a:path w="15444" h="13854">
                  <a:moveTo>
                    <a:pt x="14457" y="7208"/>
                  </a:moveTo>
                  <a:cubicBezTo>
                    <a:pt x="16178" y="4197"/>
                    <a:pt x="16071" y="-106"/>
                    <a:pt x="10693" y="2"/>
                  </a:cubicBezTo>
                  <a:cubicBezTo>
                    <a:pt x="3809" y="755"/>
                    <a:pt x="-923" y="7531"/>
                    <a:pt x="152" y="11188"/>
                  </a:cubicBezTo>
                  <a:cubicBezTo>
                    <a:pt x="1551" y="16243"/>
                    <a:pt x="10908" y="13662"/>
                    <a:pt x="14457" y="7208"/>
                  </a:cubicBezTo>
                  <a:close/>
                </a:path>
              </a:pathLst>
            </a:custGeom>
            <a:grpFill/>
            <a:ln w="10707" cap="flat">
              <a:noFill/>
              <a:prstDash val="solid"/>
              <a:miter/>
            </a:ln>
          </p:spPr>
          <p:txBody>
            <a:bodyPr rtlCol="0" anchor="ctr"/>
            <a:lstStyle/>
            <a:p>
              <a:endParaRPr lang="zh-CN" altLang="en-US"/>
            </a:p>
          </p:txBody>
        </p:sp>
        <p:sp>
          <p:nvSpPr>
            <p:cNvPr id="1641" name="任意多边形: 形状 1728">
              <a:extLst>
                <a:ext uri="{FF2B5EF4-FFF2-40B4-BE49-F238E27FC236}">
                  <a16:creationId xmlns:a16="http://schemas.microsoft.com/office/drawing/2014/main" xmlns="" id="{EC235460-744B-4F46-BAA1-C2CC48B0C8EB}"/>
                </a:ext>
              </a:extLst>
            </p:cNvPr>
            <p:cNvSpPr/>
            <p:nvPr/>
          </p:nvSpPr>
          <p:spPr>
            <a:xfrm>
              <a:off x="1490804" y="5867459"/>
              <a:ext cx="65315" cy="58972"/>
            </a:xfrm>
            <a:custGeom>
              <a:avLst/>
              <a:gdLst>
                <a:gd name="connsiteX0" fmla="*/ 14109 w 15457"/>
                <a:gd name="connsiteY0" fmla="*/ 7208 h 13956"/>
                <a:gd name="connsiteX1" fmla="*/ 14109 w 15457"/>
                <a:gd name="connsiteY1" fmla="*/ 7208 h 13956"/>
                <a:gd name="connsiteX2" fmla="*/ 11421 w 15457"/>
                <a:gd name="connsiteY2" fmla="*/ 2 h 13956"/>
                <a:gd name="connsiteX3" fmla="*/ 127 w 15457"/>
                <a:gd name="connsiteY3" fmla="*/ 11833 h 13956"/>
                <a:gd name="connsiteX4" fmla="*/ 14109 w 15457"/>
                <a:gd name="connsiteY4" fmla="*/ 7208 h 13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7" h="13956">
                  <a:moveTo>
                    <a:pt x="14109" y="7208"/>
                  </a:moveTo>
                  <a:lnTo>
                    <a:pt x="14109" y="7208"/>
                  </a:lnTo>
                  <a:cubicBezTo>
                    <a:pt x="16045" y="4089"/>
                    <a:pt x="16476" y="-105"/>
                    <a:pt x="11421" y="2"/>
                  </a:cubicBezTo>
                  <a:cubicBezTo>
                    <a:pt x="4967" y="862"/>
                    <a:pt x="-948" y="7961"/>
                    <a:pt x="127" y="11833"/>
                  </a:cubicBezTo>
                  <a:cubicBezTo>
                    <a:pt x="1525" y="16243"/>
                    <a:pt x="10237" y="13339"/>
                    <a:pt x="14109" y="7208"/>
                  </a:cubicBezTo>
                  <a:close/>
                </a:path>
              </a:pathLst>
            </a:custGeom>
            <a:grpFill/>
            <a:ln w="10707" cap="flat">
              <a:noFill/>
              <a:prstDash val="solid"/>
              <a:miter/>
            </a:ln>
          </p:spPr>
          <p:txBody>
            <a:bodyPr rtlCol="0" anchor="ctr"/>
            <a:lstStyle/>
            <a:p>
              <a:endParaRPr lang="zh-CN" altLang="en-US"/>
            </a:p>
          </p:txBody>
        </p:sp>
        <p:sp>
          <p:nvSpPr>
            <p:cNvPr id="1642" name="任意多边形: 形状 1729">
              <a:extLst>
                <a:ext uri="{FF2B5EF4-FFF2-40B4-BE49-F238E27FC236}">
                  <a16:creationId xmlns:a16="http://schemas.microsoft.com/office/drawing/2014/main" xmlns="" id="{F6849BCF-D726-4183-A773-2DA736B02193}"/>
                </a:ext>
              </a:extLst>
            </p:cNvPr>
            <p:cNvSpPr/>
            <p:nvPr/>
          </p:nvSpPr>
          <p:spPr>
            <a:xfrm>
              <a:off x="1701636" y="5848803"/>
              <a:ext cx="63422" cy="59133"/>
            </a:xfrm>
            <a:custGeom>
              <a:avLst/>
              <a:gdLst>
                <a:gd name="connsiteX0" fmla="*/ 11863 w 15009"/>
                <a:gd name="connsiteY0" fmla="*/ 8 h 13994"/>
                <a:gd name="connsiteX1" fmla="*/ 31 w 15009"/>
                <a:gd name="connsiteY1" fmla="*/ 11946 h 13994"/>
                <a:gd name="connsiteX2" fmla="*/ 13153 w 15009"/>
                <a:gd name="connsiteY2" fmla="*/ 7214 h 13994"/>
                <a:gd name="connsiteX3" fmla="*/ 11863 w 15009"/>
                <a:gd name="connsiteY3" fmla="*/ 8 h 13994"/>
              </a:gdLst>
              <a:ahLst/>
              <a:cxnLst>
                <a:cxn ang="0">
                  <a:pos x="connsiteX0" y="connsiteY0"/>
                </a:cxn>
                <a:cxn ang="0">
                  <a:pos x="connsiteX1" y="connsiteY1"/>
                </a:cxn>
                <a:cxn ang="0">
                  <a:pos x="connsiteX2" y="connsiteY2"/>
                </a:cxn>
                <a:cxn ang="0">
                  <a:pos x="connsiteX3" y="connsiteY3"/>
                </a:cxn>
              </a:cxnLst>
              <a:rect l="l" t="t" r="r" b="b"/>
              <a:pathLst>
                <a:path w="15009" h="13994">
                  <a:moveTo>
                    <a:pt x="11863" y="8"/>
                  </a:moveTo>
                  <a:cubicBezTo>
                    <a:pt x="5947" y="868"/>
                    <a:pt x="-506" y="8182"/>
                    <a:pt x="31" y="11946"/>
                  </a:cubicBezTo>
                  <a:cubicBezTo>
                    <a:pt x="569" y="16249"/>
                    <a:pt x="8851" y="13345"/>
                    <a:pt x="13153" y="7214"/>
                  </a:cubicBezTo>
                  <a:cubicBezTo>
                    <a:pt x="15304" y="4095"/>
                    <a:pt x="16380" y="-207"/>
                    <a:pt x="11863" y="8"/>
                  </a:cubicBezTo>
                  <a:close/>
                </a:path>
              </a:pathLst>
            </a:custGeom>
            <a:grpFill/>
            <a:ln w="10707" cap="flat">
              <a:noFill/>
              <a:prstDash val="solid"/>
              <a:miter/>
            </a:ln>
          </p:spPr>
          <p:txBody>
            <a:bodyPr rtlCol="0" anchor="ctr"/>
            <a:lstStyle/>
            <a:p>
              <a:endParaRPr lang="zh-CN" altLang="en-US"/>
            </a:p>
          </p:txBody>
        </p:sp>
        <p:sp>
          <p:nvSpPr>
            <p:cNvPr id="1643" name="任意多边形: 形状 1730">
              <a:extLst>
                <a:ext uri="{FF2B5EF4-FFF2-40B4-BE49-F238E27FC236}">
                  <a16:creationId xmlns:a16="http://schemas.microsoft.com/office/drawing/2014/main" xmlns="" id="{3A55D237-EA1F-4EA5-AC03-FDBB3A904CD6}"/>
                </a:ext>
              </a:extLst>
            </p:cNvPr>
            <p:cNvSpPr/>
            <p:nvPr/>
          </p:nvSpPr>
          <p:spPr>
            <a:xfrm>
              <a:off x="1890757" y="5828351"/>
              <a:ext cx="62476" cy="60037"/>
            </a:xfrm>
            <a:custGeom>
              <a:avLst/>
              <a:gdLst>
                <a:gd name="connsiteX0" fmla="*/ 12388 w 14785"/>
                <a:gd name="connsiteY0" fmla="*/ 7214 h 14208"/>
                <a:gd name="connsiteX1" fmla="*/ 12280 w 14785"/>
                <a:gd name="connsiteY1" fmla="*/ 8 h 14208"/>
                <a:gd name="connsiteX2" fmla="*/ 19 w 14785"/>
                <a:gd name="connsiteY2" fmla="*/ 12592 h 14208"/>
                <a:gd name="connsiteX3" fmla="*/ 12388 w 14785"/>
                <a:gd name="connsiteY3" fmla="*/ 7214 h 14208"/>
              </a:gdLst>
              <a:ahLst/>
              <a:cxnLst>
                <a:cxn ang="0">
                  <a:pos x="connsiteX0" y="connsiteY0"/>
                </a:cxn>
                <a:cxn ang="0">
                  <a:pos x="connsiteX1" y="connsiteY1"/>
                </a:cxn>
                <a:cxn ang="0">
                  <a:pos x="connsiteX2" y="connsiteY2"/>
                </a:cxn>
                <a:cxn ang="0">
                  <a:pos x="connsiteX3" y="connsiteY3"/>
                </a:cxn>
              </a:cxnLst>
              <a:rect l="l" t="t" r="r" b="b"/>
              <a:pathLst>
                <a:path w="14785" h="14208">
                  <a:moveTo>
                    <a:pt x="12388" y="7214"/>
                  </a:moveTo>
                  <a:cubicBezTo>
                    <a:pt x="14754" y="4095"/>
                    <a:pt x="16367" y="-207"/>
                    <a:pt x="12280" y="8"/>
                  </a:cubicBezTo>
                  <a:cubicBezTo>
                    <a:pt x="6687" y="976"/>
                    <a:pt x="-412" y="8827"/>
                    <a:pt x="19" y="12592"/>
                  </a:cubicBezTo>
                  <a:cubicBezTo>
                    <a:pt x="449" y="16356"/>
                    <a:pt x="7870" y="13130"/>
                    <a:pt x="12388" y="7214"/>
                  </a:cubicBezTo>
                  <a:close/>
                </a:path>
              </a:pathLst>
            </a:custGeom>
            <a:grpFill/>
            <a:ln w="10707" cap="flat">
              <a:noFill/>
              <a:prstDash val="solid"/>
              <a:miter/>
            </a:ln>
          </p:spPr>
          <p:txBody>
            <a:bodyPr rtlCol="0" anchor="ctr"/>
            <a:lstStyle/>
            <a:p>
              <a:endParaRPr lang="zh-CN" altLang="en-US"/>
            </a:p>
          </p:txBody>
        </p:sp>
        <p:sp>
          <p:nvSpPr>
            <p:cNvPr id="1644" name="任意多边形: 形状 1731">
              <a:extLst>
                <a:ext uri="{FF2B5EF4-FFF2-40B4-BE49-F238E27FC236}">
                  <a16:creationId xmlns:a16="http://schemas.microsoft.com/office/drawing/2014/main" xmlns="" id="{DFBCFBA5-3F09-445C-BFE7-674095C00AAF}"/>
                </a:ext>
              </a:extLst>
            </p:cNvPr>
            <p:cNvSpPr/>
            <p:nvPr/>
          </p:nvSpPr>
          <p:spPr>
            <a:xfrm>
              <a:off x="2059410" y="5806534"/>
              <a:ext cx="61102" cy="60806"/>
            </a:xfrm>
            <a:custGeom>
              <a:avLst/>
              <a:gdLst>
                <a:gd name="connsiteX0" fmla="*/ 11411 w 14460"/>
                <a:gd name="connsiteY0" fmla="*/ 7321 h 14390"/>
                <a:gd name="connsiteX1" fmla="*/ 12594 w 14460"/>
                <a:gd name="connsiteY1" fmla="*/ 8 h 14390"/>
                <a:gd name="connsiteX2" fmla="*/ 10 w 14460"/>
                <a:gd name="connsiteY2" fmla="*/ 13129 h 14390"/>
                <a:gd name="connsiteX3" fmla="*/ 11411 w 14460"/>
                <a:gd name="connsiteY3" fmla="*/ 7321 h 14390"/>
              </a:gdLst>
              <a:ahLst/>
              <a:cxnLst>
                <a:cxn ang="0">
                  <a:pos x="connsiteX0" y="connsiteY0"/>
                </a:cxn>
                <a:cxn ang="0">
                  <a:pos x="connsiteX1" y="connsiteY1"/>
                </a:cxn>
                <a:cxn ang="0">
                  <a:pos x="connsiteX2" y="connsiteY2"/>
                </a:cxn>
                <a:cxn ang="0">
                  <a:pos x="connsiteX3" y="connsiteY3"/>
                </a:cxn>
              </a:cxnLst>
              <a:rect l="l" t="t" r="r" b="b"/>
              <a:pathLst>
                <a:path w="14460" h="14390">
                  <a:moveTo>
                    <a:pt x="11411" y="7321"/>
                  </a:moveTo>
                  <a:cubicBezTo>
                    <a:pt x="13992" y="4202"/>
                    <a:pt x="16143" y="-208"/>
                    <a:pt x="12594" y="8"/>
                  </a:cubicBezTo>
                  <a:cubicBezTo>
                    <a:pt x="7324" y="1083"/>
                    <a:pt x="-313" y="9688"/>
                    <a:pt x="10" y="13129"/>
                  </a:cubicBezTo>
                  <a:cubicBezTo>
                    <a:pt x="225" y="16356"/>
                    <a:pt x="6786" y="13022"/>
                    <a:pt x="11411" y="7321"/>
                  </a:cubicBezTo>
                  <a:close/>
                </a:path>
              </a:pathLst>
            </a:custGeom>
            <a:grpFill/>
            <a:ln w="10707" cap="flat">
              <a:noFill/>
              <a:prstDash val="solid"/>
              <a:miter/>
            </a:ln>
          </p:spPr>
          <p:txBody>
            <a:bodyPr rtlCol="0" anchor="ctr"/>
            <a:lstStyle/>
            <a:p>
              <a:endParaRPr lang="zh-CN" altLang="en-US"/>
            </a:p>
          </p:txBody>
        </p:sp>
        <p:sp>
          <p:nvSpPr>
            <p:cNvPr id="1645" name="任意多边形: 形状 1732">
              <a:extLst>
                <a:ext uri="{FF2B5EF4-FFF2-40B4-BE49-F238E27FC236}">
                  <a16:creationId xmlns:a16="http://schemas.microsoft.com/office/drawing/2014/main" xmlns="" id="{55C27D4D-9248-43EF-B47C-3D3B0CF2BACB}"/>
                </a:ext>
              </a:extLst>
            </p:cNvPr>
            <p:cNvSpPr/>
            <p:nvPr/>
          </p:nvSpPr>
          <p:spPr>
            <a:xfrm>
              <a:off x="2205793" y="5784261"/>
              <a:ext cx="60684" cy="60942"/>
            </a:xfrm>
            <a:custGeom>
              <a:avLst/>
              <a:gdLst>
                <a:gd name="connsiteX0" fmla="*/ 10649 w 14361"/>
                <a:gd name="connsiteY0" fmla="*/ 7322 h 14422"/>
                <a:gd name="connsiteX1" fmla="*/ 11294 w 14361"/>
                <a:gd name="connsiteY1" fmla="*/ 6569 h 14422"/>
                <a:gd name="connsiteX2" fmla="*/ 13015 w 14361"/>
                <a:gd name="connsiteY2" fmla="*/ 8 h 14422"/>
                <a:gd name="connsiteX3" fmla="*/ 1 w 14361"/>
                <a:gd name="connsiteY3" fmla="*/ 13560 h 14422"/>
                <a:gd name="connsiteX4" fmla="*/ 10649 w 14361"/>
                <a:gd name="connsiteY4" fmla="*/ 7322 h 14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61" h="14422">
                  <a:moveTo>
                    <a:pt x="10649" y="7322"/>
                  </a:moveTo>
                  <a:cubicBezTo>
                    <a:pt x="10864" y="7107"/>
                    <a:pt x="11079" y="6784"/>
                    <a:pt x="11294" y="6569"/>
                  </a:cubicBezTo>
                  <a:cubicBezTo>
                    <a:pt x="13553" y="3773"/>
                    <a:pt x="15919" y="-207"/>
                    <a:pt x="13015" y="8"/>
                  </a:cubicBezTo>
                  <a:cubicBezTo>
                    <a:pt x="8175" y="1191"/>
                    <a:pt x="-107" y="10549"/>
                    <a:pt x="1" y="13560"/>
                  </a:cubicBezTo>
                  <a:cubicBezTo>
                    <a:pt x="109" y="16142"/>
                    <a:pt x="6024" y="12592"/>
                    <a:pt x="10649" y="7322"/>
                  </a:cubicBezTo>
                  <a:close/>
                </a:path>
              </a:pathLst>
            </a:custGeom>
            <a:grpFill/>
            <a:ln w="10707" cap="flat">
              <a:noFill/>
              <a:prstDash val="solid"/>
              <a:miter/>
            </a:ln>
          </p:spPr>
          <p:txBody>
            <a:bodyPr rtlCol="0" anchor="ctr"/>
            <a:lstStyle/>
            <a:p>
              <a:endParaRPr lang="zh-CN" altLang="en-US"/>
            </a:p>
          </p:txBody>
        </p:sp>
        <p:sp>
          <p:nvSpPr>
            <p:cNvPr id="1646" name="任意多边形: 形状 1733">
              <a:extLst>
                <a:ext uri="{FF2B5EF4-FFF2-40B4-BE49-F238E27FC236}">
                  <a16:creationId xmlns:a16="http://schemas.microsoft.com/office/drawing/2014/main" xmlns="" id="{B79C6D69-B6C4-4837-BCF7-E446F23D02A9}"/>
                </a:ext>
              </a:extLst>
            </p:cNvPr>
            <p:cNvSpPr/>
            <p:nvPr/>
          </p:nvSpPr>
          <p:spPr>
            <a:xfrm>
              <a:off x="2329413" y="5760627"/>
              <a:ext cx="60206" cy="61880"/>
            </a:xfrm>
            <a:custGeom>
              <a:avLst/>
              <a:gdLst>
                <a:gd name="connsiteX0" fmla="*/ 13338 w 14248"/>
                <a:gd name="connsiteY0" fmla="*/ 8 h 14644"/>
                <a:gd name="connsiteX1" fmla="*/ 1 w 14248"/>
                <a:gd name="connsiteY1" fmla="*/ 14098 h 14644"/>
                <a:gd name="connsiteX2" fmla="*/ 9896 w 14248"/>
                <a:gd name="connsiteY2" fmla="*/ 7430 h 14644"/>
                <a:gd name="connsiteX3" fmla="*/ 9896 w 14248"/>
                <a:gd name="connsiteY3" fmla="*/ 7430 h 14644"/>
                <a:gd name="connsiteX4" fmla="*/ 11187 w 14248"/>
                <a:gd name="connsiteY4" fmla="*/ 5924 h 14644"/>
                <a:gd name="connsiteX5" fmla="*/ 13338 w 14248"/>
                <a:gd name="connsiteY5" fmla="*/ 8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48" h="14644">
                  <a:moveTo>
                    <a:pt x="13338" y="8"/>
                  </a:moveTo>
                  <a:cubicBezTo>
                    <a:pt x="9036" y="1299"/>
                    <a:pt x="-107" y="11409"/>
                    <a:pt x="1" y="14098"/>
                  </a:cubicBezTo>
                  <a:cubicBezTo>
                    <a:pt x="108" y="16034"/>
                    <a:pt x="5271" y="12592"/>
                    <a:pt x="9896" y="7430"/>
                  </a:cubicBezTo>
                  <a:lnTo>
                    <a:pt x="9896" y="7430"/>
                  </a:lnTo>
                  <a:cubicBezTo>
                    <a:pt x="10326" y="7000"/>
                    <a:pt x="10757" y="6354"/>
                    <a:pt x="11187" y="5924"/>
                  </a:cubicBezTo>
                  <a:cubicBezTo>
                    <a:pt x="12908" y="3773"/>
                    <a:pt x="15704" y="-207"/>
                    <a:pt x="13338" y="8"/>
                  </a:cubicBezTo>
                  <a:close/>
                </a:path>
              </a:pathLst>
            </a:custGeom>
            <a:grpFill/>
            <a:ln w="10707" cap="flat">
              <a:noFill/>
              <a:prstDash val="solid"/>
              <a:miter/>
            </a:ln>
          </p:spPr>
          <p:txBody>
            <a:bodyPr rtlCol="0" anchor="ctr"/>
            <a:lstStyle/>
            <a:p>
              <a:endParaRPr lang="zh-CN" altLang="en-US"/>
            </a:p>
          </p:txBody>
        </p:sp>
        <p:sp>
          <p:nvSpPr>
            <p:cNvPr id="1647" name="任意多边形: 形状 1734">
              <a:extLst>
                <a:ext uri="{FF2B5EF4-FFF2-40B4-BE49-F238E27FC236}">
                  <a16:creationId xmlns:a16="http://schemas.microsoft.com/office/drawing/2014/main" xmlns="" id="{D9F69243-81E8-496D-AA1A-13D0BC3AC336}"/>
                </a:ext>
              </a:extLst>
            </p:cNvPr>
            <p:cNvSpPr/>
            <p:nvPr/>
          </p:nvSpPr>
          <p:spPr>
            <a:xfrm>
              <a:off x="2430764" y="5736529"/>
              <a:ext cx="59805" cy="62425"/>
            </a:xfrm>
            <a:custGeom>
              <a:avLst/>
              <a:gdLst>
                <a:gd name="connsiteX0" fmla="*/ 9143 w 14153"/>
                <a:gd name="connsiteY0" fmla="*/ 7433 h 14773"/>
                <a:gd name="connsiteX1" fmla="*/ 12155 w 14153"/>
                <a:gd name="connsiteY1" fmla="*/ 3884 h 14773"/>
                <a:gd name="connsiteX2" fmla="*/ 13553 w 14153"/>
                <a:gd name="connsiteY2" fmla="*/ 12 h 14773"/>
                <a:gd name="connsiteX3" fmla="*/ 1 w 14153"/>
                <a:gd name="connsiteY3" fmla="*/ 14424 h 14773"/>
                <a:gd name="connsiteX4" fmla="*/ 9143 w 14153"/>
                <a:gd name="connsiteY4" fmla="*/ 7433 h 14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3" h="14773">
                  <a:moveTo>
                    <a:pt x="9143" y="7433"/>
                  </a:moveTo>
                  <a:cubicBezTo>
                    <a:pt x="9681" y="6895"/>
                    <a:pt x="10972" y="5390"/>
                    <a:pt x="12155" y="3884"/>
                  </a:cubicBezTo>
                  <a:cubicBezTo>
                    <a:pt x="13123" y="2593"/>
                    <a:pt x="15166" y="-203"/>
                    <a:pt x="13553" y="12"/>
                  </a:cubicBezTo>
                  <a:cubicBezTo>
                    <a:pt x="9896" y="1302"/>
                    <a:pt x="-107" y="12381"/>
                    <a:pt x="1" y="14424"/>
                  </a:cubicBezTo>
                  <a:cubicBezTo>
                    <a:pt x="1" y="15930"/>
                    <a:pt x="4626" y="12381"/>
                    <a:pt x="9143" y="7433"/>
                  </a:cubicBezTo>
                  <a:close/>
                </a:path>
              </a:pathLst>
            </a:custGeom>
            <a:grpFill/>
            <a:ln w="10707" cap="flat">
              <a:noFill/>
              <a:prstDash val="solid"/>
              <a:miter/>
            </a:ln>
          </p:spPr>
          <p:txBody>
            <a:bodyPr rtlCol="0" anchor="ctr"/>
            <a:lstStyle/>
            <a:p>
              <a:endParaRPr lang="zh-CN" altLang="en-US"/>
            </a:p>
          </p:txBody>
        </p:sp>
        <p:sp>
          <p:nvSpPr>
            <p:cNvPr id="1648" name="任意多边形: 形状 1735">
              <a:extLst>
                <a:ext uri="{FF2B5EF4-FFF2-40B4-BE49-F238E27FC236}">
                  <a16:creationId xmlns:a16="http://schemas.microsoft.com/office/drawing/2014/main" xmlns="" id="{AAD4A686-0E3F-49D0-AF67-75EF9C4E7F70}"/>
                </a:ext>
              </a:extLst>
            </p:cNvPr>
            <p:cNvSpPr/>
            <p:nvPr/>
          </p:nvSpPr>
          <p:spPr>
            <a:xfrm>
              <a:off x="2508912" y="5712147"/>
              <a:ext cx="59602" cy="63126"/>
            </a:xfrm>
            <a:custGeom>
              <a:avLst/>
              <a:gdLst>
                <a:gd name="connsiteX0" fmla="*/ 13774 w 14105"/>
                <a:gd name="connsiteY0" fmla="*/ 81 h 14939"/>
                <a:gd name="connsiteX1" fmla="*/ 7 w 14105"/>
                <a:gd name="connsiteY1" fmla="*/ 14923 h 14939"/>
                <a:gd name="connsiteX2" fmla="*/ 8396 w 14105"/>
                <a:gd name="connsiteY2" fmla="*/ 7610 h 14939"/>
                <a:gd name="connsiteX3" fmla="*/ 14097 w 14105"/>
                <a:gd name="connsiteY3" fmla="*/ 81 h 14939"/>
                <a:gd name="connsiteX4" fmla="*/ 13774 w 14105"/>
                <a:gd name="connsiteY4" fmla="*/ 81 h 14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5" h="14939">
                  <a:moveTo>
                    <a:pt x="13774" y="81"/>
                  </a:moveTo>
                  <a:cubicBezTo>
                    <a:pt x="10978" y="1371"/>
                    <a:pt x="-316" y="13633"/>
                    <a:pt x="7" y="14923"/>
                  </a:cubicBezTo>
                  <a:cubicBezTo>
                    <a:pt x="760" y="15246"/>
                    <a:pt x="5385" y="10729"/>
                    <a:pt x="8396" y="7610"/>
                  </a:cubicBezTo>
                  <a:cubicBezTo>
                    <a:pt x="10440" y="5351"/>
                    <a:pt x="14312" y="941"/>
                    <a:pt x="14097" y="81"/>
                  </a:cubicBezTo>
                  <a:cubicBezTo>
                    <a:pt x="13881" y="-27"/>
                    <a:pt x="13774" y="-27"/>
                    <a:pt x="13774" y="81"/>
                  </a:cubicBezTo>
                  <a:close/>
                </a:path>
              </a:pathLst>
            </a:custGeom>
            <a:grpFill/>
            <a:ln w="10707" cap="flat">
              <a:noFill/>
              <a:prstDash val="solid"/>
              <a:miter/>
            </a:ln>
          </p:spPr>
          <p:txBody>
            <a:bodyPr rtlCol="0" anchor="ctr"/>
            <a:lstStyle/>
            <a:p>
              <a:endParaRPr lang="zh-CN" altLang="en-US"/>
            </a:p>
          </p:txBody>
        </p:sp>
        <p:sp>
          <p:nvSpPr>
            <p:cNvPr id="1649" name="任意多边形: 形状 1736">
              <a:extLst>
                <a:ext uri="{FF2B5EF4-FFF2-40B4-BE49-F238E27FC236}">
                  <a16:creationId xmlns:a16="http://schemas.microsoft.com/office/drawing/2014/main" xmlns="" id="{B82B082F-3523-4395-BF4A-6909D91FE722}"/>
                </a:ext>
              </a:extLst>
            </p:cNvPr>
            <p:cNvSpPr/>
            <p:nvPr/>
          </p:nvSpPr>
          <p:spPr>
            <a:xfrm>
              <a:off x="2563025" y="5687490"/>
              <a:ext cx="59082" cy="63625"/>
            </a:xfrm>
            <a:custGeom>
              <a:avLst/>
              <a:gdLst>
                <a:gd name="connsiteX0" fmla="*/ 0 w 13982"/>
                <a:gd name="connsiteY0" fmla="*/ 15058 h 15057"/>
                <a:gd name="connsiteX1" fmla="*/ 7529 w 13982"/>
                <a:gd name="connsiteY1" fmla="*/ 7636 h 15057"/>
                <a:gd name="connsiteX2" fmla="*/ 13982 w 13982"/>
                <a:gd name="connsiteY2" fmla="*/ 0 h 15057"/>
                <a:gd name="connsiteX3" fmla="*/ 13875 w 13982"/>
                <a:gd name="connsiteY3" fmla="*/ 0 h 15057"/>
                <a:gd name="connsiteX4" fmla="*/ 0 w 13982"/>
                <a:gd name="connsiteY4" fmla="*/ 15058 h 15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82" h="15057">
                  <a:moveTo>
                    <a:pt x="0" y="15058"/>
                  </a:moveTo>
                  <a:cubicBezTo>
                    <a:pt x="645" y="14735"/>
                    <a:pt x="4840" y="10540"/>
                    <a:pt x="7529" y="7636"/>
                  </a:cubicBezTo>
                  <a:cubicBezTo>
                    <a:pt x="7744" y="7314"/>
                    <a:pt x="13875" y="860"/>
                    <a:pt x="13982" y="0"/>
                  </a:cubicBezTo>
                  <a:cubicBezTo>
                    <a:pt x="13982" y="0"/>
                    <a:pt x="13875" y="0"/>
                    <a:pt x="13875" y="0"/>
                  </a:cubicBezTo>
                  <a:cubicBezTo>
                    <a:pt x="12369" y="1076"/>
                    <a:pt x="107" y="13982"/>
                    <a:pt x="0" y="15058"/>
                  </a:cubicBezTo>
                  <a:close/>
                </a:path>
              </a:pathLst>
            </a:custGeom>
            <a:grpFill/>
            <a:ln w="10707" cap="flat">
              <a:noFill/>
              <a:prstDash val="solid"/>
              <a:miter/>
            </a:ln>
          </p:spPr>
          <p:txBody>
            <a:bodyPr rtlCol="0" anchor="ctr"/>
            <a:lstStyle/>
            <a:p>
              <a:endParaRPr lang="zh-CN" altLang="en-US"/>
            </a:p>
          </p:txBody>
        </p:sp>
        <p:sp>
          <p:nvSpPr>
            <p:cNvPr id="1663" name="任意多边形: 形状 1750">
              <a:extLst>
                <a:ext uri="{FF2B5EF4-FFF2-40B4-BE49-F238E27FC236}">
                  <a16:creationId xmlns:a16="http://schemas.microsoft.com/office/drawing/2014/main" xmlns="" id="{92BD0FDA-CCBA-4445-B127-62D08F2FB369}"/>
                </a:ext>
              </a:extLst>
            </p:cNvPr>
            <p:cNvSpPr/>
            <p:nvPr/>
          </p:nvSpPr>
          <p:spPr>
            <a:xfrm>
              <a:off x="174259" y="6057446"/>
              <a:ext cx="60029" cy="53036"/>
            </a:xfrm>
            <a:custGeom>
              <a:avLst/>
              <a:gdLst>
                <a:gd name="connsiteX0" fmla="*/ 14192 w 14206"/>
                <a:gd name="connsiteY0" fmla="*/ 6884 h 12551"/>
                <a:gd name="connsiteX1" fmla="*/ 6771 w 14206"/>
                <a:gd name="connsiteY1" fmla="*/ 0 h 12551"/>
                <a:gd name="connsiteX2" fmla="*/ 1393 w 14206"/>
                <a:gd name="connsiteY2" fmla="*/ 10003 h 12551"/>
                <a:gd name="connsiteX3" fmla="*/ 14192 w 14206"/>
                <a:gd name="connsiteY3" fmla="*/ 6884 h 12551"/>
              </a:gdLst>
              <a:ahLst/>
              <a:cxnLst>
                <a:cxn ang="0">
                  <a:pos x="connsiteX0" y="connsiteY0"/>
                </a:cxn>
                <a:cxn ang="0">
                  <a:pos x="connsiteX1" y="connsiteY1"/>
                </a:cxn>
                <a:cxn ang="0">
                  <a:pos x="connsiteX2" y="connsiteY2"/>
                </a:cxn>
                <a:cxn ang="0">
                  <a:pos x="connsiteX3" y="connsiteY3"/>
                </a:cxn>
              </a:cxnLst>
              <a:rect l="l" t="t" r="r" b="b"/>
              <a:pathLst>
                <a:path w="14206" h="12551">
                  <a:moveTo>
                    <a:pt x="14192" y="6884"/>
                  </a:moveTo>
                  <a:cubicBezTo>
                    <a:pt x="14407" y="4087"/>
                    <a:pt x="12256" y="107"/>
                    <a:pt x="6771" y="0"/>
                  </a:cubicBezTo>
                  <a:cubicBezTo>
                    <a:pt x="533" y="430"/>
                    <a:pt x="-1726" y="6131"/>
                    <a:pt x="1393" y="10003"/>
                  </a:cubicBezTo>
                  <a:cubicBezTo>
                    <a:pt x="5373" y="14628"/>
                    <a:pt x="13654" y="12584"/>
                    <a:pt x="14192" y="6884"/>
                  </a:cubicBezTo>
                  <a:close/>
                </a:path>
              </a:pathLst>
            </a:custGeom>
            <a:grpFill/>
            <a:ln w="10707" cap="flat">
              <a:noFill/>
              <a:prstDash val="solid"/>
              <a:miter/>
            </a:ln>
          </p:spPr>
          <p:txBody>
            <a:bodyPr rtlCol="0" anchor="ctr"/>
            <a:lstStyle/>
            <a:p>
              <a:endParaRPr lang="zh-CN" altLang="en-US"/>
            </a:p>
          </p:txBody>
        </p:sp>
        <p:sp>
          <p:nvSpPr>
            <p:cNvPr id="1664" name="任意多边形: 形状 1751">
              <a:extLst>
                <a:ext uri="{FF2B5EF4-FFF2-40B4-BE49-F238E27FC236}">
                  <a16:creationId xmlns:a16="http://schemas.microsoft.com/office/drawing/2014/main" xmlns="" id="{35E9CA5E-C3C8-4C63-919D-AA55AFC28669}"/>
                </a:ext>
              </a:extLst>
            </p:cNvPr>
            <p:cNvSpPr/>
            <p:nvPr/>
          </p:nvSpPr>
          <p:spPr>
            <a:xfrm>
              <a:off x="404520" y="6052447"/>
              <a:ext cx="60092" cy="53010"/>
            </a:xfrm>
            <a:custGeom>
              <a:avLst/>
              <a:gdLst>
                <a:gd name="connsiteX0" fmla="*/ 14124 w 14221"/>
                <a:gd name="connsiteY0" fmla="*/ 6776 h 12545"/>
                <a:gd name="connsiteX1" fmla="*/ 7563 w 14221"/>
                <a:gd name="connsiteY1" fmla="*/ 0 h 12545"/>
                <a:gd name="connsiteX2" fmla="*/ 1002 w 14221"/>
                <a:gd name="connsiteY2" fmla="*/ 10003 h 12545"/>
                <a:gd name="connsiteX3" fmla="*/ 14124 w 14221"/>
                <a:gd name="connsiteY3" fmla="*/ 6776 h 12545"/>
              </a:gdLst>
              <a:ahLst/>
              <a:cxnLst>
                <a:cxn ang="0">
                  <a:pos x="connsiteX0" y="connsiteY0"/>
                </a:cxn>
                <a:cxn ang="0">
                  <a:pos x="connsiteX1" y="connsiteY1"/>
                </a:cxn>
                <a:cxn ang="0">
                  <a:pos x="connsiteX2" y="connsiteY2"/>
                </a:cxn>
                <a:cxn ang="0">
                  <a:pos x="connsiteX3" y="connsiteY3"/>
                </a:cxn>
              </a:cxnLst>
              <a:rect l="l" t="t" r="r" b="b"/>
              <a:pathLst>
                <a:path w="14221" h="12545">
                  <a:moveTo>
                    <a:pt x="14124" y="6776"/>
                  </a:moveTo>
                  <a:cubicBezTo>
                    <a:pt x="14661" y="3980"/>
                    <a:pt x="13048" y="0"/>
                    <a:pt x="7563" y="0"/>
                  </a:cubicBezTo>
                  <a:cubicBezTo>
                    <a:pt x="1217" y="430"/>
                    <a:pt x="-1687" y="6238"/>
                    <a:pt x="1002" y="10003"/>
                  </a:cubicBezTo>
                  <a:cubicBezTo>
                    <a:pt x="4336" y="14628"/>
                    <a:pt x="12940" y="12584"/>
                    <a:pt x="14124" y="6776"/>
                  </a:cubicBezTo>
                  <a:close/>
                </a:path>
              </a:pathLst>
            </a:custGeom>
            <a:grpFill/>
            <a:ln w="10707" cap="flat">
              <a:noFill/>
              <a:prstDash val="solid"/>
              <a:miter/>
            </a:ln>
          </p:spPr>
          <p:txBody>
            <a:bodyPr rtlCol="0" anchor="ctr"/>
            <a:lstStyle/>
            <a:p>
              <a:endParaRPr lang="zh-CN" altLang="en-US"/>
            </a:p>
          </p:txBody>
        </p:sp>
        <p:sp>
          <p:nvSpPr>
            <p:cNvPr id="1665" name="任意多边形: 形状 1752">
              <a:extLst>
                <a:ext uri="{FF2B5EF4-FFF2-40B4-BE49-F238E27FC236}">
                  <a16:creationId xmlns:a16="http://schemas.microsoft.com/office/drawing/2014/main" xmlns="" id="{17463F5A-344A-45FE-B312-08A4F0ABA781}"/>
                </a:ext>
              </a:extLst>
            </p:cNvPr>
            <p:cNvSpPr/>
            <p:nvPr/>
          </p:nvSpPr>
          <p:spPr>
            <a:xfrm>
              <a:off x="634389" y="6044266"/>
              <a:ext cx="60447" cy="53796"/>
            </a:xfrm>
            <a:custGeom>
              <a:avLst/>
              <a:gdLst>
                <a:gd name="connsiteX0" fmla="*/ 14041 w 14305"/>
                <a:gd name="connsiteY0" fmla="*/ 6776 h 12731"/>
                <a:gd name="connsiteX1" fmla="*/ 8448 w 14305"/>
                <a:gd name="connsiteY1" fmla="*/ 0 h 12731"/>
                <a:gd name="connsiteX2" fmla="*/ 381 w 14305"/>
                <a:gd name="connsiteY2" fmla="*/ 9680 h 12731"/>
                <a:gd name="connsiteX3" fmla="*/ 14041 w 14305"/>
                <a:gd name="connsiteY3" fmla="*/ 6776 h 12731"/>
              </a:gdLst>
              <a:ahLst/>
              <a:cxnLst>
                <a:cxn ang="0">
                  <a:pos x="connsiteX0" y="connsiteY0"/>
                </a:cxn>
                <a:cxn ang="0">
                  <a:pos x="connsiteX1" y="connsiteY1"/>
                </a:cxn>
                <a:cxn ang="0">
                  <a:pos x="connsiteX2" y="connsiteY2"/>
                </a:cxn>
                <a:cxn ang="0">
                  <a:pos x="connsiteX3" y="connsiteY3"/>
                </a:cxn>
              </a:cxnLst>
              <a:rect l="l" t="t" r="r" b="b"/>
              <a:pathLst>
                <a:path w="14305" h="12731">
                  <a:moveTo>
                    <a:pt x="14041" y="6776"/>
                  </a:moveTo>
                  <a:cubicBezTo>
                    <a:pt x="14901" y="3980"/>
                    <a:pt x="13826" y="0"/>
                    <a:pt x="8448" y="0"/>
                  </a:cubicBezTo>
                  <a:cubicBezTo>
                    <a:pt x="1887" y="538"/>
                    <a:pt x="-1125" y="6238"/>
                    <a:pt x="381" y="9680"/>
                  </a:cubicBezTo>
                  <a:cubicBezTo>
                    <a:pt x="2640" y="14950"/>
                    <a:pt x="11997" y="13014"/>
                    <a:pt x="14041" y="6776"/>
                  </a:cubicBezTo>
                  <a:close/>
                </a:path>
              </a:pathLst>
            </a:custGeom>
            <a:grpFill/>
            <a:ln w="10707" cap="flat">
              <a:noFill/>
              <a:prstDash val="solid"/>
              <a:miter/>
            </a:ln>
          </p:spPr>
          <p:txBody>
            <a:bodyPr rtlCol="0" anchor="ctr"/>
            <a:lstStyle/>
            <a:p>
              <a:endParaRPr lang="zh-CN" altLang="en-US"/>
            </a:p>
          </p:txBody>
        </p:sp>
        <p:sp>
          <p:nvSpPr>
            <p:cNvPr id="1666" name="任意多边形: 形状 1753">
              <a:extLst>
                <a:ext uri="{FF2B5EF4-FFF2-40B4-BE49-F238E27FC236}">
                  <a16:creationId xmlns:a16="http://schemas.microsoft.com/office/drawing/2014/main" xmlns="" id="{706BA0A7-414E-49B3-A934-D31DF4E393CE}"/>
                </a:ext>
              </a:extLst>
            </p:cNvPr>
            <p:cNvSpPr/>
            <p:nvPr/>
          </p:nvSpPr>
          <p:spPr>
            <a:xfrm>
              <a:off x="861629" y="6034264"/>
              <a:ext cx="61457" cy="53610"/>
            </a:xfrm>
            <a:custGeom>
              <a:avLst/>
              <a:gdLst>
                <a:gd name="connsiteX0" fmla="*/ 9308 w 14544"/>
                <a:gd name="connsiteY0" fmla="*/ 0 h 12687"/>
                <a:gd name="connsiteX1" fmla="*/ 381 w 14544"/>
                <a:gd name="connsiteY1" fmla="*/ 10218 h 12687"/>
                <a:gd name="connsiteX2" fmla="*/ 14041 w 14544"/>
                <a:gd name="connsiteY2" fmla="*/ 6669 h 12687"/>
                <a:gd name="connsiteX3" fmla="*/ 9308 w 14544"/>
                <a:gd name="connsiteY3" fmla="*/ 0 h 12687"/>
              </a:gdLst>
              <a:ahLst/>
              <a:cxnLst>
                <a:cxn ang="0">
                  <a:pos x="connsiteX0" y="connsiteY0"/>
                </a:cxn>
                <a:cxn ang="0">
                  <a:pos x="connsiteX1" y="connsiteY1"/>
                </a:cxn>
                <a:cxn ang="0">
                  <a:pos x="connsiteX2" y="connsiteY2"/>
                </a:cxn>
                <a:cxn ang="0">
                  <a:pos x="connsiteX3" y="connsiteY3"/>
                </a:cxn>
              </a:cxnLst>
              <a:rect l="l" t="t" r="r" b="b"/>
              <a:pathLst>
                <a:path w="14544" h="12687">
                  <a:moveTo>
                    <a:pt x="9308" y="0"/>
                  </a:moveTo>
                  <a:cubicBezTo>
                    <a:pt x="2963" y="645"/>
                    <a:pt x="-1340" y="6561"/>
                    <a:pt x="381" y="10218"/>
                  </a:cubicBezTo>
                  <a:cubicBezTo>
                    <a:pt x="2532" y="14843"/>
                    <a:pt x="11460" y="12584"/>
                    <a:pt x="14041" y="6669"/>
                  </a:cubicBezTo>
                  <a:cubicBezTo>
                    <a:pt x="15224" y="3980"/>
                    <a:pt x="14579" y="0"/>
                    <a:pt x="9308" y="0"/>
                  </a:cubicBezTo>
                  <a:close/>
                </a:path>
              </a:pathLst>
            </a:custGeom>
            <a:grpFill/>
            <a:ln w="10707" cap="flat">
              <a:noFill/>
              <a:prstDash val="solid"/>
              <a:miter/>
            </a:ln>
          </p:spPr>
          <p:txBody>
            <a:bodyPr rtlCol="0" anchor="ctr"/>
            <a:lstStyle/>
            <a:p>
              <a:endParaRPr lang="zh-CN" altLang="en-US"/>
            </a:p>
          </p:txBody>
        </p:sp>
        <p:sp>
          <p:nvSpPr>
            <p:cNvPr id="1667" name="任意多边形: 形状 1754">
              <a:extLst>
                <a:ext uri="{FF2B5EF4-FFF2-40B4-BE49-F238E27FC236}">
                  <a16:creationId xmlns:a16="http://schemas.microsoft.com/office/drawing/2014/main" xmlns="" id="{CBDDF817-E6D5-4EE2-BE6A-CB94376D58C5}"/>
                </a:ext>
              </a:extLst>
            </p:cNvPr>
            <p:cNvSpPr/>
            <p:nvPr/>
          </p:nvSpPr>
          <p:spPr>
            <a:xfrm>
              <a:off x="1085269" y="6021985"/>
              <a:ext cx="62395" cy="54392"/>
            </a:xfrm>
            <a:custGeom>
              <a:avLst/>
              <a:gdLst>
                <a:gd name="connsiteX0" fmla="*/ 10161 w 14766"/>
                <a:gd name="connsiteY0" fmla="*/ 2 h 12872"/>
                <a:gd name="connsiteX1" fmla="*/ 158 w 14766"/>
                <a:gd name="connsiteY1" fmla="*/ 10435 h 12872"/>
                <a:gd name="connsiteX2" fmla="*/ 13926 w 14766"/>
                <a:gd name="connsiteY2" fmla="*/ 6778 h 12872"/>
                <a:gd name="connsiteX3" fmla="*/ 13926 w 14766"/>
                <a:gd name="connsiteY3" fmla="*/ 6778 h 12872"/>
                <a:gd name="connsiteX4" fmla="*/ 10161 w 14766"/>
                <a:gd name="connsiteY4" fmla="*/ 2 h 12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6" h="12872">
                  <a:moveTo>
                    <a:pt x="10161" y="2"/>
                  </a:moveTo>
                  <a:cubicBezTo>
                    <a:pt x="3600" y="755"/>
                    <a:pt x="-917" y="6993"/>
                    <a:pt x="158" y="10435"/>
                  </a:cubicBezTo>
                  <a:cubicBezTo>
                    <a:pt x="1557" y="15060"/>
                    <a:pt x="10591" y="12694"/>
                    <a:pt x="13926" y="6778"/>
                  </a:cubicBezTo>
                  <a:lnTo>
                    <a:pt x="13926" y="6778"/>
                  </a:lnTo>
                  <a:cubicBezTo>
                    <a:pt x="15431" y="3874"/>
                    <a:pt x="15324" y="-106"/>
                    <a:pt x="10161" y="2"/>
                  </a:cubicBezTo>
                  <a:close/>
                </a:path>
              </a:pathLst>
            </a:custGeom>
            <a:grpFill/>
            <a:ln w="10707" cap="flat">
              <a:noFill/>
              <a:prstDash val="solid"/>
              <a:miter/>
            </a:ln>
          </p:spPr>
          <p:txBody>
            <a:bodyPr rtlCol="0" anchor="ctr"/>
            <a:lstStyle/>
            <a:p>
              <a:endParaRPr lang="zh-CN" altLang="en-US"/>
            </a:p>
          </p:txBody>
        </p:sp>
        <p:sp>
          <p:nvSpPr>
            <p:cNvPr id="1668" name="任意多边形: 形状 1755">
              <a:extLst>
                <a:ext uri="{FF2B5EF4-FFF2-40B4-BE49-F238E27FC236}">
                  <a16:creationId xmlns:a16="http://schemas.microsoft.com/office/drawing/2014/main" xmlns="" id="{259ACFCE-241A-4801-92A6-C71D8718310D}"/>
                </a:ext>
              </a:extLst>
            </p:cNvPr>
            <p:cNvSpPr/>
            <p:nvPr/>
          </p:nvSpPr>
          <p:spPr>
            <a:xfrm>
              <a:off x="1302566" y="6006988"/>
              <a:ext cx="63439" cy="54692"/>
            </a:xfrm>
            <a:custGeom>
              <a:avLst/>
              <a:gdLst>
                <a:gd name="connsiteX0" fmla="*/ 39 w 15013"/>
                <a:gd name="connsiteY0" fmla="*/ 10543 h 12943"/>
                <a:gd name="connsiteX1" fmla="*/ 13698 w 15013"/>
                <a:gd name="connsiteY1" fmla="*/ 6671 h 12943"/>
                <a:gd name="connsiteX2" fmla="*/ 13698 w 15013"/>
                <a:gd name="connsiteY2" fmla="*/ 6671 h 12943"/>
                <a:gd name="connsiteX3" fmla="*/ 11009 w 15013"/>
                <a:gd name="connsiteY3" fmla="*/ 2 h 12943"/>
                <a:gd name="connsiteX4" fmla="*/ 39 w 15013"/>
                <a:gd name="connsiteY4" fmla="*/ 10543 h 12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12943">
                  <a:moveTo>
                    <a:pt x="39" y="10543"/>
                  </a:moveTo>
                  <a:cubicBezTo>
                    <a:pt x="791" y="15167"/>
                    <a:pt x="9719" y="12694"/>
                    <a:pt x="13698" y="6671"/>
                  </a:cubicBezTo>
                  <a:lnTo>
                    <a:pt x="13698" y="6671"/>
                  </a:lnTo>
                  <a:cubicBezTo>
                    <a:pt x="15634" y="3767"/>
                    <a:pt x="15957" y="-105"/>
                    <a:pt x="11009" y="2"/>
                  </a:cubicBezTo>
                  <a:cubicBezTo>
                    <a:pt x="4663" y="755"/>
                    <a:pt x="-499" y="7101"/>
                    <a:pt x="39" y="10543"/>
                  </a:cubicBezTo>
                  <a:close/>
                </a:path>
              </a:pathLst>
            </a:custGeom>
            <a:grpFill/>
            <a:ln w="10707" cap="flat">
              <a:noFill/>
              <a:prstDash val="solid"/>
              <a:miter/>
            </a:ln>
          </p:spPr>
          <p:txBody>
            <a:bodyPr rtlCol="0" anchor="ctr"/>
            <a:lstStyle/>
            <a:p>
              <a:endParaRPr lang="zh-CN" altLang="en-US"/>
            </a:p>
          </p:txBody>
        </p:sp>
        <p:sp>
          <p:nvSpPr>
            <p:cNvPr id="1669" name="任意多边形: 形状 1756">
              <a:extLst>
                <a:ext uri="{FF2B5EF4-FFF2-40B4-BE49-F238E27FC236}">
                  <a16:creationId xmlns:a16="http://schemas.microsoft.com/office/drawing/2014/main" xmlns="" id="{2D089206-14A4-4FF0-A9C5-B5E377B498C3}"/>
                </a:ext>
              </a:extLst>
            </p:cNvPr>
            <p:cNvSpPr/>
            <p:nvPr/>
          </p:nvSpPr>
          <p:spPr>
            <a:xfrm>
              <a:off x="1510293" y="5989718"/>
              <a:ext cx="62919" cy="55017"/>
            </a:xfrm>
            <a:custGeom>
              <a:avLst/>
              <a:gdLst>
                <a:gd name="connsiteX0" fmla="*/ 11649 w 14890"/>
                <a:gd name="connsiteY0" fmla="*/ 2 h 13020"/>
                <a:gd name="connsiteX1" fmla="*/ 32 w 14890"/>
                <a:gd name="connsiteY1" fmla="*/ 11080 h 13020"/>
                <a:gd name="connsiteX2" fmla="*/ 13047 w 14890"/>
                <a:gd name="connsiteY2" fmla="*/ 6671 h 13020"/>
                <a:gd name="connsiteX3" fmla="*/ 13047 w 14890"/>
                <a:gd name="connsiteY3" fmla="*/ 6671 h 13020"/>
                <a:gd name="connsiteX4" fmla="*/ 11649 w 14890"/>
                <a:gd name="connsiteY4" fmla="*/ 2 h 13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90" h="13020">
                  <a:moveTo>
                    <a:pt x="11649" y="2"/>
                  </a:moveTo>
                  <a:cubicBezTo>
                    <a:pt x="5733" y="863"/>
                    <a:pt x="-505" y="7531"/>
                    <a:pt x="32" y="11080"/>
                  </a:cubicBezTo>
                  <a:cubicBezTo>
                    <a:pt x="678" y="15168"/>
                    <a:pt x="8745" y="12371"/>
                    <a:pt x="13047" y="6671"/>
                  </a:cubicBezTo>
                  <a:lnTo>
                    <a:pt x="13047" y="6671"/>
                  </a:lnTo>
                  <a:cubicBezTo>
                    <a:pt x="15198" y="3874"/>
                    <a:pt x="16273" y="-105"/>
                    <a:pt x="11649" y="2"/>
                  </a:cubicBezTo>
                  <a:close/>
                </a:path>
              </a:pathLst>
            </a:custGeom>
            <a:grpFill/>
            <a:ln w="10707" cap="flat">
              <a:noFill/>
              <a:prstDash val="solid"/>
              <a:miter/>
            </a:ln>
          </p:spPr>
          <p:txBody>
            <a:bodyPr rtlCol="0" anchor="ctr"/>
            <a:lstStyle/>
            <a:p>
              <a:endParaRPr lang="zh-CN" altLang="en-US"/>
            </a:p>
          </p:txBody>
        </p:sp>
        <p:sp>
          <p:nvSpPr>
            <p:cNvPr id="1670" name="任意多边形: 形状 1757">
              <a:extLst>
                <a:ext uri="{FF2B5EF4-FFF2-40B4-BE49-F238E27FC236}">
                  <a16:creationId xmlns:a16="http://schemas.microsoft.com/office/drawing/2014/main" xmlns="" id="{42C0A9D2-6C80-419D-AA6D-5CBECC6D879A}"/>
                </a:ext>
              </a:extLst>
            </p:cNvPr>
            <p:cNvSpPr/>
            <p:nvPr/>
          </p:nvSpPr>
          <p:spPr>
            <a:xfrm>
              <a:off x="1699418" y="5971083"/>
              <a:ext cx="62176" cy="55824"/>
            </a:xfrm>
            <a:custGeom>
              <a:avLst/>
              <a:gdLst>
                <a:gd name="connsiteX0" fmla="*/ 19 w 14714"/>
                <a:gd name="connsiteY0" fmla="*/ 11726 h 13211"/>
                <a:gd name="connsiteX1" fmla="*/ 12280 w 14714"/>
                <a:gd name="connsiteY1" fmla="*/ 6778 h 13211"/>
                <a:gd name="connsiteX2" fmla="*/ 12173 w 14714"/>
                <a:gd name="connsiteY2" fmla="*/ 2 h 13211"/>
                <a:gd name="connsiteX3" fmla="*/ 19 w 14714"/>
                <a:gd name="connsiteY3" fmla="*/ 11726 h 13211"/>
              </a:gdLst>
              <a:ahLst/>
              <a:cxnLst>
                <a:cxn ang="0">
                  <a:pos x="connsiteX0" y="connsiteY0"/>
                </a:cxn>
                <a:cxn ang="0">
                  <a:pos x="connsiteX1" y="connsiteY1"/>
                </a:cxn>
                <a:cxn ang="0">
                  <a:pos x="connsiteX2" y="connsiteY2"/>
                </a:cxn>
                <a:cxn ang="0">
                  <a:pos x="connsiteX3" y="connsiteY3"/>
                </a:cxn>
              </a:cxnLst>
              <a:rect l="l" t="t" r="r" b="b"/>
              <a:pathLst>
                <a:path w="14714" h="13211">
                  <a:moveTo>
                    <a:pt x="19" y="11726"/>
                  </a:moveTo>
                  <a:cubicBezTo>
                    <a:pt x="449" y="15167"/>
                    <a:pt x="7763" y="12263"/>
                    <a:pt x="12280" y="6778"/>
                  </a:cubicBezTo>
                  <a:cubicBezTo>
                    <a:pt x="14754" y="3874"/>
                    <a:pt x="16260" y="-105"/>
                    <a:pt x="12173" y="2"/>
                  </a:cubicBezTo>
                  <a:cubicBezTo>
                    <a:pt x="6580" y="970"/>
                    <a:pt x="-411" y="8284"/>
                    <a:pt x="19" y="11726"/>
                  </a:cubicBezTo>
                  <a:close/>
                </a:path>
              </a:pathLst>
            </a:custGeom>
            <a:grpFill/>
            <a:ln w="10707" cap="flat">
              <a:noFill/>
              <a:prstDash val="solid"/>
              <a:miter/>
            </a:ln>
          </p:spPr>
          <p:txBody>
            <a:bodyPr rtlCol="0" anchor="ctr"/>
            <a:lstStyle/>
            <a:p>
              <a:endParaRPr lang="zh-CN" altLang="en-US"/>
            </a:p>
          </p:txBody>
        </p:sp>
        <p:sp>
          <p:nvSpPr>
            <p:cNvPr id="1671" name="任意多边形: 形状 1758">
              <a:extLst>
                <a:ext uri="{FF2B5EF4-FFF2-40B4-BE49-F238E27FC236}">
                  <a16:creationId xmlns:a16="http://schemas.microsoft.com/office/drawing/2014/main" xmlns="" id="{633B6487-4487-403D-9FA5-A2D68DA61126}"/>
                </a:ext>
              </a:extLst>
            </p:cNvPr>
            <p:cNvSpPr/>
            <p:nvPr/>
          </p:nvSpPr>
          <p:spPr>
            <a:xfrm>
              <a:off x="1868095" y="5951514"/>
              <a:ext cx="62108" cy="56167"/>
            </a:xfrm>
            <a:custGeom>
              <a:avLst/>
              <a:gdLst>
                <a:gd name="connsiteX0" fmla="*/ 12804 w 14698"/>
                <a:gd name="connsiteY0" fmla="*/ 8 h 13292"/>
                <a:gd name="connsiteX1" fmla="*/ 4 w 14698"/>
                <a:gd name="connsiteY1" fmla="*/ 12162 h 13292"/>
                <a:gd name="connsiteX2" fmla="*/ 11620 w 14698"/>
                <a:gd name="connsiteY2" fmla="*/ 6784 h 13292"/>
                <a:gd name="connsiteX3" fmla="*/ 12804 w 14698"/>
                <a:gd name="connsiteY3" fmla="*/ 8 h 13292"/>
              </a:gdLst>
              <a:ahLst/>
              <a:cxnLst>
                <a:cxn ang="0">
                  <a:pos x="connsiteX0" y="connsiteY0"/>
                </a:cxn>
                <a:cxn ang="0">
                  <a:pos x="connsiteX1" y="connsiteY1"/>
                </a:cxn>
                <a:cxn ang="0">
                  <a:pos x="connsiteX2" y="connsiteY2"/>
                </a:cxn>
                <a:cxn ang="0">
                  <a:pos x="connsiteX3" y="connsiteY3"/>
                </a:cxn>
              </a:cxnLst>
              <a:rect l="l" t="t" r="r" b="b"/>
              <a:pathLst>
                <a:path w="14698" h="13292">
                  <a:moveTo>
                    <a:pt x="12804" y="8"/>
                  </a:moveTo>
                  <a:cubicBezTo>
                    <a:pt x="7426" y="976"/>
                    <a:pt x="-211" y="8935"/>
                    <a:pt x="4" y="12162"/>
                  </a:cubicBezTo>
                  <a:cubicBezTo>
                    <a:pt x="220" y="15066"/>
                    <a:pt x="6888" y="12054"/>
                    <a:pt x="11620" y="6784"/>
                  </a:cubicBezTo>
                  <a:cubicBezTo>
                    <a:pt x="14309" y="3880"/>
                    <a:pt x="16353" y="-207"/>
                    <a:pt x="12804" y="8"/>
                  </a:cubicBezTo>
                  <a:close/>
                </a:path>
              </a:pathLst>
            </a:custGeom>
            <a:grpFill/>
            <a:ln w="10707" cap="flat">
              <a:noFill/>
              <a:prstDash val="solid"/>
              <a:miter/>
            </a:ln>
          </p:spPr>
          <p:txBody>
            <a:bodyPr rtlCol="0" anchor="ctr"/>
            <a:lstStyle/>
            <a:p>
              <a:endParaRPr lang="zh-CN" altLang="en-US"/>
            </a:p>
          </p:txBody>
        </p:sp>
        <p:sp>
          <p:nvSpPr>
            <p:cNvPr id="1672" name="任意多边形: 形状 1759">
              <a:extLst>
                <a:ext uri="{FF2B5EF4-FFF2-40B4-BE49-F238E27FC236}">
                  <a16:creationId xmlns:a16="http://schemas.microsoft.com/office/drawing/2014/main" xmlns="" id="{EFCBCC84-91BE-4360-B7E8-2BCAF68FEB55}"/>
                </a:ext>
              </a:extLst>
            </p:cNvPr>
            <p:cNvSpPr/>
            <p:nvPr/>
          </p:nvSpPr>
          <p:spPr>
            <a:xfrm>
              <a:off x="2016714" y="5930606"/>
              <a:ext cx="62146" cy="57012"/>
            </a:xfrm>
            <a:custGeom>
              <a:avLst/>
              <a:gdLst>
                <a:gd name="connsiteX0" fmla="*/ 13341 w 14707"/>
                <a:gd name="connsiteY0" fmla="*/ 9 h 13492"/>
                <a:gd name="connsiteX1" fmla="*/ 4 w 14707"/>
                <a:gd name="connsiteY1" fmla="*/ 12700 h 13492"/>
                <a:gd name="connsiteX2" fmla="*/ 10975 w 14707"/>
                <a:gd name="connsiteY2" fmla="*/ 6892 h 13492"/>
                <a:gd name="connsiteX3" fmla="*/ 12158 w 14707"/>
                <a:gd name="connsiteY3" fmla="*/ 5494 h 13492"/>
                <a:gd name="connsiteX4" fmla="*/ 13341 w 14707"/>
                <a:gd name="connsiteY4" fmla="*/ 9 h 13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7" h="13492">
                  <a:moveTo>
                    <a:pt x="13341" y="9"/>
                  </a:moveTo>
                  <a:cubicBezTo>
                    <a:pt x="8393" y="1084"/>
                    <a:pt x="-211" y="9796"/>
                    <a:pt x="4" y="12700"/>
                  </a:cubicBezTo>
                  <a:cubicBezTo>
                    <a:pt x="219" y="15067"/>
                    <a:pt x="6242" y="11840"/>
                    <a:pt x="10975" y="6892"/>
                  </a:cubicBezTo>
                  <a:cubicBezTo>
                    <a:pt x="11405" y="6462"/>
                    <a:pt x="11835" y="5924"/>
                    <a:pt x="12158" y="5494"/>
                  </a:cubicBezTo>
                  <a:cubicBezTo>
                    <a:pt x="13879" y="3558"/>
                    <a:pt x="16245" y="-206"/>
                    <a:pt x="13341" y="9"/>
                  </a:cubicBezTo>
                  <a:close/>
                </a:path>
              </a:pathLst>
            </a:custGeom>
            <a:grpFill/>
            <a:ln w="10707" cap="flat">
              <a:noFill/>
              <a:prstDash val="solid"/>
              <a:miter/>
            </a:ln>
          </p:spPr>
          <p:txBody>
            <a:bodyPr rtlCol="0" anchor="ctr"/>
            <a:lstStyle/>
            <a:p>
              <a:endParaRPr lang="zh-CN" altLang="en-US"/>
            </a:p>
          </p:txBody>
        </p:sp>
        <p:sp>
          <p:nvSpPr>
            <p:cNvPr id="1673" name="任意多边形: 形状 1760">
              <a:extLst>
                <a:ext uri="{FF2B5EF4-FFF2-40B4-BE49-F238E27FC236}">
                  <a16:creationId xmlns:a16="http://schemas.microsoft.com/office/drawing/2014/main" xmlns="" id="{05A9A655-413E-4DB1-AF4B-F46556DBC53D}"/>
                </a:ext>
              </a:extLst>
            </p:cNvPr>
            <p:cNvSpPr/>
            <p:nvPr/>
          </p:nvSpPr>
          <p:spPr>
            <a:xfrm>
              <a:off x="2144894" y="5909242"/>
              <a:ext cx="62091" cy="57679"/>
            </a:xfrm>
            <a:custGeom>
              <a:avLst/>
              <a:gdLst>
                <a:gd name="connsiteX0" fmla="*/ 12692 w 14694"/>
                <a:gd name="connsiteY0" fmla="*/ 4205 h 13650"/>
                <a:gd name="connsiteX1" fmla="*/ 13768 w 14694"/>
                <a:gd name="connsiteY1" fmla="*/ 10 h 13650"/>
                <a:gd name="connsiteX2" fmla="*/ 1 w 14694"/>
                <a:gd name="connsiteY2" fmla="*/ 13132 h 13650"/>
                <a:gd name="connsiteX3" fmla="*/ 10326 w 14694"/>
                <a:gd name="connsiteY3" fmla="*/ 6894 h 13650"/>
                <a:gd name="connsiteX4" fmla="*/ 12692 w 14694"/>
                <a:gd name="connsiteY4" fmla="*/ 4205 h 13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4" h="13650">
                  <a:moveTo>
                    <a:pt x="12692" y="4205"/>
                  </a:moveTo>
                  <a:cubicBezTo>
                    <a:pt x="13553" y="3129"/>
                    <a:pt x="16027" y="-205"/>
                    <a:pt x="13768" y="10"/>
                  </a:cubicBezTo>
                  <a:cubicBezTo>
                    <a:pt x="9251" y="1193"/>
                    <a:pt x="-107" y="10658"/>
                    <a:pt x="1" y="13132"/>
                  </a:cubicBezTo>
                  <a:cubicBezTo>
                    <a:pt x="108" y="14960"/>
                    <a:pt x="5486" y="11733"/>
                    <a:pt x="10326" y="6894"/>
                  </a:cubicBezTo>
                  <a:cubicBezTo>
                    <a:pt x="11402" y="5710"/>
                    <a:pt x="12262" y="4742"/>
                    <a:pt x="12692" y="4205"/>
                  </a:cubicBezTo>
                  <a:close/>
                </a:path>
              </a:pathLst>
            </a:custGeom>
            <a:grpFill/>
            <a:ln w="10707" cap="flat">
              <a:noFill/>
              <a:prstDash val="solid"/>
              <a:miter/>
            </a:ln>
          </p:spPr>
          <p:txBody>
            <a:bodyPr rtlCol="0" anchor="ctr"/>
            <a:lstStyle/>
            <a:p>
              <a:endParaRPr lang="zh-CN" altLang="en-US"/>
            </a:p>
          </p:txBody>
        </p:sp>
        <p:sp>
          <p:nvSpPr>
            <p:cNvPr id="1674" name="任意多边形: 形状 1761">
              <a:extLst>
                <a:ext uri="{FF2B5EF4-FFF2-40B4-BE49-F238E27FC236}">
                  <a16:creationId xmlns:a16="http://schemas.microsoft.com/office/drawing/2014/main" xmlns="" id="{0D01446F-FCD1-44CE-8FC0-828691B1F572}"/>
                </a:ext>
              </a:extLst>
            </p:cNvPr>
            <p:cNvSpPr/>
            <p:nvPr/>
          </p:nvSpPr>
          <p:spPr>
            <a:xfrm>
              <a:off x="2251687" y="5886935"/>
              <a:ext cx="62345" cy="58098"/>
            </a:xfrm>
            <a:custGeom>
              <a:avLst/>
              <a:gdLst>
                <a:gd name="connsiteX0" fmla="*/ 13233 w 14754"/>
                <a:gd name="connsiteY0" fmla="*/ 3030 h 13749"/>
                <a:gd name="connsiteX1" fmla="*/ 14093 w 14754"/>
                <a:gd name="connsiteY1" fmla="*/ 18 h 13749"/>
                <a:gd name="connsiteX2" fmla="*/ 3 w 14754"/>
                <a:gd name="connsiteY2" fmla="*/ 13463 h 13749"/>
                <a:gd name="connsiteX3" fmla="*/ 9683 w 14754"/>
                <a:gd name="connsiteY3" fmla="*/ 6902 h 13749"/>
                <a:gd name="connsiteX4" fmla="*/ 13233 w 14754"/>
                <a:gd name="connsiteY4" fmla="*/ 3030 h 13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 h="13749">
                  <a:moveTo>
                    <a:pt x="13233" y="3030"/>
                  </a:moveTo>
                  <a:cubicBezTo>
                    <a:pt x="14416" y="1524"/>
                    <a:pt x="15491" y="-197"/>
                    <a:pt x="14093" y="18"/>
                  </a:cubicBezTo>
                  <a:cubicBezTo>
                    <a:pt x="10113" y="1201"/>
                    <a:pt x="-212" y="11527"/>
                    <a:pt x="3" y="13463"/>
                  </a:cubicBezTo>
                  <a:cubicBezTo>
                    <a:pt x="111" y="14753"/>
                    <a:pt x="4951" y="11527"/>
                    <a:pt x="9683" y="6902"/>
                  </a:cubicBezTo>
                  <a:cubicBezTo>
                    <a:pt x="11082" y="5504"/>
                    <a:pt x="12372" y="4105"/>
                    <a:pt x="13233" y="3030"/>
                  </a:cubicBezTo>
                  <a:close/>
                </a:path>
              </a:pathLst>
            </a:custGeom>
            <a:grpFill/>
            <a:ln w="10707" cap="flat">
              <a:noFill/>
              <a:prstDash val="solid"/>
              <a:miter/>
            </a:ln>
          </p:spPr>
          <p:txBody>
            <a:bodyPr rtlCol="0" anchor="ctr"/>
            <a:lstStyle/>
            <a:p>
              <a:endParaRPr lang="zh-CN" altLang="en-US"/>
            </a:p>
          </p:txBody>
        </p:sp>
        <p:sp>
          <p:nvSpPr>
            <p:cNvPr id="1675" name="任意多边形: 形状 1762">
              <a:extLst>
                <a:ext uri="{FF2B5EF4-FFF2-40B4-BE49-F238E27FC236}">
                  <a16:creationId xmlns:a16="http://schemas.microsoft.com/office/drawing/2014/main" xmlns="" id="{076B47D9-4ABA-4328-BA03-071CF117D148}"/>
                </a:ext>
              </a:extLst>
            </p:cNvPr>
            <p:cNvSpPr/>
            <p:nvPr/>
          </p:nvSpPr>
          <p:spPr>
            <a:xfrm>
              <a:off x="2337070" y="5863833"/>
              <a:ext cx="62471" cy="58698"/>
            </a:xfrm>
            <a:custGeom>
              <a:avLst/>
              <a:gdLst>
                <a:gd name="connsiteX0" fmla="*/ 18 w 14784"/>
                <a:gd name="connsiteY0" fmla="*/ 13875 h 13891"/>
                <a:gd name="connsiteX1" fmla="*/ 8945 w 14784"/>
                <a:gd name="connsiteY1" fmla="*/ 6991 h 13891"/>
                <a:gd name="connsiteX2" fmla="*/ 14753 w 14784"/>
                <a:gd name="connsiteY2" fmla="*/ 0 h 13891"/>
                <a:gd name="connsiteX3" fmla="*/ 14430 w 14784"/>
                <a:gd name="connsiteY3" fmla="*/ 0 h 13891"/>
                <a:gd name="connsiteX4" fmla="*/ 18 w 14784"/>
                <a:gd name="connsiteY4" fmla="*/ 13875 h 13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4" h="13891">
                  <a:moveTo>
                    <a:pt x="18" y="13875"/>
                  </a:moveTo>
                  <a:cubicBezTo>
                    <a:pt x="986" y="14197"/>
                    <a:pt x="5933" y="9895"/>
                    <a:pt x="8945" y="6991"/>
                  </a:cubicBezTo>
                  <a:cubicBezTo>
                    <a:pt x="11096" y="4948"/>
                    <a:pt x="15183" y="753"/>
                    <a:pt x="14753" y="0"/>
                  </a:cubicBezTo>
                  <a:cubicBezTo>
                    <a:pt x="14645" y="0"/>
                    <a:pt x="14538" y="0"/>
                    <a:pt x="14430" y="0"/>
                  </a:cubicBezTo>
                  <a:cubicBezTo>
                    <a:pt x="11311" y="1291"/>
                    <a:pt x="-520" y="12692"/>
                    <a:pt x="18" y="13875"/>
                  </a:cubicBezTo>
                  <a:close/>
                </a:path>
              </a:pathLst>
            </a:custGeom>
            <a:grpFill/>
            <a:ln w="10707" cap="flat">
              <a:noFill/>
              <a:prstDash val="solid"/>
              <a:miter/>
            </a:ln>
          </p:spPr>
          <p:txBody>
            <a:bodyPr rtlCol="0" anchor="ctr"/>
            <a:lstStyle/>
            <a:p>
              <a:endParaRPr lang="zh-CN" altLang="en-US"/>
            </a:p>
          </p:txBody>
        </p:sp>
        <p:sp>
          <p:nvSpPr>
            <p:cNvPr id="1676" name="任意多边形: 形状 1763">
              <a:extLst>
                <a:ext uri="{FF2B5EF4-FFF2-40B4-BE49-F238E27FC236}">
                  <a16:creationId xmlns:a16="http://schemas.microsoft.com/office/drawing/2014/main" xmlns="" id="{A4BC98B9-2CCA-45E2-A8D6-4B15745D4751}"/>
                </a:ext>
              </a:extLst>
            </p:cNvPr>
            <p:cNvSpPr/>
            <p:nvPr/>
          </p:nvSpPr>
          <p:spPr>
            <a:xfrm>
              <a:off x="2400762" y="5840656"/>
              <a:ext cx="62281" cy="59535"/>
            </a:xfrm>
            <a:custGeom>
              <a:avLst/>
              <a:gdLst>
                <a:gd name="connsiteX0" fmla="*/ 14738 w 14739"/>
                <a:gd name="connsiteY0" fmla="*/ 0 h 14089"/>
                <a:gd name="connsiteX1" fmla="*/ 14630 w 14739"/>
                <a:gd name="connsiteY1" fmla="*/ 0 h 14089"/>
                <a:gd name="connsiteX2" fmla="*/ 3 w 14739"/>
                <a:gd name="connsiteY2" fmla="*/ 14090 h 14089"/>
                <a:gd name="connsiteX3" fmla="*/ 8284 w 14739"/>
                <a:gd name="connsiteY3" fmla="*/ 7099 h 14089"/>
                <a:gd name="connsiteX4" fmla="*/ 8284 w 14739"/>
                <a:gd name="connsiteY4" fmla="*/ 7099 h 14089"/>
                <a:gd name="connsiteX5" fmla="*/ 14738 w 14739"/>
                <a:gd name="connsiteY5" fmla="*/ 0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9" h="14089">
                  <a:moveTo>
                    <a:pt x="14738" y="0"/>
                  </a:moveTo>
                  <a:cubicBezTo>
                    <a:pt x="14738" y="0"/>
                    <a:pt x="14630" y="0"/>
                    <a:pt x="14630" y="0"/>
                  </a:cubicBezTo>
                  <a:cubicBezTo>
                    <a:pt x="12802" y="968"/>
                    <a:pt x="-213" y="13014"/>
                    <a:pt x="3" y="14090"/>
                  </a:cubicBezTo>
                  <a:cubicBezTo>
                    <a:pt x="971" y="13875"/>
                    <a:pt x="5595" y="9680"/>
                    <a:pt x="8284" y="7099"/>
                  </a:cubicBezTo>
                  <a:lnTo>
                    <a:pt x="8284" y="7099"/>
                  </a:lnTo>
                  <a:cubicBezTo>
                    <a:pt x="8392" y="6884"/>
                    <a:pt x="14845" y="753"/>
                    <a:pt x="14738" y="0"/>
                  </a:cubicBezTo>
                  <a:close/>
                </a:path>
              </a:pathLst>
            </a:custGeom>
            <a:grpFill/>
            <a:ln w="10707" cap="flat">
              <a:noFill/>
              <a:prstDash val="solid"/>
              <a:miter/>
            </a:ln>
          </p:spPr>
          <p:txBody>
            <a:bodyPr rtlCol="0" anchor="ctr"/>
            <a:lstStyle/>
            <a:p>
              <a:endParaRPr lang="zh-CN" altLang="en-US"/>
            </a:p>
          </p:txBody>
        </p:sp>
        <p:sp>
          <p:nvSpPr>
            <p:cNvPr id="1677" name="任意多边形: 形状 1764">
              <a:extLst>
                <a:ext uri="{FF2B5EF4-FFF2-40B4-BE49-F238E27FC236}">
                  <a16:creationId xmlns:a16="http://schemas.microsoft.com/office/drawing/2014/main" xmlns="" id="{C5BBDD02-DFDB-42B4-B33A-20258DE7D809}"/>
                </a:ext>
              </a:extLst>
            </p:cNvPr>
            <p:cNvSpPr/>
            <p:nvPr/>
          </p:nvSpPr>
          <p:spPr>
            <a:xfrm>
              <a:off x="2441222" y="5817474"/>
              <a:ext cx="62716" cy="59991"/>
            </a:xfrm>
            <a:custGeom>
              <a:avLst/>
              <a:gdLst>
                <a:gd name="connsiteX0" fmla="*/ 0 w 14842"/>
                <a:gd name="connsiteY0" fmla="*/ 14197 h 14197"/>
                <a:gd name="connsiteX1" fmla="*/ 7529 w 14842"/>
                <a:gd name="connsiteY1" fmla="*/ 7206 h 14197"/>
                <a:gd name="connsiteX2" fmla="*/ 14843 w 14842"/>
                <a:gd name="connsiteY2" fmla="*/ 0 h 14197"/>
                <a:gd name="connsiteX3" fmla="*/ 0 w 14842"/>
                <a:gd name="connsiteY3" fmla="*/ 14197 h 14197"/>
              </a:gdLst>
              <a:ahLst/>
              <a:cxnLst>
                <a:cxn ang="0">
                  <a:pos x="connsiteX0" y="connsiteY0"/>
                </a:cxn>
                <a:cxn ang="0">
                  <a:pos x="connsiteX1" y="connsiteY1"/>
                </a:cxn>
                <a:cxn ang="0">
                  <a:pos x="connsiteX2" y="connsiteY2"/>
                </a:cxn>
                <a:cxn ang="0">
                  <a:pos x="connsiteX3" y="connsiteY3"/>
                </a:cxn>
              </a:cxnLst>
              <a:rect l="l" t="t" r="r" b="b"/>
              <a:pathLst>
                <a:path w="14842" h="14197">
                  <a:moveTo>
                    <a:pt x="0" y="14197"/>
                  </a:moveTo>
                  <a:cubicBezTo>
                    <a:pt x="753" y="13552"/>
                    <a:pt x="4195" y="10433"/>
                    <a:pt x="7529" y="7206"/>
                  </a:cubicBezTo>
                  <a:cubicBezTo>
                    <a:pt x="7636" y="7099"/>
                    <a:pt x="14520" y="538"/>
                    <a:pt x="14843" y="0"/>
                  </a:cubicBezTo>
                  <a:cubicBezTo>
                    <a:pt x="14628" y="108"/>
                    <a:pt x="323" y="13660"/>
                    <a:pt x="0" y="14197"/>
                  </a:cubicBezTo>
                  <a:close/>
                </a:path>
              </a:pathLst>
            </a:custGeom>
            <a:grpFill/>
            <a:ln w="10707" cap="flat">
              <a:noFill/>
              <a:prstDash val="solid"/>
              <a:miter/>
            </a:ln>
          </p:spPr>
          <p:txBody>
            <a:bodyPr rtlCol="0" anchor="ctr"/>
            <a:lstStyle/>
            <a:p>
              <a:endParaRPr lang="zh-CN" altLang="en-US"/>
            </a:p>
          </p:txBody>
        </p:sp>
        <p:sp>
          <p:nvSpPr>
            <p:cNvPr id="1691" name="任意多边形: 形状 1778">
              <a:extLst>
                <a:ext uri="{FF2B5EF4-FFF2-40B4-BE49-F238E27FC236}">
                  <a16:creationId xmlns:a16="http://schemas.microsoft.com/office/drawing/2014/main" xmlns="" id="{D7A00A8C-13FF-4BE9-86AF-5160584AAA5A}"/>
                </a:ext>
              </a:extLst>
            </p:cNvPr>
            <p:cNvSpPr/>
            <p:nvPr/>
          </p:nvSpPr>
          <p:spPr>
            <a:xfrm>
              <a:off x="83290" y="6157884"/>
              <a:ext cx="56877" cy="49533"/>
            </a:xfrm>
            <a:custGeom>
              <a:avLst/>
              <a:gdLst>
                <a:gd name="connsiteX0" fmla="*/ 13457 w 13460"/>
                <a:gd name="connsiteY0" fmla="*/ 6453 h 11722"/>
                <a:gd name="connsiteX1" fmla="*/ 6143 w 13460"/>
                <a:gd name="connsiteY1" fmla="*/ 0 h 11722"/>
                <a:gd name="connsiteX2" fmla="*/ 1625 w 13460"/>
                <a:gd name="connsiteY2" fmla="*/ 9250 h 11722"/>
                <a:gd name="connsiteX3" fmla="*/ 13457 w 13460"/>
                <a:gd name="connsiteY3" fmla="*/ 6453 h 11722"/>
              </a:gdLst>
              <a:ahLst/>
              <a:cxnLst>
                <a:cxn ang="0">
                  <a:pos x="connsiteX0" y="connsiteY0"/>
                </a:cxn>
                <a:cxn ang="0">
                  <a:pos x="connsiteX1" y="connsiteY1"/>
                </a:cxn>
                <a:cxn ang="0">
                  <a:pos x="connsiteX2" y="connsiteY2"/>
                </a:cxn>
                <a:cxn ang="0">
                  <a:pos x="connsiteX3" y="connsiteY3"/>
                </a:cxn>
              </a:cxnLst>
              <a:rect l="l" t="t" r="r" b="b"/>
              <a:pathLst>
                <a:path w="13460" h="11722">
                  <a:moveTo>
                    <a:pt x="13457" y="6453"/>
                  </a:moveTo>
                  <a:cubicBezTo>
                    <a:pt x="13564" y="3872"/>
                    <a:pt x="11306" y="215"/>
                    <a:pt x="6143" y="0"/>
                  </a:cubicBezTo>
                  <a:cubicBezTo>
                    <a:pt x="12" y="323"/>
                    <a:pt x="-1601" y="5700"/>
                    <a:pt x="1625" y="9250"/>
                  </a:cubicBezTo>
                  <a:cubicBezTo>
                    <a:pt x="5605" y="13660"/>
                    <a:pt x="13349" y="11831"/>
                    <a:pt x="13457" y="6453"/>
                  </a:cubicBezTo>
                  <a:close/>
                </a:path>
              </a:pathLst>
            </a:custGeom>
            <a:grpFill/>
            <a:ln w="10707" cap="flat">
              <a:noFill/>
              <a:prstDash val="solid"/>
              <a:miter/>
            </a:ln>
          </p:spPr>
          <p:txBody>
            <a:bodyPr rtlCol="0" anchor="ctr"/>
            <a:lstStyle/>
            <a:p>
              <a:endParaRPr lang="zh-CN" altLang="en-US"/>
            </a:p>
          </p:txBody>
        </p:sp>
        <p:sp>
          <p:nvSpPr>
            <p:cNvPr id="1692" name="任意多边形: 形状 1779">
              <a:extLst>
                <a:ext uri="{FF2B5EF4-FFF2-40B4-BE49-F238E27FC236}">
                  <a16:creationId xmlns:a16="http://schemas.microsoft.com/office/drawing/2014/main" xmlns="" id="{BC767D60-611E-4FAD-B492-B2D51349C2A2}"/>
                </a:ext>
              </a:extLst>
            </p:cNvPr>
            <p:cNvSpPr/>
            <p:nvPr/>
          </p:nvSpPr>
          <p:spPr>
            <a:xfrm>
              <a:off x="300562" y="6154250"/>
              <a:ext cx="56644" cy="49173"/>
            </a:xfrm>
            <a:custGeom>
              <a:avLst/>
              <a:gdLst>
                <a:gd name="connsiteX0" fmla="*/ 13342 w 13405"/>
                <a:gd name="connsiteY0" fmla="*/ 6346 h 11637"/>
                <a:gd name="connsiteX1" fmla="*/ 6889 w 13405"/>
                <a:gd name="connsiteY1" fmla="*/ 0 h 11637"/>
                <a:gd name="connsiteX2" fmla="*/ 1081 w 13405"/>
                <a:gd name="connsiteY2" fmla="*/ 9357 h 11637"/>
                <a:gd name="connsiteX3" fmla="*/ 13342 w 13405"/>
                <a:gd name="connsiteY3" fmla="*/ 6346 h 11637"/>
              </a:gdLst>
              <a:ahLst/>
              <a:cxnLst>
                <a:cxn ang="0">
                  <a:pos x="connsiteX0" y="connsiteY0"/>
                </a:cxn>
                <a:cxn ang="0">
                  <a:pos x="connsiteX1" y="connsiteY1"/>
                </a:cxn>
                <a:cxn ang="0">
                  <a:pos x="connsiteX2" y="connsiteY2"/>
                </a:cxn>
                <a:cxn ang="0">
                  <a:pos x="connsiteX3" y="connsiteY3"/>
                </a:cxn>
              </a:cxnLst>
              <a:rect l="l" t="t" r="r" b="b"/>
              <a:pathLst>
                <a:path w="13405" h="11637">
                  <a:moveTo>
                    <a:pt x="13342" y="6346"/>
                  </a:moveTo>
                  <a:cubicBezTo>
                    <a:pt x="13772" y="3765"/>
                    <a:pt x="12051" y="108"/>
                    <a:pt x="6889" y="0"/>
                  </a:cubicBezTo>
                  <a:cubicBezTo>
                    <a:pt x="866" y="430"/>
                    <a:pt x="-1608" y="5808"/>
                    <a:pt x="1081" y="9357"/>
                  </a:cubicBezTo>
                  <a:cubicBezTo>
                    <a:pt x="4523" y="13552"/>
                    <a:pt x="12589" y="11616"/>
                    <a:pt x="13342" y="6346"/>
                  </a:cubicBezTo>
                  <a:close/>
                </a:path>
              </a:pathLst>
            </a:custGeom>
            <a:grpFill/>
            <a:ln w="10707" cap="flat">
              <a:noFill/>
              <a:prstDash val="solid"/>
              <a:miter/>
            </a:ln>
          </p:spPr>
          <p:txBody>
            <a:bodyPr rtlCol="0" anchor="ctr"/>
            <a:lstStyle/>
            <a:p>
              <a:endParaRPr lang="zh-CN" altLang="en-US"/>
            </a:p>
          </p:txBody>
        </p:sp>
        <p:sp>
          <p:nvSpPr>
            <p:cNvPr id="1693" name="任意多边形: 形状 1780">
              <a:extLst>
                <a:ext uri="{FF2B5EF4-FFF2-40B4-BE49-F238E27FC236}">
                  <a16:creationId xmlns:a16="http://schemas.microsoft.com/office/drawing/2014/main" xmlns="" id="{53CE566D-7E7C-4670-8282-69B49E459BF7}"/>
                </a:ext>
              </a:extLst>
            </p:cNvPr>
            <p:cNvSpPr/>
            <p:nvPr/>
          </p:nvSpPr>
          <p:spPr>
            <a:xfrm>
              <a:off x="517914" y="6147887"/>
              <a:ext cx="57308" cy="49980"/>
            </a:xfrm>
            <a:custGeom>
              <a:avLst/>
              <a:gdLst>
                <a:gd name="connsiteX0" fmla="*/ 7724 w 13562"/>
                <a:gd name="connsiteY0" fmla="*/ 0 h 11828"/>
                <a:gd name="connsiteX1" fmla="*/ 410 w 13562"/>
                <a:gd name="connsiteY1" fmla="*/ 8927 h 11828"/>
                <a:gd name="connsiteX2" fmla="*/ 13317 w 13562"/>
                <a:gd name="connsiteY2" fmla="*/ 6346 h 11828"/>
                <a:gd name="connsiteX3" fmla="*/ 13317 w 13562"/>
                <a:gd name="connsiteY3" fmla="*/ 6346 h 11828"/>
                <a:gd name="connsiteX4" fmla="*/ 7724 w 13562"/>
                <a:gd name="connsiteY4" fmla="*/ 0 h 1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62" h="11828">
                  <a:moveTo>
                    <a:pt x="7724" y="0"/>
                  </a:moveTo>
                  <a:cubicBezTo>
                    <a:pt x="1593" y="430"/>
                    <a:pt x="-1096" y="5700"/>
                    <a:pt x="410" y="8927"/>
                  </a:cubicBezTo>
                  <a:cubicBezTo>
                    <a:pt x="2776" y="13875"/>
                    <a:pt x="11596" y="12154"/>
                    <a:pt x="13317" y="6346"/>
                  </a:cubicBezTo>
                  <a:lnTo>
                    <a:pt x="13317" y="6346"/>
                  </a:lnTo>
                  <a:cubicBezTo>
                    <a:pt x="14177" y="3657"/>
                    <a:pt x="12886" y="0"/>
                    <a:pt x="7724" y="0"/>
                  </a:cubicBezTo>
                  <a:close/>
                </a:path>
              </a:pathLst>
            </a:custGeom>
            <a:grpFill/>
            <a:ln w="10707" cap="flat">
              <a:noFill/>
              <a:prstDash val="solid"/>
              <a:miter/>
            </a:ln>
          </p:spPr>
          <p:txBody>
            <a:bodyPr rtlCol="0" anchor="ctr"/>
            <a:lstStyle/>
            <a:p>
              <a:endParaRPr lang="zh-CN" altLang="en-US"/>
            </a:p>
          </p:txBody>
        </p:sp>
        <p:sp>
          <p:nvSpPr>
            <p:cNvPr id="1694" name="任意多边形: 形状 1781">
              <a:extLst>
                <a:ext uri="{FF2B5EF4-FFF2-40B4-BE49-F238E27FC236}">
                  <a16:creationId xmlns:a16="http://schemas.microsoft.com/office/drawing/2014/main" xmlns="" id="{8D9F5E49-8DE5-43BF-AC08-EAF4AE73AA1E}"/>
                </a:ext>
              </a:extLst>
            </p:cNvPr>
            <p:cNvSpPr/>
            <p:nvPr/>
          </p:nvSpPr>
          <p:spPr>
            <a:xfrm>
              <a:off x="734231" y="6139254"/>
              <a:ext cx="57895" cy="50247"/>
            </a:xfrm>
            <a:custGeom>
              <a:avLst/>
              <a:gdLst>
                <a:gd name="connsiteX0" fmla="*/ 8589 w 13701"/>
                <a:gd name="connsiteY0" fmla="*/ 0 h 11891"/>
                <a:gd name="connsiteX1" fmla="*/ 200 w 13701"/>
                <a:gd name="connsiteY1" fmla="*/ 9035 h 11891"/>
                <a:gd name="connsiteX2" fmla="*/ 13322 w 13701"/>
                <a:gd name="connsiteY2" fmla="*/ 6238 h 11891"/>
                <a:gd name="connsiteX3" fmla="*/ 8589 w 13701"/>
                <a:gd name="connsiteY3" fmla="*/ 0 h 11891"/>
              </a:gdLst>
              <a:ahLst/>
              <a:cxnLst>
                <a:cxn ang="0">
                  <a:pos x="connsiteX0" y="connsiteY0"/>
                </a:cxn>
                <a:cxn ang="0">
                  <a:pos x="connsiteX1" y="connsiteY1"/>
                </a:cxn>
                <a:cxn ang="0">
                  <a:pos x="connsiteX2" y="connsiteY2"/>
                </a:cxn>
                <a:cxn ang="0">
                  <a:pos x="connsiteX3" y="connsiteY3"/>
                </a:cxn>
              </a:cxnLst>
              <a:rect l="l" t="t" r="r" b="b"/>
              <a:pathLst>
                <a:path w="13701" h="11891">
                  <a:moveTo>
                    <a:pt x="8589" y="0"/>
                  </a:moveTo>
                  <a:cubicBezTo>
                    <a:pt x="2458" y="538"/>
                    <a:pt x="-876" y="5808"/>
                    <a:pt x="200" y="9035"/>
                  </a:cubicBezTo>
                  <a:cubicBezTo>
                    <a:pt x="1813" y="13982"/>
                    <a:pt x="10740" y="12154"/>
                    <a:pt x="13322" y="6238"/>
                  </a:cubicBezTo>
                  <a:cubicBezTo>
                    <a:pt x="14290" y="3657"/>
                    <a:pt x="13644" y="0"/>
                    <a:pt x="8589" y="0"/>
                  </a:cubicBezTo>
                  <a:close/>
                </a:path>
              </a:pathLst>
            </a:custGeom>
            <a:grpFill/>
            <a:ln w="10707" cap="flat">
              <a:noFill/>
              <a:prstDash val="solid"/>
              <a:miter/>
            </a:ln>
          </p:spPr>
          <p:txBody>
            <a:bodyPr rtlCol="0" anchor="ctr"/>
            <a:lstStyle/>
            <a:p>
              <a:endParaRPr lang="zh-CN" altLang="en-US"/>
            </a:p>
          </p:txBody>
        </p:sp>
        <p:sp>
          <p:nvSpPr>
            <p:cNvPr id="1695" name="任意多边形: 形状 1782">
              <a:extLst>
                <a:ext uri="{FF2B5EF4-FFF2-40B4-BE49-F238E27FC236}">
                  <a16:creationId xmlns:a16="http://schemas.microsoft.com/office/drawing/2014/main" xmlns="" id="{067DF41D-DB77-4F34-8BD3-44F675ABF395}"/>
                </a:ext>
              </a:extLst>
            </p:cNvPr>
            <p:cNvSpPr/>
            <p:nvPr/>
          </p:nvSpPr>
          <p:spPr>
            <a:xfrm>
              <a:off x="946711" y="6128791"/>
              <a:ext cx="59526" cy="50221"/>
            </a:xfrm>
            <a:custGeom>
              <a:avLst/>
              <a:gdLst>
                <a:gd name="connsiteX0" fmla="*/ 13266 w 14087"/>
                <a:gd name="connsiteY0" fmla="*/ 6240 h 11885"/>
                <a:gd name="connsiteX1" fmla="*/ 9609 w 14087"/>
                <a:gd name="connsiteY1" fmla="*/ 2 h 11885"/>
                <a:gd name="connsiteX2" fmla="*/ 144 w 14087"/>
                <a:gd name="connsiteY2" fmla="*/ 9682 h 11885"/>
                <a:gd name="connsiteX3" fmla="*/ 13266 w 14087"/>
                <a:gd name="connsiteY3" fmla="*/ 6240 h 11885"/>
              </a:gdLst>
              <a:ahLst/>
              <a:cxnLst>
                <a:cxn ang="0">
                  <a:pos x="connsiteX0" y="connsiteY0"/>
                </a:cxn>
                <a:cxn ang="0">
                  <a:pos x="connsiteX1" y="connsiteY1"/>
                </a:cxn>
                <a:cxn ang="0">
                  <a:pos x="connsiteX2" y="connsiteY2"/>
                </a:cxn>
                <a:cxn ang="0">
                  <a:pos x="connsiteX3" y="connsiteY3"/>
                </a:cxn>
              </a:cxnLst>
              <a:rect l="l" t="t" r="r" b="b"/>
              <a:pathLst>
                <a:path w="14087" h="11885">
                  <a:moveTo>
                    <a:pt x="13266" y="6240"/>
                  </a:moveTo>
                  <a:cubicBezTo>
                    <a:pt x="14772" y="3659"/>
                    <a:pt x="14557" y="-105"/>
                    <a:pt x="9609" y="2"/>
                  </a:cubicBezTo>
                  <a:cubicBezTo>
                    <a:pt x="3156" y="648"/>
                    <a:pt x="-824" y="6456"/>
                    <a:pt x="144" y="9682"/>
                  </a:cubicBezTo>
                  <a:cubicBezTo>
                    <a:pt x="1650" y="13877"/>
                    <a:pt x="10147" y="11726"/>
                    <a:pt x="13266" y="6240"/>
                  </a:cubicBezTo>
                  <a:close/>
                </a:path>
              </a:pathLst>
            </a:custGeom>
            <a:grpFill/>
            <a:ln w="10707" cap="flat">
              <a:noFill/>
              <a:prstDash val="solid"/>
              <a:miter/>
            </a:ln>
          </p:spPr>
          <p:txBody>
            <a:bodyPr rtlCol="0" anchor="ctr"/>
            <a:lstStyle/>
            <a:p>
              <a:endParaRPr lang="zh-CN" altLang="en-US"/>
            </a:p>
          </p:txBody>
        </p:sp>
        <p:sp>
          <p:nvSpPr>
            <p:cNvPr id="1696" name="任意多边形: 形状 1783">
              <a:extLst>
                <a:ext uri="{FF2B5EF4-FFF2-40B4-BE49-F238E27FC236}">
                  <a16:creationId xmlns:a16="http://schemas.microsoft.com/office/drawing/2014/main" xmlns="" id="{0802C830-168B-4726-A58F-15EC37A359E1}"/>
                </a:ext>
              </a:extLst>
            </p:cNvPr>
            <p:cNvSpPr/>
            <p:nvPr/>
          </p:nvSpPr>
          <p:spPr>
            <a:xfrm>
              <a:off x="1154848" y="6115611"/>
              <a:ext cx="60426" cy="50745"/>
            </a:xfrm>
            <a:custGeom>
              <a:avLst/>
              <a:gdLst>
                <a:gd name="connsiteX0" fmla="*/ 13055 w 14300"/>
                <a:gd name="connsiteY0" fmla="*/ 6241 h 12009"/>
                <a:gd name="connsiteX1" fmla="*/ 10474 w 14300"/>
                <a:gd name="connsiteY1" fmla="*/ 2 h 12009"/>
                <a:gd name="connsiteX2" fmla="*/ 41 w 14300"/>
                <a:gd name="connsiteY2" fmla="*/ 9790 h 12009"/>
                <a:gd name="connsiteX3" fmla="*/ 13055 w 14300"/>
                <a:gd name="connsiteY3" fmla="*/ 6241 h 12009"/>
              </a:gdLst>
              <a:ahLst/>
              <a:cxnLst>
                <a:cxn ang="0">
                  <a:pos x="connsiteX0" y="connsiteY0"/>
                </a:cxn>
                <a:cxn ang="0">
                  <a:pos x="connsiteX1" y="connsiteY1"/>
                </a:cxn>
                <a:cxn ang="0">
                  <a:pos x="connsiteX2" y="connsiteY2"/>
                </a:cxn>
                <a:cxn ang="0">
                  <a:pos x="connsiteX3" y="connsiteY3"/>
                </a:cxn>
              </a:cxnLst>
              <a:rect l="l" t="t" r="r" b="b"/>
              <a:pathLst>
                <a:path w="14300" h="12009">
                  <a:moveTo>
                    <a:pt x="13055" y="6241"/>
                  </a:moveTo>
                  <a:cubicBezTo>
                    <a:pt x="14884" y="3552"/>
                    <a:pt x="15206" y="-105"/>
                    <a:pt x="10474" y="2"/>
                  </a:cubicBezTo>
                  <a:cubicBezTo>
                    <a:pt x="4343" y="648"/>
                    <a:pt x="-497" y="6563"/>
                    <a:pt x="41" y="9790"/>
                  </a:cubicBezTo>
                  <a:cubicBezTo>
                    <a:pt x="794" y="14092"/>
                    <a:pt x="9291" y="11726"/>
                    <a:pt x="13055" y="6241"/>
                  </a:cubicBezTo>
                  <a:close/>
                </a:path>
              </a:pathLst>
            </a:custGeom>
            <a:grpFill/>
            <a:ln w="10707" cap="flat">
              <a:noFill/>
              <a:prstDash val="solid"/>
              <a:miter/>
            </a:ln>
          </p:spPr>
          <p:txBody>
            <a:bodyPr rtlCol="0" anchor="ctr"/>
            <a:lstStyle/>
            <a:p>
              <a:endParaRPr lang="zh-CN" altLang="en-US"/>
            </a:p>
          </p:txBody>
        </p:sp>
        <p:sp>
          <p:nvSpPr>
            <p:cNvPr id="1697" name="任意多边形: 形状 1784">
              <a:extLst>
                <a:ext uri="{FF2B5EF4-FFF2-40B4-BE49-F238E27FC236}">
                  <a16:creationId xmlns:a16="http://schemas.microsoft.com/office/drawing/2014/main" xmlns="" id="{4BD5E172-8821-40DE-B8E6-268F7590B6BD}"/>
                </a:ext>
              </a:extLst>
            </p:cNvPr>
            <p:cNvSpPr/>
            <p:nvPr/>
          </p:nvSpPr>
          <p:spPr>
            <a:xfrm>
              <a:off x="1355767" y="6100158"/>
              <a:ext cx="61630" cy="51180"/>
            </a:xfrm>
            <a:custGeom>
              <a:avLst/>
              <a:gdLst>
                <a:gd name="connsiteX0" fmla="*/ 33 w 14585"/>
                <a:gd name="connsiteY0" fmla="*/ 10328 h 12112"/>
                <a:gd name="connsiteX1" fmla="*/ 12832 w 14585"/>
                <a:gd name="connsiteY1" fmla="*/ 6240 h 12112"/>
                <a:gd name="connsiteX2" fmla="*/ 11326 w 14585"/>
                <a:gd name="connsiteY2" fmla="*/ 2 h 12112"/>
                <a:gd name="connsiteX3" fmla="*/ 33 w 14585"/>
                <a:gd name="connsiteY3" fmla="*/ 10328 h 12112"/>
              </a:gdLst>
              <a:ahLst/>
              <a:cxnLst>
                <a:cxn ang="0">
                  <a:pos x="connsiteX0" y="connsiteY0"/>
                </a:cxn>
                <a:cxn ang="0">
                  <a:pos x="connsiteX1" y="connsiteY1"/>
                </a:cxn>
                <a:cxn ang="0">
                  <a:pos x="connsiteX2" y="connsiteY2"/>
                </a:cxn>
                <a:cxn ang="0">
                  <a:pos x="connsiteX3" y="connsiteY3"/>
                </a:cxn>
              </a:cxnLst>
              <a:rect l="l" t="t" r="r" b="b"/>
              <a:pathLst>
                <a:path w="14585" h="12112">
                  <a:moveTo>
                    <a:pt x="33" y="10328"/>
                  </a:moveTo>
                  <a:cubicBezTo>
                    <a:pt x="678" y="14092"/>
                    <a:pt x="8637" y="11511"/>
                    <a:pt x="12832" y="6240"/>
                  </a:cubicBezTo>
                  <a:cubicBezTo>
                    <a:pt x="14983" y="3552"/>
                    <a:pt x="15844" y="-105"/>
                    <a:pt x="11326" y="2"/>
                  </a:cubicBezTo>
                  <a:cubicBezTo>
                    <a:pt x="5626" y="755"/>
                    <a:pt x="-505" y="6993"/>
                    <a:pt x="33" y="10328"/>
                  </a:cubicBezTo>
                  <a:close/>
                </a:path>
              </a:pathLst>
            </a:custGeom>
            <a:grpFill/>
            <a:ln w="10707" cap="flat">
              <a:noFill/>
              <a:prstDash val="solid"/>
              <a:miter/>
            </a:ln>
          </p:spPr>
          <p:txBody>
            <a:bodyPr rtlCol="0" anchor="ctr"/>
            <a:lstStyle/>
            <a:p>
              <a:endParaRPr lang="zh-CN" altLang="en-US"/>
            </a:p>
          </p:txBody>
        </p:sp>
        <p:sp>
          <p:nvSpPr>
            <p:cNvPr id="1698" name="任意多边形: 形状 1785">
              <a:extLst>
                <a:ext uri="{FF2B5EF4-FFF2-40B4-BE49-F238E27FC236}">
                  <a16:creationId xmlns:a16="http://schemas.microsoft.com/office/drawing/2014/main" xmlns="" id="{9913E633-8F1C-4B87-804D-B5B67BCE2339}"/>
                </a:ext>
              </a:extLst>
            </p:cNvPr>
            <p:cNvSpPr/>
            <p:nvPr/>
          </p:nvSpPr>
          <p:spPr>
            <a:xfrm>
              <a:off x="1542162" y="6083311"/>
              <a:ext cx="61571" cy="51852"/>
            </a:xfrm>
            <a:custGeom>
              <a:avLst/>
              <a:gdLst>
                <a:gd name="connsiteX0" fmla="*/ 12065 w 14571"/>
                <a:gd name="connsiteY0" fmla="*/ 9 h 12271"/>
                <a:gd name="connsiteX1" fmla="*/ 19 w 14571"/>
                <a:gd name="connsiteY1" fmla="*/ 10872 h 12271"/>
                <a:gd name="connsiteX2" fmla="*/ 12173 w 14571"/>
                <a:gd name="connsiteY2" fmla="*/ 6247 h 12271"/>
                <a:gd name="connsiteX3" fmla="*/ 12065 w 14571"/>
                <a:gd name="connsiteY3" fmla="*/ 9 h 12271"/>
              </a:gdLst>
              <a:ahLst/>
              <a:cxnLst>
                <a:cxn ang="0">
                  <a:pos x="connsiteX0" y="connsiteY0"/>
                </a:cxn>
                <a:cxn ang="0">
                  <a:pos x="connsiteX1" y="connsiteY1"/>
                </a:cxn>
                <a:cxn ang="0">
                  <a:pos x="connsiteX2" y="connsiteY2"/>
                </a:cxn>
                <a:cxn ang="0">
                  <a:pos x="connsiteX3" y="connsiteY3"/>
                </a:cxn>
              </a:cxnLst>
              <a:rect l="l" t="t" r="r" b="b"/>
              <a:pathLst>
                <a:path w="14571" h="12271">
                  <a:moveTo>
                    <a:pt x="12065" y="9"/>
                  </a:moveTo>
                  <a:cubicBezTo>
                    <a:pt x="6473" y="869"/>
                    <a:pt x="-411" y="7645"/>
                    <a:pt x="19" y="10872"/>
                  </a:cubicBezTo>
                  <a:cubicBezTo>
                    <a:pt x="449" y="14099"/>
                    <a:pt x="7763" y="11410"/>
                    <a:pt x="12173" y="6247"/>
                  </a:cubicBezTo>
                  <a:cubicBezTo>
                    <a:pt x="14539" y="3558"/>
                    <a:pt x="16153" y="-206"/>
                    <a:pt x="12065" y="9"/>
                  </a:cubicBezTo>
                  <a:close/>
                </a:path>
              </a:pathLst>
            </a:custGeom>
            <a:grpFill/>
            <a:ln w="10707" cap="flat">
              <a:noFill/>
              <a:prstDash val="solid"/>
              <a:miter/>
            </a:ln>
          </p:spPr>
          <p:txBody>
            <a:bodyPr rtlCol="0" anchor="ctr"/>
            <a:lstStyle/>
            <a:p>
              <a:endParaRPr lang="zh-CN" altLang="en-US"/>
            </a:p>
          </p:txBody>
        </p:sp>
        <p:sp>
          <p:nvSpPr>
            <p:cNvPr id="1699" name="任意多边形: 形状 1786">
              <a:extLst>
                <a:ext uri="{FF2B5EF4-FFF2-40B4-BE49-F238E27FC236}">
                  <a16:creationId xmlns:a16="http://schemas.microsoft.com/office/drawing/2014/main" xmlns="" id="{82EA5BDA-CF09-45DF-B80A-29E528B61DE4}"/>
                </a:ext>
              </a:extLst>
            </p:cNvPr>
            <p:cNvSpPr/>
            <p:nvPr/>
          </p:nvSpPr>
          <p:spPr>
            <a:xfrm>
              <a:off x="1709479" y="6065132"/>
              <a:ext cx="62201" cy="52626"/>
            </a:xfrm>
            <a:custGeom>
              <a:avLst/>
              <a:gdLst>
                <a:gd name="connsiteX0" fmla="*/ 12266 w 14720"/>
                <a:gd name="connsiteY0" fmla="*/ 5710 h 12454"/>
                <a:gd name="connsiteX1" fmla="*/ 12804 w 14720"/>
                <a:gd name="connsiteY1" fmla="*/ 9 h 12454"/>
                <a:gd name="connsiteX2" fmla="*/ 4 w 14720"/>
                <a:gd name="connsiteY2" fmla="*/ 11410 h 12454"/>
                <a:gd name="connsiteX3" fmla="*/ 11620 w 14720"/>
                <a:gd name="connsiteY3" fmla="*/ 6355 h 12454"/>
                <a:gd name="connsiteX4" fmla="*/ 12266 w 14720"/>
                <a:gd name="connsiteY4" fmla="*/ 5710 h 12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0" h="12454">
                  <a:moveTo>
                    <a:pt x="12266" y="5710"/>
                  </a:moveTo>
                  <a:cubicBezTo>
                    <a:pt x="14417" y="3344"/>
                    <a:pt x="16245" y="-206"/>
                    <a:pt x="12804" y="9"/>
                  </a:cubicBezTo>
                  <a:cubicBezTo>
                    <a:pt x="7426" y="870"/>
                    <a:pt x="-211" y="8291"/>
                    <a:pt x="4" y="11410"/>
                  </a:cubicBezTo>
                  <a:cubicBezTo>
                    <a:pt x="220" y="14099"/>
                    <a:pt x="6888" y="11303"/>
                    <a:pt x="11620" y="6355"/>
                  </a:cubicBezTo>
                  <a:cubicBezTo>
                    <a:pt x="11836" y="6140"/>
                    <a:pt x="12051" y="5817"/>
                    <a:pt x="12266" y="5710"/>
                  </a:cubicBezTo>
                  <a:close/>
                </a:path>
              </a:pathLst>
            </a:custGeom>
            <a:grpFill/>
            <a:ln w="10707" cap="flat">
              <a:noFill/>
              <a:prstDash val="solid"/>
              <a:miter/>
            </a:ln>
          </p:spPr>
          <p:txBody>
            <a:bodyPr rtlCol="0" anchor="ctr"/>
            <a:lstStyle/>
            <a:p>
              <a:endParaRPr lang="zh-CN" altLang="en-US"/>
            </a:p>
          </p:txBody>
        </p:sp>
        <p:sp>
          <p:nvSpPr>
            <p:cNvPr id="1700" name="任意多边形: 形状 1787">
              <a:extLst>
                <a:ext uri="{FF2B5EF4-FFF2-40B4-BE49-F238E27FC236}">
                  <a16:creationId xmlns:a16="http://schemas.microsoft.com/office/drawing/2014/main" xmlns="" id="{8EF2775E-1B96-4428-A918-39C1B8C21496}"/>
                </a:ext>
              </a:extLst>
            </p:cNvPr>
            <p:cNvSpPr/>
            <p:nvPr/>
          </p:nvSpPr>
          <p:spPr>
            <a:xfrm>
              <a:off x="1859006" y="6045555"/>
              <a:ext cx="62454" cy="53298"/>
            </a:xfrm>
            <a:custGeom>
              <a:avLst/>
              <a:gdLst>
                <a:gd name="connsiteX0" fmla="*/ 10975 w 14780"/>
                <a:gd name="connsiteY0" fmla="*/ 6363 h 12613"/>
                <a:gd name="connsiteX1" fmla="*/ 12803 w 14780"/>
                <a:gd name="connsiteY1" fmla="*/ 4427 h 12613"/>
                <a:gd name="connsiteX2" fmla="*/ 13341 w 14780"/>
                <a:gd name="connsiteY2" fmla="*/ 17 h 12613"/>
                <a:gd name="connsiteX3" fmla="*/ 4 w 14780"/>
                <a:gd name="connsiteY3" fmla="*/ 11848 h 12613"/>
                <a:gd name="connsiteX4" fmla="*/ 10975 w 14780"/>
                <a:gd name="connsiteY4" fmla="*/ 6363 h 12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0" h="12613">
                  <a:moveTo>
                    <a:pt x="10975" y="6363"/>
                  </a:moveTo>
                  <a:cubicBezTo>
                    <a:pt x="11620" y="5825"/>
                    <a:pt x="12265" y="4965"/>
                    <a:pt x="12803" y="4427"/>
                  </a:cubicBezTo>
                  <a:cubicBezTo>
                    <a:pt x="13233" y="3997"/>
                    <a:pt x="16675" y="-305"/>
                    <a:pt x="13341" y="17"/>
                  </a:cubicBezTo>
                  <a:cubicBezTo>
                    <a:pt x="8393" y="985"/>
                    <a:pt x="-211" y="9160"/>
                    <a:pt x="4" y="11848"/>
                  </a:cubicBezTo>
                  <a:cubicBezTo>
                    <a:pt x="4" y="14107"/>
                    <a:pt x="6135" y="11095"/>
                    <a:pt x="10975" y="6363"/>
                  </a:cubicBezTo>
                  <a:close/>
                </a:path>
              </a:pathLst>
            </a:custGeom>
            <a:grpFill/>
            <a:ln w="10707" cap="flat">
              <a:noFill/>
              <a:prstDash val="solid"/>
              <a:miter/>
            </a:ln>
          </p:spPr>
          <p:txBody>
            <a:bodyPr rtlCol="0" anchor="ctr"/>
            <a:lstStyle/>
            <a:p>
              <a:endParaRPr lang="zh-CN" altLang="en-US"/>
            </a:p>
          </p:txBody>
        </p:sp>
        <p:sp>
          <p:nvSpPr>
            <p:cNvPr id="1701" name="任意多边形: 形状 1788">
              <a:extLst>
                <a:ext uri="{FF2B5EF4-FFF2-40B4-BE49-F238E27FC236}">
                  <a16:creationId xmlns:a16="http://schemas.microsoft.com/office/drawing/2014/main" xmlns="" id="{42D1CDD8-5586-438C-B908-327B7AD33449}"/>
                </a:ext>
              </a:extLst>
            </p:cNvPr>
            <p:cNvSpPr/>
            <p:nvPr/>
          </p:nvSpPr>
          <p:spPr>
            <a:xfrm>
              <a:off x="1987638" y="6025577"/>
              <a:ext cx="63346" cy="53940"/>
            </a:xfrm>
            <a:custGeom>
              <a:avLst/>
              <a:gdLst>
                <a:gd name="connsiteX0" fmla="*/ 10541 w 14991"/>
                <a:gd name="connsiteY0" fmla="*/ 6467 h 12765"/>
                <a:gd name="connsiteX1" fmla="*/ 13445 w 14991"/>
                <a:gd name="connsiteY1" fmla="*/ 3348 h 12765"/>
                <a:gd name="connsiteX2" fmla="*/ 13983 w 14991"/>
                <a:gd name="connsiteY2" fmla="*/ 13 h 12765"/>
                <a:gd name="connsiteX3" fmla="*/ 1 w 14991"/>
                <a:gd name="connsiteY3" fmla="*/ 12275 h 12765"/>
                <a:gd name="connsiteX4" fmla="*/ 10541 w 14991"/>
                <a:gd name="connsiteY4" fmla="*/ 6467 h 12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1" h="12765">
                  <a:moveTo>
                    <a:pt x="10541" y="6467"/>
                  </a:moveTo>
                  <a:cubicBezTo>
                    <a:pt x="11725" y="5391"/>
                    <a:pt x="12800" y="4315"/>
                    <a:pt x="13445" y="3348"/>
                  </a:cubicBezTo>
                  <a:cubicBezTo>
                    <a:pt x="14306" y="2272"/>
                    <a:pt x="16134" y="-202"/>
                    <a:pt x="13983" y="13"/>
                  </a:cubicBezTo>
                  <a:cubicBezTo>
                    <a:pt x="9358" y="1089"/>
                    <a:pt x="-107" y="9908"/>
                    <a:pt x="1" y="12275"/>
                  </a:cubicBezTo>
                  <a:cubicBezTo>
                    <a:pt x="216" y="13995"/>
                    <a:pt x="5701" y="10984"/>
                    <a:pt x="10541" y="6467"/>
                  </a:cubicBezTo>
                  <a:close/>
                </a:path>
              </a:pathLst>
            </a:custGeom>
            <a:grpFill/>
            <a:ln w="10707" cap="flat">
              <a:noFill/>
              <a:prstDash val="solid"/>
              <a:miter/>
            </a:ln>
          </p:spPr>
          <p:txBody>
            <a:bodyPr rtlCol="0" anchor="ctr"/>
            <a:lstStyle/>
            <a:p>
              <a:endParaRPr lang="zh-CN" altLang="en-US"/>
            </a:p>
          </p:txBody>
        </p:sp>
        <p:sp>
          <p:nvSpPr>
            <p:cNvPr id="1702" name="任意多边形: 形状 1789">
              <a:extLst>
                <a:ext uri="{FF2B5EF4-FFF2-40B4-BE49-F238E27FC236}">
                  <a16:creationId xmlns:a16="http://schemas.microsoft.com/office/drawing/2014/main" xmlns="" id="{8FCE3C30-A5A4-452A-B8F4-D184375BD544}"/>
                </a:ext>
              </a:extLst>
            </p:cNvPr>
            <p:cNvSpPr/>
            <p:nvPr/>
          </p:nvSpPr>
          <p:spPr>
            <a:xfrm>
              <a:off x="2097613" y="6004233"/>
              <a:ext cx="63823" cy="54641"/>
            </a:xfrm>
            <a:custGeom>
              <a:avLst/>
              <a:gdLst>
                <a:gd name="connsiteX0" fmla="*/ 9898 w 15104"/>
                <a:gd name="connsiteY0" fmla="*/ 6570 h 12931"/>
                <a:gd name="connsiteX1" fmla="*/ 13986 w 15104"/>
                <a:gd name="connsiteY1" fmla="*/ 2375 h 12931"/>
                <a:gd name="connsiteX2" fmla="*/ 14416 w 15104"/>
                <a:gd name="connsiteY2" fmla="*/ 9 h 12931"/>
                <a:gd name="connsiteX3" fmla="*/ 3 w 15104"/>
                <a:gd name="connsiteY3" fmla="*/ 12593 h 12931"/>
                <a:gd name="connsiteX4" fmla="*/ 9898 w 15104"/>
                <a:gd name="connsiteY4" fmla="*/ 6570 h 12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04" h="12931">
                  <a:moveTo>
                    <a:pt x="9898" y="6570"/>
                  </a:moveTo>
                  <a:cubicBezTo>
                    <a:pt x="12265" y="4419"/>
                    <a:pt x="13555" y="2913"/>
                    <a:pt x="13986" y="2375"/>
                  </a:cubicBezTo>
                  <a:cubicBezTo>
                    <a:pt x="15276" y="762"/>
                    <a:pt x="15491" y="-99"/>
                    <a:pt x="14416" y="9"/>
                  </a:cubicBezTo>
                  <a:cubicBezTo>
                    <a:pt x="10329" y="1192"/>
                    <a:pt x="-212" y="10765"/>
                    <a:pt x="3" y="12593"/>
                  </a:cubicBezTo>
                  <a:cubicBezTo>
                    <a:pt x="111" y="13991"/>
                    <a:pt x="5058" y="10872"/>
                    <a:pt x="9898" y="6570"/>
                  </a:cubicBezTo>
                  <a:close/>
                </a:path>
              </a:pathLst>
            </a:custGeom>
            <a:grpFill/>
            <a:ln w="10707" cap="flat">
              <a:noFill/>
              <a:prstDash val="solid"/>
              <a:miter/>
            </a:ln>
          </p:spPr>
          <p:txBody>
            <a:bodyPr rtlCol="0" anchor="ctr"/>
            <a:lstStyle/>
            <a:p>
              <a:endParaRPr lang="zh-CN" altLang="en-US"/>
            </a:p>
          </p:txBody>
        </p:sp>
        <p:sp>
          <p:nvSpPr>
            <p:cNvPr id="1703" name="任意多边形: 形状 1790">
              <a:extLst>
                <a:ext uri="{FF2B5EF4-FFF2-40B4-BE49-F238E27FC236}">
                  <a16:creationId xmlns:a16="http://schemas.microsoft.com/office/drawing/2014/main" xmlns="" id="{5AAA347D-5987-45F7-9DA3-EE6E2BD00026}"/>
                </a:ext>
              </a:extLst>
            </p:cNvPr>
            <p:cNvSpPr/>
            <p:nvPr/>
          </p:nvSpPr>
          <p:spPr>
            <a:xfrm>
              <a:off x="2187057" y="5983354"/>
              <a:ext cx="64360" cy="55038"/>
            </a:xfrm>
            <a:custGeom>
              <a:avLst/>
              <a:gdLst>
                <a:gd name="connsiteX0" fmla="*/ 25 w 15231"/>
                <a:gd name="connsiteY0" fmla="*/ 13017 h 13025"/>
                <a:gd name="connsiteX1" fmla="*/ 9275 w 15231"/>
                <a:gd name="connsiteY1" fmla="*/ 6563 h 13025"/>
                <a:gd name="connsiteX2" fmla="*/ 14760 w 15231"/>
                <a:gd name="connsiteY2" fmla="*/ 1078 h 13025"/>
                <a:gd name="connsiteX3" fmla="*/ 14868 w 15231"/>
                <a:gd name="connsiteY3" fmla="*/ 3 h 13025"/>
                <a:gd name="connsiteX4" fmla="*/ 25 w 15231"/>
                <a:gd name="connsiteY4" fmla="*/ 13017 h 13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1" h="13025">
                  <a:moveTo>
                    <a:pt x="25" y="13017"/>
                  </a:moveTo>
                  <a:cubicBezTo>
                    <a:pt x="993" y="13232"/>
                    <a:pt x="6155" y="9360"/>
                    <a:pt x="9275" y="6563"/>
                  </a:cubicBezTo>
                  <a:cubicBezTo>
                    <a:pt x="13039" y="3337"/>
                    <a:pt x="14437" y="1508"/>
                    <a:pt x="14760" y="1078"/>
                  </a:cubicBezTo>
                  <a:cubicBezTo>
                    <a:pt x="15620" y="-105"/>
                    <a:pt x="15083" y="3"/>
                    <a:pt x="14868" y="3"/>
                  </a:cubicBezTo>
                  <a:cubicBezTo>
                    <a:pt x="11533" y="1186"/>
                    <a:pt x="-621" y="11834"/>
                    <a:pt x="25" y="13017"/>
                  </a:cubicBezTo>
                  <a:close/>
                </a:path>
              </a:pathLst>
            </a:custGeom>
            <a:grpFill/>
            <a:ln w="10707" cap="flat">
              <a:noFill/>
              <a:prstDash val="solid"/>
              <a:miter/>
            </a:ln>
          </p:spPr>
          <p:txBody>
            <a:bodyPr rtlCol="0" anchor="ctr"/>
            <a:lstStyle/>
            <a:p>
              <a:endParaRPr lang="zh-CN" altLang="en-US"/>
            </a:p>
          </p:txBody>
        </p:sp>
        <p:sp>
          <p:nvSpPr>
            <p:cNvPr id="1704" name="任意多边形: 形状 1791">
              <a:extLst>
                <a:ext uri="{FF2B5EF4-FFF2-40B4-BE49-F238E27FC236}">
                  <a16:creationId xmlns:a16="http://schemas.microsoft.com/office/drawing/2014/main" xmlns="" id="{FC82DF51-7DC2-405E-905D-89659EF9635B}"/>
                </a:ext>
              </a:extLst>
            </p:cNvPr>
            <p:cNvSpPr/>
            <p:nvPr/>
          </p:nvSpPr>
          <p:spPr>
            <a:xfrm>
              <a:off x="2255790" y="5961546"/>
              <a:ext cx="64990" cy="55444"/>
            </a:xfrm>
            <a:custGeom>
              <a:avLst/>
              <a:gdLst>
                <a:gd name="connsiteX0" fmla="*/ 15380 w 15380"/>
                <a:gd name="connsiteY0" fmla="*/ 0 h 13121"/>
                <a:gd name="connsiteX1" fmla="*/ 15165 w 15380"/>
                <a:gd name="connsiteY1" fmla="*/ 0 h 13121"/>
                <a:gd name="connsiteX2" fmla="*/ 0 w 15380"/>
                <a:gd name="connsiteY2" fmla="*/ 13014 h 13121"/>
                <a:gd name="connsiteX3" fmla="*/ 0 w 15380"/>
                <a:gd name="connsiteY3" fmla="*/ 13122 h 13121"/>
                <a:gd name="connsiteX4" fmla="*/ 8712 w 15380"/>
                <a:gd name="connsiteY4" fmla="*/ 6561 h 13121"/>
                <a:gd name="connsiteX5" fmla="*/ 15380 w 15380"/>
                <a:gd name="connsiteY5" fmla="*/ 0 h 1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13121">
                  <a:moveTo>
                    <a:pt x="15380" y="0"/>
                  </a:moveTo>
                  <a:cubicBezTo>
                    <a:pt x="15273" y="0"/>
                    <a:pt x="15273" y="0"/>
                    <a:pt x="15165" y="0"/>
                  </a:cubicBezTo>
                  <a:cubicBezTo>
                    <a:pt x="12799" y="1076"/>
                    <a:pt x="968" y="11186"/>
                    <a:pt x="0" y="13014"/>
                  </a:cubicBezTo>
                  <a:cubicBezTo>
                    <a:pt x="0" y="13014"/>
                    <a:pt x="0" y="13122"/>
                    <a:pt x="0" y="13122"/>
                  </a:cubicBezTo>
                  <a:cubicBezTo>
                    <a:pt x="1076" y="12907"/>
                    <a:pt x="5916" y="8927"/>
                    <a:pt x="8712" y="6561"/>
                  </a:cubicBezTo>
                  <a:cubicBezTo>
                    <a:pt x="11939" y="3872"/>
                    <a:pt x="15380" y="645"/>
                    <a:pt x="15380" y="0"/>
                  </a:cubicBezTo>
                  <a:close/>
                </a:path>
              </a:pathLst>
            </a:custGeom>
            <a:grpFill/>
            <a:ln w="10707" cap="flat">
              <a:noFill/>
              <a:prstDash val="solid"/>
              <a:miter/>
            </a:ln>
          </p:spPr>
          <p:txBody>
            <a:bodyPr rtlCol="0" anchor="ctr"/>
            <a:lstStyle/>
            <a:p>
              <a:endParaRPr lang="zh-CN" altLang="en-US"/>
            </a:p>
          </p:txBody>
        </p:sp>
        <p:sp>
          <p:nvSpPr>
            <p:cNvPr id="1705" name="任意多边形: 形状 1792">
              <a:extLst>
                <a:ext uri="{FF2B5EF4-FFF2-40B4-BE49-F238E27FC236}">
                  <a16:creationId xmlns:a16="http://schemas.microsoft.com/office/drawing/2014/main" xmlns="" id="{C39A82F7-33A8-4FE8-8F0F-B210F4B8CDEF}"/>
                </a:ext>
              </a:extLst>
            </p:cNvPr>
            <p:cNvSpPr/>
            <p:nvPr/>
          </p:nvSpPr>
          <p:spPr>
            <a:xfrm>
              <a:off x="2303514" y="5939277"/>
              <a:ext cx="65898" cy="56809"/>
            </a:xfrm>
            <a:custGeom>
              <a:avLst/>
              <a:gdLst>
                <a:gd name="connsiteX0" fmla="*/ 0 w 15595"/>
                <a:gd name="connsiteY0" fmla="*/ 13444 h 13444"/>
                <a:gd name="connsiteX1" fmla="*/ 8174 w 15595"/>
                <a:gd name="connsiteY1" fmla="*/ 6776 h 13444"/>
                <a:gd name="connsiteX2" fmla="*/ 15596 w 15595"/>
                <a:gd name="connsiteY2" fmla="*/ 0 h 13444"/>
                <a:gd name="connsiteX3" fmla="*/ 15488 w 15595"/>
                <a:gd name="connsiteY3" fmla="*/ 0 h 13444"/>
                <a:gd name="connsiteX4" fmla="*/ 0 w 15595"/>
                <a:gd name="connsiteY4" fmla="*/ 13444 h 1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5" h="13444">
                  <a:moveTo>
                    <a:pt x="0" y="13444"/>
                  </a:moveTo>
                  <a:cubicBezTo>
                    <a:pt x="538" y="13229"/>
                    <a:pt x="4625" y="9788"/>
                    <a:pt x="8174" y="6776"/>
                  </a:cubicBezTo>
                  <a:cubicBezTo>
                    <a:pt x="10110" y="5055"/>
                    <a:pt x="15273" y="645"/>
                    <a:pt x="15596" y="0"/>
                  </a:cubicBezTo>
                  <a:cubicBezTo>
                    <a:pt x="15596" y="0"/>
                    <a:pt x="15488" y="0"/>
                    <a:pt x="15488" y="0"/>
                  </a:cubicBezTo>
                  <a:cubicBezTo>
                    <a:pt x="14197" y="968"/>
                    <a:pt x="645" y="12476"/>
                    <a:pt x="0" y="13444"/>
                  </a:cubicBezTo>
                  <a:close/>
                </a:path>
              </a:pathLst>
            </a:custGeom>
            <a:grpFill/>
            <a:ln w="10707" cap="flat">
              <a:noFill/>
              <a:prstDash val="solid"/>
              <a:miter/>
            </a:ln>
          </p:spPr>
          <p:txBody>
            <a:bodyPr rtlCol="0" anchor="ctr"/>
            <a:lstStyle/>
            <a:p>
              <a:endParaRPr lang="zh-CN" altLang="en-US"/>
            </a:p>
          </p:txBody>
        </p:sp>
        <p:sp>
          <p:nvSpPr>
            <p:cNvPr id="1721" name="任意多边形: 形状 1808">
              <a:extLst>
                <a:ext uri="{FF2B5EF4-FFF2-40B4-BE49-F238E27FC236}">
                  <a16:creationId xmlns:a16="http://schemas.microsoft.com/office/drawing/2014/main" xmlns="" id="{1919773E-B105-479F-912F-9451AEF76157}"/>
                </a:ext>
              </a:extLst>
            </p:cNvPr>
            <p:cNvSpPr/>
            <p:nvPr/>
          </p:nvSpPr>
          <p:spPr>
            <a:xfrm>
              <a:off x="188406" y="6265599"/>
              <a:ext cx="52706" cy="44889"/>
            </a:xfrm>
            <a:custGeom>
              <a:avLst/>
              <a:gdLst>
                <a:gd name="connsiteX0" fmla="*/ 12457 w 12473"/>
                <a:gd name="connsiteY0" fmla="*/ 5808 h 10623"/>
                <a:gd name="connsiteX1" fmla="*/ 5897 w 12473"/>
                <a:gd name="connsiteY1" fmla="*/ 0 h 10623"/>
                <a:gd name="connsiteX2" fmla="*/ 1272 w 12473"/>
                <a:gd name="connsiteY2" fmla="*/ 8497 h 10623"/>
                <a:gd name="connsiteX3" fmla="*/ 12457 w 12473"/>
                <a:gd name="connsiteY3" fmla="*/ 5808 h 10623"/>
              </a:gdLst>
              <a:ahLst/>
              <a:cxnLst>
                <a:cxn ang="0">
                  <a:pos x="connsiteX0" y="connsiteY0"/>
                </a:cxn>
                <a:cxn ang="0">
                  <a:pos x="connsiteX1" y="connsiteY1"/>
                </a:cxn>
                <a:cxn ang="0">
                  <a:pos x="connsiteX2" y="connsiteY2"/>
                </a:cxn>
                <a:cxn ang="0">
                  <a:pos x="connsiteX3" y="connsiteY3"/>
                </a:cxn>
              </a:cxnLst>
              <a:rect l="l" t="t" r="r" b="b"/>
              <a:pathLst>
                <a:path w="12473" h="10623">
                  <a:moveTo>
                    <a:pt x="12457" y="5808"/>
                  </a:moveTo>
                  <a:cubicBezTo>
                    <a:pt x="12673" y="3442"/>
                    <a:pt x="10737" y="107"/>
                    <a:pt x="5897" y="0"/>
                  </a:cubicBezTo>
                  <a:cubicBezTo>
                    <a:pt x="411" y="323"/>
                    <a:pt x="-1525" y="5270"/>
                    <a:pt x="1272" y="8497"/>
                  </a:cubicBezTo>
                  <a:cubicBezTo>
                    <a:pt x="4713" y="12369"/>
                    <a:pt x="12027" y="10648"/>
                    <a:pt x="12457" y="5808"/>
                  </a:cubicBezTo>
                  <a:close/>
                </a:path>
              </a:pathLst>
            </a:custGeom>
            <a:grpFill/>
            <a:ln w="10707" cap="flat">
              <a:noFill/>
              <a:prstDash val="solid"/>
              <a:miter/>
            </a:ln>
          </p:spPr>
          <p:txBody>
            <a:bodyPr rtlCol="0" anchor="ctr"/>
            <a:lstStyle/>
            <a:p>
              <a:endParaRPr lang="zh-CN" altLang="en-US"/>
            </a:p>
          </p:txBody>
        </p:sp>
        <p:sp>
          <p:nvSpPr>
            <p:cNvPr id="1722" name="任意多边形: 形状 1809">
              <a:extLst>
                <a:ext uri="{FF2B5EF4-FFF2-40B4-BE49-F238E27FC236}">
                  <a16:creationId xmlns:a16="http://schemas.microsoft.com/office/drawing/2014/main" xmlns="" id="{83300979-9BC5-4A06-B38D-37C687E3DEEB}"/>
                </a:ext>
              </a:extLst>
            </p:cNvPr>
            <p:cNvSpPr/>
            <p:nvPr/>
          </p:nvSpPr>
          <p:spPr>
            <a:xfrm>
              <a:off x="389735" y="6260600"/>
              <a:ext cx="52672" cy="45582"/>
            </a:xfrm>
            <a:custGeom>
              <a:avLst/>
              <a:gdLst>
                <a:gd name="connsiteX0" fmla="*/ 12352 w 12465"/>
                <a:gd name="connsiteY0" fmla="*/ 5808 h 10787"/>
                <a:gd name="connsiteX1" fmla="*/ 6759 w 12465"/>
                <a:gd name="connsiteY1" fmla="*/ 0 h 10787"/>
                <a:gd name="connsiteX2" fmla="*/ 521 w 12465"/>
                <a:gd name="connsiteY2" fmla="*/ 8067 h 10787"/>
                <a:gd name="connsiteX3" fmla="*/ 12352 w 12465"/>
                <a:gd name="connsiteY3" fmla="*/ 5808 h 10787"/>
              </a:gdLst>
              <a:ahLst/>
              <a:cxnLst>
                <a:cxn ang="0">
                  <a:pos x="connsiteX0" y="connsiteY0"/>
                </a:cxn>
                <a:cxn ang="0">
                  <a:pos x="connsiteX1" y="connsiteY1"/>
                </a:cxn>
                <a:cxn ang="0">
                  <a:pos x="connsiteX2" y="connsiteY2"/>
                </a:cxn>
                <a:cxn ang="0">
                  <a:pos x="connsiteX3" y="connsiteY3"/>
                </a:cxn>
              </a:cxnLst>
              <a:rect l="l" t="t" r="r" b="b"/>
              <a:pathLst>
                <a:path w="12465" h="10787">
                  <a:moveTo>
                    <a:pt x="12352" y="5808"/>
                  </a:moveTo>
                  <a:cubicBezTo>
                    <a:pt x="12890" y="3442"/>
                    <a:pt x="11599" y="107"/>
                    <a:pt x="6759" y="0"/>
                  </a:cubicBezTo>
                  <a:cubicBezTo>
                    <a:pt x="1058" y="430"/>
                    <a:pt x="-1093" y="5163"/>
                    <a:pt x="521" y="8067"/>
                  </a:cubicBezTo>
                  <a:cubicBezTo>
                    <a:pt x="2994" y="12691"/>
                    <a:pt x="11061" y="11078"/>
                    <a:pt x="12352" y="5808"/>
                  </a:cubicBezTo>
                  <a:close/>
                </a:path>
              </a:pathLst>
            </a:custGeom>
            <a:grpFill/>
            <a:ln w="10707" cap="flat">
              <a:noFill/>
              <a:prstDash val="solid"/>
              <a:miter/>
            </a:ln>
          </p:spPr>
          <p:txBody>
            <a:bodyPr rtlCol="0" anchor="ctr"/>
            <a:lstStyle/>
            <a:p>
              <a:endParaRPr lang="zh-CN" altLang="en-US"/>
            </a:p>
          </p:txBody>
        </p:sp>
        <p:sp>
          <p:nvSpPr>
            <p:cNvPr id="1723" name="任意多边形: 形状 1810">
              <a:extLst>
                <a:ext uri="{FF2B5EF4-FFF2-40B4-BE49-F238E27FC236}">
                  <a16:creationId xmlns:a16="http://schemas.microsoft.com/office/drawing/2014/main" xmlns="" id="{A76A700B-2620-4D23-9749-3BCB7D2C0C24}"/>
                </a:ext>
              </a:extLst>
            </p:cNvPr>
            <p:cNvSpPr/>
            <p:nvPr/>
          </p:nvSpPr>
          <p:spPr>
            <a:xfrm>
              <a:off x="590523" y="6253784"/>
              <a:ext cx="53779" cy="45877"/>
            </a:xfrm>
            <a:custGeom>
              <a:avLst/>
              <a:gdLst>
                <a:gd name="connsiteX0" fmla="*/ 12375 w 12727"/>
                <a:gd name="connsiteY0" fmla="*/ 5808 h 10857"/>
                <a:gd name="connsiteX1" fmla="*/ 7750 w 12727"/>
                <a:gd name="connsiteY1" fmla="*/ 0 h 10857"/>
                <a:gd name="connsiteX2" fmla="*/ 221 w 12727"/>
                <a:gd name="connsiteY2" fmla="*/ 8174 h 10857"/>
                <a:gd name="connsiteX3" fmla="*/ 12375 w 12727"/>
                <a:gd name="connsiteY3" fmla="*/ 5808 h 10857"/>
              </a:gdLst>
              <a:ahLst/>
              <a:cxnLst>
                <a:cxn ang="0">
                  <a:pos x="connsiteX0" y="connsiteY0"/>
                </a:cxn>
                <a:cxn ang="0">
                  <a:pos x="connsiteX1" y="connsiteY1"/>
                </a:cxn>
                <a:cxn ang="0">
                  <a:pos x="connsiteX2" y="connsiteY2"/>
                </a:cxn>
                <a:cxn ang="0">
                  <a:pos x="connsiteX3" y="connsiteY3"/>
                </a:cxn>
              </a:cxnLst>
              <a:rect l="l" t="t" r="r" b="b"/>
              <a:pathLst>
                <a:path w="12727" h="10857">
                  <a:moveTo>
                    <a:pt x="12375" y="5808"/>
                  </a:moveTo>
                  <a:cubicBezTo>
                    <a:pt x="13343" y="3442"/>
                    <a:pt x="12482" y="108"/>
                    <a:pt x="7750" y="0"/>
                  </a:cubicBezTo>
                  <a:cubicBezTo>
                    <a:pt x="2050" y="430"/>
                    <a:pt x="-855" y="5270"/>
                    <a:pt x="221" y="8174"/>
                  </a:cubicBezTo>
                  <a:cubicBezTo>
                    <a:pt x="2050" y="12799"/>
                    <a:pt x="10224" y="11078"/>
                    <a:pt x="12375" y="5808"/>
                  </a:cubicBezTo>
                  <a:close/>
                </a:path>
              </a:pathLst>
            </a:custGeom>
            <a:grpFill/>
            <a:ln w="10707" cap="flat">
              <a:noFill/>
              <a:prstDash val="solid"/>
              <a:miter/>
            </a:ln>
          </p:spPr>
          <p:txBody>
            <a:bodyPr rtlCol="0" anchor="ctr"/>
            <a:lstStyle/>
            <a:p>
              <a:endParaRPr lang="zh-CN" altLang="en-US"/>
            </a:p>
          </p:txBody>
        </p:sp>
        <p:sp>
          <p:nvSpPr>
            <p:cNvPr id="1724" name="任意多边形: 形状 1811">
              <a:extLst>
                <a:ext uri="{FF2B5EF4-FFF2-40B4-BE49-F238E27FC236}">
                  <a16:creationId xmlns:a16="http://schemas.microsoft.com/office/drawing/2014/main" xmlns="" id="{A4D61EF3-04F2-4060-AE98-FA12D8019F19}"/>
                </a:ext>
              </a:extLst>
            </p:cNvPr>
            <p:cNvSpPr/>
            <p:nvPr/>
          </p:nvSpPr>
          <p:spPr>
            <a:xfrm>
              <a:off x="789304" y="6245591"/>
              <a:ext cx="55000" cy="45632"/>
            </a:xfrm>
            <a:custGeom>
              <a:avLst/>
              <a:gdLst>
                <a:gd name="connsiteX0" fmla="*/ 12335 w 13016"/>
                <a:gd name="connsiteY0" fmla="*/ 5703 h 10799"/>
                <a:gd name="connsiteX1" fmla="*/ 8786 w 13016"/>
                <a:gd name="connsiteY1" fmla="*/ 2 h 10799"/>
                <a:gd name="connsiteX2" fmla="*/ 74 w 13016"/>
                <a:gd name="connsiteY2" fmla="*/ 8284 h 10799"/>
                <a:gd name="connsiteX3" fmla="*/ 12335 w 13016"/>
                <a:gd name="connsiteY3" fmla="*/ 5703 h 10799"/>
              </a:gdLst>
              <a:ahLst/>
              <a:cxnLst>
                <a:cxn ang="0">
                  <a:pos x="connsiteX0" y="connsiteY0"/>
                </a:cxn>
                <a:cxn ang="0">
                  <a:pos x="connsiteX1" y="connsiteY1"/>
                </a:cxn>
                <a:cxn ang="0">
                  <a:pos x="connsiteX2" y="connsiteY2"/>
                </a:cxn>
                <a:cxn ang="0">
                  <a:pos x="connsiteX3" y="connsiteY3"/>
                </a:cxn>
              </a:cxnLst>
              <a:rect l="l" t="t" r="r" b="b"/>
              <a:pathLst>
                <a:path w="13016" h="10799">
                  <a:moveTo>
                    <a:pt x="12335" y="5703"/>
                  </a:moveTo>
                  <a:cubicBezTo>
                    <a:pt x="13626" y="3337"/>
                    <a:pt x="13411" y="-105"/>
                    <a:pt x="8786" y="2"/>
                  </a:cubicBezTo>
                  <a:cubicBezTo>
                    <a:pt x="3085" y="540"/>
                    <a:pt x="-572" y="5380"/>
                    <a:pt x="74" y="8284"/>
                  </a:cubicBezTo>
                  <a:cubicBezTo>
                    <a:pt x="1042" y="12694"/>
                    <a:pt x="9431" y="10973"/>
                    <a:pt x="12335" y="5703"/>
                  </a:cubicBezTo>
                  <a:close/>
                </a:path>
              </a:pathLst>
            </a:custGeom>
            <a:grpFill/>
            <a:ln w="10707" cap="flat">
              <a:noFill/>
              <a:prstDash val="solid"/>
              <a:miter/>
            </a:ln>
          </p:spPr>
          <p:txBody>
            <a:bodyPr rtlCol="0" anchor="ctr"/>
            <a:lstStyle/>
            <a:p>
              <a:endParaRPr lang="zh-CN" altLang="en-US"/>
            </a:p>
          </p:txBody>
        </p:sp>
        <p:sp>
          <p:nvSpPr>
            <p:cNvPr id="1725" name="任意多边形: 形状 1812">
              <a:extLst>
                <a:ext uri="{FF2B5EF4-FFF2-40B4-BE49-F238E27FC236}">
                  <a16:creationId xmlns:a16="http://schemas.microsoft.com/office/drawing/2014/main" xmlns="" id="{D721098D-DBD3-4293-8BB2-644C98EF2981}"/>
                </a:ext>
              </a:extLst>
            </p:cNvPr>
            <p:cNvSpPr/>
            <p:nvPr/>
          </p:nvSpPr>
          <p:spPr>
            <a:xfrm>
              <a:off x="984412" y="6234685"/>
              <a:ext cx="56784" cy="46135"/>
            </a:xfrm>
            <a:custGeom>
              <a:avLst/>
              <a:gdLst>
                <a:gd name="connsiteX0" fmla="*/ 42 w 13438"/>
                <a:gd name="connsiteY0" fmla="*/ 8822 h 10918"/>
                <a:gd name="connsiteX1" fmla="*/ 12303 w 13438"/>
                <a:gd name="connsiteY1" fmla="*/ 5703 h 10918"/>
                <a:gd name="connsiteX2" fmla="*/ 9722 w 13438"/>
                <a:gd name="connsiteY2" fmla="*/ 2 h 10918"/>
                <a:gd name="connsiteX3" fmla="*/ 42 w 13438"/>
                <a:gd name="connsiteY3" fmla="*/ 8822 h 10918"/>
              </a:gdLst>
              <a:ahLst/>
              <a:cxnLst>
                <a:cxn ang="0">
                  <a:pos x="connsiteX0" y="connsiteY0"/>
                </a:cxn>
                <a:cxn ang="0">
                  <a:pos x="connsiteX1" y="connsiteY1"/>
                </a:cxn>
                <a:cxn ang="0">
                  <a:pos x="connsiteX2" y="connsiteY2"/>
                </a:cxn>
                <a:cxn ang="0">
                  <a:pos x="connsiteX3" y="connsiteY3"/>
                </a:cxn>
              </a:cxnLst>
              <a:rect l="l" t="t" r="r" b="b"/>
              <a:pathLst>
                <a:path w="13438" h="10918">
                  <a:moveTo>
                    <a:pt x="42" y="8822"/>
                  </a:moveTo>
                  <a:cubicBezTo>
                    <a:pt x="795" y="12802"/>
                    <a:pt x="8861" y="10758"/>
                    <a:pt x="12303" y="5703"/>
                  </a:cubicBezTo>
                  <a:cubicBezTo>
                    <a:pt x="14024" y="3337"/>
                    <a:pt x="14239" y="-105"/>
                    <a:pt x="9722" y="2"/>
                  </a:cubicBezTo>
                  <a:cubicBezTo>
                    <a:pt x="4236" y="540"/>
                    <a:pt x="-496" y="5595"/>
                    <a:pt x="42" y="8822"/>
                  </a:cubicBezTo>
                  <a:close/>
                </a:path>
              </a:pathLst>
            </a:custGeom>
            <a:grpFill/>
            <a:ln w="10707" cap="flat">
              <a:noFill/>
              <a:prstDash val="solid"/>
              <a:miter/>
            </a:ln>
          </p:spPr>
          <p:txBody>
            <a:bodyPr rtlCol="0" anchor="ctr"/>
            <a:lstStyle/>
            <a:p>
              <a:endParaRPr lang="zh-CN" altLang="en-US"/>
            </a:p>
          </p:txBody>
        </p:sp>
        <p:sp>
          <p:nvSpPr>
            <p:cNvPr id="1726" name="任意多边形: 形状 1813">
              <a:extLst>
                <a:ext uri="{FF2B5EF4-FFF2-40B4-BE49-F238E27FC236}">
                  <a16:creationId xmlns:a16="http://schemas.microsoft.com/office/drawing/2014/main" xmlns="" id="{E222CC0F-F086-490B-9B97-B6885B6E709C}"/>
                </a:ext>
              </a:extLst>
            </p:cNvPr>
            <p:cNvSpPr/>
            <p:nvPr/>
          </p:nvSpPr>
          <p:spPr>
            <a:xfrm>
              <a:off x="1173960" y="6221505"/>
              <a:ext cx="59484" cy="46549"/>
            </a:xfrm>
            <a:custGeom>
              <a:avLst/>
              <a:gdLst>
                <a:gd name="connsiteX0" fmla="*/ 12404 w 14077"/>
                <a:gd name="connsiteY0" fmla="*/ 5703 h 11016"/>
                <a:gd name="connsiteX1" fmla="*/ 10898 w 14077"/>
                <a:gd name="connsiteY1" fmla="*/ 3 h 11016"/>
                <a:gd name="connsiteX2" fmla="*/ 35 w 14077"/>
                <a:gd name="connsiteY2" fmla="*/ 9360 h 11016"/>
                <a:gd name="connsiteX3" fmla="*/ 12404 w 14077"/>
                <a:gd name="connsiteY3" fmla="*/ 5703 h 11016"/>
              </a:gdLst>
              <a:ahLst/>
              <a:cxnLst>
                <a:cxn ang="0">
                  <a:pos x="connsiteX0" y="connsiteY0"/>
                </a:cxn>
                <a:cxn ang="0">
                  <a:pos x="connsiteX1" y="connsiteY1"/>
                </a:cxn>
                <a:cxn ang="0">
                  <a:pos x="connsiteX2" y="connsiteY2"/>
                </a:cxn>
                <a:cxn ang="0">
                  <a:pos x="connsiteX3" y="connsiteY3"/>
                </a:cxn>
              </a:cxnLst>
              <a:rect l="l" t="t" r="r" b="b"/>
              <a:pathLst>
                <a:path w="14077" h="11016">
                  <a:moveTo>
                    <a:pt x="12404" y="5703"/>
                  </a:moveTo>
                  <a:cubicBezTo>
                    <a:pt x="14448" y="3229"/>
                    <a:pt x="15308" y="-105"/>
                    <a:pt x="10898" y="3"/>
                  </a:cubicBezTo>
                  <a:cubicBezTo>
                    <a:pt x="5198" y="648"/>
                    <a:pt x="-502" y="6241"/>
                    <a:pt x="35" y="9360"/>
                  </a:cubicBezTo>
                  <a:cubicBezTo>
                    <a:pt x="788" y="12802"/>
                    <a:pt x="8425" y="10543"/>
                    <a:pt x="12404" y="5703"/>
                  </a:cubicBezTo>
                  <a:close/>
                </a:path>
              </a:pathLst>
            </a:custGeom>
            <a:grpFill/>
            <a:ln w="10707" cap="flat">
              <a:noFill/>
              <a:prstDash val="solid"/>
              <a:miter/>
            </a:ln>
          </p:spPr>
          <p:txBody>
            <a:bodyPr rtlCol="0" anchor="ctr"/>
            <a:lstStyle/>
            <a:p>
              <a:endParaRPr lang="zh-CN" altLang="en-US"/>
            </a:p>
          </p:txBody>
        </p:sp>
        <p:sp>
          <p:nvSpPr>
            <p:cNvPr id="1727" name="任意多边形: 形状 1814">
              <a:extLst>
                <a:ext uri="{FF2B5EF4-FFF2-40B4-BE49-F238E27FC236}">
                  <a16:creationId xmlns:a16="http://schemas.microsoft.com/office/drawing/2014/main" xmlns="" id="{6150AD63-5294-48C9-BDD1-FE950D99827C}"/>
                </a:ext>
              </a:extLst>
            </p:cNvPr>
            <p:cNvSpPr/>
            <p:nvPr/>
          </p:nvSpPr>
          <p:spPr>
            <a:xfrm>
              <a:off x="1355433" y="6206475"/>
              <a:ext cx="59957" cy="47061"/>
            </a:xfrm>
            <a:custGeom>
              <a:avLst/>
              <a:gdLst>
                <a:gd name="connsiteX0" fmla="*/ 11836 w 14189"/>
                <a:gd name="connsiteY0" fmla="*/ 5710 h 11137"/>
                <a:gd name="connsiteX1" fmla="*/ 11836 w 14189"/>
                <a:gd name="connsiteY1" fmla="*/ 5710 h 11137"/>
                <a:gd name="connsiteX2" fmla="*/ 11728 w 14189"/>
                <a:gd name="connsiteY2" fmla="*/ 10 h 11137"/>
                <a:gd name="connsiteX3" fmla="*/ 5 w 14189"/>
                <a:gd name="connsiteY3" fmla="*/ 9582 h 11137"/>
                <a:gd name="connsiteX4" fmla="*/ 11836 w 14189"/>
                <a:gd name="connsiteY4" fmla="*/ 5710 h 11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9" h="11137">
                  <a:moveTo>
                    <a:pt x="11836" y="5710"/>
                  </a:moveTo>
                  <a:lnTo>
                    <a:pt x="11836" y="5710"/>
                  </a:lnTo>
                  <a:cubicBezTo>
                    <a:pt x="14202" y="3236"/>
                    <a:pt x="15708" y="-206"/>
                    <a:pt x="11728" y="10"/>
                  </a:cubicBezTo>
                  <a:cubicBezTo>
                    <a:pt x="6135" y="762"/>
                    <a:pt x="112" y="6786"/>
                    <a:pt x="5" y="9582"/>
                  </a:cubicBezTo>
                  <a:cubicBezTo>
                    <a:pt x="-211" y="12916"/>
                    <a:pt x="7318" y="10550"/>
                    <a:pt x="11836" y="5710"/>
                  </a:cubicBezTo>
                  <a:close/>
                </a:path>
              </a:pathLst>
            </a:custGeom>
            <a:grpFill/>
            <a:ln w="10707" cap="flat">
              <a:noFill/>
              <a:prstDash val="solid"/>
              <a:miter/>
            </a:ln>
          </p:spPr>
          <p:txBody>
            <a:bodyPr rtlCol="0" anchor="ctr"/>
            <a:lstStyle/>
            <a:p>
              <a:endParaRPr lang="zh-CN" altLang="en-US"/>
            </a:p>
          </p:txBody>
        </p:sp>
        <p:sp>
          <p:nvSpPr>
            <p:cNvPr id="1728" name="任意多边形: 形状 1815">
              <a:extLst>
                <a:ext uri="{FF2B5EF4-FFF2-40B4-BE49-F238E27FC236}">
                  <a16:creationId xmlns:a16="http://schemas.microsoft.com/office/drawing/2014/main" xmlns="" id="{4ECB7167-BDBA-48D6-995F-D033978633F1}"/>
                </a:ext>
              </a:extLst>
            </p:cNvPr>
            <p:cNvSpPr/>
            <p:nvPr/>
          </p:nvSpPr>
          <p:spPr>
            <a:xfrm>
              <a:off x="1519927" y="6190109"/>
              <a:ext cx="60980" cy="47775"/>
            </a:xfrm>
            <a:custGeom>
              <a:avLst/>
              <a:gdLst>
                <a:gd name="connsiteX0" fmla="*/ 12595 w 14431"/>
                <a:gd name="connsiteY0" fmla="*/ 11 h 11306"/>
                <a:gd name="connsiteX1" fmla="*/ 11 w 14431"/>
                <a:gd name="connsiteY1" fmla="*/ 10013 h 11306"/>
                <a:gd name="connsiteX2" fmla="*/ 11412 w 14431"/>
                <a:gd name="connsiteY2" fmla="*/ 5711 h 11306"/>
                <a:gd name="connsiteX3" fmla="*/ 12487 w 14431"/>
                <a:gd name="connsiteY3" fmla="*/ 4528 h 11306"/>
                <a:gd name="connsiteX4" fmla="*/ 12595 w 14431"/>
                <a:gd name="connsiteY4" fmla="*/ 11 h 11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1" h="11306">
                  <a:moveTo>
                    <a:pt x="12595" y="11"/>
                  </a:moveTo>
                  <a:cubicBezTo>
                    <a:pt x="7325" y="871"/>
                    <a:pt x="334" y="7324"/>
                    <a:pt x="11" y="10013"/>
                  </a:cubicBezTo>
                  <a:cubicBezTo>
                    <a:pt x="-312" y="13025"/>
                    <a:pt x="6572" y="10443"/>
                    <a:pt x="11412" y="5711"/>
                  </a:cubicBezTo>
                  <a:cubicBezTo>
                    <a:pt x="11735" y="5388"/>
                    <a:pt x="12165" y="4958"/>
                    <a:pt x="12487" y="4528"/>
                  </a:cubicBezTo>
                  <a:cubicBezTo>
                    <a:pt x="13993" y="2915"/>
                    <a:pt x="15929" y="-205"/>
                    <a:pt x="12595" y="11"/>
                  </a:cubicBezTo>
                  <a:close/>
                </a:path>
              </a:pathLst>
            </a:custGeom>
            <a:grpFill/>
            <a:ln w="10707" cap="flat">
              <a:noFill/>
              <a:prstDash val="solid"/>
              <a:miter/>
            </a:ln>
          </p:spPr>
          <p:txBody>
            <a:bodyPr rtlCol="0" anchor="ctr"/>
            <a:lstStyle/>
            <a:p>
              <a:endParaRPr lang="zh-CN" altLang="en-US"/>
            </a:p>
          </p:txBody>
        </p:sp>
        <p:sp>
          <p:nvSpPr>
            <p:cNvPr id="1729" name="任意多边形: 形状 1816">
              <a:extLst>
                <a:ext uri="{FF2B5EF4-FFF2-40B4-BE49-F238E27FC236}">
                  <a16:creationId xmlns:a16="http://schemas.microsoft.com/office/drawing/2014/main" xmlns="" id="{89B5E09A-100B-4F37-8684-95973598E1E2}"/>
                </a:ext>
              </a:extLst>
            </p:cNvPr>
            <p:cNvSpPr/>
            <p:nvPr/>
          </p:nvSpPr>
          <p:spPr>
            <a:xfrm>
              <a:off x="1666758" y="6172835"/>
              <a:ext cx="62577" cy="48387"/>
            </a:xfrm>
            <a:custGeom>
              <a:avLst/>
              <a:gdLst>
                <a:gd name="connsiteX0" fmla="*/ 13341 w 14809"/>
                <a:gd name="connsiteY0" fmla="*/ 12 h 11451"/>
                <a:gd name="connsiteX1" fmla="*/ 4 w 14809"/>
                <a:gd name="connsiteY1" fmla="*/ 10767 h 11451"/>
                <a:gd name="connsiteX2" fmla="*/ 10975 w 14809"/>
                <a:gd name="connsiteY2" fmla="*/ 5820 h 11451"/>
                <a:gd name="connsiteX3" fmla="*/ 13233 w 14809"/>
                <a:gd name="connsiteY3" fmla="*/ 3561 h 11451"/>
                <a:gd name="connsiteX4" fmla="*/ 13341 w 14809"/>
                <a:gd name="connsiteY4" fmla="*/ 12 h 1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9" h="11451">
                  <a:moveTo>
                    <a:pt x="13341" y="12"/>
                  </a:moveTo>
                  <a:cubicBezTo>
                    <a:pt x="8393" y="872"/>
                    <a:pt x="-211" y="8294"/>
                    <a:pt x="4" y="10767"/>
                  </a:cubicBezTo>
                  <a:cubicBezTo>
                    <a:pt x="112" y="12811"/>
                    <a:pt x="6242" y="10015"/>
                    <a:pt x="10975" y="5820"/>
                  </a:cubicBezTo>
                  <a:cubicBezTo>
                    <a:pt x="12050" y="4852"/>
                    <a:pt x="12803" y="3991"/>
                    <a:pt x="13233" y="3561"/>
                  </a:cubicBezTo>
                  <a:cubicBezTo>
                    <a:pt x="14094" y="2593"/>
                    <a:pt x="16245" y="-203"/>
                    <a:pt x="13341" y="12"/>
                  </a:cubicBezTo>
                  <a:close/>
                </a:path>
              </a:pathLst>
            </a:custGeom>
            <a:grpFill/>
            <a:ln w="10707" cap="flat">
              <a:noFill/>
              <a:prstDash val="solid"/>
              <a:miter/>
            </a:ln>
          </p:spPr>
          <p:txBody>
            <a:bodyPr rtlCol="0" anchor="ctr"/>
            <a:lstStyle/>
            <a:p>
              <a:endParaRPr lang="zh-CN" altLang="en-US"/>
            </a:p>
          </p:txBody>
        </p:sp>
        <p:sp>
          <p:nvSpPr>
            <p:cNvPr id="1730" name="任意多边形: 形状 1817">
              <a:extLst>
                <a:ext uri="{FF2B5EF4-FFF2-40B4-BE49-F238E27FC236}">
                  <a16:creationId xmlns:a16="http://schemas.microsoft.com/office/drawing/2014/main" xmlns="" id="{CC6E6591-1F2A-49D6-B734-920C888D757B}"/>
                </a:ext>
              </a:extLst>
            </p:cNvPr>
            <p:cNvSpPr/>
            <p:nvPr/>
          </p:nvSpPr>
          <p:spPr>
            <a:xfrm>
              <a:off x="1796290" y="6154225"/>
              <a:ext cx="64047" cy="49249"/>
            </a:xfrm>
            <a:custGeom>
              <a:avLst/>
              <a:gdLst>
                <a:gd name="connsiteX0" fmla="*/ 13986 w 15157"/>
                <a:gd name="connsiteY0" fmla="*/ 2587 h 11655"/>
                <a:gd name="connsiteX1" fmla="*/ 14093 w 15157"/>
                <a:gd name="connsiteY1" fmla="*/ 6 h 11655"/>
                <a:gd name="connsiteX2" fmla="*/ 4 w 15157"/>
                <a:gd name="connsiteY2" fmla="*/ 11192 h 11655"/>
                <a:gd name="connsiteX3" fmla="*/ 10544 w 15157"/>
                <a:gd name="connsiteY3" fmla="*/ 5921 h 11655"/>
                <a:gd name="connsiteX4" fmla="*/ 13986 w 15157"/>
                <a:gd name="connsiteY4" fmla="*/ 2587 h 11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7" h="11655">
                  <a:moveTo>
                    <a:pt x="13986" y="2587"/>
                  </a:moveTo>
                  <a:cubicBezTo>
                    <a:pt x="15061" y="1297"/>
                    <a:pt x="15922" y="-102"/>
                    <a:pt x="14093" y="6"/>
                  </a:cubicBezTo>
                  <a:cubicBezTo>
                    <a:pt x="9468" y="974"/>
                    <a:pt x="-212" y="9041"/>
                    <a:pt x="4" y="11192"/>
                  </a:cubicBezTo>
                  <a:cubicBezTo>
                    <a:pt x="111" y="12805"/>
                    <a:pt x="5704" y="10009"/>
                    <a:pt x="10544" y="5921"/>
                  </a:cubicBezTo>
                  <a:cubicBezTo>
                    <a:pt x="12372" y="4416"/>
                    <a:pt x="13448" y="3340"/>
                    <a:pt x="13986" y="2587"/>
                  </a:cubicBezTo>
                  <a:close/>
                </a:path>
              </a:pathLst>
            </a:custGeom>
            <a:grpFill/>
            <a:ln w="10707" cap="flat">
              <a:noFill/>
              <a:prstDash val="solid"/>
              <a:miter/>
            </a:ln>
          </p:spPr>
          <p:txBody>
            <a:bodyPr rtlCol="0" anchor="ctr"/>
            <a:lstStyle/>
            <a:p>
              <a:endParaRPr lang="zh-CN" altLang="en-US"/>
            </a:p>
          </p:txBody>
        </p:sp>
        <p:sp>
          <p:nvSpPr>
            <p:cNvPr id="1731" name="任意多边形: 形状 1818">
              <a:extLst>
                <a:ext uri="{FF2B5EF4-FFF2-40B4-BE49-F238E27FC236}">
                  <a16:creationId xmlns:a16="http://schemas.microsoft.com/office/drawing/2014/main" xmlns="" id="{272ED0D7-1D62-4B2B-A138-88896F1B48DC}"/>
                </a:ext>
              </a:extLst>
            </p:cNvPr>
            <p:cNvSpPr/>
            <p:nvPr/>
          </p:nvSpPr>
          <p:spPr>
            <a:xfrm>
              <a:off x="1907639" y="6135155"/>
              <a:ext cx="65125" cy="49613"/>
            </a:xfrm>
            <a:custGeom>
              <a:avLst/>
              <a:gdLst>
                <a:gd name="connsiteX0" fmla="*/ 14631 w 15412"/>
                <a:gd name="connsiteY0" fmla="*/ 1722 h 11741"/>
                <a:gd name="connsiteX1" fmla="*/ 14738 w 15412"/>
                <a:gd name="connsiteY1" fmla="*/ 1 h 11741"/>
                <a:gd name="connsiteX2" fmla="*/ 3 w 15412"/>
                <a:gd name="connsiteY2" fmla="*/ 11510 h 11741"/>
                <a:gd name="connsiteX3" fmla="*/ 10113 w 15412"/>
                <a:gd name="connsiteY3" fmla="*/ 5917 h 11741"/>
                <a:gd name="connsiteX4" fmla="*/ 14631 w 15412"/>
                <a:gd name="connsiteY4" fmla="*/ 1722 h 11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2" h="11741">
                  <a:moveTo>
                    <a:pt x="14631" y="1722"/>
                  </a:moveTo>
                  <a:cubicBezTo>
                    <a:pt x="16137" y="-106"/>
                    <a:pt x="15061" y="1"/>
                    <a:pt x="14738" y="1"/>
                  </a:cubicBezTo>
                  <a:cubicBezTo>
                    <a:pt x="10544" y="1077"/>
                    <a:pt x="-212" y="9896"/>
                    <a:pt x="3" y="11510"/>
                  </a:cubicBezTo>
                  <a:cubicBezTo>
                    <a:pt x="111" y="12585"/>
                    <a:pt x="5381" y="9789"/>
                    <a:pt x="10113" y="5917"/>
                  </a:cubicBezTo>
                  <a:cubicBezTo>
                    <a:pt x="11296" y="5056"/>
                    <a:pt x="13448" y="3228"/>
                    <a:pt x="14631" y="1722"/>
                  </a:cubicBezTo>
                  <a:close/>
                </a:path>
              </a:pathLst>
            </a:custGeom>
            <a:grpFill/>
            <a:ln w="10707" cap="flat">
              <a:noFill/>
              <a:prstDash val="solid"/>
              <a:miter/>
            </a:ln>
          </p:spPr>
          <p:txBody>
            <a:bodyPr rtlCol="0" anchor="ctr"/>
            <a:lstStyle/>
            <a:p>
              <a:endParaRPr lang="zh-CN" altLang="en-US"/>
            </a:p>
          </p:txBody>
        </p:sp>
        <p:sp>
          <p:nvSpPr>
            <p:cNvPr id="1732" name="任意多边形: 形状 1819">
              <a:extLst>
                <a:ext uri="{FF2B5EF4-FFF2-40B4-BE49-F238E27FC236}">
                  <a16:creationId xmlns:a16="http://schemas.microsoft.com/office/drawing/2014/main" xmlns="" id="{FD202005-2D95-4386-808C-E16C01A06F83}"/>
                </a:ext>
              </a:extLst>
            </p:cNvPr>
            <p:cNvSpPr/>
            <p:nvPr/>
          </p:nvSpPr>
          <p:spPr>
            <a:xfrm>
              <a:off x="2000758" y="6115426"/>
              <a:ext cx="66562" cy="50855"/>
            </a:xfrm>
            <a:custGeom>
              <a:avLst/>
              <a:gdLst>
                <a:gd name="connsiteX0" fmla="*/ 9695 w 15752"/>
                <a:gd name="connsiteY0" fmla="*/ 6069 h 12035"/>
                <a:gd name="connsiteX1" fmla="*/ 15288 w 15752"/>
                <a:gd name="connsiteY1" fmla="*/ 1013 h 12035"/>
                <a:gd name="connsiteX2" fmla="*/ 15288 w 15752"/>
                <a:gd name="connsiteY2" fmla="*/ 46 h 12035"/>
                <a:gd name="connsiteX3" fmla="*/ 15 w 15752"/>
                <a:gd name="connsiteY3" fmla="*/ 11769 h 12035"/>
                <a:gd name="connsiteX4" fmla="*/ 9695 w 15752"/>
                <a:gd name="connsiteY4" fmla="*/ 6069 h 1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2" h="12035">
                  <a:moveTo>
                    <a:pt x="9695" y="6069"/>
                  </a:moveTo>
                  <a:cubicBezTo>
                    <a:pt x="13567" y="3057"/>
                    <a:pt x="14965" y="1444"/>
                    <a:pt x="15288" y="1013"/>
                  </a:cubicBezTo>
                  <a:cubicBezTo>
                    <a:pt x="16148" y="-62"/>
                    <a:pt x="15611" y="-62"/>
                    <a:pt x="15288" y="46"/>
                  </a:cubicBezTo>
                  <a:cubicBezTo>
                    <a:pt x="11739" y="1121"/>
                    <a:pt x="445" y="10048"/>
                    <a:pt x="15" y="11769"/>
                  </a:cubicBezTo>
                  <a:cubicBezTo>
                    <a:pt x="-308" y="12952"/>
                    <a:pt x="4640" y="10048"/>
                    <a:pt x="9695" y="6069"/>
                  </a:cubicBezTo>
                  <a:close/>
                </a:path>
              </a:pathLst>
            </a:custGeom>
            <a:grpFill/>
            <a:ln w="10707" cap="flat">
              <a:noFill/>
              <a:prstDash val="solid"/>
              <a:miter/>
            </a:ln>
          </p:spPr>
          <p:txBody>
            <a:bodyPr rtlCol="0" anchor="ctr"/>
            <a:lstStyle/>
            <a:p>
              <a:endParaRPr lang="zh-CN" altLang="en-US"/>
            </a:p>
          </p:txBody>
        </p:sp>
        <p:sp>
          <p:nvSpPr>
            <p:cNvPr id="1733" name="任意多边形: 形状 1820">
              <a:extLst>
                <a:ext uri="{FF2B5EF4-FFF2-40B4-BE49-F238E27FC236}">
                  <a16:creationId xmlns:a16="http://schemas.microsoft.com/office/drawing/2014/main" xmlns="" id="{C7356DE4-3809-4A48-929A-BE8CCA8A96DF}"/>
                </a:ext>
              </a:extLst>
            </p:cNvPr>
            <p:cNvSpPr/>
            <p:nvPr/>
          </p:nvSpPr>
          <p:spPr>
            <a:xfrm>
              <a:off x="2075361" y="6095620"/>
              <a:ext cx="67263" cy="51396"/>
            </a:xfrm>
            <a:custGeom>
              <a:avLst/>
              <a:gdLst>
                <a:gd name="connsiteX0" fmla="*/ 15918 w 15918"/>
                <a:gd name="connsiteY0" fmla="*/ 0 h 12163"/>
                <a:gd name="connsiteX1" fmla="*/ 15703 w 15918"/>
                <a:gd name="connsiteY1" fmla="*/ 0 h 12163"/>
                <a:gd name="connsiteX2" fmla="*/ 0 w 15918"/>
                <a:gd name="connsiteY2" fmla="*/ 12154 h 12163"/>
                <a:gd name="connsiteX3" fmla="*/ 9250 w 15918"/>
                <a:gd name="connsiteY3" fmla="*/ 6131 h 12163"/>
                <a:gd name="connsiteX4" fmla="*/ 15918 w 15918"/>
                <a:gd name="connsiteY4" fmla="*/ 0 h 12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18" h="12163">
                  <a:moveTo>
                    <a:pt x="15918" y="0"/>
                  </a:moveTo>
                  <a:cubicBezTo>
                    <a:pt x="15811" y="0"/>
                    <a:pt x="15703" y="0"/>
                    <a:pt x="15703" y="0"/>
                  </a:cubicBezTo>
                  <a:cubicBezTo>
                    <a:pt x="12907" y="1076"/>
                    <a:pt x="0" y="10971"/>
                    <a:pt x="0" y="12154"/>
                  </a:cubicBezTo>
                  <a:cubicBezTo>
                    <a:pt x="645" y="12369"/>
                    <a:pt x="5700" y="8819"/>
                    <a:pt x="9250" y="6131"/>
                  </a:cubicBezTo>
                  <a:cubicBezTo>
                    <a:pt x="12369" y="3549"/>
                    <a:pt x="15918" y="645"/>
                    <a:pt x="15918" y="0"/>
                  </a:cubicBezTo>
                  <a:close/>
                </a:path>
              </a:pathLst>
            </a:custGeom>
            <a:grpFill/>
            <a:ln w="10707" cap="flat">
              <a:noFill/>
              <a:prstDash val="solid"/>
              <a:miter/>
            </a:ln>
          </p:spPr>
          <p:txBody>
            <a:bodyPr rtlCol="0" anchor="ctr"/>
            <a:lstStyle/>
            <a:p>
              <a:endParaRPr lang="zh-CN" altLang="en-US"/>
            </a:p>
          </p:txBody>
        </p:sp>
        <p:sp>
          <p:nvSpPr>
            <p:cNvPr id="1734" name="任意多边形: 形状 1821">
              <a:extLst>
                <a:ext uri="{FF2B5EF4-FFF2-40B4-BE49-F238E27FC236}">
                  <a16:creationId xmlns:a16="http://schemas.microsoft.com/office/drawing/2014/main" xmlns="" id="{D66D909C-384E-4D5F-B21B-4BD5BF3E3299}"/>
                </a:ext>
              </a:extLst>
            </p:cNvPr>
            <p:cNvSpPr/>
            <p:nvPr/>
          </p:nvSpPr>
          <p:spPr>
            <a:xfrm>
              <a:off x="2129897" y="6075168"/>
              <a:ext cx="68172" cy="52262"/>
            </a:xfrm>
            <a:custGeom>
              <a:avLst/>
              <a:gdLst>
                <a:gd name="connsiteX0" fmla="*/ 16133 w 16133"/>
                <a:gd name="connsiteY0" fmla="*/ 0 h 12368"/>
                <a:gd name="connsiteX1" fmla="*/ 16133 w 16133"/>
                <a:gd name="connsiteY1" fmla="*/ 0 h 12368"/>
                <a:gd name="connsiteX2" fmla="*/ 0 w 16133"/>
                <a:gd name="connsiteY2" fmla="*/ 12369 h 12368"/>
                <a:gd name="connsiteX3" fmla="*/ 8712 w 16133"/>
                <a:gd name="connsiteY3" fmla="*/ 6238 h 12368"/>
                <a:gd name="connsiteX4" fmla="*/ 16133 w 16133"/>
                <a:gd name="connsiteY4" fmla="*/ 0 h 12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12368">
                  <a:moveTo>
                    <a:pt x="16133" y="0"/>
                  </a:moveTo>
                  <a:cubicBezTo>
                    <a:pt x="16133" y="0"/>
                    <a:pt x="16133" y="0"/>
                    <a:pt x="16133" y="0"/>
                  </a:cubicBezTo>
                  <a:cubicBezTo>
                    <a:pt x="14520" y="860"/>
                    <a:pt x="323" y="11508"/>
                    <a:pt x="0" y="12369"/>
                  </a:cubicBezTo>
                  <a:cubicBezTo>
                    <a:pt x="645" y="12154"/>
                    <a:pt x="5055" y="9035"/>
                    <a:pt x="8712" y="6238"/>
                  </a:cubicBezTo>
                  <a:cubicBezTo>
                    <a:pt x="8712" y="6238"/>
                    <a:pt x="15918" y="645"/>
                    <a:pt x="16133" y="0"/>
                  </a:cubicBezTo>
                  <a:close/>
                </a:path>
              </a:pathLst>
            </a:custGeom>
            <a:grpFill/>
            <a:ln w="10707" cap="flat">
              <a:noFill/>
              <a:prstDash val="solid"/>
              <a:miter/>
            </a:ln>
          </p:spPr>
          <p:txBody>
            <a:bodyPr rtlCol="0" anchor="ctr"/>
            <a:lstStyle/>
            <a:p>
              <a:endParaRPr lang="zh-CN" altLang="en-US"/>
            </a:p>
          </p:txBody>
        </p:sp>
        <p:sp>
          <p:nvSpPr>
            <p:cNvPr id="1735" name="任意多边形: 形状 1822">
              <a:extLst>
                <a:ext uri="{FF2B5EF4-FFF2-40B4-BE49-F238E27FC236}">
                  <a16:creationId xmlns:a16="http://schemas.microsoft.com/office/drawing/2014/main" xmlns="" id="{157A92AE-6F17-40EE-AD5B-AD1AAC501B88}"/>
                </a:ext>
              </a:extLst>
            </p:cNvPr>
            <p:cNvSpPr/>
            <p:nvPr/>
          </p:nvSpPr>
          <p:spPr>
            <a:xfrm>
              <a:off x="2168984" y="6055173"/>
              <a:ext cx="64533" cy="49537"/>
            </a:xfrm>
            <a:custGeom>
              <a:avLst/>
              <a:gdLst>
                <a:gd name="connsiteX0" fmla="*/ 15273 w 15272"/>
                <a:gd name="connsiteY0" fmla="*/ 0 h 11723"/>
                <a:gd name="connsiteX1" fmla="*/ 0 w 15272"/>
                <a:gd name="connsiteY1" fmla="*/ 11724 h 11723"/>
                <a:gd name="connsiteX2" fmla="*/ 15273 w 15272"/>
                <a:gd name="connsiteY2" fmla="*/ 0 h 11723"/>
              </a:gdLst>
              <a:ahLst/>
              <a:cxnLst>
                <a:cxn ang="0">
                  <a:pos x="connsiteX0" y="connsiteY0"/>
                </a:cxn>
                <a:cxn ang="0">
                  <a:pos x="connsiteX1" y="connsiteY1"/>
                </a:cxn>
                <a:cxn ang="0">
                  <a:pos x="connsiteX2" y="connsiteY2"/>
                </a:cxn>
              </a:cxnLst>
              <a:rect l="l" t="t" r="r" b="b"/>
              <a:pathLst>
                <a:path w="15272" h="11723">
                  <a:moveTo>
                    <a:pt x="15273" y="0"/>
                  </a:moveTo>
                  <a:lnTo>
                    <a:pt x="0" y="11724"/>
                  </a:lnTo>
                  <a:cubicBezTo>
                    <a:pt x="6131" y="7206"/>
                    <a:pt x="11616" y="2904"/>
                    <a:pt x="15273" y="0"/>
                  </a:cubicBezTo>
                  <a:close/>
                </a:path>
              </a:pathLst>
            </a:custGeom>
            <a:grpFill/>
            <a:ln w="10707" cap="flat">
              <a:noFill/>
              <a:prstDash val="solid"/>
              <a:miter/>
            </a:ln>
          </p:spPr>
          <p:txBody>
            <a:bodyPr rtlCol="0" anchor="ctr"/>
            <a:lstStyle/>
            <a:p>
              <a:endParaRPr lang="zh-CN" altLang="en-US"/>
            </a:p>
          </p:txBody>
        </p:sp>
        <p:sp>
          <p:nvSpPr>
            <p:cNvPr id="1742" name="任意多边形: 形状 1829">
              <a:extLst>
                <a:ext uri="{FF2B5EF4-FFF2-40B4-BE49-F238E27FC236}">
                  <a16:creationId xmlns:a16="http://schemas.microsoft.com/office/drawing/2014/main" xmlns="" id="{748A536D-987C-4358-8D68-DE13B34BC675}"/>
                </a:ext>
              </a:extLst>
            </p:cNvPr>
            <p:cNvSpPr/>
            <p:nvPr/>
          </p:nvSpPr>
          <p:spPr>
            <a:xfrm>
              <a:off x="1033210" y="6313775"/>
              <a:ext cx="55871" cy="43046"/>
            </a:xfrm>
            <a:custGeom>
              <a:avLst/>
              <a:gdLst>
                <a:gd name="connsiteX0" fmla="*/ 10220 w 13222"/>
                <a:gd name="connsiteY0" fmla="*/ 0 h 10187"/>
                <a:gd name="connsiteX1" fmla="*/ 2 w 13222"/>
                <a:gd name="connsiteY1" fmla="*/ 8282 h 10187"/>
                <a:gd name="connsiteX2" fmla="*/ 11618 w 13222"/>
                <a:gd name="connsiteY2" fmla="*/ 5270 h 10187"/>
                <a:gd name="connsiteX3" fmla="*/ 10220 w 13222"/>
                <a:gd name="connsiteY3" fmla="*/ 0 h 10187"/>
              </a:gdLst>
              <a:ahLst/>
              <a:cxnLst>
                <a:cxn ang="0">
                  <a:pos x="connsiteX0" y="connsiteY0"/>
                </a:cxn>
                <a:cxn ang="0">
                  <a:pos x="connsiteX1" y="connsiteY1"/>
                </a:cxn>
                <a:cxn ang="0">
                  <a:pos x="connsiteX2" y="connsiteY2"/>
                </a:cxn>
                <a:cxn ang="0">
                  <a:pos x="connsiteX3" y="connsiteY3"/>
                </a:cxn>
              </a:cxnLst>
              <a:rect l="l" t="t" r="r" b="b"/>
              <a:pathLst>
                <a:path w="13222" h="10187">
                  <a:moveTo>
                    <a:pt x="10220" y="0"/>
                  </a:moveTo>
                  <a:cubicBezTo>
                    <a:pt x="4734" y="645"/>
                    <a:pt x="-106" y="5593"/>
                    <a:pt x="2" y="8282"/>
                  </a:cubicBezTo>
                  <a:cubicBezTo>
                    <a:pt x="2" y="11939"/>
                    <a:pt x="7638" y="10003"/>
                    <a:pt x="11618" y="5270"/>
                  </a:cubicBezTo>
                  <a:cubicBezTo>
                    <a:pt x="13554" y="3119"/>
                    <a:pt x="14414" y="0"/>
                    <a:pt x="10220" y="0"/>
                  </a:cubicBezTo>
                  <a:close/>
                </a:path>
              </a:pathLst>
            </a:custGeom>
            <a:grpFill/>
            <a:ln w="10707" cap="flat">
              <a:noFill/>
              <a:prstDash val="solid"/>
              <a:miter/>
            </a:ln>
          </p:spPr>
          <p:txBody>
            <a:bodyPr rtlCol="0" anchor="ctr"/>
            <a:lstStyle/>
            <a:p>
              <a:endParaRPr lang="zh-CN" altLang="en-US"/>
            </a:p>
          </p:txBody>
        </p:sp>
        <p:sp>
          <p:nvSpPr>
            <p:cNvPr id="1743" name="任意多边形: 形状 1830">
              <a:extLst>
                <a:ext uri="{FF2B5EF4-FFF2-40B4-BE49-F238E27FC236}">
                  <a16:creationId xmlns:a16="http://schemas.microsoft.com/office/drawing/2014/main" xmlns="" id="{A15D8084-DC20-4B71-B66C-D6812D417D7D}"/>
                </a:ext>
              </a:extLst>
            </p:cNvPr>
            <p:cNvSpPr/>
            <p:nvPr/>
          </p:nvSpPr>
          <p:spPr>
            <a:xfrm>
              <a:off x="1205918" y="6300583"/>
              <a:ext cx="58254" cy="43257"/>
            </a:xfrm>
            <a:custGeom>
              <a:avLst/>
              <a:gdLst>
                <a:gd name="connsiteX0" fmla="*/ 12047 w 13786"/>
                <a:gd name="connsiteY0" fmla="*/ 4735 h 10237"/>
                <a:gd name="connsiteX1" fmla="*/ 11402 w 13786"/>
                <a:gd name="connsiteY1" fmla="*/ 3 h 10237"/>
                <a:gd name="connsiteX2" fmla="*/ 1 w 13786"/>
                <a:gd name="connsiteY2" fmla="*/ 8715 h 10237"/>
                <a:gd name="connsiteX3" fmla="*/ 11617 w 13786"/>
                <a:gd name="connsiteY3" fmla="*/ 5273 h 10237"/>
                <a:gd name="connsiteX4" fmla="*/ 12047 w 13786"/>
                <a:gd name="connsiteY4" fmla="*/ 4735 h 10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6" h="10237">
                  <a:moveTo>
                    <a:pt x="12047" y="4735"/>
                  </a:moveTo>
                  <a:cubicBezTo>
                    <a:pt x="13876" y="2799"/>
                    <a:pt x="15059" y="-105"/>
                    <a:pt x="11402" y="3"/>
                  </a:cubicBezTo>
                  <a:cubicBezTo>
                    <a:pt x="5917" y="648"/>
                    <a:pt x="109" y="6134"/>
                    <a:pt x="1" y="8715"/>
                  </a:cubicBezTo>
                  <a:cubicBezTo>
                    <a:pt x="-106" y="11942"/>
                    <a:pt x="7100" y="9683"/>
                    <a:pt x="11617" y="5273"/>
                  </a:cubicBezTo>
                  <a:cubicBezTo>
                    <a:pt x="11725" y="5166"/>
                    <a:pt x="11940" y="4951"/>
                    <a:pt x="12047" y="4735"/>
                  </a:cubicBezTo>
                  <a:close/>
                </a:path>
              </a:pathLst>
            </a:custGeom>
            <a:grpFill/>
            <a:ln w="10707" cap="flat">
              <a:noFill/>
              <a:prstDash val="solid"/>
              <a:miter/>
            </a:ln>
          </p:spPr>
          <p:txBody>
            <a:bodyPr rtlCol="0" anchor="ctr"/>
            <a:lstStyle/>
            <a:p>
              <a:endParaRPr lang="zh-CN" altLang="en-US"/>
            </a:p>
          </p:txBody>
        </p:sp>
        <p:sp>
          <p:nvSpPr>
            <p:cNvPr id="1744" name="任意多边形: 形状 1831">
              <a:extLst>
                <a:ext uri="{FF2B5EF4-FFF2-40B4-BE49-F238E27FC236}">
                  <a16:creationId xmlns:a16="http://schemas.microsoft.com/office/drawing/2014/main" xmlns="" id="{1A445B99-DEA2-4B24-84AB-B3A6AE1435B2}"/>
                </a:ext>
              </a:extLst>
            </p:cNvPr>
            <p:cNvSpPr/>
            <p:nvPr/>
          </p:nvSpPr>
          <p:spPr>
            <a:xfrm>
              <a:off x="1365401" y="6285586"/>
              <a:ext cx="60236" cy="44297"/>
            </a:xfrm>
            <a:custGeom>
              <a:avLst/>
              <a:gdLst>
                <a:gd name="connsiteX0" fmla="*/ 11304 w 14255"/>
                <a:gd name="connsiteY0" fmla="*/ 5381 h 10483"/>
                <a:gd name="connsiteX1" fmla="*/ 12380 w 14255"/>
                <a:gd name="connsiteY1" fmla="*/ 4305 h 10483"/>
                <a:gd name="connsiteX2" fmla="*/ 12380 w 14255"/>
                <a:gd name="connsiteY2" fmla="*/ 3 h 10483"/>
                <a:gd name="connsiteX3" fmla="*/ 11 w 14255"/>
                <a:gd name="connsiteY3" fmla="*/ 9253 h 10483"/>
                <a:gd name="connsiteX4" fmla="*/ 11304 w 14255"/>
                <a:gd name="connsiteY4" fmla="*/ 5381 h 10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5" h="10483">
                  <a:moveTo>
                    <a:pt x="11304" y="5381"/>
                  </a:moveTo>
                  <a:cubicBezTo>
                    <a:pt x="11627" y="5058"/>
                    <a:pt x="12057" y="4628"/>
                    <a:pt x="12380" y="4305"/>
                  </a:cubicBezTo>
                  <a:cubicBezTo>
                    <a:pt x="13886" y="2799"/>
                    <a:pt x="15714" y="-105"/>
                    <a:pt x="12380" y="3"/>
                  </a:cubicBezTo>
                  <a:cubicBezTo>
                    <a:pt x="7217" y="756"/>
                    <a:pt x="334" y="6779"/>
                    <a:pt x="11" y="9253"/>
                  </a:cubicBezTo>
                  <a:cubicBezTo>
                    <a:pt x="-312" y="12049"/>
                    <a:pt x="6464" y="9791"/>
                    <a:pt x="11304" y="5381"/>
                  </a:cubicBezTo>
                  <a:close/>
                </a:path>
              </a:pathLst>
            </a:custGeom>
            <a:grpFill/>
            <a:ln w="10707" cap="flat">
              <a:noFill/>
              <a:prstDash val="solid"/>
              <a:miter/>
            </a:ln>
          </p:spPr>
          <p:txBody>
            <a:bodyPr rtlCol="0" anchor="ctr"/>
            <a:lstStyle/>
            <a:p>
              <a:endParaRPr lang="zh-CN" altLang="en-US"/>
            </a:p>
          </p:txBody>
        </p:sp>
        <p:sp>
          <p:nvSpPr>
            <p:cNvPr id="1745" name="任意多边形: 形状 1832">
              <a:extLst>
                <a:ext uri="{FF2B5EF4-FFF2-40B4-BE49-F238E27FC236}">
                  <a16:creationId xmlns:a16="http://schemas.microsoft.com/office/drawing/2014/main" xmlns="" id="{D2AF6C79-13A0-43E2-84D2-1F2EAE4462D4}"/>
                </a:ext>
              </a:extLst>
            </p:cNvPr>
            <p:cNvSpPr/>
            <p:nvPr/>
          </p:nvSpPr>
          <p:spPr>
            <a:xfrm>
              <a:off x="1509435" y="6270547"/>
              <a:ext cx="61875" cy="44842"/>
            </a:xfrm>
            <a:custGeom>
              <a:avLst/>
              <a:gdLst>
                <a:gd name="connsiteX0" fmla="*/ 13143 w 14643"/>
                <a:gd name="connsiteY0" fmla="*/ 3239 h 10612"/>
                <a:gd name="connsiteX1" fmla="*/ 13250 w 14643"/>
                <a:gd name="connsiteY1" fmla="*/ 13 h 10612"/>
                <a:gd name="connsiteX2" fmla="*/ 21 w 14643"/>
                <a:gd name="connsiteY2" fmla="*/ 9693 h 10612"/>
                <a:gd name="connsiteX3" fmla="*/ 10884 w 14643"/>
                <a:gd name="connsiteY3" fmla="*/ 5390 h 10612"/>
                <a:gd name="connsiteX4" fmla="*/ 10884 w 14643"/>
                <a:gd name="connsiteY4" fmla="*/ 5390 h 10612"/>
                <a:gd name="connsiteX5" fmla="*/ 13143 w 14643"/>
                <a:gd name="connsiteY5" fmla="*/ 3239 h 1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43" h="10612">
                  <a:moveTo>
                    <a:pt x="13143" y="3239"/>
                  </a:moveTo>
                  <a:cubicBezTo>
                    <a:pt x="13896" y="2379"/>
                    <a:pt x="16047" y="-202"/>
                    <a:pt x="13250" y="13"/>
                  </a:cubicBezTo>
                  <a:cubicBezTo>
                    <a:pt x="8303" y="873"/>
                    <a:pt x="451" y="7326"/>
                    <a:pt x="21" y="9693"/>
                  </a:cubicBezTo>
                  <a:cubicBezTo>
                    <a:pt x="-409" y="12059"/>
                    <a:pt x="5829" y="9585"/>
                    <a:pt x="10884" y="5390"/>
                  </a:cubicBezTo>
                  <a:lnTo>
                    <a:pt x="10884" y="5390"/>
                  </a:lnTo>
                  <a:cubicBezTo>
                    <a:pt x="11745" y="4530"/>
                    <a:pt x="12498" y="3885"/>
                    <a:pt x="13143" y="3239"/>
                  </a:cubicBezTo>
                  <a:close/>
                </a:path>
              </a:pathLst>
            </a:custGeom>
            <a:grpFill/>
            <a:ln w="10707" cap="flat">
              <a:noFill/>
              <a:prstDash val="solid"/>
              <a:miter/>
            </a:ln>
          </p:spPr>
          <p:txBody>
            <a:bodyPr rtlCol="0" anchor="ctr"/>
            <a:lstStyle/>
            <a:p>
              <a:endParaRPr lang="zh-CN" altLang="en-US"/>
            </a:p>
          </p:txBody>
        </p:sp>
        <p:sp>
          <p:nvSpPr>
            <p:cNvPr id="1746" name="任意多边形: 形状 1833">
              <a:extLst>
                <a:ext uri="{FF2B5EF4-FFF2-40B4-BE49-F238E27FC236}">
                  <a16:creationId xmlns:a16="http://schemas.microsoft.com/office/drawing/2014/main" xmlns="" id="{A367BD2C-93C3-4528-9E6F-E59A8F69CA22}"/>
                </a:ext>
              </a:extLst>
            </p:cNvPr>
            <p:cNvSpPr/>
            <p:nvPr/>
          </p:nvSpPr>
          <p:spPr>
            <a:xfrm>
              <a:off x="1636685" y="6253759"/>
              <a:ext cx="63857" cy="45273"/>
            </a:xfrm>
            <a:custGeom>
              <a:avLst/>
              <a:gdLst>
                <a:gd name="connsiteX0" fmla="*/ 10563 w 15112"/>
                <a:gd name="connsiteY0" fmla="*/ 5383 h 10714"/>
                <a:gd name="connsiteX1" fmla="*/ 14005 w 15112"/>
                <a:gd name="connsiteY1" fmla="*/ 2372 h 10714"/>
                <a:gd name="connsiteX2" fmla="*/ 14112 w 15112"/>
                <a:gd name="connsiteY2" fmla="*/ 5 h 10714"/>
                <a:gd name="connsiteX3" fmla="*/ 23 w 15112"/>
                <a:gd name="connsiteY3" fmla="*/ 10116 h 10714"/>
                <a:gd name="connsiteX4" fmla="*/ 10563 w 15112"/>
                <a:gd name="connsiteY4" fmla="*/ 5383 h 1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2" h="10714">
                  <a:moveTo>
                    <a:pt x="10563" y="5383"/>
                  </a:moveTo>
                  <a:cubicBezTo>
                    <a:pt x="12391" y="3985"/>
                    <a:pt x="13467" y="2910"/>
                    <a:pt x="14005" y="2372"/>
                  </a:cubicBezTo>
                  <a:cubicBezTo>
                    <a:pt x="14865" y="1404"/>
                    <a:pt x="15941" y="-102"/>
                    <a:pt x="14112" y="5"/>
                  </a:cubicBezTo>
                  <a:cubicBezTo>
                    <a:pt x="9487" y="866"/>
                    <a:pt x="560" y="8072"/>
                    <a:pt x="23" y="10116"/>
                  </a:cubicBezTo>
                  <a:cubicBezTo>
                    <a:pt x="-408" y="11944"/>
                    <a:pt x="5400" y="9363"/>
                    <a:pt x="10563" y="5383"/>
                  </a:cubicBezTo>
                  <a:close/>
                </a:path>
              </a:pathLst>
            </a:custGeom>
            <a:grpFill/>
            <a:ln w="10707" cap="flat">
              <a:noFill/>
              <a:prstDash val="solid"/>
              <a:miter/>
            </a:ln>
          </p:spPr>
          <p:txBody>
            <a:bodyPr rtlCol="0" anchor="ctr"/>
            <a:lstStyle/>
            <a:p>
              <a:endParaRPr lang="zh-CN" altLang="en-US"/>
            </a:p>
          </p:txBody>
        </p:sp>
        <p:sp>
          <p:nvSpPr>
            <p:cNvPr id="1747" name="任意多边形: 形状 1834">
              <a:extLst>
                <a:ext uri="{FF2B5EF4-FFF2-40B4-BE49-F238E27FC236}">
                  <a16:creationId xmlns:a16="http://schemas.microsoft.com/office/drawing/2014/main" xmlns="" id="{35272F8D-F84F-4A7C-B8E0-493FCB25762A}"/>
                </a:ext>
              </a:extLst>
            </p:cNvPr>
            <p:cNvSpPr/>
            <p:nvPr/>
          </p:nvSpPr>
          <p:spPr>
            <a:xfrm>
              <a:off x="1747573" y="6235817"/>
              <a:ext cx="65814" cy="46165"/>
            </a:xfrm>
            <a:custGeom>
              <a:avLst/>
              <a:gdLst>
                <a:gd name="connsiteX0" fmla="*/ 10242 w 15575"/>
                <a:gd name="connsiteY0" fmla="*/ 5543 h 10925"/>
                <a:gd name="connsiteX1" fmla="*/ 15082 w 15575"/>
                <a:gd name="connsiteY1" fmla="*/ 1241 h 10925"/>
                <a:gd name="connsiteX2" fmla="*/ 14866 w 15575"/>
                <a:gd name="connsiteY2" fmla="*/ 57 h 10925"/>
                <a:gd name="connsiteX3" fmla="*/ 24 w 15575"/>
                <a:gd name="connsiteY3" fmla="*/ 10490 h 10925"/>
                <a:gd name="connsiteX4" fmla="*/ 10242 w 15575"/>
                <a:gd name="connsiteY4" fmla="*/ 5543 h 10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75" h="10925">
                  <a:moveTo>
                    <a:pt x="10242" y="5543"/>
                  </a:moveTo>
                  <a:cubicBezTo>
                    <a:pt x="12500" y="3929"/>
                    <a:pt x="14329" y="2316"/>
                    <a:pt x="15082" y="1241"/>
                  </a:cubicBezTo>
                  <a:cubicBezTo>
                    <a:pt x="16157" y="-158"/>
                    <a:pt x="15189" y="-50"/>
                    <a:pt x="14866" y="57"/>
                  </a:cubicBezTo>
                  <a:cubicBezTo>
                    <a:pt x="10564" y="1025"/>
                    <a:pt x="454" y="8769"/>
                    <a:pt x="24" y="10490"/>
                  </a:cubicBezTo>
                  <a:cubicBezTo>
                    <a:pt x="-406" y="11996"/>
                    <a:pt x="5079" y="9415"/>
                    <a:pt x="10242" y="5543"/>
                  </a:cubicBezTo>
                  <a:close/>
                </a:path>
              </a:pathLst>
            </a:custGeom>
            <a:grpFill/>
            <a:ln w="10707" cap="flat">
              <a:noFill/>
              <a:prstDash val="solid"/>
              <a:miter/>
            </a:ln>
          </p:spPr>
          <p:txBody>
            <a:bodyPr rtlCol="0" anchor="ctr"/>
            <a:lstStyle/>
            <a:p>
              <a:endParaRPr lang="zh-CN" altLang="en-US"/>
            </a:p>
          </p:txBody>
        </p:sp>
        <p:sp>
          <p:nvSpPr>
            <p:cNvPr id="1748" name="任意多边形: 形状 1835">
              <a:extLst>
                <a:ext uri="{FF2B5EF4-FFF2-40B4-BE49-F238E27FC236}">
                  <a16:creationId xmlns:a16="http://schemas.microsoft.com/office/drawing/2014/main" xmlns="" id="{5A6381FE-DD00-4C96-A08E-6C3C6AEED017}"/>
                </a:ext>
              </a:extLst>
            </p:cNvPr>
            <p:cNvSpPr/>
            <p:nvPr/>
          </p:nvSpPr>
          <p:spPr>
            <a:xfrm>
              <a:off x="1841238" y="6217858"/>
              <a:ext cx="67948" cy="46934"/>
            </a:xfrm>
            <a:custGeom>
              <a:avLst/>
              <a:gdLst>
                <a:gd name="connsiteX0" fmla="*/ 15 w 16080"/>
                <a:gd name="connsiteY0" fmla="*/ 10868 h 11107"/>
                <a:gd name="connsiteX1" fmla="*/ 9910 w 16080"/>
                <a:gd name="connsiteY1" fmla="*/ 5598 h 11107"/>
                <a:gd name="connsiteX2" fmla="*/ 15825 w 16080"/>
                <a:gd name="connsiteY2" fmla="*/ 651 h 11107"/>
                <a:gd name="connsiteX3" fmla="*/ 15610 w 16080"/>
                <a:gd name="connsiteY3" fmla="*/ 5 h 11107"/>
                <a:gd name="connsiteX4" fmla="*/ 15 w 16080"/>
                <a:gd name="connsiteY4" fmla="*/ 10868 h 11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0" h="11107">
                  <a:moveTo>
                    <a:pt x="15" y="10868"/>
                  </a:moveTo>
                  <a:cubicBezTo>
                    <a:pt x="-308" y="11944"/>
                    <a:pt x="4747" y="9255"/>
                    <a:pt x="9910" y="5598"/>
                  </a:cubicBezTo>
                  <a:cubicBezTo>
                    <a:pt x="13352" y="3124"/>
                    <a:pt x="15288" y="1403"/>
                    <a:pt x="15825" y="651"/>
                  </a:cubicBezTo>
                  <a:cubicBezTo>
                    <a:pt x="16363" y="-102"/>
                    <a:pt x="15933" y="5"/>
                    <a:pt x="15610" y="5"/>
                  </a:cubicBezTo>
                  <a:cubicBezTo>
                    <a:pt x="11738" y="1081"/>
                    <a:pt x="445" y="9578"/>
                    <a:pt x="15" y="10868"/>
                  </a:cubicBezTo>
                  <a:close/>
                </a:path>
              </a:pathLst>
            </a:custGeom>
            <a:grpFill/>
            <a:ln w="10707" cap="flat">
              <a:noFill/>
              <a:prstDash val="solid"/>
              <a:miter/>
            </a:ln>
          </p:spPr>
          <p:txBody>
            <a:bodyPr rtlCol="0" anchor="ctr"/>
            <a:lstStyle/>
            <a:p>
              <a:endParaRPr lang="zh-CN" altLang="en-US"/>
            </a:p>
          </p:txBody>
        </p:sp>
        <p:sp>
          <p:nvSpPr>
            <p:cNvPr id="1749" name="任意多边形: 形状 1836">
              <a:extLst>
                <a:ext uri="{FF2B5EF4-FFF2-40B4-BE49-F238E27FC236}">
                  <a16:creationId xmlns:a16="http://schemas.microsoft.com/office/drawing/2014/main" xmlns="" id="{379F7C31-FC22-4D95-A97D-79AC47381B9E}"/>
                </a:ext>
              </a:extLst>
            </p:cNvPr>
            <p:cNvSpPr/>
            <p:nvPr/>
          </p:nvSpPr>
          <p:spPr>
            <a:xfrm>
              <a:off x="1918105" y="6199701"/>
              <a:ext cx="69537" cy="47306"/>
            </a:xfrm>
            <a:custGeom>
              <a:avLst/>
              <a:gdLst>
                <a:gd name="connsiteX0" fmla="*/ 16457 w 16456"/>
                <a:gd name="connsiteY0" fmla="*/ 0 h 11195"/>
                <a:gd name="connsiteX1" fmla="*/ 16134 w 16456"/>
                <a:gd name="connsiteY1" fmla="*/ 0 h 11195"/>
                <a:gd name="connsiteX2" fmla="*/ 1 w 16456"/>
                <a:gd name="connsiteY2" fmla="*/ 11186 h 11195"/>
                <a:gd name="connsiteX3" fmla="*/ 9466 w 16456"/>
                <a:gd name="connsiteY3" fmla="*/ 5593 h 11195"/>
                <a:gd name="connsiteX4" fmla="*/ 16457 w 16456"/>
                <a:gd name="connsiteY4" fmla="*/ 0 h 11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1195">
                  <a:moveTo>
                    <a:pt x="16457" y="0"/>
                  </a:moveTo>
                  <a:cubicBezTo>
                    <a:pt x="16349" y="0"/>
                    <a:pt x="16242" y="0"/>
                    <a:pt x="16134" y="0"/>
                  </a:cubicBezTo>
                  <a:cubicBezTo>
                    <a:pt x="13230" y="968"/>
                    <a:pt x="-107" y="10218"/>
                    <a:pt x="1" y="11186"/>
                  </a:cubicBezTo>
                  <a:cubicBezTo>
                    <a:pt x="646" y="11401"/>
                    <a:pt x="5916" y="8067"/>
                    <a:pt x="9466" y="5593"/>
                  </a:cubicBezTo>
                  <a:cubicBezTo>
                    <a:pt x="12907" y="3334"/>
                    <a:pt x="16457" y="538"/>
                    <a:pt x="16457" y="0"/>
                  </a:cubicBezTo>
                  <a:close/>
                </a:path>
              </a:pathLst>
            </a:custGeom>
            <a:grpFill/>
            <a:ln w="10707" cap="flat">
              <a:noFill/>
              <a:prstDash val="solid"/>
              <a:miter/>
            </a:ln>
          </p:spPr>
          <p:txBody>
            <a:bodyPr rtlCol="0" anchor="ctr"/>
            <a:lstStyle/>
            <a:p>
              <a:endParaRPr lang="zh-CN" altLang="en-US"/>
            </a:p>
          </p:txBody>
        </p:sp>
        <p:sp>
          <p:nvSpPr>
            <p:cNvPr id="1750" name="任意多边形: 形状 1837">
              <a:extLst>
                <a:ext uri="{FF2B5EF4-FFF2-40B4-BE49-F238E27FC236}">
                  <a16:creationId xmlns:a16="http://schemas.microsoft.com/office/drawing/2014/main" xmlns="" id="{A0012590-2FBA-468A-BF22-52545046E1FD}"/>
                </a:ext>
              </a:extLst>
            </p:cNvPr>
            <p:cNvSpPr/>
            <p:nvPr/>
          </p:nvSpPr>
          <p:spPr>
            <a:xfrm>
              <a:off x="1977192" y="6180610"/>
              <a:ext cx="70445" cy="48172"/>
            </a:xfrm>
            <a:custGeom>
              <a:avLst/>
              <a:gdLst>
                <a:gd name="connsiteX0" fmla="*/ 16671 w 16671"/>
                <a:gd name="connsiteY0" fmla="*/ 0 h 11400"/>
                <a:gd name="connsiteX1" fmla="*/ 16564 w 16671"/>
                <a:gd name="connsiteY1" fmla="*/ 0 h 11400"/>
                <a:gd name="connsiteX2" fmla="*/ 0 w 16671"/>
                <a:gd name="connsiteY2" fmla="*/ 11401 h 11400"/>
                <a:gd name="connsiteX3" fmla="*/ 9035 w 16671"/>
                <a:gd name="connsiteY3" fmla="*/ 5700 h 11400"/>
                <a:gd name="connsiteX4" fmla="*/ 16671 w 16671"/>
                <a:gd name="connsiteY4" fmla="*/ 0 h 11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11400">
                  <a:moveTo>
                    <a:pt x="16671" y="0"/>
                  </a:moveTo>
                  <a:cubicBezTo>
                    <a:pt x="16671" y="0"/>
                    <a:pt x="16564" y="0"/>
                    <a:pt x="16564" y="0"/>
                  </a:cubicBezTo>
                  <a:cubicBezTo>
                    <a:pt x="14843" y="753"/>
                    <a:pt x="215" y="10541"/>
                    <a:pt x="0" y="11401"/>
                  </a:cubicBezTo>
                  <a:cubicBezTo>
                    <a:pt x="753" y="11186"/>
                    <a:pt x="5270" y="8282"/>
                    <a:pt x="9035" y="5700"/>
                  </a:cubicBezTo>
                  <a:cubicBezTo>
                    <a:pt x="9142" y="5700"/>
                    <a:pt x="16564" y="645"/>
                    <a:pt x="16671" y="0"/>
                  </a:cubicBezTo>
                  <a:close/>
                </a:path>
              </a:pathLst>
            </a:custGeom>
            <a:grpFill/>
            <a:ln w="10707" cap="flat">
              <a:noFill/>
              <a:prstDash val="solid"/>
              <a:miter/>
            </a:ln>
          </p:spPr>
          <p:txBody>
            <a:bodyPr rtlCol="0" anchor="ctr"/>
            <a:lstStyle/>
            <a:p>
              <a:endParaRPr lang="zh-CN" altLang="en-US"/>
            </a:p>
          </p:txBody>
        </p:sp>
        <p:sp>
          <p:nvSpPr>
            <p:cNvPr id="1751" name="任意多边形: 形状 1838">
              <a:extLst>
                <a:ext uri="{FF2B5EF4-FFF2-40B4-BE49-F238E27FC236}">
                  <a16:creationId xmlns:a16="http://schemas.microsoft.com/office/drawing/2014/main" xmlns="" id="{1E76AEE7-E5D4-415A-9C44-F76039375812}"/>
                </a:ext>
              </a:extLst>
            </p:cNvPr>
            <p:cNvSpPr/>
            <p:nvPr/>
          </p:nvSpPr>
          <p:spPr>
            <a:xfrm>
              <a:off x="2018092" y="6161975"/>
              <a:ext cx="71354" cy="49085"/>
            </a:xfrm>
            <a:custGeom>
              <a:avLst/>
              <a:gdLst>
                <a:gd name="connsiteX0" fmla="*/ 8604 w 16886"/>
                <a:gd name="connsiteY0" fmla="*/ 5808 h 11616"/>
                <a:gd name="connsiteX1" fmla="*/ 16886 w 16886"/>
                <a:gd name="connsiteY1" fmla="*/ 0 h 11616"/>
                <a:gd name="connsiteX2" fmla="*/ 0 w 16886"/>
                <a:gd name="connsiteY2" fmla="*/ 11616 h 11616"/>
                <a:gd name="connsiteX3" fmla="*/ 8604 w 16886"/>
                <a:gd name="connsiteY3" fmla="*/ 5808 h 11616"/>
              </a:gdLst>
              <a:ahLst/>
              <a:cxnLst>
                <a:cxn ang="0">
                  <a:pos x="connsiteX0" y="connsiteY0"/>
                </a:cxn>
                <a:cxn ang="0">
                  <a:pos x="connsiteX1" y="connsiteY1"/>
                </a:cxn>
                <a:cxn ang="0">
                  <a:pos x="connsiteX2" y="connsiteY2"/>
                </a:cxn>
                <a:cxn ang="0">
                  <a:pos x="connsiteX3" y="connsiteY3"/>
                </a:cxn>
              </a:cxnLst>
              <a:rect l="l" t="t" r="r" b="b"/>
              <a:pathLst>
                <a:path w="16886" h="11616">
                  <a:moveTo>
                    <a:pt x="8604" y="5808"/>
                  </a:moveTo>
                  <a:cubicBezTo>
                    <a:pt x="11401" y="3872"/>
                    <a:pt x="16564" y="323"/>
                    <a:pt x="16886" y="0"/>
                  </a:cubicBezTo>
                  <a:cubicBezTo>
                    <a:pt x="16779" y="108"/>
                    <a:pt x="430" y="11186"/>
                    <a:pt x="0" y="11616"/>
                  </a:cubicBezTo>
                  <a:cubicBezTo>
                    <a:pt x="968" y="10971"/>
                    <a:pt x="4732" y="8389"/>
                    <a:pt x="8604" y="5808"/>
                  </a:cubicBezTo>
                  <a:close/>
                </a:path>
              </a:pathLst>
            </a:custGeom>
            <a:grpFill/>
            <a:ln w="10707" cap="flat">
              <a:noFill/>
              <a:prstDash val="solid"/>
              <a:miter/>
            </a:ln>
          </p:spPr>
          <p:txBody>
            <a:bodyPr rtlCol="0" anchor="ctr"/>
            <a:lstStyle/>
            <a:p>
              <a:endParaRPr lang="zh-CN" altLang="en-US"/>
            </a:p>
          </p:txBody>
        </p:sp>
        <p:sp>
          <p:nvSpPr>
            <p:cNvPr id="1755" name="任意多边形: 形状 1842">
              <a:extLst>
                <a:ext uri="{FF2B5EF4-FFF2-40B4-BE49-F238E27FC236}">
                  <a16:creationId xmlns:a16="http://schemas.microsoft.com/office/drawing/2014/main" xmlns="" id="{51D5457C-D99C-4292-9803-26F1D69A32FB}"/>
                </a:ext>
              </a:extLst>
            </p:cNvPr>
            <p:cNvSpPr/>
            <p:nvPr/>
          </p:nvSpPr>
          <p:spPr>
            <a:xfrm>
              <a:off x="1726314" y="6312867"/>
              <a:ext cx="70897" cy="42767"/>
            </a:xfrm>
            <a:custGeom>
              <a:avLst/>
              <a:gdLst>
                <a:gd name="connsiteX0" fmla="*/ 16779 w 16778"/>
                <a:gd name="connsiteY0" fmla="*/ 0 h 10121"/>
                <a:gd name="connsiteX1" fmla="*/ 16456 w 16778"/>
                <a:gd name="connsiteY1" fmla="*/ 0 h 10121"/>
                <a:gd name="connsiteX2" fmla="*/ 0 w 16778"/>
                <a:gd name="connsiteY2" fmla="*/ 10110 h 10121"/>
                <a:gd name="connsiteX3" fmla="*/ 9788 w 16778"/>
                <a:gd name="connsiteY3" fmla="*/ 5163 h 10121"/>
                <a:gd name="connsiteX4" fmla="*/ 16779 w 16778"/>
                <a:gd name="connsiteY4" fmla="*/ 0 h 10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0121">
                  <a:moveTo>
                    <a:pt x="16779" y="0"/>
                  </a:moveTo>
                  <a:cubicBezTo>
                    <a:pt x="16671" y="0"/>
                    <a:pt x="16564" y="0"/>
                    <a:pt x="16456" y="0"/>
                  </a:cubicBezTo>
                  <a:cubicBezTo>
                    <a:pt x="13875" y="753"/>
                    <a:pt x="538" y="8712"/>
                    <a:pt x="0" y="10110"/>
                  </a:cubicBezTo>
                  <a:cubicBezTo>
                    <a:pt x="645" y="10325"/>
                    <a:pt x="6131" y="7314"/>
                    <a:pt x="9788" y="5163"/>
                  </a:cubicBezTo>
                  <a:cubicBezTo>
                    <a:pt x="10863" y="4410"/>
                    <a:pt x="16564" y="860"/>
                    <a:pt x="16779" y="0"/>
                  </a:cubicBezTo>
                  <a:close/>
                </a:path>
              </a:pathLst>
            </a:custGeom>
            <a:grpFill/>
            <a:ln w="10707" cap="flat">
              <a:noFill/>
              <a:prstDash val="solid"/>
              <a:miter/>
            </a:ln>
          </p:spPr>
          <p:txBody>
            <a:bodyPr rtlCol="0" anchor="ctr"/>
            <a:lstStyle/>
            <a:p>
              <a:endParaRPr lang="zh-CN" altLang="en-US"/>
            </a:p>
          </p:txBody>
        </p:sp>
        <p:sp>
          <p:nvSpPr>
            <p:cNvPr id="1756" name="任意多边形: 形状 1843">
              <a:extLst>
                <a:ext uri="{FF2B5EF4-FFF2-40B4-BE49-F238E27FC236}">
                  <a16:creationId xmlns:a16="http://schemas.microsoft.com/office/drawing/2014/main" xmlns="" id="{23DA27F5-B764-4592-8096-983FB02CFC35}"/>
                </a:ext>
              </a:extLst>
            </p:cNvPr>
            <p:cNvSpPr/>
            <p:nvPr/>
          </p:nvSpPr>
          <p:spPr>
            <a:xfrm>
              <a:off x="1788578" y="6295597"/>
              <a:ext cx="72262" cy="43629"/>
            </a:xfrm>
            <a:custGeom>
              <a:avLst/>
              <a:gdLst>
                <a:gd name="connsiteX0" fmla="*/ 17101 w 17101"/>
                <a:gd name="connsiteY0" fmla="*/ 0 h 10325"/>
                <a:gd name="connsiteX1" fmla="*/ 16994 w 17101"/>
                <a:gd name="connsiteY1" fmla="*/ 0 h 10325"/>
                <a:gd name="connsiteX2" fmla="*/ 0 w 17101"/>
                <a:gd name="connsiteY2" fmla="*/ 10325 h 10325"/>
                <a:gd name="connsiteX3" fmla="*/ 9465 w 17101"/>
                <a:gd name="connsiteY3" fmla="*/ 5270 h 10325"/>
                <a:gd name="connsiteX4" fmla="*/ 17101 w 17101"/>
                <a:gd name="connsiteY4" fmla="*/ 0 h 10325"/>
                <a:gd name="connsiteX5" fmla="*/ 17101 w 17101"/>
                <a:gd name="connsiteY5" fmla="*/ 0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1" h="10325">
                  <a:moveTo>
                    <a:pt x="17101" y="0"/>
                  </a:moveTo>
                  <a:cubicBezTo>
                    <a:pt x="17101" y="0"/>
                    <a:pt x="16994" y="0"/>
                    <a:pt x="16994" y="0"/>
                  </a:cubicBezTo>
                  <a:cubicBezTo>
                    <a:pt x="15165" y="645"/>
                    <a:pt x="108" y="9572"/>
                    <a:pt x="0" y="10325"/>
                  </a:cubicBezTo>
                  <a:cubicBezTo>
                    <a:pt x="860" y="10110"/>
                    <a:pt x="5593" y="7529"/>
                    <a:pt x="9465" y="5270"/>
                  </a:cubicBezTo>
                  <a:cubicBezTo>
                    <a:pt x="12692" y="3227"/>
                    <a:pt x="16348" y="860"/>
                    <a:pt x="17101" y="0"/>
                  </a:cubicBezTo>
                  <a:cubicBezTo>
                    <a:pt x="17101" y="108"/>
                    <a:pt x="17101" y="0"/>
                    <a:pt x="17101" y="0"/>
                  </a:cubicBezTo>
                  <a:close/>
                </a:path>
              </a:pathLst>
            </a:custGeom>
            <a:grpFill/>
            <a:ln w="10707" cap="flat">
              <a:noFill/>
              <a:prstDash val="solid"/>
              <a:miter/>
            </a:ln>
          </p:spPr>
          <p:txBody>
            <a:bodyPr rtlCol="0" anchor="ctr"/>
            <a:lstStyle/>
            <a:p>
              <a:endParaRPr lang="zh-CN" altLang="en-US"/>
            </a:p>
          </p:txBody>
        </p:sp>
        <p:sp>
          <p:nvSpPr>
            <p:cNvPr id="1757" name="任意多边形: 形状 1844">
              <a:extLst>
                <a:ext uri="{FF2B5EF4-FFF2-40B4-BE49-F238E27FC236}">
                  <a16:creationId xmlns:a16="http://schemas.microsoft.com/office/drawing/2014/main" xmlns="" id="{8AAE61F1-BD64-4D8F-B79E-DCCEC83F0DFA}"/>
                </a:ext>
              </a:extLst>
            </p:cNvPr>
            <p:cNvSpPr/>
            <p:nvPr/>
          </p:nvSpPr>
          <p:spPr>
            <a:xfrm>
              <a:off x="1834937" y="6278779"/>
              <a:ext cx="73627" cy="44081"/>
            </a:xfrm>
            <a:custGeom>
              <a:avLst/>
              <a:gdLst>
                <a:gd name="connsiteX0" fmla="*/ 9035 w 17424"/>
                <a:gd name="connsiteY0" fmla="*/ 5270 h 10432"/>
                <a:gd name="connsiteX1" fmla="*/ 17424 w 17424"/>
                <a:gd name="connsiteY1" fmla="*/ 0 h 10432"/>
                <a:gd name="connsiteX2" fmla="*/ 0 w 17424"/>
                <a:gd name="connsiteY2" fmla="*/ 10433 h 10432"/>
                <a:gd name="connsiteX3" fmla="*/ 9035 w 17424"/>
                <a:gd name="connsiteY3" fmla="*/ 5270 h 10432"/>
              </a:gdLst>
              <a:ahLst/>
              <a:cxnLst>
                <a:cxn ang="0">
                  <a:pos x="connsiteX0" y="connsiteY0"/>
                </a:cxn>
                <a:cxn ang="0">
                  <a:pos x="connsiteX1" y="connsiteY1"/>
                </a:cxn>
                <a:cxn ang="0">
                  <a:pos x="connsiteX2" y="connsiteY2"/>
                </a:cxn>
                <a:cxn ang="0">
                  <a:pos x="connsiteX3" y="connsiteY3"/>
                </a:cxn>
              </a:cxnLst>
              <a:rect l="l" t="t" r="r" b="b"/>
              <a:pathLst>
                <a:path w="17424" h="10432">
                  <a:moveTo>
                    <a:pt x="9035" y="5270"/>
                  </a:moveTo>
                  <a:cubicBezTo>
                    <a:pt x="9788" y="4840"/>
                    <a:pt x="16779" y="645"/>
                    <a:pt x="17424" y="0"/>
                  </a:cubicBezTo>
                  <a:cubicBezTo>
                    <a:pt x="17316" y="107"/>
                    <a:pt x="1076" y="9572"/>
                    <a:pt x="0" y="10433"/>
                  </a:cubicBezTo>
                  <a:cubicBezTo>
                    <a:pt x="968" y="9895"/>
                    <a:pt x="5055" y="7529"/>
                    <a:pt x="9035" y="5270"/>
                  </a:cubicBezTo>
                  <a:close/>
                </a:path>
              </a:pathLst>
            </a:custGeom>
            <a:grpFill/>
            <a:ln w="10707" cap="flat">
              <a:noFill/>
              <a:prstDash val="solid"/>
              <a:miter/>
            </a:ln>
          </p:spPr>
          <p:txBody>
            <a:bodyPr rtlCol="0" anchor="ctr"/>
            <a:lstStyle/>
            <a:p>
              <a:endParaRPr lang="zh-CN" altLang="en-US"/>
            </a:p>
          </p:txBody>
        </p:sp>
        <p:sp>
          <p:nvSpPr>
            <p:cNvPr id="1765" name="任意多边形: 形状 1852">
              <a:extLst>
                <a:ext uri="{FF2B5EF4-FFF2-40B4-BE49-F238E27FC236}">
                  <a16:creationId xmlns:a16="http://schemas.microsoft.com/office/drawing/2014/main" xmlns="" id="{833B514A-0886-4B45-B9AB-670B06C9EB2B}"/>
                </a:ext>
              </a:extLst>
            </p:cNvPr>
            <p:cNvSpPr/>
            <p:nvPr/>
          </p:nvSpPr>
          <p:spPr>
            <a:xfrm>
              <a:off x="111018" y="6350589"/>
              <a:ext cx="49131" cy="41711"/>
            </a:xfrm>
            <a:custGeom>
              <a:avLst/>
              <a:gdLst>
                <a:gd name="connsiteX0" fmla="*/ 11627 w 11627"/>
                <a:gd name="connsiteY0" fmla="*/ 5378 h 9871"/>
                <a:gd name="connsiteX1" fmla="*/ 5174 w 11627"/>
                <a:gd name="connsiteY1" fmla="*/ 0 h 9871"/>
                <a:gd name="connsiteX2" fmla="*/ 1517 w 11627"/>
                <a:gd name="connsiteY2" fmla="*/ 7744 h 9871"/>
                <a:gd name="connsiteX3" fmla="*/ 11627 w 11627"/>
                <a:gd name="connsiteY3" fmla="*/ 5378 h 9871"/>
              </a:gdLst>
              <a:ahLst/>
              <a:cxnLst>
                <a:cxn ang="0">
                  <a:pos x="connsiteX0" y="connsiteY0"/>
                </a:cxn>
                <a:cxn ang="0">
                  <a:pos x="connsiteX1" y="connsiteY1"/>
                </a:cxn>
                <a:cxn ang="0">
                  <a:pos x="connsiteX2" y="connsiteY2"/>
                </a:cxn>
                <a:cxn ang="0">
                  <a:pos x="connsiteX3" y="connsiteY3"/>
                </a:cxn>
              </a:cxnLst>
              <a:rect l="l" t="t" r="r" b="b"/>
              <a:pathLst>
                <a:path w="11627" h="9871">
                  <a:moveTo>
                    <a:pt x="11627" y="5378"/>
                  </a:moveTo>
                  <a:cubicBezTo>
                    <a:pt x="11627" y="3227"/>
                    <a:pt x="9584" y="107"/>
                    <a:pt x="5174" y="0"/>
                  </a:cubicBezTo>
                  <a:cubicBezTo>
                    <a:pt x="-96" y="323"/>
                    <a:pt x="-1387" y="4732"/>
                    <a:pt x="1517" y="7744"/>
                  </a:cubicBezTo>
                  <a:cubicBezTo>
                    <a:pt x="5066" y="11508"/>
                    <a:pt x="11627" y="10003"/>
                    <a:pt x="11627" y="5378"/>
                  </a:cubicBezTo>
                  <a:close/>
                </a:path>
              </a:pathLst>
            </a:custGeom>
            <a:grpFill/>
            <a:ln w="10707" cap="flat">
              <a:noFill/>
              <a:prstDash val="solid"/>
              <a:miter/>
            </a:ln>
          </p:spPr>
          <p:txBody>
            <a:bodyPr rtlCol="0" anchor="ctr"/>
            <a:lstStyle/>
            <a:p>
              <a:endParaRPr lang="zh-CN" altLang="en-US"/>
            </a:p>
          </p:txBody>
        </p:sp>
        <p:sp>
          <p:nvSpPr>
            <p:cNvPr id="1766" name="任意多边形: 形状 1853">
              <a:extLst>
                <a:ext uri="{FF2B5EF4-FFF2-40B4-BE49-F238E27FC236}">
                  <a16:creationId xmlns:a16="http://schemas.microsoft.com/office/drawing/2014/main" xmlns="" id="{306E4CE4-A128-44F6-B023-68CAB418DF9E}"/>
                </a:ext>
              </a:extLst>
            </p:cNvPr>
            <p:cNvSpPr/>
            <p:nvPr/>
          </p:nvSpPr>
          <p:spPr>
            <a:xfrm>
              <a:off x="298377" y="6347407"/>
              <a:ext cx="48861" cy="41538"/>
            </a:xfrm>
            <a:custGeom>
              <a:avLst/>
              <a:gdLst>
                <a:gd name="connsiteX0" fmla="*/ 11493 w 11563"/>
                <a:gd name="connsiteY0" fmla="*/ 5378 h 9830"/>
                <a:gd name="connsiteX1" fmla="*/ 6008 w 11563"/>
                <a:gd name="connsiteY1" fmla="*/ 0 h 9830"/>
                <a:gd name="connsiteX2" fmla="*/ 630 w 11563"/>
                <a:gd name="connsiteY2" fmla="*/ 7421 h 9830"/>
                <a:gd name="connsiteX3" fmla="*/ 11493 w 11563"/>
                <a:gd name="connsiteY3" fmla="*/ 5378 h 9830"/>
              </a:gdLst>
              <a:ahLst/>
              <a:cxnLst>
                <a:cxn ang="0">
                  <a:pos x="connsiteX0" y="connsiteY0"/>
                </a:cxn>
                <a:cxn ang="0">
                  <a:pos x="connsiteX1" y="connsiteY1"/>
                </a:cxn>
                <a:cxn ang="0">
                  <a:pos x="connsiteX2" y="connsiteY2"/>
                </a:cxn>
                <a:cxn ang="0">
                  <a:pos x="connsiteX3" y="connsiteY3"/>
                </a:cxn>
              </a:cxnLst>
              <a:rect l="l" t="t" r="r" b="b"/>
              <a:pathLst>
                <a:path w="11563" h="9830">
                  <a:moveTo>
                    <a:pt x="11493" y="5378"/>
                  </a:moveTo>
                  <a:cubicBezTo>
                    <a:pt x="11923" y="3227"/>
                    <a:pt x="10418" y="108"/>
                    <a:pt x="6008" y="0"/>
                  </a:cubicBezTo>
                  <a:cubicBezTo>
                    <a:pt x="1060" y="323"/>
                    <a:pt x="-1198" y="4410"/>
                    <a:pt x="630" y="7421"/>
                  </a:cubicBezTo>
                  <a:cubicBezTo>
                    <a:pt x="3212" y="11509"/>
                    <a:pt x="10633" y="10110"/>
                    <a:pt x="11493" y="5378"/>
                  </a:cubicBezTo>
                  <a:close/>
                </a:path>
              </a:pathLst>
            </a:custGeom>
            <a:grpFill/>
            <a:ln w="10707" cap="flat">
              <a:noFill/>
              <a:prstDash val="solid"/>
              <a:miter/>
            </a:ln>
          </p:spPr>
          <p:txBody>
            <a:bodyPr rtlCol="0" anchor="ctr"/>
            <a:lstStyle/>
            <a:p>
              <a:endParaRPr lang="zh-CN" altLang="en-US"/>
            </a:p>
          </p:txBody>
        </p:sp>
        <p:sp>
          <p:nvSpPr>
            <p:cNvPr id="1767" name="任意多边形: 形状 1854">
              <a:extLst>
                <a:ext uri="{FF2B5EF4-FFF2-40B4-BE49-F238E27FC236}">
                  <a16:creationId xmlns:a16="http://schemas.microsoft.com/office/drawing/2014/main" xmlns="" id="{E7F5ACD5-A078-4D6E-84B7-D48E7773DB57}"/>
                </a:ext>
              </a:extLst>
            </p:cNvPr>
            <p:cNvSpPr/>
            <p:nvPr/>
          </p:nvSpPr>
          <p:spPr>
            <a:xfrm>
              <a:off x="485728" y="6341952"/>
              <a:ext cx="49752" cy="41804"/>
            </a:xfrm>
            <a:custGeom>
              <a:avLst/>
              <a:gdLst>
                <a:gd name="connsiteX0" fmla="*/ 6952 w 11774"/>
                <a:gd name="connsiteY0" fmla="*/ 0 h 9893"/>
                <a:gd name="connsiteX1" fmla="*/ 283 w 11774"/>
                <a:gd name="connsiteY1" fmla="*/ 7529 h 9893"/>
                <a:gd name="connsiteX2" fmla="*/ 11469 w 11774"/>
                <a:gd name="connsiteY2" fmla="*/ 5270 h 9893"/>
                <a:gd name="connsiteX3" fmla="*/ 6952 w 11774"/>
                <a:gd name="connsiteY3" fmla="*/ 0 h 9893"/>
              </a:gdLst>
              <a:ahLst/>
              <a:cxnLst>
                <a:cxn ang="0">
                  <a:pos x="connsiteX0" y="connsiteY0"/>
                </a:cxn>
                <a:cxn ang="0">
                  <a:pos x="connsiteX1" y="connsiteY1"/>
                </a:cxn>
                <a:cxn ang="0">
                  <a:pos x="connsiteX2" y="connsiteY2"/>
                </a:cxn>
                <a:cxn ang="0">
                  <a:pos x="connsiteX3" y="connsiteY3"/>
                </a:cxn>
              </a:cxnLst>
              <a:rect l="l" t="t" r="r" b="b"/>
              <a:pathLst>
                <a:path w="11774" h="9893">
                  <a:moveTo>
                    <a:pt x="6952" y="0"/>
                  </a:moveTo>
                  <a:cubicBezTo>
                    <a:pt x="1681" y="430"/>
                    <a:pt x="-900" y="4840"/>
                    <a:pt x="283" y="7529"/>
                  </a:cubicBezTo>
                  <a:cubicBezTo>
                    <a:pt x="2112" y="11616"/>
                    <a:pt x="9748" y="10110"/>
                    <a:pt x="11469" y="5270"/>
                  </a:cubicBezTo>
                  <a:cubicBezTo>
                    <a:pt x="12437" y="2796"/>
                    <a:pt x="11146" y="0"/>
                    <a:pt x="6952" y="0"/>
                  </a:cubicBezTo>
                  <a:close/>
                </a:path>
              </a:pathLst>
            </a:custGeom>
            <a:grpFill/>
            <a:ln w="10707" cap="flat">
              <a:noFill/>
              <a:prstDash val="solid"/>
              <a:miter/>
            </a:ln>
          </p:spPr>
          <p:txBody>
            <a:bodyPr rtlCol="0" anchor="ctr"/>
            <a:lstStyle/>
            <a:p>
              <a:endParaRPr lang="zh-CN" altLang="en-US"/>
            </a:p>
          </p:txBody>
        </p:sp>
        <p:sp>
          <p:nvSpPr>
            <p:cNvPr id="1768" name="任意多边形: 形状 1855">
              <a:extLst>
                <a:ext uri="{FF2B5EF4-FFF2-40B4-BE49-F238E27FC236}">
                  <a16:creationId xmlns:a16="http://schemas.microsoft.com/office/drawing/2014/main" xmlns="" id="{AFDF23F7-3E6F-46BD-BC22-9371F768B9F7}"/>
                </a:ext>
              </a:extLst>
            </p:cNvPr>
            <p:cNvSpPr/>
            <p:nvPr/>
          </p:nvSpPr>
          <p:spPr>
            <a:xfrm>
              <a:off x="671557" y="6334684"/>
              <a:ext cx="51007" cy="42231"/>
            </a:xfrm>
            <a:custGeom>
              <a:avLst/>
              <a:gdLst>
                <a:gd name="connsiteX0" fmla="*/ 82 w 12071"/>
                <a:gd name="connsiteY0" fmla="*/ 7637 h 9994"/>
                <a:gd name="connsiteX1" fmla="*/ 11483 w 12071"/>
                <a:gd name="connsiteY1" fmla="*/ 5270 h 9994"/>
                <a:gd name="connsiteX2" fmla="*/ 7933 w 12071"/>
                <a:gd name="connsiteY2" fmla="*/ 0 h 9994"/>
                <a:gd name="connsiteX3" fmla="*/ 82 w 12071"/>
                <a:gd name="connsiteY3" fmla="*/ 7637 h 9994"/>
              </a:gdLst>
              <a:ahLst/>
              <a:cxnLst>
                <a:cxn ang="0">
                  <a:pos x="connsiteX0" y="connsiteY0"/>
                </a:cxn>
                <a:cxn ang="0">
                  <a:pos x="connsiteX1" y="connsiteY1"/>
                </a:cxn>
                <a:cxn ang="0">
                  <a:pos x="connsiteX2" y="connsiteY2"/>
                </a:cxn>
                <a:cxn ang="0">
                  <a:pos x="connsiteX3" y="connsiteY3"/>
                </a:cxn>
              </a:cxnLst>
              <a:rect l="l" t="t" r="r" b="b"/>
              <a:pathLst>
                <a:path w="12071" h="9994">
                  <a:moveTo>
                    <a:pt x="82" y="7637"/>
                  </a:moveTo>
                  <a:cubicBezTo>
                    <a:pt x="1157" y="11724"/>
                    <a:pt x="8901" y="10218"/>
                    <a:pt x="11483" y="5270"/>
                  </a:cubicBezTo>
                  <a:cubicBezTo>
                    <a:pt x="12666" y="3119"/>
                    <a:pt x="12343" y="0"/>
                    <a:pt x="7933" y="0"/>
                  </a:cubicBezTo>
                  <a:cubicBezTo>
                    <a:pt x="2663" y="430"/>
                    <a:pt x="-564" y="4948"/>
                    <a:pt x="82" y="7637"/>
                  </a:cubicBezTo>
                  <a:close/>
                </a:path>
              </a:pathLst>
            </a:custGeom>
            <a:grpFill/>
            <a:ln w="10707" cap="flat">
              <a:noFill/>
              <a:prstDash val="solid"/>
              <a:miter/>
            </a:ln>
          </p:spPr>
          <p:txBody>
            <a:bodyPr rtlCol="0" anchor="ctr"/>
            <a:lstStyle/>
            <a:p>
              <a:endParaRPr lang="zh-CN" altLang="en-US"/>
            </a:p>
          </p:txBody>
        </p:sp>
        <p:sp>
          <p:nvSpPr>
            <p:cNvPr id="1769" name="任意多边形: 形状 1856">
              <a:extLst>
                <a:ext uri="{FF2B5EF4-FFF2-40B4-BE49-F238E27FC236}">
                  <a16:creationId xmlns:a16="http://schemas.microsoft.com/office/drawing/2014/main" xmlns="" id="{DFD96398-245B-4CF7-BE0E-E6718E93AD90}"/>
                </a:ext>
              </a:extLst>
            </p:cNvPr>
            <p:cNvSpPr/>
            <p:nvPr/>
          </p:nvSpPr>
          <p:spPr>
            <a:xfrm>
              <a:off x="854323" y="6325138"/>
              <a:ext cx="53217" cy="42611"/>
            </a:xfrm>
            <a:custGeom>
              <a:avLst/>
              <a:gdLst>
                <a:gd name="connsiteX0" fmla="*/ 11576 w 12594"/>
                <a:gd name="connsiteY0" fmla="*/ 5270 h 10084"/>
                <a:gd name="connsiteX1" fmla="*/ 11576 w 12594"/>
                <a:gd name="connsiteY1" fmla="*/ 5270 h 10084"/>
                <a:gd name="connsiteX2" fmla="*/ 9102 w 12594"/>
                <a:gd name="connsiteY2" fmla="*/ 0 h 10084"/>
                <a:gd name="connsiteX3" fmla="*/ 67 w 12594"/>
                <a:gd name="connsiteY3" fmla="*/ 8174 h 10084"/>
                <a:gd name="connsiteX4" fmla="*/ 11576 w 12594"/>
                <a:gd name="connsiteY4" fmla="*/ 5270 h 10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94" h="10084">
                  <a:moveTo>
                    <a:pt x="11576" y="5270"/>
                  </a:moveTo>
                  <a:lnTo>
                    <a:pt x="11576" y="5270"/>
                  </a:lnTo>
                  <a:cubicBezTo>
                    <a:pt x="13081" y="3012"/>
                    <a:pt x="13404" y="0"/>
                    <a:pt x="9102" y="0"/>
                  </a:cubicBezTo>
                  <a:cubicBezTo>
                    <a:pt x="3509" y="538"/>
                    <a:pt x="-578" y="5485"/>
                    <a:pt x="67" y="8174"/>
                  </a:cubicBezTo>
                  <a:cubicBezTo>
                    <a:pt x="820" y="11831"/>
                    <a:pt x="8349" y="9895"/>
                    <a:pt x="11576" y="5270"/>
                  </a:cubicBezTo>
                  <a:close/>
                </a:path>
              </a:pathLst>
            </a:custGeom>
            <a:grpFill/>
            <a:ln w="10707" cap="flat">
              <a:noFill/>
              <a:prstDash val="solid"/>
              <a:miter/>
            </a:ln>
          </p:spPr>
          <p:txBody>
            <a:bodyPr rtlCol="0" anchor="ctr"/>
            <a:lstStyle/>
            <a:p>
              <a:endParaRPr lang="zh-CN" altLang="en-US"/>
            </a:p>
          </p:txBody>
        </p:sp>
        <p:sp>
          <p:nvSpPr>
            <p:cNvPr id="1779" name="任意多边形: 形状 1866">
              <a:extLst>
                <a:ext uri="{FF2B5EF4-FFF2-40B4-BE49-F238E27FC236}">
                  <a16:creationId xmlns:a16="http://schemas.microsoft.com/office/drawing/2014/main" xmlns="" id="{3E2D1D1F-ED9B-4CE5-97C8-3F2F2D05BF92}"/>
                </a:ext>
              </a:extLst>
            </p:cNvPr>
            <p:cNvSpPr/>
            <p:nvPr/>
          </p:nvSpPr>
          <p:spPr>
            <a:xfrm>
              <a:off x="202296" y="6440125"/>
              <a:ext cx="44677" cy="36636"/>
            </a:xfrm>
            <a:custGeom>
              <a:avLst/>
              <a:gdLst>
                <a:gd name="connsiteX0" fmla="*/ 10569 w 10573"/>
                <a:gd name="connsiteY0" fmla="*/ 4732 h 8670"/>
                <a:gd name="connsiteX1" fmla="*/ 4976 w 10573"/>
                <a:gd name="connsiteY1" fmla="*/ 0 h 8670"/>
                <a:gd name="connsiteX2" fmla="*/ 1104 w 10573"/>
                <a:gd name="connsiteY2" fmla="*/ 6884 h 8670"/>
                <a:gd name="connsiteX3" fmla="*/ 10569 w 10573"/>
                <a:gd name="connsiteY3" fmla="*/ 4732 h 8670"/>
              </a:gdLst>
              <a:ahLst/>
              <a:cxnLst>
                <a:cxn ang="0">
                  <a:pos x="connsiteX0" y="connsiteY0"/>
                </a:cxn>
                <a:cxn ang="0">
                  <a:pos x="connsiteX1" y="connsiteY1"/>
                </a:cxn>
                <a:cxn ang="0">
                  <a:pos x="connsiteX2" y="connsiteY2"/>
                </a:cxn>
                <a:cxn ang="0">
                  <a:pos x="connsiteX3" y="connsiteY3"/>
                </a:cxn>
              </a:cxnLst>
              <a:rect l="l" t="t" r="r" b="b"/>
              <a:pathLst>
                <a:path w="10573" h="8670">
                  <a:moveTo>
                    <a:pt x="10569" y="4732"/>
                  </a:moveTo>
                  <a:cubicBezTo>
                    <a:pt x="10676" y="2796"/>
                    <a:pt x="9063" y="107"/>
                    <a:pt x="4976" y="0"/>
                  </a:cubicBezTo>
                  <a:cubicBezTo>
                    <a:pt x="243" y="323"/>
                    <a:pt x="-1263" y="4302"/>
                    <a:pt x="1104" y="6884"/>
                  </a:cubicBezTo>
                  <a:cubicBezTo>
                    <a:pt x="4223" y="10110"/>
                    <a:pt x="10246" y="8712"/>
                    <a:pt x="10569" y="4732"/>
                  </a:cubicBezTo>
                  <a:close/>
                </a:path>
              </a:pathLst>
            </a:custGeom>
            <a:grpFill/>
            <a:ln w="10707" cap="flat">
              <a:noFill/>
              <a:prstDash val="solid"/>
              <a:miter/>
            </a:ln>
          </p:spPr>
          <p:txBody>
            <a:bodyPr rtlCol="0" anchor="ctr"/>
            <a:lstStyle/>
            <a:p>
              <a:endParaRPr lang="zh-CN" altLang="en-US"/>
            </a:p>
          </p:txBody>
        </p:sp>
        <p:sp>
          <p:nvSpPr>
            <p:cNvPr id="1780" name="任意多边形: 形状 1867">
              <a:extLst>
                <a:ext uri="{FF2B5EF4-FFF2-40B4-BE49-F238E27FC236}">
                  <a16:creationId xmlns:a16="http://schemas.microsoft.com/office/drawing/2014/main" xmlns="" id="{9EFD21E2-1768-4D18-ADF8-429F06214122}"/>
                </a:ext>
              </a:extLst>
            </p:cNvPr>
            <p:cNvSpPr/>
            <p:nvPr/>
          </p:nvSpPr>
          <p:spPr>
            <a:xfrm>
              <a:off x="373018" y="6436035"/>
              <a:ext cx="44555" cy="36881"/>
            </a:xfrm>
            <a:custGeom>
              <a:avLst/>
              <a:gdLst>
                <a:gd name="connsiteX0" fmla="*/ 10393 w 10544"/>
                <a:gd name="connsiteY0" fmla="*/ 4732 h 8728"/>
                <a:gd name="connsiteX1" fmla="*/ 5875 w 10544"/>
                <a:gd name="connsiteY1" fmla="*/ 0 h 8728"/>
                <a:gd name="connsiteX2" fmla="*/ 390 w 10544"/>
                <a:gd name="connsiteY2" fmla="*/ 6668 h 8728"/>
                <a:gd name="connsiteX3" fmla="*/ 10393 w 10544"/>
                <a:gd name="connsiteY3" fmla="*/ 4732 h 8728"/>
              </a:gdLst>
              <a:ahLst/>
              <a:cxnLst>
                <a:cxn ang="0">
                  <a:pos x="connsiteX0" y="connsiteY0"/>
                </a:cxn>
                <a:cxn ang="0">
                  <a:pos x="connsiteX1" y="connsiteY1"/>
                </a:cxn>
                <a:cxn ang="0">
                  <a:pos x="connsiteX2" y="connsiteY2"/>
                </a:cxn>
                <a:cxn ang="0">
                  <a:pos x="connsiteX3" y="connsiteY3"/>
                </a:cxn>
              </a:cxnLst>
              <a:rect l="l" t="t" r="r" b="b"/>
              <a:pathLst>
                <a:path w="10544" h="8728">
                  <a:moveTo>
                    <a:pt x="10393" y="4732"/>
                  </a:moveTo>
                  <a:cubicBezTo>
                    <a:pt x="11038" y="2474"/>
                    <a:pt x="9640" y="107"/>
                    <a:pt x="5875" y="0"/>
                  </a:cubicBezTo>
                  <a:cubicBezTo>
                    <a:pt x="1035" y="323"/>
                    <a:pt x="-901" y="4302"/>
                    <a:pt x="390" y="6668"/>
                  </a:cubicBezTo>
                  <a:cubicBezTo>
                    <a:pt x="2326" y="10218"/>
                    <a:pt x="9102" y="8927"/>
                    <a:pt x="10393" y="4732"/>
                  </a:cubicBezTo>
                  <a:close/>
                </a:path>
              </a:pathLst>
            </a:custGeom>
            <a:grpFill/>
            <a:ln w="10707" cap="flat">
              <a:noFill/>
              <a:prstDash val="solid"/>
              <a:miter/>
            </a:ln>
          </p:spPr>
          <p:txBody>
            <a:bodyPr rtlCol="0" anchor="ctr"/>
            <a:lstStyle/>
            <a:p>
              <a:endParaRPr lang="zh-CN" altLang="en-US"/>
            </a:p>
          </p:txBody>
        </p:sp>
        <p:sp>
          <p:nvSpPr>
            <p:cNvPr id="1781" name="任意多边形: 形状 1868">
              <a:extLst>
                <a:ext uri="{FF2B5EF4-FFF2-40B4-BE49-F238E27FC236}">
                  <a16:creationId xmlns:a16="http://schemas.microsoft.com/office/drawing/2014/main" xmlns="" id="{072629F3-849A-44FE-A8FF-2A72A5D3BB48}"/>
                </a:ext>
              </a:extLst>
            </p:cNvPr>
            <p:cNvSpPr/>
            <p:nvPr/>
          </p:nvSpPr>
          <p:spPr>
            <a:xfrm>
              <a:off x="542313" y="6430123"/>
              <a:ext cx="45991" cy="37502"/>
            </a:xfrm>
            <a:custGeom>
              <a:avLst/>
              <a:gdLst>
                <a:gd name="connsiteX0" fmla="*/ 10447 w 10884"/>
                <a:gd name="connsiteY0" fmla="*/ 4732 h 8875"/>
                <a:gd name="connsiteX1" fmla="*/ 7005 w 10884"/>
                <a:gd name="connsiteY1" fmla="*/ 0 h 8875"/>
                <a:gd name="connsiteX2" fmla="*/ 122 w 10884"/>
                <a:gd name="connsiteY2" fmla="*/ 6776 h 8875"/>
                <a:gd name="connsiteX3" fmla="*/ 10447 w 10884"/>
                <a:gd name="connsiteY3" fmla="*/ 4732 h 8875"/>
              </a:gdLst>
              <a:ahLst/>
              <a:cxnLst>
                <a:cxn ang="0">
                  <a:pos x="connsiteX0" y="connsiteY0"/>
                </a:cxn>
                <a:cxn ang="0">
                  <a:pos x="connsiteX1" y="connsiteY1"/>
                </a:cxn>
                <a:cxn ang="0">
                  <a:pos x="connsiteX2" y="connsiteY2"/>
                </a:cxn>
                <a:cxn ang="0">
                  <a:pos x="connsiteX3" y="connsiteY3"/>
                </a:cxn>
              </a:cxnLst>
              <a:rect l="l" t="t" r="r" b="b"/>
              <a:pathLst>
                <a:path w="10884" h="8875">
                  <a:moveTo>
                    <a:pt x="10447" y="4732"/>
                  </a:moveTo>
                  <a:cubicBezTo>
                    <a:pt x="11415" y="2796"/>
                    <a:pt x="10985" y="0"/>
                    <a:pt x="7005" y="0"/>
                  </a:cubicBezTo>
                  <a:cubicBezTo>
                    <a:pt x="2165" y="430"/>
                    <a:pt x="-631" y="4302"/>
                    <a:pt x="122" y="6776"/>
                  </a:cubicBezTo>
                  <a:cubicBezTo>
                    <a:pt x="1197" y="10433"/>
                    <a:pt x="8296" y="9035"/>
                    <a:pt x="10447" y="4732"/>
                  </a:cubicBezTo>
                  <a:close/>
                </a:path>
              </a:pathLst>
            </a:custGeom>
            <a:grpFill/>
            <a:ln w="10707" cap="flat">
              <a:noFill/>
              <a:prstDash val="solid"/>
              <a:miter/>
            </a:ln>
          </p:spPr>
          <p:txBody>
            <a:bodyPr rtlCol="0" anchor="ctr"/>
            <a:lstStyle/>
            <a:p>
              <a:endParaRPr lang="zh-CN" altLang="en-US"/>
            </a:p>
          </p:txBody>
        </p:sp>
        <p:sp>
          <p:nvSpPr>
            <p:cNvPr id="1782" name="任意多边形: 形状 1869">
              <a:extLst>
                <a:ext uri="{FF2B5EF4-FFF2-40B4-BE49-F238E27FC236}">
                  <a16:creationId xmlns:a16="http://schemas.microsoft.com/office/drawing/2014/main" xmlns="" id="{9B772BCB-235F-4B2C-B053-88DC7775366E}"/>
                </a:ext>
              </a:extLst>
            </p:cNvPr>
            <p:cNvSpPr/>
            <p:nvPr/>
          </p:nvSpPr>
          <p:spPr>
            <a:xfrm>
              <a:off x="709689" y="6422851"/>
              <a:ext cx="48223" cy="37692"/>
            </a:xfrm>
            <a:custGeom>
              <a:avLst/>
              <a:gdLst>
                <a:gd name="connsiteX0" fmla="*/ 10525 w 11412"/>
                <a:gd name="connsiteY0" fmla="*/ 4732 h 8920"/>
                <a:gd name="connsiteX1" fmla="*/ 10525 w 11412"/>
                <a:gd name="connsiteY1" fmla="*/ 4732 h 8920"/>
                <a:gd name="connsiteX2" fmla="*/ 8159 w 11412"/>
                <a:gd name="connsiteY2" fmla="*/ 0 h 8920"/>
                <a:gd name="connsiteX3" fmla="*/ 92 w 11412"/>
                <a:gd name="connsiteY3" fmla="*/ 7206 h 8920"/>
                <a:gd name="connsiteX4" fmla="*/ 10525 w 11412"/>
                <a:gd name="connsiteY4" fmla="*/ 4732 h 8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2" h="8920">
                  <a:moveTo>
                    <a:pt x="10525" y="4732"/>
                  </a:moveTo>
                  <a:lnTo>
                    <a:pt x="10525" y="4732"/>
                  </a:lnTo>
                  <a:cubicBezTo>
                    <a:pt x="11923" y="2796"/>
                    <a:pt x="12031" y="0"/>
                    <a:pt x="8159" y="0"/>
                  </a:cubicBezTo>
                  <a:cubicBezTo>
                    <a:pt x="3319" y="430"/>
                    <a:pt x="-661" y="4517"/>
                    <a:pt x="92" y="7206"/>
                  </a:cubicBezTo>
                  <a:cubicBezTo>
                    <a:pt x="845" y="10433"/>
                    <a:pt x="7621" y="8820"/>
                    <a:pt x="10525" y="4732"/>
                  </a:cubicBezTo>
                  <a:close/>
                </a:path>
              </a:pathLst>
            </a:custGeom>
            <a:grpFill/>
            <a:ln w="10707" cap="flat">
              <a:noFill/>
              <a:prstDash val="solid"/>
              <a:miter/>
            </a:ln>
          </p:spPr>
          <p:txBody>
            <a:bodyPr rtlCol="0" anchor="ctr"/>
            <a:lstStyle/>
            <a:p>
              <a:endParaRPr lang="zh-CN" altLang="en-US"/>
            </a:p>
          </p:txBody>
        </p:sp>
        <p:sp>
          <p:nvSpPr>
            <p:cNvPr id="1783" name="任意多边形: 形状 1870">
              <a:extLst>
                <a:ext uri="{FF2B5EF4-FFF2-40B4-BE49-F238E27FC236}">
                  <a16:creationId xmlns:a16="http://schemas.microsoft.com/office/drawing/2014/main" xmlns="" id="{7713EA3F-F7F6-4AF3-9AB0-6DD9E68B7B1B}"/>
                </a:ext>
              </a:extLst>
            </p:cNvPr>
            <p:cNvSpPr/>
            <p:nvPr/>
          </p:nvSpPr>
          <p:spPr>
            <a:xfrm>
              <a:off x="873685" y="6413309"/>
              <a:ext cx="51392" cy="38009"/>
            </a:xfrm>
            <a:custGeom>
              <a:avLst/>
              <a:gdLst>
                <a:gd name="connsiteX0" fmla="*/ 9359 w 12162"/>
                <a:gd name="connsiteY0" fmla="*/ 0 h 8995"/>
                <a:gd name="connsiteX1" fmla="*/ 2 w 12162"/>
                <a:gd name="connsiteY1" fmla="*/ 7314 h 8995"/>
                <a:gd name="connsiteX2" fmla="*/ 10758 w 12162"/>
                <a:gd name="connsiteY2" fmla="*/ 4732 h 8995"/>
                <a:gd name="connsiteX3" fmla="*/ 9359 w 12162"/>
                <a:gd name="connsiteY3" fmla="*/ 0 h 8995"/>
              </a:gdLst>
              <a:ahLst/>
              <a:cxnLst>
                <a:cxn ang="0">
                  <a:pos x="connsiteX0" y="connsiteY0"/>
                </a:cxn>
                <a:cxn ang="0">
                  <a:pos x="connsiteX1" y="connsiteY1"/>
                </a:cxn>
                <a:cxn ang="0">
                  <a:pos x="connsiteX2" y="connsiteY2"/>
                </a:cxn>
                <a:cxn ang="0">
                  <a:pos x="connsiteX3" y="connsiteY3"/>
                </a:cxn>
              </a:cxnLst>
              <a:rect l="l" t="t" r="r" b="b"/>
              <a:pathLst>
                <a:path w="12162" h="8995">
                  <a:moveTo>
                    <a:pt x="9359" y="0"/>
                  </a:moveTo>
                  <a:cubicBezTo>
                    <a:pt x="4304" y="538"/>
                    <a:pt x="-106" y="4947"/>
                    <a:pt x="2" y="7314"/>
                  </a:cubicBezTo>
                  <a:cubicBezTo>
                    <a:pt x="109" y="10540"/>
                    <a:pt x="7101" y="8819"/>
                    <a:pt x="10758" y="4732"/>
                  </a:cubicBezTo>
                  <a:cubicBezTo>
                    <a:pt x="12478" y="2796"/>
                    <a:pt x="13231" y="0"/>
                    <a:pt x="9359" y="0"/>
                  </a:cubicBezTo>
                  <a:close/>
                </a:path>
              </a:pathLst>
            </a:custGeom>
            <a:grpFill/>
            <a:ln w="10707" cap="flat">
              <a:noFill/>
              <a:prstDash val="solid"/>
              <a:miter/>
            </a:ln>
          </p:spPr>
          <p:txBody>
            <a:bodyPr rtlCol="0" anchor="ctr"/>
            <a:lstStyle/>
            <a:p>
              <a:endParaRPr lang="zh-CN" altLang="en-US"/>
            </a:p>
          </p:txBody>
        </p:sp>
        <p:sp>
          <p:nvSpPr>
            <p:cNvPr id="1784" name="任意多边形: 形状 1871">
              <a:extLst>
                <a:ext uri="{FF2B5EF4-FFF2-40B4-BE49-F238E27FC236}">
                  <a16:creationId xmlns:a16="http://schemas.microsoft.com/office/drawing/2014/main" xmlns="" id="{9D133C75-8DC7-4093-AF67-F605AFED09FF}"/>
                </a:ext>
              </a:extLst>
            </p:cNvPr>
            <p:cNvSpPr/>
            <p:nvPr/>
          </p:nvSpPr>
          <p:spPr>
            <a:xfrm>
              <a:off x="1033214" y="6402843"/>
              <a:ext cx="54734" cy="37870"/>
            </a:xfrm>
            <a:custGeom>
              <a:avLst/>
              <a:gdLst>
                <a:gd name="connsiteX0" fmla="*/ 1 w 12953"/>
                <a:gd name="connsiteY0" fmla="*/ 7640 h 8962"/>
                <a:gd name="connsiteX1" fmla="*/ 10864 w 12953"/>
                <a:gd name="connsiteY1" fmla="*/ 4628 h 8962"/>
                <a:gd name="connsiteX2" fmla="*/ 11295 w 12953"/>
                <a:gd name="connsiteY2" fmla="*/ 4198 h 8962"/>
                <a:gd name="connsiteX3" fmla="*/ 10649 w 12953"/>
                <a:gd name="connsiteY3" fmla="*/ 3 h 8962"/>
                <a:gd name="connsiteX4" fmla="*/ 1 w 12953"/>
                <a:gd name="connsiteY4" fmla="*/ 7640 h 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3" h="8962">
                  <a:moveTo>
                    <a:pt x="1" y="7640"/>
                  </a:moveTo>
                  <a:cubicBezTo>
                    <a:pt x="-106" y="10436"/>
                    <a:pt x="6670" y="8500"/>
                    <a:pt x="10864" y="4628"/>
                  </a:cubicBezTo>
                  <a:cubicBezTo>
                    <a:pt x="10972" y="4521"/>
                    <a:pt x="11187" y="4306"/>
                    <a:pt x="11295" y="4198"/>
                  </a:cubicBezTo>
                  <a:cubicBezTo>
                    <a:pt x="13015" y="2477"/>
                    <a:pt x="14199" y="-104"/>
                    <a:pt x="10649" y="3"/>
                  </a:cubicBezTo>
                  <a:cubicBezTo>
                    <a:pt x="5487" y="541"/>
                    <a:pt x="109" y="5274"/>
                    <a:pt x="1" y="7640"/>
                  </a:cubicBezTo>
                  <a:close/>
                </a:path>
              </a:pathLst>
            </a:custGeom>
            <a:grpFill/>
            <a:ln w="10707" cap="flat">
              <a:noFill/>
              <a:prstDash val="solid"/>
              <a:miter/>
            </a:ln>
          </p:spPr>
          <p:txBody>
            <a:bodyPr rtlCol="0" anchor="ctr"/>
            <a:lstStyle/>
            <a:p>
              <a:endParaRPr lang="zh-CN" altLang="en-US"/>
            </a:p>
          </p:txBody>
        </p:sp>
        <p:sp>
          <p:nvSpPr>
            <p:cNvPr id="1785" name="任意多边形: 形状 1872">
              <a:extLst>
                <a:ext uri="{FF2B5EF4-FFF2-40B4-BE49-F238E27FC236}">
                  <a16:creationId xmlns:a16="http://schemas.microsoft.com/office/drawing/2014/main" xmlns="" id="{D96B722E-2888-4618-A72B-EA69DDCE6CE9}"/>
                </a:ext>
              </a:extLst>
            </p:cNvPr>
            <p:cNvSpPr/>
            <p:nvPr/>
          </p:nvSpPr>
          <p:spPr>
            <a:xfrm>
              <a:off x="1184968" y="6389663"/>
              <a:ext cx="57565" cy="39112"/>
            </a:xfrm>
            <a:custGeom>
              <a:avLst/>
              <a:gdLst>
                <a:gd name="connsiteX0" fmla="*/ 10767 w 13623"/>
                <a:gd name="connsiteY0" fmla="*/ 4735 h 9256"/>
                <a:gd name="connsiteX1" fmla="*/ 12273 w 13623"/>
                <a:gd name="connsiteY1" fmla="*/ 3337 h 9256"/>
                <a:gd name="connsiteX2" fmla="*/ 11843 w 13623"/>
                <a:gd name="connsiteY2" fmla="*/ 3 h 9256"/>
                <a:gd name="connsiteX3" fmla="*/ 12 w 13623"/>
                <a:gd name="connsiteY3" fmla="*/ 8177 h 9256"/>
                <a:gd name="connsiteX4" fmla="*/ 10767 w 13623"/>
                <a:gd name="connsiteY4" fmla="*/ 4735 h 9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3" h="9256">
                  <a:moveTo>
                    <a:pt x="10767" y="4735"/>
                  </a:moveTo>
                  <a:cubicBezTo>
                    <a:pt x="11305" y="4305"/>
                    <a:pt x="11950" y="3767"/>
                    <a:pt x="12273" y="3337"/>
                  </a:cubicBezTo>
                  <a:cubicBezTo>
                    <a:pt x="12596" y="3014"/>
                    <a:pt x="15392" y="-105"/>
                    <a:pt x="11843" y="3"/>
                  </a:cubicBezTo>
                  <a:cubicBezTo>
                    <a:pt x="6895" y="648"/>
                    <a:pt x="227" y="6026"/>
                    <a:pt x="12" y="8177"/>
                  </a:cubicBezTo>
                  <a:cubicBezTo>
                    <a:pt x="-311" y="10651"/>
                    <a:pt x="6142" y="8607"/>
                    <a:pt x="10767" y="4735"/>
                  </a:cubicBezTo>
                  <a:close/>
                </a:path>
              </a:pathLst>
            </a:custGeom>
            <a:grpFill/>
            <a:ln w="10707" cap="flat">
              <a:noFill/>
              <a:prstDash val="solid"/>
              <a:miter/>
            </a:ln>
          </p:spPr>
          <p:txBody>
            <a:bodyPr rtlCol="0" anchor="ctr"/>
            <a:lstStyle/>
            <a:p>
              <a:endParaRPr lang="zh-CN" altLang="en-US"/>
            </a:p>
          </p:txBody>
        </p:sp>
        <p:sp>
          <p:nvSpPr>
            <p:cNvPr id="1786" name="任意多边形: 形状 1873">
              <a:extLst>
                <a:ext uri="{FF2B5EF4-FFF2-40B4-BE49-F238E27FC236}">
                  <a16:creationId xmlns:a16="http://schemas.microsoft.com/office/drawing/2014/main" xmlns="" id="{D5B92839-F4CD-415F-8085-AF0E212B05D8}"/>
                </a:ext>
              </a:extLst>
            </p:cNvPr>
            <p:cNvSpPr/>
            <p:nvPr/>
          </p:nvSpPr>
          <p:spPr>
            <a:xfrm>
              <a:off x="1323090" y="6376023"/>
              <a:ext cx="60189" cy="39708"/>
            </a:xfrm>
            <a:custGeom>
              <a:avLst/>
              <a:gdLst>
                <a:gd name="connsiteX0" fmla="*/ 13144 w 14244"/>
                <a:gd name="connsiteY0" fmla="*/ 2478 h 9397"/>
                <a:gd name="connsiteX1" fmla="*/ 12928 w 14244"/>
                <a:gd name="connsiteY1" fmla="*/ 5 h 9397"/>
                <a:gd name="connsiteX2" fmla="*/ 22 w 14244"/>
                <a:gd name="connsiteY2" fmla="*/ 8609 h 9397"/>
                <a:gd name="connsiteX3" fmla="*/ 10562 w 14244"/>
                <a:gd name="connsiteY3" fmla="*/ 4737 h 9397"/>
                <a:gd name="connsiteX4" fmla="*/ 13144 w 14244"/>
                <a:gd name="connsiteY4" fmla="*/ 2478 h 9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4" h="9397">
                  <a:moveTo>
                    <a:pt x="13144" y="2478"/>
                  </a:moveTo>
                  <a:cubicBezTo>
                    <a:pt x="13896" y="1725"/>
                    <a:pt x="15295" y="-103"/>
                    <a:pt x="12928" y="5"/>
                  </a:cubicBezTo>
                  <a:cubicBezTo>
                    <a:pt x="8196" y="758"/>
                    <a:pt x="452" y="6565"/>
                    <a:pt x="22" y="8609"/>
                  </a:cubicBezTo>
                  <a:cubicBezTo>
                    <a:pt x="-408" y="10653"/>
                    <a:pt x="5615" y="8501"/>
                    <a:pt x="10562" y="4737"/>
                  </a:cubicBezTo>
                  <a:cubicBezTo>
                    <a:pt x="11638" y="3984"/>
                    <a:pt x="12498" y="3124"/>
                    <a:pt x="13144" y="2478"/>
                  </a:cubicBezTo>
                  <a:close/>
                </a:path>
              </a:pathLst>
            </a:custGeom>
            <a:grpFill/>
            <a:ln w="10707" cap="flat">
              <a:noFill/>
              <a:prstDash val="solid"/>
              <a:miter/>
            </a:ln>
          </p:spPr>
          <p:txBody>
            <a:bodyPr rtlCol="0" anchor="ctr"/>
            <a:lstStyle/>
            <a:p>
              <a:endParaRPr lang="zh-CN" altLang="en-US"/>
            </a:p>
          </p:txBody>
        </p:sp>
        <p:sp>
          <p:nvSpPr>
            <p:cNvPr id="1787" name="任意多边形: 形状 1874">
              <a:extLst>
                <a:ext uri="{FF2B5EF4-FFF2-40B4-BE49-F238E27FC236}">
                  <a16:creationId xmlns:a16="http://schemas.microsoft.com/office/drawing/2014/main" xmlns="" id="{E71F1A1A-FE8B-4C37-AD1A-1C1CAF7B90F3}"/>
                </a:ext>
              </a:extLst>
            </p:cNvPr>
            <p:cNvSpPr/>
            <p:nvPr/>
          </p:nvSpPr>
          <p:spPr>
            <a:xfrm>
              <a:off x="1446203" y="6361440"/>
              <a:ext cx="63439" cy="40659"/>
            </a:xfrm>
            <a:custGeom>
              <a:avLst/>
              <a:gdLst>
                <a:gd name="connsiteX0" fmla="*/ 14232 w 15013"/>
                <a:gd name="connsiteY0" fmla="*/ 1734 h 9622"/>
                <a:gd name="connsiteX1" fmla="*/ 14017 w 15013"/>
                <a:gd name="connsiteY1" fmla="*/ 13 h 9622"/>
                <a:gd name="connsiteX2" fmla="*/ 35 w 15013"/>
                <a:gd name="connsiteY2" fmla="*/ 9048 h 9622"/>
                <a:gd name="connsiteX3" fmla="*/ 10360 w 15013"/>
                <a:gd name="connsiteY3" fmla="*/ 4853 h 9622"/>
                <a:gd name="connsiteX4" fmla="*/ 14232 w 15013"/>
                <a:gd name="connsiteY4" fmla="*/ 1734 h 9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9622">
                  <a:moveTo>
                    <a:pt x="14232" y="1734"/>
                  </a:moveTo>
                  <a:cubicBezTo>
                    <a:pt x="15308" y="444"/>
                    <a:pt x="15308" y="-94"/>
                    <a:pt x="14017" y="13"/>
                  </a:cubicBezTo>
                  <a:cubicBezTo>
                    <a:pt x="9500" y="766"/>
                    <a:pt x="572" y="7112"/>
                    <a:pt x="35" y="9048"/>
                  </a:cubicBezTo>
                  <a:cubicBezTo>
                    <a:pt x="-503" y="10769"/>
                    <a:pt x="5305" y="8403"/>
                    <a:pt x="10360" y="4853"/>
                  </a:cubicBezTo>
                  <a:cubicBezTo>
                    <a:pt x="12726" y="3240"/>
                    <a:pt x="13802" y="2057"/>
                    <a:pt x="14232" y="1734"/>
                  </a:cubicBezTo>
                  <a:close/>
                </a:path>
              </a:pathLst>
            </a:custGeom>
            <a:grpFill/>
            <a:ln w="10707" cap="flat">
              <a:noFill/>
              <a:prstDash val="solid"/>
              <a:miter/>
            </a:ln>
          </p:spPr>
          <p:txBody>
            <a:bodyPr rtlCol="0" anchor="ctr"/>
            <a:lstStyle/>
            <a:p>
              <a:endParaRPr lang="zh-CN" altLang="en-US"/>
            </a:p>
          </p:txBody>
        </p:sp>
        <p:sp>
          <p:nvSpPr>
            <p:cNvPr id="1788" name="任意多边形: 形状 1875">
              <a:extLst>
                <a:ext uri="{FF2B5EF4-FFF2-40B4-BE49-F238E27FC236}">
                  <a16:creationId xmlns:a16="http://schemas.microsoft.com/office/drawing/2014/main" xmlns="" id="{27E617BD-BA76-4C1B-8160-DFA09B5B473B}"/>
                </a:ext>
              </a:extLst>
            </p:cNvPr>
            <p:cNvSpPr/>
            <p:nvPr/>
          </p:nvSpPr>
          <p:spPr>
            <a:xfrm>
              <a:off x="1554869" y="6345404"/>
              <a:ext cx="66376" cy="41238"/>
            </a:xfrm>
            <a:custGeom>
              <a:avLst/>
              <a:gdLst>
                <a:gd name="connsiteX0" fmla="*/ 10242 w 15708"/>
                <a:gd name="connsiteY0" fmla="*/ 4991 h 9759"/>
                <a:gd name="connsiteX1" fmla="*/ 15189 w 15708"/>
                <a:gd name="connsiteY1" fmla="*/ 1120 h 9759"/>
                <a:gd name="connsiteX2" fmla="*/ 14974 w 15708"/>
                <a:gd name="connsiteY2" fmla="*/ 44 h 9759"/>
                <a:gd name="connsiteX3" fmla="*/ 24 w 15708"/>
                <a:gd name="connsiteY3" fmla="*/ 9401 h 9759"/>
                <a:gd name="connsiteX4" fmla="*/ 10242 w 15708"/>
                <a:gd name="connsiteY4" fmla="*/ 4991 h 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8" h="9759">
                  <a:moveTo>
                    <a:pt x="10242" y="4991"/>
                  </a:moveTo>
                  <a:cubicBezTo>
                    <a:pt x="12500" y="3486"/>
                    <a:pt x="14329" y="2088"/>
                    <a:pt x="15189" y="1120"/>
                  </a:cubicBezTo>
                  <a:cubicBezTo>
                    <a:pt x="16265" y="-63"/>
                    <a:pt x="15404" y="-63"/>
                    <a:pt x="14974" y="44"/>
                  </a:cubicBezTo>
                  <a:cubicBezTo>
                    <a:pt x="10779" y="904"/>
                    <a:pt x="562" y="7896"/>
                    <a:pt x="24" y="9401"/>
                  </a:cubicBezTo>
                  <a:cubicBezTo>
                    <a:pt x="-406" y="10692"/>
                    <a:pt x="5079" y="8326"/>
                    <a:pt x="10242" y="4991"/>
                  </a:cubicBezTo>
                  <a:close/>
                </a:path>
              </a:pathLst>
            </a:custGeom>
            <a:grpFill/>
            <a:ln w="10707" cap="flat">
              <a:noFill/>
              <a:prstDash val="solid"/>
              <a:miter/>
            </a:ln>
          </p:spPr>
          <p:txBody>
            <a:bodyPr rtlCol="0" anchor="ctr"/>
            <a:lstStyle/>
            <a:p>
              <a:endParaRPr lang="zh-CN" altLang="en-US"/>
            </a:p>
          </p:txBody>
        </p:sp>
        <p:sp>
          <p:nvSpPr>
            <p:cNvPr id="1789" name="任意多边形: 形状 1876">
              <a:extLst>
                <a:ext uri="{FF2B5EF4-FFF2-40B4-BE49-F238E27FC236}">
                  <a16:creationId xmlns:a16="http://schemas.microsoft.com/office/drawing/2014/main" xmlns="" id="{4C3EA59C-BD23-41AF-A138-309E8B9A334F}"/>
                </a:ext>
              </a:extLst>
            </p:cNvPr>
            <p:cNvSpPr/>
            <p:nvPr/>
          </p:nvSpPr>
          <p:spPr>
            <a:xfrm>
              <a:off x="1648597" y="6329228"/>
              <a:ext cx="68172" cy="41719"/>
            </a:xfrm>
            <a:custGeom>
              <a:avLst/>
              <a:gdLst>
                <a:gd name="connsiteX0" fmla="*/ 16133 w 16133"/>
                <a:gd name="connsiteY0" fmla="*/ 107 h 9873"/>
                <a:gd name="connsiteX1" fmla="*/ 15703 w 16133"/>
                <a:gd name="connsiteY1" fmla="*/ 0 h 9873"/>
                <a:gd name="connsiteX2" fmla="*/ 0 w 16133"/>
                <a:gd name="connsiteY2" fmla="*/ 9788 h 9873"/>
                <a:gd name="connsiteX3" fmla="*/ 10003 w 16133"/>
                <a:gd name="connsiteY3" fmla="*/ 4948 h 9873"/>
                <a:gd name="connsiteX4" fmla="*/ 16133 w 16133"/>
                <a:gd name="connsiteY4" fmla="*/ 107 h 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9873">
                  <a:moveTo>
                    <a:pt x="16133" y="107"/>
                  </a:moveTo>
                  <a:cubicBezTo>
                    <a:pt x="16026" y="0"/>
                    <a:pt x="15918" y="0"/>
                    <a:pt x="15703" y="0"/>
                  </a:cubicBezTo>
                  <a:cubicBezTo>
                    <a:pt x="12369" y="860"/>
                    <a:pt x="108" y="8389"/>
                    <a:pt x="0" y="9788"/>
                  </a:cubicBezTo>
                  <a:cubicBezTo>
                    <a:pt x="538" y="10433"/>
                    <a:pt x="6238" y="7314"/>
                    <a:pt x="10003" y="4948"/>
                  </a:cubicBezTo>
                  <a:cubicBezTo>
                    <a:pt x="12799" y="3227"/>
                    <a:pt x="16133" y="968"/>
                    <a:pt x="16133" y="107"/>
                  </a:cubicBezTo>
                  <a:close/>
                </a:path>
              </a:pathLst>
            </a:custGeom>
            <a:grpFill/>
            <a:ln w="10707" cap="flat">
              <a:noFill/>
              <a:prstDash val="solid"/>
              <a:miter/>
            </a:ln>
          </p:spPr>
          <p:txBody>
            <a:bodyPr rtlCol="0" anchor="ctr"/>
            <a:lstStyle/>
            <a:p>
              <a:endParaRPr lang="zh-CN" altLang="en-US"/>
            </a:p>
          </p:txBody>
        </p:sp>
        <p:sp>
          <p:nvSpPr>
            <p:cNvPr id="1804" name="任意多边形: 形状 1891">
              <a:extLst>
                <a:ext uri="{FF2B5EF4-FFF2-40B4-BE49-F238E27FC236}">
                  <a16:creationId xmlns:a16="http://schemas.microsoft.com/office/drawing/2014/main" xmlns="" id="{318912D6-5F5A-490C-81A8-0FD78164C7A9}"/>
                </a:ext>
              </a:extLst>
            </p:cNvPr>
            <p:cNvSpPr/>
            <p:nvPr/>
          </p:nvSpPr>
          <p:spPr>
            <a:xfrm>
              <a:off x="139833" y="6508749"/>
              <a:ext cx="40773" cy="32812"/>
            </a:xfrm>
            <a:custGeom>
              <a:avLst/>
              <a:gdLst>
                <a:gd name="connsiteX0" fmla="*/ 9648 w 9649"/>
                <a:gd name="connsiteY0" fmla="*/ 4302 h 7765"/>
                <a:gd name="connsiteX1" fmla="*/ 4162 w 9649"/>
                <a:gd name="connsiteY1" fmla="*/ 0 h 7765"/>
                <a:gd name="connsiteX2" fmla="*/ 1366 w 9649"/>
                <a:gd name="connsiteY2" fmla="*/ 6131 h 7765"/>
                <a:gd name="connsiteX3" fmla="*/ 9648 w 9649"/>
                <a:gd name="connsiteY3" fmla="*/ 4302 h 7765"/>
              </a:gdLst>
              <a:ahLst/>
              <a:cxnLst>
                <a:cxn ang="0">
                  <a:pos x="connsiteX0" y="connsiteY0"/>
                </a:cxn>
                <a:cxn ang="0">
                  <a:pos x="connsiteX1" y="connsiteY1"/>
                </a:cxn>
                <a:cxn ang="0">
                  <a:pos x="connsiteX2" y="connsiteY2"/>
                </a:cxn>
                <a:cxn ang="0">
                  <a:pos x="connsiteX3" y="connsiteY3"/>
                </a:cxn>
              </a:cxnLst>
              <a:rect l="l" t="t" r="r" b="b"/>
              <a:pathLst>
                <a:path w="9649" h="7765">
                  <a:moveTo>
                    <a:pt x="9648" y="4302"/>
                  </a:moveTo>
                  <a:cubicBezTo>
                    <a:pt x="9648" y="2581"/>
                    <a:pt x="7819" y="108"/>
                    <a:pt x="4162" y="0"/>
                  </a:cubicBezTo>
                  <a:cubicBezTo>
                    <a:pt x="-248" y="215"/>
                    <a:pt x="-1108" y="3765"/>
                    <a:pt x="1366" y="6131"/>
                  </a:cubicBezTo>
                  <a:cubicBezTo>
                    <a:pt x="4377" y="9035"/>
                    <a:pt x="9755" y="7852"/>
                    <a:pt x="9648" y="4302"/>
                  </a:cubicBezTo>
                  <a:close/>
                </a:path>
              </a:pathLst>
            </a:custGeom>
            <a:grpFill/>
            <a:ln w="10707" cap="flat">
              <a:noFill/>
              <a:prstDash val="solid"/>
              <a:miter/>
            </a:ln>
          </p:spPr>
          <p:txBody>
            <a:bodyPr rtlCol="0" anchor="ctr"/>
            <a:lstStyle/>
            <a:p>
              <a:endParaRPr lang="zh-CN" altLang="en-US"/>
            </a:p>
          </p:txBody>
        </p:sp>
        <p:sp>
          <p:nvSpPr>
            <p:cNvPr id="1805" name="任意多边形: 形状 1892">
              <a:extLst>
                <a:ext uri="{FF2B5EF4-FFF2-40B4-BE49-F238E27FC236}">
                  <a16:creationId xmlns:a16="http://schemas.microsoft.com/office/drawing/2014/main" xmlns="" id="{14DD045D-DFFD-401A-8B01-BAB19C4CF2F7}"/>
                </a:ext>
              </a:extLst>
            </p:cNvPr>
            <p:cNvSpPr/>
            <p:nvPr/>
          </p:nvSpPr>
          <p:spPr>
            <a:xfrm>
              <a:off x="294798" y="6506023"/>
              <a:ext cx="40553" cy="33040"/>
            </a:xfrm>
            <a:custGeom>
              <a:avLst/>
              <a:gdLst>
                <a:gd name="connsiteX0" fmla="*/ 9543 w 9597"/>
                <a:gd name="connsiteY0" fmla="*/ 4195 h 7819"/>
                <a:gd name="connsiteX1" fmla="*/ 5026 w 9597"/>
                <a:gd name="connsiteY1" fmla="*/ 0 h 7819"/>
                <a:gd name="connsiteX2" fmla="*/ 508 w 9597"/>
                <a:gd name="connsiteY2" fmla="*/ 5916 h 7819"/>
                <a:gd name="connsiteX3" fmla="*/ 9543 w 9597"/>
                <a:gd name="connsiteY3" fmla="*/ 4195 h 7819"/>
              </a:gdLst>
              <a:ahLst/>
              <a:cxnLst>
                <a:cxn ang="0">
                  <a:pos x="connsiteX0" y="connsiteY0"/>
                </a:cxn>
                <a:cxn ang="0">
                  <a:pos x="connsiteX1" y="connsiteY1"/>
                </a:cxn>
                <a:cxn ang="0">
                  <a:pos x="connsiteX2" y="connsiteY2"/>
                </a:cxn>
                <a:cxn ang="0">
                  <a:pos x="connsiteX3" y="connsiteY3"/>
                </a:cxn>
              </a:cxnLst>
              <a:rect l="l" t="t" r="r" b="b"/>
              <a:pathLst>
                <a:path w="9597" h="7819">
                  <a:moveTo>
                    <a:pt x="9543" y="4195"/>
                  </a:moveTo>
                  <a:cubicBezTo>
                    <a:pt x="9866" y="2474"/>
                    <a:pt x="8790" y="0"/>
                    <a:pt x="5026" y="0"/>
                  </a:cubicBezTo>
                  <a:cubicBezTo>
                    <a:pt x="939" y="215"/>
                    <a:pt x="-997" y="3549"/>
                    <a:pt x="508" y="5916"/>
                  </a:cubicBezTo>
                  <a:cubicBezTo>
                    <a:pt x="2660" y="9142"/>
                    <a:pt x="8683" y="8067"/>
                    <a:pt x="9543" y="4195"/>
                  </a:cubicBezTo>
                  <a:close/>
                </a:path>
              </a:pathLst>
            </a:custGeom>
            <a:grpFill/>
            <a:ln w="10707" cap="flat">
              <a:noFill/>
              <a:prstDash val="solid"/>
              <a:miter/>
            </a:ln>
          </p:spPr>
          <p:txBody>
            <a:bodyPr rtlCol="0" anchor="ctr"/>
            <a:lstStyle/>
            <a:p>
              <a:endParaRPr lang="zh-CN" altLang="en-US"/>
            </a:p>
          </p:txBody>
        </p:sp>
        <p:sp>
          <p:nvSpPr>
            <p:cNvPr id="1806" name="任意多边形: 形状 1893">
              <a:extLst>
                <a:ext uri="{FF2B5EF4-FFF2-40B4-BE49-F238E27FC236}">
                  <a16:creationId xmlns:a16="http://schemas.microsoft.com/office/drawing/2014/main" xmlns="" id="{9860B242-790D-46C2-B5DE-514F4FA63933}"/>
                </a:ext>
              </a:extLst>
            </p:cNvPr>
            <p:cNvSpPr/>
            <p:nvPr/>
          </p:nvSpPr>
          <p:spPr>
            <a:xfrm>
              <a:off x="449827" y="6501477"/>
              <a:ext cx="41521" cy="33103"/>
            </a:xfrm>
            <a:custGeom>
              <a:avLst/>
              <a:gdLst>
                <a:gd name="connsiteX0" fmla="*/ 9532 w 9826"/>
                <a:gd name="connsiteY0" fmla="*/ 4195 h 7834"/>
                <a:gd name="connsiteX1" fmla="*/ 6091 w 9826"/>
                <a:gd name="connsiteY1" fmla="*/ 0 h 7834"/>
                <a:gd name="connsiteX2" fmla="*/ 175 w 9826"/>
                <a:gd name="connsiteY2" fmla="*/ 5916 h 7834"/>
                <a:gd name="connsiteX3" fmla="*/ 9532 w 9826"/>
                <a:gd name="connsiteY3" fmla="*/ 4195 h 7834"/>
              </a:gdLst>
              <a:ahLst/>
              <a:cxnLst>
                <a:cxn ang="0">
                  <a:pos x="connsiteX0" y="connsiteY0"/>
                </a:cxn>
                <a:cxn ang="0">
                  <a:pos x="connsiteX1" y="connsiteY1"/>
                </a:cxn>
                <a:cxn ang="0">
                  <a:pos x="connsiteX2" y="connsiteY2"/>
                </a:cxn>
                <a:cxn ang="0">
                  <a:pos x="connsiteX3" y="connsiteY3"/>
                </a:cxn>
              </a:cxnLst>
              <a:rect l="l" t="t" r="r" b="b"/>
              <a:pathLst>
                <a:path w="9826" h="7834">
                  <a:moveTo>
                    <a:pt x="9532" y="4195"/>
                  </a:moveTo>
                  <a:cubicBezTo>
                    <a:pt x="10285" y="2474"/>
                    <a:pt x="9747" y="0"/>
                    <a:pt x="6091" y="0"/>
                  </a:cubicBezTo>
                  <a:cubicBezTo>
                    <a:pt x="1681" y="323"/>
                    <a:pt x="-685" y="3872"/>
                    <a:pt x="175" y="5916"/>
                  </a:cubicBezTo>
                  <a:cubicBezTo>
                    <a:pt x="1358" y="9250"/>
                    <a:pt x="7811" y="7959"/>
                    <a:pt x="9532" y="4195"/>
                  </a:cubicBezTo>
                  <a:close/>
                </a:path>
              </a:pathLst>
            </a:custGeom>
            <a:grpFill/>
            <a:ln w="10707" cap="flat">
              <a:noFill/>
              <a:prstDash val="solid"/>
              <a:miter/>
            </a:ln>
          </p:spPr>
          <p:txBody>
            <a:bodyPr rtlCol="0" anchor="ctr"/>
            <a:lstStyle/>
            <a:p>
              <a:endParaRPr lang="zh-CN" altLang="en-US"/>
            </a:p>
          </p:txBody>
        </p:sp>
        <p:sp>
          <p:nvSpPr>
            <p:cNvPr id="1807" name="任意多边形: 形状 1894">
              <a:extLst>
                <a:ext uri="{FF2B5EF4-FFF2-40B4-BE49-F238E27FC236}">
                  <a16:creationId xmlns:a16="http://schemas.microsoft.com/office/drawing/2014/main" xmlns="" id="{324CFE2F-5AC5-4637-B509-8B4710381FF2}"/>
                </a:ext>
              </a:extLst>
            </p:cNvPr>
            <p:cNvSpPr/>
            <p:nvPr/>
          </p:nvSpPr>
          <p:spPr>
            <a:xfrm>
              <a:off x="602773" y="6495569"/>
              <a:ext cx="44052" cy="33205"/>
            </a:xfrm>
            <a:custGeom>
              <a:avLst/>
              <a:gdLst>
                <a:gd name="connsiteX0" fmla="*/ 7324 w 10425"/>
                <a:gd name="connsiteY0" fmla="*/ 0 h 7858"/>
                <a:gd name="connsiteX1" fmla="*/ 10 w 10425"/>
                <a:gd name="connsiteY1" fmla="*/ 6023 h 7858"/>
                <a:gd name="connsiteX2" fmla="*/ 9691 w 10425"/>
                <a:gd name="connsiteY2" fmla="*/ 4195 h 7858"/>
                <a:gd name="connsiteX3" fmla="*/ 7324 w 10425"/>
                <a:gd name="connsiteY3" fmla="*/ 0 h 7858"/>
              </a:gdLst>
              <a:ahLst/>
              <a:cxnLst>
                <a:cxn ang="0">
                  <a:pos x="connsiteX0" y="connsiteY0"/>
                </a:cxn>
                <a:cxn ang="0">
                  <a:pos x="connsiteX1" y="connsiteY1"/>
                </a:cxn>
                <a:cxn ang="0">
                  <a:pos x="connsiteX2" y="connsiteY2"/>
                </a:cxn>
                <a:cxn ang="0">
                  <a:pos x="connsiteX3" y="connsiteY3"/>
                </a:cxn>
              </a:cxnLst>
              <a:rect l="l" t="t" r="r" b="b"/>
              <a:pathLst>
                <a:path w="10425" h="7858">
                  <a:moveTo>
                    <a:pt x="7324" y="0"/>
                  </a:moveTo>
                  <a:cubicBezTo>
                    <a:pt x="2915" y="323"/>
                    <a:pt x="-205" y="3980"/>
                    <a:pt x="10" y="6023"/>
                  </a:cubicBezTo>
                  <a:cubicBezTo>
                    <a:pt x="441" y="9250"/>
                    <a:pt x="7002" y="7959"/>
                    <a:pt x="9691" y="4195"/>
                  </a:cubicBezTo>
                  <a:cubicBezTo>
                    <a:pt x="10874" y="2474"/>
                    <a:pt x="10981" y="0"/>
                    <a:pt x="7324" y="0"/>
                  </a:cubicBezTo>
                  <a:close/>
                </a:path>
              </a:pathLst>
            </a:custGeom>
            <a:grpFill/>
            <a:ln w="10707" cap="flat">
              <a:noFill/>
              <a:prstDash val="solid"/>
              <a:miter/>
            </a:ln>
          </p:spPr>
          <p:txBody>
            <a:bodyPr rtlCol="0" anchor="ctr"/>
            <a:lstStyle/>
            <a:p>
              <a:endParaRPr lang="zh-CN" altLang="en-US"/>
            </a:p>
          </p:txBody>
        </p:sp>
        <p:sp>
          <p:nvSpPr>
            <p:cNvPr id="1808" name="任意多边形: 形状 1895">
              <a:extLst>
                <a:ext uri="{FF2B5EF4-FFF2-40B4-BE49-F238E27FC236}">
                  <a16:creationId xmlns:a16="http://schemas.microsoft.com/office/drawing/2014/main" xmlns="" id="{D3135533-B3A8-4045-92F0-F2802AE40401}"/>
                </a:ext>
              </a:extLst>
            </p:cNvPr>
            <p:cNvSpPr/>
            <p:nvPr/>
          </p:nvSpPr>
          <p:spPr>
            <a:xfrm>
              <a:off x="753699" y="6487828"/>
              <a:ext cx="47128" cy="33534"/>
            </a:xfrm>
            <a:custGeom>
              <a:avLst/>
              <a:gdLst>
                <a:gd name="connsiteX0" fmla="*/ 8607 w 11153"/>
                <a:gd name="connsiteY0" fmla="*/ 3 h 7936"/>
                <a:gd name="connsiteX1" fmla="*/ 2 w 11153"/>
                <a:gd name="connsiteY1" fmla="*/ 6457 h 7936"/>
                <a:gd name="connsiteX2" fmla="*/ 9897 w 11153"/>
                <a:gd name="connsiteY2" fmla="*/ 4198 h 7936"/>
                <a:gd name="connsiteX3" fmla="*/ 8607 w 11153"/>
                <a:gd name="connsiteY3" fmla="*/ 3 h 7936"/>
              </a:gdLst>
              <a:ahLst/>
              <a:cxnLst>
                <a:cxn ang="0">
                  <a:pos x="connsiteX0" y="connsiteY0"/>
                </a:cxn>
                <a:cxn ang="0">
                  <a:pos x="connsiteX1" y="connsiteY1"/>
                </a:cxn>
                <a:cxn ang="0">
                  <a:pos x="connsiteX2" y="connsiteY2"/>
                </a:cxn>
                <a:cxn ang="0">
                  <a:pos x="connsiteX3" y="connsiteY3"/>
                </a:cxn>
              </a:cxnLst>
              <a:rect l="l" t="t" r="r" b="b"/>
              <a:pathLst>
                <a:path w="11153" h="7936">
                  <a:moveTo>
                    <a:pt x="8607" y="3"/>
                  </a:moveTo>
                  <a:cubicBezTo>
                    <a:pt x="3874" y="434"/>
                    <a:pt x="-105" y="4413"/>
                    <a:pt x="2" y="6457"/>
                  </a:cubicBezTo>
                  <a:cubicBezTo>
                    <a:pt x="110" y="9253"/>
                    <a:pt x="6563" y="7855"/>
                    <a:pt x="9897" y="4198"/>
                  </a:cubicBezTo>
                  <a:cubicBezTo>
                    <a:pt x="11403" y="2370"/>
                    <a:pt x="12156" y="-104"/>
                    <a:pt x="8607" y="3"/>
                  </a:cubicBezTo>
                  <a:close/>
                </a:path>
              </a:pathLst>
            </a:custGeom>
            <a:grpFill/>
            <a:ln w="10707" cap="flat">
              <a:noFill/>
              <a:prstDash val="solid"/>
              <a:miter/>
            </a:ln>
          </p:spPr>
          <p:txBody>
            <a:bodyPr rtlCol="0" anchor="ctr"/>
            <a:lstStyle/>
            <a:p>
              <a:endParaRPr lang="zh-CN" altLang="en-US"/>
            </a:p>
          </p:txBody>
        </p:sp>
        <p:sp>
          <p:nvSpPr>
            <p:cNvPr id="1809" name="任意多边形: 形状 1896">
              <a:extLst>
                <a:ext uri="{FF2B5EF4-FFF2-40B4-BE49-F238E27FC236}">
                  <a16:creationId xmlns:a16="http://schemas.microsoft.com/office/drawing/2014/main" xmlns="" id="{50A4F043-3980-4997-B3DC-D5BF68E4AB60}"/>
                </a:ext>
              </a:extLst>
            </p:cNvPr>
            <p:cNvSpPr/>
            <p:nvPr/>
          </p:nvSpPr>
          <p:spPr>
            <a:xfrm>
              <a:off x="900488" y="6478282"/>
              <a:ext cx="51155" cy="34337"/>
            </a:xfrm>
            <a:custGeom>
              <a:avLst/>
              <a:gdLst>
                <a:gd name="connsiteX0" fmla="*/ 10008 w 12106"/>
                <a:gd name="connsiteY0" fmla="*/ 4 h 8126"/>
                <a:gd name="connsiteX1" fmla="*/ 5 w 12106"/>
                <a:gd name="connsiteY1" fmla="*/ 6887 h 8126"/>
                <a:gd name="connsiteX2" fmla="*/ 10116 w 12106"/>
                <a:gd name="connsiteY2" fmla="*/ 4198 h 8126"/>
                <a:gd name="connsiteX3" fmla="*/ 10976 w 12106"/>
                <a:gd name="connsiteY3" fmla="*/ 3338 h 8126"/>
                <a:gd name="connsiteX4" fmla="*/ 10008 w 12106"/>
                <a:gd name="connsiteY4" fmla="*/ 4 h 8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06" h="8126">
                  <a:moveTo>
                    <a:pt x="10008" y="4"/>
                  </a:moveTo>
                  <a:cubicBezTo>
                    <a:pt x="5276" y="542"/>
                    <a:pt x="113" y="4844"/>
                    <a:pt x="5" y="6887"/>
                  </a:cubicBezTo>
                  <a:cubicBezTo>
                    <a:pt x="-210" y="9469"/>
                    <a:pt x="6029" y="7748"/>
                    <a:pt x="10116" y="4198"/>
                  </a:cubicBezTo>
                  <a:cubicBezTo>
                    <a:pt x="10331" y="3983"/>
                    <a:pt x="10761" y="3661"/>
                    <a:pt x="10976" y="3338"/>
                  </a:cubicBezTo>
                  <a:cubicBezTo>
                    <a:pt x="12052" y="2155"/>
                    <a:pt x="13235" y="-104"/>
                    <a:pt x="10008" y="4"/>
                  </a:cubicBezTo>
                  <a:close/>
                </a:path>
              </a:pathLst>
            </a:custGeom>
            <a:grpFill/>
            <a:ln w="10707" cap="flat">
              <a:noFill/>
              <a:prstDash val="solid"/>
              <a:miter/>
            </a:ln>
          </p:spPr>
          <p:txBody>
            <a:bodyPr rtlCol="0" anchor="ctr"/>
            <a:lstStyle/>
            <a:p>
              <a:endParaRPr lang="zh-CN" altLang="en-US"/>
            </a:p>
          </p:txBody>
        </p:sp>
        <p:sp>
          <p:nvSpPr>
            <p:cNvPr id="1810" name="任意多边形: 形状 1897">
              <a:extLst>
                <a:ext uri="{FF2B5EF4-FFF2-40B4-BE49-F238E27FC236}">
                  <a16:creationId xmlns:a16="http://schemas.microsoft.com/office/drawing/2014/main" xmlns="" id="{92449833-1986-4369-AD8A-A7DC9A4569CD}"/>
                </a:ext>
              </a:extLst>
            </p:cNvPr>
            <p:cNvSpPr/>
            <p:nvPr/>
          </p:nvSpPr>
          <p:spPr>
            <a:xfrm>
              <a:off x="1042257" y="6467376"/>
              <a:ext cx="55085" cy="34832"/>
            </a:xfrm>
            <a:custGeom>
              <a:avLst/>
              <a:gdLst>
                <a:gd name="connsiteX0" fmla="*/ 12058 w 13036"/>
                <a:gd name="connsiteY0" fmla="*/ 2585 h 8243"/>
                <a:gd name="connsiteX1" fmla="*/ 11306 w 13036"/>
                <a:gd name="connsiteY1" fmla="*/ 4 h 8243"/>
                <a:gd name="connsiteX2" fmla="*/ 12 w 13036"/>
                <a:gd name="connsiteY2" fmla="*/ 7318 h 8243"/>
                <a:gd name="connsiteX3" fmla="*/ 10230 w 13036"/>
                <a:gd name="connsiteY3" fmla="*/ 4199 h 8243"/>
                <a:gd name="connsiteX4" fmla="*/ 12058 w 13036"/>
                <a:gd name="connsiteY4" fmla="*/ 2585 h 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36" h="8243">
                  <a:moveTo>
                    <a:pt x="12058" y="2585"/>
                  </a:moveTo>
                  <a:cubicBezTo>
                    <a:pt x="12596" y="1940"/>
                    <a:pt x="14317" y="-103"/>
                    <a:pt x="11306" y="4"/>
                  </a:cubicBezTo>
                  <a:cubicBezTo>
                    <a:pt x="6573" y="542"/>
                    <a:pt x="227" y="5274"/>
                    <a:pt x="12" y="7318"/>
                  </a:cubicBezTo>
                  <a:cubicBezTo>
                    <a:pt x="-311" y="9469"/>
                    <a:pt x="5820" y="7641"/>
                    <a:pt x="10230" y="4199"/>
                  </a:cubicBezTo>
                  <a:cubicBezTo>
                    <a:pt x="10983" y="3661"/>
                    <a:pt x="11628" y="3123"/>
                    <a:pt x="12058" y="2585"/>
                  </a:cubicBezTo>
                  <a:close/>
                </a:path>
              </a:pathLst>
            </a:custGeom>
            <a:grpFill/>
            <a:ln w="10707" cap="flat">
              <a:noFill/>
              <a:prstDash val="solid"/>
              <a:miter/>
            </a:ln>
          </p:spPr>
          <p:txBody>
            <a:bodyPr rtlCol="0" anchor="ctr"/>
            <a:lstStyle/>
            <a:p>
              <a:endParaRPr lang="zh-CN" altLang="en-US"/>
            </a:p>
          </p:txBody>
        </p:sp>
        <p:sp>
          <p:nvSpPr>
            <p:cNvPr id="1811" name="任意多边形: 形状 1898">
              <a:extLst>
                <a:ext uri="{FF2B5EF4-FFF2-40B4-BE49-F238E27FC236}">
                  <a16:creationId xmlns:a16="http://schemas.microsoft.com/office/drawing/2014/main" xmlns="" id="{A3114BA3-5A97-4B49-B82C-A2465C2B9C94}"/>
                </a:ext>
              </a:extLst>
            </p:cNvPr>
            <p:cNvSpPr/>
            <p:nvPr/>
          </p:nvSpPr>
          <p:spPr>
            <a:xfrm>
              <a:off x="1173056" y="6454640"/>
              <a:ext cx="58732" cy="35723"/>
            </a:xfrm>
            <a:custGeom>
              <a:avLst/>
              <a:gdLst>
                <a:gd name="connsiteX0" fmla="*/ 13157 w 13899"/>
                <a:gd name="connsiteY0" fmla="*/ 1942 h 8454"/>
                <a:gd name="connsiteX1" fmla="*/ 12619 w 13899"/>
                <a:gd name="connsiteY1" fmla="*/ 6 h 8454"/>
                <a:gd name="connsiteX2" fmla="*/ 35 w 13899"/>
                <a:gd name="connsiteY2" fmla="*/ 7750 h 8454"/>
                <a:gd name="connsiteX3" fmla="*/ 10145 w 13899"/>
                <a:gd name="connsiteY3" fmla="*/ 4309 h 8454"/>
                <a:gd name="connsiteX4" fmla="*/ 13157 w 13899"/>
                <a:gd name="connsiteY4" fmla="*/ 1942 h 8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9" h="8454">
                  <a:moveTo>
                    <a:pt x="13157" y="1942"/>
                  </a:moveTo>
                  <a:cubicBezTo>
                    <a:pt x="13802" y="1189"/>
                    <a:pt x="14662" y="-101"/>
                    <a:pt x="12619" y="6"/>
                  </a:cubicBezTo>
                  <a:cubicBezTo>
                    <a:pt x="7994" y="652"/>
                    <a:pt x="573" y="5814"/>
                    <a:pt x="35" y="7750"/>
                  </a:cubicBezTo>
                  <a:cubicBezTo>
                    <a:pt x="-503" y="9579"/>
                    <a:pt x="5305" y="7643"/>
                    <a:pt x="10145" y="4309"/>
                  </a:cubicBezTo>
                  <a:cubicBezTo>
                    <a:pt x="11866" y="3341"/>
                    <a:pt x="12726" y="2480"/>
                    <a:pt x="13157" y="1942"/>
                  </a:cubicBezTo>
                  <a:close/>
                </a:path>
              </a:pathLst>
            </a:custGeom>
            <a:grpFill/>
            <a:ln w="10707" cap="flat">
              <a:noFill/>
              <a:prstDash val="solid"/>
              <a:miter/>
            </a:ln>
          </p:spPr>
          <p:txBody>
            <a:bodyPr rtlCol="0" anchor="ctr"/>
            <a:lstStyle/>
            <a:p>
              <a:endParaRPr lang="zh-CN" altLang="en-US"/>
            </a:p>
          </p:txBody>
        </p:sp>
        <p:sp>
          <p:nvSpPr>
            <p:cNvPr id="1812" name="任意多边形: 形状 1899">
              <a:extLst>
                <a:ext uri="{FF2B5EF4-FFF2-40B4-BE49-F238E27FC236}">
                  <a16:creationId xmlns:a16="http://schemas.microsoft.com/office/drawing/2014/main" xmlns="" id="{891D2C14-4895-4B2A-A134-0A6C7408CEA7}"/>
                </a:ext>
              </a:extLst>
            </p:cNvPr>
            <p:cNvSpPr/>
            <p:nvPr/>
          </p:nvSpPr>
          <p:spPr>
            <a:xfrm>
              <a:off x="1290857" y="6441477"/>
              <a:ext cx="62209" cy="36475"/>
            </a:xfrm>
            <a:custGeom>
              <a:avLst/>
              <a:gdLst>
                <a:gd name="connsiteX0" fmla="*/ 10231 w 14722"/>
                <a:gd name="connsiteY0" fmla="*/ 4412 h 8632"/>
                <a:gd name="connsiteX1" fmla="*/ 14211 w 14722"/>
                <a:gd name="connsiteY1" fmla="*/ 1293 h 8632"/>
                <a:gd name="connsiteX2" fmla="*/ 13781 w 14722"/>
                <a:gd name="connsiteY2" fmla="*/ 2 h 8632"/>
                <a:gd name="connsiteX3" fmla="*/ 14 w 14722"/>
                <a:gd name="connsiteY3" fmla="*/ 8069 h 8632"/>
                <a:gd name="connsiteX4" fmla="*/ 10231 w 14722"/>
                <a:gd name="connsiteY4" fmla="*/ 4412 h 8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2" h="8632">
                  <a:moveTo>
                    <a:pt x="10231" y="4412"/>
                  </a:moveTo>
                  <a:cubicBezTo>
                    <a:pt x="12060" y="3229"/>
                    <a:pt x="13566" y="2153"/>
                    <a:pt x="14211" y="1293"/>
                  </a:cubicBezTo>
                  <a:cubicBezTo>
                    <a:pt x="15394" y="-106"/>
                    <a:pt x="14211" y="2"/>
                    <a:pt x="13781" y="2"/>
                  </a:cubicBezTo>
                  <a:cubicBezTo>
                    <a:pt x="9371" y="755"/>
                    <a:pt x="659" y="6348"/>
                    <a:pt x="14" y="8069"/>
                  </a:cubicBezTo>
                  <a:cubicBezTo>
                    <a:pt x="-309" y="9682"/>
                    <a:pt x="5176" y="7638"/>
                    <a:pt x="10231" y="4412"/>
                  </a:cubicBezTo>
                  <a:close/>
                </a:path>
              </a:pathLst>
            </a:custGeom>
            <a:grpFill/>
            <a:ln w="10707" cap="flat">
              <a:noFill/>
              <a:prstDash val="solid"/>
              <a:miter/>
            </a:ln>
          </p:spPr>
          <p:txBody>
            <a:bodyPr rtlCol="0" anchor="ctr"/>
            <a:lstStyle/>
            <a:p>
              <a:endParaRPr lang="zh-CN" altLang="en-US"/>
            </a:p>
          </p:txBody>
        </p:sp>
        <p:sp>
          <p:nvSpPr>
            <p:cNvPr id="1813" name="任意多边形: 形状 1900">
              <a:extLst>
                <a:ext uri="{FF2B5EF4-FFF2-40B4-BE49-F238E27FC236}">
                  <a16:creationId xmlns:a16="http://schemas.microsoft.com/office/drawing/2014/main" xmlns="" id="{5DCFD1B6-0F62-47EC-889F-779626E97524}"/>
                </a:ext>
              </a:extLst>
            </p:cNvPr>
            <p:cNvSpPr/>
            <p:nvPr/>
          </p:nvSpPr>
          <p:spPr>
            <a:xfrm>
              <a:off x="1395741" y="6427833"/>
              <a:ext cx="65848" cy="36860"/>
            </a:xfrm>
            <a:custGeom>
              <a:avLst/>
              <a:gdLst>
                <a:gd name="connsiteX0" fmla="*/ 15310 w 15583"/>
                <a:gd name="connsiteY0" fmla="*/ 757 h 8723"/>
                <a:gd name="connsiteX1" fmla="*/ 14880 w 15583"/>
                <a:gd name="connsiteY1" fmla="*/ 4 h 8723"/>
                <a:gd name="connsiteX2" fmla="*/ 37 w 15583"/>
                <a:gd name="connsiteY2" fmla="*/ 8394 h 8723"/>
                <a:gd name="connsiteX3" fmla="*/ 10040 w 15583"/>
                <a:gd name="connsiteY3" fmla="*/ 4414 h 8723"/>
                <a:gd name="connsiteX4" fmla="*/ 15310 w 15583"/>
                <a:gd name="connsiteY4" fmla="*/ 757 h 8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83" h="8723">
                  <a:moveTo>
                    <a:pt x="15310" y="757"/>
                  </a:moveTo>
                  <a:cubicBezTo>
                    <a:pt x="15955" y="-103"/>
                    <a:pt x="15310" y="4"/>
                    <a:pt x="14880" y="4"/>
                  </a:cubicBezTo>
                  <a:cubicBezTo>
                    <a:pt x="10900" y="757"/>
                    <a:pt x="683" y="6995"/>
                    <a:pt x="37" y="8394"/>
                  </a:cubicBezTo>
                  <a:cubicBezTo>
                    <a:pt x="-501" y="9577"/>
                    <a:pt x="4877" y="7426"/>
                    <a:pt x="10040" y="4414"/>
                  </a:cubicBezTo>
                  <a:cubicBezTo>
                    <a:pt x="13912" y="2263"/>
                    <a:pt x="14988" y="1080"/>
                    <a:pt x="15310" y="757"/>
                  </a:cubicBezTo>
                  <a:close/>
                </a:path>
              </a:pathLst>
            </a:custGeom>
            <a:grpFill/>
            <a:ln w="10707" cap="flat">
              <a:noFill/>
              <a:prstDash val="solid"/>
              <a:miter/>
            </a:ln>
          </p:spPr>
          <p:txBody>
            <a:bodyPr rtlCol="0" anchor="ctr"/>
            <a:lstStyle/>
            <a:p>
              <a:endParaRPr lang="zh-CN" altLang="en-US"/>
            </a:p>
          </p:txBody>
        </p:sp>
        <p:sp>
          <p:nvSpPr>
            <p:cNvPr id="1814" name="任意多边形: 形状 1901">
              <a:extLst>
                <a:ext uri="{FF2B5EF4-FFF2-40B4-BE49-F238E27FC236}">
                  <a16:creationId xmlns:a16="http://schemas.microsoft.com/office/drawing/2014/main" xmlns="" id="{3634F566-2A13-4F5D-8D2A-09A8DC5EFEC6}"/>
                </a:ext>
              </a:extLst>
            </p:cNvPr>
            <p:cNvSpPr/>
            <p:nvPr/>
          </p:nvSpPr>
          <p:spPr>
            <a:xfrm>
              <a:off x="1486798" y="6413309"/>
              <a:ext cx="68624" cy="37490"/>
            </a:xfrm>
            <a:custGeom>
              <a:avLst/>
              <a:gdLst>
                <a:gd name="connsiteX0" fmla="*/ 16241 w 16240"/>
                <a:gd name="connsiteY0" fmla="*/ 107 h 8872"/>
                <a:gd name="connsiteX1" fmla="*/ 15811 w 16240"/>
                <a:gd name="connsiteY1" fmla="*/ 0 h 8872"/>
                <a:gd name="connsiteX2" fmla="*/ 0 w 16240"/>
                <a:gd name="connsiteY2" fmla="*/ 8819 h 8872"/>
                <a:gd name="connsiteX3" fmla="*/ 10003 w 16240"/>
                <a:gd name="connsiteY3" fmla="*/ 4517 h 8872"/>
                <a:gd name="connsiteX4" fmla="*/ 16241 w 16240"/>
                <a:gd name="connsiteY4" fmla="*/ 107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0" h="8872">
                  <a:moveTo>
                    <a:pt x="16241" y="107"/>
                  </a:moveTo>
                  <a:cubicBezTo>
                    <a:pt x="16133" y="0"/>
                    <a:pt x="16133" y="0"/>
                    <a:pt x="15811" y="0"/>
                  </a:cubicBezTo>
                  <a:cubicBezTo>
                    <a:pt x="12476" y="753"/>
                    <a:pt x="323" y="7529"/>
                    <a:pt x="0" y="8819"/>
                  </a:cubicBezTo>
                  <a:cubicBezTo>
                    <a:pt x="430" y="9250"/>
                    <a:pt x="5593" y="6991"/>
                    <a:pt x="10003" y="4517"/>
                  </a:cubicBezTo>
                  <a:cubicBezTo>
                    <a:pt x="12907" y="2904"/>
                    <a:pt x="16241" y="860"/>
                    <a:pt x="16241" y="107"/>
                  </a:cubicBezTo>
                  <a:close/>
                </a:path>
              </a:pathLst>
            </a:custGeom>
            <a:grpFill/>
            <a:ln w="10707" cap="flat">
              <a:noFill/>
              <a:prstDash val="solid"/>
              <a:miter/>
            </a:ln>
          </p:spPr>
          <p:txBody>
            <a:bodyPr rtlCol="0" anchor="ctr"/>
            <a:lstStyle/>
            <a:p>
              <a:endParaRPr lang="zh-CN" altLang="en-US"/>
            </a:p>
          </p:txBody>
        </p:sp>
        <p:sp>
          <p:nvSpPr>
            <p:cNvPr id="1815" name="任意多边形: 形状 1902">
              <a:extLst>
                <a:ext uri="{FF2B5EF4-FFF2-40B4-BE49-F238E27FC236}">
                  <a16:creationId xmlns:a16="http://schemas.microsoft.com/office/drawing/2014/main" xmlns="" id="{8AD46C93-60F9-4E14-BFDB-1DD2D8D9D080}"/>
                </a:ext>
              </a:extLst>
            </p:cNvPr>
            <p:cNvSpPr/>
            <p:nvPr/>
          </p:nvSpPr>
          <p:spPr>
            <a:xfrm>
              <a:off x="1564059" y="6397856"/>
              <a:ext cx="71354" cy="38681"/>
            </a:xfrm>
            <a:custGeom>
              <a:avLst/>
              <a:gdLst>
                <a:gd name="connsiteX0" fmla="*/ 16564 w 16886"/>
                <a:gd name="connsiteY0" fmla="*/ 108 h 9154"/>
                <a:gd name="connsiteX1" fmla="*/ 0 w 16886"/>
                <a:gd name="connsiteY1" fmla="*/ 9142 h 9154"/>
                <a:gd name="connsiteX2" fmla="*/ 9788 w 16886"/>
                <a:gd name="connsiteY2" fmla="*/ 4625 h 9154"/>
                <a:gd name="connsiteX3" fmla="*/ 16886 w 16886"/>
                <a:gd name="connsiteY3" fmla="*/ 0 h 9154"/>
                <a:gd name="connsiteX4" fmla="*/ 16564 w 16886"/>
                <a:gd name="connsiteY4" fmla="*/ 108 h 9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6" h="9154">
                  <a:moveTo>
                    <a:pt x="16564" y="108"/>
                  </a:moveTo>
                  <a:cubicBezTo>
                    <a:pt x="13552" y="860"/>
                    <a:pt x="430" y="8067"/>
                    <a:pt x="0" y="9142"/>
                  </a:cubicBezTo>
                  <a:cubicBezTo>
                    <a:pt x="753" y="9357"/>
                    <a:pt x="6131" y="6669"/>
                    <a:pt x="9788" y="4625"/>
                  </a:cubicBezTo>
                  <a:cubicBezTo>
                    <a:pt x="10971" y="3980"/>
                    <a:pt x="16671" y="860"/>
                    <a:pt x="16886" y="0"/>
                  </a:cubicBezTo>
                  <a:cubicBezTo>
                    <a:pt x="16779" y="108"/>
                    <a:pt x="16671" y="108"/>
                    <a:pt x="16564" y="108"/>
                  </a:cubicBezTo>
                  <a:close/>
                </a:path>
              </a:pathLst>
            </a:custGeom>
            <a:grpFill/>
            <a:ln w="10707" cap="flat">
              <a:noFill/>
              <a:prstDash val="solid"/>
              <a:miter/>
            </a:ln>
          </p:spPr>
          <p:txBody>
            <a:bodyPr rtlCol="0" anchor="ctr"/>
            <a:lstStyle/>
            <a:p>
              <a:endParaRPr lang="zh-CN" altLang="en-US"/>
            </a:p>
          </p:txBody>
        </p:sp>
        <p:sp>
          <p:nvSpPr>
            <p:cNvPr id="1816" name="任意多边形: 形状 1903">
              <a:extLst>
                <a:ext uri="{FF2B5EF4-FFF2-40B4-BE49-F238E27FC236}">
                  <a16:creationId xmlns:a16="http://schemas.microsoft.com/office/drawing/2014/main" xmlns="" id="{DCC8F874-128C-4EC4-946B-D9FD5C66E0AC}"/>
                </a:ext>
              </a:extLst>
            </p:cNvPr>
            <p:cNvSpPr/>
            <p:nvPr/>
          </p:nvSpPr>
          <p:spPr>
            <a:xfrm>
              <a:off x="1627236" y="6382855"/>
              <a:ext cx="73171" cy="39083"/>
            </a:xfrm>
            <a:custGeom>
              <a:avLst/>
              <a:gdLst>
                <a:gd name="connsiteX0" fmla="*/ 17316 w 17316"/>
                <a:gd name="connsiteY0" fmla="*/ 0 h 9249"/>
                <a:gd name="connsiteX1" fmla="*/ 17209 w 17316"/>
                <a:gd name="connsiteY1" fmla="*/ 0 h 9249"/>
                <a:gd name="connsiteX2" fmla="*/ 0 w 17316"/>
                <a:gd name="connsiteY2" fmla="*/ 9142 h 9249"/>
                <a:gd name="connsiteX3" fmla="*/ 0 w 17316"/>
                <a:gd name="connsiteY3" fmla="*/ 9250 h 9249"/>
                <a:gd name="connsiteX4" fmla="*/ 9572 w 17316"/>
                <a:gd name="connsiteY4" fmla="*/ 4625 h 9249"/>
                <a:gd name="connsiteX5" fmla="*/ 17316 w 17316"/>
                <a:gd name="connsiteY5" fmla="*/ 0 h 9249"/>
                <a:gd name="connsiteX6" fmla="*/ 17316 w 17316"/>
                <a:gd name="connsiteY6" fmla="*/ 0 h 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16" h="9249">
                  <a:moveTo>
                    <a:pt x="17316" y="0"/>
                  </a:moveTo>
                  <a:cubicBezTo>
                    <a:pt x="17316" y="0"/>
                    <a:pt x="17209" y="0"/>
                    <a:pt x="17209" y="0"/>
                  </a:cubicBezTo>
                  <a:cubicBezTo>
                    <a:pt x="14735" y="753"/>
                    <a:pt x="1291" y="8067"/>
                    <a:pt x="0" y="9142"/>
                  </a:cubicBezTo>
                  <a:cubicBezTo>
                    <a:pt x="0" y="9142"/>
                    <a:pt x="0" y="9250"/>
                    <a:pt x="0" y="9250"/>
                  </a:cubicBezTo>
                  <a:cubicBezTo>
                    <a:pt x="860" y="9142"/>
                    <a:pt x="5700" y="6776"/>
                    <a:pt x="9572" y="4625"/>
                  </a:cubicBezTo>
                  <a:cubicBezTo>
                    <a:pt x="12907" y="2904"/>
                    <a:pt x="16564" y="860"/>
                    <a:pt x="17316" y="0"/>
                  </a:cubicBezTo>
                  <a:cubicBezTo>
                    <a:pt x="17316" y="108"/>
                    <a:pt x="17316" y="0"/>
                    <a:pt x="17316" y="0"/>
                  </a:cubicBezTo>
                  <a:close/>
                </a:path>
              </a:pathLst>
            </a:custGeom>
            <a:grpFill/>
            <a:ln w="10707" cap="flat">
              <a:noFill/>
              <a:prstDash val="solid"/>
              <a:miter/>
            </a:ln>
          </p:spPr>
          <p:txBody>
            <a:bodyPr rtlCol="0" anchor="ctr"/>
            <a:lstStyle/>
            <a:p>
              <a:endParaRPr lang="zh-CN" altLang="en-US"/>
            </a:p>
          </p:txBody>
        </p:sp>
        <p:sp>
          <p:nvSpPr>
            <p:cNvPr id="1817" name="任意多边形: 形状 1904">
              <a:extLst>
                <a:ext uri="{FF2B5EF4-FFF2-40B4-BE49-F238E27FC236}">
                  <a16:creationId xmlns:a16="http://schemas.microsoft.com/office/drawing/2014/main" xmlns="" id="{84695230-04EA-4CB7-9EB2-C1A12D384C12}"/>
                </a:ext>
              </a:extLst>
            </p:cNvPr>
            <p:cNvSpPr/>
            <p:nvPr/>
          </p:nvSpPr>
          <p:spPr>
            <a:xfrm>
              <a:off x="1675864" y="6367407"/>
              <a:ext cx="74988" cy="39991"/>
            </a:xfrm>
            <a:custGeom>
              <a:avLst/>
              <a:gdLst>
                <a:gd name="connsiteX0" fmla="*/ 0 w 17746"/>
                <a:gd name="connsiteY0" fmla="*/ 9465 h 9464"/>
                <a:gd name="connsiteX1" fmla="*/ 9250 w 17746"/>
                <a:gd name="connsiteY1" fmla="*/ 4840 h 9464"/>
                <a:gd name="connsiteX2" fmla="*/ 17747 w 17746"/>
                <a:gd name="connsiteY2" fmla="*/ 0 h 9464"/>
                <a:gd name="connsiteX3" fmla="*/ 17639 w 17746"/>
                <a:gd name="connsiteY3" fmla="*/ 0 h 9464"/>
                <a:gd name="connsiteX4" fmla="*/ 0 w 17746"/>
                <a:gd name="connsiteY4" fmla="*/ 9465 h 9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6" h="9464">
                  <a:moveTo>
                    <a:pt x="0" y="9465"/>
                  </a:moveTo>
                  <a:cubicBezTo>
                    <a:pt x="1076" y="9035"/>
                    <a:pt x="5270" y="6991"/>
                    <a:pt x="9250" y="4840"/>
                  </a:cubicBezTo>
                  <a:cubicBezTo>
                    <a:pt x="12369" y="3227"/>
                    <a:pt x="17424" y="430"/>
                    <a:pt x="17747" y="0"/>
                  </a:cubicBezTo>
                  <a:cubicBezTo>
                    <a:pt x="17747" y="0"/>
                    <a:pt x="17639" y="0"/>
                    <a:pt x="17639" y="0"/>
                  </a:cubicBezTo>
                  <a:cubicBezTo>
                    <a:pt x="17532" y="0"/>
                    <a:pt x="968" y="8604"/>
                    <a:pt x="0" y="9465"/>
                  </a:cubicBezTo>
                  <a:close/>
                </a:path>
              </a:pathLst>
            </a:custGeom>
            <a:grpFill/>
            <a:ln w="10707" cap="flat">
              <a:noFill/>
              <a:prstDash val="solid"/>
              <a:miter/>
            </a:ln>
          </p:spPr>
          <p:txBody>
            <a:bodyPr rtlCol="0" anchor="ctr"/>
            <a:lstStyle/>
            <a:p>
              <a:endParaRPr lang="zh-CN" altLang="en-US"/>
            </a:p>
          </p:txBody>
        </p:sp>
        <p:sp>
          <p:nvSpPr>
            <p:cNvPr id="1829" name="任意多边形: 形状 1916">
              <a:extLst>
                <a:ext uri="{FF2B5EF4-FFF2-40B4-BE49-F238E27FC236}">
                  <a16:creationId xmlns:a16="http://schemas.microsoft.com/office/drawing/2014/main" xmlns="" id="{D3B97F9F-490B-4763-8BCB-2F09AB50C765}"/>
                </a:ext>
              </a:extLst>
            </p:cNvPr>
            <p:cNvSpPr/>
            <p:nvPr/>
          </p:nvSpPr>
          <p:spPr>
            <a:xfrm>
              <a:off x="80324" y="6580107"/>
              <a:ext cx="36940" cy="27969"/>
            </a:xfrm>
            <a:custGeom>
              <a:avLst/>
              <a:gdLst>
                <a:gd name="connsiteX0" fmla="*/ 8673 w 8742"/>
                <a:gd name="connsiteY0" fmla="*/ 3657 h 6619"/>
                <a:gd name="connsiteX1" fmla="*/ 3188 w 8742"/>
                <a:gd name="connsiteY1" fmla="*/ 0 h 6619"/>
                <a:gd name="connsiteX2" fmla="*/ 2328 w 8742"/>
                <a:gd name="connsiteY2" fmla="*/ 107 h 6619"/>
                <a:gd name="connsiteX3" fmla="*/ 2112 w 8742"/>
                <a:gd name="connsiteY3" fmla="*/ 5485 h 6619"/>
                <a:gd name="connsiteX4" fmla="*/ 8673 w 8742"/>
                <a:gd name="connsiteY4" fmla="*/ 3657 h 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2" h="6619">
                  <a:moveTo>
                    <a:pt x="8673" y="3657"/>
                  </a:moveTo>
                  <a:cubicBezTo>
                    <a:pt x="8351" y="2259"/>
                    <a:pt x="6415" y="107"/>
                    <a:pt x="3188" y="0"/>
                  </a:cubicBezTo>
                  <a:cubicBezTo>
                    <a:pt x="2973" y="0"/>
                    <a:pt x="2543" y="0"/>
                    <a:pt x="2328" y="107"/>
                  </a:cubicBezTo>
                  <a:cubicBezTo>
                    <a:pt x="-684" y="645"/>
                    <a:pt x="-792" y="3549"/>
                    <a:pt x="2112" y="5485"/>
                  </a:cubicBezTo>
                  <a:cubicBezTo>
                    <a:pt x="5339" y="7636"/>
                    <a:pt x="9319" y="6561"/>
                    <a:pt x="8673" y="3657"/>
                  </a:cubicBezTo>
                  <a:close/>
                </a:path>
              </a:pathLst>
            </a:custGeom>
            <a:grpFill/>
            <a:ln w="10707" cap="flat">
              <a:noFill/>
              <a:prstDash val="solid"/>
              <a:miter/>
            </a:ln>
          </p:spPr>
          <p:txBody>
            <a:bodyPr rtlCol="0" anchor="ctr"/>
            <a:lstStyle/>
            <a:p>
              <a:endParaRPr lang="zh-CN" altLang="en-US"/>
            </a:p>
          </p:txBody>
        </p:sp>
        <p:sp>
          <p:nvSpPr>
            <p:cNvPr id="1830" name="任意多边形: 形状 1917">
              <a:extLst>
                <a:ext uri="{FF2B5EF4-FFF2-40B4-BE49-F238E27FC236}">
                  <a16:creationId xmlns:a16="http://schemas.microsoft.com/office/drawing/2014/main" xmlns="" id="{6F40F573-A728-4AC4-A2F4-025BF3B93E74}"/>
                </a:ext>
              </a:extLst>
            </p:cNvPr>
            <p:cNvSpPr/>
            <p:nvPr/>
          </p:nvSpPr>
          <p:spPr>
            <a:xfrm>
              <a:off x="217157" y="6578285"/>
              <a:ext cx="35732" cy="28024"/>
            </a:xfrm>
            <a:custGeom>
              <a:avLst/>
              <a:gdLst>
                <a:gd name="connsiteX0" fmla="*/ 8450 w 8456"/>
                <a:gd name="connsiteY0" fmla="*/ 3657 h 6632"/>
                <a:gd name="connsiteX1" fmla="*/ 3933 w 8456"/>
                <a:gd name="connsiteY1" fmla="*/ 0 h 6632"/>
                <a:gd name="connsiteX2" fmla="*/ 706 w 8456"/>
                <a:gd name="connsiteY2" fmla="*/ 4948 h 6632"/>
                <a:gd name="connsiteX3" fmla="*/ 8450 w 8456"/>
                <a:gd name="connsiteY3" fmla="*/ 3657 h 6632"/>
              </a:gdLst>
              <a:ahLst/>
              <a:cxnLst>
                <a:cxn ang="0">
                  <a:pos x="connsiteX0" y="connsiteY0"/>
                </a:cxn>
                <a:cxn ang="0">
                  <a:pos x="connsiteX1" y="connsiteY1"/>
                </a:cxn>
                <a:cxn ang="0">
                  <a:pos x="connsiteX2" y="connsiteY2"/>
                </a:cxn>
                <a:cxn ang="0">
                  <a:pos x="connsiteX3" y="connsiteY3"/>
                </a:cxn>
              </a:cxnLst>
              <a:rect l="l" t="t" r="r" b="b"/>
              <a:pathLst>
                <a:path w="8456" h="6632">
                  <a:moveTo>
                    <a:pt x="8450" y="3657"/>
                  </a:moveTo>
                  <a:cubicBezTo>
                    <a:pt x="8558" y="2151"/>
                    <a:pt x="7267" y="108"/>
                    <a:pt x="3933" y="0"/>
                  </a:cubicBezTo>
                  <a:cubicBezTo>
                    <a:pt x="276" y="215"/>
                    <a:pt x="-907" y="3012"/>
                    <a:pt x="706" y="4948"/>
                  </a:cubicBezTo>
                  <a:cubicBezTo>
                    <a:pt x="2965" y="7744"/>
                    <a:pt x="8127" y="6884"/>
                    <a:pt x="8450" y="3657"/>
                  </a:cubicBezTo>
                  <a:close/>
                </a:path>
              </a:pathLst>
            </a:custGeom>
            <a:grpFill/>
            <a:ln w="10707" cap="flat">
              <a:noFill/>
              <a:prstDash val="solid"/>
              <a:miter/>
            </a:ln>
          </p:spPr>
          <p:txBody>
            <a:bodyPr rtlCol="0" anchor="ctr"/>
            <a:lstStyle/>
            <a:p>
              <a:endParaRPr lang="zh-CN" altLang="en-US"/>
            </a:p>
          </p:txBody>
        </p:sp>
        <p:sp>
          <p:nvSpPr>
            <p:cNvPr id="1831" name="任意多边形: 形状 1918">
              <a:extLst>
                <a:ext uri="{FF2B5EF4-FFF2-40B4-BE49-F238E27FC236}">
                  <a16:creationId xmlns:a16="http://schemas.microsoft.com/office/drawing/2014/main" xmlns="" id="{FACC3C0C-D2B9-42A6-B4BA-7153BD596E1B}"/>
                </a:ext>
              </a:extLst>
            </p:cNvPr>
            <p:cNvSpPr/>
            <p:nvPr/>
          </p:nvSpPr>
          <p:spPr>
            <a:xfrm>
              <a:off x="353298" y="6575560"/>
              <a:ext cx="36344" cy="28312"/>
            </a:xfrm>
            <a:custGeom>
              <a:avLst/>
              <a:gdLst>
                <a:gd name="connsiteX0" fmla="*/ 4950 w 8601"/>
                <a:gd name="connsiteY0" fmla="*/ 0 h 6700"/>
                <a:gd name="connsiteX1" fmla="*/ 217 w 8601"/>
                <a:gd name="connsiteY1" fmla="*/ 5055 h 6700"/>
                <a:gd name="connsiteX2" fmla="*/ 8391 w 8601"/>
                <a:gd name="connsiteY2" fmla="*/ 3657 h 6700"/>
                <a:gd name="connsiteX3" fmla="*/ 4950 w 8601"/>
                <a:gd name="connsiteY3" fmla="*/ 0 h 6700"/>
              </a:gdLst>
              <a:ahLst/>
              <a:cxnLst>
                <a:cxn ang="0">
                  <a:pos x="connsiteX0" y="connsiteY0"/>
                </a:cxn>
                <a:cxn ang="0">
                  <a:pos x="connsiteX1" y="connsiteY1"/>
                </a:cxn>
                <a:cxn ang="0">
                  <a:pos x="connsiteX2" y="connsiteY2"/>
                </a:cxn>
                <a:cxn ang="0">
                  <a:pos x="connsiteX3" y="connsiteY3"/>
                </a:cxn>
              </a:cxnLst>
              <a:rect l="l" t="t" r="r" b="b"/>
              <a:pathLst>
                <a:path w="8601" h="6700">
                  <a:moveTo>
                    <a:pt x="4950" y="0"/>
                  </a:moveTo>
                  <a:cubicBezTo>
                    <a:pt x="1078" y="215"/>
                    <a:pt x="-643" y="3227"/>
                    <a:pt x="217" y="5055"/>
                  </a:cubicBezTo>
                  <a:cubicBezTo>
                    <a:pt x="1615" y="7852"/>
                    <a:pt x="7101" y="6884"/>
                    <a:pt x="8391" y="3657"/>
                  </a:cubicBezTo>
                  <a:cubicBezTo>
                    <a:pt x="9037" y="2044"/>
                    <a:pt x="8284" y="0"/>
                    <a:pt x="4950" y="0"/>
                  </a:cubicBezTo>
                  <a:close/>
                </a:path>
              </a:pathLst>
            </a:custGeom>
            <a:grpFill/>
            <a:ln w="10707" cap="flat">
              <a:noFill/>
              <a:prstDash val="solid"/>
              <a:miter/>
            </a:ln>
          </p:spPr>
          <p:txBody>
            <a:bodyPr rtlCol="0" anchor="ctr"/>
            <a:lstStyle/>
            <a:p>
              <a:endParaRPr lang="zh-CN" altLang="en-US"/>
            </a:p>
          </p:txBody>
        </p:sp>
        <p:sp>
          <p:nvSpPr>
            <p:cNvPr id="1832" name="任意多边形: 形状 1919">
              <a:extLst>
                <a:ext uri="{FF2B5EF4-FFF2-40B4-BE49-F238E27FC236}">
                  <a16:creationId xmlns:a16="http://schemas.microsoft.com/office/drawing/2014/main" xmlns="" id="{FBD0B2A6-5B53-4C3C-88F4-8EFDC9B9F997}"/>
                </a:ext>
              </a:extLst>
            </p:cNvPr>
            <p:cNvSpPr/>
            <p:nvPr/>
          </p:nvSpPr>
          <p:spPr>
            <a:xfrm>
              <a:off x="489007" y="6570561"/>
              <a:ext cx="38352" cy="28282"/>
            </a:xfrm>
            <a:custGeom>
              <a:avLst/>
              <a:gdLst>
                <a:gd name="connsiteX0" fmla="*/ 6176 w 9076"/>
                <a:gd name="connsiteY0" fmla="*/ 0 h 6693"/>
                <a:gd name="connsiteX1" fmla="*/ 45 w 9076"/>
                <a:gd name="connsiteY1" fmla="*/ 5163 h 6693"/>
                <a:gd name="connsiteX2" fmla="*/ 8542 w 9076"/>
                <a:gd name="connsiteY2" fmla="*/ 3657 h 6693"/>
                <a:gd name="connsiteX3" fmla="*/ 6176 w 9076"/>
                <a:gd name="connsiteY3" fmla="*/ 0 h 6693"/>
              </a:gdLst>
              <a:ahLst/>
              <a:cxnLst>
                <a:cxn ang="0">
                  <a:pos x="connsiteX0" y="connsiteY0"/>
                </a:cxn>
                <a:cxn ang="0">
                  <a:pos x="connsiteX1" y="connsiteY1"/>
                </a:cxn>
                <a:cxn ang="0">
                  <a:pos x="connsiteX2" y="connsiteY2"/>
                </a:cxn>
                <a:cxn ang="0">
                  <a:pos x="connsiteX3" y="connsiteY3"/>
                </a:cxn>
              </a:cxnLst>
              <a:rect l="l" t="t" r="r" b="b"/>
              <a:pathLst>
                <a:path w="9076" h="6693">
                  <a:moveTo>
                    <a:pt x="6176" y="0"/>
                  </a:moveTo>
                  <a:cubicBezTo>
                    <a:pt x="2304" y="323"/>
                    <a:pt x="-385" y="3334"/>
                    <a:pt x="45" y="5163"/>
                  </a:cubicBezTo>
                  <a:cubicBezTo>
                    <a:pt x="583" y="7852"/>
                    <a:pt x="6391" y="6776"/>
                    <a:pt x="8542" y="3657"/>
                  </a:cubicBezTo>
                  <a:cubicBezTo>
                    <a:pt x="9510" y="2151"/>
                    <a:pt x="9403" y="0"/>
                    <a:pt x="6176" y="0"/>
                  </a:cubicBezTo>
                  <a:close/>
                </a:path>
              </a:pathLst>
            </a:custGeom>
            <a:grpFill/>
            <a:ln w="10707" cap="flat">
              <a:noFill/>
              <a:prstDash val="solid"/>
              <a:miter/>
            </a:ln>
          </p:spPr>
          <p:txBody>
            <a:bodyPr rtlCol="0" anchor="ctr"/>
            <a:lstStyle/>
            <a:p>
              <a:endParaRPr lang="zh-CN" altLang="en-US"/>
            </a:p>
          </p:txBody>
        </p:sp>
        <p:sp>
          <p:nvSpPr>
            <p:cNvPr id="1833" name="任意多边形: 形状 1920">
              <a:extLst>
                <a:ext uri="{FF2B5EF4-FFF2-40B4-BE49-F238E27FC236}">
                  <a16:creationId xmlns:a16="http://schemas.microsoft.com/office/drawing/2014/main" xmlns="" id="{58161058-4F41-4D02-839F-18320B5E342F}"/>
                </a:ext>
              </a:extLst>
            </p:cNvPr>
            <p:cNvSpPr/>
            <p:nvPr/>
          </p:nvSpPr>
          <p:spPr>
            <a:xfrm>
              <a:off x="622350" y="6564637"/>
              <a:ext cx="41677" cy="28679"/>
            </a:xfrm>
            <a:custGeom>
              <a:avLst/>
              <a:gdLst>
                <a:gd name="connsiteX0" fmla="*/ 2 w 9863"/>
                <a:gd name="connsiteY0" fmla="*/ 5489 h 6787"/>
                <a:gd name="connsiteX1" fmla="*/ 8714 w 9863"/>
                <a:gd name="connsiteY1" fmla="*/ 3553 h 6787"/>
                <a:gd name="connsiteX2" fmla="*/ 7531 w 9863"/>
                <a:gd name="connsiteY2" fmla="*/ 4 h 6787"/>
                <a:gd name="connsiteX3" fmla="*/ 2 w 9863"/>
                <a:gd name="connsiteY3" fmla="*/ 5489 h 6787"/>
              </a:gdLst>
              <a:ahLst/>
              <a:cxnLst>
                <a:cxn ang="0">
                  <a:pos x="connsiteX0" y="connsiteY0"/>
                </a:cxn>
                <a:cxn ang="0">
                  <a:pos x="connsiteX1" y="connsiteY1"/>
                </a:cxn>
                <a:cxn ang="0">
                  <a:pos x="connsiteX2" y="connsiteY2"/>
                </a:cxn>
                <a:cxn ang="0">
                  <a:pos x="connsiteX3" y="connsiteY3"/>
                </a:cxn>
              </a:cxnLst>
              <a:rect l="l" t="t" r="r" b="b"/>
              <a:pathLst>
                <a:path w="9863" h="6787">
                  <a:moveTo>
                    <a:pt x="2" y="5489"/>
                  </a:moveTo>
                  <a:cubicBezTo>
                    <a:pt x="110" y="7963"/>
                    <a:pt x="5810" y="6672"/>
                    <a:pt x="8714" y="3553"/>
                  </a:cubicBezTo>
                  <a:cubicBezTo>
                    <a:pt x="10113" y="2047"/>
                    <a:pt x="10758" y="-104"/>
                    <a:pt x="7531" y="4"/>
                  </a:cubicBezTo>
                  <a:cubicBezTo>
                    <a:pt x="3444" y="327"/>
                    <a:pt x="-105" y="3661"/>
                    <a:pt x="2" y="5489"/>
                  </a:cubicBezTo>
                  <a:close/>
                </a:path>
              </a:pathLst>
            </a:custGeom>
            <a:grpFill/>
            <a:ln w="10707" cap="flat">
              <a:noFill/>
              <a:prstDash val="solid"/>
              <a:miter/>
            </a:ln>
          </p:spPr>
          <p:txBody>
            <a:bodyPr rtlCol="0" anchor="ctr"/>
            <a:lstStyle/>
            <a:p>
              <a:endParaRPr lang="zh-CN" altLang="en-US"/>
            </a:p>
          </p:txBody>
        </p:sp>
        <p:sp>
          <p:nvSpPr>
            <p:cNvPr id="1834" name="任意多边形: 形状 1921">
              <a:extLst>
                <a:ext uri="{FF2B5EF4-FFF2-40B4-BE49-F238E27FC236}">
                  <a16:creationId xmlns:a16="http://schemas.microsoft.com/office/drawing/2014/main" xmlns="" id="{674168D6-5898-42A5-86BB-CF6A9DD955B6}"/>
                </a:ext>
              </a:extLst>
            </p:cNvPr>
            <p:cNvSpPr/>
            <p:nvPr/>
          </p:nvSpPr>
          <p:spPr>
            <a:xfrm>
              <a:off x="753230" y="6556925"/>
              <a:ext cx="45882" cy="29389"/>
            </a:xfrm>
            <a:custGeom>
              <a:avLst/>
              <a:gdLst>
                <a:gd name="connsiteX0" fmla="*/ 6 w 10858"/>
                <a:gd name="connsiteY0" fmla="*/ 5916 h 6955"/>
                <a:gd name="connsiteX1" fmla="*/ 9041 w 10858"/>
                <a:gd name="connsiteY1" fmla="*/ 3657 h 6955"/>
                <a:gd name="connsiteX2" fmla="*/ 9793 w 10858"/>
                <a:gd name="connsiteY2" fmla="*/ 2904 h 6955"/>
                <a:gd name="connsiteX3" fmla="*/ 8933 w 10858"/>
                <a:gd name="connsiteY3" fmla="*/ 0 h 6955"/>
                <a:gd name="connsiteX4" fmla="*/ 6 w 10858"/>
                <a:gd name="connsiteY4" fmla="*/ 5916 h 6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6955">
                  <a:moveTo>
                    <a:pt x="6" y="5916"/>
                  </a:moveTo>
                  <a:cubicBezTo>
                    <a:pt x="-209" y="8067"/>
                    <a:pt x="5491" y="6669"/>
                    <a:pt x="9041" y="3657"/>
                  </a:cubicBezTo>
                  <a:cubicBezTo>
                    <a:pt x="9256" y="3442"/>
                    <a:pt x="9578" y="3227"/>
                    <a:pt x="9793" y="2904"/>
                  </a:cubicBezTo>
                  <a:cubicBezTo>
                    <a:pt x="10761" y="1828"/>
                    <a:pt x="11945" y="0"/>
                    <a:pt x="8933" y="0"/>
                  </a:cubicBezTo>
                  <a:cubicBezTo>
                    <a:pt x="4738" y="430"/>
                    <a:pt x="221" y="4087"/>
                    <a:pt x="6" y="5916"/>
                  </a:cubicBezTo>
                  <a:close/>
                </a:path>
              </a:pathLst>
            </a:custGeom>
            <a:grpFill/>
            <a:ln w="10707" cap="flat">
              <a:noFill/>
              <a:prstDash val="solid"/>
              <a:miter/>
            </a:ln>
          </p:spPr>
          <p:txBody>
            <a:bodyPr rtlCol="0" anchor="ctr"/>
            <a:lstStyle/>
            <a:p>
              <a:endParaRPr lang="zh-CN" altLang="en-US"/>
            </a:p>
          </p:txBody>
        </p:sp>
        <p:sp>
          <p:nvSpPr>
            <p:cNvPr id="1835" name="任意多边形: 形状 1922">
              <a:extLst>
                <a:ext uri="{FF2B5EF4-FFF2-40B4-BE49-F238E27FC236}">
                  <a16:creationId xmlns:a16="http://schemas.microsoft.com/office/drawing/2014/main" xmlns="" id="{5BB19883-707F-4FC4-84B3-0587F0599B2F}"/>
                </a:ext>
              </a:extLst>
            </p:cNvPr>
            <p:cNvSpPr/>
            <p:nvPr/>
          </p:nvSpPr>
          <p:spPr>
            <a:xfrm>
              <a:off x="880002" y="6547819"/>
              <a:ext cx="51202" cy="29947"/>
            </a:xfrm>
            <a:custGeom>
              <a:avLst/>
              <a:gdLst>
                <a:gd name="connsiteX0" fmla="*/ 9478 w 12117"/>
                <a:gd name="connsiteY0" fmla="*/ 3661 h 7087"/>
                <a:gd name="connsiteX1" fmla="*/ 11199 w 12117"/>
                <a:gd name="connsiteY1" fmla="*/ 2263 h 7087"/>
                <a:gd name="connsiteX2" fmla="*/ 10554 w 12117"/>
                <a:gd name="connsiteY2" fmla="*/ 4 h 7087"/>
                <a:gd name="connsiteX3" fmla="*/ 13 w 12117"/>
                <a:gd name="connsiteY3" fmla="*/ 6243 h 7087"/>
                <a:gd name="connsiteX4" fmla="*/ 9478 w 12117"/>
                <a:gd name="connsiteY4" fmla="*/ 3661 h 7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7" h="7087">
                  <a:moveTo>
                    <a:pt x="9478" y="3661"/>
                  </a:moveTo>
                  <a:cubicBezTo>
                    <a:pt x="10338" y="3016"/>
                    <a:pt x="10876" y="2586"/>
                    <a:pt x="11199" y="2263"/>
                  </a:cubicBezTo>
                  <a:cubicBezTo>
                    <a:pt x="11629" y="1833"/>
                    <a:pt x="13350" y="-103"/>
                    <a:pt x="10554" y="4"/>
                  </a:cubicBezTo>
                  <a:cubicBezTo>
                    <a:pt x="6251" y="435"/>
                    <a:pt x="336" y="4522"/>
                    <a:pt x="13" y="6243"/>
                  </a:cubicBezTo>
                  <a:cubicBezTo>
                    <a:pt x="-310" y="8178"/>
                    <a:pt x="5391" y="6565"/>
                    <a:pt x="9478" y="3661"/>
                  </a:cubicBezTo>
                  <a:close/>
                </a:path>
              </a:pathLst>
            </a:custGeom>
            <a:grpFill/>
            <a:ln w="10707" cap="flat">
              <a:noFill/>
              <a:prstDash val="solid"/>
              <a:miter/>
            </a:ln>
          </p:spPr>
          <p:txBody>
            <a:bodyPr rtlCol="0" anchor="ctr"/>
            <a:lstStyle/>
            <a:p>
              <a:endParaRPr lang="zh-CN" altLang="en-US"/>
            </a:p>
          </p:txBody>
        </p:sp>
        <p:sp>
          <p:nvSpPr>
            <p:cNvPr id="1836" name="任意多边形: 形状 1923">
              <a:extLst>
                <a:ext uri="{FF2B5EF4-FFF2-40B4-BE49-F238E27FC236}">
                  <a16:creationId xmlns:a16="http://schemas.microsoft.com/office/drawing/2014/main" xmlns="" id="{4A9151CA-0377-4B9C-8468-50F7DCD92E1F}"/>
                </a:ext>
              </a:extLst>
            </p:cNvPr>
            <p:cNvSpPr/>
            <p:nvPr/>
          </p:nvSpPr>
          <p:spPr>
            <a:xfrm>
              <a:off x="1001251" y="6537838"/>
              <a:ext cx="55508" cy="30352"/>
            </a:xfrm>
            <a:custGeom>
              <a:avLst/>
              <a:gdLst>
                <a:gd name="connsiteX0" fmla="*/ 12621 w 13136"/>
                <a:gd name="connsiteY0" fmla="*/ 1398 h 7183"/>
                <a:gd name="connsiteX1" fmla="*/ 11975 w 13136"/>
                <a:gd name="connsiteY1" fmla="*/ 0 h 7183"/>
                <a:gd name="connsiteX2" fmla="*/ 37 w 13136"/>
                <a:gd name="connsiteY2" fmla="*/ 6561 h 7183"/>
                <a:gd name="connsiteX3" fmla="*/ 9609 w 13136"/>
                <a:gd name="connsiteY3" fmla="*/ 3657 h 7183"/>
                <a:gd name="connsiteX4" fmla="*/ 9609 w 13136"/>
                <a:gd name="connsiteY4" fmla="*/ 3657 h 7183"/>
                <a:gd name="connsiteX5" fmla="*/ 12621 w 13136"/>
                <a:gd name="connsiteY5" fmla="*/ 1398 h 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36" h="7183">
                  <a:moveTo>
                    <a:pt x="12621" y="1398"/>
                  </a:moveTo>
                  <a:cubicBezTo>
                    <a:pt x="13481" y="430"/>
                    <a:pt x="13266" y="0"/>
                    <a:pt x="11975" y="0"/>
                  </a:cubicBezTo>
                  <a:cubicBezTo>
                    <a:pt x="7673" y="538"/>
                    <a:pt x="574" y="4948"/>
                    <a:pt x="37" y="6561"/>
                  </a:cubicBezTo>
                  <a:cubicBezTo>
                    <a:pt x="-501" y="8174"/>
                    <a:pt x="4984" y="6453"/>
                    <a:pt x="9609" y="3657"/>
                  </a:cubicBezTo>
                  <a:lnTo>
                    <a:pt x="9609" y="3657"/>
                  </a:lnTo>
                  <a:cubicBezTo>
                    <a:pt x="11545" y="2474"/>
                    <a:pt x="12298" y="1613"/>
                    <a:pt x="12621" y="1398"/>
                  </a:cubicBezTo>
                  <a:close/>
                </a:path>
              </a:pathLst>
            </a:custGeom>
            <a:grpFill/>
            <a:ln w="10707" cap="flat">
              <a:noFill/>
              <a:prstDash val="solid"/>
              <a:miter/>
            </a:ln>
          </p:spPr>
          <p:txBody>
            <a:bodyPr rtlCol="0" anchor="ctr"/>
            <a:lstStyle/>
            <a:p>
              <a:endParaRPr lang="zh-CN" altLang="en-US"/>
            </a:p>
          </p:txBody>
        </p:sp>
        <p:sp>
          <p:nvSpPr>
            <p:cNvPr id="1837" name="任意多边形: 形状 1924">
              <a:extLst>
                <a:ext uri="{FF2B5EF4-FFF2-40B4-BE49-F238E27FC236}">
                  <a16:creationId xmlns:a16="http://schemas.microsoft.com/office/drawing/2014/main" xmlns="" id="{E99050D1-DFD9-4BDF-90EB-7FD2A2A8240A}"/>
                </a:ext>
              </a:extLst>
            </p:cNvPr>
            <p:cNvSpPr/>
            <p:nvPr/>
          </p:nvSpPr>
          <p:spPr>
            <a:xfrm>
              <a:off x="1110475" y="6526458"/>
              <a:ext cx="59894" cy="31164"/>
            </a:xfrm>
            <a:custGeom>
              <a:avLst/>
              <a:gdLst>
                <a:gd name="connsiteX0" fmla="*/ 13876 w 14174"/>
                <a:gd name="connsiteY0" fmla="*/ 864 h 7375"/>
                <a:gd name="connsiteX1" fmla="*/ 13339 w 14174"/>
                <a:gd name="connsiteY1" fmla="*/ 4 h 7375"/>
                <a:gd name="connsiteX2" fmla="*/ 2 w 14174"/>
                <a:gd name="connsiteY2" fmla="*/ 7102 h 7375"/>
                <a:gd name="connsiteX3" fmla="*/ 9682 w 14174"/>
                <a:gd name="connsiteY3" fmla="*/ 3768 h 7375"/>
                <a:gd name="connsiteX4" fmla="*/ 13876 w 14174"/>
                <a:gd name="connsiteY4" fmla="*/ 864 h 7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74" h="7375">
                  <a:moveTo>
                    <a:pt x="13876" y="864"/>
                  </a:moveTo>
                  <a:cubicBezTo>
                    <a:pt x="14629" y="-104"/>
                    <a:pt x="13769" y="4"/>
                    <a:pt x="13339" y="4"/>
                  </a:cubicBezTo>
                  <a:cubicBezTo>
                    <a:pt x="9144" y="649"/>
                    <a:pt x="109" y="5919"/>
                    <a:pt x="2" y="7102"/>
                  </a:cubicBezTo>
                  <a:cubicBezTo>
                    <a:pt x="-106" y="8070"/>
                    <a:pt x="5057" y="6349"/>
                    <a:pt x="9682" y="3768"/>
                  </a:cubicBezTo>
                  <a:cubicBezTo>
                    <a:pt x="11725" y="2692"/>
                    <a:pt x="13339" y="1617"/>
                    <a:pt x="13876" y="864"/>
                  </a:cubicBezTo>
                  <a:close/>
                </a:path>
              </a:pathLst>
            </a:custGeom>
            <a:grpFill/>
            <a:ln w="10707" cap="flat">
              <a:noFill/>
              <a:prstDash val="solid"/>
              <a:miter/>
            </a:ln>
          </p:spPr>
          <p:txBody>
            <a:bodyPr rtlCol="0" anchor="ctr"/>
            <a:lstStyle/>
            <a:p>
              <a:endParaRPr lang="zh-CN" altLang="en-US"/>
            </a:p>
          </p:txBody>
        </p:sp>
        <p:sp>
          <p:nvSpPr>
            <p:cNvPr id="1838" name="任意多边形: 形状 1925">
              <a:extLst>
                <a:ext uri="{FF2B5EF4-FFF2-40B4-BE49-F238E27FC236}">
                  <a16:creationId xmlns:a16="http://schemas.microsoft.com/office/drawing/2014/main" xmlns="" id="{00D7394E-D7CA-4BC8-A649-21A2D674ABD3}"/>
                </a:ext>
              </a:extLst>
            </p:cNvPr>
            <p:cNvSpPr/>
            <p:nvPr/>
          </p:nvSpPr>
          <p:spPr>
            <a:xfrm>
              <a:off x="1208623" y="6514622"/>
              <a:ext cx="64322" cy="31620"/>
            </a:xfrm>
            <a:custGeom>
              <a:avLst/>
              <a:gdLst>
                <a:gd name="connsiteX0" fmla="*/ 15065 w 15222"/>
                <a:gd name="connsiteY0" fmla="*/ 439 h 7483"/>
                <a:gd name="connsiteX1" fmla="*/ 14527 w 15222"/>
                <a:gd name="connsiteY1" fmla="*/ 9 h 7483"/>
                <a:gd name="connsiteX2" fmla="*/ 7 w 15222"/>
                <a:gd name="connsiteY2" fmla="*/ 7430 h 7483"/>
                <a:gd name="connsiteX3" fmla="*/ 9687 w 15222"/>
                <a:gd name="connsiteY3" fmla="*/ 3773 h 7483"/>
                <a:gd name="connsiteX4" fmla="*/ 15065 w 15222"/>
                <a:gd name="connsiteY4" fmla="*/ 439 h 7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22" h="7483">
                  <a:moveTo>
                    <a:pt x="15065" y="439"/>
                  </a:moveTo>
                  <a:cubicBezTo>
                    <a:pt x="15495" y="-99"/>
                    <a:pt x="14957" y="9"/>
                    <a:pt x="14527" y="9"/>
                  </a:cubicBezTo>
                  <a:cubicBezTo>
                    <a:pt x="10978" y="654"/>
                    <a:pt x="-316" y="6355"/>
                    <a:pt x="7" y="7430"/>
                  </a:cubicBezTo>
                  <a:cubicBezTo>
                    <a:pt x="760" y="7860"/>
                    <a:pt x="6245" y="5602"/>
                    <a:pt x="9687" y="3773"/>
                  </a:cubicBezTo>
                  <a:cubicBezTo>
                    <a:pt x="13021" y="2160"/>
                    <a:pt x="14742" y="977"/>
                    <a:pt x="15065" y="439"/>
                  </a:cubicBezTo>
                  <a:close/>
                </a:path>
              </a:pathLst>
            </a:custGeom>
            <a:grpFill/>
            <a:ln w="10707" cap="flat">
              <a:noFill/>
              <a:prstDash val="solid"/>
              <a:miter/>
            </a:ln>
          </p:spPr>
          <p:txBody>
            <a:bodyPr rtlCol="0" anchor="ctr"/>
            <a:lstStyle/>
            <a:p>
              <a:endParaRPr lang="zh-CN" altLang="en-US"/>
            </a:p>
          </p:txBody>
        </p:sp>
        <p:sp>
          <p:nvSpPr>
            <p:cNvPr id="1839" name="任意多边形: 形状 1926">
              <a:extLst>
                <a:ext uri="{FF2B5EF4-FFF2-40B4-BE49-F238E27FC236}">
                  <a16:creationId xmlns:a16="http://schemas.microsoft.com/office/drawing/2014/main" xmlns="" id="{B4D61837-28DC-4807-BE7C-D48547486843}"/>
                </a:ext>
              </a:extLst>
            </p:cNvPr>
            <p:cNvSpPr/>
            <p:nvPr/>
          </p:nvSpPr>
          <p:spPr>
            <a:xfrm>
              <a:off x="1295002" y="6501933"/>
              <a:ext cx="68172" cy="32326"/>
            </a:xfrm>
            <a:custGeom>
              <a:avLst/>
              <a:gdLst>
                <a:gd name="connsiteX0" fmla="*/ 9788 w 16133"/>
                <a:gd name="connsiteY0" fmla="*/ 3980 h 7650"/>
                <a:gd name="connsiteX1" fmla="*/ 16133 w 16133"/>
                <a:gd name="connsiteY1" fmla="*/ 107 h 7650"/>
                <a:gd name="connsiteX2" fmla="*/ 15703 w 16133"/>
                <a:gd name="connsiteY2" fmla="*/ 0 h 7650"/>
                <a:gd name="connsiteX3" fmla="*/ 0 w 16133"/>
                <a:gd name="connsiteY3" fmla="*/ 7529 h 7650"/>
                <a:gd name="connsiteX4" fmla="*/ 0 w 16133"/>
                <a:gd name="connsiteY4" fmla="*/ 7636 h 7650"/>
                <a:gd name="connsiteX5" fmla="*/ 9788 w 16133"/>
                <a:gd name="connsiteY5" fmla="*/ 3980 h 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7650">
                  <a:moveTo>
                    <a:pt x="9788" y="3980"/>
                  </a:moveTo>
                  <a:cubicBezTo>
                    <a:pt x="12584" y="2581"/>
                    <a:pt x="16026" y="753"/>
                    <a:pt x="16133" y="107"/>
                  </a:cubicBezTo>
                  <a:cubicBezTo>
                    <a:pt x="16026" y="0"/>
                    <a:pt x="16026" y="0"/>
                    <a:pt x="15703" y="0"/>
                  </a:cubicBezTo>
                  <a:cubicBezTo>
                    <a:pt x="12369" y="645"/>
                    <a:pt x="1183" y="6238"/>
                    <a:pt x="0" y="7529"/>
                  </a:cubicBezTo>
                  <a:cubicBezTo>
                    <a:pt x="0" y="7529"/>
                    <a:pt x="0" y="7636"/>
                    <a:pt x="0" y="7636"/>
                  </a:cubicBezTo>
                  <a:cubicBezTo>
                    <a:pt x="1076" y="7852"/>
                    <a:pt x="6346" y="5593"/>
                    <a:pt x="9788" y="3980"/>
                  </a:cubicBezTo>
                  <a:close/>
                </a:path>
              </a:pathLst>
            </a:custGeom>
            <a:grpFill/>
            <a:ln w="10707" cap="flat">
              <a:noFill/>
              <a:prstDash val="solid"/>
              <a:miter/>
            </a:ln>
          </p:spPr>
          <p:txBody>
            <a:bodyPr rtlCol="0" anchor="ctr"/>
            <a:lstStyle/>
            <a:p>
              <a:endParaRPr lang="zh-CN" altLang="en-US"/>
            </a:p>
          </p:txBody>
        </p:sp>
        <p:sp>
          <p:nvSpPr>
            <p:cNvPr id="1840" name="任意多边形: 形状 1927">
              <a:extLst>
                <a:ext uri="{FF2B5EF4-FFF2-40B4-BE49-F238E27FC236}">
                  <a16:creationId xmlns:a16="http://schemas.microsoft.com/office/drawing/2014/main" xmlns="" id="{6A0E5078-52E2-42BF-8D7E-648946A539CA}"/>
                </a:ext>
              </a:extLst>
            </p:cNvPr>
            <p:cNvSpPr/>
            <p:nvPr/>
          </p:nvSpPr>
          <p:spPr>
            <a:xfrm>
              <a:off x="1369086" y="6489210"/>
              <a:ext cx="71806" cy="33192"/>
            </a:xfrm>
            <a:custGeom>
              <a:avLst/>
              <a:gdLst>
                <a:gd name="connsiteX0" fmla="*/ 16994 w 16993"/>
                <a:gd name="connsiteY0" fmla="*/ 0 h 7855"/>
                <a:gd name="connsiteX1" fmla="*/ 16671 w 16993"/>
                <a:gd name="connsiteY1" fmla="*/ 0 h 7855"/>
                <a:gd name="connsiteX2" fmla="*/ 0 w 16993"/>
                <a:gd name="connsiteY2" fmla="*/ 7852 h 7855"/>
                <a:gd name="connsiteX3" fmla="*/ 9788 w 16993"/>
                <a:gd name="connsiteY3" fmla="*/ 3980 h 7855"/>
                <a:gd name="connsiteX4" fmla="*/ 9788 w 16993"/>
                <a:gd name="connsiteY4" fmla="*/ 3980 h 7855"/>
                <a:gd name="connsiteX5" fmla="*/ 16994 w 16993"/>
                <a:gd name="connsiteY5" fmla="*/ 0 h 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3" h="7855">
                  <a:moveTo>
                    <a:pt x="16994" y="0"/>
                  </a:moveTo>
                  <a:cubicBezTo>
                    <a:pt x="16886" y="0"/>
                    <a:pt x="16779" y="0"/>
                    <a:pt x="16671" y="0"/>
                  </a:cubicBezTo>
                  <a:cubicBezTo>
                    <a:pt x="13875" y="645"/>
                    <a:pt x="538" y="6991"/>
                    <a:pt x="0" y="7852"/>
                  </a:cubicBezTo>
                  <a:cubicBezTo>
                    <a:pt x="645" y="7959"/>
                    <a:pt x="5593" y="5915"/>
                    <a:pt x="9788" y="3980"/>
                  </a:cubicBezTo>
                  <a:lnTo>
                    <a:pt x="9788" y="3980"/>
                  </a:lnTo>
                  <a:cubicBezTo>
                    <a:pt x="10971" y="3442"/>
                    <a:pt x="16671" y="753"/>
                    <a:pt x="16994" y="0"/>
                  </a:cubicBezTo>
                  <a:close/>
                </a:path>
              </a:pathLst>
            </a:custGeom>
            <a:grpFill/>
            <a:ln w="10707" cap="flat">
              <a:noFill/>
              <a:prstDash val="solid"/>
              <a:miter/>
            </a:ln>
          </p:spPr>
          <p:txBody>
            <a:bodyPr rtlCol="0" anchor="ctr"/>
            <a:lstStyle/>
            <a:p>
              <a:endParaRPr lang="zh-CN" altLang="en-US"/>
            </a:p>
          </p:txBody>
        </p:sp>
        <p:sp>
          <p:nvSpPr>
            <p:cNvPr id="1841" name="任意多边形: 形状 1928">
              <a:extLst>
                <a:ext uri="{FF2B5EF4-FFF2-40B4-BE49-F238E27FC236}">
                  <a16:creationId xmlns:a16="http://schemas.microsoft.com/office/drawing/2014/main" xmlns="" id="{53D9EEFC-6E59-4C66-B1CB-CCA3E5066197}"/>
                </a:ext>
              </a:extLst>
            </p:cNvPr>
            <p:cNvSpPr/>
            <p:nvPr/>
          </p:nvSpPr>
          <p:spPr>
            <a:xfrm>
              <a:off x="1431350" y="6475574"/>
              <a:ext cx="74079" cy="34084"/>
            </a:xfrm>
            <a:custGeom>
              <a:avLst/>
              <a:gdLst>
                <a:gd name="connsiteX0" fmla="*/ 17424 w 17531"/>
                <a:gd name="connsiteY0" fmla="*/ 0 h 8066"/>
                <a:gd name="connsiteX1" fmla="*/ 0 w 17531"/>
                <a:gd name="connsiteY1" fmla="*/ 8067 h 8066"/>
                <a:gd name="connsiteX2" fmla="*/ 9680 w 17531"/>
                <a:gd name="connsiteY2" fmla="*/ 4087 h 8066"/>
                <a:gd name="connsiteX3" fmla="*/ 17532 w 17531"/>
                <a:gd name="connsiteY3" fmla="*/ 0 h 8066"/>
                <a:gd name="connsiteX4" fmla="*/ 17424 w 17531"/>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8066">
                  <a:moveTo>
                    <a:pt x="17424" y="0"/>
                  </a:moveTo>
                  <a:cubicBezTo>
                    <a:pt x="15488" y="538"/>
                    <a:pt x="645" y="7206"/>
                    <a:pt x="0" y="8067"/>
                  </a:cubicBezTo>
                  <a:cubicBezTo>
                    <a:pt x="860" y="7959"/>
                    <a:pt x="5700" y="5916"/>
                    <a:pt x="9680" y="4087"/>
                  </a:cubicBezTo>
                  <a:cubicBezTo>
                    <a:pt x="11401" y="3334"/>
                    <a:pt x="17209" y="645"/>
                    <a:pt x="17532" y="0"/>
                  </a:cubicBezTo>
                  <a:cubicBezTo>
                    <a:pt x="17532" y="0"/>
                    <a:pt x="17532" y="0"/>
                    <a:pt x="17424" y="0"/>
                  </a:cubicBezTo>
                  <a:close/>
                </a:path>
              </a:pathLst>
            </a:custGeom>
            <a:grpFill/>
            <a:ln w="10707" cap="flat">
              <a:noFill/>
              <a:prstDash val="solid"/>
              <a:miter/>
            </a:ln>
          </p:spPr>
          <p:txBody>
            <a:bodyPr rtlCol="0" anchor="ctr"/>
            <a:lstStyle/>
            <a:p>
              <a:endParaRPr lang="zh-CN" altLang="en-US"/>
            </a:p>
          </p:txBody>
        </p:sp>
        <p:sp>
          <p:nvSpPr>
            <p:cNvPr id="1842" name="任意多边形: 形状 1929">
              <a:extLst>
                <a:ext uri="{FF2B5EF4-FFF2-40B4-BE49-F238E27FC236}">
                  <a16:creationId xmlns:a16="http://schemas.microsoft.com/office/drawing/2014/main" xmlns="" id="{F4D8404A-9161-41F3-8990-DFCDD49FEC9A}"/>
                </a:ext>
              </a:extLst>
            </p:cNvPr>
            <p:cNvSpPr/>
            <p:nvPr/>
          </p:nvSpPr>
          <p:spPr>
            <a:xfrm>
              <a:off x="1480891" y="6461938"/>
              <a:ext cx="76555" cy="34540"/>
            </a:xfrm>
            <a:custGeom>
              <a:avLst/>
              <a:gdLst>
                <a:gd name="connsiteX0" fmla="*/ 18069 w 18117"/>
                <a:gd name="connsiteY0" fmla="*/ 0 h 8174"/>
                <a:gd name="connsiteX1" fmla="*/ 0 w 18117"/>
                <a:gd name="connsiteY1" fmla="*/ 8174 h 8174"/>
                <a:gd name="connsiteX2" fmla="*/ 9465 w 18117"/>
                <a:gd name="connsiteY2" fmla="*/ 4087 h 8174"/>
                <a:gd name="connsiteX3" fmla="*/ 18069 w 18117"/>
                <a:gd name="connsiteY3" fmla="*/ 0 h 8174"/>
                <a:gd name="connsiteX4" fmla="*/ 18069 w 18117"/>
                <a:gd name="connsiteY4" fmla="*/ 0 h 8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 h="8174">
                  <a:moveTo>
                    <a:pt x="18069" y="0"/>
                  </a:moveTo>
                  <a:cubicBezTo>
                    <a:pt x="17962" y="0"/>
                    <a:pt x="860" y="7529"/>
                    <a:pt x="0" y="8174"/>
                  </a:cubicBezTo>
                  <a:cubicBezTo>
                    <a:pt x="1183" y="7744"/>
                    <a:pt x="5378" y="6023"/>
                    <a:pt x="9465" y="4087"/>
                  </a:cubicBezTo>
                  <a:cubicBezTo>
                    <a:pt x="12907" y="2689"/>
                    <a:pt x="17854" y="323"/>
                    <a:pt x="18069" y="0"/>
                  </a:cubicBezTo>
                  <a:cubicBezTo>
                    <a:pt x="18177" y="0"/>
                    <a:pt x="18069" y="0"/>
                    <a:pt x="18069" y="0"/>
                  </a:cubicBezTo>
                  <a:close/>
                </a:path>
              </a:pathLst>
            </a:custGeom>
            <a:grpFill/>
            <a:ln w="10707" cap="flat">
              <a:noFill/>
              <a:prstDash val="solid"/>
              <a:miter/>
            </a:ln>
          </p:spPr>
          <p:txBody>
            <a:bodyPr rtlCol="0" anchor="ctr"/>
            <a:lstStyle/>
            <a:p>
              <a:endParaRPr lang="zh-CN" altLang="en-US"/>
            </a:p>
          </p:txBody>
        </p:sp>
        <p:sp>
          <p:nvSpPr>
            <p:cNvPr id="1843" name="任意多边形: 形状 1930">
              <a:extLst>
                <a:ext uri="{FF2B5EF4-FFF2-40B4-BE49-F238E27FC236}">
                  <a16:creationId xmlns:a16="http://schemas.microsoft.com/office/drawing/2014/main" xmlns="" id="{0BDFE4A5-9E37-4032-B77A-A4A366ACAAC9}"/>
                </a:ext>
              </a:extLst>
            </p:cNvPr>
            <p:cNvSpPr/>
            <p:nvPr/>
          </p:nvSpPr>
          <p:spPr>
            <a:xfrm>
              <a:off x="1521795" y="6448302"/>
              <a:ext cx="74079" cy="33632"/>
            </a:xfrm>
            <a:custGeom>
              <a:avLst/>
              <a:gdLst>
                <a:gd name="connsiteX0" fmla="*/ 14735 w 17531"/>
                <a:gd name="connsiteY0" fmla="*/ 1291 h 7959"/>
                <a:gd name="connsiteX1" fmla="*/ 17532 w 17531"/>
                <a:gd name="connsiteY1" fmla="*/ 0 h 7959"/>
                <a:gd name="connsiteX2" fmla="*/ 0 w 17531"/>
                <a:gd name="connsiteY2" fmla="*/ 7959 h 7959"/>
                <a:gd name="connsiteX3" fmla="*/ 14735 w 17531"/>
                <a:gd name="connsiteY3" fmla="*/ 1291 h 7959"/>
              </a:gdLst>
              <a:ahLst/>
              <a:cxnLst>
                <a:cxn ang="0">
                  <a:pos x="connsiteX0" y="connsiteY0"/>
                </a:cxn>
                <a:cxn ang="0">
                  <a:pos x="connsiteX1" y="connsiteY1"/>
                </a:cxn>
                <a:cxn ang="0">
                  <a:pos x="connsiteX2" y="connsiteY2"/>
                </a:cxn>
                <a:cxn ang="0">
                  <a:pos x="connsiteX3" y="connsiteY3"/>
                </a:cxn>
              </a:cxnLst>
              <a:rect l="l" t="t" r="r" b="b"/>
              <a:pathLst>
                <a:path w="17531" h="7959">
                  <a:moveTo>
                    <a:pt x="14735" y="1291"/>
                  </a:moveTo>
                  <a:cubicBezTo>
                    <a:pt x="15703" y="860"/>
                    <a:pt x="16564" y="430"/>
                    <a:pt x="17532" y="0"/>
                  </a:cubicBezTo>
                  <a:cubicBezTo>
                    <a:pt x="11724" y="2581"/>
                    <a:pt x="5916" y="5378"/>
                    <a:pt x="0" y="7959"/>
                  </a:cubicBezTo>
                  <a:lnTo>
                    <a:pt x="14735" y="1291"/>
                  </a:lnTo>
                  <a:close/>
                </a:path>
              </a:pathLst>
            </a:custGeom>
            <a:grpFill/>
            <a:ln w="10707" cap="flat">
              <a:noFill/>
              <a:prstDash val="solid"/>
              <a:miter/>
            </a:ln>
          </p:spPr>
          <p:txBody>
            <a:bodyPr rtlCol="0" anchor="ctr"/>
            <a:lstStyle/>
            <a:p>
              <a:endParaRPr lang="zh-CN" altLang="en-US"/>
            </a:p>
          </p:txBody>
        </p:sp>
        <p:sp>
          <p:nvSpPr>
            <p:cNvPr id="1856" name="任意多边形: 形状 1943">
              <a:extLst>
                <a:ext uri="{FF2B5EF4-FFF2-40B4-BE49-F238E27FC236}">
                  <a16:creationId xmlns:a16="http://schemas.microsoft.com/office/drawing/2014/main" xmlns="" id="{11A5411D-DEBF-48B3-8596-DF5C24267562}"/>
                </a:ext>
              </a:extLst>
            </p:cNvPr>
            <p:cNvSpPr/>
            <p:nvPr/>
          </p:nvSpPr>
          <p:spPr>
            <a:xfrm>
              <a:off x="169137" y="6630100"/>
              <a:ext cx="32402" cy="23461"/>
            </a:xfrm>
            <a:custGeom>
              <a:avLst/>
              <a:gdLst>
                <a:gd name="connsiteX0" fmla="*/ 7660 w 7668"/>
                <a:gd name="connsiteY0" fmla="*/ 3119 h 5552"/>
                <a:gd name="connsiteX1" fmla="*/ 3143 w 7668"/>
                <a:gd name="connsiteY1" fmla="*/ 0 h 5552"/>
                <a:gd name="connsiteX2" fmla="*/ 2713 w 7668"/>
                <a:gd name="connsiteY2" fmla="*/ 0 h 5552"/>
                <a:gd name="connsiteX3" fmla="*/ 1207 w 7668"/>
                <a:gd name="connsiteY3" fmla="*/ 4410 h 5552"/>
                <a:gd name="connsiteX4" fmla="*/ 7660 w 7668"/>
                <a:gd name="connsiteY4" fmla="*/ 3119 h 5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8" h="5552">
                  <a:moveTo>
                    <a:pt x="7660" y="3119"/>
                  </a:moveTo>
                  <a:cubicBezTo>
                    <a:pt x="7553" y="1936"/>
                    <a:pt x="6154" y="108"/>
                    <a:pt x="3143" y="0"/>
                  </a:cubicBezTo>
                  <a:cubicBezTo>
                    <a:pt x="3035" y="0"/>
                    <a:pt x="2820" y="0"/>
                    <a:pt x="2713" y="0"/>
                  </a:cubicBezTo>
                  <a:cubicBezTo>
                    <a:pt x="-84" y="215"/>
                    <a:pt x="-944" y="2689"/>
                    <a:pt x="1207" y="4410"/>
                  </a:cubicBezTo>
                  <a:cubicBezTo>
                    <a:pt x="3788" y="6453"/>
                    <a:pt x="7875" y="5593"/>
                    <a:pt x="7660" y="3119"/>
                  </a:cubicBezTo>
                  <a:close/>
                </a:path>
              </a:pathLst>
            </a:custGeom>
            <a:grpFill/>
            <a:ln w="10707" cap="flat">
              <a:noFill/>
              <a:prstDash val="solid"/>
              <a:miter/>
            </a:ln>
          </p:spPr>
          <p:txBody>
            <a:bodyPr rtlCol="0" anchor="ctr"/>
            <a:lstStyle/>
            <a:p>
              <a:endParaRPr lang="zh-CN" altLang="en-US"/>
            </a:p>
          </p:txBody>
        </p:sp>
        <p:sp>
          <p:nvSpPr>
            <p:cNvPr id="1857" name="任意多边形: 形状 1944">
              <a:extLst>
                <a:ext uri="{FF2B5EF4-FFF2-40B4-BE49-F238E27FC236}">
                  <a16:creationId xmlns:a16="http://schemas.microsoft.com/office/drawing/2014/main" xmlns="" id="{7597C529-FFC6-4C57-916A-00EF92C1D393}"/>
                </a:ext>
              </a:extLst>
            </p:cNvPr>
            <p:cNvSpPr/>
            <p:nvPr/>
          </p:nvSpPr>
          <p:spPr>
            <a:xfrm>
              <a:off x="290484" y="6628283"/>
              <a:ext cx="31299" cy="23173"/>
            </a:xfrm>
            <a:custGeom>
              <a:avLst/>
              <a:gdLst>
                <a:gd name="connsiteX0" fmla="*/ 7338 w 7407"/>
                <a:gd name="connsiteY0" fmla="*/ 3012 h 5484"/>
                <a:gd name="connsiteX1" fmla="*/ 4004 w 7407"/>
                <a:gd name="connsiteY1" fmla="*/ 0 h 5484"/>
                <a:gd name="connsiteX2" fmla="*/ 239 w 7407"/>
                <a:gd name="connsiteY2" fmla="*/ 3980 h 5484"/>
                <a:gd name="connsiteX3" fmla="*/ 7338 w 7407"/>
                <a:gd name="connsiteY3" fmla="*/ 3012 h 5484"/>
              </a:gdLst>
              <a:ahLst/>
              <a:cxnLst>
                <a:cxn ang="0">
                  <a:pos x="connsiteX0" y="connsiteY0"/>
                </a:cxn>
                <a:cxn ang="0">
                  <a:pos x="connsiteX1" y="connsiteY1"/>
                </a:cxn>
                <a:cxn ang="0">
                  <a:pos x="connsiteX2" y="connsiteY2"/>
                </a:cxn>
                <a:cxn ang="0">
                  <a:pos x="connsiteX3" y="connsiteY3"/>
                </a:cxn>
              </a:cxnLst>
              <a:rect l="l" t="t" r="r" b="b"/>
              <a:pathLst>
                <a:path w="7407" h="5484">
                  <a:moveTo>
                    <a:pt x="7338" y="3012"/>
                  </a:moveTo>
                  <a:cubicBezTo>
                    <a:pt x="7661" y="1721"/>
                    <a:pt x="6908" y="0"/>
                    <a:pt x="4004" y="0"/>
                  </a:cubicBezTo>
                  <a:cubicBezTo>
                    <a:pt x="885" y="215"/>
                    <a:pt x="-621" y="2366"/>
                    <a:pt x="239" y="3980"/>
                  </a:cubicBezTo>
                  <a:cubicBezTo>
                    <a:pt x="1423" y="6453"/>
                    <a:pt x="6478" y="5700"/>
                    <a:pt x="7338" y="3012"/>
                  </a:cubicBezTo>
                  <a:close/>
                </a:path>
              </a:pathLst>
            </a:custGeom>
            <a:grpFill/>
            <a:ln w="10707" cap="flat">
              <a:noFill/>
              <a:prstDash val="solid"/>
              <a:miter/>
            </a:ln>
          </p:spPr>
          <p:txBody>
            <a:bodyPr rtlCol="0" anchor="ctr"/>
            <a:lstStyle/>
            <a:p>
              <a:endParaRPr lang="zh-CN" altLang="en-US"/>
            </a:p>
          </p:txBody>
        </p:sp>
        <p:sp>
          <p:nvSpPr>
            <p:cNvPr id="1858" name="任意多边形: 形状 1945">
              <a:extLst>
                <a:ext uri="{FF2B5EF4-FFF2-40B4-BE49-F238E27FC236}">
                  <a16:creationId xmlns:a16="http://schemas.microsoft.com/office/drawing/2014/main" xmlns="" id="{99EA18FA-AD45-45DB-A2D0-72A5E9A2832A}"/>
                </a:ext>
              </a:extLst>
            </p:cNvPr>
            <p:cNvSpPr/>
            <p:nvPr/>
          </p:nvSpPr>
          <p:spPr>
            <a:xfrm>
              <a:off x="410225" y="6624644"/>
              <a:ext cx="33374" cy="23980"/>
            </a:xfrm>
            <a:custGeom>
              <a:avLst/>
              <a:gdLst>
                <a:gd name="connsiteX0" fmla="*/ 82 w 7898"/>
                <a:gd name="connsiteY0" fmla="*/ 4302 h 5675"/>
                <a:gd name="connsiteX1" fmla="*/ 7503 w 7898"/>
                <a:gd name="connsiteY1" fmla="*/ 3012 h 5675"/>
                <a:gd name="connsiteX2" fmla="*/ 5245 w 7898"/>
                <a:gd name="connsiteY2" fmla="*/ 0 h 5675"/>
                <a:gd name="connsiteX3" fmla="*/ 82 w 7898"/>
                <a:gd name="connsiteY3" fmla="*/ 4302 h 5675"/>
              </a:gdLst>
              <a:ahLst/>
              <a:cxnLst>
                <a:cxn ang="0">
                  <a:pos x="connsiteX0" y="connsiteY0"/>
                </a:cxn>
                <a:cxn ang="0">
                  <a:pos x="connsiteX1" y="connsiteY1"/>
                </a:cxn>
                <a:cxn ang="0">
                  <a:pos x="connsiteX2" y="connsiteY2"/>
                </a:cxn>
                <a:cxn ang="0">
                  <a:pos x="connsiteX3" y="connsiteY3"/>
                </a:cxn>
              </a:cxnLst>
              <a:rect l="l" t="t" r="r" b="b"/>
              <a:pathLst>
                <a:path w="7898" h="5675">
                  <a:moveTo>
                    <a:pt x="82" y="4302"/>
                  </a:moveTo>
                  <a:cubicBezTo>
                    <a:pt x="727" y="6668"/>
                    <a:pt x="5782" y="5808"/>
                    <a:pt x="7503" y="3012"/>
                  </a:cubicBezTo>
                  <a:cubicBezTo>
                    <a:pt x="8256" y="1721"/>
                    <a:pt x="8149" y="0"/>
                    <a:pt x="5245" y="0"/>
                  </a:cubicBezTo>
                  <a:cubicBezTo>
                    <a:pt x="1695" y="215"/>
                    <a:pt x="-456" y="2689"/>
                    <a:pt x="82" y="4302"/>
                  </a:cubicBezTo>
                  <a:close/>
                </a:path>
              </a:pathLst>
            </a:custGeom>
            <a:grpFill/>
            <a:ln w="10707" cap="flat">
              <a:noFill/>
              <a:prstDash val="solid"/>
              <a:miter/>
            </a:ln>
          </p:spPr>
          <p:txBody>
            <a:bodyPr rtlCol="0" anchor="ctr"/>
            <a:lstStyle/>
            <a:p>
              <a:endParaRPr lang="zh-CN" altLang="en-US"/>
            </a:p>
          </p:txBody>
        </p:sp>
        <p:sp>
          <p:nvSpPr>
            <p:cNvPr id="1859" name="任意多边形: 形状 1946">
              <a:extLst>
                <a:ext uri="{FF2B5EF4-FFF2-40B4-BE49-F238E27FC236}">
                  <a16:creationId xmlns:a16="http://schemas.microsoft.com/office/drawing/2014/main" xmlns="" id="{040F3E22-20DF-4F07-973C-A2A52B4124AE}"/>
                </a:ext>
              </a:extLst>
            </p:cNvPr>
            <p:cNvSpPr/>
            <p:nvPr/>
          </p:nvSpPr>
          <p:spPr>
            <a:xfrm>
              <a:off x="528694" y="6619646"/>
              <a:ext cx="36628" cy="24175"/>
            </a:xfrm>
            <a:custGeom>
              <a:avLst/>
              <a:gdLst>
                <a:gd name="connsiteX0" fmla="*/ 6571 w 8668"/>
                <a:gd name="connsiteY0" fmla="*/ 0 h 5721"/>
                <a:gd name="connsiteX1" fmla="*/ 11 w 8668"/>
                <a:gd name="connsiteY1" fmla="*/ 4625 h 5721"/>
                <a:gd name="connsiteX2" fmla="*/ 7755 w 8668"/>
                <a:gd name="connsiteY2" fmla="*/ 3012 h 5721"/>
                <a:gd name="connsiteX3" fmla="*/ 6571 w 8668"/>
                <a:gd name="connsiteY3" fmla="*/ 0 h 5721"/>
              </a:gdLst>
              <a:ahLst/>
              <a:cxnLst>
                <a:cxn ang="0">
                  <a:pos x="connsiteX0" y="connsiteY0"/>
                </a:cxn>
                <a:cxn ang="0">
                  <a:pos x="connsiteX1" y="connsiteY1"/>
                </a:cxn>
                <a:cxn ang="0">
                  <a:pos x="connsiteX2" y="connsiteY2"/>
                </a:cxn>
                <a:cxn ang="0">
                  <a:pos x="connsiteX3" y="connsiteY3"/>
                </a:cxn>
              </a:cxnLst>
              <a:rect l="l" t="t" r="r" b="b"/>
              <a:pathLst>
                <a:path w="8668" h="5721">
                  <a:moveTo>
                    <a:pt x="6571" y="0"/>
                  </a:moveTo>
                  <a:cubicBezTo>
                    <a:pt x="2914" y="323"/>
                    <a:pt x="-205" y="3119"/>
                    <a:pt x="11" y="4625"/>
                  </a:cubicBezTo>
                  <a:cubicBezTo>
                    <a:pt x="226" y="6668"/>
                    <a:pt x="5173" y="5700"/>
                    <a:pt x="7755" y="3012"/>
                  </a:cubicBezTo>
                  <a:cubicBezTo>
                    <a:pt x="8938" y="1721"/>
                    <a:pt x="9368" y="0"/>
                    <a:pt x="6571" y="0"/>
                  </a:cubicBezTo>
                  <a:close/>
                </a:path>
              </a:pathLst>
            </a:custGeom>
            <a:grpFill/>
            <a:ln w="10707" cap="flat">
              <a:noFill/>
              <a:prstDash val="solid"/>
              <a:miter/>
            </a:ln>
          </p:spPr>
          <p:txBody>
            <a:bodyPr rtlCol="0" anchor="ctr"/>
            <a:lstStyle/>
            <a:p>
              <a:endParaRPr lang="zh-CN" altLang="en-US"/>
            </a:p>
          </p:txBody>
        </p:sp>
        <p:sp>
          <p:nvSpPr>
            <p:cNvPr id="1860" name="任意多边形: 形状 1947">
              <a:extLst>
                <a:ext uri="{FF2B5EF4-FFF2-40B4-BE49-F238E27FC236}">
                  <a16:creationId xmlns:a16="http://schemas.microsoft.com/office/drawing/2014/main" xmlns="" id="{D964D9F9-E5C1-4C79-8F1F-7E38DF8A2B93}"/>
                </a:ext>
              </a:extLst>
            </p:cNvPr>
            <p:cNvSpPr/>
            <p:nvPr/>
          </p:nvSpPr>
          <p:spPr>
            <a:xfrm>
              <a:off x="644150" y="6613721"/>
              <a:ext cx="41622" cy="24661"/>
            </a:xfrm>
            <a:custGeom>
              <a:avLst/>
              <a:gdLst>
                <a:gd name="connsiteX0" fmla="*/ 9149 w 9850"/>
                <a:gd name="connsiteY0" fmla="*/ 2155 h 5836"/>
                <a:gd name="connsiteX1" fmla="*/ 8181 w 9850"/>
                <a:gd name="connsiteY1" fmla="*/ 4 h 5836"/>
                <a:gd name="connsiteX2" fmla="*/ 7 w 9850"/>
                <a:gd name="connsiteY2" fmla="*/ 4952 h 5836"/>
                <a:gd name="connsiteX3" fmla="*/ 8073 w 9850"/>
                <a:gd name="connsiteY3" fmla="*/ 3016 h 5836"/>
                <a:gd name="connsiteX4" fmla="*/ 9149 w 9850"/>
                <a:gd name="connsiteY4" fmla="*/ 2155 h 5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0" h="5836">
                  <a:moveTo>
                    <a:pt x="9149" y="2155"/>
                  </a:moveTo>
                  <a:cubicBezTo>
                    <a:pt x="9364" y="1940"/>
                    <a:pt x="11085" y="-103"/>
                    <a:pt x="8181" y="4"/>
                  </a:cubicBezTo>
                  <a:cubicBezTo>
                    <a:pt x="4309" y="327"/>
                    <a:pt x="222" y="3446"/>
                    <a:pt x="7" y="4952"/>
                  </a:cubicBezTo>
                  <a:cubicBezTo>
                    <a:pt x="-209" y="6780"/>
                    <a:pt x="4847" y="5597"/>
                    <a:pt x="8073" y="3016"/>
                  </a:cubicBezTo>
                  <a:cubicBezTo>
                    <a:pt x="8611" y="2693"/>
                    <a:pt x="8934" y="2370"/>
                    <a:pt x="9149" y="2155"/>
                  </a:cubicBezTo>
                  <a:close/>
                </a:path>
              </a:pathLst>
            </a:custGeom>
            <a:grpFill/>
            <a:ln w="10707" cap="flat">
              <a:noFill/>
              <a:prstDash val="solid"/>
              <a:miter/>
            </a:ln>
          </p:spPr>
          <p:txBody>
            <a:bodyPr rtlCol="0" anchor="ctr"/>
            <a:lstStyle/>
            <a:p>
              <a:endParaRPr lang="zh-CN" altLang="en-US"/>
            </a:p>
          </p:txBody>
        </p:sp>
        <p:sp>
          <p:nvSpPr>
            <p:cNvPr id="1861" name="任意多边形: 形状 1948">
              <a:extLst>
                <a:ext uri="{FF2B5EF4-FFF2-40B4-BE49-F238E27FC236}">
                  <a16:creationId xmlns:a16="http://schemas.microsoft.com/office/drawing/2014/main" xmlns="" id="{3FAB7AFC-5488-4333-BD8D-941E5AF1D220}"/>
                </a:ext>
              </a:extLst>
            </p:cNvPr>
            <p:cNvSpPr/>
            <p:nvPr/>
          </p:nvSpPr>
          <p:spPr>
            <a:xfrm>
              <a:off x="757696" y="6605980"/>
              <a:ext cx="46465" cy="25345"/>
            </a:xfrm>
            <a:custGeom>
              <a:avLst/>
              <a:gdLst>
                <a:gd name="connsiteX0" fmla="*/ 10350 w 10996"/>
                <a:gd name="connsiteY0" fmla="*/ 1620 h 5998"/>
                <a:gd name="connsiteX1" fmla="*/ 9704 w 10996"/>
                <a:gd name="connsiteY1" fmla="*/ 7 h 5998"/>
                <a:gd name="connsiteX2" fmla="*/ 24 w 10996"/>
                <a:gd name="connsiteY2" fmla="*/ 5277 h 5998"/>
                <a:gd name="connsiteX3" fmla="*/ 8521 w 10996"/>
                <a:gd name="connsiteY3" fmla="*/ 3126 h 5998"/>
                <a:gd name="connsiteX4" fmla="*/ 10350 w 10996"/>
                <a:gd name="connsiteY4" fmla="*/ 1620 h 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96" h="5998">
                  <a:moveTo>
                    <a:pt x="10350" y="1620"/>
                  </a:moveTo>
                  <a:cubicBezTo>
                    <a:pt x="10887" y="1082"/>
                    <a:pt x="11748" y="-101"/>
                    <a:pt x="9704" y="7"/>
                  </a:cubicBezTo>
                  <a:cubicBezTo>
                    <a:pt x="5832" y="437"/>
                    <a:pt x="347" y="3879"/>
                    <a:pt x="24" y="5277"/>
                  </a:cubicBezTo>
                  <a:cubicBezTo>
                    <a:pt x="-406" y="6998"/>
                    <a:pt x="4972" y="5385"/>
                    <a:pt x="8521" y="3126"/>
                  </a:cubicBezTo>
                  <a:cubicBezTo>
                    <a:pt x="9274" y="2588"/>
                    <a:pt x="10027" y="2050"/>
                    <a:pt x="10350" y="1620"/>
                  </a:cubicBezTo>
                  <a:close/>
                </a:path>
              </a:pathLst>
            </a:custGeom>
            <a:grpFill/>
            <a:ln w="10707" cap="flat">
              <a:noFill/>
              <a:prstDash val="solid"/>
              <a:miter/>
            </a:ln>
          </p:spPr>
          <p:txBody>
            <a:bodyPr rtlCol="0" anchor="ctr"/>
            <a:lstStyle/>
            <a:p>
              <a:endParaRPr lang="zh-CN" altLang="en-US"/>
            </a:p>
          </p:txBody>
        </p:sp>
        <p:sp>
          <p:nvSpPr>
            <p:cNvPr id="1862" name="任意多边形: 形状 1949">
              <a:extLst>
                <a:ext uri="{FF2B5EF4-FFF2-40B4-BE49-F238E27FC236}">
                  <a16:creationId xmlns:a16="http://schemas.microsoft.com/office/drawing/2014/main" xmlns="" id="{3DBC0F0C-E135-4CEF-A8B3-03DECBE3DF67}"/>
                </a:ext>
              </a:extLst>
            </p:cNvPr>
            <p:cNvSpPr/>
            <p:nvPr/>
          </p:nvSpPr>
          <p:spPr>
            <a:xfrm>
              <a:off x="865969" y="6596920"/>
              <a:ext cx="52647" cy="25903"/>
            </a:xfrm>
            <a:custGeom>
              <a:avLst/>
              <a:gdLst>
                <a:gd name="connsiteX0" fmla="*/ 9035 w 12459"/>
                <a:gd name="connsiteY0" fmla="*/ 3227 h 6130"/>
                <a:gd name="connsiteX1" fmla="*/ 12154 w 12459"/>
                <a:gd name="connsiteY1" fmla="*/ 968 h 6130"/>
                <a:gd name="connsiteX2" fmla="*/ 11401 w 12459"/>
                <a:gd name="connsiteY2" fmla="*/ 0 h 6130"/>
                <a:gd name="connsiteX3" fmla="*/ 0 w 12459"/>
                <a:gd name="connsiteY3" fmla="*/ 5700 h 6130"/>
                <a:gd name="connsiteX4" fmla="*/ 9035 w 12459"/>
                <a:gd name="connsiteY4" fmla="*/ 3227 h 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9" h="6130">
                  <a:moveTo>
                    <a:pt x="9035" y="3227"/>
                  </a:moveTo>
                  <a:cubicBezTo>
                    <a:pt x="10540" y="2366"/>
                    <a:pt x="11724" y="1613"/>
                    <a:pt x="12154" y="968"/>
                  </a:cubicBezTo>
                  <a:cubicBezTo>
                    <a:pt x="13014" y="0"/>
                    <a:pt x="11831" y="0"/>
                    <a:pt x="11401" y="0"/>
                  </a:cubicBezTo>
                  <a:cubicBezTo>
                    <a:pt x="7314" y="538"/>
                    <a:pt x="215" y="4517"/>
                    <a:pt x="0" y="5700"/>
                  </a:cubicBezTo>
                  <a:cubicBezTo>
                    <a:pt x="0" y="6884"/>
                    <a:pt x="4948" y="5485"/>
                    <a:pt x="9035" y="3227"/>
                  </a:cubicBezTo>
                  <a:close/>
                </a:path>
              </a:pathLst>
            </a:custGeom>
            <a:grpFill/>
            <a:ln w="10707" cap="flat">
              <a:noFill/>
              <a:prstDash val="solid"/>
              <a:miter/>
            </a:ln>
          </p:spPr>
          <p:txBody>
            <a:bodyPr rtlCol="0" anchor="ctr"/>
            <a:lstStyle/>
            <a:p>
              <a:endParaRPr lang="zh-CN" altLang="en-US"/>
            </a:p>
          </p:txBody>
        </p:sp>
        <p:sp>
          <p:nvSpPr>
            <p:cNvPr id="1863" name="任意多边形: 形状 1950">
              <a:extLst>
                <a:ext uri="{FF2B5EF4-FFF2-40B4-BE49-F238E27FC236}">
                  <a16:creationId xmlns:a16="http://schemas.microsoft.com/office/drawing/2014/main" xmlns="" id="{E09FE276-578C-4366-8811-79E52A45196F}"/>
                </a:ext>
              </a:extLst>
            </p:cNvPr>
            <p:cNvSpPr/>
            <p:nvPr/>
          </p:nvSpPr>
          <p:spPr>
            <a:xfrm>
              <a:off x="966834" y="6587801"/>
              <a:ext cx="57701" cy="26520"/>
            </a:xfrm>
            <a:custGeom>
              <a:avLst/>
              <a:gdLst>
                <a:gd name="connsiteX0" fmla="*/ 12914 w 13655"/>
                <a:gd name="connsiteY0" fmla="*/ 7 h 6276"/>
                <a:gd name="connsiteX1" fmla="*/ 7 w 13655"/>
                <a:gd name="connsiteY1" fmla="*/ 6030 h 6276"/>
                <a:gd name="connsiteX2" fmla="*/ 9149 w 13655"/>
                <a:gd name="connsiteY2" fmla="*/ 3233 h 6276"/>
                <a:gd name="connsiteX3" fmla="*/ 13451 w 13655"/>
                <a:gd name="connsiteY3" fmla="*/ 545 h 6276"/>
                <a:gd name="connsiteX4" fmla="*/ 12914 w 13655"/>
                <a:gd name="connsiteY4" fmla="*/ 7 h 6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5" h="6276">
                  <a:moveTo>
                    <a:pt x="12914" y="7"/>
                  </a:moveTo>
                  <a:cubicBezTo>
                    <a:pt x="9041" y="545"/>
                    <a:pt x="222" y="5062"/>
                    <a:pt x="7" y="6030"/>
                  </a:cubicBezTo>
                  <a:cubicBezTo>
                    <a:pt x="-208" y="6890"/>
                    <a:pt x="4739" y="5385"/>
                    <a:pt x="9149" y="3233"/>
                  </a:cubicBezTo>
                  <a:cubicBezTo>
                    <a:pt x="12376" y="1620"/>
                    <a:pt x="13236" y="760"/>
                    <a:pt x="13451" y="545"/>
                  </a:cubicBezTo>
                  <a:cubicBezTo>
                    <a:pt x="13989" y="-101"/>
                    <a:pt x="13344" y="7"/>
                    <a:pt x="12914" y="7"/>
                  </a:cubicBezTo>
                  <a:close/>
                </a:path>
              </a:pathLst>
            </a:custGeom>
            <a:grpFill/>
            <a:ln w="10707" cap="flat">
              <a:noFill/>
              <a:prstDash val="solid"/>
              <a:miter/>
            </a:ln>
          </p:spPr>
          <p:txBody>
            <a:bodyPr rtlCol="0" anchor="ctr"/>
            <a:lstStyle/>
            <a:p>
              <a:endParaRPr lang="zh-CN" altLang="en-US"/>
            </a:p>
          </p:txBody>
        </p:sp>
        <p:sp>
          <p:nvSpPr>
            <p:cNvPr id="1864" name="任意多边形: 形状 1951">
              <a:extLst>
                <a:ext uri="{FF2B5EF4-FFF2-40B4-BE49-F238E27FC236}">
                  <a16:creationId xmlns:a16="http://schemas.microsoft.com/office/drawing/2014/main" xmlns="" id="{FEEB990C-C6A3-4D9A-AB45-BB3FCA05547F}"/>
                </a:ext>
              </a:extLst>
            </p:cNvPr>
            <p:cNvSpPr/>
            <p:nvPr/>
          </p:nvSpPr>
          <p:spPr>
            <a:xfrm>
              <a:off x="1057756" y="6577491"/>
              <a:ext cx="62311" cy="27310"/>
            </a:xfrm>
            <a:custGeom>
              <a:avLst/>
              <a:gdLst>
                <a:gd name="connsiteX0" fmla="*/ 14736 w 14746"/>
                <a:gd name="connsiteY0" fmla="*/ 81 h 6463"/>
                <a:gd name="connsiteX1" fmla="*/ 14198 w 14746"/>
                <a:gd name="connsiteY1" fmla="*/ 81 h 6463"/>
                <a:gd name="connsiteX2" fmla="*/ 1 w 14746"/>
                <a:gd name="connsiteY2" fmla="*/ 6426 h 6463"/>
                <a:gd name="connsiteX3" fmla="*/ 9358 w 14746"/>
                <a:gd name="connsiteY3" fmla="*/ 3307 h 6463"/>
                <a:gd name="connsiteX4" fmla="*/ 14736 w 14746"/>
                <a:gd name="connsiteY4" fmla="*/ 81 h 6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6" h="6463">
                  <a:moveTo>
                    <a:pt x="14736" y="81"/>
                  </a:moveTo>
                  <a:cubicBezTo>
                    <a:pt x="14628" y="-27"/>
                    <a:pt x="14521" y="-27"/>
                    <a:pt x="14198" y="81"/>
                  </a:cubicBezTo>
                  <a:cubicBezTo>
                    <a:pt x="10434" y="618"/>
                    <a:pt x="-107" y="5674"/>
                    <a:pt x="1" y="6426"/>
                  </a:cubicBezTo>
                  <a:cubicBezTo>
                    <a:pt x="646" y="6749"/>
                    <a:pt x="5916" y="4921"/>
                    <a:pt x="9358" y="3307"/>
                  </a:cubicBezTo>
                  <a:cubicBezTo>
                    <a:pt x="11940" y="2124"/>
                    <a:pt x="14951" y="618"/>
                    <a:pt x="14736" y="81"/>
                  </a:cubicBezTo>
                  <a:close/>
                </a:path>
              </a:pathLst>
            </a:custGeom>
            <a:grpFill/>
            <a:ln w="10707" cap="flat">
              <a:noFill/>
              <a:prstDash val="solid"/>
              <a:miter/>
            </a:ln>
          </p:spPr>
          <p:txBody>
            <a:bodyPr rtlCol="0" anchor="ctr"/>
            <a:lstStyle/>
            <a:p>
              <a:endParaRPr lang="zh-CN" altLang="en-US"/>
            </a:p>
          </p:txBody>
        </p:sp>
        <p:sp>
          <p:nvSpPr>
            <p:cNvPr id="1865" name="任意多边形: 形状 1952">
              <a:extLst>
                <a:ext uri="{FF2B5EF4-FFF2-40B4-BE49-F238E27FC236}">
                  <a16:creationId xmlns:a16="http://schemas.microsoft.com/office/drawing/2014/main" xmlns="" id="{A57E6738-20BF-46FB-A19B-C66A9EE3A2D0}"/>
                </a:ext>
              </a:extLst>
            </p:cNvPr>
            <p:cNvSpPr/>
            <p:nvPr/>
          </p:nvSpPr>
          <p:spPr>
            <a:xfrm>
              <a:off x="1138207" y="6566923"/>
              <a:ext cx="66807" cy="27741"/>
            </a:xfrm>
            <a:custGeom>
              <a:avLst/>
              <a:gdLst>
                <a:gd name="connsiteX0" fmla="*/ 15811 w 15810"/>
                <a:gd name="connsiteY0" fmla="*/ 108 h 6565"/>
                <a:gd name="connsiteX1" fmla="*/ 15811 w 15810"/>
                <a:gd name="connsiteY1" fmla="*/ 0 h 6565"/>
                <a:gd name="connsiteX2" fmla="*/ 15488 w 15810"/>
                <a:gd name="connsiteY2" fmla="*/ 0 h 6565"/>
                <a:gd name="connsiteX3" fmla="*/ 0 w 15810"/>
                <a:gd name="connsiteY3" fmla="*/ 6561 h 6565"/>
                <a:gd name="connsiteX4" fmla="*/ 9465 w 15810"/>
                <a:gd name="connsiteY4" fmla="*/ 3334 h 6565"/>
                <a:gd name="connsiteX5" fmla="*/ 15811 w 15810"/>
                <a:gd name="connsiteY5" fmla="*/ 108 h 6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10" h="6565">
                  <a:moveTo>
                    <a:pt x="15811" y="108"/>
                  </a:moveTo>
                  <a:cubicBezTo>
                    <a:pt x="15811" y="108"/>
                    <a:pt x="15811" y="0"/>
                    <a:pt x="15811" y="0"/>
                  </a:cubicBezTo>
                  <a:cubicBezTo>
                    <a:pt x="15703" y="0"/>
                    <a:pt x="15596" y="0"/>
                    <a:pt x="15488" y="0"/>
                  </a:cubicBezTo>
                  <a:cubicBezTo>
                    <a:pt x="12476" y="538"/>
                    <a:pt x="107" y="5808"/>
                    <a:pt x="0" y="6561"/>
                  </a:cubicBezTo>
                  <a:cubicBezTo>
                    <a:pt x="860" y="6669"/>
                    <a:pt x="5700" y="4948"/>
                    <a:pt x="9465" y="3334"/>
                  </a:cubicBezTo>
                  <a:cubicBezTo>
                    <a:pt x="10433" y="2904"/>
                    <a:pt x="15058" y="968"/>
                    <a:pt x="15811" y="108"/>
                  </a:cubicBezTo>
                  <a:close/>
                </a:path>
              </a:pathLst>
            </a:custGeom>
            <a:grpFill/>
            <a:ln w="10707" cap="flat">
              <a:noFill/>
              <a:prstDash val="solid"/>
              <a:miter/>
            </a:ln>
          </p:spPr>
          <p:txBody>
            <a:bodyPr rtlCol="0" anchor="ctr"/>
            <a:lstStyle/>
            <a:p>
              <a:endParaRPr lang="zh-CN" altLang="en-US"/>
            </a:p>
          </p:txBody>
        </p:sp>
        <p:sp>
          <p:nvSpPr>
            <p:cNvPr id="1866" name="任意多边形: 形状 1953">
              <a:extLst>
                <a:ext uri="{FF2B5EF4-FFF2-40B4-BE49-F238E27FC236}">
                  <a16:creationId xmlns:a16="http://schemas.microsoft.com/office/drawing/2014/main" xmlns="" id="{273CFA9C-0B5E-4B94-B873-B4162EDED1FB}"/>
                </a:ext>
              </a:extLst>
            </p:cNvPr>
            <p:cNvSpPr/>
            <p:nvPr/>
          </p:nvSpPr>
          <p:spPr>
            <a:xfrm>
              <a:off x="1208196" y="6555108"/>
              <a:ext cx="71354" cy="29085"/>
            </a:xfrm>
            <a:custGeom>
              <a:avLst/>
              <a:gdLst>
                <a:gd name="connsiteX0" fmla="*/ 16564 w 16886"/>
                <a:gd name="connsiteY0" fmla="*/ 0 h 6883"/>
                <a:gd name="connsiteX1" fmla="*/ 0 w 16886"/>
                <a:gd name="connsiteY1" fmla="*/ 6776 h 6883"/>
                <a:gd name="connsiteX2" fmla="*/ 108 w 16886"/>
                <a:gd name="connsiteY2" fmla="*/ 6884 h 6883"/>
                <a:gd name="connsiteX3" fmla="*/ 9680 w 16886"/>
                <a:gd name="connsiteY3" fmla="*/ 3549 h 6883"/>
                <a:gd name="connsiteX4" fmla="*/ 16886 w 16886"/>
                <a:gd name="connsiteY4" fmla="*/ 107 h 6883"/>
                <a:gd name="connsiteX5" fmla="*/ 16564 w 16886"/>
                <a:gd name="connsiteY5" fmla="*/ 0 h 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86" h="6883">
                  <a:moveTo>
                    <a:pt x="16564" y="0"/>
                  </a:moveTo>
                  <a:cubicBezTo>
                    <a:pt x="13767" y="538"/>
                    <a:pt x="968" y="5916"/>
                    <a:pt x="0" y="6776"/>
                  </a:cubicBezTo>
                  <a:cubicBezTo>
                    <a:pt x="0" y="6776"/>
                    <a:pt x="0" y="6776"/>
                    <a:pt x="108" y="6884"/>
                  </a:cubicBezTo>
                  <a:cubicBezTo>
                    <a:pt x="1183" y="6776"/>
                    <a:pt x="5916" y="5055"/>
                    <a:pt x="9680" y="3549"/>
                  </a:cubicBezTo>
                  <a:cubicBezTo>
                    <a:pt x="10863" y="3119"/>
                    <a:pt x="16564" y="753"/>
                    <a:pt x="16886" y="107"/>
                  </a:cubicBezTo>
                  <a:cubicBezTo>
                    <a:pt x="16671" y="0"/>
                    <a:pt x="16564" y="0"/>
                    <a:pt x="16564" y="0"/>
                  </a:cubicBezTo>
                  <a:close/>
                </a:path>
              </a:pathLst>
            </a:custGeom>
            <a:grpFill/>
            <a:ln w="10707" cap="flat">
              <a:noFill/>
              <a:prstDash val="solid"/>
              <a:miter/>
            </a:ln>
          </p:spPr>
          <p:txBody>
            <a:bodyPr rtlCol="0" anchor="ctr"/>
            <a:lstStyle/>
            <a:p>
              <a:endParaRPr lang="zh-CN" altLang="en-US"/>
            </a:p>
          </p:txBody>
        </p:sp>
        <p:sp>
          <p:nvSpPr>
            <p:cNvPr id="1867" name="任意多边形: 形状 1954">
              <a:extLst>
                <a:ext uri="{FF2B5EF4-FFF2-40B4-BE49-F238E27FC236}">
                  <a16:creationId xmlns:a16="http://schemas.microsoft.com/office/drawing/2014/main" xmlns="" id="{D8D8FDC5-71D2-4E0D-B46E-D45D51C2CED9}"/>
                </a:ext>
              </a:extLst>
            </p:cNvPr>
            <p:cNvSpPr/>
            <p:nvPr/>
          </p:nvSpPr>
          <p:spPr>
            <a:xfrm>
              <a:off x="1267278" y="6543293"/>
              <a:ext cx="74535" cy="29541"/>
            </a:xfrm>
            <a:custGeom>
              <a:avLst/>
              <a:gdLst>
                <a:gd name="connsiteX0" fmla="*/ 17532 w 17639"/>
                <a:gd name="connsiteY0" fmla="*/ 0 h 6991"/>
                <a:gd name="connsiteX1" fmla="*/ 0 w 17639"/>
                <a:gd name="connsiteY1" fmla="*/ 6991 h 6991"/>
                <a:gd name="connsiteX2" fmla="*/ 9680 w 17639"/>
                <a:gd name="connsiteY2" fmla="*/ 3549 h 6991"/>
                <a:gd name="connsiteX3" fmla="*/ 17639 w 17639"/>
                <a:gd name="connsiteY3" fmla="*/ 0 h 6991"/>
                <a:gd name="connsiteX4" fmla="*/ 17532 w 17639"/>
                <a:gd name="connsiteY4" fmla="*/ 0 h 6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39" h="6991">
                  <a:moveTo>
                    <a:pt x="17532" y="0"/>
                  </a:moveTo>
                  <a:cubicBezTo>
                    <a:pt x="15703" y="430"/>
                    <a:pt x="753" y="6346"/>
                    <a:pt x="0" y="6991"/>
                  </a:cubicBezTo>
                  <a:cubicBezTo>
                    <a:pt x="860" y="6884"/>
                    <a:pt x="5808" y="5055"/>
                    <a:pt x="9680" y="3549"/>
                  </a:cubicBezTo>
                  <a:cubicBezTo>
                    <a:pt x="10971" y="3012"/>
                    <a:pt x="17209" y="538"/>
                    <a:pt x="17639" y="0"/>
                  </a:cubicBezTo>
                  <a:cubicBezTo>
                    <a:pt x="17639" y="0"/>
                    <a:pt x="17532" y="0"/>
                    <a:pt x="17532" y="0"/>
                  </a:cubicBezTo>
                  <a:close/>
                </a:path>
              </a:pathLst>
            </a:custGeom>
            <a:grpFill/>
            <a:ln w="10707" cap="flat">
              <a:noFill/>
              <a:prstDash val="solid"/>
              <a:miter/>
            </a:ln>
          </p:spPr>
          <p:txBody>
            <a:bodyPr rtlCol="0" anchor="ctr"/>
            <a:lstStyle/>
            <a:p>
              <a:endParaRPr lang="zh-CN" altLang="en-US"/>
            </a:p>
          </p:txBody>
        </p:sp>
        <p:sp>
          <p:nvSpPr>
            <p:cNvPr id="1868" name="任意多边形: 形状 1955">
              <a:extLst>
                <a:ext uri="{FF2B5EF4-FFF2-40B4-BE49-F238E27FC236}">
                  <a16:creationId xmlns:a16="http://schemas.microsoft.com/office/drawing/2014/main" xmlns="" id="{1DEBFC8E-8DEE-4A77-B9BF-2C4897E751FC}"/>
                </a:ext>
              </a:extLst>
            </p:cNvPr>
            <p:cNvSpPr/>
            <p:nvPr/>
          </p:nvSpPr>
          <p:spPr>
            <a:xfrm>
              <a:off x="1315911" y="6531474"/>
              <a:ext cx="77261" cy="30450"/>
            </a:xfrm>
            <a:custGeom>
              <a:avLst/>
              <a:gdLst>
                <a:gd name="connsiteX0" fmla="*/ 18284 w 18284"/>
                <a:gd name="connsiteY0" fmla="*/ 0 h 7206"/>
                <a:gd name="connsiteX1" fmla="*/ 18284 w 18284"/>
                <a:gd name="connsiteY1" fmla="*/ 0 h 7206"/>
                <a:gd name="connsiteX2" fmla="*/ 0 w 18284"/>
                <a:gd name="connsiteY2" fmla="*/ 7206 h 7206"/>
                <a:gd name="connsiteX3" fmla="*/ 9572 w 18284"/>
                <a:gd name="connsiteY3" fmla="*/ 3657 h 7206"/>
                <a:gd name="connsiteX4" fmla="*/ 9572 w 18284"/>
                <a:gd name="connsiteY4" fmla="*/ 3657 h 7206"/>
                <a:gd name="connsiteX5" fmla="*/ 18284 w 18284"/>
                <a:gd name="connsiteY5" fmla="*/ 0 h 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7206">
                  <a:moveTo>
                    <a:pt x="18284" y="0"/>
                  </a:moveTo>
                  <a:cubicBezTo>
                    <a:pt x="18284" y="0"/>
                    <a:pt x="18284" y="0"/>
                    <a:pt x="18284" y="0"/>
                  </a:cubicBezTo>
                  <a:cubicBezTo>
                    <a:pt x="18069" y="108"/>
                    <a:pt x="860" y="6668"/>
                    <a:pt x="0" y="7206"/>
                  </a:cubicBezTo>
                  <a:cubicBezTo>
                    <a:pt x="1183" y="6884"/>
                    <a:pt x="5593" y="5270"/>
                    <a:pt x="9572" y="3657"/>
                  </a:cubicBezTo>
                  <a:lnTo>
                    <a:pt x="9572" y="3657"/>
                  </a:lnTo>
                  <a:cubicBezTo>
                    <a:pt x="13444" y="2044"/>
                    <a:pt x="17962" y="215"/>
                    <a:pt x="18284" y="0"/>
                  </a:cubicBezTo>
                  <a:close/>
                </a:path>
              </a:pathLst>
            </a:custGeom>
            <a:grpFill/>
            <a:ln w="10707" cap="flat">
              <a:noFill/>
              <a:prstDash val="solid"/>
              <a:miter/>
            </a:ln>
          </p:spPr>
          <p:txBody>
            <a:bodyPr rtlCol="0" anchor="ctr"/>
            <a:lstStyle/>
            <a:p>
              <a:endParaRPr lang="zh-CN" altLang="en-US"/>
            </a:p>
          </p:txBody>
        </p:sp>
        <p:sp>
          <p:nvSpPr>
            <p:cNvPr id="1869" name="任意多边形: 形状 1956">
              <a:extLst>
                <a:ext uri="{FF2B5EF4-FFF2-40B4-BE49-F238E27FC236}">
                  <a16:creationId xmlns:a16="http://schemas.microsoft.com/office/drawing/2014/main" xmlns="" id="{353186A5-4F57-4416-B799-9B17A580C718}"/>
                </a:ext>
              </a:extLst>
            </p:cNvPr>
            <p:cNvSpPr/>
            <p:nvPr/>
          </p:nvSpPr>
          <p:spPr>
            <a:xfrm>
              <a:off x="1359540" y="6518751"/>
              <a:ext cx="73171" cy="28633"/>
            </a:xfrm>
            <a:custGeom>
              <a:avLst/>
              <a:gdLst>
                <a:gd name="connsiteX0" fmla="*/ 15058 w 17316"/>
                <a:gd name="connsiteY0" fmla="*/ 968 h 6776"/>
                <a:gd name="connsiteX1" fmla="*/ 17316 w 17316"/>
                <a:gd name="connsiteY1" fmla="*/ 0 h 6776"/>
                <a:gd name="connsiteX2" fmla="*/ 0 w 17316"/>
                <a:gd name="connsiteY2" fmla="*/ 6776 h 6776"/>
                <a:gd name="connsiteX3" fmla="*/ 15058 w 17316"/>
                <a:gd name="connsiteY3" fmla="*/ 968 h 6776"/>
              </a:gdLst>
              <a:ahLst/>
              <a:cxnLst>
                <a:cxn ang="0">
                  <a:pos x="connsiteX0" y="connsiteY0"/>
                </a:cxn>
                <a:cxn ang="0">
                  <a:pos x="connsiteX1" y="connsiteY1"/>
                </a:cxn>
                <a:cxn ang="0">
                  <a:pos x="connsiteX2" y="connsiteY2"/>
                </a:cxn>
                <a:cxn ang="0">
                  <a:pos x="connsiteX3" y="connsiteY3"/>
                </a:cxn>
              </a:cxnLst>
              <a:rect l="l" t="t" r="r" b="b"/>
              <a:pathLst>
                <a:path w="17316" h="6776">
                  <a:moveTo>
                    <a:pt x="15058" y="968"/>
                  </a:moveTo>
                  <a:cubicBezTo>
                    <a:pt x="15811" y="645"/>
                    <a:pt x="16564" y="430"/>
                    <a:pt x="17316" y="0"/>
                  </a:cubicBezTo>
                  <a:cubicBezTo>
                    <a:pt x="11508" y="2151"/>
                    <a:pt x="5808" y="4625"/>
                    <a:pt x="0" y="6776"/>
                  </a:cubicBezTo>
                  <a:lnTo>
                    <a:pt x="15058" y="968"/>
                  </a:lnTo>
                  <a:close/>
                </a:path>
              </a:pathLst>
            </a:custGeom>
            <a:grpFill/>
            <a:ln w="10707" cap="flat">
              <a:noFill/>
              <a:prstDash val="solid"/>
              <a:miter/>
            </a:ln>
          </p:spPr>
          <p:txBody>
            <a:bodyPr rtlCol="0" anchor="ctr"/>
            <a:lstStyle/>
            <a:p>
              <a:endParaRPr lang="zh-CN" altLang="en-US"/>
            </a:p>
          </p:txBody>
        </p:sp>
        <p:sp>
          <p:nvSpPr>
            <p:cNvPr id="1880" name="任意多边形: 形状 1967">
              <a:extLst>
                <a:ext uri="{FF2B5EF4-FFF2-40B4-BE49-F238E27FC236}">
                  <a16:creationId xmlns:a16="http://schemas.microsoft.com/office/drawing/2014/main" xmlns="" id="{3362B3A9-E4F6-4703-81AD-8660F640F11D}"/>
                </a:ext>
              </a:extLst>
            </p:cNvPr>
            <p:cNvSpPr/>
            <p:nvPr/>
          </p:nvSpPr>
          <p:spPr>
            <a:xfrm>
              <a:off x="129214" y="6680545"/>
              <a:ext cx="28823" cy="18081"/>
            </a:xfrm>
            <a:custGeom>
              <a:avLst/>
              <a:gdLst>
                <a:gd name="connsiteX0" fmla="*/ 6675 w 6821"/>
                <a:gd name="connsiteY0" fmla="*/ 2366 h 4279"/>
                <a:gd name="connsiteX1" fmla="*/ 2158 w 6821"/>
                <a:gd name="connsiteY1" fmla="*/ 0 h 4279"/>
                <a:gd name="connsiteX2" fmla="*/ 975 w 6821"/>
                <a:gd name="connsiteY2" fmla="*/ 215 h 4279"/>
                <a:gd name="connsiteX3" fmla="*/ 2588 w 6821"/>
                <a:gd name="connsiteY3" fmla="*/ 3872 h 4279"/>
                <a:gd name="connsiteX4" fmla="*/ 6675 w 6821"/>
                <a:gd name="connsiteY4" fmla="*/ 2366 h 4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1" h="4279">
                  <a:moveTo>
                    <a:pt x="6675" y="2366"/>
                  </a:moveTo>
                  <a:cubicBezTo>
                    <a:pt x="6245" y="1398"/>
                    <a:pt x="4631" y="0"/>
                    <a:pt x="2158" y="0"/>
                  </a:cubicBezTo>
                  <a:cubicBezTo>
                    <a:pt x="1727" y="0"/>
                    <a:pt x="1405" y="0"/>
                    <a:pt x="975" y="215"/>
                  </a:cubicBezTo>
                  <a:cubicBezTo>
                    <a:pt x="-854" y="860"/>
                    <a:pt x="7" y="2904"/>
                    <a:pt x="2588" y="3872"/>
                  </a:cubicBezTo>
                  <a:cubicBezTo>
                    <a:pt x="5169" y="4840"/>
                    <a:pt x="7428" y="3980"/>
                    <a:pt x="6675" y="2366"/>
                  </a:cubicBezTo>
                  <a:close/>
                </a:path>
              </a:pathLst>
            </a:custGeom>
            <a:grpFill/>
            <a:ln w="10707" cap="flat">
              <a:noFill/>
              <a:prstDash val="solid"/>
              <a:miter/>
            </a:ln>
          </p:spPr>
          <p:txBody>
            <a:bodyPr rtlCol="0" anchor="ctr"/>
            <a:lstStyle/>
            <a:p>
              <a:endParaRPr lang="zh-CN" altLang="en-US"/>
            </a:p>
          </p:txBody>
        </p:sp>
        <p:sp>
          <p:nvSpPr>
            <p:cNvPr id="1881" name="任意多边形: 形状 1968">
              <a:extLst>
                <a:ext uri="{FF2B5EF4-FFF2-40B4-BE49-F238E27FC236}">
                  <a16:creationId xmlns:a16="http://schemas.microsoft.com/office/drawing/2014/main" xmlns="" id="{B697A893-F3B4-44C1-9A33-566D0BB5A9A1}"/>
                </a:ext>
              </a:extLst>
            </p:cNvPr>
            <p:cNvSpPr/>
            <p:nvPr/>
          </p:nvSpPr>
          <p:spPr>
            <a:xfrm>
              <a:off x="231233" y="6679184"/>
              <a:ext cx="26659" cy="18031"/>
            </a:xfrm>
            <a:custGeom>
              <a:avLst/>
              <a:gdLst>
                <a:gd name="connsiteX0" fmla="*/ 6302 w 6309"/>
                <a:gd name="connsiteY0" fmla="*/ 2366 h 4267"/>
                <a:gd name="connsiteX1" fmla="*/ 2860 w 6309"/>
                <a:gd name="connsiteY1" fmla="*/ 0 h 4267"/>
                <a:gd name="connsiteX2" fmla="*/ 386 w 6309"/>
                <a:gd name="connsiteY2" fmla="*/ 3119 h 4267"/>
                <a:gd name="connsiteX3" fmla="*/ 6302 w 6309"/>
                <a:gd name="connsiteY3" fmla="*/ 2366 h 4267"/>
              </a:gdLst>
              <a:ahLst/>
              <a:cxnLst>
                <a:cxn ang="0">
                  <a:pos x="connsiteX0" y="connsiteY0"/>
                </a:cxn>
                <a:cxn ang="0">
                  <a:pos x="connsiteX1" y="connsiteY1"/>
                </a:cxn>
                <a:cxn ang="0">
                  <a:pos x="connsiteX2" y="connsiteY2"/>
                </a:cxn>
                <a:cxn ang="0">
                  <a:pos x="connsiteX3" y="connsiteY3"/>
                </a:cxn>
              </a:cxnLst>
              <a:rect l="l" t="t" r="r" b="b"/>
              <a:pathLst>
                <a:path w="6309" h="4267">
                  <a:moveTo>
                    <a:pt x="6302" y="2366"/>
                  </a:moveTo>
                  <a:cubicBezTo>
                    <a:pt x="6410" y="1398"/>
                    <a:pt x="5334" y="0"/>
                    <a:pt x="2860" y="0"/>
                  </a:cubicBezTo>
                  <a:cubicBezTo>
                    <a:pt x="279" y="108"/>
                    <a:pt x="-582" y="1828"/>
                    <a:pt x="386" y="3119"/>
                  </a:cubicBezTo>
                  <a:cubicBezTo>
                    <a:pt x="2000" y="4948"/>
                    <a:pt x="6087" y="4517"/>
                    <a:pt x="6302" y="2366"/>
                  </a:cubicBezTo>
                  <a:close/>
                </a:path>
              </a:pathLst>
            </a:custGeom>
            <a:grpFill/>
            <a:ln w="10707" cap="flat">
              <a:noFill/>
              <a:prstDash val="solid"/>
              <a:miter/>
            </a:ln>
          </p:spPr>
          <p:txBody>
            <a:bodyPr rtlCol="0" anchor="ctr"/>
            <a:lstStyle/>
            <a:p>
              <a:endParaRPr lang="zh-CN" altLang="en-US"/>
            </a:p>
          </p:txBody>
        </p:sp>
        <p:sp>
          <p:nvSpPr>
            <p:cNvPr id="1882" name="任意多边形: 形状 1969">
              <a:extLst>
                <a:ext uri="{FF2B5EF4-FFF2-40B4-BE49-F238E27FC236}">
                  <a16:creationId xmlns:a16="http://schemas.microsoft.com/office/drawing/2014/main" xmlns="" id="{682760AC-A156-4270-B692-FD2509DC09FD}"/>
                </a:ext>
              </a:extLst>
            </p:cNvPr>
            <p:cNvSpPr/>
            <p:nvPr/>
          </p:nvSpPr>
          <p:spPr>
            <a:xfrm>
              <a:off x="332106" y="6676454"/>
              <a:ext cx="27137" cy="18225"/>
            </a:xfrm>
            <a:custGeom>
              <a:avLst/>
              <a:gdLst>
                <a:gd name="connsiteX0" fmla="*/ 3941 w 6422"/>
                <a:gd name="connsiteY0" fmla="*/ 0 h 4313"/>
                <a:gd name="connsiteX1" fmla="*/ 69 w 6422"/>
                <a:gd name="connsiteY1" fmla="*/ 3119 h 4313"/>
                <a:gd name="connsiteX2" fmla="*/ 6200 w 6422"/>
                <a:gd name="connsiteY2" fmla="*/ 2366 h 4313"/>
                <a:gd name="connsiteX3" fmla="*/ 3941 w 6422"/>
                <a:gd name="connsiteY3" fmla="*/ 0 h 4313"/>
              </a:gdLst>
              <a:ahLst/>
              <a:cxnLst>
                <a:cxn ang="0">
                  <a:pos x="connsiteX0" y="connsiteY0"/>
                </a:cxn>
                <a:cxn ang="0">
                  <a:pos x="connsiteX1" y="connsiteY1"/>
                </a:cxn>
                <a:cxn ang="0">
                  <a:pos x="connsiteX2" y="connsiteY2"/>
                </a:cxn>
                <a:cxn ang="0">
                  <a:pos x="connsiteX3" y="connsiteY3"/>
                </a:cxn>
              </a:cxnLst>
              <a:rect l="l" t="t" r="r" b="b"/>
              <a:pathLst>
                <a:path w="6422" h="4313">
                  <a:moveTo>
                    <a:pt x="3941" y="0"/>
                  </a:moveTo>
                  <a:cubicBezTo>
                    <a:pt x="1252" y="215"/>
                    <a:pt x="-361" y="1828"/>
                    <a:pt x="69" y="3119"/>
                  </a:cubicBezTo>
                  <a:cubicBezTo>
                    <a:pt x="714" y="5055"/>
                    <a:pt x="5017" y="4517"/>
                    <a:pt x="6200" y="2366"/>
                  </a:cubicBezTo>
                  <a:cubicBezTo>
                    <a:pt x="6738" y="1398"/>
                    <a:pt x="6415" y="0"/>
                    <a:pt x="3941" y="0"/>
                  </a:cubicBezTo>
                  <a:close/>
                </a:path>
              </a:pathLst>
            </a:custGeom>
            <a:grpFill/>
            <a:ln w="10707" cap="flat">
              <a:noFill/>
              <a:prstDash val="solid"/>
              <a:miter/>
            </a:ln>
          </p:spPr>
          <p:txBody>
            <a:bodyPr rtlCol="0" anchor="ctr"/>
            <a:lstStyle/>
            <a:p>
              <a:endParaRPr lang="zh-CN" altLang="en-US"/>
            </a:p>
          </p:txBody>
        </p:sp>
        <p:sp>
          <p:nvSpPr>
            <p:cNvPr id="1883" name="任意多边形: 形状 1970">
              <a:extLst>
                <a:ext uri="{FF2B5EF4-FFF2-40B4-BE49-F238E27FC236}">
                  <a16:creationId xmlns:a16="http://schemas.microsoft.com/office/drawing/2014/main" xmlns="" id="{7C324D14-11BE-445D-97CB-C3781EC90E71}"/>
                </a:ext>
              </a:extLst>
            </p:cNvPr>
            <p:cNvSpPr/>
            <p:nvPr/>
          </p:nvSpPr>
          <p:spPr>
            <a:xfrm>
              <a:off x="431475" y="6673273"/>
              <a:ext cx="30445" cy="18703"/>
            </a:xfrm>
            <a:custGeom>
              <a:avLst/>
              <a:gdLst>
                <a:gd name="connsiteX0" fmla="*/ 0 w 7205"/>
                <a:gd name="connsiteY0" fmla="*/ 3442 h 4426"/>
                <a:gd name="connsiteX1" fmla="*/ 6453 w 7205"/>
                <a:gd name="connsiteY1" fmla="*/ 2366 h 4426"/>
                <a:gd name="connsiteX2" fmla="*/ 5378 w 7205"/>
                <a:gd name="connsiteY2" fmla="*/ 0 h 4426"/>
                <a:gd name="connsiteX3" fmla="*/ 0 w 7205"/>
                <a:gd name="connsiteY3" fmla="*/ 3442 h 4426"/>
              </a:gdLst>
              <a:ahLst/>
              <a:cxnLst>
                <a:cxn ang="0">
                  <a:pos x="connsiteX0" y="connsiteY0"/>
                </a:cxn>
                <a:cxn ang="0">
                  <a:pos x="connsiteX1" y="connsiteY1"/>
                </a:cxn>
                <a:cxn ang="0">
                  <a:pos x="connsiteX2" y="connsiteY2"/>
                </a:cxn>
                <a:cxn ang="0">
                  <a:pos x="connsiteX3" y="connsiteY3"/>
                </a:cxn>
              </a:cxnLst>
              <a:rect l="l" t="t" r="r" b="b"/>
              <a:pathLst>
                <a:path w="7205" h="4426">
                  <a:moveTo>
                    <a:pt x="0" y="3442"/>
                  </a:moveTo>
                  <a:cubicBezTo>
                    <a:pt x="0" y="5163"/>
                    <a:pt x="4302" y="4517"/>
                    <a:pt x="6453" y="2366"/>
                  </a:cubicBezTo>
                  <a:cubicBezTo>
                    <a:pt x="7636" y="1183"/>
                    <a:pt x="7529" y="0"/>
                    <a:pt x="5378" y="0"/>
                  </a:cubicBezTo>
                  <a:cubicBezTo>
                    <a:pt x="2474" y="215"/>
                    <a:pt x="0" y="2151"/>
                    <a:pt x="0" y="3442"/>
                  </a:cubicBezTo>
                  <a:close/>
                </a:path>
              </a:pathLst>
            </a:custGeom>
            <a:grpFill/>
            <a:ln w="10707" cap="flat">
              <a:noFill/>
              <a:prstDash val="solid"/>
              <a:miter/>
            </a:ln>
          </p:spPr>
          <p:txBody>
            <a:bodyPr rtlCol="0" anchor="ctr"/>
            <a:lstStyle/>
            <a:p>
              <a:endParaRPr lang="zh-CN" altLang="en-US"/>
            </a:p>
          </p:txBody>
        </p:sp>
        <p:sp>
          <p:nvSpPr>
            <p:cNvPr id="1884" name="任意多边形: 形状 1971">
              <a:extLst>
                <a:ext uri="{FF2B5EF4-FFF2-40B4-BE49-F238E27FC236}">
                  <a16:creationId xmlns:a16="http://schemas.microsoft.com/office/drawing/2014/main" xmlns="" id="{0A27D1D6-A14A-4148-8D85-5357EDAEDA30}"/>
                </a:ext>
              </a:extLst>
            </p:cNvPr>
            <p:cNvSpPr/>
            <p:nvPr/>
          </p:nvSpPr>
          <p:spPr>
            <a:xfrm>
              <a:off x="528706" y="6668709"/>
              <a:ext cx="35689" cy="19298"/>
            </a:xfrm>
            <a:custGeom>
              <a:avLst/>
              <a:gdLst>
                <a:gd name="connsiteX0" fmla="*/ 6999 w 8446"/>
                <a:gd name="connsiteY0" fmla="*/ 5 h 4567"/>
                <a:gd name="connsiteX1" fmla="*/ 7 w 8446"/>
                <a:gd name="connsiteY1" fmla="*/ 3877 h 4567"/>
                <a:gd name="connsiteX2" fmla="*/ 6891 w 8446"/>
                <a:gd name="connsiteY2" fmla="*/ 2479 h 4567"/>
                <a:gd name="connsiteX3" fmla="*/ 7751 w 8446"/>
                <a:gd name="connsiteY3" fmla="*/ 1834 h 4567"/>
                <a:gd name="connsiteX4" fmla="*/ 6999 w 8446"/>
                <a:gd name="connsiteY4" fmla="*/ 5 h 4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 h="4567">
                  <a:moveTo>
                    <a:pt x="6999" y="5"/>
                  </a:moveTo>
                  <a:cubicBezTo>
                    <a:pt x="3772" y="328"/>
                    <a:pt x="222" y="2694"/>
                    <a:pt x="7" y="3877"/>
                  </a:cubicBezTo>
                  <a:cubicBezTo>
                    <a:pt x="-208" y="5383"/>
                    <a:pt x="4310" y="4200"/>
                    <a:pt x="6891" y="2479"/>
                  </a:cubicBezTo>
                  <a:cubicBezTo>
                    <a:pt x="7214" y="2264"/>
                    <a:pt x="7536" y="2049"/>
                    <a:pt x="7751" y="1834"/>
                  </a:cubicBezTo>
                  <a:cubicBezTo>
                    <a:pt x="7967" y="1511"/>
                    <a:pt x="9580" y="-102"/>
                    <a:pt x="6999" y="5"/>
                  </a:cubicBezTo>
                  <a:close/>
                </a:path>
              </a:pathLst>
            </a:custGeom>
            <a:grpFill/>
            <a:ln w="10707" cap="flat">
              <a:noFill/>
              <a:prstDash val="solid"/>
              <a:miter/>
            </a:ln>
          </p:spPr>
          <p:txBody>
            <a:bodyPr rtlCol="0" anchor="ctr"/>
            <a:lstStyle/>
            <a:p>
              <a:endParaRPr lang="zh-CN" altLang="en-US"/>
            </a:p>
          </p:txBody>
        </p:sp>
        <p:sp>
          <p:nvSpPr>
            <p:cNvPr id="1885" name="任意多边形: 形状 1972">
              <a:extLst>
                <a:ext uri="{FF2B5EF4-FFF2-40B4-BE49-F238E27FC236}">
                  <a16:creationId xmlns:a16="http://schemas.microsoft.com/office/drawing/2014/main" xmlns="" id="{FFB8E9F1-B11F-41E3-AD9C-2692A3D9ED1B}"/>
                </a:ext>
              </a:extLst>
            </p:cNvPr>
            <p:cNvSpPr/>
            <p:nvPr/>
          </p:nvSpPr>
          <p:spPr>
            <a:xfrm>
              <a:off x="624628" y="6662776"/>
              <a:ext cx="41259" cy="19835"/>
            </a:xfrm>
            <a:custGeom>
              <a:avLst/>
              <a:gdLst>
                <a:gd name="connsiteX0" fmla="*/ 9359 w 9764"/>
                <a:gd name="connsiteY0" fmla="*/ 1086 h 4694"/>
                <a:gd name="connsiteX1" fmla="*/ 8714 w 9764"/>
                <a:gd name="connsiteY1" fmla="*/ 10 h 4694"/>
                <a:gd name="connsiteX2" fmla="*/ 2 w 9764"/>
                <a:gd name="connsiteY2" fmla="*/ 4313 h 4694"/>
                <a:gd name="connsiteX3" fmla="*/ 7423 w 9764"/>
                <a:gd name="connsiteY3" fmla="*/ 2484 h 4694"/>
                <a:gd name="connsiteX4" fmla="*/ 9359 w 9764"/>
                <a:gd name="connsiteY4" fmla="*/ 1086 h 4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4" h="4694">
                  <a:moveTo>
                    <a:pt x="9359" y="1086"/>
                  </a:moveTo>
                  <a:cubicBezTo>
                    <a:pt x="9790" y="656"/>
                    <a:pt x="10220" y="-97"/>
                    <a:pt x="8714" y="10"/>
                  </a:cubicBezTo>
                  <a:cubicBezTo>
                    <a:pt x="5272" y="333"/>
                    <a:pt x="217" y="3237"/>
                    <a:pt x="2" y="4313"/>
                  </a:cubicBezTo>
                  <a:cubicBezTo>
                    <a:pt x="-106" y="5281"/>
                    <a:pt x="4197" y="4313"/>
                    <a:pt x="7423" y="2484"/>
                  </a:cubicBezTo>
                  <a:cubicBezTo>
                    <a:pt x="8499" y="1839"/>
                    <a:pt x="9037" y="1409"/>
                    <a:pt x="9359" y="1086"/>
                  </a:cubicBezTo>
                  <a:close/>
                </a:path>
              </a:pathLst>
            </a:custGeom>
            <a:grpFill/>
            <a:ln w="10707" cap="flat">
              <a:noFill/>
              <a:prstDash val="solid"/>
              <a:miter/>
            </a:ln>
          </p:spPr>
          <p:txBody>
            <a:bodyPr rtlCol="0" anchor="ctr"/>
            <a:lstStyle/>
            <a:p>
              <a:endParaRPr lang="zh-CN" altLang="en-US"/>
            </a:p>
          </p:txBody>
        </p:sp>
        <p:sp>
          <p:nvSpPr>
            <p:cNvPr id="1886" name="任意多边形: 形状 1973">
              <a:extLst>
                <a:ext uri="{FF2B5EF4-FFF2-40B4-BE49-F238E27FC236}">
                  <a16:creationId xmlns:a16="http://schemas.microsoft.com/office/drawing/2014/main" xmlns="" id="{F6A861B0-F2BB-45C1-A9EC-81365FFDACC5}"/>
                </a:ext>
              </a:extLst>
            </p:cNvPr>
            <p:cNvSpPr/>
            <p:nvPr/>
          </p:nvSpPr>
          <p:spPr>
            <a:xfrm>
              <a:off x="716864" y="6656429"/>
              <a:ext cx="48020" cy="20329"/>
            </a:xfrm>
            <a:custGeom>
              <a:avLst/>
              <a:gdLst>
                <a:gd name="connsiteX0" fmla="*/ 11193 w 11364"/>
                <a:gd name="connsiteY0" fmla="*/ 545 h 4811"/>
                <a:gd name="connsiteX1" fmla="*/ 10440 w 11364"/>
                <a:gd name="connsiteY1" fmla="*/ 7 h 4811"/>
                <a:gd name="connsiteX2" fmla="*/ 8 w 11364"/>
                <a:gd name="connsiteY2" fmla="*/ 4524 h 4811"/>
                <a:gd name="connsiteX3" fmla="*/ 7967 w 11364"/>
                <a:gd name="connsiteY3" fmla="*/ 2480 h 4811"/>
                <a:gd name="connsiteX4" fmla="*/ 11193 w 11364"/>
                <a:gd name="connsiteY4" fmla="*/ 545 h 4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64" h="4811">
                  <a:moveTo>
                    <a:pt x="11193" y="545"/>
                  </a:moveTo>
                  <a:cubicBezTo>
                    <a:pt x="11731" y="-101"/>
                    <a:pt x="10871" y="7"/>
                    <a:pt x="10440" y="7"/>
                  </a:cubicBezTo>
                  <a:cubicBezTo>
                    <a:pt x="6999" y="329"/>
                    <a:pt x="223" y="3556"/>
                    <a:pt x="8" y="4524"/>
                  </a:cubicBezTo>
                  <a:cubicBezTo>
                    <a:pt x="-208" y="5384"/>
                    <a:pt x="4202" y="4201"/>
                    <a:pt x="7967" y="2480"/>
                  </a:cubicBezTo>
                  <a:cubicBezTo>
                    <a:pt x="9580" y="1728"/>
                    <a:pt x="10763" y="975"/>
                    <a:pt x="11193" y="545"/>
                  </a:cubicBezTo>
                  <a:close/>
                </a:path>
              </a:pathLst>
            </a:custGeom>
            <a:grpFill/>
            <a:ln w="10707" cap="flat">
              <a:noFill/>
              <a:prstDash val="solid"/>
              <a:miter/>
            </a:ln>
          </p:spPr>
          <p:txBody>
            <a:bodyPr rtlCol="0" anchor="ctr"/>
            <a:lstStyle/>
            <a:p>
              <a:endParaRPr lang="zh-CN" altLang="en-US"/>
            </a:p>
          </p:txBody>
        </p:sp>
        <p:sp>
          <p:nvSpPr>
            <p:cNvPr id="1887" name="任意多边形: 形状 1974">
              <a:extLst>
                <a:ext uri="{FF2B5EF4-FFF2-40B4-BE49-F238E27FC236}">
                  <a16:creationId xmlns:a16="http://schemas.microsoft.com/office/drawing/2014/main" xmlns="" id="{356A3513-91E4-43FF-8C76-573F39F9E972}"/>
                </a:ext>
              </a:extLst>
            </p:cNvPr>
            <p:cNvSpPr/>
            <p:nvPr/>
          </p:nvSpPr>
          <p:spPr>
            <a:xfrm>
              <a:off x="804613" y="6648278"/>
              <a:ext cx="53872" cy="20807"/>
            </a:xfrm>
            <a:custGeom>
              <a:avLst/>
              <a:gdLst>
                <a:gd name="connsiteX0" fmla="*/ 12692 w 12749"/>
                <a:gd name="connsiteY0" fmla="*/ 323 h 4924"/>
                <a:gd name="connsiteX1" fmla="*/ 12154 w 12749"/>
                <a:gd name="connsiteY1" fmla="*/ 0 h 4924"/>
                <a:gd name="connsiteX2" fmla="*/ 0 w 12749"/>
                <a:gd name="connsiteY2" fmla="*/ 4840 h 4924"/>
                <a:gd name="connsiteX3" fmla="*/ 8389 w 12749"/>
                <a:gd name="connsiteY3" fmla="*/ 2581 h 4924"/>
                <a:gd name="connsiteX4" fmla="*/ 12692 w 12749"/>
                <a:gd name="connsiteY4" fmla="*/ 323 h 4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49" h="4924">
                  <a:moveTo>
                    <a:pt x="12692" y="323"/>
                  </a:moveTo>
                  <a:cubicBezTo>
                    <a:pt x="12907" y="0"/>
                    <a:pt x="12477" y="0"/>
                    <a:pt x="12154" y="0"/>
                  </a:cubicBezTo>
                  <a:cubicBezTo>
                    <a:pt x="8712" y="430"/>
                    <a:pt x="215" y="3980"/>
                    <a:pt x="0" y="4840"/>
                  </a:cubicBezTo>
                  <a:cubicBezTo>
                    <a:pt x="323" y="5270"/>
                    <a:pt x="4948" y="3980"/>
                    <a:pt x="8389" y="2581"/>
                  </a:cubicBezTo>
                  <a:cubicBezTo>
                    <a:pt x="11186" y="1506"/>
                    <a:pt x="12477" y="645"/>
                    <a:pt x="12692" y="323"/>
                  </a:cubicBezTo>
                  <a:close/>
                </a:path>
              </a:pathLst>
            </a:custGeom>
            <a:grpFill/>
            <a:ln w="10707" cap="flat">
              <a:noFill/>
              <a:prstDash val="solid"/>
              <a:miter/>
            </a:ln>
          </p:spPr>
          <p:txBody>
            <a:bodyPr rtlCol="0" anchor="ctr"/>
            <a:lstStyle/>
            <a:p>
              <a:endParaRPr lang="zh-CN" altLang="en-US"/>
            </a:p>
          </p:txBody>
        </p:sp>
        <p:sp>
          <p:nvSpPr>
            <p:cNvPr id="1888" name="任意多边形: 形状 1975">
              <a:extLst>
                <a:ext uri="{FF2B5EF4-FFF2-40B4-BE49-F238E27FC236}">
                  <a16:creationId xmlns:a16="http://schemas.microsoft.com/office/drawing/2014/main" xmlns="" id="{F02807CF-CE54-4DA2-B7A1-70BC6EE25273}"/>
                </a:ext>
              </a:extLst>
            </p:cNvPr>
            <p:cNvSpPr/>
            <p:nvPr/>
          </p:nvSpPr>
          <p:spPr>
            <a:xfrm>
              <a:off x="884604" y="6639755"/>
              <a:ext cx="59535" cy="21728"/>
            </a:xfrm>
            <a:custGeom>
              <a:avLst/>
              <a:gdLst>
                <a:gd name="connsiteX0" fmla="*/ 8712 w 14089"/>
                <a:gd name="connsiteY0" fmla="*/ 2662 h 5142"/>
                <a:gd name="connsiteX1" fmla="*/ 14090 w 14089"/>
                <a:gd name="connsiteY1" fmla="*/ 81 h 5142"/>
                <a:gd name="connsiteX2" fmla="*/ 13660 w 14089"/>
                <a:gd name="connsiteY2" fmla="*/ 81 h 5142"/>
                <a:gd name="connsiteX3" fmla="*/ 0 w 14089"/>
                <a:gd name="connsiteY3" fmla="*/ 5028 h 5142"/>
                <a:gd name="connsiteX4" fmla="*/ 0 w 14089"/>
                <a:gd name="connsiteY4" fmla="*/ 5136 h 5142"/>
                <a:gd name="connsiteX5" fmla="*/ 8712 w 14089"/>
                <a:gd name="connsiteY5" fmla="*/ 2662 h 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89" h="5142">
                  <a:moveTo>
                    <a:pt x="8712" y="2662"/>
                  </a:moveTo>
                  <a:cubicBezTo>
                    <a:pt x="10218" y="2124"/>
                    <a:pt x="13875" y="726"/>
                    <a:pt x="14090" y="81"/>
                  </a:cubicBezTo>
                  <a:cubicBezTo>
                    <a:pt x="13982" y="-27"/>
                    <a:pt x="13875" y="-27"/>
                    <a:pt x="13660" y="81"/>
                  </a:cubicBezTo>
                  <a:cubicBezTo>
                    <a:pt x="10648" y="511"/>
                    <a:pt x="753" y="4275"/>
                    <a:pt x="0" y="5028"/>
                  </a:cubicBezTo>
                  <a:cubicBezTo>
                    <a:pt x="0" y="5028"/>
                    <a:pt x="0" y="5136"/>
                    <a:pt x="0" y="5136"/>
                  </a:cubicBezTo>
                  <a:cubicBezTo>
                    <a:pt x="968" y="5243"/>
                    <a:pt x="5378" y="3953"/>
                    <a:pt x="8712" y="2662"/>
                  </a:cubicBezTo>
                  <a:close/>
                </a:path>
              </a:pathLst>
            </a:custGeom>
            <a:grpFill/>
            <a:ln w="10707" cap="flat">
              <a:noFill/>
              <a:prstDash val="solid"/>
              <a:miter/>
            </a:ln>
          </p:spPr>
          <p:txBody>
            <a:bodyPr rtlCol="0" anchor="ctr"/>
            <a:lstStyle/>
            <a:p>
              <a:endParaRPr lang="zh-CN" altLang="en-US"/>
            </a:p>
          </p:txBody>
        </p:sp>
        <p:sp>
          <p:nvSpPr>
            <p:cNvPr id="1889" name="任意多边形: 形状 1976">
              <a:extLst>
                <a:ext uri="{FF2B5EF4-FFF2-40B4-BE49-F238E27FC236}">
                  <a16:creationId xmlns:a16="http://schemas.microsoft.com/office/drawing/2014/main" xmlns="" id="{17D127C4-72B2-43AE-96B7-6BB20DCB2E7A}"/>
                </a:ext>
              </a:extLst>
            </p:cNvPr>
            <p:cNvSpPr/>
            <p:nvPr/>
          </p:nvSpPr>
          <p:spPr>
            <a:xfrm>
              <a:off x="955957" y="6631008"/>
              <a:ext cx="64990" cy="22294"/>
            </a:xfrm>
            <a:custGeom>
              <a:avLst/>
              <a:gdLst>
                <a:gd name="connsiteX0" fmla="*/ 15380 w 15380"/>
                <a:gd name="connsiteY0" fmla="*/ 107 h 5276"/>
                <a:gd name="connsiteX1" fmla="*/ 15380 w 15380"/>
                <a:gd name="connsiteY1" fmla="*/ 0 h 5276"/>
                <a:gd name="connsiteX2" fmla="*/ 15058 w 15380"/>
                <a:gd name="connsiteY2" fmla="*/ 0 h 5276"/>
                <a:gd name="connsiteX3" fmla="*/ 0 w 15380"/>
                <a:gd name="connsiteY3" fmla="*/ 5270 h 5276"/>
                <a:gd name="connsiteX4" fmla="*/ 9035 w 15380"/>
                <a:gd name="connsiteY4" fmla="*/ 2689 h 5276"/>
                <a:gd name="connsiteX5" fmla="*/ 15380 w 15380"/>
                <a:gd name="connsiteY5" fmla="*/ 107 h 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5276">
                  <a:moveTo>
                    <a:pt x="15380" y="107"/>
                  </a:moveTo>
                  <a:cubicBezTo>
                    <a:pt x="15380" y="107"/>
                    <a:pt x="15380" y="0"/>
                    <a:pt x="15380" y="0"/>
                  </a:cubicBezTo>
                  <a:cubicBezTo>
                    <a:pt x="15273" y="0"/>
                    <a:pt x="15165" y="0"/>
                    <a:pt x="15058" y="0"/>
                  </a:cubicBezTo>
                  <a:cubicBezTo>
                    <a:pt x="12369" y="430"/>
                    <a:pt x="215" y="4625"/>
                    <a:pt x="0" y="5270"/>
                  </a:cubicBezTo>
                  <a:cubicBezTo>
                    <a:pt x="645" y="5378"/>
                    <a:pt x="5378" y="3980"/>
                    <a:pt x="9035" y="2689"/>
                  </a:cubicBezTo>
                  <a:cubicBezTo>
                    <a:pt x="9895" y="2474"/>
                    <a:pt x="14412" y="860"/>
                    <a:pt x="15380" y="107"/>
                  </a:cubicBezTo>
                  <a:close/>
                </a:path>
              </a:pathLst>
            </a:custGeom>
            <a:grpFill/>
            <a:ln w="10707" cap="flat">
              <a:noFill/>
              <a:prstDash val="solid"/>
              <a:miter/>
            </a:ln>
          </p:spPr>
          <p:txBody>
            <a:bodyPr rtlCol="0" anchor="ctr"/>
            <a:lstStyle/>
            <a:p>
              <a:endParaRPr lang="zh-CN" altLang="en-US"/>
            </a:p>
          </p:txBody>
        </p:sp>
        <p:sp>
          <p:nvSpPr>
            <p:cNvPr id="1890" name="任意多边形: 形状 1977">
              <a:extLst>
                <a:ext uri="{FF2B5EF4-FFF2-40B4-BE49-F238E27FC236}">
                  <a16:creationId xmlns:a16="http://schemas.microsoft.com/office/drawing/2014/main" xmlns="" id="{38D8B702-62FA-4C1A-8975-AA5ED1A36888}"/>
                </a:ext>
              </a:extLst>
            </p:cNvPr>
            <p:cNvSpPr/>
            <p:nvPr/>
          </p:nvSpPr>
          <p:spPr>
            <a:xfrm>
              <a:off x="1018673" y="6621919"/>
              <a:ext cx="69537" cy="23177"/>
            </a:xfrm>
            <a:custGeom>
              <a:avLst/>
              <a:gdLst>
                <a:gd name="connsiteX0" fmla="*/ 16456 w 16456"/>
                <a:gd name="connsiteY0" fmla="*/ 0 h 5485"/>
                <a:gd name="connsiteX1" fmla="*/ 16349 w 16456"/>
                <a:gd name="connsiteY1" fmla="*/ 0 h 5485"/>
                <a:gd name="connsiteX2" fmla="*/ 0 w 16456"/>
                <a:gd name="connsiteY2" fmla="*/ 5485 h 5485"/>
                <a:gd name="connsiteX3" fmla="*/ 9250 w 16456"/>
                <a:gd name="connsiteY3" fmla="*/ 2796 h 5485"/>
                <a:gd name="connsiteX4" fmla="*/ 16456 w 16456"/>
                <a:gd name="connsiteY4" fmla="*/ 107 h 5485"/>
                <a:gd name="connsiteX5" fmla="*/ 16456 w 16456"/>
                <a:gd name="connsiteY5" fmla="*/ 0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56" h="5485">
                  <a:moveTo>
                    <a:pt x="16456" y="0"/>
                  </a:moveTo>
                  <a:cubicBezTo>
                    <a:pt x="16456" y="0"/>
                    <a:pt x="16349" y="0"/>
                    <a:pt x="16349" y="0"/>
                  </a:cubicBezTo>
                  <a:cubicBezTo>
                    <a:pt x="14413" y="323"/>
                    <a:pt x="323" y="4947"/>
                    <a:pt x="0" y="5485"/>
                  </a:cubicBezTo>
                  <a:cubicBezTo>
                    <a:pt x="968" y="5378"/>
                    <a:pt x="5700" y="3980"/>
                    <a:pt x="9250" y="2796"/>
                  </a:cubicBezTo>
                  <a:cubicBezTo>
                    <a:pt x="12046" y="1936"/>
                    <a:pt x="15380" y="753"/>
                    <a:pt x="16456" y="107"/>
                  </a:cubicBezTo>
                  <a:cubicBezTo>
                    <a:pt x="16456" y="0"/>
                    <a:pt x="16456" y="0"/>
                    <a:pt x="16456" y="0"/>
                  </a:cubicBezTo>
                  <a:close/>
                </a:path>
              </a:pathLst>
            </a:custGeom>
            <a:grpFill/>
            <a:ln w="10707" cap="flat">
              <a:noFill/>
              <a:prstDash val="solid"/>
              <a:miter/>
            </a:ln>
          </p:spPr>
          <p:txBody>
            <a:bodyPr rtlCol="0" anchor="ctr"/>
            <a:lstStyle/>
            <a:p>
              <a:endParaRPr lang="zh-CN" altLang="en-US"/>
            </a:p>
          </p:txBody>
        </p:sp>
        <p:sp>
          <p:nvSpPr>
            <p:cNvPr id="1891" name="任意多边形: 形状 1978">
              <a:extLst>
                <a:ext uri="{FF2B5EF4-FFF2-40B4-BE49-F238E27FC236}">
                  <a16:creationId xmlns:a16="http://schemas.microsoft.com/office/drawing/2014/main" xmlns="" id="{8772C3A0-34CE-48CD-ABC9-413ED5CA153A}"/>
                </a:ext>
              </a:extLst>
            </p:cNvPr>
            <p:cNvSpPr/>
            <p:nvPr/>
          </p:nvSpPr>
          <p:spPr>
            <a:xfrm>
              <a:off x="1072761" y="6611921"/>
              <a:ext cx="74079" cy="24086"/>
            </a:xfrm>
            <a:custGeom>
              <a:avLst/>
              <a:gdLst>
                <a:gd name="connsiteX0" fmla="*/ 17424 w 17531"/>
                <a:gd name="connsiteY0" fmla="*/ 0 h 5700"/>
                <a:gd name="connsiteX1" fmla="*/ 0 w 17531"/>
                <a:gd name="connsiteY1" fmla="*/ 5700 h 5700"/>
                <a:gd name="connsiteX2" fmla="*/ 9465 w 17531"/>
                <a:gd name="connsiteY2" fmla="*/ 2904 h 5700"/>
                <a:gd name="connsiteX3" fmla="*/ 17532 w 17531"/>
                <a:gd name="connsiteY3" fmla="*/ 0 h 5700"/>
                <a:gd name="connsiteX4" fmla="*/ 17424 w 17531"/>
                <a:gd name="connsiteY4" fmla="*/ 0 h 5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5700">
                  <a:moveTo>
                    <a:pt x="17424" y="0"/>
                  </a:moveTo>
                  <a:cubicBezTo>
                    <a:pt x="16026" y="323"/>
                    <a:pt x="860" y="5163"/>
                    <a:pt x="0" y="5700"/>
                  </a:cubicBezTo>
                  <a:cubicBezTo>
                    <a:pt x="753" y="5593"/>
                    <a:pt x="5378" y="4302"/>
                    <a:pt x="9465" y="2904"/>
                  </a:cubicBezTo>
                  <a:cubicBezTo>
                    <a:pt x="9788" y="2796"/>
                    <a:pt x="16886" y="538"/>
                    <a:pt x="17532" y="0"/>
                  </a:cubicBezTo>
                  <a:cubicBezTo>
                    <a:pt x="17532" y="0"/>
                    <a:pt x="17424" y="0"/>
                    <a:pt x="17424" y="0"/>
                  </a:cubicBezTo>
                  <a:close/>
                </a:path>
              </a:pathLst>
            </a:custGeom>
            <a:grpFill/>
            <a:ln w="10707" cap="flat">
              <a:noFill/>
              <a:prstDash val="solid"/>
              <a:miter/>
            </a:ln>
          </p:spPr>
          <p:txBody>
            <a:bodyPr rtlCol="0" anchor="ctr"/>
            <a:lstStyle/>
            <a:p>
              <a:endParaRPr lang="zh-CN" altLang="en-US"/>
            </a:p>
          </p:txBody>
        </p:sp>
        <p:sp>
          <p:nvSpPr>
            <p:cNvPr id="1892" name="任意多边形: 形状 1979">
              <a:extLst>
                <a:ext uri="{FF2B5EF4-FFF2-40B4-BE49-F238E27FC236}">
                  <a16:creationId xmlns:a16="http://schemas.microsoft.com/office/drawing/2014/main" xmlns="" id="{82110372-87BA-48C5-9556-65000185EFDB}"/>
                </a:ext>
              </a:extLst>
            </p:cNvPr>
            <p:cNvSpPr/>
            <p:nvPr/>
          </p:nvSpPr>
          <p:spPr>
            <a:xfrm>
              <a:off x="1118208" y="6601919"/>
              <a:ext cx="77717" cy="24994"/>
            </a:xfrm>
            <a:custGeom>
              <a:avLst/>
              <a:gdLst>
                <a:gd name="connsiteX0" fmla="*/ 18392 w 18392"/>
                <a:gd name="connsiteY0" fmla="*/ 0 h 5915"/>
                <a:gd name="connsiteX1" fmla="*/ 18392 w 18392"/>
                <a:gd name="connsiteY1" fmla="*/ 0 h 5915"/>
                <a:gd name="connsiteX2" fmla="*/ 0 w 18392"/>
                <a:gd name="connsiteY2" fmla="*/ 5916 h 5915"/>
                <a:gd name="connsiteX3" fmla="*/ 9572 w 18392"/>
                <a:gd name="connsiteY3" fmla="*/ 3012 h 5915"/>
                <a:gd name="connsiteX4" fmla="*/ 9572 w 18392"/>
                <a:gd name="connsiteY4" fmla="*/ 3012 h 5915"/>
                <a:gd name="connsiteX5" fmla="*/ 18392 w 18392"/>
                <a:gd name="connsiteY5" fmla="*/ 0 h 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5915">
                  <a:moveTo>
                    <a:pt x="18392" y="0"/>
                  </a:moveTo>
                  <a:cubicBezTo>
                    <a:pt x="18284" y="0"/>
                    <a:pt x="18284" y="0"/>
                    <a:pt x="18392" y="0"/>
                  </a:cubicBezTo>
                  <a:cubicBezTo>
                    <a:pt x="18177" y="0"/>
                    <a:pt x="753" y="5485"/>
                    <a:pt x="0" y="5916"/>
                  </a:cubicBezTo>
                  <a:cubicBezTo>
                    <a:pt x="1076" y="5593"/>
                    <a:pt x="5378" y="4302"/>
                    <a:pt x="9572" y="3012"/>
                  </a:cubicBezTo>
                  <a:lnTo>
                    <a:pt x="9572" y="3012"/>
                  </a:lnTo>
                  <a:cubicBezTo>
                    <a:pt x="13444" y="1721"/>
                    <a:pt x="17962" y="215"/>
                    <a:pt x="18392" y="0"/>
                  </a:cubicBezTo>
                  <a:close/>
                </a:path>
              </a:pathLst>
            </a:custGeom>
            <a:grpFill/>
            <a:ln w="10707" cap="flat">
              <a:noFill/>
              <a:prstDash val="solid"/>
              <a:miter/>
            </a:ln>
          </p:spPr>
          <p:txBody>
            <a:bodyPr rtlCol="0" anchor="ctr"/>
            <a:lstStyle/>
            <a:p>
              <a:endParaRPr lang="zh-CN" altLang="en-US"/>
            </a:p>
          </p:txBody>
        </p:sp>
        <p:sp>
          <p:nvSpPr>
            <p:cNvPr id="1893" name="任意多边形: 形状 1980">
              <a:extLst>
                <a:ext uri="{FF2B5EF4-FFF2-40B4-BE49-F238E27FC236}">
                  <a16:creationId xmlns:a16="http://schemas.microsoft.com/office/drawing/2014/main" xmlns="" id="{5E1FD07E-5A59-4F24-BB2E-B37C069D6AC2}"/>
                </a:ext>
              </a:extLst>
            </p:cNvPr>
            <p:cNvSpPr/>
            <p:nvPr/>
          </p:nvSpPr>
          <p:spPr>
            <a:xfrm>
              <a:off x="1160020" y="6591921"/>
              <a:ext cx="74535" cy="23630"/>
            </a:xfrm>
            <a:custGeom>
              <a:avLst/>
              <a:gdLst>
                <a:gd name="connsiteX0" fmla="*/ 15273 w 17639"/>
                <a:gd name="connsiteY0" fmla="*/ 753 h 5592"/>
                <a:gd name="connsiteX1" fmla="*/ 17639 w 17639"/>
                <a:gd name="connsiteY1" fmla="*/ 0 h 5592"/>
                <a:gd name="connsiteX2" fmla="*/ 0 w 17639"/>
                <a:gd name="connsiteY2" fmla="*/ 5593 h 5592"/>
                <a:gd name="connsiteX3" fmla="*/ 15273 w 17639"/>
                <a:gd name="connsiteY3" fmla="*/ 753 h 5592"/>
              </a:gdLst>
              <a:ahLst/>
              <a:cxnLst>
                <a:cxn ang="0">
                  <a:pos x="connsiteX0" y="connsiteY0"/>
                </a:cxn>
                <a:cxn ang="0">
                  <a:pos x="connsiteX1" y="connsiteY1"/>
                </a:cxn>
                <a:cxn ang="0">
                  <a:pos x="connsiteX2" y="connsiteY2"/>
                </a:cxn>
                <a:cxn ang="0">
                  <a:pos x="connsiteX3" y="connsiteY3"/>
                </a:cxn>
              </a:cxnLst>
              <a:rect l="l" t="t" r="r" b="b"/>
              <a:pathLst>
                <a:path w="17639" h="5592">
                  <a:moveTo>
                    <a:pt x="15273" y="753"/>
                  </a:moveTo>
                  <a:cubicBezTo>
                    <a:pt x="16026" y="538"/>
                    <a:pt x="16886" y="215"/>
                    <a:pt x="17639" y="0"/>
                  </a:cubicBezTo>
                  <a:cubicBezTo>
                    <a:pt x="11724" y="1828"/>
                    <a:pt x="5916" y="3765"/>
                    <a:pt x="0" y="5593"/>
                  </a:cubicBezTo>
                  <a:lnTo>
                    <a:pt x="15273" y="753"/>
                  </a:lnTo>
                  <a:close/>
                </a:path>
              </a:pathLst>
            </a:custGeom>
            <a:grpFill/>
            <a:ln w="10707" cap="flat">
              <a:noFill/>
              <a:prstDash val="solid"/>
              <a:miter/>
            </a:ln>
          </p:spPr>
          <p:txBody>
            <a:bodyPr rtlCol="0" anchor="ctr"/>
            <a:lstStyle/>
            <a:p>
              <a:endParaRPr lang="zh-CN" altLang="en-US"/>
            </a:p>
          </p:txBody>
        </p:sp>
        <p:sp>
          <p:nvSpPr>
            <p:cNvPr id="1904" name="任意多边形: 形状 1991">
              <a:extLst>
                <a:ext uri="{FF2B5EF4-FFF2-40B4-BE49-F238E27FC236}">
                  <a16:creationId xmlns:a16="http://schemas.microsoft.com/office/drawing/2014/main" xmlns="" id="{744C6B31-CB2A-4302-91C0-53BA5A86FFCB}"/>
                </a:ext>
              </a:extLst>
            </p:cNvPr>
            <p:cNvSpPr/>
            <p:nvPr/>
          </p:nvSpPr>
          <p:spPr>
            <a:xfrm>
              <a:off x="114661" y="6712816"/>
              <a:ext cx="26473" cy="13682"/>
            </a:xfrm>
            <a:custGeom>
              <a:avLst/>
              <a:gdLst>
                <a:gd name="connsiteX0" fmla="*/ 4741 w 6265"/>
                <a:gd name="connsiteY0" fmla="*/ 3227 h 3238"/>
                <a:gd name="connsiteX1" fmla="*/ 5924 w 6265"/>
                <a:gd name="connsiteY1" fmla="*/ 1828 h 3238"/>
                <a:gd name="connsiteX2" fmla="*/ 1407 w 6265"/>
                <a:gd name="connsiteY2" fmla="*/ 0 h 3238"/>
                <a:gd name="connsiteX3" fmla="*/ 224 w 6265"/>
                <a:gd name="connsiteY3" fmla="*/ 323 h 3238"/>
                <a:gd name="connsiteX4" fmla="*/ 4741 w 6265"/>
                <a:gd name="connsiteY4" fmla="*/ 3227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5" h="3238">
                  <a:moveTo>
                    <a:pt x="4741" y="3227"/>
                  </a:moveTo>
                  <a:cubicBezTo>
                    <a:pt x="6139" y="3334"/>
                    <a:pt x="6677" y="2689"/>
                    <a:pt x="5924" y="1828"/>
                  </a:cubicBezTo>
                  <a:cubicBezTo>
                    <a:pt x="5387" y="1183"/>
                    <a:pt x="3558" y="107"/>
                    <a:pt x="1407" y="0"/>
                  </a:cubicBezTo>
                  <a:cubicBezTo>
                    <a:pt x="1084" y="0"/>
                    <a:pt x="547" y="0"/>
                    <a:pt x="224" y="323"/>
                  </a:cubicBezTo>
                  <a:cubicBezTo>
                    <a:pt x="-852" y="1183"/>
                    <a:pt x="2160" y="3119"/>
                    <a:pt x="4741" y="3227"/>
                  </a:cubicBezTo>
                  <a:close/>
                </a:path>
              </a:pathLst>
            </a:custGeom>
            <a:grpFill/>
            <a:ln w="10707" cap="flat">
              <a:noFill/>
              <a:prstDash val="solid"/>
              <a:miter/>
            </a:ln>
          </p:spPr>
          <p:txBody>
            <a:bodyPr rtlCol="0" anchor="ctr"/>
            <a:lstStyle/>
            <a:p>
              <a:endParaRPr lang="zh-CN" altLang="en-US"/>
            </a:p>
          </p:txBody>
        </p:sp>
        <p:sp>
          <p:nvSpPr>
            <p:cNvPr id="1905" name="任意多边形: 形状 1992">
              <a:extLst>
                <a:ext uri="{FF2B5EF4-FFF2-40B4-BE49-F238E27FC236}">
                  <a16:creationId xmlns:a16="http://schemas.microsoft.com/office/drawing/2014/main" xmlns="" id="{E5B9213F-611A-4D6A-9F33-E8B77C702BAD}"/>
                </a:ext>
              </a:extLst>
            </p:cNvPr>
            <p:cNvSpPr/>
            <p:nvPr/>
          </p:nvSpPr>
          <p:spPr>
            <a:xfrm>
              <a:off x="199819" y="6711907"/>
              <a:ext cx="22696" cy="13682"/>
            </a:xfrm>
            <a:custGeom>
              <a:avLst/>
              <a:gdLst>
                <a:gd name="connsiteX0" fmla="*/ 2013 w 5371"/>
                <a:gd name="connsiteY0" fmla="*/ 0 h 3238"/>
                <a:gd name="connsiteX1" fmla="*/ 1475 w 5371"/>
                <a:gd name="connsiteY1" fmla="*/ 0 h 3238"/>
                <a:gd name="connsiteX2" fmla="*/ 830 w 5371"/>
                <a:gd name="connsiteY2" fmla="*/ 2474 h 3238"/>
                <a:gd name="connsiteX3" fmla="*/ 5347 w 5371"/>
                <a:gd name="connsiteY3" fmla="*/ 1828 h 3238"/>
                <a:gd name="connsiteX4" fmla="*/ 2013 w 5371"/>
                <a:gd name="connsiteY4" fmla="*/ 0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1" h="3238">
                  <a:moveTo>
                    <a:pt x="2013" y="0"/>
                  </a:moveTo>
                  <a:cubicBezTo>
                    <a:pt x="1798" y="0"/>
                    <a:pt x="1583" y="0"/>
                    <a:pt x="1475" y="0"/>
                  </a:cubicBezTo>
                  <a:cubicBezTo>
                    <a:pt x="-246" y="215"/>
                    <a:pt x="-461" y="1506"/>
                    <a:pt x="830" y="2474"/>
                  </a:cubicBezTo>
                  <a:cubicBezTo>
                    <a:pt x="2658" y="3765"/>
                    <a:pt x="5670" y="3334"/>
                    <a:pt x="5347" y="1828"/>
                  </a:cubicBezTo>
                  <a:cubicBezTo>
                    <a:pt x="5239" y="1183"/>
                    <a:pt x="4056" y="107"/>
                    <a:pt x="2013" y="0"/>
                  </a:cubicBezTo>
                  <a:close/>
                </a:path>
              </a:pathLst>
            </a:custGeom>
            <a:grpFill/>
            <a:ln w="10707" cap="flat">
              <a:noFill/>
              <a:prstDash val="solid"/>
              <a:miter/>
            </a:ln>
          </p:spPr>
          <p:txBody>
            <a:bodyPr rtlCol="0" anchor="ctr"/>
            <a:lstStyle/>
            <a:p>
              <a:endParaRPr lang="zh-CN" altLang="en-US"/>
            </a:p>
          </p:txBody>
        </p:sp>
        <p:sp>
          <p:nvSpPr>
            <p:cNvPr id="1906" name="任意多边形: 形状 1993">
              <a:extLst>
                <a:ext uri="{FF2B5EF4-FFF2-40B4-BE49-F238E27FC236}">
                  <a16:creationId xmlns:a16="http://schemas.microsoft.com/office/drawing/2014/main" xmlns="" id="{57EE60BE-C932-4498-AADE-A0A9A8C3D39E}"/>
                </a:ext>
              </a:extLst>
            </p:cNvPr>
            <p:cNvSpPr/>
            <p:nvPr/>
          </p:nvSpPr>
          <p:spPr>
            <a:xfrm>
              <a:off x="284002" y="6710542"/>
              <a:ext cx="22214" cy="13983"/>
            </a:xfrm>
            <a:custGeom>
              <a:avLst/>
              <a:gdLst>
                <a:gd name="connsiteX0" fmla="*/ 2957 w 5257"/>
                <a:gd name="connsiteY0" fmla="*/ 0 h 3309"/>
                <a:gd name="connsiteX1" fmla="*/ 53 w 5257"/>
                <a:gd name="connsiteY1" fmla="*/ 2259 h 3309"/>
                <a:gd name="connsiteX2" fmla="*/ 5108 w 5257"/>
                <a:gd name="connsiteY2" fmla="*/ 1828 h 3309"/>
                <a:gd name="connsiteX3" fmla="*/ 2957 w 5257"/>
                <a:gd name="connsiteY3" fmla="*/ 0 h 3309"/>
              </a:gdLst>
              <a:ahLst/>
              <a:cxnLst>
                <a:cxn ang="0">
                  <a:pos x="connsiteX0" y="connsiteY0"/>
                </a:cxn>
                <a:cxn ang="0">
                  <a:pos x="connsiteX1" y="connsiteY1"/>
                </a:cxn>
                <a:cxn ang="0">
                  <a:pos x="connsiteX2" y="connsiteY2"/>
                </a:cxn>
                <a:cxn ang="0">
                  <a:pos x="connsiteX3" y="connsiteY3"/>
                </a:cxn>
              </a:cxnLst>
              <a:rect l="l" t="t" r="r" b="b"/>
              <a:pathLst>
                <a:path w="5257" h="3309">
                  <a:moveTo>
                    <a:pt x="2957" y="0"/>
                  </a:moveTo>
                  <a:cubicBezTo>
                    <a:pt x="913" y="107"/>
                    <a:pt x="-270" y="1291"/>
                    <a:pt x="53" y="2259"/>
                  </a:cubicBezTo>
                  <a:cubicBezTo>
                    <a:pt x="698" y="3872"/>
                    <a:pt x="4355" y="3549"/>
                    <a:pt x="5108" y="1828"/>
                  </a:cubicBezTo>
                  <a:cubicBezTo>
                    <a:pt x="5538" y="1076"/>
                    <a:pt x="5108" y="0"/>
                    <a:pt x="2957" y="0"/>
                  </a:cubicBezTo>
                  <a:close/>
                </a:path>
              </a:pathLst>
            </a:custGeom>
            <a:grpFill/>
            <a:ln w="10707" cap="flat">
              <a:noFill/>
              <a:prstDash val="solid"/>
              <a:miter/>
            </a:ln>
          </p:spPr>
          <p:txBody>
            <a:bodyPr rtlCol="0" anchor="ctr"/>
            <a:lstStyle/>
            <a:p>
              <a:endParaRPr lang="zh-CN" altLang="en-US"/>
            </a:p>
          </p:txBody>
        </p:sp>
        <p:sp>
          <p:nvSpPr>
            <p:cNvPr id="1907" name="任意多边形: 形状 1994">
              <a:extLst>
                <a:ext uri="{FF2B5EF4-FFF2-40B4-BE49-F238E27FC236}">
                  <a16:creationId xmlns:a16="http://schemas.microsoft.com/office/drawing/2014/main" xmlns="" id="{6B36C401-AA3B-4065-8E96-A2B05BF0F37E}"/>
                </a:ext>
              </a:extLst>
            </p:cNvPr>
            <p:cNvSpPr/>
            <p:nvPr/>
          </p:nvSpPr>
          <p:spPr>
            <a:xfrm>
              <a:off x="367356" y="6707817"/>
              <a:ext cx="24703" cy="14206"/>
            </a:xfrm>
            <a:custGeom>
              <a:avLst/>
              <a:gdLst>
                <a:gd name="connsiteX0" fmla="*/ 9 w 5846"/>
                <a:gd name="connsiteY0" fmla="*/ 2474 h 3362"/>
                <a:gd name="connsiteX1" fmla="*/ 5279 w 5846"/>
                <a:gd name="connsiteY1" fmla="*/ 1828 h 3362"/>
                <a:gd name="connsiteX2" fmla="*/ 4204 w 5846"/>
                <a:gd name="connsiteY2" fmla="*/ 0 h 3362"/>
                <a:gd name="connsiteX3" fmla="*/ 9 w 5846"/>
                <a:gd name="connsiteY3" fmla="*/ 2474 h 3362"/>
              </a:gdLst>
              <a:ahLst/>
              <a:cxnLst>
                <a:cxn ang="0">
                  <a:pos x="connsiteX0" y="connsiteY0"/>
                </a:cxn>
                <a:cxn ang="0">
                  <a:pos x="connsiteX1" y="connsiteY1"/>
                </a:cxn>
                <a:cxn ang="0">
                  <a:pos x="connsiteX2" y="connsiteY2"/>
                </a:cxn>
                <a:cxn ang="0">
                  <a:pos x="connsiteX3" y="connsiteY3"/>
                </a:cxn>
              </a:cxnLst>
              <a:rect l="l" t="t" r="r" b="b"/>
              <a:pathLst>
                <a:path w="5846" h="3362">
                  <a:moveTo>
                    <a:pt x="9" y="2474"/>
                  </a:moveTo>
                  <a:cubicBezTo>
                    <a:pt x="-206" y="3980"/>
                    <a:pt x="3558" y="3442"/>
                    <a:pt x="5279" y="1828"/>
                  </a:cubicBezTo>
                  <a:cubicBezTo>
                    <a:pt x="6247" y="968"/>
                    <a:pt x="6032" y="0"/>
                    <a:pt x="4204" y="0"/>
                  </a:cubicBezTo>
                  <a:cubicBezTo>
                    <a:pt x="1837" y="215"/>
                    <a:pt x="116" y="1613"/>
                    <a:pt x="9" y="2474"/>
                  </a:cubicBezTo>
                  <a:close/>
                </a:path>
              </a:pathLst>
            </a:custGeom>
            <a:grpFill/>
            <a:ln w="10707" cap="flat">
              <a:noFill/>
              <a:prstDash val="solid"/>
              <a:miter/>
            </a:ln>
          </p:spPr>
          <p:txBody>
            <a:bodyPr rtlCol="0" anchor="ctr"/>
            <a:lstStyle/>
            <a:p>
              <a:endParaRPr lang="zh-CN" altLang="en-US"/>
            </a:p>
          </p:txBody>
        </p:sp>
        <p:sp>
          <p:nvSpPr>
            <p:cNvPr id="1908" name="任意多边形: 形状 1995">
              <a:extLst>
                <a:ext uri="{FF2B5EF4-FFF2-40B4-BE49-F238E27FC236}">
                  <a16:creationId xmlns:a16="http://schemas.microsoft.com/office/drawing/2014/main" xmlns="" id="{14A7A72C-EA6A-4083-9B8F-D2C98341E5A8}"/>
                </a:ext>
              </a:extLst>
            </p:cNvPr>
            <p:cNvSpPr/>
            <p:nvPr/>
          </p:nvSpPr>
          <p:spPr>
            <a:xfrm>
              <a:off x="448712" y="6704635"/>
              <a:ext cx="29862" cy="14329"/>
            </a:xfrm>
            <a:custGeom>
              <a:avLst/>
              <a:gdLst>
                <a:gd name="connsiteX0" fmla="*/ 6677 w 7067"/>
                <a:gd name="connsiteY0" fmla="*/ 1183 h 3391"/>
                <a:gd name="connsiteX1" fmla="*/ 5924 w 7067"/>
                <a:gd name="connsiteY1" fmla="*/ 0 h 3391"/>
                <a:gd name="connsiteX2" fmla="*/ 9 w 7067"/>
                <a:gd name="connsiteY2" fmla="*/ 2904 h 3391"/>
                <a:gd name="connsiteX3" fmla="*/ 5817 w 7067"/>
                <a:gd name="connsiteY3" fmla="*/ 1828 h 3391"/>
                <a:gd name="connsiteX4" fmla="*/ 6677 w 7067"/>
                <a:gd name="connsiteY4" fmla="*/ 1183 h 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7" h="3391">
                  <a:moveTo>
                    <a:pt x="6677" y="1183"/>
                  </a:moveTo>
                  <a:cubicBezTo>
                    <a:pt x="6892" y="968"/>
                    <a:pt x="7753" y="0"/>
                    <a:pt x="5924" y="0"/>
                  </a:cubicBezTo>
                  <a:cubicBezTo>
                    <a:pt x="3235" y="215"/>
                    <a:pt x="224" y="2044"/>
                    <a:pt x="9" y="2904"/>
                  </a:cubicBezTo>
                  <a:cubicBezTo>
                    <a:pt x="-206" y="3980"/>
                    <a:pt x="3666" y="3119"/>
                    <a:pt x="5817" y="1828"/>
                  </a:cubicBezTo>
                  <a:cubicBezTo>
                    <a:pt x="6139" y="1613"/>
                    <a:pt x="6462" y="1398"/>
                    <a:pt x="6677" y="1183"/>
                  </a:cubicBezTo>
                  <a:close/>
                </a:path>
              </a:pathLst>
            </a:custGeom>
            <a:grpFill/>
            <a:ln w="10707" cap="flat">
              <a:noFill/>
              <a:prstDash val="solid"/>
              <a:miter/>
            </a:ln>
          </p:spPr>
          <p:txBody>
            <a:bodyPr rtlCol="0" anchor="ctr"/>
            <a:lstStyle/>
            <a:p>
              <a:endParaRPr lang="zh-CN" altLang="en-US"/>
            </a:p>
          </p:txBody>
        </p:sp>
        <p:sp>
          <p:nvSpPr>
            <p:cNvPr id="1909" name="任意多边形: 形状 1996">
              <a:extLst>
                <a:ext uri="{FF2B5EF4-FFF2-40B4-BE49-F238E27FC236}">
                  <a16:creationId xmlns:a16="http://schemas.microsoft.com/office/drawing/2014/main" xmlns="" id="{45B79BA2-CAFC-4E54-8F70-CC599A40AAC7}"/>
                </a:ext>
              </a:extLst>
            </p:cNvPr>
            <p:cNvSpPr/>
            <p:nvPr/>
          </p:nvSpPr>
          <p:spPr>
            <a:xfrm>
              <a:off x="527790" y="6699636"/>
              <a:ext cx="36704" cy="15343"/>
            </a:xfrm>
            <a:custGeom>
              <a:avLst/>
              <a:gdLst>
                <a:gd name="connsiteX0" fmla="*/ 9 w 8686"/>
                <a:gd name="connsiteY0" fmla="*/ 3334 h 3631"/>
                <a:gd name="connsiteX1" fmla="*/ 6462 w 8686"/>
                <a:gd name="connsiteY1" fmla="*/ 1936 h 3631"/>
                <a:gd name="connsiteX2" fmla="*/ 8398 w 8686"/>
                <a:gd name="connsiteY2" fmla="*/ 753 h 3631"/>
                <a:gd name="connsiteX3" fmla="*/ 7753 w 8686"/>
                <a:gd name="connsiteY3" fmla="*/ 0 h 3631"/>
                <a:gd name="connsiteX4" fmla="*/ 9 w 8686"/>
                <a:gd name="connsiteY4" fmla="*/ 3334 h 3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6" h="3631">
                  <a:moveTo>
                    <a:pt x="9" y="3334"/>
                  </a:moveTo>
                  <a:cubicBezTo>
                    <a:pt x="-206" y="4087"/>
                    <a:pt x="3451" y="3334"/>
                    <a:pt x="6462" y="1936"/>
                  </a:cubicBezTo>
                  <a:cubicBezTo>
                    <a:pt x="7753" y="1398"/>
                    <a:pt x="8291" y="968"/>
                    <a:pt x="8398" y="753"/>
                  </a:cubicBezTo>
                  <a:cubicBezTo>
                    <a:pt x="8936" y="215"/>
                    <a:pt x="8721" y="0"/>
                    <a:pt x="7753" y="0"/>
                  </a:cubicBezTo>
                  <a:cubicBezTo>
                    <a:pt x="4957" y="430"/>
                    <a:pt x="224" y="2581"/>
                    <a:pt x="9" y="3334"/>
                  </a:cubicBezTo>
                  <a:close/>
                </a:path>
              </a:pathLst>
            </a:custGeom>
            <a:grpFill/>
            <a:ln w="10707" cap="flat">
              <a:noFill/>
              <a:prstDash val="solid"/>
              <a:miter/>
            </a:ln>
          </p:spPr>
          <p:txBody>
            <a:bodyPr rtlCol="0" anchor="ctr"/>
            <a:lstStyle/>
            <a:p>
              <a:endParaRPr lang="zh-CN" altLang="en-US"/>
            </a:p>
          </p:txBody>
        </p:sp>
        <p:sp>
          <p:nvSpPr>
            <p:cNvPr id="1910" name="任意多边形: 形状 1997">
              <a:extLst>
                <a:ext uri="{FF2B5EF4-FFF2-40B4-BE49-F238E27FC236}">
                  <a16:creationId xmlns:a16="http://schemas.microsoft.com/office/drawing/2014/main" xmlns="" id="{8009BACD-7268-4B46-A9F6-C4336071BB1A}"/>
                </a:ext>
              </a:extLst>
            </p:cNvPr>
            <p:cNvSpPr/>
            <p:nvPr/>
          </p:nvSpPr>
          <p:spPr>
            <a:xfrm>
              <a:off x="604966" y="6695089"/>
              <a:ext cx="43672" cy="15415"/>
            </a:xfrm>
            <a:custGeom>
              <a:avLst/>
              <a:gdLst>
                <a:gd name="connsiteX0" fmla="*/ 7129 w 10335"/>
                <a:gd name="connsiteY0" fmla="*/ 1936 h 3648"/>
                <a:gd name="connsiteX1" fmla="*/ 10248 w 10335"/>
                <a:gd name="connsiteY1" fmla="*/ 323 h 3648"/>
                <a:gd name="connsiteX2" fmla="*/ 9602 w 10335"/>
                <a:gd name="connsiteY2" fmla="*/ 0 h 3648"/>
                <a:gd name="connsiteX3" fmla="*/ 30 w 10335"/>
                <a:gd name="connsiteY3" fmla="*/ 3442 h 3648"/>
                <a:gd name="connsiteX4" fmla="*/ 7129 w 10335"/>
                <a:gd name="connsiteY4" fmla="*/ 1936 h 3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5" h="3648">
                  <a:moveTo>
                    <a:pt x="7129" y="1936"/>
                  </a:moveTo>
                  <a:cubicBezTo>
                    <a:pt x="9065" y="1183"/>
                    <a:pt x="10033" y="645"/>
                    <a:pt x="10248" y="323"/>
                  </a:cubicBezTo>
                  <a:cubicBezTo>
                    <a:pt x="10570" y="0"/>
                    <a:pt x="9925" y="0"/>
                    <a:pt x="9602" y="0"/>
                  </a:cubicBezTo>
                  <a:cubicBezTo>
                    <a:pt x="6483" y="323"/>
                    <a:pt x="460" y="2796"/>
                    <a:pt x="30" y="3442"/>
                  </a:cubicBezTo>
                  <a:cubicBezTo>
                    <a:pt x="-400" y="4087"/>
                    <a:pt x="3902" y="3119"/>
                    <a:pt x="7129" y="1936"/>
                  </a:cubicBezTo>
                  <a:close/>
                </a:path>
              </a:pathLst>
            </a:custGeom>
            <a:grpFill/>
            <a:ln w="10707" cap="flat">
              <a:noFill/>
              <a:prstDash val="solid"/>
              <a:miter/>
            </a:ln>
          </p:spPr>
          <p:txBody>
            <a:bodyPr rtlCol="0" anchor="ctr"/>
            <a:lstStyle/>
            <a:p>
              <a:endParaRPr lang="zh-CN" altLang="en-US"/>
            </a:p>
          </p:txBody>
        </p:sp>
        <p:sp>
          <p:nvSpPr>
            <p:cNvPr id="1911" name="任意多边形: 形状 1998">
              <a:extLst>
                <a:ext uri="{FF2B5EF4-FFF2-40B4-BE49-F238E27FC236}">
                  <a16:creationId xmlns:a16="http://schemas.microsoft.com/office/drawing/2014/main" xmlns="" id="{507188FA-4ABD-4A8D-AB36-C4AA199DA9DC}"/>
                </a:ext>
              </a:extLst>
            </p:cNvPr>
            <p:cNvSpPr/>
            <p:nvPr/>
          </p:nvSpPr>
          <p:spPr>
            <a:xfrm>
              <a:off x="679628" y="6688726"/>
              <a:ext cx="50445" cy="16023"/>
            </a:xfrm>
            <a:custGeom>
              <a:avLst/>
              <a:gdLst>
                <a:gd name="connsiteX0" fmla="*/ 11939 w 11938"/>
                <a:gd name="connsiteY0" fmla="*/ 107 h 3792"/>
                <a:gd name="connsiteX1" fmla="*/ 11401 w 11938"/>
                <a:gd name="connsiteY1" fmla="*/ 0 h 3792"/>
                <a:gd name="connsiteX2" fmla="*/ 0 w 11938"/>
                <a:gd name="connsiteY2" fmla="*/ 3764 h 3792"/>
                <a:gd name="connsiteX3" fmla="*/ 7744 w 11938"/>
                <a:gd name="connsiteY3" fmla="*/ 1936 h 3792"/>
                <a:gd name="connsiteX4" fmla="*/ 11939 w 11938"/>
                <a:gd name="connsiteY4" fmla="*/ 107 h 3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8" h="3792">
                  <a:moveTo>
                    <a:pt x="11939" y="107"/>
                  </a:moveTo>
                  <a:cubicBezTo>
                    <a:pt x="11831" y="0"/>
                    <a:pt x="11831" y="0"/>
                    <a:pt x="11401" y="0"/>
                  </a:cubicBezTo>
                  <a:cubicBezTo>
                    <a:pt x="8712" y="323"/>
                    <a:pt x="108" y="3119"/>
                    <a:pt x="0" y="3764"/>
                  </a:cubicBezTo>
                  <a:cubicBezTo>
                    <a:pt x="538" y="3980"/>
                    <a:pt x="4732" y="2904"/>
                    <a:pt x="7744" y="1936"/>
                  </a:cubicBezTo>
                  <a:cubicBezTo>
                    <a:pt x="8389" y="1828"/>
                    <a:pt x="11831" y="645"/>
                    <a:pt x="11939" y="107"/>
                  </a:cubicBezTo>
                  <a:close/>
                </a:path>
              </a:pathLst>
            </a:custGeom>
            <a:grpFill/>
            <a:ln w="10707" cap="flat">
              <a:noFill/>
              <a:prstDash val="solid"/>
              <a:miter/>
            </a:ln>
          </p:spPr>
          <p:txBody>
            <a:bodyPr rtlCol="0" anchor="ctr"/>
            <a:lstStyle/>
            <a:p>
              <a:endParaRPr lang="zh-CN" altLang="en-US"/>
            </a:p>
          </p:txBody>
        </p:sp>
        <p:sp>
          <p:nvSpPr>
            <p:cNvPr id="1912" name="任意多边形: 形状 1999">
              <a:extLst>
                <a:ext uri="{FF2B5EF4-FFF2-40B4-BE49-F238E27FC236}">
                  <a16:creationId xmlns:a16="http://schemas.microsoft.com/office/drawing/2014/main" xmlns="" id="{ACC34638-45EA-4041-A49C-8E10B1B2557F}"/>
                </a:ext>
              </a:extLst>
            </p:cNvPr>
            <p:cNvSpPr/>
            <p:nvPr/>
          </p:nvSpPr>
          <p:spPr>
            <a:xfrm>
              <a:off x="748256" y="6681910"/>
              <a:ext cx="57265" cy="16847"/>
            </a:xfrm>
            <a:custGeom>
              <a:avLst/>
              <a:gdLst>
                <a:gd name="connsiteX0" fmla="*/ 13122 w 13552"/>
                <a:gd name="connsiteY0" fmla="*/ 0 h 3987"/>
                <a:gd name="connsiteX1" fmla="*/ 0 w 13552"/>
                <a:gd name="connsiteY1" fmla="*/ 3872 h 3987"/>
                <a:gd name="connsiteX2" fmla="*/ 0 w 13552"/>
                <a:gd name="connsiteY2" fmla="*/ 3980 h 3987"/>
                <a:gd name="connsiteX3" fmla="*/ 8174 w 13552"/>
                <a:gd name="connsiteY3" fmla="*/ 2044 h 3987"/>
                <a:gd name="connsiteX4" fmla="*/ 13552 w 13552"/>
                <a:gd name="connsiteY4" fmla="*/ 108 h 3987"/>
                <a:gd name="connsiteX5" fmla="*/ 13552 w 13552"/>
                <a:gd name="connsiteY5" fmla="*/ 0 h 3987"/>
                <a:gd name="connsiteX6" fmla="*/ 13122 w 13552"/>
                <a:gd name="connsiteY6" fmla="*/ 0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52" h="3987">
                  <a:moveTo>
                    <a:pt x="13122" y="0"/>
                  </a:moveTo>
                  <a:cubicBezTo>
                    <a:pt x="10433" y="323"/>
                    <a:pt x="860" y="3334"/>
                    <a:pt x="0" y="3872"/>
                  </a:cubicBezTo>
                  <a:cubicBezTo>
                    <a:pt x="0" y="3872"/>
                    <a:pt x="0" y="3872"/>
                    <a:pt x="0" y="3980"/>
                  </a:cubicBezTo>
                  <a:cubicBezTo>
                    <a:pt x="753" y="4087"/>
                    <a:pt x="4948" y="3012"/>
                    <a:pt x="8174" y="2044"/>
                  </a:cubicBezTo>
                  <a:cubicBezTo>
                    <a:pt x="10433" y="1398"/>
                    <a:pt x="13014" y="538"/>
                    <a:pt x="13552" y="108"/>
                  </a:cubicBezTo>
                  <a:cubicBezTo>
                    <a:pt x="13552" y="108"/>
                    <a:pt x="13552" y="0"/>
                    <a:pt x="13552" y="0"/>
                  </a:cubicBezTo>
                  <a:cubicBezTo>
                    <a:pt x="13337" y="0"/>
                    <a:pt x="13229" y="0"/>
                    <a:pt x="13122" y="0"/>
                  </a:cubicBezTo>
                  <a:close/>
                </a:path>
              </a:pathLst>
            </a:custGeom>
            <a:grpFill/>
            <a:ln w="10707" cap="flat">
              <a:noFill/>
              <a:prstDash val="solid"/>
              <a:miter/>
            </a:ln>
          </p:spPr>
          <p:txBody>
            <a:bodyPr rtlCol="0" anchor="ctr"/>
            <a:lstStyle/>
            <a:p>
              <a:endParaRPr lang="zh-CN" altLang="en-US"/>
            </a:p>
          </p:txBody>
        </p:sp>
        <p:sp>
          <p:nvSpPr>
            <p:cNvPr id="1913" name="任意多边形: 形状 2000">
              <a:extLst>
                <a:ext uri="{FF2B5EF4-FFF2-40B4-BE49-F238E27FC236}">
                  <a16:creationId xmlns:a16="http://schemas.microsoft.com/office/drawing/2014/main" xmlns="" id="{07A19596-50D5-43B3-A2F7-7D2408E25116}"/>
                </a:ext>
              </a:extLst>
            </p:cNvPr>
            <p:cNvSpPr/>
            <p:nvPr/>
          </p:nvSpPr>
          <p:spPr>
            <a:xfrm>
              <a:off x="810520" y="6674637"/>
              <a:ext cx="62716" cy="17722"/>
            </a:xfrm>
            <a:custGeom>
              <a:avLst/>
              <a:gdLst>
                <a:gd name="connsiteX0" fmla="*/ 14628 w 14842"/>
                <a:gd name="connsiteY0" fmla="*/ 0 h 4194"/>
                <a:gd name="connsiteX1" fmla="*/ 0 w 14842"/>
                <a:gd name="connsiteY1" fmla="*/ 4087 h 4194"/>
                <a:gd name="connsiteX2" fmla="*/ 0 w 14842"/>
                <a:gd name="connsiteY2" fmla="*/ 4195 h 4194"/>
                <a:gd name="connsiteX3" fmla="*/ 8497 w 14842"/>
                <a:gd name="connsiteY3" fmla="*/ 2151 h 4194"/>
                <a:gd name="connsiteX4" fmla="*/ 14843 w 14842"/>
                <a:gd name="connsiteY4" fmla="*/ 0 h 4194"/>
                <a:gd name="connsiteX5" fmla="*/ 14628 w 14842"/>
                <a:gd name="connsiteY5" fmla="*/ 0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42" h="4194">
                  <a:moveTo>
                    <a:pt x="14628" y="0"/>
                  </a:moveTo>
                  <a:cubicBezTo>
                    <a:pt x="12261" y="323"/>
                    <a:pt x="1291" y="3442"/>
                    <a:pt x="0" y="4087"/>
                  </a:cubicBezTo>
                  <a:cubicBezTo>
                    <a:pt x="0" y="4087"/>
                    <a:pt x="0" y="4195"/>
                    <a:pt x="0" y="4195"/>
                  </a:cubicBezTo>
                  <a:cubicBezTo>
                    <a:pt x="1076" y="4087"/>
                    <a:pt x="5378" y="3012"/>
                    <a:pt x="8497" y="2151"/>
                  </a:cubicBezTo>
                  <a:cubicBezTo>
                    <a:pt x="9142" y="1936"/>
                    <a:pt x="14628" y="430"/>
                    <a:pt x="14843" y="0"/>
                  </a:cubicBezTo>
                  <a:cubicBezTo>
                    <a:pt x="14735" y="0"/>
                    <a:pt x="14628" y="0"/>
                    <a:pt x="14628" y="0"/>
                  </a:cubicBezTo>
                  <a:close/>
                </a:path>
              </a:pathLst>
            </a:custGeom>
            <a:grpFill/>
            <a:ln w="10707" cap="flat">
              <a:noFill/>
              <a:prstDash val="solid"/>
              <a:miter/>
            </a:ln>
          </p:spPr>
          <p:txBody>
            <a:bodyPr rtlCol="0" anchor="ctr"/>
            <a:lstStyle/>
            <a:p>
              <a:endParaRPr lang="zh-CN" altLang="en-US"/>
            </a:p>
          </p:txBody>
        </p:sp>
        <p:sp>
          <p:nvSpPr>
            <p:cNvPr id="1914" name="任意多边形: 形状 2001">
              <a:extLst>
                <a:ext uri="{FF2B5EF4-FFF2-40B4-BE49-F238E27FC236}">
                  <a16:creationId xmlns:a16="http://schemas.microsoft.com/office/drawing/2014/main" xmlns="" id="{80CA0BDC-FCC6-4F87-AA2F-1633E16E0C57}"/>
                </a:ext>
              </a:extLst>
            </p:cNvPr>
            <p:cNvSpPr/>
            <p:nvPr/>
          </p:nvSpPr>
          <p:spPr>
            <a:xfrm>
              <a:off x="864604" y="6666457"/>
              <a:ext cx="68172" cy="18631"/>
            </a:xfrm>
            <a:custGeom>
              <a:avLst/>
              <a:gdLst>
                <a:gd name="connsiteX0" fmla="*/ 16133 w 16133"/>
                <a:gd name="connsiteY0" fmla="*/ 107 h 4409"/>
                <a:gd name="connsiteX1" fmla="*/ 0 w 16133"/>
                <a:gd name="connsiteY1" fmla="*/ 4410 h 4409"/>
                <a:gd name="connsiteX2" fmla="*/ 8927 w 16133"/>
                <a:gd name="connsiteY2" fmla="*/ 2259 h 4409"/>
                <a:gd name="connsiteX3" fmla="*/ 16133 w 16133"/>
                <a:gd name="connsiteY3" fmla="*/ 0 h 4409"/>
                <a:gd name="connsiteX4" fmla="*/ 16133 w 16133"/>
                <a:gd name="connsiteY4" fmla="*/ 107 h 4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4409">
                  <a:moveTo>
                    <a:pt x="16133" y="107"/>
                  </a:moveTo>
                  <a:cubicBezTo>
                    <a:pt x="14735" y="323"/>
                    <a:pt x="645" y="4087"/>
                    <a:pt x="0" y="4410"/>
                  </a:cubicBezTo>
                  <a:cubicBezTo>
                    <a:pt x="753" y="4302"/>
                    <a:pt x="5163" y="3334"/>
                    <a:pt x="8927" y="2259"/>
                  </a:cubicBezTo>
                  <a:cubicBezTo>
                    <a:pt x="9250" y="2151"/>
                    <a:pt x="15811" y="430"/>
                    <a:pt x="16133" y="0"/>
                  </a:cubicBezTo>
                  <a:lnTo>
                    <a:pt x="16133" y="107"/>
                  </a:lnTo>
                  <a:close/>
                </a:path>
              </a:pathLst>
            </a:custGeom>
            <a:grpFill/>
            <a:ln w="10707" cap="flat">
              <a:noFill/>
              <a:prstDash val="solid"/>
              <a:miter/>
            </a:ln>
          </p:spPr>
          <p:txBody>
            <a:bodyPr rtlCol="0" anchor="ctr"/>
            <a:lstStyle/>
            <a:p>
              <a:endParaRPr lang="zh-CN" altLang="en-US"/>
            </a:p>
          </p:txBody>
        </p:sp>
        <p:sp>
          <p:nvSpPr>
            <p:cNvPr id="1915" name="任意多边形: 形状 2002">
              <a:extLst>
                <a:ext uri="{FF2B5EF4-FFF2-40B4-BE49-F238E27FC236}">
                  <a16:creationId xmlns:a16="http://schemas.microsoft.com/office/drawing/2014/main" xmlns="" id="{85547293-D9F3-4739-BA3B-BC93E89514D1}"/>
                </a:ext>
              </a:extLst>
            </p:cNvPr>
            <p:cNvSpPr/>
            <p:nvPr/>
          </p:nvSpPr>
          <p:spPr>
            <a:xfrm>
              <a:off x="912780" y="6658732"/>
              <a:ext cx="73627" cy="19539"/>
            </a:xfrm>
            <a:custGeom>
              <a:avLst/>
              <a:gdLst>
                <a:gd name="connsiteX0" fmla="*/ 17316 w 17424"/>
                <a:gd name="connsiteY0" fmla="*/ 107 h 4624"/>
                <a:gd name="connsiteX1" fmla="*/ 0 w 17424"/>
                <a:gd name="connsiteY1" fmla="*/ 4625 h 4624"/>
                <a:gd name="connsiteX2" fmla="*/ 9250 w 17424"/>
                <a:gd name="connsiteY2" fmla="*/ 2366 h 4624"/>
                <a:gd name="connsiteX3" fmla="*/ 17424 w 17424"/>
                <a:gd name="connsiteY3" fmla="*/ 0 h 4624"/>
                <a:gd name="connsiteX4" fmla="*/ 17316 w 17424"/>
                <a:gd name="connsiteY4" fmla="*/ 107 h 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4" h="4624">
                  <a:moveTo>
                    <a:pt x="17316" y="107"/>
                  </a:moveTo>
                  <a:cubicBezTo>
                    <a:pt x="16133" y="323"/>
                    <a:pt x="323" y="4517"/>
                    <a:pt x="0" y="4625"/>
                  </a:cubicBezTo>
                  <a:cubicBezTo>
                    <a:pt x="538" y="4517"/>
                    <a:pt x="4840" y="3549"/>
                    <a:pt x="9250" y="2366"/>
                  </a:cubicBezTo>
                  <a:cubicBezTo>
                    <a:pt x="9357" y="2366"/>
                    <a:pt x="16564" y="430"/>
                    <a:pt x="17424" y="0"/>
                  </a:cubicBezTo>
                  <a:cubicBezTo>
                    <a:pt x="17424" y="0"/>
                    <a:pt x="17316" y="0"/>
                    <a:pt x="17316" y="107"/>
                  </a:cubicBezTo>
                  <a:close/>
                </a:path>
              </a:pathLst>
            </a:custGeom>
            <a:grpFill/>
            <a:ln w="10707" cap="flat">
              <a:noFill/>
              <a:prstDash val="solid"/>
              <a:miter/>
            </a:ln>
          </p:spPr>
          <p:txBody>
            <a:bodyPr rtlCol="0" anchor="ctr"/>
            <a:lstStyle/>
            <a:p>
              <a:endParaRPr lang="zh-CN" altLang="en-US"/>
            </a:p>
          </p:txBody>
        </p:sp>
        <p:sp>
          <p:nvSpPr>
            <p:cNvPr id="1916" name="任意多边形: 形状 2003">
              <a:extLst>
                <a:ext uri="{FF2B5EF4-FFF2-40B4-BE49-F238E27FC236}">
                  <a16:creationId xmlns:a16="http://schemas.microsoft.com/office/drawing/2014/main" xmlns="" id="{9374058A-DC8D-4A6D-995D-562781E232BF}"/>
                </a:ext>
              </a:extLst>
            </p:cNvPr>
            <p:cNvSpPr/>
            <p:nvPr/>
          </p:nvSpPr>
          <p:spPr>
            <a:xfrm>
              <a:off x="963681" y="6650095"/>
              <a:ext cx="67263" cy="17722"/>
            </a:xfrm>
            <a:custGeom>
              <a:avLst/>
              <a:gdLst>
                <a:gd name="connsiteX0" fmla="*/ 0 w 15918"/>
                <a:gd name="connsiteY0" fmla="*/ 4195 h 4194"/>
                <a:gd name="connsiteX1" fmla="*/ 5700 w 15918"/>
                <a:gd name="connsiteY1" fmla="*/ 2796 h 4194"/>
                <a:gd name="connsiteX2" fmla="*/ 6991 w 15918"/>
                <a:gd name="connsiteY2" fmla="*/ 2474 h 4194"/>
                <a:gd name="connsiteX3" fmla="*/ 15918 w 15918"/>
                <a:gd name="connsiteY3" fmla="*/ 0 h 4194"/>
                <a:gd name="connsiteX4" fmla="*/ 15811 w 15918"/>
                <a:gd name="connsiteY4" fmla="*/ 0 h 4194"/>
                <a:gd name="connsiteX5" fmla="*/ 0 w 15918"/>
                <a:gd name="connsiteY5" fmla="*/ 4195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18" h="4194">
                  <a:moveTo>
                    <a:pt x="0" y="4195"/>
                  </a:moveTo>
                  <a:lnTo>
                    <a:pt x="5700" y="2796"/>
                  </a:lnTo>
                  <a:cubicBezTo>
                    <a:pt x="6023" y="2689"/>
                    <a:pt x="6561" y="2581"/>
                    <a:pt x="6991" y="2474"/>
                  </a:cubicBezTo>
                  <a:cubicBezTo>
                    <a:pt x="11508" y="1291"/>
                    <a:pt x="15488" y="215"/>
                    <a:pt x="15918" y="0"/>
                  </a:cubicBezTo>
                  <a:cubicBezTo>
                    <a:pt x="15918" y="0"/>
                    <a:pt x="15811" y="0"/>
                    <a:pt x="15811" y="0"/>
                  </a:cubicBezTo>
                  <a:cubicBezTo>
                    <a:pt x="10540" y="1291"/>
                    <a:pt x="5270" y="2904"/>
                    <a:pt x="0" y="4195"/>
                  </a:cubicBezTo>
                  <a:close/>
                </a:path>
              </a:pathLst>
            </a:custGeom>
            <a:grpFill/>
            <a:ln w="10707" cap="flat">
              <a:noFill/>
              <a:prstDash val="solid"/>
              <a:miter/>
            </a:ln>
          </p:spPr>
          <p:txBody>
            <a:bodyPr rtlCol="0" anchor="ctr"/>
            <a:lstStyle/>
            <a:p>
              <a:endParaRPr lang="zh-CN" altLang="en-US"/>
            </a:p>
          </p:txBody>
        </p:sp>
        <p:sp>
          <p:nvSpPr>
            <p:cNvPr id="1925" name="任意多边形: 形状 2012">
              <a:extLst>
                <a:ext uri="{FF2B5EF4-FFF2-40B4-BE49-F238E27FC236}">
                  <a16:creationId xmlns:a16="http://schemas.microsoft.com/office/drawing/2014/main" xmlns="" id="{E29DD9DF-0C2B-442E-9C0B-BD471AD84A65}"/>
                </a:ext>
              </a:extLst>
            </p:cNvPr>
            <p:cNvSpPr/>
            <p:nvPr/>
          </p:nvSpPr>
          <p:spPr>
            <a:xfrm>
              <a:off x="115096" y="6740084"/>
              <a:ext cx="25840" cy="8046"/>
            </a:xfrm>
            <a:custGeom>
              <a:avLst/>
              <a:gdLst>
                <a:gd name="connsiteX0" fmla="*/ 6037 w 6115"/>
                <a:gd name="connsiteY0" fmla="*/ 1829 h 1904"/>
                <a:gd name="connsiteX1" fmla="*/ 5284 w 6115"/>
                <a:gd name="connsiteY1" fmla="*/ 1076 h 1904"/>
                <a:gd name="connsiteX2" fmla="*/ 767 w 6115"/>
                <a:gd name="connsiteY2" fmla="*/ 0 h 1904"/>
                <a:gd name="connsiteX3" fmla="*/ 14 w 6115"/>
                <a:gd name="connsiteY3" fmla="*/ 215 h 1904"/>
                <a:gd name="connsiteX4" fmla="*/ 6037 w 6115"/>
                <a:gd name="connsiteY4" fmla="*/ 1829 h 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5" h="1904">
                  <a:moveTo>
                    <a:pt x="6037" y="1829"/>
                  </a:moveTo>
                  <a:cubicBezTo>
                    <a:pt x="6360" y="1613"/>
                    <a:pt x="5607" y="1291"/>
                    <a:pt x="5284" y="1076"/>
                  </a:cubicBezTo>
                  <a:cubicBezTo>
                    <a:pt x="4639" y="753"/>
                    <a:pt x="2488" y="0"/>
                    <a:pt x="767" y="0"/>
                  </a:cubicBezTo>
                  <a:cubicBezTo>
                    <a:pt x="552" y="0"/>
                    <a:pt x="122" y="0"/>
                    <a:pt x="14" y="215"/>
                  </a:cubicBezTo>
                  <a:cubicBezTo>
                    <a:pt x="-309" y="753"/>
                    <a:pt x="5069" y="2259"/>
                    <a:pt x="6037" y="1829"/>
                  </a:cubicBezTo>
                  <a:close/>
                </a:path>
              </a:pathLst>
            </a:custGeom>
            <a:grpFill/>
            <a:ln w="10707" cap="flat">
              <a:noFill/>
              <a:prstDash val="solid"/>
              <a:miter/>
            </a:ln>
          </p:spPr>
          <p:txBody>
            <a:bodyPr rtlCol="0" anchor="ctr"/>
            <a:lstStyle/>
            <a:p>
              <a:endParaRPr lang="zh-CN" altLang="en-US"/>
            </a:p>
          </p:txBody>
        </p:sp>
        <p:sp>
          <p:nvSpPr>
            <p:cNvPr id="1926" name="任意多边形: 形状 2013">
              <a:extLst>
                <a:ext uri="{FF2B5EF4-FFF2-40B4-BE49-F238E27FC236}">
                  <a16:creationId xmlns:a16="http://schemas.microsoft.com/office/drawing/2014/main" xmlns="" id="{7116793E-A506-43DA-B0C3-29805D0D0566}"/>
                </a:ext>
              </a:extLst>
            </p:cNvPr>
            <p:cNvSpPr/>
            <p:nvPr/>
          </p:nvSpPr>
          <p:spPr>
            <a:xfrm>
              <a:off x="180170" y="6740084"/>
              <a:ext cx="20156" cy="7724"/>
            </a:xfrm>
            <a:custGeom>
              <a:avLst/>
              <a:gdLst>
                <a:gd name="connsiteX0" fmla="*/ 4511 w 4770"/>
                <a:gd name="connsiteY0" fmla="*/ 1076 h 1828"/>
                <a:gd name="connsiteX1" fmla="*/ 1069 w 4770"/>
                <a:gd name="connsiteY1" fmla="*/ 0 h 1828"/>
                <a:gd name="connsiteX2" fmla="*/ 101 w 4770"/>
                <a:gd name="connsiteY2" fmla="*/ 215 h 1828"/>
                <a:gd name="connsiteX3" fmla="*/ 3758 w 4770"/>
                <a:gd name="connsiteY3" fmla="*/ 1829 h 1828"/>
                <a:gd name="connsiteX4" fmla="*/ 4511 w 4770"/>
                <a:gd name="connsiteY4" fmla="*/ 1076 h 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0" h="1828">
                  <a:moveTo>
                    <a:pt x="4511" y="1076"/>
                  </a:moveTo>
                  <a:cubicBezTo>
                    <a:pt x="4081" y="645"/>
                    <a:pt x="2683" y="0"/>
                    <a:pt x="1069" y="0"/>
                  </a:cubicBezTo>
                  <a:cubicBezTo>
                    <a:pt x="854" y="0"/>
                    <a:pt x="316" y="0"/>
                    <a:pt x="101" y="215"/>
                  </a:cubicBezTo>
                  <a:cubicBezTo>
                    <a:pt x="-544" y="860"/>
                    <a:pt x="2037" y="1829"/>
                    <a:pt x="3758" y="1829"/>
                  </a:cubicBezTo>
                  <a:cubicBezTo>
                    <a:pt x="4726" y="1829"/>
                    <a:pt x="5049" y="1506"/>
                    <a:pt x="4511" y="1076"/>
                  </a:cubicBezTo>
                  <a:close/>
                </a:path>
              </a:pathLst>
            </a:custGeom>
            <a:grpFill/>
            <a:ln w="10707" cap="flat">
              <a:noFill/>
              <a:prstDash val="solid"/>
              <a:miter/>
            </a:ln>
          </p:spPr>
          <p:txBody>
            <a:bodyPr rtlCol="0" anchor="ctr"/>
            <a:lstStyle/>
            <a:p>
              <a:endParaRPr lang="zh-CN" altLang="en-US"/>
            </a:p>
          </p:txBody>
        </p:sp>
        <p:sp>
          <p:nvSpPr>
            <p:cNvPr id="1927" name="任意多边形: 形状 2014">
              <a:extLst>
                <a:ext uri="{FF2B5EF4-FFF2-40B4-BE49-F238E27FC236}">
                  <a16:creationId xmlns:a16="http://schemas.microsoft.com/office/drawing/2014/main" xmlns="" id="{CF29B11D-E794-4147-8AEC-651E7170BDBA}"/>
                </a:ext>
              </a:extLst>
            </p:cNvPr>
            <p:cNvSpPr/>
            <p:nvPr/>
          </p:nvSpPr>
          <p:spPr>
            <a:xfrm>
              <a:off x="245439" y="6739175"/>
              <a:ext cx="16552" cy="8257"/>
            </a:xfrm>
            <a:custGeom>
              <a:avLst/>
              <a:gdLst>
                <a:gd name="connsiteX0" fmla="*/ 1757 w 3917"/>
                <a:gd name="connsiteY0" fmla="*/ 0 h 1954"/>
                <a:gd name="connsiteX1" fmla="*/ 143 w 3917"/>
                <a:gd name="connsiteY1" fmla="*/ 1291 h 1954"/>
                <a:gd name="connsiteX2" fmla="*/ 3908 w 3917"/>
                <a:gd name="connsiteY2" fmla="*/ 1075 h 1954"/>
                <a:gd name="connsiteX3" fmla="*/ 1757 w 3917"/>
                <a:gd name="connsiteY3" fmla="*/ 0 h 1954"/>
              </a:gdLst>
              <a:ahLst/>
              <a:cxnLst>
                <a:cxn ang="0">
                  <a:pos x="connsiteX0" y="connsiteY0"/>
                </a:cxn>
                <a:cxn ang="0">
                  <a:pos x="connsiteX1" y="connsiteY1"/>
                </a:cxn>
                <a:cxn ang="0">
                  <a:pos x="connsiteX2" y="connsiteY2"/>
                </a:cxn>
                <a:cxn ang="0">
                  <a:pos x="connsiteX3" y="connsiteY3"/>
                </a:cxn>
              </a:cxnLst>
              <a:rect l="l" t="t" r="r" b="b"/>
              <a:pathLst>
                <a:path w="3917" h="1954">
                  <a:moveTo>
                    <a:pt x="1757" y="0"/>
                  </a:moveTo>
                  <a:cubicBezTo>
                    <a:pt x="251" y="107"/>
                    <a:pt x="-287" y="753"/>
                    <a:pt x="143" y="1291"/>
                  </a:cubicBezTo>
                  <a:cubicBezTo>
                    <a:pt x="1004" y="2259"/>
                    <a:pt x="3908" y="2151"/>
                    <a:pt x="3908" y="1075"/>
                  </a:cubicBezTo>
                  <a:cubicBezTo>
                    <a:pt x="4015" y="645"/>
                    <a:pt x="3263" y="0"/>
                    <a:pt x="1757" y="0"/>
                  </a:cubicBezTo>
                  <a:close/>
                </a:path>
              </a:pathLst>
            </a:custGeom>
            <a:grpFill/>
            <a:ln w="10707" cap="flat">
              <a:noFill/>
              <a:prstDash val="solid"/>
              <a:miter/>
            </a:ln>
          </p:spPr>
          <p:txBody>
            <a:bodyPr rtlCol="0" anchor="ctr"/>
            <a:lstStyle/>
            <a:p>
              <a:endParaRPr lang="zh-CN" altLang="en-US"/>
            </a:p>
          </p:txBody>
        </p:sp>
        <p:sp>
          <p:nvSpPr>
            <p:cNvPr id="1928" name="任意多边形: 形状 2015">
              <a:extLst>
                <a:ext uri="{FF2B5EF4-FFF2-40B4-BE49-F238E27FC236}">
                  <a16:creationId xmlns:a16="http://schemas.microsoft.com/office/drawing/2014/main" xmlns="" id="{271DEA74-69FC-49FB-90D6-5FDB803B8A69}"/>
                </a:ext>
              </a:extLst>
            </p:cNvPr>
            <p:cNvSpPr/>
            <p:nvPr/>
          </p:nvSpPr>
          <p:spPr>
            <a:xfrm>
              <a:off x="308299" y="6737810"/>
              <a:ext cx="18208" cy="8185"/>
            </a:xfrm>
            <a:custGeom>
              <a:avLst/>
              <a:gdLst>
                <a:gd name="connsiteX0" fmla="*/ 4090 w 4309"/>
                <a:gd name="connsiteY0" fmla="*/ 968 h 1937"/>
                <a:gd name="connsiteX1" fmla="*/ 2907 w 4309"/>
                <a:gd name="connsiteY1" fmla="*/ 0 h 1937"/>
                <a:gd name="connsiteX2" fmla="*/ 3 w 4309"/>
                <a:gd name="connsiteY2" fmla="*/ 1398 h 1937"/>
                <a:gd name="connsiteX3" fmla="*/ 3982 w 4309"/>
                <a:gd name="connsiteY3" fmla="*/ 1075 h 1937"/>
                <a:gd name="connsiteX4" fmla="*/ 4090 w 4309"/>
                <a:gd name="connsiteY4" fmla="*/ 968 h 1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9" h="1937">
                  <a:moveTo>
                    <a:pt x="4090" y="968"/>
                  </a:moveTo>
                  <a:cubicBezTo>
                    <a:pt x="4520" y="538"/>
                    <a:pt x="4413" y="0"/>
                    <a:pt x="2907" y="0"/>
                  </a:cubicBezTo>
                  <a:cubicBezTo>
                    <a:pt x="1186" y="107"/>
                    <a:pt x="3" y="860"/>
                    <a:pt x="3" y="1398"/>
                  </a:cubicBezTo>
                  <a:cubicBezTo>
                    <a:pt x="-105" y="2259"/>
                    <a:pt x="2799" y="2043"/>
                    <a:pt x="3982" y="1075"/>
                  </a:cubicBezTo>
                  <a:cubicBezTo>
                    <a:pt x="4090" y="968"/>
                    <a:pt x="4090" y="968"/>
                    <a:pt x="4090" y="968"/>
                  </a:cubicBezTo>
                  <a:close/>
                </a:path>
              </a:pathLst>
            </a:custGeom>
            <a:grpFill/>
            <a:ln w="10707" cap="flat">
              <a:noFill/>
              <a:prstDash val="solid"/>
              <a:miter/>
            </a:ln>
          </p:spPr>
          <p:txBody>
            <a:bodyPr rtlCol="0" anchor="ctr"/>
            <a:lstStyle/>
            <a:p>
              <a:endParaRPr lang="zh-CN" altLang="en-US"/>
            </a:p>
          </p:txBody>
        </p:sp>
        <p:sp>
          <p:nvSpPr>
            <p:cNvPr id="1929" name="任意多边形: 形状 2016">
              <a:extLst>
                <a:ext uri="{FF2B5EF4-FFF2-40B4-BE49-F238E27FC236}">
                  <a16:creationId xmlns:a16="http://schemas.microsoft.com/office/drawing/2014/main" xmlns="" id="{A57A2618-8C07-41CD-8F99-55EE2A7D22F9}"/>
                </a:ext>
              </a:extLst>
            </p:cNvPr>
            <p:cNvSpPr/>
            <p:nvPr/>
          </p:nvSpPr>
          <p:spPr>
            <a:xfrm>
              <a:off x="369621" y="6735085"/>
              <a:ext cx="23161" cy="8941"/>
            </a:xfrm>
            <a:custGeom>
              <a:avLst/>
              <a:gdLst>
                <a:gd name="connsiteX0" fmla="*/ 11 w 5481"/>
                <a:gd name="connsiteY0" fmla="*/ 1829 h 2116"/>
                <a:gd name="connsiteX1" fmla="*/ 4421 w 5481"/>
                <a:gd name="connsiteY1" fmla="*/ 1183 h 2116"/>
                <a:gd name="connsiteX2" fmla="*/ 5389 w 5481"/>
                <a:gd name="connsiteY2" fmla="*/ 538 h 2116"/>
                <a:gd name="connsiteX3" fmla="*/ 4636 w 5481"/>
                <a:gd name="connsiteY3" fmla="*/ 0 h 2116"/>
                <a:gd name="connsiteX4" fmla="*/ 11 w 5481"/>
                <a:gd name="connsiteY4" fmla="*/ 1829 h 2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1" h="2116">
                  <a:moveTo>
                    <a:pt x="11" y="1829"/>
                  </a:moveTo>
                  <a:cubicBezTo>
                    <a:pt x="-204" y="2474"/>
                    <a:pt x="2700" y="1936"/>
                    <a:pt x="4421" y="1183"/>
                  </a:cubicBezTo>
                  <a:cubicBezTo>
                    <a:pt x="4959" y="968"/>
                    <a:pt x="5282" y="753"/>
                    <a:pt x="5389" y="538"/>
                  </a:cubicBezTo>
                  <a:cubicBezTo>
                    <a:pt x="5497" y="323"/>
                    <a:pt x="5712" y="0"/>
                    <a:pt x="4636" y="0"/>
                  </a:cubicBezTo>
                  <a:cubicBezTo>
                    <a:pt x="2485" y="108"/>
                    <a:pt x="119" y="1291"/>
                    <a:pt x="11" y="1829"/>
                  </a:cubicBezTo>
                  <a:close/>
                </a:path>
              </a:pathLst>
            </a:custGeom>
            <a:grpFill/>
            <a:ln w="10707" cap="flat">
              <a:noFill/>
              <a:prstDash val="solid"/>
              <a:miter/>
            </a:ln>
          </p:spPr>
          <p:txBody>
            <a:bodyPr rtlCol="0" anchor="ctr"/>
            <a:lstStyle/>
            <a:p>
              <a:endParaRPr lang="zh-CN" altLang="en-US"/>
            </a:p>
          </p:txBody>
        </p:sp>
        <p:sp>
          <p:nvSpPr>
            <p:cNvPr id="1930" name="任意多边形: 形状 2017">
              <a:extLst>
                <a:ext uri="{FF2B5EF4-FFF2-40B4-BE49-F238E27FC236}">
                  <a16:creationId xmlns:a16="http://schemas.microsoft.com/office/drawing/2014/main" xmlns="" id="{4C3CFDF6-9F48-4B20-B3B7-A87FE8C57D65}"/>
                </a:ext>
              </a:extLst>
            </p:cNvPr>
            <p:cNvSpPr/>
            <p:nvPr/>
          </p:nvSpPr>
          <p:spPr>
            <a:xfrm>
              <a:off x="429194" y="6732359"/>
              <a:ext cx="30382" cy="9043"/>
            </a:xfrm>
            <a:custGeom>
              <a:avLst/>
              <a:gdLst>
                <a:gd name="connsiteX0" fmla="*/ 5166 w 7190"/>
                <a:gd name="connsiteY0" fmla="*/ 1183 h 2140"/>
                <a:gd name="connsiteX1" fmla="*/ 7102 w 7190"/>
                <a:gd name="connsiteY1" fmla="*/ 323 h 2140"/>
                <a:gd name="connsiteX2" fmla="*/ 6564 w 7190"/>
                <a:gd name="connsiteY2" fmla="*/ 0 h 2140"/>
                <a:gd name="connsiteX3" fmla="*/ 3 w 7190"/>
                <a:gd name="connsiteY3" fmla="*/ 2044 h 2140"/>
                <a:gd name="connsiteX4" fmla="*/ 5166 w 7190"/>
                <a:gd name="connsiteY4" fmla="*/ 1183 h 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0" h="2140">
                  <a:moveTo>
                    <a:pt x="5166" y="1183"/>
                  </a:moveTo>
                  <a:cubicBezTo>
                    <a:pt x="6671" y="753"/>
                    <a:pt x="6994" y="430"/>
                    <a:pt x="7102" y="323"/>
                  </a:cubicBezTo>
                  <a:cubicBezTo>
                    <a:pt x="7424" y="0"/>
                    <a:pt x="6779" y="0"/>
                    <a:pt x="6564" y="0"/>
                  </a:cubicBezTo>
                  <a:cubicBezTo>
                    <a:pt x="4197" y="215"/>
                    <a:pt x="110" y="1721"/>
                    <a:pt x="3" y="2044"/>
                  </a:cubicBezTo>
                  <a:cubicBezTo>
                    <a:pt x="-105" y="2366"/>
                    <a:pt x="2907" y="1828"/>
                    <a:pt x="5166" y="1183"/>
                  </a:cubicBezTo>
                  <a:close/>
                </a:path>
              </a:pathLst>
            </a:custGeom>
            <a:grpFill/>
            <a:ln w="10707" cap="flat">
              <a:noFill/>
              <a:prstDash val="solid"/>
              <a:miter/>
            </a:ln>
          </p:spPr>
          <p:txBody>
            <a:bodyPr rtlCol="0" anchor="ctr"/>
            <a:lstStyle/>
            <a:p>
              <a:endParaRPr lang="zh-CN" altLang="en-US"/>
            </a:p>
          </p:txBody>
        </p:sp>
        <p:sp>
          <p:nvSpPr>
            <p:cNvPr id="1931" name="任意多边形: 形状 2018">
              <a:extLst>
                <a:ext uri="{FF2B5EF4-FFF2-40B4-BE49-F238E27FC236}">
                  <a16:creationId xmlns:a16="http://schemas.microsoft.com/office/drawing/2014/main" xmlns="" id="{93200C91-76C5-48E2-A495-0A27AAE28D75}"/>
                </a:ext>
              </a:extLst>
            </p:cNvPr>
            <p:cNvSpPr/>
            <p:nvPr/>
          </p:nvSpPr>
          <p:spPr>
            <a:xfrm>
              <a:off x="487380" y="6728383"/>
              <a:ext cx="37722" cy="9630"/>
            </a:xfrm>
            <a:custGeom>
              <a:avLst/>
              <a:gdLst>
                <a:gd name="connsiteX0" fmla="*/ 0 w 8927"/>
                <a:gd name="connsiteY0" fmla="*/ 2232 h 2279"/>
                <a:gd name="connsiteX1" fmla="*/ 0 w 8927"/>
                <a:gd name="connsiteY1" fmla="*/ 2232 h 2279"/>
                <a:gd name="connsiteX2" fmla="*/ 5916 w 8927"/>
                <a:gd name="connsiteY2" fmla="*/ 1264 h 2279"/>
                <a:gd name="connsiteX3" fmla="*/ 8927 w 8927"/>
                <a:gd name="connsiteY3" fmla="*/ 81 h 2279"/>
                <a:gd name="connsiteX4" fmla="*/ 8497 w 8927"/>
                <a:gd name="connsiteY4" fmla="*/ 81 h 2279"/>
                <a:gd name="connsiteX5" fmla="*/ 0 w 8927"/>
                <a:gd name="connsiteY5" fmla="*/ 2232 h 2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 h="2279">
                  <a:moveTo>
                    <a:pt x="0" y="2232"/>
                  </a:moveTo>
                  <a:cubicBezTo>
                    <a:pt x="0" y="2232"/>
                    <a:pt x="0" y="2339"/>
                    <a:pt x="0" y="2232"/>
                  </a:cubicBezTo>
                  <a:cubicBezTo>
                    <a:pt x="538" y="2339"/>
                    <a:pt x="3549" y="1802"/>
                    <a:pt x="5916" y="1264"/>
                  </a:cubicBezTo>
                  <a:cubicBezTo>
                    <a:pt x="7206" y="941"/>
                    <a:pt x="8820" y="403"/>
                    <a:pt x="8927" y="81"/>
                  </a:cubicBezTo>
                  <a:cubicBezTo>
                    <a:pt x="8820" y="-27"/>
                    <a:pt x="8820" y="-27"/>
                    <a:pt x="8497" y="81"/>
                  </a:cubicBezTo>
                  <a:cubicBezTo>
                    <a:pt x="6238" y="188"/>
                    <a:pt x="538" y="1802"/>
                    <a:pt x="0" y="2232"/>
                  </a:cubicBezTo>
                  <a:close/>
                </a:path>
              </a:pathLst>
            </a:custGeom>
            <a:grpFill/>
            <a:ln w="10707" cap="flat">
              <a:noFill/>
              <a:prstDash val="solid"/>
              <a:miter/>
            </a:ln>
          </p:spPr>
          <p:txBody>
            <a:bodyPr rtlCol="0" anchor="ctr"/>
            <a:lstStyle/>
            <a:p>
              <a:endParaRPr lang="zh-CN" altLang="en-US"/>
            </a:p>
          </p:txBody>
        </p:sp>
        <p:sp>
          <p:nvSpPr>
            <p:cNvPr id="1932" name="任意多边形: 形状 2019">
              <a:extLst>
                <a:ext uri="{FF2B5EF4-FFF2-40B4-BE49-F238E27FC236}">
                  <a16:creationId xmlns:a16="http://schemas.microsoft.com/office/drawing/2014/main" xmlns="" id="{AA777442-FE14-4A03-979A-21FF114716F9}"/>
                </a:ext>
              </a:extLst>
            </p:cNvPr>
            <p:cNvSpPr/>
            <p:nvPr/>
          </p:nvSpPr>
          <p:spPr>
            <a:xfrm>
              <a:off x="543737" y="6724178"/>
              <a:ext cx="45903" cy="10450"/>
            </a:xfrm>
            <a:custGeom>
              <a:avLst/>
              <a:gdLst>
                <a:gd name="connsiteX0" fmla="*/ 0 w 10863"/>
                <a:gd name="connsiteY0" fmla="*/ 2474 h 2473"/>
                <a:gd name="connsiteX1" fmla="*/ 6668 w 10863"/>
                <a:gd name="connsiteY1" fmla="*/ 1291 h 2473"/>
                <a:gd name="connsiteX2" fmla="*/ 10863 w 10863"/>
                <a:gd name="connsiteY2" fmla="*/ 0 h 2473"/>
                <a:gd name="connsiteX3" fmla="*/ 10540 w 10863"/>
                <a:gd name="connsiteY3" fmla="*/ 0 h 2473"/>
                <a:gd name="connsiteX4" fmla="*/ 0 w 10863"/>
                <a:gd name="connsiteY4" fmla="*/ 2474 h 2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3" h="2473">
                  <a:moveTo>
                    <a:pt x="0" y="2474"/>
                  </a:moveTo>
                  <a:cubicBezTo>
                    <a:pt x="645" y="2474"/>
                    <a:pt x="3980" y="1936"/>
                    <a:pt x="6668" y="1291"/>
                  </a:cubicBezTo>
                  <a:cubicBezTo>
                    <a:pt x="7636" y="1075"/>
                    <a:pt x="10648" y="323"/>
                    <a:pt x="10863" y="0"/>
                  </a:cubicBezTo>
                  <a:cubicBezTo>
                    <a:pt x="10756" y="0"/>
                    <a:pt x="10648" y="0"/>
                    <a:pt x="10540" y="0"/>
                  </a:cubicBezTo>
                  <a:cubicBezTo>
                    <a:pt x="8820" y="215"/>
                    <a:pt x="108" y="2044"/>
                    <a:pt x="0" y="2474"/>
                  </a:cubicBezTo>
                  <a:close/>
                </a:path>
              </a:pathLst>
            </a:custGeom>
            <a:grpFill/>
            <a:ln w="10707" cap="flat">
              <a:noFill/>
              <a:prstDash val="solid"/>
              <a:miter/>
            </a:ln>
          </p:spPr>
          <p:txBody>
            <a:bodyPr rtlCol="0" anchor="ctr"/>
            <a:lstStyle/>
            <a:p>
              <a:endParaRPr lang="zh-CN" altLang="en-US"/>
            </a:p>
          </p:txBody>
        </p:sp>
        <p:sp>
          <p:nvSpPr>
            <p:cNvPr id="1933" name="任意多边形: 形状 2020">
              <a:extLst>
                <a:ext uri="{FF2B5EF4-FFF2-40B4-BE49-F238E27FC236}">
                  <a16:creationId xmlns:a16="http://schemas.microsoft.com/office/drawing/2014/main" xmlns="" id="{89CA1415-FFED-4EAA-AB93-F1CD4C0FDCDB}"/>
                </a:ext>
              </a:extLst>
            </p:cNvPr>
            <p:cNvSpPr/>
            <p:nvPr/>
          </p:nvSpPr>
          <p:spPr>
            <a:xfrm>
              <a:off x="596912" y="6719180"/>
              <a:ext cx="53175" cy="10906"/>
            </a:xfrm>
            <a:custGeom>
              <a:avLst/>
              <a:gdLst>
                <a:gd name="connsiteX0" fmla="*/ 12369 w 12584"/>
                <a:gd name="connsiteY0" fmla="*/ 0 h 2581"/>
                <a:gd name="connsiteX1" fmla="*/ 0 w 12584"/>
                <a:gd name="connsiteY1" fmla="*/ 2581 h 2581"/>
                <a:gd name="connsiteX2" fmla="*/ 7314 w 12584"/>
                <a:gd name="connsiteY2" fmla="*/ 1398 h 2581"/>
                <a:gd name="connsiteX3" fmla="*/ 12584 w 12584"/>
                <a:gd name="connsiteY3" fmla="*/ 107 h 2581"/>
                <a:gd name="connsiteX4" fmla="*/ 12369 w 12584"/>
                <a:gd name="connsiteY4" fmla="*/ 0 h 2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4" h="2581">
                  <a:moveTo>
                    <a:pt x="12369" y="0"/>
                  </a:moveTo>
                  <a:cubicBezTo>
                    <a:pt x="10433" y="215"/>
                    <a:pt x="215" y="2366"/>
                    <a:pt x="0" y="2581"/>
                  </a:cubicBezTo>
                  <a:cubicBezTo>
                    <a:pt x="430" y="2581"/>
                    <a:pt x="4087" y="2044"/>
                    <a:pt x="7314" y="1398"/>
                  </a:cubicBezTo>
                  <a:cubicBezTo>
                    <a:pt x="8497" y="1183"/>
                    <a:pt x="12154" y="430"/>
                    <a:pt x="12584" y="107"/>
                  </a:cubicBezTo>
                  <a:cubicBezTo>
                    <a:pt x="12584" y="0"/>
                    <a:pt x="12477" y="0"/>
                    <a:pt x="12369" y="0"/>
                  </a:cubicBezTo>
                  <a:close/>
                </a:path>
              </a:pathLst>
            </a:custGeom>
            <a:grpFill/>
            <a:ln w="10707" cap="flat">
              <a:noFill/>
              <a:prstDash val="solid"/>
              <a:miter/>
            </a:ln>
          </p:spPr>
          <p:txBody>
            <a:bodyPr rtlCol="0" anchor="ctr"/>
            <a:lstStyle/>
            <a:p>
              <a:endParaRPr lang="zh-CN" altLang="en-US"/>
            </a:p>
          </p:txBody>
        </p:sp>
        <p:sp>
          <p:nvSpPr>
            <p:cNvPr id="1934" name="任意多边形: 形状 2021">
              <a:extLst>
                <a:ext uri="{FF2B5EF4-FFF2-40B4-BE49-F238E27FC236}">
                  <a16:creationId xmlns:a16="http://schemas.microsoft.com/office/drawing/2014/main" xmlns="" id="{D1EA8150-E112-40AE-900E-1E4D0BE21CBC}"/>
                </a:ext>
              </a:extLst>
            </p:cNvPr>
            <p:cNvSpPr/>
            <p:nvPr/>
          </p:nvSpPr>
          <p:spPr>
            <a:xfrm>
              <a:off x="645540" y="6713724"/>
              <a:ext cx="59991" cy="11815"/>
            </a:xfrm>
            <a:custGeom>
              <a:avLst/>
              <a:gdLst>
                <a:gd name="connsiteX0" fmla="*/ 14090 w 14197"/>
                <a:gd name="connsiteY0" fmla="*/ 0 h 2796"/>
                <a:gd name="connsiteX1" fmla="*/ 0 w 14197"/>
                <a:gd name="connsiteY1" fmla="*/ 2796 h 2796"/>
                <a:gd name="connsiteX2" fmla="*/ 7852 w 14197"/>
                <a:gd name="connsiteY2" fmla="*/ 1506 h 2796"/>
                <a:gd name="connsiteX3" fmla="*/ 14197 w 14197"/>
                <a:gd name="connsiteY3" fmla="*/ 107 h 2796"/>
                <a:gd name="connsiteX4" fmla="*/ 14090 w 14197"/>
                <a:gd name="connsiteY4" fmla="*/ 0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7" h="2796">
                  <a:moveTo>
                    <a:pt x="14090" y="0"/>
                  </a:moveTo>
                  <a:cubicBezTo>
                    <a:pt x="13337" y="107"/>
                    <a:pt x="430" y="2581"/>
                    <a:pt x="0" y="2796"/>
                  </a:cubicBezTo>
                  <a:cubicBezTo>
                    <a:pt x="645" y="2689"/>
                    <a:pt x="4302" y="2151"/>
                    <a:pt x="7852" y="1506"/>
                  </a:cubicBezTo>
                  <a:cubicBezTo>
                    <a:pt x="7959" y="1506"/>
                    <a:pt x="13982" y="323"/>
                    <a:pt x="14197" y="107"/>
                  </a:cubicBezTo>
                  <a:cubicBezTo>
                    <a:pt x="14197" y="0"/>
                    <a:pt x="14090" y="0"/>
                    <a:pt x="14090" y="0"/>
                  </a:cubicBezTo>
                  <a:close/>
                </a:path>
              </a:pathLst>
            </a:custGeom>
            <a:grpFill/>
            <a:ln w="10707" cap="flat">
              <a:noFill/>
              <a:prstDash val="solid"/>
              <a:miter/>
            </a:ln>
          </p:spPr>
          <p:txBody>
            <a:bodyPr rtlCol="0" anchor="ctr"/>
            <a:lstStyle/>
            <a:p>
              <a:endParaRPr lang="zh-CN" altLang="en-US"/>
            </a:p>
          </p:txBody>
        </p:sp>
        <p:sp>
          <p:nvSpPr>
            <p:cNvPr id="1935" name="任意多边形: 形状 2022">
              <a:extLst>
                <a:ext uri="{FF2B5EF4-FFF2-40B4-BE49-F238E27FC236}">
                  <a16:creationId xmlns:a16="http://schemas.microsoft.com/office/drawing/2014/main" xmlns="" id="{3289D6C7-BC99-42E8-A713-336747DE05AE}"/>
                </a:ext>
              </a:extLst>
            </p:cNvPr>
            <p:cNvSpPr/>
            <p:nvPr/>
          </p:nvSpPr>
          <p:spPr>
            <a:xfrm>
              <a:off x="697354" y="6707817"/>
              <a:ext cx="58174" cy="10906"/>
            </a:xfrm>
            <a:custGeom>
              <a:avLst/>
              <a:gdLst>
                <a:gd name="connsiteX0" fmla="*/ 0 w 13767"/>
                <a:gd name="connsiteY0" fmla="*/ 2581 h 2581"/>
                <a:gd name="connsiteX1" fmla="*/ 5378 w 13767"/>
                <a:gd name="connsiteY1" fmla="*/ 1721 h 2581"/>
                <a:gd name="connsiteX2" fmla="*/ 6453 w 13767"/>
                <a:gd name="connsiteY2" fmla="*/ 1506 h 2581"/>
                <a:gd name="connsiteX3" fmla="*/ 13767 w 13767"/>
                <a:gd name="connsiteY3" fmla="*/ 0 h 2581"/>
                <a:gd name="connsiteX4" fmla="*/ 13660 w 13767"/>
                <a:gd name="connsiteY4" fmla="*/ 0 h 2581"/>
                <a:gd name="connsiteX5" fmla="*/ 0 w 13767"/>
                <a:gd name="connsiteY5" fmla="*/ 2581 h 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7" h="2581">
                  <a:moveTo>
                    <a:pt x="0" y="2581"/>
                  </a:moveTo>
                  <a:lnTo>
                    <a:pt x="5378" y="1721"/>
                  </a:lnTo>
                  <a:cubicBezTo>
                    <a:pt x="5700" y="1613"/>
                    <a:pt x="6131" y="1613"/>
                    <a:pt x="6453" y="1506"/>
                  </a:cubicBezTo>
                  <a:cubicBezTo>
                    <a:pt x="9142" y="968"/>
                    <a:pt x="13229" y="215"/>
                    <a:pt x="13767" y="0"/>
                  </a:cubicBezTo>
                  <a:cubicBezTo>
                    <a:pt x="13767" y="0"/>
                    <a:pt x="13660" y="0"/>
                    <a:pt x="13660" y="0"/>
                  </a:cubicBezTo>
                  <a:cubicBezTo>
                    <a:pt x="9035" y="753"/>
                    <a:pt x="4517" y="1828"/>
                    <a:pt x="0" y="2581"/>
                  </a:cubicBezTo>
                  <a:close/>
                </a:path>
              </a:pathLst>
            </a:custGeom>
            <a:grpFill/>
            <a:ln w="10707" cap="flat">
              <a:noFill/>
              <a:prstDash val="solid"/>
              <a:miter/>
            </a:ln>
          </p:spPr>
          <p:txBody>
            <a:bodyPr rtlCol="0" anchor="ctr"/>
            <a:lstStyle/>
            <a:p>
              <a:endParaRPr lang="zh-CN" altLang="en-US"/>
            </a:p>
          </p:txBody>
        </p:sp>
        <p:sp>
          <p:nvSpPr>
            <p:cNvPr id="1940" name="任意多边形: 形状 2027">
              <a:extLst>
                <a:ext uri="{FF2B5EF4-FFF2-40B4-BE49-F238E27FC236}">
                  <a16:creationId xmlns:a16="http://schemas.microsoft.com/office/drawing/2014/main" xmlns="" id="{B0D616B9-E0C4-4C39-9C79-9BFB0E983F12}"/>
                </a:ext>
              </a:extLst>
            </p:cNvPr>
            <p:cNvSpPr/>
            <p:nvPr/>
          </p:nvSpPr>
          <p:spPr>
            <a:xfrm>
              <a:off x="86066" y="6752355"/>
              <a:ext cx="34992" cy="3237"/>
            </a:xfrm>
            <a:custGeom>
              <a:avLst/>
              <a:gdLst>
                <a:gd name="connsiteX0" fmla="*/ 215 w 8281"/>
                <a:gd name="connsiteY0" fmla="*/ 0 h 766"/>
                <a:gd name="connsiteX1" fmla="*/ 0 w 8281"/>
                <a:gd name="connsiteY1" fmla="*/ 0 h 766"/>
                <a:gd name="connsiteX2" fmla="*/ 8282 w 8281"/>
                <a:gd name="connsiteY2" fmla="*/ 753 h 766"/>
                <a:gd name="connsiteX3" fmla="*/ 5916 w 8281"/>
                <a:gd name="connsiteY3" fmla="*/ 538 h 766"/>
                <a:gd name="connsiteX4" fmla="*/ 215 w 8281"/>
                <a:gd name="connsiteY4" fmla="*/ 0 h 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1" h="766">
                  <a:moveTo>
                    <a:pt x="215" y="0"/>
                  </a:moveTo>
                  <a:cubicBezTo>
                    <a:pt x="107" y="0"/>
                    <a:pt x="0" y="0"/>
                    <a:pt x="0" y="0"/>
                  </a:cubicBezTo>
                  <a:cubicBezTo>
                    <a:pt x="645" y="323"/>
                    <a:pt x="7852" y="860"/>
                    <a:pt x="8282" y="753"/>
                  </a:cubicBezTo>
                  <a:cubicBezTo>
                    <a:pt x="7529" y="645"/>
                    <a:pt x="6668" y="538"/>
                    <a:pt x="5916" y="538"/>
                  </a:cubicBezTo>
                  <a:cubicBezTo>
                    <a:pt x="4087" y="323"/>
                    <a:pt x="2151" y="107"/>
                    <a:pt x="215" y="0"/>
                  </a:cubicBezTo>
                  <a:close/>
                </a:path>
              </a:pathLst>
            </a:custGeom>
            <a:grpFill/>
            <a:ln w="10707" cap="flat">
              <a:noFill/>
              <a:prstDash val="solid"/>
              <a:miter/>
            </a:ln>
          </p:spPr>
          <p:txBody>
            <a:bodyPr rtlCol="0" anchor="ctr"/>
            <a:lstStyle/>
            <a:p>
              <a:endParaRPr lang="zh-CN" altLang="en-US"/>
            </a:p>
          </p:txBody>
        </p:sp>
        <p:sp>
          <p:nvSpPr>
            <p:cNvPr id="1941" name="任意多边形: 形状 2028">
              <a:extLst>
                <a:ext uri="{FF2B5EF4-FFF2-40B4-BE49-F238E27FC236}">
                  <a16:creationId xmlns:a16="http://schemas.microsoft.com/office/drawing/2014/main" xmlns="" id="{AB2CB87E-6ED9-409E-B398-90AAC896CC9A}"/>
                </a:ext>
              </a:extLst>
            </p:cNvPr>
            <p:cNvSpPr/>
            <p:nvPr/>
          </p:nvSpPr>
          <p:spPr>
            <a:xfrm>
              <a:off x="133786" y="6752811"/>
              <a:ext cx="27268" cy="3389"/>
            </a:xfrm>
            <a:custGeom>
              <a:avLst/>
              <a:gdLst>
                <a:gd name="connsiteX0" fmla="*/ 4840 w 6453"/>
                <a:gd name="connsiteY0" fmla="*/ 538 h 802"/>
                <a:gd name="connsiteX1" fmla="*/ 323 w 6453"/>
                <a:gd name="connsiteY1" fmla="*/ 0 h 802"/>
                <a:gd name="connsiteX2" fmla="*/ 0 w 6453"/>
                <a:gd name="connsiteY2" fmla="*/ 108 h 802"/>
                <a:gd name="connsiteX3" fmla="*/ 6453 w 6453"/>
                <a:gd name="connsiteY3" fmla="*/ 753 h 802"/>
                <a:gd name="connsiteX4" fmla="*/ 4840 w 6453"/>
                <a:gd name="connsiteY4" fmla="*/ 538 h 802"/>
                <a:gd name="connsiteX5" fmla="*/ 4840 w 6453"/>
                <a:gd name="connsiteY5" fmla="*/ 538 h 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3" h="802">
                  <a:moveTo>
                    <a:pt x="4840" y="538"/>
                  </a:moveTo>
                  <a:cubicBezTo>
                    <a:pt x="2259" y="215"/>
                    <a:pt x="1076" y="0"/>
                    <a:pt x="323" y="0"/>
                  </a:cubicBezTo>
                  <a:cubicBezTo>
                    <a:pt x="215" y="0"/>
                    <a:pt x="108" y="0"/>
                    <a:pt x="0" y="108"/>
                  </a:cubicBezTo>
                  <a:cubicBezTo>
                    <a:pt x="323" y="430"/>
                    <a:pt x="5916" y="968"/>
                    <a:pt x="6453" y="753"/>
                  </a:cubicBezTo>
                  <a:cubicBezTo>
                    <a:pt x="5808" y="645"/>
                    <a:pt x="5378" y="645"/>
                    <a:pt x="4840" y="538"/>
                  </a:cubicBezTo>
                  <a:lnTo>
                    <a:pt x="4840" y="538"/>
                  </a:lnTo>
                  <a:close/>
                </a:path>
              </a:pathLst>
            </a:custGeom>
            <a:grpFill/>
            <a:ln w="10707" cap="flat">
              <a:noFill/>
              <a:prstDash val="solid"/>
              <a:miter/>
            </a:ln>
          </p:spPr>
          <p:txBody>
            <a:bodyPr rtlCol="0" anchor="ctr"/>
            <a:lstStyle/>
            <a:p>
              <a:endParaRPr lang="zh-CN" altLang="en-US"/>
            </a:p>
          </p:txBody>
        </p:sp>
        <p:sp>
          <p:nvSpPr>
            <p:cNvPr id="1942" name="任意多边形: 形状 2029">
              <a:extLst>
                <a:ext uri="{FF2B5EF4-FFF2-40B4-BE49-F238E27FC236}">
                  <a16:creationId xmlns:a16="http://schemas.microsoft.com/office/drawing/2014/main" xmlns="" id="{089FB11F-9BA9-4E86-9975-BFC8F5A0A766}"/>
                </a:ext>
              </a:extLst>
            </p:cNvPr>
            <p:cNvSpPr/>
            <p:nvPr/>
          </p:nvSpPr>
          <p:spPr>
            <a:xfrm>
              <a:off x="181928" y="6753263"/>
              <a:ext cx="19573" cy="3423"/>
            </a:xfrm>
            <a:custGeom>
              <a:avLst/>
              <a:gdLst>
                <a:gd name="connsiteX0" fmla="*/ 546 w 4632"/>
                <a:gd name="connsiteY0" fmla="*/ 0 h 810"/>
                <a:gd name="connsiteX1" fmla="*/ 8 w 4632"/>
                <a:gd name="connsiteY1" fmla="*/ 107 h 810"/>
                <a:gd name="connsiteX2" fmla="*/ 4633 w 4632"/>
                <a:gd name="connsiteY2" fmla="*/ 753 h 810"/>
                <a:gd name="connsiteX3" fmla="*/ 4633 w 4632"/>
                <a:gd name="connsiteY3" fmla="*/ 753 h 810"/>
                <a:gd name="connsiteX4" fmla="*/ 3988 w 4632"/>
                <a:gd name="connsiteY4" fmla="*/ 538 h 810"/>
                <a:gd name="connsiteX5" fmla="*/ 546 w 4632"/>
                <a:gd name="connsiteY5" fmla="*/ 0 h 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2" h="810">
                  <a:moveTo>
                    <a:pt x="546" y="0"/>
                  </a:moveTo>
                  <a:cubicBezTo>
                    <a:pt x="331" y="0"/>
                    <a:pt x="8" y="0"/>
                    <a:pt x="8" y="107"/>
                  </a:cubicBezTo>
                  <a:cubicBezTo>
                    <a:pt x="-207" y="538"/>
                    <a:pt x="3988" y="968"/>
                    <a:pt x="4633" y="753"/>
                  </a:cubicBezTo>
                  <a:lnTo>
                    <a:pt x="4633" y="753"/>
                  </a:lnTo>
                  <a:cubicBezTo>
                    <a:pt x="4418" y="538"/>
                    <a:pt x="4203" y="645"/>
                    <a:pt x="3988" y="538"/>
                  </a:cubicBezTo>
                  <a:cubicBezTo>
                    <a:pt x="3557" y="323"/>
                    <a:pt x="1836" y="0"/>
                    <a:pt x="546" y="0"/>
                  </a:cubicBezTo>
                  <a:close/>
                </a:path>
              </a:pathLst>
            </a:custGeom>
            <a:grpFill/>
            <a:ln w="10707" cap="flat">
              <a:noFill/>
              <a:prstDash val="solid"/>
              <a:miter/>
            </a:ln>
          </p:spPr>
          <p:txBody>
            <a:bodyPr rtlCol="0" anchor="ctr"/>
            <a:lstStyle/>
            <a:p>
              <a:endParaRPr lang="zh-CN" altLang="en-US"/>
            </a:p>
          </p:txBody>
        </p:sp>
        <p:sp>
          <p:nvSpPr>
            <p:cNvPr id="1943" name="任意多边形: 形状 2030">
              <a:extLst>
                <a:ext uri="{FF2B5EF4-FFF2-40B4-BE49-F238E27FC236}">
                  <a16:creationId xmlns:a16="http://schemas.microsoft.com/office/drawing/2014/main" xmlns="" id="{826F1A0E-773D-4D31-9F86-B2B99B706358}"/>
                </a:ext>
              </a:extLst>
            </p:cNvPr>
            <p:cNvSpPr/>
            <p:nvPr/>
          </p:nvSpPr>
          <p:spPr>
            <a:xfrm>
              <a:off x="230451" y="6752811"/>
              <a:ext cx="13361" cy="3271"/>
            </a:xfrm>
            <a:custGeom>
              <a:avLst/>
              <a:gdLst>
                <a:gd name="connsiteX0" fmla="*/ 895 w 3162"/>
                <a:gd name="connsiteY0" fmla="*/ 0 h 774"/>
                <a:gd name="connsiteX1" fmla="*/ 34 w 3162"/>
                <a:gd name="connsiteY1" fmla="*/ 215 h 774"/>
                <a:gd name="connsiteX2" fmla="*/ 2723 w 3162"/>
                <a:gd name="connsiteY2" fmla="*/ 753 h 774"/>
                <a:gd name="connsiteX3" fmla="*/ 3153 w 3162"/>
                <a:gd name="connsiteY3" fmla="*/ 430 h 774"/>
                <a:gd name="connsiteX4" fmla="*/ 895 w 3162"/>
                <a:gd name="connsiteY4" fmla="*/ 0 h 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2" h="774">
                  <a:moveTo>
                    <a:pt x="895" y="0"/>
                  </a:moveTo>
                  <a:cubicBezTo>
                    <a:pt x="357" y="0"/>
                    <a:pt x="34" y="108"/>
                    <a:pt x="34" y="215"/>
                  </a:cubicBezTo>
                  <a:cubicBezTo>
                    <a:pt x="-288" y="538"/>
                    <a:pt x="1755" y="860"/>
                    <a:pt x="2723" y="753"/>
                  </a:cubicBezTo>
                  <a:cubicBezTo>
                    <a:pt x="3261" y="753"/>
                    <a:pt x="3153" y="538"/>
                    <a:pt x="3153" y="430"/>
                  </a:cubicBezTo>
                  <a:cubicBezTo>
                    <a:pt x="2938" y="323"/>
                    <a:pt x="2078" y="0"/>
                    <a:pt x="895" y="0"/>
                  </a:cubicBezTo>
                  <a:close/>
                </a:path>
              </a:pathLst>
            </a:custGeom>
            <a:grpFill/>
            <a:ln w="10707" cap="flat">
              <a:noFill/>
              <a:prstDash val="solid"/>
              <a:miter/>
            </a:ln>
          </p:spPr>
          <p:txBody>
            <a:bodyPr rtlCol="0" anchor="ctr"/>
            <a:lstStyle/>
            <a:p>
              <a:endParaRPr lang="zh-CN" altLang="en-US"/>
            </a:p>
          </p:txBody>
        </p:sp>
        <p:sp>
          <p:nvSpPr>
            <p:cNvPr id="1944" name="任意多边形: 形状 2031">
              <a:extLst>
                <a:ext uri="{FF2B5EF4-FFF2-40B4-BE49-F238E27FC236}">
                  <a16:creationId xmlns:a16="http://schemas.microsoft.com/office/drawing/2014/main" xmlns="" id="{DE4A7A9A-4FAB-4273-B69F-0A69F243B296}"/>
                </a:ext>
              </a:extLst>
            </p:cNvPr>
            <p:cNvSpPr/>
            <p:nvPr/>
          </p:nvSpPr>
          <p:spPr>
            <a:xfrm>
              <a:off x="276937" y="6751903"/>
              <a:ext cx="12601" cy="3427"/>
            </a:xfrm>
            <a:custGeom>
              <a:avLst/>
              <a:gdLst>
                <a:gd name="connsiteX0" fmla="*/ 1832 w 2982"/>
                <a:gd name="connsiteY0" fmla="*/ 0 h 811"/>
                <a:gd name="connsiteX1" fmla="*/ 4 w 2982"/>
                <a:gd name="connsiteY1" fmla="*/ 538 h 811"/>
                <a:gd name="connsiteX2" fmla="*/ 2800 w 2982"/>
                <a:gd name="connsiteY2" fmla="*/ 430 h 811"/>
                <a:gd name="connsiteX3" fmla="*/ 2800 w 2982"/>
                <a:gd name="connsiteY3" fmla="*/ 430 h 811"/>
                <a:gd name="connsiteX4" fmla="*/ 2908 w 2982"/>
                <a:gd name="connsiteY4" fmla="*/ 323 h 811"/>
                <a:gd name="connsiteX5" fmla="*/ 1832 w 2982"/>
                <a:gd name="connsiteY5" fmla="*/ 0 h 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 h="811">
                  <a:moveTo>
                    <a:pt x="1832" y="0"/>
                  </a:moveTo>
                  <a:cubicBezTo>
                    <a:pt x="757" y="0"/>
                    <a:pt x="111" y="323"/>
                    <a:pt x="4" y="538"/>
                  </a:cubicBezTo>
                  <a:cubicBezTo>
                    <a:pt x="-104" y="968"/>
                    <a:pt x="2155" y="860"/>
                    <a:pt x="2800" y="430"/>
                  </a:cubicBezTo>
                  <a:lnTo>
                    <a:pt x="2800" y="430"/>
                  </a:lnTo>
                  <a:cubicBezTo>
                    <a:pt x="2800" y="430"/>
                    <a:pt x="2908" y="323"/>
                    <a:pt x="2908" y="323"/>
                  </a:cubicBezTo>
                  <a:cubicBezTo>
                    <a:pt x="3123" y="215"/>
                    <a:pt x="2908" y="0"/>
                    <a:pt x="1832" y="0"/>
                  </a:cubicBezTo>
                  <a:close/>
                </a:path>
              </a:pathLst>
            </a:custGeom>
            <a:grpFill/>
            <a:ln w="10707" cap="flat">
              <a:noFill/>
              <a:prstDash val="solid"/>
              <a:miter/>
            </a:ln>
          </p:spPr>
          <p:txBody>
            <a:bodyPr rtlCol="0" anchor="ctr"/>
            <a:lstStyle/>
            <a:p>
              <a:endParaRPr lang="zh-CN" altLang="en-US"/>
            </a:p>
          </p:txBody>
        </p:sp>
        <p:sp>
          <p:nvSpPr>
            <p:cNvPr id="1945" name="任意多边形: 形状 2032">
              <a:extLst>
                <a:ext uri="{FF2B5EF4-FFF2-40B4-BE49-F238E27FC236}">
                  <a16:creationId xmlns:a16="http://schemas.microsoft.com/office/drawing/2014/main" xmlns="" id="{14E41A03-D567-44B4-A274-AA0DD9E654FC}"/>
                </a:ext>
              </a:extLst>
            </p:cNvPr>
            <p:cNvSpPr/>
            <p:nvPr/>
          </p:nvSpPr>
          <p:spPr>
            <a:xfrm>
              <a:off x="321035" y="6750081"/>
              <a:ext cx="17486" cy="3757"/>
            </a:xfrm>
            <a:custGeom>
              <a:avLst/>
              <a:gdLst>
                <a:gd name="connsiteX0" fmla="*/ 0 w 4138"/>
                <a:gd name="connsiteY0" fmla="*/ 860 h 889"/>
                <a:gd name="connsiteX1" fmla="*/ 3227 w 4138"/>
                <a:gd name="connsiteY1" fmla="*/ 538 h 889"/>
                <a:gd name="connsiteX2" fmla="*/ 4087 w 4138"/>
                <a:gd name="connsiteY2" fmla="*/ 215 h 889"/>
                <a:gd name="connsiteX3" fmla="*/ 3442 w 4138"/>
                <a:gd name="connsiteY3" fmla="*/ 0 h 889"/>
                <a:gd name="connsiteX4" fmla="*/ 0 w 4138"/>
                <a:gd name="connsiteY4" fmla="*/ 860 h 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 h="889">
                  <a:moveTo>
                    <a:pt x="0" y="860"/>
                  </a:moveTo>
                  <a:cubicBezTo>
                    <a:pt x="215" y="968"/>
                    <a:pt x="2151" y="753"/>
                    <a:pt x="3227" y="538"/>
                  </a:cubicBezTo>
                  <a:cubicBezTo>
                    <a:pt x="3872" y="430"/>
                    <a:pt x="3980" y="215"/>
                    <a:pt x="4087" y="215"/>
                  </a:cubicBezTo>
                  <a:cubicBezTo>
                    <a:pt x="4195" y="108"/>
                    <a:pt x="4195" y="0"/>
                    <a:pt x="3442" y="0"/>
                  </a:cubicBezTo>
                  <a:cubicBezTo>
                    <a:pt x="2044" y="108"/>
                    <a:pt x="0" y="645"/>
                    <a:pt x="0" y="860"/>
                  </a:cubicBezTo>
                  <a:close/>
                </a:path>
              </a:pathLst>
            </a:custGeom>
            <a:grpFill/>
            <a:ln w="10707" cap="flat">
              <a:noFill/>
              <a:prstDash val="solid"/>
              <a:miter/>
            </a:ln>
          </p:spPr>
          <p:txBody>
            <a:bodyPr rtlCol="0" anchor="ctr"/>
            <a:lstStyle/>
            <a:p>
              <a:endParaRPr lang="zh-CN" altLang="en-US"/>
            </a:p>
          </p:txBody>
        </p:sp>
        <p:sp>
          <p:nvSpPr>
            <p:cNvPr id="1946" name="任意多边形: 形状 2033">
              <a:extLst>
                <a:ext uri="{FF2B5EF4-FFF2-40B4-BE49-F238E27FC236}">
                  <a16:creationId xmlns:a16="http://schemas.microsoft.com/office/drawing/2014/main" xmlns="" id="{2E7E33C1-EC2D-48FF-9A1D-7FA15D7C3E47}"/>
                </a:ext>
              </a:extLst>
            </p:cNvPr>
            <p:cNvSpPr/>
            <p:nvPr/>
          </p:nvSpPr>
          <p:spPr>
            <a:xfrm>
              <a:off x="362852" y="6748062"/>
              <a:ext cx="24542" cy="4289"/>
            </a:xfrm>
            <a:custGeom>
              <a:avLst/>
              <a:gdLst>
                <a:gd name="connsiteX0" fmla="*/ 0 w 5808"/>
                <a:gd name="connsiteY0" fmla="*/ 1016 h 1015"/>
                <a:gd name="connsiteX1" fmla="*/ 3980 w 5808"/>
                <a:gd name="connsiteY1" fmla="*/ 586 h 1015"/>
                <a:gd name="connsiteX2" fmla="*/ 5808 w 5808"/>
                <a:gd name="connsiteY2" fmla="*/ 48 h 1015"/>
                <a:gd name="connsiteX3" fmla="*/ 5378 w 5808"/>
                <a:gd name="connsiteY3" fmla="*/ 48 h 1015"/>
                <a:gd name="connsiteX4" fmla="*/ 0 w 5808"/>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8" h="1015">
                  <a:moveTo>
                    <a:pt x="0" y="1016"/>
                  </a:moveTo>
                  <a:cubicBezTo>
                    <a:pt x="215" y="1016"/>
                    <a:pt x="2366" y="908"/>
                    <a:pt x="3980" y="586"/>
                  </a:cubicBezTo>
                  <a:cubicBezTo>
                    <a:pt x="4732" y="478"/>
                    <a:pt x="5700" y="263"/>
                    <a:pt x="5808" y="48"/>
                  </a:cubicBezTo>
                  <a:cubicBezTo>
                    <a:pt x="5700" y="-60"/>
                    <a:pt x="5485" y="48"/>
                    <a:pt x="5378" y="48"/>
                  </a:cubicBezTo>
                  <a:cubicBezTo>
                    <a:pt x="4087" y="155"/>
                    <a:pt x="215" y="908"/>
                    <a:pt x="0" y="1016"/>
                  </a:cubicBezTo>
                  <a:close/>
                </a:path>
              </a:pathLst>
            </a:custGeom>
            <a:grpFill/>
            <a:ln w="10707" cap="flat">
              <a:noFill/>
              <a:prstDash val="solid"/>
              <a:miter/>
            </a:ln>
          </p:spPr>
          <p:txBody>
            <a:bodyPr rtlCol="0" anchor="ctr"/>
            <a:lstStyle/>
            <a:p>
              <a:endParaRPr lang="zh-CN" altLang="en-US"/>
            </a:p>
          </p:txBody>
        </p:sp>
        <p:sp>
          <p:nvSpPr>
            <p:cNvPr id="1947" name="任意多边形: 形状 2034">
              <a:extLst>
                <a:ext uri="{FF2B5EF4-FFF2-40B4-BE49-F238E27FC236}">
                  <a16:creationId xmlns:a16="http://schemas.microsoft.com/office/drawing/2014/main" xmlns="" id="{61DEA8CA-65B1-4319-9C1D-4C251AA84743}"/>
                </a:ext>
              </a:extLst>
            </p:cNvPr>
            <p:cNvSpPr/>
            <p:nvPr/>
          </p:nvSpPr>
          <p:spPr>
            <a:xfrm>
              <a:off x="404208" y="6745991"/>
              <a:ext cx="33175" cy="4543"/>
            </a:xfrm>
            <a:custGeom>
              <a:avLst/>
              <a:gdLst>
                <a:gd name="connsiteX0" fmla="*/ 0 w 7851"/>
                <a:gd name="connsiteY0" fmla="*/ 1076 h 1075"/>
                <a:gd name="connsiteX1" fmla="*/ 4840 w 7851"/>
                <a:gd name="connsiteY1" fmla="*/ 538 h 1075"/>
                <a:gd name="connsiteX2" fmla="*/ 7852 w 7851"/>
                <a:gd name="connsiteY2" fmla="*/ 0 h 1075"/>
                <a:gd name="connsiteX3" fmla="*/ 7529 w 7851"/>
                <a:gd name="connsiteY3" fmla="*/ 0 h 1075"/>
                <a:gd name="connsiteX4" fmla="*/ 0 w 7851"/>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1" h="1075">
                  <a:moveTo>
                    <a:pt x="0" y="1076"/>
                  </a:moveTo>
                  <a:cubicBezTo>
                    <a:pt x="430" y="1076"/>
                    <a:pt x="2796" y="860"/>
                    <a:pt x="4840" y="538"/>
                  </a:cubicBezTo>
                  <a:cubicBezTo>
                    <a:pt x="5700" y="430"/>
                    <a:pt x="7636" y="107"/>
                    <a:pt x="7852" y="0"/>
                  </a:cubicBezTo>
                  <a:cubicBezTo>
                    <a:pt x="7744" y="0"/>
                    <a:pt x="7636" y="0"/>
                    <a:pt x="7529" y="0"/>
                  </a:cubicBezTo>
                  <a:cubicBezTo>
                    <a:pt x="6561" y="0"/>
                    <a:pt x="323" y="968"/>
                    <a:pt x="0" y="1076"/>
                  </a:cubicBezTo>
                  <a:close/>
                </a:path>
              </a:pathLst>
            </a:custGeom>
            <a:grpFill/>
            <a:ln w="10707" cap="flat">
              <a:noFill/>
              <a:prstDash val="solid"/>
              <a:miter/>
            </a:ln>
          </p:spPr>
          <p:txBody>
            <a:bodyPr rtlCol="0" anchor="ctr"/>
            <a:lstStyle/>
            <a:p>
              <a:endParaRPr lang="zh-CN" altLang="en-US"/>
            </a:p>
          </p:txBody>
        </p:sp>
        <p:sp>
          <p:nvSpPr>
            <p:cNvPr id="1948" name="任意多边形: 形状 2035">
              <a:extLst>
                <a:ext uri="{FF2B5EF4-FFF2-40B4-BE49-F238E27FC236}">
                  <a16:creationId xmlns:a16="http://schemas.microsoft.com/office/drawing/2014/main" xmlns="" id="{CF7303DB-7D90-43A9-863F-6A79D279DBA4}"/>
                </a:ext>
              </a:extLst>
            </p:cNvPr>
            <p:cNvSpPr/>
            <p:nvPr/>
          </p:nvSpPr>
          <p:spPr>
            <a:xfrm>
              <a:off x="444203" y="6742813"/>
              <a:ext cx="41356" cy="4999"/>
            </a:xfrm>
            <a:custGeom>
              <a:avLst/>
              <a:gdLst>
                <a:gd name="connsiteX0" fmla="*/ 9572 w 9787"/>
                <a:gd name="connsiteY0" fmla="*/ 0 h 1183"/>
                <a:gd name="connsiteX1" fmla="*/ 0 w 9787"/>
                <a:gd name="connsiteY1" fmla="*/ 1183 h 1183"/>
                <a:gd name="connsiteX2" fmla="*/ 5700 w 9787"/>
                <a:gd name="connsiteY2" fmla="*/ 645 h 1183"/>
                <a:gd name="connsiteX3" fmla="*/ 9788 w 9787"/>
                <a:gd name="connsiteY3" fmla="*/ 0 h 1183"/>
                <a:gd name="connsiteX4" fmla="*/ 9572 w 9787"/>
                <a:gd name="connsiteY4" fmla="*/ 0 h 1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7" h="1183">
                  <a:moveTo>
                    <a:pt x="9572" y="0"/>
                  </a:moveTo>
                  <a:cubicBezTo>
                    <a:pt x="8820" y="107"/>
                    <a:pt x="323" y="1183"/>
                    <a:pt x="0" y="1183"/>
                  </a:cubicBezTo>
                  <a:cubicBezTo>
                    <a:pt x="538" y="1183"/>
                    <a:pt x="3119" y="968"/>
                    <a:pt x="5700" y="645"/>
                  </a:cubicBezTo>
                  <a:cubicBezTo>
                    <a:pt x="5808" y="645"/>
                    <a:pt x="9465" y="215"/>
                    <a:pt x="9788" y="0"/>
                  </a:cubicBezTo>
                  <a:cubicBezTo>
                    <a:pt x="9680" y="0"/>
                    <a:pt x="9572" y="0"/>
                    <a:pt x="9572" y="0"/>
                  </a:cubicBezTo>
                  <a:close/>
                </a:path>
              </a:pathLst>
            </a:custGeom>
            <a:grpFill/>
            <a:ln w="10707" cap="flat">
              <a:noFill/>
              <a:prstDash val="solid"/>
              <a:miter/>
            </a:ln>
          </p:spPr>
          <p:txBody>
            <a:bodyPr rtlCol="0" anchor="ctr"/>
            <a:lstStyle/>
            <a:p>
              <a:endParaRPr lang="zh-CN" altLang="en-US"/>
            </a:p>
          </p:txBody>
        </p:sp>
        <p:sp>
          <p:nvSpPr>
            <p:cNvPr id="1949" name="任意多边形: 形状 2036">
              <a:extLst>
                <a:ext uri="{FF2B5EF4-FFF2-40B4-BE49-F238E27FC236}">
                  <a16:creationId xmlns:a16="http://schemas.microsoft.com/office/drawing/2014/main" xmlns="" id="{8AF79233-5EF8-405B-8871-31DAC355EC50}"/>
                </a:ext>
              </a:extLst>
            </p:cNvPr>
            <p:cNvSpPr/>
            <p:nvPr/>
          </p:nvSpPr>
          <p:spPr>
            <a:xfrm>
              <a:off x="482381" y="6739175"/>
              <a:ext cx="49537" cy="5907"/>
            </a:xfrm>
            <a:custGeom>
              <a:avLst/>
              <a:gdLst>
                <a:gd name="connsiteX0" fmla="*/ 0 w 11723"/>
                <a:gd name="connsiteY0" fmla="*/ 1398 h 1398"/>
                <a:gd name="connsiteX1" fmla="*/ 0 w 11723"/>
                <a:gd name="connsiteY1" fmla="*/ 1398 h 1398"/>
                <a:gd name="connsiteX2" fmla="*/ 1398 w 11723"/>
                <a:gd name="connsiteY2" fmla="*/ 1291 h 1398"/>
                <a:gd name="connsiteX3" fmla="*/ 6561 w 11723"/>
                <a:gd name="connsiteY3" fmla="*/ 753 h 1398"/>
                <a:gd name="connsiteX4" fmla="*/ 11724 w 11723"/>
                <a:gd name="connsiteY4" fmla="*/ 0 h 1398"/>
                <a:gd name="connsiteX5" fmla="*/ 11616 w 11723"/>
                <a:gd name="connsiteY5" fmla="*/ 0 h 1398"/>
                <a:gd name="connsiteX6" fmla="*/ 0 w 11723"/>
                <a:gd name="connsiteY6" fmla="*/ 139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23" h="1398">
                  <a:moveTo>
                    <a:pt x="0" y="1398"/>
                  </a:moveTo>
                  <a:cubicBezTo>
                    <a:pt x="0" y="1398"/>
                    <a:pt x="0" y="1398"/>
                    <a:pt x="0" y="1398"/>
                  </a:cubicBezTo>
                  <a:lnTo>
                    <a:pt x="1398" y="1291"/>
                  </a:lnTo>
                  <a:cubicBezTo>
                    <a:pt x="3119" y="1183"/>
                    <a:pt x="4840" y="968"/>
                    <a:pt x="6561" y="753"/>
                  </a:cubicBezTo>
                  <a:cubicBezTo>
                    <a:pt x="6561" y="753"/>
                    <a:pt x="11293" y="215"/>
                    <a:pt x="11724" y="0"/>
                  </a:cubicBezTo>
                  <a:cubicBezTo>
                    <a:pt x="11724" y="0"/>
                    <a:pt x="11616" y="0"/>
                    <a:pt x="11616" y="0"/>
                  </a:cubicBezTo>
                  <a:cubicBezTo>
                    <a:pt x="7744" y="430"/>
                    <a:pt x="3872" y="968"/>
                    <a:pt x="0" y="1398"/>
                  </a:cubicBezTo>
                  <a:close/>
                </a:path>
              </a:pathLst>
            </a:custGeom>
            <a:grpFill/>
            <a:ln w="10707" cap="flat">
              <a:noFill/>
              <a:prstDash val="solid"/>
              <a:miter/>
            </a:ln>
          </p:spPr>
          <p:txBody>
            <a:bodyPr rtlCol="0" anchor="ctr"/>
            <a:lstStyle/>
            <a:p>
              <a:endParaRPr lang="zh-CN" altLang="en-US"/>
            </a:p>
          </p:txBody>
        </p:sp>
        <p:sp>
          <p:nvSpPr>
            <p:cNvPr id="1950" name="任意多边形: 形状 2037">
              <a:extLst>
                <a:ext uri="{FF2B5EF4-FFF2-40B4-BE49-F238E27FC236}">
                  <a16:creationId xmlns:a16="http://schemas.microsoft.com/office/drawing/2014/main" xmlns="" id="{BEA988FD-B9C0-4D41-A67E-F83674445338}"/>
                </a:ext>
              </a:extLst>
            </p:cNvPr>
            <p:cNvSpPr/>
            <p:nvPr/>
          </p:nvSpPr>
          <p:spPr>
            <a:xfrm>
              <a:off x="559190" y="6735085"/>
              <a:ext cx="16362" cy="2269"/>
            </a:xfrm>
            <a:custGeom>
              <a:avLst/>
              <a:gdLst>
                <a:gd name="connsiteX0" fmla="*/ 0 w 3872"/>
                <a:gd name="connsiteY0" fmla="*/ 538 h 537"/>
                <a:gd name="connsiteX1" fmla="*/ 3549 w 3872"/>
                <a:gd name="connsiteY1" fmla="*/ 108 h 537"/>
                <a:gd name="connsiteX2" fmla="*/ 3872 w 3872"/>
                <a:gd name="connsiteY2" fmla="*/ 0 h 537"/>
                <a:gd name="connsiteX3" fmla="*/ 3764 w 3872"/>
                <a:gd name="connsiteY3" fmla="*/ 0 h 537"/>
                <a:gd name="connsiteX4" fmla="*/ 0 w 3872"/>
                <a:gd name="connsiteY4" fmla="*/ 538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2" h="537">
                  <a:moveTo>
                    <a:pt x="0" y="538"/>
                  </a:moveTo>
                  <a:lnTo>
                    <a:pt x="3549" y="108"/>
                  </a:lnTo>
                  <a:cubicBezTo>
                    <a:pt x="3657" y="108"/>
                    <a:pt x="3764" y="108"/>
                    <a:pt x="3872" y="0"/>
                  </a:cubicBezTo>
                  <a:cubicBezTo>
                    <a:pt x="3872" y="0"/>
                    <a:pt x="3764" y="0"/>
                    <a:pt x="3764" y="0"/>
                  </a:cubicBezTo>
                  <a:cubicBezTo>
                    <a:pt x="2474" y="215"/>
                    <a:pt x="1291" y="430"/>
                    <a:pt x="0" y="538"/>
                  </a:cubicBezTo>
                  <a:close/>
                </a:path>
              </a:pathLst>
            </a:custGeom>
            <a:grpFill/>
            <a:ln w="10707" cap="flat">
              <a:noFill/>
              <a:prstDash val="solid"/>
              <a:miter/>
            </a:ln>
          </p:spPr>
          <p:txBody>
            <a:bodyPr rtlCol="0" anchor="ctr"/>
            <a:lstStyle/>
            <a:p>
              <a:endParaRPr lang="zh-CN" altLang="en-US"/>
            </a:p>
          </p:txBody>
        </p:sp>
      </p:grpSp>
      <p:sp>
        <p:nvSpPr>
          <p:cNvPr id="1952" name="圆角矩形 1951"/>
          <p:cNvSpPr/>
          <p:nvPr/>
        </p:nvSpPr>
        <p:spPr>
          <a:xfrm>
            <a:off x="3938960" y="1590474"/>
            <a:ext cx="4402400" cy="569825"/>
          </a:xfrm>
          <a:prstGeom prst="roundRect">
            <a:avLst>
              <a:gd name="adj" fmla="val 50000"/>
            </a:avLst>
          </a:prstGeom>
          <a:gradFill flip="none" rotWithShape="1">
            <a:gsLst>
              <a:gs pos="0">
                <a:srgbClr val="6DE5FD">
                  <a:alpha val="0"/>
                </a:srgbClr>
              </a:gs>
              <a:gs pos="100000">
                <a:srgbClr val="2CA2FA">
                  <a:alpha val="29000"/>
                </a:srgbClr>
              </a:gs>
            </a:gsLst>
            <a:lin ang="21594000" scaled="0"/>
            <a:tileRect/>
          </a:gradFill>
          <a:ln>
            <a:gradFill flip="none" rotWithShape="1">
              <a:gsLst>
                <a:gs pos="0">
                  <a:srgbClr val="6DE5FD"/>
                </a:gs>
                <a:gs pos="100000">
                  <a:schemeClr val="bg1">
                    <a:alpha val="0"/>
                  </a:schemeClr>
                </a:gs>
              </a:gsLst>
              <a:lin ang="108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文本框 194">
            <a:hlinkClick r:id="rId3" action="ppaction://hlinksldjump"/>
          </p:cNvPr>
          <p:cNvSpPr txBox="1"/>
          <p:nvPr/>
        </p:nvSpPr>
        <p:spPr>
          <a:xfrm>
            <a:off x="5268843" y="1609112"/>
            <a:ext cx="1627369" cy="523220"/>
          </a:xfrm>
          <a:prstGeom prst="rect">
            <a:avLst/>
          </a:prstGeom>
          <a:noFill/>
        </p:spPr>
        <p:txBody>
          <a:bodyPr wrap="none" rtlCol="0">
            <a:spAutoFit/>
          </a:bodyPr>
          <a:lstStyle/>
          <a:p>
            <a:r>
              <a:rPr lang="zh-CN" altLang="en-US" sz="2800" b="1" dirty="0">
                <a:latin typeface="字体圈欣意冠黑体" panose="00000500000000000000" pitchFamily="2" charset="-122"/>
                <a:ea typeface="字体圈欣意冠黑体" panose="00000500000000000000" pitchFamily="2" charset="-122"/>
                <a:cs typeface="阿里巴巴普惠体 R" panose="00020600040101010101" pitchFamily="18" charset="-122"/>
              </a:rPr>
              <a:t>编制原则</a:t>
            </a:r>
          </a:p>
        </p:txBody>
      </p:sp>
      <p:sp>
        <p:nvSpPr>
          <p:cNvPr id="2" name="矩形 1"/>
          <p:cNvSpPr/>
          <p:nvPr/>
        </p:nvSpPr>
        <p:spPr>
          <a:xfrm>
            <a:off x="1259353" y="2362306"/>
            <a:ext cx="1697207" cy="1200329"/>
          </a:xfrm>
          <a:prstGeom prst="rect">
            <a:avLst/>
          </a:prstGeom>
        </p:spPr>
        <p:txBody>
          <a:bodyPr wrap="square">
            <a:spAutoFit/>
          </a:bodyPr>
          <a:lstStyle/>
          <a:p>
            <a:r>
              <a:rPr lang="zh-CN" altLang="en-US" sz="5400" b="1" dirty="0">
                <a:latin typeface="字体圈欣意冠黑体" panose="00000500000000000000" pitchFamily="2" charset="-122"/>
                <a:ea typeface="字体圈欣意冠黑体" panose="00000500000000000000" pitchFamily="2" charset="-122"/>
              </a:rPr>
              <a:t>目录</a:t>
            </a:r>
          </a:p>
          <a:p>
            <a:pPr algn="ctr"/>
            <a:r>
              <a:rPr lang="zh-CN" altLang="en-US" b="1" dirty="0">
                <a:latin typeface="字体圈欣意冠黑体" panose="00000500000000000000" pitchFamily="2" charset="-122"/>
                <a:ea typeface="字体圈欣意冠黑体" panose="00000500000000000000" pitchFamily="2" charset="-122"/>
              </a:rPr>
              <a:t>CONTENTS</a:t>
            </a:r>
          </a:p>
        </p:txBody>
      </p:sp>
      <p:sp>
        <p:nvSpPr>
          <p:cNvPr id="3" name="文本框 2"/>
          <p:cNvSpPr txBox="1"/>
          <p:nvPr/>
        </p:nvSpPr>
        <p:spPr>
          <a:xfrm>
            <a:off x="4618134" y="1613776"/>
            <a:ext cx="365806" cy="523220"/>
          </a:xfrm>
          <a:prstGeom prst="rect">
            <a:avLst/>
          </a:prstGeom>
          <a:noFill/>
        </p:spPr>
        <p:txBody>
          <a:bodyPr wrap="none" rtlCol="0">
            <a:spAutoFit/>
          </a:bodyPr>
          <a:lstStyle/>
          <a:p>
            <a:r>
              <a:rPr lang="en-US" altLang="zh-CN" sz="2800" b="1" dirty="0">
                <a:latin typeface="字体圈欣意冠黑体" panose="00000500000000000000" pitchFamily="2" charset="-122"/>
                <a:ea typeface="字体圈欣意冠黑体" panose="00000500000000000000" pitchFamily="2" charset="-122"/>
                <a:cs typeface="阿里巴巴普惠体 L" panose="00020600040101010101" pitchFamily="18" charset="-122"/>
              </a:rPr>
              <a:t>1</a:t>
            </a:r>
            <a:endParaRPr lang="zh-CN" altLang="en-US" sz="2800" b="1" dirty="0">
              <a:latin typeface="字体圈欣意冠黑体" panose="00000500000000000000" pitchFamily="2" charset="-122"/>
              <a:ea typeface="字体圈欣意冠黑体" panose="00000500000000000000" pitchFamily="2" charset="-122"/>
              <a:cs typeface="阿里巴巴普惠体 L" panose="00020600040101010101" pitchFamily="18" charset="-122"/>
            </a:endParaRPr>
          </a:p>
        </p:txBody>
      </p:sp>
      <p:sp>
        <p:nvSpPr>
          <p:cNvPr id="1217" name="圆角矩形 1216"/>
          <p:cNvSpPr/>
          <p:nvPr/>
        </p:nvSpPr>
        <p:spPr>
          <a:xfrm>
            <a:off x="3938960" y="2440828"/>
            <a:ext cx="4402400" cy="569825"/>
          </a:xfrm>
          <a:prstGeom prst="roundRect">
            <a:avLst>
              <a:gd name="adj" fmla="val 50000"/>
            </a:avLst>
          </a:prstGeom>
          <a:gradFill flip="none" rotWithShape="1">
            <a:gsLst>
              <a:gs pos="0">
                <a:srgbClr val="6DE5FD">
                  <a:alpha val="0"/>
                </a:srgbClr>
              </a:gs>
              <a:gs pos="100000">
                <a:srgbClr val="2CA2FA">
                  <a:alpha val="29000"/>
                </a:srgbClr>
              </a:gs>
            </a:gsLst>
            <a:lin ang="21594000" scaled="0"/>
            <a:tileRect/>
          </a:gradFill>
          <a:ln>
            <a:gradFill flip="none" rotWithShape="1">
              <a:gsLst>
                <a:gs pos="0">
                  <a:srgbClr val="6DE5FD"/>
                </a:gs>
                <a:gs pos="100000">
                  <a:schemeClr val="bg1">
                    <a:alpha val="0"/>
                  </a:schemeClr>
                </a:gs>
              </a:gsLst>
              <a:lin ang="108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8" name="文本框 1217">
            <a:hlinkClick r:id="rId4" action="ppaction://hlinksldjump"/>
          </p:cNvPr>
          <p:cNvSpPr txBox="1"/>
          <p:nvPr/>
        </p:nvSpPr>
        <p:spPr>
          <a:xfrm>
            <a:off x="5222349" y="2443968"/>
            <a:ext cx="1620957" cy="523220"/>
          </a:xfrm>
          <a:prstGeom prst="rect">
            <a:avLst/>
          </a:prstGeom>
          <a:noFill/>
        </p:spPr>
        <p:txBody>
          <a:bodyPr wrap="none" rtlCol="0">
            <a:spAutoFit/>
          </a:bodyPr>
          <a:lstStyle/>
          <a:p>
            <a:r>
              <a:rPr lang="zh-CN" altLang="en-US" sz="2800" b="1" dirty="0">
                <a:latin typeface="字体圈欣意冠黑体" panose="00000500000000000000" pitchFamily="2" charset="-122"/>
                <a:ea typeface="字体圈欣意冠黑体" panose="00000500000000000000" pitchFamily="2" charset="-122"/>
                <a:cs typeface="阿里巴巴普惠体 R" panose="00020600040101010101" pitchFamily="18" charset="-122"/>
              </a:rPr>
              <a:t>编制依据</a:t>
            </a:r>
          </a:p>
        </p:txBody>
      </p:sp>
      <p:sp>
        <p:nvSpPr>
          <p:cNvPr id="1219" name="文本框 1218"/>
          <p:cNvSpPr txBox="1"/>
          <p:nvPr/>
        </p:nvSpPr>
        <p:spPr>
          <a:xfrm>
            <a:off x="4618134" y="2464130"/>
            <a:ext cx="365806" cy="523220"/>
          </a:xfrm>
          <a:prstGeom prst="rect">
            <a:avLst/>
          </a:prstGeom>
          <a:noFill/>
        </p:spPr>
        <p:txBody>
          <a:bodyPr wrap="none" rtlCol="0">
            <a:spAutoFit/>
          </a:bodyPr>
          <a:lstStyle/>
          <a:p>
            <a:r>
              <a:rPr lang="en-US" altLang="zh-CN" sz="2800" b="1" dirty="0">
                <a:latin typeface="字体圈欣意冠黑体" panose="00000500000000000000" pitchFamily="2" charset="-122"/>
                <a:ea typeface="字体圈欣意冠黑体" panose="00000500000000000000" pitchFamily="2" charset="-122"/>
                <a:cs typeface="阿里巴巴普惠体 L" panose="00020600040101010101" pitchFamily="18" charset="-122"/>
              </a:rPr>
              <a:t>2</a:t>
            </a:r>
            <a:endParaRPr lang="zh-CN" altLang="en-US" sz="2800" b="1" dirty="0">
              <a:latin typeface="字体圈欣意冠黑体" panose="00000500000000000000" pitchFamily="2" charset="-122"/>
              <a:ea typeface="字体圈欣意冠黑体" panose="00000500000000000000" pitchFamily="2" charset="-122"/>
              <a:cs typeface="阿里巴巴普惠体 L" panose="00020600040101010101" pitchFamily="18" charset="-122"/>
            </a:endParaRPr>
          </a:p>
        </p:txBody>
      </p:sp>
      <p:sp>
        <p:nvSpPr>
          <p:cNvPr id="1275" name="圆角矩形 1274"/>
          <p:cNvSpPr/>
          <p:nvPr/>
        </p:nvSpPr>
        <p:spPr>
          <a:xfrm>
            <a:off x="3938960" y="3244688"/>
            <a:ext cx="4402400" cy="569825"/>
          </a:xfrm>
          <a:prstGeom prst="roundRect">
            <a:avLst>
              <a:gd name="adj" fmla="val 50000"/>
            </a:avLst>
          </a:prstGeom>
          <a:gradFill flip="none" rotWithShape="1">
            <a:gsLst>
              <a:gs pos="0">
                <a:srgbClr val="6DE5FD">
                  <a:alpha val="0"/>
                </a:srgbClr>
              </a:gs>
              <a:gs pos="100000">
                <a:srgbClr val="2CA2FA">
                  <a:alpha val="29000"/>
                </a:srgbClr>
              </a:gs>
            </a:gsLst>
            <a:lin ang="21594000" scaled="0"/>
            <a:tileRect/>
          </a:gradFill>
          <a:ln>
            <a:gradFill flip="none" rotWithShape="1">
              <a:gsLst>
                <a:gs pos="0">
                  <a:srgbClr val="6DE5FD"/>
                </a:gs>
                <a:gs pos="100000">
                  <a:schemeClr val="bg1">
                    <a:alpha val="0"/>
                  </a:schemeClr>
                </a:gs>
              </a:gsLst>
              <a:lin ang="108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6" name="文本框 1275">
            <a:hlinkClick r:id="rId5" action="ppaction://hlinksldjump"/>
          </p:cNvPr>
          <p:cNvSpPr txBox="1"/>
          <p:nvPr/>
        </p:nvSpPr>
        <p:spPr>
          <a:xfrm>
            <a:off x="5237847" y="3216832"/>
            <a:ext cx="3057247" cy="523220"/>
          </a:xfrm>
          <a:prstGeom prst="rect">
            <a:avLst/>
          </a:prstGeom>
          <a:noFill/>
        </p:spPr>
        <p:txBody>
          <a:bodyPr wrap="none" rtlCol="0">
            <a:spAutoFit/>
          </a:bodyPr>
          <a:lstStyle/>
          <a:p>
            <a:r>
              <a:rPr lang="zh-CN" altLang="zh-CN" sz="2800" b="1" dirty="0"/>
              <a:t>燃气定额主要概况</a:t>
            </a:r>
            <a:endParaRPr lang="zh-CN" altLang="en-US" sz="2800" b="1" dirty="0">
              <a:latin typeface="字体圈欣意冠黑体" panose="00000500000000000000" pitchFamily="2" charset="-122"/>
              <a:ea typeface="字体圈欣意冠黑体" panose="00000500000000000000" pitchFamily="2" charset="-122"/>
              <a:cs typeface="阿里巴巴普惠体 R" panose="00020600040101010101" pitchFamily="18" charset="-122"/>
            </a:endParaRPr>
          </a:p>
        </p:txBody>
      </p:sp>
      <p:sp>
        <p:nvSpPr>
          <p:cNvPr id="1277" name="文本框 1276"/>
          <p:cNvSpPr txBox="1"/>
          <p:nvPr/>
        </p:nvSpPr>
        <p:spPr>
          <a:xfrm>
            <a:off x="4618134" y="3221496"/>
            <a:ext cx="365806" cy="523220"/>
          </a:xfrm>
          <a:prstGeom prst="rect">
            <a:avLst/>
          </a:prstGeom>
          <a:noFill/>
        </p:spPr>
        <p:txBody>
          <a:bodyPr wrap="none" rtlCol="0">
            <a:spAutoFit/>
          </a:bodyPr>
          <a:lstStyle/>
          <a:p>
            <a:r>
              <a:rPr lang="en-US" altLang="zh-CN" sz="2800" b="1" dirty="0">
                <a:latin typeface="字体圈欣意冠黑体" panose="00000500000000000000" pitchFamily="2" charset="-122"/>
                <a:ea typeface="字体圈欣意冠黑体" panose="00000500000000000000" pitchFamily="2" charset="-122"/>
                <a:cs typeface="阿里巴巴普惠体 L" panose="00020600040101010101" pitchFamily="18" charset="-122"/>
              </a:rPr>
              <a:t>3</a:t>
            </a:r>
            <a:endParaRPr lang="zh-CN" altLang="en-US" sz="2800" b="1" dirty="0">
              <a:latin typeface="字体圈欣意冠黑体" panose="00000500000000000000" pitchFamily="2" charset="-122"/>
              <a:ea typeface="字体圈欣意冠黑体" panose="00000500000000000000" pitchFamily="2" charset="-122"/>
              <a:cs typeface="阿里巴巴普惠体 L" panose="00020600040101010101" pitchFamily="18" charset="-122"/>
            </a:endParaRPr>
          </a:p>
        </p:txBody>
      </p:sp>
      <p:sp>
        <p:nvSpPr>
          <p:cNvPr id="1339" name="圆角矩形 1338"/>
          <p:cNvSpPr/>
          <p:nvPr/>
        </p:nvSpPr>
        <p:spPr>
          <a:xfrm>
            <a:off x="3938960" y="4110540"/>
            <a:ext cx="4402400" cy="569825"/>
          </a:xfrm>
          <a:prstGeom prst="roundRect">
            <a:avLst>
              <a:gd name="adj" fmla="val 50000"/>
            </a:avLst>
          </a:prstGeom>
          <a:gradFill flip="none" rotWithShape="1">
            <a:gsLst>
              <a:gs pos="0">
                <a:srgbClr val="6DE5FD">
                  <a:alpha val="0"/>
                </a:srgbClr>
              </a:gs>
              <a:gs pos="100000">
                <a:srgbClr val="2CA2FA">
                  <a:alpha val="29000"/>
                </a:srgbClr>
              </a:gs>
            </a:gsLst>
            <a:lin ang="21594000" scaled="0"/>
            <a:tileRect/>
          </a:gradFill>
          <a:ln>
            <a:gradFill flip="none" rotWithShape="1">
              <a:gsLst>
                <a:gs pos="0">
                  <a:srgbClr val="6DE5FD"/>
                </a:gs>
                <a:gs pos="100000">
                  <a:schemeClr val="bg1">
                    <a:alpha val="0"/>
                  </a:schemeClr>
                </a:gs>
              </a:gsLst>
              <a:lin ang="108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0" name="文本框 1339">
            <a:hlinkClick r:id="rId6" action="ppaction://hlinksldjump"/>
          </p:cNvPr>
          <p:cNvSpPr txBox="1"/>
          <p:nvPr/>
        </p:nvSpPr>
        <p:spPr>
          <a:xfrm>
            <a:off x="5237847" y="4113680"/>
            <a:ext cx="2339102" cy="523220"/>
          </a:xfrm>
          <a:prstGeom prst="rect">
            <a:avLst/>
          </a:prstGeom>
          <a:noFill/>
        </p:spPr>
        <p:txBody>
          <a:bodyPr wrap="none" rtlCol="0">
            <a:spAutoFit/>
          </a:bodyPr>
          <a:lstStyle/>
          <a:p>
            <a:r>
              <a:rPr lang="zh-CN" altLang="en-US" sz="2800" b="1" dirty="0">
                <a:latin typeface="字体圈欣意冠黑体" panose="00000500000000000000" pitchFamily="2" charset="-122"/>
                <a:ea typeface="字体圈欣意冠黑体" panose="00000500000000000000" pitchFamily="2" charset="-122"/>
                <a:cs typeface="阿里巴巴普惠体 R" panose="00020600040101010101" pitchFamily="18" charset="-122"/>
              </a:rPr>
              <a:t>水平测算情况</a:t>
            </a:r>
          </a:p>
        </p:txBody>
      </p:sp>
      <p:sp>
        <p:nvSpPr>
          <p:cNvPr id="1341" name="文本框 1340"/>
          <p:cNvSpPr txBox="1"/>
          <p:nvPr/>
        </p:nvSpPr>
        <p:spPr>
          <a:xfrm>
            <a:off x="4618134" y="4133842"/>
            <a:ext cx="365806" cy="523220"/>
          </a:xfrm>
          <a:prstGeom prst="rect">
            <a:avLst/>
          </a:prstGeom>
          <a:noFill/>
        </p:spPr>
        <p:txBody>
          <a:bodyPr wrap="none" rtlCol="0">
            <a:spAutoFit/>
          </a:bodyPr>
          <a:lstStyle/>
          <a:p>
            <a:r>
              <a:rPr lang="en-US" altLang="zh-CN" sz="2800" b="1" dirty="0">
                <a:latin typeface="字体圈欣意冠黑体" panose="00000500000000000000" pitchFamily="2" charset="-122"/>
                <a:ea typeface="字体圈欣意冠黑体" panose="00000500000000000000" pitchFamily="2" charset="-122"/>
                <a:cs typeface="阿里巴巴普惠体 L" panose="00020600040101010101" pitchFamily="18" charset="-122"/>
              </a:rPr>
              <a:t>4</a:t>
            </a:r>
            <a:endParaRPr lang="zh-CN" altLang="en-US" sz="2800" b="1" dirty="0">
              <a:latin typeface="字体圈欣意冠黑体" panose="00000500000000000000" pitchFamily="2" charset="-122"/>
              <a:ea typeface="字体圈欣意冠黑体" panose="00000500000000000000" pitchFamily="2" charset="-122"/>
              <a:cs typeface="阿里巴巴普惠体 L" panose="00020600040101010101" pitchFamily="18" charset="-122"/>
            </a:endParaRPr>
          </a:p>
        </p:txBody>
      </p:sp>
      <p:sp>
        <p:nvSpPr>
          <p:cNvPr id="941" name="圆角矩形 940"/>
          <p:cNvSpPr/>
          <p:nvPr/>
        </p:nvSpPr>
        <p:spPr>
          <a:xfrm>
            <a:off x="3951660" y="4961440"/>
            <a:ext cx="4402400" cy="569825"/>
          </a:xfrm>
          <a:prstGeom prst="roundRect">
            <a:avLst>
              <a:gd name="adj" fmla="val 50000"/>
            </a:avLst>
          </a:prstGeom>
          <a:gradFill flip="none" rotWithShape="1">
            <a:gsLst>
              <a:gs pos="0">
                <a:srgbClr val="6DE5FD">
                  <a:alpha val="0"/>
                </a:srgbClr>
              </a:gs>
              <a:gs pos="100000">
                <a:srgbClr val="2CA2FA">
                  <a:alpha val="29000"/>
                </a:srgbClr>
              </a:gs>
            </a:gsLst>
            <a:lin ang="21594000" scaled="0"/>
            <a:tileRect/>
          </a:gradFill>
          <a:ln>
            <a:gradFill flip="none" rotWithShape="1">
              <a:gsLst>
                <a:gs pos="0">
                  <a:srgbClr val="6DE5FD"/>
                </a:gs>
                <a:gs pos="100000">
                  <a:schemeClr val="bg1">
                    <a:alpha val="0"/>
                  </a:schemeClr>
                </a:gs>
              </a:gsLst>
              <a:lin ang="108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2" name="文本框 1339">
            <a:hlinkClick r:id="rId6" action="ppaction://hlinksldjump"/>
          </p:cNvPr>
          <p:cNvSpPr txBox="1"/>
          <p:nvPr/>
        </p:nvSpPr>
        <p:spPr>
          <a:xfrm>
            <a:off x="5250547" y="4964580"/>
            <a:ext cx="1627369" cy="523220"/>
          </a:xfrm>
          <a:prstGeom prst="rect">
            <a:avLst/>
          </a:prstGeom>
          <a:noFill/>
        </p:spPr>
        <p:txBody>
          <a:bodyPr wrap="none" rtlCol="0">
            <a:spAutoFit/>
          </a:bodyPr>
          <a:lstStyle/>
          <a:p>
            <a:r>
              <a:rPr lang="zh-CN" altLang="en-US" sz="2800" b="1" dirty="0" smtClean="0">
                <a:latin typeface="字体圈欣意冠黑体" panose="00000500000000000000" pitchFamily="2" charset="-122"/>
                <a:ea typeface="字体圈欣意冠黑体" panose="00000500000000000000" pitchFamily="2" charset="-122"/>
                <a:cs typeface="阿里巴巴普惠体 R" panose="00020600040101010101" pitchFamily="18" charset="-122"/>
              </a:rPr>
              <a:t>费用定额</a:t>
            </a:r>
            <a:endParaRPr lang="zh-CN" altLang="en-US" sz="2800" b="1" dirty="0">
              <a:latin typeface="字体圈欣意冠黑体" panose="00000500000000000000" pitchFamily="2" charset="-122"/>
              <a:ea typeface="字体圈欣意冠黑体" panose="00000500000000000000" pitchFamily="2" charset="-122"/>
              <a:cs typeface="阿里巴巴普惠体 R" panose="00020600040101010101" pitchFamily="18" charset="-122"/>
            </a:endParaRPr>
          </a:p>
        </p:txBody>
      </p:sp>
      <p:sp>
        <p:nvSpPr>
          <p:cNvPr id="943" name="文本框 1340"/>
          <p:cNvSpPr txBox="1"/>
          <p:nvPr/>
        </p:nvSpPr>
        <p:spPr>
          <a:xfrm>
            <a:off x="4630834" y="4984742"/>
            <a:ext cx="365806" cy="523220"/>
          </a:xfrm>
          <a:prstGeom prst="rect">
            <a:avLst/>
          </a:prstGeom>
          <a:noFill/>
        </p:spPr>
        <p:txBody>
          <a:bodyPr wrap="none" rtlCol="0">
            <a:spAutoFit/>
          </a:bodyPr>
          <a:lstStyle/>
          <a:p>
            <a:r>
              <a:rPr lang="en-US" altLang="zh-CN" sz="2800" b="1" dirty="0" smtClean="0">
                <a:latin typeface="字体圈欣意冠黑体" panose="00000500000000000000" pitchFamily="2" charset="-122"/>
                <a:ea typeface="字体圈欣意冠黑体" panose="00000500000000000000" pitchFamily="2" charset="-122"/>
                <a:cs typeface="阿里巴巴普惠体 L" panose="00020600040101010101" pitchFamily="18" charset="-122"/>
              </a:rPr>
              <a:t>5</a:t>
            </a:r>
            <a:endParaRPr lang="zh-CN" altLang="en-US" sz="2800" b="1" dirty="0">
              <a:latin typeface="字体圈欣意冠黑体" panose="00000500000000000000" pitchFamily="2" charset="-122"/>
              <a:ea typeface="字体圈欣意冠黑体" panose="00000500000000000000" pitchFamily="2" charset="-122"/>
              <a:cs typeface="阿里巴巴普惠体 L" panose="00020600040101010101" pitchFamily="18" charset="-122"/>
            </a:endParaRPr>
          </a:p>
        </p:txBody>
      </p:sp>
    </p:spTree>
    <p:extLst>
      <p:ext uri="{BB962C8B-B14F-4D97-AF65-F5344CB8AC3E}">
        <p14:creationId xmlns:p14="http://schemas.microsoft.com/office/powerpoint/2010/main" val="16124598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59786" y="1020963"/>
            <a:ext cx="10722967" cy="5170646"/>
          </a:xfrm>
          <a:prstGeom prst="rect">
            <a:avLst/>
          </a:prstGeom>
        </p:spPr>
        <p:txBody>
          <a:bodyPr wrap="square">
            <a:spAutoFit/>
          </a:bodyPr>
          <a:lstStyle/>
          <a:p>
            <a:pPr>
              <a:lnSpc>
                <a:spcPct val="150000"/>
              </a:lnSpc>
            </a:pPr>
            <a:r>
              <a:rPr lang="en-US" altLang="zh-CN" sz="2000" kern="0" dirty="0">
                <a:solidFill>
                  <a:prstClr val="black"/>
                </a:solidFill>
                <a:latin typeface="宋体"/>
                <a:cs typeface="宋体"/>
              </a:rPr>
              <a:t>    </a:t>
            </a:r>
            <a:r>
              <a:rPr lang="en-US" altLang="zh-CN" sz="2000" kern="0" dirty="0">
                <a:latin typeface="宋体"/>
                <a:ea typeface="宋体"/>
                <a:cs typeface="宋体"/>
              </a:rPr>
              <a:t> 7</a:t>
            </a:r>
            <a:r>
              <a:rPr lang="zh-CN" altLang="zh-CN" sz="2000" kern="0" dirty="0">
                <a:latin typeface="Calibri"/>
                <a:ea typeface="宋体"/>
                <a:cs typeface="宋体"/>
              </a:rPr>
              <a:t>．施工机械台班单价中燃料动力费并入材料中，材料数量调整时，不调整燃料动力材料数量。</a:t>
            </a:r>
            <a:endParaRPr lang="zh-CN" altLang="zh-CN" sz="2000" kern="100" dirty="0">
              <a:latin typeface="Calibri"/>
              <a:ea typeface="宋体"/>
              <a:cs typeface="Times New Roman"/>
            </a:endParaRPr>
          </a:p>
          <a:p>
            <a:pPr>
              <a:lnSpc>
                <a:spcPct val="150000"/>
              </a:lnSpc>
            </a:pPr>
            <a:r>
              <a:rPr lang="en-US" altLang="zh-CN" sz="2000" kern="0" dirty="0">
                <a:latin typeface="宋体"/>
                <a:ea typeface="宋体"/>
                <a:cs typeface="宋体"/>
              </a:rPr>
              <a:t>     8</a:t>
            </a:r>
            <a:r>
              <a:rPr lang="zh-CN" altLang="zh-CN" sz="2000" kern="0" dirty="0">
                <a:latin typeface="Calibri"/>
                <a:ea typeface="宋体"/>
                <a:cs typeface="宋体"/>
              </a:rPr>
              <a:t>．对于用量少，低值易耗的零星材料，列为其他材料，以“</a:t>
            </a:r>
            <a:r>
              <a:rPr lang="en-US" altLang="zh-CN" sz="2000" kern="0" dirty="0">
                <a:latin typeface="Calibri"/>
                <a:ea typeface="宋体"/>
                <a:cs typeface="宋体"/>
              </a:rPr>
              <a:t>%”</a:t>
            </a:r>
            <a:r>
              <a:rPr lang="zh-CN" altLang="zh-CN" sz="2000" kern="0" dirty="0">
                <a:latin typeface="Calibri"/>
                <a:ea typeface="宋体"/>
                <a:cs typeface="宋体"/>
              </a:rPr>
              <a:t>计算其他材料费，其计算基数为不包含机械燃料动力费的计价材料费之和。</a:t>
            </a:r>
            <a:endParaRPr lang="zh-CN" altLang="zh-CN" sz="2000" kern="100" dirty="0">
              <a:latin typeface="Calibri"/>
              <a:ea typeface="宋体"/>
              <a:cs typeface="Times New Roman"/>
            </a:endParaRPr>
          </a:p>
          <a:p>
            <a:pPr>
              <a:lnSpc>
                <a:spcPct val="150000"/>
              </a:lnSpc>
            </a:pPr>
            <a:r>
              <a:rPr lang="en-US" altLang="zh-CN" sz="2000" kern="0" dirty="0">
                <a:latin typeface="宋体"/>
                <a:cs typeface="宋体"/>
              </a:rPr>
              <a:t>     9. </a:t>
            </a:r>
            <a:r>
              <a:rPr lang="zh-CN" altLang="zh-CN" sz="2000" kern="0" dirty="0">
                <a:ea typeface="宋体"/>
                <a:cs typeface="宋体"/>
              </a:rPr>
              <a:t>本定额材料消耗量带“（）”的为未计价材料，可根据市场或实际购买的除税价格确定材料单价，该项材料费用计入材料费。</a:t>
            </a:r>
            <a:r>
              <a:rPr lang="en-US" altLang="zh-CN" sz="2000" kern="0" dirty="0">
                <a:ea typeface="宋体"/>
                <a:cs typeface="宋体"/>
              </a:rPr>
              <a:t/>
            </a:r>
            <a:br>
              <a:rPr lang="en-US" altLang="zh-CN" sz="2000" kern="0" dirty="0">
                <a:ea typeface="宋体"/>
                <a:cs typeface="宋体"/>
              </a:rPr>
            </a:br>
            <a:r>
              <a:rPr lang="en-US" altLang="zh-CN" sz="2000" kern="0" dirty="0">
                <a:ea typeface="宋体"/>
                <a:cs typeface="宋体"/>
              </a:rPr>
              <a:t>       10</a:t>
            </a:r>
            <a:r>
              <a:rPr lang="zh-CN" altLang="zh-CN" sz="2000" kern="0" dirty="0">
                <a:ea typeface="宋体"/>
                <a:cs typeface="宋体"/>
              </a:rPr>
              <a:t>．本定额所采用材料、半成品、成品的品种、规格型号与设计不符时，可按各章规定调整。</a:t>
            </a:r>
            <a:r>
              <a:rPr lang="en-US" altLang="zh-CN" sz="2000" kern="0" dirty="0">
                <a:ea typeface="宋体"/>
                <a:cs typeface="宋体"/>
              </a:rPr>
              <a:t/>
            </a:r>
            <a:br>
              <a:rPr lang="en-US" altLang="zh-CN" sz="2000" kern="0" dirty="0">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111447593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59786" y="1020963"/>
            <a:ext cx="10722967" cy="6093976"/>
          </a:xfrm>
          <a:prstGeom prst="rect">
            <a:avLst/>
          </a:prstGeom>
        </p:spPr>
        <p:txBody>
          <a:bodyPr wrap="square">
            <a:spAutoFit/>
          </a:bodyPr>
          <a:lstStyle/>
          <a:p>
            <a:pPr>
              <a:lnSpc>
                <a:spcPct val="150000"/>
              </a:lnSpc>
            </a:pPr>
            <a:r>
              <a:rPr lang="en-US" altLang="zh-CN" sz="2000" kern="0" dirty="0">
                <a:ea typeface="宋体"/>
                <a:cs typeface="宋体"/>
              </a:rPr>
              <a:t>       </a:t>
            </a:r>
            <a:r>
              <a:rPr lang="zh-CN" altLang="zh-CN" sz="2000" kern="0" dirty="0">
                <a:ea typeface="宋体"/>
                <a:cs typeface="宋体"/>
              </a:rPr>
              <a:t>九、关于机械消耗量和价格的确定。</a:t>
            </a:r>
            <a:r>
              <a:rPr lang="en-US" altLang="zh-CN" sz="2000" kern="0" dirty="0">
                <a:ea typeface="宋体"/>
                <a:cs typeface="宋体"/>
              </a:rPr>
              <a:t/>
            </a:r>
            <a:br>
              <a:rPr lang="en-US" altLang="zh-CN" sz="2000" kern="0" dirty="0">
                <a:ea typeface="宋体"/>
                <a:cs typeface="宋体"/>
              </a:rPr>
            </a:br>
            <a:r>
              <a:rPr lang="en-US" altLang="zh-CN" sz="2000" kern="0" dirty="0">
                <a:ea typeface="宋体"/>
                <a:cs typeface="宋体"/>
              </a:rPr>
              <a:t>       1</a:t>
            </a:r>
            <a:r>
              <a:rPr lang="zh-CN" altLang="zh-CN" sz="2000" kern="0" dirty="0">
                <a:ea typeface="宋体"/>
                <a:cs typeface="宋体"/>
              </a:rPr>
              <a:t>．本定额中的机械按常用机械、合理机械配备和施工企业的机械化装备程度，并结合工程实际综合确定，包括施工机械和仪器仪表。</a:t>
            </a:r>
            <a:r>
              <a:rPr lang="en-US" altLang="zh-CN" sz="2000" kern="0" dirty="0">
                <a:ea typeface="宋体"/>
                <a:cs typeface="宋体"/>
              </a:rPr>
              <a:t/>
            </a:r>
            <a:br>
              <a:rPr lang="en-US" altLang="zh-CN" sz="2000" kern="0" dirty="0">
                <a:ea typeface="宋体"/>
                <a:cs typeface="宋体"/>
              </a:rPr>
            </a:br>
            <a:r>
              <a:rPr lang="en-US" altLang="zh-CN" sz="2000" kern="0" dirty="0">
                <a:ea typeface="宋体"/>
                <a:cs typeface="宋体"/>
              </a:rPr>
              <a:t>       2</a:t>
            </a:r>
            <a:r>
              <a:rPr lang="zh-CN" altLang="zh-CN" sz="2000" kern="0" dirty="0">
                <a:ea typeface="宋体"/>
                <a:cs typeface="宋体"/>
              </a:rPr>
              <a:t>．本定额的机械台班消耗量是按正常机械施工工效并考虑机械幅度差综合取定。</a:t>
            </a:r>
            <a:r>
              <a:rPr lang="en-US" altLang="zh-CN" sz="2000" kern="0" dirty="0">
                <a:ea typeface="宋体"/>
                <a:cs typeface="宋体"/>
              </a:rPr>
              <a:t/>
            </a:r>
            <a:br>
              <a:rPr lang="en-US" altLang="zh-CN" sz="2000" kern="0" dirty="0">
                <a:ea typeface="宋体"/>
                <a:cs typeface="宋体"/>
              </a:rPr>
            </a:br>
            <a:r>
              <a:rPr lang="en-US" altLang="zh-CN" sz="2000" kern="0" dirty="0">
                <a:ea typeface="宋体"/>
                <a:cs typeface="宋体"/>
              </a:rPr>
              <a:t>       3</a:t>
            </a:r>
            <a:r>
              <a:rPr lang="zh-CN" altLang="zh-CN" sz="2000" kern="0" dirty="0">
                <a:ea typeface="宋体"/>
                <a:cs typeface="宋体"/>
              </a:rPr>
              <a:t>．机械台班单价按《湖北省施工机具使用费定额》</a:t>
            </a:r>
            <a:r>
              <a:rPr lang="en-US" altLang="zh-CN" sz="2000" kern="0" dirty="0">
                <a:ea typeface="宋体"/>
                <a:cs typeface="宋体"/>
              </a:rPr>
              <a:t>(2018)</a:t>
            </a:r>
            <a:r>
              <a:rPr lang="zh-CN" altLang="zh-CN" sz="2000" kern="0" dirty="0">
                <a:ea typeface="宋体"/>
                <a:cs typeface="宋体"/>
              </a:rPr>
              <a:t>扣燃料动力费的除税价格取定。凡遇到机械台班数量调整时，同步调整燃料动力材料数量。</a:t>
            </a:r>
            <a:r>
              <a:rPr lang="en-US" altLang="zh-CN" sz="2000" kern="0" dirty="0">
                <a:ea typeface="宋体"/>
                <a:cs typeface="宋体"/>
              </a:rPr>
              <a:t/>
            </a:r>
            <a:br>
              <a:rPr lang="en-US" altLang="zh-CN" sz="2000" kern="0" dirty="0">
                <a:ea typeface="宋体"/>
                <a:cs typeface="宋体"/>
              </a:rPr>
            </a:br>
            <a:r>
              <a:rPr lang="en-US" altLang="zh-CN" sz="2000" kern="0" dirty="0">
                <a:ea typeface="宋体"/>
                <a:cs typeface="宋体"/>
              </a:rPr>
              <a:t>       4</a:t>
            </a:r>
            <a:r>
              <a:rPr lang="zh-CN" altLang="zh-CN" sz="2000" kern="0" dirty="0">
                <a:ea typeface="宋体"/>
                <a:cs typeface="宋体"/>
              </a:rPr>
              <a:t>．凡单位价值</a:t>
            </a:r>
            <a:r>
              <a:rPr lang="en-US" altLang="zh-CN" sz="2000" kern="0" dirty="0">
                <a:ea typeface="宋体"/>
                <a:cs typeface="宋体"/>
              </a:rPr>
              <a:t>2000</a:t>
            </a:r>
            <a:r>
              <a:rPr lang="zh-CN" altLang="zh-CN" sz="2000" kern="0" dirty="0">
                <a:ea typeface="宋体"/>
                <a:cs typeface="宋体"/>
              </a:rPr>
              <a:t>元以内、使用年限在一年以内的不构成固定资产的施工机械，不列入机械台班消耗量，作为工具用具在建筑安装工程费中的企业管理费考虑，其消耗的燃料动力等已列入材料内。</a:t>
            </a:r>
            <a:r>
              <a:rPr lang="en-US" altLang="zh-CN" sz="2000" kern="0" dirty="0">
                <a:ea typeface="宋体"/>
                <a:cs typeface="宋体"/>
              </a:rPr>
              <a:t/>
            </a:r>
            <a:br>
              <a:rPr lang="en-US" altLang="zh-CN" sz="2000" kern="0" dirty="0">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4459828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59786" y="1091303"/>
            <a:ext cx="10722967" cy="5170646"/>
          </a:xfrm>
          <a:prstGeom prst="rect">
            <a:avLst/>
          </a:prstGeom>
        </p:spPr>
        <p:txBody>
          <a:bodyPr wrap="square">
            <a:spAutoFit/>
          </a:bodyPr>
          <a:lstStyle/>
          <a:p>
            <a:pPr>
              <a:lnSpc>
                <a:spcPct val="150000"/>
              </a:lnSpc>
            </a:pPr>
            <a:r>
              <a:rPr lang="en-US" altLang="zh-CN" sz="2000" kern="0" dirty="0">
                <a:solidFill>
                  <a:prstClr val="black"/>
                </a:solidFill>
                <a:ea typeface="宋体"/>
                <a:cs typeface="宋体"/>
              </a:rPr>
              <a:t>     </a:t>
            </a:r>
            <a:r>
              <a:rPr lang="en-US" altLang="zh-CN" sz="2000" kern="0" dirty="0">
                <a:latin typeface="宋体"/>
                <a:cs typeface="宋体"/>
              </a:rPr>
              <a:t>5</a:t>
            </a:r>
            <a:r>
              <a:rPr lang="zh-CN" altLang="zh-CN" sz="2000" kern="0" dirty="0">
                <a:ea typeface="宋体"/>
                <a:cs typeface="宋体"/>
              </a:rPr>
              <a:t>．定额中的机械是按施工企业自有方式考虑的。实际工程中，大型机械采用租赁方式的</a:t>
            </a:r>
            <a:r>
              <a:rPr lang="en-US" altLang="zh-CN" sz="2000" kern="0" dirty="0">
                <a:ea typeface="宋体"/>
                <a:cs typeface="宋体"/>
              </a:rPr>
              <a:t>(</a:t>
            </a:r>
            <a:r>
              <a:rPr lang="zh-CN" altLang="zh-CN" sz="2000" kern="0" dirty="0">
                <a:ea typeface="宋体"/>
                <a:cs typeface="宋体"/>
              </a:rPr>
              <a:t>需承发包双方约定</a:t>
            </a:r>
            <a:r>
              <a:rPr lang="en-US" altLang="zh-CN" sz="2000" kern="0" dirty="0">
                <a:ea typeface="宋体"/>
                <a:cs typeface="宋体"/>
              </a:rPr>
              <a:t>)</a:t>
            </a:r>
            <a:r>
              <a:rPr lang="zh-CN" altLang="zh-CN" sz="2000" kern="0" dirty="0">
                <a:ea typeface="宋体"/>
                <a:cs typeface="宋体"/>
              </a:rPr>
              <a:t>，租赁的大型机械费用按价差处理，价差作为独立费用，计取增值税。计算公式</a:t>
            </a:r>
            <a:r>
              <a:rPr lang="zh-CN" altLang="en-US" sz="2000" kern="0" dirty="0">
                <a:ea typeface="宋体"/>
                <a:cs typeface="宋体"/>
              </a:rPr>
              <a:t>如下：</a:t>
            </a:r>
            <a:r>
              <a:rPr lang="en-US" altLang="zh-CN" sz="2000" kern="0" dirty="0">
                <a:ea typeface="宋体"/>
                <a:cs typeface="宋体"/>
              </a:rPr>
              <a:t/>
            </a:r>
            <a:br>
              <a:rPr lang="en-US" altLang="zh-CN" sz="2000" kern="0" dirty="0">
                <a:ea typeface="宋体"/>
                <a:cs typeface="宋体"/>
              </a:rPr>
            </a:br>
            <a:r>
              <a:rPr lang="en-US" altLang="zh-CN" sz="2000" kern="0" dirty="0">
                <a:ea typeface="宋体"/>
                <a:cs typeface="宋体"/>
              </a:rPr>
              <a:t>  </a:t>
            </a:r>
            <a:r>
              <a:rPr lang="zh-CN" altLang="zh-CN" sz="2000" kern="0" dirty="0">
                <a:ea typeface="宋体"/>
                <a:cs typeface="宋体"/>
              </a:rPr>
              <a:t>机械费价差</a:t>
            </a:r>
            <a:r>
              <a:rPr lang="en-US" altLang="zh-CN" sz="2000" kern="0" dirty="0">
                <a:ea typeface="宋体"/>
                <a:cs typeface="宋体"/>
              </a:rPr>
              <a:t>=∑(</a:t>
            </a:r>
            <a:r>
              <a:rPr lang="zh-CN" altLang="zh-CN" sz="2000" kern="0" dirty="0">
                <a:ea typeface="宋体"/>
                <a:cs typeface="宋体"/>
              </a:rPr>
              <a:t>甲乙双方商定的租赁价格或租赁机械市场信息价格</a:t>
            </a:r>
            <a:r>
              <a:rPr lang="en-US" altLang="zh-CN" sz="2000" kern="0" dirty="0">
                <a:ea typeface="宋体"/>
                <a:cs typeface="宋体"/>
              </a:rPr>
              <a:t>-</a:t>
            </a:r>
            <a:r>
              <a:rPr lang="zh-CN" altLang="zh-CN" sz="2000" kern="0" dirty="0">
                <a:ea typeface="宋体"/>
                <a:cs typeface="宋体"/>
              </a:rPr>
              <a:t>施工机械使用费定额中施工机械台班单价</a:t>
            </a:r>
            <a:r>
              <a:rPr lang="en-US" altLang="zh-CN" sz="2000" kern="0" dirty="0">
                <a:ea typeface="宋体"/>
                <a:cs typeface="宋体"/>
              </a:rPr>
              <a:t>)×</a:t>
            </a:r>
            <a:r>
              <a:rPr lang="zh-CN" altLang="zh-CN" sz="2000" kern="0" dirty="0">
                <a:ea typeface="宋体"/>
                <a:cs typeface="宋体"/>
              </a:rPr>
              <a:t>定额中大型机械总台班数</a:t>
            </a:r>
            <a:r>
              <a:rPr lang="en-US" altLang="zh-CN" sz="2000" kern="0" dirty="0">
                <a:ea typeface="宋体"/>
                <a:cs typeface="宋体"/>
              </a:rPr>
              <a:t>×</a:t>
            </a:r>
            <a:r>
              <a:rPr lang="zh-CN" altLang="zh-CN" sz="2000" kern="0" dirty="0">
                <a:ea typeface="宋体"/>
                <a:cs typeface="宋体"/>
              </a:rPr>
              <a:t>租赁机械调整系数</a:t>
            </a:r>
            <a:r>
              <a:rPr lang="en-US" altLang="zh-CN" sz="2000" kern="0" dirty="0">
                <a:ea typeface="宋体"/>
                <a:cs typeface="宋体"/>
              </a:rPr>
              <a:t/>
            </a:r>
            <a:br>
              <a:rPr lang="en-US" altLang="zh-CN" sz="2000" kern="0" dirty="0">
                <a:ea typeface="宋体"/>
                <a:cs typeface="宋体"/>
              </a:rPr>
            </a:br>
            <a:r>
              <a:rPr lang="en-US" altLang="zh-CN" sz="2000" kern="0" dirty="0">
                <a:ea typeface="宋体"/>
                <a:cs typeface="宋体"/>
              </a:rPr>
              <a:t>  </a:t>
            </a:r>
            <a:r>
              <a:rPr lang="zh-CN" altLang="zh-CN" sz="2000" kern="0" dirty="0">
                <a:ea typeface="宋体"/>
                <a:cs typeface="宋体"/>
              </a:rPr>
              <a:t>其中，租赁机械调整系数综合取定为</a:t>
            </a:r>
            <a:r>
              <a:rPr lang="en-US" altLang="zh-CN" sz="2000" kern="0" dirty="0">
                <a:ea typeface="宋体"/>
                <a:cs typeface="宋体"/>
              </a:rPr>
              <a:t>0</a:t>
            </a:r>
            <a:r>
              <a:rPr lang="zh-CN" altLang="zh-CN" sz="2000" kern="0" dirty="0">
                <a:ea typeface="宋体"/>
                <a:cs typeface="宋体"/>
              </a:rPr>
              <a:t>．</a:t>
            </a:r>
            <a:r>
              <a:rPr lang="en-US" altLang="zh-CN" sz="2000" kern="0" dirty="0">
                <a:ea typeface="宋体"/>
                <a:cs typeface="宋体"/>
              </a:rPr>
              <a:t>43</a:t>
            </a:r>
            <a:r>
              <a:rPr lang="zh-CN" altLang="zh-CN" sz="2000" kern="0" dirty="0">
                <a:ea typeface="宋体"/>
                <a:cs typeface="宋体"/>
              </a:rPr>
              <a:t>。</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4604264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59786" y="1091303"/>
            <a:ext cx="10722967" cy="5170646"/>
          </a:xfrm>
          <a:prstGeom prst="rect">
            <a:avLst/>
          </a:prstGeom>
        </p:spPr>
        <p:txBody>
          <a:bodyPr wrap="square">
            <a:spAutoFit/>
          </a:bodyPr>
          <a:lstStyle/>
          <a:p>
            <a:pPr>
              <a:lnSpc>
                <a:spcPct val="150000"/>
              </a:lnSpc>
            </a:pPr>
            <a:r>
              <a:rPr lang="en-US" altLang="zh-CN" sz="2000" kern="0" dirty="0">
                <a:ea typeface="宋体"/>
                <a:cs typeface="宋体"/>
              </a:rPr>
              <a:t>       </a:t>
            </a:r>
            <a:r>
              <a:rPr lang="zh-CN" altLang="zh-CN" sz="2000" kern="0" dirty="0">
                <a:ea typeface="宋体"/>
                <a:cs typeface="宋体"/>
              </a:rPr>
              <a:t>十、本定额中人工、材料、机械台班价格的管理，按《湖北省建筑安装工程费用定额》</a:t>
            </a:r>
            <a:r>
              <a:rPr lang="en-US" altLang="zh-CN" sz="2000" kern="0" dirty="0">
                <a:ea typeface="宋体"/>
                <a:cs typeface="宋体"/>
              </a:rPr>
              <a:t>(2018)</a:t>
            </a:r>
            <a:r>
              <a:rPr lang="zh-CN" altLang="zh-CN" sz="2000" kern="0" dirty="0">
                <a:ea typeface="宋体"/>
                <a:cs typeface="宋体"/>
              </a:rPr>
              <a:t>规定执行。</a:t>
            </a:r>
            <a:r>
              <a:rPr lang="en-US" altLang="zh-CN" sz="2000" kern="0" dirty="0">
                <a:ea typeface="宋体"/>
                <a:cs typeface="宋体"/>
              </a:rPr>
              <a:t/>
            </a:r>
            <a:br>
              <a:rPr lang="en-US" altLang="zh-CN" sz="2000" kern="0" dirty="0">
                <a:ea typeface="宋体"/>
                <a:cs typeface="宋体"/>
              </a:rPr>
            </a:br>
            <a:r>
              <a:rPr lang="en-US" altLang="zh-CN" sz="2000" kern="0" dirty="0">
                <a:ea typeface="宋体"/>
                <a:cs typeface="宋体"/>
              </a:rPr>
              <a:t>       </a:t>
            </a:r>
            <a:r>
              <a:rPr lang="zh-CN" altLang="zh-CN" sz="2000" kern="0" dirty="0">
                <a:ea typeface="宋体"/>
                <a:cs typeface="宋体"/>
              </a:rPr>
              <a:t>十一、施工与生产同时进行、有害身体健康的环境中施工时的降效增加费，本定额未考虑，发生时另行计算。</a:t>
            </a:r>
            <a:r>
              <a:rPr lang="en-US" altLang="zh-CN" sz="2000" kern="0" dirty="0">
                <a:ea typeface="宋体"/>
                <a:cs typeface="宋体"/>
              </a:rPr>
              <a:t/>
            </a:r>
            <a:br>
              <a:rPr lang="en-US" altLang="zh-CN" sz="2000" kern="0" dirty="0">
                <a:ea typeface="宋体"/>
                <a:cs typeface="宋体"/>
              </a:rPr>
            </a:br>
            <a:r>
              <a:rPr lang="en-US" altLang="zh-CN" sz="2000" kern="0" dirty="0">
                <a:ea typeface="宋体"/>
                <a:cs typeface="宋体"/>
              </a:rPr>
              <a:t>       </a:t>
            </a:r>
            <a:r>
              <a:rPr lang="zh-CN" altLang="zh-CN" sz="2000" kern="0" dirty="0">
                <a:ea typeface="宋体"/>
                <a:cs typeface="宋体"/>
              </a:rPr>
              <a:t>十二、本定额适用于海拔</a:t>
            </a:r>
            <a:r>
              <a:rPr lang="en-US" altLang="zh-CN" sz="2000" kern="0" dirty="0">
                <a:ea typeface="宋体"/>
                <a:cs typeface="宋体"/>
              </a:rPr>
              <a:t>2000m</a:t>
            </a:r>
            <a:r>
              <a:rPr lang="zh-CN" altLang="zh-CN" sz="2000" kern="0" dirty="0">
                <a:ea typeface="宋体"/>
                <a:cs typeface="宋体"/>
              </a:rPr>
              <a:t>以下地区、地震烈度</a:t>
            </a:r>
            <a:r>
              <a:rPr lang="en-US" altLang="zh-CN" sz="2000" kern="0" dirty="0">
                <a:ea typeface="宋体"/>
                <a:cs typeface="宋体"/>
              </a:rPr>
              <a:t>Ⅶ</a:t>
            </a:r>
            <a:r>
              <a:rPr lang="zh-CN" altLang="zh-CN" sz="2000" kern="0" dirty="0">
                <a:ea typeface="宋体"/>
                <a:cs typeface="宋体"/>
              </a:rPr>
              <a:t>度以下地区。超过上述情况时，可结合具体情况调整。</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60881555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59786" y="1091303"/>
            <a:ext cx="10722967" cy="4708981"/>
          </a:xfrm>
          <a:prstGeom prst="rect">
            <a:avLst/>
          </a:prstGeom>
        </p:spPr>
        <p:txBody>
          <a:bodyPr wrap="square">
            <a:spAutoFit/>
          </a:bodyPr>
          <a:lstStyle/>
          <a:p>
            <a:pPr indent="279400">
              <a:lnSpc>
                <a:spcPct val="150000"/>
              </a:lnSpc>
            </a:pPr>
            <a:r>
              <a:rPr lang="en-US" altLang="zh-CN" sz="2000" kern="0" dirty="0">
                <a:latin typeface="Calibri"/>
                <a:ea typeface="宋体"/>
                <a:cs typeface="宋体"/>
              </a:rPr>
              <a:t>   </a:t>
            </a:r>
            <a:r>
              <a:rPr lang="zh-CN" altLang="zh-CN" sz="2000" kern="0" dirty="0">
                <a:latin typeface="Calibri"/>
                <a:ea typeface="宋体"/>
                <a:cs typeface="宋体"/>
              </a:rPr>
              <a:t>十三、行车干扰影响的调整。</a:t>
            </a:r>
            <a:r>
              <a:rPr lang="en-US" altLang="zh-CN" sz="2000" kern="0" dirty="0">
                <a:latin typeface="Calibri"/>
                <a:ea typeface="宋体"/>
                <a:cs typeface="宋体"/>
              </a:rPr>
              <a:t/>
            </a:r>
            <a:br>
              <a:rPr lang="en-US" altLang="zh-CN" sz="2000" kern="0" dirty="0">
                <a:latin typeface="Calibri"/>
                <a:ea typeface="宋体"/>
                <a:cs typeface="宋体"/>
              </a:rPr>
            </a:br>
            <a:r>
              <a:rPr lang="en-US" altLang="zh-CN" sz="2000" kern="0" dirty="0">
                <a:latin typeface="Calibri"/>
                <a:ea typeface="宋体"/>
                <a:cs typeface="宋体"/>
              </a:rPr>
              <a:t>        </a:t>
            </a:r>
            <a:r>
              <a:rPr lang="zh-CN" altLang="zh-CN" sz="2000" kern="0" dirty="0">
                <a:latin typeface="Calibri"/>
                <a:ea typeface="宋体"/>
                <a:cs typeface="宋体"/>
              </a:rPr>
              <a:t>不能封闭交通的工程，行车干扰影响包括行车、行人的干扰，路面保护，地下工程的接头交叉处理与恢复等，在不断交通情况下而使人工、机械降低效率。有行车干扰时，根据行车干扰影响的程度，消耗量按人工和机械乘以下调整系数计算。</a:t>
            </a:r>
            <a:endParaRPr lang="zh-CN" altLang="zh-CN" sz="2000" kern="100" dirty="0">
              <a:latin typeface="Calibri"/>
              <a:ea typeface="宋体"/>
              <a:cs typeface="Times New Roman"/>
            </a:endParaRPr>
          </a:p>
          <a:p>
            <a:pPr>
              <a:lnSpc>
                <a:spcPct val="150000"/>
              </a:lnSpc>
            </a:pP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graphicFrame>
        <p:nvGraphicFramePr>
          <p:cNvPr id="2" name="表格 1"/>
          <p:cNvGraphicFramePr>
            <a:graphicFrameLocks noGrp="1"/>
          </p:cNvGraphicFramePr>
          <p:nvPr>
            <p:extLst>
              <p:ext uri="{D42A27DB-BD31-4B8C-83A1-F6EECF244321}">
                <p14:modId xmlns:p14="http://schemas.microsoft.com/office/powerpoint/2010/main" val="2865771909"/>
              </p:ext>
            </p:extLst>
          </p:nvPr>
        </p:nvGraphicFramePr>
        <p:xfrm>
          <a:off x="986364" y="3226886"/>
          <a:ext cx="9986348" cy="2573398"/>
        </p:xfrm>
        <a:graphic>
          <a:graphicData uri="http://schemas.openxmlformats.org/drawingml/2006/table">
            <a:tbl>
              <a:tblPr firstRow="1" firstCol="1" bandRow="1"/>
              <a:tblGrid>
                <a:gridCol w="1455053">
                  <a:extLst>
                    <a:ext uri="{9D8B030D-6E8A-4147-A177-3AD203B41FA5}">
                      <a16:colId xmlns:a16="http://schemas.microsoft.com/office/drawing/2014/main" xmlns="" val="20000"/>
                    </a:ext>
                  </a:extLst>
                </a:gridCol>
                <a:gridCol w="1535147">
                  <a:extLst>
                    <a:ext uri="{9D8B030D-6E8A-4147-A177-3AD203B41FA5}">
                      <a16:colId xmlns:a16="http://schemas.microsoft.com/office/drawing/2014/main" xmlns="" val="20001"/>
                    </a:ext>
                  </a:extLst>
                </a:gridCol>
                <a:gridCol w="1877371">
                  <a:extLst>
                    <a:ext uri="{9D8B030D-6E8A-4147-A177-3AD203B41FA5}">
                      <a16:colId xmlns:a16="http://schemas.microsoft.com/office/drawing/2014/main" xmlns="" val="20002"/>
                    </a:ext>
                  </a:extLst>
                </a:gridCol>
                <a:gridCol w="1876157">
                  <a:extLst>
                    <a:ext uri="{9D8B030D-6E8A-4147-A177-3AD203B41FA5}">
                      <a16:colId xmlns:a16="http://schemas.microsoft.com/office/drawing/2014/main" xmlns="" val="20003"/>
                    </a:ext>
                  </a:extLst>
                </a:gridCol>
                <a:gridCol w="1706259">
                  <a:extLst>
                    <a:ext uri="{9D8B030D-6E8A-4147-A177-3AD203B41FA5}">
                      <a16:colId xmlns:a16="http://schemas.microsoft.com/office/drawing/2014/main" xmlns="" val="20004"/>
                    </a:ext>
                  </a:extLst>
                </a:gridCol>
                <a:gridCol w="1536361">
                  <a:extLst>
                    <a:ext uri="{9D8B030D-6E8A-4147-A177-3AD203B41FA5}">
                      <a16:colId xmlns:a16="http://schemas.microsoft.com/office/drawing/2014/main" xmlns="" val="20005"/>
                    </a:ext>
                  </a:extLst>
                </a:gridCol>
              </a:tblGrid>
              <a:tr h="1286699">
                <a:tc>
                  <a:txBody>
                    <a:bodyPr/>
                    <a:lstStyle/>
                    <a:p>
                      <a:pPr algn="ctr">
                        <a:lnSpc>
                          <a:spcPts val="2000"/>
                        </a:lnSpc>
                        <a:spcAft>
                          <a:spcPts val="0"/>
                        </a:spcAft>
                      </a:pPr>
                      <a:r>
                        <a:rPr lang="zh-CN" sz="2000" kern="0" dirty="0">
                          <a:effectLst/>
                          <a:latin typeface="Calibri"/>
                          <a:ea typeface="宋体"/>
                          <a:cs typeface="宋体"/>
                        </a:rPr>
                        <a:t>行车密度</a:t>
                      </a:r>
                      <a:r>
                        <a:rPr lang="en-US" sz="2000" kern="0" dirty="0">
                          <a:effectLst/>
                          <a:latin typeface="Calibri"/>
                          <a:ea typeface="宋体"/>
                          <a:cs typeface="宋体"/>
                        </a:rPr>
                        <a:t>(</a:t>
                      </a:r>
                      <a:r>
                        <a:rPr lang="zh-CN" sz="2000" kern="0" dirty="0">
                          <a:effectLst/>
                          <a:latin typeface="Calibri"/>
                          <a:ea typeface="宋体"/>
                          <a:cs typeface="宋体"/>
                        </a:rPr>
                        <a:t>标准车／昼夜</a:t>
                      </a:r>
                      <a:r>
                        <a:rPr lang="en-US" sz="2000" kern="0" dirty="0">
                          <a:effectLst/>
                          <a:latin typeface="Calibri"/>
                          <a:ea typeface="宋体"/>
                          <a:cs typeface="宋体"/>
                        </a:rPr>
                        <a:t>)</a:t>
                      </a:r>
                      <a:endParaRPr lang="zh-CN" sz="18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en-US" sz="2000" kern="0" dirty="0">
                          <a:effectLst/>
                          <a:latin typeface="宋体"/>
                          <a:ea typeface="宋体"/>
                          <a:cs typeface="宋体"/>
                        </a:rPr>
                        <a:t>10000</a:t>
                      </a:r>
                      <a:r>
                        <a:rPr lang="zh-CN" sz="2000" kern="0" dirty="0">
                          <a:effectLst/>
                          <a:latin typeface="Calibri"/>
                          <a:ea typeface="宋体"/>
                          <a:cs typeface="宋体"/>
                        </a:rPr>
                        <a:t>以下</a:t>
                      </a:r>
                      <a:endParaRPr lang="zh-CN" sz="18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en-US" sz="2000" kern="0" dirty="0">
                          <a:effectLst/>
                          <a:latin typeface="宋体"/>
                          <a:ea typeface="宋体"/>
                          <a:cs typeface="宋体"/>
                        </a:rPr>
                        <a:t>10001</a:t>
                      </a:r>
                      <a:r>
                        <a:rPr lang="zh-CN" sz="2000" kern="0" dirty="0">
                          <a:effectLst/>
                          <a:latin typeface="Calibri"/>
                          <a:ea typeface="宋体"/>
                          <a:cs typeface="宋体"/>
                        </a:rPr>
                        <a:t>～</a:t>
                      </a:r>
                      <a:r>
                        <a:rPr lang="en-US" sz="2000" kern="0" dirty="0">
                          <a:effectLst/>
                          <a:latin typeface="Calibri"/>
                          <a:ea typeface="宋体"/>
                          <a:cs typeface="宋体"/>
                        </a:rPr>
                        <a:t>30000</a:t>
                      </a:r>
                      <a:endParaRPr lang="zh-CN" sz="18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en-US" sz="2000" kern="0" dirty="0">
                          <a:effectLst/>
                          <a:latin typeface="宋体"/>
                          <a:ea typeface="宋体"/>
                          <a:cs typeface="宋体"/>
                        </a:rPr>
                        <a:t>30001</a:t>
                      </a:r>
                      <a:r>
                        <a:rPr lang="zh-CN" sz="2000" kern="0" dirty="0">
                          <a:effectLst/>
                          <a:latin typeface="Calibri"/>
                          <a:ea typeface="宋体"/>
                          <a:cs typeface="宋体"/>
                        </a:rPr>
                        <a:t>～</a:t>
                      </a:r>
                      <a:r>
                        <a:rPr lang="en-US" sz="2000" kern="0" dirty="0">
                          <a:effectLst/>
                          <a:latin typeface="Calibri"/>
                          <a:ea typeface="宋体"/>
                          <a:cs typeface="宋体"/>
                        </a:rPr>
                        <a:t>50000</a:t>
                      </a:r>
                      <a:endParaRPr lang="zh-CN" sz="18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en-US" sz="2000" kern="0" dirty="0">
                          <a:effectLst/>
                          <a:latin typeface="宋体"/>
                          <a:ea typeface="宋体"/>
                          <a:cs typeface="宋体"/>
                        </a:rPr>
                        <a:t>50001</a:t>
                      </a:r>
                      <a:r>
                        <a:rPr lang="zh-CN" sz="2000" kern="0" dirty="0">
                          <a:effectLst/>
                          <a:latin typeface="Calibri"/>
                          <a:ea typeface="宋体"/>
                          <a:cs typeface="宋体"/>
                        </a:rPr>
                        <a:t>～</a:t>
                      </a:r>
                      <a:r>
                        <a:rPr lang="en-US" sz="2000" kern="0" dirty="0">
                          <a:effectLst/>
                          <a:latin typeface="Calibri"/>
                          <a:ea typeface="宋体"/>
                          <a:cs typeface="宋体"/>
                        </a:rPr>
                        <a:t>70000</a:t>
                      </a:r>
                      <a:endParaRPr lang="zh-CN" sz="18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en-US" sz="2000" kern="0" dirty="0">
                          <a:effectLst/>
                          <a:latin typeface="宋体"/>
                          <a:ea typeface="宋体"/>
                          <a:cs typeface="宋体"/>
                        </a:rPr>
                        <a:t>70000</a:t>
                      </a:r>
                      <a:r>
                        <a:rPr lang="zh-CN" sz="2000" kern="0" dirty="0">
                          <a:effectLst/>
                          <a:latin typeface="Calibri"/>
                          <a:ea typeface="宋体"/>
                          <a:cs typeface="宋体"/>
                        </a:rPr>
                        <a:t>以上</a:t>
                      </a:r>
                      <a:endParaRPr lang="zh-CN" sz="18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0"/>
                  </a:ext>
                </a:extLst>
              </a:tr>
              <a:tr h="1286699">
                <a:tc>
                  <a:txBody>
                    <a:bodyPr/>
                    <a:lstStyle/>
                    <a:p>
                      <a:pPr algn="ctr">
                        <a:lnSpc>
                          <a:spcPts val="2000"/>
                        </a:lnSpc>
                        <a:spcAft>
                          <a:spcPts val="0"/>
                        </a:spcAft>
                      </a:pPr>
                      <a:r>
                        <a:rPr lang="zh-CN" sz="2000" kern="0">
                          <a:effectLst/>
                          <a:latin typeface="Calibri"/>
                          <a:ea typeface="宋体"/>
                          <a:cs typeface="宋体"/>
                        </a:rPr>
                        <a:t>调整系数</a:t>
                      </a:r>
                      <a:r>
                        <a:rPr lang="en-US" sz="2000" kern="0">
                          <a:effectLst/>
                          <a:latin typeface="Calibri"/>
                          <a:ea typeface="宋体"/>
                          <a:cs typeface="宋体"/>
                        </a:rPr>
                        <a:t>(</a:t>
                      </a:r>
                      <a:r>
                        <a:rPr lang="zh-CN" sz="2000" kern="0">
                          <a:effectLst/>
                          <a:latin typeface="Calibri"/>
                          <a:ea typeface="宋体"/>
                          <a:cs typeface="宋体"/>
                        </a:rPr>
                        <a:t>％</a:t>
                      </a:r>
                      <a:r>
                        <a:rPr lang="en-US" sz="2000" kern="0">
                          <a:effectLst/>
                          <a:latin typeface="Calibri"/>
                          <a:ea typeface="宋体"/>
                          <a:cs typeface="宋体"/>
                        </a:rPr>
                        <a:t>)</a:t>
                      </a:r>
                      <a:endParaRPr lang="zh-CN" sz="1800" kern="10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zh-CN" sz="2000" kern="0">
                          <a:effectLst/>
                          <a:latin typeface="Calibri"/>
                          <a:ea typeface="宋体"/>
                          <a:cs typeface="宋体"/>
                        </a:rPr>
                        <a:t>不调整</a:t>
                      </a:r>
                      <a:endParaRPr lang="zh-CN" sz="1800" kern="10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en-US" sz="2000" kern="0">
                          <a:effectLst/>
                          <a:latin typeface="宋体"/>
                          <a:ea typeface="宋体"/>
                          <a:cs typeface="宋体"/>
                        </a:rPr>
                        <a:t>2</a:t>
                      </a:r>
                      <a:endParaRPr lang="zh-CN" sz="1800" kern="10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en-US" sz="2000" kern="0">
                          <a:effectLst/>
                          <a:latin typeface="宋体"/>
                          <a:ea typeface="宋体"/>
                          <a:cs typeface="宋体"/>
                        </a:rPr>
                        <a:t>4</a:t>
                      </a:r>
                      <a:endParaRPr lang="zh-CN" sz="1800" kern="10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en-US" sz="2000" kern="0">
                          <a:effectLst/>
                          <a:latin typeface="宋体"/>
                          <a:ea typeface="宋体"/>
                          <a:cs typeface="宋体"/>
                        </a:rPr>
                        <a:t>6</a:t>
                      </a:r>
                      <a:endParaRPr lang="zh-CN" sz="1800" kern="10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en-US" sz="2000" kern="0" dirty="0">
                          <a:effectLst/>
                          <a:latin typeface="宋体"/>
                          <a:ea typeface="宋体"/>
                          <a:cs typeface="宋体"/>
                        </a:rPr>
                        <a:t>8</a:t>
                      </a:r>
                      <a:endParaRPr lang="zh-CN" sz="1800" kern="100" dirty="0">
                        <a:effectLst/>
                        <a:latin typeface="Calibri"/>
                        <a:ea typeface="宋体"/>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bl>
          </a:graphicData>
        </a:graphic>
      </p:graphicFrame>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400467852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59786" y="1091303"/>
            <a:ext cx="10722967" cy="6555641"/>
          </a:xfrm>
          <a:prstGeom prst="rect">
            <a:avLst/>
          </a:prstGeom>
        </p:spPr>
        <p:txBody>
          <a:bodyPr wrap="square">
            <a:spAutoFit/>
          </a:bodyPr>
          <a:lstStyle/>
          <a:p>
            <a:pPr marL="69215" indent="209550">
              <a:lnSpc>
                <a:spcPct val="150000"/>
              </a:lnSpc>
            </a:pPr>
            <a:r>
              <a:rPr lang="en-US" altLang="zh-CN" sz="2000" kern="0" dirty="0">
                <a:solidFill>
                  <a:prstClr val="black"/>
                </a:solidFill>
                <a:latin typeface="Calibri"/>
                <a:ea typeface="宋体"/>
                <a:cs typeface="宋体"/>
              </a:rPr>
              <a:t>   </a:t>
            </a:r>
            <a:r>
              <a:rPr lang="zh-CN" altLang="zh-CN" sz="2000" kern="0" dirty="0">
                <a:latin typeface="Calibri"/>
                <a:ea typeface="宋体"/>
                <a:cs typeface="宋体"/>
              </a:rPr>
              <a:t> 十四、执行定额时的有关规定。</a:t>
            </a:r>
            <a:r>
              <a:rPr lang="en-US" altLang="zh-CN" sz="2000" kern="0" dirty="0">
                <a:latin typeface="Calibri"/>
                <a:ea typeface="宋体"/>
                <a:cs typeface="宋体"/>
              </a:rPr>
              <a:t/>
            </a:r>
            <a:br>
              <a:rPr lang="en-US" altLang="zh-CN" sz="2000" kern="0" dirty="0">
                <a:latin typeface="Calibri"/>
                <a:ea typeface="宋体"/>
                <a:cs typeface="宋体"/>
              </a:rPr>
            </a:br>
            <a:r>
              <a:rPr lang="en-US" altLang="zh-CN" sz="2000" kern="0" dirty="0">
                <a:latin typeface="Calibri"/>
                <a:ea typeface="宋体"/>
                <a:cs typeface="宋体"/>
              </a:rPr>
              <a:t>        1.</a:t>
            </a:r>
            <a:r>
              <a:rPr lang="zh-CN" altLang="zh-CN" sz="2000" kern="0" dirty="0">
                <a:latin typeface="Calibri"/>
                <a:ea typeface="宋体"/>
                <a:cs typeface="宋体"/>
              </a:rPr>
              <a:t>本定额拆除子目为保护性拆除方式编制，如有未涉及的设备拆除可按相应安装子目的人工费及机械费之和乘以相应系数（保护性拆除系数为</a:t>
            </a:r>
            <a:r>
              <a:rPr lang="en-US" altLang="zh-CN" sz="2000" kern="0" dirty="0">
                <a:latin typeface="Calibri"/>
                <a:ea typeface="宋体"/>
                <a:cs typeface="宋体"/>
              </a:rPr>
              <a:t>0.5</a:t>
            </a:r>
            <a:r>
              <a:rPr lang="zh-CN" altLang="zh-CN" sz="2000" kern="0" dirty="0">
                <a:latin typeface="Calibri"/>
                <a:ea typeface="宋体"/>
                <a:cs typeface="宋体"/>
              </a:rPr>
              <a:t>，破坏性拆除系数为</a:t>
            </a:r>
            <a:r>
              <a:rPr lang="en-US" altLang="zh-CN" sz="2000" kern="0" dirty="0">
                <a:latin typeface="Calibri"/>
                <a:ea typeface="宋体"/>
                <a:cs typeface="宋体"/>
              </a:rPr>
              <a:t>0.25</a:t>
            </a:r>
            <a:r>
              <a:rPr lang="zh-CN" altLang="zh-CN" sz="2000" kern="0" dirty="0">
                <a:latin typeface="Calibri"/>
                <a:ea typeface="宋体"/>
                <a:cs typeface="宋体"/>
              </a:rPr>
              <a:t>）。</a:t>
            </a:r>
            <a:endParaRPr lang="zh-CN" altLang="zh-CN" sz="2000" kern="100" dirty="0">
              <a:latin typeface="Calibri"/>
              <a:ea typeface="宋体"/>
              <a:cs typeface="Times New Roman"/>
            </a:endParaRPr>
          </a:p>
          <a:p>
            <a:pPr>
              <a:lnSpc>
                <a:spcPct val="150000"/>
              </a:lnSpc>
            </a:pPr>
            <a:r>
              <a:rPr lang="en-US" altLang="zh-CN" sz="2000" kern="0" dirty="0">
                <a:latin typeface="宋体"/>
                <a:cs typeface="宋体"/>
              </a:rPr>
              <a:t>    2</a:t>
            </a:r>
            <a:r>
              <a:rPr lang="zh-CN" altLang="zh-CN" sz="2000" kern="0" dirty="0">
                <a:ea typeface="宋体"/>
                <a:cs typeface="宋体"/>
              </a:rPr>
              <a:t>．本定额中，除规定允许调整、换算外，一般不得因具体工程的人工、材料、机械消耗与定额规定不同而改变消耗量。</a:t>
            </a:r>
            <a:r>
              <a:rPr lang="en-US" altLang="zh-CN" sz="2000" kern="0" dirty="0">
                <a:ea typeface="宋体"/>
                <a:cs typeface="宋体"/>
              </a:rPr>
              <a:t/>
            </a:r>
            <a:br>
              <a:rPr lang="en-US" altLang="zh-CN" sz="2000" kern="0" dirty="0">
                <a:ea typeface="宋体"/>
                <a:cs typeface="宋体"/>
              </a:rPr>
            </a:br>
            <a:r>
              <a:rPr lang="en-US" altLang="zh-CN" sz="2000" kern="0" dirty="0">
                <a:ea typeface="宋体"/>
                <a:cs typeface="宋体"/>
              </a:rPr>
              <a:t>      3</a:t>
            </a:r>
            <a:r>
              <a:rPr lang="zh-CN" altLang="zh-CN" sz="2000" kern="0" dirty="0">
                <a:ea typeface="宋体"/>
                <a:cs typeface="宋体"/>
              </a:rPr>
              <a:t>．定额的各章说明、工程量计算规则、附注等条文中，凡注明允许按定额的人工、材料、机械换算的，均应按本定额所列单价计入定额人工费、材料费、机械费中。</a:t>
            </a:r>
            <a:r>
              <a:rPr lang="en-US" altLang="zh-CN" sz="2000" kern="0" dirty="0">
                <a:ea typeface="宋体"/>
                <a:cs typeface="宋体"/>
              </a:rPr>
              <a:t/>
            </a:r>
            <a:br>
              <a:rPr lang="en-US" altLang="zh-CN" sz="2000" kern="0" dirty="0">
                <a:ea typeface="宋体"/>
                <a:cs typeface="宋体"/>
              </a:rPr>
            </a:br>
            <a:r>
              <a:rPr lang="en-US" altLang="zh-CN" sz="2000" kern="0" dirty="0">
                <a:ea typeface="宋体"/>
                <a:cs typeface="宋体"/>
              </a:rPr>
              <a:t>     4</a:t>
            </a:r>
            <a:r>
              <a:rPr lang="zh-CN" altLang="zh-CN" sz="2000" kern="0" dirty="0">
                <a:ea typeface="宋体"/>
                <a:cs typeface="宋体"/>
              </a:rPr>
              <a:t>．本定额中的人工工日数量、单价及人工拆分比例，不得自行调整。</a:t>
            </a: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406531952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59786" y="1091303"/>
            <a:ext cx="10722967" cy="7478970"/>
          </a:xfrm>
          <a:prstGeom prst="rect">
            <a:avLst/>
          </a:prstGeom>
        </p:spPr>
        <p:txBody>
          <a:bodyPr wrap="square">
            <a:spAutoFit/>
          </a:bodyPr>
          <a:lstStyle/>
          <a:p>
            <a:pPr indent="279400" algn="just">
              <a:lnSpc>
                <a:spcPct val="150000"/>
              </a:lnSpc>
              <a:spcAft>
                <a:spcPts val="0"/>
              </a:spcAft>
            </a:pPr>
            <a:r>
              <a:rPr lang="en-US" altLang="zh-CN" sz="2000" kern="0" dirty="0">
                <a:latin typeface="宋体"/>
                <a:ea typeface="宋体"/>
                <a:cs typeface="宋体"/>
              </a:rPr>
              <a:t>   </a:t>
            </a:r>
            <a:r>
              <a:rPr lang="en-US" altLang="zh-CN" sz="2000" kern="0" dirty="0">
                <a:solidFill>
                  <a:prstClr val="black"/>
                </a:solidFill>
                <a:ea typeface="宋体"/>
                <a:cs typeface="宋体"/>
              </a:rPr>
              <a:t>5</a:t>
            </a:r>
            <a:r>
              <a:rPr lang="zh-CN" altLang="zh-CN" sz="2000" kern="0" dirty="0">
                <a:solidFill>
                  <a:prstClr val="black"/>
                </a:solidFill>
                <a:ea typeface="宋体"/>
                <a:cs typeface="宋体"/>
              </a:rPr>
              <a:t>．本定额中机械的类别、名称、规格型号为统一划分，除另有说明外，实际采用机械与定额不同，且定额配置机械能够完成定额子目的工作内容时，不允许换算。</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6</a:t>
            </a:r>
            <a:r>
              <a:rPr lang="zh-CN" altLang="zh-CN" sz="2000" kern="0" dirty="0">
                <a:solidFill>
                  <a:prstClr val="black"/>
                </a:solidFill>
                <a:ea typeface="宋体"/>
                <a:cs typeface="宋体"/>
              </a:rPr>
              <a:t>．当定额的人工费、机械费发生调整时，应按《湖北省建筑安装工程费用定额》</a:t>
            </a:r>
            <a:r>
              <a:rPr lang="en-US" altLang="zh-CN" sz="2000" kern="0" dirty="0">
                <a:solidFill>
                  <a:prstClr val="black"/>
                </a:solidFill>
                <a:ea typeface="宋体"/>
                <a:cs typeface="宋体"/>
              </a:rPr>
              <a:t>(2018)</a:t>
            </a:r>
            <a:r>
              <a:rPr lang="zh-CN" altLang="zh-CN" sz="2000" kern="0" dirty="0">
                <a:solidFill>
                  <a:prstClr val="black"/>
                </a:solidFill>
                <a:ea typeface="宋体"/>
                <a:cs typeface="宋体"/>
              </a:rPr>
              <a:t>有关规定，调整定额全费用中的费用。</a:t>
            </a:r>
            <a:endParaRPr lang="en-US" altLang="zh-CN" sz="2000" kern="0" dirty="0">
              <a:solidFill>
                <a:prstClr val="black"/>
              </a:solidFill>
              <a:ea typeface="宋体"/>
              <a:cs typeface="宋体"/>
            </a:endParaRPr>
          </a:p>
          <a:p>
            <a:pPr indent="279400" algn="just">
              <a:lnSpc>
                <a:spcPct val="150000"/>
              </a:lnSpc>
              <a:spcAft>
                <a:spcPts val="0"/>
              </a:spcAft>
            </a:pPr>
            <a:r>
              <a:rPr lang="en-US" altLang="zh-CN" sz="2000" kern="0" dirty="0">
                <a:solidFill>
                  <a:prstClr val="black"/>
                </a:solidFill>
                <a:ea typeface="宋体"/>
                <a:cs typeface="宋体"/>
              </a:rPr>
              <a:t>  7. </a:t>
            </a:r>
            <a:r>
              <a:rPr lang="zh-CN" altLang="zh-CN" sz="2000" kern="0" dirty="0">
                <a:solidFill>
                  <a:prstClr val="black"/>
                </a:solidFill>
                <a:ea typeface="宋体"/>
                <a:cs typeface="宋体"/>
              </a:rPr>
              <a:t>地下管道工程不足</a:t>
            </a:r>
            <a:r>
              <a:rPr lang="en-US" altLang="zh-CN" sz="2000" kern="0" dirty="0">
                <a:solidFill>
                  <a:prstClr val="black"/>
                </a:solidFill>
                <a:ea typeface="宋体"/>
                <a:cs typeface="宋体"/>
              </a:rPr>
              <a:t>50m</a:t>
            </a:r>
            <a:r>
              <a:rPr lang="zh-CN" altLang="zh-CN" sz="2000" kern="0" dirty="0">
                <a:solidFill>
                  <a:prstClr val="black"/>
                </a:solidFill>
                <a:ea typeface="宋体"/>
                <a:cs typeface="宋体"/>
              </a:rPr>
              <a:t>时，管径</a:t>
            </a:r>
            <a:r>
              <a:rPr lang="en-US" altLang="zh-CN" sz="2000" kern="0" dirty="0">
                <a:solidFill>
                  <a:prstClr val="black"/>
                </a:solidFill>
                <a:ea typeface="宋体"/>
                <a:cs typeface="宋体"/>
              </a:rPr>
              <a:t>Φ≤300mm</a:t>
            </a:r>
            <a:r>
              <a:rPr lang="zh-CN" altLang="zh-CN" sz="2000" kern="0" dirty="0">
                <a:solidFill>
                  <a:prstClr val="black"/>
                </a:solidFill>
                <a:ea typeface="宋体"/>
                <a:cs typeface="宋体"/>
              </a:rPr>
              <a:t>的，其人工和机械台班耗用量乘系数</a:t>
            </a:r>
            <a:r>
              <a:rPr lang="en-US" altLang="zh-CN" sz="2000" kern="0" dirty="0">
                <a:solidFill>
                  <a:prstClr val="black"/>
                </a:solidFill>
                <a:ea typeface="宋体"/>
                <a:cs typeface="宋体"/>
              </a:rPr>
              <a:t>1.67</a:t>
            </a:r>
            <a:r>
              <a:rPr lang="zh-CN" altLang="zh-CN" sz="2000" kern="0" dirty="0">
                <a:solidFill>
                  <a:prstClr val="black"/>
                </a:solidFill>
                <a:ea typeface="宋体"/>
                <a:cs typeface="宋体"/>
              </a:rPr>
              <a:t>，管径</a:t>
            </a:r>
            <a:r>
              <a:rPr lang="en-US" altLang="zh-CN" sz="2000" kern="0" dirty="0">
                <a:solidFill>
                  <a:prstClr val="black"/>
                </a:solidFill>
                <a:ea typeface="宋体"/>
                <a:cs typeface="宋体"/>
              </a:rPr>
              <a:t>Φ</a:t>
            </a:r>
            <a:r>
              <a:rPr lang="zh-CN" altLang="zh-CN" sz="2000" kern="0" dirty="0">
                <a:solidFill>
                  <a:prstClr val="black"/>
                </a:solidFill>
                <a:ea typeface="宋体"/>
                <a:cs typeface="宋体"/>
              </a:rPr>
              <a:t>〉</a:t>
            </a:r>
            <a:r>
              <a:rPr lang="en-US" altLang="zh-CN" sz="2000" kern="0" dirty="0">
                <a:solidFill>
                  <a:prstClr val="black"/>
                </a:solidFill>
                <a:ea typeface="宋体"/>
                <a:cs typeface="宋体"/>
              </a:rPr>
              <a:t>300mm</a:t>
            </a:r>
            <a:r>
              <a:rPr lang="zh-CN" altLang="zh-CN" sz="2000" kern="0" dirty="0">
                <a:solidFill>
                  <a:prstClr val="black"/>
                </a:solidFill>
                <a:ea typeface="宋体"/>
                <a:cs typeface="宋体"/>
              </a:rPr>
              <a:t>的，其人工和机械台班耗用量乘系数</a:t>
            </a:r>
            <a:r>
              <a:rPr lang="en-US" altLang="zh-CN" sz="2000" kern="0" dirty="0">
                <a:solidFill>
                  <a:prstClr val="black"/>
                </a:solidFill>
                <a:ea typeface="宋体"/>
                <a:cs typeface="宋体"/>
              </a:rPr>
              <a:t>2</a:t>
            </a:r>
            <a:r>
              <a:rPr lang="zh-CN" altLang="zh-CN" sz="2000" kern="0" dirty="0">
                <a:solidFill>
                  <a:prstClr val="black"/>
                </a:solidFill>
                <a:ea typeface="宋体"/>
                <a:cs typeface="宋体"/>
              </a:rPr>
              <a:t>。</a:t>
            </a:r>
          </a:p>
          <a:p>
            <a:pPr indent="279400" algn="just">
              <a:lnSpc>
                <a:spcPct val="150000"/>
              </a:lnSpc>
              <a:spcAft>
                <a:spcPts val="0"/>
              </a:spcAft>
            </a:pPr>
            <a:r>
              <a:rPr lang="en-US" altLang="zh-CN" sz="2000" kern="0" dirty="0">
                <a:solidFill>
                  <a:prstClr val="black"/>
                </a:solidFill>
                <a:ea typeface="宋体"/>
                <a:cs typeface="宋体"/>
              </a:rPr>
              <a:t>   8.</a:t>
            </a:r>
            <a:r>
              <a:rPr lang="zh-CN" altLang="zh-CN" sz="2000" kern="0" dirty="0">
                <a:solidFill>
                  <a:prstClr val="black"/>
                </a:solidFill>
                <a:ea typeface="宋体"/>
                <a:cs typeface="宋体"/>
              </a:rPr>
              <a:t>城镇道路及其附属工程范围内的管线及设备安装工程适用于市政工程取费</a:t>
            </a:r>
            <a:r>
              <a:rPr lang="en-US" altLang="zh-CN" sz="2000" kern="0" dirty="0">
                <a:solidFill>
                  <a:prstClr val="black"/>
                </a:solidFill>
                <a:ea typeface="宋体"/>
                <a:cs typeface="宋体"/>
              </a:rPr>
              <a:t>,</a:t>
            </a:r>
            <a:r>
              <a:rPr lang="zh-CN" altLang="zh-CN" sz="2000" kern="0" dirty="0">
                <a:solidFill>
                  <a:prstClr val="black"/>
                </a:solidFill>
                <a:ea typeface="宋体"/>
                <a:cs typeface="宋体"/>
              </a:rPr>
              <a:t>建筑项目红线范围内管线及设备安装工程适用于安装工程取费。市政、安装工程以管道碰头点（含预留阀门）为分界点。</a:t>
            </a:r>
          </a:p>
          <a:p>
            <a:pPr marL="69215" indent="209550">
              <a:lnSpc>
                <a:spcPct val="150000"/>
              </a:lnSpc>
            </a:pP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3954068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59786" y="1091303"/>
            <a:ext cx="10722967" cy="7017306"/>
          </a:xfrm>
          <a:prstGeom prst="rect">
            <a:avLst/>
          </a:prstGeom>
        </p:spPr>
        <p:txBody>
          <a:bodyPr wrap="square">
            <a:spAutoFit/>
          </a:bodyPr>
          <a:lstStyle/>
          <a:p>
            <a:pPr marL="69215" indent="209550">
              <a:lnSpc>
                <a:spcPct val="150000"/>
              </a:lnSpc>
            </a:pPr>
            <a:r>
              <a:rPr lang="en-US" altLang="zh-CN" sz="2000" kern="0" dirty="0">
                <a:solidFill>
                  <a:prstClr val="black"/>
                </a:solidFill>
                <a:latin typeface="Calibri"/>
                <a:ea typeface="宋体"/>
                <a:cs typeface="宋体"/>
              </a:rPr>
              <a:t>     9</a:t>
            </a:r>
            <a:r>
              <a:rPr lang="zh-CN" altLang="en-US" sz="2000" kern="0" dirty="0">
                <a:solidFill>
                  <a:prstClr val="black"/>
                </a:solidFill>
                <a:latin typeface="Calibri"/>
                <a:ea typeface="宋体"/>
                <a:cs typeface="宋体"/>
              </a:rPr>
              <a:t>．本定额未列的项目，由有关建设施工单位收集提供资料，报武汉市工程建设标准定额站编制补充。</a:t>
            </a:r>
          </a:p>
          <a:p>
            <a:pPr marL="69215" indent="209550">
              <a:lnSpc>
                <a:spcPct val="150000"/>
              </a:lnSpc>
            </a:pPr>
            <a:r>
              <a:rPr lang="zh-CN" altLang="en-US" sz="2000" kern="0" dirty="0">
                <a:solidFill>
                  <a:prstClr val="black"/>
                </a:solidFill>
                <a:latin typeface="Calibri"/>
                <a:ea typeface="宋体"/>
                <a:cs typeface="宋体"/>
              </a:rPr>
              <a:t>    </a:t>
            </a:r>
            <a:r>
              <a:rPr lang="en-US" altLang="zh-CN" sz="2000" kern="0" dirty="0">
                <a:solidFill>
                  <a:prstClr val="black"/>
                </a:solidFill>
                <a:latin typeface="Calibri"/>
                <a:ea typeface="宋体"/>
                <a:cs typeface="宋体"/>
              </a:rPr>
              <a:t>10</a:t>
            </a:r>
            <a:r>
              <a:rPr lang="zh-CN" altLang="en-US" sz="2000" kern="0" dirty="0">
                <a:solidFill>
                  <a:prstClr val="black"/>
                </a:solidFill>
                <a:latin typeface="Calibri"/>
                <a:ea typeface="宋体"/>
                <a:cs typeface="宋体"/>
              </a:rPr>
              <a:t>．本定额是我市建设工程计价的规范性文件，各区、各部门不得另行编制、修改和翻印。</a:t>
            </a:r>
          </a:p>
          <a:p>
            <a:pPr marL="69215" indent="209550">
              <a:lnSpc>
                <a:spcPct val="150000"/>
              </a:lnSpc>
            </a:pPr>
            <a:r>
              <a:rPr lang="zh-CN" altLang="en-US" sz="2000" kern="0" dirty="0">
                <a:solidFill>
                  <a:prstClr val="black"/>
                </a:solidFill>
                <a:latin typeface="Calibri"/>
                <a:ea typeface="宋体"/>
                <a:cs typeface="宋体"/>
              </a:rPr>
              <a:t>    </a:t>
            </a:r>
            <a:r>
              <a:rPr lang="en-US" altLang="zh-CN" sz="2000" kern="0" dirty="0">
                <a:solidFill>
                  <a:prstClr val="black"/>
                </a:solidFill>
                <a:latin typeface="Calibri"/>
                <a:ea typeface="宋体"/>
                <a:cs typeface="宋体"/>
              </a:rPr>
              <a:t>11</a:t>
            </a:r>
            <a:r>
              <a:rPr lang="zh-CN" altLang="en-US" sz="2000" kern="0" dirty="0">
                <a:solidFill>
                  <a:prstClr val="black"/>
                </a:solidFill>
                <a:latin typeface="Calibri"/>
                <a:ea typeface="宋体"/>
                <a:cs typeface="宋体"/>
              </a:rPr>
              <a:t>．本定额中遇有两个或两个以上系数时，按连乘方法计算。</a:t>
            </a:r>
          </a:p>
          <a:p>
            <a:pPr marL="69215" indent="209550">
              <a:lnSpc>
                <a:spcPct val="150000"/>
              </a:lnSpc>
            </a:pPr>
            <a:r>
              <a:rPr lang="zh-CN" altLang="en-US" sz="2000" kern="0" dirty="0">
                <a:solidFill>
                  <a:prstClr val="black"/>
                </a:solidFill>
                <a:latin typeface="Calibri"/>
                <a:ea typeface="宋体"/>
                <a:cs typeface="宋体"/>
              </a:rPr>
              <a:t>    </a:t>
            </a:r>
            <a:r>
              <a:rPr lang="en-US" altLang="zh-CN" sz="2000" kern="0" dirty="0">
                <a:solidFill>
                  <a:prstClr val="black"/>
                </a:solidFill>
                <a:latin typeface="Calibri"/>
                <a:ea typeface="宋体"/>
                <a:cs typeface="宋体"/>
              </a:rPr>
              <a:t>12</a:t>
            </a:r>
            <a:r>
              <a:rPr lang="zh-CN" altLang="en-US" sz="2000" kern="0" dirty="0">
                <a:solidFill>
                  <a:prstClr val="black"/>
                </a:solidFill>
                <a:latin typeface="Calibri"/>
                <a:ea typeface="宋体"/>
                <a:cs typeface="宋体"/>
              </a:rPr>
              <a:t>．本定额注有“</a:t>
            </a:r>
            <a:r>
              <a:rPr lang="en-US" altLang="zh-CN" sz="2000" kern="0" dirty="0">
                <a:solidFill>
                  <a:prstClr val="black"/>
                </a:solidFill>
                <a:latin typeface="Calibri"/>
                <a:ea typeface="宋体"/>
                <a:cs typeface="宋体"/>
              </a:rPr>
              <a:t>××</a:t>
            </a:r>
            <a:r>
              <a:rPr lang="zh-CN" altLang="en-US" sz="2000" kern="0" dirty="0">
                <a:solidFill>
                  <a:prstClr val="black"/>
                </a:solidFill>
                <a:latin typeface="Calibri"/>
                <a:ea typeface="宋体"/>
                <a:cs typeface="宋体"/>
              </a:rPr>
              <a:t>以内”或“</a:t>
            </a:r>
            <a:r>
              <a:rPr lang="en-US" altLang="zh-CN" sz="2000" kern="0" dirty="0">
                <a:solidFill>
                  <a:prstClr val="black"/>
                </a:solidFill>
                <a:latin typeface="Calibri"/>
                <a:ea typeface="宋体"/>
                <a:cs typeface="宋体"/>
              </a:rPr>
              <a:t>××</a:t>
            </a:r>
            <a:r>
              <a:rPr lang="zh-CN" altLang="en-US" sz="2000" kern="0" dirty="0">
                <a:solidFill>
                  <a:prstClr val="black"/>
                </a:solidFill>
                <a:latin typeface="Calibri"/>
                <a:ea typeface="宋体"/>
                <a:cs typeface="宋体"/>
              </a:rPr>
              <a:t>以下”者，均包括</a:t>
            </a:r>
            <a:r>
              <a:rPr lang="en-US" altLang="zh-CN" sz="2000" kern="0" dirty="0">
                <a:solidFill>
                  <a:prstClr val="black"/>
                </a:solidFill>
                <a:latin typeface="Calibri"/>
                <a:ea typeface="宋体"/>
                <a:cs typeface="宋体"/>
              </a:rPr>
              <a:t>××</a:t>
            </a:r>
            <a:r>
              <a:rPr lang="zh-CN" altLang="en-US" sz="2000" kern="0" dirty="0">
                <a:solidFill>
                  <a:prstClr val="black"/>
                </a:solidFill>
                <a:latin typeface="Calibri"/>
                <a:ea typeface="宋体"/>
                <a:cs typeface="宋体"/>
              </a:rPr>
              <a:t>本身；“</a:t>
            </a:r>
            <a:r>
              <a:rPr lang="en-US" altLang="zh-CN" sz="2000" kern="0" dirty="0">
                <a:solidFill>
                  <a:prstClr val="black"/>
                </a:solidFill>
                <a:latin typeface="Calibri"/>
                <a:ea typeface="宋体"/>
                <a:cs typeface="宋体"/>
              </a:rPr>
              <a:t>××</a:t>
            </a:r>
            <a:r>
              <a:rPr lang="zh-CN" altLang="en-US" sz="2000" kern="0" dirty="0">
                <a:solidFill>
                  <a:prstClr val="black"/>
                </a:solidFill>
                <a:latin typeface="Calibri"/>
                <a:ea typeface="宋体"/>
                <a:cs typeface="宋体"/>
              </a:rPr>
              <a:t>以外”或“</a:t>
            </a:r>
            <a:r>
              <a:rPr lang="en-US" altLang="zh-CN" sz="2000" kern="0" dirty="0">
                <a:solidFill>
                  <a:prstClr val="black"/>
                </a:solidFill>
                <a:latin typeface="Calibri"/>
                <a:ea typeface="宋体"/>
                <a:cs typeface="宋体"/>
              </a:rPr>
              <a:t>××</a:t>
            </a:r>
            <a:r>
              <a:rPr lang="zh-CN" altLang="en-US" sz="2000" kern="0" dirty="0">
                <a:solidFill>
                  <a:prstClr val="black"/>
                </a:solidFill>
                <a:latin typeface="Calibri"/>
                <a:ea typeface="宋体"/>
                <a:cs typeface="宋体"/>
              </a:rPr>
              <a:t>以上”者，则不包括</a:t>
            </a:r>
            <a:r>
              <a:rPr lang="en-US" altLang="zh-CN" sz="2000" kern="0" dirty="0">
                <a:solidFill>
                  <a:prstClr val="black"/>
                </a:solidFill>
                <a:latin typeface="Calibri"/>
                <a:ea typeface="宋体"/>
                <a:cs typeface="宋体"/>
              </a:rPr>
              <a:t>××</a:t>
            </a:r>
            <a:r>
              <a:rPr lang="zh-CN" altLang="en-US" sz="2000" kern="0" dirty="0">
                <a:solidFill>
                  <a:prstClr val="black"/>
                </a:solidFill>
                <a:latin typeface="Calibri"/>
                <a:ea typeface="宋体"/>
                <a:cs typeface="宋体"/>
              </a:rPr>
              <a:t>本身。</a:t>
            </a:r>
          </a:p>
          <a:p>
            <a:pPr marL="69215" indent="209550">
              <a:lnSpc>
                <a:spcPct val="150000"/>
              </a:lnSpc>
            </a:pPr>
            <a:r>
              <a:rPr lang="zh-CN" altLang="en-US" sz="2000" kern="0" dirty="0">
                <a:solidFill>
                  <a:prstClr val="black"/>
                </a:solidFill>
                <a:latin typeface="Calibri"/>
                <a:ea typeface="宋体"/>
                <a:cs typeface="宋体"/>
              </a:rPr>
              <a:t>    </a:t>
            </a:r>
            <a:r>
              <a:rPr lang="en-US" altLang="zh-CN" sz="2000" kern="0" dirty="0">
                <a:solidFill>
                  <a:prstClr val="black"/>
                </a:solidFill>
                <a:latin typeface="Calibri"/>
                <a:ea typeface="宋体"/>
                <a:cs typeface="宋体"/>
              </a:rPr>
              <a:t>13</a:t>
            </a:r>
            <a:r>
              <a:rPr lang="zh-CN" altLang="en-US" sz="2000" kern="0" dirty="0">
                <a:solidFill>
                  <a:prstClr val="black"/>
                </a:solidFill>
                <a:latin typeface="Calibri"/>
                <a:ea typeface="宋体"/>
                <a:cs typeface="宋体"/>
              </a:rPr>
              <a:t>．凡本说明未尽事宜，详见各章、节说明和附录。</a:t>
            </a:r>
          </a:p>
          <a:p>
            <a:pPr marL="69215" indent="209550">
              <a:lnSpc>
                <a:spcPct val="150000"/>
              </a:lnSpc>
            </a:pP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1789599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59786" y="1091303"/>
            <a:ext cx="10722967" cy="5724644"/>
          </a:xfrm>
          <a:prstGeom prst="rect">
            <a:avLst/>
          </a:prstGeom>
        </p:spPr>
        <p:txBody>
          <a:bodyPr wrap="square">
            <a:spAutoFit/>
          </a:bodyPr>
          <a:lstStyle/>
          <a:p>
            <a:pPr algn="ctr">
              <a:lnSpc>
                <a:spcPct val="150000"/>
              </a:lnSpc>
              <a:spcAft>
                <a:spcPts val="0"/>
              </a:spcAft>
            </a:pPr>
            <a:r>
              <a:rPr lang="zh-CN" altLang="zh-CN" sz="2400" b="1" kern="100" dirty="0">
                <a:latin typeface="Arial"/>
                <a:ea typeface="宋体"/>
                <a:cs typeface="宋体"/>
              </a:rPr>
              <a:t>第一章 土石方及构筑物工程</a:t>
            </a:r>
            <a:endParaRPr lang="zh-CN" altLang="zh-CN" sz="2400" b="1" kern="100" dirty="0">
              <a:latin typeface="Arial"/>
              <a:ea typeface="黑体"/>
              <a:cs typeface="Times New Roman"/>
            </a:endParaRPr>
          </a:p>
          <a:p>
            <a:pPr indent="355600" algn="just">
              <a:lnSpc>
                <a:spcPct val="150000"/>
              </a:lnSpc>
              <a:spcAft>
                <a:spcPts val="0"/>
              </a:spcAft>
            </a:pPr>
            <a:r>
              <a:rPr lang="zh-CN" altLang="zh-CN" sz="2000" kern="100" dirty="0">
                <a:latin typeface="Calibri"/>
                <a:ea typeface="宋体"/>
                <a:cs typeface="宋体"/>
              </a:rPr>
              <a:t>① “定型井”分为：钢制闸阀钢筋混凝土阀门井、聚乙烯阀门钢筋混凝土井、钢制法兰球阀钢筋混凝土阀门井。“定型井”以“座”为计量单位，安装井盖以“座”为计量单位。</a:t>
            </a:r>
            <a:endParaRPr lang="zh-CN" altLang="zh-CN" sz="2000" kern="100" dirty="0">
              <a:latin typeface="Calibri"/>
              <a:ea typeface="宋体"/>
              <a:cs typeface="Times New Roman"/>
            </a:endParaRPr>
          </a:p>
          <a:p>
            <a:pPr indent="355600" algn="just">
              <a:lnSpc>
                <a:spcPct val="150000"/>
              </a:lnSpc>
              <a:spcAft>
                <a:spcPts val="0"/>
              </a:spcAft>
            </a:pPr>
            <a:r>
              <a:rPr lang="zh-CN" altLang="zh-CN" sz="2000" kern="100" dirty="0">
                <a:latin typeface="Calibri"/>
                <a:ea typeface="宋体"/>
                <a:cs typeface="宋体"/>
              </a:rPr>
              <a:t>②“定型箱式调压器基础”按进出口管径考虑，以“座”为计量单位。</a:t>
            </a:r>
            <a:endParaRPr lang="zh-CN" altLang="zh-CN" sz="2000" kern="100" dirty="0">
              <a:latin typeface="Calibri"/>
              <a:ea typeface="宋体"/>
              <a:cs typeface="Times New Roman"/>
            </a:endParaRPr>
          </a:p>
          <a:p>
            <a:pPr marL="69215" indent="209550">
              <a:lnSpc>
                <a:spcPct val="150000"/>
              </a:lnSpc>
            </a:pPr>
            <a:r>
              <a:rPr lang="zh-CN" altLang="en-US" sz="2000" kern="0" dirty="0">
                <a:solidFill>
                  <a:prstClr val="black"/>
                </a:solidFill>
                <a:latin typeface="Calibri"/>
                <a:ea typeface="宋体"/>
                <a:cs typeface="宋体"/>
              </a:rPr>
              <a:t>    </a:t>
            </a: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39438261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59786" y="1091303"/>
            <a:ext cx="10722967" cy="6093976"/>
          </a:xfrm>
          <a:prstGeom prst="rect">
            <a:avLst/>
          </a:prstGeom>
        </p:spPr>
        <p:txBody>
          <a:bodyPr wrap="square">
            <a:spAutoFit/>
          </a:bodyPr>
          <a:lstStyle/>
          <a:p>
            <a:pPr indent="355600" algn="just">
              <a:lnSpc>
                <a:spcPct val="150000"/>
              </a:lnSpc>
              <a:spcAft>
                <a:spcPts val="0"/>
              </a:spcAft>
            </a:pPr>
            <a:r>
              <a:rPr lang="zh-CN" altLang="zh-CN" sz="2000" kern="100" dirty="0" smtClean="0">
                <a:latin typeface="Calibri"/>
                <a:ea typeface="宋体"/>
                <a:cs typeface="宋体"/>
              </a:rPr>
              <a:t>③</a:t>
            </a:r>
            <a:r>
              <a:rPr lang="zh-CN" altLang="zh-CN" sz="2000" kern="100" dirty="0">
                <a:latin typeface="Calibri"/>
                <a:ea typeface="宋体"/>
                <a:cs typeface="宋体"/>
              </a:rPr>
              <a:t>“钢筋工程”工作内容包括：制作、绑扎、安装以及浇灌混凝土时维护钢筋用工；钢筋分为现浇构件、预制构件两种形式；钢筋规格按Φ</a:t>
            </a:r>
            <a:r>
              <a:rPr lang="en-US" altLang="zh-CN" sz="2000" kern="100" dirty="0">
                <a:latin typeface="Calibri"/>
                <a:ea typeface="宋体"/>
                <a:cs typeface="宋体"/>
              </a:rPr>
              <a:t>10</a:t>
            </a:r>
            <a:r>
              <a:rPr lang="zh-CN" altLang="zh-CN" sz="2000" kern="100" dirty="0">
                <a:latin typeface="Calibri"/>
                <a:ea typeface="宋体"/>
                <a:cs typeface="宋体"/>
              </a:rPr>
              <a:t>以内、Φ</a:t>
            </a:r>
            <a:r>
              <a:rPr lang="en-US" altLang="zh-CN" sz="2000" kern="100" dirty="0">
                <a:latin typeface="Calibri"/>
                <a:ea typeface="宋体"/>
                <a:cs typeface="宋体"/>
              </a:rPr>
              <a:t>10</a:t>
            </a:r>
            <a:r>
              <a:rPr lang="zh-CN" altLang="zh-CN" sz="2000" kern="100" dirty="0">
                <a:latin typeface="Calibri"/>
                <a:ea typeface="宋体"/>
                <a:cs typeface="宋体"/>
              </a:rPr>
              <a:t>以外综合取定，可按实际规格调整材料价格。钢筋工程量按设计图纸以“</a:t>
            </a:r>
            <a:r>
              <a:rPr lang="en-US" altLang="zh-CN" sz="2000" kern="100" dirty="0">
                <a:latin typeface="Calibri"/>
                <a:ea typeface="宋体"/>
                <a:cs typeface="宋体"/>
              </a:rPr>
              <a:t>t</a:t>
            </a:r>
            <a:r>
              <a:rPr lang="zh-CN" altLang="zh-CN" sz="2000" kern="100" dirty="0">
                <a:latin typeface="Calibri"/>
                <a:ea typeface="宋体"/>
                <a:cs typeface="宋体"/>
              </a:rPr>
              <a:t>”为计量单位，损耗已在定额中考虑。</a:t>
            </a:r>
            <a:endParaRPr lang="zh-CN" altLang="zh-CN" sz="2000" kern="100" dirty="0">
              <a:latin typeface="Calibri"/>
              <a:ea typeface="宋体"/>
              <a:cs typeface="Times New Roman"/>
            </a:endParaRPr>
          </a:p>
          <a:p>
            <a:pPr indent="355600" algn="just">
              <a:lnSpc>
                <a:spcPct val="150000"/>
              </a:lnSpc>
              <a:spcAft>
                <a:spcPts val="0"/>
              </a:spcAft>
            </a:pPr>
            <a:r>
              <a:rPr lang="zh-CN" altLang="zh-CN" sz="2000" kern="100" dirty="0" smtClean="0">
                <a:latin typeface="Calibri"/>
                <a:ea typeface="宋体"/>
                <a:cs typeface="宋体"/>
              </a:rPr>
              <a:t>④</a:t>
            </a:r>
            <a:r>
              <a:rPr lang="zh-CN" altLang="zh-CN" sz="2000" kern="100" dirty="0">
                <a:latin typeface="Calibri"/>
                <a:ea typeface="宋体"/>
                <a:cs typeface="宋体"/>
              </a:rPr>
              <a:t>本章中除“定型井”、“定型箱式调压器基础”、“钢筋工程”以外其他子目均借用湖北省</a:t>
            </a:r>
            <a:r>
              <a:rPr lang="en-US" altLang="zh-CN" sz="2000" kern="100" dirty="0">
                <a:latin typeface="Calibri"/>
                <a:ea typeface="宋体"/>
                <a:cs typeface="宋体"/>
              </a:rPr>
              <a:t>2018</a:t>
            </a:r>
            <a:r>
              <a:rPr lang="zh-CN" altLang="zh-CN" sz="2000" kern="100" dirty="0">
                <a:latin typeface="Calibri"/>
                <a:ea typeface="宋体"/>
                <a:cs typeface="宋体"/>
              </a:rPr>
              <a:t>版定额，说明及计算规则均不变。</a:t>
            </a:r>
            <a:endParaRPr lang="zh-CN" altLang="zh-CN" sz="2000" kern="100" dirty="0">
              <a:latin typeface="Calibri"/>
              <a:ea typeface="宋体"/>
              <a:cs typeface="Times New Roman"/>
            </a:endParaRPr>
          </a:p>
          <a:p>
            <a:pPr marL="69215" indent="209550">
              <a:lnSpc>
                <a:spcPct val="150000"/>
              </a:lnSpc>
            </a:pPr>
            <a:r>
              <a:rPr lang="zh-CN" altLang="en-US" sz="2000" kern="0" dirty="0">
                <a:solidFill>
                  <a:prstClr val="black"/>
                </a:solidFill>
                <a:latin typeface="Calibri"/>
                <a:ea typeface="宋体"/>
                <a:cs typeface="宋体"/>
              </a:rPr>
              <a:t>    </a:t>
            </a: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15358504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a:gsLst>
            <a:gs pos="0">
              <a:srgbClr val="289AF5"/>
            </a:gs>
            <a:gs pos="100000">
              <a:srgbClr val="146DD7"/>
            </a:gs>
          </a:gsLst>
          <a:lin ang="5400000" scaled="1"/>
        </a:gradFill>
        <a:effectLst/>
      </p:bgPr>
    </p:bg>
    <p:spTree>
      <p:nvGrpSpPr>
        <p:cNvPr id="1" name=""/>
        <p:cNvGrpSpPr/>
        <p:nvPr/>
      </p:nvGrpSpPr>
      <p:grpSpPr>
        <a:xfrm>
          <a:off x="0" y="0"/>
          <a:ext cx="0" cy="0"/>
          <a:chOff x="0" y="0"/>
          <a:chExt cx="0" cy="0"/>
        </a:xfrm>
      </p:grpSpPr>
      <p:sp>
        <p:nvSpPr>
          <p:cNvPr id="1036" name="圆角矩形 1035"/>
          <p:cNvSpPr/>
          <p:nvPr/>
        </p:nvSpPr>
        <p:spPr>
          <a:xfrm rot="18268163">
            <a:off x="6941584" y="2596511"/>
            <a:ext cx="1697993" cy="908245"/>
          </a:xfrm>
          <a:prstGeom prst="roundRect">
            <a:avLst>
              <a:gd name="adj" fmla="val 50000"/>
            </a:avLst>
          </a:prstGeom>
          <a:gradFill flip="none" rotWithShape="1">
            <a:gsLst>
              <a:gs pos="0">
                <a:srgbClr val="6DE5FD">
                  <a:alpha val="0"/>
                </a:srgbClr>
              </a:gs>
              <a:gs pos="100000">
                <a:srgbClr val="2CA2FA">
                  <a:alpha val="29000"/>
                </a:srgbClr>
              </a:gs>
            </a:gsLst>
            <a:lin ang="21594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5" name="圆角矩形 1034"/>
          <p:cNvSpPr/>
          <p:nvPr/>
        </p:nvSpPr>
        <p:spPr>
          <a:xfrm rot="20479944">
            <a:off x="6679465" y="2578805"/>
            <a:ext cx="1970073" cy="1495588"/>
          </a:xfrm>
          <a:prstGeom prst="roundRect">
            <a:avLst>
              <a:gd name="adj" fmla="val 50000"/>
            </a:avLst>
          </a:prstGeom>
          <a:gradFill flip="none" rotWithShape="1">
            <a:gsLst>
              <a:gs pos="0">
                <a:srgbClr val="6DE5FD">
                  <a:alpha val="0"/>
                </a:srgbClr>
              </a:gs>
              <a:gs pos="100000">
                <a:srgbClr val="2CA2FA">
                  <a:alpha val="29000"/>
                </a:srgbClr>
              </a:gs>
            </a:gsLst>
            <a:lin ang="21594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4" name="圆角矩形 993"/>
          <p:cNvSpPr/>
          <p:nvPr/>
        </p:nvSpPr>
        <p:spPr>
          <a:xfrm>
            <a:off x="2619729" y="2975438"/>
            <a:ext cx="5804480" cy="987756"/>
          </a:xfrm>
          <a:prstGeom prst="roundRect">
            <a:avLst>
              <a:gd name="adj" fmla="val 50000"/>
            </a:avLst>
          </a:prstGeom>
          <a:gradFill flip="none" rotWithShape="1">
            <a:gsLst>
              <a:gs pos="0">
                <a:srgbClr val="6DE5FD">
                  <a:alpha val="0"/>
                </a:srgbClr>
              </a:gs>
              <a:gs pos="100000">
                <a:srgbClr val="2CA2FA">
                  <a:alpha val="29000"/>
                </a:srgbClr>
              </a:gs>
            </a:gsLst>
            <a:lin ang="21594000" scaled="0"/>
            <a:tileRect/>
          </a:gradFill>
          <a:ln>
            <a:gradFill flip="none" rotWithShape="1">
              <a:gsLst>
                <a:gs pos="0">
                  <a:srgbClr val="146DD7">
                    <a:alpha val="0"/>
                  </a:srgbClr>
                </a:gs>
                <a:gs pos="100000">
                  <a:srgbClr val="6DE5FD"/>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51" name="组合 1950"/>
          <p:cNvGrpSpPr/>
          <p:nvPr/>
        </p:nvGrpSpPr>
        <p:grpSpPr>
          <a:xfrm>
            <a:off x="27436" y="177293"/>
            <a:ext cx="3465467" cy="6579393"/>
            <a:chOff x="27436" y="177293"/>
            <a:chExt cx="3465467" cy="6579393"/>
          </a:xfrm>
          <a:gradFill flip="none" rotWithShape="1">
            <a:gsLst>
              <a:gs pos="0">
                <a:schemeClr val="bg1">
                  <a:alpha val="44000"/>
                </a:schemeClr>
              </a:gs>
              <a:gs pos="100000">
                <a:srgbClr val="2CA2FA">
                  <a:alpha val="0"/>
                </a:srgbClr>
              </a:gs>
            </a:gsLst>
            <a:lin ang="18900000" scaled="1"/>
            <a:tileRect/>
          </a:gradFill>
        </p:grpSpPr>
        <p:sp>
          <p:nvSpPr>
            <p:cNvPr id="262" name="任意多边形: 形状 16">
              <a:extLst>
                <a:ext uri="{FF2B5EF4-FFF2-40B4-BE49-F238E27FC236}">
                  <a16:creationId xmlns:a16="http://schemas.microsoft.com/office/drawing/2014/main" xmlns="" id="{774B7578-049D-4F43-AFB1-F13A7C882183}"/>
                </a:ext>
              </a:extLst>
            </p:cNvPr>
            <p:cNvSpPr/>
            <p:nvPr/>
          </p:nvSpPr>
          <p:spPr>
            <a:xfrm>
              <a:off x="248651" y="2516083"/>
              <a:ext cx="81972" cy="86012"/>
            </a:xfrm>
            <a:custGeom>
              <a:avLst/>
              <a:gdLst>
                <a:gd name="connsiteX0" fmla="*/ 19389 w 19399"/>
                <a:gd name="connsiteY0" fmla="*/ 10971 h 20355"/>
                <a:gd name="connsiteX1" fmla="*/ 9386 w 19399"/>
                <a:gd name="connsiteY1" fmla="*/ 0 h 20355"/>
                <a:gd name="connsiteX2" fmla="*/ 2395 w 19399"/>
                <a:gd name="connsiteY2" fmla="*/ 16779 h 20355"/>
                <a:gd name="connsiteX3" fmla="*/ 19389 w 19399"/>
                <a:gd name="connsiteY3" fmla="*/ 10971 h 20355"/>
              </a:gdLst>
              <a:ahLst/>
              <a:cxnLst>
                <a:cxn ang="0">
                  <a:pos x="connsiteX0" y="connsiteY0"/>
                </a:cxn>
                <a:cxn ang="0">
                  <a:pos x="connsiteX1" y="connsiteY1"/>
                </a:cxn>
                <a:cxn ang="0">
                  <a:pos x="connsiteX2" y="connsiteY2"/>
                </a:cxn>
                <a:cxn ang="0">
                  <a:pos x="connsiteX3" y="connsiteY3"/>
                </a:cxn>
              </a:cxnLst>
              <a:rect l="l" t="t" r="r" b="b"/>
              <a:pathLst>
                <a:path w="19399" h="20355">
                  <a:moveTo>
                    <a:pt x="19389" y="10971"/>
                  </a:moveTo>
                  <a:cubicBezTo>
                    <a:pt x="19604" y="6561"/>
                    <a:pt x="16700" y="215"/>
                    <a:pt x="9386" y="0"/>
                  </a:cubicBezTo>
                  <a:cubicBezTo>
                    <a:pt x="352" y="645"/>
                    <a:pt x="-2553" y="10863"/>
                    <a:pt x="2395" y="16779"/>
                  </a:cubicBezTo>
                  <a:cubicBezTo>
                    <a:pt x="8096" y="23662"/>
                    <a:pt x="18851" y="20005"/>
                    <a:pt x="19389" y="10971"/>
                  </a:cubicBezTo>
                  <a:close/>
                </a:path>
              </a:pathLst>
            </a:custGeom>
            <a:grpFill/>
            <a:ln w="10707" cap="flat">
              <a:noFill/>
              <a:prstDash val="solid"/>
              <a:miter/>
            </a:ln>
          </p:spPr>
          <p:txBody>
            <a:bodyPr rtlCol="0" anchor="ctr"/>
            <a:lstStyle/>
            <a:p>
              <a:endParaRPr lang="zh-CN" altLang="en-US"/>
            </a:p>
          </p:txBody>
        </p:sp>
        <p:sp>
          <p:nvSpPr>
            <p:cNvPr id="263" name="任意多边形: 形状 17">
              <a:extLst>
                <a:ext uri="{FF2B5EF4-FFF2-40B4-BE49-F238E27FC236}">
                  <a16:creationId xmlns:a16="http://schemas.microsoft.com/office/drawing/2014/main" xmlns="" id="{25053E64-3C26-4487-BD56-EBCB0FAEDBC0}"/>
                </a:ext>
              </a:extLst>
            </p:cNvPr>
            <p:cNvSpPr/>
            <p:nvPr/>
          </p:nvSpPr>
          <p:spPr>
            <a:xfrm>
              <a:off x="562799" y="2506990"/>
              <a:ext cx="82298" cy="85894"/>
            </a:xfrm>
            <a:custGeom>
              <a:avLst/>
              <a:gdLst>
                <a:gd name="connsiteX0" fmla="*/ 19474 w 19476"/>
                <a:gd name="connsiteY0" fmla="*/ 10863 h 20327"/>
                <a:gd name="connsiteX1" fmla="*/ 8934 w 19476"/>
                <a:gd name="connsiteY1" fmla="*/ 0 h 20327"/>
                <a:gd name="connsiteX2" fmla="*/ 2588 w 19476"/>
                <a:gd name="connsiteY2" fmla="*/ 16886 h 20327"/>
                <a:gd name="connsiteX3" fmla="*/ 19474 w 19476"/>
                <a:gd name="connsiteY3" fmla="*/ 10863 h 20327"/>
              </a:gdLst>
              <a:ahLst/>
              <a:cxnLst>
                <a:cxn ang="0">
                  <a:pos x="connsiteX0" y="connsiteY0"/>
                </a:cxn>
                <a:cxn ang="0">
                  <a:pos x="connsiteX1" y="connsiteY1"/>
                </a:cxn>
                <a:cxn ang="0">
                  <a:pos x="connsiteX2" y="connsiteY2"/>
                </a:cxn>
                <a:cxn ang="0">
                  <a:pos x="connsiteX3" y="connsiteY3"/>
                </a:cxn>
              </a:cxnLst>
              <a:rect l="l" t="t" r="r" b="b"/>
              <a:pathLst>
                <a:path w="19476" h="20327">
                  <a:moveTo>
                    <a:pt x="19474" y="10863"/>
                  </a:moveTo>
                  <a:cubicBezTo>
                    <a:pt x="19582" y="6453"/>
                    <a:pt x="16355" y="108"/>
                    <a:pt x="8934" y="0"/>
                  </a:cubicBezTo>
                  <a:cubicBezTo>
                    <a:pt x="7" y="753"/>
                    <a:pt x="-2467" y="10971"/>
                    <a:pt x="2588" y="16886"/>
                  </a:cubicBezTo>
                  <a:cubicBezTo>
                    <a:pt x="8611" y="23662"/>
                    <a:pt x="19259" y="19790"/>
                    <a:pt x="19474" y="10863"/>
                  </a:cubicBezTo>
                  <a:close/>
                </a:path>
              </a:pathLst>
            </a:custGeom>
            <a:grpFill/>
            <a:ln w="10707" cap="flat">
              <a:noFill/>
              <a:prstDash val="solid"/>
              <a:miter/>
            </a:ln>
          </p:spPr>
          <p:txBody>
            <a:bodyPr rtlCol="0" anchor="ctr"/>
            <a:lstStyle/>
            <a:p>
              <a:endParaRPr lang="zh-CN" altLang="en-US"/>
            </a:p>
          </p:txBody>
        </p:sp>
        <p:sp>
          <p:nvSpPr>
            <p:cNvPr id="264" name="任意多边形: 形状 18">
              <a:extLst>
                <a:ext uri="{FF2B5EF4-FFF2-40B4-BE49-F238E27FC236}">
                  <a16:creationId xmlns:a16="http://schemas.microsoft.com/office/drawing/2014/main" xmlns="" id="{54A3B88C-64BB-44A0-AC73-EB6DE8355E99}"/>
                </a:ext>
              </a:extLst>
            </p:cNvPr>
            <p:cNvSpPr/>
            <p:nvPr/>
          </p:nvSpPr>
          <p:spPr>
            <a:xfrm>
              <a:off x="875971" y="2495175"/>
              <a:ext cx="81808" cy="85459"/>
            </a:xfrm>
            <a:custGeom>
              <a:avLst/>
              <a:gdLst>
                <a:gd name="connsiteX0" fmla="*/ 19360 w 19360"/>
                <a:gd name="connsiteY0" fmla="*/ 10756 h 20224"/>
                <a:gd name="connsiteX1" fmla="*/ 8496 w 19360"/>
                <a:gd name="connsiteY1" fmla="*/ 0 h 20224"/>
                <a:gd name="connsiteX2" fmla="*/ 3656 w 19360"/>
                <a:gd name="connsiteY2" fmla="*/ 17532 h 20224"/>
                <a:gd name="connsiteX3" fmla="*/ 19360 w 19360"/>
                <a:gd name="connsiteY3" fmla="*/ 10756 h 20224"/>
              </a:gdLst>
              <a:ahLst/>
              <a:cxnLst>
                <a:cxn ang="0">
                  <a:pos x="connsiteX0" y="connsiteY0"/>
                </a:cxn>
                <a:cxn ang="0">
                  <a:pos x="connsiteX1" y="connsiteY1"/>
                </a:cxn>
                <a:cxn ang="0">
                  <a:pos x="connsiteX2" y="connsiteY2"/>
                </a:cxn>
                <a:cxn ang="0">
                  <a:pos x="connsiteX3" y="connsiteY3"/>
                </a:cxn>
              </a:cxnLst>
              <a:rect l="l" t="t" r="r" b="b"/>
              <a:pathLst>
                <a:path w="19360" h="20224">
                  <a:moveTo>
                    <a:pt x="19360" y="10756"/>
                  </a:moveTo>
                  <a:cubicBezTo>
                    <a:pt x="19252" y="6346"/>
                    <a:pt x="15810" y="108"/>
                    <a:pt x="8496" y="0"/>
                  </a:cubicBezTo>
                  <a:cubicBezTo>
                    <a:pt x="-753" y="860"/>
                    <a:pt x="-2582" y="11939"/>
                    <a:pt x="3656" y="17532"/>
                  </a:cubicBezTo>
                  <a:cubicBezTo>
                    <a:pt x="9895" y="23340"/>
                    <a:pt x="19467" y="19145"/>
                    <a:pt x="19360" y="10756"/>
                  </a:cubicBezTo>
                  <a:close/>
                </a:path>
              </a:pathLst>
            </a:custGeom>
            <a:grpFill/>
            <a:ln w="10707" cap="flat">
              <a:noFill/>
              <a:prstDash val="solid"/>
              <a:miter/>
            </a:ln>
          </p:spPr>
          <p:txBody>
            <a:bodyPr rtlCol="0" anchor="ctr"/>
            <a:lstStyle/>
            <a:p>
              <a:endParaRPr lang="zh-CN" altLang="en-US"/>
            </a:p>
          </p:txBody>
        </p:sp>
        <p:sp>
          <p:nvSpPr>
            <p:cNvPr id="265" name="任意多边形: 形状 19">
              <a:extLst>
                <a:ext uri="{FF2B5EF4-FFF2-40B4-BE49-F238E27FC236}">
                  <a16:creationId xmlns:a16="http://schemas.microsoft.com/office/drawing/2014/main" xmlns="" id="{7F50D02E-E320-4FE1-9DED-2C9118B22753}"/>
                </a:ext>
              </a:extLst>
            </p:cNvPr>
            <p:cNvSpPr/>
            <p:nvPr/>
          </p:nvSpPr>
          <p:spPr>
            <a:xfrm>
              <a:off x="1184731" y="2479722"/>
              <a:ext cx="80823" cy="85497"/>
            </a:xfrm>
            <a:custGeom>
              <a:avLst/>
              <a:gdLst>
                <a:gd name="connsiteX0" fmla="*/ 3940 w 19127"/>
                <a:gd name="connsiteY0" fmla="*/ 17639 h 20233"/>
                <a:gd name="connsiteX1" fmla="*/ 19105 w 19127"/>
                <a:gd name="connsiteY1" fmla="*/ 10648 h 20233"/>
                <a:gd name="connsiteX2" fmla="*/ 19105 w 19127"/>
                <a:gd name="connsiteY2" fmla="*/ 10648 h 20233"/>
                <a:gd name="connsiteX3" fmla="*/ 8027 w 19127"/>
                <a:gd name="connsiteY3" fmla="*/ 0 h 20233"/>
                <a:gd name="connsiteX4" fmla="*/ 3940 w 19127"/>
                <a:gd name="connsiteY4" fmla="*/ 17639 h 20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7" h="20233">
                  <a:moveTo>
                    <a:pt x="3940" y="17639"/>
                  </a:moveTo>
                  <a:cubicBezTo>
                    <a:pt x="10393" y="23340"/>
                    <a:pt x="19643" y="19037"/>
                    <a:pt x="19105" y="10648"/>
                  </a:cubicBezTo>
                  <a:lnTo>
                    <a:pt x="19105" y="10648"/>
                  </a:lnTo>
                  <a:cubicBezTo>
                    <a:pt x="18890" y="6238"/>
                    <a:pt x="15233" y="0"/>
                    <a:pt x="8027" y="0"/>
                  </a:cubicBezTo>
                  <a:cubicBezTo>
                    <a:pt x="-1115" y="1076"/>
                    <a:pt x="-2406" y="12154"/>
                    <a:pt x="3940" y="17639"/>
                  </a:cubicBezTo>
                  <a:close/>
                </a:path>
              </a:pathLst>
            </a:custGeom>
            <a:grpFill/>
            <a:ln w="10707" cap="flat">
              <a:noFill/>
              <a:prstDash val="solid"/>
              <a:miter/>
            </a:ln>
          </p:spPr>
          <p:txBody>
            <a:bodyPr rtlCol="0" anchor="ctr"/>
            <a:lstStyle/>
            <a:p>
              <a:endParaRPr lang="zh-CN" altLang="en-US"/>
            </a:p>
          </p:txBody>
        </p:sp>
        <p:sp>
          <p:nvSpPr>
            <p:cNvPr id="266" name="任意多边形: 形状 20">
              <a:extLst>
                <a:ext uri="{FF2B5EF4-FFF2-40B4-BE49-F238E27FC236}">
                  <a16:creationId xmlns:a16="http://schemas.microsoft.com/office/drawing/2014/main" xmlns="" id="{1D192C42-3AB4-4412-B834-952491168719}"/>
                </a:ext>
              </a:extLst>
            </p:cNvPr>
            <p:cNvSpPr/>
            <p:nvPr/>
          </p:nvSpPr>
          <p:spPr>
            <a:xfrm>
              <a:off x="1487348" y="2461535"/>
              <a:ext cx="79230" cy="85180"/>
            </a:xfrm>
            <a:custGeom>
              <a:avLst/>
              <a:gdLst>
                <a:gd name="connsiteX0" fmla="*/ 4172 w 18750"/>
                <a:gd name="connsiteY0" fmla="*/ 17641 h 20158"/>
                <a:gd name="connsiteX1" fmla="*/ 18692 w 18750"/>
                <a:gd name="connsiteY1" fmla="*/ 10434 h 20158"/>
                <a:gd name="connsiteX2" fmla="*/ 7399 w 18750"/>
                <a:gd name="connsiteY2" fmla="*/ 1 h 20158"/>
                <a:gd name="connsiteX3" fmla="*/ 4172 w 18750"/>
                <a:gd name="connsiteY3" fmla="*/ 17641 h 20158"/>
              </a:gdLst>
              <a:ahLst/>
              <a:cxnLst>
                <a:cxn ang="0">
                  <a:pos x="connsiteX0" y="connsiteY0"/>
                </a:cxn>
                <a:cxn ang="0">
                  <a:pos x="connsiteX1" y="connsiteY1"/>
                </a:cxn>
                <a:cxn ang="0">
                  <a:pos x="connsiteX2" y="connsiteY2"/>
                </a:cxn>
                <a:cxn ang="0">
                  <a:pos x="connsiteX3" y="connsiteY3"/>
                </a:cxn>
              </a:cxnLst>
              <a:rect l="l" t="t" r="r" b="b"/>
              <a:pathLst>
                <a:path w="18750" h="20158">
                  <a:moveTo>
                    <a:pt x="4172" y="17641"/>
                  </a:moveTo>
                  <a:cubicBezTo>
                    <a:pt x="10733" y="23233"/>
                    <a:pt x="19552" y="18931"/>
                    <a:pt x="18692" y="10434"/>
                  </a:cubicBezTo>
                  <a:cubicBezTo>
                    <a:pt x="18262" y="6025"/>
                    <a:pt x="14497" y="-106"/>
                    <a:pt x="7399" y="1"/>
                  </a:cubicBezTo>
                  <a:cubicBezTo>
                    <a:pt x="-1421" y="1077"/>
                    <a:pt x="-2174" y="12155"/>
                    <a:pt x="4172" y="17641"/>
                  </a:cubicBezTo>
                  <a:close/>
                </a:path>
              </a:pathLst>
            </a:custGeom>
            <a:grpFill/>
            <a:ln w="10707" cap="flat">
              <a:noFill/>
              <a:prstDash val="solid"/>
              <a:miter/>
            </a:ln>
          </p:spPr>
          <p:txBody>
            <a:bodyPr rtlCol="0" anchor="ctr"/>
            <a:lstStyle/>
            <a:p>
              <a:endParaRPr lang="zh-CN" altLang="en-US"/>
            </a:p>
          </p:txBody>
        </p:sp>
        <p:sp>
          <p:nvSpPr>
            <p:cNvPr id="267" name="任意多边形: 形状 21">
              <a:extLst>
                <a:ext uri="{FF2B5EF4-FFF2-40B4-BE49-F238E27FC236}">
                  <a16:creationId xmlns:a16="http://schemas.microsoft.com/office/drawing/2014/main" xmlns="" id="{744886A1-88BC-463D-93AB-9423E4CEF4EB}"/>
                </a:ext>
              </a:extLst>
            </p:cNvPr>
            <p:cNvSpPr/>
            <p:nvPr/>
          </p:nvSpPr>
          <p:spPr>
            <a:xfrm>
              <a:off x="1780026" y="2439706"/>
              <a:ext cx="76344" cy="85133"/>
            </a:xfrm>
            <a:custGeom>
              <a:avLst/>
              <a:gdLst>
                <a:gd name="connsiteX0" fmla="*/ 17942 w 18067"/>
                <a:gd name="connsiteY0" fmla="*/ 10331 h 20147"/>
                <a:gd name="connsiteX1" fmla="*/ 6756 w 18067"/>
                <a:gd name="connsiteY1" fmla="*/ 6 h 20147"/>
                <a:gd name="connsiteX2" fmla="*/ 5896 w 18067"/>
                <a:gd name="connsiteY2" fmla="*/ 113 h 20147"/>
                <a:gd name="connsiteX3" fmla="*/ 5251 w 18067"/>
                <a:gd name="connsiteY3" fmla="*/ 18290 h 20147"/>
                <a:gd name="connsiteX4" fmla="*/ 17942 w 18067"/>
                <a:gd name="connsiteY4" fmla="*/ 10331 h 20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7" h="20147">
                  <a:moveTo>
                    <a:pt x="17942" y="10331"/>
                  </a:moveTo>
                  <a:cubicBezTo>
                    <a:pt x="17297" y="5921"/>
                    <a:pt x="13425" y="-210"/>
                    <a:pt x="6756" y="6"/>
                  </a:cubicBezTo>
                  <a:cubicBezTo>
                    <a:pt x="6541" y="6"/>
                    <a:pt x="6111" y="113"/>
                    <a:pt x="5896" y="113"/>
                  </a:cubicBezTo>
                  <a:cubicBezTo>
                    <a:pt x="-1633" y="1619"/>
                    <a:pt x="-2063" y="13020"/>
                    <a:pt x="5251" y="18290"/>
                  </a:cubicBezTo>
                  <a:cubicBezTo>
                    <a:pt x="11704" y="22915"/>
                    <a:pt x="19125" y="18398"/>
                    <a:pt x="17942" y="10331"/>
                  </a:cubicBezTo>
                  <a:close/>
                </a:path>
              </a:pathLst>
            </a:custGeom>
            <a:grpFill/>
            <a:ln w="10707" cap="flat">
              <a:noFill/>
              <a:prstDash val="solid"/>
              <a:miter/>
            </a:ln>
          </p:spPr>
          <p:txBody>
            <a:bodyPr rtlCol="0" anchor="ctr"/>
            <a:lstStyle/>
            <a:p>
              <a:endParaRPr lang="zh-CN" altLang="en-US"/>
            </a:p>
          </p:txBody>
        </p:sp>
        <p:sp>
          <p:nvSpPr>
            <p:cNvPr id="277" name="任意多边形: 形状 31">
              <a:extLst>
                <a:ext uri="{FF2B5EF4-FFF2-40B4-BE49-F238E27FC236}">
                  <a16:creationId xmlns:a16="http://schemas.microsoft.com/office/drawing/2014/main" xmlns="" id="{94876CDF-AD8B-40AA-AFA3-048C30698E2B}"/>
                </a:ext>
              </a:extLst>
            </p:cNvPr>
            <p:cNvSpPr/>
            <p:nvPr/>
          </p:nvSpPr>
          <p:spPr>
            <a:xfrm>
              <a:off x="76749" y="2713782"/>
              <a:ext cx="83502" cy="87690"/>
            </a:xfrm>
            <a:custGeom>
              <a:avLst/>
              <a:gdLst>
                <a:gd name="connsiteX0" fmla="*/ 19737 w 19761"/>
                <a:gd name="connsiteY0" fmla="*/ 11293 h 20752"/>
                <a:gd name="connsiteX1" fmla="*/ 9734 w 19761"/>
                <a:gd name="connsiteY1" fmla="*/ 0 h 20752"/>
                <a:gd name="connsiteX2" fmla="*/ 2313 w 19761"/>
                <a:gd name="connsiteY2" fmla="*/ 17101 h 20752"/>
                <a:gd name="connsiteX3" fmla="*/ 19737 w 19761"/>
                <a:gd name="connsiteY3" fmla="*/ 11293 h 20752"/>
              </a:gdLst>
              <a:ahLst/>
              <a:cxnLst>
                <a:cxn ang="0">
                  <a:pos x="connsiteX0" y="connsiteY0"/>
                </a:cxn>
                <a:cxn ang="0">
                  <a:pos x="connsiteX1" y="connsiteY1"/>
                </a:cxn>
                <a:cxn ang="0">
                  <a:pos x="connsiteX2" y="connsiteY2"/>
                </a:cxn>
                <a:cxn ang="0">
                  <a:pos x="connsiteX3" y="connsiteY3"/>
                </a:cxn>
              </a:cxnLst>
              <a:rect l="l" t="t" r="r" b="b"/>
              <a:pathLst>
                <a:path w="19761" h="20752">
                  <a:moveTo>
                    <a:pt x="19737" y="11293"/>
                  </a:moveTo>
                  <a:cubicBezTo>
                    <a:pt x="20060" y="6776"/>
                    <a:pt x="17263" y="323"/>
                    <a:pt x="9734" y="0"/>
                  </a:cubicBezTo>
                  <a:cubicBezTo>
                    <a:pt x="592" y="645"/>
                    <a:pt x="-2635" y="11078"/>
                    <a:pt x="2313" y="17101"/>
                  </a:cubicBezTo>
                  <a:cubicBezTo>
                    <a:pt x="7906" y="24092"/>
                    <a:pt x="18984" y="20436"/>
                    <a:pt x="19737" y="11293"/>
                  </a:cubicBezTo>
                  <a:close/>
                </a:path>
              </a:pathLst>
            </a:custGeom>
            <a:grpFill/>
            <a:ln w="10707" cap="flat">
              <a:noFill/>
              <a:prstDash val="solid"/>
              <a:miter/>
            </a:ln>
          </p:spPr>
          <p:txBody>
            <a:bodyPr rtlCol="0" anchor="ctr"/>
            <a:lstStyle/>
            <a:p>
              <a:endParaRPr lang="zh-CN" altLang="en-US"/>
            </a:p>
          </p:txBody>
        </p:sp>
        <p:sp>
          <p:nvSpPr>
            <p:cNvPr id="278" name="任意多边形: 形状 32">
              <a:extLst>
                <a:ext uri="{FF2B5EF4-FFF2-40B4-BE49-F238E27FC236}">
                  <a16:creationId xmlns:a16="http://schemas.microsoft.com/office/drawing/2014/main" xmlns="" id="{49DBA4FA-BDC4-47EF-9584-2E07BD9072D2}"/>
                </a:ext>
              </a:extLst>
            </p:cNvPr>
            <p:cNvSpPr/>
            <p:nvPr/>
          </p:nvSpPr>
          <p:spPr>
            <a:xfrm>
              <a:off x="397561" y="2706510"/>
              <a:ext cx="83954" cy="87677"/>
            </a:xfrm>
            <a:custGeom>
              <a:avLst/>
              <a:gdLst>
                <a:gd name="connsiteX0" fmla="*/ 2541 w 19868"/>
                <a:gd name="connsiteY0" fmla="*/ 17209 h 20749"/>
                <a:gd name="connsiteX1" fmla="*/ 19858 w 19868"/>
                <a:gd name="connsiteY1" fmla="*/ 11186 h 20749"/>
                <a:gd name="connsiteX2" fmla="*/ 19858 w 19868"/>
                <a:gd name="connsiteY2" fmla="*/ 11186 h 20749"/>
                <a:gd name="connsiteX3" fmla="*/ 9425 w 19868"/>
                <a:gd name="connsiteY3" fmla="*/ 0 h 20749"/>
                <a:gd name="connsiteX4" fmla="*/ 2541 w 19868"/>
                <a:gd name="connsiteY4" fmla="*/ 17209 h 20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8" h="20749">
                  <a:moveTo>
                    <a:pt x="2541" y="17209"/>
                  </a:moveTo>
                  <a:cubicBezTo>
                    <a:pt x="8457" y="24092"/>
                    <a:pt x="19428" y="20328"/>
                    <a:pt x="19858" y="11186"/>
                  </a:cubicBezTo>
                  <a:lnTo>
                    <a:pt x="19858" y="11186"/>
                  </a:lnTo>
                  <a:cubicBezTo>
                    <a:pt x="20073" y="6668"/>
                    <a:pt x="16954" y="215"/>
                    <a:pt x="9425" y="0"/>
                  </a:cubicBezTo>
                  <a:cubicBezTo>
                    <a:pt x="283" y="753"/>
                    <a:pt x="-2621" y="11186"/>
                    <a:pt x="2541" y="17209"/>
                  </a:cubicBezTo>
                  <a:close/>
                </a:path>
              </a:pathLst>
            </a:custGeom>
            <a:grpFill/>
            <a:ln w="10707" cap="flat">
              <a:noFill/>
              <a:prstDash val="solid"/>
              <a:miter/>
            </a:ln>
          </p:spPr>
          <p:txBody>
            <a:bodyPr rtlCol="0" anchor="ctr"/>
            <a:lstStyle/>
            <a:p>
              <a:endParaRPr lang="zh-CN" altLang="en-US"/>
            </a:p>
          </p:txBody>
        </p:sp>
        <p:sp>
          <p:nvSpPr>
            <p:cNvPr id="279" name="任意多边形: 形状 33">
              <a:extLst>
                <a:ext uri="{FF2B5EF4-FFF2-40B4-BE49-F238E27FC236}">
                  <a16:creationId xmlns:a16="http://schemas.microsoft.com/office/drawing/2014/main" xmlns="" id="{A4B985B1-6D6D-4A35-85CF-2E54DF0EA61F}"/>
                </a:ext>
              </a:extLst>
            </p:cNvPr>
            <p:cNvSpPr/>
            <p:nvPr/>
          </p:nvSpPr>
          <p:spPr>
            <a:xfrm>
              <a:off x="718525" y="2696060"/>
              <a:ext cx="83823" cy="87440"/>
            </a:xfrm>
            <a:custGeom>
              <a:avLst/>
              <a:gdLst>
                <a:gd name="connsiteX0" fmla="*/ 19835 w 19837"/>
                <a:gd name="connsiteY0" fmla="*/ 11078 h 20693"/>
                <a:gd name="connsiteX1" fmla="*/ 9080 w 19837"/>
                <a:gd name="connsiteY1" fmla="*/ 0 h 20693"/>
                <a:gd name="connsiteX2" fmla="*/ 2734 w 19837"/>
                <a:gd name="connsiteY2" fmla="*/ 17209 h 20693"/>
                <a:gd name="connsiteX3" fmla="*/ 19835 w 19837"/>
                <a:gd name="connsiteY3" fmla="*/ 11078 h 20693"/>
              </a:gdLst>
              <a:ahLst/>
              <a:cxnLst>
                <a:cxn ang="0">
                  <a:pos x="connsiteX0" y="connsiteY0"/>
                </a:cxn>
                <a:cxn ang="0">
                  <a:pos x="connsiteX1" y="connsiteY1"/>
                </a:cxn>
                <a:cxn ang="0">
                  <a:pos x="connsiteX2" y="connsiteY2"/>
                </a:cxn>
                <a:cxn ang="0">
                  <a:pos x="connsiteX3" y="connsiteY3"/>
                </a:cxn>
              </a:cxnLst>
              <a:rect l="l" t="t" r="r" b="b"/>
              <a:pathLst>
                <a:path w="19837" h="20693">
                  <a:moveTo>
                    <a:pt x="19835" y="11078"/>
                  </a:moveTo>
                  <a:cubicBezTo>
                    <a:pt x="19943" y="6561"/>
                    <a:pt x="16609" y="108"/>
                    <a:pt x="9080" y="0"/>
                  </a:cubicBezTo>
                  <a:cubicBezTo>
                    <a:pt x="-63" y="860"/>
                    <a:pt x="-2536" y="11293"/>
                    <a:pt x="2734" y="17209"/>
                  </a:cubicBezTo>
                  <a:cubicBezTo>
                    <a:pt x="8865" y="24092"/>
                    <a:pt x="19728" y="20113"/>
                    <a:pt x="19835" y="11078"/>
                  </a:cubicBezTo>
                  <a:close/>
                </a:path>
              </a:pathLst>
            </a:custGeom>
            <a:grpFill/>
            <a:ln w="10707" cap="flat">
              <a:noFill/>
              <a:prstDash val="solid"/>
              <a:miter/>
            </a:ln>
          </p:spPr>
          <p:txBody>
            <a:bodyPr rtlCol="0" anchor="ctr"/>
            <a:lstStyle/>
            <a:p>
              <a:endParaRPr lang="zh-CN" altLang="en-US"/>
            </a:p>
          </p:txBody>
        </p:sp>
        <p:sp>
          <p:nvSpPr>
            <p:cNvPr id="280" name="任意多边形: 形状 34">
              <a:extLst>
                <a:ext uri="{FF2B5EF4-FFF2-40B4-BE49-F238E27FC236}">
                  <a16:creationId xmlns:a16="http://schemas.microsoft.com/office/drawing/2014/main" xmlns="" id="{F9FECB0D-BEBA-42FF-9106-CC75460CE85E}"/>
                </a:ext>
              </a:extLst>
            </p:cNvPr>
            <p:cNvSpPr/>
            <p:nvPr/>
          </p:nvSpPr>
          <p:spPr>
            <a:xfrm>
              <a:off x="1037013" y="2681968"/>
              <a:ext cx="83025" cy="87842"/>
            </a:xfrm>
            <a:custGeom>
              <a:avLst/>
              <a:gdLst>
                <a:gd name="connsiteX0" fmla="*/ 19645 w 19648"/>
                <a:gd name="connsiteY0" fmla="*/ 10971 h 20788"/>
                <a:gd name="connsiteX1" fmla="*/ 8674 w 19648"/>
                <a:gd name="connsiteY1" fmla="*/ 0 h 20788"/>
                <a:gd name="connsiteX2" fmla="*/ 3727 w 19648"/>
                <a:gd name="connsiteY2" fmla="*/ 17962 h 20788"/>
                <a:gd name="connsiteX3" fmla="*/ 19645 w 19648"/>
                <a:gd name="connsiteY3" fmla="*/ 10971 h 20788"/>
              </a:gdLst>
              <a:ahLst/>
              <a:cxnLst>
                <a:cxn ang="0">
                  <a:pos x="connsiteX0" y="connsiteY0"/>
                </a:cxn>
                <a:cxn ang="0">
                  <a:pos x="connsiteX1" y="connsiteY1"/>
                </a:cxn>
                <a:cxn ang="0">
                  <a:pos x="connsiteX2" y="connsiteY2"/>
                </a:cxn>
                <a:cxn ang="0">
                  <a:pos x="connsiteX3" y="connsiteY3"/>
                </a:cxn>
              </a:cxnLst>
              <a:rect l="l" t="t" r="r" b="b"/>
              <a:pathLst>
                <a:path w="19648" h="20788">
                  <a:moveTo>
                    <a:pt x="19645" y="10971"/>
                  </a:moveTo>
                  <a:cubicBezTo>
                    <a:pt x="19538" y="6453"/>
                    <a:pt x="16096" y="108"/>
                    <a:pt x="8674" y="0"/>
                  </a:cubicBezTo>
                  <a:cubicBezTo>
                    <a:pt x="-791" y="968"/>
                    <a:pt x="-2619" y="12369"/>
                    <a:pt x="3727" y="17962"/>
                  </a:cubicBezTo>
                  <a:cubicBezTo>
                    <a:pt x="10288" y="23985"/>
                    <a:pt x="19860" y="19790"/>
                    <a:pt x="19645" y="10971"/>
                  </a:cubicBezTo>
                  <a:close/>
                </a:path>
              </a:pathLst>
            </a:custGeom>
            <a:grpFill/>
            <a:ln w="10707" cap="flat">
              <a:noFill/>
              <a:prstDash val="solid"/>
              <a:miter/>
            </a:ln>
          </p:spPr>
          <p:txBody>
            <a:bodyPr rtlCol="0" anchor="ctr"/>
            <a:lstStyle/>
            <a:p>
              <a:endParaRPr lang="zh-CN" altLang="en-US"/>
            </a:p>
          </p:txBody>
        </p:sp>
        <p:sp>
          <p:nvSpPr>
            <p:cNvPr id="281" name="任意多边形: 形状 35">
              <a:extLst>
                <a:ext uri="{FF2B5EF4-FFF2-40B4-BE49-F238E27FC236}">
                  <a16:creationId xmlns:a16="http://schemas.microsoft.com/office/drawing/2014/main" xmlns="" id="{7ABCE59E-1FBD-4694-A47B-58F0B132D3F6}"/>
                </a:ext>
              </a:extLst>
            </p:cNvPr>
            <p:cNvSpPr/>
            <p:nvPr/>
          </p:nvSpPr>
          <p:spPr>
            <a:xfrm>
              <a:off x="1350662" y="2665602"/>
              <a:ext cx="81233" cy="87039"/>
            </a:xfrm>
            <a:custGeom>
              <a:avLst/>
              <a:gdLst>
                <a:gd name="connsiteX0" fmla="*/ 3822 w 19224"/>
                <a:gd name="connsiteY0" fmla="*/ 17963 h 20598"/>
                <a:gd name="connsiteX1" fmla="*/ 19203 w 19224"/>
                <a:gd name="connsiteY1" fmla="*/ 10757 h 20598"/>
                <a:gd name="connsiteX2" fmla="*/ 8017 w 19224"/>
                <a:gd name="connsiteY2" fmla="*/ 1 h 20598"/>
                <a:gd name="connsiteX3" fmla="*/ 3822 w 19224"/>
                <a:gd name="connsiteY3" fmla="*/ 17963 h 20598"/>
              </a:gdLst>
              <a:ahLst/>
              <a:cxnLst>
                <a:cxn ang="0">
                  <a:pos x="connsiteX0" y="connsiteY0"/>
                </a:cxn>
                <a:cxn ang="0">
                  <a:pos x="connsiteX1" y="connsiteY1"/>
                </a:cxn>
                <a:cxn ang="0">
                  <a:pos x="connsiteX2" y="connsiteY2"/>
                </a:cxn>
                <a:cxn ang="0">
                  <a:pos x="connsiteX3" y="connsiteY3"/>
                </a:cxn>
              </a:cxnLst>
              <a:rect l="l" t="t" r="r" b="b"/>
              <a:pathLst>
                <a:path w="19224" h="20598">
                  <a:moveTo>
                    <a:pt x="3822" y="17963"/>
                  </a:moveTo>
                  <a:cubicBezTo>
                    <a:pt x="10275" y="23771"/>
                    <a:pt x="19740" y="19361"/>
                    <a:pt x="19203" y="10757"/>
                  </a:cubicBezTo>
                  <a:cubicBezTo>
                    <a:pt x="18987" y="6240"/>
                    <a:pt x="15330" y="-106"/>
                    <a:pt x="8017" y="1"/>
                  </a:cubicBezTo>
                  <a:cubicBezTo>
                    <a:pt x="-1018" y="969"/>
                    <a:pt x="-2416" y="12370"/>
                    <a:pt x="3822" y="17963"/>
                  </a:cubicBezTo>
                  <a:close/>
                </a:path>
              </a:pathLst>
            </a:custGeom>
            <a:grpFill/>
            <a:ln w="10707" cap="flat">
              <a:noFill/>
              <a:prstDash val="solid"/>
              <a:miter/>
            </a:ln>
          </p:spPr>
          <p:txBody>
            <a:bodyPr rtlCol="0" anchor="ctr"/>
            <a:lstStyle/>
            <a:p>
              <a:endParaRPr lang="zh-CN" altLang="en-US"/>
            </a:p>
          </p:txBody>
        </p:sp>
        <p:sp>
          <p:nvSpPr>
            <p:cNvPr id="282" name="任意多边形: 形状 36">
              <a:extLst>
                <a:ext uri="{FF2B5EF4-FFF2-40B4-BE49-F238E27FC236}">
                  <a16:creationId xmlns:a16="http://schemas.microsoft.com/office/drawing/2014/main" xmlns="" id="{42342811-5E59-4B71-B3A7-1D77FF3985C1}"/>
                </a:ext>
              </a:extLst>
            </p:cNvPr>
            <p:cNvSpPr/>
            <p:nvPr/>
          </p:nvSpPr>
          <p:spPr>
            <a:xfrm>
              <a:off x="1655869" y="2645150"/>
              <a:ext cx="79720" cy="86883"/>
            </a:xfrm>
            <a:custGeom>
              <a:avLst/>
              <a:gdLst>
                <a:gd name="connsiteX0" fmla="*/ 18822 w 18866"/>
                <a:gd name="connsiteY0" fmla="*/ 10649 h 20561"/>
                <a:gd name="connsiteX1" fmla="*/ 7528 w 18866"/>
                <a:gd name="connsiteY1" fmla="*/ 1 h 20561"/>
                <a:gd name="connsiteX2" fmla="*/ 4087 w 18866"/>
                <a:gd name="connsiteY2" fmla="*/ 18071 h 20561"/>
                <a:gd name="connsiteX3" fmla="*/ 18822 w 18866"/>
                <a:gd name="connsiteY3" fmla="*/ 10649 h 20561"/>
              </a:gdLst>
              <a:ahLst/>
              <a:cxnLst>
                <a:cxn ang="0">
                  <a:pos x="connsiteX0" y="connsiteY0"/>
                </a:cxn>
                <a:cxn ang="0">
                  <a:pos x="connsiteX1" y="connsiteY1"/>
                </a:cxn>
                <a:cxn ang="0">
                  <a:pos x="connsiteX2" y="connsiteY2"/>
                </a:cxn>
                <a:cxn ang="0">
                  <a:pos x="connsiteX3" y="connsiteY3"/>
                </a:cxn>
              </a:cxnLst>
              <a:rect l="l" t="t" r="r" b="b"/>
              <a:pathLst>
                <a:path w="18866" h="20561">
                  <a:moveTo>
                    <a:pt x="18822" y="10649"/>
                  </a:moveTo>
                  <a:cubicBezTo>
                    <a:pt x="18391" y="6132"/>
                    <a:pt x="14735" y="-106"/>
                    <a:pt x="7528" y="1"/>
                  </a:cubicBezTo>
                  <a:cubicBezTo>
                    <a:pt x="-1291" y="1184"/>
                    <a:pt x="-2259" y="12478"/>
                    <a:pt x="4087" y="18071"/>
                  </a:cubicBezTo>
                  <a:cubicBezTo>
                    <a:pt x="10647" y="23664"/>
                    <a:pt x="19575" y="19254"/>
                    <a:pt x="18822" y="10649"/>
                  </a:cubicBezTo>
                  <a:close/>
                </a:path>
              </a:pathLst>
            </a:custGeom>
            <a:grpFill/>
            <a:ln w="10707" cap="flat">
              <a:noFill/>
              <a:prstDash val="solid"/>
              <a:miter/>
            </a:ln>
          </p:spPr>
          <p:txBody>
            <a:bodyPr rtlCol="0" anchor="ctr"/>
            <a:lstStyle/>
            <a:p>
              <a:endParaRPr lang="zh-CN" altLang="en-US"/>
            </a:p>
          </p:txBody>
        </p:sp>
        <p:sp>
          <p:nvSpPr>
            <p:cNvPr id="283" name="任意多边形: 形状 37">
              <a:extLst>
                <a:ext uri="{FF2B5EF4-FFF2-40B4-BE49-F238E27FC236}">
                  <a16:creationId xmlns:a16="http://schemas.microsoft.com/office/drawing/2014/main" xmlns="" id="{C5D54847-C8DD-4BA4-A8B1-0482F8417321}"/>
                </a:ext>
              </a:extLst>
            </p:cNvPr>
            <p:cNvSpPr/>
            <p:nvPr/>
          </p:nvSpPr>
          <p:spPr>
            <a:xfrm>
              <a:off x="1735403" y="2690149"/>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p>
          </p:txBody>
        </p:sp>
        <p:sp>
          <p:nvSpPr>
            <p:cNvPr id="284" name="任意多边形: 形状 38">
              <a:extLst>
                <a:ext uri="{FF2B5EF4-FFF2-40B4-BE49-F238E27FC236}">
                  <a16:creationId xmlns:a16="http://schemas.microsoft.com/office/drawing/2014/main" xmlns="" id="{4D4DB2FD-6133-4EC2-9CFF-E79D26D22163}"/>
                </a:ext>
              </a:extLst>
            </p:cNvPr>
            <p:cNvSpPr/>
            <p:nvPr/>
          </p:nvSpPr>
          <p:spPr>
            <a:xfrm>
              <a:off x="1948319" y="2621499"/>
              <a:ext cx="74235" cy="87326"/>
            </a:xfrm>
            <a:custGeom>
              <a:avLst/>
              <a:gdLst>
                <a:gd name="connsiteX0" fmla="*/ 17480 w 17568"/>
                <a:gd name="connsiteY0" fmla="*/ 10546 h 20666"/>
                <a:gd name="connsiteX1" fmla="*/ 6724 w 17568"/>
                <a:gd name="connsiteY1" fmla="*/ 5 h 20666"/>
                <a:gd name="connsiteX2" fmla="*/ 5004 w 17568"/>
                <a:gd name="connsiteY2" fmla="*/ 18720 h 20666"/>
                <a:gd name="connsiteX3" fmla="*/ 17480 w 17568"/>
                <a:gd name="connsiteY3" fmla="*/ 10546 h 20666"/>
              </a:gdLst>
              <a:ahLst/>
              <a:cxnLst>
                <a:cxn ang="0">
                  <a:pos x="connsiteX0" y="connsiteY0"/>
                </a:cxn>
                <a:cxn ang="0">
                  <a:pos x="connsiteX1" y="connsiteY1"/>
                </a:cxn>
                <a:cxn ang="0">
                  <a:pos x="connsiteX2" y="connsiteY2"/>
                </a:cxn>
                <a:cxn ang="0">
                  <a:pos x="connsiteX3" y="connsiteY3"/>
                </a:cxn>
              </a:cxnLst>
              <a:rect l="l" t="t" r="r" b="b"/>
              <a:pathLst>
                <a:path w="17568" h="20666">
                  <a:moveTo>
                    <a:pt x="17480" y="10546"/>
                  </a:moveTo>
                  <a:cubicBezTo>
                    <a:pt x="16942" y="6029"/>
                    <a:pt x="13178" y="-210"/>
                    <a:pt x="6724" y="5"/>
                  </a:cubicBezTo>
                  <a:cubicBezTo>
                    <a:pt x="-1988" y="1296"/>
                    <a:pt x="-1880" y="13557"/>
                    <a:pt x="5004" y="18720"/>
                  </a:cubicBezTo>
                  <a:cubicBezTo>
                    <a:pt x="11242" y="23560"/>
                    <a:pt x="18448" y="18828"/>
                    <a:pt x="17480" y="10546"/>
                  </a:cubicBezTo>
                  <a:close/>
                </a:path>
              </a:pathLst>
            </a:custGeom>
            <a:grpFill/>
            <a:ln w="10707" cap="flat">
              <a:noFill/>
              <a:prstDash val="solid"/>
              <a:miter/>
            </a:ln>
          </p:spPr>
          <p:txBody>
            <a:bodyPr rtlCol="0" anchor="ctr"/>
            <a:lstStyle/>
            <a:p>
              <a:endParaRPr lang="zh-CN" altLang="en-US"/>
            </a:p>
          </p:txBody>
        </p:sp>
        <p:sp>
          <p:nvSpPr>
            <p:cNvPr id="285" name="任意多边形: 形状 39">
              <a:extLst>
                <a:ext uri="{FF2B5EF4-FFF2-40B4-BE49-F238E27FC236}">
                  <a16:creationId xmlns:a16="http://schemas.microsoft.com/office/drawing/2014/main" xmlns="" id="{ADDBB6DB-99F1-43D2-A9DE-360EFE238B26}"/>
                </a:ext>
              </a:extLst>
            </p:cNvPr>
            <p:cNvSpPr/>
            <p:nvPr/>
          </p:nvSpPr>
          <p:spPr>
            <a:xfrm>
              <a:off x="2214033" y="2596049"/>
              <a:ext cx="68383" cy="87128"/>
            </a:xfrm>
            <a:custGeom>
              <a:avLst/>
              <a:gdLst>
                <a:gd name="connsiteX0" fmla="*/ 5687 w 16183"/>
                <a:gd name="connsiteY0" fmla="*/ 5 h 20619"/>
                <a:gd name="connsiteX1" fmla="*/ 5042 w 16183"/>
                <a:gd name="connsiteY1" fmla="*/ 18720 h 20619"/>
                <a:gd name="connsiteX2" fmla="*/ 16012 w 16183"/>
                <a:gd name="connsiteY2" fmla="*/ 10546 h 20619"/>
                <a:gd name="connsiteX3" fmla="*/ 5687 w 16183"/>
                <a:gd name="connsiteY3" fmla="*/ 5 h 20619"/>
              </a:gdLst>
              <a:ahLst/>
              <a:cxnLst>
                <a:cxn ang="0">
                  <a:pos x="connsiteX0" y="connsiteY0"/>
                </a:cxn>
                <a:cxn ang="0">
                  <a:pos x="connsiteX1" y="connsiteY1"/>
                </a:cxn>
                <a:cxn ang="0">
                  <a:pos x="connsiteX2" y="connsiteY2"/>
                </a:cxn>
                <a:cxn ang="0">
                  <a:pos x="connsiteX3" y="connsiteY3"/>
                </a:cxn>
              </a:cxnLst>
              <a:rect l="l" t="t" r="r" b="b"/>
              <a:pathLst>
                <a:path w="16183" h="20619">
                  <a:moveTo>
                    <a:pt x="5687" y="5"/>
                  </a:moveTo>
                  <a:cubicBezTo>
                    <a:pt x="-2164" y="1404"/>
                    <a:pt x="-1412" y="13557"/>
                    <a:pt x="5042" y="18720"/>
                  </a:cubicBezTo>
                  <a:cubicBezTo>
                    <a:pt x="11065" y="23453"/>
                    <a:pt x="17303" y="18828"/>
                    <a:pt x="16012" y="10546"/>
                  </a:cubicBezTo>
                  <a:cubicBezTo>
                    <a:pt x="15260" y="6029"/>
                    <a:pt x="11603" y="-210"/>
                    <a:pt x="5687" y="5"/>
                  </a:cubicBezTo>
                  <a:close/>
                </a:path>
              </a:pathLst>
            </a:custGeom>
            <a:grpFill/>
            <a:ln w="10707" cap="flat">
              <a:noFill/>
              <a:prstDash val="solid"/>
              <a:miter/>
            </a:ln>
          </p:spPr>
          <p:txBody>
            <a:bodyPr rtlCol="0" anchor="ctr"/>
            <a:lstStyle/>
            <a:p>
              <a:endParaRPr lang="zh-CN" altLang="en-US"/>
            </a:p>
          </p:txBody>
        </p:sp>
        <p:sp>
          <p:nvSpPr>
            <p:cNvPr id="286" name="任意多边形: 形状 40">
              <a:extLst>
                <a:ext uri="{FF2B5EF4-FFF2-40B4-BE49-F238E27FC236}">
                  <a16:creationId xmlns:a16="http://schemas.microsoft.com/office/drawing/2014/main" xmlns="" id="{95C099C8-AD91-4E22-81AB-A4FA50DF61BE}"/>
                </a:ext>
              </a:extLst>
            </p:cNvPr>
            <p:cNvSpPr/>
            <p:nvPr/>
          </p:nvSpPr>
          <p:spPr>
            <a:xfrm>
              <a:off x="2452927" y="2569208"/>
              <a:ext cx="62040" cy="86452"/>
            </a:xfrm>
            <a:custGeom>
              <a:avLst/>
              <a:gdLst>
                <a:gd name="connsiteX0" fmla="*/ 4651 w 14682"/>
                <a:gd name="connsiteY0" fmla="*/ 12 h 20459"/>
                <a:gd name="connsiteX1" fmla="*/ 5620 w 14682"/>
                <a:gd name="connsiteY1" fmla="*/ 19157 h 20459"/>
                <a:gd name="connsiteX2" fmla="*/ 14439 w 14682"/>
                <a:gd name="connsiteY2" fmla="*/ 10337 h 20459"/>
                <a:gd name="connsiteX3" fmla="*/ 4651 w 14682"/>
                <a:gd name="connsiteY3" fmla="*/ 12 h 20459"/>
              </a:gdLst>
              <a:ahLst/>
              <a:cxnLst>
                <a:cxn ang="0">
                  <a:pos x="connsiteX0" y="connsiteY0"/>
                </a:cxn>
                <a:cxn ang="0">
                  <a:pos x="connsiteX1" y="connsiteY1"/>
                </a:cxn>
                <a:cxn ang="0">
                  <a:pos x="connsiteX2" y="connsiteY2"/>
                </a:cxn>
                <a:cxn ang="0">
                  <a:pos x="connsiteX3" y="connsiteY3"/>
                </a:cxn>
              </a:cxnLst>
              <a:rect l="l" t="t" r="r" b="b"/>
              <a:pathLst>
                <a:path w="14682" h="20459">
                  <a:moveTo>
                    <a:pt x="4651" y="12"/>
                  </a:moveTo>
                  <a:cubicBezTo>
                    <a:pt x="-2555" y="1518"/>
                    <a:pt x="-726" y="14747"/>
                    <a:pt x="5620" y="19157"/>
                  </a:cubicBezTo>
                  <a:cubicBezTo>
                    <a:pt x="10997" y="22921"/>
                    <a:pt x="15837" y="18081"/>
                    <a:pt x="14439" y="10337"/>
                  </a:cubicBezTo>
                  <a:cubicBezTo>
                    <a:pt x="13579" y="5928"/>
                    <a:pt x="10029" y="-311"/>
                    <a:pt x="4651" y="12"/>
                  </a:cubicBezTo>
                  <a:close/>
                </a:path>
              </a:pathLst>
            </a:custGeom>
            <a:grpFill/>
            <a:ln w="10707" cap="flat">
              <a:noFill/>
              <a:prstDash val="solid"/>
              <a:miter/>
            </a:ln>
          </p:spPr>
          <p:txBody>
            <a:bodyPr rtlCol="0" anchor="ctr"/>
            <a:lstStyle/>
            <a:p>
              <a:endParaRPr lang="zh-CN" altLang="en-US"/>
            </a:p>
          </p:txBody>
        </p:sp>
        <p:sp>
          <p:nvSpPr>
            <p:cNvPr id="287" name="任意多边形: 形状 41">
              <a:extLst>
                <a:ext uri="{FF2B5EF4-FFF2-40B4-BE49-F238E27FC236}">
                  <a16:creationId xmlns:a16="http://schemas.microsoft.com/office/drawing/2014/main" xmlns="" id="{C95F3F4F-D203-4F89-8195-BDF52430E9F5}"/>
                </a:ext>
              </a:extLst>
            </p:cNvPr>
            <p:cNvSpPr/>
            <p:nvPr/>
          </p:nvSpPr>
          <p:spPr>
            <a:xfrm>
              <a:off x="2663286" y="2540571"/>
              <a:ext cx="55964" cy="86380"/>
            </a:xfrm>
            <a:custGeom>
              <a:avLst/>
              <a:gdLst>
                <a:gd name="connsiteX0" fmla="*/ 3807 w 13244"/>
                <a:gd name="connsiteY0" fmla="*/ 12 h 20442"/>
                <a:gd name="connsiteX1" fmla="*/ 6280 w 13244"/>
                <a:gd name="connsiteY1" fmla="*/ 19587 h 20442"/>
                <a:gd name="connsiteX2" fmla="*/ 12841 w 13244"/>
                <a:gd name="connsiteY2" fmla="*/ 10338 h 20442"/>
                <a:gd name="connsiteX3" fmla="*/ 3807 w 13244"/>
                <a:gd name="connsiteY3" fmla="*/ 12 h 20442"/>
              </a:gdLst>
              <a:ahLst/>
              <a:cxnLst>
                <a:cxn ang="0">
                  <a:pos x="connsiteX0" y="connsiteY0"/>
                </a:cxn>
                <a:cxn ang="0">
                  <a:pos x="connsiteX1" y="connsiteY1"/>
                </a:cxn>
                <a:cxn ang="0">
                  <a:pos x="connsiteX2" y="connsiteY2"/>
                </a:cxn>
                <a:cxn ang="0">
                  <a:pos x="connsiteX3" y="connsiteY3"/>
                </a:cxn>
              </a:cxnLst>
              <a:rect l="l" t="t" r="r" b="b"/>
              <a:pathLst>
                <a:path w="13244" h="20442">
                  <a:moveTo>
                    <a:pt x="3807" y="12"/>
                  </a:moveTo>
                  <a:cubicBezTo>
                    <a:pt x="-2862" y="1626"/>
                    <a:pt x="42" y="15823"/>
                    <a:pt x="6280" y="19587"/>
                  </a:cubicBezTo>
                  <a:cubicBezTo>
                    <a:pt x="11013" y="22491"/>
                    <a:pt x="14455" y="17651"/>
                    <a:pt x="12841" y="10338"/>
                  </a:cubicBezTo>
                  <a:cubicBezTo>
                    <a:pt x="11981" y="5820"/>
                    <a:pt x="8432" y="-310"/>
                    <a:pt x="3807" y="12"/>
                  </a:cubicBezTo>
                  <a:close/>
                </a:path>
              </a:pathLst>
            </a:custGeom>
            <a:grpFill/>
            <a:ln w="10707" cap="flat">
              <a:noFill/>
              <a:prstDash val="solid"/>
              <a:miter/>
            </a:ln>
          </p:spPr>
          <p:txBody>
            <a:bodyPr rtlCol="0" anchor="ctr"/>
            <a:lstStyle/>
            <a:p>
              <a:endParaRPr lang="zh-CN" altLang="en-US"/>
            </a:p>
          </p:txBody>
        </p:sp>
        <p:sp>
          <p:nvSpPr>
            <p:cNvPr id="288" name="任意多边形: 形状 42">
              <a:extLst>
                <a:ext uri="{FF2B5EF4-FFF2-40B4-BE49-F238E27FC236}">
                  <a16:creationId xmlns:a16="http://schemas.microsoft.com/office/drawing/2014/main" xmlns="" id="{55415126-CC21-42CC-93E2-CFCDCB699659}"/>
                </a:ext>
              </a:extLst>
            </p:cNvPr>
            <p:cNvSpPr/>
            <p:nvPr/>
          </p:nvSpPr>
          <p:spPr>
            <a:xfrm>
              <a:off x="2845346" y="2510577"/>
              <a:ext cx="50103" cy="86126"/>
            </a:xfrm>
            <a:custGeom>
              <a:avLst/>
              <a:gdLst>
                <a:gd name="connsiteX0" fmla="*/ 6756 w 11857"/>
                <a:gd name="connsiteY0" fmla="*/ 19910 h 20382"/>
                <a:gd name="connsiteX1" fmla="*/ 11274 w 11857"/>
                <a:gd name="connsiteY1" fmla="*/ 10230 h 20382"/>
                <a:gd name="connsiteX2" fmla="*/ 2884 w 11857"/>
                <a:gd name="connsiteY2" fmla="*/ 12 h 20382"/>
                <a:gd name="connsiteX3" fmla="*/ 2347 w 11857"/>
                <a:gd name="connsiteY3" fmla="*/ 120 h 20382"/>
                <a:gd name="connsiteX4" fmla="*/ 6756 w 11857"/>
                <a:gd name="connsiteY4" fmla="*/ 1991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57" h="20382">
                  <a:moveTo>
                    <a:pt x="6756" y="19910"/>
                  </a:moveTo>
                  <a:cubicBezTo>
                    <a:pt x="10736" y="21954"/>
                    <a:pt x="12995" y="17114"/>
                    <a:pt x="11274" y="10230"/>
                  </a:cubicBezTo>
                  <a:cubicBezTo>
                    <a:pt x="10198" y="5820"/>
                    <a:pt x="6864" y="-310"/>
                    <a:pt x="2884" y="12"/>
                  </a:cubicBezTo>
                  <a:cubicBezTo>
                    <a:pt x="2777" y="12"/>
                    <a:pt x="2562" y="120"/>
                    <a:pt x="2347" y="120"/>
                  </a:cubicBezTo>
                  <a:cubicBezTo>
                    <a:pt x="-2493" y="2271"/>
                    <a:pt x="733" y="16791"/>
                    <a:pt x="6756" y="19910"/>
                  </a:cubicBezTo>
                  <a:close/>
                </a:path>
              </a:pathLst>
            </a:custGeom>
            <a:grpFill/>
            <a:ln w="10707" cap="flat">
              <a:noFill/>
              <a:prstDash val="solid"/>
              <a:miter/>
            </a:ln>
          </p:spPr>
          <p:txBody>
            <a:bodyPr rtlCol="0" anchor="ctr"/>
            <a:lstStyle/>
            <a:p>
              <a:endParaRPr lang="zh-CN" altLang="en-US"/>
            </a:p>
          </p:txBody>
        </p:sp>
        <p:sp>
          <p:nvSpPr>
            <p:cNvPr id="289" name="任意多边形: 形状 43">
              <a:extLst>
                <a:ext uri="{FF2B5EF4-FFF2-40B4-BE49-F238E27FC236}">
                  <a16:creationId xmlns:a16="http://schemas.microsoft.com/office/drawing/2014/main" xmlns="" id="{D6642CEC-3C04-4B56-BA07-2ABED10CE9F5}"/>
                </a:ext>
              </a:extLst>
            </p:cNvPr>
            <p:cNvSpPr/>
            <p:nvPr/>
          </p:nvSpPr>
          <p:spPr>
            <a:xfrm>
              <a:off x="2997100" y="2480123"/>
              <a:ext cx="44631" cy="86126"/>
            </a:xfrm>
            <a:custGeom>
              <a:avLst/>
              <a:gdLst>
                <a:gd name="connsiteX0" fmla="*/ 9778 w 10562"/>
                <a:gd name="connsiteY0" fmla="*/ 10230 h 20382"/>
                <a:gd name="connsiteX1" fmla="*/ 9778 w 10562"/>
                <a:gd name="connsiteY1" fmla="*/ 10230 h 20382"/>
                <a:gd name="connsiteX2" fmla="*/ 2142 w 10562"/>
                <a:gd name="connsiteY2" fmla="*/ 12 h 20382"/>
                <a:gd name="connsiteX3" fmla="*/ 6659 w 10562"/>
                <a:gd name="connsiteY3" fmla="*/ 19910 h 20382"/>
                <a:gd name="connsiteX4" fmla="*/ 9778 w 10562"/>
                <a:gd name="connsiteY4" fmla="*/ 1023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2" h="20382">
                  <a:moveTo>
                    <a:pt x="9778" y="10230"/>
                  </a:moveTo>
                  <a:lnTo>
                    <a:pt x="9778" y="10230"/>
                  </a:lnTo>
                  <a:cubicBezTo>
                    <a:pt x="8595" y="5820"/>
                    <a:pt x="5369" y="-310"/>
                    <a:pt x="2142" y="12"/>
                  </a:cubicBezTo>
                  <a:cubicBezTo>
                    <a:pt x="-2806" y="1841"/>
                    <a:pt x="1712" y="16898"/>
                    <a:pt x="6659" y="19910"/>
                  </a:cubicBezTo>
                  <a:cubicBezTo>
                    <a:pt x="10101" y="21954"/>
                    <a:pt x="11607" y="17114"/>
                    <a:pt x="9778" y="10230"/>
                  </a:cubicBezTo>
                  <a:close/>
                </a:path>
              </a:pathLst>
            </a:custGeom>
            <a:grpFill/>
            <a:ln w="10707" cap="flat">
              <a:noFill/>
              <a:prstDash val="solid"/>
              <a:miter/>
            </a:ln>
          </p:spPr>
          <p:txBody>
            <a:bodyPr rtlCol="0" anchor="ctr"/>
            <a:lstStyle/>
            <a:p>
              <a:endParaRPr lang="zh-CN" altLang="en-US"/>
            </a:p>
          </p:txBody>
        </p:sp>
        <p:sp>
          <p:nvSpPr>
            <p:cNvPr id="290" name="任意多边形: 形状 44">
              <a:extLst>
                <a:ext uri="{FF2B5EF4-FFF2-40B4-BE49-F238E27FC236}">
                  <a16:creationId xmlns:a16="http://schemas.microsoft.com/office/drawing/2014/main" xmlns="" id="{F960DC4D-A4C8-4753-9A11-84BCE54E535B}"/>
                </a:ext>
              </a:extLst>
            </p:cNvPr>
            <p:cNvSpPr/>
            <p:nvPr/>
          </p:nvSpPr>
          <p:spPr>
            <a:xfrm>
              <a:off x="3118983" y="2449179"/>
              <a:ext cx="39176" cy="85509"/>
            </a:xfrm>
            <a:custGeom>
              <a:avLst/>
              <a:gdLst>
                <a:gd name="connsiteX0" fmla="*/ 6855 w 9271"/>
                <a:gd name="connsiteY0" fmla="*/ 20027 h 20236"/>
                <a:gd name="connsiteX1" fmla="*/ 8146 w 9271"/>
                <a:gd name="connsiteY1" fmla="*/ 10132 h 20236"/>
                <a:gd name="connsiteX2" fmla="*/ 8146 w 9271"/>
                <a:gd name="connsiteY2" fmla="*/ 10132 h 20236"/>
                <a:gd name="connsiteX3" fmla="*/ 1262 w 9271"/>
                <a:gd name="connsiteY3" fmla="*/ 21 h 20236"/>
                <a:gd name="connsiteX4" fmla="*/ 6855 w 9271"/>
                <a:gd name="connsiteY4" fmla="*/ 20027 h 20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 h="20236">
                  <a:moveTo>
                    <a:pt x="6855" y="20027"/>
                  </a:moveTo>
                  <a:cubicBezTo>
                    <a:pt x="9437" y="21317"/>
                    <a:pt x="10082" y="16477"/>
                    <a:pt x="8146" y="10132"/>
                  </a:cubicBezTo>
                  <a:lnTo>
                    <a:pt x="8146" y="10132"/>
                  </a:lnTo>
                  <a:cubicBezTo>
                    <a:pt x="6855" y="5722"/>
                    <a:pt x="3844" y="-409"/>
                    <a:pt x="1262" y="21"/>
                  </a:cubicBezTo>
                  <a:cubicBezTo>
                    <a:pt x="-2502" y="1850"/>
                    <a:pt x="2983" y="18091"/>
                    <a:pt x="6855" y="20027"/>
                  </a:cubicBezTo>
                  <a:close/>
                </a:path>
              </a:pathLst>
            </a:custGeom>
            <a:grpFill/>
            <a:ln w="10707" cap="flat">
              <a:noFill/>
              <a:prstDash val="solid"/>
              <a:miter/>
            </a:ln>
          </p:spPr>
          <p:txBody>
            <a:bodyPr rtlCol="0" anchor="ctr"/>
            <a:lstStyle/>
            <a:p>
              <a:endParaRPr lang="zh-CN" altLang="en-US"/>
            </a:p>
          </p:txBody>
        </p:sp>
        <p:sp>
          <p:nvSpPr>
            <p:cNvPr id="297" name="任意多边形: 形状 51">
              <a:extLst>
                <a:ext uri="{FF2B5EF4-FFF2-40B4-BE49-F238E27FC236}">
                  <a16:creationId xmlns:a16="http://schemas.microsoft.com/office/drawing/2014/main" xmlns="" id="{02D27228-89B8-4BAA-B434-7AE82CACE569}"/>
                </a:ext>
              </a:extLst>
            </p:cNvPr>
            <p:cNvSpPr/>
            <p:nvPr/>
          </p:nvSpPr>
          <p:spPr>
            <a:xfrm>
              <a:off x="77011" y="1408498"/>
              <a:ext cx="63726" cy="69418"/>
            </a:xfrm>
            <a:custGeom>
              <a:avLst/>
              <a:gdLst>
                <a:gd name="connsiteX0" fmla="*/ 7521 w 15081"/>
                <a:gd name="connsiteY0" fmla="*/ 0 h 16428"/>
                <a:gd name="connsiteX1" fmla="*/ 2143 w 15081"/>
                <a:gd name="connsiteY1" fmla="*/ 14090 h 16428"/>
                <a:gd name="connsiteX2" fmla="*/ 15050 w 15081"/>
                <a:gd name="connsiteY2" fmla="*/ 8820 h 16428"/>
                <a:gd name="connsiteX3" fmla="*/ 7521 w 15081"/>
                <a:gd name="connsiteY3" fmla="*/ 0 h 16428"/>
              </a:gdLst>
              <a:ahLst/>
              <a:cxnLst>
                <a:cxn ang="0">
                  <a:pos x="connsiteX0" y="connsiteY0"/>
                </a:cxn>
                <a:cxn ang="0">
                  <a:pos x="connsiteX1" y="connsiteY1"/>
                </a:cxn>
                <a:cxn ang="0">
                  <a:pos x="connsiteX2" y="connsiteY2"/>
                </a:cxn>
                <a:cxn ang="0">
                  <a:pos x="connsiteX3" y="connsiteY3"/>
                </a:cxn>
              </a:cxnLst>
              <a:rect l="l" t="t" r="r" b="b"/>
              <a:pathLst>
                <a:path w="15081" h="16428">
                  <a:moveTo>
                    <a:pt x="7521" y="0"/>
                  </a:moveTo>
                  <a:cubicBezTo>
                    <a:pt x="207" y="538"/>
                    <a:pt x="-2159" y="9465"/>
                    <a:pt x="2143" y="14090"/>
                  </a:cubicBezTo>
                  <a:cubicBezTo>
                    <a:pt x="6661" y="18930"/>
                    <a:pt x="14512" y="15811"/>
                    <a:pt x="15050" y="8820"/>
                  </a:cubicBezTo>
                  <a:cubicBezTo>
                    <a:pt x="15373" y="5270"/>
                    <a:pt x="13222" y="215"/>
                    <a:pt x="7521" y="0"/>
                  </a:cubicBezTo>
                  <a:close/>
                </a:path>
              </a:pathLst>
            </a:custGeom>
            <a:grpFill/>
            <a:ln w="10707" cap="flat">
              <a:noFill/>
              <a:prstDash val="solid"/>
              <a:miter/>
            </a:ln>
          </p:spPr>
          <p:txBody>
            <a:bodyPr rtlCol="0" anchor="ctr"/>
            <a:lstStyle/>
            <a:p>
              <a:endParaRPr lang="zh-CN" altLang="en-US"/>
            </a:p>
          </p:txBody>
        </p:sp>
        <p:sp>
          <p:nvSpPr>
            <p:cNvPr id="298" name="任意多边形: 形状 52">
              <a:extLst>
                <a:ext uri="{FF2B5EF4-FFF2-40B4-BE49-F238E27FC236}">
                  <a16:creationId xmlns:a16="http://schemas.microsoft.com/office/drawing/2014/main" xmlns="" id="{92341EF9-5419-4DE0-B18A-475B7D542639}"/>
                </a:ext>
              </a:extLst>
            </p:cNvPr>
            <p:cNvSpPr/>
            <p:nvPr/>
          </p:nvSpPr>
          <p:spPr>
            <a:xfrm>
              <a:off x="321500" y="1403043"/>
              <a:ext cx="64077" cy="69300"/>
            </a:xfrm>
            <a:custGeom>
              <a:avLst/>
              <a:gdLst>
                <a:gd name="connsiteX0" fmla="*/ 15164 w 15164"/>
                <a:gd name="connsiteY0" fmla="*/ 8712 h 16400"/>
                <a:gd name="connsiteX1" fmla="*/ 6774 w 15164"/>
                <a:gd name="connsiteY1" fmla="*/ 0 h 16400"/>
                <a:gd name="connsiteX2" fmla="*/ 2687 w 15164"/>
                <a:gd name="connsiteY2" fmla="*/ 14090 h 16400"/>
                <a:gd name="connsiteX3" fmla="*/ 15164 w 15164"/>
                <a:gd name="connsiteY3" fmla="*/ 8712 h 16400"/>
              </a:gdLst>
              <a:ahLst/>
              <a:cxnLst>
                <a:cxn ang="0">
                  <a:pos x="connsiteX0" y="connsiteY0"/>
                </a:cxn>
                <a:cxn ang="0">
                  <a:pos x="connsiteX1" y="connsiteY1"/>
                </a:cxn>
                <a:cxn ang="0">
                  <a:pos x="connsiteX2" y="connsiteY2"/>
                </a:cxn>
                <a:cxn ang="0">
                  <a:pos x="connsiteX3" y="connsiteY3"/>
                </a:cxn>
              </a:cxnLst>
              <a:rect l="l" t="t" r="r" b="b"/>
              <a:pathLst>
                <a:path w="15164" h="16400">
                  <a:moveTo>
                    <a:pt x="15164" y="8712"/>
                  </a:moveTo>
                  <a:cubicBezTo>
                    <a:pt x="15164" y="5163"/>
                    <a:pt x="12475" y="108"/>
                    <a:pt x="6774" y="0"/>
                  </a:cubicBezTo>
                  <a:cubicBezTo>
                    <a:pt x="-432" y="645"/>
                    <a:pt x="-2045" y="9465"/>
                    <a:pt x="2687" y="14090"/>
                  </a:cubicBezTo>
                  <a:cubicBezTo>
                    <a:pt x="7635" y="18930"/>
                    <a:pt x="15271" y="15703"/>
                    <a:pt x="15164" y="8712"/>
                  </a:cubicBezTo>
                  <a:close/>
                </a:path>
              </a:pathLst>
            </a:custGeom>
            <a:grpFill/>
            <a:ln w="10707" cap="flat">
              <a:noFill/>
              <a:prstDash val="solid"/>
              <a:miter/>
            </a:ln>
          </p:spPr>
          <p:txBody>
            <a:bodyPr rtlCol="0" anchor="ctr"/>
            <a:lstStyle/>
            <a:p>
              <a:endParaRPr lang="zh-CN" altLang="en-US"/>
            </a:p>
          </p:txBody>
        </p:sp>
        <p:sp>
          <p:nvSpPr>
            <p:cNvPr id="299" name="任意多边形: 形状 71">
              <a:extLst>
                <a:ext uri="{FF2B5EF4-FFF2-40B4-BE49-F238E27FC236}">
                  <a16:creationId xmlns:a16="http://schemas.microsoft.com/office/drawing/2014/main" xmlns="" id="{C39443A6-EFB4-42E3-AA82-1B473B980B07}"/>
                </a:ext>
              </a:extLst>
            </p:cNvPr>
            <p:cNvSpPr/>
            <p:nvPr/>
          </p:nvSpPr>
          <p:spPr>
            <a:xfrm>
              <a:off x="565266" y="1395314"/>
              <a:ext cx="65045" cy="68886"/>
            </a:xfrm>
            <a:custGeom>
              <a:avLst/>
              <a:gdLst>
                <a:gd name="connsiteX0" fmla="*/ 15340 w 15393"/>
                <a:gd name="connsiteY0" fmla="*/ 8604 h 16302"/>
                <a:gd name="connsiteX1" fmla="*/ 6198 w 15393"/>
                <a:gd name="connsiteY1" fmla="*/ 0 h 16302"/>
                <a:gd name="connsiteX2" fmla="*/ 3294 w 15393"/>
                <a:gd name="connsiteY2" fmla="*/ 14090 h 16302"/>
                <a:gd name="connsiteX3" fmla="*/ 15340 w 15393"/>
                <a:gd name="connsiteY3" fmla="*/ 8604 h 16302"/>
              </a:gdLst>
              <a:ahLst/>
              <a:cxnLst>
                <a:cxn ang="0">
                  <a:pos x="connsiteX0" y="connsiteY0"/>
                </a:cxn>
                <a:cxn ang="0">
                  <a:pos x="connsiteX1" y="connsiteY1"/>
                </a:cxn>
                <a:cxn ang="0">
                  <a:pos x="connsiteX2" y="connsiteY2"/>
                </a:cxn>
                <a:cxn ang="0">
                  <a:pos x="connsiteX3" y="connsiteY3"/>
                </a:cxn>
              </a:cxnLst>
              <a:rect l="l" t="t" r="r" b="b"/>
              <a:pathLst>
                <a:path w="15393" h="16302">
                  <a:moveTo>
                    <a:pt x="15340" y="8604"/>
                  </a:moveTo>
                  <a:cubicBezTo>
                    <a:pt x="15017" y="5055"/>
                    <a:pt x="11898" y="108"/>
                    <a:pt x="6198" y="0"/>
                  </a:cubicBezTo>
                  <a:cubicBezTo>
                    <a:pt x="-1008" y="645"/>
                    <a:pt x="-1869" y="9572"/>
                    <a:pt x="3294" y="14090"/>
                  </a:cubicBezTo>
                  <a:cubicBezTo>
                    <a:pt x="8779" y="18822"/>
                    <a:pt x="16093" y="15488"/>
                    <a:pt x="15340" y="8604"/>
                  </a:cubicBezTo>
                  <a:close/>
                </a:path>
              </a:pathLst>
            </a:custGeom>
            <a:grpFill/>
            <a:ln w="10707" cap="flat">
              <a:noFill/>
              <a:prstDash val="solid"/>
              <a:miter/>
            </a:ln>
          </p:spPr>
          <p:txBody>
            <a:bodyPr rtlCol="0" anchor="ctr"/>
            <a:lstStyle/>
            <a:p>
              <a:endParaRPr lang="zh-CN" altLang="en-US"/>
            </a:p>
          </p:txBody>
        </p:sp>
        <p:sp>
          <p:nvSpPr>
            <p:cNvPr id="300" name="任意多边形: 形状 72">
              <a:extLst>
                <a:ext uri="{FF2B5EF4-FFF2-40B4-BE49-F238E27FC236}">
                  <a16:creationId xmlns:a16="http://schemas.microsoft.com/office/drawing/2014/main" xmlns="" id="{25D60161-ED8E-4FFE-9B93-73C1A1992751}"/>
                </a:ext>
              </a:extLst>
            </p:cNvPr>
            <p:cNvSpPr/>
            <p:nvPr/>
          </p:nvSpPr>
          <p:spPr>
            <a:xfrm>
              <a:off x="807284" y="1384864"/>
              <a:ext cx="65670" cy="68598"/>
            </a:xfrm>
            <a:custGeom>
              <a:avLst/>
              <a:gdLst>
                <a:gd name="connsiteX0" fmla="*/ 15394 w 15541"/>
                <a:gd name="connsiteY0" fmla="*/ 8497 h 16234"/>
                <a:gd name="connsiteX1" fmla="*/ 5606 w 15541"/>
                <a:gd name="connsiteY1" fmla="*/ 0 h 16234"/>
                <a:gd name="connsiteX2" fmla="*/ 4854 w 15541"/>
                <a:gd name="connsiteY2" fmla="*/ 108 h 16234"/>
                <a:gd name="connsiteX3" fmla="*/ 4746 w 15541"/>
                <a:gd name="connsiteY3" fmla="*/ 14628 h 16234"/>
                <a:gd name="connsiteX4" fmla="*/ 15394 w 15541"/>
                <a:gd name="connsiteY4" fmla="*/ 8497 h 16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41" h="16234">
                  <a:moveTo>
                    <a:pt x="15394" y="8497"/>
                  </a:moveTo>
                  <a:cubicBezTo>
                    <a:pt x="14749" y="4948"/>
                    <a:pt x="11199" y="0"/>
                    <a:pt x="5606" y="0"/>
                  </a:cubicBezTo>
                  <a:cubicBezTo>
                    <a:pt x="5391" y="0"/>
                    <a:pt x="5069" y="0"/>
                    <a:pt x="4854" y="108"/>
                  </a:cubicBezTo>
                  <a:cubicBezTo>
                    <a:pt x="-1600" y="1183"/>
                    <a:pt x="-1600" y="10218"/>
                    <a:pt x="4746" y="14628"/>
                  </a:cubicBezTo>
                  <a:cubicBezTo>
                    <a:pt x="10446" y="18500"/>
                    <a:pt x="16577" y="14950"/>
                    <a:pt x="15394" y="8497"/>
                  </a:cubicBezTo>
                  <a:close/>
                </a:path>
              </a:pathLst>
            </a:custGeom>
            <a:grpFill/>
            <a:ln w="10707" cap="flat">
              <a:noFill/>
              <a:prstDash val="solid"/>
              <a:miter/>
            </a:ln>
          </p:spPr>
          <p:txBody>
            <a:bodyPr rtlCol="0" anchor="ctr"/>
            <a:lstStyle/>
            <a:p>
              <a:endParaRPr lang="zh-CN" altLang="en-US"/>
            </a:p>
          </p:txBody>
        </p:sp>
        <p:sp>
          <p:nvSpPr>
            <p:cNvPr id="311" name="任意多边形: 形状 113">
              <a:extLst>
                <a:ext uri="{FF2B5EF4-FFF2-40B4-BE49-F238E27FC236}">
                  <a16:creationId xmlns:a16="http://schemas.microsoft.com/office/drawing/2014/main" xmlns="" id="{622FE17C-D64D-47DD-AB4E-043095AA5740}"/>
                </a:ext>
              </a:extLst>
            </p:cNvPr>
            <p:cNvSpPr/>
            <p:nvPr/>
          </p:nvSpPr>
          <p:spPr>
            <a:xfrm>
              <a:off x="216967" y="1537569"/>
              <a:ext cx="66815" cy="72059"/>
            </a:xfrm>
            <a:custGeom>
              <a:avLst/>
              <a:gdLst>
                <a:gd name="connsiteX0" fmla="*/ 15809 w 15812"/>
                <a:gd name="connsiteY0" fmla="*/ 9142 h 17053"/>
                <a:gd name="connsiteX1" fmla="*/ 7527 w 15812"/>
                <a:gd name="connsiteY1" fmla="*/ 0 h 17053"/>
                <a:gd name="connsiteX2" fmla="*/ 2579 w 15812"/>
                <a:gd name="connsiteY2" fmla="*/ 14628 h 17053"/>
                <a:gd name="connsiteX3" fmla="*/ 15809 w 15812"/>
                <a:gd name="connsiteY3" fmla="*/ 9142 h 17053"/>
              </a:gdLst>
              <a:ahLst/>
              <a:cxnLst>
                <a:cxn ang="0">
                  <a:pos x="connsiteX0" y="connsiteY0"/>
                </a:cxn>
                <a:cxn ang="0">
                  <a:pos x="connsiteX1" y="connsiteY1"/>
                </a:cxn>
                <a:cxn ang="0">
                  <a:pos x="connsiteX2" y="connsiteY2"/>
                </a:cxn>
                <a:cxn ang="0">
                  <a:pos x="connsiteX3" y="connsiteY3"/>
                </a:cxn>
              </a:cxnLst>
              <a:rect l="l" t="t" r="r" b="b"/>
              <a:pathLst>
                <a:path w="15812" h="17053">
                  <a:moveTo>
                    <a:pt x="15809" y="9142"/>
                  </a:moveTo>
                  <a:cubicBezTo>
                    <a:pt x="15916" y="5485"/>
                    <a:pt x="13442" y="215"/>
                    <a:pt x="7527" y="0"/>
                  </a:cubicBezTo>
                  <a:cubicBezTo>
                    <a:pt x="-110" y="645"/>
                    <a:pt x="-2261" y="9788"/>
                    <a:pt x="2579" y="14628"/>
                  </a:cubicBezTo>
                  <a:cubicBezTo>
                    <a:pt x="7527" y="19683"/>
                    <a:pt x="15594" y="16348"/>
                    <a:pt x="15809" y="9142"/>
                  </a:cubicBezTo>
                  <a:close/>
                </a:path>
              </a:pathLst>
            </a:custGeom>
            <a:grpFill/>
            <a:ln w="10707" cap="flat">
              <a:noFill/>
              <a:prstDash val="solid"/>
              <a:miter/>
            </a:ln>
          </p:spPr>
          <p:txBody>
            <a:bodyPr rtlCol="0" anchor="ctr"/>
            <a:lstStyle/>
            <a:p>
              <a:endParaRPr lang="zh-CN" altLang="en-US"/>
            </a:p>
          </p:txBody>
        </p:sp>
        <p:sp>
          <p:nvSpPr>
            <p:cNvPr id="312" name="任意多边形: 形状 114">
              <a:extLst>
                <a:ext uri="{FF2B5EF4-FFF2-40B4-BE49-F238E27FC236}">
                  <a16:creationId xmlns:a16="http://schemas.microsoft.com/office/drawing/2014/main" xmlns="" id="{CDEE62AA-B8E6-4AF9-B941-AAA99E3B7D81}"/>
                </a:ext>
              </a:extLst>
            </p:cNvPr>
            <p:cNvSpPr/>
            <p:nvPr/>
          </p:nvSpPr>
          <p:spPr>
            <a:xfrm>
              <a:off x="473224" y="1530753"/>
              <a:ext cx="67369" cy="71645"/>
            </a:xfrm>
            <a:custGeom>
              <a:avLst/>
              <a:gdLst>
                <a:gd name="connsiteX0" fmla="*/ 3027 w 15943"/>
                <a:gd name="connsiteY0" fmla="*/ 14628 h 16955"/>
                <a:gd name="connsiteX1" fmla="*/ 15934 w 15943"/>
                <a:gd name="connsiteY1" fmla="*/ 9035 h 16955"/>
                <a:gd name="connsiteX2" fmla="*/ 6792 w 15943"/>
                <a:gd name="connsiteY2" fmla="*/ 0 h 16955"/>
                <a:gd name="connsiteX3" fmla="*/ 3027 w 15943"/>
                <a:gd name="connsiteY3" fmla="*/ 14628 h 16955"/>
              </a:gdLst>
              <a:ahLst/>
              <a:cxnLst>
                <a:cxn ang="0">
                  <a:pos x="connsiteX0" y="connsiteY0"/>
                </a:cxn>
                <a:cxn ang="0">
                  <a:pos x="connsiteX1" y="connsiteY1"/>
                </a:cxn>
                <a:cxn ang="0">
                  <a:pos x="connsiteX2" y="connsiteY2"/>
                </a:cxn>
                <a:cxn ang="0">
                  <a:pos x="connsiteX3" y="connsiteY3"/>
                </a:cxn>
              </a:cxnLst>
              <a:rect l="l" t="t" r="r" b="b"/>
              <a:pathLst>
                <a:path w="15943" h="16955">
                  <a:moveTo>
                    <a:pt x="3027" y="14628"/>
                  </a:moveTo>
                  <a:cubicBezTo>
                    <a:pt x="8405" y="19575"/>
                    <a:pt x="16256" y="16133"/>
                    <a:pt x="15934" y="9035"/>
                  </a:cubicBezTo>
                  <a:cubicBezTo>
                    <a:pt x="15719" y="5378"/>
                    <a:pt x="12815" y="108"/>
                    <a:pt x="6792" y="0"/>
                  </a:cubicBezTo>
                  <a:cubicBezTo>
                    <a:pt x="-737" y="645"/>
                    <a:pt x="-2028" y="9895"/>
                    <a:pt x="3027" y="14628"/>
                  </a:cubicBezTo>
                  <a:close/>
                </a:path>
              </a:pathLst>
            </a:custGeom>
            <a:grpFill/>
            <a:ln w="10707" cap="flat">
              <a:noFill/>
              <a:prstDash val="solid"/>
              <a:miter/>
            </a:ln>
          </p:spPr>
          <p:txBody>
            <a:bodyPr rtlCol="0" anchor="ctr"/>
            <a:lstStyle/>
            <a:p>
              <a:endParaRPr lang="zh-CN" altLang="en-US"/>
            </a:p>
          </p:txBody>
        </p:sp>
        <p:sp>
          <p:nvSpPr>
            <p:cNvPr id="313" name="任意多边形: 形状 115">
              <a:extLst>
                <a:ext uri="{FF2B5EF4-FFF2-40B4-BE49-F238E27FC236}">
                  <a16:creationId xmlns:a16="http://schemas.microsoft.com/office/drawing/2014/main" xmlns="" id="{CAC26EAB-EF62-4110-958B-DB1E98E3AD00}"/>
                </a:ext>
              </a:extLst>
            </p:cNvPr>
            <p:cNvSpPr/>
            <p:nvPr/>
          </p:nvSpPr>
          <p:spPr>
            <a:xfrm>
              <a:off x="727373" y="1520755"/>
              <a:ext cx="68011" cy="71421"/>
            </a:xfrm>
            <a:custGeom>
              <a:avLst/>
              <a:gdLst>
                <a:gd name="connsiteX0" fmla="*/ 6232 w 16095"/>
                <a:gd name="connsiteY0" fmla="*/ 0 h 16902"/>
                <a:gd name="connsiteX1" fmla="*/ 5480 w 16095"/>
                <a:gd name="connsiteY1" fmla="*/ 108 h 16902"/>
                <a:gd name="connsiteX2" fmla="*/ 4404 w 16095"/>
                <a:gd name="connsiteY2" fmla="*/ 15165 h 16902"/>
                <a:gd name="connsiteX3" fmla="*/ 16020 w 16095"/>
                <a:gd name="connsiteY3" fmla="*/ 8927 h 16902"/>
                <a:gd name="connsiteX4" fmla="*/ 6232 w 16095"/>
                <a:gd name="connsiteY4" fmla="*/ 0 h 16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5" h="16902">
                  <a:moveTo>
                    <a:pt x="6232" y="0"/>
                  </a:moveTo>
                  <a:cubicBezTo>
                    <a:pt x="6017" y="0"/>
                    <a:pt x="5695" y="0"/>
                    <a:pt x="5480" y="108"/>
                  </a:cubicBezTo>
                  <a:cubicBezTo>
                    <a:pt x="-1296" y="1183"/>
                    <a:pt x="-1942" y="10648"/>
                    <a:pt x="4404" y="15165"/>
                  </a:cubicBezTo>
                  <a:cubicBezTo>
                    <a:pt x="10212" y="19252"/>
                    <a:pt x="16881" y="15703"/>
                    <a:pt x="16020" y="8927"/>
                  </a:cubicBezTo>
                  <a:cubicBezTo>
                    <a:pt x="15590" y="5270"/>
                    <a:pt x="12256" y="108"/>
                    <a:pt x="6232" y="0"/>
                  </a:cubicBezTo>
                  <a:close/>
                </a:path>
              </a:pathLst>
            </a:custGeom>
            <a:grpFill/>
            <a:ln w="10707" cap="flat">
              <a:noFill/>
              <a:prstDash val="solid"/>
              <a:miter/>
            </a:ln>
          </p:spPr>
          <p:txBody>
            <a:bodyPr rtlCol="0" anchor="ctr"/>
            <a:lstStyle/>
            <a:p>
              <a:endParaRPr lang="zh-CN" altLang="en-US"/>
            </a:p>
          </p:txBody>
        </p:sp>
        <p:sp>
          <p:nvSpPr>
            <p:cNvPr id="314" name="任意多边形: 形状 116">
              <a:extLst>
                <a:ext uri="{FF2B5EF4-FFF2-40B4-BE49-F238E27FC236}">
                  <a16:creationId xmlns:a16="http://schemas.microsoft.com/office/drawing/2014/main" xmlns="" id="{C50E49E6-982B-47D4-A909-CCA365386A47}"/>
                </a:ext>
              </a:extLst>
            </p:cNvPr>
            <p:cNvSpPr/>
            <p:nvPr/>
          </p:nvSpPr>
          <p:spPr>
            <a:xfrm>
              <a:off x="978446" y="1508484"/>
              <a:ext cx="68776" cy="71248"/>
            </a:xfrm>
            <a:custGeom>
              <a:avLst/>
              <a:gdLst>
                <a:gd name="connsiteX0" fmla="*/ 5648 w 16276"/>
                <a:gd name="connsiteY0" fmla="*/ 0 h 16861"/>
                <a:gd name="connsiteX1" fmla="*/ 4895 w 16276"/>
                <a:gd name="connsiteY1" fmla="*/ 108 h 16861"/>
                <a:gd name="connsiteX2" fmla="*/ 5110 w 16276"/>
                <a:gd name="connsiteY2" fmla="*/ 15165 h 16861"/>
                <a:gd name="connsiteX3" fmla="*/ 16081 w 16276"/>
                <a:gd name="connsiteY3" fmla="*/ 8820 h 16861"/>
                <a:gd name="connsiteX4" fmla="*/ 5648 w 16276"/>
                <a:gd name="connsiteY4" fmla="*/ 0 h 1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6" h="16861">
                  <a:moveTo>
                    <a:pt x="5648" y="0"/>
                  </a:moveTo>
                  <a:cubicBezTo>
                    <a:pt x="5433" y="0"/>
                    <a:pt x="5110" y="0"/>
                    <a:pt x="4895" y="108"/>
                  </a:cubicBezTo>
                  <a:cubicBezTo>
                    <a:pt x="-1773" y="1291"/>
                    <a:pt x="-1558" y="10648"/>
                    <a:pt x="5110" y="15165"/>
                  </a:cubicBezTo>
                  <a:cubicBezTo>
                    <a:pt x="11133" y="19252"/>
                    <a:pt x="17479" y="15488"/>
                    <a:pt x="16081" y="8820"/>
                  </a:cubicBezTo>
                  <a:cubicBezTo>
                    <a:pt x="15328" y="5163"/>
                    <a:pt x="11564" y="0"/>
                    <a:pt x="5648" y="0"/>
                  </a:cubicBezTo>
                  <a:close/>
                </a:path>
              </a:pathLst>
            </a:custGeom>
            <a:grpFill/>
            <a:ln w="10707" cap="flat">
              <a:noFill/>
              <a:prstDash val="solid"/>
              <a:miter/>
            </a:ln>
          </p:spPr>
          <p:txBody>
            <a:bodyPr rtlCol="0" anchor="ctr"/>
            <a:lstStyle/>
            <a:p>
              <a:endParaRPr lang="zh-CN" altLang="en-US"/>
            </a:p>
          </p:txBody>
        </p:sp>
        <p:sp>
          <p:nvSpPr>
            <p:cNvPr id="315" name="任意多边形: 形状 117">
              <a:extLst>
                <a:ext uri="{FF2B5EF4-FFF2-40B4-BE49-F238E27FC236}">
                  <a16:creationId xmlns:a16="http://schemas.microsoft.com/office/drawing/2014/main" xmlns="" id="{29D188D6-8EAD-4132-BF02-EB41CDAE2D4B}"/>
                </a:ext>
              </a:extLst>
            </p:cNvPr>
            <p:cNvSpPr/>
            <p:nvPr/>
          </p:nvSpPr>
          <p:spPr>
            <a:xfrm>
              <a:off x="1224591" y="1493483"/>
              <a:ext cx="68974" cy="70876"/>
            </a:xfrm>
            <a:custGeom>
              <a:avLst/>
              <a:gdLst>
                <a:gd name="connsiteX0" fmla="*/ 4940 w 16323"/>
                <a:gd name="connsiteY0" fmla="*/ 0 h 16773"/>
                <a:gd name="connsiteX1" fmla="*/ 3541 w 16323"/>
                <a:gd name="connsiteY1" fmla="*/ 323 h 16773"/>
                <a:gd name="connsiteX2" fmla="*/ 6553 w 16323"/>
                <a:gd name="connsiteY2" fmla="*/ 15596 h 16773"/>
                <a:gd name="connsiteX3" fmla="*/ 15910 w 16323"/>
                <a:gd name="connsiteY3" fmla="*/ 8712 h 16773"/>
                <a:gd name="connsiteX4" fmla="*/ 4940 w 16323"/>
                <a:gd name="connsiteY4" fmla="*/ 0 h 16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23" h="16773">
                  <a:moveTo>
                    <a:pt x="4940" y="0"/>
                  </a:moveTo>
                  <a:cubicBezTo>
                    <a:pt x="4509" y="108"/>
                    <a:pt x="3972" y="108"/>
                    <a:pt x="3541" y="323"/>
                  </a:cubicBezTo>
                  <a:cubicBezTo>
                    <a:pt x="-2374" y="2259"/>
                    <a:pt x="-546" y="11831"/>
                    <a:pt x="6553" y="15596"/>
                  </a:cubicBezTo>
                  <a:cubicBezTo>
                    <a:pt x="12684" y="18822"/>
                    <a:pt x="17846" y="15058"/>
                    <a:pt x="15910" y="8712"/>
                  </a:cubicBezTo>
                  <a:cubicBezTo>
                    <a:pt x="14727" y="5055"/>
                    <a:pt x="10640" y="0"/>
                    <a:pt x="4940" y="0"/>
                  </a:cubicBezTo>
                  <a:close/>
                </a:path>
              </a:pathLst>
            </a:custGeom>
            <a:grpFill/>
            <a:ln w="10707" cap="flat">
              <a:noFill/>
              <a:prstDash val="solid"/>
              <a:miter/>
            </a:ln>
          </p:spPr>
          <p:txBody>
            <a:bodyPr rtlCol="0" anchor="ctr"/>
            <a:lstStyle/>
            <a:p>
              <a:endParaRPr lang="zh-CN" altLang="en-US"/>
            </a:p>
          </p:txBody>
        </p:sp>
        <p:sp>
          <p:nvSpPr>
            <p:cNvPr id="316" name="任意多边形: 形状 118">
              <a:extLst>
                <a:ext uri="{FF2B5EF4-FFF2-40B4-BE49-F238E27FC236}">
                  <a16:creationId xmlns:a16="http://schemas.microsoft.com/office/drawing/2014/main" xmlns="" id="{AE5CA2C7-8BF2-40E2-A30C-C4E543069FB2}"/>
                </a:ext>
              </a:extLst>
            </p:cNvPr>
            <p:cNvSpPr/>
            <p:nvPr/>
          </p:nvSpPr>
          <p:spPr>
            <a:xfrm>
              <a:off x="1462366" y="1475753"/>
              <a:ext cx="68045" cy="70470"/>
            </a:xfrm>
            <a:custGeom>
              <a:avLst/>
              <a:gdLst>
                <a:gd name="connsiteX0" fmla="*/ 2877 w 16103"/>
                <a:gd name="connsiteY0" fmla="*/ 324 h 16677"/>
                <a:gd name="connsiteX1" fmla="*/ 7932 w 16103"/>
                <a:gd name="connsiteY1" fmla="*/ 15920 h 16677"/>
                <a:gd name="connsiteX2" fmla="*/ 15461 w 16103"/>
                <a:gd name="connsiteY2" fmla="*/ 8499 h 16677"/>
                <a:gd name="connsiteX3" fmla="*/ 4168 w 16103"/>
                <a:gd name="connsiteY3" fmla="*/ 2 h 16677"/>
                <a:gd name="connsiteX4" fmla="*/ 2877 w 16103"/>
                <a:gd name="connsiteY4" fmla="*/ 324 h 16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03" h="16677">
                  <a:moveTo>
                    <a:pt x="2877" y="324"/>
                  </a:moveTo>
                  <a:cubicBezTo>
                    <a:pt x="-2823" y="2368"/>
                    <a:pt x="511" y="12801"/>
                    <a:pt x="7932" y="15920"/>
                  </a:cubicBezTo>
                  <a:cubicBezTo>
                    <a:pt x="13741" y="18394"/>
                    <a:pt x="17720" y="14522"/>
                    <a:pt x="15461" y="8499"/>
                  </a:cubicBezTo>
                  <a:cubicBezTo>
                    <a:pt x="14063" y="4842"/>
                    <a:pt x="9653" y="-106"/>
                    <a:pt x="4168" y="2"/>
                  </a:cubicBezTo>
                  <a:cubicBezTo>
                    <a:pt x="3845" y="109"/>
                    <a:pt x="3200" y="217"/>
                    <a:pt x="2877" y="324"/>
                  </a:cubicBezTo>
                  <a:close/>
                </a:path>
              </a:pathLst>
            </a:custGeom>
            <a:grpFill/>
            <a:ln w="10707" cap="flat">
              <a:noFill/>
              <a:prstDash val="solid"/>
              <a:miter/>
            </a:ln>
          </p:spPr>
          <p:txBody>
            <a:bodyPr rtlCol="0" anchor="ctr"/>
            <a:lstStyle/>
            <a:p>
              <a:endParaRPr lang="zh-CN" altLang="en-US"/>
            </a:p>
          </p:txBody>
        </p:sp>
        <p:sp>
          <p:nvSpPr>
            <p:cNvPr id="317" name="任意多边形: 形状 119">
              <a:extLst>
                <a:ext uri="{FF2B5EF4-FFF2-40B4-BE49-F238E27FC236}">
                  <a16:creationId xmlns:a16="http://schemas.microsoft.com/office/drawing/2014/main" xmlns="" id="{AA1CACEE-921C-4C41-A44F-B82AE23DA5BF}"/>
                </a:ext>
              </a:extLst>
            </p:cNvPr>
            <p:cNvSpPr/>
            <p:nvPr/>
          </p:nvSpPr>
          <p:spPr>
            <a:xfrm>
              <a:off x="1682947" y="1456645"/>
              <a:ext cx="65742" cy="70099"/>
            </a:xfrm>
            <a:custGeom>
              <a:avLst/>
              <a:gdLst>
                <a:gd name="connsiteX0" fmla="*/ 14565 w 15558"/>
                <a:gd name="connsiteY0" fmla="*/ 8396 h 16589"/>
                <a:gd name="connsiteX1" fmla="*/ 3379 w 15558"/>
                <a:gd name="connsiteY1" fmla="*/ 7 h 16589"/>
                <a:gd name="connsiteX2" fmla="*/ 2196 w 15558"/>
                <a:gd name="connsiteY2" fmla="*/ 329 h 16589"/>
                <a:gd name="connsiteX3" fmla="*/ 9295 w 15558"/>
                <a:gd name="connsiteY3" fmla="*/ 16140 h 16589"/>
                <a:gd name="connsiteX4" fmla="*/ 14565 w 15558"/>
                <a:gd name="connsiteY4" fmla="*/ 8396 h 16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8" h="16589">
                  <a:moveTo>
                    <a:pt x="14565" y="8396"/>
                  </a:moveTo>
                  <a:cubicBezTo>
                    <a:pt x="12952" y="4847"/>
                    <a:pt x="8327" y="-208"/>
                    <a:pt x="3379" y="7"/>
                  </a:cubicBezTo>
                  <a:cubicBezTo>
                    <a:pt x="3056" y="114"/>
                    <a:pt x="2519" y="114"/>
                    <a:pt x="2196" y="329"/>
                  </a:cubicBezTo>
                  <a:cubicBezTo>
                    <a:pt x="-3074" y="2480"/>
                    <a:pt x="1873" y="13666"/>
                    <a:pt x="9295" y="16140"/>
                  </a:cubicBezTo>
                  <a:cubicBezTo>
                    <a:pt x="14457" y="17968"/>
                    <a:pt x="17146" y="13989"/>
                    <a:pt x="14565" y="8396"/>
                  </a:cubicBezTo>
                  <a:close/>
                </a:path>
              </a:pathLst>
            </a:custGeom>
            <a:grpFill/>
            <a:ln w="10707" cap="flat">
              <a:noFill/>
              <a:prstDash val="solid"/>
              <a:miter/>
            </a:ln>
          </p:spPr>
          <p:txBody>
            <a:bodyPr rtlCol="0" anchor="ctr"/>
            <a:lstStyle/>
            <a:p>
              <a:endParaRPr lang="zh-CN" altLang="en-US"/>
            </a:p>
          </p:txBody>
        </p:sp>
        <p:sp>
          <p:nvSpPr>
            <p:cNvPr id="318" name="任意多边形: 形状 122">
              <a:extLst>
                <a:ext uri="{FF2B5EF4-FFF2-40B4-BE49-F238E27FC236}">
                  <a16:creationId xmlns:a16="http://schemas.microsoft.com/office/drawing/2014/main" xmlns="" id="{9DB11F34-6C99-410F-B787-E21C5E9A9DD7}"/>
                </a:ext>
              </a:extLst>
            </p:cNvPr>
            <p:cNvSpPr/>
            <p:nvPr/>
          </p:nvSpPr>
          <p:spPr>
            <a:xfrm>
              <a:off x="1880874" y="1435736"/>
              <a:ext cx="64432" cy="69558"/>
            </a:xfrm>
            <a:custGeom>
              <a:avLst/>
              <a:gdLst>
                <a:gd name="connsiteX0" fmla="*/ 13866 w 15248"/>
                <a:gd name="connsiteY0" fmla="*/ 8289 h 16461"/>
                <a:gd name="connsiteX1" fmla="*/ 2681 w 15248"/>
                <a:gd name="connsiteY1" fmla="*/ 7 h 16461"/>
                <a:gd name="connsiteX2" fmla="*/ 1605 w 15248"/>
                <a:gd name="connsiteY2" fmla="*/ 329 h 16461"/>
                <a:gd name="connsiteX3" fmla="*/ 10532 w 15248"/>
                <a:gd name="connsiteY3" fmla="*/ 16248 h 16461"/>
                <a:gd name="connsiteX4" fmla="*/ 13866 w 15248"/>
                <a:gd name="connsiteY4" fmla="*/ 8289 h 16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8" h="16461">
                  <a:moveTo>
                    <a:pt x="13866" y="8289"/>
                  </a:moveTo>
                  <a:cubicBezTo>
                    <a:pt x="11930" y="4739"/>
                    <a:pt x="7198" y="-208"/>
                    <a:pt x="2681" y="7"/>
                  </a:cubicBezTo>
                  <a:cubicBezTo>
                    <a:pt x="2358" y="114"/>
                    <a:pt x="1928" y="114"/>
                    <a:pt x="1605" y="329"/>
                  </a:cubicBezTo>
                  <a:cubicBezTo>
                    <a:pt x="-3127" y="2696"/>
                    <a:pt x="3433" y="14527"/>
                    <a:pt x="10532" y="16248"/>
                  </a:cubicBezTo>
                  <a:cubicBezTo>
                    <a:pt x="15049" y="17431"/>
                    <a:pt x="16663" y="13559"/>
                    <a:pt x="13866" y="8289"/>
                  </a:cubicBezTo>
                  <a:close/>
                </a:path>
              </a:pathLst>
            </a:custGeom>
            <a:grpFill/>
            <a:ln w="10707" cap="flat">
              <a:noFill/>
              <a:prstDash val="solid"/>
              <a:miter/>
            </a:ln>
          </p:spPr>
          <p:txBody>
            <a:bodyPr rtlCol="0" anchor="ctr"/>
            <a:lstStyle/>
            <a:p>
              <a:endParaRPr lang="zh-CN" altLang="en-US"/>
            </a:p>
          </p:txBody>
        </p:sp>
        <p:sp>
          <p:nvSpPr>
            <p:cNvPr id="319" name="任意多边形: 形状 123">
              <a:extLst>
                <a:ext uri="{FF2B5EF4-FFF2-40B4-BE49-F238E27FC236}">
                  <a16:creationId xmlns:a16="http://schemas.microsoft.com/office/drawing/2014/main" xmlns="" id="{FBF5C38C-C5E4-43EE-A681-BBA26E82F0DE}"/>
                </a:ext>
              </a:extLst>
            </p:cNvPr>
            <p:cNvSpPr/>
            <p:nvPr/>
          </p:nvSpPr>
          <p:spPr>
            <a:xfrm>
              <a:off x="2057449" y="1413886"/>
              <a:ext cx="62509" cy="69013"/>
            </a:xfrm>
            <a:custGeom>
              <a:avLst/>
              <a:gdLst>
                <a:gd name="connsiteX0" fmla="*/ 1980 w 14793"/>
                <a:gd name="connsiteY0" fmla="*/ 15 h 16332"/>
                <a:gd name="connsiteX1" fmla="*/ 1119 w 14793"/>
                <a:gd name="connsiteY1" fmla="*/ 338 h 16332"/>
                <a:gd name="connsiteX2" fmla="*/ 11014 w 14793"/>
                <a:gd name="connsiteY2" fmla="*/ 16148 h 16332"/>
                <a:gd name="connsiteX3" fmla="*/ 12950 w 14793"/>
                <a:gd name="connsiteY3" fmla="*/ 8189 h 16332"/>
                <a:gd name="connsiteX4" fmla="*/ 12950 w 14793"/>
                <a:gd name="connsiteY4" fmla="*/ 8189 h 16332"/>
                <a:gd name="connsiteX5" fmla="*/ 1980 w 14793"/>
                <a:gd name="connsiteY5" fmla="*/ 15 h 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3" h="16332">
                  <a:moveTo>
                    <a:pt x="1980" y="15"/>
                  </a:moveTo>
                  <a:cubicBezTo>
                    <a:pt x="1657" y="123"/>
                    <a:pt x="1334" y="123"/>
                    <a:pt x="1119" y="338"/>
                  </a:cubicBezTo>
                  <a:cubicBezTo>
                    <a:pt x="-2860" y="2704"/>
                    <a:pt x="4561" y="14427"/>
                    <a:pt x="11014" y="16148"/>
                  </a:cubicBezTo>
                  <a:cubicBezTo>
                    <a:pt x="15101" y="17224"/>
                    <a:pt x="16069" y="13459"/>
                    <a:pt x="12950" y="8189"/>
                  </a:cubicBezTo>
                  <a:lnTo>
                    <a:pt x="12950" y="8189"/>
                  </a:lnTo>
                  <a:cubicBezTo>
                    <a:pt x="10907" y="4640"/>
                    <a:pt x="6067" y="-308"/>
                    <a:pt x="1980" y="15"/>
                  </a:cubicBezTo>
                  <a:close/>
                </a:path>
              </a:pathLst>
            </a:custGeom>
            <a:grpFill/>
            <a:ln w="10707" cap="flat">
              <a:noFill/>
              <a:prstDash val="solid"/>
              <a:miter/>
            </a:ln>
          </p:spPr>
          <p:txBody>
            <a:bodyPr rtlCol="0" anchor="ctr"/>
            <a:lstStyle/>
            <a:p>
              <a:endParaRPr lang="zh-CN" altLang="en-US"/>
            </a:p>
          </p:txBody>
        </p:sp>
        <p:sp>
          <p:nvSpPr>
            <p:cNvPr id="320" name="任意多边形: 形状 124">
              <a:extLst>
                <a:ext uri="{FF2B5EF4-FFF2-40B4-BE49-F238E27FC236}">
                  <a16:creationId xmlns:a16="http://schemas.microsoft.com/office/drawing/2014/main" xmlns="" id="{555181FD-F099-4B11-9964-E1704B452097}"/>
                </a:ext>
              </a:extLst>
            </p:cNvPr>
            <p:cNvSpPr/>
            <p:nvPr/>
          </p:nvSpPr>
          <p:spPr>
            <a:xfrm>
              <a:off x="2210635" y="1390708"/>
              <a:ext cx="61521" cy="68451"/>
            </a:xfrm>
            <a:custGeom>
              <a:avLst/>
              <a:gdLst>
                <a:gd name="connsiteX0" fmla="*/ 1437 w 14559"/>
                <a:gd name="connsiteY0" fmla="*/ 15 h 16199"/>
                <a:gd name="connsiteX1" fmla="*/ 684 w 14559"/>
                <a:gd name="connsiteY1" fmla="*/ 338 h 16199"/>
                <a:gd name="connsiteX2" fmla="*/ 12085 w 14559"/>
                <a:gd name="connsiteY2" fmla="*/ 16149 h 16199"/>
                <a:gd name="connsiteX3" fmla="*/ 12192 w 14559"/>
                <a:gd name="connsiteY3" fmla="*/ 8082 h 16199"/>
                <a:gd name="connsiteX4" fmla="*/ 1437 w 14559"/>
                <a:gd name="connsiteY4" fmla="*/ 15 h 16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9" h="16199">
                  <a:moveTo>
                    <a:pt x="1437" y="15"/>
                  </a:moveTo>
                  <a:cubicBezTo>
                    <a:pt x="1222" y="123"/>
                    <a:pt x="899" y="230"/>
                    <a:pt x="684" y="338"/>
                  </a:cubicBezTo>
                  <a:cubicBezTo>
                    <a:pt x="-2543" y="2812"/>
                    <a:pt x="6384" y="15288"/>
                    <a:pt x="12085" y="16149"/>
                  </a:cubicBezTo>
                  <a:cubicBezTo>
                    <a:pt x="15312" y="16686"/>
                    <a:pt x="15419" y="12922"/>
                    <a:pt x="12192" y="8082"/>
                  </a:cubicBezTo>
                  <a:cubicBezTo>
                    <a:pt x="9934" y="4533"/>
                    <a:pt x="4986" y="-307"/>
                    <a:pt x="1437" y="15"/>
                  </a:cubicBezTo>
                  <a:close/>
                </a:path>
              </a:pathLst>
            </a:custGeom>
            <a:grpFill/>
            <a:ln w="10707" cap="flat">
              <a:noFill/>
              <a:prstDash val="solid"/>
              <a:miter/>
            </a:ln>
          </p:spPr>
          <p:txBody>
            <a:bodyPr rtlCol="0" anchor="ctr"/>
            <a:lstStyle/>
            <a:p>
              <a:endParaRPr lang="zh-CN" altLang="en-US"/>
            </a:p>
          </p:txBody>
        </p:sp>
        <p:sp>
          <p:nvSpPr>
            <p:cNvPr id="333" name="任意多边形: 形状 137">
              <a:extLst>
                <a:ext uri="{FF2B5EF4-FFF2-40B4-BE49-F238E27FC236}">
                  <a16:creationId xmlns:a16="http://schemas.microsoft.com/office/drawing/2014/main" xmlns="" id="{A4C13BF9-9A94-432B-AA52-CC6683C1DCEB}"/>
                </a:ext>
              </a:extLst>
            </p:cNvPr>
            <p:cNvSpPr/>
            <p:nvPr/>
          </p:nvSpPr>
          <p:spPr>
            <a:xfrm>
              <a:off x="74497" y="1704366"/>
              <a:ext cx="70251" cy="75123"/>
            </a:xfrm>
            <a:custGeom>
              <a:avLst/>
              <a:gdLst>
                <a:gd name="connsiteX0" fmla="*/ 8223 w 16625"/>
                <a:gd name="connsiteY0" fmla="*/ 0 h 17778"/>
                <a:gd name="connsiteX1" fmla="*/ 1877 w 16625"/>
                <a:gd name="connsiteY1" fmla="*/ 14628 h 17778"/>
                <a:gd name="connsiteX2" fmla="*/ 16613 w 16625"/>
                <a:gd name="connsiteY2" fmla="*/ 9572 h 17778"/>
                <a:gd name="connsiteX3" fmla="*/ 8223 w 16625"/>
                <a:gd name="connsiteY3" fmla="*/ 0 h 17778"/>
              </a:gdLst>
              <a:ahLst/>
              <a:cxnLst>
                <a:cxn ang="0">
                  <a:pos x="connsiteX0" y="connsiteY0"/>
                </a:cxn>
                <a:cxn ang="0">
                  <a:pos x="connsiteX1" y="connsiteY1"/>
                </a:cxn>
                <a:cxn ang="0">
                  <a:pos x="connsiteX2" y="connsiteY2"/>
                </a:cxn>
                <a:cxn ang="0">
                  <a:pos x="connsiteX3" y="connsiteY3"/>
                </a:cxn>
              </a:cxnLst>
              <a:rect l="l" t="t" r="r" b="b"/>
              <a:pathLst>
                <a:path w="16625" h="17778">
                  <a:moveTo>
                    <a:pt x="8223" y="0"/>
                  </a:moveTo>
                  <a:cubicBezTo>
                    <a:pt x="587" y="538"/>
                    <a:pt x="-2210" y="9465"/>
                    <a:pt x="1877" y="14628"/>
                  </a:cubicBezTo>
                  <a:cubicBezTo>
                    <a:pt x="6610" y="20651"/>
                    <a:pt x="15967" y="17532"/>
                    <a:pt x="16613" y="9572"/>
                  </a:cubicBezTo>
                  <a:cubicBezTo>
                    <a:pt x="16828" y="5700"/>
                    <a:pt x="14461" y="215"/>
                    <a:pt x="8223" y="0"/>
                  </a:cubicBezTo>
                  <a:close/>
                </a:path>
              </a:pathLst>
            </a:custGeom>
            <a:grpFill/>
            <a:ln w="10707" cap="flat">
              <a:noFill/>
              <a:prstDash val="solid"/>
              <a:miter/>
            </a:ln>
          </p:spPr>
          <p:txBody>
            <a:bodyPr rtlCol="0" anchor="ctr"/>
            <a:lstStyle/>
            <a:p>
              <a:endParaRPr lang="zh-CN" altLang="en-US"/>
            </a:p>
          </p:txBody>
        </p:sp>
        <p:sp>
          <p:nvSpPr>
            <p:cNvPr id="334" name="任意多边形: 形状 138">
              <a:extLst>
                <a:ext uri="{FF2B5EF4-FFF2-40B4-BE49-F238E27FC236}">
                  <a16:creationId xmlns:a16="http://schemas.microsoft.com/office/drawing/2014/main" xmlns="" id="{6A5BACD6-9D66-4AB7-9DC4-7649A882E06C}"/>
                </a:ext>
              </a:extLst>
            </p:cNvPr>
            <p:cNvSpPr/>
            <p:nvPr/>
          </p:nvSpPr>
          <p:spPr>
            <a:xfrm>
              <a:off x="343452" y="1698003"/>
              <a:ext cx="70301" cy="74941"/>
            </a:xfrm>
            <a:custGeom>
              <a:avLst/>
              <a:gdLst>
                <a:gd name="connsiteX0" fmla="*/ 16637 w 16637"/>
                <a:gd name="connsiteY0" fmla="*/ 9465 h 17735"/>
                <a:gd name="connsiteX1" fmla="*/ 7602 w 16637"/>
                <a:gd name="connsiteY1" fmla="*/ 0 h 17735"/>
                <a:gd name="connsiteX2" fmla="*/ 2870 w 16637"/>
                <a:gd name="connsiteY2" fmla="*/ 15273 h 17735"/>
                <a:gd name="connsiteX3" fmla="*/ 16637 w 16637"/>
                <a:gd name="connsiteY3" fmla="*/ 9465 h 17735"/>
              </a:gdLst>
              <a:ahLst/>
              <a:cxnLst>
                <a:cxn ang="0">
                  <a:pos x="connsiteX0" y="connsiteY0"/>
                </a:cxn>
                <a:cxn ang="0">
                  <a:pos x="connsiteX1" y="connsiteY1"/>
                </a:cxn>
                <a:cxn ang="0">
                  <a:pos x="connsiteX2" y="connsiteY2"/>
                </a:cxn>
                <a:cxn ang="0">
                  <a:pos x="connsiteX3" y="connsiteY3"/>
                </a:cxn>
              </a:cxnLst>
              <a:rect l="l" t="t" r="r" b="b"/>
              <a:pathLst>
                <a:path w="16637" h="17735">
                  <a:moveTo>
                    <a:pt x="16637" y="9465"/>
                  </a:moveTo>
                  <a:cubicBezTo>
                    <a:pt x="16637" y="5593"/>
                    <a:pt x="13841" y="215"/>
                    <a:pt x="7602" y="0"/>
                  </a:cubicBezTo>
                  <a:cubicBezTo>
                    <a:pt x="-357" y="645"/>
                    <a:pt x="-2293" y="10325"/>
                    <a:pt x="2870" y="15273"/>
                  </a:cubicBezTo>
                  <a:cubicBezTo>
                    <a:pt x="8140" y="20436"/>
                    <a:pt x="16530" y="16994"/>
                    <a:pt x="16637" y="9465"/>
                  </a:cubicBezTo>
                  <a:close/>
                </a:path>
              </a:pathLst>
            </a:custGeom>
            <a:grpFill/>
            <a:ln w="10707" cap="flat">
              <a:noFill/>
              <a:prstDash val="solid"/>
              <a:miter/>
            </a:ln>
          </p:spPr>
          <p:txBody>
            <a:bodyPr rtlCol="0" anchor="ctr"/>
            <a:lstStyle/>
            <a:p>
              <a:endParaRPr lang="zh-CN" altLang="en-US"/>
            </a:p>
          </p:txBody>
        </p:sp>
        <p:sp>
          <p:nvSpPr>
            <p:cNvPr id="335" name="任意多边形: 形状 139">
              <a:extLst>
                <a:ext uri="{FF2B5EF4-FFF2-40B4-BE49-F238E27FC236}">
                  <a16:creationId xmlns:a16="http://schemas.microsoft.com/office/drawing/2014/main" xmlns="" id="{CFBA4A7F-A0BB-45C5-B497-387E85CB3CFB}"/>
                </a:ext>
              </a:extLst>
            </p:cNvPr>
            <p:cNvSpPr/>
            <p:nvPr/>
          </p:nvSpPr>
          <p:spPr>
            <a:xfrm>
              <a:off x="611731" y="1689370"/>
              <a:ext cx="70728" cy="74527"/>
            </a:xfrm>
            <a:custGeom>
              <a:avLst/>
              <a:gdLst>
                <a:gd name="connsiteX0" fmla="*/ 16714 w 16738"/>
                <a:gd name="connsiteY0" fmla="*/ 9357 h 17637"/>
                <a:gd name="connsiteX1" fmla="*/ 7034 w 16738"/>
                <a:gd name="connsiteY1" fmla="*/ 0 h 17637"/>
                <a:gd name="connsiteX2" fmla="*/ 3377 w 16738"/>
                <a:gd name="connsiteY2" fmla="*/ 15273 h 17637"/>
                <a:gd name="connsiteX3" fmla="*/ 16714 w 16738"/>
                <a:gd name="connsiteY3" fmla="*/ 9357 h 17637"/>
              </a:gdLst>
              <a:ahLst/>
              <a:cxnLst>
                <a:cxn ang="0">
                  <a:pos x="connsiteX0" y="connsiteY0"/>
                </a:cxn>
                <a:cxn ang="0">
                  <a:pos x="connsiteX1" y="connsiteY1"/>
                </a:cxn>
                <a:cxn ang="0">
                  <a:pos x="connsiteX2" y="connsiteY2"/>
                </a:cxn>
                <a:cxn ang="0">
                  <a:pos x="connsiteX3" y="connsiteY3"/>
                </a:cxn>
              </a:cxnLst>
              <a:rect l="l" t="t" r="r" b="b"/>
              <a:pathLst>
                <a:path w="16738" h="17637">
                  <a:moveTo>
                    <a:pt x="16714" y="9357"/>
                  </a:moveTo>
                  <a:cubicBezTo>
                    <a:pt x="16498" y="5485"/>
                    <a:pt x="13272" y="108"/>
                    <a:pt x="7034" y="0"/>
                  </a:cubicBezTo>
                  <a:cubicBezTo>
                    <a:pt x="-926" y="753"/>
                    <a:pt x="-2109" y="10325"/>
                    <a:pt x="3377" y="15273"/>
                  </a:cubicBezTo>
                  <a:cubicBezTo>
                    <a:pt x="9077" y="20328"/>
                    <a:pt x="17251" y="16779"/>
                    <a:pt x="16714" y="9357"/>
                  </a:cubicBezTo>
                  <a:close/>
                </a:path>
              </a:pathLst>
            </a:custGeom>
            <a:grpFill/>
            <a:ln w="10707" cap="flat">
              <a:noFill/>
              <a:prstDash val="solid"/>
              <a:miter/>
            </a:ln>
          </p:spPr>
          <p:txBody>
            <a:bodyPr rtlCol="0" anchor="ctr"/>
            <a:lstStyle/>
            <a:p>
              <a:endParaRPr lang="zh-CN" altLang="en-US"/>
            </a:p>
          </p:txBody>
        </p:sp>
        <p:sp>
          <p:nvSpPr>
            <p:cNvPr id="336" name="任意多边形: 形状 140">
              <a:extLst>
                <a:ext uri="{FF2B5EF4-FFF2-40B4-BE49-F238E27FC236}">
                  <a16:creationId xmlns:a16="http://schemas.microsoft.com/office/drawing/2014/main" xmlns="" id="{DAD3161B-D5D1-49C2-B717-8B1EDE69007E}"/>
                </a:ext>
              </a:extLst>
            </p:cNvPr>
            <p:cNvSpPr/>
            <p:nvPr/>
          </p:nvSpPr>
          <p:spPr>
            <a:xfrm>
              <a:off x="877445" y="1678007"/>
              <a:ext cx="71168" cy="74231"/>
            </a:xfrm>
            <a:custGeom>
              <a:avLst/>
              <a:gdLst>
                <a:gd name="connsiteX0" fmla="*/ 4706 w 16842"/>
                <a:gd name="connsiteY0" fmla="*/ 15811 h 17567"/>
                <a:gd name="connsiteX1" fmla="*/ 16752 w 16842"/>
                <a:gd name="connsiteY1" fmla="*/ 9250 h 17567"/>
                <a:gd name="connsiteX2" fmla="*/ 6426 w 16842"/>
                <a:gd name="connsiteY2" fmla="*/ 0 h 17567"/>
                <a:gd name="connsiteX3" fmla="*/ 5566 w 16842"/>
                <a:gd name="connsiteY3" fmla="*/ 108 h 17567"/>
                <a:gd name="connsiteX4" fmla="*/ 4706 w 16842"/>
                <a:gd name="connsiteY4" fmla="*/ 15811 h 17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42" h="17567">
                  <a:moveTo>
                    <a:pt x="4706" y="15811"/>
                  </a:moveTo>
                  <a:cubicBezTo>
                    <a:pt x="10729" y="20005"/>
                    <a:pt x="17720" y="16241"/>
                    <a:pt x="16752" y="9250"/>
                  </a:cubicBezTo>
                  <a:cubicBezTo>
                    <a:pt x="16214" y="5485"/>
                    <a:pt x="12665" y="0"/>
                    <a:pt x="6426" y="0"/>
                  </a:cubicBezTo>
                  <a:cubicBezTo>
                    <a:pt x="6211" y="0"/>
                    <a:pt x="5889" y="0"/>
                    <a:pt x="5566" y="108"/>
                  </a:cubicBezTo>
                  <a:cubicBezTo>
                    <a:pt x="-1425" y="1183"/>
                    <a:pt x="-1963" y="11078"/>
                    <a:pt x="4706" y="15811"/>
                  </a:cubicBezTo>
                  <a:close/>
                </a:path>
              </a:pathLst>
            </a:custGeom>
            <a:grpFill/>
            <a:ln w="10707" cap="flat">
              <a:noFill/>
              <a:prstDash val="solid"/>
              <a:miter/>
            </a:ln>
          </p:spPr>
          <p:txBody>
            <a:bodyPr rtlCol="0" anchor="ctr"/>
            <a:lstStyle/>
            <a:p>
              <a:endParaRPr lang="zh-CN" altLang="en-US"/>
            </a:p>
          </p:txBody>
        </p:sp>
        <p:sp>
          <p:nvSpPr>
            <p:cNvPr id="337" name="任意多边形: 形状 141">
              <a:extLst>
                <a:ext uri="{FF2B5EF4-FFF2-40B4-BE49-F238E27FC236}">
                  <a16:creationId xmlns:a16="http://schemas.microsoft.com/office/drawing/2014/main" xmlns="" id="{44F4A93B-1CFB-4132-8218-A4F3DE351EC6}"/>
                </a:ext>
              </a:extLst>
            </p:cNvPr>
            <p:cNvSpPr/>
            <p:nvPr/>
          </p:nvSpPr>
          <p:spPr>
            <a:xfrm>
              <a:off x="1139162" y="1663910"/>
              <a:ext cx="71654" cy="74147"/>
            </a:xfrm>
            <a:custGeom>
              <a:avLst/>
              <a:gdLst>
                <a:gd name="connsiteX0" fmla="*/ 5797 w 16957"/>
                <a:gd name="connsiteY0" fmla="*/ 2 h 17547"/>
                <a:gd name="connsiteX1" fmla="*/ 5044 w 16957"/>
                <a:gd name="connsiteY1" fmla="*/ 109 h 17547"/>
                <a:gd name="connsiteX2" fmla="*/ 5366 w 16957"/>
                <a:gd name="connsiteY2" fmla="*/ 15812 h 17547"/>
                <a:gd name="connsiteX3" fmla="*/ 16767 w 16957"/>
                <a:gd name="connsiteY3" fmla="*/ 9144 h 17547"/>
                <a:gd name="connsiteX4" fmla="*/ 5797 w 16957"/>
                <a:gd name="connsiteY4" fmla="*/ 2 h 17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7" h="17547">
                  <a:moveTo>
                    <a:pt x="5797" y="2"/>
                  </a:moveTo>
                  <a:cubicBezTo>
                    <a:pt x="5581" y="2"/>
                    <a:pt x="5259" y="2"/>
                    <a:pt x="5044" y="109"/>
                  </a:cubicBezTo>
                  <a:cubicBezTo>
                    <a:pt x="-1840" y="1292"/>
                    <a:pt x="-1625" y="11187"/>
                    <a:pt x="5366" y="15812"/>
                  </a:cubicBezTo>
                  <a:cubicBezTo>
                    <a:pt x="11605" y="20007"/>
                    <a:pt x="18165" y="16135"/>
                    <a:pt x="16767" y="9144"/>
                  </a:cubicBezTo>
                  <a:cubicBezTo>
                    <a:pt x="15907" y="5272"/>
                    <a:pt x="11927" y="-106"/>
                    <a:pt x="5797" y="2"/>
                  </a:cubicBezTo>
                  <a:close/>
                </a:path>
              </a:pathLst>
            </a:custGeom>
            <a:grpFill/>
            <a:ln w="10707" cap="flat">
              <a:noFill/>
              <a:prstDash val="solid"/>
              <a:miter/>
            </a:ln>
          </p:spPr>
          <p:txBody>
            <a:bodyPr rtlCol="0" anchor="ctr"/>
            <a:lstStyle/>
            <a:p>
              <a:endParaRPr lang="zh-CN" altLang="en-US"/>
            </a:p>
          </p:txBody>
        </p:sp>
        <p:sp>
          <p:nvSpPr>
            <p:cNvPr id="338" name="任意多边形: 形状 142">
              <a:extLst>
                <a:ext uri="{FF2B5EF4-FFF2-40B4-BE49-F238E27FC236}">
                  <a16:creationId xmlns:a16="http://schemas.microsoft.com/office/drawing/2014/main" xmlns="" id="{04E4FB30-FA77-4AD7-B5B6-4FF6D90B73ED}"/>
                </a:ext>
              </a:extLst>
            </p:cNvPr>
            <p:cNvSpPr/>
            <p:nvPr/>
          </p:nvSpPr>
          <p:spPr>
            <a:xfrm>
              <a:off x="1393911" y="1646640"/>
              <a:ext cx="71235" cy="73711"/>
            </a:xfrm>
            <a:custGeom>
              <a:avLst/>
              <a:gdLst>
                <a:gd name="connsiteX0" fmla="*/ 5203 w 16858"/>
                <a:gd name="connsiteY0" fmla="*/ 2 h 17444"/>
                <a:gd name="connsiteX1" fmla="*/ 3697 w 16858"/>
                <a:gd name="connsiteY1" fmla="*/ 324 h 17444"/>
                <a:gd name="connsiteX2" fmla="*/ 6709 w 16858"/>
                <a:gd name="connsiteY2" fmla="*/ 16242 h 17444"/>
                <a:gd name="connsiteX3" fmla="*/ 16497 w 16858"/>
                <a:gd name="connsiteY3" fmla="*/ 8929 h 17444"/>
                <a:gd name="connsiteX4" fmla="*/ 5203 w 16858"/>
                <a:gd name="connsiteY4" fmla="*/ 2 h 1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58" h="17444">
                  <a:moveTo>
                    <a:pt x="5203" y="2"/>
                  </a:moveTo>
                  <a:cubicBezTo>
                    <a:pt x="4773" y="109"/>
                    <a:pt x="4128" y="109"/>
                    <a:pt x="3697" y="324"/>
                  </a:cubicBezTo>
                  <a:cubicBezTo>
                    <a:pt x="-2433" y="2368"/>
                    <a:pt x="-605" y="12370"/>
                    <a:pt x="6709" y="16242"/>
                  </a:cubicBezTo>
                  <a:cubicBezTo>
                    <a:pt x="12947" y="19577"/>
                    <a:pt x="18325" y="15597"/>
                    <a:pt x="16497" y="8929"/>
                  </a:cubicBezTo>
                  <a:cubicBezTo>
                    <a:pt x="15421" y="5272"/>
                    <a:pt x="11226" y="-106"/>
                    <a:pt x="5203" y="2"/>
                  </a:cubicBezTo>
                  <a:close/>
                </a:path>
              </a:pathLst>
            </a:custGeom>
            <a:grpFill/>
            <a:ln w="10707" cap="flat">
              <a:noFill/>
              <a:prstDash val="solid"/>
              <a:miter/>
            </a:ln>
          </p:spPr>
          <p:txBody>
            <a:bodyPr rtlCol="0" anchor="ctr"/>
            <a:lstStyle/>
            <a:p>
              <a:endParaRPr lang="zh-CN" altLang="en-US"/>
            </a:p>
          </p:txBody>
        </p:sp>
        <p:sp>
          <p:nvSpPr>
            <p:cNvPr id="339" name="任意多边形: 形状 146">
              <a:extLst>
                <a:ext uri="{FF2B5EF4-FFF2-40B4-BE49-F238E27FC236}">
                  <a16:creationId xmlns:a16="http://schemas.microsoft.com/office/drawing/2014/main" xmlns="" id="{1B280736-509E-48CD-9640-EDBA6E845915}"/>
                </a:ext>
              </a:extLst>
            </p:cNvPr>
            <p:cNvSpPr/>
            <p:nvPr/>
          </p:nvSpPr>
          <p:spPr>
            <a:xfrm>
              <a:off x="1637492" y="1627076"/>
              <a:ext cx="68805" cy="73386"/>
            </a:xfrm>
            <a:custGeom>
              <a:avLst/>
              <a:gdLst>
                <a:gd name="connsiteX0" fmla="*/ 2951 w 16283"/>
                <a:gd name="connsiteY0" fmla="*/ 329 h 17367"/>
                <a:gd name="connsiteX1" fmla="*/ 8006 w 16283"/>
                <a:gd name="connsiteY1" fmla="*/ 16570 h 17367"/>
                <a:gd name="connsiteX2" fmla="*/ 15642 w 16283"/>
                <a:gd name="connsiteY2" fmla="*/ 8826 h 17367"/>
                <a:gd name="connsiteX3" fmla="*/ 4349 w 16283"/>
                <a:gd name="connsiteY3" fmla="*/ 6 h 17367"/>
                <a:gd name="connsiteX4" fmla="*/ 2951 w 16283"/>
                <a:gd name="connsiteY4" fmla="*/ 329 h 17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7367">
                  <a:moveTo>
                    <a:pt x="2951" y="329"/>
                  </a:moveTo>
                  <a:cubicBezTo>
                    <a:pt x="-2857" y="2480"/>
                    <a:pt x="477" y="13343"/>
                    <a:pt x="8006" y="16570"/>
                  </a:cubicBezTo>
                  <a:cubicBezTo>
                    <a:pt x="13922" y="19151"/>
                    <a:pt x="17901" y="15172"/>
                    <a:pt x="15642" y="8826"/>
                  </a:cubicBezTo>
                  <a:cubicBezTo>
                    <a:pt x="14244" y="5061"/>
                    <a:pt x="9834" y="-209"/>
                    <a:pt x="4349" y="6"/>
                  </a:cubicBezTo>
                  <a:cubicBezTo>
                    <a:pt x="3919" y="114"/>
                    <a:pt x="3381" y="221"/>
                    <a:pt x="2951" y="329"/>
                  </a:cubicBezTo>
                  <a:close/>
                </a:path>
              </a:pathLst>
            </a:custGeom>
            <a:grpFill/>
            <a:ln w="10707" cap="flat">
              <a:noFill/>
              <a:prstDash val="solid"/>
              <a:miter/>
            </a:ln>
          </p:spPr>
          <p:txBody>
            <a:bodyPr rtlCol="0" anchor="ctr"/>
            <a:lstStyle/>
            <a:p>
              <a:endParaRPr lang="zh-CN" altLang="en-US"/>
            </a:p>
          </p:txBody>
        </p:sp>
        <p:sp>
          <p:nvSpPr>
            <p:cNvPr id="340" name="任意多边形: 形状 147">
              <a:extLst>
                <a:ext uri="{FF2B5EF4-FFF2-40B4-BE49-F238E27FC236}">
                  <a16:creationId xmlns:a16="http://schemas.microsoft.com/office/drawing/2014/main" xmlns="" id="{51A20A7B-97F0-498A-BD57-8233A0408FDE}"/>
                </a:ext>
              </a:extLst>
            </p:cNvPr>
            <p:cNvSpPr/>
            <p:nvPr/>
          </p:nvSpPr>
          <p:spPr>
            <a:xfrm>
              <a:off x="1859277" y="1606624"/>
              <a:ext cx="65484" cy="72786"/>
            </a:xfrm>
            <a:custGeom>
              <a:avLst/>
              <a:gdLst>
                <a:gd name="connsiteX0" fmla="*/ 2199 w 15497"/>
                <a:gd name="connsiteY0" fmla="*/ 222 h 17225"/>
                <a:gd name="connsiteX1" fmla="*/ 9190 w 15497"/>
                <a:gd name="connsiteY1" fmla="*/ 16785 h 17225"/>
                <a:gd name="connsiteX2" fmla="*/ 14568 w 15497"/>
                <a:gd name="connsiteY2" fmla="*/ 8718 h 17225"/>
                <a:gd name="connsiteX3" fmla="*/ 3382 w 15497"/>
                <a:gd name="connsiteY3" fmla="*/ 7 h 17225"/>
                <a:gd name="connsiteX4" fmla="*/ 2199 w 15497"/>
                <a:gd name="connsiteY4" fmla="*/ 222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 h="17225">
                  <a:moveTo>
                    <a:pt x="2199" y="222"/>
                  </a:moveTo>
                  <a:cubicBezTo>
                    <a:pt x="-3072" y="2588"/>
                    <a:pt x="1876" y="14096"/>
                    <a:pt x="9190" y="16785"/>
                  </a:cubicBezTo>
                  <a:cubicBezTo>
                    <a:pt x="14352" y="18614"/>
                    <a:pt x="17041" y="14526"/>
                    <a:pt x="14568" y="8718"/>
                  </a:cubicBezTo>
                  <a:cubicBezTo>
                    <a:pt x="12954" y="4954"/>
                    <a:pt x="8437" y="-209"/>
                    <a:pt x="3382" y="7"/>
                  </a:cubicBezTo>
                  <a:cubicBezTo>
                    <a:pt x="3059" y="7"/>
                    <a:pt x="2521" y="114"/>
                    <a:pt x="2199" y="222"/>
                  </a:cubicBezTo>
                  <a:close/>
                </a:path>
              </a:pathLst>
            </a:custGeom>
            <a:grpFill/>
            <a:ln w="10707" cap="flat">
              <a:noFill/>
              <a:prstDash val="solid"/>
              <a:miter/>
            </a:ln>
          </p:spPr>
          <p:txBody>
            <a:bodyPr rtlCol="0" anchor="ctr"/>
            <a:lstStyle/>
            <a:p>
              <a:endParaRPr lang="zh-CN" altLang="en-US"/>
            </a:p>
          </p:txBody>
        </p:sp>
        <p:sp>
          <p:nvSpPr>
            <p:cNvPr id="341" name="任意多边形: 形状 148">
              <a:extLst>
                <a:ext uri="{FF2B5EF4-FFF2-40B4-BE49-F238E27FC236}">
                  <a16:creationId xmlns:a16="http://schemas.microsoft.com/office/drawing/2014/main" xmlns="" id="{1B9B1DC6-2BEC-466F-BE36-B024607EF854}"/>
                </a:ext>
              </a:extLst>
            </p:cNvPr>
            <p:cNvSpPr/>
            <p:nvPr/>
          </p:nvSpPr>
          <p:spPr>
            <a:xfrm>
              <a:off x="2057635" y="1583869"/>
              <a:ext cx="63376" cy="72634"/>
            </a:xfrm>
            <a:custGeom>
              <a:avLst/>
              <a:gdLst>
                <a:gd name="connsiteX0" fmla="*/ 13660 w 14998"/>
                <a:gd name="connsiteY0" fmla="*/ 8619 h 17189"/>
                <a:gd name="connsiteX1" fmla="*/ 2689 w 14998"/>
                <a:gd name="connsiteY1" fmla="*/ 14 h 17189"/>
                <a:gd name="connsiteX2" fmla="*/ 1613 w 14998"/>
                <a:gd name="connsiteY2" fmla="*/ 337 h 17189"/>
                <a:gd name="connsiteX3" fmla="*/ 9680 w 14998"/>
                <a:gd name="connsiteY3" fmla="*/ 16793 h 17189"/>
                <a:gd name="connsiteX4" fmla="*/ 13660 w 14998"/>
                <a:gd name="connsiteY4" fmla="*/ 8619 h 17189"/>
                <a:gd name="connsiteX5" fmla="*/ 13660 w 14998"/>
                <a:gd name="connsiteY5" fmla="*/ 8619 h 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98" h="17189">
                  <a:moveTo>
                    <a:pt x="13660" y="8619"/>
                  </a:moveTo>
                  <a:cubicBezTo>
                    <a:pt x="11831" y="4854"/>
                    <a:pt x="7206" y="-308"/>
                    <a:pt x="2689" y="14"/>
                  </a:cubicBezTo>
                  <a:cubicBezTo>
                    <a:pt x="2366" y="122"/>
                    <a:pt x="1936" y="230"/>
                    <a:pt x="1613" y="337"/>
                  </a:cubicBezTo>
                  <a:cubicBezTo>
                    <a:pt x="-2904" y="2703"/>
                    <a:pt x="2797" y="14212"/>
                    <a:pt x="9680" y="16793"/>
                  </a:cubicBezTo>
                  <a:cubicBezTo>
                    <a:pt x="14520" y="18514"/>
                    <a:pt x="16564" y="14427"/>
                    <a:pt x="13660" y="8619"/>
                  </a:cubicBezTo>
                  <a:lnTo>
                    <a:pt x="13660" y="8619"/>
                  </a:lnTo>
                  <a:close/>
                </a:path>
              </a:pathLst>
            </a:custGeom>
            <a:grpFill/>
            <a:ln w="10707" cap="flat">
              <a:noFill/>
              <a:prstDash val="solid"/>
              <a:miter/>
            </a:ln>
          </p:spPr>
          <p:txBody>
            <a:bodyPr rtlCol="0" anchor="ctr"/>
            <a:lstStyle/>
            <a:p>
              <a:endParaRPr lang="zh-CN" altLang="en-US"/>
            </a:p>
          </p:txBody>
        </p:sp>
        <p:sp>
          <p:nvSpPr>
            <p:cNvPr id="342" name="任意多边形: 形状 149">
              <a:extLst>
                <a:ext uri="{FF2B5EF4-FFF2-40B4-BE49-F238E27FC236}">
                  <a16:creationId xmlns:a16="http://schemas.microsoft.com/office/drawing/2014/main" xmlns="" id="{8CC37FD0-E955-4AEB-8090-138CD37685E0}"/>
                </a:ext>
              </a:extLst>
            </p:cNvPr>
            <p:cNvSpPr/>
            <p:nvPr/>
          </p:nvSpPr>
          <p:spPr>
            <a:xfrm>
              <a:off x="2232287" y="1559813"/>
              <a:ext cx="61254" cy="72249"/>
            </a:xfrm>
            <a:custGeom>
              <a:avLst/>
              <a:gdLst>
                <a:gd name="connsiteX0" fmla="*/ 2013 w 14496"/>
                <a:gd name="connsiteY0" fmla="*/ 7 h 17098"/>
                <a:gd name="connsiteX1" fmla="*/ 1152 w 14496"/>
                <a:gd name="connsiteY1" fmla="*/ 329 h 17098"/>
                <a:gd name="connsiteX2" fmla="*/ 10725 w 14496"/>
                <a:gd name="connsiteY2" fmla="*/ 16893 h 17098"/>
                <a:gd name="connsiteX3" fmla="*/ 12768 w 14496"/>
                <a:gd name="connsiteY3" fmla="*/ 8611 h 17098"/>
                <a:gd name="connsiteX4" fmla="*/ 2013 w 14496"/>
                <a:gd name="connsiteY4" fmla="*/ 7 h 1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6" h="17098">
                  <a:moveTo>
                    <a:pt x="2013" y="7"/>
                  </a:moveTo>
                  <a:cubicBezTo>
                    <a:pt x="1690" y="114"/>
                    <a:pt x="1367" y="222"/>
                    <a:pt x="1152" y="329"/>
                  </a:cubicBezTo>
                  <a:cubicBezTo>
                    <a:pt x="-2827" y="2803"/>
                    <a:pt x="4271" y="15064"/>
                    <a:pt x="10725" y="16893"/>
                  </a:cubicBezTo>
                  <a:cubicBezTo>
                    <a:pt x="14704" y="18076"/>
                    <a:pt x="15780" y="13989"/>
                    <a:pt x="12768" y="8611"/>
                  </a:cubicBezTo>
                  <a:cubicBezTo>
                    <a:pt x="10725" y="4847"/>
                    <a:pt x="5992" y="-208"/>
                    <a:pt x="2013" y="7"/>
                  </a:cubicBezTo>
                  <a:close/>
                </a:path>
              </a:pathLst>
            </a:custGeom>
            <a:grpFill/>
            <a:ln w="10707" cap="flat">
              <a:noFill/>
              <a:prstDash val="solid"/>
              <a:miter/>
            </a:ln>
          </p:spPr>
          <p:txBody>
            <a:bodyPr rtlCol="0" anchor="ctr"/>
            <a:lstStyle/>
            <a:p>
              <a:endParaRPr lang="zh-CN" altLang="en-US"/>
            </a:p>
          </p:txBody>
        </p:sp>
        <p:sp>
          <p:nvSpPr>
            <p:cNvPr id="343" name="任意多边形: 形状 150">
              <a:extLst>
                <a:ext uri="{FF2B5EF4-FFF2-40B4-BE49-F238E27FC236}">
                  <a16:creationId xmlns:a16="http://schemas.microsoft.com/office/drawing/2014/main" xmlns="" id="{7353DF43-5A88-4787-B0F5-C8EDB8F40818}"/>
                </a:ext>
              </a:extLst>
            </p:cNvPr>
            <p:cNvSpPr/>
            <p:nvPr/>
          </p:nvSpPr>
          <p:spPr>
            <a:xfrm>
              <a:off x="2382596" y="1535237"/>
              <a:ext cx="59708" cy="71620"/>
            </a:xfrm>
            <a:custGeom>
              <a:avLst/>
              <a:gdLst>
                <a:gd name="connsiteX0" fmla="*/ 1505 w 14130"/>
                <a:gd name="connsiteY0" fmla="*/ 15 h 16949"/>
                <a:gd name="connsiteX1" fmla="*/ 752 w 14130"/>
                <a:gd name="connsiteY1" fmla="*/ 337 h 16949"/>
                <a:gd name="connsiteX2" fmla="*/ 11722 w 14130"/>
                <a:gd name="connsiteY2" fmla="*/ 16901 h 16949"/>
                <a:gd name="connsiteX3" fmla="*/ 11938 w 14130"/>
                <a:gd name="connsiteY3" fmla="*/ 8512 h 16949"/>
                <a:gd name="connsiteX4" fmla="*/ 1505 w 14130"/>
                <a:gd name="connsiteY4" fmla="*/ 15 h 16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0" h="16949">
                  <a:moveTo>
                    <a:pt x="1505" y="15"/>
                  </a:moveTo>
                  <a:cubicBezTo>
                    <a:pt x="1290" y="122"/>
                    <a:pt x="967" y="230"/>
                    <a:pt x="752" y="337"/>
                  </a:cubicBezTo>
                  <a:cubicBezTo>
                    <a:pt x="-2582" y="3026"/>
                    <a:pt x="5914" y="15933"/>
                    <a:pt x="11722" y="16901"/>
                  </a:cubicBezTo>
                  <a:cubicBezTo>
                    <a:pt x="14842" y="17439"/>
                    <a:pt x="14949" y="13459"/>
                    <a:pt x="11938" y="8512"/>
                  </a:cubicBezTo>
                  <a:cubicBezTo>
                    <a:pt x="9571" y="4747"/>
                    <a:pt x="4946" y="-308"/>
                    <a:pt x="1505" y="15"/>
                  </a:cubicBezTo>
                  <a:close/>
                </a:path>
              </a:pathLst>
            </a:custGeom>
            <a:grpFill/>
            <a:ln w="10707" cap="flat">
              <a:noFill/>
              <a:prstDash val="solid"/>
              <a:miter/>
            </a:ln>
          </p:spPr>
          <p:txBody>
            <a:bodyPr rtlCol="0" anchor="ctr"/>
            <a:lstStyle/>
            <a:p>
              <a:endParaRPr lang="zh-CN" altLang="en-US"/>
            </a:p>
          </p:txBody>
        </p:sp>
        <p:sp>
          <p:nvSpPr>
            <p:cNvPr id="344" name="任意多边形: 形状 151">
              <a:extLst>
                <a:ext uri="{FF2B5EF4-FFF2-40B4-BE49-F238E27FC236}">
                  <a16:creationId xmlns:a16="http://schemas.microsoft.com/office/drawing/2014/main" xmlns="" id="{A3F18A4A-706B-47E1-B22A-D3C11B414DDC}"/>
                </a:ext>
              </a:extLst>
            </p:cNvPr>
            <p:cNvSpPr/>
            <p:nvPr/>
          </p:nvSpPr>
          <p:spPr>
            <a:xfrm>
              <a:off x="2508583" y="1509786"/>
              <a:ext cx="57996" cy="71168"/>
            </a:xfrm>
            <a:custGeom>
              <a:avLst/>
              <a:gdLst>
                <a:gd name="connsiteX0" fmla="*/ 945 w 13725"/>
                <a:gd name="connsiteY0" fmla="*/ 15 h 16842"/>
                <a:gd name="connsiteX1" fmla="*/ 623 w 13725"/>
                <a:gd name="connsiteY1" fmla="*/ 122 h 16842"/>
                <a:gd name="connsiteX2" fmla="*/ 11916 w 13725"/>
                <a:gd name="connsiteY2" fmla="*/ 16793 h 16842"/>
                <a:gd name="connsiteX3" fmla="*/ 10948 w 13725"/>
                <a:gd name="connsiteY3" fmla="*/ 8404 h 16842"/>
                <a:gd name="connsiteX4" fmla="*/ 945 w 13725"/>
                <a:gd name="connsiteY4" fmla="*/ 15 h 16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5" h="16842">
                  <a:moveTo>
                    <a:pt x="945" y="15"/>
                  </a:moveTo>
                  <a:cubicBezTo>
                    <a:pt x="838" y="15"/>
                    <a:pt x="730" y="122"/>
                    <a:pt x="623" y="122"/>
                  </a:cubicBezTo>
                  <a:cubicBezTo>
                    <a:pt x="-2497" y="1951"/>
                    <a:pt x="6861" y="15825"/>
                    <a:pt x="11916" y="16793"/>
                  </a:cubicBezTo>
                  <a:cubicBezTo>
                    <a:pt x="14712" y="17331"/>
                    <a:pt x="14175" y="13352"/>
                    <a:pt x="10948" y="8404"/>
                  </a:cubicBezTo>
                  <a:cubicBezTo>
                    <a:pt x="8474" y="4747"/>
                    <a:pt x="3849" y="-308"/>
                    <a:pt x="945" y="15"/>
                  </a:cubicBezTo>
                  <a:close/>
                </a:path>
              </a:pathLst>
            </a:custGeom>
            <a:grpFill/>
            <a:ln w="10707" cap="flat">
              <a:noFill/>
              <a:prstDash val="solid"/>
              <a:miter/>
            </a:ln>
          </p:spPr>
          <p:txBody>
            <a:bodyPr rtlCol="0" anchor="ctr"/>
            <a:lstStyle/>
            <a:p>
              <a:endParaRPr lang="zh-CN" altLang="en-US"/>
            </a:p>
          </p:txBody>
        </p:sp>
        <p:sp>
          <p:nvSpPr>
            <p:cNvPr id="345" name="任意多边形: 形状 152">
              <a:extLst>
                <a:ext uri="{FF2B5EF4-FFF2-40B4-BE49-F238E27FC236}">
                  <a16:creationId xmlns:a16="http://schemas.microsoft.com/office/drawing/2014/main" xmlns="" id="{1D9EE928-F735-42DC-8DB6-AC46728B11F8}"/>
                </a:ext>
              </a:extLst>
            </p:cNvPr>
            <p:cNvSpPr/>
            <p:nvPr/>
          </p:nvSpPr>
          <p:spPr>
            <a:xfrm>
              <a:off x="2608882" y="1483879"/>
              <a:ext cx="56560" cy="70259"/>
            </a:xfrm>
            <a:custGeom>
              <a:avLst/>
              <a:gdLst>
                <a:gd name="connsiteX0" fmla="*/ 549 w 13385"/>
                <a:gd name="connsiteY0" fmla="*/ 15 h 16627"/>
                <a:gd name="connsiteX1" fmla="*/ 334 w 13385"/>
                <a:gd name="connsiteY1" fmla="*/ 123 h 16627"/>
                <a:gd name="connsiteX2" fmla="*/ 12165 w 13385"/>
                <a:gd name="connsiteY2" fmla="*/ 16579 h 16627"/>
                <a:gd name="connsiteX3" fmla="*/ 10014 w 13385"/>
                <a:gd name="connsiteY3" fmla="*/ 8189 h 16627"/>
                <a:gd name="connsiteX4" fmla="*/ 549 w 13385"/>
                <a:gd name="connsiteY4" fmla="*/ 15 h 16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5" h="16627">
                  <a:moveTo>
                    <a:pt x="549" y="15"/>
                  </a:moveTo>
                  <a:cubicBezTo>
                    <a:pt x="441" y="15"/>
                    <a:pt x="334" y="123"/>
                    <a:pt x="334" y="123"/>
                  </a:cubicBezTo>
                  <a:cubicBezTo>
                    <a:pt x="-1925" y="1951"/>
                    <a:pt x="7863" y="15718"/>
                    <a:pt x="12165" y="16579"/>
                  </a:cubicBezTo>
                  <a:cubicBezTo>
                    <a:pt x="14424" y="17116"/>
                    <a:pt x="13456" y="13137"/>
                    <a:pt x="10014" y="8189"/>
                  </a:cubicBezTo>
                  <a:cubicBezTo>
                    <a:pt x="7432" y="4640"/>
                    <a:pt x="2808" y="-308"/>
                    <a:pt x="549" y="15"/>
                  </a:cubicBezTo>
                  <a:close/>
                </a:path>
              </a:pathLst>
            </a:custGeom>
            <a:grpFill/>
            <a:ln w="10707" cap="flat">
              <a:noFill/>
              <a:prstDash val="solid"/>
              <a:miter/>
            </a:ln>
          </p:spPr>
          <p:txBody>
            <a:bodyPr rtlCol="0" anchor="ctr"/>
            <a:lstStyle/>
            <a:p>
              <a:endParaRPr lang="zh-CN" altLang="en-US"/>
            </a:p>
          </p:txBody>
        </p:sp>
        <p:sp>
          <p:nvSpPr>
            <p:cNvPr id="346" name="任意多边形: 形状 153">
              <a:extLst>
                <a:ext uri="{FF2B5EF4-FFF2-40B4-BE49-F238E27FC236}">
                  <a16:creationId xmlns:a16="http://schemas.microsoft.com/office/drawing/2014/main" xmlns="" id="{BEC32AC8-C711-4A14-89E1-306B866D0B67}"/>
                </a:ext>
              </a:extLst>
            </p:cNvPr>
            <p:cNvSpPr/>
            <p:nvPr/>
          </p:nvSpPr>
          <p:spPr>
            <a:xfrm>
              <a:off x="2683138" y="1457519"/>
              <a:ext cx="55875" cy="69735"/>
            </a:xfrm>
            <a:custGeom>
              <a:avLst/>
              <a:gdLst>
                <a:gd name="connsiteX0" fmla="*/ 12446 w 13223"/>
                <a:gd name="connsiteY0" fmla="*/ 16471 h 16503"/>
                <a:gd name="connsiteX1" fmla="*/ 9111 w 13223"/>
                <a:gd name="connsiteY1" fmla="*/ 8189 h 16503"/>
                <a:gd name="connsiteX2" fmla="*/ 292 w 13223"/>
                <a:gd name="connsiteY2" fmla="*/ 15 h 16503"/>
                <a:gd name="connsiteX3" fmla="*/ 12446 w 13223"/>
                <a:gd name="connsiteY3" fmla="*/ 16471 h 16503"/>
              </a:gdLst>
              <a:ahLst/>
              <a:cxnLst>
                <a:cxn ang="0">
                  <a:pos x="connsiteX0" y="connsiteY0"/>
                </a:cxn>
                <a:cxn ang="0">
                  <a:pos x="connsiteX1" y="connsiteY1"/>
                </a:cxn>
                <a:cxn ang="0">
                  <a:pos x="connsiteX2" y="connsiteY2"/>
                </a:cxn>
                <a:cxn ang="0">
                  <a:pos x="connsiteX3" y="connsiteY3"/>
                </a:cxn>
              </a:cxnLst>
              <a:rect l="l" t="t" r="r" b="b"/>
              <a:pathLst>
                <a:path w="13223" h="16503">
                  <a:moveTo>
                    <a:pt x="12446" y="16471"/>
                  </a:moveTo>
                  <a:cubicBezTo>
                    <a:pt x="14274" y="16901"/>
                    <a:pt x="12768" y="13029"/>
                    <a:pt x="9111" y="8189"/>
                  </a:cubicBezTo>
                  <a:cubicBezTo>
                    <a:pt x="6422" y="4640"/>
                    <a:pt x="2013" y="-308"/>
                    <a:pt x="292" y="15"/>
                  </a:cubicBezTo>
                  <a:cubicBezTo>
                    <a:pt x="-1967" y="1843"/>
                    <a:pt x="9541" y="15718"/>
                    <a:pt x="12446" y="16471"/>
                  </a:cubicBezTo>
                  <a:close/>
                </a:path>
              </a:pathLst>
            </a:custGeom>
            <a:grpFill/>
            <a:ln w="10707" cap="flat">
              <a:noFill/>
              <a:prstDash val="solid"/>
              <a:miter/>
            </a:ln>
          </p:spPr>
          <p:txBody>
            <a:bodyPr rtlCol="0" anchor="ctr"/>
            <a:lstStyle/>
            <a:p>
              <a:endParaRPr lang="zh-CN" altLang="en-US"/>
            </a:p>
          </p:txBody>
        </p:sp>
        <p:sp>
          <p:nvSpPr>
            <p:cNvPr id="347" name="任意多边形: 形状 154">
              <a:extLst>
                <a:ext uri="{FF2B5EF4-FFF2-40B4-BE49-F238E27FC236}">
                  <a16:creationId xmlns:a16="http://schemas.microsoft.com/office/drawing/2014/main" xmlns="" id="{DE9B6F30-3BE7-48A7-98E7-8595CB44DD78}"/>
                </a:ext>
              </a:extLst>
            </p:cNvPr>
            <p:cNvSpPr/>
            <p:nvPr/>
          </p:nvSpPr>
          <p:spPr>
            <a:xfrm>
              <a:off x="2731445" y="1430704"/>
              <a:ext cx="54836" cy="69600"/>
            </a:xfrm>
            <a:custGeom>
              <a:avLst/>
              <a:gdLst>
                <a:gd name="connsiteX0" fmla="*/ 12737 w 12977"/>
                <a:gd name="connsiteY0" fmla="*/ 16471 h 16471"/>
                <a:gd name="connsiteX1" fmla="*/ 8112 w 12977"/>
                <a:gd name="connsiteY1" fmla="*/ 8189 h 16471"/>
                <a:gd name="connsiteX2" fmla="*/ 45 w 12977"/>
                <a:gd name="connsiteY2" fmla="*/ 15 h 16471"/>
                <a:gd name="connsiteX3" fmla="*/ 12737 w 12977"/>
                <a:gd name="connsiteY3" fmla="*/ 16471 h 16471"/>
              </a:gdLst>
              <a:ahLst/>
              <a:cxnLst>
                <a:cxn ang="0">
                  <a:pos x="connsiteX0" y="connsiteY0"/>
                </a:cxn>
                <a:cxn ang="0">
                  <a:pos x="connsiteX1" y="connsiteY1"/>
                </a:cxn>
                <a:cxn ang="0">
                  <a:pos x="connsiteX2" y="connsiteY2"/>
                </a:cxn>
                <a:cxn ang="0">
                  <a:pos x="connsiteX3" y="connsiteY3"/>
                </a:cxn>
              </a:cxnLst>
              <a:rect l="l" t="t" r="r" b="b"/>
              <a:pathLst>
                <a:path w="12977" h="16471">
                  <a:moveTo>
                    <a:pt x="12737" y="16471"/>
                  </a:moveTo>
                  <a:cubicBezTo>
                    <a:pt x="13705" y="16471"/>
                    <a:pt x="11661" y="12707"/>
                    <a:pt x="8112" y="8189"/>
                  </a:cubicBezTo>
                  <a:cubicBezTo>
                    <a:pt x="5423" y="4640"/>
                    <a:pt x="1014" y="-308"/>
                    <a:pt x="45" y="15"/>
                  </a:cubicBezTo>
                  <a:cubicBezTo>
                    <a:pt x="-815" y="1521"/>
                    <a:pt x="10801" y="16579"/>
                    <a:pt x="12737" y="16471"/>
                  </a:cubicBezTo>
                  <a:close/>
                </a:path>
              </a:pathLst>
            </a:custGeom>
            <a:grpFill/>
            <a:ln w="10707" cap="flat">
              <a:noFill/>
              <a:prstDash val="solid"/>
              <a:miter/>
            </a:ln>
          </p:spPr>
          <p:txBody>
            <a:bodyPr rtlCol="0" anchor="ctr"/>
            <a:lstStyle/>
            <a:p>
              <a:endParaRPr lang="zh-CN" altLang="en-US"/>
            </a:p>
          </p:txBody>
        </p:sp>
        <p:sp>
          <p:nvSpPr>
            <p:cNvPr id="348" name="任意多边形: 形状 155">
              <a:extLst>
                <a:ext uri="{FF2B5EF4-FFF2-40B4-BE49-F238E27FC236}">
                  <a16:creationId xmlns:a16="http://schemas.microsoft.com/office/drawing/2014/main" xmlns="" id="{BC8DAE5F-5645-4117-A6BE-2D7C8FFA7786}"/>
                </a:ext>
              </a:extLst>
            </p:cNvPr>
            <p:cNvSpPr/>
            <p:nvPr/>
          </p:nvSpPr>
          <p:spPr>
            <a:xfrm>
              <a:off x="2752091" y="1404860"/>
              <a:ext cx="54536" cy="68624"/>
            </a:xfrm>
            <a:custGeom>
              <a:avLst/>
              <a:gdLst>
                <a:gd name="connsiteX0" fmla="*/ 7314 w 12906"/>
                <a:gd name="connsiteY0" fmla="*/ 8067 h 16240"/>
                <a:gd name="connsiteX1" fmla="*/ 0 w 12906"/>
                <a:gd name="connsiteY1" fmla="*/ 0 h 16240"/>
                <a:gd name="connsiteX2" fmla="*/ 12907 w 12906"/>
                <a:gd name="connsiteY2" fmla="*/ 16241 h 16240"/>
                <a:gd name="connsiteX3" fmla="*/ 7314 w 12906"/>
                <a:gd name="connsiteY3" fmla="*/ 8067 h 16240"/>
                <a:gd name="connsiteX4" fmla="*/ 7314 w 12906"/>
                <a:gd name="connsiteY4" fmla="*/ 8067 h 1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6" h="16240">
                  <a:moveTo>
                    <a:pt x="7314" y="8067"/>
                  </a:moveTo>
                  <a:cubicBezTo>
                    <a:pt x="7206" y="7959"/>
                    <a:pt x="968" y="0"/>
                    <a:pt x="0" y="0"/>
                  </a:cubicBezTo>
                  <a:cubicBezTo>
                    <a:pt x="107" y="968"/>
                    <a:pt x="11508" y="16241"/>
                    <a:pt x="12907" y="16241"/>
                  </a:cubicBezTo>
                  <a:cubicBezTo>
                    <a:pt x="12907" y="15273"/>
                    <a:pt x="9250" y="10433"/>
                    <a:pt x="7314" y="8067"/>
                  </a:cubicBezTo>
                  <a:lnTo>
                    <a:pt x="7314" y="8067"/>
                  </a:lnTo>
                  <a:close/>
                </a:path>
              </a:pathLst>
            </a:custGeom>
            <a:grpFill/>
            <a:ln w="10707" cap="flat">
              <a:noFill/>
              <a:prstDash val="solid"/>
              <a:miter/>
            </a:ln>
          </p:spPr>
          <p:txBody>
            <a:bodyPr rtlCol="0" anchor="ctr"/>
            <a:lstStyle/>
            <a:p>
              <a:endParaRPr lang="zh-CN" altLang="en-US"/>
            </a:p>
          </p:txBody>
        </p:sp>
        <p:sp>
          <p:nvSpPr>
            <p:cNvPr id="359" name="任意多边形: 形状 166">
              <a:extLst>
                <a:ext uri="{FF2B5EF4-FFF2-40B4-BE49-F238E27FC236}">
                  <a16:creationId xmlns:a16="http://schemas.microsoft.com/office/drawing/2014/main" xmlns="" id="{41695BEA-DA17-4027-9E3A-164980FB8FC9}"/>
                </a:ext>
              </a:extLst>
            </p:cNvPr>
            <p:cNvSpPr/>
            <p:nvPr/>
          </p:nvSpPr>
          <p:spPr>
            <a:xfrm>
              <a:off x="195108" y="999912"/>
              <a:ext cx="52757" cy="59484"/>
            </a:xfrm>
            <a:custGeom>
              <a:avLst/>
              <a:gdLst>
                <a:gd name="connsiteX0" fmla="*/ 12485 w 12485"/>
                <a:gd name="connsiteY0" fmla="*/ 7529 h 14077"/>
                <a:gd name="connsiteX1" fmla="*/ 5817 w 12485"/>
                <a:gd name="connsiteY1" fmla="*/ 0 h 14077"/>
                <a:gd name="connsiteX2" fmla="*/ 2052 w 12485"/>
                <a:gd name="connsiteY2" fmla="*/ 12046 h 14077"/>
                <a:gd name="connsiteX3" fmla="*/ 12485 w 12485"/>
                <a:gd name="connsiteY3" fmla="*/ 7529 h 14077"/>
              </a:gdLst>
              <a:ahLst/>
              <a:cxnLst>
                <a:cxn ang="0">
                  <a:pos x="connsiteX0" y="connsiteY0"/>
                </a:cxn>
                <a:cxn ang="0">
                  <a:pos x="connsiteX1" y="connsiteY1"/>
                </a:cxn>
                <a:cxn ang="0">
                  <a:pos x="connsiteX2" y="connsiteY2"/>
                </a:cxn>
                <a:cxn ang="0">
                  <a:pos x="connsiteX3" y="connsiteY3"/>
                </a:cxn>
              </a:cxnLst>
              <a:rect l="l" t="t" r="r" b="b"/>
              <a:pathLst>
                <a:path w="12485" h="14077">
                  <a:moveTo>
                    <a:pt x="12485" y="7529"/>
                  </a:moveTo>
                  <a:cubicBezTo>
                    <a:pt x="12485" y="4517"/>
                    <a:pt x="10442" y="215"/>
                    <a:pt x="5817" y="0"/>
                  </a:cubicBezTo>
                  <a:cubicBezTo>
                    <a:pt x="-206" y="430"/>
                    <a:pt x="-1712" y="8067"/>
                    <a:pt x="2052" y="12046"/>
                  </a:cubicBezTo>
                  <a:cubicBezTo>
                    <a:pt x="6032" y="16241"/>
                    <a:pt x="12378" y="13552"/>
                    <a:pt x="12485" y="7529"/>
                  </a:cubicBezTo>
                  <a:close/>
                </a:path>
              </a:pathLst>
            </a:custGeom>
            <a:grpFill/>
            <a:ln w="10707" cap="flat">
              <a:noFill/>
              <a:prstDash val="solid"/>
              <a:miter/>
            </a:ln>
          </p:spPr>
          <p:txBody>
            <a:bodyPr rtlCol="0" anchor="ctr"/>
            <a:lstStyle/>
            <a:p>
              <a:endParaRPr lang="zh-CN" altLang="en-US"/>
            </a:p>
          </p:txBody>
        </p:sp>
        <p:sp>
          <p:nvSpPr>
            <p:cNvPr id="360" name="任意多边形: 形状 167">
              <a:extLst>
                <a:ext uri="{FF2B5EF4-FFF2-40B4-BE49-F238E27FC236}">
                  <a16:creationId xmlns:a16="http://schemas.microsoft.com/office/drawing/2014/main" xmlns="" id="{11404C94-8F65-426E-8D13-0A42533772C0}"/>
                </a:ext>
              </a:extLst>
            </p:cNvPr>
            <p:cNvSpPr/>
            <p:nvPr/>
          </p:nvSpPr>
          <p:spPr>
            <a:xfrm>
              <a:off x="395913" y="994457"/>
              <a:ext cx="53961" cy="59184"/>
            </a:xfrm>
            <a:custGeom>
              <a:avLst/>
              <a:gdLst>
                <a:gd name="connsiteX0" fmla="*/ 3361 w 12770"/>
                <a:gd name="connsiteY0" fmla="*/ 12476 h 14006"/>
                <a:gd name="connsiteX1" fmla="*/ 12718 w 12770"/>
                <a:gd name="connsiteY1" fmla="*/ 7421 h 14006"/>
                <a:gd name="connsiteX2" fmla="*/ 5082 w 12770"/>
                <a:gd name="connsiteY2" fmla="*/ 0 h 14006"/>
                <a:gd name="connsiteX3" fmla="*/ 4437 w 12770"/>
                <a:gd name="connsiteY3" fmla="*/ 108 h 14006"/>
                <a:gd name="connsiteX4" fmla="*/ 3361 w 12770"/>
                <a:gd name="connsiteY4" fmla="*/ 12476 h 1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0" h="14006">
                  <a:moveTo>
                    <a:pt x="3361" y="12476"/>
                  </a:moveTo>
                  <a:cubicBezTo>
                    <a:pt x="7878" y="16026"/>
                    <a:pt x="13364" y="13014"/>
                    <a:pt x="12718" y="7421"/>
                  </a:cubicBezTo>
                  <a:cubicBezTo>
                    <a:pt x="12396" y="4410"/>
                    <a:pt x="9814" y="108"/>
                    <a:pt x="5082" y="0"/>
                  </a:cubicBezTo>
                  <a:cubicBezTo>
                    <a:pt x="4867" y="0"/>
                    <a:pt x="4652" y="0"/>
                    <a:pt x="4437" y="108"/>
                  </a:cubicBezTo>
                  <a:cubicBezTo>
                    <a:pt x="-941" y="968"/>
                    <a:pt x="-1586" y="8712"/>
                    <a:pt x="3361" y="12476"/>
                  </a:cubicBezTo>
                  <a:close/>
                </a:path>
              </a:pathLst>
            </a:custGeom>
            <a:grpFill/>
            <a:ln w="10707" cap="flat">
              <a:noFill/>
              <a:prstDash val="solid"/>
              <a:miter/>
            </a:ln>
          </p:spPr>
          <p:txBody>
            <a:bodyPr rtlCol="0" anchor="ctr"/>
            <a:lstStyle/>
            <a:p>
              <a:endParaRPr lang="zh-CN" altLang="en-US"/>
            </a:p>
          </p:txBody>
        </p:sp>
        <p:sp>
          <p:nvSpPr>
            <p:cNvPr id="361" name="任意多边形: 形状 168">
              <a:extLst>
                <a:ext uri="{FF2B5EF4-FFF2-40B4-BE49-F238E27FC236}">
                  <a16:creationId xmlns:a16="http://schemas.microsoft.com/office/drawing/2014/main" xmlns="" id="{4CF01BEE-68FD-4468-BD9D-355BF7B26C91}"/>
                </a:ext>
              </a:extLst>
            </p:cNvPr>
            <p:cNvSpPr/>
            <p:nvPr/>
          </p:nvSpPr>
          <p:spPr>
            <a:xfrm>
              <a:off x="595640" y="987189"/>
              <a:ext cx="55372" cy="58516"/>
            </a:xfrm>
            <a:custGeom>
              <a:avLst/>
              <a:gdLst>
                <a:gd name="connsiteX0" fmla="*/ 4388 w 13104"/>
                <a:gd name="connsiteY0" fmla="*/ 0 h 13848"/>
                <a:gd name="connsiteX1" fmla="*/ 3205 w 13104"/>
                <a:gd name="connsiteY1" fmla="*/ 215 h 13848"/>
                <a:gd name="connsiteX2" fmla="*/ 4818 w 13104"/>
                <a:gd name="connsiteY2" fmla="*/ 12799 h 13848"/>
                <a:gd name="connsiteX3" fmla="*/ 12885 w 13104"/>
                <a:gd name="connsiteY3" fmla="*/ 7314 h 13848"/>
                <a:gd name="connsiteX4" fmla="*/ 4388 w 13104"/>
                <a:gd name="connsiteY4" fmla="*/ 0 h 13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4" h="13848">
                  <a:moveTo>
                    <a:pt x="4388" y="0"/>
                  </a:moveTo>
                  <a:cubicBezTo>
                    <a:pt x="4065" y="0"/>
                    <a:pt x="3528" y="108"/>
                    <a:pt x="3205" y="215"/>
                  </a:cubicBezTo>
                  <a:cubicBezTo>
                    <a:pt x="-1743" y="1721"/>
                    <a:pt x="-775" y="9572"/>
                    <a:pt x="4818" y="12799"/>
                  </a:cubicBezTo>
                  <a:cubicBezTo>
                    <a:pt x="9551" y="15596"/>
                    <a:pt x="14176" y="12476"/>
                    <a:pt x="12885" y="7314"/>
                  </a:cubicBezTo>
                  <a:cubicBezTo>
                    <a:pt x="12240" y="4302"/>
                    <a:pt x="9121" y="0"/>
                    <a:pt x="4388" y="0"/>
                  </a:cubicBezTo>
                  <a:close/>
                </a:path>
              </a:pathLst>
            </a:custGeom>
            <a:grpFill/>
            <a:ln w="10707" cap="flat">
              <a:noFill/>
              <a:prstDash val="solid"/>
              <a:miter/>
            </a:ln>
          </p:spPr>
          <p:txBody>
            <a:bodyPr rtlCol="0" anchor="ctr"/>
            <a:lstStyle/>
            <a:p>
              <a:endParaRPr lang="zh-CN" altLang="en-US"/>
            </a:p>
          </p:txBody>
        </p:sp>
        <p:sp>
          <p:nvSpPr>
            <p:cNvPr id="362" name="任意多边形: 形状 169">
              <a:extLst>
                <a:ext uri="{FF2B5EF4-FFF2-40B4-BE49-F238E27FC236}">
                  <a16:creationId xmlns:a16="http://schemas.microsoft.com/office/drawing/2014/main" xmlns="" id="{147FBE83-213B-4FDE-B524-6FF29CAE60EE}"/>
                </a:ext>
              </a:extLst>
            </p:cNvPr>
            <p:cNvSpPr/>
            <p:nvPr/>
          </p:nvSpPr>
          <p:spPr>
            <a:xfrm>
              <a:off x="792253" y="977187"/>
              <a:ext cx="57591" cy="58364"/>
            </a:xfrm>
            <a:custGeom>
              <a:avLst/>
              <a:gdLst>
                <a:gd name="connsiteX0" fmla="*/ 13142 w 13629"/>
                <a:gd name="connsiteY0" fmla="*/ 7206 h 13812"/>
                <a:gd name="connsiteX1" fmla="*/ 3785 w 13629"/>
                <a:gd name="connsiteY1" fmla="*/ 0 h 13812"/>
                <a:gd name="connsiteX2" fmla="*/ 2602 w 13629"/>
                <a:gd name="connsiteY2" fmla="*/ 215 h 13812"/>
                <a:gd name="connsiteX3" fmla="*/ 6366 w 13629"/>
                <a:gd name="connsiteY3" fmla="*/ 13122 h 13812"/>
                <a:gd name="connsiteX4" fmla="*/ 13142 w 13629"/>
                <a:gd name="connsiteY4" fmla="*/ 7206 h 1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3812">
                  <a:moveTo>
                    <a:pt x="13142" y="7206"/>
                  </a:moveTo>
                  <a:cubicBezTo>
                    <a:pt x="12067" y="4195"/>
                    <a:pt x="8518" y="0"/>
                    <a:pt x="3785" y="0"/>
                  </a:cubicBezTo>
                  <a:cubicBezTo>
                    <a:pt x="3462" y="0"/>
                    <a:pt x="2925" y="108"/>
                    <a:pt x="2602" y="215"/>
                  </a:cubicBezTo>
                  <a:cubicBezTo>
                    <a:pt x="-2346" y="1828"/>
                    <a:pt x="236" y="10325"/>
                    <a:pt x="6366" y="13122"/>
                  </a:cubicBezTo>
                  <a:cubicBezTo>
                    <a:pt x="11422" y="15273"/>
                    <a:pt x="14971" y="12154"/>
                    <a:pt x="13142" y="7206"/>
                  </a:cubicBezTo>
                  <a:close/>
                </a:path>
              </a:pathLst>
            </a:custGeom>
            <a:grpFill/>
            <a:ln w="10707" cap="flat">
              <a:noFill/>
              <a:prstDash val="solid"/>
              <a:miter/>
            </a:ln>
          </p:spPr>
          <p:txBody>
            <a:bodyPr rtlCol="0" anchor="ctr"/>
            <a:lstStyle/>
            <a:p>
              <a:endParaRPr lang="zh-CN" altLang="en-US"/>
            </a:p>
          </p:txBody>
        </p:sp>
        <p:sp>
          <p:nvSpPr>
            <p:cNvPr id="363" name="任意多边形: 形状 170">
              <a:extLst>
                <a:ext uri="{FF2B5EF4-FFF2-40B4-BE49-F238E27FC236}">
                  <a16:creationId xmlns:a16="http://schemas.microsoft.com/office/drawing/2014/main" xmlns="" id="{19E62E4C-FC0E-46BF-B129-6B430A8B206A}"/>
                </a:ext>
              </a:extLst>
            </p:cNvPr>
            <p:cNvSpPr/>
            <p:nvPr/>
          </p:nvSpPr>
          <p:spPr>
            <a:xfrm>
              <a:off x="985097" y="965824"/>
              <a:ext cx="59285" cy="57971"/>
            </a:xfrm>
            <a:custGeom>
              <a:avLst/>
              <a:gdLst>
                <a:gd name="connsiteX0" fmla="*/ 1601 w 14030"/>
                <a:gd name="connsiteY0" fmla="*/ 430 h 13719"/>
                <a:gd name="connsiteX1" fmla="*/ 8162 w 14030"/>
                <a:gd name="connsiteY1" fmla="*/ 13337 h 13719"/>
                <a:gd name="connsiteX2" fmla="*/ 13217 w 14030"/>
                <a:gd name="connsiteY2" fmla="*/ 7099 h 13719"/>
                <a:gd name="connsiteX3" fmla="*/ 3107 w 14030"/>
                <a:gd name="connsiteY3" fmla="*/ 0 h 13719"/>
                <a:gd name="connsiteX4" fmla="*/ 1601 w 14030"/>
                <a:gd name="connsiteY4" fmla="*/ 430 h 13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0" h="13719">
                  <a:moveTo>
                    <a:pt x="1601" y="430"/>
                  </a:moveTo>
                  <a:cubicBezTo>
                    <a:pt x="-2486" y="2689"/>
                    <a:pt x="1816" y="11186"/>
                    <a:pt x="8162" y="13337"/>
                  </a:cubicBezTo>
                  <a:cubicBezTo>
                    <a:pt x="12787" y="14843"/>
                    <a:pt x="15475" y="11724"/>
                    <a:pt x="13217" y="7099"/>
                  </a:cubicBezTo>
                  <a:cubicBezTo>
                    <a:pt x="11819" y="4087"/>
                    <a:pt x="7731" y="0"/>
                    <a:pt x="3107" y="0"/>
                  </a:cubicBezTo>
                  <a:cubicBezTo>
                    <a:pt x="2676" y="0"/>
                    <a:pt x="2139" y="108"/>
                    <a:pt x="1601" y="430"/>
                  </a:cubicBezTo>
                  <a:close/>
                </a:path>
              </a:pathLst>
            </a:custGeom>
            <a:grpFill/>
            <a:ln w="10707" cap="flat">
              <a:noFill/>
              <a:prstDash val="solid"/>
              <a:miter/>
            </a:ln>
          </p:spPr>
          <p:txBody>
            <a:bodyPr rtlCol="0" anchor="ctr"/>
            <a:lstStyle/>
            <a:p>
              <a:endParaRPr lang="zh-CN" altLang="en-US"/>
            </a:p>
          </p:txBody>
        </p:sp>
        <p:sp>
          <p:nvSpPr>
            <p:cNvPr id="364" name="任意多边形: 形状 171">
              <a:extLst>
                <a:ext uri="{FF2B5EF4-FFF2-40B4-BE49-F238E27FC236}">
                  <a16:creationId xmlns:a16="http://schemas.microsoft.com/office/drawing/2014/main" xmlns="" id="{D20A7E27-D549-43EE-9A25-1A9D3CFB4067}"/>
                </a:ext>
              </a:extLst>
            </p:cNvPr>
            <p:cNvSpPr/>
            <p:nvPr/>
          </p:nvSpPr>
          <p:spPr>
            <a:xfrm>
              <a:off x="1171011" y="951736"/>
              <a:ext cx="61356" cy="57688"/>
            </a:xfrm>
            <a:custGeom>
              <a:avLst/>
              <a:gdLst>
                <a:gd name="connsiteX0" fmla="*/ 13210 w 14520"/>
                <a:gd name="connsiteY0" fmla="*/ 6991 h 13652"/>
                <a:gd name="connsiteX1" fmla="*/ 2562 w 14520"/>
                <a:gd name="connsiteY1" fmla="*/ 0 h 13652"/>
                <a:gd name="connsiteX2" fmla="*/ 1164 w 14520"/>
                <a:gd name="connsiteY2" fmla="*/ 430 h 13652"/>
                <a:gd name="connsiteX3" fmla="*/ 9876 w 14520"/>
                <a:gd name="connsiteY3" fmla="*/ 13444 h 13652"/>
                <a:gd name="connsiteX4" fmla="*/ 13210 w 14520"/>
                <a:gd name="connsiteY4" fmla="*/ 6991 h 13652"/>
                <a:gd name="connsiteX5" fmla="*/ 13210 w 14520"/>
                <a:gd name="connsiteY5" fmla="*/ 6991 h 1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20" h="13652">
                  <a:moveTo>
                    <a:pt x="13210" y="6991"/>
                  </a:moveTo>
                  <a:cubicBezTo>
                    <a:pt x="11382" y="4087"/>
                    <a:pt x="6972" y="0"/>
                    <a:pt x="2562" y="0"/>
                  </a:cubicBezTo>
                  <a:cubicBezTo>
                    <a:pt x="2132" y="108"/>
                    <a:pt x="1594" y="108"/>
                    <a:pt x="1164" y="430"/>
                  </a:cubicBezTo>
                  <a:cubicBezTo>
                    <a:pt x="-2601" y="2796"/>
                    <a:pt x="3422" y="11939"/>
                    <a:pt x="9876" y="13444"/>
                  </a:cubicBezTo>
                  <a:cubicBezTo>
                    <a:pt x="14286" y="14520"/>
                    <a:pt x="15899" y="11293"/>
                    <a:pt x="13210" y="6991"/>
                  </a:cubicBezTo>
                  <a:lnTo>
                    <a:pt x="13210" y="6991"/>
                  </a:lnTo>
                  <a:close/>
                </a:path>
              </a:pathLst>
            </a:custGeom>
            <a:grpFill/>
            <a:ln w="10707" cap="flat">
              <a:noFill/>
              <a:prstDash val="solid"/>
              <a:miter/>
            </a:ln>
          </p:spPr>
          <p:txBody>
            <a:bodyPr rtlCol="0" anchor="ctr"/>
            <a:lstStyle/>
            <a:p>
              <a:endParaRPr lang="zh-CN" altLang="en-US"/>
            </a:p>
          </p:txBody>
        </p:sp>
        <p:sp>
          <p:nvSpPr>
            <p:cNvPr id="365" name="任意多边形: 形状 172">
              <a:extLst>
                <a:ext uri="{FF2B5EF4-FFF2-40B4-BE49-F238E27FC236}">
                  <a16:creationId xmlns:a16="http://schemas.microsoft.com/office/drawing/2014/main" xmlns="" id="{27B89876-2146-4132-84BB-B82E973C9662}"/>
                </a:ext>
              </a:extLst>
            </p:cNvPr>
            <p:cNvSpPr/>
            <p:nvPr/>
          </p:nvSpPr>
          <p:spPr>
            <a:xfrm>
              <a:off x="1342579" y="936731"/>
              <a:ext cx="62374" cy="56619"/>
            </a:xfrm>
            <a:custGeom>
              <a:avLst/>
              <a:gdLst>
                <a:gd name="connsiteX0" fmla="*/ 2078 w 14761"/>
                <a:gd name="connsiteY0" fmla="*/ 2 h 13399"/>
                <a:gd name="connsiteX1" fmla="*/ 787 w 14761"/>
                <a:gd name="connsiteY1" fmla="*/ 432 h 13399"/>
                <a:gd name="connsiteX2" fmla="*/ 11543 w 14761"/>
                <a:gd name="connsiteY2" fmla="*/ 13339 h 13399"/>
                <a:gd name="connsiteX3" fmla="*/ 12941 w 14761"/>
                <a:gd name="connsiteY3" fmla="*/ 6778 h 13399"/>
                <a:gd name="connsiteX4" fmla="*/ 2078 w 14761"/>
                <a:gd name="connsiteY4" fmla="*/ 2 h 13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1" h="13399">
                  <a:moveTo>
                    <a:pt x="2078" y="2"/>
                  </a:moveTo>
                  <a:cubicBezTo>
                    <a:pt x="1648" y="110"/>
                    <a:pt x="1217" y="110"/>
                    <a:pt x="787" y="432"/>
                  </a:cubicBezTo>
                  <a:cubicBezTo>
                    <a:pt x="-2547" y="3014"/>
                    <a:pt x="5412" y="12586"/>
                    <a:pt x="11543" y="13339"/>
                  </a:cubicBezTo>
                  <a:cubicBezTo>
                    <a:pt x="15200" y="13877"/>
                    <a:pt x="15845" y="10758"/>
                    <a:pt x="12941" y="6778"/>
                  </a:cubicBezTo>
                  <a:cubicBezTo>
                    <a:pt x="10897" y="3982"/>
                    <a:pt x="6165" y="-105"/>
                    <a:pt x="2078" y="2"/>
                  </a:cubicBezTo>
                  <a:close/>
                </a:path>
              </a:pathLst>
            </a:custGeom>
            <a:grpFill/>
            <a:ln w="10707" cap="flat">
              <a:noFill/>
              <a:prstDash val="solid"/>
              <a:miter/>
            </a:ln>
          </p:spPr>
          <p:txBody>
            <a:bodyPr rtlCol="0" anchor="ctr"/>
            <a:lstStyle/>
            <a:p>
              <a:endParaRPr lang="zh-CN" altLang="en-US"/>
            </a:p>
          </p:txBody>
        </p:sp>
        <p:sp>
          <p:nvSpPr>
            <p:cNvPr id="366" name="任意多边形: 形状 173">
              <a:extLst>
                <a:ext uri="{FF2B5EF4-FFF2-40B4-BE49-F238E27FC236}">
                  <a16:creationId xmlns:a16="http://schemas.microsoft.com/office/drawing/2014/main" xmlns="" id="{59F8B346-4BBC-4B0F-8FED-2A3D3FA6AABE}"/>
                </a:ext>
              </a:extLst>
            </p:cNvPr>
            <p:cNvSpPr/>
            <p:nvPr/>
          </p:nvSpPr>
          <p:spPr>
            <a:xfrm>
              <a:off x="1497895" y="920369"/>
              <a:ext cx="63553" cy="56534"/>
            </a:xfrm>
            <a:custGeom>
              <a:avLst/>
              <a:gdLst>
                <a:gd name="connsiteX0" fmla="*/ 12432 w 15040"/>
                <a:gd name="connsiteY0" fmla="*/ 13339 h 13379"/>
                <a:gd name="connsiteX1" fmla="*/ 12647 w 15040"/>
                <a:gd name="connsiteY1" fmla="*/ 6778 h 13379"/>
                <a:gd name="connsiteX2" fmla="*/ 1568 w 15040"/>
                <a:gd name="connsiteY2" fmla="*/ 2 h 13379"/>
                <a:gd name="connsiteX3" fmla="*/ 493 w 15040"/>
                <a:gd name="connsiteY3" fmla="*/ 432 h 13379"/>
                <a:gd name="connsiteX4" fmla="*/ 12432 w 15040"/>
                <a:gd name="connsiteY4" fmla="*/ 13339 h 13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0" h="13379">
                  <a:moveTo>
                    <a:pt x="12432" y="13339"/>
                  </a:moveTo>
                  <a:cubicBezTo>
                    <a:pt x="15873" y="13769"/>
                    <a:pt x="15873" y="10758"/>
                    <a:pt x="12647" y="6778"/>
                  </a:cubicBezTo>
                  <a:cubicBezTo>
                    <a:pt x="10280" y="3874"/>
                    <a:pt x="5225" y="-105"/>
                    <a:pt x="1568" y="2"/>
                  </a:cubicBezTo>
                  <a:cubicBezTo>
                    <a:pt x="1246" y="110"/>
                    <a:pt x="816" y="110"/>
                    <a:pt x="493" y="432"/>
                  </a:cubicBezTo>
                  <a:cubicBezTo>
                    <a:pt x="-2196" y="3014"/>
                    <a:pt x="6731" y="12479"/>
                    <a:pt x="12432" y="13339"/>
                  </a:cubicBezTo>
                  <a:close/>
                </a:path>
              </a:pathLst>
            </a:custGeom>
            <a:grpFill/>
            <a:ln w="10707" cap="flat">
              <a:noFill/>
              <a:prstDash val="solid"/>
              <a:miter/>
            </a:ln>
          </p:spPr>
          <p:txBody>
            <a:bodyPr rtlCol="0" anchor="ctr"/>
            <a:lstStyle/>
            <a:p>
              <a:endParaRPr lang="zh-CN" altLang="en-US"/>
            </a:p>
          </p:txBody>
        </p:sp>
        <p:sp>
          <p:nvSpPr>
            <p:cNvPr id="367" name="任意多边形: 形状 174">
              <a:extLst>
                <a:ext uri="{FF2B5EF4-FFF2-40B4-BE49-F238E27FC236}">
                  <a16:creationId xmlns:a16="http://schemas.microsoft.com/office/drawing/2014/main" xmlns="" id="{BF69F986-A653-4E86-AE78-BA3F4097A024}"/>
                </a:ext>
              </a:extLst>
            </p:cNvPr>
            <p:cNvSpPr/>
            <p:nvPr/>
          </p:nvSpPr>
          <p:spPr>
            <a:xfrm>
              <a:off x="1635349" y="903099"/>
              <a:ext cx="64905" cy="55909"/>
            </a:xfrm>
            <a:custGeom>
              <a:avLst/>
              <a:gdLst>
                <a:gd name="connsiteX0" fmla="*/ 446 w 15360"/>
                <a:gd name="connsiteY0" fmla="*/ 325 h 13231"/>
                <a:gd name="connsiteX1" fmla="*/ 13783 w 15360"/>
                <a:gd name="connsiteY1" fmla="*/ 13232 h 13231"/>
                <a:gd name="connsiteX2" fmla="*/ 12277 w 15360"/>
                <a:gd name="connsiteY2" fmla="*/ 6671 h 13231"/>
                <a:gd name="connsiteX3" fmla="*/ 1091 w 15360"/>
                <a:gd name="connsiteY3" fmla="*/ 2 h 13231"/>
                <a:gd name="connsiteX4" fmla="*/ 446 w 15360"/>
                <a:gd name="connsiteY4" fmla="*/ 325 h 13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60" h="13231">
                  <a:moveTo>
                    <a:pt x="446" y="325"/>
                  </a:moveTo>
                  <a:cubicBezTo>
                    <a:pt x="-2351" y="2368"/>
                    <a:pt x="8728" y="13124"/>
                    <a:pt x="13783" y="13232"/>
                  </a:cubicBezTo>
                  <a:cubicBezTo>
                    <a:pt x="16364" y="13232"/>
                    <a:pt x="15719" y="10328"/>
                    <a:pt x="12277" y="6671"/>
                  </a:cubicBezTo>
                  <a:cubicBezTo>
                    <a:pt x="9588" y="3767"/>
                    <a:pt x="4318" y="-105"/>
                    <a:pt x="1091" y="2"/>
                  </a:cubicBezTo>
                  <a:cubicBezTo>
                    <a:pt x="876" y="110"/>
                    <a:pt x="553" y="110"/>
                    <a:pt x="446" y="325"/>
                  </a:cubicBezTo>
                  <a:close/>
                </a:path>
              </a:pathLst>
            </a:custGeom>
            <a:grpFill/>
            <a:ln w="10707" cap="flat">
              <a:noFill/>
              <a:prstDash val="solid"/>
              <a:miter/>
            </a:ln>
          </p:spPr>
          <p:txBody>
            <a:bodyPr rtlCol="0" anchor="ctr"/>
            <a:lstStyle/>
            <a:p>
              <a:endParaRPr lang="zh-CN" altLang="en-US"/>
            </a:p>
          </p:txBody>
        </p:sp>
        <p:sp>
          <p:nvSpPr>
            <p:cNvPr id="385" name="任意多边形: 形状 576">
              <a:extLst>
                <a:ext uri="{FF2B5EF4-FFF2-40B4-BE49-F238E27FC236}">
                  <a16:creationId xmlns:a16="http://schemas.microsoft.com/office/drawing/2014/main" xmlns="" id="{F51AA72F-B6BD-4AAF-9FBB-94CADD6E9883}"/>
                </a:ext>
              </a:extLst>
            </p:cNvPr>
            <p:cNvSpPr/>
            <p:nvPr/>
          </p:nvSpPr>
          <p:spPr>
            <a:xfrm>
              <a:off x="172907" y="580420"/>
              <a:ext cx="36336" cy="43367"/>
            </a:xfrm>
            <a:custGeom>
              <a:avLst/>
              <a:gdLst>
                <a:gd name="connsiteX0" fmla="*/ 8597 w 8599"/>
                <a:gd name="connsiteY0" fmla="*/ 5485 h 10263"/>
                <a:gd name="connsiteX1" fmla="*/ 3865 w 8599"/>
                <a:gd name="connsiteY1" fmla="*/ 0 h 10263"/>
                <a:gd name="connsiteX2" fmla="*/ 1821 w 8599"/>
                <a:gd name="connsiteY2" fmla="*/ 9142 h 10263"/>
                <a:gd name="connsiteX3" fmla="*/ 8597 w 8599"/>
                <a:gd name="connsiteY3" fmla="*/ 5485 h 10263"/>
              </a:gdLst>
              <a:ahLst/>
              <a:cxnLst>
                <a:cxn ang="0">
                  <a:pos x="connsiteX0" y="connsiteY0"/>
                </a:cxn>
                <a:cxn ang="0">
                  <a:pos x="connsiteX1" y="connsiteY1"/>
                </a:cxn>
                <a:cxn ang="0">
                  <a:pos x="connsiteX2" y="connsiteY2"/>
                </a:cxn>
                <a:cxn ang="0">
                  <a:pos x="connsiteX3" y="connsiteY3"/>
                </a:cxn>
              </a:cxnLst>
              <a:rect l="l" t="t" r="r" b="b"/>
              <a:pathLst>
                <a:path w="8599" h="10263">
                  <a:moveTo>
                    <a:pt x="8597" y="5485"/>
                  </a:moveTo>
                  <a:cubicBezTo>
                    <a:pt x="8489" y="3227"/>
                    <a:pt x="7091" y="108"/>
                    <a:pt x="3865" y="0"/>
                  </a:cubicBezTo>
                  <a:cubicBezTo>
                    <a:pt x="-438" y="323"/>
                    <a:pt x="-1191" y="6453"/>
                    <a:pt x="1821" y="9142"/>
                  </a:cubicBezTo>
                  <a:cubicBezTo>
                    <a:pt x="4725" y="11724"/>
                    <a:pt x="8705" y="9572"/>
                    <a:pt x="8597" y="5485"/>
                  </a:cubicBezTo>
                  <a:close/>
                </a:path>
              </a:pathLst>
            </a:custGeom>
            <a:grpFill/>
            <a:ln w="10707" cap="flat">
              <a:noFill/>
              <a:prstDash val="solid"/>
              <a:miter/>
            </a:ln>
          </p:spPr>
          <p:txBody>
            <a:bodyPr rtlCol="0" anchor="ctr"/>
            <a:lstStyle/>
            <a:p>
              <a:endParaRPr lang="zh-CN" altLang="en-US"/>
            </a:p>
          </p:txBody>
        </p:sp>
        <p:sp>
          <p:nvSpPr>
            <p:cNvPr id="386" name="任意多边形: 形状 577">
              <a:extLst>
                <a:ext uri="{FF2B5EF4-FFF2-40B4-BE49-F238E27FC236}">
                  <a16:creationId xmlns:a16="http://schemas.microsoft.com/office/drawing/2014/main" xmlns="" id="{081FC324-93E5-4F1D-9639-9710BC756701}"/>
                </a:ext>
              </a:extLst>
            </p:cNvPr>
            <p:cNvSpPr/>
            <p:nvPr/>
          </p:nvSpPr>
          <p:spPr>
            <a:xfrm>
              <a:off x="309161" y="576329"/>
              <a:ext cx="37937" cy="43515"/>
            </a:xfrm>
            <a:custGeom>
              <a:avLst/>
              <a:gdLst>
                <a:gd name="connsiteX0" fmla="*/ 2595 w 8978"/>
                <a:gd name="connsiteY0" fmla="*/ 0 h 10298"/>
                <a:gd name="connsiteX1" fmla="*/ 3241 w 8978"/>
                <a:gd name="connsiteY1" fmla="*/ 9465 h 10298"/>
                <a:gd name="connsiteX2" fmla="*/ 8834 w 8978"/>
                <a:gd name="connsiteY2" fmla="*/ 5485 h 10298"/>
                <a:gd name="connsiteX3" fmla="*/ 3026 w 8978"/>
                <a:gd name="connsiteY3" fmla="*/ 0 h 10298"/>
                <a:gd name="connsiteX4" fmla="*/ 2595 w 8978"/>
                <a:gd name="connsiteY4" fmla="*/ 0 h 1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8" h="10298">
                  <a:moveTo>
                    <a:pt x="2595" y="0"/>
                  </a:moveTo>
                  <a:cubicBezTo>
                    <a:pt x="-1169" y="645"/>
                    <a:pt x="-739" y="6884"/>
                    <a:pt x="3241" y="9465"/>
                  </a:cubicBezTo>
                  <a:cubicBezTo>
                    <a:pt x="6575" y="11616"/>
                    <a:pt x="9694" y="9357"/>
                    <a:pt x="8834" y="5485"/>
                  </a:cubicBezTo>
                  <a:cubicBezTo>
                    <a:pt x="8403" y="3227"/>
                    <a:pt x="6252" y="108"/>
                    <a:pt x="3026" y="0"/>
                  </a:cubicBezTo>
                  <a:cubicBezTo>
                    <a:pt x="2918" y="0"/>
                    <a:pt x="2703" y="0"/>
                    <a:pt x="2595" y="0"/>
                  </a:cubicBezTo>
                  <a:close/>
                </a:path>
              </a:pathLst>
            </a:custGeom>
            <a:grpFill/>
            <a:ln w="10707" cap="flat">
              <a:noFill/>
              <a:prstDash val="solid"/>
              <a:miter/>
            </a:ln>
          </p:spPr>
          <p:txBody>
            <a:bodyPr rtlCol="0" anchor="ctr"/>
            <a:lstStyle/>
            <a:p>
              <a:endParaRPr lang="zh-CN" altLang="en-US"/>
            </a:p>
          </p:txBody>
        </p:sp>
        <p:sp>
          <p:nvSpPr>
            <p:cNvPr id="387" name="任意多边形: 形状 578">
              <a:extLst>
                <a:ext uri="{FF2B5EF4-FFF2-40B4-BE49-F238E27FC236}">
                  <a16:creationId xmlns:a16="http://schemas.microsoft.com/office/drawing/2014/main" xmlns="" id="{421ED6DD-CA55-4BD3-AE5C-01AC0070BAEC}"/>
                </a:ext>
              </a:extLst>
            </p:cNvPr>
            <p:cNvSpPr/>
            <p:nvPr/>
          </p:nvSpPr>
          <p:spPr>
            <a:xfrm>
              <a:off x="443797" y="570878"/>
              <a:ext cx="40976" cy="43321"/>
            </a:xfrm>
            <a:custGeom>
              <a:avLst/>
              <a:gdLst>
                <a:gd name="connsiteX0" fmla="*/ 1279 w 9697"/>
                <a:gd name="connsiteY0" fmla="*/ 323 h 10252"/>
                <a:gd name="connsiteX1" fmla="*/ 5366 w 9697"/>
                <a:gd name="connsiteY1" fmla="*/ 9895 h 10252"/>
                <a:gd name="connsiteX2" fmla="*/ 9238 w 9697"/>
                <a:gd name="connsiteY2" fmla="*/ 5378 h 10252"/>
                <a:gd name="connsiteX3" fmla="*/ 2355 w 9697"/>
                <a:gd name="connsiteY3" fmla="*/ 0 h 10252"/>
                <a:gd name="connsiteX4" fmla="*/ 1279 w 9697"/>
                <a:gd name="connsiteY4" fmla="*/ 323 h 1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7" h="10252">
                  <a:moveTo>
                    <a:pt x="1279" y="323"/>
                  </a:moveTo>
                  <a:cubicBezTo>
                    <a:pt x="-1732" y="1936"/>
                    <a:pt x="956" y="8282"/>
                    <a:pt x="5366" y="9895"/>
                  </a:cubicBezTo>
                  <a:cubicBezTo>
                    <a:pt x="8701" y="11186"/>
                    <a:pt x="10637" y="8820"/>
                    <a:pt x="9238" y="5378"/>
                  </a:cubicBezTo>
                  <a:cubicBezTo>
                    <a:pt x="8378" y="3227"/>
                    <a:pt x="5581" y="108"/>
                    <a:pt x="2355" y="0"/>
                  </a:cubicBezTo>
                  <a:cubicBezTo>
                    <a:pt x="2032" y="108"/>
                    <a:pt x="1602" y="108"/>
                    <a:pt x="1279" y="323"/>
                  </a:cubicBezTo>
                  <a:close/>
                </a:path>
              </a:pathLst>
            </a:custGeom>
            <a:grpFill/>
            <a:ln w="10707" cap="flat">
              <a:noFill/>
              <a:prstDash val="solid"/>
              <a:miter/>
            </a:ln>
          </p:spPr>
          <p:txBody>
            <a:bodyPr rtlCol="0" anchor="ctr"/>
            <a:lstStyle/>
            <a:p>
              <a:endParaRPr lang="zh-CN" altLang="en-US"/>
            </a:p>
          </p:txBody>
        </p:sp>
        <p:sp>
          <p:nvSpPr>
            <p:cNvPr id="388" name="任意多边形: 形状 579">
              <a:extLst>
                <a:ext uri="{FF2B5EF4-FFF2-40B4-BE49-F238E27FC236}">
                  <a16:creationId xmlns:a16="http://schemas.microsoft.com/office/drawing/2014/main" xmlns="" id="{BEE53CBB-67C7-4DE2-9EED-FBF95909EFF1}"/>
                </a:ext>
              </a:extLst>
            </p:cNvPr>
            <p:cNvSpPr/>
            <p:nvPr/>
          </p:nvSpPr>
          <p:spPr>
            <a:xfrm>
              <a:off x="575497" y="564967"/>
              <a:ext cx="44910" cy="43042"/>
            </a:xfrm>
            <a:custGeom>
              <a:avLst/>
              <a:gdLst>
                <a:gd name="connsiteX0" fmla="*/ 1948 w 10628"/>
                <a:gd name="connsiteY0" fmla="*/ 0 h 10186"/>
                <a:gd name="connsiteX1" fmla="*/ 873 w 10628"/>
                <a:gd name="connsiteY1" fmla="*/ 323 h 10186"/>
                <a:gd name="connsiteX2" fmla="*/ 7219 w 10628"/>
                <a:gd name="connsiteY2" fmla="*/ 10003 h 10186"/>
                <a:gd name="connsiteX3" fmla="*/ 9692 w 10628"/>
                <a:gd name="connsiteY3" fmla="*/ 5378 h 10186"/>
                <a:gd name="connsiteX4" fmla="*/ 1948 w 10628"/>
                <a:gd name="connsiteY4" fmla="*/ 0 h 10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8" h="10186">
                  <a:moveTo>
                    <a:pt x="1948" y="0"/>
                  </a:moveTo>
                  <a:cubicBezTo>
                    <a:pt x="1626" y="0"/>
                    <a:pt x="1195" y="108"/>
                    <a:pt x="873" y="323"/>
                  </a:cubicBezTo>
                  <a:cubicBezTo>
                    <a:pt x="-1924" y="2044"/>
                    <a:pt x="2486" y="8712"/>
                    <a:pt x="7219" y="10003"/>
                  </a:cubicBezTo>
                  <a:cubicBezTo>
                    <a:pt x="10445" y="10863"/>
                    <a:pt x="11628" y="8604"/>
                    <a:pt x="9692" y="5378"/>
                  </a:cubicBezTo>
                  <a:cubicBezTo>
                    <a:pt x="8402" y="3012"/>
                    <a:pt x="5175" y="0"/>
                    <a:pt x="1948" y="0"/>
                  </a:cubicBezTo>
                  <a:close/>
                </a:path>
              </a:pathLst>
            </a:custGeom>
            <a:grpFill/>
            <a:ln w="10707" cap="flat">
              <a:noFill/>
              <a:prstDash val="solid"/>
              <a:miter/>
            </a:ln>
          </p:spPr>
          <p:txBody>
            <a:bodyPr rtlCol="0" anchor="ctr"/>
            <a:lstStyle/>
            <a:p>
              <a:endParaRPr lang="zh-CN" altLang="en-US"/>
            </a:p>
          </p:txBody>
        </p:sp>
        <p:sp>
          <p:nvSpPr>
            <p:cNvPr id="389" name="任意多边形: 形状 580">
              <a:extLst>
                <a:ext uri="{FF2B5EF4-FFF2-40B4-BE49-F238E27FC236}">
                  <a16:creationId xmlns:a16="http://schemas.microsoft.com/office/drawing/2014/main" xmlns="" id="{6C507975-2B00-498E-BE27-5DF4F9E4EA00}"/>
                </a:ext>
              </a:extLst>
            </p:cNvPr>
            <p:cNvSpPr/>
            <p:nvPr/>
          </p:nvSpPr>
          <p:spPr>
            <a:xfrm>
              <a:off x="704407" y="556786"/>
              <a:ext cx="49697" cy="42488"/>
            </a:xfrm>
            <a:custGeom>
              <a:avLst/>
              <a:gdLst>
                <a:gd name="connsiteX0" fmla="*/ 10269 w 11761"/>
                <a:gd name="connsiteY0" fmla="*/ 5163 h 10055"/>
                <a:gd name="connsiteX1" fmla="*/ 1557 w 11761"/>
                <a:gd name="connsiteY1" fmla="*/ 0 h 10055"/>
                <a:gd name="connsiteX2" fmla="*/ 589 w 11761"/>
                <a:gd name="connsiteY2" fmla="*/ 323 h 10055"/>
                <a:gd name="connsiteX3" fmla="*/ 9301 w 11761"/>
                <a:gd name="connsiteY3" fmla="*/ 10003 h 10055"/>
                <a:gd name="connsiteX4" fmla="*/ 10269 w 11761"/>
                <a:gd name="connsiteY4" fmla="*/ 5163 h 10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1" h="10055">
                  <a:moveTo>
                    <a:pt x="10269" y="5163"/>
                  </a:moveTo>
                  <a:cubicBezTo>
                    <a:pt x="8548" y="3012"/>
                    <a:pt x="4676" y="0"/>
                    <a:pt x="1557" y="0"/>
                  </a:cubicBezTo>
                  <a:cubicBezTo>
                    <a:pt x="1234" y="0"/>
                    <a:pt x="912" y="108"/>
                    <a:pt x="589" y="323"/>
                  </a:cubicBezTo>
                  <a:cubicBezTo>
                    <a:pt x="-1992" y="2151"/>
                    <a:pt x="4461" y="9250"/>
                    <a:pt x="9301" y="10003"/>
                  </a:cubicBezTo>
                  <a:cubicBezTo>
                    <a:pt x="12097" y="10433"/>
                    <a:pt x="12635" y="8174"/>
                    <a:pt x="10269" y="5163"/>
                  </a:cubicBezTo>
                  <a:close/>
                </a:path>
              </a:pathLst>
            </a:custGeom>
            <a:grpFill/>
            <a:ln w="10707" cap="flat">
              <a:noFill/>
              <a:prstDash val="solid"/>
              <a:miter/>
            </a:ln>
          </p:spPr>
          <p:txBody>
            <a:bodyPr rtlCol="0" anchor="ctr"/>
            <a:lstStyle/>
            <a:p>
              <a:endParaRPr lang="zh-CN" altLang="en-US"/>
            </a:p>
          </p:txBody>
        </p:sp>
        <p:sp>
          <p:nvSpPr>
            <p:cNvPr id="390" name="任意多边形: 形状 581">
              <a:extLst>
                <a:ext uri="{FF2B5EF4-FFF2-40B4-BE49-F238E27FC236}">
                  <a16:creationId xmlns:a16="http://schemas.microsoft.com/office/drawing/2014/main" xmlns="" id="{E6D17B51-9E00-4DE9-B0B6-05FB87DFB22A}"/>
                </a:ext>
              </a:extLst>
            </p:cNvPr>
            <p:cNvSpPr/>
            <p:nvPr/>
          </p:nvSpPr>
          <p:spPr>
            <a:xfrm>
              <a:off x="872328" y="295458"/>
              <a:ext cx="83168" cy="23630"/>
            </a:xfrm>
            <a:custGeom>
              <a:avLst/>
              <a:gdLst>
                <a:gd name="connsiteX0" fmla="*/ 19683 w 19682"/>
                <a:gd name="connsiteY0" fmla="*/ 5593 h 5592"/>
                <a:gd name="connsiteX1" fmla="*/ 19683 w 19682"/>
                <a:gd name="connsiteY1" fmla="*/ 5485 h 5592"/>
                <a:gd name="connsiteX2" fmla="*/ 11724 w 19682"/>
                <a:gd name="connsiteY2" fmla="*/ 2796 h 5592"/>
                <a:gd name="connsiteX3" fmla="*/ 0 w 19682"/>
                <a:gd name="connsiteY3" fmla="*/ 0 h 5592"/>
                <a:gd name="connsiteX4" fmla="*/ 19683 w 19682"/>
                <a:gd name="connsiteY4" fmla="*/ 5593 h 5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2" h="5592">
                  <a:moveTo>
                    <a:pt x="19683" y="5593"/>
                  </a:moveTo>
                  <a:cubicBezTo>
                    <a:pt x="19683" y="5593"/>
                    <a:pt x="19683" y="5485"/>
                    <a:pt x="19683" y="5485"/>
                  </a:cubicBezTo>
                  <a:cubicBezTo>
                    <a:pt x="18715" y="4948"/>
                    <a:pt x="14843" y="3657"/>
                    <a:pt x="11724" y="2796"/>
                  </a:cubicBezTo>
                  <a:cubicBezTo>
                    <a:pt x="6991" y="1398"/>
                    <a:pt x="968" y="0"/>
                    <a:pt x="0" y="0"/>
                  </a:cubicBezTo>
                  <a:cubicBezTo>
                    <a:pt x="215" y="860"/>
                    <a:pt x="18607" y="5593"/>
                    <a:pt x="19683" y="5593"/>
                  </a:cubicBezTo>
                  <a:close/>
                </a:path>
              </a:pathLst>
            </a:custGeom>
            <a:grpFill/>
            <a:ln w="10707" cap="flat">
              <a:noFill/>
              <a:prstDash val="solid"/>
              <a:miter/>
            </a:ln>
          </p:spPr>
          <p:txBody>
            <a:bodyPr rtlCol="0" anchor="ctr"/>
            <a:lstStyle/>
            <a:p>
              <a:endParaRPr lang="zh-CN" altLang="en-US"/>
            </a:p>
          </p:txBody>
        </p:sp>
        <p:sp>
          <p:nvSpPr>
            <p:cNvPr id="391" name="任意多边形: 形状 582">
              <a:extLst>
                <a:ext uri="{FF2B5EF4-FFF2-40B4-BE49-F238E27FC236}">
                  <a16:creationId xmlns:a16="http://schemas.microsoft.com/office/drawing/2014/main" xmlns="" id="{025855A7-DA95-4CCD-B8A1-DDD175BAAA56}"/>
                </a:ext>
              </a:extLst>
            </p:cNvPr>
            <p:cNvSpPr/>
            <p:nvPr/>
          </p:nvSpPr>
          <p:spPr>
            <a:xfrm>
              <a:off x="893693" y="287708"/>
              <a:ext cx="85898" cy="22400"/>
            </a:xfrm>
            <a:custGeom>
              <a:avLst/>
              <a:gdLst>
                <a:gd name="connsiteX0" fmla="*/ 0 w 20328"/>
                <a:gd name="connsiteY0" fmla="*/ 6 h 5301"/>
                <a:gd name="connsiteX1" fmla="*/ 20328 w 20328"/>
                <a:gd name="connsiteY1" fmla="*/ 5276 h 5301"/>
                <a:gd name="connsiteX2" fmla="*/ 11831 w 20328"/>
                <a:gd name="connsiteY2" fmla="*/ 2587 h 5301"/>
                <a:gd name="connsiteX3" fmla="*/ 0 w 20328"/>
                <a:gd name="connsiteY3" fmla="*/ 6 h 5301"/>
                <a:gd name="connsiteX4" fmla="*/ 0 w 20328"/>
                <a:gd name="connsiteY4" fmla="*/ 6 h 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28" h="5301">
                  <a:moveTo>
                    <a:pt x="0" y="6"/>
                  </a:moveTo>
                  <a:cubicBezTo>
                    <a:pt x="753" y="544"/>
                    <a:pt x="19468" y="5706"/>
                    <a:pt x="20328" y="5276"/>
                  </a:cubicBezTo>
                  <a:cubicBezTo>
                    <a:pt x="19790" y="4846"/>
                    <a:pt x="15488" y="3555"/>
                    <a:pt x="11831" y="2587"/>
                  </a:cubicBezTo>
                  <a:cubicBezTo>
                    <a:pt x="6991" y="1297"/>
                    <a:pt x="860" y="-102"/>
                    <a:pt x="0" y="6"/>
                  </a:cubicBezTo>
                  <a:cubicBezTo>
                    <a:pt x="0" y="6"/>
                    <a:pt x="0" y="6"/>
                    <a:pt x="0" y="6"/>
                  </a:cubicBezTo>
                  <a:close/>
                </a:path>
              </a:pathLst>
            </a:custGeom>
            <a:grpFill/>
            <a:ln w="10707" cap="flat">
              <a:noFill/>
              <a:prstDash val="solid"/>
              <a:miter/>
            </a:ln>
          </p:spPr>
          <p:txBody>
            <a:bodyPr rtlCol="0" anchor="ctr"/>
            <a:lstStyle/>
            <a:p>
              <a:endParaRPr lang="zh-CN" altLang="en-US"/>
            </a:p>
          </p:txBody>
        </p:sp>
        <p:sp>
          <p:nvSpPr>
            <p:cNvPr id="392" name="任意多边形: 形状 583">
              <a:extLst>
                <a:ext uri="{FF2B5EF4-FFF2-40B4-BE49-F238E27FC236}">
                  <a16:creationId xmlns:a16="http://schemas.microsoft.com/office/drawing/2014/main" xmlns="" id="{669299CE-A97D-44A2-9926-426E54ACC468}"/>
                </a:ext>
              </a:extLst>
            </p:cNvPr>
            <p:cNvSpPr/>
            <p:nvPr/>
          </p:nvSpPr>
          <p:spPr>
            <a:xfrm>
              <a:off x="908233" y="280005"/>
              <a:ext cx="87259" cy="21420"/>
            </a:xfrm>
            <a:custGeom>
              <a:avLst/>
              <a:gdLst>
                <a:gd name="connsiteX0" fmla="*/ 11724 w 20650"/>
                <a:gd name="connsiteY0" fmla="*/ 2474 h 5069"/>
                <a:gd name="connsiteX1" fmla="*/ 0 w 20650"/>
                <a:gd name="connsiteY1" fmla="*/ 0 h 5069"/>
                <a:gd name="connsiteX2" fmla="*/ 20651 w 20650"/>
                <a:gd name="connsiteY2" fmla="*/ 5055 h 5069"/>
                <a:gd name="connsiteX3" fmla="*/ 11724 w 20650"/>
                <a:gd name="connsiteY3" fmla="*/ 2474 h 5069"/>
              </a:gdLst>
              <a:ahLst/>
              <a:cxnLst>
                <a:cxn ang="0">
                  <a:pos x="connsiteX0" y="connsiteY0"/>
                </a:cxn>
                <a:cxn ang="0">
                  <a:pos x="connsiteX1" y="connsiteY1"/>
                </a:cxn>
                <a:cxn ang="0">
                  <a:pos x="connsiteX2" y="connsiteY2"/>
                </a:cxn>
                <a:cxn ang="0">
                  <a:pos x="connsiteX3" y="connsiteY3"/>
                </a:cxn>
              </a:cxnLst>
              <a:rect l="l" t="t" r="r" b="b"/>
              <a:pathLst>
                <a:path w="20650" h="5069">
                  <a:moveTo>
                    <a:pt x="11724" y="2474"/>
                  </a:moveTo>
                  <a:cubicBezTo>
                    <a:pt x="7529" y="1398"/>
                    <a:pt x="1076" y="0"/>
                    <a:pt x="0" y="0"/>
                  </a:cubicBezTo>
                  <a:cubicBezTo>
                    <a:pt x="0" y="108"/>
                    <a:pt x="19252" y="5378"/>
                    <a:pt x="20651" y="5055"/>
                  </a:cubicBezTo>
                  <a:cubicBezTo>
                    <a:pt x="19898" y="4625"/>
                    <a:pt x="15596" y="3442"/>
                    <a:pt x="11724" y="2474"/>
                  </a:cubicBezTo>
                  <a:close/>
                </a:path>
              </a:pathLst>
            </a:custGeom>
            <a:grpFill/>
            <a:ln w="10707" cap="flat">
              <a:noFill/>
              <a:prstDash val="solid"/>
              <a:miter/>
            </a:ln>
          </p:spPr>
          <p:txBody>
            <a:bodyPr rtlCol="0" anchor="ctr"/>
            <a:lstStyle/>
            <a:p>
              <a:endParaRPr lang="zh-CN" altLang="en-US"/>
            </a:p>
          </p:txBody>
        </p:sp>
        <p:sp>
          <p:nvSpPr>
            <p:cNvPr id="393" name="任意多边形: 形状 584">
              <a:extLst>
                <a:ext uri="{FF2B5EF4-FFF2-40B4-BE49-F238E27FC236}">
                  <a16:creationId xmlns:a16="http://schemas.microsoft.com/office/drawing/2014/main" xmlns="" id="{E345520C-3C9C-4053-8ADD-F603E454BC60}"/>
                </a:ext>
              </a:extLst>
            </p:cNvPr>
            <p:cNvSpPr/>
            <p:nvPr/>
          </p:nvSpPr>
          <p:spPr>
            <a:xfrm>
              <a:off x="914145" y="271824"/>
              <a:ext cx="88167" cy="20934"/>
            </a:xfrm>
            <a:custGeom>
              <a:avLst/>
              <a:gdLst>
                <a:gd name="connsiteX0" fmla="*/ 0 w 20865"/>
                <a:gd name="connsiteY0" fmla="*/ 0 h 4954"/>
                <a:gd name="connsiteX1" fmla="*/ 20866 w 20865"/>
                <a:gd name="connsiteY1" fmla="*/ 4948 h 4954"/>
                <a:gd name="connsiteX2" fmla="*/ 11616 w 20865"/>
                <a:gd name="connsiteY2" fmla="*/ 2474 h 4954"/>
                <a:gd name="connsiteX3" fmla="*/ 0 w 20865"/>
                <a:gd name="connsiteY3" fmla="*/ 0 h 4954"/>
              </a:gdLst>
              <a:ahLst/>
              <a:cxnLst>
                <a:cxn ang="0">
                  <a:pos x="connsiteX0" y="connsiteY0"/>
                </a:cxn>
                <a:cxn ang="0">
                  <a:pos x="connsiteX1" y="connsiteY1"/>
                </a:cxn>
                <a:cxn ang="0">
                  <a:pos x="connsiteX2" y="connsiteY2"/>
                </a:cxn>
                <a:cxn ang="0">
                  <a:pos x="connsiteX3" y="connsiteY3"/>
                </a:cxn>
              </a:cxnLst>
              <a:rect l="l" t="t" r="r" b="b"/>
              <a:pathLst>
                <a:path w="20865" h="4954">
                  <a:moveTo>
                    <a:pt x="0" y="0"/>
                  </a:moveTo>
                  <a:cubicBezTo>
                    <a:pt x="107" y="108"/>
                    <a:pt x="19790" y="5163"/>
                    <a:pt x="20866" y="4948"/>
                  </a:cubicBezTo>
                  <a:cubicBezTo>
                    <a:pt x="19898" y="4517"/>
                    <a:pt x="15488" y="3334"/>
                    <a:pt x="11616" y="2474"/>
                  </a:cubicBezTo>
                  <a:cubicBezTo>
                    <a:pt x="7314" y="1398"/>
                    <a:pt x="968" y="0"/>
                    <a:pt x="0" y="0"/>
                  </a:cubicBezTo>
                  <a:close/>
                </a:path>
              </a:pathLst>
            </a:custGeom>
            <a:grpFill/>
            <a:ln w="10707" cap="flat">
              <a:noFill/>
              <a:prstDash val="solid"/>
              <a:miter/>
            </a:ln>
          </p:spPr>
          <p:txBody>
            <a:bodyPr rtlCol="0" anchor="ctr"/>
            <a:lstStyle/>
            <a:p>
              <a:endParaRPr lang="zh-CN" altLang="en-US"/>
            </a:p>
          </p:txBody>
        </p:sp>
        <p:sp>
          <p:nvSpPr>
            <p:cNvPr id="394" name="任意多边形: 形状 585">
              <a:extLst>
                <a:ext uri="{FF2B5EF4-FFF2-40B4-BE49-F238E27FC236}">
                  <a16:creationId xmlns:a16="http://schemas.microsoft.com/office/drawing/2014/main" xmlns="" id="{C11DD52A-7ADA-4CDD-8EE6-BF85A29475A8}"/>
                </a:ext>
              </a:extLst>
            </p:cNvPr>
            <p:cNvSpPr/>
            <p:nvPr/>
          </p:nvSpPr>
          <p:spPr>
            <a:xfrm>
              <a:off x="912324" y="264100"/>
              <a:ext cx="87715" cy="19996"/>
            </a:xfrm>
            <a:custGeom>
              <a:avLst/>
              <a:gdLst>
                <a:gd name="connsiteX0" fmla="*/ 0 w 20758"/>
                <a:gd name="connsiteY0" fmla="*/ 0 h 4732"/>
                <a:gd name="connsiteX1" fmla="*/ 20758 w 20758"/>
                <a:gd name="connsiteY1" fmla="*/ 4732 h 4732"/>
                <a:gd name="connsiteX2" fmla="*/ 11293 w 20758"/>
                <a:gd name="connsiteY2" fmla="*/ 2366 h 4732"/>
                <a:gd name="connsiteX3" fmla="*/ 0 w 20758"/>
                <a:gd name="connsiteY3" fmla="*/ 0 h 4732"/>
              </a:gdLst>
              <a:ahLst/>
              <a:cxnLst>
                <a:cxn ang="0">
                  <a:pos x="connsiteX0" y="connsiteY0"/>
                </a:cxn>
                <a:cxn ang="0">
                  <a:pos x="connsiteX1" y="connsiteY1"/>
                </a:cxn>
                <a:cxn ang="0">
                  <a:pos x="connsiteX2" y="connsiteY2"/>
                </a:cxn>
                <a:cxn ang="0">
                  <a:pos x="connsiteX3" y="connsiteY3"/>
                </a:cxn>
              </a:cxnLst>
              <a:rect l="l" t="t" r="r" b="b"/>
              <a:pathLst>
                <a:path w="20758" h="4732">
                  <a:moveTo>
                    <a:pt x="0" y="0"/>
                  </a:moveTo>
                  <a:cubicBezTo>
                    <a:pt x="107" y="0"/>
                    <a:pt x="19468" y="4732"/>
                    <a:pt x="20758" y="4732"/>
                  </a:cubicBezTo>
                  <a:cubicBezTo>
                    <a:pt x="19790" y="4410"/>
                    <a:pt x="15703" y="3334"/>
                    <a:pt x="11293" y="2366"/>
                  </a:cubicBezTo>
                  <a:cubicBezTo>
                    <a:pt x="6453" y="1183"/>
                    <a:pt x="645" y="0"/>
                    <a:pt x="0" y="0"/>
                  </a:cubicBezTo>
                  <a:close/>
                </a:path>
              </a:pathLst>
            </a:custGeom>
            <a:grpFill/>
            <a:ln w="10707" cap="flat">
              <a:noFill/>
              <a:prstDash val="solid"/>
              <a:miter/>
            </a:ln>
          </p:spPr>
          <p:txBody>
            <a:bodyPr rtlCol="0" anchor="ctr"/>
            <a:lstStyle/>
            <a:p>
              <a:endParaRPr lang="zh-CN" altLang="en-US"/>
            </a:p>
          </p:txBody>
        </p:sp>
        <p:sp>
          <p:nvSpPr>
            <p:cNvPr id="395" name="任意多边形: 形状 586">
              <a:extLst>
                <a:ext uri="{FF2B5EF4-FFF2-40B4-BE49-F238E27FC236}">
                  <a16:creationId xmlns:a16="http://schemas.microsoft.com/office/drawing/2014/main" xmlns="" id="{3E299E49-8A19-46AA-B58B-A0EEFA58418C}"/>
                </a:ext>
              </a:extLst>
            </p:cNvPr>
            <p:cNvSpPr/>
            <p:nvPr/>
          </p:nvSpPr>
          <p:spPr>
            <a:xfrm>
              <a:off x="901874" y="256371"/>
              <a:ext cx="86807" cy="19087"/>
            </a:xfrm>
            <a:custGeom>
              <a:avLst/>
              <a:gdLst>
                <a:gd name="connsiteX0" fmla="*/ 0 w 20543"/>
                <a:gd name="connsiteY0" fmla="*/ 0 h 4517"/>
                <a:gd name="connsiteX1" fmla="*/ 20543 w 20543"/>
                <a:gd name="connsiteY1" fmla="*/ 4517 h 4517"/>
                <a:gd name="connsiteX2" fmla="*/ 10863 w 20543"/>
                <a:gd name="connsiteY2" fmla="*/ 2151 h 4517"/>
                <a:gd name="connsiteX3" fmla="*/ 0 w 20543"/>
                <a:gd name="connsiteY3" fmla="*/ 0 h 4517"/>
              </a:gdLst>
              <a:ahLst/>
              <a:cxnLst>
                <a:cxn ang="0">
                  <a:pos x="connsiteX0" y="connsiteY0"/>
                </a:cxn>
                <a:cxn ang="0">
                  <a:pos x="connsiteX1" y="connsiteY1"/>
                </a:cxn>
                <a:cxn ang="0">
                  <a:pos x="connsiteX2" y="connsiteY2"/>
                </a:cxn>
                <a:cxn ang="0">
                  <a:pos x="connsiteX3" y="connsiteY3"/>
                </a:cxn>
              </a:cxnLst>
              <a:rect l="l" t="t" r="r" b="b"/>
              <a:pathLst>
                <a:path w="20543" h="4517">
                  <a:moveTo>
                    <a:pt x="0" y="0"/>
                  </a:moveTo>
                  <a:cubicBezTo>
                    <a:pt x="108" y="0"/>
                    <a:pt x="19898" y="4517"/>
                    <a:pt x="20543" y="4517"/>
                  </a:cubicBezTo>
                  <a:cubicBezTo>
                    <a:pt x="19898" y="4302"/>
                    <a:pt x="15811" y="3227"/>
                    <a:pt x="10863" y="2151"/>
                  </a:cubicBezTo>
                  <a:cubicBezTo>
                    <a:pt x="5808" y="1076"/>
                    <a:pt x="430" y="0"/>
                    <a:pt x="0" y="0"/>
                  </a:cubicBezTo>
                  <a:close/>
                </a:path>
              </a:pathLst>
            </a:custGeom>
            <a:grpFill/>
            <a:ln w="10707" cap="flat">
              <a:noFill/>
              <a:prstDash val="solid"/>
              <a:miter/>
            </a:ln>
          </p:spPr>
          <p:txBody>
            <a:bodyPr rtlCol="0" anchor="ctr"/>
            <a:lstStyle/>
            <a:p>
              <a:endParaRPr lang="zh-CN" altLang="en-US"/>
            </a:p>
          </p:txBody>
        </p:sp>
        <p:sp>
          <p:nvSpPr>
            <p:cNvPr id="396" name="任意多边形: 形状 587">
              <a:extLst>
                <a:ext uri="{FF2B5EF4-FFF2-40B4-BE49-F238E27FC236}">
                  <a16:creationId xmlns:a16="http://schemas.microsoft.com/office/drawing/2014/main" xmlns="" id="{2BC798DE-2F73-4D00-A65E-3DDCBFEE6C01}"/>
                </a:ext>
              </a:extLst>
            </p:cNvPr>
            <p:cNvSpPr/>
            <p:nvPr/>
          </p:nvSpPr>
          <p:spPr>
            <a:xfrm>
              <a:off x="883239" y="249099"/>
              <a:ext cx="84533" cy="18179"/>
            </a:xfrm>
            <a:custGeom>
              <a:avLst/>
              <a:gdLst>
                <a:gd name="connsiteX0" fmla="*/ 0 w 20005"/>
                <a:gd name="connsiteY0" fmla="*/ 0 h 4302"/>
                <a:gd name="connsiteX1" fmla="*/ 20005 w 20005"/>
                <a:gd name="connsiteY1" fmla="*/ 4302 h 4302"/>
                <a:gd name="connsiteX2" fmla="*/ 10325 w 20005"/>
                <a:gd name="connsiteY2" fmla="*/ 2044 h 4302"/>
                <a:gd name="connsiteX3" fmla="*/ 0 w 20005"/>
                <a:gd name="connsiteY3" fmla="*/ 0 h 4302"/>
              </a:gdLst>
              <a:ahLst/>
              <a:cxnLst>
                <a:cxn ang="0">
                  <a:pos x="connsiteX0" y="connsiteY0"/>
                </a:cxn>
                <a:cxn ang="0">
                  <a:pos x="connsiteX1" y="connsiteY1"/>
                </a:cxn>
                <a:cxn ang="0">
                  <a:pos x="connsiteX2" y="connsiteY2"/>
                </a:cxn>
                <a:cxn ang="0">
                  <a:pos x="connsiteX3" y="connsiteY3"/>
                </a:cxn>
              </a:cxnLst>
              <a:rect l="l" t="t" r="r" b="b"/>
              <a:pathLst>
                <a:path w="20005" h="4302">
                  <a:moveTo>
                    <a:pt x="0" y="0"/>
                  </a:moveTo>
                  <a:cubicBezTo>
                    <a:pt x="107" y="0"/>
                    <a:pt x="19468" y="4195"/>
                    <a:pt x="20005" y="4302"/>
                  </a:cubicBezTo>
                  <a:cubicBezTo>
                    <a:pt x="19252" y="4087"/>
                    <a:pt x="14950" y="3119"/>
                    <a:pt x="10325" y="2044"/>
                  </a:cubicBezTo>
                  <a:cubicBezTo>
                    <a:pt x="5593" y="1076"/>
                    <a:pt x="645" y="108"/>
                    <a:pt x="0" y="0"/>
                  </a:cubicBezTo>
                  <a:close/>
                </a:path>
              </a:pathLst>
            </a:custGeom>
            <a:grpFill/>
            <a:ln w="10707" cap="flat">
              <a:noFill/>
              <a:prstDash val="solid"/>
              <a:miter/>
            </a:ln>
          </p:spPr>
          <p:txBody>
            <a:bodyPr rtlCol="0" anchor="ctr"/>
            <a:lstStyle/>
            <a:p>
              <a:endParaRPr lang="zh-CN" altLang="en-US"/>
            </a:p>
          </p:txBody>
        </p:sp>
        <p:sp>
          <p:nvSpPr>
            <p:cNvPr id="397" name="任意多边形: 形状 588">
              <a:extLst>
                <a:ext uri="{FF2B5EF4-FFF2-40B4-BE49-F238E27FC236}">
                  <a16:creationId xmlns:a16="http://schemas.microsoft.com/office/drawing/2014/main" xmlns="" id="{10A39B95-145F-435E-A574-363B4AA7A0E9}"/>
                </a:ext>
              </a:extLst>
            </p:cNvPr>
            <p:cNvSpPr/>
            <p:nvPr/>
          </p:nvSpPr>
          <p:spPr>
            <a:xfrm>
              <a:off x="912324" y="254098"/>
              <a:ext cx="24542" cy="5451"/>
            </a:xfrm>
            <a:custGeom>
              <a:avLst/>
              <a:gdLst>
                <a:gd name="connsiteX0" fmla="*/ 0 w 5808"/>
                <a:gd name="connsiteY0" fmla="*/ 0 h 1290"/>
                <a:gd name="connsiteX1" fmla="*/ 5808 w 5808"/>
                <a:gd name="connsiteY1" fmla="*/ 1291 h 1290"/>
                <a:gd name="connsiteX2" fmla="*/ 0 w 5808"/>
                <a:gd name="connsiteY2" fmla="*/ 0 h 1290"/>
              </a:gdLst>
              <a:ahLst/>
              <a:cxnLst>
                <a:cxn ang="0">
                  <a:pos x="connsiteX0" y="connsiteY0"/>
                </a:cxn>
                <a:cxn ang="0">
                  <a:pos x="connsiteX1" y="connsiteY1"/>
                </a:cxn>
                <a:cxn ang="0">
                  <a:pos x="connsiteX2" y="connsiteY2"/>
                </a:cxn>
              </a:cxnLst>
              <a:rect l="l" t="t" r="r" b="b"/>
              <a:pathLst>
                <a:path w="5808" h="1290">
                  <a:moveTo>
                    <a:pt x="0" y="0"/>
                  </a:moveTo>
                  <a:cubicBezTo>
                    <a:pt x="1936" y="430"/>
                    <a:pt x="3872" y="860"/>
                    <a:pt x="5808" y="1291"/>
                  </a:cubicBezTo>
                  <a:cubicBezTo>
                    <a:pt x="5055" y="1076"/>
                    <a:pt x="4732" y="968"/>
                    <a:pt x="0" y="0"/>
                  </a:cubicBezTo>
                  <a:close/>
                </a:path>
              </a:pathLst>
            </a:custGeom>
            <a:grpFill/>
            <a:ln w="10707" cap="flat">
              <a:noFill/>
              <a:prstDash val="solid"/>
              <a:miter/>
            </a:ln>
          </p:spPr>
          <p:txBody>
            <a:bodyPr rtlCol="0" anchor="ctr"/>
            <a:lstStyle/>
            <a:p>
              <a:endParaRPr lang="zh-CN" altLang="en-US"/>
            </a:p>
          </p:txBody>
        </p:sp>
        <p:sp>
          <p:nvSpPr>
            <p:cNvPr id="398" name="任意多边形: 形状 589">
              <a:extLst>
                <a:ext uri="{FF2B5EF4-FFF2-40B4-BE49-F238E27FC236}">
                  <a16:creationId xmlns:a16="http://schemas.microsoft.com/office/drawing/2014/main" xmlns="" id="{05A0FE80-092F-4CDA-BB43-EC92C04CFA69}"/>
                </a:ext>
              </a:extLst>
            </p:cNvPr>
            <p:cNvSpPr/>
            <p:nvPr/>
          </p:nvSpPr>
          <p:spPr>
            <a:xfrm>
              <a:off x="855967" y="241826"/>
              <a:ext cx="56809" cy="11815"/>
            </a:xfrm>
            <a:custGeom>
              <a:avLst/>
              <a:gdLst>
                <a:gd name="connsiteX0" fmla="*/ 9573 w 13444"/>
                <a:gd name="connsiteY0" fmla="*/ 2044 h 2796"/>
                <a:gd name="connsiteX1" fmla="*/ 9573 w 13444"/>
                <a:gd name="connsiteY1" fmla="*/ 2044 h 2796"/>
                <a:gd name="connsiteX2" fmla="*/ 0 w 13444"/>
                <a:gd name="connsiteY2" fmla="*/ 0 h 2796"/>
                <a:gd name="connsiteX3" fmla="*/ 13444 w 13444"/>
                <a:gd name="connsiteY3" fmla="*/ 2796 h 2796"/>
                <a:gd name="connsiteX4" fmla="*/ 9573 w 13444"/>
                <a:gd name="connsiteY4" fmla="*/ 2044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2796">
                  <a:moveTo>
                    <a:pt x="9573" y="2044"/>
                  </a:moveTo>
                  <a:lnTo>
                    <a:pt x="9573" y="2044"/>
                  </a:lnTo>
                  <a:cubicBezTo>
                    <a:pt x="4087" y="860"/>
                    <a:pt x="323" y="108"/>
                    <a:pt x="0" y="0"/>
                  </a:cubicBezTo>
                  <a:cubicBezTo>
                    <a:pt x="6561" y="1398"/>
                    <a:pt x="10756" y="2259"/>
                    <a:pt x="13444" y="2796"/>
                  </a:cubicBezTo>
                  <a:cubicBezTo>
                    <a:pt x="12046" y="2581"/>
                    <a:pt x="10863" y="2259"/>
                    <a:pt x="9573" y="2044"/>
                  </a:cubicBezTo>
                  <a:close/>
                </a:path>
              </a:pathLst>
            </a:custGeom>
            <a:grpFill/>
            <a:ln w="10707" cap="flat">
              <a:noFill/>
              <a:prstDash val="solid"/>
              <a:miter/>
            </a:ln>
          </p:spPr>
          <p:txBody>
            <a:bodyPr rtlCol="0" anchor="ctr"/>
            <a:lstStyle/>
            <a:p>
              <a:endParaRPr lang="zh-CN" altLang="en-US"/>
            </a:p>
          </p:txBody>
        </p:sp>
        <p:sp>
          <p:nvSpPr>
            <p:cNvPr id="406" name="任意多边形: 形状 597">
              <a:extLst>
                <a:ext uri="{FF2B5EF4-FFF2-40B4-BE49-F238E27FC236}">
                  <a16:creationId xmlns:a16="http://schemas.microsoft.com/office/drawing/2014/main" xmlns="" id="{07AE3EFE-013E-4091-8489-7239FB3FBDA9}"/>
                </a:ext>
              </a:extLst>
            </p:cNvPr>
            <p:cNvSpPr/>
            <p:nvPr/>
          </p:nvSpPr>
          <p:spPr>
            <a:xfrm>
              <a:off x="162769" y="420895"/>
              <a:ext cx="26511" cy="34925"/>
            </a:xfrm>
            <a:custGeom>
              <a:avLst/>
              <a:gdLst>
                <a:gd name="connsiteX0" fmla="*/ 1423 w 6274"/>
                <a:gd name="connsiteY0" fmla="*/ 7314 h 8265"/>
                <a:gd name="connsiteX1" fmla="*/ 6263 w 6274"/>
                <a:gd name="connsiteY1" fmla="*/ 4410 h 8265"/>
                <a:gd name="connsiteX2" fmla="*/ 2714 w 6274"/>
                <a:gd name="connsiteY2" fmla="*/ 0 h 8265"/>
                <a:gd name="connsiteX3" fmla="*/ 1423 w 6274"/>
                <a:gd name="connsiteY3" fmla="*/ 7314 h 8265"/>
              </a:gdLst>
              <a:ahLst/>
              <a:cxnLst>
                <a:cxn ang="0">
                  <a:pos x="connsiteX0" y="connsiteY0"/>
                </a:cxn>
                <a:cxn ang="0">
                  <a:pos x="connsiteX1" y="connsiteY1"/>
                </a:cxn>
                <a:cxn ang="0">
                  <a:pos x="connsiteX2" y="connsiteY2"/>
                </a:cxn>
                <a:cxn ang="0">
                  <a:pos x="connsiteX3" y="connsiteY3"/>
                </a:cxn>
              </a:cxnLst>
              <a:rect l="l" t="t" r="r" b="b"/>
              <a:pathLst>
                <a:path w="6274" h="8265">
                  <a:moveTo>
                    <a:pt x="1423" y="7314"/>
                  </a:moveTo>
                  <a:cubicBezTo>
                    <a:pt x="3682" y="9465"/>
                    <a:pt x="6478" y="7744"/>
                    <a:pt x="6263" y="4410"/>
                  </a:cubicBezTo>
                  <a:cubicBezTo>
                    <a:pt x="6155" y="2581"/>
                    <a:pt x="4972" y="108"/>
                    <a:pt x="2714" y="0"/>
                  </a:cubicBezTo>
                  <a:cubicBezTo>
                    <a:pt x="-405" y="215"/>
                    <a:pt x="-836" y="5163"/>
                    <a:pt x="1423" y="7314"/>
                  </a:cubicBezTo>
                  <a:close/>
                </a:path>
              </a:pathLst>
            </a:custGeom>
            <a:grpFill/>
            <a:ln w="10707" cap="flat">
              <a:noFill/>
              <a:prstDash val="solid"/>
              <a:miter/>
            </a:ln>
          </p:spPr>
          <p:txBody>
            <a:bodyPr rtlCol="0" anchor="ctr"/>
            <a:lstStyle/>
            <a:p>
              <a:endParaRPr lang="zh-CN" altLang="en-US"/>
            </a:p>
          </p:txBody>
        </p:sp>
        <p:sp>
          <p:nvSpPr>
            <p:cNvPr id="407" name="任意多边形: 形状 598">
              <a:extLst>
                <a:ext uri="{FF2B5EF4-FFF2-40B4-BE49-F238E27FC236}">
                  <a16:creationId xmlns:a16="http://schemas.microsoft.com/office/drawing/2014/main" xmlns="" id="{AECC6A50-EEA6-4A2F-96E8-649430B14A47}"/>
                </a:ext>
              </a:extLst>
            </p:cNvPr>
            <p:cNvSpPr/>
            <p:nvPr/>
          </p:nvSpPr>
          <p:spPr>
            <a:xfrm>
              <a:off x="262523" y="417713"/>
              <a:ext cx="29423" cy="35195"/>
            </a:xfrm>
            <a:custGeom>
              <a:avLst/>
              <a:gdLst>
                <a:gd name="connsiteX0" fmla="*/ 1371 w 6963"/>
                <a:gd name="connsiteY0" fmla="*/ 215 h 8329"/>
                <a:gd name="connsiteX1" fmla="*/ 3199 w 6963"/>
                <a:gd name="connsiteY1" fmla="*/ 7852 h 8329"/>
                <a:gd name="connsiteX2" fmla="*/ 6748 w 6963"/>
                <a:gd name="connsiteY2" fmla="*/ 4410 h 8329"/>
                <a:gd name="connsiteX3" fmla="*/ 2016 w 6963"/>
                <a:gd name="connsiteY3" fmla="*/ 0 h 8329"/>
                <a:gd name="connsiteX4" fmla="*/ 1371 w 6963"/>
                <a:gd name="connsiteY4" fmla="*/ 215 h 8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3" h="8329">
                  <a:moveTo>
                    <a:pt x="1371" y="215"/>
                  </a:moveTo>
                  <a:cubicBezTo>
                    <a:pt x="-995" y="968"/>
                    <a:pt x="-243" y="6023"/>
                    <a:pt x="3199" y="7852"/>
                  </a:cubicBezTo>
                  <a:cubicBezTo>
                    <a:pt x="5781" y="9250"/>
                    <a:pt x="7609" y="7421"/>
                    <a:pt x="6748" y="4410"/>
                  </a:cubicBezTo>
                  <a:cubicBezTo>
                    <a:pt x="6211" y="2689"/>
                    <a:pt x="4382" y="108"/>
                    <a:pt x="2016" y="0"/>
                  </a:cubicBezTo>
                  <a:cubicBezTo>
                    <a:pt x="1801" y="108"/>
                    <a:pt x="1586" y="108"/>
                    <a:pt x="1371" y="215"/>
                  </a:cubicBezTo>
                  <a:close/>
                </a:path>
              </a:pathLst>
            </a:custGeom>
            <a:grpFill/>
            <a:ln w="10707" cap="flat">
              <a:noFill/>
              <a:prstDash val="solid"/>
              <a:miter/>
            </a:ln>
          </p:spPr>
          <p:txBody>
            <a:bodyPr rtlCol="0" anchor="ctr"/>
            <a:lstStyle/>
            <a:p>
              <a:endParaRPr lang="zh-CN" altLang="en-US"/>
            </a:p>
          </p:txBody>
        </p:sp>
        <p:sp>
          <p:nvSpPr>
            <p:cNvPr id="408" name="任意多边形: 形状 599">
              <a:extLst>
                <a:ext uri="{FF2B5EF4-FFF2-40B4-BE49-F238E27FC236}">
                  <a16:creationId xmlns:a16="http://schemas.microsoft.com/office/drawing/2014/main" xmlns="" id="{2C680A1E-6CAF-4AF1-AD78-EDA401D77E38}"/>
                </a:ext>
              </a:extLst>
            </p:cNvPr>
            <p:cNvSpPr/>
            <p:nvPr/>
          </p:nvSpPr>
          <p:spPr>
            <a:xfrm>
              <a:off x="361068" y="414535"/>
              <a:ext cx="33695" cy="34637"/>
            </a:xfrm>
            <a:custGeom>
              <a:avLst/>
              <a:gdLst>
                <a:gd name="connsiteX0" fmla="*/ 7305 w 7974"/>
                <a:gd name="connsiteY0" fmla="*/ 4302 h 8197"/>
                <a:gd name="connsiteX1" fmla="*/ 7305 w 7974"/>
                <a:gd name="connsiteY1" fmla="*/ 4302 h 8197"/>
                <a:gd name="connsiteX2" fmla="*/ 1389 w 7974"/>
                <a:gd name="connsiteY2" fmla="*/ 0 h 8197"/>
                <a:gd name="connsiteX3" fmla="*/ 636 w 7974"/>
                <a:gd name="connsiteY3" fmla="*/ 215 h 8197"/>
                <a:gd name="connsiteX4" fmla="*/ 5369 w 7974"/>
                <a:gd name="connsiteY4" fmla="*/ 8067 h 8197"/>
                <a:gd name="connsiteX5" fmla="*/ 7305 w 7974"/>
                <a:gd name="connsiteY5" fmla="*/ 4302 h 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4" h="8197">
                  <a:moveTo>
                    <a:pt x="7305" y="4302"/>
                  </a:moveTo>
                  <a:lnTo>
                    <a:pt x="7305" y="4302"/>
                  </a:lnTo>
                  <a:cubicBezTo>
                    <a:pt x="6337" y="2581"/>
                    <a:pt x="3756" y="0"/>
                    <a:pt x="1389" y="0"/>
                  </a:cubicBezTo>
                  <a:cubicBezTo>
                    <a:pt x="1174" y="0"/>
                    <a:pt x="852" y="108"/>
                    <a:pt x="636" y="215"/>
                  </a:cubicBezTo>
                  <a:cubicBezTo>
                    <a:pt x="-1407" y="1506"/>
                    <a:pt x="1820" y="6991"/>
                    <a:pt x="5369" y="8067"/>
                  </a:cubicBezTo>
                  <a:cubicBezTo>
                    <a:pt x="7843" y="8712"/>
                    <a:pt x="8703" y="6884"/>
                    <a:pt x="7305" y="4302"/>
                  </a:cubicBezTo>
                  <a:close/>
                </a:path>
              </a:pathLst>
            </a:custGeom>
            <a:grpFill/>
            <a:ln w="10707" cap="flat">
              <a:noFill/>
              <a:prstDash val="solid"/>
              <a:miter/>
            </a:ln>
          </p:spPr>
          <p:txBody>
            <a:bodyPr rtlCol="0" anchor="ctr"/>
            <a:lstStyle/>
            <a:p>
              <a:endParaRPr lang="zh-CN" altLang="en-US"/>
            </a:p>
          </p:txBody>
        </p:sp>
        <p:sp>
          <p:nvSpPr>
            <p:cNvPr id="409" name="任意多边形: 形状 601">
              <a:extLst>
                <a:ext uri="{FF2B5EF4-FFF2-40B4-BE49-F238E27FC236}">
                  <a16:creationId xmlns:a16="http://schemas.microsoft.com/office/drawing/2014/main" xmlns="" id="{26C207A7-AE01-4C73-A79C-6267EE80C4A1}"/>
                </a:ext>
              </a:extLst>
            </p:cNvPr>
            <p:cNvSpPr/>
            <p:nvPr/>
          </p:nvSpPr>
          <p:spPr>
            <a:xfrm>
              <a:off x="457095" y="409532"/>
              <a:ext cx="39438" cy="34105"/>
            </a:xfrm>
            <a:custGeom>
              <a:avLst/>
              <a:gdLst>
                <a:gd name="connsiteX0" fmla="*/ 1144 w 9333"/>
                <a:gd name="connsiteY0" fmla="*/ 0 h 8071"/>
                <a:gd name="connsiteX1" fmla="*/ 391 w 9333"/>
                <a:gd name="connsiteY1" fmla="*/ 215 h 8071"/>
                <a:gd name="connsiteX2" fmla="*/ 7812 w 9333"/>
                <a:gd name="connsiteY2" fmla="*/ 8067 h 8071"/>
                <a:gd name="connsiteX3" fmla="*/ 8027 w 9333"/>
                <a:gd name="connsiteY3" fmla="*/ 4195 h 8071"/>
                <a:gd name="connsiteX4" fmla="*/ 1144 w 9333"/>
                <a:gd name="connsiteY4" fmla="*/ 0 h 8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3" h="8071">
                  <a:moveTo>
                    <a:pt x="1144" y="0"/>
                  </a:moveTo>
                  <a:cubicBezTo>
                    <a:pt x="928" y="0"/>
                    <a:pt x="606" y="108"/>
                    <a:pt x="391" y="215"/>
                  </a:cubicBezTo>
                  <a:cubicBezTo>
                    <a:pt x="-1545" y="1721"/>
                    <a:pt x="4155" y="7852"/>
                    <a:pt x="7812" y="8067"/>
                  </a:cubicBezTo>
                  <a:cubicBezTo>
                    <a:pt x="9748" y="8174"/>
                    <a:pt x="9856" y="6453"/>
                    <a:pt x="8027" y="4195"/>
                  </a:cubicBezTo>
                  <a:cubicBezTo>
                    <a:pt x="6629" y="2581"/>
                    <a:pt x="3510" y="0"/>
                    <a:pt x="1144" y="0"/>
                  </a:cubicBezTo>
                  <a:close/>
                </a:path>
              </a:pathLst>
            </a:custGeom>
            <a:grpFill/>
            <a:ln w="10707" cap="flat">
              <a:noFill/>
              <a:prstDash val="solid"/>
              <a:miter/>
            </a:ln>
          </p:spPr>
          <p:txBody>
            <a:bodyPr rtlCol="0" anchor="ctr"/>
            <a:lstStyle/>
            <a:p>
              <a:endParaRPr lang="zh-CN" altLang="en-US"/>
            </a:p>
          </p:txBody>
        </p:sp>
        <p:sp>
          <p:nvSpPr>
            <p:cNvPr id="410" name="任意多边形: 形状 602">
              <a:extLst>
                <a:ext uri="{FF2B5EF4-FFF2-40B4-BE49-F238E27FC236}">
                  <a16:creationId xmlns:a16="http://schemas.microsoft.com/office/drawing/2014/main" xmlns="" id="{6149A44C-0519-4D6A-B53E-2C66A5AA977B}"/>
                </a:ext>
              </a:extLst>
            </p:cNvPr>
            <p:cNvSpPr/>
            <p:nvPr/>
          </p:nvSpPr>
          <p:spPr>
            <a:xfrm>
              <a:off x="551013" y="404081"/>
              <a:ext cx="45767" cy="33653"/>
            </a:xfrm>
            <a:custGeom>
              <a:avLst/>
              <a:gdLst>
                <a:gd name="connsiteX0" fmla="*/ 213 w 10831"/>
                <a:gd name="connsiteY0" fmla="*/ 215 h 7964"/>
                <a:gd name="connsiteX1" fmla="*/ 9893 w 10831"/>
                <a:gd name="connsiteY1" fmla="*/ 7959 h 7964"/>
                <a:gd name="connsiteX2" fmla="*/ 8818 w 10831"/>
                <a:gd name="connsiteY2" fmla="*/ 4087 h 7964"/>
                <a:gd name="connsiteX3" fmla="*/ 859 w 10831"/>
                <a:gd name="connsiteY3" fmla="*/ 0 h 7964"/>
                <a:gd name="connsiteX4" fmla="*/ 213 w 10831"/>
                <a:gd name="connsiteY4" fmla="*/ 215 h 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1" h="7964">
                  <a:moveTo>
                    <a:pt x="213" y="215"/>
                  </a:moveTo>
                  <a:cubicBezTo>
                    <a:pt x="-1400" y="1828"/>
                    <a:pt x="6559" y="8174"/>
                    <a:pt x="9893" y="7959"/>
                  </a:cubicBezTo>
                  <a:cubicBezTo>
                    <a:pt x="11507" y="7852"/>
                    <a:pt x="10969" y="6131"/>
                    <a:pt x="8818" y="4087"/>
                  </a:cubicBezTo>
                  <a:cubicBezTo>
                    <a:pt x="6989" y="2474"/>
                    <a:pt x="3225" y="0"/>
                    <a:pt x="859" y="0"/>
                  </a:cubicBezTo>
                  <a:cubicBezTo>
                    <a:pt x="644" y="0"/>
                    <a:pt x="321" y="0"/>
                    <a:pt x="213" y="215"/>
                  </a:cubicBezTo>
                  <a:close/>
                </a:path>
              </a:pathLst>
            </a:custGeom>
            <a:grpFill/>
            <a:ln w="10707" cap="flat">
              <a:noFill/>
              <a:prstDash val="solid"/>
              <a:miter/>
            </a:ln>
          </p:spPr>
          <p:txBody>
            <a:bodyPr rtlCol="0" anchor="ctr"/>
            <a:lstStyle/>
            <a:p>
              <a:endParaRPr lang="zh-CN" altLang="en-US"/>
            </a:p>
          </p:txBody>
        </p:sp>
        <p:sp>
          <p:nvSpPr>
            <p:cNvPr id="411" name="任意多边形: 形状 603">
              <a:extLst>
                <a:ext uri="{FF2B5EF4-FFF2-40B4-BE49-F238E27FC236}">
                  <a16:creationId xmlns:a16="http://schemas.microsoft.com/office/drawing/2014/main" xmlns="" id="{F2D98F8F-F6B6-457B-9FD4-426DEEDECB82}"/>
                </a:ext>
              </a:extLst>
            </p:cNvPr>
            <p:cNvSpPr/>
            <p:nvPr/>
          </p:nvSpPr>
          <p:spPr>
            <a:xfrm>
              <a:off x="641547" y="397261"/>
              <a:ext cx="52444" cy="32774"/>
            </a:xfrm>
            <a:custGeom>
              <a:avLst/>
              <a:gdLst>
                <a:gd name="connsiteX0" fmla="*/ 9550 w 12411"/>
                <a:gd name="connsiteY0" fmla="*/ 3980 h 7756"/>
                <a:gd name="connsiteX1" fmla="*/ 622 w 12411"/>
                <a:gd name="connsiteY1" fmla="*/ 0 h 7756"/>
                <a:gd name="connsiteX2" fmla="*/ 85 w 12411"/>
                <a:gd name="connsiteY2" fmla="*/ 215 h 7756"/>
                <a:gd name="connsiteX3" fmla="*/ 11701 w 12411"/>
                <a:gd name="connsiteY3" fmla="*/ 7744 h 7756"/>
                <a:gd name="connsiteX4" fmla="*/ 9550 w 12411"/>
                <a:gd name="connsiteY4" fmla="*/ 3980 h 7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1" h="7756">
                  <a:moveTo>
                    <a:pt x="9550" y="3980"/>
                  </a:moveTo>
                  <a:cubicBezTo>
                    <a:pt x="7291" y="2366"/>
                    <a:pt x="2989" y="0"/>
                    <a:pt x="622" y="0"/>
                  </a:cubicBezTo>
                  <a:cubicBezTo>
                    <a:pt x="407" y="0"/>
                    <a:pt x="192" y="108"/>
                    <a:pt x="85" y="215"/>
                  </a:cubicBezTo>
                  <a:cubicBezTo>
                    <a:pt x="-991" y="1828"/>
                    <a:pt x="8474" y="8067"/>
                    <a:pt x="11701" y="7744"/>
                  </a:cubicBezTo>
                  <a:cubicBezTo>
                    <a:pt x="13206" y="7636"/>
                    <a:pt x="12239" y="6023"/>
                    <a:pt x="9550" y="3980"/>
                  </a:cubicBezTo>
                  <a:close/>
                </a:path>
              </a:pathLst>
            </a:custGeom>
            <a:grpFill/>
            <a:ln w="10707" cap="flat">
              <a:noFill/>
              <a:prstDash val="solid"/>
              <a:miter/>
            </a:ln>
          </p:spPr>
          <p:txBody>
            <a:bodyPr rtlCol="0" anchor="ctr"/>
            <a:lstStyle/>
            <a:p>
              <a:endParaRPr lang="zh-CN" altLang="en-US"/>
            </a:p>
          </p:txBody>
        </p:sp>
        <p:sp>
          <p:nvSpPr>
            <p:cNvPr id="439" name="任意多边形: 形状 210">
              <a:extLst>
                <a:ext uri="{FF2B5EF4-FFF2-40B4-BE49-F238E27FC236}">
                  <a16:creationId xmlns:a16="http://schemas.microsoft.com/office/drawing/2014/main" xmlns="" id="{CE6E62C2-A527-45B2-8A98-F8DE94AB86CB}"/>
                </a:ext>
              </a:extLst>
            </p:cNvPr>
            <p:cNvSpPr/>
            <p:nvPr/>
          </p:nvSpPr>
          <p:spPr>
            <a:xfrm>
              <a:off x="47888" y="195015"/>
              <a:ext cx="76352" cy="8633"/>
            </a:xfrm>
            <a:custGeom>
              <a:avLst/>
              <a:gdLst>
                <a:gd name="connsiteX0" fmla="*/ 8174 w 18069"/>
                <a:gd name="connsiteY0" fmla="*/ 1076 h 2043"/>
                <a:gd name="connsiteX1" fmla="*/ 18069 w 18069"/>
                <a:gd name="connsiteY1" fmla="*/ 0 h 2043"/>
                <a:gd name="connsiteX2" fmla="*/ 0 w 18069"/>
                <a:gd name="connsiteY2" fmla="*/ 2044 h 2043"/>
                <a:gd name="connsiteX3" fmla="*/ 8174 w 18069"/>
                <a:gd name="connsiteY3" fmla="*/ 1076 h 2043"/>
              </a:gdLst>
              <a:ahLst/>
              <a:cxnLst>
                <a:cxn ang="0">
                  <a:pos x="connsiteX0" y="connsiteY0"/>
                </a:cxn>
                <a:cxn ang="0">
                  <a:pos x="connsiteX1" y="connsiteY1"/>
                </a:cxn>
                <a:cxn ang="0">
                  <a:pos x="connsiteX2" y="connsiteY2"/>
                </a:cxn>
                <a:cxn ang="0">
                  <a:pos x="connsiteX3" y="connsiteY3"/>
                </a:cxn>
              </a:cxnLst>
              <a:rect l="l" t="t" r="r" b="b"/>
              <a:pathLst>
                <a:path w="18069" h="2043">
                  <a:moveTo>
                    <a:pt x="8174" y="1076"/>
                  </a:moveTo>
                  <a:cubicBezTo>
                    <a:pt x="11508" y="645"/>
                    <a:pt x="14735" y="323"/>
                    <a:pt x="18069" y="0"/>
                  </a:cubicBezTo>
                  <a:cubicBezTo>
                    <a:pt x="14520" y="323"/>
                    <a:pt x="1936" y="1613"/>
                    <a:pt x="0" y="2044"/>
                  </a:cubicBezTo>
                  <a:cubicBezTo>
                    <a:pt x="2689" y="1721"/>
                    <a:pt x="5485" y="1398"/>
                    <a:pt x="8174" y="1076"/>
                  </a:cubicBezTo>
                  <a:close/>
                </a:path>
              </a:pathLst>
            </a:custGeom>
            <a:grpFill/>
            <a:ln w="10707" cap="flat">
              <a:noFill/>
              <a:prstDash val="solid"/>
              <a:miter/>
            </a:ln>
          </p:spPr>
          <p:txBody>
            <a:bodyPr rtlCol="0" anchor="ctr"/>
            <a:lstStyle/>
            <a:p>
              <a:endParaRPr lang="zh-CN" altLang="en-US"/>
            </a:p>
          </p:txBody>
        </p:sp>
        <p:sp>
          <p:nvSpPr>
            <p:cNvPr id="440" name="任意多边形: 形状 211">
              <a:extLst>
                <a:ext uri="{FF2B5EF4-FFF2-40B4-BE49-F238E27FC236}">
                  <a16:creationId xmlns:a16="http://schemas.microsoft.com/office/drawing/2014/main" xmlns="" id="{8D0B3470-C1A4-416F-9CEF-0A4EBCAC3DCF}"/>
                </a:ext>
              </a:extLst>
            </p:cNvPr>
            <p:cNvSpPr/>
            <p:nvPr/>
          </p:nvSpPr>
          <p:spPr>
            <a:xfrm>
              <a:off x="55160" y="195015"/>
              <a:ext cx="69989" cy="9089"/>
            </a:xfrm>
            <a:custGeom>
              <a:avLst/>
              <a:gdLst>
                <a:gd name="connsiteX0" fmla="*/ 7529 w 16563"/>
                <a:gd name="connsiteY0" fmla="*/ 1183 h 2151"/>
                <a:gd name="connsiteX1" fmla="*/ 16564 w 16563"/>
                <a:gd name="connsiteY1" fmla="*/ 0 h 2151"/>
                <a:gd name="connsiteX2" fmla="*/ 0 w 16563"/>
                <a:gd name="connsiteY2" fmla="*/ 2151 h 2151"/>
                <a:gd name="connsiteX3" fmla="*/ 7529 w 16563"/>
                <a:gd name="connsiteY3" fmla="*/ 1183 h 2151"/>
              </a:gdLst>
              <a:ahLst/>
              <a:cxnLst>
                <a:cxn ang="0">
                  <a:pos x="connsiteX0" y="connsiteY0"/>
                </a:cxn>
                <a:cxn ang="0">
                  <a:pos x="connsiteX1" y="connsiteY1"/>
                </a:cxn>
                <a:cxn ang="0">
                  <a:pos x="connsiteX2" y="connsiteY2"/>
                </a:cxn>
                <a:cxn ang="0">
                  <a:pos x="connsiteX3" y="connsiteY3"/>
                </a:cxn>
              </a:cxnLst>
              <a:rect l="l" t="t" r="r" b="b"/>
              <a:pathLst>
                <a:path w="16563" h="2151">
                  <a:moveTo>
                    <a:pt x="7529" y="1183"/>
                  </a:moveTo>
                  <a:cubicBezTo>
                    <a:pt x="10540" y="753"/>
                    <a:pt x="13552" y="430"/>
                    <a:pt x="16564" y="0"/>
                  </a:cubicBezTo>
                  <a:cubicBezTo>
                    <a:pt x="13337" y="323"/>
                    <a:pt x="1506" y="1828"/>
                    <a:pt x="0" y="2151"/>
                  </a:cubicBezTo>
                  <a:cubicBezTo>
                    <a:pt x="2581" y="1936"/>
                    <a:pt x="5055" y="1506"/>
                    <a:pt x="7529" y="1183"/>
                  </a:cubicBezTo>
                  <a:close/>
                </a:path>
              </a:pathLst>
            </a:custGeom>
            <a:grpFill/>
            <a:ln w="10707" cap="flat">
              <a:noFill/>
              <a:prstDash val="solid"/>
              <a:miter/>
            </a:ln>
          </p:spPr>
          <p:txBody>
            <a:bodyPr rtlCol="0" anchor="ctr"/>
            <a:lstStyle/>
            <a:p>
              <a:endParaRPr lang="zh-CN" altLang="en-US"/>
            </a:p>
          </p:txBody>
        </p:sp>
        <p:sp>
          <p:nvSpPr>
            <p:cNvPr id="441" name="任意多边形: 形状 212">
              <a:extLst>
                <a:ext uri="{FF2B5EF4-FFF2-40B4-BE49-F238E27FC236}">
                  <a16:creationId xmlns:a16="http://schemas.microsoft.com/office/drawing/2014/main" xmlns="" id="{7D2BEBE1-5982-44A4-B33B-160FE1200C30}"/>
                </a:ext>
              </a:extLst>
            </p:cNvPr>
            <p:cNvSpPr/>
            <p:nvPr/>
          </p:nvSpPr>
          <p:spPr>
            <a:xfrm>
              <a:off x="63797" y="195472"/>
              <a:ext cx="63173" cy="9998"/>
            </a:xfrm>
            <a:custGeom>
              <a:avLst/>
              <a:gdLst>
                <a:gd name="connsiteX0" fmla="*/ 6776 w 14950"/>
                <a:gd name="connsiteY0" fmla="*/ 1183 h 2366"/>
                <a:gd name="connsiteX1" fmla="*/ 14950 w 14950"/>
                <a:gd name="connsiteY1" fmla="*/ 0 h 2366"/>
                <a:gd name="connsiteX2" fmla="*/ 0 w 14950"/>
                <a:gd name="connsiteY2" fmla="*/ 2366 h 2366"/>
                <a:gd name="connsiteX3" fmla="*/ 6776 w 14950"/>
                <a:gd name="connsiteY3" fmla="*/ 1183 h 2366"/>
              </a:gdLst>
              <a:ahLst/>
              <a:cxnLst>
                <a:cxn ang="0">
                  <a:pos x="connsiteX0" y="connsiteY0"/>
                </a:cxn>
                <a:cxn ang="0">
                  <a:pos x="connsiteX1" y="connsiteY1"/>
                </a:cxn>
                <a:cxn ang="0">
                  <a:pos x="connsiteX2" y="connsiteY2"/>
                </a:cxn>
                <a:cxn ang="0">
                  <a:pos x="connsiteX3" y="connsiteY3"/>
                </a:cxn>
              </a:cxnLst>
              <a:rect l="l" t="t" r="r" b="b"/>
              <a:pathLst>
                <a:path w="14950" h="2366">
                  <a:moveTo>
                    <a:pt x="6776" y="1183"/>
                  </a:moveTo>
                  <a:cubicBezTo>
                    <a:pt x="9465" y="753"/>
                    <a:pt x="12261" y="323"/>
                    <a:pt x="14950" y="0"/>
                  </a:cubicBezTo>
                  <a:cubicBezTo>
                    <a:pt x="12154" y="323"/>
                    <a:pt x="1291" y="1936"/>
                    <a:pt x="0" y="2366"/>
                  </a:cubicBezTo>
                  <a:cubicBezTo>
                    <a:pt x="2151" y="1936"/>
                    <a:pt x="4410" y="1506"/>
                    <a:pt x="6776" y="1183"/>
                  </a:cubicBezTo>
                  <a:close/>
                </a:path>
              </a:pathLst>
            </a:custGeom>
            <a:grpFill/>
            <a:ln w="10707" cap="flat">
              <a:noFill/>
              <a:prstDash val="solid"/>
              <a:miter/>
            </a:ln>
          </p:spPr>
          <p:txBody>
            <a:bodyPr rtlCol="0" anchor="ctr"/>
            <a:lstStyle/>
            <a:p>
              <a:endParaRPr lang="zh-CN" altLang="en-US"/>
            </a:p>
          </p:txBody>
        </p:sp>
        <p:sp>
          <p:nvSpPr>
            <p:cNvPr id="442" name="任意多边形: 形状 213">
              <a:extLst>
                <a:ext uri="{FF2B5EF4-FFF2-40B4-BE49-F238E27FC236}">
                  <a16:creationId xmlns:a16="http://schemas.microsoft.com/office/drawing/2014/main" xmlns="" id="{1F366A4B-9017-4144-8FCD-637C50DD35AC}"/>
                </a:ext>
              </a:extLst>
            </p:cNvPr>
            <p:cNvSpPr/>
            <p:nvPr/>
          </p:nvSpPr>
          <p:spPr>
            <a:xfrm>
              <a:off x="72430" y="195015"/>
              <a:ext cx="55444" cy="10450"/>
            </a:xfrm>
            <a:custGeom>
              <a:avLst/>
              <a:gdLst>
                <a:gd name="connsiteX0" fmla="*/ 6023 w 13121"/>
                <a:gd name="connsiteY0" fmla="*/ 1291 h 2473"/>
                <a:gd name="connsiteX1" fmla="*/ 13122 w 13121"/>
                <a:gd name="connsiteY1" fmla="*/ 0 h 2473"/>
                <a:gd name="connsiteX2" fmla="*/ 0 w 13121"/>
                <a:gd name="connsiteY2" fmla="*/ 2474 h 2473"/>
                <a:gd name="connsiteX3" fmla="*/ 6023 w 13121"/>
                <a:gd name="connsiteY3" fmla="*/ 1291 h 2473"/>
              </a:gdLst>
              <a:ahLst/>
              <a:cxnLst>
                <a:cxn ang="0">
                  <a:pos x="connsiteX0" y="connsiteY0"/>
                </a:cxn>
                <a:cxn ang="0">
                  <a:pos x="connsiteX1" y="connsiteY1"/>
                </a:cxn>
                <a:cxn ang="0">
                  <a:pos x="connsiteX2" y="connsiteY2"/>
                </a:cxn>
                <a:cxn ang="0">
                  <a:pos x="connsiteX3" y="connsiteY3"/>
                </a:cxn>
              </a:cxnLst>
              <a:rect l="l" t="t" r="r" b="b"/>
              <a:pathLst>
                <a:path w="13121" h="2473">
                  <a:moveTo>
                    <a:pt x="6023" y="1291"/>
                  </a:moveTo>
                  <a:cubicBezTo>
                    <a:pt x="8389" y="860"/>
                    <a:pt x="10756" y="430"/>
                    <a:pt x="13122" y="0"/>
                  </a:cubicBezTo>
                  <a:cubicBezTo>
                    <a:pt x="10971" y="323"/>
                    <a:pt x="968" y="2044"/>
                    <a:pt x="0" y="2474"/>
                  </a:cubicBezTo>
                  <a:cubicBezTo>
                    <a:pt x="2044" y="2151"/>
                    <a:pt x="3980" y="1721"/>
                    <a:pt x="6023" y="1291"/>
                  </a:cubicBezTo>
                  <a:close/>
                </a:path>
              </a:pathLst>
            </a:custGeom>
            <a:grpFill/>
            <a:ln w="10707" cap="flat">
              <a:noFill/>
              <a:prstDash val="solid"/>
              <a:miter/>
            </a:ln>
          </p:spPr>
          <p:txBody>
            <a:bodyPr rtlCol="0" anchor="ctr"/>
            <a:lstStyle/>
            <a:p>
              <a:endParaRPr lang="zh-CN" altLang="en-US"/>
            </a:p>
          </p:txBody>
        </p:sp>
        <p:sp>
          <p:nvSpPr>
            <p:cNvPr id="443" name="任意多边形: 形状 214">
              <a:extLst>
                <a:ext uri="{FF2B5EF4-FFF2-40B4-BE49-F238E27FC236}">
                  <a16:creationId xmlns:a16="http://schemas.microsoft.com/office/drawing/2014/main" xmlns="" id="{2062FABD-FFE0-41C4-8F02-590AFAE99B74}"/>
                </a:ext>
              </a:extLst>
            </p:cNvPr>
            <p:cNvSpPr/>
            <p:nvPr/>
          </p:nvSpPr>
          <p:spPr>
            <a:xfrm>
              <a:off x="81524" y="195472"/>
              <a:ext cx="47720" cy="10906"/>
            </a:xfrm>
            <a:custGeom>
              <a:avLst/>
              <a:gdLst>
                <a:gd name="connsiteX0" fmla="*/ 11293 w 11293"/>
                <a:gd name="connsiteY0" fmla="*/ 0 h 2581"/>
                <a:gd name="connsiteX1" fmla="*/ 0 w 11293"/>
                <a:gd name="connsiteY1" fmla="*/ 2581 h 2581"/>
                <a:gd name="connsiteX2" fmla="*/ 5270 w 11293"/>
                <a:gd name="connsiteY2" fmla="*/ 1398 h 2581"/>
                <a:gd name="connsiteX3" fmla="*/ 11293 w 11293"/>
                <a:gd name="connsiteY3" fmla="*/ 0 h 2581"/>
              </a:gdLst>
              <a:ahLst/>
              <a:cxnLst>
                <a:cxn ang="0">
                  <a:pos x="connsiteX0" y="connsiteY0"/>
                </a:cxn>
                <a:cxn ang="0">
                  <a:pos x="connsiteX1" y="connsiteY1"/>
                </a:cxn>
                <a:cxn ang="0">
                  <a:pos x="connsiteX2" y="connsiteY2"/>
                </a:cxn>
                <a:cxn ang="0">
                  <a:pos x="connsiteX3" y="connsiteY3"/>
                </a:cxn>
              </a:cxnLst>
              <a:rect l="l" t="t" r="r" b="b"/>
              <a:pathLst>
                <a:path w="11293" h="2581">
                  <a:moveTo>
                    <a:pt x="11293" y="0"/>
                  </a:moveTo>
                  <a:cubicBezTo>
                    <a:pt x="9250" y="323"/>
                    <a:pt x="538" y="2151"/>
                    <a:pt x="0" y="2581"/>
                  </a:cubicBezTo>
                  <a:cubicBezTo>
                    <a:pt x="1828" y="2366"/>
                    <a:pt x="3442" y="1828"/>
                    <a:pt x="5270" y="1398"/>
                  </a:cubicBezTo>
                  <a:cubicBezTo>
                    <a:pt x="7314" y="860"/>
                    <a:pt x="9250" y="430"/>
                    <a:pt x="11293" y="0"/>
                  </a:cubicBezTo>
                  <a:close/>
                </a:path>
              </a:pathLst>
            </a:custGeom>
            <a:grpFill/>
            <a:ln w="10707" cap="flat">
              <a:noFill/>
              <a:prstDash val="solid"/>
              <a:miter/>
            </a:ln>
          </p:spPr>
          <p:txBody>
            <a:bodyPr rtlCol="0" anchor="ctr"/>
            <a:lstStyle/>
            <a:p>
              <a:endParaRPr lang="zh-CN" altLang="en-US"/>
            </a:p>
          </p:txBody>
        </p:sp>
        <p:sp>
          <p:nvSpPr>
            <p:cNvPr id="444" name="任意多边形: 形状 215">
              <a:extLst>
                <a:ext uri="{FF2B5EF4-FFF2-40B4-BE49-F238E27FC236}">
                  <a16:creationId xmlns:a16="http://schemas.microsoft.com/office/drawing/2014/main" xmlns="" id="{554EF48B-E891-4871-9E7E-00CDE7F37F42}"/>
                </a:ext>
              </a:extLst>
            </p:cNvPr>
            <p:cNvSpPr/>
            <p:nvPr/>
          </p:nvSpPr>
          <p:spPr>
            <a:xfrm>
              <a:off x="91974" y="195015"/>
              <a:ext cx="39083" cy="10906"/>
            </a:xfrm>
            <a:custGeom>
              <a:avLst/>
              <a:gdLst>
                <a:gd name="connsiteX0" fmla="*/ 4302 w 9249"/>
                <a:gd name="connsiteY0" fmla="*/ 1398 h 2581"/>
                <a:gd name="connsiteX1" fmla="*/ 9250 w 9249"/>
                <a:gd name="connsiteY1" fmla="*/ 0 h 2581"/>
                <a:gd name="connsiteX2" fmla="*/ 0 w 9249"/>
                <a:gd name="connsiteY2" fmla="*/ 2581 h 2581"/>
                <a:gd name="connsiteX3" fmla="*/ 4302 w 9249"/>
                <a:gd name="connsiteY3" fmla="*/ 1398 h 2581"/>
              </a:gdLst>
              <a:ahLst/>
              <a:cxnLst>
                <a:cxn ang="0">
                  <a:pos x="connsiteX0" y="connsiteY0"/>
                </a:cxn>
                <a:cxn ang="0">
                  <a:pos x="connsiteX1" y="connsiteY1"/>
                </a:cxn>
                <a:cxn ang="0">
                  <a:pos x="connsiteX2" y="connsiteY2"/>
                </a:cxn>
                <a:cxn ang="0">
                  <a:pos x="connsiteX3" y="connsiteY3"/>
                </a:cxn>
              </a:cxnLst>
              <a:rect l="l" t="t" r="r" b="b"/>
              <a:pathLst>
                <a:path w="9249" h="2581">
                  <a:moveTo>
                    <a:pt x="4302" y="1398"/>
                  </a:moveTo>
                  <a:cubicBezTo>
                    <a:pt x="5916" y="968"/>
                    <a:pt x="7636" y="538"/>
                    <a:pt x="9250" y="0"/>
                  </a:cubicBezTo>
                  <a:cubicBezTo>
                    <a:pt x="8174" y="215"/>
                    <a:pt x="860" y="2044"/>
                    <a:pt x="0" y="2581"/>
                  </a:cubicBezTo>
                  <a:cubicBezTo>
                    <a:pt x="1398" y="2474"/>
                    <a:pt x="2796" y="1828"/>
                    <a:pt x="4302" y="1398"/>
                  </a:cubicBezTo>
                  <a:close/>
                </a:path>
              </a:pathLst>
            </a:custGeom>
            <a:grpFill/>
            <a:ln w="10707" cap="flat">
              <a:noFill/>
              <a:prstDash val="solid"/>
              <a:miter/>
            </a:ln>
          </p:spPr>
          <p:txBody>
            <a:bodyPr rtlCol="0" anchor="ctr"/>
            <a:lstStyle/>
            <a:p>
              <a:endParaRPr lang="zh-CN" altLang="en-US"/>
            </a:p>
          </p:txBody>
        </p:sp>
        <p:sp>
          <p:nvSpPr>
            <p:cNvPr id="445" name="任意多边形: 形状 216">
              <a:extLst>
                <a:ext uri="{FF2B5EF4-FFF2-40B4-BE49-F238E27FC236}">
                  <a16:creationId xmlns:a16="http://schemas.microsoft.com/office/drawing/2014/main" xmlns="" id="{E5D28CC6-127C-4816-86BB-0F5BD93184A2}"/>
                </a:ext>
              </a:extLst>
            </p:cNvPr>
            <p:cNvSpPr/>
            <p:nvPr/>
          </p:nvSpPr>
          <p:spPr>
            <a:xfrm>
              <a:off x="101976" y="195472"/>
              <a:ext cx="30450" cy="10906"/>
            </a:xfrm>
            <a:custGeom>
              <a:avLst/>
              <a:gdLst>
                <a:gd name="connsiteX0" fmla="*/ 3442 w 7206"/>
                <a:gd name="connsiteY0" fmla="*/ 1398 h 2581"/>
                <a:gd name="connsiteX1" fmla="*/ 7206 w 7206"/>
                <a:gd name="connsiteY1" fmla="*/ 0 h 2581"/>
                <a:gd name="connsiteX2" fmla="*/ 0 w 7206"/>
                <a:gd name="connsiteY2" fmla="*/ 2581 h 2581"/>
                <a:gd name="connsiteX3" fmla="*/ 3442 w 7206"/>
                <a:gd name="connsiteY3" fmla="*/ 1398 h 2581"/>
              </a:gdLst>
              <a:ahLst/>
              <a:cxnLst>
                <a:cxn ang="0">
                  <a:pos x="connsiteX0" y="connsiteY0"/>
                </a:cxn>
                <a:cxn ang="0">
                  <a:pos x="connsiteX1" y="connsiteY1"/>
                </a:cxn>
                <a:cxn ang="0">
                  <a:pos x="connsiteX2" y="connsiteY2"/>
                </a:cxn>
                <a:cxn ang="0">
                  <a:pos x="connsiteX3" y="connsiteY3"/>
                </a:cxn>
              </a:cxnLst>
              <a:rect l="l" t="t" r="r" b="b"/>
              <a:pathLst>
                <a:path w="7206" h="2581">
                  <a:moveTo>
                    <a:pt x="3442" y="1398"/>
                  </a:moveTo>
                  <a:cubicBezTo>
                    <a:pt x="4732" y="968"/>
                    <a:pt x="5916" y="538"/>
                    <a:pt x="7206" y="0"/>
                  </a:cubicBezTo>
                  <a:cubicBezTo>
                    <a:pt x="6453" y="215"/>
                    <a:pt x="538" y="2151"/>
                    <a:pt x="0" y="2581"/>
                  </a:cubicBezTo>
                  <a:cubicBezTo>
                    <a:pt x="215" y="2581"/>
                    <a:pt x="430" y="2474"/>
                    <a:pt x="3442" y="1398"/>
                  </a:cubicBezTo>
                  <a:close/>
                </a:path>
              </a:pathLst>
            </a:custGeom>
            <a:grpFill/>
            <a:ln w="10707" cap="flat">
              <a:noFill/>
              <a:prstDash val="solid"/>
              <a:miter/>
            </a:ln>
          </p:spPr>
          <p:txBody>
            <a:bodyPr rtlCol="0" anchor="ctr"/>
            <a:lstStyle/>
            <a:p>
              <a:endParaRPr lang="zh-CN" altLang="en-US"/>
            </a:p>
          </p:txBody>
        </p:sp>
        <p:sp>
          <p:nvSpPr>
            <p:cNvPr id="446" name="任意多边形: 形状 217">
              <a:extLst>
                <a:ext uri="{FF2B5EF4-FFF2-40B4-BE49-F238E27FC236}">
                  <a16:creationId xmlns:a16="http://schemas.microsoft.com/office/drawing/2014/main" xmlns="" id="{B7E0FAFD-793D-4C24-9650-CC57E964BFE9}"/>
                </a:ext>
              </a:extLst>
            </p:cNvPr>
            <p:cNvSpPr/>
            <p:nvPr/>
          </p:nvSpPr>
          <p:spPr>
            <a:xfrm>
              <a:off x="112882" y="195015"/>
              <a:ext cx="21360" cy="11358"/>
            </a:xfrm>
            <a:custGeom>
              <a:avLst/>
              <a:gdLst>
                <a:gd name="connsiteX0" fmla="*/ 0 w 5055"/>
                <a:gd name="connsiteY0" fmla="*/ 2689 h 2688"/>
                <a:gd name="connsiteX1" fmla="*/ 2474 w 5055"/>
                <a:gd name="connsiteY1" fmla="*/ 1398 h 2688"/>
                <a:gd name="connsiteX2" fmla="*/ 5055 w 5055"/>
                <a:gd name="connsiteY2" fmla="*/ 0 h 2688"/>
                <a:gd name="connsiteX3" fmla="*/ 0 w 5055"/>
                <a:gd name="connsiteY3" fmla="*/ 2689 h 2688"/>
                <a:gd name="connsiteX4" fmla="*/ 0 w 5055"/>
                <a:gd name="connsiteY4" fmla="*/ 2689 h 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55" h="2688">
                  <a:moveTo>
                    <a:pt x="0" y="2689"/>
                  </a:moveTo>
                  <a:cubicBezTo>
                    <a:pt x="323" y="2689"/>
                    <a:pt x="1183" y="2151"/>
                    <a:pt x="2474" y="1398"/>
                  </a:cubicBezTo>
                  <a:cubicBezTo>
                    <a:pt x="3334" y="968"/>
                    <a:pt x="4195" y="538"/>
                    <a:pt x="5055" y="0"/>
                  </a:cubicBezTo>
                  <a:cubicBezTo>
                    <a:pt x="4625" y="215"/>
                    <a:pt x="430" y="2044"/>
                    <a:pt x="0" y="2689"/>
                  </a:cubicBezTo>
                  <a:cubicBezTo>
                    <a:pt x="0" y="2689"/>
                    <a:pt x="0" y="2689"/>
                    <a:pt x="0" y="2689"/>
                  </a:cubicBezTo>
                  <a:close/>
                </a:path>
              </a:pathLst>
            </a:custGeom>
            <a:grpFill/>
            <a:ln w="10707" cap="flat">
              <a:noFill/>
              <a:prstDash val="solid"/>
              <a:miter/>
            </a:ln>
          </p:spPr>
          <p:txBody>
            <a:bodyPr rtlCol="0" anchor="ctr"/>
            <a:lstStyle/>
            <a:p>
              <a:endParaRPr lang="zh-CN" altLang="en-US"/>
            </a:p>
          </p:txBody>
        </p:sp>
        <p:sp>
          <p:nvSpPr>
            <p:cNvPr id="447" name="任意多边形: 形状 218">
              <a:extLst>
                <a:ext uri="{FF2B5EF4-FFF2-40B4-BE49-F238E27FC236}">
                  <a16:creationId xmlns:a16="http://schemas.microsoft.com/office/drawing/2014/main" xmlns="" id="{01180207-91FF-4105-AAC9-DEB5C1A70034}"/>
                </a:ext>
              </a:extLst>
            </p:cNvPr>
            <p:cNvSpPr/>
            <p:nvPr/>
          </p:nvSpPr>
          <p:spPr>
            <a:xfrm>
              <a:off x="123776" y="195472"/>
              <a:ext cx="11827" cy="10957"/>
            </a:xfrm>
            <a:custGeom>
              <a:avLst/>
              <a:gdLst>
                <a:gd name="connsiteX0" fmla="*/ 3 w 2799"/>
                <a:gd name="connsiteY0" fmla="*/ 2581 h 2593"/>
                <a:gd name="connsiteX1" fmla="*/ 1509 w 2799"/>
                <a:gd name="connsiteY1" fmla="*/ 1398 h 2593"/>
                <a:gd name="connsiteX2" fmla="*/ 2800 w 2799"/>
                <a:gd name="connsiteY2" fmla="*/ 0 h 2593"/>
                <a:gd name="connsiteX3" fmla="*/ 3 w 2799"/>
                <a:gd name="connsiteY3" fmla="*/ 2581 h 2593"/>
              </a:gdLst>
              <a:ahLst/>
              <a:cxnLst>
                <a:cxn ang="0">
                  <a:pos x="connsiteX0" y="connsiteY0"/>
                </a:cxn>
                <a:cxn ang="0">
                  <a:pos x="connsiteX1" y="connsiteY1"/>
                </a:cxn>
                <a:cxn ang="0">
                  <a:pos x="connsiteX2" y="connsiteY2"/>
                </a:cxn>
                <a:cxn ang="0">
                  <a:pos x="connsiteX3" y="connsiteY3"/>
                </a:cxn>
              </a:cxnLst>
              <a:rect l="l" t="t" r="r" b="b"/>
              <a:pathLst>
                <a:path w="2799" h="2593">
                  <a:moveTo>
                    <a:pt x="3" y="2581"/>
                  </a:moveTo>
                  <a:cubicBezTo>
                    <a:pt x="3" y="2581"/>
                    <a:pt x="111" y="2796"/>
                    <a:pt x="1509" y="1398"/>
                  </a:cubicBezTo>
                  <a:cubicBezTo>
                    <a:pt x="1939" y="968"/>
                    <a:pt x="2477" y="538"/>
                    <a:pt x="2800" y="0"/>
                  </a:cubicBezTo>
                  <a:cubicBezTo>
                    <a:pt x="2477" y="108"/>
                    <a:pt x="-104" y="2151"/>
                    <a:pt x="3" y="2581"/>
                  </a:cubicBezTo>
                  <a:close/>
                </a:path>
              </a:pathLst>
            </a:custGeom>
            <a:grpFill/>
            <a:ln w="10707" cap="flat">
              <a:noFill/>
              <a:prstDash val="solid"/>
              <a:miter/>
            </a:ln>
          </p:spPr>
          <p:txBody>
            <a:bodyPr rtlCol="0" anchor="ctr"/>
            <a:lstStyle/>
            <a:p>
              <a:endParaRPr lang="zh-CN" altLang="en-US"/>
            </a:p>
          </p:txBody>
        </p:sp>
        <p:sp>
          <p:nvSpPr>
            <p:cNvPr id="448" name="任意多边形: 形状 219">
              <a:extLst>
                <a:ext uri="{FF2B5EF4-FFF2-40B4-BE49-F238E27FC236}">
                  <a16:creationId xmlns:a16="http://schemas.microsoft.com/office/drawing/2014/main" xmlns="" id="{621E3D1E-60CD-45F7-89AB-DA7ED6300A99}"/>
                </a:ext>
              </a:extLst>
            </p:cNvPr>
            <p:cNvSpPr/>
            <p:nvPr/>
          </p:nvSpPr>
          <p:spPr>
            <a:xfrm>
              <a:off x="134775" y="195472"/>
              <a:ext cx="2193" cy="10991"/>
            </a:xfrm>
            <a:custGeom>
              <a:avLst/>
              <a:gdLst>
                <a:gd name="connsiteX0" fmla="*/ 90 w 519"/>
                <a:gd name="connsiteY0" fmla="*/ 2581 h 2601"/>
                <a:gd name="connsiteX1" fmla="*/ 520 w 519"/>
                <a:gd name="connsiteY1" fmla="*/ 1398 h 2601"/>
                <a:gd name="connsiteX2" fmla="*/ 520 w 519"/>
                <a:gd name="connsiteY2" fmla="*/ 1398 h 2601"/>
                <a:gd name="connsiteX3" fmla="*/ 520 w 519"/>
                <a:gd name="connsiteY3" fmla="*/ 0 h 2601"/>
                <a:gd name="connsiteX4" fmla="*/ 90 w 519"/>
                <a:gd name="connsiteY4" fmla="*/ 2581 h 2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 h="2601">
                  <a:moveTo>
                    <a:pt x="90" y="2581"/>
                  </a:moveTo>
                  <a:cubicBezTo>
                    <a:pt x="197" y="2689"/>
                    <a:pt x="520" y="2366"/>
                    <a:pt x="520" y="1398"/>
                  </a:cubicBezTo>
                  <a:lnTo>
                    <a:pt x="520" y="1398"/>
                  </a:lnTo>
                  <a:cubicBezTo>
                    <a:pt x="520" y="1183"/>
                    <a:pt x="520" y="108"/>
                    <a:pt x="520" y="0"/>
                  </a:cubicBezTo>
                  <a:cubicBezTo>
                    <a:pt x="412" y="108"/>
                    <a:pt x="-233" y="2259"/>
                    <a:pt x="90" y="2581"/>
                  </a:cubicBezTo>
                  <a:close/>
                </a:path>
              </a:pathLst>
            </a:custGeom>
            <a:grpFill/>
            <a:ln w="10707" cap="flat">
              <a:noFill/>
              <a:prstDash val="solid"/>
              <a:miter/>
            </a:ln>
          </p:spPr>
          <p:txBody>
            <a:bodyPr rtlCol="0" anchor="ctr"/>
            <a:lstStyle/>
            <a:p>
              <a:endParaRPr lang="zh-CN" altLang="en-US"/>
            </a:p>
          </p:txBody>
        </p:sp>
        <p:sp>
          <p:nvSpPr>
            <p:cNvPr id="449" name="任意多边形: 形状 220">
              <a:extLst>
                <a:ext uri="{FF2B5EF4-FFF2-40B4-BE49-F238E27FC236}">
                  <a16:creationId xmlns:a16="http://schemas.microsoft.com/office/drawing/2014/main" xmlns="" id="{006BABB7-6F5A-400F-84F2-6528CD89DEDD}"/>
                </a:ext>
              </a:extLst>
            </p:cNvPr>
            <p:cNvSpPr/>
            <p:nvPr/>
          </p:nvSpPr>
          <p:spPr>
            <a:xfrm>
              <a:off x="138789" y="195472"/>
              <a:ext cx="7940" cy="10467"/>
            </a:xfrm>
            <a:custGeom>
              <a:avLst/>
              <a:gdLst>
                <a:gd name="connsiteX0" fmla="*/ 1829 w 1879"/>
                <a:gd name="connsiteY0" fmla="*/ 2474 h 2477"/>
                <a:gd name="connsiteX1" fmla="*/ 1183 w 1879"/>
                <a:gd name="connsiteY1" fmla="*/ 1291 h 2477"/>
                <a:gd name="connsiteX2" fmla="*/ 1183 w 1879"/>
                <a:gd name="connsiteY2" fmla="*/ 1291 h 2477"/>
                <a:gd name="connsiteX3" fmla="*/ 0 w 1879"/>
                <a:gd name="connsiteY3" fmla="*/ 0 h 2477"/>
                <a:gd name="connsiteX4" fmla="*/ 1829 w 1879"/>
                <a:gd name="connsiteY4" fmla="*/ 2474 h 2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9" h="2477">
                  <a:moveTo>
                    <a:pt x="1829" y="2474"/>
                  </a:moveTo>
                  <a:cubicBezTo>
                    <a:pt x="1936" y="2474"/>
                    <a:pt x="1936" y="2044"/>
                    <a:pt x="1183" y="1291"/>
                  </a:cubicBezTo>
                  <a:lnTo>
                    <a:pt x="1183" y="1291"/>
                  </a:lnTo>
                  <a:cubicBezTo>
                    <a:pt x="860" y="753"/>
                    <a:pt x="108" y="0"/>
                    <a:pt x="0" y="0"/>
                  </a:cubicBezTo>
                  <a:cubicBezTo>
                    <a:pt x="0" y="0"/>
                    <a:pt x="1398" y="2581"/>
                    <a:pt x="1829" y="2474"/>
                  </a:cubicBezTo>
                  <a:close/>
                </a:path>
              </a:pathLst>
            </a:custGeom>
            <a:grpFill/>
            <a:ln w="10707" cap="flat">
              <a:noFill/>
              <a:prstDash val="solid"/>
              <a:miter/>
            </a:ln>
          </p:spPr>
          <p:txBody>
            <a:bodyPr rtlCol="0" anchor="ctr"/>
            <a:lstStyle/>
            <a:p>
              <a:endParaRPr lang="zh-CN" altLang="en-US"/>
            </a:p>
          </p:txBody>
        </p:sp>
        <p:sp>
          <p:nvSpPr>
            <p:cNvPr id="450" name="任意多边形: 形状 221">
              <a:extLst>
                <a:ext uri="{FF2B5EF4-FFF2-40B4-BE49-F238E27FC236}">
                  <a16:creationId xmlns:a16="http://schemas.microsoft.com/office/drawing/2014/main" xmlns="" id="{E1A700C4-E6E4-4AB3-A3AA-50B65163AB83}"/>
                </a:ext>
              </a:extLst>
            </p:cNvPr>
            <p:cNvSpPr/>
            <p:nvPr/>
          </p:nvSpPr>
          <p:spPr>
            <a:xfrm>
              <a:off x="140606" y="195472"/>
              <a:ext cx="17270" cy="10450"/>
            </a:xfrm>
            <a:custGeom>
              <a:avLst/>
              <a:gdLst>
                <a:gd name="connsiteX0" fmla="*/ 4087 w 4087"/>
                <a:gd name="connsiteY0" fmla="*/ 2474 h 2473"/>
                <a:gd name="connsiteX1" fmla="*/ 2474 w 4087"/>
                <a:gd name="connsiteY1" fmla="*/ 1291 h 2473"/>
                <a:gd name="connsiteX2" fmla="*/ 0 w 4087"/>
                <a:gd name="connsiteY2" fmla="*/ 0 h 2473"/>
                <a:gd name="connsiteX3" fmla="*/ 4087 w 4087"/>
                <a:gd name="connsiteY3" fmla="*/ 2474 h 2473"/>
              </a:gdLst>
              <a:ahLst/>
              <a:cxnLst>
                <a:cxn ang="0">
                  <a:pos x="connsiteX0" y="connsiteY0"/>
                </a:cxn>
                <a:cxn ang="0">
                  <a:pos x="connsiteX1" y="connsiteY1"/>
                </a:cxn>
                <a:cxn ang="0">
                  <a:pos x="connsiteX2" y="connsiteY2"/>
                </a:cxn>
                <a:cxn ang="0">
                  <a:pos x="connsiteX3" y="connsiteY3"/>
                </a:cxn>
              </a:cxnLst>
              <a:rect l="l" t="t" r="r" b="b"/>
              <a:pathLst>
                <a:path w="4087" h="2473">
                  <a:moveTo>
                    <a:pt x="4087" y="2474"/>
                  </a:moveTo>
                  <a:cubicBezTo>
                    <a:pt x="4087" y="2366"/>
                    <a:pt x="3442" y="1828"/>
                    <a:pt x="2474" y="1291"/>
                  </a:cubicBezTo>
                  <a:cubicBezTo>
                    <a:pt x="1398" y="645"/>
                    <a:pt x="108" y="0"/>
                    <a:pt x="0" y="0"/>
                  </a:cubicBezTo>
                  <a:cubicBezTo>
                    <a:pt x="0" y="0"/>
                    <a:pt x="3872" y="2474"/>
                    <a:pt x="4087" y="2474"/>
                  </a:cubicBezTo>
                  <a:close/>
                </a:path>
              </a:pathLst>
            </a:custGeom>
            <a:grpFill/>
            <a:ln w="10707" cap="flat">
              <a:noFill/>
              <a:prstDash val="solid"/>
              <a:miter/>
            </a:ln>
          </p:spPr>
          <p:txBody>
            <a:bodyPr rtlCol="0" anchor="ctr"/>
            <a:lstStyle/>
            <a:p>
              <a:endParaRPr lang="zh-CN" altLang="en-US"/>
            </a:p>
          </p:txBody>
        </p:sp>
        <p:sp>
          <p:nvSpPr>
            <p:cNvPr id="451" name="任意多边形: 形状 222">
              <a:extLst>
                <a:ext uri="{FF2B5EF4-FFF2-40B4-BE49-F238E27FC236}">
                  <a16:creationId xmlns:a16="http://schemas.microsoft.com/office/drawing/2014/main" xmlns="" id="{17A585C9-79D6-4373-BCD9-3C3C942E8668}"/>
                </a:ext>
              </a:extLst>
            </p:cNvPr>
            <p:cNvSpPr/>
            <p:nvPr/>
          </p:nvSpPr>
          <p:spPr>
            <a:xfrm>
              <a:off x="141967" y="195472"/>
              <a:ext cx="27268" cy="9558"/>
            </a:xfrm>
            <a:custGeom>
              <a:avLst/>
              <a:gdLst>
                <a:gd name="connsiteX0" fmla="*/ 6453 w 6453"/>
                <a:gd name="connsiteY0" fmla="*/ 2259 h 2262"/>
                <a:gd name="connsiteX1" fmla="*/ 3765 w 6453"/>
                <a:gd name="connsiteY1" fmla="*/ 1183 h 2262"/>
                <a:gd name="connsiteX2" fmla="*/ 0 w 6453"/>
                <a:gd name="connsiteY2" fmla="*/ 0 h 2262"/>
                <a:gd name="connsiteX3" fmla="*/ 6453 w 6453"/>
                <a:gd name="connsiteY3" fmla="*/ 2259 h 2262"/>
              </a:gdLst>
              <a:ahLst/>
              <a:cxnLst>
                <a:cxn ang="0">
                  <a:pos x="connsiteX0" y="connsiteY0"/>
                </a:cxn>
                <a:cxn ang="0">
                  <a:pos x="connsiteX1" y="connsiteY1"/>
                </a:cxn>
                <a:cxn ang="0">
                  <a:pos x="connsiteX2" y="connsiteY2"/>
                </a:cxn>
                <a:cxn ang="0">
                  <a:pos x="connsiteX3" y="connsiteY3"/>
                </a:cxn>
              </a:cxnLst>
              <a:rect l="l" t="t" r="r" b="b"/>
              <a:pathLst>
                <a:path w="6453" h="2262">
                  <a:moveTo>
                    <a:pt x="6453" y="2259"/>
                  </a:moveTo>
                  <a:cubicBezTo>
                    <a:pt x="6238" y="2044"/>
                    <a:pt x="5163" y="1613"/>
                    <a:pt x="3765" y="1183"/>
                  </a:cubicBezTo>
                  <a:cubicBezTo>
                    <a:pt x="2044" y="538"/>
                    <a:pt x="215" y="0"/>
                    <a:pt x="0" y="0"/>
                  </a:cubicBezTo>
                  <a:cubicBezTo>
                    <a:pt x="108" y="0"/>
                    <a:pt x="6238" y="2366"/>
                    <a:pt x="6453" y="2259"/>
                  </a:cubicBezTo>
                  <a:close/>
                </a:path>
              </a:pathLst>
            </a:custGeom>
            <a:grpFill/>
            <a:ln w="10707" cap="flat">
              <a:noFill/>
              <a:prstDash val="solid"/>
              <a:miter/>
            </a:ln>
          </p:spPr>
          <p:txBody>
            <a:bodyPr rtlCol="0" anchor="ctr"/>
            <a:lstStyle/>
            <a:p>
              <a:endParaRPr lang="zh-CN" altLang="en-US"/>
            </a:p>
          </p:txBody>
        </p:sp>
        <p:sp>
          <p:nvSpPr>
            <p:cNvPr id="452" name="任意多边形: 形状 223">
              <a:extLst>
                <a:ext uri="{FF2B5EF4-FFF2-40B4-BE49-F238E27FC236}">
                  <a16:creationId xmlns:a16="http://schemas.microsoft.com/office/drawing/2014/main" xmlns="" id="{2A5597B6-AD0B-4A26-8D6A-E7FCD3A556F9}"/>
                </a:ext>
              </a:extLst>
            </p:cNvPr>
            <p:cNvSpPr/>
            <p:nvPr/>
          </p:nvSpPr>
          <p:spPr>
            <a:xfrm>
              <a:off x="143788" y="195015"/>
              <a:ext cx="36357" cy="9558"/>
            </a:xfrm>
            <a:custGeom>
              <a:avLst/>
              <a:gdLst>
                <a:gd name="connsiteX0" fmla="*/ 8604 w 8604"/>
                <a:gd name="connsiteY0" fmla="*/ 2259 h 2262"/>
                <a:gd name="connsiteX1" fmla="*/ 4948 w 8604"/>
                <a:gd name="connsiteY1" fmla="*/ 1183 h 2262"/>
                <a:gd name="connsiteX2" fmla="*/ 0 w 8604"/>
                <a:gd name="connsiteY2" fmla="*/ 0 h 2262"/>
                <a:gd name="connsiteX3" fmla="*/ 8604 w 8604"/>
                <a:gd name="connsiteY3" fmla="*/ 2259 h 2262"/>
              </a:gdLst>
              <a:ahLst/>
              <a:cxnLst>
                <a:cxn ang="0">
                  <a:pos x="connsiteX0" y="connsiteY0"/>
                </a:cxn>
                <a:cxn ang="0">
                  <a:pos x="connsiteX1" y="connsiteY1"/>
                </a:cxn>
                <a:cxn ang="0">
                  <a:pos x="connsiteX2" y="connsiteY2"/>
                </a:cxn>
                <a:cxn ang="0">
                  <a:pos x="connsiteX3" y="connsiteY3"/>
                </a:cxn>
              </a:cxnLst>
              <a:rect l="l" t="t" r="r" b="b"/>
              <a:pathLst>
                <a:path w="8604" h="2262">
                  <a:moveTo>
                    <a:pt x="8604" y="2259"/>
                  </a:moveTo>
                  <a:cubicBezTo>
                    <a:pt x="8174" y="2044"/>
                    <a:pt x="6668" y="1613"/>
                    <a:pt x="4948" y="1183"/>
                  </a:cubicBezTo>
                  <a:cubicBezTo>
                    <a:pt x="2581" y="538"/>
                    <a:pt x="108" y="108"/>
                    <a:pt x="0" y="0"/>
                  </a:cubicBezTo>
                  <a:cubicBezTo>
                    <a:pt x="108" y="0"/>
                    <a:pt x="8497" y="2366"/>
                    <a:pt x="8604" y="2259"/>
                  </a:cubicBezTo>
                  <a:close/>
                </a:path>
              </a:pathLst>
            </a:custGeom>
            <a:grpFill/>
            <a:ln w="10707" cap="flat">
              <a:noFill/>
              <a:prstDash val="solid"/>
              <a:miter/>
            </a:ln>
          </p:spPr>
          <p:txBody>
            <a:bodyPr rtlCol="0" anchor="ctr"/>
            <a:lstStyle/>
            <a:p>
              <a:endParaRPr lang="zh-CN" altLang="en-US"/>
            </a:p>
          </p:txBody>
        </p:sp>
        <p:sp>
          <p:nvSpPr>
            <p:cNvPr id="453" name="任意多边形: 形状 224">
              <a:extLst>
                <a:ext uri="{FF2B5EF4-FFF2-40B4-BE49-F238E27FC236}">
                  <a16:creationId xmlns:a16="http://schemas.microsoft.com/office/drawing/2014/main" xmlns="" id="{521B9CDA-6AF6-4C14-9E49-2A3F26158C90}"/>
                </a:ext>
              </a:extLst>
            </p:cNvPr>
            <p:cNvSpPr/>
            <p:nvPr/>
          </p:nvSpPr>
          <p:spPr>
            <a:xfrm>
              <a:off x="145605" y="195015"/>
              <a:ext cx="45446" cy="8650"/>
            </a:xfrm>
            <a:custGeom>
              <a:avLst/>
              <a:gdLst>
                <a:gd name="connsiteX0" fmla="*/ 10756 w 10755"/>
                <a:gd name="connsiteY0" fmla="*/ 2044 h 2047"/>
                <a:gd name="connsiteX1" fmla="*/ 6131 w 10755"/>
                <a:gd name="connsiteY1" fmla="*/ 1076 h 2047"/>
                <a:gd name="connsiteX2" fmla="*/ 0 w 10755"/>
                <a:gd name="connsiteY2" fmla="*/ 0 h 2047"/>
                <a:gd name="connsiteX3" fmla="*/ 10756 w 10755"/>
                <a:gd name="connsiteY3" fmla="*/ 2044 h 2047"/>
              </a:gdLst>
              <a:ahLst/>
              <a:cxnLst>
                <a:cxn ang="0">
                  <a:pos x="connsiteX0" y="connsiteY0"/>
                </a:cxn>
                <a:cxn ang="0">
                  <a:pos x="connsiteX1" y="connsiteY1"/>
                </a:cxn>
                <a:cxn ang="0">
                  <a:pos x="connsiteX2" y="connsiteY2"/>
                </a:cxn>
                <a:cxn ang="0">
                  <a:pos x="connsiteX3" y="connsiteY3"/>
                </a:cxn>
              </a:cxnLst>
              <a:rect l="l" t="t" r="r" b="b"/>
              <a:pathLst>
                <a:path w="10755" h="2047">
                  <a:moveTo>
                    <a:pt x="10756" y="2044"/>
                  </a:moveTo>
                  <a:cubicBezTo>
                    <a:pt x="10110" y="1828"/>
                    <a:pt x="8282" y="1398"/>
                    <a:pt x="6131" y="1076"/>
                  </a:cubicBezTo>
                  <a:cubicBezTo>
                    <a:pt x="2904" y="430"/>
                    <a:pt x="0" y="0"/>
                    <a:pt x="0" y="0"/>
                  </a:cubicBezTo>
                  <a:cubicBezTo>
                    <a:pt x="0" y="0"/>
                    <a:pt x="10325" y="2151"/>
                    <a:pt x="10756" y="2044"/>
                  </a:cubicBezTo>
                  <a:close/>
                </a:path>
              </a:pathLst>
            </a:custGeom>
            <a:grpFill/>
            <a:ln w="10707" cap="flat">
              <a:noFill/>
              <a:prstDash val="solid"/>
              <a:miter/>
            </a:ln>
          </p:spPr>
          <p:txBody>
            <a:bodyPr rtlCol="0" anchor="ctr"/>
            <a:lstStyle/>
            <a:p>
              <a:endParaRPr lang="zh-CN" altLang="en-US"/>
            </a:p>
          </p:txBody>
        </p:sp>
        <p:sp>
          <p:nvSpPr>
            <p:cNvPr id="454" name="任意多边形: 形状 225">
              <a:extLst>
                <a:ext uri="{FF2B5EF4-FFF2-40B4-BE49-F238E27FC236}">
                  <a16:creationId xmlns:a16="http://schemas.microsoft.com/office/drawing/2014/main" xmlns="" id="{10C3677B-DDDF-41B0-B265-9430EF6F9C1A}"/>
                </a:ext>
              </a:extLst>
            </p:cNvPr>
            <p:cNvSpPr/>
            <p:nvPr/>
          </p:nvSpPr>
          <p:spPr>
            <a:xfrm>
              <a:off x="146513" y="195015"/>
              <a:ext cx="54536" cy="8181"/>
            </a:xfrm>
            <a:custGeom>
              <a:avLst/>
              <a:gdLst>
                <a:gd name="connsiteX0" fmla="*/ 12907 w 12906"/>
                <a:gd name="connsiteY0" fmla="*/ 1936 h 1936"/>
                <a:gd name="connsiteX1" fmla="*/ 7314 w 12906"/>
                <a:gd name="connsiteY1" fmla="*/ 968 h 1936"/>
                <a:gd name="connsiteX2" fmla="*/ 0 w 12906"/>
                <a:gd name="connsiteY2" fmla="*/ 0 h 1936"/>
                <a:gd name="connsiteX3" fmla="*/ 12907 w 12906"/>
                <a:gd name="connsiteY3" fmla="*/ 1936 h 1936"/>
              </a:gdLst>
              <a:ahLst/>
              <a:cxnLst>
                <a:cxn ang="0">
                  <a:pos x="connsiteX0" y="connsiteY0"/>
                </a:cxn>
                <a:cxn ang="0">
                  <a:pos x="connsiteX1" y="connsiteY1"/>
                </a:cxn>
                <a:cxn ang="0">
                  <a:pos x="connsiteX2" y="connsiteY2"/>
                </a:cxn>
                <a:cxn ang="0">
                  <a:pos x="connsiteX3" y="connsiteY3"/>
                </a:cxn>
              </a:cxnLst>
              <a:rect l="l" t="t" r="r" b="b"/>
              <a:pathLst>
                <a:path w="12906" h="1936">
                  <a:moveTo>
                    <a:pt x="12907" y="1936"/>
                  </a:moveTo>
                  <a:cubicBezTo>
                    <a:pt x="12476" y="1828"/>
                    <a:pt x="10110" y="1398"/>
                    <a:pt x="7314" y="968"/>
                  </a:cubicBezTo>
                  <a:cubicBezTo>
                    <a:pt x="3764" y="430"/>
                    <a:pt x="430" y="0"/>
                    <a:pt x="0" y="0"/>
                  </a:cubicBezTo>
                  <a:cubicBezTo>
                    <a:pt x="215" y="0"/>
                    <a:pt x="12476" y="1828"/>
                    <a:pt x="12907" y="1936"/>
                  </a:cubicBezTo>
                  <a:close/>
                </a:path>
              </a:pathLst>
            </a:custGeom>
            <a:grpFill/>
            <a:ln w="10707" cap="flat">
              <a:noFill/>
              <a:prstDash val="solid"/>
              <a:miter/>
            </a:ln>
          </p:spPr>
          <p:txBody>
            <a:bodyPr rtlCol="0" anchor="ctr"/>
            <a:lstStyle/>
            <a:p>
              <a:endParaRPr lang="zh-CN" altLang="en-US"/>
            </a:p>
          </p:txBody>
        </p:sp>
        <p:sp>
          <p:nvSpPr>
            <p:cNvPr id="455" name="任意多边形: 形状 226">
              <a:extLst>
                <a:ext uri="{FF2B5EF4-FFF2-40B4-BE49-F238E27FC236}">
                  <a16:creationId xmlns:a16="http://schemas.microsoft.com/office/drawing/2014/main" xmlns="" id="{823D32AC-8D5B-4AD2-9D45-21D65F93687C}"/>
                </a:ext>
              </a:extLst>
            </p:cNvPr>
            <p:cNvSpPr/>
            <p:nvPr/>
          </p:nvSpPr>
          <p:spPr>
            <a:xfrm>
              <a:off x="148330" y="194998"/>
              <a:ext cx="62264" cy="7289"/>
            </a:xfrm>
            <a:custGeom>
              <a:avLst/>
              <a:gdLst>
                <a:gd name="connsiteX0" fmla="*/ 14735 w 14735"/>
                <a:gd name="connsiteY0" fmla="*/ 1725 h 1725"/>
                <a:gd name="connsiteX1" fmla="*/ 8282 w 14735"/>
                <a:gd name="connsiteY1" fmla="*/ 865 h 1725"/>
                <a:gd name="connsiteX2" fmla="*/ 0 w 14735"/>
                <a:gd name="connsiteY2" fmla="*/ 5 h 1725"/>
                <a:gd name="connsiteX3" fmla="*/ 14735 w 14735"/>
                <a:gd name="connsiteY3" fmla="*/ 1725 h 1725"/>
              </a:gdLst>
              <a:ahLst/>
              <a:cxnLst>
                <a:cxn ang="0">
                  <a:pos x="connsiteX0" y="connsiteY0"/>
                </a:cxn>
                <a:cxn ang="0">
                  <a:pos x="connsiteX1" y="connsiteY1"/>
                </a:cxn>
                <a:cxn ang="0">
                  <a:pos x="connsiteX2" y="connsiteY2"/>
                </a:cxn>
                <a:cxn ang="0">
                  <a:pos x="connsiteX3" y="connsiteY3"/>
                </a:cxn>
              </a:cxnLst>
              <a:rect l="l" t="t" r="r" b="b"/>
              <a:pathLst>
                <a:path w="14735" h="1725">
                  <a:moveTo>
                    <a:pt x="14735" y="1725"/>
                  </a:moveTo>
                  <a:cubicBezTo>
                    <a:pt x="14305" y="1618"/>
                    <a:pt x="11724" y="1295"/>
                    <a:pt x="8282" y="865"/>
                  </a:cubicBezTo>
                  <a:cubicBezTo>
                    <a:pt x="3872" y="327"/>
                    <a:pt x="0" y="5"/>
                    <a:pt x="0" y="5"/>
                  </a:cubicBezTo>
                  <a:cubicBezTo>
                    <a:pt x="108" y="-103"/>
                    <a:pt x="14197" y="1725"/>
                    <a:pt x="14735" y="1725"/>
                  </a:cubicBezTo>
                  <a:close/>
                </a:path>
              </a:pathLst>
            </a:custGeom>
            <a:grpFill/>
            <a:ln w="10707" cap="flat">
              <a:noFill/>
              <a:prstDash val="solid"/>
              <a:miter/>
            </a:ln>
          </p:spPr>
          <p:txBody>
            <a:bodyPr rtlCol="0" anchor="ctr"/>
            <a:lstStyle/>
            <a:p>
              <a:endParaRPr lang="zh-CN" altLang="en-US"/>
            </a:p>
          </p:txBody>
        </p:sp>
        <p:sp>
          <p:nvSpPr>
            <p:cNvPr id="456" name="任意多边形: 形状 227">
              <a:extLst>
                <a:ext uri="{FF2B5EF4-FFF2-40B4-BE49-F238E27FC236}">
                  <a16:creationId xmlns:a16="http://schemas.microsoft.com/office/drawing/2014/main" xmlns="" id="{2D06F277-E1F8-421C-B980-382C5A7CD983}"/>
                </a:ext>
              </a:extLst>
            </p:cNvPr>
            <p:cNvSpPr/>
            <p:nvPr/>
          </p:nvSpPr>
          <p:spPr>
            <a:xfrm>
              <a:off x="149239" y="194563"/>
              <a:ext cx="69537" cy="6816"/>
            </a:xfrm>
            <a:custGeom>
              <a:avLst/>
              <a:gdLst>
                <a:gd name="connsiteX0" fmla="*/ 9250 w 16456"/>
                <a:gd name="connsiteY0" fmla="*/ 753 h 1613"/>
                <a:gd name="connsiteX1" fmla="*/ 0 w 16456"/>
                <a:gd name="connsiteY1" fmla="*/ 0 h 1613"/>
                <a:gd name="connsiteX2" fmla="*/ 7314 w 16456"/>
                <a:gd name="connsiteY2" fmla="*/ 645 h 1613"/>
                <a:gd name="connsiteX3" fmla="*/ 16456 w 16456"/>
                <a:gd name="connsiteY3" fmla="*/ 1613 h 1613"/>
                <a:gd name="connsiteX4" fmla="*/ 9250 w 16456"/>
                <a:gd name="connsiteY4" fmla="*/ 75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613">
                  <a:moveTo>
                    <a:pt x="9250" y="753"/>
                  </a:moveTo>
                  <a:cubicBezTo>
                    <a:pt x="4948" y="323"/>
                    <a:pt x="538" y="0"/>
                    <a:pt x="0" y="0"/>
                  </a:cubicBezTo>
                  <a:cubicBezTo>
                    <a:pt x="2474" y="215"/>
                    <a:pt x="4840" y="430"/>
                    <a:pt x="7314" y="645"/>
                  </a:cubicBezTo>
                  <a:cubicBezTo>
                    <a:pt x="10325" y="968"/>
                    <a:pt x="13337" y="1506"/>
                    <a:pt x="16456" y="1613"/>
                  </a:cubicBezTo>
                  <a:cubicBezTo>
                    <a:pt x="15918" y="1506"/>
                    <a:pt x="13014" y="1183"/>
                    <a:pt x="9250" y="753"/>
                  </a:cubicBezTo>
                  <a:close/>
                </a:path>
              </a:pathLst>
            </a:custGeom>
            <a:grpFill/>
            <a:ln w="10707" cap="flat">
              <a:noFill/>
              <a:prstDash val="solid"/>
              <a:miter/>
            </a:ln>
          </p:spPr>
          <p:txBody>
            <a:bodyPr rtlCol="0" anchor="ctr"/>
            <a:lstStyle/>
            <a:p>
              <a:endParaRPr lang="zh-CN" altLang="en-US"/>
            </a:p>
          </p:txBody>
        </p:sp>
        <p:sp>
          <p:nvSpPr>
            <p:cNvPr id="457" name="任意多边形: 形状 228">
              <a:extLst>
                <a:ext uri="{FF2B5EF4-FFF2-40B4-BE49-F238E27FC236}">
                  <a16:creationId xmlns:a16="http://schemas.microsoft.com/office/drawing/2014/main" xmlns="" id="{B7A7F671-6586-4ABE-AC7D-DDA8C272ADC2}"/>
                </a:ext>
              </a:extLst>
            </p:cNvPr>
            <p:cNvSpPr/>
            <p:nvPr/>
          </p:nvSpPr>
          <p:spPr>
            <a:xfrm>
              <a:off x="150148" y="191495"/>
              <a:ext cx="97713" cy="8519"/>
            </a:xfrm>
            <a:custGeom>
              <a:avLst/>
              <a:gdLst>
                <a:gd name="connsiteX0" fmla="*/ 12907 w 23124"/>
                <a:gd name="connsiteY0" fmla="*/ 81 h 2016"/>
                <a:gd name="connsiteX1" fmla="*/ 753 w 23124"/>
                <a:gd name="connsiteY1" fmla="*/ 403 h 2016"/>
                <a:gd name="connsiteX2" fmla="*/ 3227 w 23124"/>
                <a:gd name="connsiteY2" fmla="*/ 403 h 2016"/>
                <a:gd name="connsiteX3" fmla="*/ 753 w 23124"/>
                <a:gd name="connsiteY3" fmla="*/ 403 h 2016"/>
                <a:gd name="connsiteX4" fmla="*/ 5055 w 23124"/>
                <a:gd name="connsiteY4" fmla="*/ 403 h 2016"/>
                <a:gd name="connsiteX5" fmla="*/ 753 w 23124"/>
                <a:gd name="connsiteY5" fmla="*/ 403 h 2016"/>
                <a:gd name="connsiteX6" fmla="*/ 3442 w 23124"/>
                <a:gd name="connsiteY6" fmla="*/ 403 h 2016"/>
                <a:gd name="connsiteX7" fmla="*/ 753 w 23124"/>
                <a:gd name="connsiteY7" fmla="*/ 403 h 2016"/>
                <a:gd name="connsiteX8" fmla="*/ 3764 w 23124"/>
                <a:gd name="connsiteY8" fmla="*/ 511 h 2016"/>
                <a:gd name="connsiteX9" fmla="*/ 645 w 23124"/>
                <a:gd name="connsiteY9" fmla="*/ 511 h 2016"/>
                <a:gd name="connsiteX10" fmla="*/ 3872 w 23124"/>
                <a:gd name="connsiteY10" fmla="*/ 618 h 2016"/>
                <a:gd name="connsiteX11" fmla="*/ 538 w 23124"/>
                <a:gd name="connsiteY11" fmla="*/ 511 h 2016"/>
                <a:gd name="connsiteX12" fmla="*/ 3872 w 23124"/>
                <a:gd name="connsiteY12" fmla="*/ 618 h 2016"/>
                <a:gd name="connsiteX13" fmla="*/ 430 w 23124"/>
                <a:gd name="connsiteY13" fmla="*/ 511 h 2016"/>
                <a:gd name="connsiteX14" fmla="*/ 3980 w 23124"/>
                <a:gd name="connsiteY14" fmla="*/ 726 h 2016"/>
                <a:gd name="connsiteX15" fmla="*/ 215 w 23124"/>
                <a:gd name="connsiteY15" fmla="*/ 511 h 2016"/>
                <a:gd name="connsiteX16" fmla="*/ 4302 w 23124"/>
                <a:gd name="connsiteY16" fmla="*/ 834 h 2016"/>
                <a:gd name="connsiteX17" fmla="*/ 0 w 23124"/>
                <a:gd name="connsiteY17" fmla="*/ 618 h 2016"/>
                <a:gd name="connsiteX18" fmla="*/ 7959 w 23124"/>
                <a:gd name="connsiteY18" fmla="*/ 1156 h 2016"/>
                <a:gd name="connsiteX19" fmla="*/ 17962 w 23124"/>
                <a:gd name="connsiteY19" fmla="*/ 2017 h 2016"/>
                <a:gd name="connsiteX20" fmla="*/ 10540 w 23124"/>
                <a:gd name="connsiteY20" fmla="*/ 1371 h 2016"/>
                <a:gd name="connsiteX21" fmla="*/ 19468 w 23124"/>
                <a:gd name="connsiteY21" fmla="*/ 1802 h 2016"/>
                <a:gd name="connsiteX22" fmla="*/ 11724 w 23124"/>
                <a:gd name="connsiteY22" fmla="*/ 1264 h 2016"/>
                <a:gd name="connsiteX23" fmla="*/ 20758 w 23124"/>
                <a:gd name="connsiteY23" fmla="*/ 1586 h 2016"/>
                <a:gd name="connsiteX24" fmla="*/ 12692 w 23124"/>
                <a:gd name="connsiteY24" fmla="*/ 1156 h 2016"/>
                <a:gd name="connsiteX25" fmla="*/ 21726 w 23124"/>
                <a:gd name="connsiteY25" fmla="*/ 1371 h 2016"/>
                <a:gd name="connsiteX26" fmla="*/ 13552 w 23124"/>
                <a:gd name="connsiteY26" fmla="*/ 1049 h 2016"/>
                <a:gd name="connsiteX27" fmla="*/ 22479 w 23124"/>
                <a:gd name="connsiteY27" fmla="*/ 1156 h 2016"/>
                <a:gd name="connsiteX28" fmla="*/ 14197 w 23124"/>
                <a:gd name="connsiteY28" fmla="*/ 834 h 2016"/>
                <a:gd name="connsiteX29" fmla="*/ 22909 w 23124"/>
                <a:gd name="connsiteY29" fmla="*/ 834 h 2016"/>
                <a:gd name="connsiteX30" fmla="*/ 14628 w 23124"/>
                <a:gd name="connsiteY30" fmla="*/ 618 h 2016"/>
                <a:gd name="connsiteX31" fmla="*/ 23124 w 23124"/>
                <a:gd name="connsiteY31" fmla="*/ 511 h 2016"/>
                <a:gd name="connsiteX32" fmla="*/ 15058 w 23124"/>
                <a:gd name="connsiteY32" fmla="*/ 403 h 2016"/>
                <a:gd name="connsiteX33" fmla="*/ 23124 w 23124"/>
                <a:gd name="connsiteY33" fmla="*/ 296 h 2016"/>
                <a:gd name="connsiteX34" fmla="*/ 15273 w 23124"/>
                <a:gd name="connsiteY34" fmla="*/ 296 h 2016"/>
                <a:gd name="connsiteX35" fmla="*/ 22802 w 23124"/>
                <a:gd name="connsiteY35" fmla="*/ 81 h 2016"/>
                <a:gd name="connsiteX36" fmla="*/ 12907 w 23124"/>
                <a:gd name="connsiteY36" fmla="*/ 81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124" h="2016">
                  <a:moveTo>
                    <a:pt x="12907" y="81"/>
                  </a:moveTo>
                  <a:cubicBezTo>
                    <a:pt x="8174" y="188"/>
                    <a:pt x="2044" y="296"/>
                    <a:pt x="753" y="403"/>
                  </a:cubicBezTo>
                  <a:cubicBezTo>
                    <a:pt x="1613" y="403"/>
                    <a:pt x="2474" y="403"/>
                    <a:pt x="3227" y="403"/>
                  </a:cubicBezTo>
                  <a:cubicBezTo>
                    <a:pt x="2044" y="403"/>
                    <a:pt x="1183" y="403"/>
                    <a:pt x="753" y="403"/>
                  </a:cubicBezTo>
                  <a:cubicBezTo>
                    <a:pt x="2151" y="403"/>
                    <a:pt x="3657" y="403"/>
                    <a:pt x="5055" y="403"/>
                  </a:cubicBezTo>
                  <a:cubicBezTo>
                    <a:pt x="3657" y="403"/>
                    <a:pt x="2151" y="403"/>
                    <a:pt x="753" y="403"/>
                  </a:cubicBezTo>
                  <a:cubicBezTo>
                    <a:pt x="1613" y="403"/>
                    <a:pt x="2581" y="403"/>
                    <a:pt x="3442" y="403"/>
                  </a:cubicBezTo>
                  <a:cubicBezTo>
                    <a:pt x="2259" y="403"/>
                    <a:pt x="1291" y="403"/>
                    <a:pt x="753" y="403"/>
                  </a:cubicBezTo>
                  <a:cubicBezTo>
                    <a:pt x="1721" y="403"/>
                    <a:pt x="2796" y="403"/>
                    <a:pt x="3764" y="511"/>
                  </a:cubicBezTo>
                  <a:cubicBezTo>
                    <a:pt x="2366" y="511"/>
                    <a:pt x="1183" y="511"/>
                    <a:pt x="645" y="511"/>
                  </a:cubicBezTo>
                  <a:cubicBezTo>
                    <a:pt x="1721" y="511"/>
                    <a:pt x="2796" y="618"/>
                    <a:pt x="3872" y="618"/>
                  </a:cubicBezTo>
                  <a:cubicBezTo>
                    <a:pt x="2259" y="618"/>
                    <a:pt x="968" y="511"/>
                    <a:pt x="538" y="511"/>
                  </a:cubicBezTo>
                  <a:cubicBezTo>
                    <a:pt x="1613" y="511"/>
                    <a:pt x="2689" y="618"/>
                    <a:pt x="3872" y="618"/>
                  </a:cubicBezTo>
                  <a:cubicBezTo>
                    <a:pt x="1829" y="511"/>
                    <a:pt x="430" y="511"/>
                    <a:pt x="430" y="511"/>
                  </a:cubicBezTo>
                  <a:cubicBezTo>
                    <a:pt x="1613" y="511"/>
                    <a:pt x="2796" y="618"/>
                    <a:pt x="3980" y="726"/>
                  </a:cubicBezTo>
                  <a:cubicBezTo>
                    <a:pt x="1721" y="618"/>
                    <a:pt x="215" y="511"/>
                    <a:pt x="215" y="511"/>
                  </a:cubicBezTo>
                  <a:cubicBezTo>
                    <a:pt x="1613" y="618"/>
                    <a:pt x="3012" y="726"/>
                    <a:pt x="4302" y="834"/>
                  </a:cubicBezTo>
                  <a:cubicBezTo>
                    <a:pt x="2044" y="726"/>
                    <a:pt x="215" y="618"/>
                    <a:pt x="0" y="618"/>
                  </a:cubicBezTo>
                  <a:cubicBezTo>
                    <a:pt x="2689" y="834"/>
                    <a:pt x="5270" y="941"/>
                    <a:pt x="7959" y="1156"/>
                  </a:cubicBezTo>
                  <a:cubicBezTo>
                    <a:pt x="11401" y="1479"/>
                    <a:pt x="14628" y="2017"/>
                    <a:pt x="17962" y="2017"/>
                  </a:cubicBezTo>
                  <a:cubicBezTo>
                    <a:pt x="17316" y="1909"/>
                    <a:pt x="14520" y="1694"/>
                    <a:pt x="10540" y="1371"/>
                  </a:cubicBezTo>
                  <a:cubicBezTo>
                    <a:pt x="13552" y="1586"/>
                    <a:pt x="16456" y="1802"/>
                    <a:pt x="19468" y="1802"/>
                  </a:cubicBezTo>
                  <a:cubicBezTo>
                    <a:pt x="18822" y="1694"/>
                    <a:pt x="15918" y="1479"/>
                    <a:pt x="11724" y="1264"/>
                  </a:cubicBezTo>
                  <a:cubicBezTo>
                    <a:pt x="14735" y="1479"/>
                    <a:pt x="17747" y="1586"/>
                    <a:pt x="20758" y="1586"/>
                  </a:cubicBezTo>
                  <a:cubicBezTo>
                    <a:pt x="20113" y="1479"/>
                    <a:pt x="17209" y="1371"/>
                    <a:pt x="12692" y="1156"/>
                  </a:cubicBezTo>
                  <a:cubicBezTo>
                    <a:pt x="15703" y="1264"/>
                    <a:pt x="18715" y="1371"/>
                    <a:pt x="21726" y="1371"/>
                  </a:cubicBezTo>
                  <a:cubicBezTo>
                    <a:pt x="20866" y="1264"/>
                    <a:pt x="17532" y="1156"/>
                    <a:pt x="13552" y="1049"/>
                  </a:cubicBezTo>
                  <a:cubicBezTo>
                    <a:pt x="16564" y="1156"/>
                    <a:pt x="19468" y="1264"/>
                    <a:pt x="22479" y="1156"/>
                  </a:cubicBezTo>
                  <a:cubicBezTo>
                    <a:pt x="21726" y="1156"/>
                    <a:pt x="18500" y="941"/>
                    <a:pt x="14197" y="834"/>
                  </a:cubicBezTo>
                  <a:cubicBezTo>
                    <a:pt x="17101" y="834"/>
                    <a:pt x="20005" y="941"/>
                    <a:pt x="22909" y="834"/>
                  </a:cubicBezTo>
                  <a:cubicBezTo>
                    <a:pt x="22157" y="834"/>
                    <a:pt x="18392" y="726"/>
                    <a:pt x="14628" y="618"/>
                  </a:cubicBezTo>
                  <a:cubicBezTo>
                    <a:pt x="17424" y="618"/>
                    <a:pt x="20221" y="618"/>
                    <a:pt x="23124" y="511"/>
                  </a:cubicBezTo>
                  <a:cubicBezTo>
                    <a:pt x="22264" y="511"/>
                    <a:pt x="18822" y="403"/>
                    <a:pt x="15058" y="403"/>
                  </a:cubicBezTo>
                  <a:cubicBezTo>
                    <a:pt x="17747" y="403"/>
                    <a:pt x="20436" y="403"/>
                    <a:pt x="23124" y="296"/>
                  </a:cubicBezTo>
                  <a:cubicBezTo>
                    <a:pt x="22479" y="296"/>
                    <a:pt x="19252" y="296"/>
                    <a:pt x="15273" y="296"/>
                  </a:cubicBezTo>
                  <a:cubicBezTo>
                    <a:pt x="17747" y="296"/>
                    <a:pt x="20328" y="296"/>
                    <a:pt x="22802" y="81"/>
                  </a:cubicBezTo>
                  <a:cubicBezTo>
                    <a:pt x="21941" y="-27"/>
                    <a:pt x="18285" y="-27"/>
                    <a:pt x="12907" y="81"/>
                  </a:cubicBezTo>
                  <a:close/>
                </a:path>
              </a:pathLst>
            </a:custGeom>
            <a:grpFill/>
            <a:ln w="10707" cap="flat">
              <a:noFill/>
              <a:prstDash val="solid"/>
              <a:miter/>
            </a:ln>
          </p:spPr>
          <p:txBody>
            <a:bodyPr rtlCol="0" anchor="ctr"/>
            <a:lstStyle/>
            <a:p>
              <a:endParaRPr lang="zh-CN" altLang="en-US"/>
            </a:p>
          </p:txBody>
        </p:sp>
        <p:sp>
          <p:nvSpPr>
            <p:cNvPr id="458" name="任意多边形: 形状 229">
              <a:extLst>
                <a:ext uri="{FF2B5EF4-FFF2-40B4-BE49-F238E27FC236}">
                  <a16:creationId xmlns:a16="http://schemas.microsoft.com/office/drawing/2014/main" xmlns="" id="{4BB6A388-A47C-4C2E-92D5-75A2708BAA8A}"/>
                </a:ext>
              </a:extLst>
            </p:cNvPr>
            <p:cNvSpPr/>
            <p:nvPr/>
          </p:nvSpPr>
          <p:spPr>
            <a:xfrm>
              <a:off x="152877" y="190473"/>
              <a:ext cx="89984" cy="2726"/>
            </a:xfrm>
            <a:custGeom>
              <a:avLst/>
              <a:gdLst>
                <a:gd name="connsiteX0" fmla="*/ 0 w 21295"/>
                <a:gd name="connsiteY0" fmla="*/ 645 h 645"/>
                <a:gd name="connsiteX1" fmla="*/ 9680 w 21295"/>
                <a:gd name="connsiteY1" fmla="*/ 323 h 645"/>
                <a:gd name="connsiteX2" fmla="*/ 21296 w 21295"/>
                <a:gd name="connsiteY2" fmla="*/ 0 h 645"/>
                <a:gd name="connsiteX3" fmla="*/ 11724 w 21295"/>
                <a:gd name="connsiteY3" fmla="*/ 215 h 645"/>
                <a:gd name="connsiteX4" fmla="*/ 0 w 21295"/>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95" h="645">
                  <a:moveTo>
                    <a:pt x="0" y="645"/>
                  </a:moveTo>
                  <a:cubicBezTo>
                    <a:pt x="3227" y="538"/>
                    <a:pt x="6453" y="430"/>
                    <a:pt x="9680" y="323"/>
                  </a:cubicBezTo>
                  <a:cubicBezTo>
                    <a:pt x="13552" y="215"/>
                    <a:pt x="17424" y="430"/>
                    <a:pt x="21296" y="0"/>
                  </a:cubicBezTo>
                  <a:cubicBezTo>
                    <a:pt x="20758" y="0"/>
                    <a:pt x="17424" y="0"/>
                    <a:pt x="11724" y="215"/>
                  </a:cubicBezTo>
                  <a:cubicBezTo>
                    <a:pt x="8067" y="215"/>
                    <a:pt x="1291" y="538"/>
                    <a:pt x="0" y="645"/>
                  </a:cubicBezTo>
                  <a:close/>
                </a:path>
              </a:pathLst>
            </a:custGeom>
            <a:grpFill/>
            <a:ln w="10707" cap="flat">
              <a:noFill/>
              <a:prstDash val="solid"/>
              <a:miter/>
            </a:ln>
          </p:spPr>
          <p:txBody>
            <a:bodyPr rtlCol="0" anchor="ctr"/>
            <a:lstStyle/>
            <a:p>
              <a:endParaRPr lang="zh-CN" altLang="en-US"/>
            </a:p>
          </p:txBody>
        </p:sp>
        <p:sp>
          <p:nvSpPr>
            <p:cNvPr id="459" name="任意多边形: 形状 230">
              <a:extLst>
                <a:ext uri="{FF2B5EF4-FFF2-40B4-BE49-F238E27FC236}">
                  <a16:creationId xmlns:a16="http://schemas.microsoft.com/office/drawing/2014/main" xmlns="" id="{B133DFAF-2DAF-40BC-A4D4-1964D9C99913}"/>
                </a:ext>
              </a:extLst>
            </p:cNvPr>
            <p:cNvSpPr/>
            <p:nvPr/>
          </p:nvSpPr>
          <p:spPr>
            <a:xfrm>
              <a:off x="152421" y="189108"/>
              <a:ext cx="86807" cy="3634"/>
            </a:xfrm>
            <a:custGeom>
              <a:avLst/>
              <a:gdLst>
                <a:gd name="connsiteX0" fmla="*/ 0 w 20543"/>
                <a:gd name="connsiteY0" fmla="*/ 860 h 860"/>
                <a:gd name="connsiteX1" fmla="*/ 9357 w 20543"/>
                <a:gd name="connsiteY1" fmla="*/ 430 h 860"/>
                <a:gd name="connsiteX2" fmla="*/ 20543 w 20543"/>
                <a:gd name="connsiteY2" fmla="*/ 0 h 860"/>
                <a:gd name="connsiteX3" fmla="*/ 11293 w 20543"/>
                <a:gd name="connsiteY3" fmla="*/ 323 h 860"/>
                <a:gd name="connsiteX4" fmla="*/ 0 w 20543"/>
                <a:gd name="connsiteY4" fmla="*/ 860 h 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860">
                  <a:moveTo>
                    <a:pt x="0" y="860"/>
                  </a:moveTo>
                  <a:cubicBezTo>
                    <a:pt x="3119" y="753"/>
                    <a:pt x="6238" y="538"/>
                    <a:pt x="9357" y="430"/>
                  </a:cubicBezTo>
                  <a:cubicBezTo>
                    <a:pt x="13122" y="323"/>
                    <a:pt x="16779" y="430"/>
                    <a:pt x="20543" y="0"/>
                  </a:cubicBezTo>
                  <a:cubicBezTo>
                    <a:pt x="19575" y="0"/>
                    <a:pt x="15703" y="108"/>
                    <a:pt x="11293" y="323"/>
                  </a:cubicBezTo>
                  <a:cubicBezTo>
                    <a:pt x="7206" y="538"/>
                    <a:pt x="1183" y="860"/>
                    <a:pt x="0" y="860"/>
                  </a:cubicBezTo>
                  <a:close/>
                </a:path>
              </a:pathLst>
            </a:custGeom>
            <a:grpFill/>
            <a:ln w="10707" cap="flat">
              <a:noFill/>
              <a:prstDash val="solid"/>
              <a:miter/>
            </a:ln>
          </p:spPr>
          <p:txBody>
            <a:bodyPr rtlCol="0" anchor="ctr"/>
            <a:lstStyle/>
            <a:p>
              <a:endParaRPr lang="zh-CN" altLang="en-US"/>
            </a:p>
          </p:txBody>
        </p:sp>
        <p:sp>
          <p:nvSpPr>
            <p:cNvPr id="460" name="任意多边形: 形状 232">
              <a:extLst>
                <a:ext uri="{FF2B5EF4-FFF2-40B4-BE49-F238E27FC236}">
                  <a16:creationId xmlns:a16="http://schemas.microsoft.com/office/drawing/2014/main" xmlns="" id="{4202BFC6-F1F4-42E0-9EBA-B9AD7967927F}"/>
                </a:ext>
              </a:extLst>
            </p:cNvPr>
            <p:cNvSpPr/>
            <p:nvPr/>
          </p:nvSpPr>
          <p:spPr>
            <a:xfrm>
              <a:off x="151512" y="188651"/>
              <a:ext cx="82716" cy="4090"/>
            </a:xfrm>
            <a:custGeom>
              <a:avLst/>
              <a:gdLst>
                <a:gd name="connsiteX0" fmla="*/ 0 w 19575"/>
                <a:gd name="connsiteY0" fmla="*/ 968 h 968"/>
                <a:gd name="connsiteX1" fmla="*/ 19575 w 19575"/>
                <a:gd name="connsiteY1" fmla="*/ 0 h 968"/>
                <a:gd name="connsiteX2" fmla="*/ 10756 w 19575"/>
                <a:gd name="connsiteY2" fmla="*/ 323 h 968"/>
                <a:gd name="connsiteX3" fmla="*/ 0 w 19575"/>
                <a:gd name="connsiteY3" fmla="*/ 968 h 968"/>
              </a:gdLst>
              <a:ahLst/>
              <a:cxnLst>
                <a:cxn ang="0">
                  <a:pos x="connsiteX0" y="connsiteY0"/>
                </a:cxn>
                <a:cxn ang="0">
                  <a:pos x="connsiteX1" y="connsiteY1"/>
                </a:cxn>
                <a:cxn ang="0">
                  <a:pos x="connsiteX2" y="connsiteY2"/>
                </a:cxn>
                <a:cxn ang="0">
                  <a:pos x="connsiteX3" y="connsiteY3"/>
                </a:cxn>
              </a:cxnLst>
              <a:rect l="l" t="t" r="r" b="b"/>
              <a:pathLst>
                <a:path w="19575" h="968">
                  <a:moveTo>
                    <a:pt x="0" y="968"/>
                  </a:moveTo>
                  <a:cubicBezTo>
                    <a:pt x="6453" y="645"/>
                    <a:pt x="13014" y="430"/>
                    <a:pt x="19575" y="0"/>
                  </a:cubicBezTo>
                  <a:cubicBezTo>
                    <a:pt x="18715" y="0"/>
                    <a:pt x="15165" y="108"/>
                    <a:pt x="10756" y="323"/>
                  </a:cubicBezTo>
                  <a:cubicBezTo>
                    <a:pt x="6561" y="538"/>
                    <a:pt x="968" y="860"/>
                    <a:pt x="0" y="968"/>
                  </a:cubicBezTo>
                  <a:close/>
                </a:path>
              </a:pathLst>
            </a:custGeom>
            <a:grpFill/>
            <a:ln w="10707" cap="flat">
              <a:noFill/>
              <a:prstDash val="solid"/>
              <a:miter/>
            </a:ln>
          </p:spPr>
          <p:txBody>
            <a:bodyPr rtlCol="0" anchor="ctr"/>
            <a:lstStyle/>
            <a:p>
              <a:endParaRPr lang="zh-CN" altLang="en-US"/>
            </a:p>
          </p:txBody>
        </p:sp>
        <p:sp>
          <p:nvSpPr>
            <p:cNvPr id="461" name="任意多边形: 形状 233">
              <a:extLst>
                <a:ext uri="{FF2B5EF4-FFF2-40B4-BE49-F238E27FC236}">
                  <a16:creationId xmlns:a16="http://schemas.microsoft.com/office/drawing/2014/main" xmlns="" id="{AD30A53E-3676-4CC6-8972-D90F7242E767}"/>
                </a:ext>
              </a:extLst>
            </p:cNvPr>
            <p:cNvSpPr/>
            <p:nvPr/>
          </p:nvSpPr>
          <p:spPr>
            <a:xfrm>
              <a:off x="149695" y="186834"/>
              <a:ext cx="78169" cy="5907"/>
            </a:xfrm>
            <a:custGeom>
              <a:avLst/>
              <a:gdLst>
                <a:gd name="connsiteX0" fmla="*/ 9142 w 18499"/>
                <a:gd name="connsiteY0" fmla="*/ 538 h 1398"/>
                <a:gd name="connsiteX1" fmla="*/ 0 w 18499"/>
                <a:gd name="connsiteY1" fmla="*/ 1398 h 1398"/>
                <a:gd name="connsiteX2" fmla="*/ 5700 w 18499"/>
                <a:gd name="connsiteY2" fmla="*/ 968 h 1398"/>
                <a:gd name="connsiteX3" fmla="*/ 215 w 18499"/>
                <a:gd name="connsiteY3" fmla="*/ 1398 h 1398"/>
                <a:gd name="connsiteX4" fmla="*/ 18500 w 18499"/>
                <a:gd name="connsiteY4" fmla="*/ 215 h 1398"/>
                <a:gd name="connsiteX5" fmla="*/ 10218 w 18499"/>
                <a:gd name="connsiteY5" fmla="*/ 645 h 1398"/>
                <a:gd name="connsiteX6" fmla="*/ 8497 w 18499"/>
                <a:gd name="connsiteY6" fmla="*/ 753 h 1398"/>
                <a:gd name="connsiteX7" fmla="*/ 16671 w 18499"/>
                <a:gd name="connsiteY7" fmla="*/ 0 h 1398"/>
                <a:gd name="connsiteX8" fmla="*/ 9142 w 18499"/>
                <a:gd name="connsiteY8" fmla="*/ 53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99" h="1398">
                  <a:moveTo>
                    <a:pt x="9142" y="538"/>
                  </a:moveTo>
                  <a:cubicBezTo>
                    <a:pt x="3980" y="968"/>
                    <a:pt x="0" y="1398"/>
                    <a:pt x="0" y="1398"/>
                  </a:cubicBezTo>
                  <a:cubicBezTo>
                    <a:pt x="1936" y="1291"/>
                    <a:pt x="3764" y="1076"/>
                    <a:pt x="5700" y="968"/>
                  </a:cubicBezTo>
                  <a:cubicBezTo>
                    <a:pt x="3119" y="1183"/>
                    <a:pt x="860" y="1398"/>
                    <a:pt x="215" y="1398"/>
                  </a:cubicBezTo>
                  <a:cubicBezTo>
                    <a:pt x="6346" y="968"/>
                    <a:pt x="12369" y="753"/>
                    <a:pt x="18500" y="215"/>
                  </a:cubicBezTo>
                  <a:cubicBezTo>
                    <a:pt x="17639" y="215"/>
                    <a:pt x="14090" y="430"/>
                    <a:pt x="10218" y="645"/>
                  </a:cubicBezTo>
                  <a:cubicBezTo>
                    <a:pt x="9680" y="645"/>
                    <a:pt x="9142" y="753"/>
                    <a:pt x="8497" y="753"/>
                  </a:cubicBezTo>
                  <a:cubicBezTo>
                    <a:pt x="11186" y="538"/>
                    <a:pt x="13982" y="323"/>
                    <a:pt x="16671" y="0"/>
                  </a:cubicBezTo>
                  <a:cubicBezTo>
                    <a:pt x="16026" y="0"/>
                    <a:pt x="12907" y="215"/>
                    <a:pt x="9142" y="538"/>
                  </a:cubicBezTo>
                  <a:close/>
                </a:path>
              </a:pathLst>
            </a:custGeom>
            <a:grpFill/>
            <a:ln w="10707" cap="flat">
              <a:noFill/>
              <a:prstDash val="solid"/>
              <a:miter/>
            </a:ln>
          </p:spPr>
          <p:txBody>
            <a:bodyPr rtlCol="0" anchor="ctr"/>
            <a:lstStyle/>
            <a:p>
              <a:endParaRPr lang="zh-CN" altLang="en-US"/>
            </a:p>
          </p:txBody>
        </p:sp>
        <p:sp>
          <p:nvSpPr>
            <p:cNvPr id="462" name="任意多边形: 形状 234">
              <a:extLst>
                <a:ext uri="{FF2B5EF4-FFF2-40B4-BE49-F238E27FC236}">
                  <a16:creationId xmlns:a16="http://schemas.microsoft.com/office/drawing/2014/main" xmlns="" id="{C7EA2521-AF8C-4AE5-AF4C-FAE4C5FFFF95}"/>
                </a:ext>
              </a:extLst>
            </p:cNvPr>
            <p:cNvSpPr/>
            <p:nvPr/>
          </p:nvSpPr>
          <p:spPr>
            <a:xfrm>
              <a:off x="148330" y="185926"/>
              <a:ext cx="64081" cy="6360"/>
            </a:xfrm>
            <a:custGeom>
              <a:avLst/>
              <a:gdLst>
                <a:gd name="connsiteX0" fmla="*/ 0 w 15165"/>
                <a:gd name="connsiteY0" fmla="*/ 1506 h 1505"/>
                <a:gd name="connsiteX1" fmla="*/ 6991 w 15165"/>
                <a:gd name="connsiteY1" fmla="*/ 753 h 1505"/>
                <a:gd name="connsiteX2" fmla="*/ 15165 w 15165"/>
                <a:gd name="connsiteY2" fmla="*/ 0 h 1505"/>
                <a:gd name="connsiteX3" fmla="*/ 8282 w 15165"/>
                <a:gd name="connsiteY3" fmla="*/ 538 h 1505"/>
                <a:gd name="connsiteX4" fmla="*/ 0 w 15165"/>
                <a:gd name="connsiteY4" fmla="*/ 1506 h 1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 h="1505">
                  <a:moveTo>
                    <a:pt x="0" y="1506"/>
                  </a:moveTo>
                  <a:cubicBezTo>
                    <a:pt x="2366" y="1291"/>
                    <a:pt x="4625" y="968"/>
                    <a:pt x="6991" y="753"/>
                  </a:cubicBezTo>
                  <a:cubicBezTo>
                    <a:pt x="9680" y="538"/>
                    <a:pt x="12477" y="430"/>
                    <a:pt x="15165" y="0"/>
                  </a:cubicBezTo>
                  <a:cubicBezTo>
                    <a:pt x="14305" y="0"/>
                    <a:pt x="11616" y="215"/>
                    <a:pt x="8282" y="538"/>
                  </a:cubicBezTo>
                  <a:cubicBezTo>
                    <a:pt x="3872" y="1076"/>
                    <a:pt x="108" y="1506"/>
                    <a:pt x="0" y="1506"/>
                  </a:cubicBezTo>
                  <a:close/>
                </a:path>
              </a:pathLst>
            </a:custGeom>
            <a:grpFill/>
            <a:ln w="10707" cap="flat">
              <a:noFill/>
              <a:prstDash val="solid"/>
              <a:miter/>
            </a:ln>
          </p:spPr>
          <p:txBody>
            <a:bodyPr rtlCol="0" anchor="ctr"/>
            <a:lstStyle/>
            <a:p>
              <a:endParaRPr lang="zh-CN" altLang="en-US"/>
            </a:p>
          </p:txBody>
        </p:sp>
        <p:sp>
          <p:nvSpPr>
            <p:cNvPr id="463" name="任意多边形: 形状 235">
              <a:extLst>
                <a:ext uri="{FF2B5EF4-FFF2-40B4-BE49-F238E27FC236}">
                  <a16:creationId xmlns:a16="http://schemas.microsoft.com/office/drawing/2014/main" xmlns="" id="{76810A9E-0AB9-4876-BBDB-02E67A0FC3D9}"/>
                </a:ext>
              </a:extLst>
            </p:cNvPr>
            <p:cNvSpPr/>
            <p:nvPr/>
          </p:nvSpPr>
          <p:spPr>
            <a:xfrm>
              <a:off x="147422" y="185926"/>
              <a:ext cx="56809" cy="6360"/>
            </a:xfrm>
            <a:custGeom>
              <a:avLst/>
              <a:gdLst>
                <a:gd name="connsiteX0" fmla="*/ 7206 w 13444"/>
                <a:gd name="connsiteY0" fmla="*/ 538 h 1505"/>
                <a:gd name="connsiteX1" fmla="*/ 0 w 13444"/>
                <a:gd name="connsiteY1" fmla="*/ 1506 h 1505"/>
                <a:gd name="connsiteX2" fmla="*/ 6238 w 13444"/>
                <a:gd name="connsiteY2" fmla="*/ 753 h 1505"/>
                <a:gd name="connsiteX3" fmla="*/ 13444 w 13444"/>
                <a:gd name="connsiteY3" fmla="*/ 0 h 1505"/>
                <a:gd name="connsiteX4" fmla="*/ 7206 w 13444"/>
                <a:gd name="connsiteY4" fmla="*/ 538 h 1505"/>
                <a:gd name="connsiteX5" fmla="*/ 7206 w 13444"/>
                <a:gd name="connsiteY5" fmla="*/ 538 h 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44" h="1505">
                  <a:moveTo>
                    <a:pt x="7206" y="538"/>
                  </a:moveTo>
                  <a:cubicBezTo>
                    <a:pt x="3012" y="1076"/>
                    <a:pt x="0" y="1506"/>
                    <a:pt x="0" y="1506"/>
                  </a:cubicBezTo>
                  <a:cubicBezTo>
                    <a:pt x="2044" y="1291"/>
                    <a:pt x="4087" y="968"/>
                    <a:pt x="6238" y="753"/>
                  </a:cubicBezTo>
                  <a:cubicBezTo>
                    <a:pt x="8604" y="430"/>
                    <a:pt x="11078" y="430"/>
                    <a:pt x="13444" y="0"/>
                  </a:cubicBezTo>
                  <a:cubicBezTo>
                    <a:pt x="12584" y="0"/>
                    <a:pt x="10110" y="215"/>
                    <a:pt x="7206" y="538"/>
                  </a:cubicBezTo>
                  <a:lnTo>
                    <a:pt x="7206" y="538"/>
                  </a:lnTo>
                  <a:close/>
                </a:path>
              </a:pathLst>
            </a:custGeom>
            <a:grpFill/>
            <a:ln w="10707" cap="flat">
              <a:noFill/>
              <a:prstDash val="solid"/>
              <a:miter/>
            </a:ln>
          </p:spPr>
          <p:txBody>
            <a:bodyPr rtlCol="0" anchor="ctr"/>
            <a:lstStyle/>
            <a:p>
              <a:endParaRPr lang="zh-CN" altLang="en-US"/>
            </a:p>
          </p:txBody>
        </p:sp>
        <p:sp>
          <p:nvSpPr>
            <p:cNvPr id="464" name="任意多边形: 形状 236">
              <a:extLst>
                <a:ext uri="{FF2B5EF4-FFF2-40B4-BE49-F238E27FC236}">
                  <a16:creationId xmlns:a16="http://schemas.microsoft.com/office/drawing/2014/main" xmlns="" id="{9852F4D9-4B81-4B39-A018-688208F9DC6F}"/>
                </a:ext>
              </a:extLst>
            </p:cNvPr>
            <p:cNvSpPr/>
            <p:nvPr/>
          </p:nvSpPr>
          <p:spPr>
            <a:xfrm>
              <a:off x="146057" y="185474"/>
              <a:ext cx="48628" cy="6816"/>
            </a:xfrm>
            <a:custGeom>
              <a:avLst/>
              <a:gdLst>
                <a:gd name="connsiteX0" fmla="*/ 0 w 11508"/>
                <a:gd name="connsiteY0" fmla="*/ 1613 h 1613"/>
                <a:gd name="connsiteX1" fmla="*/ 11293 w 11508"/>
                <a:gd name="connsiteY1" fmla="*/ 0 h 1613"/>
                <a:gd name="connsiteX2" fmla="*/ 11508 w 11508"/>
                <a:gd name="connsiteY2" fmla="*/ 0 h 1613"/>
                <a:gd name="connsiteX3" fmla="*/ 6131 w 11508"/>
                <a:gd name="connsiteY3" fmla="*/ 645 h 1613"/>
                <a:gd name="connsiteX4" fmla="*/ 0 w 11508"/>
                <a:gd name="connsiteY4" fmla="*/ 161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613">
                  <a:moveTo>
                    <a:pt x="0" y="1613"/>
                  </a:moveTo>
                  <a:cubicBezTo>
                    <a:pt x="8927" y="323"/>
                    <a:pt x="8927" y="323"/>
                    <a:pt x="11293" y="0"/>
                  </a:cubicBezTo>
                  <a:cubicBezTo>
                    <a:pt x="11293" y="0"/>
                    <a:pt x="11401" y="0"/>
                    <a:pt x="11508" y="0"/>
                  </a:cubicBezTo>
                  <a:cubicBezTo>
                    <a:pt x="11186" y="0"/>
                    <a:pt x="8927" y="215"/>
                    <a:pt x="6131" y="645"/>
                  </a:cubicBezTo>
                  <a:cubicBezTo>
                    <a:pt x="2689" y="1076"/>
                    <a:pt x="0" y="1613"/>
                    <a:pt x="0" y="1613"/>
                  </a:cubicBezTo>
                  <a:close/>
                </a:path>
              </a:pathLst>
            </a:custGeom>
            <a:grpFill/>
            <a:ln w="10707" cap="flat">
              <a:noFill/>
              <a:prstDash val="solid"/>
              <a:miter/>
            </a:ln>
          </p:spPr>
          <p:txBody>
            <a:bodyPr rtlCol="0" anchor="ctr"/>
            <a:lstStyle/>
            <a:p>
              <a:endParaRPr lang="zh-CN" altLang="en-US"/>
            </a:p>
          </p:txBody>
        </p:sp>
        <p:sp>
          <p:nvSpPr>
            <p:cNvPr id="465" name="任意多边形: 形状 237">
              <a:extLst>
                <a:ext uri="{FF2B5EF4-FFF2-40B4-BE49-F238E27FC236}">
                  <a16:creationId xmlns:a16="http://schemas.microsoft.com/office/drawing/2014/main" xmlns="" id="{D6F1990A-BF0F-41A6-B617-BF3AA16418EF}"/>
                </a:ext>
              </a:extLst>
            </p:cNvPr>
            <p:cNvSpPr/>
            <p:nvPr/>
          </p:nvSpPr>
          <p:spPr>
            <a:xfrm>
              <a:off x="144240" y="185017"/>
              <a:ext cx="39991" cy="7268"/>
            </a:xfrm>
            <a:custGeom>
              <a:avLst/>
              <a:gdLst>
                <a:gd name="connsiteX0" fmla="*/ 0 w 9464"/>
                <a:gd name="connsiteY0" fmla="*/ 1721 h 1720"/>
                <a:gd name="connsiteX1" fmla="*/ 9465 w 9464"/>
                <a:gd name="connsiteY1" fmla="*/ 0 h 1720"/>
                <a:gd name="connsiteX2" fmla="*/ 5055 w 9464"/>
                <a:gd name="connsiteY2" fmla="*/ 645 h 1720"/>
                <a:gd name="connsiteX3" fmla="*/ 0 w 9464"/>
                <a:gd name="connsiteY3" fmla="*/ 1721 h 1720"/>
              </a:gdLst>
              <a:ahLst/>
              <a:cxnLst>
                <a:cxn ang="0">
                  <a:pos x="connsiteX0" y="connsiteY0"/>
                </a:cxn>
                <a:cxn ang="0">
                  <a:pos x="connsiteX1" y="connsiteY1"/>
                </a:cxn>
                <a:cxn ang="0">
                  <a:pos x="connsiteX2" y="connsiteY2"/>
                </a:cxn>
                <a:cxn ang="0">
                  <a:pos x="connsiteX3" y="connsiteY3"/>
                </a:cxn>
              </a:cxnLst>
              <a:rect l="l" t="t" r="r" b="b"/>
              <a:pathLst>
                <a:path w="9464" h="1720">
                  <a:moveTo>
                    <a:pt x="0" y="1721"/>
                  </a:moveTo>
                  <a:cubicBezTo>
                    <a:pt x="108" y="1721"/>
                    <a:pt x="9250" y="108"/>
                    <a:pt x="9465" y="0"/>
                  </a:cubicBezTo>
                  <a:cubicBezTo>
                    <a:pt x="9142" y="0"/>
                    <a:pt x="7314" y="215"/>
                    <a:pt x="5055" y="645"/>
                  </a:cubicBezTo>
                  <a:cubicBezTo>
                    <a:pt x="2689" y="1076"/>
                    <a:pt x="215" y="1613"/>
                    <a:pt x="0" y="1721"/>
                  </a:cubicBezTo>
                  <a:close/>
                </a:path>
              </a:pathLst>
            </a:custGeom>
            <a:grpFill/>
            <a:ln w="10707" cap="flat">
              <a:noFill/>
              <a:prstDash val="solid"/>
              <a:miter/>
            </a:ln>
          </p:spPr>
          <p:txBody>
            <a:bodyPr rtlCol="0" anchor="ctr"/>
            <a:lstStyle/>
            <a:p>
              <a:endParaRPr lang="zh-CN" altLang="en-US"/>
            </a:p>
          </p:txBody>
        </p:sp>
        <p:sp>
          <p:nvSpPr>
            <p:cNvPr id="466" name="任意多边形: 形状 238">
              <a:extLst>
                <a:ext uri="{FF2B5EF4-FFF2-40B4-BE49-F238E27FC236}">
                  <a16:creationId xmlns:a16="http://schemas.microsoft.com/office/drawing/2014/main" xmlns="" id="{8EF7E0A4-0FE3-4B1C-B104-F3A5550F4911}"/>
                </a:ext>
              </a:extLst>
            </p:cNvPr>
            <p:cNvSpPr/>
            <p:nvPr/>
          </p:nvSpPr>
          <p:spPr>
            <a:xfrm>
              <a:off x="142879" y="184561"/>
              <a:ext cx="31358" cy="7724"/>
            </a:xfrm>
            <a:custGeom>
              <a:avLst/>
              <a:gdLst>
                <a:gd name="connsiteX0" fmla="*/ 0 w 7421"/>
                <a:gd name="connsiteY0" fmla="*/ 1828 h 1828"/>
                <a:gd name="connsiteX1" fmla="*/ 7421 w 7421"/>
                <a:gd name="connsiteY1" fmla="*/ 0 h 1828"/>
                <a:gd name="connsiteX2" fmla="*/ 3872 w 7421"/>
                <a:gd name="connsiteY2" fmla="*/ 753 h 1828"/>
                <a:gd name="connsiteX3" fmla="*/ 0 w 7421"/>
                <a:gd name="connsiteY3" fmla="*/ 1828 h 1828"/>
              </a:gdLst>
              <a:ahLst/>
              <a:cxnLst>
                <a:cxn ang="0">
                  <a:pos x="connsiteX0" y="connsiteY0"/>
                </a:cxn>
                <a:cxn ang="0">
                  <a:pos x="connsiteX1" y="connsiteY1"/>
                </a:cxn>
                <a:cxn ang="0">
                  <a:pos x="connsiteX2" y="connsiteY2"/>
                </a:cxn>
                <a:cxn ang="0">
                  <a:pos x="connsiteX3" y="connsiteY3"/>
                </a:cxn>
              </a:cxnLst>
              <a:rect l="l" t="t" r="r" b="b"/>
              <a:pathLst>
                <a:path w="7421" h="1828">
                  <a:moveTo>
                    <a:pt x="0" y="1828"/>
                  </a:moveTo>
                  <a:cubicBezTo>
                    <a:pt x="107" y="1828"/>
                    <a:pt x="7206" y="108"/>
                    <a:pt x="7421" y="0"/>
                  </a:cubicBezTo>
                  <a:cubicBezTo>
                    <a:pt x="7099" y="0"/>
                    <a:pt x="5700" y="323"/>
                    <a:pt x="3872" y="753"/>
                  </a:cubicBezTo>
                  <a:cubicBezTo>
                    <a:pt x="1828" y="1183"/>
                    <a:pt x="0" y="1828"/>
                    <a:pt x="0" y="1828"/>
                  </a:cubicBezTo>
                  <a:close/>
                </a:path>
              </a:pathLst>
            </a:custGeom>
            <a:grpFill/>
            <a:ln w="10707" cap="flat">
              <a:noFill/>
              <a:prstDash val="solid"/>
              <a:miter/>
            </a:ln>
          </p:spPr>
          <p:txBody>
            <a:bodyPr rtlCol="0" anchor="ctr"/>
            <a:lstStyle/>
            <a:p>
              <a:endParaRPr lang="zh-CN" altLang="en-US"/>
            </a:p>
          </p:txBody>
        </p:sp>
        <p:sp>
          <p:nvSpPr>
            <p:cNvPr id="467" name="任意多边形: 形状 239">
              <a:extLst>
                <a:ext uri="{FF2B5EF4-FFF2-40B4-BE49-F238E27FC236}">
                  <a16:creationId xmlns:a16="http://schemas.microsoft.com/office/drawing/2014/main" xmlns="" id="{595F31B7-395D-4E08-B08F-92FFAB61A764}"/>
                </a:ext>
              </a:extLst>
            </p:cNvPr>
            <p:cNvSpPr/>
            <p:nvPr/>
          </p:nvSpPr>
          <p:spPr>
            <a:xfrm>
              <a:off x="141515" y="184561"/>
              <a:ext cx="21813" cy="7724"/>
            </a:xfrm>
            <a:custGeom>
              <a:avLst/>
              <a:gdLst>
                <a:gd name="connsiteX0" fmla="*/ 0 w 5162"/>
                <a:gd name="connsiteY0" fmla="*/ 1828 h 1828"/>
                <a:gd name="connsiteX1" fmla="*/ 5163 w 5162"/>
                <a:gd name="connsiteY1" fmla="*/ 0 h 1828"/>
                <a:gd name="connsiteX2" fmla="*/ 2581 w 5162"/>
                <a:gd name="connsiteY2" fmla="*/ 753 h 1828"/>
                <a:gd name="connsiteX3" fmla="*/ 0 w 5162"/>
                <a:gd name="connsiteY3" fmla="*/ 1828 h 1828"/>
              </a:gdLst>
              <a:ahLst/>
              <a:cxnLst>
                <a:cxn ang="0">
                  <a:pos x="connsiteX0" y="connsiteY0"/>
                </a:cxn>
                <a:cxn ang="0">
                  <a:pos x="connsiteX1" y="connsiteY1"/>
                </a:cxn>
                <a:cxn ang="0">
                  <a:pos x="connsiteX2" y="connsiteY2"/>
                </a:cxn>
                <a:cxn ang="0">
                  <a:pos x="connsiteX3" y="connsiteY3"/>
                </a:cxn>
              </a:cxnLst>
              <a:rect l="l" t="t" r="r" b="b"/>
              <a:pathLst>
                <a:path w="5162" h="1828">
                  <a:moveTo>
                    <a:pt x="0" y="1828"/>
                  </a:moveTo>
                  <a:cubicBezTo>
                    <a:pt x="0" y="1828"/>
                    <a:pt x="5163" y="108"/>
                    <a:pt x="5163" y="0"/>
                  </a:cubicBezTo>
                  <a:cubicBezTo>
                    <a:pt x="4948" y="0"/>
                    <a:pt x="3872" y="215"/>
                    <a:pt x="2581" y="753"/>
                  </a:cubicBezTo>
                  <a:cubicBezTo>
                    <a:pt x="1398" y="1183"/>
                    <a:pt x="0" y="1721"/>
                    <a:pt x="0" y="1828"/>
                  </a:cubicBezTo>
                  <a:close/>
                </a:path>
              </a:pathLst>
            </a:custGeom>
            <a:grpFill/>
            <a:ln w="10707" cap="flat">
              <a:noFill/>
              <a:prstDash val="solid"/>
              <a:miter/>
            </a:ln>
          </p:spPr>
          <p:txBody>
            <a:bodyPr rtlCol="0" anchor="ctr"/>
            <a:lstStyle/>
            <a:p>
              <a:endParaRPr lang="zh-CN" altLang="en-US"/>
            </a:p>
          </p:txBody>
        </p:sp>
        <p:sp>
          <p:nvSpPr>
            <p:cNvPr id="468" name="任意多边形: 形状 240">
              <a:extLst>
                <a:ext uri="{FF2B5EF4-FFF2-40B4-BE49-F238E27FC236}">
                  <a16:creationId xmlns:a16="http://schemas.microsoft.com/office/drawing/2014/main" xmlns="" id="{0AEE75D8-0289-48B0-A7BF-371496C26067}"/>
                </a:ext>
              </a:extLst>
            </p:cNvPr>
            <p:cNvSpPr/>
            <p:nvPr/>
          </p:nvSpPr>
          <p:spPr>
            <a:xfrm>
              <a:off x="139698" y="184477"/>
              <a:ext cx="12723" cy="7813"/>
            </a:xfrm>
            <a:custGeom>
              <a:avLst/>
              <a:gdLst>
                <a:gd name="connsiteX0" fmla="*/ 3012 w 3011"/>
                <a:gd name="connsiteY0" fmla="*/ 21 h 1849"/>
                <a:gd name="connsiteX1" fmla="*/ 1398 w 3011"/>
                <a:gd name="connsiteY1" fmla="*/ 773 h 1849"/>
                <a:gd name="connsiteX2" fmla="*/ 0 w 3011"/>
                <a:gd name="connsiteY2" fmla="*/ 1849 h 1849"/>
                <a:gd name="connsiteX3" fmla="*/ 3012 w 3011"/>
                <a:gd name="connsiteY3" fmla="*/ 21 h 1849"/>
              </a:gdLst>
              <a:ahLst/>
              <a:cxnLst>
                <a:cxn ang="0">
                  <a:pos x="connsiteX0" y="connsiteY0"/>
                </a:cxn>
                <a:cxn ang="0">
                  <a:pos x="connsiteX1" y="connsiteY1"/>
                </a:cxn>
                <a:cxn ang="0">
                  <a:pos x="connsiteX2" y="connsiteY2"/>
                </a:cxn>
                <a:cxn ang="0">
                  <a:pos x="connsiteX3" y="connsiteY3"/>
                </a:cxn>
              </a:cxnLst>
              <a:rect l="l" t="t" r="r" b="b"/>
              <a:pathLst>
                <a:path w="3011" h="1849">
                  <a:moveTo>
                    <a:pt x="3012" y="21"/>
                  </a:moveTo>
                  <a:cubicBezTo>
                    <a:pt x="2904" y="-87"/>
                    <a:pt x="2259" y="236"/>
                    <a:pt x="1398" y="773"/>
                  </a:cubicBezTo>
                  <a:cubicBezTo>
                    <a:pt x="753" y="1204"/>
                    <a:pt x="0" y="1741"/>
                    <a:pt x="0" y="1849"/>
                  </a:cubicBezTo>
                  <a:cubicBezTo>
                    <a:pt x="0" y="1849"/>
                    <a:pt x="2904" y="128"/>
                    <a:pt x="3012" y="21"/>
                  </a:cubicBezTo>
                  <a:close/>
                </a:path>
              </a:pathLst>
            </a:custGeom>
            <a:grpFill/>
            <a:ln w="10707" cap="flat">
              <a:noFill/>
              <a:prstDash val="solid"/>
              <a:miter/>
            </a:ln>
          </p:spPr>
          <p:txBody>
            <a:bodyPr rtlCol="0" anchor="ctr"/>
            <a:lstStyle/>
            <a:p>
              <a:endParaRPr lang="zh-CN" altLang="en-US"/>
            </a:p>
          </p:txBody>
        </p:sp>
        <p:sp>
          <p:nvSpPr>
            <p:cNvPr id="469" name="任意多边形: 形状 242">
              <a:extLst>
                <a:ext uri="{FF2B5EF4-FFF2-40B4-BE49-F238E27FC236}">
                  <a16:creationId xmlns:a16="http://schemas.microsoft.com/office/drawing/2014/main" xmlns="" id="{3B16D405-3510-444A-B087-17DB9DBCA0AE}"/>
                </a:ext>
              </a:extLst>
            </p:cNvPr>
            <p:cNvSpPr/>
            <p:nvPr/>
          </p:nvSpPr>
          <p:spPr>
            <a:xfrm>
              <a:off x="138147" y="184802"/>
              <a:ext cx="3499" cy="7484"/>
            </a:xfrm>
            <a:custGeom>
              <a:avLst/>
              <a:gdLst>
                <a:gd name="connsiteX0" fmla="*/ 152 w 828"/>
                <a:gd name="connsiteY0" fmla="*/ 696 h 1771"/>
                <a:gd name="connsiteX1" fmla="*/ 45 w 828"/>
                <a:gd name="connsiteY1" fmla="*/ 1772 h 1771"/>
                <a:gd name="connsiteX2" fmla="*/ 797 w 828"/>
                <a:gd name="connsiteY2" fmla="*/ 51 h 1771"/>
                <a:gd name="connsiteX3" fmla="*/ 152 w 828"/>
                <a:gd name="connsiteY3" fmla="*/ 696 h 1771"/>
              </a:gdLst>
              <a:ahLst/>
              <a:cxnLst>
                <a:cxn ang="0">
                  <a:pos x="connsiteX0" y="connsiteY0"/>
                </a:cxn>
                <a:cxn ang="0">
                  <a:pos x="connsiteX1" y="connsiteY1"/>
                </a:cxn>
                <a:cxn ang="0">
                  <a:pos x="connsiteX2" y="connsiteY2"/>
                </a:cxn>
                <a:cxn ang="0">
                  <a:pos x="connsiteX3" y="connsiteY3"/>
                </a:cxn>
              </a:cxnLst>
              <a:rect l="l" t="t" r="r" b="b"/>
              <a:pathLst>
                <a:path w="828" h="1771">
                  <a:moveTo>
                    <a:pt x="152" y="696"/>
                  </a:moveTo>
                  <a:cubicBezTo>
                    <a:pt x="45" y="911"/>
                    <a:pt x="-63" y="1664"/>
                    <a:pt x="45" y="1772"/>
                  </a:cubicBezTo>
                  <a:cubicBezTo>
                    <a:pt x="45" y="1772"/>
                    <a:pt x="1013" y="266"/>
                    <a:pt x="797" y="51"/>
                  </a:cubicBezTo>
                  <a:cubicBezTo>
                    <a:pt x="690" y="-57"/>
                    <a:pt x="367" y="-57"/>
                    <a:pt x="152" y="696"/>
                  </a:cubicBezTo>
                  <a:close/>
                </a:path>
              </a:pathLst>
            </a:custGeom>
            <a:grpFill/>
            <a:ln w="10707" cap="flat">
              <a:noFill/>
              <a:prstDash val="solid"/>
              <a:miter/>
            </a:ln>
          </p:spPr>
          <p:txBody>
            <a:bodyPr rtlCol="0" anchor="ctr"/>
            <a:lstStyle/>
            <a:p>
              <a:endParaRPr lang="zh-CN" altLang="en-US"/>
            </a:p>
          </p:txBody>
        </p:sp>
        <p:sp>
          <p:nvSpPr>
            <p:cNvPr id="470" name="任意多边形: 形状 243">
              <a:extLst>
                <a:ext uri="{FF2B5EF4-FFF2-40B4-BE49-F238E27FC236}">
                  <a16:creationId xmlns:a16="http://schemas.microsoft.com/office/drawing/2014/main" xmlns="" id="{51DA40DA-0CA1-4FC6-86FA-D91AE7660C3B}"/>
                </a:ext>
              </a:extLst>
            </p:cNvPr>
            <p:cNvSpPr/>
            <p:nvPr/>
          </p:nvSpPr>
          <p:spPr>
            <a:xfrm>
              <a:off x="129455" y="184996"/>
              <a:ext cx="7513" cy="7293"/>
            </a:xfrm>
            <a:custGeom>
              <a:avLst/>
              <a:gdLst>
                <a:gd name="connsiteX0" fmla="*/ 58 w 1778"/>
                <a:gd name="connsiteY0" fmla="*/ 5 h 1726"/>
                <a:gd name="connsiteX1" fmla="*/ 596 w 1778"/>
                <a:gd name="connsiteY1" fmla="*/ 758 h 1726"/>
                <a:gd name="connsiteX2" fmla="*/ 1349 w 1778"/>
                <a:gd name="connsiteY2" fmla="*/ 1403 h 1726"/>
                <a:gd name="connsiteX3" fmla="*/ 1779 w 1778"/>
                <a:gd name="connsiteY3" fmla="*/ 1726 h 1726"/>
                <a:gd name="connsiteX4" fmla="*/ 58 w 1778"/>
                <a:gd name="connsiteY4" fmla="*/ 5 h 1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8" h="1726">
                  <a:moveTo>
                    <a:pt x="58" y="5"/>
                  </a:moveTo>
                  <a:cubicBezTo>
                    <a:pt x="-157" y="5"/>
                    <a:pt x="273" y="435"/>
                    <a:pt x="596" y="758"/>
                  </a:cubicBezTo>
                  <a:cubicBezTo>
                    <a:pt x="811" y="973"/>
                    <a:pt x="1133" y="1188"/>
                    <a:pt x="1349" y="1403"/>
                  </a:cubicBezTo>
                  <a:cubicBezTo>
                    <a:pt x="1456" y="1511"/>
                    <a:pt x="1564" y="1726"/>
                    <a:pt x="1779" y="1726"/>
                  </a:cubicBezTo>
                  <a:cubicBezTo>
                    <a:pt x="1671" y="1511"/>
                    <a:pt x="596" y="-102"/>
                    <a:pt x="58" y="5"/>
                  </a:cubicBezTo>
                  <a:close/>
                </a:path>
              </a:pathLst>
            </a:custGeom>
            <a:grpFill/>
            <a:ln w="10707" cap="flat">
              <a:noFill/>
              <a:prstDash val="solid"/>
              <a:miter/>
            </a:ln>
          </p:spPr>
          <p:txBody>
            <a:bodyPr rtlCol="0" anchor="ctr"/>
            <a:lstStyle/>
            <a:p>
              <a:endParaRPr lang="zh-CN" altLang="en-US"/>
            </a:p>
          </p:txBody>
        </p:sp>
        <p:sp>
          <p:nvSpPr>
            <p:cNvPr id="471" name="任意多边形: 形状 244">
              <a:extLst>
                <a:ext uri="{FF2B5EF4-FFF2-40B4-BE49-F238E27FC236}">
                  <a16:creationId xmlns:a16="http://schemas.microsoft.com/office/drawing/2014/main" xmlns="" id="{07B2A721-AAAB-4974-AEC3-A31CC31D74FF}"/>
                </a:ext>
              </a:extLst>
            </p:cNvPr>
            <p:cNvSpPr/>
            <p:nvPr/>
          </p:nvSpPr>
          <p:spPr>
            <a:xfrm>
              <a:off x="117881" y="185389"/>
              <a:ext cx="16814" cy="6900"/>
            </a:xfrm>
            <a:custGeom>
              <a:avLst/>
              <a:gdLst>
                <a:gd name="connsiteX0" fmla="*/ 1613 w 3979"/>
                <a:gd name="connsiteY0" fmla="*/ 665 h 1633"/>
                <a:gd name="connsiteX1" fmla="*/ 3980 w 3979"/>
                <a:gd name="connsiteY1" fmla="*/ 1633 h 1633"/>
                <a:gd name="connsiteX2" fmla="*/ 0 w 3979"/>
                <a:gd name="connsiteY2" fmla="*/ 20 h 1633"/>
                <a:gd name="connsiteX3" fmla="*/ 430 w 3979"/>
                <a:gd name="connsiteY3" fmla="*/ 235 h 1633"/>
                <a:gd name="connsiteX4" fmla="*/ 1613 w 3979"/>
                <a:gd name="connsiteY4" fmla="*/ 665 h 1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1633">
                  <a:moveTo>
                    <a:pt x="1613" y="665"/>
                  </a:moveTo>
                  <a:cubicBezTo>
                    <a:pt x="2366" y="988"/>
                    <a:pt x="3227" y="1310"/>
                    <a:pt x="3980" y="1633"/>
                  </a:cubicBezTo>
                  <a:cubicBezTo>
                    <a:pt x="3764" y="1418"/>
                    <a:pt x="430" y="-195"/>
                    <a:pt x="0" y="20"/>
                  </a:cubicBezTo>
                  <a:cubicBezTo>
                    <a:pt x="108" y="127"/>
                    <a:pt x="215" y="127"/>
                    <a:pt x="430" y="235"/>
                  </a:cubicBezTo>
                  <a:cubicBezTo>
                    <a:pt x="860" y="342"/>
                    <a:pt x="1183" y="450"/>
                    <a:pt x="1613" y="665"/>
                  </a:cubicBezTo>
                  <a:close/>
                </a:path>
              </a:pathLst>
            </a:custGeom>
            <a:grpFill/>
            <a:ln w="10707" cap="flat">
              <a:noFill/>
              <a:prstDash val="solid"/>
              <a:miter/>
            </a:ln>
          </p:spPr>
          <p:txBody>
            <a:bodyPr rtlCol="0" anchor="ctr"/>
            <a:lstStyle/>
            <a:p>
              <a:endParaRPr lang="zh-CN" altLang="en-US"/>
            </a:p>
          </p:txBody>
        </p:sp>
        <p:sp>
          <p:nvSpPr>
            <p:cNvPr id="472" name="任意多边形: 形状 245">
              <a:extLst>
                <a:ext uri="{FF2B5EF4-FFF2-40B4-BE49-F238E27FC236}">
                  <a16:creationId xmlns:a16="http://schemas.microsoft.com/office/drawing/2014/main" xmlns="" id="{C640571B-538E-49A1-A013-A9C9AC051EF6}"/>
                </a:ext>
              </a:extLst>
            </p:cNvPr>
            <p:cNvSpPr/>
            <p:nvPr/>
          </p:nvSpPr>
          <p:spPr>
            <a:xfrm>
              <a:off x="107427" y="185837"/>
              <a:ext cx="25903" cy="6448"/>
            </a:xfrm>
            <a:custGeom>
              <a:avLst/>
              <a:gdLst>
                <a:gd name="connsiteX0" fmla="*/ 2474 w 6130"/>
                <a:gd name="connsiteY0" fmla="*/ 559 h 1526"/>
                <a:gd name="connsiteX1" fmla="*/ 6131 w 6130"/>
                <a:gd name="connsiteY1" fmla="*/ 1527 h 1526"/>
                <a:gd name="connsiteX2" fmla="*/ 0 w 6130"/>
                <a:gd name="connsiteY2" fmla="*/ 21 h 1526"/>
                <a:gd name="connsiteX3" fmla="*/ 2474 w 6130"/>
                <a:gd name="connsiteY3" fmla="*/ 559 h 1526"/>
              </a:gdLst>
              <a:ahLst/>
              <a:cxnLst>
                <a:cxn ang="0">
                  <a:pos x="connsiteX0" y="connsiteY0"/>
                </a:cxn>
                <a:cxn ang="0">
                  <a:pos x="connsiteX1" y="connsiteY1"/>
                </a:cxn>
                <a:cxn ang="0">
                  <a:pos x="connsiteX2" y="connsiteY2"/>
                </a:cxn>
                <a:cxn ang="0">
                  <a:pos x="connsiteX3" y="connsiteY3"/>
                </a:cxn>
              </a:cxnLst>
              <a:rect l="l" t="t" r="r" b="b"/>
              <a:pathLst>
                <a:path w="6130" h="1526">
                  <a:moveTo>
                    <a:pt x="2474" y="559"/>
                  </a:moveTo>
                  <a:cubicBezTo>
                    <a:pt x="3657" y="881"/>
                    <a:pt x="4840" y="1204"/>
                    <a:pt x="6131" y="1527"/>
                  </a:cubicBezTo>
                  <a:cubicBezTo>
                    <a:pt x="5593" y="1312"/>
                    <a:pt x="538" y="-194"/>
                    <a:pt x="0" y="21"/>
                  </a:cubicBezTo>
                  <a:cubicBezTo>
                    <a:pt x="753" y="344"/>
                    <a:pt x="1613" y="344"/>
                    <a:pt x="2474" y="559"/>
                  </a:cubicBezTo>
                  <a:close/>
                </a:path>
              </a:pathLst>
            </a:custGeom>
            <a:grpFill/>
            <a:ln w="10707" cap="flat">
              <a:noFill/>
              <a:prstDash val="solid"/>
              <a:miter/>
            </a:ln>
          </p:spPr>
          <p:txBody>
            <a:bodyPr rtlCol="0" anchor="ctr"/>
            <a:lstStyle/>
            <a:p>
              <a:endParaRPr lang="zh-CN" altLang="en-US"/>
            </a:p>
          </p:txBody>
        </p:sp>
        <p:sp>
          <p:nvSpPr>
            <p:cNvPr id="473" name="任意多边形: 形状 246">
              <a:extLst>
                <a:ext uri="{FF2B5EF4-FFF2-40B4-BE49-F238E27FC236}">
                  <a16:creationId xmlns:a16="http://schemas.microsoft.com/office/drawing/2014/main" xmlns="" id="{FB7FE854-A43D-4B06-8E62-B46B79B05FC7}"/>
                </a:ext>
              </a:extLst>
            </p:cNvPr>
            <p:cNvSpPr/>
            <p:nvPr/>
          </p:nvSpPr>
          <p:spPr>
            <a:xfrm>
              <a:off x="96064" y="186353"/>
              <a:ext cx="35449" cy="5933"/>
            </a:xfrm>
            <a:custGeom>
              <a:avLst/>
              <a:gdLst>
                <a:gd name="connsiteX0" fmla="*/ 8389 w 8389"/>
                <a:gd name="connsiteY0" fmla="*/ 1405 h 1404"/>
                <a:gd name="connsiteX1" fmla="*/ 0 w 8389"/>
                <a:gd name="connsiteY1" fmla="*/ 6 h 1404"/>
                <a:gd name="connsiteX2" fmla="*/ 3549 w 8389"/>
                <a:gd name="connsiteY2" fmla="*/ 544 h 1404"/>
                <a:gd name="connsiteX3" fmla="*/ 8389 w 8389"/>
                <a:gd name="connsiteY3" fmla="*/ 1405 h 1404"/>
              </a:gdLst>
              <a:ahLst/>
              <a:cxnLst>
                <a:cxn ang="0">
                  <a:pos x="connsiteX0" y="connsiteY0"/>
                </a:cxn>
                <a:cxn ang="0">
                  <a:pos x="connsiteX1" y="connsiteY1"/>
                </a:cxn>
                <a:cxn ang="0">
                  <a:pos x="connsiteX2" y="connsiteY2"/>
                </a:cxn>
                <a:cxn ang="0">
                  <a:pos x="connsiteX3" y="connsiteY3"/>
                </a:cxn>
              </a:cxnLst>
              <a:rect l="l" t="t" r="r" b="b"/>
              <a:pathLst>
                <a:path w="8389" h="1404">
                  <a:moveTo>
                    <a:pt x="8389" y="1405"/>
                  </a:moveTo>
                  <a:cubicBezTo>
                    <a:pt x="7744" y="1189"/>
                    <a:pt x="1076" y="-101"/>
                    <a:pt x="0" y="6"/>
                  </a:cubicBezTo>
                  <a:cubicBezTo>
                    <a:pt x="1183" y="221"/>
                    <a:pt x="2366" y="329"/>
                    <a:pt x="3549" y="544"/>
                  </a:cubicBezTo>
                  <a:cubicBezTo>
                    <a:pt x="5163" y="867"/>
                    <a:pt x="6776" y="1189"/>
                    <a:pt x="8389" y="1405"/>
                  </a:cubicBezTo>
                  <a:close/>
                </a:path>
              </a:pathLst>
            </a:custGeom>
            <a:grpFill/>
            <a:ln w="10707" cap="flat">
              <a:noFill/>
              <a:prstDash val="solid"/>
              <a:miter/>
            </a:ln>
          </p:spPr>
          <p:txBody>
            <a:bodyPr rtlCol="0" anchor="ctr"/>
            <a:lstStyle/>
            <a:p>
              <a:endParaRPr lang="zh-CN" altLang="en-US"/>
            </a:p>
          </p:txBody>
        </p:sp>
        <p:sp>
          <p:nvSpPr>
            <p:cNvPr id="474" name="任意多边形: 形状 247">
              <a:extLst>
                <a:ext uri="{FF2B5EF4-FFF2-40B4-BE49-F238E27FC236}">
                  <a16:creationId xmlns:a16="http://schemas.microsoft.com/office/drawing/2014/main" xmlns="" id="{95DB900E-780D-4EF4-B743-F6FCC3A46E65}"/>
                </a:ext>
              </a:extLst>
            </p:cNvPr>
            <p:cNvSpPr/>
            <p:nvPr/>
          </p:nvSpPr>
          <p:spPr>
            <a:xfrm>
              <a:off x="85158" y="186805"/>
              <a:ext cx="44538" cy="5485"/>
            </a:xfrm>
            <a:custGeom>
              <a:avLst/>
              <a:gdLst>
                <a:gd name="connsiteX0" fmla="*/ 4517 w 10540"/>
                <a:gd name="connsiteY0" fmla="*/ 545 h 1298"/>
                <a:gd name="connsiteX1" fmla="*/ 10540 w 10540"/>
                <a:gd name="connsiteY1" fmla="*/ 1298 h 1298"/>
                <a:gd name="connsiteX2" fmla="*/ 0 w 10540"/>
                <a:gd name="connsiteY2" fmla="*/ 8 h 1298"/>
                <a:gd name="connsiteX3" fmla="*/ 4517 w 10540"/>
                <a:gd name="connsiteY3" fmla="*/ 545 h 1298"/>
              </a:gdLst>
              <a:ahLst/>
              <a:cxnLst>
                <a:cxn ang="0">
                  <a:pos x="connsiteX0" y="connsiteY0"/>
                </a:cxn>
                <a:cxn ang="0">
                  <a:pos x="connsiteX1" y="connsiteY1"/>
                </a:cxn>
                <a:cxn ang="0">
                  <a:pos x="connsiteX2" y="connsiteY2"/>
                </a:cxn>
                <a:cxn ang="0">
                  <a:pos x="connsiteX3" y="connsiteY3"/>
                </a:cxn>
              </a:cxnLst>
              <a:rect l="l" t="t" r="r" b="b"/>
              <a:pathLst>
                <a:path w="10540" h="1298">
                  <a:moveTo>
                    <a:pt x="4517" y="545"/>
                  </a:moveTo>
                  <a:cubicBezTo>
                    <a:pt x="6561" y="760"/>
                    <a:pt x="8604" y="1083"/>
                    <a:pt x="10540" y="1298"/>
                  </a:cubicBezTo>
                  <a:cubicBezTo>
                    <a:pt x="9142" y="976"/>
                    <a:pt x="1076" y="-100"/>
                    <a:pt x="0" y="8"/>
                  </a:cubicBezTo>
                  <a:cubicBezTo>
                    <a:pt x="1506" y="330"/>
                    <a:pt x="3012" y="438"/>
                    <a:pt x="4517" y="545"/>
                  </a:cubicBezTo>
                  <a:close/>
                </a:path>
              </a:pathLst>
            </a:custGeom>
            <a:grpFill/>
            <a:ln w="10707" cap="flat">
              <a:noFill/>
              <a:prstDash val="solid"/>
              <a:miter/>
            </a:ln>
          </p:spPr>
          <p:txBody>
            <a:bodyPr rtlCol="0" anchor="ctr"/>
            <a:lstStyle/>
            <a:p>
              <a:endParaRPr lang="zh-CN" altLang="en-US"/>
            </a:p>
          </p:txBody>
        </p:sp>
        <p:sp>
          <p:nvSpPr>
            <p:cNvPr id="475" name="任意多边形: 形状 248">
              <a:extLst>
                <a:ext uri="{FF2B5EF4-FFF2-40B4-BE49-F238E27FC236}">
                  <a16:creationId xmlns:a16="http://schemas.microsoft.com/office/drawing/2014/main" xmlns="" id="{34C97B24-24B9-4E5B-8954-70B54634EE6A}"/>
                </a:ext>
              </a:extLst>
            </p:cNvPr>
            <p:cNvSpPr/>
            <p:nvPr/>
          </p:nvSpPr>
          <p:spPr>
            <a:xfrm>
              <a:off x="74704" y="187705"/>
              <a:ext cx="53627" cy="4581"/>
            </a:xfrm>
            <a:custGeom>
              <a:avLst/>
              <a:gdLst>
                <a:gd name="connsiteX0" fmla="*/ 5485 w 12691"/>
                <a:gd name="connsiteY0" fmla="*/ 439 h 1084"/>
                <a:gd name="connsiteX1" fmla="*/ 12692 w 12691"/>
                <a:gd name="connsiteY1" fmla="*/ 1085 h 1084"/>
                <a:gd name="connsiteX2" fmla="*/ 0 w 12691"/>
                <a:gd name="connsiteY2" fmla="*/ 9 h 1084"/>
                <a:gd name="connsiteX3" fmla="*/ 5485 w 12691"/>
                <a:gd name="connsiteY3" fmla="*/ 439 h 1084"/>
              </a:gdLst>
              <a:ahLst/>
              <a:cxnLst>
                <a:cxn ang="0">
                  <a:pos x="connsiteX0" y="connsiteY0"/>
                </a:cxn>
                <a:cxn ang="0">
                  <a:pos x="connsiteX1" y="connsiteY1"/>
                </a:cxn>
                <a:cxn ang="0">
                  <a:pos x="connsiteX2" y="connsiteY2"/>
                </a:cxn>
                <a:cxn ang="0">
                  <a:pos x="connsiteX3" y="connsiteY3"/>
                </a:cxn>
              </a:cxnLst>
              <a:rect l="l" t="t" r="r" b="b"/>
              <a:pathLst>
                <a:path w="12691" h="1084">
                  <a:moveTo>
                    <a:pt x="5485" y="439"/>
                  </a:moveTo>
                  <a:cubicBezTo>
                    <a:pt x="7852" y="655"/>
                    <a:pt x="10325" y="870"/>
                    <a:pt x="12692" y="1085"/>
                  </a:cubicBezTo>
                  <a:cubicBezTo>
                    <a:pt x="10756" y="762"/>
                    <a:pt x="1936" y="-98"/>
                    <a:pt x="0" y="9"/>
                  </a:cubicBezTo>
                  <a:cubicBezTo>
                    <a:pt x="1828" y="224"/>
                    <a:pt x="3657" y="332"/>
                    <a:pt x="5485" y="439"/>
                  </a:cubicBezTo>
                  <a:close/>
                </a:path>
              </a:pathLst>
            </a:custGeom>
            <a:grpFill/>
            <a:ln w="10707" cap="flat">
              <a:noFill/>
              <a:prstDash val="solid"/>
              <a:miter/>
            </a:ln>
          </p:spPr>
          <p:txBody>
            <a:bodyPr rtlCol="0" anchor="ctr"/>
            <a:lstStyle/>
            <a:p>
              <a:endParaRPr lang="zh-CN" altLang="en-US"/>
            </a:p>
          </p:txBody>
        </p:sp>
        <p:sp>
          <p:nvSpPr>
            <p:cNvPr id="476" name="任意多边形: 形状 249">
              <a:extLst>
                <a:ext uri="{FF2B5EF4-FFF2-40B4-BE49-F238E27FC236}">
                  <a16:creationId xmlns:a16="http://schemas.microsoft.com/office/drawing/2014/main" xmlns="" id="{3DDF40C9-6515-452A-94D2-4FB6EFA8432F}"/>
                </a:ext>
              </a:extLst>
            </p:cNvPr>
            <p:cNvSpPr/>
            <p:nvPr/>
          </p:nvSpPr>
          <p:spPr>
            <a:xfrm>
              <a:off x="65614" y="188651"/>
              <a:ext cx="61356" cy="4090"/>
            </a:xfrm>
            <a:custGeom>
              <a:avLst/>
              <a:gdLst>
                <a:gd name="connsiteX0" fmla="*/ 6346 w 14520"/>
                <a:gd name="connsiteY0" fmla="*/ 430 h 968"/>
                <a:gd name="connsiteX1" fmla="*/ 14520 w 14520"/>
                <a:gd name="connsiteY1" fmla="*/ 968 h 968"/>
                <a:gd name="connsiteX2" fmla="*/ 0 w 14520"/>
                <a:gd name="connsiteY2" fmla="*/ 0 h 968"/>
                <a:gd name="connsiteX3" fmla="*/ 6346 w 14520"/>
                <a:gd name="connsiteY3" fmla="*/ 430 h 968"/>
              </a:gdLst>
              <a:ahLst/>
              <a:cxnLst>
                <a:cxn ang="0">
                  <a:pos x="connsiteX0" y="connsiteY0"/>
                </a:cxn>
                <a:cxn ang="0">
                  <a:pos x="connsiteX1" y="connsiteY1"/>
                </a:cxn>
                <a:cxn ang="0">
                  <a:pos x="connsiteX2" y="connsiteY2"/>
                </a:cxn>
                <a:cxn ang="0">
                  <a:pos x="connsiteX3" y="connsiteY3"/>
                </a:cxn>
              </a:cxnLst>
              <a:rect l="l" t="t" r="r" b="b"/>
              <a:pathLst>
                <a:path w="14520" h="968">
                  <a:moveTo>
                    <a:pt x="6346" y="430"/>
                  </a:moveTo>
                  <a:cubicBezTo>
                    <a:pt x="9142" y="645"/>
                    <a:pt x="11831" y="860"/>
                    <a:pt x="14520" y="968"/>
                  </a:cubicBezTo>
                  <a:cubicBezTo>
                    <a:pt x="11831" y="645"/>
                    <a:pt x="1936" y="0"/>
                    <a:pt x="0" y="0"/>
                  </a:cubicBezTo>
                  <a:cubicBezTo>
                    <a:pt x="2044" y="215"/>
                    <a:pt x="4195" y="215"/>
                    <a:pt x="6346" y="430"/>
                  </a:cubicBezTo>
                  <a:close/>
                </a:path>
              </a:pathLst>
            </a:custGeom>
            <a:grpFill/>
            <a:ln w="10707" cap="flat">
              <a:noFill/>
              <a:prstDash val="solid"/>
              <a:miter/>
            </a:ln>
          </p:spPr>
          <p:txBody>
            <a:bodyPr rtlCol="0" anchor="ctr"/>
            <a:lstStyle/>
            <a:p>
              <a:endParaRPr lang="zh-CN" altLang="en-US"/>
            </a:p>
          </p:txBody>
        </p:sp>
        <p:sp>
          <p:nvSpPr>
            <p:cNvPr id="477" name="任意多边形: 形状 250">
              <a:extLst>
                <a:ext uri="{FF2B5EF4-FFF2-40B4-BE49-F238E27FC236}">
                  <a16:creationId xmlns:a16="http://schemas.microsoft.com/office/drawing/2014/main" xmlns="" id="{BC98C2EF-05FC-41E0-B293-C7079112B4F1}"/>
                </a:ext>
              </a:extLst>
            </p:cNvPr>
            <p:cNvSpPr/>
            <p:nvPr/>
          </p:nvSpPr>
          <p:spPr>
            <a:xfrm>
              <a:off x="56981" y="189513"/>
              <a:ext cx="68624" cy="3228"/>
            </a:xfrm>
            <a:custGeom>
              <a:avLst/>
              <a:gdLst>
                <a:gd name="connsiteX0" fmla="*/ 7099 w 16240"/>
                <a:gd name="connsiteY0" fmla="*/ 335 h 764"/>
                <a:gd name="connsiteX1" fmla="*/ 16241 w 16240"/>
                <a:gd name="connsiteY1" fmla="*/ 765 h 764"/>
                <a:gd name="connsiteX2" fmla="*/ 0 w 16240"/>
                <a:gd name="connsiteY2" fmla="*/ 12 h 764"/>
                <a:gd name="connsiteX3" fmla="*/ 7099 w 16240"/>
                <a:gd name="connsiteY3" fmla="*/ 335 h 764"/>
              </a:gdLst>
              <a:ahLst/>
              <a:cxnLst>
                <a:cxn ang="0">
                  <a:pos x="connsiteX0" y="connsiteY0"/>
                </a:cxn>
                <a:cxn ang="0">
                  <a:pos x="connsiteX1" y="connsiteY1"/>
                </a:cxn>
                <a:cxn ang="0">
                  <a:pos x="connsiteX2" y="connsiteY2"/>
                </a:cxn>
                <a:cxn ang="0">
                  <a:pos x="connsiteX3" y="connsiteY3"/>
                </a:cxn>
              </a:cxnLst>
              <a:rect l="l" t="t" r="r" b="b"/>
              <a:pathLst>
                <a:path w="16240" h="764">
                  <a:moveTo>
                    <a:pt x="7099" y="335"/>
                  </a:moveTo>
                  <a:cubicBezTo>
                    <a:pt x="10110" y="442"/>
                    <a:pt x="13229" y="657"/>
                    <a:pt x="16241" y="765"/>
                  </a:cubicBezTo>
                  <a:cubicBezTo>
                    <a:pt x="13122" y="550"/>
                    <a:pt x="2151" y="-96"/>
                    <a:pt x="0" y="12"/>
                  </a:cubicBezTo>
                  <a:cubicBezTo>
                    <a:pt x="2366" y="227"/>
                    <a:pt x="4732" y="227"/>
                    <a:pt x="7099" y="335"/>
                  </a:cubicBezTo>
                  <a:close/>
                </a:path>
              </a:pathLst>
            </a:custGeom>
            <a:grpFill/>
            <a:ln w="10707" cap="flat">
              <a:noFill/>
              <a:prstDash val="solid"/>
              <a:miter/>
            </a:ln>
          </p:spPr>
          <p:txBody>
            <a:bodyPr rtlCol="0" anchor="ctr"/>
            <a:lstStyle/>
            <a:p>
              <a:endParaRPr lang="zh-CN" altLang="en-US"/>
            </a:p>
          </p:txBody>
        </p:sp>
        <p:sp>
          <p:nvSpPr>
            <p:cNvPr id="478" name="任意多边形: 形状 252">
              <a:extLst>
                <a:ext uri="{FF2B5EF4-FFF2-40B4-BE49-F238E27FC236}">
                  <a16:creationId xmlns:a16="http://schemas.microsoft.com/office/drawing/2014/main" xmlns="" id="{DD854AF3-47D6-49AB-8504-8CCBFD5F9AE1}"/>
                </a:ext>
              </a:extLst>
            </p:cNvPr>
            <p:cNvSpPr/>
            <p:nvPr/>
          </p:nvSpPr>
          <p:spPr>
            <a:xfrm>
              <a:off x="49709" y="190473"/>
              <a:ext cx="74988" cy="2269"/>
            </a:xfrm>
            <a:custGeom>
              <a:avLst/>
              <a:gdLst>
                <a:gd name="connsiteX0" fmla="*/ 0 w 17746"/>
                <a:gd name="connsiteY0" fmla="*/ 0 h 537"/>
                <a:gd name="connsiteX1" fmla="*/ 7744 w 17746"/>
                <a:gd name="connsiteY1" fmla="*/ 215 h 537"/>
                <a:gd name="connsiteX2" fmla="*/ 17747 w 17746"/>
                <a:gd name="connsiteY2" fmla="*/ 538 h 537"/>
                <a:gd name="connsiteX3" fmla="*/ 0 w 17746"/>
                <a:gd name="connsiteY3" fmla="*/ 0 h 537"/>
              </a:gdLst>
              <a:ahLst/>
              <a:cxnLst>
                <a:cxn ang="0">
                  <a:pos x="connsiteX0" y="connsiteY0"/>
                </a:cxn>
                <a:cxn ang="0">
                  <a:pos x="connsiteX1" y="connsiteY1"/>
                </a:cxn>
                <a:cxn ang="0">
                  <a:pos x="connsiteX2" y="connsiteY2"/>
                </a:cxn>
                <a:cxn ang="0">
                  <a:pos x="connsiteX3" y="connsiteY3"/>
                </a:cxn>
              </a:cxnLst>
              <a:rect l="l" t="t" r="r" b="b"/>
              <a:pathLst>
                <a:path w="17746" h="537">
                  <a:moveTo>
                    <a:pt x="0" y="0"/>
                  </a:moveTo>
                  <a:cubicBezTo>
                    <a:pt x="2581" y="108"/>
                    <a:pt x="5163" y="108"/>
                    <a:pt x="7744" y="215"/>
                  </a:cubicBezTo>
                  <a:cubicBezTo>
                    <a:pt x="11078" y="323"/>
                    <a:pt x="14413" y="430"/>
                    <a:pt x="17747" y="538"/>
                  </a:cubicBezTo>
                  <a:cubicBezTo>
                    <a:pt x="13875" y="323"/>
                    <a:pt x="2044" y="0"/>
                    <a:pt x="0" y="0"/>
                  </a:cubicBezTo>
                  <a:close/>
                </a:path>
              </a:pathLst>
            </a:custGeom>
            <a:grpFill/>
            <a:ln w="10707" cap="flat">
              <a:noFill/>
              <a:prstDash val="solid"/>
              <a:miter/>
            </a:ln>
          </p:spPr>
          <p:txBody>
            <a:bodyPr rtlCol="0" anchor="ctr"/>
            <a:lstStyle/>
            <a:p>
              <a:endParaRPr lang="zh-CN" altLang="en-US"/>
            </a:p>
          </p:txBody>
        </p:sp>
        <p:sp>
          <p:nvSpPr>
            <p:cNvPr id="479" name="任意多边形: 形状 253">
              <a:extLst>
                <a:ext uri="{FF2B5EF4-FFF2-40B4-BE49-F238E27FC236}">
                  <a16:creationId xmlns:a16="http://schemas.microsoft.com/office/drawing/2014/main" xmlns="" id="{7C514AEE-33B6-4518-8BEC-4A697485B4B7}"/>
                </a:ext>
              </a:extLst>
            </p:cNvPr>
            <p:cNvSpPr/>
            <p:nvPr/>
          </p:nvSpPr>
          <p:spPr>
            <a:xfrm>
              <a:off x="43345" y="191715"/>
              <a:ext cx="80443" cy="1483"/>
            </a:xfrm>
            <a:custGeom>
              <a:avLst/>
              <a:gdLst>
                <a:gd name="connsiteX0" fmla="*/ 0 w 19037"/>
                <a:gd name="connsiteY0" fmla="*/ 29 h 351"/>
                <a:gd name="connsiteX1" fmla="*/ 8389 w 19037"/>
                <a:gd name="connsiteY1" fmla="*/ 136 h 351"/>
                <a:gd name="connsiteX2" fmla="*/ 19037 w 19037"/>
                <a:gd name="connsiteY2" fmla="*/ 351 h 351"/>
                <a:gd name="connsiteX3" fmla="*/ 0 w 19037"/>
                <a:gd name="connsiteY3" fmla="*/ 29 h 351"/>
              </a:gdLst>
              <a:ahLst/>
              <a:cxnLst>
                <a:cxn ang="0">
                  <a:pos x="connsiteX0" y="connsiteY0"/>
                </a:cxn>
                <a:cxn ang="0">
                  <a:pos x="connsiteX1" y="connsiteY1"/>
                </a:cxn>
                <a:cxn ang="0">
                  <a:pos x="connsiteX2" y="connsiteY2"/>
                </a:cxn>
                <a:cxn ang="0">
                  <a:pos x="connsiteX3" y="connsiteY3"/>
                </a:cxn>
              </a:cxnLst>
              <a:rect l="l" t="t" r="r" b="b"/>
              <a:pathLst>
                <a:path w="19037" h="351">
                  <a:moveTo>
                    <a:pt x="0" y="29"/>
                  </a:moveTo>
                  <a:cubicBezTo>
                    <a:pt x="2796" y="136"/>
                    <a:pt x="5593" y="29"/>
                    <a:pt x="8389" y="136"/>
                  </a:cubicBezTo>
                  <a:cubicBezTo>
                    <a:pt x="11939" y="136"/>
                    <a:pt x="15488" y="244"/>
                    <a:pt x="19037" y="351"/>
                  </a:cubicBezTo>
                  <a:cubicBezTo>
                    <a:pt x="14413" y="136"/>
                    <a:pt x="2044" y="-79"/>
                    <a:pt x="0" y="29"/>
                  </a:cubicBezTo>
                  <a:close/>
                </a:path>
              </a:pathLst>
            </a:custGeom>
            <a:grpFill/>
            <a:ln w="10707" cap="flat">
              <a:noFill/>
              <a:prstDash val="solid"/>
              <a:miter/>
            </a:ln>
          </p:spPr>
          <p:txBody>
            <a:bodyPr rtlCol="0" anchor="ctr"/>
            <a:lstStyle/>
            <a:p>
              <a:endParaRPr lang="zh-CN" altLang="en-US"/>
            </a:p>
          </p:txBody>
        </p:sp>
        <p:sp>
          <p:nvSpPr>
            <p:cNvPr id="480" name="任意多边形: 形状 254">
              <a:extLst>
                <a:ext uri="{FF2B5EF4-FFF2-40B4-BE49-F238E27FC236}">
                  <a16:creationId xmlns:a16="http://schemas.microsoft.com/office/drawing/2014/main" xmlns="" id="{B79D07C5-821A-454F-90E7-708A75983D93}"/>
                </a:ext>
              </a:extLst>
            </p:cNvPr>
            <p:cNvSpPr/>
            <p:nvPr/>
          </p:nvSpPr>
          <p:spPr>
            <a:xfrm>
              <a:off x="37890" y="192556"/>
              <a:ext cx="84985" cy="642"/>
            </a:xfrm>
            <a:custGeom>
              <a:avLst/>
              <a:gdLst>
                <a:gd name="connsiteX0" fmla="*/ 8927 w 20112"/>
                <a:gd name="connsiteY0" fmla="*/ 45 h 152"/>
                <a:gd name="connsiteX1" fmla="*/ 20113 w 20112"/>
                <a:gd name="connsiteY1" fmla="*/ 152 h 152"/>
                <a:gd name="connsiteX2" fmla="*/ 0 w 20112"/>
                <a:gd name="connsiteY2" fmla="*/ 45 h 152"/>
                <a:gd name="connsiteX3" fmla="*/ 8927 w 20112"/>
                <a:gd name="connsiteY3" fmla="*/ 45 h 152"/>
              </a:gdLst>
              <a:ahLst/>
              <a:cxnLst>
                <a:cxn ang="0">
                  <a:pos x="connsiteX0" y="connsiteY0"/>
                </a:cxn>
                <a:cxn ang="0">
                  <a:pos x="connsiteX1" y="connsiteY1"/>
                </a:cxn>
                <a:cxn ang="0">
                  <a:pos x="connsiteX2" y="connsiteY2"/>
                </a:cxn>
                <a:cxn ang="0">
                  <a:pos x="connsiteX3" y="connsiteY3"/>
                </a:cxn>
              </a:cxnLst>
              <a:rect l="l" t="t" r="r" b="b"/>
              <a:pathLst>
                <a:path w="20112" h="152">
                  <a:moveTo>
                    <a:pt x="8927" y="45"/>
                  </a:moveTo>
                  <a:cubicBezTo>
                    <a:pt x="12692" y="45"/>
                    <a:pt x="16456" y="152"/>
                    <a:pt x="20113" y="152"/>
                  </a:cubicBezTo>
                  <a:cubicBezTo>
                    <a:pt x="15165" y="45"/>
                    <a:pt x="2044" y="-63"/>
                    <a:pt x="0" y="45"/>
                  </a:cubicBezTo>
                  <a:cubicBezTo>
                    <a:pt x="3012" y="152"/>
                    <a:pt x="5916" y="45"/>
                    <a:pt x="8927" y="45"/>
                  </a:cubicBezTo>
                  <a:close/>
                </a:path>
              </a:pathLst>
            </a:custGeom>
            <a:grpFill/>
            <a:ln w="10707" cap="flat">
              <a:noFill/>
              <a:prstDash val="solid"/>
              <a:miter/>
            </a:ln>
          </p:spPr>
          <p:txBody>
            <a:bodyPr rtlCol="0" anchor="ctr"/>
            <a:lstStyle/>
            <a:p>
              <a:endParaRPr lang="zh-CN" altLang="en-US"/>
            </a:p>
          </p:txBody>
        </p:sp>
        <p:sp>
          <p:nvSpPr>
            <p:cNvPr id="481" name="任意多边形: 形状 255">
              <a:extLst>
                <a:ext uri="{FF2B5EF4-FFF2-40B4-BE49-F238E27FC236}">
                  <a16:creationId xmlns:a16="http://schemas.microsoft.com/office/drawing/2014/main" xmlns="" id="{3A30B86B-F70B-4E0F-8306-DC596E6ED7E4}"/>
                </a:ext>
              </a:extLst>
            </p:cNvPr>
            <p:cNvSpPr/>
            <p:nvPr/>
          </p:nvSpPr>
          <p:spPr>
            <a:xfrm>
              <a:off x="33800" y="193464"/>
              <a:ext cx="88624" cy="642"/>
            </a:xfrm>
            <a:custGeom>
              <a:avLst/>
              <a:gdLst>
                <a:gd name="connsiteX0" fmla="*/ 9250 w 20973"/>
                <a:gd name="connsiteY0" fmla="*/ 45 h 152"/>
                <a:gd name="connsiteX1" fmla="*/ 20973 w 20973"/>
                <a:gd name="connsiteY1" fmla="*/ 45 h 152"/>
                <a:gd name="connsiteX2" fmla="*/ 0 w 20973"/>
                <a:gd name="connsiteY2" fmla="*/ 152 h 152"/>
                <a:gd name="connsiteX3" fmla="*/ 9250 w 20973"/>
                <a:gd name="connsiteY3" fmla="*/ 45 h 152"/>
              </a:gdLst>
              <a:ahLst/>
              <a:cxnLst>
                <a:cxn ang="0">
                  <a:pos x="connsiteX0" y="connsiteY0"/>
                </a:cxn>
                <a:cxn ang="0">
                  <a:pos x="connsiteX1" y="connsiteY1"/>
                </a:cxn>
                <a:cxn ang="0">
                  <a:pos x="connsiteX2" y="connsiteY2"/>
                </a:cxn>
                <a:cxn ang="0">
                  <a:pos x="connsiteX3" y="connsiteY3"/>
                </a:cxn>
              </a:cxnLst>
              <a:rect l="l" t="t" r="r" b="b"/>
              <a:pathLst>
                <a:path w="20973" h="152">
                  <a:moveTo>
                    <a:pt x="9250" y="45"/>
                  </a:moveTo>
                  <a:cubicBezTo>
                    <a:pt x="13122" y="45"/>
                    <a:pt x="17101" y="45"/>
                    <a:pt x="20973" y="45"/>
                  </a:cubicBezTo>
                  <a:cubicBezTo>
                    <a:pt x="15703" y="-63"/>
                    <a:pt x="2044" y="45"/>
                    <a:pt x="0" y="152"/>
                  </a:cubicBezTo>
                  <a:cubicBezTo>
                    <a:pt x="3012" y="152"/>
                    <a:pt x="6131" y="45"/>
                    <a:pt x="9250" y="45"/>
                  </a:cubicBezTo>
                  <a:close/>
                </a:path>
              </a:pathLst>
            </a:custGeom>
            <a:grpFill/>
            <a:ln w="10707" cap="flat">
              <a:noFill/>
              <a:prstDash val="solid"/>
              <a:miter/>
            </a:ln>
          </p:spPr>
          <p:txBody>
            <a:bodyPr rtlCol="0" anchor="ctr"/>
            <a:lstStyle/>
            <a:p>
              <a:endParaRPr lang="zh-CN" altLang="en-US"/>
            </a:p>
          </p:txBody>
        </p:sp>
        <p:sp>
          <p:nvSpPr>
            <p:cNvPr id="482" name="任意多边形: 形状 256">
              <a:extLst>
                <a:ext uri="{FF2B5EF4-FFF2-40B4-BE49-F238E27FC236}">
                  <a16:creationId xmlns:a16="http://schemas.microsoft.com/office/drawing/2014/main" xmlns="" id="{15EF0E23-C21A-4FA0-877E-615A343BF123}"/>
                </a:ext>
              </a:extLst>
            </p:cNvPr>
            <p:cNvSpPr/>
            <p:nvPr/>
          </p:nvSpPr>
          <p:spPr>
            <a:xfrm>
              <a:off x="30618" y="193655"/>
              <a:ext cx="91349" cy="1361"/>
            </a:xfrm>
            <a:custGeom>
              <a:avLst/>
              <a:gdLst>
                <a:gd name="connsiteX0" fmla="*/ 9572 w 21618"/>
                <a:gd name="connsiteY0" fmla="*/ 108 h 322"/>
                <a:gd name="connsiteX1" fmla="*/ 21619 w 21618"/>
                <a:gd name="connsiteY1" fmla="*/ 0 h 322"/>
                <a:gd name="connsiteX2" fmla="*/ 0 w 21618"/>
                <a:gd name="connsiteY2" fmla="*/ 323 h 322"/>
                <a:gd name="connsiteX3" fmla="*/ 9572 w 21618"/>
                <a:gd name="connsiteY3" fmla="*/ 108 h 322"/>
              </a:gdLst>
              <a:ahLst/>
              <a:cxnLst>
                <a:cxn ang="0">
                  <a:pos x="connsiteX0" y="connsiteY0"/>
                </a:cxn>
                <a:cxn ang="0">
                  <a:pos x="connsiteX1" y="connsiteY1"/>
                </a:cxn>
                <a:cxn ang="0">
                  <a:pos x="connsiteX2" y="connsiteY2"/>
                </a:cxn>
                <a:cxn ang="0">
                  <a:pos x="connsiteX3" y="connsiteY3"/>
                </a:cxn>
              </a:cxnLst>
              <a:rect l="l" t="t" r="r" b="b"/>
              <a:pathLst>
                <a:path w="21618" h="322">
                  <a:moveTo>
                    <a:pt x="9572" y="108"/>
                  </a:moveTo>
                  <a:cubicBezTo>
                    <a:pt x="13552" y="0"/>
                    <a:pt x="17639" y="0"/>
                    <a:pt x="21619" y="0"/>
                  </a:cubicBezTo>
                  <a:cubicBezTo>
                    <a:pt x="15703" y="0"/>
                    <a:pt x="1828" y="215"/>
                    <a:pt x="0" y="323"/>
                  </a:cubicBezTo>
                  <a:cubicBezTo>
                    <a:pt x="3119" y="323"/>
                    <a:pt x="6346" y="215"/>
                    <a:pt x="9572" y="108"/>
                  </a:cubicBezTo>
                  <a:close/>
                </a:path>
              </a:pathLst>
            </a:custGeom>
            <a:grpFill/>
            <a:ln w="10707" cap="flat">
              <a:noFill/>
              <a:prstDash val="solid"/>
              <a:miter/>
            </a:ln>
          </p:spPr>
          <p:txBody>
            <a:bodyPr rtlCol="0" anchor="ctr"/>
            <a:lstStyle/>
            <a:p>
              <a:endParaRPr lang="zh-CN" altLang="en-US"/>
            </a:p>
          </p:txBody>
        </p:sp>
        <p:sp>
          <p:nvSpPr>
            <p:cNvPr id="483" name="任意多边形: 形状 257">
              <a:extLst>
                <a:ext uri="{FF2B5EF4-FFF2-40B4-BE49-F238E27FC236}">
                  <a16:creationId xmlns:a16="http://schemas.microsoft.com/office/drawing/2014/main" xmlns="" id="{43B1C583-1A75-46F9-AFFD-5ED52A3D3EF1}"/>
                </a:ext>
              </a:extLst>
            </p:cNvPr>
            <p:cNvSpPr/>
            <p:nvPr/>
          </p:nvSpPr>
          <p:spPr>
            <a:xfrm>
              <a:off x="28349" y="194107"/>
              <a:ext cx="93166" cy="2269"/>
            </a:xfrm>
            <a:custGeom>
              <a:avLst/>
              <a:gdLst>
                <a:gd name="connsiteX0" fmla="*/ 9788 w 22048"/>
                <a:gd name="connsiteY0" fmla="*/ 215 h 537"/>
                <a:gd name="connsiteX1" fmla="*/ 22049 w 22048"/>
                <a:gd name="connsiteY1" fmla="*/ 0 h 537"/>
                <a:gd name="connsiteX2" fmla="*/ 0 w 22048"/>
                <a:gd name="connsiteY2" fmla="*/ 538 h 537"/>
                <a:gd name="connsiteX3" fmla="*/ 9788 w 22048"/>
                <a:gd name="connsiteY3" fmla="*/ 215 h 537"/>
              </a:gdLst>
              <a:ahLst/>
              <a:cxnLst>
                <a:cxn ang="0">
                  <a:pos x="connsiteX0" y="connsiteY0"/>
                </a:cxn>
                <a:cxn ang="0">
                  <a:pos x="connsiteX1" y="connsiteY1"/>
                </a:cxn>
                <a:cxn ang="0">
                  <a:pos x="connsiteX2" y="connsiteY2"/>
                </a:cxn>
                <a:cxn ang="0">
                  <a:pos x="connsiteX3" y="connsiteY3"/>
                </a:cxn>
              </a:cxnLst>
              <a:rect l="l" t="t" r="r" b="b"/>
              <a:pathLst>
                <a:path w="22048" h="537">
                  <a:moveTo>
                    <a:pt x="9788" y="215"/>
                  </a:moveTo>
                  <a:cubicBezTo>
                    <a:pt x="13875" y="108"/>
                    <a:pt x="17962" y="0"/>
                    <a:pt x="22049" y="0"/>
                  </a:cubicBezTo>
                  <a:cubicBezTo>
                    <a:pt x="16133" y="0"/>
                    <a:pt x="1721" y="430"/>
                    <a:pt x="0" y="538"/>
                  </a:cubicBezTo>
                  <a:cubicBezTo>
                    <a:pt x="3227" y="430"/>
                    <a:pt x="6561" y="323"/>
                    <a:pt x="9788" y="215"/>
                  </a:cubicBezTo>
                  <a:close/>
                </a:path>
              </a:pathLst>
            </a:custGeom>
            <a:grpFill/>
            <a:ln w="10707" cap="flat">
              <a:noFill/>
              <a:prstDash val="solid"/>
              <a:miter/>
            </a:ln>
          </p:spPr>
          <p:txBody>
            <a:bodyPr rtlCol="0" anchor="ctr"/>
            <a:lstStyle/>
            <a:p>
              <a:endParaRPr lang="zh-CN" altLang="en-US"/>
            </a:p>
          </p:txBody>
        </p:sp>
        <p:sp>
          <p:nvSpPr>
            <p:cNvPr id="484" name="任意多边形: 形状 258">
              <a:extLst>
                <a:ext uri="{FF2B5EF4-FFF2-40B4-BE49-F238E27FC236}">
                  <a16:creationId xmlns:a16="http://schemas.microsoft.com/office/drawing/2014/main" xmlns="" id="{5651D91A-3099-4AE5-A7FC-020E79EF4C74}"/>
                </a:ext>
              </a:extLst>
            </p:cNvPr>
            <p:cNvSpPr/>
            <p:nvPr/>
          </p:nvSpPr>
          <p:spPr>
            <a:xfrm>
              <a:off x="27436" y="194107"/>
              <a:ext cx="94079" cy="3178"/>
            </a:xfrm>
            <a:custGeom>
              <a:avLst/>
              <a:gdLst>
                <a:gd name="connsiteX0" fmla="*/ 9895 w 22264"/>
                <a:gd name="connsiteY0" fmla="*/ 323 h 752"/>
                <a:gd name="connsiteX1" fmla="*/ 9895 w 22264"/>
                <a:gd name="connsiteY1" fmla="*/ 323 h 752"/>
                <a:gd name="connsiteX2" fmla="*/ 22264 w 22264"/>
                <a:gd name="connsiteY2" fmla="*/ 0 h 752"/>
                <a:gd name="connsiteX3" fmla="*/ 0 w 22264"/>
                <a:gd name="connsiteY3" fmla="*/ 753 h 752"/>
                <a:gd name="connsiteX4" fmla="*/ 9895 w 22264"/>
                <a:gd name="connsiteY4" fmla="*/ 323 h 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64" h="752">
                  <a:moveTo>
                    <a:pt x="9895" y="323"/>
                  </a:moveTo>
                  <a:lnTo>
                    <a:pt x="9895" y="323"/>
                  </a:lnTo>
                  <a:cubicBezTo>
                    <a:pt x="13982" y="215"/>
                    <a:pt x="18069" y="0"/>
                    <a:pt x="22264" y="0"/>
                  </a:cubicBezTo>
                  <a:cubicBezTo>
                    <a:pt x="16133" y="108"/>
                    <a:pt x="1721" y="645"/>
                    <a:pt x="0" y="753"/>
                  </a:cubicBezTo>
                  <a:cubicBezTo>
                    <a:pt x="3334" y="645"/>
                    <a:pt x="6561" y="430"/>
                    <a:pt x="9895" y="323"/>
                  </a:cubicBezTo>
                  <a:close/>
                </a:path>
              </a:pathLst>
            </a:custGeom>
            <a:grpFill/>
            <a:ln w="10707" cap="flat">
              <a:noFill/>
              <a:prstDash val="solid"/>
              <a:miter/>
            </a:ln>
          </p:spPr>
          <p:txBody>
            <a:bodyPr rtlCol="0" anchor="ctr"/>
            <a:lstStyle/>
            <a:p>
              <a:endParaRPr lang="zh-CN" altLang="en-US"/>
            </a:p>
          </p:txBody>
        </p:sp>
        <p:sp>
          <p:nvSpPr>
            <p:cNvPr id="485" name="任意多边形: 形状 259">
              <a:extLst>
                <a:ext uri="{FF2B5EF4-FFF2-40B4-BE49-F238E27FC236}">
                  <a16:creationId xmlns:a16="http://schemas.microsoft.com/office/drawing/2014/main" xmlns="" id="{9EA94482-B8E8-465F-999F-03A493360441}"/>
                </a:ext>
              </a:extLst>
            </p:cNvPr>
            <p:cNvSpPr/>
            <p:nvPr/>
          </p:nvSpPr>
          <p:spPr>
            <a:xfrm>
              <a:off x="27436" y="193655"/>
              <a:ext cx="93622" cy="4543"/>
            </a:xfrm>
            <a:custGeom>
              <a:avLst/>
              <a:gdLst>
                <a:gd name="connsiteX0" fmla="*/ 0 w 22156"/>
                <a:gd name="connsiteY0" fmla="*/ 1076 h 1075"/>
                <a:gd name="connsiteX1" fmla="*/ 9895 w 22156"/>
                <a:gd name="connsiteY1" fmla="*/ 538 h 1075"/>
                <a:gd name="connsiteX2" fmla="*/ 9895 w 22156"/>
                <a:gd name="connsiteY2" fmla="*/ 538 h 1075"/>
                <a:gd name="connsiteX3" fmla="*/ 22156 w 22156"/>
                <a:gd name="connsiteY3" fmla="*/ 0 h 1075"/>
                <a:gd name="connsiteX4" fmla="*/ 0 w 22156"/>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56" h="1075">
                  <a:moveTo>
                    <a:pt x="0" y="1076"/>
                  </a:moveTo>
                  <a:cubicBezTo>
                    <a:pt x="3334" y="968"/>
                    <a:pt x="6561" y="753"/>
                    <a:pt x="9895" y="538"/>
                  </a:cubicBezTo>
                  <a:lnTo>
                    <a:pt x="9895" y="538"/>
                  </a:lnTo>
                  <a:cubicBezTo>
                    <a:pt x="13982" y="323"/>
                    <a:pt x="18069" y="215"/>
                    <a:pt x="22156" y="0"/>
                  </a:cubicBezTo>
                  <a:cubicBezTo>
                    <a:pt x="16026" y="215"/>
                    <a:pt x="1613" y="968"/>
                    <a:pt x="0" y="1076"/>
                  </a:cubicBezTo>
                  <a:close/>
                </a:path>
              </a:pathLst>
            </a:custGeom>
            <a:grpFill/>
            <a:ln w="10707" cap="flat">
              <a:noFill/>
              <a:prstDash val="solid"/>
              <a:miter/>
            </a:ln>
          </p:spPr>
          <p:txBody>
            <a:bodyPr rtlCol="0" anchor="ctr"/>
            <a:lstStyle/>
            <a:p>
              <a:endParaRPr lang="zh-CN" altLang="en-US"/>
            </a:p>
          </p:txBody>
        </p:sp>
        <p:sp>
          <p:nvSpPr>
            <p:cNvPr id="486" name="任意多边形: 形状 260">
              <a:extLst>
                <a:ext uri="{FF2B5EF4-FFF2-40B4-BE49-F238E27FC236}">
                  <a16:creationId xmlns:a16="http://schemas.microsoft.com/office/drawing/2014/main" xmlns="" id="{0D8A95D2-EB66-4C4B-B02E-9FCE7778CD6A}"/>
                </a:ext>
              </a:extLst>
            </p:cNvPr>
            <p:cNvSpPr/>
            <p:nvPr/>
          </p:nvSpPr>
          <p:spPr>
            <a:xfrm>
              <a:off x="28801" y="194107"/>
              <a:ext cx="92714" cy="4999"/>
            </a:xfrm>
            <a:custGeom>
              <a:avLst/>
              <a:gdLst>
                <a:gd name="connsiteX0" fmla="*/ 21941 w 21941"/>
                <a:gd name="connsiteY0" fmla="*/ 0 h 1183"/>
                <a:gd name="connsiteX1" fmla="*/ 0 w 21941"/>
                <a:gd name="connsiteY1" fmla="*/ 1183 h 1183"/>
                <a:gd name="connsiteX2" fmla="*/ 9788 w 21941"/>
                <a:gd name="connsiteY2" fmla="*/ 538 h 1183"/>
                <a:gd name="connsiteX3" fmla="*/ 21941 w 21941"/>
                <a:gd name="connsiteY3" fmla="*/ 0 h 1183"/>
              </a:gdLst>
              <a:ahLst/>
              <a:cxnLst>
                <a:cxn ang="0">
                  <a:pos x="connsiteX0" y="connsiteY0"/>
                </a:cxn>
                <a:cxn ang="0">
                  <a:pos x="connsiteX1" y="connsiteY1"/>
                </a:cxn>
                <a:cxn ang="0">
                  <a:pos x="connsiteX2" y="connsiteY2"/>
                </a:cxn>
                <a:cxn ang="0">
                  <a:pos x="connsiteX3" y="connsiteY3"/>
                </a:cxn>
              </a:cxnLst>
              <a:rect l="l" t="t" r="r" b="b"/>
              <a:pathLst>
                <a:path w="21941" h="1183">
                  <a:moveTo>
                    <a:pt x="21941" y="0"/>
                  </a:moveTo>
                  <a:cubicBezTo>
                    <a:pt x="16241" y="215"/>
                    <a:pt x="1506" y="968"/>
                    <a:pt x="0" y="1183"/>
                  </a:cubicBezTo>
                  <a:cubicBezTo>
                    <a:pt x="3227" y="1076"/>
                    <a:pt x="6561" y="753"/>
                    <a:pt x="9788" y="538"/>
                  </a:cubicBezTo>
                  <a:cubicBezTo>
                    <a:pt x="13875" y="430"/>
                    <a:pt x="17962" y="215"/>
                    <a:pt x="21941" y="0"/>
                  </a:cubicBezTo>
                  <a:close/>
                </a:path>
              </a:pathLst>
            </a:custGeom>
            <a:grpFill/>
            <a:ln w="10707" cap="flat">
              <a:noFill/>
              <a:prstDash val="solid"/>
              <a:miter/>
            </a:ln>
          </p:spPr>
          <p:txBody>
            <a:bodyPr rtlCol="0" anchor="ctr"/>
            <a:lstStyle/>
            <a:p>
              <a:endParaRPr lang="zh-CN" altLang="en-US"/>
            </a:p>
          </p:txBody>
        </p:sp>
        <p:sp>
          <p:nvSpPr>
            <p:cNvPr id="487" name="任意多边形: 形状 262">
              <a:extLst>
                <a:ext uri="{FF2B5EF4-FFF2-40B4-BE49-F238E27FC236}">
                  <a16:creationId xmlns:a16="http://schemas.microsoft.com/office/drawing/2014/main" xmlns="" id="{DB5F2A30-1E27-418D-A920-01DA6A6E7A0C}"/>
                </a:ext>
              </a:extLst>
            </p:cNvPr>
            <p:cNvSpPr/>
            <p:nvPr/>
          </p:nvSpPr>
          <p:spPr>
            <a:xfrm>
              <a:off x="31526" y="194563"/>
              <a:ext cx="90441" cy="5907"/>
            </a:xfrm>
            <a:custGeom>
              <a:avLst/>
              <a:gdLst>
                <a:gd name="connsiteX0" fmla="*/ 9572 w 21403"/>
                <a:gd name="connsiteY0" fmla="*/ 753 h 1398"/>
                <a:gd name="connsiteX1" fmla="*/ 21404 w 21403"/>
                <a:gd name="connsiteY1" fmla="*/ 0 h 1398"/>
                <a:gd name="connsiteX2" fmla="*/ 0 w 21403"/>
                <a:gd name="connsiteY2" fmla="*/ 1398 h 1398"/>
                <a:gd name="connsiteX3" fmla="*/ 9572 w 21403"/>
                <a:gd name="connsiteY3" fmla="*/ 753 h 1398"/>
                <a:gd name="connsiteX4" fmla="*/ 9572 w 21403"/>
                <a:gd name="connsiteY4" fmla="*/ 753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03" h="1398">
                  <a:moveTo>
                    <a:pt x="9572" y="753"/>
                  </a:moveTo>
                  <a:cubicBezTo>
                    <a:pt x="13552" y="430"/>
                    <a:pt x="17424" y="215"/>
                    <a:pt x="21404" y="0"/>
                  </a:cubicBezTo>
                  <a:cubicBezTo>
                    <a:pt x="15918" y="215"/>
                    <a:pt x="1291" y="1183"/>
                    <a:pt x="0" y="1398"/>
                  </a:cubicBezTo>
                  <a:cubicBezTo>
                    <a:pt x="3227" y="1183"/>
                    <a:pt x="6346" y="968"/>
                    <a:pt x="9572" y="753"/>
                  </a:cubicBezTo>
                  <a:lnTo>
                    <a:pt x="9572" y="753"/>
                  </a:lnTo>
                  <a:close/>
                </a:path>
              </a:pathLst>
            </a:custGeom>
            <a:grpFill/>
            <a:ln w="10707" cap="flat">
              <a:noFill/>
              <a:prstDash val="solid"/>
              <a:miter/>
            </a:ln>
          </p:spPr>
          <p:txBody>
            <a:bodyPr rtlCol="0" anchor="ctr"/>
            <a:lstStyle/>
            <a:p>
              <a:endParaRPr lang="zh-CN" altLang="en-US"/>
            </a:p>
          </p:txBody>
        </p:sp>
        <p:sp>
          <p:nvSpPr>
            <p:cNvPr id="488" name="任意多边形: 形状 263">
              <a:extLst>
                <a:ext uri="{FF2B5EF4-FFF2-40B4-BE49-F238E27FC236}">
                  <a16:creationId xmlns:a16="http://schemas.microsoft.com/office/drawing/2014/main" xmlns="" id="{DE90D090-CA2B-45CA-9A37-A6DC7F8FC0DA}"/>
                </a:ext>
              </a:extLst>
            </p:cNvPr>
            <p:cNvSpPr/>
            <p:nvPr/>
          </p:nvSpPr>
          <p:spPr>
            <a:xfrm>
              <a:off x="35165" y="194563"/>
              <a:ext cx="87259" cy="6816"/>
            </a:xfrm>
            <a:custGeom>
              <a:avLst/>
              <a:gdLst>
                <a:gd name="connsiteX0" fmla="*/ 20651 w 20650"/>
                <a:gd name="connsiteY0" fmla="*/ 0 h 1613"/>
                <a:gd name="connsiteX1" fmla="*/ 0 w 20650"/>
                <a:gd name="connsiteY1" fmla="*/ 1613 h 1613"/>
                <a:gd name="connsiteX2" fmla="*/ 9250 w 20650"/>
                <a:gd name="connsiteY2" fmla="*/ 860 h 1613"/>
                <a:gd name="connsiteX3" fmla="*/ 20651 w 20650"/>
                <a:gd name="connsiteY3" fmla="*/ 0 h 1613"/>
              </a:gdLst>
              <a:ahLst/>
              <a:cxnLst>
                <a:cxn ang="0">
                  <a:pos x="connsiteX0" y="connsiteY0"/>
                </a:cxn>
                <a:cxn ang="0">
                  <a:pos x="connsiteX1" y="connsiteY1"/>
                </a:cxn>
                <a:cxn ang="0">
                  <a:pos x="connsiteX2" y="connsiteY2"/>
                </a:cxn>
                <a:cxn ang="0">
                  <a:pos x="connsiteX3" y="connsiteY3"/>
                </a:cxn>
              </a:cxnLst>
              <a:rect l="l" t="t" r="r" b="b"/>
              <a:pathLst>
                <a:path w="20650" h="1613">
                  <a:moveTo>
                    <a:pt x="20651" y="0"/>
                  </a:moveTo>
                  <a:cubicBezTo>
                    <a:pt x="15380" y="323"/>
                    <a:pt x="1076" y="1398"/>
                    <a:pt x="0" y="1613"/>
                  </a:cubicBezTo>
                  <a:cubicBezTo>
                    <a:pt x="3119" y="1398"/>
                    <a:pt x="6131" y="1076"/>
                    <a:pt x="9250" y="860"/>
                  </a:cubicBezTo>
                  <a:cubicBezTo>
                    <a:pt x="13122" y="538"/>
                    <a:pt x="16886" y="323"/>
                    <a:pt x="20651" y="0"/>
                  </a:cubicBezTo>
                  <a:close/>
                </a:path>
              </a:pathLst>
            </a:custGeom>
            <a:grpFill/>
            <a:ln w="10707" cap="flat">
              <a:noFill/>
              <a:prstDash val="solid"/>
              <a:miter/>
            </a:ln>
          </p:spPr>
          <p:txBody>
            <a:bodyPr rtlCol="0" anchor="ctr"/>
            <a:lstStyle/>
            <a:p>
              <a:endParaRPr lang="zh-CN" altLang="en-US"/>
            </a:p>
          </p:txBody>
        </p:sp>
        <p:sp>
          <p:nvSpPr>
            <p:cNvPr id="489" name="任意多边形: 形状 264">
              <a:extLst>
                <a:ext uri="{FF2B5EF4-FFF2-40B4-BE49-F238E27FC236}">
                  <a16:creationId xmlns:a16="http://schemas.microsoft.com/office/drawing/2014/main" xmlns="" id="{8D9B3734-B36E-478A-88F9-8524DB2FC5E5}"/>
                </a:ext>
              </a:extLst>
            </p:cNvPr>
            <p:cNvSpPr/>
            <p:nvPr/>
          </p:nvSpPr>
          <p:spPr>
            <a:xfrm>
              <a:off x="40620" y="194563"/>
              <a:ext cx="82716" cy="7724"/>
            </a:xfrm>
            <a:custGeom>
              <a:avLst/>
              <a:gdLst>
                <a:gd name="connsiteX0" fmla="*/ 8820 w 19575"/>
                <a:gd name="connsiteY0" fmla="*/ 968 h 1828"/>
                <a:gd name="connsiteX1" fmla="*/ 19575 w 19575"/>
                <a:gd name="connsiteY1" fmla="*/ 0 h 1828"/>
                <a:gd name="connsiteX2" fmla="*/ 0 w 19575"/>
                <a:gd name="connsiteY2" fmla="*/ 1828 h 1828"/>
                <a:gd name="connsiteX3" fmla="*/ 8820 w 19575"/>
                <a:gd name="connsiteY3" fmla="*/ 968 h 1828"/>
              </a:gdLst>
              <a:ahLst/>
              <a:cxnLst>
                <a:cxn ang="0">
                  <a:pos x="connsiteX0" y="connsiteY0"/>
                </a:cxn>
                <a:cxn ang="0">
                  <a:pos x="connsiteX1" y="connsiteY1"/>
                </a:cxn>
                <a:cxn ang="0">
                  <a:pos x="connsiteX2" y="connsiteY2"/>
                </a:cxn>
                <a:cxn ang="0">
                  <a:pos x="connsiteX3" y="connsiteY3"/>
                </a:cxn>
              </a:cxnLst>
              <a:rect l="l" t="t" r="r" b="b"/>
              <a:pathLst>
                <a:path w="19575" h="1828">
                  <a:moveTo>
                    <a:pt x="8820" y="968"/>
                  </a:moveTo>
                  <a:cubicBezTo>
                    <a:pt x="12369" y="645"/>
                    <a:pt x="16026" y="323"/>
                    <a:pt x="19575" y="0"/>
                  </a:cubicBezTo>
                  <a:cubicBezTo>
                    <a:pt x="14520" y="323"/>
                    <a:pt x="753" y="1613"/>
                    <a:pt x="0" y="1828"/>
                  </a:cubicBezTo>
                  <a:cubicBezTo>
                    <a:pt x="2904" y="1613"/>
                    <a:pt x="5808" y="1291"/>
                    <a:pt x="8820" y="968"/>
                  </a:cubicBezTo>
                  <a:close/>
                </a:path>
              </a:pathLst>
            </a:custGeom>
            <a:grpFill/>
            <a:ln w="10707" cap="flat">
              <a:noFill/>
              <a:prstDash val="solid"/>
              <a:miter/>
            </a:ln>
          </p:spPr>
          <p:txBody>
            <a:bodyPr rtlCol="0" anchor="ctr"/>
            <a:lstStyle/>
            <a:p>
              <a:endParaRPr lang="zh-CN" altLang="en-US"/>
            </a:p>
          </p:txBody>
        </p:sp>
        <p:sp>
          <p:nvSpPr>
            <p:cNvPr id="498" name="任意多边形: 形状 274">
              <a:extLst>
                <a:ext uri="{FF2B5EF4-FFF2-40B4-BE49-F238E27FC236}">
                  <a16:creationId xmlns:a16="http://schemas.microsoft.com/office/drawing/2014/main" xmlns="" id="{69B5D55B-D7E7-4C43-855B-E4811F6FFC92}"/>
                </a:ext>
              </a:extLst>
            </p:cNvPr>
            <p:cNvSpPr/>
            <p:nvPr/>
          </p:nvSpPr>
          <p:spPr>
            <a:xfrm>
              <a:off x="88783" y="218649"/>
              <a:ext cx="16662" cy="16057"/>
            </a:xfrm>
            <a:custGeom>
              <a:avLst/>
              <a:gdLst>
                <a:gd name="connsiteX0" fmla="*/ 3 w 3943"/>
                <a:gd name="connsiteY0" fmla="*/ 3657 h 3800"/>
                <a:gd name="connsiteX1" fmla="*/ 2584 w 3943"/>
                <a:gd name="connsiteY1" fmla="*/ 2044 h 3800"/>
                <a:gd name="connsiteX2" fmla="*/ 2584 w 3943"/>
                <a:gd name="connsiteY2" fmla="*/ 2044 h 3800"/>
                <a:gd name="connsiteX3" fmla="*/ 3875 w 3943"/>
                <a:gd name="connsiteY3" fmla="*/ 0 h 3800"/>
                <a:gd name="connsiteX4" fmla="*/ 3 w 3943"/>
                <a:gd name="connsiteY4" fmla="*/ 3657 h 3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3" h="3800">
                  <a:moveTo>
                    <a:pt x="3" y="3657"/>
                  </a:moveTo>
                  <a:cubicBezTo>
                    <a:pt x="3" y="4087"/>
                    <a:pt x="1186" y="3549"/>
                    <a:pt x="2584" y="2044"/>
                  </a:cubicBezTo>
                  <a:lnTo>
                    <a:pt x="2584" y="2044"/>
                  </a:lnTo>
                  <a:cubicBezTo>
                    <a:pt x="2584" y="2044"/>
                    <a:pt x="4305" y="108"/>
                    <a:pt x="3875" y="0"/>
                  </a:cubicBezTo>
                  <a:cubicBezTo>
                    <a:pt x="3014" y="108"/>
                    <a:pt x="-105" y="2796"/>
                    <a:pt x="3" y="3657"/>
                  </a:cubicBezTo>
                  <a:close/>
                </a:path>
              </a:pathLst>
            </a:custGeom>
            <a:grpFill/>
            <a:ln w="10707" cap="flat">
              <a:noFill/>
              <a:prstDash val="solid"/>
              <a:miter/>
            </a:ln>
          </p:spPr>
          <p:txBody>
            <a:bodyPr rtlCol="0" anchor="ctr"/>
            <a:lstStyle/>
            <a:p>
              <a:endParaRPr lang="zh-CN" altLang="en-US"/>
            </a:p>
          </p:txBody>
        </p:sp>
        <p:sp>
          <p:nvSpPr>
            <p:cNvPr id="499" name="任意多边形: 形状 275">
              <a:extLst>
                <a:ext uri="{FF2B5EF4-FFF2-40B4-BE49-F238E27FC236}">
                  <a16:creationId xmlns:a16="http://schemas.microsoft.com/office/drawing/2014/main" xmlns="" id="{3A236E16-4953-4AD6-9BAF-69B5F701BEAA}"/>
                </a:ext>
              </a:extLst>
            </p:cNvPr>
            <p:cNvSpPr/>
            <p:nvPr/>
          </p:nvSpPr>
          <p:spPr>
            <a:xfrm>
              <a:off x="117086" y="218649"/>
              <a:ext cx="8658" cy="15922"/>
            </a:xfrm>
            <a:custGeom>
              <a:avLst/>
              <a:gdLst>
                <a:gd name="connsiteX0" fmla="*/ 1801 w 2049"/>
                <a:gd name="connsiteY0" fmla="*/ 0 h 3768"/>
                <a:gd name="connsiteX1" fmla="*/ 81 w 2049"/>
                <a:gd name="connsiteY1" fmla="*/ 3549 h 3768"/>
                <a:gd name="connsiteX2" fmla="*/ 1801 w 2049"/>
                <a:gd name="connsiteY2" fmla="*/ 2044 h 3768"/>
                <a:gd name="connsiteX3" fmla="*/ 1801 w 2049"/>
                <a:gd name="connsiteY3" fmla="*/ 0 h 3768"/>
              </a:gdLst>
              <a:ahLst/>
              <a:cxnLst>
                <a:cxn ang="0">
                  <a:pos x="connsiteX0" y="connsiteY0"/>
                </a:cxn>
                <a:cxn ang="0">
                  <a:pos x="connsiteX1" y="connsiteY1"/>
                </a:cxn>
                <a:cxn ang="0">
                  <a:pos x="connsiteX2" y="connsiteY2"/>
                </a:cxn>
                <a:cxn ang="0">
                  <a:pos x="connsiteX3" y="connsiteY3"/>
                </a:cxn>
              </a:cxnLst>
              <a:rect l="l" t="t" r="r" b="b"/>
              <a:pathLst>
                <a:path w="2049" h="3768">
                  <a:moveTo>
                    <a:pt x="1801" y="0"/>
                  </a:moveTo>
                  <a:cubicBezTo>
                    <a:pt x="1049" y="108"/>
                    <a:pt x="-350" y="2689"/>
                    <a:pt x="81" y="3549"/>
                  </a:cubicBezTo>
                  <a:cubicBezTo>
                    <a:pt x="296" y="4087"/>
                    <a:pt x="1264" y="3657"/>
                    <a:pt x="1801" y="2044"/>
                  </a:cubicBezTo>
                  <a:cubicBezTo>
                    <a:pt x="2017" y="1291"/>
                    <a:pt x="2232" y="0"/>
                    <a:pt x="1801" y="0"/>
                  </a:cubicBezTo>
                  <a:close/>
                </a:path>
              </a:pathLst>
            </a:custGeom>
            <a:grpFill/>
            <a:ln w="10707" cap="flat">
              <a:noFill/>
              <a:prstDash val="solid"/>
              <a:miter/>
            </a:ln>
          </p:spPr>
          <p:txBody>
            <a:bodyPr rtlCol="0" anchor="ctr"/>
            <a:lstStyle/>
            <a:p>
              <a:endParaRPr lang="zh-CN" altLang="en-US"/>
            </a:p>
          </p:txBody>
        </p:sp>
        <p:sp>
          <p:nvSpPr>
            <p:cNvPr id="500" name="任意多边形: 形状 276">
              <a:extLst>
                <a:ext uri="{FF2B5EF4-FFF2-40B4-BE49-F238E27FC236}">
                  <a16:creationId xmlns:a16="http://schemas.microsoft.com/office/drawing/2014/main" xmlns="" id="{1A2566AD-14BA-4FCA-8F68-5CE7E3C4F6AA}"/>
                </a:ext>
              </a:extLst>
            </p:cNvPr>
            <p:cNvSpPr/>
            <p:nvPr/>
          </p:nvSpPr>
          <p:spPr>
            <a:xfrm>
              <a:off x="143137" y="218197"/>
              <a:ext cx="7217" cy="15766"/>
            </a:xfrm>
            <a:custGeom>
              <a:avLst/>
              <a:gdLst>
                <a:gd name="connsiteX0" fmla="*/ 369 w 1708"/>
                <a:gd name="connsiteY0" fmla="*/ 0 h 3731"/>
                <a:gd name="connsiteX1" fmla="*/ 369 w 1708"/>
                <a:gd name="connsiteY1" fmla="*/ 0 h 3731"/>
                <a:gd name="connsiteX2" fmla="*/ 907 w 1708"/>
                <a:gd name="connsiteY2" fmla="*/ 3657 h 3731"/>
                <a:gd name="connsiteX3" fmla="*/ 1552 w 1708"/>
                <a:gd name="connsiteY3" fmla="*/ 1936 h 3731"/>
                <a:gd name="connsiteX4" fmla="*/ 1552 w 1708"/>
                <a:gd name="connsiteY4" fmla="*/ 1936 h 3731"/>
                <a:gd name="connsiteX5" fmla="*/ 369 w 1708"/>
                <a:gd name="connsiteY5" fmla="*/ 0 h 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8" h="3731">
                  <a:moveTo>
                    <a:pt x="369" y="0"/>
                  </a:moveTo>
                  <a:cubicBezTo>
                    <a:pt x="369" y="0"/>
                    <a:pt x="369" y="0"/>
                    <a:pt x="369" y="0"/>
                  </a:cubicBezTo>
                  <a:cubicBezTo>
                    <a:pt x="-276" y="215"/>
                    <a:pt x="-61" y="3119"/>
                    <a:pt x="907" y="3657"/>
                  </a:cubicBezTo>
                  <a:cubicBezTo>
                    <a:pt x="1444" y="3980"/>
                    <a:pt x="1982" y="3227"/>
                    <a:pt x="1552" y="1936"/>
                  </a:cubicBezTo>
                  <a:lnTo>
                    <a:pt x="1552" y="1936"/>
                  </a:lnTo>
                  <a:cubicBezTo>
                    <a:pt x="1444" y="1183"/>
                    <a:pt x="799" y="0"/>
                    <a:pt x="369" y="0"/>
                  </a:cubicBezTo>
                  <a:close/>
                </a:path>
              </a:pathLst>
            </a:custGeom>
            <a:grpFill/>
            <a:ln w="10707" cap="flat">
              <a:noFill/>
              <a:prstDash val="solid"/>
              <a:miter/>
            </a:ln>
          </p:spPr>
          <p:txBody>
            <a:bodyPr rtlCol="0" anchor="ctr"/>
            <a:lstStyle/>
            <a:p>
              <a:endParaRPr lang="zh-CN" altLang="en-US"/>
            </a:p>
          </p:txBody>
        </p:sp>
        <p:sp>
          <p:nvSpPr>
            <p:cNvPr id="501" name="任意多边形: 形状 277">
              <a:extLst>
                <a:ext uri="{FF2B5EF4-FFF2-40B4-BE49-F238E27FC236}">
                  <a16:creationId xmlns:a16="http://schemas.microsoft.com/office/drawing/2014/main" xmlns="" id="{976D7B90-FBA2-42EC-9728-B4B60E77451B}"/>
                </a:ext>
              </a:extLst>
            </p:cNvPr>
            <p:cNvSpPr/>
            <p:nvPr/>
          </p:nvSpPr>
          <p:spPr>
            <a:xfrm>
              <a:off x="164113" y="217740"/>
              <a:ext cx="14777" cy="15449"/>
            </a:xfrm>
            <a:custGeom>
              <a:avLst/>
              <a:gdLst>
                <a:gd name="connsiteX0" fmla="*/ 30 w 3497"/>
                <a:gd name="connsiteY0" fmla="*/ 0 h 3656"/>
                <a:gd name="connsiteX1" fmla="*/ 3257 w 3497"/>
                <a:gd name="connsiteY1" fmla="*/ 3657 h 3656"/>
                <a:gd name="connsiteX2" fmla="*/ 2611 w 3497"/>
                <a:gd name="connsiteY2" fmla="*/ 1936 h 3656"/>
                <a:gd name="connsiteX3" fmla="*/ 2611 w 3497"/>
                <a:gd name="connsiteY3" fmla="*/ 1936 h 3656"/>
                <a:gd name="connsiteX4" fmla="*/ 30 w 3497"/>
                <a:gd name="connsiteY4" fmla="*/ 0 h 3656"/>
                <a:gd name="connsiteX5" fmla="*/ 30 w 3497"/>
                <a:gd name="connsiteY5" fmla="*/ 0 h 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7" h="3656">
                  <a:moveTo>
                    <a:pt x="30" y="0"/>
                  </a:moveTo>
                  <a:cubicBezTo>
                    <a:pt x="-293" y="430"/>
                    <a:pt x="2073" y="3657"/>
                    <a:pt x="3257" y="3657"/>
                  </a:cubicBezTo>
                  <a:cubicBezTo>
                    <a:pt x="3687" y="3657"/>
                    <a:pt x="3579" y="3012"/>
                    <a:pt x="2611" y="1936"/>
                  </a:cubicBezTo>
                  <a:lnTo>
                    <a:pt x="2611" y="1936"/>
                  </a:lnTo>
                  <a:cubicBezTo>
                    <a:pt x="1858" y="1076"/>
                    <a:pt x="568" y="0"/>
                    <a:pt x="30" y="0"/>
                  </a:cubicBezTo>
                  <a:cubicBezTo>
                    <a:pt x="137" y="0"/>
                    <a:pt x="30" y="0"/>
                    <a:pt x="30" y="0"/>
                  </a:cubicBezTo>
                  <a:close/>
                </a:path>
              </a:pathLst>
            </a:custGeom>
            <a:grpFill/>
            <a:ln w="10707" cap="flat">
              <a:noFill/>
              <a:prstDash val="solid"/>
              <a:miter/>
            </a:ln>
          </p:spPr>
          <p:txBody>
            <a:bodyPr rtlCol="0" anchor="ctr"/>
            <a:lstStyle/>
            <a:p>
              <a:endParaRPr lang="zh-CN" altLang="en-US"/>
            </a:p>
          </p:txBody>
        </p:sp>
        <p:sp>
          <p:nvSpPr>
            <p:cNvPr id="502" name="任意多边形: 形状 278">
              <a:extLst>
                <a:ext uri="{FF2B5EF4-FFF2-40B4-BE49-F238E27FC236}">
                  <a16:creationId xmlns:a16="http://schemas.microsoft.com/office/drawing/2014/main" xmlns="" id="{333279E5-71CF-43F7-88F1-18D0F102482C}"/>
                </a:ext>
              </a:extLst>
            </p:cNvPr>
            <p:cNvSpPr/>
            <p:nvPr/>
          </p:nvSpPr>
          <p:spPr>
            <a:xfrm>
              <a:off x="183775" y="216832"/>
              <a:ext cx="23608" cy="15039"/>
            </a:xfrm>
            <a:custGeom>
              <a:avLst/>
              <a:gdLst>
                <a:gd name="connsiteX0" fmla="*/ 3874 w 5587"/>
                <a:gd name="connsiteY0" fmla="*/ 1828 h 3559"/>
                <a:gd name="connsiteX1" fmla="*/ 3874 w 5587"/>
                <a:gd name="connsiteY1" fmla="*/ 1828 h 3559"/>
                <a:gd name="connsiteX2" fmla="*/ 109 w 5587"/>
                <a:gd name="connsiteY2" fmla="*/ 0 h 3559"/>
                <a:gd name="connsiteX3" fmla="*/ 2 w 5587"/>
                <a:gd name="connsiteY3" fmla="*/ 0 h 3559"/>
                <a:gd name="connsiteX4" fmla="*/ 5487 w 5587"/>
                <a:gd name="connsiteY4" fmla="*/ 3549 h 3559"/>
                <a:gd name="connsiteX5" fmla="*/ 3874 w 5587"/>
                <a:gd name="connsiteY5" fmla="*/ 1828 h 3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 h="3559">
                  <a:moveTo>
                    <a:pt x="3874" y="1828"/>
                  </a:moveTo>
                  <a:lnTo>
                    <a:pt x="3874" y="1828"/>
                  </a:lnTo>
                  <a:cubicBezTo>
                    <a:pt x="2691" y="968"/>
                    <a:pt x="755" y="0"/>
                    <a:pt x="109" y="0"/>
                  </a:cubicBezTo>
                  <a:cubicBezTo>
                    <a:pt x="109" y="0"/>
                    <a:pt x="2" y="0"/>
                    <a:pt x="2" y="0"/>
                  </a:cubicBezTo>
                  <a:cubicBezTo>
                    <a:pt x="-106" y="538"/>
                    <a:pt x="4842" y="3764"/>
                    <a:pt x="5487" y="3549"/>
                  </a:cubicBezTo>
                  <a:cubicBezTo>
                    <a:pt x="5810" y="3442"/>
                    <a:pt x="5380" y="2796"/>
                    <a:pt x="3874" y="1828"/>
                  </a:cubicBezTo>
                  <a:close/>
                </a:path>
              </a:pathLst>
            </a:custGeom>
            <a:grpFill/>
            <a:ln w="10707" cap="flat">
              <a:noFill/>
              <a:prstDash val="solid"/>
              <a:miter/>
            </a:ln>
          </p:spPr>
          <p:txBody>
            <a:bodyPr rtlCol="0" anchor="ctr"/>
            <a:lstStyle/>
            <a:p>
              <a:endParaRPr lang="zh-CN" altLang="en-US"/>
            </a:p>
          </p:txBody>
        </p:sp>
        <p:sp>
          <p:nvSpPr>
            <p:cNvPr id="503" name="任意多边形: 形状 279">
              <a:extLst>
                <a:ext uri="{FF2B5EF4-FFF2-40B4-BE49-F238E27FC236}">
                  <a16:creationId xmlns:a16="http://schemas.microsoft.com/office/drawing/2014/main" xmlns="" id="{652B5D33-007F-41CE-BABE-DBE023162CDA}"/>
                </a:ext>
              </a:extLst>
            </p:cNvPr>
            <p:cNvSpPr/>
            <p:nvPr/>
          </p:nvSpPr>
          <p:spPr>
            <a:xfrm>
              <a:off x="203779" y="215923"/>
              <a:ext cx="32723" cy="14249"/>
            </a:xfrm>
            <a:custGeom>
              <a:avLst/>
              <a:gdLst>
                <a:gd name="connsiteX0" fmla="*/ 0 w 7744"/>
                <a:gd name="connsiteY0" fmla="*/ 0 h 3372"/>
                <a:gd name="connsiteX1" fmla="*/ 7744 w 7744"/>
                <a:gd name="connsiteY1" fmla="*/ 3334 h 3372"/>
                <a:gd name="connsiteX2" fmla="*/ 5055 w 7744"/>
                <a:gd name="connsiteY2" fmla="*/ 1721 h 3372"/>
                <a:gd name="connsiteX3" fmla="*/ 0 w 7744"/>
                <a:gd name="connsiteY3" fmla="*/ 0 h 3372"/>
                <a:gd name="connsiteX4" fmla="*/ 0 w 7744"/>
                <a:gd name="connsiteY4" fmla="*/ 0 h 3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3372">
                  <a:moveTo>
                    <a:pt x="0" y="0"/>
                  </a:moveTo>
                  <a:cubicBezTo>
                    <a:pt x="323" y="430"/>
                    <a:pt x="7314" y="3764"/>
                    <a:pt x="7744" y="3334"/>
                  </a:cubicBezTo>
                  <a:cubicBezTo>
                    <a:pt x="7636" y="3012"/>
                    <a:pt x="6238" y="2259"/>
                    <a:pt x="5055" y="1721"/>
                  </a:cubicBezTo>
                  <a:cubicBezTo>
                    <a:pt x="3119" y="968"/>
                    <a:pt x="645" y="0"/>
                    <a:pt x="0" y="0"/>
                  </a:cubicBezTo>
                  <a:cubicBezTo>
                    <a:pt x="0" y="0"/>
                    <a:pt x="0" y="0"/>
                    <a:pt x="0" y="0"/>
                  </a:cubicBezTo>
                  <a:close/>
                </a:path>
              </a:pathLst>
            </a:custGeom>
            <a:grpFill/>
            <a:ln w="10707" cap="flat">
              <a:noFill/>
              <a:prstDash val="solid"/>
              <a:miter/>
            </a:ln>
          </p:spPr>
          <p:txBody>
            <a:bodyPr rtlCol="0" anchor="ctr"/>
            <a:lstStyle/>
            <a:p>
              <a:endParaRPr lang="zh-CN" altLang="en-US"/>
            </a:p>
          </p:txBody>
        </p:sp>
        <p:sp>
          <p:nvSpPr>
            <p:cNvPr id="504" name="任意多边形: 形状 280">
              <a:extLst>
                <a:ext uri="{FF2B5EF4-FFF2-40B4-BE49-F238E27FC236}">
                  <a16:creationId xmlns:a16="http://schemas.microsoft.com/office/drawing/2014/main" xmlns="" id="{1A526AF7-E7B2-42F3-A5F2-2930587FDFFE}"/>
                </a:ext>
              </a:extLst>
            </p:cNvPr>
            <p:cNvSpPr/>
            <p:nvPr/>
          </p:nvSpPr>
          <p:spPr>
            <a:xfrm>
              <a:off x="222866" y="214559"/>
              <a:ext cx="41356" cy="13780"/>
            </a:xfrm>
            <a:custGeom>
              <a:avLst/>
              <a:gdLst>
                <a:gd name="connsiteX0" fmla="*/ 6131 w 9787"/>
                <a:gd name="connsiteY0" fmla="*/ 1721 h 3261"/>
                <a:gd name="connsiteX1" fmla="*/ 0 w 9787"/>
                <a:gd name="connsiteY1" fmla="*/ 0 h 3261"/>
                <a:gd name="connsiteX2" fmla="*/ 0 w 9787"/>
                <a:gd name="connsiteY2" fmla="*/ 0 h 3261"/>
                <a:gd name="connsiteX3" fmla="*/ 9788 w 9787"/>
                <a:gd name="connsiteY3" fmla="*/ 3227 h 3261"/>
                <a:gd name="connsiteX4" fmla="*/ 6131 w 9787"/>
                <a:gd name="connsiteY4" fmla="*/ 1721 h 3261"/>
                <a:gd name="connsiteX5" fmla="*/ 6131 w 9787"/>
                <a:gd name="connsiteY5" fmla="*/ 1721 h 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87" h="3261">
                  <a:moveTo>
                    <a:pt x="6131" y="1721"/>
                  </a:moveTo>
                  <a:cubicBezTo>
                    <a:pt x="3549" y="860"/>
                    <a:pt x="538" y="0"/>
                    <a:pt x="0" y="0"/>
                  </a:cubicBezTo>
                  <a:cubicBezTo>
                    <a:pt x="0" y="0"/>
                    <a:pt x="0" y="0"/>
                    <a:pt x="0" y="0"/>
                  </a:cubicBezTo>
                  <a:cubicBezTo>
                    <a:pt x="108" y="0"/>
                    <a:pt x="9250" y="3657"/>
                    <a:pt x="9788" y="3227"/>
                  </a:cubicBezTo>
                  <a:cubicBezTo>
                    <a:pt x="9680" y="3012"/>
                    <a:pt x="7744" y="2259"/>
                    <a:pt x="6131" y="1721"/>
                  </a:cubicBezTo>
                  <a:lnTo>
                    <a:pt x="6131" y="1721"/>
                  </a:lnTo>
                  <a:close/>
                </a:path>
              </a:pathLst>
            </a:custGeom>
            <a:grpFill/>
            <a:ln w="10707" cap="flat">
              <a:noFill/>
              <a:prstDash val="solid"/>
              <a:miter/>
            </a:ln>
          </p:spPr>
          <p:txBody>
            <a:bodyPr rtlCol="0" anchor="ctr"/>
            <a:lstStyle/>
            <a:p>
              <a:endParaRPr lang="zh-CN" altLang="en-US"/>
            </a:p>
          </p:txBody>
        </p:sp>
        <p:sp>
          <p:nvSpPr>
            <p:cNvPr id="505" name="任意多边形: 形状 282">
              <a:extLst>
                <a:ext uri="{FF2B5EF4-FFF2-40B4-BE49-F238E27FC236}">
                  <a16:creationId xmlns:a16="http://schemas.microsoft.com/office/drawing/2014/main" xmlns="" id="{E5670F66-59C0-40A7-9DB0-9022C3BAE700}"/>
                </a:ext>
              </a:extLst>
            </p:cNvPr>
            <p:cNvSpPr/>
            <p:nvPr/>
          </p:nvSpPr>
          <p:spPr>
            <a:xfrm>
              <a:off x="241501" y="213308"/>
              <a:ext cx="49993" cy="13518"/>
            </a:xfrm>
            <a:custGeom>
              <a:avLst/>
              <a:gdLst>
                <a:gd name="connsiteX0" fmla="*/ 0 w 11831"/>
                <a:gd name="connsiteY0" fmla="*/ 81 h 3199"/>
                <a:gd name="connsiteX1" fmla="*/ 11831 w 11831"/>
                <a:gd name="connsiteY1" fmla="*/ 3200 h 3199"/>
                <a:gd name="connsiteX2" fmla="*/ 11831 w 11831"/>
                <a:gd name="connsiteY2" fmla="*/ 3200 h 3199"/>
                <a:gd name="connsiteX3" fmla="*/ 7206 w 11831"/>
                <a:gd name="connsiteY3" fmla="*/ 1694 h 3199"/>
                <a:gd name="connsiteX4" fmla="*/ 0 w 11831"/>
                <a:gd name="connsiteY4" fmla="*/ 81 h 3199"/>
                <a:gd name="connsiteX5" fmla="*/ 0 w 11831"/>
                <a:gd name="connsiteY5" fmla="*/ 81 h 3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31" h="3199">
                  <a:moveTo>
                    <a:pt x="0" y="81"/>
                  </a:moveTo>
                  <a:cubicBezTo>
                    <a:pt x="538" y="296"/>
                    <a:pt x="10540" y="3200"/>
                    <a:pt x="11831" y="3200"/>
                  </a:cubicBezTo>
                  <a:cubicBezTo>
                    <a:pt x="11831" y="3200"/>
                    <a:pt x="11831" y="3200"/>
                    <a:pt x="11831" y="3200"/>
                  </a:cubicBezTo>
                  <a:cubicBezTo>
                    <a:pt x="11401" y="2877"/>
                    <a:pt x="9035" y="2232"/>
                    <a:pt x="7206" y="1694"/>
                  </a:cubicBezTo>
                  <a:cubicBezTo>
                    <a:pt x="4195" y="834"/>
                    <a:pt x="645" y="-27"/>
                    <a:pt x="0" y="81"/>
                  </a:cubicBezTo>
                  <a:cubicBezTo>
                    <a:pt x="0" y="-27"/>
                    <a:pt x="0" y="-27"/>
                    <a:pt x="0" y="81"/>
                  </a:cubicBezTo>
                  <a:close/>
                </a:path>
              </a:pathLst>
            </a:custGeom>
            <a:grpFill/>
            <a:ln w="10707" cap="flat">
              <a:noFill/>
              <a:prstDash val="solid"/>
              <a:miter/>
            </a:ln>
          </p:spPr>
          <p:txBody>
            <a:bodyPr rtlCol="0" anchor="ctr"/>
            <a:lstStyle/>
            <a:p>
              <a:endParaRPr lang="zh-CN" altLang="en-US"/>
            </a:p>
          </p:txBody>
        </p:sp>
        <p:sp>
          <p:nvSpPr>
            <p:cNvPr id="506" name="任意多边形: 形状 283">
              <a:extLst>
                <a:ext uri="{FF2B5EF4-FFF2-40B4-BE49-F238E27FC236}">
                  <a16:creationId xmlns:a16="http://schemas.microsoft.com/office/drawing/2014/main" xmlns="" id="{397EF973-70E9-4255-8F36-42C166DEEB75}"/>
                </a:ext>
              </a:extLst>
            </p:cNvPr>
            <p:cNvSpPr/>
            <p:nvPr/>
          </p:nvSpPr>
          <p:spPr>
            <a:xfrm>
              <a:off x="258771" y="211833"/>
              <a:ext cx="58174" cy="12364"/>
            </a:xfrm>
            <a:custGeom>
              <a:avLst/>
              <a:gdLst>
                <a:gd name="connsiteX0" fmla="*/ 13767 w 13767"/>
                <a:gd name="connsiteY0" fmla="*/ 2904 h 2926"/>
                <a:gd name="connsiteX1" fmla="*/ 8282 w 13767"/>
                <a:gd name="connsiteY1" fmla="*/ 1506 h 2926"/>
                <a:gd name="connsiteX2" fmla="*/ 0 w 13767"/>
                <a:gd name="connsiteY2" fmla="*/ 0 h 2926"/>
                <a:gd name="connsiteX3" fmla="*/ 13767 w 13767"/>
                <a:gd name="connsiteY3" fmla="*/ 2904 h 2926"/>
              </a:gdLst>
              <a:ahLst/>
              <a:cxnLst>
                <a:cxn ang="0">
                  <a:pos x="connsiteX0" y="connsiteY0"/>
                </a:cxn>
                <a:cxn ang="0">
                  <a:pos x="connsiteX1" y="connsiteY1"/>
                </a:cxn>
                <a:cxn ang="0">
                  <a:pos x="connsiteX2" y="connsiteY2"/>
                </a:cxn>
                <a:cxn ang="0">
                  <a:pos x="connsiteX3" y="connsiteY3"/>
                </a:cxn>
              </a:cxnLst>
              <a:rect l="l" t="t" r="r" b="b"/>
              <a:pathLst>
                <a:path w="13767" h="2926">
                  <a:moveTo>
                    <a:pt x="13767" y="2904"/>
                  </a:moveTo>
                  <a:cubicBezTo>
                    <a:pt x="13122" y="2581"/>
                    <a:pt x="10540" y="1936"/>
                    <a:pt x="8282" y="1506"/>
                  </a:cubicBezTo>
                  <a:cubicBezTo>
                    <a:pt x="4517" y="645"/>
                    <a:pt x="645" y="0"/>
                    <a:pt x="0" y="0"/>
                  </a:cubicBezTo>
                  <a:cubicBezTo>
                    <a:pt x="0" y="0"/>
                    <a:pt x="13122" y="3227"/>
                    <a:pt x="13767" y="2904"/>
                  </a:cubicBezTo>
                  <a:close/>
                </a:path>
              </a:pathLst>
            </a:custGeom>
            <a:grpFill/>
            <a:ln w="10707" cap="flat">
              <a:noFill/>
              <a:prstDash val="solid"/>
              <a:miter/>
            </a:ln>
          </p:spPr>
          <p:txBody>
            <a:bodyPr rtlCol="0" anchor="ctr"/>
            <a:lstStyle/>
            <a:p>
              <a:endParaRPr lang="zh-CN" altLang="en-US"/>
            </a:p>
          </p:txBody>
        </p:sp>
        <p:sp>
          <p:nvSpPr>
            <p:cNvPr id="507" name="任意多边形: 形状 284">
              <a:extLst>
                <a:ext uri="{FF2B5EF4-FFF2-40B4-BE49-F238E27FC236}">
                  <a16:creationId xmlns:a16="http://schemas.microsoft.com/office/drawing/2014/main" xmlns="" id="{1B6FD19A-DA9D-461C-9086-61EC7A9389B6}"/>
                </a:ext>
              </a:extLst>
            </p:cNvPr>
            <p:cNvSpPr/>
            <p:nvPr/>
          </p:nvSpPr>
          <p:spPr>
            <a:xfrm>
              <a:off x="274224" y="210016"/>
              <a:ext cx="65446" cy="11861"/>
            </a:xfrm>
            <a:custGeom>
              <a:avLst/>
              <a:gdLst>
                <a:gd name="connsiteX0" fmla="*/ 15488 w 15488"/>
                <a:gd name="connsiteY0" fmla="*/ 2796 h 2807"/>
                <a:gd name="connsiteX1" fmla="*/ 9142 w 15488"/>
                <a:gd name="connsiteY1" fmla="*/ 1398 h 2807"/>
                <a:gd name="connsiteX2" fmla="*/ 0 w 15488"/>
                <a:gd name="connsiteY2" fmla="*/ 0 h 2807"/>
                <a:gd name="connsiteX3" fmla="*/ 15488 w 15488"/>
                <a:gd name="connsiteY3" fmla="*/ 2796 h 2807"/>
              </a:gdLst>
              <a:ahLst/>
              <a:cxnLst>
                <a:cxn ang="0">
                  <a:pos x="connsiteX0" y="connsiteY0"/>
                </a:cxn>
                <a:cxn ang="0">
                  <a:pos x="connsiteX1" y="connsiteY1"/>
                </a:cxn>
                <a:cxn ang="0">
                  <a:pos x="connsiteX2" y="connsiteY2"/>
                </a:cxn>
                <a:cxn ang="0">
                  <a:pos x="connsiteX3" y="connsiteY3"/>
                </a:cxn>
              </a:cxnLst>
              <a:rect l="l" t="t" r="r" b="b"/>
              <a:pathLst>
                <a:path w="15488" h="2807">
                  <a:moveTo>
                    <a:pt x="15488" y="2796"/>
                  </a:moveTo>
                  <a:cubicBezTo>
                    <a:pt x="14735" y="2474"/>
                    <a:pt x="11724" y="1936"/>
                    <a:pt x="9142" y="1398"/>
                  </a:cubicBezTo>
                  <a:cubicBezTo>
                    <a:pt x="4948" y="645"/>
                    <a:pt x="538" y="0"/>
                    <a:pt x="0" y="0"/>
                  </a:cubicBezTo>
                  <a:cubicBezTo>
                    <a:pt x="108" y="108"/>
                    <a:pt x="15058" y="3012"/>
                    <a:pt x="15488" y="2796"/>
                  </a:cubicBezTo>
                  <a:close/>
                </a:path>
              </a:pathLst>
            </a:custGeom>
            <a:grpFill/>
            <a:ln w="10707" cap="flat">
              <a:noFill/>
              <a:prstDash val="solid"/>
              <a:miter/>
            </a:ln>
          </p:spPr>
          <p:txBody>
            <a:bodyPr rtlCol="0" anchor="ctr"/>
            <a:lstStyle/>
            <a:p>
              <a:endParaRPr lang="zh-CN" altLang="en-US"/>
            </a:p>
          </p:txBody>
        </p:sp>
        <p:sp>
          <p:nvSpPr>
            <p:cNvPr id="508" name="任意多边形: 形状 285">
              <a:extLst>
                <a:ext uri="{FF2B5EF4-FFF2-40B4-BE49-F238E27FC236}">
                  <a16:creationId xmlns:a16="http://schemas.microsoft.com/office/drawing/2014/main" xmlns="" id="{013573DF-7E7D-4AB2-9322-3E4D2723AC64}"/>
                </a:ext>
              </a:extLst>
            </p:cNvPr>
            <p:cNvSpPr/>
            <p:nvPr/>
          </p:nvSpPr>
          <p:spPr>
            <a:xfrm>
              <a:off x="287860" y="208651"/>
              <a:ext cx="71806" cy="10919"/>
            </a:xfrm>
            <a:custGeom>
              <a:avLst/>
              <a:gdLst>
                <a:gd name="connsiteX0" fmla="*/ 0 w 16993"/>
                <a:gd name="connsiteY0" fmla="*/ 0 h 2584"/>
                <a:gd name="connsiteX1" fmla="*/ 16994 w 16993"/>
                <a:gd name="connsiteY1" fmla="*/ 2581 h 2584"/>
                <a:gd name="connsiteX2" fmla="*/ 9895 w 16993"/>
                <a:gd name="connsiteY2" fmla="*/ 1291 h 2584"/>
                <a:gd name="connsiteX3" fmla="*/ 0 w 16993"/>
                <a:gd name="connsiteY3" fmla="*/ 0 h 2584"/>
                <a:gd name="connsiteX4" fmla="*/ 0 w 16993"/>
                <a:gd name="connsiteY4" fmla="*/ 0 h 2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2584">
                  <a:moveTo>
                    <a:pt x="0" y="0"/>
                  </a:moveTo>
                  <a:cubicBezTo>
                    <a:pt x="108" y="0"/>
                    <a:pt x="16133" y="2689"/>
                    <a:pt x="16994" y="2581"/>
                  </a:cubicBezTo>
                  <a:cubicBezTo>
                    <a:pt x="16133" y="2366"/>
                    <a:pt x="13229" y="1828"/>
                    <a:pt x="9895" y="1291"/>
                  </a:cubicBezTo>
                  <a:cubicBezTo>
                    <a:pt x="5701" y="645"/>
                    <a:pt x="968" y="0"/>
                    <a:pt x="0" y="0"/>
                  </a:cubicBezTo>
                  <a:lnTo>
                    <a:pt x="0" y="0"/>
                  </a:lnTo>
                  <a:close/>
                </a:path>
              </a:pathLst>
            </a:custGeom>
            <a:grpFill/>
            <a:ln w="10707" cap="flat">
              <a:noFill/>
              <a:prstDash val="solid"/>
              <a:miter/>
            </a:ln>
          </p:spPr>
          <p:txBody>
            <a:bodyPr rtlCol="0" anchor="ctr"/>
            <a:lstStyle/>
            <a:p>
              <a:endParaRPr lang="zh-CN" altLang="en-US"/>
            </a:p>
          </p:txBody>
        </p:sp>
        <p:sp>
          <p:nvSpPr>
            <p:cNvPr id="509" name="任意多边形: 形状 286">
              <a:extLst>
                <a:ext uri="{FF2B5EF4-FFF2-40B4-BE49-F238E27FC236}">
                  <a16:creationId xmlns:a16="http://schemas.microsoft.com/office/drawing/2014/main" xmlns="" id="{384A4D63-C4A7-41F3-BDB8-032BA0A16E4C}"/>
                </a:ext>
              </a:extLst>
            </p:cNvPr>
            <p:cNvSpPr/>
            <p:nvPr/>
          </p:nvSpPr>
          <p:spPr>
            <a:xfrm>
              <a:off x="299223" y="206834"/>
              <a:ext cx="78169" cy="10010"/>
            </a:xfrm>
            <a:custGeom>
              <a:avLst/>
              <a:gdLst>
                <a:gd name="connsiteX0" fmla="*/ 18500 w 18499"/>
                <a:gd name="connsiteY0" fmla="*/ 2366 h 2369"/>
                <a:gd name="connsiteX1" fmla="*/ 10648 w 18499"/>
                <a:gd name="connsiteY1" fmla="*/ 1183 h 2369"/>
                <a:gd name="connsiteX2" fmla="*/ 0 w 18499"/>
                <a:gd name="connsiteY2" fmla="*/ 0 h 2369"/>
                <a:gd name="connsiteX3" fmla="*/ 18500 w 18499"/>
                <a:gd name="connsiteY3" fmla="*/ 2366 h 2369"/>
              </a:gdLst>
              <a:ahLst/>
              <a:cxnLst>
                <a:cxn ang="0">
                  <a:pos x="connsiteX0" y="connsiteY0"/>
                </a:cxn>
                <a:cxn ang="0">
                  <a:pos x="connsiteX1" y="connsiteY1"/>
                </a:cxn>
                <a:cxn ang="0">
                  <a:pos x="connsiteX2" y="connsiteY2"/>
                </a:cxn>
                <a:cxn ang="0">
                  <a:pos x="connsiteX3" y="connsiteY3"/>
                </a:cxn>
              </a:cxnLst>
              <a:rect l="l" t="t" r="r" b="b"/>
              <a:pathLst>
                <a:path w="18499" h="2369">
                  <a:moveTo>
                    <a:pt x="18500" y="2366"/>
                  </a:moveTo>
                  <a:cubicBezTo>
                    <a:pt x="17962" y="2151"/>
                    <a:pt x="14520" y="1613"/>
                    <a:pt x="10648" y="1183"/>
                  </a:cubicBezTo>
                  <a:cubicBezTo>
                    <a:pt x="6131" y="538"/>
                    <a:pt x="1076" y="0"/>
                    <a:pt x="0" y="0"/>
                  </a:cubicBezTo>
                  <a:cubicBezTo>
                    <a:pt x="108" y="0"/>
                    <a:pt x="17962" y="2474"/>
                    <a:pt x="18500" y="2366"/>
                  </a:cubicBezTo>
                  <a:close/>
                </a:path>
              </a:pathLst>
            </a:custGeom>
            <a:grpFill/>
            <a:ln w="10707" cap="flat">
              <a:noFill/>
              <a:prstDash val="solid"/>
              <a:miter/>
            </a:ln>
          </p:spPr>
          <p:txBody>
            <a:bodyPr rtlCol="0" anchor="ctr"/>
            <a:lstStyle/>
            <a:p>
              <a:endParaRPr lang="zh-CN" altLang="en-US"/>
            </a:p>
          </p:txBody>
        </p:sp>
        <p:sp>
          <p:nvSpPr>
            <p:cNvPr id="510" name="任意多边形: 形状 287">
              <a:extLst>
                <a:ext uri="{FF2B5EF4-FFF2-40B4-BE49-F238E27FC236}">
                  <a16:creationId xmlns:a16="http://schemas.microsoft.com/office/drawing/2014/main" xmlns="" id="{9A217478-2662-4039-BD0A-281911AEF564}"/>
                </a:ext>
              </a:extLst>
            </p:cNvPr>
            <p:cNvSpPr/>
            <p:nvPr/>
          </p:nvSpPr>
          <p:spPr>
            <a:xfrm>
              <a:off x="309677" y="205013"/>
              <a:ext cx="82716" cy="9089"/>
            </a:xfrm>
            <a:custGeom>
              <a:avLst/>
              <a:gdLst>
                <a:gd name="connsiteX0" fmla="*/ 19575 w 19575"/>
                <a:gd name="connsiteY0" fmla="*/ 2151 h 2151"/>
                <a:gd name="connsiteX1" fmla="*/ 11186 w 19575"/>
                <a:gd name="connsiteY1" fmla="*/ 1076 h 2151"/>
                <a:gd name="connsiteX2" fmla="*/ 0 w 19575"/>
                <a:gd name="connsiteY2" fmla="*/ 0 h 2151"/>
                <a:gd name="connsiteX3" fmla="*/ 19575 w 19575"/>
                <a:gd name="connsiteY3" fmla="*/ 2151 h 2151"/>
              </a:gdLst>
              <a:ahLst/>
              <a:cxnLst>
                <a:cxn ang="0">
                  <a:pos x="connsiteX0" y="connsiteY0"/>
                </a:cxn>
                <a:cxn ang="0">
                  <a:pos x="connsiteX1" y="connsiteY1"/>
                </a:cxn>
                <a:cxn ang="0">
                  <a:pos x="connsiteX2" y="connsiteY2"/>
                </a:cxn>
                <a:cxn ang="0">
                  <a:pos x="connsiteX3" y="connsiteY3"/>
                </a:cxn>
              </a:cxnLst>
              <a:rect l="l" t="t" r="r" b="b"/>
              <a:pathLst>
                <a:path w="19575" h="2151">
                  <a:moveTo>
                    <a:pt x="19575" y="2151"/>
                  </a:moveTo>
                  <a:cubicBezTo>
                    <a:pt x="18930" y="1936"/>
                    <a:pt x="15165" y="1506"/>
                    <a:pt x="11186" y="1076"/>
                  </a:cubicBezTo>
                  <a:cubicBezTo>
                    <a:pt x="6023" y="538"/>
                    <a:pt x="968" y="0"/>
                    <a:pt x="0" y="0"/>
                  </a:cubicBezTo>
                  <a:cubicBezTo>
                    <a:pt x="108" y="0"/>
                    <a:pt x="18500" y="2151"/>
                    <a:pt x="19575" y="2151"/>
                  </a:cubicBezTo>
                  <a:close/>
                </a:path>
              </a:pathLst>
            </a:custGeom>
            <a:grpFill/>
            <a:ln w="10707" cap="flat">
              <a:noFill/>
              <a:prstDash val="solid"/>
              <a:miter/>
            </a:ln>
          </p:spPr>
          <p:txBody>
            <a:bodyPr rtlCol="0" anchor="ctr"/>
            <a:lstStyle/>
            <a:p>
              <a:endParaRPr lang="zh-CN" altLang="en-US"/>
            </a:p>
          </p:txBody>
        </p:sp>
        <p:sp>
          <p:nvSpPr>
            <p:cNvPr id="511" name="任意多边形: 形状 288">
              <a:extLst>
                <a:ext uri="{FF2B5EF4-FFF2-40B4-BE49-F238E27FC236}">
                  <a16:creationId xmlns:a16="http://schemas.microsoft.com/office/drawing/2014/main" xmlns="" id="{4DCCFE6E-2F72-4FCE-ACD0-055B384A7F62}"/>
                </a:ext>
              </a:extLst>
            </p:cNvPr>
            <p:cNvSpPr/>
            <p:nvPr/>
          </p:nvSpPr>
          <p:spPr>
            <a:xfrm>
              <a:off x="318310" y="202744"/>
              <a:ext cx="86350" cy="8198"/>
            </a:xfrm>
            <a:custGeom>
              <a:avLst/>
              <a:gdLst>
                <a:gd name="connsiteX0" fmla="*/ 20436 w 20435"/>
                <a:gd name="connsiteY0" fmla="*/ 1936 h 1940"/>
                <a:gd name="connsiteX1" fmla="*/ 11616 w 20435"/>
                <a:gd name="connsiteY1" fmla="*/ 968 h 1940"/>
                <a:gd name="connsiteX2" fmla="*/ 11616 w 20435"/>
                <a:gd name="connsiteY2" fmla="*/ 968 h 1940"/>
                <a:gd name="connsiteX3" fmla="*/ 0 w 20435"/>
                <a:gd name="connsiteY3" fmla="*/ 0 h 1940"/>
                <a:gd name="connsiteX4" fmla="*/ 20436 w 20435"/>
                <a:gd name="connsiteY4" fmla="*/ 1936 h 1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1940">
                  <a:moveTo>
                    <a:pt x="20436" y="1936"/>
                  </a:moveTo>
                  <a:cubicBezTo>
                    <a:pt x="19790" y="1828"/>
                    <a:pt x="16241" y="1398"/>
                    <a:pt x="11616" y="968"/>
                  </a:cubicBezTo>
                  <a:lnTo>
                    <a:pt x="11616" y="968"/>
                  </a:lnTo>
                  <a:cubicBezTo>
                    <a:pt x="6346" y="430"/>
                    <a:pt x="968" y="0"/>
                    <a:pt x="0" y="0"/>
                  </a:cubicBezTo>
                  <a:cubicBezTo>
                    <a:pt x="0" y="0"/>
                    <a:pt x="19575" y="2044"/>
                    <a:pt x="20436" y="1936"/>
                  </a:cubicBezTo>
                  <a:close/>
                </a:path>
              </a:pathLst>
            </a:custGeom>
            <a:grpFill/>
            <a:ln w="10707" cap="flat">
              <a:noFill/>
              <a:prstDash val="solid"/>
              <a:miter/>
            </a:ln>
          </p:spPr>
          <p:txBody>
            <a:bodyPr rtlCol="0" anchor="ctr"/>
            <a:lstStyle/>
            <a:p>
              <a:endParaRPr lang="zh-CN" altLang="en-US"/>
            </a:p>
          </p:txBody>
        </p:sp>
        <p:sp>
          <p:nvSpPr>
            <p:cNvPr id="512" name="任意多边形: 形状 289">
              <a:extLst>
                <a:ext uri="{FF2B5EF4-FFF2-40B4-BE49-F238E27FC236}">
                  <a16:creationId xmlns:a16="http://schemas.microsoft.com/office/drawing/2014/main" xmlns="" id="{29A6C56B-F415-4530-873F-6556BD05F074}"/>
                </a:ext>
              </a:extLst>
            </p:cNvPr>
            <p:cNvSpPr/>
            <p:nvPr/>
          </p:nvSpPr>
          <p:spPr>
            <a:xfrm>
              <a:off x="324217" y="200470"/>
              <a:ext cx="89532" cy="7724"/>
            </a:xfrm>
            <a:custGeom>
              <a:avLst/>
              <a:gdLst>
                <a:gd name="connsiteX0" fmla="*/ 21188 w 21188"/>
                <a:gd name="connsiteY0" fmla="*/ 1828 h 1828"/>
                <a:gd name="connsiteX1" fmla="*/ 11939 w 21188"/>
                <a:gd name="connsiteY1" fmla="*/ 860 h 1828"/>
                <a:gd name="connsiteX2" fmla="*/ 0 w 21188"/>
                <a:gd name="connsiteY2" fmla="*/ 0 h 1828"/>
                <a:gd name="connsiteX3" fmla="*/ 21188 w 21188"/>
                <a:gd name="connsiteY3" fmla="*/ 1828 h 1828"/>
              </a:gdLst>
              <a:ahLst/>
              <a:cxnLst>
                <a:cxn ang="0">
                  <a:pos x="connsiteX0" y="connsiteY0"/>
                </a:cxn>
                <a:cxn ang="0">
                  <a:pos x="connsiteX1" y="connsiteY1"/>
                </a:cxn>
                <a:cxn ang="0">
                  <a:pos x="connsiteX2" y="connsiteY2"/>
                </a:cxn>
                <a:cxn ang="0">
                  <a:pos x="connsiteX3" y="connsiteY3"/>
                </a:cxn>
              </a:cxnLst>
              <a:rect l="l" t="t" r="r" b="b"/>
              <a:pathLst>
                <a:path w="21188" h="1828">
                  <a:moveTo>
                    <a:pt x="21188" y="1828"/>
                  </a:moveTo>
                  <a:cubicBezTo>
                    <a:pt x="20436" y="1721"/>
                    <a:pt x="16671" y="1291"/>
                    <a:pt x="11939" y="860"/>
                  </a:cubicBezTo>
                  <a:cubicBezTo>
                    <a:pt x="6453" y="430"/>
                    <a:pt x="968" y="0"/>
                    <a:pt x="0" y="0"/>
                  </a:cubicBezTo>
                  <a:cubicBezTo>
                    <a:pt x="108" y="108"/>
                    <a:pt x="20543" y="1828"/>
                    <a:pt x="21188" y="1828"/>
                  </a:cubicBezTo>
                  <a:close/>
                </a:path>
              </a:pathLst>
            </a:custGeom>
            <a:grpFill/>
            <a:ln w="10707" cap="flat">
              <a:noFill/>
              <a:prstDash val="solid"/>
              <a:miter/>
            </a:ln>
          </p:spPr>
          <p:txBody>
            <a:bodyPr rtlCol="0" anchor="ctr"/>
            <a:lstStyle/>
            <a:p>
              <a:endParaRPr lang="zh-CN" altLang="en-US"/>
            </a:p>
          </p:txBody>
        </p:sp>
        <p:sp>
          <p:nvSpPr>
            <p:cNvPr id="513" name="任意多边形: 形状 290">
              <a:extLst>
                <a:ext uri="{FF2B5EF4-FFF2-40B4-BE49-F238E27FC236}">
                  <a16:creationId xmlns:a16="http://schemas.microsoft.com/office/drawing/2014/main" xmlns="" id="{6309CD19-DA0D-4258-B0B3-94A78016626E}"/>
                </a:ext>
              </a:extLst>
            </p:cNvPr>
            <p:cNvSpPr/>
            <p:nvPr/>
          </p:nvSpPr>
          <p:spPr>
            <a:xfrm>
              <a:off x="328307" y="198653"/>
              <a:ext cx="91805" cy="6385"/>
            </a:xfrm>
            <a:custGeom>
              <a:avLst/>
              <a:gdLst>
                <a:gd name="connsiteX0" fmla="*/ 21726 w 21726"/>
                <a:gd name="connsiteY0" fmla="*/ 1506 h 1511"/>
                <a:gd name="connsiteX1" fmla="*/ 12154 w 21726"/>
                <a:gd name="connsiteY1" fmla="*/ 645 h 1511"/>
                <a:gd name="connsiteX2" fmla="*/ 0 w 21726"/>
                <a:gd name="connsiteY2" fmla="*/ 0 h 1511"/>
                <a:gd name="connsiteX3" fmla="*/ 21726 w 21726"/>
                <a:gd name="connsiteY3" fmla="*/ 1506 h 1511"/>
              </a:gdLst>
              <a:ahLst/>
              <a:cxnLst>
                <a:cxn ang="0">
                  <a:pos x="connsiteX0" y="connsiteY0"/>
                </a:cxn>
                <a:cxn ang="0">
                  <a:pos x="connsiteX1" y="connsiteY1"/>
                </a:cxn>
                <a:cxn ang="0">
                  <a:pos x="connsiteX2" y="connsiteY2"/>
                </a:cxn>
                <a:cxn ang="0">
                  <a:pos x="connsiteX3" y="connsiteY3"/>
                </a:cxn>
              </a:cxnLst>
              <a:rect l="l" t="t" r="r" b="b"/>
              <a:pathLst>
                <a:path w="21726" h="1511">
                  <a:moveTo>
                    <a:pt x="21726" y="1506"/>
                  </a:moveTo>
                  <a:cubicBezTo>
                    <a:pt x="20866" y="1398"/>
                    <a:pt x="16994" y="1076"/>
                    <a:pt x="12154" y="645"/>
                  </a:cubicBezTo>
                  <a:cubicBezTo>
                    <a:pt x="6561" y="215"/>
                    <a:pt x="968" y="0"/>
                    <a:pt x="0" y="0"/>
                  </a:cubicBezTo>
                  <a:cubicBezTo>
                    <a:pt x="215" y="108"/>
                    <a:pt x="21188" y="1613"/>
                    <a:pt x="21726" y="1506"/>
                  </a:cubicBezTo>
                  <a:close/>
                </a:path>
              </a:pathLst>
            </a:custGeom>
            <a:grpFill/>
            <a:ln w="10707" cap="flat">
              <a:noFill/>
              <a:prstDash val="solid"/>
              <a:miter/>
            </a:ln>
          </p:spPr>
          <p:txBody>
            <a:bodyPr rtlCol="0" anchor="ctr"/>
            <a:lstStyle/>
            <a:p>
              <a:endParaRPr lang="zh-CN" altLang="en-US"/>
            </a:p>
          </p:txBody>
        </p:sp>
        <p:sp>
          <p:nvSpPr>
            <p:cNvPr id="514" name="任意多边形: 形状 291">
              <a:extLst>
                <a:ext uri="{FF2B5EF4-FFF2-40B4-BE49-F238E27FC236}">
                  <a16:creationId xmlns:a16="http://schemas.microsoft.com/office/drawing/2014/main" xmlns="" id="{23757502-847E-4512-BA2A-EB955732F17A}"/>
                </a:ext>
              </a:extLst>
            </p:cNvPr>
            <p:cNvSpPr/>
            <p:nvPr/>
          </p:nvSpPr>
          <p:spPr>
            <a:xfrm>
              <a:off x="331037" y="196832"/>
              <a:ext cx="92714" cy="5451"/>
            </a:xfrm>
            <a:custGeom>
              <a:avLst/>
              <a:gdLst>
                <a:gd name="connsiteX0" fmla="*/ 12261 w 21941"/>
                <a:gd name="connsiteY0" fmla="*/ 538 h 1290"/>
                <a:gd name="connsiteX1" fmla="*/ 0 w 21941"/>
                <a:gd name="connsiteY1" fmla="*/ 0 h 1290"/>
                <a:gd name="connsiteX2" fmla="*/ 21941 w 21941"/>
                <a:gd name="connsiteY2" fmla="*/ 1291 h 1290"/>
                <a:gd name="connsiteX3" fmla="*/ 12261 w 21941"/>
                <a:gd name="connsiteY3" fmla="*/ 538 h 1290"/>
              </a:gdLst>
              <a:ahLst/>
              <a:cxnLst>
                <a:cxn ang="0">
                  <a:pos x="connsiteX0" y="connsiteY0"/>
                </a:cxn>
                <a:cxn ang="0">
                  <a:pos x="connsiteX1" y="connsiteY1"/>
                </a:cxn>
                <a:cxn ang="0">
                  <a:pos x="connsiteX2" y="connsiteY2"/>
                </a:cxn>
                <a:cxn ang="0">
                  <a:pos x="connsiteX3" y="connsiteY3"/>
                </a:cxn>
              </a:cxnLst>
              <a:rect l="l" t="t" r="r" b="b"/>
              <a:pathLst>
                <a:path w="21941" h="1290">
                  <a:moveTo>
                    <a:pt x="12261" y="538"/>
                  </a:moveTo>
                  <a:cubicBezTo>
                    <a:pt x="6238" y="215"/>
                    <a:pt x="860" y="0"/>
                    <a:pt x="0" y="0"/>
                  </a:cubicBezTo>
                  <a:cubicBezTo>
                    <a:pt x="108" y="0"/>
                    <a:pt x="21404" y="1291"/>
                    <a:pt x="21941" y="1291"/>
                  </a:cubicBezTo>
                  <a:cubicBezTo>
                    <a:pt x="21081" y="1183"/>
                    <a:pt x="17101" y="860"/>
                    <a:pt x="12261" y="538"/>
                  </a:cubicBezTo>
                  <a:close/>
                </a:path>
              </a:pathLst>
            </a:custGeom>
            <a:grpFill/>
            <a:ln w="10707" cap="flat">
              <a:noFill/>
              <a:prstDash val="solid"/>
              <a:miter/>
            </a:ln>
          </p:spPr>
          <p:txBody>
            <a:bodyPr rtlCol="0" anchor="ctr"/>
            <a:lstStyle/>
            <a:p>
              <a:endParaRPr lang="zh-CN" altLang="en-US"/>
            </a:p>
          </p:txBody>
        </p:sp>
        <p:sp>
          <p:nvSpPr>
            <p:cNvPr id="515" name="任意多边形: 形状 297">
              <a:extLst>
                <a:ext uri="{FF2B5EF4-FFF2-40B4-BE49-F238E27FC236}">
                  <a16:creationId xmlns:a16="http://schemas.microsoft.com/office/drawing/2014/main" xmlns="" id="{C6BCF827-2132-45CF-A797-0ECC4D94C90A}"/>
                </a:ext>
              </a:extLst>
            </p:cNvPr>
            <p:cNvSpPr/>
            <p:nvPr/>
          </p:nvSpPr>
          <p:spPr>
            <a:xfrm>
              <a:off x="331489" y="195015"/>
              <a:ext cx="92714" cy="4543"/>
            </a:xfrm>
            <a:custGeom>
              <a:avLst/>
              <a:gdLst>
                <a:gd name="connsiteX0" fmla="*/ 0 w 21941"/>
                <a:gd name="connsiteY0" fmla="*/ 0 h 1075"/>
                <a:gd name="connsiteX1" fmla="*/ 21941 w 21941"/>
                <a:gd name="connsiteY1" fmla="*/ 1076 h 1075"/>
                <a:gd name="connsiteX2" fmla="*/ 12154 w 21941"/>
                <a:gd name="connsiteY2" fmla="*/ 430 h 1075"/>
                <a:gd name="connsiteX3" fmla="*/ 0 w 21941"/>
                <a:gd name="connsiteY3" fmla="*/ 0 h 1075"/>
              </a:gdLst>
              <a:ahLst/>
              <a:cxnLst>
                <a:cxn ang="0">
                  <a:pos x="connsiteX0" y="connsiteY0"/>
                </a:cxn>
                <a:cxn ang="0">
                  <a:pos x="connsiteX1" y="connsiteY1"/>
                </a:cxn>
                <a:cxn ang="0">
                  <a:pos x="connsiteX2" y="connsiteY2"/>
                </a:cxn>
                <a:cxn ang="0">
                  <a:pos x="connsiteX3" y="connsiteY3"/>
                </a:cxn>
              </a:cxnLst>
              <a:rect l="l" t="t" r="r" b="b"/>
              <a:pathLst>
                <a:path w="21941" h="1075">
                  <a:moveTo>
                    <a:pt x="0" y="0"/>
                  </a:moveTo>
                  <a:cubicBezTo>
                    <a:pt x="107" y="0"/>
                    <a:pt x="21511" y="1076"/>
                    <a:pt x="21941" y="1076"/>
                  </a:cubicBezTo>
                  <a:cubicBezTo>
                    <a:pt x="20973" y="968"/>
                    <a:pt x="16886" y="645"/>
                    <a:pt x="12154" y="430"/>
                  </a:cubicBezTo>
                  <a:cubicBezTo>
                    <a:pt x="6238" y="108"/>
                    <a:pt x="860" y="0"/>
                    <a:pt x="0" y="0"/>
                  </a:cubicBezTo>
                  <a:close/>
                </a:path>
              </a:pathLst>
            </a:custGeom>
            <a:grpFill/>
            <a:ln w="10707" cap="flat">
              <a:noFill/>
              <a:prstDash val="solid"/>
              <a:miter/>
            </a:ln>
          </p:spPr>
          <p:txBody>
            <a:bodyPr rtlCol="0" anchor="ctr"/>
            <a:lstStyle/>
            <a:p>
              <a:endParaRPr lang="zh-CN" altLang="en-US"/>
            </a:p>
          </p:txBody>
        </p:sp>
        <p:sp>
          <p:nvSpPr>
            <p:cNvPr id="516" name="任意多边形: 形状 322">
              <a:extLst>
                <a:ext uri="{FF2B5EF4-FFF2-40B4-BE49-F238E27FC236}">
                  <a16:creationId xmlns:a16="http://schemas.microsoft.com/office/drawing/2014/main" xmlns="" id="{5DC3C8E8-1C02-4555-98D9-D3439C3E7867}"/>
                </a:ext>
              </a:extLst>
            </p:cNvPr>
            <p:cNvSpPr/>
            <p:nvPr/>
          </p:nvSpPr>
          <p:spPr>
            <a:xfrm>
              <a:off x="330129" y="192742"/>
              <a:ext cx="92258" cy="3634"/>
            </a:xfrm>
            <a:custGeom>
              <a:avLst/>
              <a:gdLst>
                <a:gd name="connsiteX0" fmla="*/ 0 w 21833"/>
                <a:gd name="connsiteY0" fmla="*/ 0 h 860"/>
                <a:gd name="connsiteX1" fmla="*/ 21834 w 21833"/>
                <a:gd name="connsiteY1" fmla="*/ 860 h 860"/>
                <a:gd name="connsiteX2" fmla="*/ 12046 w 21833"/>
                <a:gd name="connsiteY2" fmla="*/ 323 h 860"/>
                <a:gd name="connsiteX3" fmla="*/ 0 w 21833"/>
                <a:gd name="connsiteY3" fmla="*/ 0 h 860"/>
              </a:gdLst>
              <a:ahLst/>
              <a:cxnLst>
                <a:cxn ang="0">
                  <a:pos x="connsiteX0" y="connsiteY0"/>
                </a:cxn>
                <a:cxn ang="0">
                  <a:pos x="connsiteX1" y="connsiteY1"/>
                </a:cxn>
                <a:cxn ang="0">
                  <a:pos x="connsiteX2" y="connsiteY2"/>
                </a:cxn>
                <a:cxn ang="0">
                  <a:pos x="connsiteX3" y="connsiteY3"/>
                </a:cxn>
              </a:cxnLst>
              <a:rect l="l" t="t" r="r" b="b"/>
              <a:pathLst>
                <a:path w="21833" h="860">
                  <a:moveTo>
                    <a:pt x="0" y="0"/>
                  </a:moveTo>
                  <a:cubicBezTo>
                    <a:pt x="108" y="0"/>
                    <a:pt x="21404" y="860"/>
                    <a:pt x="21834" y="860"/>
                  </a:cubicBezTo>
                  <a:cubicBezTo>
                    <a:pt x="20758" y="753"/>
                    <a:pt x="16671" y="538"/>
                    <a:pt x="12046" y="323"/>
                  </a:cubicBezTo>
                  <a:cubicBezTo>
                    <a:pt x="6023" y="108"/>
                    <a:pt x="753" y="0"/>
                    <a:pt x="0" y="0"/>
                  </a:cubicBezTo>
                  <a:close/>
                </a:path>
              </a:pathLst>
            </a:custGeom>
            <a:grpFill/>
            <a:ln w="10707" cap="flat">
              <a:noFill/>
              <a:prstDash val="solid"/>
              <a:miter/>
            </a:ln>
          </p:spPr>
          <p:txBody>
            <a:bodyPr rtlCol="0" anchor="ctr"/>
            <a:lstStyle/>
            <a:p>
              <a:endParaRPr lang="zh-CN" altLang="en-US"/>
            </a:p>
          </p:txBody>
        </p:sp>
        <p:sp>
          <p:nvSpPr>
            <p:cNvPr id="517" name="任意多边形: 形状 323">
              <a:extLst>
                <a:ext uri="{FF2B5EF4-FFF2-40B4-BE49-F238E27FC236}">
                  <a16:creationId xmlns:a16="http://schemas.microsoft.com/office/drawing/2014/main" xmlns="" id="{52FC8BDD-65EC-484E-9114-39CFE49A0EFB}"/>
                </a:ext>
              </a:extLst>
            </p:cNvPr>
            <p:cNvSpPr/>
            <p:nvPr/>
          </p:nvSpPr>
          <p:spPr>
            <a:xfrm>
              <a:off x="326038" y="190925"/>
              <a:ext cx="89984" cy="2726"/>
            </a:xfrm>
            <a:custGeom>
              <a:avLst/>
              <a:gdLst>
                <a:gd name="connsiteX0" fmla="*/ 0 w 21295"/>
                <a:gd name="connsiteY0" fmla="*/ 0 h 645"/>
                <a:gd name="connsiteX1" fmla="*/ 21296 w 21295"/>
                <a:gd name="connsiteY1" fmla="*/ 645 h 645"/>
                <a:gd name="connsiteX2" fmla="*/ 11616 w 21295"/>
                <a:gd name="connsiteY2" fmla="*/ 215 h 645"/>
                <a:gd name="connsiteX3" fmla="*/ 0 w 21295"/>
                <a:gd name="connsiteY3" fmla="*/ 0 h 645"/>
              </a:gdLst>
              <a:ahLst/>
              <a:cxnLst>
                <a:cxn ang="0">
                  <a:pos x="connsiteX0" y="connsiteY0"/>
                </a:cxn>
                <a:cxn ang="0">
                  <a:pos x="connsiteX1" y="connsiteY1"/>
                </a:cxn>
                <a:cxn ang="0">
                  <a:pos x="connsiteX2" y="connsiteY2"/>
                </a:cxn>
                <a:cxn ang="0">
                  <a:pos x="connsiteX3" y="connsiteY3"/>
                </a:cxn>
              </a:cxnLst>
              <a:rect l="l" t="t" r="r" b="b"/>
              <a:pathLst>
                <a:path w="21295" h="645">
                  <a:moveTo>
                    <a:pt x="0" y="0"/>
                  </a:moveTo>
                  <a:cubicBezTo>
                    <a:pt x="108" y="0"/>
                    <a:pt x="20651" y="645"/>
                    <a:pt x="21296" y="645"/>
                  </a:cubicBezTo>
                  <a:cubicBezTo>
                    <a:pt x="20113" y="538"/>
                    <a:pt x="16241" y="323"/>
                    <a:pt x="11616" y="215"/>
                  </a:cubicBezTo>
                  <a:cubicBezTo>
                    <a:pt x="5700" y="108"/>
                    <a:pt x="645" y="0"/>
                    <a:pt x="0" y="0"/>
                  </a:cubicBezTo>
                  <a:close/>
                </a:path>
              </a:pathLst>
            </a:custGeom>
            <a:grpFill/>
            <a:ln w="10707" cap="flat">
              <a:noFill/>
              <a:prstDash val="solid"/>
              <a:miter/>
            </a:ln>
          </p:spPr>
          <p:txBody>
            <a:bodyPr rtlCol="0" anchor="ctr"/>
            <a:lstStyle/>
            <a:p>
              <a:endParaRPr lang="zh-CN" altLang="en-US"/>
            </a:p>
          </p:txBody>
        </p:sp>
        <p:sp>
          <p:nvSpPr>
            <p:cNvPr id="518" name="任意多边形: 形状 349">
              <a:extLst>
                <a:ext uri="{FF2B5EF4-FFF2-40B4-BE49-F238E27FC236}">
                  <a16:creationId xmlns:a16="http://schemas.microsoft.com/office/drawing/2014/main" xmlns="" id="{FE1B1B00-76DB-48B6-AC3A-8B233FF19760}"/>
                </a:ext>
              </a:extLst>
            </p:cNvPr>
            <p:cNvSpPr/>
            <p:nvPr/>
          </p:nvSpPr>
          <p:spPr>
            <a:xfrm>
              <a:off x="320127" y="189108"/>
              <a:ext cx="87259" cy="1817"/>
            </a:xfrm>
            <a:custGeom>
              <a:avLst/>
              <a:gdLst>
                <a:gd name="connsiteX0" fmla="*/ 0 w 20650"/>
                <a:gd name="connsiteY0" fmla="*/ 0 h 430"/>
                <a:gd name="connsiteX1" fmla="*/ 20651 w 20650"/>
                <a:gd name="connsiteY1" fmla="*/ 430 h 430"/>
                <a:gd name="connsiteX2" fmla="*/ 11186 w 20650"/>
                <a:gd name="connsiteY2" fmla="*/ 108 h 430"/>
                <a:gd name="connsiteX3" fmla="*/ 0 w 20650"/>
                <a:gd name="connsiteY3" fmla="*/ 0 h 430"/>
              </a:gdLst>
              <a:ahLst/>
              <a:cxnLst>
                <a:cxn ang="0">
                  <a:pos x="connsiteX0" y="connsiteY0"/>
                </a:cxn>
                <a:cxn ang="0">
                  <a:pos x="connsiteX1" y="connsiteY1"/>
                </a:cxn>
                <a:cxn ang="0">
                  <a:pos x="connsiteX2" y="connsiteY2"/>
                </a:cxn>
                <a:cxn ang="0">
                  <a:pos x="connsiteX3" y="connsiteY3"/>
                </a:cxn>
              </a:cxnLst>
              <a:rect l="l" t="t" r="r" b="b"/>
              <a:pathLst>
                <a:path w="20650" h="430">
                  <a:moveTo>
                    <a:pt x="0" y="0"/>
                  </a:moveTo>
                  <a:cubicBezTo>
                    <a:pt x="107" y="0"/>
                    <a:pt x="20005" y="430"/>
                    <a:pt x="20651" y="430"/>
                  </a:cubicBezTo>
                  <a:cubicBezTo>
                    <a:pt x="19575" y="323"/>
                    <a:pt x="15165" y="215"/>
                    <a:pt x="11186" y="108"/>
                  </a:cubicBezTo>
                  <a:cubicBezTo>
                    <a:pt x="5593" y="0"/>
                    <a:pt x="645" y="0"/>
                    <a:pt x="0" y="0"/>
                  </a:cubicBezTo>
                  <a:close/>
                </a:path>
              </a:pathLst>
            </a:custGeom>
            <a:grpFill/>
            <a:ln w="10707" cap="flat">
              <a:noFill/>
              <a:prstDash val="solid"/>
              <a:miter/>
            </a:ln>
          </p:spPr>
          <p:txBody>
            <a:bodyPr rtlCol="0" anchor="ctr"/>
            <a:lstStyle/>
            <a:p>
              <a:endParaRPr lang="zh-CN" altLang="en-US"/>
            </a:p>
          </p:txBody>
        </p:sp>
        <p:sp>
          <p:nvSpPr>
            <p:cNvPr id="519" name="任意多边形: 形状 350">
              <a:extLst>
                <a:ext uri="{FF2B5EF4-FFF2-40B4-BE49-F238E27FC236}">
                  <a16:creationId xmlns:a16="http://schemas.microsoft.com/office/drawing/2014/main" xmlns="" id="{C50644B8-81E1-40F5-9AB8-678B2E3D7DB8}"/>
                </a:ext>
              </a:extLst>
            </p:cNvPr>
            <p:cNvSpPr/>
            <p:nvPr/>
          </p:nvSpPr>
          <p:spPr>
            <a:xfrm>
              <a:off x="312402" y="187405"/>
              <a:ext cx="83625" cy="1340"/>
            </a:xfrm>
            <a:custGeom>
              <a:avLst/>
              <a:gdLst>
                <a:gd name="connsiteX0" fmla="*/ 0 w 19790"/>
                <a:gd name="connsiteY0" fmla="*/ 81 h 317"/>
                <a:gd name="connsiteX1" fmla="*/ 19790 w 19790"/>
                <a:gd name="connsiteY1" fmla="*/ 296 h 317"/>
                <a:gd name="connsiteX2" fmla="*/ 10648 w 19790"/>
                <a:gd name="connsiteY2" fmla="*/ 81 h 317"/>
                <a:gd name="connsiteX3" fmla="*/ 0 w 19790"/>
                <a:gd name="connsiteY3" fmla="*/ 81 h 317"/>
              </a:gdLst>
              <a:ahLst/>
              <a:cxnLst>
                <a:cxn ang="0">
                  <a:pos x="connsiteX0" y="connsiteY0"/>
                </a:cxn>
                <a:cxn ang="0">
                  <a:pos x="connsiteX1" y="connsiteY1"/>
                </a:cxn>
                <a:cxn ang="0">
                  <a:pos x="connsiteX2" y="connsiteY2"/>
                </a:cxn>
                <a:cxn ang="0">
                  <a:pos x="connsiteX3" y="connsiteY3"/>
                </a:cxn>
              </a:cxnLst>
              <a:rect l="l" t="t" r="r" b="b"/>
              <a:pathLst>
                <a:path w="19790" h="317">
                  <a:moveTo>
                    <a:pt x="0" y="81"/>
                  </a:moveTo>
                  <a:cubicBezTo>
                    <a:pt x="108" y="81"/>
                    <a:pt x="19252" y="403"/>
                    <a:pt x="19790" y="296"/>
                  </a:cubicBezTo>
                  <a:cubicBezTo>
                    <a:pt x="18715" y="188"/>
                    <a:pt x="14735" y="81"/>
                    <a:pt x="10648" y="81"/>
                  </a:cubicBezTo>
                  <a:cubicBezTo>
                    <a:pt x="5378" y="-27"/>
                    <a:pt x="538" y="-27"/>
                    <a:pt x="0" y="81"/>
                  </a:cubicBezTo>
                  <a:close/>
                </a:path>
              </a:pathLst>
            </a:custGeom>
            <a:grpFill/>
            <a:ln w="10707" cap="flat">
              <a:noFill/>
              <a:prstDash val="solid"/>
              <a:miter/>
            </a:ln>
          </p:spPr>
          <p:txBody>
            <a:bodyPr rtlCol="0" anchor="ctr"/>
            <a:lstStyle/>
            <a:p>
              <a:endParaRPr lang="zh-CN" altLang="en-US"/>
            </a:p>
          </p:txBody>
        </p:sp>
        <p:sp>
          <p:nvSpPr>
            <p:cNvPr id="520" name="任意多边形: 形状 351">
              <a:extLst>
                <a:ext uri="{FF2B5EF4-FFF2-40B4-BE49-F238E27FC236}">
                  <a16:creationId xmlns:a16="http://schemas.microsoft.com/office/drawing/2014/main" xmlns="" id="{5FCFA3B9-05A5-48D4-85CE-C1E60947C02E}"/>
                </a:ext>
              </a:extLst>
            </p:cNvPr>
            <p:cNvSpPr/>
            <p:nvPr/>
          </p:nvSpPr>
          <p:spPr>
            <a:xfrm>
              <a:off x="301948" y="185474"/>
              <a:ext cx="79078" cy="909"/>
            </a:xfrm>
            <a:custGeom>
              <a:avLst/>
              <a:gdLst>
                <a:gd name="connsiteX0" fmla="*/ 18715 w 18714"/>
                <a:gd name="connsiteY0" fmla="*/ 215 h 215"/>
                <a:gd name="connsiteX1" fmla="*/ 9895 w 18714"/>
                <a:gd name="connsiteY1" fmla="*/ 0 h 215"/>
                <a:gd name="connsiteX2" fmla="*/ 0 w 18714"/>
                <a:gd name="connsiteY2" fmla="*/ 108 h 215"/>
                <a:gd name="connsiteX3" fmla="*/ 18715 w 18714"/>
                <a:gd name="connsiteY3" fmla="*/ 215 h 215"/>
              </a:gdLst>
              <a:ahLst/>
              <a:cxnLst>
                <a:cxn ang="0">
                  <a:pos x="connsiteX0" y="connsiteY0"/>
                </a:cxn>
                <a:cxn ang="0">
                  <a:pos x="connsiteX1" y="connsiteY1"/>
                </a:cxn>
                <a:cxn ang="0">
                  <a:pos x="connsiteX2" y="connsiteY2"/>
                </a:cxn>
                <a:cxn ang="0">
                  <a:pos x="connsiteX3" y="connsiteY3"/>
                </a:cxn>
              </a:cxnLst>
              <a:rect l="l" t="t" r="r" b="b"/>
              <a:pathLst>
                <a:path w="18714" h="215">
                  <a:moveTo>
                    <a:pt x="18715" y="215"/>
                  </a:moveTo>
                  <a:cubicBezTo>
                    <a:pt x="18177" y="215"/>
                    <a:pt x="14305" y="108"/>
                    <a:pt x="9895" y="0"/>
                  </a:cubicBezTo>
                  <a:cubicBezTo>
                    <a:pt x="4732" y="0"/>
                    <a:pt x="430" y="108"/>
                    <a:pt x="0" y="108"/>
                  </a:cubicBezTo>
                  <a:cubicBezTo>
                    <a:pt x="107" y="108"/>
                    <a:pt x="18177" y="215"/>
                    <a:pt x="18715" y="215"/>
                  </a:cubicBezTo>
                  <a:close/>
                </a:path>
              </a:pathLst>
            </a:custGeom>
            <a:grpFill/>
            <a:ln w="10707" cap="flat">
              <a:noFill/>
              <a:prstDash val="solid"/>
              <a:miter/>
            </a:ln>
          </p:spPr>
          <p:txBody>
            <a:bodyPr rtlCol="0" anchor="ctr"/>
            <a:lstStyle/>
            <a:p>
              <a:endParaRPr lang="zh-CN" altLang="en-US"/>
            </a:p>
          </p:txBody>
        </p:sp>
        <p:sp>
          <p:nvSpPr>
            <p:cNvPr id="521" name="任意多边形: 形状 352">
              <a:extLst>
                <a:ext uri="{FF2B5EF4-FFF2-40B4-BE49-F238E27FC236}">
                  <a16:creationId xmlns:a16="http://schemas.microsoft.com/office/drawing/2014/main" xmlns="" id="{9BFC4ED8-58BB-4A5E-99A9-19FD0F399BDC}"/>
                </a:ext>
              </a:extLst>
            </p:cNvPr>
            <p:cNvSpPr/>
            <p:nvPr/>
          </p:nvSpPr>
          <p:spPr>
            <a:xfrm>
              <a:off x="289677" y="183653"/>
              <a:ext cx="73171" cy="909"/>
            </a:xfrm>
            <a:custGeom>
              <a:avLst/>
              <a:gdLst>
                <a:gd name="connsiteX0" fmla="*/ 0 w 17316"/>
                <a:gd name="connsiteY0" fmla="*/ 215 h 215"/>
                <a:gd name="connsiteX1" fmla="*/ 17316 w 17316"/>
                <a:gd name="connsiteY1" fmla="*/ 108 h 215"/>
                <a:gd name="connsiteX2" fmla="*/ 9035 w 17316"/>
                <a:gd name="connsiteY2" fmla="*/ 0 h 215"/>
                <a:gd name="connsiteX3" fmla="*/ 0 w 17316"/>
                <a:gd name="connsiteY3" fmla="*/ 215 h 215"/>
              </a:gdLst>
              <a:ahLst/>
              <a:cxnLst>
                <a:cxn ang="0">
                  <a:pos x="connsiteX0" y="connsiteY0"/>
                </a:cxn>
                <a:cxn ang="0">
                  <a:pos x="connsiteX1" y="connsiteY1"/>
                </a:cxn>
                <a:cxn ang="0">
                  <a:pos x="connsiteX2" y="connsiteY2"/>
                </a:cxn>
                <a:cxn ang="0">
                  <a:pos x="connsiteX3" y="connsiteY3"/>
                </a:cxn>
              </a:cxnLst>
              <a:rect l="l" t="t" r="r" b="b"/>
              <a:pathLst>
                <a:path w="17316" h="215">
                  <a:moveTo>
                    <a:pt x="0" y="215"/>
                  </a:moveTo>
                  <a:cubicBezTo>
                    <a:pt x="108" y="215"/>
                    <a:pt x="16886" y="108"/>
                    <a:pt x="17316" y="108"/>
                  </a:cubicBezTo>
                  <a:cubicBezTo>
                    <a:pt x="16671" y="108"/>
                    <a:pt x="13014" y="0"/>
                    <a:pt x="9035" y="0"/>
                  </a:cubicBezTo>
                  <a:cubicBezTo>
                    <a:pt x="4517" y="0"/>
                    <a:pt x="430" y="108"/>
                    <a:pt x="0" y="215"/>
                  </a:cubicBezTo>
                  <a:close/>
                </a:path>
              </a:pathLst>
            </a:custGeom>
            <a:grpFill/>
            <a:ln w="10707" cap="flat">
              <a:noFill/>
              <a:prstDash val="solid"/>
              <a:miter/>
            </a:ln>
          </p:spPr>
          <p:txBody>
            <a:bodyPr rtlCol="0" anchor="ctr"/>
            <a:lstStyle/>
            <a:p>
              <a:endParaRPr lang="zh-CN" altLang="en-US"/>
            </a:p>
          </p:txBody>
        </p:sp>
        <p:sp>
          <p:nvSpPr>
            <p:cNvPr id="522" name="任意多边形: 形状 353">
              <a:extLst>
                <a:ext uri="{FF2B5EF4-FFF2-40B4-BE49-F238E27FC236}">
                  <a16:creationId xmlns:a16="http://schemas.microsoft.com/office/drawing/2014/main" xmlns="" id="{4A8D2C7A-0029-4C66-AFC8-3D40C5B60F78}"/>
                </a:ext>
              </a:extLst>
            </p:cNvPr>
            <p:cNvSpPr/>
            <p:nvPr/>
          </p:nvSpPr>
          <p:spPr>
            <a:xfrm>
              <a:off x="276497" y="182089"/>
              <a:ext cx="66807" cy="1107"/>
            </a:xfrm>
            <a:custGeom>
              <a:avLst/>
              <a:gdLst>
                <a:gd name="connsiteX0" fmla="*/ 0 w 15810"/>
                <a:gd name="connsiteY0" fmla="*/ 263 h 262"/>
                <a:gd name="connsiteX1" fmla="*/ 15811 w 15810"/>
                <a:gd name="connsiteY1" fmla="*/ 48 h 262"/>
                <a:gd name="connsiteX2" fmla="*/ 8174 w 15810"/>
                <a:gd name="connsiteY2" fmla="*/ 48 h 262"/>
                <a:gd name="connsiteX3" fmla="*/ 0 w 15810"/>
                <a:gd name="connsiteY3" fmla="*/ 263 h 262"/>
              </a:gdLst>
              <a:ahLst/>
              <a:cxnLst>
                <a:cxn ang="0">
                  <a:pos x="connsiteX0" y="connsiteY0"/>
                </a:cxn>
                <a:cxn ang="0">
                  <a:pos x="connsiteX1" y="connsiteY1"/>
                </a:cxn>
                <a:cxn ang="0">
                  <a:pos x="connsiteX2" y="connsiteY2"/>
                </a:cxn>
                <a:cxn ang="0">
                  <a:pos x="connsiteX3" y="connsiteY3"/>
                </a:cxn>
              </a:cxnLst>
              <a:rect l="l" t="t" r="r" b="b"/>
              <a:pathLst>
                <a:path w="15810" h="262">
                  <a:moveTo>
                    <a:pt x="0" y="263"/>
                  </a:moveTo>
                  <a:cubicBezTo>
                    <a:pt x="108" y="263"/>
                    <a:pt x="15380" y="48"/>
                    <a:pt x="15811" y="48"/>
                  </a:cubicBezTo>
                  <a:cubicBezTo>
                    <a:pt x="15273" y="48"/>
                    <a:pt x="12261" y="-60"/>
                    <a:pt x="8174" y="48"/>
                  </a:cubicBezTo>
                  <a:cubicBezTo>
                    <a:pt x="4302" y="48"/>
                    <a:pt x="645" y="263"/>
                    <a:pt x="0" y="263"/>
                  </a:cubicBezTo>
                  <a:close/>
                </a:path>
              </a:pathLst>
            </a:custGeom>
            <a:grpFill/>
            <a:ln w="10707" cap="flat">
              <a:noFill/>
              <a:prstDash val="solid"/>
              <a:miter/>
            </a:ln>
          </p:spPr>
          <p:txBody>
            <a:bodyPr rtlCol="0" anchor="ctr"/>
            <a:lstStyle/>
            <a:p>
              <a:endParaRPr lang="zh-CN" altLang="en-US"/>
            </a:p>
          </p:txBody>
        </p:sp>
        <p:sp>
          <p:nvSpPr>
            <p:cNvPr id="523" name="任意多边形: 形状 354">
              <a:extLst>
                <a:ext uri="{FF2B5EF4-FFF2-40B4-BE49-F238E27FC236}">
                  <a16:creationId xmlns:a16="http://schemas.microsoft.com/office/drawing/2014/main" xmlns="" id="{D36EDC7D-3A54-4BE7-97D6-9D0671F67C58}"/>
                </a:ext>
              </a:extLst>
            </p:cNvPr>
            <p:cNvSpPr/>
            <p:nvPr/>
          </p:nvSpPr>
          <p:spPr>
            <a:xfrm>
              <a:off x="261501" y="180927"/>
              <a:ext cx="59535" cy="1361"/>
            </a:xfrm>
            <a:custGeom>
              <a:avLst/>
              <a:gdLst>
                <a:gd name="connsiteX0" fmla="*/ 0 w 14089"/>
                <a:gd name="connsiteY0" fmla="*/ 323 h 322"/>
                <a:gd name="connsiteX1" fmla="*/ 14090 w 14089"/>
                <a:gd name="connsiteY1" fmla="*/ 0 h 322"/>
                <a:gd name="connsiteX2" fmla="*/ 7206 w 14089"/>
                <a:gd name="connsiteY2" fmla="*/ 0 h 322"/>
                <a:gd name="connsiteX3" fmla="*/ 0 w 14089"/>
                <a:gd name="connsiteY3" fmla="*/ 323 h 322"/>
              </a:gdLst>
              <a:ahLst/>
              <a:cxnLst>
                <a:cxn ang="0">
                  <a:pos x="connsiteX0" y="connsiteY0"/>
                </a:cxn>
                <a:cxn ang="0">
                  <a:pos x="connsiteX1" y="connsiteY1"/>
                </a:cxn>
                <a:cxn ang="0">
                  <a:pos x="connsiteX2" y="connsiteY2"/>
                </a:cxn>
                <a:cxn ang="0">
                  <a:pos x="connsiteX3" y="connsiteY3"/>
                </a:cxn>
              </a:cxnLst>
              <a:rect l="l" t="t" r="r" b="b"/>
              <a:pathLst>
                <a:path w="14089" h="322">
                  <a:moveTo>
                    <a:pt x="0" y="323"/>
                  </a:moveTo>
                  <a:cubicBezTo>
                    <a:pt x="107" y="323"/>
                    <a:pt x="13875" y="0"/>
                    <a:pt x="14090" y="0"/>
                  </a:cubicBezTo>
                  <a:cubicBezTo>
                    <a:pt x="13552" y="0"/>
                    <a:pt x="10756" y="0"/>
                    <a:pt x="7206" y="0"/>
                  </a:cubicBezTo>
                  <a:cubicBezTo>
                    <a:pt x="3980" y="108"/>
                    <a:pt x="538" y="215"/>
                    <a:pt x="0" y="323"/>
                  </a:cubicBezTo>
                  <a:close/>
                </a:path>
              </a:pathLst>
            </a:custGeom>
            <a:grpFill/>
            <a:ln w="10707" cap="flat">
              <a:noFill/>
              <a:prstDash val="solid"/>
              <a:miter/>
            </a:ln>
          </p:spPr>
          <p:txBody>
            <a:bodyPr rtlCol="0" anchor="ctr"/>
            <a:lstStyle/>
            <a:p>
              <a:endParaRPr lang="zh-CN" altLang="en-US"/>
            </a:p>
          </p:txBody>
        </p:sp>
        <p:sp>
          <p:nvSpPr>
            <p:cNvPr id="524" name="任意多边形: 形状 355">
              <a:extLst>
                <a:ext uri="{FF2B5EF4-FFF2-40B4-BE49-F238E27FC236}">
                  <a16:creationId xmlns:a16="http://schemas.microsoft.com/office/drawing/2014/main" xmlns="" id="{185F2426-3789-426F-9D56-9EFD76FC6D82}"/>
                </a:ext>
              </a:extLst>
            </p:cNvPr>
            <p:cNvSpPr/>
            <p:nvPr/>
          </p:nvSpPr>
          <p:spPr>
            <a:xfrm>
              <a:off x="245139" y="179562"/>
              <a:ext cx="51810" cy="1817"/>
            </a:xfrm>
            <a:custGeom>
              <a:avLst/>
              <a:gdLst>
                <a:gd name="connsiteX0" fmla="*/ 0 w 12261"/>
                <a:gd name="connsiteY0" fmla="*/ 430 h 430"/>
                <a:gd name="connsiteX1" fmla="*/ 12261 w 12261"/>
                <a:gd name="connsiteY1" fmla="*/ 0 h 430"/>
                <a:gd name="connsiteX2" fmla="*/ 6131 w 12261"/>
                <a:gd name="connsiteY2" fmla="*/ 108 h 430"/>
                <a:gd name="connsiteX3" fmla="*/ 0 w 12261"/>
                <a:gd name="connsiteY3" fmla="*/ 430 h 430"/>
              </a:gdLst>
              <a:ahLst/>
              <a:cxnLst>
                <a:cxn ang="0">
                  <a:pos x="connsiteX0" y="connsiteY0"/>
                </a:cxn>
                <a:cxn ang="0">
                  <a:pos x="connsiteX1" y="connsiteY1"/>
                </a:cxn>
                <a:cxn ang="0">
                  <a:pos x="connsiteX2" y="connsiteY2"/>
                </a:cxn>
                <a:cxn ang="0">
                  <a:pos x="connsiteX3" y="connsiteY3"/>
                </a:cxn>
              </a:cxnLst>
              <a:rect l="l" t="t" r="r" b="b"/>
              <a:pathLst>
                <a:path w="12261" h="430">
                  <a:moveTo>
                    <a:pt x="0" y="430"/>
                  </a:moveTo>
                  <a:cubicBezTo>
                    <a:pt x="107" y="430"/>
                    <a:pt x="12154" y="0"/>
                    <a:pt x="12261" y="0"/>
                  </a:cubicBezTo>
                  <a:cubicBezTo>
                    <a:pt x="11831" y="0"/>
                    <a:pt x="9357" y="0"/>
                    <a:pt x="6131" y="108"/>
                  </a:cubicBezTo>
                  <a:cubicBezTo>
                    <a:pt x="3334" y="215"/>
                    <a:pt x="430" y="323"/>
                    <a:pt x="0" y="430"/>
                  </a:cubicBezTo>
                  <a:close/>
                </a:path>
              </a:pathLst>
            </a:custGeom>
            <a:grpFill/>
            <a:ln w="10707" cap="flat">
              <a:noFill/>
              <a:prstDash val="solid"/>
              <a:miter/>
            </a:ln>
          </p:spPr>
          <p:txBody>
            <a:bodyPr rtlCol="0" anchor="ctr"/>
            <a:lstStyle/>
            <a:p>
              <a:endParaRPr lang="zh-CN" altLang="en-US"/>
            </a:p>
          </p:txBody>
        </p:sp>
        <p:sp>
          <p:nvSpPr>
            <p:cNvPr id="525" name="任意多边形: 形状 356">
              <a:extLst>
                <a:ext uri="{FF2B5EF4-FFF2-40B4-BE49-F238E27FC236}">
                  <a16:creationId xmlns:a16="http://schemas.microsoft.com/office/drawing/2014/main" xmlns="" id="{21C47DF1-5EF2-4065-B050-61E3159FE068}"/>
                </a:ext>
              </a:extLst>
            </p:cNvPr>
            <p:cNvSpPr/>
            <p:nvPr/>
          </p:nvSpPr>
          <p:spPr>
            <a:xfrm>
              <a:off x="227865" y="178654"/>
              <a:ext cx="44081" cy="2269"/>
            </a:xfrm>
            <a:custGeom>
              <a:avLst/>
              <a:gdLst>
                <a:gd name="connsiteX0" fmla="*/ 10433 w 10432"/>
                <a:gd name="connsiteY0" fmla="*/ 0 h 537"/>
                <a:gd name="connsiteX1" fmla="*/ 5055 w 10432"/>
                <a:gd name="connsiteY1" fmla="*/ 108 h 537"/>
                <a:gd name="connsiteX2" fmla="*/ 5055 w 10432"/>
                <a:gd name="connsiteY2" fmla="*/ 108 h 537"/>
                <a:gd name="connsiteX3" fmla="*/ 0 w 10432"/>
                <a:gd name="connsiteY3" fmla="*/ 538 h 537"/>
                <a:gd name="connsiteX4" fmla="*/ 10433 w 10432"/>
                <a:gd name="connsiteY4" fmla="*/ 0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2" h="537">
                  <a:moveTo>
                    <a:pt x="10433" y="0"/>
                  </a:moveTo>
                  <a:cubicBezTo>
                    <a:pt x="10110" y="0"/>
                    <a:pt x="7852" y="0"/>
                    <a:pt x="5055" y="108"/>
                  </a:cubicBezTo>
                  <a:lnTo>
                    <a:pt x="5055" y="108"/>
                  </a:lnTo>
                  <a:cubicBezTo>
                    <a:pt x="2689" y="215"/>
                    <a:pt x="215" y="430"/>
                    <a:pt x="0" y="538"/>
                  </a:cubicBezTo>
                  <a:cubicBezTo>
                    <a:pt x="108" y="430"/>
                    <a:pt x="10218" y="0"/>
                    <a:pt x="10433" y="0"/>
                  </a:cubicBezTo>
                  <a:close/>
                </a:path>
              </a:pathLst>
            </a:custGeom>
            <a:grpFill/>
            <a:ln w="10707" cap="flat">
              <a:noFill/>
              <a:prstDash val="solid"/>
              <a:miter/>
            </a:ln>
          </p:spPr>
          <p:txBody>
            <a:bodyPr rtlCol="0" anchor="ctr"/>
            <a:lstStyle/>
            <a:p>
              <a:endParaRPr lang="zh-CN" altLang="en-US"/>
            </a:p>
          </p:txBody>
        </p:sp>
        <p:sp>
          <p:nvSpPr>
            <p:cNvPr id="526" name="任意多边形: 形状 357">
              <a:extLst>
                <a:ext uri="{FF2B5EF4-FFF2-40B4-BE49-F238E27FC236}">
                  <a16:creationId xmlns:a16="http://schemas.microsoft.com/office/drawing/2014/main" xmlns="" id="{A8082017-3417-4A9C-BE78-17CDFB65932C}"/>
                </a:ext>
              </a:extLst>
            </p:cNvPr>
            <p:cNvSpPr/>
            <p:nvPr/>
          </p:nvSpPr>
          <p:spPr>
            <a:xfrm>
              <a:off x="209686" y="177745"/>
              <a:ext cx="35449" cy="2726"/>
            </a:xfrm>
            <a:custGeom>
              <a:avLst/>
              <a:gdLst>
                <a:gd name="connsiteX0" fmla="*/ 8389 w 8389"/>
                <a:gd name="connsiteY0" fmla="*/ 0 h 645"/>
                <a:gd name="connsiteX1" fmla="*/ 3872 w 8389"/>
                <a:gd name="connsiteY1" fmla="*/ 215 h 645"/>
                <a:gd name="connsiteX2" fmla="*/ 0 w 8389"/>
                <a:gd name="connsiteY2" fmla="*/ 645 h 645"/>
                <a:gd name="connsiteX3" fmla="*/ 8389 w 8389"/>
                <a:gd name="connsiteY3" fmla="*/ 0 h 645"/>
              </a:gdLst>
              <a:ahLst/>
              <a:cxnLst>
                <a:cxn ang="0">
                  <a:pos x="connsiteX0" y="connsiteY0"/>
                </a:cxn>
                <a:cxn ang="0">
                  <a:pos x="connsiteX1" y="connsiteY1"/>
                </a:cxn>
                <a:cxn ang="0">
                  <a:pos x="connsiteX2" y="connsiteY2"/>
                </a:cxn>
                <a:cxn ang="0">
                  <a:pos x="connsiteX3" y="connsiteY3"/>
                </a:cxn>
              </a:cxnLst>
              <a:rect l="l" t="t" r="r" b="b"/>
              <a:pathLst>
                <a:path w="8389" h="645">
                  <a:moveTo>
                    <a:pt x="8389" y="0"/>
                  </a:moveTo>
                  <a:cubicBezTo>
                    <a:pt x="8067" y="0"/>
                    <a:pt x="6131" y="0"/>
                    <a:pt x="3872" y="215"/>
                  </a:cubicBezTo>
                  <a:cubicBezTo>
                    <a:pt x="2474" y="323"/>
                    <a:pt x="323" y="538"/>
                    <a:pt x="0" y="645"/>
                  </a:cubicBezTo>
                  <a:cubicBezTo>
                    <a:pt x="107" y="538"/>
                    <a:pt x="8282" y="0"/>
                    <a:pt x="8389" y="0"/>
                  </a:cubicBezTo>
                  <a:close/>
                </a:path>
              </a:pathLst>
            </a:custGeom>
            <a:grpFill/>
            <a:ln w="10707" cap="flat">
              <a:noFill/>
              <a:prstDash val="solid"/>
              <a:miter/>
            </a:ln>
          </p:spPr>
          <p:txBody>
            <a:bodyPr rtlCol="0" anchor="ctr"/>
            <a:lstStyle/>
            <a:p>
              <a:endParaRPr lang="zh-CN" altLang="en-US"/>
            </a:p>
          </p:txBody>
        </p:sp>
        <p:sp>
          <p:nvSpPr>
            <p:cNvPr id="527" name="任意多边形: 形状 358">
              <a:extLst>
                <a:ext uri="{FF2B5EF4-FFF2-40B4-BE49-F238E27FC236}">
                  <a16:creationId xmlns:a16="http://schemas.microsoft.com/office/drawing/2014/main" xmlns="" id="{AC41F86F-2419-4F22-979D-4C393B48EEA3}"/>
                </a:ext>
              </a:extLst>
            </p:cNvPr>
            <p:cNvSpPr/>
            <p:nvPr/>
          </p:nvSpPr>
          <p:spPr>
            <a:xfrm>
              <a:off x="191508" y="177293"/>
              <a:ext cx="26359" cy="2726"/>
            </a:xfrm>
            <a:custGeom>
              <a:avLst/>
              <a:gdLst>
                <a:gd name="connsiteX0" fmla="*/ 6238 w 6238"/>
                <a:gd name="connsiteY0" fmla="*/ 0 h 645"/>
                <a:gd name="connsiteX1" fmla="*/ 2689 w 6238"/>
                <a:gd name="connsiteY1" fmla="*/ 215 h 645"/>
                <a:gd name="connsiteX2" fmla="*/ 0 w 6238"/>
                <a:gd name="connsiteY2" fmla="*/ 645 h 645"/>
                <a:gd name="connsiteX3" fmla="*/ 0 w 6238"/>
                <a:gd name="connsiteY3" fmla="*/ 645 h 645"/>
                <a:gd name="connsiteX4" fmla="*/ 6238 w 6238"/>
                <a:gd name="connsiteY4" fmla="*/ 0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8" h="645">
                  <a:moveTo>
                    <a:pt x="6238" y="0"/>
                  </a:moveTo>
                  <a:cubicBezTo>
                    <a:pt x="6023" y="0"/>
                    <a:pt x="4410" y="0"/>
                    <a:pt x="2689" y="215"/>
                  </a:cubicBezTo>
                  <a:cubicBezTo>
                    <a:pt x="1506" y="323"/>
                    <a:pt x="215" y="538"/>
                    <a:pt x="0" y="645"/>
                  </a:cubicBezTo>
                  <a:cubicBezTo>
                    <a:pt x="0" y="645"/>
                    <a:pt x="0" y="645"/>
                    <a:pt x="0" y="645"/>
                  </a:cubicBezTo>
                  <a:cubicBezTo>
                    <a:pt x="0" y="645"/>
                    <a:pt x="6023" y="108"/>
                    <a:pt x="6238" y="0"/>
                  </a:cubicBezTo>
                  <a:close/>
                </a:path>
              </a:pathLst>
            </a:custGeom>
            <a:grpFill/>
            <a:ln w="10707" cap="flat">
              <a:noFill/>
              <a:prstDash val="solid"/>
              <a:miter/>
            </a:ln>
          </p:spPr>
          <p:txBody>
            <a:bodyPr rtlCol="0" anchor="ctr"/>
            <a:lstStyle/>
            <a:p>
              <a:endParaRPr lang="zh-CN" altLang="en-US"/>
            </a:p>
          </p:txBody>
        </p:sp>
        <p:sp>
          <p:nvSpPr>
            <p:cNvPr id="528" name="任意多边形: 形状 359">
              <a:extLst>
                <a:ext uri="{FF2B5EF4-FFF2-40B4-BE49-F238E27FC236}">
                  <a16:creationId xmlns:a16="http://schemas.microsoft.com/office/drawing/2014/main" xmlns="" id="{7E269A2B-EF25-4971-9949-9D19B0E95703}"/>
                </a:ext>
              </a:extLst>
            </p:cNvPr>
            <p:cNvSpPr/>
            <p:nvPr/>
          </p:nvSpPr>
          <p:spPr>
            <a:xfrm>
              <a:off x="171964" y="177293"/>
              <a:ext cx="17270" cy="2726"/>
            </a:xfrm>
            <a:custGeom>
              <a:avLst/>
              <a:gdLst>
                <a:gd name="connsiteX0" fmla="*/ 0 w 4087"/>
                <a:gd name="connsiteY0" fmla="*/ 645 h 645"/>
                <a:gd name="connsiteX1" fmla="*/ 4087 w 4087"/>
                <a:gd name="connsiteY1" fmla="*/ 0 h 645"/>
                <a:gd name="connsiteX2" fmla="*/ 1398 w 4087"/>
                <a:gd name="connsiteY2" fmla="*/ 215 h 645"/>
                <a:gd name="connsiteX3" fmla="*/ 1398 w 4087"/>
                <a:gd name="connsiteY3" fmla="*/ 215 h 645"/>
                <a:gd name="connsiteX4" fmla="*/ 0 w 4087"/>
                <a:gd name="connsiteY4" fmla="*/ 645 h 645"/>
                <a:gd name="connsiteX5" fmla="*/ 0 w 4087"/>
                <a:gd name="connsiteY5" fmla="*/ 645 h 645"/>
                <a:gd name="connsiteX6" fmla="*/ 0 w 4087"/>
                <a:gd name="connsiteY6" fmla="*/ 645 h 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7" h="645">
                  <a:moveTo>
                    <a:pt x="0" y="645"/>
                  </a:moveTo>
                  <a:cubicBezTo>
                    <a:pt x="0" y="645"/>
                    <a:pt x="3980" y="108"/>
                    <a:pt x="4087" y="0"/>
                  </a:cubicBezTo>
                  <a:cubicBezTo>
                    <a:pt x="3872" y="0"/>
                    <a:pt x="2581" y="0"/>
                    <a:pt x="1398" y="215"/>
                  </a:cubicBezTo>
                  <a:lnTo>
                    <a:pt x="1398" y="215"/>
                  </a:lnTo>
                  <a:cubicBezTo>
                    <a:pt x="645" y="323"/>
                    <a:pt x="108" y="538"/>
                    <a:pt x="0" y="645"/>
                  </a:cubicBezTo>
                  <a:lnTo>
                    <a:pt x="0" y="645"/>
                  </a:lnTo>
                  <a:cubicBezTo>
                    <a:pt x="0" y="645"/>
                    <a:pt x="0" y="645"/>
                    <a:pt x="0" y="645"/>
                  </a:cubicBezTo>
                  <a:close/>
                </a:path>
              </a:pathLst>
            </a:custGeom>
            <a:grpFill/>
            <a:ln w="10707" cap="flat">
              <a:noFill/>
              <a:prstDash val="solid"/>
              <a:miter/>
            </a:ln>
          </p:spPr>
          <p:txBody>
            <a:bodyPr rtlCol="0" anchor="ctr"/>
            <a:lstStyle/>
            <a:p>
              <a:endParaRPr lang="zh-CN" altLang="en-US"/>
            </a:p>
          </p:txBody>
        </p:sp>
        <p:sp>
          <p:nvSpPr>
            <p:cNvPr id="529" name="任意多边形: 形状 360">
              <a:extLst>
                <a:ext uri="{FF2B5EF4-FFF2-40B4-BE49-F238E27FC236}">
                  <a16:creationId xmlns:a16="http://schemas.microsoft.com/office/drawing/2014/main" xmlns="" id="{2699E314-7C8F-409F-B159-05B81C514E59}"/>
                </a:ext>
              </a:extLst>
            </p:cNvPr>
            <p:cNvSpPr/>
            <p:nvPr/>
          </p:nvSpPr>
          <p:spPr>
            <a:xfrm>
              <a:off x="151217" y="177445"/>
              <a:ext cx="9837" cy="2569"/>
            </a:xfrm>
            <a:custGeom>
              <a:avLst/>
              <a:gdLst>
                <a:gd name="connsiteX0" fmla="*/ 2329 w 2328"/>
                <a:gd name="connsiteY0" fmla="*/ 71 h 608"/>
                <a:gd name="connsiteX1" fmla="*/ 393 w 2328"/>
                <a:gd name="connsiteY1" fmla="*/ 178 h 608"/>
                <a:gd name="connsiteX2" fmla="*/ 70 w 2328"/>
                <a:gd name="connsiteY2" fmla="*/ 393 h 608"/>
                <a:gd name="connsiteX3" fmla="*/ 178 w 2328"/>
                <a:gd name="connsiteY3" fmla="*/ 608 h 608"/>
                <a:gd name="connsiteX4" fmla="*/ 2329 w 2328"/>
                <a:gd name="connsiteY4" fmla="*/ 71 h 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8" h="608">
                  <a:moveTo>
                    <a:pt x="2329" y="71"/>
                  </a:moveTo>
                  <a:cubicBezTo>
                    <a:pt x="2221" y="-37"/>
                    <a:pt x="1038" y="-37"/>
                    <a:pt x="393" y="178"/>
                  </a:cubicBezTo>
                  <a:cubicBezTo>
                    <a:pt x="285" y="178"/>
                    <a:pt x="178" y="286"/>
                    <a:pt x="70" y="393"/>
                  </a:cubicBezTo>
                  <a:cubicBezTo>
                    <a:pt x="70" y="393"/>
                    <a:pt x="-145" y="608"/>
                    <a:pt x="178" y="608"/>
                  </a:cubicBezTo>
                  <a:cubicBezTo>
                    <a:pt x="608" y="608"/>
                    <a:pt x="2329" y="178"/>
                    <a:pt x="2329" y="71"/>
                  </a:cubicBezTo>
                  <a:close/>
                </a:path>
              </a:pathLst>
            </a:custGeom>
            <a:grpFill/>
            <a:ln w="10707" cap="flat">
              <a:noFill/>
              <a:prstDash val="solid"/>
              <a:miter/>
            </a:ln>
          </p:spPr>
          <p:txBody>
            <a:bodyPr rtlCol="0" anchor="ctr"/>
            <a:lstStyle/>
            <a:p>
              <a:endParaRPr lang="zh-CN" altLang="en-US"/>
            </a:p>
          </p:txBody>
        </p:sp>
        <p:sp>
          <p:nvSpPr>
            <p:cNvPr id="530" name="任意多边形: 形状 361">
              <a:extLst>
                <a:ext uri="{FF2B5EF4-FFF2-40B4-BE49-F238E27FC236}">
                  <a16:creationId xmlns:a16="http://schemas.microsoft.com/office/drawing/2014/main" xmlns="" id="{ED169FA3-068E-468A-9F82-23390793BFF9}"/>
                </a:ext>
              </a:extLst>
            </p:cNvPr>
            <p:cNvSpPr/>
            <p:nvPr/>
          </p:nvSpPr>
          <p:spPr>
            <a:xfrm>
              <a:off x="127583" y="178020"/>
              <a:ext cx="6934" cy="2451"/>
            </a:xfrm>
            <a:custGeom>
              <a:avLst/>
              <a:gdLst>
                <a:gd name="connsiteX0" fmla="*/ 1146 w 1641"/>
                <a:gd name="connsiteY0" fmla="*/ 580 h 580"/>
                <a:gd name="connsiteX1" fmla="*/ 1576 w 1641"/>
                <a:gd name="connsiteY1" fmla="*/ 365 h 580"/>
                <a:gd name="connsiteX2" fmla="*/ 178 w 1641"/>
                <a:gd name="connsiteY2" fmla="*/ 42 h 580"/>
                <a:gd name="connsiteX3" fmla="*/ 71 w 1641"/>
                <a:gd name="connsiteY3" fmla="*/ 258 h 580"/>
                <a:gd name="connsiteX4" fmla="*/ 71 w 1641"/>
                <a:gd name="connsiteY4" fmla="*/ 258 h 580"/>
                <a:gd name="connsiteX5" fmla="*/ 1146 w 1641"/>
                <a:gd name="connsiteY5" fmla="*/ 580 h 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1" h="580">
                  <a:moveTo>
                    <a:pt x="1146" y="580"/>
                  </a:moveTo>
                  <a:cubicBezTo>
                    <a:pt x="1254" y="580"/>
                    <a:pt x="1469" y="580"/>
                    <a:pt x="1576" y="365"/>
                  </a:cubicBezTo>
                  <a:cubicBezTo>
                    <a:pt x="2007" y="-173"/>
                    <a:pt x="178" y="42"/>
                    <a:pt x="178" y="42"/>
                  </a:cubicBezTo>
                  <a:cubicBezTo>
                    <a:pt x="-37" y="42"/>
                    <a:pt x="-37" y="150"/>
                    <a:pt x="71" y="258"/>
                  </a:cubicBezTo>
                  <a:lnTo>
                    <a:pt x="71" y="258"/>
                  </a:lnTo>
                  <a:cubicBezTo>
                    <a:pt x="71" y="150"/>
                    <a:pt x="608" y="580"/>
                    <a:pt x="1146" y="580"/>
                  </a:cubicBezTo>
                  <a:close/>
                </a:path>
              </a:pathLst>
            </a:custGeom>
            <a:grpFill/>
            <a:ln w="10707" cap="flat">
              <a:noFill/>
              <a:prstDash val="solid"/>
              <a:miter/>
            </a:ln>
          </p:spPr>
          <p:txBody>
            <a:bodyPr rtlCol="0" anchor="ctr"/>
            <a:lstStyle/>
            <a:p>
              <a:endParaRPr lang="zh-CN" altLang="en-US"/>
            </a:p>
          </p:txBody>
        </p:sp>
        <p:sp>
          <p:nvSpPr>
            <p:cNvPr id="531" name="任意多边形: 形状 362">
              <a:extLst>
                <a:ext uri="{FF2B5EF4-FFF2-40B4-BE49-F238E27FC236}">
                  <a16:creationId xmlns:a16="http://schemas.microsoft.com/office/drawing/2014/main" xmlns="" id="{42E53864-04E5-421A-9E00-195F21092CEA}"/>
                </a:ext>
              </a:extLst>
            </p:cNvPr>
            <p:cNvSpPr/>
            <p:nvPr/>
          </p:nvSpPr>
          <p:spPr>
            <a:xfrm>
              <a:off x="99702" y="178814"/>
              <a:ext cx="13644" cy="2109"/>
            </a:xfrm>
            <a:custGeom>
              <a:avLst/>
              <a:gdLst>
                <a:gd name="connsiteX0" fmla="*/ 753 w 3229"/>
                <a:gd name="connsiteY0" fmla="*/ 177 h 499"/>
                <a:gd name="connsiteX1" fmla="*/ 3119 w 3229"/>
                <a:gd name="connsiteY1" fmla="*/ 500 h 499"/>
                <a:gd name="connsiteX2" fmla="*/ 3227 w 3229"/>
                <a:gd name="connsiteY2" fmla="*/ 500 h 499"/>
                <a:gd name="connsiteX3" fmla="*/ 0 w 3229"/>
                <a:gd name="connsiteY3" fmla="*/ 70 h 499"/>
                <a:gd name="connsiteX4" fmla="*/ 753 w 3229"/>
                <a:gd name="connsiteY4" fmla="*/ 177 h 499"/>
                <a:gd name="connsiteX5" fmla="*/ 753 w 3229"/>
                <a:gd name="connsiteY5" fmla="*/ 177 h 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9" h="499">
                  <a:moveTo>
                    <a:pt x="753" y="177"/>
                  </a:moveTo>
                  <a:cubicBezTo>
                    <a:pt x="1506" y="285"/>
                    <a:pt x="2259" y="500"/>
                    <a:pt x="3119" y="500"/>
                  </a:cubicBezTo>
                  <a:cubicBezTo>
                    <a:pt x="3119" y="500"/>
                    <a:pt x="3227" y="500"/>
                    <a:pt x="3227" y="500"/>
                  </a:cubicBezTo>
                  <a:cubicBezTo>
                    <a:pt x="3334" y="177"/>
                    <a:pt x="323" y="-145"/>
                    <a:pt x="0" y="70"/>
                  </a:cubicBezTo>
                  <a:cubicBezTo>
                    <a:pt x="215" y="177"/>
                    <a:pt x="430" y="177"/>
                    <a:pt x="753" y="177"/>
                  </a:cubicBezTo>
                  <a:lnTo>
                    <a:pt x="753" y="177"/>
                  </a:lnTo>
                  <a:close/>
                </a:path>
              </a:pathLst>
            </a:custGeom>
            <a:grpFill/>
            <a:ln w="10707" cap="flat">
              <a:noFill/>
              <a:prstDash val="solid"/>
              <a:miter/>
            </a:ln>
          </p:spPr>
          <p:txBody>
            <a:bodyPr rtlCol="0" anchor="ctr"/>
            <a:lstStyle/>
            <a:p>
              <a:endParaRPr lang="zh-CN" altLang="en-US"/>
            </a:p>
          </p:txBody>
        </p:sp>
        <p:sp>
          <p:nvSpPr>
            <p:cNvPr id="532" name="任意多边形: 形状 363">
              <a:extLst>
                <a:ext uri="{FF2B5EF4-FFF2-40B4-BE49-F238E27FC236}">
                  <a16:creationId xmlns:a16="http://schemas.microsoft.com/office/drawing/2014/main" xmlns="" id="{731B9C81-0A6F-4E67-93F2-F4F60A55931C}"/>
                </a:ext>
              </a:extLst>
            </p:cNvPr>
            <p:cNvSpPr/>
            <p:nvPr/>
          </p:nvSpPr>
          <p:spPr>
            <a:xfrm>
              <a:off x="70613" y="179900"/>
              <a:ext cx="22269" cy="1935"/>
            </a:xfrm>
            <a:custGeom>
              <a:avLst/>
              <a:gdLst>
                <a:gd name="connsiteX0" fmla="*/ 5270 w 5270"/>
                <a:gd name="connsiteY0" fmla="*/ 458 h 458"/>
                <a:gd name="connsiteX1" fmla="*/ 5270 w 5270"/>
                <a:gd name="connsiteY1" fmla="*/ 458 h 458"/>
                <a:gd name="connsiteX2" fmla="*/ 0 w 5270"/>
                <a:gd name="connsiteY2" fmla="*/ 28 h 458"/>
                <a:gd name="connsiteX3" fmla="*/ 1613 w 5270"/>
                <a:gd name="connsiteY3" fmla="*/ 136 h 458"/>
                <a:gd name="connsiteX4" fmla="*/ 5270 w 5270"/>
                <a:gd name="connsiteY4" fmla="*/ 458 h 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 h="458">
                  <a:moveTo>
                    <a:pt x="5270" y="458"/>
                  </a:moveTo>
                  <a:cubicBezTo>
                    <a:pt x="5270" y="458"/>
                    <a:pt x="5270" y="458"/>
                    <a:pt x="5270" y="458"/>
                  </a:cubicBezTo>
                  <a:cubicBezTo>
                    <a:pt x="4840" y="136"/>
                    <a:pt x="753" y="-80"/>
                    <a:pt x="0" y="28"/>
                  </a:cubicBezTo>
                  <a:cubicBezTo>
                    <a:pt x="538" y="136"/>
                    <a:pt x="1076" y="136"/>
                    <a:pt x="1613" y="136"/>
                  </a:cubicBezTo>
                  <a:cubicBezTo>
                    <a:pt x="2796" y="243"/>
                    <a:pt x="3980" y="458"/>
                    <a:pt x="5270" y="458"/>
                  </a:cubicBezTo>
                  <a:close/>
                </a:path>
              </a:pathLst>
            </a:custGeom>
            <a:grpFill/>
            <a:ln w="10707" cap="flat">
              <a:noFill/>
              <a:prstDash val="solid"/>
              <a:miter/>
            </a:ln>
          </p:spPr>
          <p:txBody>
            <a:bodyPr rtlCol="0" anchor="ctr"/>
            <a:lstStyle/>
            <a:p>
              <a:endParaRPr lang="zh-CN" altLang="en-US"/>
            </a:p>
          </p:txBody>
        </p:sp>
        <p:sp>
          <p:nvSpPr>
            <p:cNvPr id="559" name="任意多边形: 形状 646">
              <a:extLst>
                <a:ext uri="{FF2B5EF4-FFF2-40B4-BE49-F238E27FC236}">
                  <a16:creationId xmlns:a16="http://schemas.microsoft.com/office/drawing/2014/main" xmlns="" id="{BD4B2483-6894-4F63-9404-DEA159E8AE3D}"/>
                </a:ext>
              </a:extLst>
            </p:cNvPr>
            <p:cNvSpPr/>
            <p:nvPr/>
          </p:nvSpPr>
          <p:spPr>
            <a:xfrm>
              <a:off x="122854" y="257736"/>
              <a:ext cx="12292" cy="21496"/>
            </a:xfrm>
            <a:custGeom>
              <a:avLst/>
              <a:gdLst>
                <a:gd name="connsiteX0" fmla="*/ 1619 w 2909"/>
                <a:gd name="connsiteY0" fmla="*/ 0 h 5087"/>
                <a:gd name="connsiteX1" fmla="*/ 436 w 2909"/>
                <a:gd name="connsiteY1" fmla="*/ 4625 h 5087"/>
                <a:gd name="connsiteX2" fmla="*/ 2910 w 2909"/>
                <a:gd name="connsiteY2" fmla="*/ 2689 h 5087"/>
                <a:gd name="connsiteX3" fmla="*/ 1619 w 2909"/>
                <a:gd name="connsiteY3" fmla="*/ 0 h 5087"/>
              </a:gdLst>
              <a:ahLst/>
              <a:cxnLst>
                <a:cxn ang="0">
                  <a:pos x="connsiteX0" y="connsiteY0"/>
                </a:cxn>
                <a:cxn ang="0">
                  <a:pos x="connsiteX1" y="connsiteY1"/>
                </a:cxn>
                <a:cxn ang="0">
                  <a:pos x="connsiteX2" y="connsiteY2"/>
                </a:cxn>
                <a:cxn ang="0">
                  <a:pos x="connsiteX3" y="connsiteY3"/>
                </a:cxn>
              </a:cxnLst>
              <a:rect l="l" t="t" r="r" b="b"/>
              <a:pathLst>
                <a:path w="2909" h="5087">
                  <a:moveTo>
                    <a:pt x="1619" y="0"/>
                  </a:moveTo>
                  <a:cubicBezTo>
                    <a:pt x="221" y="108"/>
                    <a:pt x="-532" y="3334"/>
                    <a:pt x="436" y="4625"/>
                  </a:cubicBezTo>
                  <a:cubicBezTo>
                    <a:pt x="1189" y="5700"/>
                    <a:pt x="2695" y="4840"/>
                    <a:pt x="2910" y="2689"/>
                  </a:cubicBezTo>
                  <a:cubicBezTo>
                    <a:pt x="2910" y="1613"/>
                    <a:pt x="2587" y="0"/>
                    <a:pt x="1619" y="0"/>
                  </a:cubicBezTo>
                  <a:close/>
                </a:path>
              </a:pathLst>
            </a:custGeom>
            <a:grpFill/>
            <a:ln w="10707" cap="flat">
              <a:noFill/>
              <a:prstDash val="solid"/>
              <a:miter/>
            </a:ln>
          </p:spPr>
          <p:txBody>
            <a:bodyPr rtlCol="0" anchor="ctr"/>
            <a:lstStyle/>
            <a:p>
              <a:endParaRPr lang="zh-CN" altLang="en-US"/>
            </a:p>
          </p:txBody>
        </p:sp>
        <p:sp>
          <p:nvSpPr>
            <p:cNvPr id="560" name="任意多边形: 形状 647">
              <a:extLst>
                <a:ext uri="{FF2B5EF4-FFF2-40B4-BE49-F238E27FC236}">
                  <a16:creationId xmlns:a16="http://schemas.microsoft.com/office/drawing/2014/main" xmlns="" id="{885A9CA2-0DA8-4AE6-917E-17ADD5A2CE31}"/>
                </a:ext>
              </a:extLst>
            </p:cNvPr>
            <p:cNvSpPr/>
            <p:nvPr/>
          </p:nvSpPr>
          <p:spPr>
            <a:xfrm>
              <a:off x="168157" y="256371"/>
              <a:ext cx="14367" cy="21335"/>
            </a:xfrm>
            <a:custGeom>
              <a:avLst/>
              <a:gdLst>
                <a:gd name="connsiteX0" fmla="*/ 3160 w 3400"/>
                <a:gd name="connsiteY0" fmla="*/ 2689 h 5049"/>
                <a:gd name="connsiteX1" fmla="*/ 686 w 3400"/>
                <a:gd name="connsiteY1" fmla="*/ 0 h 5049"/>
                <a:gd name="connsiteX2" fmla="*/ 471 w 3400"/>
                <a:gd name="connsiteY2" fmla="*/ 108 h 5049"/>
                <a:gd name="connsiteX3" fmla="*/ 2085 w 3400"/>
                <a:gd name="connsiteY3" fmla="*/ 4948 h 5049"/>
                <a:gd name="connsiteX4" fmla="*/ 3160 w 3400"/>
                <a:gd name="connsiteY4" fmla="*/ 2689 h 5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0" h="5049">
                  <a:moveTo>
                    <a:pt x="3160" y="2689"/>
                  </a:moveTo>
                  <a:cubicBezTo>
                    <a:pt x="2838" y="1613"/>
                    <a:pt x="1762" y="108"/>
                    <a:pt x="686" y="0"/>
                  </a:cubicBezTo>
                  <a:cubicBezTo>
                    <a:pt x="579" y="0"/>
                    <a:pt x="471" y="0"/>
                    <a:pt x="471" y="108"/>
                  </a:cubicBezTo>
                  <a:cubicBezTo>
                    <a:pt x="-604" y="645"/>
                    <a:pt x="256" y="4195"/>
                    <a:pt x="2085" y="4948"/>
                  </a:cubicBezTo>
                  <a:cubicBezTo>
                    <a:pt x="3053" y="5378"/>
                    <a:pt x="3806" y="4410"/>
                    <a:pt x="3160" y="2689"/>
                  </a:cubicBezTo>
                  <a:close/>
                </a:path>
              </a:pathLst>
            </a:custGeom>
            <a:grpFill/>
            <a:ln w="10707" cap="flat">
              <a:noFill/>
              <a:prstDash val="solid"/>
              <a:miter/>
            </a:ln>
          </p:spPr>
          <p:txBody>
            <a:bodyPr rtlCol="0" anchor="ctr"/>
            <a:lstStyle/>
            <a:p>
              <a:endParaRPr lang="zh-CN" altLang="en-US"/>
            </a:p>
          </p:txBody>
        </p:sp>
        <p:sp>
          <p:nvSpPr>
            <p:cNvPr id="561" name="任意多边形: 形状 648">
              <a:extLst>
                <a:ext uri="{FF2B5EF4-FFF2-40B4-BE49-F238E27FC236}">
                  <a16:creationId xmlns:a16="http://schemas.microsoft.com/office/drawing/2014/main" xmlns="" id="{92AAB732-A72A-4226-9B80-0BB0C7A8A876}"/>
                </a:ext>
              </a:extLst>
            </p:cNvPr>
            <p:cNvSpPr/>
            <p:nvPr/>
          </p:nvSpPr>
          <p:spPr>
            <a:xfrm>
              <a:off x="210865" y="255010"/>
              <a:ext cx="20710" cy="20934"/>
            </a:xfrm>
            <a:custGeom>
              <a:avLst/>
              <a:gdLst>
                <a:gd name="connsiteX0" fmla="*/ 366 w 4901"/>
                <a:gd name="connsiteY0" fmla="*/ 0 h 4954"/>
                <a:gd name="connsiteX1" fmla="*/ 151 w 4901"/>
                <a:gd name="connsiteY1" fmla="*/ 108 h 4954"/>
                <a:gd name="connsiteX2" fmla="*/ 4238 w 4901"/>
                <a:gd name="connsiteY2" fmla="*/ 4948 h 4954"/>
                <a:gd name="connsiteX3" fmla="*/ 4023 w 4901"/>
                <a:gd name="connsiteY3" fmla="*/ 2581 h 4954"/>
                <a:gd name="connsiteX4" fmla="*/ 366 w 4901"/>
                <a:gd name="connsiteY4" fmla="*/ 0 h 4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1" h="4954">
                  <a:moveTo>
                    <a:pt x="366" y="0"/>
                  </a:moveTo>
                  <a:cubicBezTo>
                    <a:pt x="259" y="0"/>
                    <a:pt x="259" y="0"/>
                    <a:pt x="151" y="108"/>
                  </a:cubicBezTo>
                  <a:cubicBezTo>
                    <a:pt x="-709" y="645"/>
                    <a:pt x="2302" y="4732"/>
                    <a:pt x="4238" y="4948"/>
                  </a:cubicBezTo>
                  <a:cubicBezTo>
                    <a:pt x="5206" y="5055"/>
                    <a:pt x="5099" y="3980"/>
                    <a:pt x="4023" y="2581"/>
                  </a:cubicBezTo>
                  <a:cubicBezTo>
                    <a:pt x="3163" y="1613"/>
                    <a:pt x="1442" y="108"/>
                    <a:pt x="366" y="0"/>
                  </a:cubicBezTo>
                  <a:close/>
                </a:path>
              </a:pathLst>
            </a:custGeom>
            <a:grpFill/>
            <a:ln w="10707" cap="flat">
              <a:noFill/>
              <a:prstDash val="solid"/>
              <a:miter/>
            </a:ln>
          </p:spPr>
          <p:txBody>
            <a:bodyPr rtlCol="0" anchor="ctr"/>
            <a:lstStyle/>
            <a:p>
              <a:endParaRPr lang="zh-CN" altLang="en-US"/>
            </a:p>
          </p:txBody>
        </p:sp>
        <p:sp>
          <p:nvSpPr>
            <p:cNvPr id="562" name="任意多边形: 形状 649">
              <a:extLst>
                <a:ext uri="{FF2B5EF4-FFF2-40B4-BE49-F238E27FC236}">
                  <a16:creationId xmlns:a16="http://schemas.microsoft.com/office/drawing/2014/main" xmlns="" id="{F1B8076F-64A5-4E6D-A0FC-F56C3D50F3A0}"/>
                </a:ext>
              </a:extLst>
            </p:cNvPr>
            <p:cNvSpPr/>
            <p:nvPr/>
          </p:nvSpPr>
          <p:spPr>
            <a:xfrm>
              <a:off x="252116" y="253645"/>
              <a:ext cx="28975" cy="20460"/>
            </a:xfrm>
            <a:custGeom>
              <a:avLst/>
              <a:gdLst>
                <a:gd name="connsiteX0" fmla="*/ 284 w 6857"/>
                <a:gd name="connsiteY0" fmla="*/ 0 h 4842"/>
                <a:gd name="connsiteX1" fmla="*/ 69 w 6857"/>
                <a:gd name="connsiteY1" fmla="*/ 108 h 4842"/>
                <a:gd name="connsiteX2" fmla="*/ 6523 w 6857"/>
                <a:gd name="connsiteY2" fmla="*/ 4840 h 4842"/>
                <a:gd name="connsiteX3" fmla="*/ 5124 w 6857"/>
                <a:gd name="connsiteY3" fmla="*/ 2581 h 4842"/>
                <a:gd name="connsiteX4" fmla="*/ 284 w 6857"/>
                <a:gd name="connsiteY4" fmla="*/ 0 h 4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 h="4842">
                  <a:moveTo>
                    <a:pt x="284" y="0"/>
                  </a:moveTo>
                  <a:cubicBezTo>
                    <a:pt x="177" y="0"/>
                    <a:pt x="177" y="0"/>
                    <a:pt x="69" y="108"/>
                  </a:cubicBezTo>
                  <a:cubicBezTo>
                    <a:pt x="-684" y="753"/>
                    <a:pt x="4909" y="4948"/>
                    <a:pt x="6523" y="4840"/>
                  </a:cubicBezTo>
                  <a:cubicBezTo>
                    <a:pt x="7276" y="4840"/>
                    <a:pt x="6738" y="3764"/>
                    <a:pt x="5124" y="2581"/>
                  </a:cubicBezTo>
                  <a:cubicBezTo>
                    <a:pt x="3834" y="1506"/>
                    <a:pt x="1360" y="0"/>
                    <a:pt x="284" y="0"/>
                  </a:cubicBezTo>
                  <a:close/>
                </a:path>
              </a:pathLst>
            </a:custGeom>
            <a:grpFill/>
            <a:ln w="10707" cap="flat">
              <a:noFill/>
              <a:prstDash val="solid"/>
              <a:miter/>
            </a:ln>
          </p:spPr>
          <p:txBody>
            <a:bodyPr rtlCol="0" anchor="ctr"/>
            <a:lstStyle/>
            <a:p>
              <a:endParaRPr lang="zh-CN" altLang="en-US"/>
            </a:p>
          </p:txBody>
        </p:sp>
        <p:sp>
          <p:nvSpPr>
            <p:cNvPr id="563" name="任意多边形: 形状 650">
              <a:extLst>
                <a:ext uri="{FF2B5EF4-FFF2-40B4-BE49-F238E27FC236}">
                  <a16:creationId xmlns:a16="http://schemas.microsoft.com/office/drawing/2014/main" xmlns="" id="{6BB34AEE-1708-48F2-A9BB-4C074CED97A4}"/>
                </a:ext>
              </a:extLst>
            </p:cNvPr>
            <p:cNvSpPr/>
            <p:nvPr/>
          </p:nvSpPr>
          <p:spPr>
            <a:xfrm>
              <a:off x="292297" y="250920"/>
              <a:ext cx="37709" cy="20122"/>
            </a:xfrm>
            <a:custGeom>
              <a:avLst/>
              <a:gdLst>
                <a:gd name="connsiteX0" fmla="*/ 6264 w 8924"/>
                <a:gd name="connsiteY0" fmla="*/ 2474 h 4762"/>
                <a:gd name="connsiteX1" fmla="*/ 241 w 8924"/>
                <a:gd name="connsiteY1" fmla="*/ 0 h 4762"/>
                <a:gd name="connsiteX2" fmla="*/ 26 w 8924"/>
                <a:gd name="connsiteY2" fmla="*/ 108 h 4762"/>
                <a:gd name="connsiteX3" fmla="*/ 8738 w 8924"/>
                <a:gd name="connsiteY3" fmla="*/ 4732 h 4762"/>
                <a:gd name="connsiteX4" fmla="*/ 6264 w 8924"/>
                <a:gd name="connsiteY4" fmla="*/ 2474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 h="4762">
                  <a:moveTo>
                    <a:pt x="6264" y="2474"/>
                  </a:moveTo>
                  <a:cubicBezTo>
                    <a:pt x="4220" y="1291"/>
                    <a:pt x="1316" y="0"/>
                    <a:pt x="241" y="0"/>
                  </a:cubicBezTo>
                  <a:cubicBezTo>
                    <a:pt x="241" y="0"/>
                    <a:pt x="133" y="0"/>
                    <a:pt x="26" y="108"/>
                  </a:cubicBezTo>
                  <a:cubicBezTo>
                    <a:pt x="-512" y="860"/>
                    <a:pt x="7555" y="5163"/>
                    <a:pt x="8738" y="4732"/>
                  </a:cubicBezTo>
                  <a:cubicBezTo>
                    <a:pt x="9383" y="4625"/>
                    <a:pt x="8307" y="3657"/>
                    <a:pt x="6264" y="2474"/>
                  </a:cubicBezTo>
                  <a:close/>
                </a:path>
              </a:pathLst>
            </a:custGeom>
            <a:grpFill/>
            <a:ln w="10707" cap="flat">
              <a:noFill/>
              <a:prstDash val="solid"/>
              <a:miter/>
            </a:ln>
          </p:spPr>
          <p:txBody>
            <a:bodyPr rtlCol="0" anchor="ctr"/>
            <a:lstStyle/>
            <a:p>
              <a:endParaRPr lang="zh-CN" altLang="en-US"/>
            </a:p>
          </p:txBody>
        </p:sp>
        <p:sp>
          <p:nvSpPr>
            <p:cNvPr id="564" name="任意多边形: 形状 651">
              <a:extLst>
                <a:ext uri="{FF2B5EF4-FFF2-40B4-BE49-F238E27FC236}">
                  <a16:creationId xmlns:a16="http://schemas.microsoft.com/office/drawing/2014/main" xmlns="" id="{4E48B3BF-52F4-4525-A7CF-CE4E2FDFDEC7}"/>
                </a:ext>
              </a:extLst>
            </p:cNvPr>
            <p:cNvSpPr/>
            <p:nvPr/>
          </p:nvSpPr>
          <p:spPr>
            <a:xfrm>
              <a:off x="332398" y="248647"/>
              <a:ext cx="45911" cy="19290"/>
            </a:xfrm>
            <a:custGeom>
              <a:avLst/>
              <a:gdLst>
                <a:gd name="connsiteX0" fmla="*/ 108 w 10865"/>
                <a:gd name="connsiteY0" fmla="*/ 0 h 4565"/>
                <a:gd name="connsiteX1" fmla="*/ 0 w 10865"/>
                <a:gd name="connsiteY1" fmla="*/ 108 h 4565"/>
                <a:gd name="connsiteX2" fmla="*/ 10863 w 10865"/>
                <a:gd name="connsiteY2" fmla="*/ 4517 h 4565"/>
                <a:gd name="connsiteX3" fmla="*/ 7314 w 10865"/>
                <a:gd name="connsiteY3" fmla="*/ 2366 h 4565"/>
                <a:gd name="connsiteX4" fmla="*/ 108 w 10865"/>
                <a:gd name="connsiteY4" fmla="*/ 0 h 4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5" h="4565">
                  <a:moveTo>
                    <a:pt x="108" y="0"/>
                  </a:moveTo>
                  <a:cubicBezTo>
                    <a:pt x="108" y="0"/>
                    <a:pt x="0" y="0"/>
                    <a:pt x="0" y="108"/>
                  </a:cubicBezTo>
                  <a:cubicBezTo>
                    <a:pt x="215" y="968"/>
                    <a:pt x="10110" y="5055"/>
                    <a:pt x="10863" y="4517"/>
                  </a:cubicBezTo>
                  <a:cubicBezTo>
                    <a:pt x="10971" y="3980"/>
                    <a:pt x="7959" y="2689"/>
                    <a:pt x="7314" y="2366"/>
                  </a:cubicBezTo>
                  <a:cubicBezTo>
                    <a:pt x="4732" y="1291"/>
                    <a:pt x="1183" y="0"/>
                    <a:pt x="108" y="0"/>
                  </a:cubicBezTo>
                  <a:close/>
                </a:path>
              </a:pathLst>
            </a:custGeom>
            <a:grpFill/>
            <a:ln w="10707" cap="flat">
              <a:noFill/>
              <a:prstDash val="solid"/>
              <a:miter/>
            </a:ln>
          </p:spPr>
          <p:txBody>
            <a:bodyPr rtlCol="0" anchor="ctr"/>
            <a:lstStyle/>
            <a:p>
              <a:endParaRPr lang="zh-CN" altLang="en-US"/>
            </a:p>
          </p:txBody>
        </p:sp>
        <p:sp>
          <p:nvSpPr>
            <p:cNvPr id="565" name="任意多边形: 形状 652">
              <a:extLst>
                <a:ext uri="{FF2B5EF4-FFF2-40B4-BE49-F238E27FC236}">
                  <a16:creationId xmlns:a16="http://schemas.microsoft.com/office/drawing/2014/main" xmlns="" id="{4D346637-8B4C-4DCC-8DD9-47B7CADAAD56}"/>
                </a:ext>
              </a:extLst>
            </p:cNvPr>
            <p:cNvSpPr/>
            <p:nvPr/>
          </p:nvSpPr>
          <p:spPr>
            <a:xfrm>
              <a:off x="369782" y="245465"/>
              <a:ext cx="53969" cy="18377"/>
            </a:xfrm>
            <a:custGeom>
              <a:avLst/>
              <a:gdLst>
                <a:gd name="connsiteX0" fmla="*/ 81 w 12772"/>
                <a:gd name="connsiteY0" fmla="*/ 0 h 4349"/>
                <a:gd name="connsiteX1" fmla="*/ 81 w 12772"/>
                <a:gd name="connsiteY1" fmla="*/ 0 h 4349"/>
                <a:gd name="connsiteX2" fmla="*/ 12772 w 12772"/>
                <a:gd name="connsiteY2" fmla="*/ 4302 h 4349"/>
                <a:gd name="connsiteX3" fmla="*/ 8255 w 12772"/>
                <a:gd name="connsiteY3" fmla="*/ 2259 h 4349"/>
                <a:gd name="connsiteX4" fmla="*/ 81 w 12772"/>
                <a:gd name="connsiteY4" fmla="*/ 0 h 4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2" h="4349">
                  <a:moveTo>
                    <a:pt x="81" y="0"/>
                  </a:moveTo>
                  <a:cubicBezTo>
                    <a:pt x="-27" y="0"/>
                    <a:pt x="-27" y="108"/>
                    <a:pt x="81" y="0"/>
                  </a:cubicBezTo>
                  <a:cubicBezTo>
                    <a:pt x="403" y="645"/>
                    <a:pt x="11697" y="4840"/>
                    <a:pt x="12772" y="4302"/>
                  </a:cubicBezTo>
                  <a:cubicBezTo>
                    <a:pt x="12557" y="3764"/>
                    <a:pt x="9008" y="2474"/>
                    <a:pt x="8255" y="2259"/>
                  </a:cubicBezTo>
                  <a:cubicBezTo>
                    <a:pt x="5136" y="1183"/>
                    <a:pt x="1049" y="0"/>
                    <a:pt x="81" y="0"/>
                  </a:cubicBezTo>
                  <a:close/>
                </a:path>
              </a:pathLst>
            </a:custGeom>
            <a:grpFill/>
            <a:ln w="10707" cap="flat">
              <a:noFill/>
              <a:prstDash val="solid"/>
              <a:miter/>
            </a:ln>
          </p:spPr>
          <p:txBody>
            <a:bodyPr rtlCol="0" anchor="ctr"/>
            <a:lstStyle/>
            <a:p>
              <a:endParaRPr lang="zh-CN" altLang="en-US"/>
            </a:p>
          </p:txBody>
        </p:sp>
        <p:sp>
          <p:nvSpPr>
            <p:cNvPr id="566" name="任意多边形: 形状 653">
              <a:extLst>
                <a:ext uri="{FF2B5EF4-FFF2-40B4-BE49-F238E27FC236}">
                  <a16:creationId xmlns:a16="http://schemas.microsoft.com/office/drawing/2014/main" xmlns="" id="{6691D786-FC04-4F49-B7E2-094D1E0FDCC9}"/>
                </a:ext>
              </a:extLst>
            </p:cNvPr>
            <p:cNvSpPr/>
            <p:nvPr/>
          </p:nvSpPr>
          <p:spPr>
            <a:xfrm>
              <a:off x="403299" y="242397"/>
              <a:ext cx="61356" cy="17815"/>
            </a:xfrm>
            <a:custGeom>
              <a:avLst/>
              <a:gdLst>
                <a:gd name="connsiteX0" fmla="*/ 0 w 14520"/>
                <a:gd name="connsiteY0" fmla="*/ 81 h 4216"/>
                <a:gd name="connsiteX1" fmla="*/ 14520 w 14520"/>
                <a:gd name="connsiteY1" fmla="*/ 4168 h 4216"/>
                <a:gd name="connsiteX2" fmla="*/ 9142 w 14520"/>
                <a:gd name="connsiteY2" fmla="*/ 2124 h 4216"/>
                <a:gd name="connsiteX3" fmla="*/ 0 w 14520"/>
                <a:gd name="connsiteY3" fmla="*/ 81 h 4216"/>
                <a:gd name="connsiteX4" fmla="*/ 0 w 14520"/>
                <a:gd name="connsiteY4" fmla="*/ 81 h 4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20" h="4216">
                  <a:moveTo>
                    <a:pt x="0" y="81"/>
                  </a:moveTo>
                  <a:cubicBezTo>
                    <a:pt x="753" y="618"/>
                    <a:pt x="13767" y="4706"/>
                    <a:pt x="14520" y="4168"/>
                  </a:cubicBezTo>
                  <a:cubicBezTo>
                    <a:pt x="14197" y="3738"/>
                    <a:pt x="11401" y="2877"/>
                    <a:pt x="9142" y="2124"/>
                  </a:cubicBezTo>
                  <a:cubicBezTo>
                    <a:pt x="5378" y="1049"/>
                    <a:pt x="1076" y="-27"/>
                    <a:pt x="0" y="81"/>
                  </a:cubicBezTo>
                  <a:cubicBezTo>
                    <a:pt x="108" y="-27"/>
                    <a:pt x="108" y="-27"/>
                    <a:pt x="0" y="81"/>
                  </a:cubicBezTo>
                  <a:close/>
                </a:path>
              </a:pathLst>
            </a:custGeom>
            <a:grpFill/>
            <a:ln w="10707" cap="flat">
              <a:noFill/>
              <a:prstDash val="solid"/>
              <a:miter/>
            </a:ln>
          </p:spPr>
          <p:txBody>
            <a:bodyPr rtlCol="0" anchor="ctr"/>
            <a:lstStyle/>
            <a:p>
              <a:endParaRPr lang="zh-CN" altLang="en-US"/>
            </a:p>
          </p:txBody>
        </p:sp>
        <p:sp>
          <p:nvSpPr>
            <p:cNvPr id="567" name="任意多边形: 形状 654">
              <a:extLst>
                <a:ext uri="{FF2B5EF4-FFF2-40B4-BE49-F238E27FC236}">
                  <a16:creationId xmlns:a16="http://schemas.microsoft.com/office/drawing/2014/main" xmlns="" id="{0439DE26-DEDA-49DC-98CD-6A227673061D}"/>
                </a:ext>
              </a:extLst>
            </p:cNvPr>
            <p:cNvSpPr/>
            <p:nvPr/>
          </p:nvSpPr>
          <p:spPr>
            <a:xfrm>
              <a:off x="433749" y="239067"/>
              <a:ext cx="68172" cy="16847"/>
            </a:xfrm>
            <a:custGeom>
              <a:avLst/>
              <a:gdLst>
                <a:gd name="connsiteX0" fmla="*/ 0 w 16133"/>
                <a:gd name="connsiteY0" fmla="*/ 8 h 3987"/>
                <a:gd name="connsiteX1" fmla="*/ 16026 w 16133"/>
                <a:gd name="connsiteY1" fmla="*/ 3988 h 3987"/>
                <a:gd name="connsiteX2" fmla="*/ 16133 w 16133"/>
                <a:gd name="connsiteY2" fmla="*/ 3880 h 3987"/>
                <a:gd name="connsiteX3" fmla="*/ 9895 w 16133"/>
                <a:gd name="connsiteY3" fmla="*/ 1944 h 3987"/>
                <a:gd name="connsiteX4" fmla="*/ 0 w 16133"/>
                <a:gd name="connsiteY4" fmla="*/ 8 h 3987"/>
                <a:gd name="connsiteX5" fmla="*/ 0 w 16133"/>
                <a:gd name="connsiteY5" fmla="*/ 8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3987">
                  <a:moveTo>
                    <a:pt x="0" y="8"/>
                  </a:moveTo>
                  <a:cubicBezTo>
                    <a:pt x="1076" y="546"/>
                    <a:pt x="14412" y="3988"/>
                    <a:pt x="16026" y="3988"/>
                  </a:cubicBezTo>
                  <a:cubicBezTo>
                    <a:pt x="16026" y="3988"/>
                    <a:pt x="16026" y="3988"/>
                    <a:pt x="16133" y="3880"/>
                  </a:cubicBezTo>
                  <a:cubicBezTo>
                    <a:pt x="15596" y="3450"/>
                    <a:pt x="12476" y="2590"/>
                    <a:pt x="9895" y="1944"/>
                  </a:cubicBezTo>
                  <a:cubicBezTo>
                    <a:pt x="5700" y="869"/>
                    <a:pt x="968" y="-99"/>
                    <a:pt x="0" y="8"/>
                  </a:cubicBezTo>
                  <a:cubicBezTo>
                    <a:pt x="107" y="8"/>
                    <a:pt x="107" y="8"/>
                    <a:pt x="0" y="8"/>
                  </a:cubicBezTo>
                  <a:close/>
                </a:path>
              </a:pathLst>
            </a:custGeom>
            <a:grpFill/>
            <a:ln w="10707" cap="flat">
              <a:noFill/>
              <a:prstDash val="solid"/>
              <a:miter/>
            </a:ln>
          </p:spPr>
          <p:txBody>
            <a:bodyPr rtlCol="0" anchor="ctr"/>
            <a:lstStyle/>
            <a:p>
              <a:endParaRPr lang="zh-CN" altLang="en-US"/>
            </a:p>
          </p:txBody>
        </p:sp>
        <p:sp>
          <p:nvSpPr>
            <p:cNvPr id="568" name="任意多边形: 形状 655">
              <a:extLst>
                <a:ext uri="{FF2B5EF4-FFF2-40B4-BE49-F238E27FC236}">
                  <a16:creationId xmlns:a16="http://schemas.microsoft.com/office/drawing/2014/main" xmlns="" id="{8F8336C8-38A5-4FE9-BCD5-A195B65EFE99}"/>
                </a:ext>
              </a:extLst>
            </p:cNvPr>
            <p:cNvSpPr/>
            <p:nvPr/>
          </p:nvSpPr>
          <p:spPr>
            <a:xfrm>
              <a:off x="460818" y="235264"/>
              <a:ext cx="73825" cy="16239"/>
            </a:xfrm>
            <a:custGeom>
              <a:avLst/>
              <a:gdLst>
                <a:gd name="connsiteX0" fmla="*/ 48 w 17471"/>
                <a:gd name="connsiteY0" fmla="*/ 48 h 3843"/>
                <a:gd name="connsiteX1" fmla="*/ 17472 w 17471"/>
                <a:gd name="connsiteY1" fmla="*/ 3812 h 3843"/>
                <a:gd name="connsiteX2" fmla="*/ 10588 w 17471"/>
                <a:gd name="connsiteY2" fmla="*/ 1984 h 3843"/>
                <a:gd name="connsiteX3" fmla="*/ 48 w 17471"/>
                <a:gd name="connsiteY3" fmla="*/ 48 h 3843"/>
                <a:gd name="connsiteX4" fmla="*/ 48 w 17471"/>
                <a:gd name="connsiteY4" fmla="*/ 48 h 3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71" h="3843">
                  <a:moveTo>
                    <a:pt x="48" y="48"/>
                  </a:moveTo>
                  <a:cubicBezTo>
                    <a:pt x="155" y="155"/>
                    <a:pt x="16504" y="4242"/>
                    <a:pt x="17472" y="3812"/>
                  </a:cubicBezTo>
                  <a:cubicBezTo>
                    <a:pt x="16719" y="3382"/>
                    <a:pt x="13277" y="2522"/>
                    <a:pt x="10588" y="1984"/>
                  </a:cubicBezTo>
                  <a:cubicBezTo>
                    <a:pt x="6071" y="908"/>
                    <a:pt x="801" y="-60"/>
                    <a:pt x="48" y="48"/>
                  </a:cubicBezTo>
                  <a:cubicBezTo>
                    <a:pt x="-60" y="-60"/>
                    <a:pt x="48" y="48"/>
                    <a:pt x="48" y="48"/>
                  </a:cubicBezTo>
                  <a:close/>
                </a:path>
              </a:pathLst>
            </a:custGeom>
            <a:grpFill/>
            <a:ln w="10707" cap="flat">
              <a:noFill/>
              <a:prstDash val="solid"/>
              <a:miter/>
            </a:ln>
          </p:spPr>
          <p:txBody>
            <a:bodyPr rtlCol="0" anchor="ctr"/>
            <a:lstStyle/>
            <a:p>
              <a:endParaRPr lang="zh-CN" altLang="en-US"/>
            </a:p>
          </p:txBody>
        </p:sp>
        <p:sp>
          <p:nvSpPr>
            <p:cNvPr id="569" name="任意多边形: 形状 656">
              <a:extLst>
                <a:ext uri="{FF2B5EF4-FFF2-40B4-BE49-F238E27FC236}">
                  <a16:creationId xmlns:a16="http://schemas.microsoft.com/office/drawing/2014/main" xmlns="" id="{066CD590-D5A9-41FF-90E5-274EE073DFC4}"/>
                </a:ext>
              </a:extLst>
            </p:cNvPr>
            <p:cNvSpPr/>
            <p:nvPr/>
          </p:nvSpPr>
          <p:spPr>
            <a:xfrm>
              <a:off x="483742" y="231376"/>
              <a:ext cx="78626" cy="15136"/>
            </a:xfrm>
            <a:custGeom>
              <a:avLst/>
              <a:gdLst>
                <a:gd name="connsiteX0" fmla="*/ 18607 w 18607"/>
                <a:gd name="connsiteY0" fmla="*/ 3549 h 3582"/>
                <a:gd name="connsiteX1" fmla="*/ 11078 w 18607"/>
                <a:gd name="connsiteY1" fmla="*/ 1828 h 3582"/>
                <a:gd name="connsiteX2" fmla="*/ 11078 w 18607"/>
                <a:gd name="connsiteY2" fmla="*/ 1828 h 3582"/>
                <a:gd name="connsiteX3" fmla="*/ 0 w 18607"/>
                <a:gd name="connsiteY3" fmla="*/ 0 h 3582"/>
                <a:gd name="connsiteX4" fmla="*/ 18607 w 18607"/>
                <a:gd name="connsiteY4" fmla="*/ 3549 h 3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07" h="3582">
                  <a:moveTo>
                    <a:pt x="18607" y="3549"/>
                  </a:moveTo>
                  <a:cubicBezTo>
                    <a:pt x="17747" y="3227"/>
                    <a:pt x="14197" y="2366"/>
                    <a:pt x="11078" y="1828"/>
                  </a:cubicBezTo>
                  <a:lnTo>
                    <a:pt x="11078" y="1828"/>
                  </a:lnTo>
                  <a:cubicBezTo>
                    <a:pt x="6453" y="860"/>
                    <a:pt x="860" y="0"/>
                    <a:pt x="0" y="0"/>
                  </a:cubicBezTo>
                  <a:cubicBezTo>
                    <a:pt x="107" y="108"/>
                    <a:pt x="17962" y="3980"/>
                    <a:pt x="18607" y="3549"/>
                  </a:cubicBezTo>
                  <a:close/>
                </a:path>
              </a:pathLst>
            </a:custGeom>
            <a:grpFill/>
            <a:ln w="10707" cap="flat">
              <a:noFill/>
              <a:prstDash val="solid"/>
              <a:miter/>
            </a:ln>
          </p:spPr>
          <p:txBody>
            <a:bodyPr rtlCol="0" anchor="ctr"/>
            <a:lstStyle/>
            <a:p>
              <a:endParaRPr lang="zh-CN" altLang="en-US"/>
            </a:p>
          </p:txBody>
        </p:sp>
        <p:sp>
          <p:nvSpPr>
            <p:cNvPr id="570" name="任意多边形: 形状 657">
              <a:extLst>
                <a:ext uri="{FF2B5EF4-FFF2-40B4-BE49-F238E27FC236}">
                  <a16:creationId xmlns:a16="http://schemas.microsoft.com/office/drawing/2014/main" xmlns="" id="{BDFD5E36-1D7A-4A94-903A-7AEE148EC2D9}"/>
                </a:ext>
              </a:extLst>
            </p:cNvPr>
            <p:cNvSpPr/>
            <p:nvPr/>
          </p:nvSpPr>
          <p:spPr>
            <a:xfrm>
              <a:off x="502833" y="227286"/>
              <a:ext cx="82716" cy="14126"/>
            </a:xfrm>
            <a:custGeom>
              <a:avLst/>
              <a:gdLst>
                <a:gd name="connsiteX0" fmla="*/ 0 w 19575"/>
                <a:gd name="connsiteY0" fmla="*/ 0 h 3343"/>
                <a:gd name="connsiteX1" fmla="*/ 19575 w 19575"/>
                <a:gd name="connsiteY1" fmla="*/ 3334 h 3343"/>
                <a:gd name="connsiteX2" fmla="*/ 11401 w 19575"/>
                <a:gd name="connsiteY2" fmla="*/ 1613 h 3343"/>
                <a:gd name="connsiteX3" fmla="*/ 0 w 19575"/>
                <a:gd name="connsiteY3" fmla="*/ 0 h 3343"/>
                <a:gd name="connsiteX4" fmla="*/ 0 w 19575"/>
                <a:gd name="connsiteY4" fmla="*/ 0 h 3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5" h="3343">
                  <a:moveTo>
                    <a:pt x="0" y="0"/>
                  </a:moveTo>
                  <a:cubicBezTo>
                    <a:pt x="108" y="0"/>
                    <a:pt x="18500" y="3549"/>
                    <a:pt x="19575" y="3334"/>
                  </a:cubicBezTo>
                  <a:cubicBezTo>
                    <a:pt x="18500" y="3012"/>
                    <a:pt x="14735" y="2259"/>
                    <a:pt x="11401" y="1613"/>
                  </a:cubicBezTo>
                  <a:cubicBezTo>
                    <a:pt x="6131" y="753"/>
                    <a:pt x="753" y="0"/>
                    <a:pt x="0" y="0"/>
                  </a:cubicBezTo>
                  <a:lnTo>
                    <a:pt x="0" y="0"/>
                  </a:lnTo>
                  <a:close/>
                </a:path>
              </a:pathLst>
            </a:custGeom>
            <a:grpFill/>
            <a:ln w="10707" cap="flat">
              <a:noFill/>
              <a:prstDash val="solid"/>
              <a:miter/>
            </a:ln>
          </p:spPr>
          <p:txBody>
            <a:bodyPr rtlCol="0" anchor="ctr"/>
            <a:lstStyle/>
            <a:p>
              <a:endParaRPr lang="zh-CN" altLang="en-US"/>
            </a:p>
          </p:txBody>
        </p:sp>
        <p:sp>
          <p:nvSpPr>
            <p:cNvPr id="571" name="任意多边形: 形状 658">
              <a:extLst>
                <a:ext uri="{FF2B5EF4-FFF2-40B4-BE49-F238E27FC236}">
                  <a16:creationId xmlns:a16="http://schemas.microsoft.com/office/drawing/2014/main" xmlns="" id="{65C71BFC-5DC3-44B3-8E33-2AB8D5141F6F}"/>
                </a:ext>
              </a:extLst>
            </p:cNvPr>
            <p:cNvSpPr/>
            <p:nvPr/>
          </p:nvSpPr>
          <p:spPr>
            <a:xfrm>
              <a:off x="518286" y="223196"/>
              <a:ext cx="86350" cy="13222"/>
            </a:xfrm>
            <a:custGeom>
              <a:avLst/>
              <a:gdLst>
                <a:gd name="connsiteX0" fmla="*/ 0 w 20435"/>
                <a:gd name="connsiteY0" fmla="*/ 0 h 3129"/>
                <a:gd name="connsiteX1" fmla="*/ 20436 w 20435"/>
                <a:gd name="connsiteY1" fmla="*/ 3119 h 3129"/>
                <a:gd name="connsiteX2" fmla="*/ 11724 w 20435"/>
                <a:gd name="connsiteY2" fmla="*/ 1506 h 3129"/>
                <a:gd name="connsiteX3" fmla="*/ 0 w 20435"/>
                <a:gd name="connsiteY3" fmla="*/ 0 h 3129"/>
                <a:gd name="connsiteX4" fmla="*/ 0 w 20435"/>
                <a:gd name="connsiteY4" fmla="*/ 0 h 3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3129">
                  <a:moveTo>
                    <a:pt x="0" y="0"/>
                  </a:moveTo>
                  <a:cubicBezTo>
                    <a:pt x="108" y="0"/>
                    <a:pt x="19790" y="3334"/>
                    <a:pt x="20436" y="3119"/>
                  </a:cubicBezTo>
                  <a:cubicBezTo>
                    <a:pt x="19898" y="2904"/>
                    <a:pt x="16133" y="2151"/>
                    <a:pt x="11724" y="1506"/>
                  </a:cubicBezTo>
                  <a:cubicBezTo>
                    <a:pt x="7206" y="860"/>
                    <a:pt x="1183" y="0"/>
                    <a:pt x="0" y="0"/>
                  </a:cubicBezTo>
                  <a:cubicBezTo>
                    <a:pt x="0" y="0"/>
                    <a:pt x="0" y="0"/>
                    <a:pt x="0" y="0"/>
                  </a:cubicBezTo>
                  <a:close/>
                </a:path>
              </a:pathLst>
            </a:custGeom>
            <a:grpFill/>
            <a:ln w="10707" cap="flat">
              <a:noFill/>
              <a:prstDash val="solid"/>
              <a:miter/>
            </a:ln>
          </p:spPr>
          <p:txBody>
            <a:bodyPr rtlCol="0" anchor="ctr"/>
            <a:lstStyle/>
            <a:p>
              <a:endParaRPr lang="zh-CN" altLang="en-US"/>
            </a:p>
          </p:txBody>
        </p:sp>
        <p:sp>
          <p:nvSpPr>
            <p:cNvPr id="572" name="任意多边形: 形状 659">
              <a:extLst>
                <a:ext uri="{FF2B5EF4-FFF2-40B4-BE49-F238E27FC236}">
                  <a16:creationId xmlns:a16="http://schemas.microsoft.com/office/drawing/2014/main" xmlns="" id="{A75DEFE3-3F4D-4B07-98AB-2FCEAECE939B}"/>
                </a:ext>
              </a:extLst>
            </p:cNvPr>
            <p:cNvSpPr/>
            <p:nvPr/>
          </p:nvSpPr>
          <p:spPr>
            <a:xfrm>
              <a:off x="529645" y="219557"/>
              <a:ext cx="89076" cy="12280"/>
            </a:xfrm>
            <a:custGeom>
              <a:avLst/>
              <a:gdLst>
                <a:gd name="connsiteX0" fmla="*/ 21081 w 21080"/>
                <a:gd name="connsiteY0" fmla="*/ 2904 h 2906"/>
                <a:gd name="connsiteX1" fmla="*/ 11939 w 21080"/>
                <a:gd name="connsiteY1" fmla="*/ 1398 h 2906"/>
                <a:gd name="connsiteX2" fmla="*/ 0 w 21080"/>
                <a:gd name="connsiteY2" fmla="*/ 0 h 2906"/>
                <a:gd name="connsiteX3" fmla="*/ 21081 w 21080"/>
                <a:gd name="connsiteY3" fmla="*/ 2904 h 2906"/>
              </a:gdLst>
              <a:ahLst/>
              <a:cxnLst>
                <a:cxn ang="0">
                  <a:pos x="connsiteX0" y="connsiteY0"/>
                </a:cxn>
                <a:cxn ang="0">
                  <a:pos x="connsiteX1" y="connsiteY1"/>
                </a:cxn>
                <a:cxn ang="0">
                  <a:pos x="connsiteX2" y="connsiteY2"/>
                </a:cxn>
                <a:cxn ang="0">
                  <a:pos x="connsiteX3" y="connsiteY3"/>
                </a:cxn>
              </a:cxnLst>
              <a:rect l="l" t="t" r="r" b="b"/>
              <a:pathLst>
                <a:path w="21080" h="2906">
                  <a:moveTo>
                    <a:pt x="21081" y="2904"/>
                  </a:moveTo>
                  <a:cubicBezTo>
                    <a:pt x="20328" y="2689"/>
                    <a:pt x="16349" y="2044"/>
                    <a:pt x="11939" y="1398"/>
                  </a:cubicBezTo>
                  <a:cubicBezTo>
                    <a:pt x="6884" y="645"/>
                    <a:pt x="968" y="0"/>
                    <a:pt x="0" y="0"/>
                  </a:cubicBezTo>
                  <a:cubicBezTo>
                    <a:pt x="0" y="0"/>
                    <a:pt x="19898" y="3012"/>
                    <a:pt x="21081" y="2904"/>
                  </a:cubicBezTo>
                  <a:close/>
                </a:path>
              </a:pathLst>
            </a:custGeom>
            <a:grpFill/>
            <a:ln w="10707" cap="flat">
              <a:noFill/>
              <a:prstDash val="solid"/>
              <a:miter/>
            </a:ln>
          </p:spPr>
          <p:txBody>
            <a:bodyPr rtlCol="0" anchor="ctr"/>
            <a:lstStyle/>
            <a:p>
              <a:endParaRPr lang="zh-CN" altLang="en-US"/>
            </a:p>
          </p:txBody>
        </p:sp>
        <p:sp>
          <p:nvSpPr>
            <p:cNvPr id="573" name="任意多边形: 形状 660">
              <a:extLst>
                <a:ext uri="{FF2B5EF4-FFF2-40B4-BE49-F238E27FC236}">
                  <a16:creationId xmlns:a16="http://schemas.microsoft.com/office/drawing/2014/main" xmlns="" id="{C5C26DDD-F0EE-42EB-ABE8-AF5BD02BA743}"/>
                </a:ext>
              </a:extLst>
            </p:cNvPr>
            <p:cNvSpPr/>
            <p:nvPr/>
          </p:nvSpPr>
          <p:spPr>
            <a:xfrm>
              <a:off x="537373" y="215467"/>
              <a:ext cx="90441" cy="11371"/>
            </a:xfrm>
            <a:custGeom>
              <a:avLst/>
              <a:gdLst>
                <a:gd name="connsiteX0" fmla="*/ 21404 w 21403"/>
                <a:gd name="connsiteY0" fmla="*/ 2689 h 2691"/>
                <a:gd name="connsiteX1" fmla="*/ 12046 w 21403"/>
                <a:gd name="connsiteY1" fmla="*/ 1291 h 2691"/>
                <a:gd name="connsiteX2" fmla="*/ 0 w 21403"/>
                <a:gd name="connsiteY2" fmla="*/ 0 h 2691"/>
                <a:gd name="connsiteX3" fmla="*/ 21404 w 21403"/>
                <a:gd name="connsiteY3" fmla="*/ 2689 h 2691"/>
              </a:gdLst>
              <a:ahLst/>
              <a:cxnLst>
                <a:cxn ang="0">
                  <a:pos x="connsiteX0" y="connsiteY0"/>
                </a:cxn>
                <a:cxn ang="0">
                  <a:pos x="connsiteX1" y="connsiteY1"/>
                </a:cxn>
                <a:cxn ang="0">
                  <a:pos x="connsiteX2" y="connsiteY2"/>
                </a:cxn>
                <a:cxn ang="0">
                  <a:pos x="connsiteX3" y="connsiteY3"/>
                </a:cxn>
              </a:cxnLst>
              <a:rect l="l" t="t" r="r" b="b"/>
              <a:pathLst>
                <a:path w="21403" h="2691">
                  <a:moveTo>
                    <a:pt x="21404" y="2689"/>
                  </a:moveTo>
                  <a:cubicBezTo>
                    <a:pt x="20543" y="2474"/>
                    <a:pt x="16456" y="1828"/>
                    <a:pt x="12046" y="1291"/>
                  </a:cubicBezTo>
                  <a:cubicBezTo>
                    <a:pt x="6884" y="645"/>
                    <a:pt x="968" y="0"/>
                    <a:pt x="0" y="0"/>
                  </a:cubicBezTo>
                  <a:cubicBezTo>
                    <a:pt x="0" y="0"/>
                    <a:pt x="20436" y="2796"/>
                    <a:pt x="21404" y="2689"/>
                  </a:cubicBezTo>
                  <a:close/>
                </a:path>
              </a:pathLst>
            </a:custGeom>
            <a:grpFill/>
            <a:ln w="10707" cap="flat">
              <a:noFill/>
              <a:prstDash val="solid"/>
              <a:miter/>
            </a:ln>
          </p:spPr>
          <p:txBody>
            <a:bodyPr rtlCol="0" anchor="ctr"/>
            <a:lstStyle/>
            <a:p>
              <a:endParaRPr lang="zh-CN" altLang="en-US"/>
            </a:p>
          </p:txBody>
        </p:sp>
        <p:sp>
          <p:nvSpPr>
            <p:cNvPr id="574" name="任意多边形: 形状 661">
              <a:extLst>
                <a:ext uri="{FF2B5EF4-FFF2-40B4-BE49-F238E27FC236}">
                  <a16:creationId xmlns:a16="http://schemas.microsoft.com/office/drawing/2014/main" xmlns="" id="{14A4D0C5-12C5-40C2-9B19-25F53259BF93}"/>
                </a:ext>
              </a:extLst>
            </p:cNvPr>
            <p:cNvSpPr/>
            <p:nvPr/>
          </p:nvSpPr>
          <p:spPr>
            <a:xfrm>
              <a:off x="540099" y="211377"/>
              <a:ext cx="91349" cy="10467"/>
            </a:xfrm>
            <a:custGeom>
              <a:avLst/>
              <a:gdLst>
                <a:gd name="connsiteX0" fmla="*/ 21619 w 21618"/>
                <a:gd name="connsiteY0" fmla="*/ 2474 h 2477"/>
                <a:gd name="connsiteX1" fmla="*/ 12046 w 21618"/>
                <a:gd name="connsiteY1" fmla="*/ 1183 h 2477"/>
                <a:gd name="connsiteX2" fmla="*/ 0 w 21618"/>
                <a:gd name="connsiteY2" fmla="*/ 0 h 2477"/>
                <a:gd name="connsiteX3" fmla="*/ 21619 w 21618"/>
                <a:gd name="connsiteY3" fmla="*/ 2474 h 2477"/>
              </a:gdLst>
              <a:ahLst/>
              <a:cxnLst>
                <a:cxn ang="0">
                  <a:pos x="connsiteX0" y="connsiteY0"/>
                </a:cxn>
                <a:cxn ang="0">
                  <a:pos x="connsiteX1" y="connsiteY1"/>
                </a:cxn>
                <a:cxn ang="0">
                  <a:pos x="connsiteX2" y="connsiteY2"/>
                </a:cxn>
                <a:cxn ang="0">
                  <a:pos x="connsiteX3" y="connsiteY3"/>
                </a:cxn>
              </a:cxnLst>
              <a:rect l="l" t="t" r="r" b="b"/>
              <a:pathLst>
                <a:path w="21618" h="2477">
                  <a:moveTo>
                    <a:pt x="21619" y="2474"/>
                  </a:moveTo>
                  <a:cubicBezTo>
                    <a:pt x="20651" y="2259"/>
                    <a:pt x="16456" y="1721"/>
                    <a:pt x="12046" y="1183"/>
                  </a:cubicBezTo>
                  <a:cubicBezTo>
                    <a:pt x="6776" y="538"/>
                    <a:pt x="968" y="0"/>
                    <a:pt x="0" y="0"/>
                  </a:cubicBezTo>
                  <a:cubicBezTo>
                    <a:pt x="108" y="0"/>
                    <a:pt x="20866" y="2581"/>
                    <a:pt x="21619" y="2474"/>
                  </a:cubicBezTo>
                  <a:close/>
                </a:path>
              </a:pathLst>
            </a:custGeom>
            <a:grpFill/>
            <a:ln w="10707" cap="flat">
              <a:noFill/>
              <a:prstDash val="solid"/>
              <a:miter/>
            </a:ln>
          </p:spPr>
          <p:txBody>
            <a:bodyPr rtlCol="0" anchor="ctr"/>
            <a:lstStyle/>
            <a:p>
              <a:endParaRPr lang="zh-CN" altLang="en-US"/>
            </a:p>
          </p:txBody>
        </p:sp>
        <p:sp>
          <p:nvSpPr>
            <p:cNvPr id="575" name="任意多边形: 形状 662">
              <a:extLst>
                <a:ext uri="{FF2B5EF4-FFF2-40B4-BE49-F238E27FC236}">
                  <a16:creationId xmlns:a16="http://schemas.microsoft.com/office/drawing/2014/main" xmlns="" id="{A5C72711-5507-4682-842E-07229D33D9F8}"/>
                </a:ext>
              </a:extLst>
            </p:cNvPr>
            <p:cNvSpPr/>
            <p:nvPr/>
          </p:nvSpPr>
          <p:spPr>
            <a:xfrm>
              <a:off x="539190" y="206834"/>
              <a:ext cx="90897" cy="9998"/>
            </a:xfrm>
            <a:custGeom>
              <a:avLst/>
              <a:gdLst>
                <a:gd name="connsiteX0" fmla="*/ 0 w 21511"/>
                <a:gd name="connsiteY0" fmla="*/ 0 h 2366"/>
                <a:gd name="connsiteX1" fmla="*/ 21511 w 21511"/>
                <a:gd name="connsiteY1" fmla="*/ 2366 h 2366"/>
                <a:gd name="connsiteX2" fmla="*/ 11831 w 21511"/>
                <a:gd name="connsiteY2" fmla="*/ 1183 h 2366"/>
                <a:gd name="connsiteX3" fmla="*/ 0 w 21511"/>
                <a:gd name="connsiteY3" fmla="*/ 0 h 2366"/>
              </a:gdLst>
              <a:ahLst/>
              <a:cxnLst>
                <a:cxn ang="0">
                  <a:pos x="connsiteX0" y="connsiteY0"/>
                </a:cxn>
                <a:cxn ang="0">
                  <a:pos x="connsiteX1" y="connsiteY1"/>
                </a:cxn>
                <a:cxn ang="0">
                  <a:pos x="connsiteX2" y="connsiteY2"/>
                </a:cxn>
                <a:cxn ang="0">
                  <a:pos x="connsiteX3" y="connsiteY3"/>
                </a:cxn>
              </a:cxnLst>
              <a:rect l="l" t="t" r="r" b="b"/>
              <a:pathLst>
                <a:path w="21511" h="2366">
                  <a:moveTo>
                    <a:pt x="0" y="0"/>
                  </a:moveTo>
                  <a:cubicBezTo>
                    <a:pt x="107" y="0"/>
                    <a:pt x="21081" y="2366"/>
                    <a:pt x="21511" y="2366"/>
                  </a:cubicBezTo>
                  <a:cubicBezTo>
                    <a:pt x="20436" y="2151"/>
                    <a:pt x="16133" y="1613"/>
                    <a:pt x="11831" y="1183"/>
                  </a:cubicBezTo>
                  <a:cubicBezTo>
                    <a:pt x="6238" y="538"/>
                    <a:pt x="753" y="0"/>
                    <a:pt x="0" y="0"/>
                  </a:cubicBezTo>
                  <a:close/>
                </a:path>
              </a:pathLst>
            </a:custGeom>
            <a:grpFill/>
            <a:ln w="10707" cap="flat">
              <a:noFill/>
              <a:prstDash val="solid"/>
              <a:miter/>
            </a:ln>
          </p:spPr>
          <p:txBody>
            <a:bodyPr rtlCol="0" anchor="ctr"/>
            <a:lstStyle/>
            <a:p>
              <a:endParaRPr lang="zh-CN" altLang="en-US"/>
            </a:p>
          </p:txBody>
        </p:sp>
        <p:sp>
          <p:nvSpPr>
            <p:cNvPr id="576" name="任意多边形: 形状 663">
              <a:extLst>
                <a:ext uri="{FF2B5EF4-FFF2-40B4-BE49-F238E27FC236}">
                  <a16:creationId xmlns:a16="http://schemas.microsoft.com/office/drawing/2014/main" xmlns="" id="{3BCFB63D-6BAE-4999-9B40-4D81F415D52C}"/>
                </a:ext>
              </a:extLst>
            </p:cNvPr>
            <p:cNvSpPr/>
            <p:nvPr/>
          </p:nvSpPr>
          <p:spPr>
            <a:xfrm>
              <a:off x="533739" y="203137"/>
              <a:ext cx="89532" cy="9144"/>
            </a:xfrm>
            <a:custGeom>
              <a:avLst/>
              <a:gdLst>
                <a:gd name="connsiteX0" fmla="*/ 0 w 21188"/>
                <a:gd name="connsiteY0" fmla="*/ 14 h 2164"/>
                <a:gd name="connsiteX1" fmla="*/ 21188 w 21188"/>
                <a:gd name="connsiteY1" fmla="*/ 2165 h 2164"/>
                <a:gd name="connsiteX2" fmla="*/ 11508 w 21188"/>
                <a:gd name="connsiteY2" fmla="*/ 982 h 2164"/>
                <a:gd name="connsiteX3" fmla="*/ 0 w 21188"/>
                <a:gd name="connsiteY3" fmla="*/ 14 h 2164"/>
              </a:gdLst>
              <a:ahLst/>
              <a:cxnLst>
                <a:cxn ang="0">
                  <a:pos x="connsiteX0" y="connsiteY0"/>
                </a:cxn>
                <a:cxn ang="0">
                  <a:pos x="connsiteX1" y="connsiteY1"/>
                </a:cxn>
                <a:cxn ang="0">
                  <a:pos x="connsiteX2" y="connsiteY2"/>
                </a:cxn>
                <a:cxn ang="0">
                  <a:pos x="connsiteX3" y="connsiteY3"/>
                </a:cxn>
              </a:cxnLst>
              <a:rect l="l" t="t" r="r" b="b"/>
              <a:pathLst>
                <a:path w="21188" h="2164">
                  <a:moveTo>
                    <a:pt x="0" y="14"/>
                  </a:moveTo>
                  <a:cubicBezTo>
                    <a:pt x="108" y="14"/>
                    <a:pt x="20328" y="2165"/>
                    <a:pt x="21188" y="2165"/>
                  </a:cubicBezTo>
                  <a:cubicBezTo>
                    <a:pt x="20113" y="1950"/>
                    <a:pt x="16241" y="1520"/>
                    <a:pt x="11508" y="982"/>
                  </a:cubicBezTo>
                  <a:cubicBezTo>
                    <a:pt x="6131" y="444"/>
                    <a:pt x="645" y="-94"/>
                    <a:pt x="0" y="14"/>
                  </a:cubicBezTo>
                  <a:close/>
                </a:path>
              </a:pathLst>
            </a:custGeom>
            <a:grpFill/>
            <a:ln w="10707" cap="flat">
              <a:noFill/>
              <a:prstDash val="solid"/>
              <a:miter/>
            </a:ln>
          </p:spPr>
          <p:txBody>
            <a:bodyPr rtlCol="0" anchor="ctr"/>
            <a:lstStyle/>
            <a:p>
              <a:endParaRPr lang="zh-CN" altLang="en-US"/>
            </a:p>
          </p:txBody>
        </p:sp>
        <p:sp>
          <p:nvSpPr>
            <p:cNvPr id="577" name="任意多边形: 形状 664">
              <a:extLst>
                <a:ext uri="{FF2B5EF4-FFF2-40B4-BE49-F238E27FC236}">
                  <a16:creationId xmlns:a16="http://schemas.microsoft.com/office/drawing/2014/main" xmlns="" id="{4E5481E2-FF08-43B2-8210-057B0C8AEBCB}"/>
                </a:ext>
              </a:extLst>
            </p:cNvPr>
            <p:cNvSpPr/>
            <p:nvPr/>
          </p:nvSpPr>
          <p:spPr>
            <a:xfrm>
              <a:off x="524194" y="199106"/>
              <a:ext cx="87259" cy="8181"/>
            </a:xfrm>
            <a:custGeom>
              <a:avLst/>
              <a:gdLst>
                <a:gd name="connsiteX0" fmla="*/ 0 w 20650"/>
                <a:gd name="connsiteY0" fmla="*/ 0 h 1936"/>
                <a:gd name="connsiteX1" fmla="*/ 20651 w 20650"/>
                <a:gd name="connsiteY1" fmla="*/ 1936 h 1936"/>
                <a:gd name="connsiteX2" fmla="*/ 11078 w 20650"/>
                <a:gd name="connsiteY2" fmla="*/ 860 h 1936"/>
                <a:gd name="connsiteX3" fmla="*/ 0 w 20650"/>
                <a:gd name="connsiteY3" fmla="*/ 0 h 1936"/>
              </a:gdLst>
              <a:ahLst/>
              <a:cxnLst>
                <a:cxn ang="0">
                  <a:pos x="connsiteX0" y="connsiteY0"/>
                </a:cxn>
                <a:cxn ang="0">
                  <a:pos x="connsiteX1" y="connsiteY1"/>
                </a:cxn>
                <a:cxn ang="0">
                  <a:pos x="connsiteX2" y="connsiteY2"/>
                </a:cxn>
                <a:cxn ang="0">
                  <a:pos x="connsiteX3" y="connsiteY3"/>
                </a:cxn>
              </a:cxnLst>
              <a:rect l="l" t="t" r="r" b="b"/>
              <a:pathLst>
                <a:path w="20650" h="1936">
                  <a:moveTo>
                    <a:pt x="0" y="0"/>
                  </a:moveTo>
                  <a:cubicBezTo>
                    <a:pt x="108" y="0"/>
                    <a:pt x="20113" y="1936"/>
                    <a:pt x="20651" y="1936"/>
                  </a:cubicBezTo>
                  <a:cubicBezTo>
                    <a:pt x="19468" y="1721"/>
                    <a:pt x="15596" y="1291"/>
                    <a:pt x="11078" y="860"/>
                  </a:cubicBezTo>
                  <a:cubicBezTo>
                    <a:pt x="5485" y="323"/>
                    <a:pt x="430" y="0"/>
                    <a:pt x="0" y="0"/>
                  </a:cubicBezTo>
                  <a:close/>
                </a:path>
              </a:pathLst>
            </a:custGeom>
            <a:grpFill/>
            <a:ln w="10707" cap="flat">
              <a:noFill/>
              <a:prstDash val="solid"/>
              <a:miter/>
            </a:ln>
          </p:spPr>
          <p:txBody>
            <a:bodyPr rtlCol="0" anchor="ctr"/>
            <a:lstStyle/>
            <a:p>
              <a:endParaRPr lang="zh-CN" altLang="en-US"/>
            </a:p>
          </p:txBody>
        </p:sp>
        <p:sp>
          <p:nvSpPr>
            <p:cNvPr id="578" name="任意多边形: 形状 665">
              <a:extLst>
                <a:ext uri="{FF2B5EF4-FFF2-40B4-BE49-F238E27FC236}">
                  <a16:creationId xmlns:a16="http://schemas.microsoft.com/office/drawing/2014/main" xmlns="" id="{7313F40E-EE90-412C-A3A0-42DE795BB3F7}"/>
                </a:ext>
              </a:extLst>
            </p:cNvPr>
            <p:cNvSpPr/>
            <p:nvPr/>
          </p:nvSpPr>
          <p:spPr>
            <a:xfrm>
              <a:off x="509649" y="195472"/>
              <a:ext cx="84533" cy="7268"/>
            </a:xfrm>
            <a:custGeom>
              <a:avLst/>
              <a:gdLst>
                <a:gd name="connsiteX0" fmla="*/ 0 w 20005"/>
                <a:gd name="connsiteY0" fmla="*/ 0 h 1720"/>
                <a:gd name="connsiteX1" fmla="*/ 20005 w 20005"/>
                <a:gd name="connsiteY1" fmla="*/ 1721 h 1720"/>
                <a:gd name="connsiteX2" fmla="*/ 10433 w 20005"/>
                <a:gd name="connsiteY2" fmla="*/ 753 h 1720"/>
                <a:gd name="connsiteX3" fmla="*/ 0 w 20005"/>
                <a:gd name="connsiteY3" fmla="*/ 0 h 1720"/>
              </a:gdLst>
              <a:ahLst/>
              <a:cxnLst>
                <a:cxn ang="0">
                  <a:pos x="connsiteX0" y="connsiteY0"/>
                </a:cxn>
                <a:cxn ang="0">
                  <a:pos x="connsiteX1" y="connsiteY1"/>
                </a:cxn>
                <a:cxn ang="0">
                  <a:pos x="connsiteX2" y="connsiteY2"/>
                </a:cxn>
                <a:cxn ang="0">
                  <a:pos x="connsiteX3" y="connsiteY3"/>
                </a:cxn>
              </a:cxnLst>
              <a:rect l="l" t="t" r="r" b="b"/>
              <a:pathLst>
                <a:path w="20005" h="1720">
                  <a:moveTo>
                    <a:pt x="0" y="0"/>
                  </a:moveTo>
                  <a:cubicBezTo>
                    <a:pt x="108" y="0"/>
                    <a:pt x="19360" y="1721"/>
                    <a:pt x="20005" y="1721"/>
                  </a:cubicBezTo>
                  <a:cubicBezTo>
                    <a:pt x="19360" y="1613"/>
                    <a:pt x="14950" y="1183"/>
                    <a:pt x="10433" y="753"/>
                  </a:cubicBezTo>
                  <a:cubicBezTo>
                    <a:pt x="5270" y="323"/>
                    <a:pt x="430" y="0"/>
                    <a:pt x="0" y="0"/>
                  </a:cubicBezTo>
                  <a:close/>
                </a:path>
              </a:pathLst>
            </a:custGeom>
            <a:grpFill/>
            <a:ln w="10707" cap="flat">
              <a:noFill/>
              <a:prstDash val="solid"/>
              <a:miter/>
            </a:ln>
          </p:spPr>
          <p:txBody>
            <a:bodyPr rtlCol="0" anchor="ctr"/>
            <a:lstStyle/>
            <a:p>
              <a:endParaRPr lang="zh-CN" altLang="en-US"/>
            </a:p>
          </p:txBody>
        </p:sp>
        <p:sp>
          <p:nvSpPr>
            <p:cNvPr id="579" name="任意多边形: 形状 666">
              <a:extLst>
                <a:ext uri="{FF2B5EF4-FFF2-40B4-BE49-F238E27FC236}">
                  <a16:creationId xmlns:a16="http://schemas.microsoft.com/office/drawing/2014/main" xmlns="" id="{1A760F7A-246F-48F7-8EB7-FE865FC158E1}"/>
                </a:ext>
              </a:extLst>
            </p:cNvPr>
            <p:cNvSpPr/>
            <p:nvPr/>
          </p:nvSpPr>
          <p:spPr>
            <a:xfrm>
              <a:off x="491014" y="192201"/>
              <a:ext cx="80443" cy="6448"/>
            </a:xfrm>
            <a:custGeom>
              <a:avLst/>
              <a:gdLst>
                <a:gd name="connsiteX0" fmla="*/ 0 w 19037"/>
                <a:gd name="connsiteY0" fmla="*/ 21 h 1526"/>
                <a:gd name="connsiteX1" fmla="*/ 19037 w 19037"/>
                <a:gd name="connsiteY1" fmla="*/ 1527 h 1526"/>
                <a:gd name="connsiteX2" fmla="*/ 9788 w 19037"/>
                <a:gd name="connsiteY2" fmla="*/ 666 h 1526"/>
                <a:gd name="connsiteX3" fmla="*/ 0 w 19037"/>
                <a:gd name="connsiteY3" fmla="*/ 21 h 1526"/>
              </a:gdLst>
              <a:ahLst/>
              <a:cxnLst>
                <a:cxn ang="0">
                  <a:pos x="connsiteX0" y="connsiteY0"/>
                </a:cxn>
                <a:cxn ang="0">
                  <a:pos x="connsiteX1" y="connsiteY1"/>
                </a:cxn>
                <a:cxn ang="0">
                  <a:pos x="connsiteX2" y="connsiteY2"/>
                </a:cxn>
                <a:cxn ang="0">
                  <a:pos x="connsiteX3" y="connsiteY3"/>
                </a:cxn>
              </a:cxnLst>
              <a:rect l="l" t="t" r="r" b="b"/>
              <a:pathLst>
                <a:path w="19037" h="1526">
                  <a:moveTo>
                    <a:pt x="0" y="21"/>
                  </a:moveTo>
                  <a:cubicBezTo>
                    <a:pt x="108" y="21"/>
                    <a:pt x="18607" y="1527"/>
                    <a:pt x="19037" y="1527"/>
                  </a:cubicBezTo>
                  <a:cubicBezTo>
                    <a:pt x="18285" y="1419"/>
                    <a:pt x="14413" y="989"/>
                    <a:pt x="9788" y="666"/>
                  </a:cubicBezTo>
                  <a:cubicBezTo>
                    <a:pt x="5163" y="236"/>
                    <a:pt x="753" y="-87"/>
                    <a:pt x="0" y="21"/>
                  </a:cubicBezTo>
                  <a:close/>
                </a:path>
              </a:pathLst>
            </a:custGeom>
            <a:grpFill/>
            <a:ln w="10707" cap="flat">
              <a:noFill/>
              <a:prstDash val="solid"/>
              <a:miter/>
            </a:ln>
          </p:spPr>
          <p:txBody>
            <a:bodyPr rtlCol="0" anchor="ctr"/>
            <a:lstStyle/>
            <a:p>
              <a:endParaRPr lang="zh-CN" altLang="en-US"/>
            </a:p>
          </p:txBody>
        </p:sp>
        <p:sp>
          <p:nvSpPr>
            <p:cNvPr id="580" name="任意多边形: 形状 667">
              <a:extLst>
                <a:ext uri="{FF2B5EF4-FFF2-40B4-BE49-F238E27FC236}">
                  <a16:creationId xmlns:a16="http://schemas.microsoft.com/office/drawing/2014/main" xmlns="" id="{13BDB553-2305-4900-AC3B-7A069F0533AC}"/>
                </a:ext>
              </a:extLst>
            </p:cNvPr>
            <p:cNvSpPr/>
            <p:nvPr/>
          </p:nvSpPr>
          <p:spPr>
            <a:xfrm>
              <a:off x="467837" y="188651"/>
              <a:ext cx="74988" cy="5907"/>
            </a:xfrm>
            <a:custGeom>
              <a:avLst/>
              <a:gdLst>
                <a:gd name="connsiteX0" fmla="*/ 0 w 17746"/>
                <a:gd name="connsiteY0" fmla="*/ 0 h 1398"/>
                <a:gd name="connsiteX1" fmla="*/ 17747 w 17746"/>
                <a:gd name="connsiteY1" fmla="*/ 1398 h 1398"/>
                <a:gd name="connsiteX2" fmla="*/ 8927 w 17746"/>
                <a:gd name="connsiteY2" fmla="*/ 645 h 1398"/>
                <a:gd name="connsiteX3" fmla="*/ 0 w 17746"/>
                <a:gd name="connsiteY3" fmla="*/ 0 h 1398"/>
              </a:gdLst>
              <a:ahLst/>
              <a:cxnLst>
                <a:cxn ang="0">
                  <a:pos x="connsiteX0" y="connsiteY0"/>
                </a:cxn>
                <a:cxn ang="0">
                  <a:pos x="connsiteX1" y="connsiteY1"/>
                </a:cxn>
                <a:cxn ang="0">
                  <a:pos x="connsiteX2" y="connsiteY2"/>
                </a:cxn>
                <a:cxn ang="0">
                  <a:pos x="connsiteX3" y="connsiteY3"/>
                </a:cxn>
              </a:cxnLst>
              <a:rect l="l" t="t" r="r" b="b"/>
              <a:pathLst>
                <a:path w="17746" h="1398">
                  <a:moveTo>
                    <a:pt x="0" y="0"/>
                  </a:moveTo>
                  <a:cubicBezTo>
                    <a:pt x="107" y="0"/>
                    <a:pt x="17747" y="1398"/>
                    <a:pt x="17747" y="1398"/>
                  </a:cubicBezTo>
                  <a:cubicBezTo>
                    <a:pt x="17209" y="1291"/>
                    <a:pt x="13767" y="968"/>
                    <a:pt x="8927" y="645"/>
                  </a:cubicBezTo>
                  <a:cubicBezTo>
                    <a:pt x="4517" y="323"/>
                    <a:pt x="538" y="0"/>
                    <a:pt x="0" y="0"/>
                  </a:cubicBezTo>
                  <a:close/>
                </a:path>
              </a:pathLst>
            </a:custGeom>
            <a:grpFill/>
            <a:ln w="10707" cap="flat">
              <a:noFill/>
              <a:prstDash val="solid"/>
              <a:miter/>
            </a:ln>
          </p:spPr>
          <p:txBody>
            <a:bodyPr rtlCol="0" anchor="ctr"/>
            <a:lstStyle/>
            <a:p>
              <a:endParaRPr lang="zh-CN" altLang="en-US"/>
            </a:p>
          </p:txBody>
        </p:sp>
        <p:sp>
          <p:nvSpPr>
            <p:cNvPr id="581" name="任意多边形: 形状 668">
              <a:extLst>
                <a:ext uri="{FF2B5EF4-FFF2-40B4-BE49-F238E27FC236}">
                  <a16:creationId xmlns:a16="http://schemas.microsoft.com/office/drawing/2014/main" xmlns="" id="{F26E932B-04CB-4CAD-9947-01A182149883}"/>
                </a:ext>
              </a:extLst>
            </p:cNvPr>
            <p:cNvSpPr/>
            <p:nvPr/>
          </p:nvSpPr>
          <p:spPr>
            <a:xfrm>
              <a:off x="441477" y="185926"/>
              <a:ext cx="69080" cy="5451"/>
            </a:xfrm>
            <a:custGeom>
              <a:avLst/>
              <a:gdLst>
                <a:gd name="connsiteX0" fmla="*/ 16348 w 16348"/>
                <a:gd name="connsiteY0" fmla="*/ 1291 h 1290"/>
                <a:gd name="connsiteX1" fmla="*/ 8067 w 16348"/>
                <a:gd name="connsiteY1" fmla="*/ 538 h 1290"/>
                <a:gd name="connsiteX2" fmla="*/ 0 w 16348"/>
                <a:gd name="connsiteY2" fmla="*/ 0 h 1290"/>
                <a:gd name="connsiteX3" fmla="*/ 16348 w 16348"/>
                <a:gd name="connsiteY3" fmla="*/ 1291 h 1290"/>
              </a:gdLst>
              <a:ahLst/>
              <a:cxnLst>
                <a:cxn ang="0">
                  <a:pos x="connsiteX0" y="connsiteY0"/>
                </a:cxn>
                <a:cxn ang="0">
                  <a:pos x="connsiteX1" y="connsiteY1"/>
                </a:cxn>
                <a:cxn ang="0">
                  <a:pos x="connsiteX2" y="connsiteY2"/>
                </a:cxn>
                <a:cxn ang="0">
                  <a:pos x="connsiteX3" y="connsiteY3"/>
                </a:cxn>
              </a:cxnLst>
              <a:rect l="l" t="t" r="r" b="b"/>
              <a:pathLst>
                <a:path w="16348" h="1290">
                  <a:moveTo>
                    <a:pt x="16348" y="1291"/>
                  </a:moveTo>
                  <a:cubicBezTo>
                    <a:pt x="13552" y="1076"/>
                    <a:pt x="10863" y="753"/>
                    <a:pt x="8067" y="538"/>
                  </a:cubicBezTo>
                  <a:cubicBezTo>
                    <a:pt x="3657" y="215"/>
                    <a:pt x="323" y="0"/>
                    <a:pt x="0" y="0"/>
                  </a:cubicBezTo>
                  <a:cubicBezTo>
                    <a:pt x="5378" y="430"/>
                    <a:pt x="10863" y="753"/>
                    <a:pt x="16348" y="1291"/>
                  </a:cubicBezTo>
                  <a:close/>
                </a:path>
              </a:pathLst>
            </a:custGeom>
            <a:grpFill/>
            <a:ln w="10707" cap="flat">
              <a:noFill/>
              <a:prstDash val="solid"/>
              <a:miter/>
            </a:ln>
          </p:spPr>
          <p:txBody>
            <a:bodyPr rtlCol="0" anchor="ctr"/>
            <a:lstStyle/>
            <a:p>
              <a:endParaRPr lang="zh-CN" altLang="en-US"/>
            </a:p>
          </p:txBody>
        </p:sp>
        <p:sp>
          <p:nvSpPr>
            <p:cNvPr id="582" name="任意多边形: 形状 669">
              <a:extLst>
                <a:ext uri="{FF2B5EF4-FFF2-40B4-BE49-F238E27FC236}">
                  <a16:creationId xmlns:a16="http://schemas.microsoft.com/office/drawing/2014/main" xmlns="" id="{B4407971-E8D2-448E-9369-956BA5E4FB50}"/>
                </a:ext>
              </a:extLst>
            </p:cNvPr>
            <p:cNvSpPr/>
            <p:nvPr/>
          </p:nvSpPr>
          <p:spPr>
            <a:xfrm>
              <a:off x="411936" y="183653"/>
              <a:ext cx="39083" cy="2726"/>
            </a:xfrm>
            <a:custGeom>
              <a:avLst/>
              <a:gdLst>
                <a:gd name="connsiteX0" fmla="*/ 9250 w 9249"/>
                <a:gd name="connsiteY0" fmla="*/ 645 h 645"/>
                <a:gd name="connsiteX1" fmla="*/ 5055 w 9249"/>
                <a:gd name="connsiteY1" fmla="*/ 323 h 645"/>
                <a:gd name="connsiteX2" fmla="*/ 0 w 9249"/>
                <a:gd name="connsiteY2" fmla="*/ 0 h 645"/>
                <a:gd name="connsiteX3" fmla="*/ 108 w 9249"/>
                <a:gd name="connsiteY3" fmla="*/ 0 h 645"/>
                <a:gd name="connsiteX4" fmla="*/ 9250 w 9249"/>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9" h="645">
                  <a:moveTo>
                    <a:pt x="9250" y="645"/>
                  </a:moveTo>
                  <a:lnTo>
                    <a:pt x="5055" y="323"/>
                  </a:lnTo>
                  <a:cubicBezTo>
                    <a:pt x="3334" y="215"/>
                    <a:pt x="1613" y="108"/>
                    <a:pt x="0" y="0"/>
                  </a:cubicBezTo>
                  <a:cubicBezTo>
                    <a:pt x="0" y="0"/>
                    <a:pt x="0" y="0"/>
                    <a:pt x="108" y="0"/>
                  </a:cubicBezTo>
                  <a:cubicBezTo>
                    <a:pt x="3012" y="215"/>
                    <a:pt x="6131" y="323"/>
                    <a:pt x="9250" y="645"/>
                  </a:cubicBezTo>
                  <a:close/>
                </a:path>
              </a:pathLst>
            </a:custGeom>
            <a:grpFill/>
            <a:ln w="10707" cap="flat">
              <a:noFill/>
              <a:prstDash val="solid"/>
              <a:miter/>
            </a:ln>
          </p:spPr>
          <p:txBody>
            <a:bodyPr rtlCol="0" anchor="ctr"/>
            <a:lstStyle/>
            <a:p>
              <a:endParaRPr lang="zh-CN" altLang="en-US"/>
            </a:p>
          </p:txBody>
        </p:sp>
        <p:sp>
          <p:nvSpPr>
            <p:cNvPr id="583" name="任意多边形: 形状 670">
              <a:extLst>
                <a:ext uri="{FF2B5EF4-FFF2-40B4-BE49-F238E27FC236}">
                  <a16:creationId xmlns:a16="http://schemas.microsoft.com/office/drawing/2014/main" xmlns="" id="{131B080A-DCAF-49B0-982D-6C9DAAF5D392}"/>
                </a:ext>
              </a:extLst>
            </p:cNvPr>
            <p:cNvSpPr/>
            <p:nvPr/>
          </p:nvSpPr>
          <p:spPr>
            <a:xfrm>
              <a:off x="379665" y="181836"/>
              <a:ext cx="8633" cy="452"/>
            </a:xfrm>
            <a:custGeom>
              <a:avLst/>
              <a:gdLst>
                <a:gd name="connsiteX0" fmla="*/ 2044 w 2043"/>
                <a:gd name="connsiteY0" fmla="*/ 108 h 107"/>
                <a:gd name="connsiteX1" fmla="*/ 323 w 2043"/>
                <a:gd name="connsiteY1" fmla="*/ 0 h 107"/>
                <a:gd name="connsiteX2" fmla="*/ 0 w 2043"/>
                <a:gd name="connsiteY2" fmla="*/ 0 h 107"/>
                <a:gd name="connsiteX3" fmla="*/ 108 w 2043"/>
                <a:gd name="connsiteY3" fmla="*/ 0 h 107"/>
                <a:gd name="connsiteX4" fmla="*/ 2044 w 2043"/>
                <a:gd name="connsiteY4" fmla="*/ 108 h 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 h="107">
                  <a:moveTo>
                    <a:pt x="2044" y="108"/>
                  </a:moveTo>
                  <a:lnTo>
                    <a:pt x="323" y="0"/>
                  </a:lnTo>
                  <a:cubicBezTo>
                    <a:pt x="215" y="0"/>
                    <a:pt x="108" y="0"/>
                    <a:pt x="0" y="0"/>
                  </a:cubicBezTo>
                  <a:cubicBezTo>
                    <a:pt x="0" y="0"/>
                    <a:pt x="0" y="0"/>
                    <a:pt x="108" y="0"/>
                  </a:cubicBezTo>
                  <a:cubicBezTo>
                    <a:pt x="753" y="0"/>
                    <a:pt x="1398" y="0"/>
                    <a:pt x="2044" y="108"/>
                  </a:cubicBezTo>
                  <a:close/>
                </a:path>
              </a:pathLst>
            </a:custGeom>
            <a:grpFill/>
            <a:ln w="10707" cap="flat">
              <a:noFill/>
              <a:prstDash val="solid"/>
              <a:miter/>
            </a:ln>
          </p:spPr>
          <p:txBody>
            <a:bodyPr rtlCol="0" anchor="ctr"/>
            <a:lstStyle/>
            <a:p>
              <a:endParaRPr lang="zh-CN" altLang="en-US"/>
            </a:p>
          </p:txBody>
        </p:sp>
        <p:sp>
          <p:nvSpPr>
            <p:cNvPr id="608" name="任意多边形: 形状 695">
              <a:extLst>
                <a:ext uri="{FF2B5EF4-FFF2-40B4-BE49-F238E27FC236}">
                  <a16:creationId xmlns:a16="http://schemas.microsoft.com/office/drawing/2014/main" xmlns="" id="{D616AA4A-91B2-42D6-8D4E-8DFEA85BEE3E}"/>
                </a:ext>
              </a:extLst>
            </p:cNvPr>
            <p:cNvSpPr/>
            <p:nvPr/>
          </p:nvSpPr>
          <p:spPr>
            <a:xfrm>
              <a:off x="88830" y="300457"/>
              <a:ext cx="17536" cy="25725"/>
            </a:xfrm>
            <a:custGeom>
              <a:avLst/>
              <a:gdLst>
                <a:gd name="connsiteX0" fmla="*/ 2787 w 4150"/>
                <a:gd name="connsiteY0" fmla="*/ 0 h 6088"/>
                <a:gd name="connsiteX1" fmla="*/ 314 w 4150"/>
                <a:gd name="connsiteY1" fmla="*/ 5378 h 6088"/>
                <a:gd name="connsiteX2" fmla="*/ 4078 w 4150"/>
                <a:gd name="connsiteY2" fmla="*/ 3227 h 6088"/>
                <a:gd name="connsiteX3" fmla="*/ 2787 w 4150"/>
                <a:gd name="connsiteY3" fmla="*/ 0 h 6088"/>
              </a:gdLst>
              <a:ahLst/>
              <a:cxnLst>
                <a:cxn ang="0">
                  <a:pos x="connsiteX0" y="connsiteY0"/>
                </a:cxn>
                <a:cxn ang="0">
                  <a:pos x="connsiteX1" y="connsiteY1"/>
                </a:cxn>
                <a:cxn ang="0">
                  <a:pos x="connsiteX2" y="connsiteY2"/>
                </a:cxn>
                <a:cxn ang="0">
                  <a:pos x="connsiteX3" y="connsiteY3"/>
                </a:cxn>
              </a:cxnLst>
              <a:rect l="l" t="t" r="r" b="b"/>
              <a:pathLst>
                <a:path w="4150" h="6088">
                  <a:moveTo>
                    <a:pt x="2787" y="0"/>
                  </a:moveTo>
                  <a:cubicBezTo>
                    <a:pt x="744" y="215"/>
                    <a:pt x="-654" y="3764"/>
                    <a:pt x="314" y="5378"/>
                  </a:cubicBezTo>
                  <a:cubicBezTo>
                    <a:pt x="1174" y="6884"/>
                    <a:pt x="3433" y="5916"/>
                    <a:pt x="4078" y="3227"/>
                  </a:cubicBezTo>
                  <a:cubicBezTo>
                    <a:pt x="4293" y="1936"/>
                    <a:pt x="4078" y="108"/>
                    <a:pt x="2787" y="0"/>
                  </a:cubicBezTo>
                  <a:close/>
                </a:path>
              </a:pathLst>
            </a:custGeom>
            <a:grpFill/>
            <a:ln w="10707" cap="flat">
              <a:noFill/>
              <a:prstDash val="solid"/>
              <a:miter/>
            </a:ln>
          </p:spPr>
          <p:txBody>
            <a:bodyPr rtlCol="0" anchor="ctr"/>
            <a:lstStyle/>
            <a:p>
              <a:endParaRPr lang="zh-CN" altLang="en-US"/>
            </a:p>
          </p:txBody>
        </p:sp>
        <p:sp>
          <p:nvSpPr>
            <p:cNvPr id="609" name="任意多边形: 形状 696">
              <a:extLst>
                <a:ext uri="{FF2B5EF4-FFF2-40B4-BE49-F238E27FC236}">
                  <a16:creationId xmlns:a16="http://schemas.microsoft.com/office/drawing/2014/main" xmlns="" id="{9D0DFFA5-7D8C-437C-A1F2-DB664E880537}"/>
                </a:ext>
              </a:extLst>
            </p:cNvPr>
            <p:cNvSpPr/>
            <p:nvPr/>
          </p:nvSpPr>
          <p:spPr>
            <a:xfrm>
              <a:off x="152696" y="299092"/>
              <a:ext cx="17088" cy="25654"/>
            </a:xfrm>
            <a:custGeom>
              <a:avLst/>
              <a:gdLst>
                <a:gd name="connsiteX0" fmla="*/ 1549 w 4044"/>
                <a:gd name="connsiteY0" fmla="*/ 0 h 6071"/>
                <a:gd name="connsiteX1" fmla="*/ 1334 w 4044"/>
                <a:gd name="connsiteY1" fmla="*/ 0 h 6071"/>
                <a:gd name="connsiteX2" fmla="*/ 1334 w 4044"/>
                <a:gd name="connsiteY2" fmla="*/ 5700 h 6071"/>
                <a:gd name="connsiteX3" fmla="*/ 4023 w 4044"/>
                <a:gd name="connsiteY3" fmla="*/ 3227 h 6071"/>
                <a:gd name="connsiteX4" fmla="*/ 1549 w 4044"/>
                <a:gd name="connsiteY4" fmla="*/ 0 h 6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4" h="6071">
                  <a:moveTo>
                    <a:pt x="1549" y="0"/>
                  </a:moveTo>
                  <a:cubicBezTo>
                    <a:pt x="1441" y="0"/>
                    <a:pt x="1441" y="0"/>
                    <a:pt x="1334" y="0"/>
                  </a:cubicBezTo>
                  <a:cubicBezTo>
                    <a:pt x="-280" y="323"/>
                    <a:pt x="-602" y="4302"/>
                    <a:pt x="1334" y="5700"/>
                  </a:cubicBezTo>
                  <a:cubicBezTo>
                    <a:pt x="2840" y="6776"/>
                    <a:pt x="4238" y="5378"/>
                    <a:pt x="4023" y="3227"/>
                  </a:cubicBezTo>
                  <a:cubicBezTo>
                    <a:pt x="3808" y="2044"/>
                    <a:pt x="2947" y="108"/>
                    <a:pt x="1549" y="0"/>
                  </a:cubicBezTo>
                  <a:close/>
                </a:path>
              </a:pathLst>
            </a:custGeom>
            <a:grpFill/>
            <a:ln w="10707" cap="flat">
              <a:noFill/>
              <a:prstDash val="solid"/>
              <a:miter/>
            </a:ln>
          </p:spPr>
          <p:txBody>
            <a:bodyPr rtlCol="0" anchor="ctr"/>
            <a:lstStyle/>
            <a:p>
              <a:endParaRPr lang="zh-CN" altLang="en-US"/>
            </a:p>
          </p:txBody>
        </p:sp>
        <p:sp>
          <p:nvSpPr>
            <p:cNvPr id="610" name="任意多边形: 形状 697">
              <a:extLst>
                <a:ext uri="{FF2B5EF4-FFF2-40B4-BE49-F238E27FC236}">
                  <a16:creationId xmlns:a16="http://schemas.microsoft.com/office/drawing/2014/main" xmlns="" id="{2E88635C-3B13-4403-88AD-BDDAC82705A8}"/>
                </a:ext>
              </a:extLst>
            </p:cNvPr>
            <p:cNvSpPr/>
            <p:nvPr/>
          </p:nvSpPr>
          <p:spPr>
            <a:xfrm>
              <a:off x="214508" y="297731"/>
              <a:ext cx="21187" cy="25514"/>
            </a:xfrm>
            <a:custGeom>
              <a:avLst/>
              <a:gdLst>
                <a:gd name="connsiteX0" fmla="*/ 903 w 5014"/>
                <a:gd name="connsiteY0" fmla="*/ 0 h 6038"/>
                <a:gd name="connsiteX1" fmla="*/ 580 w 5014"/>
                <a:gd name="connsiteY1" fmla="*/ 108 h 6038"/>
                <a:gd name="connsiteX2" fmla="*/ 3269 w 5014"/>
                <a:gd name="connsiteY2" fmla="*/ 5916 h 6038"/>
                <a:gd name="connsiteX3" fmla="*/ 4560 w 5014"/>
                <a:gd name="connsiteY3" fmla="*/ 3227 h 6038"/>
                <a:gd name="connsiteX4" fmla="*/ 903 w 5014"/>
                <a:gd name="connsiteY4" fmla="*/ 0 h 6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4" h="6038">
                  <a:moveTo>
                    <a:pt x="903" y="0"/>
                  </a:moveTo>
                  <a:cubicBezTo>
                    <a:pt x="795" y="0"/>
                    <a:pt x="688" y="0"/>
                    <a:pt x="580" y="108"/>
                  </a:cubicBezTo>
                  <a:cubicBezTo>
                    <a:pt x="-926" y="753"/>
                    <a:pt x="688" y="5055"/>
                    <a:pt x="3269" y="5916"/>
                  </a:cubicBezTo>
                  <a:cubicBezTo>
                    <a:pt x="4882" y="6453"/>
                    <a:pt x="5528" y="5163"/>
                    <a:pt x="4560" y="3227"/>
                  </a:cubicBezTo>
                  <a:cubicBezTo>
                    <a:pt x="3914" y="1936"/>
                    <a:pt x="2408" y="0"/>
                    <a:pt x="903" y="0"/>
                  </a:cubicBezTo>
                  <a:close/>
                </a:path>
              </a:pathLst>
            </a:custGeom>
            <a:grpFill/>
            <a:ln w="10707" cap="flat">
              <a:noFill/>
              <a:prstDash val="solid"/>
              <a:miter/>
            </a:ln>
          </p:spPr>
          <p:txBody>
            <a:bodyPr rtlCol="0" anchor="ctr"/>
            <a:lstStyle/>
            <a:p>
              <a:endParaRPr lang="zh-CN" altLang="en-US"/>
            </a:p>
          </p:txBody>
        </p:sp>
        <p:sp>
          <p:nvSpPr>
            <p:cNvPr id="611" name="任意多边形: 形状 698">
              <a:extLst>
                <a:ext uri="{FF2B5EF4-FFF2-40B4-BE49-F238E27FC236}">
                  <a16:creationId xmlns:a16="http://schemas.microsoft.com/office/drawing/2014/main" xmlns="" id="{1CD95CE4-A399-4B9C-84D7-35268F6E7845}"/>
                </a:ext>
              </a:extLst>
            </p:cNvPr>
            <p:cNvSpPr/>
            <p:nvPr/>
          </p:nvSpPr>
          <p:spPr>
            <a:xfrm>
              <a:off x="274477" y="295458"/>
              <a:ext cx="27416" cy="25020"/>
            </a:xfrm>
            <a:custGeom>
              <a:avLst/>
              <a:gdLst>
                <a:gd name="connsiteX0" fmla="*/ 156 w 6488"/>
                <a:gd name="connsiteY0" fmla="*/ 108 h 5921"/>
                <a:gd name="connsiteX1" fmla="*/ 5533 w 6488"/>
                <a:gd name="connsiteY1" fmla="*/ 5916 h 5921"/>
                <a:gd name="connsiteX2" fmla="*/ 5426 w 6488"/>
                <a:gd name="connsiteY2" fmla="*/ 3119 h 5921"/>
                <a:gd name="connsiteX3" fmla="*/ 586 w 6488"/>
                <a:gd name="connsiteY3" fmla="*/ 0 h 5921"/>
                <a:gd name="connsiteX4" fmla="*/ 156 w 6488"/>
                <a:gd name="connsiteY4" fmla="*/ 108 h 5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8" h="5921">
                  <a:moveTo>
                    <a:pt x="156" y="108"/>
                  </a:moveTo>
                  <a:cubicBezTo>
                    <a:pt x="-812" y="1076"/>
                    <a:pt x="2952" y="5700"/>
                    <a:pt x="5533" y="5916"/>
                  </a:cubicBezTo>
                  <a:cubicBezTo>
                    <a:pt x="6824" y="6023"/>
                    <a:pt x="6824" y="4732"/>
                    <a:pt x="5426" y="3119"/>
                  </a:cubicBezTo>
                  <a:cubicBezTo>
                    <a:pt x="4350" y="1936"/>
                    <a:pt x="2092" y="0"/>
                    <a:pt x="586" y="0"/>
                  </a:cubicBezTo>
                  <a:cubicBezTo>
                    <a:pt x="478" y="0"/>
                    <a:pt x="263" y="0"/>
                    <a:pt x="156" y="108"/>
                  </a:cubicBezTo>
                  <a:close/>
                </a:path>
              </a:pathLst>
            </a:custGeom>
            <a:grpFill/>
            <a:ln w="10707" cap="flat">
              <a:noFill/>
              <a:prstDash val="solid"/>
              <a:miter/>
            </a:ln>
          </p:spPr>
          <p:txBody>
            <a:bodyPr rtlCol="0" anchor="ctr"/>
            <a:lstStyle/>
            <a:p>
              <a:endParaRPr lang="zh-CN" altLang="en-US"/>
            </a:p>
          </p:txBody>
        </p:sp>
        <p:sp>
          <p:nvSpPr>
            <p:cNvPr id="612" name="任意多边形: 形状 699">
              <a:extLst>
                <a:ext uri="{FF2B5EF4-FFF2-40B4-BE49-F238E27FC236}">
                  <a16:creationId xmlns:a16="http://schemas.microsoft.com/office/drawing/2014/main" xmlns="" id="{AC96A14C-75FB-402D-8EFB-37E2AB920A31}"/>
                </a:ext>
              </a:extLst>
            </p:cNvPr>
            <p:cNvSpPr/>
            <p:nvPr/>
          </p:nvSpPr>
          <p:spPr>
            <a:xfrm>
              <a:off x="333103" y="292732"/>
              <a:ext cx="35132" cy="24547"/>
            </a:xfrm>
            <a:custGeom>
              <a:avLst/>
              <a:gdLst>
                <a:gd name="connsiteX0" fmla="*/ 6395 w 8314"/>
                <a:gd name="connsiteY0" fmla="*/ 3012 h 5809"/>
                <a:gd name="connsiteX1" fmla="*/ 372 w 8314"/>
                <a:gd name="connsiteY1" fmla="*/ 0 h 5809"/>
                <a:gd name="connsiteX2" fmla="*/ 49 w 8314"/>
                <a:gd name="connsiteY2" fmla="*/ 108 h 5809"/>
                <a:gd name="connsiteX3" fmla="*/ 7793 w 8314"/>
                <a:gd name="connsiteY3" fmla="*/ 5808 h 5809"/>
                <a:gd name="connsiteX4" fmla="*/ 6395 w 8314"/>
                <a:gd name="connsiteY4" fmla="*/ 3012 h 5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4" h="5809">
                  <a:moveTo>
                    <a:pt x="6395" y="3012"/>
                  </a:moveTo>
                  <a:cubicBezTo>
                    <a:pt x="4889" y="1721"/>
                    <a:pt x="1877" y="0"/>
                    <a:pt x="372" y="0"/>
                  </a:cubicBezTo>
                  <a:cubicBezTo>
                    <a:pt x="264" y="0"/>
                    <a:pt x="49" y="0"/>
                    <a:pt x="49" y="108"/>
                  </a:cubicBezTo>
                  <a:cubicBezTo>
                    <a:pt x="-596" y="1076"/>
                    <a:pt x="5319" y="5916"/>
                    <a:pt x="7793" y="5808"/>
                  </a:cubicBezTo>
                  <a:cubicBezTo>
                    <a:pt x="8868" y="5700"/>
                    <a:pt x="8223" y="4517"/>
                    <a:pt x="6395" y="3012"/>
                  </a:cubicBezTo>
                  <a:close/>
                </a:path>
              </a:pathLst>
            </a:custGeom>
            <a:grpFill/>
            <a:ln w="10707" cap="flat">
              <a:noFill/>
              <a:prstDash val="solid"/>
              <a:miter/>
            </a:ln>
          </p:spPr>
          <p:txBody>
            <a:bodyPr rtlCol="0" anchor="ctr"/>
            <a:lstStyle/>
            <a:p>
              <a:endParaRPr lang="zh-CN" altLang="en-US"/>
            </a:p>
          </p:txBody>
        </p:sp>
        <p:sp>
          <p:nvSpPr>
            <p:cNvPr id="613" name="任意多边形: 形状 700">
              <a:extLst>
                <a:ext uri="{FF2B5EF4-FFF2-40B4-BE49-F238E27FC236}">
                  <a16:creationId xmlns:a16="http://schemas.microsoft.com/office/drawing/2014/main" xmlns="" id="{29EEB767-BA0C-4EB4-B079-5FF9A6299A2B}"/>
                </a:ext>
              </a:extLst>
            </p:cNvPr>
            <p:cNvSpPr/>
            <p:nvPr/>
          </p:nvSpPr>
          <p:spPr>
            <a:xfrm>
              <a:off x="390081" y="288642"/>
              <a:ext cx="42860" cy="23807"/>
            </a:xfrm>
            <a:custGeom>
              <a:avLst/>
              <a:gdLst>
                <a:gd name="connsiteX0" fmla="*/ 7430 w 10143"/>
                <a:gd name="connsiteY0" fmla="*/ 3012 h 5634"/>
                <a:gd name="connsiteX1" fmla="*/ 331 w 10143"/>
                <a:gd name="connsiteY1" fmla="*/ 0 h 5634"/>
                <a:gd name="connsiteX2" fmla="*/ 9 w 10143"/>
                <a:gd name="connsiteY2" fmla="*/ 108 h 5634"/>
                <a:gd name="connsiteX3" fmla="*/ 9904 w 10143"/>
                <a:gd name="connsiteY3" fmla="*/ 5593 h 5634"/>
                <a:gd name="connsiteX4" fmla="*/ 7430 w 10143"/>
                <a:gd name="connsiteY4" fmla="*/ 3012 h 5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3" h="5634">
                  <a:moveTo>
                    <a:pt x="7430" y="3012"/>
                  </a:moveTo>
                  <a:cubicBezTo>
                    <a:pt x="5387" y="1828"/>
                    <a:pt x="1837" y="108"/>
                    <a:pt x="331" y="0"/>
                  </a:cubicBezTo>
                  <a:cubicBezTo>
                    <a:pt x="224" y="0"/>
                    <a:pt x="116" y="0"/>
                    <a:pt x="9" y="108"/>
                  </a:cubicBezTo>
                  <a:cubicBezTo>
                    <a:pt x="-314" y="1291"/>
                    <a:pt x="8398" y="6131"/>
                    <a:pt x="9904" y="5593"/>
                  </a:cubicBezTo>
                  <a:cubicBezTo>
                    <a:pt x="10657" y="5593"/>
                    <a:pt x="9581" y="4410"/>
                    <a:pt x="7430" y="3012"/>
                  </a:cubicBezTo>
                  <a:close/>
                </a:path>
              </a:pathLst>
            </a:custGeom>
            <a:grpFill/>
            <a:ln w="10707" cap="flat">
              <a:noFill/>
              <a:prstDash val="solid"/>
              <a:miter/>
            </a:ln>
          </p:spPr>
          <p:txBody>
            <a:bodyPr rtlCol="0" anchor="ctr"/>
            <a:lstStyle/>
            <a:p>
              <a:endParaRPr lang="zh-CN" altLang="en-US"/>
            </a:p>
          </p:txBody>
        </p:sp>
        <p:sp>
          <p:nvSpPr>
            <p:cNvPr id="614" name="任意多边形: 形状 701">
              <a:extLst>
                <a:ext uri="{FF2B5EF4-FFF2-40B4-BE49-F238E27FC236}">
                  <a16:creationId xmlns:a16="http://schemas.microsoft.com/office/drawing/2014/main" xmlns="" id="{16144E5B-9AB5-4327-B6D6-E779B43B9B56}"/>
                </a:ext>
              </a:extLst>
            </p:cNvPr>
            <p:cNvSpPr/>
            <p:nvPr/>
          </p:nvSpPr>
          <p:spPr>
            <a:xfrm>
              <a:off x="445487" y="285004"/>
              <a:ext cx="50699" cy="23739"/>
            </a:xfrm>
            <a:custGeom>
              <a:avLst/>
              <a:gdLst>
                <a:gd name="connsiteX0" fmla="*/ 234 w 11998"/>
                <a:gd name="connsiteY0" fmla="*/ 0 h 5618"/>
                <a:gd name="connsiteX1" fmla="*/ 19 w 11998"/>
                <a:gd name="connsiteY1" fmla="*/ 108 h 5618"/>
                <a:gd name="connsiteX2" fmla="*/ 11850 w 11998"/>
                <a:gd name="connsiteY2" fmla="*/ 5593 h 5618"/>
                <a:gd name="connsiteX3" fmla="*/ 8301 w 11998"/>
                <a:gd name="connsiteY3" fmla="*/ 2904 h 5618"/>
                <a:gd name="connsiteX4" fmla="*/ 234 w 11998"/>
                <a:gd name="connsiteY4" fmla="*/ 0 h 5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8" h="5618">
                  <a:moveTo>
                    <a:pt x="234" y="0"/>
                  </a:moveTo>
                  <a:cubicBezTo>
                    <a:pt x="127" y="0"/>
                    <a:pt x="19" y="0"/>
                    <a:pt x="19" y="108"/>
                  </a:cubicBezTo>
                  <a:cubicBezTo>
                    <a:pt x="-519" y="968"/>
                    <a:pt x="10559" y="6023"/>
                    <a:pt x="11850" y="5593"/>
                  </a:cubicBezTo>
                  <a:cubicBezTo>
                    <a:pt x="12495" y="5378"/>
                    <a:pt x="10990" y="4195"/>
                    <a:pt x="8301" y="2904"/>
                  </a:cubicBezTo>
                  <a:cubicBezTo>
                    <a:pt x="5935" y="1613"/>
                    <a:pt x="1740" y="0"/>
                    <a:pt x="234" y="0"/>
                  </a:cubicBezTo>
                  <a:close/>
                </a:path>
              </a:pathLst>
            </a:custGeom>
            <a:grpFill/>
            <a:ln w="10707" cap="flat">
              <a:noFill/>
              <a:prstDash val="solid"/>
              <a:miter/>
            </a:ln>
          </p:spPr>
          <p:txBody>
            <a:bodyPr rtlCol="0" anchor="ctr"/>
            <a:lstStyle/>
            <a:p>
              <a:endParaRPr lang="zh-CN" altLang="en-US"/>
            </a:p>
          </p:txBody>
        </p:sp>
        <p:sp>
          <p:nvSpPr>
            <p:cNvPr id="615" name="任意多边形: 形状 702">
              <a:extLst>
                <a:ext uri="{FF2B5EF4-FFF2-40B4-BE49-F238E27FC236}">
                  <a16:creationId xmlns:a16="http://schemas.microsoft.com/office/drawing/2014/main" xmlns="" id="{A74C7615-EA81-461B-8C9C-4D4DBE693A5D}"/>
                </a:ext>
              </a:extLst>
            </p:cNvPr>
            <p:cNvSpPr/>
            <p:nvPr/>
          </p:nvSpPr>
          <p:spPr>
            <a:xfrm>
              <a:off x="496013" y="280461"/>
              <a:ext cx="57717" cy="22975"/>
            </a:xfrm>
            <a:custGeom>
              <a:avLst/>
              <a:gdLst>
                <a:gd name="connsiteX0" fmla="*/ 215 w 13659"/>
                <a:gd name="connsiteY0" fmla="*/ 0 h 5437"/>
                <a:gd name="connsiteX1" fmla="*/ 0 w 13659"/>
                <a:gd name="connsiteY1" fmla="*/ 108 h 5437"/>
                <a:gd name="connsiteX2" fmla="*/ 13660 w 13659"/>
                <a:gd name="connsiteY2" fmla="*/ 5378 h 5437"/>
                <a:gd name="connsiteX3" fmla="*/ 9035 w 13659"/>
                <a:gd name="connsiteY3" fmla="*/ 2796 h 5437"/>
                <a:gd name="connsiteX4" fmla="*/ 215 w 13659"/>
                <a:gd name="connsiteY4" fmla="*/ 0 h 5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9" h="5437">
                  <a:moveTo>
                    <a:pt x="215" y="0"/>
                  </a:moveTo>
                  <a:cubicBezTo>
                    <a:pt x="108" y="0"/>
                    <a:pt x="108" y="0"/>
                    <a:pt x="0" y="108"/>
                  </a:cubicBezTo>
                  <a:cubicBezTo>
                    <a:pt x="323" y="1291"/>
                    <a:pt x="12907" y="6023"/>
                    <a:pt x="13660" y="5378"/>
                  </a:cubicBezTo>
                  <a:cubicBezTo>
                    <a:pt x="13660" y="4732"/>
                    <a:pt x="9895" y="3119"/>
                    <a:pt x="9035" y="2796"/>
                  </a:cubicBezTo>
                  <a:cubicBezTo>
                    <a:pt x="6023" y="1398"/>
                    <a:pt x="1506" y="0"/>
                    <a:pt x="215" y="0"/>
                  </a:cubicBezTo>
                  <a:close/>
                </a:path>
              </a:pathLst>
            </a:custGeom>
            <a:grpFill/>
            <a:ln w="10707" cap="flat">
              <a:noFill/>
              <a:prstDash val="solid"/>
              <a:miter/>
            </a:ln>
          </p:spPr>
          <p:txBody>
            <a:bodyPr rtlCol="0" anchor="ctr"/>
            <a:lstStyle/>
            <a:p>
              <a:endParaRPr lang="zh-CN" altLang="en-US"/>
            </a:p>
          </p:txBody>
        </p:sp>
        <p:sp>
          <p:nvSpPr>
            <p:cNvPr id="616" name="任意多边形: 形状 703">
              <a:extLst>
                <a:ext uri="{FF2B5EF4-FFF2-40B4-BE49-F238E27FC236}">
                  <a16:creationId xmlns:a16="http://schemas.microsoft.com/office/drawing/2014/main" xmlns="" id="{B42324A8-1D51-4FC8-A69C-8BA5EDA8DBCD}"/>
                </a:ext>
              </a:extLst>
            </p:cNvPr>
            <p:cNvSpPr/>
            <p:nvPr/>
          </p:nvSpPr>
          <p:spPr>
            <a:xfrm>
              <a:off x="541920" y="275462"/>
              <a:ext cx="64533" cy="22058"/>
            </a:xfrm>
            <a:custGeom>
              <a:avLst/>
              <a:gdLst>
                <a:gd name="connsiteX0" fmla="*/ 0 w 15272"/>
                <a:gd name="connsiteY0" fmla="*/ 108 h 5220"/>
                <a:gd name="connsiteX1" fmla="*/ 15273 w 15272"/>
                <a:gd name="connsiteY1" fmla="*/ 5163 h 5220"/>
                <a:gd name="connsiteX2" fmla="*/ 9788 w 15272"/>
                <a:gd name="connsiteY2" fmla="*/ 2689 h 5220"/>
                <a:gd name="connsiteX3" fmla="*/ 0 w 15272"/>
                <a:gd name="connsiteY3" fmla="*/ 0 h 5220"/>
                <a:gd name="connsiteX4" fmla="*/ 0 w 15272"/>
                <a:gd name="connsiteY4" fmla="*/ 108 h 5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72" h="5220">
                  <a:moveTo>
                    <a:pt x="0" y="108"/>
                  </a:moveTo>
                  <a:cubicBezTo>
                    <a:pt x="538" y="860"/>
                    <a:pt x="14090" y="5808"/>
                    <a:pt x="15273" y="5163"/>
                  </a:cubicBezTo>
                  <a:cubicBezTo>
                    <a:pt x="14950" y="4517"/>
                    <a:pt x="10648" y="3012"/>
                    <a:pt x="9788" y="2689"/>
                  </a:cubicBezTo>
                  <a:cubicBezTo>
                    <a:pt x="6238" y="1398"/>
                    <a:pt x="1291" y="0"/>
                    <a:pt x="0" y="0"/>
                  </a:cubicBezTo>
                  <a:cubicBezTo>
                    <a:pt x="108" y="0"/>
                    <a:pt x="0" y="108"/>
                    <a:pt x="0" y="108"/>
                  </a:cubicBezTo>
                  <a:close/>
                </a:path>
              </a:pathLst>
            </a:custGeom>
            <a:grpFill/>
            <a:ln w="10707" cap="flat">
              <a:noFill/>
              <a:prstDash val="solid"/>
              <a:miter/>
            </a:ln>
          </p:spPr>
          <p:txBody>
            <a:bodyPr rtlCol="0" anchor="ctr"/>
            <a:lstStyle/>
            <a:p>
              <a:endParaRPr lang="zh-CN" altLang="en-US"/>
            </a:p>
          </p:txBody>
        </p:sp>
        <p:sp>
          <p:nvSpPr>
            <p:cNvPr id="617" name="任意多边形: 形状 704">
              <a:extLst>
                <a:ext uri="{FF2B5EF4-FFF2-40B4-BE49-F238E27FC236}">
                  <a16:creationId xmlns:a16="http://schemas.microsoft.com/office/drawing/2014/main" xmlns="" id="{39406BD7-AB01-4891-91A2-B47219A263A1}"/>
                </a:ext>
              </a:extLst>
            </p:cNvPr>
            <p:cNvSpPr/>
            <p:nvPr/>
          </p:nvSpPr>
          <p:spPr>
            <a:xfrm>
              <a:off x="582824" y="270438"/>
              <a:ext cx="70445" cy="21179"/>
            </a:xfrm>
            <a:custGeom>
              <a:avLst/>
              <a:gdLst>
                <a:gd name="connsiteX0" fmla="*/ 0 w 16671"/>
                <a:gd name="connsiteY0" fmla="*/ 6 h 5012"/>
                <a:gd name="connsiteX1" fmla="*/ 0 w 16671"/>
                <a:gd name="connsiteY1" fmla="*/ 6 h 5012"/>
                <a:gd name="connsiteX2" fmla="*/ 16671 w 16671"/>
                <a:gd name="connsiteY2" fmla="*/ 4953 h 5012"/>
                <a:gd name="connsiteX3" fmla="*/ 10433 w 16671"/>
                <a:gd name="connsiteY3" fmla="*/ 2587 h 5012"/>
                <a:gd name="connsiteX4" fmla="*/ 0 w 16671"/>
                <a:gd name="connsiteY4" fmla="*/ 6 h 5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5012">
                  <a:moveTo>
                    <a:pt x="0" y="6"/>
                  </a:moveTo>
                  <a:cubicBezTo>
                    <a:pt x="0" y="6"/>
                    <a:pt x="0" y="6"/>
                    <a:pt x="0" y="6"/>
                  </a:cubicBezTo>
                  <a:cubicBezTo>
                    <a:pt x="753" y="759"/>
                    <a:pt x="15811" y="5599"/>
                    <a:pt x="16671" y="4953"/>
                  </a:cubicBezTo>
                  <a:cubicBezTo>
                    <a:pt x="16241" y="4416"/>
                    <a:pt x="13014" y="3340"/>
                    <a:pt x="10433" y="2587"/>
                  </a:cubicBezTo>
                  <a:cubicBezTo>
                    <a:pt x="6453" y="1297"/>
                    <a:pt x="1183" y="-102"/>
                    <a:pt x="0" y="6"/>
                  </a:cubicBezTo>
                  <a:close/>
                </a:path>
              </a:pathLst>
            </a:custGeom>
            <a:grpFill/>
            <a:ln w="10707" cap="flat">
              <a:noFill/>
              <a:prstDash val="solid"/>
              <a:miter/>
            </a:ln>
          </p:spPr>
          <p:txBody>
            <a:bodyPr rtlCol="0" anchor="ctr"/>
            <a:lstStyle/>
            <a:p>
              <a:endParaRPr lang="zh-CN" altLang="en-US"/>
            </a:p>
          </p:txBody>
        </p:sp>
        <p:sp>
          <p:nvSpPr>
            <p:cNvPr id="618" name="任意多边形: 形状 705">
              <a:extLst>
                <a:ext uri="{FF2B5EF4-FFF2-40B4-BE49-F238E27FC236}">
                  <a16:creationId xmlns:a16="http://schemas.microsoft.com/office/drawing/2014/main" xmlns="" id="{EBD8DD76-4CB2-492F-8329-DE4CE0BF4399}"/>
                </a:ext>
              </a:extLst>
            </p:cNvPr>
            <p:cNvSpPr/>
            <p:nvPr/>
          </p:nvSpPr>
          <p:spPr>
            <a:xfrm>
              <a:off x="617816" y="265122"/>
              <a:ext cx="75896" cy="20346"/>
            </a:xfrm>
            <a:custGeom>
              <a:avLst/>
              <a:gdLst>
                <a:gd name="connsiteX0" fmla="*/ 0 w 17961"/>
                <a:gd name="connsiteY0" fmla="*/ 81 h 4815"/>
                <a:gd name="connsiteX1" fmla="*/ 17854 w 17961"/>
                <a:gd name="connsiteY1" fmla="*/ 4813 h 4815"/>
                <a:gd name="connsiteX2" fmla="*/ 17962 w 17961"/>
                <a:gd name="connsiteY2" fmla="*/ 4706 h 4815"/>
                <a:gd name="connsiteX3" fmla="*/ 11078 w 17961"/>
                <a:gd name="connsiteY3" fmla="*/ 2339 h 4815"/>
                <a:gd name="connsiteX4" fmla="*/ 0 w 17961"/>
                <a:gd name="connsiteY4" fmla="*/ 81 h 4815"/>
                <a:gd name="connsiteX5" fmla="*/ 0 w 17961"/>
                <a:gd name="connsiteY5" fmla="*/ 81 h 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1" h="4815">
                  <a:moveTo>
                    <a:pt x="0" y="81"/>
                  </a:moveTo>
                  <a:cubicBezTo>
                    <a:pt x="1183" y="834"/>
                    <a:pt x="16026" y="4921"/>
                    <a:pt x="17854" y="4813"/>
                  </a:cubicBezTo>
                  <a:cubicBezTo>
                    <a:pt x="17854" y="4813"/>
                    <a:pt x="17854" y="4706"/>
                    <a:pt x="17962" y="4706"/>
                  </a:cubicBezTo>
                  <a:cubicBezTo>
                    <a:pt x="17316" y="4168"/>
                    <a:pt x="13875" y="3200"/>
                    <a:pt x="11078" y="2339"/>
                  </a:cubicBezTo>
                  <a:cubicBezTo>
                    <a:pt x="6776" y="1156"/>
                    <a:pt x="1183" y="-27"/>
                    <a:pt x="0" y="81"/>
                  </a:cubicBezTo>
                  <a:cubicBezTo>
                    <a:pt x="108" y="-27"/>
                    <a:pt x="108" y="-27"/>
                    <a:pt x="0" y="81"/>
                  </a:cubicBezTo>
                  <a:close/>
                </a:path>
              </a:pathLst>
            </a:custGeom>
            <a:grpFill/>
            <a:ln w="10707" cap="flat">
              <a:noFill/>
              <a:prstDash val="solid"/>
              <a:miter/>
            </a:ln>
          </p:spPr>
          <p:txBody>
            <a:bodyPr rtlCol="0" anchor="ctr"/>
            <a:lstStyle/>
            <a:p>
              <a:endParaRPr lang="zh-CN" altLang="en-US"/>
            </a:p>
          </p:txBody>
        </p:sp>
        <p:sp>
          <p:nvSpPr>
            <p:cNvPr id="619" name="任意多边形: 形状 706">
              <a:extLst>
                <a:ext uri="{FF2B5EF4-FFF2-40B4-BE49-F238E27FC236}">
                  <a16:creationId xmlns:a16="http://schemas.microsoft.com/office/drawing/2014/main" xmlns="" id="{269620F1-9824-4E01-BBC9-319495075B46}"/>
                </a:ext>
              </a:extLst>
            </p:cNvPr>
            <p:cNvSpPr/>
            <p:nvPr/>
          </p:nvSpPr>
          <p:spPr>
            <a:xfrm>
              <a:off x="648067" y="259523"/>
              <a:ext cx="80189" cy="18905"/>
            </a:xfrm>
            <a:custGeom>
              <a:avLst/>
              <a:gdLst>
                <a:gd name="connsiteX0" fmla="*/ 48 w 18977"/>
                <a:gd name="connsiteY0" fmla="*/ 7 h 4474"/>
                <a:gd name="connsiteX1" fmla="*/ 18978 w 18977"/>
                <a:gd name="connsiteY1" fmla="*/ 4417 h 4474"/>
                <a:gd name="connsiteX2" fmla="*/ 11449 w 18977"/>
                <a:gd name="connsiteY2" fmla="*/ 2158 h 4474"/>
                <a:gd name="connsiteX3" fmla="*/ 48 w 18977"/>
                <a:gd name="connsiteY3" fmla="*/ 7 h 4474"/>
                <a:gd name="connsiteX4" fmla="*/ 48 w 18977"/>
                <a:gd name="connsiteY4" fmla="*/ 7 h 4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77" h="4474">
                  <a:moveTo>
                    <a:pt x="48" y="7"/>
                  </a:moveTo>
                  <a:cubicBezTo>
                    <a:pt x="155" y="114"/>
                    <a:pt x="18010" y="5062"/>
                    <a:pt x="18978" y="4417"/>
                  </a:cubicBezTo>
                  <a:cubicBezTo>
                    <a:pt x="18117" y="3986"/>
                    <a:pt x="14353" y="2911"/>
                    <a:pt x="11449" y="2158"/>
                  </a:cubicBezTo>
                  <a:cubicBezTo>
                    <a:pt x="6394" y="1082"/>
                    <a:pt x="908" y="-101"/>
                    <a:pt x="48" y="7"/>
                  </a:cubicBezTo>
                  <a:cubicBezTo>
                    <a:pt x="-60" y="7"/>
                    <a:pt x="48" y="7"/>
                    <a:pt x="48" y="7"/>
                  </a:cubicBezTo>
                  <a:close/>
                </a:path>
              </a:pathLst>
            </a:custGeom>
            <a:grpFill/>
            <a:ln w="10707" cap="flat">
              <a:noFill/>
              <a:prstDash val="solid"/>
              <a:miter/>
            </a:ln>
          </p:spPr>
          <p:txBody>
            <a:bodyPr rtlCol="0" anchor="ctr"/>
            <a:lstStyle/>
            <a:p>
              <a:endParaRPr lang="zh-CN" altLang="en-US"/>
            </a:p>
          </p:txBody>
        </p:sp>
        <p:sp>
          <p:nvSpPr>
            <p:cNvPr id="620" name="任意多边形: 形状 707">
              <a:extLst>
                <a:ext uri="{FF2B5EF4-FFF2-40B4-BE49-F238E27FC236}">
                  <a16:creationId xmlns:a16="http://schemas.microsoft.com/office/drawing/2014/main" xmlns="" id="{6FDDE6A9-CDBB-4E95-A537-07FE02419AD6}"/>
                </a:ext>
              </a:extLst>
            </p:cNvPr>
            <p:cNvSpPr/>
            <p:nvPr/>
          </p:nvSpPr>
          <p:spPr>
            <a:xfrm>
              <a:off x="671899" y="253612"/>
              <a:ext cx="84077" cy="18673"/>
            </a:xfrm>
            <a:custGeom>
              <a:avLst/>
              <a:gdLst>
                <a:gd name="connsiteX0" fmla="*/ 19898 w 19897"/>
                <a:gd name="connsiteY0" fmla="*/ 4417 h 4419"/>
                <a:gd name="connsiteX1" fmla="*/ 11724 w 19897"/>
                <a:gd name="connsiteY1" fmla="*/ 2159 h 4419"/>
                <a:gd name="connsiteX2" fmla="*/ 0 w 19897"/>
                <a:gd name="connsiteY2" fmla="*/ 7 h 4419"/>
                <a:gd name="connsiteX3" fmla="*/ 19898 w 19897"/>
                <a:gd name="connsiteY3" fmla="*/ 4417 h 4419"/>
              </a:gdLst>
              <a:ahLst/>
              <a:cxnLst>
                <a:cxn ang="0">
                  <a:pos x="connsiteX0" y="connsiteY0"/>
                </a:cxn>
                <a:cxn ang="0">
                  <a:pos x="connsiteX1" y="connsiteY1"/>
                </a:cxn>
                <a:cxn ang="0">
                  <a:pos x="connsiteX2" y="connsiteY2"/>
                </a:cxn>
                <a:cxn ang="0">
                  <a:pos x="connsiteX3" y="connsiteY3"/>
                </a:cxn>
              </a:cxnLst>
              <a:rect l="l" t="t" r="r" b="b"/>
              <a:pathLst>
                <a:path w="19897" h="4419">
                  <a:moveTo>
                    <a:pt x="19898" y="4417"/>
                  </a:moveTo>
                  <a:cubicBezTo>
                    <a:pt x="19683" y="3987"/>
                    <a:pt x="12046" y="2266"/>
                    <a:pt x="11724" y="2159"/>
                  </a:cubicBezTo>
                  <a:cubicBezTo>
                    <a:pt x="6561" y="975"/>
                    <a:pt x="860" y="-100"/>
                    <a:pt x="0" y="7"/>
                  </a:cubicBezTo>
                  <a:cubicBezTo>
                    <a:pt x="538" y="438"/>
                    <a:pt x="18715" y="4525"/>
                    <a:pt x="19898" y="4417"/>
                  </a:cubicBezTo>
                  <a:close/>
                </a:path>
              </a:pathLst>
            </a:custGeom>
            <a:grpFill/>
            <a:ln w="10707" cap="flat">
              <a:noFill/>
              <a:prstDash val="solid"/>
              <a:miter/>
            </a:ln>
          </p:spPr>
          <p:txBody>
            <a:bodyPr rtlCol="0" anchor="ctr"/>
            <a:lstStyle/>
            <a:p>
              <a:endParaRPr lang="zh-CN" altLang="en-US"/>
            </a:p>
          </p:txBody>
        </p:sp>
        <p:sp>
          <p:nvSpPr>
            <p:cNvPr id="621" name="任意多边形: 形状 708">
              <a:extLst>
                <a:ext uri="{FF2B5EF4-FFF2-40B4-BE49-F238E27FC236}">
                  <a16:creationId xmlns:a16="http://schemas.microsoft.com/office/drawing/2014/main" xmlns="" id="{9DEE5211-77F2-4695-B3D8-F451677382B1}"/>
                </a:ext>
              </a:extLst>
            </p:cNvPr>
            <p:cNvSpPr/>
            <p:nvPr/>
          </p:nvSpPr>
          <p:spPr>
            <a:xfrm>
              <a:off x="690991" y="248156"/>
              <a:ext cx="86807" cy="17380"/>
            </a:xfrm>
            <a:custGeom>
              <a:avLst/>
              <a:gdLst>
                <a:gd name="connsiteX0" fmla="*/ 0 w 20543"/>
                <a:gd name="connsiteY0" fmla="*/ 8 h 4113"/>
                <a:gd name="connsiteX1" fmla="*/ 20543 w 20543"/>
                <a:gd name="connsiteY1" fmla="*/ 4095 h 4113"/>
                <a:gd name="connsiteX2" fmla="*/ 11939 w 20543"/>
                <a:gd name="connsiteY2" fmla="*/ 1944 h 4113"/>
                <a:gd name="connsiteX3" fmla="*/ 0 w 20543"/>
                <a:gd name="connsiteY3" fmla="*/ 8 h 4113"/>
                <a:gd name="connsiteX4" fmla="*/ 0 w 20543"/>
                <a:gd name="connsiteY4" fmla="*/ 8 h 4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4113">
                  <a:moveTo>
                    <a:pt x="0" y="8"/>
                  </a:moveTo>
                  <a:cubicBezTo>
                    <a:pt x="860" y="438"/>
                    <a:pt x="19790" y="4418"/>
                    <a:pt x="20543" y="4095"/>
                  </a:cubicBezTo>
                  <a:cubicBezTo>
                    <a:pt x="19898" y="3773"/>
                    <a:pt x="15703" y="2805"/>
                    <a:pt x="11939" y="1944"/>
                  </a:cubicBezTo>
                  <a:cubicBezTo>
                    <a:pt x="6668" y="869"/>
                    <a:pt x="753" y="-99"/>
                    <a:pt x="0" y="8"/>
                  </a:cubicBezTo>
                  <a:lnTo>
                    <a:pt x="0" y="8"/>
                  </a:lnTo>
                  <a:close/>
                </a:path>
              </a:pathLst>
            </a:custGeom>
            <a:grpFill/>
            <a:ln w="10707" cap="flat">
              <a:noFill/>
              <a:prstDash val="solid"/>
              <a:miter/>
            </a:ln>
          </p:spPr>
          <p:txBody>
            <a:bodyPr rtlCol="0" anchor="ctr"/>
            <a:lstStyle/>
            <a:p>
              <a:endParaRPr lang="zh-CN" altLang="en-US"/>
            </a:p>
          </p:txBody>
        </p:sp>
        <p:sp>
          <p:nvSpPr>
            <p:cNvPr id="622" name="任意多边形: 形状 709">
              <a:extLst>
                <a:ext uri="{FF2B5EF4-FFF2-40B4-BE49-F238E27FC236}">
                  <a16:creationId xmlns:a16="http://schemas.microsoft.com/office/drawing/2014/main" xmlns="" id="{B3363E1B-0241-450D-965F-5D2F7AE8F64B}"/>
                </a:ext>
              </a:extLst>
            </p:cNvPr>
            <p:cNvSpPr/>
            <p:nvPr/>
          </p:nvSpPr>
          <p:spPr>
            <a:xfrm>
              <a:off x="704170" y="241826"/>
              <a:ext cx="88624" cy="16847"/>
            </a:xfrm>
            <a:custGeom>
              <a:avLst/>
              <a:gdLst>
                <a:gd name="connsiteX0" fmla="*/ 20973 w 20973"/>
                <a:gd name="connsiteY0" fmla="*/ 3980 h 3987"/>
                <a:gd name="connsiteX1" fmla="*/ 11939 w 20973"/>
                <a:gd name="connsiteY1" fmla="*/ 1936 h 3987"/>
                <a:gd name="connsiteX2" fmla="*/ 0 w 20973"/>
                <a:gd name="connsiteY2" fmla="*/ 0 h 3987"/>
                <a:gd name="connsiteX3" fmla="*/ 20973 w 20973"/>
                <a:gd name="connsiteY3" fmla="*/ 3980 h 3987"/>
              </a:gdLst>
              <a:ahLst/>
              <a:cxnLst>
                <a:cxn ang="0">
                  <a:pos x="connsiteX0" y="connsiteY0"/>
                </a:cxn>
                <a:cxn ang="0">
                  <a:pos x="connsiteX1" y="connsiteY1"/>
                </a:cxn>
                <a:cxn ang="0">
                  <a:pos x="connsiteX2" y="connsiteY2"/>
                </a:cxn>
                <a:cxn ang="0">
                  <a:pos x="connsiteX3" y="connsiteY3"/>
                </a:cxn>
              </a:cxnLst>
              <a:rect l="l" t="t" r="r" b="b"/>
              <a:pathLst>
                <a:path w="20973" h="3987">
                  <a:moveTo>
                    <a:pt x="20973" y="3980"/>
                  </a:moveTo>
                  <a:cubicBezTo>
                    <a:pt x="20328" y="3657"/>
                    <a:pt x="16456" y="2796"/>
                    <a:pt x="11939" y="1936"/>
                  </a:cubicBezTo>
                  <a:cubicBezTo>
                    <a:pt x="7852" y="1183"/>
                    <a:pt x="1183" y="0"/>
                    <a:pt x="0" y="0"/>
                  </a:cubicBezTo>
                  <a:cubicBezTo>
                    <a:pt x="0" y="108"/>
                    <a:pt x="19575" y="4195"/>
                    <a:pt x="20973" y="3980"/>
                  </a:cubicBezTo>
                  <a:close/>
                </a:path>
              </a:pathLst>
            </a:custGeom>
            <a:grpFill/>
            <a:ln w="10707" cap="flat">
              <a:noFill/>
              <a:prstDash val="solid"/>
              <a:miter/>
            </a:ln>
          </p:spPr>
          <p:txBody>
            <a:bodyPr rtlCol="0" anchor="ctr"/>
            <a:lstStyle/>
            <a:p>
              <a:endParaRPr lang="zh-CN" altLang="en-US"/>
            </a:p>
          </p:txBody>
        </p:sp>
        <p:sp>
          <p:nvSpPr>
            <p:cNvPr id="623" name="任意多边形: 形状 710">
              <a:extLst>
                <a:ext uri="{FF2B5EF4-FFF2-40B4-BE49-F238E27FC236}">
                  <a16:creationId xmlns:a16="http://schemas.microsoft.com/office/drawing/2014/main" xmlns="" id="{0ABC2AEF-9B79-40E3-BD56-518500A81860}"/>
                </a:ext>
              </a:extLst>
            </p:cNvPr>
            <p:cNvSpPr/>
            <p:nvPr/>
          </p:nvSpPr>
          <p:spPr>
            <a:xfrm>
              <a:off x="711443" y="235919"/>
              <a:ext cx="89532" cy="15914"/>
            </a:xfrm>
            <a:custGeom>
              <a:avLst/>
              <a:gdLst>
                <a:gd name="connsiteX0" fmla="*/ 11939 w 21188"/>
                <a:gd name="connsiteY0" fmla="*/ 1828 h 3766"/>
                <a:gd name="connsiteX1" fmla="*/ 0 w 21188"/>
                <a:gd name="connsiteY1" fmla="*/ 0 h 3766"/>
                <a:gd name="connsiteX2" fmla="*/ 21188 w 21188"/>
                <a:gd name="connsiteY2" fmla="*/ 3764 h 3766"/>
                <a:gd name="connsiteX3" fmla="*/ 11939 w 21188"/>
                <a:gd name="connsiteY3" fmla="*/ 1828 h 3766"/>
              </a:gdLst>
              <a:ahLst/>
              <a:cxnLst>
                <a:cxn ang="0">
                  <a:pos x="connsiteX0" y="connsiteY0"/>
                </a:cxn>
                <a:cxn ang="0">
                  <a:pos x="connsiteX1" y="connsiteY1"/>
                </a:cxn>
                <a:cxn ang="0">
                  <a:pos x="connsiteX2" y="connsiteY2"/>
                </a:cxn>
                <a:cxn ang="0">
                  <a:pos x="connsiteX3" y="connsiteY3"/>
                </a:cxn>
              </a:cxnLst>
              <a:rect l="l" t="t" r="r" b="b"/>
              <a:pathLst>
                <a:path w="21188" h="3766">
                  <a:moveTo>
                    <a:pt x="11939" y="1828"/>
                  </a:moveTo>
                  <a:cubicBezTo>
                    <a:pt x="7099" y="968"/>
                    <a:pt x="1076" y="0"/>
                    <a:pt x="0" y="0"/>
                  </a:cubicBezTo>
                  <a:cubicBezTo>
                    <a:pt x="108" y="108"/>
                    <a:pt x="20113" y="3872"/>
                    <a:pt x="21188" y="3764"/>
                  </a:cubicBezTo>
                  <a:cubicBezTo>
                    <a:pt x="20436" y="3442"/>
                    <a:pt x="16349" y="2689"/>
                    <a:pt x="11939" y="1828"/>
                  </a:cubicBezTo>
                  <a:close/>
                </a:path>
              </a:pathLst>
            </a:custGeom>
            <a:grpFill/>
            <a:ln w="10707" cap="flat">
              <a:noFill/>
              <a:prstDash val="solid"/>
              <a:miter/>
            </a:ln>
          </p:spPr>
          <p:txBody>
            <a:bodyPr rtlCol="0" anchor="ctr"/>
            <a:lstStyle/>
            <a:p>
              <a:endParaRPr lang="zh-CN" altLang="en-US"/>
            </a:p>
          </p:txBody>
        </p:sp>
        <p:sp>
          <p:nvSpPr>
            <p:cNvPr id="624" name="任意多边形: 形状 711">
              <a:extLst>
                <a:ext uri="{FF2B5EF4-FFF2-40B4-BE49-F238E27FC236}">
                  <a16:creationId xmlns:a16="http://schemas.microsoft.com/office/drawing/2014/main" xmlns="" id="{BAB2FC16-BC9E-46AB-91BB-96A3F6C21A68}"/>
                </a:ext>
              </a:extLst>
            </p:cNvPr>
            <p:cNvSpPr/>
            <p:nvPr/>
          </p:nvSpPr>
          <p:spPr>
            <a:xfrm>
              <a:off x="712803" y="230468"/>
              <a:ext cx="89984" cy="15005"/>
            </a:xfrm>
            <a:custGeom>
              <a:avLst/>
              <a:gdLst>
                <a:gd name="connsiteX0" fmla="*/ 0 w 21295"/>
                <a:gd name="connsiteY0" fmla="*/ 0 h 3551"/>
                <a:gd name="connsiteX1" fmla="*/ 21296 w 21295"/>
                <a:gd name="connsiteY1" fmla="*/ 3549 h 3551"/>
                <a:gd name="connsiteX2" fmla="*/ 11724 w 21295"/>
                <a:gd name="connsiteY2" fmla="*/ 1721 h 3551"/>
                <a:gd name="connsiteX3" fmla="*/ 0 w 21295"/>
                <a:gd name="connsiteY3" fmla="*/ 0 h 3551"/>
              </a:gdLst>
              <a:ahLst/>
              <a:cxnLst>
                <a:cxn ang="0">
                  <a:pos x="connsiteX0" y="connsiteY0"/>
                </a:cxn>
                <a:cxn ang="0">
                  <a:pos x="connsiteX1" y="connsiteY1"/>
                </a:cxn>
                <a:cxn ang="0">
                  <a:pos x="connsiteX2" y="connsiteY2"/>
                </a:cxn>
                <a:cxn ang="0">
                  <a:pos x="connsiteX3" y="connsiteY3"/>
                </a:cxn>
              </a:cxnLst>
              <a:rect l="l" t="t" r="r" b="b"/>
              <a:pathLst>
                <a:path w="21295" h="3551">
                  <a:moveTo>
                    <a:pt x="0" y="0"/>
                  </a:moveTo>
                  <a:cubicBezTo>
                    <a:pt x="107" y="108"/>
                    <a:pt x="20651" y="3657"/>
                    <a:pt x="21296" y="3549"/>
                  </a:cubicBezTo>
                  <a:cubicBezTo>
                    <a:pt x="20328" y="3227"/>
                    <a:pt x="16241" y="2474"/>
                    <a:pt x="11724" y="1721"/>
                  </a:cubicBezTo>
                  <a:cubicBezTo>
                    <a:pt x="6346" y="753"/>
                    <a:pt x="753" y="0"/>
                    <a:pt x="0" y="0"/>
                  </a:cubicBezTo>
                  <a:close/>
                </a:path>
              </a:pathLst>
            </a:custGeom>
            <a:grpFill/>
            <a:ln w="10707" cap="flat">
              <a:noFill/>
              <a:prstDash val="solid"/>
              <a:miter/>
            </a:ln>
          </p:spPr>
          <p:txBody>
            <a:bodyPr rtlCol="0" anchor="ctr"/>
            <a:lstStyle/>
            <a:p>
              <a:endParaRPr lang="zh-CN" altLang="en-US"/>
            </a:p>
          </p:txBody>
        </p:sp>
        <p:sp>
          <p:nvSpPr>
            <p:cNvPr id="625" name="任意多边形: 形状 712">
              <a:extLst>
                <a:ext uri="{FF2B5EF4-FFF2-40B4-BE49-F238E27FC236}">
                  <a16:creationId xmlns:a16="http://schemas.microsoft.com/office/drawing/2014/main" xmlns="" id="{E318A22F-28ED-4097-B5C8-E9BABBC1A19F}"/>
                </a:ext>
              </a:extLst>
            </p:cNvPr>
            <p:cNvSpPr/>
            <p:nvPr/>
          </p:nvSpPr>
          <p:spPr>
            <a:xfrm>
              <a:off x="707804" y="224556"/>
              <a:ext cx="89076" cy="14088"/>
            </a:xfrm>
            <a:custGeom>
              <a:avLst/>
              <a:gdLst>
                <a:gd name="connsiteX0" fmla="*/ 0 w 21080"/>
                <a:gd name="connsiteY0" fmla="*/ 0 h 3334"/>
                <a:gd name="connsiteX1" fmla="*/ 21081 w 21080"/>
                <a:gd name="connsiteY1" fmla="*/ 3334 h 3334"/>
                <a:gd name="connsiteX2" fmla="*/ 11401 w 21080"/>
                <a:gd name="connsiteY2" fmla="*/ 1613 h 3334"/>
                <a:gd name="connsiteX3" fmla="*/ 0 w 21080"/>
                <a:gd name="connsiteY3" fmla="*/ 0 h 3334"/>
              </a:gdLst>
              <a:ahLst/>
              <a:cxnLst>
                <a:cxn ang="0">
                  <a:pos x="connsiteX0" y="connsiteY0"/>
                </a:cxn>
                <a:cxn ang="0">
                  <a:pos x="connsiteX1" y="connsiteY1"/>
                </a:cxn>
                <a:cxn ang="0">
                  <a:pos x="connsiteX2" y="connsiteY2"/>
                </a:cxn>
                <a:cxn ang="0">
                  <a:pos x="connsiteX3" y="connsiteY3"/>
                </a:cxn>
              </a:cxnLst>
              <a:rect l="l" t="t" r="r" b="b"/>
              <a:pathLst>
                <a:path w="21080" h="3334">
                  <a:moveTo>
                    <a:pt x="0" y="0"/>
                  </a:moveTo>
                  <a:cubicBezTo>
                    <a:pt x="107" y="0"/>
                    <a:pt x="20005" y="3334"/>
                    <a:pt x="21081" y="3334"/>
                  </a:cubicBezTo>
                  <a:cubicBezTo>
                    <a:pt x="20005" y="3012"/>
                    <a:pt x="15703" y="2259"/>
                    <a:pt x="11401" y="1613"/>
                  </a:cubicBezTo>
                  <a:cubicBezTo>
                    <a:pt x="6238" y="753"/>
                    <a:pt x="645" y="0"/>
                    <a:pt x="0" y="0"/>
                  </a:cubicBezTo>
                  <a:close/>
                </a:path>
              </a:pathLst>
            </a:custGeom>
            <a:grpFill/>
            <a:ln w="10707" cap="flat">
              <a:noFill/>
              <a:prstDash val="solid"/>
              <a:miter/>
            </a:ln>
          </p:spPr>
          <p:txBody>
            <a:bodyPr rtlCol="0" anchor="ctr"/>
            <a:lstStyle/>
            <a:p>
              <a:endParaRPr lang="zh-CN" altLang="en-US"/>
            </a:p>
          </p:txBody>
        </p:sp>
        <p:sp>
          <p:nvSpPr>
            <p:cNvPr id="626" name="任意多边形: 形状 713">
              <a:extLst>
                <a:ext uri="{FF2B5EF4-FFF2-40B4-BE49-F238E27FC236}">
                  <a16:creationId xmlns:a16="http://schemas.microsoft.com/office/drawing/2014/main" xmlns="" id="{4174529A-A06E-4182-AEAA-A254C820BAB1}"/>
                </a:ext>
              </a:extLst>
            </p:cNvPr>
            <p:cNvSpPr/>
            <p:nvPr/>
          </p:nvSpPr>
          <p:spPr>
            <a:xfrm>
              <a:off x="696442" y="219105"/>
              <a:ext cx="87715" cy="13180"/>
            </a:xfrm>
            <a:custGeom>
              <a:avLst/>
              <a:gdLst>
                <a:gd name="connsiteX0" fmla="*/ 0 w 20758"/>
                <a:gd name="connsiteY0" fmla="*/ 0 h 3119"/>
                <a:gd name="connsiteX1" fmla="*/ 20758 w 20758"/>
                <a:gd name="connsiteY1" fmla="*/ 3119 h 3119"/>
                <a:gd name="connsiteX2" fmla="*/ 10971 w 20758"/>
                <a:gd name="connsiteY2" fmla="*/ 1506 h 3119"/>
                <a:gd name="connsiteX3" fmla="*/ 0 w 20758"/>
                <a:gd name="connsiteY3" fmla="*/ 0 h 3119"/>
              </a:gdLst>
              <a:ahLst/>
              <a:cxnLst>
                <a:cxn ang="0">
                  <a:pos x="connsiteX0" y="connsiteY0"/>
                </a:cxn>
                <a:cxn ang="0">
                  <a:pos x="connsiteX1" y="connsiteY1"/>
                </a:cxn>
                <a:cxn ang="0">
                  <a:pos x="connsiteX2" y="connsiteY2"/>
                </a:cxn>
                <a:cxn ang="0">
                  <a:pos x="connsiteX3" y="connsiteY3"/>
                </a:cxn>
              </a:cxnLst>
              <a:rect l="l" t="t" r="r" b="b"/>
              <a:pathLst>
                <a:path w="20758" h="3119">
                  <a:moveTo>
                    <a:pt x="0" y="0"/>
                  </a:moveTo>
                  <a:cubicBezTo>
                    <a:pt x="107" y="0"/>
                    <a:pt x="20220" y="3119"/>
                    <a:pt x="20758" y="3119"/>
                  </a:cubicBezTo>
                  <a:cubicBezTo>
                    <a:pt x="20113" y="2904"/>
                    <a:pt x="15703" y="2151"/>
                    <a:pt x="10971" y="1506"/>
                  </a:cubicBezTo>
                  <a:cubicBezTo>
                    <a:pt x="5700" y="645"/>
                    <a:pt x="538" y="0"/>
                    <a:pt x="0" y="0"/>
                  </a:cubicBezTo>
                  <a:close/>
                </a:path>
              </a:pathLst>
            </a:custGeom>
            <a:grpFill/>
            <a:ln w="10707" cap="flat">
              <a:noFill/>
              <a:prstDash val="solid"/>
              <a:miter/>
            </a:ln>
          </p:spPr>
          <p:txBody>
            <a:bodyPr rtlCol="0" anchor="ctr"/>
            <a:lstStyle/>
            <a:p>
              <a:endParaRPr lang="zh-CN" altLang="en-US"/>
            </a:p>
          </p:txBody>
        </p:sp>
        <p:sp>
          <p:nvSpPr>
            <p:cNvPr id="627" name="任意多边形: 形状 714">
              <a:extLst>
                <a:ext uri="{FF2B5EF4-FFF2-40B4-BE49-F238E27FC236}">
                  <a16:creationId xmlns:a16="http://schemas.microsoft.com/office/drawing/2014/main" xmlns="" id="{F1240A13-A574-4BF5-A96A-3A728262CE8A}"/>
                </a:ext>
              </a:extLst>
            </p:cNvPr>
            <p:cNvSpPr/>
            <p:nvPr/>
          </p:nvSpPr>
          <p:spPr>
            <a:xfrm>
              <a:off x="679172" y="213650"/>
              <a:ext cx="84985" cy="12271"/>
            </a:xfrm>
            <a:custGeom>
              <a:avLst/>
              <a:gdLst>
                <a:gd name="connsiteX0" fmla="*/ 10433 w 20112"/>
                <a:gd name="connsiteY0" fmla="*/ 1398 h 2904"/>
                <a:gd name="connsiteX1" fmla="*/ 0 w 20112"/>
                <a:gd name="connsiteY1" fmla="*/ 0 h 2904"/>
                <a:gd name="connsiteX2" fmla="*/ 20113 w 20112"/>
                <a:gd name="connsiteY2" fmla="*/ 2904 h 2904"/>
                <a:gd name="connsiteX3" fmla="*/ 10433 w 20112"/>
                <a:gd name="connsiteY3" fmla="*/ 1398 h 2904"/>
                <a:gd name="connsiteX4" fmla="*/ 10433 w 20112"/>
                <a:gd name="connsiteY4" fmla="*/ 1398 h 2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2904">
                  <a:moveTo>
                    <a:pt x="10433" y="1398"/>
                  </a:moveTo>
                  <a:cubicBezTo>
                    <a:pt x="5808" y="753"/>
                    <a:pt x="860" y="108"/>
                    <a:pt x="0" y="0"/>
                  </a:cubicBezTo>
                  <a:cubicBezTo>
                    <a:pt x="108" y="0"/>
                    <a:pt x="19468" y="2904"/>
                    <a:pt x="20113" y="2904"/>
                  </a:cubicBezTo>
                  <a:cubicBezTo>
                    <a:pt x="19360" y="2796"/>
                    <a:pt x="15058" y="2044"/>
                    <a:pt x="10433" y="1398"/>
                  </a:cubicBezTo>
                  <a:lnTo>
                    <a:pt x="10433" y="1398"/>
                  </a:lnTo>
                  <a:close/>
                </a:path>
              </a:pathLst>
            </a:custGeom>
            <a:grpFill/>
            <a:ln w="10707" cap="flat">
              <a:noFill/>
              <a:prstDash val="solid"/>
              <a:miter/>
            </a:ln>
          </p:spPr>
          <p:txBody>
            <a:bodyPr rtlCol="0" anchor="ctr"/>
            <a:lstStyle/>
            <a:p>
              <a:endParaRPr lang="zh-CN" altLang="en-US"/>
            </a:p>
          </p:txBody>
        </p:sp>
        <p:sp>
          <p:nvSpPr>
            <p:cNvPr id="628" name="任意多边形: 形状 715">
              <a:extLst>
                <a:ext uri="{FF2B5EF4-FFF2-40B4-BE49-F238E27FC236}">
                  <a16:creationId xmlns:a16="http://schemas.microsoft.com/office/drawing/2014/main" xmlns="" id="{16DE66D9-348B-4857-81AA-411404AE33EB}"/>
                </a:ext>
              </a:extLst>
            </p:cNvPr>
            <p:cNvSpPr/>
            <p:nvPr/>
          </p:nvSpPr>
          <p:spPr>
            <a:xfrm>
              <a:off x="655538" y="208651"/>
              <a:ext cx="80895" cy="11815"/>
            </a:xfrm>
            <a:custGeom>
              <a:avLst/>
              <a:gdLst>
                <a:gd name="connsiteX0" fmla="*/ 19145 w 19144"/>
                <a:gd name="connsiteY0" fmla="*/ 2796 h 2796"/>
                <a:gd name="connsiteX1" fmla="*/ 9680 w 19144"/>
                <a:gd name="connsiteY1" fmla="*/ 1291 h 2796"/>
                <a:gd name="connsiteX2" fmla="*/ 0 w 19144"/>
                <a:gd name="connsiteY2" fmla="*/ 0 h 2796"/>
                <a:gd name="connsiteX3" fmla="*/ 19145 w 19144"/>
                <a:gd name="connsiteY3" fmla="*/ 2796 h 2796"/>
              </a:gdLst>
              <a:ahLst/>
              <a:cxnLst>
                <a:cxn ang="0">
                  <a:pos x="connsiteX0" y="connsiteY0"/>
                </a:cxn>
                <a:cxn ang="0">
                  <a:pos x="connsiteX1" y="connsiteY1"/>
                </a:cxn>
                <a:cxn ang="0">
                  <a:pos x="connsiteX2" y="connsiteY2"/>
                </a:cxn>
                <a:cxn ang="0">
                  <a:pos x="connsiteX3" y="connsiteY3"/>
                </a:cxn>
              </a:cxnLst>
              <a:rect l="l" t="t" r="r" b="b"/>
              <a:pathLst>
                <a:path w="19144" h="2796">
                  <a:moveTo>
                    <a:pt x="19145" y="2796"/>
                  </a:moveTo>
                  <a:cubicBezTo>
                    <a:pt x="18607" y="2689"/>
                    <a:pt x="14950" y="2044"/>
                    <a:pt x="9680" y="1291"/>
                  </a:cubicBezTo>
                  <a:cubicBezTo>
                    <a:pt x="4840" y="538"/>
                    <a:pt x="538" y="0"/>
                    <a:pt x="0" y="0"/>
                  </a:cubicBezTo>
                  <a:cubicBezTo>
                    <a:pt x="215" y="0"/>
                    <a:pt x="19037" y="2689"/>
                    <a:pt x="19145" y="2796"/>
                  </a:cubicBezTo>
                  <a:close/>
                </a:path>
              </a:pathLst>
            </a:custGeom>
            <a:grpFill/>
            <a:ln w="10707" cap="flat">
              <a:noFill/>
              <a:prstDash val="solid"/>
              <a:miter/>
            </a:ln>
          </p:spPr>
          <p:txBody>
            <a:bodyPr rtlCol="0" anchor="ctr"/>
            <a:lstStyle/>
            <a:p>
              <a:endParaRPr lang="zh-CN" altLang="en-US"/>
            </a:p>
          </p:txBody>
        </p:sp>
        <p:sp>
          <p:nvSpPr>
            <p:cNvPr id="629" name="任意多边形: 形状 716">
              <a:extLst>
                <a:ext uri="{FF2B5EF4-FFF2-40B4-BE49-F238E27FC236}">
                  <a16:creationId xmlns:a16="http://schemas.microsoft.com/office/drawing/2014/main" xmlns="" id="{E858413B-D0DB-437A-827C-61B8E567323D}"/>
                </a:ext>
              </a:extLst>
            </p:cNvPr>
            <p:cNvSpPr/>
            <p:nvPr/>
          </p:nvSpPr>
          <p:spPr>
            <a:xfrm>
              <a:off x="624636" y="204104"/>
              <a:ext cx="45446" cy="5907"/>
            </a:xfrm>
            <a:custGeom>
              <a:avLst/>
              <a:gdLst>
                <a:gd name="connsiteX0" fmla="*/ 10756 w 10755"/>
                <a:gd name="connsiteY0" fmla="*/ 1398 h 1398"/>
                <a:gd name="connsiteX1" fmla="*/ 4410 w 10755"/>
                <a:gd name="connsiteY1" fmla="*/ 538 h 1398"/>
                <a:gd name="connsiteX2" fmla="*/ 0 w 10755"/>
                <a:gd name="connsiteY2" fmla="*/ 0 h 1398"/>
                <a:gd name="connsiteX3" fmla="*/ 108 w 10755"/>
                <a:gd name="connsiteY3" fmla="*/ 0 h 1398"/>
                <a:gd name="connsiteX4" fmla="*/ 10756 w 10755"/>
                <a:gd name="connsiteY4" fmla="*/ 1398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5" h="1398">
                  <a:moveTo>
                    <a:pt x="10756" y="1398"/>
                  </a:moveTo>
                  <a:lnTo>
                    <a:pt x="4410" y="538"/>
                  </a:lnTo>
                  <a:cubicBezTo>
                    <a:pt x="2904" y="323"/>
                    <a:pt x="1506" y="108"/>
                    <a:pt x="0" y="0"/>
                  </a:cubicBezTo>
                  <a:cubicBezTo>
                    <a:pt x="0" y="0"/>
                    <a:pt x="0" y="0"/>
                    <a:pt x="108" y="0"/>
                  </a:cubicBezTo>
                  <a:cubicBezTo>
                    <a:pt x="3657" y="430"/>
                    <a:pt x="7206" y="860"/>
                    <a:pt x="10756" y="1398"/>
                  </a:cubicBezTo>
                  <a:close/>
                </a:path>
              </a:pathLst>
            </a:custGeom>
            <a:grpFill/>
            <a:ln w="10707" cap="flat">
              <a:noFill/>
              <a:prstDash val="solid"/>
              <a:miter/>
            </a:ln>
          </p:spPr>
          <p:txBody>
            <a:bodyPr rtlCol="0" anchor="ctr"/>
            <a:lstStyle/>
            <a:p>
              <a:endParaRPr lang="zh-CN" altLang="en-US"/>
            </a:p>
          </p:txBody>
        </p:sp>
        <p:sp>
          <p:nvSpPr>
            <p:cNvPr id="638" name="任意多边形: 形状 725">
              <a:extLst>
                <a:ext uri="{FF2B5EF4-FFF2-40B4-BE49-F238E27FC236}">
                  <a16:creationId xmlns:a16="http://schemas.microsoft.com/office/drawing/2014/main" xmlns="" id="{4E9B7CD3-1F10-4190-9064-A7370B4B423C}"/>
                </a:ext>
              </a:extLst>
            </p:cNvPr>
            <p:cNvSpPr/>
            <p:nvPr/>
          </p:nvSpPr>
          <p:spPr>
            <a:xfrm>
              <a:off x="111821" y="360904"/>
              <a:ext cx="22011" cy="31291"/>
            </a:xfrm>
            <a:custGeom>
              <a:avLst/>
              <a:gdLst>
                <a:gd name="connsiteX0" fmla="*/ 789 w 5209"/>
                <a:gd name="connsiteY0" fmla="*/ 6561 h 7405"/>
                <a:gd name="connsiteX1" fmla="*/ 5198 w 5209"/>
                <a:gd name="connsiteY1" fmla="*/ 3980 h 7405"/>
                <a:gd name="connsiteX2" fmla="*/ 2725 w 5209"/>
                <a:gd name="connsiteY2" fmla="*/ 0 h 7405"/>
                <a:gd name="connsiteX3" fmla="*/ 789 w 5209"/>
                <a:gd name="connsiteY3" fmla="*/ 6561 h 7405"/>
              </a:gdLst>
              <a:ahLst/>
              <a:cxnLst>
                <a:cxn ang="0">
                  <a:pos x="connsiteX0" y="connsiteY0"/>
                </a:cxn>
                <a:cxn ang="0">
                  <a:pos x="connsiteX1" y="connsiteY1"/>
                </a:cxn>
                <a:cxn ang="0">
                  <a:pos x="connsiteX2" y="connsiteY2"/>
                </a:cxn>
                <a:cxn ang="0">
                  <a:pos x="connsiteX3" y="connsiteY3"/>
                </a:cxn>
              </a:cxnLst>
              <a:rect l="l" t="t" r="r" b="b"/>
              <a:pathLst>
                <a:path w="5209" h="7405">
                  <a:moveTo>
                    <a:pt x="789" y="6561"/>
                  </a:moveTo>
                  <a:cubicBezTo>
                    <a:pt x="2295" y="8497"/>
                    <a:pt x="4983" y="6884"/>
                    <a:pt x="5198" y="3980"/>
                  </a:cubicBezTo>
                  <a:cubicBezTo>
                    <a:pt x="5306" y="2366"/>
                    <a:pt x="4661" y="108"/>
                    <a:pt x="2725" y="0"/>
                  </a:cubicBezTo>
                  <a:cubicBezTo>
                    <a:pt x="143" y="323"/>
                    <a:pt x="-825" y="4732"/>
                    <a:pt x="789" y="6561"/>
                  </a:cubicBezTo>
                  <a:close/>
                </a:path>
              </a:pathLst>
            </a:custGeom>
            <a:grpFill/>
            <a:ln w="10707" cap="flat">
              <a:noFill/>
              <a:prstDash val="solid"/>
              <a:miter/>
            </a:ln>
          </p:spPr>
          <p:txBody>
            <a:bodyPr rtlCol="0" anchor="ctr"/>
            <a:lstStyle/>
            <a:p>
              <a:endParaRPr lang="zh-CN" altLang="en-US"/>
            </a:p>
          </p:txBody>
        </p:sp>
        <p:sp>
          <p:nvSpPr>
            <p:cNvPr id="639" name="任意多边形: 形状 726">
              <a:extLst>
                <a:ext uri="{FF2B5EF4-FFF2-40B4-BE49-F238E27FC236}">
                  <a16:creationId xmlns:a16="http://schemas.microsoft.com/office/drawing/2014/main" xmlns="" id="{0F343ED0-B86D-4380-9D38-A3DFE4BC1ABB}"/>
                </a:ext>
              </a:extLst>
            </p:cNvPr>
            <p:cNvSpPr/>
            <p:nvPr/>
          </p:nvSpPr>
          <p:spPr>
            <a:xfrm>
              <a:off x="195391" y="359539"/>
              <a:ext cx="23351" cy="30999"/>
            </a:xfrm>
            <a:custGeom>
              <a:avLst/>
              <a:gdLst>
                <a:gd name="connsiteX0" fmla="*/ 1554 w 5526"/>
                <a:gd name="connsiteY0" fmla="*/ 0 h 7336"/>
                <a:gd name="connsiteX1" fmla="*/ 2200 w 5526"/>
                <a:gd name="connsiteY1" fmla="*/ 6884 h 7336"/>
                <a:gd name="connsiteX2" fmla="*/ 5426 w 5526"/>
                <a:gd name="connsiteY2" fmla="*/ 3872 h 7336"/>
                <a:gd name="connsiteX3" fmla="*/ 1770 w 5526"/>
                <a:gd name="connsiteY3" fmla="*/ 0 h 7336"/>
                <a:gd name="connsiteX4" fmla="*/ 1554 w 5526"/>
                <a:gd name="connsiteY4" fmla="*/ 0 h 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6" h="7336">
                  <a:moveTo>
                    <a:pt x="1554" y="0"/>
                  </a:moveTo>
                  <a:cubicBezTo>
                    <a:pt x="-812" y="430"/>
                    <a:pt x="-382" y="5270"/>
                    <a:pt x="2200" y="6884"/>
                  </a:cubicBezTo>
                  <a:cubicBezTo>
                    <a:pt x="4243" y="8174"/>
                    <a:pt x="5964" y="6561"/>
                    <a:pt x="5426" y="3872"/>
                  </a:cubicBezTo>
                  <a:cubicBezTo>
                    <a:pt x="5104" y="2259"/>
                    <a:pt x="3706" y="108"/>
                    <a:pt x="1770" y="0"/>
                  </a:cubicBezTo>
                  <a:cubicBezTo>
                    <a:pt x="1770" y="0"/>
                    <a:pt x="1662" y="0"/>
                    <a:pt x="1554" y="0"/>
                  </a:cubicBezTo>
                  <a:close/>
                </a:path>
              </a:pathLst>
            </a:custGeom>
            <a:grpFill/>
            <a:ln w="10707" cap="flat">
              <a:noFill/>
              <a:prstDash val="solid"/>
              <a:miter/>
            </a:ln>
          </p:spPr>
          <p:txBody>
            <a:bodyPr rtlCol="0" anchor="ctr"/>
            <a:lstStyle/>
            <a:p>
              <a:endParaRPr lang="zh-CN" altLang="en-US"/>
            </a:p>
          </p:txBody>
        </p:sp>
        <p:sp>
          <p:nvSpPr>
            <p:cNvPr id="640" name="任意多边形: 形状 727">
              <a:extLst>
                <a:ext uri="{FF2B5EF4-FFF2-40B4-BE49-F238E27FC236}">
                  <a16:creationId xmlns:a16="http://schemas.microsoft.com/office/drawing/2014/main" xmlns="" id="{6840FC78-3E28-45A6-8BFE-2DE81D8E971E}"/>
                </a:ext>
              </a:extLst>
            </p:cNvPr>
            <p:cNvSpPr/>
            <p:nvPr/>
          </p:nvSpPr>
          <p:spPr>
            <a:xfrm>
              <a:off x="277562" y="356813"/>
              <a:ext cx="27564" cy="30602"/>
            </a:xfrm>
            <a:custGeom>
              <a:avLst/>
              <a:gdLst>
                <a:gd name="connsiteX0" fmla="*/ 4266 w 6523"/>
                <a:gd name="connsiteY0" fmla="*/ 7099 h 7242"/>
                <a:gd name="connsiteX1" fmla="*/ 5987 w 6523"/>
                <a:gd name="connsiteY1" fmla="*/ 3872 h 7242"/>
                <a:gd name="connsiteX2" fmla="*/ 1254 w 6523"/>
                <a:gd name="connsiteY2" fmla="*/ 0 h 7242"/>
                <a:gd name="connsiteX3" fmla="*/ 609 w 6523"/>
                <a:gd name="connsiteY3" fmla="*/ 215 h 7242"/>
                <a:gd name="connsiteX4" fmla="*/ 4266 w 6523"/>
                <a:gd name="connsiteY4" fmla="*/ 7099 h 7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3" h="7242">
                  <a:moveTo>
                    <a:pt x="4266" y="7099"/>
                  </a:moveTo>
                  <a:cubicBezTo>
                    <a:pt x="6309" y="7744"/>
                    <a:pt x="7170" y="6131"/>
                    <a:pt x="5987" y="3872"/>
                  </a:cubicBezTo>
                  <a:cubicBezTo>
                    <a:pt x="5234" y="2366"/>
                    <a:pt x="3190" y="108"/>
                    <a:pt x="1254" y="0"/>
                  </a:cubicBezTo>
                  <a:cubicBezTo>
                    <a:pt x="1039" y="0"/>
                    <a:pt x="824" y="0"/>
                    <a:pt x="609" y="215"/>
                  </a:cubicBezTo>
                  <a:cubicBezTo>
                    <a:pt x="-1112" y="1291"/>
                    <a:pt x="1039" y="6131"/>
                    <a:pt x="4266" y="7099"/>
                  </a:cubicBezTo>
                  <a:close/>
                </a:path>
              </a:pathLst>
            </a:custGeom>
            <a:grpFill/>
            <a:ln w="10707" cap="flat">
              <a:noFill/>
              <a:prstDash val="solid"/>
              <a:miter/>
            </a:ln>
          </p:spPr>
          <p:txBody>
            <a:bodyPr rtlCol="0" anchor="ctr"/>
            <a:lstStyle/>
            <a:p>
              <a:endParaRPr lang="zh-CN" altLang="en-US"/>
            </a:p>
          </p:txBody>
        </p:sp>
        <p:sp>
          <p:nvSpPr>
            <p:cNvPr id="641" name="任意多边形: 形状 728">
              <a:extLst>
                <a:ext uri="{FF2B5EF4-FFF2-40B4-BE49-F238E27FC236}">
                  <a16:creationId xmlns:a16="http://schemas.microsoft.com/office/drawing/2014/main" xmlns="" id="{478F152C-F6D1-46D3-BA7B-9C7CBA7B98C3}"/>
                </a:ext>
              </a:extLst>
            </p:cNvPr>
            <p:cNvSpPr/>
            <p:nvPr/>
          </p:nvSpPr>
          <p:spPr>
            <a:xfrm>
              <a:off x="357857" y="353179"/>
              <a:ext cx="33513" cy="30019"/>
            </a:xfrm>
            <a:custGeom>
              <a:avLst/>
              <a:gdLst>
                <a:gd name="connsiteX0" fmla="*/ 321 w 7931"/>
                <a:gd name="connsiteY0" fmla="*/ 215 h 7104"/>
                <a:gd name="connsiteX1" fmla="*/ 6667 w 7931"/>
                <a:gd name="connsiteY1" fmla="*/ 7099 h 7104"/>
                <a:gd name="connsiteX2" fmla="*/ 6774 w 7931"/>
                <a:gd name="connsiteY2" fmla="*/ 3764 h 7104"/>
                <a:gd name="connsiteX3" fmla="*/ 859 w 7931"/>
                <a:gd name="connsiteY3" fmla="*/ 0 h 7104"/>
                <a:gd name="connsiteX4" fmla="*/ 321 w 7931"/>
                <a:gd name="connsiteY4" fmla="*/ 215 h 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1" h="7104">
                  <a:moveTo>
                    <a:pt x="321" y="215"/>
                  </a:moveTo>
                  <a:cubicBezTo>
                    <a:pt x="-1293" y="1506"/>
                    <a:pt x="3547" y="6884"/>
                    <a:pt x="6667" y="7099"/>
                  </a:cubicBezTo>
                  <a:cubicBezTo>
                    <a:pt x="8280" y="7206"/>
                    <a:pt x="8387" y="5700"/>
                    <a:pt x="6774" y="3764"/>
                  </a:cubicBezTo>
                  <a:cubicBezTo>
                    <a:pt x="5591" y="2259"/>
                    <a:pt x="2902" y="108"/>
                    <a:pt x="859" y="0"/>
                  </a:cubicBezTo>
                  <a:cubicBezTo>
                    <a:pt x="643" y="108"/>
                    <a:pt x="428" y="108"/>
                    <a:pt x="321" y="215"/>
                  </a:cubicBezTo>
                  <a:close/>
                </a:path>
              </a:pathLst>
            </a:custGeom>
            <a:grpFill/>
            <a:ln w="10707" cap="flat">
              <a:noFill/>
              <a:prstDash val="solid"/>
              <a:miter/>
            </a:ln>
          </p:spPr>
          <p:txBody>
            <a:bodyPr rtlCol="0" anchor="ctr"/>
            <a:lstStyle/>
            <a:p>
              <a:endParaRPr lang="zh-CN" altLang="en-US"/>
            </a:p>
          </p:txBody>
        </p:sp>
        <p:sp>
          <p:nvSpPr>
            <p:cNvPr id="642" name="任意多边形: 形状 729">
              <a:extLst>
                <a:ext uri="{FF2B5EF4-FFF2-40B4-BE49-F238E27FC236}">
                  <a16:creationId xmlns:a16="http://schemas.microsoft.com/office/drawing/2014/main" xmlns="" id="{12F9D5B6-8259-4D32-9CFE-DE340CEBD101}"/>
                </a:ext>
              </a:extLst>
            </p:cNvPr>
            <p:cNvSpPr/>
            <p:nvPr/>
          </p:nvSpPr>
          <p:spPr>
            <a:xfrm>
              <a:off x="436276" y="349089"/>
              <a:ext cx="40329" cy="29567"/>
            </a:xfrm>
            <a:custGeom>
              <a:avLst/>
              <a:gdLst>
                <a:gd name="connsiteX0" fmla="*/ 155 w 9544"/>
                <a:gd name="connsiteY0" fmla="*/ 215 h 6997"/>
                <a:gd name="connsiteX1" fmla="*/ 8760 w 9544"/>
                <a:gd name="connsiteY1" fmla="*/ 6991 h 6997"/>
                <a:gd name="connsiteX2" fmla="*/ 7684 w 9544"/>
                <a:gd name="connsiteY2" fmla="*/ 3657 h 6997"/>
                <a:gd name="connsiteX3" fmla="*/ 693 w 9544"/>
                <a:gd name="connsiteY3" fmla="*/ 0 h 6997"/>
                <a:gd name="connsiteX4" fmla="*/ 155 w 9544"/>
                <a:gd name="connsiteY4" fmla="*/ 215 h 6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4" h="6997">
                  <a:moveTo>
                    <a:pt x="155" y="215"/>
                  </a:moveTo>
                  <a:cubicBezTo>
                    <a:pt x="-1135" y="1613"/>
                    <a:pt x="5963" y="7206"/>
                    <a:pt x="8760" y="6991"/>
                  </a:cubicBezTo>
                  <a:cubicBezTo>
                    <a:pt x="10158" y="6884"/>
                    <a:pt x="9620" y="5378"/>
                    <a:pt x="7684" y="3657"/>
                  </a:cubicBezTo>
                  <a:cubicBezTo>
                    <a:pt x="6071" y="2151"/>
                    <a:pt x="2737" y="0"/>
                    <a:pt x="693" y="0"/>
                  </a:cubicBezTo>
                  <a:cubicBezTo>
                    <a:pt x="478" y="108"/>
                    <a:pt x="263" y="108"/>
                    <a:pt x="155" y="215"/>
                  </a:cubicBezTo>
                  <a:close/>
                </a:path>
              </a:pathLst>
            </a:custGeom>
            <a:grpFill/>
            <a:ln w="10707" cap="flat">
              <a:noFill/>
              <a:prstDash val="solid"/>
              <a:miter/>
            </a:ln>
          </p:spPr>
          <p:txBody>
            <a:bodyPr rtlCol="0" anchor="ctr"/>
            <a:lstStyle/>
            <a:p>
              <a:endParaRPr lang="zh-CN" altLang="en-US"/>
            </a:p>
          </p:txBody>
        </p:sp>
        <p:sp>
          <p:nvSpPr>
            <p:cNvPr id="643" name="任意多边形: 形状 730">
              <a:extLst>
                <a:ext uri="{FF2B5EF4-FFF2-40B4-BE49-F238E27FC236}">
                  <a16:creationId xmlns:a16="http://schemas.microsoft.com/office/drawing/2014/main" xmlns="" id="{CE66DA13-86A0-48BD-964C-AC19D19F5AAB}"/>
                </a:ext>
              </a:extLst>
            </p:cNvPr>
            <p:cNvSpPr/>
            <p:nvPr/>
          </p:nvSpPr>
          <p:spPr>
            <a:xfrm>
              <a:off x="512146" y="344086"/>
              <a:ext cx="47703" cy="29233"/>
            </a:xfrm>
            <a:custGeom>
              <a:avLst/>
              <a:gdLst>
                <a:gd name="connsiteX0" fmla="*/ 8551 w 11289"/>
                <a:gd name="connsiteY0" fmla="*/ 3549 h 6918"/>
                <a:gd name="connsiteX1" fmla="*/ 485 w 11289"/>
                <a:gd name="connsiteY1" fmla="*/ 0 h 6918"/>
                <a:gd name="connsiteX2" fmla="*/ 55 w 11289"/>
                <a:gd name="connsiteY2" fmla="*/ 215 h 6918"/>
                <a:gd name="connsiteX3" fmla="*/ 10918 w 11289"/>
                <a:gd name="connsiteY3" fmla="*/ 6884 h 6918"/>
                <a:gd name="connsiteX4" fmla="*/ 8551 w 11289"/>
                <a:gd name="connsiteY4" fmla="*/ 3549 h 6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9" h="6918">
                  <a:moveTo>
                    <a:pt x="8551" y="3549"/>
                  </a:moveTo>
                  <a:cubicBezTo>
                    <a:pt x="6508" y="2151"/>
                    <a:pt x="2528" y="0"/>
                    <a:pt x="485" y="0"/>
                  </a:cubicBezTo>
                  <a:cubicBezTo>
                    <a:pt x="270" y="0"/>
                    <a:pt x="162" y="108"/>
                    <a:pt x="55" y="215"/>
                  </a:cubicBezTo>
                  <a:cubicBezTo>
                    <a:pt x="-806" y="1613"/>
                    <a:pt x="8767" y="7421"/>
                    <a:pt x="10918" y="6884"/>
                  </a:cubicBezTo>
                  <a:cubicBezTo>
                    <a:pt x="11886" y="6561"/>
                    <a:pt x="10918" y="5163"/>
                    <a:pt x="8551" y="3549"/>
                  </a:cubicBezTo>
                  <a:close/>
                </a:path>
              </a:pathLst>
            </a:custGeom>
            <a:grpFill/>
            <a:ln w="10707" cap="flat">
              <a:noFill/>
              <a:prstDash val="solid"/>
              <a:miter/>
            </a:ln>
          </p:spPr>
          <p:txBody>
            <a:bodyPr rtlCol="0" anchor="ctr"/>
            <a:lstStyle/>
            <a:p>
              <a:endParaRPr lang="zh-CN" altLang="en-US"/>
            </a:p>
          </p:txBody>
        </p:sp>
        <p:sp>
          <p:nvSpPr>
            <p:cNvPr id="644" name="任意多边形: 形状 731">
              <a:extLst>
                <a:ext uri="{FF2B5EF4-FFF2-40B4-BE49-F238E27FC236}">
                  <a16:creationId xmlns:a16="http://schemas.microsoft.com/office/drawing/2014/main" xmlns="" id="{7E858B92-416C-4A07-8DC2-8554B14AFFF5}"/>
                </a:ext>
              </a:extLst>
            </p:cNvPr>
            <p:cNvSpPr/>
            <p:nvPr/>
          </p:nvSpPr>
          <p:spPr>
            <a:xfrm>
              <a:off x="584611" y="338179"/>
              <a:ext cx="54510" cy="28392"/>
            </a:xfrm>
            <a:custGeom>
              <a:avLst/>
              <a:gdLst>
                <a:gd name="connsiteX0" fmla="*/ 9257 w 12900"/>
                <a:gd name="connsiteY0" fmla="*/ 3442 h 6719"/>
                <a:gd name="connsiteX1" fmla="*/ 9257 w 12900"/>
                <a:gd name="connsiteY1" fmla="*/ 3442 h 6719"/>
                <a:gd name="connsiteX2" fmla="*/ 330 w 12900"/>
                <a:gd name="connsiteY2" fmla="*/ 0 h 6719"/>
                <a:gd name="connsiteX3" fmla="*/ 7 w 12900"/>
                <a:gd name="connsiteY3" fmla="*/ 215 h 6719"/>
                <a:gd name="connsiteX4" fmla="*/ 12698 w 12900"/>
                <a:gd name="connsiteY4" fmla="*/ 6668 h 6719"/>
                <a:gd name="connsiteX5" fmla="*/ 9257 w 12900"/>
                <a:gd name="connsiteY5" fmla="*/ 3442 h 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00" h="6719">
                  <a:moveTo>
                    <a:pt x="9257" y="3442"/>
                  </a:moveTo>
                  <a:lnTo>
                    <a:pt x="9257" y="3442"/>
                  </a:lnTo>
                  <a:cubicBezTo>
                    <a:pt x="6353" y="1721"/>
                    <a:pt x="2050" y="0"/>
                    <a:pt x="330" y="0"/>
                  </a:cubicBezTo>
                  <a:cubicBezTo>
                    <a:pt x="222" y="0"/>
                    <a:pt x="7" y="108"/>
                    <a:pt x="7" y="215"/>
                  </a:cubicBezTo>
                  <a:cubicBezTo>
                    <a:pt x="-316" y="1613"/>
                    <a:pt x="10762" y="7314"/>
                    <a:pt x="12698" y="6668"/>
                  </a:cubicBezTo>
                  <a:cubicBezTo>
                    <a:pt x="13451" y="6453"/>
                    <a:pt x="12053" y="5055"/>
                    <a:pt x="9257" y="3442"/>
                  </a:cubicBezTo>
                  <a:close/>
                </a:path>
              </a:pathLst>
            </a:custGeom>
            <a:grpFill/>
            <a:ln w="10707" cap="flat">
              <a:noFill/>
              <a:prstDash val="solid"/>
              <a:miter/>
            </a:ln>
          </p:spPr>
          <p:txBody>
            <a:bodyPr rtlCol="0" anchor="ctr"/>
            <a:lstStyle/>
            <a:p>
              <a:endParaRPr lang="zh-CN" altLang="en-US"/>
            </a:p>
          </p:txBody>
        </p:sp>
        <p:sp>
          <p:nvSpPr>
            <p:cNvPr id="645" name="任意多边形: 形状 732">
              <a:extLst>
                <a:ext uri="{FF2B5EF4-FFF2-40B4-BE49-F238E27FC236}">
                  <a16:creationId xmlns:a16="http://schemas.microsoft.com/office/drawing/2014/main" xmlns="" id="{84117B8F-70FB-49A6-A775-CC751A1B43B8}"/>
                </a:ext>
              </a:extLst>
            </p:cNvPr>
            <p:cNvSpPr/>
            <p:nvPr/>
          </p:nvSpPr>
          <p:spPr>
            <a:xfrm>
              <a:off x="650446" y="331815"/>
              <a:ext cx="60633" cy="27927"/>
            </a:xfrm>
            <a:custGeom>
              <a:avLst/>
              <a:gdLst>
                <a:gd name="connsiteX0" fmla="*/ 238 w 14349"/>
                <a:gd name="connsiteY0" fmla="*/ 0 h 6609"/>
                <a:gd name="connsiteX1" fmla="*/ 23 w 14349"/>
                <a:gd name="connsiteY1" fmla="*/ 108 h 6609"/>
                <a:gd name="connsiteX2" fmla="*/ 14220 w 14349"/>
                <a:gd name="connsiteY2" fmla="*/ 6561 h 6609"/>
                <a:gd name="connsiteX3" fmla="*/ 9918 w 14349"/>
                <a:gd name="connsiteY3" fmla="*/ 3334 h 6609"/>
                <a:gd name="connsiteX4" fmla="*/ 238 w 14349"/>
                <a:gd name="connsiteY4" fmla="*/ 0 h 6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9" h="6609">
                  <a:moveTo>
                    <a:pt x="238" y="0"/>
                  </a:moveTo>
                  <a:cubicBezTo>
                    <a:pt x="130" y="0"/>
                    <a:pt x="23" y="0"/>
                    <a:pt x="23" y="108"/>
                  </a:cubicBezTo>
                  <a:cubicBezTo>
                    <a:pt x="-623" y="1183"/>
                    <a:pt x="12714" y="7206"/>
                    <a:pt x="14220" y="6561"/>
                  </a:cubicBezTo>
                  <a:cubicBezTo>
                    <a:pt x="14865" y="6238"/>
                    <a:pt x="13037" y="4948"/>
                    <a:pt x="9918" y="3334"/>
                  </a:cubicBezTo>
                  <a:cubicBezTo>
                    <a:pt x="6906" y="1936"/>
                    <a:pt x="1959" y="0"/>
                    <a:pt x="238" y="0"/>
                  </a:cubicBezTo>
                  <a:close/>
                </a:path>
              </a:pathLst>
            </a:custGeom>
            <a:grpFill/>
            <a:ln w="10707" cap="flat">
              <a:noFill/>
              <a:prstDash val="solid"/>
              <a:miter/>
            </a:ln>
          </p:spPr>
          <p:txBody>
            <a:bodyPr rtlCol="0" anchor="ctr"/>
            <a:lstStyle/>
            <a:p>
              <a:endParaRPr lang="zh-CN" altLang="en-US"/>
            </a:p>
          </p:txBody>
        </p:sp>
        <p:sp>
          <p:nvSpPr>
            <p:cNvPr id="646" name="任意多边形: 形状 733">
              <a:extLst>
                <a:ext uri="{FF2B5EF4-FFF2-40B4-BE49-F238E27FC236}">
                  <a16:creationId xmlns:a16="http://schemas.microsoft.com/office/drawing/2014/main" xmlns="" id="{00C0579C-B514-4722-9337-D56F066AA77F}"/>
                </a:ext>
              </a:extLst>
            </p:cNvPr>
            <p:cNvSpPr/>
            <p:nvPr/>
          </p:nvSpPr>
          <p:spPr>
            <a:xfrm>
              <a:off x="708713" y="325455"/>
              <a:ext cx="66807" cy="26731"/>
            </a:xfrm>
            <a:custGeom>
              <a:avLst/>
              <a:gdLst>
                <a:gd name="connsiteX0" fmla="*/ 10540 w 15810"/>
                <a:gd name="connsiteY0" fmla="*/ 3227 h 6326"/>
                <a:gd name="connsiteX1" fmla="*/ 215 w 15810"/>
                <a:gd name="connsiteY1" fmla="*/ 0 h 6326"/>
                <a:gd name="connsiteX2" fmla="*/ 0 w 15810"/>
                <a:gd name="connsiteY2" fmla="*/ 108 h 6326"/>
                <a:gd name="connsiteX3" fmla="*/ 15811 w 15810"/>
                <a:gd name="connsiteY3" fmla="*/ 6238 h 6326"/>
                <a:gd name="connsiteX4" fmla="*/ 10540 w 15810"/>
                <a:gd name="connsiteY4" fmla="*/ 3227 h 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0" h="6326">
                  <a:moveTo>
                    <a:pt x="10540" y="3227"/>
                  </a:moveTo>
                  <a:cubicBezTo>
                    <a:pt x="6776" y="1613"/>
                    <a:pt x="1721" y="0"/>
                    <a:pt x="215" y="0"/>
                  </a:cubicBezTo>
                  <a:cubicBezTo>
                    <a:pt x="108" y="0"/>
                    <a:pt x="108" y="108"/>
                    <a:pt x="0" y="108"/>
                  </a:cubicBezTo>
                  <a:cubicBezTo>
                    <a:pt x="323" y="1398"/>
                    <a:pt x="14950" y="7099"/>
                    <a:pt x="15811" y="6238"/>
                  </a:cubicBezTo>
                  <a:cubicBezTo>
                    <a:pt x="15811" y="5485"/>
                    <a:pt x="11401" y="3549"/>
                    <a:pt x="10540" y="3227"/>
                  </a:cubicBezTo>
                  <a:close/>
                </a:path>
              </a:pathLst>
            </a:custGeom>
            <a:grpFill/>
            <a:ln w="10707" cap="flat">
              <a:noFill/>
              <a:prstDash val="solid"/>
              <a:miter/>
            </a:ln>
          </p:spPr>
          <p:txBody>
            <a:bodyPr rtlCol="0" anchor="ctr"/>
            <a:lstStyle/>
            <a:p>
              <a:endParaRPr lang="zh-CN" altLang="en-US"/>
            </a:p>
          </p:txBody>
        </p:sp>
        <p:sp>
          <p:nvSpPr>
            <p:cNvPr id="647" name="任意多边形: 形状 734">
              <a:extLst>
                <a:ext uri="{FF2B5EF4-FFF2-40B4-BE49-F238E27FC236}">
                  <a16:creationId xmlns:a16="http://schemas.microsoft.com/office/drawing/2014/main" xmlns="" id="{32303E30-536F-4A8F-9700-EB63C2468F83}"/>
                </a:ext>
              </a:extLst>
            </p:cNvPr>
            <p:cNvSpPr/>
            <p:nvPr/>
          </p:nvSpPr>
          <p:spPr>
            <a:xfrm>
              <a:off x="760527" y="318183"/>
              <a:ext cx="72262" cy="25894"/>
            </a:xfrm>
            <a:custGeom>
              <a:avLst/>
              <a:gdLst>
                <a:gd name="connsiteX0" fmla="*/ 108 w 17101"/>
                <a:gd name="connsiteY0" fmla="*/ 0 h 6128"/>
                <a:gd name="connsiteX1" fmla="*/ 0 w 17101"/>
                <a:gd name="connsiteY1" fmla="*/ 108 h 6128"/>
                <a:gd name="connsiteX2" fmla="*/ 17101 w 17101"/>
                <a:gd name="connsiteY2" fmla="*/ 6023 h 6128"/>
                <a:gd name="connsiteX3" fmla="*/ 10971 w 17101"/>
                <a:gd name="connsiteY3" fmla="*/ 3119 h 6128"/>
                <a:gd name="connsiteX4" fmla="*/ 108 w 17101"/>
                <a:gd name="connsiteY4" fmla="*/ 0 h 6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01" h="6128">
                  <a:moveTo>
                    <a:pt x="108" y="0"/>
                  </a:moveTo>
                  <a:cubicBezTo>
                    <a:pt x="108" y="0"/>
                    <a:pt x="0" y="108"/>
                    <a:pt x="0" y="108"/>
                  </a:cubicBezTo>
                  <a:cubicBezTo>
                    <a:pt x="645" y="968"/>
                    <a:pt x="15811" y="6991"/>
                    <a:pt x="17101" y="6023"/>
                  </a:cubicBezTo>
                  <a:cubicBezTo>
                    <a:pt x="16779" y="5270"/>
                    <a:pt x="11939" y="3442"/>
                    <a:pt x="10971" y="3119"/>
                  </a:cubicBezTo>
                  <a:cubicBezTo>
                    <a:pt x="6884" y="1613"/>
                    <a:pt x="1506" y="0"/>
                    <a:pt x="108" y="0"/>
                  </a:cubicBezTo>
                  <a:close/>
                </a:path>
              </a:pathLst>
            </a:custGeom>
            <a:grpFill/>
            <a:ln w="10707" cap="flat">
              <a:noFill/>
              <a:prstDash val="solid"/>
              <a:miter/>
            </a:ln>
          </p:spPr>
          <p:txBody>
            <a:bodyPr rtlCol="0" anchor="ctr"/>
            <a:lstStyle/>
            <a:p>
              <a:endParaRPr lang="zh-CN" altLang="en-US"/>
            </a:p>
          </p:txBody>
        </p:sp>
        <p:sp>
          <p:nvSpPr>
            <p:cNvPr id="648" name="任意多边形: 形状 735">
              <a:extLst>
                <a:ext uri="{FF2B5EF4-FFF2-40B4-BE49-F238E27FC236}">
                  <a16:creationId xmlns:a16="http://schemas.microsoft.com/office/drawing/2014/main" xmlns="" id="{99E7C28B-CC3C-4B59-A472-FBF223C656F0}"/>
                </a:ext>
              </a:extLst>
            </p:cNvPr>
            <p:cNvSpPr/>
            <p:nvPr/>
          </p:nvSpPr>
          <p:spPr>
            <a:xfrm>
              <a:off x="805065" y="310454"/>
              <a:ext cx="76805" cy="25455"/>
            </a:xfrm>
            <a:custGeom>
              <a:avLst/>
              <a:gdLst>
                <a:gd name="connsiteX0" fmla="*/ 18177 w 18176"/>
                <a:gd name="connsiteY0" fmla="*/ 5916 h 6024"/>
                <a:gd name="connsiteX1" fmla="*/ 11401 w 18176"/>
                <a:gd name="connsiteY1" fmla="*/ 3012 h 6024"/>
                <a:gd name="connsiteX2" fmla="*/ 11401 w 18176"/>
                <a:gd name="connsiteY2" fmla="*/ 3012 h 6024"/>
                <a:gd name="connsiteX3" fmla="*/ 108 w 18176"/>
                <a:gd name="connsiteY3" fmla="*/ 0 h 6024"/>
                <a:gd name="connsiteX4" fmla="*/ 0 w 18176"/>
                <a:gd name="connsiteY4" fmla="*/ 108 h 6024"/>
                <a:gd name="connsiteX5" fmla="*/ 18069 w 18176"/>
                <a:gd name="connsiteY5" fmla="*/ 6023 h 6024"/>
                <a:gd name="connsiteX6" fmla="*/ 18177 w 18176"/>
                <a:gd name="connsiteY6" fmla="*/ 5916 h 6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76" h="6024">
                  <a:moveTo>
                    <a:pt x="18177" y="5916"/>
                  </a:moveTo>
                  <a:cubicBezTo>
                    <a:pt x="17532" y="5163"/>
                    <a:pt x="12369" y="3334"/>
                    <a:pt x="11401" y="3012"/>
                  </a:cubicBezTo>
                  <a:lnTo>
                    <a:pt x="11401" y="3012"/>
                  </a:lnTo>
                  <a:cubicBezTo>
                    <a:pt x="7099" y="1506"/>
                    <a:pt x="1398" y="0"/>
                    <a:pt x="108" y="0"/>
                  </a:cubicBezTo>
                  <a:cubicBezTo>
                    <a:pt x="108" y="0"/>
                    <a:pt x="108" y="108"/>
                    <a:pt x="0" y="108"/>
                  </a:cubicBezTo>
                  <a:cubicBezTo>
                    <a:pt x="1076" y="1076"/>
                    <a:pt x="15703" y="6131"/>
                    <a:pt x="18069" y="6023"/>
                  </a:cubicBezTo>
                  <a:cubicBezTo>
                    <a:pt x="18069" y="6023"/>
                    <a:pt x="18069" y="6023"/>
                    <a:pt x="18177" y="5916"/>
                  </a:cubicBezTo>
                  <a:close/>
                </a:path>
              </a:pathLst>
            </a:custGeom>
            <a:grpFill/>
            <a:ln w="10707" cap="flat">
              <a:noFill/>
              <a:prstDash val="solid"/>
              <a:miter/>
            </a:ln>
          </p:spPr>
          <p:txBody>
            <a:bodyPr rtlCol="0" anchor="ctr"/>
            <a:lstStyle/>
            <a:p>
              <a:endParaRPr lang="zh-CN" altLang="en-US"/>
            </a:p>
          </p:txBody>
        </p:sp>
        <p:sp>
          <p:nvSpPr>
            <p:cNvPr id="649" name="任意多边形: 形状 736">
              <a:extLst>
                <a:ext uri="{FF2B5EF4-FFF2-40B4-BE49-F238E27FC236}">
                  <a16:creationId xmlns:a16="http://schemas.microsoft.com/office/drawing/2014/main" xmlns="" id="{5060401B-B51E-4B47-B9A1-3CD97CAD927E}"/>
                </a:ext>
              </a:extLst>
            </p:cNvPr>
            <p:cNvSpPr/>
            <p:nvPr/>
          </p:nvSpPr>
          <p:spPr>
            <a:xfrm>
              <a:off x="842787" y="303182"/>
              <a:ext cx="79986" cy="24547"/>
            </a:xfrm>
            <a:custGeom>
              <a:avLst/>
              <a:gdLst>
                <a:gd name="connsiteX0" fmla="*/ 18930 w 18929"/>
                <a:gd name="connsiteY0" fmla="*/ 5700 h 5809"/>
                <a:gd name="connsiteX1" fmla="*/ 11508 w 18929"/>
                <a:gd name="connsiteY1" fmla="*/ 2904 h 5809"/>
                <a:gd name="connsiteX2" fmla="*/ 0 w 18929"/>
                <a:gd name="connsiteY2" fmla="*/ 0 h 5809"/>
                <a:gd name="connsiteX3" fmla="*/ 0 w 18929"/>
                <a:gd name="connsiteY3" fmla="*/ 108 h 5809"/>
                <a:gd name="connsiteX4" fmla="*/ 18930 w 18929"/>
                <a:gd name="connsiteY4" fmla="*/ 5808 h 5809"/>
                <a:gd name="connsiteX5" fmla="*/ 18930 w 18929"/>
                <a:gd name="connsiteY5" fmla="*/ 5700 h 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9" h="5809">
                  <a:moveTo>
                    <a:pt x="18930" y="5700"/>
                  </a:moveTo>
                  <a:cubicBezTo>
                    <a:pt x="17962" y="4948"/>
                    <a:pt x="12584" y="3227"/>
                    <a:pt x="11508" y="2904"/>
                  </a:cubicBezTo>
                  <a:cubicBezTo>
                    <a:pt x="6884" y="1506"/>
                    <a:pt x="1076" y="0"/>
                    <a:pt x="0" y="0"/>
                  </a:cubicBezTo>
                  <a:cubicBezTo>
                    <a:pt x="0" y="0"/>
                    <a:pt x="0" y="108"/>
                    <a:pt x="0" y="108"/>
                  </a:cubicBezTo>
                  <a:cubicBezTo>
                    <a:pt x="1398" y="1076"/>
                    <a:pt x="16994" y="5916"/>
                    <a:pt x="18930" y="5808"/>
                  </a:cubicBezTo>
                  <a:cubicBezTo>
                    <a:pt x="18822" y="5700"/>
                    <a:pt x="18930" y="5700"/>
                    <a:pt x="18930" y="5700"/>
                  </a:cubicBezTo>
                  <a:close/>
                </a:path>
              </a:pathLst>
            </a:custGeom>
            <a:grpFill/>
            <a:ln w="10707" cap="flat">
              <a:noFill/>
              <a:prstDash val="solid"/>
              <a:miter/>
            </a:ln>
          </p:spPr>
          <p:txBody>
            <a:bodyPr rtlCol="0" anchor="ctr"/>
            <a:lstStyle/>
            <a:p>
              <a:endParaRPr lang="zh-CN" altLang="en-US"/>
            </a:p>
          </p:txBody>
        </p:sp>
        <p:sp>
          <p:nvSpPr>
            <p:cNvPr id="650" name="任意多边形: 形状 737">
              <a:extLst>
                <a:ext uri="{FF2B5EF4-FFF2-40B4-BE49-F238E27FC236}">
                  <a16:creationId xmlns:a16="http://schemas.microsoft.com/office/drawing/2014/main" xmlns="" id="{602F4BB7-D5D0-4AD6-BE9D-C233EBF6C630}"/>
                </a:ext>
              </a:extLst>
            </p:cNvPr>
            <p:cNvSpPr/>
            <p:nvPr/>
          </p:nvSpPr>
          <p:spPr>
            <a:xfrm>
              <a:off x="725003" y="389976"/>
              <a:ext cx="58170" cy="32085"/>
            </a:xfrm>
            <a:custGeom>
              <a:avLst/>
              <a:gdLst>
                <a:gd name="connsiteX0" fmla="*/ 10020 w 13766"/>
                <a:gd name="connsiteY0" fmla="*/ 3876 h 7593"/>
                <a:gd name="connsiteX1" fmla="*/ 448 w 13766"/>
                <a:gd name="connsiteY1" fmla="*/ 4 h 7593"/>
                <a:gd name="connsiteX2" fmla="*/ 18 w 13766"/>
                <a:gd name="connsiteY2" fmla="*/ 219 h 7593"/>
                <a:gd name="connsiteX3" fmla="*/ 13462 w 13766"/>
                <a:gd name="connsiteY3" fmla="*/ 7532 h 7593"/>
                <a:gd name="connsiteX4" fmla="*/ 10020 w 13766"/>
                <a:gd name="connsiteY4" fmla="*/ 3876 h 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6" h="7593">
                  <a:moveTo>
                    <a:pt x="10020" y="3876"/>
                  </a:moveTo>
                  <a:cubicBezTo>
                    <a:pt x="7439" y="2262"/>
                    <a:pt x="2599" y="-104"/>
                    <a:pt x="448" y="4"/>
                  </a:cubicBezTo>
                  <a:cubicBezTo>
                    <a:pt x="233" y="4"/>
                    <a:pt x="18" y="111"/>
                    <a:pt x="18" y="219"/>
                  </a:cubicBezTo>
                  <a:cubicBezTo>
                    <a:pt x="-520" y="1832"/>
                    <a:pt x="11311" y="8285"/>
                    <a:pt x="13462" y="7532"/>
                  </a:cubicBezTo>
                  <a:cubicBezTo>
                    <a:pt x="14430" y="7210"/>
                    <a:pt x="13032" y="5704"/>
                    <a:pt x="10020" y="3876"/>
                  </a:cubicBezTo>
                  <a:close/>
                </a:path>
              </a:pathLst>
            </a:custGeom>
            <a:grpFill/>
            <a:ln w="10707" cap="flat">
              <a:noFill/>
              <a:prstDash val="solid"/>
              <a:miter/>
            </a:ln>
          </p:spPr>
          <p:txBody>
            <a:bodyPr rtlCol="0" anchor="ctr"/>
            <a:lstStyle/>
            <a:p>
              <a:endParaRPr lang="zh-CN" altLang="en-US"/>
            </a:p>
          </p:txBody>
        </p:sp>
        <p:sp>
          <p:nvSpPr>
            <p:cNvPr id="651" name="任意多边形: 形状 738">
              <a:extLst>
                <a:ext uri="{FF2B5EF4-FFF2-40B4-BE49-F238E27FC236}">
                  <a16:creationId xmlns:a16="http://schemas.microsoft.com/office/drawing/2014/main" xmlns="" id="{B1E2AC42-7C27-45E1-952A-26CC736E5956}"/>
                </a:ext>
              </a:extLst>
            </p:cNvPr>
            <p:cNvSpPr/>
            <p:nvPr/>
          </p:nvSpPr>
          <p:spPr>
            <a:xfrm>
              <a:off x="799906" y="381812"/>
              <a:ext cx="64043" cy="31603"/>
            </a:xfrm>
            <a:custGeom>
              <a:avLst/>
              <a:gdLst>
                <a:gd name="connsiteX0" fmla="*/ 10579 w 15156"/>
                <a:gd name="connsiteY0" fmla="*/ 3764 h 7479"/>
                <a:gd name="connsiteX1" fmla="*/ 361 w 15156"/>
                <a:gd name="connsiteY1" fmla="*/ 0 h 7479"/>
                <a:gd name="connsiteX2" fmla="*/ 38 w 15156"/>
                <a:gd name="connsiteY2" fmla="*/ 108 h 7479"/>
                <a:gd name="connsiteX3" fmla="*/ 14989 w 15156"/>
                <a:gd name="connsiteY3" fmla="*/ 7421 h 7479"/>
                <a:gd name="connsiteX4" fmla="*/ 10579 w 15156"/>
                <a:gd name="connsiteY4" fmla="*/ 3764 h 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6" h="7479">
                  <a:moveTo>
                    <a:pt x="10579" y="3764"/>
                  </a:moveTo>
                  <a:cubicBezTo>
                    <a:pt x="7567" y="2151"/>
                    <a:pt x="2297" y="0"/>
                    <a:pt x="361" y="0"/>
                  </a:cubicBezTo>
                  <a:cubicBezTo>
                    <a:pt x="253" y="0"/>
                    <a:pt x="146" y="0"/>
                    <a:pt x="38" y="108"/>
                  </a:cubicBezTo>
                  <a:cubicBezTo>
                    <a:pt x="-822" y="1398"/>
                    <a:pt x="13053" y="8174"/>
                    <a:pt x="14989" y="7421"/>
                  </a:cubicBezTo>
                  <a:cubicBezTo>
                    <a:pt x="15742" y="7099"/>
                    <a:pt x="13913" y="5593"/>
                    <a:pt x="10579" y="3764"/>
                  </a:cubicBezTo>
                  <a:close/>
                </a:path>
              </a:pathLst>
            </a:custGeom>
            <a:grpFill/>
            <a:ln w="10707" cap="flat">
              <a:noFill/>
              <a:prstDash val="solid"/>
              <a:miter/>
            </a:ln>
          </p:spPr>
          <p:txBody>
            <a:bodyPr rtlCol="0" anchor="ctr"/>
            <a:lstStyle/>
            <a:p>
              <a:endParaRPr lang="zh-CN" altLang="en-US"/>
            </a:p>
          </p:txBody>
        </p:sp>
        <p:sp>
          <p:nvSpPr>
            <p:cNvPr id="652" name="任意多边形: 形状 739">
              <a:extLst>
                <a:ext uri="{FF2B5EF4-FFF2-40B4-BE49-F238E27FC236}">
                  <a16:creationId xmlns:a16="http://schemas.microsoft.com/office/drawing/2014/main" xmlns="" id="{F77B12FE-B0AA-4169-A71F-E27398B3D4BA}"/>
                </a:ext>
              </a:extLst>
            </p:cNvPr>
            <p:cNvSpPr/>
            <p:nvPr/>
          </p:nvSpPr>
          <p:spPr>
            <a:xfrm>
              <a:off x="866877" y="373610"/>
              <a:ext cx="69089" cy="30619"/>
            </a:xfrm>
            <a:custGeom>
              <a:avLst/>
              <a:gdLst>
                <a:gd name="connsiteX0" fmla="*/ 215 w 16350"/>
                <a:gd name="connsiteY0" fmla="*/ 4 h 7246"/>
                <a:gd name="connsiteX1" fmla="*/ 0 w 16350"/>
                <a:gd name="connsiteY1" fmla="*/ 112 h 7246"/>
                <a:gd name="connsiteX2" fmla="*/ 16241 w 16350"/>
                <a:gd name="connsiteY2" fmla="*/ 7211 h 7246"/>
                <a:gd name="connsiteX3" fmla="*/ 10971 w 16350"/>
                <a:gd name="connsiteY3" fmla="*/ 3661 h 7246"/>
                <a:gd name="connsiteX4" fmla="*/ 215 w 16350"/>
                <a:gd name="connsiteY4" fmla="*/ 4 h 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0" h="7246">
                  <a:moveTo>
                    <a:pt x="215" y="4"/>
                  </a:moveTo>
                  <a:cubicBezTo>
                    <a:pt x="107" y="4"/>
                    <a:pt x="0" y="112"/>
                    <a:pt x="0" y="112"/>
                  </a:cubicBezTo>
                  <a:cubicBezTo>
                    <a:pt x="215" y="2048"/>
                    <a:pt x="15380" y="7748"/>
                    <a:pt x="16241" y="7211"/>
                  </a:cubicBezTo>
                  <a:cubicBezTo>
                    <a:pt x="16886" y="6888"/>
                    <a:pt x="14628" y="5382"/>
                    <a:pt x="10971" y="3661"/>
                  </a:cubicBezTo>
                  <a:cubicBezTo>
                    <a:pt x="7099" y="1833"/>
                    <a:pt x="1828" y="-103"/>
                    <a:pt x="215" y="4"/>
                  </a:cubicBezTo>
                  <a:close/>
                </a:path>
              </a:pathLst>
            </a:custGeom>
            <a:grpFill/>
            <a:ln w="10707" cap="flat">
              <a:noFill/>
              <a:prstDash val="solid"/>
              <a:miter/>
            </a:ln>
          </p:spPr>
          <p:txBody>
            <a:bodyPr rtlCol="0" anchor="ctr"/>
            <a:lstStyle/>
            <a:p>
              <a:endParaRPr lang="zh-CN" altLang="en-US"/>
            </a:p>
          </p:txBody>
        </p:sp>
        <p:sp>
          <p:nvSpPr>
            <p:cNvPr id="653" name="任意多边形: 形状 740">
              <a:extLst>
                <a:ext uri="{FF2B5EF4-FFF2-40B4-BE49-F238E27FC236}">
                  <a16:creationId xmlns:a16="http://schemas.microsoft.com/office/drawing/2014/main" xmlns="" id="{CC7D311C-A414-498E-82C6-EC1D3F7AD4FA}"/>
                </a:ext>
              </a:extLst>
            </p:cNvPr>
            <p:cNvSpPr/>
            <p:nvPr/>
          </p:nvSpPr>
          <p:spPr>
            <a:xfrm>
              <a:off x="924595" y="364521"/>
              <a:ext cx="73627" cy="29981"/>
            </a:xfrm>
            <a:custGeom>
              <a:avLst/>
              <a:gdLst>
                <a:gd name="connsiteX0" fmla="*/ 17424 w 17424"/>
                <a:gd name="connsiteY0" fmla="*/ 6996 h 7095"/>
                <a:gd name="connsiteX1" fmla="*/ 11293 w 17424"/>
                <a:gd name="connsiteY1" fmla="*/ 3554 h 7095"/>
                <a:gd name="connsiteX2" fmla="*/ 11293 w 17424"/>
                <a:gd name="connsiteY2" fmla="*/ 3554 h 7095"/>
                <a:gd name="connsiteX3" fmla="*/ 108 w 17424"/>
                <a:gd name="connsiteY3" fmla="*/ 5 h 7095"/>
                <a:gd name="connsiteX4" fmla="*/ 0 w 17424"/>
                <a:gd name="connsiteY4" fmla="*/ 112 h 7095"/>
                <a:gd name="connsiteX5" fmla="*/ 17424 w 17424"/>
                <a:gd name="connsiteY5" fmla="*/ 6996 h 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24" h="7095">
                  <a:moveTo>
                    <a:pt x="17424" y="6996"/>
                  </a:moveTo>
                  <a:cubicBezTo>
                    <a:pt x="17101" y="6135"/>
                    <a:pt x="12261" y="3984"/>
                    <a:pt x="11293" y="3554"/>
                  </a:cubicBezTo>
                  <a:lnTo>
                    <a:pt x="11293" y="3554"/>
                  </a:lnTo>
                  <a:cubicBezTo>
                    <a:pt x="7099" y="1725"/>
                    <a:pt x="1613" y="-103"/>
                    <a:pt x="108" y="5"/>
                  </a:cubicBezTo>
                  <a:cubicBezTo>
                    <a:pt x="108" y="5"/>
                    <a:pt x="0" y="112"/>
                    <a:pt x="0" y="112"/>
                  </a:cubicBezTo>
                  <a:cubicBezTo>
                    <a:pt x="753" y="1618"/>
                    <a:pt x="16886" y="7964"/>
                    <a:pt x="17424" y="6996"/>
                  </a:cubicBezTo>
                  <a:close/>
                </a:path>
              </a:pathLst>
            </a:custGeom>
            <a:grpFill/>
            <a:ln w="10707" cap="flat">
              <a:noFill/>
              <a:prstDash val="solid"/>
              <a:miter/>
            </a:ln>
          </p:spPr>
          <p:txBody>
            <a:bodyPr rtlCol="0" anchor="ctr"/>
            <a:lstStyle/>
            <a:p>
              <a:endParaRPr lang="zh-CN" altLang="en-US"/>
            </a:p>
          </p:txBody>
        </p:sp>
        <p:sp>
          <p:nvSpPr>
            <p:cNvPr id="654" name="任意多边形: 形状 741">
              <a:extLst>
                <a:ext uri="{FF2B5EF4-FFF2-40B4-BE49-F238E27FC236}">
                  <a16:creationId xmlns:a16="http://schemas.microsoft.com/office/drawing/2014/main" xmlns="" id="{6A59A2CD-B8AB-4440-8447-B94D9E21009D}"/>
                </a:ext>
              </a:extLst>
            </p:cNvPr>
            <p:cNvSpPr/>
            <p:nvPr/>
          </p:nvSpPr>
          <p:spPr>
            <a:xfrm>
              <a:off x="973679" y="355432"/>
              <a:ext cx="77717" cy="29110"/>
            </a:xfrm>
            <a:custGeom>
              <a:avLst/>
              <a:gdLst>
                <a:gd name="connsiteX0" fmla="*/ 108 w 18392"/>
                <a:gd name="connsiteY0" fmla="*/ 5 h 6889"/>
                <a:gd name="connsiteX1" fmla="*/ 0 w 18392"/>
                <a:gd name="connsiteY1" fmla="*/ 112 h 6889"/>
                <a:gd name="connsiteX2" fmla="*/ 18284 w 18392"/>
                <a:gd name="connsiteY2" fmla="*/ 6888 h 6889"/>
                <a:gd name="connsiteX3" fmla="*/ 18392 w 18392"/>
                <a:gd name="connsiteY3" fmla="*/ 6781 h 6889"/>
                <a:gd name="connsiteX4" fmla="*/ 11616 w 18392"/>
                <a:gd name="connsiteY4" fmla="*/ 3446 h 6889"/>
                <a:gd name="connsiteX5" fmla="*/ 108 w 18392"/>
                <a:gd name="connsiteY5" fmla="*/ 5 h 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6889">
                  <a:moveTo>
                    <a:pt x="108" y="5"/>
                  </a:moveTo>
                  <a:cubicBezTo>
                    <a:pt x="108" y="5"/>
                    <a:pt x="0" y="112"/>
                    <a:pt x="0" y="112"/>
                  </a:cubicBezTo>
                  <a:cubicBezTo>
                    <a:pt x="1183" y="1510"/>
                    <a:pt x="16133" y="6996"/>
                    <a:pt x="18284" y="6888"/>
                  </a:cubicBezTo>
                  <a:cubicBezTo>
                    <a:pt x="18284" y="6888"/>
                    <a:pt x="18392" y="6781"/>
                    <a:pt x="18392" y="6781"/>
                  </a:cubicBezTo>
                  <a:cubicBezTo>
                    <a:pt x="17747" y="5920"/>
                    <a:pt x="12584" y="3877"/>
                    <a:pt x="11616" y="3446"/>
                  </a:cubicBezTo>
                  <a:cubicBezTo>
                    <a:pt x="7099" y="1725"/>
                    <a:pt x="1398" y="-103"/>
                    <a:pt x="108" y="5"/>
                  </a:cubicBezTo>
                  <a:close/>
                </a:path>
              </a:pathLst>
            </a:custGeom>
            <a:grpFill/>
            <a:ln w="10707" cap="flat">
              <a:noFill/>
              <a:prstDash val="solid"/>
              <a:miter/>
            </a:ln>
          </p:spPr>
          <p:txBody>
            <a:bodyPr rtlCol="0" anchor="ctr"/>
            <a:lstStyle/>
            <a:p>
              <a:endParaRPr lang="zh-CN" altLang="en-US"/>
            </a:p>
          </p:txBody>
        </p:sp>
        <p:sp>
          <p:nvSpPr>
            <p:cNvPr id="655" name="任意多边形: 形状 742">
              <a:extLst>
                <a:ext uri="{FF2B5EF4-FFF2-40B4-BE49-F238E27FC236}">
                  <a16:creationId xmlns:a16="http://schemas.microsoft.com/office/drawing/2014/main" xmlns="" id="{5CF5A195-3282-4B53-925D-964DE356F0A8}"/>
                </a:ext>
              </a:extLst>
            </p:cNvPr>
            <p:cNvSpPr/>
            <p:nvPr/>
          </p:nvSpPr>
          <p:spPr>
            <a:xfrm>
              <a:off x="1014131" y="345886"/>
              <a:ext cx="80443" cy="28219"/>
            </a:xfrm>
            <a:custGeom>
              <a:avLst/>
              <a:gdLst>
                <a:gd name="connsiteX0" fmla="*/ 19037 w 19037"/>
                <a:gd name="connsiteY0" fmla="*/ 6565 h 6678"/>
                <a:gd name="connsiteX1" fmla="*/ 11616 w 19037"/>
                <a:gd name="connsiteY1" fmla="*/ 3339 h 6678"/>
                <a:gd name="connsiteX2" fmla="*/ 0 w 19037"/>
                <a:gd name="connsiteY2" fmla="*/ 5 h 6678"/>
                <a:gd name="connsiteX3" fmla="*/ 0 w 19037"/>
                <a:gd name="connsiteY3" fmla="*/ 112 h 6678"/>
                <a:gd name="connsiteX4" fmla="*/ 19037 w 19037"/>
                <a:gd name="connsiteY4" fmla="*/ 6673 h 6678"/>
                <a:gd name="connsiteX5" fmla="*/ 19037 w 19037"/>
                <a:gd name="connsiteY5" fmla="*/ 6565 h 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37" h="6678">
                  <a:moveTo>
                    <a:pt x="19037" y="6565"/>
                  </a:moveTo>
                  <a:cubicBezTo>
                    <a:pt x="18177" y="5705"/>
                    <a:pt x="12692" y="3769"/>
                    <a:pt x="11616" y="3339"/>
                  </a:cubicBezTo>
                  <a:cubicBezTo>
                    <a:pt x="6991" y="1725"/>
                    <a:pt x="1076" y="-103"/>
                    <a:pt x="0" y="5"/>
                  </a:cubicBezTo>
                  <a:cubicBezTo>
                    <a:pt x="0" y="5"/>
                    <a:pt x="0" y="112"/>
                    <a:pt x="0" y="112"/>
                  </a:cubicBezTo>
                  <a:cubicBezTo>
                    <a:pt x="1291" y="1188"/>
                    <a:pt x="16994" y="6888"/>
                    <a:pt x="19037" y="6673"/>
                  </a:cubicBezTo>
                  <a:cubicBezTo>
                    <a:pt x="19037" y="6673"/>
                    <a:pt x="19037" y="6673"/>
                    <a:pt x="19037" y="6565"/>
                  </a:cubicBezTo>
                  <a:close/>
                </a:path>
              </a:pathLst>
            </a:custGeom>
            <a:grpFill/>
            <a:ln w="10707" cap="flat">
              <a:noFill/>
              <a:prstDash val="solid"/>
              <a:miter/>
            </a:ln>
          </p:spPr>
          <p:txBody>
            <a:bodyPr rtlCol="0" anchor="ctr"/>
            <a:lstStyle/>
            <a:p>
              <a:endParaRPr lang="zh-CN" altLang="en-US"/>
            </a:p>
          </p:txBody>
        </p:sp>
        <p:sp>
          <p:nvSpPr>
            <p:cNvPr id="656" name="任意多边形: 形状 743">
              <a:extLst>
                <a:ext uri="{FF2B5EF4-FFF2-40B4-BE49-F238E27FC236}">
                  <a16:creationId xmlns:a16="http://schemas.microsoft.com/office/drawing/2014/main" xmlns="" id="{0A3E46AB-EF3C-4100-B57E-25551363D994}"/>
                </a:ext>
              </a:extLst>
            </p:cNvPr>
            <p:cNvSpPr/>
            <p:nvPr/>
          </p:nvSpPr>
          <p:spPr>
            <a:xfrm>
              <a:off x="1044581" y="336793"/>
              <a:ext cx="83625" cy="26972"/>
            </a:xfrm>
            <a:custGeom>
              <a:avLst/>
              <a:gdLst>
                <a:gd name="connsiteX0" fmla="*/ 0 w 19790"/>
                <a:gd name="connsiteY0" fmla="*/ 5 h 6383"/>
                <a:gd name="connsiteX1" fmla="*/ 19790 w 19790"/>
                <a:gd name="connsiteY1" fmla="*/ 6351 h 6383"/>
                <a:gd name="connsiteX2" fmla="*/ 11831 w 19790"/>
                <a:gd name="connsiteY2" fmla="*/ 3124 h 6383"/>
                <a:gd name="connsiteX3" fmla="*/ 0 w 19790"/>
                <a:gd name="connsiteY3" fmla="*/ 5 h 6383"/>
                <a:gd name="connsiteX4" fmla="*/ 0 w 19790"/>
                <a:gd name="connsiteY4" fmla="*/ 5 h 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90" h="6383">
                  <a:moveTo>
                    <a:pt x="0" y="5"/>
                  </a:moveTo>
                  <a:cubicBezTo>
                    <a:pt x="538" y="650"/>
                    <a:pt x="18500" y="6889"/>
                    <a:pt x="19790" y="6351"/>
                  </a:cubicBezTo>
                  <a:cubicBezTo>
                    <a:pt x="19468" y="5813"/>
                    <a:pt x="15488" y="4415"/>
                    <a:pt x="11831" y="3124"/>
                  </a:cubicBezTo>
                  <a:cubicBezTo>
                    <a:pt x="6991" y="1511"/>
                    <a:pt x="968" y="-102"/>
                    <a:pt x="0" y="5"/>
                  </a:cubicBezTo>
                  <a:cubicBezTo>
                    <a:pt x="0" y="5"/>
                    <a:pt x="0" y="5"/>
                    <a:pt x="0" y="5"/>
                  </a:cubicBezTo>
                  <a:close/>
                </a:path>
              </a:pathLst>
            </a:custGeom>
            <a:grpFill/>
            <a:ln w="10707" cap="flat">
              <a:noFill/>
              <a:prstDash val="solid"/>
              <a:miter/>
            </a:ln>
          </p:spPr>
          <p:txBody>
            <a:bodyPr rtlCol="0" anchor="ctr"/>
            <a:lstStyle/>
            <a:p>
              <a:endParaRPr lang="zh-CN" altLang="en-US"/>
            </a:p>
          </p:txBody>
        </p:sp>
        <p:sp>
          <p:nvSpPr>
            <p:cNvPr id="657" name="任意多边形: 形状 744">
              <a:extLst>
                <a:ext uri="{FF2B5EF4-FFF2-40B4-BE49-F238E27FC236}">
                  <a16:creationId xmlns:a16="http://schemas.microsoft.com/office/drawing/2014/main" xmlns="" id="{300B953E-2C66-4476-8D41-4E99791F64F0}"/>
                </a:ext>
              </a:extLst>
            </p:cNvPr>
            <p:cNvSpPr/>
            <p:nvPr/>
          </p:nvSpPr>
          <p:spPr>
            <a:xfrm>
              <a:off x="1066397" y="327196"/>
              <a:ext cx="84985" cy="26123"/>
            </a:xfrm>
            <a:custGeom>
              <a:avLst/>
              <a:gdLst>
                <a:gd name="connsiteX0" fmla="*/ 0 w 20112"/>
                <a:gd name="connsiteY0" fmla="*/ 18 h 6182"/>
                <a:gd name="connsiteX1" fmla="*/ 20113 w 20112"/>
                <a:gd name="connsiteY1" fmla="*/ 6149 h 6182"/>
                <a:gd name="connsiteX2" fmla="*/ 11616 w 20112"/>
                <a:gd name="connsiteY2" fmla="*/ 3030 h 6182"/>
                <a:gd name="connsiteX3" fmla="*/ 0 w 20112"/>
                <a:gd name="connsiteY3" fmla="*/ 18 h 6182"/>
                <a:gd name="connsiteX4" fmla="*/ 0 w 20112"/>
                <a:gd name="connsiteY4" fmla="*/ 18 h 6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6182">
                  <a:moveTo>
                    <a:pt x="0" y="18"/>
                  </a:moveTo>
                  <a:cubicBezTo>
                    <a:pt x="860" y="664"/>
                    <a:pt x="19360" y="6687"/>
                    <a:pt x="20113" y="6149"/>
                  </a:cubicBezTo>
                  <a:cubicBezTo>
                    <a:pt x="19468" y="5611"/>
                    <a:pt x="15273" y="4213"/>
                    <a:pt x="11616" y="3030"/>
                  </a:cubicBezTo>
                  <a:cubicBezTo>
                    <a:pt x="6776" y="1524"/>
                    <a:pt x="753" y="-197"/>
                    <a:pt x="0" y="18"/>
                  </a:cubicBezTo>
                  <a:lnTo>
                    <a:pt x="0" y="18"/>
                  </a:lnTo>
                  <a:close/>
                </a:path>
              </a:pathLst>
            </a:custGeom>
            <a:grpFill/>
            <a:ln w="10707" cap="flat">
              <a:noFill/>
              <a:prstDash val="solid"/>
              <a:miter/>
            </a:ln>
          </p:spPr>
          <p:txBody>
            <a:bodyPr rtlCol="0" anchor="ctr"/>
            <a:lstStyle/>
            <a:p>
              <a:endParaRPr lang="zh-CN" altLang="en-US"/>
            </a:p>
          </p:txBody>
        </p:sp>
        <p:sp>
          <p:nvSpPr>
            <p:cNvPr id="658" name="任意多边形: 形状 745">
              <a:extLst>
                <a:ext uri="{FF2B5EF4-FFF2-40B4-BE49-F238E27FC236}">
                  <a16:creationId xmlns:a16="http://schemas.microsoft.com/office/drawing/2014/main" xmlns="" id="{E62CEB4D-F0E2-47DA-8FD4-519D6DA4D38E}"/>
                </a:ext>
              </a:extLst>
            </p:cNvPr>
            <p:cNvSpPr/>
            <p:nvPr/>
          </p:nvSpPr>
          <p:spPr>
            <a:xfrm>
              <a:off x="1078212" y="317275"/>
              <a:ext cx="85898" cy="25502"/>
            </a:xfrm>
            <a:custGeom>
              <a:avLst/>
              <a:gdLst>
                <a:gd name="connsiteX0" fmla="*/ 0 w 20328"/>
                <a:gd name="connsiteY0" fmla="*/ 0 h 6035"/>
                <a:gd name="connsiteX1" fmla="*/ 20328 w 20328"/>
                <a:gd name="connsiteY1" fmla="*/ 6023 h 6035"/>
                <a:gd name="connsiteX2" fmla="*/ 11508 w 20328"/>
                <a:gd name="connsiteY2" fmla="*/ 3012 h 6035"/>
                <a:gd name="connsiteX3" fmla="*/ 0 w 20328"/>
                <a:gd name="connsiteY3" fmla="*/ 0 h 6035"/>
              </a:gdLst>
              <a:ahLst/>
              <a:cxnLst>
                <a:cxn ang="0">
                  <a:pos x="connsiteX0" y="connsiteY0"/>
                </a:cxn>
                <a:cxn ang="0">
                  <a:pos x="connsiteX1" y="connsiteY1"/>
                </a:cxn>
                <a:cxn ang="0">
                  <a:pos x="connsiteX2" y="connsiteY2"/>
                </a:cxn>
                <a:cxn ang="0">
                  <a:pos x="connsiteX3" y="connsiteY3"/>
                </a:cxn>
              </a:cxnLst>
              <a:rect l="l" t="t" r="r" b="b"/>
              <a:pathLst>
                <a:path w="20328" h="6035">
                  <a:moveTo>
                    <a:pt x="0" y="0"/>
                  </a:moveTo>
                  <a:cubicBezTo>
                    <a:pt x="107" y="108"/>
                    <a:pt x="19145" y="6346"/>
                    <a:pt x="20328" y="6023"/>
                  </a:cubicBezTo>
                  <a:cubicBezTo>
                    <a:pt x="19468" y="5485"/>
                    <a:pt x="15165" y="4087"/>
                    <a:pt x="11508" y="3012"/>
                  </a:cubicBezTo>
                  <a:cubicBezTo>
                    <a:pt x="7421" y="1828"/>
                    <a:pt x="1076" y="0"/>
                    <a:pt x="0" y="0"/>
                  </a:cubicBezTo>
                  <a:close/>
                </a:path>
              </a:pathLst>
            </a:custGeom>
            <a:grpFill/>
            <a:ln w="10707" cap="flat">
              <a:noFill/>
              <a:prstDash val="solid"/>
              <a:miter/>
            </a:ln>
          </p:spPr>
          <p:txBody>
            <a:bodyPr rtlCol="0" anchor="ctr"/>
            <a:lstStyle/>
            <a:p>
              <a:endParaRPr lang="zh-CN" altLang="en-US"/>
            </a:p>
          </p:txBody>
        </p:sp>
        <p:sp>
          <p:nvSpPr>
            <p:cNvPr id="659" name="任意多边形: 形状 746">
              <a:extLst>
                <a:ext uri="{FF2B5EF4-FFF2-40B4-BE49-F238E27FC236}">
                  <a16:creationId xmlns:a16="http://schemas.microsoft.com/office/drawing/2014/main" xmlns="" id="{CB1D3038-EB27-4637-8C27-E9FA388E5BC3}"/>
                </a:ext>
              </a:extLst>
            </p:cNvPr>
            <p:cNvSpPr/>
            <p:nvPr/>
          </p:nvSpPr>
          <p:spPr>
            <a:xfrm>
              <a:off x="1080029" y="307729"/>
              <a:ext cx="85898" cy="24593"/>
            </a:xfrm>
            <a:custGeom>
              <a:avLst/>
              <a:gdLst>
                <a:gd name="connsiteX0" fmla="*/ 0 w 20328"/>
                <a:gd name="connsiteY0" fmla="*/ 0 h 5820"/>
                <a:gd name="connsiteX1" fmla="*/ 20328 w 20328"/>
                <a:gd name="connsiteY1" fmla="*/ 5808 h 5820"/>
                <a:gd name="connsiteX2" fmla="*/ 11186 w 20328"/>
                <a:gd name="connsiteY2" fmla="*/ 2904 h 5820"/>
                <a:gd name="connsiteX3" fmla="*/ 0 w 20328"/>
                <a:gd name="connsiteY3" fmla="*/ 0 h 5820"/>
              </a:gdLst>
              <a:ahLst/>
              <a:cxnLst>
                <a:cxn ang="0">
                  <a:pos x="connsiteX0" y="connsiteY0"/>
                </a:cxn>
                <a:cxn ang="0">
                  <a:pos x="connsiteX1" y="connsiteY1"/>
                </a:cxn>
                <a:cxn ang="0">
                  <a:pos x="connsiteX2" y="connsiteY2"/>
                </a:cxn>
                <a:cxn ang="0">
                  <a:pos x="connsiteX3" y="connsiteY3"/>
                </a:cxn>
              </a:cxnLst>
              <a:rect l="l" t="t" r="r" b="b"/>
              <a:pathLst>
                <a:path w="20328" h="5820">
                  <a:moveTo>
                    <a:pt x="0" y="0"/>
                  </a:moveTo>
                  <a:cubicBezTo>
                    <a:pt x="108" y="108"/>
                    <a:pt x="19683" y="6131"/>
                    <a:pt x="20328" y="5808"/>
                  </a:cubicBezTo>
                  <a:cubicBezTo>
                    <a:pt x="19252" y="5270"/>
                    <a:pt x="14950" y="3980"/>
                    <a:pt x="11186" y="2904"/>
                  </a:cubicBezTo>
                  <a:cubicBezTo>
                    <a:pt x="6991" y="1721"/>
                    <a:pt x="860" y="0"/>
                    <a:pt x="0" y="0"/>
                  </a:cubicBezTo>
                  <a:close/>
                </a:path>
              </a:pathLst>
            </a:custGeom>
            <a:grpFill/>
            <a:ln w="10707" cap="flat">
              <a:noFill/>
              <a:prstDash val="solid"/>
              <a:miter/>
            </a:ln>
          </p:spPr>
          <p:txBody>
            <a:bodyPr rtlCol="0" anchor="ctr"/>
            <a:lstStyle/>
            <a:p>
              <a:endParaRPr lang="zh-CN" altLang="en-US"/>
            </a:p>
          </p:txBody>
        </p:sp>
        <p:sp>
          <p:nvSpPr>
            <p:cNvPr id="660" name="任意多边形: 形状 747">
              <a:extLst>
                <a:ext uri="{FF2B5EF4-FFF2-40B4-BE49-F238E27FC236}">
                  <a16:creationId xmlns:a16="http://schemas.microsoft.com/office/drawing/2014/main" xmlns="" id="{3048327D-39EF-436F-A341-8C6931344C50}"/>
                </a:ext>
              </a:extLst>
            </p:cNvPr>
            <p:cNvSpPr/>
            <p:nvPr/>
          </p:nvSpPr>
          <p:spPr>
            <a:xfrm>
              <a:off x="1071848" y="298640"/>
              <a:ext cx="85442" cy="24086"/>
            </a:xfrm>
            <a:custGeom>
              <a:avLst/>
              <a:gdLst>
                <a:gd name="connsiteX0" fmla="*/ 0 w 20220"/>
                <a:gd name="connsiteY0" fmla="*/ 0 h 5700"/>
                <a:gd name="connsiteX1" fmla="*/ 20221 w 20220"/>
                <a:gd name="connsiteY1" fmla="*/ 5700 h 5700"/>
                <a:gd name="connsiteX2" fmla="*/ 10756 w 20220"/>
                <a:gd name="connsiteY2" fmla="*/ 2796 h 5700"/>
                <a:gd name="connsiteX3" fmla="*/ 0 w 20220"/>
                <a:gd name="connsiteY3" fmla="*/ 0 h 5700"/>
              </a:gdLst>
              <a:ahLst/>
              <a:cxnLst>
                <a:cxn ang="0">
                  <a:pos x="connsiteX0" y="connsiteY0"/>
                </a:cxn>
                <a:cxn ang="0">
                  <a:pos x="connsiteX1" y="connsiteY1"/>
                </a:cxn>
                <a:cxn ang="0">
                  <a:pos x="connsiteX2" y="connsiteY2"/>
                </a:cxn>
                <a:cxn ang="0">
                  <a:pos x="connsiteX3" y="connsiteY3"/>
                </a:cxn>
              </a:cxnLst>
              <a:rect l="l" t="t" r="r" b="b"/>
              <a:pathLst>
                <a:path w="20220" h="5700">
                  <a:moveTo>
                    <a:pt x="0" y="0"/>
                  </a:moveTo>
                  <a:cubicBezTo>
                    <a:pt x="108" y="108"/>
                    <a:pt x="19468" y="5700"/>
                    <a:pt x="20221" y="5700"/>
                  </a:cubicBezTo>
                  <a:cubicBezTo>
                    <a:pt x="19683" y="5378"/>
                    <a:pt x="15165" y="4087"/>
                    <a:pt x="10756" y="2796"/>
                  </a:cubicBezTo>
                  <a:cubicBezTo>
                    <a:pt x="6131" y="1398"/>
                    <a:pt x="538" y="0"/>
                    <a:pt x="0" y="0"/>
                  </a:cubicBezTo>
                  <a:close/>
                </a:path>
              </a:pathLst>
            </a:custGeom>
            <a:grpFill/>
            <a:ln w="10707" cap="flat">
              <a:noFill/>
              <a:prstDash val="solid"/>
              <a:miter/>
            </a:ln>
          </p:spPr>
          <p:txBody>
            <a:bodyPr rtlCol="0" anchor="ctr"/>
            <a:lstStyle/>
            <a:p>
              <a:endParaRPr lang="zh-CN" altLang="en-US"/>
            </a:p>
          </p:txBody>
        </p:sp>
        <p:sp>
          <p:nvSpPr>
            <p:cNvPr id="661" name="任意多边形: 形状 748">
              <a:extLst>
                <a:ext uri="{FF2B5EF4-FFF2-40B4-BE49-F238E27FC236}">
                  <a16:creationId xmlns:a16="http://schemas.microsoft.com/office/drawing/2014/main" xmlns="" id="{9E66786C-A383-404C-818F-22F944200AEF}"/>
                </a:ext>
              </a:extLst>
            </p:cNvPr>
            <p:cNvSpPr/>
            <p:nvPr/>
          </p:nvSpPr>
          <p:spPr>
            <a:xfrm>
              <a:off x="1053670" y="289550"/>
              <a:ext cx="84077" cy="23177"/>
            </a:xfrm>
            <a:custGeom>
              <a:avLst/>
              <a:gdLst>
                <a:gd name="connsiteX0" fmla="*/ 19898 w 19897"/>
                <a:gd name="connsiteY0" fmla="*/ 5485 h 5485"/>
                <a:gd name="connsiteX1" fmla="*/ 10218 w 19897"/>
                <a:gd name="connsiteY1" fmla="*/ 2689 h 5485"/>
                <a:gd name="connsiteX2" fmla="*/ 0 w 19897"/>
                <a:gd name="connsiteY2" fmla="*/ 0 h 5485"/>
                <a:gd name="connsiteX3" fmla="*/ 19898 w 19897"/>
                <a:gd name="connsiteY3" fmla="*/ 5485 h 5485"/>
              </a:gdLst>
              <a:ahLst/>
              <a:cxnLst>
                <a:cxn ang="0">
                  <a:pos x="connsiteX0" y="connsiteY0"/>
                </a:cxn>
                <a:cxn ang="0">
                  <a:pos x="connsiteX1" y="connsiteY1"/>
                </a:cxn>
                <a:cxn ang="0">
                  <a:pos x="connsiteX2" y="connsiteY2"/>
                </a:cxn>
                <a:cxn ang="0">
                  <a:pos x="connsiteX3" y="connsiteY3"/>
                </a:cxn>
              </a:cxnLst>
              <a:rect l="l" t="t" r="r" b="b"/>
              <a:pathLst>
                <a:path w="19897" h="5485">
                  <a:moveTo>
                    <a:pt x="19898" y="5485"/>
                  </a:moveTo>
                  <a:cubicBezTo>
                    <a:pt x="19145" y="5270"/>
                    <a:pt x="14950" y="3980"/>
                    <a:pt x="10218" y="2689"/>
                  </a:cubicBezTo>
                  <a:cubicBezTo>
                    <a:pt x="6023" y="1506"/>
                    <a:pt x="753" y="108"/>
                    <a:pt x="0" y="0"/>
                  </a:cubicBezTo>
                  <a:cubicBezTo>
                    <a:pt x="215" y="0"/>
                    <a:pt x="19360" y="5378"/>
                    <a:pt x="19898" y="5485"/>
                  </a:cubicBezTo>
                  <a:close/>
                </a:path>
              </a:pathLst>
            </a:custGeom>
            <a:grpFill/>
            <a:ln w="10707" cap="flat">
              <a:noFill/>
              <a:prstDash val="solid"/>
              <a:miter/>
            </a:ln>
          </p:spPr>
          <p:txBody>
            <a:bodyPr rtlCol="0" anchor="ctr"/>
            <a:lstStyle/>
            <a:p>
              <a:endParaRPr lang="zh-CN" altLang="en-US"/>
            </a:p>
          </p:txBody>
        </p:sp>
        <p:sp>
          <p:nvSpPr>
            <p:cNvPr id="662" name="任意多边形: 形状 749">
              <a:extLst>
                <a:ext uri="{FF2B5EF4-FFF2-40B4-BE49-F238E27FC236}">
                  <a16:creationId xmlns:a16="http://schemas.microsoft.com/office/drawing/2014/main" xmlns="" id="{15088900-256F-4396-9565-3230FE103366}"/>
                </a:ext>
              </a:extLst>
            </p:cNvPr>
            <p:cNvSpPr/>
            <p:nvPr/>
          </p:nvSpPr>
          <p:spPr>
            <a:xfrm>
              <a:off x="1025494" y="280461"/>
              <a:ext cx="50445" cy="13632"/>
            </a:xfrm>
            <a:custGeom>
              <a:avLst/>
              <a:gdLst>
                <a:gd name="connsiteX0" fmla="*/ 11939 w 11938"/>
                <a:gd name="connsiteY0" fmla="*/ 3227 h 3226"/>
                <a:gd name="connsiteX1" fmla="*/ 0 w 11938"/>
                <a:gd name="connsiteY1" fmla="*/ 0 h 3226"/>
                <a:gd name="connsiteX2" fmla="*/ 1398 w 11938"/>
                <a:gd name="connsiteY2" fmla="*/ 323 h 3226"/>
                <a:gd name="connsiteX3" fmla="*/ 11939 w 11938"/>
                <a:gd name="connsiteY3" fmla="*/ 3227 h 3226"/>
              </a:gdLst>
              <a:ahLst/>
              <a:cxnLst>
                <a:cxn ang="0">
                  <a:pos x="connsiteX0" y="connsiteY0"/>
                </a:cxn>
                <a:cxn ang="0">
                  <a:pos x="connsiteX1" y="connsiteY1"/>
                </a:cxn>
                <a:cxn ang="0">
                  <a:pos x="connsiteX2" y="connsiteY2"/>
                </a:cxn>
                <a:cxn ang="0">
                  <a:pos x="connsiteX3" y="connsiteY3"/>
                </a:cxn>
              </a:cxnLst>
              <a:rect l="l" t="t" r="r" b="b"/>
              <a:pathLst>
                <a:path w="11938" h="3226">
                  <a:moveTo>
                    <a:pt x="11939" y="3227"/>
                  </a:moveTo>
                  <a:cubicBezTo>
                    <a:pt x="5485" y="1398"/>
                    <a:pt x="0" y="0"/>
                    <a:pt x="0" y="0"/>
                  </a:cubicBezTo>
                  <a:cubicBezTo>
                    <a:pt x="430" y="108"/>
                    <a:pt x="968" y="215"/>
                    <a:pt x="1398" y="323"/>
                  </a:cubicBezTo>
                  <a:lnTo>
                    <a:pt x="11939" y="3227"/>
                  </a:lnTo>
                  <a:close/>
                </a:path>
              </a:pathLst>
            </a:custGeom>
            <a:grpFill/>
            <a:ln w="10707" cap="flat">
              <a:noFill/>
              <a:prstDash val="solid"/>
              <a:miter/>
            </a:ln>
          </p:spPr>
          <p:txBody>
            <a:bodyPr rtlCol="0" anchor="ctr"/>
            <a:lstStyle/>
            <a:p>
              <a:endParaRPr lang="zh-CN" altLang="en-US"/>
            </a:p>
          </p:txBody>
        </p:sp>
        <p:sp>
          <p:nvSpPr>
            <p:cNvPr id="681" name="任意多边形: 形状 768">
              <a:extLst>
                <a:ext uri="{FF2B5EF4-FFF2-40B4-BE49-F238E27FC236}">
                  <a16:creationId xmlns:a16="http://schemas.microsoft.com/office/drawing/2014/main" xmlns="" id="{B206E2B0-5A82-499F-8114-B59CE7CDAC4A}"/>
                </a:ext>
              </a:extLst>
            </p:cNvPr>
            <p:cNvSpPr/>
            <p:nvPr/>
          </p:nvSpPr>
          <p:spPr>
            <a:xfrm>
              <a:off x="102140" y="504067"/>
              <a:ext cx="31307" cy="40021"/>
            </a:xfrm>
            <a:custGeom>
              <a:avLst/>
              <a:gdLst>
                <a:gd name="connsiteX0" fmla="*/ 1144 w 7409"/>
                <a:gd name="connsiteY0" fmla="*/ 8389 h 9471"/>
                <a:gd name="connsiteX1" fmla="*/ 7382 w 7409"/>
                <a:gd name="connsiteY1" fmla="*/ 5055 h 9471"/>
                <a:gd name="connsiteX2" fmla="*/ 3833 w 7409"/>
                <a:gd name="connsiteY2" fmla="*/ 0 h 9471"/>
                <a:gd name="connsiteX3" fmla="*/ 1144 w 7409"/>
                <a:gd name="connsiteY3" fmla="*/ 8389 h 9471"/>
              </a:gdLst>
              <a:ahLst/>
              <a:cxnLst>
                <a:cxn ang="0">
                  <a:pos x="connsiteX0" y="connsiteY0"/>
                </a:cxn>
                <a:cxn ang="0">
                  <a:pos x="connsiteX1" y="connsiteY1"/>
                </a:cxn>
                <a:cxn ang="0">
                  <a:pos x="connsiteX2" y="connsiteY2"/>
                </a:cxn>
                <a:cxn ang="0">
                  <a:pos x="connsiteX3" y="connsiteY3"/>
                </a:cxn>
              </a:cxnLst>
              <a:rect l="l" t="t" r="r" b="b"/>
              <a:pathLst>
                <a:path w="7409" h="9471">
                  <a:moveTo>
                    <a:pt x="1144" y="8389"/>
                  </a:moveTo>
                  <a:cubicBezTo>
                    <a:pt x="3403" y="10863"/>
                    <a:pt x="7060" y="8820"/>
                    <a:pt x="7382" y="5055"/>
                  </a:cubicBezTo>
                  <a:cubicBezTo>
                    <a:pt x="7597" y="3012"/>
                    <a:pt x="6522" y="108"/>
                    <a:pt x="3833" y="0"/>
                  </a:cubicBezTo>
                  <a:cubicBezTo>
                    <a:pt x="69" y="323"/>
                    <a:pt x="-1115" y="5916"/>
                    <a:pt x="1144" y="8389"/>
                  </a:cubicBezTo>
                  <a:close/>
                </a:path>
              </a:pathLst>
            </a:custGeom>
            <a:grpFill/>
            <a:ln w="10707" cap="flat">
              <a:noFill/>
              <a:prstDash val="solid"/>
              <a:miter/>
            </a:ln>
          </p:spPr>
          <p:txBody>
            <a:bodyPr rtlCol="0" anchor="ctr"/>
            <a:lstStyle/>
            <a:p>
              <a:endParaRPr lang="zh-CN" altLang="en-US"/>
            </a:p>
          </p:txBody>
        </p:sp>
        <p:sp>
          <p:nvSpPr>
            <p:cNvPr id="682" name="任意多边形: 形状 769">
              <a:extLst>
                <a:ext uri="{FF2B5EF4-FFF2-40B4-BE49-F238E27FC236}">
                  <a16:creationId xmlns:a16="http://schemas.microsoft.com/office/drawing/2014/main" xmlns="" id="{7E5ECD6F-F9ED-41B7-918B-C54C8E87884F}"/>
                </a:ext>
              </a:extLst>
            </p:cNvPr>
            <p:cNvSpPr/>
            <p:nvPr/>
          </p:nvSpPr>
          <p:spPr>
            <a:xfrm>
              <a:off x="222524" y="501342"/>
              <a:ext cx="32334" cy="39788"/>
            </a:xfrm>
            <a:custGeom>
              <a:avLst/>
              <a:gdLst>
                <a:gd name="connsiteX0" fmla="*/ 7610 w 7652"/>
                <a:gd name="connsiteY0" fmla="*/ 5055 h 9416"/>
                <a:gd name="connsiteX1" fmla="*/ 2878 w 7652"/>
                <a:gd name="connsiteY1" fmla="*/ 0 h 9416"/>
                <a:gd name="connsiteX2" fmla="*/ 2555 w 7652"/>
                <a:gd name="connsiteY2" fmla="*/ 0 h 9416"/>
                <a:gd name="connsiteX3" fmla="*/ 2448 w 7652"/>
                <a:gd name="connsiteY3" fmla="*/ 8604 h 9416"/>
                <a:gd name="connsiteX4" fmla="*/ 7610 w 7652"/>
                <a:gd name="connsiteY4" fmla="*/ 5055 h 9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9416">
                  <a:moveTo>
                    <a:pt x="7610" y="5055"/>
                  </a:moveTo>
                  <a:cubicBezTo>
                    <a:pt x="7288" y="3012"/>
                    <a:pt x="5674" y="108"/>
                    <a:pt x="2878" y="0"/>
                  </a:cubicBezTo>
                  <a:cubicBezTo>
                    <a:pt x="2770" y="0"/>
                    <a:pt x="2663" y="0"/>
                    <a:pt x="2555" y="0"/>
                  </a:cubicBezTo>
                  <a:cubicBezTo>
                    <a:pt x="-779" y="538"/>
                    <a:pt x="-887" y="6238"/>
                    <a:pt x="2448" y="8604"/>
                  </a:cubicBezTo>
                  <a:cubicBezTo>
                    <a:pt x="5136" y="10648"/>
                    <a:pt x="8040" y="8604"/>
                    <a:pt x="7610" y="5055"/>
                  </a:cubicBezTo>
                  <a:close/>
                </a:path>
              </a:pathLst>
            </a:custGeom>
            <a:grpFill/>
            <a:ln w="10707" cap="flat">
              <a:noFill/>
              <a:prstDash val="solid"/>
              <a:miter/>
            </a:ln>
          </p:spPr>
          <p:txBody>
            <a:bodyPr rtlCol="0" anchor="ctr"/>
            <a:lstStyle/>
            <a:p>
              <a:endParaRPr lang="zh-CN" altLang="en-US"/>
            </a:p>
          </p:txBody>
        </p:sp>
        <p:sp>
          <p:nvSpPr>
            <p:cNvPr id="683" name="任意多边形: 形状 770">
              <a:extLst>
                <a:ext uri="{FF2B5EF4-FFF2-40B4-BE49-F238E27FC236}">
                  <a16:creationId xmlns:a16="http://schemas.microsoft.com/office/drawing/2014/main" xmlns="" id="{587A2BB5-D312-417B-835F-7BF71448B678}"/>
                </a:ext>
              </a:extLst>
            </p:cNvPr>
            <p:cNvSpPr/>
            <p:nvPr/>
          </p:nvSpPr>
          <p:spPr>
            <a:xfrm>
              <a:off x="341356" y="497703"/>
              <a:ext cx="35609" cy="39391"/>
            </a:xfrm>
            <a:custGeom>
              <a:avLst/>
              <a:gdLst>
                <a:gd name="connsiteX0" fmla="*/ 4011 w 8427"/>
                <a:gd name="connsiteY0" fmla="*/ 8820 h 9322"/>
                <a:gd name="connsiteX1" fmla="*/ 8098 w 8427"/>
                <a:gd name="connsiteY1" fmla="*/ 4948 h 9322"/>
                <a:gd name="connsiteX2" fmla="*/ 2290 w 8427"/>
                <a:gd name="connsiteY2" fmla="*/ 0 h 9322"/>
                <a:gd name="connsiteX3" fmla="*/ 1644 w 8427"/>
                <a:gd name="connsiteY3" fmla="*/ 108 h 9322"/>
                <a:gd name="connsiteX4" fmla="*/ 4011 w 8427"/>
                <a:gd name="connsiteY4" fmla="*/ 8820 h 9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7" h="9322">
                  <a:moveTo>
                    <a:pt x="4011" y="8820"/>
                  </a:moveTo>
                  <a:cubicBezTo>
                    <a:pt x="7130" y="10325"/>
                    <a:pt x="9281" y="8282"/>
                    <a:pt x="8098" y="4948"/>
                  </a:cubicBezTo>
                  <a:cubicBezTo>
                    <a:pt x="7345" y="2904"/>
                    <a:pt x="5086" y="108"/>
                    <a:pt x="2290" y="0"/>
                  </a:cubicBezTo>
                  <a:cubicBezTo>
                    <a:pt x="2075" y="0"/>
                    <a:pt x="1752" y="108"/>
                    <a:pt x="1644" y="108"/>
                  </a:cubicBezTo>
                  <a:cubicBezTo>
                    <a:pt x="-1475" y="1076"/>
                    <a:pt x="139" y="6884"/>
                    <a:pt x="4011" y="8820"/>
                  </a:cubicBezTo>
                  <a:close/>
                </a:path>
              </a:pathLst>
            </a:custGeom>
            <a:grpFill/>
            <a:ln w="10707" cap="flat">
              <a:noFill/>
              <a:prstDash val="solid"/>
              <a:miter/>
            </a:ln>
          </p:spPr>
          <p:txBody>
            <a:bodyPr rtlCol="0" anchor="ctr"/>
            <a:lstStyle/>
            <a:p>
              <a:endParaRPr lang="zh-CN" altLang="en-US"/>
            </a:p>
          </p:txBody>
        </p:sp>
        <p:sp>
          <p:nvSpPr>
            <p:cNvPr id="684" name="任意多边形: 形状 771">
              <a:extLst>
                <a:ext uri="{FF2B5EF4-FFF2-40B4-BE49-F238E27FC236}">
                  <a16:creationId xmlns:a16="http://schemas.microsoft.com/office/drawing/2014/main" xmlns="" id="{56EB3E7C-C611-40A2-83DB-ECCD8CBBFB67}"/>
                </a:ext>
              </a:extLst>
            </p:cNvPr>
            <p:cNvSpPr/>
            <p:nvPr/>
          </p:nvSpPr>
          <p:spPr>
            <a:xfrm>
              <a:off x="458426" y="492705"/>
              <a:ext cx="39615" cy="38838"/>
            </a:xfrm>
            <a:custGeom>
              <a:avLst/>
              <a:gdLst>
                <a:gd name="connsiteX0" fmla="*/ 6314 w 9375"/>
                <a:gd name="connsiteY0" fmla="*/ 9035 h 9191"/>
                <a:gd name="connsiteX1" fmla="*/ 8573 w 9375"/>
                <a:gd name="connsiteY1" fmla="*/ 4840 h 9191"/>
                <a:gd name="connsiteX2" fmla="*/ 1689 w 9375"/>
                <a:gd name="connsiteY2" fmla="*/ 0 h 9191"/>
                <a:gd name="connsiteX3" fmla="*/ 721 w 9375"/>
                <a:gd name="connsiteY3" fmla="*/ 215 h 9191"/>
                <a:gd name="connsiteX4" fmla="*/ 6314 w 9375"/>
                <a:gd name="connsiteY4" fmla="*/ 9035 h 9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5" h="9191">
                  <a:moveTo>
                    <a:pt x="6314" y="9035"/>
                  </a:moveTo>
                  <a:cubicBezTo>
                    <a:pt x="9111" y="9788"/>
                    <a:pt x="10294" y="7744"/>
                    <a:pt x="8573" y="4840"/>
                  </a:cubicBezTo>
                  <a:cubicBezTo>
                    <a:pt x="7497" y="2904"/>
                    <a:pt x="4486" y="0"/>
                    <a:pt x="1689" y="0"/>
                  </a:cubicBezTo>
                  <a:cubicBezTo>
                    <a:pt x="1367" y="0"/>
                    <a:pt x="1044" y="108"/>
                    <a:pt x="721" y="215"/>
                  </a:cubicBezTo>
                  <a:cubicBezTo>
                    <a:pt x="-1645" y="1721"/>
                    <a:pt x="2227" y="7959"/>
                    <a:pt x="6314" y="9035"/>
                  </a:cubicBezTo>
                  <a:close/>
                </a:path>
              </a:pathLst>
            </a:custGeom>
            <a:grpFill/>
            <a:ln w="10707" cap="flat">
              <a:noFill/>
              <a:prstDash val="solid"/>
              <a:miter/>
            </a:ln>
          </p:spPr>
          <p:txBody>
            <a:bodyPr rtlCol="0" anchor="ctr"/>
            <a:lstStyle/>
            <a:p>
              <a:endParaRPr lang="zh-CN" altLang="en-US"/>
            </a:p>
          </p:txBody>
        </p:sp>
        <p:sp>
          <p:nvSpPr>
            <p:cNvPr id="685" name="任意多边形: 形状 772">
              <a:extLst>
                <a:ext uri="{FF2B5EF4-FFF2-40B4-BE49-F238E27FC236}">
                  <a16:creationId xmlns:a16="http://schemas.microsoft.com/office/drawing/2014/main" xmlns="" id="{04FC6DEC-C146-4069-A08B-35805D2354B8}"/>
                </a:ext>
              </a:extLst>
            </p:cNvPr>
            <p:cNvSpPr/>
            <p:nvPr/>
          </p:nvSpPr>
          <p:spPr>
            <a:xfrm>
              <a:off x="573418" y="486341"/>
              <a:ext cx="45041" cy="38419"/>
            </a:xfrm>
            <a:custGeom>
              <a:avLst/>
              <a:gdLst>
                <a:gd name="connsiteX0" fmla="*/ 1365 w 10659"/>
                <a:gd name="connsiteY0" fmla="*/ 0 h 9092"/>
                <a:gd name="connsiteX1" fmla="*/ 505 w 10659"/>
                <a:gd name="connsiteY1" fmla="*/ 215 h 9092"/>
                <a:gd name="connsiteX2" fmla="*/ 8356 w 10659"/>
                <a:gd name="connsiteY2" fmla="*/ 9035 h 9092"/>
                <a:gd name="connsiteX3" fmla="*/ 9324 w 10659"/>
                <a:gd name="connsiteY3" fmla="*/ 4732 h 9092"/>
                <a:gd name="connsiteX4" fmla="*/ 1365 w 10659"/>
                <a:gd name="connsiteY4" fmla="*/ 0 h 9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59" h="9092">
                  <a:moveTo>
                    <a:pt x="1365" y="0"/>
                  </a:moveTo>
                  <a:cubicBezTo>
                    <a:pt x="1150" y="0"/>
                    <a:pt x="720" y="108"/>
                    <a:pt x="505" y="215"/>
                  </a:cubicBezTo>
                  <a:cubicBezTo>
                    <a:pt x="-1754" y="1828"/>
                    <a:pt x="4054" y="8389"/>
                    <a:pt x="8356" y="9035"/>
                  </a:cubicBezTo>
                  <a:cubicBezTo>
                    <a:pt x="10937" y="9465"/>
                    <a:pt x="11475" y="7421"/>
                    <a:pt x="9324" y="4732"/>
                  </a:cubicBezTo>
                  <a:cubicBezTo>
                    <a:pt x="7711" y="2904"/>
                    <a:pt x="4161" y="0"/>
                    <a:pt x="1365" y="0"/>
                  </a:cubicBezTo>
                  <a:close/>
                </a:path>
              </a:pathLst>
            </a:custGeom>
            <a:grpFill/>
            <a:ln w="10707" cap="flat">
              <a:noFill/>
              <a:prstDash val="solid"/>
              <a:miter/>
            </a:ln>
          </p:spPr>
          <p:txBody>
            <a:bodyPr rtlCol="0" anchor="ctr"/>
            <a:lstStyle/>
            <a:p>
              <a:endParaRPr lang="zh-CN" altLang="en-US"/>
            </a:p>
          </p:txBody>
        </p:sp>
        <p:sp>
          <p:nvSpPr>
            <p:cNvPr id="686" name="任意多边形: 形状 773">
              <a:extLst>
                <a:ext uri="{FF2B5EF4-FFF2-40B4-BE49-F238E27FC236}">
                  <a16:creationId xmlns:a16="http://schemas.microsoft.com/office/drawing/2014/main" xmlns="" id="{C3FB3C15-E716-4EED-8A1A-82B3B569CD4A}"/>
                </a:ext>
              </a:extLst>
            </p:cNvPr>
            <p:cNvSpPr/>
            <p:nvPr/>
          </p:nvSpPr>
          <p:spPr>
            <a:xfrm>
              <a:off x="684568" y="479069"/>
              <a:ext cx="50466" cy="38221"/>
            </a:xfrm>
            <a:custGeom>
              <a:avLst/>
              <a:gdLst>
                <a:gd name="connsiteX0" fmla="*/ 1090 w 11943"/>
                <a:gd name="connsiteY0" fmla="*/ 0 h 9045"/>
                <a:gd name="connsiteX1" fmla="*/ 337 w 11943"/>
                <a:gd name="connsiteY1" fmla="*/ 323 h 9045"/>
                <a:gd name="connsiteX2" fmla="*/ 10770 w 11943"/>
                <a:gd name="connsiteY2" fmla="*/ 9035 h 9045"/>
                <a:gd name="connsiteX3" fmla="*/ 9909 w 11943"/>
                <a:gd name="connsiteY3" fmla="*/ 4625 h 9045"/>
                <a:gd name="connsiteX4" fmla="*/ 1090 w 11943"/>
                <a:gd name="connsiteY4" fmla="*/ 0 h 9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 h="9045">
                  <a:moveTo>
                    <a:pt x="1090" y="0"/>
                  </a:moveTo>
                  <a:cubicBezTo>
                    <a:pt x="874" y="0"/>
                    <a:pt x="552" y="108"/>
                    <a:pt x="337" y="323"/>
                  </a:cubicBezTo>
                  <a:cubicBezTo>
                    <a:pt x="-1814" y="2151"/>
                    <a:pt x="6898" y="9357"/>
                    <a:pt x="10770" y="9035"/>
                  </a:cubicBezTo>
                  <a:cubicBezTo>
                    <a:pt x="12598" y="8927"/>
                    <a:pt x="12275" y="6991"/>
                    <a:pt x="9909" y="4625"/>
                  </a:cubicBezTo>
                  <a:cubicBezTo>
                    <a:pt x="7973" y="2796"/>
                    <a:pt x="3886" y="0"/>
                    <a:pt x="1090" y="0"/>
                  </a:cubicBezTo>
                  <a:close/>
                </a:path>
              </a:pathLst>
            </a:custGeom>
            <a:grpFill/>
            <a:ln w="10707" cap="flat">
              <a:noFill/>
              <a:prstDash val="solid"/>
              <a:miter/>
            </a:ln>
          </p:spPr>
          <p:txBody>
            <a:bodyPr rtlCol="0" anchor="ctr"/>
            <a:lstStyle/>
            <a:p>
              <a:endParaRPr lang="zh-CN" altLang="en-US"/>
            </a:p>
          </p:txBody>
        </p:sp>
        <p:sp>
          <p:nvSpPr>
            <p:cNvPr id="687" name="任意多边形: 形状 774">
              <a:extLst>
                <a:ext uri="{FF2B5EF4-FFF2-40B4-BE49-F238E27FC236}">
                  <a16:creationId xmlns:a16="http://schemas.microsoft.com/office/drawing/2014/main" xmlns="" id="{E3116D6A-8494-4C40-BBCD-380F9079D788}"/>
                </a:ext>
              </a:extLst>
            </p:cNvPr>
            <p:cNvSpPr/>
            <p:nvPr/>
          </p:nvSpPr>
          <p:spPr>
            <a:xfrm>
              <a:off x="790783" y="470423"/>
              <a:ext cx="55875" cy="37777"/>
            </a:xfrm>
            <a:custGeom>
              <a:avLst/>
              <a:gdLst>
                <a:gd name="connsiteX0" fmla="*/ 10371 w 13223"/>
                <a:gd name="connsiteY0" fmla="*/ 4520 h 8940"/>
                <a:gd name="connsiteX1" fmla="*/ 799 w 13223"/>
                <a:gd name="connsiteY1" fmla="*/ 3 h 8940"/>
                <a:gd name="connsiteX2" fmla="*/ 153 w 13223"/>
                <a:gd name="connsiteY2" fmla="*/ 326 h 8940"/>
                <a:gd name="connsiteX3" fmla="*/ 12414 w 13223"/>
                <a:gd name="connsiteY3" fmla="*/ 8930 h 8940"/>
                <a:gd name="connsiteX4" fmla="*/ 10371 w 13223"/>
                <a:gd name="connsiteY4" fmla="*/ 4520 h 8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 h="8940">
                  <a:moveTo>
                    <a:pt x="10371" y="4520"/>
                  </a:moveTo>
                  <a:cubicBezTo>
                    <a:pt x="8005" y="2692"/>
                    <a:pt x="3380" y="-105"/>
                    <a:pt x="799" y="3"/>
                  </a:cubicBezTo>
                  <a:cubicBezTo>
                    <a:pt x="583" y="3"/>
                    <a:pt x="261" y="111"/>
                    <a:pt x="153" y="326"/>
                  </a:cubicBezTo>
                  <a:cubicBezTo>
                    <a:pt x="-1353" y="2154"/>
                    <a:pt x="8650" y="9253"/>
                    <a:pt x="12414" y="8930"/>
                  </a:cubicBezTo>
                  <a:cubicBezTo>
                    <a:pt x="14028" y="8715"/>
                    <a:pt x="13167" y="6779"/>
                    <a:pt x="10371" y="4520"/>
                  </a:cubicBezTo>
                  <a:close/>
                </a:path>
              </a:pathLst>
            </a:custGeom>
            <a:grpFill/>
            <a:ln w="10707" cap="flat">
              <a:noFill/>
              <a:prstDash val="solid"/>
              <a:miter/>
            </a:ln>
          </p:spPr>
          <p:txBody>
            <a:bodyPr rtlCol="0" anchor="ctr"/>
            <a:lstStyle/>
            <a:p>
              <a:endParaRPr lang="zh-CN" altLang="en-US"/>
            </a:p>
          </p:txBody>
        </p:sp>
        <p:sp>
          <p:nvSpPr>
            <p:cNvPr id="688" name="任意多边形: 形状 775">
              <a:extLst>
                <a:ext uri="{FF2B5EF4-FFF2-40B4-BE49-F238E27FC236}">
                  <a16:creationId xmlns:a16="http://schemas.microsoft.com/office/drawing/2014/main" xmlns="" id="{61BF87F5-8F1C-424B-BEDF-FC1E3762D3B8}"/>
                </a:ext>
              </a:extLst>
            </p:cNvPr>
            <p:cNvSpPr/>
            <p:nvPr/>
          </p:nvSpPr>
          <p:spPr>
            <a:xfrm>
              <a:off x="886623" y="461334"/>
              <a:ext cx="61068" cy="36868"/>
            </a:xfrm>
            <a:custGeom>
              <a:avLst/>
              <a:gdLst>
                <a:gd name="connsiteX0" fmla="*/ 10815 w 14452"/>
                <a:gd name="connsiteY0" fmla="*/ 4413 h 8725"/>
                <a:gd name="connsiteX1" fmla="*/ 598 w 14452"/>
                <a:gd name="connsiteY1" fmla="*/ 3 h 8725"/>
                <a:gd name="connsiteX2" fmla="*/ 167 w 14452"/>
                <a:gd name="connsiteY2" fmla="*/ 111 h 8725"/>
                <a:gd name="connsiteX3" fmla="*/ 13827 w 14452"/>
                <a:gd name="connsiteY3" fmla="*/ 8715 h 8725"/>
                <a:gd name="connsiteX4" fmla="*/ 10815 w 14452"/>
                <a:gd name="connsiteY4" fmla="*/ 4413 h 8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52" h="8725">
                  <a:moveTo>
                    <a:pt x="10815" y="4413"/>
                  </a:moveTo>
                  <a:cubicBezTo>
                    <a:pt x="8126" y="2584"/>
                    <a:pt x="3071" y="-104"/>
                    <a:pt x="598" y="3"/>
                  </a:cubicBezTo>
                  <a:cubicBezTo>
                    <a:pt x="490" y="3"/>
                    <a:pt x="275" y="111"/>
                    <a:pt x="167" y="111"/>
                  </a:cubicBezTo>
                  <a:cubicBezTo>
                    <a:pt x="-1554" y="1509"/>
                    <a:pt x="10493" y="9038"/>
                    <a:pt x="13827" y="8715"/>
                  </a:cubicBezTo>
                  <a:cubicBezTo>
                    <a:pt x="15333" y="8500"/>
                    <a:pt x="14042" y="6672"/>
                    <a:pt x="10815" y="4413"/>
                  </a:cubicBezTo>
                  <a:close/>
                </a:path>
              </a:pathLst>
            </a:custGeom>
            <a:grpFill/>
            <a:ln w="10707" cap="flat">
              <a:noFill/>
              <a:prstDash val="solid"/>
              <a:miter/>
            </a:ln>
          </p:spPr>
          <p:txBody>
            <a:bodyPr rtlCol="0" anchor="ctr"/>
            <a:lstStyle/>
            <a:p>
              <a:endParaRPr lang="zh-CN" altLang="en-US"/>
            </a:p>
          </p:txBody>
        </p:sp>
        <p:sp>
          <p:nvSpPr>
            <p:cNvPr id="689" name="任意多边形: 形状 776">
              <a:extLst>
                <a:ext uri="{FF2B5EF4-FFF2-40B4-BE49-F238E27FC236}">
                  <a16:creationId xmlns:a16="http://schemas.microsoft.com/office/drawing/2014/main" xmlns="" id="{2C630F56-55E7-4B37-A9A6-9290D8A69FEE}"/>
                </a:ext>
              </a:extLst>
            </p:cNvPr>
            <p:cNvSpPr/>
            <p:nvPr/>
          </p:nvSpPr>
          <p:spPr>
            <a:xfrm>
              <a:off x="972762" y="451332"/>
              <a:ext cx="65894" cy="36294"/>
            </a:xfrm>
            <a:custGeom>
              <a:avLst/>
              <a:gdLst>
                <a:gd name="connsiteX0" fmla="*/ 11081 w 15594"/>
                <a:gd name="connsiteY0" fmla="*/ 4305 h 8589"/>
                <a:gd name="connsiteX1" fmla="*/ 433 w 15594"/>
                <a:gd name="connsiteY1" fmla="*/ 3 h 8589"/>
                <a:gd name="connsiteX2" fmla="*/ 3 w 15594"/>
                <a:gd name="connsiteY2" fmla="*/ 326 h 8589"/>
                <a:gd name="connsiteX3" fmla="*/ 15383 w 15594"/>
                <a:gd name="connsiteY3" fmla="*/ 8500 h 8589"/>
                <a:gd name="connsiteX4" fmla="*/ 11081 w 15594"/>
                <a:gd name="connsiteY4" fmla="*/ 4305 h 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4" h="8589">
                  <a:moveTo>
                    <a:pt x="11081" y="4305"/>
                  </a:moveTo>
                  <a:cubicBezTo>
                    <a:pt x="8069" y="2477"/>
                    <a:pt x="2584" y="-104"/>
                    <a:pt x="433" y="3"/>
                  </a:cubicBezTo>
                  <a:cubicBezTo>
                    <a:pt x="218" y="3"/>
                    <a:pt x="3" y="111"/>
                    <a:pt x="3" y="326"/>
                  </a:cubicBezTo>
                  <a:cubicBezTo>
                    <a:pt x="-213" y="2262"/>
                    <a:pt x="13232" y="9468"/>
                    <a:pt x="15383" y="8500"/>
                  </a:cubicBezTo>
                  <a:cubicBezTo>
                    <a:pt x="16243" y="8070"/>
                    <a:pt x="14415" y="6349"/>
                    <a:pt x="11081" y="4305"/>
                  </a:cubicBezTo>
                  <a:close/>
                </a:path>
              </a:pathLst>
            </a:custGeom>
            <a:grpFill/>
            <a:ln w="10707" cap="flat">
              <a:noFill/>
              <a:prstDash val="solid"/>
              <a:miter/>
            </a:ln>
          </p:spPr>
          <p:txBody>
            <a:bodyPr rtlCol="0" anchor="ctr"/>
            <a:lstStyle/>
            <a:p>
              <a:endParaRPr lang="zh-CN" altLang="en-US"/>
            </a:p>
          </p:txBody>
        </p:sp>
        <p:sp>
          <p:nvSpPr>
            <p:cNvPr id="690" name="任意多边形: 形状 777">
              <a:extLst>
                <a:ext uri="{FF2B5EF4-FFF2-40B4-BE49-F238E27FC236}">
                  <a16:creationId xmlns:a16="http://schemas.microsoft.com/office/drawing/2014/main" xmlns="" id="{C5A46095-72CA-4220-81E1-2C2271C6BB6F}"/>
                </a:ext>
              </a:extLst>
            </p:cNvPr>
            <p:cNvSpPr/>
            <p:nvPr/>
          </p:nvSpPr>
          <p:spPr>
            <a:xfrm>
              <a:off x="1048561" y="440878"/>
              <a:ext cx="70259" cy="35820"/>
            </a:xfrm>
            <a:custGeom>
              <a:avLst/>
              <a:gdLst>
                <a:gd name="connsiteX0" fmla="*/ 27 w 16627"/>
                <a:gd name="connsiteY0" fmla="*/ 219 h 8477"/>
                <a:gd name="connsiteX1" fmla="*/ 16483 w 16627"/>
                <a:gd name="connsiteY1" fmla="*/ 8393 h 8477"/>
                <a:gd name="connsiteX2" fmla="*/ 11320 w 16627"/>
                <a:gd name="connsiteY2" fmla="*/ 4306 h 8477"/>
                <a:gd name="connsiteX3" fmla="*/ 242 w 16627"/>
                <a:gd name="connsiteY3" fmla="*/ 4 h 8477"/>
                <a:gd name="connsiteX4" fmla="*/ 27 w 16627"/>
                <a:gd name="connsiteY4" fmla="*/ 219 h 8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27" h="8477">
                  <a:moveTo>
                    <a:pt x="27" y="219"/>
                  </a:moveTo>
                  <a:cubicBezTo>
                    <a:pt x="-726" y="1725"/>
                    <a:pt x="14762" y="9361"/>
                    <a:pt x="16483" y="8393"/>
                  </a:cubicBezTo>
                  <a:cubicBezTo>
                    <a:pt x="17235" y="7963"/>
                    <a:pt x="14977" y="6242"/>
                    <a:pt x="11320" y="4306"/>
                  </a:cubicBezTo>
                  <a:cubicBezTo>
                    <a:pt x="7448" y="2155"/>
                    <a:pt x="2070" y="-104"/>
                    <a:pt x="242" y="4"/>
                  </a:cubicBezTo>
                  <a:cubicBezTo>
                    <a:pt x="134" y="111"/>
                    <a:pt x="27" y="111"/>
                    <a:pt x="27" y="219"/>
                  </a:cubicBezTo>
                  <a:close/>
                </a:path>
              </a:pathLst>
            </a:custGeom>
            <a:grpFill/>
            <a:ln w="10707" cap="flat">
              <a:noFill/>
              <a:prstDash val="solid"/>
              <a:miter/>
            </a:ln>
          </p:spPr>
          <p:txBody>
            <a:bodyPr rtlCol="0" anchor="ctr"/>
            <a:lstStyle/>
            <a:p>
              <a:endParaRPr lang="zh-CN" altLang="en-US"/>
            </a:p>
          </p:txBody>
        </p:sp>
        <p:sp>
          <p:nvSpPr>
            <p:cNvPr id="691" name="任意多边形: 形状 778">
              <a:extLst>
                <a:ext uri="{FF2B5EF4-FFF2-40B4-BE49-F238E27FC236}">
                  <a16:creationId xmlns:a16="http://schemas.microsoft.com/office/drawing/2014/main" xmlns="" id="{487384FA-6860-4926-B061-E2DDC4CD8CCD}"/>
                </a:ext>
              </a:extLst>
            </p:cNvPr>
            <p:cNvSpPr/>
            <p:nvPr/>
          </p:nvSpPr>
          <p:spPr>
            <a:xfrm>
              <a:off x="1113403" y="430423"/>
              <a:ext cx="74316" cy="34671"/>
            </a:xfrm>
            <a:custGeom>
              <a:avLst/>
              <a:gdLst>
                <a:gd name="connsiteX0" fmla="*/ 169 w 17587"/>
                <a:gd name="connsiteY0" fmla="*/ 4 h 8205"/>
                <a:gd name="connsiteX1" fmla="*/ 62 w 17587"/>
                <a:gd name="connsiteY1" fmla="*/ 111 h 8205"/>
                <a:gd name="connsiteX2" fmla="*/ 17378 w 17587"/>
                <a:gd name="connsiteY2" fmla="*/ 8178 h 8205"/>
                <a:gd name="connsiteX3" fmla="*/ 11570 w 17587"/>
                <a:gd name="connsiteY3" fmla="*/ 4091 h 8205"/>
                <a:gd name="connsiteX4" fmla="*/ 169 w 17587"/>
                <a:gd name="connsiteY4" fmla="*/ 4 h 8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7" h="8205">
                  <a:moveTo>
                    <a:pt x="169" y="4"/>
                  </a:moveTo>
                  <a:cubicBezTo>
                    <a:pt x="169" y="4"/>
                    <a:pt x="62" y="4"/>
                    <a:pt x="62" y="111"/>
                  </a:cubicBezTo>
                  <a:cubicBezTo>
                    <a:pt x="-1121" y="1187"/>
                    <a:pt x="15012" y="8716"/>
                    <a:pt x="17378" y="8178"/>
                  </a:cubicBezTo>
                  <a:cubicBezTo>
                    <a:pt x="18346" y="7963"/>
                    <a:pt x="15873" y="6134"/>
                    <a:pt x="11570" y="4091"/>
                  </a:cubicBezTo>
                  <a:cubicBezTo>
                    <a:pt x="7913" y="2262"/>
                    <a:pt x="1998" y="-104"/>
                    <a:pt x="169" y="4"/>
                  </a:cubicBezTo>
                  <a:close/>
                </a:path>
              </a:pathLst>
            </a:custGeom>
            <a:grpFill/>
            <a:ln w="10707" cap="flat">
              <a:noFill/>
              <a:prstDash val="solid"/>
              <a:miter/>
            </a:ln>
          </p:spPr>
          <p:txBody>
            <a:bodyPr rtlCol="0" anchor="ctr"/>
            <a:lstStyle/>
            <a:p>
              <a:endParaRPr lang="zh-CN" altLang="en-US"/>
            </a:p>
          </p:txBody>
        </p:sp>
        <p:sp>
          <p:nvSpPr>
            <p:cNvPr id="692" name="任意多边形: 形状 779">
              <a:extLst>
                <a:ext uri="{FF2B5EF4-FFF2-40B4-BE49-F238E27FC236}">
                  <a16:creationId xmlns:a16="http://schemas.microsoft.com/office/drawing/2014/main" xmlns="" id="{B26405E9-AFA3-449B-BEB2-BB43CEFC480E}"/>
                </a:ext>
              </a:extLst>
            </p:cNvPr>
            <p:cNvSpPr/>
            <p:nvPr/>
          </p:nvSpPr>
          <p:spPr>
            <a:xfrm>
              <a:off x="1168192" y="419061"/>
              <a:ext cx="77303" cy="33817"/>
            </a:xfrm>
            <a:custGeom>
              <a:avLst/>
              <a:gdLst>
                <a:gd name="connsiteX0" fmla="*/ 18286 w 18294"/>
                <a:gd name="connsiteY0" fmla="*/ 7963 h 8003"/>
                <a:gd name="connsiteX1" fmla="*/ 11618 w 18294"/>
                <a:gd name="connsiteY1" fmla="*/ 3984 h 8003"/>
                <a:gd name="connsiteX2" fmla="*/ 11618 w 18294"/>
                <a:gd name="connsiteY2" fmla="*/ 3984 h 8003"/>
                <a:gd name="connsiteX3" fmla="*/ 110 w 18294"/>
                <a:gd name="connsiteY3" fmla="*/ 4 h 8003"/>
                <a:gd name="connsiteX4" fmla="*/ 2 w 18294"/>
                <a:gd name="connsiteY4" fmla="*/ 112 h 8003"/>
                <a:gd name="connsiteX5" fmla="*/ 18286 w 18294"/>
                <a:gd name="connsiteY5" fmla="*/ 7963 h 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94" h="8003">
                  <a:moveTo>
                    <a:pt x="18286" y="7963"/>
                  </a:moveTo>
                  <a:cubicBezTo>
                    <a:pt x="18502" y="7318"/>
                    <a:pt x="14199" y="5167"/>
                    <a:pt x="11618" y="3984"/>
                  </a:cubicBezTo>
                  <a:lnTo>
                    <a:pt x="11618" y="3984"/>
                  </a:lnTo>
                  <a:cubicBezTo>
                    <a:pt x="7208" y="1940"/>
                    <a:pt x="1400" y="-103"/>
                    <a:pt x="110" y="4"/>
                  </a:cubicBezTo>
                  <a:cubicBezTo>
                    <a:pt x="110" y="4"/>
                    <a:pt x="2" y="4"/>
                    <a:pt x="2" y="112"/>
                  </a:cubicBezTo>
                  <a:cubicBezTo>
                    <a:pt x="-213" y="1295"/>
                    <a:pt x="16888" y="8609"/>
                    <a:pt x="18286" y="7963"/>
                  </a:cubicBezTo>
                  <a:close/>
                </a:path>
              </a:pathLst>
            </a:custGeom>
            <a:grpFill/>
            <a:ln w="10707" cap="flat">
              <a:noFill/>
              <a:prstDash val="solid"/>
              <a:miter/>
            </a:ln>
          </p:spPr>
          <p:txBody>
            <a:bodyPr rtlCol="0" anchor="ctr"/>
            <a:lstStyle/>
            <a:p>
              <a:endParaRPr lang="zh-CN" altLang="en-US"/>
            </a:p>
          </p:txBody>
        </p:sp>
        <p:sp>
          <p:nvSpPr>
            <p:cNvPr id="693" name="任意多边形: 形状 780">
              <a:extLst>
                <a:ext uri="{FF2B5EF4-FFF2-40B4-BE49-F238E27FC236}">
                  <a16:creationId xmlns:a16="http://schemas.microsoft.com/office/drawing/2014/main" xmlns="" id="{A4733042-2927-410E-BADA-CE037D81D005}"/>
                </a:ext>
              </a:extLst>
            </p:cNvPr>
            <p:cNvSpPr/>
            <p:nvPr/>
          </p:nvSpPr>
          <p:spPr>
            <a:xfrm>
              <a:off x="1210926" y="407698"/>
              <a:ext cx="80443" cy="32913"/>
            </a:xfrm>
            <a:custGeom>
              <a:avLst/>
              <a:gdLst>
                <a:gd name="connsiteX0" fmla="*/ 11724 w 19037"/>
                <a:gd name="connsiteY0" fmla="*/ 3876 h 7789"/>
                <a:gd name="connsiteX1" fmla="*/ 107 w 19037"/>
                <a:gd name="connsiteY1" fmla="*/ 4 h 7789"/>
                <a:gd name="connsiteX2" fmla="*/ 0 w 19037"/>
                <a:gd name="connsiteY2" fmla="*/ 112 h 7789"/>
                <a:gd name="connsiteX3" fmla="*/ 19037 w 19037"/>
                <a:gd name="connsiteY3" fmla="*/ 7748 h 7789"/>
                <a:gd name="connsiteX4" fmla="*/ 11724 w 19037"/>
                <a:gd name="connsiteY4" fmla="*/ 3876 h 7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37" h="7789">
                  <a:moveTo>
                    <a:pt x="11724" y="3876"/>
                  </a:moveTo>
                  <a:cubicBezTo>
                    <a:pt x="7099" y="1940"/>
                    <a:pt x="1291" y="-103"/>
                    <a:pt x="107" y="4"/>
                  </a:cubicBezTo>
                  <a:cubicBezTo>
                    <a:pt x="107" y="4"/>
                    <a:pt x="107" y="4"/>
                    <a:pt x="0" y="112"/>
                  </a:cubicBezTo>
                  <a:cubicBezTo>
                    <a:pt x="323" y="1295"/>
                    <a:pt x="18069" y="8393"/>
                    <a:pt x="19037" y="7748"/>
                  </a:cubicBezTo>
                  <a:cubicBezTo>
                    <a:pt x="18930" y="7103"/>
                    <a:pt x="14412" y="4952"/>
                    <a:pt x="11724" y="3876"/>
                  </a:cubicBezTo>
                  <a:close/>
                </a:path>
              </a:pathLst>
            </a:custGeom>
            <a:grpFill/>
            <a:ln w="10707" cap="flat">
              <a:noFill/>
              <a:prstDash val="solid"/>
              <a:miter/>
            </a:ln>
          </p:spPr>
          <p:txBody>
            <a:bodyPr rtlCol="0" anchor="ctr"/>
            <a:lstStyle/>
            <a:p>
              <a:endParaRPr lang="zh-CN" altLang="en-US"/>
            </a:p>
          </p:txBody>
        </p:sp>
        <p:sp>
          <p:nvSpPr>
            <p:cNvPr id="694" name="任意多边形: 形状 781">
              <a:extLst>
                <a:ext uri="{FF2B5EF4-FFF2-40B4-BE49-F238E27FC236}">
                  <a16:creationId xmlns:a16="http://schemas.microsoft.com/office/drawing/2014/main" xmlns="" id="{AC6E99D8-1969-4FB6-8F20-156331548E3A}"/>
                </a:ext>
              </a:extLst>
            </p:cNvPr>
            <p:cNvSpPr/>
            <p:nvPr/>
          </p:nvSpPr>
          <p:spPr>
            <a:xfrm>
              <a:off x="1243649" y="396336"/>
              <a:ext cx="82260" cy="32000"/>
            </a:xfrm>
            <a:custGeom>
              <a:avLst/>
              <a:gdLst>
                <a:gd name="connsiteX0" fmla="*/ 11508 w 19467"/>
                <a:gd name="connsiteY0" fmla="*/ 3769 h 7573"/>
                <a:gd name="connsiteX1" fmla="*/ 0 w 19467"/>
                <a:gd name="connsiteY1" fmla="*/ 4 h 7573"/>
                <a:gd name="connsiteX2" fmla="*/ 0 w 19467"/>
                <a:gd name="connsiteY2" fmla="*/ 112 h 7573"/>
                <a:gd name="connsiteX3" fmla="*/ 19468 w 19467"/>
                <a:gd name="connsiteY3" fmla="*/ 7533 h 7573"/>
                <a:gd name="connsiteX4" fmla="*/ 11508 w 19467"/>
                <a:gd name="connsiteY4" fmla="*/ 3769 h 7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67" h="7573">
                  <a:moveTo>
                    <a:pt x="11508" y="3769"/>
                  </a:moveTo>
                  <a:cubicBezTo>
                    <a:pt x="6776" y="1940"/>
                    <a:pt x="860" y="-103"/>
                    <a:pt x="0" y="4"/>
                  </a:cubicBezTo>
                  <a:cubicBezTo>
                    <a:pt x="0" y="4"/>
                    <a:pt x="0" y="4"/>
                    <a:pt x="0" y="112"/>
                  </a:cubicBezTo>
                  <a:cubicBezTo>
                    <a:pt x="538" y="865"/>
                    <a:pt x="18177" y="8178"/>
                    <a:pt x="19468" y="7533"/>
                  </a:cubicBezTo>
                  <a:cubicBezTo>
                    <a:pt x="19037" y="6888"/>
                    <a:pt x="15165" y="5167"/>
                    <a:pt x="11508" y="3769"/>
                  </a:cubicBezTo>
                  <a:close/>
                </a:path>
              </a:pathLst>
            </a:custGeom>
            <a:grpFill/>
            <a:ln w="10707" cap="flat">
              <a:noFill/>
              <a:prstDash val="solid"/>
              <a:miter/>
            </a:ln>
          </p:spPr>
          <p:txBody>
            <a:bodyPr rtlCol="0" anchor="ctr"/>
            <a:lstStyle/>
            <a:p>
              <a:endParaRPr lang="zh-CN" altLang="en-US"/>
            </a:p>
          </p:txBody>
        </p:sp>
        <p:sp>
          <p:nvSpPr>
            <p:cNvPr id="695" name="任意多边形: 形状 782">
              <a:extLst>
                <a:ext uri="{FF2B5EF4-FFF2-40B4-BE49-F238E27FC236}">
                  <a16:creationId xmlns:a16="http://schemas.microsoft.com/office/drawing/2014/main" xmlns="" id="{492DF2E0-EF46-4F87-B284-0ECBD0D5130A}"/>
                </a:ext>
              </a:extLst>
            </p:cNvPr>
            <p:cNvSpPr/>
            <p:nvPr/>
          </p:nvSpPr>
          <p:spPr>
            <a:xfrm>
              <a:off x="1264101" y="384521"/>
              <a:ext cx="83625" cy="31198"/>
            </a:xfrm>
            <a:custGeom>
              <a:avLst/>
              <a:gdLst>
                <a:gd name="connsiteX0" fmla="*/ 0 w 19790"/>
                <a:gd name="connsiteY0" fmla="*/ 4 h 7383"/>
                <a:gd name="connsiteX1" fmla="*/ 19790 w 19790"/>
                <a:gd name="connsiteY1" fmla="*/ 7318 h 7383"/>
                <a:gd name="connsiteX2" fmla="*/ 11401 w 19790"/>
                <a:gd name="connsiteY2" fmla="*/ 3661 h 7383"/>
                <a:gd name="connsiteX3" fmla="*/ 0 w 19790"/>
                <a:gd name="connsiteY3" fmla="*/ 4 h 7383"/>
              </a:gdLst>
              <a:ahLst/>
              <a:cxnLst>
                <a:cxn ang="0">
                  <a:pos x="connsiteX0" y="connsiteY0"/>
                </a:cxn>
                <a:cxn ang="0">
                  <a:pos x="connsiteX1" y="connsiteY1"/>
                </a:cxn>
                <a:cxn ang="0">
                  <a:pos x="connsiteX2" y="connsiteY2"/>
                </a:cxn>
                <a:cxn ang="0">
                  <a:pos x="connsiteX3" y="connsiteY3"/>
                </a:cxn>
              </a:cxnLst>
              <a:rect l="l" t="t" r="r" b="b"/>
              <a:pathLst>
                <a:path w="19790" h="7383">
                  <a:moveTo>
                    <a:pt x="0" y="4"/>
                  </a:moveTo>
                  <a:cubicBezTo>
                    <a:pt x="0" y="219"/>
                    <a:pt x="18715" y="8179"/>
                    <a:pt x="19790" y="7318"/>
                  </a:cubicBezTo>
                  <a:cubicBezTo>
                    <a:pt x="19145" y="6780"/>
                    <a:pt x="15165" y="5059"/>
                    <a:pt x="11401" y="3661"/>
                  </a:cubicBezTo>
                  <a:cubicBezTo>
                    <a:pt x="6561" y="1833"/>
                    <a:pt x="753" y="-103"/>
                    <a:pt x="0" y="4"/>
                  </a:cubicBezTo>
                  <a:close/>
                </a:path>
              </a:pathLst>
            </a:custGeom>
            <a:grpFill/>
            <a:ln w="10707" cap="flat">
              <a:noFill/>
              <a:prstDash val="solid"/>
              <a:miter/>
            </a:ln>
          </p:spPr>
          <p:txBody>
            <a:bodyPr rtlCol="0" anchor="ctr"/>
            <a:lstStyle/>
            <a:p>
              <a:endParaRPr lang="zh-CN" altLang="en-US"/>
            </a:p>
          </p:txBody>
        </p:sp>
        <p:sp>
          <p:nvSpPr>
            <p:cNvPr id="696" name="任意多边形: 形状 783">
              <a:extLst>
                <a:ext uri="{FF2B5EF4-FFF2-40B4-BE49-F238E27FC236}">
                  <a16:creationId xmlns:a16="http://schemas.microsoft.com/office/drawing/2014/main" xmlns="" id="{F256D0B1-EF2B-440E-8286-AB9F13A1CD95}"/>
                </a:ext>
              </a:extLst>
            </p:cNvPr>
            <p:cNvSpPr/>
            <p:nvPr/>
          </p:nvSpPr>
          <p:spPr>
            <a:xfrm>
              <a:off x="1273190" y="373175"/>
              <a:ext cx="84077" cy="30069"/>
            </a:xfrm>
            <a:custGeom>
              <a:avLst/>
              <a:gdLst>
                <a:gd name="connsiteX0" fmla="*/ 0 w 19897"/>
                <a:gd name="connsiteY0" fmla="*/ 0 h 7116"/>
                <a:gd name="connsiteX1" fmla="*/ 19898 w 19897"/>
                <a:gd name="connsiteY1" fmla="*/ 7099 h 7116"/>
                <a:gd name="connsiteX2" fmla="*/ 11078 w 19897"/>
                <a:gd name="connsiteY2" fmla="*/ 3549 h 7116"/>
                <a:gd name="connsiteX3" fmla="*/ 0 w 19897"/>
                <a:gd name="connsiteY3" fmla="*/ 0 h 7116"/>
              </a:gdLst>
              <a:ahLst/>
              <a:cxnLst>
                <a:cxn ang="0">
                  <a:pos x="connsiteX0" y="connsiteY0"/>
                </a:cxn>
                <a:cxn ang="0">
                  <a:pos x="connsiteX1" y="connsiteY1"/>
                </a:cxn>
                <a:cxn ang="0">
                  <a:pos x="connsiteX2" y="connsiteY2"/>
                </a:cxn>
                <a:cxn ang="0">
                  <a:pos x="connsiteX3" y="connsiteY3"/>
                </a:cxn>
              </a:cxnLst>
              <a:rect l="l" t="t" r="r" b="b"/>
              <a:pathLst>
                <a:path w="19897" h="7116">
                  <a:moveTo>
                    <a:pt x="0" y="0"/>
                  </a:moveTo>
                  <a:cubicBezTo>
                    <a:pt x="108" y="108"/>
                    <a:pt x="18715" y="7529"/>
                    <a:pt x="19898" y="7099"/>
                  </a:cubicBezTo>
                  <a:cubicBezTo>
                    <a:pt x="19037" y="6561"/>
                    <a:pt x="14735" y="4840"/>
                    <a:pt x="11078" y="3549"/>
                  </a:cubicBezTo>
                  <a:cubicBezTo>
                    <a:pt x="8067" y="2474"/>
                    <a:pt x="968" y="0"/>
                    <a:pt x="0" y="0"/>
                  </a:cubicBezTo>
                  <a:close/>
                </a:path>
              </a:pathLst>
            </a:custGeom>
            <a:grpFill/>
            <a:ln w="10707" cap="flat">
              <a:noFill/>
              <a:prstDash val="solid"/>
              <a:miter/>
            </a:ln>
          </p:spPr>
          <p:txBody>
            <a:bodyPr rtlCol="0" anchor="ctr"/>
            <a:lstStyle/>
            <a:p>
              <a:endParaRPr lang="zh-CN" altLang="en-US"/>
            </a:p>
          </p:txBody>
        </p:sp>
        <p:sp>
          <p:nvSpPr>
            <p:cNvPr id="697" name="任意多边形: 形状 784">
              <a:extLst>
                <a:ext uri="{FF2B5EF4-FFF2-40B4-BE49-F238E27FC236}">
                  <a16:creationId xmlns:a16="http://schemas.microsoft.com/office/drawing/2014/main" xmlns="" id="{9D223196-64E1-454F-AA80-C9292A87332F}"/>
                </a:ext>
              </a:extLst>
            </p:cNvPr>
            <p:cNvSpPr/>
            <p:nvPr/>
          </p:nvSpPr>
          <p:spPr>
            <a:xfrm>
              <a:off x="1270008" y="361812"/>
              <a:ext cx="83625" cy="29089"/>
            </a:xfrm>
            <a:custGeom>
              <a:avLst/>
              <a:gdLst>
                <a:gd name="connsiteX0" fmla="*/ 0 w 19790"/>
                <a:gd name="connsiteY0" fmla="*/ 0 h 6884"/>
                <a:gd name="connsiteX1" fmla="*/ 19790 w 19790"/>
                <a:gd name="connsiteY1" fmla="*/ 6884 h 6884"/>
                <a:gd name="connsiteX2" fmla="*/ 10648 w 19790"/>
                <a:gd name="connsiteY2" fmla="*/ 3442 h 6884"/>
                <a:gd name="connsiteX3" fmla="*/ 0 w 19790"/>
                <a:gd name="connsiteY3" fmla="*/ 0 h 6884"/>
              </a:gdLst>
              <a:ahLst/>
              <a:cxnLst>
                <a:cxn ang="0">
                  <a:pos x="connsiteX0" y="connsiteY0"/>
                </a:cxn>
                <a:cxn ang="0">
                  <a:pos x="connsiteX1" y="connsiteY1"/>
                </a:cxn>
                <a:cxn ang="0">
                  <a:pos x="connsiteX2" y="connsiteY2"/>
                </a:cxn>
                <a:cxn ang="0">
                  <a:pos x="connsiteX3" y="connsiteY3"/>
                </a:cxn>
              </a:cxnLst>
              <a:rect l="l" t="t" r="r" b="b"/>
              <a:pathLst>
                <a:path w="19790" h="6884">
                  <a:moveTo>
                    <a:pt x="0" y="0"/>
                  </a:moveTo>
                  <a:cubicBezTo>
                    <a:pt x="108" y="108"/>
                    <a:pt x="18500" y="6991"/>
                    <a:pt x="19790" y="6884"/>
                  </a:cubicBezTo>
                  <a:cubicBezTo>
                    <a:pt x="18715" y="6346"/>
                    <a:pt x="14305" y="4625"/>
                    <a:pt x="10648" y="3442"/>
                  </a:cubicBezTo>
                  <a:cubicBezTo>
                    <a:pt x="6668" y="2044"/>
                    <a:pt x="645" y="0"/>
                    <a:pt x="0" y="0"/>
                  </a:cubicBezTo>
                  <a:close/>
                </a:path>
              </a:pathLst>
            </a:custGeom>
            <a:grpFill/>
            <a:ln w="10707" cap="flat">
              <a:noFill/>
              <a:prstDash val="solid"/>
              <a:miter/>
            </a:ln>
          </p:spPr>
          <p:txBody>
            <a:bodyPr rtlCol="0" anchor="ctr"/>
            <a:lstStyle/>
            <a:p>
              <a:endParaRPr lang="zh-CN" altLang="en-US"/>
            </a:p>
          </p:txBody>
        </p:sp>
        <p:sp>
          <p:nvSpPr>
            <p:cNvPr id="698" name="任意多边形: 形状 785">
              <a:extLst>
                <a:ext uri="{FF2B5EF4-FFF2-40B4-BE49-F238E27FC236}">
                  <a16:creationId xmlns:a16="http://schemas.microsoft.com/office/drawing/2014/main" xmlns="" id="{28E9FC34-55A3-4E90-BD60-4739EA6FFC9C}"/>
                </a:ext>
              </a:extLst>
            </p:cNvPr>
            <p:cNvSpPr/>
            <p:nvPr/>
          </p:nvSpPr>
          <p:spPr>
            <a:xfrm>
              <a:off x="1255007" y="350906"/>
              <a:ext cx="82716" cy="28633"/>
            </a:xfrm>
            <a:custGeom>
              <a:avLst/>
              <a:gdLst>
                <a:gd name="connsiteX0" fmla="*/ 10110 w 19575"/>
                <a:gd name="connsiteY0" fmla="*/ 3334 h 6776"/>
                <a:gd name="connsiteX1" fmla="*/ 0 w 19575"/>
                <a:gd name="connsiteY1" fmla="*/ 0 h 6776"/>
                <a:gd name="connsiteX2" fmla="*/ 19575 w 19575"/>
                <a:gd name="connsiteY2" fmla="*/ 6776 h 6776"/>
                <a:gd name="connsiteX3" fmla="*/ 10110 w 19575"/>
                <a:gd name="connsiteY3" fmla="*/ 3334 h 6776"/>
              </a:gdLst>
              <a:ahLst/>
              <a:cxnLst>
                <a:cxn ang="0">
                  <a:pos x="connsiteX0" y="connsiteY0"/>
                </a:cxn>
                <a:cxn ang="0">
                  <a:pos x="connsiteX1" y="connsiteY1"/>
                </a:cxn>
                <a:cxn ang="0">
                  <a:pos x="connsiteX2" y="connsiteY2"/>
                </a:cxn>
                <a:cxn ang="0">
                  <a:pos x="connsiteX3" y="connsiteY3"/>
                </a:cxn>
              </a:cxnLst>
              <a:rect l="l" t="t" r="r" b="b"/>
              <a:pathLst>
                <a:path w="19575" h="6776">
                  <a:moveTo>
                    <a:pt x="10110" y="3334"/>
                  </a:moveTo>
                  <a:cubicBezTo>
                    <a:pt x="6346" y="2044"/>
                    <a:pt x="753" y="215"/>
                    <a:pt x="0" y="0"/>
                  </a:cubicBezTo>
                  <a:cubicBezTo>
                    <a:pt x="107" y="0"/>
                    <a:pt x="18715" y="6561"/>
                    <a:pt x="19575" y="6776"/>
                  </a:cubicBezTo>
                  <a:cubicBezTo>
                    <a:pt x="18822" y="6453"/>
                    <a:pt x="14628" y="4840"/>
                    <a:pt x="10110" y="3334"/>
                  </a:cubicBezTo>
                  <a:close/>
                </a:path>
              </a:pathLst>
            </a:custGeom>
            <a:grpFill/>
            <a:ln w="10707" cap="flat">
              <a:noFill/>
              <a:prstDash val="solid"/>
              <a:miter/>
            </a:ln>
          </p:spPr>
          <p:txBody>
            <a:bodyPr rtlCol="0" anchor="ctr"/>
            <a:lstStyle/>
            <a:p>
              <a:endParaRPr lang="zh-CN" altLang="en-US"/>
            </a:p>
          </p:txBody>
        </p:sp>
        <p:sp>
          <p:nvSpPr>
            <p:cNvPr id="700" name="任意多边形: 形状 787">
              <a:extLst>
                <a:ext uri="{FF2B5EF4-FFF2-40B4-BE49-F238E27FC236}">
                  <a16:creationId xmlns:a16="http://schemas.microsoft.com/office/drawing/2014/main" xmlns="" id="{F13D32D3-CC10-4270-BBFC-42F0809235E8}"/>
                </a:ext>
              </a:extLst>
            </p:cNvPr>
            <p:cNvSpPr/>
            <p:nvPr/>
          </p:nvSpPr>
          <p:spPr>
            <a:xfrm>
              <a:off x="828627" y="547697"/>
              <a:ext cx="54641" cy="41825"/>
            </a:xfrm>
            <a:custGeom>
              <a:avLst/>
              <a:gdLst>
                <a:gd name="connsiteX0" fmla="*/ 339 w 12931"/>
                <a:gd name="connsiteY0" fmla="*/ 323 h 9898"/>
                <a:gd name="connsiteX1" fmla="*/ 11203 w 12931"/>
                <a:gd name="connsiteY1" fmla="*/ 9895 h 9898"/>
                <a:gd name="connsiteX2" fmla="*/ 10772 w 12931"/>
                <a:gd name="connsiteY2" fmla="*/ 5055 h 9898"/>
                <a:gd name="connsiteX3" fmla="*/ 10772 w 12931"/>
                <a:gd name="connsiteY3" fmla="*/ 5055 h 9898"/>
                <a:gd name="connsiteX4" fmla="*/ 1200 w 12931"/>
                <a:gd name="connsiteY4" fmla="*/ 0 h 9898"/>
                <a:gd name="connsiteX5" fmla="*/ 339 w 12931"/>
                <a:gd name="connsiteY5" fmla="*/ 323 h 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31" h="9898">
                  <a:moveTo>
                    <a:pt x="339" y="323"/>
                  </a:moveTo>
                  <a:cubicBezTo>
                    <a:pt x="-1812" y="2151"/>
                    <a:pt x="6793" y="9680"/>
                    <a:pt x="11203" y="9895"/>
                  </a:cubicBezTo>
                  <a:cubicBezTo>
                    <a:pt x="13676" y="10003"/>
                    <a:pt x="13461" y="7852"/>
                    <a:pt x="10772" y="5055"/>
                  </a:cubicBezTo>
                  <a:lnTo>
                    <a:pt x="10772" y="5055"/>
                  </a:lnTo>
                  <a:cubicBezTo>
                    <a:pt x="8621" y="2904"/>
                    <a:pt x="4319" y="0"/>
                    <a:pt x="1200" y="0"/>
                  </a:cubicBezTo>
                  <a:cubicBezTo>
                    <a:pt x="985" y="0"/>
                    <a:pt x="555" y="108"/>
                    <a:pt x="339" y="323"/>
                  </a:cubicBezTo>
                  <a:close/>
                </a:path>
              </a:pathLst>
            </a:custGeom>
            <a:grpFill/>
            <a:ln w="10707" cap="flat">
              <a:noFill/>
              <a:prstDash val="solid"/>
              <a:miter/>
            </a:ln>
          </p:spPr>
          <p:txBody>
            <a:bodyPr rtlCol="0" anchor="ctr"/>
            <a:lstStyle/>
            <a:p>
              <a:endParaRPr lang="zh-CN" altLang="en-US"/>
            </a:p>
          </p:txBody>
        </p:sp>
        <p:sp>
          <p:nvSpPr>
            <p:cNvPr id="701" name="任意多边形: 形状 788">
              <a:extLst>
                <a:ext uri="{FF2B5EF4-FFF2-40B4-BE49-F238E27FC236}">
                  <a16:creationId xmlns:a16="http://schemas.microsoft.com/office/drawing/2014/main" xmlns="" id="{2AFDEA21-60E9-4614-9F4B-B7E75846C6A5}"/>
                </a:ext>
              </a:extLst>
            </p:cNvPr>
            <p:cNvSpPr/>
            <p:nvPr/>
          </p:nvSpPr>
          <p:spPr>
            <a:xfrm>
              <a:off x="943449" y="537686"/>
              <a:ext cx="59264" cy="40984"/>
            </a:xfrm>
            <a:custGeom>
              <a:avLst/>
              <a:gdLst>
                <a:gd name="connsiteX0" fmla="*/ 164 w 14025"/>
                <a:gd name="connsiteY0" fmla="*/ 325 h 9699"/>
                <a:gd name="connsiteX1" fmla="*/ 13070 w 14025"/>
                <a:gd name="connsiteY1" fmla="*/ 9683 h 9699"/>
                <a:gd name="connsiteX2" fmla="*/ 11027 w 14025"/>
                <a:gd name="connsiteY2" fmla="*/ 4950 h 9699"/>
                <a:gd name="connsiteX3" fmla="*/ 917 w 14025"/>
                <a:gd name="connsiteY3" fmla="*/ 3 h 9699"/>
                <a:gd name="connsiteX4" fmla="*/ 164 w 14025"/>
                <a:gd name="connsiteY4" fmla="*/ 325 h 9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5" h="9699">
                  <a:moveTo>
                    <a:pt x="164" y="325"/>
                  </a:moveTo>
                  <a:cubicBezTo>
                    <a:pt x="-1450" y="2261"/>
                    <a:pt x="9306" y="10113"/>
                    <a:pt x="13070" y="9683"/>
                  </a:cubicBezTo>
                  <a:cubicBezTo>
                    <a:pt x="14899" y="9468"/>
                    <a:pt x="14038" y="7424"/>
                    <a:pt x="11027" y="4950"/>
                  </a:cubicBezTo>
                  <a:cubicBezTo>
                    <a:pt x="8553" y="2907"/>
                    <a:pt x="3713" y="-105"/>
                    <a:pt x="917" y="3"/>
                  </a:cubicBezTo>
                  <a:cubicBezTo>
                    <a:pt x="701" y="3"/>
                    <a:pt x="379" y="110"/>
                    <a:pt x="164" y="325"/>
                  </a:cubicBezTo>
                  <a:close/>
                </a:path>
              </a:pathLst>
            </a:custGeom>
            <a:grpFill/>
            <a:ln w="10707" cap="flat">
              <a:noFill/>
              <a:prstDash val="solid"/>
              <a:miter/>
            </a:ln>
          </p:spPr>
          <p:txBody>
            <a:bodyPr rtlCol="0" anchor="ctr"/>
            <a:lstStyle/>
            <a:p>
              <a:endParaRPr lang="zh-CN" altLang="en-US"/>
            </a:p>
          </p:txBody>
        </p:sp>
        <p:sp>
          <p:nvSpPr>
            <p:cNvPr id="702" name="任意多边形: 形状 789">
              <a:extLst>
                <a:ext uri="{FF2B5EF4-FFF2-40B4-BE49-F238E27FC236}">
                  <a16:creationId xmlns:a16="http://schemas.microsoft.com/office/drawing/2014/main" xmlns="" id="{6AA1E748-C288-4271-A416-B06B311E4393}"/>
                </a:ext>
              </a:extLst>
            </p:cNvPr>
            <p:cNvSpPr/>
            <p:nvPr/>
          </p:nvSpPr>
          <p:spPr>
            <a:xfrm>
              <a:off x="1046617" y="526780"/>
              <a:ext cx="63515" cy="40532"/>
            </a:xfrm>
            <a:custGeom>
              <a:avLst/>
              <a:gdLst>
                <a:gd name="connsiteX0" fmla="*/ 11242 w 15031"/>
                <a:gd name="connsiteY0" fmla="*/ 4843 h 9592"/>
                <a:gd name="connsiteX1" fmla="*/ 594 w 15031"/>
                <a:gd name="connsiteY1" fmla="*/ 3 h 9592"/>
                <a:gd name="connsiteX2" fmla="*/ 56 w 15031"/>
                <a:gd name="connsiteY2" fmla="*/ 326 h 9592"/>
                <a:gd name="connsiteX3" fmla="*/ 14361 w 15031"/>
                <a:gd name="connsiteY3" fmla="*/ 9575 h 9592"/>
                <a:gd name="connsiteX4" fmla="*/ 11242 w 15031"/>
                <a:gd name="connsiteY4" fmla="*/ 4843 h 9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31" h="9592">
                  <a:moveTo>
                    <a:pt x="11242" y="4843"/>
                  </a:moveTo>
                  <a:cubicBezTo>
                    <a:pt x="8445" y="2799"/>
                    <a:pt x="3175" y="-105"/>
                    <a:pt x="594" y="3"/>
                  </a:cubicBezTo>
                  <a:cubicBezTo>
                    <a:pt x="379" y="3"/>
                    <a:pt x="164" y="110"/>
                    <a:pt x="56" y="326"/>
                  </a:cubicBezTo>
                  <a:cubicBezTo>
                    <a:pt x="-912" y="2262"/>
                    <a:pt x="10919" y="10006"/>
                    <a:pt x="14361" y="9575"/>
                  </a:cubicBezTo>
                  <a:cubicBezTo>
                    <a:pt x="15974" y="9253"/>
                    <a:pt x="14576" y="7209"/>
                    <a:pt x="11242" y="4843"/>
                  </a:cubicBezTo>
                  <a:close/>
                </a:path>
              </a:pathLst>
            </a:custGeom>
            <a:grpFill/>
            <a:ln w="10707" cap="flat">
              <a:noFill/>
              <a:prstDash val="solid"/>
              <a:miter/>
            </a:ln>
          </p:spPr>
          <p:txBody>
            <a:bodyPr rtlCol="0" anchor="ctr"/>
            <a:lstStyle/>
            <a:p>
              <a:endParaRPr lang="zh-CN" altLang="en-US"/>
            </a:p>
          </p:txBody>
        </p:sp>
        <p:sp>
          <p:nvSpPr>
            <p:cNvPr id="703" name="任意多边形: 形状 790">
              <a:extLst>
                <a:ext uri="{FF2B5EF4-FFF2-40B4-BE49-F238E27FC236}">
                  <a16:creationId xmlns:a16="http://schemas.microsoft.com/office/drawing/2014/main" xmlns="" id="{DA06460E-2777-46FA-9319-029A6ECA69ED}"/>
                </a:ext>
              </a:extLst>
            </p:cNvPr>
            <p:cNvSpPr/>
            <p:nvPr/>
          </p:nvSpPr>
          <p:spPr>
            <a:xfrm>
              <a:off x="1138748" y="514961"/>
              <a:ext cx="67339" cy="39661"/>
            </a:xfrm>
            <a:custGeom>
              <a:avLst/>
              <a:gdLst>
                <a:gd name="connsiteX0" fmla="*/ 11380 w 15936"/>
                <a:gd name="connsiteY0" fmla="*/ 4736 h 9386"/>
                <a:gd name="connsiteX1" fmla="*/ 409 w 15936"/>
                <a:gd name="connsiteY1" fmla="*/ 3 h 9386"/>
                <a:gd name="connsiteX2" fmla="*/ 86 w 15936"/>
                <a:gd name="connsiteY2" fmla="*/ 218 h 9386"/>
                <a:gd name="connsiteX3" fmla="*/ 15467 w 15936"/>
                <a:gd name="connsiteY3" fmla="*/ 9361 h 9386"/>
                <a:gd name="connsiteX4" fmla="*/ 11380 w 15936"/>
                <a:gd name="connsiteY4" fmla="*/ 4736 h 9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6" h="9386">
                  <a:moveTo>
                    <a:pt x="11380" y="4736"/>
                  </a:moveTo>
                  <a:cubicBezTo>
                    <a:pt x="7723" y="2370"/>
                    <a:pt x="2560" y="-104"/>
                    <a:pt x="409" y="3"/>
                  </a:cubicBezTo>
                  <a:cubicBezTo>
                    <a:pt x="301" y="3"/>
                    <a:pt x="86" y="111"/>
                    <a:pt x="86" y="218"/>
                  </a:cubicBezTo>
                  <a:cubicBezTo>
                    <a:pt x="-1204" y="1832"/>
                    <a:pt x="12348" y="9899"/>
                    <a:pt x="15467" y="9361"/>
                  </a:cubicBezTo>
                  <a:cubicBezTo>
                    <a:pt x="16865" y="9146"/>
                    <a:pt x="15037" y="7102"/>
                    <a:pt x="11380" y="4736"/>
                  </a:cubicBezTo>
                  <a:close/>
                </a:path>
              </a:pathLst>
            </a:custGeom>
            <a:grpFill/>
            <a:ln w="10707" cap="flat">
              <a:noFill/>
              <a:prstDash val="solid"/>
              <a:miter/>
            </a:ln>
          </p:spPr>
          <p:txBody>
            <a:bodyPr rtlCol="0" anchor="ctr"/>
            <a:lstStyle/>
            <a:p>
              <a:endParaRPr lang="zh-CN" altLang="en-US"/>
            </a:p>
          </p:txBody>
        </p:sp>
        <p:sp>
          <p:nvSpPr>
            <p:cNvPr id="704" name="任意多边形: 形状 791">
              <a:extLst>
                <a:ext uri="{FF2B5EF4-FFF2-40B4-BE49-F238E27FC236}">
                  <a16:creationId xmlns:a16="http://schemas.microsoft.com/office/drawing/2014/main" xmlns="" id="{5B24A564-F8EF-4E6B-B663-FC8A37D77DB6}"/>
                </a:ext>
              </a:extLst>
            </p:cNvPr>
            <p:cNvSpPr/>
            <p:nvPr/>
          </p:nvSpPr>
          <p:spPr>
            <a:xfrm>
              <a:off x="1217653" y="503142"/>
              <a:ext cx="71379" cy="39167"/>
            </a:xfrm>
            <a:custGeom>
              <a:avLst/>
              <a:gdLst>
                <a:gd name="connsiteX0" fmla="*/ 11637 w 16892"/>
                <a:gd name="connsiteY0" fmla="*/ 4628 h 9269"/>
                <a:gd name="connsiteX1" fmla="*/ 343 w 16892"/>
                <a:gd name="connsiteY1" fmla="*/ 3 h 9269"/>
                <a:gd name="connsiteX2" fmla="*/ 21 w 16892"/>
                <a:gd name="connsiteY2" fmla="*/ 218 h 9269"/>
                <a:gd name="connsiteX3" fmla="*/ 16477 w 16892"/>
                <a:gd name="connsiteY3" fmla="*/ 9253 h 9269"/>
                <a:gd name="connsiteX4" fmla="*/ 11637 w 16892"/>
                <a:gd name="connsiteY4" fmla="*/ 4628 h 9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92" h="9269">
                  <a:moveTo>
                    <a:pt x="11637" y="4628"/>
                  </a:moveTo>
                  <a:cubicBezTo>
                    <a:pt x="7657" y="2370"/>
                    <a:pt x="2279" y="-104"/>
                    <a:pt x="343" y="3"/>
                  </a:cubicBezTo>
                  <a:cubicBezTo>
                    <a:pt x="236" y="3"/>
                    <a:pt x="128" y="111"/>
                    <a:pt x="21" y="218"/>
                  </a:cubicBezTo>
                  <a:cubicBezTo>
                    <a:pt x="-625" y="1724"/>
                    <a:pt x="14003" y="9683"/>
                    <a:pt x="16477" y="9253"/>
                  </a:cubicBezTo>
                  <a:cubicBezTo>
                    <a:pt x="17875" y="8931"/>
                    <a:pt x="15616" y="6887"/>
                    <a:pt x="11637" y="4628"/>
                  </a:cubicBezTo>
                  <a:close/>
                </a:path>
              </a:pathLst>
            </a:custGeom>
            <a:grpFill/>
            <a:ln w="10707" cap="flat">
              <a:noFill/>
              <a:prstDash val="solid"/>
              <a:miter/>
            </a:ln>
          </p:spPr>
          <p:txBody>
            <a:bodyPr rtlCol="0" anchor="ctr"/>
            <a:lstStyle/>
            <a:p>
              <a:endParaRPr lang="zh-CN" altLang="en-US"/>
            </a:p>
          </p:txBody>
        </p:sp>
        <p:sp>
          <p:nvSpPr>
            <p:cNvPr id="705" name="任意多边形: 形状 792">
              <a:extLst>
                <a:ext uri="{FF2B5EF4-FFF2-40B4-BE49-F238E27FC236}">
                  <a16:creationId xmlns:a16="http://schemas.microsoft.com/office/drawing/2014/main" xmlns="" id="{DC5F0D8F-3152-4897-A676-0CF79EBF8ABD}"/>
                </a:ext>
              </a:extLst>
            </p:cNvPr>
            <p:cNvSpPr/>
            <p:nvPr/>
          </p:nvSpPr>
          <p:spPr>
            <a:xfrm>
              <a:off x="1285153" y="490419"/>
              <a:ext cx="74362" cy="38297"/>
            </a:xfrm>
            <a:custGeom>
              <a:avLst/>
              <a:gdLst>
                <a:gd name="connsiteX0" fmla="*/ 73 w 17598"/>
                <a:gd name="connsiteY0" fmla="*/ 111 h 9063"/>
                <a:gd name="connsiteX1" fmla="*/ 17389 w 17598"/>
                <a:gd name="connsiteY1" fmla="*/ 9038 h 9063"/>
                <a:gd name="connsiteX2" fmla="*/ 11581 w 17598"/>
                <a:gd name="connsiteY2" fmla="*/ 4521 h 9063"/>
                <a:gd name="connsiteX3" fmla="*/ 180 w 17598"/>
                <a:gd name="connsiteY3" fmla="*/ 4 h 9063"/>
                <a:gd name="connsiteX4" fmla="*/ 73 w 17598"/>
                <a:gd name="connsiteY4" fmla="*/ 111 h 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8" h="9063">
                  <a:moveTo>
                    <a:pt x="73" y="111"/>
                  </a:moveTo>
                  <a:cubicBezTo>
                    <a:pt x="-1218" y="1294"/>
                    <a:pt x="15023" y="9576"/>
                    <a:pt x="17389" y="9038"/>
                  </a:cubicBezTo>
                  <a:cubicBezTo>
                    <a:pt x="18357" y="8823"/>
                    <a:pt x="15884" y="6780"/>
                    <a:pt x="11581" y="4521"/>
                  </a:cubicBezTo>
                  <a:cubicBezTo>
                    <a:pt x="7387" y="2262"/>
                    <a:pt x="1794" y="-104"/>
                    <a:pt x="180" y="4"/>
                  </a:cubicBezTo>
                  <a:cubicBezTo>
                    <a:pt x="180" y="4"/>
                    <a:pt x="180" y="4"/>
                    <a:pt x="73" y="111"/>
                  </a:cubicBezTo>
                  <a:close/>
                </a:path>
              </a:pathLst>
            </a:custGeom>
            <a:grpFill/>
            <a:ln w="10707" cap="flat">
              <a:noFill/>
              <a:prstDash val="solid"/>
              <a:miter/>
            </a:ln>
          </p:spPr>
          <p:txBody>
            <a:bodyPr rtlCol="0" anchor="ctr"/>
            <a:lstStyle/>
            <a:p>
              <a:endParaRPr lang="zh-CN" altLang="en-US"/>
            </a:p>
          </p:txBody>
        </p:sp>
        <p:sp>
          <p:nvSpPr>
            <p:cNvPr id="706" name="任意多边形: 形状 793">
              <a:extLst>
                <a:ext uri="{FF2B5EF4-FFF2-40B4-BE49-F238E27FC236}">
                  <a16:creationId xmlns:a16="http://schemas.microsoft.com/office/drawing/2014/main" xmlns="" id="{05B8FE0D-5ACB-4A82-888F-2BC995B3B409}"/>
                </a:ext>
              </a:extLst>
            </p:cNvPr>
            <p:cNvSpPr/>
            <p:nvPr/>
          </p:nvSpPr>
          <p:spPr>
            <a:xfrm>
              <a:off x="1340449" y="477691"/>
              <a:ext cx="77274" cy="37490"/>
            </a:xfrm>
            <a:custGeom>
              <a:avLst/>
              <a:gdLst>
                <a:gd name="connsiteX0" fmla="*/ 11617 w 18287"/>
                <a:gd name="connsiteY0" fmla="*/ 4413 h 8872"/>
                <a:gd name="connsiteX1" fmla="*/ 108 w 18287"/>
                <a:gd name="connsiteY1" fmla="*/ 4 h 8872"/>
                <a:gd name="connsiteX2" fmla="*/ 1 w 18287"/>
                <a:gd name="connsiteY2" fmla="*/ 111 h 8872"/>
                <a:gd name="connsiteX3" fmla="*/ 18285 w 18287"/>
                <a:gd name="connsiteY3" fmla="*/ 8823 h 8872"/>
                <a:gd name="connsiteX4" fmla="*/ 11617 w 18287"/>
                <a:gd name="connsiteY4" fmla="*/ 4413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8872">
                  <a:moveTo>
                    <a:pt x="11617" y="4413"/>
                  </a:moveTo>
                  <a:cubicBezTo>
                    <a:pt x="7207" y="2155"/>
                    <a:pt x="1506" y="-104"/>
                    <a:pt x="108" y="4"/>
                  </a:cubicBezTo>
                  <a:cubicBezTo>
                    <a:pt x="108" y="4"/>
                    <a:pt x="1" y="4"/>
                    <a:pt x="1" y="111"/>
                  </a:cubicBezTo>
                  <a:cubicBezTo>
                    <a:pt x="-107" y="1509"/>
                    <a:pt x="16887" y="9576"/>
                    <a:pt x="18285" y="8823"/>
                  </a:cubicBezTo>
                  <a:cubicBezTo>
                    <a:pt x="18393" y="8070"/>
                    <a:pt x="14736" y="5919"/>
                    <a:pt x="11617" y="4413"/>
                  </a:cubicBezTo>
                  <a:close/>
                </a:path>
              </a:pathLst>
            </a:custGeom>
            <a:grpFill/>
            <a:ln w="10707" cap="flat">
              <a:noFill/>
              <a:prstDash val="solid"/>
              <a:miter/>
            </a:ln>
          </p:spPr>
          <p:txBody>
            <a:bodyPr rtlCol="0" anchor="ctr"/>
            <a:lstStyle/>
            <a:p>
              <a:endParaRPr lang="zh-CN" altLang="en-US"/>
            </a:p>
          </p:txBody>
        </p:sp>
        <p:sp>
          <p:nvSpPr>
            <p:cNvPr id="707" name="任意多边形: 形状 794">
              <a:extLst>
                <a:ext uri="{FF2B5EF4-FFF2-40B4-BE49-F238E27FC236}">
                  <a16:creationId xmlns:a16="http://schemas.microsoft.com/office/drawing/2014/main" xmlns="" id="{3C4C7DC3-7493-432D-ABC2-9BDF9C7A5814}"/>
                </a:ext>
              </a:extLst>
            </p:cNvPr>
            <p:cNvSpPr/>
            <p:nvPr/>
          </p:nvSpPr>
          <p:spPr>
            <a:xfrm>
              <a:off x="1382722" y="464511"/>
              <a:ext cx="79534" cy="36585"/>
            </a:xfrm>
            <a:custGeom>
              <a:avLst/>
              <a:gdLst>
                <a:gd name="connsiteX0" fmla="*/ 11508 w 18822"/>
                <a:gd name="connsiteY0" fmla="*/ 4306 h 8658"/>
                <a:gd name="connsiteX1" fmla="*/ 108 w 18822"/>
                <a:gd name="connsiteY1" fmla="*/ 4 h 8658"/>
                <a:gd name="connsiteX2" fmla="*/ 0 w 18822"/>
                <a:gd name="connsiteY2" fmla="*/ 111 h 8658"/>
                <a:gd name="connsiteX3" fmla="*/ 18822 w 18822"/>
                <a:gd name="connsiteY3" fmla="*/ 8608 h 8658"/>
                <a:gd name="connsiteX4" fmla="*/ 11508 w 18822"/>
                <a:gd name="connsiteY4" fmla="*/ 4306 h 8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22" h="8658">
                  <a:moveTo>
                    <a:pt x="11508" y="4306"/>
                  </a:moveTo>
                  <a:cubicBezTo>
                    <a:pt x="6884" y="2155"/>
                    <a:pt x="1183" y="-104"/>
                    <a:pt x="108" y="4"/>
                  </a:cubicBezTo>
                  <a:cubicBezTo>
                    <a:pt x="108" y="4"/>
                    <a:pt x="108" y="4"/>
                    <a:pt x="0" y="111"/>
                  </a:cubicBezTo>
                  <a:cubicBezTo>
                    <a:pt x="430" y="1402"/>
                    <a:pt x="17962" y="9361"/>
                    <a:pt x="18822" y="8608"/>
                  </a:cubicBezTo>
                  <a:cubicBezTo>
                    <a:pt x="18715" y="7855"/>
                    <a:pt x="14197" y="5489"/>
                    <a:pt x="11508" y="4306"/>
                  </a:cubicBezTo>
                  <a:close/>
                </a:path>
              </a:pathLst>
            </a:custGeom>
            <a:grpFill/>
            <a:ln w="10707" cap="flat">
              <a:noFill/>
              <a:prstDash val="solid"/>
              <a:miter/>
            </a:ln>
          </p:spPr>
          <p:txBody>
            <a:bodyPr rtlCol="0" anchor="ctr"/>
            <a:lstStyle/>
            <a:p>
              <a:endParaRPr lang="zh-CN" altLang="en-US"/>
            </a:p>
          </p:txBody>
        </p:sp>
        <p:sp>
          <p:nvSpPr>
            <p:cNvPr id="708" name="任意多边形: 形状 795">
              <a:extLst>
                <a:ext uri="{FF2B5EF4-FFF2-40B4-BE49-F238E27FC236}">
                  <a16:creationId xmlns:a16="http://schemas.microsoft.com/office/drawing/2014/main" xmlns="" id="{81FA37A7-B720-4429-8125-BF642CE48294}"/>
                </a:ext>
              </a:extLst>
            </p:cNvPr>
            <p:cNvSpPr/>
            <p:nvPr/>
          </p:nvSpPr>
          <p:spPr>
            <a:xfrm>
              <a:off x="1412263" y="451598"/>
              <a:ext cx="80895" cy="35351"/>
            </a:xfrm>
            <a:custGeom>
              <a:avLst/>
              <a:gdLst>
                <a:gd name="connsiteX0" fmla="*/ 0 w 19144"/>
                <a:gd name="connsiteY0" fmla="*/ 48 h 8366"/>
                <a:gd name="connsiteX1" fmla="*/ 19145 w 19144"/>
                <a:gd name="connsiteY1" fmla="*/ 8330 h 8366"/>
                <a:gd name="connsiteX2" fmla="*/ 11293 w 19144"/>
                <a:gd name="connsiteY2" fmla="*/ 4135 h 8366"/>
                <a:gd name="connsiteX3" fmla="*/ 0 w 19144"/>
                <a:gd name="connsiteY3" fmla="*/ 48 h 8366"/>
                <a:gd name="connsiteX4" fmla="*/ 0 w 19144"/>
                <a:gd name="connsiteY4" fmla="*/ 48 h 8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4" h="8366">
                  <a:moveTo>
                    <a:pt x="0" y="48"/>
                  </a:moveTo>
                  <a:cubicBezTo>
                    <a:pt x="645" y="908"/>
                    <a:pt x="18069" y="8975"/>
                    <a:pt x="19145" y="8330"/>
                  </a:cubicBezTo>
                  <a:cubicBezTo>
                    <a:pt x="18715" y="7577"/>
                    <a:pt x="13982" y="5318"/>
                    <a:pt x="11293" y="4135"/>
                  </a:cubicBezTo>
                  <a:cubicBezTo>
                    <a:pt x="6561" y="1984"/>
                    <a:pt x="860" y="-167"/>
                    <a:pt x="0" y="48"/>
                  </a:cubicBezTo>
                  <a:cubicBezTo>
                    <a:pt x="0" y="-60"/>
                    <a:pt x="0" y="48"/>
                    <a:pt x="0" y="48"/>
                  </a:cubicBezTo>
                  <a:close/>
                </a:path>
              </a:pathLst>
            </a:custGeom>
            <a:grpFill/>
            <a:ln w="10707" cap="flat">
              <a:noFill/>
              <a:prstDash val="solid"/>
              <a:miter/>
            </a:ln>
          </p:spPr>
          <p:txBody>
            <a:bodyPr rtlCol="0" anchor="ctr"/>
            <a:lstStyle/>
            <a:p>
              <a:endParaRPr lang="zh-CN" altLang="en-US"/>
            </a:p>
          </p:txBody>
        </p:sp>
        <p:sp>
          <p:nvSpPr>
            <p:cNvPr id="709" name="任意多边形: 形状 796">
              <a:extLst>
                <a:ext uri="{FF2B5EF4-FFF2-40B4-BE49-F238E27FC236}">
                  <a16:creationId xmlns:a16="http://schemas.microsoft.com/office/drawing/2014/main" xmlns="" id="{CD976F85-0668-4209-9CD4-E1A6E290C344}"/>
                </a:ext>
              </a:extLst>
            </p:cNvPr>
            <p:cNvSpPr/>
            <p:nvPr/>
          </p:nvSpPr>
          <p:spPr>
            <a:xfrm>
              <a:off x="1428624" y="438165"/>
              <a:ext cx="81803" cy="34743"/>
            </a:xfrm>
            <a:custGeom>
              <a:avLst/>
              <a:gdLst>
                <a:gd name="connsiteX0" fmla="*/ 19360 w 19359"/>
                <a:gd name="connsiteY0" fmla="*/ 8174 h 8222"/>
                <a:gd name="connsiteX1" fmla="*/ 10971 w 19359"/>
                <a:gd name="connsiteY1" fmla="*/ 4087 h 8222"/>
                <a:gd name="connsiteX2" fmla="*/ 0 w 19359"/>
                <a:gd name="connsiteY2" fmla="*/ 0 h 8222"/>
                <a:gd name="connsiteX3" fmla="*/ 19360 w 19359"/>
                <a:gd name="connsiteY3" fmla="*/ 8174 h 8222"/>
                <a:gd name="connsiteX4" fmla="*/ 19360 w 19359"/>
                <a:gd name="connsiteY4" fmla="*/ 8174 h 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9" h="8222">
                  <a:moveTo>
                    <a:pt x="19360" y="8174"/>
                  </a:moveTo>
                  <a:cubicBezTo>
                    <a:pt x="18607" y="7529"/>
                    <a:pt x="14520" y="5593"/>
                    <a:pt x="10971" y="4087"/>
                  </a:cubicBezTo>
                  <a:cubicBezTo>
                    <a:pt x="7852" y="2796"/>
                    <a:pt x="1183" y="0"/>
                    <a:pt x="0" y="0"/>
                  </a:cubicBezTo>
                  <a:cubicBezTo>
                    <a:pt x="215" y="753"/>
                    <a:pt x="17316" y="8067"/>
                    <a:pt x="19360" y="8174"/>
                  </a:cubicBezTo>
                  <a:cubicBezTo>
                    <a:pt x="19252" y="8282"/>
                    <a:pt x="19252" y="8174"/>
                    <a:pt x="19360" y="8174"/>
                  </a:cubicBezTo>
                  <a:close/>
                </a:path>
              </a:pathLst>
            </a:custGeom>
            <a:grpFill/>
            <a:ln w="10707" cap="flat">
              <a:noFill/>
              <a:prstDash val="solid"/>
              <a:miter/>
            </a:ln>
          </p:spPr>
          <p:txBody>
            <a:bodyPr rtlCol="0" anchor="ctr"/>
            <a:lstStyle/>
            <a:p>
              <a:endParaRPr lang="zh-CN" altLang="en-US"/>
            </a:p>
          </p:txBody>
        </p:sp>
        <p:sp>
          <p:nvSpPr>
            <p:cNvPr id="710" name="任意多边形: 形状 797">
              <a:extLst>
                <a:ext uri="{FF2B5EF4-FFF2-40B4-BE49-F238E27FC236}">
                  <a16:creationId xmlns:a16="http://schemas.microsoft.com/office/drawing/2014/main" xmlns="" id="{5F2FF036-E193-413F-8CAC-B085887199F6}"/>
                </a:ext>
              </a:extLst>
            </p:cNvPr>
            <p:cNvSpPr/>
            <p:nvPr/>
          </p:nvSpPr>
          <p:spPr>
            <a:xfrm>
              <a:off x="1431350" y="425441"/>
              <a:ext cx="81808" cy="34084"/>
            </a:xfrm>
            <a:custGeom>
              <a:avLst/>
              <a:gdLst>
                <a:gd name="connsiteX0" fmla="*/ 0 w 19360"/>
                <a:gd name="connsiteY0" fmla="*/ 0 h 8066"/>
                <a:gd name="connsiteX1" fmla="*/ 19252 w 19360"/>
                <a:gd name="connsiteY1" fmla="*/ 8067 h 8066"/>
                <a:gd name="connsiteX2" fmla="*/ 19360 w 19360"/>
                <a:gd name="connsiteY2" fmla="*/ 7959 h 8066"/>
                <a:gd name="connsiteX3" fmla="*/ 10648 w 19360"/>
                <a:gd name="connsiteY3" fmla="*/ 3980 h 8066"/>
                <a:gd name="connsiteX4" fmla="*/ 0 w 19360"/>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60" h="8066">
                  <a:moveTo>
                    <a:pt x="0" y="0"/>
                  </a:moveTo>
                  <a:cubicBezTo>
                    <a:pt x="645" y="645"/>
                    <a:pt x="16779" y="7421"/>
                    <a:pt x="19252" y="8067"/>
                  </a:cubicBezTo>
                  <a:cubicBezTo>
                    <a:pt x="19252" y="8067"/>
                    <a:pt x="19360" y="8067"/>
                    <a:pt x="19360" y="7959"/>
                  </a:cubicBezTo>
                  <a:cubicBezTo>
                    <a:pt x="18392" y="7314"/>
                    <a:pt x="14090" y="5378"/>
                    <a:pt x="10648" y="3980"/>
                  </a:cubicBezTo>
                  <a:cubicBezTo>
                    <a:pt x="6776" y="2366"/>
                    <a:pt x="753" y="0"/>
                    <a:pt x="0" y="0"/>
                  </a:cubicBezTo>
                  <a:close/>
                </a:path>
              </a:pathLst>
            </a:custGeom>
            <a:grpFill/>
            <a:ln w="10707" cap="flat">
              <a:noFill/>
              <a:prstDash val="solid"/>
              <a:miter/>
            </a:ln>
          </p:spPr>
          <p:txBody>
            <a:bodyPr rtlCol="0" anchor="ctr"/>
            <a:lstStyle/>
            <a:p>
              <a:endParaRPr lang="zh-CN" altLang="en-US"/>
            </a:p>
          </p:txBody>
        </p:sp>
        <p:sp>
          <p:nvSpPr>
            <p:cNvPr id="711" name="任意多边形: 形状 798">
              <a:extLst>
                <a:ext uri="{FF2B5EF4-FFF2-40B4-BE49-F238E27FC236}">
                  <a16:creationId xmlns:a16="http://schemas.microsoft.com/office/drawing/2014/main" xmlns="" id="{7BDF703F-2547-45E0-9123-F5D3782961EF}"/>
                </a:ext>
              </a:extLst>
            </p:cNvPr>
            <p:cNvSpPr/>
            <p:nvPr/>
          </p:nvSpPr>
          <p:spPr>
            <a:xfrm>
              <a:off x="1420444" y="412714"/>
              <a:ext cx="81351" cy="33175"/>
            </a:xfrm>
            <a:custGeom>
              <a:avLst/>
              <a:gdLst>
                <a:gd name="connsiteX0" fmla="*/ 0 w 19252"/>
                <a:gd name="connsiteY0" fmla="*/ 0 h 7851"/>
                <a:gd name="connsiteX1" fmla="*/ 19252 w 19252"/>
                <a:gd name="connsiteY1" fmla="*/ 7852 h 7851"/>
                <a:gd name="connsiteX2" fmla="*/ 10110 w 19252"/>
                <a:gd name="connsiteY2" fmla="*/ 3872 h 7851"/>
                <a:gd name="connsiteX3" fmla="*/ 0 w 19252"/>
                <a:gd name="connsiteY3" fmla="*/ 0 h 7851"/>
              </a:gdLst>
              <a:ahLst/>
              <a:cxnLst>
                <a:cxn ang="0">
                  <a:pos x="connsiteX0" y="connsiteY0"/>
                </a:cxn>
                <a:cxn ang="0">
                  <a:pos x="connsiteX1" y="connsiteY1"/>
                </a:cxn>
                <a:cxn ang="0">
                  <a:pos x="connsiteX2" y="connsiteY2"/>
                </a:cxn>
                <a:cxn ang="0">
                  <a:pos x="connsiteX3" y="connsiteY3"/>
                </a:cxn>
              </a:cxnLst>
              <a:rect l="l" t="t" r="r" b="b"/>
              <a:pathLst>
                <a:path w="19252" h="7851">
                  <a:moveTo>
                    <a:pt x="0" y="0"/>
                  </a:moveTo>
                  <a:cubicBezTo>
                    <a:pt x="107" y="108"/>
                    <a:pt x="17854" y="7529"/>
                    <a:pt x="19252" y="7852"/>
                  </a:cubicBezTo>
                  <a:cubicBezTo>
                    <a:pt x="18607" y="7421"/>
                    <a:pt x="14412" y="5593"/>
                    <a:pt x="10110" y="3872"/>
                  </a:cubicBezTo>
                  <a:cubicBezTo>
                    <a:pt x="8174" y="3012"/>
                    <a:pt x="1076" y="215"/>
                    <a:pt x="0" y="0"/>
                  </a:cubicBezTo>
                  <a:close/>
                </a:path>
              </a:pathLst>
            </a:custGeom>
            <a:grpFill/>
            <a:ln w="10707" cap="flat">
              <a:noFill/>
              <a:prstDash val="solid"/>
              <a:miter/>
            </a:ln>
          </p:spPr>
          <p:txBody>
            <a:bodyPr rtlCol="0" anchor="ctr"/>
            <a:lstStyle/>
            <a:p>
              <a:endParaRPr lang="zh-CN" altLang="en-US"/>
            </a:p>
          </p:txBody>
        </p:sp>
        <p:sp>
          <p:nvSpPr>
            <p:cNvPr id="712" name="任意多边形: 形状 799">
              <a:extLst>
                <a:ext uri="{FF2B5EF4-FFF2-40B4-BE49-F238E27FC236}">
                  <a16:creationId xmlns:a16="http://schemas.microsoft.com/office/drawing/2014/main" xmlns="" id="{7F7BB164-4C27-48D3-8851-CE662A6BDDEB}"/>
                </a:ext>
              </a:extLst>
            </p:cNvPr>
            <p:cNvSpPr/>
            <p:nvPr/>
          </p:nvSpPr>
          <p:spPr>
            <a:xfrm>
              <a:off x="1395445" y="399991"/>
              <a:ext cx="71354" cy="28633"/>
            </a:xfrm>
            <a:custGeom>
              <a:avLst/>
              <a:gdLst>
                <a:gd name="connsiteX0" fmla="*/ 16886 w 16886"/>
                <a:gd name="connsiteY0" fmla="*/ 6776 h 6776"/>
                <a:gd name="connsiteX1" fmla="*/ 0 w 16886"/>
                <a:gd name="connsiteY1" fmla="*/ 0 h 6776"/>
                <a:gd name="connsiteX2" fmla="*/ 430 w 16886"/>
                <a:gd name="connsiteY2" fmla="*/ 215 h 6776"/>
                <a:gd name="connsiteX3" fmla="*/ 16886 w 16886"/>
                <a:gd name="connsiteY3" fmla="*/ 6776 h 6776"/>
              </a:gdLst>
              <a:ahLst/>
              <a:cxnLst>
                <a:cxn ang="0">
                  <a:pos x="connsiteX0" y="connsiteY0"/>
                </a:cxn>
                <a:cxn ang="0">
                  <a:pos x="connsiteX1" y="connsiteY1"/>
                </a:cxn>
                <a:cxn ang="0">
                  <a:pos x="connsiteX2" y="connsiteY2"/>
                </a:cxn>
                <a:cxn ang="0">
                  <a:pos x="connsiteX3" y="connsiteY3"/>
                </a:cxn>
              </a:cxnLst>
              <a:rect l="l" t="t" r="r" b="b"/>
              <a:pathLst>
                <a:path w="16886" h="6776">
                  <a:moveTo>
                    <a:pt x="16886" y="6776"/>
                  </a:moveTo>
                  <a:cubicBezTo>
                    <a:pt x="8389" y="3227"/>
                    <a:pt x="108" y="0"/>
                    <a:pt x="0" y="0"/>
                  </a:cubicBezTo>
                  <a:cubicBezTo>
                    <a:pt x="108" y="108"/>
                    <a:pt x="323" y="108"/>
                    <a:pt x="430" y="215"/>
                  </a:cubicBezTo>
                  <a:lnTo>
                    <a:pt x="16886" y="6776"/>
                  </a:lnTo>
                  <a:close/>
                </a:path>
              </a:pathLst>
            </a:custGeom>
            <a:grpFill/>
            <a:ln w="10707" cap="flat">
              <a:noFill/>
              <a:prstDash val="solid"/>
              <a:miter/>
            </a:ln>
          </p:spPr>
          <p:txBody>
            <a:bodyPr rtlCol="0" anchor="ctr"/>
            <a:lstStyle/>
            <a:p>
              <a:endParaRPr lang="zh-CN" altLang="en-US"/>
            </a:p>
          </p:txBody>
        </p:sp>
        <p:sp>
          <p:nvSpPr>
            <p:cNvPr id="729" name="任意多边形: 形状 816">
              <a:extLst>
                <a:ext uri="{FF2B5EF4-FFF2-40B4-BE49-F238E27FC236}">
                  <a16:creationId xmlns:a16="http://schemas.microsoft.com/office/drawing/2014/main" xmlns="" id="{1093419D-A978-41EE-89C9-893967B9CBCB}"/>
                </a:ext>
              </a:extLst>
            </p:cNvPr>
            <p:cNvSpPr/>
            <p:nvPr/>
          </p:nvSpPr>
          <p:spPr>
            <a:xfrm>
              <a:off x="93601" y="683136"/>
              <a:ext cx="40278" cy="48358"/>
            </a:xfrm>
            <a:custGeom>
              <a:avLst/>
              <a:gdLst>
                <a:gd name="connsiteX0" fmla="*/ 4885 w 9532"/>
                <a:gd name="connsiteY0" fmla="*/ 0 h 11444"/>
                <a:gd name="connsiteX1" fmla="*/ 1228 w 9532"/>
                <a:gd name="connsiteY1" fmla="*/ 9788 h 11444"/>
                <a:gd name="connsiteX2" fmla="*/ 9510 w 9532"/>
                <a:gd name="connsiteY2" fmla="*/ 6131 h 11444"/>
                <a:gd name="connsiteX3" fmla="*/ 4885 w 9532"/>
                <a:gd name="connsiteY3" fmla="*/ 0 h 11444"/>
              </a:gdLst>
              <a:ahLst/>
              <a:cxnLst>
                <a:cxn ang="0">
                  <a:pos x="connsiteX0" y="connsiteY0"/>
                </a:cxn>
                <a:cxn ang="0">
                  <a:pos x="connsiteX1" y="connsiteY1"/>
                </a:cxn>
                <a:cxn ang="0">
                  <a:pos x="connsiteX2" y="connsiteY2"/>
                </a:cxn>
                <a:cxn ang="0">
                  <a:pos x="connsiteX3" y="connsiteY3"/>
                </a:cxn>
              </a:cxnLst>
              <a:rect l="l" t="t" r="r" b="b"/>
              <a:pathLst>
                <a:path w="9532" h="11444">
                  <a:moveTo>
                    <a:pt x="4885" y="0"/>
                  </a:moveTo>
                  <a:cubicBezTo>
                    <a:pt x="260" y="323"/>
                    <a:pt x="-1353" y="6561"/>
                    <a:pt x="1228" y="9788"/>
                  </a:cubicBezTo>
                  <a:cubicBezTo>
                    <a:pt x="4025" y="13229"/>
                    <a:pt x="9080" y="10971"/>
                    <a:pt x="9510" y="6131"/>
                  </a:cubicBezTo>
                  <a:cubicBezTo>
                    <a:pt x="9725" y="3657"/>
                    <a:pt x="8435" y="108"/>
                    <a:pt x="4885" y="0"/>
                  </a:cubicBezTo>
                  <a:close/>
                </a:path>
              </a:pathLst>
            </a:custGeom>
            <a:grpFill/>
            <a:ln w="10707" cap="flat">
              <a:noFill/>
              <a:prstDash val="solid"/>
              <a:miter/>
            </a:ln>
          </p:spPr>
          <p:txBody>
            <a:bodyPr rtlCol="0" anchor="ctr"/>
            <a:lstStyle/>
            <a:p>
              <a:endParaRPr lang="zh-CN" altLang="en-US"/>
            </a:p>
          </p:txBody>
        </p:sp>
        <p:sp>
          <p:nvSpPr>
            <p:cNvPr id="730" name="任意多边形: 形状 817">
              <a:extLst>
                <a:ext uri="{FF2B5EF4-FFF2-40B4-BE49-F238E27FC236}">
                  <a16:creationId xmlns:a16="http://schemas.microsoft.com/office/drawing/2014/main" xmlns="" id="{1AF110C7-D12D-40CA-B562-0C2F3E63E9E3}"/>
                </a:ext>
              </a:extLst>
            </p:cNvPr>
            <p:cNvSpPr/>
            <p:nvPr/>
          </p:nvSpPr>
          <p:spPr>
            <a:xfrm>
              <a:off x="249077" y="679954"/>
              <a:ext cx="40671" cy="47808"/>
            </a:xfrm>
            <a:custGeom>
              <a:avLst/>
              <a:gdLst>
                <a:gd name="connsiteX0" fmla="*/ 9608 w 9625"/>
                <a:gd name="connsiteY0" fmla="*/ 6023 h 11314"/>
                <a:gd name="connsiteX1" fmla="*/ 3908 w 9625"/>
                <a:gd name="connsiteY1" fmla="*/ 0 h 11314"/>
                <a:gd name="connsiteX2" fmla="*/ 3477 w 9625"/>
                <a:gd name="connsiteY2" fmla="*/ 0 h 11314"/>
                <a:gd name="connsiteX3" fmla="*/ 2402 w 9625"/>
                <a:gd name="connsiteY3" fmla="*/ 10110 h 11314"/>
                <a:gd name="connsiteX4" fmla="*/ 9608 w 9625"/>
                <a:gd name="connsiteY4" fmla="*/ 6023 h 11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5" h="11314">
                  <a:moveTo>
                    <a:pt x="9608" y="6023"/>
                  </a:moveTo>
                  <a:cubicBezTo>
                    <a:pt x="9393" y="3549"/>
                    <a:pt x="7457" y="108"/>
                    <a:pt x="3908" y="0"/>
                  </a:cubicBezTo>
                  <a:cubicBezTo>
                    <a:pt x="3800" y="0"/>
                    <a:pt x="3585" y="0"/>
                    <a:pt x="3477" y="0"/>
                  </a:cubicBezTo>
                  <a:cubicBezTo>
                    <a:pt x="-610" y="645"/>
                    <a:pt x="-1255" y="6991"/>
                    <a:pt x="2402" y="10110"/>
                  </a:cubicBezTo>
                  <a:cubicBezTo>
                    <a:pt x="5629" y="12907"/>
                    <a:pt x="9931" y="10540"/>
                    <a:pt x="9608" y="6023"/>
                  </a:cubicBezTo>
                  <a:close/>
                </a:path>
              </a:pathLst>
            </a:custGeom>
            <a:grpFill/>
            <a:ln w="10707" cap="flat">
              <a:noFill/>
              <a:prstDash val="solid"/>
              <a:miter/>
            </a:ln>
          </p:spPr>
          <p:txBody>
            <a:bodyPr rtlCol="0" anchor="ctr"/>
            <a:lstStyle/>
            <a:p>
              <a:endParaRPr lang="zh-CN" altLang="en-US"/>
            </a:p>
          </p:txBody>
        </p:sp>
        <p:sp>
          <p:nvSpPr>
            <p:cNvPr id="731" name="任意多边形: 形状 818">
              <a:extLst>
                <a:ext uri="{FF2B5EF4-FFF2-40B4-BE49-F238E27FC236}">
                  <a16:creationId xmlns:a16="http://schemas.microsoft.com/office/drawing/2014/main" xmlns="" id="{325FAFC2-C9E7-41E2-8642-3AE0D7AAE40F}"/>
                </a:ext>
              </a:extLst>
            </p:cNvPr>
            <p:cNvSpPr/>
            <p:nvPr/>
          </p:nvSpPr>
          <p:spPr>
            <a:xfrm>
              <a:off x="402944" y="674498"/>
              <a:ext cx="43143" cy="47437"/>
            </a:xfrm>
            <a:custGeom>
              <a:avLst/>
              <a:gdLst>
                <a:gd name="connsiteX0" fmla="*/ 3203 w 10210"/>
                <a:gd name="connsiteY0" fmla="*/ 0 h 11226"/>
                <a:gd name="connsiteX1" fmla="*/ 2343 w 10210"/>
                <a:gd name="connsiteY1" fmla="*/ 108 h 11226"/>
                <a:gd name="connsiteX2" fmla="*/ 3848 w 10210"/>
                <a:gd name="connsiteY2" fmla="*/ 10325 h 11226"/>
                <a:gd name="connsiteX3" fmla="*/ 9979 w 10210"/>
                <a:gd name="connsiteY3" fmla="*/ 5916 h 11226"/>
                <a:gd name="connsiteX4" fmla="*/ 3203 w 10210"/>
                <a:gd name="connsiteY4" fmla="*/ 0 h 11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0" h="11226">
                  <a:moveTo>
                    <a:pt x="3203" y="0"/>
                  </a:moveTo>
                  <a:cubicBezTo>
                    <a:pt x="2880" y="0"/>
                    <a:pt x="2558" y="108"/>
                    <a:pt x="2343" y="108"/>
                  </a:cubicBezTo>
                  <a:cubicBezTo>
                    <a:pt x="-1422" y="1291"/>
                    <a:pt x="-454" y="7744"/>
                    <a:pt x="3848" y="10325"/>
                  </a:cubicBezTo>
                  <a:cubicBezTo>
                    <a:pt x="7613" y="12692"/>
                    <a:pt x="11162" y="10110"/>
                    <a:pt x="9979" y="5916"/>
                  </a:cubicBezTo>
                  <a:cubicBezTo>
                    <a:pt x="9334" y="3549"/>
                    <a:pt x="6752" y="108"/>
                    <a:pt x="3203" y="0"/>
                  </a:cubicBezTo>
                  <a:close/>
                </a:path>
              </a:pathLst>
            </a:custGeom>
            <a:grpFill/>
            <a:ln w="10707" cap="flat">
              <a:noFill/>
              <a:prstDash val="solid"/>
              <a:miter/>
            </a:ln>
          </p:spPr>
          <p:txBody>
            <a:bodyPr rtlCol="0" anchor="ctr"/>
            <a:lstStyle/>
            <a:p>
              <a:endParaRPr lang="zh-CN" altLang="en-US"/>
            </a:p>
          </p:txBody>
        </p:sp>
        <p:sp>
          <p:nvSpPr>
            <p:cNvPr id="732" name="任意多边形: 形状 819">
              <a:extLst>
                <a:ext uri="{FF2B5EF4-FFF2-40B4-BE49-F238E27FC236}">
                  <a16:creationId xmlns:a16="http://schemas.microsoft.com/office/drawing/2014/main" xmlns="" id="{B3892A25-79F7-4D25-BF83-17AF693C5099}"/>
                </a:ext>
              </a:extLst>
            </p:cNvPr>
            <p:cNvSpPr/>
            <p:nvPr/>
          </p:nvSpPr>
          <p:spPr>
            <a:xfrm>
              <a:off x="554605" y="668139"/>
              <a:ext cx="46169" cy="47361"/>
            </a:xfrm>
            <a:custGeom>
              <a:avLst/>
              <a:gdLst>
                <a:gd name="connsiteX0" fmla="*/ 10442 w 10926"/>
                <a:gd name="connsiteY0" fmla="*/ 5916 h 11208"/>
                <a:gd name="connsiteX1" fmla="*/ 2698 w 10926"/>
                <a:gd name="connsiteY1" fmla="*/ 0 h 11208"/>
                <a:gd name="connsiteX2" fmla="*/ 1407 w 10926"/>
                <a:gd name="connsiteY2" fmla="*/ 323 h 11208"/>
                <a:gd name="connsiteX3" fmla="*/ 6032 w 10926"/>
                <a:gd name="connsiteY3" fmla="*/ 10863 h 11208"/>
                <a:gd name="connsiteX4" fmla="*/ 10442 w 10926"/>
                <a:gd name="connsiteY4" fmla="*/ 5916 h 11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6" h="11208">
                  <a:moveTo>
                    <a:pt x="10442" y="5916"/>
                  </a:moveTo>
                  <a:cubicBezTo>
                    <a:pt x="9367" y="3549"/>
                    <a:pt x="6355" y="108"/>
                    <a:pt x="2698" y="0"/>
                  </a:cubicBezTo>
                  <a:cubicBezTo>
                    <a:pt x="2375" y="0"/>
                    <a:pt x="1838" y="108"/>
                    <a:pt x="1407" y="323"/>
                  </a:cubicBezTo>
                  <a:cubicBezTo>
                    <a:pt x="-1927" y="2044"/>
                    <a:pt x="1085" y="9035"/>
                    <a:pt x="6032" y="10863"/>
                  </a:cubicBezTo>
                  <a:cubicBezTo>
                    <a:pt x="9797" y="12154"/>
                    <a:pt x="11948" y="9680"/>
                    <a:pt x="10442" y="5916"/>
                  </a:cubicBezTo>
                  <a:close/>
                </a:path>
              </a:pathLst>
            </a:custGeom>
            <a:grpFill/>
            <a:ln w="10707" cap="flat">
              <a:noFill/>
              <a:prstDash val="solid"/>
              <a:miter/>
            </a:ln>
          </p:spPr>
          <p:txBody>
            <a:bodyPr rtlCol="0" anchor="ctr"/>
            <a:lstStyle/>
            <a:p>
              <a:endParaRPr lang="zh-CN" altLang="en-US"/>
            </a:p>
          </p:txBody>
        </p:sp>
        <p:sp>
          <p:nvSpPr>
            <p:cNvPr id="733" name="任意多边形: 形状 820">
              <a:extLst>
                <a:ext uri="{FF2B5EF4-FFF2-40B4-BE49-F238E27FC236}">
                  <a16:creationId xmlns:a16="http://schemas.microsoft.com/office/drawing/2014/main" xmlns="" id="{32D3E8B9-AE9E-48F4-86E5-6E3632BBD1B2}"/>
                </a:ext>
              </a:extLst>
            </p:cNvPr>
            <p:cNvSpPr/>
            <p:nvPr/>
          </p:nvSpPr>
          <p:spPr>
            <a:xfrm>
              <a:off x="703651" y="659958"/>
              <a:ext cx="49968" cy="47082"/>
            </a:xfrm>
            <a:custGeom>
              <a:avLst/>
              <a:gdLst>
                <a:gd name="connsiteX0" fmla="*/ 10878 w 11825"/>
                <a:gd name="connsiteY0" fmla="*/ 5808 h 11142"/>
                <a:gd name="connsiteX1" fmla="*/ 2166 w 11825"/>
                <a:gd name="connsiteY1" fmla="*/ 0 h 11142"/>
                <a:gd name="connsiteX2" fmla="*/ 983 w 11825"/>
                <a:gd name="connsiteY2" fmla="*/ 323 h 11142"/>
                <a:gd name="connsiteX3" fmla="*/ 7974 w 11825"/>
                <a:gd name="connsiteY3" fmla="*/ 10971 h 11142"/>
                <a:gd name="connsiteX4" fmla="*/ 10878 w 11825"/>
                <a:gd name="connsiteY4" fmla="*/ 5808 h 1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5" h="11142">
                  <a:moveTo>
                    <a:pt x="10878" y="5808"/>
                  </a:moveTo>
                  <a:cubicBezTo>
                    <a:pt x="9480" y="3442"/>
                    <a:pt x="5823" y="0"/>
                    <a:pt x="2166" y="0"/>
                  </a:cubicBezTo>
                  <a:cubicBezTo>
                    <a:pt x="1844" y="0"/>
                    <a:pt x="1413" y="108"/>
                    <a:pt x="983" y="323"/>
                  </a:cubicBezTo>
                  <a:cubicBezTo>
                    <a:pt x="-2136" y="2151"/>
                    <a:pt x="2704" y="9572"/>
                    <a:pt x="7974" y="10971"/>
                  </a:cubicBezTo>
                  <a:cubicBezTo>
                    <a:pt x="11524" y="11831"/>
                    <a:pt x="12922" y="9357"/>
                    <a:pt x="10878" y="5808"/>
                  </a:cubicBezTo>
                  <a:close/>
                </a:path>
              </a:pathLst>
            </a:custGeom>
            <a:grpFill/>
            <a:ln w="10707" cap="flat">
              <a:noFill/>
              <a:prstDash val="solid"/>
              <a:miter/>
            </a:ln>
          </p:spPr>
          <p:txBody>
            <a:bodyPr rtlCol="0" anchor="ctr"/>
            <a:lstStyle/>
            <a:p>
              <a:endParaRPr lang="zh-CN" altLang="en-US"/>
            </a:p>
          </p:txBody>
        </p:sp>
        <p:sp>
          <p:nvSpPr>
            <p:cNvPr id="734" name="任意多边形: 形状 821">
              <a:extLst>
                <a:ext uri="{FF2B5EF4-FFF2-40B4-BE49-F238E27FC236}">
                  <a16:creationId xmlns:a16="http://schemas.microsoft.com/office/drawing/2014/main" xmlns="" id="{466A7044-198A-4E70-BBF8-B1C18B532869}"/>
                </a:ext>
              </a:extLst>
            </p:cNvPr>
            <p:cNvSpPr/>
            <p:nvPr/>
          </p:nvSpPr>
          <p:spPr>
            <a:xfrm>
              <a:off x="848479" y="650413"/>
              <a:ext cx="54303" cy="46562"/>
            </a:xfrm>
            <a:custGeom>
              <a:avLst/>
              <a:gdLst>
                <a:gd name="connsiteX0" fmla="*/ 697 w 12851"/>
                <a:gd name="connsiteY0" fmla="*/ 323 h 11019"/>
                <a:gd name="connsiteX1" fmla="*/ 9946 w 12851"/>
                <a:gd name="connsiteY1" fmla="*/ 10971 h 11019"/>
                <a:gd name="connsiteX2" fmla="*/ 11345 w 12851"/>
                <a:gd name="connsiteY2" fmla="*/ 5700 h 11019"/>
                <a:gd name="connsiteX3" fmla="*/ 1772 w 12851"/>
                <a:gd name="connsiteY3" fmla="*/ 0 h 11019"/>
                <a:gd name="connsiteX4" fmla="*/ 697 w 12851"/>
                <a:gd name="connsiteY4" fmla="*/ 323 h 11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51" h="11019">
                  <a:moveTo>
                    <a:pt x="697" y="323"/>
                  </a:moveTo>
                  <a:cubicBezTo>
                    <a:pt x="-2207" y="2366"/>
                    <a:pt x="4569" y="10110"/>
                    <a:pt x="9946" y="10971"/>
                  </a:cubicBezTo>
                  <a:cubicBezTo>
                    <a:pt x="13173" y="11401"/>
                    <a:pt x="13818" y="8927"/>
                    <a:pt x="11345" y="5700"/>
                  </a:cubicBezTo>
                  <a:cubicBezTo>
                    <a:pt x="9516" y="3334"/>
                    <a:pt x="5322" y="0"/>
                    <a:pt x="1772" y="0"/>
                  </a:cubicBezTo>
                  <a:cubicBezTo>
                    <a:pt x="1450" y="0"/>
                    <a:pt x="1019" y="108"/>
                    <a:pt x="697" y="323"/>
                  </a:cubicBezTo>
                  <a:close/>
                </a:path>
              </a:pathLst>
            </a:custGeom>
            <a:grpFill/>
            <a:ln w="10707" cap="flat">
              <a:noFill/>
              <a:prstDash val="solid"/>
              <a:miter/>
            </a:ln>
          </p:spPr>
          <p:txBody>
            <a:bodyPr rtlCol="0" anchor="ctr"/>
            <a:lstStyle/>
            <a:p>
              <a:endParaRPr lang="zh-CN" altLang="en-US"/>
            </a:p>
          </p:txBody>
        </p:sp>
        <p:sp>
          <p:nvSpPr>
            <p:cNvPr id="735" name="任意多边形: 形状 822">
              <a:extLst>
                <a:ext uri="{FF2B5EF4-FFF2-40B4-BE49-F238E27FC236}">
                  <a16:creationId xmlns:a16="http://schemas.microsoft.com/office/drawing/2014/main" xmlns="" id="{57ED506C-4C80-42B4-8946-D00E5EADBE22}"/>
                </a:ext>
              </a:extLst>
            </p:cNvPr>
            <p:cNvSpPr/>
            <p:nvPr/>
          </p:nvSpPr>
          <p:spPr>
            <a:xfrm>
              <a:off x="986445" y="639494"/>
              <a:ext cx="57984" cy="45928"/>
            </a:xfrm>
            <a:custGeom>
              <a:avLst/>
              <a:gdLst>
                <a:gd name="connsiteX0" fmla="*/ 1389 w 13722"/>
                <a:gd name="connsiteY0" fmla="*/ 3 h 10869"/>
                <a:gd name="connsiteX1" fmla="*/ 421 w 13722"/>
                <a:gd name="connsiteY1" fmla="*/ 325 h 10869"/>
                <a:gd name="connsiteX2" fmla="*/ 11822 w 13722"/>
                <a:gd name="connsiteY2" fmla="*/ 10866 h 10869"/>
                <a:gd name="connsiteX3" fmla="*/ 11499 w 13722"/>
                <a:gd name="connsiteY3" fmla="*/ 5596 h 10869"/>
                <a:gd name="connsiteX4" fmla="*/ 1389 w 13722"/>
                <a:gd name="connsiteY4" fmla="*/ 3 h 10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2" h="10869">
                  <a:moveTo>
                    <a:pt x="1389" y="3"/>
                  </a:moveTo>
                  <a:cubicBezTo>
                    <a:pt x="1066" y="3"/>
                    <a:pt x="743" y="110"/>
                    <a:pt x="421" y="325"/>
                  </a:cubicBezTo>
                  <a:cubicBezTo>
                    <a:pt x="-2053" y="2369"/>
                    <a:pt x="6982" y="10651"/>
                    <a:pt x="11822" y="10866"/>
                  </a:cubicBezTo>
                  <a:cubicBezTo>
                    <a:pt x="14511" y="10973"/>
                    <a:pt x="14296" y="8607"/>
                    <a:pt x="11499" y="5596"/>
                  </a:cubicBezTo>
                  <a:cubicBezTo>
                    <a:pt x="9240" y="3122"/>
                    <a:pt x="4616" y="-105"/>
                    <a:pt x="1389" y="3"/>
                  </a:cubicBezTo>
                  <a:close/>
                </a:path>
              </a:pathLst>
            </a:custGeom>
            <a:grpFill/>
            <a:ln w="10707" cap="flat">
              <a:noFill/>
              <a:prstDash val="solid"/>
              <a:miter/>
            </a:ln>
          </p:spPr>
          <p:txBody>
            <a:bodyPr rtlCol="0" anchor="ctr"/>
            <a:lstStyle/>
            <a:p>
              <a:endParaRPr lang="zh-CN" altLang="en-US"/>
            </a:p>
          </p:txBody>
        </p:sp>
        <p:sp>
          <p:nvSpPr>
            <p:cNvPr id="736" name="任意多边形: 形状 823">
              <a:extLst>
                <a:ext uri="{FF2B5EF4-FFF2-40B4-BE49-F238E27FC236}">
                  <a16:creationId xmlns:a16="http://schemas.microsoft.com/office/drawing/2014/main" xmlns="" id="{AF1B1452-F009-423B-8074-9B2EA2A8171A}"/>
                </a:ext>
              </a:extLst>
            </p:cNvPr>
            <p:cNvSpPr/>
            <p:nvPr/>
          </p:nvSpPr>
          <p:spPr>
            <a:xfrm>
              <a:off x="1111789" y="627235"/>
              <a:ext cx="61233" cy="45096"/>
            </a:xfrm>
            <a:custGeom>
              <a:avLst/>
              <a:gdLst>
                <a:gd name="connsiteX0" fmla="*/ 11522 w 14491"/>
                <a:gd name="connsiteY0" fmla="*/ 5485 h 10672"/>
                <a:gd name="connsiteX1" fmla="*/ 982 w 14491"/>
                <a:gd name="connsiteY1" fmla="*/ 0 h 10672"/>
                <a:gd name="connsiteX2" fmla="*/ 229 w 14491"/>
                <a:gd name="connsiteY2" fmla="*/ 323 h 10672"/>
                <a:gd name="connsiteX3" fmla="*/ 13458 w 14491"/>
                <a:gd name="connsiteY3" fmla="*/ 10648 h 10672"/>
                <a:gd name="connsiteX4" fmla="*/ 11522 w 14491"/>
                <a:gd name="connsiteY4" fmla="*/ 5485 h 10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1" h="10672">
                  <a:moveTo>
                    <a:pt x="11522" y="5485"/>
                  </a:moveTo>
                  <a:cubicBezTo>
                    <a:pt x="8941" y="3119"/>
                    <a:pt x="3993" y="0"/>
                    <a:pt x="982" y="0"/>
                  </a:cubicBezTo>
                  <a:cubicBezTo>
                    <a:pt x="767" y="0"/>
                    <a:pt x="336" y="108"/>
                    <a:pt x="229" y="323"/>
                  </a:cubicBezTo>
                  <a:cubicBezTo>
                    <a:pt x="-1707" y="2689"/>
                    <a:pt x="9156" y="11186"/>
                    <a:pt x="13458" y="10648"/>
                  </a:cubicBezTo>
                  <a:cubicBezTo>
                    <a:pt x="15394" y="10540"/>
                    <a:pt x="14534" y="8174"/>
                    <a:pt x="11522" y="5485"/>
                  </a:cubicBezTo>
                  <a:close/>
                </a:path>
              </a:pathLst>
            </a:custGeom>
            <a:grpFill/>
            <a:ln w="10707" cap="flat">
              <a:noFill/>
              <a:prstDash val="solid"/>
              <a:miter/>
            </a:ln>
          </p:spPr>
          <p:txBody>
            <a:bodyPr rtlCol="0" anchor="ctr"/>
            <a:lstStyle/>
            <a:p>
              <a:endParaRPr lang="zh-CN" altLang="en-US"/>
            </a:p>
          </p:txBody>
        </p:sp>
        <p:sp>
          <p:nvSpPr>
            <p:cNvPr id="737" name="任意多边形: 形状 824">
              <a:extLst>
                <a:ext uri="{FF2B5EF4-FFF2-40B4-BE49-F238E27FC236}">
                  <a16:creationId xmlns:a16="http://schemas.microsoft.com/office/drawing/2014/main" xmlns="" id="{41CED728-A327-475D-BAAC-B1DD0910B6BA}"/>
                </a:ext>
              </a:extLst>
            </p:cNvPr>
            <p:cNvSpPr/>
            <p:nvPr/>
          </p:nvSpPr>
          <p:spPr>
            <a:xfrm>
              <a:off x="1223307" y="614495"/>
              <a:ext cx="65205" cy="44614"/>
            </a:xfrm>
            <a:custGeom>
              <a:avLst/>
              <a:gdLst>
                <a:gd name="connsiteX0" fmla="*/ 11697 w 15431"/>
                <a:gd name="connsiteY0" fmla="*/ 5380 h 10558"/>
                <a:gd name="connsiteX1" fmla="*/ 11697 w 15431"/>
                <a:gd name="connsiteY1" fmla="*/ 5380 h 10558"/>
                <a:gd name="connsiteX2" fmla="*/ 727 w 15431"/>
                <a:gd name="connsiteY2" fmla="*/ 3 h 10558"/>
                <a:gd name="connsiteX3" fmla="*/ 81 w 15431"/>
                <a:gd name="connsiteY3" fmla="*/ 325 h 10558"/>
                <a:gd name="connsiteX4" fmla="*/ 14601 w 15431"/>
                <a:gd name="connsiteY4" fmla="*/ 10543 h 10558"/>
                <a:gd name="connsiteX5" fmla="*/ 11697 w 15431"/>
                <a:gd name="connsiteY5" fmla="*/ 5380 h 1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1" h="10558">
                  <a:moveTo>
                    <a:pt x="11697" y="5380"/>
                  </a:moveTo>
                  <a:lnTo>
                    <a:pt x="11697" y="5380"/>
                  </a:lnTo>
                  <a:cubicBezTo>
                    <a:pt x="8793" y="3122"/>
                    <a:pt x="3523" y="-105"/>
                    <a:pt x="727" y="3"/>
                  </a:cubicBezTo>
                  <a:cubicBezTo>
                    <a:pt x="512" y="110"/>
                    <a:pt x="189" y="110"/>
                    <a:pt x="81" y="325"/>
                  </a:cubicBezTo>
                  <a:cubicBezTo>
                    <a:pt x="-1102" y="2476"/>
                    <a:pt x="10945" y="10973"/>
                    <a:pt x="14601" y="10543"/>
                  </a:cubicBezTo>
                  <a:cubicBezTo>
                    <a:pt x="16430" y="10328"/>
                    <a:pt x="15139" y="8069"/>
                    <a:pt x="11697" y="5380"/>
                  </a:cubicBezTo>
                  <a:close/>
                </a:path>
              </a:pathLst>
            </a:custGeom>
            <a:grpFill/>
            <a:ln w="10707" cap="flat">
              <a:noFill/>
              <a:prstDash val="solid"/>
              <a:miter/>
            </a:ln>
          </p:spPr>
          <p:txBody>
            <a:bodyPr rtlCol="0" anchor="ctr"/>
            <a:lstStyle/>
            <a:p>
              <a:endParaRPr lang="zh-CN" altLang="en-US"/>
            </a:p>
          </p:txBody>
        </p:sp>
        <p:sp>
          <p:nvSpPr>
            <p:cNvPr id="738" name="任意多边形: 形状 825">
              <a:extLst>
                <a:ext uri="{FF2B5EF4-FFF2-40B4-BE49-F238E27FC236}">
                  <a16:creationId xmlns:a16="http://schemas.microsoft.com/office/drawing/2014/main" xmlns="" id="{5414AF7C-766B-4437-8C80-4776C2874C74}"/>
                </a:ext>
              </a:extLst>
            </p:cNvPr>
            <p:cNvSpPr/>
            <p:nvPr/>
          </p:nvSpPr>
          <p:spPr>
            <a:xfrm>
              <a:off x="1322236" y="601286"/>
              <a:ext cx="68239" cy="44225"/>
            </a:xfrm>
            <a:custGeom>
              <a:avLst/>
              <a:gdLst>
                <a:gd name="connsiteX0" fmla="*/ 11732 w 16149"/>
                <a:gd name="connsiteY0" fmla="*/ 5173 h 10466"/>
                <a:gd name="connsiteX1" fmla="*/ 547 w 16149"/>
                <a:gd name="connsiteY1" fmla="*/ 10 h 10466"/>
                <a:gd name="connsiteX2" fmla="*/ 116 w 16149"/>
                <a:gd name="connsiteY2" fmla="*/ 225 h 10466"/>
                <a:gd name="connsiteX3" fmla="*/ 15604 w 16149"/>
                <a:gd name="connsiteY3" fmla="*/ 10443 h 10466"/>
                <a:gd name="connsiteX4" fmla="*/ 11732 w 16149"/>
                <a:gd name="connsiteY4" fmla="*/ 5173 h 10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49" h="10466">
                  <a:moveTo>
                    <a:pt x="11732" y="5173"/>
                  </a:moveTo>
                  <a:cubicBezTo>
                    <a:pt x="8721" y="3022"/>
                    <a:pt x="3020" y="-205"/>
                    <a:pt x="547" y="10"/>
                  </a:cubicBezTo>
                  <a:cubicBezTo>
                    <a:pt x="439" y="10"/>
                    <a:pt x="224" y="118"/>
                    <a:pt x="116" y="225"/>
                  </a:cubicBezTo>
                  <a:cubicBezTo>
                    <a:pt x="-1389" y="2054"/>
                    <a:pt x="12163" y="10981"/>
                    <a:pt x="15604" y="10443"/>
                  </a:cubicBezTo>
                  <a:cubicBezTo>
                    <a:pt x="17110" y="10120"/>
                    <a:pt x="15389" y="7862"/>
                    <a:pt x="11732" y="5173"/>
                  </a:cubicBezTo>
                  <a:close/>
                </a:path>
              </a:pathLst>
            </a:custGeom>
            <a:grpFill/>
            <a:ln w="10707" cap="flat">
              <a:noFill/>
              <a:prstDash val="solid"/>
              <a:miter/>
            </a:ln>
          </p:spPr>
          <p:txBody>
            <a:bodyPr rtlCol="0" anchor="ctr"/>
            <a:lstStyle/>
            <a:p>
              <a:endParaRPr lang="zh-CN" altLang="en-US"/>
            </a:p>
          </p:txBody>
        </p:sp>
        <p:sp>
          <p:nvSpPr>
            <p:cNvPr id="739" name="任意多边形: 形状 826">
              <a:extLst>
                <a:ext uri="{FF2B5EF4-FFF2-40B4-BE49-F238E27FC236}">
                  <a16:creationId xmlns:a16="http://schemas.microsoft.com/office/drawing/2014/main" xmlns="" id="{C1A9F89E-1B60-44AD-A1D3-063A09E423EC}"/>
                </a:ext>
              </a:extLst>
            </p:cNvPr>
            <p:cNvSpPr/>
            <p:nvPr/>
          </p:nvSpPr>
          <p:spPr>
            <a:xfrm>
              <a:off x="1406613" y="587189"/>
              <a:ext cx="71535" cy="43325"/>
            </a:xfrm>
            <a:custGeom>
              <a:avLst/>
              <a:gdLst>
                <a:gd name="connsiteX0" fmla="*/ 11770 w 16929"/>
                <a:gd name="connsiteY0" fmla="*/ 5067 h 10253"/>
                <a:gd name="connsiteX1" fmla="*/ 369 w 16929"/>
                <a:gd name="connsiteY1" fmla="*/ 12 h 10253"/>
                <a:gd name="connsiteX2" fmla="*/ 46 w 16929"/>
                <a:gd name="connsiteY2" fmla="*/ 227 h 10253"/>
                <a:gd name="connsiteX3" fmla="*/ 16502 w 16929"/>
                <a:gd name="connsiteY3" fmla="*/ 10230 h 10253"/>
                <a:gd name="connsiteX4" fmla="*/ 11770 w 16929"/>
                <a:gd name="connsiteY4" fmla="*/ 5067 h 10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9" h="10253">
                  <a:moveTo>
                    <a:pt x="11770" y="5067"/>
                  </a:moveTo>
                  <a:cubicBezTo>
                    <a:pt x="7790" y="2486"/>
                    <a:pt x="2412" y="-203"/>
                    <a:pt x="369" y="12"/>
                  </a:cubicBezTo>
                  <a:cubicBezTo>
                    <a:pt x="261" y="12"/>
                    <a:pt x="154" y="120"/>
                    <a:pt x="46" y="227"/>
                  </a:cubicBezTo>
                  <a:cubicBezTo>
                    <a:pt x="-922" y="2056"/>
                    <a:pt x="13598" y="10768"/>
                    <a:pt x="16502" y="10230"/>
                  </a:cubicBezTo>
                  <a:cubicBezTo>
                    <a:pt x="17901" y="9907"/>
                    <a:pt x="15749" y="7649"/>
                    <a:pt x="11770" y="5067"/>
                  </a:cubicBezTo>
                  <a:close/>
                </a:path>
              </a:pathLst>
            </a:custGeom>
            <a:grpFill/>
            <a:ln w="10707" cap="flat">
              <a:noFill/>
              <a:prstDash val="solid"/>
              <a:miter/>
            </a:ln>
          </p:spPr>
          <p:txBody>
            <a:bodyPr rtlCol="0" anchor="ctr"/>
            <a:lstStyle/>
            <a:p>
              <a:endParaRPr lang="zh-CN" altLang="en-US"/>
            </a:p>
          </p:txBody>
        </p:sp>
        <p:sp>
          <p:nvSpPr>
            <p:cNvPr id="740" name="任意多边形: 形状 827">
              <a:extLst>
                <a:ext uri="{FF2B5EF4-FFF2-40B4-BE49-F238E27FC236}">
                  <a16:creationId xmlns:a16="http://schemas.microsoft.com/office/drawing/2014/main" xmlns="" id="{E3B62BCE-6632-44DB-AB7D-BB188A4BE48C}"/>
                </a:ext>
              </a:extLst>
            </p:cNvPr>
            <p:cNvSpPr/>
            <p:nvPr/>
          </p:nvSpPr>
          <p:spPr>
            <a:xfrm>
              <a:off x="1477341" y="572645"/>
              <a:ext cx="74142" cy="42450"/>
            </a:xfrm>
            <a:custGeom>
              <a:avLst/>
              <a:gdLst>
                <a:gd name="connsiteX0" fmla="*/ 86 w 17546"/>
                <a:gd name="connsiteY0" fmla="*/ 120 h 10046"/>
                <a:gd name="connsiteX1" fmla="*/ 17295 w 17546"/>
                <a:gd name="connsiteY1" fmla="*/ 10015 h 10046"/>
                <a:gd name="connsiteX2" fmla="*/ 11702 w 17546"/>
                <a:gd name="connsiteY2" fmla="*/ 4960 h 10046"/>
                <a:gd name="connsiteX3" fmla="*/ 301 w 17546"/>
                <a:gd name="connsiteY3" fmla="*/ 12 h 10046"/>
                <a:gd name="connsiteX4" fmla="*/ 86 w 17546"/>
                <a:gd name="connsiteY4" fmla="*/ 120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46" h="10046">
                  <a:moveTo>
                    <a:pt x="86" y="120"/>
                  </a:moveTo>
                  <a:cubicBezTo>
                    <a:pt x="-1312" y="1410"/>
                    <a:pt x="14714" y="10660"/>
                    <a:pt x="17295" y="10015"/>
                  </a:cubicBezTo>
                  <a:cubicBezTo>
                    <a:pt x="18371" y="9692"/>
                    <a:pt x="15897" y="7541"/>
                    <a:pt x="11702" y="4960"/>
                  </a:cubicBezTo>
                  <a:cubicBezTo>
                    <a:pt x="7508" y="2486"/>
                    <a:pt x="2022" y="-203"/>
                    <a:pt x="301" y="12"/>
                  </a:cubicBezTo>
                  <a:cubicBezTo>
                    <a:pt x="194" y="12"/>
                    <a:pt x="194" y="12"/>
                    <a:pt x="86" y="120"/>
                  </a:cubicBezTo>
                  <a:close/>
                </a:path>
              </a:pathLst>
            </a:custGeom>
            <a:grpFill/>
            <a:ln w="10707" cap="flat">
              <a:noFill/>
              <a:prstDash val="solid"/>
              <a:miter/>
            </a:ln>
          </p:spPr>
          <p:txBody>
            <a:bodyPr rtlCol="0" anchor="ctr"/>
            <a:lstStyle/>
            <a:p>
              <a:endParaRPr lang="zh-CN" altLang="en-US"/>
            </a:p>
          </p:txBody>
        </p:sp>
        <p:sp>
          <p:nvSpPr>
            <p:cNvPr id="741" name="任意多边形: 形状 828">
              <a:extLst>
                <a:ext uri="{FF2B5EF4-FFF2-40B4-BE49-F238E27FC236}">
                  <a16:creationId xmlns:a16="http://schemas.microsoft.com/office/drawing/2014/main" xmlns="" id="{1F7D393B-FDA8-4AED-B50F-89794BA18EA3}"/>
                </a:ext>
              </a:extLst>
            </p:cNvPr>
            <p:cNvSpPr/>
            <p:nvPr/>
          </p:nvSpPr>
          <p:spPr>
            <a:xfrm>
              <a:off x="1534057" y="558100"/>
              <a:ext cx="75930" cy="41200"/>
            </a:xfrm>
            <a:custGeom>
              <a:avLst/>
              <a:gdLst>
                <a:gd name="connsiteX0" fmla="*/ 17964 w 17969"/>
                <a:gd name="connsiteY0" fmla="*/ 9693 h 9750"/>
                <a:gd name="connsiteX1" fmla="*/ 11403 w 17969"/>
                <a:gd name="connsiteY1" fmla="*/ 4853 h 9750"/>
                <a:gd name="connsiteX2" fmla="*/ 110 w 17969"/>
                <a:gd name="connsiteY2" fmla="*/ 13 h 9750"/>
                <a:gd name="connsiteX3" fmla="*/ 2 w 17969"/>
                <a:gd name="connsiteY3" fmla="*/ 120 h 9750"/>
                <a:gd name="connsiteX4" fmla="*/ 17964 w 17969"/>
                <a:gd name="connsiteY4" fmla="*/ 9693 h 9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69" h="9750">
                  <a:moveTo>
                    <a:pt x="17964" y="9693"/>
                  </a:moveTo>
                  <a:cubicBezTo>
                    <a:pt x="18179" y="8725"/>
                    <a:pt x="12156" y="5175"/>
                    <a:pt x="11403" y="4853"/>
                  </a:cubicBezTo>
                  <a:cubicBezTo>
                    <a:pt x="6993" y="2379"/>
                    <a:pt x="1508" y="-203"/>
                    <a:pt x="110" y="13"/>
                  </a:cubicBezTo>
                  <a:cubicBezTo>
                    <a:pt x="110" y="13"/>
                    <a:pt x="2" y="13"/>
                    <a:pt x="2" y="120"/>
                  </a:cubicBezTo>
                  <a:cubicBezTo>
                    <a:pt x="-213" y="1518"/>
                    <a:pt x="16673" y="10553"/>
                    <a:pt x="17964" y="9693"/>
                  </a:cubicBezTo>
                  <a:close/>
                </a:path>
              </a:pathLst>
            </a:custGeom>
            <a:grpFill/>
            <a:ln w="10707" cap="flat">
              <a:noFill/>
              <a:prstDash val="solid"/>
              <a:miter/>
            </a:ln>
          </p:spPr>
          <p:txBody>
            <a:bodyPr rtlCol="0" anchor="ctr"/>
            <a:lstStyle/>
            <a:p>
              <a:endParaRPr lang="zh-CN" altLang="en-US"/>
            </a:p>
          </p:txBody>
        </p:sp>
        <p:sp>
          <p:nvSpPr>
            <p:cNvPr id="742" name="任意多边形: 形状 829">
              <a:extLst>
                <a:ext uri="{FF2B5EF4-FFF2-40B4-BE49-F238E27FC236}">
                  <a16:creationId xmlns:a16="http://schemas.microsoft.com/office/drawing/2014/main" xmlns="" id="{07F48ED7-91F8-49C7-AF88-DAC28567B3E1}"/>
                </a:ext>
              </a:extLst>
            </p:cNvPr>
            <p:cNvSpPr/>
            <p:nvPr/>
          </p:nvSpPr>
          <p:spPr>
            <a:xfrm>
              <a:off x="1575422" y="543099"/>
              <a:ext cx="77717" cy="40752"/>
            </a:xfrm>
            <a:custGeom>
              <a:avLst/>
              <a:gdLst>
                <a:gd name="connsiteX0" fmla="*/ 11293 w 18392"/>
                <a:gd name="connsiteY0" fmla="*/ 4746 h 9644"/>
                <a:gd name="connsiteX1" fmla="*/ 108 w 18392"/>
                <a:gd name="connsiteY1" fmla="*/ 13 h 9644"/>
                <a:gd name="connsiteX2" fmla="*/ 0 w 18392"/>
                <a:gd name="connsiteY2" fmla="*/ 121 h 9644"/>
                <a:gd name="connsiteX3" fmla="*/ 18392 w 18392"/>
                <a:gd name="connsiteY3" fmla="*/ 9586 h 9644"/>
                <a:gd name="connsiteX4" fmla="*/ 11293 w 18392"/>
                <a:gd name="connsiteY4" fmla="*/ 4746 h 9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92" h="9644">
                  <a:moveTo>
                    <a:pt x="11293" y="4746"/>
                  </a:moveTo>
                  <a:cubicBezTo>
                    <a:pt x="6776" y="2272"/>
                    <a:pt x="1183" y="-202"/>
                    <a:pt x="108" y="13"/>
                  </a:cubicBezTo>
                  <a:cubicBezTo>
                    <a:pt x="108" y="13"/>
                    <a:pt x="108" y="13"/>
                    <a:pt x="0" y="121"/>
                  </a:cubicBezTo>
                  <a:cubicBezTo>
                    <a:pt x="430" y="1626"/>
                    <a:pt x="17639" y="10446"/>
                    <a:pt x="18392" y="9586"/>
                  </a:cubicBezTo>
                  <a:cubicBezTo>
                    <a:pt x="18285" y="8725"/>
                    <a:pt x="13875" y="6144"/>
                    <a:pt x="11293" y="4746"/>
                  </a:cubicBezTo>
                  <a:close/>
                </a:path>
              </a:pathLst>
            </a:custGeom>
            <a:grpFill/>
            <a:ln w="10707" cap="flat">
              <a:noFill/>
              <a:prstDash val="solid"/>
              <a:miter/>
            </a:ln>
          </p:spPr>
          <p:txBody>
            <a:bodyPr rtlCol="0" anchor="ctr"/>
            <a:lstStyle/>
            <a:p>
              <a:endParaRPr lang="zh-CN" altLang="en-US"/>
            </a:p>
          </p:txBody>
        </p:sp>
        <p:sp>
          <p:nvSpPr>
            <p:cNvPr id="743" name="任意多边形: 形状 830">
              <a:extLst>
                <a:ext uri="{FF2B5EF4-FFF2-40B4-BE49-F238E27FC236}">
                  <a16:creationId xmlns:a16="http://schemas.microsoft.com/office/drawing/2014/main" xmlns="" id="{FF0E4469-05CA-4D24-B3EC-975E61A7A888}"/>
                </a:ext>
              </a:extLst>
            </p:cNvPr>
            <p:cNvSpPr/>
            <p:nvPr/>
          </p:nvSpPr>
          <p:spPr>
            <a:xfrm>
              <a:off x="1602943" y="527684"/>
              <a:ext cx="78824" cy="39738"/>
            </a:xfrm>
            <a:custGeom>
              <a:avLst/>
              <a:gdLst>
                <a:gd name="connsiteX0" fmla="*/ 48 w 18654"/>
                <a:gd name="connsiteY0" fmla="*/ 3 h 9404"/>
                <a:gd name="connsiteX1" fmla="*/ 48 w 18654"/>
                <a:gd name="connsiteY1" fmla="*/ 3 h 9404"/>
                <a:gd name="connsiteX2" fmla="*/ 18655 w 18654"/>
                <a:gd name="connsiteY2" fmla="*/ 9361 h 9404"/>
                <a:gd name="connsiteX3" fmla="*/ 10911 w 18654"/>
                <a:gd name="connsiteY3" fmla="*/ 4628 h 9404"/>
                <a:gd name="connsiteX4" fmla="*/ 10911 w 18654"/>
                <a:gd name="connsiteY4" fmla="*/ 4628 h 9404"/>
                <a:gd name="connsiteX5" fmla="*/ 48 w 18654"/>
                <a:gd name="connsiteY5" fmla="*/ 3 h 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54" h="9404">
                  <a:moveTo>
                    <a:pt x="48" y="3"/>
                  </a:moveTo>
                  <a:cubicBezTo>
                    <a:pt x="48" y="111"/>
                    <a:pt x="-60" y="111"/>
                    <a:pt x="48" y="3"/>
                  </a:cubicBezTo>
                  <a:cubicBezTo>
                    <a:pt x="693" y="971"/>
                    <a:pt x="17687" y="10114"/>
                    <a:pt x="18655" y="9361"/>
                  </a:cubicBezTo>
                  <a:cubicBezTo>
                    <a:pt x="18117" y="8500"/>
                    <a:pt x="13492" y="6027"/>
                    <a:pt x="10911" y="4628"/>
                  </a:cubicBezTo>
                  <a:lnTo>
                    <a:pt x="10911" y="4628"/>
                  </a:lnTo>
                  <a:cubicBezTo>
                    <a:pt x="6286" y="2370"/>
                    <a:pt x="801" y="-104"/>
                    <a:pt x="48" y="3"/>
                  </a:cubicBezTo>
                  <a:close/>
                </a:path>
              </a:pathLst>
            </a:custGeom>
            <a:grpFill/>
            <a:ln w="10707" cap="flat">
              <a:noFill/>
              <a:prstDash val="solid"/>
              <a:miter/>
            </a:ln>
          </p:spPr>
          <p:txBody>
            <a:bodyPr rtlCol="0" anchor="ctr"/>
            <a:lstStyle/>
            <a:p>
              <a:endParaRPr lang="zh-CN" altLang="en-US"/>
            </a:p>
          </p:txBody>
        </p:sp>
        <p:sp>
          <p:nvSpPr>
            <p:cNvPr id="744" name="任意多边形: 形状 831">
              <a:extLst>
                <a:ext uri="{FF2B5EF4-FFF2-40B4-BE49-F238E27FC236}">
                  <a16:creationId xmlns:a16="http://schemas.microsoft.com/office/drawing/2014/main" xmlns="" id="{46B7A971-D228-4767-99C0-22437BAFCE09}"/>
                </a:ext>
              </a:extLst>
            </p:cNvPr>
            <p:cNvSpPr/>
            <p:nvPr/>
          </p:nvSpPr>
          <p:spPr>
            <a:xfrm>
              <a:off x="1614509" y="513157"/>
              <a:ext cx="79078" cy="39083"/>
            </a:xfrm>
            <a:custGeom>
              <a:avLst/>
              <a:gdLst>
                <a:gd name="connsiteX0" fmla="*/ 0 w 18714"/>
                <a:gd name="connsiteY0" fmla="*/ 0 h 9249"/>
                <a:gd name="connsiteX1" fmla="*/ 18715 w 18714"/>
                <a:gd name="connsiteY1" fmla="*/ 9250 h 9249"/>
                <a:gd name="connsiteX2" fmla="*/ 18715 w 18714"/>
                <a:gd name="connsiteY2" fmla="*/ 9142 h 9249"/>
                <a:gd name="connsiteX3" fmla="*/ 10433 w 18714"/>
                <a:gd name="connsiteY3" fmla="*/ 4517 h 9249"/>
                <a:gd name="connsiteX4" fmla="*/ 0 w 18714"/>
                <a:gd name="connsiteY4" fmla="*/ 0 h 9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14" h="9249">
                  <a:moveTo>
                    <a:pt x="0" y="0"/>
                  </a:moveTo>
                  <a:cubicBezTo>
                    <a:pt x="430" y="753"/>
                    <a:pt x="16994" y="9035"/>
                    <a:pt x="18715" y="9250"/>
                  </a:cubicBezTo>
                  <a:cubicBezTo>
                    <a:pt x="18715" y="9250"/>
                    <a:pt x="18715" y="9142"/>
                    <a:pt x="18715" y="9142"/>
                  </a:cubicBezTo>
                  <a:cubicBezTo>
                    <a:pt x="17962" y="8389"/>
                    <a:pt x="13982" y="6346"/>
                    <a:pt x="10433" y="4517"/>
                  </a:cubicBezTo>
                  <a:cubicBezTo>
                    <a:pt x="8067" y="3334"/>
                    <a:pt x="1076" y="0"/>
                    <a:pt x="0" y="0"/>
                  </a:cubicBezTo>
                  <a:close/>
                </a:path>
              </a:pathLst>
            </a:custGeom>
            <a:grpFill/>
            <a:ln w="10707" cap="flat">
              <a:noFill/>
              <a:prstDash val="solid"/>
              <a:miter/>
            </a:ln>
          </p:spPr>
          <p:txBody>
            <a:bodyPr rtlCol="0" anchor="ctr"/>
            <a:lstStyle/>
            <a:p>
              <a:endParaRPr lang="zh-CN" altLang="en-US"/>
            </a:p>
          </p:txBody>
        </p:sp>
        <p:sp>
          <p:nvSpPr>
            <p:cNvPr id="745" name="任意多边形: 形状 832">
              <a:extLst>
                <a:ext uri="{FF2B5EF4-FFF2-40B4-BE49-F238E27FC236}">
                  <a16:creationId xmlns:a16="http://schemas.microsoft.com/office/drawing/2014/main" xmlns="" id="{FCAEA266-C666-4D4C-8C46-1C82289725EA}"/>
                </a:ext>
              </a:extLst>
            </p:cNvPr>
            <p:cNvSpPr/>
            <p:nvPr/>
          </p:nvSpPr>
          <p:spPr>
            <a:xfrm>
              <a:off x="1610875" y="498160"/>
              <a:ext cx="79078" cy="38174"/>
            </a:xfrm>
            <a:custGeom>
              <a:avLst/>
              <a:gdLst>
                <a:gd name="connsiteX0" fmla="*/ 0 w 18714"/>
                <a:gd name="connsiteY0" fmla="*/ 0 h 9034"/>
                <a:gd name="connsiteX1" fmla="*/ 18715 w 18714"/>
                <a:gd name="connsiteY1" fmla="*/ 9035 h 9034"/>
                <a:gd name="connsiteX2" fmla="*/ 9895 w 18714"/>
                <a:gd name="connsiteY2" fmla="*/ 4410 h 9034"/>
                <a:gd name="connsiteX3" fmla="*/ 0 w 18714"/>
                <a:gd name="connsiteY3" fmla="*/ 0 h 9034"/>
              </a:gdLst>
              <a:ahLst/>
              <a:cxnLst>
                <a:cxn ang="0">
                  <a:pos x="connsiteX0" y="connsiteY0"/>
                </a:cxn>
                <a:cxn ang="0">
                  <a:pos x="connsiteX1" y="connsiteY1"/>
                </a:cxn>
                <a:cxn ang="0">
                  <a:pos x="connsiteX2" y="connsiteY2"/>
                </a:cxn>
                <a:cxn ang="0">
                  <a:pos x="connsiteX3" y="connsiteY3"/>
                </a:cxn>
              </a:cxnLst>
              <a:rect l="l" t="t" r="r" b="b"/>
              <a:pathLst>
                <a:path w="18714" h="9034">
                  <a:moveTo>
                    <a:pt x="0" y="0"/>
                  </a:moveTo>
                  <a:cubicBezTo>
                    <a:pt x="108" y="108"/>
                    <a:pt x="17747" y="9035"/>
                    <a:pt x="18715" y="9035"/>
                  </a:cubicBezTo>
                  <a:cubicBezTo>
                    <a:pt x="18177" y="8604"/>
                    <a:pt x="13767" y="6346"/>
                    <a:pt x="9895" y="4410"/>
                  </a:cubicBezTo>
                  <a:cubicBezTo>
                    <a:pt x="6238" y="2689"/>
                    <a:pt x="538" y="0"/>
                    <a:pt x="0" y="0"/>
                  </a:cubicBezTo>
                  <a:close/>
                </a:path>
              </a:pathLst>
            </a:custGeom>
            <a:grpFill/>
            <a:ln w="10707" cap="flat">
              <a:noFill/>
              <a:prstDash val="solid"/>
              <a:miter/>
            </a:ln>
          </p:spPr>
          <p:txBody>
            <a:bodyPr rtlCol="0" anchor="ctr"/>
            <a:lstStyle/>
            <a:p>
              <a:endParaRPr lang="zh-CN" altLang="en-US"/>
            </a:p>
          </p:txBody>
        </p:sp>
        <p:sp>
          <p:nvSpPr>
            <p:cNvPr id="746" name="任意多边形: 形状 833">
              <a:extLst>
                <a:ext uri="{FF2B5EF4-FFF2-40B4-BE49-F238E27FC236}">
                  <a16:creationId xmlns:a16="http://schemas.microsoft.com/office/drawing/2014/main" xmlns="" id="{820B9BFF-BABE-4C1A-8ADF-210604A9F267}"/>
                </a:ext>
              </a:extLst>
            </p:cNvPr>
            <p:cNvSpPr/>
            <p:nvPr/>
          </p:nvSpPr>
          <p:spPr>
            <a:xfrm>
              <a:off x="1591331" y="483615"/>
              <a:ext cx="78169" cy="37722"/>
            </a:xfrm>
            <a:custGeom>
              <a:avLst/>
              <a:gdLst>
                <a:gd name="connsiteX0" fmla="*/ 15811 w 18499"/>
                <a:gd name="connsiteY0" fmla="*/ 7636 h 8927"/>
                <a:gd name="connsiteX1" fmla="*/ 8820 w 18499"/>
                <a:gd name="connsiteY1" fmla="*/ 4195 h 8927"/>
                <a:gd name="connsiteX2" fmla="*/ 7314 w 18499"/>
                <a:gd name="connsiteY2" fmla="*/ 3442 h 8927"/>
                <a:gd name="connsiteX3" fmla="*/ 0 w 18499"/>
                <a:gd name="connsiteY3" fmla="*/ 0 h 8927"/>
                <a:gd name="connsiteX4" fmla="*/ 18500 w 18499"/>
                <a:gd name="connsiteY4" fmla="*/ 8927 h 8927"/>
                <a:gd name="connsiteX5" fmla="*/ 15811 w 18499"/>
                <a:gd name="connsiteY5" fmla="*/ 7636 h 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499" h="8927">
                  <a:moveTo>
                    <a:pt x="15811" y="7636"/>
                  </a:moveTo>
                  <a:lnTo>
                    <a:pt x="8820" y="4195"/>
                  </a:lnTo>
                  <a:lnTo>
                    <a:pt x="7314" y="3442"/>
                  </a:lnTo>
                  <a:cubicBezTo>
                    <a:pt x="3334" y="1506"/>
                    <a:pt x="323" y="108"/>
                    <a:pt x="0" y="0"/>
                  </a:cubicBezTo>
                  <a:cubicBezTo>
                    <a:pt x="108" y="108"/>
                    <a:pt x="18177" y="8712"/>
                    <a:pt x="18500" y="8927"/>
                  </a:cubicBezTo>
                  <a:cubicBezTo>
                    <a:pt x="17532" y="8497"/>
                    <a:pt x="16671" y="8067"/>
                    <a:pt x="15811" y="7636"/>
                  </a:cubicBezTo>
                  <a:close/>
                </a:path>
              </a:pathLst>
            </a:custGeom>
            <a:grpFill/>
            <a:ln w="10707" cap="flat">
              <a:noFill/>
              <a:prstDash val="solid"/>
              <a:miter/>
            </a:ln>
          </p:spPr>
          <p:txBody>
            <a:bodyPr rtlCol="0" anchor="ctr"/>
            <a:lstStyle/>
            <a:p>
              <a:endParaRPr lang="zh-CN" altLang="en-US"/>
            </a:p>
          </p:txBody>
        </p:sp>
        <p:sp>
          <p:nvSpPr>
            <p:cNvPr id="764" name="任意多边形: 形状 851">
              <a:extLst>
                <a:ext uri="{FF2B5EF4-FFF2-40B4-BE49-F238E27FC236}">
                  <a16:creationId xmlns:a16="http://schemas.microsoft.com/office/drawing/2014/main" xmlns="" id="{78334AE0-61FA-4932-8459-3B403F5AA5E3}"/>
                </a:ext>
              </a:extLst>
            </p:cNvPr>
            <p:cNvSpPr/>
            <p:nvPr/>
          </p:nvSpPr>
          <p:spPr>
            <a:xfrm>
              <a:off x="184164" y="774032"/>
              <a:ext cx="44610" cy="51996"/>
            </a:xfrm>
            <a:custGeom>
              <a:avLst/>
              <a:gdLst>
                <a:gd name="connsiteX0" fmla="*/ 10557 w 10557"/>
                <a:gd name="connsiteY0" fmla="*/ 6561 h 12305"/>
                <a:gd name="connsiteX1" fmla="*/ 4857 w 10557"/>
                <a:gd name="connsiteY1" fmla="*/ 0 h 12305"/>
                <a:gd name="connsiteX2" fmla="*/ 1845 w 10557"/>
                <a:gd name="connsiteY2" fmla="*/ 10540 h 12305"/>
                <a:gd name="connsiteX3" fmla="*/ 10557 w 10557"/>
                <a:gd name="connsiteY3" fmla="*/ 6561 h 12305"/>
              </a:gdLst>
              <a:ahLst/>
              <a:cxnLst>
                <a:cxn ang="0">
                  <a:pos x="connsiteX0" y="connsiteY0"/>
                </a:cxn>
                <a:cxn ang="0">
                  <a:pos x="connsiteX1" y="connsiteY1"/>
                </a:cxn>
                <a:cxn ang="0">
                  <a:pos x="connsiteX2" y="connsiteY2"/>
                </a:cxn>
                <a:cxn ang="0">
                  <a:pos x="connsiteX3" y="connsiteY3"/>
                </a:cxn>
              </a:cxnLst>
              <a:rect l="l" t="t" r="r" b="b"/>
              <a:pathLst>
                <a:path w="10557" h="12305">
                  <a:moveTo>
                    <a:pt x="10557" y="6561"/>
                  </a:moveTo>
                  <a:cubicBezTo>
                    <a:pt x="10557" y="3872"/>
                    <a:pt x="8729" y="108"/>
                    <a:pt x="4857" y="0"/>
                  </a:cubicBezTo>
                  <a:cubicBezTo>
                    <a:pt x="-198" y="430"/>
                    <a:pt x="-1489" y="7099"/>
                    <a:pt x="1845" y="10540"/>
                  </a:cubicBezTo>
                  <a:cubicBezTo>
                    <a:pt x="5180" y="14197"/>
                    <a:pt x="10557" y="11831"/>
                    <a:pt x="10557" y="6561"/>
                  </a:cubicBezTo>
                  <a:close/>
                </a:path>
              </a:pathLst>
            </a:custGeom>
            <a:grpFill/>
            <a:ln w="10707" cap="flat">
              <a:noFill/>
              <a:prstDash val="solid"/>
              <a:miter/>
            </a:ln>
          </p:spPr>
          <p:txBody>
            <a:bodyPr rtlCol="0" anchor="ctr"/>
            <a:lstStyle/>
            <a:p>
              <a:endParaRPr lang="zh-CN" altLang="en-US"/>
            </a:p>
          </p:txBody>
        </p:sp>
        <p:sp>
          <p:nvSpPr>
            <p:cNvPr id="765" name="任意多边形: 形状 852">
              <a:extLst>
                <a:ext uri="{FF2B5EF4-FFF2-40B4-BE49-F238E27FC236}">
                  <a16:creationId xmlns:a16="http://schemas.microsoft.com/office/drawing/2014/main" xmlns="" id="{A621C5B1-D4F1-43C4-9C52-3F2270C39261}"/>
                </a:ext>
              </a:extLst>
            </p:cNvPr>
            <p:cNvSpPr/>
            <p:nvPr/>
          </p:nvSpPr>
          <p:spPr>
            <a:xfrm>
              <a:off x="354020" y="769486"/>
              <a:ext cx="45987" cy="51354"/>
            </a:xfrm>
            <a:custGeom>
              <a:avLst/>
              <a:gdLst>
                <a:gd name="connsiteX0" fmla="*/ 10802 w 10883"/>
                <a:gd name="connsiteY0" fmla="*/ 6453 h 12153"/>
                <a:gd name="connsiteX1" fmla="*/ 4026 w 10883"/>
                <a:gd name="connsiteY1" fmla="*/ 0 h 12153"/>
                <a:gd name="connsiteX2" fmla="*/ 3488 w 10883"/>
                <a:gd name="connsiteY2" fmla="*/ 0 h 12153"/>
                <a:gd name="connsiteX3" fmla="*/ 3058 w 10883"/>
                <a:gd name="connsiteY3" fmla="*/ 10863 h 12153"/>
                <a:gd name="connsiteX4" fmla="*/ 10802 w 10883"/>
                <a:gd name="connsiteY4" fmla="*/ 6453 h 12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3" h="12153">
                  <a:moveTo>
                    <a:pt x="10802" y="6453"/>
                  </a:moveTo>
                  <a:cubicBezTo>
                    <a:pt x="10372" y="3872"/>
                    <a:pt x="8006" y="108"/>
                    <a:pt x="4026" y="0"/>
                  </a:cubicBezTo>
                  <a:cubicBezTo>
                    <a:pt x="3918" y="0"/>
                    <a:pt x="3703" y="0"/>
                    <a:pt x="3488" y="0"/>
                  </a:cubicBezTo>
                  <a:cubicBezTo>
                    <a:pt x="-922" y="645"/>
                    <a:pt x="-1244" y="7529"/>
                    <a:pt x="3058" y="10863"/>
                  </a:cubicBezTo>
                  <a:cubicBezTo>
                    <a:pt x="6930" y="13875"/>
                    <a:pt x="11555" y="11293"/>
                    <a:pt x="10802" y="6453"/>
                  </a:cubicBezTo>
                  <a:close/>
                </a:path>
              </a:pathLst>
            </a:custGeom>
            <a:grpFill/>
            <a:ln w="10707" cap="flat">
              <a:noFill/>
              <a:prstDash val="solid"/>
              <a:miter/>
            </a:ln>
          </p:spPr>
          <p:txBody>
            <a:bodyPr rtlCol="0" anchor="ctr"/>
            <a:lstStyle/>
            <a:p>
              <a:endParaRPr lang="zh-CN" altLang="en-US"/>
            </a:p>
          </p:txBody>
        </p:sp>
        <p:sp>
          <p:nvSpPr>
            <p:cNvPr id="766" name="任意多边形: 形状 853">
              <a:extLst>
                <a:ext uri="{FF2B5EF4-FFF2-40B4-BE49-F238E27FC236}">
                  <a16:creationId xmlns:a16="http://schemas.microsoft.com/office/drawing/2014/main" xmlns="" id="{7F6235F2-ED93-488A-AFBC-9E9458383698}"/>
                </a:ext>
              </a:extLst>
            </p:cNvPr>
            <p:cNvSpPr/>
            <p:nvPr/>
          </p:nvSpPr>
          <p:spPr>
            <a:xfrm>
              <a:off x="522220" y="763126"/>
              <a:ext cx="48244" cy="51421"/>
            </a:xfrm>
            <a:custGeom>
              <a:avLst/>
              <a:gdLst>
                <a:gd name="connsiteX0" fmla="*/ 11114 w 11417"/>
                <a:gd name="connsiteY0" fmla="*/ 6346 h 12169"/>
                <a:gd name="connsiteX1" fmla="*/ 3370 w 11417"/>
                <a:gd name="connsiteY1" fmla="*/ 0 h 12169"/>
                <a:gd name="connsiteX2" fmla="*/ 2402 w 11417"/>
                <a:gd name="connsiteY2" fmla="*/ 215 h 12169"/>
                <a:gd name="connsiteX3" fmla="*/ 4554 w 11417"/>
                <a:gd name="connsiteY3" fmla="*/ 11293 h 12169"/>
                <a:gd name="connsiteX4" fmla="*/ 11114 w 11417"/>
                <a:gd name="connsiteY4" fmla="*/ 6346 h 12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7" h="12169">
                  <a:moveTo>
                    <a:pt x="11114" y="6346"/>
                  </a:moveTo>
                  <a:cubicBezTo>
                    <a:pt x="10362" y="3764"/>
                    <a:pt x="7350" y="0"/>
                    <a:pt x="3370" y="0"/>
                  </a:cubicBezTo>
                  <a:cubicBezTo>
                    <a:pt x="3048" y="0"/>
                    <a:pt x="2725" y="108"/>
                    <a:pt x="2402" y="215"/>
                  </a:cubicBezTo>
                  <a:cubicBezTo>
                    <a:pt x="-1685" y="1506"/>
                    <a:pt x="-286" y="8389"/>
                    <a:pt x="4554" y="11293"/>
                  </a:cubicBezTo>
                  <a:cubicBezTo>
                    <a:pt x="8856" y="13660"/>
                    <a:pt x="12513" y="10971"/>
                    <a:pt x="11114" y="6346"/>
                  </a:cubicBezTo>
                  <a:close/>
                </a:path>
              </a:pathLst>
            </a:custGeom>
            <a:grpFill/>
            <a:ln w="10707" cap="flat">
              <a:noFill/>
              <a:prstDash val="solid"/>
              <a:miter/>
            </a:ln>
          </p:spPr>
          <p:txBody>
            <a:bodyPr rtlCol="0" anchor="ctr"/>
            <a:lstStyle/>
            <a:p>
              <a:endParaRPr lang="zh-CN" altLang="en-US"/>
            </a:p>
          </p:txBody>
        </p:sp>
        <p:sp>
          <p:nvSpPr>
            <p:cNvPr id="767" name="任意多边形: 形状 854">
              <a:extLst>
                <a:ext uri="{FF2B5EF4-FFF2-40B4-BE49-F238E27FC236}">
                  <a16:creationId xmlns:a16="http://schemas.microsoft.com/office/drawing/2014/main" xmlns="" id="{D4378C10-2663-4424-9934-747D45DFBCA8}"/>
                </a:ext>
              </a:extLst>
            </p:cNvPr>
            <p:cNvSpPr/>
            <p:nvPr/>
          </p:nvSpPr>
          <p:spPr>
            <a:xfrm>
              <a:off x="687496" y="754945"/>
              <a:ext cx="51197" cy="50661"/>
            </a:xfrm>
            <a:custGeom>
              <a:avLst/>
              <a:gdLst>
                <a:gd name="connsiteX0" fmla="*/ 11475 w 12116"/>
                <a:gd name="connsiteY0" fmla="*/ 6238 h 11989"/>
                <a:gd name="connsiteX1" fmla="*/ 2870 w 12116"/>
                <a:gd name="connsiteY1" fmla="*/ 0 h 11989"/>
                <a:gd name="connsiteX2" fmla="*/ 1472 w 12116"/>
                <a:gd name="connsiteY2" fmla="*/ 323 h 11989"/>
                <a:gd name="connsiteX3" fmla="*/ 6957 w 12116"/>
                <a:gd name="connsiteY3" fmla="*/ 11616 h 11989"/>
                <a:gd name="connsiteX4" fmla="*/ 11475 w 12116"/>
                <a:gd name="connsiteY4" fmla="*/ 6238 h 11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6" h="11989">
                  <a:moveTo>
                    <a:pt x="11475" y="6238"/>
                  </a:moveTo>
                  <a:cubicBezTo>
                    <a:pt x="10292" y="3657"/>
                    <a:pt x="6850" y="0"/>
                    <a:pt x="2870" y="0"/>
                  </a:cubicBezTo>
                  <a:cubicBezTo>
                    <a:pt x="2440" y="0"/>
                    <a:pt x="2010" y="108"/>
                    <a:pt x="1472" y="323"/>
                  </a:cubicBezTo>
                  <a:cubicBezTo>
                    <a:pt x="-2185" y="2259"/>
                    <a:pt x="1472" y="9788"/>
                    <a:pt x="6957" y="11616"/>
                  </a:cubicBezTo>
                  <a:cubicBezTo>
                    <a:pt x="11044" y="13014"/>
                    <a:pt x="13303" y="10325"/>
                    <a:pt x="11475" y="6238"/>
                  </a:cubicBezTo>
                  <a:close/>
                </a:path>
              </a:pathLst>
            </a:custGeom>
            <a:grpFill/>
            <a:ln w="10707" cap="flat">
              <a:noFill/>
              <a:prstDash val="solid"/>
              <a:miter/>
            </a:ln>
          </p:spPr>
          <p:txBody>
            <a:bodyPr rtlCol="0" anchor="ctr"/>
            <a:lstStyle/>
            <a:p>
              <a:endParaRPr lang="zh-CN" altLang="en-US"/>
            </a:p>
          </p:txBody>
        </p:sp>
        <p:sp>
          <p:nvSpPr>
            <p:cNvPr id="768" name="任意多边形: 形状 855">
              <a:extLst>
                <a:ext uri="{FF2B5EF4-FFF2-40B4-BE49-F238E27FC236}">
                  <a16:creationId xmlns:a16="http://schemas.microsoft.com/office/drawing/2014/main" xmlns="" id="{08195FFF-62C0-4182-8A9E-1D95B26512F9}"/>
                </a:ext>
              </a:extLst>
            </p:cNvPr>
            <p:cNvSpPr/>
            <p:nvPr/>
          </p:nvSpPr>
          <p:spPr>
            <a:xfrm>
              <a:off x="849362" y="744943"/>
              <a:ext cx="54362" cy="50352"/>
            </a:xfrm>
            <a:custGeom>
              <a:avLst/>
              <a:gdLst>
                <a:gd name="connsiteX0" fmla="*/ 2316 w 12865"/>
                <a:gd name="connsiteY0" fmla="*/ 0 h 11916"/>
                <a:gd name="connsiteX1" fmla="*/ 1026 w 12865"/>
                <a:gd name="connsiteY1" fmla="*/ 323 h 11916"/>
                <a:gd name="connsiteX2" fmla="*/ 8770 w 12865"/>
                <a:gd name="connsiteY2" fmla="*/ 11724 h 11916"/>
                <a:gd name="connsiteX3" fmla="*/ 11781 w 12865"/>
                <a:gd name="connsiteY3" fmla="*/ 6131 h 11916"/>
                <a:gd name="connsiteX4" fmla="*/ 2316 w 12865"/>
                <a:gd name="connsiteY4" fmla="*/ 0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 h="11916">
                  <a:moveTo>
                    <a:pt x="2316" y="0"/>
                  </a:moveTo>
                  <a:cubicBezTo>
                    <a:pt x="1886" y="0"/>
                    <a:pt x="1456" y="108"/>
                    <a:pt x="1026" y="323"/>
                  </a:cubicBezTo>
                  <a:cubicBezTo>
                    <a:pt x="-2308" y="2366"/>
                    <a:pt x="3069" y="10325"/>
                    <a:pt x="8770" y="11724"/>
                  </a:cubicBezTo>
                  <a:cubicBezTo>
                    <a:pt x="12642" y="12692"/>
                    <a:pt x="14040" y="9895"/>
                    <a:pt x="11781" y="6131"/>
                  </a:cubicBezTo>
                  <a:cubicBezTo>
                    <a:pt x="10168" y="3657"/>
                    <a:pt x="6188" y="0"/>
                    <a:pt x="2316" y="0"/>
                  </a:cubicBezTo>
                  <a:close/>
                </a:path>
              </a:pathLst>
            </a:custGeom>
            <a:grpFill/>
            <a:ln w="10707" cap="flat">
              <a:noFill/>
              <a:prstDash val="solid"/>
              <a:miter/>
            </a:ln>
          </p:spPr>
          <p:txBody>
            <a:bodyPr rtlCol="0" anchor="ctr"/>
            <a:lstStyle/>
            <a:p>
              <a:endParaRPr lang="zh-CN" altLang="en-US"/>
            </a:p>
          </p:txBody>
        </p:sp>
        <p:sp>
          <p:nvSpPr>
            <p:cNvPr id="769" name="任意多边形: 形状 856">
              <a:extLst>
                <a:ext uri="{FF2B5EF4-FFF2-40B4-BE49-F238E27FC236}">
                  <a16:creationId xmlns:a16="http://schemas.microsoft.com/office/drawing/2014/main" xmlns="" id="{76EC5611-6E56-41CA-B88A-E02153886C67}"/>
                </a:ext>
              </a:extLst>
            </p:cNvPr>
            <p:cNvSpPr/>
            <p:nvPr/>
          </p:nvSpPr>
          <p:spPr>
            <a:xfrm>
              <a:off x="1005557" y="733572"/>
              <a:ext cx="58233" cy="49744"/>
            </a:xfrm>
            <a:custGeom>
              <a:avLst/>
              <a:gdLst>
                <a:gd name="connsiteX0" fmla="*/ 738 w 13781"/>
                <a:gd name="connsiteY0" fmla="*/ 325 h 11772"/>
                <a:gd name="connsiteX1" fmla="*/ 10741 w 13781"/>
                <a:gd name="connsiteY1" fmla="*/ 11726 h 11772"/>
                <a:gd name="connsiteX2" fmla="*/ 12032 w 13781"/>
                <a:gd name="connsiteY2" fmla="*/ 6026 h 11772"/>
                <a:gd name="connsiteX3" fmla="*/ 1921 w 13781"/>
                <a:gd name="connsiteY3" fmla="*/ 2 h 11772"/>
                <a:gd name="connsiteX4" fmla="*/ 738 w 13781"/>
                <a:gd name="connsiteY4" fmla="*/ 325 h 11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1" h="11772">
                  <a:moveTo>
                    <a:pt x="738" y="325"/>
                  </a:moveTo>
                  <a:cubicBezTo>
                    <a:pt x="-2381" y="2476"/>
                    <a:pt x="5040" y="10866"/>
                    <a:pt x="10741" y="11726"/>
                  </a:cubicBezTo>
                  <a:cubicBezTo>
                    <a:pt x="14183" y="12156"/>
                    <a:pt x="14828" y="9575"/>
                    <a:pt x="12032" y="6026"/>
                  </a:cubicBezTo>
                  <a:cubicBezTo>
                    <a:pt x="10096" y="3444"/>
                    <a:pt x="5578" y="-105"/>
                    <a:pt x="1921" y="2"/>
                  </a:cubicBezTo>
                  <a:cubicBezTo>
                    <a:pt x="1491" y="2"/>
                    <a:pt x="1061" y="110"/>
                    <a:pt x="738" y="325"/>
                  </a:cubicBezTo>
                  <a:close/>
                </a:path>
              </a:pathLst>
            </a:custGeom>
            <a:grpFill/>
            <a:ln w="10707" cap="flat">
              <a:noFill/>
              <a:prstDash val="solid"/>
              <a:miter/>
            </a:ln>
          </p:spPr>
          <p:txBody>
            <a:bodyPr rtlCol="0" anchor="ctr"/>
            <a:lstStyle/>
            <a:p>
              <a:endParaRPr lang="zh-CN" altLang="en-US"/>
            </a:p>
          </p:txBody>
        </p:sp>
        <p:sp>
          <p:nvSpPr>
            <p:cNvPr id="770" name="任意多边形: 形状 857">
              <a:extLst>
                <a:ext uri="{FF2B5EF4-FFF2-40B4-BE49-F238E27FC236}">
                  <a16:creationId xmlns:a16="http://schemas.microsoft.com/office/drawing/2014/main" xmlns="" id="{65BCD902-FFBF-485D-985D-B0881FF233DA}"/>
                </a:ext>
              </a:extLst>
            </p:cNvPr>
            <p:cNvSpPr/>
            <p:nvPr/>
          </p:nvSpPr>
          <p:spPr>
            <a:xfrm>
              <a:off x="1150115" y="720849"/>
              <a:ext cx="60494" cy="49562"/>
            </a:xfrm>
            <a:custGeom>
              <a:avLst/>
              <a:gdLst>
                <a:gd name="connsiteX0" fmla="*/ 1377 w 14316"/>
                <a:gd name="connsiteY0" fmla="*/ 2 h 11729"/>
                <a:gd name="connsiteX1" fmla="*/ 409 w 14316"/>
                <a:gd name="connsiteY1" fmla="*/ 433 h 11729"/>
                <a:gd name="connsiteX2" fmla="*/ 12347 w 14316"/>
                <a:gd name="connsiteY2" fmla="*/ 11726 h 11729"/>
                <a:gd name="connsiteX3" fmla="*/ 11917 w 14316"/>
                <a:gd name="connsiteY3" fmla="*/ 6026 h 11729"/>
                <a:gd name="connsiteX4" fmla="*/ 1377 w 14316"/>
                <a:gd name="connsiteY4" fmla="*/ 2 h 11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6" h="11729">
                  <a:moveTo>
                    <a:pt x="1377" y="2"/>
                  </a:moveTo>
                  <a:cubicBezTo>
                    <a:pt x="1054" y="110"/>
                    <a:pt x="624" y="110"/>
                    <a:pt x="409" y="433"/>
                  </a:cubicBezTo>
                  <a:cubicBezTo>
                    <a:pt x="-2065" y="2691"/>
                    <a:pt x="7292" y="11618"/>
                    <a:pt x="12347" y="11726"/>
                  </a:cubicBezTo>
                  <a:cubicBezTo>
                    <a:pt x="15144" y="11834"/>
                    <a:pt x="14929" y="9252"/>
                    <a:pt x="11917" y="6026"/>
                  </a:cubicBezTo>
                  <a:cubicBezTo>
                    <a:pt x="9658" y="3444"/>
                    <a:pt x="4818" y="-105"/>
                    <a:pt x="1377" y="2"/>
                  </a:cubicBezTo>
                  <a:close/>
                </a:path>
              </a:pathLst>
            </a:custGeom>
            <a:grpFill/>
            <a:ln w="10707" cap="flat">
              <a:noFill/>
              <a:prstDash val="solid"/>
              <a:miter/>
            </a:ln>
          </p:spPr>
          <p:txBody>
            <a:bodyPr rtlCol="0" anchor="ctr"/>
            <a:lstStyle/>
            <a:p>
              <a:endParaRPr lang="zh-CN" altLang="en-US"/>
            </a:p>
          </p:txBody>
        </p:sp>
        <p:sp>
          <p:nvSpPr>
            <p:cNvPr id="771" name="任意多边形: 形状 858">
              <a:extLst>
                <a:ext uri="{FF2B5EF4-FFF2-40B4-BE49-F238E27FC236}">
                  <a16:creationId xmlns:a16="http://schemas.microsoft.com/office/drawing/2014/main" xmlns="" id="{6637E863-E443-4E86-A2BB-77F8A4327259}"/>
                </a:ext>
              </a:extLst>
            </p:cNvPr>
            <p:cNvSpPr/>
            <p:nvPr/>
          </p:nvSpPr>
          <p:spPr>
            <a:xfrm>
              <a:off x="1280018" y="707213"/>
              <a:ext cx="63785" cy="48654"/>
            </a:xfrm>
            <a:custGeom>
              <a:avLst/>
              <a:gdLst>
                <a:gd name="connsiteX0" fmla="*/ 213 w 15095"/>
                <a:gd name="connsiteY0" fmla="*/ 325 h 11514"/>
                <a:gd name="connsiteX1" fmla="*/ 13550 w 15095"/>
                <a:gd name="connsiteY1" fmla="*/ 11511 h 11514"/>
                <a:gd name="connsiteX2" fmla="*/ 12044 w 15095"/>
                <a:gd name="connsiteY2" fmla="*/ 5810 h 11514"/>
                <a:gd name="connsiteX3" fmla="*/ 12044 w 15095"/>
                <a:gd name="connsiteY3" fmla="*/ 5810 h 11514"/>
                <a:gd name="connsiteX4" fmla="*/ 1181 w 15095"/>
                <a:gd name="connsiteY4" fmla="*/ 2 h 11514"/>
                <a:gd name="connsiteX5" fmla="*/ 213 w 15095"/>
                <a:gd name="connsiteY5" fmla="*/ 325 h 1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95" h="11514">
                  <a:moveTo>
                    <a:pt x="213" y="325"/>
                  </a:moveTo>
                  <a:cubicBezTo>
                    <a:pt x="-1616" y="2584"/>
                    <a:pt x="8817" y="11296"/>
                    <a:pt x="13550" y="11511"/>
                  </a:cubicBezTo>
                  <a:cubicBezTo>
                    <a:pt x="16131" y="11618"/>
                    <a:pt x="15378" y="9037"/>
                    <a:pt x="12044" y="5810"/>
                  </a:cubicBezTo>
                  <a:lnTo>
                    <a:pt x="12044" y="5810"/>
                  </a:lnTo>
                  <a:cubicBezTo>
                    <a:pt x="9355" y="3337"/>
                    <a:pt x="4300" y="-105"/>
                    <a:pt x="1181" y="2"/>
                  </a:cubicBezTo>
                  <a:cubicBezTo>
                    <a:pt x="750" y="2"/>
                    <a:pt x="428" y="110"/>
                    <a:pt x="213" y="325"/>
                  </a:cubicBezTo>
                  <a:close/>
                </a:path>
              </a:pathLst>
            </a:custGeom>
            <a:grpFill/>
            <a:ln w="10707" cap="flat">
              <a:noFill/>
              <a:prstDash val="solid"/>
              <a:miter/>
            </a:ln>
          </p:spPr>
          <p:txBody>
            <a:bodyPr rtlCol="0" anchor="ctr"/>
            <a:lstStyle/>
            <a:p>
              <a:endParaRPr lang="zh-CN" altLang="en-US"/>
            </a:p>
          </p:txBody>
        </p:sp>
        <p:sp>
          <p:nvSpPr>
            <p:cNvPr id="772" name="任意多边形: 形状 859">
              <a:extLst>
                <a:ext uri="{FF2B5EF4-FFF2-40B4-BE49-F238E27FC236}">
                  <a16:creationId xmlns:a16="http://schemas.microsoft.com/office/drawing/2014/main" xmlns="" id="{91502151-0FE1-49BF-8DAD-B8A247CC0F45}"/>
                </a:ext>
              </a:extLst>
            </p:cNvPr>
            <p:cNvSpPr/>
            <p:nvPr/>
          </p:nvSpPr>
          <p:spPr>
            <a:xfrm>
              <a:off x="1395107" y="692669"/>
              <a:ext cx="66262" cy="48282"/>
            </a:xfrm>
            <a:custGeom>
              <a:avLst/>
              <a:gdLst>
                <a:gd name="connsiteX0" fmla="*/ 11911 w 15681"/>
                <a:gd name="connsiteY0" fmla="*/ 5703 h 11426"/>
                <a:gd name="connsiteX1" fmla="*/ 725 w 15681"/>
                <a:gd name="connsiteY1" fmla="*/ 3 h 11426"/>
                <a:gd name="connsiteX2" fmla="*/ 80 w 15681"/>
                <a:gd name="connsiteY2" fmla="*/ 433 h 11426"/>
                <a:gd name="connsiteX3" fmla="*/ 14923 w 15681"/>
                <a:gd name="connsiteY3" fmla="*/ 11404 h 11426"/>
                <a:gd name="connsiteX4" fmla="*/ 11911 w 15681"/>
                <a:gd name="connsiteY4" fmla="*/ 5703 h 1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1" h="11426">
                  <a:moveTo>
                    <a:pt x="11911" y="5703"/>
                  </a:moveTo>
                  <a:cubicBezTo>
                    <a:pt x="8469" y="2907"/>
                    <a:pt x="3307" y="-105"/>
                    <a:pt x="725" y="3"/>
                  </a:cubicBezTo>
                  <a:cubicBezTo>
                    <a:pt x="510" y="110"/>
                    <a:pt x="188" y="110"/>
                    <a:pt x="80" y="433"/>
                  </a:cubicBezTo>
                  <a:cubicBezTo>
                    <a:pt x="-1103" y="2799"/>
                    <a:pt x="11158" y="11941"/>
                    <a:pt x="14923" y="11404"/>
                  </a:cubicBezTo>
                  <a:cubicBezTo>
                    <a:pt x="16644" y="11081"/>
                    <a:pt x="15353" y="8607"/>
                    <a:pt x="11911" y="5703"/>
                  </a:cubicBezTo>
                  <a:close/>
                </a:path>
              </a:pathLst>
            </a:custGeom>
            <a:grpFill/>
            <a:ln w="10707" cap="flat">
              <a:noFill/>
              <a:prstDash val="solid"/>
              <a:miter/>
            </a:ln>
          </p:spPr>
          <p:txBody>
            <a:bodyPr rtlCol="0" anchor="ctr"/>
            <a:lstStyle/>
            <a:p>
              <a:endParaRPr lang="zh-CN" altLang="en-US"/>
            </a:p>
          </p:txBody>
        </p:sp>
        <p:sp>
          <p:nvSpPr>
            <p:cNvPr id="773" name="任意多边形: 形状 860">
              <a:extLst>
                <a:ext uri="{FF2B5EF4-FFF2-40B4-BE49-F238E27FC236}">
                  <a16:creationId xmlns:a16="http://schemas.microsoft.com/office/drawing/2014/main" xmlns="" id="{0B07B582-0828-4B21-AC87-51D396505E0B}"/>
                </a:ext>
              </a:extLst>
            </p:cNvPr>
            <p:cNvSpPr/>
            <p:nvPr/>
          </p:nvSpPr>
          <p:spPr>
            <a:xfrm>
              <a:off x="1495402" y="677186"/>
              <a:ext cx="69072" cy="47437"/>
            </a:xfrm>
            <a:custGeom>
              <a:avLst/>
              <a:gdLst>
                <a:gd name="connsiteX0" fmla="*/ 11838 w 16346"/>
                <a:gd name="connsiteY0" fmla="*/ 5603 h 11226"/>
                <a:gd name="connsiteX1" fmla="*/ 11838 w 16346"/>
                <a:gd name="connsiteY1" fmla="*/ 5603 h 11226"/>
                <a:gd name="connsiteX2" fmla="*/ 545 w 16346"/>
                <a:gd name="connsiteY2" fmla="*/ 10 h 11226"/>
                <a:gd name="connsiteX3" fmla="*/ 115 w 16346"/>
                <a:gd name="connsiteY3" fmla="*/ 225 h 11226"/>
                <a:gd name="connsiteX4" fmla="*/ 15818 w 16346"/>
                <a:gd name="connsiteY4" fmla="*/ 11196 h 11226"/>
                <a:gd name="connsiteX5" fmla="*/ 11838 w 16346"/>
                <a:gd name="connsiteY5" fmla="*/ 5603 h 1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46" h="11226">
                  <a:moveTo>
                    <a:pt x="11838" y="5603"/>
                  </a:moveTo>
                  <a:lnTo>
                    <a:pt x="11838" y="5603"/>
                  </a:lnTo>
                  <a:cubicBezTo>
                    <a:pt x="8612" y="3129"/>
                    <a:pt x="3019" y="-205"/>
                    <a:pt x="545" y="10"/>
                  </a:cubicBezTo>
                  <a:cubicBezTo>
                    <a:pt x="437" y="10"/>
                    <a:pt x="222" y="117"/>
                    <a:pt x="115" y="225"/>
                  </a:cubicBezTo>
                  <a:cubicBezTo>
                    <a:pt x="-1391" y="2161"/>
                    <a:pt x="12376" y="11841"/>
                    <a:pt x="15818" y="11196"/>
                  </a:cubicBezTo>
                  <a:cubicBezTo>
                    <a:pt x="17324" y="10981"/>
                    <a:pt x="15495" y="8507"/>
                    <a:pt x="11838" y="5603"/>
                  </a:cubicBezTo>
                  <a:close/>
                </a:path>
              </a:pathLst>
            </a:custGeom>
            <a:grpFill/>
            <a:ln w="10707" cap="flat">
              <a:noFill/>
              <a:prstDash val="solid"/>
              <a:miter/>
            </a:ln>
          </p:spPr>
          <p:txBody>
            <a:bodyPr rtlCol="0" anchor="ctr"/>
            <a:lstStyle/>
            <a:p>
              <a:endParaRPr lang="zh-CN" altLang="en-US"/>
            </a:p>
          </p:txBody>
        </p:sp>
        <p:sp>
          <p:nvSpPr>
            <p:cNvPr id="774" name="任意多边形: 形状 861">
              <a:extLst>
                <a:ext uri="{FF2B5EF4-FFF2-40B4-BE49-F238E27FC236}">
                  <a16:creationId xmlns:a16="http://schemas.microsoft.com/office/drawing/2014/main" xmlns="" id="{6040BAF5-4F5F-456B-A0DB-A56A28D74178}"/>
                </a:ext>
              </a:extLst>
            </p:cNvPr>
            <p:cNvSpPr/>
            <p:nvPr/>
          </p:nvSpPr>
          <p:spPr>
            <a:xfrm>
              <a:off x="1580269" y="661762"/>
              <a:ext cx="71510" cy="46499"/>
            </a:xfrm>
            <a:custGeom>
              <a:avLst/>
              <a:gdLst>
                <a:gd name="connsiteX0" fmla="*/ 11652 w 16923"/>
                <a:gd name="connsiteY0" fmla="*/ 5488 h 11004"/>
                <a:gd name="connsiteX1" fmla="*/ 359 w 16923"/>
                <a:gd name="connsiteY1" fmla="*/ 3 h 11004"/>
                <a:gd name="connsiteX2" fmla="*/ 36 w 16923"/>
                <a:gd name="connsiteY2" fmla="*/ 218 h 11004"/>
                <a:gd name="connsiteX3" fmla="*/ 16600 w 16923"/>
                <a:gd name="connsiteY3" fmla="*/ 10974 h 11004"/>
                <a:gd name="connsiteX4" fmla="*/ 11652 w 16923"/>
                <a:gd name="connsiteY4" fmla="*/ 5488 h 11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3" h="11004">
                  <a:moveTo>
                    <a:pt x="11652" y="5488"/>
                  </a:moveTo>
                  <a:cubicBezTo>
                    <a:pt x="7673" y="2692"/>
                    <a:pt x="2295" y="-105"/>
                    <a:pt x="359" y="3"/>
                  </a:cubicBezTo>
                  <a:cubicBezTo>
                    <a:pt x="251" y="3"/>
                    <a:pt x="144" y="111"/>
                    <a:pt x="36" y="218"/>
                  </a:cubicBezTo>
                  <a:cubicBezTo>
                    <a:pt x="-824" y="2047"/>
                    <a:pt x="13911" y="11619"/>
                    <a:pt x="16600" y="10974"/>
                  </a:cubicBezTo>
                  <a:cubicBezTo>
                    <a:pt x="17783" y="10651"/>
                    <a:pt x="15632" y="8285"/>
                    <a:pt x="11652" y="5488"/>
                  </a:cubicBezTo>
                  <a:close/>
                </a:path>
              </a:pathLst>
            </a:custGeom>
            <a:grpFill/>
            <a:ln w="10707" cap="flat">
              <a:noFill/>
              <a:prstDash val="solid"/>
              <a:miter/>
            </a:ln>
          </p:spPr>
          <p:txBody>
            <a:bodyPr rtlCol="0" anchor="ctr"/>
            <a:lstStyle/>
            <a:p>
              <a:endParaRPr lang="zh-CN" altLang="en-US"/>
            </a:p>
          </p:txBody>
        </p:sp>
        <p:sp>
          <p:nvSpPr>
            <p:cNvPr id="775" name="任意多边形: 形状 862">
              <a:extLst>
                <a:ext uri="{FF2B5EF4-FFF2-40B4-BE49-F238E27FC236}">
                  <a16:creationId xmlns:a16="http://schemas.microsoft.com/office/drawing/2014/main" xmlns="" id="{BBD3F86E-60B6-424C-8D73-30CE75F6B973}"/>
                </a:ext>
              </a:extLst>
            </p:cNvPr>
            <p:cNvSpPr/>
            <p:nvPr/>
          </p:nvSpPr>
          <p:spPr>
            <a:xfrm>
              <a:off x="1649243" y="645363"/>
              <a:ext cx="73407" cy="46072"/>
            </a:xfrm>
            <a:custGeom>
              <a:avLst/>
              <a:gdLst>
                <a:gd name="connsiteX0" fmla="*/ 62 w 17372"/>
                <a:gd name="connsiteY0" fmla="*/ 119 h 10903"/>
                <a:gd name="connsiteX1" fmla="*/ 17163 w 17372"/>
                <a:gd name="connsiteY1" fmla="*/ 10874 h 10903"/>
                <a:gd name="connsiteX2" fmla="*/ 11462 w 17372"/>
                <a:gd name="connsiteY2" fmla="*/ 5389 h 10903"/>
                <a:gd name="connsiteX3" fmla="*/ 169 w 17372"/>
                <a:gd name="connsiteY3" fmla="*/ 11 h 10903"/>
                <a:gd name="connsiteX4" fmla="*/ 62 w 17372"/>
                <a:gd name="connsiteY4" fmla="*/ 119 h 10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72" h="10903">
                  <a:moveTo>
                    <a:pt x="62" y="119"/>
                  </a:moveTo>
                  <a:cubicBezTo>
                    <a:pt x="-1122" y="1409"/>
                    <a:pt x="15119" y="11520"/>
                    <a:pt x="17163" y="10874"/>
                  </a:cubicBezTo>
                  <a:cubicBezTo>
                    <a:pt x="18131" y="10552"/>
                    <a:pt x="15657" y="8185"/>
                    <a:pt x="11462" y="5389"/>
                  </a:cubicBezTo>
                  <a:cubicBezTo>
                    <a:pt x="7268" y="2700"/>
                    <a:pt x="1782" y="-204"/>
                    <a:pt x="169" y="11"/>
                  </a:cubicBezTo>
                  <a:cubicBezTo>
                    <a:pt x="169" y="119"/>
                    <a:pt x="169" y="119"/>
                    <a:pt x="62" y="119"/>
                  </a:cubicBezTo>
                  <a:close/>
                </a:path>
              </a:pathLst>
            </a:custGeom>
            <a:grpFill/>
            <a:ln w="10707" cap="flat">
              <a:noFill/>
              <a:prstDash val="solid"/>
              <a:miter/>
            </a:ln>
          </p:spPr>
          <p:txBody>
            <a:bodyPr rtlCol="0" anchor="ctr"/>
            <a:lstStyle/>
            <a:p>
              <a:endParaRPr lang="zh-CN" altLang="en-US"/>
            </a:p>
          </p:txBody>
        </p:sp>
        <p:sp>
          <p:nvSpPr>
            <p:cNvPr id="776" name="任意多边形: 形状 863">
              <a:extLst>
                <a:ext uri="{FF2B5EF4-FFF2-40B4-BE49-F238E27FC236}">
                  <a16:creationId xmlns:a16="http://schemas.microsoft.com/office/drawing/2014/main" xmlns="" id="{5263BB45-6ACC-47C6-984E-F9534B90E0FD}"/>
                </a:ext>
              </a:extLst>
            </p:cNvPr>
            <p:cNvSpPr/>
            <p:nvPr/>
          </p:nvSpPr>
          <p:spPr>
            <a:xfrm>
              <a:off x="1703132" y="629001"/>
              <a:ext cx="74996" cy="44872"/>
            </a:xfrm>
            <a:custGeom>
              <a:avLst/>
              <a:gdLst>
                <a:gd name="connsiteX0" fmla="*/ 17747 w 17748"/>
                <a:gd name="connsiteY0" fmla="*/ 10552 h 10619"/>
                <a:gd name="connsiteX1" fmla="*/ 11186 w 17748"/>
                <a:gd name="connsiteY1" fmla="*/ 5282 h 10619"/>
                <a:gd name="connsiteX2" fmla="*/ 108 w 17748"/>
                <a:gd name="connsiteY2" fmla="*/ 12 h 10619"/>
                <a:gd name="connsiteX3" fmla="*/ 1 w 17748"/>
                <a:gd name="connsiteY3" fmla="*/ 119 h 10619"/>
                <a:gd name="connsiteX4" fmla="*/ 17747 w 17748"/>
                <a:gd name="connsiteY4" fmla="*/ 10552 h 10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8" h="10619">
                  <a:moveTo>
                    <a:pt x="17747" y="10552"/>
                  </a:moveTo>
                  <a:cubicBezTo>
                    <a:pt x="17855" y="9477"/>
                    <a:pt x="11832" y="5712"/>
                    <a:pt x="11186" y="5282"/>
                  </a:cubicBezTo>
                  <a:cubicBezTo>
                    <a:pt x="6884" y="2593"/>
                    <a:pt x="1399" y="-203"/>
                    <a:pt x="108" y="12"/>
                  </a:cubicBezTo>
                  <a:cubicBezTo>
                    <a:pt x="108" y="12"/>
                    <a:pt x="1" y="119"/>
                    <a:pt x="1" y="119"/>
                  </a:cubicBezTo>
                  <a:cubicBezTo>
                    <a:pt x="-107" y="1733"/>
                    <a:pt x="16457" y="11520"/>
                    <a:pt x="17747" y="10552"/>
                  </a:cubicBezTo>
                  <a:close/>
                </a:path>
              </a:pathLst>
            </a:custGeom>
            <a:grpFill/>
            <a:ln w="10707" cap="flat">
              <a:noFill/>
              <a:prstDash val="solid"/>
              <a:miter/>
            </a:ln>
          </p:spPr>
          <p:txBody>
            <a:bodyPr rtlCol="0" anchor="ctr"/>
            <a:lstStyle/>
            <a:p>
              <a:endParaRPr lang="zh-CN" altLang="en-US"/>
            </a:p>
          </p:txBody>
        </p:sp>
        <p:sp>
          <p:nvSpPr>
            <p:cNvPr id="777" name="任意多边形: 形状 864">
              <a:extLst>
                <a:ext uri="{FF2B5EF4-FFF2-40B4-BE49-F238E27FC236}">
                  <a16:creationId xmlns:a16="http://schemas.microsoft.com/office/drawing/2014/main" xmlns="" id="{70621380-E6AF-4ADC-A12D-6E7FFFA78F21}"/>
                </a:ext>
              </a:extLst>
            </p:cNvPr>
            <p:cNvSpPr/>
            <p:nvPr/>
          </p:nvSpPr>
          <p:spPr>
            <a:xfrm>
              <a:off x="1739946" y="612640"/>
              <a:ext cx="76238" cy="44166"/>
            </a:xfrm>
            <a:custGeom>
              <a:avLst/>
              <a:gdLst>
                <a:gd name="connsiteX0" fmla="*/ 17962 w 18042"/>
                <a:gd name="connsiteY0" fmla="*/ 10445 h 10452"/>
                <a:gd name="connsiteX1" fmla="*/ 17962 w 18042"/>
                <a:gd name="connsiteY1" fmla="*/ 10445 h 10452"/>
                <a:gd name="connsiteX2" fmla="*/ 10756 w 18042"/>
                <a:gd name="connsiteY2" fmla="*/ 5174 h 10452"/>
                <a:gd name="connsiteX3" fmla="*/ 10756 w 18042"/>
                <a:gd name="connsiteY3" fmla="*/ 5174 h 10452"/>
                <a:gd name="connsiteX4" fmla="*/ 0 w 18042"/>
                <a:gd name="connsiteY4" fmla="*/ 12 h 10452"/>
                <a:gd name="connsiteX5" fmla="*/ 0 w 18042"/>
                <a:gd name="connsiteY5" fmla="*/ 119 h 10452"/>
                <a:gd name="connsiteX6" fmla="*/ 17962 w 18042"/>
                <a:gd name="connsiteY6" fmla="*/ 10445 h 1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42" h="10452">
                  <a:moveTo>
                    <a:pt x="17962" y="10445"/>
                  </a:moveTo>
                  <a:cubicBezTo>
                    <a:pt x="18069" y="10445"/>
                    <a:pt x="18069" y="10445"/>
                    <a:pt x="17962" y="10445"/>
                  </a:cubicBezTo>
                  <a:cubicBezTo>
                    <a:pt x="17747" y="9477"/>
                    <a:pt x="13982" y="7003"/>
                    <a:pt x="10756" y="5174"/>
                  </a:cubicBezTo>
                  <a:lnTo>
                    <a:pt x="10756" y="5174"/>
                  </a:lnTo>
                  <a:cubicBezTo>
                    <a:pt x="6346" y="2593"/>
                    <a:pt x="968" y="-203"/>
                    <a:pt x="0" y="12"/>
                  </a:cubicBezTo>
                  <a:cubicBezTo>
                    <a:pt x="0" y="12"/>
                    <a:pt x="0" y="119"/>
                    <a:pt x="0" y="119"/>
                  </a:cubicBezTo>
                  <a:cubicBezTo>
                    <a:pt x="538" y="1625"/>
                    <a:pt x="16456" y="10767"/>
                    <a:pt x="17962" y="10445"/>
                  </a:cubicBezTo>
                  <a:close/>
                </a:path>
              </a:pathLst>
            </a:custGeom>
            <a:grpFill/>
            <a:ln w="10707" cap="flat">
              <a:noFill/>
              <a:prstDash val="solid"/>
              <a:miter/>
            </a:ln>
          </p:spPr>
          <p:txBody>
            <a:bodyPr rtlCol="0" anchor="ctr"/>
            <a:lstStyle/>
            <a:p>
              <a:endParaRPr lang="zh-CN" altLang="en-US"/>
            </a:p>
          </p:txBody>
        </p:sp>
        <p:sp>
          <p:nvSpPr>
            <p:cNvPr id="778" name="任意多边形: 形状 865">
              <a:extLst>
                <a:ext uri="{FF2B5EF4-FFF2-40B4-BE49-F238E27FC236}">
                  <a16:creationId xmlns:a16="http://schemas.microsoft.com/office/drawing/2014/main" xmlns="" id="{D4402E1D-B63A-452A-AE99-49ACE0695E02}"/>
                </a:ext>
              </a:extLst>
            </p:cNvPr>
            <p:cNvSpPr/>
            <p:nvPr/>
          </p:nvSpPr>
          <p:spPr>
            <a:xfrm>
              <a:off x="1759945" y="595873"/>
              <a:ext cx="77261" cy="43629"/>
            </a:xfrm>
            <a:custGeom>
              <a:avLst/>
              <a:gdLst>
                <a:gd name="connsiteX0" fmla="*/ 18284 w 18284"/>
                <a:gd name="connsiteY0" fmla="*/ 10218 h 10325"/>
                <a:gd name="connsiteX1" fmla="*/ 10433 w 18284"/>
                <a:gd name="connsiteY1" fmla="*/ 5055 h 10325"/>
                <a:gd name="connsiteX2" fmla="*/ 10433 w 18284"/>
                <a:gd name="connsiteY2" fmla="*/ 5055 h 10325"/>
                <a:gd name="connsiteX3" fmla="*/ 0 w 18284"/>
                <a:gd name="connsiteY3" fmla="*/ 0 h 10325"/>
                <a:gd name="connsiteX4" fmla="*/ 18177 w 18284"/>
                <a:gd name="connsiteY4" fmla="*/ 10325 h 10325"/>
                <a:gd name="connsiteX5" fmla="*/ 18284 w 18284"/>
                <a:gd name="connsiteY5" fmla="*/ 10218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10325">
                  <a:moveTo>
                    <a:pt x="18284" y="10218"/>
                  </a:moveTo>
                  <a:cubicBezTo>
                    <a:pt x="17639" y="9357"/>
                    <a:pt x="13014" y="6561"/>
                    <a:pt x="10433" y="5055"/>
                  </a:cubicBezTo>
                  <a:lnTo>
                    <a:pt x="10433" y="5055"/>
                  </a:lnTo>
                  <a:cubicBezTo>
                    <a:pt x="8174" y="3764"/>
                    <a:pt x="1291" y="0"/>
                    <a:pt x="0" y="0"/>
                  </a:cubicBezTo>
                  <a:cubicBezTo>
                    <a:pt x="107" y="968"/>
                    <a:pt x="16026" y="10003"/>
                    <a:pt x="18177" y="10325"/>
                  </a:cubicBezTo>
                  <a:cubicBezTo>
                    <a:pt x="18284" y="10325"/>
                    <a:pt x="18284" y="10325"/>
                    <a:pt x="18284" y="10218"/>
                  </a:cubicBezTo>
                  <a:close/>
                </a:path>
              </a:pathLst>
            </a:custGeom>
            <a:grpFill/>
            <a:ln w="10707" cap="flat">
              <a:noFill/>
              <a:prstDash val="solid"/>
              <a:miter/>
            </a:ln>
          </p:spPr>
          <p:txBody>
            <a:bodyPr rtlCol="0" anchor="ctr"/>
            <a:lstStyle/>
            <a:p>
              <a:endParaRPr lang="zh-CN" altLang="en-US"/>
            </a:p>
          </p:txBody>
        </p:sp>
        <p:sp>
          <p:nvSpPr>
            <p:cNvPr id="779" name="任意多边形: 形状 866">
              <a:extLst>
                <a:ext uri="{FF2B5EF4-FFF2-40B4-BE49-F238E27FC236}">
                  <a16:creationId xmlns:a16="http://schemas.microsoft.com/office/drawing/2014/main" xmlns="" id="{950AEA6F-03AF-49FC-8970-E9AF3E62E359}"/>
                </a:ext>
              </a:extLst>
            </p:cNvPr>
            <p:cNvSpPr/>
            <p:nvPr/>
          </p:nvSpPr>
          <p:spPr>
            <a:xfrm>
              <a:off x="1763579" y="579967"/>
              <a:ext cx="77261" cy="42721"/>
            </a:xfrm>
            <a:custGeom>
              <a:avLst/>
              <a:gdLst>
                <a:gd name="connsiteX0" fmla="*/ 0 w 18284"/>
                <a:gd name="connsiteY0" fmla="*/ 0 h 10110"/>
                <a:gd name="connsiteX1" fmla="*/ 18285 w 18284"/>
                <a:gd name="connsiteY1" fmla="*/ 10110 h 10110"/>
                <a:gd name="connsiteX2" fmla="*/ 9895 w 18284"/>
                <a:gd name="connsiteY2" fmla="*/ 5055 h 10110"/>
                <a:gd name="connsiteX3" fmla="*/ 0 w 18284"/>
                <a:gd name="connsiteY3" fmla="*/ 0 h 10110"/>
              </a:gdLst>
              <a:ahLst/>
              <a:cxnLst>
                <a:cxn ang="0">
                  <a:pos x="connsiteX0" y="connsiteY0"/>
                </a:cxn>
                <a:cxn ang="0">
                  <a:pos x="connsiteX1" y="connsiteY1"/>
                </a:cxn>
                <a:cxn ang="0">
                  <a:pos x="connsiteX2" y="connsiteY2"/>
                </a:cxn>
                <a:cxn ang="0">
                  <a:pos x="connsiteX3" y="connsiteY3"/>
                </a:cxn>
              </a:cxnLst>
              <a:rect l="l" t="t" r="r" b="b"/>
              <a:pathLst>
                <a:path w="18284" h="10110">
                  <a:moveTo>
                    <a:pt x="0" y="0"/>
                  </a:moveTo>
                  <a:cubicBezTo>
                    <a:pt x="108" y="108"/>
                    <a:pt x="16886" y="10110"/>
                    <a:pt x="18285" y="10110"/>
                  </a:cubicBezTo>
                  <a:cubicBezTo>
                    <a:pt x="17854" y="9572"/>
                    <a:pt x="13660" y="7099"/>
                    <a:pt x="9895" y="5055"/>
                  </a:cubicBezTo>
                  <a:cubicBezTo>
                    <a:pt x="6991" y="3334"/>
                    <a:pt x="753" y="0"/>
                    <a:pt x="0" y="0"/>
                  </a:cubicBezTo>
                  <a:close/>
                </a:path>
              </a:pathLst>
            </a:custGeom>
            <a:grpFill/>
            <a:ln w="10707" cap="flat">
              <a:noFill/>
              <a:prstDash val="solid"/>
              <a:miter/>
            </a:ln>
          </p:spPr>
          <p:txBody>
            <a:bodyPr rtlCol="0" anchor="ctr"/>
            <a:lstStyle/>
            <a:p>
              <a:endParaRPr lang="zh-CN" altLang="en-US"/>
            </a:p>
          </p:txBody>
        </p:sp>
        <p:sp>
          <p:nvSpPr>
            <p:cNvPr id="780" name="任意多边形: 形状 867">
              <a:extLst>
                <a:ext uri="{FF2B5EF4-FFF2-40B4-BE49-F238E27FC236}">
                  <a16:creationId xmlns:a16="http://schemas.microsoft.com/office/drawing/2014/main" xmlns="" id="{8EFB86A6-6B14-4B6B-8E03-2C795059AC86}"/>
                </a:ext>
              </a:extLst>
            </p:cNvPr>
            <p:cNvSpPr/>
            <p:nvPr/>
          </p:nvSpPr>
          <p:spPr>
            <a:xfrm>
              <a:off x="1749948" y="564058"/>
              <a:ext cx="76352" cy="41812"/>
            </a:xfrm>
            <a:custGeom>
              <a:avLst/>
              <a:gdLst>
                <a:gd name="connsiteX0" fmla="*/ 9250 w 18069"/>
                <a:gd name="connsiteY0" fmla="*/ 4840 h 9895"/>
                <a:gd name="connsiteX1" fmla="*/ 0 w 18069"/>
                <a:gd name="connsiteY1" fmla="*/ 0 h 9895"/>
                <a:gd name="connsiteX2" fmla="*/ 18069 w 18069"/>
                <a:gd name="connsiteY2" fmla="*/ 9895 h 9895"/>
                <a:gd name="connsiteX3" fmla="*/ 9250 w 18069"/>
                <a:gd name="connsiteY3" fmla="*/ 4840 h 9895"/>
              </a:gdLst>
              <a:ahLst/>
              <a:cxnLst>
                <a:cxn ang="0">
                  <a:pos x="connsiteX0" y="connsiteY0"/>
                </a:cxn>
                <a:cxn ang="0">
                  <a:pos x="connsiteX1" y="connsiteY1"/>
                </a:cxn>
                <a:cxn ang="0">
                  <a:pos x="connsiteX2" y="connsiteY2"/>
                </a:cxn>
                <a:cxn ang="0">
                  <a:pos x="connsiteX3" y="connsiteY3"/>
                </a:cxn>
              </a:cxnLst>
              <a:rect l="l" t="t" r="r" b="b"/>
              <a:pathLst>
                <a:path w="18069" h="9895">
                  <a:moveTo>
                    <a:pt x="9250" y="4840"/>
                  </a:moveTo>
                  <a:cubicBezTo>
                    <a:pt x="6346" y="3227"/>
                    <a:pt x="753" y="215"/>
                    <a:pt x="0" y="0"/>
                  </a:cubicBezTo>
                  <a:cubicBezTo>
                    <a:pt x="107" y="108"/>
                    <a:pt x="17316" y="9572"/>
                    <a:pt x="18069" y="9895"/>
                  </a:cubicBezTo>
                  <a:cubicBezTo>
                    <a:pt x="17424" y="9357"/>
                    <a:pt x="13552" y="7206"/>
                    <a:pt x="9250" y="4840"/>
                  </a:cubicBezTo>
                  <a:close/>
                </a:path>
              </a:pathLst>
            </a:custGeom>
            <a:grpFill/>
            <a:ln w="10707" cap="flat">
              <a:noFill/>
              <a:prstDash val="solid"/>
              <a:miter/>
            </a:ln>
          </p:spPr>
          <p:txBody>
            <a:bodyPr rtlCol="0" anchor="ctr"/>
            <a:lstStyle/>
            <a:p>
              <a:endParaRPr lang="zh-CN" altLang="en-US"/>
            </a:p>
          </p:txBody>
        </p:sp>
        <p:sp>
          <p:nvSpPr>
            <p:cNvPr id="797" name="任意多边形: 形状 884">
              <a:extLst>
                <a:ext uri="{FF2B5EF4-FFF2-40B4-BE49-F238E27FC236}">
                  <a16:creationId xmlns:a16="http://schemas.microsoft.com/office/drawing/2014/main" xmlns="" id="{25964B46-6032-41EE-ADEA-0FCDF46AA8EB}"/>
                </a:ext>
              </a:extLst>
            </p:cNvPr>
            <p:cNvSpPr/>
            <p:nvPr/>
          </p:nvSpPr>
          <p:spPr>
            <a:xfrm>
              <a:off x="86738" y="895379"/>
              <a:ext cx="48945" cy="55850"/>
            </a:xfrm>
            <a:custGeom>
              <a:avLst/>
              <a:gdLst>
                <a:gd name="connsiteX0" fmla="*/ 11565 w 11583"/>
                <a:gd name="connsiteY0" fmla="*/ 7099 h 13217"/>
                <a:gd name="connsiteX1" fmla="*/ 11565 w 11583"/>
                <a:gd name="connsiteY1" fmla="*/ 7099 h 13217"/>
                <a:gd name="connsiteX2" fmla="*/ 5864 w 11583"/>
                <a:gd name="connsiteY2" fmla="*/ 0 h 13217"/>
                <a:gd name="connsiteX3" fmla="*/ 1562 w 11583"/>
                <a:gd name="connsiteY3" fmla="*/ 11293 h 13217"/>
                <a:gd name="connsiteX4" fmla="*/ 11565 w 11583"/>
                <a:gd name="connsiteY4" fmla="*/ 7099 h 13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3" h="13217">
                  <a:moveTo>
                    <a:pt x="11565" y="7099"/>
                  </a:moveTo>
                  <a:lnTo>
                    <a:pt x="11565" y="7099"/>
                  </a:lnTo>
                  <a:cubicBezTo>
                    <a:pt x="11780" y="4195"/>
                    <a:pt x="10166" y="108"/>
                    <a:pt x="5864" y="0"/>
                  </a:cubicBezTo>
                  <a:cubicBezTo>
                    <a:pt x="271" y="430"/>
                    <a:pt x="-1665" y="7636"/>
                    <a:pt x="1562" y="11293"/>
                  </a:cubicBezTo>
                  <a:cubicBezTo>
                    <a:pt x="5004" y="15273"/>
                    <a:pt x="11027" y="12692"/>
                    <a:pt x="11565" y="7099"/>
                  </a:cubicBezTo>
                  <a:close/>
                </a:path>
              </a:pathLst>
            </a:custGeom>
            <a:grpFill/>
            <a:ln w="10707" cap="flat">
              <a:noFill/>
              <a:prstDash val="solid"/>
              <a:miter/>
            </a:ln>
          </p:spPr>
          <p:txBody>
            <a:bodyPr rtlCol="0" anchor="ctr"/>
            <a:lstStyle/>
            <a:p>
              <a:endParaRPr lang="zh-CN" altLang="en-US"/>
            </a:p>
          </p:txBody>
        </p:sp>
        <p:sp>
          <p:nvSpPr>
            <p:cNvPr id="798" name="任意多边形: 形状 885">
              <a:extLst>
                <a:ext uri="{FF2B5EF4-FFF2-40B4-BE49-F238E27FC236}">
                  <a16:creationId xmlns:a16="http://schemas.microsoft.com/office/drawing/2014/main" xmlns="" id="{D1C81AD7-05ED-4033-9A7F-7DA1E2A1AC86}"/>
                </a:ext>
              </a:extLst>
            </p:cNvPr>
            <p:cNvSpPr/>
            <p:nvPr/>
          </p:nvSpPr>
          <p:spPr>
            <a:xfrm>
              <a:off x="274232" y="891289"/>
              <a:ext cx="49135" cy="55727"/>
            </a:xfrm>
            <a:custGeom>
              <a:avLst/>
              <a:gdLst>
                <a:gd name="connsiteX0" fmla="*/ 11614 w 11628"/>
                <a:gd name="connsiteY0" fmla="*/ 6991 h 13188"/>
                <a:gd name="connsiteX1" fmla="*/ 4946 w 11628"/>
                <a:gd name="connsiteY1" fmla="*/ 0 h 13188"/>
                <a:gd name="connsiteX2" fmla="*/ 4408 w 11628"/>
                <a:gd name="connsiteY2" fmla="*/ 0 h 13188"/>
                <a:gd name="connsiteX3" fmla="*/ 2687 w 11628"/>
                <a:gd name="connsiteY3" fmla="*/ 11724 h 13188"/>
                <a:gd name="connsiteX4" fmla="*/ 11614 w 11628"/>
                <a:gd name="connsiteY4" fmla="*/ 6991 h 1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8" h="13188">
                  <a:moveTo>
                    <a:pt x="11614" y="6991"/>
                  </a:moveTo>
                  <a:cubicBezTo>
                    <a:pt x="11506" y="4195"/>
                    <a:pt x="9248" y="108"/>
                    <a:pt x="4946" y="0"/>
                  </a:cubicBezTo>
                  <a:cubicBezTo>
                    <a:pt x="4730" y="0"/>
                    <a:pt x="4515" y="0"/>
                    <a:pt x="4408" y="0"/>
                  </a:cubicBezTo>
                  <a:cubicBezTo>
                    <a:pt x="-540" y="753"/>
                    <a:pt x="-1615" y="8174"/>
                    <a:pt x="2687" y="11724"/>
                  </a:cubicBezTo>
                  <a:cubicBezTo>
                    <a:pt x="6666" y="15058"/>
                    <a:pt x="11937" y="12369"/>
                    <a:pt x="11614" y="6991"/>
                  </a:cubicBezTo>
                  <a:close/>
                </a:path>
              </a:pathLst>
            </a:custGeom>
            <a:grpFill/>
            <a:ln w="10707" cap="flat">
              <a:noFill/>
              <a:prstDash val="solid"/>
              <a:miter/>
            </a:ln>
          </p:spPr>
          <p:txBody>
            <a:bodyPr rtlCol="0" anchor="ctr"/>
            <a:lstStyle/>
            <a:p>
              <a:endParaRPr lang="zh-CN" altLang="en-US"/>
            </a:p>
          </p:txBody>
        </p:sp>
        <p:sp>
          <p:nvSpPr>
            <p:cNvPr id="799" name="任意多边形: 形状 886">
              <a:extLst>
                <a:ext uri="{FF2B5EF4-FFF2-40B4-BE49-F238E27FC236}">
                  <a16:creationId xmlns:a16="http://schemas.microsoft.com/office/drawing/2014/main" xmlns="" id="{BB4834C2-44C1-4CCA-99C0-F04AE17BAEFC}"/>
                </a:ext>
              </a:extLst>
            </p:cNvPr>
            <p:cNvSpPr/>
            <p:nvPr/>
          </p:nvSpPr>
          <p:spPr>
            <a:xfrm>
              <a:off x="460674" y="884473"/>
              <a:ext cx="50864" cy="56082"/>
            </a:xfrm>
            <a:custGeom>
              <a:avLst/>
              <a:gdLst>
                <a:gd name="connsiteX0" fmla="*/ 3523 w 12037"/>
                <a:gd name="connsiteY0" fmla="*/ 11831 h 13272"/>
                <a:gd name="connsiteX1" fmla="*/ 11912 w 12037"/>
                <a:gd name="connsiteY1" fmla="*/ 6991 h 13272"/>
                <a:gd name="connsiteX2" fmla="*/ 4276 w 12037"/>
                <a:gd name="connsiteY2" fmla="*/ 0 h 13272"/>
                <a:gd name="connsiteX3" fmla="*/ 3738 w 12037"/>
                <a:gd name="connsiteY3" fmla="*/ 108 h 13272"/>
                <a:gd name="connsiteX4" fmla="*/ 3523 w 12037"/>
                <a:gd name="connsiteY4" fmla="*/ 11831 h 13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7" h="13272">
                  <a:moveTo>
                    <a:pt x="3523" y="11831"/>
                  </a:moveTo>
                  <a:cubicBezTo>
                    <a:pt x="8040" y="15165"/>
                    <a:pt x="12880" y="12369"/>
                    <a:pt x="11912" y="6991"/>
                  </a:cubicBezTo>
                  <a:cubicBezTo>
                    <a:pt x="11374" y="4195"/>
                    <a:pt x="8686" y="108"/>
                    <a:pt x="4276" y="0"/>
                  </a:cubicBezTo>
                  <a:cubicBezTo>
                    <a:pt x="4061" y="0"/>
                    <a:pt x="3846" y="0"/>
                    <a:pt x="3738" y="108"/>
                  </a:cubicBezTo>
                  <a:cubicBezTo>
                    <a:pt x="-1210" y="968"/>
                    <a:pt x="-1210" y="8389"/>
                    <a:pt x="3523" y="11831"/>
                  </a:cubicBezTo>
                  <a:close/>
                </a:path>
              </a:pathLst>
            </a:custGeom>
            <a:grpFill/>
            <a:ln w="10707" cap="flat">
              <a:noFill/>
              <a:prstDash val="solid"/>
              <a:miter/>
            </a:ln>
          </p:spPr>
          <p:txBody>
            <a:bodyPr rtlCol="0" anchor="ctr"/>
            <a:lstStyle/>
            <a:p>
              <a:endParaRPr lang="zh-CN" altLang="en-US"/>
            </a:p>
          </p:txBody>
        </p:sp>
        <p:sp>
          <p:nvSpPr>
            <p:cNvPr id="800" name="任意多边形: 形状 887">
              <a:extLst>
                <a:ext uri="{FF2B5EF4-FFF2-40B4-BE49-F238E27FC236}">
                  <a16:creationId xmlns:a16="http://schemas.microsoft.com/office/drawing/2014/main" xmlns="" id="{F7264344-407E-46CF-8585-4326CEAF9266}"/>
                </a:ext>
              </a:extLst>
            </p:cNvPr>
            <p:cNvSpPr/>
            <p:nvPr/>
          </p:nvSpPr>
          <p:spPr>
            <a:xfrm>
              <a:off x="644911" y="876748"/>
              <a:ext cx="53103" cy="55681"/>
            </a:xfrm>
            <a:custGeom>
              <a:avLst/>
              <a:gdLst>
                <a:gd name="connsiteX0" fmla="*/ 12195 w 12567"/>
                <a:gd name="connsiteY0" fmla="*/ 6884 h 13177"/>
                <a:gd name="connsiteX1" fmla="*/ 3698 w 12567"/>
                <a:gd name="connsiteY1" fmla="*/ 0 h 13177"/>
                <a:gd name="connsiteX2" fmla="*/ 2623 w 12567"/>
                <a:gd name="connsiteY2" fmla="*/ 215 h 13177"/>
                <a:gd name="connsiteX3" fmla="*/ 5204 w 12567"/>
                <a:gd name="connsiteY3" fmla="*/ 12154 h 13177"/>
                <a:gd name="connsiteX4" fmla="*/ 12195 w 12567"/>
                <a:gd name="connsiteY4" fmla="*/ 6884 h 13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7" h="13177">
                  <a:moveTo>
                    <a:pt x="12195" y="6884"/>
                  </a:moveTo>
                  <a:cubicBezTo>
                    <a:pt x="11227" y="4087"/>
                    <a:pt x="8001" y="108"/>
                    <a:pt x="3698" y="0"/>
                  </a:cubicBezTo>
                  <a:cubicBezTo>
                    <a:pt x="3376" y="0"/>
                    <a:pt x="2945" y="108"/>
                    <a:pt x="2623" y="215"/>
                  </a:cubicBezTo>
                  <a:cubicBezTo>
                    <a:pt x="-1895" y="1613"/>
                    <a:pt x="-281" y="9035"/>
                    <a:pt x="5204" y="12154"/>
                  </a:cubicBezTo>
                  <a:cubicBezTo>
                    <a:pt x="9937" y="14843"/>
                    <a:pt x="13809" y="11939"/>
                    <a:pt x="12195" y="6884"/>
                  </a:cubicBezTo>
                  <a:close/>
                </a:path>
              </a:pathLst>
            </a:custGeom>
            <a:grpFill/>
            <a:ln w="10707" cap="flat">
              <a:noFill/>
              <a:prstDash val="solid"/>
              <a:miter/>
            </a:ln>
          </p:spPr>
          <p:txBody>
            <a:bodyPr rtlCol="0" anchor="ctr"/>
            <a:lstStyle/>
            <a:p>
              <a:endParaRPr lang="zh-CN" altLang="en-US"/>
            </a:p>
          </p:txBody>
        </p:sp>
        <p:sp>
          <p:nvSpPr>
            <p:cNvPr id="801" name="任意多边形: 形状 888">
              <a:extLst>
                <a:ext uri="{FF2B5EF4-FFF2-40B4-BE49-F238E27FC236}">
                  <a16:creationId xmlns:a16="http://schemas.microsoft.com/office/drawing/2014/main" xmlns="" id="{04F316E3-EEF2-40DE-9761-1D2A15F6A70D}"/>
                </a:ext>
              </a:extLst>
            </p:cNvPr>
            <p:cNvSpPr/>
            <p:nvPr/>
          </p:nvSpPr>
          <p:spPr>
            <a:xfrm>
              <a:off x="826016" y="867203"/>
              <a:ext cx="55681" cy="54831"/>
            </a:xfrm>
            <a:custGeom>
              <a:avLst/>
              <a:gdLst>
                <a:gd name="connsiteX0" fmla="*/ 1603 w 13177"/>
                <a:gd name="connsiteY0" fmla="*/ 430 h 12976"/>
                <a:gd name="connsiteX1" fmla="*/ 7519 w 13177"/>
                <a:gd name="connsiteY1" fmla="*/ 12584 h 12976"/>
                <a:gd name="connsiteX2" fmla="*/ 12466 w 13177"/>
                <a:gd name="connsiteY2" fmla="*/ 6776 h 12976"/>
                <a:gd name="connsiteX3" fmla="*/ 12466 w 13177"/>
                <a:gd name="connsiteY3" fmla="*/ 6776 h 12976"/>
                <a:gd name="connsiteX4" fmla="*/ 3109 w 13177"/>
                <a:gd name="connsiteY4" fmla="*/ 0 h 12976"/>
                <a:gd name="connsiteX5" fmla="*/ 1603 w 13177"/>
                <a:gd name="connsiteY5" fmla="*/ 430 h 1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77" h="12976">
                  <a:moveTo>
                    <a:pt x="1603" y="430"/>
                  </a:moveTo>
                  <a:cubicBezTo>
                    <a:pt x="-2377" y="2474"/>
                    <a:pt x="1603" y="10648"/>
                    <a:pt x="7519" y="12584"/>
                  </a:cubicBezTo>
                  <a:cubicBezTo>
                    <a:pt x="11928" y="14090"/>
                    <a:pt x="14510" y="11078"/>
                    <a:pt x="12466" y="6776"/>
                  </a:cubicBezTo>
                  <a:lnTo>
                    <a:pt x="12466" y="6776"/>
                  </a:lnTo>
                  <a:cubicBezTo>
                    <a:pt x="11176" y="3980"/>
                    <a:pt x="7411" y="0"/>
                    <a:pt x="3109" y="0"/>
                  </a:cubicBezTo>
                  <a:cubicBezTo>
                    <a:pt x="2679" y="108"/>
                    <a:pt x="2141" y="108"/>
                    <a:pt x="1603" y="430"/>
                  </a:cubicBezTo>
                  <a:close/>
                </a:path>
              </a:pathLst>
            </a:custGeom>
            <a:grpFill/>
            <a:ln w="10707" cap="flat">
              <a:noFill/>
              <a:prstDash val="solid"/>
              <a:miter/>
            </a:ln>
          </p:spPr>
          <p:txBody>
            <a:bodyPr rtlCol="0" anchor="ctr"/>
            <a:lstStyle/>
            <a:p>
              <a:endParaRPr lang="zh-CN" altLang="en-US"/>
            </a:p>
          </p:txBody>
        </p:sp>
        <p:sp>
          <p:nvSpPr>
            <p:cNvPr id="802" name="任意多边形: 形状 889">
              <a:extLst>
                <a:ext uri="{FF2B5EF4-FFF2-40B4-BE49-F238E27FC236}">
                  <a16:creationId xmlns:a16="http://schemas.microsoft.com/office/drawing/2014/main" xmlns="" id="{49407E32-D094-48F7-AEBF-D2AFF24522B2}"/>
                </a:ext>
              </a:extLst>
            </p:cNvPr>
            <p:cNvSpPr/>
            <p:nvPr/>
          </p:nvSpPr>
          <p:spPr>
            <a:xfrm>
              <a:off x="1002270" y="855832"/>
              <a:ext cx="58609" cy="54278"/>
            </a:xfrm>
            <a:custGeom>
              <a:avLst/>
              <a:gdLst>
                <a:gd name="connsiteX0" fmla="*/ 12702 w 13870"/>
                <a:gd name="connsiteY0" fmla="*/ 6563 h 12845"/>
                <a:gd name="connsiteX1" fmla="*/ 2591 w 13870"/>
                <a:gd name="connsiteY1" fmla="*/ 2 h 12845"/>
                <a:gd name="connsiteX2" fmla="*/ 1193 w 13870"/>
                <a:gd name="connsiteY2" fmla="*/ 432 h 12845"/>
                <a:gd name="connsiteX3" fmla="*/ 9367 w 13870"/>
                <a:gd name="connsiteY3" fmla="*/ 12694 h 12845"/>
                <a:gd name="connsiteX4" fmla="*/ 12702 w 13870"/>
                <a:gd name="connsiteY4" fmla="*/ 6563 h 12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70" h="12845">
                  <a:moveTo>
                    <a:pt x="12702" y="6563"/>
                  </a:moveTo>
                  <a:cubicBezTo>
                    <a:pt x="11088" y="3767"/>
                    <a:pt x="6786" y="-105"/>
                    <a:pt x="2591" y="2"/>
                  </a:cubicBezTo>
                  <a:cubicBezTo>
                    <a:pt x="2161" y="110"/>
                    <a:pt x="1623" y="110"/>
                    <a:pt x="1193" y="432"/>
                  </a:cubicBezTo>
                  <a:cubicBezTo>
                    <a:pt x="-2571" y="2691"/>
                    <a:pt x="3237" y="11296"/>
                    <a:pt x="9367" y="12694"/>
                  </a:cubicBezTo>
                  <a:cubicBezTo>
                    <a:pt x="13562" y="13554"/>
                    <a:pt x="15175" y="10650"/>
                    <a:pt x="12702" y="6563"/>
                  </a:cubicBezTo>
                  <a:close/>
                </a:path>
              </a:pathLst>
            </a:custGeom>
            <a:grpFill/>
            <a:ln w="10707" cap="flat">
              <a:noFill/>
              <a:prstDash val="solid"/>
              <a:miter/>
            </a:ln>
          </p:spPr>
          <p:txBody>
            <a:bodyPr rtlCol="0" anchor="ctr"/>
            <a:lstStyle/>
            <a:p>
              <a:endParaRPr lang="zh-CN" altLang="en-US"/>
            </a:p>
          </p:txBody>
        </p:sp>
        <p:sp>
          <p:nvSpPr>
            <p:cNvPr id="803" name="任意多边形: 形状 890">
              <a:extLst>
                <a:ext uri="{FF2B5EF4-FFF2-40B4-BE49-F238E27FC236}">
                  <a16:creationId xmlns:a16="http://schemas.microsoft.com/office/drawing/2014/main" xmlns="" id="{5F9FBA4F-3B7C-44A1-8545-F1C152F7DF9C}"/>
                </a:ext>
              </a:extLst>
            </p:cNvPr>
            <p:cNvSpPr/>
            <p:nvPr/>
          </p:nvSpPr>
          <p:spPr>
            <a:xfrm>
              <a:off x="1170229" y="842196"/>
              <a:ext cx="60608" cy="53910"/>
            </a:xfrm>
            <a:custGeom>
              <a:avLst/>
              <a:gdLst>
                <a:gd name="connsiteX0" fmla="*/ 1994 w 14343"/>
                <a:gd name="connsiteY0" fmla="*/ 2 h 12758"/>
                <a:gd name="connsiteX1" fmla="*/ 811 w 14343"/>
                <a:gd name="connsiteY1" fmla="*/ 432 h 12758"/>
                <a:gd name="connsiteX2" fmla="*/ 11137 w 14343"/>
                <a:gd name="connsiteY2" fmla="*/ 12694 h 12758"/>
                <a:gd name="connsiteX3" fmla="*/ 12642 w 14343"/>
                <a:gd name="connsiteY3" fmla="*/ 6563 h 12758"/>
                <a:gd name="connsiteX4" fmla="*/ 1994 w 14343"/>
                <a:gd name="connsiteY4" fmla="*/ 2 h 12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3" h="12758">
                  <a:moveTo>
                    <a:pt x="1994" y="2"/>
                  </a:moveTo>
                  <a:cubicBezTo>
                    <a:pt x="1564" y="110"/>
                    <a:pt x="1134" y="110"/>
                    <a:pt x="811" y="432"/>
                  </a:cubicBezTo>
                  <a:cubicBezTo>
                    <a:pt x="-2523" y="2799"/>
                    <a:pt x="5113" y="11833"/>
                    <a:pt x="11137" y="12694"/>
                  </a:cubicBezTo>
                  <a:cubicBezTo>
                    <a:pt x="14686" y="13232"/>
                    <a:pt x="15439" y="10328"/>
                    <a:pt x="12642" y="6563"/>
                  </a:cubicBezTo>
                  <a:cubicBezTo>
                    <a:pt x="10599" y="3767"/>
                    <a:pt x="5974" y="-105"/>
                    <a:pt x="1994" y="2"/>
                  </a:cubicBezTo>
                  <a:close/>
                </a:path>
              </a:pathLst>
            </a:custGeom>
            <a:grpFill/>
            <a:ln w="10707" cap="flat">
              <a:noFill/>
              <a:prstDash val="solid"/>
              <a:miter/>
            </a:ln>
          </p:spPr>
          <p:txBody>
            <a:bodyPr rtlCol="0" anchor="ctr"/>
            <a:lstStyle/>
            <a:p>
              <a:endParaRPr lang="zh-CN" altLang="en-US"/>
            </a:p>
          </p:txBody>
        </p:sp>
        <p:sp>
          <p:nvSpPr>
            <p:cNvPr id="804" name="任意多边形: 形状 891">
              <a:extLst>
                <a:ext uri="{FF2B5EF4-FFF2-40B4-BE49-F238E27FC236}">
                  <a16:creationId xmlns:a16="http://schemas.microsoft.com/office/drawing/2014/main" xmlns="" id="{DCA59AA9-D5F2-4762-8521-29BDA31377B3}"/>
                </a:ext>
              </a:extLst>
            </p:cNvPr>
            <p:cNvSpPr/>
            <p:nvPr/>
          </p:nvSpPr>
          <p:spPr>
            <a:xfrm>
              <a:off x="1323027" y="827626"/>
              <a:ext cx="62315" cy="53221"/>
            </a:xfrm>
            <a:custGeom>
              <a:avLst/>
              <a:gdLst>
                <a:gd name="connsiteX0" fmla="*/ 12405 w 14747"/>
                <a:gd name="connsiteY0" fmla="*/ 6354 h 12595"/>
                <a:gd name="connsiteX1" fmla="*/ 1542 w 14747"/>
                <a:gd name="connsiteY1" fmla="*/ 9 h 12595"/>
                <a:gd name="connsiteX2" fmla="*/ 467 w 14747"/>
                <a:gd name="connsiteY2" fmla="*/ 439 h 12595"/>
                <a:gd name="connsiteX3" fmla="*/ 12728 w 14747"/>
                <a:gd name="connsiteY3" fmla="*/ 12593 h 12595"/>
                <a:gd name="connsiteX4" fmla="*/ 12405 w 14747"/>
                <a:gd name="connsiteY4" fmla="*/ 6354 h 12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7" h="12595">
                  <a:moveTo>
                    <a:pt x="12405" y="6354"/>
                  </a:moveTo>
                  <a:cubicBezTo>
                    <a:pt x="10039" y="3665"/>
                    <a:pt x="5092" y="-207"/>
                    <a:pt x="1542" y="9"/>
                  </a:cubicBezTo>
                  <a:cubicBezTo>
                    <a:pt x="1220" y="116"/>
                    <a:pt x="790" y="116"/>
                    <a:pt x="467" y="439"/>
                  </a:cubicBezTo>
                  <a:cubicBezTo>
                    <a:pt x="-2222" y="2913"/>
                    <a:pt x="7350" y="12485"/>
                    <a:pt x="12728" y="12593"/>
                  </a:cubicBezTo>
                  <a:cubicBezTo>
                    <a:pt x="15525" y="12700"/>
                    <a:pt x="15417" y="9904"/>
                    <a:pt x="12405" y="6354"/>
                  </a:cubicBezTo>
                  <a:close/>
                </a:path>
              </a:pathLst>
            </a:custGeom>
            <a:grpFill/>
            <a:ln w="10707" cap="flat">
              <a:noFill/>
              <a:prstDash val="solid"/>
              <a:miter/>
            </a:ln>
          </p:spPr>
          <p:txBody>
            <a:bodyPr rtlCol="0" anchor="ctr"/>
            <a:lstStyle/>
            <a:p>
              <a:endParaRPr lang="zh-CN" altLang="en-US"/>
            </a:p>
          </p:txBody>
        </p:sp>
        <p:sp>
          <p:nvSpPr>
            <p:cNvPr id="805" name="任意多边形: 形状 892">
              <a:extLst>
                <a:ext uri="{FF2B5EF4-FFF2-40B4-BE49-F238E27FC236}">
                  <a16:creationId xmlns:a16="http://schemas.microsoft.com/office/drawing/2014/main" xmlns="" id="{DC9607DA-1E7B-420E-BB80-91BF38344FD3}"/>
                </a:ext>
              </a:extLst>
            </p:cNvPr>
            <p:cNvSpPr/>
            <p:nvPr/>
          </p:nvSpPr>
          <p:spPr>
            <a:xfrm>
              <a:off x="1459446" y="812173"/>
              <a:ext cx="64829" cy="52313"/>
            </a:xfrm>
            <a:custGeom>
              <a:avLst/>
              <a:gdLst>
                <a:gd name="connsiteX0" fmla="*/ 235 w 15342"/>
                <a:gd name="connsiteY0" fmla="*/ 331 h 12380"/>
                <a:gd name="connsiteX1" fmla="*/ 13679 w 15342"/>
                <a:gd name="connsiteY1" fmla="*/ 12378 h 12380"/>
                <a:gd name="connsiteX2" fmla="*/ 12281 w 15342"/>
                <a:gd name="connsiteY2" fmla="*/ 6247 h 12380"/>
                <a:gd name="connsiteX3" fmla="*/ 1095 w 15342"/>
                <a:gd name="connsiteY3" fmla="*/ 9 h 12380"/>
                <a:gd name="connsiteX4" fmla="*/ 235 w 15342"/>
                <a:gd name="connsiteY4" fmla="*/ 331 h 12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42" h="12380">
                  <a:moveTo>
                    <a:pt x="235" y="331"/>
                  </a:moveTo>
                  <a:cubicBezTo>
                    <a:pt x="-1701" y="2805"/>
                    <a:pt x="8839" y="12270"/>
                    <a:pt x="13679" y="12378"/>
                  </a:cubicBezTo>
                  <a:cubicBezTo>
                    <a:pt x="16368" y="12485"/>
                    <a:pt x="15723" y="9689"/>
                    <a:pt x="12281" y="6247"/>
                  </a:cubicBezTo>
                  <a:cubicBezTo>
                    <a:pt x="9592" y="3558"/>
                    <a:pt x="4429" y="-206"/>
                    <a:pt x="1095" y="9"/>
                  </a:cubicBezTo>
                  <a:cubicBezTo>
                    <a:pt x="772" y="9"/>
                    <a:pt x="450" y="116"/>
                    <a:pt x="235" y="331"/>
                  </a:cubicBezTo>
                  <a:close/>
                </a:path>
              </a:pathLst>
            </a:custGeom>
            <a:grpFill/>
            <a:ln w="10707" cap="flat">
              <a:noFill/>
              <a:prstDash val="solid"/>
              <a:miter/>
            </a:ln>
          </p:spPr>
          <p:txBody>
            <a:bodyPr rtlCol="0" anchor="ctr"/>
            <a:lstStyle/>
            <a:p>
              <a:endParaRPr lang="zh-CN" altLang="en-US"/>
            </a:p>
          </p:txBody>
        </p:sp>
        <p:sp>
          <p:nvSpPr>
            <p:cNvPr id="806" name="任意多边形: 形状 893">
              <a:extLst>
                <a:ext uri="{FF2B5EF4-FFF2-40B4-BE49-F238E27FC236}">
                  <a16:creationId xmlns:a16="http://schemas.microsoft.com/office/drawing/2014/main" xmlns="" id="{E6153ADF-D5B3-4679-B430-D5387C9F8257}"/>
                </a:ext>
              </a:extLst>
            </p:cNvPr>
            <p:cNvSpPr/>
            <p:nvPr/>
          </p:nvSpPr>
          <p:spPr>
            <a:xfrm>
              <a:off x="1579233" y="795811"/>
              <a:ext cx="66925" cy="51848"/>
            </a:xfrm>
            <a:custGeom>
              <a:avLst/>
              <a:gdLst>
                <a:gd name="connsiteX0" fmla="*/ 14586 w 15838"/>
                <a:gd name="connsiteY0" fmla="*/ 12270 h 12270"/>
                <a:gd name="connsiteX1" fmla="*/ 12113 w 15838"/>
                <a:gd name="connsiteY1" fmla="*/ 6140 h 12270"/>
                <a:gd name="connsiteX2" fmla="*/ 819 w 15838"/>
                <a:gd name="connsiteY2" fmla="*/ 9 h 12270"/>
                <a:gd name="connsiteX3" fmla="*/ 281 w 15838"/>
                <a:gd name="connsiteY3" fmla="*/ 224 h 12270"/>
                <a:gd name="connsiteX4" fmla="*/ 14586 w 15838"/>
                <a:gd name="connsiteY4" fmla="*/ 12270 h 12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38" h="12270">
                  <a:moveTo>
                    <a:pt x="14586" y="12270"/>
                  </a:moveTo>
                  <a:cubicBezTo>
                    <a:pt x="16953" y="12270"/>
                    <a:pt x="15877" y="9582"/>
                    <a:pt x="12113" y="6140"/>
                  </a:cubicBezTo>
                  <a:cubicBezTo>
                    <a:pt x="9209" y="3451"/>
                    <a:pt x="3831" y="-206"/>
                    <a:pt x="819" y="9"/>
                  </a:cubicBezTo>
                  <a:cubicBezTo>
                    <a:pt x="604" y="9"/>
                    <a:pt x="389" y="117"/>
                    <a:pt x="281" y="224"/>
                  </a:cubicBezTo>
                  <a:cubicBezTo>
                    <a:pt x="-1977" y="2160"/>
                    <a:pt x="9961" y="12163"/>
                    <a:pt x="14586" y="12270"/>
                  </a:cubicBezTo>
                  <a:close/>
                </a:path>
              </a:pathLst>
            </a:custGeom>
            <a:grpFill/>
            <a:ln w="10707" cap="flat">
              <a:noFill/>
              <a:prstDash val="solid"/>
              <a:miter/>
            </a:ln>
          </p:spPr>
          <p:txBody>
            <a:bodyPr rtlCol="0" anchor="ctr"/>
            <a:lstStyle/>
            <a:p>
              <a:endParaRPr lang="zh-CN" altLang="en-US"/>
            </a:p>
          </p:txBody>
        </p:sp>
        <p:sp>
          <p:nvSpPr>
            <p:cNvPr id="807" name="任意多边形: 形状 894">
              <a:extLst>
                <a:ext uri="{FF2B5EF4-FFF2-40B4-BE49-F238E27FC236}">
                  <a16:creationId xmlns:a16="http://schemas.microsoft.com/office/drawing/2014/main" xmlns="" id="{6C837659-E701-4F7D-A2CA-C22AFADABF4D}"/>
                </a:ext>
              </a:extLst>
            </p:cNvPr>
            <p:cNvSpPr/>
            <p:nvPr/>
          </p:nvSpPr>
          <p:spPr>
            <a:xfrm>
              <a:off x="1682579" y="778537"/>
              <a:ext cx="68759" cy="51104"/>
            </a:xfrm>
            <a:custGeom>
              <a:avLst/>
              <a:gdLst>
                <a:gd name="connsiteX0" fmla="*/ 11855 w 16272"/>
                <a:gd name="connsiteY0" fmla="*/ 6032 h 12094"/>
                <a:gd name="connsiteX1" fmla="*/ 11855 w 16272"/>
                <a:gd name="connsiteY1" fmla="*/ 6032 h 12094"/>
                <a:gd name="connsiteX2" fmla="*/ 562 w 16272"/>
                <a:gd name="connsiteY2" fmla="*/ 9 h 12094"/>
                <a:gd name="connsiteX3" fmla="*/ 132 w 16272"/>
                <a:gd name="connsiteY3" fmla="*/ 224 h 12094"/>
                <a:gd name="connsiteX4" fmla="*/ 15727 w 16272"/>
                <a:gd name="connsiteY4" fmla="*/ 12055 h 12094"/>
                <a:gd name="connsiteX5" fmla="*/ 11855 w 16272"/>
                <a:gd name="connsiteY5" fmla="*/ 6032 h 1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72" h="12094">
                  <a:moveTo>
                    <a:pt x="11855" y="6032"/>
                  </a:moveTo>
                  <a:lnTo>
                    <a:pt x="11855" y="6032"/>
                  </a:lnTo>
                  <a:cubicBezTo>
                    <a:pt x="8736" y="3451"/>
                    <a:pt x="3143" y="-206"/>
                    <a:pt x="562" y="9"/>
                  </a:cubicBezTo>
                  <a:cubicBezTo>
                    <a:pt x="454" y="9"/>
                    <a:pt x="239" y="117"/>
                    <a:pt x="132" y="224"/>
                  </a:cubicBezTo>
                  <a:cubicBezTo>
                    <a:pt x="-1482" y="2375"/>
                    <a:pt x="12178" y="12808"/>
                    <a:pt x="15727" y="12055"/>
                  </a:cubicBezTo>
                  <a:cubicBezTo>
                    <a:pt x="17233" y="11840"/>
                    <a:pt x="15512" y="9151"/>
                    <a:pt x="11855" y="6032"/>
                  </a:cubicBezTo>
                  <a:close/>
                </a:path>
              </a:pathLst>
            </a:custGeom>
            <a:grpFill/>
            <a:ln w="10707" cap="flat">
              <a:noFill/>
              <a:prstDash val="solid"/>
              <a:miter/>
            </a:ln>
          </p:spPr>
          <p:txBody>
            <a:bodyPr rtlCol="0" anchor="ctr"/>
            <a:lstStyle/>
            <a:p>
              <a:endParaRPr lang="zh-CN" altLang="en-US"/>
            </a:p>
          </p:txBody>
        </p:sp>
        <p:sp>
          <p:nvSpPr>
            <p:cNvPr id="808" name="任意多边形: 形状 895">
              <a:extLst>
                <a:ext uri="{FF2B5EF4-FFF2-40B4-BE49-F238E27FC236}">
                  <a16:creationId xmlns:a16="http://schemas.microsoft.com/office/drawing/2014/main" xmlns="" id="{A0EF5957-CD0A-4937-9B34-A97945B33E92}"/>
                </a:ext>
              </a:extLst>
            </p:cNvPr>
            <p:cNvSpPr/>
            <p:nvPr/>
          </p:nvSpPr>
          <p:spPr>
            <a:xfrm>
              <a:off x="1768878" y="760815"/>
              <a:ext cx="70369" cy="50606"/>
            </a:xfrm>
            <a:custGeom>
              <a:avLst/>
              <a:gdLst>
                <a:gd name="connsiteX0" fmla="*/ 37 w 16653"/>
                <a:gd name="connsiteY0" fmla="*/ 224 h 11976"/>
                <a:gd name="connsiteX1" fmla="*/ 16278 w 16653"/>
                <a:gd name="connsiteY1" fmla="*/ 11948 h 11976"/>
                <a:gd name="connsiteX2" fmla="*/ 11545 w 16653"/>
                <a:gd name="connsiteY2" fmla="*/ 5925 h 11976"/>
                <a:gd name="connsiteX3" fmla="*/ 360 w 16653"/>
                <a:gd name="connsiteY3" fmla="*/ 9 h 11976"/>
                <a:gd name="connsiteX4" fmla="*/ 37 w 16653"/>
                <a:gd name="connsiteY4" fmla="*/ 224 h 11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53" h="11976">
                  <a:moveTo>
                    <a:pt x="37" y="224"/>
                  </a:moveTo>
                  <a:cubicBezTo>
                    <a:pt x="-823" y="2268"/>
                    <a:pt x="13589" y="12593"/>
                    <a:pt x="16278" y="11948"/>
                  </a:cubicBezTo>
                  <a:cubicBezTo>
                    <a:pt x="17569" y="11625"/>
                    <a:pt x="15417" y="9044"/>
                    <a:pt x="11545" y="5925"/>
                  </a:cubicBezTo>
                  <a:cubicBezTo>
                    <a:pt x="8211" y="3344"/>
                    <a:pt x="2511" y="-206"/>
                    <a:pt x="360" y="9"/>
                  </a:cubicBezTo>
                  <a:cubicBezTo>
                    <a:pt x="252" y="117"/>
                    <a:pt x="37" y="117"/>
                    <a:pt x="37" y="224"/>
                  </a:cubicBezTo>
                  <a:close/>
                </a:path>
              </a:pathLst>
            </a:custGeom>
            <a:grpFill/>
            <a:ln w="10707" cap="flat">
              <a:noFill/>
              <a:prstDash val="solid"/>
              <a:miter/>
            </a:ln>
          </p:spPr>
          <p:txBody>
            <a:bodyPr rtlCol="0" anchor="ctr"/>
            <a:lstStyle/>
            <a:p>
              <a:endParaRPr lang="zh-CN" altLang="en-US"/>
            </a:p>
          </p:txBody>
        </p:sp>
        <p:sp>
          <p:nvSpPr>
            <p:cNvPr id="809" name="任意多边形: 形状 896">
              <a:extLst>
                <a:ext uri="{FF2B5EF4-FFF2-40B4-BE49-F238E27FC236}">
                  <a16:creationId xmlns:a16="http://schemas.microsoft.com/office/drawing/2014/main" xmlns="" id="{3B18E85D-DB72-4B19-807A-A09D6AE653BA}"/>
                </a:ext>
              </a:extLst>
            </p:cNvPr>
            <p:cNvSpPr/>
            <p:nvPr/>
          </p:nvSpPr>
          <p:spPr>
            <a:xfrm>
              <a:off x="1837397" y="743241"/>
              <a:ext cx="72051" cy="49993"/>
            </a:xfrm>
            <a:custGeom>
              <a:avLst/>
              <a:gdLst>
                <a:gd name="connsiteX0" fmla="*/ 63 w 17051"/>
                <a:gd name="connsiteY0" fmla="*/ 81 h 11831"/>
                <a:gd name="connsiteX1" fmla="*/ 16842 w 17051"/>
                <a:gd name="connsiteY1" fmla="*/ 11804 h 11831"/>
                <a:gd name="connsiteX2" fmla="*/ 11249 w 17051"/>
                <a:gd name="connsiteY2" fmla="*/ 5889 h 11831"/>
                <a:gd name="connsiteX3" fmla="*/ 278 w 17051"/>
                <a:gd name="connsiteY3" fmla="*/ 81 h 11831"/>
                <a:gd name="connsiteX4" fmla="*/ 63 w 17051"/>
                <a:gd name="connsiteY4" fmla="*/ 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51" h="11831">
                  <a:moveTo>
                    <a:pt x="63" y="81"/>
                  </a:moveTo>
                  <a:cubicBezTo>
                    <a:pt x="-1120" y="1479"/>
                    <a:pt x="14691" y="12450"/>
                    <a:pt x="16842" y="11804"/>
                  </a:cubicBezTo>
                  <a:cubicBezTo>
                    <a:pt x="17810" y="11482"/>
                    <a:pt x="15336" y="8900"/>
                    <a:pt x="11249" y="5889"/>
                  </a:cubicBezTo>
                  <a:cubicBezTo>
                    <a:pt x="7162" y="2985"/>
                    <a:pt x="1784" y="-134"/>
                    <a:pt x="278" y="81"/>
                  </a:cubicBezTo>
                  <a:cubicBezTo>
                    <a:pt x="171" y="-27"/>
                    <a:pt x="171" y="-27"/>
                    <a:pt x="63" y="81"/>
                  </a:cubicBezTo>
                  <a:close/>
                </a:path>
              </a:pathLst>
            </a:custGeom>
            <a:grpFill/>
            <a:ln w="10707" cap="flat">
              <a:noFill/>
              <a:prstDash val="solid"/>
              <a:miter/>
            </a:ln>
          </p:spPr>
          <p:txBody>
            <a:bodyPr rtlCol="0" anchor="ctr"/>
            <a:lstStyle/>
            <a:p>
              <a:endParaRPr lang="zh-CN" altLang="en-US"/>
            </a:p>
          </p:txBody>
        </p:sp>
        <p:sp>
          <p:nvSpPr>
            <p:cNvPr id="810" name="任意多边形: 形状 897">
              <a:extLst>
                <a:ext uri="{FF2B5EF4-FFF2-40B4-BE49-F238E27FC236}">
                  <a16:creationId xmlns:a16="http://schemas.microsoft.com/office/drawing/2014/main" xmlns="" id="{D76BD845-63CA-4240-85E5-7A0F395F588E}"/>
                </a:ext>
              </a:extLst>
            </p:cNvPr>
            <p:cNvSpPr/>
            <p:nvPr/>
          </p:nvSpPr>
          <p:spPr>
            <a:xfrm>
              <a:off x="1888564" y="724901"/>
              <a:ext cx="73107" cy="48835"/>
            </a:xfrm>
            <a:custGeom>
              <a:avLst/>
              <a:gdLst>
                <a:gd name="connsiteX0" fmla="*/ 17209 w 17301"/>
                <a:gd name="connsiteY0" fmla="*/ 11519 h 11557"/>
                <a:gd name="connsiteX1" fmla="*/ 10863 w 17301"/>
                <a:gd name="connsiteY1" fmla="*/ 5711 h 11557"/>
                <a:gd name="connsiteX2" fmla="*/ 108 w 17301"/>
                <a:gd name="connsiteY2" fmla="*/ 11 h 11557"/>
                <a:gd name="connsiteX3" fmla="*/ 0 w 17301"/>
                <a:gd name="connsiteY3" fmla="*/ 118 h 11557"/>
                <a:gd name="connsiteX4" fmla="*/ 17209 w 17301"/>
                <a:gd name="connsiteY4" fmla="*/ 11519 h 11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1" h="11557">
                  <a:moveTo>
                    <a:pt x="17209" y="11519"/>
                  </a:moveTo>
                  <a:cubicBezTo>
                    <a:pt x="17854" y="11197"/>
                    <a:pt x="15058" y="8615"/>
                    <a:pt x="10863" y="5711"/>
                  </a:cubicBezTo>
                  <a:cubicBezTo>
                    <a:pt x="6668" y="2807"/>
                    <a:pt x="1398" y="-204"/>
                    <a:pt x="108" y="11"/>
                  </a:cubicBezTo>
                  <a:cubicBezTo>
                    <a:pt x="108" y="11"/>
                    <a:pt x="0" y="118"/>
                    <a:pt x="0" y="118"/>
                  </a:cubicBezTo>
                  <a:cubicBezTo>
                    <a:pt x="0" y="1732"/>
                    <a:pt x="15811" y="12272"/>
                    <a:pt x="17209" y="11519"/>
                  </a:cubicBezTo>
                  <a:close/>
                </a:path>
              </a:pathLst>
            </a:custGeom>
            <a:grpFill/>
            <a:ln w="10707" cap="flat">
              <a:noFill/>
              <a:prstDash val="solid"/>
              <a:miter/>
            </a:ln>
          </p:spPr>
          <p:txBody>
            <a:bodyPr rtlCol="0" anchor="ctr"/>
            <a:lstStyle/>
            <a:p>
              <a:endParaRPr lang="zh-CN" altLang="en-US"/>
            </a:p>
          </p:txBody>
        </p:sp>
        <p:sp>
          <p:nvSpPr>
            <p:cNvPr id="811" name="任意多边形: 形状 898">
              <a:extLst>
                <a:ext uri="{FF2B5EF4-FFF2-40B4-BE49-F238E27FC236}">
                  <a16:creationId xmlns:a16="http://schemas.microsoft.com/office/drawing/2014/main" xmlns="" id="{FEBDDAE3-94FF-4578-954A-E8F866EA414E}"/>
                </a:ext>
              </a:extLst>
            </p:cNvPr>
            <p:cNvSpPr/>
            <p:nvPr/>
          </p:nvSpPr>
          <p:spPr>
            <a:xfrm>
              <a:off x="1921706" y="706719"/>
              <a:ext cx="73694" cy="48252"/>
            </a:xfrm>
            <a:custGeom>
              <a:avLst/>
              <a:gdLst>
                <a:gd name="connsiteX0" fmla="*/ 17432 w 17440"/>
                <a:gd name="connsiteY0" fmla="*/ 11412 h 11419"/>
                <a:gd name="connsiteX1" fmla="*/ 10334 w 17440"/>
                <a:gd name="connsiteY1" fmla="*/ 5604 h 11419"/>
                <a:gd name="connsiteX2" fmla="*/ 8 w 17440"/>
                <a:gd name="connsiteY2" fmla="*/ 11 h 11419"/>
                <a:gd name="connsiteX3" fmla="*/ 17432 w 17440"/>
                <a:gd name="connsiteY3" fmla="*/ 11412 h 11419"/>
              </a:gdLst>
              <a:ahLst/>
              <a:cxnLst>
                <a:cxn ang="0">
                  <a:pos x="connsiteX0" y="connsiteY0"/>
                </a:cxn>
                <a:cxn ang="0">
                  <a:pos x="connsiteX1" y="connsiteY1"/>
                </a:cxn>
                <a:cxn ang="0">
                  <a:pos x="connsiteX2" y="connsiteY2"/>
                </a:cxn>
                <a:cxn ang="0">
                  <a:pos x="connsiteX3" y="connsiteY3"/>
                </a:cxn>
              </a:cxnLst>
              <a:rect l="l" t="t" r="r" b="b"/>
              <a:pathLst>
                <a:path w="17440" h="11419">
                  <a:moveTo>
                    <a:pt x="17432" y="11412"/>
                  </a:moveTo>
                  <a:cubicBezTo>
                    <a:pt x="17647" y="10767"/>
                    <a:pt x="13345" y="7648"/>
                    <a:pt x="10334" y="5604"/>
                  </a:cubicBezTo>
                  <a:cubicBezTo>
                    <a:pt x="6031" y="2700"/>
                    <a:pt x="869" y="-204"/>
                    <a:pt x="8" y="11"/>
                  </a:cubicBezTo>
                  <a:cubicBezTo>
                    <a:pt x="-422" y="1087"/>
                    <a:pt x="15927" y="11735"/>
                    <a:pt x="17432" y="11412"/>
                  </a:cubicBezTo>
                  <a:close/>
                </a:path>
              </a:pathLst>
            </a:custGeom>
            <a:grpFill/>
            <a:ln w="10707" cap="flat">
              <a:noFill/>
              <a:prstDash val="solid"/>
              <a:miter/>
            </a:ln>
          </p:spPr>
          <p:txBody>
            <a:bodyPr rtlCol="0" anchor="ctr"/>
            <a:lstStyle/>
            <a:p>
              <a:endParaRPr lang="zh-CN" altLang="en-US"/>
            </a:p>
          </p:txBody>
        </p:sp>
        <p:sp>
          <p:nvSpPr>
            <p:cNvPr id="812" name="任意多边形: 形状 899">
              <a:extLst>
                <a:ext uri="{FF2B5EF4-FFF2-40B4-BE49-F238E27FC236}">
                  <a16:creationId xmlns:a16="http://schemas.microsoft.com/office/drawing/2014/main" xmlns="" id="{219FFA51-21EE-4866-91C8-299A90A1C761}"/>
                </a:ext>
              </a:extLst>
            </p:cNvPr>
            <p:cNvSpPr/>
            <p:nvPr/>
          </p:nvSpPr>
          <p:spPr>
            <a:xfrm>
              <a:off x="1935832" y="688134"/>
              <a:ext cx="74079" cy="47263"/>
            </a:xfrm>
            <a:custGeom>
              <a:avLst/>
              <a:gdLst>
                <a:gd name="connsiteX0" fmla="*/ 9788 w 17531"/>
                <a:gd name="connsiteY0" fmla="*/ 5593 h 11185"/>
                <a:gd name="connsiteX1" fmla="*/ 0 w 17531"/>
                <a:gd name="connsiteY1" fmla="*/ 0 h 11185"/>
                <a:gd name="connsiteX2" fmla="*/ 17532 w 17531"/>
                <a:gd name="connsiteY2" fmla="*/ 11186 h 11185"/>
                <a:gd name="connsiteX3" fmla="*/ 9788 w 17531"/>
                <a:gd name="connsiteY3" fmla="*/ 5593 h 11185"/>
                <a:gd name="connsiteX4" fmla="*/ 9788 w 17531"/>
                <a:gd name="connsiteY4" fmla="*/ 5593 h 11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11185">
                  <a:moveTo>
                    <a:pt x="9788" y="5593"/>
                  </a:moveTo>
                  <a:cubicBezTo>
                    <a:pt x="7529" y="4195"/>
                    <a:pt x="968" y="0"/>
                    <a:pt x="0" y="0"/>
                  </a:cubicBezTo>
                  <a:cubicBezTo>
                    <a:pt x="215" y="645"/>
                    <a:pt x="15918" y="11186"/>
                    <a:pt x="17532" y="11186"/>
                  </a:cubicBezTo>
                  <a:cubicBezTo>
                    <a:pt x="17316" y="10648"/>
                    <a:pt x="12799" y="7529"/>
                    <a:pt x="9788" y="5593"/>
                  </a:cubicBezTo>
                  <a:lnTo>
                    <a:pt x="9788" y="5593"/>
                  </a:lnTo>
                  <a:close/>
                </a:path>
              </a:pathLst>
            </a:custGeom>
            <a:grpFill/>
            <a:ln w="10707" cap="flat">
              <a:noFill/>
              <a:prstDash val="solid"/>
              <a:miter/>
            </a:ln>
          </p:spPr>
          <p:txBody>
            <a:bodyPr rtlCol="0" anchor="ctr"/>
            <a:lstStyle/>
            <a:p>
              <a:endParaRPr lang="zh-CN" altLang="en-US"/>
            </a:p>
          </p:txBody>
        </p:sp>
        <p:sp>
          <p:nvSpPr>
            <p:cNvPr id="813" name="任意多边形: 形状 900">
              <a:extLst>
                <a:ext uri="{FF2B5EF4-FFF2-40B4-BE49-F238E27FC236}">
                  <a16:creationId xmlns:a16="http://schemas.microsoft.com/office/drawing/2014/main" xmlns="" id="{6FD00944-B97B-44EE-8C2A-1511D0C7963B}"/>
                </a:ext>
              </a:extLst>
            </p:cNvPr>
            <p:cNvSpPr/>
            <p:nvPr/>
          </p:nvSpPr>
          <p:spPr>
            <a:xfrm>
              <a:off x="1931285" y="670408"/>
              <a:ext cx="74079" cy="46811"/>
            </a:xfrm>
            <a:custGeom>
              <a:avLst/>
              <a:gdLst>
                <a:gd name="connsiteX0" fmla="*/ 9142 w 17531"/>
                <a:gd name="connsiteY0" fmla="*/ 5485 h 11078"/>
                <a:gd name="connsiteX1" fmla="*/ 0 w 17531"/>
                <a:gd name="connsiteY1" fmla="*/ 0 h 11078"/>
                <a:gd name="connsiteX2" fmla="*/ 17532 w 17531"/>
                <a:gd name="connsiteY2" fmla="*/ 11078 h 11078"/>
                <a:gd name="connsiteX3" fmla="*/ 9142 w 17531"/>
                <a:gd name="connsiteY3" fmla="*/ 5485 h 11078"/>
              </a:gdLst>
              <a:ahLst/>
              <a:cxnLst>
                <a:cxn ang="0">
                  <a:pos x="connsiteX0" y="connsiteY0"/>
                </a:cxn>
                <a:cxn ang="0">
                  <a:pos x="connsiteX1" y="connsiteY1"/>
                </a:cxn>
                <a:cxn ang="0">
                  <a:pos x="connsiteX2" y="connsiteY2"/>
                </a:cxn>
                <a:cxn ang="0">
                  <a:pos x="connsiteX3" y="connsiteY3"/>
                </a:cxn>
              </a:cxnLst>
              <a:rect l="l" t="t" r="r" b="b"/>
              <a:pathLst>
                <a:path w="17531" h="11078">
                  <a:moveTo>
                    <a:pt x="9142" y="5485"/>
                  </a:moveTo>
                  <a:cubicBezTo>
                    <a:pt x="5700" y="3227"/>
                    <a:pt x="323" y="0"/>
                    <a:pt x="0" y="0"/>
                  </a:cubicBezTo>
                  <a:cubicBezTo>
                    <a:pt x="108" y="108"/>
                    <a:pt x="15918" y="10540"/>
                    <a:pt x="17532" y="11078"/>
                  </a:cubicBezTo>
                  <a:cubicBezTo>
                    <a:pt x="16886" y="10540"/>
                    <a:pt x="12799" y="7744"/>
                    <a:pt x="9142" y="5485"/>
                  </a:cubicBezTo>
                  <a:close/>
                </a:path>
              </a:pathLst>
            </a:custGeom>
            <a:grpFill/>
            <a:ln w="10707" cap="flat">
              <a:noFill/>
              <a:prstDash val="solid"/>
              <a:miter/>
            </a:ln>
          </p:spPr>
          <p:txBody>
            <a:bodyPr rtlCol="0" anchor="ctr"/>
            <a:lstStyle/>
            <a:p>
              <a:endParaRPr lang="zh-CN" altLang="en-US"/>
            </a:p>
          </p:txBody>
        </p:sp>
        <p:sp>
          <p:nvSpPr>
            <p:cNvPr id="821" name="任意多边形: 形状 908">
              <a:extLst>
                <a:ext uri="{FF2B5EF4-FFF2-40B4-BE49-F238E27FC236}">
                  <a16:creationId xmlns:a16="http://schemas.microsoft.com/office/drawing/2014/main" xmlns="" id="{1D520C0B-5294-47EB-8352-BEB3802C4229}"/>
                </a:ext>
              </a:extLst>
            </p:cNvPr>
            <p:cNvSpPr/>
            <p:nvPr/>
          </p:nvSpPr>
          <p:spPr>
            <a:xfrm>
              <a:off x="1754313" y="885373"/>
              <a:ext cx="66693" cy="55000"/>
            </a:xfrm>
            <a:custGeom>
              <a:avLst/>
              <a:gdLst>
                <a:gd name="connsiteX0" fmla="*/ 257 w 15783"/>
                <a:gd name="connsiteY0" fmla="*/ 217 h 13016"/>
                <a:gd name="connsiteX1" fmla="*/ 14562 w 15783"/>
                <a:gd name="connsiteY1" fmla="*/ 13016 h 13016"/>
                <a:gd name="connsiteX2" fmla="*/ 11980 w 15783"/>
                <a:gd name="connsiteY2" fmla="*/ 6563 h 13016"/>
                <a:gd name="connsiteX3" fmla="*/ 687 w 15783"/>
                <a:gd name="connsiteY3" fmla="*/ 2 h 13016"/>
                <a:gd name="connsiteX4" fmla="*/ 257 w 15783"/>
                <a:gd name="connsiteY4" fmla="*/ 217 h 1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3" h="13016">
                  <a:moveTo>
                    <a:pt x="257" y="217"/>
                  </a:moveTo>
                  <a:cubicBezTo>
                    <a:pt x="-1894" y="2261"/>
                    <a:pt x="10044" y="12909"/>
                    <a:pt x="14562" y="13016"/>
                  </a:cubicBezTo>
                  <a:cubicBezTo>
                    <a:pt x="16928" y="13016"/>
                    <a:pt x="15745" y="10112"/>
                    <a:pt x="11980" y="6563"/>
                  </a:cubicBezTo>
                  <a:cubicBezTo>
                    <a:pt x="9076" y="3767"/>
                    <a:pt x="3591" y="-105"/>
                    <a:pt x="687" y="2"/>
                  </a:cubicBezTo>
                  <a:cubicBezTo>
                    <a:pt x="687" y="2"/>
                    <a:pt x="472" y="110"/>
                    <a:pt x="257" y="217"/>
                  </a:cubicBezTo>
                  <a:close/>
                </a:path>
              </a:pathLst>
            </a:custGeom>
            <a:grpFill/>
            <a:ln w="10707" cap="flat">
              <a:noFill/>
              <a:prstDash val="solid"/>
              <a:miter/>
            </a:ln>
          </p:spPr>
          <p:txBody>
            <a:bodyPr rtlCol="0" anchor="ctr"/>
            <a:lstStyle/>
            <a:p>
              <a:endParaRPr lang="zh-CN" altLang="en-US"/>
            </a:p>
          </p:txBody>
        </p:sp>
        <p:sp>
          <p:nvSpPr>
            <p:cNvPr id="822" name="任意多边形: 形状 909">
              <a:extLst>
                <a:ext uri="{FF2B5EF4-FFF2-40B4-BE49-F238E27FC236}">
                  <a16:creationId xmlns:a16="http://schemas.microsoft.com/office/drawing/2014/main" xmlns="" id="{1D1EC3EB-1B02-434B-8C1F-78003405916D}"/>
                </a:ext>
              </a:extLst>
            </p:cNvPr>
            <p:cNvSpPr/>
            <p:nvPr/>
          </p:nvSpPr>
          <p:spPr>
            <a:xfrm>
              <a:off x="1855322" y="866286"/>
              <a:ext cx="68636" cy="54105"/>
            </a:xfrm>
            <a:custGeom>
              <a:avLst/>
              <a:gdLst>
                <a:gd name="connsiteX0" fmla="*/ 11739 w 16243"/>
                <a:gd name="connsiteY0" fmla="*/ 6456 h 12804"/>
                <a:gd name="connsiteX1" fmla="*/ 554 w 16243"/>
                <a:gd name="connsiteY1" fmla="*/ 2 h 12804"/>
                <a:gd name="connsiteX2" fmla="*/ 123 w 16243"/>
                <a:gd name="connsiteY2" fmla="*/ 217 h 12804"/>
                <a:gd name="connsiteX3" fmla="*/ 15289 w 16243"/>
                <a:gd name="connsiteY3" fmla="*/ 12801 h 12804"/>
                <a:gd name="connsiteX4" fmla="*/ 11739 w 16243"/>
                <a:gd name="connsiteY4" fmla="*/ 6456 h 1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3" h="12804">
                  <a:moveTo>
                    <a:pt x="11739" y="6456"/>
                  </a:moveTo>
                  <a:cubicBezTo>
                    <a:pt x="8620" y="3659"/>
                    <a:pt x="3027" y="-105"/>
                    <a:pt x="554" y="2"/>
                  </a:cubicBezTo>
                  <a:cubicBezTo>
                    <a:pt x="446" y="2"/>
                    <a:pt x="231" y="110"/>
                    <a:pt x="123" y="217"/>
                  </a:cubicBezTo>
                  <a:cubicBezTo>
                    <a:pt x="-1382" y="2368"/>
                    <a:pt x="11309" y="12801"/>
                    <a:pt x="15289" y="12801"/>
                  </a:cubicBezTo>
                  <a:cubicBezTo>
                    <a:pt x="17440" y="12909"/>
                    <a:pt x="15827" y="10005"/>
                    <a:pt x="11739" y="6456"/>
                  </a:cubicBezTo>
                  <a:close/>
                </a:path>
              </a:pathLst>
            </a:custGeom>
            <a:grpFill/>
            <a:ln w="10707" cap="flat">
              <a:noFill/>
              <a:prstDash val="solid"/>
              <a:miter/>
            </a:ln>
          </p:spPr>
          <p:txBody>
            <a:bodyPr rtlCol="0" anchor="ctr"/>
            <a:lstStyle/>
            <a:p>
              <a:endParaRPr lang="zh-CN" altLang="en-US"/>
            </a:p>
          </p:txBody>
        </p:sp>
        <p:sp>
          <p:nvSpPr>
            <p:cNvPr id="823" name="任意多边形: 形状 910">
              <a:extLst>
                <a:ext uri="{FF2B5EF4-FFF2-40B4-BE49-F238E27FC236}">
                  <a16:creationId xmlns:a16="http://schemas.microsoft.com/office/drawing/2014/main" xmlns="" id="{03AC1A28-9073-48E1-88AD-BBB6C736D262}"/>
                </a:ext>
              </a:extLst>
            </p:cNvPr>
            <p:cNvSpPr/>
            <p:nvPr/>
          </p:nvSpPr>
          <p:spPr>
            <a:xfrm>
              <a:off x="1937932" y="847169"/>
              <a:ext cx="69811" cy="53665"/>
            </a:xfrm>
            <a:custGeom>
              <a:avLst/>
              <a:gdLst>
                <a:gd name="connsiteX0" fmla="*/ 11334 w 16521"/>
                <a:gd name="connsiteY0" fmla="*/ 6355 h 12700"/>
                <a:gd name="connsiteX1" fmla="*/ 363 w 16521"/>
                <a:gd name="connsiteY1" fmla="*/ 9 h 12700"/>
                <a:gd name="connsiteX2" fmla="*/ 148 w 16521"/>
                <a:gd name="connsiteY2" fmla="*/ 116 h 12700"/>
                <a:gd name="connsiteX3" fmla="*/ 15851 w 16521"/>
                <a:gd name="connsiteY3" fmla="*/ 12700 h 12700"/>
                <a:gd name="connsiteX4" fmla="*/ 11334 w 16521"/>
                <a:gd name="connsiteY4" fmla="*/ 6355 h 12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21" h="12700">
                  <a:moveTo>
                    <a:pt x="11334" y="6355"/>
                  </a:moveTo>
                  <a:cubicBezTo>
                    <a:pt x="8000" y="3558"/>
                    <a:pt x="2407" y="-206"/>
                    <a:pt x="363" y="9"/>
                  </a:cubicBezTo>
                  <a:cubicBezTo>
                    <a:pt x="256" y="9"/>
                    <a:pt x="256" y="9"/>
                    <a:pt x="148" y="116"/>
                  </a:cubicBezTo>
                  <a:cubicBezTo>
                    <a:pt x="-1573" y="1622"/>
                    <a:pt x="12194" y="12700"/>
                    <a:pt x="15851" y="12700"/>
                  </a:cubicBezTo>
                  <a:cubicBezTo>
                    <a:pt x="17680" y="12700"/>
                    <a:pt x="15636" y="9904"/>
                    <a:pt x="11334" y="6355"/>
                  </a:cubicBezTo>
                  <a:close/>
                </a:path>
              </a:pathLst>
            </a:custGeom>
            <a:grpFill/>
            <a:ln w="10707" cap="flat">
              <a:noFill/>
              <a:prstDash val="solid"/>
              <a:miter/>
            </a:ln>
          </p:spPr>
          <p:txBody>
            <a:bodyPr rtlCol="0" anchor="ctr"/>
            <a:lstStyle/>
            <a:p>
              <a:endParaRPr lang="zh-CN" altLang="en-US"/>
            </a:p>
          </p:txBody>
        </p:sp>
        <p:sp>
          <p:nvSpPr>
            <p:cNvPr id="824" name="任意多边形: 形状 911">
              <a:extLst>
                <a:ext uri="{FF2B5EF4-FFF2-40B4-BE49-F238E27FC236}">
                  <a16:creationId xmlns:a16="http://schemas.microsoft.com/office/drawing/2014/main" xmlns="" id="{B4558CB3-009B-4E61-B5D6-A4CBDDA08CCE}"/>
                </a:ext>
              </a:extLst>
            </p:cNvPr>
            <p:cNvSpPr/>
            <p:nvPr/>
          </p:nvSpPr>
          <p:spPr>
            <a:xfrm>
              <a:off x="2001988" y="827622"/>
              <a:ext cx="70475" cy="53213"/>
            </a:xfrm>
            <a:custGeom>
              <a:avLst/>
              <a:gdLst>
                <a:gd name="connsiteX0" fmla="*/ 10802 w 16678"/>
                <a:gd name="connsiteY0" fmla="*/ 6248 h 12593"/>
                <a:gd name="connsiteX1" fmla="*/ 154 w 16678"/>
                <a:gd name="connsiteY1" fmla="*/ 10 h 12593"/>
                <a:gd name="connsiteX2" fmla="*/ 47 w 16678"/>
                <a:gd name="connsiteY2" fmla="*/ 117 h 12593"/>
                <a:gd name="connsiteX3" fmla="*/ 16288 w 16678"/>
                <a:gd name="connsiteY3" fmla="*/ 12594 h 12593"/>
                <a:gd name="connsiteX4" fmla="*/ 10802 w 16678"/>
                <a:gd name="connsiteY4" fmla="*/ 6248 h 12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8" h="12593">
                  <a:moveTo>
                    <a:pt x="10802" y="6248"/>
                  </a:moveTo>
                  <a:cubicBezTo>
                    <a:pt x="6823" y="3129"/>
                    <a:pt x="1552" y="-205"/>
                    <a:pt x="154" y="10"/>
                  </a:cubicBezTo>
                  <a:cubicBezTo>
                    <a:pt x="154" y="10"/>
                    <a:pt x="47" y="117"/>
                    <a:pt x="47" y="117"/>
                  </a:cubicBezTo>
                  <a:cubicBezTo>
                    <a:pt x="-921" y="1516"/>
                    <a:pt x="13491" y="12594"/>
                    <a:pt x="16288" y="12594"/>
                  </a:cubicBezTo>
                  <a:cubicBezTo>
                    <a:pt x="17686" y="12594"/>
                    <a:pt x="15212" y="9690"/>
                    <a:pt x="10802" y="6248"/>
                  </a:cubicBezTo>
                  <a:close/>
                </a:path>
              </a:pathLst>
            </a:custGeom>
            <a:grpFill/>
            <a:ln w="10707" cap="flat">
              <a:noFill/>
              <a:prstDash val="solid"/>
              <a:miter/>
            </a:ln>
          </p:spPr>
          <p:txBody>
            <a:bodyPr rtlCol="0" anchor="ctr"/>
            <a:lstStyle/>
            <a:p>
              <a:endParaRPr lang="zh-CN" altLang="en-US"/>
            </a:p>
          </p:txBody>
        </p:sp>
        <p:sp>
          <p:nvSpPr>
            <p:cNvPr id="825" name="任意多边形: 形状 912">
              <a:extLst>
                <a:ext uri="{FF2B5EF4-FFF2-40B4-BE49-F238E27FC236}">
                  <a16:creationId xmlns:a16="http://schemas.microsoft.com/office/drawing/2014/main" xmlns="" id="{D4D889C8-3234-4671-BF8D-15EE8AB6FAC5}"/>
                </a:ext>
              </a:extLst>
            </p:cNvPr>
            <p:cNvSpPr/>
            <p:nvPr/>
          </p:nvSpPr>
          <p:spPr>
            <a:xfrm>
              <a:off x="2046576" y="808074"/>
              <a:ext cx="70656" cy="52309"/>
            </a:xfrm>
            <a:custGeom>
              <a:avLst/>
              <a:gdLst>
                <a:gd name="connsiteX0" fmla="*/ 16491 w 16721"/>
                <a:gd name="connsiteY0" fmla="*/ 12379 h 12379"/>
                <a:gd name="connsiteX1" fmla="*/ 10253 w 16721"/>
                <a:gd name="connsiteY1" fmla="*/ 6141 h 12379"/>
                <a:gd name="connsiteX2" fmla="*/ 35 w 16721"/>
                <a:gd name="connsiteY2" fmla="*/ 10 h 12379"/>
                <a:gd name="connsiteX3" fmla="*/ 16491 w 16721"/>
                <a:gd name="connsiteY3" fmla="*/ 12379 h 12379"/>
              </a:gdLst>
              <a:ahLst/>
              <a:cxnLst>
                <a:cxn ang="0">
                  <a:pos x="connsiteX0" y="connsiteY0"/>
                </a:cxn>
                <a:cxn ang="0">
                  <a:pos x="connsiteX1" y="connsiteY1"/>
                </a:cxn>
                <a:cxn ang="0">
                  <a:pos x="connsiteX2" y="connsiteY2"/>
                </a:cxn>
                <a:cxn ang="0">
                  <a:pos x="connsiteX3" y="connsiteY3"/>
                </a:cxn>
              </a:cxnLst>
              <a:rect l="l" t="t" r="r" b="b"/>
              <a:pathLst>
                <a:path w="16721" h="12379">
                  <a:moveTo>
                    <a:pt x="16491" y="12379"/>
                  </a:moveTo>
                  <a:cubicBezTo>
                    <a:pt x="17567" y="12379"/>
                    <a:pt x="14770" y="9583"/>
                    <a:pt x="10253" y="6141"/>
                  </a:cubicBezTo>
                  <a:cubicBezTo>
                    <a:pt x="6166" y="3022"/>
                    <a:pt x="1003" y="-205"/>
                    <a:pt x="35" y="10"/>
                  </a:cubicBezTo>
                  <a:cubicBezTo>
                    <a:pt x="-825" y="1086"/>
                    <a:pt x="14340" y="12487"/>
                    <a:pt x="16491" y="12379"/>
                  </a:cubicBezTo>
                  <a:close/>
                </a:path>
              </a:pathLst>
            </a:custGeom>
            <a:grpFill/>
            <a:ln w="10707" cap="flat">
              <a:noFill/>
              <a:prstDash val="solid"/>
              <a:miter/>
            </a:ln>
          </p:spPr>
          <p:txBody>
            <a:bodyPr rtlCol="0" anchor="ctr"/>
            <a:lstStyle/>
            <a:p>
              <a:endParaRPr lang="zh-CN" altLang="en-US"/>
            </a:p>
          </p:txBody>
        </p:sp>
        <p:sp>
          <p:nvSpPr>
            <p:cNvPr id="826" name="任意多边形: 形状 913">
              <a:extLst>
                <a:ext uri="{FF2B5EF4-FFF2-40B4-BE49-F238E27FC236}">
                  <a16:creationId xmlns:a16="http://schemas.microsoft.com/office/drawing/2014/main" xmlns="" id="{05265390-0423-43BF-86E5-8E4D4F74746F}"/>
                </a:ext>
              </a:extLst>
            </p:cNvPr>
            <p:cNvSpPr/>
            <p:nvPr/>
          </p:nvSpPr>
          <p:spPr>
            <a:xfrm>
              <a:off x="2070358" y="788531"/>
              <a:ext cx="71362" cy="51451"/>
            </a:xfrm>
            <a:custGeom>
              <a:avLst/>
              <a:gdLst>
                <a:gd name="connsiteX0" fmla="*/ 9788 w 16888"/>
                <a:gd name="connsiteY0" fmla="*/ 6034 h 12176"/>
                <a:gd name="connsiteX1" fmla="*/ 9788 w 16888"/>
                <a:gd name="connsiteY1" fmla="*/ 6034 h 12176"/>
                <a:gd name="connsiteX2" fmla="*/ 0 w 16888"/>
                <a:gd name="connsiteY2" fmla="*/ 11 h 12176"/>
                <a:gd name="connsiteX3" fmla="*/ 16886 w 16888"/>
                <a:gd name="connsiteY3" fmla="*/ 12164 h 12176"/>
                <a:gd name="connsiteX4" fmla="*/ 9788 w 16888"/>
                <a:gd name="connsiteY4" fmla="*/ 6034 h 12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8" h="12176">
                  <a:moveTo>
                    <a:pt x="9788" y="6034"/>
                  </a:moveTo>
                  <a:lnTo>
                    <a:pt x="9788" y="6034"/>
                  </a:lnTo>
                  <a:cubicBezTo>
                    <a:pt x="5593" y="2915"/>
                    <a:pt x="645" y="-205"/>
                    <a:pt x="0" y="11"/>
                  </a:cubicBezTo>
                  <a:cubicBezTo>
                    <a:pt x="0" y="1194"/>
                    <a:pt x="15811" y="12595"/>
                    <a:pt x="16886" y="12164"/>
                  </a:cubicBezTo>
                  <a:cubicBezTo>
                    <a:pt x="16994" y="11519"/>
                    <a:pt x="12692" y="8077"/>
                    <a:pt x="9788" y="6034"/>
                  </a:cubicBezTo>
                  <a:close/>
                </a:path>
              </a:pathLst>
            </a:custGeom>
            <a:grpFill/>
            <a:ln w="10707" cap="flat">
              <a:noFill/>
              <a:prstDash val="solid"/>
              <a:miter/>
            </a:ln>
          </p:spPr>
          <p:txBody>
            <a:bodyPr rtlCol="0" anchor="ctr"/>
            <a:lstStyle/>
            <a:p>
              <a:endParaRPr lang="zh-CN" altLang="en-US"/>
            </a:p>
          </p:txBody>
        </p:sp>
        <p:sp>
          <p:nvSpPr>
            <p:cNvPr id="827" name="任意多边形: 形状 914">
              <a:extLst>
                <a:ext uri="{FF2B5EF4-FFF2-40B4-BE49-F238E27FC236}">
                  <a16:creationId xmlns:a16="http://schemas.microsoft.com/office/drawing/2014/main" xmlns="" id="{85E68E50-3813-4343-AC5E-E38A71C7BDAE}"/>
                </a:ext>
              </a:extLst>
            </p:cNvPr>
            <p:cNvSpPr/>
            <p:nvPr/>
          </p:nvSpPr>
          <p:spPr>
            <a:xfrm>
              <a:off x="2074905" y="769034"/>
              <a:ext cx="71806" cy="50445"/>
            </a:xfrm>
            <a:custGeom>
              <a:avLst/>
              <a:gdLst>
                <a:gd name="connsiteX0" fmla="*/ 9142 w 16993"/>
                <a:gd name="connsiteY0" fmla="*/ 5916 h 11938"/>
                <a:gd name="connsiteX1" fmla="*/ 0 w 16993"/>
                <a:gd name="connsiteY1" fmla="*/ 0 h 11938"/>
                <a:gd name="connsiteX2" fmla="*/ 16994 w 16993"/>
                <a:gd name="connsiteY2" fmla="*/ 11939 h 11938"/>
                <a:gd name="connsiteX3" fmla="*/ 9142 w 16993"/>
                <a:gd name="connsiteY3" fmla="*/ 5916 h 11938"/>
                <a:gd name="connsiteX4" fmla="*/ 9142 w 16993"/>
                <a:gd name="connsiteY4" fmla="*/ 5916 h 11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11938">
                  <a:moveTo>
                    <a:pt x="9142" y="5916"/>
                  </a:moveTo>
                  <a:cubicBezTo>
                    <a:pt x="6991" y="4410"/>
                    <a:pt x="645" y="0"/>
                    <a:pt x="0" y="0"/>
                  </a:cubicBezTo>
                  <a:cubicBezTo>
                    <a:pt x="538" y="753"/>
                    <a:pt x="15918" y="11939"/>
                    <a:pt x="16994" y="11939"/>
                  </a:cubicBezTo>
                  <a:cubicBezTo>
                    <a:pt x="16456" y="11401"/>
                    <a:pt x="12584" y="8389"/>
                    <a:pt x="9142" y="5916"/>
                  </a:cubicBezTo>
                  <a:lnTo>
                    <a:pt x="9142" y="5916"/>
                  </a:lnTo>
                  <a:close/>
                </a:path>
              </a:pathLst>
            </a:custGeom>
            <a:grpFill/>
            <a:ln w="10707" cap="flat">
              <a:noFill/>
              <a:prstDash val="solid"/>
              <a:miter/>
            </a:ln>
          </p:spPr>
          <p:txBody>
            <a:bodyPr rtlCol="0" anchor="ctr"/>
            <a:lstStyle/>
            <a:p>
              <a:endParaRPr lang="zh-CN" altLang="en-US"/>
            </a:p>
          </p:txBody>
        </p:sp>
        <p:sp>
          <p:nvSpPr>
            <p:cNvPr id="828" name="任意多边形: 形状 915">
              <a:extLst>
                <a:ext uri="{FF2B5EF4-FFF2-40B4-BE49-F238E27FC236}">
                  <a16:creationId xmlns:a16="http://schemas.microsoft.com/office/drawing/2014/main" xmlns="" id="{ACD3FCF5-F51B-4E26-8585-7D31DE60AD0B}"/>
                </a:ext>
              </a:extLst>
            </p:cNvPr>
            <p:cNvSpPr/>
            <p:nvPr/>
          </p:nvSpPr>
          <p:spPr>
            <a:xfrm>
              <a:off x="2058543" y="750399"/>
              <a:ext cx="70897" cy="49993"/>
            </a:xfrm>
            <a:custGeom>
              <a:avLst/>
              <a:gdLst>
                <a:gd name="connsiteX0" fmla="*/ 3872 w 16778"/>
                <a:gd name="connsiteY0" fmla="*/ 2581 h 11831"/>
                <a:gd name="connsiteX1" fmla="*/ 215 w 16778"/>
                <a:gd name="connsiteY1" fmla="*/ 108 h 11831"/>
                <a:gd name="connsiteX2" fmla="*/ 0 w 16778"/>
                <a:gd name="connsiteY2" fmla="*/ 0 h 11831"/>
                <a:gd name="connsiteX3" fmla="*/ 16779 w 16778"/>
                <a:gd name="connsiteY3" fmla="*/ 11831 h 11831"/>
                <a:gd name="connsiteX4" fmla="*/ 3872 w 16778"/>
                <a:gd name="connsiteY4" fmla="*/ 25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1831">
                  <a:moveTo>
                    <a:pt x="3872" y="2581"/>
                  </a:moveTo>
                  <a:lnTo>
                    <a:pt x="215" y="108"/>
                  </a:lnTo>
                  <a:cubicBezTo>
                    <a:pt x="107" y="108"/>
                    <a:pt x="107" y="0"/>
                    <a:pt x="0" y="0"/>
                  </a:cubicBezTo>
                  <a:cubicBezTo>
                    <a:pt x="5593" y="3980"/>
                    <a:pt x="11293" y="7852"/>
                    <a:pt x="16779" y="11831"/>
                  </a:cubicBezTo>
                  <a:lnTo>
                    <a:pt x="3872" y="2581"/>
                  </a:lnTo>
                  <a:close/>
                </a:path>
              </a:pathLst>
            </a:custGeom>
            <a:grpFill/>
            <a:ln w="10707" cap="flat">
              <a:noFill/>
              <a:prstDash val="solid"/>
              <a:miter/>
            </a:ln>
          </p:spPr>
          <p:txBody>
            <a:bodyPr rtlCol="0" anchor="ctr"/>
            <a:lstStyle/>
            <a:p>
              <a:endParaRPr lang="zh-CN" altLang="en-US"/>
            </a:p>
          </p:txBody>
        </p:sp>
        <p:sp>
          <p:nvSpPr>
            <p:cNvPr id="844" name="任意多边形: 形状 931">
              <a:extLst>
                <a:ext uri="{FF2B5EF4-FFF2-40B4-BE49-F238E27FC236}">
                  <a16:creationId xmlns:a16="http://schemas.microsoft.com/office/drawing/2014/main" xmlns="" id="{45789B21-7B17-425D-B705-C887D1E1ABE0}"/>
                </a:ext>
              </a:extLst>
            </p:cNvPr>
            <p:cNvSpPr/>
            <p:nvPr/>
          </p:nvSpPr>
          <p:spPr>
            <a:xfrm>
              <a:off x="80966" y="1138077"/>
              <a:ext cx="56602" cy="63139"/>
            </a:xfrm>
            <a:custGeom>
              <a:avLst/>
              <a:gdLst>
                <a:gd name="connsiteX0" fmla="*/ 6692 w 13395"/>
                <a:gd name="connsiteY0" fmla="*/ 0 h 14942"/>
                <a:gd name="connsiteX1" fmla="*/ 1852 w 13395"/>
                <a:gd name="connsiteY1" fmla="*/ 12799 h 14942"/>
                <a:gd name="connsiteX2" fmla="*/ 13361 w 13395"/>
                <a:gd name="connsiteY2" fmla="*/ 8067 h 14942"/>
                <a:gd name="connsiteX3" fmla="*/ 6692 w 13395"/>
                <a:gd name="connsiteY3" fmla="*/ 0 h 14942"/>
              </a:gdLst>
              <a:ahLst/>
              <a:cxnLst>
                <a:cxn ang="0">
                  <a:pos x="connsiteX0" y="connsiteY0"/>
                </a:cxn>
                <a:cxn ang="0">
                  <a:pos x="connsiteX1" y="connsiteY1"/>
                </a:cxn>
                <a:cxn ang="0">
                  <a:pos x="connsiteX2" y="connsiteY2"/>
                </a:cxn>
                <a:cxn ang="0">
                  <a:pos x="connsiteX3" y="connsiteY3"/>
                </a:cxn>
              </a:cxnLst>
              <a:rect l="l" t="t" r="r" b="b"/>
              <a:pathLst>
                <a:path w="13395" h="14942">
                  <a:moveTo>
                    <a:pt x="6692" y="0"/>
                  </a:moveTo>
                  <a:cubicBezTo>
                    <a:pt x="239" y="430"/>
                    <a:pt x="-1912" y="8497"/>
                    <a:pt x="1852" y="12799"/>
                  </a:cubicBezTo>
                  <a:cubicBezTo>
                    <a:pt x="5832" y="17209"/>
                    <a:pt x="12823" y="14412"/>
                    <a:pt x="13361" y="8067"/>
                  </a:cubicBezTo>
                  <a:cubicBezTo>
                    <a:pt x="13683" y="4732"/>
                    <a:pt x="11747" y="215"/>
                    <a:pt x="6692" y="0"/>
                  </a:cubicBezTo>
                  <a:close/>
                </a:path>
              </a:pathLst>
            </a:custGeom>
            <a:grpFill/>
            <a:ln w="10707" cap="flat">
              <a:noFill/>
              <a:prstDash val="solid"/>
              <a:miter/>
            </a:ln>
          </p:spPr>
          <p:txBody>
            <a:bodyPr rtlCol="0" anchor="ctr"/>
            <a:lstStyle/>
            <a:p>
              <a:endParaRPr lang="zh-CN" altLang="en-US"/>
            </a:p>
          </p:txBody>
        </p:sp>
        <p:sp>
          <p:nvSpPr>
            <p:cNvPr id="845" name="任意多边形: 形状 932">
              <a:extLst>
                <a:ext uri="{FF2B5EF4-FFF2-40B4-BE49-F238E27FC236}">
                  <a16:creationId xmlns:a16="http://schemas.microsoft.com/office/drawing/2014/main" xmlns="" id="{69C98ADA-F964-4BD8-8844-07C8F302D764}"/>
                </a:ext>
              </a:extLst>
            </p:cNvPr>
            <p:cNvSpPr/>
            <p:nvPr/>
          </p:nvSpPr>
          <p:spPr>
            <a:xfrm>
              <a:off x="298170" y="1133078"/>
              <a:ext cx="57409" cy="62923"/>
            </a:xfrm>
            <a:custGeom>
              <a:avLst/>
              <a:gdLst>
                <a:gd name="connsiteX0" fmla="*/ 13585 w 13586"/>
                <a:gd name="connsiteY0" fmla="*/ 7959 h 14891"/>
                <a:gd name="connsiteX1" fmla="*/ 13585 w 13586"/>
                <a:gd name="connsiteY1" fmla="*/ 7959 h 14891"/>
                <a:gd name="connsiteX2" fmla="*/ 5949 w 13586"/>
                <a:gd name="connsiteY2" fmla="*/ 0 h 14891"/>
                <a:gd name="connsiteX3" fmla="*/ 2507 w 13586"/>
                <a:gd name="connsiteY3" fmla="*/ 12799 h 14891"/>
                <a:gd name="connsiteX4" fmla="*/ 13585 w 13586"/>
                <a:gd name="connsiteY4" fmla="*/ 7959 h 14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6" h="14891">
                  <a:moveTo>
                    <a:pt x="13585" y="7959"/>
                  </a:moveTo>
                  <a:lnTo>
                    <a:pt x="13585" y="7959"/>
                  </a:lnTo>
                  <a:cubicBezTo>
                    <a:pt x="13478" y="4732"/>
                    <a:pt x="11112" y="215"/>
                    <a:pt x="5949" y="0"/>
                  </a:cubicBezTo>
                  <a:cubicBezTo>
                    <a:pt x="-505" y="538"/>
                    <a:pt x="-1795" y="8604"/>
                    <a:pt x="2507" y="12799"/>
                  </a:cubicBezTo>
                  <a:cubicBezTo>
                    <a:pt x="7024" y="17209"/>
                    <a:pt x="13693" y="14197"/>
                    <a:pt x="13585" y="7959"/>
                  </a:cubicBezTo>
                  <a:close/>
                </a:path>
              </a:pathLst>
            </a:custGeom>
            <a:grpFill/>
            <a:ln w="10707" cap="flat">
              <a:noFill/>
              <a:prstDash val="solid"/>
              <a:miter/>
            </a:ln>
          </p:spPr>
          <p:txBody>
            <a:bodyPr rtlCol="0" anchor="ctr"/>
            <a:lstStyle/>
            <a:p>
              <a:endParaRPr lang="zh-CN" altLang="en-US"/>
            </a:p>
          </p:txBody>
        </p:sp>
        <p:sp>
          <p:nvSpPr>
            <p:cNvPr id="846" name="任意多边形: 形状 933">
              <a:extLst>
                <a:ext uri="{FF2B5EF4-FFF2-40B4-BE49-F238E27FC236}">
                  <a16:creationId xmlns:a16="http://schemas.microsoft.com/office/drawing/2014/main" xmlns="" id="{CEC432B1-66BC-4020-AE4B-34585A52F9A4}"/>
                </a:ext>
              </a:extLst>
            </p:cNvPr>
            <p:cNvSpPr/>
            <p:nvPr/>
          </p:nvSpPr>
          <p:spPr>
            <a:xfrm>
              <a:off x="514863" y="1126262"/>
              <a:ext cx="58318" cy="62530"/>
            </a:xfrm>
            <a:custGeom>
              <a:avLst/>
              <a:gdLst>
                <a:gd name="connsiteX0" fmla="*/ 3821 w 13801"/>
                <a:gd name="connsiteY0" fmla="*/ 13229 h 14798"/>
                <a:gd name="connsiteX1" fmla="*/ 13716 w 13801"/>
                <a:gd name="connsiteY1" fmla="*/ 7852 h 14798"/>
                <a:gd name="connsiteX2" fmla="*/ 5327 w 13801"/>
                <a:gd name="connsiteY2" fmla="*/ 0 h 14798"/>
                <a:gd name="connsiteX3" fmla="*/ 4681 w 13801"/>
                <a:gd name="connsiteY3" fmla="*/ 108 h 14798"/>
                <a:gd name="connsiteX4" fmla="*/ 3821 w 13801"/>
                <a:gd name="connsiteY4" fmla="*/ 13229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01" h="14798">
                  <a:moveTo>
                    <a:pt x="3821" y="13229"/>
                  </a:moveTo>
                  <a:cubicBezTo>
                    <a:pt x="8769" y="16886"/>
                    <a:pt x="14577" y="13767"/>
                    <a:pt x="13716" y="7852"/>
                  </a:cubicBezTo>
                  <a:cubicBezTo>
                    <a:pt x="13286" y="4625"/>
                    <a:pt x="10382" y="108"/>
                    <a:pt x="5327" y="0"/>
                  </a:cubicBezTo>
                  <a:cubicBezTo>
                    <a:pt x="5112" y="0"/>
                    <a:pt x="4897" y="0"/>
                    <a:pt x="4681" y="108"/>
                  </a:cubicBezTo>
                  <a:cubicBezTo>
                    <a:pt x="-1127" y="968"/>
                    <a:pt x="-1664" y="9142"/>
                    <a:pt x="3821" y="13229"/>
                  </a:cubicBezTo>
                  <a:close/>
                </a:path>
              </a:pathLst>
            </a:custGeom>
            <a:grpFill/>
            <a:ln w="10707" cap="flat">
              <a:noFill/>
              <a:prstDash val="solid"/>
              <a:miter/>
            </a:ln>
          </p:spPr>
          <p:txBody>
            <a:bodyPr rtlCol="0" anchor="ctr"/>
            <a:lstStyle/>
            <a:p>
              <a:endParaRPr lang="zh-CN" altLang="en-US"/>
            </a:p>
          </p:txBody>
        </p:sp>
        <p:sp>
          <p:nvSpPr>
            <p:cNvPr id="847" name="任意多边形: 形状 934">
              <a:extLst>
                <a:ext uri="{FF2B5EF4-FFF2-40B4-BE49-F238E27FC236}">
                  <a16:creationId xmlns:a16="http://schemas.microsoft.com/office/drawing/2014/main" xmlns="" id="{986CC741-377A-4AB1-B996-635C9B61208E}"/>
                </a:ext>
              </a:extLst>
            </p:cNvPr>
            <p:cNvSpPr/>
            <p:nvPr/>
          </p:nvSpPr>
          <p:spPr>
            <a:xfrm>
              <a:off x="729566" y="1116716"/>
              <a:ext cx="59729" cy="62509"/>
            </a:xfrm>
            <a:custGeom>
              <a:avLst/>
              <a:gdLst>
                <a:gd name="connsiteX0" fmla="*/ 4638 w 14135"/>
                <a:gd name="connsiteY0" fmla="*/ 0 h 14793"/>
                <a:gd name="connsiteX1" fmla="*/ 3347 w 14135"/>
                <a:gd name="connsiteY1" fmla="*/ 215 h 14793"/>
                <a:gd name="connsiteX2" fmla="*/ 5283 w 14135"/>
                <a:gd name="connsiteY2" fmla="*/ 13660 h 14793"/>
                <a:gd name="connsiteX3" fmla="*/ 13888 w 14135"/>
                <a:gd name="connsiteY3" fmla="*/ 7744 h 14793"/>
                <a:gd name="connsiteX4" fmla="*/ 4638 w 14135"/>
                <a:gd name="connsiteY4" fmla="*/ 0 h 14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5" h="14793">
                  <a:moveTo>
                    <a:pt x="4638" y="0"/>
                  </a:moveTo>
                  <a:cubicBezTo>
                    <a:pt x="4208" y="0"/>
                    <a:pt x="3777" y="108"/>
                    <a:pt x="3347" y="215"/>
                  </a:cubicBezTo>
                  <a:cubicBezTo>
                    <a:pt x="-1923" y="1828"/>
                    <a:pt x="-740" y="10218"/>
                    <a:pt x="5283" y="13660"/>
                  </a:cubicBezTo>
                  <a:cubicBezTo>
                    <a:pt x="10554" y="16671"/>
                    <a:pt x="15286" y="13337"/>
                    <a:pt x="13888" y="7744"/>
                  </a:cubicBezTo>
                  <a:cubicBezTo>
                    <a:pt x="13027" y="4625"/>
                    <a:pt x="9693" y="108"/>
                    <a:pt x="4638" y="0"/>
                  </a:cubicBezTo>
                  <a:close/>
                </a:path>
              </a:pathLst>
            </a:custGeom>
            <a:grpFill/>
            <a:ln w="10707" cap="flat">
              <a:noFill/>
              <a:prstDash val="solid"/>
              <a:miter/>
            </a:ln>
          </p:spPr>
          <p:txBody>
            <a:bodyPr rtlCol="0" anchor="ctr"/>
            <a:lstStyle/>
            <a:p>
              <a:endParaRPr lang="zh-CN" altLang="en-US"/>
            </a:p>
          </p:txBody>
        </p:sp>
        <p:sp>
          <p:nvSpPr>
            <p:cNvPr id="848" name="任意多边形: 形状 935">
              <a:extLst>
                <a:ext uri="{FF2B5EF4-FFF2-40B4-BE49-F238E27FC236}">
                  <a16:creationId xmlns:a16="http://schemas.microsoft.com/office/drawing/2014/main" xmlns="" id="{94105050-3792-4F0A-A73D-9C4404EA9220}"/>
                </a:ext>
              </a:extLst>
            </p:cNvPr>
            <p:cNvSpPr/>
            <p:nvPr/>
          </p:nvSpPr>
          <p:spPr>
            <a:xfrm>
              <a:off x="940673" y="1105353"/>
              <a:ext cx="60891" cy="61660"/>
            </a:xfrm>
            <a:custGeom>
              <a:avLst/>
              <a:gdLst>
                <a:gd name="connsiteX0" fmla="*/ 3939 w 14410"/>
                <a:gd name="connsiteY0" fmla="*/ 0 h 14592"/>
                <a:gd name="connsiteX1" fmla="*/ 2756 w 14410"/>
                <a:gd name="connsiteY1" fmla="*/ 215 h 14592"/>
                <a:gd name="connsiteX2" fmla="*/ 6843 w 14410"/>
                <a:gd name="connsiteY2" fmla="*/ 13875 h 14592"/>
                <a:gd name="connsiteX3" fmla="*/ 13942 w 14410"/>
                <a:gd name="connsiteY3" fmla="*/ 7529 h 14592"/>
                <a:gd name="connsiteX4" fmla="*/ 3939 w 14410"/>
                <a:gd name="connsiteY4" fmla="*/ 0 h 14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10" h="14592">
                  <a:moveTo>
                    <a:pt x="3939" y="0"/>
                  </a:moveTo>
                  <a:cubicBezTo>
                    <a:pt x="3617" y="0"/>
                    <a:pt x="3079" y="108"/>
                    <a:pt x="2756" y="215"/>
                  </a:cubicBezTo>
                  <a:cubicBezTo>
                    <a:pt x="-2514" y="1936"/>
                    <a:pt x="283" y="10971"/>
                    <a:pt x="6843" y="13875"/>
                  </a:cubicBezTo>
                  <a:cubicBezTo>
                    <a:pt x="12006" y="16133"/>
                    <a:pt x="15771" y="12799"/>
                    <a:pt x="13942" y="7529"/>
                  </a:cubicBezTo>
                  <a:cubicBezTo>
                    <a:pt x="12759" y="4410"/>
                    <a:pt x="8887" y="0"/>
                    <a:pt x="3939" y="0"/>
                  </a:cubicBezTo>
                  <a:close/>
                </a:path>
              </a:pathLst>
            </a:custGeom>
            <a:grpFill/>
            <a:ln w="10707" cap="flat">
              <a:noFill/>
              <a:prstDash val="solid"/>
              <a:miter/>
            </a:ln>
          </p:spPr>
          <p:txBody>
            <a:bodyPr rtlCol="0" anchor="ctr"/>
            <a:lstStyle/>
            <a:p>
              <a:endParaRPr lang="zh-CN" altLang="en-US"/>
            </a:p>
          </p:txBody>
        </p:sp>
        <p:sp>
          <p:nvSpPr>
            <p:cNvPr id="849" name="任意多边形: 形状 936">
              <a:extLst>
                <a:ext uri="{FF2B5EF4-FFF2-40B4-BE49-F238E27FC236}">
                  <a16:creationId xmlns:a16="http://schemas.microsoft.com/office/drawing/2014/main" xmlns="" id="{25C21A38-9CDE-41E8-9038-11FA6AE41CB7}"/>
                </a:ext>
              </a:extLst>
            </p:cNvPr>
            <p:cNvSpPr/>
            <p:nvPr/>
          </p:nvSpPr>
          <p:spPr>
            <a:xfrm>
              <a:off x="1145349" y="1091265"/>
              <a:ext cx="63016" cy="61690"/>
            </a:xfrm>
            <a:custGeom>
              <a:avLst/>
              <a:gdLst>
                <a:gd name="connsiteX0" fmla="*/ 1751 w 14913"/>
                <a:gd name="connsiteY0" fmla="*/ 538 h 14599"/>
                <a:gd name="connsiteX1" fmla="*/ 8635 w 14913"/>
                <a:gd name="connsiteY1" fmla="*/ 14197 h 14599"/>
                <a:gd name="connsiteX2" fmla="*/ 14120 w 14913"/>
                <a:gd name="connsiteY2" fmla="*/ 7529 h 14599"/>
                <a:gd name="connsiteX3" fmla="*/ 3472 w 14913"/>
                <a:gd name="connsiteY3" fmla="*/ 0 h 14599"/>
                <a:gd name="connsiteX4" fmla="*/ 1751 w 14913"/>
                <a:gd name="connsiteY4" fmla="*/ 538 h 14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3" h="14599">
                  <a:moveTo>
                    <a:pt x="1751" y="538"/>
                  </a:moveTo>
                  <a:cubicBezTo>
                    <a:pt x="-2658" y="2904"/>
                    <a:pt x="1859" y="12046"/>
                    <a:pt x="8635" y="14197"/>
                  </a:cubicBezTo>
                  <a:cubicBezTo>
                    <a:pt x="13583" y="15811"/>
                    <a:pt x="16379" y="12369"/>
                    <a:pt x="14120" y="7529"/>
                  </a:cubicBezTo>
                  <a:cubicBezTo>
                    <a:pt x="12615" y="4410"/>
                    <a:pt x="8312" y="0"/>
                    <a:pt x="3472" y="0"/>
                  </a:cubicBezTo>
                  <a:cubicBezTo>
                    <a:pt x="2935" y="215"/>
                    <a:pt x="2289" y="323"/>
                    <a:pt x="1751" y="538"/>
                  </a:cubicBezTo>
                  <a:close/>
                </a:path>
              </a:pathLst>
            </a:custGeom>
            <a:grpFill/>
            <a:ln w="10707" cap="flat">
              <a:noFill/>
              <a:prstDash val="solid"/>
              <a:miter/>
            </a:ln>
          </p:spPr>
          <p:txBody>
            <a:bodyPr rtlCol="0" anchor="ctr"/>
            <a:lstStyle/>
            <a:p>
              <a:endParaRPr lang="zh-CN" altLang="en-US"/>
            </a:p>
          </p:txBody>
        </p:sp>
        <p:sp>
          <p:nvSpPr>
            <p:cNvPr id="850" name="任意多边形: 形状 937">
              <a:extLst>
                <a:ext uri="{FF2B5EF4-FFF2-40B4-BE49-F238E27FC236}">
                  <a16:creationId xmlns:a16="http://schemas.microsoft.com/office/drawing/2014/main" xmlns="" id="{098EA76E-F049-476A-A4E0-D9DB63F5DB19}"/>
                </a:ext>
              </a:extLst>
            </p:cNvPr>
            <p:cNvSpPr/>
            <p:nvPr/>
          </p:nvSpPr>
          <p:spPr>
            <a:xfrm>
              <a:off x="1341091" y="1076235"/>
              <a:ext cx="63194" cy="60878"/>
            </a:xfrm>
            <a:custGeom>
              <a:avLst/>
              <a:gdLst>
                <a:gd name="connsiteX0" fmla="*/ 13724 w 14955"/>
                <a:gd name="connsiteY0" fmla="*/ 7321 h 14407"/>
                <a:gd name="connsiteX1" fmla="*/ 2753 w 14955"/>
                <a:gd name="connsiteY1" fmla="*/ 8 h 14407"/>
                <a:gd name="connsiteX2" fmla="*/ 1247 w 14955"/>
                <a:gd name="connsiteY2" fmla="*/ 438 h 14407"/>
                <a:gd name="connsiteX3" fmla="*/ 10174 w 14955"/>
                <a:gd name="connsiteY3" fmla="*/ 14205 h 14407"/>
                <a:gd name="connsiteX4" fmla="*/ 13724 w 14955"/>
                <a:gd name="connsiteY4" fmla="*/ 7321 h 14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55" h="14407">
                  <a:moveTo>
                    <a:pt x="13724" y="7321"/>
                  </a:moveTo>
                  <a:cubicBezTo>
                    <a:pt x="11895" y="4202"/>
                    <a:pt x="7270" y="-208"/>
                    <a:pt x="2753" y="8"/>
                  </a:cubicBezTo>
                  <a:cubicBezTo>
                    <a:pt x="2323" y="115"/>
                    <a:pt x="1785" y="115"/>
                    <a:pt x="1247" y="438"/>
                  </a:cubicBezTo>
                  <a:cubicBezTo>
                    <a:pt x="-2732" y="3019"/>
                    <a:pt x="3506" y="12592"/>
                    <a:pt x="10174" y="14205"/>
                  </a:cubicBezTo>
                  <a:cubicBezTo>
                    <a:pt x="14692" y="15280"/>
                    <a:pt x="16305" y="11946"/>
                    <a:pt x="13724" y="7321"/>
                  </a:cubicBezTo>
                  <a:close/>
                </a:path>
              </a:pathLst>
            </a:custGeom>
            <a:grpFill/>
            <a:ln w="10707" cap="flat">
              <a:noFill/>
              <a:prstDash val="solid"/>
              <a:miter/>
            </a:ln>
          </p:spPr>
          <p:txBody>
            <a:bodyPr rtlCol="0" anchor="ctr"/>
            <a:lstStyle/>
            <a:p>
              <a:endParaRPr lang="zh-CN" altLang="en-US"/>
            </a:p>
          </p:txBody>
        </p:sp>
        <p:sp>
          <p:nvSpPr>
            <p:cNvPr id="851" name="任意多边形: 形状 938">
              <a:extLst>
                <a:ext uri="{FF2B5EF4-FFF2-40B4-BE49-F238E27FC236}">
                  <a16:creationId xmlns:a16="http://schemas.microsoft.com/office/drawing/2014/main" xmlns="" id="{223BB018-ADA2-4DE0-828A-3A55FABF0CF6}"/>
                </a:ext>
              </a:extLst>
            </p:cNvPr>
            <p:cNvSpPr/>
            <p:nvPr/>
          </p:nvSpPr>
          <p:spPr>
            <a:xfrm>
              <a:off x="1518769" y="1058986"/>
              <a:ext cx="63405" cy="60244"/>
            </a:xfrm>
            <a:custGeom>
              <a:avLst/>
              <a:gdLst>
                <a:gd name="connsiteX0" fmla="*/ 2114 w 15005"/>
                <a:gd name="connsiteY0" fmla="*/ 2 h 14257"/>
                <a:gd name="connsiteX1" fmla="*/ 824 w 15005"/>
                <a:gd name="connsiteY1" fmla="*/ 432 h 14257"/>
                <a:gd name="connsiteX2" fmla="*/ 11687 w 15005"/>
                <a:gd name="connsiteY2" fmla="*/ 14199 h 14257"/>
                <a:gd name="connsiteX3" fmla="*/ 13193 w 15005"/>
                <a:gd name="connsiteY3" fmla="*/ 7208 h 14257"/>
                <a:gd name="connsiteX4" fmla="*/ 2114 w 15005"/>
                <a:gd name="connsiteY4" fmla="*/ 2 h 14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5" h="14257">
                  <a:moveTo>
                    <a:pt x="2114" y="2"/>
                  </a:moveTo>
                  <a:cubicBezTo>
                    <a:pt x="1684" y="110"/>
                    <a:pt x="1254" y="217"/>
                    <a:pt x="824" y="432"/>
                  </a:cubicBezTo>
                  <a:cubicBezTo>
                    <a:pt x="-2618" y="3121"/>
                    <a:pt x="5449" y="13339"/>
                    <a:pt x="11687" y="14199"/>
                  </a:cubicBezTo>
                  <a:cubicBezTo>
                    <a:pt x="15451" y="14737"/>
                    <a:pt x="16097" y="11510"/>
                    <a:pt x="13193" y="7208"/>
                  </a:cubicBezTo>
                  <a:cubicBezTo>
                    <a:pt x="11149" y="4197"/>
                    <a:pt x="6309" y="-106"/>
                    <a:pt x="2114" y="2"/>
                  </a:cubicBezTo>
                  <a:close/>
                </a:path>
              </a:pathLst>
            </a:custGeom>
            <a:grpFill/>
            <a:ln w="10707" cap="flat">
              <a:noFill/>
              <a:prstDash val="solid"/>
              <a:miter/>
            </a:ln>
          </p:spPr>
          <p:txBody>
            <a:bodyPr rtlCol="0" anchor="ctr"/>
            <a:lstStyle/>
            <a:p>
              <a:endParaRPr lang="zh-CN" altLang="en-US"/>
            </a:p>
          </p:txBody>
        </p:sp>
        <p:sp>
          <p:nvSpPr>
            <p:cNvPr id="852" name="任意多边形: 形状 939">
              <a:extLst>
                <a:ext uri="{FF2B5EF4-FFF2-40B4-BE49-F238E27FC236}">
                  <a16:creationId xmlns:a16="http://schemas.microsoft.com/office/drawing/2014/main" xmlns="" id="{A387B4C1-25DA-48B3-A76A-2677DC2CECEC}"/>
                </a:ext>
              </a:extLst>
            </p:cNvPr>
            <p:cNvSpPr/>
            <p:nvPr/>
          </p:nvSpPr>
          <p:spPr>
            <a:xfrm>
              <a:off x="1678417" y="1041238"/>
              <a:ext cx="63874" cy="59809"/>
            </a:xfrm>
            <a:custGeom>
              <a:avLst/>
              <a:gdLst>
                <a:gd name="connsiteX0" fmla="*/ 12411 w 15116"/>
                <a:gd name="connsiteY0" fmla="*/ 14098 h 14154"/>
                <a:gd name="connsiteX1" fmla="*/ 12733 w 15116"/>
                <a:gd name="connsiteY1" fmla="*/ 7107 h 14154"/>
                <a:gd name="connsiteX2" fmla="*/ 1547 w 15116"/>
                <a:gd name="connsiteY2" fmla="*/ 8 h 14154"/>
                <a:gd name="connsiteX3" fmla="*/ 795 w 15116"/>
                <a:gd name="connsiteY3" fmla="*/ 223 h 14154"/>
                <a:gd name="connsiteX4" fmla="*/ 12411 w 15116"/>
                <a:gd name="connsiteY4" fmla="*/ 14098 h 14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6" h="14154">
                  <a:moveTo>
                    <a:pt x="12411" y="14098"/>
                  </a:moveTo>
                  <a:cubicBezTo>
                    <a:pt x="15852" y="14636"/>
                    <a:pt x="16067" y="11301"/>
                    <a:pt x="12733" y="7107"/>
                  </a:cubicBezTo>
                  <a:cubicBezTo>
                    <a:pt x="10367" y="3987"/>
                    <a:pt x="5204" y="-207"/>
                    <a:pt x="1547" y="8"/>
                  </a:cubicBezTo>
                  <a:cubicBezTo>
                    <a:pt x="1332" y="8"/>
                    <a:pt x="1010" y="116"/>
                    <a:pt x="795" y="223"/>
                  </a:cubicBezTo>
                  <a:cubicBezTo>
                    <a:pt x="-2755" y="2374"/>
                    <a:pt x="6387" y="13237"/>
                    <a:pt x="12411" y="14098"/>
                  </a:cubicBezTo>
                  <a:close/>
                </a:path>
              </a:pathLst>
            </a:custGeom>
            <a:grpFill/>
            <a:ln w="10707" cap="flat">
              <a:noFill/>
              <a:prstDash val="solid"/>
              <a:miter/>
            </a:ln>
          </p:spPr>
          <p:txBody>
            <a:bodyPr rtlCol="0" anchor="ctr"/>
            <a:lstStyle/>
            <a:p>
              <a:endParaRPr lang="zh-CN" altLang="en-US"/>
            </a:p>
          </p:txBody>
        </p:sp>
        <p:sp>
          <p:nvSpPr>
            <p:cNvPr id="853" name="任意多边形: 形状 940">
              <a:extLst>
                <a:ext uri="{FF2B5EF4-FFF2-40B4-BE49-F238E27FC236}">
                  <a16:creationId xmlns:a16="http://schemas.microsoft.com/office/drawing/2014/main" xmlns="" id="{6D814037-38DA-4B46-83FA-1B456837E3B3}"/>
                </a:ext>
              </a:extLst>
            </p:cNvPr>
            <p:cNvSpPr/>
            <p:nvPr/>
          </p:nvSpPr>
          <p:spPr>
            <a:xfrm>
              <a:off x="1818356" y="1022147"/>
              <a:ext cx="64770" cy="59116"/>
            </a:xfrm>
            <a:custGeom>
              <a:avLst/>
              <a:gdLst>
                <a:gd name="connsiteX0" fmla="*/ 481 w 15328"/>
                <a:gd name="connsiteY0" fmla="*/ 223 h 13990"/>
                <a:gd name="connsiteX1" fmla="*/ 13711 w 15328"/>
                <a:gd name="connsiteY1" fmla="*/ 13990 h 13990"/>
                <a:gd name="connsiteX2" fmla="*/ 12312 w 15328"/>
                <a:gd name="connsiteY2" fmla="*/ 6999 h 13990"/>
                <a:gd name="connsiteX3" fmla="*/ 1127 w 15328"/>
                <a:gd name="connsiteY3" fmla="*/ 8 h 13990"/>
                <a:gd name="connsiteX4" fmla="*/ 481 w 15328"/>
                <a:gd name="connsiteY4" fmla="*/ 223 h 1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3990">
                  <a:moveTo>
                    <a:pt x="481" y="223"/>
                  </a:moveTo>
                  <a:cubicBezTo>
                    <a:pt x="-2423" y="2482"/>
                    <a:pt x="8548" y="13883"/>
                    <a:pt x="13711" y="13990"/>
                  </a:cubicBezTo>
                  <a:cubicBezTo>
                    <a:pt x="16292" y="13990"/>
                    <a:pt x="15754" y="10871"/>
                    <a:pt x="12312" y="6999"/>
                  </a:cubicBezTo>
                  <a:cubicBezTo>
                    <a:pt x="9624" y="3987"/>
                    <a:pt x="4461" y="-207"/>
                    <a:pt x="1127" y="8"/>
                  </a:cubicBezTo>
                  <a:cubicBezTo>
                    <a:pt x="912" y="8"/>
                    <a:pt x="589" y="116"/>
                    <a:pt x="481" y="223"/>
                  </a:cubicBezTo>
                  <a:close/>
                </a:path>
              </a:pathLst>
            </a:custGeom>
            <a:grpFill/>
            <a:ln w="10707" cap="flat">
              <a:noFill/>
              <a:prstDash val="solid"/>
              <a:miter/>
            </a:ln>
          </p:spPr>
          <p:txBody>
            <a:bodyPr rtlCol="0" anchor="ctr"/>
            <a:lstStyle/>
            <a:p>
              <a:endParaRPr lang="zh-CN" altLang="en-US"/>
            </a:p>
          </p:txBody>
        </p:sp>
        <p:sp>
          <p:nvSpPr>
            <p:cNvPr id="854" name="任意多边形: 形状 941">
              <a:extLst>
                <a:ext uri="{FF2B5EF4-FFF2-40B4-BE49-F238E27FC236}">
                  <a16:creationId xmlns:a16="http://schemas.microsoft.com/office/drawing/2014/main" xmlns="" id="{45B37DC5-16E9-44EF-8FDC-505BCD07D9B8}"/>
                </a:ext>
              </a:extLst>
            </p:cNvPr>
            <p:cNvSpPr/>
            <p:nvPr/>
          </p:nvSpPr>
          <p:spPr>
            <a:xfrm>
              <a:off x="1938714" y="1002152"/>
              <a:ext cx="65928" cy="58660"/>
            </a:xfrm>
            <a:custGeom>
              <a:avLst/>
              <a:gdLst>
                <a:gd name="connsiteX0" fmla="*/ 14376 w 15602"/>
                <a:gd name="connsiteY0" fmla="*/ 13883 h 13882"/>
                <a:gd name="connsiteX1" fmla="*/ 11902 w 15602"/>
                <a:gd name="connsiteY1" fmla="*/ 6892 h 13882"/>
                <a:gd name="connsiteX2" fmla="*/ 824 w 15602"/>
                <a:gd name="connsiteY2" fmla="*/ 8 h 13882"/>
                <a:gd name="connsiteX3" fmla="*/ 286 w 15602"/>
                <a:gd name="connsiteY3" fmla="*/ 223 h 13882"/>
                <a:gd name="connsiteX4" fmla="*/ 14376 w 15602"/>
                <a:gd name="connsiteY4" fmla="*/ 13883 h 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02" h="13882">
                  <a:moveTo>
                    <a:pt x="14376" y="13883"/>
                  </a:moveTo>
                  <a:cubicBezTo>
                    <a:pt x="16742" y="13883"/>
                    <a:pt x="15559" y="10764"/>
                    <a:pt x="11902" y="6892"/>
                  </a:cubicBezTo>
                  <a:cubicBezTo>
                    <a:pt x="8998" y="3880"/>
                    <a:pt x="3728" y="-207"/>
                    <a:pt x="824" y="8"/>
                  </a:cubicBezTo>
                  <a:cubicBezTo>
                    <a:pt x="609" y="116"/>
                    <a:pt x="393" y="116"/>
                    <a:pt x="286" y="223"/>
                  </a:cubicBezTo>
                  <a:cubicBezTo>
                    <a:pt x="-1973" y="2482"/>
                    <a:pt x="9751" y="13883"/>
                    <a:pt x="14376" y="13883"/>
                  </a:cubicBezTo>
                  <a:close/>
                </a:path>
              </a:pathLst>
            </a:custGeom>
            <a:grpFill/>
            <a:ln w="10707" cap="flat">
              <a:noFill/>
              <a:prstDash val="solid"/>
              <a:miter/>
            </a:ln>
          </p:spPr>
          <p:txBody>
            <a:bodyPr rtlCol="0" anchor="ctr"/>
            <a:lstStyle/>
            <a:p>
              <a:endParaRPr lang="zh-CN" altLang="en-US"/>
            </a:p>
          </p:txBody>
        </p:sp>
        <p:sp>
          <p:nvSpPr>
            <p:cNvPr id="855" name="任意多边形: 形状 942">
              <a:extLst>
                <a:ext uri="{FF2B5EF4-FFF2-40B4-BE49-F238E27FC236}">
                  <a16:creationId xmlns:a16="http://schemas.microsoft.com/office/drawing/2014/main" xmlns="" id="{3DFDF1FB-8177-4C70-B40E-BDCD169BF11A}"/>
                </a:ext>
              </a:extLst>
            </p:cNvPr>
            <p:cNvSpPr/>
            <p:nvPr/>
          </p:nvSpPr>
          <p:spPr>
            <a:xfrm>
              <a:off x="2039042" y="981700"/>
              <a:ext cx="66887" cy="58208"/>
            </a:xfrm>
            <a:custGeom>
              <a:avLst/>
              <a:gdLst>
                <a:gd name="connsiteX0" fmla="*/ 527 w 15829"/>
                <a:gd name="connsiteY0" fmla="*/ 8 h 13775"/>
                <a:gd name="connsiteX1" fmla="*/ 312 w 15829"/>
                <a:gd name="connsiteY1" fmla="*/ 116 h 13775"/>
                <a:gd name="connsiteX2" fmla="*/ 14940 w 15829"/>
                <a:gd name="connsiteY2" fmla="*/ 13775 h 13775"/>
                <a:gd name="connsiteX3" fmla="*/ 11498 w 15829"/>
                <a:gd name="connsiteY3" fmla="*/ 6892 h 13775"/>
                <a:gd name="connsiteX4" fmla="*/ 527 w 15829"/>
                <a:gd name="connsiteY4" fmla="*/ 8 h 13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29" h="13775">
                  <a:moveTo>
                    <a:pt x="527" y="8"/>
                  </a:moveTo>
                  <a:cubicBezTo>
                    <a:pt x="420" y="8"/>
                    <a:pt x="312" y="116"/>
                    <a:pt x="312" y="116"/>
                  </a:cubicBezTo>
                  <a:cubicBezTo>
                    <a:pt x="-2162" y="1729"/>
                    <a:pt x="10745" y="13775"/>
                    <a:pt x="14940" y="13775"/>
                  </a:cubicBezTo>
                  <a:cubicBezTo>
                    <a:pt x="16983" y="13775"/>
                    <a:pt x="15370" y="10656"/>
                    <a:pt x="11498" y="6892"/>
                  </a:cubicBezTo>
                  <a:cubicBezTo>
                    <a:pt x="8379" y="3880"/>
                    <a:pt x="3001" y="-207"/>
                    <a:pt x="527" y="8"/>
                  </a:cubicBezTo>
                  <a:close/>
                </a:path>
              </a:pathLst>
            </a:custGeom>
            <a:grpFill/>
            <a:ln w="10707" cap="flat">
              <a:noFill/>
              <a:prstDash val="solid"/>
              <a:miter/>
            </a:ln>
          </p:spPr>
          <p:txBody>
            <a:bodyPr rtlCol="0" anchor="ctr"/>
            <a:lstStyle/>
            <a:p>
              <a:endParaRPr lang="zh-CN" altLang="en-US"/>
            </a:p>
          </p:txBody>
        </p:sp>
        <p:sp>
          <p:nvSpPr>
            <p:cNvPr id="856" name="任意多边形: 形状 943">
              <a:extLst>
                <a:ext uri="{FF2B5EF4-FFF2-40B4-BE49-F238E27FC236}">
                  <a16:creationId xmlns:a16="http://schemas.microsoft.com/office/drawing/2014/main" xmlns="" id="{40399067-9A9A-480C-9563-DC0C7CC80AC7}"/>
                </a:ext>
              </a:extLst>
            </p:cNvPr>
            <p:cNvSpPr/>
            <p:nvPr/>
          </p:nvSpPr>
          <p:spPr>
            <a:xfrm>
              <a:off x="2119405" y="960339"/>
              <a:ext cx="67428" cy="57751"/>
            </a:xfrm>
            <a:custGeom>
              <a:avLst/>
              <a:gdLst>
                <a:gd name="connsiteX0" fmla="*/ 117 w 15957"/>
                <a:gd name="connsiteY0" fmla="*/ 223 h 13667"/>
                <a:gd name="connsiteX1" fmla="*/ 15390 w 15957"/>
                <a:gd name="connsiteY1" fmla="*/ 13668 h 13667"/>
                <a:gd name="connsiteX2" fmla="*/ 10980 w 15957"/>
                <a:gd name="connsiteY2" fmla="*/ 6784 h 13667"/>
                <a:gd name="connsiteX3" fmla="*/ 440 w 15957"/>
                <a:gd name="connsiteY3" fmla="*/ 8 h 13667"/>
                <a:gd name="connsiteX4" fmla="*/ 117 w 15957"/>
                <a:gd name="connsiteY4" fmla="*/ 223 h 1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57" h="13667">
                  <a:moveTo>
                    <a:pt x="117" y="223"/>
                  </a:moveTo>
                  <a:cubicBezTo>
                    <a:pt x="-1389" y="1729"/>
                    <a:pt x="12056" y="13668"/>
                    <a:pt x="15390" y="13668"/>
                  </a:cubicBezTo>
                  <a:cubicBezTo>
                    <a:pt x="17003" y="13668"/>
                    <a:pt x="15067" y="10549"/>
                    <a:pt x="10980" y="6784"/>
                  </a:cubicBezTo>
                  <a:cubicBezTo>
                    <a:pt x="7754" y="3880"/>
                    <a:pt x="2376" y="-207"/>
                    <a:pt x="440" y="8"/>
                  </a:cubicBezTo>
                  <a:cubicBezTo>
                    <a:pt x="225" y="116"/>
                    <a:pt x="225" y="116"/>
                    <a:pt x="117" y="223"/>
                  </a:cubicBezTo>
                  <a:close/>
                </a:path>
              </a:pathLst>
            </a:custGeom>
            <a:grpFill/>
            <a:ln w="10707" cap="flat">
              <a:noFill/>
              <a:prstDash val="solid"/>
              <a:miter/>
            </a:ln>
          </p:spPr>
          <p:txBody>
            <a:bodyPr rtlCol="0" anchor="ctr"/>
            <a:lstStyle/>
            <a:p>
              <a:endParaRPr lang="zh-CN" altLang="en-US"/>
            </a:p>
          </p:txBody>
        </p:sp>
        <p:sp>
          <p:nvSpPr>
            <p:cNvPr id="857" name="任意多边形: 形状 944">
              <a:extLst>
                <a:ext uri="{FF2B5EF4-FFF2-40B4-BE49-F238E27FC236}">
                  <a16:creationId xmlns:a16="http://schemas.microsoft.com/office/drawing/2014/main" xmlns="" id="{C8F60F4B-616F-4C79-8E5F-91EDCBA7943E}"/>
                </a:ext>
              </a:extLst>
            </p:cNvPr>
            <p:cNvSpPr/>
            <p:nvPr/>
          </p:nvSpPr>
          <p:spPr>
            <a:xfrm>
              <a:off x="2178821" y="939427"/>
              <a:ext cx="67998" cy="56847"/>
            </a:xfrm>
            <a:custGeom>
              <a:avLst/>
              <a:gdLst>
                <a:gd name="connsiteX0" fmla="*/ 15741 w 16092"/>
                <a:gd name="connsiteY0" fmla="*/ 13454 h 13453"/>
                <a:gd name="connsiteX1" fmla="*/ 10363 w 16092"/>
                <a:gd name="connsiteY1" fmla="*/ 6678 h 13453"/>
                <a:gd name="connsiteX2" fmla="*/ 146 w 16092"/>
                <a:gd name="connsiteY2" fmla="*/ 9 h 13453"/>
                <a:gd name="connsiteX3" fmla="*/ 38 w 16092"/>
                <a:gd name="connsiteY3" fmla="*/ 117 h 13453"/>
                <a:gd name="connsiteX4" fmla="*/ 15741 w 16092"/>
                <a:gd name="connsiteY4" fmla="*/ 13454 h 13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2" h="13453">
                  <a:moveTo>
                    <a:pt x="15741" y="13454"/>
                  </a:moveTo>
                  <a:cubicBezTo>
                    <a:pt x="17032" y="13454"/>
                    <a:pt x="14666" y="10442"/>
                    <a:pt x="10363" y="6678"/>
                  </a:cubicBezTo>
                  <a:cubicBezTo>
                    <a:pt x="6491" y="3344"/>
                    <a:pt x="1544" y="-206"/>
                    <a:pt x="146" y="9"/>
                  </a:cubicBezTo>
                  <a:cubicBezTo>
                    <a:pt x="146" y="9"/>
                    <a:pt x="38" y="117"/>
                    <a:pt x="38" y="117"/>
                  </a:cubicBezTo>
                  <a:cubicBezTo>
                    <a:pt x="-822" y="1730"/>
                    <a:pt x="13160" y="13454"/>
                    <a:pt x="15741" y="13454"/>
                  </a:cubicBezTo>
                  <a:close/>
                </a:path>
              </a:pathLst>
            </a:custGeom>
            <a:grpFill/>
            <a:ln w="10707" cap="flat">
              <a:noFill/>
              <a:prstDash val="solid"/>
              <a:miter/>
            </a:ln>
          </p:spPr>
          <p:txBody>
            <a:bodyPr rtlCol="0" anchor="ctr"/>
            <a:lstStyle/>
            <a:p>
              <a:endParaRPr lang="zh-CN" altLang="en-US"/>
            </a:p>
          </p:txBody>
        </p:sp>
        <p:sp>
          <p:nvSpPr>
            <p:cNvPr id="858" name="任意多边形: 形状 945">
              <a:extLst>
                <a:ext uri="{FF2B5EF4-FFF2-40B4-BE49-F238E27FC236}">
                  <a16:creationId xmlns:a16="http://schemas.microsoft.com/office/drawing/2014/main" xmlns="" id="{3EC1B1C5-928A-4226-9A09-8D30F4FE18B8}"/>
                </a:ext>
              </a:extLst>
            </p:cNvPr>
            <p:cNvSpPr/>
            <p:nvPr/>
          </p:nvSpPr>
          <p:spPr>
            <a:xfrm>
              <a:off x="2217553" y="918066"/>
              <a:ext cx="67850" cy="55985"/>
            </a:xfrm>
            <a:custGeom>
              <a:avLst/>
              <a:gdLst>
                <a:gd name="connsiteX0" fmla="*/ 16040 w 16057"/>
                <a:gd name="connsiteY0" fmla="*/ 13239 h 13249"/>
                <a:gd name="connsiteX1" fmla="*/ 9694 w 16057"/>
                <a:gd name="connsiteY1" fmla="*/ 6570 h 13249"/>
                <a:gd name="connsiteX2" fmla="*/ 14 w 16057"/>
                <a:gd name="connsiteY2" fmla="*/ 10 h 13249"/>
                <a:gd name="connsiteX3" fmla="*/ 16040 w 16057"/>
                <a:gd name="connsiteY3" fmla="*/ 13239 h 13249"/>
              </a:gdLst>
              <a:ahLst/>
              <a:cxnLst>
                <a:cxn ang="0">
                  <a:pos x="connsiteX0" y="connsiteY0"/>
                </a:cxn>
                <a:cxn ang="0">
                  <a:pos x="connsiteX1" y="connsiteY1"/>
                </a:cxn>
                <a:cxn ang="0">
                  <a:pos x="connsiteX2" y="connsiteY2"/>
                </a:cxn>
                <a:cxn ang="0">
                  <a:pos x="connsiteX3" y="connsiteY3"/>
                </a:cxn>
              </a:cxnLst>
              <a:rect l="l" t="t" r="r" b="b"/>
              <a:pathLst>
                <a:path w="16057" h="13249">
                  <a:moveTo>
                    <a:pt x="16040" y="13239"/>
                  </a:moveTo>
                  <a:cubicBezTo>
                    <a:pt x="16363" y="12486"/>
                    <a:pt x="12060" y="8506"/>
                    <a:pt x="9694" y="6570"/>
                  </a:cubicBezTo>
                  <a:cubicBezTo>
                    <a:pt x="5715" y="3236"/>
                    <a:pt x="875" y="-206"/>
                    <a:pt x="14" y="10"/>
                  </a:cubicBezTo>
                  <a:cubicBezTo>
                    <a:pt x="-524" y="1408"/>
                    <a:pt x="14427" y="13669"/>
                    <a:pt x="16040" y="13239"/>
                  </a:cubicBezTo>
                  <a:close/>
                </a:path>
              </a:pathLst>
            </a:custGeom>
            <a:grpFill/>
            <a:ln w="10707" cap="flat">
              <a:noFill/>
              <a:prstDash val="solid"/>
              <a:miter/>
            </a:ln>
          </p:spPr>
          <p:txBody>
            <a:bodyPr rtlCol="0" anchor="ctr"/>
            <a:lstStyle/>
            <a:p>
              <a:endParaRPr lang="zh-CN" altLang="en-US"/>
            </a:p>
          </p:txBody>
        </p:sp>
        <p:sp>
          <p:nvSpPr>
            <p:cNvPr id="859" name="任意多边形: 形状 946">
              <a:extLst>
                <a:ext uri="{FF2B5EF4-FFF2-40B4-BE49-F238E27FC236}">
                  <a16:creationId xmlns:a16="http://schemas.microsoft.com/office/drawing/2014/main" xmlns="" id="{474D0BDB-94E4-4E07-A07A-0A0FA22EBF06}"/>
                </a:ext>
              </a:extLst>
            </p:cNvPr>
            <p:cNvSpPr/>
            <p:nvPr/>
          </p:nvSpPr>
          <p:spPr>
            <a:xfrm>
              <a:off x="2233973" y="897200"/>
              <a:ext cx="68172" cy="54992"/>
            </a:xfrm>
            <a:custGeom>
              <a:avLst/>
              <a:gdLst>
                <a:gd name="connsiteX0" fmla="*/ 0 w 16133"/>
                <a:gd name="connsiteY0" fmla="*/ 0 h 13014"/>
                <a:gd name="connsiteX1" fmla="*/ 16133 w 16133"/>
                <a:gd name="connsiteY1" fmla="*/ 13014 h 13014"/>
                <a:gd name="connsiteX2" fmla="*/ 9035 w 16133"/>
                <a:gd name="connsiteY2" fmla="*/ 6453 h 13014"/>
                <a:gd name="connsiteX3" fmla="*/ 0 w 16133"/>
                <a:gd name="connsiteY3" fmla="*/ 0 h 13014"/>
              </a:gdLst>
              <a:ahLst/>
              <a:cxnLst>
                <a:cxn ang="0">
                  <a:pos x="connsiteX0" y="connsiteY0"/>
                </a:cxn>
                <a:cxn ang="0">
                  <a:pos x="connsiteX1" y="connsiteY1"/>
                </a:cxn>
                <a:cxn ang="0">
                  <a:pos x="connsiteX2" y="connsiteY2"/>
                </a:cxn>
                <a:cxn ang="0">
                  <a:pos x="connsiteX3" y="connsiteY3"/>
                </a:cxn>
              </a:cxnLst>
              <a:rect l="l" t="t" r="r" b="b"/>
              <a:pathLst>
                <a:path w="16133" h="13014">
                  <a:moveTo>
                    <a:pt x="0" y="0"/>
                  </a:moveTo>
                  <a:cubicBezTo>
                    <a:pt x="215" y="753"/>
                    <a:pt x="14628" y="13014"/>
                    <a:pt x="16133" y="13014"/>
                  </a:cubicBezTo>
                  <a:cubicBezTo>
                    <a:pt x="16026" y="12261"/>
                    <a:pt x="11831" y="8712"/>
                    <a:pt x="9035" y="6453"/>
                  </a:cubicBezTo>
                  <a:cubicBezTo>
                    <a:pt x="6884" y="4625"/>
                    <a:pt x="968" y="0"/>
                    <a:pt x="0" y="0"/>
                  </a:cubicBezTo>
                  <a:close/>
                </a:path>
              </a:pathLst>
            </a:custGeom>
            <a:grpFill/>
            <a:ln w="10707" cap="flat">
              <a:noFill/>
              <a:prstDash val="solid"/>
              <a:miter/>
            </a:ln>
          </p:spPr>
          <p:txBody>
            <a:bodyPr rtlCol="0" anchor="ctr"/>
            <a:lstStyle/>
            <a:p>
              <a:endParaRPr lang="zh-CN" altLang="en-US"/>
            </a:p>
          </p:txBody>
        </p:sp>
        <p:sp>
          <p:nvSpPr>
            <p:cNvPr id="860" name="任意多边形: 形状 947">
              <a:extLst>
                <a:ext uri="{FF2B5EF4-FFF2-40B4-BE49-F238E27FC236}">
                  <a16:creationId xmlns:a16="http://schemas.microsoft.com/office/drawing/2014/main" xmlns="" id="{E3D555EF-B57A-4C2A-A4B8-CFD92717039F}"/>
                </a:ext>
              </a:extLst>
            </p:cNvPr>
            <p:cNvSpPr/>
            <p:nvPr/>
          </p:nvSpPr>
          <p:spPr>
            <a:xfrm>
              <a:off x="2228522" y="876292"/>
              <a:ext cx="68172" cy="54536"/>
            </a:xfrm>
            <a:custGeom>
              <a:avLst/>
              <a:gdLst>
                <a:gd name="connsiteX0" fmla="*/ 8389 w 16133"/>
                <a:gd name="connsiteY0" fmla="*/ 6346 h 12906"/>
                <a:gd name="connsiteX1" fmla="*/ 0 w 16133"/>
                <a:gd name="connsiteY1" fmla="*/ 0 h 12906"/>
                <a:gd name="connsiteX2" fmla="*/ 16133 w 16133"/>
                <a:gd name="connsiteY2" fmla="*/ 12907 h 12906"/>
                <a:gd name="connsiteX3" fmla="*/ 8389 w 16133"/>
                <a:gd name="connsiteY3" fmla="*/ 6346 h 12906"/>
              </a:gdLst>
              <a:ahLst/>
              <a:cxnLst>
                <a:cxn ang="0">
                  <a:pos x="connsiteX0" y="connsiteY0"/>
                </a:cxn>
                <a:cxn ang="0">
                  <a:pos x="connsiteX1" y="connsiteY1"/>
                </a:cxn>
                <a:cxn ang="0">
                  <a:pos x="connsiteX2" y="connsiteY2"/>
                </a:cxn>
                <a:cxn ang="0">
                  <a:pos x="connsiteX3" y="connsiteY3"/>
                </a:cxn>
              </a:cxnLst>
              <a:rect l="l" t="t" r="r" b="b"/>
              <a:pathLst>
                <a:path w="16133" h="12906">
                  <a:moveTo>
                    <a:pt x="8389" y="6346"/>
                  </a:moveTo>
                  <a:cubicBezTo>
                    <a:pt x="8282" y="6238"/>
                    <a:pt x="968" y="323"/>
                    <a:pt x="0" y="0"/>
                  </a:cubicBezTo>
                  <a:cubicBezTo>
                    <a:pt x="108" y="108"/>
                    <a:pt x="14843" y="12261"/>
                    <a:pt x="16133" y="12907"/>
                  </a:cubicBezTo>
                  <a:cubicBezTo>
                    <a:pt x="15488" y="12261"/>
                    <a:pt x="11724" y="9035"/>
                    <a:pt x="8389" y="6346"/>
                  </a:cubicBezTo>
                  <a:close/>
                </a:path>
              </a:pathLst>
            </a:custGeom>
            <a:grpFill/>
            <a:ln w="10707" cap="flat">
              <a:noFill/>
              <a:prstDash val="solid"/>
              <a:miter/>
            </a:ln>
          </p:spPr>
          <p:txBody>
            <a:bodyPr rtlCol="0" anchor="ctr"/>
            <a:lstStyle/>
            <a:p>
              <a:endParaRPr lang="zh-CN" altLang="en-US"/>
            </a:p>
          </p:txBody>
        </p:sp>
        <p:sp>
          <p:nvSpPr>
            <p:cNvPr id="877" name="任意多边形: 形状 964">
              <a:extLst>
                <a:ext uri="{FF2B5EF4-FFF2-40B4-BE49-F238E27FC236}">
                  <a16:creationId xmlns:a16="http://schemas.microsoft.com/office/drawing/2014/main" xmlns="" id="{72785818-D65C-475D-B1FC-D31A464030FC}"/>
                </a:ext>
              </a:extLst>
            </p:cNvPr>
            <p:cNvSpPr/>
            <p:nvPr/>
          </p:nvSpPr>
          <p:spPr>
            <a:xfrm>
              <a:off x="205820" y="1255789"/>
              <a:ext cx="60236" cy="65780"/>
            </a:xfrm>
            <a:custGeom>
              <a:avLst/>
              <a:gdLst>
                <a:gd name="connsiteX0" fmla="*/ 14252 w 14255"/>
                <a:gd name="connsiteY0" fmla="*/ 8389 h 15567"/>
                <a:gd name="connsiteX1" fmla="*/ 6723 w 14255"/>
                <a:gd name="connsiteY1" fmla="*/ 0 h 15567"/>
                <a:gd name="connsiteX2" fmla="*/ 2313 w 14255"/>
                <a:gd name="connsiteY2" fmla="*/ 13337 h 15567"/>
                <a:gd name="connsiteX3" fmla="*/ 14252 w 14255"/>
                <a:gd name="connsiteY3" fmla="*/ 8389 h 15567"/>
              </a:gdLst>
              <a:ahLst/>
              <a:cxnLst>
                <a:cxn ang="0">
                  <a:pos x="connsiteX0" y="connsiteY0"/>
                </a:cxn>
                <a:cxn ang="0">
                  <a:pos x="connsiteX1" y="connsiteY1"/>
                </a:cxn>
                <a:cxn ang="0">
                  <a:pos x="connsiteX2" y="connsiteY2"/>
                </a:cxn>
                <a:cxn ang="0">
                  <a:pos x="connsiteX3" y="connsiteY3"/>
                </a:cxn>
              </a:cxnLst>
              <a:rect l="l" t="t" r="r" b="b"/>
              <a:pathLst>
                <a:path w="14255" h="15567">
                  <a:moveTo>
                    <a:pt x="14252" y="8389"/>
                  </a:moveTo>
                  <a:cubicBezTo>
                    <a:pt x="14359" y="5055"/>
                    <a:pt x="12101" y="215"/>
                    <a:pt x="6723" y="0"/>
                  </a:cubicBezTo>
                  <a:cubicBezTo>
                    <a:pt x="-161" y="538"/>
                    <a:pt x="-1989" y="9035"/>
                    <a:pt x="2313" y="13337"/>
                  </a:cubicBezTo>
                  <a:cubicBezTo>
                    <a:pt x="6830" y="17962"/>
                    <a:pt x="14144" y="14950"/>
                    <a:pt x="14252" y="8389"/>
                  </a:cubicBezTo>
                  <a:close/>
                </a:path>
              </a:pathLst>
            </a:custGeom>
            <a:grpFill/>
            <a:ln w="10707" cap="flat">
              <a:noFill/>
              <a:prstDash val="solid"/>
              <a:miter/>
            </a:ln>
          </p:spPr>
          <p:txBody>
            <a:bodyPr rtlCol="0" anchor="ctr"/>
            <a:lstStyle/>
            <a:p>
              <a:endParaRPr lang="zh-CN" altLang="en-US"/>
            </a:p>
          </p:txBody>
        </p:sp>
        <p:sp>
          <p:nvSpPr>
            <p:cNvPr id="878" name="任意多边形: 形状 965">
              <a:extLst>
                <a:ext uri="{FF2B5EF4-FFF2-40B4-BE49-F238E27FC236}">
                  <a16:creationId xmlns:a16="http://schemas.microsoft.com/office/drawing/2014/main" xmlns="" id="{89DA435B-D37A-4DBB-B350-71BDAB66221B}"/>
                </a:ext>
              </a:extLst>
            </p:cNvPr>
            <p:cNvSpPr/>
            <p:nvPr/>
          </p:nvSpPr>
          <p:spPr>
            <a:xfrm>
              <a:off x="436331" y="1249425"/>
              <a:ext cx="60718" cy="65805"/>
            </a:xfrm>
            <a:custGeom>
              <a:avLst/>
              <a:gdLst>
                <a:gd name="connsiteX0" fmla="*/ 14340 w 14369"/>
                <a:gd name="connsiteY0" fmla="*/ 8282 h 15573"/>
                <a:gd name="connsiteX1" fmla="*/ 5950 w 14369"/>
                <a:gd name="connsiteY1" fmla="*/ 0 h 15573"/>
                <a:gd name="connsiteX2" fmla="*/ 2939 w 14369"/>
                <a:gd name="connsiteY2" fmla="*/ 13444 h 15573"/>
                <a:gd name="connsiteX3" fmla="*/ 14340 w 14369"/>
                <a:gd name="connsiteY3" fmla="*/ 8282 h 15573"/>
              </a:gdLst>
              <a:ahLst/>
              <a:cxnLst>
                <a:cxn ang="0">
                  <a:pos x="connsiteX0" y="connsiteY0"/>
                </a:cxn>
                <a:cxn ang="0">
                  <a:pos x="connsiteX1" y="connsiteY1"/>
                </a:cxn>
                <a:cxn ang="0">
                  <a:pos x="connsiteX2" y="connsiteY2"/>
                </a:cxn>
                <a:cxn ang="0">
                  <a:pos x="connsiteX3" y="connsiteY3"/>
                </a:cxn>
              </a:cxnLst>
              <a:rect l="l" t="t" r="r" b="b"/>
              <a:pathLst>
                <a:path w="14369" h="15573">
                  <a:moveTo>
                    <a:pt x="14340" y="8282"/>
                  </a:moveTo>
                  <a:cubicBezTo>
                    <a:pt x="14125" y="4948"/>
                    <a:pt x="11328" y="108"/>
                    <a:pt x="5950" y="0"/>
                  </a:cubicBezTo>
                  <a:cubicBezTo>
                    <a:pt x="-825" y="645"/>
                    <a:pt x="-1793" y="9035"/>
                    <a:pt x="2939" y="13444"/>
                  </a:cubicBezTo>
                  <a:cubicBezTo>
                    <a:pt x="7886" y="17962"/>
                    <a:pt x="14878" y="14843"/>
                    <a:pt x="14340" y="8282"/>
                  </a:cubicBezTo>
                  <a:close/>
                </a:path>
              </a:pathLst>
            </a:custGeom>
            <a:grpFill/>
            <a:ln w="10707" cap="flat">
              <a:noFill/>
              <a:prstDash val="solid"/>
              <a:miter/>
            </a:ln>
          </p:spPr>
          <p:txBody>
            <a:bodyPr rtlCol="0" anchor="ctr"/>
            <a:lstStyle/>
            <a:p>
              <a:endParaRPr lang="zh-CN" altLang="en-US"/>
            </a:p>
          </p:txBody>
        </p:sp>
        <p:sp>
          <p:nvSpPr>
            <p:cNvPr id="879" name="任意多边形: 形状 966">
              <a:extLst>
                <a:ext uri="{FF2B5EF4-FFF2-40B4-BE49-F238E27FC236}">
                  <a16:creationId xmlns:a16="http://schemas.microsoft.com/office/drawing/2014/main" xmlns="" id="{C82883E5-8FC4-4A92-80FD-A1FF611533CC}"/>
                </a:ext>
              </a:extLst>
            </p:cNvPr>
            <p:cNvSpPr/>
            <p:nvPr/>
          </p:nvSpPr>
          <p:spPr>
            <a:xfrm>
              <a:off x="664564" y="1240792"/>
              <a:ext cx="61960" cy="65425"/>
            </a:xfrm>
            <a:custGeom>
              <a:avLst/>
              <a:gdLst>
                <a:gd name="connsiteX0" fmla="*/ 4318 w 14663"/>
                <a:gd name="connsiteY0" fmla="*/ 13875 h 15483"/>
                <a:gd name="connsiteX1" fmla="*/ 14536 w 14663"/>
                <a:gd name="connsiteY1" fmla="*/ 8174 h 15483"/>
                <a:gd name="connsiteX2" fmla="*/ 14536 w 14663"/>
                <a:gd name="connsiteY2" fmla="*/ 8174 h 15483"/>
                <a:gd name="connsiteX3" fmla="*/ 5286 w 14663"/>
                <a:gd name="connsiteY3" fmla="*/ 0 h 15483"/>
                <a:gd name="connsiteX4" fmla="*/ 4641 w 14663"/>
                <a:gd name="connsiteY4" fmla="*/ 108 h 15483"/>
                <a:gd name="connsiteX5" fmla="*/ 4318 w 14663"/>
                <a:gd name="connsiteY5" fmla="*/ 13875 h 1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3" h="15483">
                  <a:moveTo>
                    <a:pt x="4318" y="13875"/>
                  </a:moveTo>
                  <a:cubicBezTo>
                    <a:pt x="9696" y="17639"/>
                    <a:pt x="15611" y="14412"/>
                    <a:pt x="14536" y="8174"/>
                  </a:cubicBezTo>
                  <a:lnTo>
                    <a:pt x="14536" y="8174"/>
                  </a:lnTo>
                  <a:cubicBezTo>
                    <a:pt x="13998" y="4840"/>
                    <a:pt x="10664" y="108"/>
                    <a:pt x="5286" y="0"/>
                  </a:cubicBezTo>
                  <a:cubicBezTo>
                    <a:pt x="5071" y="0"/>
                    <a:pt x="4748" y="0"/>
                    <a:pt x="4641" y="108"/>
                  </a:cubicBezTo>
                  <a:cubicBezTo>
                    <a:pt x="-1383" y="968"/>
                    <a:pt x="-1598" y="9680"/>
                    <a:pt x="4318" y="13875"/>
                  </a:cubicBezTo>
                  <a:close/>
                </a:path>
              </a:pathLst>
            </a:custGeom>
            <a:grpFill/>
            <a:ln w="10707" cap="flat">
              <a:noFill/>
              <a:prstDash val="solid"/>
              <a:miter/>
            </a:ln>
          </p:spPr>
          <p:txBody>
            <a:bodyPr rtlCol="0" anchor="ctr"/>
            <a:lstStyle/>
            <a:p>
              <a:endParaRPr lang="zh-CN" altLang="en-US"/>
            </a:p>
          </p:txBody>
        </p:sp>
        <p:sp>
          <p:nvSpPr>
            <p:cNvPr id="880" name="任意多边形: 形状 967">
              <a:extLst>
                <a:ext uri="{FF2B5EF4-FFF2-40B4-BE49-F238E27FC236}">
                  <a16:creationId xmlns:a16="http://schemas.microsoft.com/office/drawing/2014/main" xmlns="" id="{02706B5A-CED0-4985-B92A-9A1ADB355EAB}"/>
                </a:ext>
              </a:extLst>
            </p:cNvPr>
            <p:cNvSpPr/>
            <p:nvPr/>
          </p:nvSpPr>
          <p:spPr>
            <a:xfrm>
              <a:off x="890160" y="1229430"/>
              <a:ext cx="63033" cy="65408"/>
            </a:xfrm>
            <a:custGeom>
              <a:avLst/>
              <a:gdLst>
                <a:gd name="connsiteX0" fmla="*/ 4708 w 14917"/>
                <a:gd name="connsiteY0" fmla="*/ 0 h 15479"/>
                <a:gd name="connsiteX1" fmla="*/ 3417 w 14917"/>
                <a:gd name="connsiteY1" fmla="*/ 215 h 15479"/>
                <a:gd name="connsiteX2" fmla="*/ 5783 w 14917"/>
                <a:gd name="connsiteY2" fmla="*/ 14305 h 15479"/>
                <a:gd name="connsiteX3" fmla="*/ 14603 w 14917"/>
                <a:gd name="connsiteY3" fmla="*/ 8067 h 15479"/>
                <a:gd name="connsiteX4" fmla="*/ 4708 w 14917"/>
                <a:gd name="connsiteY4" fmla="*/ 0 h 15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7" h="15479">
                  <a:moveTo>
                    <a:pt x="4708" y="0"/>
                  </a:moveTo>
                  <a:cubicBezTo>
                    <a:pt x="4277" y="0"/>
                    <a:pt x="3740" y="108"/>
                    <a:pt x="3417" y="215"/>
                  </a:cubicBezTo>
                  <a:cubicBezTo>
                    <a:pt x="-2176" y="1936"/>
                    <a:pt x="-563" y="10756"/>
                    <a:pt x="5783" y="14305"/>
                  </a:cubicBezTo>
                  <a:cubicBezTo>
                    <a:pt x="11376" y="17424"/>
                    <a:pt x="16216" y="13982"/>
                    <a:pt x="14603" y="8067"/>
                  </a:cubicBezTo>
                  <a:cubicBezTo>
                    <a:pt x="13635" y="4732"/>
                    <a:pt x="9978" y="0"/>
                    <a:pt x="4708" y="0"/>
                  </a:cubicBezTo>
                  <a:close/>
                </a:path>
              </a:pathLst>
            </a:custGeom>
            <a:grpFill/>
            <a:ln w="10707" cap="flat">
              <a:noFill/>
              <a:prstDash val="solid"/>
              <a:miter/>
            </a:ln>
          </p:spPr>
          <p:txBody>
            <a:bodyPr rtlCol="0" anchor="ctr"/>
            <a:lstStyle/>
            <a:p>
              <a:endParaRPr lang="zh-CN" altLang="en-US"/>
            </a:p>
          </p:txBody>
        </p:sp>
        <p:sp>
          <p:nvSpPr>
            <p:cNvPr id="881" name="任意多边形: 形状 968">
              <a:extLst>
                <a:ext uri="{FF2B5EF4-FFF2-40B4-BE49-F238E27FC236}">
                  <a16:creationId xmlns:a16="http://schemas.microsoft.com/office/drawing/2014/main" xmlns="" id="{6C6474A1-3EBE-43E7-B9BB-6CEF0E02970D}"/>
                </a:ext>
              </a:extLst>
            </p:cNvPr>
            <p:cNvSpPr/>
            <p:nvPr/>
          </p:nvSpPr>
          <p:spPr>
            <a:xfrm>
              <a:off x="1110665" y="1215794"/>
              <a:ext cx="64005" cy="64956"/>
            </a:xfrm>
            <a:custGeom>
              <a:avLst/>
              <a:gdLst>
                <a:gd name="connsiteX0" fmla="*/ 7378 w 15147"/>
                <a:gd name="connsiteY0" fmla="*/ 14628 h 15372"/>
                <a:gd name="connsiteX1" fmla="*/ 14584 w 15147"/>
                <a:gd name="connsiteY1" fmla="*/ 7959 h 15372"/>
                <a:gd name="connsiteX2" fmla="*/ 4044 w 15147"/>
                <a:gd name="connsiteY2" fmla="*/ 0 h 15372"/>
                <a:gd name="connsiteX3" fmla="*/ 2753 w 15147"/>
                <a:gd name="connsiteY3" fmla="*/ 215 h 15372"/>
                <a:gd name="connsiteX4" fmla="*/ 7378 w 15147"/>
                <a:gd name="connsiteY4" fmla="*/ 14628 h 15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7" h="15372">
                  <a:moveTo>
                    <a:pt x="7378" y="14628"/>
                  </a:moveTo>
                  <a:cubicBezTo>
                    <a:pt x="12863" y="16994"/>
                    <a:pt x="16628" y="13444"/>
                    <a:pt x="14584" y="7959"/>
                  </a:cubicBezTo>
                  <a:cubicBezTo>
                    <a:pt x="13293" y="4625"/>
                    <a:pt x="9206" y="0"/>
                    <a:pt x="4044" y="0"/>
                  </a:cubicBezTo>
                  <a:cubicBezTo>
                    <a:pt x="3613" y="0"/>
                    <a:pt x="3183" y="108"/>
                    <a:pt x="2753" y="215"/>
                  </a:cubicBezTo>
                  <a:cubicBezTo>
                    <a:pt x="-2625" y="2151"/>
                    <a:pt x="387" y="11616"/>
                    <a:pt x="7378" y="14628"/>
                  </a:cubicBezTo>
                  <a:close/>
                </a:path>
              </a:pathLst>
            </a:custGeom>
            <a:grpFill/>
            <a:ln w="10707" cap="flat">
              <a:noFill/>
              <a:prstDash val="solid"/>
              <a:miter/>
            </a:ln>
          </p:spPr>
          <p:txBody>
            <a:bodyPr rtlCol="0" anchor="ctr"/>
            <a:lstStyle/>
            <a:p>
              <a:endParaRPr lang="zh-CN" altLang="en-US"/>
            </a:p>
          </p:txBody>
        </p:sp>
        <p:sp>
          <p:nvSpPr>
            <p:cNvPr id="882" name="任意多边形: 形状 969">
              <a:extLst>
                <a:ext uri="{FF2B5EF4-FFF2-40B4-BE49-F238E27FC236}">
                  <a16:creationId xmlns:a16="http://schemas.microsoft.com/office/drawing/2014/main" xmlns="" id="{5537AED1-5024-43DA-9925-474B7972AE16}"/>
                </a:ext>
              </a:extLst>
            </p:cNvPr>
            <p:cNvSpPr/>
            <p:nvPr/>
          </p:nvSpPr>
          <p:spPr>
            <a:xfrm>
              <a:off x="1323690" y="1200332"/>
              <a:ext cx="64774" cy="64580"/>
            </a:xfrm>
            <a:custGeom>
              <a:avLst/>
              <a:gdLst>
                <a:gd name="connsiteX0" fmla="*/ 3429 w 15329"/>
                <a:gd name="connsiteY0" fmla="*/ 2 h 15283"/>
                <a:gd name="connsiteX1" fmla="*/ 1708 w 15329"/>
                <a:gd name="connsiteY1" fmla="*/ 540 h 15283"/>
                <a:gd name="connsiteX2" fmla="*/ 9022 w 15329"/>
                <a:gd name="connsiteY2" fmla="*/ 14845 h 15283"/>
                <a:gd name="connsiteX3" fmla="*/ 14400 w 15329"/>
                <a:gd name="connsiteY3" fmla="*/ 7853 h 15283"/>
                <a:gd name="connsiteX4" fmla="*/ 3429 w 15329"/>
                <a:gd name="connsiteY4" fmla="*/ 2 h 15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9" h="15283">
                  <a:moveTo>
                    <a:pt x="3429" y="2"/>
                  </a:moveTo>
                  <a:cubicBezTo>
                    <a:pt x="2891" y="109"/>
                    <a:pt x="2353" y="217"/>
                    <a:pt x="1708" y="540"/>
                  </a:cubicBezTo>
                  <a:cubicBezTo>
                    <a:pt x="-2702" y="3121"/>
                    <a:pt x="2031" y="12586"/>
                    <a:pt x="9022" y="14845"/>
                  </a:cubicBezTo>
                  <a:cubicBezTo>
                    <a:pt x="14185" y="16565"/>
                    <a:pt x="16873" y="13016"/>
                    <a:pt x="14400" y="7853"/>
                  </a:cubicBezTo>
                  <a:cubicBezTo>
                    <a:pt x="12894" y="4519"/>
                    <a:pt x="8376" y="-106"/>
                    <a:pt x="3429" y="2"/>
                  </a:cubicBezTo>
                  <a:close/>
                </a:path>
              </a:pathLst>
            </a:custGeom>
            <a:grpFill/>
            <a:ln w="10707" cap="flat">
              <a:noFill/>
              <a:prstDash val="solid"/>
              <a:miter/>
            </a:ln>
          </p:spPr>
          <p:txBody>
            <a:bodyPr rtlCol="0" anchor="ctr"/>
            <a:lstStyle/>
            <a:p>
              <a:endParaRPr lang="zh-CN" altLang="en-US"/>
            </a:p>
          </p:txBody>
        </p:sp>
        <p:sp>
          <p:nvSpPr>
            <p:cNvPr id="883" name="任意多边形: 形状 970">
              <a:extLst>
                <a:ext uri="{FF2B5EF4-FFF2-40B4-BE49-F238E27FC236}">
                  <a16:creationId xmlns:a16="http://schemas.microsoft.com/office/drawing/2014/main" xmlns="" id="{5F2BDD8B-50BA-4E57-A95A-3291119E8815}"/>
                </a:ext>
              </a:extLst>
            </p:cNvPr>
            <p:cNvSpPr/>
            <p:nvPr/>
          </p:nvSpPr>
          <p:spPr>
            <a:xfrm>
              <a:off x="1520772" y="1183062"/>
              <a:ext cx="64124" cy="63997"/>
            </a:xfrm>
            <a:custGeom>
              <a:avLst/>
              <a:gdLst>
                <a:gd name="connsiteX0" fmla="*/ 2715 w 15175"/>
                <a:gd name="connsiteY0" fmla="*/ 2 h 15145"/>
                <a:gd name="connsiteX1" fmla="*/ 1209 w 15175"/>
                <a:gd name="connsiteY1" fmla="*/ 540 h 15145"/>
                <a:gd name="connsiteX2" fmla="*/ 10459 w 15175"/>
                <a:gd name="connsiteY2" fmla="*/ 14952 h 15145"/>
                <a:gd name="connsiteX3" fmla="*/ 13793 w 15175"/>
                <a:gd name="connsiteY3" fmla="*/ 7746 h 15145"/>
                <a:gd name="connsiteX4" fmla="*/ 2715 w 15175"/>
                <a:gd name="connsiteY4" fmla="*/ 2 h 15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5" h="15145">
                  <a:moveTo>
                    <a:pt x="2715" y="2"/>
                  </a:moveTo>
                  <a:cubicBezTo>
                    <a:pt x="2285" y="109"/>
                    <a:pt x="1747" y="217"/>
                    <a:pt x="1209" y="540"/>
                  </a:cubicBezTo>
                  <a:cubicBezTo>
                    <a:pt x="-2770" y="3229"/>
                    <a:pt x="3791" y="13339"/>
                    <a:pt x="10459" y="14952"/>
                  </a:cubicBezTo>
                  <a:cubicBezTo>
                    <a:pt x="14976" y="16028"/>
                    <a:pt x="16590" y="12478"/>
                    <a:pt x="13793" y="7746"/>
                  </a:cubicBezTo>
                  <a:cubicBezTo>
                    <a:pt x="11965" y="4412"/>
                    <a:pt x="7340" y="-106"/>
                    <a:pt x="2715" y="2"/>
                  </a:cubicBezTo>
                  <a:close/>
                </a:path>
              </a:pathLst>
            </a:custGeom>
            <a:grpFill/>
            <a:ln w="10707" cap="flat">
              <a:noFill/>
              <a:prstDash val="solid"/>
              <a:miter/>
            </a:ln>
          </p:spPr>
          <p:txBody>
            <a:bodyPr rtlCol="0" anchor="ctr"/>
            <a:lstStyle/>
            <a:p>
              <a:endParaRPr lang="zh-CN" altLang="en-US"/>
            </a:p>
          </p:txBody>
        </p:sp>
        <p:sp>
          <p:nvSpPr>
            <p:cNvPr id="884" name="任意多边形: 形状 971">
              <a:extLst>
                <a:ext uri="{FF2B5EF4-FFF2-40B4-BE49-F238E27FC236}">
                  <a16:creationId xmlns:a16="http://schemas.microsoft.com/office/drawing/2014/main" xmlns="" id="{D49FCCA6-C4AC-4044-AA11-B7150DD65336}"/>
                </a:ext>
              </a:extLst>
            </p:cNvPr>
            <p:cNvSpPr/>
            <p:nvPr/>
          </p:nvSpPr>
          <p:spPr>
            <a:xfrm>
              <a:off x="1698649" y="1164406"/>
              <a:ext cx="64052" cy="63566"/>
            </a:xfrm>
            <a:custGeom>
              <a:avLst/>
              <a:gdLst>
                <a:gd name="connsiteX0" fmla="*/ 2137 w 15158"/>
                <a:gd name="connsiteY0" fmla="*/ 7 h 15043"/>
                <a:gd name="connsiteX1" fmla="*/ 1169 w 15158"/>
                <a:gd name="connsiteY1" fmla="*/ 330 h 15043"/>
                <a:gd name="connsiteX2" fmla="*/ 11279 w 15158"/>
                <a:gd name="connsiteY2" fmla="*/ 14850 h 15043"/>
                <a:gd name="connsiteX3" fmla="*/ 13322 w 15158"/>
                <a:gd name="connsiteY3" fmla="*/ 7644 h 15043"/>
                <a:gd name="connsiteX4" fmla="*/ 2137 w 15158"/>
                <a:gd name="connsiteY4" fmla="*/ 7 h 15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8" h="15043">
                  <a:moveTo>
                    <a:pt x="2137" y="7"/>
                  </a:moveTo>
                  <a:cubicBezTo>
                    <a:pt x="1814" y="115"/>
                    <a:pt x="1491" y="115"/>
                    <a:pt x="1169" y="330"/>
                  </a:cubicBezTo>
                  <a:cubicBezTo>
                    <a:pt x="-2919" y="2481"/>
                    <a:pt x="4503" y="13237"/>
                    <a:pt x="11279" y="14850"/>
                  </a:cubicBezTo>
                  <a:cubicBezTo>
                    <a:pt x="15473" y="15926"/>
                    <a:pt x="16441" y="12376"/>
                    <a:pt x="13322" y="7644"/>
                  </a:cubicBezTo>
                  <a:cubicBezTo>
                    <a:pt x="11171" y="4310"/>
                    <a:pt x="6224" y="-208"/>
                    <a:pt x="2137" y="7"/>
                  </a:cubicBezTo>
                  <a:close/>
                </a:path>
              </a:pathLst>
            </a:custGeom>
            <a:grpFill/>
            <a:ln w="10707" cap="flat">
              <a:noFill/>
              <a:prstDash val="solid"/>
              <a:miter/>
            </a:ln>
          </p:spPr>
          <p:txBody>
            <a:bodyPr rtlCol="0" anchor="ctr"/>
            <a:lstStyle/>
            <a:p>
              <a:endParaRPr lang="zh-CN" altLang="en-US"/>
            </a:p>
          </p:txBody>
        </p:sp>
        <p:sp>
          <p:nvSpPr>
            <p:cNvPr id="885" name="任意多边形: 形状 972">
              <a:extLst>
                <a:ext uri="{FF2B5EF4-FFF2-40B4-BE49-F238E27FC236}">
                  <a16:creationId xmlns:a16="http://schemas.microsoft.com/office/drawing/2014/main" xmlns="" id="{21996DC7-EF66-40D6-A419-5FBCEC5A431F}"/>
                </a:ext>
              </a:extLst>
            </p:cNvPr>
            <p:cNvSpPr/>
            <p:nvPr/>
          </p:nvSpPr>
          <p:spPr>
            <a:xfrm>
              <a:off x="1856779" y="1144863"/>
              <a:ext cx="63887" cy="62530"/>
            </a:xfrm>
            <a:custGeom>
              <a:avLst/>
              <a:gdLst>
                <a:gd name="connsiteX0" fmla="*/ 12470 w 15119"/>
                <a:gd name="connsiteY0" fmla="*/ 14743 h 14798"/>
                <a:gd name="connsiteX1" fmla="*/ 12685 w 15119"/>
                <a:gd name="connsiteY1" fmla="*/ 7429 h 14798"/>
                <a:gd name="connsiteX2" fmla="*/ 1499 w 15119"/>
                <a:gd name="connsiteY2" fmla="*/ 8 h 14798"/>
                <a:gd name="connsiteX3" fmla="*/ 746 w 15119"/>
                <a:gd name="connsiteY3" fmla="*/ 330 h 14798"/>
                <a:gd name="connsiteX4" fmla="*/ 12470 w 15119"/>
                <a:gd name="connsiteY4" fmla="*/ 14743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9" h="14798">
                  <a:moveTo>
                    <a:pt x="12470" y="14743"/>
                  </a:moveTo>
                  <a:cubicBezTo>
                    <a:pt x="15912" y="15280"/>
                    <a:pt x="16019" y="11839"/>
                    <a:pt x="12685" y="7429"/>
                  </a:cubicBezTo>
                  <a:cubicBezTo>
                    <a:pt x="10211" y="4202"/>
                    <a:pt x="5156" y="-208"/>
                    <a:pt x="1499" y="8"/>
                  </a:cubicBezTo>
                  <a:cubicBezTo>
                    <a:pt x="1284" y="115"/>
                    <a:pt x="961" y="115"/>
                    <a:pt x="746" y="330"/>
                  </a:cubicBezTo>
                  <a:cubicBezTo>
                    <a:pt x="-2696" y="2374"/>
                    <a:pt x="6554" y="13775"/>
                    <a:pt x="12470" y="14743"/>
                  </a:cubicBezTo>
                  <a:close/>
                </a:path>
              </a:pathLst>
            </a:custGeom>
            <a:grpFill/>
            <a:ln w="10707" cap="flat">
              <a:noFill/>
              <a:prstDash val="solid"/>
              <a:miter/>
            </a:ln>
          </p:spPr>
          <p:txBody>
            <a:bodyPr rtlCol="0" anchor="ctr"/>
            <a:lstStyle/>
            <a:p>
              <a:endParaRPr lang="zh-CN" altLang="en-US"/>
            </a:p>
          </p:txBody>
        </p:sp>
        <p:sp>
          <p:nvSpPr>
            <p:cNvPr id="886" name="任意多边形: 形状 973">
              <a:extLst>
                <a:ext uri="{FF2B5EF4-FFF2-40B4-BE49-F238E27FC236}">
                  <a16:creationId xmlns:a16="http://schemas.microsoft.com/office/drawing/2014/main" xmlns="" id="{F1408E6B-6702-49DC-922C-54E596A28BBF}"/>
                </a:ext>
              </a:extLst>
            </p:cNvPr>
            <p:cNvSpPr/>
            <p:nvPr/>
          </p:nvSpPr>
          <p:spPr>
            <a:xfrm>
              <a:off x="1993925" y="1123955"/>
              <a:ext cx="64466" cy="62294"/>
            </a:xfrm>
            <a:custGeom>
              <a:avLst/>
              <a:gdLst>
                <a:gd name="connsiteX0" fmla="*/ 1095 w 15256"/>
                <a:gd name="connsiteY0" fmla="*/ 8 h 14742"/>
                <a:gd name="connsiteX1" fmla="*/ 449 w 15256"/>
                <a:gd name="connsiteY1" fmla="*/ 330 h 14742"/>
                <a:gd name="connsiteX2" fmla="*/ 13679 w 15256"/>
                <a:gd name="connsiteY2" fmla="*/ 14743 h 14742"/>
                <a:gd name="connsiteX3" fmla="*/ 12173 w 15256"/>
                <a:gd name="connsiteY3" fmla="*/ 7429 h 14742"/>
                <a:gd name="connsiteX4" fmla="*/ 1095 w 15256"/>
                <a:gd name="connsiteY4" fmla="*/ 8 h 14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56" h="14742">
                  <a:moveTo>
                    <a:pt x="1095" y="8"/>
                  </a:moveTo>
                  <a:cubicBezTo>
                    <a:pt x="880" y="115"/>
                    <a:pt x="557" y="115"/>
                    <a:pt x="449" y="330"/>
                  </a:cubicBezTo>
                  <a:cubicBezTo>
                    <a:pt x="-2347" y="2697"/>
                    <a:pt x="8624" y="14635"/>
                    <a:pt x="13679" y="14743"/>
                  </a:cubicBezTo>
                  <a:cubicBezTo>
                    <a:pt x="16260" y="14743"/>
                    <a:pt x="15615" y="11516"/>
                    <a:pt x="12173" y="7429"/>
                  </a:cubicBezTo>
                  <a:cubicBezTo>
                    <a:pt x="9484" y="4095"/>
                    <a:pt x="4321" y="-207"/>
                    <a:pt x="1095" y="8"/>
                  </a:cubicBezTo>
                  <a:close/>
                </a:path>
              </a:pathLst>
            </a:custGeom>
            <a:grpFill/>
            <a:ln w="10707" cap="flat">
              <a:noFill/>
              <a:prstDash val="solid"/>
              <a:miter/>
            </a:ln>
          </p:spPr>
          <p:txBody>
            <a:bodyPr rtlCol="0" anchor="ctr"/>
            <a:lstStyle/>
            <a:p>
              <a:endParaRPr lang="zh-CN" altLang="en-US"/>
            </a:p>
          </p:txBody>
        </p:sp>
        <p:sp>
          <p:nvSpPr>
            <p:cNvPr id="887" name="任意多边形: 形状 974">
              <a:extLst>
                <a:ext uri="{FF2B5EF4-FFF2-40B4-BE49-F238E27FC236}">
                  <a16:creationId xmlns:a16="http://schemas.microsoft.com/office/drawing/2014/main" xmlns="" id="{E5AB3860-F288-47FC-8814-E768DCDAEBDB}"/>
                </a:ext>
              </a:extLst>
            </p:cNvPr>
            <p:cNvSpPr/>
            <p:nvPr/>
          </p:nvSpPr>
          <p:spPr>
            <a:xfrm>
              <a:off x="2109791" y="1102138"/>
              <a:ext cx="64500" cy="61842"/>
            </a:xfrm>
            <a:custGeom>
              <a:avLst/>
              <a:gdLst>
                <a:gd name="connsiteX0" fmla="*/ 779 w 15264"/>
                <a:gd name="connsiteY0" fmla="*/ 8 h 14635"/>
                <a:gd name="connsiteX1" fmla="*/ 241 w 15264"/>
                <a:gd name="connsiteY1" fmla="*/ 330 h 14635"/>
                <a:gd name="connsiteX2" fmla="*/ 14116 w 15264"/>
                <a:gd name="connsiteY2" fmla="*/ 14635 h 14635"/>
                <a:gd name="connsiteX3" fmla="*/ 11534 w 15264"/>
                <a:gd name="connsiteY3" fmla="*/ 7322 h 14635"/>
                <a:gd name="connsiteX4" fmla="*/ 779 w 15264"/>
                <a:gd name="connsiteY4" fmla="*/ 8 h 14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64" h="14635">
                  <a:moveTo>
                    <a:pt x="779" y="8"/>
                  </a:moveTo>
                  <a:cubicBezTo>
                    <a:pt x="564" y="115"/>
                    <a:pt x="348" y="115"/>
                    <a:pt x="241" y="330"/>
                  </a:cubicBezTo>
                  <a:cubicBezTo>
                    <a:pt x="-1803" y="2697"/>
                    <a:pt x="9706" y="14528"/>
                    <a:pt x="14116" y="14635"/>
                  </a:cubicBezTo>
                  <a:cubicBezTo>
                    <a:pt x="16374" y="14635"/>
                    <a:pt x="15191" y="11409"/>
                    <a:pt x="11534" y="7322"/>
                  </a:cubicBezTo>
                  <a:cubicBezTo>
                    <a:pt x="8845" y="4095"/>
                    <a:pt x="3575" y="-207"/>
                    <a:pt x="779" y="8"/>
                  </a:cubicBezTo>
                  <a:close/>
                </a:path>
              </a:pathLst>
            </a:custGeom>
            <a:grpFill/>
            <a:ln w="10707" cap="flat">
              <a:noFill/>
              <a:prstDash val="solid"/>
              <a:miter/>
            </a:ln>
          </p:spPr>
          <p:txBody>
            <a:bodyPr rtlCol="0" anchor="ctr"/>
            <a:lstStyle/>
            <a:p>
              <a:endParaRPr lang="zh-CN" altLang="en-US"/>
            </a:p>
          </p:txBody>
        </p:sp>
        <p:sp>
          <p:nvSpPr>
            <p:cNvPr id="888" name="任意多边形: 形状 975">
              <a:extLst>
                <a:ext uri="{FF2B5EF4-FFF2-40B4-BE49-F238E27FC236}">
                  <a16:creationId xmlns:a16="http://schemas.microsoft.com/office/drawing/2014/main" xmlns="" id="{748355DE-ADF2-4681-872D-B3BFF946C9A6}"/>
                </a:ext>
              </a:extLst>
            </p:cNvPr>
            <p:cNvSpPr/>
            <p:nvPr/>
          </p:nvSpPr>
          <p:spPr>
            <a:xfrm>
              <a:off x="2205113" y="1080325"/>
              <a:ext cx="64770" cy="60933"/>
            </a:xfrm>
            <a:custGeom>
              <a:avLst/>
              <a:gdLst>
                <a:gd name="connsiteX0" fmla="*/ 484 w 15328"/>
                <a:gd name="connsiteY0" fmla="*/ 8 h 14420"/>
                <a:gd name="connsiteX1" fmla="*/ 269 w 15328"/>
                <a:gd name="connsiteY1" fmla="*/ 115 h 14420"/>
                <a:gd name="connsiteX2" fmla="*/ 14574 w 15328"/>
                <a:gd name="connsiteY2" fmla="*/ 14420 h 14420"/>
                <a:gd name="connsiteX3" fmla="*/ 11025 w 15328"/>
                <a:gd name="connsiteY3" fmla="*/ 7214 h 14420"/>
                <a:gd name="connsiteX4" fmla="*/ 484 w 15328"/>
                <a:gd name="connsiteY4" fmla="*/ 8 h 14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4420">
                  <a:moveTo>
                    <a:pt x="484" y="8"/>
                  </a:moveTo>
                  <a:cubicBezTo>
                    <a:pt x="377" y="8"/>
                    <a:pt x="269" y="115"/>
                    <a:pt x="269" y="115"/>
                  </a:cubicBezTo>
                  <a:cubicBezTo>
                    <a:pt x="-1990" y="1836"/>
                    <a:pt x="10595" y="14420"/>
                    <a:pt x="14574" y="14420"/>
                  </a:cubicBezTo>
                  <a:cubicBezTo>
                    <a:pt x="16403" y="14420"/>
                    <a:pt x="14789" y="11194"/>
                    <a:pt x="11025" y="7214"/>
                  </a:cubicBezTo>
                  <a:cubicBezTo>
                    <a:pt x="7906" y="3987"/>
                    <a:pt x="2743" y="-207"/>
                    <a:pt x="484" y="8"/>
                  </a:cubicBezTo>
                  <a:close/>
                </a:path>
              </a:pathLst>
            </a:custGeom>
            <a:grpFill/>
            <a:ln w="10707" cap="flat">
              <a:noFill/>
              <a:prstDash val="solid"/>
              <a:miter/>
            </a:ln>
          </p:spPr>
          <p:txBody>
            <a:bodyPr rtlCol="0" anchor="ctr"/>
            <a:lstStyle/>
            <a:p>
              <a:endParaRPr lang="zh-CN" altLang="en-US"/>
            </a:p>
          </p:txBody>
        </p:sp>
        <p:sp>
          <p:nvSpPr>
            <p:cNvPr id="889" name="任意多边形: 形状 976">
              <a:extLst>
                <a:ext uri="{FF2B5EF4-FFF2-40B4-BE49-F238E27FC236}">
                  <a16:creationId xmlns:a16="http://schemas.microsoft.com/office/drawing/2014/main" xmlns="" id="{62A7BEC1-AA95-46AD-ADAE-B25D95BD6AB1}"/>
                </a:ext>
              </a:extLst>
            </p:cNvPr>
            <p:cNvSpPr/>
            <p:nvPr/>
          </p:nvSpPr>
          <p:spPr>
            <a:xfrm>
              <a:off x="2278139" y="1057600"/>
              <a:ext cx="65188" cy="60481"/>
            </a:xfrm>
            <a:custGeom>
              <a:avLst/>
              <a:gdLst>
                <a:gd name="connsiteX0" fmla="*/ 89 w 15427"/>
                <a:gd name="connsiteY0" fmla="*/ 223 h 14313"/>
                <a:gd name="connsiteX1" fmla="*/ 14932 w 15427"/>
                <a:gd name="connsiteY1" fmla="*/ 14313 h 14313"/>
                <a:gd name="connsiteX2" fmla="*/ 10414 w 15427"/>
                <a:gd name="connsiteY2" fmla="*/ 7107 h 14313"/>
                <a:gd name="connsiteX3" fmla="*/ 304 w 15427"/>
                <a:gd name="connsiteY3" fmla="*/ 8 h 14313"/>
                <a:gd name="connsiteX4" fmla="*/ 89 w 15427"/>
                <a:gd name="connsiteY4" fmla="*/ 223 h 14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7" h="14313">
                  <a:moveTo>
                    <a:pt x="89" y="223"/>
                  </a:moveTo>
                  <a:cubicBezTo>
                    <a:pt x="-1202" y="1836"/>
                    <a:pt x="11920" y="14420"/>
                    <a:pt x="14932" y="14313"/>
                  </a:cubicBezTo>
                  <a:cubicBezTo>
                    <a:pt x="16437" y="14313"/>
                    <a:pt x="14394" y="11086"/>
                    <a:pt x="10414" y="7107"/>
                  </a:cubicBezTo>
                  <a:cubicBezTo>
                    <a:pt x="7295" y="3987"/>
                    <a:pt x="2025" y="-207"/>
                    <a:pt x="304" y="8"/>
                  </a:cubicBezTo>
                  <a:cubicBezTo>
                    <a:pt x="197" y="115"/>
                    <a:pt x="89" y="115"/>
                    <a:pt x="89" y="223"/>
                  </a:cubicBezTo>
                  <a:close/>
                </a:path>
              </a:pathLst>
            </a:custGeom>
            <a:grpFill/>
            <a:ln w="10707" cap="flat">
              <a:noFill/>
              <a:prstDash val="solid"/>
              <a:miter/>
            </a:ln>
          </p:spPr>
          <p:txBody>
            <a:bodyPr rtlCol="0" anchor="ctr"/>
            <a:lstStyle/>
            <a:p>
              <a:endParaRPr lang="zh-CN" altLang="en-US"/>
            </a:p>
          </p:txBody>
        </p:sp>
        <p:sp>
          <p:nvSpPr>
            <p:cNvPr id="890" name="任意多边形: 形状 977">
              <a:extLst>
                <a:ext uri="{FF2B5EF4-FFF2-40B4-BE49-F238E27FC236}">
                  <a16:creationId xmlns:a16="http://schemas.microsoft.com/office/drawing/2014/main" xmlns="" id="{46CDDA42-9856-4D17-AF90-8AD4BE37F84A}"/>
                </a:ext>
              </a:extLst>
            </p:cNvPr>
            <p:cNvSpPr/>
            <p:nvPr/>
          </p:nvSpPr>
          <p:spPr>
            <a:xfrm>
              <a:off x="2329214" y="1035327"/>
              <a:ext cx="64897" cy="59573"/>
            </a:xfrm>
            <a:custGeom>
              <a:avLst/>
              <a:gdLst>
                <a:gd name="connsiteX0" fmla="*/ 15106 w 15358"/>
                <a:gd name="connsiteY0" fmla="*/ 14098 h 14098"/>
                <a:gd name="connsiteX1" fmla="*/ 9621 w 15358"/>
                <a:gd name="connsiteY1" fmla="*/ 6999 h 14098"/>
                <a:gd name="connsiteX2" fmla="*/ 9621 w 15358"/>
                <a:gd name="connsiteY2" fmla="*/ 6999 h 14098"/>
                <a:gd name="connsiteX3" fmla="*/ 49 w 15358"/>
                <a:gd name="connsiteY3" fmla="*/ 8 h 14098"/>
                <a:gd name="connsiteX4" fmla="*/ 15106 w 15358"/>
                <a:gd name="connsiteY4" fmla="*/ 14098 h 14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8" h="14098">
                  <a:moveTo>
                    <a:pt x="15106" y="14098"/>
                  </a:moveTo>
                  <a:cubicBezTo>
                    <a:pt x="16182" y="14098"/>
                    <a:pt x="13708" y="10871"/>
                    <a:pt x="9621" y="6999"/>
                  </a:cubicBezTo>
                  <a:lnTo>
                    <a:pt x="9621" y="6999"/>
                  </a:lnTo>
                  <a:cubicBezTo>
                    <a:pt x="6394" y="3988"/>
                    <a:pt x="1232" y="-207"/>
                    <a:pt x="49" y="8"/>
                  </a:cubicBezTo>
                  <a:cubicBezTo>
                    <a:pt x="-919" y="1299"/>
                    <a:pt x="12848" y="14205"/>
                    <a:pt x="15106" y="14098"/>
                  </a:cubicBezTo>
                  <a:close/>
                </a:path>
              </a:pathLst>
            </a:custGeom>
            <a:grpFill/>
            <a:ln w="10707" cap="flat">
              <a:noFill/>
              <a:prstDash val="solid"/>
              <a:miter/>
            </a:ln>
          </p:spPr>
          <p:txBody>
            <a:bodyPr rtlCol="0" anchor="ctr"/>
            <a:lstStyle/>
            <a:p>
              <a:endParaRPr lang="zh-CN" altLang="en-US"/>
            </a:p>
          </p:txBody>
        </p:sp>
        <p:sp>
          <p:nvSpPr>
            <p:cNvPr id="891" name="任意多边形: 形状 978">
              <a:extLst>
                <a:ext uri="{FF2B5EF4-FFF2-40B4-BE49-F238E27FC236}">
                  <a16:creationId xmlns:a16="http://schemas.microsoft.com/office/drawing/2014/main" xmlns="" id="{2FBFA182-DB14-4C49-B86C-CF495CDD327E}"/>
                </a:ext>
              </a:extLst>
            </p:cNvPr>
            <p:cNvSpPr/>
            <p:nvPr/>
          </p:nvSpPr>
          <p:spPr>
            <a:xfrm>
              <a:off x="2356685" y="1013054"/>
              <a:ext cx="65455" cy="58711"/>
            </a:xfrm>
            <a:custGeom>
              <a:avLst/>
              <a:gdLst>
                <a:gd name="connsiteX0" fmla="*/ 15489 w 15490"/>
                <a:gd name="connsiteY0" fmla="*/ 13884 h 13894"/>
                <a:gd name="connsiteX1" fmla="*/ 9035 w 15490"/>
                <a:gd name="connsiteY1" fmla="*/ 6893 h 13894"/>
                <a:gd name="connsiteX2" fmla="*/ 1 w 15490"/>
                <a:gd name="connsiteY2" fmla="*/ 9 h 13894"/>
                <a:gd name="connsiteX3" fmla="*/ 15489 w 15490"/>
                <a:gd name="connsiteY3" fmla="*/ 13884 h 13894"/>
              </a:gdLst>
              <a:ahLst/>
              <a:cxnLst>
                <a:cxn ang="0">
                  <a:pos x="connsiteX0" y="connsiteY0"/>
                </a:cxn>
                <a:cxn ang="0">
                  <a:pos x="connsiteX1" y="connsiteY1"/>
                </a:cxn>
                <a:cxn ang="0">
                  <a:pos x="connsiteX2" y="connsiteY2"/>
                </a:cxn>
                <a:cxn ang="0">
                  <a:pos x="connsiteX3" y="connsiteY3"/>
                </a:cxn>
              </a:cxnLst>
              <a:rect l="l" t="t" r="r" b="b"/>
              <a:pathLst>
                <a:path w="15490" h="13894">
                  <a:moveTo>
                    <a:pt x="15489" y="13884"/>
                  </a:moveTo>
                  <a:cubicBezTo>
                    <a:pt x="15596" y="13131"/>
                    <a:pt x="11294" y="8936"/>
                    <a:pt x="9035" y="6893"/>
                  </a:cubicBezTo>
                  <a:cubicBezTo>
                    <a:pt x="5163" y="3344"/>
                    <a:pt x="646" y="-206"/>
                    <a:pt x="1" y="9"/>
                  </a:cubicBezTo>
                  <a:cubicBezTo>
                    <a:pt x="-107" y="1408"/>
                    <a:pt x="14413" y="14314"/>
                    <a:pt x="15489" y="13884"/>
                  </a:cubicBezTo>
                  <a:close/>
                </a:path>
              </a:pathLst>
            </a:custGeom>
            <a:grpFill/>
            <a:ln w="10707" cap="flat">
              <a:noFill/>
              <a:prstDash val="solid"/>
              <a:miter/>
            </a:ln>
          </p:spPr>
          <p:txBody>
            <a:bodyPr rtlCol="0" anchor="ctr"/>
            <a:lstStyle/>
            <a:p>
              <a:endParaRPr lang="zh-CN" altLang="en-US"/>
            </a:p>
          </p:txBody>
        </p:sp>
        <p:sp>
          <p:nvSpPr>
            <p:cNvPr id="892" name="任意多边形: 形状 979">
              <a:extLst>
                <a:ext uri="{FF2B5EF4-FFF2-40B4-BE49-F238E27FC236}">
                  <a16:creationId xmlns:a16="http://schemas.microsoft.com/office/drawing/2014/main" xmlns="" id="{53155B78-0C77-430A-82F1-AA2528A8C346}"/>
                </a:ext>
              </a:extLst>
            </p:cNvPr>
            <p:cNvSpPr/>
            <p:nvPr/>
          </p:nvSpPr>
          <p:spPr>
            <a:xfrm>
              <a:off x="2361688" y="991279"/>
              <a:ext cx="65442" cy="57717"/>
            </a:xfrm>
            <a:custGeom>
              <a:avLst/>
              <a:gdLst>
                <a:gd name="connsiteX0" fmla="*/ 15488 w 15487"/>
                <a:gd name="connsiteY0" fmla="*/ 13660 h 13659"/>
                <a:gd name="connsiteX1" fmla="*/ 8282 w 15487"/>
                <a:gd name="connsiteY1" fmla="*/ 6776 h 13659"/>
                <a:gd name="connsiteX2" fmla="*/ 0 w 15487"/>
                <a:gd name="connsiteY2" fmla="*/ 0 h 13659"/>
                <a:gd name="connsiteX3" fmla="*/ 15488 w 15487"/>
                <a:gd name="connsiteY3" fmla="*/ 13660 h 13659"/>
              </a:gdLst>
              <a:ahLst/>
              <a:cxnLst>
                <a:cxn ang="0">
                  <a:pos x="connsiteX0" y="connsiteY0"/>
                </a:cxn>
                <a:cxn ang="0">
                  <a:pos x="connsiteX1" y="connsiteY1"/>
                </a:cxn>
                <a:cxn ang="0">
                  <a:pos x="connsiteX2" y="connsiteY2"/>
                </a:cxn>
                <a:cxn ang="0">
                  <a:pos x="connsiteX3" y="connsiteY3"/>
                </a:cxn>
              </a:cxnLst>
              <a:rect l="l" t="t" r="r" b="b"/>
              <a:pathLst>
                <a:path w="15487" h="13659">
                  <a:moveTo>
                    <a:pt x="15488" y="13660"/>
                  </a:moveTo>
                  <a:cubicBezTo>
                    <a:pt x="15058" y="12907"/>
                    <a:pt x="10971" y="9142"/>
                    <a:pt x="8282" y="6776"/>
                  </a:cubicBezTo>
                  <a:cubicBezTo>
                    <a:pt x="6346" y="5055"/>
                    <a:pt x="538" y="0"/>
                    <a:pt x="0" y="0"/>
                  </a:cubicBezTo>
                  <a:cubicBezTo>
                    <a:pt x="538" y="645"/>
                    <a:pt x="14628" y="13552"/>
                    <a:pt x="15488" y="13660"/>
                  </a:cubicBezTo>
                  <a:close/>
                </a:path>
              </a:pathLst>
            </a:custGeom>
            <a:grpFill/>
            <a:ln w="10707" cap="flat">
              <a:noFill/>
              <a:prstDash val="solid"/>
              <a:miter/>
            </a:ln>
          </p:spPr>
          <p:txBody>
            <a:bodyPr rtlCol="0" anchor="ctr"/>
            <a:lstStyle/>
            <a:p>
              <a:endParaRPr lang="zh-CN" altLang="en-US"/>
            </a:p>
          </p:txBody>
        </p:sp>
        <p:sp>
          <p:nvSpPr>
            <p:cNvPr id="902" name="任意多边形: 形状 989">
              <a:extLst>
                <a:ext uri="{FF2B5EF4-FFF2-40B4-BE49-F238E27FC236}">
                  <a16:creationId xmlns:a16="http://schemas.microsoft.com/office/drawing/2014/main" xmlns="" id="{74AE101C-F870-4282-90C9-FB8A5E7F9454}"/>
                </a:ext>
              </a:extLst>
            </p:cNvPr>
            <p:cNvSpPr/>
            <p:nvPr/>
          </p:nvSpPr>
          <p:spPr>
            <a:xfrm>
              <a:off x="1044682" y="1371685"/>
              <a:ext cx="66329" cy="68235"/>
            </a:xfrm>
            <a:custGeom>
              <a:avLst/>
              <a:gdLst>
                <a:gd name="connsiteX0" fmla="*/ 4924 w 15697"/>
                <a:gd name="connsiteY0" fmla="*/ 0 h 16148"/>
                <a:gd name="connsiteX1" fmla="*/ 3525 w 15697"/>
                <a:gd name="connsiteY1" fmla="*/ 215 h 16148"/>
                <a:gd name="connsiteX2" fmla="*/ 6107 w 15697"/>
                <a:gd name="connsiteY2" fmla="*/ 14950 h 16148"/>
                <a:gd name="connsiteX3" fmla="*/ 15357 w 15697"/>
                <a:gd name="connsiteY3" fmla="*/ 8389 h 16148"/>
                <a:gd name="connsiteX4" fmla="*/ 4924 w 15697"/>
                <a:gd name="connsiteY4" fmla="*/ 0 h 16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97" h="16148">
                  <a:moveTo>
                    <a:pt x="4924" y="0"/>
                  </a:moveTo>
                  <a:cubicBezTo>
                    <a:pt x="4493" y="0"/>
                    <a:pt x="3956" y="108"/>
                    <a:pt x="3525" y="215"/>
                  </a:cubicBezTo>
                  <a:cubicBezTo>
                    <a:pt x="-2283" y="2044"/>
                    <a:pt x="-562" y="11293"/>
                    <a:pt x="6107" y="14950"/>
                  </a:cubicBezTo>
                  <a:cubicBezTo>
                    <a:pt x="12022" y="18177"/>
                    <a:pt x="17078" y="14520"/>
                    <a:pt x="15357" y="8389"/>
                  </a:cubicBezTo>
                  <a:cubicBezTo>
                    <a:pt x="14496" y="4948"/>
                    <a:pt x="10624" y="0"/>
                    <a:pt x="4924" y="0"/>
                  </a:cubicBezTo>
                  <a:close/>
                </a:path>
              </a:pathLst>
            </a:custGeom>
            <a:grpFill/>
            <a:ln w="10707" cap="flat">
              <a:noFill/>
              <a:prstDash val="solid"/>
              <a:miter/>
            </a:ln>
          </p:spPr>
          <p:txBody>
            <a:bodyPr rtlCol="0" anchor="ctr"/>
            <a:lstStyle/>
            <a:p>
              <a:endParaRPr lang="zh-CN" altLang="en-US"/>
            </a:p>
          </p:txBody>
        </p:sp>
        <p:sp>
          <p:nvSpPr>
            <p:cNvPr id="903" name="任意多边形: 形状 990">
              <a:extLst>
                <a:ext uri="{FF2B5EF4-FFF2-40B4-BE49-F238E27FC236}">
                  <a16:creationId xmlns:a16="http://schemas.microsoft.com/office/drawing/2014/main" xmlns="" id="{E454C0D9-8534-4B80-AB6B-A6083BF03E03}"/>
                </a:ext>
              </a:extLst>
            </p:cNvPr>
            <p:cNvSpPr/>
            <p:nvPr/>
          </p:nvSpPr>
          <p:spPr>
            <a:xfrm>
              <a:off x="1276659" y="1356223"/>
              <a:ext cx="67166" cy="68260"/>
            </a:xfrm>
            <a:custGeom>
              <a:avLst/>
              <a:gdLst>
                <a:gd name="connsiteX0" fmla="*/ 2944 w 15895"/>
                <a:gd name="connsiteY0" fmla="*/ 324 h 16154"/>
                <a:gd name="connsiteX1" fmla="*/ 7676 w 15895"/>
                <a:gd name="connsiteY1" fmla="*/ 15382 h 16154"/>
                <a:gd name="connsiteX2" fmla="*/ 15312 w 15895"/>
                <a:gd name="connsiteY2" fmla="*/ 8283 h 16154"/>
                <a:gd name="connsiteX3" fmla="*/ 4234 w 15895"/>
                <a:gd name="connsiteY3" fmla="*/ 2 h 16154"/>
                <a:gd name="connsiteX4" fmla="*/ 2944 w 15895"/>
                <a:gd name="connsiteY4" fmla="*/ 324 h 16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95" h="16154">
                  <a:moveTo>
                    <a:pt x="2944" y="324"/>
                  </a:moveTo>
                  <a:cubicBezTo>
                    <a:pt x="-2757" y="2260"/>
                    <a:pt x="362" y="12263"/>
                    <a:pt x="7676" y="15382"/>
                  </a:cubicBezTo>
                  <a:cubicBezTo>
                    <a:pt x="13376" y="17856"/>
                    <a:pt x="17464" y="14092"/>
                    <a:pt x="15312" y="8283"/>
                  </a:cubicBezTo>
                  <a:cubicBezTo>
                    <a:pt x="14022" y="4842"/>
                    <a:pt x="9720" y="-106"/>
                    <a:pt x="4234" y="2"/>
                  </a:cubicBezTo>
                  <a:cubicBezTo>
                    <a:pt x="3804" y="109"/>
                    <a:pt x="3266" y="217"/>
                    <a:pt x="2944" y="324"/>
                  </a:cubicBezTo>
                  <a:close/>
                </a:path>
              </a:pathLst>
            </a:custGeom>
            <a:grpFill/>
            <a:ln w="10707" cap="flat">
              <a:noFill/>
              <a:prstDash val="solid"/>
              <a:miter/>
            </a:ln>
          </p:spPr>
          <p:txBody>
            <a:bodyPr rtlCol="0" anchor="ctr"/>
            <a:lstStyle/>
            <a:p>
              <a:endParaRPr lang="zh-CN" altLang="en-US"/>
            </a:p>
          </p:txBody>
        </p:sp>
        <p:sp>
          <p:nvSpPr>
            <p:cNvPr id="904" name="任意多边形: 形状 991">
              <a:extLst>
                <a:ext uri="{FF2B5EF4-FFF2-40B4-BE49-F238E27FC236}">
                  <a16:creationId xmlns:a16="http://schemas.microsoft.com/office/drawing/2014/main" xmlns="" id="{B98D2B00-E7B2-449D-A6BA-380EE9C17509}"/>
                </a:ext>
              </a:extLst>
            </p:cNvPr>
            <p:cNvSpPr/>
            <p:nvPr/>
          </p:nvSpPr>
          <p:spPr>
            <a:xfrm>
              <a:off x="1497189" y="1338497"/>
              <a:ext cx="65987" cy="67719"/>
            </a:xfrm>
            <a:custGeom>
              <a:avLst/>
              <a:gdLst>
                <a:gd name="connsiteX0" fmla="*/ 9157 w 15616"/>
                <a:gd name="connsiteY0" fmla="*/ 15597 h 16026"/>
                <a:gd name="connsiteX1" fmla="*/ 14642 w 15616"/>
                <a:gd name="connsiteY1" fmla="*/ 8176 h 16026"/>
                <a:gd name="connsiteX2" fmla="*/ 14642 w 15616"/>
                <a:gd name="connsiteY2" fmla="*/ 8176 h 16026"/>
                <a:gd name="connsiteX3" fmla="*/ 3456 w 15616"/>
                <a:gd name="connsiteY3" fmla="*/ 2 h 16026"/>
                <a:gd name="connsiteX4" fmla="*/ 1735 w 15616"/>
                <a:gd name="connsiteY4" fmla="*/ 540 h 16026"/>
                <a:gd name="connsiteX5" fmla="*/ 9157 w 15616"/>
                <a:gd name="connsiteY5" fmla="*/ 15597 h 16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16" h="16026">
                  <a:moveTo>
                    <a:pt x="9157" y="15597"/>
                  </a:moveTo>
                  <a:cubicBezTo>
                    <a:pt x="14427" y="17318"/>
                    <a:pt x="17223" y="13661"/>
                    <a:pt x="14642" y="8176"/>
                  </a:cubicBezTo>
                  <a:lnTo>
                    <a:pt x="14642" y="8176"/>
                  </a:lnTo>
                  <a:cubicBezTo>
                    <a:pt x="13029" y="4734"/>
                    <a:pt x="8511" y="-106"/>
                    <a:pt x="3456" y="2"/>
                  </a:cubicBezTo>
                  <a:cubicBezTo>
                    <a:pt x="2919" y="109"/>
                    <a:pt x="2273" y="217"/>
                    <a:pt x="1735" y="540"/>
                  </a:cubicBezTo>
                  <a:cubicBezTo>
                    <a:pt x="-2782" y="3336"/>
                    <a:pt x="2166" y="13231"/>
                    <a:pt x="9157" y="15597"/>
                  </a:cubicBezTo>
                  <a:close/>
                </a:path>
              </a:pathLst>
            </a:custGeom>
            <a:grpFill/>
            <a:ln w="10707" cap="flat">
              <a:noFill/>
              <a:prstDash val="solid"/>
              <a:miter/>
            </a:ln>
          </p:spPr>
          <p:txBody>
            <a:bodyPr rtlCol="0" anchor="ctr"/>
            <a:lstStyle/>
            <a:p>
              <a:endParaRPr lang="zh-CN" altLang="en-US"/>
            </a:p>
          </p:txBody>
        </p:sp>
        <p:sp>
          <p:nvSpPr>
            <p:cNvPr id="905" name="任意多边形: 形状 992">
              <a:extLst>
                <a:ext uri="{FF2B5EF4-FFF2-40B4-BE49-F238E27FC236}">
                  <a16:creationId xmlns:a16="http://schemas.microsoft.com/office/drawing/2014/main" xmlns="" id="{7C8588B1-D41A-4623-8641-2A88DC3B3931}"/>
                </a:ext>
              </a:extLst>
            </p:cNvPr>
            <p:cNvSpPr/>
            <p:nvPr/>
          </p:nvSpPr>
          <p:spPr>
            <a:xfrm>
              <a:off x="1698429" y="1319841"/>
              <a:ext cx="64305" cy="67179"/>
            </a:xfrm>
            <a:custGeom>
              <a:avLst/>
              <a:gdLst>
                <a:gd name="connsiteX0" fmla="*/ 2726 w 15218"/>
                <a:gd name="connsiteY0" fmla="*/ 7 h 15898"/>
                <a:gd name="connsiteX1" fmla="*/ 1221 w 15218"/>
                <a:gd name="connsiteY1" fmla="*/ 545 h 15898"/>
                <a:gd name="connsiteX2" fmla="*/ 10470 w 15218"/>
                <a:gd name="connsiteY2" fmla="*/ 15710 h 15898"/>
                <a:gd name="connsiteX3" fmla="*/ 13912 w 15218"/>
                <a:gd name="connsiteY3" fmla="*/ 8074 h 15898"/>
                <a:gd name="connsiteX4" fmla="*/ 2726 w 15218"/>
                <a:gd name="connsiteY4" fmla="*/ 7 h 15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8" h="15898">
                  <a:moveTo>
                    <a:pt x="2726" y="7"/>
                  </a:moveTo>
                  <a:cubicBezTo>
                    <a:pt x="2296" y="115"/>
                    <a:pt x="1758" y="222"/>
                    <a:pt x="1221" y="545"/>
                  </a:cubicBezTo>
                  <a:cubicBezTo>
                    <a:pt x="-2759" y="3341"/>
                    <a:pt x="3694" y="13989"/>
                    <a:pt x="10470" y="15710"/>
                  </a:cubicBezTo>
                  <a:cubicBezTo>
                    <a:pt x="14988" y="16786"/>
                    <a:pt x="16601" y="13129"/>
                    <a:pt x="13912" y="8074"/>
                  </a:cubicBezTo>
                  <a:cubicBezTo>
                    <a:pt x="12084" y="4524"/>
                    <a:pt x="7351" y="-208"/>
                    <a:pt x="2726" y="7"/>
                  </a:cubicBezTo>
                  <a:close/>
                </a:path>
              </a:pathLst>
            </a:custGeom>
            <a:grpFill/>
            <a:ln w="10707" cap="flat">
              <a:noFill/>
              <a:prstDash val="solid"/>
              <a:miter/>
            </a:ln>
          </p:spPr>
          <p:txBody>
            <a:bodyPr rtlCol="0" anchor="ctr"/>
            <a:lstStyle/>
            <a:p>
              <a:endParaRPr lang="zh-CN" altLang="en-US"/>
            </a:p>
          </p:txBody>
        </p:sp>
        <p:sp>
          <p:nvSpPr>
            <p:cNvPr id="906" name="任意多边形: 形状 993">
              <a:extLst>
                <a:ext uri="{FF2B5EF4-FFF2-40B4-BE49-F238E27FC236}">
                  <a16:creationId xmlns:a16="http://schemas.microsoft.com/office/drawing/2014/main" xmlns="" id="{5E0CC7F1-05DF-44CF-B63F-3E2FA1AC8C1D}"/>
                </a:ext>
              </a:extLst>
            </p:cNvPr>
            <p:cNvSpPr/>
            <p:nvPr/>
          </p:nvSpPr>
          <p:spPr>
            <a:xfrm>
              <a:off x="1878127" y="1299389"/>
              <a:ext cx="63942" cy="66726"/>
            </a:xfrm>
            <a:custGeom>
              <a:avLst/>
              <a:gdLst>
                <a:gd name="connsiteX0" fmla="*/ 2148 w 15132"/>
                <a:gd name="connsiteY0" fmla="*/ 7 h 15791"/>
                <a:gd name="connsiteX1" fmla="*/ 1180 w 15132"/>
                <a:gd name="connsiteY1" fmla="*/ 330 h 15791"/>
                <a:gd name="connsiteX2" fmla="*/ 11182 w 15132"/>
                <a:gd name="connsiteY2" fmla="*/ 15603 h 15791"/>
                <a:gd name="connsiteX3" fmla="*/ 13333 w 15132"/>
                <a:gd name="connsiteY3" fmla="*/ 7966 h 15791"/>
                <a:gd name="connsiteX4" fmla="*/ 2148 w 15132"/>
                <a:gd name="connsiteY4" fmla="*/ 7 h 1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2" h="15791">
                  <a:moveTo>
                    <a:pt x="2148" y="7"/>
                  </a:moveTo>
                  <a:cubicBezTo>
                    <a:pt x="1825" y="115"/>
                    <a:pt x="1502" y="115"/>
                    <a:pt x="1180" y="330"/>
                  </a:cubicBezTo>
                  <a:cubicBezTo>
                    <a:pt x="-2907" y="2588"/>
                    <a:pt x="4406" y="13882"/>
                    <a:pt x="11182" y="15603"/>
                  </a:cubicBezTo>
                  <a:cubicBezTo>
                    <a:pt x="15377" y="16678"/>
                    <a:pt x="16453" y="13021"/>
                    <a:pt x="13333" y="7966"/>
                  </a:cubicBezTo>
                  <a:cubicBezTo>
                    <a:pt x="11182" y="4524"/>
                    <a:pt x="6235" y="-208"/>
                    <a:pt x="2148" y="7"/>
                  </a:cubicBezTo>
                  <a:close/>
                </a:path>
              </a:pathLst>
            </a:custGeom>
            <a:grpFill/>
            <a:ln w="10707" cap="flat">
              <a:noFill/>
              <a:prstDash val="solid"/>
              <a:miter/>
            </a:ln>
          </p:spPr>
          <p:txBody>
            <a:bodyPr rtlCol="0" anchor="ctr"/>
            <a:lstStyle/>
            <a:p>
              <a:endParaRPr lang="zh-CN" altLang="en-US"/>
            </a:p>
          </p:txBody>
        </p:sp>
        <p:sp>
          <p:nvSpPr>
            <p:cNvPr id="907" name="任意多边形: 形状 994">
              <a:extLst>
                <a:ext uri="{FF2B5EF4-FFF2-40B4-BE49-F238E27FC236}">
                  <a16:creationId xmlns:a16="http://schemas.microsoft.com/office/drawing/2014/main" xmlns="" id="{7874AD76-3407-439A-80C3-66AD32576AFF}"/>
                </a:ext>
              </a:extLst>
            </p:cNvPr>
            <p:cNvSpPr/>
            <p:nvPr/>
          </p:nvSpPr>
          <p:spPr>
            <a:xfrm>
              <a:off x="2036549" y="1277572"/>
              <a:ext cx="63021" cy="66152"/>
            </a:xfrm>
            <a:custGeom>
              <a:avLst/>
              <a:gdLst>
                <a:gd name="connsiteX0" fmla="*/ 12303 w 14914"/>
                <a:gd name="connsiteY0" fmla="*/ 15603 h 15655"/>
                <a:gd name="connsiteX1" fmla="*/ 12519 w 14914"/>
                <a:gd name="connsiteY1" fmla="*/ 7859 h 15655"/>
                <a:gd name="connsiteX2" fmla="*/ 1548 w 14914"/>
                <a:gd name="connsiteY2" fmla="*/ 7 h 15655"/>
                <a:gd name="connsiteX3" fmla="*/ 795 w 14914"/>
                <a:gd name="connsiteY3" fmla="*/ 330 h 15655"/>
                <a:gd name="connsiteX4" fmla="*/ 12303 w 14914"/>
                <a:gd name="connsiteY4" fmla="*/ 15603 h 1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4" h="15655">
                  <a:moveTo>
                    <a:pt x="12303" y="15603"/>
                  </a:moveTo>
                  <a:cubicBezTo>
                    <a:pt x="15638" y="16140"/>
                    <a:pt x="15853" y="12484"/>
                    <a:pt x="12519" y="7859"/>
                  </a:cubicBezTo>
                  <a:cubicBezTo>
                    <a:pt x="10152" y="4524"/>
                    <a:pt x="5205" y="-208"/>
                    <a:pt x="1548" y="7"/>
                  </a:cubicBezTo>
                  <a:cubicBezTo>
                    <a:pt x="1333" y="115"/>
                    <a:pt x="1010" y="115"/>
                    <a:pt x="795" y="330"/>
                  </a:cubicBezTo>
                  <a:cubicBezTo>
                    <a:pt x="-2754" y="2696"/>
                    <a:pt x="6388" y="14635"/>
                    <a:pt x="12303" y="15603"/>
                  </a:cubicBezTo>
                  <a:close/>
                </a:path>
              </a:pathLst>
            </a:custGeom>
            <a:grpFill/>
            <a:ln w="10707" cap="flat">
              <a:noFill/>
              <a:prstDash val="solid"/>
              <a:miter/>
            </a:ln>
          </p:spPr>
          <p:txBody>
            <a:bodyPr rtlCol="0" anchor="ctr"/>
            <a:lstStyle/>
            <a:p>
              <a:endParaRPr lang="zh-CN" altLang="en-US"/>
            </a:p>
          </p:txBody>
        </p:sp>
        <p:sp>
          <p:nvSpPr>
            <p:cNvPr id="908" name="任意多边形: 形状 995">
              <a:extLst>
                <a:ext uri="{FF2B5EF4-FFF2-40B4-BE49-F238E27FC236}">
                  <a16:creationId xmlns:a16="http://schemas.microsoft.com/office/drawing/2014/main" xmlns="" id="{023C6809-B567-41CB-8616-F8AEE8F4628B}"/>
                </a:ext>
              </a:extLst>
            </p:cNvPr>
            <p:cNvSpPr/>
            <p:nvPr/>
          </p:nvSpPr>
          <p:spPr>
            <a:xfrm>
              <a:off x="2172939" y="1255303"/>
              <a:ext cx="62687" cy="65695"/>
            </a:xfrm>
            <a:custGeom>
              <a:avLst/>
              <a:gdLst>
                <a:gd name="connsiteX0" fmla="*/ 463 w 14835"/>
                <a:gd name="connsiteY0" fmla="*/ 330 h 15547"/>
                <a:gd name="connsiteX1" fmla="*/ 12832 w 14835"/>
                <a:gd name="connsiteY1" fmla="*/ 15495 h 15547"/>
                <a:gd name="connsiteX2" fmla="*/ 11863 w 14835"/>
                <a:gd name="connsiteY2" fmla="*/ 7751 h 15547"/>
                <a:gd name="connsiteX3" fmla="*/ 11863 w 14835"/>
                <a:gd name="connsiteY3" fmla="*/ 7751 h 15547"/>
                <a:gd name="connsiteX4" fmla="*/ 1108 w 14835"/>
                <a:gd name="connsiteY4" fmla="*/ 7 h 15547"/>
                <a:gd name="connsiteX5" fmla="*/ 463 w 14835"/>
                <a:gd name="connsiteY5" fmla="*/ 330 h 15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5" h="15547">
                  <a:moveTo>
                    <a:pt x="463" y="330"/>
                  </a:moveTo>
                  <a:cubicBezTo>
                    <a:pt x="-2226" y="2696"/>
                    <a:pt x="7454" y="14635"/>
                    <a:pt x="12832" y="15495"/>
                  </a:cubicBezTo>
                  <a:cubicBezTo>
                    <a:pt x="15843" y="16033"/>
                    <a:pt x="15413" y="12376"/>
                    <a:pt x="11863" y="7751"/>
                  </a:cubicBezTo>
                  <a:lnTo>
                    <a:pt x="11863" y="7751"/>
                  </a:lnTo>
                  <a:cubicBezTo>
                    <a:pt x="9282" y="4417"/>
                    <a:pt x="4227" y="-208"/>
                    <a:pt x="1108" y="7"/>
                  </a:cubicBezTo>
                  <a:cubicBezTo>
                    <a:pt x="893" y="7"/>
                    <a:pt x="570" y="115"/>
                    <a:pt x="463" y="330"/>
                  </a:cubicBezTo>
                  <a:close/>
                </a:path>
              </a:pathLst>
            </a:custGeom>
            <a:grpFill/>
            <a:ln w="10707" cap="flat">
              <a:noFill/>
              <a:prstDash val="solid"/>
              <a:miter/>
            </a:ln>
          </p:spPr>
          <p:txBody>
            <a:bodyPr rtlCol="0" anchor="ctr"/>
            <a:lstStyle/>
            <a:p>
              <a:endParaRPr lang="zh-CN" altLang="en-US"/>
            </a:p>
          </p:txBody>
        </p:sp>
        <p:sp>
          <p:nvSpPr>
            <p:cNvPr id="909" name="任意多边形: 形状 996">
              <a:extLst>
                <a:ext uri="{FF2B5EF4-FFF2-40B4-BE49-F238E27FC236}">
                  <a16:creationId xmlns:a16="http://schemas.microsoft.com/office/drawing/2014/main" xmlns="" id="{261845AF-75F4-4E2C-BB17-A1D409B20A19}"/>
                </a:ext>
              </a:extLst>
            </p:cNvPr>
            <p:cNvSpPr/>
            <p:nvPr/>
          </p:nvSpPr>
          <p:spPr>
            <a:xfrm>
              <a:off x="2286206" y="1232126"/>
              <a:ext cx="62421" cy="65019"/>
            </a:xfrm>
            <a:custGeom>
              <a:avLst/>
              <a:gdLst>
                <a:gd name="connsiteX0" fmla="*/ 761 w 14772"/>
                <a:gd name="connsiteY0" fmla="*/ 7 h 15387"/>
                <a:gd name="connsiteX1" fmla="*/ 223 w 14772"/>
                <a:gd name="connsiteY1" fmla="*/ 330 h 15387"/>
                <a:gd name="connsiteX2" fmla="*/ 13668 w 14772"/>
                <a:gd name="connsiteY2" fmla="*/ 15388 h 15387"/>
                <a:gd name="connsiteX3" fmla="*/ 11194 w 14772"/>
                <a:gd name="connsiteY3" fmla="*/ 7644 h 15387"/>
                <a:gd name="connsiteX4" fmla="*/ 761 w 14772"/>
                <a:gd name="connsiteY4" fmla="*/ 7 h 15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72" h="15387">
                  <a:moveTo>
                    <a:pt x="761" y="7"/>
                  </a:moveTo>
                  <a:cubicBezTo>
                    <a:pt x="653" y="115"/>
                    <a:pt x="331" y="223"/>
                    <a:pt x="223" y="330"/>
                  </a:cubicBezTo>
                  <a:cubicBezTo>
                    <a:pt x="-1713" y="2804"/>
                    <a:pt x="9473" y="15388"/>
                    <a:pt x="13668" y="15388"/>
                  </a:cubicBezTo>
                  <a:cubicBezTo>
                    <a:pt x="15819" y="15388"/>
                    <a:pt x="14743" y="11946"/>
                    <a:pt x="11194" y="7644"/>
                  </a:cubicBezTo>
                  <a:cubicBezTo>
                    <a:pt x="8505" y="4310"/>
                    <a:pt x="3450" y="-208"/>
                    <a:pt x="761" y="7"/>
                  </a:cubicBezTo>
                  <a:close/>
                </a:path>
              </a:pathLst>
            </a:custGeom>
            <a:grpFill/>
            <a:ln w="10707" cap="flat">
              <a:noFill/>
              <a:prstDash val="solid"/>
              <a:miter/>
            </a:ln>
          </p:spPr>
          <p:txBody>
            <a:bodyPr rtlCol="0" anchor="ctr"/>
            <a:lstStyle/>
            <a:p>
              <a:endParaRPr lang="zh-CN" altLang="en-US"/>
            </a:p>
          </p:txBody>
        </p:sp>
        <p:sp>
          <p:nvSpPr>
            <p:cNvPr id="910" name="任意多边形: 形状 997">
              <a:extLst>
                <a:ext uri="{FF2B5EF4-FFF2-40B4-BE49-F238E27FC236}">
                  <a16:creationId xmlns:a16="http://schemas.microsoft.com/office/drawing/2014/main" xmlns="" id="{950FAE18-DD73-4EA9-BACB-ECE42AB2A404}"/>
                </a:ext>
              </a:extLst>
            </p:cNvPr>
            <p:cNvSpPr/>
            <p:nvPr/>
          </p:nvSpPr>
          <p:spPr>
            <a:xfrm>
              <a:off x="2377433" y="1208454"/>
              <a:ext cx="62235" cy="64149"/>
            </a:xfrm>
            <a:custGeom>
              <a:avLst/>
              <a:gdLst>
                <a:gd name="connsiteX0" fmla="*/ 468 w 14728"/>
                <a:gd name="connsiteY0" fmla="*/ 16 h 15181"/>
                <a:gd name="connsiteX1" fmla="*/ 253 w 14728"/>
                <a:gd name="connsiteY1" fmla="*/ 124 h 15181"/>
                <a:gd name="connsiteX2" fmla="*/ 14020 w 14728"/>
                <a:gd name="connsiteY2" fmla="*/ 15181 h 15181"/>
                <a:gd name="connsiteX3" fmla="*/ 10471 w 14728"/>
                <a:gd name="connsiteY3" fmla="*/ 7545 h 15181"/>
                <a:gd name="connsiteX4" fmla="*/ 468 w 14728"/>
                <a:gd name="connsiteY4" fmla="*/ 16 h 15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8" h="15181">
                  <a:moveTo>
                    <a:pt x="468" y="16"/>
                  </a:moveTo>
                  <a:cubicBezTo>
                    <a:pt x="361" y="16"/>
                    <a:pt x="361" y="124"/>
                    <a:pt x="253" y="124"/>
                  </a:cubicBezTo>
                  <a:cubicBezTo>
                    <a:pt x="-1898" y="1952"/>
                    <a:pt x="10256" y="15181"/>
                    <a:pt x="14020" y="15181"/>
                  </a:cubicBezTo>
                  <a:cubicBezTo>
                    <a:pt x="15741" y="15181"/>
                    <a:pt x="14236" y="11740"/>
                    <a:pt x="10471" y="7545"/>
                  </a:cubicBezTo>
                  <a:cubicBezTo>
                    <a:pt x="7567" y="4318"/>
                    <a:pt x="2512" y="-307"/>
                    <a:pt x="468" y="16"/>
                  </a:cubicBezTo>
                  <a:close/>
                </a:path>
              </a:pathLst>
            </a:custGeom>
            <a:grpFill/>
            <a:ln w="10707" cap="flat">
              <a:noFill/>
              <a:prstDash val="solid"/>
              <a:miter/>
            </a:ln>
          </p:spPr>
          <p:txBody>
            <a:bodyPr rtlCol="0" anchor="ctr"/>
            <a:lstStyle/>
            <a:p>
              <a:endParaRPr lang="zh-CN" altLang="en-US"/>
            </a:p>
          </p:txBody>
        </p:sp>
        <p:sp>
          <p:nvSpPr>
            <p:cNvPr id="911" name="任意多边形: 形状 998">
              <a:extLst>
                <a:ext uri="{FF2B5EF4-FFF2-40B4-BE49-F238E27FC236}">
                  <a16:creationId xmlns:a16="http://schemas.microsoft.com/office/drawing/2014/main" xmlns="" id="{5AE8B9E8-8577-43CE-A393-6661E4783515}"/>
                </a:ext>
              </a:extLst>
            </p:cNvPr>
            <p:cNvSpPr/>
            <p:nvPr/>
          </p:nvSpPr>
          <p:spPr>
            <a:xfrm>
              <a:off x="2444582" y="1184364"/>
              <a:ext cx="62125" cy="63697"/>
            </a:xfrm>
            <a:custGeom>
              <a:avLst/>
              <a:gdLst>
                <a:gd name="connsiteX0" fmla="*/ 14262 w 14702"/>
                <a:gd name="connsiteY0" fmla="*/ 15074 h 15074"/>
                <a:gd name="connsiteX1" fmla="*/ 9745 w 14702"/>
                <a:gd name="connsiteY1" fmla="*/ 7438 h 15074"/>
                <a:gd name="connsiteX2" fmla="*/ 173 w 14702"/>
                <a:gd name="connsiteY2" fmla="*/ 16 h 15074"/>
                <a:gd name="connsiteX3" fmla="*/ 65 w 14702"/>
                <a:gd name="connsiteY3" fmla="*/ 124 h 15074"/>
                <a:gd name="connsiteX4" fmla="*/ 14262 w 14702"/>
                <a:gd name="connsiteY4" fmla="*/ 15074 h 15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2" h="15074">
                  <a:moveTo>
                    <a:pt x="14262" y="15074"/>
                  </a:moveTo>
                  <a:cubicBezTo>
                    <a:pt x="15661" y="15074"/>
                    <a:pt x="13617" y="11632"/>
                    <a:pt x="9745" y="7438"/>
                  </a:cubicBezTo>
                  <a:cubicBezTo>
                    <a:pt x="6733" y="4211"/>
                    <a:pt x="1786" y="-306"/>
                    <a:pt x="173" y="16"/>
                  </a:cubicBezTo>
                  <a:cubicBezTo>
                    <a:pt x="173" y="16"/>
                    <a:pt x="65" y="124"/>
                    <a:pt x="65" y="124"/>
                  </a:cubicBezTo>
                  <a:cubicBezTo>
                    <a:pt x="-1011" y="1952"/>
                    <a:pt x="11574" y="15182"/>
                    <a:pt x="14262" y="15074"/>
                  </a:cubicBezTo>
                  <a:close/>
                </a:path>
              </a:pathLst>
            </a:custGeom>
            <a:grpFill/>
            <a:ln w="10707" cap="flat">
              <a:noFill/>
              <a:prstDash val="solid"/>
              <a:miter/>
            </a:ln>
          </p:spPr>
          <p:txBody>
            <a:bodyPr rtlCol="0" anchor="ctr"/>
            <a:lstStyle/>
            <a:p>
              <a:endParaRPr lang="zh-CN" altLang="en-US"/>
            </a:p>
          </p:txBody>
        </p:sp>
        <p:sp>
          <p:nvSpPr>
            <p:cNvPr id="912" name="任意多边形: 形状 999">
              <a:extLst>
                <a:ext uri="{FF2B5EF4-FFF2-40B4-BE49-F238E27FC236}">
                  <a16:creationId xmlns:a16="http://schemas.microsoft.com/office/drawing/2014/main" xmlns="" id="{6496B1AC-18F8-4274-9BEE-1480A3329B88}"/>
                </a:ext>
              </a:extLst>
            </p:cNvPr>
            <p:cNvSpPr/>
            <p:nvPr/>
          </p:nvSpPr>
          <p:spPr>
            <a:xfrm>
              <a:off x="2488359" y="1160312"/>
              <a:ext cx="61622" cy="63249"/>
            </a:xfrm>
            <a:custGeom>
              <a:avLst/>
              <a:gdLst>
                <a:gd name="connsiteX0" fmla="*/ 14550 w 14583"/>
                <a:gd name="connsiteY0" fmla="*/ 14959 h 14968"/>
                <a:gd name="connsiteX1" fmla="*/ 8957 w 14583"/>
                <a:gd name="connsiteY1" fmla="*/ 7430 h 14968"/>
                <a:gd name="connsiteX2" fmla="*/ 30 w 14583"/>
                <a:gd name="connsiteY2" fmla="*/ 9 h 14968"/>
                <a:gd name="connsiteX3" fmla="*/ 14550 w 14583"/>
                <a:gd name="connsiteY3" fmla="*/ 14959 h 14968"/>
              </a:gdLst>
              <a:ahLst/>
              <a:cxnLst>
                <a:cxn ang="0">
                  <a:pos x="connsiteX0" y="connsiteY0"/>
                </a:cxn>
                <a:cxn ang="0">
                  <a:pos x="connsiteX1" y="connsiteY1"/>
                </a:cxn>
                <a:cxn ang="0">
                  <a:pos x="connsiteX2" y="connsiteY2"/>
                </a:cxn>
                <a:cxn ang="0">
                  <a:pos x="connsiteX3" y="connsiteY3"/>
                </a:cxn>
              </a:cxnLst>
              <a:rect l="l" t="t" r="r" b="b"/>
              <a:pathLst>
                <a:path w="14583" h="14968">
                  <a:moveTo>
                    <a:pt x="14550" y="14959"/>
                  </a:moveTo>
                  <a:cubicBezTo>
                    <a:pt x="14980" y="14098"/>
                    <a:pt x="11108" y="9689"/>
                    <a:pt x="8957" y="7430"/>
                  </a:cubicBezTo>
                  <a:cubicBezTo>
                    <a:pt x="5408" y="3665"/>
                    <a:pt x="891" y="-207"/>
                    <a:pt x="30" y="9"/>
                  </a:cubicBezTo>
                  <a:cubicBezTo>
                    <a:pt x="-723" y="1514"/>
                    <a:pt x="12829" y="15389"/>
                    <a:pt x="14550" y="14959"/>
                  </a:cubicBezTo>
                  <a:close/>
                </a:path>
              </a:pathLst>
            </a:custGeom>
            <a:grpFill/>
            <a:ln w="10707" cap="flat">
              <a:noFill/>
              <a:prstDash val="solid"/>
              <a:miter/>
            </a:ln>
          </p:spPr>
          <p:txBody>
            <a:bodyPr rtlCol="0" anchor="ctr"/>
            <a:lstStyle/>
            <a:p>
              <a:endParaRPr lang="zh-CN" altLang="en-US"/>
            </a:p>
          </p:txBody>
        </p:sp>
        <p:sp>
          <p:nvSpPr>
            <p:cNvPr id="913" name="任意多边形: 形状 1000">
              <a:extLst>
                <a:ext uri="{FF2B5EF4-FFF2-40B4-BE49-F238E27FC236}">
                  <a16:creationId xmlns:a16="http://schemas.microsoft.com/office/drawing/2014/main" xmlns="" id="{019FE451-2AFE-4E07-89E7-AAC554A07BE0}"/>
                </a:ext>
              </a:extLst>
            </p:cNvPr>
            <p:cNvSpPr/>
            <p:nvPr/>
          </p:nvSpPr>
          <p:spPr>
            <a:xfrm>
              <a:off x="2507121" y="1136712"/>
              <a:ext cx="61808" cy="62264"/>
            </a:xfrm>
            <a:custGeom>
              <a:avLst/>
              <a:gdLst>
                <a:gd name="connsiteX0" fmla="*/ 0 w 14627"/>
                <a:gd name="connsiteY0" fmla="*/ 0 h 14735"/>
                <a:gd name="connsiteX1" fmla="*/ 14628 w 14627"/>
                <a:gd name="connsiteY1" fmla="*/ 14735 h 14735"/>
                <a:gd name="connsiteX2" fmla="*/ 8282 w 14627"/>
                <a:gd name="connsiteY2" fmla="*/ 7314 h 14735"/>
                <a:gd name="connsiteX3" fmla="*/ 0 w 14627"/>
                <a:gd name="connsiteY3" fmla="*/ 0 h 14735"/>
              </a:gdLst>
              <a:ahLst/>
              <a:cxnLst>
                <a:cxn ang="0">
                  <a:pos x="connsiteX0" y="connsiteY0"/>
                </a:cxn>
                <a:cxn ang="0">
                  <a:pos x="connsiteX1" y="connsiteY1"/>
                </a:cxn>
                <a:cxn ang="0">
                  <a:pos x="connsiteX2" y="connsiteY2"/>
                </a:cxn>
                <a:cxn ang="0">
                  <a:pos x="connsiteX3" y="connsiteY3"/>
                </a:cxn>
              </a:cxnLst>
              <a:rect l="l" t="t" r="r" b="b"/>
              <a:pathLst>
                <a:path w="14627" h="14735">
                  <a:moveTo>
                    <a:pt x="0" y="0"/>
                  </a:moveTo>
                  <a:cubicBezTo>
                    <a:pt x="108" y="860"/>
                    <a:pt x="13122" y="14735"/>
                    <a:pt x="14628" y="14735"/>
                  </a:cubicBezTo>
                  <a:cubicBezTo>
                    <a:pt x="14520" y="13875"/>
                    <a:pt x="10433" y="9465"/>
                    <a:pt x="8282" y="7314"/>
                  </a:cubicBezTo>
                  <a:cubicBezTo>
                    <a:pt x="6238" y="5270"/>
                    <a:pt x="860" y="0"/>
                    <a:pt x="0" y="0"/>
                  </a:cubicBezTo>
                  <a:close/>
                </a:path>
              </a:pathLst>
            </a:custGeom>
            <a:grpFill/>
            <a:ln w="10707" cap="flat">
              <a:noFill/>
              <a:prstDash val="solid"/>
              <a:miter/>
            </a:ln>
          </p:spPr>
          <p:txBody>
            <a:bodyPr rtlCol="0" anchor="ctr"/>
            <a:lstStyle/>
            <a:p>
              <a:endParaRPr lang="zh-CN" altLang="en-US"/>
            </a:p>
          </p:txBody>
        </p:sp>
        <p:sp>
          <p:nvSpPr>
            <p:cNvPr id="914" name="任意多边形: 形状 1001">
              <a:extLst>
                <a:ext uri="{FF2B5EF4-FFF2-40B4-BE49-F238E27FC236}">
                  <a16:creationId xmlns:a16="http://schemas.microsoft.com/office/drawing/2014/main" xmlns="" id="{A2E30E41-A7A4-49E6-9B97-67D85EDA1C36}"/>
                </a:ext>
              </a:extLst>
            </p:cNvPr>
            <p:cNvSpPr/>
            <p:nvPr/>
          </p:nvSpPr>
          <p:spPr>
            <a:xfrm>
              <a:off x="2501213" y="1113534"/>
              <a:ext cx="61356" cy="61356"/>
            </a:xfrm>
            <a:custGeom>
              <a:avLst/>
              <a:gdLst>
                <a:gd name="connsiteX0" fmla="*/ 14520 w 14520"/>
                <a:gd name="connsiteY0" fmla="*/ 14520 h 14520"/>
                <a:gd name="connsiteX1" fmla="*/ 7421 w 14520"/>
                <a:gd name="connsiteY1" fmla="*/ 7206 h 14520"/>
                <a:gd name="connsiteX2" fmla="*/ 0 w 14520"/>
                <a:gd name="connsiteY2" fmla="*/ 0 h 14520"/>
                <a:gd name="connsiteX3" fmla="*/ 14520 w 14520"/>
                <a:gd name="connsiteY3" fmla="*/ 14520 h 14520"/>
              </a:gdLst>
              <a:ahLst/>
              <a:cxnLst>
                <a:cxn ang="0">
                  <a:pos x="connsiteX0" y="connsiteY0"/>
                </a:cxn>
                <a:cxn ang="0">
                  <a:pos x="connsiteX1" y="connsiteY1"/>
                </a:cxn>
                <a:cxn ang="0">
                  <a:pos x="connsiteX2" y="connsiteY2"/>
                </a:cxn>
                <a:cxn ang="0">
                  <a:pos x="connsiteX3" y="connsiteY3"/>
                </a:cxn>
              </a:cxnLst>
              <a:rect l="l" t="t" r="r" b="b"/>
              <a:pathLst>
                <a:path w="14520" h="14520">
                  <a:moveTo>
                    <a:pt x="14520" y="14520"/>
                  </a:moveTo>
                  <a:cubicBezTo>
                    <a:pt x="13875" y="13875"/>
                    <a:pt x="10756" y="10540"/>
                    <a:pt x="7421" y="7206"/>
                  </a:cubicBezTo>
                  <a:cubicBezTo>
                    <a:pt x="7314" y="7099"/>
                    <a:pt x="645" y="430"/>
                    <a:pt x="0" y="0"/>
                  </a:cubicBezTo>
                  <a:cubicBezTo>
                    <a:pt x="0" y="0"/>
                    <a:pt x="13767" y="13875"/>
                    <a:pt x="14520" y="14520"/>
                  </a:cubicBezTo>
                  <a:close/>
                </a:path>
              </a:pathLst>
            </a:custGeom>
            <a:grpFill/>
            <a:ln w="10707" cap="flat">
              <a:noFill/>
              <a:prstDash val="solid"/>
              <a:miter/>
            </a:ln>
          </p:spPr>
          <p:txBody>
            <a:bodyPr rtlCol="0" anchor="ctr"/>
            <a:lstStyle/>
            <a:p>
              <a:endParaRPr lang="zh-CN" altLang="en-US"/>
            </a:p>
          </p:txBody>
        </p:sp>
        <p:sp>
          <p:nvSpPr>
            <p:cNvPr id="921" name="任意多边形: 形状 1008">
              <a:extLst>
                <a:ext uri="{FF2B5EF4-FFF2-40B4-BE49-F238E27FC236}">
                  <a16:creationId xmlns:a16="http://schemas.microsoft.com/office/drawing/2014/main" xmlns="" id="{AD4276B3-7994-4B8B-86E7-5E9CAB9774FA}"/>
                </a:ext>
              </a:extLst>
            </p:cNvPr>
            <p:cNvSpPr/>
            <p:nvPr/>
          </p:nvSpPr>
          <p:spPr>
            <a:xfrm>
              <a:off x="2340645" y="1366656"/>
              <a:ext cx="60798" cy="67960"/>
            </a:xfrm>
            <a:custGeom>
              <a:avLst/>
              <a:gdLst>
                <a:gd name="connsiteX0" fmla="*/ 11432 w 14388"/>
                <a:gd name="connsiteY0" fmla="*/ 8074 h 16083"/>
                <a:gd name="connsiteX1" fmla="*/ 11432 w 14388"/>
                <a:gd name="connsiteY1" fmla="*/ 8074 h 16083"/>
                <a:gd name="connsiteX2" fmla="*/ 1000 w 14388"/>
                <a:gd name="connsiteY2" fmla="*/ 7 h 16083"/>
                <a:gd name="connsiteX3" fmla="*/ 677 w 14388"/>
                <a:gd name="connsiteY3" fmla="*/ 114 h 16083"/>
                <a:gd name="connsiteX4" fmla="*/ 12508 w 14388"/>
                <a:gd name="connsiteY4" fmla="*/ 16033 h 16083"/>
                <a:gd name="connsiteX5" fmla="*/ 11432 w 14388"/>
                <a:gd name="connsiteY5" fmla="*/ 8074 h 1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88" h="16083">
                  <a:moveTo>
                    <a:pt x="11432" y="8074"/>
                  </a:moveTo>
                  <a:lnTo>
                    <a:pt x="11432" y="8074"/>
                  </a:lnTo>
                  <a:cubicBezTo>
                    <a:pt x="8959" y="4632"/>
                    <a:pt x="4011" y="-208"/>
                    <a:pt x="1000" y="7"/>
                  </a:cubicBezTo>
                  <a:cubicBezTo>
                    <a:pt x="892" y="7"/>
                    <a:pt x="784" y="114"/>
                    <a:pt x="677" y="114"/>
                  </a:cubicBezTo>
                  <a:cubicBezTo>
                    <a:pt x="-2657" y="1835"/>
                    <a:pt x="7130" y="15065"/>
                    <a:pt x="12508" y="16033"/>
                  </a:cubicBezTo>
                  <a:cubicBezTo>
                    <a:pt x="15412" y="16570"/>
                    <a:pt x="14874" y="12806"/>
                    <a:pt x="11432" y="8074"/>
                  </a:cubicBezTo>
                  <a:close/>
                </a:path>
              </a:pathLst>
            </a:custGeom>
            <a:grpFill/>
            <a:ln w="10707" cap="flat">
              <a:noFill/>
              <a:prstDash val="solid"/>
              <a:miter/>
            </a:ln>
          </p:spPr>
          <p:txBody>
            <a:bodyPr rtlCol="0" anchor="ctr"/>
            <a:lstStyle/>
            <a:p>
              <a:endParaRPr lang="zh-CN" altLang="en-US"/>
            </a:p>
          </p:txBody>
        </p:sp>
        <p:sp>
          <p:nvSpPr>
            <p:cNvPr id="922" name="任意多边形: 形状 1009">
              <a:extLst>
                <a:ext uri="{FF2B5EF4-FFF2-40B4-BE49-F238E27FC236}">
                  <a16:creationId xmlns:a16="http://schemas.microsoft.com/office/drawing/2014/main" xmlns="" id="{B8334C7B-31B8-4E5B-BB22-3EB0E0DDCAFB}"/>
                </a:ext>
              </a:extLst>
            </p:cNvPr>
            <p:cNvSpPr/>
            <p:nvPr/>
          </p:nvSpPr>
          <p:spPr>
            <a:xfrm>
              <a:off x="2446897" y="1342076"/>
              <a:ext cx="59966" cy="67470"/>
            </a:xfrm>
            <a:custGeom>
              <a:avLst/>
              <a:gdLst>
                <a:gd name="connsiteX0" fmla="*/ 592 w 14191"/>
                <a:gd name="connsiteY0" fmla="*/ 15 h 15967"/>
                <a:gd name="connsiteX1" fmla="*/ 377 w 14191"/>
                <a:gd name="connsiteY1" fmla="*/ 123 h 15967"/>
                <a:gd name="connsiteX2" fmla="*/ 12854 w 14191"/>
                <a:gd name="connsiteY2" fmla="*/ 15934 h 15967"/>
                <a:gd name="connsiteX3" fmla="*/ 10595 w 14191"/>
                <a:gd name="connsiteY3" fmla="*/ 7974 h 15967"/>
                <a:gd name="connsiteX4" fmla="*/ 592 w 14191"/>
                <a:gd name="connsiteY4" fmla="*/ 15 h 15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1" h="15967">
                  <a:moveTo>
                    <a:pt x="592" y="15"/>
                  </a:moveTo>
                  <a:cubicBezTo>
                    <a:pt x="485" y="15"/>
                    <a:pt x="377" y="123"/>
                    <a:pt x="377" y="123"/>
                  </a:cubicBezTo>
                  <a:cubicBezTo>
                    <a:pt x="-2096" y="1844"/>
                    <a:pt x="8229" y="14966"/>
                    <a:pt x="12854" y="15934"/>
                  </a:cubicBezTo>
                  <a:cubicBezTo>
                    <a:pt x="15328" y="16364"/>
                    <a:pt x="14252" y="12707"/>
                    <a:pt x="10595" y="7974"/>
                  </a:cubicBezTo>
                  <a:cubicBezTo>
                    <a:pt x="7906" y="4533"/>
                    <a:pt x="3066" y="-307"/>
                    <a:pt x="592" y="15"/>
                  </a:cubicBezTo>
                  <a:close/>
                </a:path>
              </a:pathLst>
            </a:custGeom>
            <a:grpFill/>
            <a:ln w="10707" cap="flat">
              <a:noFill/>
              <a:prstDash val="solid"/>
              <a:miter/>
            </a:ln>
          </p:spPr>
          <p:txBody>
            <a:bodyPr rtlCol="0" anchor="ctr"/>
            <a:lstStyle/>
            <a:p>
              <a:endParaRPr lang="zh-CN" altLang="en-US"/>
            </a:p>
          </p:txBody>
        </p:sp>
        <p:sp>
          <p:nvSpPr>
            <p:cNvPr id="923" name="任意多边形: 形状 1010">
              <a:extLst>
                <a:ext uri="{FF2B5EF4-FFF2-40B4-BE49-F238E27FC236}">
                  <a16:creationId xmlns:a16="http://schemas.microsoft.com/office/drawing/2014/main" xmlns="" id="{B923C550-A4FF-4553-A0FA-5F20AC3539EB}"/>
                </a:ext>
              </a:extLst>
            </p:cNvPr>
            <p:cNvSpPr/>
            <p:nvPr/>
          </p:nvSpPr>
          <p:spPr>
            <a:xfrm>
              <a:off x="2528751" y="1317077"/>
              <a:ext cx="59568" cy="66874"/>
            </a:xfrm>
            <a:custGeom>
              <a:avLst/>
              <a:gdLst>
                <a:gd name="connsiteX0" fmla="*/ 367 w 14097"/>
                <a:gd name="connsiteY0" fmla="*/ 16 h 15826"/>
                <a:gd name="connsiteX1" fmla="*/ 152 w 14097"/>
                <a:gd name="connsiteY1" fmla="*/ 123 h 15826"/>
                <a:gd name="connsiteX2" fmla="*/ 13489 w 14097"/>
                <a:gd name="connsiteY2" fmla="*/ 15826 h 15826"/>
                <a:gd name="connsiteX3" fmla="*/ 9832 w 14097"/>
                <a:gd name="connsiteY3" fmla="*/ 7867 h 15826"/>
                <a:gd name="connsiteX4" fmla="*/ 367 w 14097"/>
                <a:gd name="connsiteY4" fmla="*/ 16 h 15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97" h="15826">
                  <a:moveTo>
                    <a:pt x="367" y="16"/>
                  </a:moveTo>
                  <a:cubicBezTo>
                    <a:pt x="259" y="16"/>
                    <a:pt x="259" y="123"/>
                    <a:pt x="152" y="123"/>
                  </a:cubicBezTo>
                  <a:cubicBezTo>
                    <a:pt x="-1462" y="1952"/>
                    <a:pt x="10262" y="15826"/>
                    <a:pt x="13489" y="15826"/>
                  </a:cubicBezTo>
                  <a:cubicBezTo>
                    <a:pt x="15102" y="15826"/>
                    <a:pt x="13381" y="12277"/>
                    <a:pt x="9832" y="7867"/>
                  </a:cubicBezTo>
                  <a:cubicBezTo>
                    <a:pt x="7035" y="4425"/>
                    <a:pt x="2195" y="-307"/>
                    <a:pt x="367" y="16"/>
                  </a:cubicBezTo>
                  <a:close/>
                </a:path>
              </a:pathLst>
            </a:custGeom>
            <a:grpFill/>
            <a:ln w="10707" cap="flat">
              <a:noFill/>
              <a:prstDash val="solid"/>
              <a:miter/>
            </a:ln>
          </p:spPr>
          <p:txBody>
            <a:bodyPr rtlCol="0" anchor="ctr"/>
            <a:lstStyle/>
            <a:p>
              <a:endParaRPr lang="zh-CN" altLang="en-US"/>
            </a:p>
          </p:txBody>
        </p:sp>
        <p:sp>
          <p:nvSpPr>
            <p:cNvPr id="924" name="任意多边形: 形状 1011">
              <a:extLst>
                <a:ext uri="{FF2B5EF4-FFF2-40B4-BE49-F238E27FC236}">
                  <a16:creationId xmlns:a16="http://schemas.microsoft.com/office/drawing/2014/main" xmlns="" id="{C30346B0-6D09-49C3-A212-5FBDB54DE43A}"/>
                </a:ext>
              </a:extLst>
            </p:cNvPr>
            <p:cNvSpPr/>
            <p:nvPr/>
          </p:nvSpPr>
          <p:spPr>
            <a:xfrm>
              <a:off x="2585404" y="1292079"/>
              <a:ext cx="58985" cy="66422"/>
            </a:xfrm>
            <a:custGeom>
              <a:avLst/>
              <a:gdLst>
                <a:gd name="connsiteX0" fmla="*/ 13634 w 13959"/>
                <a:gd name="connsiteY0" fmla="*/ 15719 h 15719"/>
                <a:gd name="connsiteX1" fmla="*/ 9009 w 13959"/>
                <a:gd name="connsiteY1" fmla="*/ 7760 h 15719"/>
                <a:gd name="connsiteX2" fmla="*/ 82 w 13959"/>
                <a:gd name="connsiteY2" fmla="*/ 16 h 15719"/>
                <a:gd name="connsiteX3" fmla="*/ 5567 w 13959"/>
                <a:gd name="connsiteY3" fmla="*/ 8513 h 15719"/>
                <a:gd name="connsiteX4" fmla="*/ 13634 w 13959"/>
                <a:gd name="connsiteY4" fmla="*/ 15719 h 15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59" h="15719">
                  <a:moveTo>
                    <a:pt x="13634" y="15719"/>
                  </a:moveTo>
                  <a:cubicBezTo>
                    <a:pt x="14817" y="15719"/>
                    <a:pt x="12666" y="12170"/>
                    <a:pt x="9009" y="7760"/>
                  </a:cubicBezTo>
                  <a:cubicBezTo>
                    <a:pt x="6105" y="4318"/>
                    <a:pt x="1480" y="-307"/>
                    <a:pt x="82" y="16"/>
                  </a:cubicBezTo>
                  <a:cubicBezTo>
                    <a:pt x="-456" y="661"/>
                    <a:pt x="1695" y="3996"/>
                    <a:pt x="5567" y="8513"/>
                  </a:cubicBezTo>
                  <a:cubicBezTo>
                    <a:pt x="8579" y="12062"/>
                    <a:pt x="12558" y="15719"/>
                    <a:pt x="13634" y="15719"/>
                  </a:cubicBezTo>
                  <a:close/>
                </a:path>
              </a:pathLst>
            </a:custGeom>
            <a:grpFill/>
            <a:ln w="10707" cap="flat">
              <a:noFill/>
              <a:prstDash val="solid"/>
              <a:miter/>
            </a:ln>
          </p:spPr>
          <p:txBody>
            <a:bodyPr rtlCol="0" anchor="ctr"/>
            <a:lstStyle/>
            <a:p>
              <a:endParaRPr lang="zh-CN" altLang="en-US"/>
            </a:p>
          </p:txBody>
        </p:sp>
        <p:sp>
          <p:nvSpPr>
            <p:cNvPr id="925" name="任意多边形: 形状 1012">
              <a:extLst>
                <a:ext uri="{FF2B5EF4-FFF2-40B4-BE49-F238E27FC236}">
                  <a16:creationId xmlns:a16="http://schemas.microsoft.com/office/drawing/2014/main" xmlns="" id="{D0FE94B4-1914-4E67-A078-D20814A7E524}"/>
                </a:ext>
              </a:extLst>
            </p:cNvPr>
            <p:cNvSpPr/>
            <p:nvPr/>
          </p:nvSpPr>
          <p:spPr>
            <a:xfrm>
              <a:off x="2617083" y="1267118"/>
              <a:ext cx="58689" cy="65539"/>
            </a:xfrm>
            <a:custGeom>
              <a:avLst/>
              <a:gdLst>
                <a:gd name="connsiteX0" fmla="*/ 13881 w 13889"/>
                <a:gd name="connsiteY0" fmla="*/ 15496 h 15510"/>
                <a:gd name="connsiteX1" fmla="*/ 8180 w 13889"/>
                <a:gd name="connsiteY1" fmla="*/ 7752 h 15510"/>
                <a:gd name="connsiteX2" fmla="*/ 6 w 13889"/>
                <a:gd name="connsiteY2" fmla="*/ 8 h 15510"/>
                <a:gd name="connsiteX3" fmla="*/ 13881 w 13889"/>
                <a:gd name="connsiteY3" fmla="*/ 15496 h 15510"/>
              </a:gdLst>
              <a:ahLst/>
              <a:cxnLst>
                <a:cxn ang="0">
                  <a:pos x="connsiteX0" y="connsiteY0"/>
                </a:cxn>
                <a:cxn ang="0">
                  <a:pos x="connsiteX1" y="connsiteY1"/>
                </a:cxn>
                <a:cxn ang="0">
                  <a:pos x="connsiteX2" y="connsiteY2"/>
                </a:cxn>
                <a:cxn ang="0">
                  <a:pos x="connsiteX3" y="connsiteY3"/>
                </a:cxn>
              </a:cxnLst>
              <a:rect l="l" t="t" r="r" b="b"/>
              <a:pathLst>
                <a:path w="13889" h="15510">
                  <a:moveTo>
                    <a:pt x="13881" y="15496"/>
                  </a:moveTo>
                  <a:cubicBezTo>
                    <a:pt x="14096" y="14636"/>
                    <a:pt x="10224" y="10011"/>
                    <a:pt x="8180" y="7752"/>
                  </a:cubicBezTo>
                  <a:cubicBezTo>
                    <a:pt x="4738" y="3880"/>
                    <a:pt x="651" y="-207"/>
                    <a:pt x="6" y="8"/>
                  </a:cubicBezTo>
                  <a:cubicBezTo>
                    <a:pt x="-317" y="1514"/>
                    <a:pt x="12697" y="16034"/>
                    <a:pt x="13881" y="15496"/>
                  </a:cubicBezTo>
                  <a:close/>
                </a:path>
              </a:pathLst>
            </a:custGeom>
            <a:grpFill/>
            <a:ln w="10707" cap="flat">
              <a:noFill/>
              <a:prstDash val="solid"/>
              <a:miter/>
            </a:ln>
          </p:spPr>
          <p:txBody>
            <a:bodyPr rtlCol="0" anchor="ctr"/>
            <a:lstStyle/>
            <a:p>
              <a:endParaRPr lang="zh-CN" altLang="en-US"/>
            </a:p>
          </p:txBody>
        </p:sp>
        <p:sp>
          <p:nvSpPr>
            <p:cNvPr id="926" name="任意多边形: 形状 1013">
              <a:extLst>
                <a:ext uri="{FF2B5EF4-FFF2-40B4-BE49-F238E27FC236}">
                  <a16:creationId xmlns:a16="http://schemas.microsoft.com/office/drawing/2014/main" xmlns="" id="{0840E866-E419-450F-9FB8-E1CF3BC5F77E}"/>
                </a:ext>
              </a:extLst>
            </p:cNvPr>
            <p:cNvSpPr/>
            <p:nvPr/>
          </p:nvSpPr>
          <p:spPr>
            <a:xfrm>
              <a:off x="2622108" y="1242153"/>
              <a:ext cx="58626" cy="64990"/>
            </a:xfrm>
            <a:custGeom>
              <a:avLst/>
              <a:gdLst>
                <a:gd name="connsiteX0" fmla="*/ 13875 w 13874"/>
                <a:gd name="connsiteY0" fmla="*/ 15380 h 15380"/>
                <a:gd name="connsiteX1" fmla="*/ 7421 w 13874"/>
                <a:gd name="connsiteY1" fmla="*/ 7636 h 15380"/>
                <a:gd name="connsiteX2" fmla="*/ 0 w 13874"/>
                <a:gd name="connsiteY2" fmla="*/ 0 h 15380"/>
                <a:gd name="connsiteX3" fmla="*/ 13875 w 13874"/>
                <a:gd name="connsiteY3" fmla="*/ 15380 h 15380"/>
              </a:gdLst>
              <a:ahLst/>
              <a:cxnLst>
                <a:cxn ang="0">
                  <a:pos x="connsiteX0" y="connsiteY0"/>
                </a:cxn>
                <a:cxn ang="0">
                  <a:pos x="connsiteX1" y="connsiteY1"/>
                </a:cxn>
                <a:cxn ang="0">
                  <a:pos x="connsiteX2" y="connsiteY2"/>
                </a:cxn>
                <a:cxn ang="0">
                  <a:pos x="connsiteX3" y="connsiteY3"/>
                </a:cxn>
              </a:cxnLst>
              <a:rect l="l" t="t" r="r" b="b"/>
              <a:pathLst>
                <a:path w="13874" h="15380">
                  <a:moveTo>
                    <a:pt x="13875" y="15380"/>
                  </a:moveTo>
                  <a:cubicBezTo>
                    <a:pt x="13444" y="14520"/>
                    <a:pt x="9788" y="10325"/>
                    <a:pt x="7421" y="7636"/>
                  </a:cubicBezTo>
                  <a:cubicBezTo>
                    <a:pt x="5593" y="5700"/>
                    <a:pt x="430" y="0"/>
                    <a:pt x="0" y="0"/>
                  </a:cubicBezTo>
                  <a:cubicBezTo>
                    <a:pt x="538" y="968"/>
                    <a:pt x="13229" y="15380"/>
                    <a:pt x="13875" y="15380"/>
                  </a:cubicBezTo>
                  <a:close/>
                </a:path>
              </a:pathLst>
            </a:custGeom>
            <a:grpFill/>
            <a:ln w="10707" cap="flat">
              <a:noFill/>
              <a:prstDash val="solid"/>
              <a:miter/>
            </a:ln>
          </p:spPr>
          <p:txBody>
            <a:bodyPr rtlCol="0" anchor="ctr"/>
            <a:lstStyle/>
            <a:p>
              <a:endParaRPr lang="zh-CN" altLang="en-US"/>
            </a:p>
          </p:txBody>
        </p:sp>
        <p:sp>
          <p:nvSpPr>
            <p:cNvPr id="931" name="任意多边形: 形状 1018">
              <a:extLst>
                <a:ext uri="{FF2B5EF4-FFF2-40B4-BE49-F238E27FC236}">
                  <a16:creationId xmlns:a16="http://schemas.microsoft.com/office/drawing/2014/main" xmlns="" id="{31C2C2FB-ECCD-473E-A4EE-A53A905663CE}"/>
                </a:ext>
              </a:extLst>
            </p:cNvPr>
            <p:cNvSpPr/>
            <p:nvPr/>
          </p:nvSpPr>
          <p:spPr>
            <a:xfrm>
              <a:off x="2745275" y="1378953"/>
              <a:ext cx="54536" cy="68172"/>
            </a:xfrm>
            <a:custGeom>
              <a:avLst/>
              <a:gdLst>
                <a:gd name="connsiteX0" fmla="*/ 0 w 12906"/>
                <a:gd name="connsiteY0" fmla="*/ 0 h 16133"/>
                <a:gd name="connsiteX1" fmla="*/ 0 w 12906"/>
                <a:gd name="connsiteY1" fmla="*/ 0 h 16133"/>
                <a:gd name="connsiteX2" fmla="*/ 12907 w 12906"/>
                <a:gd name="connsiteY2" fmla="*/ 16133 h 16133"/>
                <a:gd name="connsiteX3" fmla="*/ 0 w 12906"/>
                <a:gd name="connsiteY3" fmla="*/ 0 h 16133"/>
              </a:gdLst>
              <a:ahLst/>
              <a:cxnLst>
                <a:cxn ang="0">
                  <a:pos x="connsiteX0" y="connsiteY0"/>
                </a:cxn>
                <a:cxn ang="0">
                  <a:pos x="connsiteX1" y="connsiteY1"/>
                </a:cxn>
                <a:cxn ang="0">
                  <a:pos x="connsiteX2" y="connsiteY2"/>
                </a:cxn>
                <a:cxn ang="0">
                  <a:pos x="connsiteX3" y="connsiteY3"/>
                </a:cxn>
              </a:cxnLst>
              <a:rect l="l" t="t" r="r" b="b"/>
              <a:pathLst>
                <a:path w="12906" h="16133">
                  <a:moveTo>
                    <a:pt x="0" y="0"/>
                  </a:moveTo>
                  <a:lnTo>
                    <a:pt x="0" y="0"/>
                  </a:lnTo>
                  <a:cubicBezTo>
                    <a:pt x="4302" y="5378"/>
                    <a:pt x="8604" y="10756"/>
                    <a:pt x="12907" y="16133"/>
                  </a:cubicBezTo>
                  <a:lnTo>
                    <a:pt x="0" y="0"/>
                  </a:lnTo>
                  <a:close/>
                </a:path>
              </a:pathLst>
            </a:custGeom>
            <a:grpFill/>
            <a:ln w="10707" cap="flat">
              <a:noFill/>
              <a:prstDash val="solid"/>
              <a:miter/>
            </a:ln>
          </p:spPr>
          <p:txBody>
            <a:bodyPr rtlCol="0" anchor="ctr"/>
            <a:lstStyle/>
            <a:p>
              <a:endParaRPr lang="zh-CN" altLang="en-US"/>
            </a:p>
          </p:txBody>
        </p:sp>
        <p:sp>
          <p:nvSpPr>
            <p:cNvPr id="948" name="任意多边形: 形状 1035">
              <a:extLst>
                <a:ext uri="{FF2B5EF4-FFF2-40B4-BE49-F238E27FC236}">
                  <a16:creationId xmlns:a16="http://schemas.microsoft.com/office/drawing/2014/main" xmlns="" id="{7E97BD53-378B-4F84-B44B-F40B525A0F18}"/>
                </a:ext>
              </a:extLst>
            </p:cNvPr>
            <p:cNvSpPr/>
            <p:nvPr/>
          </p:nvSpPr>
          <p:spPr>
            <a:xfrm>
              <a:off x="227459" y="1843439"/>
              <a:ext cx="73175" cy="77324"/>
            </a:xfrm>
            <a:custGeom>
              <a:avLst/>
              <a:gdLst>
                <a:gd name="connsiteX0" fmla="*/ 17305 w 17317"/>
                <a:gd name="connsiteY0" fmla="*/ 9895 h 18299"/>
                <a:gd name="connsiteX1" fmla="*/ 8270 w 17317"/>
                <a:gd name="connsiteY1" fmla="*/ 0 h 18299"/>
                <a:gd name="connsiteX2" fmla="*/ 2140 w 17317"/>
                <a:gd name="connsiteY2" fmla="*/ 15058 h 18299"/>
                <a:gd name="connsiteX3" fmla="*/ 17305 w 17317"/>
                <a:gd name="connsiteY3" fmla="*/ 9895 h 18299"/>
              </a:gdLst>
              <a:ahLst/>
              <a:cxnLst>
                <a:cxn ang="0">
                  <a:pos x="connsiteX0" y="connsiteY0"/>
                </a:cxn>
                <a:cxn ang="0">
                  <a:pos x="connsiteX1" y="connsiteY1"/>
                </a:cxn>
                <a:cxn ang="0">
                  <a:pos x="connsiteX2" y="connsiteY2"/>
                </a:cxn>
                <a:cxn ang="0">
                  <a:pos x="connsiteX3" y="connsiteY3"/>
                </a:cxn>
              </a:cxnLst>
              <a:rect l="l" t="t" r="r" b="b"/>
              <a:pathLst>
                <a:path w="17317" h="18299">
                  <a:moveTo>
                    <a:pt x="17305" y="9895"/>
                  </a:moveTo>
                  <a:cubicBezTo>
                    <a:pt x="17520" y="5916"/>
                    <a:pt x="14831" y="215"/>
                    <a:pt x="8270" y="0"/>
                  </a:cubicBezTo>
                  <a:cubicBezTo>
                    <a:pt x="311" y="645"/>
                    <a:pt x="-2270" y="9788"/>
                    <a:pt x="2140" y="15058"/>
                  </a:cubicBezTo>
                  <a:cubicBezTo>
                    <a:pt x="7302" y="21296"/>
                    <a:pt x="16982" y="17962"/>
                    <a:pt x="17305" y="9895"/>
                  </a:cubicBezTo>
                  <a:close/>
                </a:path>
              </a:pathLst>
            </a:custGeom>
            <a:grpFill/>
            <a:ln w="10707" cap="flat">
              <a:noFill/>
              <a:prstDash val="solid"/>
              <a:miter/>
            </a:ln>
          </p:spPr>
          <p:txBody>
            <a:bodyPr rtlCol="0" anchor="ctr"/>
            <a:lstStyle/>
            <a:p>
              <a:endParaRPr lang="zh-CN" altLang="en-US"/>
            </a:p>
          </p:txBody>
        </p:sp>
        <p:sp>
          <p:nvSpPr>
            <p:cNvPr id="949" name="任意多边形: 形状 1036">
              <a:extLst>
                <a:ext uri="{FF2B5EF4-FFF2-40B4-BE49-F238E27FC236}">
                  <a16:creationId xmlns:a16="http://schemas.microsoft.com/office/drawing/2014/main" xmlns="" id="{C37C3135-4DC9-4121-991C-A2619B919BE9}"/>
                </a:ext>
              </a:extLst>
            </p:cNvPr>
            <p:cNvSpPr/>
            <p:nvPr/>
          </p:nvSpPr>
          <p:spPr>
            <a:xfrm>
              <a:off x="507016" y="1835715"/>
              <a:ext cx="73082" cy="77147"/>
            </a:xfrm>
            <a:custGeom>
              <a:avLst/>
              <a:gdLst>
                <a:gd name="connsiteX0" fmla="*/ 17294 w 17295"/>
                <a:gd name="connsiteY0" fmla="*/ 9788 h 18257"/>
                <a:gd name="connsiteX1" fmla="*/ 7614 w 17295"/>
                <a:gd name="connsiteY1" fmla="*/ 0 h 18257"/>
                <a:gd name="connsiteX2" fmla="*/ 3204 w 17295"/>
                <a:gd name="connsiteY2" fmla="*/ 15703 h 18257"/>
                <a:gd name="connsiteX3" fmla="*/ 17294 w 17295"/>
                <a:gd name="connsiteY3" fmla="*/ 9788 h 18257"/>
              </a:gdLst>
              <a:ahLst/>
              <a:cxnLst>
                <a:cxn ang="0">
                  <a:pos x="connsiteX0" y="connsiteY0"/>
                </a:cxn>
                <a:cxn ang="0">
                  <a:pos x="connsiteX1" y="connsiteY1"/>
                </a:cxn>
                <a:cxn ang="0">
                  <a:pos x="connsiteX2" y="connsiteY2"/>
                </a:cxn>
                <a:cxn ang="0">
                  <a:pos x="connsiteX3" y="connsiteY3"/>
                </a:cxn>
              </a:cxnLst>
              <a:rect l="l" t="t" r="r" b="b"/>
              <a:pathLst>
                <a:path w="17295" h="18257">
                  <a:moveTo>
                    <a:pt x="17294" y="9788"/>
                  </a:moveTo>
                  <a:cubicBezTo>
                    <a:pt x="17187" y="5808"/>
                    <a:pt x="14175" y="215"/>
                    <a:pt x="7614" y="0"/>
                  </a:cubicBezTo>
                  <a:cubicBezTo>
                    <a:pt x="-668" y="753"/>
                    <a:pt x="-2281" y="10648"/>
                    <a:pt x="3204" y="15703"/>
                  </a:cubicBezTo>
                  <a:cubicBezTo>
                    <a:pt x="8797" y="21081"/>
                    <a:pt x="17402" y="17424"/>
                    <a:pt x="17294" y="9788"/>
                  </a:cubicBezTo>
                  <a:close/>
                </a:path>
              </a:pathLst>
            </a:custGeom>
            <a:grpFill/>
            <a:ln w="10707" cap="flat">
              <a:noFill/>
              <a:prstDash val="solid"/>
              <a:miter/>
            </a:ln>
          </p:spPr>
          <p:txBody>
            <a:bodyPr rtlCol="0" anchor="ctr"/>
            <a:lstStyle/>
            <a:p>
              <a:endParaRPr lang="zh-CN" altLang="en-US"/>
            </a:p>
          </p:txBody>
        </p:sp>
        <p:sp>
          <p:nvSpPr>
            <p:cNvPr id="950" name="任意多边形: 形状 1037">
              <a:extLst>
                <a:ext uri="{FF2B5EF4-FFF2-40B4-BE49-F238E27FC236}">
                  <a16:creationId xmlns:a16="http://schemas.microsoft.com/office/drawing/2014/main" xmlns="" id="{67B4F9B1-2297-4517-AA14-EA5D4F0445F8}"/>
                </a:ext>
              </a:extLst>
            </p:cNvPr>
            <p:cNvSpPr/>
            <p:nvPr/>
          </p:nvSpPr>
          <p:spPr>
            <a:xfrm>
              <a:off x="783975" y="1825717"/>
              <a:ext cx="73504" cy="76568"/>
            </a:xfrm>
            <a:custGeom>
              <a:avLst/>
              <a:gdLst>
                <a:gd name="connsiteX0" fmla="*/ 17360 w 17395"/>
                <a:gd name="connsiteY0" fmla="*/ 9572 h 18120"/>
                <a:gd name="connsiteX1" fmla="*/ 7035 w 17395"/>
                <a:gd name="connsiteY1" fmla="*/ 0 h 18120"/>
                <a:gd name="connsiteX2" fmla="*/ 3701 w 17395"/>
                <a:gd name="connsiteY2" fmla="*/ 15811 h 18120"/>
                <a:gd name="connsiteX3" fmla="*/ 17360 w 17395"/>
                <a:gd name="connsiteY3" fmla="*/ 9572 h 18120"/>
              </a:gdLst>
              <a:ahLst/>
              <a:cxnLst>
                <a:cxn ang="0">
                  <a:pos x="connsiteX0" y="connsiteY0"/>
                </a:cxn>
                <a:cxn ang="0">
                  <a:pos x="connsiteX1" y="connsiteY1"/>
                </a:cxn>
                <a:cxn ang="0">
                  <a:pos x="connsiteX2" y="connsiteY2"/>
                </a:cxn>
                <a:cxn ang="0">
                  <a:pos x="connsiteX3" y="connsiteY3"/>
                </a:cxn>
              </a:cxnLst>
              <a:rect l="l" t="t" r="r" b="b"/>
              <a:pathLst>
                <a:path w="17395" h="18120">
                  <a:moveTo>
                    <a:pt x="17360" y="9572"/>
                  </a:moveTo>
                  <a:cubicBezTo>
                    <a:pt x="17037" y="5593"/>
                    <a:pt x="13596" y="0"/>
                    <a:pt x="7035" y="0"/>
                  </a:cubicBezTo>
                  <a:cubicBezTo>
                    <a:pt x="-1139" y="860"/>
                    <a:pt x="-2107" y="10756"/>
                    <a:pt x="3701" y="15811"/>
                  </a:cubicBezTo>
                  <a:cubicBezTo>
                    <a:pt x="9724" y="20866"/>
                    <a:pt x="18005" y="17101"/>
                    <a:pt x="17360" y="9572"/>
                  </a:cubicBezTo>
                  <a:close/>
                </a:path>
              </a:pathLst>
            </a:custGeom>
            <a:grpFill/>
            <a:ln w="10707" cap="flat">
              <a:noFill/>
              <a:prstDash val="solid"/>
              <a:miter/>
            </a:ln>
          </p:spPr>
          <p:txBody>
            <a:bodyPr rtlCol="0" anchor="ctr"/>
            <a:lstStyle/>
            <a:p>
              <a:endParaRPr lang="zh-CN" altLang="en-US"/>
            </a:p>
          </p:txBody>
        </p:sp>
        <p:sp>
          <p:nvSpPr>
            <p:cNvPr id="951" name="任意多边形: 形状 1038">
              <a:extLst>
                <a:ext uri="{FF2B5EF4-FFF2-40B4-BE49-F238E27FC236}">
                  <a16:creationId xmlns:a16="http://schemas.microsoft.com/office/drawing/2014/main" xmlns="" id="{CFB938A7-E06A-47F4-9A4D-9B35BF0BF261}"/>
                </a:ext>
              </a:extLst>
            </p:cNvPr>
            <p:cNvSpPr/>
            <p:nvPr/>
          </p:nvSpPr>
          <p:spPr>
            <a:xfrm>
              <a:off x="1058297" y="1811625"/>
              <a:ext cx="73094" cy="76589"/>
            </a:xfrm>
            <a:custGeom>
              <a:avLst/>
              <a:gdLst>
                <a:gd name="connsiteX0" fmla="*/ 6434 w 17298"/>
                <a:gd name="connsiteY0" fmla="*/ 0 h 18125"/>
                <a:gd name="connsiteX1" fmla="*/ 5574 w 17298"/>
                <a:gd name="connsiteY1" fmla="*/ 108 h 18125"/>
                <a:gd name="connsiteX2" fmla="*/ 4928 w 17298"/>
                <a:gd name="connsiteY2" fmla="*/ 16348 h 18125"/>
                <a:gd name="connsiteX3" fmla="*/ 17190 w 17298"/>
                <a:gd name="connsiteY3" fmla="*/ 9465 h 18125"/>
                <a:gd name="connsiteX4" fmla="*/ 6434 w 17298"/>
                <a:gd name="connsiteY4" fmla="*/ 0 h 18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98" h="18125">
                  <a:moveTo>
                    <a:pt x="6434" y="0"/>
                  </a:moveTo>
                  <a:cubicBezTo>
                    <a:pt x="6219" y="0"/>
                    <a:pt x="5789" y="0"/>
                    <a:pt x="5574" y="108"/>
                  </a:cubicBezTo>
                  <a:cubicBezTo>
                    <a:pt x="-1525" y="1291"/>
                    <a:pt x="-1955" y="11616"/>
                    <a:pt x="4928" y="16348"/>
                  </a:cubicBezTo>
                  <a:cubicBezTo>
                    <a:pt x="11167" y="20651"/>
                    <a:pt x="18265" y="16671"/>
                    <a:pt x="17190" y="9465"/>
                  </a:cubicBezTo>
                  <a:cubicBezTo>
                    <a:pt x="16544" y="5593"/>
                    <a:pt x="12780" y="0"/>
                    <a:pt x="6434" y="0"/>
                  </a:cubicBezTo>
                  <a:close/>
                </a:path>
              </a:pathLst>
            </a:custGeom>
            <a:grpFill/>
            <a:ln w="10707" cap="flat">
              <a:noFill/>
              <a:prstDash val="solid"/>
              <a:miter/>
            </a:ln>
          </p:spPr>
          <p:txBody>
            <a:bodyPr rtlCol="0" anchor="ctr"/>
            <a:lstStyle/>
            <a:p>
              <a:endParaRPr lang="zh-CN" altLang="en-US"/>
            </a:p>
          </p:txBody>
        </p:sp>
        <p:sp>
          <p:nvSpPr>
            <p:cNvPr id="952" name="任意多边形: 形状 1039">
              <a:extLst>
                <a:ext uri="{FF2B5EF4-FFF2-40B4-BE49-F238E27FC236}">
                  <a16:creationId xmlns:a16="http://schemas.microsoft.com/office/drawing/2014/main" xmlns="" id="{9AB66307-D19D-4C2D-837D-5CF1182C5B88}"/>
                </a:ext>
              </a:extLst>
            </p:cNvPr>
            <p:cNvSpPr/>
            <p:nvPr/>
          </p:nvSpPr>
          <p:spPr>
            <a:xfrm>
              <a:off x="1325435" y="1795263"/>
              <a:ext cx="73314" cy="76500"/>
            </a:xfrm>
            <a:custGeom>
              <a:avLst/>
              <a:gdLst>
                <a:gd name="connsiteX0" fmla="*/ 5920 w 17350"/>
                <a:gd name="connsiteY0" fmla="*/ 0 h 18104"/>
                <a:gd name="connsiteX1" fmla="*/ 5060 w 17350"/>
                <a:gd name="connsiteY1" fmla="*/ 108 h 18104"/>
                <a:gd name="connsiteX2" fmla="*/ 5598 w 17350"/>
                <a:gd name="connsiteY2" fmla="*/ 16348 h 18104"/>
                <a:gd name="connsiteX3" fmla="*/ 17106 w 17350"/>
                <a:gd name="connsiteY3" fmla="*/ 9357 h 18104"/>
                <a:gd name="connsiteX4" fmla="*/ 5920 w 17350"/>
                <a:gd name="connsiteY4" fmla="*/ 0 h 18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50" h="18104">
                  <a:moveTo>
                    <a:pt x="5920" y="0"/>
                  </a:moveTo>
                  <a:cubicBezTo>
                    <a:pt x="5705" y="0"/>
                    <a:pt x="5383" y="108"/>
                    <a:pt x="5060" y="108"/>
                  </a:cubicBezTo>
                  <a:cubicBezTo>
                    <a:pt x="-1931" y="1398"/>
                    <a:pt x="-1608" y="11616"/>
                    <a:pt x="5598" y="16348"/>
                  </a:cubicBezTo>
                  <a:cubicBezTo>
                    <a:pt x="12051" y="20651"/>
                    <a:pt x="18720" y="16564"/>
                    <a:pt x="17106" y="9357"/>
                  </a:cubicBezTo>
                  <a:cubicBezTo>
                    <a:pt x="16246" y="5485"/>
                    <a:pt x="12159" y="0"/>
                    <a:pt x="5920" y="0"/>
                  </a:cubicBezTo>
                  <a:close/>
                </a:path>
              </a:pathLst>
            </a:custGeom>
            <a:grpFill/>
            <a:ln w="10707" cap="flat">
              <a:noFill/>
              <a:prstDash val="solid"/>
              <a:miter/>
            </a:ln>
          </p:spPr>
          <p:txBody>
            <a:bodyPr rtlCol="0" anchor="ctr"/>
            <a:lstStyle/>
            <a:p>
              <a:endParaRPr lang="zh-CN" altLang="en-US"/>
            </a:p>
          </p:txBody>
        </p:sp>
        <p:sp>
          <p:nvSpPr>
            <p:cNvPr id="953" name="任意多边形: 形状 1040">
              <a:extLst>
                <a:ext uri="{FF2B5EF4-FFF2-40B4-BE49-F238E27FC236}">
                  <a16:creationId xmlns:a16="http://schemas.microsoft.com/office/drawing/2014/main" xmlns="" id="{FEC863E6-299B-4B44-99FE-A8D4A2E634D5}"/>
                </a:ext>
              </a:extLst>
            </p:cNvPr>
            <p:cNvSpPr/>
            <p:nvPr/>
          </p:nvSpPr>
          <p:spPr>
            <a:xfrm>
              <a:off x="1585124" y="1776168"/>
              <a:ext cx="71548" cy="76099"/>
            </a:xfrm>
            <a:custGeom>
              <a:avLst/>
              <a:gdLst>
                <a:gd name="connsiteX0" fmla="*/ 3619 w 16932"/>
                <a:gd name="connsiteY0" fmla="*/ 324 h 18009"/>
                <a:gd name="connsiteX1" fmla="*/ 6846 w 16932"/>
                <a:gd name="connsiteY1" fmla="*/ 16780 h 18009"/>
                <a:gd name="connsiteX2" fmla="*/ 16526 w 16932"/>
                <a:gd name="connsiteY2" fmla="*/ 9251 h 18009"/>
                <a:gd name="connsiteX3" fmla="*/ 5125 w 16932"/>
                <a:gd name="connsiteY3" fmla="*/ 2 h 18009"/>
                <a:gd name="connsiteX4" fmla="*/ 3619 w 16932"/>
                <a:gd name="connsiteY4" fmla="*/ 324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2" h="18009">
                  <a:moveTo>
                    <a:pt x="3619" y="324"/>
                  </a:moveTo>
                  <a:cubicBezTo>
                    <a:pt x="-2511" y="2475"/>
                    <a:pt x="-468" y="12801"/>
                    <a:pt x="6846" y="16780"/>
                  </a:cubicBezTo>
                  <a:cubicBezTo>
                    <a:pt x="13192" y="20222"/>
                    <a:pt x="18462" y="16027"/>
                    <a:pt x="16526" y="9251"/>
                  </a:cubicBezTo>
                  <a:cubicBezTo>
                    <a:pt x="15343" y="5379"/>
                    <a:pt x="11148" y="-106"/>
                    <a:pt x="5125" y="2"/>
                  </a:cubicBezTo>
                  <a:cubicBezTo>
                    <a:pt x="4695" y="109"/>
                    <a:pt x="4050" y="217"/>
                    <a:pt x="3619" y="324"/>
                  </a:cubicBezTo>
                  <a:close/>
                </a:path>
              </a:pathLst>
            </a:custGeom>
            <a:grpFill/>
            <a:ln w="10707" cap="flat">
              <a:noFill/>
              <a:prstDash val="solid"/>
              <a:miter/>
            </a:ln>
          </p:spPr>
          <p:txBody>
            <a:bodyPr rtlCol="0" anchor="ctr"/>
            <a:lstStyle/>
            <a:p>
              <a:endParaRPr lang="zh-CN" altLang="en-US"/>
            </a:p>
          </p:txBody>
        </p:sp>
        <p:sp>
          <p:nvSpPr>
            <p:cNvPr id="954" name="任意多边形: 形状 1041">
              <a:extLst>
                <a:ext uri="{FF2B5EF4-FFF2-40B4-BE49-F238E27FC236}">
                  <a16:creationId xmlns:a16="http://schemas.microsoft.com/office/drawing/2014/main" xmlns="" id="{C0532AC3-C12E-446D-8C70-8BE0A44D0E49}"/>
                </a:ext>
              </a:extLst>
            </p:cNvPr>
            <p:cNvSpPr/>
            <p:nvPr/>
          </p:nvSpPr>
          <p:spPr>
            <a:xfrm>
              <a:off x="1826085" y="1755243"/>
              <a:ext cx="67965" cy="75778"/>
            </a:xfrm>
            <a:custGeom>
              <a:avLst/>
              <a:gdLst>
                <a:gd name="connsiteX0" fmla="*/ 2847 w 16084"/>
                <a:gd name="connsiteY0" fmla="*/ 329 h 17933"/>
                <a:gd name="connsiteX1" fmla="*/ 8010 w 16084"/>
                <a:gd name="connsiteY1" fmla="*/ 17107 h 17933"/>
                <a:gd name="connsiteX2" fmla="*/ 15432 w 16084"/>
                <a:gd name="connsiteY2" fmla="*/ 9148 h 17933"/>
                <a:gd name="connsiteX3" fmla="*/ 4246 w 16084"/>
                <a:gd name="connsiteY3" fmla="*/ 6 h 17933"/>
                <a:gd name="connsiteX4" fmla="*/ 2847 w 16084"/>
                <a:gd name="connsiteY4" fmla="*/ 329 h 17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4" h="17933">
                  <a:moveTo>
                    <a:pt x="2847" y="329"/>
                  </a:moveTo>
                  <a:cubicBezTo>
                    <a:pt x="-2853" y="2587"/>
                    <a:pt x="589" y="13773"/>
                    <a:pt x="8010" y="17107"/>
                  </a:cubicBezTo>
                  <a:cubicBezTo>
                    <a:pt x="13818" y="19796"/>
                    <a:pt x="17690" y="15602"/>
                    <a:pt x="15432" y="9148"/>
                  </a:cubicBezTo>
                  <a:cubicBezTo>
                    <a:pt x="14033" y="5276"/>
                    <a:pt x="9624" y="-209"/>
                    <a:pt x="4246" y="6"/>
                  </a:cubicBezTo>
                  <a:cubicBezTo>
                    <a:pt x="3708" y="6"/>
                    <a:pt x="3170" y="114"/>
                    <a:pt x="2847" y="329"/>
                  </a:cubicBezTo>
                  <a:close/>
                </a:path>
              </a:pathLst>
            </a:custGeom>
            <a:grpFill/>
            <a:ln w="10707" cap="flat">
              <a:noFill/>
              <a:prstDash val="solid"/>
              <a:miter/>
            </a:ln>
          </p:spPr>
          <p:txBody>
            <a:bodyPr rtlCol="0" anchor="ctr"/>
            <a:lstStyle/>
            <a:p>
              <a:endParaRPr lang="zh-CN" altLang="en-US"/>
            </a:p>
          </p:txBody>
        </p:sp>
        <p:sp>
          <p:nvSpPr>
            <p:cNvPr id="955" name="任意多边形: 形状 1042">
              <a:extLst>
                <a:ext uri="{FF2B5EF4-FFF2-40B4-BE49-F238E27FC236}">
                  <a16:creationId xmlns:a16="http://schemas.microsoft.com/office/drawing/2014/main" xmlns="" id="{D7B5AF33-0453-453E-85A2-9C718865E153}"/>
                </a:ext>
              </a:extLst>
            </p:cNvPr>
            <p:cNvSpPr/>
            <p:nvPr/>
          </p:nvSpPr>
          <p:spPr>
            <a:xfrm>
              <a:off x="2042913" y="1732517"/>
              <a:ext cx="64178" cy="75026"/>
            </a:xfrm>
            <a:custGeom>
              <a:avLst/>
              <a:gdLst>
                <a:gd name="connsiteX0" fmla="*/ 9076 w 15188"/>
                <a:gd name="connsiteY0" fmla="*/ 17323 h 17755"/>
                <a:gd name="connsiteX1" fmla="*/ 14239 w 15188"/>
                <a:gd name="connsiteY1" fmla="*/ 9041 h 17755"/>
                <a:gd name="connsiteX2" fmla="*/ 3268 w 15188"/>
                <a:gd name="connsiteY2" fmla="*/ 6 h 17755"/>
                <a:gd name="connsiteX3" fmla="*/ 2085 w 15188"/>
                <a:gd name="connsiteY3" fmla="*/ 329 h 17755"/>
                <a:gd name="connsiteX4" fmla="*/ 9076 w 15188"/>
                <a:gd name="connsiteY4" fmla="*/ 17323 h 17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88" h="17755">
                  <a:moveTo>
                    <a:pt x="9076" y="17323"/>
                  </a:moveTo>
                  <a:cubicBezTo>
                    <a:pt x="14131" y="19151"/>
                    <a:pt x="16713" y="14956"/>
                    <a:pt x="14239" y="9041"/>
                  </a:cubicBezTo>
                  <a:cubicBezTo>
                    <a:pt x="12626" y="5169"/>
                    <a:pt x="8108" y="-209"/>
                    <a:pt x="3268" y="6"/>
                  </a:cubicBezTo>
                  <a:cubicBezTo>
                    <a:pt x="2946" y="114"/>
                    <a:pt x="2408" y="221"/>
                    <a:pt x="2085" y="329"/>
                  </a:cubicBezTo>
                  <a:cubicBezTo>
                    <a:pt x="-2970" y="2695"/>
                    <a:pt x="1870" y="14634"/>
                    <a:pt x="9076" y="17323"/>
                  </a:cubicBezTo>
                  <a:close/>
                </a:path>
              </a:pathLst>
            </a:custGeom>
            <a:grpFill/>
            <a:ln w="10707" cap="flat">
              <a:noFill/>
              <a:prstDash val="solid"/>
              <a:miter/>
            </a:ln>
          </p:spPr>
          <p:txBody>
            <a:bodyPr rtlCol="0" anchor="ctr"/>
            <a:lstStyle/>
            <a:p>
              <a:endParaRPr lang="zh-CN" altLang="en-US"/>
            </a:p>
          </p:txBody>
        </p:sp>
        <p:sp>
          <p:nvSpPr>
            <p:cNvPr id="956" name="任意多边形: 形状 1043">
              <a:extLst>
                <a:ext uri="{FF2B5EF4-FFF2-40B4-BE49-F238E27FC236}">
                  <a16:creationId xmlns:a16="http://schemas.microsoft.com/office/drawing/2014/main" xmlns="" id="{CBBF5148-635C-4DFA-8F42-88A74C570049}"/>
                </a:ext>
              </a:extLst>
            </p:cNvPr>
            <p:cNvSpPr/>
            <p:nvPr/>
          </p:nvSpPr>
          <p:spPr>
            <a:xfrm>
              <a:off x="2235465" y="1708431"/>
              <a:ext cx="61698" cy="74573"/>
            </a:xfrm>
            <a:custGeom>
              <a:avLst/>
              <a:gdLst>
                <a:gd name="connsiteX0" fmla="*/ 13307 w 14601"/>
                <a:gd name="connsiteY0" fmla="*/ 8934 h 17648"/>
                <a:gd name="connsiteX1" fmla="*/ 2552 w 14601"/>
                <a:gd name="connsiteY1" fmla="*/ 6 h 17648"/>
                <a:gd name="connsiteX2" fmla="*/ 2014 w 14601"/>
                <a:gd name="connsiteY2" fmla="*/ 114 h 17648"/>
                <a:gd name="connsiteX3" fmla="*/ 9435 w 14601"/>
                <a:gd name="connsiteY3" fmla="*/ 17215 h 17648"/>
                <a:gd name="connsiteX4" fmla="*/ 13307 w 14601"/>
                <a:gd name="connsiteY4" fmla="*/ 8934 h 1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1" h="17648">
                  <a:moveTo>
                    <a:pt x="13307" y="8934"/>
                  </a:moveTo>
                  <a:cubicBezTo>
                    <a:pt x="11479" y="5062"/>
                    <a:pt x="6961" y="-209"/>
                    <a:pt x="2552" y="6"/>
                  </a:cubicBezTo>
                  <a:cubicBezTo>
                    <a:pt x="2444" y="6"/>
                    <a:pt x="2121" y="114"/>
                    <a:pt x="2014" y="114"/>
                  </a:cubicBezTo>
                  <a:cubicBezTo>
                    <a:pt x="-3149" y="1835"/>
                    <a:pt x="2444" y="14526"/>
                    <a:pt x="9435" y="17215"/>
                  </a:cubicBezTo>
                  <a:cubicBezTo>
                    <a:pt x="14168" y="19044"/>
                    <a:pt x="16104" y="14849"/>
                    <a:pt x="13307" y="8934"/>
                  </a:cubicBezTo>
                  <a:close/>
                </a:path>
              </a:pathLst>
            </a:custGeom>
            <a:grpFill/>
            <a:ln w="10707" cap="flat">
              <a:noFill/>
              <a:prstDash val="solid"/>
              <a:miter/>
            </a:ln>
          </p:spPr>
          <p:txBody>
            <a:bodyPr rtlCol="0" anchor="ctr"/>
            <a:lstStyle/>
            <a:p>
              <a:endParaRPr lang="zh-CN" altLang="en-US"/>
            </a:p>
          </p:txBody>
        </p:sp>
        <p:sp>
          <p:nvSpPr>
            <p:cNvPr id="957" name="任意多边形: 形状 1044">
              <a:extLst>
                <a:ext uri="{FF2B5EF4-FFF2-40B4-BE49-F238E27FC236}">
                  <a16:creationId xmlns:a16="http://schemas.microsoft.com/office/drawing/2014/main" xmlns="" id="{8E51D541-03F3-405C-99D3-902BC42917E0}"/>
                </a:ext>
              </a:extLst>
            </p:cNvPr>
            <p:cNvSpPr/>
            <p:nvPr/>
          </p:nvSpPr>
          <p:spPr>
            <a:xfrm>
              <a:off x="2403095" y="1682981"/>
              <a:ext cx="59505" cy="74502"/>
            </a:xfrm>
            <a:custGeom>
              <a:avLst/>
              <a:gdLst>
                <a:gd name="connsiteX0" fmla="*/ 1924 w 14082"/>
                <a:gd name="connsiteY0" fmla="*/ 6 h 17631"/>
                <a:gd name="connsiteX1" fmla="*/ 1494 w 14082"/>
                <a:gd name="connsiteY1" fmla="*/ 114 h 17631"/>
                <a:gd name="connsiteX2" fmla="*/ 10528 w 14082"/>
                <a:gd name="connsiteY2" fmla="*/ 17430 h 17631"/>
                <a:gd name="connsiteX3" fmla="*/ 12357 w 14082"/>
                <a:gd name="connsiteY3" fmla="*/ 8933 h 17631"/>
                <a:gd name="connsiteX4" fmla="*/ 1924 w 14082"/>
                <a:gd name="connsiteY4" fmla="*/ 6 h 17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82" h="17631">
                  <a:moveTo>
                    <a:pt x="1924" y="6"/>
                  </a:moveTo>
                  <a:cubicBezTo>
                    <a:pt x="1816" y="6"/>
                    <a:pt x="1601" y="114"/>
                    <a:pt x="1494" y="114"/>
                  </a:cubicBezTo>
                  <a:cubicBezTo>
                    <a:pt x="-3131" y="1942"/>
                    <a:pt x="3860" y="15387"/>
                    <a:pt x="10528" y="17430"/>
                  </a:cubicBezTo>
                  <a:cubicBezTo>
                    <a:pt x="14400" y="18613"/>
                    <a:pt x="15261" y="14419"/>
                    <a:pt x="12357" y="8933"/>
                  </a:cubicBezTo>
                  <a:cubicBezTo>
                    <a:pt x="10313" y="5061"/>
                    <a:pt x="5688" y="-209"/>
                    <a:pt x="1924" y="6"/>
                  </a:cubicBezTo>
                  <a:close/>
                </a:path>
              </a:pathLst>
            </a:custGeom>
            <a:grpFill/>
            <a:ln w="10707" cap="flat">
              <a:noFill/>
              <a:prstDash val="solid"/>
              <a:miter/>
            </a:ln>
          </p:spPr>
          <p:txBody>
            <a:bodyPr rtlCol="0" anchor="ctr"/>
            <a:lstStyle/>
            <a:p>
              <a:endParaRPr lang="zh-CN" altLang="en-US"/>
            </a:p>
          </p:txBody>
        </p:sp>
        <p:sp>
          <p:nvSpPr>
            <p:cNvPr id="958" name="任意多边形: 形状 1045">
              <a:extLst>
                <a:ext uri="{FF2B5EF4-FFF2-40B4-BE49-F238E27FC236}">
                  <a16:creationId xmlns:a16="http://schemas.microsoft.com/office/drawing/2014/main" xmlns="" id="{D4564E8F-00F8-481D-B749-B548CACF31DA}"/>
                </a:ext>
              </a:extLst>
            </p:cNvPr>
            <p:cNvSpPr/>
            <p:nvPr/>
          </p:nvSpPr>
          <p:spPr>
            <a:xfrm>
              <a:off x="2545814" y="1656621"/>
              <a:ext cx="56386" cy="74045"/>
            </a:xfrm>
            <a:custGeom>
              <a:avLst/>
              <a:gdLst>
                <a:gd name="connsiteX0" fmla="*/ 11171 w 13344"/>
                <a:gd name="connsiteY0" fmla="*/ 8826 h 17523"/>
                <a:gd name="connsiteX1" fmla="*/ 1276 w 13344"/>
                <a:gd name="connsiteY1" fmla="*/ 6 h 17523"/>
                <a:gd name="connsiteX2" fmla="*/ 954 w 13344"/>
                <a:gd name="connsiteY2" fmla="*/ 114 h 17523"/>
                <a:gd name="connsiteX3" fmla="*/ 10741 w 13344"/>
                <a:gd name="connsiteY3" fmla="*/ 17323 h 17523"/>
                <a:gd name="connsiteX4" fmla="*/ 11171 w 13344"/>
                <a:gd name="connsiteY4" fmla="*/ 8826 h 17523"/>
                <a:gd name="connsiteX5" fmla="*/ 11171 w 13344"/>
                <a:gd name="connsiteY5" fmla="*/ 8826 h 1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44" h="17523">
                  <a:moveTo>
                    <a:pt x="11171" y="8826"/>
                  </a:moveTo>
                  <a:cubicBezTo>
                    <a:pt x="9020" y="5062"/>
                    <a:pt x="4503" y="-209"/>
                    <a:pt x="1276" y="6"/>
                  </a:cubicBezTo>
                  <a:cubicBezTo>
                    <a:pt x="1169" y="6"/>
                    <a:pt x="954" y="114"/>
                    <a:pt x="954" y="114"/>
                  </a:cubicBezTo>
                  <a:cubicBezTo>
                    <a:pt x="-2703" y="1942"/>
                    <a:pt x="4933" y="15387"/>
                    <a:pt x="10741" y="17323"/>
                  </a:cubicBezTo>
                  <a:cubicBezTo>
                    <a:pt x="13968" y="18506"/>
                    <a:pt x="14290" y="14311"/>
                    <a:pt x="11171" y="8826"/>
                  </a:cubicBezTo>
                  <a:lnTo>
                    <a:pt x="11171" y="8826"/>
                  </a:lnTo>
                  <a:close/>
                </a:path>
              </a:pathLst>
            </a:custGeom>
            <a:grpFill/>
            <a:ln w="10707" cap="flat">
              <a:noFill/>
              <a:prstDash val="solid"/>
              <a:miter/>
            </a:ln>
          </p:spPr>
          <p:txBody>
            <a:bodyPr rtlCol="0" anchor="ctr"/>
            <a:lstStyle/>
            <a:p>
              <a:endParaRPr lang="zh-CN" altLang="en-US"/>
            </a:p>
          </p:txBody>
        </p:sp>
        <p:sp>
          <p:nvSpPr>
            <p:cNvPr id="959" name="任意多边形: 形状 1046">
              <a:extLst>
                <a:ext uri="{FF2B5EF4-FFF2-40B4-BE49-F238E27FC236}">
                  <a16:creationId xmlns:a16="http://schemas.microsoft.com/office/drawing/2014/main" xmlns="" id="{DC9892B0-FED6-49B9-B829-E7055BB46A3C}"/>
                </a:ext>
              </a:extLst>
            </p:cNvPr>
            <p:cNvSpPr/>
            <p:nvPr/>
          </p:nvSpPr>
          <p:spPr>
            <a:xfrm>
              <a:off x="2661541" y="1630224"/>
              <a:ext cx="54853" cy="73433"/>
            </a:xfrm>
            <a:custGeom>
              <a:avLst/>
              <a:gdLst>
                <a:gd name="connsiteX0" fmla="*/ 886 w 12981"/>
                <a:gd name="connsiteY0" fmla="*/ 14 h 17378"/>
                <a:gd name="connsiteX1" fmla="*/ 563 w 12981"/>
                <a:gd name="connsiteY1" fmla="*/ 122 h 17378"/>
                <a:gd name="connsiteX2" fmla="*/ 11426 w 12981"/>
                <a:gd name="connsiteY2" fmla="*/ 17331 h 17378"/>
                <a:gd name="connsiteX3" fmla="*/ 10243 w 12981"/>
                <a:gd name="connsiteY3" fmla="*/ 8726 h 17378"/>
                <a:gd name="connsiteX4" fmla="*/ 886 w 12981"/>
                <a:gd name="connsiteY4" fmla="*/ 14 h 17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81" h="17378">
                  <a:moveTo>
                    <a:pt x="886" y="14"/>
                  </a:moveTo>
                  <a:cubicBezTo>
                    <a:pt x="778" y="14"/>
                    <a:pt x="671" y="122"/>
                    <a:pt x="563" y="122"/>
                  </a:cubicBezTo>
                  <a:cubicBezTo>
                    <a:pt x="-2341" y="2058"/>
                    <a:pt x="6694" y="16363"/>
                    <a:pt x="11426" y="17331"/>
                  </a:cubicBezTo>
                  <a:cubicBezTo>
                    <a:pt x="13900" y="17869"/>
                    <a:pt x="13362" y="13782"/>
                    <a:pt x="10243" y="8726"/>
                  </a:cubicBezTo>
                  <a:cubicBezTo>
                    <a:pt x="7877" y="4854"/>
                    <a:pt x="3467" y="-308"/>
                    <a:pt x="886" y="14"/>
                  </a:cubicBezTo>
                  <a:close/>
                </a:path>
              </a:pathLst>
            </a:custGeom>
            <a:grpFill/>
            <a:ln w="10707" cap="flat">
              <a:noFill/>
              <a:prstDash val="solid"/>
              <a:miter/>
            </a:ln>
          </p:spPr>
          <p:txBody>
            <a:bodyPr rtlCol="0" anchor="ctr"/>
            <a:lstStyle/>
            <a:p>
              <a:endParaRPr lang="zh-CN" altLang="en-US"/>
            </a:p>
          </p:txBody>
        </p:sp>
        <p:sp>
          <p:nvSpPr>
            <p:cNvPr id="960" name="任意多边形: 形状 1047">
              <a:extLst>
                <a:ext uri="{FF2B5EF4-FFF2-40B4-BE49-F238E27FC236}">
                  <a16:creationId xmlns:a16="http://schemas.microsoft.com/office/drawing/2014/main" xmlns="" id="{C9A654E5-AAE1-4854-951C-C4AB525F71A9}"/>
                </a:ext>
              </a:extLst>
            </p:cNvPr>
            <p:cNvSpPr/>
            <p:nvPr/>
          </p:nvSpPr>
          <p:spPr>
            <a:xfrm>
              <a:off x="2750621" y="1602956"/>
              <a:ext cx="53572" cy="72976"/>
            </a:xfrm>
            <a:custGeom>
              <a:avLst/>
              <a:gdLst>
                <a:gd name="connsiteX0" fmla="*/ 11641 w 12678"/>
                <a:gd name="connsiteY0" fmla="*/ 17223 h 17270"/>
                <a:gd name="connsiteX1" fmla="*/ 9275 w 12678"/>
                <a:gd name="connsiteY1" fmla="*/ 8619 h 17270"/>
                <a:gd name="connsiteX2" fmla="*/ 456 w 12678"/>
                <a:gd name="connsiteY2" fmla="*/ 14 h 17270"/>
                <a:gd name="connsiteX3" fmla="*/ 11641 w 12678"/>
                <a:gd name="connsiteY3" fmla="*/ 17223 h 17270"/>
              </a:gdLst>
              <a:ahLst/>
              <a:cxnLst>
                <a:cxn ang="0">
                  <a:pos x="connsiteX0" y="connsiteY0"/>
                </a:cxn>
                <a:cxn ang="0">
                  <a:pos x="connsiteX1" y="connsiteY1"/>
                </a:cxn>
                <a:cxn ang="0">
                  <a:pos x="connsiteX2" y="connsiteY2"/>
                </a:cxn>
                <a:cxn ang="0">
                  <a:pos x="connsiteX3" y="connsiteY3"/>
                </a:cxn>
              </a:cxnLst>
              <a:rect l="l" t="t" r="r" b="b"/>
              <a:pathLst>
                <a:path w="12678" h="17270">
                  <a:moveTo>
                    <a:pt x="11641" y="17223"/>
                  </a:moveTo>
                  <a:cubicBezTo>
                    <a:pt x="13685" y="17761"/>
                    <a:pt x="12609" y="13674"/>
                    <a:pt x="9275" y="8619"/>
                  </a:cubicBezTo>
                  <a:cubicBezTo>
                    <a:pt x="6801" y="4854"/>
                    <a:pt x="2499" y="-308"/>
                    <a:pt x="456" y="14"/>
                  </a:cubicBezTo>
                  <a:cubicBezTo>
                    <a:pt x="-2341" y="1843"/>
                    <a:pt x="8522" y="16363"/>
                    <a:pt x="11641" y="17223"/>
                  </a:cubicBezTo>
                  <a:close/>
                </a:path>
              </a:pathLst>
            </a:custGeom>
            <a:grpFill/>
            <a:ln w="10707" cap="flat">
              <a:noFill/>
              <a:prstDash val="solid"/>
              <a:miter/>
            </a:ln>
          </p:spPr>
          <p:txBody>
            <a:bodyPr rtlCol="0" anchor="ctr"/>
            <a:lstStyle/>
            <a:p>
              <a:endParaRPr lang="zh-CN" altLang="en-US"/>
            </a:p>
          </p:txBody>
        </p:sp>
        <p:sp>
          <p:nvSpPr>
            <p:cNvPr id="961" name="任意多边形: 形状 1048">
              <a:extLst>
                <a:ext uri="{FF2B5EF4-FFF2-40B4-BE49-F238E27FC236}">
                  <a16:creationId xmlns:a16="http://schemas.microsoft.com/office/drawing/2014/main" xmlns="" id="{08DAE13B-D17C-4F8A-97A1-A50B97DD86F4}"/>
                </a:ext>
              </a:extLst>
            </p:cNvPr>
            <p:cNvSpPr/>
            <p:nvPr/>
          </p:nvSpPr>
          <p:spPr>
            <a:xfrm>
              <a:off x="2813574" y="1575684"/>
              <a:ext cx="52068" cy="72072"/>
            </a:xfrm>
            <a:custGeom>
              <a:avLst/>
              <a:gdLst>
                <a:gd name="connsiteX0" fmla="*/ 11694 w 12322"/>
                <a:gd name="connsiteY0" fmla="*/ 17008 h 17056"/>
                <a:gd name="connsiteX1" fmla="*/ 8252 w 12322"/>
                <a:gd name="connsiteY1" fmla="*/ 8512 h 17056"/>
                <a:gd name="connsiteX2" fmla="*/ 186 w 12322"/>
                <a:gd name="connsiteY2" fmla="*/ 15 h 17056"/>
                <a:gd name="connsiteX3" fmla="*/ 11694 w 12322"/>
                <a:gd name="connsiteY3" fmla="*/ 17008 h 17056"/>
              </a:gdLst>
              <a:ahLst/>
              <a:cxnLst>
                <a:cxn ang="0">
                  <a:pos x="connsiteX0" y="connsiteY0"/>
                </a:cxn>
                <a:cxn ang="0">
                  <a:pos x="connsiteX1" y="connsiteY1"/>
                </a:cxn>
                <a:cxn ang="0">
                  <a:pos x="connsiteX2" y="connsiteY2"/>
                </a:cxn>
                <a:cxn ang="0">
                  <a:pos x="connsiteX3" y="connsiteY3"/>
                </a:cxn>
              </a:cxnLst>
              <a:rect l="l" t="t" r="r" b="b"/>
              <a:pathLst>
                <a:path w="12322" h="17056">
                  <a:moveTo>
                    <a:pt x="11694" y="17008"/>
                  </a:moveTo>
                  <a:cubicBezTo>
                    <a:pt x="13307" y="17546"/>
                    <a:pt x="11694" y="13459"/>
                    <a:pt x="8252" y="8512"/>
                  </a:cubicBezTo>
                  <a:cubicBezTo>
                    <a:pt x="5671" y="4747"/>
                    <a:pt x="1584" y="-308"/>
                    <a:pt x="186" y="15"/>
                  </a:cubicBezTo>
                  <a:cubicBezTo>
                    <a:pt x="-1535" y="1843"/>
                    <a:pt x="9220" y="16256"/>
                    <a:pt x="11694" y="17008"/>
                  </a:cubicBezTo>
                  <a:close/>
                </a:path>
              </a:pathLst>
            </a:custGeom>
            <a:grpFill/>
            <a:ln w="10707" cap="flat">
              <a:noFill/>
              <a:prstDash val="solid"/>
              <a:miter/>
            </a:ln>
          </p:spPr>
          <p:txBody>
            <a:bodyPr rtlCol="0" anchor="ctr"/>
            <a:lstStyle/>
            <a:p>
              <a:endParaRPr lang="zh-CN" altLang="en-US"/>
            </a:p>
          </p:txBody>
        </p:sp>
        <p:sp>
          <p:nvSpPr>
            <p:cNvPr id="962" name="任意多边形: 形状 1049">
              <a:extLst>
                <a:ext uri="{FF2B5EF4-FFF2-40B4-BE49-F238E27FC236}">
                  <a16:creationId xmlns:a16="http://schemas.microsoft.com/office/drawing/2014/main" xmlns="" id="{C46DB0B7-0D83-4794-AF13-555F06449C25}"/>
                </a:ext>
              </a:extLst>
            </p:cNvPr>
            <p:cNvSpPr/>
            <p:nvPr/>
          </p:nvSpPr>
          <p:spPr>
            <a:xfrm>
              <a:off x="2847505" y="1547956"/>
              <a:ext cx="51426" cy="71932"/>
            </a:xfrm>
            <a:custGeom>
              <a:avLst/>
              <a:gdLst>
                <a:gd name="connsiteX0" fmla="*/ 12161 w 12170"/>
                <a:gd name="connsiteY0" fmla="*/ 17010 h 17023"/>
                <a:gd name="connsiteX1" fmla="*/ 7321 w 12170"/>
                <a:gd name="connsiteY1" fmla="*/ 8513 h 17023"/>
                <a:gd name="connsiteX2" fmla="*/ 7 w 12170"/>
                <a:gd name="connsiteY2" fmla="*/ 16 h 17023"/>
                <a:gd name="connsiteX3" fmla="*/ 12161 w 12170"/>
                <a:gd name="connsiteY3" fmla="*/ 17010 h 17023"/>
              </a:gdLst>
              <a:ahLst/>
              <a:cxnLst>
                <a:cxn ang="0">
                  <a:pos x="connsiteX0" y="connsiteY0"/>
                </a:cxn>
                <a:cxn ang="0">
                  <a:pos x="connsiteX1" y="connsiteY1"/>
                </a:cxn>
                <a:cxn ang="0">
                  <a:pos x="connsiteX2" y="connsiteY2"/>
                </a:cxn>
                <a:cxn ang="0">
                  <a:pos x="connsiteX3" y="connsiteY3"/>
                </a:cxn>
              </a:cxnLst>
              <a:rect l="l" t="t" r="r" b="b"/>
              <a:pathLst>
                <a:path w="12170" h="17023">
                  <a:moveTo>
                    <a:pt x="12161" y="17010"/>
                  </a:moveTo>
                  <a:cubicBezTo>
                    <a:pt x="12376" y="16042"/>
                    <a:pt x="9149" y="11095"/>
                    <a:pt x="7321" y="8513"/>
                  </a:cubicBezTo>
                  <a:cubicBezTo>
                    <a:pt x="4309" y="4211"/>
                    <a:pt x="652" y="-306"/>
                    <a:pt x="7" y="16"/>
                  </a:cubicBezTo>
                  <a:cubicBezTo>
                    <a:pt x="-316" y="1737"/>
                    <a:pt x="10978" y="17548"/>
                    <a:pt x="12161" y="17010"/>
                  </a:cubicBezTo>
                  <a:close/>
                </a:path>
              </a:pathLst>
            </a:custGeom>
            <a:grpFill/>
            <a:ln w="10707" cap="flat">
              <a:noFill/>
              <a:prstDash val="solid"/>
              <a:miter/>
            </a:ln>
          </p:spPr>
          <p:txBody>
            <a:bodyPr rtlCol="0" anchor="ctr"/>
            <a:lstStyle/>
            <a:p>
              <a:endParaRPr lang="zh-CN" altLang="en-US"/>
            </a:p>
          </p:txBody>
        </p:sp>
        <p:sp>
          <p:nvSpPr>
            <p:cNvPr id="963" name="任意多边形: 形状 1050">
              <a:extLst>
                <a:ext uri="{FF2B5EF4-FFF2-40B4-BE49-F238E27FC236}">
                  <a16:creationId xmlns:a16="http://schemas.microsoft.com/office/drawing/2014/main" xmlns="" id="{5C58C7D7-128B-4E41-BC5D-B2EDE231B936}"/>
                </a:ext>
              </a:extLst>
            </p:cNvPr>
            <p:cNvSpPr/>
            <p:nvPr/>
          </p:nvSpPr>
          <p:spPr>
            <a:xfrm>
              <a:off x="2853442" y="1521208"/>
              <a:ext cx="51354" cy="71354"/>
            </a:xfrm>
            <a:custGeom>
              <a:avLst/>
              <a:gdLst>
                <a:gd name="connsiteX0" fmla="*/ 6453 w 12153"/>
                <a:gd name="connsiteY0" fmla="*/ 8389 h 16886"/>
                <a:gd name="connsiteX1" fmla="*/ 0 w 12153"/>
                <a:gd name="connsiteY1" fmla="*/ 0 h 16886"/>
                <a:gd name="connsiteX2" fmla="*/ 12154 w 12153"/>
                <a:gd name="connsiteY2" fmla="*/ 16886 h 16886"/>
                <a:gd name="connsiteX3" fmla="*/ 6453 w 12153"/>
                <a:gd name="connsiteY3" fmla="*/ 8389 h 16886"/>
              </a:gdLst>
              <a:ahLst/>
              <a:cxnLst>
                <a:cxn ang="0">
                  <a:pos x="connsiteX0" y="connsiteY0"/>
                </a:cxn>
                <a:cxn ang="0">
                  <a:pos x="connsiteX1" y="connsiteY1"/>
                </a:cxn>
                <a:cxn ang="0">
                  <a:pos x="connsiteX2" y="connsiteY2"/>
                </a:cxn>
                <a:cxn ang="0">
                  <a:pos x="connsiteX3" y="connsiteY3"/>
                </a:cxn>
              </a:cxnLst>
              <a:rect l="l" t="t" r="r" b="b"/>
              <a:pathLst>
                <a:path w="12153" h="16886">
                  <a:moveTo>
                    <a:pt x="6453" y="8389"/>
                  </a:moveTo>
                  <a:cubicBezTo>
                    <a:pt x="5916" y="7529"/>
                    <a:pt x="753" y="430"/>
                    <a:pt x="0" y="0"/>
                  </a:cubicBezTo>
                  <a:cubicBezTo>
                    <a:pt x="430" y="968"/>
                    <a:pt x="11078" y="16133"/>
                    <a:pt x="12154" y="16886"/>
                  </a:cubicBezTo>
                  <a:cubicBezTo>
                    <a:pt x="11831" y="15918"/>
                    <a:pt x="8604" y="11293"/>
                    <a:pt x="6453" y="8389"/>
                  </a:cubicBezTo>
                  <a:close/>
                </a:path>
              </a:pathLst>
            </a:custGeom>
            <a:grpFill/>
            <a:ln w="10707" cap="flat">
              <a:noFill/>
              <a:prstDash val="solid"/>
              <a:miter/>
            </a:ln>
          </p:spPr>
          <p:txBody>
            <a:bodyPr rtlCol="0" anchor="ctr"/>
            <a:lstStyle/>
            <a:p>
              <a:endParaRPr lang="zh-CN" altLang="en-US"/>
            </a:p>
          </p:txBody>
        </p:sp>
        <p:sp>
          <p:nvSpPr>
            <p:cNvPr id="978" name="任意多边形: 形状 1065">
              <a:extLst>
                <a:ext uri="{FF2B5EF4-FFF2-40B4-BE49-F238E27FC236}">
                  <a16:creationId xmlns:a16="http://schemas.microsoft.com/office/drawing/2014/main" xmlns="" id="{AEDA2E2C-A6FE-4CED-8F81-3E31804D96F8}"/>
                </a:ext>
              </a:extLst>
            </p:cNvPr>
            <p:cNvSpPr/>
            <p:nvPr/>
          </p:nvSpPr>
          <p:spPr>
            <a:xfrm>
              <a:off x="73605" y="2022508"/>
              <a:ext cx="75292" cy="79433"/>
            </a:xfrm>
            <a:custGeom>
              <a:avLst/>
              <a:gdLst>
                <a:gd name="connsiteX0" fmla="*/ 1981 w 17818"/>
                <a:gd name="connsiteY0" fmla="*/ 15488 h 18798"/>
                <a:gd name="connsiteX1" fmla="*/ 17792 w 17818"/>
                <a:gd name="connsiteY1" fmla="*/ 10218 h 18798"/>
                <a:gd name="connsiteX2" fmla="*/ 8757 w 17818"/>
                <a:gd name="connsiteY2" fmla="*/ 0 h 18798"/>
                <a:gd name="connsiteX3" fmla="*/ 1981 w 17818"/>
                <a:gd name="connsiteY3" fmla="*/ 15488 h 18798"/>
              </a:gdLst>
              <a:ahLst/>
              <a:cxnLst>
                <a:cxn ang="0">
                  <a:pos x="connsiteX0" y="connsiteY0"/>
                </a:cxn>
                <a:cxn ang="0">
                  <a:pos x="connsiteX1" y="connsiteY1"/>
                </a:cxn>
                <a:cxn ang="0">
                  <a:pos x="connsiteX2" y="connsiteY2"/>
                </a:cxn>
                <a:cxn ang="0">
                  <a:pos x="connsiteX3" y="connsiteY3"/>
                </a:cxn>
              </a:cxnLst>
              <a:rect l="l" t="t" r="r" b="b"/>
              <a:pathLst>
                <a:path w="17818" h="18798">
                  <a:moveTo>
                    <a:pt x="1981" y="15488"/>
                  </a:moveTo>
                  <a:cubicBezTo>
                    <a:pt x="7036" y="21834"/>
                    <a:pt x="17147" y="18500"/>
                    <a:pt x="17792" y="10218"/>
                  </a:cubicBezTo>
                  <a:cubicBezTo>
                    <a:pt x="18115" y="6131"/>
                    <a:pt x="15533" y="215"/>
                    <a:pt x="8757" y="0"/>
                  </a:cubicBezTo>
                  <a:cubicBezTo>
                    <a:pt x="583" y="538"/>
                    <a:pt x="-2321" y="10003"/>
                    <a:pt x="1981" y="15488"/>
                  </a:cubicBezTo>
                  <a:close/>
                </a:path>
              </a:pathLst>
            </a:custGeom>
            <a:grpFill/>
            <a:ln w="10707" cap="flat">
              <a:noFill/>
              <a:prstDash val="solid"/>
              <a:miter/>
            </a:ln>
          </p:spPr>
          <p:txBody>
            <a:bodyPr rtlCol="0" anchor="ctr"/>
            <a:lstStyle/>
            <a:p>
              <a:endParaRPr lang="zh-CN" altLang="en-US"/>
            </a:p>
          </p:txBody>
        </p:sp>
        <p:sp>
          <p:nvSpPr>
            <p:cNvPr id="979" name="任意多边形: 形状 1066">
              <a:extLst>
                <a:ext uri="{FF2B5EF4-FFF2-40B4-BE49-F238E27FC236}">
                  <a16:creationId xmlns:a16="http://schemas.microsoft.com/office/drawing/2014/main" xmlns="" id="{5D041DC2-BD5A-4803-AD93-9D0F660B6778}"/>
                </a:ext>
              </a:extLst>
            </p:cNvPr>
            <p:cNvSpPr/>
            <p:nvPr/>
          </p:nvSpPr>
          <p:spPr>
            <a:xfrm>
              <a:off x="363300" y="2015692"/>
              <a:ext cx="75913" cy="79589"/>
            </a:xfrm>
            <a:custGeom>
              <a:avLst/>
              <a:gdLst>
                <a:gd name="connsiteX0" fmla="*/ 17963 w 17965"/>
                <a:gd name="connsiteY0" fmla="*/ 10110 h 18835"/>
                <a:gd name="connsiteX1" fmla="*/ 8283 w 17965"/>
                <a:gd name="connsiteY1" fmla="*/ 0 h 18835"/>
                <a:gd name="connsiteX2" fmla="*/ 3012 w 17965"/>
                <a:gd name="connsiteY2" fmla="*/ 16241 h 18835"/>
                <a:gd name="connsiteX3" fmla="*/ 17963 w 17965"/>
                <a:gd name="connsiteY3" fmla="*/ 10110 h 18835"/>
              </a:gdLst>
              <a:ahLst/>
              <a:cxnLst>
                <a:cxn ang="0">
                  <a:pos x="connsiteX0" y="connsiteY0"/>
                </a:cxn>
                <a:cxn ang="0">
                  <a:pos x="connsiteX1" y="connsiteY1"/>
                </a:cxn>
                <a:cxn ang="0">
                  <a:pos x="connsiteX2" y="connsiteY2"/>
                </a:cxn>
                <a:cxn ang="0">
                  <a:pos x="connsiteX3" y="connsiteY3"/>
                </a:cxn>
              </a:cxnLst>
              <a:rect l="l" t="t" r="r" b="b"/>
              <a:pathLst>
                <a:path w="17965" h="18835">
                  <a:moveTo>
                    <a:pt x="17963" y="10110"/>
                  </a:moveTo>
                  <a:cubicBezTo>
                    <a:pt x="18070" y="6023"/>
                    <a:pt x="15166" y="108"/>
                    <a:pt x="8283" y="0"/>
                  </a:cubicBezTo>
                  <a:cubicBezTo>
                    <a:pt x="-322" y="753"/>
                    <a:pt x="-2473" y="10971"/>
                    <a:pt x="3012" y="16241"/>
                  </a:cubicBezTo>
                  <a:cubicBezTo>
                    <a:pt x="8713" y="21726"/>
                    <a:pt x="17748" y="17962"/>
                    <a:pt x="17963" y="10110"/>
                  </a:cubicBezTo>
                  <a:close/>
                </a:path>
              </a:pathLst>
            </a:custGeom>
            <a:grpFill/>
            <a:ln w="10707" cap="flat">
              <a:noFill/>
              <a:prstDash val="solid"/>
              <a:miter/>
            </a:ln>
          </p:spPr>
          <p:txBody>
            <a:bodyPr rtlCol="0" anchor="ctr"/>
            <a:lstStyle/>
            <a:p>
              <a:endParaRPr lang="zh-CN" altLang="en-US"/>
            </a:p>
          </p:txBody>
        </p:sp>
        <p:sp>
          <p:nvSpPr>
            <p:cNvPr id="980" name="任意多边形: 形状 1067">
              <a:extLst>
                <a:ext uri="{FF2B5EF4-FFF2-40B4-BE49-F238E27FC236}">
                  <a16:creationId xmlns:a16="http://schemas.microsoft.com/office/drawing/2014/main" xmlns="" id="{6A0D853E-A095-4528-AB53-BF61E02A2343}"/>
                </a:ext>
              </a:extLst>
            </p:cNvPr>
            <p:cNvSpPr/>
            <p:nvPr/>
          </p:nvSpPr>
          <p:spPr>
            <a:xfrm>
              <a:off x="652842" y="2006146"/>
              <a:ext cx="76340" cy="79619"/>
            </a:xfrm>
            <a:custGeom>
              <a:avLst/>
              <a:gdLst>
                <a:gd name="connsiteX0" fmla="*/ 18063 w 18066"/>
                <a:gd name="connsiteY0" fmla="*/ 10003 h 18842"/>
                <a:gd name="connsiteX1" fmla="*/ 7845 w 18066"/>
                <a:gd name="connsiteY1" fmla="*/ 0 h 18842"/>
                <a:gd name="connsiteX2" fmla="*/ 3435 w 18066"/>
                <a:gd name="connsiteY2" fmla="*/ 16348 h 18842"/>
                <a:gd name="connsiteX3" fmla="*/ 18063 w 18066"/>
                <a:gd name="connsiteY3" fmla="*/ 10003 h 18842"/>
              </a:gdLst>
              <a:ahLst/>
              <a:cxnLst>
                <a:cxn ang="0">
                  <a:pos x="connsiteX0" y="connsiteY0"/>
                </a:cxn>
                <a:cxn ang="0">
                  <a:pos x="connsiteX1" y="connsiteY1"/>
                </a:cxn>
                <a:cxn ang="0">
                  <a:pos x="connsiteX2" y="connsiteY2"/>
                </a:cxn>
                <a:cxn ang="0">
                  <a:pos x="connsiteX3" y="connsiteY3"/>
                </a:cxn>
              </a:cxnLst>
              <a:rect l="l" t="t" r="r" b="b"/>
              <a:pathLst>
                <a:path w="18066" h="18842">
                  <a:moveTo>
                    <a:pt x="18063" y="10003"/>
                  </a:moveTo>
                  <a:cubicBezTo>
                    <a:pt x="17955" y="5916"/>
                    <a:pt x="14621" y="108"/>
                    <a:pt x="7845" y="0"/>
                  </a:cubicBezTo>
                  <a:cubicBezTo>
                    <a:pt x="-759" y="753"/>
                    <a:pt x="-2373" y="11078"/>
                    <a:pt x="3435" y="16348"/>
                  </a:cubicBezTo>
                  <a:cubicBezTo>
                    <a:pt x="9458" y="21726"/>
                    <a:pt x="18278" y="17854"/>
                    <a:pt x="18063" y="10003"/>
                  </a:cubicBezTo>
                  <a:close/>
                </a:path>
              </a:pathLst>
            </a:custGeom>
            <a:grpFill/>
            <a:ln w="10707" cap="flat">
              <a:noFill/>
              <a:prstDash val="solid"/>
              <a:miter/>
            </a:ln>
          </p:spPr>
          <p:txBody>
            <a:bodyPr rtlCol="0" anchor="ctr"/>
            <a:lstStyle/>
            <a:p>
              <a:endParaRPr lang="zh-CN" altLang="en-US"/>
            </a:p>
          </p:txBody>
        </p:sp>
        <p:sp>
          <p:nvSpPr>
            <p:cNvPr id="981" name="任意多边形: 形状 1068">
              <a:extLst>
                <a:ext uri="{FF2B5EF4-FFF2-40B4-BE49-F238E27FC236}">
                  <a16:creationId xmlns:a16="http://schemas.microsoft.com/office/drawing/2014/main" xmlns="" id="{2CE8D02A-1780-4C28-A8C1-63B6454BD6EF}"/>
                </a:ext>
              </a:extLst>
            </p:cNvPr>
            <p:cNvSpPr/>
            <p:nvPr/>
          </p:nvSpPr>
          <p:spPr>
            <a:xfrm>
              <a:off x="939967" y="1993875"/>
              <a:ext cx="75723" cy="79306"/>
            </a:xfrm>
            <a:custGeom>
              <a:avLst/>
              <a:gdLst>
                <a:gd name="connsiteX0" fmla="*/ 17874 w 17920"/>
                <a:gd name="connsiteY0" fmla="*/ 9895 h 18768"/>
                <a:gd name="connsiteX1" fmla="*/ 7226 w 17920"/>
                <a:gd name="connsiteY1" fmla="*/ 0 h 18768"/>
                <a:gd name="connsiteX2" fmla="*/ 3892 w 17920"/>
                <a:gd name="connsiteY2" fmla="*/ 16348 h 18768"/>
                <a:gd name="connsiteX3" fmla="*/ 17874 w 17920"/>
                <a:gd name="connsiteY3" fmla="*/ 9895 h 18768"/>
              </a:gdLst>
              <a:ahLst/>
              <a:cxnLst>
                <a:cxn ang="0">
                  <a:pos x="connsiteX0" y="connsiteY0"/>
                </a:cxn>
                <a:cxn ang="0">
                  <a:pos x="connsiteX1" y="connsiteY1"/>
                </a:cxn>
                <a:cxn ang="0">
                  <a:pos x="connsiteX2" y="connsiteY2"/>
                </a:cxn>
                <a:cxn ang="0">
                  <a:pos x="connsiteX3" y="connsiteY3"/>
                </a:cxn>
              </a:cxnLst>
              <a:rect l="l" t="t" r="r" b="b"/>
              <a:pathLst>
                <a:path w="17920" h="18768">
                  <a:moveTo>
                    <a:pt x="17874" y="9895"/>
                  </a:moveTo>
                  <a:cubicBezTo>
                    <a:pt x="17444" y="5808"/>
                    <a:pt x="13895" y="0"/>
                    <a:pt x="7226" y="0"/>
                  </a:cubicBezTo>
                  <a:cubicBezTo>
                    <a:pt x="-1271" y="860"/>
                    <a:pt x="-2131" y="11186"/>
                    <a:pt x="3892" y="16348"/>
                  </a:cubicBezTo>
                  <a:cubicBezTo>
                    <a:pt x="10130" y="21619"/>
                    <a:pt x="18627" y="17747"/>
                    <a:pt x="17874" y="9895"/>
                  </a:cubicBezTo>
                  <a:close/>
                </a:path>
              </a:pathLst>
            </a:custGeom>
            <a:grpFill/>
            <a:ln w="10707" cap="flat">
              <a:noFill/>
              <a:prstDash val="solid"/>
              <a:miter/>
            </a:ln>
          </p:spPr>
          <p:txBody>
            <a:bodyPr rtlCol="0" anchor="ctr"/>
            <a:lstStyle/>
            <a:p>
              <a:endParaRPr lang="zh-CN" altLang="en-US"/>
            </a:p>
          </p:txBody>
        </p:sp>
        <p:sp>
          <p:nvSpPr>
            <p:cNvPr id="982" name="任意多边形: 形状 1069">
              <a:extLst>
                <a:ext uri="{FF2B5EF4-FFF2-40B4-BE49-F238E27FC236}">
                  <a16:creationId xmlns:a16="http://schemas.microsoft.com/office/drawing/2014/main" xmlns="" id="{72A7AFD4-52BA-4781-A7BE-DCF684D86ACC}"/>
                </a:ext>
              </a:extLst>
            </p:cNvPr>
            <p:cNvSpPr/>
            <p:nvPr/>
          </p:nvSpPr>
          <p:spPr>
            <a:xfrm>
              <a:off x="1222255" y="1978422"/>
              <a:ext cx="75558" cy="79040"/>
            </a:xfrm>
            <a:custGeom>
              <a:avLst/>
              <a:gdLst>
                <a:gd name="connsiteX0" fmla="*/ 5170 w 17881"/>
                <a:gd name="connsiteY0" fmla="*/ 16886 h 18705"/>
                <a:gd name="connsiteX1" fmla="*/ 17754 w 17881"/>
                <a:gd name="connsiteY1" fmla="*/ 9788 h 18705"/>
                <a:gd name="connsiteX2" fmla="*/ 6676 w 17881"/>
                <a:gd name="connsiteY2" fmla="*/ 0 h 18705"/>
                <a:gd name="connsiteX3" fmla="*/ 5815 w 17881"/>
                <a:gd name="connsiteY3" fmla="*/ 108 h 18705"/>
                <a:gd name="connsiteX4" fmla="*/ 5170 w 17881"/>
                <a:gd name="connsiteY4" fmla="*/ 16886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1" h="18705">
                  <a:moveTo>
                    <a:pt x="5170" y="16886"/>
                  </a:moveTo>
                  <a:cubicBezTo>
                    <a:pt x="11623" y="21296"/>
                    <a:pt x="18937" y="17209"/>
                    <a:pt x="17754" y="9788"/>
                  </a:cubicBezTo>
                  <a:cubicBezTo>
                    <a:pt x="17109" y="5700"/>
                    <a:pt x="13237" y="0"/>
                    <a:pt x="6676" y="0"/>
                  </a:cubicBezTo>
                  <a:cubicBezTo>
                    <a:pt x="6461" y="0"/>
                    <a:pt x="6031" y="108"/>
                    <a:pt x="5815" y="108"/>
                  </a:cubicBezTo>
                  <a:cubicBezTo>
                    <a:pt x="-1606" y="1398"/>
                    <a:pt x="-2036" y="11939"/>
                    <a:pt x="5170" y="16886"/>
                  </a:cubicBezTo>
                  <a:close/>
                </a:path>
              </a:pathLst>
            </a:custGeom>
            <a:grpFill/>
            <a:ln w="10707" cap="flat">
              <a:noFill/>
              <a:prstDash val="solid"/>
              <a:miter/>
            </a:ln>
          </p:spPr>
          <p:txBody>
            <a:bodyPr rtlCol="0" anchor="ctr"/>
            <a:lstStyle/>
            <a:p>
              <a:endParaRPr lang="zh-CN" altLang="en-US"/>
            </a:p>
          </p:txBody>
        </p:sp>
        <p:sp>
          <p:nvSpPr>
            <p:cNvPr id="983" name="任意多边形: 形状 1070">
              <a:extLst>
                <a:ext uri="{FF2B5EF4-FFF2-40B4-BE49-F238E27FC236}">
                  <a16:creationId xmlns:a16="http://schemas.microsoft.com/office/drawing/2014/main" xmlns="" id="{3ED14536-C6F1-4845-80FD-11455D0D0EA0}"/>
                </a:ext>
              </a:extLst>
            </p:cNvPr>
            <p:cNvSpPr/>
            <p:nvPr/>
          </p:nvSpPr>
          <p:spPr>
            <a:xfrm>
              <a:off x="1496952" y="1959783"/>
              <a:ext cx="74928" cy="79158"/>
            </a:xfrm>
            <a:custGeom>
              <a:avLst/>
              <a:gdLst>
                <a:gd name="connsiteX0" fmla="*/ 17495 w 17732"/>
                <a:gd name="connsiteY0" fmla="*/ 9681 h 18733"/>
                <a:gd name="connsiteX1" fmla="*/ 6094 w 17732"/>
                <a:gd name="connsiteY1" fmla="*/ 2 h 18733"/>
                <a:gd name="connsiteX2" fmla="*/ 5234 w 17732"/>
                <a:gd name="connsiteY2" fmla="*/ 109 h 18733"/>
                <a:gd name="connsiteX3" fmla="*/ 5664 w 17732"/>
                <a:gd name="connsiteY3" fmla="*/ 16888 h 18733"/>
                <a:gd name="connsiteX4" fmla="*/ 17495 w 17732"/>
                <a:gd name="connsiteY4" fmla="*/ 9681 h 18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2" h="18733">
                  <a:moveTo>
                    <a:pt x="17495" y="9681"/>
                  </a:moveTo>
                  <a:cubicBezTo>
                    <a:pt x="16634" y="5594"/>
                    <a:pt x="12547" y="-106"/>
                    <a:pt x="6094" y="2"/>
                  </a:cubicBezTo>
                  <a:cubicBezTo>
                    <a:pt x="5879" y="2"/>
                    <a:pt x="5556" y="109"/>
                    <a:pt x="5234" y="109"/>
                  </a:cubicBezTo>
                  <a:cubicBezTo>
                    <a:pt x="-1973" y="1507"/>
                    <a:pt x="-1650" y="12048"/>
                    <a:pt x="5664" y="16888"/>
                  </a:cubicBezTo>
                  <a:cubicBezTo>
                    <a:pt x="12225" y="21405"/>
                    <a:pt x="19108" y="17103"/>
                    <a:pt x="17495" y="9681"/>
                  </a:cubicBezTo>
                  <a:close/>
                </a:path>
              </a:pathLst>
            </a:custGeom>
            <a:grpFill/>
            <a:ln w="10707" cap="flat">
              <a:noFill/>
              <a:prstDash val="solid"/>
              <a:miter/>
            </a:ln>
          </p:spPr>
          <p:txBody>
            <a:bodyPr rtlCol="0" anchor="ctr"/>
            <a:lstStyle/>
            <a:p>
              <a:endParaRPr lang="zh-CN" altLang="en-US"/>
            </a:p>
          </p:txBody>
        </p:sp>
        <p:sp>
          <p:nvSpPr>
            <p:cNvPr id="984" name="任意多边形: 形状 1071">
              <a:extLst>
                <a:ext uri="{FF2B5EF4-FFF2-40B4-BE49-F238E27FC236}">
                  <a16:creationId xmlns:a16="http://schemas.microsoft.com/office/drawing/2014/main" xmlns="" id="{01D900DD-4D82-4C64-9A0C-0E31F7A33728}"/>
                </a:ext>
              </a:extLst>
            </p:cNvPr>
            <p:cNvSpPr/>
            <p:nvPr/>
          </p:nvSpPr>
          <p:spPr>
            <a:xfrm>
              <a:off x="1760596" y="1938875"/>
              <a:ext cx="70893" cy="78478"/>
            </a:xfrm>
            <a:custGeom>
              <a:avLst/>
              <a:gdLst>
                <a:gd name="connsiteX0" fmla="*/ 5116 w 16777"/>
                <a:gd name="connsiteY0" fmla="*/ 2 h 18572"/>
                <a:gd name="connsiteX1" fmla="*/ 4363 w 16777"/>
                <a:gd name="connsiteY1" fmla="*/ 109 h 18572"/>
                <a:gd name="connsiteX2" fmla="*/ 6730 w 16777"/>
                <a:gd name="connsiteY2" fmla="*/ 17318 h 18572"/>
                <a:gd name="connsiteX3" fmla="*/ 16410 w 16777"/>
                <a:gd name="connsiteY3" fmla="*/ 9466 h 18572"/>
                <a:gd name="connsiteX4" fmla="*/ 5116 w 16777"/>
                <a:gd name="connsiteY4" fmla="*/ 2 h 18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7" h="18572">
                  <a:moveTo>
                    <a:pt x="5116" y="2"/>
                  </a:moveTo>
                  <a:cubicBezTo>
                    <a:pt x="4901" y="2"/>
                    <a:pt x="4578" y="109"/>
                    <a:pt x="4363" y="109"/>
                  </a:cubicBezTo>
                  <a:cubicBezTo>
                    <a:pt x="-2520" y="1615"/>
                    <a:pt x="-907" y="13016"/>
                    <a:pt x="6730" y="17318"/>
                  </a:cubicBezTo>
                  <a:cubicBezTo>
                    <a:pt x="12968" y="20867"/>
                    <a:pt x="18238" y="16458"/>
                    <a:pt x="16410" y="9466"/>
                  </a:cubicBezTo>
                  <a:cubicBezTo>
                    <a:pt x="15226" y="5487"/>
                    <a:pt x="11032" y="-106"/>
                    <a:pt x="5116" y="2"/>
                  </a:cubicBezTo>
                  <a:close/>
                </a:path>
              </a:pathLst>
            </a:custGeom>
            <a:grpFill/>
            <a:ln w="10707" cap="flat">
              <a:noFill/>
              <a:prstDash val="solid"/>
              <a:miter/>
            </a:ln>
          </p:spPr>
          <p:txBody>
            <a:bodyPr rtlCol="0" anchor="ctr"/>
            <a:lstStyle/>
            <a:p>
              <a:endParaRPr lang="zh-CN" altLang="en-US"/>
            </a:p>
          </p:txBody>
        </p:sp>
        <p:sp>
          <p:nvSpPr>
            <p:cNvPr id="985" name="任意多边形: 形状 1072">
              <a:extLst>
                <a:ext uri="{FF2B5EF4-FFF2-40B4-BE49-F238E27FC236}">
                  <a16:creationId xmlns:a16="http://schemas.microsoft.com/office/drawing/2014/main" xmlns="" id="{124B39E9-238B-4BB3-91CE-913AC74F2977}"/>
                </a:ext>
              </a:extLst>
            </p:cNvPr>
            <p:cNvSpPr/>
            <p:nvPr/>
          </p:nvSpPr>
          <p:spPr>
            <a:xfrm>
              <a:off x="1999862" y="1916132"/>
              <a:ext cx="66443" cy="78444"/>
            </a:xfrm>
            <a:custGeom>
              <a:avLst/>
              <a:gdLst>
                <a:gd name="connsiteX0" fmla="*/ 2809 w 15724"/>
                <a:gd name="connsiteY0" fmla="*/ 329 h 18564"/>
                <a:gd name="connsiteX1" fmla="*/ 7756 w 15724"/>
                <a:gd name="connsiteY1" fmla="*/ 17753 h 18564"/>
                <a:gd name="connsiteX2" fmla="*/ 15070 w 15724"/>
                <a:gd name="connsiteY2" fmla="*/ 9471 h 18564"/>
                <a:gd name="connsiteX3" fmla="*/ 3992 w 15724"/>
                <a:gd name="connsiteY3" fmla="*/ 6 h 18564"/>
                <a:gd name="connsiteX4" fmla="*/ 2809 w 15724"/>
                <a:gd name="connsiteY4" fmla="*/ 329 h 18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4" h="18564">
                  <a:moveTo>
                    <a:pt x="2809" y="329"/>
                  </a:moveTo>
                  <a:cubicBezTo>
                    <a:pt x="-2784" y="2695"/>
                    <a:pt x="550" y="14203"/>
                    <a:pt x="7756" y="17753"/>
                  </a:cubicBezTo>
                  <a:cubicBezTo>
                    <a:pt x="13457" y="20442"/>
                    <a:pt x="17329" y="16139"/>
                    <a:pt x="15070" y="9471"/>
                  </a:cubicBezTo>
                  <a:cubicBezTo>
                    <a:pt x="13779" y="5384"/>
                    <a:pt x="9477" y="-209"/>
                    <a:pt x="3992" y="6"/>
                  </a:cubicBezTo>
                  <a:cubicBezTo>
                    <a:pt x="3777" y="114"/>
                    <a:pt x="3239" y="221"/>
                    <a:pt x="2809" y="329"/>
                  </a:cubicBezTo>
                  <a:close/>
                </a:path>
              </a:pathLst>
            </a:custGeom>
            <a:grpFill/>
            <a:ln w="10707" cap="flat">
              <a:noFill/>
              <a:prstDash val="solid"/>
              <a:miter/>
            </a:ln>
          </p:spPr>
          <p:txBody>
            <a:bodyPr rtlCol="0" anchor="ctr"/>
            <a:lstStyle/>
            <a:p>
              <a:endParaRPr lang="zh-CN" altLang="en-US"/>
            </a:p>
          </p:txBody>
        </p:sp>
        <p:sp>
          <p:nvSpPr>
            <p:cNvPr id="986" name="任意多边形: 形状 1073">
              <a:extLst>
                <a:ext uri="{FF2B5EF4-FFF2-40B4-BE49-F238E27FC236}">
                  <a16:creationId xmlns:a16="http://schemas.microsoft.com/office/drawing/2014/main" xmlns="" id="{60F3604B-EF3A-4F68-97C7-C535975C0650}"/>
                </a:ext>
              </a:extLst>
            </p:cNvPr>
            <p:cNvSpPr/>
            <p:nvPr/>
          </p:nvSpPr>
          <p:spPr>
            <a:xfrm>
              <a:off x="2214599" y="1892046"/>
              <a:ext cx="62860" cy="77899"/>
            </a:xfrm>
            <a:custGeom>
              <a:avLst/>
              <a:gdLst>
                <a:gd name="connsiteX0" fmla="*/ 2112 w 14876"/>
                <a:gd name="connsiteY0" fmla="*/ 329 h 18435"/>
                <a:gd name="connsiteX1" fmla="*/ 8781 w 14876"/>
                <a:gd name="connsiteY1" fmla="*/ 17968 h 18435"/>
                <a:gd name="connsiteX2" fmla="*/ 13943 w 14876"/>
                <a:gd name="connsiteY2" fmla="*/ 9363 h 18435"/>
                <a:gd name="connsiteX3" fmla="*/ 13943 w 14876"/>
                <a:gd name="connsiteY3" fmla="*/ 9363 h 18435"/>
                <a:gd name="connsiteX4" fmla="*/ 3188 w 14876"/>
                <a:gd name="connsiteY4" fmla="*/ 6 h 18435"/>
                <a:gd name="connsiteX5" fmla="*/ 2112 w 14876"/>
                <a:gd name="connsiteY5" fmla="*/ 329 h 1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76" h="18435">
                  <a:moveTo>
                    <a:pt x="2112" y="329"/>
                  </a:moveTo>
                  <a:cubicBezTo>
                    <a:pt x="-2943" y="2802"/>
                    <a:pt x="1790" y="15171"/>
                    <a:pt x="8781" y="17968"/>
                  </a:cubicBezTo>
                  <a:cubicBezTo>
                    <a:pt x="13728" y="19904"/>
                    <a:pt x="16417" y="15602"/>
                    <a:pt x="13943" y="9363"/>
                  </a:cubicBezTo>
                  <a:lnTo>
                    <a:pt x="13943" y="9363"/>
                  </a:lnTo>
                  <a:cubicBezTo>
                    <a:pt x="12438" y="5384"/>
                    <a:pt x="8028" y="-209"/>
                    <a:pt x="3188" y="6"/>
                  </a:cubicBezTo>
                  <a:cubicBezTo>
                    <a:pt x="2865" y="6"/>
                    <a:pt x="2435" y="114"/>
                    <a:pt x="2112" y="329"/>
                  </a:cubicBezTo>
                  <a:close/>
                </a:path>
              </a:pathLst>
            </a:custGeom>
            <a:grpFill/>
            <a:ln w="10707" cap="flat">
              <a:noFill/>
              <a:prstDash val="solid"/>
              <a:miter/>
            </a:ln>
          </p:spPr>
          <p:txBody>
            <a:bodyPr rtlCol="0" anchor="ctr"/>
            <a:lstStyle/>
            <a:p>
              <a:endParaRPr lang="zh-CN" altLang="en-US"/>
            </a:p>
          </p:txBody>
        </p:sp>
        <p:sp>
          <p:nvSpPr>
            <p:cNvPr id="987" name="任意多边形: 形状 1074">
              <a:extLst>
                <a:ext uri="{FF2B5EF4-FFF2-40B4-BE49-F238E27FC236}">
                  <a16:creationId xmlns:a16="http://schemas.microsoft.com/office/drawing/2014/main" xmlns="" id="{48ED0E1E-CDDE-49C7-B71F-FAD562A21F21}"/>
                </a:ext>
              </a:extLst>
            </p:cNvPr>
            <p:cNvSpPr/>
            <p:nvPr/>
          </p:nvSpPr>
          <p:spPr>
            <a:xfrm>
              <a:off x="2403103" y="1866139"/>
              <a:ext cx="59653" cy="77447"/>
            </a:xfrm>
            <a:custGeom>
              <a:avLst/>
              <a:gdLst>
                <a:gd name="connsiteX0" fmla="*/ 12893 w 14117"/>
                <a:gd name="connsiteY0" fmla="*/ 9256 h 18328"/>
                <a:gd name="connsiteX1" fmla="*/ 12893 w 14117"/>
                <a:gd name="connsiteY1" fmla="*/ 9256 h 18328"/>
                <a:gd name="connsiteX2" fmla="*/ 2567 w 14117"/>
                <a:gd name="connsiteY2" fmla="*/ 6 h 18328"/>
                <a:gd name="connsiteX3" fmla="*/ 2030 w 14117"/>
                <a:gd name="connsiteY3" fmla="*/ 114 h 18328"/>
                <a:gd name="connsiteX4" fmla="*/ 9021 w 14117"/>
                <a:gd name="connsiteY4" fmla="*/ 17860 h 18328"/>
                <a:gd name="connsiteX5" fmla="*/ 12893 w 14117"/>
                <a:gd name="connsiteY5" fmla="*/ 9256 h 1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7" h="18328">
                  <a:moveTo>
                    <a:pt x="12893" y="9256"/>
                  </a:moveTo>
                  <a:lnTo>
                    <a:pt x="12893" y="9256"/>
                  </a:lnTo>
                  <a:cubicBezTo>
                    <a:pt x="11172" y="5276"/>
                    <a:pt x="6870" y="-209"/>
                    <a:pt x="2567" y="6"/>
                  </a:cubicBezTo>
                  <a:cubicBezTo>
                    <a:pt x="2460" y="6"/>
                    <a:pt x="2245" y="114"/>
                    <a:pt x="2030" y="114"/>
                  </a:cubicBezTo>
                  <a:cubicBezTo>
                    <a:pt x="-3026" y="1942"/>
                    <a:pt x="2137" y="15064"/>
                    <a:pt x="9021" y="17860"/>
                  </a:cubicBezTo>
                  <a:cubicBezTo>
                    <a:pt x="13646" y="19796"/>
                    <a:pt x="15582" y="15494"/>
                    <a:pt x="12893" y="9256"/>
                  </a:cubicBezTo>
                  <a:close/>
                </a:path>
              </a:pathLst>
            </a:custGeom>
            <a:grpFill/>
            <a:ln w="10707" cap="flat">
              <a:noFill/>
              <a:prstDash val="solid"/>
              <a:miter/>
            </a:ln>
          </p:spPr>
          <p:txBody>
            <a:bodyPr rtlCol="0" anchor="ctr"/>
            <a:lstStyle/>
            <a:p>
              <a:endParaRPr lang="zh-CN" altLang="en-US"/>
            </a:p>
          </p:txBody>
        </p:sp>
        <p:sp>
          <p:nvSpPr>
            <p:cNvPr id="988" name="任意多边形: 形状 1075">
              <a:extLst>
                <a:ext uri="{FF2B5EF4-FFF2-40B4-BE49-F238E27FC236}">
                  <a16:creationId xmlns:a16="http://schemas.microsoft.com/office/drawing/2014/main" xmlns="" id="{17E1C74F-7B28-4D27-A6FF-8CEE1A06D26C}"/>
                </a:ext>
              </a:extLst>
            </p:cNvPr>
            <p:cNvSpPr/>
            <p:nvPr/>
          </p:nvSpPr>
          <p:spPr>
            <a:xfrm>
              <a:off x="2566254" y="1839746"/>
              <a:ext cx="56585" cy="76788"/>
            </a:xfrm>
            <a:custGeom>
              <a:avLst/>
              <a:gdLst>
                <a:gd name="connsiteX0" fmla="*/ 1925 w 13391"/>
                <a:gd name="connsiteY0" fmla="*/ 14 h 18172"/>
                <a:gd name="connsiteX1" fmla="*/ 1495 w 13391"/>
                <a:gd name="connsiteY1" fmla="*/ 121 h 18172"/>
                <a:gd name="connsiteX2" fmla="*/ 9992 w 13391"/>
                <a:gd name="connsiteY2" fmla="*/ 17975 h 18172"/>
                <a:gd name="connsiteX3" fmla="*/ 11820 w 13391"/>
                <a:gd name="connsiteY3" fmla="*/ 9156 h 18172"/>
                <a:gd name="connsiteX4" fmla="*/ 1925 w 13391"/>
                <a:gd name="connsiteY4" fmla="*/ 14 h 18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1" h="18172">
                  <a:moveTo>
                    <a:pt x="1925" y="14"/>
                  </a:moveTo>
                  <a:cubicBezTo>
                    <a:pt x="1818" y="14"/>
                    <a:pt x="1603" y="121"/>
                    <a:pt x="1495" y="121"/>
                  </a:cubicBezTo>
                  <a:cubicBezTo>
                    <a:pt x="-3022" y="2057"/>
                    <a:pt x="3539" y="15932"/>
                    <a:pt x="9992" y="17975"/>
                  </a:cubicBezTo>
                  <a:cubicBezTo>
                    <a:pt x="13649" y="19158"/>
                    <a:pt x="14509" y="14856"/>
                    <a:pt x="11820" y="9156"/>
                  </a:cubicBezTo>
                  <a:cubicBezTo>
                    <a:pt x="9777" y="5176"/>
                    <a:pt x="5475" y="-309"/>
                    <a:pt x="1925" y="14"/>
                  </a:cubicBezTo>
                  <a:close/>
                </a:path>
              </a:pathLst>
            </a:custGeom>
            <a:grpFill/>
            <a:ln w="10707" cap="flat">
              <a:noFill/>
              <a:prstDash val="solid"/>
              <a:miter/>
            </a:ln>
          </p:spPr>
          <p:txBody>
            <a:bodyPr rtlCol="0" anchor="ctr"/>
            <a:lstStyle/>
            <a:p>
              <a:endParaRPr lang="zh-CN" altLang="en-US"/>
            </a:p>
          </p:txBody>
        </p:sp>
        <p:sp>
          <p:nvSpPr>
            <p:cNvPr id="989" name="任意多边形: 形状 1076">
              <a:extLst>
                <a:ext uri="{FF2B5EF4-FFF2-40B4-BE49-F238E27FC236}">
                  <a16:creationId xmlns:a16="http://schemas.microsoft.com/office/drawing/2014/main" xmlns="" id="{4A7BFDCB-66E4-409F-8AD0-BC14C043D9BA}"/>
                </a:ext>
              </a:extLst>
            </p:cNvPr>
            <p:cNvSpPr/>
            <p:nvPr/>
          </p:nvSpPr>
          <p:spPr>
            <a:xfrm>
              <a:off x="2702855" y="1812022"/>
              <a:ext cx="53483" cy="76331"/>
            </a:xfrm>
            <a:custGeom>
              <a:avLst/>
              <a:gdLst>
                <a:gd name="connsiteX0" fmla="*/ 1219 w 12657"/>
                <a:gd name="connsiteY0" fmla="*/ 14 h 18064"/>
                <a:gd name="connsiteX1" fmla="*/ 896 w 12657"/>
                <a:gd name="connsiteY1" fmla="*/ 121 h 18064"/>
                <a:gd name="connsiteX2" fmla="*/ 10039 w 12657"/>
                <a:gd name="connsiteY2" fmla="*/ 17868 h 18064"/>
                <a:gd name="connsiteX3" fmla="*/ 10576 w 12657"/>
                <a:gd name="connsiteY3" fmla="*/ 9048 h 18064"/>
                <a:gd name="connsiteX4" fmla="*/ 1219 w 12657"/>
                <a:gd name="connsiteY4" fmla="*/ 14 h 18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57" h="18064">
                  <a:moveTo>
                    <a:pt x="1219" y="14"/>
                  </a:moveTo>
                  <a:cubicBezTo>
                    <a:pt x="1112" y="14"/>
                    <a:pt x="1004" y="121"/>
                    <a:pt x="896" y="121"/>
                  </a:cubicBezTo>
                  <a:cubicBezTo>
                    <a:pt x="-2545" y="2057"/>
                    <a:pt x="4661" y="15932"/>
                    <a:pt x="10039" y="17868"/>
                  </a:cubicBezTo>
                  <a:cubicBezTo>
                    <a:pt x="13265" y="19051"/>
                    <a:pt x="13588" y="14749"/>
                    <a:pt x="10576" y="9048"/>
                  </a:cubicBezTo>
                  <a:cubicBezTo>
                    <a:pt x="8425" y="5176"/>
                    <a:pt x="4231" y="-309"/>
                    <a:pt x="1219" y="14"/>
                  </a:cubicBezTo>
                  <a:close/>
                </a:path>
              </a:pathLst>
            </a:custGeom>
            <a:grpFill/>
            <a:ln w="10707" cap="flat">
              <a:noFill/>
              <a:prstDash val="solid"/>
              <a:miter/>
            </a:ln>
          </p:spPr>
          <p:txBody>
            <a:bodyPr rtlCol="0" anchor="ctr"/>
            <a:lstStyle/>
            <a:p>
              <a:endParaRPr lang="zh-CN" altLang="en-US"/>
            </a:p>
          </p:txBody>
        </p:sp>
        <p:sp>
          <p:nvSpPr>
            <p:cNvPr id="990" name="任意多边形: 形状 1077">
              <a:extLst>
                <a:ext uri="{FF2B5EF4-FFF2-40B4-BE49-F238E27FC236}">
                  <a16:creationId xmlns:a16="http://schemas.microsoft.com/office/drawing/2014/main" xmlns="" id="{E57B7636-79EF-4C86-805A-79866EE48577}"/>
                </a:ext>
              </a:extLst>
            </p:cNvPr>
            <p:cNvSpPr/>
            <p:nvPr/>
          </p:nvSpPr>
          <p:spPr>
            <a:xfrm>
              <a:off x="2811541" y="1783846"/>
              <a:ext cx="50897" cy="76154"/>
            </a:xfrm>
            <a:custGeom>
              <a:avLst/>
              <a:gdLst>
                <a:gd name="connsiteX0" fmla="*/ 10561 w 12045"/>
                <a:gd name="connsiteY0" fmla="*/ 17976 h 18022"/>
                <a:gd name="connsiteX1" fmla="*/ 9486 w 12045"/>
                <a:gd name="connsiteY1" fmla="*/ 9049 h 18022"/>
                <a:gd name="connsiteX2" fmla="*/ 774 w 12045"/>
                <a:gd name="connsiteY2" fmla="*/ 14 h 18022"/>
                <a:gd name="connsiteX3" fmla="*/ 559 w 12045"/>
                <a:gd name="connsiteY3" fmla="*/ 121 h 18022"/>
                <a:gd name="connsiteX4" fmla="*/ 10561 w 12045"/>
                <a:gd name="connsiteY4" fmla="*/ 17976 h 18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45" h="18022">
                  <a:moveTo>
                    <a:pt x="10561" y="17976"/>
                  </a:moveTo>
                  <a:cubicBezTo>
                    <a:pt x="12927" y="18513"/>
                    <a:pt x="12390" y="14319"/>
                    <a:pt x="9486" y="9049"/>
                  </a:cubicBezTo>
                  <a:cubicBezTo>
                    <a:pt x="7334" y="5069"/>
                    <a:pt x="3140" y="-309"/>
                    <a:pt x="774" y="14"/>
                  </a:cubicBezTo>
                  <a:cubicBezTo>
                    <a:pt x="666" y="14"/>
                    <a:pt x="559" y="121"/>
                    <a:pt x="559" y="121"/>
                  </a:cubicBezTo>
                  <a:cubicBezTo>
                    <a:pt x="-2238" y="2165"/>
                    <a:pt x="6151" y="17008"/>
                    <a:pt x="10561" y="17976"/>
                  </a:cubicBezTo>
                  <a:close/>
                </a:path>
              </a:pathLst>
            </a:custGeom>
            <a:grpFill/>
            <a:ln w="10707" cap="flat">
              <a:noFill/>
              <a:prstDash val="solid"/>
              <a:miter/>
            </a:ln>
          </p:spPr>
          <p:txBody>
            <a:bodyPr rtlCol="0" anchor="ctr"/>
            <a:lstStyle/>
            <a:p>
              <a:endParaRPr lang="zh-CN" altLang="en-US"/>
            </a:p>
          </p:txBody>
        </p:sp>
        <p:sp>
          <p:nvSpPr>
            <p:cNvPr id="991" name="任意多边形: 形状 1078">
              <a:extLst>
                <a:ext uri="{FF2B5EF4-FFF2-40B4-BE49-F238E27FC236}">
                  <a16:creationId xmlns:a16="http://schemas.microsoft.com/office/drawing/2014/main" xmlns="" id="{F5272C6E-925E-47A7-9F24-33D5BCD64A2C}"/>
                </a:ext>
              </a:extLst>
            </p:cNvPr>
            <p:cNvSpPr/>
            <p:nvPr/>
          </p:nvSpPr>
          <p:spPr>
            <a:xfrm>
              <a:off x="2891671" y="1755623"/>
              <a:ext cx="49182" cy="75744"/>
            </a:xfrm>
            <a:custGeom>
              <a:avLst/>
              <a:gdLst>
                <a:gd name="connsiteX0" fmla="*/ 418 w 11639"/>
                <a:gd name="connsiteY0" fmla="*/ 24 h 17925"/>
                <a:gd name="connsiteX1" fmla="*/ 10743 w 11639"/>
                <a:gd name="connsiteY1" fmla="*/ 17879 h 17925"/>
                <a:gd name="connsiteX2" fmla="*/ 8485 w 11639"/>
                <a:gd name="connsiteY2" fmla="*/ 8951 h 17925"/>
                <a:gd name="connsiteX3" fmla="*/ 418 w 11639"/>
                <a:gd name="connsiteY3" fmla="*/ 24 h 17925"/>
              </a:gdLst>
              <a:ahLst/>
              <a:cxnLst>
                <a:cxn ang="0">
                  <a:pos x="connsiteX0" y="connsiteY0"/>
                </a:cxn>
                <a:cxn ang="0">
                  <a:pos x="connsiteX1" y="connsiteY1"/>
                </a:cxn>
                <a:cxn ang="0">
                  <a:pos x="connsiteX2" y="connsiteY2"/>
                </a:cxn>
                <a:cxn ang="0">
                  <a:pos x="connsiteX3" y="connsiteY3"/>
                </a:cxn>
              </a:cxnLst>
              <a:rect l="l" t="t" r="r" b="b"/>
              <a:pathLst>
                <a:path w="11639" h="17925">
                  <a:moveTo>
                    <a:pt x="418" y="24"/>
                  </a:moveTo>
                  <a:cubicBezTo>
                    <a:pt x="-2164" y="1960"/>
                    <a:pt x="7947" y="17126"/>
                    <a:pt x="10743" y="17879"/>
                  </a:cubicBezTo>
                  <a:cubicBezTo>
                    <a:pt x="12572" y="18416"/>
                    <a:pt x="11496" y="14222"/>
                    <a:pt x="8485" y="8951"/>
                  </a:cubicBezTo>
                  <a:cubicBezTo>
                    <a:pt x="6226" y="4972"/>
                    <a:pt x="2246" y="-406"/>
                    <a:pt x="418" y="24"/>
                  </a:cubicBezTo>
                  <a:close/>
                </a:path>
              </a:pathLst>
            </a:custGeom>
            <a:grpFill/>
            <a:ln w="10707" cap="flat">
              <a:noFill/>
              <a:prstDash val="solid"/>
              <a:miter/>
            </a:ln>
          </p:spPr>
          <p:txBody>
            <a:bodyPr rtlCol="0" anchor="ctr"/>
            <a:lstStyle/>
            <a:p>
              <a:endParaRPr lang="zh-CN" altLang="en-US"/>
            </a:p>
          </p:txBody>
        </p:sp>
        <p:sp>
          <p:nvSpPr>
            <p:cNvPr id="992" name="任意多边形: 形状 1079">
              <a:extLst>
                <a:ext uri="{FF2B5EF4-FFF2-40B4-BE49-F238E27FC236}">
                  <a16:creationId xmlns:a16="http://schemas.microsoft.com/office/drawing/2014/main" xmlns="" id="{B00851AD-1B3C-4F62-8D86-5AF853F2AD19}"/>
                </a:ext>
              </a:extLst>
            </p:cNvPr>
            <p:cNvSpPr/>
            <p:nvPr/>
          </p:nvSpPr>
          <p:spPr>
            <a:xfrm>
              <a:off x="2944306" y="1727032"/>
              <a:ext cx="47369" cy="75245"/>
            </a:xfrm>
            <a:custGeom>
              <a:avLst/>
              <a:gdLst>
                <a:gd name="connsiteX0" fmla="*/ 10764 w 11210"/>
                <a:gd name="connsiteY0" fmla="*/ 17761 h 17807"/>
                <a:gd name="connsiteX1" fmla="*/ 7322 w 11210"/>
                <a:gd name="connsiteY1" fmla="*/ 8941 h 17807"/>
                <a:gd name="connsiteX2" fmla="*/ 116 w 11210"/>
                <a:gd name="connsiteY2" fmla="*/ 14 h 17807"/>
                <a:gd name="connsiteX3" fmla="*/ 10764 w 11210"/>
                <a:gd name="connsiteY3" fmla="*/ 17761 h 17807"/>
              </a:gdLst>
              <a:ahLst/>
              <a:cxnLst>
                <a:cxn ang="0">
                  <a:pos x="connsiteX0" y="connsiteY0"/>
                </a:cxn>
                <a:cxn ang="0">
                  <a:pos x="connsiteX1" y="connsiteY1"/>
                </a:cxn>
                <a:cxn ang="0">
                  <a:pos x="connsiteX2" y="connsiteY2"/>
                </a:cxn>
                <a:cxn ang="0">
                  <a:pos x="connsiteX3" y="connsiteY3"/>
                </a:cxn>
              </a:cxnLst>
              <a:rect l="l" t="t" r="r" b="b"/>
              <a:pathLst>
                <a:path w="11210" h="17807">
                  <a:moveTo>
                    <a:pt x="10764" y="17761"/>
                  </a:moveTo>
                  <a:cubicBezTo>
                    <a:pt x="12054" y="18298"/>
                    <a:pt x="10441" y="14104"/>
                    <a:pt x="7322" y="8941"/>
                  </a:cubicBezTo>
                  <a:cubicBezTo>
                    <a:pt x="4956" y="5069"/>
                    <a:pt x="1191" y="-309"/>
                    <a:pt x="116" y="14"/>
                  </a:cubicBezTo>
                  <a:cubicBezTo>
                    <a:pt x="-1175" y="1950"/>
                    <a:pt x="8720" y="16900"/>
                    <a:pt x="10764" y="17761"/>
                  </a:cubicBezTo>
                  <a:close/>
                </a:path>
              </a:pathLst>
            </a:custGeom>
            <a:grpFill/>
            <a:ln w="10707" cap="flat">
              <a:noFill/>
              <a:prstDash val="solid"/>
              <a:miter/>
            </a:ln>
          </p:spPr>
          <p:txBody>
            <a:bodyPr rtlCol="0" anchor="ctr"/>
            <a:lstStyle/>
            <a:p>
              <a:endParaRPr lang="zh-CN" altLang="en-US"/>
            </a:p>
          </p:txBody>
        </p:sp>
        <p:sp>
          <p:nvSpPr>
            <p:cNvPr id="993" name="任意多边形: 形状 1080">
              <a:extLst>
                <a:ext uri="{FF2B5EF4-FFF2-40B4-BE49-F238E27FC236}">
                  <a16:creationId xmlns:a16="http://schemas.microsoft.com/office/drawing/2014/main" xmlns="" id="{664B6129-E9C0-4B2C-9B51-A4C11970A721}"/>
                </a:ext>
              </a:extLst>
            </p:cNvPr>
            <p:cNvSpPr/>
            <p:nvPr/>
          </p:nvSpPr>
          <p:spPr>
            <a:xfrm>
              <a:off x="2966608" y="1698459"/>
              <a:ext cx="46811" cy="74535"/>
            </a:xfrm>
            <a:custGeom>
              <a:avLst/>
              <a:gdLst>
                <a:gd name="connsiteX0" fmla="*/ 11078 w 11078"/>
                <a:gd name="connsiteY0" fmla="*/ 17639 h 17639"/>
                <a:gd name="connsiteX1" fmla="*/ 6346 w 11078"/>
                <a:gd name="connsiteY1" fmla="*/ 8820 h 17639"/>
                <a:gd name="connsiteX2" fmla="*/ 0 w 11078"/>
                <a:gd name="connsiteY2" fmla="*/ 0 h 17639"/>
                <a:gd name="connsiteX3" fmla="*/ 11078 w 11078"/>
                <a:gd name="connsiteY3" fmla="*/ 17639 h 17639"/>
              </a:gdLst>
              <a:ahLst/>
              <a:cxnLst>
                <a:cxn ang="0">
                  <a:pos x="connsiteX0" y="connsiteY0"/>
                </a:cxn>
                <a:cxn ang="0">
                  <a:pos x="connsiteX1" y="connsiteY1"/>
                </a:cxn>
                <a:cxn ang="0">
                  <a:pos x="connsiteX2" y="connsiteY2"/>
                </a:cxn>
                <a:cxn ang="0">
                  <a:pos x="connsiteX3" y="connsiteY3"/>
                </a:cxn>
              </a:cxnLst>
              <a:rect l="l" t="t" r="r" b="b"/>
              <a:pathLst>
                <a:path w="11078" h="17639">
                  <a:moveTo>
                    <a:pt x="11078" y="17639"/>
                  </a:moveTo>
                  <a:cubicBezTo>
                    <a:pt x="11078" y="16671"/>
                    <a:pt x="7959" y="11401"/>
                    <a:pt x="6346" y="8820"/>
                  </a:cubicBezTo>
                  <a:cubicBezTo>
                    <a:pt x="6238" y="8712"/>
                    <a:pt x="860" y="0"/>
                    <a:pt x="0" y="0"/>
                  </a:cubicBezTo>
                  <a:cubicBezTo>
                    <a:pt x="0" y="1183"/>
                    <a:pt x="9680" y="17639"/>
                    <a:pt x="11078" y="17639"/>
                  </a:cubicBezTo>
                  <a:close/>
                </a:path>
              </a:pathLst>
            </a:custGeom>
            <a:grpFill/>
            <a:ln w="10707" cap="flat">
              <a:noFill/>
              <a:prstDash val="solid"/>
              <a:miter/>
            </a:ln>
          </p:spPr>
          <p:txBody>
            <a:bodyPr rtlCol="0" anchor="ctr"/>
            <a:lstStyle/>
            <a:p>
              <a:endParaRPr lang="zh-CN" altLang="en-US"/>
            </a:p>
          </p:txBody>
        </p:sp>
        <p:sp>
          <p:nvSpPr>
            <p:cNvPr id="1010" name="任意多边形: 形状 1097">
              <a:extLst>
                <a:ext uri="{FF2B5EF4-FFF2-40B4-BE49-F238E27FC236}">
                  <a16:creationId xmlns:a16="http://schemas.microsoft.com/office/drawing/2014/main" xmlns="" id="{98AAF2C0-3C72-4FF2-BE4C-DCD5A7372350}"/>
                </a:ext>
              </a:extLst>
            </p:cNvPr>
            <p:cNvSpPr/>
            <p:nvPr/>
          </p:nvSpPr>
          <p:spPr>
            <a:xfrm>
              <a:off x="238184" y="2170670"/>
              <a:ext cx="77903" cy="81732"/>
            </a:xfrm>
            <a:custGeom>
              <a:avLst/>
              <a:gdLst>
                <a:gd name="connsiteX0" fmla="*/ 8852 w 18436"/>
                <a:gd name="connsiteY0" fmla="*/ 0 h 19342"/>
                <a:gd name="connsiteX1" fmla="*/ 2291 w 18436"/>
                <a:gd name="connsiteY1" fmla="*/ 16026 h 19342"/>
                <a:gd name="connsiteX2" fmla="*/ 18425 w 18436"/>
                <a:gd name="connsiteY2" fmla="*/ 10433 h 19342"/>
                <a:gd name="connsiteX3" fmla="*/ 8852 w 18436"/>
                <a:gd name="connsiteY3" fmla="*/ 0 h 19342"/>
              </a:gdLst>
              <a:ahLst/>
              <a:cxnLst>
                <a:cxn ang="0">
                  <a:pos x="connsiteX0" y="connsiteY0"/>
                </a:cxn>
                <a:cxn ang="0">
                  <a:pos x="connsiteX1" y="connsiteY1"/>
                </a:cxn>
                <a:cxn ang="0">
                  <a:pos x="connsiteX2" y="connsiteY2"/>
                </a:cxn>
                <a:cxn ang="0">
                  <a:pos x="connsiteX3" y="connsiteY3"/>
                </a:cxn>
              </a:cxnLst>
              <a:rect l="l" t="t" r="r" b="b"/>
              <a:pathLst>
                <a:path w="18436" h="19342">
                  <a:moveTo>
                    <a:pt x="8852" y="0"/>
                  </a:moveTo>
                  <a:cubicBezTo>
                    <a:pt x="355" y="645"/>
                    <a:pt x="-2441" y="10325"/>
                    <a:pt x="2291" y="16026"/>
                  </a:cubicBezTo>
                  <a:cubicBezTo>
                    <a:pt x="7777" y="22479"/>
                    <a:pt x="17994" y="18930"/>
                    <a:pt x="18425" y="10433"/>
                  </a:cubicBezTo>
                  <a:cubicBezTo>
                    <a:pt x="18640" y="6238"/>
                    <a:pt x="15843" y="215"/>
                    <a:pt x="8852" y="0"/>
                  </a:cubicBezTo>
                  <a:close/>
                </a:path>
              </a:pathLst>
            </a:custGeom>
            <a:grpFill/>
            <a:ln w="10707" cap="flat">
              <a:noFill/>
              <a:prstDash val="solid"/>
              <a:miter/>
            </a:ln>
          </p:spPr>
          <p:txBody>
            <a:bodyPr rtlCol="0" anchor="ctr"/>
            <a:lstStyle/>
            <a:p>
              <a:endParaRPr lang="zh-CN" altLang="en-US"/>
            </a:p>
          </p:txBody>
        </p:sp>
        <p:sp>
          <p:nvSpPr>
            <p:cNvPr id="1011" name="任意多边形: 形状 1098">
              <a:extLst>
                <a:ext uri="{FF2B5EF4-FFF2-40B4-BE49-F238E27FC236}">
                  <a16:creationId xmlns:a16="http://schemas.microsoft.com/office/drawing/2014/main" xmlns="" id="{AB3B280A-A884-475B-B095-BBEEF4AB7CD0}"/>
                </a:ext>
              </a:extLst>
            </p:cNvPr>
            <p:cNvSpPr/>
            <p:nvPr/>
          </p:nvSpPr>
          <p:spPr>
            <a:xfrm>
              <a:off x="536697" y="2162489"/>
              <a:ext cx="78389" cy="81575"/>
            </a:xfrm>
            <a:custGeom>
              <a:avLst/>
              <a:gdLst>
                <a:gd name="connsiteX0" fmla="*/ 18552 w 18551"/>
                <a:gd name="connsiteY0" fmla="*/ 10325 h 19305"/>
                <a:gd name="connsiteX1" fmla="*/ 8334 w 18551"/>
                <a:gd name="connsiteY1" fmla="*/ 0 h 19305"/>
                <a:gd name="connsiteX2" fmla="*/ 3279 w 18551"/>
                <a:gd name="connsiteY2" fmla="*/ 16671 h 19305"/>
                <a:gd name="connsiteX3" fmla="*/ 18552 w 18551"/>
                <a:gd name="connsiteY3" fmla="*/ 10325 h 19305"/>
              </a:gdLst>
              <a:ahLst/>
              <a:cxnLst>
                <a:cxn ang="0">
                  <a:pos x="connsiteX0" y="connsiteY0"/>
                </a:cxn>
                <a:cxn ang="0">
                  <a:pos x="connsiteX1" y="connsiteY1"/>
                </a:cxn>
                <a:cxn ang="0">
                  <a:pos x="connsiteX2" y="connsiteY2"/>
                </a:cxn>
                <a:cxn ang="0">
                  <a:pos x="connsiteX3" y="connsiteY3"/>
                </a:cxn>
              </a:cxnLst>
              <a:rect l="l" t="t" r="r" b="b"/>
              <a:pathLst>
                <a:path w="18551" h="19305">
                  <a:moveTo>
                    <a:pt x="18552" y="10325"/>
                  </a:moveTo>
                  <a:cubicBezTo>
                    <a:pt x="18552" y="6131"/>
                    <a:pt x="15433" y="108"/>
                    <a:pt x="8334" y="0"/>
                  </a:cubicBezTo>
                  <a:cubicBezTo>
                    <a:pt x="-486" y="753"/>
                    <a:pt x="-2529" y="11293"/>
                    <a:pt x="3279" y="16671"/>
                  </a:cubicBezTo>
                  <a:cubicBezTo>
                    <a:pt x="9302" y="22264"/>
                    <a:pt x="18552" y="18392"/>
                    <a:pt x="18552" y="10325"/>
                  </a:cubicBezTo>
                  <a:close/>
                </a:path>
              </a:pathLst>
            </a:custGeom>
            <a:grpFill/>
            <a:ln w="10707" cap="flat">
              <a:noFill/>
              <a:prstDash val="solid"/>
              <a:miter/>
            </a:ln>
          </p:spPr>
          <p:txBody>
            <a:bodyPr rtlCol="0" anchor="ctr"/>
            <a:lstStyle/>
            <a:p>
              <a:endParaRPr lang="zh-CN" altLang="en-US"/>
            </a:p>
          </p:txBody>
        </p:sp>
        <p:sp>
          <p:nvSpPr>
            <p:cNvPr id="1012" name="任意多边形: 形状 1099">
              <a:extLst>
                <a:ext uri="{FF2B5EF4-FFF2-40B4-BE49-F238E27FC236}">
                  <a16:creationId xmlns:a16="http://schemas.microsoft.com/office/drawing/2014/main" xmlns="" id="{0EA446F4-2003-434C-8333-6CA21ED73EE3}"/>
                </a:ext>
              </a:extLst>
            </p:cNvPr>
            <p:cNvSpPr/>
            <p:nvPr/>
          </p:nvSpPr>
          <p:spPr>
            <a:xfrm>
              <a:off x="834082" y="2151127"/>
              <a:ext cx="77848" cy="81406"/>
            </a:xfrm>
            <a:custGeom>
              <a:avLst/>
              <a:gdLst>
                <a:gd name="connsiteX0" fmla="*/ 18409 w 18423"/>
                <a:gd name="connsiteY0" fmla="*/ 10218 h 19265"/>
                <a:gd name="connsiteX1" fmla="*/ 7761 w 18423"/>
                <a:gd name="connsiteY1" fmla="*/ 0 h 19265"/>
                <a:gd name="connsiteX2" fmla="*/ 3673 w 18423"/>
                <a:gd name="connsiteY2" fmla="*/ 16779 h 19265"/>
                <a:gd name="connsiteX3" fmla="*/ 18409 w 18423"/>
                <a:gd name="connsiteY3" fmla="*/ 10218 h 19265"/>
              </a:gdLst>
              <a:ahLst/>
              <a:cxnLst>
                <a:cxn ang="0">
                  <a:pos x="connsiteX0" y="connsiteY0"/>
                </a:cxn>
                <a:cxn ang="0">
                  <a:pos x="connsiteX1" y="connsiteY1"/>
                </a:cxn>
                <a:cxn ang="0">
                  <a:pos x="connsiteX2" y="connsiteY2"/>
                </a:cxn>
                <a:cxn ang="0">
                  <a:pos x="connsiteX3" y="connsiteY3"/>
                </a:cxn>
              </a:cxnLst>
              <a:rect l="l" t="t" r="r" b="b"/>
              <a:pathLst>
                <a:path w="18423" h="19265">
                  <a:moveTo>
                    <a:pt x="18409" y="10218"/>
                  </a:moveTo>
                  <a:cubicBezTo>
                    <a:pt x="18194" y="6023"/>
                    <a:pt x="14752" y="108"/>
                    <a:pt x="7761" y="0"/>
                  </a:cubicBezTo>
                  <a:cubicBezTo>
                    <a:pt x="-951" y="860"/>
                    <a:pt x="-2350" y="11401"/>
                    <a:pt x="3673" y="16779"/>
                  </a:cubicBezTo>
                  <a:cubicBezTo>
                    <a:pt x="9804" y="22156"/>
                    <a:pt x="18839" y="18284"/>
                    <a:pt x="18409" y="10218"/>
                  </a:cubicBezTo>
                  <a:close/>
                </a:path>
              </a:pathLst>
            </a:custGeom>
            <a:grpFill/>
            <a:ln w="10707" cap="flat">
              <a:noFill/>
              <a:prstDash val="solid"/>
              <a:miter/>
            </a:ln>
          </p:spPr>
          <p:txBody>
            <a:bodyPr rtlCol="0" anchor="ctr"/>
            <a:lstStyle/>
            <a:p>
              <a:endParaRPr lang="zh-CN" altLang="en-US"/>
            </a:p>
          </p:txBody>
        </p:sp>
        <p:sp>
          <p:nvSpPr>
            <p:cNvPr id="1013" name="任意多边形: 形状 1100">
              <a:extLst>
                <a:ext uri="{FF2B5EF4-FFF2-40B4-BE49-F238E27FC236}">
                  <a16:creationId xmlns:a16="http://schemas.microsoft.com/office/drawing/2014/main" xmlns="" id="{179B03E2-5E9D-4FA7-8811-0FE2BA12314A}"/>
                </a:ext>
              </a:extLst>
            </p:cNvPr>
            <p:cNvSpPr/>
            <p:nvPr/>
          </p:nvSpPr>
          <p:spPr>
            <a:xfrm>
              <a:off x="1126963" y="2136586"/>
              <a:ext cx="77392" cy="81296"/>
            </a:xfrm>
            <a:custGeom>
              <a:avLst/>
              <a:gdLst>
                <a:gd name="connsiteX0" fmla="*/ 4058 w 18315"/>
                <a:gd name="connsiteY0" fmla="*/ 16779 h 19239"/>
                <a:gd name="connsiteX1" fmla="*/ 18256 w 18315"/>
                <a:gd name="connsiteY1" fmla="*/ 10110 h 19239"/>
                <a:gd name="connsiteX2" fmla="*/ 7285 w 18315"/>
                <a:gd name="connsiteY2" fmla="*/ 0 h 19239"/>
                <a:gd name="connsiteX3" fmla="*/ 4058 w 18315"/>
                <a:gd name="connsiteY3" fmla="*/ 16779 h 19239"/>
              </a:gdLst>
              <a:ahLst/>
              <a:cxnLst>
                <a:cxn ang="0">
                  <a:pos x="connsiteX0" y="connsiteY0"/>
                </a:cxn>
                <a:cxn ang="0">
                  <a:pos x="connsiteX1" y="connsiteY1"/>
                </a:cxn>
                <a:cxn ang="0">
                  <a:pos x="connsiteX2" y="connsiteY2"/>
                </a:cxn>
                <a:cxn ang="0">
                  <a:pos x="connsiteX3" y="connsiteY3"/>
                </a:cxn>
              </a:cxnLst>
              <a:rect l="l" t="t" r="r" b="b"/>
              <a:pathLst>
                <a:path w="18315" h="19239">
                  <a:moveTo>
                    <a:pt x="4058" y="16779"/>
                  </a:moveTo>
                  <a:cubicBezTo>
                    <a:pt x="10512" y="22156"/>
                    <a:pt x="19116" y="18177"/>
                    <a:pt x="18256" y="10110"/>
                  </a:cubicBezTo>
                  <a:cubicBezTo>
                    <a:pt x="17826" y="5916"/>
                    <a:pt x="14169" y="0"/>
                    <a:pt x="7285" y="0"/>
                  </a:cubicBezTo>
                  <a:cubicBezTo>
                    <a:pt x="-1319" y="968"/>
                    <a:pt x="-2180" y="11508"/>
                    <a:pt x="4058" y="16779"/>
                  </a:cubicBezTo>
                  <a:close/>
                </a:path>
              </a:pathLst>
            </a:custGeom>
            <a:grpFill/>
            <a:ln w="10707" cap="flat">
              <a:noFill/>
              <a:prstDash val="solid"/>
              <a:miter/>
            </a:ln>
          </p:spPr>
          <p:txBody>
            <a:bodyPr rtlCol="0" anchor="ctr"/>
            <a:lstStyle/>
            <a:p>
              <a:endParaRPr lang="zh-CN" altLang="en-US"/>
            </a:p>
          </p:txBody>
        </p:sp>
        <p:sp>
          <p:nvSpPr>
            <p:cNvPr id="1014" name="任意多边形: 形状 1101">
              <a:extLst>
                <a:ext uri="{FF2B5EF4-FFF2-40B4-BE49-F238E27FC236}">
                  <a16:creationId xmlns:a16="http://schemas.microsoft.com/office/drawing/2014/main" xmlns="" id="{5358AAA1-5406-4FD3-A3F2-8B74B824401F}"/>
                </a:ext>
              </a:extLst>
            </p:cNvPr>
            <p:cNvSpPr/>
            <p:nvPr/>
          </p:nvSpPr>
          <p:spPr>
            <a:xfrm>
              <a:off x="1413493" y="2118860"/>
              <a:ext cx="76568" cy="80950"/>
            </a:xfrm>
            <a:custGeom>
              <a:avLst/>
              <a:gdLst>
                <a:gd name="connsiteX0" fmla="*/ 6700 w 18120"/>
                <a:gd name="connsiteY0" fmla="*/ 0 h 19157"/>
                <a:gd name="connsiteX1" fmla="*/ 5840 w 18120"/>
                <a:gd name="connsiteY1" fmla="*/ 108 h 19157"/>
                <a:gd name="connsiteX2" fmla="*/ 5302 w 18120"/>
                <a:gd name="connsiteY2" fmla="*/ 17316 h 19157"/>
                <a:gd name="connsiteX3" fmla="*/ 17993 w 18120"/>
                <a:gd name="connsiteY3" fmla="*/ 9895 h 19157"/>
                <a:gd name="connsiteX4" fmla="*/ 6700 w 18120"/>
                <a:gd name="connsiteY4" fmla="*/ 0 h 1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0" h="19157">
                  <a:moveTo>
                    <a:pt x="6700" y="0"/>
                  </a:moveTo>
                  <a:cubicBezTo>
                    <a:pt x="6485" y="0"/>
                    <a:pt x="6055" y="108"/>
                    <a:pt x="5840" y="108"/>
                  </a:cubicBezTo>
                  <a:cubicBezTo>
                    <a:pt x="-1689" y="1506"/>
                    <a:pt x="-2012" y="12261"/>
                    <a:pt x="5302" y="17316"/>
                  </a:cubicBezTo>
                  <a:cubicBezTo>
                    <a:pt x="11863" y="21834"/>
                    <a:pt x="19176" y="17532"/>
                    <a:pt x="17993" y="9895"/>
                  </a:cubicBezTo>
                  <a:cubicBezTo>
                    <a:pt x="17348" y="5808"/>
                    <a:pt x="13476" y="0"/>
                    <a:pt x="6700" y="0"/>
                  </a:cubicBezTo>
                  <a:close/>
                </a:path>
              </a:pathLst>
            </a:custGeom>
            <a:grpFill/>
            <a:ln w="10707" cap="flat">
              <a:noFill/>
              <a:prstDash val="solid"/>
              <a:miter/>
            </a:ln>
          </p:spPr>
          <p:txBody>
            <a:bodyPr rtlCol="0" anchor="ctr"/>
            <a:lstStyle/>
            <a:p>
              <a:endParaRPr lang="zh-CN" altLang="en-US"/>
            </a:p>
          </p:txBody>
        </p:sp>
        <p:sp>
          <p:nvSpPr>
            <p:cNvPr id="1015" name="任意多边形: 形状 1102">
              <a:extLst>
                <a:ext uri="{FF2B5EF4-FFF2-40B4-BE49-F238E27FC236}">
                  <a16:creationId xmlns:a16="http://schemas.microsoft.com/office/drawing/2014/main" xmlns="" id="{05F44F2A-6CB0-4271-AA28-F02992EAAA24}"/>
                </a:ext>
              </a:extLst>
            </p:cNvPr>
            <p:cNvSpPr/>
            <p:nvPr/>
          </p:nvSpPr>
          <p:spPr>
            <a:xfrm>
              <a:off x="1691347" y="2097947"/>
              <a:ext cx="74172" cy="81123"/>
            </a:xfrm>
            <a:custGeom>
              <a:avLst/>
              <a:gdLst>
                <a:gd name="connsiteX0" fmla="*/ 5693 w 17553"/>
                <a:gd name="connsiteY0" fmla="*/ 17426 h 19198"/>
                <a:gd name="connsiteX1" fmla="*/ 17309 w 17553"/>
                <a:gd name="connsiteY1" fmla="*/ 9897 h 19198"/>
                <a:gd name="connsiteX2" fmla="*/ 5908 w 17553"/>
                <a:gd name="connsiteY2" fmla="*/ 1 h 19198"/>
                <a:gd name="connsiteX3" fmla="*/ 5048 w 17553"/>
                <a:gd name="connsiteY3" fmla="*/ 109 h 19198"/>
                <a:gd name="connsiteX4" fmla="*/ 5693 w 17553"/>
                <a:gd name="connsiteY4" fmla="*/ 17426 h 1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53" h="19198">
                  <a:moveTo>
                    <a:pt x="5693" y="17426"/>
                  </a:moveTo>
                  <a:cubicBezTo>
                    <a:pt x="12254" y="21835"/>
                    <a:pt x="18923" y="17533"/>
                    <a:pt x="17309" y="9897"/>
                  </a:cubicBezTo>
                  <a:cubicBezTo>
                    <a:pt x="16449" y="5702"/>
                    <a:pt x="12254" y="-106"/>
                    <a:pt x="5908" y="1"/>
                  </a:cubicBezTo>
                  <a:cubicBezTo>
                    <a:pt x="5693" y="1"/>
                    <a:pt x="5370" y="109"/>
                    <a:pt x="5048" y="109"/>
                  </a:cubicBezTo>
                  <a:cubicBezTo>
                    <a:pt x="-1943" y="1722"/>
                    <a:pt x="-1621" y="12478"/>
                    <a:pt x="5693" y="17426"/>
                  </a:cubicBezTo>
                  <a:close/>
                </a:path>
              </a:pathLst>
            </a:custGeom>
            <a:grpFill/>
            <a:ln w="10707" cap="flat">
              <a:noFill/>
              <a:prstDash val="solid"/>
              <a:miter/>
            </a:ln>
          </p:spPr>
          <p:txBody>
            <a:bodyPr rtlCol="0" anchor="ctr"/>
            <a:lstStyle/>
            <a:p>
              <a:endParaRPr lang="zh-CN" altLang="en-US"/>
            </a:p>
          </p:txBody>
        </p:sp>
        <p:sp>
          <p:nvSpPr>
            <p:cNvPr id="1016" name="任意多边形: 形状 1103">
              <a:extLst>
                <a:ext uri="{FF2B5EF4-FFF2-40B4-BE49-F238E27FC236}">
                  <a16:creationId xmlns:a16="http://schemas.microsoft.com/office/drawing/2014/main" xmlns="" id="{BE2533C5-234F-4BA2-8536-27898651AB1E}"/>
                </a:ext>
              </a:extLst>
            </p:cNvPr>
            <p:cNvSpPr/>
            <p:nvPr/>
          </p:nvSpPr>
          <p:spPr>
            <a:xfrm>
              <a:off x="1949912" y="2075222"/>
              <a:ext cx="69469" cy="80739"/>
            </a:xfrm>
            <a:custGeom>
              <a:avLst/>
              <a:gdLst>
                <a:gd name="connsiteX0" fmla="*/ 4197 w 16440"/>
                <a:gd name="connsiteY0" fmla="*/ 217 h 19107"/>
                <a:gd name="connsiteX1" fmla="*/ 6670 w 16440"/>
                <a:gd name="connsiteY1" fmla="*/ 17856 h 19107"/>
                <a:gd name="connsiteX2" fmla="*/ 16028 w 16440"/>
                <a:gd name="connsiteY2" fmla="*/ 9789 h 19107"/>
                <a:gd name="connsiteX3" fmla="*/ 4949 w 16440"/>
                <a:gd name="connsiteY3" fmla="*/ 1 h 19107"/>
                <a:gd name="connsiteX4" fmla="*/ 4197 w 16440"/>
                <a:gd name="connsiteY4" fmla="*/ 217 h 19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40" h="19107">
                  <a:moveTo>
                    <a:pt x="4197" y="217"/>
                  </a:moveTo>
                  <a:cubicBezTo>
                    <a:pt x="-2472" y="1830"/>
                    <a:pt x="-859" y="13554"/>
                    <a:pt x="6670" y="17856"/>
                  </a:cubicBezTo>
                  <a:cubicBezTo>
                    <a:pt x="12801" y="21405"/>
                    <a:pt x="17964" y="16995"/>
                    <a:pt x="16028" y="9789"/>
                  </a:cubicBezTo>
                  <a:cubicBezTo>
                    <a:pt x="14952" y="5594"/>
                    <a:pt x="10757" y="-106"/>
                    <a:pt x="4949" y="1"/>
                  </a:cubicBezTo>
                  <a:cubicBezTo>
                    <a:pt x="4627" y="109"/>
                    <a:pt x="4412" y="217"/>
                    <a:pt x="4197" y="217"/>
                  </a:cubicBezTo>
                  <a:close/>
                </a:path>
              </a:pathLst>
            </a:custGeom>
            <a:grpFill/>
            <a:ln w="10707" cap="flat">
              <a:noFill/>
              <a:prstDash val="solid"/>
              <a:miter/>
            </a:ln>
          </p:spPr>
          <p:txBody>
            <a:bodyPr rtlCol="0" anchor="ctr"/>
            <a:lstStyle/>
            <a:p>
              <a:endParaRPr lang="zh-CN" altLang="en-US"/>
            </a:p>
          </p:txBody>
        </p:sp>
        <p:sp>
          <p:nvSpPr>
            <p:cNvPr id="1017" name="任意多边形: 形状 1104">
              <a:extLst>
                <a:ext uri="{FF2B5EF4-FFF2-40B4-BE49-F238E27FC236}">
                  <a16:creationId xmlns:a16="http://schemas.microsoft.com/office/drawing/2014/main" xmlns="" id="{5BF12A1F-DBDC-4611-9EB8-62E0479AD89D}"/>
                </a:ext>
              </a:extLst>
            </p:cNvPr>
            <p:cNvSpPr/>
            <p:nvPr/>
          </p:nvSpPr>
          <p:spPr>
            <a:xfrm>
              <a:off x="2182349" y="2051571"/>
              <a:ext cx="64673" cy="80388"/>
            </a:xfrm>
            <a:custGeom>
              <a:avLst/>
              <a:gdLst>
                <a:gd name="connsiteX0" fmla="*/ 3290 w 15305"/>
                <a:gd name="connsiteY0" fmla="*/ 113 h 19024"/>
                <a:gd name="connsiteX1" fmla="*/ 7592 w 15305"/>
                <a:gd name="connsiteY1" fmla="*/ 18183 h 19024"/>
                <a:gd name="connsiteX2" fmla="*/ 14691 w 15305"/>
                <a:gd name="connsiteY2" fmla="*/ 9686 h 19024"/>
                <a:gd name="connsiteX3" fmla="*/ 3935 w 15305"/>
                <a:gd name="connsiteY3" fmla="*/ 6 h 19024"/>
                <a:gd name="connsiteX4" fmla="*/ 3290 w 15305"/>
                <a:gd name="connsiteY4" fmla="*/ 113 h 19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 h="19024">
                  <a:moveTo>
                    <a:pt x="3290" y="113"/>
                  </a:moveTo>
                  <a:cubicBezTo>
                    <a:pt x="-2841" y="1834"/>
                    <a:pt x="171" y="14418"/>
                    <a:pt x="7592" y="18183"/>
                  </a:cubicBezTo>
                  <a:cubicBezTo>
                    <a:pt x="13078" y="20979"/>
                    <a:pt x="16842" y="16462"/>
                    <a:pt x="14691" y="9686"/>
                  </a:cubicBezTo>
                  <a:cubicBezTo>
                    <a:pt x="13400" y="5491"/>
                    <a:pt x="9206" y="-209"/>
                    <a:pt x="3935" y="6"/>
                  </a:cubicBezTo>
                  <a:cubicBezTo>
                    <a:pt x="3828" y="6"/>
                    <a:pt x="3505" y="6"/>
                    <a:pt x="3290" y="113"/>
                  </a:cubicBezTo>
                  <a:close/>
                </a:path>
              </a:pathLst>
            </a:custGeom>
            <a:grpFill/>
            <a:ln w="10707" cap="flat">
              <a:noFill/>
              <a:prstDash val="solid"/>
              <a:miter/>
            </a:ln>
          </p:spPr>
          <p:txBody>
            <a:bodyPr rtlCol="0" anchor="ctr"/>
            <a:lstStyle/>
            <a:p>
              <a:endParaRPr lang="zh-CN" altLang="en-US"/>
            </a:p>
          </p:txBody>
        </p:sp>
        <p:sp>
          <p:nvSpPr>
            <p:cNvPr id="1018" name="任意多边形: 形状 1105">
              <a:extLst>
                <a:ext uri="{FF2B5EF4-FFF2-40B4-BE49-F238E27FC236}">
                  <a16:creationId xmlns:a16="http://schemas.microsoft.com/office/drawing/2014/main" xmlns="" id="{37B47376-8DE0-41CA-97E2-40AB852C1307}"/>
                </a:ext>
              </a:extLst>
            </p:cNvPr>
            <p:cNvSpPr/>
            <p:nvPr/>
          </p:nvSpPr>
          <p:spPr>
            <a:xfrm>
              <a:off x="2389146" y="2025212"/>
              <a:ext cx="60194" cy="80139"/>
            </a:xfrm>
            <a:custGeom>
              <a:avLst/>
              <a:gdLst>
                <a:gd name="connsiteX0" fmla="*/ 2536 w 14245"/>
                <a:gd name="connsiteY0" fmla="*/ 221 h 18965"/>
                <a:gd name="connsiteX1" fmla="*/ 8452 w 14245"/>
                <a:gd name="connsiteY1" fmla="*/ 18505 h 18965"/>
                <a:gd name="connsiteX2" fmla="*/ 13400 w 14245"/>
                <a:gd name="connsiteY2" fmla="*/ 9578 h 18965"/>
                <a:gd name="connsiteX3" fmla="*/ 3074 w 14245"/>
                <a:gd name="connsiteY3" fmla="*/ 6 h 18965"/>
                <a:gd name="connsiteX4" fmla="*/ 2536 w 14245"/>
                <a:gd name="connsiteY4" fmla="*/ 221 h 18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8965">
                  <a:moveTo>
                    <a:pt x="2536" y="221"/>
                  </a:moveTo>
                  <a:cubicBezTo>
                    <a:pt x="-3057" y="2049"/>
                    <a:pt x="1353" y="15601"/>
                    <a:pt x="8452" y="18505"/>
                  </a:cubicBezTo>
                  <a:cubicBezTo>
                    <a:pt x="13184" y="20441"/>
                    <a:pt x="15658" y="16032"/>
                    <a:pt x="13400" y="9578"/>
                  </a:cubicBezTo>
                  <a:cubicBezTo>
                    <a:pt x="11894" y="5491"/>
                    <a:pt x="7699" y="-209"/>
                    <a:pt x="3074" y="6"/>
                  </a:cubicBezTo>
                  <a:cubicBezTo>
                    <a:pt x="2967" y="113"/>
                    <a:pt x="2644" y="113"/>
                    <a:pt x="2536" y="221"/>
                  </a:cubicBezTo>
                  <a:close/>
                </a:path>
              </a:pathLst>
            </a:custGeom>
            <a:grpFill/>
            <a:ln w="10707" cap="flat">
              <a:noFill/>
              <a:prstDash val="solid"/>
              <a:miter/>
            </a:ln>
          </p:spPr>
          <p:txBody>
            <a:bodyPr rtlCol="0" anchor="ctr"/>
            <a:lstStyle/>
            <a:p>
              <a:endParaRPr lang="zh-CN" altLang="en-US"/>
            </a:p>
          </p:txBody>
        </p:sp>
        <p:sp>
          <p:nvSpPr>
            <p:cNvPr id="1019" name="任意多边形: 形状 1106">
              <a:extLst>
                <a:ext uri="{FF2B5EF4-FFF2-40B4-BE49-F238E27FC236}">
                  <a16:creationId xmlns:a16="http://schemas.microsoft.com/office/drawing/2014/main" xmlns="" id="{51085050-A07C-4128-A8E5-4EB6E293A8EA}"/>
                </a:ext>
              </a:extLst>
            </p:cNvPr>
            <p:cNvSpPr/>
            <p:nvPr/>
          </p:nvSpPr>
          <p:spPr>
            <a:xfrm>
              <a:off x="2569186" y="1998367"/>
              <a:ext cx="56572" cy="79682"/>
            </a:xfrm>
            <a:custGeom>
              <a:avLst/>
              <a:gdLst>
                <a:gd name="connsiteX0" fmla="*/ 8652 w 13388"/>
                <a:gd name="connsiteY0" fmla="*/ 18405 h 18857"/>
                <a:gd name="connsiteX1" fmla="*/ 12201 w 13388"/>
                <a:gd name="connsiteY1" fmla="*/ 9478 h 18857"/>
                <a:gd name="connsiteX2" fmla="*/ 2414 w 13388"/>
                <a:gd name="connsiteY2" fmla="*/ 13 h 18857"/>
                <a:gd name="connsiteX3" fmla="*/ 1876 w 13388"/>
                <a:gd name="connsiteY3" fmla="*/ 121 h 18857"/>
                <a:gd name="connsiteX4" fmla="*/ 8652 w 13388"/>
                <a:gd name="connsiteY4" fmla="*/ 18405 h 18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8" h="18857">
                  <a:moveTo>
                    <a:pt x="8652" y="18405"/>
                  </a:moveTo>
                  <a:cubicBezTo>
                    <a:pt x="12954" y="20341"/>
                    <a:pt x="14783" y="15824"/>
                    <a:pt x="12201" y="9478"/>
                  </a:cubicBezTo>
                  <a:cubicBezTo>
                    <a:pt x="10588" y="5391"/>
                    <a:pt x="6393" y="-310"/>
                    <a:pt x="2414" y="13"/>
                  </a:cubicBezTo>
                  <a:cubicBezTo>
                    <a:pt x="2306" y="13"/>
                    <a:pt x="2091" y="121"/>
                    <a:pt x="1876" y="121"/>
                  </a:cubicBezTo>
                  <a:cubicBezTo>
                    <a:pt x="-2857" y="2057"/>
                    <a:pt x="2091" y="15501"/>
                    <a:pt x="8652" y="18405"/>
                  </a:cubicBezTo>
                  <a:close/>
                </a:path>
              </a:pathLst>
            </a:custGeom>
            <a:grpFill/>
            <a:ln w="10707" cap="flat">
              <a:noFill/>
              <a:prstDash val="solid"/>
              <a:miter/>
            </a:ln>
          </p:spPr>
          <p:txBody>
            <a:bodyPr rtlCol="0" anchor="ctr"/>
            <a:lstStyle/>
            <a:p>
              <a:endParaRPr lang="zh-CN" altLang="en-US"/>
            </a:p>
          </p:txBody>
        </p:sp>
        <p:sp>
          <p:nvSpPr>
            <p:cNvPr id="1020" name="任意多边形: 形状 1107">
              <a:extLst>
                <a:ext uri="{FF2B5EF4-FFF2-40B4-BE49-F238E27FC236}">
                  <a16:creationId xmlns:a16="http://schemas.microsoft.com/office/drawing/2014/main" xmlns="" id="{3F69B31C-EBCE-4005-9261-AC5DD67AFEE3}"/>
                </a:ext>
              </a:extLst>
            </p:cNvPr>
            <p:cNvSpPr/>
            <p:nvPr/>
          </p:nvSpPr>
          <p:spPr>
            <a:xfrm>
              <a:off x="2721785" y="1970638"/>
              <a:ext cx="52710" cy="79040"/>
            </a:xfrm>
            <a:custGeom>
              <a:avLst/>
              <a:gdLst>
                <a:gd name="connsiteX0" fmla="*/ 10936 w 12474"/>
                <a:gd name="connsiteY0" fmla="*/ 9371 h 18705"/>
                <a:gd name="connsiteX1" fmla="*/ 1687 w 12474"/>
                <a:gd name="connsiteY1" fmla="*/ 13 h 18705"/>
                <a:gd name="connsiteX2" fmla="*/ 1256 w 12474"/>
                <a:gd name="connsiteY2" fmla="*/ 121 h 18705"/>
                <a:gd name="connsiteX3" fmla="*/ 9323 w 12474"/>
                <a:gd name="connsiteY3" fmla="*/ 18513 h 18705"/>
                <a:gd name="connsiteX4" fmla="*/ 10936 w 12474"/>
                <a:gd name="connsiteY4" fmla="*/ 9371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4" h="18705">
                  <a:moveTo>
                    <a:pt x="10936" y="9371"/>
                  </a:moveTo>
                  <a:cubicBezTo>
                    <a:pt x="9108" y="5284"/>
                    <a:pt x="5128" y="-309"/>
                    <a:pt x="1687" y="13"/>
                  </a:cubicBezTo>
                  <a:cubicBezTo>
                    <a:pt x="1579" y="13"/>
                    <a:pt x="1364" y="121"/>
                    <a:pt x="1256" y="121"/>
                  </a:cubicBezTo>
                  <a:cubicBezTo>
                    <a:pt x="-2723" y="2057"/>
                    <a:pt x="3515" y="16469"/>
                    <a:pt x="9323" y="18513"/>
                  </a:cubicBezTo>
                  <a:cubicBezTo>
                    <a:pt x="12765" y="19696"/>
                    <a:pt x="13518" y="15286"/>
                    <a:pt x="10936" y="9371"/>
                  </a:cubicBezTo>
                  <a:close/>
                </a:path>
              </a:pathLst>
            </a:custGeom>
            <a:grpFill/>
            <a:ln w="10707" cap="flat">
              <a:noFill/>
              <a:prstDash val="solid"/>
              <a:miter/>
            </a:ln>
          </p:spPr>
          <p:txBody>
            <a:bodyPr rtlCol="0" anchor="ctr"/>
            <a:lstStyle/>
            <a:p>
              <a:endParaRPr lang="zh-CN" altLang="en-US"/>
            </a:p>
          </p:txBody>
        </p:sp>
        <p:sp>
          <p:nvSpPr>
            <p:cNvPr id="1021" name="任意多边形: 形状 1108">
              <a:extLst>
                <a:ext uri="{FF2B5EF4-FFF2-40B4-BE49-F238E27FC236}">
                  <a16:creationId xmlns:a16="http://schemas.microsoft.com/office/drawing/2014/main" xmlns="" id="{20022763-F4B8-461A-87E4-16B7746DAA69}"/>
                </a:ext>
              </a:extLst>
            </p:cNvPr>
            <p:cNvSpPr/>
            <p:nvPr/>
          </p:nvSpPr>
          <p:spPr>
            <a:xfrm>
              <a:off x="2846128" y="1941554"/>
              <a:ext cx="49773" cy="78588"/>
            </a:xfrm>
            <a:custGeom>
              <a:avLst/>
              <a:gdLst>
                <a:gd name="connsiteX0" fmla="*/ 1193 w 11779"/>
                <a:gd name="connsiteY0" fmla="*/ 13 h 18598"/>
                <a:gd name="connsiteX1" fmla="*/ 9475 w 11779"/>
                <a:gd name="connsiteY1" fmla="*/ 18405 h 18598"/>
                <a:gd name="connsiteX2" fmla="*/ 9798 w 11779"/>
                <a:gd name="connsiteY2" fmla="*/ 9263 h 18598"/>
                <a:gd name="connsiteX3" fmla="*/ 1193 w 11779"/>
                <a:gd name="connsiteY3" fmla="*/ 13 h 18598"/>
              </a:gdLst>
              <a:ahLst/>
              <a:cxnLst>
                <a:cxn ang="0">
                  <a:pos x="connsiteX0" y="connsiteY0"/>
                </a:cxn>
                <a:cxn ang="0">
                  <a:pos x="connsiteX1" y="connsiteY1"/>
                </a:cxn>
                <a:cxn ang="0">
                  <a:pos x="connsiteX2" y="connsiteY2"/>
                </a:cxn>
                <a:cxn ang="0">
                  <a:pos x="connsiteX3" y="connsiteY3"/>
                </a:cxn>
              </a:cxnLst>
              <a:rect l="l" t="t" r="r" b="b"/>
              <a:pathLst>
                <a:path w="11779" h="18598">
                  <a:moveTo>
                    <a:pt x="1193" y="13"/>
                  </a:moveTo>
                  <a:cubicBezTo>
                    <a:pt x="-3001" y="1842"/>
                    <a:pt x="4850" y="16577"/>
                    <a:pt x="9475" y="18405"/>
                  </a:cubicBezTo>
                  <a:cubicBezTo>
                    <a:pt x="12379" y="19588"/>
                    <a:pt x="12594" y="15179"/>
                    <a:pt x="9798" y="9263"/>
                  </a:cubicBezTo>
                  <a:cubicBezTo>
                    <a:pt x="7970" y="5284"/>
                    <a:pt x="3990" y="-309"/>
                    <a:pt x="1193" y="13"/>
                  </a:cubicBezTo>
                  <a:close/>
                </a:path>
              </a:pathLst>
            </a:custGeom>
            <a:grpFill/>
            <a:ln w="10707" cap="flat">
              <a:noFill/>
              <a:prstDash val="solid"/>
              <a:miter/>
            </a:ln>
          </p:spPr>
          <p:txBody>
            <a:bodyPr rtlCol="0" anchor="ctr"/>
            <a:lstStyle/>
            <a:p>
              <a:endParaRPr lang="zh-CN" altLang="en-US"/>
            </a:p>
          </p:txBody>
        </p:sp>
        <p:sp>
          <p:nvSpPr>
            <p:cNvPr id="1022" name="任意多边形: 形状 1109">
              <a:extLst>
                <a:ext uri="{FF2B5EF4-FFF2-40B4-BE49-F238E27FC236}">
                  <a16:creationId xmlns:a16="http://schemas.microsoft.com/office/drawing/2014/main" xmlns="" id="{B174A667-0D54-436D-9E35-AB51DC797194}"/>
                </a:ext>
              </a:extLst>
            </p:cNvPr>
            <p:cNvSpPr/>
            <p:nvPr/>
          </p:nvSpPr>
          <p:spPr>
            <a:xfrm>
              <a:off x="2942738" y="1912465"/>
              <a:ext cx="47132" cy="78419"/>
            </a:xfrm>
            <a:custGeom>
              <a:avLst/>
              <a:gdLst>
                <a:gd name="connsiteX0" fmla="*/ 9951 w 11154"/>
                <a:gd name="connsiteY0" fmla="*/ 18513 h 18558"/>
                <a:gd name="connsiteX1" fmla="*/ 8661 w 11154"/>
                <a:gd name="connsiteY1" fmla="*/ 9263 h 18558"/>
                <a:gd name="connsiteX2" fmla="*/ 701 w 11154"/>
                <a:gd name="connsiteY2" fmla="*/ 14 h 18558"/>
                <a:gd name="connsiteX3" fmla="*/ 9951 w 11154"/>
                <a:gd name="connsiteY3" fmla="*/ 18513 h 18558"/>
              </a:gdLst>
              <a:ahLst/>
              <a:cxnLst>
                <a:cxn ang="0">
                  <a:pos x="connsiteX0" y="connsiteY0"/>
                </a:cxn>
                <a:cxn ang="0">
                  <a:pos x="connsiteX1" y="connsiteY1"/>
                </a:cxn>
                <a:cxn ang="0">
                  <a:pos x="connsiteX2" y="connsiteY2"/>
                </a:cxn>
                <a:cxn ang="0">
                  <a:pos x="connsiteX3" y="connsiteY3"/>
                </a:cxn>
              </a:cxnLst>
              <a:rect l="l" t="t" r="r" b="b"/>
              <a:pathLst>
                <a:path w="11154" h="18558">
                  <a:moveTo>
                    <a:pt x="9951" y="18513"/>
                  </a:moveTo>
                  <a:cubicBezTo>
                    <a:pt x="11995" y="19051"/>
                    <a:pt x="11350" y="14749"/>
                    <a:pt x="8661" y="9263"/>
                  </a:cubicBezTo>
                  <a:cubicBezTo>
                    <a:pt x="6617" y="5176"/>
                    <a:pt x="2853" y="-309"/>
                    <a:pt x="701" y="14"/>
                  </a:cubicBezTo>
                  <a:cubicBezTo>
                    <a:pt x="-2633" y="2057"/>
                    <a:pt x="6832" y="17653"/>
                    <a:pt x="9951" y="18513"/>
                  </a:cubicBezTo>
                  <a:close/>
                </a:path>
              </a:pathLst>
            </a:custGeom>
            <a:grpFill/>
            <a:ln w="10707" cap="flat">
              <a:noFill/>
              <a:prstDash val="solid"/>
              <a:miter/>
            </a:ln>
          </p:spPr>
          <p:txBody>
            <a:bodyPr rtlCol="0" anchor="ctr"/>
            <a:lstStyle/>
            <a:p>
              <a:endParaRPr lang="zh-CN" altLang="en-US"/>
            </a:p>
          </p:txBody>
        </p:sp>
        <p:sp>
          <p:nvSpPr>
            <p:cNvPr id="1023" name="任意多边形: 形状 1110">
              <a:extLst>
                <a:ext uri="{FF2B5EF4-FFF2-40B4-BE49-F238E27FC236}">
                  <a16:creationId xmlns:a16="http://schemas.microsoft.com/office/drawing/2014/main" xmlns="" id="{84EE557E-0394-4987-81B2-C158F245A72C}"/>
                </a:ext>
              </a:extLst>
            </p:cNvPr>
            <p:cNvSpPr/>
            <p:nvPr/>
          </p:nvSpPr>
          <p:spPr>
            <a:xfrm>
              <a:off x="3010369" y="1882923"/>
              <a:ext cx="44466" cy="77962"/>
            </a:xfrm>
            <a:custGeom>
              <a:avLst/>
              <a:gdLst>
                <a:gd name="connsiteX0" fmla="*/ 9865 w 10523"/>
                <a:gd name="connsiteY0" fmla="*/ 18405 h 18450"/>
                <a:gd name="connsiteX1" fmla="*/ 7391 w 10523"/>
                <a:gd name="connsiteY1" fmla="*/ 9263 h 18450"/>
                <a:gd name="connsiteX2" fmla="*/ 293 w 10523"/>
                <a:gd name="connsiteY2" fmla="*/ 13 h 18450"/>
                <a:gd name="connsiteX3" fmla="*/ 9865 w 10523"/>
                <a:gd name="connsiteY3" fmla="*/ 18405 h 18450"/>
              </a:gdLst>
              <a:ahLst/>
              <a:cxnLst>
                <a:cxn ang="0">
                  <a:pos x="connsiteX0" y="connsiteY0"/>
                </a:cxn>
                <a:cxn ang="0">
                  <a:pos x="connsiteX1" y="connsiteY1"/>
                </a:cxn>
                <a:cxn ang="0">
                  <a:pos x="connsiteX2" y="connsiteY2"/>
                </a:cxn>
                <a:cxn ang="0">
                  <a:pos x="connsiteX3" y="connsiteY3"/>
                </a:cxn>
              </a:cxnLst>
              <a:rect l="l" t="t" r="r" b="b"/>
              <a:pathLst>
                <a:path w="10523" h="18450">
                  <a:moveTo>
                    <a:pt x="9865" y="18405"/>
                  </a:moveTo>
                  <a:cubicBezTo>
                    <a:pt x="11371" y="18943"/>
                    <a:pt x="10188" y="14641"/>
                    <a:pt x="7391" y="9263"/>
                  </a:cubicBezTo>
                  <a:cubicBezTo>
                    <a:pt x="5240" y="5284"/>
                    <a:pt x="1691" y="-309"/>
                    <a:pt x="293" y="13"/>
                  </a:cubicBezTo>
                  <a:cubicBezTo>
                    <a:pt x="-1751" y="2057"/>
                    <a:pt x="7499" y="17652"/>
                    <a:pt x="9865" y="18405"/>
                  </a:cubicBezTo>
                  <a:close/>
                </a:path>
              </a:pathLst>
            </a:custGeom>
            <a:grpFill/>
            <a:ln w="10707" cap="flat">
              <a:noFill/>
              <a:prstDash val="solid"/>
              <a:miter/>
            </a:ln>
          </p:spPr>
          <p:txBody>
            <a:bodyPr rtlCol="0" anchor="ctr"/>
            <a:lstStyle/>
            <a:p>
              <a:endParaRPr lang="zh-CN" altLang="en-US"/>
            </a:p>
          </p:txBody>
        </p:sp>
        <p:sp>
          <p:nvSpPr>
            <p:cNvPr id="1024" name="任意多边形: 形状 1111">
              <a:extLst>
                <a:ext uri="{FF2B5EF4-FFF2-40B4-BE49-F238E27FC236}">
                  <a16:creationId xmlns:a16="http://schemas.microsoft.com/office/drawing/2014/main" xmlns="" id="{8CA2C773-247D-4F91-B0F3-A805EC85F046}"/>
                </a:ext>
              </a:extLst>
            </p:cNvPr>
            <p:cNvSpPr/>
            <p:nvPr/>
          </p:nvSpPr>
          <p:spPr>
            <a:xfrm>
              <a:off x="3047414" y="1853834"/>
              <a:ext cx="42919" cy="77371"/>
            </a:xfrm>
            <a:custGeom>
              <a:avLst/>
              <a:gdLst>
                <a:gd name="connsiteX0" fmla="*/ 10132 w 10157"/>
                <a:gd name="connsiteY0" fmla="*/ 18298 h 18310"/>
                <a:gd name="connsiteX1" fmla="*/ 6260 w 10157"/>
                <a:gd name="connsiteY1" fmla="*/ 9156 h 18310"/>
                <a:gd name="connsiteX2" fmla="*/ 22 w 10157"/>
                <a:gd name="connsiteY2" fmla="*/ 14 h 18310"/>
                <a:gd name="connsiteX3" fmla="*/ 10132 w 10157"/>
                <a:gd name="connsiteY3" fmla="*/ 18298 h 18310"/>
              </a:gdLst>
              <a:ahLst/>
              <a:cxnLst>
                <a:cxn ang="0">
                  <a:pos x="connsiteX0" y="connsiteY0"/>
                </a:cxn>
                <a:cxn ang="0">
                  <a:pos x="connsiteX1" y="connsiteY1"/>
                </a:cxn>
                <a:cxn ang="0">
                  <a:pos x="connsiteX2" y="connsiteY2"/>
                </a:cxn>
                <a:cxn ang="0">
                  <a:pos x="connsiteX3" y="connsiteY3"/>
                </a:cxn>
              </a:cxnLst>
              <a:rect l="l" t="t" r="r" b="b"/>
              <a:pathLst>
                <a:path w="10157" h="18310">
                  <a:moveTo>
                    <a:pt x="10132" y="18298"/>
                  </a:moveTo>
                  <a:cubicBezTo>
                    <a:pt x="10455" y="17330"/>
                    <a:pt x="7658" y="11845"/>
                    <a:pt x="6260" y="9156"/>
                  </a:cubicBezTo>
                  <a:cubicBezTo>
                    <a:pt x="4109" y="5176"/>
                    <a:pt x="667" y="-309"/>
                    <a:pt x="22" y="14"/>
                  </a:cubicBezTo>
                  <a:cubicBezTo>
                    <a:pt x="-516" y="1734"/>
                    <a:pt x="8949" y="18836"/>
                    <a:pt x="10132" y="18298"/>
                  </a:cubicBezTo>
                  <a:close/>
                </a:path>
              </a:pathLst>
            </a:custGeom>
            <a:grpFill/>
            <a:ln w="10707" cap="flat">
              <a:noFill/>
              <a:prstDash val="solid"/>
              <a:miter/>
            </a:ln>
          </p:spPr>
          <p:txBody>
            <a:bodyPr rtlCol="0" anchor="ctr"/>
            <a:lstStyle/>
            <a:p>
              <a:endParaRPr lang="zh-CN" altLang="en-US"/>
            </a:p>
          </p:txBody>
        </p:sp>
        <p:sp>
          <p:nvSpPr>
            <p:cNvPr id="1025" name="任意多边形: 形状 1112">
              <a:extLst>
                <a:ext uri="{FF2B5EF4-FFF2-40B4-BE49-F238E27FC236}">
                  <a16:creationId xmlns:a16="http://schemas.microsoft.com/office/drawing/2014/main" xmlns="" id="{4FA3F2A9-A7CB-49AF-9CF2-89ED76A91496}"/>
                </a:ext>
              </a:extLst>
            </p:cNvPr>
            <p:cNvSpPr/>
            <p:nvPr/>
          </p:nvSpPr>
          <p:spPr>
            <a:xfrm>
              <a:off x="3053415" y="1824352"/>
              <a:ext cx="43173" cy="76805"/>
            </a:xfrm>
            <a:custGeom>
              <a:avLst/>
              <a:gdLst>
                <a:gd name="connsiteX0" fmla="*/ 5378 w 10217"/>
                <a:gd name="connsiteY0" fmla="*/ 9142 h 18176"/>
                <a:gd name="connsiteX1" fmla="*/ 0 w 10217"/>
                <a:gd name="connsiteY1" fmla="*/ 0 h 18176"/>
                <a:gd name="connsiteX2" fmla="*/ 10218 w 10217"/>
                <a:gd name="connsiteY2" fmla="*/ 18177 h 18176"/>
                <a:gd name="connsiteX3" fmla="*/ 5378 w 10217"/>
                <a:gd name="connsiteY3" fmla="*/ 9142 h 18176"/>
              </a:gdLst>
              <a:ahLst/>
              <a:cxnLst>
                <a:cxn ang="0">
                  <a:pos x="connsiteX0" y="connsiteY0"/>
                </a:cxn>
                <a:cxn ang="0">
                  <a:pos x="connsiteX1" y="connsiteY1"/>
                </a:cxn>
                <a:cxn ang="0">
                  <a:pos x="connsiteX2" y="connsiteY2"/>
                </a:cxn>
                <a:cxn ang="0">
                  <a:pos x="connsiteX3" y="connsiteY3"/>
                </a:cxn>
              </a:cxnLst>
              <a:rect l="l" t="t" r="r" b="b"/>
              <a:pathLst>
                <a:path w="10217" h="18176">
                  <a:moveTo>
                    <a:pt x="5378" y="9142"/>
                  </a:moveTo>
                  <a:cubicBezTo>
                    <a:pt x="4840" y="8282"/>
                    <a:pt x="538" y="538"/>
                    <a:pt x="0" y="0"/>
                  </a:cubicBezTo>
                  <a:cubicBezTo>
                    <a:pt x="430" y="1076"/>
                    <a:pt x="9465" y="17424"/>
                    <a:pt x="10218" y="18177"/>
                  </a:cubicBezTo>
                  <a:cubicBezTo>
                    <a:pt x="9895" y="17316"/>
                    <a:pt x="7099" y="12261"/>
                    <a:pt x="5378" y="9142"/>
                  </a:cubicBezTo>
                  <a:close/>
                </a:path>
              </a:pathLst>
            </a:custGeom>
            <a:grpFill/>
            <a:ln w="10707" cap="flat">
              <a:noFill/>
              <a:prstDash val="solid"/>
              <a:miter/>
            </a:ln>
          </p:spPr>
          <p:txBody>
            <a:bodyPr rtlCol="0" anchor="ctr"/>
            <a:lstStyle/>
            <a:p>
              <a:endParaRPr lang="zh-CN" altLang="en-US"/>
            </a:p>
          </p:txBody>
        </p:sp>
        <p:sp>
          <p:nvSpPr>
            <p:cNvPr id="1040" name="任意多边形: 形状 1127">
              <a:extLst>
                <a:ext uri="{FF2B5EF4-FFF2-40B4-BE49-F238E27FC236}">
                  <a16:creationId xmlns:a16="http://schemas.microsoft.com/office/drawing/2014/main" xmlns="" id="{4AAF5ED2-942E-4C2B-AB44-3F85B6323C07}"/>
                </a:ext>
              </a:extLst>
            </p:cNvPr>
            <p:cNvSpPr/>
            <p:nvPr/>
          </p:nvSpPr>
          <p:spPr>
            <a:xfrm>
              <a:off x="74328" y="2359736"/>
              <a:ext cx="80020" cy="83722"/>
            </a:xfrm>
            <a:custGeom>
              <a:avLst/>
              <a:gdLst>
                <a:gd name="connsiteX0" fmla="*/ 9339 w 18937"/>
                <a:gd name="connsiteY0" fmla="*/ 0 h 19813"/>
                <a:gd name="connsiteX1" fmla="*/ 2133 w 18937"/>
                <a:gd name="connsiteY1" fmla="*/ 16348 h 19813"/>
                <a:gd name="connsiteX2" fmla="*/ 18911 w 18937"/>
                <a:gd name="connsiteY2" fmla="*/ 10756 h 19813"/>
                <a:gd name="connsiteX3" fmla="*/ 9339 w 18937"/>
                <a:gd name="connsiteY3" fmla="*/ 0 h 19813"/>
              </a:gdLst>
              <a:ahLst/>
              <a:cxnLst>
                <a:cxn ang="0">
                  <a:pos x="connsiteX0" y="connsiteY0"/>
                </a:cxn>
                <a:cxn ang="0">
                  <a:pos x="connsiteX1" y="connsiteY1"/>
                </a:cxn>
                <a:cxn ang="0">
                  <a:pos x="connsiteX2" y="connsiteY2"/>
                </a:cxn>
                <a:cxn ang="0">
                  <a:pos x="connsiteX3" y="connsiteY3"/>
                </a:cxn>
              </a:cxnLst>
              <a:rect l="l" t="t" r="r" b="b"/>
              <a:pathLst>
                <a:path w="18937" h="19813">
                  <a:moveTo>
                    <a:pt x="9339" y="0"/>
                  </a:moveTo>
                  <a:cubicBezTo>
                    <a:pt x="627" y="645"/>
                    <a:pt x="-2492" y="10648"/>
                    <a:pt x="2133" y="16348"/>
                  </a:cubicBezTo>
                  <a:cubicBezTo>
                    <a:pt x="7511" y="23017"/>
                    <a:pt x="18159" y="19468"/>
                    <a:pt x="18911" y="10756"/>
                  </a:cubicBezTo>
                  <a:cubicBezTo>
                    <a:pt x="19234" y="6453"/>
                    <a:pt x="16545" y="215"/>
                    <a:pt x="9339" y="0"/>
                  </a:cubicBezTo>
                  <a:close/>
                </a:path>
              </a:pathLst>
            </a:custGeom>
            <a:grpFill/>
            <a:ln w="10707" cap="flat">
              <a:noFill/>
              <a:prstDash val="solid"/>
              <a:miter/>
            </a:ln>
          </p:spPr>
          <p:txBody>
            <a:bodyPr rtlCol="0" anchor="ctr"/>
            <a:lstStyle/>
            <a:p>
              <a:endParaRPr lang="zh-CN" altLang="en-US"/>
            </a:p>
          </p:txBody>
        </p:sp>
        <p:sp>
          <p:nvSpPr>
            <p:cNvPr id="1041" name="任意多边形: 形状 1128">
              <a:extLst>
                <a:ext uri="{FF2B5EF4-FFF2-40B4-BE49-F238E27FC236}">
                  <a16:creationId xmlns:a16="http://schemas.microsoft.com/office/drawing/2014/main" xmlns="" id="{37BA64B3-F1B3-472B-8B91-762E27D10B29}"/>
                </a:ext>
              </a:extLst>
            </p:cNvPr>
            <p:cNvSpPr/>
            <p:nvPr/>
          </p:nvSpPr>
          <p:spPr>
            <a:xfrm>
              <a:off x="381533" y="2352920"/>
              <a:ext cx="80405" cy="83713"/>
            </a:xfrm>
            <a:custGeom>
              <a:avLst/>
              <a:gdLst>
                <a:gd name="connsiteX0" fmla="*/ 19026 w 19028"/>
                <a:gd name="connsiteY0" fmla="*/ 10648 h 19811"/>
                <a:gd name="connsiteX1" fmla="*/ 8915 w 19028"/>
                <a:gd name="connsiteY1" fmla="*/ 0 h 19811"/>
                <a:gd name="connsiteX2" fmla="*/ 2462 w 19028"/>
                <a:gd name="connsiteY2" fmla="*/ 16456 h 19811"/>
                <a:gd name="connsiteX3" fmla="*/ 19026 w 19028"/>
                <a:gd name="connsiteY3" fmla="*/ 10648 h 19811"/>
              </a:gdLst>
              <a:ahLst/>
              <a:cxnLst>
                <a:cxn ang="0">
                  <a:pos x="connsiteX0" y="connsiteY0"/>
                </a:cxn>
                <a:cxn ang="0">
                  <a:pos x="connsiteX1" y="connsiteY1"/>
                </a:cxn>
                <a:cxn ang="0">
                  <a:pos x="connsiteX2" y="connsiteY2"/>
                </a:cxn>
                <a:cxn ang="0">
                  <a:pos x="connsiteX3" y="connsiteY3"/>
                </a:cxn>
              </a:cxnLst>
              <a:rect l="l" t="t" r="r" b="b"/>
              <a:pathLst>
                <a:path w="19028" h="19811">
                  <a:moveTo>
                    <a:pt x="19026" y="10648"/>
                  </a:moveTo>
                  <a:cubicBezTo>
                    <a:pt x="19133" y="6346"/>
                    <a:pt x="16122" y="108"/>
                    <a:pt x="8915" y="0"/>
                  </a:cubicBezTo>
                  <a:cubicBezTo>
                    <a:pt x="203" y="753"/>
                    <a:pt x="-2486" y="10756"/>
                    <a:pt x="2462" y="16456"/>
                  </a:cubicBezTo>
                  <a:cubicBezTo>
                    <a:pt x="8162" y="23017"/>
                    <a:pt x="18703" y="19360"/>
                    <a:pt x="19026" y="10648"/>
                  </a:cubicBezTo>
                  <a:close/>
                </a:path>
              </a:pathLst>
            </a:custGeom>
            <a:grpFill/>
            <a:ln w="10707" cap="flat">
              <a:noFill/>
              <a:prstDash val="solid"/>
              <a:miter/>
            </a:ln>
          </p:spPr>
          <p:txBody>
            <a:bodyPr rtlCol="0" anchor="ctr"/>
            <a:lstStyle/>
            <a:p>
              <a:endParaRPr lang="zh-CN" altLang="en-US"/>
            </a:p>
          </p:txBody>
        </p:sp>
        <p:sp>
          <p:nvSpPr>
            <p:cNvPr id="1042" name="任意多边形: 形状 1129">
              <a:extLst>
                <a:ext uri="{FF2B5EF4-FFF2-40B4-BE49-F238E27FC236}">
                  <a16:creationId xmlns:a16="http://schemas.microsoft.com/office/drawing/2014/main" xmlns="" id="{8B4D1F33-E0A9-4F0A-9E03-42FC824DF8D0}"/>
                </a:ext>
              </a:extLst>
            </p:cNvPr>
            <p:cNvSpPr/>
            <p:nvPr/>
          </p:nvSpPr>
          <p:spPr>
            <a:xfrm>
              <a:off x="688637" y="2342922"/>
              <a:ext cx="80523" cy="83709"/>
            </a:xfrm>
            <a:custGeom>
              <a:avLst/>
              <a:gdLst>
                <a:gd name="connsiteX0" fmla="*/ 19056 w 19056"/>
                <a:gd name="connsiteY0" fmla="*/ 10540 h 19810"/>
                <a:gd name="connsiteX1" fmla="*/ 8516 w 19056"/>
                <a:gd name="connsiteY1" fmla="*/ 0 h 19810"/>
                <a:gd name="connsiteX2" fmla="*/ 3460 w 19056"/>
                <a:gd name="connsiteY2" fmla="*/ 17209 h 19810"/>
                <a:gd name="connsiteX3" fmla="*/ 19056 w 19056"/>
                <a:gd name="connsiteY3" fmla="*/ 10540 h 19810"/>
              </a:gdLst>
              <a:ahLst/>
              <a:cxnLst>
                <a:cxn ang="0">
                  <a:pos x="connsiteX0" y="connsiteY0"/>
                </a:cxn>
                <a:cxn ang="0">
                  <a:pos x="connsiteX1" y="connsiteY1"/>
                </a:cxn>
                <a:cxn ang="0">
                  <a:pos x="connsiteX2" y="connsiteY2"/>
                </a:cxn>
                <a:cxn ang="0">
                  <a:pos x="connsiteX3" y="connsiteY3"/>
                </a:cxn>
              </a:cxnLst>
              <a:rect l="l" t="t" r="r" b="b"/>
              <a:pathLst>
                <a:path w="19056" h="19810">
                  <a:moveTo>
                    <a:pt x="19056" y="10540"/>
                  </a:moveTo>
                  <a:cubicBezTo>
                    <a:pt x="19056" y="6238"/>
                    <a:pt x="15722" y="108"/>
                    <a:pt x="8516" y="0"/>
                  </a:cubicBezTo>
                  <a:cubicBezTo>
                    <a:pt x="-627" y="860"/>
                    <a:pt x="-2563" y="11724"/>
                    <a:pt x="3460" y="17209"/>
                  </a:cubicBezTo>
                  <a:cubicBezTo>
                    <a:pt x="9699" y="22802"/>
                    <a:pt x="19164" y="18822"/>
                    <a:pt x="19056" y="10540"/>
                  </a:cubicBezTo>
                  <a:close/>
                </a:path>
              </a:pathLst>
            </a:custGeom>
            <a:grpFill/>
            <a:ln w="10707" cap="flat">
              <a:noFill/>
              <a:prstDash val="solid"/>
              <a:miter/>
            </a:ln>
          </p:spPr>
          <p:txBody>
            <a:bodyPr rtlCol="0" anchor="ctr"/>
            <a:lstStyle/>
            <a:p>
              <a:endParaRPr lang="zh-CN" altLang="en-US"/>
            </a:p>
          </p:txBody>
        </p:sp>
        <p:sp>
          <p:nvSpPr>
            <p:cNvPr id="1043" name="任意多边形: 形状 1130">
              <a:extLst>
                <a:ext uri="{FF2B5EF4-FFF2-40B4-BE49-F238E27FC236}">
                  <a16:creationId xmlns:a16="http://schemas.microsoft.com/office/drawing/2014/main" xmlns="" id="{DCD4BB96-D903-4D8A-A682-34DC31A0ACB1}"/>
                </a:ext>
              </a:extLst>
            </p:cNvPr>
            <p:cNvSpPr/>
            <p:nvPr/>
          </p:nvSpPr>
          <p:spPr>
            <a:xfrm>
              <a:off x="993434" y="2329743"/>
              <a:ext cx="79839" cy="83895"/>
            </a:xfrm>
            <a:custGeom>
              <a:avLst/>
              <a:gdLst>
                <a:gd name="connsiteX0" fmla="*/ 3822 w 18894"/>
                <a:gd name="connsiteY0" fmla="*/ 17209 h 19854"/>
                <a:gd name="connsiteX1" fmla="*/ 18880 w 18894"/>
                <a:gd name="connsiteY1" fmla="*/ 10433 h 19854"/>
                <a:gd name="connsiteX2" fmla="*/ 8017 w 18894"/>
                <a:gd name="connsiteY2" fmla="*/ 0 h 19854"/>
                <a:gd name="connsiteX3" fmla="*/ 3822 w 18894"/>
                <a:gd name="connsiteY3" fmla="*/ 17209 h 19854"/>
              </a:gdLst>
              <a:ahLst/>
              <a:cxnLst>
                <a:cxn ang="0">
                  <a:pos x="connsiteX0" y="connsiteY0"/>
                </a:cxn>
                <a:cxn ang="0">
                  <a:pos x="connsiteX1" y="connsiteY1"/>
                </a:cxn>
                <a:cxn ang="0">
                  <a:pos x="connsiteX2" y="connsiteY2"/>
                </a:cxn>
                <a:cxn ang="0">
                  <a:pos x="connsiteX3" y="connsiteY3"/>
                </a:cxn>
              </a:cxnLst>
              <a:rect l="l" t="t" r="r" b="b"/>
              <a:pathLst>
                <a:path w="18894" h="19854">
                  <a:moveTo>
                    <a:pt x="3822" y="17209"/>
                  </a:moveTo>
                  <a:cubicBezTo>
                    <a:pt x="10383" y="22909"/>
                    <a:pt x="19310" y="18822"/>
                    <a:pt x="18880" y="10433"/>
                  </a:cubicBezTo>
                  <a:cubicBezTo>
                    <a:pt x="18665" y="6131"/>
                    <a:pt x="15115" y="0"/>
                    <a:pt x="8017" y="0"/>
                  </a:cubicBezTo>
                  <a:cubicBezTo>
                    <a:pt x="-1018" y="860"/>
                    <a:pt x="-2416" y="11724"/>
                    <a:pt x="3822" y="17209"/>
                  </a:cubicBezTo>
                  <a:close/>
                </a:path>
              </a:pathLst>
            </a:custGeom>
            <a:grpFill/>
            <a:ln w="10707" cap="flat">
              <a:noFill/>
              <a:prstDash val="solid"/>
              <a:miter/>
            </a:ln>
          </p:spPr>
          <p:txBody>
            <a:bodyPr rtlCol="0" anchor="ctr"/>
            <a:lstStyle/>
            <a:p>
              <a:endParaRPr lang="zh-CN" altLang="en-US"/>
            </a:p>
          </p:txBody>
        </p:sp>
        <p:sp>
          <p:nvSpPr>
            <p:cNvPr id="1044" name="任意多边形: 形状 1131">
              <a:extLst>
                <a:ext uri="{FF2B5EF4-FFF2-40B4-BE49-F238E27FC236}">
                  <a16:creationId xmlns:a16="http://schemas.microsoft.com/office/drawing/2014/main" xmlns="" id="{7A411238-1E4F-4722-A9B3-C4AA26BC49DE}"/>
                </a:ext>
              </a:extLst>
            </p:cNvPr>
            <p:cNvSpPr/>
            <p:nvPr/>
          </p:nvSpPr>
          <p:spPr>
            <a:xfrm>
              <a:off x="1293426" y="2313381"/>
              <a:ext cx="78630" cy="83401"/>
            </a:xfrm>
            <a:custGeom>
              <a:avLst/>
              <a:gdLst>
                <a:gd name="connsiteX0" fmla="*/ 18550 w 18608"/>
                <a:gd name="connsiteY0" fmla="*/ 10325 h 19737"/>
                <a:gd name="connsiteX1" fmla="*/ 7364 w 18608"/>
                <a:gd name="connsiteY1" fmla="*/ 0 h 19737"/>
                <a:gd name="connsiteX2" fmla="*/ 4138 w 18608"/>
                <a:gd name="connsiteY2" fmla="*/ 17209 h 19737"/>
                <a:gd name="connsiteX3" fmla="*/ 18550 w 18608"/>
                <a:gd name="connsiteY3" fmla="*/ 10325 h 19737"/>
              </a:gdLst>
              <a:ahLst/>
              <a:cxnLst>
                <a:cxn ang="0">
                  <a:pos x="connsiteX0" y="connsiteY0"/>
                </a:cxn>
                <a:cxn ang="0">
                  <a:pos x="connsiteX1" y="connsiteY1"/>
                </a:cxn>
                <a:cxn ang="0">
                  <a:pos x="connsiteX2" y="connsiteY2"/>
                </a:cxn>
                <a:cxn ang="0">
                  <a:pos x="connsiteX3" y="connsiteY3"/>
                </a:cxn>
              </a:cxnLst>
              <a:rect l="l" t="t" r="r" b="b"/>
              <a:pathLst>
                <a:path w="18608" h="19737">
                  <a:moveTo>
                    <a:pt x="18550" y="10325"/>
                  </a:moveTo>
                  <a:cubicBezTo>
                    <a:pt x="18120" y="6023"/>
                    <a:pt x="14355" y="0"/>
                    <a:pt x="7364" y="0"/>
                  </a:cubicBezTo>
                  <a:cubicBezTo>
                    <a:pt x="-1348" y="968"/>
                    <a:pt x="-2208" y="11831"/>
                    <a:pt x="4138" y="17209"/>
                  </a:cubicBezTo>
                  <a:cubicBezTo>
                    <a:pt x="10591" y="22802"/>
                    <a:pt x="19410" y="18500"/>
                    <a:pt x="18550" y="10325"/>
                  </a:cubicBezTo>
                  <a:close/>
                </a:path>
              </a:pathLst>
            </a:custGeom>
            <a:grpFill/>
            <a:ln w="10707" cap="flat">
              <a:noFill/>
              <a:prstDash val="solid"/>
              <a:miter/>
            </a:ln>
          </p:spPr>
          <p:txBody>
            <a:bodyPr rtlCol="0" anchor="ctr"/>
            <a:lstStyle/>
            <a:p>
              <a:endParaRPr lang="zh-CN" altLang="en-US"/>
            </a:p>
          </p:txBody>
        </p:sp>
        <p:sp>
          <p:nvSpPr>
            <p:cNvPr id="1045" name="任意多边形: 形状 1132">
              <a:extLst>
                <a:ext uri="{FF2B5EF4-FFF2-40B4-BE49-F238E27FC236}">
                  <a16:creationId xmlns:a16="http://schemas.microsoft.com/office/drawing/2014/main" xmlns="" id="{52E2DF30-DE81-4D61-B2B8-EE15B192BBFE}"/>
                </a:ext>
              </a:extLst>
            </p:cNvPr>
            <p:cNvSpPr/>
            <p:nvPr/>
          </p:nvSpPr>
          <p:spPr>
            <a:xfrm>
              <a:off x="1584760" y="2293829"/>
              <a:ext cx="77903" cy="83329"/>
            </a:xfrm>
            <a:custGeom>
              <a:avLst/>
              <a:gdLst>
                <a:gd name="connsiteX0" fmla="*/ 5319 w 18436"/>
                <a:gd name="connsiteY0" fmla="*/ 17856 h 19720"/>
                <a:gd name="connsiteX1" fmla="*/ 18333 w 18436"/>
                <a:gd name="connsiteY1" fmla="*/ 10219 h 19720"/>
                <a:gd name="connsiteX2" fmla="*/ 6932 w 18436"/>
                <a:gd name="connsiteY2" fmla="*/ 1 h 19720"/>
                <a:gd name="connsiteX3" fmla="*/ 6072 w 18436"/>
                <a:gd name="connsiteY3" fmla="*/ 109 h 19720"/>
                <a:gd name="connsiteX4" fmla="*/ 5319 w 18436"/>
                <a:gd name="connsiteY4" fmla="*/ 17856 h 19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6" h="19720">
                  <a:moveTo>
                    <a:pt x="5319" y="17856"/>
                  </a:moveTo>
                  <a:cubicBezTo>
                    <a:pt x="11880" y="22481"/>
                    <a:pt x="19409" y="17963"/>
                    <a:pt x="18333" y="10219"/>
                  </a:cubicBezTo>
                  <a:cubicBezTo>
                    <a:pt x="17688" y="5917"/>
                    <a:pt x="13709" y="-106"/>
                    <a:pt x="6932" y="1"/>
                  </a:cubicBezTo>
                  <a:cubicBezTo>
                    <a:pt x="6717" y="1"/>
                    <a:pt x="6287" y="109"/>
                    <a:pt x="6072" y="109"/>
                  </a:cubicBezTo>
                  <a:cubicBezTo>
                    <a:pt x="-1672" y="1615"/>
                    <a:pt x="-2102" y="12693"/>
                    <a:pt x="5319" y="17856"/>
                  </a:cubicBezTo>
                  <a:close/>
                </a:path>
              </a:pathLst>
            </a:custGeom>
            <a:grpFill/>
            <a:ln w="10707" cap="flat">
              <a:noFill/>
              <a:prstDash val="solid"/>
              <a:miter/>
            </a:ln>
          </p:spPr>
          <p:txBody>
            <a:bodyPr rtlCol="0" anchor="ctr"/>
            <a:lstStyle/>
            <a:p>
              <a:endParaRPr lang="zh-CN" altLang="en-US"/>
            </a:p>
          </p:txBody>
        </p:sp>
        <p:sp>
          <p:nvSpPr>
            <p:cNvPr id="1046" name="任意多边形: 形状 1133">
              <a:extLst>
                <a:ext uri="{FF2B5EF4-FFF2-40B4-BE49-F238E27FC236}">
                  <a16:creationId xmlns:a16="http://schemas.microsoft.com/office/drawing/2014/main" xmlns="" id="{E226EB52-78B6-47AE-999B-E33930F0B6F7}"/>
                </a:ext>
              </a:extLst>
            </p:cNvPr>
            <p:cNvSpPr/>
            <p:nvPr/>
          </p:nvSpPr>
          <p:spPr>
            <a:xfrm>
              <a:off x="1863845" y="2271108"/>
              <a:ext cx="73361" cy="83396"/>
            </a:xfrm>
            <a:custGeom>
              <a:avLst/>
              <a:gdLst>
                <a:gd name="connsiteX0" fmla="*/ 17144 w 17361"/>
                <a:gd name="connsiteY0" fmla="*/ 10112 h 19736"/>
                <a:gd name="connsiteX1" fmla="*/ 6065 w 17361"/>
                <a:gd name="connsiteY1" fmla="*/ 1 h 19736"/>
                <a:gd name="connsiteX2" fmla="*/ 5205 w 17361"/>
                <a:gd name="connsiteY2" fmla="*/ 109 h 19736"/>
                <a:gd name="connsiteX3" fmla="*/ 5528 w 17361"/>
                <a:gd name="connsiteY3" fmla="*/ 17856 h 19736"/>
                <a:gd name="connsiteX4" fmla="*/ 17144 w 17361"/>
                <a:gd name="connsiteY4" fmla="*/ 10112 h 19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1" h="19736">
                  <a:moveTo>
                    <a:pt x="17144" y="10112"/>
                  </a:moveTo>
                  <a:cubicBezTo>
                    <a:pt x="16283" y="5809"/>
                    <a:pt x="12304" y="-106"/>
                    <a:pt x="6065" y="1"/>
                  </a:cubicBezTo>
                  <a:cubicBezTo>
                    <a:pt x="5850" y="1"/>
                    <a:pt x="5528" y="109"/>
                    <a:pt x="5205" y="109"/>
                  </a:cubicBezTo>
                  <a:cubicBezTo>
                    <a:pt x="-1894" y="1615"/>
                    <a:pt x="-1679" y="12801"/>
                    <a:pt x="5528" y="17856"/>
                  </a:cubicBezTo>
                  <a:cubicBezTo>
                    <a:pt x="12088" y="22481"/>
                    <a:pt x="18649" y="18071"/>
                    <a:pt x="17144" y="10112"/>
                  </a:cubicBezTo>
                  <a:close/>
                </a:path>
              </a:pathLst>
            </a:custGeom>
            <a:grpFill/>
            <a:ln w="10707" cap="flat">
              <a:noFill/>
              <a:prstDash val="solid"/>
              <a:miter/>
            </a:ln>
          </p:spPr>
          <p:txBody>
            <a:bodyPr rtlCol="0" anchor="ctr"/>
            <a:lstStyle/>
            <a:p>
              <a:endParaRPr lang="zh-CN" altLang="en-US"/>
            </a:p>
          </p:txBody>
        </p:sp>
        <p:sp>
          <p:nvSpPr>
            <p:cNvPr id="1047" name="任意多边形: 形状 1134">
              <a:extLst>
                <a:ext uri="{FF2B5EF4-FFF2-40B4-BE49-F238E27FC236}">
                  <a16:creationId xmlns:a16="http://schemas.microsoft.com/office/drawing/2014/main" xmlns="" id="{409035FF-5112-4CD3-8B9C-463594EF0F9C}"/>
                </a:ext>
              </a:extLst>
            </p:cNvPr>
            <p:cNvSpPr/>
            <p:nvPr/>
          </p:nvSpPr>
          <p:spPr>
            <a:xfrm>
              <a:off x="2118644" y="2247001"/>
              <a:ext cx="67686" cy="82691"/>
            </a:xfrm>
            <a:custGeom>
              <a:avLst/>
              <a:gdLst>
                <a:gd name="connsiteX0" fmla="*/ 4922 w 16018"/>
                <a:gd name="connsiteY0" fmla="*/ 6 h 19569"/>
                <a:gd name="connsiteX1" fmla="*/ 4169 w 16018"/>
                <a:gd name="connsiteY1" fmla="*/ 113 h 19569"/>
                <a:gd name="connsiteX2" fmla="*/ 6427 w 16018"/>
                <a:gd name="connsiteY2" fmla="*/ 18290 h 19569"/>
                <a:gd name="connsiteX3" fmla="*/ 15677 w 16018"/>
                <a:gd name="connsiteY3" fmla="*/ 10008 h 19569"/>
                <a:gd name="connsiteX4" fmla="*/ 4922 w 16018"/>
                <a:gd name="connsiteY4" fmla="*/ 6 h 19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8" h="19569">
                  <a:moveTo>
                    <a:pt x="4922" y="6"/>
                  </a:moveTo>
                  <a:cubicBezTo>
                    <a:pt x="4706" y="6"/>
                    <a:pt x="4384" y="113"/>
                    <a:pt x="4169" y="113"/>
                  </a:cubicBezTo>
                  <a:cubicBezTo>
                    <a:pt x="-2392" y="1727"/>
                    <a:pt x="-886" y="13880"/>
                    <a:pt x="6427" y="18290"/>
                  </a:cubicBezTo>
                  <a:cubicBezTo>
                    <a:pt x="12343" y="21947"/>
                    <a:pt x="17398" y="17322"/>
                    <a:pt x="15677" y="10008"/>
                  </a:cubicBezTo>
                  <a:cubicBezTo>
                    <a:pt x="14602" y="5706"/>
                    <a:pt x="10622" y="-209"/>
                    <a:pt x="4922" y="6"/>
                  </a:cubicBezTo>
                  <a:close/>
                </a:path>
              </a:pathLst>
            </a:custGeom>
            <a:grpFill/>
            <a:ln w="10707" cap="flat">
              <a:noFill/>
              <a:prstDash val="solid"/>
              <a:miter/>
            </a:ln>
          </p:spPr>
          <p:txBody>
            <a:bodyPr rtlCol="0" anchor="ctr"/>
            <a:lstStyle/>
            <a:p>
              <a:endParaRPr lang="zh-CN" altLang="en-US"/>
            </a:p>
          </p:txBody>
        </p:sp>
        <p:sp>
          <p:nvSpPr>
            <p:cNvPr id="1048" name="任意多边形: 形状 1135">
              <a:extLst>
                <a:ext uri="{FF2B5EF4-FFF2-40B4-BE49-F238E27FC236}">
                  <a16:creationId xmlns:a16="http://schemas.microsoft.com/office/drawing/2014/main" xmlns="" id="{FCEB2F9D-0074-486B-849E-BEDBDF478608}"/>
                </a:ext>
              </a:extLst>
            </p:cNvPr>
            <p:cNvSpPr/>
            <p:nvPr/>
          </p:nvSpPr>
          <p:spPr>
            <a:xfrm>
              <a:off x="2346860" y="2221521"/>
              <a:ext cx="62247" cy="82674"/>
            </a:xfrm>
            <a:custGeom>
              <a:avLst/>
              <a:gdLst>
                <a:gd name="connsiteX0" fmla="*/ 3294 w 14731"/>
                <a:gd name="connsiteY0" fmla="*/ 120 h 19565"/>
                <a:gd name="connsiteX1" fmla="*/ 7166 w 14731"/>
                <a:gd name="connsiteY1" fmla="*/ 18727 h 19565"/>
                <a:gd name="connsiteX2" fmla="*/ 14157 w 14731"/>
                <a:gd name="connsiteY2" fmla="*/ 9908 h 19565"/>
                <a:gd name="connsiteX3" fmla="*/ 3831 w 14731"/>
                <a:gd name="connsiteY3" fmla="*/ 13 h 19565"/>
                <a:gd name="connsiteX4" fmla="*/ 3294 w 14731"/>
                <a:gd name="connsiteY4" fmla="*/ 120 h 1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1" h="19565">
                  <a:moveTo>
                    <a:pt x="3294" y="120"/>
                  </a:moveTo>
                  <a:cubicBezTo>
                    <a:pt x="-2729" y="1841"/>
                    <a:pt x="67" y="14855"/>
                    <a:pt x="7166" y="18727"/>
                  </a:cubicBezTo>
                  <a:cubicBezTo>
                    <a:pt x="12543" y="21524"/>
                    <a:pt x="16200" y="17006"/>
                    <a:pt x="14157" y="9908"/>
                  </a:cubicBezTo>
                  <a:cubicBezTo>
                    <a:pt x="12974" y="5606"/>
                    <a:pt x="8994" y="-310"/>
                    <a:pt x="3831" y="13"/>
                  </a:cubicBezTo>
                  <a:cubicBezTo>
                    <a:pt x="3724" y="13"/>
                    <a:pt x="3509" y="13"/>
                    <a:pt x="3294" y="120"/>
                  </a:cubicBezTo>
                  <a:close/>
                </a:path>
              </a:pathLst>
            </a:custGeom>
            <a:grpFill/>
            <a:ln w="10707" cap="flat">
              <a:noFill/>
              <a:prstDash val="solid"/>
              <a:miter/>
            </a:ln>
          </p:spPr>
          <p:txBody>
            <a:bodyPr rtlCol="0" anchor="ctr"/>
            <a:lstStyle/>
            <a:p>
              <a:endParaRPr lang="zh-CN" altLang="en-US"/>
            </a:p>
          </p:txBody>
        </p:sp>
        <p:sp>
          <p:nvSpPr>
            <p:cNvPr id="1049" name="任意多边形: 形状 1136">
              <a:extLst>
                <a:ext uri="{FF2B5EF4-FFF2-40B4-BE49-F238E27FC236}">
                  <a16:creationId xmlns:a16="http://schemas.microsoft.com/office/drawing/2014/main" xmlns="" id="{44607EE7-284D-406D-9344-287B4442A286}"/>
                </a:ext>
              </a:extLst>
            </p:cNvPr>
            <p:cNvSpPr/>
            <p:nvPr/>
          </p:nvSpPr>
          <p:spPr>
            <a:xfrm>
              <a:off x="2548257" y="2194249"/>
              <a:ext cx="57591" cy="82175"/>
            </a:xfrm>
            <a:custGeom>
              <a:avLst/>
              <a:gdLst>
                <a:gd name="connsiteX0" fmla="*/ 2526 w 13629"/>
                <a:gd name="connsiteY0" fmla="*/ 120 h 19447"/>
                <a:gd name="connsiteX1" fmla="*/ 7259 w 13629"/>
                <a:gd name="connsiteY1" fmla="*/ 18620 h 19447"/>
                <a:gd name="connsiteX2" fmla="*/ 12852 w 13629"/>
                <a:gd name="connsiteY2" fmla="*/ 9800 h 19447"/>
                <a:gd name="connsiteX3" fmla="*/ 3064 w 13629"/>
                <a:gd name="connsiteY3" fmla="*/ 13 h 19447"/>
                <a:gd name="connsiteX4" fmla="*/ 2526 w 13629"/>
                <a:gd name="connsiteY4" fmla="*/ 120 h 19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9447">
                  <a:moveTo>
                    <a:pt x="2526" y="120"/>
                  </a:moveTo>
                  <a:cubicBezTo>
                    <a:pt x="-2636" y="1949"/>
                    <a:pt x="698" y="14856"/>
                    <a:pt x="7259" y="18620"/>
                  </a:cubicBezTo>
                  <a:cubicBezTo>
                    <a:pt x="12206" y="21416"/>
                    <a:pt x="15110" y="16792"/>
                    <a:pt x="12852" y="9800"/>
                  </a:cubicBezTo>
                  <a:cubicBezTo>
                    <a:pt x="11453" y="5498"/>
                    <a:pt x="7581" y="-310"/>
                    <a:pt x="3064" y="13"/>
                  </a:cubicBezTo>
                  <a:cubicBezTo>
                    <a:pt x="2849" y="13"/>
                    <a:pt x="2634" y="13"/>
                    <a:pt x="2526" y="120"/>
                  </a:cubicBezTo>
                  <a:close/>
                </a:path>
              </a:pathLst>
            </a:custGeom>
            <a:grpFill/>
            <a:ln w="10707" cap="flat">
              <a:noFill/>
              <a:prstDash val="solid"/>
              <a:miter/>
            </a:ln>
          </p:spPr>
          <p:txBody>
            <a:bodyPr rtlCol="0" anchor="ctr"/>
            <a:lstStyle/>
            <a:p>
              <a:endParaRPr lang="zh-CN" altLang="en-US"/>
            </a:p>
          </p:txBody>
        </p:sp>
        <p:sp>
          <p:nvSpPr>
            <p:cNvPr id="1050" name="任意多边形: 形状 1137">
              <a:extLst>
                <a:ext uri="{FF2B5EF4-FFF2-40B4-BE49-F238E27FC236}">
                  <a16:creationId xmlns:a16="http://schemas.microsoft.com/office/drawing/2014/main" xmlns="" id="{522909C1-0F2C-4FE8-BECC-9244D8AB9924}"/>
                </a:ext>
              </a:extLst>
            </p:cNvPr>
            <p:cNvSpPr/>
            <p:nvPr/>
          </p:nvSpPr>
          <p:spPr>
            <a:xfrm>
              <a:off x="2721625" y="2165620"/>
              <a:ext cx="52638" cy="81922"/>
            </a:xfrm>
            <a:custGeom>
              <a:avLst/>
              <a:gdLst>
                <a:gd name="connsiteX0" fmla="*/ 11405 w 12457"/>
                <a:gd name="connsiteY0" fmla="*/ 9800 h 19387"/>
                <a:gd name="connsiteX1" fmla="*/ 2263 w 12457"/>
                <a:gd name="connsiteY1" fmla="*/ 13 h 19387"/>
                <a:gd name="connsiteX2" fmla="*/ 1833 w 12457"/>
                <a:gd name="connsiteY2" fmla="*/ 120 h 19387"/>
                <a:gd name="connsiteX3" fmla="*/ 7963 w 12457"/>
                <a:gd name="connsiteY3" fmla="*/ 18942 h 19387"/>
                <a:gd name="connsiteX4" fmla="*/ 11405 w 12457"/>
                <a:gd name="connsiteY4" fmla="*/ 9800 h 19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7" h="19387">
                  <a:moveTo>
                    <a:pt x="11405" y="9800"/>
                  </a:moveTo>
                  <a:cubicBezTo>
                    <a:pt x="9899" y="5606"/>
                    <a:pt x="6027" y="-310"/>
                    <a:pt x="2263" y="13"/>
                  </a:cubicBezTo>
                  <a:cubicBezTo>
                    <a:pt x="2155" y="13"/>
                    <a:pt x="1940" y="120"/>
                    <a:pt x="1833" y="120"/>
                  </a:cubicBezTo>
                  <a:cubicBezTo>
                    <a:pt x="-2685" y="2056"/>
                    <a:pt x="1833" y="15931"/>
                    <a:pt x="7963" y="18942"/>
                  </a:cubicBezTo>
                  <a:cubicBezTo>
                    <a:pt x="11943" y="20878"/>
                    <a:pt x="13771" y="16254"/>
                    <a:pt x="11405" y="9800"/>
                  </a:cubicBezTo>
                  <a:close/>
                </a:path>
              </a:pathLst>
            </a:custGeom>
            <a:grpFill/>
            <a:ln w="10707" cap="flat">
              <a:noFill/>
              <a:prstDash val="solid"/>
              <a:miter/>
            </a:ln>
          </p:spPr>
          <p:txBody>
            <a:bodyPr rtlCol="0" anchor="ctr"/>
            <a:lstStyle/>
            <a:p>
              <a:endParaRPr lang="zh-CN" altLang="en-US"/>
            </a:p>
          </p:txBody>
        </p:sp>
        <p:sp>
          <p:nvSpPr>
            <p:cNvPr id="1051" name="任意多边形: 形状 1138">
              <a:extLst>
                <a:ext uri="{FF2B5EF4-FFF2-40B4-BE49-F238E27FC236}">
                  <a16:creationId xmlns:a16="http://schemas.microsoft.com/office/drawing/2014/main" xmlns="" id="{C28BA8EA-F92C-4AD5-A9DC-6FB5B3ACB75F}"/>
                </a:ext>
              </a:extLst>
            </p:cNvPr>
            <p:cNvSpPr/>
            <p:nvPr/>
          </p:nvSpPr>
          <p:spPr>
            <a:xfrm>
              <a:off x="2866085" y="2136531"/>
              <a:ext cx="48949" cy="81415"/>
            </a:xfrm>
            <a:custGeom>
              <a:avLst/>
              <a:gdLst>
                <a:gd name="connsiteX0" fmla="*/ 10237 w 11584"/>
                <a:gd name="connsiteY0" fmla="*/ 9693 h 19267"/>
                <a:gd name="connsiteX1" fmla="*/ 1633 w 11584"/>
                <a:gd name="connsiteY1" fmla="*/ 13 h 19267"/>
                <a:gd name="connsiteX2" fmla="*/ 1202 w 11584"/>
                <a:gd name="connsiteY2" fmla="*/ 120 h 19267"/>
                <a:gd name="connsiteX3" fmla="*/ 8516 w 11584"/>
                <a:gd name="connsiteY3" fmla="*/ 19050 h 19267"/>
                <a:gd name="connsiteX4" fmla="*/ 10237 w 11584"/>
                <a:gd name="connsiteY4" fmla="*/ 9693 h 19267"/>
                <a:gd name="connsiteX5" fmla="*/ 10237 w 11584"/>
                <a:gd name="connsiteY5" fmla="*/ 9693 h 1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84" h="19267">
                  <a:moveTo>
                    <a:pt x="10237" y="9693"/>
                  </a:moveTo>
                  <a:cubicBezTo>
                    <a:pt x="8624" y="5498"/>
                    <a:pt x="4859" y="-310"/>
                    <a:pt x="1633" y="13"/>
                  </a:cubicBezTo>
                  <a:cubicBezTo>
                    <a:pt x="1525" y="13"/>
                    <a:pt x="1310" y="120"/>
                    <a:pt x="1202" y="120"/>
                  </a:cubicBezTo>
                  <a:cubicBezTo>
                    <a:pt x="-2562" y="2164"/>
                    <a:pt x="3246" y="17007"/>
                    <a:pt x="8516" y="19050"/>
                  </a:cubicBezTo>
                  <a:cubicBezTo>
                    <a:pt x="11743" y="20341"/>
                    <a:pt x="12603" y="15716"/>
                    <a:pt x="10237" y="9693"/>
                  </a:cubicBezTo>
                  <a:lnTo>
                    <a:pt x="10237" y="9693"/>
                  </a:lnTo>
                  <a:close/>
                </a:path>
              </a:pathLst>
            </a:custGeom>
            <a:grpFill/>
            <a:ln w="10707" cap="flat">
              <a:noFill/>
              <a:prstDash val="solid"/>
              <a:miter/>
            </a:ln>
          </p:spPr>
          <p:txBody>
            <a:bodyPr rtlCol="0" anchor="ctr"/>
            <a:lstStyle/>
            <a:p>
              <a:endParaRPr lang="zh-CN" altLang="en-US"/>
            </a:p>
          </p:txBody>
        </p:sp>
        <p:sp>
          <p:nvSpPr>
            <p:cNvPr id="1052" name="任意多边形: 形状 1139">
              <a:extLst>
                <a:ext uri="{FF2B5EF4-FFF2-40B4-BE49-F238E27FC236}">
                  <a16:creationId xmlns:a16="http://schemas.microsoft.com/office/drawing/2014/main" xmlns="" id="{0D191D0F-165E-4BA1-B44A-D20CF37E04FB}"/>
                </a:ext>
              </a:extLst>
            </p:cNvPr>
            <p:cNvSpPr/>
            <p:nvPr/>
          </p:nvSpPr>
          <p:spPr>
            <a:xfrm>
              <a:off x="2982361" y="2106492"/>
              <a:ext cx="44935" cy="81334"/>
            </a:xfrm>
            <a:custGeom>
              <a:avLst/>
              <a:gdLst>
                <a:gd name="connsiteX0" fmla="*/ 8856 w 10634"/>
                <a:gd name="connsiteY0" fmla="*/ 9595 h 19248"/>
                <a:gd name="connsiteX1" fmla="*/ 1005 w 10634"/>
                <a:gd name="connsiteY1" fmla="*/ 23 h 19248"/>
                <a:gd name="connsiteX2" fmla="*/ 8534 w 10634"/>
                <a:gd name="connsiteY2" fmla="*/ 19060 h 19248"/>
                <a:gd name="connsiteX3" fmla="*/ 8856 w 10634"/>
                <a:gd name="connsiteY3" fmla="*/ 9595 h 19248"/>
                <a:gd name="connsiteX4" fmla="*/ 8856 w 10634"/>
                <a:gd name="connsiteY4" fmla="*/ 9595 h 19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34" h="19248">
                  <a:moveTo>
                    <a:pt x="8856" y="9595"/>
                  </a:moveTo>
                  <a:cubicBezTo>
                    <a:pt x="7135" y="5400"/>
                    <a:pt x="3479" y="-408"/>
                    <a:pt x="1005" y="23"/>
                  </a:cubicBezTo>
                  <a:cubicBezTo>
                    <a:pt x="-2652" y="1851"/>
                    <a:pt x="4554" y="17231"/>
                    <a:pt x="8534" y="19060"/>
                  </a:cubicBezTo>
                  <a:cubicBezTo>
                    <a:pt x="11223" y="20243"/>
                    <a:pt x="11330" y="15726"/>
                    <a:pt x="8856" y="9595"/>
                  </a:cubicBezTo>
                  <a:lnTo>
                    <a:pt x="8856" y="9595"/>
                  </a:lnTo>
                  <a:close/>
                </a:path>
              </a:pathLst>
            </a:custGeom>
            <a:grpFill/>
            <a:ln w="10707" cap="flat">
              <a:noFill/>
              <a:prstDash val="solid"/>
              <a:miter/>
            </a:ln>
          </p:spPr>
          <p:txBody>
            <a:bodyPr rtlCol="0" anchor="ctr"/>
            <a:lstStyle/>
            <a:p>
              <a:endParaRPr lang="zh-CN" altLang="en-US"/>
            </a:p>
          </p:txBody>
        </p:sp>
        <p:sp>
          <p:nvSpPr>
            <p:cNvPr id="1053" name="任意多边形: 形状 1140">
              <a:extLst>
                <a:ext uri="{FF2B5EF4-FFF2-40B4-BE49-F238E27FC236}">
                  <a16:creationId xmlns:a16="http://schemas.microsoft.com/office/drawing/2014/main" xmlns="" id="{A5008BB2-71EC-466D-909C-E8427FE9E34B}"/>
                </a:ext>
              </a:extLst>
            </p:cNvPr>
            <p:cNvSpPr/>
            <p:nvPr/>
          </p:nvSpPr>
          <p:spPr>
            <a:xfrm>
              <a:off x="3068310" y="2076084"/>
              <a:ext cx="42062" cy="80684"/>
            </a:xfrm>
            <a:custGeom>
              <a:avLst/>
              <a:gdLst>
                <a:gd name="connsiteX0" fmla="*/ 563 w 9954"/>
                <a:gd name="connsiteY0" fmla="*/ 13 h 19094"/>
                <a:gd name="connsiteX1" fmla="*/ 8952 w 9954"/>
                <a:gd name="connsiteY1" fmla="*/ 19050 h 19094"/>
                <a:gd name="connsiteX2" fmla="*/ 7662 w 9954"/>
                <a:gd name="connsiteY2" fmla="*/ 9586 h 19094"/>
                <a:gd name="connsiteX3" fmla="*/ 563 w 9954"/>
                <a:gd name="connsiteY3" fmla="*/ 13 h 19094"/>
              </a:gdLst>
              <a:ahLst/>
              <a:cxnLst>
                <a:cxn ang="0">
                  <a:pos x="connsiteX0" y="connsiteY0"/>
                </a:cxn>
                <a:cxn ang="0">
                  <a:pos x="connsiteX1" y="connsiteY1"/>
                </a:cxn>
                <a:cxn ang="0">
                  <a:pos x="connsiteX2" y="connsiteY2"/>
                </a:cxn>
                <a:cxn ang="0">
                  <a:pos x="connsiteX3" y="connsiteY3"/>
                </a:cxn>
              </a:cxnLst>
              <a:rect l="l" t="t" r="r" b="b"/>
              <a:pathLst>
                <a:path w="9954" h="19094">
                  <a:moveTo>
                    <a:pt x="563" y="13"/>
                  </a:moveTo>
                  <a:cubicBezTo>
                    <a:pt x="-2234" y="2057"/>
                    <a:pt x="6156" y="18190"/>
                    <a:pt x="8952" y="19050"/>
                  </a:cubicBezTo>
                  <a:cubicBezTo>
                    <a:pt x="10673" y="19588"/>
                    <a:pt x="10135" y="15178"/>
                    <a:pt x="7662" y="9586"/>
                  </a:cubicBezTo>
                  <a:cubicBezTo>
                    <a:pt x="5725" y="5391"/>
                    <a:pt x="2284" y="-310"/>
                    <a:pt x="563" y="13"/>
                  </a:cubicBezTo>
                  <a:close/>
                </a:path>
              </a:pathLst>
            </a:custGeom>
            <a:grpFill/>
            <a:ln w="10707" cap="flat">
              <a:noFill/>
              <a:prstDash val="solid"/>
              <a:miter/>
            </a:ln>
          </p:spPr>
          <p:txBody>
            <a:bodyPr rtlCol="0" anchor="ctr"/>
            <a:lstStyle/>
            <a:p>
              <a:endParaRPr lang="zh-CN" altLang="en-US"/>
            </a:p>
          </p:txBody>
        </p:sp>
        <p:sp>
          <p:nvSpPr>
            <p:cNvPr id="1054" name="任意多边形: 形状 1141">
              <a:extLst>
                <a:ext uri="{FF2B5EF4-FFF2-40B4-BE49-F238E27FC236}">
                  <a16:creationId xmlns:a16="http://schemas.microsoft.com/office/drawing/2014/main" xmlns="" id="{52D602B6-C635-4E98-9B78-39E8C3246813}"/>
                </a:ext>
              </a:extLst>
            </p:cNvPr>
            <p:cNvSpPr/>
            <p:nvPr/>
          </p:nvSpPr>
          <p:spPr>
            <a:xfrm>
              <a:off x="3124004" y="2046044"/>
              <a:ext cx="39531" cy="80274"/>
            </a:xfrm>
            <a:custGeom>
              <a:avLst/>
              <a:gdLst>
                <a:gd name="connsiteX0" fmla="*/ 8894 w 9355"/>
                <a:gd name="connsiteY0" fmla="*/ 18953 h 18997"/>
                <a:gd name="connsiteX1" fmla="*/ 6420 w 9355"/>
                <a:gd name="connsiteY1" fmla="*/ 9488 h 18997"/>
                <a:gd name="connsiteX2" fmla="*/ 182 w 9355"/>
                <a:gd name="connsiteY2" fmla="*/ 23 h 18997"/>
                <a:gd name="connsiteX3" fmla="*/ 8894 w 9355"/>
                <a:gd name="connsiteY3" fmla="*/ 18953 h 18997"/>
              </a:gdLst>
              <a:ahLst/>
              <a:cxnLst>
                <a:cxn ang="0">
                  <a:pos x="connsiteX0" y="connsiteY0"/>
                </a:cxn>
                <a:cxn ang="0">
                  <a:pos x="connsiteX1" y="connsiteY1"/>
                </a:cxn>
                <a:cxn ang="0">
                  <a:pos x="connsiteX2" y="connsiteY2"/>
                </a:cxn>
                <a:cxn ang="0">
                  <a:pos x="connsiteX3" y="connsiteY3"/>
                </a:cxn>
              </a:cxnLst>
              <a:rect l="l" t="t" r="r" b="b"/>
              <a:pathLst>
                <a:path w="9355" h="18997">
                  <a:moveTo>
                    <a:pt x="8894" y="18953"/>
                  </a:moveTo>
                  <a:cubicBezTo>
                    <a:pt x="10077" y="19491"/>
                    <a:pt x="8894" y="15081"/>
                    <a:pt x="6420" y="9488"/>
                  </a:cubicBezTo>
                  <a:cubicBezTo>
                    <a:pt x="4484" y="5293"/>
                    <a:pt x="1365" y="-407"/>
                    <a:pt x="182" y="23"/>
                  </a:cubicBezTo>
                  <a:cubicBezTo>
                    <a:pt x="-1324" y="2067"/>
                    <a:pt x="6958" y="18092"/>
                    <a:pt x="8894" y="18953"/>
                  </a:cubicBezTo>
                  <a:close/>
                </a:path>
              </a:pathLst>
            </a:custGeom>
            <a:grpFill/>
            <a:ln w="10707" cap="flat">
              <a:noFill/>
              <a:prstDash val="solid"/>
              <a:miter/>
            </a:ln>
          </p:spPr>
          <p:txBody>
            <a:bodyPr rtlCol="0" anchor="ctr"/>
            <a:lstStyle/>
            <a:p>
              <a:endParaRPr lang="zh-CN" altLang="en-US"/>
            </a:p>
          </p:txBody>
        </p:sp>
        <p:sp>
          <p:nvSpPr>
            <p:cNvPr id="1055" name="任意多边形: 形状 1142">
              <a:extLst>
                <a:ext uri="{FF2B5EF4-FFF2-40B4-BE49-F238E27FC236}">
                  <a16:creationId xmlns:a16="http://schemas.microsoft.com/office/drawing/2014/main" xmlns="" id="{50F195B8-0DC6-4AF3-976E-BEDEF0A72422}"/>
                </a:ext>
              </a:extLst>
            </p:cNvPr>
            <p:cNvSpPr/>
            <p:nvPr/>
          </p:nvSpPr>
          <p:spPr>
            <a:xfrm>
              <a:off x="3148406" y="2015692"/>
              <a:ext cx="38630" cy="79986"/>
            </a:xfrm>
            <a:custGeom>
              <a:avLst/>
              <a:gdLst>
                <a:gd name="connsiteX0" fmla="*/ 5270 w 9142"/>
                <a:gd name="connsiteY0" fmla="*/ 9465 h 18929"/>
                <a:gd name="connsiteX1" fmla="*/ 107 w 9142"/>
                <a:gd name="connsiteY1" fmla="*/ 0 h 18929"/>
                <a:gd name="connsiteX2" fmla="*/ 0 w 9142"/>
                <a:gd name="connsiteY2" fmla="*/ 0 h 18929"/>
                <a:gd name="connsiteX3" fmla="*/ 9142 w 9142"/>
                <a:gd name="connsiteY3" fmla="*/ 18930 h 18929"/>
                <a:gd name="connsiteX4" fmla="*/ 5270 w 9142"/>
                <a:gd name="connsiteY4" fmla="*/ 9465 h 18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 h="18929">
                  <a:moveTo>
                    <a:pt x="5270" y="9465"/>
                  </a:moveTo>
                  <a:cubicBezTo>
                    <a:pt x="3980" y="6668"/>
                    <a:pt x="1183" y="1076"/>
                    <a:pt x="107" y="0"/>
                  </a:cubicBezTo>
                  <a:cubicBezTo>
                    <a:pt x="107" y="0"/>
                    <a:pt x="0" y="0"/>
                    <a:pt x="0" y="0"/>
                  </a:cubicBezTo>
                  <a:cubicBezTo>
                    <a:pt x="0" y="1291"/>
                    <a:pt x="7852" y="18822"/>
                    <a:pt x="9142" y="18930"/>
                  </a:cubicBezTo>
                  <a:cubicBezTo>
                    <a:pt x="9035" y="17854"/>
                    <a:pt x="6561" y="12261"/>
                    <a:pt x="5270" y="9465"/>
                  </a:cubicBezTo>
                  <a:close/>
                </a:path>
              </a:pathLst>
            </a:custGeom>
            <a:grpFill/>
            <a:ln w="10707" cap="flat">
              <a:noFill/>
              <a:prstDash val="solid"/>
              <a:miter/>
            </a:ln>
          </p:spPr>
          <p:txBody>
            <a:bodyPr rtlCol="0" anchor="ctr"/>
            <a:lstStyle/>
            <a:p>
              <a:endParaRPr lang="zh-CN" altLang="en-US"/>
            </a:p>
          </p:txBody>
        </p:sp>
        <p:sp>
          <p:nvSpPr>
            <p:cNvPr id="1062" name="任意多边形: 形状 1149">
              <a:extLst>
                <a:ext uri="{FF2B5EF4-FFF2-40B4-BE49-F238E27FC236}">
                  <a16:creationId xmlns:a16="http://schemas.microsoft.com/office/drawing/2014/main" xmlns="" id="{B38CDF7E-56DA-4ACD-BC18-6C22DECC44CC}"/>
                </a:ext>
              </a:extLst>
            </p:cNvPr>
            <p:cNvSpPr/>
            <p:nvPr/>
          </p:nvSpPr>
          <p:spPr>
            <a:xfrm>
              <a:off x="2052175" y="2415632"/>
              <a:ext cx="70487" cy="85116"/>
            </a:xfrm>
            <a:custGeom>
              <a:avLst/>
              <a:gdLst>
                <a:gd name="connsiteX0" fmla="*/ 5271 w 16681"/>
                <a:gd name="connsiteY0" fmla="*/ 18286 h 20143"/>
                <a:gd name="connsiteX1" fmla="*/ 16457 w 16681"/>
                <a:gd name="connsiteY1" fmla="*/ 10327 h 20143"/>
                <a:gd name="connsiteX2" fmla="*/ 5702 w 16681"/>
                <a:gd name="connsiteY2" fmla="*/ 1 h 20143"/>
                <a:gd name="connsiteX3" fmla="*/ 5271 w 16681"/>
                <a:gd name="connsiteY3" fmla="*/ 18286 h 20143"/>
              </a:gdLst>
              <a:ahLst/>
              <a:cxnLst>
                <a:cxn ang="0">
                  <a:pos x="connsiteX0" y="connsiteY0"/>
                </a:cxn>
                <a:cxn ang="0">
                  <a:pos x="connsiteX1" y="connsiteY1"/>
                </a:cxn>
                <a:cxn ang="0">
                  <a:pos x="connsiteX2" y="connsiteY2"/>
                </a:cxn>
                <a:cxn ang="0">
                  <a:pos x="connsiteX3" y="connsiteY3"/>
                </a:cxn>
              </a:cxnLst>
              <a:rect l="l" t="t" r="r" b="b"/>
              <a:pathLst>
                <a:path w="16681" h="20143">
                  <a:moveTo>
                    <a:pt x="5271" y="18286"/>
                  </a:moveTo>
                  <a:cubicBezTo>
                    <a:pt x="11617" y="22911"/>
                    <a:pt x="17963" y="18393"/>
                    <a:pt x="16457" y="10327"/>
                  </a:cubicBezTo>
                  <a:cubicBezTo>
                    <a:pt x="15597" y="5917"/>
                    <a:pt x="11832" y="-106"/>
                    <a:pt x="5702" y="1"/>
                  </a:cubicBezTo>
                  <a:cubicBezTo>
                    <a:pt x="-2258" y="1400"/>
                    <a:pt x="-1397" y="13338"/>
                    <a:pt x="5271" y="18286"/>
                  </a:cubicBezTo>
                  <a:close/>
                </a:path>
              </a:pathLst>
            </a:custGeom>
            <a:grpFill/>
            <a:ln w="10707" cap="flat">
              <a:noFill/>
              <a:prstDash val="solid"/>
              <a:miter/>
            </a:ln>
          </p:spPr>
          <p:txBody>
            <a:bodyPr rtlCol="0" anchor="ctr"/>
            <a:lstStyle/>
            <a:p>
              <a:endParaRPr lang="zh-CN" altLang="en-US"/>
            </a:p>
          </p:txBody>
        </p:sp>
        <p:sp>
          <p:nvSpPr>
            <p:cNvPr id="1063" name="任意多边形: 形状 1150">
              <a:extLst>
                <a:ext uri="{FF2B5EF4-FFF2-40B4-BE49-F238E27FC236}">
                  <a16:creationId xmlns:a16="http://schemas.microsoft.com/office/drawing/2014/main" xmlns="" id="{DD280094-ABE7-4762-BE34-EDFEC34A4C5C}"/>
                </a:ext>
              </a:extLst>
            </p:cNvPr>
            <p:cNvSpPr/>
            <p:nvPr/>
          </p:nvSpPr>
          <p:spPr>
            <a:xfrm>
              <a:off x="2297708" y="2389708"/>
              <a:ext cx="64850" cy="84685"/>
            </a:xfrm>
            <a:custGeom>
              <a:avLst/>
              <a:gdLst>
                <a:gd name="connsiteX0" fmla="*/ 15033 w 15347"/>
                <a:gd name="connsiteY0" fmla="*/ 10223 h 20041"/>
                <a:gd name="connsiteX1" fmla="*/ 4815 w 15347"/>
                <a:gd name="connsiteY1" fmla="*/ 6 h 20041"/>
                <a:gd name="connsiteX2" fmla="*/ 4062 w 15347"/>
                <a:gd name="connsiteY2" fmla="*/ 113 h 20041"/>
                <a:gd name="connsiteX3" fmla="*/ 6106 w 15347"/>
                <a:gd name="connsiteY3" fmla="*/ 18720 h 20041"/>
                <a:gd name="connsiteX4" fmla="*/ 15033 w 15347"/>
                <a:gd name="connsiteY4" fmla="*/ 10223 h 20041"/>
                <a:gd name="connsiteX5" fmla="*/ 15033 w 15347"/>
                <a:gd name="connsiteY5" fmla="*/ 10223 h 2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47" h="20041">
                  <a:moveTo>
                    <a:pt x="15033" y="10223"/>
                  </a:moveTo>
                  <a:cubicBezTo>
                    <a:pt x="14065" y="5814"/>
                    <a:pt x="10193" y="-210"/>
                    <a:pt x="4815" y="6"/>
                  </a:cubicBezTo>
                  <a:cubicBezTo>
                    <a:pt x="4600" y="6"/>
                    <a:pt x="4277" y="113"/>
                    <a:pt x="4062" y="113"/>
                  </a:cubicBezTo>
                  <a:cubicBezTo>
                    <a:pt x="-2284" y="1834"/>
                    <a:pt x="-885" y="14203"/>
                    <a:pt x="6106" y="18720"/>
                  </a:cubicBezTo>
                  <a:cubicBezTo>
                    <a:pt x="11806" y="22485"/>
                    <a:pt x="16646" y="17752"/>
                    <a:pt x="15033" y="10223"/>
                  </a:cubicBezTo>
                  <a:lnTo>
                    <a:pt x="15033" y="10223"/>
                  </a:lnTo>
                  <a:close/>
                </a:path>
              </a:pathLst>
            </a:custGeom>
            <a:grpFill/>
            <a:ln w="10707" cap="flat">
              <a:noFill/>
              <a:prstDash val="solid"/>
              <a:miter/>
            </a:ln>
          </p:spPr>
          <p:txBody>
            <a:bodyPr rtlCol="0" anchor="ctr"/>
            <a:lstStyle/>
            <a:p>
              <a:endParaRPr lang="zh-CN" altLang="en-US"/>
            </a:p>
          </p:txBody>
        </p:sp>
        <p:sp>
          <p:nvSpPr>
            <p:cNvPr id="1064" name="任意多边形: 形状 1151">
              <a:extLst>
                <a:ext uri="{FF2B5EF4-FFF2-40B4-BE49-F238E27FC236}">
                  <a16:creationId xmlns:a16="http://schemas.microsoft.com/office/drawing/2014/main" xmlns="" id="{0097BD8F-C0F3-406B-9D26-3608B6D63C80}"/>
                </a:ext>
              </a:extLst>
            </p:cNvPr>
            <p:cNvSpPr/>
            <p:nvPr/>
          </p:nvSpPr>
          <p:spPr>
            <a:xfrm>
              <a:off x="2516146" y="2362897"/>
              <a:ext cx="59146" cy="84588"/>
            </a:xfrm>
            <a:custGeom>
              <a:avLst/>
              <a:gdLst>
                <a:gd name="connsiteX0" fmla="*/ 3135 w 13997"/>
                <a:gd name="connsiteY0" fmla="*/ 113 h 20018"/>
                <a:gd name="connsiteX1" fmla="*/ 6792 w 13997"/>
                <a:gd name="connsiteY1" fmla="*/ 19151 h 20018"/>
                <a:gd name="connsiteX2" fmla="*/ 13461 w 13997"/>
                <a:gd name="connsiteY2" fmla="*/ 10116 h 20018"/>
                <a:gd name="connsiteX3" fmla="*/ 3673 w 13997"/>
                <a:gd name="connsiteY3" fmla="*/ 6 h 20018"/>
                <a:gd name="connsiteX4" fmla="*/ 3135 w 13997"/>
                <a:gd name="connsiteY4" fmla="*/ 113 h 20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7" h="20018">
                  <a:moveTo>
                    <a:pt x="3135" y="113"/>
                  </a:moveTo>
                  <a:cubicBezTo>
                    <a:pt x="-2565" y="1942"/>
                    <a:pt x="16" y="15279"/>
                    <a:pt x="6792" y="19151"/>
                  </a:cubicBezTo>
                  <a:cubicBezTo>
                    <a:pt x="11847" y="22055"/>
                    <a:pt x="15397" y="17322"/>
                    <a:pt x="13461" y="10116"/>
                  </a:cubicBezTo>
                  <a:cubicBezTo>
                    <a:pt x="12385" y="5706"/>
                    <a:pt x="8513" y="-209"/>
                    <a:pt x="3673" y="6"/>
                  </a:cubicBezTo>
                  <a:cubicBezTo>
                    <a:pt x="3565" y="6"/>
                    <a:pt x="3243" y="113"/>
                    <a:pt x="3135" y="113"/>
                  </a:cubicBezTo>
                  <a:close/>
                </a:path>
              </a:pathLst>
            </a:custGeom>
            <a:grpFill/>
            <a:ln w="10707" cap="flat">
              <a:noFill/>
              <a:prstDash val="solid"/>
              <a:miter/>
            </a:ln>
          </p:spPr>
          <p:txBody>
            <a:bodyPr rtlCol="0" anchor="ctr"/>
            <a:lstStyle/>
            <a:p>
              <a:endParaRPr lang="zh-CN" altLang="en-US"/>
            </a:p>
          </p:txBody>
        </p:sp>
        <p:sp>
          <p:nvSpPr>
            <p:cNvPr id="1065" name="任意多边形: 形状 1152">
              <a:extLst>
                <a:ext uri="{FF2B5EF4-FFF2-40B4-BE49-F238E27FC236}">
                  <a16:creationId xmlns:a16="http://schemas.microsoft.com/office/drawing/2014/main" xmlns="" id="{70600584-9974-423E-A370-9CEC1C31DE3F}"/>
                </a:ext>
              </a:extLst>
            </p:cNvPr>
            <p:cNvSpPr/>
            <p:nvPr/>
          </p:nvSpPr>
          <p:spPr>
            <a:xfrm>
              <a:off x="2706168" y="2334235"/>
              <a:ext cx="53813" cy="83887"/>
            </a:xfrm>
            <a:custGeom>
              <a:avLst/>
              <a:gdLst>
                <a:gd name="connsiteX0" fmla="*/ 12051 w 12735"/>
                <a:gd name="connsiteY0" fmla="*/ 10015 h 19852"/>
                <a:gd name="connsiteX1" fmla="*/ 2909 w 12735"/>
                <a:gd name="connsiteY1" fmla="*/ 12 h 19852"/>
                <a:gd name="connsiteX2" fmla="*/ 2371 w 12735"/>
                <a:gd name="connsiteY2" fmla="*/ 120 h 19852"/>
                <a:gd name="connsiteX3" fmla="*/ 7426 w 12735"/>
                <a:gd name="connsiteY3" fmla="*/ 19372 h 19852"/>
                <a:gd name="connsiteX4" fmla="*/ 12051 w 12735"/>
                <a:gd name="connsiteY4" fmla="*/ 10015 h 19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5" h="19852">
                  <a:moveTo>
                    <a:pt x="12051" y="10015"/>
                  </a:moveTo>
                  <a:cubicBezTo>
                    <a:pt x="10761" y="5713"/>
                    <a:pt x="7104" y="-310"/>
                    <a:pt x="2909" y="12"/>
                  </a:cubicBezTo>
                  <a:cubicBezTo>
                    <a:pt x="2801" y="12"/>
                    <a:pt x="2586" y="120"/>
                    <a:pt x="2371" y="120"/>
                  </a:cubicBezTo>
                  <a:cubicBezTo>
                    <a:pt x="-2684" y="2056"/>
                    <a:pt x="973" y="16253"/>
                    <a:pt x="7426" y="19372"/>
                  </a:cubicBezTo>
                  <a:cubicBezTo>
                    <a:pt x="11621" y="21416"/>
                    <a:pt x="13987" y="16684"/>
                    <a:pt x="12051" y="10015"/>
                  </a:cubicBezTo>
                  <a:close/>
                </a:path>
              </a:pathLst>
            </a:custGeom>
            <a:grpFill/>
            <a:ln w="10707" cap="flat">
              <a:noFill/>
              <a:prstDash val="solid"/>
              <a:miter/>
            </a:ln>
          </p:spPr>
          <p:txBody>
            <a:bodyPr rtlCol="0" anchor="ctr"/>
            <a:lstStyle/>
            <a:p>
              <a:endParaRPr lang="zh-CN" altLang="en-US"/>
            </a:p>
          </p:txBody>
        </p:sp>
        <p:sp>
          <p:nvSpPr>
            <p:cNvPr id="1066" name="任意多边形: 形状 1153">
              <a:extLst>
                <a:ext uri="{FF2B5EF4-FFF2-40B4-BE49-F238E27FC236}">
                  <a16:creationId xmlns:a16="http://schemas.microsoft.com/office/drawing/2014/main" xmlns="" id="{A9B1569E-8640-4AC6-9C7C-FB31E865F8B0}"/>
                </a:ext>
              </a:extLst>
            </p:cNvPr>
            <p:cNvSpPr/>
            <p:nvPr/>
          </p:nvSpPr>
          <p:spPr>
            <a:xfrm>
              <a:off x="2867797" y="2304693"/>
              <a:ext cx="48801" cy="83887"/>
            </a:xfrm>
            <a:custGeom>
              <a:avLst/>
              <a:gdLst>
                <a:gd name="connsiteX0" fmla="*/ 2089 w 11549"/>
                <a:gd name="connsiteY0" fmla="*/ 13 h 19852"/>
                <a:gd name="connsiteX1" fmla="*/ 7359 w 11549"/>
                <a:gd name="connsiteY1" fmla="*/ 19373 h 19852"/>
                <a:gd name="connsiteX2" fmla="*/ 10586 w 11549"/>
                <a:gd name="connsiteY2" fmla="*/ 10015 h 19852"/>
                <a:gd name="connsiteX3" fmla="*/ 2089 w 11549"/>
                <a:gd name="connsiteY3" fmla="*/ 13 h 19852"/>
              </a:gdLst>
              <a:ahLst/>
              <a:cxnLst>
                <a:cxn ang="0">
                  <a:pos x="connsiteX0" y="connsiteY0"/>
                </a:cxn>
                <a:cxn ang="0">
                  <a:pos x="connsiteX1" y="connsiteY1"/>
                </a:cxn>
                <a:cxn ang="0">
                  <a:pos x="connsiteX2" y="connsiteY2"/>
                </a:cxn>
                <a:cxn ang="0">
                  <a:pos x="connsiteX3" y="connsiteY3"/>
                </a:cxn>
              </a:cxnLst>
              <a:rect l="l" t="t" r="r" b="b"/>
              <a:pathLst>
                <a:path w="11549" h="19852">
                  <a:moveTo>
                    <a:pt x="2089" y="13"/>
                  </a:moveTo>
                  <a:cubicBezTo>
                    <a:pt x="-2967" y="1734"/>
                    <a:pt x="2089" y="16576"/>
                    <a:pt x="7359" y="19373"/>
                  </a:cubicBezTo>
                  <a:cubicBezTo>
                    <a:pt x="11123" y="21416"/>
                    <a:pt x="12737" y="16684"/>
                    <a:pt x="10586" y="10015"/>
                  </a:cubicBezTo>
                  <a:cubicBezTo>
                    <a:pt x="9187" y="5606"/>
                    <a:pt x="5638" y="-310"/>
                    <a:pt x="2089" y="13"/>
                  </a:cubicBezTo>
                  <a:close/>
                </a:path>
              </a:pathLst>
            </a:custGeom>
            <a:grpFill/>
            <a:ln w="10707" cap="flat">
              <a:noFill/>
              <a:prstDash val="solid"/>
              <a:miter/>
            </a:ln>
          </p:spPr>
          <p:txBody>
            <a:bodyPr rtlCol="0" anchor="ctr"/>
            <a:lstStyle/>
            <a:p>
              <a:endParaRPr lang="zh-CN" altLang="en-US"/>
            </a:p>
          </p:txBody>
        </p:sp>
        <p:sp>
          <p:nvSpPr>
            <p:cNvPr id="1067" name="任意多边形: 形状 1154">
              <a:extLst>
                <a:ext uri="{FF2B5EF4-FFF2-40B4-BE49-F238E27FC236}">
                  <a16:creationId xmlns:a16="http://schemas.microsoft.com/office/drawing/2014/main" xmlns="" id="{714FDE76-2836-4B9D-B55E-B66CF3E24467}"/>
                </a:ext>
              </a:extLst>
            </p:cNvPr>
            <p:cNvSpPr/>
            <p:nvPr/>
          </p:nvSpPr>
          <p:spPr>
            <a:xfrm>
              <a:off x="2999141" y="2274239"/>
              <a:ext cx="44656" cy="83553"/>
            </a:xfrm>
            <a:custGeom>
              <a:avLst/>
              <a:gdLst>
                <a:gd name="connsiteX0" fmla="*/ 9295 w 10568"/>
                <a:gd name="connsiteY0" fmla="*/ 9908 h 19773"/>
                <a:gd name="connsiteX1" fmla="*/ 1551 w 10568"/>
                <a:gd name="connsiteY1" fmla="*/ 13 h 19773"/>
                <a:gd name="connsiteX2" fmla="*/ 7897 w 10568"/>
                <a:gd name="connsiteY2" fmla="*/ 19588 h 19773"/>
                <a:gd name="connsiteX3" fmla="*/ 9295 w 10568"/>
                <a:gd name="connsiteY3" fmla="*/ 9908 h 19773"/>
              </a:gdLst>
              <a:ahLst/>
              <a:cxnLst>
                <a:cxn ang="0">
                  <a:pos x="connsiteX0" y="connsiteY0"/>
                </a:cxn>
                <a:cxn ang="0">
                  <a:pos x="connsiteX1" y="connsiteY1"/>
                </a:cxn>
                <a:cxn ang="0">
                  <a:pos x="connsiteX2" y="connsiteY2"/>
                </a:cxn>
                <a:cxn ang="0">
                  <a:pos x="connsiteX3" y="connsiteY3"/>
                </a:cxn>
              </a:cxnLst>
              <a:rect l="l" t="t" r="r" b="b"/>
              <a:pathLst>
                <a:path w="10568" h="19773">
                  <a:moveTo>
                    <a:pt x="9295" y="9908"/>
                  </a:moveTo>
                  <a:cubicBezTo>
                    <a:pt x="7789" y="5606"/>
                    <a:pt x="4347" y="-310"/>
                    <a:pt x="1551" y="13"/>
                  </a:cubicBezTo>
                  <a:cubicBezTo>
                    <a:pt x="-2967" y="1949"/>
                    <a:pt x="3379" y="17544"/>
                    <a:pt x="7897" y="19588"/>
                  </a:cubicBezTo>
                  <a:cubicBezTo>
                    <a:pt x="10801" y="20771"/>
                    <a:pt x="11446" y="16146"/>
                    <a:pt x="9295" y="9908"/>
                  </a:cubicBezTo>
                  <a:close/>
                </a:path>
              </a:pathLst>
            </a:custGeom>
            <a:grpFill/>
            <a:ln w="10707" cap="flat">
              <a:noFill/>
              <a:prstDash val="solid"/>
              <a:miter/>
            </a:ln>
          </p:spPr>
          <p:txBody>
            <a:bodyPr rtlCol="0" anchor="ctr"/>
            <a:lstStyle/>
            <a:p>
              <a:endParaRPr lang="zh-CN" altLang="en-US"/>
            </a:p>
          </p:txBody>
        </p:sp>
        <p:sp>
          <p:nvSpPr>
            <p:cNvPr id="1068" name="任意多边形: 形状 1155">
              <a:extLst>
                <a:ext uri="{FF2B5EF4-FFF2-40B4-BE49-F238E27FC236}">
                  <a16:creationId xmlns:a16="http://schemas.microsoft.com/office/drawing/2014/main" xmlns="" id="{BA61E2FC-3BEB-4006-855B-5201827B7599}"/>
                </a:ext>
              </a:extLst>
            </p:cNvPr>
            <p:cNvSpPr/>
            <p:nvPr/>
          </p:nvSpPr>
          <p:spPr>
            <a:xfrm>
              <a:off x="3101519" y="2243752"/>
              <a:ext cx="40291" cy="82801"/>
            </a:xfrm>
            <a:custGeom>
              <a:avLst/>
              <a:gdLst>
                <a:gd name="connsiteX0" fmla="*/ 7761 w 9535"/>
                <a:gd name="connsiteY0" fmla="*/ 19382 h 19595"/>
                <a:gd name="connsiteX1" fmla="*/ 7761 w 9535"/>
                <a:gd name="connsiteY1" fmla="*/ 9810 h 19595"/>
                <a:gd name="connsiteX2" fmla="*/ 770 w 9535"/>
                <a:gd name="connsiteY2" fmla="*/ 22 h 19595"/>
                <a:gd name="connsiteX3" fmla="*/ 7761 w 9535"/>
                <a:gd name="connsiteY3" fmla="*/ 19382 h 19595"/>
              </a:gdLst>
              <a:ahLst/>
              <a:cxnLst>
                <a:cxn ang="0">
                  <a:pos x="connsiteX0" y="connsiteY0"/>
                </a:cxn>
                <a:cxn ang="0">
                  <a:pos x="connsiteX1" y="connsiteY1"/>
                </a:cxn>
                <a:cxn ang="0">
                  <a:pos x="connsiteX2" y="connsiteY2"/>
                </a:cxn>
                <a:cxn ang="0">
                  <a:pos x="connsiteX3" y="connsiteY3"/>
                </a:cxn>
              </a:cxnLst>
              <a:rect l="l" t="t" r="r" b="b"/>
              <a:pathLst>
                <a:path w="9535" h="19595">
                  <a:moveTo>
                    <a:pt x="7761" y="19382"/>
                  </a:moveTo>
                  <a:cubicBezTo>
                    <a:pt x="10127" y="20673"/>
                    <a:pt x="10127" y="15940"/>
                    <a:pt x="7761" y="9810"/>
                  </a:cubicBezTo>
                  <a:cubicBezTo>
                    <a:pt x="6148" y="5508"/>
                    <a:pt x="2921" y="-408"/>
                    <a:pt x="770" y="22"/>
                  </a:cubicBezTo>
                  <a:cubicBezTo>
                    <a:pt x="-2242" y="1851"/>
                    <a:pt x="4319" y="17554"/>
                    <a:pt x="7761" y="19382"/>
                  </a:cubicBezTo>
                  <a:close/>
                </a:path>
              </a:pathLst>
            </a:custGeom>
            <a:grpFill/>
            <a:ln w="10707" cap="flat">
              <a:noFill/>
              <a:prstDash val="solid"/>
              <a:miter/>
            </a:ln>
          </p:spPr>
          <p:txBody>
            <a:bodyPr rtlCol="0" anchor="ctr"/>
            <a:lstStyle/>
            <a:p>
              <a:endParaRPr lang="zh-CN" altLang="en-US"/>
            </a:p>
          </p:txBody>
        </p:sp>
        <p:sp>
          <p:nvSpPr>
            <p:cNvPr id="1069" name="任意多边形: 形状 1156">
              <a:extLst>
                <a:ext uri="{FF2B5EF4-FFF2-40B4-BE49-F238E27FC236}">
                  <a16:creationId xmlns:a16="http://schemas.microsoft.com/office/drawing/2014/main" xmlns="" id="{410B9C62-8172-49BD-A6B7-B66CB0B222A2}"/>
                </a:ext>
              </a:extLst>
            </p:cNvPr>
            <p:cNvSpPr/>
            <p:nvPr/>
          </p:nvSpPr>
          <p:spPr>
            <a:xfrm>
              <a:off x="3172695" y="2212432"/>
              <a:ext cx="36991" cy="82953"/>
            </a:xfrm>
            <a:custGeom>
              <a:avLst/>
              <a:gdLst>
                <a:gd name="connsiteX0" fmla="*/ 382 w 8754"/>
                <a:gd name="connsiteY0" fmla="*/ 13 h 19631"/>
                <a:gd name="connsiteX1" fmla="*/ 8019 w 8754"/>
                <a:gd name="connsiteY1" fmla="*/ 19588 h 19631"/>
                <a:gd name="connsiteX2" fmla="*/ 6513 w 8754"/>
                <a:gd name="connsiteY2" fmla="*/ 9800 h 19631"/>
                <a:gd name="connsiteX3" fmla="*/ 382 w 8754"/>
                <a:gd name="connsiteY3" fmla="*/ 13 h 19631"/>
              </a:gdLst>
              <a:ahLst/>
              <a:cxnLst>
                <a:cxn ang="0">
                  <a:pos x="connsiteX0" y="connsiteY0"/>
                </a:cxn>
                <a:cxn ang="0">
                  <a:pos x="connsiteX1" y="connsiteY1"/>
                </a:cxn>
                <a:cxn ang="0">
                  <a:pos x="connsiteX2" y="connsiteY2"/>
                </a:cxn>
                <a:cxn ang="0">
                  <a:pos x="connsiteX3" y="connsiteY3"/>
                </a:cxn>
              </a:cxnLst>
              <a:rect l="l" t="t" r="r" b="b"/>
              <a:pathLst>
                <a:path w="8754" h="19631">
                  <a:moveTo>
                    <a:pt x="382" y="13"/>
                  </a:moveTo>
                  <a:cubicBezTo>
                    <a:pt x="-1769" y="2164"/>
                    <a:pt x="5760" y="18620"/>
                    <a:pt x="8019" y="19588"/>
                  </a:cubicBezTo>
                  <a:cubicBezTo>
                    <a:pt x="9417" y="20126"/>
                    <a:pt x="8772" y="15608"/>
                    <a:pt x="6513" y="9800"/>
                  </a:cubicBezTo>
                  <a:cubicBezTo>
                    <a:pt x="4792" y="5498"/>
                    <a:pt x="1781" y="-310"/>
                    <a:pt x="382" y="13"/>
                  </a:cubicBezTo>
                  <a:close/>
                </a:path>
              </a:pathLst>
            </a:custGeom>
            <a:grpFill/>
            <a:ln w="10707" cap="flat">
              <a:noFill/>
              <a:prstDash val="solid"/>
              <a:miter/>
            </a:ln>
          </p:spPr>
          <p:txBody>
            <a:bodyPr rtlCol="0" anchor="ctr"/>
            <a:lstStyle/>
            <a:p>
              <a:endParaRPr lang="zh-CN" altLang="en-US"/>
            </a:p>
          </p:txBody>
        </p:sp>
        <p:sp>
          <p:nvSpPr>
            <p:cNvPr id="1070" name="任意多边形: 形状 1157">
              <a:extLst>
                <a:ext uri="{FF2B5EF4-FFF2-40B4-BE49-F238E27FC236}">
                  <a16:creationId xmlns:a16="http://schemas.microsoft.com/office/drawing/2014/main" xmlns="" id="{0B4CD573-8CC2-4628-A626-21D155BFFCCE}"/>
                </a:ext>
              </a:extLst>
            </p:cNvPr>
            <p:cNvSpPr/>
            <p:nvPr/>
          </p:nvSpPr>
          <p:spPr>
            <a:xfrm>
              <a:off x="3212310" y="2181580"/>
              <a:ext cx="34781" cy="82260"/>
            </a:xfrm>
            <a:custGeom>
              <a:avLst/>
              <a:gdLst>
                <a:gd name="connsiteX0" fmla="*/ 5205 w 8231"/>
                <a:gd name="connsiteY0" fmla="*/ 9788 h 19467"/>
                <a:gd name="connsiteX1" fmla="*/ 150 w 8231"/>
                <a:gd name="connsiteY1" fmla="*/ 0 h 19467"/>
                <a:gd name="connsiteX2" fmla="*/ 42 w 8231"/>
                <a:gd name="connsiteY2" fmla="*/ 0 h 19467"/>
                <a:gd name="connsiteX3" fmla="*/ 8109 w 8231"/>
                <a:gd name="connsiteY3" fmla="*/ 19468 h 19467"/>
                <a:gd name="connsiteX4" fmla="*/ 5205 w 8231"/>
                <a:gd name="connsiteY4" fmla="*/ 9788 h 1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1" h="19467">
                  <a:moveTo>
                    <a:pt x="5205" y="9788"/>
                  </a:moveTo>
                  <a:cubicBezTo>
                    <a:pt x="3699" y="6023"/>
                    <a:pt x="1118" y="323"/>
                    <a:pt x="150" y="0"/>
                  </a:cubicBezTo>
                  <a:cubicBezTo>
                    <a:pt x="150" y="0"/>
                    <a:pt x="42" y="0"/>
                    <a:pt x="42" y="0"/>
                  </a:cubicBezTo>
                  <a:cubicBezTo>
                    <a:pt x="-603" y="1936"/>
                    <a:pt x="6388" y="18822"/>
                    <a:pt x="8109" y="19468"/>
                  </a:cubicBezTo>
                  <a:cubicBezTo>
                    <a:pt x="8754" y="19145"/>
                    <a:pt x="6710" y="13444"/>
                    <a:pt x="5205" y="9788"/>
                  </a:cubicBezTo>
                  <a:close/>
                </a:path>
              </a:pathLst>
            </a:custGeom>
            <a:grpFill/>
            <a:ln w="10707" cap="flat">
              <a:noFill/>
              <a:prstDash val="solid"/>
              <a:miter/>
            </a:ln>
          </p:spPr>
          <p:txBody>
            <a:bodyPr rtlCol="0" anchor="ctr"/>
            <a:lstStyle/>
            <a:p>
              <a:endParaRPr lang="zh-CN" altLang="en-US"/>
            </a:p>
          </p:txBody>
        </p:sp>
        <p:sp>
          <p:nvSpPr>
            <p:cNvPr id="1071" name="任意多边形: 形状 1158">
              <a:extLst>
                <a:ext uri="{FF2B5EF4-FFF2-40B4-BE49-F238E27FC236}">
                  <a16:creationId xmlns:a16="http://schemas.microsoft.com/office/drawing/2014/main" xmlns="" id="{44CB3432-2CDF-4049-AD4F-C1B7890FBB16}"/>
                </a:ext>
              </a:extLst>
            </p:cNvPr>
            <p:cNvSpPr/>
            <p:nvPr/>
          </p:nvSpPr>
          <p:spPr>
            <a:xfrm>
              <a:off x="3219304" y="2150674"/>
              <a:ext cx="34540" cy="81808"/>
            </a:xfrm>
            <a:custGeom>
              <a:avLst/>
              <a:gdLst>
                <a:gd name="connsiteX0" fmla="*/ 6668 w 8174"/>
                <a:gd name="connsiteY0" fmla="*/ 15811 h 19360"/>
                <a:gd name="connsiteX1" fmla="*/ 1721 w 8174"/>
                <a:gd name="connsiteY1" fmla="*/ 3980 h 19360"/>
                <a:gd name="connsiteX2" fmla="*/ 0 w 8174"/>
                <a:gd name="connsiteY2" fmla="*/ 0 h 19360"/>
                <a:gd name="connsiteX3" fmla="*/ 8174 w 8174"/>
                <a:gd name="connsiteY3" fmla="*/ 19360 h 19360"/>
                <a:gd name="connsiteX4" fmla="*/ 6668 w 8174"/>
                <a:gd name="connsiteY4" fmla="*/ 15811 h 19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4" h="19360">
                  <a:moveTo>
                    <a:pt x="6668" y="15811"/>
                  </a:moveTo>
                  <a:lnTo>
                    <a:pt x="1721" y="3980"/>
                  </a:lnTo>
                  <a:cubicBezTo>
                    <a:pt x="215" y="323"/>
                    <a:pt x="107" y="215"/>
                    <a:pt x="0" y="0"/>
                  </a:cubicBezTo>
                  <a:cubicBezTo>
                    <a:pt x="430" y="1076"/>
                    <a:pt x="7636" y="18500"/>
                    <a:pt x="8174" y="19360"/>
                  </a:cubicBezTo>
                  <a:cubicBezTo>
                    <a:pt x="7636" y="18177"/>
                    <a:pt x="7099" y="16994"/>
                    <a:pt x="6668" y="15811"/>
                  </a:cubicBezTo>
                  <a:close/>
                </a:path>
              </a:pathLst>
            </a:custGeom>
            <a:grpFill/>
            <a:ln w="10707" cap="flat">
              <a:noFill/>
              <a:prstDash val="solid"/>
              <a:miter/>
            </a:ln>
          </p:spPr>
          <p:txBody>
            <a:bodyPr rtlCol="0" anchor="ctr"/>
            <a:lstStyle/>
            <a:p>
              <a:endParaRPr lang="zh-CN" altLang="en-US"/>
            </a:p>
          </p:txBody>
        </p:sp>
        <p:sp>
          <p:nvSpPr>
            <p:cNvPr id="1077" name="任意多边形: 形状 1164">
              <a:extLst>
                <a:ext uri="{FF2B5EF4-FFF2-40B4-BE49-F238E27FC236}">
                  <a16:creationId xmlns:a16="http://schemas.microsoft.com/office/drawing/2014/main" xmlns="" id="{2216B6DE-CFCA-4CBE-979B-BB84F1C94A70}"/>
                </a:ext>
              </a:extLst>
            </p:cNvPr>
            <p:cNvSpPr/>
            <p:nvPr/>
          </p:nvSpPr>
          <p:spPr>
            <a:xfrm>
              <a:off x="3209525" y="2417407"/>
              <a:ext cx="34891" cy="85353"/>
            </a:xfrm>
            <a:custGeom>
              <a:avLst/>
              <a:gdLst>
                <a:gd name="connsiteX0" fmla="*/ 6724 w 8257"/>
                <a:gd name="connsiteY0" fmla="*/ 10123 h 20199"/>
                <a:gd name="connsiteX1" fmla="*/ 701 w 8257"/>
                <a:gd name="connsiteY1" fmla="*/ 12 h 20199"/>
                <a:gd name="connsiteX2" fmla="*/ 6724 w 8257"/>
                <a:gd name="connsiteY2" fmla="*/ 20018 h 20199"/>
                <a:gd name="connsiteX3" fmla="*/ 6724 w 8257"/>
                <a:gd name="connsiteY3" fmla="*/ 10123 h 20199"/>
              </a:gdLst>
              <a:ahLst/>
              <a:cxnLst>
                <a:cxn ang="0">
                  <a:pos x="connsiteX0" y="connsiteY0"/>
                </a:cxn>
                <a:cxn ang="0">
                  <a:pos x="connsiteX1" y="connsiteY1"/>
                </a:cxn>
                <a:cxn ang="0">
                  <a:pos x="connsiteX2" y="connsiteY2"/>
                </a:cxn>
                <a:cxn ang="0">
                  <a:pos x="connsiteX3" y="connsiteY3"/>
                </a:cxn>
              </a:cxnLst>
              <a:rect l="l" t="t" r="r" b="b"/>
              <a:pathLst>
                <a:path w="8257" h="20199">
                  <a:moveTo>
                    <a:pt x="6724" y="10123"/>
                  </a:moveTo>
                  <a:cubicBezTo>
                    <a:pt x="5326" y="5713"/>
                    <a:pt x="2530" y="-310"/>
                    <a:pt x="701" y="12"/>
                  </a:cubicBezTo>
                  <a:cubicBezTo>
                    <a:pt x="-1988" y="1948"/>
                    <a:pt x="3713" y="18082"/>
                    <a:pt x="6724" y="20018"/>
                  </a:cubicBezTo>
                  <a:cubicBezTo>
                    <a:pt x="8768" y="21201"/>
                    <a:pt x="8768" y="16468"/>
                    <a:pt x="6724" y="10123"/>
                  </a:cubicBezTo>
                  <a:close/>
                </a:path>
              </a:pathLst>
            </a:custGeom>
            <a:grpFill/>
            <a:ln w="10707" cap="flat">
              <a:noFill/>
              <a:prstDash val="solid"/>
              <a:miter/>
            </a:ln>
          </p:spPr>
          <p:txBody>
            <a:bodyPr rtlCol="0" anchor="ctr"/>
            <a:lstStyle/>
            <a:p>
              <a:endParaRPr lang="zh-CN" altLang="en-US"/>
            </a:p>
          </p:txBody>
        </p:sp>
        <p:sp>
          <p:nvSpPr>
            <p:cNvPr id="1078" name="任意多边形: 形状 1165">
              <a:extLst>
                <a:ext uri="{FF2B5EF4-FFF2-40B4-BE49-F238E27FC236}">
                  <a16:creationId xmlns:a16="http://schemas.microsoft.com/office/drawing/2014/main" xmlns="" id="{7AD88205-7DC1-4678-880B-FC083AE94CCA}"/>
                </a:ext>
              </a:extLst>
            </p:cNvPr>
            <p:cNvSpPr/>
            <p:nvPr/>
          </p:nvSpPr>
          <p:spPr>
            <a:xfrm>
              <a:off x="3268215" y="2385136"/>
              <a:ext cx="31434" cy="85290"/>
            </a:xfrm>
            <a:custGeom>
              <a:avLst/>
              <a:gdLst>
                <a:gd name="connsiteX0" fmla="*/ 5312 w 7439"/>
                <a:gd name="connsiteY0" fmla="*/ 10123 h 20184"/>
                <a:gd name="connsiteX1" fmla="*/ 256 w 7439"/>
                <a:gd name="connsiteY1" fmla="*/ 12 h 20184"/>
                <a:gd name="connsiteX2" fmla="*/ 6925 w 7439"/>
                <a:gd name="connsiteY2" fmla="*/ 20125 h 20184"/>
                <a:gd name="connsiteX3" fmla="*/ 5312 w 7439"/>
                <a:gd name="connsiteY3" fmla="*/ 10123 h 20184"/>
              </a:gdLst>
              <a:ahLst/>
              <a:cxnLst>
                <a:cxn ang="0">
                  <a:pos x="connsiteX0" y="connsiteY0"/>
                </a:cxn>
                <a:cxn ang="0">
                  <a:pos x="connsiteX1" y="connsiteY1"/>
                </a:cxn>
                <a:cxn ang="0">
                  <a:pos x="connsiteX2" y="connsiteY2"/>
                </a:cxn>
                <a:cxn ang="0">
                  <a:pos x="connsiteX3" y="connsiteY3"/>
                </a:cxn>
              </a:cxnLst>
              <a:rect l="l" t="t" r="r" b="b"/>
              <a:pathLst>
                <a:path w="7439" h="20184">
                  <a:moveTo>
                    <a:pt x="5312" y="10123"/>
                  </a:moveTo>
                  <a:cubicBezTo>
                    <a:pt x="3806" y="5713"/>
                    <a:pt x="1332" y="-310"/>
                    <a:pt x="256" y="12"/>
                  </a:cubicBezTo>
                  <a:cubicBezTo>
                    <a:pt x="-1357" y="2271"/>
                    <a:pt x="5097" y="19157"/>
                    <a:pt x="6925" y="20125"/>
                  </a:cubicBezTo>
                  <a:cubicBezTo>
                    <a:pt x="8000" y="20771"/>
                    <a:pt x="7355" y="16038"/>
                    <a:pt x="5312" y="10123"/>
                  </a:cubicBezTo>
                  <a:close/>
                </a:path>
              </a:pathLst>
            </a:custGeom>
            <a:grpFill/>
            <a:ln w="10707" cap="flat">
              <a:noFill/>
              <a:prstDash val="solid"/>
              <a:miter/>
            </a:ln>
          </p:spPr>
          <p:txBody>
            <a:bodyPr rtlCol="0" anchor="ctr"/>
            <a:lstStyle/>
            <a:p>
              <a:endParaRPr lang="zh-CN" altLang="en-US"/>
            </a:p>
          </p:txBody>
        </p:sp>
        <p:sp>
          <p:nvSpPr>
            <p:cNvPr id="1079" name="任意多边形: 形状 1166">
              <a:extLst>
                <a:ext uri="{FF2B5EF4-FFF2-40B4-BE49-F238E27FC236}">
                  <a16:creationId xmlns:a16="http://schemas.microsoft.com/office/drawing/2014/main" xmlns="" id="{5AA46A1C-BD73-41D2-B92F-92A6E3AA4BD8}"/>
                </a:ext>
              </a:extLst>
            </p:cNvPr>
            <p:cNvSpPr/>
            <p:nvPr/>
          </p:nvSpPr>
          <p:spPr>
            <a:xfrm>
              <a:off x="3293835" y="2353829"/>
              <a:ext cx="29562" cy="84533"/>
            </a:xfrm>
            <a:custGeom>
              <a:avLst/>
              <a:gdLst>
                <a:gd name="connsiteX0" fmla="*/ 6993 w 6996"/>
                <a:gd name="connsiteY0" fmla="*/ 20005 h 20005"/>
                <a:gd name="connsiteX1" fmla="*/ 4089 w 6996"/>
                <a:gd name="connsiteY1" fmla="*/ 10003 h 20005"/>
                <a:gd name="connsiteX2" fmla="*/ 109 w 6996"/>
                <a:gd name="connsiteY2" fmla="*/ 0 h 20005"/>
                <a:gd name="connsiteX3" fmla="*/ 2 w 6996"/>
                <a:gd name="connsiteY3" fmla="*/ 0 h 20005"/>
                <a:gd name="connsiteX4" fmla="*/ 6885 w 6996"/>
                <a:gd name="connsiteY4" fmla="*/ 20005 h 20005"/>
                <a:gd name="connsiteX5" fmla="*/ 6993 w 6996"/>
                <a:gd name="connsiteY5" fmla="*/ 20005 h 2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96" h="20005">
                  <a:moveTo>
                    <a:pt x="6993" y="20005"/>
                  </a:moveTo>
                  <a:cubicBezTo>
                    <a:pt x="7100" y="18930"/>
                    <a:pt x="5164" y="13014"/>
                    <a:pt x="4089" y="10003"/>
                  </a:cubicBezTo>
                  <a:cubicBezTo>
                    <a:pt x="3013" y="6991"/>
                    <a:pt x="862" y="1076"/>
                    <a:pt x="109" y="0"/>
                  </a:cubicBezTo>
                  <a:cubicBezTo>
                    <a:pt x="109" y="0"/>
                    <a:pt x="2" y="0"/>
                    <a:pt x="2" y="0"/>
                  </a:cubicBezTo>
                  <a:cubicBezTo>
                    <a:pt x="-106" y="1721"/>
                    <a:pt x="5594" y="18177"/>
                    <a:pt x="6885" y="20005"/>
                  </a:cubicBezTo>
                  <a:cubicBezTo>
                    <a:pt x="6993" y="20005"/>
                    <a:pt x="6993" y="20005"/>
                    <a:pt x="6993" y="20005"/>
                  </a:cubicBezTo>
                  <a:close/>
                </a:path>
              </a:pathLst>
            </a:custGeom>
            <a:grpFill/>
            <a:ln w="10707" cap="flat">
              <a:noFill/>
              <a:prstDash val="solid"/>
              <a:miter/>
            </a:ln>
          </p:spPr>
          <p:txBody>
            <a:bodyPr rtlCol="0" anchor="ctr"/>
            <a:lstStyle/>
            <a:p>
              <a:endParaRPr lang="zh-CN" altLang="en-US"/>
            </a:p>
          </p:txBody>
        </p:sp>
        <p:sp>
          <p:nvSpPr>
            <p:cNvPr id="1097" name="任意多边形: 形状 1184">
              <a:extLst>
                <a:ext uri="{FF2B5EF4-FFF2-40B4-BE49-F238E27FC236}">
                  <a16:creationId xmlns:a16="http://schemas.microsoft.com/office/drawing/2014/main" xmlns="" id="{2E679E10-F57A-4A77-9824-51703CA9BAB8}"/>
                </a:ext>
              </a:extLst>
            </p:cNvPr>
            <p:cNvSpPr/>
            <p:nvPr/>
          </p:nvSpPr>
          <p:spPr>
            <a:xfrm>
              <a:off x="258293" y="2876945"/>
              <a:ext cx="85108" cy="89414"/>
            </a:xfrm>
            <a:custGeom>
              <a:avLst/>
              <a:gdLst>
                <a:gd name="connsiteX0" fmla="*/ 20119 w 20141"/>
                <a:gd name="connsiteY0" fmla="*/ 11401 h 21160"/>
                <a:gd name="connsiteX1" fmla="*/ 9793 w 20141"/>
                <a:gd name="connsiteY1" fmla="*/ 0 h 21160"/>
                <a:gd name="connsiteX2" fmla="*/ 2479 w 20141"/>
                <a:gd name="connsiteY2" fmla="*/ 17424 h 21160"/>
                <a:gd name="connsiteX3" fmla="*/ 20119 w 20141"/>
                <a:gd name="connsiteY3" fmla="*/ 11401 h 21160"/>
              </a:gdLst>
              <a:ahLst/>
              <a:cxnLst>
                <a:cxn ang="0">
                  <a:pos x="connsiteX0" y="connsiteY0"/>
                </a:cxn>
                <a:cxn ang="0">
                  <a:pos x="connsiteX1" y="connsiteY1"/>
                </a:cxn>
                <a:cxn ang="0">
                  <a:pos x="connsiteX2" y="connsiteY2"/>
                </a:cxn>
                <a:cxn ang="0">
                  <a:pos x="connsiteX3" y="connsiteY3"/>
                </a:cxn>
              </a:cxnLst>
              <a:rect l="l" t="t" r="r" b="b"/>
              <a:pathLst>
                <a:path w="20141" h="21160">
                  <a:moveTo>
                    <a:pt x="20119" y="11401"/>
                  </a:moveTo>
                  <a:cubicBezTo>
                    <a:pt x="20441" y="6776"/>
                    <a:pt x="17430" y="215"/>
                    <a:pt x="9793" y="0"/>
                  </a:cubicBezTo>
                  <a:cubicBezTo>
                    <a:pt x="436" y="753"/>
                    <a:pt x="-2683" y="11293"/>
                    <a:pt x="2479" y="17424"/>
                  </a:cubicBezTo>
                  <a:cubicBezTo>
                    <a:pt x="8395" y="24630"/>
                    <a:pt x="19473" y="20758"/>
                    <a:pt x="20119" y="11401"/>
                  </a:cubicBezTo>
                  <a:close/>
                </a:path>
              </a:pathLst>
            </a:custGeom>
            <a:grpFill/>
            <a:ln w="10707" cap="flat">
              <a:noFill/>
              <a:prstDash val="solid"/>
              <a:miter/>
            </a:ln>
          </p:spPr>
          <p:txBody>
            <a:bodyPr rtlCol="0" anchor="ctr"/>
            <a:lstStyle/>
            <a:p>
              <a:endParaRPr lang="zh-CN" altLang="en-US"/>
            </a:p>
          </p:txBody>
        </p:sp>
        <p:sp>
          <p:nvSpPr>
            <p:cNvPr id="1098" name="任意多边形: 形状 1185">
              <a:extLst>
                <a:ext uri="{FF2B5EF4-FFF2-40B4-BE49-F238E27FC236}">
                  <a16:creationId xmlns:a16="http://schemas.microsoft.com/office/drawing/2014/main" xmlns="" id="{D046806B-0476-4F6D-AAAF-347DC38E046E}"/>
                </a:ext>
              </a:extLst>
            </p:cNvPr>
            <p:cNvSpPr/>
            <p:nvPr/>
          </p:nvSpPr>
          <p:spPr>
            <a:xfrm>
              <a:off x="584839" y="2867856"/>
              <a:ext cx="85285" cy="88894"/>
            </a:xfrm>
            <a:custGeom>
              <a:avLst/>
              <a:gdLst>
                <a:gd name="connsiteX0" fmla="*/ 20173 w 20183"/>
                <a:gd name="connsiteY0" fmla="*/ 11293 h 21037"/>
                <a:gd name="connsiteX1" fmla="*/ 9418 w 20183"/>
                <a:gd name="connsiteY1" fmla="*/ 0 h 21037"/>
                <a:gd name="connsiteX2" fmla="*/ 2642 w 20183"/>
                <a:gd name="connsiteY2" fmla="*/ 17532 h 21037"/>
                <a:gd name="connsiteX3" fmla="*/ 20173 w 20183"/>
                <a:gd name="connsiteY3" fmla="*/ 11293 h 21037"/>
              </a:gdLst>
              <a:ahLst/>
              <a:cxnLst>
                <a:cxn ang="0">
                  <a:pos x="connsiteX0" y="connsiteY0"/>
                </a:cxn>
                <a:cxn ang="0">
                  <a:pos x="connsiteX1" y="connsiteY1"/>
                </a:cxn>
                <a:cxn ang="0">
                  <a:pos x="connsiteX2" y="connsiteY2"/>
                </a:cxn>
                <a:cxn ang="0">
                  <a:pos x="connsiteX3" y="connsiteY3"/>
                </a:cxn>
              </a:cxnLst>
              <a:rect l="l" t="t" r="r" b="b"/>
              <a:pathLst>
                <a:path w="20183" h="21037">
                  <a:moveTo>
                    <a:pt x="20173" y="11293"/>
                  </a:moveTo>
                  <a:cubicBezTo>
                    <a:pt x="20388" y="6668"/>
                    <a:pt x="17162" y="215"/>
                    <a:pt x="9418" y="0"/>
                  </a:cubicBezTo>
                  <a:cubicBezTo>
                    <a:pt x="168" y="753"/>
                    <a:pt x="-2629" y="11401"/>
                    <a:pt x="2642" y="17532"/>
                  </a:cubicBezTo>
                  <a:cubicBezTo>
                    <a:pt x="8665" y="24415"/>
                    <a:pt x="19743" y="20543"/>
                    <a:pt x="20173" y="11293"/>
                  </a:cubicBezTo>
                  <a:close/>
                </a:path>
              </a:pathLst>
            </a:custGeom>
            <a:grpFill/>
            <a:ln w="10707" cap="flat">
              <a:noFill/>
              <a:prstDash val="solid"/>
              <a:miter/>
            </a:ln>
          </p:spPr>
          <p:txBody>
            <a:bodyPr rtlCol="0" anchor="ctr"/>
            <a:lstStyle/>
            <a:p>
              <a:endParaRPr lang="zh-CN" altLang="en-US"/>
            </a:p>
          </p:txBody>
        </p:sp>
        <p:sp>
          <p:nvSpPr>
            <p:cNvPr id="1099" name="任意多边形: 形状 1186">
              <a:extLst>
                <a:ext uri="{FF2B5EF4-FFF2-40B4-BE49-F238E27FC236}">
                  <a16:creationId xmlns:a16="http://schemas.microsoft.com/office/drawing/2014/main" xmlns="" id="{25ED72DE-1496-4F3D-8AA6-AC6F07545388}"/>
                </a:ext>
              </a:extLst>
            </p:cNvPr>
            <p:cNvSpPr/>
            <p:nvPr/>
          </p:nvSpPr>
          <p:spPr>
            <a:xfrm>
              <a:off x="909704" y="2855129"/>
              <a:ext cx="84884" cy="88797"/>
            </a:xfrm>
            <a:custGeom>
              <a:avLst/>
              <a:gdLst>
                <a:gd name="connsiteX0" fmla="*/ 3525 w 20088"/>
                <a:gd name="connsiteY0" fmla="*/ 18284 h 21014"/>
                <a:gd name="connsiteX1" fmla="*/ 20088 w 20088"/>
                <a:gd name="connsiteY1" fmla="*/ 11186 h 21014"/>
                <a:gd name="connsiteX2" fmla="*/ 9117 w 20088"/>
                <a:gd name="connsiteY2" fmla="*/ 0 h 21014"/>
                <a:gd name="connsiteX3" fmla="*/ 3525 w 20088"/>
                <a:gd name="connsiteY3" fmla="*/ 18284 h 21014"/>
              </a:gdLst>
              <a:ahLst/>
              <a:cxnLst>
                <a:cxn ang="0">
                  <a:pos x="connsiteX0" y="connsiteY0"/>
                </a:cxn>
                <a:cxn ang="0">
                  <a:pos x="connsiteX1" y="connsiteY1"/>
                </a:cxn>
                <a:cxn ang="0">
                  <a:pos x="connsiteX2" y="connsiteY2"/>
                </a:cxn>
                <a:cxn ang="0">
                  <a:pos x="connsiteX3" y="connsiteY3"/>
                </a:cxn>
              </a:cxnLst>
              <a:rect l="l" t="t" r="r" b="b"/>
              <a:pathLst>
                <a:path w="20088" h="21014">
                  <a:moveTo>
                    <a:pt x="3525" y="18284"/>
                  </a:moveTo>
                  <a:cubicBezTo>
                    <a:pt x="9870" y="24200"/>
                    <a:pt x="19981" y="19898"/>
                    <a:pt x="20088" y="11186"/>
                  </a:cubicBezTo>
                  <a:cubicBezTo>
                    <a:pt x="20088" y="6561"/>
                    <a:pt x="16754" y="108"/>
                    <a:pt x="9117" y="0"/>
                  </a:cubicBezTo>
                  <a:cubicBezTo>
                    <a:pt x="-563" y="968"/>
                    <a:pt x="-2714" y="12476"/>
                    <a:pt x="3525" y="18284"/>
                  </a:cubicBezTo>
                  <a:close/>
                </a:path>
              </a:pathLst>
            </a:custGeom>
            <a:grpFill/>
            <a:ln w="10707" cap="flat">
              <a:noFill/>
              <a:prstDash val="solid"/>
              <a:miter/>
            </a:ln>
          </p:spPr>
          <p:txBody>
            <a:bodyPr rtlCol="0" anchor="ctr"/>
            <a:lstStyle/>
            <a:p>
              <a:endParaRPr lang="zh-CN" altLang="en-US"/>
            </a:p>
          </p:txBody>
        </p:sp>
        <p:sp>
          <p:nvSpPr>
            <p:cNvPr id="1100" name="任意多边形: 形状 1187">
              <a:extLst>
                <a:ext uri="{FF2B5EF4-FFF2-40B4-BE49-F238E27FC236}">
                  <a16:creationId xmlns:a16="http://schemas.microsoft.com/office/drawing/2014/main" xmlns="" id="{EE9D09B8-28DA-4900-A5CE-6E8891010494}"/>
                </a:ext>
              </a:extLst>
            </p:cNvPr>
            <p:cNvSpPr/>
            <p:nvPr/>
          </p:nvSpPr>
          <p:spPr>
            <a:xfrm>
              <a:off x="994131" y="2902396"/>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p>
          </p:txBody>
        </p:sp>
        <p:sp>
          <p:nvSpPr>
            <p:cNvPr id="1101" name="任意多边形: 形状 1188">
              <a:extLst>
                <a:ext uri="{FF2B5EF4-FFF2-40B4-BE49-F238E27FC236}">
                  <a16:creationId xmlns:a16="http://schemas.microsoft.com/office/drawing/2014/main" xmlns="" id="{BB72FF7C-8497-4FC0-8D7C-FC6DAD4935BA}"/>
                </a:ext>
              </a:extLst>
            </p:cNvPr>
            <p:cNvSpPr/>
            <p:nvPr/>
          </p:nvSpPr>
          <p:spPr>
            <a:xfrm>
              <a:off x="1230494" y="2839224"/>
              <a:ext cx="83156" cy="89426"/>
            </a:xfrm>
            <a:custGeom>
              <a:avLst/>
              <a:gdLst>
                <a:gd name="connsiteX0" fmla="*/ 3650 w 19679"/>
                <a:gd name="connsiteY0" fmla="*/ 18392 h 21163"/>
                <a:gd name="connsiteX1" fmla="*/ 19676 w 19679"/>
                <a:gd name="connsiteY1" fmla="*/ 11078 h 21163"/>
                <a:gd name="connsiteX2" fmla="*/ 8597 w 19679"/>
                <a:gd name="connsiteY2" fmla="*/ 0 h 21163"/>
                <a:gd name="connsiteX3" fmla="*/ 3650 w 19679"/>
                <a:gd name="connsiteY3" fmla="*/ 18392 h 21163"/>
              </a:gdLst>
              <a:ahLst/>
              <a:cxnLst>
                <a:cxn ang="0">
                  <a:pos x="connsiteX0" y="connsiteY0"/>
                </a:cxn>
                <a:cxn ang="0">
                  <a:pos x="connsiteX1" y="connsiteY1"/>
                </a:cxn>
                <a:cxn ang="0">
                  <a:pos x="connsiteX2" y="connsiteY2"/>
                </a:cxn>
                <a:cxn ang="0">
                  <a:pos x="connsiteX3" y="connsiteY3"/>
                </a:cxn>
              </a:cxnLst>
              <a:rect l="l" t="t" r="r" b="b"/>
              <a:pathLst>
                <a:path w="19679" h="21163">
                  <a:moveTo>
                    <a:pt x="3650" y="18392"/>
                  </a:moveTo>
                  <a:cubicBezTo>
                    <a:pt x="10211" y="24415"/>
                    <a:pt x="19891" y="20005"/>
                    <a:pt x="19676" y="11078"/>
                  </a:cubicBezTo>
                  <a:cubicBezTo>
                    <a:pt x="19568" y="6453"/>
                    <a:pt x="16126" y="0"/>
                    <a:pt x="8597" y="0"/>
                  </a:cubicBezTo>
                  <a:cubicBezTo>
                    <a:pt x="-760" y="1076"/>
                    <a:pt x="-2588" y="12584"/>
                    <a:pt x="3650" y="18392"/>
                  </a:cubicBezTo>
                  <a:close/>
                </a:path>
              </a:pathLst>
            </a:custGeom>
            <a:grpFill/>
            <a:ln w="10707" cap="flat">
              <a:noFill/>
              <a:prstDash val="solid"/>
              <a:miter/>
            </a:ln>
          </p:spPr>
          <p:txBody>
            <a:bodyPr rtlCol="0" anchor="ctr"/>
            <a:lstStyle/>
            <a:p>
              <a:endParaRPr lang="zh-CN" altLang="en-US"/>
            </a:p>
          </p:txBody>
        </p:sp>
        <p:sp>
          <p:nvSpPr>
            <p:cNvPr id="1102" name="任意多边形: 形状 1189">
              <a:extLst>
                <a:ext uri="{FF2B5EF4-FFF2-40B4-BE49-F238E27FC236}">
                  <a16:creationId xmlns:a16="http://schemas.microsoft.com/office/drawing/2014/main" xmlns="" id="{F377686A-DEF2-47BD-A334-09C67B5859D3}"/>
                </a:ext>
              </a:extLst>
            </p:cNvPr>
            <p:cNvSpPr/>
            <p:nvPr/>
          </p:nvSpPr>
          <p:spPr>
            <a:xfrm>
              <a:off x="1625871" y="2866491"/>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p>
          </p:txBody>
        </p:sp>
        <p:sp>
          <p:nvSpPr>
            <p:cNvPr id="1103" name="任意多边形: 形状 1190">
              <a:extLst>
                <a:ext uri="{FF2B5EF4-FFF2-40B4-BE49-F238E27FC236}">
                  <a16:creationId xmlns:a16="http://schemas.microsoft.com/office/drawing/2014/main" xmlns="" id="{BF26395F-A323-4581-99E8-B6EE927FD8DA}"/>
                </a:ext>
              </a:extLst>
            </p:cNvPr>
            <p:cNvSpPr/>
            <p:nvPr/>
          </p:nvSpPr>
          <p:spPr>
            <a:xfrm>
              <a:off x="1544567" y="2820128"/>
              <a:ext cx="81364" cy="89122"/>
            </a:xfrm>
            <a:custGeom>
              <a:avLst/>
              <a:gdLst>
                <a:gd name="connsiteX0" fmla="*/ 8163 w 19255"/>
                <a:gd name="connsiteY0" fmla="*/ 1 h 21091"/>
                <a:gd name="connsiteX1" fmla="*/ 3861 w 19255"/>
                <a:gd name="connsiteY1" fmla="*/ 18393 h 21091"/>
                <a:gd name="connsiteX2" fmla="*/ 19241 w 19255"/>
                <a:gd name="connsiteY2" fmla="*/ 10972 h 21091"/>
                <a:gd name="connsiteX3" fmla="*/ 8163 w 19255"/>
                <a:gd name="connsiteY3" fmla="*/ 1 h 21091"/>
              </a:gdLst>
              <a:ahLst/>
              <a:cxnLst>
                <a:cxn ang="0">
                  <a:pos x="connsiteX0" y="connsiteY0"/>
                </a:cxn>
                <a:cxn ang="0">
                  <a:pos x="connsiteX1" y="connsiteY1"/>
                </a:cxn>
                <a:cxn ang="0">
                  <a:pos x="connsiteX2" y="connsiteY2"/>
                </a:cxn>
                <a:cxn ang="0">
                  <a:pos x="connsiteX3" y="connsiteY3"/>
                </a:cxn>
              </a:cxnLst>
              <a:rect l="l" t="t" r="r" b="b"/>
              <a:pathLst>
                <a:path w="19255" h="21091">
                  <a:moveTo>
                    <a:pt x="8163" y="1"/>
                  </a:moveTo>
                  <a:cubicBezTo>
                    <a:pt x="-979" y="1184"/>
                    <a:pt x="-2485" y="12693"/>
                    <a:pt x="3861" y="18393"/>
                  </a:cubicBezTo>
                  <a:cubicBezTo>
                    <a:pt x="10422" y="24309"/>
                    <a:pt x="19672" y="19899"/>
                    <a:pt x="19241" y="10972"/>
                  </a:cubicBezTo>
                  <a:cubicBezTo>
                    <a:pt x="19026" y="6347"/>
                    <a:pt x="15477" y="-106"/>
                    <a:pt x="8163" y="1"/>
                  </a:cubicBezTo>
                  <a:close/>
                </a:path>
              </a:pathLst>
            </a:custGeom>
            <a:grpFill/>
            <a:ln w="10707" cap="flat">
              <a:noFill/>
              <a:prstDash val="solid"/>
              <a:miter/>
            </a:ln>
          </p:spPr>
          <p:txBody>
            <a:bodyPr rtlCol="0" anchor="ctr"/>
            <a:lstStyle/>
            <a:p>
              <a:endParaRPr lang="zh-CN" altLang="en-US"/>
            </a:p>
          </p:txBody>
        </p:sp>
        <p:sp>
          <p:nvSpPr>
            <p:cNvPr id="1104" name="任意多边形: 形状 1191">
              <a:extLst>
                <a:ext uri="{FF2B5EF4-FFF2-40B4-BE49-F238E27FC236}">
                  <a16:creationId xmlns:a16="http://schemas.microsoft.com/office/drawing/2014/main" xmlns="" id="{299183E5-A802-450E-BB6D-EBC93284BF64}"/>
                </a:ext>
              </a:extLst>
            </p:cNvPr>
            <p:cNvSpPr/>
            <p:nvPr/>
          </p:nvSpPr>
          <p:spPr>
            <a:xfrm>
              <a:off x="1849275" y="2797842"/>
              <a:ext cx="77658" cy="88729"/>
            </a:xfrm>
            <a:custGeom>
              <a:avLst/>
              <a:gdLst>
                <a:gd name="connsiteX0" fmla="*/ 18333 w 18378"/>
                <a:gd name="connsiteY0" fmla="*/ 10761 h 20998"/>
                <a:gd name="connsiteX1" fmla="*/ 7470 w 18378"/>
                <a:gd name="connsiteY1" fmla="*/ 5 h 20998"/>
                <a:gd name="connsiteX2" fmla="*/ 3920 w 18378"/>
                <a:gd name="connsiteY2" fmla="*/ 18397 h 20998"/>
                <a:gd name="connsiteX3" fmla="*/ 18333 w 18378"/>
                <a:gd name="connsiteY3" fmla="*/ 10761 h 20998"/>
              </a:gdLst>
              <a:ahLst/>
              <a:cxnLst>
                <a:cxn ang="0">
                  <a:pos x="connsiteX0" y="connsiteY0"/>
                </a:cxn>
                <a:cxn ang="0">
                  <a:pos x="connsiteX1" y="connsiteY1"/>
                </a:cxn>
                <a:cxn ang="0">
                  <a:pos x="connsiteX2" y="connsiteY2"/>
                </a:cxn>
                <a:cxn ang="0">
                  <a:pos x="connsiteX3" y="connsiteY3"/>
                </a:cxn>
              </a:cxnLst>
              <a:rect l="l" t="t" r="r" b="b"/>
              <a:pathLst>
                <a:path w="18378" h="20998">
                  <a:moveTo>
                    <a:pt x="18333" y="10761"/>
                  </a:moveTo>
                  <a:cubicBezTo>
                    <a:pt x="18010" y="6136"/>
                    <a:pt x="14353" y="-210"/>
                    <a:pt x="7470" y="5"/>
                  </a:cubicBezTo>
                  <a:cubicBezTo>
                    <a:pt x="-1242" y="1296"/>
                    <a:pt x="-2210" y="12804"/>
                    <a:pt x="3920" y="18397"/>
                  </a:cubicBezTo>
                  <a:cubicBezTo>
                    <a:pt x="10374" y="24205"/>
                    <a:pt x="19086" y="19688"/>
                    <a:pt x="18333" y="10761"/>
                  </a:cubicBezTo>
                  <a:close/>
                </a:path>
              </a:pathLst>
            </a:custGeom>
            <a:grpFill/>
            <a:ln w="10707" cap="flat">
              <a:noFill/>
              <a:prstDash val="solid"/>
              <a:miter/>
            </a:ln>
          </p:spPr>
          <p:txBody>
            <a:bodyPr rtlCol="0" anchor="ctr"/>
            <a:lstStyle/>
            <a:p>
              <a:endParaRPr lang="zh-CN" altLang="en-US"/>
            </a:p>
          </p:txBody>
        </p:sp>
        <p:sp>
          <p:nvSpPr>
            <p:cNvPr id="1105" name="任意多边形: 形状 1192">
              <a:extLst>
                <a:ext uri="{FF2B5EF4-FFF2-40B4-BE49-F238E27FC236}">
                  <a16:creationId xmlns:a16="http://schemas.microsoft.com/office/drawing/2014/main" xmlns="" id="{1E5DDE4A-FB83-45DB-BC6B-6DA7B8394017}"/>
                </a:ext>
              </a:extLst>
            </p:cNvPr>
            <p:cNvSpPr/>
            <p:nvPr/>
          </p:nvSpPr>
          <p:spPr>
            <a:xfrm>
              <a:off x="2131798" y="2772391"/>
              <a:ext cx="71582" cy="88953"/>
            </a:xfrm>
            <a:custGeom>
              <a:avLst/>
              <a:gdLst>
                <a:gd name="connsiteX0" fmla="*/ 16867 w 16940"/>
                <a:gd name="connsiteY0" fmla="*/ 10761 h 21051"/>
                <a:gd name="connsiteX1" fmla="*/ 6542 w 16940"/>
                <a:gd name="connsiteY1" fmla="*/ 5 h 21051"/>
                <a:gd name="connsiteX2" fmla="*/ 4713 w 16940"/>
                <a:gd name="connsiteY2" fmla="*/ 19043 h 21051"/>
                <a:gd name="connsiteX3" fmla="*/ 16867 w 16940"/>
                <a:gd name="connsiteY3" fmla="*/ 10761 h 21051"/>
              </a:gdLst>
              <a:ahLst/>
              <a:cxnLst>
                <a:cxn ang="0">
                  <a:pos x="connsiteX0" y="connsiteY0"/>
                </a:cxn>
                <a:cxn ang="0">
                  <a:pos x="connsiteX1" y="connsiteY1"/>
                </a:cxn>
                <a:cxn ang="0">
                  <a:pos x="connsiteX2" y="connsiteY2"/>
                </a:cxn>
                <a:cxn ang="0">
                  <a:pos x="connsiteX3" y="connsiteY3"/>
                </a:cxn>
              </a:cxnLst>
              <a:rect l="l" t="t" r="r" b="b"/>
              <a:pathLst>
                <a:path w="16940" h="21051">
                  <a:moveTo>
                    <a:pt x="16867" y="10761"/>
                  </a:moveTo>
                  <a:cubicBezTo>
                    <a:pt x="16329" y="6136"/>
                    <a:pt x="12887" y="-210"/>
                    <a:pt x="6542" y="5"/>
                  </a:cubicBezTo>
                  <a:cubicBezTo>
                    <a:pt x="-1848" y="1404"/>
                    <a:pt x="-1848" y="13880"/>
                    <a:pt x="4713" y="19043"/>
                  </a:cubicBezTo>
                  <a:cubicBezTo>
                    <a:pt x="10844" y="23990"/>
                    <a:pt x="17727" y="19258"/>
                    <a:pt x="16867" y="10761"/>
                  </a:cubicBezTo>
                  <a:close/>
                </a:path>
              </a:pathLst>
            </a:custGeom>
            <a:grpFill/>
            <a:ln w="10707" cap="flat">
              <a:noFill/>
              <a:prstDash val="solid"/>
              <a:miter/>
            </a:ln>
          </p:spPr>
          <p:txBody>
            <a:bodyPr rtlCol="0" anchor="ctr"/>
            <a:lstStyle/>
            <a:p>
              <a:endParaRPr lang="zh-CN" altLang="en-US"/>
            </a:p>
          </p:txBody>
        </p:sp>
        <p:sp>
          <p:nvSpPr>
            <p:cNvPr id="1106" name="任意多边形: 形状 1193">
              <a:extLst>
                <a:ext uri="{FF2B5EF4-FFF2-40B4-BE49-F238E27FC236}">
                  <a16:creationId xmlns:a16="http://schemas.microsoft.com/office/drawing/2014/main" xmlns="" id="{A9D671DB-726F-4B09-84ED-4C887876C971}"/>
                </a:ext>
              </a:extLst>
            </p:cNvPr>
            <p:cNvSpPr/>
            <p:nvPr/>
          </p:nvSpPr>
          <p:spPr>
            <a:xfrm>
              <a:off x="2387004" y="2746003"/>
              <a:ext cx="64791" cy="88450"/>
            </a:xfrm>
            <a:custGeom>
              <a:avLst/>
              <a:gdLst>
                <a:gd name="connsiteX0" fmla="*/ 5517 w 15333"/>
                <a:gd name="connsiteY0" fmla="*/ 12 h 20932"/>
                <a:gd name="connsiteX1" fmla="*/ 5302 w 15333"/>
                <a:gd name="connsiteY1" fmla="*/ 19587 h 20932"/>
                <a:gd name="connsiteX2" fmla="*/ 15197 w 15333"/>
                <a:gd name="connsiteY2" fmla="*/ 10660 h 20932"/>
                <a:gd name="connsiteX3" fmla="*/ 5517 w 15333"/>
                <a:gd name="connsiteY3" fmla="*/ 12 h 20932"/>
              </a:gdLst>
              <a:ahLst/>
              <a:cxnLst>
                <a:cxn ang="0">
                  <a:pos x="connsiteX0" y="connsiteY0"/>
                </a:cxn>
                <a:cxn ang="0">
                  <a:pos x="connsiteX1" y="connsiteY1"/>
                </a:cxn>
                <a:cxn ang="0">
                  <a:pos x="connsiteX2" y="connsiteY2"/>
                </a:cxn>
                <a:cxn ang="0">
                  <a:pos x="connsiteX3" y="connsiteY3"/>
                </a:cxn>
              </a:cxnLst>
              <a:rect l="l" t="t" r="r" b="b"/>
              <a:pathLst>
                <a:path w="15333" h="20932">
                  <a:moveTo>
                    <a:pt x="5517" y="12"/>
                  </a:moveTo>
                  <a:cubicBezTo>
                    <a:pt x="-2335" y="1518"/>
                    <a:pt x="-1259" y="14962"/>
                    <a:pt x="5302" y="19587"/>
                  </a:cubicBezTo>
                  <a:cubicBezTo>
                    <a:pt x="10787" y="23459"/>
                    <a:pt x="16273" y="18511"/>
                    <a:pt x="15197" y="10660"/>
                  </a:cubicBezTo>
                  <a:cubicBezTo>
                    <a:pt x="14552" y="6035"/>
                    <a:pt x="11110" y="-311"/>
                    <a:pt x="5517" y="12"/>
                  </a:cubicBezTo>
                  <a:close/>
                </a:path>
              </a:pathLst>
            </a:custGeom>
            <a:grpFill/>
            <a:ln w="10707" cap="flat">
              <a:noFill/>
              <a:prstDash val="solid"/>
              <a:miter/>
            </a:ln>
          </p:spPr>
          <p:txBody>
            <a:bodyPr rtlCol="0" anchor="ctr"/>
            <a:lstStyle/>
            <a:p>
              <a:endParaRPr lang="zh-CN" altLang="en-US"/>
            </a:p>
          </p:txBody>
        </p:sp>
        <p:sp>
          <p:nvSpPr>
            <p:cNvPr id="1107" name="任意多边形: 形状 1194">
              <a:extLst>
                <a:ext uri="{FF2B5EF4-FFF2-40B4-BE49-F238E27FC236}">
                  <a16:creationId xmlns:a16="http://schemas.microsoft.com/office/drawing/2014/main" xmlns="" id="{4C58B1DF-1E8C-4501-82B9-71A2F22305FE}"/>
                </a:ext>
              </a:extLst>
            </p:cNvPr>
            <p:cNvSpPr/>
            <p:nvPr/>
          </p:nvSpPr>
          <p:spPr>
            <a:xfrm>
              <a:off x="2613940" y="2717822"/>
              <a:ext cx="58174" cy="87956"/>
            </a:xfrm>
            <a:custGeom>
              <a:avLst/>
              <a:gdLst>
                <a:gd name="connsiteX0" fmla="*/ 13549 w 13767"/>
                <a:gd name="connsiteY0" fmla="*/ 10552 h 20815"/>
                <a:gd name="connsiteX1" fmla="*/ 4514 w 13767"/>
                <a:gd name="connsiteY1" fmla="*/ 12 h 20815"/>
                <a:gd name="connsiteX2" fmla="*/ 5159 w 13767"/>
                <a:gd name="connsiteY2" fmla="*/ 19587 h 20815"/>
                <a:gd name="connsiteX3" fmla="*/ 13549 w 13767"/>
                <a:gd name="connsiteY3" fmla="*/ 10552 h 20815"/>
              </a:gdLst>
              <a:ahLst/>
              <a:cxnLst>
                <a:cxn ang="0">
                  <a:pos x="connsiteX0" y="connsiteY0"/>
                </a:cxn>
                <a:cxn ang="0">
                  <a:pos x="connsiteX1" y="connsiteY1"/>
                </a:cxn>
                <a:cxn ang="0">
                  <a:pos x="connsiteX2" y="connsiteY2"/>
                </a:cxn>
                <a:cxn ang="0">
                  <a:pos x="connsiteX3" y="connsiteY3"/>
                </a:cxn>
              </a:cxnLst>
              <a:rect l="l" t="t" r="r" b="b"/>
              <a:pathLst>
                <a:path w="13767" h="20815">
                  <a:moveTo>
                    <a:pt x="13549" y="10552"/>
                  </a:moveTo>
                  <a:cubicBezTo>
                    <a:pt x="12796" y="6035"/>
                    <a:pt x="9462" y="-311"/>
                    <a:pt x="4514" y="12"/>
                  </a:cubicBezTo>
                  <a:cubicBezTo>
                    <a:pt x="-2370" y="1518"/>
                    <a:pt x="-756" y="14962"/>
                    <a:pt x="5159" y="19587"/>
                  </a:cubicBezTo>
                  <a:cubicBezTo>
                    <a:pt x="10214" y="23244"/>
                    <a:pt x="14839" y="18296"/>
                    <a:pt x="13549" y="10552"/>
                  </a:cubicBezTo>
                  <a:close/>
                </a:path>
              </a:pathLst>
            </a:custGeom>
            <a:grpFill/>
            <a:ln w="10707" cap="flat">
              <a:noFill/>
              <a:prstDash val="solid"/>
              <a:miter/>
            </a:ln>
          </p:spPr>
          <p:txBody>
            <a:bodyPr rtlCol="0" anchor="ctr"/>
            <a:lstStyle/>
            <a:p>
              <a:endParaRPr lang="zh-CN" altLang="en-US"/>
            </a:p>
          </p:txBody>
        </p:sp>
        <p:sp>
          <p:nvSpPr>
            <p:cNvPr id="1108" name="任意多边形: 形状 1195">
              <a:extLst>
                <a:ext uri="{FF2B5EF4-FFF2-40B4-BE49-F238E27FC236}">
                  <a16:creationId xmlns:a16="http://schemas.microsoft.com/office/drawing/2014/main" xmlns="" id="{309D4A22-F709-4D79-90CD-9A854B76F0E0}"/>
                </a:ext>
              </a:extLst>
            </p:cNvPr>
            <p:cNvSpPr/>
            <p:nvPr/>
          </p:nvSpPr>
          <p:spPr>
            <a:xfrm>
              <a:off x="2812019" y="2687829"/>
              <a:ext cx="51907" cy="88366"/>
            </a:xfrm>
            <a:custGeom>
              <a:avLst/>
              <a:gdLst>
                <a:gd name="connsiteX0" fmla="*/ 3565 w 12284"/>
                <a:gd name="connsiteY0" fmla="*/ 12 h 20912"/>
                <a:gd name="connsiteX1" fmla="*/ 5716 w 12284"/>
                <a:gd name="connsiteY1" fmla="*/ 20017 h 20912"/>
                <a:gd name="connsiteX2" fmla="*/ 11954 w 12284"/>
                <a:gd name="connsiteY2" fmla="*/ 10552 h 20912"/>
                <a:gd name="connsiteX3" fmla="*/ 3565 w 12284"/>
                <a:gd name="connsiteY3" fmla="*/ 12 h 20912"/>
              </a:gdLst>
              <a:ahLst/>
              <a:cxnLst>
                <a:cxn ang="0">
                  <a:pos x="connsiteX0" y="connsiteY0"/>
                </a:cxn>
                <a:cxn ang="0">
                  <a:pos x="connsiteX1" y="connsiteY1"/>
                </a:cxn>
                <a:cxn ang="0">
                  <a:pos x="connsiteX2" y="connsiteY2"/>
                </a:cxn>
                <a:cxn ang="0">
                  <a:pos x="connsiteX3" y="connsiteY3"/>
                </a:cxn>
              </a:cxnLst>
              <a:rect l="l" t="t" r="r" b="b"/>
              <a:pathLst>
                <a:path w="12284" h="20912">
                  <a:moveTo>
                    <a:pt x="3565" y="12"/>
                  </a:moveTo>
                  <a:cubicBezTo>
                    <a:pt x="-2566" y="1625"/>
                    <a:pt x="-92" y="16145"/>
                    <a:pt x="5716" y="20017"/>
                  </a:cubicBezTo>
                  <a:cubicBezTo>
                    <a:pt x="10126" y="23029"/>
                    <a:pt x="13352" y="18081"/>
                    <a:pt x="11954" y="10552"/>
                  </a:cubicBezTo>
                  <a:cubicBezTo>
                    <a:pt x="10986" y="5928"/>
                    <a:pt x="7867" y="-311"/>
                    <a:pt x="3565" y="12"/>
                  </a:cubicBezTo>
                  <a:close/>
                </a:path>
              </a:pathLst>
            </a:custGeom>
            <a:grpFill/>
            <a:ln w="10707" cap="flat">
              <a:noFill/>
              <a:prstDash val="solid"/>
              <a:miter/>
            </a:ln>
          </p:spPr>
          <p:txBody>
            <a:bodyPr rtlCol="0" anchor="ctr"/>
            <a:lstStyle/>
            <a:p>
              <a:endParaRPr lang="zh-CN" altLang="en-US"/>
            </a:p>
          </p:txBody>
        </p:sp>
        <p:sp>
          <p:nvSpPr>
            <p:cNvPr id="1109" name="任意多边形: 形状 1196">
              <a:extLst>
                <a:ext uri="{FF2B5EF4-FFF2-40B4-BE49-F238E27FC236}">
                  <a16:creationId xmlns:a16="http://schemas.microsoft.com/office/drawing/2014/main" xmlns="" id="{0DD0E013-5F18-4B2D-8251-93090FAFA257}"/>
                </a:ext>
              </a:extLst>
            </p:cNvPr>
            <p:cNvSpPr/>
            <p:nvPr/>
          </p:nvSpPr>
          <p:spPr>
            <a:xfrm>
              <a:off x="2979771" y="2657375"/>
              <a:ext cx="45704" cy="87457"/>
            </a:xfrm>
            <a:custGeom>
              <a:avLst/>
              <a:gdLst>
                <a:gd name="connsiteX0" fmla="*/ 6135 w 10816"/>
                <a:gd name="connsiteY0" fmla="*/ 20232 h 20697"/>
                <a:gd name="connsiteX1" fmla="*/ 10330 w 10816"/>
                <a:gd name="connsiteY1" fmla="*/ 10445 h 20697"/>
                <a:gd name="connsiteX2" fmla="*/ 2801 w 10816"/>
                <a:gd name="connsiteY2" fmla="*/ 12 h 20697"/>
                <a:gd name="connsiteX3" fmla="*/ 6135 w 10816"/>
                <a:gd name="connsiteY3" fmla="*/ 20232 h 20697"/>
              </a:gdLst>
              <a:ahLst/>
              <a:cxnLst>
                <a:cxn ang="0">
                  <a:pos x="connsiteX0" y="connsiteY0"/>
                </a:cxn>
                <a:cxn ang="0">
                  <a:pos x="connsiteX1" y="connsiteY1"/>
                </a:cxn>
                <a:cxn ang="0">
                  <a:pos x="connsiteX2" y="connsiteY2"/>
                </a:cxn>
                <a:cxn ang="0">
                  <a:pos x="connsiteX3" y="connsiteY3"/>
                </a:cxn>
              </a:cxnLst>
              <a:rect l="l" t="t" r="r" b="b"/>
              <a:pathLst>
                <a:path w="10816" h="20697">
                  <a:moveTo>
                    <a:pt x="6135" y="20232"/>
                  </a:moveTo>
                  <a:cubicBezTo>
                    <a:pt x="9684" y="22276"/>
                    <a:pt x="11836" y="17328"/>
                    <a:pt x="10330" y="10445"/>
                  </a:cubicBezTo>
                  <a:cubicBezTo>
                    <a:pt x="9362" y="5928"/>
                    <a:pt x="6350" y="-311"/>
                    <a:pt x="2801" y="12"/>
                  </a:cubicBezTo>
                  <a:cubicBezTo>
                    <a:pt x="-2792" y="1733"/>
                    <a:pt x="865" y="17113"/>
                    <a:pt x="6135" y="20232"/>
                  </a:cubicBezTo>
                  <a:close/>
                </a:path>
              </a:pathLst>
            </a:custGeom>
            <a:grpFill/>
            <a:ln w="10707" cap="flat">
              <a:noFill/>
              <a:prstDash val="solid"/>
              <a:miter/>
            </a:ln>
          </p:spPr>
          <p:txBody>
            <a:bodyPr rtlCol="0" anchor="ctr"/>
            <a:lstStyle/>
            <a:p>
              <a:endParaRPr lang="zh-CN" altLang="en-US"/>
            </a:p>
          </p:txBody>
        </p:sp>
        <p:sp>
          <p:nvSpPr>
            <p:cNvPr id="1110" name="任意多边形: 形状 1197">
              <a:extLst>
                <a:ext uri="{FF2B5EF4-FFF2-40B4-BE49-F238E27FC236}">
                  <a16:creationId xmlns:a16="http://schemas.microsoft.com/office/drawing/2014/main" xmlns="" id="{645157B4-C94C-41A4-8E41-1C3FCC840EA1}"/>
                </a:ext>
              </a:extLst>
            </p:cNvPr>
            <p:cNvSpPr/>
            <p:nvPr/>
          </p:nvSpPr>
          <p:spPr>
            <a:xfrm>
              <a:off x="3117479" y="2625560"/>
              <a:ext cx="39695" cy="87457"/>
            </a:xfrm>
            <a:custGeom>
              <a:avLst/>
              <a:gdLst>
                <a:gd name="connsiteX0" fmla="*/ 8717 w 9394"/>
                <a:gd name="connsiteY0" fmla="*/ 10445 h 20697"/>
                <a:gd name="connsiteX1" fmla="*/ 8717 w 9394"/>
                <a:gd name="connsiteY1" fmla="*/ 10445 h 20697"/>
                <a:gd name="connsiteX2" fmla="*/ 1941 w 9394"/>
                <a:gd name="connsiteY2" fmla="*/ 12 h 20697"/>
                <a:gd name="connsiteX3" fmla="*/ 5921 w 9394"/>
                <a:gd name="connsiteY3" fmla="*/ 20232 h 20697"/>
                <a:gd name="connsiteX4" fmla="*/ 8717 w 9394"/>
                <a:gd name="connsiteY4" fmla="*/ 10445 h 20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94" h="20697">
                  <a:moveTo>
                    <a:pt x="8717" y="10445"/>
                  </a:moveTo>
                  <a:lnTo>
                    <a:pt x="8717" y="10445"/>
                  </a:lnTo>
                  <a:cubicBezTo>
                    <a:pt x="7641" y="5928"/>
                    <a:pt x="4845" y="-311"/>
                    <a:pt x="1941" y="12"/>
                  </a:cubicBezTo>
                  <a:cubicBezTo>
                    <a:pt x="-2469" y="1840"/>
                    <a:pt x="1403" y="17221"/>
                    <a:pt x="5921" y="20232"/>
                  </a:cubicBezTo>
                  <a:cubicBezTo>
                    <a:pt x="8932" y="22276"/>
                    <a:pt x="10330" y="17328"/>
                    <a:pt x="8717" y="10445"/>
                  </a:cubicBezTo>
                  <a:close/>
                </a:path>
              </a:pathLst>
            </a:custGeom>
            <a:grpFill/>
            <a:ln w="10707" cap="flat">
              <a:noFill/>
              <a:prstDash val="solid"/>
              <a:miter/>
            </a:ln>
          </p:spPr>
          <p:txBody>
            <a:bodyPr rtlCol="0" anchor="ctr"/>
            <a:lstStyle/>
            <a:p>
              <a:endParaRPr lang="zh-CN" altLang="en-US"/>
            </a:p>
          </p:txBody>
        </p:sp>
        <p:sp>
          <p:nvSpPr>
            <p:cNvPr id="1111" name="任意多边形: 形状 1198">
              <a:extLst>
                <a:ext uri="{FF2B5EF4-FFF2-40B4-BE49-F238E27FC236}">
                  <a16:creationId xmlns:a16="http://schemas.microsoft.com/office/drawing/2014/main" xmlns="" id="{CFA72A90-B58F-4BE2-AD46-FA4DBBE827E9}"/>
                </a:ext>
              </a:extLst>
            </p:cNvPr>
            <p:cNvSpPr/>
            <p:nvPr/>
          </p:nvSpPr>
          <p:spPr>
            <a:xfrm>
              <a:off x="3224750" y="2593294"/>
              <a:ext cx="33513" cy="87284"/>
            </a:xfrm>
            <a:custGeom>
              <a:avLst/>
              <a:gdLst>
                <a:gd name="connsiteX0" fmla="*/ 1078 w 7931"/>
                <a:gd name="connsiteY0" fmla="*/ 12 h 20656"/>
                <a:gd name="connsiteX1" fmla="*/ 5918 w 7931"/>
                <a:gd name="connsiteY1" fmla="*/ 20448 h 20656"/>
                <a:gd name="connsiteX2" fmla="*/ 6993 w 7931"/>
                <a:gd name="connsiteY2" fmla="*/ 10337 h 20656"/>
                <a:gd name="connsiteX3" fmla="*/ 1078 w 7931"/>
                <a:gd name="connsiteY3" fmla="*/ 12 h 20656"/>
              </a:gdLst>
              <a:ahLst/>
              <a:cxnLst>
                <a:cxn ang="0">
                  <a:pos x="connsiteX0" y="connsiteY0"/>
                </a:cxn>
                <a:cxn ang="0">
                  <a:pos x="connsiteX1" y="connsiteY1"/>
                </a:cxn>
                <a:cxn ang="0">
                  <a:pos x="connsiteX2" y="connsiteY2"/>
                </a:cxn>
                <a:cxn ang="0">
                  <a:pos x="connsiteX3" y="connsiteY3"/>
                </a:cxn>
              </a:cxnLst>
              <a:rect l="l" t="t" r="r" b="b"/>
              <a:pathLst>
                <a:path w="7931" h="20656">
                  <a:moveTo>
                    <a:pt x="1078" y="12"/>
                  </a:moveTo>
                  <a:cubicBezTo>
                    <a:pt x="-2149" y="1948"/>
                    <a:pt x="2583" y="18512"/>
                    <a:pt x="5918" y="20448"/>
                  </a:cubicBezTo>
                  <a:cubicBezTo>
                    <a:pt x="8069" y="21738"/>
                    <a:pt x="8606" y="16898"/>
                    <a:pt x="6993" y="10337"/>
                  </a:cubicBezTo>
                  <a:cubicBezTo>
                    <a:pt x="5810" y="5928"/>
                    <a:pt x="3229" y="-311"/>
                    <a:pt x="1078" y="12"/>
                  </a:cubicBezTo>
                  <a:close/>
                </a:path>
              </a:pathLst>
            </a:custGeom>
            <a:grpFill/>
            <a:ln w="10707" cap="flat">
              <a:noFill/>
              <a:prstDash val="solid"/>
              <a:miter/>
            </a:ln>
          </p:spPr>
          <p:txBody>
            <a:bodyPr rtlCol="0" anchor="ctr"/>
            <a:lstStyle/>
            <a:p>
              <a:endParaRPr lang="zh-CN" altLang="en-US"/>
            </a:p>
          </p:txBody>
        </p:sp>
        <p:sp>
          <p:nvSpPr>
            <p:cNvPr id="1112" name="任意多边形: 形状 1199">
              <a:extLst>
                <a:ext uri="{FF2B5EF4-FFF2-40B4-BE49-F238E27FC236}">
                  <a16:creationId xmlns:a16="http://schemas.microsoft.com/office/drawing/2014/main" xmlns="" id="{01D4DC43-9DC6-4525-8DD1-0BE34C91020E}"/>
                </a:ext>
              </a:extLst>
            </p:cNvPr>
            <p:cNvSpPr/>
            <p:nvPr/>
          </p:nvSpPr>
          <p:spPr>
            <a:xfrm>
              <a:off x="3298728" y="2561441"/>
              <a:ext cx="29296" cy="87140"/>
            </a:xfrm>
            <a:custGeom>
              <a:avLst/>
              <a:gdLst>
                <a:gd name="connsiteX0" fmla="*/ 565 w 6933"/>
                <a:gd name="connsiteY0" fmla="*/ 21 h 20622"/>
                <a:gd name="connsiteX1" fmla="*/ 6050 w 6933"/>
                <a:gd name="connsiteY1" fmla="*/ 20564 h 20622"/>
                <a:gd name="connsiteX2" fmla="*/ 5512 w 6933"/>
                <a:gd name="connsiteY2" fmla="*/ 10346 h 20622"/>
                <a:gd name="connsiteX3" fmla="*/ 565 w 6933"/>
                <a:gd name="connsiteY3" fmla="*/ 21 h 20622"/>
              </a:gdLst>
              <a:ahLst/>
              <a:cxnLst>
                <a:cxn ang="0">
                  <a:pos x="connsiteX0" y="connsiteY0"/>
                </a:cxn>
                <a:cxn ang="0">
                  <a:pos x="connsiteX1" y="connsiteY1"/>
                </a:cxn>
                <a:cxn ang="0">
                  <a:pos x="connsiteX2" y="connsiteY2"/>
                </a:cxn>
                <a:cxn ang="0">
                  <a:pos x="connsiteX3" y="connsiteY3"/>
                </a:cxn>
              </a:cxnLst>
              <a:rect l="l" t="t" r="r" b="b"/>
              <a:pathLst>
                <a:path w="6933" h="20622">
                  <a:moveTo>
                    <a:pt x="565" y="21"/>
                  </a:moveTo>
                  <a:cubicBezTo>
                    <a:pt x="-1802" y="2280"/>
                    <a:pt x="3899" y="19596"/>
                    <a:pt x="6050" y="20564"/>
                  </a:cubicBezTo>
                  <a:cubicBezTo>
                    <a:pt x="7448" y="21210"/>
                    <a:pt x="7125" y="16370"/>
                    <a:pt x="5512" y="10346"/>
                  </a:cubicBezTo>
                  <a:cubicBezTo>
                    <a:pt x="4329" y="5829"/>
                    <a:pt x="2070" y="-409"/>
                    <a:pt x="565" y="21"/>
                  </a:cubicBezTo>
                  <a:close/>
                </a:path>
              </a:pathLst>
            </a:custGeom>
            <a:grpFill/>
            <a:ln w="10707" cap="flat">
              <a:noFill/>
              <a:prstDash val="solid"/>
              <a:miter/>
            </a:ln>
          </p:spPr>
          <p:txBody>
            <a:bodyPr rtlCol="0" anchor="ctr"/>
            <a:lstStyle/>
            <a:p>
              <a:endParaRPr lang="zh-CN" altLang="en-US"/>
            </a:p>
          </p:txBody>
        </p:sp>
        <p:sp>
          <p:nvSpPr>
            <p:cNvPr id="1113" name="任意多边形: 形状 1200">
              <a:extLst>
                <a:ext uri="{FF2B5EF4-FFF2-40B4-BE49-F238E27FC236}">
                  <a16:creationId xmlns:a16="http://schemas.microsoft.com/office/drawing/2014/main" xmlns="" id="{7A119375-C0E0-489F-A299-EA7A1F9C3AFC}"/>
                </a:ext>
              </a:extLst>
            </p:cNvPr>
            <p:cNvSpPr/>
            <p:nvPr/>
          </p:nvSpPr>
          <p:spPr>
            <a:xfrm>
              <a:off x="3340794" y="2528807"/>
              <a:ext cx="25814" cy="86807"/>
            </a:xfrm>
            <a:custGeom>
              <a:avLst/>
              <a:gdLst>
                <a:gd name="connsiteX0" fmla="*/ 4054 w 6109"/>
                <a:gd name="connsiteY0" fmla="*/ 10325 h 20543"/>
                <a:gd name="connsiteX1" fmla="*/ 290 w 6109"/>
                <a:gd name="connsiteY1" fmla="*/ 0 h 20543"/>
                <a:gd name="connsiteX2" fmla="*/ 75 w 6109"/>
                <a:gd name="connsiteY2" fmla="*/ 0 h 20543"/>
                <a:gd name="connsiteX3" fmla="*/ 5990 w 6109"/>
                <a:gd name="connsiteY3" fmla="*/ 20543 h 20543"/>
                <a:gd name="connsiteX4" fmla="*/ 4054 w 6109"/>
                <a:gd name="connsiteY4" fmla="*/ 10325 h 20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9" h="20543">
                  <a:moveTo>
                    <a:pt x="4054" y="10325"/>
                  </a:moveTo>
                  <a:cubicBezTo>
                    <a:pt x="3194" y="7314"/>
                    <a:pt x="1258" y="1183"/>
                    <a:pt x="290" y="0"/>
                  </a:cubicBezTo>
                  <a:cubicBezTo>
                    <a:pt x="182" y="0"/>
                    <a:pt x="182" y="0"/>
                    <a:pt x="75" y="0"/>
                  </a:cubicBezTo>
                  <a:cubicBezTo>
                    <a:pt x="-678" y="1936"/>
                    <a:pt x="4484" y="19790"/>
                    <a:pt x="5990" y="20543"/>
                  </a:cubicBezTo>
                  <a:cubicBezTo>
                    <a:pt x="6528" y="20220"/>
                    <a:pt x="5130" y="14305"/>
                    <a:pt x="4054" y="10325"/>
                  </a:cubicBezTo>
                  <a:close/>
                </a:path>
              </a:pathLst>
            </a:custGeom>
            <a:grpFill/>
            <a:ln w="10707" cap="flat">
              <a:noFill/>
              <a:prstDash val="solid"/>
              <a:miter/>
            </a:ln>
          </p:spPr>
          <p:txBody>
            <a:bodyPr rtlCol="0" anchor="ctr"/>
            <a:lstStyle/>
            <a:p>
              <a:endParaRPr lang="zh-CN" altLang="en-US"/>
            </a:p>
          </p:txBody>
        </p:sp>
        <p:sp>
          <p:nvSpPr>
            <p:cNvPr id="1114" name="任意多边形: 形状 1201">
              <a:extLst>
                <a:ext uri="{FF2B5EF4-FFF2-40B4-BE49-F238E27FC236}">
                  <a16:creationId xmlns:a16="http://schemas.microsoft.com/office/drawing/2014/main" xmlns="" id="{32681D98-207C-49D0-8287-4F61A5D6C5B5}"/>
                </a:ext>
              </a:extLst>
            </p:cNvPr>
            <p:cNvSpPr/>
            <p:nvPr/>
          </p:nvSpPr>
          <p:spPr>
            <a:xfrm>
              <a:off x="3347927" y="2497448"/>
              <a:ext cx="24994" cy="85894"/>
            </a:xfrm>
            <a:custGeom>
              <a:avLst/>
              <a:gdLst>
                <a:gd name="connsiteX0" fmla="*/ 0 w 5915"/>
                <a:gd name="connsiteY0" fmla="*/ 0 h 20327"/>
                <a:gd name="connsiteX1" fmla="*/ 5915 w 5915"/>
                <a:gd name="connsiteY1" fmla="*/ 20328 h 20327"/>
                <a:gd name="connsiteX2" fmla="*/ 0 w 5915"/>
                <a:gd name="connsiteY2" fmla="*/ 0 h 20327"/>
              </a:gdLst>
              <a:ahLst/>
              <a:cxnLst>
                <a:cxn ang="0">
                  <a:pos x="connsiteX0" y="connsiteY0"/>
                </a:cxn>
                <a:cxn ang="0">
                  <a:pos x="connsiteX1" y="connsiteY1"/>
                </a:cxn>
                <a:cxn ang="0">
                  <a:pos x="connsiteX2" y="connsiteY2"/>
                </a:cxn>
              </a:cxnLst>
              <a:rect l="l" t="t" r="r" b="b"/>
              <a:pathLst>
                <a:path w="5915" h="20327">
                  <a:moveTo>
                    <a:pt x="0" y="0"/>
                  </a:moveTo>
                  <a:lnTo>
                    <a:pt x="5915" y="20328"/>
                  </a:lnTo>
                  <a:cubicBezTo>
                    <a:pt x="4840" y="16671"/>
                    <a:pt x="645" y="2151"/>
                    <a:pt x="0" y="0"/>
                  </a:cubicBezTo>
                  <a:close/>
                </a:path>
              </a:pathLst>
            </a:custGeom>
            <a:grpFill/>
            <a:ln w="10707" cap="flat">
              <a:noFill/>
              <a:prstDash val="solid"/>
              <a:miter/>
            </a:ln>
          </p:spPr>
          <p:txBody>
            <a:bodyPr rtlCol="0" anchor="ctr"/>
            <a:lstStyle/>
            <a:p>
              <a:endParaRPr lang="zh-CN" altLang="en-US"/>
            </a:p>
          </p:txBody>
        </p:sp>
        <p:sp>
          <p:nvSpPr>
            <p:cNvPr id="1120" name="任意多边形: 形状 1207">
              <a:extLst>
                <a:ext uri="{FF2B5EF4-FFF2-40B4-BE49-F238E27FC236}">
                  <a16:creationId xmlns:a16="http://schemas.microsoft.com/office/drawing/2014/main" xmlns="" id="{F80E415F-7F23-4503-914C-9F48F37AF908}"/>
                </a:ext>
              </a:extLst>
            </p:cNvPr>
            <p:cNvSpPr/>
            <p:nvPr/>
          </p:nvSpPr>
          <p:spPr>
            <a:xfrm>
              <a:off x="2530928" y="2932368"/>
              <a:ext cx="61487" cy="90217"/>
            </a:xfrm>
            <a:custGeom>
              <a:avLst/>
              <a:gdLst>
                <a:gd name="connsiteX0" fmla="*/ 14480 w 14551"/>
                <a:gd name="connsiteY0" fmla="*/ 10868 h 21350"/>
                <a:gd name="connsiteX1" fmla="*/ 5445 w 14551"/>
                <a:gd name="connsiteY1" fmla="*/ 5 h 21350"/>
                <a:gd name="connsiteX2" fmla="*/ 4800 w 14551"/>
                <a:gd name="connsiteY2" fmla="*/ 19903 h 21350"/>
                <a:gd name="connsiteX3" fmla="*/ 14480 w 14551"/>
                <a:gd name="connsiteY3" fmla="*/ 10868 h 21350"/>
              </a:gdLst>
              <a:ahLst/>
              <a:cxnLst>
                <a:cxn ang="0">
                  <a:pos x="connsiteX0" y="connsiteY0"/>
                </a:cxn>
                <a:cxn ang="0">
                  <a:pos x="connsiteX1" y="connsiteY1"/>
                </a:cxn>
                <a:cxn ang="0">
                  <a:pos x="connsiteX2" y="connsiteY2"/>
                </a:cxn>
                <a:cxn ang="0">
                  <a:pos x="connsiteX3" y="connsiteY3"/>
                </a:cxn>
              </a:cxnLst>
              <a:rect l="l" t="t" r="r" b="b"/>
              <a:pathLst>
                <a:path w="14551" h="21350">
                  <a:moveTo>
                    <a:pt x="14480" y="10868"/>
                  </a:moveTo>
                  <a:cubicBezTo>
                    <a:pt x="14050" y="6243"/>
                    <a:pt x="10930" y="-210"/>
                    <a:pt x="5445" y="5"/>
                  </a:cubicBezTo>
                  <a:cubicBezTo>
                    <a:pt x="-2084" y="1511"/>
                    <a:pt x="-1331" y="15278"/>
                    <a:pt x="4800" y="19903"/>
                  </a:cubicBezTo>
                  <a:cubicBezTo>
                    <a:pt x="9962" y="23990"/>
                    <a:pt x="15233" y="18935"/>
                    <a:pt x="14480" y="10868"/>
                  </a:cubicBezTo>
                  <a:close/>
                </a:path>
              </a:pathLst>
            </a:custGeom>
            <a:grpFill/>
            <a:ln w="10707" cap="flat">
              <a:noFill/>
              <a:prstDash val="solid"/>
              <a:miter/>
            </a:ln>
          </p:spPr>
          <p:txBody>
            <a:bodyPr rtlCol="0" anchor="ctr"/>
            <a:lstStyle/>
            <a:p>
              <a:endParaRPr lang="zh-CN" altLang="en-US"/>
            </a:p>
          </p:txBody>
        </p:sp>
        <p:sp>
          <p:nvSpPr>
            <p:cNvPr id="1121" name="任意多边形: 形状 1208">
              <a:extLst>
                <a:ext uri="{FF2B5EF4-FFF2-40B4-BE49-F238E27FC236}">
                  <a16:creationId xmlns:a16="http://schemas.microsoft.com/office/drawing/2014/main" xmlns="" id="{085FEAE6-4F50-4D1F-9D0A-35776FD7429E}"/>
                </a:ext>
              </a:extLst>
            </p:cNvPr>
            <p:cNvSpPr/>
            <p:nvPr/>
          </p:nvSpPr>
          <p:spPr>
            <a:xfrm>
              <a:off x="2748014" y="2903254"/>
              <a:ext cx="54629" cy="89743"/>
            </a:xfrm>
            <a:custGeom>
              <a:avLst/>
              <a:gdLst>
                <a:gd name="connsiteX0" fmla="*/ 12796 w 12928"/>
                <a:gd name="connsiteY0" fmla="*/ 10767 h 21238"/>
                <a:gd name="connsiteX1" fmla="*/ 12796 w 12928"/>
                <a:gd name="connsiteY1" fmla="*/ 10767 h 21238"/>
                <a:gd name="connsiteX2" fmla="*/ 4515 w 12928"/>
                <a:gd name="connsiteY2" fmla="*/ 12 h 21238"/>
                <a:gd name="connsiteX3" fmla="*/ 4622 w 12928"/>
                <a:gd name="connsiteY3" fmla="*/ 19909 h 21238"/>
                <a:gd name="connsiteX4" fmla="*/ 12796 w 12928"/>
                <a:gd name="connsiteY4" fmla="*/ 10767 h 21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8" h="21238">
                  <a:moveTo>
                    <a:pt x="12796" y="10767"/>
                  </a:moveTo>
                  <a:lnTo>
                    <a:pt x="12796" y="10767"/>
                  </a:lnTo>
                  <a:cubicBezTo>
                    <a:pt x="12259" y="6142"/>
                    <a:pt x="9247" y="-311"/>
                    <a:pt x="4515" y="12"/>
                  </a:cubicBezTo>
                  <a:cubicBezTo>
                    <a:pt x="-2046" y="1625"/>
                    <a:pt x="-971" y="15285"/>
                    <a:pt x="4622" y="19909"/>
                  </a:cubicBezTo>
                  <a:cubicBezTo>
                    <a:pt x="9247" y="23781"/>
                    <a:pt x="13764" y="18726"/>
                    <a:pt x="12796" y="10767"/>
                  </a:cubicBezTo>
                  <a:close/>
                </a:path>
              </a:pathLst>
            </a:custGeom>
            <a:grpFill/>
            <a:ln w="10707" cap="flat">
              <a:noFill/>
              <a:prstDash val="solid"/>
              <a:miter/>
            </a:ln>
          </p:spPr>
          <p:txBody>
            <a:bodyPr rtlCol="0" anchor="ctr"/>
            <a:lstStyle/>
            <a:p>
              <a:endParaRPr lang="zh-CN" altLang="en-US"/>
            </a:p>
          </p:txBody>
        </p:sp>
        <p:sp>
          <p:nvSpPr>
            <p:cNvPr id="1122" name="任意多边形: 形状 1209">
              <a:extLst>
                <a:ext uri="{FF2B5EF4-FFF2-40B4-BE49-F238E27FC236}">
                  <a16:creationId xmlns:a16="http://schemas.microsoft.com/office/drawing/2014/main" xmlns="" id="{12C18F50-DF75-44F6-BDC3-D85251A8483E}"/>
                </a:ext>
              </a:extLst>
            </p:cNvPr>
            <p:cNvSpPr/>
            <p:nvPr/>
          </p:nvSpPr>
          <p:spPr>
            <a:xfrm>
              <a:off x="2936167" y="2872348"/>
              <a:ext cx="47234" cy="89900"/>
            </a:xfrm>
            <a:custGeom>
              <a:avLst/>
              <a:gdLst>
                <a:gd name="connsiteX0" fmla="*/ 10969 w 11178"/>
                <a:gd name="connsiteY0" fmla="*/ 10767 h 21275"/>
                <a:gd name="connsiteX1" fmla="*/ 3547 w 11178"/>
                <a:gd name="connsiteY1" fmla="*/ 12 h 21275"/>
                <a:gd name="connsiteX2" fmla="*/ 4946 w 11178"/>
                <a:gd name="connsiteY2" fmla="*/ 20340 h 21275"/>
                <a:gd name="connsiteX3" fmla="*/ 10969 w 11178"/>
                <a:gd name="connsiteY3" fmla="*/ 10767 h 21275"/>
              </a:gdLst>
              <a:ahLst/>
              <a:cxnLst>
                <a:cxn ang="0">
                  <a:pos x="connsiteX0" y="connsiteY0"/>
                </a:cxn>
                <a:cxn ang="0">
                  <a:pos x="connsiteX1" y="connsiteY1"/>
                </a:cxn>
                <a:cxn ang="0">
                  <a:pos x="connsiteX2" y="connsiteY2"/>
                </a:cxn>
                <a:cxn ang="0">
                  <a:pos x="connsiteX3" y="connsiteY3"/>
                </a:cxn>
              </a:cxnLst>
              <a:rect l="l" t="t" r="r" b="b"/>
              <a:pathLst>
                <a:path w="11178" h="21275">
                  <a:moveTo>
                    <a:pt x="10969" y="10767"/>
                  </a:moveTo>
                  <a:cubicBezTo>
                    <a:pt x="10324" y="6142"/>
                    <a:pt x="7527" y="-311"/>
                    <a:pt x="3547" y="12"/>
                  </a:cubicBezTo>
                  <a:cubicBezTo>
                    <a:pt x="-2260" y="1733"/>
                    <a:pt x="-325" y="16468"/>
                    <a:pt x="4946" y="20340"/>
                  </a:cubicBezTo>
                  <a:cubicBezTo>
                    <a:pt x="8818" y="23459"/>
                    <a:pt x="12044" y="18404"/>
                    <a:pt x="10969" y="10767"/>
                  </a:cubicBezTo>
                  <a:close/>
                </a:path>
              </a:pathLst>
            </a:custGeom>
            <a:grpFill/>
            <a:ln w="10707" cap="flat">
              <a:noFill/>
              <a:prstDash val="solid"/>
              <a:miter/>
            </a:ln>
          </p:spPr>
          <p:txBody>
            <a:bodyPr rtlCol="0" anchor="ctr"/>
            <a:lstStyle/>
            <a:p>
              <a:endParaRPr lang="zh-CN" altLang="en-US"/>
            </a:p>
          </p:txBody>
        </p:sp>
        <p:sp>
          <p:nvSpPr>
            <p:cNvPr id="1123" name="任意多边形: 形状 1210">
              <a:extLst>
                <a:ext uri="{FF2B5EF4-FFF2-40B4-BE49-F238E27FC236}">
                  <a16:creationId xmlns:a16="http://schemas.microsoft.com/office/drawing/2014/main" xmlns="" id="{9DCC6AC4-BE60-41C3-AD67-C4F0F2123E14}"/>
                </a:ext>
              </a:extLst>
            </p:cNvPr>
            <p:cNvSpPr/>
            <p:nvPr/>
          </p:nvSpPr>
          <p:spPr>
            <a:xfrm>
              <a:off x="3092768" y="2840990"/>
              <a:ext cx="41119" cy="89422"/>
            </a:xfrm>
            <a:custGeom>
              <a:avLst/>
              <a:gdLst>
                <a:gd name="connsiteX0" fmla="*/ 9402 w 9731"/>
                <a:gd name="connsiteY0" fmla="*/ 10660 h 21162"/>
                <a:gd name="connsiteX1" fmla="*/ 2734 w 9731"/>
                <a:gd name="connsiteY1" fmla="*/ 12 h 21162"/>
                <a:gd name="connsiteX2" fmla="*/ 5208 w 9731"/>
                <a:gd name="connsiteY2" fmla="*/ 20662 h 21162"/>
                <a:gd name="connsiteX3" fmla="*/ 9402 w 9731"/>
                <a:gd name="connsiteY3" fmla="*/ 10660 h 21162"/>
              </a:gdLst>
              <a:ahLst/>
              <a:cxnLst>
                <a:cxn ang="0">
                  <a:pos x="connsiteX0" y="connsiteY0"/>
                </a:cxn>
                <a:cxn ang="0">
                  <a:pos x="connsiteX1" y="connsiteY1"/>
                </a:cxn>
                <a:cxn ang="0">
                  <a:pos x="connsiteX2" y="connsiteY2"/>
                </a:cxn>
                <a:cxn ang="0">
                  <a:pos x="connsiteX3" y="connsiteY3"/>
                </a:cxn>
              </a:cxnLst>
              <a:rect l="l" t="t" r="r" b="b"/>
              <a:pathLst>
                <a:path w="9731" h="21162">
                  <a:moveTo>
                    <a:pt x="9402" y="10660"/>
                  </a:moveTo>
                  <a:cubicBezTo>
                    <a:pt x="8649" y="6035"/>
                    <a:pt x="6068" y="-311"/>
                    <a:pt x="2734" y="12"/>
                  </a:cubicBezTo>
                  <a:cubicBezTo>
                    <a:pt x="-2429" y="1948"/>
                    <a:pt x="475" y="17543"/>
                    <a:pt x="5208" y="20662"/>
                  </a:cubicBezTo>
                  <a:cubicBezTo>
                    <a:pt x="8434" y="22814"/>
                    <a:pt x="10585" y="17758"/>
                    <a:pt x="9402" y="10660"/>
                  </a:cubicBezTo>
                  <a:close/>
                </a:path>
              </a:pathLst>
            </a:custGeom>
            <a:grpFill/>
            <a:ln w="10707" cap="flat">
              <a:noFill/>
              <a:prstDash val="solid"/>
              <a:miter/>
            </a:ln>
          </p:spPr>
          <p:txBody>
            <a:bodyPr rtlCol="0" anchor="ctr"/>
            <a:lstStyle/>
            <a:p>
              <a:endParaRPr lang="zh-CN" altLang="en-US"/>
            </a:p>
          </p:txBody>
        </p:sp>
        <p:sp>
          <p:nvSpPr>
            <p:cNvPr id="1124" name="任意多边形: 形状 1211">
              <a:extLst>
                <a:ext uri="{FF2B5EF4-FFF2-40B4-BE49-F238E27FC236}">
                  <a16:creationId xmlns:a16="http://schemas.microsoft.com/office/drawing/2014/main" xmlns="" id="{F8D86DB9-91FB-42E8-BC82-6F5A0D361955}"/>
                </a:ext>
              </a:extLst>
            </p:cNvPr>
            <p:cNvSpPr/>
            <p:nvPr/>
          </p:nvSpPr>
          <p:spPr>
            <a:xfrm>
              <a:off x="3218763" y="2808723"/>
              <a:ext cx="34405" cy="89422"/>
            </a:xfrm>
            <a:custGeom>
              <a:avLst/>
              <a:gdLst>
                <a:gd name="connsiteX0" fmla="*/ 7657 w 8142"/>
                <a:gd name="connsiteY0" fmla="*/ 10660 h 21162"/>
                <a:gd name="connsiteX1" fmla="*/ 1849 w 8142"/>
                <a:gd name="connsiteY1" fmla="*/ 12 h 21162"/>
                <a:gd name="connsiteX2" fmla="*/ 4860 w 8142"/>
                <a:gd name="connsiteY2" fmla="*/ 20662 h 21162"/>
                <a:gd name="connsiteX3" fmla="*/ 7657 w 8142"/>
                <a:gd name="connsiteY3" fmla="*/ 10660 h 21162"/>
              </a:gdLst>
              <a:ahLst/>
              <a:cxnLst>
                <a:cxn ang="0">
                  <a:pos x="connsiteX0" y="connsiteY0"/>
                </a:cxn>
                <a:cxn ang="0">
                  <a:pos x="connsiteX1" y="connsiteY1"/>
                </a:cxn>
                <a:cxn ang="0">
                  <a:pos x="connsiteX2" y="connsiteY2"/>
                </a:cxn>
                <a:cxn ang="0">
                  <a:pos x="connsiteX3" y="connsiteY3"/>
                </a:cxn>
              </a:cxnLst>
              <a:rect l="l" t="t" r="r" b="b"/>
              <a:pathLst>
                <a:path w="8142" h="21162">
                  <a:moveTo>
                    <a:pt x="7657" y="10660"/>
                  </a:moveTo>
                  <a:cubicBezTo>
                    <a:pt x="6796" y="6035"/>
                    <a:pt x="4430" y="-311"/>
                    <a:pt x="1849" y="12"/>
                  </a:cubicBezTo>
                  <a:cubicBezTo>
                    <a:pt x="-2131" y="1948"/>
                    <a:pt x="988" y="17543"/>
                    <a:pt x="4860" y="20662"/>
                  </a:cubicBezTo>
                  <a:cubicBezTo>
                    <a:pt x="7549" y="22814"/>
                    <a:pt x="8947" y="17758"/>
                    <a:pt x="7657" y="10660"/>
                  </a:cubicBezTo>
                  <a:close/>
                </a:path>
              </a:pathLst>
            </a:custGeom>
            <a:grpFill/>
            <a:ln w="10707" cap="flat">
              <a:noFill/>
              <a:prstDash val="solid"/>
              <a:miter/>
            </a:ln>
          </p:spPr>
          <p:txBody>
            <a:bodyPr rtlCol="0" anchor="ctr"/>
            <a:lstStyle/>
            <a:p>
              <a:endParaRPr lang="zh-CN" altLang="en-US"/>
            </a:p>
          </p:txBody>
        </p:sp>
        <p:sp>
          <p:nvSpPr>
            <p:cNvPr id="1125" name="任意多边形: 形状 1212">
              <a:extLst>
                <a:ext uri="{FF2B5EF4-FFF2-40B4-BE49-F238E27FC236}">
                  <a16:creationId xmlns:a16="http://schemas.microsoft.com/office/drawing/2014/main" xmlns="" id="{EEA40EC2-C6E8-4287-88E2-EF9D488A85AE}"/>
                </a:ext>
              </a:extLst>
            </p:cNvPr>
            <p:cNvSpPr/>
            <p:nvPr/>
          </p:nvSpPr>
          <p:spPr>
            <a:xfrm>
              <a:off x="3313374" y="2775962"/>
              <a:ext cx="27547" cy="89126"/>
            </a:xfrm>
            <a:custGeom>
              <a:avLst/>
              <a:gdLst>
                <a:gd name="connsiteX0" fmla="*/ 970 w 6519"/>
                <a:gd name="connsiteY0" fmla="*/ 21 h 21092"/>
                <a:gd name="connsiteX1" fmla="*/ 4735 w 6519"/>
                <a:gd name="connsiteY1" fmla="*/ 20887 h 21092"/>
                <a:gd name="connsiteX2" fmla="*/ 5810 w 6519"/>
                <a:gd name="connsiteY2" fmla="*/ 10561 h 21092"/>
                <a:gd name="connsiteX3" fmla="*/ 970 w 6519"/>
                <a:gd name="connsiteY3" fmla="*/ 21 h 21092"/>
              </a:gdLst>
              <a:ahLst/>
              <a:cxnLst>
                <a:cxn ang="0">
                  <a:pos x="connsiteX0" y="connsiteY0"/>
                </a:cxn>
                <a:cxn ang="0">
                  <a:pos x="connsiteX1" y="connsiteY1"/>
                </a:cxn>
                <a:cxn ang="0">
                  <a:pos x="connsiteX2" y="connsiteY2"/>
                </a:cxn>
                <a:cxn ang="0">
                  <a:pos x="connsiteX3" y="connsiteY3"/>
                </a:cxn>
              </a:cxnLst>
              <a:rect l="l" t="t" r="r" b="b"/>
              <a:pathLst>
                <a:path w="6519" h="21092">
                  <a:moveTo>
                    <a:pt x="970" y="21"/>
                  </a:moveTo>
                  <a:cubicBezTo>
                    <a:pt x="-1826" y="1957"/>
                    <a:pt x="2046" y="18843"/>
                    <a:pt x="4735" y="20887"/>
                  </a:cubicBezTo>
                  <a:cubicBezTo>
                    <a:pt x="6563" y="22177"/>
                    <a:pt x="7101" y="17230"/>
                    <a:pt x="5810" y="10561"/>
                  </a:cubicBezTo>
                  <a:cubicBezTo>
                    <a:pt x="4950" y="5936"/>
                    <a:pt x="2906" y="-409"/>
                    <a:pt x="970" y="21"/>
                  </a:cubicBezTo>
                  <a:close/>
                </a:path>
              </a:pathLst>
            </a:custGeom>
            <a:grpFill/>
            <a:ln w="10707" cap="flat">
              <a:noFill/>
              <a:prstDash val="solid"/>
              <a:miter/>
            </a:ln>
          </p:spPr>
          <p:txBody>
            <a:bodyPr rtlCol="0" anchor="ctr"/>
            <a:lstStyle/>
            <a:p>
              <a:endParaRPr lang="zh-CN" altLang="en-US"/>
            </a:p>
          </p:txBody>
        </p:sp>
        <p:sp>
          <p:nvSpPr>
            <p:cNvPr id="1126" name="任意多边形: 形状 1213">
              <a:extLst>
                <a:ext uri="{FF2B5EF4-FFF2-40B4-BE49-F238E27FC236}">
                  <a16:creationId xmlns:a16="http://schemas.microsoft.com/office/drawing/2014/main" xmlns="" id="{20B63F36-4960-4270-BBBB-1C29E8F205AF}"/>
                </a:ext>
              </a:extLst>
            </p:cNvPr>
            <p:cNvSpPr/>
            <p:nvPr/>
          </p:nvSpPr>
          <p:spPr>
            <a:xfrm>
              <a:off x="3374476" y="2743239"/>
              <a:ext cx="22801" cy="88949"/>
            </a:xfrm>
            <a:custGeom>
              <a:avLst/>
              <a:gdLst>
                <a:gd name="connsiteX0" fmla="*/ 4257 w 5396"/>
                <a:gd name="connsiteY0" fmla="*/ 10561 h 21050"/>
                <a:gd name="connsiteX1" fmla="*/ 385 w 5396"/>
                <a:gd name="connsiteY1" fmla="*/ 21 h 21050"/>
                <a:gd name="connsiteX2" fmla="*/ 4794 w 5396"/>
                <a:gd name="connsiteY2" fmla="*/ 20994 h 21050"/>
                <a:gd name="connsiteX3" fmla="*/ 4257 w 5396"/>
                <a:gd name="connsiteY3" fmla="*/ 10561 h 21050"/>
              </a:gdLst>
              <a:ahLst/>
              <a:cxnLst>
                <a:cxn ang="0">
                  <a:pos x="connsiteX0" y="connsiteY0"/>
                </a:cxn>
                <a:cxn ang="0">
                  <a:pos x="connsiteX1" y="connsiteY1"/>
                </a:cxn>
                <a:cxn ang="0">
                  <a:pos x="connsiteX2" y="connsiteY2"/>
                </a:cxn>
                <a:cxn ang="0">
                  <a:pos x="connsiteX3" y="connsiteY3"/>
                </a:cxn>
              </a:cxnLst>
              <a:rect l="l" t="t" r="r" b="b"/>
              <a:pathLst>
                <a:path w="5396" h="21050">
                  <a:moveTo>
                    <a:pt x="4257" y="10561"/>
                  </a:moveTo>
                  <a:cubicBezTo>
                    <a:pt x="3289" y="5936"/>
                    <a:pt x="1460" y="-409"/>
                    <a:pt x="385" y="21"/>
                  </a:cubicBezTo>
                  <a:cubicBezTo>
                    <a:pt x="-1336" y="2279"/>
                    <a:pt x="3181" y="20026"/>
                    <a:pt x="4794" y="20994"/>
                  </a:cubicBezTo>
                  <a:cubicBezTo>
                    <a:pt x="5762" y="21639"/>
                    <a:pt x="5547" y="16692"/>
                    <a:pt x="4257" y="10561"/>
                  </a:cubicBezTo>
                  <a:close/>
                </a:path>
              </a:pathLst>
            </a:custGeom>
            <a:grpFill/>
            <a:ln w="10707" cap="flat">
              <a:noFill/>
              <a:prstDash val="solid"/>
              <a:miter/>
            </a:ln>
          </p:spPr>
          <p:txBody>
            <a:bodyPr rtlCol="0" anchor="ctr"/>
            <a:lstStyle/>
            <a:p>
              <a:endParaRPr lang="zh-CN" altLang="en-US"/>
            </a:p>
          </p:txBody>
        </p:sp>
        <p:sp>
          <p:nvSpPr>
            <p:cNvPr id="1127" name="任意多边形: 形状 1214">
              <a:extLst>
                <a:ext uri="{FF2B5EF4-FFF2-40B4-BE49-F238E27FC236}">
                  <a16:creationId xmlns:a16="http://schemas.microsoft.com/office/drawing/2014/main" xmlns="" id="{5E5E70C5-49C4-42E8-9D16-7B7A237A2592}"/>
                </a:ext>
              </a:extLst>
            </p:cNvPr>
            <p:cNvSpPr/>
            <p:nvPr/>
          </p:nvSpPr>
          <p:spPr>
            <a:xfrm>
              <a:off x="3401545" y="2710600"/>
              <a:ext cx="20034" cy="88624"/>
            </a:xfrm>
            <a:custGeom>
              <a:avLst/>
              <a:gdLst>
                <a:gd name="connsiteX0" fmla="*/ 2 w 4741"/>
                <a:gd name="connsiteY0" fmla="*/ 0 h 20973"/>
                <a:gd name="connsiteX1" fmla="*/ 4735 w 4741"/>
                <a:gd name="connsiteY1" fmla="*/ 20973 h 20973"/>
                <a:gd name="connsiteX2" fmla="*/ 2906 w 4741"/>
                <a:gd name="connsiteY2" fmla="*/ 10540 h 20973"/>
                <a:gd name="connsiteX3" fmla="*/ 2 w 4741"/>
                <a:gd name="connsiteY3" fmla="*/ 0 h 20973"/>
              </a:gdLst>
              <a:ahLst/>
              <a:cxnLst>
                <a:cxn ang="0">
                  <a:pos x="connsiteX0" y="connsiteY0"/>
                </a:cxn>
                <a:cxn ang="0">
                  <a:pos x="connsiteX1" y="connsiteY1"/>
                </a:cxn>
                <a:cxn ang="0">
                  <a:pos x="connsiteX2" y="connsiteY2"/>
                </a:cxn>
                <a:cxn ang="0">
                  <a:pos x="connsiteX3" y="connsiteY3"/>
                </a:cxn>
              </a:cxnLst>
              <a:rect l="l" t="t" r="r" b="b"/>
              <a:pathLst>
                <a:path w="4741" h="20973">
                  <a:moveTo>
                    <a:pt x="2" y="0"/>
                  </a:moveTo>
                  <a:cubicBezTo>
                    <a:pt x="-105" y="968"/>
                    <a:pt x="3552" y="19898"/>
                    <a:pt x="4735" y="20973"/>
                  </a:cubicBezTo>
                  <a:cubicBezTo>
                    <a:pt x="4842" y="19898"/>
                    <a:pt x="3552" y="13660"/>
                    <a:pt x="2906" y="10540"/>
                  </a:cubicBezTo>
                  <a:cubicBezTo>
                    <a:pt x="2369" y="8174"/>
                    <a:pt x="648" y="538"/>
                    <a:pt x="2" y="0"/>
                  </a:cubicBezTo>
                  <a:close/>
                </a:path>
              </a:pathLst>
            </a:custGeom>
            <a:grpFill/>
            <a:ln w="10707" cap="flat">
              <a:noFill/>
              <a:prstDash val="solid"/>
              <a:miter/>
            </a:ln>
          </p:spPr>
          <p:txBody>
            <a:bodyPr rtlCol="0" anchor="ctr"/>
            <a:lstStyle/>
            <a:p>
              <a:endParaRPr lang="zh-CN" altLang="en-US"/>
            </a:p>
          </p:txBody>
        </p:sp>
        <p:sp>
          <p:nvSpPr>
            <p:cNvPr id="1132" name="任意多边形: 形状 1219">
              <a:extLst>
                <a:ext uri="{FF2B5EF4-FFF2-40B4-BE49-F238E27FC236}">
                  <a16:creationId xmlns:a16="http://schemas.microsoft.com/office/drawing/2014/main" xmlns="" id="{E8FE25F2-9D9E-4C7C-9581-5B541ECD91E4}"/>
                </a:ext>
              </a:extLst>
            </p:cNvPr>
            <p:cNvSpPr/>
            <p:nvPr/>
          </p:nvSpPr>
          <p:spPr>
            <a:xfrm>
              <a:off x="3385839" y="2926888"/>
              <a:ext cx="21758" cy="90352"/>
            </a:xfrm>
            <a:custGeom>
              <a:avLst/>
              <a:gdLst>
                <a:gd name="connsiteX0" fmla="*/ 4580 w 5149"/>
                <a:gd name="connsiteY0" fmla="*/ 10767 h 21382"/>
                <a:gd name="connsiteX1" fmla="*/ 815 w 5149"/>
                <a:gd name="connsiteY1" fmla="*/ 12 h 21382"/>
                <a:gd name="connsiteX2" fmla="*/ 4042 w 5149"/>
                <a:gd name="connsiteY2" fmla="*/ 21308 h 21382"/>
                <a:gd name="connsiteX3" fmla="*/ 4580 w 5149"/>
                <a:gd name="connsiteY3" fmla="*/ 10767 h 21382"/>
              </a:gdLst>
              <a:ahLst/>
              <a:cxnLst>
                <a:cxn ang="0">
                  <a:pos x="connsiteX0" y="connsiteY0"/>
                </a:cxn>
                <a:cxn ang="0">
                  <a:pos x="connsiteX1" y="connsiteY1"/>
                </a:cxn>
                <a:cxn ang="0">
                  <a:pos x="connsiteX2" y="connsiteY2"/>
                </a:cxn>
                <a:cxn ang="0">
                  <a:pos x="connsiteX3" y="connsiteY3"/>
                </a:cxn>
              </a:cxnLst>
              <a:rect l="l" t="t" r="r" b="b"/>
              <a:pathLst>
                <a:path w="5149" h="21382">
                  <a:moveTo>
                    <a:pt x="4580" y="10767"/>
                  </a:moveTo>
                  <a:cubicBezTo>
                    <a:pt x="3934" y="6142"/>
                    <a:pt x="2213" y="-311"/>
                    <a:pt x="815" y="12"/>
                  </a:cubicBezTo>
                  <a:cubicBezTo>
                    <a:pt x="-1659" y="2270"/>
                    <a:pt x="2106" y="20340"/>
                    <a:pt x="4042" y="21308"/>
                  </a:cubicBezTo>
                  <a:cubicBezTo>
                    <a:pt x="5225" y="22061"/>
                    <a:pt x="5548" y="17005"/>
                    <a:pt x="4580" y="10767"/>
                  </a:cubicBezTo>
                  <a:close/>
                </a:path>
              </a:pathLst>
            </a:custGeom>
            <a:grpFill/>
            <a:ln w="10707" cap="flat">
              <a:noFill/>
              <a:prstDash val="solid"/>
              <a:miter/>
            </a:ln>
          </p:spPr>
          <p:txBody>
            <a:bodyPr rtlCol="0" anchor="ctr"/>
            <a:lstStyle/>
            <a:p>
              <a:endParaRPr lang="zh-CN" altLang="en-US"/>
            </a:p>
          </p:txBody>
        </p:sp>
        <p:sp>
          <p:nvSpPr>
            <p:cNvPr id="1133" name="任意多边形: 形状 1220">
              <a:extLst>
                <a:ext uri="{FF2B5EF4-FFF2-40B4-BE49-F238E27FC236}">
                  <a16:creationId xmlns:a16="http://schemas.microsoft.com/office/drawing/2014/main" xmlns="" id="{C19828AF-0FB9-42F2-99F1-B2509FF948BF}"/>
                </a:ext>
              </a:extLst>
            </p:cNvPr>
            <p:cNvSpPr/>
            <p:nvPr/>
          </p:nvSpPr>
          <p:spPr>
            <a:xfrm>
              <a:off x="3429181" y="2894216"/>
              <a:ext cx="16539" cy="89988"/>
            </a:xfrm>
            <a:custGeom>
              <a:avLst/>
              <a:gdLst>
                <a:gd name="connsiteX0" fmla="*/ 3787 w 3914"/>
                <a:gd name="connsiteY0" fmla="*/ 21296 h 21296"/>
                <a:gd name="connsiteX1" fmla="*/ 2927 w 3914"/>
                <a:gd name="connsiteY1" fmla="*/ 10648 h 21296"/>
                <a:gd name="connsiteX2" fmla="*/ 345 w 3914"/>
                <a:gd name="connsiteY2" fmla="*/ 0 h 21296"/>
                <a:gd name="connsiteX3" fmla="*/ 130 w 3914"/>
                <a:gd name="connsiteY3" fmla="*/ 0 h 21296"/>
                <a:gd name="connsiteX4" fmla="*/ 3572 w 3914"/>
                <a:gd name="connsiteY4" fmla="*/ 21296 h 21296"/>
                <a:gd name="connsiteX5" fmla="*/ 3787 w 3914"/>
                <a:gd name="connsiteY5" fmla="*/ 21296 h 2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4" h="21296">
                  <a:moveTo>
                    <a:pt x="3787" y="21296"/>
                  </a:moveTo>
                  <a:cubicBezTo>
                    <a:pt x="4218" y="20113"/>
                    <a:pt x="3465" y="13875"/>
                    <a:pt x="2927" y="10648"/>
                  </a:cubicBezTo>
                  <a:cubicBezTo>
                    <a:pt x="2389" y="7206"/>
                    <a:pt x="1206" y="1183"/>
                    <a:pt x="345" y="0"/>
                  </a:cubicBezTo>
                  <a:cubicBezTo>
                    <a:pt x="238" y="0"/>
                    <a:pt x="238" y="0"/>
                    <a:pt x="130" y="0"/>
                  </a:cubicBezTo>
                  <a:cubicBezTo>
                    <a:pt x="-622" y="1936"/>
                    <a:pt x="2066" y="19252"/>
                    <a:pt x="3572" y="21296"/>
                  </a:cubicBezTo>
                  <a:cubicBezTo>
                    <a:pt x="3680" y="21296"/>
                    <a:pt x="3787" y="21296"/>
                    <a:pt x="3787" y="21296"/>
                  </a:cubicBezTo>
                  <a:close/>
                </a:path>
              </a:pathLst>
            </a:custGeom>
            <a:grpFill/>
            <a:ln w="10707" cap="flat">
              <a:noFill/>
              <a:prstDash val="solid"/>
              <a:miter/>
            </a:ln>
          </p:spPr>
          <p:txBody>
            <a:bodyPr rtlCol="0" anchor="ctr"/>
            <a:lstStyle/>
            <a:p>
              <a:endParaRPr lang="zh-CN" altLang="en-US"/>
            </a:p>
          </p:txBody>
        </p:sp>
        <p:sp>
          <p:nvSpPr>
            <p:cNvPr id="1143" name="任意多边形: 形状 1230">
              <a:extLst>
                <a:ext uri="{FF2B5EF4-FFF2-40B4-BE49-F238E27FC236}">
                  <a16:creationId xmlns:a16="http://schemas.microsoft.com/office/drawing/2014/main" xmlns="" id="{0B66142A-5A7E-4210-972A-1B30C3C0F010}"/>
                </a:ext>
              </a:extLst>
            </p:cNvPr>
            <p:cNvSpPr/>
            <p:nvPr/>
          </p:nvSpPr>
          <p:spPr>
            <a:xfrm>
              <a:off x="80117" y="3082373"/>
              <a:ext cx="86494" cy="90322"/>
            </a:xfrm>
            <a:custGeom>
              <a:avLst/>
              <a:gdLst>
                <a:gd name="connsiteX0" fmla="*/ 20445 w 20469"/>
                <a:gd name="connsiteY0" fmla="*/ 11616 h 21375"/>
                <a:gd name="connsiteX1" fmla="*/ 10012 w 20469"/>
                <a:gd name="connsiteY1" fmla="*/ 0 h 21375"/>
                <a:gd name="connsiteX2" fmla="*/ 2376 w 20469"/>
                <a:gd name="connsiteY2" fmla="*/ 17639 h 21375"/>
                <a:gd name="connsiteX3" fmla="*/ 20445 w 20469"/>
                <a:gd name="connsiteY3" fmla="*/ 11616 h 21375"/>
              </a:gdLst>
              <a:ahLst/>
              <a:cxnLst>
                <a:cxn ang="0">
                  <a:pos x="connsiteX0" y="connsiteY0"/>
                </a:cxn>
                <a:cxn ang="0">
                  <a:pos x="connsiteX1" y="connsiteY1"/>
                </a:cxn>
                <a:cxn ang="0">
                  <a:pos x="connsiteX2" y="connsiteY2"/>
                </a:cxn>
                <a:cxn ang="0">
                  <a:pos x="connsiteX3" y="connsiteY3"/>
                </a:cxn>
              </a:cxnLst>
              <a:rect l="l" t="t" r="r" b="b"/>
              <a:pathLst>
                <a:path w="20469" h="21375">
                  <a:moveTo>
                    <a:pt x="20445" y="11616"/>
                  </a:moveTo>
                  <a:cubicBezTo>
                    <a:pt x="20768" y="6991"/>
                    <a:pt x="17864" y="215"/>
                    <a:pt x="10012" y="0"/>
                  </a:cubicBezTo>
                  <a:cubicBezTo>
                    <a:pt x="547" y="645"/>
                    <a:pt x="-2679" y="11401"/>
                    <a:pt x="2376" y="17639"/>
                  </a:cubicBezTo>
                  <a:cubicBezTo>
                    <a:pt x="8291" y="24845"/>
                    <a:pt x="19692" y="20973"/>
                    <a:pt x="20445" y="11616"/>
                  </a:cubicBezTo>
                  <a:close/>
                </a:path>
              </a:pathLst>
            </a:custGeom>
            <a:grpFill/>
            <a:ln w="10707" cap="flat">
              <a:noFill/>
              <a:prstDash val="solid"/>
              <a:miter/>
            </a:ln>
          </p:spPr>
          <p:txBody>
            <a:bodyPr rtlCol="0" anchor="ctr"/>
            <a:lstStyle/>
            <a:p>
              <a:endParaRPr lang="zh-CN" altLang="en-US"/>
            </a:p>
          </p:txBody>
        </p:sp>
        <p:sp>
          <p:nvSpPr>
            <p:cNvPr id="1144" name="任意多边形: 形状 1231">
              <a:extLst>
                <a:ext uri="{FF2B5EF4-FFF2-40B4-BE49-F238E27FC236}">
                  <a16:creationId xmlns:a16="http://schemas.microsoft.com/office/drawing/2014/main" xmlns="" id="{4BD8014F-8F3B-48C5-B1D2-3E95DC7FEAC5}"/>
                </a:ext>
              </a:extLst>
            </p:cNvPr>
            <p:cNvSpPr/>
            <p:nvPr/>
          </p:nvSpPr>
          <p:spPr>
            <a:xfrm>
              <a:off x="411357" y="3074644"/>
              <a:ext cx="86566" cy="90314"/>
            </a:xfrm>
            <a:custGeom>
              <a:avLst/>
              <a:gdLst>
                <a:gd name="connsiteX0" fmla="*/ 2503 w 20486"/>
                <a:gd name="connsiteY0" fmla="*/ 17747 h 21373"/>
                <a:gd name="connsiteX1" fmla="*/ 20464 w 20486"/>
                <a:gd name="connsiteY1" fmla="*/ 11508 h 21373"/>
                <a:gd name="connsiteX2" fmla="*/ 9816 w 20486"/>
                <a:gd name="connsiteY2" fmla="*/ 0 h 21373"/>
                <a:gd name="connsiteX3" fmla="*/ 2503 w 20486"/>
                <a:gd name="connsiteY3" fmla="*/ 17747 h 21373"/>
              </a:gdLst>
              <a:ahLst/>
              <a:cxnLst>
                <a:cxn ang="0">
                  <a:pos x="connsiteX0" y="connsiteY0"/>
                </a:cxn>
                <a:cxn ang="0">
                  <a:pos x="connsiteX1" y="connsiteY1"/>
                </a:cxn>
                <a:cxn ang="0">
                  <a:pos x="connsiteX2" y="connsiteY2"/>
                </a:cxn>
                <a:cxn ang="0">
                  <a:pos x="connsiteX3" y="connsiteY3"/>
                </a:cxn>
              </a:cxnLst>
              <a:rect l="l" t="t" r="r" b="b"/>
              <a:pathLst>
                <a:path w="20486" h="21373">
                  <a:moveTo>
                    <a:pt x="2503" y="17747"/>
                  </a:moveTo>
                  <a:cubicBezTo>
                    <a:pt x="8526" y="24845"/>
                    <a:pt x="19927" y="20866"/>
                    <a:pt x="20464" y="11508"/>
                  </a:cubicBezTo>
                  <a:cubicBezTo>
                    <a:pt x="20787" y="6884"/>
                    <a:pt x="17560" y="215"/>
                    <a:pt x="9816" y="0"/>
                  </a:cubicBezTo>
                  <a:cubicBezTo>
                    <a:pt x="351" y="753"/>
                    <a:pt x="-2660" y="11616"/>
                    <a:pt x="2503" y="17747"/>
                  </a:cubicBezTo>
                  <a:close/>
                </a:path>
              </a:pathLst>
            </a:custGeom>
            <a:grpFill/>
            <a:ln w="10707" cap="flat">
              <a:noFill/>
              <a:prstDash val="solid"/>
              <a:miter/>
            </a:ln>
          </p:spPr>
          <p:txBody>
            <a:bodyPr rtlCol="0" anchor="ctr"/>
            <a:lstStyle/>
            <a:p>
              <a:endParaRPr lang="zh-CN" altLang="en-US"/>
            </a:p>
          </p:txBody>
        </p:sp>
        <p:sp>
          <p:nvSpPr>
            <p:cNvPr id="1145" name="任意多边形: 形状 1232">
              <a:extLst>
                <a:ext uri="{FF2B5EF4-FFF2-40B4-BE49-F238E27FC236}">
                  <a16:creationId xmlns:a16="http://schemas.microsoft.com/office/drawing/2014/main" xmlns="" id="{6C542A53-E177-41C1-9E37-9D2332513F32}"/>
                </a:ext>
              </a:extLst>
            </p:cNvPr>
            <p:cNvSpPr/>
            <p:nvPr/>
          </p:nvSpPr>
          <p:spPr>
            <a:xfrm>
              <a:off x="742712" y="3063738"/>
              <a:ext cx="86025" cy="91041"/>
            </a:xfrm>
            <a:custGeom>
              <a:avLst/>
              <a:gdLst>
                <a:gd name="connsiteX0" fmla="*/ 20349 w 20358"/>
                <a:gd name="connsiteY0" fmla="*/ 11401 h 21545"/>
                <a:gd name="connsiteX1" fmla="*/ 9593 w 20358"/>
                <a:gd name="connsiteY1" fmla="*/ 0 h 21545"/>
                <a:gd name="connsiteX2" fmla="*/ 2710 w 20358"/>
                <a:gd name="connsiteY2" fmla="*/ 17854 h 21545"/>
                <a:gd name="connsiteX3" fmla="*/ 20349 w 20358"/>
                <a:gd name="connsiteY3" fmla="*/ 11401 h 21545"/>
              </a:gdLst>
              <a:ahLst/>
              <a:cxnLst>
                <a:cxn ang="0">
                  <a:pos x="connsiteX0" y="connsiteY0"/>
                </a:cxn>
                <a:cxn ang="0">
                  <a:pos x="connsiteX1" y="connsiteY1"/>
                </a:cxn>
                <a:cxn ang="0">
                  <a:pos x="connsiteX2" y="connsiteY2"/>
                </a:cxn>
                <a:cxn ang="0">
                  <a:pos x="connsiteX3" y="connsiteY3"/>
                </a:cxn>
              </a:cxnLst>
              <a:rect l="l" t="t" r="r" b="b"/>
              <a:pathLst>
                <a:path w="20358" h="21545">
                  <a:moveTo>
                    <a:pt x="20349" y="11401"/>
                  </a:moveTo>
                  <a:cubicBezTo>
                    <a:pt x="20564" y="6776"/>
                    <a:pt x="17337" y="108"/>
                    <a:pt x="9593" y="0"/>
                  </a:cubicBezTo>
                  <a:cubicBezTo>
                    <a:pt x="128" y="860"/>
                    <a:pt x="-2668" y="11724"/>
                    <a:pt x="2710" y="17854"/>
                  </a:cubicBezTo>
                  <a:cubicBezTo>
                    <a:pt x="8840" y="25060"/>
                    <a:pt x="19919" y="21081"/>
                    <a:pt x="20349" y="11401"/>
                  </a:cubicBezTo>
                  <a:close/>
                </a:path>
              </a:pathLst>
            </a:custGeom>
            <a:grpFill/>
            <a:ln w="10707" cap="flat">
              <a:noFill/>
              <a:prstDash val="solid"/>
              <a:miter/>
            </a:ln>
          </p:spPr>
          <p:txBody>
            <a:bodyPr rtlCol="0" anchor="ctr"/>
            <a:lstStyle/>
            <a:p>
              <a:endParaRPr lang="zh-CN" altLang="en-US"/>
            </a:p>
          </p:txBody>
        </p:sp>
        <p:sp>
          <p:nvSpPr>
            <p:cNvPr id="1146" name="任意多边形: 形状 1233">
              <a:extLst>
                <a:ext uri="{FF2B5EF4-FFF2-40B4-BE49-F238E27FC236}">
                  <a16:creationId xmlns:a16="http://schemas.microsoft.com/office/drawing/2014/main" xmlns="" id="{F7B2B989-AB07-4E74-99DB-1587133A0BBC}"/>
                </a:ext>
              </a:extLst>
            </p:cNvPr>
            <p:cNvSpPr/>
            <p:nvPr/>
          </p:nvSpPr>
          <p:spPr>
            <a:xfrm>
              <a:off x="1070568" y="3049650"/>
              <a:ext cx="85370" cy="90804"/>
            </a:xfrm>
            <a:custGeom>
              <a:avLst/>
              <a:gdLst>
                <a:gd name="connsiteX0" fmla="*/ 20201 w 20203"/>
                <a:gd name="connsiteY0" fmla="*/ 11293 h 21489"/>
                <a:gd name="connsiteX1" fmla="*/ 20201 w 20203"/>
                <a:gd name="connsiteY1" fmla="*/ 11293 h 21489"/>
                <a:gd name="connsiteX2" fmla="*/ 9230 w 20203"/>
                <a:gd name="connsiteY2" fmla="*/ 0 h 21489"/>
                <a:gd name="connsiteX3" fmla="*/ 2777 w 20203"/>
                <a:gd name="connsiteY3" fmla="*/ 17854 h 21489"/>
                <a:gd name="connsiteX4" fmla="*/ 20201 w 20203"/>
                <a:gd name="connsiteY4" fmla="*/ 11293 h 21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03" h="21489">
                  <a:moveTo>
                    <a:pt x="20201" y="11293"/>
                  </a:moveTo>
                  <a:lnTo>
                    <a:pt x="20201" y="11293"/>
                  </a:lnTo>
                  <a:cubicBezTo>
                    <a:pt x="20309" y="6668"/>
                    <a:pt x="16975" y="0"/>
                    <a:pt x="9230" y="0"/>
                  </a:cubicBezTo>
                  <a:cubicBezTo>
                    <a:pt x="-19" y="968"/>
                    <a:pt x="-2601" y="11831"/>
                    <a:pt x="2777" y="17854"/>
                  </a:cubicBezTo>
                  <a:cubicBezTo>
                    <a:pt x="9123" y="25060"/>
                    <a:pt x="19986" y="20866"/>
                    <a:pt x="20201" y="11293"/>
                  </a:cubicBezTo>
                  <a:close/>
                </a:path>
              </a:pathLst>
            </a:custGeom>
            <a:grpFill/>
            <a:ln w="10707" cap="flat">
              <a:noFill/>
              <a:prstDash val="solid"/>
              <a:miter/>
            </a:ln>
          </p:spPr>
          <p:txBody>
            <a:bodyPr rtlCol="0" anchor="ctr"/>
            <a:lstStyle/>
            <a:p>
              <a:endParaRPr lang="zh-CN" altLang="en-US"/>
            </a:p>
          </p:txBody>
        </p:sp>
        <p:sp>
          <p:nvSpPr>
            <p:cNvPr id="1147" name="任意多边形: 形状 1234">
              <a:extLst>
                <a:ext uri="{FF2B5EF4-FFF2-40B4-BE49-F238E27FC236}">
                  <a16:creationId xmlns:a16="http://schemas.microsoft.com/office/drawing/2014/main" xmlns="" id="{87154988-FC10-481C-9029-E9BDFE9903D9}"/>
                </a:ext>
              </a:extLst>
            </p:cNvPr>
            <p:cNvSpPr/>
            <p:nvPr/>
          </p:nvSpPr>
          <p:spPr>
            <a:xfrm>
              <a:off x="1393839" y="3031924"/>
              <a:ext cx="83418" cy="90373"/>
            </a:xfrm>
            <a:custGeom>
              <a:avLst/>
              <a:gdLst>
                <a:gd name="connsiteX0" fmla="*/ 19741 w 19741"/>
                <a:gd name="connsiteY0" fmla="*/ 11186 h 21387"/>
                <a:gd name="connsiteX1" fmla="*/ 8770 w 19741"/>
                <a:gd name="connsiteY1" fmla="*/ 0 h 21387"/>
                <a:gd name="connsiteX2" fmla="*/ 3607 w 19741"/>
                <a:gd name="connsiteY2" fmla="*/ 18715 h 21387"/>
                <a:gd name="connsiteX3" fmla="*/ 19741 w 19741"/>
                <a:gd name="connsiteY3" fmla="*/ 11186 h 21387"/>
              </a:gdLst>
              <a:ahLst/>
              <a:cxnLst>
                <a:cxn ang="0">
                  <a:pos x="connsiteX0" y="connsiteY0"/>
                </a:cxn>
                <a:cxn ang="0">
                  <a:pos x="connsiteX1" y="connsiteY1"/>
                </a:cxn>
                <a:cxn ang="0">
                  <a:pos x="connsiteX2" y="connsiteY2"/>
                </a:cxn>
                <a:cxn ang="0">
                  <a:pos x="connsiteX3" y="connsiteY3"/>
                </a:cxn>
              </a:cxnLst>
              <a:rect l="l" t="t" r="r" b="b"/>
              <a:pathLst>
                <a:path w="19741" h="21387">
                  <a:moveTo>
                    <a:pt x="19741" y="11186"/>
                  </a:moveTo>
                  <a:cubicBezTo>
                    <a:pt x="19741" y="6561"/>
                    <a:pt x="16299" y="0"/>
                    <a:pt x="8770" y="0"/>
                  </a:cubicBezTo>
                  <a:cubicBezTo>
                    <a:pt x="-695" y="1076"/>
                    <a:pt x="-2631" y="12907"/>
                    <a:pt x="3607" y="18715"/>
                  </a:cubicBezTo>
                  <a:cubicBezTo>
                    <a:pt x="9953" y="24630"/>
                    <a:pt x="19848" y="20113"/>
                    <a:pt x="19741" y="11186"/>
                  </a:cubicBezTo>
                  <a:close/>
                </a:path>
              </a:pathLst>
            </a:custGeom>
            <a:grpFill/>
            <a:ln w="10707" cap="flat">
              <a:noFill/>
              <a:prstDash val="solid"/>
              <a:miter/>
            </a:ln>
          </p:spPr>
          <p:txBody>
            <a:bodyPr rtlCol="0" anchor="ctr"/>
            <a:lstStyle/>
            <a:p>
              <a:endParaRPr lang="zh-CN" altLang="en-US"/>
            </a:p>
          </p:txBody>
        </p:sp>
        <p:sp>
          <p:nvSpPr>
            <p:cNvPr id="1148" name="任意多边形: 形状 1235">
              <a:extLst>
                <a:ext uri="{FF2B5EF4-FFF2-40B4-BE49-F238E27FC236}">
                  <a16:creationId xmlns:a16="http://schemas.microsoft.com/office/drawing/2014/main" xmlns="" id="{5B4B788C-EA78-48A5-98B4-04BB104F9B39}"/>
                </a:ext>
              </a:extLst>
            </p:cNvPr>
            <p:cNvSpPr/>
            <p:nvPr/>
          </p:nvSpPr>
          <p:spPr>
            <a:xfrm>
              <a:off x="1708600" y="3011011"/>
              <a:ext cx="81351" cy="90187"/>
            </a:xfrm>
            <a:custGeom>
              <a:avLst/>
              <a:gdLst>
                <a:gd name="connsiteX0" fmla="*/ 19249 w 19252"/>
                <a:gd name="connsiteY0" fmla="*/ 11080 h 21343"/>
                <a:gd name="connsiteX1" fmla="*/ 8278 w 19252"/>
                <a:gd name="connsiteY1" fmla="*/ 1 h 21343"/>
                <a:gd name="connsiteX2" fmla="*/ 3654 w 19252"/>
                <a:gd name="connsiteY2" fmla="*/ 18716 h 21343"/>
                <a:gd name="connsiteX3" fmla="*/ 19249 w 19252"/>
                <a:gd name="connsiteY3" fmla="*/ 11080 h 21343"/>
              </a:gdLst>
              <a:ahLst/>
              <a:cxnLst>
                <a:cxn ang="0">
                  <a:pos x="connsiteX0" y="connsiteY0"/>
                </a:cxn>
                <a:cxn ang="0">
                  <a:pos x="connsiteX1" y="connsiteY1"/>
                </a:cxn>
                <a:cxn ang="0">
                  <a:pos x="connsiteX2" y="connsiteY2"/>
                </a:cxn>
                <a:cxn ang="0">
                  <a:pos x="connsiteX3" y="connsiteY3"/>
                </a:cxn>
              </a:cxnLst>
              <a:rect l="l" t="t" r="r" b="b"/>
              <a:pathLst>
                <a:path w="19252" h="21343">
                  <a:moveTo>
                    <a:pt x="19249" y="11080"/>
                  </a:moveTo>
                  <a:cubicBezTo>
                    <a:pt x="19142" y="6455"/>
                    <a:pt x="15592" y="-106"/>
                    <a:pt x="8278" y="1"/>
                  </a:cubicBezTo>
                  <a:cubicBezTo>
                    <a:pt x="-864" y="1184"/>
                    <a:pt x="-2477" y="13016"/>
                    <a:pt x="3654" y="18716"/>
                  </a:cubicBezTo>
                  <a:cubicBezTo>
                    <a:pt x="10107" y="24632"/>
                    <a:pt x="19464" y="19899"/>
                    <a:pt x="19249" y="11080"/>
                  </a:cubicBezTo>
                  <a:close/>
                </a:path>
              </a:pathLst>
            </a:custGeom>
            <a:grpFill/>
            <a:ln w="10707" cap="flat">
              <a:noFill/>
              <a:prstDash val="solid"/>
              <a:miter/>
            </a:ln>
          </p:spPr>
          <p:txBody>
            <a:bodyPr rtlCol="0" anchor="ctr"/>
            <a:lstStyle/>
            <a:p>
              <a:endParaRPr lang="zh-CN" altLang="en-US"/>
            </a:p>
          </p:txBody>
        </p:sp>
        <p:sp>
          <p:nvSpPr>
            <p:cNvPr id="1149" name="任意多边形: 形状 1236">
              <a:extLst>
                <a:ext uri="{FF2B5EF4-FFF2-40B4-BE49-F238E27FC236}">
                  <a16:creationId xmlns:a16="http://schemas.microsoft.com/office/drawing/2014/main" xmlns="" id="{7D0CAEED-0069-4BEE-A772-3715B6EFBC33}"/>
                </a:ext>
              </a:extLst>
            </p:cNvPr>
            <p:cNvSpPr/>
            <p:nvPr/>
          </p:nvSpPr>
          <p:spPr>
            <a:xfrm>
              <a:off x="2009810" y="2986908"/>
              <a:ext cx="75195" cy="90280"/>
            </a:xfrm>
            <a:custGeom>
              <a:avLst/>
              <a:gdLst>
                <a:gd name="connsiteX0" fmla="*/ 17772 w 17795"/>
                <a:gd name="connsiteY0" fmla="*/ 10976 h 21365"/>
                <a:gd name="connsiteX1" fmla="*/ 7446 w 17795"/>
                <a:gd name="connsiteY1" fmla="*/ 5 h 21365"/>
                <a:gd name="connsiteX2" fmla="*/ 3682 w 17795"/>
                <a:gd name="connsiteY2" fmla="*/ 18720 h 21365"/>
                <a:gd name="connsiteX3" fmla="*/ 17772 w 17795"/>
                <a:gd name="connsiteY3" fmla="*/ 10976 h 21365"/>
              </a:gdLst>
              <a:ahLst/>
              <a:cxnLst>
                <a:cxn ang="0">
                  <a:pos x="connsiteX0" y="connsiteY0"/>
                </a:cxn>
                <a:cxn ang="0">
                  <a:pos x="connsiteX1" y="connsiteY1"/>
                </a:cxn>
                <a:cxn ang="0">
                  <a:pos x="connsiteX2" y="connsiteY2"/>
                </a:cxn>
                <a:cxn ang="0">
                  <a:pos x="connsiteX3" y="connsiteY3"/>
                </a:cxn>
              </a:cxnLst>
              <a:rect l="l" t="t" r="r" b="b"/>
              <a:pathLst>
                <a:path w="17795" h="21365">
                  <a:moveTo>
                    <a:pt x="17772" y="10976"/>
                  </a:moveTo>
                  <a:cubicBezTo>
                    <a:pt x="17557" y="6351"/>
                    <a:pt x="14115" y="-210"/>
                    <a:pt x="7446" y="5"/>
                  </a:cubicBezTo>
                  <a:cubicBezTo>
                    <a:pt x="-1051" y="1296"/>
                    <a:pt x="-2234" y="13127"/>
                    <a:pt x="3682" y="18720"/>
                  </a:cubicBezTo>
                  <a:cubicBezTo>
                    <a:pt x="9813" y="24635"/>
                    <a:pt x="18309" y="20011"/>
                    <a:pt x="17772" y="10976"/>
                  </a:cubicBezTo>
                  <a:close/>
                </a:path>
              </a:pathLst>
            </a:custGeom>
            <a:grpFill/>
            <a:ln w="10707" cap="flat">
              <a:noFill/>
              <a:prstDash val="solid"/>
              <a:miter/>
            </a:ln>
          </p:spPr>
          <p:txBody>
            <a:bodyPr rtlCol="0" anchor="ctr"/>
            <a:lstStyle/>
            <a:p>
              <a:endParaRPr lang="zh-CN" altLang="en-US"/>
            </a:p>
          </p:txBody>
        </p:sp>
        <p:sp>
          <p:nvSpPr>
            <p:cNvPr id="1150" name="任意多边形: 形状 1237">
              <a:extLst>
                <a:ext uri="{FF2B5EF4-FFF2-40B4-BE49-F238E27FC236}">
                  <a16:creationId xmlns:a16="http://schemas.microsoft.com/office/drawing/2014/main" xmlns="" id="{87349F53-D335-46C5-81B5-15CCED0B4A9C}"/>
                </a:ext>
              </a:extLst>
            </p:cNvPr>
            <p:cNvSpPr/>
            <p:nvPr/>
          </p:nvSpPr>
          <p:spPr>
            <a:xfrm>
              <a:off x="2284309" y="2960549"/>
              <a:ext cx="68467" cy="90221"/>
            </a:xfrm>
            <a:custGeom>
              <a:avLst/>
              <a:gdLst>
                <a:gd name="connsiteX0" fmla="*/ 16160 w 16203"/>
                <a:gd name="connsiteY0" fmla="*/ 10868 h 21351"/>
                <a:gd name="connsiteX1" fmla="*/ 6480 w 16203"/>
                <a:gd name="connsiteY1" fmla="*/ 5 h 21351"/>
                <a:gd name="connsiteX2" fmla="*/ 4329 w 16203"/>
                <a:gd name="connsiteY2" fmla="*/ 19365 h 21351"/>
                <a:gd name="connsiteX3" fmla="*/ 16160 w 16203"/>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6203" h="21351">
                  <a:moveTo>
                    <a:pt x="16160" y="10868"/>
                  </a:moveTo>
                  <a:cubicBezTo>
                    <a:pt x="15837" y="6243"/>
                    <a:pt x="12503" y="-210"/>
                    <a:pt x="6480" y="5"/>
                  </a:cubicBezTo>
                  <a:cubicBezTo>
                    <a:pt x="-1587" y="1403"/>
                    <a:pt x="-1909" y="14095"/>
                    <a:pt x="4329" y="19365"/>
                  </a:cubicBezTo>
                  <a:cubicBezTo>
                    <a:pt x="10137" y="24313"/>
                    <a:pt x="16805" y="19473"/>
                    <a:pt x="16160" y="10868"/>
                  </a:cubicBezTo>
                  <a:close/>
                </a:path>
              </a:pathLst>
            </a:custGeom>
            <a:grpFill/>
            <a:ln w="10707" cap="flat">
              <a:noFill/>
              <a:prstDash val="solid"/>
              <a:miter/>
            </a:ln>
          </p:spPr>
          <p:txBody>
            <a:bodyPr rtlCol="0" anchor="ctr"/>
            <a:lstStyle/>
            <a:p>
              <a:endParaRPr lang="zh-CN" altLang="en-US"/>
            </a:p>
          </p:txBody>
        </p:sp>
        <p:sp>
          <p:nvSpPr>
            <p:cNvPr id="1162" name="任意多边形: 形状 1249">
              <a:extLst>
                <a:ext uri="{FF2B5EF4-FFF2-40B4-BE49-F238E27FC236}">
                  <a16:creationId xmlns:a16="http://schemas.microsoft.com/office/drawing/2014/main" xmlns="" id="{C9024F05-CC04-4626-90D2-85D151EA61C1}"/>
                </a:ext>
              </a:extLst>
            </p:cNvPr>
            <p:cNvSpPr/>
            <p:nvPr/>
          </p:nvSpPr>
          <p:spPr>
            <a:xfrm>
              <a:off x="267214" y="3250531"/>
              <a:ext cx="87098" cy="91839"/>
            </a:xfrm>
            <a:custGeom>
              <a:avLst/>
              <a:gdLst>
                <a:gd name="connsiteX0" fmla="*/ 20589 w 20612"/>
                <a:gd name="connsiteY0" fmla="*/ 11724 h 21734"/>
                <a:gd name="connsiteX1" fmla="*/ 10049 w 20612"/>
                <a:gd name="connsiteY1" fmla="*/ 0 h 21734"/>
                <a:gd name="connsiteX2" fmla="*/ 2520 w 20612"/>
                <a:gd name="connsiteY2" fmla="*/ 17854 h 21734"/>
                <a:gd name="connsiteX3" fmla="*/ 20589 w 20612"/>
                <a:gd name="connsiteY3" fmla="*/ 11724 h 21734"/>
              </a:gdLst>
              <a:ahLst/>
              <a:cxnLst>
                <a:cxn ang="0">
                  <a:pos x="connsiteX0" y="connsiteY0"/>
                </a:cxn>
                <a:cxn ang="0">
                  <a:pos x="connsiteX1" y="connsiteY1"/>
                </a:cxn>
                <a:cxn ang="0">
                  <a:pos x="connsiteX2" y="connsiteY2"/>
                </a:cxn>
                <a:cxn ang="0">
                  <a:pos x="connsiteX3" y="connsiteY3"/>
                </a:cxn>
              </a:cxnLst>
              <a:rect l="l" t="t" r="r" b="b"/>
              <a:pathLst>
                <a:path w="20612" h="21734">
                  <a:moveTo>
                    <a:pt x="20589" y="11724"/>
                  </a:moveTo>
                  <a:cubicBezTo>
                    <a:pt x="20912" y="6991"/>
                    <a:pt x="17900" y="323"/>
                    <a:pt x="10049" y="0"/>
                  </a:cubicBezTo>
                  <a:cubicBezTo>
                    <a:pt x="476" y="753"/>
                    <a:pt x="-2750" y="11616"/>
                    <a:pt x="2520" y="17854"/>
                  </a:cubicBezTo>
                  <a:cubicBezTo>
                    <a:pt x="8543" y="25276"/>
                    <a:pt x="19944" y="21404"/>
                    <a:pt x="20589" y="11724"/>
                  </a:cubicBezTo>
                  <a:close/>
                </a:path>
              </a:pathLst>
            </a:custGeom>
            <a:grpFill/>
            <a:ln w="10707" cap="flat">
              <a:noFill/>
              <a:prstDash val="solid"/>
              <a:miter/>
            </a:ln>
          </p:spPr>
          <p:txBody>
            <a:bodyPr rtlCol="0" anchor="ctr"/>
            <a:lstStyle/>
            <a:p>
              <a:endParaRPr lang="zh-CN" altLang="en-US"/>
            </a:p>
          </p:txBody>
        </p:sp>
        <p:sp>
          <p:nvSpPr>
            <p:cNvPr id="1163" name="任意多边形: 形状 1250">
              <a:extLst>
                <a:ext uri="{FF2B5EF4-FFF2-40B4-BE49-F238E27FC236}">
                  <a16:creationId xmlns:a16="http://schemas.microsoft.com/office/drawing/2014/main" xmlns="" id="{B8C6F30F-FDE7-46F6-8815-D3173243F5C1}"/>
                </a:ext>
              </a:extLst>
            </p:cNvPr>
            <p:cNvSpPr/>
            <p:nvPr/>
          </p:nvSpPr>
          <p:spPr>
            <a:xfrm>
              <a:off x="601928" y="3240990"/>
              <a:ext cx="86832" cy="91717"/>
            </a:xfrm>
            <a:custGeom>
              <a:avLst/>
              <a:gdLst>
                <a:gd name="connsiteX0" fmla="*/ 20539 w 20549"/>
                <a:gd name="connsiteY0" fmla="*/ 11616 h 21705"/>
                <a:gd name="connsiteX1" fmla="*/ 9784 w 20549"/>
                <a:gd name="connsiteY1" fmla="*/ 0 h 21705"/>
                <a:gd name="connsiteX2" fmla="*/ 2578 w 20549"/>
                <a:gd name="connsiteY2" fmla="*/ 17962 h 21705"/>
                <a:gd name="connsiteX3" fmla="*/ 20539 w 20549"/>
                <a:gd name="connsiteY3" fmla="*/ 11616 h 21705"/>
              </a:gdLst>
              <a:ahLst/>
              <a:cxnLst>
                <a:cxn ang="0">
                  <a:pos x="connsiteX0" y="connsiteY0"/>
                </a:cxn>
                <a:cxn ang="0">
                  <a:pos x="connsiteX1" y="connsiteY1"/>
                </a:cxn>
                <a:cxn ang="0">
                  <a:pos x="connsiteX2" y="connsiteY2"/>
                </a:cxn>
                <a:cxn ang="0">
                  <a:pos x="connsiteX3" y="connsiteY3"/>
                </a:cxn>
              </a:cxnLst>
              <a:rect l="l" t="t" r="r" b="b"/>
              <a:pathLst>
                <a:path w="20549" h="21705">
                  <a:moveTo>
                    <a:pt x="20539" y="11616"/>
                  </a:moveTo>
                  <a:cubicBezTo>
                    <a:pt x="20755" y="6884"/>
                    <a:pt x="17635" y="215"/>
                    <a:pt x="9784" y="0"/>
                  </a:cubicBezTo>
                  <a:cubicBezTo>
                    <a:pt x="319" y="860"/>
                    <a:pt x="-2693" y="11724"/>
                    <a:pt x="2578" y="17962"/>
                  </a:cubicBezTo>
                  <a:cubicBezTo>
                    <a:pt x="8601" y="25276"/>
                    <a:pt x="20109" y="21188"/>
                    <a:pt x="20539" y="11616"/>
                  </a:cubicBezTo>
                  <a:close/>
                </a:path>
              </a:pathLst>
            </a:custGeom>
            <a:grpFill/>
            <a:ln w="10707" cap="flat">
              <a:noFill/>
              <a:prstDash val="solid"/>
              <a:miter/>
            </a:ln>
          </p:spPr>
          <p:txBody>
            <a:bodyPr rtlCol="0" anchor="ctr"/>
            <a:lstStyle/>
            <a:p>
              <a:endParaRPr lang="zh-CN" altLang="en-US"/>
            </a:p>
          </p:txBody>
        </p:sp>
        <p:sp>
          <p:nvSpPr>
            <p:cNvPr id="1164" name="任意多边形: 形状 1251">
              <a:extLst>
                <a:ext uri="{FF2B5EF4-FFF2-40B4-BE49-F238E27FC236}">
                  <a16:creationId xmlns:a16="http://schemas.microsoft.com/office/drawing/2014/main" xmlns="" id="{B4FFF5F1-FF60-4778-A1F3-75313F004F9F}"/>
                </a:ext>
              </a:extLst>
            </p:cNvPr>
            <p:cNvSpPr/>
            <p:nvPr/>
          </p:nvSpPr>
          <p:spPr>
            <a:xfrm>
              <a:off x="934609" y="3228262"/>
              <a:ext cx="86376" cy="91510"/>
            </a:xfrm>
            <a:custGeom>
              <a:avLst/>
              <a:gdLst>
                <a:gd name="connsiteX0" fmla="*/ 20432 w 20441"/>
                <a:gd name="connsiteY0" fmla="*/ 11508 h 21656"/>
                <a:gd name="connsiteX1" fmla="*/ 9569 w 20441"/>
                <a:gd name="connsiteY1" fmla="*/ 0 h 21656"/>
                <a:gd name="connsiteX2" fmla="*/ 2685 w 20441"/>
                <a:gd name="connsiteY2" fmla="*/ 18069 h 21656"/>
                <a:gd name="connsiteX3" fmla="*/ 20432 w 20441"/>
                <a:gd name="connsiteY3" fmla="*/ 11508 h 21656"/>
              </a:gdLst>
              <a:ahLst/>
              <a:cxnLst>
                <a:cxn ang="0">
                  <a:pos x="connsiteX0" y="connsiteY0"/>
                </a:cxn>
                <a:cxn ang="0">
                  <a:pos x="connsiteX1" y="connsiteY1"/>
                </a:cxn>
                <a:cxn ang="0">
                  <a:pos x="connsiteX2" y="connsiteY2"/>
                </a:cxn>
                <a:cxn ang="0">
                  <a:pos x="connsiteX3" y="connsiteY3"/>
                </a:cxn>
              </a:cxnLst>
              <a:rect l="l" t="t" r="r" b="b"/>
              <a:pathLst>
                <a:path w="20441" h="21656">
                  <a:moveTo>
                    <a:pt x="20432" y="11508"/>
                  </a:moveTo>
                  <a:cubicBezTo>
                    <a:pt x="20647" y="6776"/>
                    <a:pt x="17313" y="108"/>
                    <a:pt x="9569" y="0"/>
                  </a:cubicBezTo>
                  <a:cubicBezTo>
                    <a:pt x="211" y="968"/>
                    <a:pt x="-2693" y="11831"/>
                    <a:pt x="2685" y="18069"/>
                  </a:cubicBezTo>
                  <a:cubicBezTo>
                    <a:pt x="8816" y="25168"/>
                    <a:pt x="20109" y="21081"/>
                    <a:pt x="20432" y="11508"/>
                  </a:cubicBezTo>
                  <a:close/>
                </a:path>
              </a:pathLst>
            </a:custGeom>
            <a:grpFill/>
            <a:ln w="10707" cap="flat">
              <a:noFill/>
              <a:prstDash val="solid"/>
              <a:miter/>
            </a:ln>
          </p:spPr>
          <p:txBody>
            <a:bodyPr rtlCol="0" anchor="ctr"/>
            <a:lstStyle/>
            <a:p>
              <a:endParaRPr lang="zh-CN" altLang="en-US"/>
            </a:p>
          </p:txBody>
        </p:sp>
        <p:sp>
          <p:nvSpPr>
            <p:cNvPr id="1165" name="任意多边形: 形状 1252">
              <a:extLst>
                <a:ext uri="{FF2B5EF4-FFF2-40B4-BE49-F238E27FC236}">
                  <a16:creationId xmlns:a16="http://schemas.microsoft.com/office/drawing/2014/main" xmlns="" id="{EBAE5184-1FC0-4E94-811E-78E17E56DDEF}"/>
                </a:ext>
              </a:extLst>
            </p:cNvPr>
            <p:cNvSpPr/>
            <p:nvPr/>
          </p:nvSpPr>
          <p:spPr>
            <a:xfrm>
              <a:off x="1263129" y="3212348"/>
              <a:ext cx="85057" cy="91514"/>
            </a:xfrm>
            <a:custGeom>
              <a:avLst/>
              <a:gdLst>
                <a:gd name="connsiteX0" fmla="*/ 20127 w 20129"/>
                <a:gd name="connsiteY0" fmla="*/ 11295 h 21657"/>
                <a:gd name="connsiteX1" fmla="*/ 9264 w 20129"/>
                <a:gd name="connsiteY1" fmla="*/ 1 h 21657"/>
                <a:gd name="connsiteX2" fmla="*/ 3456 w 20129"/>
                <a:gd name="connsiteY2" fmla="*/ 18824 h 21657"/>
                <a:gd name="connsiteX3" fmla="*/ 20127 w 20129"/>
                <a:gd name="connsiteY3" fmla="*/ 11295 h 21657"/>
              </a:gdLst>
              <a:ahLst/>
              <a:cxnLst>
                <a:cxn ang="0">
                  <a:pos x="connsiteX0" y="connsiteY0"/>
                </a:cxn>
                <a:cxn ang="0">
                  <a:pos x="connsiteX1" y="connsiteY1"/>
                </a:cxn>
                <a:cxn ang="0">
                  <a:pos x="connsiteX2" y="connsiteY2"/>
                </a:cxn>
                <a:cxn ang="0">
                  <a:pos x="connsiteX3" y="connsiteY3"/>
                </a:cxn>
              </a:cxnLst>
              <a:rect l="l" t="t" r="r" b="b"/>
              <a:pathLst>
                <a:path w="20129" h="21657">
                  <a:moveTo>
                    <a:pt x="20127" y="11295"/>
                  </a:moveTo>
                  <a:cubicBezTo>
                    <a:pt x="20235" y="6562"/>
                    <a:pt x="16901" y="-106"/>
                    <a:pt x="9264" y="1"/>
                  </a:cubicBezTo>
                  <a:cubicBezTo>
                    <a:pt x="-416" y="1077"/>
                    <a:pt x="-2782" y="12908"/>
                    <a:pt x="3456" y="18824"/>
                  </a:cubicBezTo>
                  <a:cubicBezTo>
                    <a:pt x="10017" y="24954"/>
                    <a:pt x="20020" y="20544"/>
                    <a:pt x="20127" y="11295"/>
                  </a:cubicBezTo>
                  <a:close/>
                </a:path>
              </a:pathLst>
            </a:custGeom>
            <a:grpFill/>
            <a:ln w="10707" cap="flat">
              <a:noFill/>
              <a:prstDash val="solid"/>
              <a:miter/>
            </a:ln>
          </p:spPr>
          <p:txBody>
            <a:bodyPr rtlCol="0" anchor="ctr"/>
            <a:lstStyle/>
            <a:p>
              <a:endParaRPr lang="zh-CN" altLang="en-US"/>
            </a:p>
          </p:txBody>
        </p:sp>
        <p:sp>
          <p:nvSpPr>
            <p:cNvPr id="1166" name="任意多边形: 形状 1253">
              <a:extLst>
                <a:ext uri="{FF2B5EF4-FFF2-40B4-BE49-F238E27FC236}">
                  <a16:creationId xmlns:a16="http://schemas.microsoft.com/office/drawing/2014/main" xmlns="" id="{73912446-0859-4167-A47E-0AFBE141192D}"/>
                </a:ext>
              </a:extLst>
            </p:cNvPr>
            <p:cNvSpPr/>
            <p:nvPr/>
          </p:nvSpPr>
          <p:spPr>
            <a:xfrm>
              <a:off x="1585344" y="3192357"/>
              <a:ext cx="82349" cy="91763"/>
            </a:xfrm>
            <a:custGeom>
              <a:avLst/>
              <a:gdLst>
                <a:gd name="connsiteX0" fmla="*/ 8838 w 19488"/>
                <a:gd name="connsiteY0" fmla="*/ 0 h 21716"/>
                <a:gd name="connsiteX1" fmla="*/ 3460 w 19488"/>
                <a:gd name="connsiteY1" fmla="*/ 18930 h 21716"/>
                <a:gd name="connsiteX2" fmla="*/ 19486 w 19488"/>
                <a:gd name="connsiteY2" fmla="*/ 11293 h 21716"/>
                <a:gd name="connsiteX3" fmla="*/ 8838 w 19488"/>
                <a:gd name="connsiteY3" fmla="*/ 0 h 21716"/>
              </a:gdLst>
              <a:ahLst/>
              <a:cxnLst>
                <a:cxn ang="0">
                  <a:pos x="connsiteX0" y="connsiteY0"/>
                </a:cxn>
                <a:cxn ang="0">
                  <a:pos x="connsiteX1" y="connsiteY1"/>
                </a:cxn>
                <a:cxn ang="0">
                  <a:pos x="connsiteX2" y="connsiteY2"/>
                </a:cxn>
                <a:cxn ang="0">
                  <a:pos x="connsiteX3" y="connsiteY3"/>
                </a:cxn>
              </a:cxnLst>
              <a:rect l="l" t="t" r="r" b="b"/>
              <a:pathLst>
                <a:path w="19488" h="21716">
                  <a:moveTo>
                    <a:pt x="8838" y="0"/>
                  </a:moveTo>
                  <a:cubicBezTo>
                    <a:pt x="-519" y="1183"/>
                    <a:pt x="-2670" y="13014"/>
                    <a:pt x="3460" y="18930"/>
                  </a:cubicBezTo>
                  <a:cubicBezTo>
                    <a:pt x="9914" y="25060"/>
                    <a:pt x="19486" y="20436"/>
                    <a:pt x="19486" y="11293"/>
                  </a:cubicBezTo>
                  <a:cubicBezTo>
                    <a:pt x="19594" y="6561"/>
                    <a:pt x="16259" y="0"/>
                    <a:pt x="8838" y="0"/>
                  </a:cubicBezTo>
                  <a:close/>
                </a:path>
              </a:pathLst>
            </a:custGeom>
            <a:grpFill/>
            <a:ln w="10707" cap="flat">
              <a:noFill/>
              <a:prstDash val="solid"/>
              <a:miter/>
            </a:ln>
          </p:spPr>
          <p:txBody>
            <a:bodyPr rtlCol="0" anchor="ctr"/>
            <a:lstStyle/>
            <a:p>
              <a:endParaRPr lang="zh-CN" altLang="en-US"/>
            </a:p>
          </p:txBody>
        </p:sp>
        <p:sp>
          <p:nvSpPr>
            <p:cNvPr id="1167" name="任意多边形: 形状 1254">
              <a:extLst>
                <a:ext uri="{FF2B5EF4-FFF2-40B4-BE49-F238E27FC236}">
                  <a16:creationId xmlns:a16="http://schemas.microsoft.com/office/drawing/2014/main" xmlns="" id="{16D14587-9A5C-4E3D-92AF-AB236A84388C}"/>
                </a:ext>
              </a:extLst>
            </p:cNvPr>
            <p:cNvSpPr/>
            <p:nvPr/>
          </p:nvSpPr>
          <p:spPr>
            <a:xfrm>
              <a:off x="1897569" y="3169611"/>
              <a:ext cx="78715" cy="91374"/>
            </a:xfrm>
            <a:custGeom>
              <a:avLst/>
              <a:gdLst>
                <a:gd name="connsiteX0" fmla="*/ 18628 w 18628"/>
                <a:gd name="connsiteY0" fmla="*/ 11083 h 21624"/>
                <a:gd name="connsiteX1" fmla="*/ 8195 w 18628"/>
                <a:gd name="connsiteY1" fmla="*/ 5 h 21624"/>
                <a:gd name="connsiteX2" fmla="*/ 3462 w 18628"/>
                <a:gd name="connsiteY2" fmla="*/ 18935 h 21624"/>
                <a:gd name="connsiteX3" fmla="*/ 18628 w 18628"/>
                <a:gd name="connsiteY3" fmla="*/ 11083 h 21624"/>
              </a:gdLst>
              <a:ahLst/>
              <a:cxnLst>
                <a:cxn ang="0">
                  <a:pos x="connsiteX0" y="connsiteY0"/>
                </a:cxn>
                <a:cxn ang="0">
                  <a:pos x="connsiteX1" y="connsiteY1"/>
                </a:cxn>
                <a:cxn ang="0">
                  <a:pos x="connsiteX2" y="connsiteY2"/>
                </a:cxn>
                <a:cxn ang="0">
                  <a:pos x="connsiteX3" y="connsiteY3"/>
                </a:cxn>
              </a:cxnLst>
              <a:rect l="l" t="t" r="r" b="b"/>
              <a:pathLst>
                <a:path w="18628" h="21624">
                  <a:moveTo>
                    <a:pt x="18628" y="11083"/>
                  </a:moveTo>
                  <a:cubicBezTo>
                    <a:pt x="18520" y="6351"/>
                    <a:pt x="15293" y="-210"/>
                    <a:pt x="8195" y="5"/>
                  </a:cubicBezTo>
                  <a:cubicBezTo>
                    <a:pt x="-732" y="1296"/>
                    <a:pt x="-2453" y="13127"/>
                    <a:pt x="3462" y="18935"/>
                  </a:cubicBezTo>
                  <a:cubicBezTo>
                    <a:pt x="9700" y="24958"/>
                    <a:pt x="18735" y="20226"/>
                    <a:pt x="18628" y="11083"/>
                  </a:cubicBezTo>
                  <a:close/>
                </a:path>
              </a:pathLst>
            </a:custGeom>
            <a:grpFill/>
            <a:ln w="10707" cap="flat">
              <a:noFill/>
              <a:prstDash val="solid"/>
              <a:miter/>
            </a:ln>
          </p:spPr>
          <p:txBody>
            <a:bodyPr rtlCol="0" anchor="ctr"/>
            <a:lstStyle/>
            <a:p>
              <a:endParaRPr lang="zh-CN" altLang="en-US"/>
            </a:p>
          </p:txBody>
        </p:sp>
        <p:sp>
          <p:nvSpPr>
            <p:cNvPr id="1168" name="任意多边形: 形状 1255">
              <a:extLst>
                <a:ext uri="{FF2B5EF4-FFF2-40B4-BE49-F238E27FC236}">
                  <a16:creationId xmlns:a16="http://schemas.microsoft.com/office/drawing/2014/main" xmlns="" id="{531C9195-A5C9-4EF9-AF5D-86C0E22777E9}"/>
                </a:ext>
              </a:extLst>
            </p:cNvPr>
            <p:cNvSpPr/>
            <p:nvPr/>
          </p:nvSpPr>
          <p:spPr>
            <a:xfrm>
              <a:off x="2187095" y="3143708"/>
              <a:ext cx="71894" cy="91404"/>
            </a:xfrm>
            <a:custGeom>
              <a:avLst/>
              <a:gdLst>
                <a:gd name="connsiteX0" fmla="*/ 17010 w 17014"/>
                <a:gd name="connsiteY0" fmla="*/ 11083 h 21631"/>
                <a:gd name="connsiteX1" fmla="*/ 7330 w 17014"/>
                <a:gd name="connsiteY1" fmla="*/ 5 h 21631"/>
                <a:gd name="connsiteX2" fmla="*/ 4103 w 17014"/>
                <a:gd name="connsiteY2" fmla="*/ 19580 h 21631"/>
                <a:gd name="connsiteX3" fmla="*/ 17010 w 17014"/>
                <a:gd name="connsiteY3" fmla="*/ 11083 h 21631"/>
              </a:gdLst>
              <a:ahLst/>
              <a:cxnLst>
                <a:cxn ang="0">
                  <a:pos x="connsiteX0" y="connsiteY0"/>
                </a:cxn>
                <a:cxn ang="0">
                  <a:pos x="connsiteX1" y="connsiteY1"/>
                </a:cxn>
                <a:cxn ang="0">
                  <a:pos x="connsiteX2" y="connsiteY2"/>
                </a:cxn>
                <a:cxn ang="0">
                  <a:pos x="connsiteX3" y="connsiteY3"/>
                </a:cxn>
              </a:cxnLst>
              <a:rect l="l" t="t" r="r" b="b"/>
              <a:pathLst>
                <a:path w="17014" h="21631">
                  <a:moveTo>
                    <a:pt x="17010" y="11083"/>
                  </a:moveTo>
                  <a:cubicBezTo>
                    <a:pt x="16795" y="6351"/>
                    <a:pt x="13783" y="-210"/>
                    <a:pt x="7330" y="5"/>
                  </a:cubicBezTo>
                  <a:cubicBezTo>
                    <a:pt x="-1274" y="1403"/>
                    <a:pt x="-2242" y="14202"/>
                    <a:pt x="4103" y="19580"/>
                  </a:cubicBezTo>
                  <a:cubicBezTo>
                    <a:pt x="9911" y="24635"/>
                    <a:pt x="17225" y="19795"/>
                    <a:pt x="17010" y="11083"/>
                  </a:cubicBezTo>
                  <a:close/>
                </a:path>
              </a:pathLst>
            </a:custGeom>
            <a:grpFill/>
            <a:ln w="10707" cap="flat">
              <a:noFill/>
              <a:prstDash val="solid"/>
              <a:miter/>
            </a:ln>
          </p:spPr>
          <p:txBody>
            <a:bodyPr rtlCol="0" anchor="ctr"/>
            <a:lstStyle/>
            <a:p>
              <a:endParaRPr lang="zh-CN" altLang="en-US"/>
            </a:p>
          </p:txBody>
        </p:sp>
        <p:sp>
          <p:nvSpPr>
            <p:cNvPr id="1169" name="任意多边形: 形状 1256">
              <a:extLst>
                <a:ext uri="{FF2B5EF4-FFF2-40B4-BE49-F238E27FC236}">
                  <a16:creationId xmlns:a16="http://schemas.microsoft.com/office/drawing/2014/main" xmlns="" id="{1D4CE41D-CA59-42D0-8F45-92EA888E283C}"/>
                </a:ext>
              </a:extLst>
            </p:cNvPr>
            <p:cNvSpPr/>
            <p:nvPr/>
          </p:nvSpPr>
          <p:spPr>
            <a:xfrm>
              <a:off x="2448528" y="3116410"/>
              <a:ext cx="64588" cy="91527"/>
            </a:xfrm>
            <a:custGeom>
              <a:avLst/>
              <a:gdLst>
                <a:gd name="connsiteX0" fmla="*/ 6338 w 15285"/>
                <a:gd name="connsiteY0" fmla="*/ 11 h 21660"/>
                <a:gd name="connsiteX1" fmla="*/ 3864 w 15285"/>
                <a:gd name="connsiteY1" fmla="*/ 19694 h 21660"/>
                <a:gd name="connsiteX2" fmla="*/ 15265 w 15285"/>
                <a:gd name="connsiteY2" fmla="*/ 11090 h 21660"/>
                <a:gd name="connsiteX3" fmla="*/ 6338 w 15285"/>
                <a:gd name="connsiteY3" fmla="*/ 11 h 21660"/>
              </a:gdLst>
              <a:ahLst/>
              <a:cxnLst>
                <a:cxn ang="0">
                  <a:pos x="connsiteX0" y="connsiteY0"/>
                </a:cxn>
                <a:cxn ang="0">
                  <a:pos x="connsiteX1" y="connsiteY1"/>
                </a:cxn>
                <a:cxn ang="0">
                  <a:pos x="connsiteX2" y="connsiteY2"/>
                </a:cxn>
                <a:cxn ang="0">
                  <a:pos x="connsiteX3" y="connsiteY3"/>
                </a:cxn>
              </a:cxnLst>
              <a:rect l="l" t="t" r="r" b="b"/>
              <a:pathLst>
                <a:path w="15285" h="21660">
                  <a:moveTo>
                    <a:pt x="6338" y="11"/>
                  </a:moveTo>
                  <a:cubicBezTo>
                    <a:pt x="-1406" y="1517"/>
                    <a:pt x="-1837" y="14316"/>
                    <a:pt x="3864" y="19694"/>
                  </a:cubicBezTo>
                  <a:cubicBezTo>
                    <a:pt x="9242" y="24642"/>
                    <a:pt x="15695" y="19694"/>
                    <a:pt x="15265" y="11090"/>
                  </a:cubicBezTo>
                  <a:cubicBezTo>
                    <a:pt x="15050" y="6250"/>
                    <a:pt x="12038" y="-311"/>
                    <a:pt x="6338" y="11"/>
                  </a:cubicBezTo>
                  <a:close/>
                </a:path>
              </a:pathLst>
            </a:custGeom>
            <a:grpFill/>
            <a:ln w="10707" cap="flat">
              <a:noFill/>
              <a:prstDash val="solid"/>
              <a:miter/>
            </a:ln>
          </p:spPr>
          <p:txBody>
            <a:bodyPr rtlCol="0" anchor="ctr"/>
            <a:lstStyle/>
            <a:p>
              <a:endParaRPr lang="zh-CN" altLang="en-US"/>
            </a:p>
          </p:txBody>
        </p:sp>
        <p:sp>
          <p:nvSpPr>
            <p:cNvPr id="1170" name="任意多边形: 形状 1257">
              <a:extLst>
                <a:ext uri="{FF2B5EF4-FFF2-40B4-BE49-F238E27FC236}">
                  <a16:creationId xmlns:a16="http://schemas.microsoft.com/office/drawing/2014/main" xmlns="" id="{34AAA5F8-E2D3-49E1-BB66-5419C56853B0}"/>
                </a:ext>
              </a:extLst>
            </p:cNvPr>
            <p:cNvSpPr/>
            <p:nvPr/>
          </p:nvSpPr>
          <p:spPr>
            <a:xfrm>
              <a:off x="2681684" y="3087321"/>
              <a:ext cx="57003" cy="91096"/>
            </a:xfrm>
            <a:custGeom>
              <a:avLst/>
              <a:gdLst>
                <a:gd name="connsiteX0" fmla="*/ 13435 w 13490"/>
                <a:gd name="connsiteY0" fmla="*/ 10875 h 21558"/>
                <a:gd name="connsiteX1" fmla="*/ 5261 w 13490"/>
                <a:gd name="connsiteY1" fmla="*/ 12 h 21558"/>
                <a:gd name="connsiteX2" fmla="*/ 4185 w 13490"/>
                <a:gd name="connsiteY2" fmla="*/ 20232 h 21558"/>
                <a:gd name="connsiteX3" fmla="*/ 13435 w 13490"/>
                <a:gd name="connsiteY3" fmla="*/ 10875 h 21558"/>
              </a:gdLst>
              <a:ahLst/>
              <a:cxnLst>
                <a:cxn ang="0">
                  <a:pos x="connsiteX0" y="connsiteY0"/>
                </a:cxn>
                <a:cxn ang="0">
                  <a:pos x="connsiteX1" y="connsiteY1"/>
                </a:cxn>
                <a:cxn ang="0">
                  <a:pos x="connsiteX2" y="connsiteY2"/>
                </a:cxn>
                <a:cxn ang="0">
                  <a:pos x="connsiteX3" y="connsiteY3"/>
                </a:cxn>
              </a:cxnLst>
              <a:rect l="l" t="t" r="r" b="b"/>
              <a:pathLst>
                <a:path w="13490" h="21558">
                  <a:moveTo>
                    <a:pt x="13435" y="10875"/>
                  </a:moveTo>
                  <a:cubicBezTo>
                    <a:pt x="13113" y="6142"/>
                    <a:pt x="10316" y="-311"/>
                    <a:pt x="5261" y="12"/>
                  </a:cubicBezTo>
                  <a:cubicBezTo>
                    <a:pt x="-1730" y="1625"/>
                    <a:pt x="-1407" y="15500"/>
                    <a:pt x="4185" y="20232"/>
                  </a:cubicBezTo>
                  <a:cubicBezTo>
                    <a:pt x="8918" y="24104"/>
                    <a:pt x="14081" y="19049"/>
                    <a:pt x="13435" y="10875"/>
                  </a:cubicBezTo>
                  <a:close/>
                </a:path>
              </a:pathLst>
            </a:custGeom>
            <a:grpFill/>
            <a:ln w="10707" cap="flat">
              <a:noFill/>
              <a:prstDash val="solid"/>
              <a:miter/>
            </a:ln>
          </p:spPr>
          <p:txBody>
            <a:bodyPr rtlCol="0" anchor="ctr"/>
            <a:lstStyle/>
            <a:p>
              <a:endParaRPr lang="zh-CN" altLang="en-US"/>
            </a:p>
          </p:txBody>
        </p:sp>
        <p:sp>
          <p:nvSpPr>
            <p:cNvPr id="1171" name="任意多边形: 形状 1258">
              <a:extLst>
                <a:ext uri="{FF2B5EF4-FFF2-40B4-BE49-F238E27FC236}">
                  <a16:creationId xmlns:a16="http://schemas.microsoft.com/office/drawing/2014/main" xmlns="" id="{1BF31A1A-C5B4-4C4B-9F76-BC61B8B8BCF6}"/>
                </a:ext>
              </a:extLst>
            </p:cNvPr>
            <p:cNvSpPr/>
            <p:nvPr/>
          </p:nvSpPr>
          <p:spPr>
            <a:xfrm>
              <a:off x="2884792" y="3056872"/>
              <a:ext cx="49947" cy="91210"/>
            </a:xfrm>
            <a:custGeom>
              <a:avLst/>
              <a:gdLst>
                <a:gd name="connsiteX0" fmla="*/ 4304 w 11820"/>
                <a:gd name="connsiteY0" fmla="*/ 12 h 21585"/>
                <a:gd name="connsiteX1" fmla="*/ 4519 w 11820"/>
                <a:gd name="connsiteY1" fmla="*/ 20662 h 21585"/>
                <a:gd name="connsiteX2" fmla="*/ 11726 w 11820"/>
                <a:gd name="connsiteY2" fmla="*/ 10875 h 21585"/>
                <a:gd name="connsiteX3" fmla="*/ 4304 w 11820"/>
                <a:gd name="connsiteY3" fmla="*/ 12 h 21585"/>
              </a:gdLst>
              <a:ahLst/>
              <a:cxnLst>
                <a:cxn ang="0">
                  <a:pos x="connsiteX0" y="connsiteY0"/>
                </a:cxn>
                <a:cxn ang="0">
                  <a:pos x="connsiteX1" y="connsiteY1"/>
                </a:cxn>
                <a:cxn ang="0">
                  <a:pos x="connsiteX2" y="connsiteY2"/>
                </a:cxn>
                <a:cxn ang="0">
                  <a:pos x="connsiteX3" y="connsiteY3"/>
                </a:cxn>
              </a:cxnLst>
              <a:rect l="l" t="t" r="r" b="b"/>
              <a:pathLst>
                <a:path w="11820" h="21585">
                  <a:moveTo>
                    <a:pt x="4304" y="12"/>
                  </a:moveTo>
                  <a:cubicBezTo>
                    <a:pt x="-2041" y="1733"/>
                    <a:pt x="-858" y="16683"/>
                    <a:pt x="4519" y="20662"/>
                  </a:cubicBezTo>
                  <a:cubicBezTo>
                    <a:pt x="8607" y="23781"/>
                    <a:pt x="12479" y="18619"/>
                    <a:pt x="11726" y="10875"/>
                  </a:cubicBezTo>
                  <a:cubicBezTo>
                    <a:pt x="11188" y="6142"/>
                    <a:pt x="8714" y="-311"/>
                    <a:pt x="4304" y="12"/>
                  </a:cubicBezTo>
                  <a:close/>
                </a:path>
              </a:pathLst>
            </a:custGeom>
            <a:grpFill/>
            <a:ln w="10707" cap="flat">
              <a:noFill/>
              <a:prstDash val="solid"/>
              <a:miter/>
            </a:ln>
          </p:spPr>
          <p:txBody>
            <a:bodyPr rtlCol="0" anchor="ctr"/>
            <a:lstStyle/>
            <a:p>
              <a:endParaRPr lang="zh-CN" altLang="en-US"/>
            </a:p>
          </p:txBody>
        </p:sp>
        <p:sp>
          <p:nvSpPr>
            <p:cNvPr id="1172" name="任意多边形: 形状 1259">
              <a:extLst>
                <a:ext uri="{FF2B5EF4-FFF2-40B4-BE49-F238E27FC236}">
                  <a16:creationId xmlns:a16="http://schemas.microsoft.com/office/drawing/2014/main" xmlns="" id="{24E84A0B-58CB-449C-81D0-0D8894203808}"/>
                </a:ext>
              </a:extLst>
            </p:cNvPr>
            <p:cNvSpPr/>
            <p:nvPr/>
          </p:nvSpPr>
          <p:spPr>
            <a:xfrm>
              <a:off x="3057324" y="3025057"/>
              <a:ext cx="42167" cy="90994"/>
            </a:xfrm>
            <a:custGeom>
              <a:avLst/>
              <a:gdLst>
                <a:gd name="connsiteX0" fmla="*/ 3378 w 9979"/>
                <a:gd name="connsiteY0" fmla="*/ 12 h 21534"/>
                <a:gd name="connsiteX1" fmla="*/ 4130 w 9979"/>
                <a:gd name="connsiteY1" fmla="*/ 20662 h 21534"/>
                <a:gd name="connsiteX2" fmla="*/ 9831 w 9979"/>
                <a:gd name="connsiteY2" fmla="*/ 10875 h 21534"/>
                <a:gd name="connsiteX3" fmla="*/ 3378 w 9979"/>
                <a:gd name="connsiteY3" fmla="*/ 12 h 21534"/>
              </a:gdLst>
              <a:ahLst/>
              <a:cxnLst>
                <a:cxn ang="0">
                  <a:pos x="connsiteX0" y="connsiteY0"/>
                </a:cxn>
                <a:cxn ang="0">
                  <a:pos x="connsiteX1" y="connsiteY1"/>
                </a:cxn>
                <a:cxn ang="0">
                  <a:pos x="connsiteX2" y="connsiteY2"/>
                </a:cxn>
                <a:cxn ang="0">
                  <a:pos x="connsiteX3" y="connsiteY3"/>
                </a:cxn>
              </a:cxnLst>
              <a:rect l="l" t="t" r="r" b="b"/>
              <a:pathLst>
                <a:path w="9979" h="21534">
                  <a:moveTo>
                    <a:pt x="3378" y="12"/>
                  </a:moveTo>
                  <a:cubicBezTo>
                    <a:pt x="-1893" y="1733"/>
                    <a:pt x="-494" y="16683"/>
                    <a:pt x="4130" y="20662"/>
                  </a:cubicBezTo>
                  <a:cubicBezTo>
                    <a:pt x="7680" y="23674"/>
                    <a:pt x="10691" y="18511"/>
                    <a:pt x="9831" y="10875"/>
                  </a:cubicBezTo>
                  <a:cubicBezTo>
                    <a:pt x="9401" y="6142"/>
                    <a:pt x="7034" y="-311"/>
                    <a:pt x="3378" y="12"/>
                  </a:cubicBezTo>
                  <a:close/>
                </a:path>
              </a:pathLst>
            </a:custGeom>
            <a:grpFill/>
            <a:ln w="10707" cap="flat">
              <a:noFill/>
              <a:prstDash val="solid"/>
              <a:miter/>
            </a:ln>
          </p:spPr>
          <p:txBody>
            <a:bodyPr rtlCol="0" anchor="ctr"/>
            <a:lstStyle/>
            <a:p>
              <a:endParaRPr lang="zh-CN" altLang="en-US"/>
            </a:p>
          </p:txBody>
        </p:sp>
        <p:sp>
          <p:nvSpPr>
            <p:cNvPr id="1173" name="任意多边形: 形状 1260">
              <a:extLst>
                <a:ext uri="{FF2B5EF4-FFF2-40B4-BE49-F238E27FC236}">
                  <a16:creationId xmlns:a16="http://schemas.microsoft.com/office/drawing/2014/main" xmlns="" id="{94F458AF-87AD-4F17-9463-54216D90E199}"/>
                </a:ext>
              </a:extLst>
            </p:cNvPr>
            <p:cNvSpPr/>
            <p:nvPr/>
          </p:nvSpPr>
          <p:spPr>
            <a:xfrm>
              <a:off x="3198797" y="2992790"/>
              <a:ext cx="35465" cy="90753"/>
            </a:xfrm>
            <a:custGeom>
              <a:avLst/>
              <a:gdLst>
                <a:gd name="connsiteX0" fmla="*/ 2487 w 8393"/>
                <a:gd name="connsiteY0" fmla="*/ 12 h 21477"/>
                <a:gd name="connsiteX1" fmla="*/ 4315 w 8393"/>
                <a:gd name="connsiteY1" fmla="*/ 20985 h 21477"/>
                <a:gd name="connsiteX2" fmla="*/ 8187 w 8393"/>
                <a:gd name="connsiteY2" fmla="*/ 10767 h 21477"/>
                <a:gd name="connsiteX3" fmla="*/ 8187 w 8393"/>
                <a:gd name="connsiteY3" fmla="*/ 10767 h 21477"/>
                <a:gd name="connsiteX4" fmla="*/ 2487 w 8393"/>
                <a:gd name="connsiteY4" fmla="*/ 12 h 21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3" h="21477">
                  <a:moveTo>
                    <a:pt x="2487" y="12"/>
                  </a:moveTo>
                  <a:cubicBezTo>
                    <a:pt x="-2030" y="1948"/>
                    <a:pt x="228" y="17758"/>
                    <a:pt x="4315" y="20985"/>
                  </a:cubicBezTo>
                  <a:cubicBezTo>
                    <a:pt x="7112" y="23136"/>
                    <a:pt x="9048" y="17973"/>
                    <a:pt x="8187" y="10767"/>
                  </a:cubicBezTo>
                  <a:lnTo>
                    <a:pt x="8187" y="10767"/>
                  </a:lnTo>
                  <a:cubicBezTo>
                    <a:pt x="7542" y="6142"/>
                    <a:pt x="5498" y="-311"/>
                    <a:pt x="2487" y="12"/>
                  </a:cubicBezTo>
                  <a:close/>
                </a:path>
              </a:pathLst>
            </a:custGeom>
            <a:grpFill/>
            <a:ln w="10707" cap="flat">
              <a:noFill/>
              <a:prstDash val="solid"/>
              <a:miter/>
            </a:ln>
          </p:spPr>
          <p:txBody>
            <a:bodyPr rtlCol="0" anchor="ctr"/>
            <a:lstStyle/>
            <a:p>
              <a:endParaRPr lang="zh-CN" altLang="en-US"/>
            </a:p>
          </p:txBody>
        </p:sp>
        <p:sp>
          <p:nvSpPr>
            <p:cNvPr id="1174" name="任意多边形: 形状 1261">
              <a:extLst>
                <a:ext uri="{FF2B5EF4-FFF2-40B4-BE49-F238E27FC236}">
                  <a16:creationId xmlns:a16="http://schemas.microsoft.com/office/drawing/2014/main" xmlns="" id="{8604A91E-9825-4A7F-8B1D-A53B010B802D}"/>
                </a:ext>
              </a:extLst>
            </p:cNvPr>
            <p:cNvSpPr/>
            <p:nvPr/>
          </p:nvSpPr>
          <p:spPr>
            <a:xfrm>
              <a:off x="3308882" y="2960067"/>
              <a:ext cx="28100" cy="90567"/>
            </a:xfrm>
            <a:custGeom>
              <a:avLst/>
              <a:gdLst>
                <a:gd name="connsiteX0" fmla="*/ 6336 w 6650"/>
                <a:gd name="connsiteY0" fmla="*/ 10767 h 21433"/>
                <a:gd name="connsiteX1" fmla="*/ 1603 w 6650"/>
                <a:gd name="connsiteY1" fmla="*/ 12 h 21433"/>
                <a:gd name="connsiteX2" fmla="*/ 4185 w 6650"/>
                <a:gd name="connsiteY2" fmla="*/ 21200 h 21433"/>
                <a:gd name="connsiteX3" fmla="*/ 6336 w 6650"/>
                <a:gd name="connsiteY3" fmla="*/ 10767 h 21433"/>
              </a:gdLst>
              <a:ahLst/>
              <a:cxnLst>
                <a:cxn ang="0">
                  <a:pos x="connsiteX0" y="connsiteY0"/>
                </a:cxn>
                <a:cxn ang="0">
                  <a:pos x="connsiteX1" y="connsiteY1"/>
                </a:cxn>
                <a:cxn ang="0">
                  <a:pos x="connsiteX2" y="connsiteY2"/>
                </a:cxn>
                <a:cxn ang="0">
                  <a:pos x="connsiteX3" y="connsiteY3"/>
                </a:cxn>
              </a:cxnLst>
              <a:rect l="l" t="t" r="r" b="b"/>
              <a:pathLst>
                <a:path w="6650" h="21433">
                  <a:moveTo>
                    <a:pt x="6336" y="10767"/>
                  </a:moveTo>
                  <a:cubicBezTo>
                    <a:pt x="5691" y="6035"/>
                    <a:pt x="3862" y="-311"/>
                    <a:pt x="1603" y="12"/>
                  </a:cubicBezTo>
                  <a:cubicBezTo>
                    <a:pt x="-1946" y="2055"/>
                    <a:pt x="1066" y="19049"/>
                    <a:pt x="4185" y="21200"/>
                  </a:cubicBezTo>
                  <a:cubicBezTo>
                    <a:pt x="6228" y="22599"/>
                    <a:pt x="7196" y="17543"/>
                    <a:pt x="6336" y="10767"/>
                  </a:cubicBezTo>
                  <a:close/>
                </a:path>
              </a:pathLst>
            </a:custGeom>
            <a:grpFill/>
            <a:ln w="10707" cap="flat">
              <a:noFill/>
              <a:prstDash val="solid"/>
              <a:miter/>
            </a:ln>
          </p:spPr>
          <p:txBody>
            <a:bodyPr rtlCol="0" anchor="ctr"/>
            <a:lstStyle/>
            <a:p>
              <a:endParaRPr lang="zh-CN" altLang="en-US"/>
            </a:p>
          </p:txBody>
        </p:sp>
        <p:sp>
          <p:nvSpPr>
            <p:cNvPr id="1189" name="任意多边形: 形状 1276">
              <a:extLst>
                <a:ext uri="{FF2B5EF4-FFF2-40B4-BE49-F238E27FC236}">
                  <a16:creationId xmlns:a16="http://schemas.microsoft.com/office/drawing/2014/main" xmlns="" id="{C7683503-21CC-45C1-B1E8-5495CA2443F2}"/>
                </a:ext>
              </a:extLst>
            </p:cNvPr>
            <p:cNvSpPr/>
            <p:nvPr/>
          </p:nvSpPr>
          <p:spPr>
            <a:xfrm>
              <a:off x="85589" y="3461870"/>
              <a:ext cx="88290" cy="93060"/>
            </a:xfrm>
            <a:custGeom>
              <a:avLst/>
              <a:gdLst>
                <a:gd name="connsiteX0" fmla="*/ 20871 w 20894"/>
                <a:gd name="connsiteY0" fmla="*/ 11939 h 22023"/>
                <a:gd name="connsiteX1" fmla="*/ 10223 w 20894"/>
                <a:gd name="connsiteY1" fmla="*/ 0 h 22023"/>
                <a:gd name="connsiteX2" fmla="*/ 2587 w 20894"/>
                <a:gd name="connsiteY2" fmla="*/ 18069 h 22023"/>
                <a:gd name="connsiteX3" fmla="*/ 20871 w 20894"/>
                <a:gd name="connsiteY3" fmla="*/ 11939 h 22023"/>
              </a:gdLst>
              <a:ahLst/>
              <a:cxnLst>
                <a:cxn ang="0">
                  <a:pos x="connsiteX0" y="connsiteY0"/>
                </a:cxn>
                <a:cxn ang="0">
                  <a:pos x="connsiteX1" y="connsiteY1"/>
                </a:cxn>
                <a:cxn ang="0">
                  <a:pos x="connsiteX2" y="connsiteY2"/>
                </a:cxn>
                <a:cxn ang="0">
                  <a:pos x="connsiteX3" y="connsiteY3"/>
                </a:cxn>
              </a:cxnLst>
              <a:rect l="l" t="t" r="r" b="b"/>
              <a:pathLst>
                <a:path w="20894" h="22023">
                  <a:moveTo>
                    <a:pt x="20871" y="11939"/>
                  </a:moveTo>
                  <a:cubicBezTo>
                    <a:pt x="21194" y="7206"/>
                    <a:pt x="18183" y="323"/>
                    <a:pt x="10223" y="0"/>
                  </a:cubicBezTo>
                  <a:cubicBezTo>
                    <a:pt x="436" y="645"/>
                    <a:pt x="-2791" y="11508"/>
                    <a:pt x="2587" y="18069"/>
                  </a:cubicBezTo>
                  <a:cubicBezTo>
                    <a:pt x="8610" y="25598"/>
                    <a:pt x="20011" y="21726"/>
                    <a:pt x="20871" y="11939"/>
                  </a:cubicBezTo>
                  <a:close/>
                </a:path>
              </a:pathLst>
            </a:custGeom>
            <a:grpFill/>
            <a:ln w="10707" cap="flat">
              <a:noFill/>
              <a:prstDash val="solid"/>
              <a:miter/>
            </a:ln>
          </p:spPr>
          <p:txBody>
            <a:bodyPr rtlCol="0" anchor="ctr"/>
            <a:lstStyle/>
            <a:p>
              <a:endParaRPr lang="zh-CN" altLang="en-US"/>
            </a:p>
          </p:txBody>
        </p:sp>
        <p:sp>
          <p:nvSpPr>
            <p:cNvPr id="1190" name="任意多边形: 形状 1277">
              <a:extLst>
                <a:ext uri="{FF2B5EF4-FFF2-40B4-BE49-F238E27FC236}">
                  <a16:creationId xmlns:a16="http://schemas.microsoft.com/office/drawing/2014/main" xmlns="" id="{E383CB7A-CB84-4527-B35D-897466A261CA}"/>
                </a:ext>
              </a:extLst>
            </p:cNvPr>
            <p:cNvSpPr/>
            <p:nvPr/>
          </p:nvSpPr>
          <p:spPr>
            <a:xfrm>
              <a:off x="422251" y="3454142"/>
              <a:ext cx="88400" cy="93251"/>
            </a:xfrm>
            <a:custGeom>
              <a:avLst/>
              <a:gdLst>
                <a:gd name="connsiteX0" fmla="*/ 20898 w 20920"/>
                <a:gd name="connsiteY0" fmla="*/ 11831 h 22068"/>
                <a:gd name="connsiteX1" fmla="*/ 10143 w 20920"/>
                <a:gd name="connsiteY1" fmla="*/ 0 h 22068"/>
                <a:gd name="connsiteX2" fmla="*/ 2614 w 20920"/>
                <a:gd name="connsiteY2" fmla="*/ 18177 h 22068"/>
                <a:gd name="connsiteX3" fmla="*/ 20898 w 20920"/>
                <a:gd name="connsiteY3" fmla="*/ 11831 h 22068"/>
              </a:gdLst>
              <a:ahLst/>
              <a:cxnLst>
                <a:cxn ang="0">
                  <a:pos x="connsiteX0" y="connsiteY0"/>
                </a:cxn>
                <a:cxn ang="0">
                  <a:pos x="connsiteX1" y="connsiteY1"/>
                </a:cxn>
                <a:cxn ang="0">
                  <a:pos x="connsiteX2" y="connsiteY2"/>
                </a:cxn>
                <a:cxn ang="0">
                  <a:pos x="connsiteX3" y="connsiteY3"/>
                </a:cxn>
              </a:cxnLst>
              <a:rect l="l" t="t" r="r" b="b"/>
              <a:pathLst>
                <a:path w="20920" h="22068">
                  <a:moveTo>
                    <a:pt x="20898" y="11831"/>
                  </a:moveTo>
                  <a:cubicBezTo>
                    <a:pt x="21221" y="7099"/>
                    <a:pt x="18102" y="215"/>
                    <a:pt x="10143" y="0"/>
                  </a:cubicBezTo>
                  <a:cubicBezTo>
                    <a:pt x="355" y="753"/>
                    <a:pt x="-2764" y="11616"/>
                    <a:pt x="2614" y="18177"/>
                  </a:cubicBezTo>
                  <a:cubicBezTo>
                    <a:pt x="8745" y="25706"/>
                    <a:pt x="20253" y="21619"/>
                    <a:pt x="20898" y="11831"/>
                  </a:cubicBezTo>
                  <a:close/>
                </a:path>
              </a:pathLst>
            </a:custGeom>
            <a:grpFill/>
            <a:ln w="10707" cap="flat">
              <a:noFill/>
              <a:prstDash val="solid"/>
              <a:miter/>
            </a:ln>
          </p:spPr>
          <p:txBody>
            <a:bodyPr rtlCol="0" anchor="ctr"/>
            <a:lstStyle/>
            <a:p>
              <a:endParaRPr lang="zh-CN" altLang="en-US"/>
            </a:p>
          </p:txBody>
        </p:sp>
        <p:sp>
          <p:nvSpPr>
            <p:cNvPr id="1191" name="任意多边形: 形状 1278">
              <a:extLst>
                <a:ext uri="{FF2B5EF4-FFF2-40B4-BE49-F238E27FC236}">
                  <a16:creationId xmlns:a16="http://schemas.microsoft.com/office/drawing/2014/main" xmlns="" id="{132474C2-5F24-4526-87CE-520C5F789848}"/>
                </a:ext>
              </a:extLst>
            </p:cNvPr>
            <p:cNvSpPr/>
            <p:nvPr/>
          </p:nvSpPr>
          <p:spPr>
            <a:xfrm>
              <a:off x="758909" y="3443235"/>
              <a:ext cx="88011" cy="93352"/>
            </a:xfrm>
            <a:custGeom>
              <a:avLst/>
              <a:gdLst>
                <a:gd name="connsiteX0" fmla="*/ 10063 w 20828"/>
                <a:gd name="connsiteY0" fmla="*/ 0 h 22092"/>
                <a:gd name="connsiteX1" fmla="*/ 2641 w 20828"/>
                <a:gd name="connsiteY1" fmla="*/ 18284 h 22092"/>
                <a:gd name="connsiteX2" fmla="*/ 20818 w 20828"/>
                <a:gd name="connsiteY2" fmla="*/ 11724 h 22092"/>
                <a:gd name="connsiteX3" fmla="*/ 10063 w 20828"/>
                <a:gd name="connsiteY3" fmla="*/ 0 h 22092"/>
              </a:gdLst>
              <a:ahLst/>
              <a:cxnLst>
                <a:cxn ang="0">
                  <a:pos x="connsiteX0" y="connsiteY0"/>
                </a:cxn>
                <a:cxn ang="0">
                  <a:pos x="connsiteX1" y="connsiteY1"/>
                </a:cxn>
                <a:cxn ang="0">
                  <a:pos x="connsiteX2" y="connsiteY2"/>
                </a:cxn>
                <a:cxn ang="0">
                  <a:pos x="connsiteX3" y="connsiteY3"/>
                </a:cxn>
              </a:cxnLst>
              <a:rect l="l" t="t" r="r" b="b"/>
              <a:pathLst>
                <a:path w="20828" h="22092">
                  <a:moveTo>
                    <a:pt x="10063" y="0"/>
                  </a:moveTo>
                  <a:cubicBezTo>
                    <a:pt x="275" y="860"/>
                    <a:pt x="-2737" y="11831"/>
                    <a:pt x="2641" y="18284"/>
                  </a:cubicBezTo>
                  <a:cubicBezTo>
                    <a:pt x="8879" y="25706"/>
                    <a:pt x="20173" y="21619"/>
                    <a:pt x="20818" y="11724"/>
                  </a:cubicBezTo>
                  <a:cubicBezTo>
                    <a:pt x="21033" y="6884"/>
                    <a:pt x="17914" y="108"/>
                    <a:pt x="10063" y="0"/>
                  </a:cubicBezTo>
                  <a:close/>
                </a:path>
              </a:pathLst>
            </a:custGeom>
            <a:grpFill/>
            <a:ln w="10707" cap="flat">
              <a:noFill/>
              <a:prstDash val="solid"/>
              <a:miter/>
            </a:ln>
          </p:spPr>
          <p:txBody>
            <a:bodyPr rtlCol="0" anchor="ctr"/>
            <a:lstStyle/>
            <a:p>
              <a:endParaRPr lang="zh-CN" altLang="en-US"/>
            </a:p>
          </p:txBody>
        </p:sp>
        <p:sp>
          <p:nvSpPr>
            <p:cNvPr id="1192" name="任意多边形: 形状 1279">
              <a:extLst>
                <a:ext uri="{FF2B5EF4-FFF2-40B4-BE49-F238E27FC236}">
                  <a16:creationId xmlns:a16="http://schemas.microsoft.com/office/drawing/2014/main" xmlns="" id="{259EA1F7-07D2-4F13-9F1E-CCAA1F49B95A}"/>
                </a:ext>
              </a:extLst>
            </p:cNvPr>
            <p:cNvSpPr/>
            <p:nvPr/>
          </p:nvSpPr>
          <p:spPr>
            <a:xfrm>
              <a:off x="1093112" y="3428691"/>
              <a:ext cx="86494" cy="92913"/>
            </a:xfrm>
            <a:custGeom>
              <a:avLst/>
              <a:gdLst>
                <a:gd name="connsiteX0" fmla="*/ 20459 w 20469"/>
                <a:gd name="connsiteY0" fmla="*/ 11616 h 21988"/>
                <a:gd name="connsiteX1" fmla="*/ 9704 w 20469"/>
                <a:gd name="connsiteY1" fmla="*/ 0 h 21988"/>
                <a:gd name="connsiteX2" fmla="*/ 2605 w 20469"/>
                <a:gd name="connsiteY2" fmla="*/ 18284 h 21988"/>
                <a:gd name="connsiteX3" fmla="*/ 20459 w 20469"/>
                <a:gd name="connsiteY3" fmla="*/ 11616 h 21988"/>
              </a:gdLst>
              <a:ahLst/>
              <a:cxnLst>
                <a:cxn ang="0">
                  <a:pos x="connsiteX0" y="connsiteY0"/>
                </a:cxn>
                <a:cxn ang="0">
                  <a:pos x="connsiteX1" y="connsiteY1"/>
                </a:cxn>
                <a:cxn ang="0">
                  <a:pos x="connsiteX2" y="connsiteY2"/>
                </a:cxn>
                <a:cxn ang="0">
                  <a:pos x="connsiteX3" y="connsiteY3"/>
                </a:cxn>
              </a:cxnLst>
              <a:rect l="l" t="t" r="r" b="b"/>
              <a:pathLst>
                <a:path w="20469" h="21988">
                  <a:moveTo>
                    <a:pt x="20459" y="11616"/>
                  </a:moveTo>
                  <a:cubicBezTo>
                    <a:pt x="20675" y="6884"/>
                    <a:pt x="17556" y="108"/>
                    <a:pt x="9704" y="0"/>
                  </a:cubicBezTo>
                  <a:cubicBezTo>
                    <a:pt x="239" y="968"/>
                    <a:pt x="-2665" y="12046"/>
                    <a:pt x="2605" y="18284"/>
                  </a:cubicBezTo>
                  <a:cubicBezTo>
                    <a:pt x="8736" y="25598"/>
                    <a:pt x="19922" y="21404"/>
                    <a:pt x="20459" y="11616"/>
                  </a:cubicBezTo>
                  <a:close/>
                </a:path>
              </a:pathLst>
            </a:custGeom>
            <a:grpFill/>
            <a:ln w="10707" cap="flat">
              <a:noFill/>
              <a:prstDash val="solid"/>
              <a:miter/>
            </a:ln>
          </p:spPr>
          <p:txBody>
            <a:bodyPr rtlCol="0" anchor="ctr"/>
            <a:lstStyle/>
            <a:p>
              <a:endParaRPr lang="zh-CN" altLang="en-US"/>
            </a:p>
          </p:txBody>
        </p:sp>
        <p:sp>
          <p:nvSpPr>
            <p:cNvPr id="1193" name="任意多边形: 形状 1280">
              <a:extLst>
                <a:ext uri="{FF2B5EF4-FFF2-40B4-BE49-F238E27FC236}">
                  <a16:creationId xmlns:a16="http://schemas.microsoft.com/office/drawing/2014/main" xmlns="" id="{14043079-1CAA-49AA-AB7C-1D9B2F174047}"/>
                </a:ext>
              </a:extLst>
            </p:cNvPr>
            <p:cNvSpPr/>
            <p:nvPr/>
          </p:nvSpPr>
          <p:spPr>
            <a:xfrm>
              <a:off x="1421656" y="3410960"/>
              <a:ext cx="84723" cy="92959"/>
            </a:xfrm>
            <a:custGeom>
              <a:avLst/>
              <a:gdLst>
                <a:gd name="connsiteX0" fmla="*/ 20041 w 20050"/>
                <a:gd name="connsiteY0" fmla="*/ 11402 h 21999"/>
                <a:gd name="connsiteX1" fmla="*/ 9393 w 20050"/>
                <a:gd name="connsiteY1" fmla="*/ 1 h 21999"/>
                <a:gd name="connsiteX2" fmla="*/ 3262 w 20050"/>
                <a:gd name="connsiteY2" fmla="*/ 19146 h 21999"/>
                <a:gd name="connsiteX3" fmla="*/ 20041 w 20050"/>
                <a:gd name="connsiteY3" fmla="*/ 11402 h 21999"/>
              </a:gdLst>
              <a:ahLst/>
              <a:cxnLst>
                <a:cxn ang="0">
                  <a:pos x="connsiteX0" y="connsiteY0"/>
                </a:cxn>
                <a:cxn ang="0">
                  <a:pos x="connsiteX1" y="connsiteY1"/>
                </a:cxn>
                <a:cxn ang="0">
                  <a:pos x="connsiteX2" y="connsiteY2"/>
                </a:cxn>
                <a:cxn ang="0">
                  <a:pos x="connsiteX3" y="connsiteY3"/>
                </a:cxn>
              </a:cxnLst>
              <a:rect l="l" t="t" r="r" b="b"/>
              <a:pathLst>
                <a:path w="20050" h="21999">
                  <a:moveTo>
                    <a:pt x="20041" y="11402"/>
                  </a:moveTo>
                  <a:cubicBezTo>
                    <a:pt x="20256" y="6670"/>
                    <a:pt x="17029" y="-106"/>
                    <a:pt x="9393" y="1"/>
                  </a:cubicBezTo>
                  <a:cubicBezTo>
                    <a:pt x="-287" y="1077"/>
                    <a:pt x="-2761" y="13123"/>
                    <a:pt x="3262" y="19146"/>
                  </a:cubicBezTo>
                  <a:cubicBezTo>
                    <a:pt x="9608" y="25384"/>
                    <a:pt x="19611" y="20759"/>
                    <a:pt x="20041" y="11402"/>
                  </a:cubicBezTo>
                  <a:close/>
                </a:path>
              </a:pathLst>
            </a:custGeom>
            <a:grpFill/>
            <a:ln w="10707" cap="flat">
              <a:noFill/>
              <a:prstDash val="solid"/>
              <a:miter/>
            </a:ln>
          </p:spPr>
          <p:txBody>
            <a:bodyPr rtlCol="0" anchor="ctr"/>
            <a:lstStyle/>
            <a:p>
              <a:endParaRPr lang="zh-CN" altLang="en-US"/>
            </a:p>
          </p:txBody>
        </p:sp>
        <p:sp>
          <p:nvSpPr>
            <p:cNvPr id="1194" name="任意多边形: 形状 1281">
              <a:extLst>
                <a:ext uri="{FF2B5EF4-FFF2-40B4-BE49-F238E27FC236}">
                  <a16:creationId xmlns:a16="http://schemas.microsoft.com/office/drawing/2014/main" xmlns="" id="{DF6170A8-85CB-4EEF-AE7F-BD14AC5B93CE}"/>
                </a:ext>
              </a:extLst>
            </p:cNvPr>
            <p:cNvSpPr/>
            <p:nvPr/>
          </p:nvSpPr>
          <p:spPr>
            <a:xfrm>
              <a:off x="1742063" y="3389583"/>
              <a:ext cx="81972" cy="92667"/>
            </a:xfrm>
            <a:custGeom>
              <a:avLst/>
              <a:gdLst>
                <a:gd name="connsiteX0" fmla="*/ 3264 w 19399"/>
                <a:gd name="connsiteY0" fmla="*/ 19150 h 21930"/>
                <a:gd name="connsiteX1" fmla="*/ 19397 w 19399"/>
                <a:gd name="connsiteY1" fmla="*/ 11298 h 21930"/>
                <a:gd name="connsiteX2" fmla="*/ 8964 w 19399"/>
                <a:gd name="connsiteY2" fmla="*/ 5 h 21930"/>
                <a:gd name="connsiteX3" fmla="*/ 3264 w 19399"/>
                <a:gd name="connsiteY3" fmla="*/ 19150 h 21930"/>
              </a:gdLst>
              <a:ahLst/>
              <a:cxnLst>
                <a:cxn ang="0">
                  <a:pos x="connsiteX0" y="connsiteY0"/>
                </a:cxn>
                <a:cxn ang="0">
                  <a:pos x="connsiteX1" y="connsiteY1"/>
                </a:cxn>
                <a:cxn ang="0">
                  <a:pos x="connsiteX2" y="connsiteY2"/>
                </a:cxn>
                <a:cxn ang="0">
                  <a:pos x="connsiteX3" y="connsiteY3"/>
                </a:cxn>
              </a:cxnLst>
              <a:rect l="l" t="t" r="r" b="b"/>
              <a:pathLst>
                <a:path w="19399" h="21930">
                  <a:moveTo>
                    <a:pt x="3264" y="19150"/>
                  </a:moveTo>
                  <a:cubicBezTo>
                    <a:pt x="9502" y="25281"/>
                    <a:pt x="19182" y="20656"/>
                    <a:pt x="19397" y="11298"/>
                  </a:cubicBezTo>
                  <a:cubicBezTo>
                    <a:pt x="19505" y="6566"/>
                    <a:pt x="16385" y="-210"/>
                    <a:pt x="8964" y="5"/>
                  </a:cubicBezTo>
                  <a:cubicBezTo>
                    <a:pt x="-393" y="1188"/>
                    <a:pt x="-2652" y="13234"/>
                    <a:pt x="3264" y="19150"/>
                  </a:cubicBezTo>
                  <a:close/>
                </a:path>
              </a:pathLst>
            </a:custGeom>
            <a:grpFill/>
            <a:ln w="10707" cap="flat">
              <a:noFill/>
              <a:prstDash val="solid"/>
              <a:miter/>
            </a:ln>
          </p:spPr>
          <p:txBody>
            <a:bodyPr rtlCol="0" anchor="ctr"/>
            <a:lstStyle/>
            <a:p>
              <a:endParaRPr lang="zh-CN" altLang="en-US"/>
            </a:p>
          </p:txBody>
        </p:sp>
        <p:sp>
          <p:nvSpPr>
            <p:cNvPr id="1195" name="任意多边形: 形状 1282">
              <a:extLst>
                <a:ext uri="{FF2B5EF4-FFF2-40B4-BE49-F238E27FC236}">
                  <a16:creationId xmlns:a16="http://schemas.microsoft.com/office/drawing/2014/main" xmlns="" id="{40E825E9-CD2A-40C1-897A-73E3D9AE3B02}"/>
                </a:ext>
              </a:extLst>
            </p:cNvPr>
            <p:cNvSpPr/>
            <p:nvPr/>
          </p:nvSpPr>
          <p:spPr>
            <a:xfrm>
              <a:off x="2048216" y="3364605"/>
              <a:ext cx="76238" cy="92913"/>
            </a:xfrm>
            <a:custGeom>
              <a:avLst/>
              <a:gdLst>
                <a:gd name="connsiteX0" fmla="*/ 3197 w 18042"/>
                <a:gd name="connsiteY0" fmla="*/ 19254 h 21988"/>
                <a:gd name="connsiteX1" fmla="*/ 18040 w 18042"/>
                <a:gd name="connsiteY1" fmla="*/ 11295 h 21988"/>
                <a:gd name="connsiteX2" fmla="*/ 8360 w 18042"/>
                <a:gd name="connsiteY2" fmla="*/ 1 h 21988"/>
                <a:gd name="connsiteX3" fmla="*/ 3197 w 18042"/>
                <a:gd name="connsiteY3" fmla="*/ 19254 h 21988"/>
              </a:gdLst>
              <a:ahLst/>
              <a:cxnLst>
                <a:cxn ang="0">
                  <a:pos x="connsiteX0" y="connsiteY0"/>
                </a:cxn>
                <a:cxn ang="0">
                  <a:pos x="connsiteX1" y="connsiteY1"/>
                </a:cxn>
                <a:cxn ang="0">
                  <a:pos x="connsiteX2" y="connsiteY2"/>
                </a:cxn>
                <a:cxn ang="0">
                  <a:pos x="connsiteX3" y="connsiteY3"/>
                </a:cxn>
              </a:cxnLst>
              <a:rect l="l" t="t" r="r" b="b"/>
              <a:pathLst>
                <a:path w="18042" h="21988">
                  <a:moveTo>
                    <a:pt x="3197" y="19254"/>
                  </a:moveTo>
                  <a:cubicBezTo>
                    <a:pt x="9005" y="25384"/>
                    <a:pt x="17932" y="20544"/>
                    <a:pt x="18040" y="11295"/>
                  </a:cubicBezTo>
                  <a:cubicBezTo>
                    <a:pt x="18147" y="6562"/>
                    <a:pt x="15136" y="-106"/>
                    <a:pt x="8360" y="1"/>
                  </a:cubicBezTo>
                  <a:cubicBezTo>
                    <a:pt x="-460" y="1292"/>
                    <a:pt x="-2503" y="13446"/>
                    <a:pt x="3197" y="19254"/>
                  </a:cubicBezTo>
                  <a:close/>
                </a:path>
              </a:pathLst>
            </a:custGeom>
            <a:grpFill/>
            <a:ln w="10707" cap="flat">
              <a:noFill/>
              <a:prstDash val="solid"/>
              <a:miter/>
            </a:ln>
          </p:spPr>
          <p:txBody>
            <a:bodyPr rtlCol="0" anchor="ctr"/>
            <a:lstStyle/>
            <a:p>
              <a:endParaRPr lang="zh-CN" altLang="en-US"/>
            </a:p>
          </p:txBody>
        </p:sp>
        <p:sp>
          <p:nvSpPr>
            <p:cNvPr id="1196" name="任意多边形: 形状 1283">
              <a:extLst>
                <a:ext uri="{FF2B5EF4-FFF2-40B4-BE49-F238E27FC236}">
                  <a16:creationId xmlns:a16="http://schemas.microsoft.com/office/drawing/2014/main" xmlns="" id="{D2F6E836-A356-4319-A05C-AD56C8176E12}"/>
                </a:ext>
              </a:extLst>
            </p:cNvPr>
            <p:cNvSpPr/>
            <p:nvPr/>
          </p:nvSpPr>
          <p:spPr>
            <a:xfrm>
              <a:off x="2327794" y="3338225"/>
              <a:ext cx="68434" cy="92672"/>
            </a:xfrm>
            <a:custGeom>
              <a:avLst/>
              <a:gdLst>
                <a:gd name="connsiteX0" fmla="*/ 7268 w 16195"/>
                <a:gd name="connsiteY0" fmla="*/ 5 h 21931"/>
                <a:gd name="connsiteX1" fmla="*/ 3611 w 16195"/>
                <a:gd name="connsiteY1" fmla="*/ 19903 h 21931"/>
                <a:gd name="connsiteX2" fmla="*/ 16195 w 16195"/>
                <a:gd name="connsiteY2" fmla="*/ 11191 h 21931"/>
                <a:gd name="connsiteX3" fmla="*/ 7268 w 16195"/>
                <a:gd name="connsiteY3" fmla="*/ 5 h 21931"/>
              </a:gdLst>
              <a:ahLst/>
              <a:cxnLst>
                <a:cxn ang="0">
                  <a:pos x="connsiteX0" y="connsiteY0"/>
                </a:cxn>
                <a:cxn ang="0">
                  <a:pos x="connsiteX1" y="connsiteY1"/>
                </a:cxn>
                <a:cxn ang="0">
                  <a:pos x="connsiteX2" y="connsiteY2"/>
                </a:cxn>
                <a:cxn ang="0">
                  <a:pos x="connsiteX3" y="connsiteY3"/>
                </a:cxn>
              </a:cxnLst>
              <a:rect l="l" t="t" r="r" b="b"/>
              <a:pathLst>
                <a:path w="16195" h="21931">
                  <a:moveTo>
                    <a:pt x="7268" y="5"/>
                  </a:moveTo>
                  <a:cubicBezTo>
                    <a:pt x="-1014" y="1403"/>
                    <a:pt x="-2197" y="14525"/>
                    <a:pt x="3611" y="19903"/>
                  </a:cubicBezTo>
                  <a:cubicBezTo>
                    <a:pt x="9097" y="24958"/>
                    <a:pt x="16195" y="20011"/>
                    <a:pt x="16195" y="11191"/>
                  </a:cubicBezTo>
                  <a:cubicBezTo>
                    <a:pt x="16195" y="6351"/>
                    <a:pt x="13399" y="-210"/>
                    <a:pt x="7268" y="5"/>
                  </a:cubicBezTo>
                  <a:close/>
                </a:path>
              </a:pathLst>
            </a:custGeom>
            <a:grpFill/>
            <a:ln w="10707" cap="flat">
              <a:noFill/>
              <a:prstDash val="solid"/>
              <a:miter/>
            </a:ln>
          </p:spPr>
          <p:txBody>
            <a:bodyPr rtlCol="0" anchor="ctr"/>
            <a:lstStyle/>
            <a:p>
              <a:endParaRPr lang="zh-CN" altLang="en-US"/>
            </a:p>
          </p:txBody>
        </p:sp>
        <p:sp>
          <p:nvSpPr>
            <p:cNvPr id="1197" name="任意多边形: 形状 1284">
              <a:extLst>
                <a:ext uri="{FF2B5EF4-FFF2-40B4-BE49-F238E27FC236}">
                  <a16:creationId xmlns:a16="http://schemas.microsoft.com/office/drawing/2014/main" xmlns="" id="{AB6FFA76-DE58-4535-A888-26C4B2507D3C}"/>
                </a:ext>
              </a:extLst>
            </p:cNvPr>
            <p:cNvSpPr/>
            <p:nvPr/>
          </p:nvSpPr>
          <p:spPr>
            <a:xfrm>
              <a:off x="2578035" y="3309567"/>
              <a:ext cx="61364" cy="92689"/>
            </a:xfrm>
            <a:custGeom>
              <a:avLst/>
              <a:gdLst>
                <a:gd name="connsiteX0" fmla="*/ 14517 w 14522"/>
                <a:gd name="connsiteY0" fmla="*/ 11089 h 21935"/>
                <a:gd name="connsiteX1" fmla="*/ 6343 w 14522"/>
                <a:gd name="connsiteY1" fmla="*/ 11 h 21935"/>
                <a:gd name="connsiteX2" fmla="*/ 3331 w 14522"/>
                <a:gd name="connsiteY2" fmla="*/ 19909 h 21935"/>
                <a:gd name="connsiteX3" fmla="*/ 14517 w 14522"/>
                <a:gd name="connsiteY3" fmla="*/ 11089 h 21935"/>
              </a:gdLst>
              <a:ahLst/>
              <a:cxnLst>
                <a:cxn ang="0">
                  <a:pos x="connsiteX0" y="connsiteY0"/>
                </a:cxn>
                <a:cxn ang="0">
                  <a:pos x="connsiteX1" y="connsiteY1"/>
                </a:cxn>
                <a:cxn ang="0">
                  <a:pos x="connsiteX2" y="connsiteY2"/>
                </a:cxn>
                <a:cxn ang="0">
                  <a:pos x="connsiteX3" y="connsiteY3"/>
                </a:cxn>
              </a:cxnLst>
              <a:rect l="l" t="t" r="r" b="b"/>
              <a:pathLst>
                <a:path w="14522" h="21935">
                  <a:moveTo>
                    <a:pt x="14517" y="11089"/>
                  </a:moveTo>
                  <a:cubicBezTo>
                    <a:pt x="14409" y="6357"/>
                    <a:pt x="11828" y="-311"/>
                    <a:pt x="6343" y="11"/>
                  </a:cubicBezTo>
                  <a:cubicBezTo>
                    <a:pt x="-971" y="1517"/>
                    <a:pt x="-1939" y="14531"/>
                    <a:pt x="3331" y="19909"/>
                  </a:cubicBezTo>
                  <a:cubicBezTo>
                    <a:pt x="8386" y="24964"/>
                    <a:pt x="14732" y="20017"/>
                    <a:pt x="14517" y="11089"/>
                  </a:cubicBezTo>
                  <a:close/>
                </a:path>
              </a:pathLst>
            </a:custGeom>
            <a:grpFill/>
            <a:ln w="10707" cap="flat">
              <a:noFill/>
              <a:prstDash val="solid"/>
              <a:miter/>
            </a:ln>
          </p:spPr>
          <p:txBody>
            <a:bodyPr rtlCol="0" anchor="ctr"/>
            <a:lstStyle/>
            <a:p>
              <a:endParaRPr lang="zh-CN" altLang="en-US"/>
            </a:p>
          </p:txBody>
        </p:sp>
        <p:sp>
          <p:nvSpPr>
            <p:cNvPr id="1198" name="任意多边形: 形状 1285">
              <a:extLst>
                <a:ext uri="{FF2B5EF4-FFF2-40B4-BE49-F238E27FC236}">
                  <a16:creationId xmlns:a16="http://schemas.microsoft.com/office/drawing/2014/main" xmlns="" id="{7EE59690-82AF-4AF9-AB2B-DD735476C7F1}"/>
                </a:ext>
              </a:extLst>
            </p:cNvPr>
            <p:cNvSpPr/>
            <p:nvPr/>
          </p:nvSpPr>
          <p:spPr>
            <a:xfrm>
              <a:off x="2799574" y="3279573"/>
              <a:ext cx="53441" cy="92638"/>
            </a:xfrm>
            <a:custGeom>
              <a:avLst/>
              <a:gdLst>
                <a:gd name="connsiteX0" fmla="*/ 3606 w 12647"/>
                <a:gd name="connsiteY0" fmla="*/ 20554 h 21923"/>
                <a:gd name="connsiteX1" fmla="*/ 12641 w 12647"/>
                <a:gd name="connsiteY1" fmla="*/ 11089 h 21923"/>
                <a:gd name="connsiteX2" fmla="*/ 5327 w 12647"/>
                <a:gd name="connsiteY2" fmla="*/ 11 h 21923"/>
                <a:gd name="connsiteX3" fmla="*/ 3606 w 12647"/>
                <a:gd name="connsiteY3" fmla="*/ 20554 h 21923"/>
              </a:gdLst>
              <a:ahLst/>
              <a:cxnLst>
                <a:cxn ang="0">
                  <a:pos x="connsiteX0" y="connsiteY0"/>
                </a:cxn>
                <a:cxn ang="0">
                  <a:pos x="connsiteX1" y="connsiteY1"/>
                </a:cxn>
                <a:cxn ang="0">
                  <a:pos x="connsiteX2" y="connsiteY2"/>
                </a:cxn>
                <a:cxn ang="0">
                  <a:pos x="connsiteX3" y="connsiteY3"/>
                </a:cxn>
              </a:cxnLst>
              <a:rect l="l" t="t" r="r" b="b"/>
              <a:pathLst>
                <a:path w="12647" h="21923">
                  <a:moveTo>
                    <a:pt x="3606" y="20554"/>
                  </a:moveTo>
                  <a:cubicBezTo>
                    <a:pt x="7908" y="24534"/>
                    <a:pt x="12856" y="19371"/>
                    <a:pt x="12641" y="11089"/>
                  </a:cubicBezTo>
                  <a:cubicBezTo>
                    <a:pt x="12533" y="6357"/>
                    <a:pt x="10167" y="-311"/>
                    <a:pt x="5327" y="11"/>
                  </a:cubicBezTo>
                  <a:cubicBezTo>
                    <a:pt x="-1342" y="1625"/>
                    <a:pt x="-1557" y="15714"/>
                    <a:pt x="3606" y="20554"/>
                  </a:cubicBezTo>
                  <a:close/>
                </a:path>
              </a:pathLst>
            </a:custGeom>
            <a:grpFill/>
            <a:ln w="10707" cap="flat">
              <a:noFill/>
              <a:prstDash val="solid"/>
              <a:miter/>
            </a:ln>
          </p:spPr>
          <p:txBody>
            <a:bodyPr rtlCol="0" anchor="ctr"/>
            <a:lstStyle/>
            <a:p>
              <a:endParaRPr lang="zh-CN" altLang="en-US"/>
            </a:p>
          </p:txBody>
        </p:sp>
        <p:sp>
          <p:nvSpPr>
            <p:cNvPr id="1199" name="任意多边形: 形状 1286">
              <a:extLst>
                <a:ext uri="{FF2B5EF4-FFF2-40B4-BE49-F238E27FC236}">
                  <a16:creationId xmlns:a16="http://schemas.microsoft.com/office/drawing/2014/main" xmlns="" id="{4522EE09-A7F5-41C7-96BC-9BCEDFE98FBF}"/>
                </a:ext>
              </a:extLst>
            </p:cNvPr>
            <p:cNvSpPr/>
            <p:nvPr/>
          </p:nvSpPr>
          <p:spPr>
            <a:xfrm>
              <a:off x="2990753" y="3248211"/>
              <a:ext cx="45928" cy="92570"/>
            </a:xfrm>
            <a:custGeom>
              <a:avLst/>
              <a:gdLst>
                <a:gd name="connsiteX0" fmla="*/ 10850 w 10869"/>
                <a:gd name="connsiteY0" fmla="*/ 11089 h 21907"/>
                <a:gd name="connsiteX1" fmla="*/ 4396 w 10869"/>
                <a:gd name="connsiteY1" fmla="*/ 11 h 21907"/>
                <a:gd name="connsiteX2" fmla="*/ 3751 w 10869"/>
                <a:gd name="connsiteY2" fmla="*/ 20985 h 21907"/>
                <a:gd name="connsiteX3" fmla="*/ 10850 w 10869"/>
                <a:gd name="connsiteY3" fmla="*/ 11089 h 21907"/>
              </a:gdLst>
              <a:ahLst/>
              <a:cxnLst>
                <a:cxn ang="0">
                  <a:pos x="connsiteX0" y="connsiteY0"/>
                </a:cxn>
                <a:cxn ang="0">
                  <a:pos x="connsiteX1" y="connsiteY1"/>
                </a:cxn>
                <a:cxn ang="0">
                  <a:pos x="connsiteX2" y="connsiteY2"/>
                </a:cxn>
                <a:cxn ang="0">
                  <a:pos x="connsiteX3" y="connsiteY3"/>
                </a:cxn>
              </a:cxnLst>
              <a:rect l="l" t="t" r="r" b="b"/>
              <a:pathLst>
                <a:path w="10869" h="21907">
                  <a:moveTo>
                    <a:pt x="10850" y="11089"/>
                  </a:moveTo>
                  <a:cubicBezTo>
                    <a:pt x="10635" y="6357"/>
                    <a:pt x="8484" y="-311"/>
                    <a:pt x="4396" y="11"/>
                  </a:cubicBezTo>
                  <a:cubicBezTo>
                    <a:pt x="-1627" y="1732"/>
                    <a:pt x="-1089" y="16898"/>
                    <a:pt x="3751" y="20985"/>
                  </a:cubicBezTo>
                  <a:cubicBezTo>
                    <a:pt x="7516" y="24104"/>
                    <a:pt x="11172" y="18941"/>
                    <a:pt x="10850" y="11089"/>
                  </a:cubicBezTo>
                  <a:close/>
                </a:path>
              </a:pathLst>
            </a:custGeom>
            <a:grpFill/>
            <a:ln w="10707" cap="flat">
              <a:noFill/>
              <a:prstDash val="solid"/>
              <a:miter/>
            </a:ln>
          </p:spPr>
          <p:txBody>
            <a:bodyPr rtlCol="0" anchor="ctr"/>
            <a:lstStyle/>
            <a:p>
              <a:endParaRPr lang="zh-CN" altLang="en-US"/>
            </a:p>
          </p:txBody>
        </p:sp>
        <p:sp>
          <p:nvSpPr>
            <p:cNvPr id="1200" name="任意多边形: 形状 1287">
              <a:extLst>
                <a:ext uri="{FF2B5EF4-FFF2-40B4-BE49-F238E27FC236}">
                  <a16:creationId xmlns:a16="http://schemas.microsoft.com/office/drawing/2014/main" xmlns="" id="{9D2B6B4B-A818-409C-B704-1157DCFD288D}"/>
                </a:ext>
              </a:extLst>
            </p:cNvPr>
            <p:cNvSpPr/>
            <p:nvPr/>
          </p:nvSpPr>
          <p:spPr>
            <a:xfrm>
              <a:off x="3151453" y="3216397"/>
              <a:ext cx="37663" cy="92346"/>
            </a:xfrm>
            <a:custGeom>
              <a:avLst/>
              <a:gdLst>
                <a:gd name="connsiteX0" fmla="*/ 8851 w 8913"/>
                <a:gd name="connsiteY0" fmla="*/ 10982 h 21854"/>
                <a:gd name="connsiteX1" fmla="*/ 3365 w 8913"/>
                <a:gd name="connsiteY1" fmla="*/ 11 h 21854"/>
                <a:gd name="connsiteX2" fmla="*/ 3258 w 8913"/>
                <a:gd name="connsiteY2" fmla="*/ 20985 h 21854"/>
                <a:gd name="connsiteX3" fmla="*/ 8851 w 8913"/>
                <a:gd name="connsiteY3" fmla="*/ 10982 h 21854"/>
              </a:gdLst>
              <a:ahLst/>
              <a:cxnLst>
                <a:cxn ang="0">
                  <a:pos x="connsiteX0" y="connsiteY0"/>
                </a:cxn>
                <a:cxn ang="0">
                  <a:pos x="connsiteX1" y="connsiteY1"/>
                </a:cxn>
                <a:cxn ang="0">
                  <a:pos x="connsiteX2" y="connsiteY2"/>
                </a:cxn>
                <a:cxn ang="0">
                  <a:pos x="connsiteX3" y="connsiteY3"/>
                </a:cxn>
              </a:cxnLst>
              <a:rect l="l" t="t" r="r" b="b"/>
              <a:pathLst>
                <a:path w="8913" h="21854">
                  <a:moveTo>
                    <a:pt x="8851" y="10982"/>
                  </a:moveTo>
                  <a:cubicBezTo>
                    <a:pt x="8528" y="6250"/>
                    <a:pt x="6700" y="-311"/>
                    <a:pt x="3365" y="11"/>
                  </a:cubicBezTo>
                  <a:cubicBezTo>
                    <a:pt x="-1475" y="1732"/>
                    <a:pt x="-722" y="16898"/>
                    <a:pt x="3258" y="20985"/>
                  </a:cubicBezTo>
                  <a:cubicBezTo>
                    <a:pt x="6377" y="23996"/>
                    <a:pt x="9389" y="18834"/>
                    <a:pt x="8851" y="10982"/>
                  </a:cubicBezTo>
                  <a:close/>
                </a:path>
              </a:pathLst>
            </a:custGeom>
            <a:grpFill/>
            <a:ln w="10707" cap="flat">
              <a:noFill/>
              <a:prstDash val="solid"/>
              <a:miter/>
            </a:ln>
          </p:spPr>
          <p:txBody>
            <a:bodyPr rtlCol="0" anchor="ctr"/>
            <a:lstStyle/>
            <a:p>
              <a:endParaRPr lang="zh-CN" altLang="en-US"/>
            </a:p>
          </p:txBody>
        </p:sp>
        <p:sp>
          <p:nvSpPr>
            <p:cNvPr id="1201" name="任意多边形: 形状 1288">
              <a:extLst>
                <a:ext uri="{FF2B5EF4-FFF2-40B4-BE49-F238E27FC236}">
                  <a16:creationId xmlns:a16="http://schemas.microsoft.com/office/drawing/2014/main" xmlns="" id="{54D85AEF-A06A-4995-9944-2B190727B525}"/>
                </a:ext>
              </a:extLst>
            </p:cNvPr>
            <p:cNvSpPr/>
            <p:nvPr/>
          </p:nvSpPr>
          <p:spPr>
            <a:xfrm>
              <a:off x="3279628" y="3183221"/>
              <a:ext cx="30500" cy="92266"/>
            </a:xfrm>
            <a:custGeom>
              <a:avLst/>
              <a:gdLst>
                <a:gd name="connsiteX0" fmla="*/ 7128 w 7218"/>
                <a:gd name="connsiteY0" fmla="*/ 10982 h 21835"/>
                <a:gd name="connsiteX1" fmla="*/ 2503 w 7218"/>
                <a:gd name="connsiteY1" fmla="*/ 11 h 21835"/>
                <a:gd name="connsiteX2" fmla="*/ 3256 w 7218"/>
                <a:gd name="connsiteY2" fmla="*/ 21308 h 21835"/>
                <a:gd name="connsiteX3" fmla="*/ 7128 w 7218"/>
                <a:gd name="connsiteY3" fmla="*/ 10982 h 21835"/>
              </a:gdLst>
              <a:ahLst/>
              <a:cxnLst>
                <a:cxn ang="0">
                  <a:pos x="connsiteX0" y="connsiteY0"/>
                </a:cxn>
                <a:cxn ang="0">
                  <a:pos x="connsiteX1" y="connsiteY1"/>
                </a:cxn>
                <a:cxn ang="0">
                  <a:pos x="connsiteX2" y="connsiteY2"/>
                </a:cxn>
                <a:cxn ang="0">
                  <a:pos x="connsiteX3" y="connsiteY3"/>
                </a:cxn>
              </a:cxnLst>
              <a:rect l="l" t="t" r="r" b="b"/>
              <a:pathLst>
                <a:path w="7218" h="21835">
                  <a:moveTo>
                    <a:pt x="7128" y="10982"/>
                  </a:moveTo>
                  <a:cubicBezTo>
                    <a:pt x="6806" y="6250"/>
                    <a:pt x="5192" y="-311"/>
                    <a:pt x="2503" y="11"/>
                  </a:cubicBezTo>
                  <a:cubicBezTo>
                    <a:pt x="-1584" y="1947"/>
                    <a:pt x="-186" y="18081"/>
                    <a:pt x="3256" y="21308"/>
                  </a:cubicBezTo>
                  <a:cubicBezTo>
                    <a:pt x="5730" y="23566"/>
                    <a:pt x="7666" y="18296"/>
                    <a:pt x="7128" y="10982"/>
                  </a:cubicBezTo>
                  <a:close/>
                </a:path>
              </a:pathLst>
            </a:custGeom>
            <a:grpFill/>
            <a:ln w="10707" cap="flat">
              <a:noFill/>
              <a:prstDash val="solid"/>
              <a:miter/>
            </a:ln>
          </p:spPr>
          <p:txBody>
            <a:bodyPr rtlCol="0" anchor="ctr"/>
            <a:lstStyle/>
            <a:p>
              <a:endParaRPr lang="zh-CN" altLang="en-US"/>
            </a:p>
          </p:txBody>
        </p:sp>
        <p:sp>
          <p:nvSpPr>
            <p:cNvPr id="1202" name="任意多边形: 形状 1289">
              <a:extLst>
                <a:ext uri="{FF2B5EF4-FFF2-40B4-BE49-F238E27FC236}">
                  <a16:creationId xmlns:a16="http://schemas.microsoft.com/office/drawing/2014/main" xmlns="" id="{0D8388C6-1CE9-4479-B671-FDC59B04AEC4}"/>
                </a:ext>
              </a:extLst>
            </p:cNvPr>
            <p:cNvSpPr/>
            <p:nvPr/>
          </p:nvSpPr>
          <p:spPr>
            <a:xfrm>
              <a:off x="3376771" y="3150042"/>
              <a:ext cx="21948" cy="92355"/>
            </a:xfrm>
            <a:custGeom>
              <a:avLst/>
              <a:gdLst>
                <a:gd name="connsiteX0" fmla="*/ 5005 w 5194"/>
                <a:gd name="connsiteY0" fmla="*/ 10982 h 21856"/>
                <a:gd name="connsiteX1" fmla="*/ 1455 w 5194"/>
                <a:gd name="connsiteY1" fmla="*/ 11 h 21856"/>
                <a:gd name="connsiteX2" fmla="*/ 2961 w 5194"/>
                <a:gd name="connsiteY2" fmla="*/ 21630 h 21856"/>
                <a:gd name="connsiteX3" fmla="*/ 5005 w 5194"/>
                <a:gd name="connsiteY3" fmla="*/ 10982 h 21856"/>
              </a:gdLst>
              <a:ahLst/>
              <a:cxnLst>
                <a:cxn ang="0">
                  <a:pos x="connsiteX0" y="connsiteY0"/>
                </a:cxn>
                <a:cxn ang="0">
                  <a:pos x="connsiteX1" y="connsiteY1"/>
                </a:cxn>
                <a:cxn ang="0">
                  <a:pos x="connsiteX2" y="connsiteY2"/>
                </a:cxn>
                <a:cxn ang="0">
                  <a:pos x="connsiteX3" y="connsiteY3"/>
                </a:cxn>
              </a:cxnLst>
              <a:rect l="l" t="t" r="r" b="b"/>
              <a:pathLst>
                <a:path w="5194" h="21856">
                  <a:moveTo>
                    <a:pt x="5005" y="10982"/>
                  </a:moveTo>
                  <a:cubicBezTo>
                    <a:pt x="4575" y="6250"/>
                    <a:pt x="3284" y="-311"/>
                    <a:pt x="1455" y="11"/>
                  </a:cubicBezTo>
                  <a:cubicBezTo>
                    <a:pt x="-1449" y="2055"/>
                    <a:pt x="487" y="19479"/>
                    <a:pt x="2961" y="21630"/>
                  </a:cubicBezTo>
                  <a:cubicBezTo>
                    <a:pt x="4575" y="23028"/>
                    <a:pt x="5650" y="17758"/>
                    <a:pt x="5005" y="10982"/>
                  </a:cubicBezTo>
                  <a:close/>
                </a:path>
              </a:pathLst>
            </a:custGeom>
            <a:grpFill/>
            <a:ln w="10707" cap="flat">
              <a:noFill/>
              <a:prstDash val="solid"/>
              <a:miter/>
            </a:ln>
          </p:spPr>
          <p:txBody>
            <a:bodyPr rtlCol="0" anchor="ctr"/>
            <a:lstStyle/>
            <a:p>
              <a:endParaRPr lang="zh-CN" altLang="en-US"/>
            </a:p>
          </p:txBody>
        </p:sp>
        <p:sp>
          <p:nvSpPr>
            <p:cNvPr id="1203" name="任意多边形: 形状 1290">
              <a:extLst>
                <a:ext uri="{FF2B5EF4-FFF2-40B4-BE49-F238E27FC236}">
                  <a16:creationId xmlns:a16="http://schemas.microsoft.com/office/drawing/2014/main" xmlns="" id="{7509BC5E-9E8C-4F44-9471-2DD213A77A0D}"/>
                </a:ext>
              </a:extLst>
            </p:cNvPr>
            <p:cNvSpPr/>
            <p:nvPr/>
          </p:nvSpPr>
          <p:spPr>
            <a:xfrm>
              <a:off x="3439652" y="3116410"/>
              <a:ext cx="15153" cy="92089"/>
            </a:xfrm>
            <a:custGeom>
              <a:avLst/>
              <a:gdLst>
                <a:gd name="connsiteX0" fmla="*/ 664 w 3586"/>
                <a:gd name="connsiteY0" fmla="*/ 11 h 21793"/>
                <a:gd name="connsiteX1" fmla="*/ 2708 w 3586"/>
                <a:gd name="connsiteY1" fmla="*/ 21738 h 21793"/>
                <a:gd name="connsiteX2" fmla="*/ 3246 w 3586"/>
                <a:gd name="connsiteY2" fmla="*/ 10982 h 21793"/>
                <a:gd name="connsiteX3" fmla="*/ 664 w 3586"/>
                <a:gd name="connsiteY3" fmla="*/ 11 h 21793"/>
              </a:gdLst>
              <a:ahLst/>
              <a:cxnLst>
                <a:cxn ang="0">
                  <a:pos x="connsiteX0" y="connsiteY0"/>
                </a:cxn>
                <a:cxn ang="0">
                  <a:pos x="connsiteX1" y="connsiteY1"/>
                </a:cxn>
                <a:cxn ang="0">
                  <a:pos x="connsiteX2" y="connsiteY2"/>
                </a:cxn>
                <a:cxn ang="0">
                  <a:pos x="connsiteX3" y="connsiteY3"/>
                </a:cxn>
              </a:cxnLst>
              <a:rect l="l" t="t" r="r" b="b"/>
              <a:pathLst>
                <a:path w="3586" h="21793">
                  <a:moveTo>
                    <a:pt x="664" y="11"/>
                  </a:moveTo>
                  <a:cubicBezTo>
                    <a:pt x="-1164" y="2378"/>
                    <a:pt x="1202" y="20770"/>
                    <a:pt x="2708" y="21738"/>
                  </a:cubicBezTo>
                  <a:cubicBezTo>
                    <a:pt x="3568" y="22383"/>
                    <a:pt x="3891" y="17328"/>
                    <a:pt x="3246" y="10982"/>
                  </a:cubicBezTo>
                  <a:cubicBezTo>
                    <a:pt x="2816" y="6250"/>
                    <a:pt x="1740" y="-311"/>
                    <a:pt x="664" y="11"/>
                  </a:cubicBezTo>
                  <a:close/>
                </a:path>
              </a:pathLst>
            </a:custGeom>
            <a:grpFill/>
            <a:ln w="10707" cap="flat">
              <a:noFill/>
              <a:prstDash val="solid"/>
              <a:miter/>
            </a:ln>
          </p:spPr>
          <p:txBody>
            <a:bodyPr rtlCol="0" anchor="ctr"/>
            <a:lstStyle/>
            <a:p>
              <a:endParaRPr lang="zh-CN" altLang="en-US"/>
            </a:p>
          </p:txBody>
        </p:sp>
        <p:sp>
          <p:nvSpPr>
            <p:cNvPr id="1204" name="任意多边形: 形状 1291">
              <a:extLst>
                <a:ext uri="{FF2B5EF4-FFF2-40B4-BE49-F238E27FC236}">
                  <a16:creationId xmlns:a16="http://schemas.microsoft.com/office/drawing/2014/main" xmlns="" id="{31C0F0E8-E29A-4AA3-BF56-01BBB1A2CF68}"/>
                </a:ext>
              </a:extLst>
            </p:cNvPr>
            <p:cNvSpPr/>
            <p:nvPr/>
          </p:nvSpPr>
          <p:spPr>
            <a:xfrm>
              <a:off x="3468344" y="3083282"/>
              <a:ext cx="9744" cy="91805"/>
            </a:xfrm>
            <a:custGeom>
              <a:avLst/>
              <a:gdLst>
                <a:gd name="connsiteX0" fmla="*/ 1511 w 2306"/>
                <a:gd name="connsiteY0" fmla="*/ 10971 h 21726"/>
                <a:gd name="connsiteX1" fmla="*/ 5 w 2306"/>
                <a:gd name="connsiteY1" fmla="*/ 0 h 21726"/>
                <a:gd name="connsiteX2" fmla="*/ 2264 w 2306"/>
                <a:gd name="connsiteY2" fmla="*/ 21726 h 21726"/>
                <a:gd name="connsiteX3" fmla="*/ 1511 w 2306"/>
                <a:gd name="connsiteY3" fmla="*/ 10971 h 21726"/>
              </a:gdLst>
              <a:ahLst/>
              <a:cxnLst>
                <a:cxn ang="0">
                  <a:pos x="connsiteX0" y="connsiteY0"/>
                </a:cxn>
                <a:cxn ang="0">
                  <a:pos x="connsiteX1" y="connsiteY1"/>
                </a:cxn>
                <a:cxn ang="0">
                  <a:pos x="connsiteX2" y="connsiteY2"/>
                </a:cxn>
                <a:cxn ang="0">
                  <a:pos x="connsiteX3" y="connsiteY3"/>
                </a:cxn>
              </a:cxnLst>
              <a:rect l="l" t="t" r="r" b="b"/>
              <a:pathLst>
                <a:path w="2306" h="21726">
                  <a:moveTo>
                    <a:pt x="1511" y="10971"/>
                  </a:moveTo>
                  <a:cubicBezTo>
                    <a:pt x="1296" y="8604"/>
                    <a:pt x="435" y="645"/>
                    <a:pt x="5" y="0"/>
                  </a:cubicBezTo>
                  <a:cubicBezTo>
                    <a:pt x="-102" y="968"/>
                    <a:pt x="1511" y="20543"/>
                    <a:pt x="2264" y="21726"/>
                  </a:cubicBezTo>
                  <a:cubicBezTo>
                    <a:pt x="2479" y="20651"/>
                    <a:pt x="1834" y="14197"/>
                    <a:pt x="1511" y="10971"/>
                  </a:cubicBezTo>
                  <a:close/>
                </a:path>
              </a:pathLst>
            </a:custGeom>
            <a:grpFill/>
            <a:ln w="10707" cap="flat">
              <a:noFill/>
              <a:prstDash val="solid"/>
              <a:miter/>
            </a:ln>
          </p:spPr>
          <p:txBody>
            <a:bodyPr rtlCol="0" anchor="ctr"/>
            <a:lstStyle/>
            <a:p>
              <a:endParaRPr lang="zh-CN" altLang="en-US"/>
            </a:p>
          </p:txBody>
        </p:sp>
        <p:sp>
          <p:nvSpPr>
            <p:cNvPr id="1220" name="任意多边形: 形状 1307">
              <a:extLst>
                <a:ext uri="{FF2B5EF4-FFF2-40B4-BE49-F238E27FC236}">
                  <a16:creationId xmlns:a16="http://schemas.microsoft.com/office/drawing/2014/main" xmlns="" id="{42BC6E2D-8C88-4CBE-BE7C-F21ACC54DE99}"/>
                </a:ext>
              </a:extLst>
            </p:cNvPr>
            <p:cNvSpPr/>
            <p:nvPr/>
          </p:nvSpPr>
          <p:spPr>
            <a:xfrm>
              <a:off x="275327" y="3634575"/>
              <a:ext cx="88526" cy="93935"/>
            </a:xfrm>
            <a:custGeom>
              <a:avLst/>
              <a:gdLst>
                <a:gd name="connsiteX0" fmla="*/ 20928 w 20950"/>
                <a:gd name="connsiteY0" fmla="*/ 11939 h 22230"/>
                <a:gd name="connsiteX1" fmla="*/ 10279 w 20950"/>
                <a:gd name="connsiteY1" fmla="*/ 0 h 22230"/>
                <a:gd name="connsiteX2" fmla="*/ 2536 w 20950"/>
                <a:gd name="connsiteY2" fmla="*/ 18392 h 22230"/>
                <a:gd name="connsiteX3" fmla="*/ 20928 w 20950"/>
                <a:gd name="connsiteY3" fmla="*/ 11939 h 22230"/>
              </a:gdLst>
              <a:ahLst/>
              <a:cxnLst>
                <a:cxn ang="0">
                  <a:pos x="connsiteX0" y="connsiteY0"/>
                </a:cxn>
                <a:cxn ang="0">
                  <a:pos x="connsiteX1" y="connsiteY1"/>
                </a:cxn>
                <a:cxn ang="0">
                  <a:pos x="connsiteX2" y="connsiteY2"/>
                </a:cxn>
                <a:cxn ang="0">
                  <a:pos x="connsiteX3" y="connsiteY3"/>
                </a:cxn>
              </a:cxnLst>
              <a:rect l="l" t="t" r="r" b="b"/>
              <a:pathLst>
                <a:path w="20950" h="22230">
                  <a:moveTo>
                    <a:pt x="20928" y="11939"/>
                  </a:moveTo>
                  <a:cubicBezTo>
                    <a:pt x="21250" y="7099"/>
                    <a:pt x="18239" y="215"/>
                    <a:pt x="10279" y="0"/>
                  </a:cubicBezTo>
                  <a:cubicBezTo>
                    <a:pt x="384" y="753"/>
                    <a:pt x="-2735" y="11724"/>
                    <a:pt x="2536" y="18392"/>
                  </a:cubicBezTo>
                  <a:cubicBezTo>
                    <a:pt x="8666" y="25813"/>
                    <a:pt x="20175" y="21834"/>
                    <a:pt x="20928" y="11939"/>
                  </a:cubicBezTo>
                  <a:close/>
                </a:path>
              </a:pathLst>
            </a:custGeom>
            <a:grpFill/>
            <a:ln w="10707" cap="flat">
              <a:noFill/>
              <a:prstDash val="solid"/>
              <a:miter/>
            </a:ln>
          </p:spPr>
          <p:txBody>
            <a:bodyPr rtlCol="0" anchor="ctr"/>
            <a:lstStyle/>
            <a:p>
              <a:endParaRPr lang="zh-CN" altLang="en-US"/>
            </a:p>
          </p:txBody>
        </p:sp>
        <p:sp>
          <p:nvSpPr>
            <p:cNvPr id="1221" name="任意多边形: 形状 1308">
              <a:extLst>
                <a:ext uri="{FF2B5EF4-FFF2-40B4-BE49-F238E27FC236}">
                  <a16:creationId xmlns:a16="http://schemas.microsoft.com/office/drawing/2014/main" xmlns="" id="{4F26CF58-AF13-4435-877B-E9BD891B680C}"/>
                </a:ext>
              </a:extLst>
            </p:cNvPr>
            <p:cNvSpPr/>
            <p:nvPr/>
          </p:nvSpPr>
          <p:spPr>
            <a:xfrm>
              <a:off x="612995" y="3625029"/>
              <a:ext cx="88539" cy="94117"/>
            </a:xfrm>
            <a:custGeom>
              <a:avLst/>
              <a:gdLst>
                <a:gd name="connsiteX0" fmla="*/ 20931 w 20953"/>
                <a:gd name="connsiteY0" fmla="*/ 11831 h 22273"/>
                <a:gd name="connsiteX1" fmla="*/ 10176 w 20953"/>
                <a:gd name="connsiteY1" fmla="*/ 0 h 22273"/>
                <a:gd name="connsiteX2" fmla="*/ 2539 w 20953"/>
                <a:gd name="connsiteY2" fmla="*/ 18392 h 22273"/>
                <a:gd name="connsiteX3" fmla="*/ 20931 w 20953"/>
                <a:gd name="connsiteY3" fmla="*/ 11831 h 22273"/>
              </a:gdLst>
              <a:ahLst/>
              <a:cxnLst>
                <a:cxn ang="0">
                  <a:pos x="connsiteX0" y="connsiteY0"/>
                </a:cxn>
                <a:cxn ang="0">
                  <a:pos x="connsiteX1" y="connsiteY1"/>
                </a:cxn>
                <a:cxn ang="0">
                  <a:pos x="connsiteX2" y="connsiteY2"/>
                </a:cxn>
                <a:cxn ang="0">
                  <a:pos x="connsiteX3" y="connsiteY3"/>
                </a:cxn>
              </a:cxnLst>
              <a:rect l="l" t="t" r="r" b="b"/>
              <a:pathLst>
                <a:path w="20953" h="22273">
                  <a:moveTo>
                    <a:pt x="20931" y="11831"/>
                  </a:moveTo>
                  <a:cubicBezTo>
                    <a:pt x="21254" y="6991"/>
                    <a:pt x="18135" y="108"/>
                    <a:pt x="10176" y="0"/>
                  </a:cubicBezTo>
                  <a:cubicBezTo>
                    <a:pt x="388" y="860"/>
                    <a:pt x="-2731" y="11831"/>
                    <a:pt x="2539" y="18392"/>
                  </a:cubicBezTo>
                  <a:cubicBezTo>
                    <a:pt x="8777" y="25921"/>
                    <a:pt x="20286" y="21834"/>
                    <a:pt x="20931" y="11831"/>
                  </a:cubicBezTo>
                  <a:close/>
                </a:path>
              </a:pathLst>
            </a:custGeom>
            <a:grpFill/>
            <a:ln w="10707" cap="flat">
              <a:noFill/>
              <a:prstDash val="solid"/>
              <a:miter/>
            </a:ln>
          </p:spPr>
          <p:txBody>
            <a:bodyPr rtlCol="0" anchor="ctr"/>
            <a:lstStyle/>
            <a:p>
              <a:endParaRPr lang="zh-CN" altLang="en-US"/>
            </a:p>
          </p:txBody>
        </p:sp>
        <p:sp>
          <p:nvSpPr>
            <p:cNvPr id="1222" name="任意多边形: 形状 1309">
              <a:extLst>
                <a:ext uri="{FF2B5EF4-FFF2-40B4-BE49-F238E27FC236}">
                  <a16:creationId xmlns:a16="http://schemas.microsoft.com/office/drawing/2014/main" xmlns="" id="{A500CE1E-C957-4D19-80FC-5180E663CC35}"/>
                </a:ext>
              </a:extLst>
            </p:cNvPr>
            <p:cNvSpPr/>
            <p:nvPr/>
          </p:nvSpPr>
          <p:spPr>
            <a:xfrm>
              <a:off x="949893" y="3611849"/>
              <a:ext cx="87508" cy="94311"/>
            </a:xfrm>
            <a:custGeom>
              <a:avLst/>
              <a:gdLst>
                <a:gd name="connsiteX0" fmla="*/ 20687 w 20709"/>
                <a:gd name="connsiteY0" fmla="*/ 11724 h 22319"/>
                <a:gd name="connsiteX1" fmla="*/ 10039 w 20709"/>
                <a:gd name="connsiteY1" fmla="*/ 0 h 22319"/>
                <a:gd name="connsiteX2" fmla="*/ 2618 w 20709"/>
                <a:gd name="connsiteY2" fmla="*/ 18500 h 22319"/>
                <a:gd name="connsiteX3" fmla="*/ 20687 w 20709"/>
                <a:gd name="connsiteY3" fmla="*/ 11724 h 22319"/>
              </a:gdLst>
              <a:ahLst/>
              <a:cxnLst>
                <a:cxn ang="0">
                  <a:pos x="connsiteX0" y="connsiteY0"/>
                </a:cxn>
                <a:cxn ang="0">
                  <a:pos x="connsiteX1" y="connsiteY1"/>
                </a:cxn>
                <a:cxn ang="0">
                  <a:pos x="connsiteX2" y="connsiteY2"/>
                </a:cxn>
                <a:cxn ang="0">
                  <a:pos x="connsiteX3" y="connsiteY3"/>
                </a:cxn>
              </a:cxnLst>
              <a:rect l="l" t="t" r="r" b="b"/>
              <a:pathLst>
                <a:path w="20709" h="22319">
                  <a:moveTo>
                    <a:pt x="20687" y="11724"/>
                  </a:moveTo>
                  <a:cubicBezTo>
                    <a:pt x="21010" y="6884"/>
                    <a:pt x="17891" y="108"/>
                    <a:pt x="10039" y="0"/>
                  </a:cubicBezTo>
                  <a:cubicBezTo>
                    <a:pt x="359" y="968"/>
                    <a:pt x="-2760" y="12046"/>
                    <a:pt x="2618" y="18500"/>
                  </a:cubicBezTo>
                  <a:cubicBezTo>
                    <a:pt x="8641" y="26028"/>
                    <a:pt x="20042" y="21726"/>
                    <a:pt x="20687" y="11724"/>
                  </a:cubicBezTo>
                  <a:close/>
                </a:path>
              </a:pathLst>
            </a:custGeom>
            <a:grpFill/>
            <a:ln w="10707" cap="flat">
              <a:noFill/>
              <a:prstDash val="solid"/>
              <a:miter/>
            </a:ln>
          </p:spPr>
          <p:txBody>
            <a:bodyPr rtlCol="0" anchor="ctr"/>
            <a:lstStyle/>
            <a:p>
              <a:endParaRPr lang="zh-CN" altLang="en-US"/>
            </a:p>
          </p:txBody>
        </p:sp>
        <p:sp>
          <p:nvSpPr>
            <p:cNvPr id="1223" name="任意多边形: 形状 1310">
              <a:extLst>
                <a:ext uri="{FF2B5EF4-FFF2-40B4-BE49-F238E27FC236}">
                  <a16:creationId xmlns:a16="http://schemas.microsoft.com/office/drawing/2014/main" xmlns="" id="{C12B09D2-85C8-42CE-8F95-1E22258760DF}"/>
                </a:ext>
              </a:extLst>
            </p:cNvPr>
            <p:cNvSpPr/>
            <p:nvPr/>
          </p:nvSpPr>
          <p:spPr>
            <a:xfrm>
              <a:off x="1282309" y="3595488"/>
              <a:ext cx="85957" cy="94113"/>
            </a:xfrm>
            <a:custGeom>
              <a:avLst/>
              <a:gdLst>
                <a:gd name="connsiteX0" fmla="*/ 20320 w 20342"/>
                <a:gd name="connsiteY0" fmla="*/ 11616 h 22272"/>
                <a:gd name="connsiteX1" fmla="*/ 9887 w 20342"/>
                <a:gd name="connsiteY1" fmla="*/ 0 h 22272"/>
                <a:gd name="connsiteX2" fmla="*/ 2574 w 20342"/>
                <a:gd name="connsiteY2" fmla="*/ 18607 h 22272"/>
                <a:gd name="connsiteX3" fmla="*/ 20320 w 20342"/>
                <a:gd name="connsiteY3" fmla="*/ 11616 h 22272"/>
              </a:gdLst>
              <a:ahLst/>
              <a:cxnLst>
                <a:cxn ang="0">
                  <a:pos x="connsiteX0" y="connsiteY0"/>
                </a:cxn>
                <a:cxn ang="0">
                  <a:pos x="connsiteX1" y="connsiteY1"/>
                </a:cxn>
                <a:cxn ang="0">
                  <a:pos x="connsiteX2" y="connsiteY2"/>
                </a:cxn>
                <a:cxn ang="0">
                  <a:pos x="connsiteX3" y="connsiteY3"/>
                </a:cxn>
              </a:cxnLst>
              <a:rect l="l" t="t" r="r" b="b"/>
              <a:pathLst>
                <a:path w="20342" h="22272">
                  <a:moveTo>
                    <a:pt x="20320" y="11616"/>
                  </a:moveTo>
                  <a:cubicBezTo>
                    <a:pt x="20643" y="6776"/>
                    <a:pt x="17524" y="0"/>
                    <a:pt x="9887" y="0"/>
                  </a:cubicBezTo>
                  <a:cubicBezTo>
                    <a:pt x="315" y="1076"/>
                    <a:pt x="-2697" y="12154"/>
                    <a:pt x="2574" y="18607"/>
                  </a:cubicBezTo>
                  <a:cubicBezTo>
                    <a:pt x="8489" y="25921"/>
                    <a:pt x="19675" y="21619"/>
                    <a:pt x="20320" y="11616"/>
                  </a:cubicBezTo>
                  <a:close/>
                </a:path>
              </a:pathLst>
            </a:custGeom>
            <a:grpFill/>
            <a:ln w="10707" cap="flat">
              <a:noFill/>
              <a:prstDash val="solid"/>
              <a:miter/>
            </a:ln>
          </p:spPr>
          <p:txBody>
            <a:bodyPr rtlCol="0" anchor="ctr"/>
            <a:lstStyle/>
            <a:p>
              <a:endParaRPr lang="zh-CN" altLang="en-US"/>
            </a:p>
          </p:txBody>
        </p:sp>
        <p:sp>
          <p:nvSpPr>
            <p:cNvPr id="1224" name="任意多边形: 形状 1311">
              <a:extLst>
                <a:ext uri="{FF2B5EF4-FFF2-40B4-BE49-F238E27FC236}">
                  <a16:creationId xmlns:a16="http://schemas.microsoft.com/office/drawing/2014/main" xmlns="" id="{25BD0C6E-D9AE-453D-9957-1FD3720F8E17}"/>
                </a:ext>
              </a:extLst>
            </p:cNvPr>
            <p:cNvSpPr/>
            <p:nvPr/>
          </p:nvSpPr>
          <p:spPr>
            <a:xfrm>
              <a:off x="1607359" y="3575484"/>
              <a:ext cx="83549" cy="93855"/>
            </a:xfrm>
            <a:custGeom>
              <a:avLst/>
              <a:gdLst>
                <a:gd name="connsiteX0" fmla="*/ 3198 w 19772"/>
                <a:gd name="connsiteY0" fmla="*/ 19361 h 22211"/>
                <a:gd name="connsiteX1" fmla="*/ 19762 w 19772"/>
                <a:gd name="connsiteY1" fmla="*/ 11510 h 22211"/>
                <a:gd name="connsiteX2" fmla="*/ 9544 w 19772"/>
                <a:gd name="connsiteY2" fmla="*/ 1 h 22211"/>
                <a:gd name="connsiteX3" fmla="*/ 3198 w 19772"/>
                <a:gd name="connsiteY3" fmla="*/ 19361 h 22211"/>
              </a:gdLst>
              <a:ahLst/>
              <a:cxnLst>
                <a:cxn ang="0">
                  <a:pos x="connsiteX0" y="connsiteY0"/>
                </a:cxn>
                <a:cxn ang="0">
                  <a:pos x="connsiteX1" y="connsiteY1"/>
                </a:cxn>
                <a:cxn ang="0">
                  <a:pos x="connsiteX2" y="connsiteY2"/>
                </a:cxn>
                <a:cxn ang="0">
                  <a:pos x="connsiteX3" y="connsiteY3"/>
                </a:cxn>
              </a:cxnLst>
              <a:rect l="l" t="t" r="r" b="b"/>
              <a:pathLst>
                <a:path w="19772" h="22211">
                  <a:moveTo>
                    <a:pt x="3198" y="19361"/>
                  </a:moveTo>
                  <a:cubicBezTo>
                    <a:pt x="9329" y="25600"/>
                    <a:pt x="19224" y="20975"/>
                    <a:pt x="19762" y="11510"/>
                  </a:cubicBezTo>
                  <a:cubicBezTo>
                    <a:pt x="19977" y="6670"/>
                    <a:pt x="17073" y="-106"/>
                    <a:pt x="9544" y="1"/>
                  </a:cubicBezTo>
                  <a:cubicBezTo>
                    <a:pt x="-136" y="1184"/>
                    <a:pt x="-2825" y="13231"/>
                    <a:pt x="3198" y="19361"/>
                  </a:cubicBezTo>
                  <a:close/>
                </a:path>
              </a:pathLst>
            </a:custGeom>
            <a:grpFill/>
            <a:ln w="10707" cap="flat">
              <a:noFill/>
              <a:prstDash val="solid"/>
              <a:miter/>
            </a:ln>
          </p:spPr>
          <p:txBody>
            <a:bodyPr rtlCol="0" anchor="ctr"/>
            <a:lstStyle/>
            <a:p>
              <a:endParaRPr lang="zh-CN" altLang="en-US"/>
            </a:p>
          </p:txBody>
        </p:sp>
        <p:sp>
          <p:nvSpPr>
            <p:cNvPr id="1225" name="任意多边形: 形状 1312">
              <a:extLst>
                <a:ext uri="{FF2B5EF4-FFF2-40B4-BE49-F238E27FC236}">
                  <a16:creationId xmlns:a16="http://schemas.microsoft.com/office/drawing/2014/main" xmlns="" id="{17C0C7D0-0541-4ACB-8108-466201D5F630}"/>
                </a:ext>
              </a:extLst>
            </p:cNvPr>
            <p:cNvSpPr/>
            <p:nvPr/>
          </p:nvSpPr>
          <p:spPr>
            <a:xfrm>
              <a:off x="1922635" y="3552290"/>
              <a:ext cx="79598" cy="93910"/>
            </a:xfrm>
            <a:custGeom>
              <a:avLst/>
              <a:gdLst>
                <a:gd name="connsiteX0" fmla="*/ 18826 w 18837"/>
                <a:gd name="connsiteY0" fmla="*/ 11406 h 22224"/>
                <a:gd name="connsiteX1" fmla="*/ 9039 w 18837"/>
                <a:gd name="connsiteY1" fmla="*/ 5 h 22224"/>
                <a:gd name="connsiteX2" fmla="*/ 3123 w 18837"/>
                <a:gd name="connsiteY2" fmla="*/ 19473 h 22224"/>
                <a:gd name="connsiteX3" fmla="*/ 18826 w 18837"/>
                <a:gd name="connsiteY3" fmla="*/ 11406 h 22224"/>
              </a:gdLst>
              <a:ahLst/>
              <a:cxnLst>
                <a:cxn ang="0">
                  <a:pos x="connsiteX0" y="connsiteY0"/>
                </a:cxn>
                <a:cxn ang="0">
                  <a:pos x="connsiteX1" y="connsiteY1"/>
                </a:cxn>
                <a:cxn ang="0">
                  <a:pos x="connsiteX2" y="connsiteY2"/>
                </a:cxn>
                <a:cxn ang="0">
                  <a:pos x="connsiteX3" y="connsiteY3"/>
                </a:cxn>
              </a:cxnLst>
              <a:rect l="l" t="t" r="r" b="b"/>
              <a:pathLst>
                <a:path w="18837" h="22224">
                  <a:moveTo>
                    <a:pt x="18826" y="11406"/>
                  </a:moveTo>
                  <a:cubicBezTo>
                    <a:pt x="19041" y="6566"/>
                    <a:pt x="16137" y="-210"/>
                    <a:pt x="9039" y="5"/>
                  </a:cubicBezTo>
                  <a:cubicBezTo>
                    <a:pt x="-211" y="1296"/>
                    <a:pt x="-2685" y="13342"/>
                    <a:pt x="3123" y="19473"/>
                  </a:cubicBezTo>
                  <a:cubicBezTo>
                    <a:pt x="9039" y="25603"/>
                    <a:pt x="18396" y="20871"/>
                    <a:pt x="18826" y="11406"/>
                  </a:cubicBezTo>
                  <a:close/>
                </a:path>
              </a:pathLst>
            </a:custGeom>
            <a:grpFill/>
            <a:ln w="10707" cap="flat">
              <a:noFill/>
              <a:prstDash val="solid"/>
              <a:miter/>
            </a:ln>
          </p:spPr>
          <p:txBody>
            <a:bodyPr rtlCol="0" anchor="ctr"/>
            <a:lstStyle/>
            <a:p>
              <a:endParaRPr lang="zh-CN" altLang="en-US"/>
            </a:p>
          </p:txBody>
        </p:sp>
        <p:sp>
          <p:nvSpPr>
            <p:cNvPr id="1226" name="任意多边形: 形状 1313">
              <a:extLst>
                <a:ext uri="{FF2B5EF4-FFF2-40B4-BE49-F238E27FC236}">
                  <a16:creationId xmlns:a16="http://schemas.microsoft.com/office/drawing/2014/main" xmlns="" id="{FADCE9DA-9DD1-4BC4-831D-218EB8DF28A3}"/>
                </a:ext>
              </a:extLst>
            </p:cNvPr>
            <p:cNvSpPr/>
            <p:nvPr/>
          </p:nvSpPr>
          <p:spPr>
            <a:xfrm>
              <a:off x="2215972" y="3525930"/>
              <a:ext cx="72135" cy="94113"/>
            </a:xfrm>
            <a:custGeom>
              <a:avLst/>
              <a:gdLst>
                <a:gd name="connsiteX0" fmla="*/ 17060 w 17071"/>
                <a:gd name="connsiteY0" fmla="*/ 11406 h 22272"/>
                <a:gd name="connsiteX1" fmla="*/ 8133 w 17071"/>
                <a:gd name="connsiteY1" fmla="*/ 5 h 22272"/>
                <a:gd name="connsiteX2" fmla="*/ 2862 w 17071"/>
                <a:gd name="connsiteY2" fmla="*/ 19473 h 22272"/>
                <a:gd name="connsiteX3" fmla="*/ 17060 w 17071"/>
                <a:gd name="connsiteY3" fmla="*/ 11406 h 22272"/>
              </a:gdLst>
              <a:ahLst/>
              <a:cxnLst>
                <a:cxn ang="0">
                  <a:pos x="connsiteX0" y="connsiteY0"/>
                </a:cxn>
                <a:cxn ang="0">
                  <a:pos x="connsiteX1" y="connsiteY1"/>
                </a:cxn>
                <a:cxn ang="0">
                  <a:pos x="connsiteX2" y="connsiteY2"/>
                </a:cxn>
                <a:cxn ang="0">
                  <a:pos x="connsiteX3" y="connsiteY3"/>
                </a:cxn>
              </a:cxnLst>
              <a:rect l="l" t="t" r="r" b="b"/>
              <a:pathLst>
                <a:path w="17071" h="22272">
                  <a:moveTo>
                    <a:pt x="17060" y="11406"/>
                  </a:moveTo>
                  <a:cubicBezTo>
                    <a:pt x="17275" y="6566"/>
                    <a:pt x="14586" y="-210"/>
                    <a:pt x="8133" y="5"/>
                  </a:cubicBezTo>
                  <a:cubicBezTo>
                    <a:pt x="-257" y="1403"/>
                    <a:pt x="-2408" y="13449"/>
                    <a:pt x="2862" y="19473"/>
                  </a:cubicBezTo>
                  <a:cubicBezTo>
                    <a:pt x="8133" y="25711"/>
                    <a:pt x="16629" y="20871"/>
                    <a:pt x="17060" y="11406"/>
                  </a:cubicBezTo>
                  <a:close/>
                </a:path>
              </a:pathLst>
            </a:custGeom>
            <a:grpFill/>
            <a:ln w="10707" cap="flat">
              <a:noFill/>
              <a:prstDash val="solid"/>
              <a:miter/>
            </a:ln>
          </p:spPr>
          <p:txBody>
            <a:bodyPr rtlCol="0" anchor="ctr"/>
            <a:lstStyle/>
            <a:p>
              <a:endParaRPr lang="zh-CN" altLang="en-US"/>
            </a:p>
          </p:txBody>
        </p:sp>
        <p:sp>
          <p:nvSpPr>
            <p:cNvPr id="1227" name="任意多边形: 形状 1314">
              <a:extLst>
                <a:ext uri="{FF2B5EF4-FFF2-40B4-BE49-F238E27FC236}">
                  <a16:creationId xmlns:a16="http://schemas.microsoft.com/office/drawing/2014/main" xmlns="" id="{736695B3-830E-4D99-A192-1601A6A3D9F7}"/>
                </a:ext>
              </a:extLst>
            </p:cNvPr>
            <p:cNvSpPr/>
            <p:nvPr/>
          </p:nvSpPr>
          <p:spPr>
            <a:xfrm>
              <a:off x="2480389" y="3498206"/>
              <a:ext cx="64470" cy="94138"/>
            </a:xfrm>
            <a:custGeom>
              <a:avLst/>
              <a:gdLst>
                <a:gd name="connsiteX0" fmla="*/ 3100 w 15257"/>
                <a:gd name="connsiteY0" fmla="*/ 20225 h 22278"/>
                <a:gd name="connsiteX1" fmla="*/ 15254 w 15257"/>
                <a:gd name="connsiteY1" fmla="*/ 11298 h 22278"/>
                <a:gd name="connsiteX2" fmla="*/ 7187 w 15257"/>
                <a:gd name="connsiteY2" fmla="*/ 5 h 22278"/>
                <a:gd name="connsiteX3" fmla="*/ 3100 w 15257"/>
                <a:gd name="connsiteY3" fmla="*/ 20225 h 22278"/>
              </a:gdLst>
              <a:ahLst/>
              <a:cxnLst>
                <a:cxn ang="0">
                  <a:pos x="connsiteX0" y="connsiteY0"/>
                </a:cxn>
                <a:cxn ang="0">
                  <a:pos x="connsiteX1" y="connsiteY1"/>
                </a:cxn>
                <a:cxn ang="0">
                  <a:pos x="connsiteX2" y="connsiteY2"/>
                </a:cxn>
                <a:cxn ang="0">
                  <a:pos x="connsiteX3" y="connsiteY3"/>
                </a:cxn>
              </a:cxnLst>
              <a:rect l="l" t="t" r="r" b="b"/>
              <a:pathLst>
                <a:path w="15257" h="22278">
                  <a:moveTo>
                    <a:pt x="3100" y="20225"/>
                  </a:moveTo>
                  <a:cubicBezTo>
                    <a:pt x="8048" y="25388"/>
                    <a:pt x="14931" y="20225"/>
                    <a:pt x="15254" y="11298"/>
                  </a:cubicBezTo>
                  <a:cubicBezTo>
                    <a:pt x="15361" y="6458"/>
                    <a:pt x="12995" y="-210"/>
                    <a:pt x="7187" y="5"/>
                  </a:cubicBezTo>
                  <a:cubicBezTo>
                    <a:pt x="-664" y="1511"/>
                    <a:pt x="-2170" y="14740"/>
                    <a:pt x="3100" y="20225"/>
                  </a:cubicBezTo>
                  <a:close/>
                </a:path>
              </a:pathLst>
            </a:custGeom>
            <a:grpFill/>
            <a:ln w="10707" cap="flat">
              <a:noFill/>
              <a:prstDash val="solid"/>
              <a:miter/>
            </a:ln>
          </p:spPr>
          <p:txBody>
            <a:bodyPr rtlCol="0" anchor="ctr"/>
            <a:lstStyle/>
            <a:p>
              <a:endParaRPr lang="zh-CN" altLang="en-US"/>
            </a:p>
          </p:txBody>
        </p:sp>
        <p:sp>
          <p:nvSpPr>
            <p:cNvPr id="1228" name="任意多边形: 形状 1315">
              <a:extLst>
                <a:ext uri="{FF2B5EF4-FFF2-40B4-BE49-F238E27FC236}">
                  <a16:creationId xmlns:a16="http://schemas.microsoft.com/office/drawing/2014/main" xmlns="" id="{57EBDF6C-350F-4276-8B32-CF9AFCCB2A99}"/>
                </a:ext>
              </a:extLst>
            </p:cNvPr>
            <p:cNvSpPr/>
            <p:nvPr/>
          </p:nvSpPr>
          <p:spPr>
            <a:xfrm>
              <a:off x="2715988" y="3469092"/>
              <a:ext cx="57008" cy="93728"/>
            </a:xfrm>
            <a:custGeom>
              <a:avLst/>
              <a:gdLst>
                <a:gd name="connsiteX0" fmla="*/ 6178 w 13491"/>
                <a:gd name="connsiteY0" fmla="*/ 11 h 22181"/>
                <a:gd name="connsiteX1" fmla="*/ 3381 w 13491"/>
                <a:gd name="connsiteY1" fmla="*/ 20770 h 22181"/>
                <a:gd name="connsiteX2" fmla="*/ 13491 w 13491"/>
                <a:gd name="connsiteY2" fmla="*/ 11197 h 22181"/>
                <a:gd name="connsiteX3" fmla="*/ 6178 w 13491"/>
                <a:gd name="connsiteY3" fmla="*/ 11 h 22181"/>
              </a:gdLst>
              <a:ahLst/>
              <a:cxnLst>
                <a:cxn ang="0">
                  <a:pos x="connsiteX0" y="connsiteY0"/>
                </a:cxn>
                <a:cxn ang="0">
                  <a:pos x="connsiteX1" y="connsiteY1"/>
                </a:cxn>
                <a:cxn ang="0">
                  <a:pos x="connsiteX2" y="connsiteY2"/>
                </a:cxn>
                <a:cxn ang="0">
                  <a:pos x="connsiteX3" y="connsiteY3"/>
                </a:cxn>
              </a:cxnLst>
              <a:rect l="l" t="t" r="r" b="b"/>
              <a:pathLst>
                <a:path w="13491" h="22181">
                  <a:moveTo>
                    <a:pt x="6178" y="11"/>
                  </a:moveTo>
                  <a:cubicBezTo>
                    <a:pt x="-1029" y="1625"/>
                    <a:pt x="-1889" y="15930"/>
                    <a:pt x="3381" y="20770"/>
                  </a:cubicBezTo>
                  <a:cubicBezTo>
                    <a:pt x="7791" y="24857"/>
                    <a:pt x="13276" y="19586"/>
                    <a:pt x="13491" y="11197"/>
                  </a:cubicBezTo>
                  <a:cubicBezTo>
                    <a:pt x="13491" y="6357"/>
                    <a:pt x="11340" y="-311"/>
                    <a:pt x="6178" y="11"/>
                  </a:cubicBezTo>
                  <a:close/>
                </a:path>
              </a:pathLst>
            </a:custGeom>
            <a:grpFill/>
            <a:ln w="10707" cap="flat">
              <a:noFill/>
              <a:prstDash val="solid"/>
              <a:miter/>
            </a:ln>
          </p:spPr>
          <p:txBody>
            <a:bodyPr rtlCol="0" anchor="ctr"/>
            <a:lstStyle/>
            <a:p>
              <a:endParaRPr lang="zh-CN" altLang="en-US"/>
            </a:p>
          </p:txBody>
        </p:sp>
        <p:sp>
          <p:nvSpPr>
            <p:cNvPr id="1229" name="任意多边形: 形状 1316">
              <a:extLst>
                <a:ext uri="{FF2B5EF4-FFF2-40B4-BE49-F238E27FC236}">
                  <a16:creationId xmlns:a16="http://schemas.microsoft.com/office/drawing/2014/main" xmlns="" id="{82696925-BA2A-434C-8E96-B238A2C0EBEF}"/>
                </a:ext>
              </a:extLst>
            </p:cNvPr>
            <p:cNvSpPr/>
            <p:nvPr/>
          </p:nvSpPr>
          <p:spPr>
            <a:xfrm>
              <a:off x="2921470" y="3438190"/>
              <a:ext cx="48772" cy="93728"/>
            </a:xfrm>
            <a:custGeom>
              <a:avLst/>
              <a:gdLst>
                <a:gd name="connsiteX0" fmla="*/ 5197 w 11542"/>
                <a:gd name="connsiteY0" fmla="*/ 11 h 22181"/>
                <a:gd name="connsiteX1" fmla="*/ 2938 w 11542"/>
                <a:gd name="connsiteY1" fmla="*/ 20770 h 22181"/>
                <a:gd name="connsiteX2" fmla="*/ 11542 w 11542"/>
                <a:gd name="connsiteY2" fmla="*/ 11197 h 22181"/>
                <a:gd name="connsiteX3" fmla="*/ 5197 w 11542"/>
                <a:gd name="connsiteY3" fmla="*/ 11 h 22181"/>
              </a:gdLst>
              <a:ahLst/>
              <a:cxnLst>
                <a:cxn ang="0">
                  <a:pos x="connsiteX0" y="connsiteY0"/>
                </a:cxn>
                <a:cxn ang="0">
                  <a:pos x="connsiteX1" y="connsiteY1"/>
                </a:cxn>
                <a:cxn ang="0">
                  <a:pos x="connsiteX2" y="connsiteY2"/>
                </a:cxn>
                <a:cxn ang="0">
                  <a:pos x="connsiteX3" y="connsiteY3"/>
                </a:cxn>
              </a:cxnLst>
              <a:rect l="l" t="t" r="r" b="b"/>
              <a:pathLst>
                <a:path w="11542" h="22181">
                  <a:moveTo>
                    <a:pt x="5197" y="11"/>
                  </a:moveTo>
                  <a:cubicBezTo>
                    <a:pt x="-934" y="1625"/>
                    <a:pt x="-1579" y="16037"/>
                    <a:pt x="2938" y="20770"/>
                  </a:cubicBezTo>
                  <a:cubicBezTo>
                    <a:pt x="6702" y="24857"/>
                    <a:pt x="11435" y="19586"/>
                    <a:pt x="11542" y="11197"/>
                  </a:cubicBezTo>
                  <a:cubicBezTo>
                    <a:pt x="11542" y="6357"/>
                    <a:pt x="9606" y="-311"/>
                    <a:pt x="5197" y="11"/>
                  </a:cubicBezTo>
                  <a:close/>
                </a:path>
              </a:pathLst>
            </a:custGeom>
            <a:grpFill/>
            <a:ln w="10707" cap="flat">
              <a:noFill/>
              <a:prstDash val="solid"/>
              <a:miter/>
            </a:ln>
          </p:spPr>
          <p:txBody>
            <a:bodyPr rtlCol="0" anchor="ctr"/>
            <a:lstStyle/>
            <a:p>
              <a:endParaRPr lang="zh-CN" altLang="en-US"/>
            </a:p>
          </p:txBody>
        </p:sp>
        <p:sp>
          <p:nvSpPr>
            <p:cNvPr id="1230" name="任意多边形: 形状 1317">
              <a:extLst>
                <a:ext uri="{FF2B5EF4-FFF2-40B4-BE49-F238E27FC236}">
                  <a16:creationId xmlns:a16="http://schemas.microsoft.com/office/drawing/2014/main" xmlns="" id="{08EBF6B2-FDE2-49BB-845C-7281A78E2921}"/>
                </a:ext>
              </a:extLst>
            </p:cNvPr>
            <p:cNvSpPr/>
            <p:nvPr/>
          </p:nvSpPr>
          <p:spPr>
            <a:xfrm>
              <a:off x="3096182" y="3405919"/>
              <a:ext cx="40857" cy="94053"/>
            </a:xfrm>
            <a:custGeom>
              <a:avLst/>
              <a:gdLst>
                <a:gd name="connsiteX0" fmla="*/ 9669 w 9669"/>
                <a:gd name="connsiteY0" fmla="*/ 11197 h 22258"/>
                <a:gd name="connsiteX1" fmla="*/ 4292 w 9669"/>
                <a:gd name="connsiteY1" fmla="*/ 11 h 22258"/>
                <a:gd name="connsiteX2" fmla="*/ 3001 w 9669"/>
                <a:gd name="connsiteY2" fmla="*/ 21307 h 22258"/>
                <a:gd name="connsiteX3" fmla="*/ 9669 w 9669"/>
                <a:gd name="connsiteY3" fmla="*/ 11197 h 22258"/>
                <a:gd name="connsiteX4" fmla="*/ 9669 w 9669"/>
                <a:gd name="connsiteY4" fmla="*/ 11197 h 22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 h="22258">
                  <a:moveTo>
                    <a:pt x="9669" y="11197"/>
                  </a:moveTo>
                  <a:cubicBezTo>
                    <a:pt x="9669" y="6357"/>
                    <a:pt x="7948" y="-311"/>
                    <a:pt x="4292" y="11"/>
                  </a:cubicBezTo>
                  <a:cubicBezTo>
                    <a:pt x="-1194" y="1732"/>
                    <a:pt x="-1194" y="17220"/>
                    <a:pt x="3001" y="21307"/>
                  </a:cubicBezTo>
                  <a:cubicBezTo>
                    <a:pt x="6228" y="24534"/>
                    <a:pt x="9669" y="19156"/>
                    <a:pt x="9669" y="11197"/>
                  </a:cubicBezTo>
                  <a:lnTo>
                    <a:pt x="9669" y="11197"/>
                  </a:lnTo>
                  <a:close/>
                </a:path>
              </a:pathLst>
            </a:custGeom>
            <a:grpFill/>
            <a:ln w="10707" cap="flat">
              <a:noFill/>
              <a:prstDash val="solid"/>
              <a:miter/>
            </a:ln>
          </p:spPr>
          <p:txBody>
            <a:bodyPr rtlCol="0" anchor="ctr"/>
            <a:lstStyle/>
            <a:p>
              <a:endParaRPr lang="zh-CN" altLang="en-US"/>
            </a:p>
          </p:txBody>
        </p:sp>
        <p:sp>
          <p:nvSpPr>
            <p:cNvPr id="1231" name="任意多边形: 形状 1318">
              <a:extLst>
                <a:ext uri="{FF2B5EF4-FFF2-40B4-BE49-F238E27FC236}">
                  <a16:creationId xmlns:a16="http://schemas.microsoft.com/office/drawing/2014/main" xmlns="" id="{C6585012-A4D5-4650-85A2-800039014D35}"/>
                </a:ext>
              </a:extLst>
            </p:cNvPr>
            <p:cNvSpPr/>
            <p:nvPr/>
          </p:nvSpPr>
          <p:spPr>
            <a:xfrm>
              <a:off x="3239815" y="3373196"/>
              <a:ext cx="32681" cy="94053"/>
            </a:xfrm>
            <a:custGeom>
              <a:avLst/>
              <a:gdLst>
                <a:gd name="connsiteX0" fmla="*/ 2891 w 7734"/>
                <a:gd name="connsiteY0" fmla="*/ 21737 h 22258"/>
                <a:gd name="connsiteX1" fmla="*/ 7731 w 7734"/>
                <a:gd name="connsiteY1" fmla="*/ 11197 h 22258"/>
                <a:gd name="connsiteX2" fmla="*/ 3321 w 7734"/>
                <a:gd name="connsiteY2" fmla="*/ 11 h 22258"/>
                <a:gd name="connsiteX3" fmla="*/ 2891 w 7734"/>
                <a:gd name="connsiteY3" fmla="*/ 21737 h 22258"/>
              </a:gdLst>
              <a:ahLst/>
              <a:cxnLst>
                <a:cxn ang="0">
                  <a:pos x="connsiteX0" y="connsiteY0"/>
                </a:cxn>
                <a:cxn ang="0">
                  <a:pos x="connsiteX1" y="connsiteY1"/>
                </a:cxn>
                <a:cxn ang="0">
                  <a:pos x="connsiteX2" y="connsiteY2"/>
                </a:cxn>
                <a:cxn ang="0">
                  <a:pos x="connsiteX3" y="connsiteY3"/>
                </a:cxn>
              </a:cxnLst>
              <a:rect l="l" t="t" r="r" b="b"/>
              <a:pathLst>
                <a:path w="7734" h="22258">
                  <a:moveTo>
                    <a:pt x="2891" y="21737"/>
                  </a:moveTo>
                  <a:cubicBezTo>
                    <a:pt x="5364" y="23996"/>
                    <a:pt x="7838" y="18618"/>
                    <a:pt x="7731" y="11197"/>
                  </a:cubicBezTo>
                  <a:cubicBezTo>
                    <a:pt x="7623" y="6357"/>
                    <a:pt x="6225" y="-311"/>
                    <a:pt x="3321" y="11"/>
                  </a:cubicBezTo>
                  <a:cubicBezTo>
                    <a:pt x="-1304" y="2055"/>
                    <a:pt x="-766" y="18403"/>
                    <a:pt x="2891" y="21737"/>
                  </a:cubicBezTo>
                  <a:close/>
                </a:path>
              </a:pathLst>
            </a:custGeom>
            <a:grpFill/>
            <a:ln w="10707" cap="flat">
              <a:noFill/>
              <a:prstDash val="solid"/>
              <a:miter/>
            </a:ln>
          </p:spPr>
          <p:txBody>
            <a:bodyPr rtlCol="0" anchor="ctr"/>
            <a:lstStyle/>
            <a:p>
              <a:endParaRPr lang="zh-CN" altLang="en-US"/>
            </a:p>
          </p:txBody>
        </p:sp>
        <p:sp>
          <p:nvSpPr>
            <p:cNvPr id="1232" name="任意多边形: 形状 1319">
              <a:extLst>
                <a:ext uri="{FF2B5EF4-FFF2-40B4-BE49-F238E27FC236}">
                  <a16:creationId xmlns:a16="http://schemas.microsoft.com/office/drawing/2014/main" xmlns="" id="{8C52F169-D75E-4B74-A8C9-D2082977D46F}"/>
                </a:ext>
              </a:extLst>
            </p:cNvPr>
            <p:cNvSpPr/>
            <p:nvPr/>
          </p:nvSpPr>
          <p:spPr>
            <a:xfrm>
              <a:off x="3351045" y="3340021"/>
              <a:ext cx="24623" cy="93715"/>
            </a:xfrm>
            <a:custGeom>
              <a:avLst/>
              <a:gdLst>
                <a:gd name="connsiteX0" fmla="*/ 2380 w 5827"/>
                <a:gd name="connsiteY0" fmla="*/ 11 h 22178"/>
                <a:gd name="connsiteX1" fmla="*/ 2595 w 5827"/>
                <a:gd name="connsiteY1" fmla="*/ 21953 h 22178"/>
                <a:gd name="connsiteX2" fmla="*/ 5822 w 5827"/>
                <a:gd name="connsiteY2" fmla="*/ 11090 h 22178"/>
                <a:gd name="connsiteX3" fmla="*/ 2380 w 5827"/>
                <a:gd name="connsiteY3" fmla="*/ 11 h 22178"/>
              </a:gdLst>
              <a:ahLst/>
              <a:cxnLst>
                <a:cxn ang="0">
                  <a:pos x="connsiteX0" y="connsiteY0"/>
                </a:cxn>
                <a:cxn ang="0">
                  <a:pos x="connsiteX1" y="connsiteY1"/>
                </a:cxn>
                <a:cxn ang="0">
                  <a:pos x="connsiteX2" y="connsiteY2"/>
                </a:cxn>
                <a:cxn ang="0">
                  <a:pos x="connsiteX3" y="connsiteY3"/>
                </a:cxn>
              </a:cxnLst>
              <a:rect l="l" t="t" r="r" b="b"/>
              <a:pathLst>
                <a:path w="5827" h="22178">
                  <a:moveTo>
                    <a:pt x="2380" y="11"/>
                  </a:moveTo>
                  <a:cubicBezTo>
                    <a:pt x="-1384" y="2162"/>
                    <a:pt x="-201" y="19694"/>
                    <a:pt x="2595" y="21953"/>
                  </a:cubicBezTo>
                  <a:cubicBezTo>
                    <a:pt x="4424" y="23351"/>
                    <a:pt x="5930" y="18081"/>
                    <a:pt x="5822" y="11090"/>
                  </a:cubicBezTo>
                  <a:cubicBezTo>
                    <a:pt x="5714" y="6357"/>
                    <a:pt x="4639" y="-311"/>
                    <a:pt x="2380" y="11"/>
                  </a:cubicBezTo>
                  <a:close/>
                </a:path>
              </a:pathLst>
            </a:custGeom>
            <a:grpFill/>
            <a:ln w="10707" cap="flat">
              <a:noFill/>
              <a:prstDash val="solid"/>
              <a:miter/>
            </a:ln>
          </p:spPr>
          <p:txBody>
            <a:bodyPr rtlCol="0" anchor="ctr"/>
            <a:lstStyle/>
            <a:p>
              <a:endParaRPr lang="zh-CN" altLang="en-US"/>
            </a:p>
          </p:txBody>
        </p:sp>
        <p:sp>
          <p:nvSpPr>
            <p:cNvPr id="1233" name="任意多边形: 形状 1320">
              <a:extLst>
                <a:ext uri="{FF2B5EF4-FFF2-40B4-BE49-F238E27FC236}">
                  <a16:creationId xmlns:a16="http://schemas.microsoft.com/office/drawing/2014/main" xmlns="" id="{58A0B225-6226-46A0-8083-B30421F90443}"/>
                </a:ext>
              </a:extLst>
            </p:cNvPr>
            <p:cNvSpPr/>
            <p:nvPr/>
          </p:nvSpPr>
          <p:spPr>
            <a:xfrm>
              <a:off x="3430279" y="3306803"/>
              <a:ext cx="16104" cy="93483"/>
            </a:xfrm>
            <a:custGeom>
              <a:avLst/>
              <a:gdLst>
                <a:gd name="connsiteX0" fmla="*/ 2129 w 3811"/>
                <a:gd name="connsiteY0" fmla="*/ 22069 h 22123"/>
                <a:gd name="connsiteX1" fmla="*/ 3743 w 3811"/>
                <a:gd name="connsiteY1" fmla="*/ 11098 h 22123"/>
                <a:gd name="connsiteX2" fmla="*/ 1269 w 3811"/>
                <a:gd name="connsiteY2" fmla="*/ 20 h 22123"/>
                <a:gd name="connsiteX3" fmla="*/ 2129 w 3811"/>
                <a:gd name="connsiteY3" fmla="*/ 22069 h 22123"/>
              </a:gdLst>
              <a:ahLst/>
              <a:cxnLst>
                <a:cxn ang="0">
                  <a:pos x="connsiteX0" y="connsiteY0"/>
                </a:cxn>
                <a:cxn ang="0">
                  <a:pos x="connsiteX1" y="connsiteY1"/>
                </a:cxn>
                <a:cxn ang="0">
                  <a:pos x="connsiteX2" y="connsiteY2"/>
                </a:cxn>
                <a:cxn ang="0">
                  <a:pos x="connsiteX3" y="connsiteY3"/>
                </a:cxn>
              </a:cxnLst>
              <a:rect l="l" t="t" r="r" b="b"/>
              <a:pathLst>
                <a:path w="3811" h="22123">
                  <a:moveTo>
                    <a:pt x="2129" y="22069"/>
                  </a:moveTo>
                  <a:cubicBezTo>
                    <a:pt x="3205" y="22714"/>
                    <a:pt x="4065" y="17551"/>
                    <a:pt x="3743" y="11098"/>
                  </a:cubicBezTo>
                  <a:cubicBezTo>
                    <a:pt x="3528" y="6258"/>
                    <a:pt x="2667" y="-410"/>
                    <a:pt x="1269" y="20"/>
                  </a:cubicBezTo>
                  <a:cubicBezTo>
                    <a:pt x="-1205" y="2278"/>
                    <a:pt x="408" y="20993"/>
                    <a:pt x="2129" y="22069"/>
                  </a:cubicBezTo>
                  <a:close/>
                </a:path>
              </a:pathLst>
            </a:custGeom>
            <a:grpFill/>
            <a:ln w="10707" cap="flat">
              <a:noFill/>
              <a:prstDash val="solid"/>
              <a:miter/>
            </a:ln>
          </p:spPr>
          <p:txBody>
            <a:bodyPr rtlCol="0" anchor="ctr"/>
            <a:lstStyle/>
            <a:p>
              <a:endParaRPr lang="zh-CN" altLang="en-US"/>
            </a:p>
          </p:txBody>
        </p:sp>
        <p:sp>
          <p:nvSpPr>
            <p:cNvPr id="1234" name="任意多边形: 形状 1321">
              <a:extLst>
                <a:ext uri="{FF2B5EF4-FFF2-40B4-BE49-F238E27FC236}">
                  <a16:creationId xmlns:a16="http://schemas.microsoft.com/office/drawing/2014/main" xmlns="" id="{C423A661-4F37-43C2-923B-C8C69E89D8DC}"/>
                </a:ext>
              </a:extLst>
            </p:cNvPr>
            <p:cNvSpPr/>
            <p:nvPr/>
          </p:nvSpPr>
          <p:spPr>
            <a:xfrm>
              <a:off x="3475506" y="3273256"/>
              <a:ext cx="8147" cy="93622"/>
            </a:xfrm>
            <a:custGeom>
              <a:avLst/>
              <a:gdLst>
                <a:gd name="connsiteX0" fmla="*/ 569 w 1928"/>
                <a:gd name="connsiteY0" fmla="*/ 0 h 22156"/>
                <a:gd name="connsiteX1" fmla="*/ 354 w 1928"/>
                <a:gd name="connsiteY1" fmla="*/ 0 h 22156"/>
                <a:gd name="connsiteX2" fmla="*/ 1322 w 1928"/>
                <a:gd name="connsiteY2" fmla="*/ 22156 h 22156"/>
                <a:gd name="connsiteX3" fmla="*/ 1537 w 1928"/>
                <a:gd name="connsiteY3" fmla="*/ 22156 h 22156"/>
                <a:gd name="connsiteX4" fmla="*/ 1752 w 1928"/>
                <a:gd name="connsiteY4" fmla="*/ 11186 h 22156"/>
                <a:gd name="connsiteX5" fmla="*/ 569 w 1928"/>
                <a:gd name="connsiteY5" fmla="*/ 0 h 22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8" h="22156">
                  <a:moveTo>
                    <a:pt x="569" y="0"/>
                  </a:moveTo>
                  <a:cubicBezTo>
                    <a:pt x="569" y="0"/>
                    <a:pt x="461" y="0"/>
                    <a:pt x="354" y="0"/>
                  </a:cubicBezTo>
                  <a:cubicBezTo>
                    <a:pt x="-507" y="1828"/>
                    <a:pt x="354" y="20005"/>
                    <a:pt x="1322" y="22156"/>
                  </a:cubicBezTo>
                  <a:cubicBezTo>
                    <a:pt x="1322" y="22156"/>
                    <a:pt x="1429" y="22156"/>
                    <a:pt x="1537" y="22156"/>
                  </a:cubicBezTo>
                  <a:cubicBezTo>
                    <a:pt x="2075" y="20973"/>
                    <a:pt x="1967" y="14412"/>
                    <a:pt x="1752" y="11186"/>
                  </a:cubicBezTo>
                  <a:cubicBezTo>
                    <a:pt x="1644" y="7636"/>
                    <a:pt x="1214" y="1291"/>
                    <a:pt x="569" y="0"/>
                  </a:cubicBezTo>
                  <a:close/>
                </a:path>
              </a:pathLst>
            </a:custGeom>
            <a:grpFill/>
            <a:ln w="10707" cap="flat">
              <a:noFill/>
              <a:prstDash val="solid"/>
              <a:miter/>
            </a:ln>
          </p:spPr>
          <p:txBody>
            <a:bodyPr rtlCol="0" anchor="ctr"/>
            <a:lstStyle/>
            <a:p>
              <a:endParaRPr lang="zh-CN" altLang="en-US"/>
            </a:p>
          </p:txBody>
        </p:sp>
        <p:sp>
          <p:nvSpPr>
            <p:cNvPr id="1249" name="任意多边形: 形状 1336">
              <a:extLst>
                <a:ext uri="{FF2B5EF4-FFF2-40B4-BE49-F238E27FC236}">
                  <a16:creationId xmlns:a16="http://schemas.microsoft.com/office/drawing/2014/main" xmlns="" id="{CF0C7A71-BDB0-43E1-B4A4-796B4E8E0A27}"/>
                </a:ext>
              </a:extLst>
            </p:cNvPr>
            <p:cNvSpPr/>
            <p:nvPr/>
          </p:nvSpPr>
          <p:spPr>
            <a:xfrm>
              <a:off x="93254" y="3850000"/>
              <a:ext cx="87897" cy="93183"/>
            </a:xfrm>
            <a:custGeom>
              <a:avLst/>
              <a:gdLst>
                <a:gd name="connsiteX0" fmla="*/ 20778 w 20801"/>
                <a:gd name="connsiteY0" fmla="*/ 11939 h 22052"/>
                <a:gd name="connsiteX1" fmla="*/ 10130 w 20801"/>
                <a:gd name="connsiteY1" fmla="*/ 0 h 22052"/>
                <a:gd name="connsiteX2" fmla="*/ 2494 w 20801"/>
                <a:gd name="connsiteY2" fmla="*/ 18177 h 22052"/>
                <a:gd name="connsiteX3" fmla="*/ 20778 w 20801"/>
                <a:gd name="connsiteY3" fmla="*/ 11939 h 22052"/>
              </a:gdLst>
              <a:ahLst/>
              <a:cxnLst>
                <a:cxn ang="0">
                  <a:pos x="connsiteX0" y="connsiteY0"/>
                </a:cxn>
                <a:cxn ang="0">
                  <a:pos x="connsiteX1" y="connsiteY1"/>
                </a:cxn>
                <a:cxn ang="0">
                  <a:pos x="connsiteX2" y="connsiteY2"/>
                </a:cxn>
                <a:cxn ang="0">
                  <a:pos x="connsiteX3" y="connsiteY3"/>
                </a:cxn>
              </a:cxnLst>
              <a:rect l="l" t="t" r="r" b="b"/>
              <a:pathLst>
                <a:path w="20801" h="22052">
                  <a:moveTo>
                    <a:pt x="20778" y="11939"/>
                  </a:moveTo>
                  <a:cubicBezTo>
                    <a:pt x="21101" y="7099"/>
                    <a:pt x="18089" y="215"/>
                    <a:pt x="10130" y="0"/>
                  </a:cubicBezTo>
                  <a:cubicBezTo>
                    <a:pt x="558" y="645"/>
                    <a:pt x="-2777" y="11724"/>
                    <a:pt x="2494" y="18177"/>
                  </a:cubicBezTo>
                  <a:cubicBezTo>
                    <a:pt x="8624" y="25598"/>
                    <a:pt x="20025" y="21726"/>
                    <a:pt x="20778" y="11939"/>
                  </a:cubicBezTo>
                  <a:close/>
                </a:path>
              </a:pathLst>
            </a:custGeom>
            <a:grpFill/>
            <a:ln w="10707" cap="flat">
              <a:noFill/>
              <a:prstDash val="solid"/>
              <a:miter/>
            </a:ln>
          </p:spPr>
          <p:txBody>
            <a:bodyPr rtlCol="0" anchor="ctr"/>
            <a:lstStyle/>
            <a:p>
              <a:endParaRPr lang="zh-CN" altLang="en-US"/>
            </a:p>
          </p:txBody>
        </p:sp>
        <p:sp>
          <p:nvSpPr>
            <p:cNvPr id="1250" name="任意多边形: 形状 1337">
              <a:extLst>
                <a:ext uri="{FF2B5EF4-FFF2-40B4-BE49-F238E27FC236}">
                  <a16:creationId xmlns:a16="http://schemas.microsoft.com/office/drawing/2014/main" xmlns="" id="{499C9AC9-FBD2-456C-B32E-55BF27D5DBC0}"/>
                </a:ext>
              </a:extLst>
            </p:cNvPr>
            <p:cNvSpPr/>
            <p:nvPr/>
          </p:nvSpPr>
          <p:spPr>
            <a:xfrm>
              <a:off x="431154" y="3842276"/>
              <a:ext cx="88201" cy="93483"/>
            </a:xfrm>
            <a:custGeom>
              <a:avLst/>
              <a:gdLst>
                <a:gd name="connsiteX0" fmla="*/ 20834 w 20873"/>
                <a:gd name="connsiteY0" fmla="*/ 11831 h 22123"/>
                <a:gd name="connsiteX1" fmla="*/ 10186 w 20873"/>
                <a:gd name="connsiteY1" fmla="*/ 0 h 22123"/>
                <a:gd name="connsiteX2" fmla="*/ 2442 w 20873"/>
                <a:gd name="connsiteY2" fmla="*/ 18284 h 22123"/>
                <a:gd name="connsiteX3" fmla="*/ 20834 w 20873"/>
                <a:gd name="connsiteY3" fmla="*/ 11831 h 22123"/>
              </a:gdLst>
              <a:ahLst/>
              <a:cxnLst>
                <a:cxn ang="0">
                  <a:pos x="connsiteX0" y="connsiteY0"/>
                </a:cxn>
                <a:cxn ang="0">
                  <a:pos x="connsiteX1" y="connsiteY1"/>
                </a:cxn>
                <a:cxn ang="0">
                  <a:pos x="connsiteX2" y="connsiteY2"/>
                </a:cxn>
                <a:cxn ang="0">
                  <a:pos x="connsiteX3" y="connsiteY3"/>
                </a:cxn>
              </a:cxnLst>
              <a:rect l="l" t="t" r="r" b="b"/>
              <a:pathLst>
                <a:path w="20873" h="22123">
                  <a:moveTo>
                    <a:pt x="20834" y="11831"/>
                  </a:moveTo>
                  <a:cubicBezTo>
                    <a:pt x="21265" y="6991"/>
                    <a:pt x="18146" y="215"/>
                    <a:pt x="10186" y="0"/>
                  </a:cubicBezTo>
                  <a:cubicBezTo>
                    <a:pt x="506" y="753"/>
                    <a:pt x="-2720" y="11939"/>
                    <a:pt x="2442" y="18284"/>
                  </a:cubicBezTo>
                  <a:cubicBezTo>
                    <a:pt x="8573" y="25706"/>
                    <a:pt x="20082" y="21726"/>
                    <a:pt x="20834" y="11831"/>
                  </a:cubicBezTo>
                  <a:close/>
                </a:path>
              </a:pathLst>
            </a:custGeom>
            <a:grpFill/>
            <a:ln w="10707" cap="flat">
              <a:noFill/>
              <a:prstDash val="solid"/>
              <a:miter/>
            </a:ln>
          </p:spPr>
          <p:txBody>
            <a:bodyPr rtlCol="0" anchor="ctr"/>
            <a:lstStyle/>
            <a:p>
              <a:endParaRPr lang="zh-CN" altLang="en-US"/>
            </a:p>
          </p:txBody>
        </p:sp>
        <p:sp>
          <p:nvSpPr>
            <p:cNvPr id="1251" name="任意多边形: 形状 1338">
              <a:extLst>
                <a:ext uri="{FF2B5EF4-FFF2-40B4-BE49-F238E27FC236}">
                  <a16:creationId xmlns:a16="http://schemas.microsoft.com/office/drawing/2014/main" xmlns="" id="{73347CB0-DC2A-401F-ADA2-8708F83F111A}"/>
                </a:ext>
              </a:extLst>
            </p:cNvPr>
            <p:cNvSpPr/>
            <p:nvPr/>
          </p:nvSpPr>
          <p:spPr>
            <a:xfrm>
              <a:off x="768636" y="3831365"/>
              <a:ext cx="87952" cy="93242"/>
            </a:xfrm>
            <a:custGeom>
              <a:avLst/>
              <a:gdLst>
                <a:gd name="connsiteX0" fmla="*/ 2490 w 20814"/>
                <a:gd name="connsiteY0" fmla="*/ 18284 h 22066"/>
                <a:gd name="connsiteX1" fmla="*/ 20775 w 20814"/>
                <a:gd name="connsiteY1" fmla="*/ 11724 h 22066"/>
                <a:gd name="connsiteX2" fmla="*/ 10234 w 20814"/>
                <a:gd name="connsiteY2" fmla="*/ 0 h 22066"/>
                <a:gd name="connsiteX3" fmla="*/ 2490 w 20814"/>
                <a:gd name="connsiteY3" fmla="*/ 18284 h 22066"/>
              </a:gdLst>
              <a:ahLst/>
              <a:cxnLst>
                <a:cxn ang="0">
                  <a:pos x="connsiteX0" y="connsiteY0"/>
                </a:cxn>
                <a:cxn ang="0">
                  <a:pos x="connsiteX1" y="connsiteY1"/>
                </a:cxn>
                <a:cxn ang="0">
                  <a:pos x="connsiteX2" y="connsiteY2"/>
                </a:cxn>
                <a:cxn ang="0">
                  <a:pos x="connsiteX3" y="connsiteY3"/>
                </a:cxn>
              </a:cxnLst>
              <a:rect l="l" t="t" r="r" b="b"/>
              <a:pathLst>
                <a:path w="20814" h="22066">
                  <a:moveTo>
                    <a:pt x="2490" y="18284"/>
                  </a:moveTo>
                  <a:cubicBezTo>
                    <a:pt x="8513" y="25706"/>
                    <a:pt x="20022" y="21511"/>
                    <a:pt x="20775" y="11724"/>
                  </a:cubicBezTo>
                  <a:cubicBezTo>
                    <a:pt x="21205" y="6884"/>
                    <a:pt x="18193" y="108"/>
                    <a:pt x="10234" y="0"/>
                  </a:cubicBezTo>
                  <a:cubicBezTo>
                    <a:pt x="554" y="753"/>
                    <a:pt x="-2780" y="11939"/>
                    <a:pt x="2490" y="18284"/>
                  </a:cubicBezTo>
                  <a:close/>
                </a:path>
              </a:pathLst>
            </a:custGeom>
            <a:grpFill/>
            <a:ln w="10707" cap="flat">
              <a:noFill/>
              <a:prstDash val="solid"/>
              <a:miter/>
            </a:ln>
          </p:spPr>
          <p:txBody>
            <a:bodyPr rtlCol="0" anchor="ctr"/>
            <a:lstStyle/>
            <a:p>
              <a:endParaRPr lang="zh-CN" altLang="en-US"/>
            </a:p>
          </p:txBody>
        </p:sp>
        <p:sp>
          <p:nvSpPr>
            <p:cNvPr id="1252" name="任意多边形: 形状 1339">
              <a:extLst>
                <a:ext uri="{FF2B5EF4-FFF2-40B4-BE49-F238E27FC236}">
                  <a16:creationId xmlns:a16="http://schemas.microsoft.com/office/drawing/2014/main" xmlns="" id="{E7922940-F9F1-4ED0-9E20-9EA33E542858}"/>
                </a:ext>
              </a:extLst>
            </p:cNvPr>
            <p:cNvSpPr/>
            <p:nvPr/>
          </p:nvSpPr>
          <p:spPr>
            <a:xfrm>
              <a:off x="1103638" y="3816369"/>
              <a:ext cx="86545" cy="93694"/>
            </a:xfrm>
            <a:custGeom>
              <a:avLst/>
              <a:gdLst>
                <a:gd name="connsiteX0" fmla="*/ 10116 w 20481"/>
                <a:gd name="connsiteY0" fmla="*/ 0 h 22173"/>
                <a:gd name="connsiteX1" fmla="*/ 2372 w 20481"/>
                <a:gd name="connsiteY1" fmla="*/ 18500 h 22173"/>
                <a:gd name="connsiteX2" fmla="*/ 20442 w 20481"/>
                <a:gd name="connsiteY2" fmla="*/ 11724 h 22173"/>
                <a:gd name="connsiteX3" fmla="*/ 10116 w 20481"/>
                <a:gd name="connsiteY3" fmla="*/ 0 h 22173"/>
              </a:gdLst>
              <a:ahLst/>
              <a:cxnLst>
                <a:cxn ang="0">
                  <a:pos x="connsiteX0" y="connsiteY0"/>
                </a:cxn>
                <a:cxn ang="0">
                  <a:pos x="connsiteX1" y="connsiteY1"/>
                </a:cxn>
                <a:cxn ang="0">
                  <a:pos x="connsiteX2" y="connsiteY2"/>
                </a:cxn>
                <a:cxn ang="0">
                  <a:pos x="connsiteX3" y="connsiteY3"/>
                </a:cxn>
              </a:cxnLst>
              <a:rect l="l" t="t" r="r" b="b"/>
              <a:pathLst>
                <a:path w="20481" h="22173">
                  <a:moveTo>
                    <a:pt x="10116" y="0"/>
                  </a:moveTo>
                  <a:cubicBezTo>
                    <a:pt x="544" y="968"/>
                    <a:pt x="-2683" y="12154"/>
                    <a:pt x="2372" y="18500"/>
                  </a:cubicBezTo>
                  <a:cubicBezTo>
                    <a:pt x="8288" y="25813"/>
                    <a:pt x="19581" y="21511"/>
                    <a:pt x="20442" y="11724"/>
                  </a:cubicBezTo>
                  <a:cubicBezTo>
                    <a:pt x="20872" y="6884"/>
                    <a:pt x="17860" y="0"/>
                    <a:pt x="10116" y="0"/>
                  </a:cubicBezTo>
                  <a:close/>
                </a:path>
              </a:pathLst>
            </a:custGeom>
            <a:grpFill/>
            <a:ln w="10707" cap="flat">
              <a:noFill/>
              <a:prstDash val="solid"/>
              <a:miter/>
            </a:ln>
          </p:spPr>
          <p:txBody>
            <a:bodyPr rtlCol="0" anchor="ctr"/>
            <a:lstStyle/>
            <a:p>
              <a:endParaRPr lang="zh-CN" altLang="en-US"/>
            </a:p>
          </p:txBody>
        </p:sp>
        <p:sp>
          <p:nvSpPr>
            <p:cNvPr id="1253" name="任意多边形: 形状 1340">
              <a:extLst>
                <a:ext uri="{FF2B5EF4-FFF2-40B4-BE49-F238E27FC236}">
                  <a16:creationId xmlns:a16="http://schemas.microsoft.com/office/drawing/2014/main" xmlns="" id="{CA070C44-54C9-471C-9EC3-AFF9BA9AE4F8}"/>
                </a:ext>
              </a:extLst>
            </p:cNvPr>
            <p:cNvSpPr/>
            <p:nvPr/>
          </p:nvSpPr>
          <p:spPr>
            <a:xfrm>
              <a:off x="1433260" y="3798638"/>
              <a:ext cx="84613" cy="93352"/>
            </a:xfrm>
            <a:custGeom>
              <a:avLst/>
              <a:gdLst>
                <a:gd name="connsiteX0" fmla="*/ 19983 w 20024"/>
                <a:gd name="connsiteY0" fmla="*/ 11510 h 22092"/>
                <a:gd name="connsiteX1" fmla="*/ 9873 w 20024"/>
                <a:gd name="connsiteY1" fmla="*/ 1 h 22092"/>
                <a:gd name="connsiteX2" fmla="*/ 2237 w 20024"/>
                <a:gd name="connsiteY2" fmla="*/ 18501 h 22092"/>
                <a:gd name="connsiteX3" fmla="*/ 19983 w 20024"/>
                <a:gd name="connsiteY3" fmla="*/ 11510 h 22092"/>
              </a:gdLst>
              <a:ahLst/>
              <a:cxnLst>
                <a:cxn ang="0">
                  <a:pos x="connsiteX0" y="connsiteY0"/>
                </a:cxn>
                <a:cxn ang="0">
                  <a:pos x="connsiteX1" y="connsiteY1"/>
                </a:cxn>
                <a:cxn ang="0">
                  <a:pos x="connsiteX2" y="connsiteY2"/>
                </a:cxn>
                <a:cxn ang="0">
                  <a:pos x="connsiteX3" y="connsiteY3"/>
                </a:cxn>
              </a:cxnLst>
              <a:rect l="l" t="t" r="r" b="b"/>
              <a:pathLst>
                <a:path w="20024" h="22092">
                  <a:moveTo>
                    <a:pt x="19983" y="11510"/>
                  </a:moveTo>
                  <a:cubicBezTo>
                    <a:pt x="20414" y="6670"/>
                    <a:pt x="17509" y="-106"/>
                    <a:pt x="9873" y="1"/>
                  </a:cubicBezTo>
                  <a:cubicBezTo>
                    <a:pt x="623" y="1077"/>
                    <a:pt x="-2603" y="12263"/>
                    <a:pt x="2237" y="18501"/>
                  </a:cubicBezTo>
                  <a:cubicBezTo>
                    <a:pt x="8045" y="25707"/>
                    <a:pt x="19230" y="21405"/>
                    <a:pt x="19983" y="11510"/>
                  </a:cubicBezTo>
                  <a:close/>
                </a:path>
              </a:pathLst>
            </a:custGeom>
            <a:grpFill/>
            <a:ln w="10707" cap="flat">
              <a:noFill/>
              <a:prstDash val="solid"/>
              <a:miter/>
            </a:ln>
          </p:spPr>
          <p:txBody>
            <a:bodyPr rtlCol="0" anchor="ctr"/>
            <a:lstStyle/>
            <a:p>
              <a:endParaRPr lang="zh-CN" altLang="en-US"/>
            </a:p>
          </p:txBody>
        </p:sp>
        <p:sp>
          <p:nvSpPr>
            <p:cNvPr id="1254" name="任意多边形: 形状 1341">
              <a:extLst>
                <a:ext uri="{FF2B5EF4-FFF2-40B4-BE49-F238E27FC236}">
                  <a16:creationId xmlns:a16="http://schemas.microsoft.com/office/drawing/2014/main" xmlns="" id="{6C59FB8B-B97D-4217-9891-EF31A238A8AA}"/>
                </a:ext>
              </a:extLst>
            </p:cNvPr>
            <p:cNvSpPr/>
            <p:nvPr/>
          </p:nvSpPr>
          <p:spPr>
            <a:xfrm>
              <a:off x="1754849" y="3776821"/>
              <a:ext cx="82010" cy="93669"/>
            </a:xfrm>
            <a:custGeom>
              <a:avLst/>
              <a:gdLst>
                <a:gd name="connsiteX0" fmla="*/ 9595 w 19408"/>
                <a:gd name="connsiteY0" fmla="*/ 1 h 22167"/>
                <a:gd name="connsiteX1" fmla="*/ 2174 w 19408"/>
                <a:gd name="connsiteY1" fmla="*/ 18608 h 22167"/>
                <a:gd name="connsiteX2" fmla="*/ 19383 w 19408"/>
                <a:gd name="connsiteY2" fmla="*/ 11402 h 22167"/>
                <a:gd name="connsiteX3" fmla="*/ 9595 w 19408"/>
                <a:gd name="connsiteY3" fmla="*/ 1 h 22167"/>
              </a:gdLst>
              <a:ahLst/>
              <a:cxnLst>
                <a:cxn ang="0">
                  <a:pos x="connsiteX0" y="connsiteY0"/>
                </a:cxn>
                <a:cxn ang="0">
                  <a:pos x="connsiteX1" y="connsiteY1"/>
                </a:cxn>
                <a:cxn ang="0">
                  <a:pos x="connsiteX2" y="connsiteY2"/>
                </a:cxn>
                <a:cxn ang="0">
                  <a:pos x="connsiteX3" y="connsiteY3"/>
                </a:cxn>
              </a:cxnLst>
              <a:rect l="l" t="t" r="r" b="b"/>
              <a:pathLst>
                <a:path w="19408" h="22167">
                  <a:moveTo>
                    <a:pt x="9595" y="1"/>
                  </a:moveTo>
                  <a:cubicBezTo>
                    <a:pt x="668" y="1184"/>
                    <a:pt x="-2559" y="12478"/>
                    <a:pt x="2174" y="18608"/>
                  </a:cubicBezTo>
                  <a:cubicBezTo>
                    <a:pt x="7767" y="25815"/>
                    <a:pt x="18522" y="21405"/>
                    <a:pt x="19383" y="11402"/>
                  </a:cubicBezTo>
                  <a:cubicBezTo>
                    <a:pt x="19705" y="6562"/>
                    <a:pt x="17017" y="-106"/>
                    <a:pt x="9595" y="1"/>
                  </a:cubicBezTo>
                  <a:close/>
                </a:path>
              </a:pathLst>
            </a:custGeom>
            <a:grpFill/>
            <a:ln w="10707" cap="flat">
              <a:noFill/>
              <a:prstDash val="solid"/>
              <a:miter/>
            </a:ln>
          </p:spPr>
          <p:txBody>
            <a:bodyPr rtlCol="0" anchor="ctr"/>
            <a:lstStyle/>
            <a:p>
              <a:endParaRPr lang="zh-CN" altLang="en-US"/>
            </a:p>
          </p:txBody>
        </p:sp>
        <p:sp>
          <p:nvSpPr>
            <p:cNvPr id="1255" name="任意多边形: 形状 1342">
              <a:extLst>
                <a:ext uri="{FF2B5EF4-FFF2-40B4-BE49-F238E27FC236}">
                  <a16:creationId xmlns:a16="http://schemas.microsoft.com/office/drawing/2014/main" xmlns="" id="{F6EA6EF5-433B-4280-8F34-D57190995296}"/>
                </a:ext>
              </a:extLst>
            </p:cNvPr>
            <p:cNvSpPr/>
            <p:nvPr/>
          </p:nvSpPr>
          <p:spPr>
            <a:xfrm>
              <a:off x="2061852" y="3751827"/>
              <a:ext cx="75888" cy="93804"/>
            </a:xfrm>
            <a:custGeom>
              <a:avLst/>
              <a:gdLst>
                <a:gd name="connsiteX0" fmla="*/ 9004 w 17959"/>
                <a:gd name="connsiteY0" fmla="*/ 1 h 22199"/>
                <a:gd name="connsiteX1" fmla="*/ 2659 w 17959"/>
                <a:gd name="connsiteY1" fmla="*/ 19469 h 22199"/>
                <a:gd name="connsiteX2" fmla="*/ 17931 w 17959"/>
                <a:gd name="connsiteY2" fmla="*/ 11402 h 22199"/>
                <a:gd name="connsiteX3" fmla="*/ 9004 w 17959"/>
                <a:gd name="connsiteY3" fmla="*/ 1 h 22199"/>
              </a:gdLst>
              <a:ahLst/>
              <a:cxnLst>
                <a:cxn ang="0">
                  <a:pos x="connsiteX0" y="connsiteY0"/>
                </a:cxn>
                <a:cxn ang="0">
                  <a:pos x="connsiteX1" y="connsiteY1"/>
                </a:cxn>
                <a:cxn ang="0">
                  <a:pos x="connsiteX2" y="connsiteY2"/>
                </a:cxn>
                <a:cxn ang="0">
                  <a:pos x="connsiteX3" y="connsiteY3"/>
                </a:cxn>
              </a:cxnLst>
              <a:rect l="l" t="t" r="r" b="b"/>
              <a:pathLst>
                <a:path w="17959" h="22199">
                  <a:moveTo>
                    <a:pt x="9004" y="1"/>
                  </a:moveTo>
                  <a:cubicBezTo>
                    <a:pt x="185" y="1292"/>
                    <a:pt x="-2612" y="13553"/>
                    <a:pt x="2659" y="19469"/>
                  </a:cubicBezTo>
                  <a:cubicBezTo>
                    <a:pt x="8036" y="25599"/>
                    <a:pt x="17179" y="20760"/>
                    <a:pt x="17931" y="11402"/>
                  </a:cubicBezTo>
                  <a:cubicBezTo>
                    <a:pt x="18254" y="6562"/>
                    <a:pt x="15780" y="-106"/>
                    <a:pt x="9004" y="1"/>
                  </a:cubicBezTo>
                  <a:close/>
                </a:path>
              </a:pathLst>
            </a:custGeom>
            <a:grpFill/>
            <a:ln w="10707" cap="flat">
              <a:noFill/>
              <a:prstDash val="solid"/>
              <a:miter/>
            </a:ln>
          </p:spPr>
          <p:txBody>
            <a:bodyPr rtlCol="0" anchor="ctr"/>
            <a:lstStyle/>
            <a:p>
              <a:endParaRPr lang="zh-CN" altLang="en-US"/>
            </a:p>
          </p:txBody>
        </p:sp>
        <p:sp>
          <p:nvSpPr>
            <p:cNvPr id="1256" name="任意多边形: 形状 1343">
              <a:extLst>
                <a:ext uri="{FF2B5EF4-FFF2-40B4-BE49-F238E27FC236}">
                  <a16:creationId xmlns:a16="http://schemas.microsoft.com/office/drawing/2014/main" xmlns="" id="{DDE9CD04-5777-4DC7-A1C4-657964FC1253}"/>
                </a:ext>
              </a:extLst>
            </p:cNvPr>
            <p:cNvSpPr/>
            <p:nvPr/>
          </p:nvSpPr>
          <p:spPr>
            <a:xfrm>
              <a:off x="2342124" y="3725425"/>
              <a:ext cx="68408" cy="93745"/>
            </a:xfrm>
            <a:custGeom>
              <a:avLst/>
              <a:gdLst>
                <a:gd name="connsiteX0" fmla="*/ 8071 w 16189"/>
                <a:gd name="connsiteY0" fmla="*/ 11 h 22185"/>
                <a:gd name="connsiteX1" fmla="*/ 2371 w 16189"/>
                <a:gd name="connsiteY1" fmla="*/ 19479 h 22185"/>
                <a:gd name="connsiteX2" fmla="*/ 16138 w 16189"/>
                <a:gd name="connsiteY2" fmla="*/ 11304 h 22185"/>
                <a:gd name="connsiteX3" fmla="*/ 16138 w 16189"/>
                <a:gd name="connsiteY3" fmla="*/ 11304 h 22185"/>
                <a:gd name="connsiteX4" fmla="*/ 8071 w 16189"/>
                <a:gd name="connsiteY4" fmla="*/ 11 h 2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89" h="22185">
                  <a:moveTo>
                    <a:pt x="8071" y="11"/>
                  </a:moveTo>
                  <a:cubicBezTo>
                    <a:pt x="220" y="1409"/>
                    <a:pt x="-2361" y="13563"/>
                    <a:pt x="2371" y="19479"/>
                  </a:cubicBezTo>
                  <a:cubicBezTo>
                    <a:pt x="7211" y="25609"/>
                    <a:pt x="15493" y="20662"/>
                    <a:pt x="16138" y="11304"/>
                  </a:cubicBezTo>
                  <a:lnTo>
                    <a:pt x="16138" y="11304"/>
                  </a:lnTo>
                  <a:cubicBezTo>
                    <a:pt x="16568" y="6464"/>
                    <a:pt x="14310" y="-312"/>
                    <a:pt x="8071" y="11"/>
                  </a:cubicBezTo>
                  <a:close/>
                </a:path>
              </a:pathLst>
            </a:custGeom>
            <a:grpFill/>
            <a:ln w="10707" cap="flat">
              <a:noFill/>
              <a:prstDash val="solid"/>
              <a:miter/>
            </a:ln>
          </p:spPr>
          <p:txBody>
            <a:bodyPr rtlCol="0" anchor="ctr"/>
            <a:lstStyle/>
            <a:p>
              <a:endParaRPr lang="zh-CN" altLang="en-US"/>
            </a:p>
          </p:txBody>
        </p:sp>
        <p:sp>
          <p:nvSpPr>
            <p:cNvPr id="1257" name="任意多边形: 形状 1344">
              <a:extLst>
                <a:ext uri="{FF2B5EF4-FFF2-40B4-BE49-F238E27FC236}">
                  <a16:creationId xmlns:a16="http://schemas.microsoft.com/office/drawing/2014/main" xmlns="" id="{C6704B2F-BE6B-49E2-9AD2-793732C86240}"/>
                </a:ext>
              </a:extLst>
            </p:cNvPr>
            <p:cNvSpPr/>
            <p:nvPr/>
          </p:nvSpPr>
          <p:spPr>
            <a:xfrm>
              <a:off x="2593758" y="3696362"/>
              <a:ext cx="60760" cy="93770"/>
            </a:xfrm>
            <a:custGeom>
              <a:avLst/>
              <a:gdLst>
                <a:gd name="connsiteX0" fmla="*/ 14345 w 14379"/>
                <a:gd name="connsiteY0" fmla="*/ 11298 h 22191"/>
                <a:gd name="connsiteX1" fmla="*/ 7247 w 14379"/>
                <a:gd name="connsiteY1" fmla="*/ 5 h 22191"/>
                <a:gd name="connsiteX2" fmla="*/ 2622 w 14379"/>
                <a:gd name="connsiteY2" fmla="*/ 20118 h 22191"/>
                <a:gd name="connsiteX3" fmla="*/ 14345 w 14379"/>
                <a:gd name="connsiteY3" fmla="*/ 11298 h 22191"/>
              </a:gdLst>
              <a:ahLst/>
              <a:cxnLst>
                <a:cxn ang="0">
                  <a:pos x="connsiteX0" y="connsiteY0"/>
                </a:cxn>
                <a:cxn ang="0">
                  <a:pos x="connsiteX1" y="connsiteY1"/>
                </a:cxn>
                <a:cxn ang="0">
                  <a:pos x="connsiteX2" y="connsiteY2"/>
                </a:cxn>
                <a:cxn ang="0">
                  <a:pos x="connsiteX3" y="connsiteY3"/>
                </a:cxn>
              </a:cxnLst>
              <a:rect l="l" t="t" r="r" b="b"/>
              <a:pathLst>
                <a:path w="14379" h="22191">
                  <a:moveTo>
                    <a:pt x="14345" y="11298"/>
                  </a:moveTo>
                  <a:cubicBezTo>
                    <a:pt x="14668" y="6458"/>
                    <a:pt x="12732" y="-210"/>
                    <a:pt x="7247" y="5"/>
                  </a:cubicBezTo>
                  <a:cubicBezTo>
                    <a:pt x="-175" y="1511"/>
                    <a:pt x="-2218" y="14740"/>
                    <a:pt x="2622" y="20118"/>
                  </a:cubicBezTo>
                  <a:cubicBezTo>
                    <a:pt x="7032" y="25281"/>
                    <a:pt x="13700" y="20225"/>
                    <a:pt x="14345" y="11298"/>
                  </a:cubicBezTo>
                  <a:close/>
                </a:path>
              </a:pathLst>
            </a:custGeom>
            <a:grpFill/>
            <a:ln w="10707" cap="flat">
              <a:noFill/>
              <a:prstDash val="solid"/>
              <a:miter/>
            </a:ln>
          </p:spPr>
          <p:txBody>
            <a:bodyPr rtlCol="0" anchor="ctr"/>
            <a:lstStyle/>
            <a:p>
              <a:endParaRPr lang="zh-CN" altLang="en-US"/>
            </a:p>
          </p:txBody>
        </p:sp>
        <p:sp>
          <p:nvSpPr>
            <p:cNvPr id="1258" name="任意多边形: 形状 1345">
              <a:extLst>
                <a:ext uri="{FF2B5EF4-FFF2-40B4-BE49-F238E27FC236}">
                  <a16:creationId xmlns:a16="http://schemas.microsoft.com/office/drawing/2014/main" xmlns="" id="{CE825B17-2D9C-4895-B77B-ED13FBC682A4}"/>
                </a:ext>
              </a:extLst>
            </p:cNvPr>
            <p:cNvSpPr/>
            <p:nvPr/>
          </p:nvSpPr>
          <p:spPr>
            <a:xfrm>
              <a:off x="2815822" y="3666343"/>
              <a:ext cx="52782" cy="93483"/>
            </a:xfrm>
            <a:custGeom>
              <a:avLst/>
              <a:gdLst>
                <a:gd name="connsiteX0" fmla="*/ 6322 w 12491"/>
                <a:gd name="connsiteY0" fmla="*/ 11 h 22123"/>
                <a:gd name="connsiteX1" fmla="*/ 2665 w 12491"/>
                <a:gd name="connsiteY1" fmla="*/ 20769 h 22123"/>
                <a:gd name="connsiteX2" fmla="*/ 12452 w 12491"/>
                <a:gd name="connsiteY2" fmla="*/ 11197 h 22123"/>
                <a:gd name="connsiteX3" fmla="*/ 6322 w 12491"/>
                <a:gd name="connsiteY3" fmla="*/ 11 h 22123"/>
              </a:gdLst>
              <a:ahLst/>
              <a:cxnLst>
                <a:cxn ang="0">
                  <a:pos x="connsiteX0" y="connsiteY0"/>
                </a:cxn>
                <a:cxn ang="0">
                  <a:pos x="connsiteX1" y="connsiteY1"/>
                </a:cxn>
                <a:cxn ang="0">
                  <a:pos x="connsiteX2" y="connsiteY2"/>
                </a:cxn>
                <a:cxn ang="0">
                  <a:pos x="connsiteX3" y="connsiteY3"/>
                </a:cxn>
              </a:cxnLst>
              <a:rect l="l" t="t" r="r" b="b"/>
              <a:pathLst>
                <a:path w="12491" h="22123">
                  <a:moveTo>
                    <a:pt x="6322" y="11"/>
                  </a:moveTo>
                  <a:cubicBezTo>
                    <a:pt x="-454" y="1624"/>
                    <a:pt x="-1960" y="15929"/>
                    <a:pt x="2665" y="20769"/>
                  </a:cubicBezTo>
                  <a:cubicBezTo>
                    <a:pt x="6537" y="24749"/>
                    <a:pt x="11915" y="19479"/>
                    <a:pt x="12452" y="11197"/>
                  </a:cubicBezTo>
                  <a:cubicBezTo>
                    <a:pt x="12775" y="6465"/>
                    <a:pt x="11162" y="-312"/>
                    <a:pt x="6322" y="11"/>
                  </a:cubicBezTo>
                  <a:close/>
                </a:path>
              </a:pathLst>
            </a:custGeom>
            <a:grpFill/>
            <a:ln w="10707" cap="flat">
              <a:noFill/>
              <a:prstDash val="solid"/>
              <a:miter/>
            </a:ln>
          </p:spPr>
          <p:txBody>
            <a:bodyPr rtlCol="0" anchor="ctr"/>
            <a:lstStyle/>
            <a:p>
              <a:endParaRPr lang="zh-CN" altLang="en-US"/>
            </a:p>
          </p:txBody>
        </p:sp>
        <p:sp>
          <p:nvSpPr>
            <p:cNvPr id="1259" name="任意多边形: 形状 1346">
              <a:extLst>
                <a:ext uri="{FF2B5EF4-FFF2-40B4-BE49-F238E27FC236}">
                  <a16:creationId xmlns:a16="http://schemas.microsoft.com/office/drawing/2014/main" xmlns="" id="{4628CACD-82C2-4F77-84B1-2DD141DBD509}"/>
                </a:ext>
              </a:extLst>
            </p:cNvPr>
            <p:cNvSpPr/>
            <p:nvPr/>
          </p:nvSpPr>
          <p:spPr>
            <a:xfrm>
              <a:off x="3007812" y="3634980"/>
              <a:ext cx="44876" cy="93787"/>
            </a:xfrm>
            <a:custGeom>
              <a:avLst/>
              <a:gdLst>
                <a:gd name="connsiteX0" fmla="*/ 10578 w 10620"/>
                <a:gd name="connsiteY0" fmla="*/ 11197 h 22195"/>
                <a:gd name="connsiteX1" fmla="*/ 5415 w 10620"/>
                <a:gd name="connsiteY1" fmla="*/ 11 h 22195"/>
                <a:gd name="connsiteX2" fmla="*/ 2296 w 10620"/>
                <a:gd name="connsiteY2" fmla="*/ 20770 h 22195"/>
                <a:gd name="connsiteX3" fmla="*/ 10578 w 10620"/>
                <a:gd name="connsiteY3" fmla="*/ 11197 h 22195"/>
              </a:gdLst>
              <a:ahLst/>
              <a:cxnLst>
                <a:cxn ang="0">
                  <a:pos x="connsiteX0" y="connsiteY0"/>
                </a:cxn>
                <a:cxn ang="0">
                  <a:pos x="connsiteX1" y="connsiteY1"/>
                </a:cxn>
                <a:cxn ang="0">
                  <a:pos x="connsiteX2" y="connsiteY2"/>
                </a:cxn>
                <a:cxn ang="0">
                  <a:pos x="connsiteX3" y="connsiteY3"/>
                </a:cxn>
              </a:cxnLst>
              <a:rect l="l" t="t" r="r" b="b"/>
              <a:pathLst>
                <a:path w="10620" h="22195">
                  <a:moveTo>
                    <a:pt x="10578" y="11197"/>
                  </a:moveTo>
                  <a:cubicBezTo>
                    <a:pt x="10900" y="6357"/>
                    <a:pt x="9395" y="-311"/>
                    <a:pt x="5415" y="11"/>
                  </a:cubicBezTo>
                  <a:cubicBezTo>
                    <a:pt x="-393" y="1732"/>
                    <a:pt x="-1684" y="16037"/>
                    <a:pt x="2296" y="20770"/>
                  </a:cubicBezTo>
                  <a:cubicBezTo>
                    <a:pt x="5630" y="24857"/>
                    <a:pt x="10147" y="19694"/>
                    <a:pt x="10578" y="11197"/>
                  </a:cubicBezTo>
                  <a:close/>
                </a:path>
              </a:pathLst>
            </a:custGeom>
            <a:grpFill/>
            <a:ln w="10707" cap="flat">
              <a:noFill/>
              <a:prstDash val="solid"/>
              <a:miter/>
            </a:ln>
          </p:spPr>
          <p:txBody>
            <a:bodyPr rtlCol="0" anchor="ctr"/>
            <a:lstStyle/>
            <a:p>
              <a:endParaRPr lang="zh-CN" altLang="en-US"/>
            </a:p>
          </p:txBody>
        </p:sp>
        <p:sp>
          <p:nvSpPr>
            <p:cNvPr id="1260" name="任意多边形: 形状 1347">
              <a:extLst>
                <a:ext uri="{FF2B5EF4-FFF2-40B4-BE49-F238E27FC236}">
                  <a16:creationId xmlns:a16="http://schemas.microsoft.com/office/drawing/2014/main" xmlns="" id="{41ADBD66-5549-419B-8E9B-AD4E8B19E9CF}"/>
                </a:ext>
              </a:extLst>
            </p:cNvPr>
            <p:cNvSpPr/>
            <p:nvPr/>
          </p:nvSpPr>
          <p:spPr>
            <a:xfrm>
              <a:off x="3168803" y="3602714"/>
              <a:ext cx="36970" cy="93880"/>
            </a:xfrm>
            <a:custGeom>
              <a:avLst/>
              <a:gdLst>
                <a:gd name="connsiteX0" fmla="*/ 8725 w 8749"/>
                <a:gd name="connsiteY0" fmla="*/ 11197 h 22217"/>
                <a:gd name="connsiteX1" fmla="*/ 8725 w 8749"/>
                <a:gd name="connsiteY1" fmla="*/ 11197 h 22217"/>
                <a:gd name="connsiteX2" fmla="*/ 4423 w 8749"/>
                <a:gd name="connsiteY2" fmla="*/ 11 h 22217"/>
                <a:gd name="connsiteX3" fmla="*/ 2164 w 8749"/>
                <a:gd name="connsiteY3" fmla="*/ 21307 h 22217"/>
                <a:gd name="connsiteX4" fmla="*/ 8725 w 8749"/>
                <a:gd name="connsiteY4" fmla="*/ 11197 h 22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9" h="22217">
                  <a:moveTo>
                    <a:pt x="8725" y="11197"/>
                  </a:moveTo>
                  <a:lnTo>
                    <a:pt x="8725" y="11197"/>
                  </a:lnTo>
                  <a:cubicBezTo>
                    <a:pt x="8940" y="6357"/>
                    <a:pt x="7757" y="-311"/>
                    <a:pt x="4423" y="11"/>
                  </a:cubicBezTo>
                  <a:cubicBezTo>
                    <a:pt x="-525" y="1840"/>
                    <a:pt x="-1385" y="17220"/>
                    <a:pt x="2164" y="21307"/>
                  </a:cubicBezTo>
                  <a:cubicBezTo>
                    <a:pt x="4960" y="24426"/>
                    <a:pt x="8295" y="19156"/>
                    <a:pt x="8725" y="11197"/>
                  </a:cubicBezTo>
                  <a:close/>
                </a:path>
              </a:pathLst>
            </a:custGeom>
            <a:grpFill/>
            <a:ln w="10707" cap="flat">
              <a:noFill/>
              <a:prstDash val="solid"/>
              <a:miter/>
            </a:ln>
          </p:spPr>
          <p:txBody>
            <a:bodyPr rtlCol="0" anchor="ctr"/>
            <a:lstStyle/>
            <a:p>
              <a:endParaRPr lang="zh-CN" altLang="en-US"/>
            </a:p>
          </p:txBody>
        </p:sp>
        <p:sp>
          <p:nvSpPr>
            <p:cNvPr id="1261" name="任意多边形: 形状 1348">
              <a:extLst>
                <a:ext uri="{FF2B5EF4-FFF2-40B4-BE49-F238E27FC236}">
                  <a16:creationId xmlns:a16="http://schemas.microsoft.com/office/drawing/2014/main" xmlns="" id="{5523AE1C-F362-4C54-972D-70C22DD96828}"/>
                </a:ext>
              </a:extLst>
            </p:cNvPr>
            <p:cNvSpPr/>
            <p:nvPr/>
          </p:nvSpPr>
          <p:spPr>
            <a:xfrm>
              <a:off x="3298622" y="3569534"/>
              <a:ext cx="28071" cy="93783"/>
            </a:xfrm>
            <a:custGeom>
              <a:avLst/>
              <a:gdLst>
                <a:gd name="connsiteX0" fmla="*/ 6612 w 6643"/>
                <a:gd name="connsiteY0" fmla="*/ 11197 h 22194"/>
                <a:gd name="connsiteX1" fmla="*/ 3385 w 6643"/>
                <a:gd name="connsiteY1" fmla="*/ 11 h 22194"/>
                <a:gd name="connsiteX2" fmla="*/ 1880 w 6643"/>
                <a:gd name="connsiteY2" fmla="*/ 21630 h 22194"/>
                <a:gd name="connsiteX3" fmla="*/ 6612 w 6643"/>
                <a:gd name="connsiteY3" fmla="*/ 11197 h 22194"/>
              </a:gdLst>
              <a:ahLst/>
              <a:cxnLst>
                <a:cxn ang="0">
                  <a:pos x="connsiteX0" y="connsiteY0"/>
                </a:cxn>
                <a:cxn ang="0">
                  <a:pos x="connsiteX1" y="connsiteY1"/>
                </a:cxn>
                <a:cxn ang="0">
                  <a:pos x="connsiteX2" y="connsiteY2"/>
                </a:cxn>
                <a:cxn ang="0">
                  <a:pos x="connsiteX3" y="connsiteY3"/>
                </a:cxn>
              </a:cxnLst>
              <a:rect l="l" t="t" r="r" b="b"/>
              <a:pathLst>
                <a:path w="6643" h="22194">
                  <a:moveTo>
                    <a:pt x="6612" y="11197"/>
                  </a:moveTo>
                  <a:cubicBezTo>
                    <a:pt x="6827" y="6357"/>
                    <a:pt x="5967" y="-311"/>
                    <a:pt x="3385" y="11"/>
                  </a:cubicBezTo>
                  <a:cubicBezTo>
                    <a:pt x="-594" y="1947"/>
                    <a:pt x="-1024" y="18511"/>
                    <a:pt x="1880" y="21630"/>
                  </a:cubicBezTo>
                  <a:cubicBezTo>
                    <a:pt x="3923" y="23996"/>
                    <a:pt x="6289" y="18618"/>
                    <a:pt x="6612" y="11197"/>
                  </a:cubicBezTo>
                  <a:close/>
                </a:path>
              </a:pathLst>
            </a:custGeom>
            <a:grpFill/>
            <a:ln w="10707" cap="flat">
              <a:noFill/>
              <a:prstDash val="solid"/>
              <a:miter/>
            </a:ln>
          </p:spPr>
          <p:txBody>
            <a:bodyPr rtlCol="0" anchor="ctr"/>
            <a:lstStyle/>
            <a:p>
              <a:endParaRPr lang="zh-CN" altLang="en-US"/>
            </a:p>
          </p:txBody>
        </p:sp>
        <p:sp>
          <p:nvSpPr>
            <p:cNvPr id="1262" name="任意多边形: 形状 1349">
              <a:extLst>
                <a:ext uri="{FF2B5EF4-FFF2-40B4-BE49-F238E27FC236}">
                  <a16:creationId xmlns:a16="http://schemas.microsoft.com/office/drawing/2014/main" xmlns="" id="{EDEBE77C-9ABB-4F53-9484-AEC7AC615131}"/>
                </a:ext>
              </a:extLst>
            </p:cNvPr>
            <p:cNvSpPr/>
            <p:nvPr/>
          </p:nvSpPr>
          <p:spPr>
            <a:xfrm>
              <a:off x="3395786" y="3536321"/>
              <a:ext cx="19573" cy="93766"/>
            </a:xfrm>
            <a:custGeom>
              <a:avLst/>
              <a:gdLst>
                <a:gd name="connsiteX0" fmla="*/ 2441 w 4632"/>
                <a:gd name="connsiteY0" fmla="*/ 20 h 22190"/>
                <a:gd name="connsiteX1" fmla="*/ 1473 w 4632"/>
                <a:gd name="connsiteY1" fmla="*/ 21961 h 22190"/>
                <a:gd name="connsiteX2" fmla="*/ 4592 w 4632"/>
                <a:gd name="connsiteY2" fmla="*/ 11206 h 22190"/>
                <a:gd name="connsiteX3" fmla="*/ 2441 w 4632"/>
                <a:gd name="connsiteY3" fmla="*/ 20 h 22190"/>
              </a:gdLst>
              <a:ahLst/>
              <a:cxnLst>
                <a:cxn ang="0">
                  <a:pos x="connsiteX0" y="connsiteY0"/>
                </a:cxn>
                <a:cxn ang="0">
                  <a:pos x="connsiteX1" y="connsiteY1"/>
                </a:cxn>
                <a:cxn ang="0">
                  <a:pos x="connsiteX2" y="connsiteY2"/>
                </a:cxn>
                <a:cxn ang="0">
                  <a:pos x="connsiteX3" y="connsiteY3"/>
                </a:cxn>
              </a:cxnLst>
              <a:rect l="l" t="t" r="r" b="b"/>
              <a:pathLst>
                <a:path w="4632" h="22190">
                  <a:moveTo>
                    <a:pt x="2441" y="20"/>
                  </a:moveTo>
                  <a:cubicBezTo>
                    <a:pt x="-570" y="2063"/>
                    <a:pt x="-678" y="19810"/>
                    <a:pt x="1473" y="21961"/>
                  </a:cubicBezTo>
                  <a:cubicBezTo>
                    <a:pt x="2871" y="23359"/>
                    <a:pt x="4377" y="18197"/>
                    <a:pt x="4592" y="11206"/>
                  </a:cubicBezTo>
                  <a:cubicBezTo>
                    <a:pt x="4807" y="6258"/>
                    <a:pt x="4162" y="-410"/>
                    <a:pt x="2441" y="20"/>
                  </a:cubicBezTo>
                  <a:close/>
                </a:path>
              </a:pathLst>
            </a:custGeom>
            <a:grpFill/>
            <a:ln w="10707" cap="flat">
              <a:noFill/>
              <a:prstDash val="solid"/>
              <a:miter/>
            </a:ln>
          </p:spPr>
          <p:txBody>
            <a:bodyPr rtlCol="0" anchor="ctr"/>
            <a:lstStyle/>
            <a:p>
              <a:endParaRPr lang="zh-CN" altLang="en-US"/>
            </a:p>
          </p:txBody>
        </p:sp>
        <p:sp>
          <p:nvSpPr>
            <p:cNvPr id="1263" name="任意多边形: 形状 1350">
              <a:extLst>
                <a:ext uri="{FF2B5EF4-FFF2-40B4-BE49-F238E27FC236}">
                  <a16:creationId xmlns:a16="http://schemas.microsoft.com/office/drawing/2014/main" xmlns="" id="{1478F8A5-9EDC-40E3-9998-6A9DEC0D990B}"/>
                </a:ext>
              </a:extLst>
            </p:cNvPr>
            <p:cNvSpPr/>
            <p:nvPr/>
          </p:nvSpPr>
          <p:spPr>
            <a:xfrm>
              <a:off x="3459377" y="3502774"/>
              <a:ext cx="11363" cy="93622"/>
            </a:xfrm>
            <a:custGeom>
              <a:avLst/>
              <a:gdLst>
                <a:gd name="connsiteX0" fmla="*/ 1481 w 2689"/>
                <a:gd name="connsiteY0" fmla="*/ 0 h 22156"/>
                <a:gd name="connsiteX1" fmla="*/ 1051 w 2689"/>
                <a:gd name="connsiteY1" fmla="*/ 22157 h 22156"/>
                <a:gd name="connsiteX2" fmla="*/ 2664 w 2689"/>
                <a:gd name="connsiteY2" fmla="*/ 11186 h 22156"/>
                <a:gd name="connsiteX3" fmla="*/ 1589 w 2689"/>
                <a:gd name="connsiteY3" fmla="*/ 0 h 22156"/>
                <a:gd name="connsiteX4" fmla="*/ 1481 w 2689"/>
                <a:gd name="connsiteY4" fmla="*/ 0 h 2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 h="22156">
                  <a:moveTo>
                    <a:pt x="1481" y="0"/>
                  </a:moveTo>
                  <a:cubicBezTo>
                    <a:pt x="-240" y="2044"/>
                    <a:pt x="-562" y="21404"/>
                    <a:pt x="1051" y="22157"/>
                  </a:cubicBezTo>
                  <a:cubicBezTo>
                    <a:pt x="2019" y="21834"/>
                    <a:pt x="2557" y="15380"/>
                    <a:pt x="2664" y="11186"/>
                  </a:cubicBezTo>
                  <a:cubicBezTo>
                    <a:pt x="2772" y="6991"/>
                    <a:pt x="2557" y="430"/>
                    <a:pt x="1589" y="0"/>
                  </a:cubicBezTo>
                  <a:cubicBezTo>
                    <a:pt x="1589" y="0"/>
                    <a:pt x="1589" y="0"/>
                    <a:pt x="1481" y="0"/>
                  </a:cubicBezTo>
                  <a:close/>
                </a:path>
              </a:pathLst>
            </a:custGeom>
            <a:grpFill/>
            <a:ln w="10707" cap="flat">
              <a:noFill/>
              <a:prstDash val="solid"/>
              <a:miter/>
            </a:ln>
          </p:spPr>
          <p:txBody>
            <a:bodyPr rtlCol="0" anchor="ctr"/>
            <a:lstStyle/>
            <a:p>
              <a:endParaRPr lang="zh-CN" altLang="en-US"/>
            </a:p>
          </p:txBody>
        </p:sp>
        <p:sp>
          <p:nvSpPr>
            <p:cNvPr id="1264" name="任意多边形: 形状 1351">
              <a:extLst>
                <a:ext uri="{FF2B5EF4-FFF2-40B4-BE49-F238E27FC236}">
                  <a16:creationId xmlns:a16="http://schemas.microsoft.com/office/drawing/2014/main" xmlns="" id="{B799CA31-5963-42CC-812C-EA9FF5D43E2F}"/>
                </a:ext>
              </a:extLst>
            </p:cNvPr>
            <p:cNvSpPr/>
            <p:nvPr/>
          </p:nvSpPr>
          <p:spPr>
            <a:xfrm>
              <a:off x="3490110" y="3469142"/>
              <a:ext cx="2793" cy="93622"/>
            </a:xfrm>
            <a:custGeom>
              <a:avLst/>
              <a:gdLst>
                <a:gd name="connsiteX0" fmla="*/ 447 w 661"/>
                <a:gd name="connsiteY0" fmla="*/ 0 h 22156"/>
                <a:gd name="connsiteX1" fmla="*/ 232 w 661"/>
                <a:gd name="connsiteY1" fmla="*/ 22156 h 22156"/>
                <a:gd name="connsiteX2" fmla="*/ 662 w 661"/>
                <a:gd name="connsiteY2" fmla="*/ 11186 h 22156"/>
                <a:gd name="connsiteX3" fmla="*/ 447 w 661"/>
                <a:gd name="connsiteY3" fmla="*/ 0 h 22156"/>
              </a:gdLst>
              <a:ahLst/>
              <a:cxnLst>
                <a:cxn ang="0">
                  <a:pos x="connsiteX0" y="connsiteY0"/>
                </a:cxn>
                <a:cxn ang="0">
                  <a:pos x="connsiteX1" y="connsiteY1"/>
                </a:cxn>
                <a:cxn ang="0">
                  <a:pos x="connsiteX2" y="connsiteY2"/>
                </a:cxn>
                <a:cxn ang="0">
                  <a:pos x="connsiteX3" y="connsiteY3"/>
                </a:cxn>
              </a:cxnLst>
              <a:rect l="l" t="t" r="r" b="b"/>
              <a:pathLst>
                <a:path w="661" h="22156">
                  <a:moveTo>
                    <a:pt x="447" y="0"/>
                  </a:moveTo>
                  <a:cubicBezTo>
                    <a:pt x="232" y="968"/>
                    <a:pt x="-306" y="20973"/>
                    <a:pt x="232" y="22156"/>
                  </a:cubicBezTo>
                  <a:cubicBezTo>
                    <a:pt x="447" y="20973"/>
                    <a:pt x="554" y="14412"/>
                    <a:pt x="662" y="11186"/>
                  </a:cubicBezTo>
                  <a:cubicBezTo>
                    <a:pt x="554" y="8820"/>
                    <a:pt x="662" y="753"/>
                    <a:pt x="447" y="0"/>
                  </a:cubicBezTo>
                  <a:close/>
                </a:path>
              </a:pathLst>
            </a:custGeom>
            <a:grpFill/>
            <a:ln w="10707" cap="flat">
              <a:noFill/>
              <a:prstDash val="solid"/>
              <a:miter/>
            </a:ln>
          </p:spPr>
          <p:txBody>
            <a:bodyPr rtlCol="0" anchor="ctr"/>
            <a:lstStyle/>
            <a:p>
              <a:endParaRPr lang="zh-CN" altLang="en-US"/>
            </a:p>
          </p:txBody>
        </p:sp>
        <p:sp>
          <p:nvSpPr>
            <p:cNvPr id="1280" name="任意多边形: 形状 1367">
              <a:extLst>
                <a:ext uri="{FF2B5EF4-FFF2-40B4-BE49-F238E27FC236}">
                  <a16:creationId xmlns:a16="http://schemas.microsoft.com/office/drawing/2014/main" xmlns="" id="{C32AD218-A935-44B3-A4D2-3732F4D0E72A}"/>
                </a:ext>
              </a:extLst>
            </p:cNvPr>
            <p:cNvSpPr/>
            <p:nvPr/>
          </p:nvSpPr>
          <p:spPr>
            <a:xfrm>
              <a:off x="282789" y="4021344"/>
              <a:ext cx="87947" cy="91725"/>
            </a:xfrm>
            <a:custGeom>
              <a:avLst/>
              <a:gdLst>
                <a:gd name="connsiteX0" fmla="*/ 20775 w 20813"/>
                <a:gd name="connsiteY0" fmla="*/ 11724 h 21707"/>
                <a:gd name="connsiteX1" fmla="*/ 10234 w 20813"/>
                <a:gd name="connsiteY1" fmla="*/ 0 h 21707"/>
                <a:gd name="connsiteX2" fmla="*/ 2490 w 20813"/>
                <a:gd name="connsiteY2" fmla="*/ 17854 h 21707"/>
                <a:gd name="connsiteX3" fmla="*/ 20775 w 20813"/>
                <a:gd name="connsiteY3" fmla="*/ 11724 h 21707"/>
              </a:gdLst>
              <a:ahLst/>
              <a:cxnLst>
                <a:cxn ang="0">
                  <a:pos x="connsiteX0" y="connsiteY0"/>
                </a:cxn>
                <a:cxn ang="0">
                  <a:pos x="connsiteX1" y="connsiteY1"/>
                </a:cxn>
                <a:cxn ang="0">
                  <a:pos x="connsiteX2" y="connsiteY2"/>
                </a:cxn>
                <a:cxn ang="0">
                  <a:pos x="connsiteX3" y="connsiteY3"/>
                </a:cxn>
              </a:cxnLst>
              <a:rect l="l" t="t" r="r" b="b"/>
              <a:pathLst>
                <a:path w="20813" h="21707">
                  <a:moveTo>
                    <a:pt x="20775" y="11724"/>
                  </a:moveTo>
                  <a:cubicBezTo>
                    <a:pt x="21205" y="6991"/>
                    <a:pt x="18086" y="215"/>
                    <a:pt x="10234" y="0"/>
                  </a:cubicBezTo>
                  <a:cubicBezTo>
                    <a:pt x="554" y="753"/>
                    <a:pt x="-2780" y="11616"/>
                    <a:pt x="2490" y="17854"/>
                  </a:cubicBezTo>
                  <a:cubicBezTo>
                    <a:pt x="8513" y="25276"/>
                    <a:pt x="20022" y="21296"/>
                    <a:pt x="20775" y="11724"/>
                  </a:cubicBezTo>
                  <a:close/>
                </a:path>
              </a:pathLst>
            </a:custGeom>
            <a:grpFill/>
            <a:ln w="10707" cap="flat">
              <a:noFill/>
              <a:prstDash val="solid"/>
              <a:miter/>
            </a:ln>
          </p:spPr>
          <p:txBody>
            <a:bodyPr rtlCol="0" anchor="ctr"/>
            <a:lstStyle/>
            <a:p>
              <a:endParaRPr lang="zh-CN" altLang="en-US"/>
            </a:p>
          </p:txBody>
        </p:sp>
        <p:sp>
          <p:nvSpPr>
            <p:cNvPr id="1281" name="任意多边形: 形状 1368">
              <a:extLst>
                <a:ext uri="{FF2B5EF4-FFF2-40B4-BE49-F238E27FC236}">
                  <a16:creationId xmlns:a16="http://schemas.microsoft.com/office/drawing/2014/main" xmlns="" id="{4DA80E1C-6175-4EA0-92DD-A65EC85C1775}"/>
                </a:ext>
              </a:extLst>
            </p:cNvPr>
            <p:cNvSpPr/>
            <p:nvPr/>
          </p:nvSpPr>
          <p:spPr>
            <a:xfrm>
              <a:off x="619971" y="4011798"/>
              <a:ext cx="88002" cy="91696"/>
            </a:xfrm>
            <a:custGeom>
              <a:avLst/>
              <a:gdLst>
                <a:gd name="connsiteX0" fmla="*/ 10246 w 20826"/>
                <a:gd name="connsiteY0" fmla="*/ 0 h 21700"/>
                <a:gd name="connsiteX1" fmla="*/ 2395 w 20826"/>
                <a:gd name="connsiteY1" fmla="*/ 17962 h 21700"/>
                <a:gd name="connsiteX2" fmla="*/ 20787 w 20826"/>
                <a:gd name="connsiteY2" fmla="*/ 11508 h 21700"/>
                <a:gd name="connsiteX3" fmla="*/ 10246 w 20826"/>
                <a:gd name="connsiteY3" fmla="*/ 0 h 21700"/>
              </a:gdLst>
              <a:ahLst/>
              <a:cxnLst>
                <a:cxn ang="0">
                  <a:pos x="connsiteX0" y="connsiteY0"/>
                </a:cxn>
                <a:cxn ang="0">
                  <a:pos x="connsiteX1" y="connsiteY1"/>
                </a:cxn>
                <a:cxn ang="0">
                  <a:pos x="connsiteX2" y="connsiteY2"/>
                </a:cxn>
                <a:cxn ang="0">
                  <a:pos x="connsiteX3" y="connsiteY3"/>
                </a:cxn>
              </a:cxnLst>
              <a:rect l="l" t="t" r="r" b="b"/>
              <a:pathLst>
                <a:path w="20826" h="21700">
                  <a:moveTo>
                    <a:pt x="10246" y="0"/>
                  </a:moveTo>
                  <a:cubicBezTo>
                    <a:pt x="674" y="860"/>
                    <a:pt x="-2768" y="11724"/>
                    <a:pt x="2395" y="17962"/>
                  </a:cubicBezTo>
                  <a:cubicBezTo>
                    <a:pt x="8418" y="25276"/>
                    <a:pt x="19819" y="21188"/>
                    <a:pt x="20787" y="11508"/>
                  </a:cubicBezTo>
                  <a:cubicBezTo>
                    <a:pt x="21217" y="6884"/>
                    <a:pt x="18205" y="215"/>
                    <a:pt x="10246" y="0"/>
                  </a:cubicBezTo>
                  <a:close/>
                </a:path>
              </a:pathLst>
            </a:custGeom>
            <a:grpFill/>
            <a:ln w="10707" cap="flat">
              <a:noFill/>
              <a:prstDash val="solid"/>
              <a:miter/>
            </a:ln>
          </p:spPr>
          <p:txBody>
            <a:bodyPr rtlCol="0" anchor="ctr"/>
            <a:lstStyle/>
            <a:p>
              <a:endParaRPr lang="zh-CN" altLang="en-US"/>
            </a:p>
          </p:txBody>
        </p:sp>
        <p:sp>
          <p:nvSpPr>
            <p:cNvPr id="1282" name="任意多边形: 形状 1369">
              <a:extLst>
                <a:ext uri="{FF2B5EF4-FFF2-40B4-BE49-F238E27FC236}">
                  <a16:creationId xmlns:a16="http://schemas.microsoft.com/office/drawing/2014/main" xmlns="" id="{279F9643-C5F7-454C-A0B1-29F6A576C570}"/>
                </a:ext>
              </a:extLst>
            </p:cNvPr>
            <p:cNvSpPr/>
            <p:nvPr/>
          </p:nvSpPr>
          <p:spPr>
            <a:xfrm>
              <a:off x="955526" y="3999071"/>
              <a:ext cx="86954" cy="91822"/>
            </a:xfrm>
            <a:custGeom>
              <a:avLst/>
              <a:gdLst>
                <a:gd name="connsiteX0" fmla="*/ 20538 w 20578"/>
                <a:gd name="connsiteY0" fmla="*/ 11509 h 21730"/>
                <a:gd name="connsiteX1" fmla="*/ 10212 w 20578"/>
                <a:gd name="connsiteY1" fmla="*/ 0 h 21730"/>
                <a:gd name="connsiteX2" fmla="*/ 2253 w 20578"/>
                <a:gd name="connsiteY2" fmla="*/ 18069 h 21730"/>
                <a:gd name="connsiteX3" fmla="*/ 20538 w 20578"/>
                <a:gd name="connsiteY3" fmla="*/ 11509 h 21730"/>
              </a:gdLst>
              <a:ahLst/>
              <a:cxnLst>
                <a:cxn ang="0">
                  <a:pos x="connsiteX0" y="connsiteY0"/>
                </a:cxn>
                <a:cxn ang="0">
                  <a:pos x="connsiteX1" y="connsiteY1"/>
                </a:cxn>
                <a:cxn ang="0">
                  <a:pos x="connsiteX2" y="connsiteY2"/>
                </a:cxn>
                <a:cxn ang="0">
                  <a:pos x="connsiteX3" y="connsiteY3"/>
                </a:cxn>
              </a:cxnLst>
              <a:rect l="l" t="t" r="r" b="b"/>
              <a:pathLst>
                <a:path w="20578" h="21730">
                  <a:moveTo>
                    <a:pt x="20538" y="11509"/>
                  </a:moveTo>
                  <a:cubicBezTo>
                    <a:pt x="20968" y="6776"/>
                    <a:pt x="18064" y="108"/>
                    <a:pt x="10212" y="0"/>
                  </a:cubicBezTo>
                  <a:cubicBezTo>
                    <a:pt x="747" y="968"/>
                    <a:pt x="-2694" y="11939"/>
                    <a:pt x="2253" y="18069"/>
                  </a:cubicBezTo>
                  <a:cubicBezTo>
                    <a:pt x="8169" y="25276"/>
                    <a:pt x="19570" y="21188"/>
                    <a:pt x="20538" y="11509"/>
                  </a:cubicBezTo>
                  <a:close/>
                </a:path>
              </a:pathLst>
            </a:custGeom>
            <a:grpFill/>
            <a:ln w="10707" cap="flat">
              <a:noFill/>
              <a:prstDash val="solid"/>
              <a:miter/>
            </a:ln>
          </p:spPr>
          <p:txBody>
            <a:bodyPr rtlCol="0" anchor="ctr"/>
            <a:lstStyle/>
            <a:p>
              <a:endParaRPr lang="zh-CN" altLang="en-US"/>
            </a:p>
          </p:txBody>
        </p:sp>
        <p:sp>
          <p:nvSpPr>
            <p:cNvPr id="1283" name="任意多边形: 形状 1370">
              <a:extLst>
                <a:ext uri="{FF2B5EF4-FFF2-40B4-BE49-F238E27FC236}">
                  <a16:creationId xmlns:a16="http://schemas.microsoft.com/office/drawing/2014/main" xmlns="" id="{B46F8547-85A1-44E8-AD50-8EA22AEFD5E1}"/>
                </a:ext>
              </a:extLst>
            </p:cNvPr>
            <p:cNvSpPr/>
            <p:nvPr/>
          </p:nvSpPr>
          <p:spPr>
            <a:xfrm>
              <a:off x="1286936" y="3982257"/>
              <a:ext cx="85146" cy="92127"/>
            </a:xfrm>
            <a:custGeom>
              <a:avLst/>
              <a:gdLst>
                <a:gd name="connsiteX0" fmla="*/ 20086 w 20150"/>
                <a:gd name="connsiteY0" fmla="*/ 11401 h 21802"/>
                <a:gd name="connsiteX1" fmla="*/ 20086 w 20150"/>
                <a:gd name="connsiteY1" fmla="*/ 11401 h 21802"/>
                <a:gd name="connsiteX2" fmla="*/ 10191 w 20150"/>
                <a:gd name="connsiteY2" fmla="*/ 0 h 21802"/>
                <a:gd name="connsiteX3" fmla="*/ 2232 w 20150"/>
                <a:gd name="connsiteY3" fmla="*/ 18177 h 21802"/>
                <a:gd name="connsiteX4" fmla="*/ 20086 w 20150"/>
                <a:gd name="connsiteY4" fmla="*/ 11401 h 2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50" h="21802">
                  <a:moveTo>
                    <a:pt x="20086" y="11401"/>
                  </a:moveTo>
                  <a:lnTo>
                    <a:pt x="20086" y="11401"/>
                  </a:lnTo>
                  <a:cubicBezTo>
                    <a:pt x="20624" y="6668"/>
                    <a:pt x="17828" y="0"/>
                    <a:pt x="10191" y="0"/>
                  </a:cubicBezTo>
                  <a:cubicBezTo>
                    <a:pt x="834" y="1076"/>
                    <a:pt x="-2716" y="12046"/>
                    <a:pt x="2232" y="18177"/>
                  </a:cubicBezTo>
                  <a:cubicBezTo>
                    <a:pt x="7825" y="25383"/>
                    <a:pt x="19118" y="21188"/>
                    <a:pt x="20086" y="11401"/>
                  </a:cubicBezTo>
                  <a:close/>
                </a:path>
              </a:pathLst>
            </a:custGeom>
            <a:grpFill/>
            <a:ln w="10707" cap="flat">
              <a:noFill/>
              <a:prstDash val="solid"/>
              <a:miter/>
            </a:ln>
          </p:spPr>
          <p:txBody>
            <a:bodyPr rtlCol="0" anchor="ctr"/>
            <a:lstStyle/>
            <a:p>
              <a:endParaRPr lang="zh-CN" altLang="en-US"/>
            </a:p>
          </p:txBody>
        </p:sp>
        <p:sp>
          <p:nvSpPr>
            <p:cNvPr id="1284" name="任意多边形: 形状 1371">
              <a:extLst>
                <a:ext uri="{FF2B5EF4-FFF2-40B4-BE49-F238E27FC236}">
                  <a16:creationId xmlns:a16="http://schemas.microsoft.com/office/drawing/2014/main" xmlns="" id="{FFCE4845-B0FF-4E3C-B7CD-9DBA51C12331}"/>
                </a:ext>
              </a:extLst>
            </p:cNvPr>
            <p:cNvSpPr/>
            <p:nvPr/>
          </p:nvSpPr>
          <p:spPr>
            <a:xfrm>
              <a:off x="1611006" y="3962710"/>
              <a:ext cx="83227" cy="92034"/>
            </a:xfrm>
            <a:custGeom>
              <a:avLst/>
              <a:gdLst>
                <a:gd name="connsiteX0" fmla="*/ 9971 w 19696"/>
                <a:gd name="connsiteY0" fmla="*/ 1 h 21780"/>
                <a:gd name="connsiteX1" fmla="*/ 2119 w 19696"/>
                <a:gd name="connsiteY1" fmla="*/ 18286 h 21780"/>
                <a:gd name="connsiteX2" fmla="*/ 19651 w 19696"/>
                <a:gd name="connsiteY2" fmla="*/ 11295 h 21780"/>
                <a:gd name="connsiteX3" fmla="*/ 19651 w 19696"/>
                <a:gd name="connsiteY3" fmla="*/ 11295 h 21780"/>
                <a:gd name="connsiteX4" fmla="*/ 9971 w 19696"/>
                <a:gd name="connsiteY4" fmla="*/ 1 h 2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6" h="21780">
                  <a:moveTo>
                    <a:pt x="9971" y="1"/>
                  </a:moveTo>
                  <a:cubicBezTo>
                    <a:pt x="829" y="1077"/>
                    <a:pt x="-2613" y="12155"/>
                    <a:pt x="2119" y="18286"/>
                  </a:cubicBezTo>
                  <a:cubicBezTo>
                    <a:pt x="7605" y="25384"/>
                    <a:pt x="18575" y="20975"/>
                    <a:pt x="19651" y="11295"/>
                  </a:cubicBezTo>
                  <a:lnTo>
                    <a:pt x="19651" y="11295"/>
                  </a:lnTo>
                  <a:cubicBezTo>
                    <a:pt x="20081" y="6562"/>
                    <a:pt x="17500" y="-106"/>
                    <a:pt x="9971" y="1"/>
                  </a:cubicBezTo>
                  <a:close/>
                </a:path>
              </a:pathLst>
            </a:custGeom>
            <a:grpFill/>
            <a:ln w="10707" cap="flat">
              <a:noFill/>
              <a:prstDash val="solid"/>
              <a:miter/>
            </a:ln>
          </p:spPr>
          <p:txBody>
            <a:bodyPr rtlCol="0" anchor="ctr"/>
            <a:lstStyle/>
            <a:p>
              <a:endParaRPr lang="zh-CN" altLang="en-US"/>
            </a:p>
          </p:txBody>
        </p:sp>
        <p:sp>
          <p:nvSpPr>
            <p:cNvPr id="1285" name="任意多边形: 形状 1372">
              <a:extLst>
                <a:ext uri="{FF2B5EF4-FFF2-40B4-BE49-F238E27FC236}">
                  <a16:creationId xmlns:a16="http://schemas.microsoft.com/office/drawing/2014/main" xmlns="" id="{8CDB4113-7A46-44FC-86E5-1144177C7255}"/>
                </a:ext>
              </a:extLst>
            </p:cNvPr>
            <p:cNvSpPr/>
            <p:nvPr/>
          </p:nvSpPr>
          <p:spPr>
            <a:xfrm>
              <a:off x="1925352" y="3939059"/>
              <a:ext cx="78947" cy="92165"/>
            </a:xfrm>
            <a:custGeom>
              <a:avLst/>
              <a:gdLst>
                <a:gd name="connsiteX0" fmla="*/ 18613 w 18683"/>
                <a:gd name="connsiteY0" fmla="*/ 11191 h 21811"/>
                <a:gd name="connsiteX1" fmla="*/ 9578 w 18683"/>
                <a:gd name="connsiteY1" fmla="*/ 5 h 21811"/>
                <a:gd name="connsiteX2" fmla="*/ 1942 w 18683"/>
                <a:gd name="connsiteY2" fmla="*/ 18397 h 21811"/>
                <a:gd name="connsiteX3" fmla="*/ 18613 w 18683"/>
                <a:gd name="connsiteY3" fmla="*/ 11191 h 21811"/>
              </a:gdLst>
              <a:ahLst/>
              <a:cxnLst>
                <a:cxn ang="0">
                  <a:pos x="connsiteX0" y="connsiteY0"/>
                </a:cxn>
                <a:cxn ang="0">
                  <a:pos x="connsiteX1" y="connsiteY1"/>
                </a:cxn>
                <a:cxn ang="0">
                  <a:pos x="connsiteX2" y="connsiteY2"/>
                </a:cxn>
                <a:cxn ang="0">
                  <a:pos x="connsiteX3" y="connsiteY3"/>
                </a:cxn>
              </a:cxnLst>
              <a:rect l="l" t="t" r="r" b="b"/>
              <a:pathLst>
                <a:path w="18683" h="21811">
                  <a:moveTo>
                    <a:pt x="18613" y="11191"/>
                  </a:moveTo>
                  <a:cubicBezTo>
                    <a:pt x="19151" y="6458"/>
                    <a:pt x="16677" y="-210"/>
                    <a:pt x="9578" y="5"/>
                  </a:cubicBezTo>
                  <a:cubicBezTo>
                    <a:pt x="866" y="1188"/>
                    <a:pt x="-2468" y="12266"/>
                    <a:pt x="1942" y="18397"/>
                  </a:cubicBezTo>
                  <a:cubicBezTo>
                    <a:pt x="7105" y="25388"/>
                    <a:pt x="17537" y="20978"/>
                    <a:pt x="18613" y="11191"/>
                  </a:cubicBezTo>
                  <a:close/>
                </a:path>
              </a:pathLst>
            </a:custGeom>
            <a:grpFill/>
            <a:ln w="10707" cap="flat">
              <a:noFill/>
              <a:prstDash val="solid"/>
              <a:miter/>
            </a:ln>
          </p:spPr>
          <p:txBody>
            <a:bodyPr rtlCol="0" anchor="ctr"/>
            <a:lstStyle/>
            <a:p>
              <a:endParaRPr lang="zh-CN" altLang="en-US"/>
            </a:p>
          </p:txBody>
        </p:sp>
        <p:sp>
          <p:nvSpPr>
            <p:cNvPr id="1286" name="任意多边形: 形状 1373">
              <a:extLst>
                <a:ext uri="{FF2B5EF4-FFF2-40B4-BE49-F238E27FC236}">
                  <a16:creationId xmlns:a16="http://schemas.microsoft.com/office/drawing/2014/main" xmlns="" id="{F762D272-1260-4056-BE7E-0D4DDFDB9DDB}"/>
                </a:ext>
              </a:extLst>
            </p:cNvPr>
            <p:cNvSpPr/>
            <p:nvPr/>
          </p:nvSpPr>
          <p:spPr>
            <a:xfrm>
              <a:off x="2217325" y="3913608"/>
              <a:ext cx="71531" cy="91983"/>
            </a:xfrm>
            <a:custGeom>
              <a:avLst/>
              <a:gdLst>
                <a:gd name="connsiteX0" fmla="*/ 8888 w 16928"/>
                <a:gd name="connsiteY0" fmla="*/ 5 h 21768"/>
                <a:gd name="connsiteX1" fmla="*/ 2219 w 16928"/>
                <a:gd name="connsiteY1" fmla="*/ 19150 h 21768"/>
                <a:gd name="connsiteX2" fmla="*/ 16847 w 16928"/>
                <a:gd name="connsiteY2" fmla="*/ 11191 h 21768"/>
                <a:gd name="connsiteX3" fmla="*/ 8888 w 16928"/>
                <a:gd name="connsiteY3" fmla="*/ 5 h 21768"/>
              </a:gdLst>
              <a:ahLst/>
              <a:cxnLst>
                <a:cxn ang="0">
                  <a:pos x="connsiteX0" y="connsiteY0"/>
                </a:cxn>
                <a:cxn ang="0">
                  <a:pos x="connsiteX1" y="connsiteY1"/>
                </a:cxn>
                <a:cxn ang="0">
                  <a:pos x="connsiteX2" y="connsiteY2"/>
                </a:cxn>
                <a:cxn ang="0">
                  <a:pos x="connsiteX3" y="connsiteY3"/>
                </a:cxn>
              </a:cxnLst>
              <a:rect l="l" t="t" r="r" b="b"/>
              <a:pathLst>
                <a:path w="16928" h="21768">
                  <a:moveTo>
                    <a:pt x="8888" y="5"/>
                  </a:moveTo>
                  <a:cubicBezTo>
                    <a:pt x="606" y="1296"/>
                    <a:pt x="-2513" y="13342"/>
                    <a:pt x="2219" y="19150"/>
                  </a:cubicBezTo>
                  <a:cubicBezTo>
                    <a:pt x="7059" y="25066"/>
                    <a:pt x="15879" y="20333"/>
                    <a:pt x="16847" y="11191"/>
                  </a:cubicBezTo>
                  <a:cubicBezTo>
                    <a:pt x="17385" y="6351"/>
                    <a:pt x="15341" y="-210"/>
                    <a:pt x="8888" y="5"/>
                  </a:cubicBezTo>
                  <a:close/>
                </a:path>
              </a:pathLst>
            </a:custGeom>
            <a:grpFill/>
            <a:ln w="10707" cap="flat">
              <a:noFill/>
              <a:prstDash val="solid"/>
              <a:miter/>
            </a:ln>
          </p:spPr>
          <p:txBody>
            <a:bodyPr rtlCol="0" anchor="ctr"/>
            <a:lstStyle/>
            <a:p>
              <a:endParaRPr lang="zh-CN" altLang="en-US"/>
            </a:p>
          </p:txBody>
        </p:sp>
        <p:sp>
          <p:nvSpPr>
            <p:cNvPr id="1287" name="任意多边形: 形状 1374">
              <a:extLst>
                <a:ext uri="{FF2B5EF4-FFF2-40B4-BE49-F238E27FC236}">
                  <a16:creationId xmlns:a16="http://schemas.microsoft.com/office/drawing/2014/main" xmlns="" id="{F100A6BE-1052-4DC2-92BD-E5280C72AD1E}"/>
                </a:ext>
              </a:extLst>
            </p:cNvPr>
            <p:cNvSpPr/>
            <p:nvPr/>
          </p:nvSpPr>
          <p:spPr>
            <a:xfrm>
              <a:off x="2480782" y="3885884"/>
              <a:ext cx="64440" cy="91881"/>
            </a:xfrm>
            <a:custGeom>
              <a:avLst/>
              <a:gdLst>
                <a:gd name="connsiteX0" fmla="*/ 15161 w 15250"/>
                <a:gd name="connsiteY0" fmla="*/ 11083 h 21744"/>
                <a:gd name="connsiteX1" fmla="*/ 8062 w 15250"/>
                <a:gd name="connsiteY1" fmla="*/ 5 h 21744"/>
                <a:gd name="connsiteX2" fmla="*/ 1932 w 15250"/>
                <a:gd name="connsiteY2" fmla="*/ 19150 h 21744"/>
                <a:gd name="connsiteX3" fmla="*/ 15161 w 15250"/>
                <a:gd name="connsiteY3" fmla="*/ 11083 h 21744"/>
              </a:gdLst>
              <a:ahLst/>
              <a:cxnLst>
                <a:cxn ang="0">
                  <a:pos x="connsiteX0" y="connsiteY0"/>
                </a:cxn>
                <a:cxn ang="0">
                  <a:pos x="connsiteX1" y="connsiteY1"/>
                </a:cxn>
                <a:cxn ang="0">
                  <a:pos x="connsiteX2" y="connsiteY2"/>
                </a:cxn>
                <a:cxn ang="0">
                  <a:pos x="connsiteX3" y="connsiteY3"/>
                </a:cxn>
              </a:cxnLst>
              <a:rect l="l" t="t" r="r" b="b"/>
              <a:pathLst>
                <a:path w="15250" h="21744">
                  <a:moveTo>
                    <a:pt x="15161" y="11083"/>
                  </a:moveTo>
                  <a:cubicBezTo>
                    <a:pt x="15699" y="6351"/>
                    <a:pt x="13870" y="-210"/>
                    <a:pt x="8062" y="5"/>
                  </a:cubicBezTo>
                  <a:cubicBezTo>
                    <a:pt x="641" y="1403"/>
                    <a:pt x="-2263" y="13450"/>
                    <a:pt x="1932" y="19150"/>
                  </a:cubicBezTo>
                  <a:cubicBezTo>
                    <a:pt x="6234" y="25066"/>
                    <a:pt x="14085" y="20226"/>
                    <a:pt x="15161" y="11083"/>
                  </a:cubicBezTo>
                  <a:close/>
                </a:path>
              </a:pathLst>
            </a:custGeom>
            <a:grpFill/>
            <a:ln w="10707" cap="flat">
              <a:noFill/>
              <a:prstDash val="solid"/>
              <a:miter/>
            </a:ln>
          </p:spPr>
          <p:txBody>
            <a:bodyPr rtlCol="0" anchor="ctr"/>
            <a:lstStyle/>
            <a:p>
              <a:endParaRPr lang="zh-CN" altLang="en-US"/>
            </a:p>
          </p:txBody>
        </p:sp>
        <p:sp>
          <p:nvSpPr>
            <p:cNvPr id="1288" name="任意多边形: 形状 1375">
              <a:extLst>
                <a:ext uri="{FF2B5EF4-FFF2-40B4-BE49-F238E27FC236}">
                  <a16:creationId xmlns:a16="http://schemas.microsoft.com/office/drawing/2014/main" xmlns="" id="{1D46F010-B52C-4081-973A-87A77431CE67}"/>
                </a:ext>
              </a:extLst>
            </p:cNvPr>
            <p:cNvSpPr/>
            <p:nvPr/>
          </p:nvSpPr>
          <p:spPr>
            <a:xfrm>
              <a:off x="2715684" y="3856313"/>
              <a:ext cx="56386" cy="92346"/>
            </a:xfrm>
            <a:custGeom>
              <a:avLst/>
              <a:gdLst>
                <a:gd name="connsiteX0" fmla="*/ 7218 w 13344"/>
                <a:gd name="connsiteY0" fmla="*/ 11 h 21854"/>
                <a:gd name="connsiteX1" fmla="*/ 2055 w 13344"/>
                <a:gd name="connsiteY1" fmla="*/ 19909 h 21854"/>
                <a:gd name="connsiteX2" fmla="*/ 13241 w 13344"/>
                <a:gd name="connsiteY2" fmla="*/ 11090 h 21854"/>
                <a:gd name="connsiteX3" fmla="*/ 13241 w 13344"/>
                <a:gd name="connsiteY3" fmla="*/ 11090 h 21854"/>
                <a:gd name="connsiteX4" fmla="*/ 7218 w 133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 h="21854">
                  <a:moveTo>
                    <a:pt x="7218" y="11"/>
                  </a:moveTo>
                  <a:cubicBezTo>
                    <a:pt x="335" y="1517"/>
                    <a:pt x="-2139" y="14532"/>
                    <a:pt x="2055" y="19909"/>
                  </a:cubicBezTo>
                  <a:cubicBezTo>
                    <a:pt x="5928" y="24857"/>
                    <a:pt x="12381" y="19802"/>
                    <a:pt x="13241" y="11090"/>
                  </a:cubicBezTo>
                  <a:lnTo>
                    <a:pt x="13241" y="11090"/>
                  </a:lnTo>
                  <a:cubicBezTo>
                    <a:pt x="13779" y="6250"/>
                    <a:pt x="12273" y="-311"/>
                    <a:pt x="7218" y="11"/>
                  </a:cubicBezTo>
                  <a:close/>
                </a:path>
              </a:pathLst>
            </a:custGeom>
            <a:grpFill/>
            <a:ln w="10707" cap="flat">
              <a:noFill/>
              <a:prstDash val="solid"/>
              <a:miter/>
            </a:ln>
          </p:spPr>
          <p:txBody>
            <a:bodyPr rtlCol="0" anchor="ctr"/>
            <a:lstStyle/>
            <a:p>
              <a:endParaRPr lang="zh-CN" altLang="en-US"/>
            </a:p>
          </p:txBody>
        </p:sp>
        <p:sp>
          <p:nvSpPr>
            <p:cNvPr id="1289" name="任意多边形: 形状 1376">
              <a:extLst>
                <a:ext uri="{FF2B5EF4-FFF2-40B4-BE49-F238E27FC236}">
                  <a16:creationId xmlns:a16="http://schemas.microsoft.com/office/drawing/2014/main" xmlns="" id="{C1B9BC15-89FD-4B92-8BC9-504F8BBBCEFC}"/>
                </a:ext>
              </a:extLst>
            </p:cNvPr>
            <p:cNvSpPr/>
            <p:nvPr/>
          </p:nvSpPr>
          <p:spPr>
            <a:xfrm>
              <a:off x="2920579" y="3825411"/>
              <a:ext cx="48789" cy="92127"/>
            </a:xfrm>
            <a:custGeom>
              <a:avLst/>
              <a:gdLst>
                <a:gd name="connsiteX0" fmla="*/ 2074 w 11546"/>
                <a:gd name="connsiteY0" fmla="*/ 20447 h 21802"/>
                <a:gd name="connsiteX1" fmla="*/ 11431 w 11546"/>
                <a:gd name="connsiteY1" fmla="*/ 10982 h 21802"/>
                <a:gd name="connsiteX2" fmla="*/ 6269 w 11546"/>
                <a:gd name="connsiteY2" fmla="*/ 11 h 21802"/>
                <a:gd name="connsiteX3" fmla="*/ 2074 w 11546"/>
                <a:gd name="connsiteY3" fmla="*/ 20447 h 21802"/>
              </a:gdLst>
              <a:ahLst/>
              <a:cxnLst>
                <a:cxn ang="0">
                  <a:pos x="connsiteX0" y="connsiteY0"/>
                </a:cxn>
                <a:cxn ang="0">
                  <a:pos x="connsiteX1" y="connsiteY1"/>
                </a:cxn>
                <a:cxn ang="0">
                  <a:pos x="connsiteX2" y="connsiteY2"/>
                </a:cxn>
                <a:cxn ang="0">
                  <a:pos x="connsiteX3" y="connsiteY3"/>
                </a:cxn>
              </a:cxnLst>
              <a:rect l="l" t="t" r="r" b="b"/>
              <a:pathLst>
                <a:path w="11546" h="21802">
                  <a:moveTo>
                    <a:pt x="2074" y="20447"/>
                  </a:moveTo>
                  <a:cubicBezTo>
                    <a:pt x="5408" y="24427"/>
                    <a:pt x="10571" y="19156"/>
                    <a:pt x="11431" y="10982"/>
                  </a:cubicBezTo>
                  <a:cubicBezTo>
                    <a:pt x="11969" y="6250"/>
                    <a:pt x="10678" y="-311"/>
                    <a:pt x="6269" y="11"/>
                  </a:cubicBezTo>
                  <a:cubicBezTo>
                    <a:pt x="30" y="1625"/>
                    <a:pt x="-1906" y="15715"/>
                    <a:pt x="2074" y="20447"/>
                  </a:cubicBezTo>
                  <a:close/>
                </a:path>
              </a:pathLst>
            </a:custGeom>
            <a:grpFill/>
            <a:ln w="10707" cap="flat">
              <a:noFill/>
              <a:prstDash val="solid"/>
              <a:miter/>
            </a:ln>
          </p:spPr>
          <p:txBody>
            <a:bodyPr rtlCol="0" anchor="ctr"/>
            <a:lstStyle/>
            <a:p>
              <a:endParaRPr lang="zh-CN" altLang="en-US"/>
            </a:p>
          </p:txBody>
        </p:sp>
        <p:sp>
          <p:nvSpPr>
            <p:cNvPr id="1290" name="任意多边形: 形状 1377">
              <a:extLst>
                <a:ext uri="{FF2B5EF4-FFF2-40B4-BE49-F238E27FC236}">
                  <a16:creationId xmlns:a16="http://schemas.microsoft.com/office/drawing/2014/main" xmlns="" id="{F5D7B9B1-772E-46F9-97CD-2A1112547B1A}"/>
                </a:ext>
              </a:extLst>
            </p:cNvPr>
            <p:cNvSpPr/>
            <p:nvPr/>
          </p:nvSpPr>
          <p:spPr>
            <a:xfrm>
              <a:off x="3095105" y="3793597"/>
              <a:ext cx="40524" cy="92351"/>
            </a:xfrm>
            <a:custGeom>
              <a:avLst/>
              <a:gdLst>
                <a:gd name="connsiteX0" fmla="*/ 5408 w 9590"/>
                <a:gd name="connsiteY0" fmla="*/ 11 h 21855"/>
                <a:gd name="connsiteX1" fmla="*/ 1966 w 9590"/>
                <a:gd name="connsiteY1" fmla="*/ 20985 h 21855"/>
                <a:gd name="connsiteX2" fmla="*/ 9495 w 9590"/>
                <a:gd name="connsiteY2" fmla="*/ 11090 h 21855"/>
                <a:gd name="connsiteX3" fmla="*/ 9495 w 9590"/>
                <a:gd name="connsiteY3" fmla="*/ 11090 h 21855"/>
                <a:gd name="connsiteX4" fmla="*/ 5408 w 9590"/>
                <a:gd name="connsiteY4" fmla="*/ 11 h 21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21855">
                  <a:moveTo>
                    <a:pt x="5408" y="11"/>
                  </a:moveTo>
                  <a:cubicBezTo>
                    <a:pt x="-78" y="1732"/>
                    <a:pt x="-1691" y="16898"/>
                    <a:pt x="1966" y="20985"/>
                  </a:cubicBezTo>
                  <a:cubicBezTo>
                    <a:pt x="4762" y="23996"/>
                    <a:pt x="8742" y="18834"/>
                    <a:pt x="9495" y="11090"/>
                  </a:cubicBezTo>
                  <a:lnTo>
                    <a:pt x="9495" y="11090"/>
                  </a:lnTo>
                  <a:cubicBezTo>
                    <a:pt x="9925" y="6250"/>
                    <a:pt x="8957" y="-311"/>
                    <a:pt x="5408" y="11"/>
                  </a:cubicBezTo>
                  <a:close/>
                </a:path>
              </a:pathLst>
            </a:custGeom>
            <a:grpFill/>
            <a:ln w="10707" cap="flat">
              <a:noFill/>
              <a:prstDash val="solid"/>
              <a:miter/>
            </a:ln>
          </p:spPr>
          <p:txBody>
            <a:bodyPr rtlCol="0" anchor="ctr"/>
            <a:lstStyle/>
            <a:p>
              <a:endParaRPr lang="zh-CN" altLang="en-US"/>
            </a:p>
          </p:txBody>
        </p:sp>
        <p:sp>
          <p:nvSpPr>
            <p:cNvPr id="1291" name="任意多边形: 形状 1378">
              <a:extLst>
                <a:ext uri="{FF2B5EF4-FFF2-40B4-BE49-F238E27FC236}">
                  <a16:creationId xmlns:a16="http://schemas.microsoft.com/office/drawing/2014/main" xmlns="" id="{7866E88B-580B-414E-B7D6-7F5247656896}"/>
                </a:ext>
              </a:extLst>
            </p:cNvPr>
            <p:cNvSpPr/>
            <p:nvPr/>
          </p:nvSpPr>
          <p:spPr>
            <a:xfrm>
              <a:off x="3237993" y="3760874"/>
              <a:ext cx="32723" cy="92346"/>
            </a:xfrm>
            <a:custGeom>
              <a:avLst/>
              <a:gdLst>
                <a:gd name="connsiteX0" fmla="*/ 4505 w 7744"/>
                <a:gd name="connsiteY0" fmla="*/ 11 h 21854"/>
                <a:gd name="connsiteX1" fmla="*/ 1493 w 7744"/>
                <a:gd name="connsiteY1" fmla="*/ 20985 h 21854"/>
                <a:gd name="connsiteX2" fmla="*/ 7624 w 7744"/>
                <a:gd name="connsiteY2" fmla="*/ 10982 h 21854"/>
                <a:gd name="connsiteX3" fmla="*/ 7624 w 7744"/>
                <a:gd name="connsiteY3" fmla="*/ 10982 h 21854"/>
                <a:gd name="connsiteX4" fmla="*/ 4505 w 77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21854">
                  <a:moveTo>
                    <a:pt x="4505" y="11"/>
                  </a:moveTo>
                  <a:cubicBezTo>
                    <a:pt x="95" y="1840"/>
                    <a:pt x="-1411" y="17005"/>
                    <a:pt x="1493" y="20985"/>
                  </a:cubicBezTo>
                  <a:cubicBezTo>
                    <a:pt x="3644" y="23996"/>
                    <a:pt x="6871" y="18834"/>
                    <a:pt x="7624" y="10982"/>
                  </a:cubicBezTo>
                  <a:lnTo>
                    <a:pt x="7624" y="10982"/>
                  </a:lnTo>
                  <a:cubicBezTo>
                    <a:pt x="8054" y="6250"/>
                    <a:pt x="7409" y="-311"/>
                    <a:pt x="4505" y="11"/>
                  </a:cubicBezTo>
                  <a:close/>
                </a:path>
              </a:pathLst>
            </a:custGeom>
            <a:grpFill/>
            <a:ln w="10707" cap="flat">
              <a:noFill/>
              <a:prstDash val="solid"/>
              <a:miter/>
            </a:ln>
          </p:spPr>
          <p:txBody>
            <a:bodyPr rtlCol="0" anchor="ctr"/>
            <a:lstStyle/>
            <a:p>
              <a:endParaRPr lang="zh-CN" altLang="en-US"/>
            </a:p>
          </p:txBody>
        </p:sp>
        <p:sp>
          <p:nvSpPr>
            <p:cNvPr id="1292" name="任意多边形: 形状 1379">
              <a:extLst>
                <a:ext uri="{FF2B5EF4-FFF2-40B4-BE49-F238E27FC236}">
                  <a16:creationId xmlns:a16="http://schemas.microsoft.com/office/drawing/2014/main" xmlns="" id="{24C48294-711E-420A-BC06-CF451F646B55}"/>
                </a:ext>
              </a:extLst>
            </p:cNvPr>
            <p:cNvSpPr/>
            <p:nvPr/>
          </p:nvSpPr>
          <p:spPr>
            <a:xfrm>
              <a:off x="3349503" y="3727661"/>
              <a:ext cx="24111" cy="92574"/>
            </a:xfrm>
            <a:custGeom>
              <a:avLst/>
              <a:gdLst>
                <a:gd name="connsiteX0" fmla="*/ 5542 w 5706"/>
                <a:gd name="connsiteY0" fmla="*/ 10990 h 21908"/>
                <a:gd name="connsiteX1" fmla="*/ 3499 w 5706"/>
                <a:gd name="connsiteY1" fmla="*/ 20 h 21908"/>
                <a:gd name="connsiteX2" fmla="*/ 1132 w 5706"/>
                <a:gd name="connsiteY2" fmla="*/ 21423 h 21908"/>
                <a:gd name="connsiteX3" fmla="*/ 5542 w 5706"/>
                <a:gd name="connsiteY3" fmla="*/ 10990 h 21908"/>
              </a:gdLst>
              <a:ahLst/>
              <a:cxnLst>
                <a:cxn ang="0">
                  <a:pos x="connsiteX0" y="connsiteY0"/>
                </a:cxn>
                <a:cxn ang="0">
                  <a:pos x="connsiteX1" y="connsiteY1"/>
                </a:cxn>
                <a:cxn ang="0">
                  <a:pos x="connsiteX2" y="connsiteY2"/>
                </a:cxn>
                <a:cxn ang="0">
                  <a:pos x="connsiteX3" y="connsiteY3"/>
                </a:cxn>
              </a:cxnLst>
              <a:rect l="l" t="t" r="r" b="b"/>
              <a:pathLst>
                <a:path w="5706" h="21908">
                  <a:moveTo>
                    <a:pt x="5542" y="10990"/>
                  </a:moveTo>
                  <a:cubicBezTo>
                    <a:pt x="5972" y="6258"/>
                    <a:pt x="5650" y="-410"/>
                    <a:pt x="3499" y="20"/>
                  </a:cubicBezTo>
                  <a:cubicBezTo>
                    <a:pt x="164" y="1956"/>
                    <a:pt x="-1126" y="18304"/>
                    <a:pt x="1132" y="21423"/>
                  </a:cubicBezTo>
                  <a:cubicBezTo>
                    <a:pt x="2638" y="23574"/>
                    <a:pt x="4897" y="18304"/>
                    <a:pt x="5542" y="10990"/>
                  </a:cubicBezTo>
                  <a:close/>
                </a:path>
              </a:pathLst>
            </a:custGeom>
            <a:grpFill/>
            <a:ln w="10707" cap="flat">
              <a:noFill/>
              <a:prstDash val="solid"/>
              <a:miter/>
            </a:ln>
          </p:spPr>
          <p:txBody>
            <a:bodyPr rtlCol="0" anchor="ctr"/>
            <a:lstStyle/>
            <a:p>
              <a:endParaRPr lang="zh-CN" altLang="en-US"/>
            </a:p>
          </p:txBody>
        </p:sp>
        <p:sp>
          <p:nvSpPr>
            <p:cNvPr id="1293" name="任意多边形: 形状 1380">
              <a:extLst>
                <a:ext uri="{FF2B5EF4-FFF2-40B4-BE49-F238E27FC236}">
                  <a16:creationId xmlns:a16="http://schemas.microsoft.com/office/drawing/2014/main" xmlns="" id="{1BC2746C-2698-4367-8F80-52B1561A9D49}"/>
                </a:ext>
              </a:extLst>
            </p:cNvPr>
            <p:cNvSpPr/>
            <p:nvPr/>
          </p:nvSpPr>
          <p:spPr>
            <a:xfrm>
              <a:off x="3428361" y="3694481"/>
              <a:ext cx="15964" cy="92274"/>
            </a:xfrm>
            <a:custGeom>
              <a:avLst/>
              <a:gdLst>
                <a:gd name="connsiteX0" fmla="*/ 3551 w 3778"/>
                <a:gd name="connsiteY0" fmla="*/ 10991 h 21837"/>
                <a:gd name="connsiteX1" fmla="*/ 3551 w 3778"/>
                <a:gd name="connsiteY1" fmla="*/ 10991 h 21837"/>
                <a:gd name="connsiteX2" fmla="*/ 2583 w 3778"/>
                <a:gd name="connsiteY2" fmla="*/ 20 h 21837"/>
                <a:gd name="connsiteX3" fmla="*/ 647 w 3778"/>
                <a:gd name="connsiteY3" fmla="*/ 21639 h 21837"/>
                <a:gd name="connsiteX4" fmla="*/ 3551 w 3778"/>
                <a:gd name="connsiteY4" fmla="*/ 10991 h 21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8" h="21837">
                  <a:moveTo>
                    <a:pt x="3551" y="10991"/>
                  </a:moveTo>
                  <a:lnTo>
                    <a:pt x="3551" y="10991"/>
                  </a:lnTo>
                  <a:cubicBezTo>
                    <a:pt x="3982" y="6151"/>
                    <a:pt x="3874" y="-410"/>
                    <a:pt x="2583" y="20"/>
                  </a:cubicBezTo>
                  <a:cubicBezTo>
                    <a:pt x="217" y="2064"/>
                    <a:pt x="-751" y="19595"/>
                    <a:pt x="647" y="21639"/>
                  </a:cubicBezTo>
                  <a:cubicBezTo>
                    <a:pt x="1508" y="22929"/>
                    <a:pt x="3013" y="17767"/>
                    <a:pt x="3551" y="10991"/>
                  </a:cubicBezTo>
                  <a:close/>
                </a:path>
              </a:pathLst>
            </a:custGeom>
            <a:grpFill/>
            <a:ln w="10707" cap="flat">
              <a:noFill/>
              <a:prstDash val="solid"/>
              <a:miter/>
            </a:ln>
          </p:spPr>
          <p:txBody>
            <a:bodyPr rtlCol="0" anchor="ctr"/>
            <a:lstStyle/>
            <a:p>
              <a:endParaRPr lang="zh-CN" altLang="en-US"/>
            </a:p>
          </p:txBody>
        </p:sp>
        <p:sp>
          <p:nvSpPr>
            <p:cNvPr id="1294" name="任意多边形: 形状 1381">
              <a:extLst>
                <a:ext uri="{FF2B5EF4-FFF2-40B4-BE49-F238E27FC236}">
                  <a16:creationId xmlns:a16="http://schemas.microsoft.com/office/drawing/2014/main" xmlns="" id="{BCD583A4-2C85-48F0-B3EA-71FCAF2223E9}"/>
                </a:ext>
              </a:extLst>
            </p:cNvPr>
            <p:cNvSpPr/>
            <p:nvPr/>
          </p:nvSpPr>
          <p:spPr>
            <a:xfrm>
              <a:off x="3472628" y="3660934"/>
              <a:ext cx="8582" cy="92258"/>
            </a:xfrm>
            <a:custGeom>
              <a:avLst/>
              <a:gdLst>
                <a:gd name="connsiteX0" fmla="*/ 1787 w 2031"/>
                <a:gd name="connsiteY0" fmla="*/ 0 h 21833"/>
                <a:gd name="connsiteX1" fmla="*/ 174 w 2031"/>
                <a:gd name="connsiteY1" fmla="*/ 21834 h 21833"/>
                <a:gd name="connsiteX2" fmla="*/ 281 w 2031"/>
                <a:gd name="connsiteY2" fmla="*/ 21834 h 21833"/>
                <a:gd name="connsiteX3" fmla="*/ 1679 w 2031"/>
                <a:gd name="connsiteY3" fmla="*/ 10971 h 21833"/>
                <a:gd name="connsiteX4" fmla="*/ 1895 w 2031"/>
                <a:gd name="connsiteY4" fmla="*/ 0 h 21833"/>
                <a:gd name="connsiteX5" fmla="*/ 1787 w 2031"/>
                <a:gd name="connsiteY5" fmla="*/ 0 h 2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 h="21833">
                  <a:moveTo>
                    <a:pt x="1787" y="0"/>
                  </a:moveTo>
                  <a:cubicBezTo>
                    <a:pt x="819" y="1828"/>
                    <a:pt x="-472" y="19790"/>
                    <a:pt x="174" y="21834"/>
                  </a:cubicBezTo>
                  <a:cubicBezTo>
                    <a:pt x="174" y="21834"/>
                    <a:pt x="281" y="21834"/>
                    <a:pt x="281" y="21834"/>
                  </a:cubicBezTo>
                  <a:cubicBezTo>
                    <a:pt x="819" y="20651"/>
                    <a:pt x="1464" y="14197"/>
                    <a:pt x="1679" y="10971"/>
                  </a:cubicBezTo>
                  <a:cubicBezTo>
                    <a:pt x="1895" y="7421"/>
                    <a:pt x="2217" y="1183"/>
                    <a:pt x="1895" y="0"/>
                  </a:cubicBezTo>
                  <a:cubicBezTo>
                    <a:pt x="1895" y="0"/>
                    <a:pt x="1787" y="0"/>
                    <a:pt x="1787" y="0"/>
                  </a:cubicBezTo>
                  <a:close/>
                </a:path>
              </a:pathLst>
            </a:custGeom>
            <a:grpFill/>
            <a:ln w="10707" cap="flat">
              <a:noFill/>
              <a:prstDash val="solid"/>
              <a:miter/>
            </a:ln>
          </p:spPr>
          <p:txBody>
            <a:bodyPr rtlCol="0" anchor="ctr"/>
            <a:lstStyle/>
            <a:p>
              <a:endParaRPr lang="zh-CN" altLang="en-US"/>
            </a:p>
          </p:txBody>
        </p:sp>
        <p:sp>
          <p:nvSpPr>
            <p:cNvPr id="1303" name="任意多边形: 形状 1390">
              <a:extLst>
                <a:ext uri="{FF2B5EF4-FFF2-40B4-BE49-F238E27FC236}">
                  <a16:creationId xmlns:a16="http://schemas.microsoft.com/office/drawing/2014/main" xmlns="" id="{527F26DF-8754-4421-94D0-EB1EF006E4E4}"/>
                </a:ext>
              </a:extLst>
            </p:cNvPr>
            <p:cNvSpPr/>
            <p:nvPr/>
          </p:nvSpPr>
          <p:spPr>
            <a:xfrm>
              <a:off x="1101461" y="4196774"/>
              <a:ext cx="85763" cy="89384"/>
            </a:xfrm>
            <a:custGeom>
              <a:avLst/>
              <a:gdLst>
                <a:gd name="connsiteX0" fmla="*/ 10416 w 20296"/>
                <a:gd name="connsiteY0" fmla="*/ 0 h 21153"/>
                <a:gd name="connsiteX1" fmla="*/ 2134 w 20296"/>
                <a:gd name="connsiteY1" fmla="*/ 17639 h 21153"/>
                <a:gd name="connsiteX2" fmla="*/ 20204 w 20296"/>
                <a:gd name="connsiteY2" fmla="*/ 11078 h 21153"/>
                <a:gd name="connsiteX3" fmla="*/ 10416 w 20296"/>
                <a:gd name="connsiteY3" fmla="*/ 0 h 21153"/>
              </a:gdLst>
              <a:ahLst/>
              <a:cxnLst>
                <a:cxn ang="0">
                  <a:pos x="connsiteX0" y="connsiteY0"/>
                </a:cxn>
                <a:cxn ang="0">
                  <a:pos x="connsiteX1" y="connsiteY1"/>
                </a:cxn>
                <a:cxn ang="0">
                  <a:pos x="connsiteX2" y="connsiteY2"/>
                </a:cxn>
                <a:cxn ang="0">
                  <a:pos x="connsiteX3" y="connsiteY3"/>
                </a:cxn>
              </a:cxnLst>
              <a:rect l="l" t="t" r="r" b="b"/>
              <a:pathLst>
                <a:path w="20296" h="21153">
                  <a:moveTo>
                    <a:pt x="10416" y="0"/>
                  </a:moveTo>
                  <a:cubicBezTo>
                    <a:pt x="951" y="968"/>
                    <a:pt x="-2706" y="11724"/>
                    <a:pt x="2134" y="17639"/>
                  </a:cubicBezTo>
                  <a:cubicBezTo>
                    <a:pt x="7727" y="24630"/>
                    <a:pt x="19021" y="20543"/>
                    <a:pt x="20204" y="11078"/>
                  </a:cubicBezTo>
                  <a:cubicBezTo>
                    <a:pt x="20849" y="6453"/>
                    <a:pt x="18160" y="0"/>
                    <a:pt x="10416" y="0"/>
                  </a:cubicBezTo>
                  <a:close/>
                </a:path>
              </a:pathLst>
            </a:custGeom>
            <a:grpFill/>
            <a:ln w="10707" cap="flat">
              <a:noFill/>
              <a:prstDash val="solid"/>
              <a:miter/>
            </a:ln>
          </p:spPr>
          <p:txBody>
            <a:bodyPr rtlCol="0" anchor="ctr"/>
            <a:lstStyle/>
            <a:p>
              <a:endParaRPr lang="zh-CN" altLang="en-US"/>
            </a:p>
          </p:txBody>
        </p:sp>
        <p:sp>
          <p:nvSpPr>
            <p:cNvPr id="1304" name="任意多边形: 形状 1391">
              <a:extLst>
                <a:ext uri="{FF2B5EF4-FFF2-40B4-BE49-F238E27FC236}">
                  <a16:creationId xmlns:a16="http://schemas.microsoft.com/office/drawing/2014/main" xmlns="" id="{717776A6-9745-4499-B804-AC382234B8AD}"/>
                </a:ext>
              </a:extLst>
            </p:cNvPr>
            <p:cNvSpPr/>
            <p:nvPr/>
          </p:nvSpPr>
          <p:spPr>
            <a:xfrm>
              <a:off x="1427982" y="4178596"/>
              <a:ext cx="83760" cy="89714"/>
            </a:xfrm>
            <a:custGeom>
              <a:avLst/>
              <a:gdLst>
                <a:gd name="connsiteX0" fmla="*/ 19727 w 19822"/>
                <a:gd name="connsiteY0" fmla="*/ 11078 h 21231"/>
                <a:gd name="connsiteX1" fmla="*/ 19727 w 19822"/>
                <a:gd name="connsiteY1" fmla="*/ 11078 h 21231"/>
                <a:gd name="connsiteX2" fmla="*/ 10262 w 19822"/>
                <a:gd name="connsiteY2" fmla="*/ 0 h 21231"/>
                <a:gd name="connsiteX3" fmla="*/ 1980 w 19822"/>
                <a:gd name="connsiteY3" fmla="*/ 17747 h 21231"/>
                <a:gd name="connsiteX4" fmla="*/ 19727 w 19822"/>
                <a:gd name="connsiteY4" fmla="*/ 11078 h 21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2" h="21231">
                  <a:moveTo>
                    <a:pt x="19727" y="11078"/>
                  </a:moveTo>
                  <a:lnTo>
                    <a:pt x="19727" y="11078"/>
                  </a:lnTo>
                  <a:cubicBezTo>
                    <a:pt x="20373" y="6453"/>
                    <a:pt x="17791" y="0"/>
                    <a:pt x="10262" y="0"/>
                  </a:cubicBezTo>
                  <a:cubicBezTo>
                    <a:pt x="1120" y="1076"/>
                    <a:pt x="-2644" y="11831"/>
                    <a:pt x="1980" y="17747"/>
                  </a:cubicBezTo>
                  <a:cubicBezTo>
                    <a:pt x="7358" y="24738"/>
                    <a:pt x="18437" y="20543"/>
                    <a:pt x="19727" y="11078"/>
                  </a:cubicBezTo>
                  <a:close/>
                </a:path>
              </a:pathLst>
            </a:custGeom>
            <a:grpFill/>
            <a:ln w="10707" cap="flat">
              <a:noFill/>
              <a:prstDash val="solid"/>
              <a:miter/>
            </a:ln>
          </p:spPr>
          <p:txBody>
            <a:bodyPr rtlCol="0" anchor="ctr"/>
            <a:lstStyle/>
            <a:p>
              <a:endParaRPr lang="zh-CN" altLang="en-US"/>
            </a:p>
          </p:txBody>
        </p:sp>
        <p:sp>
          <p:nvSpPr>
            <p:cNvPr id="1305" name="任意多边形: 形状 1392">
              <a:extLst>
                <a:ext uri="{FF2B5EF4-FFF2-40B4-BE49-F238E27FC236}">
                  <a16:creationId xmlns:a16="http://schemas.microsoft.com/office/drawing/2014/main" xmlns="" id="{53DD981F-CC25-4D85-BD2A-4E7A70B5192F}"/>
                </a:ext>
              </a:extLst>
            </p:cNvPr>
            <p:cNvSpPr/>
            <p:nvPr/>
          </p:nvSpPr>
          <p:spPr>
            <a:xfrm>
              <a:off x="1745773" y="4157227"/>
              <a:ext cx="81410" cy="89726"/>
            </a:xfrm>
            <a:custGeom>
              <a:avLst/>
              <a:gdLst>
                <a:gd name="connsiteX0" fmla="*/ 10130 w 19266"/>
                <a:gd name="connsiteY0" fmla="*/ 1 h 21234"/>
                <a:gd name="connsiteX1" fmla="*/ 1848 w 19266"/>
                <a:gd name="connsiteY1" fmla="*/ 17856 h 21234"/>
                <a:gd name="connsiteX2" fmla="*/ 19165 w 19266"/>
                <a:gd name="connsiteY2" fmla="*/ 10972 h 21234"/>
                <a:gd name="connsiteX3" fmla="*/ 19165 w 19266"/>
                <a:gd name="connsiteY3" fmla="*/ 10972 h 21234"/>
                <a:gd name="connsiteX4" fmla="*/ 10130 w 19266"/>
                <a:gd name="connsiteY4" fmla="*/ 1 h 2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66" h="21234">
                  <a:moveTo>
                    <a:pt x="10130" y="1"/>
                  </a:moveTo>
                  <a:cubicBezTo>
                    <a:pt x="1203" y="1184"/>
                    <a:pt x="-2562" y="11940"/>
                    <a:pt x="1848" y="17856"/>
                  </a:cubicBezTo>
                  <a:cubicBezTo>
                    <a:pt x="6903" y="24739"/>
                    <a:pt x="17766" y="20437"/>
                    <a:pt x="19165" y="10972"/>
                  </a:cubicBezTo>
                  <a:lnTo>
                    <a:pt x="19165" y="10972"/>
                  </a:lnTo>
                  <a:cubicBezTo>
                    <a:pt x="19810" y="6347"/>
                    <a:pt x="17444" y="-106"/>
                    <a:pt x="10130" y="1"/>
                  </a:cubicBezTo>
                  <a:close/>
                </a:path>
              </a:pathLst>
            </a:custGeom>
            <a:grpFill/>
            <a:ln w="10707" cap="flat">
              <a:noFill/>
              <a:prstDash val="solid"/>
              <a:miter/>
            </a:ln>
          </p:spPr>
          <p:txBody>
            <a:bodyPr rtlCol="0" anchor="ctr"/>
            <a:lstStyle/>
            <a:p>
              <a:endParaRPr lang="zh-CN" altLang="en-US"/>
            </a:p>
          </p:txBody>
        </p:sp>
        <p:sp>
          <p:nvSpPr>
            <p:cNvPr id="1306" name="任意多边形: 形状 1393">
              <a:extLst>
                <a:ext uri="{FF2B5EF4-FFF2-40B4-BE49-F238E27FC236}">
                  <a16:creationId xmlns:a16="http://schemas.microsoft.com/office/drawing/2014/main" xmlns="" id="{AC772676-25C4-4D06-A028-CA10D59A005A}"/>
                </a:ext>
              </a:extLst>
            </p:cNvPr>
            <p:cNvSpPr/>
            <p:nvPr/>
          </p:nvSpPr>
          <p:spPr>
            <a:xfrm>
              <a:off x="2049539" y="4133124"/>
              <a:ext cx="75528" cy="89756"/>
            </a:xfrm>
            <a:custGeom>
              <a:avLst/>
              <a:gdLst>
                <a:gd name="connsiteX0" fmla="*/ 17727 w 17874"/>
                <a:gd name="connsiteY0" fmla="*/ 10868 h 21241"/>
                <a:gd name="connsiteX1" fmla="*/ 9660 w 17874"/>
                <a:gd name="connsiteY1" fmla="*/ 5 h 21241"/>
                <a:gd name="connsiteX2" fmla="*/ 1593 w 17874"/>
                <a:gd name="connsiteY2" fmla="*/ 17967 h 21241"/>
                <a:gd name="connsiteX3" fmla="*/ 17727 w 17874"/>
                <a:gd name="connsiteY3" fmla="*/ 10868 h 21241"/>
              </a:gdLst>
              <a:ahLst/>
              <a:cxnLst>
                <a:cxn ang="0">
                  <a:pos x="connsiteX0" y="connsiteY0"/>
                </a:cxn>
                <a:cxn ang="0">
                  <a:pos x="connsiteX1" y="connsiteY1"/>
                </a:cxn>
                <a:cxn ang="0">
                  <a:pos x="connsiteX2" y="connsiteY2"/>
                </a:cxn>
                <a:cxn ang="0">
                  <a:pos x="connsiteX3" y="connsiteY3"/>
                </a:cxn>
              </a:cxnLst>
              <a:rect l="l" t="t" r="r" b="b"/>
              <a:pathLst>
                <a:path w="17874" h="21241">
                  <a:moveTo>
                    <a:pt x="17727" y="10868"/>
                  </a:moveTo>
                  <a:cubicBezTo>
                    <a:pt x="18480" y="6243"/>
                    <a:pt x="16436" y="-210"/>
                    <a:pt x="9660" y="5"/>
                  </a:cubicBezTo>
                  <a:cubicBezTo>
                    <a:pt x="1378" y="1188"/>
                    <a:pt x="-2386" y="12051"/>
                    <a:pt x="1593" y="17967"/>
                  </a:cubicBezTo>
                  <a:cubicBezTo>
                    <a:pt x="6218" y="24743"/>
                    <a:pt x="16329" y="20333"/>
                    <a:pt x="17727" y="10868"/>
                  </a:cubicBezTo>
                  <a:close/>
                </a:path>
              </a:pathLst>
            </a:custGeom>
            <a:grpFill/>
            <a:ln w="10707" cap="flat">
              <a:noFill/>
              <a:prstDash val="solid"/>
              <a:miter/>
            </a:ln>
          </p:spPr>
          <p:txBody>
            <a:bodyPr rtlCol="0" anchor="ctr"/>
            <a:lstStyle/>
            <a:p>
              <a:endParaRPr lang="zh-CN" altLang="en-US"/>
            </a:p>
          </p:txBody>
        </p:sp>
        <p:sp>
          <p:nvSpPr>
            <p:cNvPr id="1307" name="任意多边形: 形状 1394">
              <a:extLst>
                <a:ext uri="{FF2B5EF4-FFF2-40B4-BE49-F238E27FC236}">
                  <a16:creationId xmlns:a16="http://schemas.microsoft.com/office/drawing/2014/main" xmlns="" id="{7AFDB5E4-889E-41FB-BF7C-BFAF4C20A678}"/>
                </a:ext>
              </a:extLst>
            </p:cNvPr>
            <p:cNvSpPr/>
            <p:nvPr/>
          </p:nvSpPr>
          <p:spPr>
            <a:xfrm>
              <a:off x="2327258" y="4106308"/>
              <a:ext cx="67850" cy="89887"/>
            </a:xfrm>
            <a:custGeom>
              <a:avLst/>
              <a:gdLst>
                <a:gd name="connsiteX0" fmla="*/ 15891 w 16057"/>
                <a:gd name="connsiteY0" fmla="*/ 10868 h 21272"/>
                <a:gd name="connsiteX1" fmla="*/ 8900 w 16057"/>
                <a:gd name="connsiteY1" fmla="*/ 5 h 21272"/>
                <a:gd name="connsiteX2" fmla="*/ 1802 w 16057"/>
                <a:gd name="connsiteY2" fmla="*/ 18720 h 21272"/>
                <a:gd name="connsiteX3" fmla="*/ 15891 w 16057"/>
                <a:gd name="connsiteY3" fmla="*/ 10868 h 21272"/>
              </a:gdLst>
              <a:ahLst/>
              <a:cxnLst>
                <a:cxn ang="0">
                  <a:pos x="connsiteX0" y="connsiteY0"/>
                </a:cxn>
                <a:cxn ang="0">
                  <a:pos x="connsiteX1" y="connsiteY1"/>
                </a:cxn>
                <a:cxn ang="0">
                  <a:pos x="connsiteX2" y="connsiteY2"/>
                </a:cxn>
                <a:cxn ang="0">
                  <a:pos x="connsiteX3" y="connsiteY3"/>
                </a:cxn>
              </a:cxnLst>
              <a:rect l="l" t="t" r="r" b="b"/>
              <a:pathLst>
                <a:path w="16057" h="21272">
                  <a:moveTo>
                    <a:pt x="15891" y="10868"/>
                  </a:moveTo>
                  <a:cubicBezTo>
                    <a:pt x="16644" y="6243"/>
                    <a:pt x="14923" y="-210"/>
                    <a:pt x="8900" y="5"/>
                  </a:cubicBezTo>
                  <a:cubicBezTo>
                    <a:pt x="1049" y="1404"/>
                    <a:pt x="-2393" y="13127"/>
                    <a:pt x="1802" y="18720"/>
                  </a:cubicBezTo>
                  <a:cubicBezTo>
                    <a:pt x="6104" y="24528"/>
                    <a:pt x="14493" y="19796"/>
                    <a:pt x="15891" y="10868"/>
                  </a:cubicBezTo>
                  <a:close/>
                </a:path>
              </a:pathLst>
            </a:custGeom>
            <a:grpFill/>
            <a:ln w="10707" cap="flat">
              <a:noFill/>
              <a:prstDash val="solid"/>
              <a:miter/>
            </a:ln>
          </p:spPr>
          <p:txBody>
            <a:bodyPr rtlCol="0" anchor="ctr"/>
            <a:lstStyle/>
            <a:p>
              <a:endParaRPr lang="zh-CN" altLang="en-US"/>
            </a:p>
          </p:txBody>
        </p:sp>
        <p:sp>
          <p:nvSpPr>
            <p:cNvPr id="1308" name="任意多边形: 形状 1395">
              <a:extLst>
                <a:ext uri="{FF2B5EF4-FFF2-40B4-BE49-F238E27FC236}">
                  <a16:creationId xmlns:a16="http://schemas.microsoft.com/office/drawing/2014/main" xmlns="" id="{9733C4AE-1BCF-4D83-8634-ECFCDB28A391}"/>
                </a:ext>
              </a:extLst>
            </p:cNvPr>
            <p:cNvSpPr/>
            <p:nvPr/>
          </p:nvSpPr>
          <p:spPr>
            <a:xfrm>
              <a:off x="2575875" y="4077676"/>
              <a:ext cx="60663" cy="90221"/>
            </a:xfrm>
            <a:custGeom>
              <a:avLst/>
              <a:gdLst>
                <a:gd name="connsiteX0" fmla="*/ 14168 w 14356"/>
                <a:gd name="connsiteY0" fmla="*/ 10868 h 21351"/>
                <a:gd name="connsiteX1" fmla="*/ 8145 w 14356"/>
                <a:gd name="connsiteY1" fmla="*/ 5 h 21351"/>
                <a:gd name="connsiteX2" fmla="*/ 1907 w 14356"/>
                <a:gd name="connsiteY2" fmla="*/ 19365 h 21351"/>
                <a:gd name="connsiteX3" fmla="*/ 14168 w 14356"/>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4356" h="21351">
                  <a:moveTo>
                    <a:pt x="14168" y="10868"/>
                  </a:moveTo>
                  <a:cubicBezTo>
                    <a:pt x="14921" y="6243"/>
                    <a:pt x="13523" y="-210"/>
                    <a:pt x="8145" y="5"/>
                  </a:cubicBezTo>
                  <a:cubicBezTo>
                    <a:pt x="724" y="1511"/>
                    <a:pt x="-2288" y="14203"/>
                    <a:pt x="1907" y="19365"/>
                  </a:cubicBezTo>
                  <a:cubicBezTo>
                    <a:pt x="5886" y="24313"/>
                    <a:pt x="12877" y="19473"/>
                    <a:pt x="14168" y="10868"/>
                  </a:cubicBezTo>
                  <a:close/>
                </a:path>
              </a:pathLst>
            </a:custGeom>
            <a:grpFill/>
            <a:ln w="10707" cap="flat">
              <a:noFill/>
              <a:prstDash val="solid"/>
              <a:miter/>
            </a:ln>
          </p:spPr>
          <p:txBody>
            <a:bodyPr rtlCol="0" anchor="ctr"/>
            <a:lstStyle/>
            <a:p>
              <a:endParaRPr lang="zh-CN" altLang="en-US"/>
            </a:p>
          </p:txBody>
        </p:sp>
        <p:sp>
          <p:nvSpPr>
            <p:cNvPr id="1309" name="任意多边形: 形状 1396">
              <a:extLst>
                <a:ext uri="{FF2B5EF4-FFF2-40B4-BE49-F238E27FC236}">
                  <a16:creationId xmlns:a16="http://schemas.microsoft.com/office/drawing/2014/main" xmlns="" id="{DD5C250B-A4D3-4CAE-8153-E86490040B23}"/>
                </a:ext>
              </a:extLst>
            </p:cNvPr>
            <p:cNvSpPr/>
            <p:nvPr/>
          </p:nvSpPr>
          <p:spPr>
            <a:xfrm>
              <a:off x="2795708" y="4048109"/>
              <a:ext cx="53205" cy="90339"/>
            </a:xfrm>
            <a:custGeom>
              <a:avLst/>
              <a:gdLst>
                <a:gd name="connsiteX0" fmla="*/ 12372 w 12591"/>
                <a:gd name="connsiteY0" fmla="*/ 10767 h 21379"/>
                <a:gd name="connsiteX1" fmla="*/ 7424 w 12591"/>
                <a:gd name="connsiteY1" fmla="*/ 12 h 21379"/>
                <a:gd name="connsiteX2" fmla="*/ 1509 w 12591"/>
                <a:gd name="connsiteY2" fmla="*/ 19479 h 21379"/>
                <a:gd name="connsiteX3" fmla="*/ 12372 w 12591"/>
                <a:gd name="connsiteY3" fmla="*/ 10767 h 21379"/>
              </a:gdLst>
              <a:ahLst/>
              <a:cxnLst>
                <a:cxn ang="0">
                  <a:pos x="connsiteX0" y="connsiteY0"/>
                </a:cxn>
                <a:cxn ang="0">
                  <a:pos x="connsiteX1" y="connsiteY1"/>
                </a:cxn>
                <a:cxn ang="0">
                  <a:pos x="connsiteX2" y="connsiteY2"/>
                </a:cxn>
                <a:cxn ang="0">
                  <a:pos x="connsiteX3" y="connsiteY3"/>
                </a:cxn>
              </a:cxnLst>
              <a:rect l="l" t="t" r="r" b="b"/>
              <a:pathLst>
                <a:path w="12591" h="21379">
                  <a:moveTo>
                    <a:pt x="12372" y="10767"/>
                  </a:moveTo>
                  <a:cubicBezTo>
                    <a:pt x="13125" y="6142"/>
                    <a:pt x="12049" y="-311"/>
                    <a:pt x="7424" y="12"/>
                  </a:cubicBezTo>
                  <a:cubicBezTo>
                    <a:pt x="971" y="1517"/>
                    <a:pt x="-2041" y="14209"/>
                    <a:pt x="1509" y="19479"/>
                  </a:cubicBezTo>
                  <a:cubicBezTo>
                    <a:pt x="4843" y="24319"/>
                    <a:pt x="10974" y="19372"/>
                    <a:pt x="12372" y="10767"/>
                  </a:cubicBezTo>
                  <a:close/>
                </a:path>
              </a:pathLst>
            </a:custGeom>
            <a:grpFill/>
            <a:ln w="10707" cap="flat">
              <a:noFill/>
              <a:prstDash val="solid"/>
              <a:miter/>
            </a:ln>
          </p:spPr>
          <p:txBody>
            <a:bodyPr rtlCol="0" anchor="ctr"/>
            <a:lstStyle/>
            <a:p>
              <a:endParaRPr lang="zh-CN" altLang="en-US"/>
            </a:p>
          </p:txBody>
        </p:sp>
        <p:sp>
          <p:nvSpPr>
            <p:cNvPr id="1310" name="任意多边形: 形状 1397">
              <a:extLst>
                <a:ext uri="{FF2B5EF4-FFF2-40B4-BE49-F238E27FC236}">
                  <a16:creationId xmlns:a16="http://schemas.microsoft.com/office/drawing/2014/main" xmlns="" id="{D68A6A70-1931-4568-BAF9-F91FF556C998}"/>
                </a:ext>
              </a:extLst>
            </p:cNvPr>
            <p:cNvSpPr/>
            <p:nvPr/>
          </p:nvSpPr>
          <p:spPr>
            <a:xfrm>
              <a:off x="2985454" y="4017203"/>
              <a:ext cx="45425" cy="90250"/>
            </a:xfrm>
            <a:custGeom>
              <a:avLst/>
              <a:gdLst>
                <a:gd name="connsiteX0" fmla="*/ 1456 w 10750"/>
                <a:gd name="connsiteY0" fmla="*/ 20017 h 21358"/>
                <a:gd name="connsiteX1" fmla="*/ 10491 w 10750"/>
                <a:gd name="connsiteY1" fmla="*/ 10767 h 21358"/>
                <a:gd name="connsiteX2" fmla="*/ 6511 w 10750"/>
                <a:gd name="connsiteY2" fmla="*/ 12 h 21358"/>
                <a:gd name="connsiteX3" fmla="*/ 1456 w 10750"/>
                <a:gd name="connsiteY3" fmla="*/ 20017 h 21358"/>
              </a:gdLst>
              <a:ahLst/>
              <a:cxnLst>
                <a:cxn ang="0">
                  <a:pos x="connsiteX0" y="connsiteY0"/>
                </a:cxn>
                <a:cxn ang="0">
                  <a:pos x="connsiteX1" y="connsiteY1"/>
                </a:cxn>
                <a:cxn ang="0">
                  <a:pos x="connsiteX2" y="connsiteY2"/>
                </a:cxn>
                <a:cxn ang="0">
                  <a:pos x="connsiteX3" y="connsiteY3"/>
                </a:cxn>
              </a:cxnLst>
              <a:rect l="l" t="t" r="r" b="b"/>
              <a:pathLst>
                <a:path w="10750" h="21358">
                  <a:moveTo>
                    <a:pt x="1456" y="20017"/>
                  </a:moveTo>
                  <a:cubicBezTo>
                    <a:pt x="4252" y="23889"/>
                    <a:pt x="9200" y="18941"/>
                    <a:pt x="10491" y="10767"/>
                  </a:cubicBezTo>
                  <a:cubicBezTo>
                    <a:pt x="11243" y="6142"/>
                    <a:pt x="10491" y="-311"/>
                    <a:pt x="6511" y="12"/>
                  </a:cubicBezTo>
                  <a:cubicBezTo>
                    <a:pt x="811" y="1625"/>
                    <a:pt x="-1878" y="15392"/>
                    <a:pt x="1456" y="20017"/>
                  </a:cubicBezTo>
                  <a:close/>
                </a:path>
              </a:pathLst>
            </a:custGeom>
            <a:grpFill/>
            <a:ln w="10707" cap="flat">
              <a:noFill/>
              <a:prstDash val="solid"/>
              <a:miter/>
            </a:ln>
          </p:spPr>
          <p:txBody>
            <a:bodyPr rtlCol="0" anchor="ctr"/>
            <a:lstStyle/>
            <a:p>
              <a:endParaRPr lang="zh-CN" altLang="en-US"/>
            </a:p>
          </p:txBody>
        </p:sp>
        <p:sp>
          <p:nvSpPr>
            <p:cNvPr id="1311" name="任意多边形: 形状 1398">
              <a:extLst>
                <a:ext uri="{FF2B5EF4-FFF2-40B4-BE49-F238E27FC236}">
                  <a16:creationId xmlns:a16="http://schemas.microsoft.com/office/drawing/2014/main" xmlns="" id="{5BA5AB7F-496C-4C79-A738-EA5D2B67A5E9}"/>
                </a:ext>
              </a:extLst>
            </p:cNvPr>
            <p:cNvSpPr/>
            <p:nvPr/>
          </p:nvSpPr>
          <p:spPr>
            <a:xfrm>
              <a:off x="3144684" y="3984932"/>
              <a:ext cx="37790" cy="90538"/>
            </a:xfrm>
            <a:custGeom>
              <a:avLst/>
              <a:gdLst>
                <a:gd name="connsiteX0" fmla="*/ 8624 w 8943"/>
                <a:gd name="connsiteY0" fmla="*/ 10767 h 21426"/>
                <a:gd name="connsiteX1" fmla="*/ 8624 w 8943"/>
                <a:gd name="connsiteY1" fmla="*/ 10767 h 21426"/>
                <a:gd name="connsiteX2" fmla="*/ 5721 w 8943"/>
                <a:gd name="connsiteY2" fmla="*/ 12 h 21426"/>
                <a:gd name="connsiteX3" fmla="*/ 1311 w 8943"/>
                <a:gd name="connsiteY3" fmla="*/ 20555 h 21426"/>
                <a:gd name="connsiteX4" fmla="*/ 8624 w 8943"/>
                <a:gd name="connsiteY4" fmla="*/ 10767 h 2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3" h="21426">
                  <a:moveTo>
                    <a:pt x="8624" y="10767"/>
                  </a:moveTo>
                  <a:lnTo>
                    <a:pt x="8624" y="10767"/>
                  </a:lnTo>
                  <a:cubicBezTo>
                    <a:pt x="9377" y="6035"/>
                    <a:pt x="8947" y="-311"/>
                    <a:pt x="5721" y="12"/>
                  </a:cubicBezTo>
                  <a:cubicBezTo>
                    <a:pt x="773" y="1733"/>
                    <a:pt x="-1701" y="16575"/>
                    <a:pt x="1311" y="20555"/>
                  </a:cubicBezTo>
                  <a:cubicBezTo>
                    <a:pt x="3569" y="23567"/>
                    <a:pt x="7441" y="18404"/>
                    <a:pt x="8624" y="10767"/>
                  </a:cubicBezTo>
                  <a:close/>
                </a:path>
              </a:pathLst>
            </a:custGeom>
            <a:grpFill/>
            <a:ln w="10707" cap="flat">
              <a:noFill/>
              <a:prstDash val="solid"/>
              <a:miter/>
            </a:ln>
          </p:spPr>
          <p:txBody>
            <a:bodyPr rtlCol="0" anchor="ctr"/>
            <a:lstStyle/>
            <a:p>
              <a:endParaRPr lang="zh-CN" altLang="en-US"/>
            </a:p>
          </p:txBody>
        </p:sp>
        <p:sp>
          <p:nvSpPr>
            <p:cNvPr id="1312" name="任意多边形: 形状 1399">
              <a:extLst>
                <a:ext uri="{FF2B5EF4-FFF2-40B4-BE49-F238E27FC236}">
                  <a16:creationId xmlns:a16="http://schemas.microsoft.com/office/drawing/2014/main" xmlns="" id="{8631186B-05AA-4097-A2B1-5AC908A43C6B}"/>
                </a:ext>
              </a:extLst>
            </p:cNvPr>
            <p:cNvSpPr/>
            <p:nvPr/>
          </p:nvSpPr>
          <p:spPr>
            <a:xfrm>
              <a:off x="3272584" y="3952175"/>
              <a:ext cx="30243" cy="90791"/>
            </a:xfrm>
            <a:custGeom>
              <a:avLst/>
              <a:gdLst>
                <a:gd name="connsiteX0" fmla="*/ 1051 w 7157"/>
                <a:gd name="connsiteY0" fmla="*/ 20994 h 21486"/>
                <a:gd name="connsiteX1" fmla="*/ 6752 w 7157"/>
                <a:gd name="connsiteY1" fmla="*/ 10776 h 21486"/>
                <a:gd name="connsiteX2" fmla="*/ 4815 w 7157"/>
                <a:gd name="connsiteY2" fmla="*/ 20 h 21486"/>
                <a:gd name="connsiteX3" fmla="*/ 1051 w 7157"/>
                <a:gd name="connsiteY3" fmla="*/ 20994 h 21486"/>
              </a:gdLst>
              <a:ahLst/>
              <a:cxnLst>
                <a:cxn ang="0">
                  <a:pos x="connsiteX0" y="connsiteY0"/>
                </a:cxn>
                <a:cxn ang="0">
                  <a:pos x="connsiteX1" y="connsiteY1"/>
                </a:cxn>
                <a:cxn ang="0">
                  <a:pos x="connsiteX2" y="connsiteY2"/>
                </a:cxn>
                <a:cxn ang="0">
                  <a:pos x="connsiteX3" y="connsiteY3"/>
                </a:cxn>
              </a:cxnLst>
              <a:rect l="l" t="t" r="r" b="b"/>
              <a:pathLst>
                <a:path w="7157" h="21486">
                  <a:moveTo>
                    <a:pt x="1051" y="20994"/>
                  </a:moveTo>
                  <a:cubicBezTo>
                    <a:pt x="2772" y="23145"/>
                    <a:pt x="5676" y="17982"/>
                    <a:pt x="6752" y="10776"/>
                  </a:cubicBezTo>
                  <a:cubicBezTo>
                    <a:pt x="7504" y="6044"/>
                    <a:pt x="7397" y="-410"/>
                    <a:pt x="4815" y="20"/>
                  </a:cubicBezTo>
                  <a:cubicBezTo>
                    <a:pt x="728" y="1849"/>
                    <a:pt x="-1423" y="17875"/>
                    <a:pt x="1051" y="20994"/>
                  </a:cubicBezTo>
                  <a:close/>
                </a:path>
              </a:pathLst>
            </a:custGeom>
            <a:grpFill/>
            <a:ln w="10707" cap="flat">
              <a:noFill/>
              <a:prstDash val="solid"/>
              <a:miter/>
            </a:ln>
          </p:spPr>
          <p:txBody>
            <a:bodyPr rtlCol="0" anchor="ctr"/>
            <a:lstStyle/>
            <a:p>
              <a:endParaRPr lang="zh-CN" altLang="en-US"/>
            </a:p>
          </p:txBody>
        </p:sp>
        <p:sp>
          <p:nvSpPr>
            <p:cNvPr id="1313" name="任意多边形: 形状 1400">
              <a:extLst>
                <a:ext uri="{FF2B5EF4-FFF2-40B4-BE49-F238E27FC236}">
                  <a16:creationId xmlns:a16="http://schemas.microsoft.com/office/drawing/2014/main" xmlns="" id="{140900CD-8328-459B-ADE8-34EC4D144FB4}"/>
                </a:ext>
              </a:extLst>
            </p:cNvPr>
            <p:cNvSpPr/>
            <p:nvPr/>
          </p:nvSpPr>
          <p:spPr>
            <a:xfrm>
              <a:off x="3368188" y="3919034"/>
              <a:ext cx="22641" cy="90567"/>
            </a:xfrm>
            <a:custGeom>
              <a:avLst/>
              <a:gdLst>
                <a:gd name="connsiteX0" fmla="*/ 4024 w 5358"/>
                <a:gd name="connsiteY0" fmla="*/ 12 h 21433"/>
                <a:gd name="connsiteX1" fmla="*/ 690 w 5358"/>
                <a:gd name="connsiteY1" fmla="*/ 21200 h 21433"/>
                <a:gd name="connsiteX2" fmla="*/ 4885 w 5358"/>
                <a:gd name="connsiteY2" fmla="*/ 10767 h 21433"/>
                <a:gd name="connsiteX3" fmla="*/ 4024 w 5358"/>
                <a:gd name="connsiteY3" fmla="*/ 12 h 21433"/>
              </a:gdLst>
              <a:ahLst/>
              <a:cxnLst>
                <a:cxn ang="0">
                  <a:pos x="connsiteX0" y="connsiteY0"/>
                </a:cxn>
                <a:cxn ang="0">
                  <a:pos x="connsiteX1" y="connsiteY1"/>
                </a:cxn>
                <a:cxn ang="0">
                  <a:pos x="connsiteX2" y="connsiteY2"/>
                </a:cxn>
                <a:cxn ang="0">
                  <a:pos x="connsiteX3" y="connsiteY3"/>
                </a:cxn>
              </a:cxnLst>
              <a:rect l="l" t="t" r="r" b="b"/>
              <a:pathLst>
                <a:path w="5358" h="21433">
                  <a:moveTo>
                    <a:pt x="4024" y="12"/>
                  </a:moveTo>
                  <a:cubicBezTo>
                    <a:pt x="905" y="2055"/>
                    <a:pt x="-1138" y="19157"/>
                    <a:pt x="690" y="21200"/>
                  </a:cubicBezTo>
                  <a:cubicBezTo>
                    <a:pt x="1873" y="22598"/>
                    <a:pt x="3917" y="17543"/>
                    <a:pt x="4885" y="10767"/>
                  </a:cubicBezTo>
                  <a:cubicBezTo>
                    <a:pt x="5530" y="6142"/>
                    <a:pt x="5745" y="-311"/>
                    <a:pt x="4024" y="12"/>
                  </a:cubicBezTo>
                  <a:close/>
                </a:path>
              </a:pathLst>
            </a:custGeom>
            <a:grpFill/>
            <a:ln w="10707" cap="flat">
              <a:noFill/>
              <a:prstDash val="solid"/>
              <a:miter/>
            </a:ln>
          </p:spPr>
          <p:txBody>
            <a:bodyPr rtlCol="0" anchor="ctr"/>
            <a:lstStyle/>
            <a:p>
              <a:endParaRPr lang="zh-CN" altLang="en-US"/>
            </a:p>
          </p:txBody>
        </p:sp>
        <p:sp>
          <p:nvSpPr>
            <p:cNvPr id="1314" name="任意多边形: 形状 1401">
              <a:extLst>
                <a:ext uri="{FF2B5EF4-FFF2-40B4-BE49-F238E27FC236}">
                  <a16:creationId xmlns:a16="http://schemas.microsoft.com/office/drawing/2014/main" xmlns="" id="{37710EBC-3EFD-46CE-855A-B78E04DBB6F6}"/>
                </a:ext>
              </a:extLst>
            </p:cNvPr>
            <p:cNvSpPr/>
            <p:nvPr/>
          </p:nvSpPr>
          <p:spPr>
            <a:xfrm>
              <a:off x="3430271" y="3885905"/>
              <a:ext cx="16231" cy="90897"/>
            </a:xfrm>
            <a:custGeom>
              <a:avLst/>
              <a:gdLst>
                <a:gd name="connsiteX0" fmla="*/ 3315 w 3841"/>
                <a:gd name="connsiteY0" fmla="*/ 0 h 21511"/>
                <a:gd name="connsiteX1" fmla="*/ 411 w 3841"/>
                <a:gd name="connsiteY1" fmla="*/ 21511 h 21511"/>
                <a:gd name="connsiteX2" fmla="*/ 3100 w 3841"/>
                <a:gd name="connsiteY2" fmla="*/ 10863 h 21511"/>
                <a:gd name="connsiteX3" fmla="*/ 3422 w 3841"/>
                <a:gd name="connsiteY3" fmla="*/ 0 h 21511"/>
                <a:gd name="connsiteX4" fmla="*/ 3315 w 3841"/>
                <a:gd name="connsiteY4" fmla="*/ 0 h 21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 h="21511">
                  <a:moveTo>
                    <a:pt x="3315" y="0"/>
                  </a:moveTo>
                  <a:cubicBezTo>
                    <a:pt x="1486" y="2044"/>
                    <a:pt x="-988" y="20758"/>
                    <a:pt x="411" y="21511"/>
                  </a:cubicBezTo>
                  <a:cubicBezTo>
                    <a:pt x="1379" y="21188"/>
                    <a:pt x="2562" y="14950"/>
                    <a:pt x="3100" y="10863"/>
                  </a:cubicBezTo>
                  <a:cubicBezTo>
                    <a:pt x="3637" y="6776"/>
                    <a:pt x="4283" y="430"/>
                    <a:pt x="3422" y="0"/>
                  </a:cubicBezTo>
                  <a:cubicBezTo>
                    <a:pt x="3422" y="0"/>
                    <a:pt x="3422" y="0"/>
                    <a:pt x="3315" y="0"/>
                  </a:cubicBezTo>
                  <a:close/>
                </a:path>
              </a:pathLst>
            </a:custGeom>
            <a:grpFill/>
            <a:ln w="10707" cap="flat">
              <a:noFill/>
              <a:prstDash val="solid"/>
              <a:miter/>
            </a:ln>
          </p:spPr>
          <p:txBody>
            <a:bodyPr rtlCol="0" anchor="ctr"/>
            <a:lstStyle/>
            <a:p>
              <a:endParaRPr lang="zh-CN" altLang="en-US"/>
            </a:p>
          </p:txBody>
        </p:sp>
        <p:sp>
          <p:nvSpPr>
            <p:cNvPr id="1315" name="任意多边形: 形状 1402">
              <a:extLst>
                <a:ext uri="{FF2B5EF4-FFF2-40B4-BE49-F238E27FC236}">
                  <a16:creationId xmlns:a16="http://schemas.microsoft.com/office/drawing/2014/main" xmlns="" id="{A1F47142-0C81-4A01-BD26-3129FCCE35B1}"/>
                </a:ext>
              </a:extLst>
            </p:cNvPr>
            <p:cNvSpPr/>
            <p:nvPr/>
          </p:nvSpPr>
          <p:spPr>
            <a:xfrm>
              <a:off x="3458350" y="3852730"/>
              <a:ext cx="11861" cy="90897"/>
            </a:xfrm>
            <a:custGeom>
              <a:avLst/>
              <a:gdLst>
                <a:gd name="connsiteX0" fmla="*/ 1509 w 2807"/>
                <a:gd name="connsiteY0" fmla="*/ 11078 h 21511"/>
                <a:gd name="connsiteX1" fmla="*/ 1616 w 2807"/>
                <a:gd name="connsiteY1" fmla="*/ 10540 h 21511"/>
                <a:gd name="connsiteX2" fmla="*/ 1616 w 2807"/>
                <a:gd name="connsiteY2" fmla="*/ 10540 h 21511"/>
                <a:gd name="connsiteX3" fmla="*/ 2800 w 2807"/>
                <a:gd name="connsiteY3" fmla="*/ 0 h 21511"/>
                <a:gd name="connsiteX4" fmla="*/ 3 w 2807"/>
                <a:gd name="connsiteY4" fmla="*/ 21511 h 21511"/>
                <a:gd name="connsiteX5" fmla="*/ 1509 w 2807"/>
                <a:gd name="connsiteY5" fmla="*/ 11078 h 2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7" h="21511">
                  <a:moveTo>
                    <a:pt x="1509" y="11078"/>
                  </a:moveTo>
                  <a:lnTo>
                    <a:pt x="1616" y="10540"/>
                  </a:lnTo>
                  <a:lnTo>
                    <a:pt x="1616" y="10540"/>
                  </a:lnTo>
                  <a:cubicBezTo>
                    <a:pt x="1939" y="8174"/>
                    <a:pt x="2907" y="645"/>
                    <a:pt x="2800" y="0"/>
                  </a:cubicBezTo>
                  <a:cubicBezTo>
                    <a:pt x="2585" y="968"/>
                    <a:pt x="-104" y="20328"/>
                    <a:pt x="3" y="21511"/>
                  </a:cubicBezTo>
                  <a:cubicBezTo>
                    <a:pt x="218" y="20651"/>
                    <a:pt x="756" y="16564"/>
                    <a:pt x="1509" y="11078"/>
                  </a:cubicBezTo>
                  <a:close/>
                </a:path>
              </a:pathLst>
            </a:custGeom>
            <a:grpFill/>
            <a:ln w="10707" cap="flat">
              <a:noFill/>
              <a:prstDash val="solid"/>
              <a:miter/>
            </a:ln>
          </p:spPr>
          <p:txBody>
            <a:bodyPr rtlCol="0" anchor="ctr"/>
            <a:lstStyle/>
            <a:p>
              <a:endParaRPr lang="zh-CN" altLang="en-US"/>
            </a:p>
          </p:txBody>
        </p:sp>
        <p:sp>
          <p:nvSpPr>
            <p:cNvPr id="1321" name="任意多边形: 形状 1408">
              <a:extLst>
                <a:ext uri="{FF2B5EF4-FFF2-40B4-BE49-F238E27FC236}">
                  <a16:creationId xmlns:a16="http://schemas.microsoft.com/office/drawing/2014/main" xmlns="" id="{9B755DF8-DC51-40D9-BBC9-9F8E42039851}"/>
                </a:ext>
              </a:extLst>
            </p:cNvPr>
            <p:cNvSpPr/>
            <p:nvPr/>
          </p:nvSpPr>
          <p:spPr>
            <a:xfrm>
              <a:off x="2882586" y="4200814"/>
              <a:ext cx="49325" cy="88404"/>
            </a:xfrm>
            <a:custGeom>
              <a:avLst/>
              <a:gdLst>
                <a:gd name="connsiteX0" fmla="*/ 11280 w 11673"/>
                <a:gd name="connsiteY0" fmla="*/ 10553 h 20921"/>
                <a:gd name="connsiteX1" fmla="*/ 7408 w 11673"/>
                <a:gd name="connsiteY1" fmla="*/ 12 h 20921"/>
                <a:gd name="connsiteX2" fmla="*/ 1385 w 11673"/>
                <a:gd name="connsiteY2" fmla="*/ 19695 h 20921"/>
                <a:gd name="connsiteX3" fmla="*/ 11280 w 11673"/>
                <a:gd name="connsiteY3" fmla="*/ 10553 h 20921"/>
              </a:gdLst>
              <a:ahLst/>
              <a:cxnLst>
                <a:cxn ang="0">
                  <a:pos x="connsiteX0" y="connsiteY0"/>
                </a:cxn>
                <a:cxn ang="0">
                  <a:pos x="connsiteX1" y="connsiteY1"/>
                </a:cxn>
                <a:cxn ang="0">
                  <a:pos x="connsiteX2" y="connsiteY2"/>
                </a:cxn>
                <a:cxn ang="0">
                  <a:pos x="connsiteX3" y="connsiteY3"/>
                </a:cxn>
              </a:cxnLst>
              <a:rect l="l" t="t" r="r" b="b"/>
              <a:pathLst>
                <a:path w="11673" h="20921">
                  <a:moveTo>
                    <a:pt x="11280" y="10553"/>
                  </a:moveTo>
                  <a:cubicBezTo>
                    <a:pt x="12248" y="5928"/>
                    <a:pt x="11603" y="-311"/>
                    <a:pt x="7408" y="12"/>
                  </a:cubicBezTo>
                  <a:cubicBezTo>
                    <a:pt x="1277" y="1625"/>
                    <a:pt x="-2057" y="15177"/>
                    <a:pt x="1385" y="19695"/>
                  </a:cubicBezTo>
                  <a:cubicBezTo>
                    <a:pt x="4181" y="23352"/>
                    <a:pt x="9667" y="18404"/>
                    <a:pt x="11280" y="10553"/>
                  </a:cubicBezTo>
                  <a:close/>
                </a:path>
              </a:pathLst>
            </a:custGeom>
            <a:grpFill/>
            <a:ln w="10707" cap="flat">
              <a:noFill/>
              <a:prstDash val="solid"/>
              <a:miter/>
            </a:ln>
          </p:spPr>
          <p:txBody>
            <a:bodyPr rtlCol="0" anchor="ctr"/>
            <a:lstStyle/>
            <a:p>
              <a:endParaRPr lang="zh-CN" altLang="en-US"/>
            </a:p>
          </p:txBody>
        </p:sp>
        <p:sp>
          <p:nvSpPr>
            <p:cNvPr id="1322" name="任意多边形: 形状 1409">
              <a:extLst>
                <a:ext uri="{FF2B5EF4-FFF2-40B4-BE49-F238E27FC236}">
                  <a16:creationId xmlns:a16="http://schemas.microsoft.com/office/drawing/2014/main" xmlns="" id="{28D27E25-A81A-4601-8181-7C71C336F0B3}"/>
                </a:ext>
              </a:extLst>
            </p:cNvPr>
            <p:cNvSpPr/>
            <p:nvPr/>
          </p:nvSpPr>
          <p:spPr>
            <a:xfrm>
              <a:off x="3053415" y="4168999"/>
              <a:ext cx="42539" cy="88649"/>
            </a:xfrm>
            <a:custGeom>
              <a:avLst/>
              <a:gdLst>
                <a:gd name="connsiteX0" fmla="*/ 968 w 10067"/>
                <a:gd name="connsiteY0" fmla="*/ 19695 h 20979"/>
                <a:gd name="connsiteX1" fmla="*/ 9572 w 10067"/>
                <a:gd name="connsiteY1" fmla="*/ 10552 h 20979"/>
                <a:gd name="connsiteX2" fmla="*/ 6776 w 10067"/>
                <a:gd name="connsiteY2" fmla="*/ 12 h 20979"/>
                <a:gd name="connsiteX3" fmla="*/ 968 w 10067"/>
                <a:gd name="connsiteY3" fmla="*/ 19695 h 20979"/>
              </a:gdLst>
              <a:ahLst/>
              <a:cxnLst>
                <a:cxn ang="0">
                  <a:pos x="connsiteX0" y="connsiteY0"/>
                </a:cxn>
                <a:cxn ang="0">
                  <a:pos x="connsiteX1" y="connsiteY1"/>
                </a:cxn>
                <a:cxn ang="0">
                  <a:pos x="connsiteX2" y="connsiteY2"/>
                </a:cxn>
                <a:cxn ang="0">
                  <a:pos x="connsiteX3" y="connsiteY3"/>
                </a:cxn>
              </a:cxnLst>
              <a:rect l="l" t="t" r="r" b="b"/>
              <a:pathLst>
                <a:path w="10067" h="20979">
                  <a:moveTo>
                    <a:pt x="968" y="19695"/>
                  </a:moveTo>
                  <a:cubicBezTo>
                    <a:pt x="3227" y="23459"/>
                    <a:pt x="7852" y="18512"/>
                    <a:pt x="9572" y="10552"/>
                  </a:cubicBezTo>
                  <a:cubicBezTo>
                    <a:pt x="10541" y="5928"/>
                    <a:pt x="10325" y="-311"/>
                    <a:pt x="6776" y="12"/>
                  </a:cubicBezTo>
                  <a:cubicBezTo>
                    <a:pt x="1506" y="1733"/>
                    <a:pt x="-1721" y="15285"/>
                    <a:pt x="968" y="19695"/>
                  </a:cubicBezTo>
                  <a:close/>
                </a:path>
              </a:pathLst>
            </a:custGeom>
            <a:grpFill/>
            <a:ln w="10707" cap="flat">
              <a:noFill/>
              <a:prstDash val="solid"/>
              <a:miter/>
            </a:ln>
          </p:spPr>
          <p:txBody>
            <a:bodyPr rtlCol="0" anchor="ctr"/>
            <a:lstStyle/>
            <a:p>
              <a:endParaRPr lang="zh-CN" altLang="en-US"/>
            </a:p>
          </p:txBody>
        </p:sp>
        <p:sp>
          <p:nvSpPr>
            <p:cNvPr id="1323" name="任意多边形: 形状 1410">
              <a:extLst>
                <a:ext uri="{FF2B5EF4-FFF2-40B4-BE49-F238E27FC236}">
                  <a16:creationId xmlns:a16="http://schemas.microsoft.com/office/drawing/2014/main" xmlns="" id="{13A224E4-4E84-4725-BC60-4DE282C2C7CE}"/>
                </a:ext>
              </a:extLst>
            </p:cNvPr>
            <p:cNvSpPr/>
            <p:nvPr/>
          </p:nvSpPr>
          <p:spPr>
            <a:xfrm>
              <a:off x="3193785" y="4137151"/>
              <a:ext cx="34950" cy="89046"/>
            </a:xfrm>
            <a:custGeom>
              <a:avLst/>
              <a:gdLst>
                <a:gd name="connsiteX0" fmla="*/ 5932 w 8271"/>
                <a:gd name="connsiteY0" fmla="*/ 21 h 21073"/>
                <a:gd name="connsiteX1" fmla="*/ 769 w 8271"/>
                <a:gd name="connsiteY1" fmla="*/ 20241 h 21073"/>
                <a:gd name="connsiteX2" fmla="*/ 7653 w 8271"/>
                <a:gd name="connsiteY2" fmla="*/ 10669 h 21073"/>
                <a:gd name="connsiteX3" fmla="*/ 5932 w 8271"/>
                <a:gd name="connsiteY3" fmla="*/ 21 h 21073"/>
              </a:gdLst>
              <a:ahLst/>
              <a:cxnLst>
                <a:cxn ang="0">
                  <a:pos x="connsiteX0" y="connsiteY0"/>
                </a:cxn>
                <a:cxn ang="0">
                  <a:pos x="connsiteX1" y="connsiteY1"/>
                </a:cxn>
                <a:cxn ang="0">
                  <a:pos x="connsiteX2" y="connsiteY2"/>
                </a:cxn>
                <a:cxn ang="0">
                  <a:pos x="connsiteX3" y="connsiteY3"/>
                </a:cxn>
              </a:cxnLst>
              <a:rect l="l" t="t" r="r" b="b"/>
              <a:pathLst>
                <a:path w="8271" h="21073">
                  <a:moveTo>
                    <a:pt x="5932" y="21"/>
                  </a:moveTo>
                  <a:cubicBezTo>
                    <a:pt x="1522" y="1742"/>
                    <a:pt x="-1489" y="16369"/>
                    <a:pt x="769" y="20241"/>
                  </a:cubicBezTo>
                  <a:cubicBezTo>
                    <a:pt x="2490" y="23145"/>
                    <a:pt x="6147" y="18090"/>
                    <a:pt x="7653" y="10669"/>
                  </a:cubicBezTo>
                  <a:cubicBezTo>
                    <a:pt x="8621" y="5936"/>
                    <a:pt x="8729" y="-409"/>
                    <a:pt x="5932" y="21"/>
                  </a:cubicBezTo>
                  <a:close/>
                </a:path>
              </a:pathLst>
            </a:custGeom>
            <a:grpFill/>
            <a:ln w="10707" cap="flat">
              <a:noFill/>
              <a:prstDash val="solid"/>
              <a:miter/>
            </a:ln>
          </p:spPr>
          <p:txBody>
            <a:bodyPr rtlCol="0" anchor="ctr"/>
            <a:lstStyle/>
            <a:p>
              <a:endParaRPr lang="zh-CN" altLang="en-US"/>
            </a:p>
          </p:txBody>
        </p:sp>
        <p:sp>
          <p:nvSpPr>
            <p:cNvPr id="1324" name="任意多边形: 形状 1411">
              <a:extLst>
                <a:ext uri="{FF2B5EF4-FFF2-40B4-BE49-F238E27FC236}">
                  <a16:creationId xmlns:a16="http://schemas.microsoft.com/office/drawing/2014/main" xmlns="" id="{0079AB4E-4CDF-437A-A8FE-BEC30E937451}"/>
                </a:ext>
              </a:extLst>
            </p:cNvPr>
            <p:cNvSpPr/>
            <p:nvPr/>
          </p:nvSpPr>
          <p:spPr>
            <a:xfrm>
              <a:off x="3302869" y="4104428"/>
              <a:ext cx="28083" cy="88826"/>
            </a:xfrm>
            <a:custGeom>
              <a:avLst/>
              <a:gdLst>
                <a:gd name="connsiteX0" fmla="*/ 5177 w 6646"/>
                <a:gd name="connsiteY0" fmla="*/ 21 h 21021"/>
                <a:gd name="connsiteX1" fmla="*/ 552 w 6646"/>
                <a:gd name="connsiteY1" fmla="*/ 20564 h 21021"/>
                <a:gd name="connsiteX2" fmla="*/ 5930 w 6646"/>
                <a:gd name="connsiteY2" fmla="*/ 10561 h 21021"/>
                <a:gd name="connsiteX3" fmla="*/ 5177 w 6646"/>
                <a:gd name="connsiteY3" fmla="*/ 21 h 21021"/>
              </a:gdLst>
              <a:ahLst/>
              <a:cxnLst>
                <a:cxn ang="0">
                  <a:pos x="connsiteX0" y="connsiteY0"/>
                </a:cxn>
                <a:cxn ang="0">
                  <a:pos x="connsiteX1" y="connsiteY1"/>
                </a:cxn>
                <a:cxn ang="0">
                  <a:pos x="connsiteX2" y="connsiteY2"/>
                </a:cxn>
                <a:cxn ang="0">
                  <a:pos x="connsiteX3" y="connsiteY3"/>
                </a:cxn>
              </a:cxnLst>
              <a:rect l="l" t="t" r="r" b="b"/>
              <a:pathLst>
                <a:path w="6646" h="21021">
                  <a:moveTo>
                    <a:pt x="5177" y="21"/>
                  </a:moveTo>
                  <a:cubicBezTo>
                    <a:pt x="1736" y="1849"/>
                    <a:pt x="-1276" y="17660"/>
                    <a:pt x="552" y="20564"/>
                  </a:cubicBezTo>
                  <a:cubicBezTo>
                    <a:pt x="1736" y="22607"/>
                    <a:pt x="4532" y="17552"/>
                    <a:pt x="5930" y="10561"/>
                  </a:cubicBezTo>
                  <a:cubicBezTo>
                    <a:pt x="6791" y="5936"/>
                    <a:pt x="7221" y="-409"/>
                    <a:pt x="5177" y="21"/>
                  </a:cubicBezTo>
                  <a:close/>
                </a:path>
              </a:pathLst>
            </a:custGeom>
            <a:grpFill/>
            <a:ln w="10707" cap="flat">
              <a:noFill/>
              <a:prstDash val="solid"/>
              <a:miter/>
            </a:ln>
          </p:spPr>
          <p:txBody>
            <a:bodyPr rtlCol="0" anchor="ctr"/>
            <a:lstStyle/>
            <a:p>
              <a:endParaRPr lang="zh-CN" altLang="en-US"/>
            </a:p>
          </p:txBody>
        </p:sp>
        <p:sp>
          <p:nvSpPr>
            <p:cNvPr id="1325" name="任意多边形: 形状 1412">
              <a:extLst>
                <a:ext uri="{FF2B5EF4-FFF2-40B4-BE49-F238E27FC236}">
                  <a16:creationId xmlns:a16="http://schemas.microsoft.com/office/drawing/2014/main" xmlns="" id="{AACA0080-3D83-45F0-AF93-6E9B09F1717D}"/>
                </a:ext>
              </a:extLst>
            </p:cNvPr>
            <p:cNvSpPr/>
            <p:nvPr/>
          </p:nvSpPr>
          <p:spPr>
            <a:xfrm>
              <a:off x="3378790" y="4071286"/>
              <a:ext cx="22151" cy="89101"/>
            </a:xfrm>
            <a:custGeom>
              <a:avLst/>
              <a:gdLst>
                <a:gd name="connsiteX0" fmla="*/ 4527 w 5242"/>
                <a:gd name="connsiteY0" fmla="*/ 12 h 21086"/>
                <a:gd name="connsiteX1" fmla="*/ 225 w 5242"/>
                <a:gd name="connsiteY1" fmla="*/ 20878 h 21086"/>
                <a:gd name="connsiteX2" fmla="*/ 4097 w 5242"/>
                <a:gd name="connsiteY2" fmla="*/ 10552 h 21086"/>
                <a:gd name="connsiteX3" fmla="*/ 4527 w 5242"/>
                <a:gd name="connsiteY3" fmla="*/ 12 h 21086"/>
              </a:gdLst>
              <a:ahLst/>
              <a:cxnLst>
                <a:cxn ang="0">
                  <a:pos x="connsiteX0" y="connsiteY0"/>
                </a:cxn>
                <a:cxn ang="0">
                  <a:pos x="connsiteX1" y="connsiteY1"/>
                </a:cxn>
                <a:cxn ang="0">
                  <a:pos x="connsiteX2" y="connsiteY2"/>
                </a:cxn>
                <a:cxn ang="0">
                  <a:pos x="connsiteX3" y="connsiteY3"/>
                </a:cxn>
              </a:cxnLst>
              <a:rect l="l" t="t" r="r" b="b"/>
              <a:pathLst>
                <a:path w="5242" h="21086">
                  <a:moveTo>
                    <a:pt x="4527" y="12"/>
                  </a:moveTo>
                  <a:cubicBezTo>
                    <a:pt x="2160" y="2055"/>
                    <a:pt x="-851" y="18942"/>
                    <a:pt x="225" y="20878"/>
                  </a:cubicBezTo>
                  <a:cubicBezTo>
                    <a:pt x="977" y="22168"/>
                    <a:pt x="2806" y="17328"/>
                    <a:pt x="4097" y="10552"/>
                  </a:cubicBezTo>
                  <a:cubicBezTo>
                    <a:pt x="5172" y="6035"/>
                    <a:pt x="5817" y="-311"/>
                    <a:pt x="4527" y="12"/>
                  </a:cubicBezTo>
                  <a:close/>
                </a:path>
              </a:pathLst>
            </a:custGeom>
            <a:grpFill/>
            <a:ln w="10707" cap="flat">
              <a:noFill/>
              <a:prstDash val="solid"/>
              <a:miter/>
            </a:ln>
          </p:spPr>
          <p:txBody>
            <a:bodyPr rtlCol="0" anchor="ctr"/>
            <a:lstStyle/>
            <a:p>
              <a:endParaRPr lang="zh-CN" altLang="en-US"/>
            </a:p>
          </p:txBody>
        </p:sp>
        <p:sp>
          <p:nvSpPr>
            <p:cNvPr id="1326" name="任意多边形: 形状 1413">
              <a:extLst>
                <a:ext uri="{FF2B5EF4-FFF2-40B4-BE49-F238E27FC236}">
                  <a16:creationId xmlns:a16="http://schemas.microsoft.com/office/drawing/2014/main" xmlns="" id="{518D27B9-0CEA-4AD0-864A-FDFC91482E90}"/>
                </a:ext>
              </a:extLst>
            </p:cNvPr>
            <p:cNvSpPr/>
            <p:nvPr/>
          </p:nvSpPr>
          <p:spPr>
            <a:xfrm>
              <a:off x="3421507" y="4038614"/>
              <a:ext cx="17431" cy="89076"/>
            </a:xfrm>
            <a:custGeom>
              <a:avLst/>
              <a:gdLst>
                <a:gd name="connsiteX0" fmla="*/ 10 w 4125"/>
                <a:gd name="connsiteY0" fmla="*/ 21081 h 21080"/>
                <a:gd name="connsiteX1" fmla="*/ 118 w 4125"/>
                <a:gd name="connsiteY1" fmla="*/ 21081 h 21080"/>
                <a:gd name="connsiteX2" fmla="*/ 2592 w 4125"/>
                <a:gd name="connsiteY2" fmla="*/ 10648 h 21080"/>
                <a:gd name="connsiteX3" fmla="*/ 4097 w 4125"/>
                <a:gd name="connsiteY3" fmla="*/ 0 h 21080"/>
                <a:gd name="connsiteX4" fmla="*/ 3990 w 4125"/>
                <a:gd name="connsiteY4" fmla="*/ 0 h 21080"/>
                <a:gd name="connsiteX5" fmla="*/ 10 w 4125"/>
                <a:gd name="connsiteY5" fmla="*/ 21081 h 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 h="21080">
                  <a:moveTo>
                    <a:pt x="10" y="21081"/>
                  </a:moveTo>
                  <a:cubicBezTo>
                    <a:pt x="10" y="21081"/>
                    <a:pt x="118" y="21081"/>
                    <a:pt x="118" y="21081"/>
                  </a:cubicBezTo>
                  <a:cubicBezTo>
                    <a:pt x="763" y="20005"/>
                    <a:pt x="2054" y="13767"/>
                    <a:pt x="2592" y="10648"/>
                  </a:cubicBezTo>
                  <a:cubicBezTo>
                    <a:pt x="3237" y="7314"/>
                    <a:pt x="4312" y="1183"/>
                    <a:pt x="4097" y="0"/>
                  </a:cubicBezTo>
                  <a:cubicBezTo>
                    <a:pt x="4097" y="0"/>
                    <a:pt x="3990" y="0"/>
                    <a:pt x="3990" y="0"/>
                  </a:cubicBezTo>
                  <a:cubicBezTo>
                    <a:pt x="3022" y="1721"/>
                    <a:pt x="-205" y="19145"/>
                    <a:pt x="10" y="21081"/>
                  </a:cubicBezTo>
                  <a:close/>
                </a:path>
              </a:pathLst>
            </a:custGeom>
            <a:grpFill/>
            <a:ln w="10707" cap="flat">
              <a:noFill/>
              <a:prstDash val="solid"/>
              <a:miter/>
            </a:ln>
          </p:spPr>
          <p:txBody>
            <a:bodyPr rtlCol="0" anchor="ctr"/>
            <a:lstStyle/>
            <a:p>
              <a:endParaRPr lang="zh-CN" altLang="en-US"/>
            </a:p>
          </p:txBody>
        </p:sp>
        <p:sp>
          <p:nvSpPr>
            <p:cNvPr id="1336" name="任意多边形: 形状 1423">
              <a:extLst>
                <a:ext uri="{FF2B5EF4-FFF2-40B4-BE49-F238E27FC236}">
                  <a16:creationId xmlns:a16="http://schemas.microsoft.com/office/drawing/2014/main" xmlns="" id="{440DE9DB-D81C-4CF2-A74C-527D44D708BB}"/>
                </a:ext>
              </a:extLst>
            </p:cNvPr>
            <p:cNvSpPr/>
            <p:nvPr/>
          </p:nvSpPr>
          <p:spPr>
            <a:xfrm>
              <a:off x="102436" y="4229954"/>
              <a:ext cx="86895" cy="89215"/>
            </a:xfrm>
            <a:custGeom>
              <a:avLst/>
              <a:gdLst>
                <a:gd name="connsiteX0" fmla="*/ 20541 w 20564"/>
                <a:gd name="connsiteY0" fmla="*/ 11401 h 21113"/>
                <a:gd name="connsiteX1" fmla="*/ 10001 w 20564"/>
                <a:gd name="connsiteY1" fmla="*/ 0 h 21113"/>
                <a:gd name="connsiteX2" fmla="*/ 2472 w 20564"/>
                <a:gd name="connsiteY2" fmla="*/ 17424 h 21113"/>
                <a:gd name="connsiteX3" fmla="*/ 20541 w 20564"/>
                <a:gd name="connsiteY3" fmla="*/ 11401 h 21113"/>
              </a:gdLst>
              <a:ahLst/>
              <a:cxnLst>
                <a:cxn ang="0">
                  <a:pos x="connsiteX0" y="connsiteY0"/>
                </a:cxn>
                <a:cxn ang="0">
                  <a:pos x="connsiteX1" y="connsiteY1"/>
                </a:cxn>
                <a:cxn ang="0">
                  <a:pos x="connsiteX2" y="connsiteY2"/>
                </a:cxn>
                <a:cxn ang="0">
                  <a:pos x="connsiteX3" y="connsiteY3"/>
                </a:cxn>
              </a:cxnLst>
              <a:rect l="l" t="t" r="r" b="b"/>
              <a:pathLst>
                <a:path w="20564" h="21113">
                  <a:moveTo>
                    <a:pt x="20541" y="11401"/>
                  </a:moveTo>
                  <a:cubicBezTo>
                    <a:pt x="20864" y="6776"/>
                    <a:pt x="17853" y="215"/>
                    <a:pt x="10001" y="0"/>
                  </a:cubicBezTo>
                  <a:cubicBezTo>
                    <a:pt x="429" y="645"/>
                    <a:pt x="-2691" y="11293"/>
                    <a:pt x="2472" y="17424"/>
                  </a:cubicBezTo>
                  <a:cubicBezTo>
                    <a:pt x="8388" y="24523"/>
                    <a:pt x="19789" y="20758"/>
                    <a:pt x="20541" y="11401"/>
                  </a:cubicBezTo>
                  <a:close/>
                </a:path>
              </a:pathLst>
            </a:custGeom>
            <a:grpFill/>
            <a:ln w="10707" cap="flat">
              <a:noFill/>
              <a:prstDash val="solid"/>
              <a:miter/>
            </a:ln>
          </p:spPr>
          <p:txBody>
            <a:bodyPr rtlCol="0" anchor="ctr"/>
            <a:lstStyle/>
            <a:p>
              <a:endParaRPr lang="zh-CN" altLang="en-US"/>
            </a:p>
          </p:txBody>
        </p:sp>
        <p:sp>
          <p:nvSpPr>
            <p:cNvPr id="1337" name="任意多边形: 形状 1424">
              <a:extLst>
                <a:ext uri="{FF2B5EF4-FFF2-40B4-BE49-F238E27FC236}">
                  <a16:creationId xmlns:a16="http://schemas.microsoft.com/office/drawing/2014/main" xmlns="" id="{876E7A69-A988-45F8-B898-4557D108416A}"/>
                </a:ext>
              </a:extLst>
            </p:cNvPr>
            <p:cNvSpPr/>
            <p:nvPr/>
          </p:nvSpPr>
          <p:spPr>
            <a:xfrm>
              <a:off x="436102" y="4222225"/>
              <a:ext cx="87352" cy="89536"/>
            </a:xfrm>
            <a:custGeom>
              <a:avLst/>
              <a:gdLst>
                <a:gd name="connsiteX0" fmla="*/ 10199 w 20672"/>
                <a:gd name="connsiteY0" fmla="*/ 0 h 21189"/>
                <a:gd name="connsiteX1" fmla="*/ 2347 w 20672"/>
                <a:gd name="connsiteY1" fmla="*/ 17532 h 21189"/>
                <a:gd name="connsiteX2" fmla="*/ 20632 w 20672"/>
                <a:gd name="connsiteY2" fmla="*/ 11401 h 21189"/>
                <a:gd name="connsiteX3" fmla="*/ 10199 w 20672"/>
                <a:gd name="connsiteY3" fmla="*/ 0 h 21189"/>
              </a:gdLst>
              <a:ahLst/>
              <a:cxnLst>
                <a:cxn ang="0">
                  <a:pos x="connsiteX0" y="connsiteY0"/>
                </a:cxn>
                <a:cxn ang="0">
                  <a:pos x="connsiteX1" y="connsiteY1"/>
                </a:cxn>
                <a:cxn ang="0">
                  <a:pos x="connsiteX2" y="connsiteY2"/>
                </a:cxn>
                <a:cxn ang="0">
                  <a:pos x="connsiteX3" y="connsiteY3"/>
                </a:cxn>
              </a:cxnLst>
              <a:rect l="l" t="t" r="r" b="b"/>
              <a:pathLst>
                <a:path w="20672" h="21189">
                  <a:moveTo>
                    <a:pt x="10199" y="0"/>
                  </a:moveTo>
                  <a:cubicBezTo>
                    <a:pt x="626" y="753"/>
                    <a:pt x="-2708" y="11401"/>
                    <a:pt x="2347" y="17532"/>
                  </a:cubicBezTo>
                  <a:cubicBezTo>
                    <a:pt x="8263" y="24630"/>
                    <a:pt x="19664" y="20758"/>
                    <a:pt x="20632" y="11401"/>
                  </a:cubicBezTo>
                  <a:cubicBezTo>
                    <a:pt x="21062" y="6668"/>
                    <a:pt x="18158" y="108"/>
                    <a:pt x="10199" y="0"/>
                  </a:cubicBezTo>
                  <a:close/>
                </a:path>
              </a:pathLst>
            </a:custGeom>
            <a:grpFill/>
            <a:ln w="10707" cap="flat">
              <a:noFill/>
              <a:prstDash val="solid"/>
              <a:miter/>
            </a:ln>
          </p:spPr>
          <p:txBody>
            <a:bodyPr rtlCol="0" anchor="ctr"/>
            <a:lstStyle/>
            <a:p>
              <a:endParaRPr lang="zh-CN" altLang="en-US"/>
            </a:p>
          </p:txBody>
        </p:sp>
        <p:sp>
          <p:nvSpPr>
            <p:cNvPr id="1338" name="任意多边形: 形状 1425">
              <a:extLst>
                <a:ext uri="{FF2B5EF4-FFF2-40B4-BE49-F238E27FC236}">
                  <a16:creationId xmlns:a16="http://schemas.microsoft.com/office/drawing/2014/main" xmlns="" id="{7074C973-7400-4496-8D04-9793654CA700}"/>
                </a:ext>
              </a:extLst>
            </p:cNvPr>
            <p:cNvSpPr/>
            <p:nvPr/>
          </p:nvSpPr>
          <p:spPr>
            <a:xfrm>
              <a:off x="769980" y="4210862"/>
              <a:ext cx="87533" cy="89841"/>
            </a:xfrm>
            <a:custGeom>
              <a:avLst/>
              <a:gdLst>
                <a:gd name="connsiteX0" fmla="*/ 10455 w 20715"/>
                <a:gd name="connsiteY0" fmla="*/ 0 h 21261"/>
                <a:gd name="connsiteX1" fmla="*/ 2388 w 20715"/>
                <a:gd name="connsiteY1" fmla="*/ 17639 h 21261"/>
                <a:gd name="connsiteX2" fmla="*/ 20673 w 20715"/>
                <a:gd name="connsiteY2" fmla="*/ 11293 h 21261"/>
                <a:gd name="connsiteX3" fmla="*/ 10455 w 20715"/>
                <a:gd name="connsiteY3" fmla="*/ 0 h 21261"/>
              </a:gdLst>
              <a:ahLst/>
              <a:cxnLst>
                <a:cxn ang="0">
                  <a:pos x="connsiteX0" y="connsiteY0"/>
                </a:cxn>
                <a:cxn ang="0">
                  <a:pos x="connsiteX1" y="connsiteY1"/>
                </a:cxn>
                <a:cxn ang="0">
                  <a:pos x="connsiteX2" y="connsiteY2"/>
                </a:cxn>
                <a:cxn ang="0">
                  <a:pos x="connsiteX3" y="connsiteY3"/>
                </a:cxn>
              </a:cxnLst>
              <a:rect l="l" t="t" r="r" b="b"/>
              <a:pathLst>
                <a:path w="20715" h="21261">
                  <a:moveTo>
                    <a:pt x="10455" y="0"/>
                  </a:moveTo>
                  <a:cubicBezTo>
                    <a:pt x="667" y="860"/>
                    <a:pt x="-2775" y="11401"/>
                    <a:pt x="2388" y="17639"/>
                  </a:cubicBezTo>
                  <a:cubicBezTo>
                    <a:pt x="8196" y="24738"/>
                    <a:pt x="19597" y="20758"/>
                    <a:pt x="20673" y="11293"/>
                  </a:cubicBezTo>
                  <a:cubicBezTo>
                    <a:pt x="21103" y="6668"/>
                    <a:pt x="18306" y="108"/>
                    <a:pt x="10455" y="0"/>
                  </a:cubicBezTo>
                  <a:close/>
                </a:path>
              </a:pathLst>
            </a:custGeom>
            <a:grpFill/>
            <a:ln w="10707" cap="flat">
              <a:noFill/>
              <a:prstDash val="solid"/>
              <a:miter/>
            </a:ln>
          </p:spPr>
          <p:txBody>
            <a:bodyPr rtlCol="0" anchor="ctr"/>
            <a:lstStyle/>
            <a:p>
              <a:endParaRPr lang="zh-CN" altLang="en-US"/>
            </a:p>
          </p:txBody>
        </p:sp>
        <p:sp>
          <p:nvSpPr>
            <p:cNvPr id="1349" name="任意多边形: 形状 1436">
              <a:extLst>
                <a:ext uri="{FF2B5EF4-FFF2-40B4-BE49-F238E27FC236}">
                  <a16:creationId xmlns:a16="http://schemas.microsoft.com/office/drawing/2014/main" xmlns="" id="{607A86A8-E911-4420-9476-B9BF45EE2D61}"/>
                </a:ext>
              </a:extLst>
            </p:cNvPr>
            <p:cNvSpPr/>
            <p:nvPr/>
          </p:nvSpPr>
          <p:spPr>
            <a:xfrm>
              <a:off x="289288" y="4393569"/>
              <a:ext cx="86452" cy="87356"/>
            </a:xfrm>
            <a:custGeom>
              <a:avLst/>
              <a:gdLst>
                <a:gd name="connsiteX0" fmla="*/ 20420 w 20459"/>
                <a:gd name="connsiteY0" fmla="*/ 11186 h 20673"/>
                <a:gd name="connsiteX1" fmla="*/ 10094 w 20459"/>
                <a:gd name="connsiteY1" fmla="*/ 0 h 20673"/>
                <a:gd name="connsiteX2" fmla="*/ 2350 w 20459"/>
                <a:gd name="connsiteY2" fmla="*/ 17101 h 20673"/>
                <a:gd name="connsiteX3" fmla="*/ 20420 w 20459"/>
                <a:gd name="connsiteY3" fmla="*/ 11186 h 20673"/>
              </a:gdLst>
              <a:ahLst/>
              <a:cxnLst>
                <a:cxn ang="0">
                  <a:pos x="connsiteX0" y="connsiteY0"/>
                </a:cxn>
                <a:cxn ang="0">
                  <a:pos x="connsiteX1" y="connsiteY1"/>
                </a:cxn>
                <a:cxn ang="0">
                  <a:pos x="connsiteX2" y="connsiteY2"/>
                </a:cxn>
                <a:cxn ang="0">
                  <a:pos x="connsiteX3" y="connsiteY3"/>
                </a:cxn>
              </a:cxnLst>
              <a:rect l="l" t="t" r="r" b="b"/>
              <a:pathLst>
                <a:path w="20459" h="20673">
                  <a:moveTo>
                    <a:pt x="20420" y="11186"/>
                  </a:moveTo>
                  <a:cubicBezTo>
                    <a:pt x="20850" y="6668"/>
                    <a:pt x="17838" y="215"/>
                    <a:pt x="10094" y="0"/>
                  </a:cubicBezTo>
                  <a:cubicBezTo>
                    <a:pt x="630" y="753"/>
                    <a:pt x="-2705" y="11078"/>
                    <a:pt x="2350" y="17101"/>
                  </a:cubicBezTo>
                  <a:cubicBezTo>
                    <a:pt x="8266" y="23985"/>
                    <a:pt x="19559" y="20328"/>
                    <a:pt x="20420" y="11186"/>
                  </a:cubicBezTo>
                  <a:close/>
                </a:path>
              </a:pathLst>
            </a:custGeom>
            <a:grpFill/>
            <a:ln w="10707" cap="flat">
              <a:noFill/>
              <a:prstDash val="solid"/>
              <a:miter/>
            </a:ln>
          </p:spPr>
          <p:txBody>
            <a:bodyPr rtlCol="0" anchor="ctr"/>
            <a:lstStyle/>
            <a:p>
              <a:endParaRPr lang="zh-CN" altLang="en-US"/>
            </a:p>
          </p:txBody>
        </p:sp>
        <p:sp>
          <p:nvSpPr>
            <p:cNvPr id="1350" name="任意多边形: 形状 1437">
              <a:extLst>
                <a:ext uri="{FF2B5EF4-FFF2-40B4-BE49-F238E27FC236}">
                  <a16:creationId xmlns:a16="http://schemas.microsoft.com/office/drawing/2014/main" xmlns="" id="{01E16AAF-9F52-4C4C-A350-0D50AD80B60D}"/>
                </a:ext>
              </a:extLst>
            </p:cNvPr>
            <p:cNvSpPr/>
            <p:nvPr/>
          </p:nvSpPr>
          <p:spPr>
            <a:xfrm>
              <a:off x="621023" y="4384480"/>
              <a:ext cx="86430" cy="87660"/>
            </a:xfrm>
            <a:custGeom>
              <a:avLst/>
              <a:gdLst>
                <a:gd name="connsiteX0" fmla="*/ 10212 w 20454"/>
                <a:gd name="connsiteY0" fmla="*/ 0 h 20745"/>
                <a:gd name="connsiteX1" fmla="*/ 2253 w 20454"/>
                <a:gd name="connsiteY1" fmla="*/ 17209 h 20745"/>
                <a:gd name="connsiteX2" fmla="*/ 20430 w 20454"/>
                <a:gd name="connsiteY2" fmla="*/ 11078 h 20745"/>
                <a:gd name="connsiteX3" fmla="*/ 10212 w 20454"/>
                <a:gd name="connsiteY3" fmla="*/ 0 h 20745"/>
              </a:gdLst>
              <a:ahLst/>
              <a:cxnLst>
                <a:cxn ang="0">
                  <a:pos x="connsiteX0" y="connsiteY0"/>
                </a:cxn>
                <a:cxn ang="0">
                  <a:pos x="connsiteX1" y="connsiteY1"/>
                </a:cxn>
                <a:cxn ang="0">
                  <a:pos x="connsiteX2" y="connsiteY2"/>
                </a:cxn>
                <a:cxn ang="0">
                  <a:pos x="connsiteX3" y="connsiteY3"/>
                </a:cxn>
              </a:cxnLst>
              <a:rect l="l" t="t" r="r" b="b"/>
              <a:pathLst>
                <a:path w="20454" h="20745">
                  <a:moveTo>
                    <a:pt x="10212" y="0"/>
                  </a:moveTo>
                  <a:cubicBezTo>
                    <a:pt x="747" y="753"/>
                    <a:pt x="-2694" y="11186"/>
                    <a:pt x="2253" y="17209"/>
                  </a:cubicBezTo>
                  <a:cubicBezTo>
                    <a:pt x="7954" y="24092"/>
                    <a:pt x="19355" y="20328"/>
                    <a:pt x="20430" y="11078"/>
                  </a:cubicBezTo>
                  <a:cubicBezTo>
                    <a:pt x="20753" y="6453"/>
                    <a:pt x="17956" y="108"/>
                    <a:pt x="10212" y="0"/>
                  </a:cubicBezTo>
                  <a:close/>
                </a:path>
              </a:pathLst>
            </a:custGeom>
            <a:grpFill/>
            <a:ln w="10707" cap="flat">
              <a:noFill/>
              <a:prstDash val="solid"/>
              <a:miter/>
            </a:ln>
          </p:spPr>
          <p:txBody>
            <a:bodyPr rtlCol="0" anchor="ctr"/>
            <a:lstStyle/>
            <a:p>
              <a:endParaRPr lang="zh-CN" altLang="en-US"/>
            </a:p>
          </p:txBody>
        </p:sp>
        <p:sp>
          <p:nvSpPr>
            <p:cNvPr id="1351" name="任意多边形: 形状 1438">
              <a:extLst>
                <a:ext uri="{FF2B5EF4-FFF2-40B4-BE49-F238E27FC236}">
                  <a16:creationId xmlns:a16="http://schemas.microsoft.com/office/drawing/2014/main" xmlns="" id="{0A3D8783-4A7A-4832-8F79-683CC8CC28BB}"/>
                </a:ext>
              </a:extLst>
            </p:cNvPr>
            <p:cNvSpPr/>
            <p:nvPr/>
          </p:nvSpPr>
          <p:spPr>
            <a:xfrm>
              <a:off x="950857" y="4371296"/>
              <a:ext cx="85374" cy="87732"/>
            </a:xfrm>
            <a:custGeom>
              <a:avLst/>
              <a:gdLst>
                <a:gd name="connsiteX0" fmla="*/ 20136 w 20204"/>
                <a:gd name="connsiteY0" fmla="*/ 10971 h 20762"/>
                <a:gd name="connsiteX1" fmla="*/ 10349 w 20204"/>
                <a:gd name="connsiteY1" fmla="*/ 0 h 20762"/>
                <a:gd name="connsiteX2" fmla="*/ 2067 w 20204"/>
                <a:gd name="connsiteY2" fmla="*/ 17209 h 20762"/>
                <a:gd name="connsiteX3" fmla="*/ 20136 w 20204"/>
                <a:gd name="connsiteY3" fmla="*/ 10971 h 20762"/>
              </a:gdLst>
              <a:ahLst/>
              <a:cxnLst>
                <a:cxn ang="0">
                  <a:pos x="connsiteX0" y="connsiteY0"/>
                </a:cxn>
                <a:cxn ang="0">
                  <a:pos x="connsiteX1" y="connsiteY1"/>
                </a:cxn>
                <a:cxn ang="0">
                  <a:pos x="connsiteX2" y="connsiteY2"/>
                </a:cxn>
                <a:cxn ang="0">
                  <a:pos x="connsiteX3" y="connsiteY3"/>
                </a:cxn>
              </a:cxnLst>
              <a:rect l="l" t="t" r="r" b="b"/>
              <a:pathLst>
                <a:path w="20204" h="20762">
                  <a:moveTo>
                    <a:pt x="20136" y="10971"/>
                  </a:moveTo>
                  <a:cubicBezTo>
                    <a:pt x="20674" y="6453"/>
                    <a:pt x="18093" y="108"/>
                    <a:pt x="10349" y="0"/>
                  </a:cubicBezTo>
                  <a:cubicBezTo>
                    <a:pt x="991" y="860"/>
                    <a:pt x="-2665" y="11401"/>
                    <a:pt x="2067" y="17209"/>
                  </a:cubicBezTo>
                  <a:cubicBezTo>
                    <a:pt x="7552" y="24200"/>
                    <a:pt x="18846" y="20221"/>
                    <a:pt x="20136" y="10971"/>
                  </a:cubicBezTo>
                  <a:close/>
                </a:path>
              </a:pathLst>
            </a:custGeom>
            <a:grpFill/>
            <a:ln w="10707" cap="flat">
              <a:noFill/>
              <a:prstDash val="solid"/>
              <a:miter/>
            </a:ln>
          </p:spPr>
          <p:txBody>
            <a:bodyPr rtlCol="0" anchor="ctr"/>
            <a:lstStyle/>
            <a:p>
              <a:endParaRPr lang="zh-CN" altLang="en-US"/>
            </a:p>
          </p:txBody>
        </p:sp>
        <p:sp>
          <p:nvSpPr>
            <p:cNvPr id="1352" name="任意多边形: 形状 1439">
              <a:extLst>
                <a:ext uri="{FF2B5EF4-FFF2-40B4-BE49-F238E27FC236}">
                  <a16:creationId xmlns:a16="http://schemas.microsoft.com/office/drawing/2014/main" xmlns="" id="{029939EC-FD2C-4FC6-AE56-2B53D777F5B1}"/>
                </a:ext>
              </a:extLst>
            </p:cNvPr>
            <p:cNvSpPr/>
            <p:nvPr/>
          </p:nvSpPr>
          <p:spPr>
            <a:xfrm>
              <a:off x="1275759" y="4355391"/>
              <a:ext cx="84660" cy="87529"/>
            </a:xfrm>
            <a:custGeom>
              <a:avLst/>
              <a:gdLst>
                <a:gd name="connsiteX0" fmla="*/ 19934 w 20035"/>
                <a:gd name="connsiteY0" fmla="*/ 10863 h 20714"/>
                <a:gd name="connsiteX1" fmla="*/ 10577 w 20035"/>
                <a:gd name="connsiteY1" fmla="*/ 0 h 20714"/>
                <a:gd name="connsiteX2" fmla="*/ 1973 w 20035"/>
                <a:gd name="connsiteY2" fmla="*/ 17316 h 20714"/>
                <a:gd name="connsiteX3" fmla="*/ 19934 w 20035"/>
                <a:gd name="connsiteY3" fmla="*/ 10863 h 20714"/>
              </a:gdLst>
              <a:ahLst/>
              <a:cxnLst>
                <a:cxn ang="0">
                  <a:pos x="connsiteX0" y="connsiteY0"/>
                </a:cxn>
                <a:cxn ang="0">
                  <a:pos x="connsiteX1" y="connsiteY1"/>
                </a:cxn>
                <a:cxn ang="0">
                  <a:pos x="connsiteX2" y="connsiteY2"/>
                </a:cxn>
                <a:cxn ang="0">
                  <a:pos x="connsiteX3" y="connsiteY3"/>
                </a:cxn>
              </a:cxnLst>
              <a:rect l="l" t="t" r="r" b="b"/>
              <a:pathLst>
                <a:path w="20035" h="20714">
                  <a:moveTo>
                    <a:pt x="19934" y="10863"/>
                  </a:moveTo>
                  <a:cubicBezTo>
                    <a:pt x="20580" y="6346"/>
                    <a:pt x="18213" y="0"/>
                    <a:pt x="10577" y="0"/>
                  </a:cubicBezTo>
                  <a:cubicBezTo>
                    <a:pt x="1112" y="968"/>
                    <a:pt x="-2652" y="11401"/>
                    <a:pt x="1973" y="17316"/>
                  </a:cubicBezTo>
                  <a:cubicBezTo>
                    <a:pt x="7350" y="24092"/>
                    <a:pt x="18536" y="20113"/>
                    <a:pt x="19934" y="10863"/>
                  </a:cubicBezTo>
                  <a:close/>
                </a:path>
              </a:pathLst>
            </a:custGeom>
            <a:grpFill/>
            <a:ln w="10707" cap="flat">
              <a:noFill/>
              <a:prstDash val="solid"/>
              <a:miter/>
            </a:ln>
          </p:spPr>
          <p:txBody>
            <a:bodyPr rtlCol="0" anchor="ctr"/>
            <a:lstStyle/>
            <a:p>
              <a:endParaRPr lang="zh-CN" altLang="en-US"/>
            </a:p>
          </p:txBody>
        </p:sp>
        <p:sp>
          <p:nvSpPr>
            <p:cNvPr id="1353" name="任意多边形: 形状 1440">
              <a:extLst>
                <a:ext uri="{FF2B5EF4-FFF2-40B4-BE49-F238E27FC236}">
                  <a16:creationId xmlns:a16="http://schemas.microsoft.com/office/drawing/2014/main" xmlns="" id="{F8606F0E-E387-41E2-ACA5-2C38F939F82A}"/>
                </a:ext>
              </a:extLst>
            </p:cNvPr>
            <p:cNvSpPr/>
            <p:nvPr/>
          </p:nvSpPr>
          <p:spPr>
            <a:xfrm>
              <a:off x="1595341" y="4335843"/>
              <a:ext cx="81558" cy="87740"/>
            </a:xfrm>
            <a:custGeom>
              <a:avLst/>
              <a:gdLst>
                <a:gd name="connsiteX0" fmla="*/ 19164 w 19301"/>
                <a:gd name="connsiteY0" fmla="*/ 10757 h 20764"/>
                <a:gd name="connsiteX1" fmla="*/ 19164 w 19301"/>
                <a:gd name="connsiteY1" fmla="*/ 10757 h 20764"/>
                <a:gd name="connsiteX2" fmla="*/ 10344 w 19301"/>
                <a:gd name="connsiteY2" fmla="*/ 1 h 20764"/>
                <a:gd name="connsiteX3" fmla="*/ 1740 w 19301"/>
                <a:gd name="connsiteY3" fmla="*/ 17425 h 20764"/>
                <a:gd name="connsiteX4" fmla="*/ 19164 w 19301"/>
                <a:gd name="connsiteY4" fmla="*/ 10757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01" h="20764">
                  <a:moveTo>
                    <a:pt x="19164" y="10757"/>
                  </a:moveTo>
                  <a:lnTo>
                    <a:pt x="19164" y="10757"/>
                  </a:lnTo>
                  <a:cubicBezTo>
                    <a:pt x="19917" y="6240"/>
                    <a:pt x="17658" y="-106"/>
                    <a:pt x="10344" y="1"/>
                  </a:cubicBezTo>
                  <a:cubicBezTo>
                    <a:pt x="1417" y="1077"/>
                    <a:pt x="-2562" y="11617"/>
                    <a:pt x="1740" y="17425"/>
                  </a:cubicBezTo>
                  <a:cubicBezTo>
                    <a:pt x="6687" y="24201"/>
                    <a:pt x="17658" y="20007"/>
                    <a:pt x="19164" y="10757"/>
                  </a:cubicBezTo>
                  <a:close/>
                </a:path>
              </a:pathLst>
            </a:custGeom>
            <a:grpFill/>
            <a:ln w="10707" cap="flat">
              <a:noFill/>
              <a:prstDash val="solid"/>
              <a:miter/>
            </a:ln>
          </p:spPr>
          <p:txBody>
            <a:bodyPr rtlCol="0" anchor="ctr"/>
            <a:lstStyle/>
            <a:p>
              <a:endParaRPr lang="zh-CN" altLang="en-US"/>
            </a:p>
          </p:txBody>
        </p:sp>
        <p:sp>
          <p:nvSpPr>
            <p:cNvPr id="1354" name="任意多边形: 形状 1441">
              <a:extLst>
                <a:ext uri="{FF2B5EF4-FFF2-40B4-BE49-F238E27FC236}">
                  <a16:creationId xmlns:a16="http://schemas.microsoft.com/office/drawing/2014/main" xmlns="" id="{8A58393F-72E9-4D77-80F9-0D1329AB5840}"/>
                </a:ext>
              </a:extLst>
            </p:cNvPr>
            <p:cNvSpPr/>
            <p:nvPr/>
          </p:nvSpPr>
          <p:spPr>
            <a:xfrm>
              <a:off x="1904288" y="4312644"/>
              <a:ext cx="78224" cy="87770"/>
            </a:xfrm>
            <a:custGeom>
              <a:avLst/>
              <a:gdLst>
                <a:gd name="connsiteX0" fmla="*/ 18328 w 18512"/>
                <a:gd name="connsiteY0" fmla="*/ 10653 h 20771"/>
                <a:gd name="connsiteX1" fmla="*/ 18328 w 18512"/>
                <a:gd name="connsiteY1" fmla="*/ 10653 h 20771"/>
                <a:gd name="connsiteX2" fmla="*/ 10153 w 18512"/>
                <a:gd name="connsiteY2" fmla="*/ 5 h 20771"/>
                <a:gd name="connsiteX3" fmla="*/ 1549 w 18512"/>
                <a:gd name="connsiteY3" fmla="*/ 17537 h 20771"/>
                <a:gd name="connsiteX4" fmla="*/ 18328 w 18512"/>
                <a:gd name="connsiteY4" fmla="*/ 10653 h 20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2" h="20771">
                  <a:moveTo>
                    <a:pt x="18328" y="10653"/>
                  </a:moveTo>
                  <a:lnTo>
                    <a:pt x="18328" y="10653"/>
                  </a:lnTo>
                  <a:cubicBezTo>
                    <a:pt x="19188" y="6136"/>
                    <a:pt x="17145" y="-210"/>
                    <a:pt x="10153" y="5"/>
                  </a:cubicBezTo>
                  <a:cubicBezTo>
                    <a:pt x="1549" y="1188"/>
                    <a:pt x="-2431" y="11836"/>
                    <a:pt x="1549" y="17537"/>
                  </a:cubicBezTo>
                  <a:cubicBezTo>
                    <a:pt x="6066" y="24205"/>
                    <a:pt x="16607" y="19903"/>
                    <a:pt x="18328" y="10653"/>
                  </a:cubicBezTo>
                  <a:close/>
                </a:path>
              </a:pathLst>
            </a:custGeom>
            <a:grpFill/>
            <a:ln w="10707" cap="flat">
              <a:noFill/>
              <a:prstDash val="solid"/>
              <a:miter/>
            </a:ln>
          </p:spPr>
          <p:txBody>
            <a:bodyPr rtlCol="0" anchor="ctr"/>
            <a:lstStyle/>
            <a:p>
              <a:endParaRPr lang="zh-CN" altLang="en-US"/>
            </a:p>
          </p:txBody>
        </p:sp>
        <p:sp>
          <p:nvSpPr>
            <p:cNvPr id="1355" name="任意多边形: 形状 1442">
              <a:extLst>
                <a:ext uri="{FF2B5EF4-FFF2-40B4-BE49-F238E27FC236}">
                  <a16:creationId xmlns:a16="http://schemas.microsoft.com/office/drawing/2014/main" xmlns="" id="{CC44682D-B5ED-4221-A988-EF797750A744}"/>
                </a:ext>
              </a:extLst>
            </p:cNvPr>
            <p:cNvSpPr/>
            <p:nvPr/>
          </p:nvSpPr>
          <p:spPr>
            <a:xfrm>
              <a:off x="2191303" y="4287194"/>
              <a:ext cx="70842" cy="87897"/>
            </a:xfrm>
            <a:custGeom>
              <a:avLst/>
              <a:gdLst>
                <a:gd name="connsiteX0" fmla="*/ 16552 w 16765"/>
                <a:gd name="connsiteY0" fmla="*/ 10653 h 20801"/>
                <a:gd name="connsiteX1" fmla="*/ 9561 w 16765"/>
                <a:gd name="connsiteY1" fmla="*/ 5 h 20801"/>
                <a:gd name="connsiteX2" fmla="*/ 1709 w 16765"/>
                <a:gd name="connsiteY2" fmla="*/ 18290 h 20801"/>
                <a:gd name="connsiteX3" fmla="*/ 16552 w 16765"/>
                <a:gd name="connsiteY3" fmla="*/ 10653 h 20801"/>
              </a:gdLst>
              <a:ahLst/>
              <a:cxnLst>
                <a:cxn ang="0">
                  <a:pos x="connsiteX0" y="connsiteY0"/>
                </a:cxn>
                <a:cxn ang="0">
                  <a:pos x="connsiteX1" y="connsiteY1"/>
                </a:cxn>
                <a:cxn ang="0">
                  <a:pos x="connsiteX2" y="connsiteY2"/>
                </a:cxn>
                <a:cxn ang="0">
                  <a:pos x="connsiteX3" y="connsiteY3"/>
                </a:cxn>
              </a:cxnLst>
              <a:rect l="l" t="t" r="r" b="b"/>
              <a:pathLst>
                <a:path w="16765" h="20801">
                  <a:moveTo>
                    <a:pt x="16552" y="10653"/>
                  </a:moveTo>
                  <a:cubicBezTo>
                    <a:pt x="17412" y="6136"/>
                    <a:pt x="15799" y="-210"/>
                    <a:pt x="9561" y="5"/>
                  </a:cubicBezTo>
                  <a:cubicBezTo>
                    <a:pt x="1386" y="1296"/>
                    <a:pt x="-2486" y="12804"/>
                    <a:pt x="1709" y="18290"/>
                  </a:cubicBezTo>
                  <a:cubicBezTo>
                    <a:pt x="6011" y="23990"/>
                    <a:pt x="14938" y="19365"/>
                    <a:pt x="16552" y="10653"/>
                  </a:cubicBezTo>
                  <a:close/>
                </a:path>
              </a:pathLst>
            </a:custGeom>
            <a:grpFill/>
            <a:ln w="10707" cap="flat">
              <a:noFill/>
              <a:prstDash val="solid"/>
              <a:miter/>
            </a:ln>
          </p:spPr>
          <p:txBody>
            <a:bodyPr rtlCol="0" anchor="ctr"/>
            <a:lstStyle/>
            <a:p>
              <a:endParaRPr lang="zh-CN" altLang="en-US"/>
            </a:p>
          </p:txBody>
        </p:sp>
        <p:sp>
          <p:nvSpPr>
            <p:cNvPr id="1356" name="任意多边形: 形状 1443">
              <a:extLst>
                <a:ext uri="{FF2B5EF4-FFF2-40B4-BE49-F238E27FC236}">
                  <a16:creationId xmlns:a16="http://schemas.microsoft.com/office/drawing/2014/main" xmlns="" id="{8FD220A3-AAE7-47DE-A84C-39C1862792EE}"/>
                </a:ext>
              </a:extLst>
            </p:cNvPr>
            <p:cNvSpPr/>
            <p:nvPr/>
          </p:nvSpPr>
          <p:spPr>
            <a:xfrm>
              <a:off x="2450510" y="4259900"/>
              <a:ext cx="63760" cy="88277"/>
            </a:xfrm>
            <a:custGeom>
              <a:avLst/>
              <a:gdLst>
                <a:gd name="connsiteX0" fmla="*/ 8880 w 15089"/>
                <a:gd name="connsiteY0" fmla="*/ 12 h 20891"/>
                <a:gd name="connsiteX1" fmla="*/ 1351 w 15089"/>
                <a:gd name="connsiteY1" fmla="*/ 18404 h 20891"/>
                <a:gd name="connsiteX2" fmla="*/ 14796 w 15089"/>
                <a:gd name="connsiteY2" fmla="*/ 10660 h 20891"/>
                <a:gd name="connsiteX3" fmla="*/ 14796 w 15089"/>
                <a:gd name="connsiteY3" fmla="*/ 10660 h 20891"/>
                <a:gd name="connsiteX4" fmla="*/ 8880 w 15089"/>
                <a:gd name="connsiteY4" fmla="*/ 12 h 20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9" h="20891">
                  <a:moveTo>
                    <a:pt x="8880" y="12"/>
                  </a:moveTo>
                  <a:cubicBezTo>
                    <a:pt x="1567" y="1410"/>
                    <a:pt x="-2198" y="12918"/>
                    <a:pt x="1351" y="18404"/>
                  </a:cubicBezTo>
                  <a:cubicBezTo>
                    <a:pt x="5008" y="24104"/>
                    <a:pt x="13075" y="19372"/>
                    <a:pt x="14796" y="10660"/>
                  </a:cubicBezTo>
                  <a:lnTo>
                    <a:pt x="14796" y="10660"/>
                  </a:lnTo>
                  <a:cubicBezTo>
                    <a:pt x="15764" y="6035"/>
                    <a:pt x="14473" y="-311"/>
                    <a:pt x="8880" y="12"/>
                  </a:cubicBezTo>
                  <a:close/>
                </a:path>
              </a:pathLst>
            </a:custGeom>
            <a:grpFill/>
            <a:ln w="10707" cap="flat">
              <a:noFill/>
              <a:prstDash val="solid"/>
              <a:miter/>
            </a:ln>
          </p:spPr>
          <p:txBody>
            <a:bodyPr rtlCol="0" anchor="ctr"/>
            <a:lstStyle/>
            <a:p>
              <a:endParaRPr lang="zh-CN" altLang="en-US"/>
            </a:p>
          </p:txBody>
        </p:sp>
        <p:sp>
          <p:nvSpPr>
            <p:cNvPr id="1357" name="任意多边形: 形状 1444">
              <a:extLst>
                <a:ext uri="{FF2B5EF4-FFF2-40B4-BE49-F238E27FC236}">
                  <a16:creationId xmlns:a16="http://schemas.microsoft.com/office/drawing/2014/main" xmlns="" id="{A7E4120F-D005-4522-9845-BDED1BBEE659}"/>
                </a:ext>
              </a:extLst>
            </p:cNvPr>
            <p:cNvSpPr/>
            <p:nvPr/>
          </p:nvSpPr>
          <p:spPr>
            <a:xfrm>
              <a:off x="2681118" y="4230811"/>
              <a:ext cx="56940" cy="88345"/>
            </a:xfrm>
            <a:custGeom>
              <a:avLst/>
              <a:gdLst>
                <a:gd name="connsiteX0" fmla="*/ 1416 w 13475"/>
                <a:gd name="connsiteY0" fmla="*/ 19049 h 20907"/>
                <a:gd name="connsiteX1" fmla="*/ 13139 w 13475"/>
                <a:gd name="connsiteY1" fmla="*/ 10552 h 20907"/>
                <a:gd name="connsiteX2" fmla="*/ 8192 w 13475"/>
                <a:gd name="connsiteY2" fmla="*/ 12 h 20907"/>
                <a:gd name="connsiteX3" fmla="*/ 1416 w 13475"/>
                <a:gd name="connsiteY3" fmla="*/ 19049 h 20907"/>
              </a:gdLst>
              <a:ahLst/>
              <a:cxnLst>
                <a:cxn ang="0">
                  <a:pos x="connsiteX0" y="connsiteY0"/>
                </a:cxn>
                <a:cxn ang="0">
                  <a:pos x="connsiteX1" y="connsiteY1"/>
                </a:cxn>
                <a:cxn ang="0">
                  <a:pos x="connsiteX2" y="connsiteY2"/>
                </a:cxn>
                <a:cxn ang="0">
                  <a:pos x="connsiteX3" y="connsiteY3"/>
                </a:cxn>
              </a:cxnLst>
              <a:rect l="l" t="t" r="r" b="b"/>
              <a:pathLst>
                <a:path w="13475" h="20907">
                  <a:moveTo>
                    <a:pt x="1416" y="19049"/>
                  </a:moveTo>
                  <a:cubicBezTo>
                    <a:pt x="4750" y="23782"/>
                    <a:pt x="11419" y="18942"/>
                    <a:pt x="13139" y="10552"/>
                  </a:cubicBezTo>
                  <a:cubicBezTo>
                    <a:pt x="14108" y="6035"/>
                    <a:pt x="13139" y="-311"/>
                    <a:pt x="8192" y="12"/>
                  </a:cubicBezTo>
                  <a:cubicBezTo>
                    <a:pt x="1308" y="1518"/>
                    <a:pt x="-2133" y="13994"/>
                    <a:pt x="1416" y="19049"/>
                  </a:cubicBezTo>
                  <a:close/>
                </a:path>
              </a:pathLst>
            </a:custGeom>
            <a:grpFill/>
            <a:ln w="10707" cap="flat">
              <a:noFill/>
              <a:prstDash val="solid"/>
              <a:miter/>
            </a:ln>
          </p:spPr>
          <p:txBody>
            <a:bodyPr rtlCol="0" anchor="ctr"/>
            <a:lstStyle/>
            <a:p>
              <a:endParaRPr lang="zh-CN" altLang="en-US"/>
            </a:p>
          </p:txBody>
        </p:sp>
        <p:sp>
          <p:nvSpPr>
            <p:cNvPr id="1370" name="任意多边形: 形状 1457">
              <a:extLst>
                <a:ext uri="{FF2B5EF4-FFF2-40B4-BE49-F238E27FC236}">
                  <a16:creationId xmlns:a16="http://schemas.microsoft.com/office/drawing/2014/main" xmlns="" id="{BF22CBAF-8566-4C84-A4CC-26D15DD6E169}"/>
                </a:ext>
              </a:extLst>
            </p:cNvPr>
            <p:cNvSpPr/>
            <p:nvPr/>
          </p:nvSpPr>
          <p:spPr>
            <a:xfrm>
              <a:off x="111851" y="4591724"/>
              <a:ext cx="85209" cy="84926"/>
            </a:xfrm>
            <a:custGeom>
              <a:avLst/>
              <a:gdLst>
                <a:gd name="connsiteX0" fmla="*/ 20142 w 20165"/>
                <a:gd name="connsiteY0" fmla="*/ 10863 h 20098"/>
                <a:gd name="connsiteX1" fmla="*/ 9816 w 20165"/>
                <a:gd name="connsiteY1" fmla="*/ 0 h 20098"/>
                <a:gd name="connsiteX2" fmla="*/ 2503 w 20165"/>
                <a:gd name="connsiteY2" fmla="*/ 16564 h 20098"/>
                <a:gd name="connsiteX3" fmla="*/ 20142 w 20165"/>
                <a:gd name="connsiteY3" fmla="*/ 10863 h 20098"/>
              </a:gdLst>
              <a:ahLst/>
              <a:cxnLst>
                <a:cxn ang="0">
                  <a:pos x="connsiteX0" y="connsiteY0"/>
                </a:cxn>
                <a:cxn ang="0">
                  <a:pos x="connsiteX1" y="connsiteY1"/>
                </a:cxn>
                <a:cxn ang="0">
                  <a:pos x="connsiteX2" y="connsiteY2"/>
                </a:cxn>
                <a:cxn ang="0">
                  <a:pos x="connsiteX3" y="connsiteY3"/>
                </a:cxn>
              </a:cxnLst>
              <a:rect l="l" t="t" r="r" b="b"/>
              <a:pathLst>
                <a:path w="20165" h="20098">
                  <a:moveTo>
                    <a:pt x="20142" y="10863"/>
                  </a:moveTo>
                  <a:cubicBezTo>
                    <a:pt x="20464" y="6453"/>
                    <a:pt x="17560" y="215"/>
                    <a:pt x="9816" y="0"/>
                  </a:cubicBezTo>
                  <a:cubicBezTo>
                    <a:pt x="351" y="645"/>
                    <a:pt x="-2660" y="10540"/>
                    <a:pt x="2503" y="16564"/>
                  </a:cubicBezTo>
                  <a:cubicBezTo>
                    <a:pt x="8418" y="23340"/>
                    <a:pt x="19389" y="19790"/>
                    <a:pt x="20142" y="10863"/>
                  </a:cubicBezTo>
                  <a:close/>
                </a:path>
              </a:pathLst>
            </a:custGeom>
            <a:grpFill/>
            <a:ln w="10707" cap="flat">
              <a:noFill/>
              <a:prstDash val="solid"/>
              <a:miter/>
            </a:ln>
          </p:spPr>
          <p:txBody>
            <a:bodyPr rtlCol="0" anchor="ctr"/>
            <a:lstStyle/>
            <a:p>
              <a:endParaRPr lang="zh-CN" altLang="en-US"/>
            </a:p>
          </p:txBody>
        </p:sp>
        <p:sp>
          <p:nvSpPr>
            <p:cNvPr id="1371" name="任意多边形: 形状 1458">
              <a:extLst>
                <a:ext uri="{FF2B5EF4-FFF2-40B4-BE49-F238E27FC236}">
                  <a16:creationId xmlns:a16="http://schemas.microsoft.com/office/drawing/2014/main" xmlns="" id="{3E4D5978-62F8-42C9-B60F-9721BBB6DFB8}"/>
                </a:ext>
              </a:extLst>
            </p:cNvPr>
            <p:cNvSpPr/>
            <p:nvPr/>
          </p:nvSpPr>
          <p:spPr>
            <a:xfrm>
              <a:off x="437907" y="4584452"/>
              <a:ext cx="85556" cy="84478"/>
            </a:xfrm>
            <a:custGeom>
              <a:avLst/>
              <a:gdLst>
                <a:gd name="connsiteX0" fmla="*/ 2350 w 20247"/>
                <a:gd name="connsiteY0" fmla="*/ 16564 h 19992"/>
                <a:gd name="connsiteX1" fmla="*/ 20205 w 20247"/>
                <a:gd name="connsiteY1" fmla="*/ 10756 h 19992"/>
                <a:gd name="connsiteX2" fmla="*/ 10094 w 20247"/>
                <a:gd name="connsiteY2" fmla="*/ 0 h 19992"/>
                <a:gd name="connsiteX3" fmla="*/ 2350 w 20247"/>
                <a:gd name="connsiteY3" fmla="*/ 16564 h 19992"/>
              </a:gdLst>
              <a:ahLst/>
              <a:cxnLst>
                <a:cxn ang="0">
                  <a:pos x="connsiteX0" y="connsiteY0"/>
                </a:cxn>
                <a:cxn ang="0">
                  <a:pos x="connsiteX1" y="connsiteY1"/>
                </a:cxn>
                <a:cxn ang="0">
                  <a:pos x="connsiteX2" y="connsiteY2"/>
                </a:cxn>
                <a:cxn ang="0">
                  <a:pos x="connsiteX3" y="connsiteY3"/>
                </a:cxn>
              </a:cxnLst>
              <a:rect l="l" t="t" r="r" b="b"/>
              <a:pathLst>
                <a:path w="20247" h="19992">
                  <a:moveTo>
                    <a:pt x="2350" y="16564"/>
                  </a:moveTo>
                  <a:cubicBezTo>
                    <a:pt x="8051" y="23232"/>
                    <a:pt x="19237" y="19575"/>
                    <a:pt x="20205" y="10756"/>
                  </a:cubicBezTo>
                  <a:cubicBezTo>
                    <a:pt x="20635" y="6346"/>
                    <a:pt x="17838" y="215"/>
                    <a:pt x="10094" y="0"/>
                  </a:cubicBezTo>
                  <a:cubicBezTo>
                    <a:pt x="629" y="753"/>
                    <a:pt x="-2705" y="10648"/>
                    <a:pt x="2350" y="16564"/>
                  </a:cubicBezTo>
                  <a:close/>
                </a:path>
              </a:pathLst>
            </a:custGeom>
            <a:grpFill/>
            <a:ln w="10707" cap="flat">
              <a:noFill/>
              <a:prstDash val="solid"/>
              <a:miter/>
            </a:ln>
          </p:spPr>
          <p:txBody>
            <a:bodyPr rtlCol="0" anchor="ctr"/>
            <a:lstStyle/>
            <a:p>
              <a:endParaRPr lang="zh-CN" altLang="en-US"/>
            </a:p>
          </p:txBody>
        </p:sp>
        <p:sp>
          <p:nvSpPr>
            <p:cNvPr id="1372" name="任意多边形: 形状 1459">
              <a:extLst>
                <a:ext uri="{FF2B5EF4-FFF2-40B4-BE49-F238E27FC236}">
                  <a16:creationId xmlns:a16="http://schemas.microsoft.com/office/drawing/2014/main" xmlns="" id="{9F5503F7-C837-4F7D-80E8-ECAC628BD0B1}"/>
                </a:ext>
              </a:extLst>
            </p:cNvPr>
            <p:cNvSpPr/>
            <p:nvPr/>
          </p:nvSpPr>
          <p:spPr>
            <a:xfrm>
              <a:off x="763692" y="4573998"/>
              <a:ext cx="85290" cy="84474"/>
            </a:xfrm>
            <a:custGeom>
              <a:avLst/>
              <a:gdLst>
                <a:gd name="connsiteX0" fmla="*/ 20117 w 20184"/>
                <a:gd name="connsiteY0" fmla="*/ 10648 h 19991"/>
                <a:gd name="connsiteX1" fmla="*/ 10437 w 20184"/>
                <a:gd name="connsiteY1" fmla="*/ 0 h 19991"/>
                <a:gd name="connsiteX2" fmla="*/ 2155 w 20184"/>
                <a:gd name="connsiteY2" fmla="*/ 16671 h 19991"/>
                <a:gd name="connsiteX3" fmla="*/ 20117 w 20184"/>
                <a:gd name="connsiteY3" fmla="*/ 10648 h 19991"/>
              </a:gdLst>
              <a:ahLst/>
              <a:cxnLst>
                <a:cxn ang="0">
                  <a:pos x="connsiteX0" y="connsiteY0"/>
                </a:cxn>
                <a:cxn ang="0">
                  <a:pos x="connsiteX1" y="connsiteY1"/>
                </a:cxn>
                <a:cxn ang="0">
                  <a:pos x="connsiteX2" y="connsiteY2"/>
                </a:cxn>
                <a:cxn ang="0">
                  <a:pos x="connsiteX3" y="connsiteY3"/>
                </a:cxn>
              </a:cxnLst>
              <a:rect l="l" t="t" r="r" b="b"/>
              <a:pathLst>
                <a:path w="20184" h="19991">
                  <a:moveTo>
                    <a:pt x="20117" y="10648"/>
                  </a:moveTo>
                  <a:cubicBezTo>
                    <a:pt x="20654" y="6238"/>
                    <a:pt x="18073" y="108"/>
                    <a:pt x="10437" y="0"/>
                  </a:cubicBezTo>
                  <a:cubicBezTo>
                    <a:pt x="864" y="860"/>
                    <a:pt x="-2685" y="10863"/>
                    <a:pt x="2155" y="16671"/>
                  </a:cubicBezTo>
                  <a:cubicBezTo>
                    <a:pt x="7748" y="23232"/>
                    <a:pt x="18934" y="19468"/>
                    <a:pt x="20117" y="10648"/>
                  </a:cubicBezTo>
                  <a:close/>
                </a:path>
              </a:pathLst>
            </a:custGeom>
            <a:grpFill/>
            <a:ln w="10707" cap="flat">
              <a:noFill/>
              <a:prstDash val="solid"/>
              <a:miter/>
            </a:ln>
          </p:spPr>
          <p:txBody>
            <a:bodyPr rtlCol="0" anchor="ctr"/>
            <a:lstStyle/>
            <a:p>
              <a:endParaRPr lang="zh-CN" altLang="en-US"/>
            </a:p>
          </p:txBody>
        </p:sp>
        <p:sp>
          <p:nvSpPr>
            <p:cNvPr id="1373" name="任意多边形: 形状 1460">
              <a:extLst>
                <a:ext uri="{FF2B5EF4-FFF2-40B4-BE49-F238E27FC236}">
                  <a16:creationId xmlns:a16="http://schemas.microsoft.com/office/drawing/2014/main" xmlns="" id="{2E38FAA9-A7F7-4CC7-82E5-1F213AFE12FD}"/>
                </a:ext>
              </a:extLst>
            </p:cNvPr>
            <p:cNvSpPr/>
            <p:nvPr/>
          </p:nvSpPr>
          <p:spPr>
            <a:xfrm>
              <a:off x="1087961" y="4559910"/>
              <a:ext cx="83967" cy="84677"/>
            </a:xfrm>
            <a:custGeom>
              <a:avLst/>
              <a:gdLst>
                <a:gd name="connsiteX0" fmla="*/ 19742 w 19871"/>
                <a:gd name="connsiteY0" fmla="*/ 10540 h 20039"/>
                <a:gd name="connsiteX1" fmla="*/ 10492 w 19871"/>
                <a:gd name="connsiteY1" fmla="*/ 0 h 20039"/>
                <a:gd name="connsiteX2" fmla="*/ 1888 w 19871"/>
                <a:gd name="connsiteY2" fmla="*/ 16779 h 20039"/>
                <a:gd name="connsiteX3" fmla="*/ 19742 w 19871"/>
                <a:gd name="connsiteY3" fmla="*/ 10540 h 20039"/>
              </a:gdLst>
              <a:ahLst/>
              <a:cxnLst>
                <a:cxn ang="0">
                  <a:pos x="connsiteX0" y="connsiteY0"/>
                </a:cxn>
                <a:cxn ang="0">
                  <a:pos x="connsiteX1" y="connsiteY1"/>
                </a:cxn>
                <a:cxn ang="0">
                  <a:pos x="connsiteX2" y="connsiteY2"/>
                </a:cxn>
                <a:cxn ang="0">
                  <a:pos x="connsiteX3" y="connsiteY3"/>
                </a:cxn>
              </a:cxnLst>
              <a:rect l="l" t="t" r="r" b="b"/>
              <a:pathLst>
                <a:path w="19871" h="20039">
                  <a:moveTo>
                    <a:pt x="19742" y="10540"/>
                  </a:moveTo>
                  <a:cubicBezTo>
                    <a:pt x="20495" y="6131"/>
                    <a:pt x="18021" y="0"/>
                    <a:pt x="10492" y="0"/>
                  </a:cubicBezTo>
                  <a:cubicBezTo>
                    <a:pt x="1242" y="968"/>
                    <a:pt x="-2630" y="11078"/>
                    <a:pt x="1888" y="16779"/>
                  </a:cubicBezTo>
                  <a:cubicBezTo>
                    <a:pt x="7158" y="23340"/>
                    <a:pt x="18236" y="19360"/>
                    <a:pt x="19742" y="10540"/>
                  </a:cubicBezTo>
                  <a:close/>
                </a:path>
              </a:pathLst>
            </a:custGeom>
            <a:grpFill/>
            <a:ln w="10707" cap="flat">
              <a:noFill/>
              <a:prstDash val="solid"/>
              <a:miter/>
            </a:ln>
          </p:spPr>
          <p:txBody>
            <a:bodyPr rtlCol="0" anchor="ctr"/>
            <a:lstStyle/>
            <a:p>
              <a:endParaRPr lang="zh-CN" altLang="en-US"/>
            </a:p>
          </p:txBody>
        </p:sp>
        <p:sp>
          <p:nvSpPr>
            <p:cNvPr id="1374" name="任意多边形: 形状 1461">
              <a:extLst>
                <a:ext uri="{FF2B5EF4-FFF2-40B4-BE49-F238E27FC236}">
                  <a16:creationId xmlns:a16="http://schemas.microsoft.com/office/drawing/2014/main" xmlns="" id="{7ADE8D12-12AF-4584-A1FB-7F661730B10E}"/>
                </a:ext>
              </a:extLst>
            </p:cNvPr>
            <p:cNvSpPr/>
            <p:nvPr/>
          </p:nvSpPr>
          <p:spPr>
            <a:xfrm>
              <a:off x="1405920" y="4541731"/>
              <a:ext cx="82518" cy="85421"/>
            </a:xfrm>
            <a:custGeom>
              <a:avLst/>
              <a:gdLst>
                <a:gd name="connsiteX0" fmla="*/ 19355 w 19528"/>
                <a:gd name="connsiteY0" fmla="*/ 10540 h 20215"/>
                <a:gd name="connsiteX1" fmla="*/ 10643 w 19528"/>
                <a:gd name="connsiteY1" fmla="*/ 0 h 20215"/>
                <a:gd name="connsiteX2" fmla="*/ 1716 w 19528"/>
                <a:gd name="connsiteY2" fmla="*/ 16886 h 20215"/>
                <a:gd name="connsiteX3" fmla="*/ 19355 w 19528"/>
                <a:gd name="connsiteY3" fmla="*/ 10540 h 20215"/>
              </a:gdLst>
              <a:ahLst/>
              <a:cxnLst>
                <a:cxn ang="0">
                  <a:pos x="connsiteX0" y="connsiteY0"/>
                </a:cxn>
                <a:cxn ang="0">
                  <a:pos x="connsiteX1" y="connsiteY1"/>
                </a:cxn>
                <a:cxn ang="0">
                  <a:pos x="connsiteX2" y="connsiteY2"/>
                </a:cxn>
                <a:cxn ang="0">
                  <a:pos x="connsiteX3" y="connsiteY3"/>
                </a:cxn>
              </a:cxnLst>
              <a:rect l="l" t="t" r="r" b="b"/>
              <a:pathLst>
                <a:path w="19528" h="20215">
                  <a:moveTo>
                    <a:pt x="19355" y="10540"/>
                  </a:moveTo>
                  <a:cubicBezTo>
                    <a:pt x="20215" y="6131"/>
                    <a:pt x="17957" y="0"/>
                    <a:pt x="10643" y="0"/>
                  </a:cubicBezTo>
                  <a:cubicBezTo>
                    <a:pt x="1501" y="1076"/>
                    <a:pt x="-2587" y="11078"/>
                    <a:pt x="1716" y="16886"/>
                  </a:cubicBezTo>
                  <a:cubicBezTo>
                    <a:pt x="6663" y="23555"/>
                    <a:pt x="17741" y="19575"/>
                    <a:pt x="19355" y="10540"/>
                  </a:cubicBezTo>
                  <a:close/>
                </a:path>
              </a:pathLst>
            </a:custGeom>
            <a:grpFill/>
            <a:ln w="10707" cap="flat">
              <a:noFill/>
              <a:prstDash val="solid"/>
              <a:miter/>
            </a:ln>
          </p:spPr>
          <p:txBody>
            <a:bodyPr rtlCol="0" anchor="ctr"/>
            <a:lstStyle/>
            <a:p>
              <a:endParaRPr lang="zh-CN" altLang="en-US"/>
            </a:p>
          </p:txBody>
        </p:sp>
        <p:sp>
          <p:nvSpPr>
            <p:cNvPr id="1375" name="任意多边形: 形状 1462">
              <a:extLst>
                <a:ext uri="{FF2B5EF4-FFF2-40B4-BE49-F238E27FC236}">
                  <a16:creationId xmlns:a16="http://schemas.microsoft.com/office/drawing/2014/main" xmlns="" id="{3DD76303-2B27-4C18-9A8D-544D61F72423}"/>
                </a:ext>
              </a:extLst>
            </p:cNvPr>
            <p:cNvSpPr/>
            <p:nvPr/>
          </p:nvSpPr>
          <p:spPr>
            <a:xfrm>
              <a:off x="1715856" y="4521271"/>
              <a:ext cx="80519" cy="85332"/>
            </a:xfrm>
            <a:custGeom>
              <a:avLst/>
              <a:gdLst>
                <a:gd name="connsiteX0" fmla="*/ 18823 w 19055"/>
                <a:gd name="connsiteY0" fmla="*/ 10434 h 20194"/>
                <a:gd name="connsiteX1" fmla="*/ 10649 w 19055"/>
                <a:gd name="connsiteY1" fmla="*/ 1 h 20194"/>
                <a:gd name="connsiteX2" fmla="*/ 1507 w 19055"/>
                <a:gd name="connsiteY2" fmla="*/ 16995 h 20194"/>
                <a:gd name="connsiteX3" fmla="*/ 18823 w 19055"/>
                <a:gd name="connsiteY3" fmla="*/ 10434 h 20194"/>
              </a:gdLst>
              <a:ahLst/>
              <a:cxnLst>
                <a:cxn ang="0">
                  <a:pos x="connsiteX0" y="connsiteY0"/>
                </a:cxn>
                <a:cxn ang="0">
                  <a:pos x="connsiteX1" y="connsiteY1"/>
                </a:cxn>
                <a:cxn ang="0">
                  <a:pos x="connsiteX2" y="connsiteY2"/>
                </a:cxn>
                <a:cxn ang="0">
                  <a:pos x="connsiteX3" y="connsiteY3"/>
                </a:cxn>
              </a:cxnLst>
              <a:rect l="l" t="t" r="r" b="b"/>
              <a:pathLst>
                <a:path w="19055" h="20194">
                  <a:moveTo>
                    <a:pt x="18823" y="10434"/>
                  </a:moveTo>
                  <a:cubicBezTo>
                    <a:pt x="19791" y="6024"/>
                    <a:pt x="17855" y="-106"/>
                    <a:pt x="10649" y="1"/>
                  </a:cubicBezTo>
                  <a:cubicBezTo>
                    <a:pt x="1722" y="1185"/>
                    <a:pt x="-2473" y="11295"/>
                    <a:pt x="1507" y="16995"/>
                  </a:cubicBezTo>
                  <a:cubicBezTo>
                    <a:pt x="6239" y="23556"/>
                    <a:pt x="16995" y="19361"/>
                    <a:pt x="18823" y="10434"/>
                  </a:cubicBezTo>
                  <a:close/>
                </a:path>
              </a:pathLst>
            </a:custGeom>
            <a:grpFill/>
            <a:ln w="10707" cap="flat">
              <a:noFill/>
              <a:prstDash val="solid"/>
              <a:miter/>
            </a:ln>
          </p:spPr>
          <p:txBody>
            <a:bodyPr rtlCol="0" anchor="ctr"/>
            <a:lstStyle/>
            <a:p>
              <a:endParaRPr lang="zh-CN" altLang="en-US"/>
            </a:p>
          </p:txBody>
        </p:sp>
        <p:sp>
          <p:nvSpPr>
            <p:cNvPr id="1376" name="任意多边形: 形状 1463">
              <a:extLst>
                <a:ext uri="{FF2B5EF4-FFF2-40B4-BE49-F238E27FC236}">
                  <a16:creationId xmlns:a16="http://schemas.microsoft.com/office/drawing/2014/main" xmlns="" id="{3D61CB53-F301-4FDB-A4A4-3C19C5CF3AF4}"/>
                </a:ext>
              </a:extLst>
            </p:cNvPr>
            <p:cNvSpPr/>
            <p:nvPr/>
          </p:nvSpPr>
          <p:spPr>
            <a:xfrm>
              <a:off x="2012801" y="4497620"/>
              <a:ext cx="74590" cy="85163"/>
            </a:xfrm>
            <a:custGeom>
              <a:avLst/>
              <a:gdLst>
                <a:gd name="connsiteX0" fmla="*/ 17386 w 17652"/>
                <a:gd name="connsiteY0" fmla="*/ 10331 h 20154"/>
                <a:gd name="connsiteX1" fmla="*/ 10287 w 17652"/>
                <a:gd name="connsiteY1" fmla="*/ 6 h 20154"/>
                <a:gd name="connsiteX2" fmla="*/ 1252 w 17652"/>
                <a:gd name="connsiteY2" fmla="*/ 17107 h 20154"/>
                <a:gd name="connsiteX3" fmla="*/ 17386 w 17652"/>
                <a:gd name="connsiteY3" fmla="*/ 10331 h 20154"/>
              </a:gdLst>
              <a:ahLst/>
              <a:cxnLst>
                <a:cxn ang="0">
                  <a:pos x="connsiteX0" y="connsiteY0"/>
                </a:cxn>
                <a:cxn ang="0">
                  <a:pos x="connsiteX1" y="connsiteY1"/>
                </a:cxn>
                <a:cxn ang="0">
                  <a:pos x="connsiteX2" y="connsiteY2"/>
                </a:cxn>
                <a:cxn ang="0">
                  <a:pos x="connsiteX3" y="connsiteY3"/>
                </a:cxn>
              </a:cxnLst>
              <a:rect l="l" t="t" r="r" b="b"/>
              <a:pathLst>
                <a:path w="17652" h="20154">
                  <a:moveTo>
                    <a:pt x="17386" y="10331"/>
                  </a:moveTo>
                  <a:cubicBezTo>
                    <a:pt x="18354" y="5921"/>
                    <a:pt x="16848" y="-210"/>
                    <a:pt x="10287" y="6"/>
                  </a:cubicBezTo>
                  <a:cubicBezTo>
                    <a:pt x="2005" y="1189"/>
                    <a:pt x="-2297" y="11406"/>
                    <a:pt x="1252" y="17107"/>
                  </a:cubicBezTo>
                  <a:cubicBezTo>
                    <a:pt x="5232" y="23453"/>
                    <a:pt x="15342" y="19258"/>
                    <a:pt x="17386" y="10331"/>
                  </a:cubicBezTo>
                  <a:close/>
                </a:path>
              </a:pathLst>
            </a:custGeom>
            <a:grpFill/>
            <a:ln w="10707" cap="flat">
              <a:noFill/>
              <a:prstDash val="solid"/>
              <a:miter/>
            </a:ln>
          </p:spPr>
          <p:txBody>
            <a:bodyPr rtlCol="0" anchor="ctr"/>
            <a:lstStyle/>
            <a:p>
              <a:endParaRPr lang="zh-CN" altLang="en-US"/>
            </a:p>
          </p:txBody>
        </p:sp>
        <p:sp>
          <p:nvSpPr>
            <p:cNvPr id="1377" name="任意多边形: 形状 1464">
              <a:extLst>
                <a:ext uri="{FF2B5EF4-FFF2-40B4-BE49-F238E27FC236}">
                  <a16:creationId xmlns:a16="http://schemas.microsoft.com/office/drawing/2014/main" xmlns="" id="{33FC3072-6D60-4040-B180-FDE3FBC54B67}"/>
                </a:ext>
              </a:extLst>
            </p:cNvPr>
            <p:cNvSpPr/>
            <p:nvPr/>
          </p:nvSpPr>
          <p:spPr>
            <a:xfrm>
              <a:off x="2283836" y="4471261"/>
              <a:ext cx="67538" cy="85602"/>
            </a:xfrm>
            <a:custGeom>
              <a:avLst/>
              <a:gdLst>
                <a:gd name="connsiteX0" fmla="*/ 15628 w 15983"/>
                <a:gd name="connsiteY0" fmla="*/ 10331 h 20258"/>
                <a:gd name="connsiteX1" fmla="*/ 15628 w 15983"/>
                <a:gd name="connsiteY1" fmla="*/ 10331 h 20258"/>
                <a:gd name="connsiteX2" fmla="*/ 9605 w 15983"/>
                <a:gd name="connsiteY2" fmla="*/ 6 h 20258"/>
                <a:gd name="connsiteX3" fmla="*/ 1323 w 15983"/>
                <a:gd name="connsiteY3" fmla="*/ 17860 h 20258"/>
                <a:gd name="connsiteX4" fmla="*/ 15628 w 15983"/>
                <a:gd name="connsiteY4" fmla="*/ 10331 h 20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3" h="20258">
                  <a:moveTo>
                    <a:pt x="15628" y="10331"/>
                  </a:moveTo>
                  <a:lnTo>
                    <a:pt x="15628" y="10331"/>
                  </a:lnTo>
                  <a:cubicBezTo>
                    <a:pt x="16703" y="5921"/>
                    <a:pt x="15520" y="-210"/>
                    <a:pt x="9605" y="6"/>
                  </a:cubicBezTo>
                  <a:cubicBezTo>
                    <a:pt x="1968" y="1296"/>
                    <a:pt x="-2334" y="12482"/>
                    <a:pt x="1323" y="17860"/>
                  </a:cubicBezTo>
                  <a:cubicBezTo>
                    <a:pt x="4980" y="23345"/>
                    <a:pt x="13584" y="18828"/>
                    <a:pt x="15628" y="10331"/>
                  </a:cubicBezTo>
                  <a:close/>
                </a:path>
              </a:pathLst>
            </a:custGeom>
            <a:grpFill/>
            <a:ln w="10707" cap="flat">
              <a:noFill/>
              <a:prstDash val="solid"/>
              <a:miter/>
            </a:ln>
          </p:spPr>
          <p:txBody>
            <a:bodyPr rtlCol="0" anchor="ctr"/>
            <a:lstStyle/>
            <a:p>
              <a:endParaRPr lang="zh-CN" altLang="en-US"/>
            </a:p>
          </p:txBody>
        </p:sp>
        <p:sp>
          <p:nvSpPr>
            <p:cNvPr id="1378" name="任意多边形: 形状 1465">
              <a:extLst>
                <a:ext uri="{FF2B5EF4-FFF2-40B4-BE49-F238E27FC236}">
                  <a16:creationId xmlns:a16="http://schemas.microsoft.com/office/drawing/2014/main" xmlns="" id="{3B0E7207-A5AB-4545-BDA6-6DD3D849750A}"/>
                </a:ext>
              </a:extLst>
            </p:cNvPr>
            <p:cNvSpPr/>
            <p:nvPr/>
          </p:nvSpPr>
          <p:spPr>
            <a:xfrm>
              <a:off x="2526757" y="4443511"/>
              <a:ext cx="60709" cy="86071"/>
            </a:xfrm>
            <a:custGeom>
              <a:avLst/>
              <a:gdLst>
                <a:gd name="connsiteX0" fmla="*/ 9013 w 14367"/>
                <a:gd name="connsiteY0" fmla="*/ 12 h 20369"/>
                <a:gd name="connsiteX1" fmla="*/ 946 w 14367"/>
                <a:gd name="connsiteY1" fmla="*/ 17974 h 20369"/>
                <a:gd name="connsiteX2" fmla="*/ 13961 w 14367"/>
                <a:gd name="connsiteY2" fmla="*/ 10337 h 20369"/>
                <a:gd name="connsiteX3" fmla="*/ 9013 w 14367"/>
                <a:gd name="connsiteY3" fmla="*/ 12 h 20369"/>
              </a:gdLst>
              <a:ahLst/>
              <a:cxnLst>
                <a:cxn ang="0">
                  <a:pos x="connsiteX0" y="connsiteY0"/>
                </a:cxn>
                <a:cxn ang="0">
                  <a:pos x="connsiteX1" y="connsiteY1"/>
                </a:cxn>
                <a:cxn ang="0">
                  <a:pos x="connsiteX2" y="connsiteY2"/>
                </a:cxn>
                <a:cxn ang="0">
                  <a:pos x="connsiteX3" y="connsiteY3"/>
                </a:cxn>
              </a:cxnLst>
              <a:rect l="l" t="t" r="r" b="b"/>
              <a:pathLst>
                <a:path w="14367" h="20369">
                  <a:moveTo>
                    <a:pt x="9013" y="12"/>
                  </a:moveTo>
                  <a:cubicBezTo>
                    <a:pt x="2129" y="1410"/>
                    <a:pt x="-1958" y="12596"/>
                    <a:pt x="946" y="17974"/>
                  </a:cubicBezTo>
                  <a:cubicBezTo>
                    <a:pt x="3958" y="23459"/>
                    <a:pt x="11809" y="18942"/>
                    <a:pt x="13961" y="10337"/>
                  </a:cubicBezTo>
                  <a:cubicBezTo>
                    <a:pt x="15036" y="5928"/>
                    <a:pt x="14176" y="-311"/>
                    <a:pt x="9013" y="12"/>
                  </a:cubicBezTo>
                  <a:close/>
                </a:path>
              </a:pathLst>
            </a:custGeom>
            <a:grpFill/>
            <a:ln w="10707" cap="flat">
              <a:noFill/>
              <a:prstDash val="solid"/>
              <a:miter/>
            </a:ln>
          </p:spPr>
          <p:txBody>
            <a:bodyPr rtlCol="0" anchor="ctr"/>
            <a:lstStyle/>
            <a:p>
              <a:endParaRPr lang="zh-CN" altLang="en-US"/>
            </a:p>
          </p:txBody>
        </p:sp>
        <p:sp>
          <p:nvSpPr>
            <p:cNvPr id="1379" name="任意多边形: 形状 1466">
              <a:extLst>
                <a:ext uri="{FF2B5EF4-FFF2-40B4-BE49-F238E27FC236}">
                  <a16:creationId xmlns:a16="http://schemas.microsoft.com/office/drawing/2014/main" xmlns="" id="{D408C402-6DB8-467F-8213-A86358894350}"/>
                </a:ext>
              </a:extLst>
            </p:cNvPr>
            <p:cNvSpPr/>
            <p:nvPr/>
          </p:nvSpPr>
          <p:spPr>
            <a:xfrm>
              <a:off x="2741003" y="4413970"/>
              <a:ext cx="53910" cy="86350"/>
            </a:xfrm>
            <a:custGeom>
              <a:avLst/>
              <a:gdLst>
                <a:gd name="connsiteX0" fmla="*/ 12196 w 12758"/>
                <a:gd name="connsiteY0" fmla="*/ 10337 h 20435"/>
                <a:gd name="connsiteX1" fmla="*/ 8432 w 12758"/>
                <a:gd name="connsiteY1" fmla="*/ 12 h 20435"/>
                <a:gd name="connsiteX2" fmla="*/ 1010 w 12758"/>
                <a:gd name="connsiteY2" fmla="*/ 18619 h 20435"/>
                <a:gd name="connsiteX3" fmla="*/ 12196 w 12758"/>
                <a:gd name="connsiteY3" fmla="*/ 10337 h 20435"/>
              </a:gdLst>
              <a:ahLst/>
              <a:cxnLst>
                <a:cxn ang="0">
                  <a:pos x="connsiteX0" y="connsiteY0"/>
                </a:cxn>
                <a:cxn ang="0">
                  <a:pos x="connsiteX1" y="connsiteY1"/>
                </a:cxn>
                <a:cxn ang="0">
                  <a:pos x="connsiteX2" y="connsiteY2"/>
                </a:cxn>
                <a:cxn ang="0">
                  <a:pos x="connsiteX3" y="connsiteY3"/>
                </a:cxn>
              </a:cxnLst>
              <a:rect l="l" t="t" r="r" b="b"/>
              <a:pathLst>
                <a:path w="12758" h="20435">
                  <a:moveTo>
                    <a:pt x="12196" y="10337"/>
                  </a:moveTo>
                  <a:cubicBezTo>
                    <a:pt x="13379" y="5928"/>
                    <a:pt x="12949" y="-311"/>
                    <a:pt x="8432" y="12"/>
                  </a:cubicBezTo>
                  <a:cubicBezTo>
                    <a:pt x="2086" y="1518"/>
                    <a:pt x="-2001" y="13672"/>
                    <a:pt x="1010" y="18619"/>
                  </a:cubicBezTo>
                  <a:cubicBezTo>
                    <a:pt x="3592" y="23244"/>
                    <a:pt x="10045" y="18512"/>
                    <a:pt x="12196" y="10337"/>
                  </a:cubicBezTo>
                  <a:close/>
                </a:path>
              </a:pathLst>
            </a:custGeom>
            <a:grpFill/>
            <a:ln w="10707" cap="flat">
              <a:noFill/>
              <a:prstDash val="solid"/>
              <a:miter/>
            </a:ln>
          </p:spPr>
          <p:txBody>
            <a:bodyPr rtlCol="0" anchor="ctr"/>
            <a:lstStyle/>
            <a:p>
              <a:endParaRPr lang="zh-CN" altLang="en-US"/>
            </a:p>
          </p:txBody>
        </p:sp>
        <p:sp>
          <p:nvSpPr>
            <p:cNvPr id="1380" name="任意多边形: 形状 1467">
              <a:extLst>
                <a:ext uri="{FF2B5EF4-FFF2-40B4-BE49-F238E27FC236}">
                  <a16:creationId xmlns:a16="http://schemas.microsoft.com/office/drawing/2014/main" xmlns="" id="{88CCFAFC-4359-483C-AF5B-B1858F298E68}"/>
                </a:ext>
              </a:extLst>
            </p:cNvPr>
            <p:cNvSpPr/>
            <p:nvPr/>
          </p:nvSpPr>
          <p:spPr>
            <a:xfrm>
              <a:off x="2925472" y="4383973"/>
              <a:ext cx="47242" cy="86452"/>
            </a:xfrm>
            <a:custGeom>
              <a:avLst/>
              <a:gdLst>
                <a:gd name="connsiteX0" fmla="*/ 10489 w 11180"/>
                <a:gd name="connsiteY0" fmla="*/ 10338 h 20459"/>
                <a:gd name="connsiteX1" fmla="*/ 7800 w 11180"/>
                <a:gd name="connsiteY1" fmla="*/ 12 h 20459"/>
                <a:gd name="connsiteX2" fmla="*/ 916 w 11180"/>
                <a:gd name="connsiteY2" fmla="*/ 19157 h 20459"/>
                <a:gd name="connsiteX3" fmla="*/ 10489 w 11180"/>
                <a:gd name="connsiteY3" fmla="*/ 10338 h 20459"/>
              </a:gdLst>
              <a:ahLst/>
              <a:cxnLst>
                <a:cxn ang="0">
                  <a:pos x="connsiteX0" y="connsiteY0"/>
                </a:cxn>
                <a:cxn ang="0">
                  <a:pos x="connsiteX1" y="connsiteY1"/>
                </a:cxn>
                <a:cxn ang="0">
                  <a:pos x="connsiteX2" y="connsiteY2"/>
                </a:cxn>
                <a:cxn ang="0">
                  <a:pos x="connsiteX3" y="connsiteY3"/>
                </a:cxn>
              </a:cxnLst>
              <a:rect l="l" t="t" r="r" b="b"/>
              <a:pathLst>
                <a:path w="11180" h="20459">
                  <a:moveTo>
                    <a:pt x="10489" y="10338"/>
                  </a:moveTo>
                  <a:cubicBezTo>
                    <a:pt x="11672" y="5820"/>
                    <a:pt x="11672" y="-310"/>
                    <a:pt x="7800" y="12"/>
                  </a:cubicBezTo>
                  <a:cubicBezTo>
                    <a:pt x="2099" y="1626"/>
                    <a:pt x="-1880" y="14747"/>
                    <a:pt x="916" y="19157"/>
                  </a:cubicBezTo>
                  <a:cubicBezTo>
                    <a:pt x="3282" y="22922"/>
                    <a:pt x="8445" y="18082"/>
                    <a:pt x="10489" y="10338"/>
                  </a:cubicBezTo>
                  <a:close/>
                </a:path>
              </a:pathLst>
            </a:custGeom>
            <a:grpFill/>
            <a:ln w="10707" cap="flat">
              <a:noFill/>
              <a:prstDash val="solid"/>
              <a:miter/>
            </a:ln>
          </p:spPr>
          <p:txBody>
            <a:bodyPr rtlCol="0" anchor="ctr"/>
            <a:lstStyle/>
            <a:p>
              <a:endParaRPr lang="zh-CN" altLang="en-US"/>
            </a:p>
          </p:txBody>
        </p:sp>
        <p:sp>
          <p:nvSpPr>
            <p:cNvPr id="1381" name="任意多边形: 形状 1468">
              <a:extLst>
                <a:ext uri="{FF2B5EF4-FFF2-40B4-BE49-F238E27FC236}">
                  <a16:creationId xmlns:a16="http://schemas.microsoft.com/office/drawing/2014/main" xmlns="" id="{B844D044-CDAF-4003-850C-31254A18DABB}"/>
                </a:ext>
              </a:extLst>
            </p:cNvPr>
            <p:cNvSpPr/>
            <p:nvPr/>
          </p:nvSpPr>
          <p:spPr>
            <a:xfrm>
              <a:off x="3081076" y="4352610"/>
              <a:ext cx="40443" cy="86612"/>
            </a:xfrm>
            <a:custGeom>
              <a:avLst/>
              <a:gdLst>
                <a:gd name="connsiteX0" fmla="*/ 8727 w 9571"/>
                <a:gd name="connsiteY0" fmla="*/ 10338 h 20497"/>
                <a:gd name="connsiteX1" fmla="*/ 7114 w 9571"/>
                <a:gd name="connsiteY1" fmla="*/ 12 h 20497"/>
                <a:gd name="connsiteX2" fmla="*/ 768 w 9571"/>
                <a:gd name="connsiteY2" fmla="*/ 19695 h 20497"/>
                <a:gd name="connsiteX3" fmla="*/ 8727 w 9571"/>
                <a:gd name="connsiteY3" fmla="*/ 10338 h 20497"/>
              </a:gdLst>
              <a:ahLst/>
              <a:cxnLst>
                <a:cxn ang="0">
                  <a:pos x="connsiteX0" y="connsiteY0"/>
                </a:cxn>
                <a:cxn ang="0">
                  <a:pos x="connsiteX1" y="connsiteY1"/>
                </a:cxn>
                <a:cxn ang="0">
                  <a:pos x="connsiteX2" y="connsiteY2"/>
                </a:cxn>
                <a:cxn ang="0">
                  <a:pos x="connsiteX3" y="connsiteY3"/>
                </a:cxn>
              </a:cxnLst>
              <a:rect l="l" t="t" r="r" b="b"/>
              <a:pathLst>
                <a:path w="9571" h="20497">
                  <a:moveTo>
                    <a:pt x="8727" y="10338"/>
                  </a:moveTo>
                  <a:cubicBezTo>
                    <a:pt x="9910" y="5820"/>
                    <a:pt x="10233" y="-311"/>
                    <a:pt x="7114" y="12"/>
                  </a:cubicBezTo>
                  <a:cubicBezTo>
                    <a:pt x="2166" y="1733"/>
                    <a:pt x="-1706" y="15930"/>
                    <a:pt x="768" y="19695"/>
                  </a:cubicBezTo>
                  <a:cubicBezTo>
                    <a:pt x="2489" y="22491"/>
                    <a:pt x="6684" y="17651"/>
                    <a:pt x="8727" y="10338"/>
                  </a:cubicBezTo>
                  <a:close/>
                </a:path>
              </a:pathLst>
            </a:custGeom>
            <a:grpFill/>
            <a:ln w="10707" cap="flat">
              <a:noFill/>
              <a:prstDash val="solid"/>
              <a:miter/>
            </a:ln>
          </p:spPr>
          <p:txBody>
            <a:bodyPr rtlCol="0" anchor="ctr"/>
            <a:lstStyle/>
            <a:p>
              <a:endParaRPr lang="zh-CN" altLang="en-US"/>
            </a:p>
          </p:txBody>
        </p:sp>
        <p:sp>
          <p:nvSpPr>
            <p:cNvPr id="1382" name="任意多边形: 形状 1469">
              <a:extLst>
                <a:ext uri="{FF2B5EF4-FFF2-40B4-BE49-F238E27FC236}">
                  <a16:creationId xmlns:a16="http://schemas.microsoft.com/office/drawing/2014/main" xmlns="" id="{0A658E1C-E996-4FFD-9CFD-2033B3B49380}"/>
                </a:ext>
              </a:extLst>
            </p:cNvPr>
            <p:cNvSpPr/>
            <p:nvPr/>
          </p:nvSpPr>
          <p:spPr>
            <a:xfrm>
              <a:off x="3205317" y="4320343"/>
              <a:ext cx="33932" cy="87005"/>
            </a:xfrm>
            <a:custGeom>
              <a:avLst/>
              <a:gdLst>
                <a:gd name="connsiteX0" fmla="*/ 6968 w 8030"/>
                <a:gd name="connsiteY0" fmla="*/ 10338 h 20590"/>
                <a:gd name="connsiteX1" fmla="*/ 6430 w 8030"/>
                <a:gd name="connsiteY1" fmla="*/ 12 h 20590"/>
                <a:gd name="connsiteX2" fmla="*/ 514 w 8030"/>
                <a:gd name="connsiteY2" fmla="*/ 20125 h 20590"/>
                <a:gd name="connsiteX3" fmla="*/ 6968 w 8030"/>
                <a:gd name="connsiteY3" fmla="*/ 10338 h 20590"/>
              </a:gdLst>
              <a:ahLst/>
              <a:cxnLst>
                <a:cxn ang="0">
                  <a:pos x="connsiteX0" y="connsiteY0"/>
                </a:cxn>
                <a:cxn ang="0">
                  <a:pos x="connsiteX1" y="connsiteY1"/>
                </a:cxn>
                <a:cxn ang="0">
                  <a:pos x="connsiteX2" y="connsiteY2"/>
                </a:cxn>
                <a:cxn ang="0">
                  <a:pos x="connsiteX3" y="connsiteY3"/>
                </a:cxn>
              </a:cxnLst>
              <a:rect l="l" t="t" r="r" b="b"/>
              <a:pathLst>
                <a:path w="8030" h="20590">
                  <a:moveTo>
                    <a:pt x="6968" y="10338"/>
                  </a:moveTo>
                  <a:cubicBezTo>
                    <a:pt x="8151" y="5820"/>
                    <a:pt x="8796" y="-311"/>
                    <a:pt x="6430" y="12"/>
                  </a:cubicBezTo>
                  <a:cubicBezTo>
                    <a:pt x="2450" y="1841"/>
                    <a:pt x="-1422" y="17221"/>
                    <a:pt x="514" y="20125"/>
                  </a:cubicBezTo>
                  <a:cubicBezTo>
                    <a:pt x="1805" y="22169"/>
                    <a:pt x="5139" y="17221"/>
                    <a:pt x="6968" y="10338"/>
                  </a:cubicBezTo>
                  <a:close/>
                </a:path>
              </a:pathLst>
            </a:custGeom>
            <a:grpFill/>
            <a:ln w="10707" cap="flat">
              <a:noFill/>
              <a:prstDash val="solid"/>
              <a:miter/>
            </a:ln>
          </p:spPr>
          <p:txBody>
            <a:bodyPr rtlCol="0" anchor="ctr"/>
            <a:lstStyle/>
            <a:p>
              <a:endParaRPr lang="zh-CN" altLang="en-US"/>
            </a:p>
          </p:txBody>
        </p:sp>
        <p:sp>
          <p:nvSpPr>
            <p:cNvPr id="1383" name="任意多边形: 形状 1470">
              <a:extLst>
                <a:ext uri="{FF2B5EF4-FFF2-40B4-BE49-F238E27FC236}">
                  <a16:creationId xmlns:a16="http://schemas.microsoft.com/office/drawing/2014/main" xmlns="" id="{6388717A-48AA-40B9-AFA9-48952C150FEA}"/>
                </a:ext>
              </a:extLst>
            </p:cNvPr>
            <p:cNvSpPr/>
            <p:nvPr/>
          </p:nvSpPr>
          <p:spPr>
            <a:xfrm>
              <a:off x="3297595" y="4288077"/>
              <a:ext cx="28468" cy="86832"/>
            </a:xfrm>
            <a:custGeom>
              <a:avLst/>
              <a:gdLst>
                <a:gd name="connsiteX0" fmla="*/ 5887 w 6737"/>
                <a:gd name="connsiteY0" fmla="*/ 12 h 20549"/>
                <a:gd name="connsiteX1" fmla="*/ 294 w 6737"/>
                <a:gd name="connsiteY1" fmla="*/ 20340 h 20549"/>
                <a:gd name="connsiteX2" fmla="*/ 5349 w 6737"/>
                <a:gd name="connsiteY2" fmla="*/ 10338 h 20549"/>
                <a:gd name="connsiteX3" fmla="*/ 5887 w 6737"/>
                <a:gd name="connsiteY3" fmla="*/ 12 h 20549"/>
              </a:gdLst>
              <a:ahLst/>
              <a:cxnLst>
                <a:cxn ang="0">
                  <a:pos x="connsiteX0" y="connsiteY0"/>
                </a:cxn>
                <a:cxn ang="0">
                  <a:pos x="connsiteX1" y="connsiteY1"/>
                </a:cxn>
                <a:cxn ang="0">
                  <a:pos x="connsiteX2" y="connsiteY2"/>
                </a:cxn>
                <a:cxn ang="0">
                  <a:pos x="connsiteX3" y="connsiteY3"/>
                </a:cxn>
              </a:cxnLst>
              <a:rect l="l" t="t" r="r" b="b"/>
              <a:pathLst>
                <a:path w="6737" h="20549">
                  <a:moveTo>
                    <a:pt x="5887" y="12"/>
                  </a:moveTo>
                  <a:cubicBezTo>
                    <a:pt x="2768" y="1948"/>
                    <a:pt x="-1104" y="18404"/>
                    <a:pt x="294" y="20340"/>
                  </a:cubicBezTo>
                  <a:cubicBezTo>
                    <a:pt x="1262" y="21631"/>
                    <a:pt x="3628" y="16791"/>
                    <a:pt x="5349" y="10338"/>
                  </a:cubicBezTo>
                  <a:cubicBezTo>
                    <a:pt x="6532" y="5820"/>
                    <a:pt x="7500" y="-310"/>
                    <a:pt x="5887" y="12"/>
                  </a:cubicBezTo>
                  <a:close/>
                </a:path>
              </a:pathLst>
            </a:custGeom>
            <a:grpFill/>
            <a:ln w="10707" cap="flat">
              <a:noFill/>
              <a:prstDash val="solid"/>
              <a:miter/>
            </a:ln>
          </p:spPr>
          <p:txBody>
            <a:bodyPr rtlCol="0" anchor="ctr"/>
            <a:lstStyle/>
            <a:p>
              <a:endParaRPr lang="zh-CN" altLang="en-US"/>
            </a:p>
          </p:txBody>
        </p:sp>
        <p:sp>
          <p:nvSpPr>
            <p:cNvPr id="1384" name="任意多边形: 形状 1471">
              <a:extLst>
                <a:ext uri="{FF2B5EF4-FFF2-40B4-BE49-F238E27FC236}">
                  <a16:creationId xmlns:a16="http://schemas.microsoft.com/office/drawing/2014/main" xmlns="" id="{1CC21F82-0B63-4182-8874-66E9FC580C5E}"/>
                </a:ext>
              </a:extLst>
            </p:cNvPr>
            <p:cNvSpPr/>
            <p:nvPr/>
          </p:nvSpPr>
          <p:spPr>
            <a:xfrm>
              <a:off x="3357231" y="4255404"/>
              <a:ext cx="23731" cy="87715"/>
            </a:xfrm>
            <a:custGeom>
              <a:avLst/>
              <a:gdLst>
                <a:gd name="connsiteX0" fmla="*/ 5434 w 5616"/>
                <a:gd name="connsiteY0" fmla="*/ 107 h 20758"/>
                <a:gd name="connsiteX1" fmla="*/ 163 w 5616"/>
                <a:gd name="connsiteY1" fmla="*/ 20758 h 20758"/>
                <a:gd name="connsiteX2" fmla="*/ 3820 w 5616"/>
                <a:gd name="connsiteY2" fmla="*/ 10433 h 20758"/>
                <a:gd name="connsiteX3" fmla="*/ 5434 w 5616"/>
                <a:gd name="connsiteY3" fmla="*/ 0 h 20758"/>
                <a:gd name="connsiteX4" fmla="*/ 5434 w 5616"/>
                <a:gd name="connsiteY4" fmla="*/ 107 h 20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6" h="20758">
                  <a:moveTo>
                    <a:pt x="5434" y="107"/>
                  </a:moveTo>
                  <a:cubicBezTo>
                    <a:pt x="3605" y="2044"/>
                    <a:pt x="-912" y="20005"/>
                    <a:pt x="163" y="20758"/>
                  </a:cubicBezTo>
                  <a:cubicBezTo>
                    <a:pt x="1024" y="20435"/>
                    <a:pt x="2852" y="14412"/>
                    <a:pt x="3820" y="10433"/>
                  </a:cubicBezTo>
                  <a:cubicBezTo>
                    <a:pt x="4896" y="6453"/>
                    <a:pt x="6079" y="430"/>
                    <a:pt x="5434" y="0"/>
                  </a:cubicBezTo>
                  <a:cubicBezTo>
                    <a:pt x="5541" y="0"/>
                    <a:pt x="5541" y="0"/>
                    <a:pt x="5434" y="107"/>
                  </a:cubicBezTo>
                  <a:close/>
                </a:path>
              </a:pathLst>
            </a:custGeom>
            <a:grpFill/>
            <a:ln w="10707" cap="flat">
              <a:noFill/>
              <a:prstDash val="solid"/>
              <a:miter/>
            </a:ln>
          </p:spPr>
          <p:txBody>
            <a:bodyPr rtlCol="0" anchor="ctr"/>
            <a:lstStyle/>
            <a:p>
              <a:endParaRPr lang="zh-CN" altLang="en-US"/>
            </a:p>
          </p:txBody>
        </p:sp>
        <p:sp>
          <p:nvSpPr>
            <p:cNvPr id="1385" name="任意多边形: 形状 1472">
              <a:extLst>
                <a:ext uri="{FF2B5EF4-FFF2-40B4-BE49-F238E27FC236}">
                  <a16:creationId xmlns:a16="http://schemas.microsoft.com/office/drawing/2014/main" xmlns="" id="{CABB828A-8400-4068-B066-E7FD0E30D58B}"/>
                </a:ext>
              </a:extLst>
            </p:cNvPr>
            <p:cNvSpPr/>
            <p:nvPr/>
          </p:nvSpPr>
          <p:spPr>
            <a:xfrm>
              <a:off x="3383827" y="4223590"/>
              <a:ext cx="21813" cy="86807"/>
            </a:xfrm>
            <a:custGeom>
              <a:avLst/>
              <a:gdLst>
                <a:gd name="connsiteX0" fmla="*/ 5163 w 5162"/>
                <a:gd name="connsiteY0" fmla="*/ 0 h 20543"/>
                <a:gd name="connsiteX1" fmla="*/ 5163 w 5162"/>
                <a:gd name="connsiteY1" fmla="*/ 0 h 20543"/>
                <a:gd name="connsiteX2" fmla="*/ 0 w 5162"/>
                <a:gd name="connsiteY2" fmla="*/ 20543 h 20543"/>
                <a:gd name="connsiteX3" fmla="*/ 5163 w 5162"/>
                <a:gd name="connsiteY3" fmla="*/ 0 h 20543"/>
              </a:gdLst>
              <a:ahLst/>
              <a:cxnLst>
                <a:cxn ang="0">
                  <a:pos x="connsiteX0" y="connsiteY0"/>
                </a:cxn>
                <a:cxn ang="0">
                  <a:pos x="connsiteX1" y="connsiteY1"/>
                </a:cxn>
                <a:cxn ang="0">
                  <a:pos x="connsiteX2" y="connsiteY2"/>
                </a:cxn>
                <a:cxn ang="0">
                  <a:pos x="connsiteX3" y="connsiteY3"/>
                </a:cxn>
              </a:cxnLst>
              <a:rect l="l" t="t" r="r" b="b"/>
              <a:pathLst>
                <a:path w="5162" h="20543">
                  <a:moveTo>
                    <a:pt x="5163" y="0"/>
                  </a:moveTo>
                  <a:lnTo>
                    <a:pt x="5163" y="0"/>
                  </a:lnTo>
                  <a:cubicBezTo>
                    <a:pt x="5163" y="108"/>
                    <a:pt x="107" y="20005"/>
                    <a:pt x="0" y="20543"/>
                  </a:cubicBezTo>
                  <a:lnTo>
                    <a:pt x="5163" y="0"/>
                  </a:lnTo>
                  <a:close/>
                </a:path>
              </a:pathLst>
            </a:custGeom>
            <a:grpFill/>
            <a:ln w="10707" cap="flat">
              <a:noFill/>
              <a:prstDash val="solid"/>
              <a:miter/>
            </a:ln>
          </p:spPr>
          <p:txBody>
            <a:bodyPr rtlCol="0" anchor="ctr"/>
            <a:lstStyle/>
            <a:p>
              <a:endParaRPr lang="zh-CN" altLang="en-US"/>
            </a:p>
          </p:txBody>
        </p:sp>
        <p:sp>
          <p:nvSpPr>
            <p:cNvPr id="1401" name="任意多边形: 形状 1488">
              <a:extLst>
                <a:ext uri="{FF2B5EF4-FFF2-40B4-BE49-F238E27FC236}">
                  <a16:creationId xmlns:a16="http://schemas.microsoft.com/office/drawing/2014/main" xmlns="" id="{65D1038E-BF48-4FBB-9DDB-B701F6E77B97}"/>
                </a:ext>
              </a:extLst>
            </p:cNvPr>
            <p:cNvSpPr/>
            <p:nvPr/>
          </p:nvSpPr>
          <p:spPr>
            <a:xfrm>
              <a:off x="294008" y="4747159"/>
              <a:ext cx="84018" cy="82298"/>
            </a:xfrm>
            <a:custGeom>
              <a:avLst/>
              <a:gdLst>
                <a:gd name="connsiteX0" fmla="*/ 19841 w 19883"/>
                <a:gd name="connsiteY0" fmla="*/ 10540 h 19476"/>
                <a:gd name="connsiteX1" fmla="*/ 9838 w 19883"/>
                <a:gd name="connsiteY1" fmla="*/ 0 h 19476"/>
                <a:gd name="connsiteX2" fmla="*/ 2309 w 19883"/>
                <a:gd name="connsiteY2" fmla="*/ 16133 h 19476"/>
                <a:gd name="connsiteX3" fmla="*/ 19841 w 19883"/>
                <a:gd name="connsiteY3" fmla="*/ 10540 h 19476"/>
              </a:gdLst>
              <a:ahLst/>
              <a:cxnLst>
                <a:cxn ang="0">
                  <a:pos x="connsiteX0" y="connsiteY0"/>
                </a:cxn>
                <a:cxn ang="0">
                  <a:pos x="connsiteX1" y="connsiteY1"/>
                </a:cxn>
                <a:cxn ang="0">
                  <a:pos x="connsiteX2" y="connsiteY2"/>
                </a:cxn>
                <a:cxn ang="0">
                  <a:pos x="connsiteX3" y="connsiteY3"/>
                </a:cxn>
              </a:cxnLst>
              <a:rect l="l" t="t" r="r" b="b"/>
              <a:pathLst>
                <a:path w="19883" h="19476">
                  <a:moveTo>
                    <a:pt x="19841" y="10540"/>
                  </a:moveTo>
                  <a:cubicBezTo>
                    <a:pt x="20271" y="6346"/>
                    <a:pt x="17475" y="215"/>
                    <a:pt x="9838" y="0"/>
                  </a:cubicBezTo>
                  <a:cubicBezTo>
                    <a:pt x="589" y="645"/>
                    <a:pt x="-2638" y="10433"/>
                    <a:pt x="2309" y="16133"/>
                  </a:cubicBezTo>
                  <a:cubicBezTo>
                    <a:pt x="8010" y="22587"/>
                    <a:pt x="18981" y="19145"/>
                    <a:pt x="19841" y="10540"/>
                  </a:cubicBezTo>
                  <a:close/>
                </a:path>
              </a:pathLst>
            </a:custGeom>
            <a:grpFill/>
            <a:ln w="10707" cap="flat">
              <a:noFill/>
              <a:prstDash val="solid"/>
              <a:miter/>
            </a:ln>
          </p:spPr>
          <p:txBody>
            <a:bodyPr rtlCol="0" anchor="ctr"/>
            <a:lstStyle/>
            <a:p>
              <a:endParaRPr lang="zh-CN" altLang="en-US"/>
            </a:p>
          </p:txBody>
        </p:sp>
        <p:sp>
          <p:nvSpPr>
            <p:cNvPr id="1402" name="任意多边形: 形状 1489">
              <a:extLst>
                <a:ext uri="{FF2B5EF4-FFF2-40B4-BE49-F238E27FC236}">
                  <a16:creationId xmlns:a16="http://schemas.microsoft.com/office/drawing/2014/main" xmlns="" id="{78FF3174-3D91-4ABB-B5D9-09F512C31B9F}"/>
                </a:ext>
              </a:extLst>
            </p:cNvPr>
            <p:cNvSpPr/>
            <p:nvPr/>
          </p:nvSpPr>
          <p:spPr>
            <a:xfrm>
              <a:off x="615505" y="4738070"/>
              <a:ext cx="84056" cy="82602"/>
            </a:xfrm>
            <a:custGeom>
              <a:avLst/>
              <a:gdLst>
                <a:gd name="connsiteX0" fmla="*/ 10227 w 19892"/>
                <a:gd name="connsiteY0" fmla="*/ 0 h 19548"/>
                <a:gd name="connsiteX1" fmla="*/ 2161 w 19892"/>
                <a:gd name="connsiteY1" fmla="*/ 16241 h 19548"/>
                <a:gd name="connsiteX2" fmla="*/ 19800 w 19892"/>
                <a:gd name="connsiteY2" fmla="*/ 10433 h 19548"/>
                <a:gd name="connsiteX3" fmla="*/ 10227 w 19892"/>
                <a:gd name="connsiteY3" fmla="*/ 0 h 19548"/>
              </a:gdLst>
              <a:ahLst/>
              <a:cxnLst>
                <a:cxn ang="0">
                  <a:pos x="connsiteX0" y="connsiteY0"/>
                </a:cxn>
                <a:cxn ang="0">
                  <a:pos x="connsiteX1" y="connsiteY1"/>
                </a:cxn>
                <a:cxn ang="0">
                  <a:pos x="connsiteX2" y="connsiteY2"/>
                </a:cxn>
                <a:cxn ang="0">
                  <a:pos x="connsiteX3" y="connsiteY3"/>
                </a:cxn>
              </a:cxnLst>
              <a:rect l="l" t="t" r="r" b="b"/>
              <a:pathLst>
                <a:path w="19892" h="19548">
                  <a:moveTo>
                    <a:pt x="10227" y="0"/>
                  </a:moveTo>
                  <a:cubicBezTo>
                    <a:pt x="870" y="753"/>
                    <a:pt x="-2679" y="10433"/>
                    <a:pt x="2161" y="16241"/>
                  </a:cubicBezTo>
                  <a:cubicBezTo>
                    <a:pt x="7646" y="22694"/>
                    <a:pt x="18724" y="19145"/>
                    <a:pt x="19800" y="10433"/>
                  </a:cubicBezTo>
                  <a:cubicBezTo>
                    <a:pt x="20445" y="6131"/>
                    <a:pt x="17756" y="108"/>
                    <a:pt x="10227" y="0"/>
                  </a:cubicBezTo>
                  <a:close/>
                </a:path>
              </a:pathLst>
            </a:custGeom>
            <a:grpFill/>
            <a:ln w="10707" cap="flat">
              <a:noFill/>
              <a:prstDash val="solid"/>
              <a:miter/>
            </a:ln>
          </p:spPr>
          <p:txBody>
            <a:bodyPr rtlCol="0" anchor="ctr"/>
            <a:lstStyle/>
            <a:p>
              <a:endParaRPr lang="zh-CN" altLang="en-US"/>
            </a:p>
          </p:txBody>
        </p:sp>
        <p:sp>
          <p:nvSpPr>
            <p:cNvPr id="1403" name="任意多边形: 形状 1490">
              <a:extLst>
                <a:ext uri="{FF2B5EF4-FFF2-40B4-BE49-F238E27FC236}">
                  <a16:creationId xmlns:a16="http://schemas.microsoft.com/office/drawing/2014/main" xmlns="" id="{44B30C30-FE14-49BB-9085-C0FF60EE1AB8}"/>
                </a:ext>
              </a:extLst>
            </p:cNvPr>
            <p:cNvSpPr/>
            <p:nvPr/>
          </p:nvSpPr>
          <p:spPr>
            <a:xfrm>
              <a:off x="935357" y="4725798"/>
              <a:ext cx="83350" cy="82184"/>
            </a:xfrm>
            <a:custGeom>
              <a:avLst/>
              <a:gdLst>
                <a:gd name="connsiteX0" fmla="*/ 19610 w 19725"/>
                <a:gd name="connsiteY0" fmla="*/ 10325 h 19449"/>
                <a:gd name="connsiteX1" fmla="*/ 10468 w 19725"/>
                <a:gd name="connsiteY1" fmla="*/ 0 h 19449"/>
                <a:gd name="connsiteX2" fmla="*/ 1433 w 19725"/>
                <a:gd name="connsiteY2" fmla="*/ 15596 h 19449"/>
                <a:gd name="connsiteX3" fmla="*/ 19610 w 19725"/>
                <a:gd name="connsiteY3" fmla="*/ 10325 h 19449"/>
              </a:gdLst>
              <a:ahLst/>
              <a:cxnLst>
                <a:cxn ang="0">
                  <a:pos x="connsiteX0" y="connsiteY0"/>
                </a:cxn>
                <a:cxn ang="0">
                  <a:pos x="connsiteX1" y="connsiteY1"/>
                </a:cxn>
                <a:cxn ang="0">
                  <a:pos x="connsiteX2" y="connsiteY2"/>
                </a:cxn>
                <a:cxn ang="0">
                  <a:pos x="connsiteX3" y="connsiteY3"/>
                </a:cxn>
              </a:cxnLst>
              <a:rect l="l" t="t" r="r" b="b"/>
              <a:pathLst>
                <a:path w="19725" h="19449">
                  <a:moveTo>
                    <a:pt x="19610" y="10325"/>
                  </a:moveTo>
                  <a:cubicBezTo>
                    <a:pt x="20255" y="6346"/>
                    <a:pt x="18319" y="0"/>
                    <a:pt x="10468" y="0"/>
                  </a:cubicBezTo>
                  <a:cubicBezTo>
                    <a:pt x="1541" y="860"/>
                    <a:pt x="-2331" y="9788"/>
                    <a:pt x="1433" y="15596"/>
                  </a:cubicBezTo>
                  <a:cubicBezTo>
                    <a:pt x="6058" y="22802"/>
                    <a:pt x="18212" y="19252"/>
                    <a:pt x="19610" y="10325"/>
                  </a:cubicBezTo>
                  <a:close/>
                </a:path>
              </a:pathLst>
            </a:custGeom>
            <a:grpFill/>
            <a:ln w="10707" cap="flat">
              <a:noFill/>
              <a:prstDash val="solid"/>
              <a:miter/>
            </a:ln>
          </p:spPr>
          <p:txBody>
            <a:bodyPr rtlCol="0" anchor="ctr"/>
            <a:lstStyle/>
            <a:p>
              <a:endParaRPr lang="zh-CN" altLang="en-US"/>
            </a:p>
          </p:txBody>
        </p:sp>
        <p:sp>
          <p:nvSpPr>
            <p:cNvPr id="1404" name="任意多边形: 形状 1491">
              <a:extLst>
                <a:ext uri="{FF2B5EF4-FFF2-40B4-BE49-F238E27FC236}">
                  <a16:creationId xmlns:a16="http://schemas.microsoft.com/office/drawing/2014/main" xmlns="" id="{20334DC7-DF35-4DCB-8980-3F55C2C8A570}"/>
                </a:ext>
              </a:extLst>
            </p:cNvPr>
            <p:cNvSpPr/>
            <p:nvPr/>
          </p:nvSpPr>
          <p:spPr>
            <a:xfrm>
              <a:off x="1251234" y="4709885"/>
              <a:ext cx="82243" cy="82484"/>
            </a:xfrm>
            <a:custGeom>
              <a:avLst/>
              <a:gdLst>
                <a:gd name="connsiteX0" fmla="*/ 19285 w 19463"/>
                <a:gd name="connsiteY0" fmla="*/ 10219 h 19520"/>
                <a:gd name="connsiteX1" fmla="*/ 10681 w 19463"/>
                <a:gd name="connsiteY1" fmla="*/ 1 h 19520"/>
                <a:gd name="connsiteX2" fmla="*/ 1216 w 19463"/>
                <a:gd name="connsiteY2" fmla="*/ 15705 h 19520"/>
                <a:gd name="connsiteX3" fmla="*/ 19285 w 19463"/>
                <a:gd name="connsiteY3" fmla="*/ 10219 h 19520"/>
              </a:gdLst>
              <a:ahLst/>
              <a:cxnLst>
                <a:cxn ang="0">
                  <a:pos x="connsiteX0" y="connsiteY0"/>
                </a:cxn>
                <a:cxn ang="0">
                  <a:pos x="connsiteX1" y="connsiteY1"/>
                </a:cxn>
                <a:cxn ang="0">
                  <a:pos x="connsiteX2" y="connsiteY2"/>
                </a:cxn>
                <a:cxn ang="0">
                  <a:pos x="connsiteX3" y="connsiteY3"/>
                </a:cxn>
              </a:cxnLst>
              <a:rect l="l" t="t" r="r" b="b"/>
              <a:pathLst>
                <a:path w="19463" h="19520">
                  <a:moveTo>
                    <a:pt x="19285" y="10219"/>
                  </a:moveTo>
                  <a:cubicBezTo>
                    <a:pt x="20146" y="5917"/>
                    <a:pt x="17994" y="-106"/>
                    <a:pt x="10681" y="1"/>
                  </a:cubicBezTo>
                  <a:cubicBezTo>
                    <a:pt x="1861" y="969"/>
                    <a:pt x="-2226" y="9897"/>
                    <a:pt x="1216" y="15705"/>
                  </a:cubicBezTo>
                  <a:cubicBezTo>
                    <a:pt x="5518" y="22911"/>
                    <a:pt x="17564" y="19254"/>
                    <a:pt x="19285" y="10219"/>
                  </a:cubicBezTo>
                  <a:close/>
                </a:path>
              </a:pathLst>
            </a:custGeom>
            <a:grpFill/>
            <a:ln w="10707" cap="flat">
              <a:noFill/>
              <a:prstDash val="solid"/>
              <a:miter/>
            </a:ln>
          </p:spPr>
          <p:txBody>
            <a:bodyPr rtlCol="0" anchor="ctr"/>
            <a:lstStyle/>
            <a:p>
              <a:endParaRPr lang="zh-CN" altLang="en-US"/>
            </a:p>
          </p:txBody>
        </p:sp>
        <p:sp>
          <p:nvSpPr>
            <p:cNvPr id="1405" name="任意多边形: 形状 1492">
              <a:extLst>
                <a:ext uri="{FF2B5EF4-FFF2-40B4-BE49-F238E27FC236}">
                  <a16:creationId xmlns:a16="http://schemas.microsoft.com/office/drawing/2014/main" xmlns="" id="{545812CF-B81F-46ED-AACF-2267C67BC782}"/>
                </a:ext>
              </a:extLst>
            </p:cNvPr>
            <p:cNvSpPr/>
            <p:nvPr/>
          </p:nvSpPr>
          <p:spPr>
            <a:xfrm>
              <a:off x="1560949" y="4690798"/>
              <a:ext cx="80024" cy="83143"/>
            </a:xfrm>
            <a:custGeom>
              <a:avLst/>
              <a:gdLst>
                <a:gd name="connsiteX0" fmla="*/ 18698 w 18938"/>
                <a:gd name="connsiteY0" fmla="*/ 10219 h 19676"/>
                <a:gd name="connsiteX1" fmla="*/ 10739 w 18938"/>
                <a:gd name="connsiteY1" fmla="*/ 1 h 19676"/>
                <a:gd name="connsiteX2" fmla="*/ 1489 w 18938"/>
                <a:gd name="connsiteY2" fmla="*/ 16565 h 19676"/>
                <a:gd name="connsiteX3" fmla="*/ 18698 w 18938"/>
                <a:gd name="connsiteY3" fmla="*/ 10219 h 19676"/>
              </a:gdLst>
              <a:ahLst/>
              <a:cxnLst>
                <a:cxn ang="0">
                  <a:pos x="connsiteX0" y="connsiteY0"/>
                </a:cxn>
                <a:cxn ang="0">
                  <a:pos x="connsiteX1" y="connsiteY1"/>
                </a:cxn>
                <a:cxn ang="0">
                  <a:pos x="connsiteX2" y="connsiteY2"/>
                </a:cxn>
                <a:cxn ang="0">
                  <a:pos x="connsiteX3" y="connsiteY3"/>
                </a:cxn>
              </a:cxnLst>
              <a:rect l="l" t="t" r="r" b="b"/>
              <a:pathLst>
                <a:path w="18938" h="19676">
                  <a:moveTo>
                    <a:pt x="18698" y="10219"/>
                  </a:moveTo>
                  <a:cubicBezTo>
                    <a:pt x="19666" y="5917"/>
                    <a:pt x="17838" y="-106"/>
                    <a:pt x="10739" y="1"/>
                  </a:cubicBezTo>
                  <a:cubicBezTo>
                    <a:pt x="1812" y="1077"/>
                    <a:pt x="-2490" y="10972"/>
                    <a:pt x="1489" y="16565"/>
                  </a:cubicBezTo>
                  <a:cubicBezTo>
                    <a:pt x="5899" y="22911"/>
                    <a:pt x="16762" y="18931"/>
                    <a:pt x="18698" y="10219"/>
                  </a:cubicBezTo>
                  <a:close/>
                </a:path>
              </a:pathLst>
            </a:custGeom>
            <a:grpFill/>
            <a:ln w="10707" cap="flat">
              <a:noFill/>
              <a:prstDash val="solid"/>
              <a:miter/>
            </a:ln>
          </p:spPr>
          <p:txBody>
            <a:bodyPr rtlCol="0" anchor="ctr"/>
            <a:lstStyle/>
            <a:p>
              <a:endParaRPr lang="zh-CN" altLang="en-US"/>
            </a:p>
          </p:txBody>
        </p:sp>
        <p:sp>
          <p:nvSpPr>
            <p:cNvPr id="1406" name="任意多边形: 形状 1493">
              <a:extLst>
                <a:ext uri="{FF2B5EF4-FFF2-40B4-BE49-F238E27FC236}">
                  <a16:creationId xmlns:a16="http://schemas.microsoft.com/office/drawing/2014/main" xmlns="" id="{EABF270C-9DC8-4C7F-B453-0F54CAFABF3C}"/>
                </a:ext>
              </a:extLst>
            </p:cNvPr>
            <p:cNvSpPr/>
            <p:nvPr/>
          </p:nvSpPr>
          <p:spPr>
            <a:xfrm>
              <a:off x="1860933" y="4668508"/>
              <a:ext cx="76407" cy="83477"/>
            </a:xfrm>
            <a:custGeom>
              <a:avLst/>
              <a:gdLst>
                <a:gd name="connsiteX0" fmla="*/ 10626 w 18082"/>
                <a:gd name="connsiteY0" fmla="*/ 5 h 19755"/>
                <a:gd name="connsiteX1" fmla="*/ 1161 w 18082"/>
                <a:gd name="connsiteY1" fmla="*/ 16677 h 19755"/>
                <a:gd name="connsiteX2" fmla="*/ 17725 w 18082"/>
                <a:gd name="connsiteY2" fmla="*/ 10116 h 19755"/>
                <a:gd name="connsiteX3" fmla="*/ 10626 w 18082"/>
                <a:gd name="connsiteY3" fmla="*/ 5 h 19755"/>
              </a:gdLst>
              <a:ahLst/>
              <a:cxnLst>
                <a:cxn ang="0">
                  <a:pos x="connsiteX0" y="connsiteY0"/>
                </a:cxn>
                <a:cxn ang="0">
                  <a:pos x="connsiteX1" y="connsiteY1"/>
                </a:cxn>
                <a:cxn ang="0">
                  <a:pos x="connsiteX2" y="connsiteY2"/>
                </a:cxn>
                <a:cxn ang="0">
                  <a:pos x="connsiteX3" y="connsiteY3"/>
                </a:cxn>
              </a:cxnLst>
              <a:rect l="l" t="t" r="r" b="b"/>
              <a:pathLst>
                <a:path w="18082" h="19755">
                  <a:moveTo>
                    <a:pt x="10626" y="5"/>
                  </a:moveTo>
                  <a:cubicBezTo>
                    <a:pt x="2237" y="1189"/>
                    <a:pt x="-2280" y="11191"/>
                    <a:pt x="1161" y="16677"/>
                  </a:cubicBezTo>
                  <a:cubicBezTo>
                    <a:pt x="5141" y="23022"/>
                    <a:pt x="15574" y="18935"/>
                    <a:pt x="17725" y="10116"/>
                  </a:cubicBezTo>
                  <a:cubicBezTo>
                    <a:pt x="18801" y="6029"/>
                    <a:pt x="17725" y="-210"/>
                    <a:pt x="10626" y="5"/>
                  </a:cubicBezTo>
                  <a:close/>
                </a:path>
              </a:pathLst>
            </a:custGeom>
            <a:grpFill/>
            <a:ln w="10707" cap="flat">
              <a:noFill/>
              <a:prstDash val="solid"/>
              <a:miter/>
            </a:ln>
          </p:spPr>
          <p:txBody>
            <a:bodyPr rtlCol="0" anchor="ctr"/>
            <a:lstStyle/>
            <a:p>
              <a:endParaRPr lang="zh-CN" altLang="en-US"/>
            </a:p>
          </p:txBody>
        </p:sp>
        <p:sp>
          <p:nvSpPr>
            <p:cNvPr id="1407" name="任意多边形: 形状 1494">
              <a:extLst>
                <a:ext uri="{FF2B5EF4-FFF2-40B4-BE49-F238E27FC236}">
                  <a16:creationId xmlns:a16="http://schemas.microsoft.com/office/drawing/2014/main" xmlns="" id="{E726422C-7E66-440D-B5D4-FCE54D33ADA6}"/>
                </a:ext>
              </a:extLst>
            </p:cNvPr>
            <p:cNvSpPr/>
            <p:nvPr/>
          </p:nvSpPr>
          <p:spPr>
            <a:xfrm>
              <a:off x="2139100" y="4643513"/>
              <a:ext cx="70306" cy="83515"/>
            </a:xfrm>
            <a:custGeom>
              <a:avLst/>
              <a:gdLst>
                <a:gd name="connsiteX0" fmla="*/ 16214 w 16638"/>
                <a:gd name="connsiteY0" fmla="*/ 10116 h 19764"/>
                <a:gd name="connsiteX1" fmla="*/ 10191 w 16638"/>
                <a:gd name="connsiteY1" fmla="*/ 6 h 19764"/>
                <a:gd name="connsiteX2" fmla="*/ 941 w 16638"/>
                <a:gd name="connsiteY2" fmla="*/ 16784 h 19764"/>
                <a:gd name="connsiteX3" fmla="*/ 16214 w 16638"/>
                <a:gd name="connsiteY3" fmla="*/ 10116 h 19764"/>
              </a:gdLst>
              <a:ahLst/>
              <a:cxnLst>
                <a:cxn ang="0">
                  <a:pos x="connsiteX0" y="connsiteY0"/>
                </a:cxn>
                <a:cxn ang="0">
                  <a:pos x="connsiteX1" y="connsiteY1"/>
                </a:cxn>
                <a:cxn ang="0">
                  <a:pos x="connsiteX2" y="connsiteY2"/>
                </a:cxn>
                <a:cxn ang="0">
                  <a:pos x="connsiteX3" y="connsiteY3"/>
                </a:cxn>
              </a:cxnLst>
              <a:rect l="l" t="t" r="r" b="b"/>
              <a:pathLst>
                <a:path w="16638" h="19764">
                  <a:moveTo>
                    <a:pt x="16214" y="10116"/>
                  </a:moveTo>
                  <a:cubicBezTo>
                    <a:pt x="17397" y="5814"/>
                    <a:pt x="16322" y="-209"/>
                    <a:pt x="10191" y="6"/>
                  </a:cubicBezTo>
                  <a:cubicBezTo>
                    <a:pt x="2447" y="1189"/>
                    <a:pt x="-2070" y="11191"/>
                    <a:pt x="941" y="16784"/>
                  </a:cubicBezTo>
                  <a:cubicBezTo>
                    <a:pt x="4275" y="23023"/>
                    <a:pt x="13848" y="18828"/>
                    <a:pt x="16214" y="10116"/>
                  </a:cubicBezTo>
                  <a:close/>
                </a:path>
              </a:pathLst>
            </a:custGeom>
            <a:grpFill/>
            <a:ln w="10707" cap="flat">
              <a:noFill/>
              <a:prstDash val="solid"/>
              <a:miter/>
            </a:ln>
          </p:spPr>
          <p:txBody>
            <a:bodyPr rtlCol="0" anchor="ctr"/>
            <a:lstStyle/>
            <a:p>
              <a:endParaRPr lang="zh-CN" altLang="en-US"/>
            </a:p>
          </p:txBody>
        </p:sp>
        <p:sp>
          <p:nvSpPr>
            <p:cNvPr id="1408" name="任意多边形: 形状 1495">
              <a:extLst>
                <a:ext uri="{FF2B5EF4-FFF2-40B4-BE49-F238E27FC236}">
                  <a16:creationId xmlns:a16="http://schemas.microsoft.com/office/drawing/2014/main" xmlns="" id="{27A40FD5-61EA-4A10-AF2A-52C4E7CC4773}"/>
                </a:ext>
              </a:extLst>
            </p:cNvPr>
            <p:cNvSpPr/>
            <p:nvPr/>
          </p:nvSpPr>
          <p:spPr>
            <a:xfrm>
              <a:off x="2390460" y="4617124"/>
              <a:ext cx="63528" cy="83540"/>
            </a:xfrm>
            <a:custGeom>
              <a:avLst/>
              <a:gdLst>
                <a:gd name="connsiteX0" fmla="*/ 935 w 15034"/>
                <a:gd name="connsiteY0" fmla="*/ 17436 h 19770"/>
                <a:gd name="connsiteX1" fmla="*/ 14487 w 15034"/>
                <a:gd name="connsiteY1" fmla="*/ 10015 h 19770"/>
                <a:gd name="connsiteX2" fmla="*/ 9647 w 15034"/>
                <a:gd name="connsiteY2" fmla="*/ 12 h 19770"/>
                <a:gd name="connsiteX3" fmla="*/ 935 w 15034"/>
                <a:gd name="connsiteY3" fmla="*/ 17436 h 19770"/>
              </a:gdLst>
              <a:ahLst/>
              <a:cxnLst>
                <a:cxn ang="0">
                  <a:pos x="connsiteX0" y="connsiteY0"/>
                </a:cxn>
                <a:cxn ang="0">
                  <a:pos x="connsiteX1" y="connsiteY1"/>
                </a:cxn>
                <a:cxn ang="0">
                  <a:pos x="connsiteX2" y="connsiteY2"/>
                </a:cxn>
                <a:cxn ang="0">
                  <a:pos x="connsiteX3" y="connsiteY3"/>
                </a:cxn>
              </a:cxnLst>
              <a:rect l="l" t="t" r="r" b="b"/>
              <a:pathLst>
                <a:path w="15034" h="19770">
                  <a:moveTo>
                    <a:pt x="935" y="17436"/>
                  </a:moveTo>
                  <a:cubicBezTo>
                    <a:pt x="3946" y="22814"/>
                    <a:pt x="12121" y="18297"/>
                    <a:pt x="14487" y="10015"/>
                  </a:cubicBezTo>
                  <a:cubicBezTo>
                    <a:pt x="15778" y="5713"/>
                    <a:pt x="15025" y="-310"/>
                    <a:pt x="9647" y="12"/>
                  </a:cubicBezTo>
                  <a:cubicBezTo>
                    <a:pt x="2548" y="1303"/>
                    <a:pt x="-2077" y="12274"/>
                    <a:pt x="935" y="17436"/>
                  </a:cubicBezTo>
                  <a:close/>
                </a:path>
              </a:pathLst>
            </a:custGeom>
            <a:grpFill/>
            <a:ln w="10707" cap="flat">
              <a:noFill/>
              <a:prstDash val="solid"/>
              <a:miter/>
            </a:ln>
          </p:spPr>
          <p:txBody>
            <a:bodyPr rtlCol="0" anchor="ctr"/>
            <a:lstStyle/>
            <a:p>
              <a:endParaRPr lang="zh-CN" altLang="en-US"/>
            </a:p>
          </p:txBody>
        </p:sp>
        <p:sp>
          <p:nvSpPr>
            <p:cNvPr id="1409" name="任意多边形: 形状 1496">
              <a:extLst>
                <a:ext uri="{FF2B5EF4-FFF2-40B4-BE49-F238E27FC236}">
                  <a16:creationId xmlns:a16="http://schemas.microsoft.com/office/drawing/2014/main" xmlns="" id="{CF797CE0-DB88-4287-9198-2878B78EBD0E}"/>
                </a:ext>
              </a:extLst>
            </p:cNvPr>
            <p:cNvSpPr/>
            <p:nvPr/>
          </p:nvSpPr>
          <p:spPr>
            <a:xfrm>
              <a:off x="2613995" y="4588944"/>
              <a:ext cx="57223" cy="83899"/>
            </a:xfrm>
            <a:custGeom>
              <a:avLst/>
              <a:gdLst>
                <a:gd name="connsiteX0" fmla="*/ 12891 w 13542"/>
                <a:gd name="connsiteY0" fmla="*/ 10015 h 19855"/>
                <a:gd name="connsiteX1" fmla="*/ 9126 w 13542"/>
                <a:gd name="connsiteY1" fmla="*/ 12 h 19855"/>
                <a:gd name="connsiteX2" fmla="*/ 952 w 13542"/>
                <a:gd name="connsiteY2" fmla="*/ 18082 h 19855"/>
                <a:gd name="connsiteX3" fmla="*/ 12891 w 13542"/>
                <a:gd name="connsiteY3" fmla="*/ 10015 h 19855"/>
              </a:gdLst>
              <a:ahLst/>
              <a:cxnLst>
                <a:cxn ang="0">
                  <a:pos x="connsiteX0" y="connsiteY0"/>
                </a:cxn>
                <a:cxn ang="0">
                  <a:pos x="connsiteX1" y="connsiteY1"/>
                </a:cxn>
                <a:cxn ang="0">
                  <a:pos x="connsiteX2" y="connsiteY2"/>
                </a:cxn>
                <a:cxn ang="0">
                  <a:pos x="connsiteX3" y="connsiteY3"/>
                </a:cxn>
              </a:cxnLst>
              <a:rect l="l" t="t" r="r" b="b"/>
              <a:pathLst>
                <a:path w="13542" h="19855">
                  <a:moveTo>
                    <a:pt x="12891" y="10015"/>
                  </a:moveTo>
                  <a:cubicBezTo>
                    <a:pt x="14181" y="5713"/>
                    <a:pt x="13859" y="-310"/>
                    <a:pt x="9126" y="12"/>
                  </a:cubicBezTo>
                  <a:cubicBezTo>
                    <a:pt x="2458" y="1411"/>
                    <a:pt x="-2060" y="13242"/>
                    <a:pt x="952" y="18082"/>
                  </a:cubicBezTo>
                  <a:cubicBezTo>
                    <a:pt x="3641" y="22599"/>
                    <a:pt x="10417" y="17974"/>
                    <a:pt x="12891" y="10015"/>
                  </a:cubicBezTo>
                  <a:close/>
                </a:path>
              </a:pathLst>
            </a:custGeom>
            <a:grpFill/>
            <a:ln w="10707" cap="flat">
              <a:noFill/>
              <a:prstDash val="solid"/>
              <a:miter/>
            </a:ln>
          </p:spPr>
          <p:txBody>
            <a:bodyPr rtlCol="0" anchor="ctr"/>
            <a:lstStyle/>
            <a:p>
              <a:endParaRPr lang="zh-CN" altLang="en-US"/>
            </a:p>
          </p:txBody>
        </p:sp>
        <p:sp>
          <p:nvSpPr>
            <p:cNvPr id="1410" name="任意多边形: 形状 1497">
              <a:extLst>
                <a:ext uri="{FF2B5EF4-FFF2-40B4-BE49-F238E27FC236}">
                  <a16:creationId xmlns:a16="http://schemas.microsoft.com/office/drawing/2014/main" xmlns="" id="{B7B329D9-DEA9-4950-8182-0109B2385B9C}"/>
                </a:ext>
              </a:extLst>
            </p:cNvPr>
            <p:cNvSpPr/>
            <p:nvPr/>
          </p:nvSpPr>
          <p:spPr>
            <a:xfrm>
              <a:off x="2808630" y="4559403"/>
              <a:ext cx="51096" cy="84347"/>
            </a:xfrm>
            <a:custGeom>
              <a:avLst/>
              <a:gdLst>
                <a:gd name="connsiteX0" fmla="*/ 11250 w 12092"/>
                <a:gd name="connsiteY0" fmla="*/ 10015 h 19961"/>
                <a:gd name="connsiteX1" fmla="*/ 8561 w 12092"/>
                <a:gd name="connsiteY1" fmla="*/ 13 h 19961"/>
                <a:gd name="connsiteX2" fmla="*/ 602 w 12092"/>
                <a:gd name="connsiteY2" fmla="*/ 18190 h 19961"/>
                <a:gd name="connsiteX3" fmla="*/ 11250 w 12092"/>
                <a:gd name="connsiteY3" fmla="*/ 10015 h 19961"/>
              </a:gdLst>
              <a:ahLst/>
              <a:cxnLst>
                <a:cxn ang="0">
                  <a:pos x="connsiteX0" y="connsiteY0"/>
                </a:cxn>
                <a:cxn ang="0">
                  <a:pos x="connsiteX1" y="connsiteY1"/>
                </a:cxn>
                <a:cxn ang="0">
                  <a:pos x="connsiteX2" y="connsiteY2"/>
                </a:cxn>
                <a:cxn ang="0">
                  <a:pos x="connsiteX3" y="connsiteY3"/>
                </a:cxn>
              </a:cxnLst>
              <a:rect l="l" t="t" r="r" b="b"/>
              <a:pathLst>
                <a:path w="12092" h="19961">
                  <a:moveTo>
                    <a:pt x="11250" y="10015"/>
                  </a:moveTo>
                  <a:cubicBezTo>
                    <a:pt x="12649" y="5606"/>
                    <a:pt x="12649" y="-310"/>
                    <a:pt x="8561" y="13"/>
                  </a:cubicBezTo>
                  <a:cubicBezTo>
                    <a:pt x="2754" y="1518"/>
                    <a:pt x="-1656" y="13350"/>
                    <a:pt x="602" y="18190"/>
                  </a:cubicBezTo>
                  <a:cubicBezTo>
                    <a:pt x="2754" y="22707"/>
                    <a:pt x="8777" y="18082"/>
                    <a:pt x="11250" y="10015"/>
                  </a:cubicBezTo>
                  <a:close/>
                </a:path>
              </a:pathLst>
            </a:custGeom>
            <a:grpFill/>
            <a:ln w="10707" cap="flat">
              <a:noFill/>
              <a:prstDash val="solid"/>
              <a:miter/>
            </a:ln>
          </p:spPr>
          <p:txBody>
            <a:bodyPr rtlCol="0" anchor="ctr"/>
            <a:lstStyle/>
            <a:p>
              <a:endParaRPr lang="zh-CN" altLang="en-US"/>
            </a:p>
          </p:txBody>
        </p:sp>
        <p:sp>
          <p:nvSpPr>
            <p:cNvPr id="1411" name="任意多边形: 形状 1498">
              <a:extLst>
                <a:ext uri="{FF2B5EF4-FFF2-40B4-BE49-F238E27FC236}">
                  <a16:creationId xmlns:a16="http://schemas.microsoft.com/office/drawing/2014/main" xmlns="" id="{13CC4282-9E06-4C4F-AF36-9D0FDB99C55B}"/>
                </a:ext>
              </a:extLst>
            </p:cNvPr>
            <p:cNvSpPr/>
            <p:nvPr/>
          </p:nvSpPr>
          <p:spPr>
            <a:xfrm>
              <a:off x="2974485" y="4528911"/>
              <a:ext cx="44715" cy="84698"/>
            </a:xfrm>
            <a:custGeom>
              <a:avLst/>
              <a:gdLst>
                <a:gd name="connsiteX0" fmla="*/ 9538 w 10582"/>
                <a:gd name="connsiteY0" fmla="*/ 10024 h 20044"/>
                <a:gd name="connsiteX1" fmla="*/ 8032 w 10582"/>
                <a:gd name="connsiteY1" fmla="*/ 22 h 20044"/>
                <a:gd name="connsiteX2" fmla="*/ 503 w 10582"/>
                <a:gd name="connsiteY2" fmla="*/ 18844 h 20044"/>
                <a:gd name="connsiteX3" fmla="*/ 9538 w 10582"/>
                <a:gd name="connsiteY3" fmla="*/ 10024 h 20044"/>
              </a:gdLst>
              <a:ahLst/>
              <a:cxnLst>
                <a:cxn ang="0">
                  <a:pos x="connsiteX0" y="connsiteY0"/>
                </a:cxn>
                <a:cxn ang="0">
                  <a:pos x="connsiteX1" y="connsiteY1"/>
                </a:cxn>
                <a:cxn ang="0">
                  <a:pos x="connsiteX2" y="connsiteY2"/>
                </a:cxn>
                <a:cxn ang="0">
                  <a:pos x="connsiteX3" y="connsiteY3"/>
                </a:cxn>
              </a:cxnLst>
              <a:rect l="l" t="t" r="r" b="b"/>
              <a:pathLst>
                <a:path w="10582" h="20044">
                  <a:moveTo>
                    <a:pt x="9538" y="10024"/>
                  </a:moveTo>
                  <a:cubicBezTo>
                    <a:pt x="10936" y="5615"/>
                    <a:pt x="11366" y="-408"/>
                    <a:pt x="8032" y="22"/>
                  </a:cubicBezTo>
                  <a:cubicBezTo>
                    <a:pt x="2977" y="1635"/>
                    <a:pt x="-1540" y="14542"/>
                    <a:pt x="503" y="18844"/>
                  </a:cubicBezTo>
                  <a:cubicBezTo>
                    <a:pt x="2224" y="22393"/>
                    <a:pt x="7172" y="17661"/>
                    <a:pt x="9538" y="10024"/>
                  </a:cubicBezTo>
                  <a:close/>
                </a:path>
              </a:pathLst>
            </a:custGeom>
            <a:grpFill/>
            <a:ln w="10707" cap="flat">
              <a:noFill/>
              <a:prstDash val="solid"/>
              <a:miter/>
            </a:ln>
          </p:spPr>
          <p:txBody>
            <a:bodyPr rtlCol="0" anchor="ctr"/>
            <a:lstStyle/>
            <a:p>
              <a:endParaRPr lang="zh-CN" altLang="en-US"/>
            </a:p>
          </p:txBody>
        </p:sp>
        <p:sp>
          <p:nvSpPr>
            <p:cNvPr id="1412" name="任意多边形: 形状 1499">
              <a:extLst>
                <a:ext uri="{FF2B5EF4-FFF2-40B4-BE49-F238E27FC236}">
                  <a16:creationId xmlns:a16="http://schemas.microsoft.com/office/drawing/2014/main" xmlns="" id="{CB71FB17-27D5-4297-A0FF-85048B46B6F6}"/>
                </a:ext>
              </a:extLst>
            </p:cNvPr>
            <p:cNvSpPr/>
            <p:nvPr/>
          </p:nvSpPr>
          <p:spPr>
            <a:xfrm>
              <a:off x="3110004" y="4497591"/>
              <a:ext cx="39146" cy="84804"/>
            </a:xfrm>
            <a:custGeom>
              <a:avLst/>
              <a:gdLst>
                <a:gd name="connsiteX0" fmla="*/ 7474 w 9264"/>
                <a:gd name="connsiteY0" fmla="*/ 12 h 20069"/>
                <a:gd name="connsiteX1" fmla="*/ 375 w 9264"/>
                <a:gd name="connsiteY1" fmla="*/ 19265 h 20069"/>
                <a:gd name="connsiteX2" fmla="*/ 7904 w 9264"/>
                <a:gd name="connsiteY2" fmla="*/ 10123 h 20069"/>
                <a:gd name="connsiteX3" fmla="*/ 7474 w 9264"/>
                <a:gd name="connsiteY3" fmla="*/ 12 h 20069"/>
              </a:gdLst>
              <a:ahLst/>
              <a:cxnLst>
                <a:cxn ang="0">
                  <a:pos x="connsiteX0" y="connsiteY0"/>
                </a:cxn>
                <a:cxn ang="0">
                  <a:pos x="connsiteX1" y="connsiteY1"/>
                </a:cxn>
                <a:cxn ang="0">
                  <a:pos x="connsiteX2" y="connsiteY2"/>
                </a:cxn>
                <a:cxn ang="0">
                  <a:pos x="connsiteX3" y="connsiteY3"/>
                </a:cxn>
              </a:cxnLst>
              <a:rect l="l" t="t" r="r" b="b"/>
              <a:pathLst>
                <a:path w="9264" h="20069">
                  <a:moveTo>
                    <a:pt x="7474" y="12"/>
                  </a:moveTo>
                  <a:cubicBezTo>
                    <a:pt x="3172" y="1733"/>
                    <a:pt x="-1346" y="15608"/>
                    <a:pt x="375" y="19265"/>
                  </a:cubicBezTo>
                  <a:cubicBezTo>
                    <a:pt x="1666" y="22061"/>
                    <a:pt x="5645" y="17221"/>
                    <a:pt x="7904" y="10123"/>
                  </a:cubicBezTo>
                  <a:cubicBezTo>
                    <a:pt x="9410" y="5713"/>
                    <a:pt x="10163" y="-310"/>
                    <a:pt x="7474" y="12"/>
                  </a:cubicBezTo>
                  <a:close/>
                </a:path>
              </a:pathLst>
            </a:custGeom>
            <a:grpFill/>
            <a:ln w="10707" cap="flat">
              <a:noFill/>
              <a:prstDash val="solid"/>
              <a:miter/>
            </a:ln>
          </p:spPr>
          <p:txBody>
            <a:bodyPr rtlCol="0" anchor="ctr"/>
            <a:lstStyle/>
            <a:p>
              <a:endParaRPr lang="zh-CN" altLang="en-US"/>
            </a:p>
          </p:txBody>
        </p:sp>
        <p:sp>
          <p:nvSpPr>
            <p:cNvPr id="1413" name="任意多边形: 形状 1500">
              <a:extLst>
                <a:ext uri="{FF2B5EF4-FFF2-40B4-BE49-F238E27FC236}">
                  <a16:creationId xmlns:a16="http://schemas.microsoft.com/office/drawing/2014/main" xmlns="" id="{1DD1199C-7CDE-4BFE-BA8C-F9CDA3383679}"/>
                </a:ext>
              </a:extLst>
            </p:cNvPr>
            <p:cNvSpPr/>
            <p:nvPr/>
          </p:nvSpPr>
          <p:spPr>
            <a:xfrm>
              <a:off x="3214748" y="4465780"/>
              <a:ext cx="33961" cy="85040"/>
            </a:xfrm>
            <a:custGeom>
              <a:avLst/>
              <a:gdLst>
                <a:gd name="connsiteX0" fmla="*/ 6994 w 8037"/>
                <a:gd name="connsiteY0" fmla="*/ 12 h 20125"/>
                <a:gd name="connsiteX1" fmla="*/ 218 w 8037"/>
                <a:gd name="connsiteY1" fmla="*/ 19695 h 20125"/>
                <a:gd name="connsiteX2" fmla="*/ 6348 w 8037"/>
                <a:gd name="connsiteY2" fmla="*/ 10123 h 20125"/>
                <a:gd name="connsiteX3" fmla="*/ 6348 w 8037"/>
                <a:gd name="connsiteY3" fmla="*/ 10123 h 20125"/>
                <a:gd name="connsiteX4" fmla="*/ 6994 w 8037"/>
                <a:gd name="connsiteY4" fmla="*/ 12 h 20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7" h="20125">
                  <a:moveTo>
                    <a:pt x="6994" y="12"/>
                  </a:moveTo>
                  <a:cubicBezTo>
                    <a:pt x="3659" y="1841"/>
                    <a:pt x="-1073" y="16899"/>
                    <a:pt x="218" y="19695"/>
                  </a:cubicBezTo>
                  <a:cubicBezTo>
                    <a:pt x="1078" y="21631"/>
                    <a:pt x="4197" y="16791"/>
                    <a:pt x="6348" y="10123"/>
                  </a:cubicBezTo>
                  <a:lnTo>
                    <a:pt x="6348" y="10123"/>
                  </a:lnTo>
                  <a:cubicBezTo>
                    <a:pt x="7854" y="5713"/>
                    <a:pt x="8930" y="-310"/>
                    <a:pt x="6994" y="12"/>
                  </a:cubicBezTo>
                  <a:close/>
                </a:path>
              </a:pathLst>
            </a:custGeom>
            <a:grpFill/>
            <a:ln w="10707" cap="flat">
              <a:noFill/>
              <a:prstDash val="solid"/>
              <a:miter/>
            </a:ln>
          </p:spPr>
          <p:txBody>
            <a:bodyPr rtlCol="0" anchor="ctr"/>
            <a:lstStyle/>
            <a:p>
              <a:endParaRPr lang="zh-CN" altLang="en-US"/>
            </a:p>
          </p:txBody>
        </p:sp>
        <p:sp>
          <p:nvSpPr>
            <p:cNvPr id="1414" name="任意多边形: 形状 1501">
              <a:extLst>
                <a:ext uri="{FF2B5EF4-FFF2-40B4-BE49-F238E27FC236}">
                  <a16:creationId xmlns:a16="http://schemas.microsoft.com/office/drawing/2014/main" xmlns="" id="{2826AB47-ED78-4603-831D-9EC362CC86AE}"/>
                </a:ext>
              </a:extLst>
            </p:cNvPr>
            <p:cNvSpPr/>
            <p:nvPr/>
          </p:nvSpPr>
          <p:spPr>
            <a:xfrm>
              <a:off x="3288054" y="4433471"/>
              <a:ext cx="29478" cy="85391"/>
            </a:xfrm>
            <a:custGeom>
              <a:avLst/>
              <a:gdLst>
                <a:gd name="connsiteX0" fmla="*/ 79 w 6976"/>
                <a:gd name="connsiteY0" fmla="*/ 20027 h 20208"/>
                <a:gd name="connsiteX1" fmla="*/ 4919 w 6976"/>
                <a:gd name="connsiteY1" fmla="*/ 10132 h 20208"/>
                <a:gd name="connsiteX2" fmla="*/ 6532 w 6976"/>
                <a:gd name="connsiteY2" fmla="*/ 21 h 20208"/>
                <a:gd name="connsiteX3" fmla="*/ 79 w 6976"/>
                <a:gd name="connsiteY3" fmla="*/ 20027 h 20208"/>
              </a:gdLst>
              <a:ahLst/>
              <a:cxnLst>
                <a:cxn ang="0">
                  <a:pos x="connsiteX0" y="connsiteY0"/>
                </a:cxn>
                <a:cxn ang="0">
                  <a:pos x="connsiteX1" y="connsiteY1"/>
                </a:cxn>
                <a:cxn ang="0">
                  <a:pos x="connsiteX2" y="connsiteY2"/>
                </a:cxn>
                <a:cxn ang="0">
                  <a:pos x="connsiteX3" y="connsiteY3"/>
                </a:cxn>
              </a:cxnLst>
              <a:rect l="l" t="t" r="r" b="b"/>
              <a:pathLst>
                <a:path w="6976" h="20208">
                  <a:moveTo>
                    <a:pt x="79" y="20027"/>
                  </a:moveTo>
                  <a:cubicBezTo>
                    <a:pt x="509" y="21210"/>
                    <a:pt x="2875" y="16477"/>
                    <a:pt x="4919" y="10132"/>
                  </a:cubicBezTo>
                  <a:cubicBezTo>
                    <a:pt x="6317" y="5722"/>
                    <a:pt x="7715" y="-409"/>
                    <a:pt x="6532" y="21"/>
                  </a:cubicBezTo>
                  <a:cubicBezTo>
                    <a:pt x="4166" y="2065"/>
                    <a:pt x="-674" y="18198"/>
                    <a:pt x="79" y="20027"/>
                  </a:cubicBezTo>
                  <a:close/>
                </a:path>
              </a:pathLst>
            </a:custGeom>
            <a:grpFill/>
            <a:ln w="10707" cap="flat">
              <a:noFill/>
              <a:prstDash val="solid"/>
              <a:miter/>
            </a:ln>
          </p:spPr>
          <p:txBody>
            <a:bodyPr rtlCol="0" anchor="ctr"/>
            <a:lstStyle/>
            <a:p>
              <a:endParaRPr lang="zh-CN" altLang="en-US"/>
            </a:p>
          </p:txBody>
        </p:sp>
        <p:sp>
          <p:nvSpPr>
            <p:cNvPr id="1415" name="任意多边形: 形状 1502">
              <a:extLst>
                <a:ext uri="{FF2B5EF4-FFF2-40B4-BE49-F238E27FC236}">
                  <a16:creationId xmlns:a16="http://schemas.microsoft.com/office/drawing/2014/main" xmlns="" id="{0F9A8BA6-8FEC-43A9-8769-93808F2FE696}"/>
                </a:ext>
              </a:extLst>
            </p:cNvPr>
            <p:cNvSpPr/>
            <p:nvPr/>
          </p:nvSpPr>
          <p:spPr>
            <a:xfrm>
              <a:off x="3328747" y="4401750"/>
              <a:ext cx="26511" cy="85442"/>
            </a:xfrm>
            <a:custGeom>
              <a:avLst/>
              <a:gdLst>
                <a:gd name="connsiteX0" fmla="*/ 3571 w 6274"/>
                <a:gd name="connsiteY0" fmla="*/ 10218 h 20220"/>
                <a:gd name="connsiteX1" fmla="*/ 6260 w 6274"/>
                <a:gd name="connsiteY1" fmla="*/ 0 h 20220"/>
                <a:gd name="connsiteX2" fmla="*/ 22 w 6274"/>
                <a:gd name="connsiteY2" fmla="*/ 20221 h 20220"/>
                <a:gd name="connsiteX3" fmla="*/ 3571 w 6274"/>
                <a:gd name="connsiteY3" fmla="*/ 10218 h 20220"/>
              </a:gdLst>
              <a:ahLst/>
              <a:cxnLst>
                <a:cxn ang="0">
                  <a:pos x="connsiteX0" y="connsiteY0"/>
                </a:cxn>
                <a:cxn ang="0">
                  <a:pos x="connsiteX1" y="connsiteY1"/>
                </a:cxn>
                <a:cxn ang="0">
                  <a:pos x="connsiteX2" y="connsiteY2"/>
                </a:cxn>
                <a:cxn ang="0">
                  <a:pos x="connsiteX3" y="connsiteY3"/>
                </a:cxn>
              </a:cxnLst>
              <a:rect l="l" t="t" r="r" b="b"/>
              <a:pathLst>
                <a:path w="6274" h="20220">
                  <a:moveTo>
                    <a:pt x="3571" y="10218"/>
                  </a:moveTo>
                  <a:cubicBezTo>
                    <a:pt x="4216" y="7959"/>
                    <a:pt x="6475" y="645"/>
                    <a:pt x="6260" y="0"/>
                  </a:cubicBezTo>
                  <a:cubicBezTo>
                    <a:pt x="5722" y="968"/>
                    <a:pt x="-409" y="19252"/>
                    <a:pt x="22" y="20221"/>
                  </a:cubicBezTo>
                  <a:cubicBezTo>
                    <a:pt x="667" y="19145"/>
                    <a:pt x="2603" y="13229"/>
                    <a:pt x="3571" y="10218"/>
                  </a:cubicBezTo>
                  <a:close/>
                </a:path>
              </a:pathLst>
            </a:custGeom>
            <a:grpFill/>
            <a:ln w="10707" cap="flat">
              <a:noFill/>
              <a:prstDash val="solid"/>
              <a:miter/>
            </a:ln>
          </p:spPr>
          <p:txBody>
            <a:bodyPr rtlCol="0" anchor="ctr"/>
            <a:lstStyle/>
            <a:p>
              <a:endParaRPr lang="zh-CN" altLang="en-US"/>
            </a:p>
          </p:txBody>
        </p:sp>
        <p:sp>
          <p:nvSpPr>
            <p:cNvPr id="1430" name="任意多边形: 形状 1517">
              <a:extLst>
                <a:ext uri="{FF2B5EF4-FFF2-40B4-BE49-F238E27FC236}">
                  <a16:creationId xmlns:a16="http://schemas.microsoft.com/office/drawing/2014/main" xmlns="" id="{25D8E0DC-EDF0-4820-A51B-C1187A1A0BCC}"/>
                </a:ext>
              </a:extLst>
            </p:cNvPr>
            <p:cNvSpPr/>
            <p:nvPr/>
          </p:nvSpPr>
          <p:spPr>
            <a:xfrm>
              <a:off x="122457" y="4933952"/>
              <a:ext cx="82332" cy="79433"/>
            </a:xfrm>
            <a:custGeom>
              <a:avLst/>
              <a:gdLst>
                <a:gd name="connsiteX0" fmla="*/ 19460 w 19484"/>
                <a:gd name="connsiteY0" fmla="*/ 10218 h 18798"/>
                <a:gd name="connsiteX1" fmla="*/ 9457 w 19484"/>
                <a:gd name="connsiteY1" fmla="*/ 0 h 18798"/>
                <a:gd name="connsiteX2" fmla="*/ 2466 w 19484"/>
                <a:gd name="connsiteY2" fmla="*/ 15488 h 18798"/>
                <a:gd name="connsiteX3" fmla="*/ 19460 w 19484"/>
                <a:gd name="connsiteY3" fmla="*/ 10218 h 18798"/>
              </a:gdLst>
              <a:ahLst/>
              <a:cxnLst>
                <a:cxn ang="0">
                  <a:pos x="connsiteX0" y="connsiteY0"/>
                </a:cxn>
                <a:cxn ang="0">
                  <a:pos x="connsiteX1" y="connsiteY1"/>
                </a:cxn>
                <a:cxn ang="0">
                  <a:pos x="connsiteX2" y="connsiteY2"/>
                </a:cxn>
                <a:cxn ang="0">
                  <a:pos x="connsiteX3" y="connsiteY3"/>
                </a:cxn>
              </a:cxnLst>
              <a:rect l="l" t="t" r="r" b="b"/>
              <a:pathLst>
                <a:path w="19484" h="18798">
                  <a:moveTo>
                    <a:pt x="19460" y="10218"/>
                  </a:moveTo>
                  <a:cubicBezTo>
                    <a:pt x="19783" y="6131"/>
                    <a:pt x="16879" y="215"/>
                    <a:pt x="9457" y="0"/>
                  </a:cubicBezTo>
                  <a:cubicBezTo>
                    <a:pt x="315" y="645"/>
                    <a:pt x="-2589" y="9895"/>
                    <a:pt x="2466" y="15488"/>
                  </a:cubicBezTo>
                  <a:cubicBezTo>
                    <a:pt x="8167" y="21834"/>
                    <a:pt x="18815" y="18499"/>
                    <a:pt x="19460" y="10218"/>
                  </a:cubicBezTo>
                  <a:close/>
                </a:path>
              </a:pathLst>
            </a:custGeom>
            <a:grpFill/>
            <a:ln w="10707" cap="flat">
              <a:noFill/>
              <a:prstDash val="solid"/>
              <a:miter/>
            </a:ln>
          </p:spPr>
          <p:txBody>
            <a:bodyPr rtlCol="0" anchor="ctr"/>
            <a:lstStyle/>
            <a:p>
              <a:endParaRPr lang="zh-CN" altLang="en-US"/>
            </a:p>
          </p:txBody>
        </p:sp>
        <p:sp>
          <p:nvSpPr>
            <p:cNvPr id="1431" name="任意多边形: 形状 1518">
              <a:extLst>
                <a:ext uri="{FF2B5EF4-FFF2-40B4-BE49-F238E27FC236}">
                  <a16:creationId xmlns:a16="http://schemas.microsoft.com/office/drawing/2014/main" xmlns="" id="{45B1CBD4-B18E-44F2-90F0-DCD0B4AD353D}"/>
                </a:ext>
              </a:extLst>
            </p:cNvPr>
            <p:cNvSpPr/>
            <p:nvPr/>
          </p:nvSpPr>
          <p:spPr>
            <a:xfrm>
              <a:off x="437117" y="4927136"/>
              <a:ext cx="82268" cy="79424"/>
            </a:xfrm>
            <a:custGeom>
              <a:avLst/>
              <a:gdLst>
                <a:gd name="connsiteX0" fmla="*/ 9852 w 19469"/>
                <a:gd name="connsiteY0" fmla="*/ 0 h 18796"/>
                <a:gd name="connsiteX1" fmla="*/ 2215 w 19469"/>
                <a:gd name="connsiteY1" fmla="*/ 15596 h 18796"/>
                <a:gd name="connsiteX2" fmla="*/ 19424 w 19469"/>
                <a:gd name="connsiteY2" fmla="*/ 10110 h 18796"/>
                <a:gd name="connsiteX3" fmla="*/ 9852 w 19469"/>
                <a:gd name="connsiteY3" fmla="*/ 0 h 18796"/>
              </a:gdLst>
              <a:ahLst/>
              <a:cxnLst>
                <a:cxn ang="0">
                  <a:pos x="connsiteX0" y="connsiteY0"/>
                </a:cxn>
                <a:cxn ang="0">
                  <a:pos x="connsiteX1" y="connsiteY1"/>
                </a:cxn>
                <a:cxn ang="0">
                  <a:pos x="connsiteX2" y="connsiteY2"/>
                </a:cxn>
                <a:cxn ang="0">
                  <a:pos x="connsiteX3" y="connsiteY3"/>
                </a:cxn>
              </a:cxnLst>
              <a:rect l="l" t="t" r="r" b="b"/>
              <a:pathLst>
                <a:path w="19469" h="18796">
                  <a:moveTo>
                    <a:pt x="9852" y="0"/>
                  </a:moveTo>
                  <a:cubicBezTo>
                    <a:pt x="709" y="753"/>
                    <a:pt x="-2625" y="10003"/>
                    <a:pt x="2215" y="15596"/>
                  </a:cubicBezTo>
                  <a:cubicBezTo>
                    <a:pt x="7593" y="21834"/>
                    <a:pt x="18456" y="18392"/>
                    <a:pt x="19424" y="10110"/>
                  </a:cubicBezTo>
                  <a:cubicBezTo>
                    <a:pt x="19854" y="5916"/>
                    <a:pt x="17273" y="107"/>
                    <a:pt x="9852" y="0"/>
                  </a:cubicBezTo>
                  <a:close/>
                </a:path>
              </a:pathLst>
            </a:custGeom>
            <a:grpFill/>
            <a:ln w="10707" cap="flat">
              <a:noFill/>
              <a:prstDash val="solid"/>
              <a:miter/>
            </a:ln>
          </p:spPr>
          <p:txBody>
            <a:bodyPr rtlCol="0" anchor="ctr"/>
            <a:lstStyle/>
            <a:p>
              <a:endParaRPr lang="zh-CN" altLang="en-US"/>
            </a:p>
          </p:txBody>
        </p:sp>
        <p:sp>
          <p:nvSpPr>
            <p:cNvPr id="1432" name="任意多边形: 形状 1519">
              <a:extLst>
                <a:ext uri="{FF2B5EF4-FFF2-40B4-BE49-F238E27FC236}">
                  <a16:creationId xmlns:a16="http://schemas.microsoft.com/office/drawing/2014/main" xmlns="" id="{0C8911B6-ED4D-4F0D-89A7-E2DE277E37E9}"/>
                </a:ext>
              </a:extLst>
            </p:cNvPr>
            <p:cNvSpPr/>
            <p:nvPr/>
          </p:nvSpPr>
          <p:spPr>
            <a:xfrm>
              <a:off x="751206" y="4916681"/>
              <a:ext cx="82010" cy="79767"/>
            </a:xfrm>
            <a:custGeom>
              <a:avLst/>
              <a:gdLst>
                <a:gd name="connsiteX0" fmla="*/ 19307 w 19408"/>
                <a:gd name="connsiteY0" fmla="*/ 10003 h 18877"/>
                <a:gd name="connsiteX1" fmla="*/ 10272 w 19408"/>
                <a:gd name="connsiteY1" fmla="*/ 0 h 18877"/>
                <a:gd name="connsiteX2" fmla="*/ 1453 w 19408"/>
                <a:gd name="connsiteY2" fmla="*/ 14950 h 18877"/>
                <a:gd name="connsiteX3" fmla="*/ 19307 w 19408"/>
                <a:gd name="connsiteY3" fmla="*/ 10003 h 18877"/>
              </a:gdLst>
              <a:ahLst/>
              <a:cxnLst>
                <a:cxn ang="0">
                  <a:pos x="connsiteX0" y="connsiteY0"/>
                </a:cxn>
                <a:cxn ang="0">
                  <a:pos x="connsiteX1" y="connsiteY1"/>
                </a:cxn>
                <a:cxn ang="0">
                  <a:pos x="connsiteX2" y="connsiteY2"/>
                </a:cxn>
                <a:cxn ang="0">
                  <a:pos x="connsiteX3" y="connsiteY3"/>
                </a:cxn>
              </a:cxnLst>
              <a:rect l="l" t="t" r="r" b="b"/>
              <a:pathLst>
                <a:path w="19408" h="18877">
                  <a:moveTo>
                    <a:pt x="19307" y="10003"/>
                  </a:moveTo>
                  <a:cubicBezTo>
                    <a:pt x="19953" y="5916"/>
                    <a:pt x="17586" y="108"/>
                    <a:pt x="10272" y="0"/>
                  </a:cubicBezTo>
                  <a:cubicBezTo>
                    <a:pt x="1453" y="753"/>
                    <a:pt x="-2312" y="9357"/>
                    <a:pt x="1453" y="14950"/>
                  </a:cubicBezTo>
                  <a:cubicBezTo>
                    <a:pt x="6078" y="22156"/>
                    <a:pt x="17801" y="18822"/>
                    <a:pt x="19307" y="10003"/>
                  </a:cubicBezTo>
                  <a:close/>
                </a:path>
              </a:pathLst>
            </a:custGeom>
            <a:grpFill/>
            <a:ln w="10707" cap="flat">
              <a:noFill/>
              <a:prstDash val="solid"/>
              <a:miter/>
            </a:ln>
          </p:spPr>
          <p:txBody>
            <a:bodyPr rtlCol="0" anchor="ctr"/>
            <a:lstStyle/>
            <a:p>
              <a:endParaRPr lang="zh-CN" altLang="en-US"/>
            </a:p>
          </p:txBody>
        </p:sp>
        <p:sp>
          <p:nvSpPr>
            <p:cNvPr id="1433" name="任意多边形: 形状 1520">
              <a:extLst>
                <a:ext uri="{FF2B5EF4-FFF2-40B4-BE49-F238E27FC236}">
                  <a16:creationId xmlns:a16="http://schemas.microsoft.com/office/drawing/2014/main" xmlns="" id="{4A5AC741-A24E-4EA9-A78F-D20B2A272C69}"/>
                </a:ext>
              </a:extLst>
            </p:cNvPr>
            <p:cNvSpPr/>
            <p:nvPr/>
          </p:nvSpPr>
          <p:spPr>
            <a:xfrm>
              <a:off x="1062468" y="4903050"/>
              <a:ext cx="81060" cy="79965"/>
            </a:xfrm>
            <a:custGeom>
              <a:avLst/>
              <a:gdLst>
                <a:gd name="connsiteX0" fmla="*/ 19000 w 19183"/>
                <a:gd name="connsiteY0" fmla="*/ 9895 h 18924"/>
                <a:gd name="connsiteX1" fmla="*/ 10503 w 19183"/>
                <a:gd name="connsiteY1" fmla="*/ 0 h 18924"/>
                <a:gd name="connsiteX2" fmla="*/ 1145 w 19183"/>
                <a:gd name="connsiteY2" fmla="*/ 15165 h 18924"/>
                <a:gd name="connsiteX3" fmla="*/ 19000 w 19183"/>
                <a:gd name="connsiteY3" fmla="*/ 9895 h 18924"/>
              </a:gdLst>
              <a:ahLst/>
              <a:cxnLst>
                <a:cxn ang="0">
                  <a:pos x="connsiteX0" y="connsiteY0"/>
                </a:cxn>
                <a:cxn ang="0">
                  <a:pos x="connsiteX1" y="connsiteY1"/>
                </a:cxn>
                <a:cxn ang="0">
                  <a:pos x="connsiteX2" y="connsiteY2"/>
                </a:cxn>
                <a:cxn ang="0">
                  <a:pos x="connsiteX3" y="connsiteY3"/>
                </a:cxn>
              </a:cxnLst>
              <a:rect l="l" t="t" r="r" b="b"/>
              <a:pathLst>
                <a:path w="19183" h="18924">
                  <a:moveTo>
                    <a:pt x="19000" y="9895"/>
                  </a:moveTo>
                  <a:cubicBezTo>
                    <a:pt x="19860" y="5808"/>
                    <a:pt x="17816" y="0"/>
                    <a:pt x="10503" y="0"/>
                  </a:cubicBezTo>
                  <a:cubicBezTo>
                    <a:pt x="2006" y="860"/>
                    <a:pt x="-2189" y="9572"/>
                    <a:pt x="1145" y="15165"/>
                  </a:cubicBezTo>
                  <a:cubicBezTo>
                    <a:pt x="5555" y="22156"/>
                    <a:pt x="17279" y="18822"/>
                    <a:pt x="19000" y="9895"/>
                  </a:cubicBezTo>
                  <a:close/>
                </a:path>
              </a:pathLst>
            </a:custGeom>
            <a:grpFill/>
            <a:ln w="10707" cap="flat">
              <a:noFill/>
              <a:prstDash val="solid"/>
              <a:miter/>
            </a:ln>
          </p:spPr>
          <p:txBody>
            <a:bodyPr rtlCol="0" anchor="ctr"/>
            <a:lstStyle/>
            <a:p>
              <a:endParaRPr lang="zh-CN" altLang="en-US"/>
            </a:p>
          </p:txBody>
        </p:sp>
        <p:sp>
          <p:nvSpPr>
            <p:cNvPr id="1434" name="任意多边形: 形状 1521">
              <a:extLst>
                <a:ext uri="{FF2B5EF4-FFF2-40B4-BE49-F238E27FC236}">
                  <a16:creationId xmlns:a16="http://schemas.microsoft.com/office/drawing/2014/main" xmlns="" id="{FE017AAB-BF0B-4C42-A270-5F2B65F07406}"/>
                </a:ext>
              </a:extLst>
            </p:cNvPr>
            <p:cNvSpPr/>
            <p:nvPr/>
          </p:nvSpPr>
          <p:spPr>
            <a:xfrm>
              <a:off x="1369124" y="4885775"/>
              <a:ext cx="79733" cy="79851"/>
            </a:xfrm>
            <a:custGeom>
              <a:avLst/>
              <a:gdLst>
                <a:gd name="connsiteX0" fmla="*/ 18598 w 18869"/>
                <a:gd name="connsiteY0" fmla="*/ 9895 h 18897"/>
                <a:gd name="connsiteX1" fmla="*/ 10747 w 18869"/>
                <a:gd name="connsiteY1" fmla="*/ 0 h 18897"/>
                <a:gd name="connsiteX2" fmla="*/ 959 w 18869"/>
                <a:gd name="connsiteY2" fmla="*/ 15273 h 18897"/>
                <a:gd name="connsiteX3" fmla="*/ 18598 w 18869"/>
                <a:gd name="connsiteY3" fmla="*/ 9895 h 18897"/>
              </a:gdLst>
              <a:ahLst/>
              <a:cxnLst>
                <a:cxn ang="0">
                  <a:pos x="connsiteX0" y="connsiteY0"/>
                </a:cxn>
                <a:cxn ang="0">
                  <a:pos x="connsiteX1" y="connsiteY1"/>
                </a:cxn>
                <a:cxn ang="0">
                  <a:pos x="connsiteX2" y="connsiteY2"/>
                </a:cxn>
                <a:cxn ang="0">
                  <a:pos x="connsiteX3" y="connsiteY3"/>
                </a:cxn>
              </a:cxnLst>
              <a:rect l="l" t="t" r="r" b="b"/>
              <a:pathLst>
                <a:path w="18869" h="18897">
                  <a:moveTo>
                    <a:pt x="18598" y="9895"/>
                  </a:moveTo>
                  <a:cubicBezTo>
                    <a:pt x="19566" y="6023"/>
                    <a:pt x="18168" y="0"/>
                    <a:pt x="10747" y="0"/>
                  </a:cubicBezTo>
                  <a:cubicBezTo>
                    <a:pt x="2250" y="968"/>
                    <a:pt x="-2052" y="9680"/>
                    <a:pt x="959" y="15273"/>
                  </a:cubicBezTo>
                  <a:cubicBezTo>
                    <a:pt x="4831" y="22157"/>
                    <a:pt x="16555" y="18607"/>
                    <a:pt x="18598" y="9895"/>
                  </a:cubicBezTo>
                  <a:close/>
                </a:path>
              </a:pathLst>
            </a:custGeom>
            <a:grpFill/>
            <a:ln w="10707" cap="flat">
              <a:noFill/>
              <a:prstDash val="solid"/>
              <a:miter/>
            </a:ln>
          </p:spPr>
          <p:txBody>
            <a:bodyPr rtlCol="0" anchor="ctr"/>
            <a:lstStyle/>
            <a:p>
              <a:endParaRPr lang="zh-CN" altLang="en-US"/>
            </a:p>
          </p:txBody>
        </p:sp>
        <p:sp>
          <p:nvSpPr>
            <p:cNvPr id="1435" name="任意多边形: 形状 1522">
              <a:extLst>
                <a:ext uri="{FF2B5EF4-FFF2-40B4-BE49-F238E27FC236}">
                  <a16:creationId xmlns:a16="http://schemas.microsoft.com/office/drawing/2014/main" xmlns="" id="{E7126B99-C238-4231-872F-9423B7361298}"/>
                </a:ext>
              </a:extLst>
            </p:cNvPr>
            <p:cNvSpPr/>
            <p:nvPr/>
          </p:nvSpPr>
          <p:spPr>
            <a:xfrm>
              <a:off x="1667582" y="4865776"/>
              <a:ext cx="78005" cy="80151"/>
            </a:xfrm>
            <a:custGeom>
              <a:avLst/>
              <a:gdLst>
                <a:gd name="connsiteX0" fmla="*/ 18093 w 18460"/>
                <a:gd name="connsiteY0" fmla="*/ 9789 h 18968"/>
                <a:gd name="connsiteX1" fmla="*/ 10887 w 18460"/>
                <a:gd name="connsiteY1" fmla="*/ 1 h 18968"/>
                <a:gd name="connsiteX2" fmla="*/ 776 w 18460"/>
                <a:gd name="connsiteY2" fmla="*/ 15382 h 18968"/>
                <a:gd name="connsiteX3" fmla="*/ 18093 w 18460"/>
                <a:gd name="connsiteY3" fmla="*/ 9789 h 18968"/>
              </a:gdLst>
              <a:ahLst/>
              <a:cxnLst>
                <a:cxn ang="0">
                  <a:pos x="connsiteX0" y="connsiteY0"/>
                </a:cxn>
                <a:cxn ang="0">
                  <a:pos x="connsiteX1" y="connsiteY1"/>
                </a:cxn>
                <a:cxn ang="0">
                  <a:pos x="connsiteX2" y="connsiteY2"/>
                </a:cxn>
                <a:cxn ang="0">
                  <a:pos x="connsiteX3" y="connsiteY3"/>
                </a:cxn>
              </a:cxnLst>
              <a:rect l="l" t="t" r="r" b="b"/>
              <a:pathLst>
                <a:path w="18460" h="18968">
                  <a:moveTo>
                    <a:pt x="18093" y="9789"/>
                  </a:moveTo>
                  <a:cubicBezTo>
                    <a:pt x="19169" y="5917"/>
                    <a:pt x="18201" y="-106"/>
                    <a:pt x="10887" y="1"/>
                  </a:cubicBezTo>
                  <a:cubicBezTo>
                    <a:pt x="2605" y="1077"/>
                    <a:pt x="-1912" y="9789"/>
                    <a:pt x="776" y="15382"/>
                  </a:cubicBezTo>
                  <a:cubicBezTo>
                    <a:pt x="4218" y="22265"/>
                    <a:pt x="15727" y="18608"/>
                    <a:pt x="18093" y="9789"/>
                  </a:cubicBezTo>
                  <a:close/>
                </a:path>
              </a:pathLst>
            </a:custGeom>
            <a:grpFill/>
            <a:ln w="10707" cap="flat">
              <a:noFill/>
              <a:prstDash val="solid"/>
              <a:miter/>
            </a:ln>
          </p:spPr>
          <p:txBody>
            <a:bodyPr rtlCol="0" anchor="ctr"/>
            <a:lstStyle/>
            <a:p>
              <a:endParaRPr lang="zh-CN" altLang="en-US"/>
            </a:p>
          </p:txBody>
        </p:sp>
        <p:sp>
          <p:nvSpPr>
            <p:cNvPr id="1436" name="任意多边形: 形状 1523">
              <a:extLst>
                <a:ext uri="{FF2B5EF4-FFF2-40B4-BE49-F238E27FC236}">
                  <a16:creationId xmlns:a16="http://schemas.microsoft.com/office/drawing/2014/main" xmlns="" id="{D9299BBE-A2AE-4912-AB1B-4D00306DF0FD}"/>
                </a:ext>
              </a:extLst>
            </p:cNvPr>
            <p:cNvSpPr/>
            <p:nvPr/>
          </p:nvSpPr>
          <p:spPr>
            <a:xfrm>
              <a:off x="1953330" y="4842577"/>
              <a:ext cx="72706" cy="80734"/>
            </a:xfrm>
            <a:custGeom>
              <a:avLst/>
              <a:gdLst>
                <a:gd name="connsiteX0" fmla="*/ 16725 w 17206"/>
                <a:gd name="connsiteY0" fmla="*/ 9793 h 19106"/>
                <a:gd name="connsiteX1" fmla="*/ 16725 w 17206"/>
                <a:gd name="connsiteY1" fmla="*/ 9793 h 19106"/>
                <a:gd name="connsiteX2" fmla="*/ 10701 w 17206"/>
                <a:gd name="connsiteY2" fmla="*/ 6 h 19106"/>
                <a:gd name="connsiteX3" fmla="*/ 914 w 17206"/>
                <a:gd name="connsiteY3" fmla="*/ 16139 h 19106"/>
                <a:gd name="connsiteX4" fmla="*/ 16725 w 17206"/>
                <a:gd name="connsiteY4" fmla="*/ 9793 h 19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9106">
                  <a:moveTo>
                    <a:pt x="16725" y="9793"/>
                  </a:moveTo>
                  <a:lnTo>
                    <a:pt x="16725" y="9793"/>
                  </a:lnTo>
                  <a:cubicBezTo>
                    <a:pt x="18015" y="5599"/>
                    <a:pt x="16940" y="-209"/>
                    <a:pt x="10701" y="6"/>
                  </a:cubicBezTo>
                  <a:cubicBezTo>
                    <a:pt x="2635" y="1189"/>
                    <a:pt x="-2098" y="10761"/>
                    <a:pt x="914" y="16139"/>
                  </a:cubicBezTo>
                  <a:cubicBezTo>
                    <a:pt x="4248" y="22270"/>
                    <a:pt x="14143" y="18290"/>
                    <a:pt x="16725" y="9793"/>
                  </a:cubicBezTo>
                  <a:close/>
                </a:path>
              </a:pathLst>
            </a:custGeom>
            <a:grpFill/>
            <a:ln w="10707" cap="flat">
              <a:noFill/>
              <a:prstDash val="solid"/>
              <a:miter/>
            </a:ln>
          </p:spPr>
          <p:txBody>
            <a:bodyPr rtlCol="0" anchor="ctr"/>
            <a:lstStyle/>
            <a:p>
              <a:endParaRPr lang="zh-CN" altLang="en-US"/>
            </a:p>
          </p:txBody>
        </p:sp>
        <p:sp>
          <p:nvSpPr>
            <p:cNvPr id="1437" name="任意多边形: 形状 1524">
              <a:extLst>
                <a:ext uri="{FF2B5EF4-FFF2-40B4-BE49-F238E27FC236}">
                  <a16:creationId xmlns:a16="http://schemas.microsoft.com/office/drawing/2014/main" xmlns="" id="{4734400B-7B45-498D-9B80-E451C30D22F3}"/>
                </a:ext>
              </a:extLst>
            </p:cNvPr>
            <p:cNvSpPr/>
            <p:nvPr/>
          </p:nvSpPr>
          <p:spPr>
            <a:xfrm>
              <a:off x="2213885" y="4817578"/>
              <a:ext cx="66464" cy="80772"/>
            </a:xfrm>
            <a:custGeom>
              <a:avLst/>
              <a:gdLst>
                <a:gd name="connsiteX0" fmla="*/ 10240 w 15729"/>
                <a:gd name="connsiteY0" fmla="*/ 6 h 19115"/>
                <a:gd name="connsiteX1" fmla="*/ 560 w 15729"/>
                <a:gd name="connsiteY1" fmla="*/ 16247 h 19115"/>
                <a:gd name="connsiteX2" fmla="*/ 15080 w 15729"/>
                <a:gd name="connsiteY2" fmla="*/ 9793 h 19115"/>
                <a:gd name="connsiteX3" fmla="*/ 10240 w 15729"/>
                <a:gd name="connsiteY3" fmla="*/ 6 h 19115"/>
              </a:gdLst>
              <a:ahLst/>
              <a:cxnLst>
                <a:cxn ang="0">
                  <a:pos x="connsiteX0" y="connsiteY0"/>
                </a:cxn>
                <a:cxn ang="0">
                  <a:pos x="connsiteX1" y="connsiteY1"/>
                </a:cxn>
                <a:cxn ang="0">
                  <a:pos x="connsiteX2" y="connsiteY2"/>
                </a:cxn>
                <a:cxn ang="0">
                  <a:pos x="connsiteX3" y="connsiteY3"/>
                </a:cxn>
              </a:cxnLst>
              <a:rect l="l" t="t" r="r" b="b"/>
              <a:pathLst>
                <a:path w="15729" h="19115">
                  <a:moveTo>
                    <a:pt x="10240" y="6"/>
                  </a:moveTo>
                  <a:cubicBezTo>
                    <a:pt x="3142" y="1189"/>
                    <a:pt x="-1698" y="10977"/>
                    <a:pt x="560" y="16247"/>
                  </a:cubicBezTo>
                  <a:cubicBezTo>
                    <a:pt x="3249" y="22270"/>
                    <a:pt x="12284" y="18183"/>
                    <a:pt x="15080" y="9793"/>
                  </a:cubicBezTo>
                  <a:cubicBezTo>
                    <a:pt x="16479" y="5599"/>
                    <a:pt x="15941" y="-209"/>
                    <a:pt x="10240" y="6"/>
                  </a:cubicBezTo>
                  <a:close/>
                </a:path>
              </a:pathLst>
            </a:custGeom>
            <a:grpFill/>
            <a:ln w="10707" cap="flat">
              <a:noFill/>
              <a:prstDash val="solid"/>
              <a:miter/>
            </a:ln>
          </p:spPr>
          <p:txBody>
            <a:bodyPr rtlCol="0" anchor="ctr"/>
            <a:lstStyle/>
            <a:p>
              <a:endParaRPr lang="zh-CN" altLang="en-US"/>
            </a:p>
          </p:txBody>
        </p:sp>
        <p:sp>
          <p:nvSpPr>
            <p:cNvPr id="1438" name="任意多边形: 形状 1525">
              <a:extLst>
                <a:ext uri="{FF2B5EF4-FFF2-40B4-BE49-F238E27FC236}">
                  <a16:creationId xmlns:a16="http://schemas.microsoft.com/office/drawing/2014/main" xmlns="" id="{A409E78E-F807-4E7A-9F9E-BF4A995E93DC}"/>
                </a:ext>
              </a:extLst>
            </p:cNvPr>
            <p:cNvSpPr/>
            <p:nvPr/>
          </p:nvSpPr>
          <p:spPr>
            <a:xfrm>
              <a:off x="2447320" y="4791190"/>
              <a:ext cx="60980" cy="81051"/>
            </a:xfrm>
            <a:custGeom>
              <a:avLst/>
              <a:gdLst>
                <a:gd name="connsiteX0" fmla="*/ 13615 w 14431"/>
                <a:gd name="connsiteY0" fmla="*/ 9693 h 19181"/>
                <a:gd name="connsiteX1" fmla="*/ 9850 w 14431"/>
                <a:gd name="connsiteY1" fmla="*/ 13 h 19181"/>
                <a:gd name="connsiteX2" fmla="*/ 600 w 14431"/>
                <a:gd name="connsiteY2" fmla="*/ 17007 h 19181"/>
                <a:gd name="connsiteX3" fmla="*/ 13615 w 14431"/>
                <a:gd name="connsiteY3" fmla="*/ 9693 h 19181"/>
              </a:gdLst>
              <a:ahLst/>
              <a:cxnLst>
                <a:cxn ang="0">
                  <a:pos x="connsiteX0" y="connsiteY0"/>
                </a:cxn>
                <a:cxn ang="0">
                  <a:pos x="connsiteX1" y="connsiteY1"/>
                </a:cxn>
                <a:cxn ang="0">
                  <a:pos x="connsiteX2" y="connsiteY2"/>
                </a:cxn>
                <a:cxn ang="0">
                  <a:pos x="connsiteX3" y="connsiteY3"/>
                </a:cxn>
              </a:cxnLst>
              <a:rect l="l" t="t" r="r" b="b"/>
              <a:pathLst>
                <a:path w="14431" h="19181">
                  <a:moveTo>
                    <a:pt x="13615" y="9693"/>
                  </a:moveTo>
                  <a:cubicBezTo>
                    <a:pt x="15120" y="5498"/>
                    <a:pt x="14905" y="-310"/>
                    <a:pt x="9850" y="13"/>
                  </a:cubicBezTo>
                  <a:cubicBezTo>
                    <a:pt x="3182" y="1304"/>
                    <a:pt x="-1766" y="11952"/>
                    <a:pt x="600" y="17007"/>
                  </a:cubicBezTo>
                  <a:cubicBezTo>
                    <a:pt x="2967" y="22062"/>
                    <a:pt x="10818" y="17760"/>
                    <a:pt x="13615" y="9693"/>
                  </a:cubicBezTo>
                  <a:close/>
                </a:path>
              </a:pathLst>
            </a:custGeom>
            <a:grpFill/>
            <a:ln w="10707" cap="flat">
              <a:noFill/>
              <a:prstDash val="solid"/>
              <a:miter/>
            </a:ln>
          </p:spPr>
          <p:txBody>
            <a:bodyPr rtlCol="0" anchor="ctr"/>
            <a:lstStyle/>
            <a:p>
              <a:endParaRPr lang="zh-CN" altLang="en-US"/>
            </a:p>
          </p:txBody>
        </p:sp>
        <p:sp>
          <p:nvSpPr>
            <p:cNvPr id="1439" name="任意多边形: 形状 1526">
              <a:extLst>
                <a:ext uri="{FF2B5EF4-FFF2-40B4-BE49-F238E27FC236}">
                  <a16:creationId xmlns:a16="http://schemas.microsoft.com/office/drawing/2014/main" xmlns="" id="{FAAE458E-F0E7-4E67-A6BF-BF9EC7E2CD2A}"/>
                </a:ext>
              </a:extLst>
            </p:cNvPr>
            <p:cNvSpPr/>
            <p:nvPr/>
          </p:nvSpPr>
          <p:spPr>
            <a:xfrm>
              <a:off x="2653229" y="4763013"/>
              <a:ext cx="55284" cy="81182"/>
            </a:xfrm>
            <a:custGeom>
              <a:avLst/>
              <a:gdLst>
                <a:gd name="connsiteX0" fmla="*/ 594 w 13083"/>
                <a:gd name="connsiteY0" fmla="*/ 17544 h 19212"/>
                <a:gd name="connsiteX1" fmla="*/ 12103 w 13083"/>
                <a:gd name="connsiteY1" fmla="*/ 9693 h 19212"/>
                <a:gd name="connsiteX2" fmla="*/ 9521 w 13083"/>
                <a:gd name="connsiteY2" fmla="*/ 13 h 19212"/>
                <a:gd name="connsiteX3" fmla="*/ 594 w 13083"/>
                <a:gd name="connsiteY3" fmla="*/ 17544 h 19212"/>
              </a:gdLst>
              <a:ahLst/>
              <a:cxnLst>
                <a:cxn ang="0">
                  <a:pos x="connsiteX0" y="connsiteY0"/>
                </a:cxn>
                <a:cxn ang="0">
                  <a:pos x="connsiteX1" y="connsiteY1"/>
                </a:cxn>
                <a:cxn ang="0">
                  <a:pos x="connsiteX2" y="connsiteY2"/>
                </a:cxn>
                <a:cxn ang="0">
                  <a:pos x="connsiteX3" y="connsiteY3"/>
                </a:cxn>
              </a:cxnLst>
              <a:rect l="l" t="t" r="r" b="b"/>
              <a:pathLst>
                <a:path w="13083" h="19212">
                  <a:moveTo>
                    <a:pt x="594" y="17544"/>
                  </a:moveTo>
                  <a:cubicBezTo>
                    <a:pt x="2745" y="21847"/>
                    <a:pt x="9306" y="17329"/>
                    <a:pt x="12103" y="9693"/>
                  </a:cubicBezTo>
                  <a:cubicBezTo>
                    <a:pt x="13608" y="5498"/>
                    <a:pt x="13823" y="-310"/>
                    <a:pt x="9521" y="13"/>
                  </a:cubicBezTo>
                  <a:cubicBezTo>
                    <a:pt x="3283" y="1411"/>
                    <a:pt x="-1772" y="12812"/>
                    <a:pt x="594" y="17544"/>
                  </a:cubicBezTo>
                  <a:close/>
                </a:path>
              </a:pathLst>
            </a:custGeom>
            <a:grpFill/>
            <a:ln w="10707" cap="flat">
              <a:noFill/>
              <a:prstDash val="solid"/>
              <a:miter/>
            </a:ln>
          </p:spPr>
          <p:txBody>
            <a:bodyPr rtlCol="0" anchor="ctr"/>
            <a:lstStyle/>
            <a:p>
              <a:endParaRPr lang="zh-CN" altLang="en-US"/>
            </a:p>
          </p:txBody>
        </p:sp>
        <p:sp>
          <p:nvSpPr>
            <p:cNvPr id="1440" name="任意多边形: 形状 1527">
              <a:extLst>
                <a:ext uri="{FF2B5EF4-FFF2-40B4-BE49-F238E27FC236}">
                  <a16:creationId xmlns:a16="http://schemas.microsoft.com/office/drawing/2014/main" xmlns="" id="{8463D3AE-74D6-47C8-BCF0-1B3C6E928FB8}"/>
                </a:ext>
              </a:extLst>
            </p:cNvPr>
            <p:cNvSpPr/>
            <p:nvPr/>
          </p:nvSpPr>
          <p:spPr>
            <a:xfrm>
              <a:off x="2830852" y="4733016"/>
              <a:ext cx="49803" cy="82070"/>
            </a:xfrm>
            <a:custGeom>
              <a:avLst/>
              <a:gdLst>
                <a:gd name="connsiteX0" fmla="*/ 10509 w 11786"/>
                <a:gd name="connsiteY0" fmla="*/ 9800 h 19422"/>
                <a:gd name="connsiteX1" fmla="*/ 9003 w 11786"/>
                <a:gd name="connsiteY1" fmla="*/ 13 h 19422"/>
                <a:gd name="connsiteX2" fmla="*/ 506 w 11786"/>
                <a:gd name="connsiteY2" fmla="*/ 18190 h 19422"/>
                <a:gd name="connsiteX3" fmla="*/ 10509 w 11786"/>
                <a:gd name="connsiteY3" fmla="*/ 9800 h 19422"/>
              </a:gdLst>
              <a:ahLst/>
              <a:cxnLst>
                <a:cxn ang="0">
                  <a:pos x="connsiteX0" y="connsiteY0"/>
                </a:cxn>
                <a:cxn ang="0">
                  <a:pos x="connsiteX1" y="connsiteY1"/>
                </a:cxn>
                <a:cxn ang="0">
                  <a:pos x="connsiteX2" y="connsiteY2"/>
                </a:cxn>
                <a:cxn ang="0">
                  <a:pos x="connsiteX3" y="connsiteY3"/>
                </a:cxn>
              </a:cxnLst>
              <a:rect l="l" t="t" r="r" b="b"/>
              <a:pathLst>
                <a:path w="11786" h="19422">
                  <a:moveTo>
                    <a:pt x="10509" y="9800"/>
                  </a:moveTo>
                  <a:cubicBezTo>
                    <a:pt x="12122" y="5606"/>
                    <a:pt x="12768" y="-310"/>
                    <a:pt x="9003" y="13"/>
                  </a:cubicBezTo>
                  <a:cubicBezTo>
                    <a:pt x="3410" y="1518"/>
                    <a:pt x="-1645" y="13995"/>
                    <a:pt x="506" y="18190"/>
                  </a:cubicBezTo>
                  <a:cubicBezTo>
                    <a:pt x="2335" y="21739"/>
                    <a:pt x="7713" y="17222"/>
                    <a:pt x="10509" y="9800"/>
                  </a:cubicBezTo>
                  <a:close/>
                </a:path>
              </a:pathLst>
            </a:custGeom>
            <a:grpFill/>
            <a:ln w="10707" cap="flat">
              <a:noFill/>
              <a:prstDash val="solid"/>
              <a:miter/>
            </a:ln>
          </p:spPr>
          <p:txBody>
            <a:bodyPr rtlCol="0" anchor="ctr"/>
            <a:lstStyle/>
            <a:p>
              <a:endParaRPr lang="zh-CN" altLang="en-US"/>
            </a:p>
          </p:txBody>
        </p:sp>
        <p:sp>
          <p:nvSpPr>
            <p:cNvPr id="1441" name="任意多边形: 形状 1528">
              <a:extLst>
                <a:ext uri="{FF2B5EF4-FFF2-40B4-BE49-F238E27FC236}">
                  <a16:creationId xmlns:a16="http://schemas.microsoft.com/office/drawing/2014/main" xmlns="" id="{42502FA5-519F-4B19-B721-954FFB95A5AA}"/>
                </a:ext>
              </a:extLst>
            </p:cNvPr>
            <p:cNvSpPr/>
            <p:nvPr/>
          </p:nvSpPr>
          <p:spPr>
            <a:xfrm>
              <a:off x="2979416" y="4703018"/>
              <a:ext cx="44538" cy="82175"/>
            </a:xfrm>
            <a:custGeom>
              <a:avLst/>
              <a:gdLst>
                <a:gd name="connsiteX0" fmla="*/ 9015 w 10540"/>
                <a:gd name="connsiteY0" fmla="*/ 9800 h 19447"/>
                <a:gd name="connsiteX1" fmla="*/ 8585 w 10540"/>
                <a:gd name="connsiteY1" fmla="*/ 13 h 19447"/>
                <a:gd name="connsiteX2" fmla="*/ 411 w 10540"/>
                <a:gd name="connsiteY2" fmla="*/ 18620 h 19447"/>
                <a:gd name="connsiteX3" fmla="*/ 9015 w 10540"/>
                <a:gd name="connsiteY3" fmla="*/ 9800 h 19447"/>
              </a:gdLst>
              <a:ahLst/>
              <a:cxnLst>
                <a:cxn ang="0">
                  <a:pos x="connsiteX0" y="connsiteY0"/>
                </a:cxn>
                <a:cxn ang="0">
                  <a:pos x="connsiteX1" y="connsiteY1"/>
                </a:cxn>
                <a:cxn ang="0">
                  <a:pos x="connsiteX2" y="connsiteY2"/>
                </a:cxn>
                <a:cxn ang="0">
                  <a:pos x="connsiteX3" y="connsiteY3"/>
                </a:cxn>
              </a:cxnLst>
              <a:rect l="l" t="t" r="r" b="b"/>
              <a:pathLst>
                <a:path w="10540" h="19447">
                  <a:moveTo>
                    <a:pt x="9015" y="9800"/>
                  </a:moveTo>
                  <a:cubicBezTo>
                    <a:pt x="10629" y="5498"/>
                    <a:pt x="11597" y="-310"/>
                    <a:pt x="8585" y="13"/>
                  </a:cubicBezTo>
                  <a:cubicBezTo>
                    <a:pt x="3745" y="1626"/>
                    <a:pt x="-1525" y="15071"/>
                    <a:pt x="411" y="18620"/>
                  </a:cubicBezTo>
                  <a:cubicBezTo>
                    <a:pt x="1809" y="21416"/>
                    <a:pt x="6326" y="16792"/>
                    <a:pt x="9015" y="9800"/>
                  </a:cubicBezTo>
                  <a:close/>
                </a:path>
              </a:pathLst>
            </a:custGeom>
            <a:grpFill/>
            <a:ln w="10707" cap="flat">
              <a:noFill/>
              <a:prstDash val="solid"/>
              <a:miter/>
            </a:ln>
          </p:spPr>
          <p:txBody>
            <a:bodyPr rtlCol="0" anchor="ctr"/>
            <a:lstStyle/>
            <a:p>
              <a:endParaRPr lang="zh-CN" altLang="en-US"/>
            </a:p>
          </p:txBody>
        </p:sp>
        <p:sp>
          <p:nvSpPr>
            <p:cNvPr id="1442" name="任意多边形: 形状 1529">
              <a:extLst>
                <a:ext uri="{FF2B5EF4-FFF2-40B4-BE49-F238E27FC236}">
                  <a16:creationId xmlns:a16="http://schemas.microsoft.com/office/drawing/2014/main" xmlns="" id="{0EBCD388-974E-41B0-A408-753ED5E9F915}"/>
                </a:ext>
              </a:extLst>
            </p:cNvPr>
            <p:cNvSpPr/>
            <p:nvPr/>
          </p:nvSpPr>
          <p:spPr>
            <a:xfrm>
              <a:off x="3098363" y="4672116"/>
              <a:ext cx="39691" cy="82349"/>
            </a:xfrm>
            <a:custGeom>
              <a:avLst/>
              <a:gdLst>
                <a:gd name="connsiteX0" fmla="*/ 8185 w 9393"/>
                <a:gd name="connsiteY0" fmla="*/ 13 h 19488"/>
                <a:gd name="connsiteX1" fmla="*/ 226 w 9393"/>
                <a:gd name="connsiteY1" fmla="*/ 19050 h 19488"/>
                <a:gd name="connsiteX2" fmla="*/ 7433 w 9393"/>
                <a:gd name="connsiteY2" fmla="*/ 9800 h 19488"/>
                <a:gd name="connsiteX3" fmla="*/ 8185 w 9393"/>
                <a:gd name="connsiteY3" fmla="*/ 13 h 19488"/>
              </a:gdLst>
              <a:ahLst/>
              <a:cxnLst>
                <a:cxn ang="0">
                  <a:pos x="connsiteX0" y="connsiteY0"/>
                </a:cxn>
                <a:cxn ang="0">
                  <a:pos x="connsiteX1" y="connsiteY1"/>
                </a:cxn>
                <a:cxn ang="0">
                  <a:pos x="connsiteX2" y="connsiteY2"/>
                </a:cxn>
                <a:cxn ang="0">
                  <a:pos x="connsiteX3" y="connsiteY3"/>
                </a:cxn>
              </a:cxnLst>
              <a:rect l="l" t="t" r="r" b="b"/>
              <a:pathLst>
                <a:path w="9393" h="19488">
                  <a:moveTo>
                    <a:pt x="8185" y="13"/>
                  </a:moveTo>
                  <a:cubicBezTo>
                    <a:pt x="4206" y="1734"/>
                    <a:pt x="-1172" y="16361"/>
                    <a:pt x="226" y="19050"/>
                  </a:cubicBezTo>
                  <a:cubicBezTo>
                    <a:pt x="1302" y="20986"/>
                    <a:pt x="4851" y="16254"/>
                    <a:pt x="7433" y="9800"/>
                  </a:cubicBezTo>
                  <a:cubicBezTo>
                    <a:pt x="9153" y="5606"/>
                    <a:pt x="10444" y="-310"/>
                    <a:pt x="8185" y="13"/>
                  </a:cubicBezTo>
                  <a:close/>
                </a:path>
              </a:pathLst>
            </a:custGeom>
            <a:grpFill/>
            <a:ln w="10707" cap="flat">
              <a:noFill/>
              <a:prstDash val="solid"/>
              <a:miter/>
            </a:ln>
          </p:spPr>
          <p:txBody>
            <a:bodyPr rtlCol="0" anchor="ctr"/>
            <a:lstStyle/>
            <a:p>
              <a:endParaRPr lang="zh-CN" altLang="en-US"/>
            </a:p>
          </p:txBody>
        </p:sp>
        <p:sp>
          <p:nvSpPr>
            <p:cNvPr id="1443" name="任意多边形: 形状 1530">
              <a:extLst>
                <a:ext uri="{FF2B5EF4-FFF2-40B4-BE49-F238E27FC236}">
                  <a16:creationId xmlns:a16="http://schemas.microsoft.com/office/drawing/2014/main" xmlns="" id="{1A881EC1-E736-4E55-8E8C-42D6711531B6}"/>
                </a:ext>
              </a:extLst>
            </p:cNvPr>
            <p:cNvSpPr/>
            <p:nvPr/>
          </p:nvSpPr>
          <p:spPr>
            <a:xfrm>
              <a:off x="3186918" y="4641168"/>
              <a:ext cx="35651" cy="82699"/>
            </a:xfrm>
            <a:custGeom>
              <a:avLst/>
              <a:gdLst>
                <a:gd name="connsiteX0" fmla="*/ 6051 w 8437"/>
                <a:gd name="connsiteY0" fmla="*/ 9810 h 19571"/>
                <a:gd name="connsiteX1" fmla="*/ 7772 w 8437"/>
                <a:gd name="connsiteY1" fmla="*/ 22 h 19571"/>
                <a:gd name="connsiteX2" fmla="*/ 135 w 8437"/>
                <a:gd name="connsiteY2" fmla="*/ 19382 h 19571"/>
                <a:gd name="connsiteX3" fmla="*/ 6051 w 8437"/>
                <a:gd name="connsiteY3" fmla="*/ 9810 h 19571"/>
              </a:gdLst>
              <a:ahLst/>
              <a:cxnLst>
                <a:cxn ang="0">
                  <a:pos x="connsiteX0" y="connsiteY0"/>
                </a:cxn>
                <a:cxn ang="0">
                  <a:pos x="connsiteX1" y="connsiteY1"/>
                </a:cxn>
                <a:cxn ang="0">
                  <a:pos x="connsiteX2" y="connsiteY2"/>
                </a:cxn>
                <a:cxn ang="0">
                  <a:pos x="connsiteX3" y="connsiteY3"/>
                </a:cxn>
              </a:cxnLst>
              <a:rect l="l" t="t" r="r" b="b"/>
              <a:pathLst>
                <a:path w="8437" h="19571">
                  <a:moveTo>
                    <a:pt x="6051" y="9810"/>
                  </a:moveTo>
                  <a:cubicBezTo>
                    <a:pt x="7772" y="5508"/>
                    <a:pt x="9385" y="-408"/>
                    <a:pt x="7772" y="22"/>
                  </a:cubicBezTo>
                  <a:cubicBezTo>
                    <a:pt x="4653" y="1851"/>
                    <a:pt x="-940" y="17554"/>
                    <a:pt x="135" y="19382"/>
                  </a:cubicBezTo>
                  <a:cubicBezTo>
                    <a:pt x="781" y="20565"/>
                    <a:pt x="3577" y="16048"/>
                    <a:pt x="6051" y="9810"/>
                  </a:cubicBezTo>
                  <a:close/>
                </a:path>
              </a:pathLst>
            </a:custGeom>
            <a:grpFill/>
            <a:ln w="10707" cap="flat">
              <a:noFill/>
              <a:prstDash val="solid"/>
              <a:miter/>
            </a:ln>
          </p:spPr>
          <p:txBody>
            <a:bodyPr rtlCol="0" anchor="ctr"/>
            <a:lstStyle/>
            <a:p>
              <a:endParaRPr lang="zh-CN" altLang="en-US"/>
            </a:p>
          </p:txBody>
        </p:sp>
        <p:sp>
          <p:nvSpPr>
            <p:cNvPr id="1444" name="任意多边形: 形状 1531">
              <a:extLst>
                <a:ext uri="{FF2B5EF4-FFF2-40B4-BE49-F238E27FC236}">
                  <a16:creationId xmlns:a16="http://schemas.microsoft.com/office/drawing/2014/main" xmlns="" id="{20C989B6-3452-494A-8335-579300EDFFF4}"/>
                </a:ext>
              </a:extLst>
            </p:cNvPr>
            <p:cNvSpPr/>
            <p:nvPr/>
          </p:nvSpPr>
          <p:spPr>
            <a:xfrm>
              <a:off x="3244053" y="4609451"/>
              <a:ext cx="32334" cy="83168"/>
            </a:xfrm>
            <a:custGeom>
              <a:avLst/>
              <a:gdLst>
                <a:gd name="connsiteX0" fmla="*/ 7588 w 7652"/>
                <a:gd name="connsiteY0" fmla="*/ 0 h 19682"/>
                <a:gd name="connsiteX1" fmla="*/ 7480 w 7652"/>
                <a:gd name="connsiteY1" fmla="*/ 0 h 19682"/>
                <a:gd name="connsiteX2" fmla="*/ 59 w 7652"/>
                <a:gd name="connsiteY2" fmla="*/ 19683 h 19682"/>
                <a:gd name="connsiteX3" fmla="*/ 4684 w 7652"/>
                <a:gd name="connsiteY3" fmla="*/ 9895 h 19682"/>
                <a:gd name="connsiteX4" fmla="*/ 7588 w 7652"/>
                <a:gd name="connsiteY4" fmla="*/ 0 h 19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19682">
                  <a:moveTo>
                    <a:pt x="7588" y="0"/>
                  </a:moveTo>
                  <a:cubicBezTo>
                    <a:pt x="7588" y="0"/>
                    <a:pt x="7480" y="0"/>
                    <a:pt x="7480" y="0"/>
                  </a:cubicBezTo>
                  <a:cubicBezTo>
                    <a:pt x="5974" y="1506"/>
                    <a:pt x="-694" y="18177"/>
                    <a:pt x="59" y="19683"/>
                  </a:cubicBezTo>
                  <a:cubicBezTo>
                    <a:pt x="812" y="19360"/>
                    <a:pt x="3286" y="13660"/>
                    <a:pt x="4684" y="9895"/>
                  </a:cubicBezTo>
                  <a:cubicBezTo>
                    <a:pt x="5114" y="9035"/>
                    <a:pt x="8126" y="1076"/>
                    <a:pt x="7588" y="0"/>
                  </a:cubicBezTo>
                  <a:close/>
                </a:path>
              </a:pathLst>
            </a:custGeom>
            <a:grpFill/>
            <a:ln w="10707" cap="flat">
              <a:noFill/>
              <a:prstDash val="solid"/>
              <a:miter/>
            </a:ln>
          </p:spPr>
          <p:txBody>
            <a:bodyPr rtlCol="0" anchor="ctr"/>
            <a:lstStyle/>
            <a:p>
              <a:endParaRPr lang="zh-CN" altLang="en-US"/>
            </a:p>
          </p:txBody>
        </p:sp>
        <p:sp>
          <p:nvSpPr>
            <p:cNvPr id="1445" name="任意多边形: 形状 1532">
              <a:extLst>
                <a:ext uri="{FF2B5EF4-FFF2-40B4-BE49-F238E27FC236}">
                  <a16:creationId xmlns:a16="http://schemas.microsoft.com/office/drawing/2014/main" xmlns="" id="{FC232F6E-6D7A-4309-8140-25119524ADE3}"/>
                </a:ext>
              </a:extLst>
            </p:cNvPr>
            <p:cNvSpPr/>
            <p:nvPr/>
          </p:nvSpPr>
          <p:spPr>
            <a:xfrm>
              <a:off x="3276117" y="4597180"/>
              <a:ext cx="17270" cy="46811"/>
            </a:xfrm>
            <a:custGeom>
              <a:avLst/>
              <a:gdLst>
                <a:gd name="connsiteX0" fmla="*/ 4087 w 4087"/>
                <a:gd name="connsiteY0" fmla="*/ 0 h 11078"/>
                <a:gd name="connsiteX1" fmla="*/ 0 w 4087"/>
                <a:gd name="connsiteY1" fmla="*/ 11078 h 11078"/>
                <a:gd name="connsiteX2" fmla="*/ 4087 w 4087"/>
                <a:gd name="connsiteY2" fmla="*/ 0 h 11078"/>
              </a:gdLst>
              <a:ahLst/>
              <a:cxnLst>
                <a:cxn ang="0">
                  <a:pos x="connsiteX0" y="connsiteY0"/>
                </a:cxn>
                <a:cxn ang="0">
                  <a:pos x="connsiteX1" y="connsiteY1"/>
                </a:cxn>
                <a:cxn ang="0">
                  <a:pos x="connsiteX2" y="connsiteY2"/>
                </a:cxn>
              </a:cxnLst>
              <a:rect l="l" t="t" r="r" b="b"/>
              <a:pathLst>
                <a:path w="4087" h="11078">
                  <a:moveTo>
                    <a:pt x="4087" y="0"/>
                  </a:moveTo>
                  <a:lnTo>
                    <a:pt x="0" y="11078"/>
                  </a:lnTo>
                  <a:cubicBezTo>
                    <a:pt x="1613" y="6668"/>
                    <a:pt x="2904" y="3442"/>
                    <a:pt x="4087" y="0"/>
                  </a:cubicBezTo>
                  <a:close/>
                </a:path>
              </a:pathLst>
            </a:custGeom>
            <a:grpFill/>
            <a:ln w="10707" cap="flat">
              <a:noFill/>
              <a:prstDash val="solid"/>
              <a:miter/>
            </a:ln>
          </p:spPr>
          <p:txBody>
            <a:bodyPr rtlCol="0" anchor="ctr"/>
            <a:lstStyle/>
            <a:p>
              <a:endParaRPr lang="zh-CN" altLang="en-US"/>
            </a:p>
          </p:txBody>
        </p:sp>
        <p:sp>
          <p:nvSpPr>
            <p:cNvPr id="1446" name="任意多边形: 形状 1533">
              <a:extLst>
                <a:ext uri="{FF2B5EF4-FFF2-40B4-BE49-F238E27FC236}">
                  <a16:creationId xmlns:a16="http://schemas.microsoft.com/office/drawing/2014/main" xmlns="" id="{CCA502D9-6818-4FA8-B665-0D860861E522}"/>
                </a:ext>
              </a:extLst>
            </p:cNvPr>
            <p:cNvSpPr/>
            <p:nvPr/>
          </p:nvSpPr>
          <p:spPr>
            <a:xfrm>
              <a:off x="3293387" y="4594450"/>
              <a:ext cx="909" cy="2726"/>
            </a:xfrm>
            <a:custGeom>
              <a:avLst/>
              <a:gdLst>
                <a:gd name="connsiteX0" fmla="*/ 108 w 215"/>
                <a:gd name="connsiteY0" fmla="*/ 323 h 645"/>
                <a:gd name="connsiteX1" fmla="*/ 215 w 215"/>
                <a:gd name="connsiteY1" fmla="*/ 0 h 645"/>
                <a:gd name="connsiteX2" fmla="*/ 0 w 215"/>
                <a:gd name="connsiteY2" fmla="*/ 645 h 645"/>
                <a:gd name="connsiteX3" fmla="*/ 108 w 215"/>
                <a:gd name="connsiteY3" fmla="*/ 323 h 645"/>
              </a:gdLst>
              <a:ahLst/>
              <a:cxnLst>
                <a:cxn ang="0">
                  <a:pos x="connsiteX0" y="connsiteY0"/>
                </a:cxn>
                <a:cxn ang="0">
                  <a:pos x="connsiteX1" y="connsiteY1"/>
                </a:cxn>
                <a:cxn ang="0">
                  <a:pos x="connsiteX2" y="connsiteY2"/>
                </a:cxn>
                <a:cxn ang="0">
                  <a:pos x="connsiteX3" y="connsiteY3"/>
                </a:cxn>
              </a:cxnLst>
              <a:rect l="l" t="t" r="r" b="b"/>
              <a:pathLst>
                <a:path w="215" h="645">
                  <a:moveTo>
                    <a:pt x="108" y="323"/>
                  </a:moveTo>
                  <a:lnTo>
                    <a:pt x="215" y="0"/>
                  </a:lnTo>
                  <a:cubicBezTo>
                    <a:pt x="108" y="215"/>
                    <a:pt x="0" y="430"/>
                    <a:pt x="0" y="645"/>
                  </a:cubicBezTo>
                  <a:lnTo>
                    <a:pt x="108" y="323"/>
                  </a:lnTo>
                  <a:close/>
                </a:path>
              </a:pathLst>
            </a:custGeom>
            <a:grpFill/>
            <a:ln w="10707" cap="flat">
              <a:noFill/>
              <a:prstDash val="solid"/>
              <a:miter/>
            </a:ln>
          </p:spPr>
          <p:txBody>
            <a:bodyPr rtlCol="0" anchor="ctr"/>
            <a:lstStyle/>
            <a:p>
              <a:endParaRPr lang="zh-CN" altLang="en-US"/>
            </a:p>
          </p:txBody>
        </p:sp>
        <p:sp>
          <p:nvSpPr>
            <p:cNvPr id="1462" name="任意多边形: 形状 1549">
              <a:extLst>
                <a:ext uri="{FF2B5EF4-FFF2-40B4-BE49-F238E27FC236}">
                  <a16:creationId xmlns:a16="http://schemas.microsoft.com/office/drawing/2014/main" xmlns="" id="{AF651A05-6EA7-4E62-A0C1-8FD0407EB614}"/>
                </a:ext>
              </a:extLst>
            </p:cNvPr>
            <p:cNvSpPr/>
            <p:nvPr/>
          </p:nvSpPr>
          <p:spPr>
            <a:xfrm>
              <a:off x="297697" y="5079845"/>
              <a:ext cx="80341" cy="77117"/>
            </a:xfrm>
            <a:custGeom>
              <a:avLst/>
              <a:gdLst>
                <a:gd name="connsiteX0" fmla="*/ 9503 w 19013"/>
                <a:gd name="connsiteY0" fmla="*/ 0 h 18250"/>
                <a:gd name="connsiteX1" fmla="*/ 1652 w 19013"/>
                <a:gd name="connsiteY1" fmla="*/ 14412 h 18250"/>
                <a:gd name="connsiteX2" fmla="*/ 18968 w 19013"/>
                <a:gd name="connsiteY2" fmla="*/ 9895 h 18250"/>
                <a:gd name="connsiteX3" fmla="*/ 9503 w 19013"/>
                <a:gd name="connsiteY3" fmla="*/ 0 h 18250"/>
              </a:gdLst>
              <a:ahLst/>
              <a:cxnLst>
                <a:cxn ang="0">
                  <a:pos x="connsiteX0" y="connsiteY0"/>
                </a:cxn>
                <a:cxn ang="0">
                  <a:pos x="connsiteX1" y="connsiteY1"/>
                </a:cxn>
                <a:cxn ang="0">
                  <a:pos x="connsiteX2" y="connsiteY2"/>
                </a:cxn>
                <a:cxn ang="0">
                  <a:pos x="connsiteX3" y="connsiteY3"/>
                </a:cxn>
              </a:cxnLst>
              <a:rect l="l" t="t" r="r" b="b"/>
              <a:pathLst>
                <a:path w="19013" h="18250">
                  <a:moveTo>
                    <a:pt x="9503" y="0"/>
                  </a:moveTo>
                  <a:cubicBezTo>
                    <a:pt x="1114" y="645"/>
                    <a:pt x="-2328" y="8927"/>
                    <a:pt x="1652" y="14412"/>
                  </a:cubicBezTo>
                  <a:cubicBezTo>
                    <a:pt x="6707" y="21296"/>
                    <a:pt x="18000" y="18392"/>
                    <a:pt x="18968" y="9895"/>
                  </a:cubicBezTo>
                  <a:cubicBezTo>
                    <a:pt x="19398" y="5808"/>
                    <a:pt x="16817" y="107"/>
                    <a:pt x="9503" y="0"/>
                  </a:cubicBezTo>
                  <a:close/>
                </a:path>
              </a:pathLst>
            </a:custGeom>
            <a:grpFill/>
            <a:ln w="10707" cap="flat">
              <a:noFill/>
              <a:prstDash val="solid"/>
              <a:miter/>
            </a:ln>
          </p:spPr>
          <p:txBody>
            <a:bodyPr rtlCol="0" anchor="ctr"/>
            <a:lstStyle/>
            <a:p>
              <a:endParaRPr lang="zh-CN" altLang="en-US"/>
            </a:p>
          </p:txBody>
        </p:sp>
        <p:sp>
          <p:nvSpPr>
            <p:cNvPr id="1463" name="任意多边形: 形状 1550">
              <a:extLst>
                <a:ext uri="{FF2B5EF4-FFF2-40B4-BE49-F238E27FC236}">
                  <a16:creationId xmlns:a16="http://schemas.microsoft.com/office/drawing/2014/main" xmlns="" id="{B203D629-F4F9-4592-AC7A-D90A248E41DF}"/>
                </a:ext>
              </a:extLst>
            </p:cNvPr>
            <p:cNvSpPr/>
            <p:nvPr/>
          </p:nvSpPr>
          <p:spPr>
            <a:xfrm>
              <a:off x="605790" y="5070751"/>
              <a:ext cx="80172" cy="77396"/>
            </a:xfrm>
            <a:custGeom>
              <a:avLst/>
              <a:gdLst>
                <a:gd name="connsiteX0" fmla="*/ 18872 w 18973"/>
                <a:gd name="connsiteY0" fmla="*/ 9788 h 18316"/>
                <a:gd name="connsiteX1" fmla="*/ 9838 w 18973"/>
                <a:gd name="connsiteY1" fmla="*/ 0 h 18316"/>
                <a:gd name="connsiteX2" fmla="*/ 1341 w 18973"/>
                <a:gd name="connsiteY2" fmla="*/ 14520 h 18316"/>
                <a:gd name="connsiteX3" fmla="*/ 18872 w 18973"/>
                <a:gd name="connsiteY3" fmla="*/ 9788 h 18316"/>
              </a:gdLst>
              <a:ahLst/>
              <a:cxnLst>
                <a:cxn ang="0">
                  <a:pos x="connsiteX0" y="connsiteY0"/>
                </a:cxn>
                <a:cxn ang="0">
                  <a:pos x="connsiteX1" y="connsiteY1"/>
                </a:cxn>
                <a:cxn ang="0">
                  <a:pos x="connsiteX2" y="connsiteY2"/>
                </a:cxn>
                <a:cxn ang="0">
                  <a:pos x="connsiteX3" y="connsiteY3"/>
                </a:cxn>
              </a:cxnLst>
              <a:rect l="l" t="t" r="r" b="b"/>
              <a:pathLst>
                <a:path w="18973" h="18316">
                  <a:moveTo>
                    <a:pt x="18872" y="9788"/>
                  </a:moveTo>
                  <a:cubicBezTo>
                    <a:pt x="19518" y="5808"/>
                    <a:pt x="17151" y="108"/>
                    <a:pt x="9838" y="0"/>
                  </a:cubicBezTo>
                  <a:cubicBezTo>
                    <a:pt x="910" y="753"/>
                    <a:pt x="-1994" y="9572"/>
                    <a:pt x="1341" y="14520"/>
                  </a:cubicBezTo>
                  <a:cubicBezTo>
                    <a:pt x="6073" y="21404"/>
                    <a:pt x="17474" y="18392"/>
                    <a:pt x="18872" y="9788"/>
                  </a:cubicBezTo>
                  <a:close/>
                </a:path>
              </a:pathLst>
            </a:custGeom>
            <a:grpFill/>
            <a:ln w="10707" cap="flat">
              <a:noFill/>
              <a:prstDash val="solid"/>
              <a:miter/>
            </a:ln>
          </p:spPr>
          <p:txBody>
            <a:bodyPr rtlCol="0" anchor="ctr"/>
            <a:lstStyle/>
            <a:p>
              <a:endParaRPr lang="zh-CN" altLang="en-US"/>
            </a:p>
          </p:txBody>
        </p:sp>
        <p:sp>
          <p:nvSpPr>
            <p:cNvPr id="1464" name="任意多边形: 形状 1551">
              <a:extLst>
                <a:ext uri="{FF2B5EF4-FFF2-40B4-BE49-F238E27FC236}">
                  <a16:creationId xmlns:a16="http://schemas.microsoft.com/office/drawing/2014/main" xmlns="" id="{7728DF40-31EA-4CD9-8E81-A23C4971AAE3}"/>
                </a:ext>
              </a:extLst>
            </p:cNvPr>
            <p:cNvSpPr/>
            <p:nvPr/>
          </p:nvSpPr>
          <p:spPr>
            <a:xfrm>
              <a:off x="912231" y="5058936"/>
              <a:ext cx="79475" cy="76927"/>
            </a:xfrm>
            <a:custGeom>
              <a:avLst/>
              <a:gdLst>
                <a:gd name="connsiteX0" fmla="*/ 18630 w 18808"/>
                <a:gd name="connsiteY0" fmla="*/ 9680 h 18205"/>
                <a:gd name="connsiteX1" fmla="*/ 10240 w 18808"/>
                <a:gd name="connsiteY1" fmla="*/ 0 h 18205"/>
                <a:gd name="connsiteX2" fmla="*/ 1098 w 18808"/>
                <a:gd name="connsiteY2" fmla="*/ 14627 h 18205"/>
                <a:gd name="connsiteX3" fmla="*/ 18630 w 18808"/>
                <a:gd name="connsiteY3" fmla="*/ 9680 h 18205"/>
              </a:gdLst>
              <a:ahLst/>
              <a:cxnLst>
                <a:cxn ang="0">
                  <a:pos x="connsiteX0" y="connsiteY0"/>
                </a:cxn>
                <a:cxn ang="0">
                  <a:pos x="connsiteX1" y="connsiteY1"/>
                </a:cxn>
                <a:cxn ang="0">
                  <a:pos x="connsiteX2" y="connsiteY2"/>
                </a:cxn>
                <a:cxn ang="0">
                  <a:pos x="connsiteX3" y="connsiteY3"/>
                </a:cxn>
              </a:cxnLst>
              <a:rect l="l" t="t" r="r" b="b"/>
              <a:pathLst>
                <a:path w="18808" h="18205">
                  <a:moveTo>
                    <a:pt x="18630" y="9680"/>
                  </a:moveTo>
                  <a:cubicBezTo>
                    <a:pt x="19490" y="5700"/>
                    <a:pt x="17339" y="0"/>
                    <a:pt x="10240" y="0"/>
                  </a:cubicBezTo>
                  <a:cubicBezTo>
                    <a:pt x="1313" y="860"/>
                    <a:pt x="-1913" y="9680"/>
                    <a:pt x="1098" y="14627"/>
                  </a:cubicBezTo>
                  <a:cubicBezTo>
                    <a:pt x="5293" y="21296"/>
                    <a:pt x="16909" y="18069"/>
                    <a:pt x="18630" y="9680"/>
                  </a:cubicBezTo>
                  <a:close/>
                </a:path>
              </a:pathLst>
            </a:custGeom>
            <a:grpFill/>
            <a:ln w="10707" cap="flat">
              <a:noFill/>
              <a:prstDash val="solid"/>
              <a:miter/>
            </a:ln>
          </p:spPr>
          <p:txBody>
            <a:bodyPr rtlCol="0" anchor="ctr"/>
            <a:lstStyle/>
            <a:p>
              <a:endParaRPr lang="zh-CN" altLang="en-US"/>
            </a:p>
          </p:txBody>
        </p:sp>
        <p:sp>
          <p:nvSpPr>
            <p:cNvPr id="1465" name="任意多边形: 形状 1552">
              <a:extLst>
                <a:ext uri="{FF2B5EF4-FFF2-40B4-BE49-F238E27FC236}">
                  <a16:creationId xmlns:a16="http://schemas.microsoft.com/office/drawing/2014/main" xmlns="" id="{7AE6C8F0-CF2D-4754-92E1-C96F2369D39F}"/>
                </a:ext>
              </a:extLst>
            </p:cNvPr>
            <p:cNvSpPr/>
            <p:nvPr/>
          </p:nvSpPr>
          <p:spPr>
            <a:xfrm>
              <a:off x="1214298" y="5043483"/>
              <a:ext cx="78571" cy="77878"/>
            </a:xfrm>
            <a:custGeom>
              <a:avLst/>
              <a:gdLst>
                <a:gd name="connsiteX0" fmla="*/ 18346 w 18594"/>
                <a:gd name="connsiteY0" fmla="*/ 9680 h 18430"/>
                <a:gd name="connsiteX1" fmla="*/ 10602 w 18594"/>
                <a:gd name="connsiteY1" fmla="*/ 0 h 18430"/>
                <a:gd name="connsiteX2" fmla="*/ 922 w 18594"/>
                <a:gd name="connsiteY2" fmla="*/ 14735 h 18430"/>
                <a:gd name="connsiteX3" fmla="*/ 18346 w 18594"/>
                <a:gd name="connsiteY3" fmla="*/ 9680 h 18430"/>
              </a:gdLst>
              <a:ahLst/>
              <a:cxnLst>
                <a:cxn ang="0">
                  <a:pos x="connsiteX0" y="connsiteY0"/>
                </a:cxn>
                <a:cxn ang="0">
                  <a:pos x="connsiteX1" y="connsiteY1"/>
                </a:cxn>
                <a:cxn ang="0">
                  <a:pos x="connsiteX2" y="connsiteY2"/>
                </a:cxn>
                <a:cxn ang="0">
                  <a:pos x="connsiteX3" y="connsiteY3"/>
                </a:cxn>
              </a:cxnLst>
              <a:rect l="l" t="t" r="r" b="b"/>
              <a:pathLst>
                <a:path w="18594" h="18430">
                  <a:moveTo>
                    <a:pt x="18346" y="9680"/>
                  </a:moveTo>
                  <a:cubicBezTo>
                    <a:pt x="19314" y="5700"/>
                    <a:pt x="17594" y="0"/>
                    <a:pt x="10602" y="0"/>
                  </a:cubicBezTo>
                  <a:cubicBezTo>
                    <a:pt x="1783" y="968"/>
                    <a:pt x="-1874" y="9895"/>
                    <a:pt x="922" y="14735"/>
                  </a:cubicBezTo>
                  <a:cubicBezTo>
                    <a:pt x="4794" y="21619"/>
                    <a:pt x="16195" y="18284"/>
                    <a:pt x="18346" y="9680"/>
                  </a:cubicBezTo>
                  <a:close/>
                </a:path>
              </a:pathLst>
            </a:custGeom>
            <a:grpFill/>
            <a:ln w="10707" cap="flat">
              <a:noFill/>
              <a:prstDash val="solid"/>
              <a:miter/>
            </a:ln>
          </p:spPr>
          <p:txBody>
            <a:bodyPr rtlCol="0" anchor="ctr"/>
            <a:lstStyle/>
            <a:p>
              <a:endParaRPr lang="zh-CN" altLang="en-US"/>
            </a:p>
          </p:txBody>
        </p:sp>
        <p:sp>
          <p:nvSpPr>
            <p:cNvPr id="1466" name="任意多边形: 形状 1553">
              <a:extLst>
                <a:ext uri="{FF2B5EF4-FFF2-40B4-BE49-F238E27FC236}">
                  <a16:creationId xmlns:a16="http://schemas.microsoft.com/office/drawing/2014/main" xmlns="" id="{6CBA4BC4-A955-4384-92BE-BCB26B3B4525}"/>
                </a:ext>
              </a:extLst>
            </p:cNvPr>
            <p:cNvSpPr/>
            <p:nvPr/>
          </p:nvSpPr>
          <p:spPr>
            <a:xfrm>
              <a:off x="1510136" y="5025753"/>
              <a:ext cx="76881" cy="77857"/>
            </a:xfrm>
            <a:custGeom>
              <a:avLst/>
              <a:gdLst>
                <a:gd name="connsiteX0" fmla="*/ 17816 w 18194"/>
                <a:gd name="connsiteY0" fmla="*/ 9574 h 18425"/>
                <a:gd name="connsiteX1" fmla="*/ 10825 w 18194"/>
                <a:gd name="connsiteY1" fmla="*/ 2 h 18425"/>
                <a:gd name="connsiteX2" fmla="*/ 715 w 18194"/>
                <a:gd name="connsiteY2" fmla="*/ 14844 h 18425"/>
                <a:gd name="connsiteX3" fmla="*/ 17816 w 18194"/>
                <a:gd name="connsiteY3" fmla="*/ 9574 h 18425"/>
              </a:gdLst>
              <a:ahLst/>
              <a:cxnLst>
                <a:cxn ang="0">
                  <a:pos x="connsiteX0" y="connsiteY0"/>
                </a:cxn>
                <a:cxn ang="0">
                  <a:pos x="connsiteX1" y="connsiteY1"/>
                </a:cxn>
                <a:cxn ang="0">
                  <a:pos x="connsiteX2" y="connsiteY2"/>
                </a:cxn>
                <a:cxn ang="0">
                  <a:pos x="connsiteX3" y="connsiteY3"/>
                </a:cxn>
              </a:cxnLst>
              <a:rect l="l" t="t" r="r" b="b"/>
              <a:pathLst>
                <a:path w="18194" h="18425">
                  <a:moveTo>
                    <a:pt x="17816" y="9574"/>
                  </a:moveTo>
                  <a:cubicBezTo>
                    <a:pt x="18999" y="5487"/>
                    <a:pt x="17601" y="-106"/>
                    <a:pt x="10825" y="2"/>
                  </a:cubicBezTo>
                  <a:cubicBezTo>
                    <a:pt x="2328" y="969"/>
                    <a:pt x="-1759" y="10004"/>
                    <a:pt x="715" y="14844"/>
                  </a:cubicBezTo>
                  <a:cubicBezTo>
                    <a:pt x="4156" y="21620"/>
                    <a:pt x="15342" y="18178"/>
                    <a:pt x="17816" y="9574"/>
                  </a:cubicBezTo>
                  <a:close/>
                </a:path>
              </a:pathLst>
            </a:custGeom>
            <a:grpFill/>
            <a:ln w="10707" cap="flat">
              <a:noFill/>
              <a:prstDash val="solid"/>
              <a:miter/>
            </a:ln>
          </p:spPr>
          <p:txBody>
            <a:bodyPr rtlCol="0" anchor="ctr"/>
            <a:lstStyle/>
            <a:p>
              <a:endParaRPr lang="zh-CN" altLang="en-US"/>
            </a:p>
          </p:txBody>
        </p:sp>
        <p:sp>
          <p:nvSpPr>
            <p:cNvPr id="1467" name="任意多边形: 形状 1554">
              <a:extLst>
                <a:ext uri="{FF2B5EF4-FFF2-40B4-BE49-F238E27FC236}">
                  <a16:creationId xmlns:a16="http://schemas.microsoft.com/office/drawing/2014/main" xmlns="" id="{B2ACCA0E-898D-4FD6-AAA0-228AD39AE162}"/>
                </a:ext>
              </a:extLst>
            </p:cNvPr>
            <p:cNvSpPr/>
            <p:nvPr/>
          </p:nvSpPr>
          <p:spPr>
            <a:xfrm>
              <a:off x="1796395" y="5004371"/>
              <a:ext cx="74257" cy="77789"/>
            </a:xfrm>
            <a:custGeom>
              <a:avLst/>
              <a:gdLst>
                <a:gd name="connsiteX0" fmla="*/ 17079 w 17573"/>
                <a:gd name="connsiteY0" fmla="*/ 9471 h 18409"/>
                <a:gd name="connsiteX1" fmla="*/ 17079 w 17573"/>
                <a:gd name="connsiteY1" fmla="*/ 9471 h 18409"/>
                <a:gd name="connsiteX2" fmla="*/ 10949 w 17573"/>
                <a:gd name="connsiteY2" fmla="*/ 6 h 18409"/>
                <a:gd name="connsiteX3" fmla="*/ 838 w 17573"/>
                <a:gd name="connsiteY3" fmla="*/ 15602 h 18409"/>
                <a:gd name="connsiteX4" fmla="*/ 17079 w 17573"/>
                <a:gd name="connsiteY4" fmla="*/ 9471 h 18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3" h="18409">
                  <a:moveTo>
                    <a:pt x="17079" y="9471"/>
                  </a:moveTo>
                  <a:lnTo>
                    <a:pt x="17079" y="9471"/>
                  </a:lnTo>
                  <a:cubicBezTo>
                    <a:pt x="18370" y="5384"/>
                    <a:pt x="17402" y="-209"/>
                    <a:pt x="10949" y="6"/>
                  </a:cubicBezTo>
                  <a:cubicBezTo>
                    <a:pt x="2882" y="1082"/>
                    <a:pt x="-2066" y="10547"/>
                    <a:pt x="838" y="15602"/>
                  </a:cubicBezTo>
                  <a:cubicBezTo>
                    <a:pt x="4280" y="21410"/>
                    <a:pt x="14390" y="17645"/>
                    <a:pt x="17079" y="9471"/>
                  </a:cubicBezTo>
                  <a:close/>
                </a:path>
              </a:pathLst>
            </a:custGeom>
            <a:grpFill/>
            <a:ln w="10707" cap="flat">
              <a:noFill/>
              <a:prstDash val="solid"/>
              <a:miter/>
            </a:ln>
          </p:spPr>
          <p:txBody>
            <a:bodyPr rtlCol="0" anchor="ctr"/>
            <a:lstStyle/>
            <a:p>
              <a:endParaRPr lang="zh-CN" altLang="en-US"/>
            </a:p>
          </p:txBody>
        </p:sp>
        <p:sp>
          <p:nvSpPr>
            <p:cNvPr id="1468" name="任意多边形: 形状 1555">
              <a:extLst>
                <a:ext uri="{FF2B5EF4-FFF2-40B4-BE49-F238E27FC236}">
                  <a16:creationId xmlns:a16="http://schemas.microsoft.com/office/drawing/2014/main" xmlns="" id="{566A4E07-EB40-470D-8D5F-749C289B94BE}"/>
                </a:ext>
              </a:extLst>
            </p:cNvPr>
            <p:cNvSpPr/>
            <p:nvPr/>
          </p:nvSpPr>
          <p:spPr>
            <a:xfrm>
              <a:off x="2062908" y="4980737"/>
              <a:ext cx="68653" cy="78030"/>
            </a:xfrm>
            <a:custGeom>
              <a:avLst/>
              <a:gdLst>
                <a:gd name="connsiteX0" fmla="*/ 15531 w 16247"/>
                <a:gd name="connsiteY0" fmla="*/ 9471 h 18466"/>
                <a:gd name="connsiteX1" fmla="*/ 10691 w 16247"/>
                <a:gd name="connsiteY1" fmla="*/ 6 h 18466"/>
                <a:gd name="connsiteX2" fmla="*/ 581 w 16247"/>
                <a:gd name="connsiteY2" fmla="*/ 15709 h 18466"/>
                <a:gd name="connsiteX3" fmla="*/ 15531 w 16247"/>
                <a:gd name="connsiteY3" fmla="*/ 9471 h 18466"/>
              </a:gdLst>
              <a:ahLst/>
              <a:cxnLst>
                <a:cxn ang="0">
                  <a:pos x="connsiteX0" y="connsiteY0"/>
                </a:cxn>
                <a:cxn ang="0">
                  <a:pos x="connsiteX1" y="connsiteY1"/>
                </a:cxn>
                <a:cxn ang="0">
                  <a:pos x="connsiteX2" y="connsiteY2"/>
                </a:cxn>
                <a:cxn ang="0">
                  <a:pos x="connsiteX3" y="connsiteY3"/>
                </a:cxn>
              </a:cxnLst>
              <a:rect l="l" t="t" r="r" b="b"/>
              <a:pathLst>
                <a:path w="16247" h="18466">
                  <a:moveTo>
                    <a:pt x="15531" y="9471"/>
                  </a:moveTo>
                  <a:cubicBezTo>
                    <a:pt x="17037" y="5384"/>
                    <a:pt x="16499" y="-209"/>
                    <a:pt x="10691" y="6"/>
                  </a:cubicBezTo>
                  <a:cubicBezTo>
                    <a:pt x="3377" y="1189"/>
                    <a:pt x="-1786" y="10654"/>
                    <a:pt x="581" y="15709"/>
                  </a:cubicBezTo>
                  <a:cubicBezTo>
                    <a:pt x="3162" y="21517"/>
                    <a:pt x="12627" y="17538"/>
                    <a:pt x="15531" y="9471"/>
                  </a:cubicBezTo>
                  <a:close/>
                </a:path>
              </a:pathLst>
            </a:custGeom>
            <a:grpFill/>
            <a:ln w="10707" cap="flat">
              <a:noFill/>
              <a:prstDash val="solid"/>
              <a:miter/>
            </a:ln>
          </p:spPr>
          <p:txBody>
            <a:bodyPr rtlCol="0" anchor="ctr"/>
            <a:lstStyle/>
            <a:p>
              <a:endParaRPr lang="zh-CN" altLang="en-US"/>
            </a:p>
          </p:txBody>
        </p:sp>
        <p:sp>
          <p:nvSpPr>
            <p:cNvPr id="1469" name="任意多边形: 形状 1556">
              <a:extLst>
                <a:ext uri="{FF2B5EF4-FFF2-40B4-BE49-F238E27FC236}">
                  <a16:creationId xmlns:a16="http://schemas.microsoft.com/office/drawing/2014/main" xmlns="" id="{1445A73B-9C0D-4098-8FE4-3949A4036E35}"/>
                </a:ext>
              </a:extLst>
            </p:cNvPr>
            <p:cNvSpPr/>
            <p:nvPr/>
          </p:nvSpPr>
          <p:spPr>
            <a:xfrm>
              <a:off x="2302745" y="4954805"/>
              <a:ext cx="63278" cy="78613"/>
            </a:xfrm>
            <a:custGeom>
              <a:avLst/>
              <a:gdLst>
                <a:gd name="connsiteX0" fmla="*/ 14057 w 14975"/>
                <a:gd name="connsiteY0" fmla="*/ 9478 h 18604"/>
                <a:gd name="connsiteX1" fmla="*/ 10400 w 14975"/>
                <a:gd name="connsiteY1" fmla="*/ 13 h 18604"/>
                <a:gd name="connsiteX2" fmla="*/ 612 w 14975"/>
                <a:gd name="connsiteY2" fmla="*/ 16469 h 18604"/>
                <a:gd name="connsiteX3" fmla="*/ 14057 w 14975"/>
                <a:gd name="connsiteY3" fmla="*/ 9478 h 18604"/>
              </a:gdLst>
              <a:ahLst/>
              <a:cxnLst>
                <a:cxn ang="0">
                  <a:pos x="connsiteX0" y="connsiteY0"/>
                </a:cxn>
                <a:cxn ang="0">
                  <a:pos x="connsiteX1" y="connsiteY1"/>
                </a:cxn>
                <a:cxn ang="0">
                  <a:pos x="connsiteX2" y="connsiteY2"/>
                </a:cxn>
                <a:cxn ang="0">
                  <a:pos x="connsiteX3" y="connsiteY3"/>
                </a:cxn>
              </a:cxnLst>
              <a:rect l="l" t="t" r="r" b="b"/>
              <a:pathLst>
                <a:path w="14975" h="18604">
                  <a:moveTo>
                    <a:pt x="14057" y="9478"/>
                  </a:moveTo>
                  <a:cubicBezTo>
                    <a:pt x="15670" y="5391"/>
                    <a:pt x="15562" y="-310"/>
                    <a:pt x="10400" y="13"/>
                  </a:cubicBezTo>
                  <a:cubicBezTo>
                    <a:pt x="3516" y="1304"/>
                    <a:pt x="-1862" y="11522"/>
                    <a:pt x="612" y="16469"/>
                  </a:cubicBezTo>
                  <a:cubicBezTo>
                    <a:pt x="2978" y="21417"/>
                    <a:pt x="11045" y="17222"/>
                    <a:pt x="14057" y="9478"/>
                  </a:cubicBezTo>
                  <a:close/>
                </a:path>
              </a:pathLst>
            </a:custGeom>
            <a:grpFill/>
            <a:ln w="10707" cap="flat">
              <a:noFill/>
              <a:prstDash val="solid"/>
              <a:miter/>
            </a:ln>
          </p:spPr>
          <p:txBody>
            <a:bodyPr rtlCol="0" anchor="ctr"/>
            <a:lstStyle/>
            <a:p>
              <a:endParaRPr lang="zh-CN" altLang="en-US"/>
            </a:p>
          </p:txBody>
        </p:sp>
        <p:sp>
          <p:nvSpPr>
            <p:cNvPr id="1470" name="任意多边形: 形状 1557">
              <a:extLst>
                <a:ext uri="{FF2B5EF4-FFF2-40B4-BE49-F238E27FC236}">
                  <a16:creationId xmlns:a16="http://schemas.microsoft.com/office/drawing/2014/main" xmlns="" id="{6F90E6B4-13C5-4E5D-BFC4-8C85FEC4038B}"/>
                </a:ext>
              </a:extLst>
            </p:cNvPr>
            <p:cNvSpPr/>
            <p:nvPr/>
          </p:nvSpPr>
          <p:spPr>
            <a:xfrm>
              <a:off x="2516201" y="4927533"/>
              <a:ext cx="58115" cy="79057"/>
            </a:xfrm>
            <a:custGeom>
              <a:avLst/>
              <a:gdLst>
                <a:gd name="connsiteX0" fmla="*/ 325 w 13753"/>
                <a:gd name="connsiteY0" fmla="*/ 16577 h 18709"/>
                <a:gd name="connsiteX1" fmla="*/ 12587 w 13753"/>
                <a:gd name="connsiteY1" fmla="*/ 9478 h 18709"/>
                <a:gd name="connsiteX2" fmla="*/ 10005 w 13753"/>
                <a:gd name="connsiteY2" fmla="*/ 13 h 18709"/>
                <a:gd name="connsiteX3" fmla="*/ 325 w 13753"/>
                <a:gd name="connsiteY3" fmla="*/ 16577 h 18709"/>
              </a:gdLst>
              <a:ahLst/>
              <a:cxnLst>
                <a:cxn ang="0">
                  <a:pos x="connsiteX0" y="connsiteY0"/>
                </a:cxn>
                <a:cxn ang="0">
                  <a:pos x="connsiteX1" y="connsiteY1"/>
                </a:cxn>
                <a:cxn ang="0">
                  <a:pos x="connsiteX2" y="connsiteY2"/>
                </a:cxn>
                <a:cxn ang="0">
                  <a:pos x="connsiteX3" y="connsiteY3"/>
                </a:cxn>
              </a:cxnLst>
              <a:rect l="l" t="t" r="r" b="b"/>
              <a:pathLst>
                <a:path w="13753" h="18709">
                  <a:moveTo>
                    <a:pt x="325" y="16577"/>
                  </a:moveTo>
                  <a:cubicBezTo>
                    <a:pt x="2046" y="21524"/>
                    <a:pt x="9468" y="17330"/>
                    <a:pt x="12587" y="9478"/>
                  </a:cubicBezTo>
                  <a:cubicBezTo>
                    <a:pt x="14308" y="5391"/>
                    <a:pt x="14630" y="-310"/>
                    <a:pt x="10005" y="13"/>
                  </a:cubicBezTo>
                  <a:cubicBezTo>
                    <a:pt x="3982" y="1411"/>
                    <a:pt x="-1395" y="11737"/>
                    <a:pt x="325" y="16577"/>
                  </a:cubicBezTo>
                  <a:close/>
                </a:path>
              </a:pathLst>
            </a:custGeom>
            <a:grpFill/>
            <a:ln w="10707" cap="flat">
              <a:noFill/>
              <a:prstDash val="solid"/>
              <a:miter/>
            </a:ln>
          </p:spPr>
          <p:txBody>
            <a:bodyPr rtlCol="0" anchor="ctr"/>
            <a:lstStyle/>
            <a:p>
              <a:endParaRPr lang="zh-CN" altLang="en-US"/>
            </a:p>
          </p:txBody>
        </p:sp>
        <p:sp>
          <p:nvSpPr>
            <p:cNvPr id="1471" name="任意多边形: 形状 1558">
              <a:extLst>
                <a:ext uri="{FF2B5EF4-FFF2-40B4-BE49-F238E27FC236}">
                  <a16:creationId xmlns:a16="http://schemas.microsoft.com/office/drawing/2014/main" xmlns="" id="{12B03C04-F1FD-4521-931E-8184A275E7BA}"/>
                </a:ext>
              </a:extLst>
            </p:cNvPr>
            <p:cNvSpPr/>
            <p:nvPr/>
          </p:nvSpPr>
          <p:spPr>
            <a:xfrm>
              <a:off x="2702250" y="4899809"/>
              <a:ext cx="53048" cy="79188"/>
            </a:xfrm>
            <a:custGeom>
              <a:avLst/>
              <a:gdLst>
                <a:gd name="connsiteX0" fmla="*/ 9751 w 12554"/>
                <a:gd name="connsiteY0" fmla="*/ 13 h 18740"/>
                <a:gd name="connsiteX1" fmla="*/ 286 w 12554"/>
                <a:gd name="connsiteY1" fmla="*/ 17115 h 18740"/>
                <a:gd name="connsiteX2" fmla="*/ 11149 w 12554"/>
                <a:gd name="connsiteY2" fmla="*/ 9478 h 18740"/>
                <a:gd name="connsiteX3" fmla="*/ 9751 w 12554"/>
                <a:gd name="connsiteY3" fmla="*/ 13 h 18740"/>
              </a:gdLst>
              <a:ahLst/>
              <a:cxnLst>
                <a:cxn ang="0">
                  <a:pos x="connsiteX0" y="connsiteY0"/>
                </a:cxn>
                <a:cxn ang="0">
                  <a:pos x="connsiteX1" y="connsiteY1"/>
                </a:cxn>
                <a:cxn ang="0">
                  <a:pos x="connsiteX2" y="connsiteY2"/>
                </a:cxn>
                <a:cxn ang="0">
                  <a:pos x="connsiteX3" y="connsiteY3"/>
                </a:cxn>
              </a:cxnLst>
              <a:rect l="l" t="t" r="r" b="b"/>
              <a:pathLst>
                <a:path w="12554" h="18740">
                  <a:moveTo>
                    <a:pt x="9751" y="13"/>
                  </a:moveTo>
                  <a:cubicBezTo>
                    <a:pt x="4158" y="1412"/>
                    <a:pt x="-1327" y="12597"/>
                    <a:pt x="286" y="17115"/>
                  </a:cubicBezTo>
                  <a:cubicBezTo>
                    <a:pt x="1792" y="21309"/>
                    <a:pt x="7923" y="16900"/>
                    <a:pt x="11149" y="9478"/>
                  </a:cubicBezTo>
                  <a:cubicBezTo>
                    <a:pt x="12870" y="5284"/>
                    <a:pt x="13623" y="-309"/>
                    <a:pt x="9751" y="13"/>
                  </a:cubicBezTo>
                  <a:close/>
                </a:path>
              </a:pathLst>
            </a:custGeom>
            <a:grpFill/>
            <a:ln w="10707" cap="flat">
              <a:noFill/>
              <a:prstDash val="solid"/>
              <a:miter/>
            </a:ln>
          </p:spPr>
          <p:txBody>
            <a:bodyPr rtlCol="0" anchor="ctr"/>
            <a:lstStyle/>
            <a:p>
              <a:endParaRPr lang="zh-CN" altLang="en-US"/>
            </a:p>
          </p:txBody>
        </p:sp>
        <p:sp>
          <p:nvSpPr>
            <p:cNvPr id="1472" name="任意多边形: 形状 1559">
              <a:extLst>
                <a:ext uri="{FF2B5EF4-FFF2-40B4-BE49-F238E27FC236}">
                  <a16:creationId xmlns:a16="http://schemas.microsoft.com/office/drawing/2014/main" xmlns="" id="{9EAFC8C8-5D56-43A1-8B66-EE18EC13B98A}"/>
                </a:ext>
              </a:extLst>
            </p:cNvPr>
            <p:cNvSpPr/>
            <p:nvPr/>
          </p:nvSpPr>
          <p:spPr>
            <a:xfrm>
              <a:off x="2859806" y="4870267"/>
              <a:ext cx="48683" cy="79834"/>
            </a:xfrm>
            <a:custGeom>
              <a:avLst/>
              <a:gdLst>
                <a:gd name="connsiteX0" fmla="*/ 9465 w 11521"/>
                <a:gd name="connsiteY0" fmla="*/ 13 h 18893"/>
                <a:gd name="connsiteX1" fmla="*/ 215 w 11521"/>
                <a:gd name="connsiteY1" fmla="*/ 17760 h 18893"/>
                <a:gd name="connsiteX2" fmla="*/ 9680 w 11521"/>
                <a:gd name="connsiteY2" fmla="*/ 9586 h 18893"/>
                <a:gd name="connsiteX3" fmla="*/ 9465 w 11521"/>
                <a:gd name="connsiteY3" fmla="*/ 13 h 18893"/>
              </a:gdLst>
              <a:ahLst/>
              <a:cxnLst>
                <a:cxn ang="0">
                  <a:pos x="connsiteX0" y="connsiteY0"/>
                </a:cxn>
                <a:cxn ang="0">
                  <a:pos x="connsiteX1" y="connsiteY1"/>
                </a:cxn>
                <a:cxn ang="0">
                  <a:pos x="connsiteX2" y="connsiteY2"/>
                </a:cxn>
                <a:cxn ang="0">
                  <a:pos x="connsiteX3" y="connsiteY3"/>
                </a:cxn>
              </a:cxnLst>
              <a:rect l="l" t="t" r="r" b="b"/>
              <a:pathLst>
                <a:path w="11521" h="18893">
                  <a:moveTo>
                    <a:pt x="9465" y="13"/>
                  </a:moveTo>
                  <a:cubicBezTo>
                    <a:pt x="4517" y="1519"/>
                    <a:pt x="-1184" y="13673"/>
                    <a:pt x="215" y="17760"/>
                  </a:cubicBezTo>
                  <a:cubicBezTo>
                    <a:pt x="1398" y="21094"/>
                    <a:pt x="6561" y="16684"/>
                    <a:pt x="9680" y="9586"/>
                  </a:cubicBezTo>
                  <a:cubicBezTo>
                    <a:pt x="11616" y="5391"/>
                    <a:pt x="12691" y="-310"/>
                    <a:pt x="9465" y="13"/>
                  </a:cubicBezTo>
                  <a:close/>
                </a:path>
              </a:pathLst>
            </a:custGeom>
            <a:grpFill/>
            <a:ln w="10707" cap="flat">
              <a:noFill/>
              <a:prstDash val="solid"/>
              <a:miter/>
            </a:ln>
          </p:spPr>
          <p:txBody>
            <a:bodyPr rtlCol="0" anchor="ctr"/>
            <a:lstStyle/>
            <a:p>
              <a:endParaRPr lang="zh-CN" altLang="en-US"/>
            </a:p>
          </p:txBody>
        </p:sp>
        <p:sp>
          <p:nvSpPr>
            <p:cNvPr id="1473" name="任意多边形: 形状 1560">
              <a:extLst>
                <a:ext uri="{FF2B5EF4-FFF2-40B4-BE49-F238E27FC236}">
                  <a16:creationId xmlns:a16="http://schemas.microsoft.com/office/drawing/2014/main" xmlns="" id="{CE993BFD-7C8D-4D8A-ABA0-854F0EFD5666}"/>
                </a:ext>
              </a:extLst>
            </p:cNvPr>
            <p:cNvSpPr/>
            <p:nvPr/>
          </p:nvSpPr>
          <p:spPr>
            <a:xfrm>
              <a:off x="2989596" y="4840274"/>
              <a:ext cx="43849" cy="79978"/>
            </a:xfrm>
            <a:custGeom>
              <a:avLst/>
              <a:gdLst>
                <a:gd name="connsiteX0" fmla="*/ 8220 w 10377"/>
                <a:gd name="connsiteY0" fmla="*/ 9586 h 18927"/>
                <a:gd name="connsiteX1" fmla="*/ 9081 w 10377"/>
                <a:gd name="connsiteY1" fmla="*/ 13 h 18927"/>
                <a:gd name="connsiteX2" fmla="*/ 153 w 10377"/>
                <a:gd name="connsiteY2" fmla="*/ 18190 h 18927"/>
                <a:gd name="connsiteX3" fmla="*/ 8220 w 10377"/>
                <a:gd name="connsiteY3" fmla="*/ 9586 h 18927"/>
              </a:gdLst>
              <a:ahLst/>
              <a:cxnLst>
                <a:cxn ang="0">
                  <a:pos x="connsiteX0" y="connsiteY0"/>
                </a:cxn>
                <a:cxn ang="0">
                  <a:pos x="connsiteX1" y="connsiteY1"/>
                </a:cxn>
                <a:cxn ang="0">
                  <a:pos x="connsiteX2" y="connsiteY2"/>
                </a:cxn>
                <a:cxn ang="0">
                  <a:pos x="connsiteX3" y="connsiteY3"/>
                </a:cxn>
              </a:cxnLst>
              <a:rect l="l" t="t" r="r" b="b"/>
              <a:pathLst>
                <a:path w="10377" h="18927">
                  <a:moveTo>
                    <a:pt x="8220" y="9586"/>
                  </a:moveTo>
                  <a:cubicBezTo>
                    <a:pt x="10049" y="5391"/>
                    <a:pt x="11554" y="-310"/>
                    <a:pt x="9081" y="13"/>
                  </a:cubicBezTo>
                  <a:cubicBezTo>
                    <a:pt x="4886" y="1626"/>
                    <a:pt x="-1030" y="14748"/>
                    <a:pt x="153" y="18190"/>
                  </a:cubicBezTo>
                  <a:cubicBezTo>
                    <a:pt x="1014" y="20771"/>
                    <a:pt x="5209" y="16254"/>
                    <a:pt x="8220" y="9586"/>
                  </a:cubicBezTo>
                  <a:close/>
                </a:path>
              </a:pathLst>
            </a:custGeom>
            <a:grpFill/>
            <a:ln w="10707" cap="flat">
              <a:noFill/>
              <a:prstDash val="solid"/>
              <a:miter/>
            </a:ln>
          </p:spPr>
          <p:txBody>
            <a:bodyPr rtlCol="0" anchor="ctr"/>
            <a:lstStyle/>
            <a:p>
              <a:endParaRPr lang="zh-CN" altLang="en-US"/>
            </a:p>
          </p:txBody>
        </p:sp>
        <p:sp>
          <p:nvSpPr>
            <p:cNvPr id="1474" name="任意多边形: 形状 1561">
              <a:extLst>
                <a:ext uri="{FF2B5EF4-FFF2-40B4-BE49-F238E27FC236}">
                  <a16:creationId xmlns:a16="http://schemas.microsoft.com/office/drawing/2014/main" xmlns="" id="{77573EC2-7D64-461F-87D1-DD7591AD16ED}"/>
                </a:ext>
              </a:extLst>
            </p:cNvPr>
            <p:cNvSpPr/>
            <p:nvPr/>
          </p:nvSpPr>
          <p:spPr>
            <a:xfrm>
              <a:off x="3089054" y="4809820"/>
              <a:ext cx="40278" cy="80413"/>
            </a:xfrm>
            <a:custGeom>
              <a:avLst/>
              <a:gdLst>
                <a:gd name="connsiteX0" fmla="*/ 8775 w 9532"/>
                <a:gd name="connsiteY0" fmla="*/ 13 h 19030"/>
                <a:gd name="connsiteX1" fmla="*/ 63 w 9532"/>
                <a:gd name="connsiteY1" fmla="*/ 18620 h 19030"/>
                <a:gd name="connsiteX2" fmla="*/ 6947 w 9532"/>
                <a:gd name="connsiteY2" fmla="*/ 9586 h 19030"/>
                <a:gd name="connsiteX3" fmla="*/ 8775 w 9532"/>
                <a:gd name="connsiteY3" fmla="*/ 13 h 19030"/>
              </a:gdLst>
              <a:ahLst/>
              <a:cxnLst>
                <a:cxn ang="0">
                  <a:pos x="connsiteX0" y="connsiteY0"/>
                </a:cxn>
                <a:cxn ang="0">
                  <a:pos x="connsiteX1" y="connsiteY1"/>
                </a:cxn>
                <a:cxn ang="0">
                  <a:pos x="connsiteX2" y="connsiteY2"/>
                </a:cxn>
                <a:cxn ang="0">
                  <a:pos x="connsiteX3" y="connsiteY3"/>
                </a:cxn>
              </a:cxnLst>
              <a:rect l="l" t="t" r="r" b="b"/>
              <a:pathLst>
                <a:path w="9532" h="19030">
                  <a:moveTo>
                    <a:pt x="8775" y="13"/>
                  </a:moveTo>
                  <a:cubicBezTo>
                    <a:pt x="5441" y="1734"/>
                    <a:pt x="-690" y="15931"/>
                    <a:pt x="63" y="18620"/>
                  </a:cubicBezTo>
                  <a:cubicBezTo>
                    <a:pt x="601" y="20449"/>
                    <a:pt x="4043" y="15931"/>
                    <a:pt x="6947" y="9586"/>
                  </a:cubicBezTo>
                  <a:cubicBezTo>
                    <a:pt x="8775" y="5391"/>
                    <a:pt x="10604" y="-310"/>
                    <a:pt x="8775" y="13"/>
                  </a:cubicBezTo>
                  <a:close/>
                </a:path>
              </a:pathLst>
            </a:custGeom>
            <a:grpFill/>
            <a:ln w="10707" cap="flat">
              <a:noFill/>
              <a:prstDash val="solid"/>
              <a:miter/>
            </a:ln>
          </p:spPr>
          <p:txBody>
            <a:bodyPr rtlCol="0" anchor="ctr"/>
            <a:lstStyle/>
            <a:p>
              <a:endParaRPr lang="zh-CN" altLang="en-US"/>
            </a:p>
          </p:txBody>
        </p:sp>
        <p:sp>
          <p:nvSpPr>
            <p:cNvPr id="1475" name="任意多边形: 形状 1562">
              <a:extLst>
                <a:ext uri="{FF2B5EF4-FFF2-40B4-BE49-F238E27FC236}">
                  <a16:creationId xmlns:a16="http://schemas.microsoft.com/office/drawing/2014/main" xmlns="" id="{A9DDE138-CD4E-40E8-86A1-B69C4F894FA2}"/>
                </a:ext>
              </a:extLst>
            </p:cNvPr>
            <p:cNvSpPr/>
            <p:nvPr/>
          </p:nvSpPr>
          <p:spPr>
            <a:xfrm>
              <a:off x="3158603" y="4779333"/>
              <a:ext cx="37375" cy="80726"/>
            </a:xfrm>
            <a:custGeom>
              <a:avLst/>
              <a:gdLst>
                <a:gd name="connsiteX0" fmla="*/ 61 w 8845"/>
                <a:gd name="connsiteY0" fmla="*/ 19060 h 19104"/>
                <a:gd name="connsiteX1" fmla="*/ 5654 w 8845"/>
                <a:gd name="connsiteY1" fmla="*/ 9595 h 19104"/>
                <a:gd name="connsiteX2" fmla="*/ 8557 w 8845"/>
                <a:gd name="connsiteY2" fmla="*/ 23 h 19104"/>
                <a:gd name="connsiteX3" fmla="*/ 61 w 8845"/>
                <a:gd name="connsiteY3" fmla="*/ 19060 h 19104"/>
              </a:gdLst>
              <a:ahLst/>
              <a:cxnLst>
                <a:cxn ang="0">
                  <a:pos x="connsiteX0" y="connsiteY0"/>
                </a:cxn>
                <a:cxn ang="0">
                  <a:pos x="connsiteX1" y="connsiteY1"/>
                </a:cxn>
                <a:cxn ang="0">
                  <a:pos x="connsiteX2" y="connsiteY2"/>
                </a:cxn>
                <a:cxn ang="0">
                  <a:pos x="connsiteX3" y="connsiteY3"/>
                </a:cxn>
              </a:cxnLst>
              <a:rect l="l" t="t" r="r" b="b"/>
              <a:pathLst>
                <a:path w="8845" h="19104">
                  <a:moveTo>
                    <a:pt x="61" y="19060"/>
                  </a:moveTo>
                  <a:cubicBezTo>
                    <a:pt x="491" y="19598"/>
                    <a:pt x="3180" y="15188"/>
                    <a:pt x="5654" y="9595"/>
                  </a:cubicBezTo>
                  <a:cubicBezTo>
                    <a:pt x="7482" y="5400"/>
                    <a:pt x="9633" y="-408"/>
                    <a:pt x="8557" y="23"/>
                  </a:cubicBezTo>
                  <a:cubicBezTo>
                    <a:pt x="5761" y="2066"/>
                    <a:pt x="-692" y="18199"/>
                    <a:pt x="61" y="19060"/>
                  </a:cubicBezTo>
                  <a:close/>
                </a:path>
              </a:pathLst>
            </a:custGeom>
            <a:grpFill/>
            <a:ln w="10707" cap="flat">
              <a:noFill/>
              <a:prstDash val="solid"/>
              <a:miter/>
            </a:ln>
          </p:spPr>
          <p:txBody>
            <a:bodyPr rtlCol="0" anchor="ctr"/>
            <a:lstStyle/>
            <a:p>
              <a:endParaRPr lang="zh-CN" altLang="en-US"/>
            </a:p>
          </p:txBody>
        </p:sp>
        <p:sp>
          <p:nvSpPr>
            <p:cNvPr id="1476" name="任意多边形: 形状 1563">
              <a:extLst>
                <a:ext uri="{FF2B5EF4-FFF2-40B4-BE49-F238E27FC236}">
                  <a16:creationId xmlns:a16="http://schemas.microsoft.com/office/drawing/2014/main" xmlns="" id="{0E32E151-2FF1-4D02-B570-ED7D1EC12DFB}"/>
                </a:ext>
              </a:extLst>
            </p:cNvPr>
            <p:cNvSpPr/>
            <p:nvPr/>
          </p:nvSpPr>
          <p:spPr>
            <a:xfrm>
              <a:off x="3197030" y="4748524"/>
              <a:ext cx="35453" cy="80895"/>
            </a:xfrm>
            <a:custGeom>
              <a:avLst/>
              <a:gdLst>
                <a:gd name="connsiteX0" fmla="*/ 4411 w 8390"/>
                <a:gd name="connsiteY0" fmla="*/ 9680 h 19144"/>
                <a:gd name="connsiteX1" fmla="*/ 8390 w 8390"/>
                <a:gd name="connsiteY1" fmla="*/ 0 h 19144"/>
                <a:gd name="connsiteX2" fmla="*/ 1 w 8390"/>
                <a:gd name="connsiteY2" fmla="*/ 19145 h 19144"/>
                <a:gd name="connsiteX3" fmla="*/ 4411 w 8390"/>
                <a:gd name="connsiteY3" fmla="*/ 9680 h 19144"/>
              </a:gdLst>
              <a:ahLst/>
              <a:cxnLst>
                <a:cxn ang="0">
                  <a:pos x="connsiteX0" y="connsiteY0"/>
                </a:cxn>
                <a:cxn ang="0">
                  <a:pos x="connsiteX1" y="connsiteY1"/>
                </a:cxn>
                <a:cxn ang="0">
                  <a:pos x="connsiteX2" y="connsiteY2"/>
                </a:cxn>
                <a:cxn ang="0">
                  <a:pos x="connsiteX3" y="connsiteY3"/>
                </a:cxn>
              </a:cxnLst>
              <a:rect l="l" t="t" r="r" b="b"/>
              <a:pathLst>
                <a:path w="8390" h="19144">
                  <a:moveTo>
                    <a:pt x="4411" y="9680"/>
                  </a:moveTo>
                  <a:cubicBezTo>
                    <a:pt x="5056" y="8174"/>
                    <a:pt x="8390" y="538"/>
                    <a:pt x="8390" y="0"/>
                  </a:cubicBezTo>
                  <a:cubicBezTo>
                    <a:pt x="7853" y="968"/>
                    <a:pt x="-106" y="18284"/>
                    <a:pt x="1" y="19145"/>
                  </a:cubicBezTo>
                  <a:cubicBezTo>
                    <a:pt x="646" y="18069"/>
                    <a:pt x="3228" y="12476"/>
                    <a:pt x="4411" y="9680"/>
                  </a:cubicBezTo>
                  <a:close/>
                </a:path>
              </a:pathLst>
            </a:custGeom>
            <a:grpFill/>
            <a:ln w="10707" cap="flat">
              <a:noFill/>
              <a:prstDash val="solid"/>
              <a:miter/>
            </a:ln>
          </p:spPr>
          <p:txBody>
            <a:bodyPr rtlCol="0" anchor="ctr"/>
            <a:lstStyle/>
            <a:p>
              <a:endParaRPr lang="zh-CN" altLang="en-US"/>
            </a:p>
          </p:txBody>
        </p:sp>
        <p:sp>
          <p:nvSpPr>
            <p:cNvPr id="1490" name="任意多边形: 形状 1577">
              <a:extLst>
                <a:ext uri="{FF2B5EF4-FFF2-40B4-BE49-F238E27FC236}">
                  <a16:creationId xmlns:a16="http://schemas.microsoft.com/office/drawing/2014/main" xmlns="" id="{A5ABF983-2A6F-408E-813F-19CD8FBE58A2}"/>
                </a:ext>
              </a:extLst>
            </p:cNvPr>
            <p:cNvSpPr/>
            <p:nvPr/>
          </p:nvSpPr>
          <p:spPr>
            <a:xfrm>
              <a:off x="135016" y="5253910"/>
              <a:ext cx="77506" cy="73720"/>
            </a:xfrm>
            <a:custGeom>
              <a:avLst/>
              <a:gdLst>
                <a:gd name="connsiteX0" fmla="*/ 18317 w 18342"/>
                <a:gd name="connsiteY0" fmla="*/ 9465 h 17446"/>
                <a:gd name="connsiteX1" fmla="*/ 8852 w 18342"/>
                <a:gd name="connsiteY1" fmla="*/ 0 h 17446"/>
                <a:gd name="connsiteX2" fmla="*/ 2291 w 18342"/>
                <a:gd name="connsiteY2" fmla="*/ 14412 h 17446"/>
                <a:gd name="connsiteX3" fmla="*/ 18317 w 18342"/>
                <a:gd name="connsiteY3" fmla="*/ 9465 h 17446"/>
              </a:gdLst>
              <a:ahLst/>
              <a:cxnLst>
                <a:cxn ang="0">
                  <a:pos x="connsiteX0" y="connsiteY0"/>
                </a:cxn>
                <a:cxn ang="0">
                  <a:pos x="connsiteX1" y="connsiteY1"/>
                </a:cxn>
                <a:cxn ang="0">
                  <a:pos x="connsiteX2" y="connsiteY2"/>
                </a:cxn>
                <a:cxn ang="0">
                  <a:pos x="connsiteX3" y="connsiteY3"/>
                </a:cxn>
              </a:cxnLst>
              <a:rect l="l" t="t" r="r" b="b"/>
              <a:pathLst>
                <a:path w="18342" h="17446">
                  <a:moveTo>
                    <a:pt x="18317" y="9465"/>
                  </a:moveTo>
                  <a:cubicBezTo>
                    <a:pt x="18640" y="5701"/>
                    <a:pt x="15951" y="215"/>
                    <a:pt x="8852" y="0"/>
                  </a:cubicBezTo>
                  <a:cubicBezTo>
                    <a:pt x="355" y="538"/>
                    <a:pt x="-2441" y="9357"/>
                    <a:pt x="2291" y="14412"/>
                  </a:cubicBezTo>
                  <a:cubicBezTo>
                    <a:pt x="7562" y="20221"/>
                    <a:pt x="17672" y="17209"/>
                    <a:pt x="18317" y="9465"/>
                  </a:cubicBezTo>
                  <a:close/>
                </a:path>
              </a:pathLst>
            </a:custGeom>
            <a:grpFill/>
            <a:ln w="10707" cap="flat">
              <a:noFill/>
              <a:prstDash val="solid"/>
              <a:miter/>
            </a:ln>
          </p:spPr>
          <p:txBody>
            <a:bodyPr rtlCol="0" anchor="ctr"/>
            <a:lstStyle/>
            <a:p>
              <a:endParaRPr lang="zh-CN" altLang="en-US"/>
            </a:p>
          </p:txBody>
        </p:sp>
        <p:sp>
          <p:nvSpPr>
            <p:cNvPr id="1491" name="任意多边形: 形状 1578">
              <a:extLst>
                <a:ext uri="{FF2B5EF4-FFF2-40B4-BE49-F238E27FC236}">
                  <a16:creationId xmlns:a16="http://schemas.microsoft.com/office/drawing/2014/main" xmlns="" id="{562B28CC-D016-49DD-8015-90A7DC637949}"/>
                </a:ext>
              </a:extLst>
            </p:cNvPr>
            <p:cNvSpPr/>
            <p:nvPr/>
          </p:nvSpPr>
          <p:spPr>
            <a:xfrm>
              <a:off x="433267" y="5247094"/>
              <a:ext cx="77586" cy="74223"/>
            </a:xfrm>
            <a:custGeom>
              <a:avLst/>
              <a:gdLst>
                <a:gd name="connsiteX0" fmla="*/ 18291 w 18361"/>
                <a:gd name="connsiteY0" fmla="*/ 9465 h 17565"/>
                <a:gd name="connsiteX1" fmla="*/ 18291 w 18361"/>
                <a:gd name="connsiteY1" fmla="*/ 9465 h 17565"/>
                <a:gd name="connsiteX2" fmla="*/ 9364 w 18361"/>
                <a:gd name="connsiteY2" fmla="*/ 0 h 17565"/>
                <a:gd name="connsiteX3" fmla="*/ 1405 w 18361"/>
                <a:gd name="connsiteY3" fmla="*/ 13875 h 17565"/>
                <a:gd name="connsiteX4" fmla="*/ 18291 w 18361"/>
                <a:gd name="connsiteY4" fmla="*/ 9465 h 1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1" h="17565">
                  <a:moveTo>
                    <a:pt x="18291" y="9465"/>
                  </a:moveTo>
                  <a:lnTo>
                    <a:pt x="18291" y="9465"/>
                  </a:lnTo>
                  <a:cubicBezTo>
                    <a:pt x="18829" y="5593"/>
                    <a:pt x="16355" y="215"/>
                    <a:pt x="9364" y="0"/>
                  </a:cubicBezTo>
                  <a:cubicBezTo>
                    <a:pt x="652" y="645"/>
                    <a:pt x="-1930" y="9142"/>
                    <a:pt x="1405" y="13875"/>
                  </a:cubicBezTo>
                  <a:cubicBezTo>
                    <a:pt x="6137" y="20543"/>
                    <a:pt x="17215" y="17639"/>
                    <a:pt x="18291" y="9465"/>
                  </a:cubicBezTo>
                  <a:close/>
                </a:path>
              </a:pathLst>
            </a:custGeom>
            <a:grpFill/>
            <a:ln w="10707" cap="flat">
              <a:noFill/>
              <a:prstDash val="solid"/>
              <a:miter/>
            </a:ln>
          </p:spPr>
          <p:txBody>
            <a:bodyPr rtlCol="0" anchor="ctr"/>
            <a:lstStyle/>
            <a:p>
              <a:endParaRPr lang="zh-CN" altLang="en-US"/>
            </a:p>
          </p:txBody>
        </p:sp>
        <p:sp>
          <p:nvSpPr>
            <p:cNvPr id="1492" name="任意多边形: 形状 1579">
              <a:extLst>
                <a:ext uri="{FF2B5EF4-FFF2-40B4-BE49-F238E27FC236}">
                  <a16:creationId xmlns:a16="http://schemas.microsoft.com/office/drawing/2014/main" xmlns="" id="{186400F5-93DE-4511-99EE-5AB499CCA422}"/>
                </a:ext>
              </a:extLst>
            </p:cNvPr>
            <p:cNvSpPr/>
            <p:nvPr/>
          </p:nvSpPr>
          <p:spPr>
            <a:xfrm>
              <a:off x="731451" y="5237096"/>
              <a:ext cx="77413" cy="74189"/>
            </a:xfrm>
            <a:custGeom>
              <a:avLst/>
              <a:gdLst>
                <a:gd name="connsiteX0" fmla="*/ 18174 w 18320"/>
                <a:gd name="connsiteY0" fmla="*/ 9357 h 17557"/>
                <a:gd name="connsiteX1" fmla="*/ 9892 w 18320"/>
                <a:gd name="connsiteY1" fmla="*/ 0 h 17557"/>
                <a:gd name="connsiteX2" fmla="*/ 1180 w 18320"/>
                <a:gd name="connsiteY2" fmla="*/ 13982 h 17557"/>
                <a:gd name="connsiteX3" fmla="*/ 18174 w 18320"/>
                <a:gd name="connsiteY3" fmla="*/ 9357 h 17557"/>
              </a:gdLst>
              <a:ahLst/>
              <a:cxnLst>
                <a:cxn ang="0">
                  <a:pos x="connsiteX0" y="connsiteY0"/>
                </a:cxn>
                <a:cxn ang="0">
                  <a:pos x="connsiteX1" y="connsiteY1"/>
                </a:cxn>
                <a:cxn ang="0">
                  <a:pos x="connsiteX2" y="connsiteY2"/>
                </a:cxn>
                <a:cxn ang="0">
                  <a:pos x="connsiteX3" y="connsiteY3"/>
                </a:cxn>
              </a:cxnLst>
              <a:rect l="l" t="t" r="r" b="b"/>
              <a:pathLst>
                <a:path w="18320" h="17557">
                  <a:moveTo>
                    <a:pt x="18174" y="9357"/>
                  </a:moveTo>
                  <a:cubicBezTo>
                    <a:pt x="18927" y="5485"/>
                    <a:pt x="16883" y="107"/>
                    <a:pt x="9892" y="0"/>
                  </a:cubicBezTo>
                  <a:cubicBezTo>
                    <a:pt x="1180" y="753"/>
                    <a:pt x="-1939" y="9250"/>
                    <a:pt x="1180" y="13982"/>
                  </a:cubicBezTo>
                  <a:cubicBezTo>
                    <a:pt x="5482" y="20543"/>
                    <a:pt x="16560" y="17532"/>
                    <a:pt x="18174" y="9357"/>
                  </a:cubicBezTo>
                  <a:close/>
                </a:path>
              </a:pathLst>
            </a:custGeom>
            <a:grpFill/>
            <a:ln w="10707" cap="flat">
              <a:noFill/>
              <a:prstDash val="solid"/>
              <a:miter/>
            </a:ln>
          </p:spPr>
          <p:txBody>
            <a:bodyPr rtlCol="0" anchor="ctr"/>
            <a:lstStyle/>
            <a:p>
              <a:endParaRPr lang="zh-CN" altLang="en-US"/>
            </a:p>
          </p:txBody>
        </p:sp>
        <p:sp>
          <p:nvSpPr>
            <p:cNvPr id="1493" name="任意多边形: 形状 1580">
              <a:extLst>
                <a:ext uri="{FF2B5EF4-FFF2-40B4-BE49-F238E27FC236}">
                  <a16:creationId xmlns:a16="http://schemas.microsoft.com/office/drawing/2014/main" xmlns="" id="{FAAE99B0-5CF5-4589-88E2-90F0E45759BA}"/>
                </a:ext>
              </a:extLst>
            </p:cNvPr>
            <p:cNvSpPr/>
            <p:nvPr/>
          </p:nvSpPr>
          <p:spPr>
            <a:xfrm>
              <a:off x="1026930" y="5224369"/>
              <a:ext cx="77329" cy="74358"/>
            </a:xfrm>
            <a:custGeom>
              <a:avLst/>
              <a:gdLst>
                <a:gd name="connsiteX0" fmla="*/ 10416 w 18300"/>
                <a:gd name="connsiteY0" fmla="*/ 0 h 17597"/>
                <a:gd name="connsiteX1" fmla="*/ 951 w 18300"/>
                <a:gd name="connsiteY1" fmla="*/ 14090 h 17597"/>
                <a:gd name="connsiteX2" fmla="*/ 18052 w 18300"/>
                <a:gd name="connsiteY2" fmla="*/ 9250 h 17597"/>
                <a:gd name="connsiteX3" fmla="*/ 10416 w 18300"/>
                <a:gd name="connsiteY3" fmla="*/ 0 h 17597"/>
              </a:gdLst>
              <a:ahLst/>
              <a:cxnLst>
                <a:cxn ang="0">
                  <a:pos x="connsiteX0" y="connsiteY0"/>
                </a:cxn>
                <a:cxn ang="0">
                  <a:pos x="connsiteX1" y="connsiteY1"/>
                </a:cxn>
                <a:cxn ang="0">
                  <a:pos x="connsiteX2" y="connsiteY2"/>
                </a:cxn>
                <a:cxn ang="0">
                  <a:pos x="connsiteX3" y="connsiteY3"/>
                </a:cxn>
              </a:cxnLst>
              <a:rect l="l" t="t" r="r" b="b"/>
              <a:pathLst>
                <a:path w="18300" h="17597">
                  <a:moveTo>
                    <a:pt x="10416" y="0"/>
                  </a:moveTo>
                  <a:cubicBezTo>
                    <a:pt x="2349" y="753"/>
                    <a:pt x="-2061" y="8927"/>
                    <a:pt x="951" y="14090"/>
                  </a:cubicBezTo>
                  <a:cubicBezTo>
                    <a:pt x="4823" y="20651"/>
                    <a:pt x="16008" y="17424"/>
                    <a:pt x="18052" y="9250"/>
                  </a:cubicBezTo>
                  <a:cubicBezTo>
                    <a:pt x="19020" y="5378"/>
                    <a:pt x="17299" y="0"/>
                    <a:pt x="10416" y="0"/>
                  </a:cubicBezTo>
                  <a:close/>
                </a:path>
              </a:pathLst>
            </a:custGeom>
            <a:grpFill/>
            <a:ln w="10707" cap="flat">
              <a:noFill/>
              <a:prstDash val="solid"/>
              <a:miter/>
            </a:ln>
          </p:spPr>
          <p:txBody>
            <a:bodyPr rtlCol="0" anchor="ctr"/>
            <a:lstStyle/>
            <a:p>
              <a:endParaRPr lang="zh-CN" altLang="en-US"/>
            </a:p>
          </p:txBody>
        </p:sp>
        <p:sp>
          <p:nvSpPr>
            <p:cNvPr id="1494" name="任意多边形: 形状 1581">
              <a:extLst>
                <a:ext uri="{FF2B5EF4-FFF2-40B4-BE49-F238E27FC236}">
                  <a16:creationId xmlns:a16="http://schemas.microsoft.com/office/drawing/2014/main" xmlns="" id="{9418ABF3-F89C-43BF-B414-8FF6F47AA170}"/>
                </a:ext>
              </a:extLst>
            </p:cNvPr>
            <p:cNvSpPr/>
            <p:nvPr/>
          </p:nvSpPr>
          <p:spPr>
            <a:xfrm>
              <a:off x="1317605" y="5208007"/>
              <a:ext cx="76255" cy="74789"/>
            </a:xfrm>
            <a:custGeom>
              <a:avLst/>
              <a:gdLst>
                <a:gd name="connsiteX0" fmla="*/ 17669 w 18046"/>
                <a:gd name="connsiteY0" fmla="*/ 9250 h 17699"/>
                <a:gd name="connsiteX1" fmla="*/ 10678 w 18046"/>
                <a:gd name="connsiteY1" fmla="*/ 0 h 17699"/>
                <a:gd name="connsiteX2" fmla="*/ 675 w 18046"/>
                <a:gd name="connsiteY2" fmla="*/ 14197 h 17699"/>
                <a:gd name="connsiteX3" fmla="*/ 17669 w 18046"/>
                <a:gd name="connsiteY3" fmla="*/ 9250 h 17699"/>
              </a:gdLst>
              <a:ahLst/>
              <a:cxnLst>
                <a:cxn ang="0">
                  <a:pos x="connsiteX0" y="connsiteY0"/>
                </a:cxn>
                <a:cxn ang="0">
                  <a:pos x="connsiteX1" y="connsiteY1"/>
                </a:cxn>
                <a:cxn ang="0">
                  <a:pos x="connsiteX2" y="connsiteY2"/>
                </a:cxn>
                <a:cxn ang="0">
                  <a:pos x="connsiteX3" y="connsiteY3"/>
                </a:cxn>
              </a:cxnLst>
              <a:rect l="l" t="t" r="r" b="b"/>
              <a:pathLst>
                <a:path w="18046" h="17699">
                  <a:moveTo>
                    <a:pt x="17669" y="9250"/>
                  </a:moveTo>
                  <a:cubicBezTo>
                    <a:pt x="18852" y="5378"/>
                    <a:pt x="17454" y="0"/>
                    <a:pt x="10678" y="0"/>
                  </a:cubicBezTo>
                  <a:cubicBezTo>
                    <a:pt x="2288" y="968"/>
                    <a:pt x="-1691" y="9572"/>
                    <a:pt x="675" y="14197"/>
                  </a:cubicBezTo>
                  <a:cubicBezTo>
                    <a:pt x="4117" y="20758"/>
                    <a:pt x="15195" y="17532"/>
                    <a:pt x="17669" y="9250"/>
                  </a:cubicBezTo>
                  <a:close/>
                </a:path>
              </a:pathLst>
            </a:custGeom>
            <a:grpFill/>
            <a:ln w="10707" cap="flat">
              <a:noFill/>
              <a:prstDash val="solid"/>
              <a:miter/>
            </a:ln>
          </p:spPr>
          <p:txBody>
            <a:bodyPr rtlCol="0" anchor="ctr"/>
            <a:lstStyle/>
            <a:p>
              <a:endParaRPr lang="zh-CN" altLang="en-US"/>
            </a:p>
          </p:txBody>
        </p:sp>
        <p:sp>
          <p:nvSpPr>
            <p:cNvPr id="1495" name="任意多边形: 形状 1582">
              <a:extLst>
                <a:ext uri="{FF2B5EF4-FFF2-40B4-BE49-F238E27FC236}">
                  <a16:creationId xmlns:a16="http://schemas.microsoft.com/office/drawing/2014/main" xmlns="" id="{D3535618-109C-4234-A86E-18D4A26A6E97}"/>
                </a:ext>
              </a:extLst>
            </p:cNvPr>
            <p:cNvSpPr/>
            <p:nvPr/>
          </p:nvSpPr>
          <p:spPr>
            <a:xfrm>
              <a:off x="1601050" y="5189368"/>
              <a:ext cx="74823" cy="74776"/>
            </a:xfrm>
            <a:custGeom>
              <a:avLst/>
              <a:gdLst>
                <a:gd name="connsiteX0" fmla="*/ 17168 w 17707"/>
                <a:gd name="connsiteY0" fmla="*/ 9144 h 17696"/>
                <a:gd name="connsiteX1" fmla="*/ 11037 w 17707"/>
                <a:gd name="connsiteY1" fmla="*/ 2 h 17696"/>
                <a:gd name="connsiteX2" fmla="*/ 497 w 17707"/>
                <a:gd name="connsiteY2" fmla="*/ 14307 h 17696"/>
                <a:gd name="connsiteX3" fmla="*/ 17168 w 17707"/>
                <a:gd name="connsiteY3" fmla="*/ 9144 h 17696"/>
              </a:gdLst>
              <a:ahLst/>
              <a:cxnLst>
                <a:cxn ang="0">
                  <a:pos x="connsiteX0" y="connsiteY0"/>
                </a:cxn>
                <a:cxn ang="0">
                  <a:pos x="connsiteX1" y="connsiteY1"/>
                </a:cxn>
                <a:cxn ang="0">
                  <a:pos x="connsiteX2" y="connsiteY2"/>
                </a:cxn>
                <a:cxn ang="0">
                  <a:pos x="connsiteX3" y="connsiteY3"/>
                </a:cxn>
              </a:cxnLst>
              <a:rect l="l" t="t" r="r" b="b"/>
              <a:pathLst>
                <a:path w="17707" h="17696">
                  <a:moveTo>
                    <a:pt x="17168" y="9144"/>
                  </a:moveTo>
                  <a:cubicBezTo>
                    <a:pt x="18566" y="5272"/>
                    <a:pt x="17490" y="-106"/>
                    <a:pt x="11037" y="2"/>
                  </a:cubicBezTo>
                  <a:cubicBezTo>
                    <a:pt x="2863" y="970"/>
                    <a:pt x="-1547" y="9682"/>
                    <a:pt x="497" y="14307"/>
                  </a:cubicBezTo>
                  <a:cubicBezTo>
                    <a:pt x="3401" y="20760"/>
                    <a:pt x="14264" y="17426"/>
                    <a:pt x="17168" y="9144"/>
                  </a:cubicBezTo>
                  <a:close/>
                </a:path>
              </a:pathLst>
            </a:custGeom>
            <a:grpFill/>
            <a:ln w="10707" cap="flat">
              <a:noFill/>
              <a:prstDash val="solid"/>
              <a:miter/>
            </a:ln>
          </p:spPr>
          <p:txBody>
            <a:bodyPr rtlCol="0" anchor="ctr"/>
            <a:lstStyle/>
            <a:p>
              <a:endParaRPr lang="zh-CN" altLang="en-US"/>
            </a:p>
          </p:txBody>
        </p:sp>
        <p:sp>
          <p:nvSpPr>
            <p:cNvPr id="1496" name="任意多边形: 形状 1583">
              <a:extLst>
                <a:ext uri="{FF2B5EF4-FFF2-40B4-BE49-F238E27FC236}">
                  <a16:creationId xmlns:a16="http://schemas.microsoft.com/office/drawing/2014/main" xmlns="" id="{AEC49E08-1E9D-4E62-B1FF-04DCC65DE51E}"/>
                </a:ext>
              </a:extLst>
            </p:cNvPr>
            <p:cNvSpPr/>
            <p:nvPr/>
          </p:nvSpPr>
          <p:spPr>
            <a:xfrm>
              <a:off x="1871793" y="5167078"/>
              <a:ext cx="70622" cy="74949"/>
            </a:xfrm>
            <a:custGeom>
              <a:avLst/>
              <a:gdLst>
                <a:gd name="connsiteX0" fmla="*/ 11068 w 16713"/>
                <a:gd name="connsiteY0" fmla="*/ 6 h 17737"/>
                <a:gd name="connsiteX1" fmla="*/ 528 w 16713"/>
                <a:gd name="connsiteY1" fmla="*/ 15064 h 17737"/>
                <a:gd name="connsiteX2" fmla="*/ 15908 w 16713"/>
                <a:gd name="connsiteY2" fmla="*/ 9148 h 17737"/>
                <a:gd name="connsiteX3" fmla="*/ 15908 w 16713"/>
                <a:gd name="connsiteY3" fmla="*/ 9148 h 17737"/>
                <a:gd name="connsiteX4" fmla="*/ 11068 w 16713"/>
                <a:gd name="connsiteY4" fmla="*/ 6 h 17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3" h="17737">
                  <a:moveTo>
                    <a:pt x="11068" y="6"/>
                  </a:moveTo>
                  <a:cubicBezTo>
                    <a:pt x="3539" y="1082"/>
                    <a:pt x="-1731" y="10224"/>
                    <a:pt x="528" y="15064"/>
                  </a:cubicBezTo>
                  <a:cubicBezTo>
                    <a:pt x="3216" y="20657"/>
                    <a:pt x="12896" y="16892"/>
                    <a:pt x="15908" y="9148"/>
                  </a:cubicBezTo>
                  <a:lnTo>
                    <a:pt x="15908" y="9148"/>
                  </a:lnTo>
                  <a:cubicBezTo>
                    <a:pt x="17521" y="5276"/>
                    <a:pt x="17091" y="-209"/>
                    <a:pt x="11068" y="6"/>
                  </a:cubicBezTo>
                  <a:close/>
                </a:path>
              </a:pathLst>
            </a:custGeom>
            <a:grpFill/>
            <a:ln w="10707" cap="flat">
              <a:noFill/>
              <a:prstDash val="solid"/>
              <a:miter/>
            </a:ln>
          </p:spPr>
          <p:txBody>
            <a:bodyPr rtlCol="0" anchor="ctr"/>
            <a:lstStyle/>
            <a:p>
              <a:endParaRPr lang="zh-CN" altLang="en-US"/>
            </a:p>
          </p:txBody>
        </p:sp>
        <p:sp>
          <p:nvSpPr>
            <p:cNvPr id="1497" name="任意多边形: 形状 1584">
              <a:extLst>
                <a:ext uri="{FF2B5EF4-FFF2-40B4-BE49-F238E27FC236}">
                  <a16:creationId xmlns:a16="http://schemas.microsoft.com/office/drawing/2014/main" xmlns="" id="{14F9DFB4-E06A-416C-A9D7-92BD15B70B19}"/>
                </a:ext>
              </a:extLst>
            </p:cNvPr>
            <p:cNvSpPr/>
            <p:nvPr/>
          </p:nvSpPr>
          <p:spPr>
            <a:xfrm>
              <a:off x="2119003" y="5143444"/>
              <a:ext cx="65531" cy="75288"/>
            </a:xfrm>
            <a:custGeom>
              <a:avLst/>
              <a:gdLst>
                <a:gd name="connsiteX0" fmla="*/ 14517 w 15508"/>
                <a:gd name="connsiteY0" fmla="*/ 9149 h 17817"/>
                <a:gd name="connsiteX1" fmla="*/ 10860 w 15508"/>
                <a:gd name="connsiteY1" fmla="*/ 6 h 17817"/>
                <a:gd name="connsiteX2" fmla="*/ 319 w 15508"/>
                <a:gd name="connsiteY2" fmla="*/ 15172 h 17817"/>
                <a:gd name="connsiteX3" fmla="*/ 14517 w 15508"/>
                <a:gd name="connsiteY3" fmla="*/ 9149 h 17817"/>
              </a:gdLst>
              <a:ahLst/>
              <a:cxnLst>
                <a:cxn ang="0">
                  <a:pos x="connsiteX0" y="connsiteY0"/>
                </a:cxn>
                <a:cxn ang="0">
                  <a:pos x="connsiteX1" y="connsiteY1"/>
                </a:cxn>
                <a:cxn ang="0">
                  <a:pos x="connsiteX2" y="connsiteY2"/>
                </a:cxn>
                <a:cxn ang="0">
                  <a:pos x="connsiteX3" y="connsiteY3"/>
                </a:cxn>
              </a:cxnLst>
              <a:rect l="l" t="t" r="r" b="b"/>
              <a:pathLst>
                <a:path w="15508" h="17817">
                  <a:moveTo>
                    <a:pt x="14517" y="9149"/>
                  </a:moveTo>
                  <a:cubicBezTo>
                    <a:pt x="16237" y="5169"/>
                    <a:pt x="16130" y="-209"/>
                    <a:pt x="10860" y="6"/>
                  </a:cubicBezTo>
                  <a:cubicBezTo>
                    <a:pt x="4084" y="1082"/>
                    <a:pt x="-1402" y="10332"/>
                    <a:pt x="319" y="15172"/>
                  </a:cubicBezTo>
                  <a:cubicBezTo>
                    <a:pt x="2255" y="20764"/>
                    <a:pt x="11182" y="16892"/>
                    <a:pt x="14517" y="9149"/>
                  </a:cubicBezTo>
                  <a:close/>
                </a:path>
              </a:pathLst>
            </a:custGeom>
            <a:grpFill/>
            <a:ln w="10707" cap="flat">
              <a:noFill/>
              <a:prstDash val="solid"/>
              <a:miter/>
            </a:ln>
          </p:spPr>
          <p:txBody>
            <a:bodyPr rtlCol="0" anchor="ctr"/>
            <a:lstStyle/>
            <a:p>
              <a:endParaRPr lang="zh-CN" altLang="en-US"/>
            </a:p>
          </p:txBody>
        </p:sp>
        <p:sp>
          <p:nvSpPr>
            <p:cNvPr id="1498" name="任意多边形: 形状 1585">
              <a:extLst>
                <a:ext uri="{FF2B5EF4-FFF2-40B4-BE49-F238E27FC236}">
                  <a16:creationId xmlns:a16="http://schemas.microsoft.com/office/drawing/2014/main" xmlns="" id="{9F75322D-D615-4F92-BB32-7E09C453C577}"/>
                </a:ext>
              </a:extLst>
            </p:cNvPr>
            <p:cNvSpPr/>
            <p:nvPr/>
          </p:nvSpPr>
          <p:spPr>
            <a:xfrm>
              <a:off x="2339922" y="5117537"/>
              <a:ext cx="61246" cy="75934"/>
            </a:xfrm>
            <a:custGeom>
              <a:avLst/>
              <a:gdLst>
                <a:gd name="connsiteX0" fmla="*/ 311 w 14494"/>
                <a:gd name="connsiteY0" fmla="*/ 15925 h 17970"/>
                <a:gd name="connsiteX1" fmla="*/ 13218 w 14494"/>
                <a:gd name="connsiteY1" fmla="*/ 9149 h 17970"/>
                <a:gd name="connsiteX2" fmla="*/ 10636 w 14494"/>
                <a:gd name="connsiteY2" fmla="*/ 6 h 17970"/>
                <a:gd name="connsiteX3" fmla="*/ 311 w 14494"/>
                <a:gd name="connsiteY3" fmla="*/ 15925 h 17970"/>
              </a:gdLst>
              <a:ahLst/>
              <a:cxnLst>
                <a:cxn ang="0">
                  <a:pos x="connsiteX0" y="connsiteY0"/>
                </a:cxn>
                <a:cxn ang="0">
                  <a:pos x="connsiteX1" y="connsiteY1"/>
                </a:cxn>
                <a:cxn ang="0">
                  <a:pos x="connsiteX2" y="connsiteY2"/>
                </a:cxn>
                <a:cxn ang="0">
                  <a:pos x="connsiteX3" y="connsiteY3"/>
                </a:cxn>
              </a:cxnLst>
              <a:rect l="l" t="t" r="r" b="b"/>
              <a:pathLst>
                <a:path w="14494" h="17970">
                  <a:moveTo>
                    <a:pt x="311" y="15925"/>
                  </a:moveTo>
                  <a:cubicBezTo>
                    <a:pt x="2032" y="20657"/>
                    <a:pt x="9776" y="16677"/>
                    <a:pt x="13218" y="9149"/>
                  </a:cubicBezTo>
                  <a:cubicBezTo>
                    <a:pt x="15046" y="5169"/>
                    <a:pt x="15476" y="-209"/>
                    <a:pt x="10636" y="6"/>
                  </a:cubicBezTo>
                  <a:cubicBezTo>
                    <a:pt x="4290" y="1297"/>
                    <a:pt x="-1410" y="11300"/>
                    <a:pt x="311" y="15925"/>
                  </a:cubicBezTo>
                  <a:close/>
                </a:path>
              </a:pathLst>
            </a:custGeom>
            <a:grpFill/>
            <a:ln w="10707" cap="flat">
              <a:noFill/>
              <a:prstDash val="solid"/>
              <a:miter/>
            </a:ln>
          </p:spPr>
          <p:txBody>
            <a:bodyPr rtlCol="0" anchor="ctr"/>
            <a:lstStyle/>
            <a:p>
              <a:endParaRPr lang="zh-CN" altLang="en-US"/>
            </a:p>
          </p:txBody>
        </p:sp>
        <p:sp>
          <p:nvSpPr>
            <p:cNvPr id="1499" name="任意多边形: 形状 1586">
              <a:extLst>
                <a:ext uri="{FF2B5EF4-FFF2-40B4-BE49-F238E27FC236}">
                  <a16:creationId xmlns:a16="http://schemas.microsoft.com/office/drawing/2014/main" xmlns="" id="{8AE485FE-06B7-4118-B919-607B1271A5C7}"/>
                </a:ext>
              </a:extLst>
            </p:cNvPr>
            <p:cNvSpPr/>
            <p:nvPr/>
          </p:nvSpPr>
          <p:spPr>
            <a:xfrm>
              <a:off x="2535073" y="5091148"/>
              <a:ext cx="56598" cy="76099"/>
            </a:xfrm>
            <a:custGeom>
              <a:avLst/>
              <a:gdLst>
                <a:gd name="connsiteX0" fmla="*/ 11778 w 13394"/>
                <a:gd name="connsiteY0" fmla="*/ 9156 h 18009"/>
                <a:gd name="connsiteX1" fmla="*/ 11778 w 13394"/>
                <a:gd name="connsiteY1" fmla="*/ 9156 h 18009"/>
                <a:gd name="connsiteX2" fmla="*/ 10487 w 13394"/>
                <a:gd name="connsiteY2" fmla="*/ 14 h 18009"/>
                <a:gd name="connsiteX3" fmla="*/ 269 w 13394"/>
                <a:gd name="connsiteY3" fmla="*/ 16470 h 18009"/>
                <a:gd name="connsiteX4" fmla="*/ 11778 w 13394"/>
                <a:gd name="connsiteY4" fmla="*/ 9156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4" h="18009">
                  <a:moveTo>
                    <a:pt x="11778" y="9156"/>
                  </a:moveTo>
                  <a:lnTo>
                    <a:pt x="11778" y="9156"/>
                  </a:lnTo>
                  <a:cubicBezTo>
                    <a:pt x="13714" y="5176"/>
                    <a:pt x="14574" y="-309"/>
                    <a:pt x="10487" y="14"/>
                  </a:cubicBezTo>
                  <a:cubicBezTo>
                    <a:pt x="4572" y="1304"/>
                    <a:pt x="-1344" y="12060"/>
                    <a:pt x="269" y="16470"/>
                  </a:cubicBezTo>
                  <a:cubicBezTo>
                    <a:pt x="1775" y="20449"/>
                    <a:pt x="8336" y="16254"/>
                    <a:pt x="11778" y="9156"/>
                  </a:cubicBezTo>
                  <a:close/>
                </a:path>
              </a:pathLst>
            </a:custGeom>
            <a:grpFill/>
            <a:ln w="10707" cap="flat">
              <a:noFill/>
              <a:prstDash val="solid"/>
              <a:miter/>
            </a:ln>
          </p:spPr>
          <p:txBody>
            <a:bodyPr rtlCol="0" anchor="ctr"/>
            <a:lstStyle/>
            <a:p>
              <a:endParaRPr lang="zh-CN" altLang="en-US"/>
            </a:p>
          </p:txBody>
        </p:sp>
        <p:sp>
          <p:nvSpPr>
            <p:cNvPr id="1500" name="任意多边形: 形状 1587">
              <a:extLst>
                <a:ext uri="{FF2B5EF4-FFF2-40B4-BE49-F238E27FC236}">
                  <a16:creationId xmlns:a16="http://schemas.microsoft.com/office/drawing/2014/main" xmlns="" id="{C38DBB08-4E93-4934-9522-1F3ABBB00451}"/>
                </a:ext>
              </a:extLst>
            </p:cNvPr>
            <p:cNvSpPr/>
            <p:nvPr/>
          </p:nvSpPr>
          <p:spPr>
            <a:xfrm>
              <a:off x="2702952" y="5063424"/>
              <a:ext cx="52444" cy="76483"/>
            </a:xfrm>
            <a:custGeom>
              <a:avLst/>
              <a:gdLst>
                <a:gd name="connsiteX0" fmla="*/ 228 w 12411"/>
                <a:gd name="connsiteY0" fmla="*/ 17007 h 18100"/>
                <a:gd name="connsiteX1" fmla="*/ 10446 w 12411"/>
                <a:gd name="connsiteY1" fmla="*/ 9156 h 18100"/>
                <a:gd name="connsiteX2" fmla="*/ 10231 w 12411"/>
                <a:gd name="connsiteY2" fmla="*/ 14 h 18100"/>
                <a:gd name="connsiteX3" fmla="*/ 228 w 12411"/>
                <a:gd name="connsiteY3" fmla="*/ 17007 h 18100"/>
              </a:gdLst>
              <a:ahLst/>
              <a:cxnLst>
                <a:cxn ang="0">
                  <a:pos x="connsiteX0" y="connsiteY0"/>
                </a:cxn>
                <a:cxn ang="0">
                  <a:pos x="connsiteX1" y="connsiteY1"/>
                </a:cxn>
                <a:cxn ang="0">
                  <a:pos x="connsiteX2" y="connsiteY2"/>
                </a:cxn>
                <a:cxn ang="0">
                  <a:pos x="connsiteX3" y="connsiteY3"/>
                </a:cxn>
              </a:cxnLst>
              <a:rect l="l" t="t" r="r" b="b"/>
              <a:pathLst>
                <a:path w="12411" h="18100">
                  <a:moveTo>
                    <a:pt x="228" y="17007"/>
                  </a:moveTo>
                  <a:cubicBezTo>
                    <a:pt x="1519" y="20234"/>
                    <a:pt x="7004" y="15932"/>
                    <a:pt x="10446" y="9156"/>
                  </a:cubicBezTo>
                  <a:cubicBezTo>
                    <a:pt x="12490" y="5176"/>
                    <a:pt x="13673" y="-309"/>
                    <a:pt x="10231" y="14"/>
                  </a:cubicBezTo>
                  <a:cubicBezTo>
                    <a:pt x="4961" y="1412"/>
                    <a:pt x="-1277" y="13135"/>
                    <a:pt x="228" y="17007"/>
                  </a:cubicBezTo>
                  <a:close/>
                </a:path>
              </a:pathLst>
            </a:custGeom>
            <a:grpFill/>
            <a:ln w="10707" cap="flat">
              <a:noFill/>
              <a:prstDash val="solid"/>
              <a:miter/>
            </a:ln>
          </p:spPr>
          <p:txBody>
            <a:bodyPr rtlCol="0" anchor="ctr"/>
            <a:lstStyle/>
            <a:p>
              <a:endParaRPr lang="zh-CN" altLang="en-US"/>
            </a:p>
          </p:txBody>
        </p:sp>
        <p:sp>
          <p:nvSpPr>
            <p:cNvPr id="1501" name="任意多边形: 形状 1588">
              <a:extLst>
                <a:ext uri="{FF2B5EF4-FFF2-40B4-BE49-F238E27FC236}">
                  <a16:creationId xmlns:a16="http://schemas.microsoft.com/office/drawing/2014/main" xmlns="" id="{C65228ED-6C00-4FFC-A91A-19D206A6083E}"/>
                </a:ext>
              </a:extLst>
            </p:cNvPr>
            <p:cNvSpPr/>
            <p:nvPr/>
          </p:nvSpPr>
          <p:spPr>
            <a:xfrm>
              <a:off x="2843656" y="5034335"/>
              <a:ext cx="48831" cy="77130"/>
            </a:xfrm>
            <a:custGeom>
              <a:avLst/>
              <a:gdLst>
                <a:gd name="connsiteX0" fmla="*/ 10060 w 11556"/>
                <a:gd name="connsiteY0" fmla="*/ 14 h 18253"/>
                <a:gd name="connsiteX1" fmla="*/ 165 w 11556"/>
                <a:gd name="connsiteY1" fmla="*/ 17545 h 18253"/>
                <a:gd name="connsiteX2" fmla="*/ 9200 w 11556"/>
                <a:gd name="connsiteY2" fmla="*/ 9263 h 18253"/>
                <a:gd name="connsiteX3" fmla="*/ 10060 w 11556"/>
                <a:gd name="connsiteY3" fmla="*/ 14 h 18253"/>
              </a:gdLst>
              <a:ahLst/>
              <a:cxnLst>
                <a:cxn ang="0">
                  <a:pos x="connsiteX0" y="connsiteY0"/>
                </a:cxn>
                <a:cxn ang="0">
                  <a:pos x="connsiteX1" y="connsiteY1"/>
                </a:cxn>
                <a:cxn ang="0">
                  <a:pos x="connsiteX2" y="connsiteY2"/>
                </a:cxn>
                <a:cxn ang="0">
                  <a:pos x="connsiteX3" y="connsiteY3"/>
                </a:cxn>
              </a:cxnLst>
              <a:rect l="l" t="t" r="r" b="b"/>
              <a:pathLst>
                <a:path w="11556" h="18253">
                  <a:moveTo>
                    <a:pt x="10060" y="14"/>
                  </a:moveTo>
                  <a:cubicBezTo>
                    <a:pt x="5435" y="1519"/>
                    <a:pt x="-1126" y="14211"/>
                    <a:pt x="165" y="17545"/>
                  </a:cubicBezTo>
                  <a:cubicBezTo>
                    <a:pt x="1133" y="20019"/>
                    <a:pt x="5865" y="15717"/>
                    <a:pt x="9200" y="9263"/>
                  </a:cubicBezTo>
                  <a:cubicBezTo>
                    <a:pt x="11243" y="5176"/>
                    <a:pt x="12857" y="-309"/>
                    <a:pt x="10060" y="14"/>
                  </a:cubicBezTo>
                  <a:close/>
                </a:path>
              </a:pathLst>
            </a:custGeom>
            <a:grpFill/>
            <a:ln w="10707" cap="flat">
              <a:noFill/>
              <a:prstDash val="solid"/>
              <a:miter/>
            </a:ln>
          </p:spPr>
          <p:txBody>
            <a:bodyPr rtlCol="0" anchor="ctr"/>
            <a:lstStyle/>
            <a:p>
              <a:endParaRPr lang="zh-CN" altLang="en-US"/>
            </a:p>
          </p:txBody>
        </p:sp>
        <p:sp>
          <p:nvSpPr>
            <p:cNvPr id="1502" name="任意多边形: 形状 1589">
              <a:extLst>
                <a:ext uri="{FF2B5EF4-FFF2-40B4-BE49-F238E27FC236}">
                  <a16:creationId xmlns:a16="http://schemas.microsoft.com/office/drawing/2014/main" xmlns="" id="{F2B3035A-3D01-41B7-ABA1-E8EA5D410068}"/>
                </a:ext>
              </a:extLst>
            </p:cNvPr>
            <p:cNvSpPr/>
            <p:nvPr/>
          </p:nvSpPr>
          <p:spPr>
            <a:xfrm>
              <a:off x="2955765" y="5004798"/>
              <a:ext cx="45607" cy="77261"/>
            </a:xfrm>
            <a:custGeom>
              <a:avLst/>
              <a:gdLst>
                <a:gd name="connsiteX0" fmla="*/ 9880 w 10793"/>
                <a:gd name="connsiteY0" fmla="*/ 13 h 18284"/>
                <a:gd name="connsiteX1" fmla="*/ 92 w 10793"/>
                <a:gd name="connsiteY1" fmla="*/ 17868 h 18284"/>
                <a:gd name="connsiteX2" fmla="*/ 7836 w 10793"/>
                <a:gd name="connsiteY2" fmla="*/ 9156 h 18284"/>
                <a:gd name="connsiteX3" fmla="*/ 9880 w 10793"/>
                <a:gd name="connsiteY3" fmla="*/ 13 h 18284"/>
              </a:gdLst>
              <a:ahLst/>
              <a:cxnLst>
                <a:cxn ang="0">
                  <a:pos x="connsiteX0" y="connsiteY0"/>
                </a:cxn>
                <a:cxn ang="0">
                  <a:pos x="connsiteX1" y="connsiteY1"/>
                </a:cxn>
                <a:cxn ang="0">
                  <a:pos x="connsiteX2" y="connsiteY2"/>
                </a:cxn>
                <a:cxn ang="0">
                  <a:pos x="connsiteX3" y="connsiteY3"/>
                </a:cxn>
              </a:cxnLst>
              <a:rect l="l" t="t" r="r" b="b"/>
              <a:pathLst>
                <a:path w="10793" h="18284">
                  <a:moveTo>
                    <a:pt x="9880" y="13"/>
                  </a:moveTo>
                  <a:cubicBezTo>
                    <a:pt x="6008" y="1627"/>
                    <a:pt x="-876" y="15394"/>
                    <a:pt x="92" y="17868"/>
                  </a:cubicBezTo>
                  <a:cubicBezTo>
                    <a:pt x="738" y="19696"/>
                    <a:pt x="4717" y="15286"/>
                    <a:pt x="7836" y="9156"/>
                  </a:cubicBezTo>
                  <a:cubicBezTo>
                    <a:pt x="9987" y="5284"/>
                    <a:pt x="12031" y="-309"/>
                    <a:pt x="9880" y="13"/>
                  </a:cubicBezTo>
                  <a:close/>
                </a:path>
              </a:pathLst>
            </a:custGeom>
            <a:grpFill/>
            <a:ln w="10707" cap="flat">
              <a:noFill/>
              <a:prstDash val="solid"/>
              <a:miter/>
            </a:ln>
          </p:spPr>
          <p:txBody>
            <a:bodyPr rtlCol="0" anchor="ctr"/>
            <a:lstStyle/>
            <a:p>
              <a:endParaRPr lang="zh-CN" altLang="en-US"/>
            </a:p>
          </p:txBody>
        </p:sp>
        <p:sp>
          <p:nvSpPr>
            <p:cNvPr id="1503" name="任意多边形: 形状 1590">
              <a:extLst>
                <a:ext uri="{FF2B5EF4-FFF2-40B4-BE49-F238E27FC236}">
                  <a16:creationId xmlns:a16="http://schemas.microsoft.com/office/drawing/2014/main" xmlns="" id="{21F588A3-9CC2-4A27-A3D3-B46249A412D2}"/>
                </a:ext>
              </a:extLst>
            </p:cNvPr>
            <p:cNvSpPr/>
            <p:nvPr/>
          </p:nvSpPr>
          <p:spPr>
            <a:xfrm>
              <a:off x="3039158" y="4975709"/>
              <a:ext cx="42898" cy="77565"/>
            </a:xfrm>
            <a:custGeom>
              <a:avLst/>
              <a:gdLst>
                <a:gd name="connsiteX0" fmla="*/ 40 w 10152"/>
                <a:gd name="connsiteY0" fmla="*/ 18190 h 18356"/>
                <a:gd name="connsiteX1" fmla="*/ 6709 w 10152"/>
                <a:gd name="connsiteY1" fmla="*/ 9263 h 18356"/>
                <a:gd name="connsiteX2" fmla="*/ 9720 w 10152"/>
                <a:gd name="connsiteY2" fmla="*/ 14 h 18356"/>
                <a:gd name="connsiteX3" fmla="*/ 40 w 10152"/>
                <a:gd name="connsiteY3" fmla="*/ 18190 h 18356"/>
              </a:gdLst>
              <a:ahLst/>
              <a:cxnLst>
                <a:cxn ang="0">
                  <a:pos x="connsiteX0" y="connsiteY0"/>
                </a:cxn>
                <a:cxn ang="0">
                  <a:pos x="connsiteX1" y="connsiteY1"/>
                </a:cxn>
                <a:cxn ang="0">
                  <a:pos x="connsiteX2" y="connsiteY2"/>
                </a:cxn>
                <a:cxn ang="0">
                  <a:pos x="connsiteX3" y="connsiteY3"/>
                </a:cxn>
              </a:cxnLst>
              <a:rect l="l" t="t" r="r" b="b"/>
              <a:pathLst>
                <a:path w="10152" h="18356">
                  <a:moveTo>
                    <a:pt x="40" y="18190"/>
                  </a:moveTo>
                  <a:cubicBezTo>
                    <a:pt x="470" y="19266"/>
                    <a:pt x="3697" y="14964"/>
                    <a:pt x="6709" y="9263"/>
                  </a:cubicBezTo>
                  <a:cubicBezTo>
                    <a:pt x="8860" y="5176"/>
                    <a:pt x="11118" y="-309"/>
                    <a:pt x="9720" y="14"/>
                  </a:cubicBezTo>
                  <a:cubicBezTo>
                    <a:pt x="6709" y="1734"/>
                    <a:pt x="-605" y="16470"/>
                    <a:pt x="40" y="18190"/>
                  </a:cubicBezTo>
                  <a:close/>
                </a:path>
              </a:pathLst>
            </a:custGeom>
            <a:grpFill/>
            <a:ln w="10707" cap="flat">
              <a:noFill/>
              <a:prstDash val="solid"/>
              <a:miter/>
            </a:ln>
          </p:spPr>
          <p:txBody>
            <a:bodyPr rtlCol="0" anchor="ctr"/>
            <a:lstStyle/>
            <a:p>
              <a:endParaRPr lang="zh-CN" altLang="en-US"/>
            </a:p>
          </p:txBody>
        </p:sp>
        <p:sp>
          <p:nvSpPr>
            <p:cNvPr id="1504" name="任意多边形: 形状 1591">
              <a:extLst>
                <a:ext uri="{FF2B5EF4-FFF2-40B4-BE49-F238E27FC236}">
                  <a16:creationId xmlns:a16="http://schemas.microsoft.com/office/drawing/2014/main" xmlns="" id="{22C10864-04AA-4B89-A0AF-1927A2E02A6E}"/>
                </a:ext>
              </a:extLst>
            </p:cNvPr>
            <p:cNvSpPr/>
            <p:nvPr/>
          </p:nvSpPr>
          <p:spPr>
            <a:xfrm>
              <a:off x="3093372" y="4945771"/>
              <a:ext cx="40524" cy="78169"/>
            </a:xfrm>
            <a:custGeom>
              <a:avLst/>
              <a:gdLst>
                <a:gd name="connsiteX0" fmla="*/ 9 w 9590"/>
                <a:gd name="connsiteY0" fmla="*/ 18500 h 18499"/>
                <a:gd name="connsiteX1" fmla="*/ 5494 w 9590"/>
                <a:gd name="connsiteY1" fmla="*/ 9357 h 18499"/>
                <a:gd name="connsiteX2" fmla="*/ 9582 w 9590"/>
                <a:gd name="connsiteY2" fmla="*/ 0 h 18499"/>
                <a:gd name="connsiteX3" fmla="*/ 9474 w 9590"/>
                <a:gd name="connsiteY3" fmla="*/ 0 h 18499"/>
                <a:gd name="connsiteX4" fmla="*/ 9 w 9590"/>
                <a:gd name="connsiteY4" fmla="*/ 18500 h 1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18499">
                  <a:moveTo>
                    <a:pt x="9" y="18500"/>
                  </a:moveTo>
                  <a:cubicBezTo>
                    <a:pt x="654" y="18177"/>
                    <a:pt x="3774" y="12692"/>
                    <a:pt x="5494" y="9357"/>
                  </a:cubicBezTo>
                  <a:cubicBezTo>
                    <a:pt x="5925" y="8497"/>
                    <a:pt x="9797" y="968"/>
                    <a:pt x="9582" y="0"/>
                  </a:cubicBezTo>
                  <a:cubicBezTo>
                    <a:pt x="9582" y="0"/>
                    <a:pt x="9474" y="0"/>
                    <a:pt x="9474" y="0"/>
                  </a:cubicBezTo>
                  <a:cubicBezTo>
                    <a:pt x="8076" y="1398"/>
                    <a:pt x="-314" y="17101"/>
                    <a:pt x="9" y="18500"/>
                  </a:cubicBezTo>
                  <a:close/>
                </a:path>
              </a:pathLst>
            </a:custGeom>
            <a:grpFill/>
            <a:ln w="10707" cap="flat">
              <a:noFill/>
              <a:prstDash val="solid"/>
              <a:miter/>
            </a:ln>
          </p:spPr>
          <p:txBody>
            <a:bodyPr rtlCol="0" anchor="ctr"/>
            <a:lstStyle/>
            <a:p>
              <a:endParaRPr lang="zh-CN" altLang="en-US"/>
            </a:p>
          </p:txBody>
        </p:sp>
        <p:sp>
          <p:nvSpPr>
            <p:cNvPr id="1520" name="任意多边形: 形状 1607">
              <a:extLst>
                <a:ext uri="{FF2B5EF4-FFF2-40B4-BE49-F238E27FC236}">
                  <a16:creationId xmlns:a16="http://schemas.microsoft.com/office/drawing/2014/main" xmlns="" id="{8147573B-E026-4A93-AC45-1E3A2E5C8849}"/>
                </a:ext>
              </a:extLst>
            </p:cNvPr>
            <p:cNvSpPr/>
            <p:nvPr/>
          </p:nvSpPr>
          <p:spPr>
            <a:xfrm>
              <a:off x="300325" y="5388893"/>
              <a:ext cx="75904" cy="71159"/>
            </a:xfrm>
            <a:custGeom>
              <a:avLst/>
              <a:gdLst>
                <a:gd name="connsiteX0" fmla="*/ 8989 w 17963"/>
                <a:gd name="connsiteY0" fmla="*/ 0 h 16840"/>
                <a:gd name="connsiteX1" fmla="*/ 1568 w 17963"/>
                <a:gd name="connsiteY1" fmla="*/ 13337 h 16840"/>
                <a:gd name="connsiteX2" fmla="*/ 17916 w 17963"/>
                <a:gd name="connsiteY2" fmla="*/ 9142 h 16840"/>
                <a:gd name="connsiteX3" fmla="*/ 8989 w 17963"/>
                <a:gd name="connsiteY3" fmla="*/ 0 h 16840"/>
              </a:gdLst>
              <a:ahLst/>
              <a:cxnLst>
                <a:cxn ang="0">
                  <a:pos x="connsiteX0" y="connsiteY0"/>
                </a:cxn>
                <a:cxn ang="0">
                  <a:pos x="connsiteX1" y="connsiteY1"/>
                </a:cxn>
                <a:cxn ang="0">
                  <a:pos x="connsiteX2" y="connsiteY2"/>
                </a:cxn>
                <a:cxn ang="0">
                  <a:pos x="connsiteX3" y="connsiteY3"/>
                </a:cxn>
              </a:cxnLst>
              <a:rect l="l" t="t" r="r" b="b"/>
              <a:pathLst>
                <a:path w="17963" h="16840">
                  <a:moveTo>
                    <a:pt x="8989" y="0"/>
                  </a:moveTo>
                  <a:cubicBezTo>
                    <a:pt x="1030" y="538"/>
                    <a:pt x="-2197" y="8282"/>
                    <a:pt x="1568" y="13337"/>
                  </a:cubicBezTo>
                  <a:cubicBezTo>
                    <a:pt x="6300" y="19683"/>
                    <a:pt x="16948" y="16886"/>
                    <a:pt x="17916" y="9142"/>
                  </a:cubicBezTo>
                  <a:cubicBezTo>
                    <a:pt x="18346" y="5378"/>
                    <a:pt x="15872" y="108"/>
                    <a:pt x="8989" y="0"/>
                  </a:cubicBezTo>
                  <a:close/>
                </a:path>
              </a:pathLst>
            </a:custGeom>
            <a:grpFill/>
            <a:ln w="10707" cap="flat">
              <a:noFill/>
              <a:prstDash val="solid"/>
              <a:miter/>
            </a:ln>
          </p:spPr>
          <p:txBody>
            <a:bodyPr rtlCol="0" anchor="ctr"/>
            <a:lstStyle/>
            <a:p>
              <a:endParaRPr lang="zh-CN" altLang="en-US"/>
            </a:p>
          </p:txBody>
        </p:sp>
        <p:sp>
          <p:nvSpPr>
            <p:cNvPr id="1521" name="任意多边形: 形状 1608">
              <a:extLst>
                <a:ext uri="{FF2B5EF4-FFF2-40B4-BE49-F238E27FC236}">
                  <a16:creationId xmlns:a16="http://schemas.microsoft.com/office/drawing/2014/main" xmlns="" id="{D1BE9BB2-DE35-4F8A-886E-A16561026B17}"/>
                </a:ext>
              </a:extLst>
            </p:cNvPr>
            <p:cNvSpPr/>
            <p:nvPr/>
          </p:nvSpPr>
          <p:spPr>
            <a:xfrm>
              <a:off x="591047" y="5380712"/>
              <a:ext cx="75423" cy="71134"/>
            </a:xfrm>
            <a:custGeom>
              <a:avLst/>
              <a:gdLst>
                <a:gd name="connsiteX0" fmla="*/ 17737 w 17849"/>
                <a:gd name="connsiteY0" fmla="*/ 9035 h 16834"/>
                <a:gd name="connsiteX1" fmla="*/ 9455 w 17849"/>
                <a:gd name="connsiteY1" fmla="*/ 0 h 16834"/>
                <a:gd name="connsiteX2" fmla="*/ 1173 w 17849"/>
                <a:gd name="connsiteY2" fmla="*/ 13337 h 16834"/>
                <a:gd name="connsiteX3" fmla="*/ 17737 w 17849"/>
                <a:gd name="connsiteY3" fmla="*/ 9035 h 16834"/>
              </a:gdLst>
              <a:ahLst/>
              <a:cxnLst>
                <a:cxn ang="0">
                  <a:pos x="connsiteX0" y="connsiteY0"/>
                </a:cxn>
                <a:cxn ang="0">
                  <a:pos x="connsiteX1" y="connsiteY1"/>
                </a:cxn>
                <a:cxn ang="0">
                  <a:pos x="connsiteX2" y="connsiteY2"/>
                </a:cxn>
                <a:cxn ang="0">
                  <a:pos x="connsiteX3" y="connsiteY3"/>
                </a:cxn>
              </a:cxnLst>
              <a:rect l="l" t="t" r="r" b="b"/>
              <a:pathLst>
                <a:path w="17849" h="16834">
                  <a:moveTo>
                    <a:pt x="17737" y="9035"/>
                  </a:moveTo>
                  <a:cubicBezTo>
                    <a:pt x="18382" y="5378"/>
                    <a:pt x="16338" y="108"/>
                    <a:pt x="9455" y="0"/>
                  </a:cubicBezTo>
                  <a:cubicBezTo>
                    <a:pt x="958" y="645"/>
                    <a:pt x="-1839" y="8820"/>
                    <a:pt x="1173" y="13337"/>
                  </a:cubicBezTo>
                  <a:cubicBezTo>
                    <a:pt x="5368" y="19683"/>
                    <a:pt x="16231" y="16886"/>
                    <a:pt x="17737" y="9035"/>
                  </a:cubicBezTo>
                  <a:close/>
                </a:path>
              </a:pathLst>
            </a:custGeom>
            <a:grpFill/>
            <a:ln w="10707" cap="flat">
              <a:noFill/>
              <a:prstDash val="solid"/>
              <a:miter/>
            </a:ln>
          </p:spPr>
          <p:txBody>
            <a:bodyPr rtlCol="0" anchor="ctr"/>
            <a:lstStyle/>
            <a:p>
              <a:endParaRPr lang="zh-CN" altLang="en-US"/>
            </a:p>
          </p:txBody>
        </p:sp>
        <p:sp>
          <p:nvSpPr>
            <p:cNvPr id="1522" name="任意多边形: 形状 1609">
              <a:extLst>
                <a:ext uri="{FF2B5EF4-FFF2-40B4-BE49-F238E27FC236}">
                  <a16:creationId xmlns:a16="http://schemas.microsoft.com/office/drawing/2014/main" xmlns="" id="{AF654481-592A-4B78-8EDD-C6FFA5670EA3}"/>
                </a:ext>
              </a:extLst>
            </p:cNvPr>
            <p:cNvSpPr/>
            <p:nvPr/>
          </p:nvSpPr>
          <p:spPr>
            <a:xfrm>
              <a:off x="879203" y="5369349"/>
              <a:ext cx="75499" cy="71303"/>
            </a:xfrm>
            <a:custGeom>
              <a:avLst/>
              <a:gdLst>
                <a:gd name="connsiteX0" fmla="*/ 17626 w 17867"/>
                <a:gd name="connsiteY0" fmla="*/ 8927 h 16874"/>
                <a:gd name="connsiteX1" fmla="*/ 9990 w 17867"/>
                <a:gd name="connsiteY1" fmla="*/ 0 h 16874"/>
                <a:gd name="connsiteX2" fmla="*/ 955 w 17867"/>
                <a:gd name="connsiteY2" fmla="*/ 13444 h 16874"/>
                <a:gd name="connsiteX3" fmla="*/ 17626 w 17867"/>
                <a:gd name="connsiteY3" fmla="*/ 8927 h 16874"/>
              </a:gdLst>
              <a:ahLst/>
              <a:cxnLst>
                <a:cxn ang="0">
                  <a:pos x="connsiteX0" y="connsiteY0"/>
                </a:cxn>
                <a:cxn ang="0">
                  <a:pos x="connsiteX1" y="connsiteY1"/>
                </a:cxn>
                <a:cxn ang="0">
                  <a:pos x="connsiteX2" y="connsiteY2"/>
                </a:cxn>
                <a:cxn ang="0">
                  <a:pos x="connsiteX3" y="connsiteY3"/>
                </a:cxn>
              </a:cxnLst>
              <a:rect l="l" t="t" r="r" b="b"/>
              <a:pathLst>
                <a:path w="17867" h="16874">
                  <a:moveTo>
                    <a:pt x="17626" y="8927"/>
                  </a:moveTo>
                  <a:cubicBezTo>
                    <a:pt x="18594" y="5270"/>
                    <a:pt x="16766" y="0"/>
                    <a:pt x="9990" y="0"/>
                  </a:cubicBezTo>
                  <a:cubicBezTo>
                    <a:pt x="1601" y="753"/>
                    <a:pt x="-1841" y="9035"/>
                    <a:pt x="955" y="13444"/>
                  </a:cubicBezTo>
                  <a:cubicBezTo>
                    <a:pt x="4720" y="19790"/>
                    <a:pt x="15690" y="16779"/>
                    <a:pt x="17626" y="8927"/>
                  </a:cubicBezTo>
                  <a:close/>
                </a:path>
              </a:pathLst>
            </a:custGeom>
            <a:grpFill/>
            <a:ln w="10707" cap="flat">
              <a:noFill/>
              <a:prstDash val="solid"/>
              <a:miter/>
            </a:ln>
          </p:spPr>
          <p:txBody>
            <a:bodyPr rtlCol="0" anchor="ctr"/>
            <a:lstStyle/>
            <a:p>
              <a:endParaRPr lang="zh-CN" altLang="en-US"/>
            </a:p>
          </p:txBody>
        </p:sp>
        <p:sp>
          <p:nvSpPr>
            <p:cNvPr id="1523" name="任意多边形: 形状 1610">
              <a:extLst>
                <a:ext uri="{FF2B5EF4-FFF2-40B4-BE49-F238E27FC236}">
                  <a16:creationId xmlns:a16="http://schemas.microsoft.com/office/drawing/2014/main" xmlns="" id="{46BBD783-C76F-4678-89F9-5B64E23B9C3D}"/>
                </a:ext>
              </a:extLst>
            </p:cNvPr>
            <p:cNvSpPr/>
            <p:nvPr/>
          </p:nvSpPr>
          <p:spPr>
            <a:xfrm>
              <a:off x="1164393" y="5354809"/>
              <a:ext cx="74493" cy="71848"/>
            </a:xfrm>
            <a:custGeom>
              <a:avLst/>
              <a:gdLst>
                <a:gd name="connsiteX0" fmla="*/ 17250 w 17629"/>
                <a:gd name="connsiteY0" fmla="*/ 8927 h 17003"/>
                <a:gd name="connsiteX1" fmla="*/ 10474 w 17629"/>
                <a:gd name="connsiteY1" fmla="*/ 0 h 17003"/>
                <a:gd name="connsiteX2" fmla="*/ 686 w 17629"/>
                <a:gd name="connsiteY2" fmla="*/ 13660 h 17003"/>
                <a:gd name="connsiteX3" fmla="*/ 17250 w 17629"/>
                <a:gd name="connsiteY3" fmla="*/ 8927 h 17003"/>
              </a:gdLst>
              <a:ahLst/>
              <a:cxnLst>
                <a:cxn ang="0">
                  <a:pos x="connsiteX0" y="connsiteY0"/>
                </a:cxn>
                <a:cxn ang="0">
                  <a:pos x="connsiteX1" y="connsiteY1"/>
                </a:cxn>
                <a:cxn ang="0">
                  <a:pos x="connsiteX2" y="connsiteY2"/>
                </a:cxn>
                <a:cxn ang="0">
                  <a:pos x="connsiteX3" y="connsiteY3"/>
                </a:cxn>
              </a:cxnLst>
              <a:rect l="l" t="t" r="r" b="b"/>
              <a:pathLst>
                <a:path w="17629" h="17003">
                  <a:moveTo>
                    <a:pt x="17250" y="8927"/>
                  </a:moveTo>
                  <a:cubicBezTo>
                    <a:pt x="18433" y="5163"/>
                    <a:pt x="17035" y="0"/>
                    <a:pt x="10474" y="0"/>
                  </a:cubicBezTo>
                  <a:cubicBezTo>
                    <a:pt x="2192" y="860"/>
                    <a:pt x="-1680" y="9142"/>
                    <a:pt x="686" y="13660"/>
                  </a:cubicBezTo>
                  <a:cubicBezTo>
                    <a:pt x="3913" y="19898"/>
                    <a:pt x="14776" y="16886"/>
                    <a:pt x="17250" y="8927"/>
                  </a:cubicBezTo>
                  <a:close/>
                </a:path>
              </a:pathLst>
            </a:custGeom>
            <a:grpFill/>
            <a:ln w="10707" cap="flat">
              <a:noFill/>
              <a:prstDash val="solid"/>
              <a:miter/>
            </a:ln>
          </p:spPr>
          <p:txBody>
            <a:bodyPr rtlCol="0" anchor="ctr"/>
            <a:lstStyle/>
            <a:p>
              <a:endParaRPr lang="zh-CN" altLang="en-US"/>
            </a:p>
          </p:txBody>
        </p:sp>
        <p:sp>
          <p:nvSpPr>
            <p:cNvPr id="1524" name="任意多边形: 形状 1611">
              <a:extLst>
                <a:ext uri="{FF2B5EF4-FFF2-40B4-BE49-F238E27FC236}">
                  <a16:creationId xmlns:a16="http://schemas.microsoft.com/office/drawing/2014/main" xmlns="" id="{0081E428-7947-4DA0-A346-5FA9F0E51E45}"/>
                </a:ext>
              </a:extLst>
            </p:cNvPr>
            <p:cNvSpPr/>
            <p:nvPr/>
          </p:nvSpPr>
          <p:spPr>
            <a:xfrm>
              <a:off x="1443038" y="5337987"/>
              <a:ext cx="73830" cy="71831"/>
            </a:xfrm>
            <a:custGeom>
              <a:avLst/>
              <a:gdLst>
                <a:gd name="connsiteX0" fmla="*/ 16916 w 17472"/>
                <a:gd name="connsiteY0" fmla="*/ 8821 h 16999"/>
                <a:gd name="connsiteX1" fmla="*/ 10893 w 17472"/>
                <a:gd name="connsiteY1" fmla="*/ 2 h 16999"/>
                <a:gd name="connsiteX2" fmla="*/ 460 w 17472"/>
                <a:gd name="connsiteY2" fmla="*/ 13769 h 16999"/>
                <a:gd name="connsiteX3" fmla="*/ 16916 w 17472"/>
                <a:gd name="connsiteY3" fmla="*/ 8821 h 16999"/>
              </a:gdLst>
              <a:ahLst/>
              <a:cxnLst>
                <a:cxn ang="0">
                  <a:pos x="connsiteX0" y="connsiteY0"/>
                </a:cxn>
                <a:cxn ang="0">
                  <a:pos x="connsiteX1" y="connsiteY1"/>
                </a:cxn>
                <a:cxn ang="0">
                  <a:pos x="connsiteX2" y="connsiteY2"/>
                </a:cxn>
                <a:cxn ang="0">
                  <a:pos x="connsiteX3" y="connsiteY3"/>
                </a:cxn>
              </a:cxnLst>
              <a:rect l="l" t="t" r="r" b="b"/>
              <a:pathLst>
                <a:path w="17472" h="16999">
                  <a:moveTo>
                    <a:pt x="16916" y="8821"/>
                  </a:moveTo>
                  <a:cubicBezTo>
                    <a:pt x="18315" y="5057"/>
                    <a:pt x="17347" y="-106"/>
                    <a:pt x="10893" y="2"/>
                  </a:cubicBezTo>
                  <a:cubicBezTo>
                    <a:pt x="2826" y="970"/>
                    <a:pt x="-1476" y="9251"/>
                    <a:pt x="460" y="13769"/>
                  </a:cubicBezTo>
                  <a:cubicBezTo>
                    <a:pt x="3257" y="19899"/>
                    <a:pt x="14012" y="16780"/>
                    <a:pt x="16916" y="8821"/>
                  </a:cubicBezTo>
                  <a:close/>
                </a:path>
              </a:pathLst>
            </a:custGeom>
            <a:grpFill/>
            <a:ln w="10707" cap="flat">
              <a:noFill/>
              <a:prstDash val="solid"/>
              <a:miter/>
            </a:ln>
          </p:spPr>
          <p:txBody>
            <a:bodyPr rtlCol="0" anchor="ctr"/>
            <a:lstStyle/>
            <a:p>
              <a:endParaRPr lang="zh-CN" altLang="en-US"/>
            </a:p>
          </p:txBody>
        </p:sp>
        <p:sp>
          <p:nvSpPr>
            <p:cNvPr id="1525" name="任意多边形: 形状 1612">
              <a:extLst>
                <a:ext uri="{FF2B5EF4-FFF2-40B4-BE49-F238E27FC236}">
                  <a16:creationId xmlns:a16="http://schemas.microsoft.com/office/drawing/2014/main" xmlns="" id="{26FFB09A-9B9B-4B9D-ABFB-659FC8488F15}"/>
                </a:ext>
              </a:extLst>
            </p:cNvPr>
            <p:cNvSpPr/>
            <p:nvPr/>
          </p:nvSpPr>
          <p:spPr>
            <a:xfrm>
              <a:off x="1712847" y="5317514"/>
              <a:ext cx="71818" cy="72372"/>
            </a:xfrm>
            <a:custGeom>
              <a:avLst/>
              <a:gdLst>
                <a:gd name="connsiteX0" fmla="*/ 16201 w 16996"/>
                <a:gd name="connsiteY0" fmla="*/ 8826 h 17127"/>
                <a:gd name="connsiteX1" fmla="*/ 11146 w 16996"/>
                <a:gd name="connsiteY1" fmla="*/ 6 h 17127"/>
                <a:gd name="connsiteX2" fmla="*/ 283 w 16996"/>
                <a:gd name="connsiteY2" fmla="*/ 13881 h 17127"/>
                <a:gd name="connsiteX3" fmla="*/ 16201 w 16996"/>
                <a:gd name="connsiteY3" fmla="*/ 8826 h 17127"/>
              </a:gdLst>
              <a:ahLst/>
              <a:cxnLst>
                <a:cxn ang="0">
                  <a:pos x="connsiteX0" y="connsiteY0"/>
                </a:cxn>
                <a:cxn ang="0">
                  <a:pos x="connsiteX1" y="connsiteY1"/>
                </a:cxn>
                <a:cxn ang="0">
                  <a:pos x="connsiteX2" y="connsiteY2"/>
                </a:cxn>
                <a:cxn ang="0">
                  <a:pos x="connsiteX3" y="connsiteY3"/>
                </a:cxn>
              </a:cxnLst>
              <a:rect l="l" t="t" r="r" b="b"/>
              <a:pathLst>
                <a:path w="16996" h="17127">
                  <a:moveTo>
                    <a:pt x="16201" y="8826"/>
                  </a:moveTo>
                  <a:cubicBezTo>
                    <a:pt x="17707" y="5276"/>
                    <a:pt x="17600" y="-209"/>
                    <a:pt x="11146" y="6"/>
                  </a:cubicBezTo>
                  <a:cubicBezTo>
                    <a:pt x="3402" y="1082"/>
                    <a:pt x="-1223" y="9364"/>
                    <a:pt x="283" y="13881"/>
                  </a:cubicBezTo>
                  <a:cubicBezTo>
                    <a:pt x="2434" y="20119"/>
                    <a:pt x="12867" y="16785"/>
                    <a:pt x="16201" y="8826"/>
                  </a:cubicBezTo>
                  <a:close/>
                </a:path>
              </a:pathLst>
            </a:custGeom>
            <a:grpFill/>
            <a:ln w="10707" cap="flat">
              <a:noFill/>
              <a:prstDash val="solid"/>
              <a:miter/>
            </a:ln>
          </p:spPr>
          <p:txBody>
            <a:bodyPr rtlCol="0" anchor="ctr"/>
            <a:lstStyle/>
            <a:p>
              <a:endParaRPr lang="zh-CN" altLang="en-US"/>
            </a:p>
          </p:txBody>
        </p:sp>
        <p:sp>
          <p:nvSpPr>
            <p:cNvPr id="1526" name="任意多边形: 形状 1613">
              <a:extLst>
                <a:ext uri="{FF2B5EF4-FFF2-40B4-BE49-F238E27FC236}">
                  <a16:creationId xmlns:a16="http://schemas.microsoft.com/office/drawing/2014/main" xmlns="" id="{76034BF3-F270-4CB5-BAD2-E7C56B63CC05}"/>
                </a:ext>
              </a:extLst>
            </p:cNvPr>
            <p:cNvSpPr/>
            <p:nvPr/>
          </p:nvSpPr>
          <p:spPr>
            <a:xfrm>
              <a:off x="1963138" y="5294788"/>
              <a:ext cx="67419" cy="72642"/>
            </a:xfrm>
            <a:custGeom>
              <a:avLst/>
              <a:gdLst>
                <a:gd name="connsiteX0" fmla="*/ 14942 w 15955"/>
                <a:gd name="connsiteY0" fmla="*/ 8826 h 17191"/>
                <a:gd name="connsiteX1" fmla="*/ 11177 w 15955"/>
                <a:gd name="connsiteY1" fmla="*/ 6 h 17191"/>
                <a:gd name="connsiteX2" fmla="*/ 314 w 15955"/>
                <a:gd name="connsiteY2" fmla="*/ 14634 h 17191"/>
                <a:gd name="connsiteX3" fmla="*/ 14942 w 15955"/>
                <a:gd name="connsiteY3" fmla="*/ 8826 h 17191"/>
              </a:gdLst>
              <a:ahLst/>
              <a:cxnLst>
                <a:cxn ang="0">
                  <a:pos x="connsiteX0" y="connsiteY0"/>
                </a:cxn>
                <a:cxn ang="0">
                  <a:pos x="connsiteX1" y="connsiteY1"/>
                </a:cxn>
                <a:cxn ang="0">
                  <a:pos x="connsiteX2" y="connsiteY2"/>
                </a:cxn>
                <a:cxn ang="0">
                  <a:pos x="connsiteX3" y="connsiteY3"/>
                </a:cxn>
              </a:cxnLst>
              <a:rect l="l" t="t" r="r" b="b"/>
              <a:pathLst>
                <a:path w="15955" h="17191">
                  <a:moveTo>
                    <a:pt x="14942" y="8826"/>
                  </a:moveTo>
                  <a:cubicBezTo>
                    <a:pt x="16663" y="5062"/>
                    <a:pt x="16663" y="-209"/>
                    <a:pt x="11177" y="6"/>
                  </a:cubicBezTo>
                  <a:cubicBezTo>
                    <a:pt x="4186" y="1082"/>
                    <a:pt x="-1407" y="9901"/>
                    <a:pt x="314" y="14634"/>
                  </a:cubicBezTo>
                  <a:cubicBezTo>
                    <a:pt x="2358" y="20012"/>
                    <a:pt x="11392" y="16355"/>
                    <a:pt x="14942" y="8826"/>
                  </a:cubicBezTo>
                  <a:close/>
                </a:path>
              </a:pathLst>
            </a:custGeom>
            <a:grpFill/>
            <a:ln w="10707" cap="flat">
              <a:noFill/>
              <a:prstDash val="solid"/>
              <a:miter/>
            </a:ln>
          </p:spPr>
          <p:txBody>
            <a:bodyPr rtlCol="0" anchor="ctr"/>
            <a:lstStyle/>
            <a:p>
              <a:endParaRPr lang="zh-CN" altLang="en-US"/>
            </a:p>
          </p:txBody>
        </p:sp>
        <p:sp>
          <p:nvSpPr>
            <p:cNvPr id="1527" name="任意多边形: 形状 1614">
              <a:extLst>
                <a:ext uri="{FF2B5EF4-FFF2-40B4-BE49-F238E27FC236}">
                  <a16:creationId xmlns:a16="http://schemas.microsoft.com/office/drawing/2014/main" xmlns="" id="{0AE82F95-FC87-4F56-9B57-71FB5C2BF176}"/>
                </a:ext>
              </a:extLst>
            </p:cNvPr>
            <p:cNvSpPr/>
            <p:nvPr/>
          </p:nvSpPr>
          <p:spPr>
            <a:xfrm>
              <a:off x="2189524" y="5270702"/>
              <a:ext cx="62936" cy="73044"/>
            </a:xfrm>
            <a:custGeom>
              <a:avLst/>
              <a:gdLst>
                <a:gd name="connsiteX0" fmla="*/ 13531 w 14894"/>
                <a:gd name="connsiteY0" fmla="*/ 8826 h 17286"/>
                <a:gd name="connsiteX1" fmla="*/ 11057 w 14894"/>
                <a:gd name="connsiteY1" fmla="*/ 6 h 17286"/>
                <a:gd name="connsiteX2" fmla="*/ 302 w 14894"/>
                <a:gd name="connsiteY2" fmla="*/ 15279 h 17286"/>
                <a:gd name="connsiteX3" fmla="*/ 13531 w 14894"/>
                <a:gd name="connsiteY3" fmla="*/ 8826 h 17286"/>
              </a:gdLst>
              <a:ahLst/>
              <a:cxnLst>
                <a:cxn ang="0">
                  <a:pos x="connsiteX0" y="connsiteY0"/>
                </a:cxn>
                <a:cxn ang="0">
                  <a:pos x="connsiteX1" y="connsiteY1"/>
                </a:cxn>
                <a:cxn ang="0">
                  <a:pos x="connsiteX2" y="connsiteY2"/>
                </a:cxn>
                <a:cxn ang="0">
                  <a:pos x="connsiteX3" y="connsiteY3"/>
                </a:cxn>
              </a:cxnLst>
              <a:rect l="l" t="t" r="r" b="b"/>
              <a:pathLst>
                <a:path w="14894" h="17286">
                  <a:moveTo>
                    <a:pt x="13531" y="8826"/>
                  </a:moveTo>
                  <a:cubicBezTo>
                    <a:pt x="15467" y="5062"/>
                    <a:pt x="15897" y="-209"/>
                    <a:pt x="11057" y="6"/>
                  </a:cubicBezTo>
                  <a:cubicBezTo>
                    <a:pt x="4496" y="1189"/>
                    <a:pt x="-1419" y="10762"/>
                    <a:pt x="302" y="15279"/>
                  </a:cubicBezTo>
                  <a:cubicBezTo>
                    <a:pt x="2023" y="19904"/>
                    <a:pt x="9874" y="16032"/>
                    <a:pt x="13531" y="8826"/>
                  </a:cubicBezTo>
                  <a:close/>
                </a:path>
              </a:pathLst>
            </a:custGeom>
            <a:grpFill/>
            <a:ln w="10707" cap="flat">
              <a:noFill/>
              <a:prstDash val="solid"/>
              <a:miter/>
            </a:ln>
          </p:spPr>
          <p:txBody>
            <a:bodyPr rtlCol="0" anchor="ctr"/>
            <a:lstStyle/>
            <a:p>
              <a:endParaRPr lang="zh-CN" altLang="en-US"/>
            </a:p>
          </p:txBody>
        </p:sp>
        <p:sp>
          <p:nvSpPr>
            <p:cNvPr id="1528" name="任意多边形: 形状 1615">
              <a:extLst>
                <a:ext uri="{FF2B5EF4-FFF2-40B4-BE49-F238E27FC236}">
                  <a16:creationId xmlns:a16="http://schemas.microsoft.com/office/drawing/2014/main" xmlns="" id="{08DEDC2E-2433-4FC1-84EC-FBEF37FBF61C}"/>
                </a:ext>
              </a:extLst>
            </p:cNvPr>
            <p:cNvSpPr/>
            <p:nvPr/>
          </p:nvSpPr>
          <p:spPr>
            <a:xfrm>
              <a:off x="2390004" y="5245670"/>
              <a:ext cx="59070" cy="73648"/>
            </a:xfrm>
            <a:custGeom>
              <a:avLst/>
              <a:gdLst>
                <a:gd name="connsiteX0" fmla="*/ 10938 w 13979"/>
                <a:gd name="connsiteY0" fmla="*/ 14 h 17429"/>
                <a:gd name="connsiteX1" fmla="*/ 290 w 13979"/>
                <a:gd name="connsiteY1" fmla="*/ 15932 h 17429"/>
                <a:gd name="connsiteX2" fmla="*/ 12336 w 13979"/>
                <a:gd name="connsiteY2" fmla="*/ 8834 h 17429"/>
                <a:gd name="connsiteX3" fmla="*/ 10938 w 13979"/>
                <a:gd name="connsiteY3" fmla="*/ 14 h 17429"/>
              </a:gdLst>
              <a:ahLst/>
              <a:cxnLst>
                <a:cxn ang="0">
                  <a:pos x="connsiteX0" y="connsiteY0"/>
                </a:cxn>
                <a:cxn ang="0">
                  <a:pos x="connsiteX1" y="connsiteY1"/>
                </a:cxn>
                <a:cxn ang="0">
                  <a:pos x="connsiteX2" y="connsiteY2"/>
                </a:cxn>
                <a:cxn ang="0">
                  <a:pos x="connsiteX3" y="connsiteY3"/>
                </a:cxn>
              </a:cxnLst>
              <a:rect l="l" t="t" r="r" b="b"/>
              <a:pathLst>
                <a:path w="13979" h="17429">
                  <a:moveTo>
                    <a:pt x="10938" y="14"/>
                  </a:moveTo>
                  <a:cubicBezTo>
                    <a:pt x="4808" y="1305"/>
                    <a:pt x="-1431" y="11630"/>
                    <a:pt x="290" y="15932"/>
                  </a:cubicBezTo>
                  <a:cubicBezTo>
                    <a:pt x="1796" y="19804"/>
                    <a:pt x="8680" y="15717"/>
                    <a:pt x="12336" y="8834"/>
                  </a:cubicBezTo>
                  <a:cubicBezTo>
                    <a:pt x="14272" y="4962"/>
                    <a:pt x="15240" y="-309"/>
                    <a:pt x="10938" y="14"/>
                  </a:cubicBezTo>
                  <a:close/>
                </a:path>
              </a:pathLst>
            </a:custGeom>
            <a:grpFill/>
            <a:ln w="10707" cap="flat">
              <a:noFill/>
              <a:prstDash val="solid"/>
              <a:miter/>
            </a:ln>
          </p:spPr>
          <p:txBody>
            <a:bodyPr rtlCol="0" anchor="ctr"/>
            <a:lstStyle/>
            <a:p>
              <a:endParaRPr lang="zh-CN" altLang="en-US"/>
            </a:p>
          </p:txBody>
        </p:sp>
        <p:sp>
          <p:nvSpPr>
            <p:cNvPr id="1529" name="任意多边形: 形状 1616">
              <a:extLst>
                <a:ext uri="{FF2B5EF4-FFF2-40B4-BE49-F238E27FC236}">
                  <a16:creationId xmlns:a16="http://schemas.microsoft.com/office/drawing/2014/main" xmlns="" id="{FFCE3633-8BA4-4CAA-8941-B0C0173C552F}"/>
                </a:ext>
              </a:extLst>
            </p:cNvPr>
            <p:cNvSpPr/>
            <p:nvPr/>
          </p:nvSpPr>
          <p:spPr>
            <a:xfrm>
              <a:off x="2564880" y="5218854"/>
              <a:ext cx="55444" cy="74104"/>
            </a:xfrm>
            <a:custGeom>
              <a:avLst/>
              <a:gdLst>
                <a:gd name="connsiteX0" fmla="*/ 10854 w 13121"/>
                <a:gd name="connsiteY0" fmla="*/ 14 h 17537"/>
                <a:gd name="connsiteX1" fmla="*/ 99 w 13121"/>
                <a:gd name="connsiteY1" fmla="*/ 16040 h 17537"/>
                <a:gd name="connsiteX2" fmla="*/ 11069 w 13121"/>
                <a:gd name="connsiteY2" fmla="*/ 8941 h 17537"/>
                <a:gd name="connsiteX3" fmla="*/ 10854 w 13121"/>
                <a:gd name="connsiteY3" fmla="*/ 14 h 17537"/>
              </a:gdLst>
              <a:ahLst/>
              <a:cxnLst>
                <a:cxn ang="0">
                  <a:pos x="connsiteX0" y="connsiteY0"/>
                </a:cxn>
                <a:cxn ang="0">
                  <a:pos x="connsiteX1" y="connsiteY1"/>
                </a:cxn>
                <a:cxn ang="0">
                  <a:pos x="connsiteX2" y="connsiteY2"/>
                </a:cxn>
                <a:cxn ang="0">
                  <a:pos x="connsiteX3" y="connsiteY3"/>
                </a:cxn>
              </a:cxnLst>
              <a:rect l="l" t="t" r="r" b="b"/>
              <a:pathLst>
                <a:path w="13121" h="17537">
                  <a:moveTo>
                    <a:pt x="10854" y="14"/>
                  </a:moveTo>
                  <a:cubicBezTo>
                    <a:pt x="5476" y="1305"/>
                    <a:pt x="-869" y="11738"/>
                    <a:pt x="99" y="16040"/>
                  </a:cubicBezTo>
                  <a:cubicBezTo>
                    <a:pt x="959" y="19912"/>
                    <a:pt x="7197" y="15825"/>
                    <a:pt x="11069" y="8941"/>
                  </a:cubicBezTo>
                  <a:cubicBezTo>
                    <a:pt x="13113" y="4962"/>
                    <a:pt x="14511" y="-309"/>
                    <a:pt x="10854" y="14"/>
                  </a:cubicBezTo>
                  <a:close/>
                </a:path>
              </a:pathLst>
            </a:custGeom>
            <a:grpFill/>
            <a:ln w="10707" cap="flat">
              <a:noFill/>
              <a:prstDash val="solid"/>
              <a:miter/>
            </a:ln>
          </p:spPr>
          <p:txBody>
            <a:bodyPr rtlCol="0" anchor="ctr"/>
            <a:lstStyle/>
            <a:p>
              <a:endParaRPr lang="zh-CN" altLang="en-US"/>
            </a:p>
          </p:txBody>
        </p:sp>
        <p:sp>
          <p:nvSpPr>
            <p:cNvPr id="1530" name="任意多边形: 形状 1617">
              <a:extLst>
                <a:ext uri="{FF2B5EF4-FFF2-40B4-BE49-F238E27FC236}">
                  <a16:creationId xmlns:a16="http://schemas.microsoft.com/office/drawing/2014/main" xmlns="" id="{9860EDCF-F69A-4A65-A040-4CCF9C552B49}"/>
                </a:ext>
              </a:extLst>
            </p:cNvPr>
            <p:cNvSpPr/>
            <p:nvPr/>
          </p:nvSpPr>
          <p:spPr>
            <a:xfrm>
              <a:off x="2712759" y="5191134"/>
              <a:ext cx="52507" cy="74489"/>
            </a:xfrm>
            <a:custGeom>
              <a:avLst/>
              <a:gdLst>
                <a:gd name="connsiteX0" fmla="*/ 9845 w 12426"/>
                <a:gd name="connsiteY0" fmla="*/ 8834 h 17628"/>
                <a:gd name="connsiteX1" fmla="*/ 10813 w 12426"/>
                <a:gd name="connsiteY1" fmla="*/ 14 h 17628"/>
                <a:gd name="connsiteX2" fmla="*/ 58 w 12426"/>
                <a:gd name="connsiteY2" fmla="*/ 16578 h 17628"/>
                <a:gd name="connsiteX3" fmla="*/ 9845 w 12426"/>
                <a:gd name="connsiteY3" fmla="*/ 8834 h 17628"/>
              </a:gdLst>
              <a:ahLst/>
              <a:cxnLst>
                <a:cxn ang="0">
                  <a:pos x="connsiteX0" y="connsiteY0"/>
                </a:cxn>
                <a:cxn ang="0">
                  <a:pos x="connsiteX1" y="connsiteY1"/>
                </a:cxn>
                <a:cxn ang="0">
                  <a:pos x="connsiteX2" y="connsiteY2"/>
                </a:cxn>
                <a:cxn ang="0">
                  <a:pos x="connsiteX3" y="connsiteY3"/>
                </a:cxn>
              </a:cxnLst>
              <a:rect l="l" t="t" r="r" b="b"/>
              <a:pathLst>
                <a:path w="12426" h="17628">
                  <a:moveTo>
                    <a:pt x="9845" y="8834"/>
                  </a:moveTo>
                  <a:cubicBezTo>
                    <a:pt x="12104" y="4962"/>
                    <a:pt x="13825" y="-309"/>
                    <a:pt x="10813" y="14"/>
                  </a:cubicBezTo>
                  <a:cubicBezTo>
                    <a:pt x="6081" y="1412"/>
                    <a:pt x="-695" y="12813"/>
                    <a:pt x="58" y="16578"/>
                  </a:cubicBezTo>
                  <a:cubicBezTo>
                    <a:pt x="811" y="19697"/>
                    <a:pt x="6081" y="15502"/>
                    <a:pt x="9845" y="8834"/>
                  </a:cubicBezTo>
                  <a:close/>
                </a:path>
              </a:pathLst>
            </a:custGeom>
            <a:grpFill/>
            <a:ln w="10707" cap="flat">
              <a:noFill/>
              <a:prstDash val="solid"/>
              <a:miter/>
            </a:ln>
          </p:spPr>
          <p:txBody>
            <a:bodyPr rtlCol="0" anchor="ctr"/>
            <a:lstStyle/>
            <a:p>
              <a:endParaRPr lang="zh-CN" altLang="en-US"/>
            </a:p>
          </p:txBody>
        </p:sp>
        <p:sp>
          <p:nvSpPr>
            <p:cNvPr id="1531" name="任意多边形: 形状 1618">
              <a:extLst>
                <a:ext uri="{FF2B5EF4-FFF2-40B4-BE49-F238E27FC236}">
                  <a16:creationId xmlns:a16="http://schemas.microsoft.com/office/drawing/2014/main" xmlns="" id="{EA282E48-24CC-41DD-A98F-7B8DC1631A4D}"/>
                </a:ext>
              </a:extLst>
            </p:cNvPr>
            <p:cNvSpPr/>
            <p:nvPr/>
          </p:nvSpPr>
          <p:spPr>
            <a:xfrm>
              <a:off x="2834233" y="5162954"/>
              <a:ext cx="49452" cy="74696"/>
            </a:xfrm>
            <a:custGeom>
              <a:avLst/>
              <a:gdLst>
                <a:gd name="connsiteX0" fmla="*/ 10677 w 11703"/>
                <a:gd name="connsiteY0" fmla="*/ 14 h 17677"/>
                <a:gd name="connsiteX1" fmla="*/ 29 w 11703"/>
                <a:gd name="connsiteY1" fmla="*/ 17008 h 17677"/>
                <a:gd name="connsiteX2" fmla="*/ 8526 w 11703"/>
                <a:gd name="connsiteY2" fmla="*/ 8941 h 17677"/>
                <a:gd name="connsiteX3" fmla="*/ 8526 w 11703"/>
                <a:gd name="connsiteY3" fmla="*/ 8941 h 17677"/>
                <a:gd name="connsiteX4" fmla="*/ 10677 w 11703"/>
                <a:gd name="connsiteY4" fmla="*/ 14 h 17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3" h="17677">
                  <a:moveTo>
                    <a:pt x="10677" y="14"/>
                  </a:moveTo>
                  <a:cubicBezTo>
                    <a:pt x="6590" y="1520"/>
                    <a:pt x="-509" y="13781"/>
                    <a:pt x="29" y="17008"/>
                  </a:cubicBezTo>
                  <a:cubicBezTo>
                    <a:pt x="459" y="19374"/>
                    <a:pt x="4976" y="15180"/>
                    <a:pt x="8526" y="8941"/>
                  </a:cubicBezTo>
                  <a:lnTo>
                    <a:pt x="8526" y="8941"/>
                  </a:lnTo>
                  <a:cubicBezTo>
                    <a:pt x="10892" y="4962"/>
                    <a:pt x="13043" y="-309"/>
                    <a:pt x="10677" y="14"/>
                  </a:cubicBezTo>
                  <a:close/>
                </a:path>
              </a:pathLst>
            </a:custGeom>
            <a:grpFill/>
            <a:ln w="10707" cap="flat">
              <a:noFill/>
              <a:prstDash val="solid"/>
              <a:miter/>
            </a:ln>
          </p:spPr>
          <p:txBody>
            <a:bodyPr rtlCol="0" anchor="ctr"/>
            <a:lstStyle/>
            <a:p>
              <a:endParaRPr lang="zh-CN" altLang="en-US"/>
            </a:p>
          </p:txBody>
        </p:sp>
        <p:sp>
          <p:nvSpPr>
            <p:cNvPr id="1532" name="任意多边形: 形状 1619">
              <a:extLst>
                <a:ext uri="{FF2B5EF4-FFF2-40B4-BE49-F238E27FC236}">
                  <a16:creationId xmlns:a16="http://schemas.microsoft.com/office/drawing/2014/main" xmlns="" id="{6AC6FE48-07F5-4E8E-A236-6740D2F2480E}"/>
                </a:ext>
              </a:extLst>
            </p:cNvPr>
            <p:cNvSpPr/>
            <p:nvPr/>
          </p:nvSpPr>
          <p:spPr>
            <a:xfrm>
              <a:off x="2927703" y="5134321"/>
              <a:ext cx="47179" cy="74852"/>
            </a:xfrm>
            <a:custGeom>
              <a:avLst/>
              <a:gdLst>
                <a:gd name="connsiteX0" fmla="*/ 65 w 11165"/>
                <a:gd name="connsiteY0" fmla="*/ 17545 h 17714"/>
                <a:gd name="connsiteX1" fmla="*/ 7486 w 11165"/>
                <a:gd name="connsiteY1" fmla="*/ 8941 h 17714"/>
                <a:gd name="connsiteX2" fmla="*/ 10605 w 11165"/>
                <a:gd name="connsiteY2" fmla="*/ 14 h 17714"/>
                <a:gd name="connsiteX3" fmla="*/ 65 w 11165"/>
                <a:gd name="connsiteY3" fmla="*/ 17545 h 17714"/>
              </a:gdLst>
              <a:ahLst/>
              <a:cxnLst>
                <a:cxn ang="0">
                  <a:pos x="connsiteX0" y="connsiteY0"/>
                </a:cxn>
                <a:cxn ang="0">
                  <a:pos x="connsiteX1" y="connsiteY1"/>
                </a:cxn>
                <a:cxn ang="0">
                  <a:pos x="connsiteX2" y="connsiteY2"/>
                </a:cxn>
                <a:cxn ang="0">
                  <a:pos x="connsiteX3" y="connsiteY3"/>
                </a:cxn>
              </a:cxnLst>
              <a:rect l="l" t="t" r="r" b="b"/>
              <a:pathLst>
                <a:path w="11165" h="17714">
                  <a:moveTo>
                    <a:pt x="65" y="17545"/>
                  </a:moveTo>
                  <a:cubicBezTo>
                    <a:pt x="602" y="18621"/>
                    <a:pt x="4152" y="14426"/>
                    <a:pt x="7486" y="8941"/>
                  </a:cubicBezTo>
                  <a:cubicBezTo>
                    <a:pt x="9745" y="5069"/>
                    <a:pt x="12326" y="-309"/>
                    <a:pt x="10605" y="14"/>
                  </a:cubicBezTo>
                  <a:cubicBezTo>
                    <a:pt x="7163" y="1627"/>
                    <a:pt x="-796" y="15932"/>
                    <a:pt x="65" y="17545"/>
                  </a:cubicBezTo>
                  <a:close/>
                </a:path>
              </a:pathLst>
            </a:custGeom>
            <a:grpFill/>
            <a:ln w="10707" cap="flat">
              <a:noFill/>
              <a:prstDash val="solid"/>
              <a:miter/>
            </a:ln>
          </p:spPr>
          <p:txBody>
            <a:bodyPr rtlCol="0" anchor="ctr"/>
            <a:lstStyle/>
            <a:p>
              <a:endParaRPr lang="zh-CN" altLang="en-US"/>
            </a:p>
          </p:txBody>
        </p:sp>
        <p:sp>
          <p:nvSpPr>
            <p:cNvPr id="1533" name="任意多边形: 形状 1620">
              <a:extLst>
                <a:ext uri="{FF2B5EF4-FFF2-40B4-BE49-F238E27FC236}">
                  <a16:creationId xmlns:a16="http://schemas.microsoft.com/office/drawing/2014/main" xmlns="" id="{783EA168-2D0A-4F69-A06E-613C5B56D9CD}"/>
                </a:ext>
              </a:extLst>
            </p:cNvPr>
            <p:cNvSpPr/>
            <p:nvPr/>
          </p:nvSpPr>
          <p:spPr>
            <a:xfrm>
              <a:off x="2993242" y="5104839"/>
              <a:ext cx="44314" cy="75444"/>
            </a:xfrm>
            <a:custGeom>
              <a:avLst/>
              <a:gdLst>
                <a:gd name="connsiteX0" fmla="*/ 10476 w 10487"/>
                <a:gd name="connsiteY0" fmla="*/ 0 h 17854"/>
                <a:gd name="connsiteX1" fmla="*/ 10369 w 10487"/>
                <a:gd name="connsiteY1" fmla="*/ 0 h 17854"/>
                <a:gd name="connsiteX2" fmla="*/ 43 w 10487"/>
                <a:gd name="connsiteY2" fmla="*/ 17854 h 17854"/>
                <a:gd name="connsiteX3" fmla="*/ 6282 w 10487"/>
                <a:gd name="connsiteY3" fmla="*/ 8927 h 17854"/>
                <a:gd name="connsiteX4" fmla="*/ 10476 w 10487"/>
                <a:gd name="connsiteY4" fmla="*/ 0 h 17854"/>
                <a:gd name="connsiteX5" fmla="*/ 10476 w 10487"/>
                <a:gd name="connsiteY5" fmla="*/ 0 h 1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87" h="17854">
                  <a:moveTo>
                    <a:pt x="10476" y="0"/>
                  </a:moveTo>
                  <a:cubicBezTo>
                    <a:pt x="10476" y="0"/>
                    <a:pt x="10369" y="0"/>
                    <a:pt x="10369" y="0"/>
                  </a:cubicBezTo>
                  <a:cubicBezTo>
                    <a:pt x="8540" y="1398"/>
                    <a:pt x="-709" y="16564"/>
                    <a:pt x="43" y="17854"/>
                  </a:cubicBezTo>
                  <a:cubicBezTo>
                    <a:pt x="1011" y="17532"/>
                    <a:pt x="4346" y="12369"/>
                    <a:pt x="6282" y="8927"/>
                  </a:cubicBezTo>
                  <a:cubicBezTo>
                    <a:pt x="7788" y="6346"/>
                    <a:pt x="10691" y="1076"/>
                    <a:pt x="10476" y="0"/>
                  </a:cubicBezTo>
                  <a:cubicBezTo>
                    <a:pt x="10476" y="0"/>
                    <a:pt x="10476" y="0"/>
                    <a:pt x="10476" y="0"/>
                  </a:cubicBezTo>
                  <a:close/>
                </a:path>
              </a:pathLst>
            </a:custGeom>
            <a:grpFill/>
            <a:ln w="10707" cap="flat">
              <a:noFill/>
              <a:prstDash val="solid"/>
              <a:miter/>
            </a:ln>
          </p:spPr>
          <p:txBody>
            <a:bodyPr rtlCol="0" anchor="ctr"/>
            <a:lstStyle/>
            <a:p>
              <a:endParaRPr lang="zh-CN" altLang="en-US"/>
            </a:p>
          </p:txBody>
        </p:sp>
        <p:sp>
          <p:nvSpPr>
            <p:cNvPr id="1534" name="任意多边形: 形状 1621">
              <a:extLst>
                <a:ext uri="{FF2B5EF4-FFF2-40B4-BE49-F238E27FC236}">
                  <a16:creationId xmlns:a16="http://schemas.microsoft.com/office/drawing/2014/main" xmlns="" id="{32C9691C-C0B7-4DFF-8538-F646B47A0529}"/>
                </a:ext>
              </a:extLst>
            </p:cNvPr>
            <p:cNvSpPr/>
            <p:nvPr/>
          </p:nvSpPr>
          <p:spPr>
            <a:xfrm>
              <a:off x="3028873" y="5076206"/>
              <a:ext cx="43629" cy="75896"/>
            </a:xfrm>
            <a:custGeom>
              <a:avLst/>
              <a:gdLst>
                <a:gd name="connsiteX0" fmla="*/ 5270 w 10325"/>
                <a:gd name="connsiteY0" fmla="*/ 9035 h 17961"/>
                <a:gd name="connsiteX1" fmla="*/ 10325 w 10325"/>
                <a:gd name="connsiteY1" fmla="*/ 0 h 17961"/>
                <a:gd name="connsiteX2" fmla="*/ 0 w 10325"/>
                <a:gd name="connsiteY2" fmla="*/ 17962 h 17961"/>
                <a:gd name="connsiteX3" fmla="*/ 5270 w 10325"/>
                <a:gd name="connsiteY3" fmla="*/ 9035 h 17961"/>
              </a:gdLst>
              <a:ahLst/>
              <a:cxnLst>
                <a:cxn ang="0">
                  <a:pos x="connsiteX0" y="connsiteY0"/>
                </a:cxn>
                <a:cxn ang="0">
                  <a:pos x="connsiteX1" y="connsiteY1"/>
                </a:cxn>
                <a:cxn ang="0">
                  <a:pos x="connsiteX2" y="connsiteY2"/>
                </a:cxn>
                <a:cxn ang="0">
                  <a:pos x="connsiteX3" y="connsiteY3"/>
                </a:cxn>
              </a:cxnLst>
              <a:rect l="l" t="t" r="r" b="b"/>
              <a:pathLst>
                <a:path w="10325" h="17961">
                  <a:moveTo>
                    <a:pt x="5270" y="9035"/>
                  </a:moveTo>
                  <a:cubicBezTo>
                    <a:pt x="5270" y="8927"/>
                    <a:pt x="10218" y="538"/>
                    <a:pt x="10325" y="0"/>
                  </a:cubicBezTo>
                  <a:cubicBezTo>
                    <a:pt x="9680" y="968"/>
                    <a:pt x="107" y="17316"/>
                    <a:pt x="0" y="17962"/>
                  </a:cubicBezTo>
                  <a:cubicBezTo>
                    <a:pt x="538" y="17101"/>
                    <a:pt x="3119" y="12692"/>
                    <a:pt x="5270" y="9035"/>
                  </a:cubicBezTo>
                  <a:close/>
                </a:path>
              </a:pathLst>
            </a:custGeom>
            <a:grpFill/>
            <a:ln w="10707" cap="flat">
              <a:noFill/>
              <a:prstDash val="solid"/>
              <a:miter/>
            </a:ln>
          </p:spPr>
          <p:txBody>
            <a:bodyPr rtlCol="0" anchor="ctr"/>
            <a:lstStyle/>
            <a:p>
              <a:endParaRPr lang="zh-CN" altLang="en-US"/>
            </a:p>
          </p:txBody>
        </p:sp>
        <p:sp>
          <p:nvSpPr>
            <p:cNvPr id="1539" name="任意多边形: 形状 1626">
              <a:extLst>
                <a:ext uri="{FF2B5EF4-FFF2-40B4-BE49-F238E27FC236}">
                  <a16:creationId xmlns:a16="http://schemas.microsoft.com/office/drawing/2014/main" xmlns="" id="{5431D635-71EA-4EC8-B96C-9FD1E3929E75}"/>
                </a:ext>
              </a:extLst>
            </p:cNvPr>
            <p:cNvSpPr/>
            <p:nvPr/>
          </p:nvSpPr>
          <p:spPr>
            <a:xfrm>
              <a:off x="2206655" y="5422009"/>
              <a:ext cx="61356" cy="69693"/>
            </a:xfrm>
            <a:custGeom>
              <a:avLst/>
              <a:gdLst>
                <a:gd name="connsiteX0" fmla="*/ 12704 w 14520"/>
                <a:gd name="connsiteY0" fmla="*/ 8404 h 16493"/>
                <a:gd name="connsiteX1" fmla="*/ 11413 w 14520"/>
                <a:gd name="connsiteY1" fmla="*/ 15 h 16493"/>
                <a:gd name="connsiteX2" fmla="*/ 120 w 14520"/>
                <a:gd name="connsiteY2" fmla="*/ 14642 h 16493"/>
                <a:gd name="connsiteX3" fmla="*/ 12704 w 14520"/>
                <a:gd name="connsiteY3" fmla="*/ 8404 h 16493"/>
              </a:gdLst>
              <a:ahLst/>
              <a:cxnLst>
                <a:cxn ang="0">
                  <a:pos x="connsiteX0" y="connsiteY0"/>
                </a:cxn>
                <a:cxn ang="0">
                  <a:pos x="connsiteX1" y="connsiteY1"/>
                </a:cxn>
                <a:cxn ang="0">
                  <a:pos x="connsiteX2" y="connsiteY2"/>
                </a:cxn>
                <a:cxn ang="0">
                  <a:pos x="connsiteX3" y="connsiteY3"/>
                </a:cxn>
              </a:cxnLst>
              <a:rect l="l" t="t" r="r" b="b"/>
              <a:pathLst>
                <a:path w="14520" h="16493">
                  <a:moveTo>
                    <a:pt x="12704" y="8404"/>
                  </a:moveTo>
                  <a:cubicBezTo>
                    <a:pt x="14855" y="4747"/>
                    <a:pt x="15823" y="-308"/>
                    <a:pt x="11413" y="15"/>
                  </a:cubicBezTo>
                  <a:cubicBezTo>
                    <a:pt x="5390" y="1198"/>
                    <a:pt x="-956" y="10340"/>
                    <a:pt x="120" y="14642"/>
                  </a:cubicBezTo>
                  <a:cubicBezTo>
                    <a:pt x="1196" y="18945"/>
                    <a:pt x="8725" y="15288"/>
                    <a:pt x="12704" y="8404"/>
                  </a:cubicBezTo>
                  <a:close/>
                </a:path>
              </a:pathLst>
            </a:custGeom>
            <a:grpFill/>
            <a:ln w="10707" cap="flat">
              <a:noFill/>
              <a:prstDash val="solid"/>
              <a:miter/>
            </a:ln>
          </p:spPr>
          <p:txBody>
            <a:bodyPr rtlCol="0" anchor="ctr"/>
            <a:lstStyle/>
            <a:p>
              <a:endParaRPr lang="zh-CN" altLang="en-US"/>
            </a:p>
          </p:txBody>
        </p:sp>
        <p:sp>
          <p:nvSpPr>
            <p:cNvPr id="1540" name="任意多边形: 形状 1627">
              <a:extLst>
                <a:ext uri="{FF2B5EF4-FFF2-40B4-BE49-F238E27FC236}">
                  <a16:creationId xmlns:a16="http://schemas.microsoft.com/office/drawing/2014/main" xmlns="" id="{A75A0F7E-6484-4863-AC1D-C73029C868D4}"/>
                </a:ext>
              </a:extLst>
            </p:cNvPr>
            <p:cNvSpPr/>
            <p:nvPr/>
          </p:nvSpPr>
          <p:spPr>
            <a:xfrm>
              <a:off x="2388107" y="5396592"/>
              <a:ext cx="58444" cy="70525"/>
            </a:xfrm>
            <a:custGeom>
              <a:avLst/>
              <a:gdLst>
                <a:gd name="connsiteX0" fmla="*/ 11494 w 13831"/>
                <a:gd name="connsiteY0" fmla="*/ 7 h 16690"/>
                <a:gd name="connsiteX1" fmla="*/ 93 w 13831"/>
                <a:gd name="connsiteY1" fmla="*/ 15280 h 16690"/>
                <a:gd name="connsiteX2" fmla="*/ 11602 w 13831"/>
                <a:gd name="connsiteY2" fmla="*/ 8504 h 16690"/>
                <a:gd name="connsiteX3" fmla="*/ 11602 w 13831"/>
                <a:gd name="connsiteY3" fmla="*/ 8504 h 16690"/>
                <a:gd name="connsiteX4" fmla="*/ 11494 w 13831"/>
                <a:gd name="connsiteY4" fmla="*/ 7 h 16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1" h="16690">
                  <a:moveTo>
                    <a:pt x="11494" y="7"/>
                  </a:moveTo>
                  <a:cubicBezTo>
                    <a:pt x="5901" y="1297"/>
                    <a:pt x="-875" y="11192"/>
                    <a:pt x="93" y="15280"/>
                  </a:cubicBezTo>
                  <a:cubicBezTo>
                    <a:pt x="954" y="18936"/>
                    <a:pt x="7514" y="15064"/>
                    <a:pt x="11602" y="8504"/>
                  </a:cubicBezTo>
                  <a:lnTo>
                    <a:pt x="11602" y="8504"/>
                  </a:lnTo>
                  <a:cubicBezTo>
                    <a:pt x="13860" y="4847"/>
                    <a:pt x="15258" y="-208"/>
                    <a:pt x="11494" y="7"/>
                  </a:cubicBezTo>
                  <a:close/>
                </a:path>
              </a:pathLst>
            </a:custGeom>
            <a:grpFill/>
            <a:ln w="10707" cap="flat">
              <a:noFill/>
              <a:prstDash val="solid"/>
              <a:miter/>
            </a:ln>
          </p:spPr>
          <p:txBody>
            <a:bodyPr rtlCol="0" anchor="ctr"/>
            <a:lstStyle/>
            <a:p>
              <a:endParaRPr lang="zh-CN" altLang="en-US"/>
            </a:p>
          </p:txBody>
        </p:sp>
        <p:sp>
          <p:nvSpPr>
            <p:cNvPr id="1541" name="任意多边形: 形状 1628">
              <a:extLst>
                <a:ext uri="{FF2B5EF4-FFF2-40B4-BE49-F238E27FC236}">
                  <a16:creationId xmlns:a16="http://schemas.microsoft.com/office/drawing/2014/main" xmlns="" id="{188F6675-540E-4F95-8E2A-BC3619DEE1C0}"/>
                </a:ext>
              </a:extLst>
            </p:cNvPr>
            <p:cNvSpPr/>
            <p:nvPr/>
          </p:nvSpPr>
          <p:spPr>
            <a:xfrm>
              <a:off x="2544547" y="5370651"/>
              <a:ext cx="55782" cy="70745"/>
            </a:xfrm>
            <a:custGeom>
              <a:avLst/>
              <a:gdLst>
                <a:gd name="connsiteX0" fmla="*/ 11471 w 13201"/>
                <a:gd name="connsiteY0" fmla="*/ 15 h 16742"/>
                <a:gd name="connsiteX1" fmla="*/ 70 w 13201"/>
                <a:gd name="connsiteY1" fmla="*/ 15718 h 16742"/>
                <a:gd name="connsiteX2" fmla="*/ 10396 w 13201"/>
                <a:gd name="connsiteY2" fmla="*/ 8404 h 16742"/>
                <a:gd name="connsiteX3" fmla="*/ 11471 w 13201"/>
                <a:gd name="connsiteY3" fmla="*/ 15 h 16742"/>
              </a:gdLst>
              <a:ahLst/>
              <a:cxnLst>
                <a:cxn ang="0">
                  <a:pos x="connsiteX0" y="connsiteY0"/>
                </a:cxn>
                <a:cxn ang="0">
                  <a:pos x="connsiteX1" y="connsiteY1"/>
                </a:cxn>
                <a:cxn ang="0">
                  <a:pos x="connsiteX2" y="connsiteY2"/>
                </a:cxn>
                <a:cxn ang="0">
                  <a:pos x="connsiteX3" y="connsiteY3"/>
                </a:cxn>
              </a:cxnLst>
              <a:rect l="l" t="t" r="r" b="b"/>
              <a:pathLst>
                <a:path w="13201" h="16742">
                  <a:moveTo>
                    <a:pt x="11471" y="15"/>
                  </a:moveTo>
                  <a:cubicBezTo>
                    <a:pt x="6416" y="1305"/>
                    <a:pt x="-790" y="12169"/>
                    <a:pt x="70" y="15718"/>
                  </a:cubicBezTo>
                  <a:cubicBezTo>
                    <a:pt x="823" y="18729"/>
                    <a:pt x="6416" y="14750"/>
                    <a:pt x="10396" y="8404"/>
                  </a:cubicBezTo>
                  <a:cubicBezTo>
                    <a:pt x="12870" y="4747"/>
                    <a:pt x="14698" y="-308"/>
                    <a:pt x="11471" y="15"/>
                  </a:cubicBezTo>
                  <a:close/>
                </a:path>
              </a:pathLst>
            </a:custGeom>
            <a:grpFill/>
            <a:ln w="10707" cap="flat">
              <a:noFill/>
              <a:prstDash val="solid"/>
              <a:miter/>
            </a:ln>
          </p:spPr>
          <p:txBody>
            <a:bodyPr rtlCol="0" anchor="ctr"/>
            <a:lstStyle/>
            <a:p>
              <a:endParaRPr lang="zh-CN" altLang="en-US"/>
            </a:p>
          </p:txBody>
        </p:sp>
        <p:sp>
          <p:nvSpPr>
            <p:cNvPr id="1542" name="任意多边形: 形状 1629">
              <a:extLst>
                <a:ext uri="{FF2B5EF4-FFF2-40B4-BE49-F238E27FC236}">
                  <a16:creationId xmlns:a16="http://schemas.microsoft.com/office/drawing/2014/main" xmlns="" id="{F65DC923-CF81-4A46-B709-62401018BFE6}"/>
                </a:ext>
              </a:extLst>
            </p:cNvPr>
            <p:cNvSpPr/>
            <p:nvPr/>
          </p:nvSpPr>
          <p:spPr>
            <a:xfrm>
              <a:off x="2675519" y="5343839"/>
              <a:ext cx="53234" cy="71396"/>
            </a:xfrm>
            <a:custGeom>
              <a:avLst/>
              <a:gdLst>
                <a:gd name="connsiteX0" fmla="*/ 11452 w 12598"/>
                <a:gd name="connsiteY0" fmla="*/ 15 h 16896"/>
                <a:gd name="connsiteX1" fmla="*/ 51 w 12598"/>
                <a:gd name="connsiteY1" fmla="*/ 16256 h 16896"/>
                <a:gd name="connsiteX2" fmla="*/ 9408 w 12598"/>
                <a:gd name="connsiteY2" fmla="*/ 8512 h 16896"/>
                <a:gd name="connsiteX3" fmla="*/ 11452 w 12598"/>
                <a:gd name="connsiteY3" fmla="*/ 15 h 16896"/>
              </a:gdLst>
              <a:ahLst/>
              <a:cxnLst>
                <a:cxn ang="0">
                  <a:pos x="connsiteX0" y="connsiteY0"/>
                </a:cxn>
                <a:cxn ang="0">
                  <a:pos x="connsiteX1" y="connsiteY1"/>
                </a:cxn>
                <a:cxn ang="0">
                  <a:pos x="connsiteX2" y="connsiteY2"/>
                </a:cxn>
                <a:cxn ang="0">
                  <a:pos x="connsiteX3" y="connsiteY3"/>
                </a:cxn>
              </a:cxnLst>
              <a:rect l="l" t="t" r="r" b="b"/>
              <a:pathLst>
                <a:path w="12598" h="16896">
                  <a:moveTo>
                    <a:pt x="11452" y="15"/>
                  </a:moveTo>
                  <a:cubicBezTo>
                    <a:pt x="7042" y="1413"/>
                    <a:pt x="-702" y="13136"/>
                    <a:pt x="51" y="16256"/>
                  </a:cubicBezTo>
                  <a:cubicBezTo>
                    <a:pt x="589" y="18514"/>
                    <a:pt x="5429" y="14535"/>
                    <a:pt x="9408" y="8512"/>
                  </a:cubicBezTo>
                  <a:cubicBezTo>
                    <a:pt x="11775" y="4747"/>
                    <a:pt x="14033" y="-308"/>
                    <a:pt x="11452" y="15"/>
                  </a:cubicBezTo>
                  <a:close/>
                </a:path>
              </a:pathLst>
            </a:custGeom>
            <a:grpFill/>
            <a:ln w="10707" cap="flat">
              <a:noFill/>
              <a:prstDash val="solid"/>
              <a:miter/>
            </a:ln>
          </p:spPr>
          <p:txBody>
            <a:bodyPr rtlCol="0" anchor="ctr"/>
            <a:lstStyle/>
            <a:p>
              <a:endParaRPr lang="zh-CN" altLang="en-US"/>
            </a:p>
          </p:txBody>
        </p:sp>
        <p:sp>
          <p:nvSpPr>
            <p:cNvPr id="1543" name="任意多边形: 形状 1630">
              <a:extLst>
                <a:ext uri="{FF2B5EF4-FFF2-40B4-BE49-F238E27FC236}">
                  <a16:creationId xmlns:a16="http://schemas.microsoft.com/office/drawing/2014/main" xmlns="" id="{11ECFC25-FAA1-4FAD-846F-ACEBEEE0DBD5}"/>
                </a:ext>
              </a:extLst>
            </p:cNvPr>
            <p:cNvSpPr/>
            <p:nvPr/>
          </p:nvSpPr>
          <p:spPr>
            <a:xfrm>
              <a:off x="2780162" y="5316115"/>
              <a:ext cx="51142" cy="72034"/>
            </a:xfrm>
            <a:custGeom>
              <a:avLst/>
              <a:gdLst>
                <a:gd name="connsiteX0" fmla="*/ 11426 w 12103"/>
                <a:gd name="connsiteY0" fmla="*/ 14 h 17047"/>
                <a:gd name="connsiteX1" fmla="*/ 25 w 12103"/>
                <a:gd name="connsiteY1" fmla="*/ 16686 h 17047"/>
                <a:gd name="connsiteX2" fmla="*/ 8307 w 12103"/>
                <a:gd name="connsiteY2" fmla="*/ 8619 h 17047"/>
                <a:gd name="connsiteX3" fmla="*/ 11426 w 12103"/>
                <a:gd name="connsiteY3" fmla="*/ 14 h 17047"/>
              </a:gdLst>
              <a:ahLst/>
              <a:cxnLst>
                <a:cxn ang="0">
                  <a:pos x="connsiteX0" y="connsiteY0"/>
                </a:cxn>
                <a:cxn ang="0">
                  <a:pos x="connsiteX1" y="connsiteY1"/>
                </a:cxn>
                <a:cxn ang="0">
                  <a:pos x="connsiteX2" y="connsiteY2"/>
                </a:cxn>
                <a:cxn ang="0">
                  <a:pos x="connsiteX3" y="connsiteY3"/>
                </a:cxn>
              </a:cxnLst>
              <a:rect l="l" t="t" r="r" b="b"/>
              <a:pathLst>
                <a:path w="12103" h="17047">
                  <a:moveTo>
                    <a:pt x="11426" y="14"/>
                  </a:moveTo>
                  <a:cubicBezTo>
                    <a:pt x="7769" y="1520"/>
                    <a:pt x="-513" y="14212"/>
                    <a:pt x="25" y="16686"/>
                  </a:cubicBezTo>
                  <a:cubicBezTo>
                    <a:pt x="348" y="18299"/>
                    <a:pt x="4542" y="14319"/>
                    <a:pt x="8307" y="8619"/>
                  </a:cubicBezTo>
                  <a:cubicBezTo>
                    <a:pt x="10781" y="4854"/>
                    <a:pt x="13362" y="-308"/>
                    <a:pt x="11426" y="14"/>
                  </a:cubicBezTo>
                  <a:close/>
                </a:path>
              </a:pathLst>
            </a:custGeom>
            <a:grpFill/>
            <a:ln w="10707" cap="flat">
              <a:noFill/>
              <a:prstDash val="solid"/>
              <a:miter/>
            </a:ln>
          </p:spPr>
          <p:txBody>
            <a:bodyPr rtlCol="0" anchor="ctr"/>
            <a:lstStyle/>
            <a:p>
              <a:endParaRPr lang="zh-CN" altLang="en-US"/>
            </a:p>
          </p:txBody>
        </p:sp>
        <p:sp>
          <p:nvSpPr>
            <p:cNvPr id="1544" name="任意多边形: 形状 1631">
              <a:extLst>
                <a:ext uri="{FF2B5EF4-FFF2-40B4-BE49-F238E27FC236}">
                  <a16:creationId xmlns:a16="http://schemas.microsoft.com/office/drawing/2014/main" xmlns="" id="{FAA918B3-3AB0-49FB-B5DF-F1FB402E3C9A}"/>
                </a:ext>
              </a:extLst>
            </p:cNvPr>
            <p:cNvSpPr/>
            <p:nvPr/>
          </p:nvSpPr>
          <p:spPr>
            <a:xfrm>
              <a:off x="2857440" y="5287998"/>
              <a:ext cx="49731" cy="72325"/>
            </a:xfrm>
            <a:custGeom>
              <a:avLst/>
              <a:gdLst>
                <a:gd name="connsiteX0" fmla="*/ 22 w 11769"/>
                <a:gd name="connsiteY0" fmla="*/ 17101 h 17116"/>
                <a:gd name="connsiteX1" fmla="*/ 7228 w 11769"/>
                <a:gd name="connsiteY1" fmla="*/ 8604 h 17116"/>
                <a:gd name="connsiteX2" fmla="*/ 11746 w 11769"/>
                <a:gd name="connsiteY2" fmla="*/ 0 h 17116"/>
                <a:gd name="connsiteX3" fmla="*/ 11423 w 11769"/>
                <a:gd name="connsiteY3" fmla="*/ 0 h 17116"/>
                <a:gd name="connsiteX4" fmla="*/ 22 w 11769"/>
                <a:gd name="connsiteY4" fmla="*/ 17101 h 17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9" h="17116">
                  <a:moveTo>
                    <a:pt x="22" y="17101"/>
                  </a:moveTo>
                  <a:cubicBezTo>
                    <a:pt x="883" y="17424"/>
                    <a:pt x="4755" y="12369"/>
                    <a:pt x="7228" y="8604"/>
                  </a:cubicBezTo>
                  <a:cubicBezTo>
                    <a:pt x="8949" y="6023"/>
                    <a:pt x="12068" y="968"/>
                    <a:pt x="11746" y="0"/>
                  </a:cubicBezTo>
                  <a:cubicBezTo>
                    <a:pt x="11638" y="0"/>
                    <a:pt x="11531" y="0"/>
                    <a:pt x="11423" y="0"/>
                  </a:cubicBezTo>
                  <a:cubicBezTo>
                    <a:pt x="8842" y="1613"/>
                    <a:pt x="-516" y="15596"/>
                    <a:pt x="22" y="17101"/>
                  </a:cubicBezTo>
                  <a:close/>
                </a:path>
              </a:pathLst>
            </a:custGeom>
            <a:grpFill/>
            <a:ln w="10707" cap="flat">
              <a:noFill/>
              <a:prstDash val="solid"/>
              <a:miter/>
            </a:ln>
          </p:spPr>
          <p:txBody>
            <a:bodyPr rtlCol="0" anchor="ctr"/>
            <a:lstStyle/>
            <a:p>
              <a:endParaRPr lang="zh-CN" altLang="en-US"/>
            </a:p>
          </p:txBody>
        </p:sp>
        <p:sp>
          <p:nvSpPr>
            <p:cNvPr id="1545" name="任意多边形: 形状 1632">
              <a:extLst>
                <a:ext uri="{FF2B5EF4-FFF2-40B4-BE49-F238E27FC236}">
                  <a16:creationId xmlns:a16="http://schemas.microsoft.com/office/drawing/2014/main" xmlns="" id="{DAB5B0BC-D93A-4202-8B44-9C8CC80DA644}"/>
                </a:ext>
              </a:extLst>
            </p:cNvPr>
            <p:cNvSpPr/>
            <p:nvPr/>
          </p:nvSpPr>
          <p:spPr>
            <a:xfrm>
              <a:off x="2907526" y="5260730"/>
              <a:ext cx="48628" cy="72714"/>
            </a:xfrm>
            <a:custGeom>
              <a:avLst/>
              <a:gdLst>
                <a:gd name="connsiteX0" fmla="*/ 0 w 11508"/>
                <a:gd name="connsiteY0" fmla="*/ 17209 h 17208"/>
                <a:gd name="connsiteX1" fmla="*/ 6238 w 11508"/>
                <a:gd name="connsiteY1" fmla="*/ 8712 h 17208"/>
                <a:gd name="connsiteX2" fmla="*/ 11508 w 11508"/>
                <a:gd name="connsiteY2" fmla="*/ 0 h 17208"/>
                <a:gd name="connsiteX3" fmla="*/ 11401 w 11508"/>
                <a:gd name="connsiteY3" fmla="*/ 0 h 17208"/>
                <a:gd name="connsiteX4" fmla="*/ 0 w 11508"/>
                <a:gd name="connsiteY4" fmla="*/ 17209 h 1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7208">
                  <a:moveTo>
                    <a:pt x="0" y="17209"/>
                  </a:moveTo>
                  <a:cubicBezTo>
                    <a:pt x="645" y="16886"/>
                    <a:pt x="4195" y="11831"/>
                    <a:pt x="6238" y="8712"/>
                  </a:cubicBezTo>
                  <a:cubicBezTo>
                    <a:pt x="6453" y="8389"/>
                    <a:pt x="11401" y="860"/>
                    <a:pt x="11508" y="0"/>
                  </a:cubicBezTo>
                  <a:cubicBezTo>
                    <a:pt x="11508" y="0"/>
                    <a:pt x="11401" y="0"/>
                    <a:pt x="11401" y="0"/>
                  </a:cubicBezTo>
                  <a:cubicBezTo>
                    <a:pt x="10110" y="1076"/>
                    <a:pt x="107" y="15918"/>
                    <a:pt x="0" y="17209"/>
                  </a:cubicBezTo>
                  <a:close/>
                </a:path>
              </a:pathLst>
            </a:custGeom>
            <a:grpFill/>
            <a:ln w="10707" cap="flat">
              <a:noFill/>
              <a:prstDash val="solid"/>
              <a:miter/>
            </a:ln>
          </p:spPr>
          <p:txBody>
            <a:bodyPr rtlCol="0" anchor="ctr"/>
            <a:lstStyle/>
            <a:p>
              <a:endParaRPr lang="zh-CN" altLang="en-US"/>
            </a:p>
          </p:txBody>
        </p:sp>
        <p:sp>
          <p:nvSpPr>
            <p:cNvPr id="1550" name="任意多边形: 形状 1637">
              <a:extLst>
                <a:ext uri="{FF2B5EF4-FFF2-40B4-BE49-F238E27FC236}">
                  <a16:creationId xmlns:a16="http://schemas.microsoft.com/office/drawing/2014/main" xmlns="" id="{22953777-7957-4AC0-8E5D-CEF46AF42AD5}"/>
                </a:ext>
              </a:extLst>
            </p:cNvPr>
            <p:cNvSpPr/>
            <p:nvPr/>
          </p:nvSpPr>
          <p:spPr>
            <a:xfrm>
              <a:off x="2733397" y="5435670"/>
              <a:ext cx="53593" cy="69291"/>
            </a:xfrm>
            <a:custGeom>
              <a:avLst/>
              <a:gdLst>
                <a:gd name="connsiteX0" fmla="*/ 14 w 12683"/>
                <a:gd name="connsiteY0" fmla="*/ 16249 h 16398"/>
                <a:gd name="connsiteX1" fmla="*/ 7974 w 12683"/>
                <a:gd name="connsiteY1" fmla="*/ 8290 h 16398"/>
                <a:gd name="connsiteX2" fmla="*/ 7974 w 12683"/>
                <a:gd name="connsiteY2" fmla="*/ 8290 h 16398"/>
                <a:gd name="connsiteX3" fmla="*/ 10232 w 12683"/>
                <a:gd name="connsiteY3" fmla="*/ 5064 h 16398"/>
                <a:gd name="connsiteX4" fmla="*/ 12276 w 12683"/>
                <a:gd name="connsiteY4" fmla="*/ 8 h 16398"/>
                <a:gd name="connsiteX5" fmla="*/ 14 w 12683"/>
                <a:gd name="connsiteY5" fmla="*/ 16249 h 1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83" h="16398">
                  <a:moveTo>
                    <a:pt x="14" y="16249"/>
                  </a:moveTo>
                  <a:cubicBezTo>
                    <a:pt x="337" y="17217"/>
                    <a:pt x="4102" y="13345"/>
                    <a:pt x="7974" y="8290"/>
                  </a:cubicBezTo>
                  <a:lnTo>
                    <a:pt x="7974" y="8290"/>
                  </a:lnTo>
                  <a:cubicBezTo>
                    <a:pt x="8726" y="7215"/>
                    <a:pt x="9587" y="6032"/>
                    <a:pt x="10232" y="5064"/>
                  </a:cubicBezTo>
                  <a:cubicBezTo>
                    <a:pt x="11093" y="3773"/>
                    <a:pt x="13674" y="-207"/>
                    <a:pt x="12276" y="8"/>
                  </a:cubicBezTo>
                  <a:cubicBezTo>
                    <a:pt x="8942" y="1622"/>
                    <a:pt x="-416" y="14744"/>
                    <a:pt x="14" y="16249"/>
                  </a:cubicBezTo>
                  <a:close/>
                </a:path>
              </a:pathLst>
            </a:custGeom>
            <a:grpFill/>
            <a:ln w="10707" cap="flat">
              <a:noFill/>
              <a:prstDash val="solid"/>
              <a:miter/>
            </a:ln>
          </p:spPr>
          <p:txBody>
            <a:bodyPr rtlCol="0" anchor="ctr"/>
            <a:lstStyle/>
            <a:p>
              <a:endParaRPr lang="zh-CN" altLang="en-US"/>
            </a:p>
          </p:txBody>
        </p:sp>
        <p:sp>
          <p:nvSpPr>
            <p:cNvPr id="1551" name="任意多边形: 形状 1638">
              <a:extLst>
                <a:ext uri="{FF2B5EF4-FFF2-40B4-BE49-F238E27FC236}">
                  <a16:creationId xmlns:a16="http://schemas.microsoft.com/office/drawing/2014/main" xmlns="" id="{E396B41B-7FD0-4A48-899E-2674EDBA7467}"/>
                </a:ext>
              </a:extLst>
            </p:cNvPr>
            <p:cNvSpPr/>
            <p:nvPr/>
          </p:nvSpPr>
          <p:spPr>
            <a:xfrm>
              <a:off x="2793435" y="5408689"/>
              <a:ext cx="52304" cy="70191"/>
            </a:xfrm>
            <a:custGeom>
              <a:avLst/>
              <a:gdLst>
                <a:gd name="connsiteX0" fmla="*/ 12265 w 12378"/>
                <a:gd name="connsiteY0" fmla="*/ 48 h 16611"/>
                <a:gd name="connsiteX1" fmla="*/ 3 w 12378"/>
                <a:gd name="connsiteY1" fmla="*/ 16611 h 16611"/>
                <a:gd name="connsiteX2" fmla="*/ 6994 w 12378"/>
                <a:gd name="connsiteY2" fmla="*/ 8437 h 16611"/>
                <a:gd name="connsiteX3" fmla="*/ 12372 w 12378"/>
                <a:gd name="connsiteY3" fmla="*/ 48 h 16611"/>
                <a:gd name="connsiteX4" fmla="*/ 12265 w 12378"/>
                <a:gd name="connsiteY4" fmla="*/ 48 h 1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8" h="16611">
                  <a:moveTo>
                    <a:pt x="12265" y="48"/>
                  </a:moveTo>
                  <a:cubicBezTo>
                    <a:pt x="10436" y="1339"/>
                    <a:pt x="-212" y="15321"/>
                    <a:pt x="3" y="16611"/>
                  </a:cubicBezTo>
                  <a:cubicBezTo>
                    <a:pt x="864" y="16289"/>
                    <a:pt x="4736" y="11449"/>
                    <a:pt x="6994" y="8437"/>
                  </a:cubicBezTo>
                  <a:cubicBezTo>
                    <a:pt x="7532" y="7684"/>
                    <a:pt x="12587" y="908"/>
                    <a:pt x="12372" y="48"/>
                  </a:cubicBezTo>
                  <a:cubicBezTo>
                    <a:pt x="12265" y="-60"/>
                    <a:pt x="12265" y="48"/>
                    <a:pt x="12265" y="48"/>
                  </a:cubicBezTo>
                  <a:close/>
                </a:path>
              </a:pathLst>
            </a:custGeom>
            <a:grpFill/>
            <a:ln w="10707" cap="flat">
              <a:noFill/>
              <a:prstDash val="solid"/>
              <a:miter/>
            </a:ln>
          </p:spPr>
          <p:txBody>
            <a:bodyPr rtlCol="0" anchor="ctr"/>
            <a:lstStyle/>
            <a:p>
              <a:endParaRPr lang="zh-CN" altLang="en-US"/>
            </a:p>
          </p:txBody>
        </p:sp>
        <p:sp>
          <p:nvSpPr>
            <p:cNvPr id="1552" name="任意多边形: 形状 1639">
              <a:extLst>
                <a:ext uri="{FF2B5EF4-FFF2-40B4-BE49-F238E27FC236}">
                  <a16:creationId xmlns:a16="http://schemas.microsoft.com/office/drawing/2014/main" xmlns="" id="{D734C3C4-7C89-420E-B0AE-5F2ECF284AE3}"/>
                </a:ext>
              </a:extLst>
            </p:cNvPr>
            <p:cNvSpPr/>
            <p:nvPr/>
          </p:nvSpPr>
          <p:spPr>
            <a:xfrm>
              <a:off x="2877985" y="5381624"/>
              <a:ext cx="452" cy="452"/>
            </a:xfrm>
            <a:custGeom>
              <a:avLst/>
              <a:gdLst>
                <a:gd name="connsiteX0" fmla="*/ 0 w 107"/>
                <a:gd name="connsiteY0" fmla="*/ 107 h 107"/>
                <a:gd name="connsiteX1" fmla="*/ 108 w 107"/>
                <a:gd name="connsiteY1" fmla="*/ 0 h 107"/>
                <a:gd name="connsiteX2" fmla="*/ 108 w 107"/>
                <a:gd name="connsiteY2" fmla="*/ 0 h 107"/>
              </a:gdLst>
              <a:ahLst/>
              <a:cxnLst>
                <a:cxn ang="0">
                  <a:pos x="connsiteX0" y="connsiteY0"/>
                </a:cxn>
                <a:cxn ang="0">
                  <a:pos x="connsiteX1" y="connsiteY1"/>
                </a:cxn>
                <a:cxn ang="0">
                  <a:pos x="connsiteX2" y="connsiteY2"/>
                </a:cxn>
              </a:cxnLst>
              <a:rect l="l" t="t" r="r" b="b"/>
              <a:pathLst>
                <a:path w="107" h="107">
                  <a:moveTo>
                    <a:pt x="0" y="107"/>
                  </a:moveTo>
                  <a:lnTo>
                    <a:pt x="108" y="0"/>
                  </a:lnTo>
                  <a:lnTo>
                    <a:pt x="108" y="0"/>
                  </a:lnTo>
                  <a:close/>
                </a:path>
              </a:pathLst>
            </a:custGeom>
            <a:grpFill/>
            <a:ln w="10707" cap="flat">
              <a:noFill/>
              <a:prstDash val="solid"/>
              <a:miter/>
            </a:ln>
          </p:spPr>
          <p:txBody>
            <a:bodyPr rtlCol="0" anchor="ctr"/>
            <a:lstStyle/>
            <a:p>
              <a:endParaRPr lang="zh-CN" altLang="en-US"/>
            </a:p>
          </p:txBody>
        </p:sp>
        <p:sp>
          <p:nvSpPr>
            <p:cNvPr id="1553" name="任意多边形: 形状 1640">
              <a:extLst>
                <a:ext uri="{FF2B5EF4-FFF2-40B4-BE49-F238E27FC236}">
                  <a16:creationId xmlns:a16="http://schemas.microsoft.com/office/drawing/2014/main" xmlns="" id="{6AA4F936-5F43-4E96-B306-E405385C9E4C}"/>
                </a:ext>
              </a:extLst>
            </p:cNvPr>
            <p:cNvSpPr/>
            <p:nvPr/>
          </p:nvSpPr>
          <p:spPr>
            <a:xfrm>
              <a:off x="2826627" y="5382077"/>
              <a:ext cx="51354" cy="69537"/>
            </a:xfrm>
            <a:custGeom>
              <a:avLst/>
              <a:gdLst>
                <a:gd name="connsiteX0" fmla="*/ 12154 w 12153"/>
                <a:gd name="connsiteY0" fmla="*/ 0 h 16456"/>
                <a:gd name="connsiteX1" fmla="*/ 0 w 12153"/>
                <a:gd name="connsiteY1" fmla="*/ 16456 h 16456"/>
                <a:gd name="connsiteX2" fmla="*/ 12154 w 12153"/>
                <a:gd name="connsiteY2" fmla="*/ 0 h 16456"/>
              </a:gdLst>
              <a:ahLst/>
              <a:cxnLst>
                <a:cxn ang="0">
                  <a:pos x="connsiteX0" y="connsiteY0"/>
                </a:cxn>
                <a:cxn ang="0">
                  <a:pos x="connsiteX1" y="connsiteY1"/>
                </a:cxn>
                <a:cxn ang="0">
                  <a:pos x="connsiteX2" y="connsiteY2"/>
                </a:cxn>
              </a:cxnLst>
              <a:rect l="l" t="t" r="r" b="b"/>
              <a:pathLst>
                <a:path w="12153" h="16456">
                  <a:moveTo>
                    <a:pt x="12154" y="0"/>
                  </a:moveTo>
                  <a:lnTo>
                    <a:pt x="0" y="16456"/>
                  </a:lnTo>
                  <a:cubicBezTo>
                    <a:pt x="2689" y="12907"/>
                    <a:pt x="8067" y="5593"/>
                    <a:pt x="12154" y="0"/>
                  </a:cubicBezTo>
                  <a:close/>
                </a:path>
              </a:pathLst>
            </a:custGeom>
            <a:grpFill/>
            <a:ln w="10707" cap="flat">
              <a:noFill/>
              <a:prstDash val="solid"/>
              <a:miter/>
            </a:ln>
          </p:spPr>
          <p:txBody>
            <a:bodyPr rtlCol="0" anchor="ctr"/>
            <a:lstStyle/>
            <a:p>
              <a:endParaRPr lang="zh-CN" altLang="en-US"/>
            </a:p>
          </p:txBody>
        </p:sp>
        <p:sp>
          <p:nvSpPr>
            <p:cNvPr id="1563" name="任意多边形: 形状 1650">
              <a:extLst>
                <a:ext uri="{FF2B5EF4-FFF2-40B4-BE49-F238E27FC236}">
                  <a16:creationId xmlns:a16="http://schemas.microsoft.com/office/drawing/2014/main" xmlns="" id="{AA44FA53-721A-441F-90DB-2206644B6EDF}"/>
                </a:ext>
              </a:extLst>
            </p:cNvPr>
            <p:cNvSpPr/>
            <p:nvPr/>
          </p:nvSpPr>
          <p:spPr>
            <a:xfrm>
              <a:off x="147667" y="5549326"/>
              <a:ext cx="72587" cy="67458"/>
            </a:xfrm>
            <a:custGeom>
              <a:avLst/>
              <a:gdLst>
                <a:gd name="connsiteX0" fmla="*/ 17151 w 17178"/>
                <a:gd name="connsiteY0" fmla="*/ 8712 h 15964"/>
                <a:gd name="connsiteX1" fmla="*/ 8224 w 17178"/>
                <a:gd name="connsiteY1" fmla="*/ 0 h 15964"/>
                <a:gd name="connsiteX2" fmla="*/ 1556 w 17178"/>
                <a:gd name="connsiteY2" fmla="*/ 12584 h 15964"/>
                <a:gd name="connsiteX3" fmla="*/ 17151 w 17178"/>
                <a:gd name="connsiteY3" fmla="*/ 8712 h 15964"/>
              </a:gdLst>
              <a:ahLst/>
              <a:cxnLst>
                <a:cxn ang="0">
                  <a:pos x="connsiteX0" y="connsiteY0"/>
                </a:cxn>
                <a:cxn ang="0">
                  <a:pos x="connsiteX1" y="connsiteY1"/>
                </a:cxn>
                <a:cxn ang="0">
                  <a:pos x="connsiteX2" y="connsiteY2"/>
                </a:cxn>
                <a:cxn ang="0">
                  <a:pos x="connsiteX3" y="connsiteY3"/>
                </a:cxn>
              </a:cxnLst>
              <a:rect l="l" t="t" r="r" b="b"/>
              <a:pathLst>
                <a:path w="17178" h="15964">
                  <a:moveTo>
                    <a:pt x="17151" y="8712"/>
                  </a:moveTo>
                  <a:cubicBezTo>
                    <a:pt x="17474" y="5270"/>
                    <a:pt x="14893" y="215"/>
                    <a:pt x="8224" y="0"/>
                  </a:cubicBezTo>
                  <a:cubicBezTo>
                    <a:pt x="158" y="538"/>
                    <a:pt x="-1778" y="8282"/>
                    <a:pt x="1556" y="12584"/>
                  </a:cubicBezTo>
                  <a:cubicBezTo>
                    <a:pt x="6288" y="18607"/>
                    <a:pt x="16506" y="16133"/>
                    <a:pt x="17151" y="8712"/>
                  </a:cubicBezTo>
                  <a:close/>
                </a:path>
              </a:pathLst>
            </a:custGeom>
            <a:grpFill/>
            <a:ln w="10707" cap="flat">
              <a:noFill/>
              <a:prstDash val="solid"/>
              <a:miter/>
            </a:ln>
          </p:spPr>
          <p:txBody>
            <a:bodyPr rtlCol="0" anchor="ctr"/>
            <a:lstStyle/>
            <a:p>
              <a:endParaRPr lang="zh-CN" altLang="en-US"/>
            </a:p>
          </p:txBody>
        </p:sp>
        <p:sp>
          <p:nvSpPr>
            <p:cNvPr id="1564" name="任意多边形: 形状 1651">
              <a:extLst>
                <a:ext uri="{FF2B5EF4-FFF2-40B4-BE49-F238E27FC236}">
                  <a16:creationId xmlns:a16="http://schemas.microsoft.com/office/drawing/2014/main" xmlns="" id="{F677F56A-E945-4FA9-9159-393FC4A285B2}"/>
                </a:ext>
              </a:extLst>
            </p:cNvPr>
            <p:cNvSpPr/>
            <p:nvPr/>
          </p:nvSpPr>
          <p:spPr>
            <a:xfrm>
              <a:off x="426257" y="5542966"/>
              <a:ext cx="72816" cy="67618"/>
            </a:xfrm>
            <a:custGeom>
              <a:avLst/>
              <a:gdLst>
                <a:gd name="connsiteX0" fmla="*/ 17154 w 17232"/>
                <a:gd name="connsiteY0" fmla="*/ 8604 h 16002"/>
                <a:gd name="connsiteX1" fmla="*/ 8872 w 17232"/>
                <a:gd name="connsiteY1" fmla="*/ 0 h 16002"/>
                <a:gd name="connsiteX2" fmla="*/ 1236 w 17232"/>
                <a:gd name="connsiteY2" fmla="*/ 12692 h 16002"/>
                <a:gd name="connsiteX3" fmla="*/ 17154 w 17232"/>
                <a:gd name="connsiteY3" fmla="*/ 8604 h 16002"/>
              </a:gdLst>
              <a:ahLst/>
              <a:cxnLst>
                <a:cxn ang="0">
                  <a:pos x="connsiteX0" y="connsiteY0"/>
                </a:cxn>
                <a:cxn ang="0">
                  <a:pos x="connsiteX1" y="connsiteY1"/>
                </a:cxn>
                <a:cxn ang="0">
                  <a:pos x="connsiteX2" y="connsiteY2"/>
                </a:cxn>
                <a:cxn ang="0">
                  <a:pos x="connsiteX3" y="connsiteY3"/>
                </a:cxn>
              </a:cxnLst>
              <a:rect l="l" t="t" r="r" b="b"/>
              <a:pathLst>
                <a:path w="17232" h="16002">
                  <a:moveTo>
                    <a:pt x="17154" y="8604"/>
                  </a:moveTo>
                  <a:cubicBezTo>
                    <a:pt x="17692" y="5055"/>
                    <a:pt x="15541" y="108"/>
                    <a:pt x="8872" y="0"/>
                  </a:cubicBezTo>
                  <a:cubicBezTo>
                    <a:pt x="698" y="645"/>
                    <a:pt x="-1776" y="8389"/>
                    <a:pt x="1236" y="12692"/>
                  </a:cubicBezTo>
                  <a:cubicBezTo>
                    <a:pt x="5645" y="18715"/>
                    <a:pt x="15971" y="16026"/>
                    <a:pt x="17154" y="8604"/>
                  </a:cubicBezTo>
                  <a:close/>
                </a:path>
              </a:pathLst>
            </a:custGeom>
            <a:grpFill/>
            <a:ln w="10707" cap="flat">
              <a:noFill/>
              <a:prstDash val="solid"/>
              <a:miter/>
            </a:ln>
          </p:spPr>
          <p:txBody>
            <a:bodyPr rtlCol="0" anchor="ctr"/>
            <a:lstStyle/>
            <a:p>
              <a:endParaRPr lang="zh-CN" altLang="en-US"/>
            </a:p>
          </p:txBody>
        </p:sp>
        <p:sp>
          <p:nvSpPr>
            <p:cNvPr id="1565" name="任意多边形: 形状 1652">
              <a:extLst>
                <a:ext uri="{FF2B5EF4-FFF2-40B4-BE49-F238E27FC236}">
                  <a16:creationId xmlns:a16="http://schemas.microsoft.com/office/drawing/2014/main" xmlns="" id="{6423337F-6697-4D41-B2E5-6F69E4FE5571}"/>
                </a:ext>
              </a:extLst>
            </p:cNvPr>
            <p:cNvSpPr/>
            <p:nvPr/>
          </p:nvSpPr>
          <p:spPr>
            <a:xfrm>
              <a:off x="704931" y="5533877"/>
              <a:ext cx="72794" cy="67927"/>
            </a:xfrm>
            <a:custGeom>
              <a:avLst/>
              <a:gdLst>
                <a:gd name="connsiteX0" fmla="*/ 9500 w 17227"/>
                <a:gd name="connsiteY0" fmla="*/ 0 h 16075"/>
                <a:gd name="connsiteX1" fmla="*/ 1003 w 17227"/>
                <a:gd name="connsiteY1" fmla="*/ 12799 h 16075"/>
                <a:gd name="connsiteX2" fmla="*/ 17029 w 17227"/>
                <a:gd name="connsiteY2" fmla="*/ 8604 h 16075"/>
                <a:gd name="connsiteX3" fmla="*/ 9500 w 17227"/>
                <a:gd name="connsiteY3" fmla="*/ 0 h 16075"/>
              </a:gdLst>
              <a:ahLst/>
              <a:cxnLst>
                <a:cxn ang="0">
                  <a:pos x="connsiteX0" y="connsiteY0"/>
                </a:cxn>
                <a:cxn ang="0">
                  <a:pos x="connsiteX1" y="connsiteY1"/>
                </a:cxn>
                <a:cxn ang="0">
                  <a:pos x="connsiteX2" y="connsiteY2"/>
                </a:cxn>
                <a:cxn ang="0">
                  <a:pos x="connsiteX3" y="connsiteY3"/>
                </a:cxn>
              </a:cxnLst>
              <a:rect l="l" t="t" r="r" b="b"/>
              <a:pathLst>
                <a:path w="17227" h="16075">
                  <a:moveTo>
                    <a:pt x="9500" y="0"/>
                  </a:moveTo>
                  <a:cubicBezTo>
                    <a:pt x="1326" y="645"/>
                    <a:pt x="-1793" y="8497"/>
                    <a:pt x="1003" y="12799"/>
                  </a:cubicBezTo>
                  <a:cubicBezTo>
                    <a:pt x="4875" y="18822"/>
                    <a:pt x="15308" y="16026"/>
                    <a:pt x="17029" y="8604"/>
                  </a:cubicBezTo>
                  <a:cubicBezTo>
                    <a:pt x="17889" y="5055"/>
                    <a:pt x="16061" y="0"/>
                    <a:pt x="9500" y="0"/>
                  </a:cubicBezTo>
                  <a:close/>
                </a:path>
              </a:pathLst>
            </a:custGeom>
            <a:grpFill/>
            <a:ln w="10707" cap="flat">
              <a:noFill/>
              <a:prstDash val="solid"/>
              <a:miter/>
            </a:ln>
          </p:spPr>
          <p:txBody>
            <a:bodyPr rtlCol="0" anchor="ctr"/>
            <a:lstStyle/>
            <a:p>
              <a:endParaRPr lang="zh-CN" altLang="en-US"/>
            </a:p>
          </p:txBody>
        </p:sp>
        <p:sp>
          <p:nvSpPr>
            <p:cNvPr id="1566" name="任意多边形: 形状 1653">
              <a:extLst>
                <a:ext uri="{FF2B5EF4-FFF2-40B4-BE49-F238E27FC236}">
                  <a16:creationId xmlns:a16="http://schemas.microsoft.com/office/drawing/2014/main" xmlns="" id="{8B00113F-6ABB-4FEC-87FB-48AD7A957782}"/>
                </a:ext>
              </a:extLst>
            </p:cNvPr>
            <p:cNvSpPr/>
            <p:nvPr/>
          </p:nvSpPr>
          <p:spPr>
            <a:xfrm>
              <a:off x="980787" y="5521606"/>
              <a:ext cx="72904" cy="67897"/>
            </a:xfrm>
            <a:custGeom>
              <a:avLst/>
              <a:gdLst>
                <a:gd name="connsiteX0" fmla="*/ 16926 w 17253"/>
                <a:gd name="connsiteY0" fmla="*/ 8497 h 16068"/>
                <a:gd name="connsiteX1" fmla="*/ 10150 w 17253"/>
                <a:gd name="connsiteY1" fmla="*/ 0 h 16068"/>
                <a:gd name="connsiteX2" fmla="*/ 792 w 17253"/>
                <a:gd name="connsiteY2" fmla="*/ 12907 h 16068"/>
                <a:gd name="connsiteX3" fmla="*/ 16926 w 17253"/>
                <a:gd name="connsiteY3" fmla="*/ 8497 h 16068"/>
              </a:gdLst>
              <a:ahLst/>
              <a:cxnLst>
                <a:cxn ang="0">
                  <a:pos x="connsiteX0" y="connsiteY0"/>
                </a:cxn>
                <a:cxn ang="0">
                  <a:pos x="connsiteX1" y="connsiteY1"/>
                </a:cxn>
                <a:cxn ang="0">
                  <a:pos x="connsiteX2" y="connsiteY2"/>
                </a:cxn>
                <a:cxn ang="0">
                  <a:pos x="connsiteX3" y="connsiteY3"/>
                </a:cxn>
              </a:cxnLst>
              <a:rect l="l" t="t" r="r" b="b"/>
              <a:pathLst>
                <a:path w="17253" h="16068">
                  <a:moveTo>
                    <a:pt x="16926" y="8497"/>
                  </a:moveTo>
                  <a:cubicBezTo>
                    <a:pt x="18001" y="4948"/>
                    <a:pt x="16603" y="0"/>
                    <a:pt x="10150" y="0"/>
                  </a:cubicBezTo>
                  <a:cubicBezTo>
                    <a:pt x="2513" y="753"/>
                    <a:pt x="-1896" y="8174"/>
                    <a:pt x="792" y="12907"/>
                  </a:cubicBezTo>
                  <a:cubicBezTo>
                    <a:pt x="4127" y="18822"/>
                    <a:pt x="14667" y="15918"/>
                    <a:pt x="16926" y="8497"/>
                  </a:cubicBezTo>
                  <a:close/>
                </a:path>
              </a:pathLst>
            </a:custGeom>
            <a:grpFill/>
            <a:ln w="10707" cap="flat">
              <a:noFill/>
              <a:prstDash val="solid"/>
              <a:miter/>
            </a:ln>
          </p:spPr>
          <p:txBody>
            <a:bodyPr rtlCol="0" anchor="ctr"/>
            <a:lstStyle/>
            <a:p>
              <a:endParaRPr lang="zh-CN" altLang="en-US"/>
            </a:p>
          </p:txBody>
        </p:sp>
        <p:sp>
          <p:nvSpPr>
            <p:cNvPr id="1567" name="任意多边形: 形状 1654">
              <a:extLst>
                <a:ext uri="{FF2B5EF4-FFF2-40B4-BE49-F238E27FC236}">
                  <a16:creationId xmlns:a16="http://schemas.microsoft.com/office/drawing/2014/main" xmlns="" id="{15CF1A08-FFEA-408F-BE7A-C23936AE1CF8}"/>
                </a:ext>
              </a:extLst>
            </p:cNvPr>
            <p:cNvSpPr/>
            <p:nvPr/>
          </p:nvSpPr>
          <p:spPr>
            <a:xfrm>
              <a:off x="1252996" y="5506153"/>
              <a:ext cx="71831" cy="68645"/>
            </a:xfrm>
            <a:custGeom>
              <a:avLst/>
              <a:gdLst>
                <a:gd name="connsiteX0" fmla="*/ 16502 w 16999"/>
                <a:gd name="connsiteY0" fmla="*/ 8497 h 16245"/>
                <a:gd name="connsiteX1" fmla="*/ 10586 w 16999"/>
                <a:gd name="connsiteY1" fmla="*/ 0 h 16245"/>
                <a:gd name="connsiteX2" fmla="*/ 476 w 16999"/>
                <a:gd name="connsiteY2" fmla="*/ 13014 h 16245"/>
                <a:gd name="connsiteX3" fmla="*/ 16502 w 16999"/>
                <a:gd name="connsiteY3" fmla="*/ 8497 h 16245"/>
              </a:gdLst>
              <a:ahLst/>
              <a:cxnLst>
                <a:cxn ang="0">
                  <a:pos x="connsiteX0" y="connsiteY0"/>
                </a:cxn>
                <a:cxn ang="0">
                  <a:pos x="connsiteX1" y="connsiteY1"/>
                </a:cxn>
                <a:cxn ang="0">
                  <a:pos x="connsiteX2" y="connsiteY2"/>
                </a:cxn>
                <a:cxn ang="0">
                  <a:pos x="connsiteX3" y="connsiteY3"/>
                </a:cxn>
              </a:cxnLst>
              <a:rect l="l" t="t" r="r" b="b"/>
              <a:pathLst>
                <a:path w="16999" h="16245">
                  <a:moveTo>
                    <a:pt x="16502" y="8497"/>
                  </a:moveTo>
                  <a:cubicBezTo>
                    <a:pt x="17793" y="4948"/>
                    <a:pt x="16824" y="0"/>
                    <a:pt x="10586" y="0"/>
                  </a:cubicBezTo>
                  <a:cubicBezTo>
                    <a:pt x="2627" y="860"/>
                    <a:pt x="-1460" y="8712"/>
                    <a:pt x="476" y="13014"/>
                  </a:cubicBezTo>
                  <a:cubicBezTo>
                    <a:pt x="3165" y="19037"/>
                    <a:pt x="13705" y="16133"/>
                    <a:pt x="16502" y="8497"/>
                  </a:cubicBezTo>
                  <a:close/>
                </a:path>
              </a:pathLst>
            </a:custGeom>
            <a:grpFill/>
            <a:ln w="10707" cap="flat">
              <a:noFill/>
              <a:prstDash val="solid"/>
              <a:miter/>
            </a:ln>
          </p:spPr>
          <p:txBody>
            <a:bodyPr rtlCol="0" anchor="ctr"/>
            <a:lstStyle/>
            <a:p>
              <a:endParaRPr lang="zh-CN" altLang="en-US"/>
            </a:p>
          </p:txBody>
        </p:sp>
        <p:sp>
          <p:nvSpPr>
            <p:cNvPr id="1568" name="任意多边形: 形状 1655">
              <a:extLst>
                <a:ext uri="{FF2B5EF4-FFF2-40B4-BE49-F238E27FC236}">
                  <a16:creationId xmlns:a16="http://schemas.microsoft.com/office/drawing/2014/main" xmlns="" id="{A82F9BAA-5990-4BD5-A08C-961D02BA0EBC}"/>
                </a:ext>
              </a:extLst>
            </p:cNvPr>
            <p:cNvSpPr/>
            <p:nvPr/>
          </p:nvSpPr>
          <p:spPr>
            <a:xfrm>
              <a:off x="1517261" y="5488418"/>
              <a:ext cx="71451" cy="68518"/>
            </a:xfrm>
            <a:custGeom>
              <a:avLst/>
              <a:gdLst>
                <a:gd name="connsiteX0" fmla="*/ 11076 w 16909"/>
                <a:gd name="connsiteY0" fmla="*/ 2 h 16215"/>
                <a:gd name="connsiteX1" fmla="*/ 320 w 16909"/>
                <a:gd name="connsiteY1" fmla="*/ 13124 h 16215"/>
                <a:gd name="connsiteX2" fmla="*/ 16131 w 16909"/>
                <a:gd name="connsiteY2" fmla="*/ 8391 h 16215"/>
                <a:gd name="connsiteX3" fmla="*/ 11076 w 16909"/>
                <a:gd name="connsiteY3" fmla="*/ 2 h 16215"/>
              </a:gdLst>
              <a:ahLst/>
              <a:cxnLst>
                <a:cxn ang="0">
                  <a:pos x="connsiteX0" y="connsiteY0"/>
                </a:cxn>
                <a:cxn ang="0">
                  <a:pos x="connsiteX1" y="connsiteY1"/>
                </a:cxn>
                <a:cxn ang="0">
                  <a:pos x="connsiteX2" y="connsiteY2"/>
                </a:cxn>
                <a:cxn ang="0">
                  <a:pos x="connsiteX3" y="connsiteY3"/>
                </a:cxn>
              </a:cxnLst>
              <a:rect l="l" t="t" r="r" b="b"/>
              <a:pathLst>
                <a:path w="16909" h="16215">
                  <a:moveTo>
                    <a:pt x="11076" y="2"/>
                  </a:moveTo>
                  <a:cubicBezTo>
                    <a:pt x="3332" y="970"/>
                    <a:pt x="-1293" y="8929"/>
                    <a:pt x="320" y="13124"/>
                  </a:cubicBezTo>
                  <a:cubicBezTo>
                    <a:pt x="2471" y="19039"/>
                    <a:pt x="12904" y="15920"/>
                    <a:pt x="16131" y="8391"/>
                  </a:cubicBezTo>
                  <a:cubicBezTo>
                    <a:pt x="17744" y="4842"/>
                    <a:pt x="17206" y="-106"/>
                    <a:pt x="11076" y="2"/>
                  </a:cubicBezTo>
                  <a:close/>
                </a:path>
              </a:pathLst>
            </a:custGeom>
            <a:grpFill/>
            <a:ln w="10707" cap="flat">
              <a:noFill/>
              <a:prstDash val="solid"/>
              <a:miter/>
            </a:ln>
          </p:spPr>
          <p:txBody>
            <a:bodyPr rtlCol="0" anchor="ctr"/>
            <a:lstStyle/>
            <a:p>
              <a:endParaRPr lang="zh-CN" altLang="en-US"/>
            </a:p>
          </p:txBody>
        </p:sp>
        <p:sp>
          <p:nvSpPr>
            <p:cNvPr id="1569" name="任意多边形: 形状 1656">
              <a:extLst>
                <a:ext uri="{FF2B5EF4-FFF2-40B4-BE49-F238E27FC236}">
                  <a16:creationId xmlns:a16="http://schemas.microsoft.com/office/drawing/2014/main" xmlns="" id="{A1C36F2C-618F-410B-904A-2A2F2C43F153}"/>
                </a:ext>
              </a:extLst>
            </p:cNvPr>
            <p:cNvSpPr/>
            <p:nvPr/>
          </p:nvSpPr>
          <p:spPr>
            <a:xfrm>
              <a:off x="1770302" y="5467945"/>
              <a:ext cx="68125" cy="68907"/>
            </a:xfrm>
            <a:custGeom>
              <a:avLst/>
              <a:gdLst>
                <a:gd name="connsiteX0" fmla="*/ 11316 w 16122"/>
                <a:gd name="connsiteY0" fmla="*/ 7 h 16307"/>
                <a:gd name="connsiteX1" fmla="*/ 345 w 16122"/>
                <a:gd name="connsiteY1" fmla="*/ 13881 h 16307"/>
                <a:gd name="connsiteX2" fmla="*/ 15188 w 16122"/>
                <a:gd name="connsiteY2" fmla="*/ 8396 h 16307"/>
                <a:gd name="connsiteX3" fmla="*/ 15188 w 16122"/>
                <a:gd name="connsiteY3" fmla="*/ 8396 h 16307"/>
                <a:gd name="connsiteX4" fmla="*/ 11316 w 16122"/>
                <a:gd name="connsiteY4" fmla="*/ 7 h 16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2" h="16307">
                  <a:moveTo>
                    <a:pt x="11316" y="7"/>
                  </a:moveTo>
                  <a:cubicBezTo>
                    <a:pt x="4217" y="975"/>
                    <a:pt x="-1484" y="9364"/>
                    <a:pt x="345" y="13881"/>
                  </a:cubicBezTo>
                  <a:cubicBezTo>
                    <a:pt x="2388" y="18936"/>
                    <a:pt x="11638" y="15602"/>
                    <a:pt x="15188" y="8396"/>
                  </a:cubicBezTo>
                  <a:lnTo>
                    <a:pt x="15188" y="8396"/>
                  </a:lnTo>
                  <a:cubicBezTo>
                    <a:pt x="16801" y="4847"/>
                    <a:pt x="16801" y="-209"/>
                    <a:pt x="11316" y="7"/>
                  </a:cubicBezTo>
                  <a:close/>
                </a:path>
              </a:pathLst>
            </a:custGeom>
            <a:grpFill/>
            <a:ln w="10707" cap="flat">
              <a:noFill/>
              <a:prstDash val="solid"/>
              <a:miter/>
            </a:ln>
          </p:spPr>
          <p:txBody>
            <a:bodyPr rtlCol="0" anchor="ctr"/>
            <a:lstStyle/>
            <a:p>
              <a:endParaRPr lang="zh-CN" altLang="en-US"/>
            </a:p>
          </p:txBody>
        </p:sp>
        <p:sp>
          <p:nvSpPr>
            <p:cNvPr id="1570" name="任意多边形: 形状 1657">
              <a:extLst>
                <a:ext uri="{FF2B5EF4-FFF2-40B4-BE49-F238E27FC236}">
                  <a16:creationId xmlns:a16="http://schemas.microsoft.com/office/drawing/2014/main" xmlns="" id="{7861ACAD-3BB9-42B7-982E-E78E72EFE5CE}"/>
                </a:ext>
              </a:extLst>
            </p:cNvPr>
            <p:cNvSpPr/>
            <p:nvPr/>
          </p:nvSpPr>
          <p:spPr>
            <a:xfrm>
              <a:off x="2000285" y="5445676"/>
              <a:ext cx="64614" cy="69448"/>
            </a:xfrm>
            <a:custGeom>
              <a:avLst/>
              <a:gdLst>
                <a:gd name="connsiteX0" fmla="*/ 127 w 15291"/>
                <a:gd name="connsiteY0" fmla="*/ 13989 h 16435"/>
                <a:gd name="connsiteX1" fmla="*/ 13894 w 15291"/>
                <a:gd name="connsiteY1" fmla="*/ 8396 h 16435"/>
                <a:gd name="connsiteX2" fmla="*/ 11421 w 15291"/>
                <a:gd name="connsiteY2" fmla="*/ 7 h 16435"/>
                <a:gd name="connsiteX3" fmla="*/ 127 w 15291"/>
                <a:gd name="connsiteY3" fmla="*/ 13989 h 16435"/>
              </a:gdLst>
              <a:ahLst/>
              <a:cxnLst>
                <a:cxn ang="0">
                  <a:pos x="connsiteX0" y="connsiteY0"/>
                </a:cxn>
                <a:cxn ang="0">
                  <a:pos x="connsiteX1" y="connsiteY1"/>
                </a:cxn>
                <a:cxn ang="0">
                  <a:pos x="connsiteX2" y="connsiteY2"/>
                </a:cxn>
                <a:cxn ang="0">
                  <a:pos x="connsiteX3" y="connsiteY3"/>
                </a:cxn>
              </a:cxnLst>
              <a:rect l="l" t="t" r="r" b="b"/>
              <a:pathLst>
                <a:path w="15291" h="16435">
                  <a:moveTo>
                    <a:pt x="127" y="13989"/>
                  </a:moveTo>
                  <a:cubicBezTo>
                    <a:pt x="1418" y="19152"/>
                    <a:pt x="10022" y="15602"/>
                    <a:pt x="13894" y="8396"/>
                  </a:cubicBezTo>
                  <a:cubicBezTo>
                    <a:pt x="15830" y="4739"/>
                    <a:pt x="16368" y="-208"/>
                    <a:pt x="11421" y="7"/>
                  </a:cubicBezTo>
                  <a:cubicBezTo>
                    <a:pt x="4967" y="1082"/>
                    <a:pt x="-948" y="9472"/>
                    <a:pt x="127" y="13989"/>
                  </a:cubicBezTo>
                  <a:close/>
                </a:path>
              </a:pathLst>
            </a:custGeom>
            <a:grpFill/>
            <a:ln w="10707" cap="flat">
              <a:noFill/>
              <a:prstDash val="solid"/>
              <a:miter/>
            </a:ln>
          </p:spPr>
          <p:txBody>
            <a:bodyPr rtlCol="0" anchor="ctr"/>
            <a:lstStyle/>
            <a:p>
              <a:endParaRPr lang="zh-CN" altLang="en-US"/>
            </a:p>
          </p:txBody>
        </p:sp>
        <p:sp>
          <p:nvSpPr>
            <p:cNvPr id="1581" name="任意多边形: 形状 1668">
              <a:extLst>
                <a:ext uri="{FF2B5EF4-FFF2-40B4-BE49-F238E27FC236}">
                  <a16:creationId xmlns:a16="http://schemas.microsoft.com/office/drawing/2014/main" xmlns="" id="{D3F3880C-943D-43DD-BA8D-53856EE353B1}"/>
                </a:ext>
              </a:extLst>
            </p:cNvPr>
            <p:cNvSpPr/>
            <p:nvPr/>
          </p:nvSpPr>
          <p:spPr>
            <a:xfrm>
              <a:off x="33462" y="5677041"/>
              <a:ext cx="69887" cy="64398"/>
            </a:xfrm>
            <a:custGeom>
              <a:avLst/>
              <a:gdLst>
                <a:gd name="connsiteX0" fmla="*/ 16536 w 16539"/>
                <a:gd name="connsiteY0" fmla="*/ 8389 h 15240"/>
                <a:gd name="connsiteX1" fmla="*/ 7716 w 16539"/>
                <a:gd name="connsiteY1" fmla="*/ 0 h 15240"/>
                <a:gd name="connsiteX2" fmla="*/ 2339 w 16539"/>
                <a:gd name="connsiteY2" fmla="*/ 12584 h 15240"/>
                <a:gd name="connsiteX3" fmla="*/ 16536 w 16539"/>
                <a:gd name="connsiteY3" fmla="*/ 8389 h 15240"/>
              </a:gdLst>
              <a:ahLst/>
              <a:cxnLst>
                <a:cxn ang="0">
                  <a:pos x="connsiteX0" y="connsiteY0"/>
                </a:cxn>
                <a:cxn ang="0">
                  <a:pos x="connsiteX1" y="connsiteY1"/>
                </a:cxn>
                <a:cxn ang="0">
                  <a:pos x="connsiteX2" y="connsiteY2"/>
                </a:cxn>
                <a:cxn ang="0">
                  <a:pos x="connsiteX3" y="connsiteY3"/>
                </a:cxn>
              </a:cxnLst>
              <a:rect l="l" t="t" r="r" b="b"/>
              <a:pathLst>
                <a:path w="16539" h="15240">
                  <a:moveTo>
                    <a:pt x="16536" y="8389"/>
                  </a:moveTo>
                  <a:cubicBezTo>
                    <a:pt x="16644" y="5055"/>
                    <a:pt x="14062" y="215"/>
                    <a:pt x="7716" y="0"/>
                  </a:cubicBezTo>
                  <a:cubicBezTo>
                    <a:pt x="-28" y="430"/>
                    <a:pt x="-2179" y="8067"/>
                    <a:pt x="2339" y="12584"/>
                  </a:cubicBezTo>
                  <a:cubicBezTo>
                    <a:pt x="7286" y="17639"/>
                    <a:pt x="16213" y="15058"/>
                    <a:pt x="16536" y="8389"/>
                  </a:cubicBezTo>
                  <a:close/>
                </a:path>
              </a:pathLst>
            </a:custGeom>
            <a:grpFill/>
            <a:ln w="10707" cap="flat">
              <a:noFill/>
              <a:prstDash val="solid"/>
              <a:miter/>
            </a:ln>
          </p:spPr>
          <p:txBody>
            <a:bodyPr rtlCol="0" anchor="ctr"/>
            <a:lstStyle/>
            <a:p>
              <a:endParaRPr lang="zh-CN" altLang="en-US"/>
            </a:p>
          </p:txBody>
        </p:sp>
        <p:sp>
          <p:nvSpPr>
            <p:cNvPr id="1582" name="任意多边形: 形状 1669">
              <a:extLst>
                <a:ext uri="{FF2B5EF4-FFF2-40B4-BE49-F238E27FC236}">
                  <a16:creationId xmlns:a16="http://schemas.microsoft.com/office/drawing/2014/main" xmlns="" id="{87A84250-9E0C-4B75-9A0A-0E3986D0FA9F}"/>
                </a:ext>
              </a:extLst>
            </p:cNvPr>
            <p:cNvSpPr/>
            <p:nvPr/>
          </p:nvSpPr>
          <p:spPr>
            <a:xfrm>
              <a:off x="301411" y="5672494"/>
              <a:ext cx="70289" cy="64246"/>
            </a:xfrm>
            <a:custGeom>
              <a:avLst/>
              <a:gdLst>
                <a:gd name="connsiteX0" fmla="*/ 8409 w 16634"/>
                <a:gd name="connsiteY0" fmla="*/ 0 h 15204"/>
                <a:gd name="connsiteX1" fmla="*/ 1418 w 16634"/>
                <a:gd name="connsiteY1" fmla="*/ 12046 h 15204"/>
                <a:gd name="connsiteX2" fmla="*/ 16584 w 16634"/>
                <a:gd name="connsiteY2" fmla="*/ 8282 h 15204"/>
                <a:gd name="connsiteX3" fmla="*/ 8409 w 16634"/>
                <a:gd name="connsiteY3" fmla="*/ 0 h 15204"/>
              </a:gdLst>
              <a:ahLst/>
              <a:cxnLst>
                <a:cxn ang="0">
                  <a:pos x="connsiteX0" y="connsiteY0"/>
                </a:cxn>
                <a:cxn ang="0">
                  <a:pos x="connsiteX1" y="connsiteY1"/>
                </a:cxn>
                <a:cxn ang="0">
                  <a:pos x="connsiteX2" y="connsiteY2"/>
                </a:cxn>
                <a:cxn ang="0">
                  <a:pos x="connsiteX3" y="connsiteY3"/>
                </a:cxn>
              </a:cxnLst>
              <a:rect l="l" t="t" r="r" b="b"/>
              <a:pathLst>
                <a:path w="16634" h="15204">
                  <a:moveTo>
                    <a:pt x="8409" y="0"/>
                  </a:moveTo>
                  <a:cubicBezTo>
                    <a:pt x="988" y="538"/>
                    <a:pt x="-2024" y="7529"/>
                    <a:pt x="1418" y="12046"/>
                  </a:cubicBezTo>
                  <a:cubicBezTo>
                    <a:pt x="5720" y="17747"/>
                    <a:pt x="15615" y="15273"/>
                    <a:pt x="16584" y="8282"/>
                  </a:cubicBezTo>
                  <a:cubicBezTo>
                    <a:pt x="17014" y="4948"/>
                    <a:pt x="14755" y="107"/>
                    <a:pt x="8409" y="0"/>
                  </a:cubicBezTo>
                  <a:close/>
                </a:path>
              </a:pathLst>
            </a:custGeom>
            <a:grpFill/>
            <a:ln w="10707" cap="flat">
              <a:noFill/>
              <a:prstDash val="solid"/>
              <a:miter/>
            </a:ln>
          </p:spPr>
          <p:txBody>
            <a:bodyPr rtlCol="0" anchor="ctr"/>
            <a:lstStyle/>
            <a:p>
              <a:endParaRPr lang="zh-CN" altLang="en-US"/>
            </a:p>
          </p:txBody>
        </p:sp>
        <p:sp>
          <p:nvSpPr>
            <p:cNvPr id="1583" name="任意多边形: 形状 1670">
              <a:extLst>
                <a:ext uri="{FF2B5EF4-FFF2-40B4-BE49-F238E27FC236}">
                  <a16:creationId xmlns:a16="http://schemas.microsoft.com/office/drawing/2014/main" xmlns="" id="{81346966-D8C4-4BDF-B16C-75EEC253D7D8}"/>
                </a:ext>
              </a:extLst>
            </p:cNvPr>
            <p:cNvSpPr/>
            <p:nvPr/>
          </p:nvSpPr>
          <p:spPr>
            <a:xfrm>
              <a:off x="570891" y="5664769"/>
              <a:ext cx="70297" cy="64529"/>
            </a:xfrm>
            <a:custGeom>
              <a:avLst/>
              <a:gdLst>
                <a:gd name="connsiteX0" fmla="*/ 16483 w 16636"/>
                <a:gd name="connsiteY0" fmla="*/ 8174 h 15271"/>
                <a:gd name="connsiteX1" fmla="*/ 8954 w 16636"/>
                <a:gd name="connsiteY1" fmla="*/ 0 h 15271"/>
                <a:gd name="connsiteX2" fmla="*/ 995 w 16636"/>
                <a:gd name="connsiteY2" fmla="*/ 12154 h 15271"/>
                <a:gd name="connsiteX3" fmla="*/ 16483 w 16636"/>
                <a:gd name="connsiteY3" fmla="*/ 8174 h 15271"/>
              </a:gdLst>
              <a:ahLst/>
              <a:cxnLst>
                <a:cxn ang="0">
                  <a:pos x="connsiteX0" y="connsiteY0"/>
                </a:cxn>
                <a:cxn ang="0">
                  <a:pos x="connsiteX1" y="connsiteY1"/>
                </a:cxn>
                <a:cxn ang="0">
                  <a:pos x="connsiteX2" y="connsiteY2"/>
                </a:cxn>
                <a:cxn ang="0">
                  <a:pos x="connsiteX3" y="connsiteY3"/>
                </a:cxn>
              </a:cxnLst>
              <a:rect l="l" t="t" r="r" b="b"/>
              <a:pathLst>
                <a:path w="16636" h="15271">
                  <a:moveTo>
                    <a:pt x="16483" y="8174"/>
                  </a:moveTo>
                  <a:cubicBezTo>
                    <a:pt x="17236" y="4840"/>
                    <a:pt x="15300" y="0"/>
                    <a:pt x="8954" y="0"/>
                  </a:cubicBezTo>
                  <a:cubicBezTo>
                    <a:pt x="1103" y="645"/>
                    <a:pt x="-1694" y="8067"/>
                    <a:pt x="995" y="12154"/>
                  </a:cubicBezTo>
                  <a:cubicBezTo>
                    <a:pt x="4867" y="17854"/>
                    <a:pt x="14977" y="15273"/>
                    <a:pt x="16483" y="8174"/>
                  </a:cubicBezTo>
                  <a:close/>
                </a:path>
              </a:pathLst>
            </a:custGeom>
            <a:grpFill/>
            <a:ln w="10707" cap="flat">
              <a:noFill/>
              <a:prstDash val="solid"/>
              <a:miter/>
            </a:ln>
          </p:spPr>
          <p:txBody>
            <a:bodyPr rtlCol="0" anchor="ctr"/>
            <a:lstStyle/>
            <a:p>
              <a:endParaRPr lang="zh-CN" altLang="en-US"/>
            </a:p>
          </p:txBody>
        </p:sp>
        <p:sp>
          <p:nvSpPr>
            <p:cNvPr id="1584" name="任意多边形: 形状 1671">
              <a:extLst>
                <a:ext uri="{FF2B5EF4-FFF2-40B4-BE49-F238E27FC236}">
                  <a16:creationId xmlns:a16="http://schemas.microsoft.com/office/drawing/2014/main" xmlns="" id="{376B07C1-1D97-4695-99B0-8D6E6612F3E3}"/>
                </a:ext>
              </a:extLst>
            </p:cNvPr>
            <p:cNvSpPr/>
            <p:nvPr/>
          </p:nvSpPr>
          <p:spPr>
            <a:xfrm>
              <a:off x="838316" y="5654315"/>
              <a:ext cx="70183" cy="64842"/>
            </a:xfrm>
            <a:custGeom>
              <a:avLst/>
              <a:gdLst>
                <a:gd name="connsiteX0" fmla="*/ 16331 w 16609"/>
                <a:gd name="connsiteY0" fmla="*/ 8174 h 15345"/>
                <a:gd name="connsiteX1" fmla="*/ 9662 w 16609"/>
                <a:gd name="connsiteY1" fmla="*/ 0 h 15345"/>
                <a:gd name="connsiteX2" fmla="*/ 735 w 16609"/>
                <a:gd name="connsiteY2" fmla="*/ 12261 h 15345"/>
                <a:gd name="connsiteX3" fmla="*/ 16331 w 16609"/>
                <a:gd name="connsiteY3" fmla="*/ 8174 h 15345"/>
              </a:gdLst>
              <a:ahLst/>
              <a:cxnLst>
                <a:cxn ang="0">
                  <a:pos x="connsiteX0" y="connsiteY0"/>
                </a:cxn>
                <a:cxn ang="0">
                  <a:pos x="connsiteX1" y="connsiteY1"/>
                </a:cxn>
                <a:cxn ang="0">
                  <a:pos x="connsiteX2" y="connsiteY2"/>
                </a:cxn>
                <a:cxn ang="0">
                  <a:pos x="connsiteX3" y="connsiteY3"/>
                </a:cxn>
              </a:cxnLst>
              <a:rect l="l" t="t" r="r" b="b"/>
              <a:pathLst>
                <a:path w="16609" h="15345">
                  <a:moveTo>
                    <a:pt x="16331" y="8174"/>
                  </a:moveTo>
                  <a:cubicBezTo>
                    <a:pt x="17299" y="4840"/>
                    <a:pt x="15901" y="0"/>
                    <a:pt x="9662" y="0"/>
                  </a:cubicBezTo>
                  <a:cubicBezTo>
                    <a:pt x="1811" y="753"/>
                    <a:pt x="-1631" y="8174"/>
                    <a:pt x="735" y="12261"/>
                  </a:cubicBezTo>
                  <a:cubicBezTo>
                    <a:pt x="4070" y="17962"/>
                    <a:pt x="14287" y="15273"/>
                    <a:pt x="16331" y="8174"/>
                  </a:cubicBezTo>
                  <a:close/>
                </a:path>
              </a:pathLst>
            </a:custGeom>
            <a:grpFill/>
            <a:ln w="10707" cap="flat">
              <a:noFill/>
              <a:prstDash val="solid"/>
              <a:miter/>
            </a:ln>
          </p:spPr>
          <p:txBody>
            <a:bodyPr rtlCol="0" anchor="ctr"/>
            <a:lstStyle/>
            <a:p>
              <a:endParaRPr lang="zh-CN" altLang="en-US"/>
            </a:p>
          </p:txBody>
        </p:sp>
        <p:sp>
          <p:nvSpPr>
            <p:cNvPr id="1585" name="任意多边形: 形状 1672">
              <a:extLst>
                <a:ext uri="{FF2B5EF4-FFF2-40B4-BE49-F238E27FC236}">
                  <a16:creationId xmlns:a16="http://schemas.microsoft.com/office/drawing/2014/main" xmlns="" id="{507EBDB4-A41E-4EDE-9EED-43095628C1D3}"/>
                </a:ext>
              </a:extLst>
            </p:cNvPr>
            <p:cNvSpPr/>
            <p:nvPr/>
          </p:nvSpPr>
          <p:spPr>
            <a:xfrm>
              <a:off x="1102522" y="5641127"/>
              <a:ext cx="70056" cy="65138"/>
            </a:xfrm>
            <a:custGeom>
              <a:avLst/>
              <a:gdLst>
                <a:gd name="connsiteX0" fmla="*/ 16081 w 16579"/>
                <a:gd name="connsiteY0" fmla="*/ 8068 h 15415"/>
                <a:gd name="connsiteX1" fmla="*/ 10273 w 16579"/>
                <a:gd name="connsiteY1" fmla="*/ 2 h 15415"/>
                <a:gd name="connsiteX2" fmla="*/ 485 w 16579"/>
                <a:gd name="connsiteY2" fmla="*/ 12371 h 15415"/>
                <a:gd name="connsiteX3" fmla="*/ 16081 w 16579"/>
                <a:gd name="connsiteY3" fmla="*/ 8068 h 15415"/>
              </a:gdLst>
              <a:ahLst/>
              <a:cxnLst>
                <a:cxn ang="0">
                  <a:pos x="connsiteX0" y="connsiteY0"/>
                </a:cxn>
                <a:cxn ang="0">
                  <a:pos x="connsiteX1" y="connsiteY1"/>
                </a:cxn>
                <a:cxn ang="0">
                  <a:pos x="connsiteX2" y="connsiteY2"/>
                </a:cxn>
                <a:cxn ang="0">
                  <a:pos x="connsiteX3" y="connsiteY3"/>
                </a:cxn>
              </a:cxnLst>
              <a:rect l="l" t="t" r="r" b="b"/>
              <a:pathLst>
                <a:path w="16579" h="15415">
                  <a:moveTo>
                    <a:pt x="16081" y="8068"/>
                  </a:moveTo>
                  <a:cubicBezTo>
                    <a:pt x="17371" y="4627"/>
                    <a:pt x="16403" y="-106"/>
                    <a:pt x="10273" y="2"/>
                  </a:cubicBezTo>
                  <a:cubicBezTo>
                    <a:pt x="2529" y="755"/>
                    <a:pt x="-1451" y="8284"/>
                    <a:pt x="485" y="12371"/>
                  </a:cubicBezTo>
                  <a:cubicBezTo>
                    <a:pt x="3174" y="18071"/>
                    <a:pt x="13392" y="15275"/>
                    <a:pt x="16081" y="8068"/>
                  </a:cubicBezTo>
                  <a:close/>
                </a:path>
              </a:pathLst>
            </a:custGeom>
            <a:grpFill/>
            <a:ln w="10707" cap="flat">
              <a:noFill/>
              <a:prstDash val="solid"/>
              <a:miter/>
            </a:ln>
          </p:spPr>
          <p:txBody>
            <a:bodyPr rtlCol="0" anchor="ctr"/>
            <a:lstStyle/>
            <a:p>
              <a:endParaRPr lang="zh-CN" altLang="en-US"/>
            </a:p>
          </p:txBody>
        </p:sp>
        <p:sp>
          <p:nvSpPr>
            <p:cNvPr id="1586" name="任意多边形: 形状 1673">
              <a:extLst>
                <a:ext uri="{FF2B5EF4-FFF2-40B4-BE49-F238E27FC236}">
                  <a16:creationId xmlns:a16="http://schemas.microsoft.com/office/drawing/2014/main" xmlns="" id="{5D16389A-EC7E-4C25-8EA0-8DA47E0386B0}"/>
                </a:ext>
              </a:extLst>
            </p:cNvPr>
            <p:cNvSpPr/>
            <p:nvPr/>
          </p:nvSpPr>
          <p:spPr>
            <a:xfrm>
              <a:off x="1360596" y="5624766"/>
              <a:ext cx="69680" cy="65771"/>
            </a:xfrm>
            <a:custGeom>
              <a:avLst/>
              <a:gdLst>
                <a:gd name="connsiteX0" fmla="*/ 10829 w 16490"/>
                <a:gd name="connsiteY0" fmla="*/ 2 h 15565"/>
                <a:gd name="connsiteX1" fmla="*/ 289 w 16490"/>
                <a:gd name="connsiteY1" fmla="*/ 12586 h 15565"/>
                <a:gd name="connsiteX2" fmla="*/ 15776 w 16490"/>
                <a:gd name="connsiteY2" fmla="*/ 8068 h 15565"/>
                <a:gd name="connsiteX3" fmla="*/ 10829 w 16490"/>
                <a:gd name="connsiteY3" fmla="*/ 2 h 15565"/>
              </a:gdLst>
              <a:ahLst/>
              <a:cxnLst>
                <a:cxn ang="0">
                  <a:pos x="connsiteX0" y="connsiteY0"/>
                </a:cxn>
                <a:cxn ang="0">
                  <a:pos x="connsiteX1" y="connsiteY1"/>
                </a:cxn>
                <a:cxn ang="0">
                  <a:pos x="connsiteX2" y="connsiteY2"/>
                </a:cxn>
                <a:cxn ang="0">
                  <a:pos x="connsiteX3" y="connsiteY3"/>
                </a:cxn>
              </a:cxnLst>
              <a:rect l="l" t="t" r="r" b="b"/>
              <a:pathLst>
                <a:path w="16490" h="15565">
                  <a:moveTo>
                    <a:pt x="10829" y="2"/>
                  </a:moveTo>
                  <a:cubicBezTo>
                    <a:pt x="3300" y="862"/>
                    <a:pt x="-1217" y="8499"/>
                    <a:pt x="289" y="12586"/>
                  </a:cubicBezTo>
                  <a:cubicBezTo>
                    <a:pt x="2440" y="18286"/>
                    <a:pt x="12550" y="15275"/>
                    <a:pt x="15776" y="8068"/>
                  </a:cubicBezTo>
                  <a:cubicBezTo>
                    <a:pt x="17282" y="4734"/>
                    <a:pt x="16745" y="-106"/>
                    <a:pt x="10829" y="2"/>
                  </a:cubicBezTo>
                  <a:close/>
                </a:path>
              </a:pathLst>
            </a:custGeom>
            <a:grpFill/>
            <a:ln w="10707" cap="flat">
              <a:noFill/>
              <a:prstDash val="solid"/>
              <a:miter/>
            </a:ln>
          </p:spPr>
          <p:txBody>
            <a:bodyPr rtlCol="0" anchor="ctr"/>
            <a:lstStyle/>
            <a:p>
              <a:endParaRPr lang="zh-CN" altLang="en-US"/>
            </a:p>
          </p:txBody>
        </p:sp>
        <p:sp>
          <p:nvSpPr>
            <p:cNvPr id="1587" name="任意多边形: 形状 1674">
              <a:extLst>
                <a:ext uri="{FF2B5EF4-FFF2-40B4-BE49-F238E27FC236}">
                  <a16:creationId xmlns:a16="http://schemas.microsoft.com/office/drawing/2014/main" xmlns="" id="{B3C0FFB7-8C57-48F4-BC9E-CB8C94D53E92}"/>
                </a:ext>
              </a:extLst>
            </p:cNvPr>
            <p:cNvSpPr/>
            <p:nvPr/>
          </p:nvSpPr>
          <p:spPr>
            <a:xfrm>
              <a:off x="1610718" y="5606131"/>
              <a:ext cx="68501" cy="65894"/>
            </a:xfrm>
            <a:custGeom>
              <a:avLst/>
              <a:gdLst>
                <a:gd name="connsiteX0" fmla="*/ 15202 w 16211"/>
                <a:gd name="connsiteY0" fmla="*/ 8068 h 15594"/>
                <a:gd name="connsiteX1" fmla="*/ 11330 w 16211"/>
                <a:gd name="connsiteY1" fmla="*/ 2 h 15594"/>
                <a:gd name="connsiteX2" fmla="*/ 144 w 16211"/>
                <a:gd name="connsiteY2" fmla="*/ 12693 h 15594"/>
                <a:gd name="connsiteX3" fmla="*/ 15202 w 16211"/>
                <a:gd name="connsiteY3" fmla="*/ 8068 h 15594"/>
              </a:gdLst>
              <a:ahLst/>
              <a:cxnLst>
                <a:cxn ang="0">
                  <a:pos x="connsiteX0" y="connsiteY0"/>
                </a:cxn>
                <a:cxn ang="0">
                  <a:pos x="connsiteX1" y="connsiteY1"/>
                </a:cxn>
                <a:cxn ang="0">
                  <a:pos x="connsiteX2" y="connsiteY2"/>
                </a:cxn>
                <a:cxn ang="0">
                  <a:pos x="connsiteX3" y="connsiteY3"/>
                </a:cxn>
              </a:cxnLst>
              <a:rect l="l" t="t" r="r" b="b"/>
              <a:pathLst>
                <a:path w="16211" h="15594">
                  <a:moveTo>
                    <a:pt x="15202" y="8068"/>
                  </a:moveTo>
                  <a:cubicBezTo>
                    <a:pt x="16923" y="4627"/>
                    <a:pt x="16923" y="-106"/>
                    <a:pt x="11330" y="2"/>
                  </a:cubicBezTo>
                  <a:cubicBezTo>
                    <a:pt x="4124" y="970"/>
                    <a:pt x="-931" y="8606"/>
                    <a:pt x="144" y="12693"/>
                  </a:cubicBezTo>
                  <a:cubicBezTo>
                    <a:pt x="1543" y="18286"/>
                    <a:pt x="11438" y="15275"/>
                    <a:pt x="15202" y="8068"/>
                  </a:cubicBezTo>
                  <a:close/>
                </a:path>
              </a:pathLst>
            </a:custGeom>
            <a:grpFill/>
            <a:ln w="10707" cap="flat">
              <a:noFill/>
              <a:prstDash val="solid"/>
              <a:miter/>
            </a:ln>
          </p:spPr>
          <p:txBody>
            <a:bodyPr rtlCol="0" anchor="ctr"/>
            <a:lstStyle/>
            <a:p>
              <a:endParaRPr lang="zh-CN" altLang="en-US"/>
            </a:p>
          </p:txBody>
        </p:sp>
        <p:sp>
          <p:nvSpPr>
            <p:cNvPr id="1588" name="任意多边形: 形状 1675">
              <a:extLst>
                <a:ext uri="{FF2B5EF4-FFF2-40B4-BE49-F238E27FC236}">
                  <a16:creationId xmlns:a16="http://schemas.microsoft.com/office/drawing/2014/main" xmlns="" id="{CE597321-8AD8-4C84-88A4-1F0C68299508}"/>
                </a:ext>
              </a:extLst>
            </p:cNvPr>
            <p:cNvSpPr/>
            <p:nvPr/>
          </p:nvSpPr>
          <p:spPr>
            <a:xfrm>
              <a:off x="1842133" y="5585201"/>
              <a:ext cx="65480" cy="66367"/>
            </a:xfrm>
            <a:custGeom>
              <a:avLst/>
              <a:gdLst>
                <a:gd name="connsiteX0" fmla="*/ 14107 w 15496"/>
                <a:gd name="connsiteY0" fmla="*/ 8074 h 15706"/>
                <a:gd name="connsiteX1" fmla="*/ 14107 w 15496"/>
                <a:gd name="connsiteY1" fmla="*/ 8074 h 15706"/>
                <a:gd name="connsiteX2" fmla="*/ 11526 w 15496"/>
                <a:gd name="connsiteY2" fmla="*/ 7 h 15706"/>
                <a:gd name="connsiteX3" fmla="*/ 125 w 15496"/>
                <a:gd name="connsiteY3" fmla="*/ 13344 h 15706"/>
                <a:gd name="connsiteX4" fmla="*/ 14107 w 15496"/>
                <a:gd name="connsiteY4" fmla="*/ 8074 h 15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6" h="15706">
                  <a:moveTo>
                    <a:pt x="14107" y="8074"/>
                  </a:moveTo>
                  <a:lnTo>
                    <a:pt x="14107" y="8074"/>
                  </a:lnTo>
                  <a:cubicBezTo>
                    <a:pt x="16044" y="4632"/>
                    <a:pt x="16581" y="-208"/>
                    <a:pt x="11526" y="7"/>
                  </a:cubicBezTo>
                  <a:cubicBezTo>
                    <a:pt x="5073" y="975"/>
                    <a:pt x="-950" y="9042"/>
                    <a:pt x="125" y="13344"/>
                  </a:cubicBezTo>
                  <a:cubicBezTo>
                    <a:pt x="1416" y="18291"/>
                    <a:pt x="10235" y="14957"/>
                    <a:pt x="14107" y="8074"/>
                  </a:cubicBezTo>
                  <a:close/>
                </a:path>
              </a:pathLst>
            </a:custGeom>
            <a:grpFill/>
            <a:ln w="10707" cap="flat">
              <a:noFill/>
              <a:prstDash val="solid"/>
              <a:miter/>
            </a:ln>
          </p:spPr>
          <p:txBody>
            <a:bodyPr rtlCol="0" anchor="ctr"/>
            <a:lstStyle/>
            <a:p>
              <a:endParaRPr lang="zh-CN" altLang="en-US"/>
            </a:p>
          </p:txBody>
        </p:sp>
        <p:sp>
          <p:nvSpPr>
            <p:cNvPr id="1589" name="任意多边形: 形状 1676">
              <a:extLst>
                <a:ext uri="{FF2B5EF4-FFF2-40B4-BE49-F238E27FC236}">
                  <a16:creationId xmlns:a16="http://schemas.microsoft.com/office/drawing/2014/main" xmlns="" id="{FE2272B2-BD02-4813-9A1B-D502474615ED}"/>
                </a:ext>
              </a:extLst>
            </p:cNvPr>
            <p:cNvSpPr/>
            <p:nvPr/>
          </p:nvSpPr>
          <p:spPr>
            <a:xfrm>
              <a:off x="2051233" y="5562932"/>
              <a:ext cx="62873" cy="66769"/>
            </a:xfrm>
            <a:custGeom>
              <a:avLst/>
              <a:gdLst>
                <a:gd name="connsiteX0" fmla="*/ 11733 w 14879"/>
                <a:gd name="connsiteY0" fmla="*/ 7 h 15801"/>
                <a:gd name="connsiteX1" fmla="*/ 117 w 14879"/>
                <a:gd name="connsiteY1" fmla="*/ 13989 h 15801"/>
                <a:gd name="connsiteX2" fmla="*/ 13023 w 14879"/>
                <a:gd name="connsiteY2" fmla="*/ 8074 h 15801"/>
                <a:gd name="connsiteX3" fmla="*/ 11733 w 14879"/>
                <a:gd name="connsiteY3" fmla="*/ 7 h 15801"/>
              </a:gdLst>
              <a:ahLst/>
              <a:cxnLst>
                <a:cxn ang="0">
                  <a:pos x="connsiteX0" y="connsiteY0"/>
                </a:cxn>
                <a:cxn ang="0">
                  <a:pos x="connsiteX1" y="connsiteY1"/>
                </a:cxn>
                <a:cxn ang="0">
                  <a:pos x="connsiteX2" y="connsiteY2"/>
                </a:cxn>
                <a:cxn ang="0">
                  <a:pos x="connsiteX3" y="connsiteY3"/>
                </a:cxn>
              </a:cxnLst>
              <a:rect l="l" t="t" r="r" b="b"/>
              <a:pathLst>
                <a:path w="14879" h="15801">
                  <a:moveTo>
                    <a:pt x="11733" y="7"/>
                  </a:moveTo>
                  <a:cubicBezTo>
                    <a:pt x="5602" y="1083"/>
                    <a:pt x="-959" y="9902"/>
                    <a:pt x="117" y="13989"/>
                  </a:cubicBezTo>
                  <a:cubicBezTo>
                    <a:pt x="1192" y="18184"/>
                    <a:pt x="8936" y="14635"/>
                    <a:pt x="13023" y="8074"/>
                  </a:cubicBezTo>
                  <a:cubicBezTo>
                    <a:pt x="15174" y="4524"/>
                    <a:pt x="16250" y="-208"/>
                    <a:pt x="11733" y="7"/>
                  </a:cubicBezTo>
                  <a:close/>
                </a:path>
              </a:pathLst>
            </a:custGeom>
            <a:grpFill/>
            <a:ln w="10707" cap="flat">
              <a:noFill/>
              <a:prstDash val="solid"/>
              <a:miter/>
            </a:ln>
          </p:spPr>
          <p:txBody>
            <a:bodyPr rtlCol="0" anchor="ctr"/>
            <a:lstStyle/>
            <a:p>
              <a:endParaRPr lang="zh-CN" altLang="en-US"/>
            </a:p>
          </p:txBody>
        </p:sp>
        <p:sp>
          <p:nvSpPr>
            <p:cNvPr id="1590" name="任意多边形: 形状 1677">
              <a:extLst>
                <a:ext uri="{FF2B5EF4-FFF2-40B4-BE49-F238E27FC236}">
                  <a16:creationId xmlns:a16="http://schemas.microsoft.com/office/drawing/2014/main" xmlns="" id="{DDDFD692-B933-4E82-A50F-75FFB4104033}"/>
                </a:ext>
              </a:extLst>
            </p:cNvPr>
            <p:cNvSpPr/>
            <p:nvPr/>
          </p:nvSpPr>
          <p:spPr>
            <a:xfrm>
              <a:off x="2236775" y="5539265"/>
              <a:ext cx="60320" cy="67212"/>
            </a:xfrm>
            <a:custGeom>
              <a:avLst/>
              <a:gdLst>
                <a:gd name="connsiteX0" fmla="*/ 11814 w 14275"/>
                <a:gd name="connsiteY0" fmla="*/ 15 h 15906"/>
                <a:gd name="connsiteX1" fmla="*/ 91 w 14275"/>
                <a:gd name="connsiteY1" fmla="*/ 14535 h 15906"/>
                <a:gd name="connsiteX2" fmla="*/ 11922 w 14275"/>
                <a:gd name="connsiteY2" fmla="*/ 8082 h 15906"/>
                <a:gd name="connsiteX3" fmla="*/ 11814 w 14275"/>
                <a:gd name="connsiteY3" fmla="*/ 15 h 15906"/>
              </a:gdLst>
              <a:ahLst/>
              <a:cxnLst>
                <a:cxn ang="0">
                  <a:pos x="connsiteX0" y="connsiteY0"/>
                </a:cxn>
                <a:cxn ang="0">
                  <a:pos x="connsiteX1" y="connsiteY1"/>
                </a:cxn>
                <a:cxn ang="0">
                  <a:pos x="connsiteX2" y="connsiteY2"/>
                </a:cxn>
                <a:cxn ang="0">
                  <a:pos x="connsiteX3" y="connsiteY3"/>
                </a:cxn>
              </a:cxnLst>
              <a:rect l="l" t="t" r="r" b="b"/>
              <a:pathLst>
                <a:path w="14275" h="15906">
                  <a:moveTo>
                    <a:pt x="11814" y="15"/>
                  </a:moveTo>
                  <a:cubicBezTo>
                    <a:pt x="6114" y="1198"/>
                    <a:pt x="-878" y="10663"/>
                    <a:pt x="91" y="14535"/>
                  </a:cubicBezTo>
                  <a:cubicBezTo>
                    <a:pt x="951" y="18085"/>
                    <a:pt x="7727" y="14320"/>
                    <a:pt x="11922" y="8082"/>
                  </a:cubicBezTo>
                  <a:cubicBezTo>
                    <a:pt x="14288" y="4533"/>
                    <a:pt x="15794" y="-307"/>
                    <a:pt x="11814" y="15"/>
                  </a:cubicBezTo>
                  <a:close/>
                </a:path>
              </a:pathLst>
            </a:custGeom>
            <a:grpFill/>
            <a:ln w="10707" cap="flat">
              <a:noFill/>
              <a:prstDash val="solid"/>
              <a:miter/>
            </a:ln>
          </p:spPr>
          <p:txBody>
            <a:bodyPr rtlCol="0" anchor="ctr"/>
            <a:lstStyle/>
            <a:p>
              <a:endParaRPr lang="zh-CN" altLang="en-US"/>
            </a:p>
          </p:txBody>
        </p:sp>
        <p:sp>
          <p:nvSpPr>
            <p:cNvPr id="1591" name="任意多边形: 形状 1678">
              <a:extLst>
                <a:ext uri="{FF2B5EF4-FFF2-40B4-BE49-F238E27FC236}">
                  <a16:creationId xmlns:a16="http://schemas.microsoft.com/office/drawing/2014/main" xmlns="" id="{D58E80BB-F084-4746-BA25-67537D737196}"/>
                </a:ext>
              </a:extLst>
            </p:cNvPr>
            <p:cNvSpPr/>
            <p:nvPr/>
          </p:nvSpPr>
          <p:spPr>
            <a:xfrm>
              <a:off x="2398666" y="5514722"/>
              <a:ext cx="57794" cy="67610"/>
            </a:xfrm>
            <a:custGeom>
              <a:avLst/>
              <a:gdLst>
                <a:gd name="connsiteX0" fmla="*/ 10824 w 13677"/>
                <a:gd name="connsiteY0" fmla="*/ 8082 h 16000"/>
                <a:gd name="connsiteX1" fmla="*/ 11900 w 13677"/>
                <a:gd name="connsiteY1" fmla="*/ 15 h 16000"/>
                <a:gd name="connsiteX2" fmla="*/ 69 w 13677"/>
                <a:gd name="connsiteY2" fmla="*/ 15073 h 16000"/>
                <a:gd name="connsiteX3" fmla="*/ 10824 w 13677"/>
                <a:gd name="connsiteY3" fmla="*/ 8082 h 16000"/>
              </a:gdLst>
              <a:ahLst/>
              <a:cxnLst>
                <a:cxn ang="0">
                  <a:pos x="connsiteX0" y="connsiteY0"/>
                </a:cxn>
                <a:cxn ang="0">
                  <a:pos x="connsiteX1" y="connsiteY1"/>
                </a:cxn>
                <a:cxn ang="0">
                  <a:pos x="connsiteX2" y="connsiteY2"/>
                </a:cxn>
                <a:cxn ang="0">
                  <a:pos x="connsiteX3" y="connsiteY3"/>
                </a:cxn>
              </a:cxnLst>
              <a:rect l="l" t="t" r="r" b="b"/>
              <a:pathLst>
                <a:path w="13677" h="16000">
                  <a:moveTo>
                    <a:pt x="10824" y="8082"/>
                  </a:moveTo>
                  <a:cubicBezTo>
                    <a:pt x="13298" y="4533"/>
                    <a:pt x="15234" y="-307"/>
                    <a:pt x="11900" y="15"/>
                  </a:cubicBezTo>
                  <a:cubicBezTo>
                    <a:pt x="6629" y="1306"/>
                    <a:pt x="-792" y="11631"/>
                    <a:pt x="69" y="15073"/>
                  </a:cubicBezTo>
                  <a:cubicBezTo>
                    <a:pt x="714" y="17870"/>
                    <a:pt x="6737" y="13998"/>
                    <a:pt x="10824" y="8082"/>
                  </a:cubicBezTo>
                  <a:close/>
                </a:path>
              </a:pathLst>
            </a:custGeom>
            <a:grpFill/>
            <a:ln w="10707" cap="flat">
              <a:noFill/>
              <a:prstDash val="solid"/>
              <a:miter/>
            </a:ln>
          </p:spPr>
          <p:txBody>
            <a:bodyPr rtlCol="0" anchor="ctr"/>
            <a:lstStyle/>
            <a:p>
              <a:endParaRPr lang="zh-CN" altLang="en-US"/>
            </a:p>
          </p:txBody>
        </p:sp>
        <p:sp>
          <p:nvSpPr>
            <p:cNvPr id="1592" name="任意多边形: 形状 1679">
              <a:extLst>
                <a:ext uri="{FF2B5EF4-FFF2-40B4-BE49-F238E27FC236}">
                  <a16:creationId xmlns:a16="http://schemas.microsoft.com/office/drawing/2014/main" xmlns="" id="{90206F1E-E1F9-4DE1-A481-F21E5D105D62}"/>
                </a:ext>
              </a:extLst>
            </p:cNvPr>
            <p:cNvSpPr/>
            <p:nvPr/>
          </p:nvSpPr>
          <p:spPr>
            <a:xfrm>
              <a:off x="2535546" y="5488820"/>
              <a:ext cx="56124" cy="68269"/>
            </a:xfrm>
            <a:custGeom>
              <a:avLst/>
              <a:gdLst>
                <a:gd name="connsiteX0" fmla="*/ 9837 w 13282"/>
                <a:gd name="connsiteY0" fmla="*/ 8189 h 16156"/>
                <a:gd name="connsiteX1" fmla="*/ 12095 w 13282"/>
                <a:gd name="connsiteY1" fmla="*/ 15 h 16156"/>
                <a:gd name="connsiteX2" fmla="*/ 49 w 13282"/>
                <a:gd name="connsiteY2" fmla="*/ 15503 h 16156"/>
                <a:gd name="connsiteX3" fmla="*/ 9837 w 13282"/>
                <a:gd name="connsiteY3" fmla="*/ 8189 h 16156"/>
              </a:gdLst>
              <a:ahLst/>
              <a:cxnLst>
                <a:cxn ang="0">
                  <a:pos x="connsiteX0" y="connsiteY0"/>
                </a:cxn>
                <a:cxn ang="0">
                  <a:pos x="connsiteX1" y="connsiteY1"/>
                </a:cxn>
                <a:cxn ang="0">
                  <a:pos x="connsiteX2" y="connsiteY2"/>
                </a:cxn>
                <a:cxn ang="0">
                  <a:pos x="connsiteX3" y="connsiteY3"/>
                </a:cxn>
              </a:cxnLst>
              <a:rect l="l" t="t" r="r" b="b"/>
              <a:pathLst>
                <a:path w="13282" h="16156">
                  <a:moveTo>
                    <a:pt x="9837" y="8189"/>
                  </a:moveTo>
                  <a:cubicBezTo>
                    <a:pt x="12418" y="4640"/>
                    <a:pt x="14784" y="-308"/>
                    <a:pt x="12095" y="15"/>
                  </a:cubicBezTo>
                  <a:cubicBezTo>
                    <a:pt x="7363" y="1413"/>
                    <a:pt x="-704" y="12599"/>
                    <a:pt x="49" y="15503"/>
                  </a:cubicBezTo>
                  <a:cubicBezTo>
                    <a:pt x="587" y="17762"/>
                    <a:pt x="5750" y="13890"/>
                    <a:pt x="9837" y="8189"/>
                  </a:cubicBezTo>
                  <a:close/>
                </a:path>
              </a:pathLst>
            </a:custGeom>
            <a:grpFill/>
            <a:ln w="10707" cap="flat">
              <a:noFill/>
              <a:prstDash val="solid"/>
              <a:miter/>
            </a:ln>
          </p:spPr>
          <p:txBody>
            <a:bodyPr rtlCol="0" anchor="ctr"/>
            <a:lstStyle/>
            <a:p>
              <a:endParaRPr lang="zh-CN" altLang="en-US"/>
            </a:p>
          </p:txBody>
        </p:sp>
        <p:sp>
          <p:nvSpPr>
            <p:cNvPr id="1593" name="任意多边形: 形状 1680">
              <a:extLst>
                <a:ext uri="{FF2B5EF4-FFF2-40B4-BE49-F238E27FC236}">
                  <a16:creationId xmlns:a16="http://schemas.microsoft.com/office/drawing/2014/main" xmlns="" id="{22B50966-7501-46BC-B156-DC3C48FBEA69}"/>
                </a:ext>
              </a:extLst>
            </p:cNvPr>
            <p:cNvSpPr/>
            <p:nvPr/>
          </p:nvSpPr>
          <p:spPr>
            <a:xfrm>
              <a:off x="2647005" y="5462456"/>
              <a:ext cx="54760" cy="68856"/>
            </a:xfrm>
            <a:custGeom>
              <a:avLst/>
              <a:gdLst>
                <a:gd name="connsiteX0" fmla="*/ 8951 w 12959"/>
                <a:gd name="connsiteY0" fmla="*/ 8189 h 16295"/>
                <a:gd name="connsiteX1" fmla="*/ 12178 w 12959"/>
                <a:gd name="connsiteY1" fmla="*/ 15 h 16295"/>
                <a:gd name="connsiteX2" fmla="*/ 24 w 12959"/>
                <a:gd name="connsiteY2" fmla="*/ 15933 h 16295"/>
                <a:gd name="connsiteX3" fmla="*/ 8951 w 12959"/>
                <a:gd name="connsiteY3" fmla="*/ 8189 h 16295"/>
              </a:gdLst>
              <a:ahLst/>
              <a:cxnLst>
                <a:cxn ang="0">
                  <a:pos x="connsiteX0" y="connsiteY0"/>
                </a:cxn>
                <a:cxn ang="0">
                  <a:pos x="connsiteX1" y="connsiteY1"/>
                </a:cxn>
                <a:cxn ang="0">
                  <a:pos x="connsiteX2" y="connsiteY2"/>
                </a:cxn>
                <a:cxn ang="0">
                  <a:pos x="connsiteX3" y="connsiteY3"/>
                </a:cxn>
              </a:cxnLst>
              <a:rect l="l" t="t" r="r" b="b"/>
              <a:pathLst>
                <a:path w="12959" h="16295">
                  <a:moveTo>
                    <a:pt x="8951" y="8189"/>
                  </a:moveTo>
                  <a:cubicBezTo>
                    <a:pt x="11640" y="4640"/>
                    <a:pt x="14329" y="-308"/>
                    <a:pt x="12178" y="15"/>
                  </a:cubicBezTo>
                  <a:cubicBezTo>
                    <a:pt x="8198" y="1521"/>
                    <a:pt x="-514" y="13675"/>
                    <a:pt x="24" y="15933"/>
                  </a:cubicBezTo>
                  <a:cubicBezTo>
                    <a:pt x="454" y="17547"/>
                    <a:pt x="4971" y="13567"/>
                    <a:pt x="8951" y="8189"/>
                  </a:cubicBezTo>
                  <a:close/>
                </a:path>
              </a:pathLst>
            </a:custGeom>
            <a:grpFill/>
            <a:ln w="10707" cap="flat">
              <a:noFill/>
              <a:prstDash val="solid"/>
              <a:miter/>
            </a:ln>
          </p:spPr>
          <p:txBody>
            <a:bodyPr rtlCol="0" anchor="ctr"/>
            <a:lstStyle/>
            <a:p>
              <a:endParaRPr lang="zh-CN" altLang="en-US"/>
            </a:p>
          </p:txBody>
        </p:sp>
        <p:sp>
          <p:nvSpPr>
            <p:cNvPr id="1607" name="任意多边形: 形状 1694">
              <a:extLst>
                <a:ext uri="{FF2B5EF4-FFF2-40B4-BE49-F238E27FC236}">
                  <a16:creationId xmlns:a16="http://schemas.microsoft.com/office/drawing/2014/main" xmlns="" id="{FE09DE9C-F3B9-4D30-892F-CDEE87A3C641}"/>
                </a:ext>
              </a:extLst>
            </p:cNvPr>
            <p:cNvSpPr/>
            <p:nvPr/>
          </p:nvSpPr>
          <p:spPr>
            <a:xfrm>
              <a:off x="160965" y="5817931"/>
              <a:ext cx="66503" cy="60422"/>
            </a:xfrm>
            <a:custGeom>
              <a:avLst/>
              <a:gdLst>
                <a:gd name="connsiteX0" fmla="*/ 15725 w 15738"/>
                <a:gd name="connsiteY0" fmla="*/ 7852 h 14299"/>
                <a:gd name="connsiteX1" fmla="*/ 7551 w 15738"/>
                <a:gd name="connsiteY1" fmla="*/ 0 h 14299"/>
                <a:gd name="connsiteX2" fmla="*/ 1528 w 15738"/>
                <a:gd name="connsiteY2" fmla="*/ 11293 h 14299"/>
                <a:gd name="connsiteX3" fmla="*/ 15725 w 15738"/>
                <a:gd name="connsiteY3" fmla="*/ 7852 h 14299"/>
              </a:gdLst>
              <a:ahLst/>
              <a:cxnLst>
                <a:cxn ang="0">
                  <a:pos x="connsiteX0" y="connsiteY0"/>
                </a:cxn>
                <a:cxn ang="0">
                  <a:pos x="connsiteX1" y="connsiteY1"/>
                </a:cxn>
                <a:cxn ang="0">
                  <a:pos x="connsiteX2" y="connsiteY2"/>
                </a:cxn>
                <a:cxn ang="0">
                  <a:pos x="connsiteX3" y="connsiteY3"/>
                </a:cxn>
              </a:cxnLst>
              <a:rect l="l" t="t" r="r" b="b"/>
              <a:pathLst>
                <a:path w="15738" h="14299">
                  <a:moveTo>
                    <a:pt x="15725" y="7852"/>
                  </a:moveTo>
                  <a:cubicBezTo>
                    <a:pt x="15940" y="4732"/>
                    <a:pt x="13574" y="215"/>
                    <a:pt x="7551" y="0"/>
                  </a:cubicBezTo>
                  <a:cubicBezTo>
                    <a:pt x="129" y="430"/>
                    <a:pt x="-1699" y="7421"/>
                    <a:pt x="1528" y="11293"/>
                  </a:cubicBezTo>
                  <a:cubicBezTo>
                    <a:pt x="5830" y="16671"/>
                    <a:pt x="15080" y="14412"/>
                    <a:pt x="15725" y="7852"/>
                  </a:cubicBezTo>
                  <a:close/>
                </a:path>
              </a:pathLst>
            </a:custGeom>
            <a:grpFill/>
            <a:ln w="10707" cap="flat">
              <a:noFill/>
              <a:prstDash val="solid"/>
              <a:miter/>
            </a:ln>
          </p:spPr>
          <p:txBody>
            <a:bodyPr rtlCol="0" anchor="ctr"/>
            <a:lstStyle/>
            <a:p>
              <a:endParaRPr lang="zh-CN" altLang="en-US"/>
            </a:p>
          </p:txBody>
        </p:sp>
        <p:sp>
          <p:nvSpPr>
            <p:cNvPr id="1608" name="任意多边形: 形状 1695">
              <a:extLst>
                <a:ext uri="{FF2B5EF4-FFF2-40B4-BE49-F238E27FC236}">
                  <a16:creationId xmlns:a16="http://schemas.microsoft.com/office/drawing/2014/main" xmlns="" id="{6E680D35-1481-4749-BC57-401BA1B201E0}"/>
                </a:ext>
              </a:extLst>
            </p:cNvPr>
            <p:cNvSpPr/>
            <p:nvPr/>
          </p:nvSpPr>
          <p:spPr>
            <a:xfrm>
              <a:off x="417134" y="5812023"/>
              <a:ext cx="66515" cy="60701"/>
            </a:xfrm>
            <a:custGeom>
              <a:avLst/>
              <a:gdLst>
                <a:gd name="connsiteX0" fmla="*/ 15656 w 15741"/>
                <a:gd name="connsiteY0" fmla="*/ 7744 h 14365"/>
                <a:gd name="connsiteX1" fmla="*/ 8235 w 15741"/>
                <a:gd name="connsiteY1" fmla="*/ 0 h 14365"/>
                <a:gd name="connsiteX2" fmla="*/ 1136 w 15741"/>
                <a:gd name="connsiteY2" fmla="*/ 11401 h 14365"/>
                <a:gd name="connsiteX3" fmla="*/ 15656 w 15741"/>
                <a:gd name="connsiteY3" fmla="*/ 7744 h 14365"/>
              </a:gdLst>
              <a:ahLst/>
              <a:cxnLst>
                <a:cxn ang="0">
                  <a:pos x="connsiteX0" y="connsiteY0"/>
                </a:cxn>
                <a:cxn ang="0">
                  <a:pos x="connsiteX1" y="connsiteY1"/>
                </a:cxn>
                <a:cxn ang="0">
                  <a:pos x="connsiteX2" y="connsiteY2"/>
                </a:cxn>
                <a:cxn ang="0">
                  <a:pos x="connsiteX3" y="connsiteY3"/>
                </a:cxn>
              </a:cxnLst>
              <a:rect l="l" t="t" r="r" b="b"/>
              <a:pathLst>
                <a:path w="15741" h="14365">
                  <a:moveTo>
                    <a:pt x="15656" y="7744"/>
                  </a:moveTo>
                  <a:cubicBezTo>
                    <a:pt x="16194" y="4625"/>
                    <a:pt x="14258" y="107"/>
                    <a:pt x="8235" y="0"/>
                  </a:cubicBezTo>
                  <a:cubicBezTo>
                    <a:pt x="706" y="538"/>
                    <a:pt x="-1660" y="7529"/>
                    <a:pt x="1136" y="11401"/>
                  </a:cubicBezTo>
                  <a:cubicBezTo>
                    <a:pt x="4901" y="16779"/>
                    <a:pt x="14473" y="14412"/>
                    <a:pt x="15656" y="7744"/>
                  </a:cubicBezTo>
                  <a:close/>
                </a:path>
              </a:pathLst>
            </a:custGeom>
            <a:grpFill/>
            <a:ln w="10707" cap="flat">
              <a:noFill/>
              <a:prstDash val="solid"/>
              <a:miter/>
            </a:ln>
          </p:spPr>
          <p:txBody>
            <a:bodyPr rtlCol="0" anchor="ctr"/>
            <a:lstStyle/>
            <a:p>
              <a:endParaRPr lang="zh-CN" altLang="en-US"/>
            </a:p>
          </p:txBody>
        </p:sp>
        <p:sp>
          <p:nvSpPr>
            <p:cNvPr id="1609" name="任意多边形: 形状 1696">
              <a:extLst>
                <a:ext uri="{FF2B5EF4-FFF2-40B4-BE49-F238E27FC236}">
                  <a16:creationId xmlns:a16="http://schemas.microsoft.com/office/drawing/2014/main" xmlns="" id="{107CFEF3-E86B-453D-BC22-2BBDF0DB6097}"/>
                </a:ext>
              </a:extLst>
            </p:cNvPr>
            <p:cNvSpPr/>
            <p:nvPr/>
          </p:nvSpPr>
          <p:spPr>
            <a:xfrm>
              <a:off x="672149" y="5803386"/>
              <a:ext cx="67504" cy="61009"/>
            </a:xfrm>
            <a:custGeom>
              <a:avLst/>
              <a:gdLst>
                <a:gd name="connsiteX0" fmla="*/ 15752 w 15975"/>
                <a:gd name="connsiteY0" fmla="*/ 7744 h 14438"/>
                <a:gd name="connsiteX1" fmla="*/ 9083 w 15975"/>
                <a:gd name="connsiteY1" fmla="*/ 0 h 14438"/>
                <a:gd name="connsiteX2" fmla="*/ 802 w 15975"/>
                <a:gd name="connsiteY2" fmla="*/ 11508 h 14438"/>
                <a:gd name="connsiteX3" fmla="*/ 15752 w 15975"/>
                <a:gd name="connsiteY3" fmla="*/ 7744 h 14438"/>
              </a:gdLst>
              <a:ahLst/>
              <a:cxnLst>
                <a:cxn ang="0">
                  <a:pos x="connsiteX0" y="connsiteY0"/>
                </a:cxn>
                <a:cxn ang="0">
                  <a:pos x="connsiteX1" y="connsiteY1"/>
                </a:cxn>
                <a:cxn ang="0">
                  <a:pos x="connsiteX2" y="connsiteY2"/>
                </a:cxn>
                <a:cxn ang="0">
                  <a:pos x="connsiteX3" y="connsiteY3"/>
                </a:cxn>
              </a:cxnLst>
              <a:rect l="l" t="t" r="r" b="b"/>
              <a:pathLst>
                <a:path w="15975" h="14438">
                  <a:moveTo>
                    <a:pt x="15752" y="7744"/>
                  </a:moveTo>
                  <a:cubicBezTo>
                    <a:pt x="16612" y="4625"/>
                    <a:pt x="15107" y="108"/>
                    <a:pt x="9083" y="0"/>
                  </a:cubicBezTo>
                  <a:cubicBezTo>
                    <a:pt x="1339" y="645"/>
                    <a:pt x="-1565" y="7636"/>
                    <a:pt x="802" y="11508"/>
                  </a:cubicBezTo>
                  <a:cubicBezTo>
                    <a:pt x="4136" y="16886"/>
                    <a:pt x="13923" y="14412"/>
                    <a:pt x="15752" y="7744"/>
                  </a:cubicBezTo>
                  <a:close/>
                </a:path>
              </a:pathLst>
            </a:custGeom>
            <a:grpFill/>
            <a:ln w="10707" cap="flat">
              <a:noFill/>
              <a:prstDash val="solid"/>
              <a:miter/>
            </a:ln>
          </p:spPr>
          <p:txBody>
            <a:bodyPr rtlCol="0" anchor="ctr"/>
            <a:lstStyle/>
            <a:p>
              <a:endParaRPr lang="zh-CN" altLang="en-US"/>
            </a:p>
          </p:txBody>
        </p:sp>
        <p:sp>
          <p:nvSpPr>
            <p:cNvPr id="1610" name="任意多边形: 形状 1697">
              <a:extLst>
                <a:ext uri="{FF2B5EF4-FFF2-40B4-BE49-F238E27FC236}">
                  <a16:creationId xmlns:a16="http://schemas.microsoft.com/office/drawing/2014/main" xmlns="" id="{B2262826-B174-4393-9E2D-0608EE30BF8D}"/>
                </a:ext>
              </a:extLst>
            </p:cNvPr>
            <p:cNvSpPr/>
            <p:nvPr/>
          </p:nvSpPr>
          <p:spPr>
            <a:xfrm>
              <a:off x="925917" y="5792480"/>
              <a:ext cx="67297" cy="60984"/>
            </a:xfrm>
            <a:custGeom>
              <a:avLst/>
              <a:gdLst>
                <a:gd name="connsiteX0" fmla="*/ 15498 w 15926"/>
                <a:gd name="connsiteY0" fmla="*/ 7636 h 14432"/>
                <a:gd name="connsiteX1" fmla="*/ 9798 w 15926"/>
                <a:gd name="connsiteY1" fmla="*/ 0 h 14432"/>
                <a:gd name="connsiteX2" fmla="*/ 548 w 15926"/>
                <a:gd name="connsiteY2" fmla="*/ 11616 h 14432"/>
                <a:gd name="connsiteX3" fmla="*/ 15498 w 15926"/>
                <a:gd name="connsiteY3" fmla="*/ 7636 h 14432"/>
              </a:gdLst>
              <a:ahLst/>
              <a:cxnLst>
                <a:cxn ang="0">
                  <a:pos x="connsiteX0" y="connsiteY0"/>
                </a:cxn>
                <a:cxn ang="0">
                  <a:pos x="connsiteX1" y="connsiteY1"/>
                </a:cxn>
                <a:cxn ang="0">
                  <a:pos x="connsiteX2" y="connsiteY2"/>
                </a:cxn>
                <a:cxn ang="0">
                  <a:pos x="connsiteX3" y="connsiteY3"/>
                </a:cxn>
              </a:cxnLst>
              <a:rect l="l" t="t" r="r" b="b"/>
              <a:pathLst>
                <a:path w="15926" h="14432">
                  <a:moveTo>
                    <a:pt x="15498" y="7636"/>
                  </a:moveTo>
                  <a:cubicBezTo>
                    <a:pt x="16681" y="4410"/>
                    <a:pt x="15606" y="0"/>
                    <a:pt x="9798" y="0"/>
                  </a:cubicBezTo>
                  <a:cubicBezTo>
                    <a:pt x="2807" y="645"/>
                    <a:pt x="-1603" y="7421"/>
                    <a:pt x="548" y="11616"/>
                  </a:cubicBezTo>
                  <a:cubicBezTo>
                    <a:pt x="3237" y="16886"/>
                    <a:pt x="13024" y="14305"/>
                    <a:pt x="15498" y="7636"/>
                  </a:cubicBezTo>
                  <a:close/>
                </a:path>
              </a:pathLst>
            </a:custGeom>
            <a:grpFill/>
            <a:ln w="10707" cap="flat">
              <a:noFill/>
              <a:prstDash val="solid"/>
              <a:miter/>
            </a:ln>
          </p:spPr>
          <p:txBody>
            <a:bodyPr rtlCol="0" anchor="ctr"/>
            <a:lstStyle/>
            <a:p>
              <a:endParaRPr lang="zh-CN" altLang="en-US"/>
            </a:p>
          </p:txBody>
        </p:sp>
        <p:sp>
          <p:nvSpPr>
            <p:cNvPr id="1611" name="任意多边形: 形状 1698">
              <a:extLst>
                <a:ext uri="{FF2B5EF4-FFF2-40B4-BE49-F238E27FC236}">
                  <a16:creationId xmlns:a16="http://schemas.microsoft.com/office/drawing/2014/main" xmlns="" id="{890CEC5D-B738-4825-BDCA-887C797811C2}"/>
                </a:ext>
              </a:extLst>
            </p:cNvPr>
            <p:cNvSpPr/>
            <p:nvPr/>
          </p:nvSpPr>
          <p:spPr>
            <a:xfrm>
              <a:off x="1175118" y="5778383"/>
              <a:ext cx="67377" cy="61622"/>
            </a:xfrm>
            <a:custGeom>
              <a:avLst/>
              <a:gdLst>
                <a:gd name="connsiteX0" fmla="*/ 15249 w 15945"/>
                <a:gd name="connsiteY0" fmla="*/ 7638 h 14583"/>
                <a:gd name="connsiteX1" fmla="*/ 10409 w 15945"/>
                <a:gd name="connsiteY1" fmla="*/ 2 h 14583"/>
                <a:gd name="connsiteX2" fmla="*/ 299 w 15945"/>
                <a:gd name="connsiteY2" fmla="*/ 11725 h 14583"/>
                <a:gd name="connsiteX3" fmla="*/ 15249 w 15945"/>
                <a:gd name="connsiteY3" fmla="*/ 7638 h 14583"/>
              </a:gdLst>
              <a:ahLst/>
              <a:cxnLst>
                <a:cxn ang="0">
                  <a:pos x="connsiteX0" y="connsiteY0"/>
                </a:cxn>
                <a:cxn ang="0">
                  <a:pos x="connsiteX1" y="connsiteY1"/>
                </a:cxn>
                <a:cxn ang="0">
                  <a:pos x="connsiteX2" y="connsiteY2"/>
                </a:cxn>
                <a:cxn ang="0">
                  <a:pos x="connsiteX3" y="connsiteY3"/>
                </a:cxn>
              </a:cxnLst>
              <a:rect l="l" t="t" r="r" b="b"/>
              <a:pathLst>
                <a:path w="15945" h="14583">
                  <a:moveTo>
                    <a:pt x="15249" y="7638"/>
                  </a:moveTo>
                  <a:cubicBezTo>
                    <a:pt x="16755" y="4412"/>
                    <a:pt x="16110" y="-106"/>
                    <a:pt x="10409" y="2"/>
                  </a:cubicBezTo>
                  <a:cubicBezTo>
                    <a:pt x="3096" y="755"/>
                    <a:pt x="-1207" y="7961"/>
                    <a:pt x="299" y="11725"/>
                  </a:cubicBezTo>
                  <a:cubicBezTo>
                    <a:pt x="2343" y="17103"/>
                    <a:pt x="12130" y="14414"/>
                    <a:pt x="15249" y="7638"/>
                  </a:cubicBezTo>
                  <a:close/>
                </a:path>
              </a:pathLst>
            </a:custGeom>
            <a:grpFill/>
            <a:ln w="10707" cap="flat">
              <a:noFill/>
              <a:prstDash val="solid"/>
              <a:miter/>
            </a:ln>
          </p:spPr>
          <p:txBody>
            <a:bodyPr rtlCol="0" anchor="ctr"/>
            <a:lstStyle/>
            <a:p>
              <a:endParaRPr lang="zh-CN" altLang="en-US"/>
            </a:p>
          </p:txBody>
        </p:sp>
        <p:sp>
          <p:nvSpPr>
            <p:cNvPr id="1612" name="任意多边形: 形状 1699">
              <a:extLst>
                <a:ext uri="{FF2B5EF4-FFF2-40B4-BE49-F238E27FC236}">
                  <a16:creationId xmlns:a16="http://schemas.microsoft.com/office/drawing/2014/main" xmlns="" id="{8FAD5282-AE57-4E73-95D5-4400B1DC2ADA}"/>
                </a:ext>
              </a:extLst>
            </p:cNvPr>
            <p:cNvSpPr/>
            <p:nvPr/>
          </p:nvSpPr>
          <p:spPr>
            <a:xfrm>
              <a:off x="1417549" y="5761996"/>
              <a:ext cx="67491" cy="62061"/>
            </a:xfrm>
            <a:custGeom>
              <a:avLst/>
              <a:gdLst>
                <a:gd name="connsiteX0" fmla="*/ 14990 w 15972"/>
                <a:gd name="connsiteY0" fmla="*/ 7536 h 14687"/>
                <a:gd name="connsiteX1" fmla="*/ 11118 w 15972"/>
                <a:gd name="connsiteY1" fmla="*/ 7 h 14687"/>
                <a:gd name="connsiteX2" fmla="*/ 147 w 15972"/>
                <a:gd name="connsiteY2" fmla="*/ 11946 h 14687"/>
                <a:gd name="connsiteX3" fmla="*/ 14990 w 15972"/>
                <a:gd name="connsiteY3" fmla="*/ 7536 h 14687"/>
              </a:gdLst>
              <a:ahLst/>
              <a:cxnLst>
                <a:cxn ang="0">
                  <a:pos x="connsiteX0" y="connsiteY0"/>
                </a:cxn>
                <a:cxn ang="0">
                  <a:pos x="connsiteX1" y="connsiteY1"/>
                </a:cxn>
                <a:cxn ang="0">
                  <a:pos x="connsiteX2" y="connsiteY2"/>
                </a:cxn>
                <a:cxn ang="0">
                  <a:pos x="connsiteX3" y="connsiteY3"/>
                </a:cxn>
              </a:cxnLst>
              <a:rect l="l" t="t" r="r" b="b"/>
              <a:pathLst>
                <a:path w="15972" h="14687">
                  <a:moveTo>
                    <a:pt x="14990" y="7536"/>
                  </a:moveTo>
                  <a:cubicBezTo>
                    <a:pt x="16711" y="4310"/>
                    <a:pt x="16603" y="-208"/>
                    <a:pt x="11118" y="7"/>
                  </a:cubicBezTo>
                  <a:cubicBezTo>
                    <a:pt x="4019" y="868"/>
                    <a:pt x="-929" y="8074"/>
                    <a:pt x="147" y="11946"/>
                  </a:cubicBezTo>
                  <a:cubicBezTo>
                    <a:pt x="1545" y="17216"/>
                    <a:pt x="11333" y="14420"/>
                    <a:pt x="14990" y="7536"/>
                  </a:cubicBezTo>
                  <a:close/>
                </a:path>
              </a:pathLst>
            </a:custGeom>
            <a:grpFill/>
            <a:ln w="10707" cap="flat">
              <a:noFill/>
              <a:prstDash val="solid"/>
              <a:miter/>
            </a:ln>
          </p:spPr>
          <p:txBody>
            <a:bodyPr rtlCol="0" anchor="ctr"/>
            <a:lstStyle/>
            <a:p>
              <a:endParaRPr lang="zh-CN" altLang="en-US"/>
            </a:p>
          </p:txBody>
        </p:sp>
        <p:sp>
          <p:nvSpPr>
            <p:cNvPr id="1613" name="任意多边形: 形状 1700">
              <a:extLst>
                <a:ext uri="{FF2B5EF4-FFF2-40B4-BE49-F238E27FC236}">
                  <a16:creationId xmlns:a16="http://schemas.microsoft.com/office/drawing/2014/main" xmlns="" id="{80DF2096-9A1B-4061-AD9B-68338F75F226}"/>
                </a:ext>
              </a:extLst>
            </p:cNvPr>
            <p:cNvSpPr/>
            <p:nvPr/>
          </p:nvSpPr>
          <p:spPr>
            <a:xfrm>
              <a:off x="1648871" y="5742930"/>
              <a:ext cx="65581" cy="62509"/>
            </a:xfrm>
            <a:custGeom>
              <a:avLst/>
              <a:gdLst>
                <a:gd name="connsiteX0" fmla="*/ 150 w 15520"/>
                <a:gd name="connsiteY0" fmla="*/ 12586 h 14793"/>
                <a:gd name="connsiteX1" fmla="*/ 14132 w 15520"/>
                <a:gd name="connsiteY1" fmla="*/ 7638 h 14793"/>
                <a:gd name="connsiteX2" fmla="*/ 11550 w 15520"/>
                <a:gd name="connsiteY2" fmla="*/ 2 h 14793"/>
                <a:gd name="connsiteX3" fmla="*/ 150 w 15520"/>
                <a:gd name="connsiteY3" fmla="*/ 12586 h 14793"/>
              </a:gdLst>
              <a:ahLst/>
              <a:cxnLst>
                <a:cxn ang="0">
                  <a:pos x="connsiteX0" y="connsiteY0"/>
                </a:cxn>
                <a:cxn ang="0">
                  <a:pos x="connsiteX1" y="connsiteY1"/>
                </a:cxn>
                <a:cxn ang="0">
                  <a:pos x="connsiteX2" y="connsiteY2"/>
                </a:cxn>
                <a:cxn ang="0">
                  <a:pos x="connsiteX3" y="connsiteY3"/>
                </a:cxn>
              </a:cxnLst>
              <a:rect l="l" t="t" r="r" b="b"/>
              <a:pathLst>
                <a:path w="15520" h="14793">
                  <a:moveTo>
                    <a:pt x="150" y="12586"/>
                  </a:moveTo>
                  <a:cubicBezTo>
                    <a:pt x="1440" y="17211"/>
                    <a:pt x="10260" y="14092"/>
                    <a:pt x="14132" y="7638"/>
                  </a:cubicBezTo>
                  <a:cubicBezTo>
                    <a:pt x="16068" y="4412"/>
                    <a:pt x="16606" y="-106"/>
                    <a:pt x="11550" y="2"/>
                  </a:cubicBezTo>
                  <a:cubicBezTo>
                    <a:pt x="4990" y="970"/>
                    <a:pt x="-1034" y="8499"/>
                    <a:pt x="150" y="12586"/>
                  </a:cubicBezTo>
                  <a:close/>
                </a:path>
              </a:pathLst>
            </a:custGeom>
            <a:grpFill/>
            <a:ln w="10707" cap="flat">
              <a:noFill/>
              <a:prstDash val="solid"/>
              <a:miter/>
            </a:ln>
          </p:spPr>
          <p:txBody>
            <a:bodyPr rtlCol="0" anchor="ctr"/>
            <a:lstStyle/>
            <a:p>
              <a:endParaRPr lang="zh-CN" altLang="en-US"/>
            </a:p>
          </p:txBody>
        </p:sp>
        <p:sp>
          <p:nvSpPr>
            <p:cNvPr id="1614" name="任意多边形: 形状 1701">
              <a:extLst>
                <a:ext uri="{FF2B5EF4-FFF2-40B4-BE49-F238E27FC236}">
                  <a16:creationId xmlns:a16="http://schemas.microsoft.com/office/drawing/2014/main" xmlns="" id="{1980BE21-AF3E-4B68-9B92-A0B5D255E5A1}"/>
                </a:ext>
              </a:extLst>
            </p:cNvPr>
            <p:cNvSpPr/>
            <p:nvPr/>
          </p:nvSpPr>
          <p:spPr>
            <a:xfrm>
              <a:off x="1859894" y="5722457"/>
              <a:ext cx="63325" cy="62771"/>
            </a:xfrm>
            <a:custGeom>
              <a:avLst/>
              <a:gdLst>
                <a:gd name="connsiteX0" fmla="*/ 11840 w 14986"/>
                <a:gd name="connsiteY0" fmla="*/ 7 h 14855"/>
                <a:gd name="connsiteX1" fmla="*/ 117 w 14986"/>
                <a:gd name="connsiteY1" fmla="*/ 13129 h 14855"/>
                <a:gd name="connsiteX2" fmla="*/ 13131 w 14986"/>
                <a:gd name="connsiteY2" fmla="*/ 7536 h 14855"/>
                <a:gd name="connsiteX3" fmla="*/ 13131 w 14986"/>
                <a:gd name="connsiteY3" fmla="*/ 7536 h 14855"/>
                <a:gd name="connsiteX4" fmla="*/ 11840 w 14986"/>
                <a:gd name="connsiteY4" fmla="*/ 7 h 14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 h="14855">
                  <a:moveTo>
                    <a:pt x="11840" y="7"/>
                  </a:moveTo>
                  <a:cubicBezTo>
                    <a:pt x="5602" y="975"/>
                    <a:pt x="-959" y="9257"/>
                    <a:pt x="117" y="13129"/>
                  </a:cubicBezTo>
                  <a:cubicBezTo>
                    <a:pt x="1192" y="17109"/>
                    <a:pt x="9044" y="13775"/>
                    <a:pt x="13131" y="7536"/>
                  </a:cubicBezTo>
                  <a:lnTo>
                    <a:pt x="13131" y="7536"/>
                  </a:lnTo>
                  <a:cubicBezTo>
                    <a:pt x="15282" y="4310"/>
                    <a:pt x="16357" y="-208"/>
                    <a:pt x="11840" y="7"/>
                  </a:cubicBezTo>
                  <a:close/>
                </a:path>
              </a:pathLst>
            </a:custGeom>
            <a:grpFill/>
            <a:ln w="10707" cap="flat">
              <a:noFill/>
              <a:prstDash val="solid"/>
              <a:miter/>
            </a:ln>
          </p:spPr>
          <p:txBody>
            <a:bodyPr rtlCol="0" anchor="ctr"/>
            <a:lstStyle/>
            <a:p>
              <a:endParaRPr lang="zh-CN" altLang="en-US"/>
            </a:p>
          </p:txBody>
        </p:sp>
        <p:sp>
          <p:nvSpPr>
            <p:cNvPr id="1615" name="任意多边形: 形状 1702">
              <a:extLst>
                <a:ext uri="{FF2B5EF4-FFF2-40B4-BE49-F238E27FC236}">
                  <a16:creationId xmlns:a16="http://schemas.microsoft.com/office/drawing/2014/main" xmlns="" id="{603F7601-1230-4F50-82EB-CD869DCDBCDC}"/>
                </a:ext>
              </a:extLst>
            </p:cNvPr>
            <p:cNvSpPr/>
            <p:nvPr/>
          </p:nvSpPr>
          <p:spPr>
            <a:xfrm>
              <a:off x="2048499" y="5700188"/>
              <a:ext cx="61533" cy="63583"/>
            </a:xfrm>
            <a:custGeom>
              <a:avLst/>
              <a:gdLst>
                <a:gd name="connsiteX0" fmla="*/ 11 w 14562"/>
                <a:gd name="connsiteY0" fmla="*/ 13344 h 15047"/>
                <a:gd name="connsiteX1" fmla="*/ 12165 w 14562"/>
                <a:gd name="connsiteY1" fmla="*/ 7644 h 15047"/>
                <a:gd name="connsiteX2" fmla="*/ 12057 w 14562"/>
                <a:gd name="connsiteY2" fmla="*/ 7 h 15047"/>
                <a:gd name="connsiteX3" fmla="*/ 11 w 14562"/>
                <a:gd name="connsiteY3" fmla="*/ 13344 h 15047"/>
              </a:gdLst>
              <a:ahLst/>
              <a:cxnLst>
                <a:cxn ang="0">
                  <a:pos x="connsiteX0" y="connsiteY0"/>
                </a:cxn>
                <a:cxn ang="0">
                  <a:pos x="connsiteX1" y="connsiteY1"/>
                </a:cxn>
                <a:cxn ang="0">
                  <a:pos x="connsiteX2" y="connsiteY2"/>
                </a:cxn>
                <a:cxn ang="0">
                  <a:pos x="connsiteX3" y="connsiteY3"/>
                </a:cxn>
              </a:cxnLst>
              <a:rect l="l" t="t" r="r" b="b"/>
              <a:pathLst>
                <a:path w="14562" h="15047">
                  <a:moveTo>
                    <a:pt x="11" y="13344"/>
                  </a:moveTo>
                  <a:cubicBezTo>
                    <a:pt x="441" y="17324"/>
                    <a:pt x="7647" y="13882"/>
                    <a:pt x="12165" y="7644"/>
                  </a:cubicBezTo>
                  <a:cubicBezTo>
                    <a:pt x="14531" y="4310"/>
                    <a:pt x="16144" y="-208"/>
                    <a:pt x="12057" y="7"/>
                  </a:cubicBezTo>
                  <a:cubicBezTo>
                    <a:pt x="6572" y="1083"/>
                    <a:pt x="-312" y="9472"/>
                    <a:pt x="11" y="13344"/>
                  </a:cubicBezTo>
                  <a:close/>
                </a:path>
              </a:pathLst>
            </a:custGeom>
            <a:grpFill/>
            <a:ln w="10707" cap="flat">
              <a:noFill/>
              <a:prstDash val="solid"/>
              <a:miter/>
            </a:ln>
          </p:spPr>
          <p:txBody>
            <a:bodyPr rtlCol="0" anchor="ctr"/>
            <a:lstStyle/>
            <a:p>
              <a:endParaRPr lang="zh-CN" altLang="en-US"/>
            </a:p>
          </p:txBody>
        </p:sp>
        <p:sp>
          <p:nvSpPr>
            <p:cNvPr id="1616" name="任意多边形: 形状 1703">
              <a:extLst>
                <a:ext uri="{FF2B5EF4-FFF2-40B4-BE49-F238E27FC236}">
                  <a16:creationId xmlns:a16="http://schemas.microsoft.com/office/drawing/2014/main" xmlns="" id="{1676C95A-1B85-4BBB-B6BB-E66A0A61EC58}"/>
                </a:ext>
              </a:extLst>
            </p:cNvPr>
            <p:cNvSpPr/>
            <p:nvPr/>
          </p:nvSpPr>
          <p:spPr>
            <a:xfrm>
              <a:off x="2214844" y="5677463"/>
              <a:ext cx="60016" cy="64085"/>
            </a:xfrm>
            <a:custGeom>
              <a:avLst/>
              <a:gdLst>
                <a:gd name="connsiteX0" fmla="*/ 12379 w 14203"/>
                <a:gd name="connsiteY0" fmla="*/ 7 h 15166"/>
                <a:gd name="connsiteX1" fmla="*/ 10 w 14203"/>
                <a:gd name="connsiteY1" fmla="*/ 13882 h 15166"/>
                <a:gd name="connsiteX2" fmla="*/ 11303 w 14203"/>
                <a:gd name="connsiteY2" fmla="*/ 7751 h 15166"/>
                <a:gd name="connsiteX3" fmla="*/ 12379 w 14203"/>
                <a:gd name="connsiteY3" fmla="*/ 7 h 15166"/>
              </a:gdLst>
              <a:ahLst/>
              <a:cxnLst>
                <a:cxn ang="0">
                  <a:pos x="connsiteX0" y="connsiteY0"/>
                </a:cxn>
                <a:cxn ang="0">
                  <a:pos x="connsiteX1" y="connsiteY1"/>
                </a:cxn>
                <a:cxn ang="0">
                  <a:pos x="connsiteX2" y="connsiteY2"/>
                </a:cxn>
                <a:cxn ang="0">
                  <a:pos x="connsiteX3" y="connsiteY3"/>
                </a:cxn>
              </a:cxnLst>
              <a:rect l="l" t="t" r="r" b="b"/>
              <a:pathLst>
                <a:path w="14203" h="15166">
                  <a:moveTo>
                    <a:pt x="12379" y="7"/>
                  </a:moveTo>
                  <a:cubicBezTo>
                    <a:pt x="7216" y="1191"/>
                    <a:pt x="-313" y="10225"/>
                    <a:pt x="10" y="13882"/>
                  </a:cubicBezTo>
                  <a:cubicBezTo>
                    <a:pt x="333" y="17216"/>
                    <a:pt x="6679" y="13667"/>
                    <a:pt x="11303" y="7751"/>
                  </a:cubicBezTo>
                  <a:cubicBezTo>
                    <a:pt x="13777" y="4310"/>
                    <a:pt x="15821" y="-208"/>
                    <a:pt x="12379" y="7"/>
                  </a:cubicBezTo>
                  <a:close/>
                </a:path>
              </a:pathLst>
            </a:custGeom>
            <a:grpFill/>
            <a:ln w="10707" cap="flat">
              <a:noFill/>
              <a:prstDash val="solid"/>
              <a:miter/>
            </a:ln>
          </p:spPr>
          <p:txBody>
            <a:bodyPr rtlCol="0" anchor="ctr"/>
            <a:lstStyle/>
            <a:p>
              <a:endParaRPr lang="zh-CN" altLang="en-US"/>
            </a:p>
          </p:txBody>
        </p:sp>
        <p:sp>
          <p:nvSpPr>
            <p:cNvPr id="1617" name="任意多边形: 形状 1704">
              <a:extLst>
                <a:ext uri="{FF2B5EF4-FFF2-40B4-BE49-F238E27FC236}">
                  <a16:creationId xmlns:a16="http://schemas.microsoft.com/office/drawing/2014/main" xmlns="" id="{E9FF2E28-CB5B-4F7B-A57B-6E543AE3975F}"/>
                </a:ext>
              </a:extLst>
            </p:cNvPr>
            <p:cNvSpPr/>
            <p:nvPr/>
          </p:nvSpPr>
          <p:spPr>
            <a:xfrm>
              <a:off x="2358033" y="5653339"/>
              <a:ext cx="58706" cy="64318"/>
            </a:xfrm>
            <a:custGeom>
              <a:avLst/>
              <a:gdLst>
                <a:gd name="connsiteX0" fmla="*/ 12588 w 13893"/>
                <a:gd name="connsiteY0" fmla="*/ 16 h 15221"/>
                <a:gd name="connsiteX1" fmla="*/ 4 w 13893"/>
                <a:gd name="connsiteY1" fmla="*/ 14321 h 15221"/>
                <a:gd name="connsiteX2" fmla="*/ 10330 w 13893"/>
                <a:gd name="connsiteY2" fmla="*/ 7652 h 15221"/>
                <a:gd name="connsiteX3" fmla="*/ 12588 w 13893"/>
                <a:gd name="connsiteY3" fmla="*/ 16 h 15221"/>
              </a:gdLst>
              <a:ahLst/>
              <a:cxnLst>
                <a:cxn ang="0">
                  <a:pos x="connsiteX0" y="connsiteY0"/>
                </a:cxn>
                <a:cxn ang="0">
                  <a:pos x="connsiteX1" y="connsiteY1"/>
                </a:cxn>
                <a:cxn ang="0">
                  <a:pos x="connsiteX2" y="connsiteY2"/>
                </a:cxn>
                <a:cxn ang="0">
                  <a:pos x="connsiteX3" y="connsiteY3"/>
                </a:cxn>
              </a:cxnLst>
              <a:rect l="l" t="t" r="r" b="b"/>
              <a:pathLst>
                <a:path w="13893" h="15221">
                  <a:moveTo>
                    <a:pt x="12588" y="16"/>
                  </a:moveTo>
                  <a:cubicBezTo>
                    <a:pt x="7856" y="1199"/>
                    <a:pt x="-211" y="11094"/>
                    <a:pt x="4" y="14321"/>
                  </a:cubicBezTo>
                  <a:cubicBezTo>
                    <a:pt x="112" y="17010"/>
                    <a:pt x="5920" y="13353"/>
                    <a:pt x="10330" y="7652"/>
                  </a:cubicBezTo>
                  <a:cubicBezTo>
                    <a:pt x="13018" y="4318"/>
                    <a:pt x="15492" y="-307"/>
                    <a:pt x="12588" y="16"/>
                  </a:cubicBezTo>
                  <a:close/>
                </a:path>
              </a:pathLst>
            </a:custGeom>
            <a:grpFill/>
            <a:ln w="10707" cap="flat">
              <a:noFill/>
              <a:prstDash val="solid"/>
              <a:miter/>
            </a:ln>
          </p:spPr>
          <p:txBody>
            <a:bodyPr rtlCol="0" anchor="ctr"/>
            <a:lstStyle/>
            <a:p>
              <a:endParaRPr lang="zh-CN" altLang="en-US"/>
            </a:p>
          </p:txBody>
        </p:sp>
        <p:sp>
          <p:nvSpPr>
            <p:cNvPr id="1618" name="任意多边形: 形状 1705">
              <a:extLst>
                <a:ext uri="{FF2B5EF4-FFF2-40B4-BE49-F238E27FC236}">
                  <a16:creationId xmlns:a16="http://schemas.microsoft.com/office/drawing/2014/main" xmlns="" id="{1F64525C-11BF-4B85-BE60-B5323CD95B48}"/>
                </a:ext>
              </a:extLst>
            </p:cNvPr>
            <p:cNvSpPr/>
            <p:nvPr/>
          </p:nvSpPr>
          <p:spPr>
            <a:xfrm>
              <a:off x="2477575" y="5628793"/>
              <a:ext cx="57764" cy="65176"/>
            </a:xfrm>
            <a:custGeom>
              <a:avLst/>
              <a:gdLst>
                <a:gd name="connsiteX0" fmla="*/ 9466 w 13670"/>
                <a:gd name="connsiteY0" fmla="*/ 7761 h 15424"/>
                <a:gd name="connsiteX1" fmla="*/ 10111 w 13670"/>
                <a:gd name="connsiteY1" fmla="*/ 7008 h 15424"/>
                <a:gd name="connsiteX2" fmla="*/ 12800 w 13670"/>
                <a:gd name="connsiteY2" fmla="*/ 17 h 15424"/>
                <a:gd name="connsiteX3" fmla="*/ 1 w 13670"/>
                <a:gd name="connsiteY3" fmla="*/ 14860 h 15424"/>
                <a:gd name="connsiteX4" fmla="*/ 9466 w 13670"/>
                <a:gd name="connsiteY4" fmla="*/ 7761 h 15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70" h="15424">
                  <a:moveTo>
                    <a:pt x="9466" y="7761"/>
                  </a:moveTo>
                  <a:cubicBezTo>
                    <a:pt x="9681" y="7546"/>
                    <a:pt x="9896" y="7223"/>
                    <a:pt x="10111" y="7008"/>
                  </a:cubicBezTo>
                  <a:cubicBezTo>
                    <a:pt x="12477" y="3997"/>
                    <a:pt x="15059" y="-306"/>
                    <a:pt x="12800" y="17"/>
                  </a:cubicBezTo>
                  <a:cubicBezTo>
                    <a:pt x="8713" y="1308"/>
                    <a:pt x="-107" y="12063"/>
                    <a:pt x="1" y="14860"/>
                  </a:cubicBezTo>
                  <a:cubicBezTo>
                    <a:pt x="1" y="16903"/>
                    <a:pt x="4949" y="13139"/>
                    <a:pt x="9466" y="7761"/>
                  </a:cubicBezTo>
                  <a:close/>
                </a:path>
              </a:pathLst>
            </a:custGeom>
            <a:grpFill/>
            <a:ln w="10707" cap="flat">
              <a:noFill/>
              <a:prstDash val="solid"/>
              <a:miter/>
            </a:ln>
          </p:spPr>
          <p:txBody>
            <a:bodyPr rtlCol="0" anchor="ctr"/>
            <a:lstStyle/>
            <a:p>
              <a:endParaRPr lang="zh-CN" altLang="en-US"/>
            </a:p>
          </p:txBody>
        </p:sp>
        <p:sp>
          <p:nvSpPr>
            <p:cNvPr id="1619" name="任意多边形: 形状 1706">
              <a:extLst>
                <a:ext uri="{FF2B5EF4-FFF2-40B4-BE49-F238E27FC236}">
                  <a16:creationId xmlns:a16="http://schemas.microsoft.com/office/drawing/2014/main" xmlns="" id="{55094BC0-03EF-437A-A5D3-5C0EE440D0B3}"/>
                </a:ext>
              </a:extLst>
            </p:cNvPr>
            <p:cNvSpPr/>
            <p:nvPr/>
          </p:nvSpPr>
          <p:spPr>
            <a:xfrm>
              <a:off x="2572567" y="5603367"/>
              <a:ext cx="56809" cy="65543"/>
            </a:xfrm>
            <a:custGeom>
              <a:avLst/>
              <a:gdLst>
                <a:gd name="connsiteX0" fmla="*/ 0 w 13444"/>
                <a:gd name="connsiteY0" fmla="*/ 15176 h 15511"/>
                <a:gd name="connsiteX1" fmla="*/ 8604 w 13444"/>
                <a:gd name="connsiteY1" fmla="*/ 7863 h 15511"/>
                <a:gd name="connsiteX2" fmla="*/ 11508 w 13444"/>
                <a:gd name="connsiteY2" fmla="*/ 4098 h 15511"/>
                <a:gd name="connsiteX3" fmla="*/ 12907 w 13444"/>
                <a:gd name="connsiteY3" fmla="*/ 11 h 15511"/>
                <a:gd name="connsiteX4" fmla="*/ 0 w 13444"/>
                <a:gd name="connsiteY4" fmla="*/ 15176 h 1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15511">
                  <a:moveTo>
                    <a:pt x="0" y="15176"/>
                  </a:moveTo>
                  <a:cubicBezTo>
                    <a:pt x="0" y="16682"/>
                    <a:pt x="4302" y="12918"/>
                    <a:pt x="8604" y="7863"/>
                  </a:cubicBezTo>
                  <a:cubicBezTo>
                    <a:pt x="9680" y="6572"/>
                    <a:pt x="10756" y="5174"/>
                    <a:pt x="11508" y="4098"/>
                  </a:cubicBezTo>
                  <a:cubicBezTo>
                    <a:pt x="12369" y="2807"/>
                    <a:pt x="14412" y="-204"/>
                    <a:pt x="12907" y="11"/>
                  </a:cubicBezTo>
                  <a:cubicBezTo>
                    <a:pt x="9680" y="1409"/>
                    <a:pt x="108" y="13025"/>
                    <a:pt x="0" y="15176"/>
                  </a:cubicBezTo>
                  <a:close/>
                </a:path>
              </a:pathLst>
            </a:custGeom>
            <a:grpFill/>
            <a:ln w="10707" cap="flat">
              <a:noFill/>
              <a:prstDash val="solid"/>
              <a:miter/>
            </a:ln>
          </p:spPr>
          <p:txBody>
            <a:bodyPr rtlCol="0" anchor="ctr"/>
            <a:lstStyle/>
            <a:p>
              <a:endParaRPr lang="zh-CN" altLang="en-US"/>
            </a:p>
          </p:txBody>
        </p:sp>
        <p:sp>
          <p:nvSpPr>
            <p:cNvPr id="1620" name="任意多边形: 形状 1707">
              <a:extLst>
                <a:ext uri="{FF2B5EF4-FFF2-40B4-BE49-F238E27FC236}">
                  <a16:creationId xmlns:a16="http://schemas.microsoft.com/office/drawing/2014/main" xmlns="" id="{1CC3B838-43E3-44AB-83C2-01F48FF42863}"/>
                </a:ext>
              </a:extLst>
            </p:cNvPr>
            <p:cNvSpPr/>
            <p:nvPr/>
          </p:nvSpPr>
          <p:spPr>
            <a:xfrm>
              <a:off x="2643464" y="5577506"/>
              <a:ext cx="56365" cy="65966"/>
            </a:xfrm>
            <a:custGeom>
              <a:avLst/>
              <a:gdLst>
                <a:gd name="connsiteX0" fmla="*/ 13123 w 13339"/>
                <a:gd name="connsiteY0" fmla="*/ 0 h 15611"/>
                <a:gd name="connsiteX1" fmla="*/ 1 w 13339"/>
                <a:gd name="connsiteY1" fmla="*/ 15596 h 15611"/>
                <a:gd name="connsiteX2" fmla="*/ 7745 w 13339"/>
                <a:gd name="connsiteY2" fmla="*/ 7852 h 15611"/>
                <a:gd name="connsiteX3" fmla="*/ 13338 w 13339"/>
                <a:gd name="connsiteY3" fmla="*/ 0 h 15611"/>
                <a:gd name="connsiteX4" fmla="*/ 13123 w 13339"/>
                <a:gd name="connsiteY4" fmla="*/ 0 h 15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9" h="15611">
                  <a:moveTo>
                    <a:pt x="13123" y="0"/>
                  </a:moveTo>
                  <a:cubicBezTo>
                    <a:pt x="10649" y="1398"/>
                    <a:pt x="-107" y="14197"/>
                    <a:pt x="1" y="15596"/>
                  </a:cubicBezTo>
                  <a:cubicBezTo>
                    <a:pt x="646" y="15918"/>
                    <a:pt x="5056" y="11186"/>
                    <a:pt x="7745" y="7852"/>
                  </a:cubicBezTo>
                  <a:cubicBezTo>
                    <a:pt x="9681" y="5485"/>
                    <a:pt x="13445" y="860"/>
                    <a:pt x="13338" y="0"/>
                  </a:cubicBezTo>
                  <a:cubicBezTo>
                    <a:pt x="13338" y="0"/>
                    <a:pt x="13230" y="0"/>
                    <a:pt x="13123" y="0"/>
                  </a:cubicBezTo>
                  <a:close/>
                </a:path>
              </a:pathLst>
            </a:custGeom>
            <a:grpFill/>
            <a:ln w="10707" cap="flat">
              <a:noFill/>
              <a:prstDash val="solid"/>
              <a:miter/>
            </a:ln>
          </p:spPr>
          <p:txBody>
            <a:bodyPr rtlCol="0" anchor="ctr"/>
            <a:lstStyle/>
            <a:p>
              <a:endParaRPr lang="zh-CN" altLang="en-US"/>
            </a:p>
          </p:txBody>
        </p:sp>
        <p:sp>
          <p:nvSpPr>
            <p:cNvPr id="1621" name="任意多边形: 形状 1708">
              <a:extLst>
                <a:ext uri="{FF2B5EF4-FFF2-40B4-BE49-F238E27FC236}">
                  <a16:creationId xmlns:a16="http://schemas.microsoft.com/office/drawing/2014/main" xmlns="" id="{465D7E67-C2D9-49DC-A13A-F6FDDC056C79}"/>
                </a:ext>
              </a:extLst>
            </p:cNvPr>
            <p:cNvSpPr/>
            <p:nvPr/>
          </p:nvSpPr>
          <p:spPr>
            <a:xfrm>
              <a:off x="2689371" y="5552056"/>
              <a:ext cx="55900" cy="66355"/>
            </a:xfrm>
            <a:custGeom>
              <a:avLst/>
              <a:gdLst>
                <a:gd name="connsiteX0" fmla="*/ 0 w 13229"/>
                <a:gd name="connsiteY0" fmla="*/ 15703 h 15703"/>
                <a:gd name="connsiteX1" fmla="*/ 6884 w 13229"/>
                <a:gd name="connsiteY1" fmla="*/ 7959 h 15703"/>
                <a:gd name="connsiteX2" fmla="*/ 13229 w 13229"/>
                <a:gd name="connsiteY2" fmla="*/ 0 h 15703"/>
                <a:gd name="connsiteX3" fmla="*/ 13122 w 13229"/>
                <a:gd name="connsiteY3" fmla="*/ 0 h 15703"/>
                <a:gd name="connsiteX4" fmla="*/ 0 w 13229"/>
                <a:gd name="connsiteY4" fmla="*/ 15703 h 15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9" h="15703">
                  <a:moveTo>
                    <a:pt x="0" y="15703"/>
                  </a:moveTo>
                  <a:cubicBezTo>
                    <a:pt x="860" y="14950"/>
                    <a:pt x="4195" y="11078"/>
                    <a:pt x="6884" y="7959"/>
                  </a:cubicBezTo>
                  <a:cubicBezTo>
                    <a:pt x="6991" y="7852"/>
                    <a:pt x="12907" y="860"/>
                    <a:pt x="13229" y="0"/>
                  </a:cubicBezTo>
                  <a:cubicBezTo>
                    <a:pt x="13229" y="0"/>
                    <a:pt x="13229" y="0"/>
                    <a:pt x="13122" y="0"/>
                  </a:cubicBezTo>
                  <a:cubicBezTo>
                    <a:pt x="12154" y="860"/>
                    <a:pt x="0" y="15058"/>
                    <a:pt x="0" y="15703"/>
                  </a:cubicBezTo>
                  <a:close/>
                </a:path>
              </a:pathLst>
            </a:custGeom>
            <a:grpFill/>
            <a:ln w="10707" cap="flat">
              <a:noFill/>
              <a:prstDash val="solid"/>
              <a:miter/>
            </a:ln>
          </p:spPr>
          <p:txBody>
            <a:bodyPr rtlCol="0" anchor="ctr"/>
            <a:lstStyle/>
            <a:p>
              <a:endParaRPr lang="zh-CN" altLang="en-US"/>
            </a:p>
          </p:txBody>
        </p:sp>
        <p:sp>
          <p:nvSpPr>
            <p:cNvPr id="1635" name="任意多边形: 形状 1722">
              <a:extLst>
                <a:ext uri="{FF2B5EF4-FFF2-40B4-BE49-F238E27FC236}">
                  <a16:creationId xmlns:a16="http://schemas.microsoft.com/office/drawing/2014/main" xmlns="" id="{50ACF021-8BF8-4BDB-A755-B6B79EFF4E8D}"/>
                </a:ext>
              </a:extLst>
            </p:cNvPr>
            <p:cNvSpPr/>
            <p:nvPr/>
          </p:nvSpPr>
          <p:spPr>
            <a:xfrm>
              <a:off x="57543" y="5932913"/>
              <a:ext cx="63984" cy="56902"/>
            </a:xfrm>
            <a:custGeom>
              <a:avLst/>
              <a:gdLst>
                <a:gd name="connsiteX0" fmla="*/ 15139 w 15142"/>
                <a:gd name="connsiteY0" fmla="*/ 7421 h 13466"/>
                <a:gd name="connsiteX1" fmla="*/ 6965 w 15142"/>
                <a:gd name="connsiteY1" fmla="*/ 0 h 13466"/>
                <a:gd name="connsiteX2" fmla="*/ 1695 w 15142"/>
                <a:gd name="connsiteY2" fmla="*/ 10648 h 13466"/>
                <a:gd name="connsiteX3" fmla="*/ 15139 w 15142"/>
                <a:gd name="connsiteY3" fmla="*/ 7421 h 13466"/>
              </a:gdLst>
              <a:ahLst/>
              <a:cxnLst>
                <a:cxn ang="0">
                  <a:pos x="connsiteX0" y="connsiteY0"/>
                </a:cxn>
                <a:cxn ang="0">
                  <a:pos x="connsiteX1" y="connsiteY1"/>
                </a:cxn>
                <a:cxn ang="0">
                  <a:pos x="connsiteX2" y="connsiteY2"/>
                </a:cxn>
                <a:cxn ang="0">
                  <a:pos x="connsiteX3" y="connsiteY3"/>
                </a:cxn>
              </a:cxnLst>
              <a:rect l="l" t="t" r="r" b="b"/>
              <a:pathLst>
                <a:path w="15142" h="13466">
                  <a:moveTo>
                    <a:pt x="15139" y="7421"/>
                  </a:moveTo>
                  <a:cubicBezTo>
                    <a:pt x="15247" y="4410"/>
                    <a:pt x="12773" y="215"/>
                    <a:pt x="6965" y="0"/>
                  </a:cubicBezTo>
                  <a:cubicBezTo>
                    <a:pt x="297" y="430"/>
                    <a:pt x="-1854" y="6561"/>
                    <a:pt x="1695" y="10648"/>
                  </a:cubicBezTo>
                  <a:cubicBezTo>
                    <a:pt x="6105" y="15703"/>
                    <a:pt x="14924" y="13552"/>
                    <a:pt x="15139" y="7421"/>
                  </a:cubicBezTo>
                  <a:close/>
                </a:path>
              </a:pathLst>
            </a:custGeom>
            <a:grpFill/>
            <a:ln w="10707" cap="flat">
              <a:noFill/>
              <a:prstDash val="solid"/>
              <a:miter/>
            </a:ln>
          </p:spPr>
          <p:txBody>
            <a:bodyPr rtlCol="0" anchor="ctr"/>
            <a:lstStyle/>
            <a:p>
              <a:endParaRPr lang="zh-CN" altLang="en-US"/>
            </a:p>
          </p:txBody>
        </p:sp>
        <p:sp>
          <p:nvSpPr>
            <p:cNvPr id="1636" name="任意多边形: 形状 1723">
              <a:extLst>
                <a:ext uri="{FF2B5EF4-FFF2-40B4-BE49-F238E27FC236}">
                  <a16:creationId xmlns:a16="http://schemas.microsoft.com/office/drawing/2014/main" xmlns="" id="{FA1718F3-9B38-4B7C-AE3B-9AABAF902BEA}"/>
                </a:ext>
              </a:extLst>
            </p:cNvPr>
            <p:cNvSpPr/>
            <p:nvPr/>
          </p:nvSpPr>
          <p:spPr>
            <a:xfrm>
              <a:off x="301576" y="5927914"/>
              <a:ext cx="64233" cy="57527"/>
            </a:xfrm>
            <a:custGeom>
              <a:avLst/>
              <a:gdLst>
                <a:gd name="connsiteX0" fmla="*/ 15146 w 15201"/>
                <a:gd name="connsiteY0" fmla="*/ 7421 h 13614"/>
                <a:gd name="connsiteX1" fmla="*/ 7725 w 15201"/>
                <a:gd name="connsiteY1" fmla="*/ 0 h 13614"/>
                <a:gd name="connsiteX2" fmla="*/ 1271 w 15201"/>
                <a:gd name="connsiteY2" fmla="*/ 10756 h 13614"/>
                <a:gd name="connsiteX3" fmla="*/ 15146 w 15201"/>
                <a:gd name="connsiteY3" fmla="*/ 7421 h 13614"/>
              </a:gdLst>
              <a:ahLst/>
              <a:cxnLst>
                <a:cxn ang="0">
                  <a:pos x="connsiteX0" y="connsiteY0"/>
                </a:cxn>
                <a:cxn ang="0">
                  <a:pos x="connsiteX1" y="connsiteY1"/>
                </a:cxn>
                <a:cxn ang="0">
                  <a:pos x="connsiteX2" y="connsiteY2"/>
                </a:cxn>
                <a:cxn ang="0">
                  <a:pos x="connsiteX3" y="connsiteY3"/>
                </a:cxn>
              </a:cxnLst>
              <a:rect l="l" t="t" r="r" b="b"/>
              <a:pathLst>
                <a:path w="15201" h="13614">
                  <a:moveTo>
                    <a:pt x="15146" y="7421"/>
                  </a:moveTo>
                  <a:cubicBezTo>
                    <a:pt x="15576" y="4410"/>
                    <a:pt x="13533" y="215"/>
                    <a:pt x="7725" y="0"/>
                  </a:cubicBezTo>
                  <a:cubicBezTo>
                    <a:pt x="949" y="430"/>
                    <a:pt x="-1848" y="6668"/>
                    <a:pt x="1271" y="10756"/>
                  </a:cubicBezTo>
                  <a:cubicBezTo>
                    <a:pt x="5143" y="15918"/>
                    <a:pt x="14178" y="13660"/>
                    <a:pt x="15146" y="7421"/>
                  </a:cubicBezTo>
                  <a:close/>
                </a:path>
              </a:pathLst>
            </a:custGeom>
            <a:grpFill/>
            <a:ln w="10707" cap="flat">
              <a:noFill/>
              <a:prstDash val="solid"/>
              <a:miter/>
            </a:ln>
          </p:spPr>
          <p:txBody>
            <a:bodyPr rtlCol="0" anchor="ctr"/>
            <a:lstStyle/>
            <a:p>
              <a:endParaRPr lang="zh-CN" altLang="en-US"/>
            </a:p>
          </p:txBody>
        </p:sp>
        <p:sp>
          <p:nvSpPr>
            <p:cNvPr id="1637" name="任意多边形: 形状 1724">
              <a:extLst>
                <a:ext uri="{FF2B5EF4-FFF2-40B4-BE49-F238E27FC236}">
                  <a16:creationId xmlns:a16="http://schemas.microsoft.com/office/drawing/2014/main" xmlns="" id="{358FAD11-9E22-4C27-8A77-46CA5D250A23}"/>
                </a:ext>
              </a:extLst>
            </p:cNvPr>
            <p:cNvSpPr/>
            <p:nvPr/>
          </p:nvSpPr>
          <p:spPr>
            <a:xfrm>
              <a:off x="546923" y="5921099"/>
              <a:ext cx="63929" cy="57612"/>
            </a:xfrm>
            <a:custGeom>
              <a:avLst/>
              <a:gdLst>
                <a:gd name="connsiteX0" fmla="*/ 14949 w 15129"/>
                <a:gd name="connsiteY0" fmla="*/ 7314 h 13634"/>
                <a:gd name="connsiteX1" fmla="*/ 8388 w 15129"/>
                <a:gd name="connsiteY1" fmla="*/ 0 h 13634"/>
                <a:gd name="connsiteX2" fmla="*/ 860 w 15129"/>
                <a:gd name="connsiteY2" fmla="*/ 10863 h 13634"/>
                <a:gd name="connsiteX3" fmla="*/ 14949 w 15129"/>
                <a:gd name="connsiteY3" fmla="*/ 7314 h 13634"/>
              </a:gdLst>
              <a:ahLst/>
              <a:cxnLst>
                <a:cxn ang="0">
                  <a:pos x="connsiteX0" y="connsiteY0"/>
                </a:cxn>
                <a:cxn ang="0">
                  <a:pos x="connsiteX1" y="connsiteY1"/>
                </a:cxn>
                <a:cxn ang="0">
                  <a:pos x="connsiteX2" y="connsiteY2"/>
                </a:cxn>
                <a:cxn ang="0">
                  <a:pos x="connsiteX3" y="connsiteY3"/>
                </a:cxn>
              </a:cxnLst>
              <a:rect l="l" t="t" r="r" b="b"/>
              <a:pathLst>
                <a:path w="15129" h="13634">
                  <a:moveTo>
                    <a:pt x="14949" y="7314"/>
                  </a:moveTo>
                  <a:cubicBezTo>
                    <a:pt x="15702" y="4302"/>
                    <a:pt x="14196" y="108"/>
                    <a:pt x="8388" y="0"/>
                  </a:cubicBezTo>
                  <a:cubicBezTo>
                    <a:pt x="1720" y="538"/>
                    <a:pt x="-1722" y="6776"/>
                    <a:pt x="860" y="10863"/>
                  </a:cubicBezTo>
                  <a:cubicBezTo>
                    <a:pt x="4086" y="15918"/>
                    <a:pt x="13336" y="13660"/>
                    <a:pt x="14949" y="7314"/>
                  </a:cubicBezTo>
                  <a:close/>
                </a:path>
              </a:pathLst>
            </a:custGeom>
            <a:grpFill/>
            <a:ln w="10707" cap="flat">
              <a:noFill/>
              <a:prstDash val="solid"/>
              <a:miter/>
            </a:ln>
          </p:spPr>
          <p:txBody>
            <a:bodyPr rtlCol="0" anchor="ctr"/>
            <a:lstStyle/>
            <a:p>
              <a:endParaRPr lang="zh-CN" altLang="en-US"/>
            </a:p>
          </p:txBody>
        </p:sp>
        <p:sp>
          <p:nvSpPr>
            <p:cNvPr id="1638" name="任意多边形: 形状 1725">
              <a:extLst>
                <a:ext uri="{FF2B5EF4-FFF2-40B4-BE49-F238E27FC236}">
                  <a16:creationId xmlns:a16="http://schemas.microsoft.com/office/drawing/2014/main" xmlns="" id="{5069E4BC-3FD3-42B2-8CD1-4034E6A9DF2B}"/>
                </a:ext>
              </a:extLst>
            </p:cNvPr>
            <p:cNvSpPr/>
            <p:nvPr/>
          </p:nvSpPr>
          <p:spPr>
            <a:xfrm>
              <a:off x="789904" y="5911553"/>
              <a:ext cx="64449" cy="57806"/>
            </a:xfrm>
            <a:custGeom>
              <a:avLst/>
              <a:gdLst>
                <a:gd name="connsiteX0" fmla="*/ 9181 w 15252"/>
                <a:gd name="connsiteY0" fmla="*/ 0 h 13680"/>
                <a:gd name="connsiteX1" fmla="*/ 577 w 15252"/>
                <a:gd name="connsiteY1" fmla="*/ 10971 h 13680"/>
                <a:gd name="connsiteX2" fmla="*/ 14882 w 15252"/>
                <a:gd name="connsiteY2" fmla="*/ 7314 h 13680"/>
                <a:gd name="connsiteX3" fmla="*/ 9181 w 15252"/>
                <a:gd name="connsiteY3" fmla="*/ 0 h 13680"/>
              </a:gdLst>
              <a:ahLst/>
              <a:cxnLst>
                <a:cxn ang="0">
                  <a:pos x="connsiteX0" y="connsiteY0"/>
                </a:cxn>
                <a:cxn ang="0">
                  <a:pos x="connsiteX1" y="connsiteY1"/>
                </a:cxn>
                <a:cxn ang="0">
                  <a:pos x="connsiteX2" y="connsiteY2"/>
                </a:cxn>
                <a:cxn ang="0">
                  <a:pos x="connsiteX3" y="connsiteY3"/>
                </a:cxn>
              </a:cxnLst>
              <a:rect l="l" t="t" r="r" b="b"/>
              <a:pathLst>
                <a:path w="15252" h="13680">
                  <a:moveTo>
                    <a:pt x="9181" y="0"/>
                  </a:moveTo>
                  <a:cubicBezTo>
                    <a:pt x="2513" y="645"/>
                    <a:pt x="-1574" y="6991"/>
                    <a:pt x="577" y="10971"/>
                  </a:cubicBezTo>
                  <a:cubicBezTo>
                    <a:pt x="3266" y="16026"/>
                    <a:pt x="12623" y="13552"/>
                    <a:pt x="14882" y="7314"/>
                  </a:cubicBezTo>
                  <a:cubicBezTo>
                    <a:pt x="15957" y="4302"/>
                    <a:pt x="14882" y="0"/>
                    <a:pt x="9181" y="0"/>
                  </a:cubicBezTo>
                  <a:close/>
                </a:path>
              </a:pathLst>
            </a:custGeom>
            <a:grpFill/>
            <a:ln w="10707" cap="flat">
              <a:noFill/>
              <a:prstDash val="solid"/>
              <a:miter/>
            </a:ln>
          </p:spPr>
          <p:txBody>
            <a:bodyPr rtlCol="0" anchor="ctr"/>
            <a:lstStyle/>
            <a:p>
              <a:endParaRPr lang="zh-CN" altLang="en-US"/>
            </a:p>
          </p:txBody>
        </p:sp>
        <p:sp>
          <p:nvSpPr>
            <p:cNvPr id="1639" name="任意多边形: 形状 1726">
              <a:extLst>
                <a:ext uri="{FF2B5EF4-FFF2-40B4-BE49-F238E27FC236}">
                  <a16:creationId xmlns:a16="http://schemas.microsoft.com/office/drawing/2014/main" xmlns="" id="{48787DD9-18D8-4D71-AB9B-7615666C9125}"/>
                </a:ext>
              </a:extLst>
            </p:cNvPr>
            <p:cNvSpPr/>
            <p:nvPr/>
          </p:nvSpPr>
          <p:spPr>
            <a:xfrm>
              <a:off x="1029635" y="5899730"/>
              <a:ext cx="64969" cy="58106"/>
            </a:xfrm>
            <a:custGeom>
              <a:avLst/>
              <a:gdLst>
                <a:gd name="connsiteX0" fmla="*/ 9991 w 15375"/>
                <a:gd name="connsiteY0" fmla="*/ 2 h 13751"/>
                <a:gd name="connsiteX1" fmla="*/ 311 w 15375"/>
                <a:gd name="connsiteY1" fmla="*/ 11080 h 13751"/>
                <a:gd name="connsiteX2" fmla="*/ 14723 w 15375"/>
                <a:gd name="connsiteY2" fmla="*/ 7208 h 13751"/>
                <a:gd name="connsiteX3" fmla="*/ 14723 w 15375"/>
                <a:gd name="connsiteY3" fmla="*/ 7208 h 13751"/>
                <a:gd name="connsiteX4" fmla="*/ 9991 w 15375"/>
                <a:gd name="connsiteY4" fmla="*/ 2 h 1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75" h="13751">
                  <a:moveTo>
                    <a:pt x="9991" y="2"/>
                  </a:moveTo>
                  <a:cubicBezTo>
                    <a:pt x="2892" y="755"/>
                    <a:pt x="-1195" y="7423"/>
                    <a:pt x="311" y="11080"/>
                  </a:cubicBezTo>
                  <a:cubicBezTo>
                    <a:pt x="2354" y="16135"/>
                    <a:pt x="11819" y="13554"/>
                    <a:pt x="14723" y="7208"/>
                  </a:cubicBezTo>
                  <a:lnTo>
                    <a:pt x="14723" y="7208"/>
                  </a:lnTo>
                  <a:cubicBezTo>
                    <a:pt x="16121" y="4197"/>
                    <a:pt x="15584" y="-106"/>
                    <a:pt x="9991" y="2"/>
                  </a:cubicBezTo>
                  <a:close/>
                </a:path>
              </a:pathLst>
            </a:custGeom>
            <a:grpFill/>
            <a:ln w="10707" cap="flat">
              <a:noFill/>
              <a:prstDash val="solid"/>
              <a:miter/>
            </a:ln>
          </p:spPr>
          <p:txBody>
            <a:bodyPr rtlCol="0" anchor="ctr"/>
            <a:lstStyle/>
            <a:p>
              <a:endParaRPr lang="zh-CN" altLang="en-US"/>
            </a:p>
          </p:txBody>
        </p:sp>
        <p:sp>
          <p:nvSpPr>
            <p:cNvPr id="1640" name="任意多边形: 形状 1727">
              <a:extLst>
                <a:ext uri="{FF2B5EF4-FFF2-40B4-BE49-F238E27FC236}">
                  <a16:creationId xmlns:a16="http://schemas.microsoft.com/office/drawing/2014/main" xmlns="" id="{2AAEB4B4-D548-42C0-8F42-B7701606C870}"/>
                </a:ext>
              </a:extLst>
            </p:cNvPr>
            <p:cNvSpPr/>
            <p:nvPr/>
          </p:nvSpPr>
          <p:spPr>
            <a:xfrm>
              <a:off x="1264363" y="5884733"/>
              <a:ext cx="65260" cy="58541"/>
            </a:xfrm>
            <a:custGeom>
              <a:avLst/>
              <a:gdLst>
                <a:gd name="connsiteX0" fmla="*/ 14457 w 15444"/>
                <a:gd name="connsiteY0" fmla="*/ 7208 h 13854"/>
                <a:gd name="connsiteX1" fmla="*/ 10693 w 15444"/>
                <a:gd name="connsiteY1" fmla="*/ 2 h 13854"/>
                <a:gd name="connsiteX2" fmla="*/ 152 w 15444"/>
                <a:gd name="connsiteY2" fmla="*/ 11188 h 13854"/>
                <a:gd name="connsiteX3" fmla="*/ 14457 w 15444"/>
                <a:gd name="connsiteY3" fmla="*/ 7208 h 13854"/>
              </a:gdLst>
              <a:ahLst/>
              <a:cxnLst>
                <a:cxn ang="0">
                  <a:pos x="connsiteX0" y="connsiteY0"/>
                </a:cxn>
                <a:cxn ang="0">
                  <a:pos x="connsiteX1" y="connsiteY1"/>
                </a:cxn>
                <a:cxn ang="0">
                  <a:pos x="connsiteX2" y="connsiteY2"/>
                </a:cxn>
                <a:cxn ang="0">
                  <a:pos x="connsiteX3" y="connsiteY3"/>
                </a:cxn>
              </a:cxnLst>
              <a:rect l="l" t="t" r="r" b="b"/>
              <a:pathLst>
                <a:path w="15444" h="13854">
                  <a:moveTo>
                    <a:pt x="14457" y="7208"/>
                  </a:moveTo>
                  <a:cubicBezTo>
                    <a:pt x="16178" y="4197"/>
                    <a:pt x="16071" y="-106"/>
                    <a:pt x="10693" y="2"/>
                  </a:cubicBezTo>
                  <a:cubicBezTo>
                    <a:pt x="3809" y="755"/>
                    <a:pt x="-923" y="7531"/>
                    <a:pt x="152" y="11188"/>
                  </a:cubicBezTo>
                  <a:cubicBezTo>
                    <a:pt x="1551" y="16243"/>
                    <a:pt x="10908" y="13662"/>
                    <a:pt x="14457" y="7208"/>
                  </a:cubicBezTo>
                  <a:close/>
                </a:path>
              </a:pathLst>
            </a:custGeom>
            <a:grpFill/>
            <a:ln w="10707" cap="flat">
              <a:noFill/>
              <a:prstDash val="solid"/>
              <a:miter/>
            </a:ln>
          </p:spPr>
          <p:txBody>
            <a:bodyPr rtlCol="0" anchor="ctr"/>
            <a:lstStyle/>
            <a:p>
              <a:endParaRPr lang="zh-CN" altLang="en-US"/>
            </a:p>
          </p:txBody>
        </p:sp>
        <p:sp>
          <p:nvSpPr>
            <p:cNvPr id="1641" name="任意多边形: 形状 1728">
              <a:extLst>
                <a:ext uri="{FF2B5EF4-FFF2-40B4-BE49-F238E27FC236}">
                  <a16:creationId xmlns:a16="http://schemas.microsoft.com/office/drawing/2014/main" xmlns="" id="{EC235460-744B-4F46-BAA1-C2CC48B0C8EB}"/>
                </a:ext>
              </a:extLst>
            </p:cNvPr>
            <p:cNvSpPr/>
            <p:nvPr/>
          </p:nvSpPr>
          <p:spPr>
            <a:xfrm>
              <a:off x="1490804" y="5867459"/>
              <a:ext cx="65315" cy="58972"/>
            </a:xfrm>
            <a:custGeom>
              <a:avLst/>
              <a:gdLst>
                <a:gd name="connsiteX0" fmla="*/ 14109 w 15457"/>
                <a:gd name="connsiteY0" fmla="*/ 7208 h 13956"/>
                <a:gd name="connsiteX1" fmla="*/ 14109 w 15457"/>
                <a:gd name="connsiteY1" fmla="*/ 7208 h 13956"/>
                <a:gd name="connsiteX2" fmla="*/ 11421 w 15457"/>
                <a:gd name="connsiteY2" fmla="*/ 2 h 13956"/>
                <a:gd name="connsiteX3" fmla="*/ 127 w 15457"/>
                <a:gd name="connsiteY3" fmla="*/ 11833 h 13956"/>
                <a:gd name="connsiteX4" fmla="*/ 14109 w 15457"/>
                <a:gd name="connsiteY4" fmla="*/ 7208 h 13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7" h="13956">
                  <a:moveTo>
                    <a:pt x="14109" y="7208"/>
                  </a:moveTo>
                  <a:lnTo>
                    <a:pt x="14109" y="7208"/>
                  </a:lnTo>
                  <a:cubicBezTo>
                    <a:pt x="16045" y="4089"/>
                    <a:pt x="16476" y="-105"/>
                    <a:pt x="11421" y="2"/>
                  </a:cubicBezTo>
                  <a:cubicBezTo>
                    <a:pt x="4967" y="862"/>
                    <a:pt x="-948" y="7961"/>
                    <a:pt x="127" y="11833"/>
                  </a:cubicBezTo>
                  <a:cubicBezTo>
                    <a:pt x="1525" y="16243"/>
                    <a:pt x="10237" y="13339"/>
                    <a:pt x="14109" y="7208"/>
                  </a:cubicBezTo>
                  <a:close/>
                </a:path>
              </a:pathLst>
            </a:custGeom>
            <a:grpFill/>
            <a:ln w="10707" cap="flat">
              <a:noFill/>
              <a:prstDash val="solid"/>
              <a:miter/>
            </a:ln>
          </p:spPr>
          <p:txBody>
            <a:bodyPr rtlCol="0" anchor="ctr"/>
            <a:lstStyle/>
            <a:p>
              <a:endParaRPr lang="zh-CN" altLang="en-US"/>
            </a:p>
          </p:txBody>
        </p:sp>
        <p:sp>
          <p:nvSpPr>
            <p:cNvPr id="1642" name="任意多边形: 形状 1729">
              <a:extLst>
                <a:ext uri="{FF2B5EF4-FFF2-40B4-BE49-F238E27FC236}">
                  <a16:creationId xmlns:a16="http://schemas.microsoft.com/office/drawing/2014/main" xmlns="" id="{F6849BCF-D726-4183-A773-2DA736B02193}"/>
                </a:ext>
              </a:extLst>
            </p:cNvPr>
            <p:cNvSpPr/>
            <p:nvPr/>
          </p:nvSpPr>
          <p:spPr>
            <a:xfrm>
              <a:off x="1701636" y="5848803"/>
              <a:ext cx="63422" cy="59133"/>
            </a:xfrm>
            <a:custGeom>
              <a:avLst/>
              <a:gdLst>
                <a:gd name="connsiteX0" fmla="*/ 11863 w 15009"/>
                <a:gd name="connsiteY0" fmla="*/ 8 h 13994"/>
                <a:gd name="connsiteX1" fmla="*/ 31 w 15009"/>
                <a:gd name="connsiteY1" fmla="*/ 11946 h 13994"/>
                <a:gd name="connsiteX2" fmla="*/ 13153 w 15009"/>
                <a:gd name="connsiteY2" fmla="*/ 7214 h 13994"/>
                <a:gd name="connsiteX3" fmla="*/ 11863 w 15009"/>
                <a:gd name="connsiteY3" fmla="*/ 8 h 13994"/>
              </a:gdLst>
              <a:ahLst/>
              <a:cxnLst>
                <a:cxn ang="0">
                  <a:pos x="connsiteX0" y="connsiteY0"/>
                </a:cxn>
                <a:cxn ang="0">
                  <a:pos x="connsiteX1" y="connsiteY1"/>
                </a:cxn>
                <a:cxn ang="0">
                  <a:pos x="connsiteX2" y="connsiteY2"/>
                </a:cxn>
                <a:cxn ang="0">
                  <a:pos x="connsiteX3" y="connsiteY3"/>
                </a:cxn>
              </a:cxnLst>
              <a:rect l="l" t="t" r="r" b="b"/>
              <a:pathLst>
                <a:path w="15009" h="13994">
                  <a:moveTo>
                    <a:pt x="11863" y="8"/>
                  </a:moveTo>
                  <a:cubicBezTo>
                    <a:pt x="5947" y="868"/>
                    <a:pt x="-506" y="8182"/>
                    <a:pt x="31" y="11946"/>
                  </a:cubicBezTo>
                  <a:cubicBezTo>
                    <a:pt x="569" y="16249"/>
                    <a:pt x="8851" y="13345"/>
                    <a:pt x="13153" y="7214"/>
                  </a:cubicBezTo>
                  <a:cubicBezTo>
                    <a:pt x="15304" y="4095"/>
                    <a:pt x="16380" y="-207"/>
                    <a:pt x="11863" y="8"/>
                  </a:cubicBezTo>
                  <a:close/>
                </a:path>
              </a:pathLst>
            </a:custGeom>
            <a:grpFill/>
            <a:ln w="10707" cap="flat">
              <a:noFill/>
              <a:prstDash val="solid"/>
              <a:miter/>
            </a:ln>
          </p:spPr>
          <p:txBody>
            <a:bodyPr rtlCol="0" anchor="ctr"/>
            <a:lstStyle/>
            <a:p>
              <a:endParaRPr lang="zh-CN" altLang="en-US"/>
            </a:p>
          </p:txBody>
        </p:sp>
        <p:sp>
          <p:nvSpPr>
            <p:cNvPr id="1643" name="任意多边形: 形状 1730">
              <a:extLst>
                <a:ext uri="{FF2B5EF4-FFF2-40B4-BE49-F238E27FC236}">
                  <a16:creationId xmlns:a16="http://schemas.microsoft.com/office/drawing/2014/main" xmlns="" id="{3A55D237-EA1F-4EA5-AC03-FDBB3A904CD6}"/>
                </a:ext>
              </a:extLst>
            </p:cNvPr>
            <p:cNvSpPr/>
            <p:nvPr/>
          </p:nvSpPr>
          <p:spPr>
            <a:xfrm>
              <a:off x="1890757" y="5828351"/>
              <a:ext cx="62476" cy="60037"/>
            </a:xfrm>
            <a:custGeom>
              <a:avLst/>
              <a:gdLst>
                <a:gd name="connsiteX0" fmla="*/ 12388 w 14785"/>
                <a:gd name="connsiteY0" fmla="*/ 7214 h 14208"/>
                <a:gd name="connsiteX1" fmla="*/ 12280 w 14785"/>
                <a:gd name="connsiteY1" fmla="*/ 8 h 14208"/>
                <a:gd name="connsiteX2" fmla="*/ 19 w 14785"/>
                <a:gd name="connsiteY2" fmla="*/ 12592 h 14208"/>
                <a:gd name="connsiteX3" fmla="*/ 12388 w 14785"/>
                <a:gd name="connsiteY3" fmla="*/ 7214 h 14208"/>
              </a:gdLst>
              <a:ahLst/>
              <a:cxnLst>
                <a:cxn ang="0">
                  <a:pos x="connsiteX0" y="connsiteY0"/>
                </a:cxn>
                <a:cxn ang="0">
                  <a:pos x="connsiteX1" y="connsiteY1"/>
                </a:cxn>
                <a:cxn ang="0">
                  <a:pos x="connsiteX2" y="connsiteY2"/>
                </a:cxn>
                <a:cxn ang="0">
                  <a:pos x="connsiteX3" y="connsiteY3"/>
                </a:cxn>
              </a:cxnLst>
              <a:rect l="l" t="t" r="r" b="b"/>
              <a:pathLst>
                <a:path w="14785" h="14208">
                  <a:moveTo>
                    <a:pt x="12388" y="7214"/>
                  </a:moveTo>
                  <a:cubicBezTo>
                    <a:pt x="14754" y="4095"/>
                    <a:pt x="16367" y="-207"/>
                    <a:pt x="12280" y="8"/>
                  </a:cubicBezTo>
                  <a:cubicBezTo>
                    <a:pt x="6687" y="976"/>
                    <a:pt x="-412" y="8827"/>
                    <a:pt x="19" y="12592"/>
                  </a:cubicBezTo>
                  <a:cubicBezTo>
                    <a:pt x="449" y="16356"/>
                    <a:pt x="7870" y="13130"/>
                    <a:pt x="12388" y="7214"/>
                  </a:cubicBezTo>
                  <a:close/>
                </a:path>
              </a:pathLst>
            </a:custGeom>
            <a:grpFill/>
            <a:ln w="10707" cap="flat">
              <a:noFill/>
              <a:prstDash val="solid"/>
              <a:miter/>
            </a:ln>
          </p:spPr>
          <p:txBody>
            <a:bodyPr rtlCol="0" anchor="ctr"/>
            <a:lstStyle/>
            <a:p>
              <a:endParaRPr lang="zh-CN" altLang="en-US"/>
            </a:p>
          </p:txBody>
        </p:sp>
        <p:sp>
          <p:nvSpPr>
            <p:cNvPr id="1644" name="任意多边形: 形状 1731">
              <a:extLst>
                <a:ext uri="{FF2B5EF4-FFF2-40B4-BE49-F238E27FC236}">
                  <a16:creationId xmlns:a16="http://schemas.microsoft.com/office/drawing/2014/main" xmlns="" id="{DFBCFBA5-3F09-445C-BFE7-674095C00AAF}"/>
                </a:ext>
              </a:extLst>
            </p:cNvPr>
            <p:cNvSpPr/>
            <p:nvPr/>
          </p:nvSpPr>
          <p:spPr>
            <a:xfrm>
              <a:off x="2059410" y="5806534"/>
              <a:ext cx="61102" cy="60806"/>
            </a:xfrm>
            <a:custGeom>
              <a:avLst/>
              <a:gdLst>
                <a:gd name="connsiteX0" fmla="*/ 11411 w 14460"/>
                <a:gd name="connsiteY0" fmla="*/ 7321 h 14390"/>
                <a:gd name="connsiteX1" fmla="*/ 12594 w 14460"/>
                <a:gd name="connsiteY1" fmla="*/ 8 h 14390"/>
                <a:gd name="connsiteX2" fmla="*/ 10 w 14460"/>
                <a:gd name="connsiteY2" fmla="*/ 13129 h 14390"/>
                <a:gd name="connsiteX3" fmla="*/ 11411 w 14460"/>
                <a:gd name="connsiteY3" fmla="*/ 7321 h 14390"/>
              </a:gdLst>
              <a:ahLst/>
              <a:cxnLst>
                <a:cxn ang="0">
                  <a:pos x="connsiteX0" y="connsiteY0"/>
                </a:cxn>
                <a:cxn ang="0">
                  <a:pos x="connsiteX1" y="connsiteY1"/>
                </a:cxn>
                <a:cxn ang="0">
                  <a:pos x="connsiteX2" y="connsiteY2"/>
                </a:cxn>
                <a:cxn ang="0">
                  <a:pos x="connsiteX3" y="connsiteY3"/>
                </a:cxn>
              </a:cxnLst>
              <a:rect l="l" t="t" r="r" b="b"/>
              <a:pathLst>
                <a:path w="14460" h="14390">
                  <a:moveTo>
                    <a:pt x="11411" y="7321"/>
                  </a:moveTo>
                  <a:cubicBezTo>
                    <a:pt x="13992" y="4202"/>
                    <a:pt x="16143" y="-208"/>
                    <a:pt x="12594" y="8"/>
                  </a:cubicBezTo>
                  <a:cubicBezTo>
                    <a:pt x="7324" y="1083"/>
                    <a:pt x="-313" y="9688"/>
                    <a:pt x="10" y="13129"/>
                  </a:cubicBezTo>
                  <a:cubicBezTo>
                    <a:pt x="225" y="16356"/>
                    <a:pt x="6786" y="13022"/>
                    <a:pt x="11411" y="7321"/>
                  </a:cubicBezTo>
                  <a:close/>
                </a:path>
              </a:pathLst>
            </a:custGeom>
            <a:grpFill/>
            <a:ln w="10707" cap="flat">
              <a:noFill/>
              <a:prstDash val="solid"/>
              <a:miter/>
            </a:ln>
          </p:spPr>
          <p:txBody>
            <a:bodyPr rtlCol="0" anchor="ctr"/>
            <a:lstStyle/>
            <a:p>
              <a:endParaRPr lang="zh-CN" altLang="en-US"/>
            </a:p>
          </p:txBody>
        </p:sp>
        <p:sp>
          <p:nvSpPr>
            <p:cNvPr id="1645" name="任意多边形: 形状 1732">
              <a:extLst>
                <a:ext uri="{FF2B5EF4-FFF2-40B4-BE49-F238E27FC236}">
                  <a16:creationId xmlns:a16="http://schemas.microsoft.com/office/drawing/2014/main" xmlns="" id="{55C27D4D-9248-43EF-B47C-3D3B0CF2BACB}"/>
                </a:ext>
              </a:extLst>
            </p:cNvPr>
            <p:cNvSpPr/>
            <p:nvPr/>
          </p:nvSpPr>
          <p:spPr>
            <a:xfrm>
              <a:off x="2205793" y="5784261"/>
              <a:ext cx="60684" cy="60942"/>
            </a:xfrm>
            <a:custGeom>
              <a:avLst/>
              <a:gdLst>
                <a:gd name="connsiteX0" fmla="*/ 10649 w 14361"/>
                <a:gd name="connsiteY0" fmla="*/ 7322 h 14422"/>
                <a:gd name="connsiteX1" fmla="*/ 11294 w 14361"/>
                <a:gd name="connsiteY1" fmla="*/ 6569 h 14422"/>
                <a:gd name="connsiteX2" fmla="*/ 13015 w 14361"/>
                <a:gd name="connsiteY2" fmla="*/ 8 h 14422"/>
                <a:gd name="connsiteX3" fmla="*/ 1 w 14361"/>
                <a:gd name="connsiteY3" fmla="*/ 13560 h 14422"/>
                <a:gd name="connsiteX4" fmla="*/ 10649 w 14361"/>
                <a:gd name="connsiteY4" fmla="*/ 7322 h 14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61" h="14422">
                  <a:moveTo>
                    <a:pt x="10649" y="7322"/>
                  </a:moveTo>
                  <a:cubicBezTo>
                    <a:pt x="10864" y="7107"/>
                    <a:pt x="11079" y="6784"/>
                    <a:pt x="11294" y="6569"/>
                  </a:cubicBezTo>
                  <a:cubicBezTo>
                    <a:pt x="13553" y="3773"/>
                    <a:pt x="15919" y="-207"/>
                    <a:pt x="13015" y="8"/>
                  </a:cubicBezTo>
                  <a:cubicBezTo>
                    <a:pt x="8175" y="1191"/>
                    <a:pt x="-107" y="10549"/>
                    <a:pt x="1" y="13560"/>
                  </a:cubicBezTo>
                  <a:cubicBezTo>
                    <a:pt x="109" y="16142"/>
                    <a:pt x="6024" y="12592"/>
                    <a:pt x="10649" y="7322"/>
                  </a:cubicBezTo>
                  <a:close/>
                </a:path>
              </a:pathLst>
            </a:custGeom>
            <a:grpFill/>
            <a:ln w="10707" cap="flat">
              <a:noFill/>
              <a:prstDash val="solid"/>
              <a:miter/>
            </a:ln>
          </p:spPr>
          <p:txBody>
            <a:bodyPr rtlCol="0" anchor="ctr"/>
            <a:lstStyle/>
            <a:p>
              <a:endParaRPr lang="zh-CN" altLang="en-US"/>
            </a:p>
          </p:txBody>
        </p:sp>
        <p:sp>
          <p:nvSpPr>
            <p:cNvPr id="1646" name="任意多边形: 形状 1733">
              <a:extLst>
                <a:ext uri="{FF2B5EF4-FFF2-40B4-BE49-F238E27FC236}">
                  <a16:creationId xmlns:a16="http://schemas.microsoft.com/office/drawing/2014/main" xmlns="" id="{B79C6D69-B6C4-4837-BCF7-E446F23D02A9}"/>
                </a:ext>
              </a:extLst>
            </p:cNvPr>
            <p:cNvSpPr/>
            <p:nvPr/>
          </p:nvSpPr>
          <p:spPr>
            <a:xfrm>
              <a:off x="2329413" y="5760627"/>
              <a:ext cx="60206" cy="61880"/>
            </a:xfrm>
            <a:custGeom>
              <a:avLst/>
              <a:gdLst>
                <a:gd name="connsiteX0" fmla="*/ 13338 w 14248"/>
                <a:gd name="connsiteY0" fmla="*/ 8 h 14644"/>
                <a:gd name="connsiteX1" fmla="*/ 1 w 14248"/>
                <a:gd name="connsiteY1" fmla="*/ 14098 h 14644"/>
                <a:gd name="connsiteX2" fmla="*/ 9896 w 14248"/>
                <a:gd name="connsiteY2" fmla="*/ 7430 h 14644"/>
                <a:gd name="connsiteX3" fmla="*/ 9896 w 14248"/>
                <a:gd name="connsiteY3" fmla="*/ 7430 h 14644"/>
                <a:gd name="connsiteX4" fmla="*/ 11187 w 14248"/>
                <a:gd name="connsiteY4" fmla="*/ 5924 h 14644"/>
                <a:gd name="connsiteX5" fmla="*/ 13338 w 14248"/>
                <a:gd name="connsiteY5" fmla="*/ 8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48" h="14644">
                  <a:moveTo>
                    <a:pt x="13338" y="8"/>
                  </a:moveTo>
                  <a:cubicBezTo>
                    <a:pt x="9036" y="1299"/>
                    <a:pt x="-107" y="11409"/>
                    <a:pt x="1" y="14098"/>
                  </a:cubicBezTo>
                  <a:cubicBezTo>
                    <a:pt x="108" y="16034"/>
                    <a:pt x="5271" y="12592"/>
                    <a:pt x="9896" y="7430"/>
                  </a:cubicBezTo>
                  <a:lnTo>
                    <a:pt x="9896" y="7430"/>
                  </a:lnTo>
                  <a:cubicBezTo>
                    <a:pt x="10326" y="7000"/>
                    <a:pt x="10757" y="6354"/>
                    <a:pt x="11187" y="5924"/>
                  </a:cubicBezTo>
                  <a:cubicBezTo>
                    <a:pt x="12908" y="3773"/>
                    <a:pt x="15704" y="-207"/>
                    <a:pt x="13338" y="8"/>
                  </a:cubicBezTo>
                  <a:close/>
                </a:path>
              </a:pathLst>
            </a:custGeom>
            <a:grpFill/>
            <a:ln w="10707" cap="flat">
              <a:noFill/>
              <a:prstDash val="solid"/>
              <a:miter/>
            </a:ln>
          </p:spPr>
          <p:txBody>
            <a:bodyPr rtlCol="0" anchor="ctr"/>
            <a:lstStyle/>
            <a:p>
              <a:endParaRPr lang="zh-CN" altLang="en-US"/>
            </a:p>
          </p:txBody>
        </p:sp>
        <p:sp>
          <p:nvSpPr>
            <p:cNvPr id="1647" name="任意多边形: 形状 1734">
              <a:extLst>
                <a:ext uri="{FF2B5EF4-FFF2-40B4-BE49-F238E27FC236}">
                  <a16:creationId xmlns:a16="http://schemas.microsoft.com/office/drawing/2014/main" xmlns="" id="{D9F69243-81E8-496D-AA1A-13D0BC3AC336}"/>
                </a:ext>
              </a:extLst>
            </p:cNvPr>
            <p:cNvSpPr/>
            <p:nvPr/>
          </p:nvSpPr>
          <p:spPr>
            <a:xfrm>
              <a:off x="2430764" y="5736529"/>
              <a:ext cx="59805" cy="62425"/>
            </a:xfrm>
            <a:custGeom>
              <a:avLst/>
              <a:gdLst>
                <a:gd name="connsiteX0" fmla="*/ 9143 w 14153"/>
                <a:gd name="connsiteY0" fmla="*/ 7433 h 14773"/>
                <a:gd name="connsiteX1" fmla="*/ 12155 w 14153"/>
                <a:gd name="connsiteY1" fmla="*/ 3884 h 14773"/>
                <a:gd name="connsiteX2" fmla="*/ 13553 w 14153"/>
                <a:gd name="connsiteY2" fmla="*/ 12 h 14773"/>
                <a:gd name="connsiteX3" fmla="*/ 1 w 14153"/>
                <a:gd name="connsiteY3" fmla="*/ 14424 h 14773"/>
                <a:gd name="connsiteX4" fmla="*/ 9143 w 14153"/>
                <a:gd name="connsiteY4" fmla="*/ 7433 h 14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3" h="14773">
                  <a:moveTo>
                    <a:pt x="9143" y="7433"/>
                  </a:moveTo>
                  <a:cubicBezTo>
                    <a:pt x="9681" y="6895"/>
                    <a:pt x="10972" y="5390"/>
                    <a:pt x="12155" y="3884"/>
                  </a:cubicBezTo>
                  <a:cubicBezTo>
                    <a:pt x="13123" y="2593"/>
                    <a:pt x="15166" y="-203"/>
                    <a:pt x="13553" y="12"/>
                  </a:cubicBezTo>
                  <a:cubicBezTo>
                    <a:pt x="9896" y="1302"/>
                    <a:pt x="-107" y="12381"/>
                    <a:pt x="1" y="14424"/>
                  </a:cubicBezTo>
                  <a:cubicBezTo>
                    <a:pt x="1" y="15930"/>
                    <a:pt x="4626" y="12381"/>
                    <a:pt x="9143" y="7433"/>
                  </a:cubicBezTo>
                  <a:close/>
                </a:path>
              </a:pathLst>
            </a:custGeom>
            <a:grpFill/>
            <a:ln w="10707" cap="flat">
              <a:noFill/>
              <a:prstDash val="solid"/>
              <a:miter/>
            </a:ln>
          </p:spPr>
          <p:txBody>
            <a:bodyPr rtlCol="0" anchor="ctr"/>
            <a:lstStyle/>
            <a:p>
              <a:endParaRPr lang="zh-CN" altLang="en-US"/>
            </a:p>
          </p:txBody>
        </p:sp>
        <p:sp>
          <p:nvSpPr>
            <p:cNvPr id="1648" name="任意多边形: 形状 1735">
              <a:extLst>
                <a:ext uri="{FF2B5EF4-FFF2-40B4-BE49-F238E27FC236}">
                  <a16:creationId xmlns:a16="http://schemas.microsoft.com/office/drawing/2014/main" xmlns="" id="{AAD4A686-0E3F-49D0-AF67-75EF9C4E7F70}"/>
                </a:ext>
              </a:extLst>
            </p:cNvPr>
            <p:cNvSpPr/>
            <p:nvPr/>
          </p:nvSpPr>
          <p:spPr>
            <a:xfrm>
              <a:off x="2508912" y="5712147"/>
              <a:ext cx="59602" cy="63126"/>
            </a:xfrm>
            <a:custGeom>
              <a:avLst/>
              <a:gdLst>
                <a:gd name="connsiteX0" fmla="*/ 13774 w 14105"/>
                <a:gd name="connsiteY0" fmla="*/ 81 h 14939"/>
                <a:gd name="connsiteX1" fmla="*/ 7 w 14105"/>
                <a:gd name="connsiteY1" fmla="*/ 14923 h 14939"/>
                <a:gd name="connsiteX2" fmla="*/ 8396 w 14105"/>
                <a:gd name="connsiteY2" fmla="*/ 7610 h 14939"/>
                <a:gd name="connsiteX3" fmla="*/ 14097 w 14105"/>
                <a:gd name="connsiteY3" fmla="*/ 81 h 14939"/>
                <a:gd name="connsiteX4" fmla="*/ 13774 w 14105"/>
                <a:gd name="connsiteY4" fmla="*/ 81 h 14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5" h="14939">
                  <a:moveTo>
                    <a:pt x="13774" y="81"/>
                  </a:moveTo>
                  <a:cubicBezTo>
                    <a:pt x="10978" y="1371"/>
                    <a:pt x="-316" y="13633"/>
                    <a:pt x="7" y="14923"/>
                  </a:cubicBezTo>
                  <a:cubicBezTo>
                    <a:pt x="760" y="15246"/>
                    <a:pt x="5385" y="10729"/>
                    <a:pt x="8396" y="7610"/>
                  </a:cubicBezTo>
                  <a:cubicBezTo>
                    <a:pt x="10440" y="5351"/>
                    <a:pt x="14312" y="941"/>
                    <a:pt x="14097" y="81"/>
                  </a:cubicBezTo>
                  <a:cubicBezTo>
                    <a:pt x="13881" y="-27"/>
                    <a:pt x="13774" y="-27"/>
                    <a:pt x="13774" y="81"/>
                  </a:cubicBezTo>
                  <a:close/>
                </a:path>
              </a:pathLst>
            </a:custGeom>
            <a:grpFill/>
            <a:ln w="10707" cap="flat">
              <a:noFill/>
              <a:prstDash val="solid"/>
              <a:miter/>
            </a:ln>
          </p:spPr>
          <p:txBody>
            <a:bodyPr rtlCol="0" anchor="ctr"/>
            <a:lstStyle/>
            <a:p>
              <a:endParaRPr lang="zh-CN" altLang="en-US"/>
            </a:p>
          </p:txBody>
        </p:sp>
        <p:sp>
          <p:nvSpPr>
            <p:cNvPr id="1649" name="任意多边形: 形状 1736">
              <a:extLst>
                <a:ext uri="{FF2B5EF4-FFF2-40B4-BE49-F238E27FC236}">
                  <a16:creationId xmlns:a16="http://schemas.microsoft.com/office/drawing/2014/main" xmlns="" id="{B82B082F-3523-4395-BF4A-6909D91FE722}"/>
                </a:ext>
              </a:extLst>
            </p:cNvPr>
            <p:cNvSpPr/>
            <p:nvPr/>
          </p:nvSpPr>
          <p:spPr>
            <a:xfrm>
              <a:off x="2563025" y="5687490"/>
              <a:ext cx="59082" cy="63625"/>
            </a:xfrm>
            <a:custGeom>
              <a:avLst/>
              <a:gdLst>
                <a:gd name="connsiteX0" fmla="*/ 0 w 13982"/>
                <a:gd name="connsiteY0" fmla="*/ 15058 h 15057"/>
                <a:gd name="connsiteX1" fmla="*/ 7529 w 13982"/>
                <a:gd name="connsiteY1" fmla="*/ 7636 h 15057"/>
                <a:gd name="connsiteX2" fmla="*/ 13982 w 13982"/>
                <a:gd name="connsiteY2" fmla="*/ 0 h 15057"/>
                <a:gd name="connsiteX3" fmla="*/ 13875 w 13982"/>
                <a:gd name="connsiteY3" fmla="*/ 0 h 15057"/>
                <a:gd name="connsiteX4" fmla="*/ 0 w 13982"/>
                <a:gd name="connsiteY4" fmla="*/ 15058 h 15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82" h="15057">
                  <a:moveTo>
                    <a:pt x="0" y="15058"/>
                  </a:moveTo>
                  <a:cubicBezTo>
                    <a:pt x="645" y="14735"/>
                    <a:pt x="4840" y="10540"/>
                    <a:pt x="7529" y="7636"/>
                  </a:cubicBezTo>
                  <a:cubicBezTo>
                    <a:pt x="7744" y="7314"/>
                    <a:pt x="13875" y="860"/>
                    <a:pt x="13982" y="0"/>
                  </a:cubicBezTo>
                  <a:cubicBezTo>
                    <a:pt x="13982" y="0"/>
                    <a:pt x="13875" y="0"/>
                    <a:pt x="13875" y="0"/>
                  </a:cubicBezTo>
                  <a:cubicBezTo>
                    <a:pt x="12369" y="1076"/>
                    <a:pt x="107" y="13982"/>
                    <a:pt x="0" y="15058"/>
                  </a:cubicBezTo>
                  <a:close/>
                </a:path>
              </a:pathLst>
            </a:custGeom>
            <a:grpFill/>
            <a:ln w="10707" cap="flat">
              <a:noFill/>
              <a:prstDash val="solid"/>
              <a:miter/>
            </a:ln>
          </p:spPr>
          <p:txBody>
            <a:bodyPr rtlCol="0" anchor="ctr"/>
            <a:lstStyle/>
            <a:p>
              <a:endParaRPr lang="zh-CN" altLang="en-US"/>
            </a:p>
          </p:txBody>
        </p:sp>
        <p:sp>
          <p:nvSpPr>
            <p:cNvPr id="1663" name="任意多边形: 形状 1750">
              <a:extLst>
                <a:ext uri="{FF2B5EF4-FFF2-40B4-BE49-F238E27FC236}">
                  <a16:creationId xmlns:a16="http://schemas.microsoft.com/office/drawing/2014/main" xmlns="" id="{92BD0FDA-CCBA-4445-B127-62D08F2FB369}"/>
                </a:ext>
              </a:extLst>
            </p:cNvPr>
            <p:cNvSpPr/>
            <p:nvPr/>
          </p:nvSpPr>
          <p:spPr>
            <a:xfrm>
              <a:off x="174259" y="6057446"/>
              <a:ext cx="60029" cy="53036"/>
            </a:xfrm>
            <a:custGeom>
              <a:avLst/>
              <a:gdLst>
                <a:gd name="connsiteX0" fmla="*/ 14192 w 14206"/>
                <a:gd name="connsiteY0" fmla="*/ 6884 h 12551"/>
                <a:gd name="connsiteX1" fmla="*/ 6771 w 14206"/>
                <a:gd name="connsiteY1" fmla="*/ 0 h 12551"/>
                <a:gd name="connsiteX2" fmla="*/ 1393 w 14206"/>
                <a:gd name="connsiteY2" fmla="*/ 10003 h 12551"/>
                <a:gd name="connsiteX3" fmla="*/ 14192 w 14206"/>
                <a:gd name="connsiteY3" fmla="*/ 6884 h 12551"/>
              </a:gdLst>
              <a:ahLst/>
              <a:cxnLst>
                <a:cxn ang="0">
                  <a:pos x="connsiteX0" y="connsiteY0"/>
                </a:cxn>
                <a:cxn ang="0">
                  <a:pos x="connsiteX1" y="connsiteY1"/>
                </a:cxn>
                <a:cxn ang="0">
                  <a:pos x="connsiteX2" y="connsiteY2"/>
                </a:cxn>
                <a:cxn ang="0">
                  <a:pos x="connsiteX3" y="connsiteY3"/>
                </a:cxn>
              </a:cxnLst>
              <a:rect l="l" t="t" r="r" b="b"/>
              <a:pathLst>
                <a:path w="14206" h="12551">
                  <a:moveTo>
                    <a:pt x="14192" y="6884"/>
                  </a:moveTo>
                  <a:cubicBezTo>
                    <a:pt x="14407" y="4087"/>
                    <a:pt x="12256" y="107"/>
                    <a:pt x="6771" y="0"/>
                  </a:cubicBezTo>
                  <a:cubicBezTo>
                    <a:pt x="533" y="430"/>
                    <a:pt x="-1726" y="6131"/>
                    <a:pt x="1393" y="10003"/>
                  </a:cubicBezTo>
                  <a:cubicBezTo>
                    <a:pt x="5373" y="14628"/>
                    <a:pt x="13654" y="12584"/>
                    <a:pt x="14192" y="6884"/>
                  </a:cubicBezTo>
                  <a:close/>
                </a:path>
              </a:pathLst>
            </a:custGeom>
            <a:grpFill/>
            <a:ln w="10707" cap="flat">
              <a:noFill/>
              <a:prstDash val="solid"/>
              <a:miter/>
            </a:ln>
          </p:spPr>
          <p:txBody>
            <a:bodyPr rtlCol="0" anchor="ctr"/>
            <a:lstStyle/>
            <a:p>
              <a:endParaRPr lang="zh-CN" altLang="en-US"/>
            </a:p>
          </p:txBody>
        </p:sp>
        <p:sp>
          <p:nvSpPr>
            <p:cNvPr id="1664" name="任意多边形: 形状 1751">
              <a:extLst>
                <a:ext uri="{FF2B5EF4-FFF2-40B4-BE49-F238E27FC236}">
                  <a16:creationId xmlns:a16="http://schemas.microsoft.com/office/drawing/2014/main" xmlns="" id="{35E9CA5E-C3C8-4C63-919D-AA55AFC28669}"/>
                </a:ext>
              </a:extLst>
            </p:cNvPr>
            <p:cNvSpPr/>
            <p:nvPr/>
          </p:nvSpPr>
          <p:spPr>
            <a:xfrm>
              <a:off x="404520" y="6052447"/>
              <a:ext cx="60092" cy="53010"/>
            </a:xfrm>
            <a:custGeom>
              <a:avLst/>
              <a:gdLst>
                <a:gd name="connsiteX0" fmla="*/ 14124 w 14221"/>
                <a:gd name="connsiteY0" fmla="*/ 6776 h 12545"/>
                <a:gd name="connsiteX1" fmla="*/ 7563 w 14221"/>
                <a:gd name="connsiteY1" fmla="*/ 0 h 12545"/>
                <a:gd name="connsiteX2" fmla="*/ 1002 w 14221"/>
                <a:gd name="connsiteY2" fmla="*/ 10003 h 12545"/>
                <a:gd name="connsiteX3" fmla="*/ 14124 w 14221"/>
                <a:gd name="connsiteY3" fmla="*/ 6776 h 12545"/>
              </a:gdLst>
              <a:ahLst/>
              <a:cxnLst>
                <a:cxn ang="0">
                  <a:pos x="connsiteX0" y="connsiteY0"/>
                </a:cxn>
                <a:cxn ang="0">
                  <a:pos x="connsiteX1" y="connsiteY1"/>
                </a:cxn>
                <a:cxn ang="0">
                  <a:pos x="connsiteX2" y="connsiteY2"/>
                </a:cxn>
                <a:cxn ang="0">
                  <a:pos x="connsiteX3" y="connsiteY3"/>
                </a:cxn>
              </a:cxnLst>
              <a:rect l="l" t="t" r="r" b="b"/>
              <a:pathLst>
                <a:path w="14221" h="12545">
                  <a:moveTo>
                    <a:pt x="14124" y="6776"/>
                  </a:moveTo>
                  <a:cubicBezTo>
                    <a:pt x="14661" y="3980"/>
                    <a:pt x="13048" y="0"/>
                    <a:pt x="7563" y="0"/>
                  </a:cubicBezTo>
                  <a:cubicBezTo>
                    <a:pt x="1217" y="430"/>
                    <a:pt x="-1687" y="6238"/>
                    <a:pt x="1002" y="10003"/>
                  </a:cubicBezTo>
                  <a:cubicBezTo>
                    <a:pt x="4336" y="14628"/>
                    <a:pt x="12940" y="12584"/>
                    <a:pt x="14124" y="6776"/>
                  </a:cubicBezTo>
                  <a:close/>
                </a:path>
              </a:pathLst>
            </a:custGeom>
            <a:grpFill/>
            <a:ln w="10707" cap="flat">
              <a:noFill/>
              <a:prstDash val="solid"/>
              <a:miter/>
            </a:ln>
          </p:spPr>
          <p:txBody>
            <a:bodyPr rtlCol="0" anchor="ctr"/>
            <a:lstStyle/>
            <a:p>
              <a:endParaRPr lang="zh-CN" altLang="en-US"/>
            </a:p>
          </p:txBody>
        </p:sp>
        <p:sp>
          <p:nvSpPr>
            <p:cNvPr id="1665" name="任意多边形: 形状 1752">
              <a:extLst>
                <a:ext uri="{FF2B5EF4-FFF2-40B4-BE49-F238E27FC236}">
                  <a16:creationId xmlns:a16="http://schemas.microsoft.com/office/drawing/2014/main" xmlns="" id="{17463F5A-344A-45FE-B312-08A4F0ABA781}"/>
                </a:ext>
              </a:extLst>
            </p:cNvPr>
            <p:cNvSpPr/>
            <p:nvPr/>
          </p:nvSpPr>
          <p:spPr>
            <a:xfrm>
              <a:off x="634389" y="6044266"/>
              <a:ext cx="60447" cy="53796"/>
            </a:xfrm>
            <a:custGeom>
              <a:avLst/>
              <a:gdLst>
                <a:gd name="connsiteX0" fmla="*/ 14041 w 14305"/>
                <a:gd name="connsiteY0" fmla="*/ 6776 h 12731"/>
                <a:gd name="connsiteX1" fmla="*/ 8448 w 14305"/>
                <a:gd name="connsiteY1" fmla="*/ 0 h 12731"/>
                <a:gd name="connsiteX2" fmla="*/ 381 w 14305"/>
                <a:gd name="connsiteY2" fmla="*/ 9680 h 12731"/>
                <a:gd name="connsiteX3" fmla="*/ 14041 w 14305"/>
                <a:gd name="connsiteY3" fmla="*/ 6776 h 12731"/>
              </a:gdLst>
              <a:ahLst/>
              <a:cxnLst>
                <a:cxn ang="0">
                  <a:pos x="connsiteX0" y="connsiteY0"/>
                </a:cxn>
                <a:cxn ang="0">
                  <a:pos x="connsiteX1" y="connsiteY1"/>
                </a:cxn>
                <a:cxn ang="0">
                  <a:pos x="connsiteX2" y="connsiteY2"/>
                </a:cxn>
                <a:cxn ang="0">
                  <a:pos x="connsiteX3" y="connsiteY3"/>
                </a:cxn>
              </a:cxnLst>
              <a:rect l="l" t="t" r="r" b="b"/>
              <a:pathLst>
                <a:path w="14305" h="12731">
                  <a:moveTo>
                    <a:pt x="14041" y="6776"/>
                  </a:moveTo>
                  <a:cubicBezTo>
                    <a:pt x="14901" y="3980"/>
                    <a:pt x="13826" y="0"/>
                    <a:pt x="8448" y="0"/>
                  </a:cubicBezTo>
                  <a:cubicBezTo>
                    <a:pt x="1887" y="538"/>
                    <a:pt x="-1125" y="6238"/>
                    <a:pt x="381" y="9680"/>
                  </a:cubicBezTo>
                  <a:cubicBezTo>
                    <a:pt x="2640" y="14950"/>
                    <a:pt x="11997" y="13014"/>
                    <a:pt x="14041" y="6776"/>
                  </a:cubicBezTo>
                  <a:close/>
                </a:path>
              </a:pathLst>
            </a:custGeom>
            <a:grpFill/>
            <a:ln w="10707" cap="flat">
              <a:noFill/>
              <a:prstDash val="solid"/>
              <a:miter/>
            </a:ln>
          </p:spPr>
          <p:txBody>
            <a:bodyPr rtlCol="0" anchor="ctr"/>
            <a:lstStyle/>
            <a:p>
              <a:endParaRPr lang="zh-CN" altLang="en-US"/>
            </a:p>
          </p:txBody>
        </p:sp>
        <p:sp>
          <p:nvSpPr>
            <p:cNvPr id="1666" name="任意多边形: 形状 1753">
              <a:extLst>
                <a:ext uri="{FF2B5EF4-FFF2-40B4-BE49-F238E27FC236}">
                  <a16:creationId xmlns:a16="http://schemas.microsoft.com/office/drawing/2014/main" xmlns="" id="{706BA0A7-414E-49B3-A934-D31DF4E393CE}"/>
                </a:ext>
              </a:extLst>
            </p:cNvPr>
            <p:cNvSpPr/>
            <p:nvPr/>
          </p:nvSpPr>
          <p:spPr>
            <a:xfrm>
              <a:off x="861629" y="6034264"/>
              <a:ext cx="61457" cy="53610"/>
            </a:xfrm>
            <a:custGeom>
              <a:avLst/>
              <a:gdLst>
                <a:gd name="connsiteX0" fmla="*/ 9308 w 14544"/>
                <a:gd name="connsiteY0" fmla="*/ 0 h 12687"/>
                <a:gd name="connsiteX1" fmla="*/ 381 w 14544"/>
                <a:gd name="connsiteY1" fmla="*/ 10218 h 12687"/>
                <a:gd name="connsiteX2" fmla="*/ 14041 w 14544"/>
                <a:gd name="connsiteY2" fmla="*/ 6669 h 12687"/>
                <a:gd name="connsiteX3" fmla="*/ 9308 w 14544"/>
                <a:gd name="connsiteY3" fmla="*/ 0 h 12687"/>
              </a:gdLst>
              <a:ahLst/>
              <a:cxnLst>
                <a:cxn ang="0">
                  <a:pos x="connsiteX0" y="connsiteY0"/>
                </a:cxn>
                <a:cxn ang="0">
                  <a:pos x="connsiteX1" y="connsiteY1"/>
                </a:cxn>
                <a:cxn ang="0">
                  <a:pos x="connsiteX2" y="connsiteY2"/>
                </a:cxn>
                <a:cxn ang="0">
                  <a:pos x="connsiteX3" y="connsiteY3"/>
                </a:cxn>
              </a:cxnLst>
              <a:rect l="l" t="t" r="r" b="b"/>
              <a:pathLst>
                <a:path w="14544" h="12687">
                  <a:moveTo>
                    <a:pt x="9308" y="0"/>
                  </a:moveTo>
                  <a:cubicBezTo>
                    <a:pt x="2963" y="645"/>
                    <a:pt x="-1340" y="6561"/>
                    <a:pt x="381" y="10218"/>
                  </a:cubicBezTo>
                  <a:cubicBezTo>
                    <a:pt x="2532" y="14843"/>
                    <a:pt x="11460" y="12584"/>
                    <a:pt x="14041" y="6669"/>
                  </a:cubicBezTo>
                  <a:cubicBezTo>
                    <a:pt x="15224" y="3980"/>
                    <a:pt x="14579" y="0"/>
                    <a:pt x="9308" y="0"/>
                  </a:cubicBezTo>
                  <a:close/>
                </a:path>
              </a:pathLst>
            </a:custGeom>
            <a:grpFill/>
            <a:ln w="10707" cap="flat">
              <a:noFill/>
              <a:prstDash val="solid"/>
              <a:miter/>
            </a:ln>
          </p:spPr>
          <p:txBody>
            <a:bodyPr rtlCol="0" anchor="ctr"/>
            <a:lstStyle/>
            <a:p>
              <a:endParaRPr lang="zh-CN" altLang="en-US"/>
            </a:p>
          </p:txBody>
        </p:sp>
        <p:sp>
          <p:nvSpPr>
            <p:cNvPr id="1667" name="任意多边形: 形状 1754">
              <a:extLst>
                <a:ext uri="{FF2B5EF4-FFF2-40B4-BE49-F238E27FC236}">
                  <a16:creationId xmlns:a16="http://schemas.microsoft.com/office/drawing/2014/main" xmlns="" id="{CBDDF817-E6D5-4EE2-BE6A-CB94376D58C5}"/>
                </a:ext>
              </a:extLst>
            </p:cNvPr>
            <p:cNvSpPr/>
            <p:nvPr/>
          </p:nvSpPr>
          <p:spPr>
            <a:xfrm>
              <a:off x="1085269" y="6021985"/>
              <a:ext cx="62395" cy="54392"/>
            </a:xfrm>
            <a:custGeom>
              <a:avLst/>
              <a:gdLst>
                <a:gd name="connsiteX0" fmla="*/ 10161 w 14766"/>
                <a:gd name="connsiteY0" fmla="*/ 2 h 12872"/>
                <a:gd name="connsiteX1" fmla="*/ 158 w 14766"/>
                <a:gd name="connsiteY1" fmla="*/ 10435 h 12872"/>
                <a:gd name="connsiteX2" fmla="*/ 13926 w 14766"/>
                <a:gd name="connsiteY2" fmla="*/ 6778 h 12872"/>
                <a:gd name="connsiteX3" fmla="*/ 13926 w 14766"/>
                <a:gd name="connsiteY3" fmla="*/ 6778 h 12872"/>
                <a:gd name="connsiteX4" fmla="*/ 10161 w 14766"/>
                <a:gd name="connsiteY4" fmla="*/ 2 h 12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6" h="12872">
                  <a:moveTo>
                    <a:pt x="10161" y="2"/>
                  </a:moveTo>
                  <a:cubicBezTo>
                    <a:pt x="3600" y="755"/>
                    <a:pt x="-917" y="6993"/>
                    <a:pt x="158" y="10435"/>
                  </a:cubicBezTo>
                  <a:cubicBezTo>
                    <a:pt x="1557" y="15060"/>
                    <a:pt x="10591" y="12694"/>
                    <a:pt x="13926" y="6778"/>
                  </a:cubicBezTo>
                  <a:lnTo>
                    <a:pt x="13926" y="6778"/>
                  </a:lnTo>
                  <a:cubicBezTo>
                    <a:pt x="15431" y="3874"/>
                    <a:pt x="15324" y="-106"/>
                    <a:pt x="10161" y="2"/>
                  </a:cubicBezTo>
                  <a:close/>
                </a:path>
              </a:pathLst>
            </a:custGeom>
            <a:grpFill/>
            <a:ln w="10707" cap="flat">
              <a:noFill/>
              <a:prstDash val="solid"/>
              <a:miter/>
            </a:ln>
          </p:spPr>
          <p:txBody>
            <a:bodyPr rtlCol="0" anchor="ctr"/>
            <a:lstStyle/>
            <a:p>
              <a:endParaRPr lang="zh-CN" altLang="en-US"/>
            </a:p>
          </p:txBody>
        </p:sp>
        <p:sp>
          <p:nvSpPr>
            <p:cNvPr id="1668" name="任意多边形: 形状 1755">
              <a:extLst>
                <a:ext uri="{FF2B5EF4-FFF2-40B4-BE49-F238E27FC236}">
                  <a16:creationId xmlns:a16="http://schemas.microsoft.com/office/drawing/2014/main" xmlns="" id="{259ACFCE-241A-4801-92A6-C71D8718310D}"/>
                </a:ext>
              </a:extLst>
            </p:cNvPr>
            <p:cNvSpPr/>
            <p:nvPr/>
          </p:nvSpPr>
          <p:spPr>
            <a:xfrm>
              <a:off x="1302566" y="6006988"/>
              <a:ext cx="63439" cy="54692"/>
            </a:xfrm>
            <a:custGeom>
              <a:avLst/>
              <a:gdLst>
                <a:gd name="connsiteX0" fmla="*/ 39 w 15013"/>
                <a:gd name="connsiteY0" fmla="*/ 10543 h 12943"/>
                <a:gd name="connsiteX1" fmla="*/ 13698 w 15013"/>
                <a:gd name="connsiteY1" fmla="*/ 6671 h 12943"/>
                <a:gd name="connsiteX2" fmla="*/ 13698 w 15013"/>
                <a:gd name="connsiteY2" fmla="*/ 6671 h 12943"/>
                <a:gd name="connsiteX3" fmla="*/ 11009 w 15013"/>
                <a:gd name="connsiteY3" fmla="*/ 2 h 12943"/>
                <a:gd name="connsiteX4" fmla="*/ 39 w 15013"/>
                <a:gd name="connsiteY4" fmla="*/ 10543 h 12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12943">
                  <a:moveTo>
                    <a:pt x="39" y="10543"/>
                  </a:moveTo>
                  <a:cubicBezTo>
                    <a:pt x="791" y="15167"/>
                    <a:pt x="9719" y="12694"/>
                    <a:pt x="13698" y="6671"/>
                  </a:cubicBezTo>
                  <a:lnTo>
                    <a:pt x="13698" y="6671"/>
                  </a:lnTo>
                  <a:cubicBezTo>
                    <a:pt x="15634" y="3767"/>
                    <a:pt x="15957" y="-105"/>
                    <a:pt x="11009" y="2"/>
                  </a:cubicBezTo>
                  <a:cubicBezTo>
                    <a:pt x="4663" y="755"/>
                    <a:pt x="-499" y="7101"/>
                    <a:pt x="39" y="10543"/>
                  </a:cubicBezTo>
                  <a:close/>
                </a:path>
              </a:pathLst>
            </a:custGeom>
            <a:grpFill/>
            <a:ln w="10707" cap="flat">
              <a:noFill/>
              <a:prstDash val="solid"/>
              <a:miter/>
            </a:ln>
          </p:spPr>
          <p:txBody>
            <a:bodyPr rtlCol="0" anchor="ctr"/>
            <a:lstStyle/>
            <a:p>
              <a:endParaRPr lang="zh-CN" altLang="en-US"/>
            </a:p>
          </p:txBody>
        </p:sp>
        <p:sp>
          <p:nvSpPr>
            <p:cNvPr id="1669" name="任意多边形: 形状 1756">
              <a:extLst>
                <a:ext uri="{FF2B5EF4-FFF2-40B4-BE49-F238E27FC236}">
                  <a16:creationId xmlns:a16="http://schemas.microsoft.com/office/drawing/2014/main" xmlns="" id="{2D089206-14A4-4FF0-A9C5-B5E377B498C3}"/>
                </a:ext>
              </a:extLst>
            </p:cNvPr>
            <p:cNvSpPr/>
            <p:nvPr/>
          </p:nvSpPr>
          <p:spPr>
            <a:xfrm>
              <a:off x="1510293" y="5989718"/>
              <a:ext cx="62919" cy="55017"/>
            </a:xfrm>
            <a:custGeom>
              <a:avLst/>
              <a:gdLst>
                <a:gd name="connsiteX0" fmla="*/ 11649 w 14890"/>
                <a:gd name="connsiteY0" fmla="*/ 2 h 13020"/>
                <a:gd name="connsiteX1" fmla="*/ 32 w 14890"/>
                <a:gd name="connsiteY1" fmla="*/ 11080 h 13020"/>
                <a:gd name="connsiteX2" fmla="*/ 13047 w 14890"/>
                <a:gd name="connsiteY2" fmla="*/ 6671 h 13020"/>
                <a:gd name="connsiteX3" fmla="*/ 13047 w 14890"/>
                <a:gd name="connsiteY3" fmla="*/ 6671 h 13020"/>
                <a:gd name="connsiteX4" fmla="*/ 11649 w 14890"/>
                <a:gd name="connsiteY4" fmla="*/ 2 h 13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90" h="13020">
                  <a:moveTo>
                    <a:pt x="11649" y="2"/>
                  </a:moveTo>
                  <a:cubicBezTo>
                    <a:pt x="5733" y="863"/>
                    <a:pt x="-505" y="7531"/>
                    <a:pt x="32" y="11080"/>
                  </a:cubicBezTo>
                  <a:cubicBezTo>
                    <a:pt x="678" y="15168"/>
                    <a:pt x="8745" y="12371"/>
                    <a:pt x="13047" y="6671"/>
                  </a:cubicBezTo>
                  <a:lnTo>
                    <a:pt x="13047" y="6671"/>
                  </a:lnTo>
                  <a:cubicBezTo>
                    <a:pt x="15198" y="3874"/>
                    <a:pt x="16273" y="-105"/>
                    <a:pt x="11649" y="2"/>
                  </a:cubicBezTo>
                  <a:close/>
                </a:path>
              </a:pathLst>
            </a:custGeom>
            <a:grpFill/>
            <a:ln w="10707" cap="flat">
              <a:noFill/>
              <a:prstDash val="solid"/>
              <a:miter/>
            </a:ln>
          </p:spPr>
          <p:txBody>
            <a:bodyPr rtlCol="0" anchor="ctr"/>
            <a:lstStyle/>
            <a:p>
              <a:endParaRPr lang="zh-CN" altLang="en-US"/>
            </a:p>
          </p:txBody>
        </p:sp>
        <p:sp>
          <p:nvSpPr>
            <p:cNvPr id="1670" name="任意多边形: 形状 1757">
              <a:extLst>
                <a:ext uri="{FF2B5EF4-FFF2-40B4-BE49-F238E27FC236}">
                  <a16:creationId xmlns:a16="http://schemas.microsoft.com/office/drawing/2014/main" xmlns="" id="{42C0A9D2-6C80-419D-AA6D-5CBECC6D879A}"/>
                </a:ext>
              </a:extLst>
            </p:cNvPr>
            <p:cNvSpPr/>
            <p:nvPr/>
          </p:nvSpPr>
          <p:spPr>
            <a:xfrm>
              <a:off x="1699418" y="5971083"/>
              <a:ext cx="62176" cy="55824"/>
            </a:xfrm>
            <a:custGeom>
              <a:avLst/>
              <a:gdLst>
                <a:gd name="connsiteX0" fmla="*/ 19 w 14714"/>
                <a:gd name="connsiteY0" fmla="*/ 11726 h 13211"/>
                <a:gd name="connsiteX1" fmla="*/ 12280 w 14714"/>
                <a:gd name="connsiteY1" fmla="*/ 6778 h 13211"/>
                <a:gd name="connsiteX2" fmla="*/ 12173 w 14714"/>
                <a:gd name="connsiteY2" fmla="*/ 2 h 13211"/>
                <a:gd name="connsiteX3" fmla="*/ 19 w 14714"/>
                <a:gd name="connsiteY3" fmla="*/ 11726 h 13211"/>
              </a:gdLst>
              <a:ahLst/>
              <a:cxnLst>
                <a:cxn ang="0">
                  <a:pos x="connsiteX0" y="connsiteY0"/>
                </a:cxn>
                <a:cxn ang="0">
                  <a:pos x="connsiteX1" y="connsiteY1"/>
                </a:cxn>
                <a:cxn ang="0">
                  <a:pos x="connsiteX2" y="connsiteY2"/>
                </a:cxn>
                <a:cxn ang="0">
                  <a:pos x="connsiteX3" y="connsiteY3"/>
                </a:cxn>
              </a:cxnLst>
              <a:rect l="l" t="t" r="r" b="b"/>
              <a:pathLst>
                <a:path w="14714" h="13211">
                  <a:moveTo>
                    <a:pt x="19" y="11726"/>
                  </a:moveTo>
                  <a:cubicBezTo>
                    <a:pt x="449" y="15167"/>
                    <a:pt x="7763" y="12263"/>
                    <a:pt x="12280" y="6778"/>
                  </a:cubicBezTo>
                  <a:cubicBezTo>
                    <a:pt x="14754" y="3874"/>
                    <a:pt x="16260" y="-105"/>
                    <a:pt x="12173" y="2"/>
                  </a:cubicBezTo>
                  <a:cubicBezTo>
                    <a:pt x="6580" y="970"/>
                    <a:pt x="-411" y="8284"/>
                    <a:pt x="19" y="11726"/>
                  </a:cubicBezTo>
                  <a:close/>
                </a:path>
              </a:pathLst>
            </a:custGeom>
            <a:grpFill/>
            <a:ln w="10707" cap="flat">
              <a:noFill/>
              <a:prstDash val="solid"/>
              <a:miter/>
            </a:ln>
          </p:spPr>
          <p:txBody>
            <a:bodyPr rtlCol="0" anchor="ctr"/>
            <a:lstStyle/>
            <a:p>
              <a:endParaRPr lang="zh-CN" altLang="en-US"/>
            </a:p>
          </p:txBody>
        </p:sp>
        <p:sp>
          <p:nvSpPr>
            <p:cNvPr id="1671" name="任意多边形: 形状 1758">
              <a:extLst>
                <a:ext uri="{FF2B5EF4-FFF2-40B4-BE49-F238E27FC236}">
                  <a16:creationId xmlns:a16="http://schemas.microsoft.com/office/drawing/2014/main" xmlns="" id="{633B6487-4487-403D-9FA5-A2D68DA61126}"/>
                </a:ext>
              </a:extLst>
            </p:cNvPr>
            <p:cNvSpPr/>
            <p:nvPr/>
          </p:nvSpPr>
          <p:spPr>
            <a:xfrm>
              <a:off x="1868095" y="5951514"/>
              <a:ext cx="62108" cy="56167"/>
            </a:xfrm>
            <a:custGeom>
              <a:avLst/>
              <a:gdLst>
                <a:gd name="connsiteX0" fmla="*/ 12804 w 14698"/>
                <a:gd name="connsiteY0" fmla="*/ 8 h 13292"/>
                <a:gd name="connsiteX1" fmla="*/ 4 w 14698"/>
                <a:gd name="connsiteY1" fmla="*/ 12162 h 13292"/>
                <a:gd name="connsiteX2" fmla="*/ 11620 w 14698"/>
                <a:gd name="connsiteY2" fmla="*/ 6784 h 13292"/>
                <a:gd name="connsiteX3" fmla="*/ 12804 w 14698"/>
                <a:gd name="connsiteY3" fmla="*/ 8 h 13292"/>
              </a:gdLst>
              <a:ahLst/>
              <a:cxnLst>
                <a:cxn ang="0">
                  <a:pos x="connsiteX0" y="connsiteY0"/>
                </a:cxn>
                <a:cxn ang="0">
                  <a:pos x="connsiteX1" y="connsiteY1"/>
                </a:cxn>
                <a:cxn ang="0">
                  <a:pos x="connsiteX2" y="connsiteY2"/>
                </a:cxn>
                <a:cxn ang="0">
                  <a:pos x="connsiteX3" y="connsiteY3"/>
                </a:cxn>
              </a:cxnLst>
              <a:rect l="l" t="t" r="r" b="b"/>
              <a:pathLst>
                <a:path w="14698" h="13292">
                  <a:moveTo>
                    <a:pt x="12804" y="8"/>
                  </a:moveTo>
                  <a:cubicBezTo>
                    <a:pt x="7426" y="976"/>
                    <a:pt x="-211" y="8935"/>
                    <a:pt x="4" y="12162"/>
                  </a:cubicBezTo>
                  <a:cubicBezTo>
                    <a:pt x="220" y="15066"/>
                    <a:pt x="6888" y="12054"/>
                    <a:pt x="11620" y="6784"/>
                  </a:cubicBezTo>
                  <a:cubicBezTo>
                    <a:pt x="14309" y="3880"/>
                    <a:pt x="16353" y="-207"/>
                    <a:pt x="12804" y="8"/>
                  </a:cubicBezTo>
                  <a:close/>
                </a:path>
              </a:pathLst>
            </a:custGeom>
            <a:grpFill/>
            <a:ln w="10707" cap="flat">
              <a:noFill/>
              <a:prstDash val="solid"/>
              <a:miter/>
            </a:ln>
          </p:spPr>
          <p:txBody>
            <a:bodyPr rtlCol="0" anchor="ctr"/>
            <a:lstStyle/>
            <a:p>
              <a:endParaRPr lang="zh-CN" altLang="en-US"/>
            </a:p>
          </p:txBody>
        </p:sp>
        <p:sp>
          <p:nvSpPr>
            <p:cNvPr id="1672" name="任意多边形: 形状 1759">
              <a:extLst>
                <a:ext uri="{FF2B5EF4-FFF2-40B4-BE49-F238E27FC236}">
                  <a16:creationId xmlns:a16="http://schemas.microsoft.com/office/drawing/2014/main" xmlns="" id="{EFCBCC84-91BE-4360-B7E8-2BCAF68FEB55}"/>
                </a:ext>
              </a:extLst>
            </p:cNvPr>
            <p:cNvSpPr/>
            <p:nvPr/>
          </p:nvSpPr>
          <p:spPr>
            <a:xfrm>
              <a:off x="2016714" y="5930606"/>
              <a:ext cx="62146" cy="57012"/>
            </a:xfrm>
            <a:custGeom>
              <a:avLst/>
              <a:gdLst>
                <a:gd name="connsiteX0" fmla="*/ 13341 w 14707"/>
                <a:gd name="connsiteY0" fmla="*/ 9 h 13492"/>
                <a:gd name="connsiteX1" fmla="*/ 4 w 14707"/>
                <a:gd name="connsiteY1" fmla="*/ 12700 h 13492"/>
                <a:gd name="connsiteX2" fmla="*/ 10975 w 14707"/>
                <a:gd name="connsiteY2" fmla="*/ 6892 h 13492"/>
                <a:gd name="connsiteX3" fmla="*/ 12158 w 14707"/>
                <a:gd name="connsiteY3" fmla="*/ 5494 h 13492"/>
                <a:gd name="connsiteX4" fmla="*/ 13341 w 14707"/>
                <a:gd name="connsiteY4" fmla="*/ 9 h 13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7" h="13492">
                  <a:moveTo>
                    <a:pt x="13341" y="9"/>
                  </a:moveTo>
                  <a:cubicBezTo>
                    <a:pt x="8393" y="1084"/>
                    <a:pt x="-211" y="9796"/>
                    <a:pt x="4" y="12700"/>
                  </a:cubicBezTo>
                  <a:cubicBezTo>
                    <a:pt x="219" y="15067"/>
                    <a:pt x="6242" y="11840"/>
                    <a:pt x="10975" y="6892"/>
                  </a:cubicBezTo>
                  <a:cubicBezTo>
                    <a:pt x="11405" y="6462"/>
                    <a:pt x="11835" y="5924"/>
                    <a:pt x="12158" y="5494"/>
                  </a:cubicBezTo>
                  <a:cubicBezTo>
                    <a:pt x="13879" y="3558"/>
                    <a:pt x="16245" y="-206"/>
                    <a:pt x="13341" y="9"/>
                  </a:cubicBezTo>
                  <a:close/>
                </a:path>
              </a:pathLst>
            </a:custGeom>
            <a:grpFill/>
            <a:ln w="10707" cap="flat">
              <a:noFill/>
              <a:prstDash val="solid"/>
              <a:miter/>
            </a:ln>
          </p:spPr>
          <p:txBody>
            <a:bodyPr rtlCol="0" anchor="ctr"/>
            <a:lstStyle/>
            <a:p>
              <a:endParaRPr lang="zh-CN" altLang="en-US"/>
            </a:p>
          </p:txBody>
        </p:sp>
        <p:sp>
          <p:nvSpPr>
            <p:cNvPr id="1673" name="任意多边形: 形状 1760">
              <a:extLst>
                <a:ext uri="{FF2B5EF4-FFF2-40B4-BE49-F238E27FC236}">
                  <a16:creationId xmlns:a16="http://schemas.microsoft.com/office/drawing/2014/main" xmlns="" id="{05A9A655-413E-4DB1-AF4B-F46556DBC53D}"/>
                </a:ext>
              </a:extLst>
            </p:cNvPr>
            <p:cNvSpPr/>
            <p:nvPr/>
          </p:nvSpPr>
          <p:spPr>
            <a:xfrm>
              <a:off x="2144894" y="5909242"/>
              <a:ext cx="62091" cy="57679"/>
            </a:xfrm>
            <a:custGeom>
              <a:avLst/>
              <a:gdLst>
                <a:gd name="connsiteX0" fmla="*/ 12692 w 14694"/>
                <a:gd name="connsiteY0" fmla="*/ 4205 h 13650"/>
                <a:gd name="connsiteX1" fmla="*/ 13768 w 14694"/>
                <a:gd name="connsiteY1" fmla="*/ 10 h 13650"/>
                <a:gd name="connsiteX2" fmla="*/ 1 w 14694"/>
                <a:gd name="connsiteY2" fmla="*/ 13132 h 13650"/>
                <a:gd name="connsiteX3" fmla="*/ 10326 w 14694"/>
                <a:gd name="connsiteY3" fmla="*/ 6894 h 13650"/>
                <a:gd name="connsiteX4" fmla="*/ 12692 w 14694"/>
                <a:gd name="connsiteY4" fmla="*/ 4205 h 13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4" h="13650">
                  <a:moveTo>
                    <a:pt x="12692" y="4205"/>
                  </a:moveTo>
                  <a:cubicBezTo>
                    <a:pt x="13553" y="3129"/>
                    <a:pt x="16027" y="-205"/>
                    <a:pt x="13768" y="10"/>
                  </a:cubicBezTo>
                  <a:cubicBezTo>
                    <a:pt x="9251" y="1193"/>
                    <a:pt x="-107" y="10658"/>
                    <a:pt x="1" y="13132"/>
                  </a:cubicBezTo>
                  <a:cubicBezTo>
                    <a:pt x="108" y="14960"/>
                    <a:pt x="5486" y="11733"/>
                    <a:pt x="10326" y="6894"/>
                  </a:cubicBezTo>
                  <a:cubicBezTo>
                    <a:pt x="11402" y="5710"/>
                    <a:pt x="12262" y="4742"/>
                    <a:pt x="12692" y="4205"/>
                  </a:cubicBezTo>
                  <a:close/>
                </a:path>
              </a:pathLst>
            </a:custGeom>
            <a:grpFill/>
            <a:ln w="10707" cap="flat">
              <a:noFill/>
              <a:prstDash val="solid"/>
              <a:miter/>
            </a:ln>
          </p:spPr>
          <p:txBody>
            <a:bodyPr rtlCol="0" anchor="ctr"/>
            <a:lstStyle/>
            <a:p>
              <a:endParaRPr lang="zh-CN" altLang="en-US"/>
            </a:p>
          </p:txBody>
        </p:sp>
        <p:sp>
          <p:nvSpPr>
            <p:cNvPr id="1674" name="任意多边形: 形状 1761">
              <a:extLst>
                <a:ext uri="{FF2B5EF4-FFF2-40B4-BE49-F238E27FC236}">
                  <a16:creationId xmlns:a16="http://schemas.microsoft.com/office/drawing/2014/main" xmlns="" id="{0D01446F-FCD1-44CE-8FC0-828691B1F572}"/>
                </a:ext>
              </a:extLst>
            </p:cNvPr>
            <p:cNvSpPr/>
            <p:nvPr/>
          </p:nvSpPr>
          <p:spPr>
            <a:xfrm>
              <a:off x="2251687" y="5886935"/>
              <a:ext cx="62345" cy="58098"/>
            </a:xfrm>
            <a:custGeom>
              <a:avLst/>
              <a:gdLst>
                <a:gd name="connsiteX0" fmla="*/ 13233 w 14754"/>
                <a:gd name="connsiteY0" fmla="*/ 3030 h 13749"/>
                <a:gd name="connsiteX1" fmla="*/ 14093 w 14754"/>
                <a:gd name="connsiteY1" fmla="*/ 18 h 13749"/>
                <a:gd name="connsiteX2" fmla="*/ 3 w 14754"/>
                <a:gd name="connsiteY2" fmla="*/ 13463 h 13749"/>
                <a:gd name="connsiteX3" fmla="*/ 9683 w 14754"/>
                <a:gd name="connsiteY3" fmla="*/ 6902 h 13749"/>
                <a:gd name="connsiteX4" fmla="*/ 13233 w 14754"/>
                <a:gd name="connsiteY4" fmla="*/ 3030 h 13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 h="13749">
                  <a:moveTo>
                    <a:pt x="13233" y="3030"/>
                  </a:moveTo>
                  <a:cubicBezTo>
                    <a:pt x="14416" y="1524"/>
                    <a:pt x="15491" y="-197"/>
                    <a:pt x="14093" y="18"/>
                  </a:cubicBezTo>
                  <a:cubicBezTo>
                    <a:pt x="10113" y="1201"/>
                    <a:pt x="-212" y="11527"/>
                    <a:pt x="3" y="13463"/>
                  </a:cubicBezTo>
                  <a:cubicBezTo>
                    <a:pt x="111" y="14753"/>
                    <a:pt x="4951" y="11527"/>
                    <a:pt x="9683" y="6902"/>
                  </a:cubicBezTo>
                  <a:cubicBezTo>
                    <a:pt x="11082" y="5504"/>
                    <a:pt x="12372" y="4105"/>
                    <a:pt x="13233" y="3030"/>
                  </a:cubicBezTo>
                  <a:close/>
                </a:path>
              </a:pathLst>
            </a:custGeom>
            <a:grpFill/>
            <a:ln w="10707" cap="flat">
              <a:noFill/>
              <a:prstDash val="solid"/>
              <a:miter/>
            </a:ln>
          </p:spPr>
          <p:txBody>
            <a:bodyPr rtlCol="0" anchor="ctr"/>
            <a:lstStyle/>
            <a:p>
              <a:endParaRPr lang="zh-CN" altLang="en-US"/>
            </a:p>
          </p:txBody>
        </p:sp>
        <p:sp>
          <p:nvSpPr>
            <p:cNvPr id="1675" name="任意多边形: 形状 1762">
              <a:extLst>
                <a:ext uri="{FF2B5EF4-FFF2-40B4-BE49-F238E27FC236}">
                  <a16:creationId xmlns:a16="http://schemas.microsoft.com/office/drawing/2014/main" xmlns="" id="{076B47D9-4ABA-4328-BA03-071CF117D148}"/>
                </a:ext>
              </a:extLst>
            </p:cNvPr>
            <p:cNvSpPr/>
            <p:nvPr/>
          </p:nvSpPr>
          <p:spPr>
            <a:xfrm>
              <a:off x="2337070" y="5863833"/>
              <a:ext cx="62471" cy="58698"/>
            </a:xfrm>
            <a:custGeom>
              <a:avLst/>
              <a:gdLst>
                <a:gd name="connsiteX0" fmla="*/ 18 w 14784"/>
                <a:gd name="connsiteY0" fmla="*/ 13875 h 13891"/>
                <a:gd name="connsiteX1" fmla="*/ 8945 w 14784"/>
                <a:gd name="connsiteY1" fmla="*/ 6991 h 13891"/>
                <a:gd name="connsiteX2" fmla="*/ 14753 w 14784"/>
                <a:gd name="connsiteY2" fmla="*/ 0 h 13891"/>
                <a:gd name="connsiteX3" fmla="*/ 14430 w 14784"/>
                <a:gd name="connsiteY3" fmla="*/ 0 h 13891"/>
                <a:gd name="connsiteX4" fmla="*/ 18 w 14784"/>
                <a:gd name="connsiteY4" fmla="*/ 13875 h 13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4" h="13891">
                  <a:moveTo>
                    <a:pt x="18" y="13875"/>
                  </a:moveTo>
                  <a:cubicBezTo>
                    <a:pt x="986" y="14197"/>
                    <a:pt x="5933" y="9895"/>
                    <a:pt x="8945" y="6991"/>
                  </a:cubicBezTo>
                  <a:cubicBezTo>
                    <a:pt x="11096" y="4948"/>
                    <a:pt x="15183" y="753"/>
                    <a:pt x="14753" y="0"/>
                  </a:cubicBezTo>
                  <a:cubicBezTo>
                    <a:pt x="14645" y="0"/>
                    <a:pt x="14538" y="0"/>
                    <a:pt x="14430" y="0"/>
                  </a:cubicBezTo>
                  <a:cubicBezTo>
                    <a:pt x="11311" y="1291"/>
                    <a:pt x="-520" y="12692"/>
                    <a:pt x="18" y="13875"/>
                  </a:cubicBezTo>
                  <a:close/>
                </a:path>
              </a:pathLst>
            </a:custGeom>
            <a:grpFill/>
            <a:ln w="10707" cap="flat">
              <a:noFill/>
              <a:prstDash val="solid"/>
              <a:miter/>
            </a:ln>
          </p:spPr>
          <p:txBody>
            <a:bodyPr rtlCol="0" anchor="ctr"/>
            <a:lstStyle/>
            <a:p>
              <a:endParaRPr lang="zh-CN" altLang="en-US"/>
            </a:p>
          </p:txBody>
        </p:sp>
        <p:sp>
          <p:nvSpPr>
            <p:cNvPr id="1676" name="任意多边形: 形状 1763">
              <a:extLst>
                <a:ext uri="{FF2B5EF4-FFF2-40B4-BE49-F238E27FC236}">
                  <a16:creationId xmlns:a16="http://schemas.microsoft.com/office/drawing/2014/main" xmlns="" id="{A4BC98B9-2CCA-45E2-A8D6-4B15745D4751}"/>
                </a:ext>
              </a:extLst>
            </p:cNvPr>
            <p:cNvSpPr/>
            <p:nvPr/>
          </p:nvSpPr>
          <p:spPr>
            <a:xfrm>
              <a:off x="2400762" y="5840656"/>
              <a:ext cx="62281" cy="59535"/>
            </a:xfrm>
            <a:custGeom>
              <a:avLst/>
              <a:gdLst>
                <a:gd name="connsiteX0" fmla="*/ 14738 w 14739"/>
                <a:gd name="connsiteY0" fmla="*/ 0 h 14089"/>
                <a:gd name="connsiteX1" fmla="*/ 14630 w 14739"/>
                <a:gd name="connsiteY1" fmla="*/ 0 h 14089"/>
                <a:gd name="connsiteX2" fmla="*/ 3 w 14739"/>
                <a:gd name="connsiteY2" fmla="*/ 14090 h 14089"/>
                <a:gd name="connsiteX3" fmla="*/ 8284 w 14739"/>
                <a:gd name="connsiteY3" fmla="*/ 7099 h 14089"/>
                <a:gd name="connsiteX4" fmla="*/ 8284 w 14739"/>
                <a:gd name="connsiteY4" fmla="*/ 7099 h 14089"/>
                <a:gd name="connsiteX5" fmla="*/ 14738 w 14739"/>
                <a:gd name="connsiteY5" fmla="*/ 0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9" h="14089">
                  <a:moveTo>
                    <a:pt x="14738" y="0"/>
                  </a:moveTo>
                  <a:cubicBezTo>
                    <a:pt x="14738" y="0"/>
                    <a:pt x="14630" y="0"/>
                    <a:pt x="14630" y="0"/>
                  </a:cubicBezTo>
                  <a:cubicBezTo>
                    <a:pt x="12802" y="968"/>
                    <a:pt x="-213" y="13014"/>
                    <a:pt x="3" y="14090"/>
                  </a:cubicBezTo>
                  <a:cubicBezTo>
                    <a:pt x="971" y="13875"/>
                    <a:pt x="5595" y="9680"/>
                    <a:pt x="8284" y="7099"/>
                  </a:cubicBezTo>
                  <a:lnTo>
                    <a:pt x="8284" y="7099"/>
                  </a:lnTo>
                  <a:cubicBezTo>
                    <a:pt x="8392" y="6884"/>
                    <a:pt x="14845" y="753"/>
                    <a:pt x="14738" y="0"/>
                  </a:cubicBezTo>
                  <a:close/>
                </a:path>
              </a:pathLst>
            </a:custGeom>
            <a:grpFill/>
            <a:ln w="10707" cap="flat">
              <a:noFill/>
              <a:prstDash val="solid"/>
              <a:miter/>
            </a:ln>
          </p:spPr>
          <p:txBody>
            <a:bodyPr rtlCol="0" anchor="ctr"/>
            <a:lstStyle/>
            <a:p>
              <a:endParaRPr lang="zh-CN" altLang="en-US"/>
            </a:p>
          </p:txBody>
        </p:sp>
        <p:sp>
          <p:nvSpPr>
            <p:cNvPr id="1677" name="任意多边形: 形状 1764">
              <a:extLst>
                <a:ext uri="{FF2B5EF4-FFF2-40B4-BE49-F238E27FC236}">
                  <a16:creationId xmlns:a16="http://schemas.microsoft.com/office/drawing/2014/main" xmlns="" id="{C5BBDD02-DFDB-42B4-B33A-20258DE7D809}"/>
                </a:ext>
              </a:extLst>
            </p:cNvPr>
            <p:cNvSpPr/>
            <p:nvPr/>
          </p:nvSpPr>
          <p:spPr>
            <a:xfrm>
              <a:off x="2441222" y="5817474"/>
              <a:ext cx="62716" cy="59991"/>
            </a:xfrm>
            <a:custGeom>
              <a:avLst/>
              <a:gdLst>
                <a:gd name="connsiteX0" fmla="*/ 0 w 14842"/>
                <a:gd name="connsiteY0" fmla="*/ 14197 h 14197"/>
                <a:gd name="connsiteX1" fmla="*/ 7529 w 14842"/>
                <a:gd name="connsiteY1" fmla="*/ 7206 h 14197"/>
                <a:gd name="connsiteX2" fmla="*/ 14843 w 14842"/>
                <a:gd name="connsiteY2" fmla="*/ 0 h 14197"/>
                <a:gd name="connsiteX3" fmla="*/ 0 w 14842"/>
                <a:gd name="connsiteY3" fmla="*/ 14197 h 14197"/>
              </a:gdLst>
              <a:ahLst/>
              <a:cxnLst>
                <a:cxn ang="0">
                  <a:pos x="connsiteX0" y="connsiteY0"/>
                </a:cxn>
                <a:cxn ang="0">
                  <a:pos x="connsiteX1" y="connsiteY1"/>
                </a:cxn>
                <a:cxn ang="0">
                  <a:pos x="connsiteX2" y="connsiteY2"/>
                </a:cxn>
                <a:cxn ang="0">
                  <a:pos x="connsiteX3" y="connsiteY3"/>
                </a:cxn>
              </a:cxnLst>
              <a:rect l="l" t="t" r="r" b="b"/>
              <a:pathLst>
                <a:path w="14842" h="14197">
                  <a:moveTo>
                    <a:pt x="0" y="14197"/>
                  </a:moveTo>
                  <a:cubicBezTo>
                    <a:pt x="753" y="13552"/>
                    <a:pt x="4195" y="10433"/>
                    <a:pt x="7529" y="7206"/>
                  </a:cubicBezTo>
                  <a:cubicBezTo>
                    <a:pt x="7636" y="7099"/>
                    <a:pt x="14520" y="538"/>
                    <a:pt x="14843" y="0"/>
                  </a:cubicBezTo>
                  <a:cubicBezTo>
                    <a:pt x="14628" y="108"/>
                    <a:pt x="323" y="13660"/>
                    <a:pt x="0" y="14197"/>
                  </a:cubicBezTo>
                  <a:close/>
                </a:path>
              </a:pathLst>
            </a:custGeom>
            <a:grpFill/>
            <a:ln w="10707" cap="flat">
              <a:noFill/>
              <a:prstDash val="solid"/>
              <a:miter/>
            </a:ln>
          </p:spPr>
          <p:txBody>
            <a:bodyPr rtlCol="0" anchor="ctr"/>
            <a:lstStyle/>
            <a:p>
              <a:endParaRPr lang="zh-CN" altLang="en-US"/>
            </a:p>
          </p:txBody>
        </p:sp>
        <p:sp>
          <p:nvSpPr>
            <p:cNvPr id="1691" name="任意多边形: 形状 1778">
              <a:extLst>
                <a:ext uri="{FF2B5EF4-FFF2-40B4-BE49-F238E27FC236}">
                  <a16:creationId xmlns:a16="http://schemas.microsoft.com/office/drawing/2014/main" xmlns="" id="{D7A00A8C-13FF-4BE9-86AF-5160584AAA5A}"/>
                </a:ext>
              </a:extLst>
            </p:cNvPr>
            <p:cNvSpPr/>
            <p:nvPr/>
          </p:nvSpPr>
          <p:spPr>
            <a:xfrm>
              <a:off x="83290" y="6157884"/>
              <a:ext cx="56877" cy="49533"/>
            </a:xfrm>
            <a:custGeom>
              <a:avLst/>
              <a:gdLst>
                <a:gd name="connsiteX0" fmla="*/ 13457 w 13460"/>
                <a:gd name="connsiteY0" fmla="*/ 6453 h 11722"/>
                <a:gd name="connsiteX1" fmla="*/ 6143 w 13460"/>
                <a:gd name="connsiteY1" fmla="*/ 0 h 11722"/>
                <a:gd name="connsiteX2" fmla="*/ 1625 w 13460"/>
                <a:gd name="connsiteY2" fmla="*/ 9250 h 11722"/>
                <a:gd name="connsiteX3" fmla="*/ 13457 w 13460"/>
                <a:gd name="connsiteY3" fmla="*/ 6453 h 11722"/>
              </a:gdLst>
              <a:ahLst/>
              <a:cxnLst>
                <a:cxn ang="0">
                  <a:pos x="connsiteX0" y="connsiteY0"/>
                </a:cxn>
                <a:cxn ang="0">
                  <a:pos x="connsiteX1" y="connsiteY1"/>
                </a:cxn>
                <a:cxn ang="0">
                  <a:pos x="connsiteX2" y="connsiteY2"/>
                </a:cxn>
                <a:cxn ang="0">
                  <a:pos x="connsiteX3" y="connsiteY3"/>
                </a:cxn>
              </a:cxnLst>
              <a:rect l="l" t="t" r="r" b="b"/>
              <a:pathLst>
                <a:path w="13460" h="11722">
                  <a:moveTo>
                    <a:pt x="13457" y="6453"/>
                  </a:moveTo>
                  <a:cubicBezTo>
                    <a:pt x="13564" y="3872"/>
                    <a:pt x="11306" y="215"/>
                    <a:pt x="6143" y="0"/>
                  </a:cubicBezTo>
                  <a:cubicBezTo>
                    <a:pt x="12" y="323"/>
                    <a:pt x="-1601" y="5700"/>
                    <a:pt x="1625" y="9250"/>
                  </a:cubicBezTo>
                  <a:cubicBezTo>
                    <a:pt x="5605" y="13660"/>
                    <a:pt x="13349" y="11831"/>
                    <a:pt x="13457" y="6453"/>
                  </a:cubicBezTo>
                  <a:close/>
                </a:path>
              </a:pathLst>
            </a:custGeom>
            <a:grpFill/>
            <a:ln w="10707" cap="flat">
              <a:noFill/>
              <a:prstDash val="solid"/>
              <a:miter/>
            </a:ln>
          </p:spPr>
          <p:txBody>
            <a:bodyPr rtlCol="0" anchor="ctr"/>
            <a:lstStyle/>
            <a:p>
              <a:endParaRPr lang="zh-CN" altLang="en-US"/>
            </a:p>
          </p:txBody>
        </p:sp>
        <p:sp>
          <p:nvSpPr>
            <p:cNvPr id="1692" name="任意多边形: 形状 1779">
              <a:extLst>
                <a:ext uri="{FF2B5EF4-FFF2-40B4-BE49-F238E27FC236}">
                  <a16:creationId xmlns:a16="http://schemas.microsoft.com/office/drawing/2014/main" xmlns="" id="{BC767D60-611E-4FAD-B492-B2D51349C2A2}"/>
                </a:ext>
              </a:extLst>
            </p:cNvPr>
            <p:cNvSpPr/>
            <p:nvPr/>
          </p:nvSpPr>
          <p:spPr>
            <a:xfrm>
              <a:off x="300562" y="6154250"/>
              <a:ext cx="56644" cy="49173"/>
            </a:xfrm>
            <a:custGeom>
              <a:avLst/>
              <a:gdLst>
                <a:gd name="connsiteX0" fmla="*/ 13342 w 13405"/>
                <a:gd name="connsiteY0" fmla="*/ 6346 h 11637"/>
                <a:gd name="connsiteX1" fmla="*/ 6889 w 13405"/>
                <a:gd name="connsiteY1" fmla="*/ 0 h 11637"/>
                <a:gd name="connsiteX2" fmla="*/ 1081 w 13405"/>
                <a:gd name="connsiteY2" fmla="*/ 9357 h 11637"/>
                <a:gd name="connsiteX3" fmla="*/ 13342 w 13405"/>
                <a:gd name="connsiteY3" fmla="*/ 6346 h 11637"/>
              </a:gdLst>
              <a:ahLst/>
              <a:cxnLst>
                <a:cxn ang="0">
                  <a:pos x="connsiteX0" y="connsiteY0"/>
                </a:cxn>
                <a:cxn ang="0">
                  <a:pos x="connsiteX1" y="connsiteY1"/>
                </a:cxn>
                <a:cxn ang="0">
                  <a:pos x="connsiteX2" y="connsiteY2"/>
                </a:cxn>
                <a:cxn ang="0">
                  <a:pos x="connsiteX3" y="connsiteY3"/>
                </a:cxn>
              </a:cxnLst>
              <a:rect l="l" t="t" r="r" b="b"/>
              <a:pathLst>
                <a:path w="13405" h="11637">
                  <a:moveTo>
                    <a:pt x="13342" y="6346"/>
                  </a:moveTo>
                  <a:cubicBezTo>
                    <a:pt x="13772" y="3765"/>
                    <a:pt x="12051" y="108"/>
                    <a:pt x="6889" y="0"/>
                  </a:cubicBezTo>
                  <a:cubicBezTo>
                    <a:pt x="866" y="430"/>
                    <a:pt x="-1608" y="5808"/>
                    <a:pt x="1081" y="9357"/>
                  </a:cubicBezTo>
                  <a:cubicBezTo>
                    <a:pt x="4523" y="13552"/>
                    <a:pt x="12589" y="11616"/>
                    <a:pt x="13342" y="6346"/>
                  </a:cubicBezTo>
                  <a:close/>
                </a:path>
              </a:pathLst>
            </a:custGeom>
            <a:grpFill/>
            <a:ln w="10707" cap="flat">
              <a:noFill/>
              <a:prstDash val="solid"/>
              <a:miter/>
            </a:ln>
          </p:spPr>
          <p:txBody>
            <a:bodyPr rtlCol="0" anchor="ctr"/>
            <a:lstStyle/>
            <a:p>
              <a:endParaRPr lang="zh-CN" altLang="en-US"/>
            </a:p>
          </p:txBody>
        </p:sp>
        <p:sp>
          <p:nvSpPr>
            <p:cNvPr id="1693" name="任意多边形: 形状 1780">
              <a:extLst>
                <a:ext uri="{FF2B5EF4-FFF2-40B4-BE49-F238E27FC236}">
                  <a16:creationId xmlns:a16="http://schemas.microsoft.com/office/drawing/2014/main" xmlns="" id="{53CE566D-7E7C-4670-8282-69B49E459BF7}"/>
                </a:ext>
              </a:extLst>
            </p:cNvPr>
            <p:cNvSpPr/>
            <p:nvPr/>
          </p:nvSpPr>
          <p:spPr>
            <a:xfrm>
              <a:off x="517914" y="6147887"/>
              <a:ext cx="57308" cy="49980"/>
            </a:xfrm>
            <a:custGeom>
              <a:avLst/>
              <a:gdLst>
                <a:gd name="connsiteX0" fmla="*/ 7724 w 13562"/>
                <a:gd name="connsiteY0" fmla="*/ 0 h 11828"/>
                <a:gd name="connsiteX1" fmla="*/ 410 w 13562"/>
                <a:gd name="connsiteY1" fmla="*/ 8927 h 11828"/>
                <a:gd name="connsiteX2" fmla="*/ 13317 w 13562"/>
                <a:gd name="connsiteY2" fmla="*/ 6346 h 11828"/>
                <a:gd name="connsiteX3" fmla="*/ 13317 w 13562"/>
                <a:gd name="connsiteY3" fmla="*/ 6346 h 11828"/>
                <a:gd name="connsiteX4" fmla="*/ 7724 w 13562"/>
                <a:gd name="connsiteY4" fmla="*/ 0 h 1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62" h="11828">
                  <a:moveTo>
                    <a:pt x="7724" y="0"/>
                  </a:moveTo>
                  <a:cubicBezTo>
                    <a:pt x="1593" y="430"/>
                    <a:pt x="-1096" y="5700"/>
                    <a:pt x="410" y="8927"/>
                  </a:cubicBezTo>
                  <a:cubicBezTo>
                    <a:pt x="2776" y="13875"/>
                    <a:pt x="11596" y="12154"/>
                    <a:pt x="13317" y="6346"/>
                  </a:cubicBezTo>
                  <a:lnTo>
                    <a:pt x="13317" y="6346"/>
                  </a:lnTo>
                  <a:cubicBezTo>
                    <a:pt x="14177" y="3657"/>
                    <a:pt x="12886" y="0"/>
                    <a:pt x="7724" y="0"/>
                  </a:cubicBezTo>
                  <a:close/>
                </a:path>
              </a:pathLst>
            </a:custGeom>
            <a:grpFill/>
            <a:ln w="10707" cap="flat">
              <a:noFill/>
              <a:prstDash val="solid"/>
              <a:miter/>
            </a:ln>
          </p:spPr>
          <p:txBody>
            <a:bodyPr rtlCol="0" anchor="ctr"/>
            <a:lstStyle/>
            <a:p>
              <a:endParaRPr lang="zh-CN" altLang="en-US"/>
            </a:p>
          </p:txBody>
        </p:sp>
        <p:sp>
          <p:nvSpPr>
            <p:cNvPr id="1694" name="任意多边形: 形状 1781">
              <a:extLst>
                <a:ext uri="{FF2B5EF4-FFF2-40B4-BE49-F238E27FC236}">
                  <a16:creationId xmlns:a16="http://schemas.microsoft.com/office/drawing/2014/main" xmlns="" id="{8D9F5E49-8DE5-43BF-AC08-EAF4AE73AA1E}"/>
                </a:ext>
              </a:extLst>
            </p:cNvPr>
            <p:cNvSpPr/>
            <p:nvPr/>
          </p:nvSpPr>
          <p:spPr>
            <a:xfrm>
              <a:off x="734231" y="6139254"/>
              <a:ext cx="57895" cy="50247"/>
            </a:xfrm>
            <a:custGeom>
              <a:avLst/>
              <a:gdLst>
                <a:gd name="connsiteX0" fmla="*/ 8589 w 13701"/>
                <a:gd name="connsiteY0" fmla="*/ 0 h 11891"/>
                <a:gd name="connsiteX1" fmla="*/ 200 w 13701"/>
                <a:gd name="connsiteY1" fmla="*/ 9035 h 11891"/>
                <a:gd name="connsiteX2" fmla="*/ 13322 w 13701"/>
                <a:gd name="connsiteY2" fmla="*/ 6238 h 11891"/>
                <a:gd name="connsiteX3" fmla="*/ 8589 w 13701"/>
                <a:gd name="connsiteY3" fmla="*/ 0 h 11891"/>
              </a:gdLst>
              <a:ahLst/>
              <a:cxnLst>
                <a:cxn ang="0">
                  <a:pos x="connsiteX0" y="connsiteY0"/>
                </a:cxn>
                <a:cxn ang="0">
                  <a:pos x="connsiteX1" y="connsiteY1"/>
                </a:cxn>
                <a:cxn ang="0">
                  <a:pos x="connsiteX2" y="connsiteY2"/>
                </a:cxn>
                <a:cxn ang="0">
                  <a:pos x="connsiteX3" y="connsiteY3"/>
                </a:cxn>
              </a:cxnLst>
              <a:rect l="l" t="t" r="r" b="b"/>
              <a:pathLst>
                <a:path w="13701" h="11891">
                  <a:moveTo>
                    <a:pt x="8589" y="0"/>
                  </a:moveTo>
                  <a:cubicBezTo>
                    <a:pt x="2458" y="538"/>
                    <a:pt x="-876" y="5808"/>
                    <a:pt x="200" y="9035"/>
                  </a:cubicBezTo>
                  <a:cubicBezTo>
                    <a:pt x="1813" y="13982"/>
                    <a:pt x="10740" y="12154"/>
                    <a:pt x="13322" y="6238"/>
                  </a:cubicBezTo>
                  <a:cubicBezTo>
                    <a:pt x="14290" y="3657"/>
                    <a:pt x="13644" y="0"/>
                    <a:pt x="8589" y="0"/>
                  </a:cubicBezTo>
                  <a:close/>
                </a:path>
              </a:pathLst>
            </a:custGeom>
            <a:grpFill/>
            <a:ln w="10707" cap="flat">
              <a:noFill/>
              <a:prstDash val="solid"/>
              <a:miter/>
            </a:ln>
          </p:spPr>
          <p:txBody>
            <a:bodyPr rtlCol="0" anchor="ctr"/>
            <a:lstStyle/>
            <a:p>
              <a:endParaRPr lang="zh-CN" altLang="en-US"/>
            </a:p>
          </p:txBody>
        </p:sp>
        <p:sp>
          <p:nvSpPr>
            <p:cNvPr id="1695" name="任意多边形: 形状 1782">
              <a:extLst>
                <a:ext uri="{FF2B5EF4-FFF2-40B4-BE49-F238E27FC236}">
                  <a16:creationId xmlns:a16="http://schemas.microsoft.com/office/drawing/2014/main" xmlns="" id="{067DF41D-DB77-4F34-8BD3-44F675ABF395}"/>
                </a:ext>
              </a:extLst>
            </p:cNvPr>
            <p:cNvSpPr/>
            <p:nvPr/>
          </p:nvSpPr>
          <p:spPr>
            <a:xfrm>
              <a:off x="946711" y="6128791"/>
              <a:ext cx="59526" cy="50221"/>
            </a:xfrm>
            <a:custGeom>
              <a:avLst/>
              <a:gdLst>
                <a:gd name="connsiteX0" fmla="*/ 13266 w 14087"/>
                <a:gd name="connsiteY0" fmla="*/ 6240 h 11885"/>
                <a:gd name="connsiteX1" fmla="*/ 9609 w 14087"/>
                <a:gd name="connsiteY1" fmla="*/ 2 h 11885"/>
                <a:gd name="connsiteX2" fmla="*/ 144 w 14087"/>
                <a:gd name="connsiteY2" fmla="*/ 9682 h 11885"/>
                <a:gd name="connsiteX3" fmla="*/ 13266 w 14087"/>
                <a:gd name="connsiteY3" fmla="*/ 6240 h 11885"/>
              </a:gdLst>
              <a:ahLst/>
              <a:cxnLst>
                <a:cxn ang="0">
                  <a:pos x="connsiteX0" y="connsiteY0"/>
                </a:cxn>
                <a:cxn ang="0">
                  <a:pos x="connsiteX1" y="connsiteY1"/>
                </a:cxn>
                <a:cxn ang="0">
                  <a:pos x="connsiteX2" y="connsiteY2"/>
                </a:cxn>
                <a:cxn ang="0">
                  <a:pos x="connsiteX3" y="connsiteY3"/>
                </a:cxn>
              </a:cxnLst>
              <a:rect l="l" t="t" r="r" b="b"/>
              <a:pathLst>
                <a:path w="14087" h="11885">
                  <a:moveTo>
                    <a:pt x="13266" y="6240"/>
                  </a:moveTo>
                  <a:cubicBezTo>
                    <a:pt x="14772" y="3659"/>
                    <a:pt x="14557" y="-105"/>
                    <a:pt x="9609" y="2"/>
                  </a:cubicBezTo>
                  <a:cubicBezTo>
                    <a:pt x="3156" y="648"/>
                    <a:pt x="-824" y="6456"/>
                    <a:pt x="144" y="9682"/>
                  </a:cubicBezTo>
                  <a:cubicBezTo>
                    <a:pt x="1650" y="13877"/>
                    <a:pt x="10147" y="11726"/>
                    <a:pt x="13266" y="6240"/>
                  </a:cubicBezTo>
                  <a:close/>
                </a:path>
              </a:pathLst>
            </a:custGeom>
            <a:grpFill/>
            <a:ln w="10707" cap="flat">
              <a:noFill/>
              <a:prstDash val="solid"/>
              <a:miter/>
            </a:ln>
          </p:spPr>
          <p:txBody>
            <a:bodyPr rtlCol="0" anchor="ctr"/>
            <a:lstStyle/>
            <a:p>
              <a:endParaRPr lang="zh-CN" altLang="en-US"/>
            </a:p>
          </p:txBody>
        </p:sp>
        <p:sp>
          <p:nvSpPr>
            <p:cNvPr id="1696" name="任意多边形: 形状 1783">
              <a:extLst>
                <a:ext uri="{FF2B5EF4-FFF2-40B4-BE49-F238E27FC236}">
                  <a16:creationId xmlns:a16="http://schemas.microsoft.com/office/drawing/2014/main" xmlns="" id="{0802C830-168B-4726-A58F-15EC37A359E1}"/>
                </a:ext>
              </a:extLst>
            </p:cNvPr>
            <p:cNvSpPr/>
            <p:nvPr/>
          </p:nvSpPr>
          <p:spPr>
            <a:xfrm>
              <a:off x="1154848" y="6115611"/>
              <a:ext cx="60426" cy="50745"/>
            </a:xfrm>
            <a:custGeom>
              <a:avLst/>
              <a:gdLst>
                <a:gd name="connsiteX0" fmla="*/ 13055 w 14300"/>
                <a:gd name="connsiteY0" fmla="*/ 6241 h 12009"/>
                <a:gd name="connsiteX1" fmla="*/ 10474 w 14300"/>
                <a:gd name="connsiteY1" fmla="*/ 2 h 12009"/>
                <a:gd name="connsiteX2" fmla="*/ 41 w 14300"/>
                <a:gd name="connsiteY2" fmla="*/ 9790 h 12009"/>
                <a:gd name="connsiteX3" fmla="*/ 13055 w 14300"/>
                <a:gd name="connsiteY3" fmla="*/ 6241 h 12009"/>
              </a:gdLst>
              <a:ahLst/>
              <a:cxnLst>
                <a:cxn ang="0">
                  <a:pos x="connsiteX0" y="connsiteY0"/>
                </a:cxn>
                <a:cxn ang="0">
                  <a:pos x="connsiteX1" y="connsiteY1"/>
                </a:cxn>
                <a:cxn ang="0">
                  <a:pos x="connsiteX2" y="connsiteY2"/>
                </a:cxn>
                <a:cxn ang="0">
                  <a:pos x="connsiteX3" y="connsiteY3"/>
                </a:cxn>
              </a:cxnLst>
              <a:rect l="l" t="t" r="r" b="b"/>
              <a:pathLst>
                <a:path w="14300" h="12009">
                  <a:moveTo>
                    <a:pt x="13055" y="6241"/>
                  </a:moveTo>
                  <a:cubicBezTo>
                    <a:pt x="14884" y="3552"/>
                    <a:pt x="15206" y="-105"/>
                    <a:pt x="10474" y="2"/>
                  </a:cubicBezTo>
                  <a:cubicBezTo>
                    <a:pt x="4343" y="648"/>
                    <a:pt x="-497" y="6563"/>
                    <a:pt x="41" y="9790"/>
                  </a:cubicBezTo>
                  <a:cubicBezTo>
                    <a:pt x="794" y="14092"/>
                    <a:pt x="9291" y="11726"/>
                    <a:pt x="13055" y="6241"/>
                  </a:cubicBezTo>
                  <a:close/>
                </a:path>
              </a:pathLst>
            </a:custGeom>
            <a:grpFill/>
            <a:ln w="10707" cap="flat">
              <a:noFill/>
              <a:prstDash val="solid"/>
              <a:miter/>
            </a:ln>
          </p:spPr>
          <p:txBody>
            <a:bodyPr rtlCol="0" anchor="ctr"/>
            <a:lstStyle/>
            <a:p>
              <a:endParaRPr lang="zh-CN" altLang="en-US"/>
            </a:p>
          </p:txBody>
        </p:sp>
        <p:sp>
          <p:nvSpPr>
            <p:cNvPr id="1697" name="任意多边形: 形状 1784">
              <a:extLst>
                <a:ext uri="{FF2B5EF4-FFF2-40B4-BE49-F238E27FC236}">
                  <a16:creationId xmlns:a16="http://schemas.microsoft.com/office/drawing/2014/main" xmlns="" id="{4BD5E172-8821-40DE-B8E6-268F7590B6BD}"/>
                </a:ext>
              </a:extLst>
            </p:cNvPr>
            <p:cNvSpPr/>
            <p:nvPr/>
          </p:nvSpPr>
          <p:spPr>
            <a:xfrm>
              <a:off x="1355767" y="6100158"/>
              <a:ext cx="61630" cy="51180"/>
            </a:xfrm>
            <a:custGeom>
              <a:avLst/>
              <a:gdLst>
                <a:gd name="connsiteX0" fmla="*/ 33 w 14585"/>
                <a:gd name="connsiteY0" fmla="*/ 10328 h 12112"/>
                <a:gd name="connsiteX1" fmla="*/ 12832 w 14585"/>
                <a:gd name="connsiteY1" fmla="*/ 6240 h 12112"/>
                <a:gd name="connsiteX2" fmla="*/ 11326 w 14585"/>
                <a:gd name="connsiteY2" fmla="*/ 2 h 12112"/>
                <a:gd name="connsiteX3" fmla="*/ 33 w 14585"/>
                <a:gd name="connsiteY3" fmla="*/ 10328 h 12112"/>
              </a:gdLst>
              <a:ahLst/>
              <a:cxnLst>
                <a:cxn ang="0">
                  <a:pos x="connsiteX0" y="connsiteY0"/>
                </a:cxn>
                <a:cxn ang="0">
                  <a:pos x="connsiteX1" y="connsiteY1"/>
                </a:cxn>
                <a:cxn ang="0">
                  <a:pos x="connsiteX2" y="connsiteY2"/>
                </a:cxn>
                <a:cxn ang="0">
                  <a:pos x="connsiteX3" y="connsiteY3"/>
                </a:cxn>
              </a:cxnLst>
              <a:rect l="l" t="t" r="r" b="b"/>
              <a:pathLst>
                <a:path w="14585" h="12112">
                  <a:moveTo>
                    <a:pt x="33" y="10328"/>
                  </a:moveTo>
                  <a:cubicBezTo>
                    <a:pt x="678" y="14092"/>
                    <a:pt x="8637" y="11511"/>
                    <a:pt x="12832" y="6240"/>
                  </a:cubicBezTo>
                  <a:cubicBezTo>
                    <a:pt x="14983" y="3552"/>
                    <a:pt x="15844" y="-105"/>
                    <a:pt x="11326" y="2"/>
                  </a:cubicBezTo>
                  <a:cubicBezTo>
                    <a:pt x="5626" y="755"/>
                    <a:pt x="-505" y="6993"/>
                    <a:pt x="33" y="10328"/>
                  </a:cubicBezTo>
                  <a:close/>
                </a:path>
              </a:pathLst>
            </a:custGeom>
            <a:grpFill/>
            <a:ln w="10707" cap="flat">
              <a:noFill/>
              <a:prstDash val="solid"/>
              <a:miter/>
            </a:ln>
          </p:spPr>
          <p:txBody>
            <a:bodyPr rtlCol="0" anchor="ctr"/>
            <a:lstStyle/>
            <a:p>
              <a:endParaRPr lang="zh-CN" altLang="en-US"/>
            </a:p>
          </p:txBody>
        </p:sp>
        <p:sp>
          <p:nvSpPr>
            <p:cNvPr id="1698" name="任意多边形: 形状 1785">
              <a:extLst>
                <a:ext uri="{FF2B5EF4-FFF2-40B4-BE49-F238E27FC236}">
                  <a16:creationId xmlns:a16="http://schemas.microsoft.com/office/drawing/2014/main" xmlns="" id="{9913E633-8F1C-4B87-804D-B5B67BCE2339}"/>
                </a:ext>
              </a:extLst>
            </p:cNvPr>
            <p:cNvSpPr/>
            <p:nvPr/>
          </p:nvSpPr>
          <p:spPr>
            <a:xfrm>
              <a:off x="1542162" y="6083311"/>
              <a:ext cx="61571" cy="51852"/>
            </a:xfrm>
            <a:custGeom>
              <a:avLst/>
              <a:gdLst>
                <a:gd name="connsiteX0" fmla="*/ 12065 w 14571"/>
                <a:gd name="connsiteY0" fmla="*/ 9 h 12271"/>
                <a:gd name="connsiteX1" fmla="*/ 19 w 14571"/>
                <a:gd name="connsiteY1" fmla="*/ 10872 h 12271"/>
                <a:gd name="connsiteX2" fmla="*/ 12173 w 14571"/>
                <a:gd name="connsiteY2" fmla="*/ 6247 h 12271"/>
                <a:gd name="connsiteX3" fmla="*/ 12065 w 14571"/>
                <a:gd name="connsiteY3" fmla="*/ 9 h 12271"/>
              </a:gdLst>
              <a:ahLst/>
              <a:cxnLst>
                <a:cxn ang="0">
                  <a:pos x="connsiteX0" y="connsiteY0"/>
                </a:cxn>
                <a:cxn ang="0">
                  <a:pos x="connsiteX1" y="connsiteY1"/>
                </a:cxn>
                <a:cxn ang="0">
                  <a:pos x="connsiteX2" y="connsiteY2"/>
                </a:cxn>
                <a:cxn ang="0">
                  <a:pos x="connsiteX3" y="connsiteY3"/>
                </a:cxn>
              </a:cxnLst>
              <a:rect l="l" t="t" r="r" b="b"/>
              <a:pathLst>
                <a:path w="14571" h="12271">
                  <a:moveTo>
                    <a:pt x="12065" y="9"/>
                  </a:moveTo>
                  <a:cubicBezTo>
                    <a:pt x="6473" y="869"/>
                    <a:pt x="-411" y="7645"/>
                    <a:pt x="19" y="10872"/>
                  </a:cubicBezTo>
                  <a:cubicBezTo>
                    <a:pt x="449" y="14099"/>
                    <a:pt x="7763" y="11410"/>
                    <a:pt x="12173" y="6247"/>
                  </a:cubicBezTo>
                  <a:cubicBezTo>
                    <a:pt x="14539" y="3558"/>
                    <a:pt x="16153" y="-206"/>
                    <a:pt x="12065" y="9"/>
                  </a:cubicBezTo>
                  <a:close/>
                </a:path>
              </a:pathLst>
            </a:custGeom>
            <a:grpFill/>
            <a:ln w="10707" cap="flat">
              <a:noFill/>
              <a:prstDash val="solid"/>
              <a:miter/>
            </a:ln>
          </p:spPr>
          <p:txBody>
            <a:bodyPr rtlCol="0" anchor="ctr"/>
            <a:lstStyle/>
            <a:p>
              <a:endParaRPr lang="zh-CN" altLang="en-US"/>
            </a:p>
          </p:txBody>
        </p:sp>
        <p:sp>
          <p:nvSpPr>
            <p:cNvPr id="1699" name="任意多边形: 形状 1786">
              <a:extLst>
                <a:ext uri="{FF2B5EF4-FFF2-40B4-BE49-F238E27FC236}">
                  <a16:creationId xmlns:a16="http://schemas.microsoft.com/office/drawing/2014/main" xmlns="" id="{82EA5BDA-CF09-45DF-B80A-29E528B61DE4}"/>
                </a:ext>
              </a:extLst>
            </p:cNvPr>
            <p:cNvSpPr/>
            <p:nvPr/>
          </p:nvSpPr>
          <p:spPr>
            <a:xfrm>
              <a:off x="1709479" y="6065132"/>
              <a:ext cx="62201" cy="52626"/>
            </a:xfrm>
            <a:custGeom>
              <a:avLst/>
              <a:gdLst>
                <a:gd name="connsiteX0" fmla="*/ 12266 w 14720"/>
                <a:gd name="connsiteY0" fmla="*/ 5710 h 12454"/>
                <a:gd name="connsiteX1" fmla="*/ 12804 w 14720"/>
                <a:gd name="connsiteY1" fmla="*/ 9 h 12454"/>
                <a:gd name="connsiteX2" fmla="*/ 4 w 14720"/>
                <a:gd name="connsiteY2" fmla="*/ 11410 h 12454"/>
                <a:gd name="connsiteX3" fmla="*/ 11620 w 14720"/>
                <a:gd name="connsiteY3" fmla="*/ 6355 h 12454"/>
                <a:gd name="connsiteX4" fmla="*/ 12266 w 14720"/>
                <a:gd name="connsiteY4" fmla="*/ 5710 h 12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0" h="12454">
                  <a:moveTo>
                    <a:pt x="12266" y="5710"/>
                  </a:moveTo>
                  <a:cubicBezTo>
                    <a:pt x="14417" y="3344"/>
                    <a:pt x="16245" y="-206"/>
                    <a:pt x="12804" y="9"/>
                  </a:cubicBezTo>
                  <a:cubicBezTo>
                    <a:pt x="7426" y="870"/>
                    <a:pt x="-211" y="8291"/>
                    <a:pt x="4" y="11410"/>
                  </a:cubicBezTo>
                  <a:cubicBezTo>
                    <a:pt x="220" y="14099"/>
                    <a:pt x="6888" y="11303"/>
                    <a:pt x="11620" y="6355"/>
                  </a:cubicBezTo>
                  <a:cubicBezTo>
                    <a:pt x="11836" y="6140"/>
                    <a:pt x="12051" y="5817"/>
                    <a:pt x="12266" y="5710"/>
                  </a:cubicBezTo>
                  <a:close/>
                </a:path>
              </a:pathLst>
            </a:custGeom>
            <a:grpFill/>
            <a:ln w="10707" cap="flat">
              <a:noFill/>
              <a:prstDash val="solid"/>
              <a:miter/>
            </a:ln>
          </p:spPr>
          <p:txBody>
            <a:bodyPr rtlCol="0" anchor="ctr"/>
            <a:lstStyle/>
            <a:p>
              <a:endParaRPr lang="zh-CN" altLang="en-US"/>
            </a:p>
          </p:txBody>
        </p:sp>
        <p:sp>
          <p:nvSpPr>
            <p:cNvPr id="1700" name="任意多边形: 形状 1787">
              <a:extLst>
                <a:ext uri="{FF2B5EF4-FFF2-40B4-BE49-F238E27FC236}">
                  <a16:creationId xmlns:a16="http://schemas.microsoft.com/office/drawing/2014/main" xmlns="" id="{8EF2775E-1B96-4428-A918-39C1B8C21496}"/>
                </a:ext>
              </a:extLst>
            </p:cNvPr>
            <p:cNvSpPr/>
            <p:nvPr/>
          </p:nvSpPr>
          <p:spPr>
            <a:xfrm>
              <a:off x="1859006" y="6045555"/>
              <a:ext cx="62454" cy="53298"/>
            </a:xfrm>
            <a:custGeom>
              <a:avLst/>
              <a:gdLst>
                <a:gd name="connsiteX0" fmla="*/ 10975 w 14780"/>
                <a:gd name="connsiteY0" fmla="*/ 6363 h 12613"/>
                <a:gd name="connsiteX1" fmla="*/ 12803 w 14780"/>
                <a:gd name="connsiteY1" fmla="*/ 4427 h 12613"/>
                <a:gd name="connsiteX2" fmla="*/ 13341 w 14780"/>
                <a:gd name="connsiteY2" fmla="*/ 17 h 12613"/>
                <a:gd name="connsiteX3" fmla="*/ 4 w 14780"/>
                <a:gd name="connsiteY3" fmla="*/ 11848 h 12613"/>
                <a:gd name="connsiteX4" fmla="*/ 10975 w 14780"/>
                <a:gd name="connsiteY4" fmla="*/ 6363 h 12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0" h="12613">
                  <a:moveTo>
                    <a:pt x="10975" y="6363"/>
                  </a:moveTo>
                  <a:cubicBezTo>
                    <a:pt x="11620" y="5825"/>
                    <a:pt x="12265" y="4965"/>
                    <a:pt x="12803" y="4427"/>
                  </a:cubicBezTo>
                  <a:cubicBezTo>
                    <a:pt x="13233" y="3997"/>
                    <a:pt x="16675" y="-305"/>
                    <a:pt x="13341" y="17"/>
                  </a:cubicBezTo>
                  <a:cubicBezTo>
                    <a:pt x="8393" y="985"/>
                    <a:pt x="-211" y="9160"/>
                    <a:pt x="4" y="11848"/>
                  </a:cubicBezTo>
                  <a:cubicBezTo>
                    <a:pt x="4" y="14107"/>
                    <a:pt x="6135" y="11095"/>
                    <a:pt x="10975" y="6363"/>
                  </a:cubicBezTo>
                  <a:close/>
                </a:path>
              </a:pathLst>
            </a:custGeom>
            <a:grpFill/>
            <a:ln w="10707" cap="flat">
              <a:noFill/>
              <a:prstDash val="solid"/>
              <a:miter/>
            </a:ln>
          </p:spPr>
          <p:txBody>
            <a:bodyPr rtlCol="0" anchor="ctr"/>
            <a:lstStyle/>
            <a:p>
              <a:endParaRPr lang="zh-CN" altLang="en-US"/>
            </a:p>
          </p:txBody>
        </p:sp>
        <p:sp>
          <p:nvSpPr>
            <p:cNvPr id="1701" name="任意多边形: 形状 1788">
              <a:extLst>
                <a:ext uri="{FF2B5EF4-FFF2-40B4-BE49-F238E27FC236}">
                  <a16:creationId xmlns:a16="http://schemas.microsoft.com/office/drawing/2014/main" xmlns="" id="{42D1CDD8-5586-438C-B908-327B7AD33449}"/>
                </a:ext>
              </a:extLst>
            </p:cNvPr>
            <p:cNvSpPr/>
            <p:nvPr/>
          </p:nvSpPr>
          <p:spPr>
            <a:xfrm>
              <a:off x="1987638" y="6025577"/>
              <a:ext cx="63346" cy="53940"/>
            </a:xfrm>
            <a:custGeom>
              <a:avLst/>
              <a:gdLst>
                <a:gd name="connsiteX0" fmla="*/ 10541 w 14991"/>
                <a:gd name="connsiteY0" fmla="*/ 6467 h 12765"/>
                <a:gd name="connsiteX1" fmla="*/ 13445 w 14991"/>
                <a:gd name="connsiteY1" fmla="*/ 3348 h 12765"/>
                <a:gd name="connsiteX2" fmla="*/ 13983 w 14991"/>
                <a:gd name="connsiteY2" fmla="*/ 13 h 12765"/>
                <a:gd name="connsiteX3" fmla="*/ 1 w 14991"/>
                <a:gd name="connsiteY3" fmla="*/ 12275 h 12765"/>
                <a:gd name="connsiteX4" fmla="*/ 10541 w 14991"/>
                <a:gd name="connsiteY4" fmla="*/ 6467 h 12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1" h="12765">
                  <a:moveTo>
                    <a:pt x="10541" y="6467"/>
                  </a:moveTo>
                  <a:cubicBezTo>
                    <a:pt x="11725" y="5391"/>
                    <a:pt x="12800" y="4315"/>
                    <a:pt x="13445" y="3348"/>
                  </a:cubicBezTo>
                  <a:cubicBezTo>
                    <a:pt x="14306" y="2272"/>
                    <a:pt x="16134" y="-202"/>
                    <a:pt x="13983" y="13"/>
                  </a:cubicBezTo>
                  <a:cubicBezTo>
                    <a:pt x="9358" y="1089"/>
                    <a:pt x="-107" y="9908"/>
                    <a:pt x="1" y="12275"/>
                  </a:cubicBezTo>
                  <a:cubicBezTo>
                    <a:pt x="216" y="13995"/>
                    <a:pt x="5701" y="10984"/>
                    <a:pt x="10541" y="6467"/>
                  </a:cubicBezTo>
                  <a:close/>
                </a:path>
              </a:pathLst>
            </a:custGeom>
            <a:grpFill/>
            <a:ln w="10707" cap="flat">
              <a:noFill/>
              <a:prstDash val="solid"/>
              <a:miter/>
            </a:ln>
          </p:spPr>
          <p:txBody>
            <a:bodyPr rtlCol="0" anchor="ctr"/>
            <a:lstStyle/>
            <a:p>
              <a:endParaRPr lang="zh-CN" altLang="en-US"/>
            </a:p>
          </p:txBody>
        </p:sp>
        <p:sp>
          <p:nvSpPr>
            <p:cNvPr id="1702" name="任意多边形: 形状 1789">
              <a:extLst>
                <a:ext uri="{FF2B5EF4-FFF2-40B4-BE49-F238E27FC236}">
                  <a16:creationId xmlns:a16="http://schemas.microsoft.com/office/drawing/2014/main" xmlns="" id="{8FCE3C30-A5A4-452A-B8F4-D184375BD544}"/>
                </a:ext>
              </a:extLst>
            </p:cNvPr>
            <p:cNvSpPr/>
            <p:nvPr/>
          </p:nvSpPr>
          <p:spPr>
            <a:xfrm>
              <a:off x="2097613" y="6004233"/>
              <a:ext cx="63823" cy="54641"/>
            </a:xfrm>
            <a:custGeom>
              <a:avLst/>
              <a:gdLst>
                <a:gd name="connsiteX0" fmla="*/ 9898 w 15104"/>
                <a:gd name="connsiteY0" fmla="*/ 6570 h 12931"/>
                <a:gd name="connsiteX1" fmla="*/ 13986 w 15104"/>
                <a:gd name="connsiteY1" fmla="*/ 2375 h 12931"/>
                <a:gd name="connsiteX2" fmla="*/ 14416 w 15104"/>
                <a:gd name="connsiteY2" fmla="*/ 9 h 12931"/>
                <a:gd name="connsiteX3" fmla="*/ 3 w 15104"/>
                <a:gd name="connsiteY3" fmla="*/ 12593 h 12931"/>
                <a:gd name="connsiteX4" fmla="*/ 9898 w 15104"/>
                <a:gd name="connsiteY4" fmla="*/ 6570 h 12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04" h="12931">
                  <a:moveTo>
                    <a:pt x="9898" y="6570"/>
                  </a:moveTo>
                  <a:cubicBezTo>
                    <a:pt x="12265" y="4419"/>
                    <a:pt x="13555" y="2913"/>
                    <a:pt x="13986" y="2375"/>
                  </a:cubicBezTo>
                  <a:cubicBezTo>
                    <a:pt x="15276" y="762"/>
                    <a:pt x="15491" y="-99"/>
                    <a:pt x="14416" y="9"/>
                  </a:cubicBezTo>
                  <a:cubicBezTo>
                    <a:pt x="10329" y="1192"/>
                    <a:pt x="-212" y="10765"/>
                    <a:pt x="3" y="12593"/>
                  </a:cubicBezTo>
                  <a:cubicBezTo>
                    <a:pt x="111" y="13991"/>
                    <a:pt x="5058" y="10872"/>
                    <a:pt x="9898" y="6570"/>
                  </a:cubicBezTo>
                  <a:close/>
                </a:path>
              </a:pathLst>
            </a:custGeom>
            <a:grpFill/>
            <a:ln w="10707" cap="flat">
              <a:noFill/>
              <a:prstDash val="solid"/>
              <a:miter/>
            </a:ln>
          </p:spPr>
          <p:txBody>
            <a:bodyPr rtlCol="0" anchor="ctr"/>
            <a:lstStyle/>
            <a:p>
              <a:endParaRPr lang="zh-CN" altLang="en-US"/>
            </a:p>
          </p:txBody>
        </p:sp>
        <p:sp>
          <p:nvSpPr>
            <p:cNvPr id="1703" name="任意多边形: 形状 1790">
              <a:extLst>
                <a:ext uri="{FF2B5EF4-FFF2-40B4-BE49-F238E27FC236}">
                  <a16:creationId xmlns:a16="http://schemas.microsoft.com/office/drawing/2014/main" xmlns="" id="{5AAA347D-5987-45F7-9DA3-EE6E2BD00026}"/>
                </a:ext>
              </a:extLst>
            </p:cNvPr>
            <p:cNvSpPr/>
            <p:nvPr/>
          </p:nvSpPr>
          <p:spPr>
            <a:xfrm>
              <a:off x="2187057" y="5983354"/>
              <a:ext cx="64360" cy="55038"/>
            </a:xfrm>
            <a:custGeom>
              <a:avLst/>
              <a:gdLst>
                <a:gd name="connsiteX0" fmla="*/ 25 w 15231"/>
                <a:gd name="connsiteY0" fmla="*/ 13017 h 13025"/>
                <a:gd name="connsiteX1" fmla="*/ 9275 w 15231"/>
                <a:gd name="connsiteY1" fmla="*/ 6563 h 13025"/>
                <a:gd name="connsiteX2" fmla="*/ 14760 w 15231"/>
                <a:gd name="connsiteY2" fmla="*/ 1078 h 13025"/>
                <a:gd name="connsiteX3" fmla="*/ 14868 w 15231"/>
                <a:gd name="connsiteY3" fmla="*/ 3 h 13025"/>
                <a:gd name="connsiteX4" fmla="*/ 25 w 15231"/>
                <a:gd name="connsiteY4" fmla="*/ 13017 h 13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1" h="13025">
                  <a:moveTo>
                    <a:pt x="25" y="13017"/>
                  </a:moveTo>
                  <a:cubicBezTo>
                    <a:pt x="993" y="13232"/>
                    <a:pt x="6155" y="9360"/>
                    <a:pt x="9275" y="6563"/>
                  </a:cubicBezTo>
                  <a:cubicBezTo>
                    <a:pt x="13039" y="3337"/>
                    <a:pt x="14437" y="1508"/>
                    <a:pt x="14760" y="1078"/>
                  </a:cubicBezTo>
                  <a:cubicBezTo>
                    <a:pt x="15620" y="-105"/>
                    <a:pt x="15083" y="3"/>
                    <a:pt x="14868" y="3"/>
                  </a:cubicBezTo>
                  <a:cubicBezTo>
                    <a:pt x="11533" y="1186"/>
                    <a:pt x="-621" y="11834"/>
                    <a:pt x="25" y="13017"/>
                  </a:cubicBezTo>
                  <a:close/>
                </a:path>
              </a:pathLst>
            </a:custGeom>
            <a:grpFill/>
            <a:ln w="10707" cap="flat">
              <a:noFill/>
              <a:prstDash val="solid"/>
              <a:miter/>
            </a:ln>
          </p:spPr>
          <p:txBody>
            <a:bodyPr rtlCol="0" anchor="ctr"/>
            <a:lstStyle/>
            <a:p>
              <a:endParaRPr lang="zh-CN" altLang="en-US"/>
            </a:p>
          </p:txBody>
        </p:sp>
        <p:sp>
          <p:nvSpPr>
            <p:cNvPr id="1704" name="任意多边形: 形状 1791">
              <a:extLst>
                <a:ext uri="{FF2B5EF4-FFF2-40B4-BE49-F238E27FC236}">
                  <a16:creationId xmlns:a16="http://schemas.microsoft.com/office/drawing/2014/main" xmlns="" id="{FC82DF51-7DC2-405E-905D-89659EF9635B}"/>
                </a:ext>
              </a:extLst>
            </p:cNvPr>
            <p:cNvSpPr/>
            <p:nvPr/>
          </p:nvSpPr>
          <p:spPr>
            <a:xfrm>
              <a:off x="2255790" y="5961546"/>
              <a:ext cx="64990" cy="55444"/>
            </a:xfrm>
            <a:custGeom>
              <a:avLst/>
              <a:gdLst>
                <a:gd name="connsiteX0" fmla="*/ 15380 w 15380"/>
                <a:gd name="connsiteY0" fmla="*/ 0 h 13121"/>
                <a:gd name="connsiteX1" fmla="*/ 15165 w 15380"/>
                <a:gd name="connsiteY1" fmla="*/ 0 h 13121"/>
                <a:gd name="connsiteX2" fmla="*/ 0 w 15380"/>
                <a:gd name="connsiteY2" fmla="*/ 13014 h 13121"/>
                <a:gd name="connsiteX3" fmla="*/ 0 w 15380"/>
                <a:gd name="connsiteY3" fmla="*/ 13122 h 13121"/>
                <a:gd name="connsiteX4" fmla="*/ 8712 w 15380"/>
                <a:gd name="connsiteY4" fmla="*/ 6561 h 13121"/>
                <a:gd name="connsiteX5" fmla="*/ 15380 w 15380"/>
                <a:gd name="connsiteY5" fmla="*/ 0 h 1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13121">
                  <a:moveTo>
                    <a:pt x="15380" y="0"/>
                  </a:moveTo>
                  <a:cubicBezTo>
                    <a:pt x="15273" y="0"/>
                    <a:pt x="15273" y="0"/>
                    <a:pt x="15165" y="0"/>
                  </a:cubicBezTo>
                  <a:cubicBezTo>
                    <a:pt x="12799" y="1076"/>
                    <a:pt x="968" y="11186"/>
                    <a:pt x="0" y="13014"/>
                  </a:cubicBezTo>
                  <a:cubicBezTo>
                    <a:pt x="0" y="13014"/>
                    <a:pt x="0" y="13122"/>
                    <a:pt x="0" y="13122"/>
                  </a:cubicBezTo>
                  <a:cubicBezTo>
                    <a:pt x="1076" y="12907"/>
                    <a:pt x="5916" y="8927"/>
                    <a:pt x="8712" y="6561"/>
                  </a:cubicBezTo>
                  <a:cubicBezTo>
                    <a:pt x="11939" y="3872"/>
                    <a:pt x="15380" y="645"/>
                    <a:pt x="15380" y="0"/>
                  </a:cubicBezTo>
                  <a:close/>
                </a:path>
              </a:pathLst>
            </a:custGeom>
            <a:grpFill/>
            <a:ln w="10707" cap="flat">
              <a:noFill/>
              <a:prstDash val="solid"/>
              <a:miter/>
            </a:ln>
          </p:spPr>
          <p:txBody>
            <a:bodyPr rtlCol="0" anchor="ctr"/>
            <a:lstStyle/>
            <a:p>
              <a:endParaRPr lang="zh-CN" altLang="en-US"/>
            </a:p>
          </p:txBody>
        </p:sp>
        <p:sp>
          <p:nvSpPr>
            <p:cNvPr id="1705" name="任意多边形: 形状 1792">
              <a:extLst>
                <a:ext uri="{FF2B5EF4-FFF2-40B4-BE49-F238E27FC236}">
                  <a16:creationId xmlns:a16="http://schemas.microsoft.com/office/drawing/2014/main" xmlns="" id="{C39A82F7-33A8-4FE8-8F0F-B210F4B8CDEF}"/>
                </a:ext>
              </a:extLst>
            </p:cNvPr>
            <p:cNvSpPr/>
            <p:nvPr/>
          </p:nvSpPr>
          <p:spPr>
            <a:xfrm>
              <a:off x="2303514" y="5939277"/>
              <a:ext cx="65898" cy="56809"/>
            </a:xfrm>
            <a:custGeom>
              <a:avLst/>
              <a:gdLst>
                <a:gd name="connsiteX0" fmla="*/ 0 w 15595"/>
                <a:gd name="connsiteY0" fmla="*/ 13444 h 13444"/>
                <a:gd name="connsiteX1" fmla="*/ 8174 w 15595"/>
                <a:gd name="connsiteY1" fmla="*/ 6776 h 13444"/>
                <a:gd name="connsiteX2" fmla="*/ 15596 w 15595"/>
                <a:gd name="connsiteY2" fmla="*/ 0 h 13444"/>
                <a:gd name="connsiteX3" fmla="*/ 15488 w 15595"/>
                <a:gd name="connsiteY3" fmla="*/ 0 h 13444"/>
                <a:gd name="connsiteX4" fmla="*/ 0 w 15595"/>
                <a:gd name="connsiteY4" fmla="*/ 13444 h 1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5" h="13444">
                  <a:moveTo>
                    <a:pt x="0" y="13444"/>
                  </a:moveTo>
                  <a:cubicBezTo>
                    <a:pt x="538" y="13229"/>
                    <a:pt x="4625" y="9788"/>
                    <a:pt x="8174" y="6776"/>
                  </a:cubicBezTo>
                  <a:cubicBezTo>
                    <a:pt x="10110" y="5055"/>
                    <a:pt x="15273" y="645"/>
                    <a:pt x="15596" y="0"/>
                  </a:cubicBezTo>
                  <a:cubicBezTo>
                    <a:pt x="15596" y="0"/>
                    <a:pt x="15488" y="0"/>
                    <a:pt x="15488" y="0"/>
                  </a:cubicBezTo>
                  <a:cubicBezTo>
                    <a:pt x="14197" y="968"/>
                    <a:pt x="645" y="12476"/>
                    <a:pt x="0" y="13444"/>
                  </a:cubicBezTo>
                  <a:close/>
                </a:path>
              </a:pathLst>
            </a:custGeom>
            <a:grpFill/>
            <a:ln w="10707" cap="flat">
              <a:noFill/>
              <a:prstDash val="solid"/>
              <a:miter/>
            </a:ln>
          </p:spPr>
          <p:txBody>
            <a:bodyPr rtlCol="0" anchor="ctr"/>
            <a:lstStyle/>
            <a:p>
              <a:endParaRPr lang="zh-CN" altLang="en-US"/>
            </a:p>
          </p:txBody>
        </p:sp>
        <p:sp>
          <p:nvSpPr>
            <p:cNvPr id="1721" name="任意多边形: 形状 1808">
              <a:extLst>
                <a:ext uri="{FF2B5EF4-FFF2-40B4-BE49-F238E27FC236}">
                  <a16:creationId xmlns:a16="http://schemas.microsoft.com/office/drawing/2014/main" xmlns="" id="{1919773E-B105-479F-912F-9451AEF76157}"/>
                </a:ext>
              </a:extLst>
            </p:cNvPr>
            <p:cNvSpPr/>
            <p:nvPr/>
          </p:nvSpPr>
          <p:spPr>
            <a:xfrm>
              <a:off x="188406" y="6265599"/>
              <a:ext cx="52706" cy="44889"/>
            </a:xfrm>
            <a:custGeom>
              <a:avLst/>
              <a:gdLst>
                <a:gd name="connsiteX0" fmla="*/ 12457 w 12473"/>
                <a:gd name="connsiteY0" fmla="*/ 5808 h 10623"/>
                <a:gd name="connsiteX1" fmla="*/ 5897 w 12473"/>
                <a:gd name="connsiteY1" fmla="*/ 0 h 10623"/>
                <a:gd name="connsiteX2" fmla="*/ 1272 w 12473"/>
                <a:gd name="connsiteY2" fmla="*/ 8497 h 10623"/>
                <a:gd name="connsiteX3" fmla="*/ 12457 w 12473"/>
                <a:gd name="connsiteY3" fmla="*/ 5808 h 10623"/>
              </a:gdLst>
              <a:ahLst/>
              <a:cxnLst>
                <a:cxn ang="0">
                  <a:pos x="connsiteX0" y="connsiteY0"/>
                </a:cxn>
                <a:cxn ang="0">
                  <a:pos x="connsiteX1" y="connsiteY1"/>
                </a:cxn>
                <a:cxn ang="0">
                  <a:pos x="connsiteX2" y="connsiteY2"/>
                </a:cxn>
                <a:cxn ang="0">
                  <a:pos x="connsiteX3" y="connsiteY3"/>
                </a:cxn>
              </a:cxnLst>
              <a:rect l="l" t="t" r="r" b="b"/>
              <a:pathLst>
                <a:path w="12473" h="10623">
                  <a:moveTo>
                    <a:pt x="12457" y="5808"/>
                  </a:moveTo>
                  <a:cubicBezTo>
                    <a:pt x="12673" y="3442"/>
                    <a:pt x="10737" y="107"/>
                    <a:pt x="5897" y="0"/>
                  </a:cubicBezTo>
                  <a:cubicBezTo>
                    <a:pt x="411" y="323"/>
                    <a:pt x="-1525" y="5270"/>
                    <a:pt x="1272" y="8497"/>
                  </a:cubicBezTo>
                  <a:cubicBezTo>
                    <a:pt x="4713" y="12369"/>
                    <a:pt x="12027" y="10648"/>
                    <a:pt x="12457" y="5808"/>
                  </a:cubicBezTo>
                  <a:close/>
                </a:path>
              </a:pathLst>
            </a:custGeom>
            <a:grpFill/>
            <a:ln w="10707" cap="flat">
              <a:noFill/>
              <a:prstDash val="solid"/>
              <a:miter/>
            </a:ln>
          </p:spPr>
          <p:txBody>
            <a:bodyPr rtlCol="0" anchor="ctr"/>
            <a:lstStyle/>
            <a:p>
              <a:endParaRPr lang="zh-CN" altLang="en-US"/>
            </a:p>
          </p:txBody>
        </p:sp>
        <p:sp>
          <p:nvSpPr>
            <p:cNvPr id="1722" name="任意多边形: 形状 1809">
              <a:extLst>
                <a:ext uri="{FF2B5EF4-FFF2-40B4-BE49-F238E27FC236}">
                  <a16:creationId xmlns:a16="http://schemas.microsoft.com/office/drawing/2014/main" xmlns="" id="{83300979-9BC5-4A06-B38D-37C687E3DEEB}"/>
                </a:ext>
              </a:extLst>
            </p:cNvPr>
            <p:cNvSpPr/>
            <p:nvPr/>
          </p:nvSpPr>
          <p:spPr>
            <a:xfrm>
              <a:off x="389735" y="6260600"/>
              <a:ext cx="52672" cy="45582"/>
            </a:xfrm>
            <a:custGeom>
              <a:avLst/>
              <a:gdLst>
                <a:gd name="connsiteX0" fmla="*/ 12352 w 12465"/>
                <a:gd name="connsiteY0" fmla="*/ 5808 h 10787"/>
                <a:gd name="connsiteX1" fmla="*/ 6759 w 12465"/>
                <a:gd name="connsiteY1" fmla="*/ 0 h 10787"/>
                <a:gd name="connsiteX2" fmla="*/ 521 w 12465"/>
                <a:gd name="connsiteY2" fmla="*/ 8067 h 10787"/>
                <a:gd name="connsiteX3" fmla="*/ 12352 w 12465"/>
                <a:gd name="connsiteY3" fmla="*/ 5808 h 10787"/>
              </a:gdLst>
              <a:ahLst/>
              <a:cxnLst>
                <a:cxn ang="0">
                  <a:pos x="connsiteX0" y="connsiteY0"/>
                </a:cxn>
                <a:cxn ang="0">
                  <a:pos x="connsiteX1" y="connsiteY1"/>
                </a:cxn>
                <a:cxn ang="0">
                  <a:pos x="connsiteX2" y="connsiteY2"/>
                </a:cxn>
                <a:cxn ang="0">
                  <a:pos x="connsiteX3" y="connsiteY3"/>
                </a:cxn>
              </a:cxnLst>
              <a:rect l="l" t="t" r="r" b="b"/>
              <a:pathLst>
                <a:path w="12465" h="10787">
                  <a:moveTo>
                    <a:pt x="12352" y="5808"/>
                  </a:moveTo>
                  <a:cubicBezTo>
                    <a:pt x="12890" y="3442"/>
                    <a:pt x="11599" y="107"/>
                    <a:pt x="6759" y="0"/>
                  </a:cubicBezTo>
                  <a:cubicBezTo>
                    <a:pt x="1058" y="430"/>
                    <a:pt x="-1093" y="5163"/>
                    <a:pt x="521" y="8067"/>
                  </a:cubicBezTo>
                  <a:cubicBezTo>
                    <a:pt x="2994" y="12691"/>
                    <a:pt x="11061" y="11078"/>
                    <a:pt x="12352" y="5808"/>
                  </a:cubicBezTo>
                  <a:close/>
                </a:path>
              </a:pathLst>
            </a:custGeom>
            <a:grpFill/>
            <a:ln w="10707" cap="flat">
              <a:noFill/>
              <a:prstDash val="solid"/>
              <a:miter/>
            </a:ln>
          </p:spPr>
          <p:txBody>
            <a:bodyPr rtlCol="0" anchor="ctr"/>
            <a:lstStyle/>
            <a:p>
              <a:endParaRPr lang="zh-CN" altLang="en-US"/>
            </a:p>
          </p:txBody>
        </p:sp>
        <p:sp>
          <p:nvSpPr>
            <p:cNvPr id="1723" name="任意多边形: 形状 1810">
              <a:extLst>
                <a:ext uri="{FF2B5EF4-FFF2-40B4-BE49-F238E27FC236}">
                  <a16:creationId xmlns:a16="http://schemas.microsoft.com/office/drawing/2014/main" xmlns="" id="{A76A700B-2620-4D23-9749-3BCB7D2C0C24}"/>
                </a:ext>
              </a:extLst>
            </p:cNvPr>
            <p:cNvSpPr/>
            <p:nvPr/>
          </p:nvSpPr>
          <p:spPr>
            <a:xfrm>
              <a:off x="590523" y="6253784"/>
              <a:ext cx="53779" cy="45877"/>
            </a:xfrm>
            <a:custGeom>
              <a:avLst/>
              <a:gdLst>
                <a:gd name="connsiteX0" fmla="*/ 12375 w 12727"/>
                <a:gd name="connsiteY0" fmla="*/ 5808 h 10857"/>
                <a:gd name="connsiteX1" fmla="*/ 7750 w 12727"/>
                <a:gd name="connsiteY1" fmla="*/ 0 h 10857"/>
                <a:gd name="connsiteX2" fmla="*/ 221 w 12727"/>
                <a:gd name="connsiteY2" fmla="*/ 8174 h 10857"/>
                <a:gd name="connsiteX3" fmla="*/ 12375 w 12727"/>
                <a:gd name="connsiteY3" fmla="*/ 5808 h 10857"/>
              </a:gdLst>
              <a:ahLst/>
              <a:cxnLst>
                <a:cxn ang="0">
                  <a:pos x="connsiteX0" y="connsiteY0"/>
                </a:cxn>
                <a:cxn ang="0">
                  <a:pos x="connsiteX1" y="connsiteY1"/>
                </a:cxn>
                <a:cxn ang="0">
                  <a:pos x="connsiteX2" y="connsiteY2"/>
                </a:cxn>
                <a:cxn ang="0">
                  <a:pos x="connsiteX3" y="connsiteY3"/>
                </a:cxn>
              </a:cxnLst>
              <a:rect l="l" t="t" r="r" b="b"/>
              <a:pathLst>
                <a:path w="12727" h="10857">
                  <a:moveTo>
                    <a:pt x="12375" y="5808"/>
                  </a:moveTo>
                  <a:cubicBezTo>
                    <a:pt x="13343" y="3442"/>
                    <a:pt x="12482" y="108"/>
                    <a:pt x="7750" y="0"/>
                  </a:cubicBezTo>
                  <a:cubicBezTo>
                    <a:pt x="2050" y="430"/>
                    <a:pt x="-855" y="5270"/>
                    <a:pt x="221" y="8174"/>
                  </a:cubicBezTo>
                  <a:cubicBezTo>
                    <a:pt x="2050" y="12799"/>
                    <a:pt x="10224" y="11078"/>
                    <a:pt x="12375" y="5808"/>
                  </a:cubicBezTo>
                  <a:close/>
                </a:path>
              </a:pathLst>
            </a:custGeom>
            <a:grpFill/>
            <a:ln w="10707" cap="flat">
              <a:noFill/>
              <a:prstDash val="solid"/>
              <a:miter/>
            </a:ln>
          </p:spPr>
          <p:txBody>
            <a:bodyPr rtlCol="0" anchor="ctr"/>
            <a:lstStyle/>
            <a:p>
              <a:endParaRPr lang="zh-CN" altLang="en-US"/>
            </a:p>
          </p:txBody>
        </p:sp>
        <p:sp>
          <p:nvSpPr>
            <p:cNvPr id="1724" name="任意多边形: 形状 1811">
              <a:extLst>
                <a:ext uri="{FF2B5EF4-FFF2-40B4-BE49-F238E27FC236}">
                  <a16:creationId xmlns:a16="http://schemas.microsoft.com/office/drawing/2014/main" xmlns="" id="{A4D61EF3-04F2-4060-AE98-FA12D8019F19}"/>
                </a:ext>
              </a:extLst>
            </p:cNvPr>
            <p:cNvSpPr/>
            <p:nvPr/>
          </p:nvSpPr>
          <p:spPr>
            <a:xfrm>
              <a:off x="789304" y="6245591"/>
              <a:ext cx="55000" cy="45632"/>
            </a:xfrm>
            <a:custGeom>
              <a:avLst/>
              <a:gdLst>
                <a:gd name="connsiteX0" fmla="*/ 12335 w 13016"/>
                <a:gd name="connsiteY0" fmla="*/ 5703 h 10799"/>
                <a:gd name="connsiteX1" fmla="*/ 8786 w 13016"/>
                <a:gd name="connsiteY1" fmla="*/ 2 h 10799"/>
                <a:gd name="connsiteX2" fmla="*/ 74 w 13016"/>
                <a:gd name="connsiteY2" fmla="*/ 8284 h 10799"/>
                <a:gd name="connsiteX3" fmla="*/ 12335 w 13016"/>
                <a:gd name="connsiteY3" fmla="*/ 5703 h 10799"/>
              </a:gdLst>
              <a:ahLst/>
              <a:cxnLst>
                <a:cxn ang="0">
                  <a:pos x="connsiteX0" y="connsiteY0"/>
                </a:cxn>
                <a:cxn ang="0">
                  <a:pos x="connsiteX1" y="connsiteY1"/>
                </a:cxn>
                <a:cxn ang="0">
                  <a:pos x="connsiteX2" y="connsiteY2"/>
                </a:cxn>
                <a:cxn ang="0">
                  <a:pos x="connsiteX3" y="connsiteY3"/>
                </a:cxn>
              </a:cxnLst>
              <a:rect l="l" t="t" r="r" b="b"/>
              <a:pathLst>
                <a:path w="13016" h="10799">
                  <a:moveTo>
                    <a:pt x="12335" y="5703"/>
                  </a:moveTo>
                  <a:cubicBezTo>
                    <a:pt x="13626" y="3337"/>
                    <a:pt x="13411" y="-105"/>
                    <a:pt x="8786" y="2"/>
                  </a:cubicBezTo>
                  <a:cubicBezTo>
                    <a:pt x="3085" y="540"/>
                    <a:pt x="-572" y="5380"/>
                    <a:pt x="74" y="8284"/>
                  </a:cubicBezTo>
                  <a:cubicBezTo>
                    <a:pt x="1042" y="12694"/>
                    <a:pt x="9431" y="10973"/>
                    <a:pt x="12335" y="5703"/>
                  </a:cubicBezTo>
                  <a:close/>
                </a:path>
              </a:pathLst>
            </a:custGeom>
            <a:grpFill/>
            <a:ln w="10707" cap="flat">
              <a:noFill/>
              <a:prstDash val="solid"/>
              <a:miter/>
            </a:ln>
          </p:spPr>
          <p:txBody>
            <a:bodyPr rtlCol="0" anchor="ctr"/>
            <a:lstStyle/>
            <a:p>
              <a:endParaRPr lang="zh-CN" altLang="en-US"/>
            </a:p>
          </p:txBody>
        </p:sp>
        <p:sp>
          <p:nvSpPr>
            <p:cNvPr id="1725" name="任意多边形: 形状 1812">
              <a:extLst>
                <a:ext uri="{FF2B5EF4-FFF2-40B4-BE49-F238E27FC236}">
                  <a16:creationId xmlns:a16="http://schemas.microsoft.com/office/drawing/2014/main" xmlns="" id="{D721098D-DBD3-4293-8BB2-644C98EF2981}"/>
                </a:ext>
              </a:extLst>
            </p:cNvPr>
            <p:cNvSpPr/>
            <p:nvPr/>
          </p:nvSpPr>
          <p:spPr>
            <a:xfrm>
              <a:off x="984412" y="6234685"/>
              <a:ext cx="56784" cy="46135"/>
            </a:xfrm>
            <a:custGeom>
              <a:avLst/>
              <a:gdLst>
                <a:gd name="connsiteX0" fmla="*/ 42 w 13438"/>
                <a:gd name="connsiteY0" fmla="*/ 8822 h 10918"/>
                <a:gd name="connsiteX1" fmla="*/ 12303 w 13438"/>
                <a:gd name="connsiteY1" fmla="*/ 5703 h 10918"/>
                <a:gd name="connsiteX2" fmla="*/ 9722 w 13438"/>
                <a:gd name="connsiteY2" fmla="*/ 2 h 10918"/>
                <a:gd name="connsiteX3" fmla="*/ 42 w 13438"/>
                <a:gd name="connsiteY3" fmla="*/ 8822 h 10918"/>
              </a:gdLst>
              <a:ahLst/>
              <a:cxnLst>
                <a:cxn ang="0">
                  <a:pos x="connsiteX0" y="connsiteY0"/>
                </a:cxn>
                <a:cxn ang="0">
                  <a:pos x="connsiteX1" y="connsiteY1"/>
                </a:cxn>
                <a:cxn ang="0">
                  <a:pos x="connsiteX2" y="connsiteY2"/>
                </a:cxn>
                <a:cxn ang="0">
                  <a:pos x="connsiteX3" y="connsiteY3"/>
                </a:cxn>
              </a:cxnLst>
              <a:rect l="l" t="t" r="r" b="b"/>
              <a:pathLst>
                <a:path w="13438" h="10918">
                  <a:moveTo>
                    <a:pt x="42" y="8822"/>
                  </a:moveTo>
                  <a:cubicBezTo>
                    <a:pt x="795" y="12802"/>
                    <a:pt x="8861" y="10758"/>
                    <a:pt x="12303" y="5703"/>
                  </a:cubicBezTo>
                  <a:cubicBezTo>
                    <a:pt x="14024" y="3337"/>
                    <a:pt x="14239" y="-105"/>
                    <a:pt x="9722" y="2"/>
                  </a:cubicBezTo>
                  <a:cubicBezTo>
                    <a:pt x="4236" y="540"/>
                    <a:pt x="-496" y="5595"/>
                    <a:pt x="42" y="8822"/>
                  </a:cubicBezTo>
                  <a:close/>
                </a:path>
              </a:pathLst>
            </a:custGeom>
            <a:grpFill/>
            <a:ln w="10707" cap="flat">
              <a:noFill/>
              <a:prstDash val="solid"/>
              <a:miter/>
            </a:ln>
          </p:spPr>
          <p:txBody>
            <a:bodyPr rtlCol="0" anchor="ctr"/>
            <a:lstStyle/>
            <a:p>
              <a:endParaRPr lang="zh-CN" altLang="en-US"/>
            </a:p>
          </p:txBody>
        </p:sp>
        <p:sp>
          <p:nvSpPr>
            <p:cNvPr id="1726" name="任意多边形: 形状 1813">
              <a:extLst>
                <a:ext uri="{FF2B5EF4-FFF2-40B4-BE49-F238E27FC236}">
                  <a16:creationId xmlns:a16="http://schemas.microsoft.com/office/drawing/2014/main" xmlns="" id="{E222CC0F-F086-490B-9B97-B6885B6E709C}"/>
                </a:ext>
              </a:extLst>
            </p:cNvPr>
            <p:cNvSpPr/>
            <p:nvPr/>
          </p:nvSpPr>
          <p:spPr>
            <a:xfrm>
              <a:off x="1173960" y="6221505"/>
              <a:ext cx="59484" cy="46549"/>
            </a:xfrm>
            <a:custGeom>
              <a:avLst/>
              <a:gdLst>
                <a:gd name="connsiteX0" fmla="*/ 12404 w 14077"/>
                <a:gd name="connsiteY0" fmla="*/ 5703 h 11016"/>
                <a:gd name="connsiteX1" fmla="*/ 10898 w 14077"/>
                <a:gd name="connsiteY1" fmla="*/ 3 h 11016"/>
                <a:gd name="connsiteX2" fmla="*/ 35 w 14077"/>
                <a:gd name="connsiteY2" fmla="*/ 9360 h 11016"/>
                <a:gd name="connsiteX3" fmla="*/ 12404 w 14077"/>
                <a:gd name="connsiteY3" fmla="*/ 5703 h 11016"/>
              </a:gdLst>
              <a:ahLst/>
              <a:cxnLst>
                <a:cxn ang="0">
                  <a:pos x="connsiteX0" y="connsiteY0"/>
                </a:cxn>
                <a:cxn ang="0">
                  <a:pos x="connsiteX1" y="connsiteY1"/>
                </a:cxn>
                <a:cxn ang="0">
                  <a:pos x="connsiteX2" y="connsiteY2"/>
                </a:cxn>
                <a:cxn ang="0">
                  <a:pos x="connsiteX3" y="connsiteY3"/>
                </a:cxn>
              </a:cxnLst>
              <a:rect l="l" t="t" r="r" b="b"/>
              <a:pathLst>
                <a:path w="14077" h="11016">
                  <a:moveTo>
                    <a:pt x="12404" y="5703"/>
                  </a:moveTo>
                  <a:cubicBezTo>
                    <a:pt x="14448" y="3229"/>
                    <a:pt x="15308" y="-105"/>
                    <a:pt x="10898" y="3"/>
                  </a:cubicBezTo>
                  <a:cubicBezTo>
                    <a:pt x="5198" y="648"/>
                    <a:pt x="-502" y="6241"/>
                    <a:pt x="35" y="9360"/>
                  </a:cubicBezTo>
                  <a:cubicBezTo>
                    <a:pt x="788" y="12802"/>
                    <a:pt x="8425" y="10543"/>
                    <a:pt x="12404" y="5703"/>
                  </a:cubicBezTo>
                  <a:close/>
                </a:path>
              </a:pathLst>
            </a:custGeom>
            <a:grpFill/>
            <a:ln w="10707" cap="flat">
              <a:noFill/>
              <a:prstDash val="solid"/>
              <a:miter/>
            </a:ln>
          </p:spPr>
          <p:txBody>
            <a:bodyPr rtlCol="0" anchor="ctr"/>
            <a:lstStyle/>
            <a:p>
              <a:endParaRPr lang="zh-CN" altLang="en-US"/>
            </a:p>
          </p:txBody>
        </p:sp>
        <p:sp>
          <p:nvSpPr>
            <p:cNvPr id="1727" name="任意多边形: 形状 1814">
              <a:extLst>
                <a:ext uri="{FF2B5EF4-FFF2-40B4-BE49-F238E27FC236}">
                  <a16:creationId xmlns:a16="http://schemas.microsoft.com/office/drawing/2014/main" xmlns="" id="{6150AD63-5294-48C9-BDD1-FE950D99827C}"/>
                </a:ext>
              </a:extLst>
            </p:cNvPr>
            <p:cNvSpPr/>
            <p:nvPr/>
          </p:nvSpPr>
          <p:spPr>
            <a:xfrm>
              <a:off x="1355433" y="6206475"/>
              <a:ext cx="59957" cy="47061"/>
            </a:xfrm>
            <a:custGeom>
              <a:avLst/>
              <a:gdLst>
                <a:gd name="connsiteX0" fmla="*/ 11836 w 14189"/>
                <a:gd name="connsiteY0" fmla="*/ 5710 h 11137"/>
                <a:gd name="connsiteX1" fmla="*/ 11836 w 14189"/>
                <a:gd name="connsiteY1" fmla="*/ 5710 h 11137"/>
                <a:gd name="connsiteX2" fmla="*/ 11728 w 14189"/>
                <a:gd name="connsiteY2" fmla="*/ 10 h 11137"/>
                <a:gd name="connsiteX3" fmla="*/ 5 w 14189"/>
                <a:gd name="connsiteY3" fmla="*/ 9582 h 11137"/>
                <a:gd name="connsiteX4" fmla="*/ 11836 w 14189"/>
                <a:gd name="connsiteY4" fmla="*/ 5710 h 11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9" h="11137">
                  <a:moveTo>
                    <a:pt x="11836" y="5710"/>
                  </a:moveTo>
                  <a:lnTo>
                    <a:pt x="11836" y="5710"/>
                  </a:lnTo>
                  <a:cubicBezTo>
                    <a:pt x="14202" y="3236"/>
                    <a:pt x="15708" y="-206"/>
                    <a:pt x="11728" y="10"/>
                  </a:cubicBezTo>
                  <a:cubicBezTo>
                    <a:pt x="6135" y="762"/>
                    <a:pt x="112" y="6786"/>
                    <a:pt x="5" y="9582"/>
                  </a:cubicBezTo>
                  <a:cubicBezTo>
                    <a:pt x="-211" y="12916"/>
                    <a:pt x="7318" y="10550"/>
                    <a:pt x="11836" y="5710"/>
                  </a:cubicBezTo>
                  <a:close/>
                </a:path>
              </a:pathLst>
            </a:custGeom>
            <a:grpFill/>
            <a:ln w="10707" cap="flat">
              <a:noFill/>
              <a:prstDash val="solid"/>
              <a:miter/>
            </a:ln>
          </p:spPr>
          <p:txBody>
            <a:bodyPr rtlCol="0" anchor="ctr"/>
            <a:lstStyle/>
            <a:p>
              <a:endParaRPr lang="zh-CN" altLang="en-US"/>
            </a:p>
          </p:txBody>
        </p:sp>
        <p:sp>
          <p:nvSpPr>
            <p:cNvPr id="1728" name="任意多边形: 形状 1815">
              <a:extLst>
                <a:ext uri="{FF2B5EF4-FFF2-40B4-BE49-F238E27FC236}">
                  <a16:creationId xmlns:a16="http://schemas.microsoft.com/office/drawing/2014/main" xmlns="" id="{4ECB7167-BDBA-48D6-995F-D033978633F1}"/>
                </a:ext>
              </a:extLst>
            </p:cNvPr>
            <p:cNvSpPr/>
            <p:nvPr/>
          </p:nvSpPr>
          <p:spPr>
            <a:xfrm>
              <a:off x="1519927" y="6190109"/>
              <a:ext cx="60980" cy="47775"/>
            </a:xfrm>
            <a:custGeom>
              <a:avLst/>
              <a:gdLst>
                <a:gd name="connsiteX0" fmla="*/ 12595 w 14431"/>
                <a:gd name="connsiteY0" fmla="*/ 11 h 11306"/>
                <a:gd name="connsiteX1" fmla="*/ 11 w 14431"/>
                <a:gd name="connsiteY1" fmla="*/ 10013 h 11306"/>
                <a:gd name="connsiteX2" fmla="*/ 11412 w 14431"/>
                <a:gd name="connsiteY2" fmla="*/ 5711 h 11306"/>
                <a:gd name="connsiteX3" fmla="*/ 12487 w 14431"/>
                <a:gd name="connsiteY3" fmla="*/ 4528 h 11306"/>
                <a:gd name="connsiteX4" fmla="*/ 12595 w 14431"/>
                <a:gd name="connsiteY4" fmla="*/ 11 h 11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1" h="11306">
                  <a:moveTo>
                    <a:pt x="12595" y="11"/>
                  </a:moveTo>
                  <a:cubicBezTo>
                    <a:pt x="7325" y="871"/>
                    <a:pt x="334" y="7324"/>
                    <a:pt x="11" y="10013"/>
                  </a:cubicBezTo>
                  <a:cubicBezTo>
                    <a:pt x="-312" y="13025"/>
                    <a:pt x="6572" y="10443"/>
                    <a:pt x="11412" y="5711"/>
                  </a:cubicBezTo>
                  <a:cubicBezTo>
                    <a:pt x="11735" y="5388"/>
                    <a:pt x="12165" y="4958"/>
                    <a:pt x="12487" y="4528"/>
                  </a:cubicBezTo>
                  <a:cubicBezTo>
                    <a:pt x="13993" y="2915"/>
                    <a:pt x="15929" y="-205"/>
                    <a:pt x="12595" y="11"/>
                  </a:cubicBezTo>
                  <a:close/>
                </a:path>
              </a:pathLst>
            </a:custGeom>
            <a:grpFill/>
            <a:ln w="10707" cap="flat">
              <a:noFill/>
              <a:prstDash val="solid"/>
              <a:miter/>
            </a:ln>
          </p:spPr>
          <p:txBody>
            <a:bodyPr rtlCol="0" anchor="ctr"/>
            <a:lstStyle/>
            <a:p>
              <a:endParaRPr lang="zh-CN" altLang="en-US"/>
            </a:p>
          </p:txBody>
        </p:sp>
        <p:sp>
          <p:nvSpPr>
            <p:cNvPr id="1729" name="任意多边形: 形状 1816">
              <a:extLst>
                <a:ext uri="{FF2B5EF4-FFF2-40B4-BE49-F238E27FC236}">
                  <a16:creationId xmlns:a16="http://schemas.microsoft.com/office/drawing/2014/main" xmlns="" id="{89B5E09A-100B-4F37-8684-95973598E1E2}"/>
                </a:ext>
              </a:extLst>
            </p:cNvPr>
            <p:cNvSpPr/>
            <p:nvPr/>
          </p:nvSpPr>
          <p:spPr>
            <a:xfrm>
              <a:off x="1666758" y="6172835"/>
              <a:ext cx="62577" cy="48387"/>
            </a:xfrm>
            <a:custGeom>
              <a:avLst/>
              <a:gdLst>
                <a:gd name="connsiteX0" fmla="*/ 13341 w 14809"/>
                <a:gd name="connsiteY0" fmla="*/ 12 h 11451"/>
                <a:gd name="connsiteX1" fmla="*/ 4 w 14809"/>
                <a:gd name="connsiteY1" fmla="*/ 10767 h 11451"/>
                <a:gd name="connsiteX2" fmla="*/ 10975 w 14809"/>
                <a:gd name="connsiteY2" fmla="*/ 5820 h 11451"/>
                <a:gd name="connsiteX3" fmla="*/ 13233 w 14809"/>
                <a:gd name="connsiteY3" fmla="*/ 3561 h 11451"/>
                <a:gd name="connsiteX4" fmla="*/ 13341 w 14809"/>
                <a:gd name="connsiteY4" fmla="*/ 12 h 1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9" h="11451">
                  <a:moveTo>
                    <a:pt x="13341" y="12"/>
                  </a:moveTo>
                  <a:cubicBezTo>
                    <a:pt x="8393" y="872"/>
                    <a:pt x="-211" y="8294"/>
                    <a:pt x="4" y="10767"/>
                  </a:cubicBezTo>
                  <a:cubicBezTo>
                    <a:pt x="112" y="12811"/>
                    <a:pt x="6242" y="10015"/>
                    <a:pt x="10975" y="5820"/>
                  </a:cubicBezTo>
                  <a:cubicBezTo>
                    <a:pt x="12050" y="4852"/>
                    <a:pt x="12803" y="3991"/>
                    <a:pt x="13233" y="3561"/>
                  </a:cubicBezTo>
                  <a:cubicBezTo>
                    <a:pt x="14094" y="2593"/>
                    <a:pt x="16245" y="-203"/>
                    <a:pt x="13341" y="12"/>
                  </a:cubicBezTo>
                  <a:close/>
                </a:path>
              </a:pathLst>
            </a:custGeom>
            <a:grpFill/>
            <a:ln w="10707" cap="flat">
              <a:noFill/>
              <a:prstDash val="solid"/>
              <a:miter/>
            </a:ln>
          </p:spPr>
          <p:txBody>
            <a:bodyPr rtlCol="0" anchor="ctr"/>
            <a:lstStyle/>
            <a:p>
              <a:endParaRPr lang="zh-CN" altLang="en-US"/>
            </a:p>
          </p:txBody>
        </p:sp>
        <p:sp>
          <p:nvSpPr>
            <p:cNvPr id="1730" name="任意多边形: 形状 1817">
              <a:extLst>
                <a:ext uri="{FF2B5EF4-FFF2-40B4-BE49-F238E27FC236}">
                  <a16:creationId xmlns:a16="http://schemas.microsoft.com/office/drawing/2014/main" xmlns="" id="{CC6E6591-1F2A-49D6-B734-920C888D757B}"/>
                </a:ext>
              </a:extLst>
            </p:cNvPr>
            <p:cNvSpPr/>
            <p:nvPr/>
          </p:nvSpPr>
          <p:spPr>
            <a:xfrm>
              <a:off x="1796290" y="6154225"/>
              <a:ext cx="64047" cy="49249"/>
            </a:xfrm>
            <a:custGeom>
              <a:avLst/>
              <a:gdLst>
                <a:gd name="connsiteX0" fmla="*/ 13986 w 15157"/>
                <a:gd name="connsiteY0" fmla="*/ 2587 h 11655"/>
                <a:gd name="connsiteX1" fmla="*/ 14093 w 15157"/>
                <a:gd name="connsiteY1" fmla="*/ 6 h 11655"/>
                <a:gd name="connsiteX2" fmla="*/ 4 w 15157"/>
                <a:gd name="connsiteY2" fmla="*/ 11192 h 11655"/>
                <a:gd name="connsiteX3" fmla="*/ 10544 w 15157"/>
                <a:gd name="connsiteY3" fmla="*/ 5921 h 11655"/>
                <a:gd name="connsiteX4" fmla="*/ 13986 w 15157"/>
                <a:gd name="connsiteY4" fmla="*/ 2587 h 11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7" h="11655">
                  <a:moveTo>
                    <a:pt x="13986" y="2587"/>
                  </a:moveTo>
                  <a:cubicBezTo>
                    <a:pt x="15061" y="1297"/>
                    <a:pt x="15922" y="-102"/>
                    <a:pt x="14093" y="6"/>
                  </a:cubicBezTo>
                  <a:cubicBezTo>
                    <a:pt x="9468" y="974"/>
                    <a:pt x="-212" y="9041"/>
                    <a:pt x="4" y="11192"/>
                  </a:cubicBezTo>
                  <a:cubicBezTo>
                    <a:pt x="111" y="12805"/>
                    <a:pt x="5704" y="10009"/>
                    <a:pt x="10544" y="5921"/>
                  </a:cubicBezTo>
                  <a:cubicBezTo>
                    <a:pt x="12372" y="4416"/>
                    <a:pt x="13448" y="3340"/>
                    <a:pt x="13986" y="2587"/>
                  </a:cubicBezTo>
                  <a:close/>
                </a:path>
              </a:pathLst>
            </a:custGeom>
            <a:grpFill/>
            <a:ln w="10707" cap="flat">
              <a:noFill/>
              <a:prstDash val="solid"/>
              <a:miter/>
            </a:ln>
          </p:spPr>
          <p:txBody>
            <a:bodyPr rtlCol="0" anchor="ctr"/>
            <a:lstStyle/>
            <a:p>
              <a:endParaRPr lang="zh-CN" altLang="en-US"/>
            </a:p>
          </p:txBody>
        </p:sp>
        <p:sp>
          <p:nvSpPr>
            <p:cNvPr id="1731" name="任意多边形: 形状 1818">
              <a:extLst>
                <a:ext uri="{FF2B5EF4-FFF2-40B4-BE49-F238E27FC236}">
                  <a16:creationId xmlns:a16="http://schemas.microsoft.com/office/drawing/2014/main" xmlns="" id="{272ED0D7-1D62-4B2B-A138-88896F1B48DC}"/>
                </a:ext>
              </a:extLst>
            </p:cNvPr>
            <p:cNvSpPr/>
            <p:nvPr/>
          </p:nvSpPr>
          <p:spPr>
            <a:xfrm>
              <a:off x="1907639" y="6135155"/>
              <a:ext cx="65125" cy="49613"/>
            </a:xfrm>
            <a:custGeom>
              <a:avLst/>
              <a:gdLst>
                <a:gd name="connsiteX0" fmla="*/ 14631 w 15412"/>
                <a:gd name="connsiteY0" fmla="*/ 1722 h 11741"/>
                <a:gd name="connsiteX1" fmla="*/ 14738 w 15412"/>
                <a:gd name="connsiteY1" fmla="*/ 1 h 11741"/>
                <a:gd name="connsiteX2" fmla="*/ 3 w 15412"/>
                <a:gd name="connsiteY2" fmla="*/ 11510 h 11741"/>
                <a:gd name="connsiteX3" fmla="*/ 10113 w 15412"/>
                <a:gd name="connsiteY3" fmla="*/ 5917 h 11741"/>
                <a:gd name="connsiteX4" fmla="*/ 14631 w 15412"/>
                <a:gd name="connsiteY4" fmla="*/ 1722 h 11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2" h="11741">
                  <a:moveTo>
                    <a:pt x="14631" y="1722"/>
                  </a:moveTo>
                  <a:cubicBezTo>
                    <a:pt x="16137" y="-106"/>
                    <a:pt x="15061" y="1"/>
                    <a:pt x="14738" y="1"/>
                  </a:cubicBezTo>
                  <a:cubicBezTo>
                    <a:pt x="10544" y="1077"/>
                    <a:pt x="-212" y="9896"/>
                    <a:pt x="3" y="11510"/>
                  </a:cubicBezTo>
                  <a:cubicBezTo>
                    <a:pt x="111" y="12585"/>
                    <a:pt x="5381" y="9789"/>
                    <a:pt x="10113" y="5917"/>
                  </a:cubicBezTo>
                  <a:cubicBezTo>
                    <a:pt x="11296" y="5056"/>
                    <a:pt x="13448" y="3228"/>
                    <a:pt x="14631" y="1722"/>
                  </a:cubicBezTo>
                  <a:close/>
                </a:path>
              </a:pathLst>
            </a:custGeom>
            <a:grpFill/>
            <a:ln w="10707" cap="flat">
              <a:noFill/>
              <a:prstDash val="solid"/>
              <a:miter/>
            </a:ln>
          </p:spPr>
          <p:txBody>
            <a:bodyPr rtlCol="0" anchor="ctr"/>
            <a:lstStyle/>
            <a:p>
              <a:endParaRPr lang="zh-CN" altLang="en-US"/>
            </a:p>
          </p:txBody>
        </p:sp>
        <p:sp>
          <p:nvSpPr>
            <p:cNvPr id="1732" name="任意多边形: 形状 1819">
              <a:extLst>
                <a:ext uri="{FF2B5EF4-FFF2-40B4-BE49-F238E27FC236}">
                  <a16:creationId xmlns:a16="http://schemas.microsoft.com/office/drawing/2014/main" xmlns="" id="{FD202005-2D95-4386-808C-E16C01A06F83}"/>
                </a:ext>
              </a:extLst>
            </p:cNvPr>
            <p:cNvSpPr/>
            <p:nvPr/>
          </p:nvSpPr>
          <p:spPr>
            <a:xfrm>
              <a:off x="2000758" y="6115426"/>
              <a:ext cx="66562" cy="50855"/>
            </a:xfrm>
            <a:custGeom>
              <a:avLst/>
              <a:gdLst>
                <a:gd name="connsiteX0" fmla="*/ 9695 w 15752"/>
                <a:gd name="connsiteY0" fmla="*/ 6069 h 12035"/>
                <a:gd name="connsiteX1" fmla="*/ 15288 w 15752"/>
                <a:gd name="connsiteY1" fmla="*/ 1013 h 12035"/>
                <a:gd name="connsiteX2" fmla="*/ 15288 w 15752"/>
                <a:gd name="connsiteY2" fmla="*/ 46 h 12035"/>
                <a:gd name="connsiteX3" fmla="*/ 15 w 15752"/>
                <a:gd name="connsiteY3" fmla="*/ 11769 h 12035"/>
                <a:gd name="connsiteX4" fmla="*/ 9695 w 15752"/>
                <a:gd name="connsiteY4" fmla="*/ 6069 h 1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2" h="12035">
                  <a:moveTo>
                    <a:pt x="9695" y="6069"/>
                  </a:moveTo>
                  <a:cubicBezTo>
                    <a:pt x="13567" y="3057"/>
                    <a:pt x="14965" y="1444"/>
                    <a:pt x="15288" y="1013"/>
                  </a:cubicBezTo>
                  <a:cubicBezTo>
                    <a:pt x="16148" y="-62"/>
                    <a:pt x="15611" y="-62"/>
                    <a:pt x="15288" y="46"/>
                  </a:cubicBezTo>
                  <a:cubicBezTo>
                    <a:pt x="11739" y="1121"/>
                    <a:pt x="445" y="10048"/>
                    <a:pt x="15" y="11769"/>
                  </a:cubicBezTo>
                  <a:cubicBezTo>
                    <a:pt x="-308" y="12952"/>
                    <a:pt x="4640" y="10048"/>
                    <a:pt x="9695" y="6069"/>
                  </a:cubicBezTo>
                  <a:close/>
                </a:path>
              </a:pathLst>
            </a:custGeom>
            <a:grpFill/>
            <a:ln w="10707" cap="flat">
              <a:noFill/>
              <a:prstDash val="solid"/>
              <a:miter/>
            </a:ln>
          </p:spPr>
          <p:txBody>
            <a:bodyPr rtlCol="0" anchor="ctr"/>
            <a:lstStyle/>
            <a:p>
              <a:endParaRPr lang="zh-CN" altLang="en-US"/>
            </a:p>
          </p:txBody>
        </p:sp>
        <p:sp>
          <p:nvSpPr>
            <p:cNvPr id="1733" name="任意多边形: 形状 1820">
              <a:extLst>
                <a:ext uri="{FF2B5EF4-FFF2-40B4-BE49-F238E27FC236}">
                  <a16:creationId xmlns:a16="http://schemas.microsoft.com/office/drawing/2014/main" xmlns="" id="{C7356DE4-3809-4A48-929A-BE8CCA8A96DF}"/>
                </a:ext>
              </a:extLst>
            </p:cNvPr>
            <p:cNvSpPr/>
            <p:nvPr/>
          </p:nvSpPr>
          <p:spPr>
            <a:xfrm>
              <a:off x="2075361" y="6095620"/>
              <a:ext cx="67263" cy="51396"/>
            </a:xfrm>
            <a:custGeom>
              <a:avLst/>
              <a:gdLst>
                <a:gd name="connsiteX0" fmla="*/ 15918 w 15918"/>
                <a:gd name="connsiteY0" fmla="*/ 0 h 12163"/>
                <a:gd name="connsiteX1" fmla="*/ 15703 w 15918"/>
                <a:gd name="connsiteY1" fmla="*/ 0 h 12163"/>
                <a:gd name="connsiteX2" fmla="*/ 0 w 15918"/>
                <a:gd name="connsiteY2" fmla="*/ 12154 h 12163"/>
                <a:gd name="connsiteX3" fmla="*/ 9250 w 15918"/>
                <a:gd name="connsiteY3" fmla="*/ 6131 h 12163"/>
                <a:gd name="connsiteX4" fmla="*/ 15918 w 15918"/>
                <a:gd name="connsiteY4" fmla="*/ 0 h 12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18" h="12163">
                  <a:moveTo>
                    <a:pt x="15918" y="0"/>
                  </a:moveTo>
                  <a:cubicBezTo>
                    <a:pt x="15811" y="0"/>
                    <a:pt x="15703" y="0"/>
                    <a:pt x="15703" y="0"/>
                  </a:cubicBezTo>
                  <a:cubicBezTo>
                    <a:pt x="12907" y="1076"/>
                    <a:pt x="0" y="10971"/>
                    <a:pt x="0" y="12154"/>
                  </a:cubicBezTo>
                  <a:cubicBezTo>
                    <a:pt x="645" y="12369"/>
                    <a:pt x="5700" y="8819"/>
                    <a:pt x="9250" y="6131"/>
                  </a:cubicBezTo>
                  <a:cubicBezTo>
                    <a:pt x="12369" y="3549"/>
                    <a:pt x="15918" y="645"/>
                    <a:pt x="15918" y="0"/>
                  </a:cubicBezTo>
                  <a:close/>
                </a:path>
              </a:pathLst>
            </a:custGeom>
            <a:grpFill/>
            <a:ln w="10707" cap="flat">
              <a:noFill/>
              <a:prstDash val="solid"/>
              <a:miter/>
            </a:ln>
          </p:spPr>
          <p:txBody>
            <a:bodyPr rtlCol="0" anchor="ctr"/>
            <a:lstStyle/>
            <a:p>
              <a:endParaRPr lang="zh-CN" altLang="en-US"/>
            </a:p>
          </p:txBody>
        </p:sp>
        <p:sp>
          <p:nvSpPr>
            <p:cNvPr id="1734" name="任意多边形: 形状 1821">
              <a:extLst>
                <a:ext uri="{FF2B5EF4-FFF2-40B4-BE49-F238E27FC236}">
                  <a16:creationId xmlns:a16="http://schemas.microsoft.com/office/drawing/2014/main" xmlns="" id="{D66D909C-384E-4D5F-B21B-4BD5BF3E3299}"/>
                </a:ext>
              </a:extLst>
            </p:cNvPr>
            <p:cNvSpPr/>
            <p:nvPr/>
          </p:nvSpPr>
          <p:spPr>
            <a:xfrm>
              <a:off x="2129897" y="6075168"/>
              <a:ext cx="68172" cy="52262"/>
            </a:xfrm>
            <a:custGeom>
              <a:avLst/>
              <a:gdLst>
                <a:gd name="connsiteX0" fmla="*/ 16133 w 16133"/>
                <a:gd name="connsiteY0" fmla="*/ 0 h 12368"/>
                <a:gd name="connsiteX1" fmla="*/ 16133 w 16133"/>
                <a:gd name="connsiteY1" fmla="*/ 0 h 12368"/>
                <a:gd name="connsiteX2" fmla="*/ 0 w 16133"/>
                <a:gd name="connsiteY2" fmla="*/ 12369 h 12368"/>
                <a:gd name="connsiteX3" fmla="*/ 8712 w 16133"/>
                <a:gd name="connsiteY3" fmla="*/ 6238 h 12368"/>
                <a:gd name="connsiteX4" fmla="*/ 16133 w 16133"/>
                <a:gd name="connsiteY4" fmla="*/ 0 h 12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12368">
                  <a:moveTo>
                    <a:pt x="16133" y="0"/>
                  </a:moveTo>
                  <a:cubicBezTo>
                    <a:pt x="16133" y="0"/>
                    <a:pt x="16133" y="0"/>
                    <a:pt x="16133" y="0"/>
                  </a:cubicBezTo>
                  <a:cubicBezTo>
                    <a:pt x="14520" y="860"/>
                    <a:pt x="323" y="11508"/>
                    <a:pt x="0" y="12369"/>
                  </a:cubicBezTo>
                  <a:cubicBezTo>
                    <a:pt x="645" y="12154"/>
                    <a:pt x="5055" y="9035"/>
                    <a:pt x="8712" y="6238"/>
                  </a:cubicBezTo>
                  <a:cubicBezTo>
                    <a:pt x="8712" y="6238"/>
                    <a:pt x="15918" y="645"/>
                    <a:pt x="16133" y="0"/>
                  </a:cubicBezTo>
                  <a:close/>
                </a:path>
              </a:pathLst>
            </a:custGeom>
            <a:grpFill/>
            <a:ln w="10707" cap="flat">
              <a:noFill/>
              <a:prstDash val="solid"/>
              <a:miter/>
            </a:ln>
          </p:spPr>
          <p:txBody>
            <a:bodyPr rtlCol="0" anchor="ctr"/>
            <a:lstStyle/>
            <a:p>
              <a:endParaRPr lang="zh-CN" altLang="en-US"/>
            </a:p>
          </p:txBody>
        </p:sp>
        <p:sp>
          <p:nvSpPr>
            <p:cNvPr id="1735" name="任意多边形: 形状 1822">
              <a:extLst>
                <a:ext uri="{FF2B5EF4-FFF2-40B4-BE49-F238E27FC236}">
                  <a16:creationId xmlns:a16="http://schemas.microsoft.com/office/drawing/2014/main" xmlns="" id="{157A92AE-6F17-40EE-AD5B-AD1AAC501B88}"/>
                </a:ext>
              </a:extLst>
            </p:cNvPr>
            <p:cNvSpPr/>
            <p:nvPr/>
          </p:nvSpPr>
          <p:spPr>
            <a:xfrm>
              <a:off x="2168984" y="6055173"/>
              <a:ext cx="64533" cy="49537"/>
            </a:xfrm>
            <a:custGeom>
              <a:avLst/>
              <a:gdLst>
                <a:gd name="connsiteX0" fmla="*/ 15273 w 15272"/>
                <a:gd name="connsiteY0" fmla="*/ 0 h 11723"/>
                <a:gd name="connsiteX1" fmla="*/ 0 w 15272"/>
                <a:gd name="connsiteY1" fmla="*/ 11724 h 11723"/>
                <a:gd name="connsiteX2" fmla="*/ 15273 w 15272"/>
                <a:gd name="connsiteY2" fmla="*/ 0 h 11723"/>
              </a:gdLst>
              <a:ahLst/>
              <a:cxnLst>
                <a:cxn ang="0">
                  <a:pos x="connsiteX0" y="connsiteY0"/>
                </a:cxn>
                <a:cxn ang="0">
                  <a:pos x="connsiteX1" y="connsiteY1"/>
                </a:cxn>
                <a:cxn ang="0">
                  <a:pos x="connsiteX2" y="connsiteY2"/>
                </a:cxn>
              </a:cxnLst>
              <a:rect l="l" t="t" r="r" b="b"/>
              <a:pathLst>
                <a:path w="15272" h="11723">
                  <a:moveTo>
                    <a:pt x="15273" y="0"/>
                  </a:moveTo>
                  <a:lnTo>
                    <a:pt x="0" y="11724"/>
                  </a:lnTo>
                  <a:cubicBezTo>
                    <a:pt x="6131" y="7206"/>
                    <a:pt x="11616" y="2904"/>
                    <a:pt x="15273" y="0"/>
                  </a:cubicBezTo>
                  <a:close/>
                </a:path>
              </a:pathLst>
            </a:custGeom>
            <a:grpFill/>
            <a:ln w="10707" cap="flat">
              <a:noFill/>
              <a:prstDash val="solid"/>
              <a:miter/>
            </a:ln>
          </p:spPr>
          <p:txBody>
            <a:bodyPr rtlCol="0" anchor="ctr"/>
            <a:lstStyle/>
            <a:p>
              <a:endParaRPr lang="zh-CN" altLang="en-US"/>
            </a:p>
          </p:txBody>
        </p:sp>
        <p:sp>
          <p:nvSpPr>
            <p:cNvPr id="1742" name="任意多边形: 形状 1829">
              <a:extLst>
                <a:ext uri="{FF2B5EF4-FFF2-40B4-BE49-F238E27FC236}">
                  <a16:creationId xmlns:a16="http://schemas.microsoft.com/office/drawing/2014/main" xmlns="" id="{748A536D-987C-4358-8D68-DE13B34BC675}"/>
                </a:ext>
              </a:extLst>
            </p:cNvPr>
            <p:cNvSpPr/>
            <p:nvPr/>
          </p:nvSpPr>
          <p:spPr>
            <a:xfrm>
              <a:off x="1033210" y="6313775"/>
              <a:ext cx="55871" cy="43046"/>
            </a:xfrm>
            <a:custGeom>
              <a:avLst/>
              <a:gdLst>
                <a:gd name="connsiteX0" fmla="*/ 10220 w 13222"/>
                <a:gd name="connsiteY0" fmla="*/ 0 h 10187"/>
                <a:gd name="connsiteX1" fmla="*/ 2 w 13222"/>
                <a:gd name="connsiteY1" fmla="*/ 8282 h 10187"/>
                <a:gd name="connsiteX2" fmla="*/ 11618 w 13222"/>
                <a:gd name="connsiteY2" fmla="*/ 5270 h 10187"/>
                <a:gd name="connsiteX3" fmla="*/ 10220 w 13222"/>
                <a:gd name="connsiteY3" fmla="*/ 0 h 10187"/>
              </a:gdLst>
              <a:ahLst/>
              <a:cxnLst>
                <a:cxn ang="0">
                  <a:pos x="connsiteX0" y="connsiteY0"/>
                </a:cxn>
                <a:cxn ang="0">
                  <a:pos x="connsiteX1" y="connsiteY1"/>
                </a:cxn>
                <a:cxn ang="0">
                  <a:pos x="connsiteX2" y="connsiteY2"/>
                </a:cxn>
                <a:cxn ang="0">
                  <a:pos x="connsiteX3" y="connsiteY3"/>
                </a:cxn>
              </a:cxnLst>
              <a:rect l="l" t="t" r="r" b="b"/>
              <a:pathLst>
                <a:path w="13222" h="10187">
                  <a:moveTo>
                    <a:pt x="10220" y="0"/>
                  </a:moveTo>
                  <a:cubicBezTo>
                    <a:pt x="4734" y="645"/>
                    <a:pt x="-106" y="5593"/>
                    <a:pt x="2" y="8282"/>
                  </a:cubicBezTo>
                  <a:cubicBezTo>
                    <a:pt x="2" y="11939"/>
                    <a:pt x="7638" y="10003"/>
                    <a:pt x="11618" y="5270"/>
                  </a:cubicBezTo>
                  <a:cubicBezTo>
                    <a:pt x="13554" y="3119"/>
                    <a:pt x="14414" y="0"/>
                    <a:pt x="10220" y="0"/>
                  </a:cubicBezTo>
                  <a:close/>
                </a:path>
              </a:pathLst>
            </a:custGeom>
            <a:grpFill/>
            <a:ln w="10707" cap="flat">
              <a:noFill/>
              <a:prstDash val="solid"/>
              <a:miter/>
            </a:ln>
          </p:spPr>
          <p:txBody>
            <a:bodyPr rtlCol="0" anchor="ctr"/>
            <a:lstStyle/>
            <a:p>
              <a:endParaRPr lang="zh-CN" altLang="en-US"/>
            </a:p>
          </p:txBody>
        </p:sp>
        <p:sp>
          <p:nvSpPr>
            <p:cNvPr id="1743" name="任意多边形: 形状 1830">
              <a:extLst>
                <a:ext uri="{FF2B5EF4-FFF2-40B4-BE49-F238E27FC236}">
                  <a16:creationId xmlns:a16="http://schemas.microsoft.com/office/drawing/2014/main" xmlns="" id="{A15D8084-DC20-4B71-B66C-D6812D417D7D}"/>
                </a:ext>
              </a:extLst>
            </p:cNvPr>
            <p:cNvSpPr/>
            <p:nvPr/>
          </p:nvSpPr>
          <p:spPr>
            <a:xfrm>
              <a:off x="1205918" y="6300583"/>
              <a:ext cx="58254" cy="43257"/>
            </a:xfrm>
            <a:custGeom>
              <a:avLst/>
              <a:gdLst>
                <a:gd name="connsiteX0" fmla="*/ 12047 w 13786"/>
                <a:gd name="connsiteY0" fmla="*/ 4735 h 10237"/>
                <a:gd name="connsiteX1" fmla="*/ 11402 w 13786"/>
                <a:gd name="connsiteY1" fmla="*/ 3 h 10237"/>
                <a:gd name="connsiteX2" fmla="*/ 1 w 13786"/>
                <a:gd name="connsiteY2" fmla="*/ 8715 h 10237"/>
                <a:gd name="connsiteX3" fmla="*/ 11617 w 13786"/>
                <a:gd name="connsiteY3" fmla="*/ 5273 h 10237"/>
                <a:gd name="connsiteX4" fmla="*/ 12047 w 13786"/>
                <a:gd name="connsiteY4" fmla="*/ 4735 h 10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6" h="10237">
                  <a:moveTo>
                    <a:pt x="12047" y="4735"/>
                  </a:moveTo>
                  <a:cubicBezTo>
                    <a:pt x="13876" y="2799"/>
                    <a:pt x="15059" y="-105"/>
                    <a:pt x="11402" y="3"/>
                  </a:cubicBezTo>
                  <a:cubicBezTo>
                    <a:pt x="5917" y="648"/>
                    <a:pt x="109" y="6134"/>
                    <a:pt x="1" y="8715"/>
                  </a:cubicBezTo>
                  <a:cubicBezTo>
                    <a:pt x="-106" y="11942"/>
                    <a:pt x="7100" y="9683"/>
                    <a:pt x="11617" y="5273"/>
                  </a:cubicBezTo>
                  <a:cubicBezTo>
                    <a:pt x="11725" y="5166"/>
                    <a:pt x="11940" y="4951"/>
                    <a:pt x="12047" y="4735"/>
                  </a:cubicBezTo>
                  <a:close/>
                </a:path>
              </a:pathLst>
            </a:custGeom>
            <a:grpFill/>
            <a:ln w="10707" cap="flat">
              <a:noFill/>
              <a:prstDash val="solid"/>
              <a:miter/>
            </a:ln>
          </p:spPr>
          <p:txBody>
            <a:bodyPr rtlCol="0" anchor="ctr"/>
            <a:lstStyle/>
            <a:p>
              <a:endParaRPr lang="zh-CN" altLang="en-US"/>
            </a:p>
          </p:txBody>
        </p:sp>
        <p:sp>
          <p:nvSpPr>
            <p:cNvPr id="1744" name="任意多边形: 形状 1831">
              <a:extLst>
                <a:ext uri="{FF2B5EF4-FFF2-40B4-BE49-F238E27FC236}">
                  <a16:creationId xmlns:a16="http://schemas.microsoft.com/office/drawing/2014/main" xmlns="" id="{1A445B99-DEA2-4B24-84AB-B3A6AE1435B2}"/>
                </a:ext>
              </a:extLst>
            </p:cNvPr>
            <p:cNvSpPr/>
            <p:nvPr/>
          </p:nvSpPr>
          <p:spPr>
            <a:xfrm>
              <a:off x="1365401" y="6285586"/>
              <a:ext cx="60236" cy="44297"/>
            </a:xfrm>
            <a:custGeom>
              <a:avLst/>
              <a:gdLst>
                <a:gd name="connsiteX0" fmla="*/ 11304 w 14255"/>
                <a:gd name="connsiteY0" fmla="*/ 5381 h 10483"/>
                <a:gd name="connsiteX1" fmla="*/ 12380 w 14255"/>
                <a:gd name="connsiteY1" fmla="*/ 4305 h 10483"/>
                <a:gd name="connsiteX2" fmla="*/ 12380 w 14255"/>
                <a:gd name="connsiteY2" fmla="*/ 3 h 10483"/>
                <a:gd name="connsiteX3" fmla="*/ 11 w 14255"/>
                <a:gd name="connsiteY3" fmla="*/ 9253 h 10483"/>
                <a:gd name="connsiteX4" fmla="*/ 11304 w 14255"/>
                <a:gd name="connsiteY4" fmla="*/ 5381 h 10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5" h="10483">
                  <a:moveTo>
                    <a:pt x="11304" y="5381"/>
                  </a:moveTo>
                  <a:cubicBezTo>
                    <a:pt x="11627" y="5058"/>
                    <a:pt x="12057" y="4628"/>
                    <a:pt x="12380" y="4305"/>
                  </a:cubicBezTo>
                  <a:cubicBezTo>
                    <a:pt x="13886" y="2799"/>
                    <a:pt x="15714" y="-105"/>
                    <a:pt x="12380" y="3"/>
                  </a:cubicBezTo>
                  <a:cubicBezTo>
                    <a:pt x="7217" y="756"/>
                    <a:pt x="334" y="6779"/>
                    <a:pt x="11" y="9253"/>
                  </a:cubicBezTo>
                  <a:cubicBezTo>
                    <a:pt x="-312" y="12049"/>
                    <a:pt x="6464" y="9791"/>
                    <a:pt x="11304" y="5381"/>
                  </a:cubicBezTo>
                  <a:close/>
                </a:path>
              </a:pathLst>
            </a:custGeom>
            <a:grpFill/>
            <a:ln w="10707" cap="flat">
              <a:noFill/>
              <a:prstDash val="solid"/>
              <a:miter/>
            </a:ln>
          </p:spPr>
          <p:txBody>
            <a:bodyPr rtlCol="0" anchor="ctr"/>
            <a:lstStyle/>
            <a:p>
              <a:endParaRPr lang="zh-CN" altLang="en-US"/>
            </a:p>
          </p:txBody>
        </p:sp>
        <p:sp>
          <p:nvSpPr>
            <p:cNvPr id="1745" name="任意多边形: 形状 1832">
              <a:extLst>
                <a:ext uri="{FF2B5EF4-FFF2-40B4-BE49-F238E27FC236}">
                  <a16:creationId xmlns:a16="http://schemas.microsoft.com/office/drawing/2014/main" xmlns="" id="{D2AF6C79-13A0-43E2-84D2-1F2EAE4462D4}"/>
                </a:ext>
              </a:extLst>
            </p:cNvPr>
            <p:cNvSpPr/>
            <p:nvPr/>
          </p:nvSpPr>
          <p:spPr>
            <a:xfrm>
              <a:off x="1509435" y="6270547"/>
              <a:ext cx="61875" cy="44842"/>
            </a:xfrm>
            <a:custGeom>
              <a:avLst/>
              <a:gdLst>
                <a:gd name="connsiteX0" fmla="*/ 13143 w 14643"/>
                <a:gd name="connsiteY0" fmla="*/ 3239 h 10612"/>
                <a:gd name="connsiteX1" fmla="*/ 13250 w 14643"/>
                <a:gd name="connsiteY1" fmla="*/ 13 h 10612"/>
                <a:gd name="connsiteX2" fmla="*/ 21 w 14643"/>
                <a:gd name="connsiteY2" fmla="*/ 9693 h 10612"/>
                <a:gd name="connsiteX3" fmla="*/ 10884 w 14643"/>
                <a:gd name="connsiteY3" fmla="*/ 5390 h 10612"/>
                <a:gd name="connsiteX4" fmla="*/ 10884 w 14643"/>
                <a:gd name="connsiteY4" fmla="*/ 5390 h 10612"/>
                <a:gd name="connsiteX5" fmla="*/ 13143 w 14643"/>
                <a:gd name="connsiteY5" fmla="*/ 3239 h 1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43" h="10612">
                  <a:moveTo>
                    <a:pt x="13143" y="3239"/>
                  </a:moveTo>
                  <a:cubicBezTo>
                    <a:pt x="13896" y="2379"/>
                    <a:pt x="16047" y="-202"/>
                    <a:pt x="13250" y="13"/>
                  </a:cubicBezTo>
                  <a:cubicBezTo>
                    <a:pt x="8303" y="873"/>
                    <a:pt x="451" y="7326"/>
                    <a:pt x="21" y="9693"/>
                  </a:cubicBezTo>
                  <a:cubicBezTo>
                    <a:pt x="-409" y="12059"/>
                    <a:pt x="5829" y="9585"/>
                    <a:pt x="10884" y="5390"/>
                  </a:cubicBezTo>
                  <a:lnTo>
                    <a:pt x="10884" y="5390"/>
                  </a:lnTo>
                  <a:cubicBezTo>
                    <a:pt x="11745" y="4530"/>
                    <a:pt x="12498" y="3885"/>
                    <a:pt x="13143" y="3239"/>
                  </a:cubicBezTo>
                  <a:close/>
                </a:path>
              </a:pathLst>
            </a:custGeom>
            <a:grpFill/>
            <a:ln w="10707" cap="flat">
              <a:noFill/>
              <a:prstDash val="solid"/>
              <a:miter/>
            </a:ln>
          </p:spPr>
          <p:txBody>
            <a:bodyPr rtlCol="0" anchor="ctr"/>
            <a:lstStyle/>
            <a:p>
              <a:endParaRPr lang="zh-CN" altLang="en-US"/>
            </a:p>
          </p:txBody>
        </p:sp>
        <p:sp>
          <p:nvSpPr>
            <p:cNvPr id="1746" name="任意多边形: 形状 1833">
              <a:extLst>
                <a:ext uri="{FF2B5EF4-FFF2-40B4-BE49-F238E27FC236}">
                  <a16:creationId xmlns:a16="http://schemas.microsoft.com/office/drawing/2014/main" xmlns="" id="{A367BD2C-93C3-4528-9E6F-E59A8F69CA22}"/>
                </a:ext>
              </a:extLst>
            </p:cNvPr>
            <p:cNvSpPr/>
            <p:nvPr/>
          </p:nvSpPr>
          <p:spPr>
            <a:xfrm>
              <a:off x="1636685" y="6253759"/>
              <a:ext cx="63857" cy="45273"/>
            </a:xfrm>
            <a:custGeom>
              <a:avLst/>
              <a:gdLst>
                <a:gd name="connsiteX0" fmla="*/ 10563 w 15112"/>
                <a:gd name="connsiteY0" fmla="*/ 5383 h 10714"/>
                <a:gd name="connsiteX1" fmla="*/ 14005 w 15112"/>
                <a:gd name="connsiteY1" fmla="*/ 2372 h 10714"/>
                <a:gd name="connsiteX2" fmla="*/ 14112 w 15112"/>
                <a:gd name="connsiteY2" fmla="*/ 5 h 10714"/>
                <a:gd name="connsiteX3" fmla="*/ 23 w 15112"/>
                <a:gd name="connsiteY3" fmla="*/ 10116 h 10714"/>
                <a:gd name="connsiteX4" fmla="*/ 10563 w 15112"/>
                <a:gd name="connsiteY4" fmla="*/ 5383 h 1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2" h="10714">
                  <a:moveTo>
                    <a:pt x="10563" y="5383"/>
                  </a:moveTo>
                  <a:cubicBezTo>
                    <a:pt x="12391" y="3985"/>
                    <a:pt x="13467" y="2910"/>
                    <a:pt x="14005" y="2372"/>
                  </a:cubicBezTo>
                  <a:cubicBezTo>
                    <a:pt x="14865" y="1404"/>
                    <a:pt x="15941" y="-102"/>
                    <a:pt x="14112" y="5"/>
                  </a:cubicBezTo>
                  <a:cubicBezTo>
                    <a:pt x="9487" y="866"/>
                    <a:pt x="560" y="8072"/>
                    <a:pt x="23" y="10116"/>
                  </a:cubicBezTo>
                  <a:cubicBezTo>
                    <a:pt x="-408" y="11944"/>
                    <a:pt x="5400" y="9363"/>
                    <a:pt x="10563" y="5383"/>
                  </a:cubicBezTo>
                  <a:close/>
                </a:path>
              </a:pathLst>
            </a:custGeom>
            <a:grpFill/>
            <a:ln w="10707" cap="flat">
              <a:noFill/>
              <a:prstDash val="solid"/>
              <a:miter/>
            </a:ln>
          </p:spPr>
          <p:txBody>
            <a:bodyPr rtlCol="0" anchor="ctr"/>
            <a:lstStyle/>
            <a:p>
              <a:endParaRPr lang="zh-CN" altLang="en-US"/>
            </a:p>
          </p:txBody>
        </p:sp>
        <p:sp>
          <p:nvSpPr>
            <p:cNvPr id="1747" name="任意多边形: 形状 1834">
              <a:extLst>
                <a:ext uri="{FF2B5EF4-FFF2-40B4-BE49-F238E27FC236}">
                  <a16:creationId xmlns:a16="http://schemas.microsoft.com/office/drawing/2014/main" xmlns="" id="{35272F8D-F84F-4A7C-B8E0-493FCB25762A}"/>
                </a:ext>
              </a:extLst>
            </p:cNvPr>
            <p:cNvSpPr/>
            <p:nvPr/>
          </p:nvSpPr>
          <p:spPr>
            <a:xfrm>
              <a:off x="1747573" y="6235817"/>
              <a:ext cx="65814" cy="46165"/>
            </a:xfrm>
            <a:custGeom>
              <a:avLst/>
              <a:gdLst>
                <a:gd name="connsiteX0" fmla="*/ 10242 w 15575"/>
                <a:gd name="connsiteY0" fmla="*/ 5543 h 10925"/>
                <a:gd name="connsiteX1" fmla="*/ 15082 w 15575"/>
                <a:gd name="connsiteY1" fmla="*/ 1241 h 10925"/>
                <a:gd name="connsiteX2" fmla="*/ 14866 w 15575"/>
                <a:gd name="connsiteY2" fmla="*/ 57 h 10925"/>
                <a:gd name="connsiteX3" fmla="*/ 24 w 15575"/>
                <a:gd name="connsiteY3" fmla="*/ 10490 h 10925"/>
                <a:gd name="connsiteX4" fmla="*/ 10242 w 15575"/>
                <a:gd name="connsiteY4" fmla="*/ 5543 h 10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75" h="10925">
                  <a:moveTo>
                    <a:pt x="10242" y="5543"/>
                  </a:moveTo>
                  <a:cubicBezTo>
                    <a:pt x="12500" y="3929"/>
                    <a:pt x="14329" y="2316"/>
                    <a:pt x="15082" y="1241"/>
                  </a:cubicBezTo>
                  <a:cubicBezTo>
                    <a:pt x="16157" y="-158"/>
                    <a:pt x="15189" y="-50"/>
                    <a:pt x="14866" y="57"/>
                  </a:cubicBezTo>
                  <a:cubicBezTo>
                    <a:pt x="10564" y="1025"/>
                    <a:pt x="454" y="8769"/>
                    <a:pt x="24" y="10490"/>
                  </a:cubicBezTo>
                  <a:cubicBezTo>
                    <a:pt x="-406" y="11996"/>
                    <a:pt x="5079" y="9415"/>
                    <a:pt x="10242" y="5543"/>
                  </a:cubicBezTo>
                  <a:close/>
                </a:path>
              </a:pathLst>
            </a:custGeom>
            <a:grpFill/>
            <a:ln w="10707" cap="flat">
              <a:noFill/>
              <a:prstDash val="solid"/>
              <a:miter/>
            </a:ln>
          </p:spPr>
          <p:txBody>
            <a:bodyPr rtlCol="0" anchor="ctr"/>
            <a:lstStyle/>
            <a:p>
              <a:endParaRPr lang="zh-CN" altLang="en-US"/>
            </a:p>
          </p:txBody>
        </p:sp>
        <p:sp>
          <p:nvSpPr>
            <p:cNvPr id="1748" name="任意多边形: 形状 1835">
              <a:extLst>
                <a:ext uri="{FF2B5EF4-FFF2-40B4-BE49-F238E27FC236}">
                  <a16:creationId xmlns:a16="http://schemas.microsoft.com/office/drawing/2014/main" xmlns="" id="{5A6381FE-DD00-4C96-A08E-6C3C6AEED017}"/>
                </a:ext>
              </a:extLst>
            </p:cNvPr>
            <p:cNvSpPr/>
            <p:nvPr/>
          </p:nvSpPr>
          <p:spPr>
            <a:xfrm>
              <a:off x="1841238" y="6217858"/>
              <a:ext cx="67948" cy="46934"/>
            </a:xfrm>
            <a:custGeom>
              <a:avLst/>
              <a:gdLst>
                <a:gd name="connsiteX0" fmla="*/ 15 w 16080"/>
                <a:gd name="connsiteY0" fmla="*/ 10868 h 11107"/>
                <a:gd name="connsiteX1" fmla="*/ 9910 w 16080"/>
                <a:gd name="connsiteY1" fmla="*/ 5598 h 11107"/>
                <a:gd name="connsiteX2" fmla="*/ 15825 w 16080"/>
                <a:gd name="connsiteY2" fmla="*/ 651 h 11107"/>
                <a:gd name="connsiteX3" fmla="*/ 15610 w 16080"/>
                <a:gd name="connsiteY3" fmla="*/ 5 h 11107"/>
                <a:gd name="connsiteX4" fmla="*/ 15 w 16080"/>
                <a:gd name="connsiteY4" fmla="*/ 10868 h 11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0" h="11107">
                  <a:moveTo>
                    <a:pt x="15" y="10868"/>
                  </a:moveTo>
                  <a:cubicBezTo>
                    <a:pt x="-308" y="11944"/>
                    <a:pt x="4747" y="9255"/>
                    <a:pt x="9910" y="5598"/>
                  </a:cubicBezTo>
                  <a:cubicBezTo>
                    <a:pt x="13352" y="3124"/>
                    <a:pt x="15288" y="1403"/>
                    <a:pt x="15825" y="651"/>
                  </a:cubicBezTo>
                  <a:cubicBezTo>
                    <a:pt x="16363" y="-102"/>
                    <a:pt x="15933" y="5"/>
                    <a:pt x="15610" y="5"/>
                  </a:cubicBezTo>
                  <a:cubicBezTo>
                    <a:pt x="11738" y="1081"/>
                    <a:pt x="445" y="9578"/>
                    <a:pt x="15" y="10868"/>
                  </a:cubicBezTo>
                  <a:close/>
                </a:path>
              </a:pathLst>
            </a:custGeom>
            <a:grpFill/>
            <a:ln w="10707" cap="flat">
              <a:noFill/>
              <a:prstDash val="solid"/>
              <a:miter/>
            </a:ln>
          </p:spPr>
          <p:txBody>
            <a:bodyPr rtlCol="0" anchor="ctr"/>
            <a:lstStyle/>
            <a:p>
              <a:endParaRPr lang="zh-CN" altLang="en-US"/>
            </a:p>
          </p:txBody>
        </p:sp>
        <p:sp>
          <p:nvSpPr>
            <p:cNvPr id="1749" name="任意多边形: 形状 1836">
              <a:extLst>
                <a:ext uri="{FF2B5EF4-FFF2-40B4-BE49-F238E27FC236}">
                  <a16:creationId xmlns:a16="http://schemas.microsoft.com/office/drawing/2014/main" xmlns="" id="{379F7C31-FC22-4D95-A97D-79AC47381B9E}"/>
                </a:ext>
              </a:extLst>
            </p:cNvPr>
            <p:cNvSpPr/>
            <p:nvPr/>
          </p:nvSpPr>
          <p:spPr>
            <a:xfrm>
              <a:off x="1918105" y="6199701"/>
              <a:ext cx="69537" cy="47306"/>
            </a:xfrm>
            <a:custGeom>
              <a:avLst/>
              <a:gdLst>
                <a:gd name="connsiteX0" fmla="*/ 16457 w 16456"/>
                <a:gd name="connsiteY0" fmla="*/ 0 h 11195"/>
                <a:gd name="connsiteX1" fmla="*/ 16134 w 16456"/>
                <a:gd name="connsiteY1" fmla="*/ 0 h 11195"/>
                <a:gd name="connsiteX2" fmla="*/ 1 w 16456"/>
                <a:gd name="connsiteY2" fmla="*/ 11186 h 11195"/>
                <a:gd name="connsiteX3" fmla="*/ 9466 w 16456"/>
                <a:gd name="connsiteY3" fmla="*/ 5593 h 11195"/>
                <a:gd name="connsiteX4" fmla="*/ 16457 w 16456"/>
                <a:gd name="connsiteY4" fmla="*/ 0 h 11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1195">
                  <a:moveTo>
                    <a:pt x="16457" y="0"/>
                  </a:moveTo>
                  <a:cubicBezTo>
                    <a:pt x="16349" y="0"/>
                    <a:pt x="16242" y="0"/>
                    <a:pt x="16134" y="0"/>
                  </a:cubicBezTo>
                  <a:cubicBezTo>
                    <a:pt x="13230" y="968"/>
                    <a:pt x="-107" y="10218"/>
                    <a:pt x="1" y="11186"/>
                  </a:cubicBezTo>
                  <a:cubicBezTo>
                    <a:pt x="646" y="11401"/>
                    <a:pt x="5916" y="8067"/>
                    <a:pt x="9466" y="5593"/>
                  </a:cubicBezTo>
                  <a:cubicBezTo>
                    <a:pt x="12907" y="3334"/>
                    <a:pt x="16457" y="538"/>
                    <a:pt x="16457" y="0"/>
                  </a:cubicBezTo>
                  <a:close/>
                </a:path>
              </a:pathLst>
            </a:custGeom>
            <a:grpFill/>
            <a:ln w="10707" cap="flat">
              <a:noFill/>
              <a:prstDash val="solid"/>
              <a:miter/>
            </a:ln>
          </p:spPr>
          <p:txBody>
            <a:bodyPr rtlCol="0" anchor="ctr"/>
            <a:lstStyle/>
            <a:p>
              <a:endParaRPr lang="zh-CN" altLang="en-US"/>
            </a:p>
          </p:txBody>
        </p:sp>
        <p:sp>
          <p:nvSpPr>
            <p:cNvPr id="1750" name="任意多边形: 形状 1837">
              <a:extLst>
                <a:ext uri="{FF2B5EF4-FFF2-40B4-BE49-F238E27FC236}">
                  <a16:creationId xmlns:a16="http://schemas.microsoft.com/office/drawing/2014/main" xmlns="" id="{A0012590-2FBA-468A-BF22-52545046E1FD}"/>
                </a:ext>
              </a:extLst>
            </p:cNvPr>
            <p:cNvSpPr/>
            <p:nvPr/>
          </p:nvSpPr>
          <p:spPr>
            <a:xfrm>
              <a:off x="1977192" y="6180610"/>
              <a:ext cx="70445" cy="48172"/>
            </a:xfrm>
            <a:custGeom>
              <a:avLst/>
              <a:gdLst>
                <a:gd name="connsiteX0" fmla="*/ 16671 w 16671"/>
                <a:gd name="connsiteY0" fmla="*/ 0 h 11400"/>
                <a:gd name="connsiteX1" fmla="*/ 16564 w 16671"/>
                <a:gd name="connsiteY1" fmla="*/ 0 h 11400"/>
                <a:gd name="connsiteX2" fmla="*/ 0 w 16671"/>
                <a:gd name="connsiteY2" fmla="*/ 11401 h 11400"/>
                <a:gd name="connsiteX3" fmla="*/ 9035 w 16671"/>
                <a:gd name="connsiteY3" fmla="*/ 5700 h 11400"/>
                <a:gd name="connsiteX4" fmla="*/ 16671 w 16671"/>
                <a:gd name="connsiteY4" fmla="*/ 0 h 11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11400">
                  <a:moveTo>
                    <a:pt x="16671" y="0"/>
                  </a:moveTo>
                  <a:cubicBezTo>
                    <a:pt x="16671" y="0"/>
                    <a:pt x="16564" y="0"/>
                    <a:pt x="16564" y="0"/>
                  </a:cubicBezTo>
                  <a:cubicBezTo>
                    <a:pt x="14843" y="753"/>
                    <a:pt x="215" y="10541"/>
                    <a:pt x="0" y="11401"/>
                  </a:cubicBezTo>
                  <a:cubicBezTo>
                    <a:pt x="753" y="11186"/>
                    <a:pt x="5270" y="8282"/>
                    <a:pt x="9035" y="5700"/>
                  </a:cubicBezTo>
                  <a:cubicBezTo>
                    <a:pt x="9142" y="5700"/>
                    <a:pt x="16564" y="645"/>
                    <a:pt x="16671" y="0"/>
                  </a:cubicBezTo>
                  <a:close/>
                </a:path>
              </a:pathLst>
            </a:custGeom>
            <a:grpFill/>
            <a:ln w="10707" cap="flat">
              <a:noFill/>
              <a:prstDash val="solid"/>
              <a:miter/>
            </a:ln>
          </p:spPr>
          <p:txBody>
            <a:bodyPr rtlCol="0" anchor="ctr"/>
            <a:lstStyle/>
            <a:p>
              <a:endParaRPr lang="zh-CN" altLang="en-US"/>
            </a:p>
          </p:txBody>
        </p:sp>
        <p:sp>
          <p:nvSpPr>
            <p:cNvPr id="1751" name="任意多边形: 形状 1838">
              <a:extLst>
                <a:ext uri="{FF2B5EF4-FFF2-40B4-BE49-F238E27FC236}">
                  <a16:creationId xmlns:a16="http://schemas.microsoft.com/office/drawing/2014/main" xmlns="" id="{1E76AEE7-E5D4-415A-9C44-F76039375812}"/>
                </a:ext>
              </a:extLst>
            </p:cNvPr>
            <p:cNvSpPr/>
            <p:nvPr/>
          </p:nvSpPr>
          <p:spPr>
            <a:xfrm>
              <a:off x="2018092" y="6161975"/>
              <a:ext cx="71354" cy="49085"/>
            </a:xfrm>
            <a:custGeom>
              <a:avLst/>
              <a:gdLst>
                <a:gd name="connsiteX0" fmla="*/ 8604 w 16886"/>
                <a:gd name="connsiteY0" fmla="*/ 5808 h 11616"/>
                <a:gd name="connsiteX1" fmla="*/ 16886 w 16886"/>
                <a:gd name="connsiteY1" fmla="*/ 0 h 11616"/>
                <a:gd name="connsiteX2" fmla="*/ 0 w 16886"/>
                <a:gd name="connsiteY2" fmla="*/ 11616 h 11616"/>
                <a:gd name="connsiteX3" fmla="*/ 8604 w 16886"/>
                <a:gd name="connsiteY3" fmla="*/ 5808 h 11616"/>
              </a:gdLst>
              <a:ahLst/>
              <a:cxnLst>
                <a:cxn ang="0">
                  <a:pos x="connsiteX0" y="connsiteY0"/>
                </a:cxn>
                <a:cxn ang="0">
                  <a:pos x="connsiteX1" y="connsiteY1"/>
                </a:cxn>
                <a:cxn ang="0">
                  <a:pos x="connsiteX2" y="connsiteY2"/>
                </a:cxn>
                <a:cxn ang="0">
                  <a:pos x="connsiteX3" y="connsiteY3"/>
                </a:cxn>
              </a:cxnLst>
              <a:rect l="l" t="t" r="r" b="b"/>
              <a:pathLst>
                <a:path w="16886" h="11616">
                  <a:moveTo>
                    <a:pt x="8604" y="5808"/>
                  </a:moveTo>
                  <a:cubicBezTo>
                    <a:pt x="11401" y="3872"/>
                    <a:pt x="16564" y="323"/>
                    <a:pt x="16886" y="0"/>
                  </a:cubicBezTo>
                  <a:cubicBezTo>
                    <a:pt x="16779" y="108"/>
                    <a:pt x="430" y="11186"/>
                    <a:pt x="0" y="11616"/>
                  </a:cubicBezTo>
                  <a:cubicBezTo>
                    <a:pt x="968" y="10971"/>
                    <a:pt x="4732" y="8389"/>
                    <a:pt x="8604" y="5808"/>
                  </a:cubicBezTo>
                  <a:close/>
                </a:path>
              </a:pathLst>
            </a:custGeom>
            <a:grpFill/>
            <a:ln w="10707" cap="flat">
              <a:noFill/>
              <a:prstDash val="solid"/>
              <a:miter/>
            </a:ln>
          </p:spPr>
          <p:txBody>
            <a:bodyPr rtlCol="0" anchor="ctr"/>
            <a:lstStyle/>
            <a:p>
              <a:endParaRPr lang="zh-CN" altLang="en-US"/>
            </a:p>
          </p:txBody>
        </p:sp>
        <p:sp>
          <p:nvSpPr>
            <p:cNvPr id="1755" name="任意多边形: 形状 1842">
              <a:extLst>
                <a:ext uri="{FF2B5EF4-FFF2-40B4-BE49-F238E27FC236}">
                  <a16:creationId xmlns:a16="http://schemas.microsoft.com/office/drawing/2014/main" xmlns="" id="{51D5457C-D99C-4292-9803-26F1D69A32FB}"/>
                </a:ext>
              </a:extLst>
            </p:cNvPr>
            <p:cNvSpPr/>
            <p:nvPr/>
          </p:nvSpPr>
          <p:spPr>
            <a:xfrm>
              <a:off x="1726314" y="6312867"/>
              <a:ext cx="70897" cy="42767"/>
            </a:xfrm>
            <a:custGeom>
              <a:avLst/>
              <a:gdLst>
                <a:gd name="connsiteX0" fmla="*/ 16779 w 16778"/>
                <a:gd name="connsiteY0" fmla="*/ 0 h 10121"/>
                <a:gd name="connsiteX1" fmla="*/ 16456 w 16778"/>
                <a:gd name="connsiteY1" fmla="*/ 0 h 10121"/>
                <a:gd name="connsiteX2" fmla="*/ 0 w 16778"/>
                <a:gd name="connsiteY2" fmla="*/ 10110 h 10121"/>
                <a:gd name="connsiteX3" fmla="*/ 9788 w 16778"/>
                <a:gd name="connsiteY3" fmla="*/ 5163 h 10121"/>
                <a:gd name="connsiteX4" fmla="*/ 16779 w 16778"/>
                <a:gd name="connsiteY4" fmla="*/ 0 h 10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0121">
                  <a:moveTo>
                    <a:pt x="16779" y="0"/>
                  </a:moveTo>
                  <a:cubicBezTo>
                    <a:pt x="16671" y="0"/>
                    <a:pt x="16564" y="0"/>
                    <a:pt x="16456" y="0"/>
                  </a:cubicBezTo>
                  <a:cubicBezTo>
                    <a:pt x="13875" y="753"/>
                    <a:pt x="538" y="8712"/>
                    <a:pt x="0" y="10110"/>
                  </a:cubicBezTo>
                  <a:cubicBezTo>
                    <a:pt x="645" y="10325"/>
                    <a:pt x="6131" y="7314"/>
                    <a:pt x="9788" y="5163"/>
                  </a:cubicBezTo>
                  <a:cubicBezTo>
                    <a:pt x="10863" y="4410"/>
                    <a:pt x="16564" y="860"/>
                    <a:pt x="16779" y="0"/>
                  </a:cubicBezTo>
                  <a:close/>
                </a:path>
              </a:pathLst>
            </a:custGeom>
            <a:grpFill/>
            <a:ln w="10707" cap="flat">
              <a:noFill/>
              <a:prstDash val="solid"/>
              <a:miter/>
            </a:ln>
          </p:spPr>
          <p:txBody>
            <a:bodyPr rtlCol="0" anchor="ctr"/>
            <a:lstStyle/>
            <a:p>
              <a:endParaRPr lang="zh-CN" altLang="en-US"/>
            </a:p>
          </p:txBody>
        </p:sp>
        <p:sp>
          <p:nvSpPr>
            <p:cNvPr id="1756" name="任意多边形: 形状 1843">
              <a:extLst>
                <a:ext uri="{FF2B5EF4-FFF2-40B4-BE49-F238E27FC236}">
                  <a16:creationId xmlns:a16="http://schemas.microsoft.com/office/drawing/2014/main" xmlns="" id="{23DA27F5-B764-4592-8096-983FB02CFC35}"/>
                </a:ext>
              </a:extLst>
            </p:cNvPr>
            <p:cNvSpPr/>
            <p:nvPr/>
          </p:nvSpPr>
          <p:spPr>
            <a:xfrm>
              <a:off x="1788578" y="6295597"/>
              <a:ext cx="72262" cy="43629"/>
            </a:xfrm>
            <a:custGeom>
              <a:avLst/>
              <a:gdLst>
                <a:gd name="connsiteX0" fmla="*/ 17101 w 17101"/>
                <a:gd name="connsiteY0" fmla="*/ 0 h 10325"/>
                <a:gd name="connsiteX1" fmla="*/ 16994 w 17101"/>
                <a:gd name="connsiteY1" fmla="*/ 0 h 10325"/>
                <a:gd name="connsiteX2" fmla="*/ 0 w 17101"/>
                <a:gd name="connsiteY2" fmla="*/ 10325 h 10325"/>
                <a:gd name="connsiteX3" fmla="*/ 9465 w 17101"/>
                <a:gd name="connsiteY3" fmla="*/ 5270 h 10325"/>
                <a:gd name="connsiteX4" fmla="*/ 17101 w 17101"/>
                <a:gd name="connsiteY4" fmla="*/ 0 h 10325"/>
                <a:gd name="connsiteX5" fmla="*/ 17101 w 17101"/>
                <a:gd name="connsiteY5" fmla="*/ 0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1" h="10325">
                  <a:moveTo>
                    <a:pt x="17101" y="0"/>
                  </a:moveTo>
                  <a:cubicBezTo>
                    <a:pt x="17101" y="0"/>
                    <a:pt x="16994" y="0"/>
                    <a:pt x="16994" y="0"/>
                  </a:cubicBezTo>
                  <a:cubicBezTo>
                    <a:pt x="15165" y="645"/>
                    <a:pt x="108" y="9572"/>
                    <a:pt x="0" y="10325"/>
                  </a:cubicBezTo>
                  <a:cubicBezTo>
                    <a:pt x="860" y="10110"/>
                    <a:pt x="5593" y="7529"/>
                    <a:pt x="9465" y="5270"/>
                  </a:cubicBezTo>
                  <a:cubicBezTo>
                    <a:pt x="12692" y="3227"/>
                    <a:pt x="16348" y="860"/>
                    <a:pt x="17101" y="0"/>
                  </a:cubicBezTo>
                  <a:cubicBezTo>
                    <a:pt x="17101" y="108"/>
                    <a:pt x="17101" y="0"/>
                    <a:pt x="17101" y="0"/>
                  </a:cubicBezTo>
                  <a:close/>
                </a:path>
              </a:pathLst>
            </a:custGeom>
            <a:grpFill/>
            <a:ln w="10707" cap="flat">
              <a:noFill/>
              <a:prstDash val="solid"/>
              <a:miter/>
            </a:ln>
          </p:spPr>
          <p:txBody>
            <a:bodyPr rtlCol="0" anchor="ctr"/>
            <a:lstStyle/>
            <a:p>
              <a:endParaRPr lang="zh-CN" altLang="en-US"/>
            </a:p>
          </p:txBody>
        </p:sp>
        <p:sp>
          <p:nvSpPr>
            <p:cNvPr id="1757" name="任意多边形: 形状 1844">
              <a:extLst>
                <a:ext uri="{FF2B5EF4-FFF2-40B4-BE49-F238E27FC236}">
                  <a16:creationId xmlns:a16="http://schemas.microsoft.com/office/drawing/2014/main" xmlns="" id="{8AAE61F1-BD64-4D8F-B79E-DCCEC83F0DFA}"/>
                </a:ext>
              </a:extLst>
            </p:cNvPr>
            <p:cNvSpPr/>
            <p:nvPr/>
          </p:nvSpPr>
          <p:spPr>
            <a:xfrm>
              <a:off x="1834937" y="6278779"/>
              <a:ext cx="73627" cy="44081"/>
            </a:xfrm>
            <a:custGeom>
              <a:avLst/>
              <a:gdLst>
                <a:gd name="connsiteX0" fmla="*/ 9035 w 17424"/>
                <a:gd name="connsiteY0" fmla="*/ 5270 h 10432"/>
                <a:gd name="connsiteX1" fmla="*/ 17424 w 17424"/>
                <a:gd name="connsiteY1" fmla="*/ 0 h 10432"/>
                <a:gd name="connsiteX2" fmla="*/ 0 w 17424"/>
                <a:gd name="connsiteY2" fmla="*/ 10433 h 10432"/>
                <a:gd name="connsiteX3" fmla="*/ 9035 w 17424"/>
                <a:gd name="connsiteY3" fmla="*/ 5270 h 10432"/>
              </a:gdLst>
              <a:ahLst/>
              <a:cxnLst>
                <a:cxn ang="0">
                  <a:pos x="connsiteX0" y="connsiteY0"/>
                </a:cxn>
                <a:cxn ang="0">
                  <a:pos x="connsiteX1" y="connsiteY1"/>
                </a:cxn>
                <a:cxn ang="0">
                  <a:pos x="connsiteX2" y="connsiteY2"/>
                </a:cxn>
                <a:cxn ang="0">
                  <a:pos x="connsiteX3" y="connsiteY3"/>
                </a:cxn>
              </a:cxnLst>
              <a:rect l="l" t="t" r="r" b="b"/>
              <a:pathLst>
                <a:path w="17424" h="10432">
                  <a:moveTo>
                    <a:pt x="9035" y="5270"/>
                  </a:moveTo>
                  <a:cubicBezTo>
                    <a:pt x="9788" y="4840"/>
                    <a:pt x="16779" y="645"/>
                    <a:pt x="17424" y="0"/>
                  </a:cubicBezTo>
                  <a:cubicBezTo>
                    <a:pt x="17316" y="107"/>
                    <a:pt x="1076" y="9572"/>
                    <a:pt x="0" y="10433"/>
                  </a:cubicBezTo>
                  <a:cubicBezTo>
                    <a:pt x="968" y="9895"/>
                    <a:pt x="5055" y="7529"/>
                    <a:pt x="9035" y="5270"/>
                  </a:cubicBezTo>
                  <a:close/>
                </a:path>
              </a:pathLst>
            </a:custGeom>
            <a:grpFill/>
            <a:ln w="10707" cap="flat">
              <a:noFill/>
              <a:prstDash val="solid"/>
              <a:miter/>
            </a:ln>
          </p:spPr>
          <p:txBody>
            <a:bodyPr rtlCol="0" anchor="ctr"/>
            <a:lstStyle/>
            <a:p>
              <a:endParaRPr lang="zh-CN" altLang="en-US"/>
            </a:p>
          </p:txBody>
        </p:sp>
        <p:sp>
          <p:nvSpPr>
            <p:cNvPr id="1765" name="任意多边形: 形状 1852">
              <a:extLst>
                <a:ext uri="{FF2B5EF4-FFF2-40B4-BE49-F238E27FC236}">
                  <a16:creationId xmlns:a16="http://schemas.microsoft.com/office/drawing/2014/main" xmlns="" id="{833B514A-0886-4B45-B9AB-670B06C9EB2B}"/>
                </a:ext>
              </a:extLst>
            </p:cNvPr>
            <p:cNvSpPr/>
            <p:nvPr/>
          </p:nvSpPr>
          <p:spPr>
            <a:xfrm>
              <a:off x="111018" y="6350589"/>
              <a:ext cx="49131" cy="41711"/>
            </a:xfrm>
            <a:custGeom>
              <a:avLst/>
              <a:gdLst>
                <a:gd name="connsiteX0" fmla="*/ 11627 w 11627"/>
                <a:gd name="connsiteY0" fmla="*/ 5378 h 9871"/>
                <a:gd name="connsiteX1" fmla="*/ 5174 w 11627"/>
                <a:gd name="connsiteY1" fmla="*/ 0 h 9871"/>
                <a:gd name="connsiteX2" fmla="*/ 1517 w 11627"/>
                <a:gd name="connsiteY2" fmla="*/ 7744 h 9871"/>
                <a:gd name="connsiteX3" fmla="*/ 11627 w 11627"/>
                <a:gd name="connsiteY3" fmla="*/ 5378 h 9871"/>
              </a:gdLst>
              <a:ahLst/>
              <a:cxnLst>
                <a:cxn ang="0">
                  <a:pos x="connsiteX0" y="connsiteY0"/>
                </a:cxn>
                <a:cxn ang="0">
                  <a:pos x="connsiteX1" y="connsiteY1"/>
                </a:cxn>
                <a:cxn ang="0">
                  <a:pos x="connsiteX2" y="connsiteY2"/>
                </a:cxn>
                <a:cxn ang="0">
                  <a:pos x="connsiteX3" y="connsiteY3"/>
                </a:cxn>
              </a:cxnLst>
              <a:rect l="l" t="t" r="r" b="b"/>
              <a:pathLst>
                <a:path w="11627" h="9871">
                  <a:moveTo>
                    <a:pt x="11627" y="5378"/>
                  </a:moveTo>
                  <a:cubicBezTo>
                    <a:pt x="11627" y="3227"/>
                    <a:pt x="9584" y="107"/>
                    <a:pt x="5174" y="0"/>
                  </a:cubicBezTo>
                  <a:cubicBezTo>
                    <a:pt x="-96" y="323"/>
                    <a:pt x="-1387" y="4732"/>
                    <a:pt x="1517" y="7744"/>
                  </a:cubicBezTo>
                  <a:cubicBezTo>
                    <a:pt x="5066" y="11508"/>
                    <a:pt x="11627" y="10003"/>
                    <a:pt x="11627" y="5378"/>
                  </a:cubicBezTo>
                  <a:close/>
                </a:path>
              </a:pathLst>
            </a:custGeom>
            <a:grpFill/>
            <a:ln w="10707" cap="flat">
              <a:noFill/>
              <a:prstDash val="solid"/>
              <a:miter/>
            </a:ln>
          </p:spPr>
          <p:txBody>
            <a:bodyPr rtlCol="0" anchor="ctr"/>
            <a:lstStyle/>
            <a:p>
              <a:endParaRPr lang="zh-CN" altLang="en-US"/>
            </a:p>
          </p:txBody>
        </p:sp>
        <p:sp>
          <p:nvSpPr>
            <p:cNvPr id="1766" name="任意多边形: 形状 1853">
              <a:extLst>
                <a:ext uri="{FF2B5EF4-FFF2-40B4-BE49-F238E27FC236}">
                  <a16:creationId xmlns:a16="http://schemas.microsoft.com/office/drawing/2014/main" xmlns="" id="{306E4CE4-A128-44F6-B023-68CAB418DF9E}"/>
                </a:ext>
              </a:extLst>
            </p:cNvPr>
            <p:cNvSpPr/>
            <p:nvPr/>
          </p:nvSpPr>
          <p:spPr>
            <a:xfrm>
              <a:off x="298377" y="6347407"/>
              <a:ext cx="48861" cy="41538"/>
            </a:xfrm>
            <a:custGeom>
              <a:avLst/>
              <a:gdLst>
                <a:gd name="connsiteX0" fmla="*/ 11493 w 11563"/>
                <a:gd name="connsiteY0" fmla="*/ 5378 h 9830"/>
                <a:gd name="connsiteX1" fmla="*/ 6008 w 11563"/>
                <a:gd name="connsiteY1" fmla="*/ 0 h 9830"/>
                <a:gd name="connsiteX2" fmla="*/ 630 w 11563"/>
                <a:gd name="connsiteY2" fmla="*/ 7421 h 9830"/>
                <a:gd name="connsiteX3" fmla="*/ 11493 w 11563"/>
                <a:gd name="connsiteY3" fmla="*/ 5378 h 9830"/>
              </a:gdLst>
              <a:ahLst/>
              <a:cxnLst>
                <a:cxn ang="0">
                  <a:pos x="connsiteX0" y="connsiteY0"/>
                </a:cxn>
                <a:cxn ang="0">
                  <a:pos x="connsiteX1" y="connsiteY1"/>
                </a:cxn>
                <a:cxn ang="0">
                  <a:pos x="connsiteX2" y="connsiteY2"/>
                </a:cxn>
                <a:cxn ang="0">
                  <a:pos x="connsiteX3" y="connsiteY3"/>
                </a:cxn>
              </a:cxnLst>
              <a:rect l="l" t="t" r="r" b="b"/>
              <a:pathLst>
                <a:path w="11563" h="9830">
                  <a:moveTo>
                    <a:pt x="11493" y="5378"/>
                  </a:moveTo>
                  <a:cubicBezTo>
                    <a:pt x="11923" y="3227"/>
                    <a:pt x="10418" y="108"/>
                    <a:pt x="6008" y="0"/>
                  </a:cubicBezTo>
                  <a:cubicBezTo>
                    <a:pt x="1060" y="323"/>
                    <a:pt x="-1198" y="4410"/>
                    <a:pt x="630" y="7421"/>
                  </a:cubicBezTo>
                  <a:cubicBezTo>
                    <a:pt x="3212" y="11509"/>
                    <a:pt x="10633" y="10110"/>
                    <a:pt x="11493" y="5378"/>
                  </a:cubicBezTo>
                  <a:close/>
                </a:path>
              </a:pathLst>
            </a:custGeom>
            <a:grpFill/>
            <a:ln w="10707" cap="flat">
              <a:noFill/>
              <a:prstDash val="solid"/>
              <a:miter/>
            </a:ln>
          </p:spPr>
          <p:txBody>
            <a:bodyPr rtlCol="0" anchor="ctr"/>
            <a:lstStyle/>
            <a:p>
              <a:endParaRPr lang="zh-CN" altLang="en-US"/>
            </a:p>
          </p:txBody>
        </p:sp>
        <p:sp>
          <p:nvSpPr>
            <p:cNvPr id="1767" name="任意多边形: 形状 1854">
              <a:extLst>
                <a:ext uri="{FF2B5EF4-FFF2-40B4-BE49-F238E27FC236}">
                  <a16:creationId xmlns:a16="http://schemas.microsoft.com/office/drawing/2014/main" xmlns="" id="{E7F5ACD5-A078-4D6E-84B7-D48E7773DB57}"/>
                </a:ext>
              </a:extLst>
            </p:cNvPr>
            <p:cNvSpPr/>
            <p:nvPr/>
          </p:nvSpPr>
          <p:spPr>
            <a:xfrm>
              <a:off x="485728" y="6341952"/>
              <a:ext cx="49752" cy="41804"/>
            </a:xfrm>
            <a:custGeom>
              <a:avLst/>
              <a:gdLst>
                <a:gd name="connsiteX0" fmla="*/ 6952 w 11774"/>
                <a:gd name="connsiteY0" fmla="*/ 0 h 9893"/>
                <a:gd name="connsiteX1" fmla="*/ 283 w 11774"/>
                <a:gd name="connsiteY1" fmla="*/ 7529 h 9893"/>
                <a:gd name="connsiteX2" fmla="*/ 11469 w 11774"/>
                <a:gd name="connsiteY2" fmla="*/ 5270 h 9893"/>
                <a:gd name="connsiteX3" fmla="*/ 6952 w 11774"/>
                <a:gd name="connsiteY3" fmla="*/ 0 h 9893"/>
              </a:gdLst>
              <a:ahLst/>
              <a:cxnLst>
                <a:cxn ang="0">
                  <a:pos x="connsiteX0" y="connsiteY0"/>
                </a:cxn>
                <a:cxn ang="0">
                  <a:pos x="connsiteX1" y="connsiteY1"/>
                </a:cxn>
                <a:cxn ang="0">
                  <a:pos x="connsiteX2" y="connsiteY2"/>
                </a:cxn>
                <a:cxn ang="0">
                  <a:pos x="connsiteX3" y="connsiteY3"/>
                </a:cxn>
              </a:cxnLst>
              <a:rect l="l" t="t" r="r" b="b"/>
              <a:pathLst>
                <a:path w="11774" h="9893">
                  <a:moveTo>
                    <a:pt x="6952" y="0"/>
                  </a:moveTo>
                  <a:cubicBezTo>
                    <a:pt x="1681" y="430"/>
                    <a:pt x="-900" y="4840"/>
                    <a:pt x="283" y="7529"/>
                  </a:cubicBezTo>
                  <a:cubicBezTo>
                    <a:pt x="2112" y="11616"/>
                    <a:pt x="9748" y="10110"/>
                    <a:pt x="11469" y="5270"/>
                  </a:cubicBezTo>
                  <a:cubicBezTo>
                    <a:pt x="12437" y="2796"/>
                    <a:pt x="11146" y="0"/>
                    <a:pt x="6952" y="0"/>
                  </a:cubicBezTo>
                  <a:close/>
                </a:path>
              </a:pathLst>
            </a:custGeom>
            <a:grpFill/>
            <a:ln w="10707" cap="flat">
              <a:noFill/>
              <a:prstDash val="solid"/>
              <a:miter/>
            </a:ln>
          </p:spPr>
          <p:txBody>
            <a:bodyPr rtlCol="0" anchor="ctr"/>
            <a:lstStyle/>
            <a:p>
              <a:endParaRPr lang="zh-CN" altLang="en-US"/>
            </a:p>
          </p:txBody>
        </p:sp>
        <p:sp>
          <p:nvSpPr>
            <p:cNvPr id="1768" name="任意多边形: 形状 1855">
              <a:extLst>
                <a:ext uri="{FF2B5EF4-FFF2-40B4-BE49-F238E27FC236}">
                  <a16:creationId xmlns:a16="http://schemas.microsoft.com/office/drawing/2014/main" xmlns="" id="{AFDF23F7-3E6F-46BD-BC22-9371F768B9F7}"/>
                </a:ext>
              </a:extLst>
            </p:cNvPr>
            <p:cNvSpPr/>
            <p:nvPr/>
          </p:nvSpPr>
          <p:spPr>
            <a:xfrm>
              <a:off x="671557" y="6334684"/>
              <a:ext cx="51007" cy="42231"/>
            </a:xfrm>
            <a:custGeom>
              <a:avLst/>
              <a:gdLst>
                <a:gd name="connsiteX0" fmla="*/ 82 w 12071"/>
                <a:gd name="connsiteY0" fmla="*/ 7637 h 9994"/>
                <a:gd name="connsiteX1" fmla="*/ 11483 w 12071"/>
                <a:gd name="connsiteY1" fmla="*/ 5270 h 9994"/>
                <a:gd name="connsiteX2" fmla="*/ 7933 w 12071"/>
                <a:gd name="connsiteY2" fmla="*/ 0 h 9994"/>
                <a:gd name="connsiteX3" fmla="*/ 82 w 12071"/>
                <a:gd name="connsiteY3" fmla="*/ 7637 h 9994"/>
              </a:gdLst>
              <a:ahLst/>
              <a:cxnLst>
                <a:cxn ang="0">
                  <a:pos x="connsiteX0" y="connsiteY0"/>
                </a:cxn>
                <a:cxn ang="0">
                  <a:pos x="connsiteX1" y="connsiteY1"/>
                </a:cxn>
                <a:cxn ang="0">
                  <a:pos x="connsiteX2" y="connsiteY2"/>
                </a:cxn>
                <a:cxn ang="0">
                  <a:pos x="connsiteX3" y="connsiteY3"/>
                </a:cxn>
              </a:cxnLst>
              <a:rect l="l" t="t" r="r" b="b"/>
              <a:pathLst>
                <a:path w="12071" h="9994">
                  <a:moveTo>
                    <a:pt x="82" y="7637"/>
                  </a:moveTo>
                  <a:cubicBezTo>
                    <a:pt x="1157" y="11724"/>
                    <a:pt x="8901" y="10218"/>
                    <a:pt x="11483" y="5270"/>
                  </a:cubicBezTo>
                  <a:cubicBezTo>
                    <a:pt x="12666" y="3119"/>
                    <a:pt x="12343" y="0"/>
                    <a:pt x="7933" y="0"/>
                  </a:cubicBezTo>
                  <a:cubicBezTo>
                    <a:pt x="2663" y="430"/>
                    <a:pt x="-564" y="4948"/>
                    <a:pt x="82" y="7637"/>
                  </a:cubicBezTo>
                  <a:close/>
                </a:path>
              </a:pathLst>
            </a:custGeom>
            <a:grpFill/>
            <a:ln w="10707" cap="flat">
              <a:noFill/>
              <a:prstDash val="solid"/>
              <a:miter/>
            </a:ln>
          </p:spPr>
          <p:txBody>
            <a:bodyPr rtlCol="0" anchor="ctr"/>
            <a:lstStyle/>
            <a:p>
              <a:endParaRPr lang="zh-CN" altLang="en-US"/>
            </a:p>
          </p:txBody>
        </p:sp>
        <p:sp>
          <p:nvSpPr>
            <p:cNvPr id="1769" name="任意多边形: 形状 1856">
              <a:extLst>
                <a:ext uri="{FF2B5EF4-FFF2-40B4-BE49-F238E27FC236}">
                  <a16:creationId xmlns:a16="http://schemas.microsoft.com/office/drawing/2014/main" xmlns="" id="{DFD96398-245B-4CF7-BE0E-E6718E93AD90}"/>
                </a:ext>
              </a:extLst>
            </p:cNvPr>
            <p:cNvSpPr/>
            <p:nvPr/>
          </p:nvSpPr>
          <p:spPr>
            <a:xfrm>
              <a:off x="854323" y="6325138"/>
              <a:ext cx="53217" cy="42611"/>
            </a:xfrm>
            <a:custGeom>
              <a:avLst/>
              <a:gdLst>
                <a:gd name="connsiteX0" fmla="*/ 11576 w 12594"/>
                <a:gd name="connsiteY0" fmla="*/ 5270 h 10084"/>
                <a:gd name="connsiteX1" fmla="*/ 11576 w 12594"/>
                <a:gd name="connsiteY1" fmla="*/ 5270 h 10084"/>
                <a:gd name="connsiteX2" fmla="*/ 9102 w 12594"/>
                <a:gd name="connsiteY2" fmla="*/ 0 h 10084"/>
                <a:gd name="connsiteX3" fmla="*/ 67 w 12594"/>
                <a:gd name="connsiteY3" fmla="*/ 8174 h 10084"/>
                <a:gd name="connsiteX4" fmla="*/ 11576 w 12594"/>
                <a:gd name="connsiteY4" fmla="*/ 5270 h 10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94" h="10084">
                  <a:moveTo>
                    <a:pt x="11576" y="5270"/>
                  </a:moveTo>
                  <a:lnTo>
                    <a:pt x="11576" y="5270"/>
                  </a:lnTo>
                  <a:cubicBezTo>
                    <a:pt x="13081" y="3012"/>
                    <a:pt x="13404" y="0"/>
                    <a:pt x="9102" y="0"/>
                  </a:cubicBezTo>
                  <a:cubicBezTo>
                    <a:pt x="3509" y="538"/>
                    <a:pt x="-578" y="5485"/>
                    <a:pt x="67" y="8174"/>
                  </a:cubicBezTo>
                  <a:cubicBezTo>
                    <a:pt x="820" y="11831"/>
                    <a:pt x="8349" y="9895"/>
                    <a:pt x="11576" y="5270"/>
                  </a:cubicBezTo>
                  <a:close/>
                </a:path>
              </a:pathLst>
            </a:custGeom>
            <a:grpFill/>
            <a:ln w="10707" cap="flat">
              <a:noFill/>
              <a:prstDash val="solid"/>
              <a:miter/>
            </a:ln>
          </p:spPr>
          <p:txBody>
            <a:bodyPr rtlCol="0" anchor="ctr"/>
            <a:lstStyle/>
            <a:p>
              <a:endParaRPr lang="zh-CN" altLang="en-US"/>
            </a:p>
          </p:txBody>
        </p:sp>
        <p:sp>
          <p:nvSpPr>
            <p:cNvPr id="1779" name="任意多边形: 形状 1866">
              <a:extLst>
                <a:ext uri="{FF2B5EF4-FFF2-40B4-BE49-F238E27FC236}">
                  <a16:creationId xmlns:a16="http://schemas.microsoft.com/office/drawing/2014/main" xmlns="" id="{3E2D1D1F-ED9B-4CE5-97C8-3F2F2D05BF92}"/>
                </a:ext>
              </a:extLst>
            </p:cNvPr>
            <p:cNvSpPr/>
            <p:nvPr/>
          </p:nvSpPr>
          <p:spPr>
            <a:xfrm>
              <a:off x="202296" y="6440125"/>
              <a:ext cx="44677" cy="36636"/>
            </a:xfrm>
            <a:custGeom>
              <a:avLst/>
              <a:gdLst>
                <a:gd name="connsiteX0" fmla="*/ 10569 w 10573"/>
                <a:gd name="connsiteY0" fmla="*/ 4732 h 8670"/>
                <a:gd name="connsiteX1" fmla="*/ 4976 w 10573"/>
                <a:gd name="connsiteY1" fmla="*/ 0 h 8670"/>
                <a:gd name="connsiteX2" fmla="*/ 1104 w 10573"/>
                <a:gd name="connsiteY2" fmla="*/ 6884 h 8670"/>
                <a:gd name="connsiteX3" fmla="*/ 10569 w 10573"/>
                <a:gd name="connsiteY3" fmla="*/ 4732 h 8670"/>
              </a:gdLst>
              <a:ahLst/>
              <a:cxnLst>
                <a:cxn ang="0">
                  <a:pos x="connsiteX0" y="connsiteY0"/>
                </a:cxn>
                <a:cxn ang="0">
                  <a:pos x="connsiteX1" y="connsiteY1"/>
                </a:cxn>
                <a:cxn ang="0">
                  <a:pos x="connsiteX2" y="connsiteY2"/>
                </a:cxn>
                <a:cxn ang="0">
                  <a:pos x="connsiteX3" y="connsiteY3"/>
                </a:cxn>
              </a:cxnLst>
              <a:rect l="l" t="t" r="r" b="b"/>
              <a:pathLst>
                <a:path w="10573" h="8670">
                  <a:moveTo>
                    <a:pt x="10569" y="4732"/>
                  </a:moveTo>
                  <a:cubicBezTo>
                    <a:pt x="10676" y="2796"/>
                    <a:pt x="9063" y="107"/>
                    <a:pt x="4976" y="0"/>
                  </a:cubicBezTo>
                  <a:cubicBezTo>
                    <a:pt x="243" y="323"/>
                    <a:pt x="-1263" y="4302"/>
                    <a:pt x="1104" y="6884"/>
                  </a:cubicBezTo>
                  <a:cubicBezTo>
                    <a:pt x="4223" y="10110"/>
                    <a:pt x="10246" y="8712"/>
                    <a:pt x="10569" y="4732"/>
                  </a:cubicBezTo>
                  <a:close/>
                </a:path>
              </a:pathLst>
            </a:custGeom>
            <a:grpFill/>
            <a:ln w="10707" cap="flat">
              <a:noFill/>
              <a:prstDash val="solid"/>
              <a:miter/>
            </a:ln>
          </p:spPr>
          <p:txBody>
            <a:bodyPr rtlCol="0" anchor="ctr"/>
            <a:lstStyle/>
            <a:p>
              <a:endParaRPr lang="zh-CN" altLang="en-US"/>
            </a:p>
          </p:txBody>
        </p:sp>
        <p:sp>
          <p:nvSpPr>
            <p:cNvPr id="1780" name="任意多边形: 形状 1867">
              <a:extLst>
                <a:ext uri="{FF2B5EF4-FFF2-40B4-BE49-F238E27FC236}">
                  <a16:creationId xmlns:a16="http://schemas.microsoft.com/office/drawing/2014/main" xmlns="" id="{9EFD21E2-1768-4D18-ADF8-429F06214122}"/>
                </a:ext>
              </a:extLst>
            </p:cNvPr>
            <p:cNvSpPr/>
            <p:nvPr/>
          </p:nvSpPr>
          <p:spPr>
            <a:xfrm>
              <a:off x="373018" y="6436035"/>
              <a:ext cx="44555" cy="36881"/>
            </a:xfrm>
            <a:custGeom>
              <a:avLst/>
              <a:gdLst>
                <a:gd name="connsiteX0" fmla="*/ 10393 w 10544"/>
                <a:gd name="connsiteY0" fmla="*/ 4732 h 8728"/>
                <a:gd name="connsiteX1" fmla="*/ 5875 w 10544"/>
                <a:gd name="connsiteY1" fmla="*/ 0 h 8728"/>
                <a:gd name="connsiteX2" fmla="*/ 390 w 10544"/>
                <a:gd name="connsiteY2" fmla="*/ 6668 h 8728"/>
                <a:gd name="connsiteX3" fmla="*/ 10393 w 10544"/>
                <a:gd name="connsiteY3" fmla="*/ 4732 h 8728"/>
              </a:gdLst>
              <a:ahLst/>
              <a:cxnLst>
                <a:cxn ang="0">
                  <a:pos x="connsiteX0" y="connsiteY0"/>
                </a:cxn>
                <a:cxn ang="0">
                  <a:pos x="connsiteX1" y="connsiteY1"/>
                </a:cxn>
                <a:cxn ang="0">
                  <a:pos x="connsiteX2" y="connsiteY2"/>
                </a:cxn>
                <a:cxn ang="0">
                  <a:pos x="connsiteX3" y="connsiteY3"/>
                </a:cxn>
              </a:cxnLst>
              <a:rect l="l" t="t" r="r" b="b"/>
              <a:pathLst>
                <a:path w="10544" h="8728">
                  <a:moveTo>
                    <a:pt x="10393" y="4732"/>
                  </a:moveTo>
                  <a:cubicBezTo>
                    <a:pt x="11038" y="2474"/>
                    <a:pt x="9640" y="107"/>
                    <a:pt x="5875" y="0"/>
                  </a:cubicBezTo>
                  <a:cubicBezTo>
                    <a:pt x="1035" y="323"/>
                    <a:pt x="-901" y="4302"/>
                    <a:pt x="390" y="6668"/>
                  </a:cubicBezTo>
                  <a:cubicBezTo>
                    <a:pt x="2326" y="10218"/>
                    <a:pt x="9102" y="8927"/>
                    <a:pt x="10393" y="4732"/>
                  </a:cubicBezTo>
                  <a:close/>
                </a:path>
              </a:pathLst>
            </a:custGeom>
            <a:grpFill/>
            <a:ln w="10707" cap="flat">
              <a:noFill/>
              <a:prstDash val="solid"/>
              <a:miter/>
            </a:ln>
          </p:spPr>
          <p:txBody>
            <a:bodyPr rtlCol="0" anchor="ctr"/>
            <a:lstStyle/>
            <a:p>
              <a:endParaRPr lang="zh-CN" altLang="en-US"/>
            </a:p>
          </p:txBody>
        </p:sp>
        <p:sp>
          <p:nvSpPr>
            <p:cNvPr id="1781" name="任意多边形: 形状 1868">
              <a:extLst>
                <a:ext uri="{FF2B5EF4-FFF2-40B4-BE49-F238E27FC236}">
                  <a16:creationId xmlns:a16="http://schemas.microsoft.com/office/drawing/2014/main" xmlns="" id="{072629F3-849A-44FE-A8FF-2A72A5D3BB48}"/>
                </a:ext>
              </a:extLst>
            </p:cNvPr>
            <p:cNvSpPr/>
            <p:nvPr/>
          </p:nvSpPr>
          <p:spPr>
            <a:xfrm>
              <a:off x="542313" y="6430123"/>
              <a:ext cx="45991" cy="37502"/>
            </a:xfrm>
            <a:custGeom>
              <a:avLst/>
              <a:gdLst>
                <a:gd name="connsiteX0" fmla="*/ 10447 w 10884"/>
                <a:gd name="connsiteY0" fmla="*/ 4732 h 8875"/>
                <a:gd name="connsiteX1" fmla="*/ 7005 w 10884"/>
                <a:gd name="connsiteY1" fmla="*/ 0 h 8875"/>
                <a:gd name="connsiteX2" fmla="*/ 122 w 10884"/>
                <a:gd name="connsiteY2" fmla="*/ 6776 h 8875"/>
                <a:gd name="connsiteX3" fmla="*/ 10447 w 10884"/>
                <a:gd name="connsiteY3" fmla="*/ 4732 h 8875"/>
              </a:gdLst>
              <a:ahLst/>
              <a:cxnLst>
                <a:cxn ang="0">
                  <a:pos x="connsiteX0" y="connsiteY0"/>
                </a:cxn>
                <a:cxn ang="0">
                  <a:pos x="connsiteX1" y="connsiteY1"/>
                </a:cxn>
                <a:cxn ang="0">
                  <a:pos x="connsiteX2" y="connsiteY2"/>
                </a:cxn>
                <a:cxn ang="0">
                  <a:pos x="connsiteX3" y="connsiteY3"/>
                </a:cxn>
              </a:cxnLst>
              <a:rect l="l" t="t" r="r" b="b"/>
              <a:pathLst>
                <a:path w="10884" h="8875">
                  <a:moveTo>
                    <a:pt x="10447" y="4732"/>
                  </a:moveTo>
                  <a:cubicBezTo>
                    <a:pt x="11415" y="2796"/>
                    <a:pt x="10985" y="0"/>
                    <a:pt x="7005" y="0"/>
                  </a:cubicBezTo>
                  <a:cubicBezTo>
                    <a:pt x="2165" y="430"/>
                    <a:pt x="-631" y="4302"/>
                    <a:pt x="122" y="6776"/>
                  </a:cubicBezTo>
                  <a:cubicBezTo>
                    <a:pt x="1197" y="10433"/>
                    <a:pt x="8296" y="9035"/>
                    <a:pt x="10447" y="4732"/>
                  </a:cubicBezTo>
                  <a:close/>
                </a:path>
              </a:pathLst>
            </a:custGeom>
            <a:grpFill/>
            <a:ln w="10707" cap="flat">
              <a:noFill/>
              <a:prstDash val="solid"/>
              <a:miter/>
            </a:ln>
          </p:spPr>
          <p:txBody>
            <a:bodyPr rtlCol="0" anchor="ctr"/>
            <a:lstStyle/>
            <a:p>
              <a:endParaRPr lang="zh-CN" altLang="en-US"/>
            </a:p>
          </p:txBody>
        </p:sp>
        <p:sp>
          <p:nvSpPr>
            <p:cNvPr id="1782" name="任意多边形: 形状 1869">
              <a:extLst>
                <a:ext uri="{FF2B5EF4-FFF2-40B4-BE49-F238E27FC236}">
                  <a16:creationId xmlns:a16="http://schemas.microsoft.com/office/drawing/2014/main" xmlns="" id="{9B772BCB-235F-4B2C-B053-88DC7775366E}"/>
                </a:ext>
              </a:extLst>
            </p:cNvPr>
            <p:cNvSpPr/>
            <p:nvPr/>
          </p:nvSpPr>
          <p:spPr>
            <a:xfrm>
              <a:off x="709689" y="6422851"/>
              <a:ext cx="48223" cy="37692"/>
            </a:xfrm>
            <a:custGeom>
              <a:avLst/>
              <a:gdLst>
                <a:gd name="connsiteX0" fmla="*/ 10525 w 11412"/>
                <a:gd name="connsiteY0" fmla="*/ 4732 h 8920"/>
                <a:gd name="connsiteX1" fmla="*/ 10525 w 11412"/>
                <a:gd name="connsiteY1" fmla="*/ 4732 h 8920"/>
                <a:gd name="connsiteX2" fmla="*/ 8159 w 11412"/>
                <a:gd name="connsiteY2" fmla="*/ 0 h 8920"/>
                <a:gd name="connsiteX3" fmla="*/ 92 w 11412"/>
                <a:gd name="connsiteY3" fmla="*/ 7206 h 8920"/>
                <a:gd name="connsiteX4" fmla="*/ 10525 w 11412"/>
                <a:gd name="connsiteY4" fmla="*/ 4732 h 8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2" h="8920">
                  <a:moveTo>
                    <a:pt x="10525" y="4732"/>
                  </a:moveTo>
                  <a:lnTo>
                    <a:pt x="10525" y="4732"/>
                  </a:lnTo>
                  <a:cubicBezTo>
                    <a:pt x="11923" y="2796"/>
                    <a:pt x="12031" y="0"/>
                    <a:pt x="8159" y="0"/>
                  </a:cubicBezTo>
                  <a:cubicBezTo>
                    <a:pt x="3319" y="430"/>
                    <a:pt x="-661" y="4517"/>
                    <a:pt x="92" y="7206"/>
                  </a:cubicBezTo>
                  <a:cubicBezTo>
                    <a:pt x="845" y="10433"/>
                    <a:pt x="7621" y="8820"/>
                    <a:pt x="10525" y="4732"/>
                  </a:cubicBezTo>
                  <a:close/>
                </a:path>
              </a:pathLst>
            </a:custGeom>
            <a:grpFill/>
            <a:ln w="10707" cap="flat">
              <a:noFill/>
              <a:prstDash val="solid"/>
              <a:miter/>
            </a:ln>
          </p:spPr>
          <p:txBody>
            <a:bodyPr rtlCol="0" anchor="ctr"/>
            <a:lstStyle/>
            <a:p>
              <a:endParaRPr lang="zh-CN" altLang="en-US"/>
            </a:p>
          </p:txBody>
        </p:sp>
        <p:sp>
          <p:nvSpPr>
            <p:cNvPr id="1783" name="任意多边形: 形状 1870">
              <a:extLst>
                <a:ext uri="{FF2B5EF4-FFF2-40B4-BE49-F238E27FC236}">
                  <a16:creationId xmlns:a16="http://schemas.microsoft.com/office/drawing/2014/main" xmlns="" id="{7713EA3F-F7F6-4AF3-9AB0-6DD9E68B7B1B}"/>
                </a:ext>
              </a:extLst>
            </p:cNvPr>
            <p:cNvSpPr/>
            <p:nvPr/>
          </p:nvSpPr>
          <p:spPr>
            <a:xfrm>
              <a:off x="873685" y="6413309"/>
              <a:ext cx="51392" cy="38009"/>
            </a:xfrm>
            <a:custGeom>
              <a:avLst/>
              <a:gdLst>
                <a:gd name="connsiteX0" fmla="*/ 9359 w 12162"/>
                <a:gd name="connsiteY0" fmla="*/ 0 h 8995"/>
                <a:gd name="connsiteX1" fmla="*/ 2 w 12162"/>
                <a:gd name="connsiteY1" fmla="*/ 7314 h 8995"/>
                <a:gd name="connsiteX2" fmla="*/ 10758 w 12162"/>
                <a:gd name="connsiteY2" fmla="*/ 4732 h 8995"/>
                <a:gd name="connsiteX3" fmla="*/ 9359 w 12162"/>
                <a:gd name="connsiteY3" fmla="*/ 0 h 8995"/>
              </a:gdLst>
              <a:ahLst/>
              <a:cxnLst>
                <a:cxn ang="0">
                  <a:pos x="connsiteX0" y="connsiteY0"/>
                </a:cxn>
                <a:cxn ang="0">
                  <a:pos x="connsiteX1" y="connsiteY1"/>
                </a:cxn>
                <a:cxn ang="0">
                  <a:pos x="connsiteX2" y="connsiteY2"/>
                </a:cxn>
                <a:cxn ang="0">
                  <a:pos x="connsiteX3" y="connsiteY3"/>
                </a:cxn>
              </a:cxnLst>
              <a:rect l="l" t="t" r="r" b="b"/>
              <a:pathLst>
                <a:path w="12162" h="8995">
                  <a:moveTo>
                    <a:pt x="9359" y="0"/>
                  </a:moveTo>
                  <a:cubicBezTo>
                    <a:pt x="4304" y="538"/>
                    <a:pt x="-106" y="4947"/>
                    <a:pt x="2" y="7314"/>
                  </a:cubicBezTo>
                  <a:cubicBezTo>
                    <a:pt x="109" y="10540"/>
                    <a:pt x="7101" y="8819"/>
                    <a:pt x="10758" y="4732"/>
                  </a:cubicBezTo>
                  <a:cubicBezTo>
                    <a:pt x="12478" y="2796"/>
                    <a:pt x="13231" y="0"/>
                    <a:pt x="9359" y="0"/>
                  </a:cubicBezTo>
                  <a:close/>
                </a:path>
              </a:pathLst>
            </a:custGeom>
            <a:grpFill/>
            <a:ln w="10707" cap="flat">
              <a:noFill/>
              <a:prstDash val="solid"/>
              <a:miter/>
            </a:ln>
          </p:spPr>
          <p:txBody>
            <a:bodyPr rtlCol="0" anchor="ctr"/>
            <a:lstStyle/>
            <a:p>
              <a:endParaRPr lang="zh-CN" altLang="en-US"/>
            </a:p>
          </p:txBody>
        </p:sp>
        <p:sp>
          <p:nvSpPr>
            <p:cNvPr id="1784" name="任意多边形: 形状 1871">
              <a:extLst>
                <a:ext uri="{FF2B5EF4-FFF2-40B4-BE49-F238E27FC236}">
                  <a16:creationId xmlns:a16="http://schemas.microsoft.com/office/drawing/2014/main" xmlns="" id="{9D133C75-8DC7-4093-AF67-F605AFED09FF}"/>
                </a:ext>
              </a:extLst>
            </p:cNvPr>
            <p:cNvSpPr/>
            <p:nvPr/>
          </p:nvSpPr>
          <p:spPr>
            <a:xfrm>
              <a:off x="1033214" y="6402843"/>
              <a:ext cx="54734" cy="37870"/>
            </a:xfrm>
            <a:custGeom>
              <a:avLst/>
              <a:gdLst>
                <a:gd name="connsiteX0" fmla="*/ 1 w 12953"/>
                <a:gd name="connsiteY0" fmla="*/ 7640 h 8962"/>
                <a:gd name="connsiteX1" fmla="*/ 10864 w 12953"/>
                <a:gd name="connsiteY1" fmla="*/ 4628 h 8962"/>
                <a:gd name="connsiteX2" fmla="*/ 11295 w 12953"/>
                <a:gd name="connsiteY2" fmla="*/ 4198 h 8962"/>
                <a:gd name="connsiteX3" fmla="*/ 10649 w 12953"/>
                <a:gd name="connsiteY3" fmla="*/ 3 h 8962"/>
                <a:gd name="connsiteX4" fmla="*/ 1 w 12953"/>
                <a:gd name="connsiteY4" fmla="*/ 7640 h 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3" h="8962">
                  <a:moveTo>
                    <a:pt x="1" y="7640"/>
                  </a:moveTo>
                  <a:cubicBezTo>
                    <a:pt x="-106" y="10436"/>
                    <a:pt x="6670" y="8500"/>
                    <a:pt x="10864" y="4628"/>
                  </a:cubicBezTo>
                  <a:cubicBezTo>
                    <a:pt x="10972" y="4521"/>
                    <a:pt x="11187" y="4306"/>
                    <a:pt x="11295" y="4198"/>
                  </a:cubicBezTo>
                  <a:cubicBezTo>
                    <a:pt x="13015" y="2477"/>
                    <a:pt x="14199" y="-104"/>
                    <a:pt x="10649" y="3"/>
                  </a:cubicBezTo>
                  <a:cubicBezTo>
                    <a:pt x="5487" y="541"/>
                    <a:pt x="109" y="5274"/>
                    <a:pt x="1" y="7640"/>
                  </a:cubicBezTo>
                  <a:close/>
                </a:path>
              </a:pathLst>
            </a:custGeom>
            <a:grpFill/>
            <a:ln w="10707" cap="flat">
              <a:noFill/>
              <a:prstDash val="solid"/>
              <a:miter/>
            </a:ln>
          </p:spPr>
          <p:txBody>
            <a:bodyPr rtlCol="0" anchor="ctr"/>
            <a:lstStyle/>
            <a:p>
              <a:endParaRPr lang="zh-CN" altLang="en-US"/>
            </a:p>
          </p:txBody>
        </p:sp>
        <p:sp>
          <p:nvSpPr>
            <p:cNvPr id="1785" name="任意多边形: 形状 1872">
              <a:extLst>
                <a:ext uri="{FF2B5EF4-FFF2-40B4-BE49-F238E27FC236}">
                  <a16:creationId xmlns:a16="http://schemas.microsoft.com/office/drawing/2014/main" xmlns="" id="{D96B722E-2888-4618-A72B-EA69DDCE6CE9}"/>
                </a:ext>
              </a:extLst>
            </p:cNvPr>
            <p:cNvSpPr/>
            <p:nvPr/>
          </p:nvSpPr>
          <p:spPr>
            <a:xfrm>
              <a:off x="1184968" y="6389663"/>
              <a:ext cx="57565" cy="39112"/>
            </a:xfrm>
            <a:custGeom>
              <a:avLst/>
              <a:gdLst>
                <a:gd name="connsiteX0" fmla="*/ 10767 w 13623"/>
                <a:gd name="connsiteY0" fmla="*/ 4735 h 9256"/>
                <a:gd name="connsiteX1" fmla="*/ 12273 w 13623"/>
                <a:gd name="connsiteY1" fmla="*/ 3337 h 9256"/>
                <a:gd name="connsiteX2" fmla="*/ 11843 w 13623"/>
                <a:gd name="connsiteY2" fmla="*/ 3 h 9256"/>
                <a:gd name="connsiteX3" fmla="*/ 12 w 13623"/>
                <a:gd name="connsiteY3" fmla="*/ 8177 h 9256"/>
                <a:gd name="connsiteX4" fmla="*/ 10767 w 13623"/>
                <a:gd name="connsiteY4" fmla="*/ 4735 h 9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3" h="9256">
                  <a:moveTo>
                    <a:pt x="10767" y="4735"/>
                  </a:moveTo>
                  <a:cubicBezTo>
                    <a:pt x="11305" y="4305"/>
                    <a:pt x="11950" y="3767"/>
                    <a:pt x="12273" y="3337"/>
                  </a:cubicBezTo>
                  <a:cubicBezTo>
                    <a:pt x="12596" y="3014"/>
                    <a:pt x="15392" y="-105"/>
                    <a:pt x="11843" y="3"/>
                  </a:cubicBezTo>
                  <a:cubicBezTo>
                    <a:pt x="6895" y="648"/>
                    <a:pt x="227" y="6026"/>
                    <a:pt x="12" y="8177"/>
                  </a:cubicBezTo>
                  <a:cubicBezTo>
                    <a:pt x="-311" y="10651"/>
                    <a:pt x="6142" y="8607"/>
                    <a:pt x="10767" y="4735"/>
                  </a:cubicBezTo>
                  <a:close/>
                </a:path>
              </a:pathLst>
            </a:custGeom>
            <a:grpFill/>
            <a:ln w="10707" cap="flat">
              <a:noFill/>
              <a:prstDash val="solid"/>
              <a:miter/>
            </a:ln>
          </p:spPr>
          <p:txBody>
            <a:bodyPr rtlCol="0" anchor="ctr"/>
            <a:lstStyle/>
            <a:p>
              <a:endParaRPr lang="zh-CN" altLang="en-US"/>
            </a:p>
          </p:txBody>
        </p:sp>
        <p:sp>
          <p:nvSpPr>
            <p:cNvPr id="1786" name="任意多边形: 形状 1873">
              <a:extLst>
                <a:ext uri="{FF2B5EF4-FFF2-40B4-BE49-F238E27FC236}">
                  <a16:creationId xmlns:a16="http://schemas.microsoft.com/office/drawing/2014/main" xmlns="" id="{D5B92839-F4CD-415F-8085-AF0E212B05D8}"/>
                </a:ext>
              </a:extLst>
            </p:cNvPr>
            <p:cNvSpPr/>
            <p:nvPr/>
          </p:nvSpPr>
          <p:spPr>
            <a:xfrm>
              <a:off x="1323090" y="6376023"/>
              <a:ext cx="60189" cy="39708"/>
            </a:xfrm>
            <a:custGeom>
              <a:avLst/>
              <a:gdLst>
                <a:gd name="connsiteX0" fmla="*/ 13144 w 14244"/>
                <a:gd name="connsiteY0" fmla="*/ 2478 h 9397"/>
                <a:gd name="connsiteX1" fmla="*/ 12928 w 14244"/>
                <a:gd name="connsiteY1" fmla="*/ 5 h 9397"/>
                <a:gd name="connsiteX2" fmla="*/ 22 w 14244"/>
                <a:gd name="connsiteY2" fmla="*/ 8609 h 9397"/>
                <a:gd name="connsiteX3" fmla="*/ 10562 w 14244"/>
                <a:gd name="connsiteY3" fmla="*/ 4737 h 9397"/>
                <a:gd name="connsiteX4" fmla="*/ 13144 w 14244"/>
                <a:gd name="connsiteY4" fmla="*/ 2478 h 9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4" h="9397">
                  <a:moveTo>
                    <a:pt x="13144" y="2478"/>
                  </a:moveTo>
                  <a:cubicBezTo>
                    <a:pt x="13896" y="1725"/>
                    <a:pt x="15295" y="-103"/>
                    <a:pt x="12928" y="5"/>
                  </a:cubicBezTo>
                  <a:cubicBezTo>
                    <a:pt x="8196" y="758"/>
                    <a:pt x="452" y="6565"/>
                    <a:pt x="22" y="8609"/>
                  </a:cubicBezTo>
                  <a:cubicBezTo>
                    <a:pt x="-408" y="10653"/>
                    <a:pt x="5615" y="8501"/>
                    <a:pt x="10562" y="4737"/>
                  </a:cubicBezTo>
                  <a:cubicBezTo>
                    <a:pt x="11638" y="3984"/>
                    <a:pt x="12498" y="3124"/>
                    <a:pt x="13144" y="2478"/>
                  </a:cubicBezTo>
                  <a:close/>
                </a:path>
              </a:pathLst>
            </a:custGeom>
            <a:grpFill/>
            <a:ln w="10707" cap="flat">
              <a:noFill/>
              <a:prstDash val="solid"/>
              <a:miter/>
            </a:ln>
          </p:spPr>
          <p:txBody>
            <a:bodyPr rtlCol="0" anchor="ctr"/>
            <a:lstStyle/>
            <a:p>
              <a:endParaRPr lang="zh-CN" altLang="en-US"/>
            </a:p>
          </p:txBody>
        </p:sp>
        <p:sp>
          <p:nvSpPr>
            <p:cNvPr id="1787" name="任意多边形: 形状 1874">
              <a:extLst>
                <a:ext uri="{FF2B5EF4-FFF2-40B4-BE49-F238E27FC236}">
                  <a16:creationId xmlns:a16="http://schemas.microsoft.com/office/drawing/2014/main" xmlns="" id="{E71F1A1A-FE8B-4C37-AD1A-1C1CAF7B90F3}"/>
                </a:ext>
              </a:extLst>
            </p:cNvPr>
            <p:cNvSpPr/>
            <p:nvPr/>
          </p:nvSpPr>
          <p:spPr>
            <a:xfrm>
              <a:off x="1446203" y="6361440"/>
              <a:ext cx="63439" cy="40659"/>
            </a:xfrm>
            <a:custGeom>
              <a:avLst/>
              <a:gdLst>
                <a:gd name="connsiteX0" fmla="*/ 14232 w 15013"/>
                <a:gd name="connsiteY0" fmla="*/ 1734 h 9622"/>
                <a:gd name="connsiteX1" fmla="*/ 14017 w 15013"/>
                <a:gd name="connsiteY1" fmla="*/ 13 h 9622"/>
                <a:gd name="connsiteX2" fmla="*/ 35 w 15013"/>
                <a:gd name="connsiteY2" fmla="*/ 9048 h 9622"/>
                <a:gd name="connsiteX3" fmla="*/ 10360 w 15013"/>
                <a:gd name="connsiteY3" fmla="*/ 4853 h 9622"/>
                <a:gd name="connsiteX4" fmla="*/ 14232 w 15013"/>
                <a:gd name="connsiteY4" fmla="*/ 1734 h 9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9622">
                  <a:moveTo>
                    <a:pt x="14232" y="1734"/>
                  </a:moveTo>
                  <a:cubicBezTo>
                    <a:pt x="15308" y="444"/>
                    <a:pt x="15308" y="-94"/>
                    <a:pt x="14017" y="13"/>
                  </a:cubicBezTo>
                  <a:cubicBezTo>
                    <a:pt x="9500" y="766"/>
                    <a:pt x="572" y="7112"/>
                    <a:pt x="35" y="9048"/>
                  </a:cubicBezTo>
                  <a:cubicBezTo>
                    <a:pt x="-503" y="10769"/>
                    <a:pt x="5305" y="8403"/>
                    <a:pt x="10360" y="4853"/>
                  </a:cubicBezTo>
                  <a:cubicBezTo>
                    <a:pt x="12726" y="3240"/>
                    <a:pt x="13802" y="2057"/>
                    <a:pt x="14232" y="1734"/>
                  </a:cubicBezTo>
                  <a:close/>
                </a:path>
              </a:pathLst>
            </a:custGeom>
            <a:grpFill/>
            <a:ln w="10707" cap="flat">
              <a:noFill/>
              <a:prstDash val="solid"/>
              <a:miter/>
            </a:ln>
          </p:spPr>
          <p:txBody>
            <a:bodyPr rtlCol="0" anchor="ctr"/>
            <a:lstStyle/>
            <a:p>
              <a:endParaRPr lang="zh-CN" altLang="en-US"/>
            </a:p>
          </p:txBody>
        </p:sp>
        <p:sp>
          <p:nvSpPr>
            <p:cNvPr id="1788" name="任意多边形: 形状 1875">
              <a:extLst>
                <a:ext uri="{FF2B5EF4-FFF2-40B4-BE49-F238E27FC236}">
                  <a16:creationId xmlns:a16="http://schemas.microsoft.com/office/drawing/2014/main" xmlns="" id="{27E617BD-BA76-4C1B-8160-DFA09B5B473B}"/>
                </a:ext>
              </a:extLst>
            </p:cNvPr>
            <p:cNvSpPr/>
            <p:nvPr/>
          </p:nvSpPr>
          <p:spPr>
            <a:xfrm>
              <a:off x="1554869" y="6345404"/>
              <a:ext cx="66376" cy="41238"/>
            </a:xfrm>
            <a:custGeom>
              <a:avLst/>
              <a:gdLst>
                <a:gd name="connsiteX0" fmla="*/ 10242 w 15708"/>
                <a:gd name="connsiteY0" fmla="*/ 4991 h 9759"/>
                <a:gd name="connsiteX1" fmla="*/ 15189 w 15708"/>
                <a:gd name="connsiteY1" fmla="*/ 1120 h 9759"/>
                <a:gd name="connsiteX2" fmla="*/ 14974 w 15708"/>
                <a:gd name="connsiteY2" fmla="*/ 44 h 9759"/>
                <a:gd name="connsiteX3" fmla="*/ 24 w 15708"/>
                <a:gd name="connsiteY3" fmla="*/ 9401 h 9759"/>
                <a:gd name="connsiteX4" fmla="*/ 10242 w 15708"/>
                <a:gd name="connsiteY4" fmla="*/ 4991 h 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8" h="9759">
                  <a:moveTo>
                    <a:pt x="10242" y="4991"/>
                  </a:moveTo>
                  <a:cubicBezTo>
                    <a:pt x="12500" y="3486"/>
                    <a:pt x="14329" y="2088"/>
                    <a:pt x="15189" y="1120"/>
                  </a:cubicBezTo>
                  <a:cubicBezTo>
                    <a:pt x="16265" y="-63"/>
                    <a:pt x="15404" y="-63"/>
                    <a:pt x="14974" y="44"/>
                  </a:cubicBezTo>
                  <a:cubicBezTo>
                    <a:pt x="10779" y="904"/>
                    <a:pt x="562" y="7896"/>
                    <a:pt x="24" y="9401"/>
                  </a:cubicBezTo>
                  <a:cubicBezTo>
                    <a:pt x="-406" y="10692"/>
                    <a:pt x="5079" y="8326"/>
                    <a:pt x="10242" y="4991"/>
                  </a:cubicBezTo>
                  <a:close/>
                </a:path>
              </a:pathLst>
            </a:custGeom>
            <a:grpFill/>
            <a:ln w="10707" cap="flat">
              <a:noFill/>
              <a:prstDash val="solid"/>
              <a:miter/>
            </a:ln>
          </p:spPr>
          <p:txBody>
            <a:bodyPr rtlCol="0" anchor="ctr"/>
            <a:lstStyle/>
            <a:p>
              <a:endParaRPr lang="zh-CN" altLang="en-US"/>
            </a:p>
          </p:txBody>
        </p:sp>
        <p:sp>
          <p:nvSpPr>
            <p:cNvPr id="1789" name="任意多边形: 形状 1876">
              <a:extLst>
                <a:ext uri="{FF2B5EF4-FFF2-40B4-BE49-F238E27FC236}">
                  <a16:creationId xmlns:a16="http://schemas.microsoft.com/office/drawing/2014/main" xmlns="" id="{4C3EA59C-BD23-41AF-A138-309E8B9A334F}"/>
                </a:ext>
              </a:extLst>
            </p:cNvPr>
            <p:cNvSpPr/>
            <p:nvPr/>
          </p:nvSpPr>
          <p:spPr>
            <a:xfrm>
              <a:off x="1648597" y="6329228"/>
              <a:ext cx="68172" cy="41719"/>
            </a:xfrm>
            <a:custGeom>
              <a:avLst/>
              <a:gdLst>
                <a:gd name="connsiteX0" fmla="*/ 16133 w 16133"/>
                <a:gd name="connsiteY0" fmla="*/ 107 h 9873"/>
                <a:gd name="connsiteX1" fmla="*/ 15703 w 16133"/>
                <a:gd name="connsiteY1" fmla="*/ 0 h 9873"/>
                <a:gd name="connsiteX2" fmla="*/ 0 w 16133"/>
                <a:gd name="connsiteY2" fmla="*/ 9788 h 9873"/>
                <a:gd name="connsiteX3" fmla="*/ 10003 w 16133"/>
                <a:gd name="connsiteY3" fmla="*/ 4948 h 9873"/>
                <a:gd name="connsiteX4" fmla="*/ 16133 w 16133"/>
                <a:gd name="connsiteY4" fmla="*/ 107 h 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9873">
                  <a:moveTo>
                    <a:pt x="16133" y="107"/>
                  </a:moveTo>
                  <a:cubicBezTo>
                    <a:pt x="16026" y="0"/>
                    <a:pt x="15918" y="0"/>
                    <a:pt x="15703" y="0"/>
                  </a:cubicBezTo>
                  <a:cubicBezTo>
                    <a:pt x="12369" y="860"/>
                    <a:pt x="108" y="8389"/>
                    <a:pt x="0" y="9788"/>
                  </a:cubicBezTo>
                  <a:cubicBezTo>
                    <a:pt x="538" y="10433"/>
                    <a:pt x="6238" y="7314"/>
                    <a:pt x="10003" y="4948"/>
                  </a:cubicBezTo>
                  <a:cubicBezTo>
                    <a:pt x="12799" y="3227"/>
                    <a:pt x="16133" y="968"/>
                    <a:pt x="16133" y="107"/>
                  </a:cubicBezTo>
                  <a:close/>
                </a:path>
              </a:pathLst>
            </a:custGeom>
            <a:grpFill/>
            <a:ln w="10707" cap="flat">
              <a:noFill/>
              <a:prstDash val="solid"/>
              <a:miter/>
            </a:ln>
          </p:spPr>
          <p:txBody>
            <a:bodyPr rtlCol="0" anchor="ctr"/>
            <a:lstStyle/>
            <a:p>
              <a:endParaRPr lang="zh-CN" altLang="en-US"/>
            </a:p>
          </p:txBody>
        </p:sp>
        <p:sp>
          <p:nvSpPr>
            <p:cNvPr id="1804" name="任意多边形: 形状 1891">
              <a:extLst>
                <a:ext uri="{FF2B5EF4-FFF2-40B4-BE49-F238E27FC236}">
                  <a16:creationId xmlns:a16="http://schemas.microsoft.com/office/drawing/2014/main" xmlns="" id="{318912D6-5F5A-490C-81A8-0FD78164C7A9}"/>
                </a:ext>
              </a:extLst>
            </p:cNvPr>
            <p:cNvSpPr/>
            <p:nvPr/>
          </p:nvSpPr>
          <p:spPr>
            <a:xfrm>
              <a:off x="139833" y="6508749"/>
              <a:ext cx="40773" cy="32812"/>
            </a:xfrm>
            <a:custGeom>
              <a:avLst/>
              <a:gdLst>
                <a:gd name="connsiteX0" fmla="*/ 9648 w 9649"/>
                <a:gd name="connsiteY0" fmla="*/ 4302 h 7765"/>
                <a:gd name="connsiteX1" fmla="*/ 4162 w 9649"/>
                <a:gd name="connsiteY1" fmla="*/ 0 h 7765"/>
                <a:gd name="connsiteX2" fmla="*/ 1366 w 9649"/>
                <a:gd name="connsiteY2" fmla="*/ 6131 h 7765"/>
                <a:gd name="connsiteX3" fmla="*/ 9648 w 9649"/>
                <a:gd name="connsiteY3" fmla="*/ 4302 h 7765"/>
              </a:gdLst>
              <a:ahLst/>
              <a:cxnLst>
                <a:cxn ang="0">
                  <a:pos x="connsiteX0" y="connsiteY0"/>
                </a:cxn>
                <a:cxn ang="0">
                  <a:pos x="connsiteX1" y="connsiteY1"/>
                </a:cxn>
                <a:cxn ang="0">
                  <a:pos x="connsiteX2" y="connsiteY2"/>
                </a:cxn>
                <a:cxn ang="0">
                  <a:pos x="connsiteX3" y="connsiteY3"/>
                </a:cxn>
              </a:cxnLst>
              <a:rect l="l" t="t" r="r" b="b"/>
              <a:pathLst>
                <a:path w="9649" h="7765">
                  <a:moveTo>
                    <a:pt x="9648" y="4302"/>
                  </a:moveTo>
                  <a:cubicBezTo>
                    <a:pt x="9648" y="2581"/>
                    <a:pt x="7819" y="108"/>
                    <a:pt x="4162" y="0"/>
                  </a:cubicBezTo>
                  <a:cubicBezTo>
                    <a:pt x="-248" y="215"/>
                    <a:pt x="-1108" y="3765"/>
                    <a:pt x="1366" y="6131"/>
                  </a:cubicBezTo>
                  <a:cubicBezTo>
                    <a:pt x="4377" y="9035"/>
                    <a:pt x="9755" y="7852"/>
                    <a:pt x="9648" y="4302"/>
                  </a:cubicBezTo>
                  <a:close/>
                </a:path>
              </a:pathLst>
            </a:custGeom>
            <a:grpFill/>
            <a:ln w="10707" cap="flat">
              <a:noFill/>
              <a:prstDash val="solid"/>
              <a:miter/>
            </a:ln>
          </p:spPr>
          <p:txBody>
            <a:bodyPr rtlCol="0" anchor="ctr"/>
            <a:lstStyle/>
            <a:p>
              <a:endParaRPr lang="zh-CN" altLang="en-US"/>
            </a:p>
          </p:txBody>
        </p:sp>
        <p:sp>
          <p:nvSpPr>
            <p:cNvPr id="1805" name="任意多边形: 形状 1892">
              <a:extLst>
                <a:ext uri="{FF2B5EF4-FFF2-40B4-BE49-F238E27FC236}">
                  <a16:creationId xmlns:a16="http://schemas.microsoft.com/office/drawing/2014/main" xmlns="" id="{14DD045D-DFFD-401A-8B01-BAB19C4CF2F7}"/>
                </a:ext>
              </a:extLst>
            </p:cNvPr>
            <p:cNvSpPr/>
            <p:nvPr/>
          </p:nvSpPr>
          <p:spPr>
            <a:xfrm>
              <a:off x="294798" y="6506023"/>
              <a:ext cx="40553" cy="33040"/>
            </a:xfrm>
            <a:custGeom>
              <a:avLst/>
              <a:gdLst>
                <a:gd name="connsiteX0" fmla="*/ 9543 w 9597"/>
                <a:gd name="connsiteY0" fmla="*/ 4195 h 7819"/>
                <a:gd name="connsiteX1" fmla="*/ 5026 w 9597"/>
                <a:gd name="connsiteY1" fmla="*/ 0 h 7819"/>
                <a:gd name="connsiteX2" fmla="*/ 508 w 9597"/>
                <a:gd name="connsiteY2" fmla="*/ 5916 h 7819"/>
                <a:gd name="connsiteX3" fmla="*/ 9543 w 9597"/>
                <a:gd name="connsiteY3" fmla="*/ 4195 h 7819"/>
              </a:gdLst>
              <a:ahLst/>
              <a:cxnLst>
                <a:cxn ang="0">
                  <a:pos x="connsiteX0" y="connsiteY0"/>
                </a:cxn>
                <a:cxn ang="0">
                  <a:pos x="connsiteX1" y="connsiteY1"/>
                </a:cxn>
                <a:cxn ang="0">
                  <a:pos x="connsiteX2" y="connsiteY2"/>
                </a:cxn>
                <a:cxn ang="0">
                  <a:pos x="connsiteX3" y="connsiteY3"/>
                </a:cxn>
              </a:cxnLst>
              <a:rect l="l" t="t" r="r" b="b"/>
              <a:pathLst>
                <a:path w="9597" h="7819">
                  <a:moveTo>
                    <a:pt x="9543" y="4195"/>
                  </a:moveTo>
                  <a:cubicBezTo>
                    <a:pt x="9866" y="2474"/>
                    <a:pt x="8790" y="0"/>
                    <a:pt x="5026" y="0"/>
                  </a:cubicBezTo>
                  <a:cubicBezTo>
                    <a:pt x="939" y="215"/>
                    <a:pt x="-997" y="3549"/>
                    <a:pt x="508" y="5916"/>
                  </a:cubicBezTo>
                  <a:cubicBezTo>
                    <a:pt x="2660" y="9142"/>
                    <a:pt x="8683" y="8067"/>
                    <a:pt x="9543" y="4195"/>
                  </a:cubicBezTo>
                  <a:close/>
                </a:path>
              </a:pathLst>
            </a:custGeom>
            <a:grpFill/>
            <a:ln w="10707" cap="flat">
              <a:noFill/>
              <a:prstDash val="solid"/>
              <a:miter/>
            </a:ln>
          </p:spPr>
          <p:txBody>
            <a:bodyPr rtlCol="0" anchor="ctr"/>
            <a:lstStyle/>
            <a:p>
              <a:endParaRPr lang="zh-CN" altLang="en-US"/>
            </a:p>
          </p:txBody>
        </p:sp>
        <p:sp>
          <p:nvSpPr>
            <p:cNvPr id="1806" name="任意多边形: 形状 1893">
              <a:extLst>
                <a:ext uri="{FF2B5EF4-FFF2-40B4-BE49-F238E27FC236}">
                  <a16:creationId xmlns:a16="http://schemas.microsoft.com/office/drawing/2014/main" xmlns="" id="{9860B242-790D-46C2-B5DE-514F4FA63933}"/>
                </a:ext>
              </a:extLst>
            </p:cNvPr>
            <p:cNvSpPr/>
            <p:nvPr/>
          </p:nvSpPr>
          <p:spPr>
            <a:xfrm>
              <a:off x="449827" y="6501477"/>
              <a:ext cx="41521" cy="33103"/>
            </a:xfrm>
            <a:custGeom>
              <a:avLst/>
              <a:gdLst>
                <a:gd name="connsiteX0" fmla="*/ 9532 w 9826"/>
                <a:gd name="connsiteY0" fmla="*/ 4195 h 7834"/>
                <a:gd name="connsiteX1" fmla="*/ 6091 w 9826"/>
                <a:gd name="connsiteY1" fmla="*/ 0 h 7834"/>
                <a:gd name="connsiteX2" fmla="*/ 175 w 9826"/>
                <a:gd name="connsiteY2" fmla="*/ 5916 h 7834"/>
                <a:gd name="connsiteX3" fmla="*/ 9532 w 9826"/>
                <a:gd name="connsiteY3" fmla="*/ 4195 h 7834"/>
              </a:gdLst>
              <a:ahLst/>
              <a:cxnLst>
                <a:cxn ang="0">
                  <a:pos x="connsiteX0" y="connsiteY0"/>
                </a:cxn>
                <a:cxn ang="0">
                  <a:pos x="connsiteX1" y="connsiteY1"/>
                </a:cxn>
                <a:cxn ang="0">
                  <a:pos x="connsiteX2" y="connsiteY2"/>
                </a:cxn>
                <a:cxn ang="0">
                  <a:pos x="connsiteX3" y="connsiteY3"/>
                </a:cxn>
              </a:cxnLst>
              <a:rect l="l" t="t" r="r" b="b"/>
              <a:pathLst>
                <a:path w="9826" h="7834">
                  <a:moveTo>
                    <a:pt x="9532" y="4195"/>
                  </a:moveTo>
                  <a:cubicBezTo>
                    <a:pt x="10285" y="2474"/>
                    <a:pt x="9747" y="0"/>
                    <a:pt x="6091" y="0"/>
                  </a:cubicBezTo>
                  <a:cubicBezTo>
                    <a:pt x="1681" y="323"/>
                    <a:pt x="-685" y="3872"/>
                    <a:pt x="175" y="5916"/>
                  </a:cubicBezTo>
                  <a:cubicBezTo>
                    <a:pt x="1358" y="9250"/>
                    <a:pt x="7811" y="7959"/>
                    <a:pt x="9532" y="4195"/>
                  </a:cubicBezTo>
                  <a:close/>
                </a:path>
              </a:pathLst>
            </a:custGeom>
            <a:grpFill/>
            <a:ln w="10707" cap="flat">
              <a:noFill/>
              <a:prstDash val="solid"/>
              <a:miter/>
            </a:ln>
          </p:spPr>
          <p:txBody>
            <a:bodyPr rtlCol="0" anchor="ctr"/>
            <a:lstStyle/>
            <a:p>
              <a:endParaRPr lang="zh-CN" altLang="en-US"/>
            </a:p>
          </p:txBody>
        </p:sp>
        <p:sp>
          <p:nvSpPr>
            <p:cNvPr id="1807" name="任意多边形: 形状 1894">
              <a:extLst>
                <a:ext uri="{FF2B5EF4-FFF2-40B4-BE49-F238E27FC236}">
                  <a16:creationId xmlns:a16="http://schemas.microsoft.com/office/drawing/2014/main" xmlns="" id="{324CFE2F-5AC5-4637-B509-8B4710381FF2}"/>
                </a:ext>
              </a:extLst>
            </p:cNvPr>
            <p:cNvSpPr/>
            <p:nvPr/>
          </p:nvSpPr>
          <p:spPr>
            <a:xfrm>
              <a:off x="602773" y="6495569"/>
              <a:ext cx="44052" cy="33205"/>
            </a:xfrm>
            <a:custGeom>
              <a:avLst/>
              <a:gdLst>
                <a:gd name="connsiteX0" fmla="*/ 7324 w 10425"/>
                <a:gd name="connsiteY0" fmla="*/ 0 h 7858"/>
                <a:gd name="connsiteX1" fmla="*/ 10 w 10425"/>
                <a:gd name="connsiteY1" fmla="*/ 6023 h 7858"/>
                <a:gd name="connsiteX2" fmla="*/ 9691 w 10425"/>
                <a:gd name="connsiteY2" fmla="*/ 4195 h 7858"/>
                <a:gd name="connsiteX3" fmla="*/ 7324 w 10425"/>
                <a:gd name="connsiteY3" fmla="*/ 0 h 7858"/>
              </a:gdLst>
              <a:ahLst/>
              <a:cxnLst>
                <a:cxn ang="0">
                  <a:pos x="connsiteX0" y="connsiteY0"/>
                </a:cxn>
                <a:cxn ang="0">
                  <a:pos x="connsiteX1" y="connsiteY1"/>
                </a:cxn>
                <a:cxn ang="0">
                  <a:pos x="connsiteX2" y="connsiteY2"/>
                </a:cxn>
                <a:cxn ang="0">
                  <a:pos x="connsiteX3" y="connsiteY3"/>
                </a:cxn>
              </a:cxnLst>
              <a:rect l="l" t="t" r="r" b="b"/>
              <a:pathLst>
                <a:path w="10425" h="7858">
                  <a:moveTo>
                    <a:pt x="7324" y="0"/>
                  </a:moveTo>
                  <a:cubicBezTo>
                    <a:pt x="2915" y="323"/>
                    <a:pt x="-205" y="3980"/>
                    <a:pt x="10" y="6023"/>
                  </a:cubicBezTo>
                  <a:cubicBezTo>
                    <a:pt x="441" y="9250"/>
                    <a:pt x="7002" y="7959"/>
                    <a:pt x="9691" y="4195"/>
                  </a:cubicBezTo>
                  <a:cubicBezTo>
                    <a:pt x="10874" y="2474"/>
                    <a:pt x="10981" y="0"/>
                    <a:pt x="7324" y="0"/>
                  </a:cubicBezTo>
                  <a:close/>
                </a:path>
              </a:pathLst>
            </a:custGeom>
            <a:grpFill/>
            <a:ln w="10707" cap="flat">
              <a:noFill/>
              <a:prstDash val="solid"/>
              <a:miter/>
            </a:ln>
          </p:spPr>
          <p:txBody>
            <a:bodyPr rtlCol="0" anchor="ctr"/>
            <a:lstStyle/>
            <a:p>
              <a:endParaRPr lang="zh-CN" altLang="en-US"/>
            </a:p>
          </p:txBody>
        </p:sp>
        <p:sp>
          <p:nvSpPr>
            <p:cNvPr id="1808" name="任意多边形: 形状 1895">
              <a:extLst>
                <a:ext uri="{FF2B5EF4-FFF2-40B4-BE49-F238E27FC236}">
                  <a16:creationId xmlns:a16="http://schemas.microsoft.com/office/drawing/2014/main" xmlns="" id="{D3135533-B3A8-4045-92F0-F2802AE40401}"/>
                </a:ext>
              </a:extLst>
            </p:cNvPr>
            <p:cNvSpPr/>
            <p:nvPr/>
          </p:nvSpPr>
          <p:spPr>
            <a:xfrm>
              <a:off x="753699" y="6487828"/>
              <a:ext cx="47128" cy="33534"/>
            </a:xfrm>
            <a:custGeom>
              <a:avLst/>
              <a:gdLst>
                <a:gd name="connsiteX0" fmla="*/ 8607 w 11153"/>
                <a:gd name="connsiteY0" fmla="*/ 3 h 7936"/>
                <a:gd name="connsiteX1" fmla="*/ 2 w 11153"/>
                <a:gd name="connsiteY1" fmla="*/ 6457 h 7936"/>
                <a:gd name="connsiteX2" fmla="*/ 9897 w 11153"/>
                <a:gd name="connsiteY2" fmla="*/ 4198 h 7936"/>
                <a:gd name="connsiteX3" fmla="*/ 8607 w 11153"/>
                <a:gd name="connsiteY3" fmla="*/ 3 h 7936"/>
              </a:gdLst>
              <a:ahLst/>
              <a:cxnLst>
                <a:cxn ang="0">
                  <a:pos x="connsiteX0" y="connsiteY0"/>
                </a:cxn>
                <a:cxn ang="0">
                  <a:pos x="connsiteX1" y="connsiteY1"/>
                </a:cxn>
                <a:cxn ang="0">
                  <a:pos x="connsiteX2" y="connsiteY2"/>
                </a:cxn>
                <a:cxn ang="0">
                  <a:pos x="connsiteX3" y="connsiteY3"/>
                </a:cxn>
              </a:cxnLst>
              <a:rect l="l" t="t" r="r" b="b"/>
              <a:pathLst>
                <a:path w="11153" h="7936">
                  <a:moveTo>
                    <a:pt x="8607" y="3"/>
                  </a:moveTo>
                  <a:cubicBezTo>
                    <a:pt x="3874" y="434"/>
                    <a:pt x="-105" y="4413"/>
                    <a:pt x="2" y="6457"/>
                  </a:cubicBezTo>
                  <a:cubicBezTo>
                    <a:pt x="110" y="9253"/>
                    <a:pt x="6563" y="7855"/>
                    <a:pt x="9897" y="4198"/>
                  </a:cubicBezTo>
                  <a:cubicBezTo>
                    <a:pt x="11403" y="2370"/>
                    <a:pt x="12156" y="-104"/>
                    <a:pt x="8607" y="3"/>
                  </a:cubicBezTo>
                  <a:close/>
                </a:path>
              </a:pathLst>
            </a:custGeom>
            <a:grpFill/>
            <a:ln w="10707" cap="flat">
              <a:noFill/>
              <a:prstDash val="solid"/>
              <a:miter/>
            </a:ln>
          </p:spPr>
          <p:txBody>
            <a:bodyPr rtlCol="0" anchor="ctr"/>
            <a:lstStyle/>
            <a:p>
              <a:endParaRPr lang="zh-CN" altLang="en-US"/>
            </a:p>
          </p:txBody>
        </p:sp>
        <p:sp>
          <p:nvSpPr>
            <p:cNvPr id="1809" name="任意多边形: 形状 1896">
              <a:extLst>
                <a:ext uri="{FF2B5EF4-FFF2-40B4-BE49-F238E27FC236}">
                  <a16:creationId xmlns:a16="http://schemas.microsoft.com/office/drawing/2014/main" xmlns="" id="{50A4F043-3980-4997-B3DC-D5BF68E4AB60}"/>
                </a:ext>
              </a:extLst>
            </p:cNvPr>
            <p:cNvSpPr/>
            <p:nvPr/>
          </p:nvSpPr>
          <p:spPr>
            <a:xfrm>
              <a:off x="900488" y="6478282"/>
              <a:ext cx="51155" cy="34337"/>
            </a:xfrm>
            <a:custGeom>
              <a:avLst/>
              <a:gdLst>
                <a:gd name="connsiteX0" fmla="*/ 10008 w 12106"/>
                <a:gd name="connsiteY0" fmla="*/ 4 h 8126"/>
                <a:gd name="connsiteX1" fmla="*/ 5 w 12106"/>
                <a:gd name="connsiteY1" fmla="*/ 6887 h 8126"/>
                <a:gd name="connsiteX2" fmla="*/ 10116 w 12106"/>
                <a:gd name="connsiteY2" fmla="*/ 4198 h 8126"/>
                <a:gd name="connsiteX3" fmla="*/ 10976 w 12106"/>
                <a:gd name="connsiteY3" fmla="*/ 3338 h 8126"/>
                <a:gd name="connsiteX4" fmla="*/ 10008 w 12106"/>
                <a:gd name="connsiteY4" fmla="*/ 4 h 8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06" h="8126">
                  <a:moveTo>
                    <a:pt x="10008" y="4"/>
                  </a:moveTo>
                  <a:cubicBezTo>
                    <a:pt x="5276" y="542"/>
                    <a:pt x="113" y="4844"/>
                    <a:pt x="5" y="6887"/>
                  </a:cubicBezTo>
                  <a:cubicBezTo>
                    <a:pt x="-210" y="9469"/>
                    <a:pt x="6029" y="7748"/>
                    <a:pt x="10116" y="4198"/>
                  </a:cubicBezTo>
                  <a:cubicBezTo>
                    <a:pt x="10331" y="3983"/>
                    <a:pt x="10761" y="3661"/>
                    <a:pt x="10976" y="3338"/>
                  </a:cubicBezTo>
                  <a:cubicBezTo>
                    <a:pt x="12052" y="2155"/>
                    <a:pt x="13235" y="-104"/>
                    <a:pt x="10008" y="4"/>
                  </a:cubicBezTo>
                  <a:close/>
                </a:path>
              </a:pathLst>
            </a:custGeom>
            <a:grpFill/>
            <a:ln w="10707" cap="flat">
              <a:noFill/>
              <a:prstDash val="solid"/>
              <a:miter/>
            </a:ln>
          </p:spPr>
          <p:txBody>
            <a:bodyPr rtlCol="0" anchor="ctr"/>
            <a:lstStyle/>
            <a:p>
              <a:endParaRPr lang="zh-CN" altLang="en-US"/>
            </a:p>
          </p:txBody>
        </p:sp>
        <p:sp>
          <p:nvSpPr>
            <p:cNvPr id="1810" name="任意多边形: 形状 1897">
              <a:extLst>
                <a:ext uri="{FF2B5EF4-FFF2-40B4-BE49-F238E27FC236}">
                  <a16:creationId xmlns:a16="http://schemas.microsoft.com/office/drawing/2014/main" xmlns="" id="{92449833-1986-4369-AD8A-A7DC9A4569CD}"/>
                </a:ext>
              </a:extLst>
            </p:cNvPr>
            <p:cNvSpPr/>
            <p:nvPr/>
          </p:nvSpPr>
          <p:spPr>
            <a:xfrm>
              <a:off x="1042257" y="6467376"/>
              <a:ext cx="55085" cy="34832"/>
            </a:xfrm>
            <a:custGeom>
              <a:avLst/>
              <a:gdLst>
                <a:gd name="connsiteX0" fmla="*/ 12058 w 13036"/>
                <a:gd name="connsiteY0" fmla="*/ 2585 h 8243"/>
                <a:gd name="connsiteX1" fmla="*/ 11306 w 13036"/>
                <a:gd name="connsiteY1" fmla="*/ 4 h 8243"/>
                <a:gd name="connsiteX2" fmla="*/ 12 w 13036"/>
                <a:gd name="connsiteY2" fmla="*/ 7318 h 8243"/>
                <a:gd name="connsiteX3" fmla="*/ 10230 w 13036"/>
                <a:gd name="connsiteY3" fmla="*/ 4199 h 8243"/>
                <a:gd name="connsiteX4" fmla="*/ 12058 w 13036"/>
                <a:gd name="connsiteY4" fmla="*/ 2585 h 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36" h="8243">
                  <a:moveTo>
                    <a:pt x="12058" y="2585"/>
                  </a:moveTo>
                  <a:cubicBezTo>
                    <a:pt x="12596" y="1940"/>
                    <a:pt x="14317" y="-103"/>
                    <a:pt x="11306" y="4"/>
                  </a:cubicBezTo>
                  <a:cubicBezTo>
                    <a:pt x="6573" y="542"/>
                    <a:pt x="227" y="5274"/>
                    <a:pt x="12" y="7318"/>
                  </a:cubicBezTo>
                  <a:cubicBezTo>
                    <a:pt x="-311" y="9469"/>
                    <a:pt x="5820" y="7641"/>
                    <a:pt x="10230" y="4199"/>
                  </a:cubicBezTo>
                  <a:cubicBezTo>
                    <a:pt x="10983" y="3661"/>
                    <a:pt x="11628" y="3123"/>
                    <a:pt x="12058" y="2585"/>
                  </a:cubicBezTo>
                  <a:close/>
                </a:path>
              </a:pathLst>
            </a:custGeom>
            <a:grpFill/>
            <a:ln w="10707" cap="flat">
              <a:noFill/>
              <a:prstDash val="solid"/>
              <a:miter/>
            </a:ln>
          </p:spPr>
          <p:txBody>
            <a:bodyPr rtlCol="0" anchor="ctr"/>
            <a:lstStyle/>
            <a:p>
              <a:endParaRPr lang="zh-CN" altLang="en-US"/>
            </a:p>
          </p:txBody>
        </p:sp>
        <p:sp>
          <p:nvSpPr>
            <p:cNvPr id="1811" name="任意多边形: 形状 1898">
              <a:extLst>
                <a:ext uri="{FF2B5EF4-FFF2-40B4-BE49-F238E27FC236}">
                  <a16:creationId xmlns:a16="http://schemas.microsoft.com/office/drawing/2014/main" xmlns="" id="{A3114BA3-5A97-4B49-B82C-A2465C2B9C94}"/>
                </a:ext>
              </a:extLst>
            </p:cNvPr>
            <p:cNvSpPr/>
            <p:nvPr/>
          </p:nvSpPr>
          <p:spPr>
            <a:xfrm>
              <a:off x="1173056" y="6454640"/>
              <a:ext cx="58732" cy="35723"/>
            </a:xfrm>
            <a:custGeom>
              <a:avLst/>
              <a:gdLst>
                <a:gd name="connsiteX0" fmla="*/ 13157 w 13899"/>
                <a:gd name="connsiteY0" fmla="*/ 1942 h 8454"/>
                <a:gd name="connsiteX1" fmla="*/ 12619 w 13899"/>
                <a:gd name="connsiteY1" fmla="*/ 6 h 8454"/>
                <a:gd name="connsiteX2" fmla="*/ 35 w 13899"/>
                <a:gd name="connsiteY2" fmla="*/ 7750 h 8454"/>
                <a:gd name="connsiteX3" fmla="*/ 10145 w 13899"/>
                <a:gd name="connsiteY3" fmla="*/ 4309 h 8454"/>
                <a:gd name="connsiteX4" fmla="*/ 13157 w 13899"/>
                <a:gd name="connsiteY4" fmla="*/ 1942 h 8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9" h="8454">
                  <a:moveTo>
                    <a:pt x="13157" y="1942"/>
                  </a:moveTo>
                  <a:cubicBezTo>
                    <a:pt x="13802" y="1189"/>
                    <a:pt x="14662" y="-101"/>
                    <a:pt x="12619" y="6"/>
                  </a:cubicBezTo>
                  <a:cubicBezTo>
                    <a:pt x="7994" y="652"/>
                    <a:pt x="573" y="5814"/>
                    <a:pt x="35" y="7750"/>
                  </a:cubicBezTo>
                  <a:cubicBezTo>
                    <a:pt x="-503" y="9579"/>
                    <a:pt x="5305" y="7643"/>
                    <a:pt x="10145" y="4309"/>
                  </a:cubicBezTo>
                  <a:cubicBezTo>
                    <a:pt x="11866" y="3341"/>
                    <a:pt x="12726" y="2480"/>
                    <a:pt x="13157" y="1942"/>
                  </a:cubicBezTo>
                  <a:close/>
                </a:path>
              </a:pathLst>
            </a:custGeom>
            <a:grpFill/>
            <a:ln w="10707" cap="flat">
              <a:noFill/>
              <a:prstDash val="solid"/>
              <a:miter/>
            </a:ln>
          </p:spPr>
          <p:txBody>
            <a:bodyPr rtlCol="0" anchor="ctr"/>
            <a:lstStyle/>
            <a:p>
              <a:endParaRPr lang="zh-CN" altLang="en-US"/>
            </a:p>
          </p:txBody>
        </p:sp>
        <p:sp>
          <p:nvSpPr>
            <p:cNvPr id="1812" name="任意多边形: 形状 1899">
              <a:extLst>
                <a:ext uri="{FF2B5EF4-FFF2-40B4-BE49-F238E27FC236}">
                  <a16:creationId xmlns:a16="http://schemas.microsoft.com/office/drawing/2014/main" xmlns="" id="{891D2C14-4895-4B2A-A134-0A6C7408CEA7}"/>
                </a:ext>
              </a:extLst>
            </p:cNvPr>
            <p:cNvSpPr/>
            <p:nvPr/>
          </p:nvSpPr>
          <p:spPr>
            <a:xfrm>
              <a:off x="1290857" y="6441477"/>
              <a:ext cx="62209" cy="36475"/>
            </a:xfrm>
            <a:custGeom>
              <a:avLst/>
              <a:gdLst>
                <a:gd name="connsiteX0" fmla="*/ 10231 w 14722"/>
                <a:gd name="connsiteY0" fmla="*/ 4412 h 8632"/>
                <a:gd name="connsiteX1" fmla="*/ 14211 w 14722"/>
                <a:gd name="connsiteY1" fmla="*/ 1293 h 8632"/>
                <a:gd name="connsiteX2" fmla="*/ 13781 w 14722"/>
                <a:gd name="connsiteY2" fmla="*/ 2 h 8632"/>
                <a:gd name="connsiteX3" fmla="*/ 14 w 14722"/>
                <a:gd name="connsiteY3" fmla="*/ 8069 h 8632"/>
                <a:gd name="connsiteX4" fmla="*/ 10231 w 14722"/>
                <a:gd name="connsiteY4" fmla="*/ 4412 h 8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2" h="8632">
                  <a:moveTo>
                    <a:pt x="10231" y="4412"/>
                  </a:moveTo>
                  <a:cubicBezTo>
                    <a:pt x="12060" y="3229"/>
                    <a:pt x="13566" y="2153"/>
                    <a:pt x="14211" y="1293"/>
                  </a:cubicBezTo>
                  <a:cubicBezTo>
                    <a:pt x="15394" y="-106"/>
                    <a:pt x="14211" y="2"/>
                    <a:pt x="13781" y="2"/>
                  </a:cubicBezTo>
                  <a:cubicBezTo>
                    <a:pt x="9371" y="755"/>
                    <a:pt x="659" y="6348"/>
                    <a:pt x="14" y="8069"/>
                  </a:cubicBezTo>
                  <a:cubicBezTo>
                    <a:pt x="-309" y="9682"/>
                    <a:pt x="5176" y="7638"/>
                    <a:pt x="10231" y="4412"/>
                  </a:cubicBezTo>
                  <a:close/>
                </a:path>
              </a:pathLst>
            </a:custGeom>
            <a:grpFill/>
            <a:ln w="10707" cap="flat">
              <a:noFill/>
              <a:prstDash val="solid"/>
              <a:miter/>
            </a:ln>
          </p:spPr>
          <p:txBody>
            <a:bodyPr rtlCol="0" anchor="ctr"/>
            <a:lstStyle/>
            <a:p>
              <a:endParaRPr lang="zh-CN" altLang="en-US"/>
            </a:p>
          </p:txBody>
        </p:sp>
        <p:sp>
          <p:nvSpPr>
            <p:cNvPr id="1813" name="任意多边形: 形状 1900">
              <a:extLst>
                <a:ext uri="{FF2B5EF4-FFF2-40B4-BE49-F238E27FC236}">
                  <a16:creationId xmlns:a16="http://schemas.microsoft.com/office/drawing/2014/main" xmlns="" id="{5DCFD1B6-0F62-47EC-889F-779626E97524}"/>
                </a:ext>
              </a:extLst>
            </p:cNvPr>
            <p:cNvSpPr/>
            <p:nvPr/>
          </p:nvSpPr>
          <p:spPr>
            <a:xfrm>
              <a:off x="1395741" y="6427833"/>
              <a:ext cx="65848" cy="36860"/>
            </a:xfrm>
            <a:custGeom>
              <a:avLst/>
              <a:gdLst>
                <a:gd name="connsiteX0" fmla="*/ 15310 w 15583"/>
                <a:gd name="connsiteY0" fmla="*/ 757 h 8723"/>
                <a:gd name="connsiteX1" fmla="*/ 14880 w 15583"/>
                <a:gd name="connsiteY1" fmla="*/ 4 h 8723"/>
                <a:gd name="connsiteX2" fmla="*/ 37 w 15583"/>
                <a:gd name="connsiteY2" fmla="*/ 8394 h 8723"/>
                <a:gd name="connsiteX3" fmla="*/ 10040 w 15583"/>
                <a:gd name="connsiteY3" fmla="*/ 4414 h 8723"/>
                <a:gd name="connsiteX4" fmla="*/ 15310 w 15583"/>
                <a:gd name="connsiteY4" fmla="*/ 757 h 8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83" h="8723">
                  <a:moveTo>
                    <a:pt x="15310" y="757"/>
                  </a:moveTo>
                  <a:cubicBezTo>
                    <a:pt x="15955" y="-103"/>
                    <a:pt x="15310" y="4"/>
                    <a:pt x="14880" y="4"/>
                  </a:cubicBezTo>
                  <a:cubicBezTo>
                    <a:pt x="10900" y="757"/>
                    <a:pt x="683" y="6995"/>
                    <a:pt x="37" y="8394"/>
                  </a:cubicBezTo>
                  <a:cubicBezTo>
                    <a:pt x="-501" y="9577"/>
                    <a:pt x="4877" y="7426"/>
                    <a:pt x="10040" y="4414"/>
                  </a:cubicBezTo>
                  <a:cubicBezTo>
                    <a:pt x="13912" y="2263"/>
                    <a:pt x="14988" y="1080"/>
                    <a:pt x="15310" y="757"/>
                  </a:cubicBezTo>
                  <a:close/>
                </a:path>
              </a:pathLst>
            </a:custGeom>
            <a:grpFill/>
            <a:ln w="10707" cap="flat">
              <a:noFill/>
              <a:prstDash val="solid"/>
              <a:miter/>
            </a:ln>
          </p:spPr>
          <p:txBody>
            <a:bodyPr rtlCol="0" anchor="ctr"/>
            <a:lstStyle/>
            <a:p>
              <a:endParaRPr lang="zh-CN" altLang="en-US"/>
            </a:p>
          </p:txBody>
        </p:sp>
        <p:sp>
          <p:nvSpPr>
            <p:cNvPr id="1814" name="任意多边形: 形状 1901">
              <a:extLst>
                <a:ext uri="{FF2B5EF4-FFF2-40B4-BE49-F238E27FC236}">
                  <a16:creationId xmlns:a16="http://schemas.microsoft.com/office/drawing/2014/main" xmlns="" id="{3634F566-2A13-4F5D-8D2A-09A8DC5EFEC6}"/>
                </a:ext>
              </a:extLst>
            </p:cNvPr>
            <p:cNvSpPr/>
            <p:nvPr/>
          </p:nvSpPr>
          <p:spPr>
            <a:xfrm>
              <a:off x="1486798" y="6413309"/>
              <a:ext cx="68624" cy="37490"/>
            </a:xfrm>
            <a:custGeom>
              <a:avLst/>
              <a:gdLst>
                <a:gd name="connsiteX0" fmla="*/ 16241 w 16240"/>
                <a:gd name="connsiteY0" fmla="*/ 107 h 8872"/>
                <a:gd name="connsiteX1" fmla="*/ 15811 w 16240"/>
                <a:gd name="connsiteY1" fmla="*/ 0 h 8872"/>
                <a:gd name="connsiteX2" fmla="*/ 0 w 16240"/>
                <a:gd name="connsiteY2" fmla="*/ 8819 h 8872"/>
                <a:gd name="connsiteX3" fmla="*/ 10003 w 16240"/>
                <a:gd name="connsiteY3" fmla="*/ 4517 h 8872"/>
                <a:gd name="connsiteX4" fmla="*/ 16241 w 16240"/>
                <a:gd name="connsiteY4" fmla="*/ 107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0" h="8872">
                  <a:moveTo>
                    <a:pt x="16241" y="107"/>
                  </a:moveTo>
                  <a:cubicBezTo>
                    <a:pt x="16133" y="0"/>
                    <a:pt x="16133" y="0"/>
                    <a:pt x="15811" y="0"/>
                  </a:cubicBezTo>
                  <a:cubicBezTo>
                    <a:pt x="12476" y="753"/>
                    <a:pt x="323" y="7529"/>
                    <a:pt x="0" y="8819"/>
                  </a:cubicBezTo>
                  <a:cubicBezTo>
                    <a:pt x="430" y="9250"/>
                    <a:pt x="5593" y="6991"/>
                    <a:pt x="10003" y="4517"/>
                  </a:cubicBezTo>
                  <a:cubicBezTo>
                    <a:pt x="12907" y="2904"/>
                    <a:pt x="16241" y="860"/>
                    <a:pt x="16241" y="107"/>
                  </a:cubicBezTo>
                  <a:close/>
                </a:path>
              </a:pathLst>
            </a:custGeom>
            <a:grpFill/>
            <a:ln w="10707" cap="flat">
              <a:noFill/>
              <a:prstDash val="solid"/>
              <a:miter/>
            </a:ln>
          </p:spPr>
          <p:txBody>
            <a:bodyPr rtlCol="0" anchor="ctr"/>
            <a:lstStyle/>
            <a:p>
              <a:endParaRPr lang="zh-CN" altLang="en-US"/>
            </a:p>
          </p:txBody>
        </p:sp>
        <p:sp>
          <p:nvSpPr>
            <p:cNvPr id="1815" name="任意多边形: 形状 1902">
              <a:extLst>
                <a:ext uri="{FF2B5EF4-FFF2-40B4-BE49-F238E27FC236}">
                  <a16:creationId xmlns:a16="http://schemas.microsoft.com/office/drawing/2014/main" xmlns="" id="{8AD46C93-60F9-4E14-BFDB-1DD2D8D9D080}"/>
                </a:ext>
              </a:extLst>
            </p:cNvPr>
            <p:cNvSpPr/>
            <p:nvPr/>
          </p:nvSpPr>
          <p:spPr>
            <a:xfrm>
              <a:off x="1564059" y="6397856"/>
              <a:ext cx="71354" cy="38681"/>
            </a:xfrm>
            <a:custGeom>
              <a:avLst/>
              <a:gdLst>
                <a:gd name="connsiteX0" fmla="*/ 16564 w 16886"/>
                <a:gd name="connsiteY0" fmla="*/ 108 h 9154"/>
                <a:gd name="connsiteX1" fmla="*/ 0 w 16886"/>
                <a:gd name="connsiteY1" fmla="*/ 9142 h 9154"/>
                <a:gd name="connsiteX2" fmla="*/ 9788 w 16886"/>
                <a:gd name="connsiteY2" fmla="*/ 4625 h 9154"/>
                <a:gd name="connsiteX3" fmla="*/ 16886 w 16886"/>
                <a:gd name="connsiteY3" fmla="*/ 0 h 9154"/>
                <a:gd name="connsiteX4" fmla="*/ 16564 w 16886"/>
                <a:gd name="connsiteY4" fmla="*/ 108 h 9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6" h="9154">
                  <a:moveTo>
                    <a:pt x="16564" y="108"/>
                  </a:moveTo>
                  <a:cubicBezTo>
                    <a:pt x="13552" y="860"/>
                    <a:pt x="430" y="8067"/>
                    <a:pt x="0" y="9142"/>
                  </a:cubicBezTo>
                  <a:cubicBezTo>
                    <a:pt x="753" y="9357"/>
                    <a:pt x="6131" y="6669"/>
                    <a:pt x="9788" y="4625"/>
                  </a:cubicBezTo>
                  <a:cubicBezTo>
                    <a:pt x="10971" y="3980"/>
                    <a:pt x="16671" y="860"/>
                    <a:pt x="16886" y="0"/>
                  </a:cubicBezTo>
                  <a:cubicBezTo>
                    <a:pt x="16779" y="108"/>
                    <a:pt x="16671" y="108"/>
                    <a:pt x="16564" y="108"/>
                  </a:cubicBezTo>
                  <a:close/>
                </a:path>
              </a:pathLst>
            </a:custGeom>
            <a:grpFill/>
            <a:ln w="10707" cap="flat">
              <a:noFill/>
              <a:prstDash val="solid"/>
              <a:miter/>
            </a:ln>
          </p:spPr>
          <p:txBody>
            <a:bodyPr rtlCol="0" anchor="ctr"/>
            <a:lstStyle/>
            <a:p>
              <a:endParaRPr lang="zh-CN" altLang="en-US"/>
            </a:p>
          </p:txBody>
        </p:sp>
        <p:sp>
          <p:nvSpPr>
            <p:cNvPr id="1816" name="任意多边形: 形状 1903">
              <a:extLst>
                <a:ext uri="{FF2B5EF4-FFF2-40B4-BE49-F238E27FC236}">
                  <a16:creationId xmlns:a16="http://schemas.microsoft.com/office/drawing/2014/main" xmlns="" id="{DCC8F874-128C-4EC4-946B-D9FD5C66E0AC}"/>
                </a:ext>
              </a:extLst>
            </p:cNvPr>
            <p:cNvSpPr/>
            <p:nvPr/>
          </p:nvSpPr>
          <p:spPr>
            <a:xfrm>
              <a:off x="1627236" y="6382855"/>
              <a:ext cx="73171" cy="39083"/>
            </a:xfrm>
            <a:custGeom>
              <a:avLst/>
              <a:gdLst>
                <a:gd name="connsiteX0" fmla="*/ 17316 w 17316"/>
                <a:gd name="connsiteY0" fmla="*/ 0 h 9249"/>
                <a:gd name="connsiteX1" fmla="*/ 17209 w 17316"/>
                <a:gd name="connsiteY1" fmla="*/ 0 h 9249"/>
                <a:gd name="connsiteX2" fmla="*/ 0 w 17316"/>
                <a:gd name="connsiteY2" fmla="*/ 9142 h 9249"/>
                <a:gd name="connsiteX3" fmla="*/ 0 w 17316"/>
                <a:gd name="connsiteY3" fmla="*/ 9250 h 9249"/>
                <a:gd name="connsiteX4" fmla="*/ 9572 w 17316"/>
                <a:gd name="connsiteY4" fmla="*/ 4625 h 9249"/>
                <a:gd name="connsiteX5" fmla="*/ 17316 w 17316"/>
                <a:gd name="connsiteY5" fmla="*/ 0 h 9249"/>
                <a:gd name="connsiteX6" fmla="*/ 17316 w 17316"/>
                <a:gd name="connsiteY6" fmla="*/ 0 h 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16" h="9249">
                  <a:moveTo>
                    <a:pt x="17316" y="0"/>
                  </a:moveTo>
                  <a:cubicBezTo>
                    <a:pt x="17316" y="0"/>
                    <a:pt x="17209" y="0"/>
                    <a:pt x="17209" y="0"/>
                  </a:cubicBezTo>
                  <a:cubicBezTo>
                    <a:pt x="14735" y="753"/>
                    <a:pt x="1291" y="8067"/>
                    <a:pt x="0" y="9142"/>
                  </a:cubicBezTo>
                  <a:cubicBezTo>
                    <a:pt x="0" y="9142"/>
                    <a:pt x="0" y="9250"/>
                    <a:pt x="0" y="9250"/>
                  </a:cubicBezTo>
                  <a:cubicBezTo>
                    <a:pt x="860" y="9142"/>
                    <a:pt x="5700" y="6776"/>
                    <a:pt x="9572" y="4625"/>
                  </a:cubicBezTo>
                  <a:cubicBezTo>
                    <a:pt x="12907" y="2904"/>
                    <a:pt x="16564" y="860"/>
                    <a:pt x="17316" y="0"/>
                  </a:cubicBezTo>
                  <a:cubicBezTo>
                    <a:pt x="17316" y="108"/>
                    <a:pt x="17316" y="0"/>
                    <a:pt x="17316" y="0"/>
                  </a:cubicBezTo>
                  <a:close/>
                </a:path>
              </a:pathLst>
            </a:custGeom>
            <a:grpFill/>
            <a:ln w="10707" cap="flat">
              <a:noFill/>
              <a:prstDash val="solid"/>
              <a:miter/>
            </a:ln>
          </p:spPr>
          <p:txBody>
            <a:bodyPr rtlCol="0" anchor="ctr"/>
            <a:lstStyle/>
            <a:p>
              <a:endParaRPr lang="zh-CN" altLang="en-US"/>
            </a:p>
          </p:txBody>
        </p:sp>
        <p:sp>
          <p:nvSpPr>
            <p:cNvPr id="1817" name="任意多边形: 形状 1904">
              <a:extLst>
                <a:ext uri="{FF2B5EF4-FFF2-40B4-BE49-F238E27FC236}">
                  <a16:creationId xmlns:a16="http://schemas.microsoft.com/office/drawing/2014/main" xmlns="" id="{84695230-04EA-4CB7-9EB2-C1A12D384C12}"/>
                </a:ext>
              </a:extLst>
            </p:cNvPr>
            <p:cNvSpPr/>
            <p:nvPr/>
          </p:nvSpPr>
          <p:spPr>
            <a:xfrm>
              <a:off x="1675864" y="6367407"/>
              <a:ext cx="74988" cy="39991"/>
            </a:xfrm>
            <a:custGeom>
              <a:avLst/>
              <a:gdLst>
                <a:gd name="connsiteX0" fmla="*/ 0 w 17746"/>
                <a:gd name="connsiteY0" fmla="*/ 9465 h 9464"/>
                <a:gd name="connsiteX1" fmla="*/ 9250 w 17746"/>
                <a:gd name="connsiteY1" fmla="*/ 4840 h 9464"/>
                <a:gd name="connsiteX2" fmla="*/ 17747 w 17746"/>
                <a:gd name="connsiteY2" fmla="*/ 0 h 9464"/>
                <a:gd name="connsiteX3" fmla="*/ 17639 w 17746"/>
                <a:gd name="connsiteY3" fmla="*/ 0 h 9464"/>
                <a:gd name="connsiteX4" fmla="*/ 0 w 17746"/>
                <a:gd name="connsiteY4" fmla="*/ 9465 h 9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6" h="9464">
                  <a:moveTo>
                    <a:pt x="0" y="9465"/>
                  </a:moveTo>
                  <a:cubicBezTo>
                    <a:pt x="1076" y="9035"/>
                    <a:pt x="5270" y="6991"/>
                    <a:pt x="9250" y="4840"/>
                  </a:cubicBezTo>
                  <a:cubicBezTo>
                    <a:pt x="12369" y="3227"/>
                    <a:pt x="17424" y="430"/>
                    <a:pt x="17747" y="0"/>
                  </a:cubicBezTo>
                  <a:cubicBezTo>
                    <a:pt x="17747" y="0"/>
                    <a:pt x="17639" y="0"/>
                    <a:pt x="17639" y="0"/>
                  </a:cubicBezTo>
                  <a:cubicBezTo>
                    <a:pt x="17532" y="0"/>
                    <a:pt x="968" y="8604"/>
                    <a:pt x="0" y="9465"/>
                  </a:cubicBezTo>
                  <a:close/>
                </a:path>
              </a:pathLst>
            </a:custGeom>
            <a:grpFill/>
            <a:ln w="10707" cap="flat">
              <a:noFill/>
              <a:prstDash val="solid"/>
              <a:miter/>
            </a:ln>
          </p:spPr>
          <p:txBody>
            <a:bodyPr rtlCol="0" anchor="ctr"/>
            <a:lstStyle/>
            <a:p>
              <a:endParaRPr lang="zh-CN" altLang="en-US"/>
            </a:p>
          </p:txBody>
        </p:sp>
        <p:sp>
          <p:nvSpPr>
            <p:cNvPr id="1829" name="任意多边形: 形状 1916">
              <a:extLst>
                <a:ext uri="{FF2B5EF4-FFF2-40B4-BE49-F238E27FC236}">
                  <a16:creationId xmlns:a16="http://schemas.microsoft.com/office/drawing/2014/main" xmlns="" id="{D3B97F9F-490B-4763-8BCB-2F09AB50C765}"/>
                </a:ext>
              </a:extLst>
            </p:cNvPr>
            <p:cNvSpPr/>
            <p:nvPr/>
          </p:nvSpPr>
          <p:spPr>
            <a:xfrm>
              <a:off x="80324" y="6580107"/>
              <a:ext cx="36940" cy="27969"/>
            </a:xfrm>
            <a:custGeom>
              <a:avLst/>
              <a:gdLst>
                <a:gd name="connsiteX0" fmla="*/ 8673 w 8742"/>
                <a:gd name="connsiteY0" fmla="*/ 3657 h 6619"/>
                <a:gd name="connsiteX1" fmla="*/ 3188 w 8742"/>
                <a:gd name="connsiteY1" fmla="*/ 0 h 6619"/>
                <a:gd name="connsiteX2" fmla="*/ 2328 w 8742"/>
                <a:gd name="connsiteY2" fmla="*/ 107 h 6619"/>
                <a:gd name="connsiteX3" fmla="*/ 2112 w 8742"/>
                <a:gd name="connsiteY3" fmla="*/ 5485 h 6619"/>
                <a:gd name="connsiteX4" fmla="*/ 8673 w 8742"/>
                <a:gd name="connsiteY4" fmla="*/ 3657 h 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2" h="6619">
                  <a:moveTo>
                    <a:pt x="8673" y="3657"/>
                  </a:moveTo>
                  <a:cubicBezTo>
                    <a:pt x="8351" y="2259"/>
                    <a:pt x="6415" y="107"/>
                    <a:pt x="3188" y="0"/>
                  </a:cubicBezTo>
                  <a:cubicBezTo>
                    <a:pt x="2973" y="0"/>
                    <a:pt x="2543" y="0"/>
                    <a:pt x="2328" y="107"/>
                  </a:cubicBezTo>
                  <a:cubicBezTo>
                    <a:pt x="-684" y="645"/>
                    <a:pt x="-792" y="3549"/>
                    <a:pt x="2112" y="5485"/>
                  </a:cubicBezTo>
                  <a:cubicBezTo>
                    <a:pt x="5339" y="7636"/>
                    <a:pt x="9319" y="6561"/>
                    <a:pt x="8673" y="3657"/>
                  </a:cubicBezTo>
                  <a:close/>
                </a:path>
              </a:pathLst>
            </a:custGeom>
            <a:grpFill/>
            <a:ln w="10707" cap="flat">
              <a:noFill/>
              <a:prstDash val="solid"/>
              <a:miter/>
            </a:ln>
          </p:spPr>
          <p:txBody>
            <a:bodyPr rtlCol="0" anchor="ctr"/>
            <a:lstStyle/>
            <a:p>
              <a:endParaRPr lang="zh-CN" altLang="en-US"/>
            </a:p>
          </p:txBody>
        </p:sp>
        <p:sp>
          <p:nvSpPr>
            <p:cNvPr id="1830" name="任意多边形: 形状 1917">
              <a:extLst>
                <a:ext uri="{FF2B5EF4-FFF2-40B4-BE49-F238E27FC236}">
                  <a16:creationId xmlns:a16="http://schemas.microsoft.com/office/drawing/2014/main" xmlns="" id="{6F40F573-A728-4AC4-A2F4-025BF3B93E74}"/>
                </a:ext>
              </a:extLst>
            </p:cNvPr>
            <p:cNvSpPr/>
            <p:nvPr/>
          </p:nvSpPr>
          <p:spPr>
            <a:xfrm>
              <a:off x="217157" y="6578285"/>
              <a:ext cx="35732" cy="28024"/>
            </a:xfrm>
            <a:custGeom>
              <a:avLst/>
              <a:gdLst>
                <a:gd name="connsiteX0" fmla="*/ 8450 w 8456"/>
                <a:gd name="connsiteY0" fmla="*/ 3657 h 6632"/>
                <a:gd name="connsiteX1" fmla="*/ 3933 w 8456"/>
                <a:gd name="connsiteY1" fmla="*/ 0 h 6632"/>
                <a:gd name="connsiteX2" fmla="*/ 706 w 8456"/>
                <a:gd name="connsiteY2" fmla="*/ 4948 h 6632"/>
                <a:gd name="connsiteX3" fmla="*/ 8450 w 8456"/>
                <a:gd name="connsiteY3" fmla="*/ 3657 h 6632"/>
              </a:gdLst>
              <a:ahLst/>
              <a:cxnLst>
                <a:cxn ang="0">
                  <a:pos x="connsiteX0" y="connsiteY0"/>
                </a:cxn>
                <a:cxn ang="0">
                  <a:pos x="connsiteX1" y="connsiteY1"/>
                </a:cxn>
                <a:cxn ang="0">
                  <a:pos x="connsiteX2" y="connsiteY2"/>
                </a:cxn>
                <a:cxn ang="0">
                  <a:pos x="connsiteX3" y="connsiteY3"/>
                </a:cxn>
              </a:cxnLst>
              <a:rect l="l" t="t" r="r" b="b"/>
              <a:pathLst>
                <a:path w="8456" h="6632">
                  <a:moveTo>
                    <a:pt x="8450" y="3657"/>
                  </a:moveTo>
                  <a:cubicBezTo>
                    <a:pt x="8558" y="2151"/>
                    <a:pt x="7267" y="108"/>
                    <a:pt x="3933" y="0"/>
                  </a:cubicBezTo>
                  <a:cubicBezTo>
                    <a:pt x="276" y="215"/>
                    <a:pt x="-907" y="3012"/>
                    <a:pt x="706" y="4948"/>
                  </a:cubicBezTo>
                  <a:cubicBezTo>
                    <a:pt x="2965" y="7744"/>
                    <a:pt x="8127" y="6884"/>
                    <a:pt x="8450" y="3657"/>
                  </a:cubicBezTo>
                  <a:close/>
                </a:path>
              </a:pathLst>
            </a:custGeom>
            <a:grpFill/>
            <a:ln w="10707" cap="flat">
              <a:noFill/>
              <a:prstDash val="solid"/>
              <a:miter/>
            </a:ln>
          </p:spPr>
          <p:txBody>
            <a:bodyPr rtlCol="0" anchor="ctr"/>
            <a:lstStyle/>
            <a:p>
              <a:endParaRPr lang="zh-CN" altLang="en-US"/>
            </a:p>
          </p:txBody>
        </p:sp>
        <p:sp>
          <p:nvSpPr>
            <p:cNvPr id="1831" name="任意多边形: 形状 1918">
              <a:extLst>
                <a:ext uri="{FF2B5EF4-FFF2-40B4-BE49-F238E27FC236}">
                  <a16:creationId xmlns:a16="http://schemas.microsoft.com/office/drawing/2014/main" xmlns="" id="{FACC3C0C-D2B9-42A6-B4BA-7153BD596E1B}"/>
                </a:ext>
              </a:extLst>
            </p:cNvPr>
            <p:cNvSpPr/>
            <p:nvPr/>
          </p:nvSpPr>
          <p:spPr>
            <a:xfrm>
              <a:off x="353298" y="6575560"/>
              <a:ext cx="36344" cy="28312"/>
            </a:xfrm>
            <a:custGeom>
              <a:avLst/>
              <a:gdLst>
                <a:gd name="connsiteX0" fmla="*/ 4950 w 8601"/>
                <a:gd name="connsiteY0" fmla="*/ 0 h 6700"/>
                <a:gd name="connsiteX1" fmla="*/ 217 w 8601"/>
                <a:gd name="connsiteY1" fmla="*/ 5055 h 6700"/>
                <a:gd name="connsiteX2" fmla="*/ 8391 w 8601"/>
                <a:gd name="connsiteY2" fmla="*/ 3657 h 6700"/>
                <a:gd name="connsiteX3" fmla="*/ 4950 w 8601"/>
                <a:gd name="connsiteY3" fmla="*/ 0 h 6700"/>
              </a:gdLst>
              <a:ahLst/>
              <a:cxnLst>
                <a:cxn ang="0">
                  <a:pos x="connsiteX0" y="connsiteY0"/>
                </a:cxn>
                <a:cxn ang="0">
                  <a:pos x="connsiteX1" y="connsiteY1"/>
                </a:cxn>
                <a:cxn ang="0">
                  <a:pos x="connsiteX2" y="connsiteY2"/>
                </a:cxn>
                <a:cxn ang="0">
                  <a:pos x="connsiteX3" y="connsiteY3"/>
                </a:cxn>
              </a:cxnLst>
              <a:rect l="l" t="t" r="r" b="b"/>
              <a:pathLst>
                <a:path w="8601" h="6700">
                  <a:moveTo>
                    <a:pt x="4950" y="0"/>
                  </a:moveTo>
                  <a:cubicBezTo>
                    <a:pt x="1078" y="215"/>
                    <a:pt x="-643" y="3227"/>
                    <a:pt x="217" y="5055"/>
                  </a:cubicBezTo>
                  <a:cubicBezTo>
                    <a:pt x="1615" y="7852"/>
                    <a:pt x="7101" y="6884"/>
                    <a:pt x="8391" y="3657"/>
                  </a:cubicBezTo>
                  <a:cubicBezTo>
                    <a:pt x="9037" y="2044"/>
                    <a:pt x="8284" y="0"/>
                    <a:pt x="4950" y="0"/>
                  </a:cubicBezTo>
                  <a:close/>
                </a:path>
              </a:pathLst>
            </a:custGeom>
            <a:grpFill/>
            <a:ln w="10707" cap="flat">
              <a:noFill/>
              <a:prstDash val="solid"/>
              <a:miter/>
            </a:ln>
          </p:spPr>
          <p:txBody>
            <a:bodyPr rtlCol="0" anchor="ctr"/>
            <a:lstStyle/>
            <a:p>
              <a:endParaRPr lang="zh-CN" altLang="en-US"/>
            </a:p>
          </p:txBody>
        </p:sp>
        <p:sp>
          <p:nvSpPr>
            <p:cNvPr id="1832" name="任意多边形: 形状 1919">
              <a:extLst>
                <a:ext uri="{FF2B5EF4-FFF2-40B4-BE49-F238E27FC236}">
                  <a16:creationId xmlns:a16="http://schemas.microsoft.com/office/drawing/2014/main" xmlns="" id="{FBD0B2A6-5B53-4C3C-88F4-8EFDC9B9F997}"/>
                </a:ext>
              </a:extLst>
            </p:cNvPr>
            <p:cNvSpPr/>
            <p:nvPr/>
          </p:nvSpPr>
          <p:spPr>
            <a:xfrm>
              <a:off x="489007" y="6570561"/>
              <a:ext cx="38352" cy="28282"/>
            </a:xfrm>
            <a:custGeom>
              <a:avLst/>
              <a:gdLst>
                <a:gd name="connsiteX0" fmla="*/ 6176 w 9076"/>
                <a:gd name="connsiteY0" fmla="*/ 0 h 6693"/>
                <a:gd name="connsiteX1" fmla="*/ 45 w 9076"/>
                <a:gd name="connsiteY1" fmla="*/ 5163 h 6693"/>
                <a:gd name="connsiteX2" fmla="*/ 8542 w 9076"/>
                <a:gd name="connsiteY2" fmla="*/ 3657 h 6693"/>
                <a:gd name="connsiteX3" fmla="*/ 6176 w 9076"/>
                <a:gd name="connsiteY3" fmla="*/ 0 h 6693"/>
              </a:gdLst>
              <a:ahLst/>
              <a:cxnLst>
                <a:cxn ang="0">
                  <a:pos x="connsiteX0" y="connsiteY0"/>
                </a:cxn>
                <a:cxn ang="0">
                  <a:pos x="connsiteX1" y="connsiteY1"/>
                </a:cxn>
                <a:cxn ang="0">
                  <a:pos x="connsiteX2" y="connsiteY2"/>
                </a:cxn>
                <a:cxn ang="0">
                  <a:pos x="connsiteX3" y="connsiteY3"/>
                </a:cxn>
              </a:cxnLst>
              <a:rect l="l" t="t" r="r" b="b"/>
              <a:pathLst>
                <a:path w="9076" h="6693">
                  <a:moveTo>
                    <a:pt x="6176" y="0"/>
                  </a:moveTo>
                  <a:cubicBezTo>
                    <a:pt x="2304" y="323"/>
                    <a:pt x="-385" y="3334"/>
                    <a:pt x="45" y="5163"/>
                  </a:cubicBezTo>
                  <a:cubicBezTo>
                    <a:pt x="583" y="7852"/>
                    <a:pt x="6391" y="6776"/>
                    <a:pt x="8542" y="3657"/>
                  </a:cubicBezTo>
                  <a:cubicBezTo>
                    <a:pt x="9510" y="2151"/>
                    <a:pt x="9403" y="0"/>
                    <a:pt x="6176" y="0"/>
                  </a:cubicBezTo>
                  <a:close/>
                </a:path>
              </a:pathLst>
            </a:custGeom>
            <a:grpFill/>
            <a:ln w="10707" cap="flat">
              <a:noFill/>
              <a:prstDash val="solid"/>
              <a:miter/>
            </a:ln>
          </p:spPr>
          <p:txBody>
            <a:bodyPr rtlCol="0" anchor="ctr"/>
            <a:lstStyle/>
            <a:p>
              <a:endParaRPr lang="zh-CN" altLang="en-US"/>
            </a:p>
          </p:txBody>
        </p:sp>
        <p:sp>
          <p:nvSpPr>
            <p:cNvPr id="1833" name="任意多边形: 形状 1920">
              <a:extLst>
                <a:ext uri="{FF2B5EF4-FFF2-40B4-BE49-F238E27FC236}">
                  <a16:creationId xmlns:a16="http://schemas.microsoft.com/office/drawing/2014/main" xmlns="" id="{58161058-4F41-4D02-839F-18320B5E342F}"/>
                </a:ext>
              </a:extLst>
            </p:cNvPr>
            <p:cNvSpPr/>
            <p:nvPr/>
          </p:nvSpPr>
          <p:spPr>
            <a:xfrm>
              <a:off x="622350" y="6564637"/>
              <a:ext cx="41677" cy="28679"/>
            </a:xfrm>
            <a:custGeom>
              <a:avLst/>
              <a:gdLst>
                <a:gd name="connsiteX0" fmla="*/ 2 w 9863"/>
                <a:gd name="connsiteY0" fmla="*/ 5489 h 6787"/>
                <a:gd name="connsiteX1" fmla="*/ 8714 w 9863"/>
                <a:gd name="connsiteY1" fmla="*/ 3553 h 6787"/>
                <a:gd name="connsiteX2" fmla="*/ 7531 w 9863"/>
                <a:gd name="connsiteY2" fmla="*/ 4 h 6787"/>
                <a:gd name="connsiteX3" fmla="*/ 2 w 9863"/>
                <a:gd name="connsiteY3" fmla="*/ 5489 h 6787"/>
              </a:gdLst>
              <a:ahLst/>
              <a:cxnLst>
                <a:cxn ang="0">
                  <a:pos x="connsiteX0" y="connsiteY0"/>
                </a:cxn>
                <a:cxn ang="0">
                  <a:pos x="connsiteX1" y="connsiteY1"/>
                </a:cxn>
                <a:cxn ang="0">
                  <a:pos x="connsiteX2" y="connsiteY2"/>
                </a:cxn>
                <a:cxn ang="0">
                  <a:pos x="connsiteX3" y="connsiteY3"/>
                </a:cxn>
              </a:cxnLst>
              <a:rect l="l" t="t" r="r" b="b"/>
              <a:pathLst>
                <a:path w="9863" h="6787">
                  <a:moveTo>
                    <a:pt x="2" y="5489"/>
                  </a:moveTo>
                  <a:cubicBezTo>
                    <a:pt x="110" y="7963"/>
                    <a:pt x="5810" y="6672"/>
                    <a:pt x="8714" y="3553"/>
                  </a:cubicBezTo>
                  <a:cubicBezTo>
                    <a:pt x="10113" y="2047"/>
                    <a:pt x="10758" y="-104"/>
                    <a:pt x="7531" y="4"/>
                  </a:cubicBezTo>
                  <a:cubicBezTo>
                    <a:pt x="3444" y="327"/>
                    <a:pt x="-105" y="3661"/>
                    <a:pt x="2" y="5489"/>
                  </a:cubicBezTo>
                  <a:close/>
                </a:path>
              </a:pathLst>
            </a:custGeom>
            <a:grpFill/>
            <a:ln w="10707" cap="flat">
              <a:noFill/>
              <a:prstDash val="solid"/>
              <a:miter/>
            </a:ln>
          </p:spPr>
          <p:txBody>
            <a:bodyPr rtlCol="0" anchor="ctr"/>
            <a:lstStyle/>
            <a:p>
              <a:endParaRPr lang="zh-CN" altLang="en-US"/>
            </a:p>
          </p:txBody>
        </p:sp>
        <p:sp>
          <p:nvSpPr>
            <p:cNvPr id="1834" name="任意多边形: 形状 1921">
              <a:extLst>
                <a:ext uri="{FF2B5EF4-FFF2-40B4-BE49-F238E27FC236}">
                  <a16:creationId xmlns:a16="http://schemas.microsoft.com/office/drawing/2014/main" xmlns="" id="{674168D6-5898-42A5-86BB-CF6A9DD955B6}"/>
                </a:ext>
              </a:extLst>
            </p:cNvPr>
            <p:cNvSpPr/>
            <p:nvPr/>
          </p:nvSpPr>
          <p:spPr>
            <a:xfrm>
              <a:off x="753230" y="6556925"/>
              <a:ext cx="45882" cy="29389"/>
            </a:xfrm>
            <a:custGeom>
              <a:avLst/>
              <a:gdLst>
                <a:gd name="connsiteX0" fmla="*/ 6 w 10858"/>
                <a:gd name="connsiteY0" fmla="*/ 5916 h 6955"/>
                <a:gd name="connsiteX1" fmla="*/ 9041 w 10858"/>
                <a:gd name="connsiteY1" fmla="*/ 3657 h 6955"/>
                <a:gd name="connsiteX2" fmla="*/ 9793 w 10858"/>
                <a:gd name="connsiteY2" fmla="*/ 2904 h 6955"/>
                <a:gd name="connsiteX3" fmla="*/ 8933 w 10858"/>
                <a:gd name="connsiteY3" fmla="*/ 0 h 6955"/>
                <a:gd name="connsiteX4" fmla="*/ 6 w 10858"/>
                <a:gd name="connsiteY4" fmla="*/ 5916 h 6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6955">
                  <a:moveTo>
                    <a:pt x="6" y="5916"/>
                  </a:moveTo>
                  <a:cubicBezTo>
                    <a:pt x="-209" y="8067"/>
                    <a:pt x="5491" y="6669"/>
                    <a:pt x="9041" y="3657"/>
                  </a:cubicBezTo>
                  <a:cubicBezTo>
                    <a:pt x="9256" y="3442"/>
                    <a:pt x="9578" y="3227"/>
                    <a:pt x="9793" y="2904"/>
                  </a:cubicBezTo>
                  <a:cubicBezTo>
                    <a:pt x="10761" y="1828"/>
                    <a:pt x="11945" y="0"/>
                    <a:pt x="8933" y="0"/>
                  </a:cubicBezTo>
                  <a:cubicBezTo>
                    <a:pt x="4738" y="430"/>
                    <a:pt x="221" y="4087"/>
                    <a:pt x="6" y="5916"/>
                  </a:cubicBezTo>
                  <a:close/>
                </a:path>
              </a:pathLst>
            </a:custGeom>
            <a:grpFill/>
            <a:ln w="10707" cap="flat">
              <a:noFill/>
              <a:prstDash val="solid"/>
              <a:miter/>
            </a:ln>
          </p:spPr>
          <p:txBody>
            <a:bodyPr rtlCol="0" anchor="ctr"/>
            <a:lstStyle/>
            <a:p>
              <a:endParaRPr lang="zh-CN" altLang="en-US"/>
            </a:p>
          </p:txBody>
        </p:sp>
        <p:sp>
          <p:nvSpPr>
            <p:cNvPr id="1835" name="任意多边形: 形状 1922">
              <a:extLst>
                <a:ext uri="{FF2B5EF4-FFF2-40B4-BE49-F238E27FC236}">
                  <a16:creationId xmlns:a16="http://schemas.microsoft.com/office/drawing/2014/main" xmlns="" id="{5BB19883-707F-4FC4-84B3-0587F0599B2F}"/>
                </a:ext>
              </a:extLst>
            </p:cNvPr>
            <p:cNvSpPr/>
            <p:nvPr/>
          </p:nvSpPr>
          <p:spPr>
            <a:xfrm>
              <a:off x="880002" y="6547819"/>
              <a:ext cx="51202" cy="29947"/>
            </a:xfrm>
            <a:custGeom>
              <a:avLst/>
              <a:gdLst>
                <a:gd name="connsiteX0" fmla="*/ 9478 w 12117"/>
                <a:gd name="connsiteY0" fmla="*/ 3661 h 7087"/>
                <a:gd name="connsiteX1" fmla="*/ 11199 w 12117"/>
                <a:gd name="connsiteY1" fmla="*/ 2263 h 7087"/>
                <a:gd name="connsiteX2" fmla="*/ 10554 w 12117"/>
                <a:gd name="connsiteY2" fmla="*/ 4 h 7087"/>
                <a:gd name="connsiteX3" fmla="*/ 13 w 12117"/>
                <a:gd name="connsiteY3" fmla="*/ 6243 h 7087"/>
                <a:gd name="connsiteX4" fmla="*/ 9478 w 12117"/>
                <a:gd name="connsiteY4" fmla="*/ 3661 h 7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7" h="7087">
                  <a:moveTo>
                    <a:pt x="9478" y="3661"/>
                  </a:moveTo>
                  <a:cubicBezTo>
                    <a:pt x="10338" y="3016"/>
                    <a:pt x="10876" y="2586"/>
                    <a:pt x="11199" y="2263"/>
                  </a:cubicBezTo>
                  <a:cubicBezTo>
                    <a:pt x="11629" y="1833"/>
                    <a:pt x="13350" y="-103"/>
                    <a:pt x="10554" y="4"/>
                  </a:cubicBezTo>
                  <a:cubicBezTo>
                    <a:pt x="6251" y="435"/>
                    <a:pt x="336" y="4522"/>
                    <a:pt x="13" y="6243"/>
                  </a:cubicBezTo>
                  <a:cubicBezTo>
                    <a:pt x="-310" y="8178"/>
                    <a:pt x="5391" y="6565"/>
                    <a:pt x="9478" y="3661"/>
                  </a:cubicBezTo>
                  <a:close/>
                </a:path>
              </a:pathLst>
            </a:custGeom>
            <a:grpFill/>
            <a:ln w="10707" cap="flat">
              <a:noFill/>
              <a:prstDash val="solid"/>
              <a:miter/>
            </a:ln>
          </p:spPr>
          <p:txBody>
            <a:bodyPr rtlCol="0" anchor="ctr"/>
            <a:lstStyle/>
            <a:p>
              <a:endParaRPr lang="zh-CN" altLang="en-US"/>
            </a:p>
          </p:txBody>
        </p:sp>
        <p:sp>
          <p:nvSpPr>
            <p:cNvPr id="1836" name="任意多边形: 形状 1923">
              <a:extLst>
                <a:ext uri="{FF2B5EF4-FFF2-40B4-BE49-F238E27FC236}">
                  <a16:creationId xmlns:a16="http://schemas.microsoft.com/office/drawing/2014/main" xmlns="" id="{4A9151CA-0377-4B9C-8468-50F7DCD92E1F}"/>
                </a:ext>
              </a:extLst>
            </p:cNvPr>
            <p:cNvSpPr/>
            <p:nvPr/>
          </p:nvSpPr>
          <p:spPr>
            <a:xfrm>
              <a:off x="1001251" y="6537838"/>
              <a:ext cx="55508" cy="30352"/>
            </a:xfrm>
            <a:custGeom>
              <a:avLst/>
              <a:gdLst>
                <a:gd name="connsiteX0" fmla="*/ 12621 w 13136"/>
                <a:gd name="connsiteY0" fmla="*/ 1398 h 7183"/>
                <a:gd name="connsiteX1" fmla="*/ 11975 w 13136"/>
                <a:gd name="connsiteY1" fmla="*/ 0 h 7183"/>
                <a:gd name="connsiteX2" fmla="*/ 37 w 13136"/>
                <a:gd name="connsiteY2" fmla="*/ 6561 h 7183"/>
                <a:gd name="connsiteX3" fmla="*/ 9609 w 13136"/>
                <a:gd name="connsiteY3" fmla="*/ 3657 h 7183"/>
                <a:gd name="connsiteX4" fmla="*/ 9609 w 13136"/>
                <a:gd name="connsiteY4" fmla="*/ 3657 h 7183"/>
                <a:gd name="connsiteX5" fmla="*/ 12621 w 13136"/>
                <a:gd name="connsiteY5" fmla="*/ 1398 h 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36" h="7183">
                  <a:moveTo>
                    <a:pt x="12621" y="1398"/>
                  </a:moveTo>
                  <a:cubicBezTo>
                    <a:pt x="13481" y="430"/>
                    <a:pt x="13266" y="0"/>
                    <a:pt x="11975" y="0"/>
                  </a:cubicBezTo>
                  <a:cubicBezTo>
                    <a:pt x="7673" y="538"/>
                    <a:pt x="574" y="4948"/>
                    <a:pt x="37" y="6561"/>
                  </a:cubicBezTo>
                  <a:cubicBezTo>
                    <a:pt x="-501" y="8174"/>
                    <a:pt x="4984" y="6453"/>
                    <a:pt x="9609" y="3657"/>
                  </a:cubicBezTo>
                  <a:lnTo>
                    <a:pt x="9609" y="3657"/>
                  </a:lnTo>
                  <a:cubicBezTo>
                    <a:pt x="11545" y="2474"/>
                    <a:pt x="12298" y="1613"/>
                    <a:pt x="12621" y="1398"/>
                  </a:cubicBezTo>
                  <a:close/>
                </a:path>
              </a:pathLst>
            </a:custGeom>
            <a:grpFill/>
            <a:ln w="10707" cap="flat">
              <a:noFill/>
              <a:prstDash val="solid"/>
              <a:miter/>
            </a:ln>
          </p:spPr>
          <p:txBody>
            <a:bodyPr rtlCol="0" anchor="ctr"/>
            <a:lstStyle/>
            <a:p>
              <a:endParaRPr lang="zh-CN" altLang="en-US"/>
            </a:p>
          </p:txBody>
        </p:sp>
        <p:sp>
          <p:nvSpPr>
            <p:cNvPr id="1837" name="任意多边形: 形状 1924">
              <a:extLst>
                <a:ext uri="{FF2B5EF4-FFF2-40B4-BE49-F238E27FC236}">
                  <a16:creationId xmlns:a16="http://schemas.microsoft.com/office/drawing/2014/main" xmlns="" id="{E99050D1-DFD9-4BDF-90EB-7FD2A2A8240A}"/>
                </a:ext>
              </a:extLst>
            </p:cNvPr>
            <p:cNvSpPr/>
            <p:nvPr/>
          </p:nvSpPr>
          <p:spPr>
            <a:xfrm>
              <a:off x="1110475" y="6526458"/>
              <a:ext cx="59894" cy="31164"/>
            </a:xfrm>
            <a:custGeom>
              <a:avLst/>
              <a:gdLst>
                <a:gd name="connsiteX0" fmla="*/ 13876 w 14174"/>
                <a:gd name="connsiteY0" fmla="*/ 864 h 7375"/>
                <a:gd name="connsiteX1" fmla="*/ 13339 w 14174"/>
                <a:gd name="connsiteY1" fmla="*/ 4 h 7375"/>
                <a:gd name="connsiteX2" fmla="*/ 2 w 14174"/>
                <a:gd name="connsiteY2" fmla="*/ 7102 h 7375"/>
                <a:gd name="connsiteX3" fmla="*/ 9682 w 14174"/>
                <a:gd name="connsiteY3" fmla="*/ 3768 h 7375"/>
                <a:gd name="connsiteX4" fmla="*/ 13876 w 14174"/>
                <a:gd name="connsiteY4" fmla="*/ 864 h 7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74" h="7375">
                  <a:moveTo>
                    <a:pt x="13876" y="864"/>
                  </a:moveTo>
                  <a:cubicBezTo>
                    <a:pt x="14629" y="-104"/>
                    <a:pt x="13769" y="4"/>
                    <a:pt x="13339" y="4"/>
                  </a:cubicBezTo>
                  <a:cubicBezTo>
                    <a:pt x="9144" y="649"/>
                    <a:pt x="109" y="5919"/>
                    <a:pt x="2" y="7102"/>
                  </a:cubicBezTo>
                  <a:cubicBezTo>
                    <a:pt x="-106" y="8070"/>
                    <a:pt x="5057" y="6349"/>
                    <a:pt x="9682" y="3768"/>
                  </a:cubicBezTo>
                  <a:cubicBezTo>
                    <a:pt x="11725" y="2692"/>
                    <a:pt x="13339" y="1617"/>
                    <a:pt x="13876" y="864"/>
                  </a:cubicBezTo>
                  <a:close/>
                </a:path>
              </a:pathLst>
            </a:custGeom>
            <a:grpFill/>
            <a:ln w="10707" cap="flat">
              <a:noFill/>
              <a:prstDash val="solid"/>
              <a:miter/>
            </a:ln>
          </p:spPr>
          <p:txBody>
            <a:bodyPr rtlCol="0" anchor="ctr"/>
            <a:lstStyle/>
            <a:p>
              <a:endParaRPr lang="zh-CN" altLang="en-US"/>
            </a:p>
          </p:txBody>
        </p:sp>
        <p:sp>
          <p:nvSpPr>
            <p:cNvPr id="1838" name="任意多边形: 形状 1925">
              <a:extLst>
                <a:ext uri="{FF2B5EF4-FFF2-40B4-BE49-F238E27FC236}">
                  <a16:creationId xmlns:a16="http://schemas.microsoft.com/office/drawing/2014/main" xmlns="" id="{00D7394E-D7CA-4BC8-A649-21A2D674ABD3}"/>
                </a:ext>
              </a:extLst>
            </p:cNvPr>
            <p:cNvSpPr/>
            <p:nvPr/>
          </p:nvSpPr>
          <p:spPr>
            <a:xfrm>
              <a:off x="1208623" y="6514622"/>
              <a:ext cx="64322" cy="31620"/>
            </a:xfrm>
            <a:custGeom>
              <a:avLst/>
              <a:gdLst>
                <a:gd name="connsiteX0" fmla="*/ 15065 w 15222"/>
                <a:gd name="connsiteY0" fmla="*/ 439 h 7483"/>
                <a:gd name="connsiteX1" fmla="*/ 14527 w 15222"/>
                <a:gd name="connsiteY1" fmla="*/ 9 h 7483"/>
                <a:gd name="connsiteX2" fmla="*/ 7 w 15222"/>
                <a:gd name="connsiteY2" fmla="*/ 7430 h 7483"/>
                <a:gd name="connsiteX3" fmla="*/ 9687 w 15222"/>
                <a:gd name="connsiteY3" fmla="*/ 3773 h 7483"/>
                <a:gd name="connsiteX4" fmla="*/ 15065 w 15222"/>
                <a:gd name="connsiteY4" fmla="*/ 439 h 7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22" h="7483">
                  <a:moveTo>
                    <a:pt x="15065" y="439"/>
                  </a:moveTo>
                  <a:cubicBezTo>
                    <a:pt x="15495" y="-99"/>
                    <a:pt x="14957" y="9"/>
                    <a:pt x="14527" y="9"/>
                  </a:cubicBezTo>
                  <a:cubicBezTo>
                    <a:pt x="10978" y="654"/>
                    <a:pt x="-316" y="6355"/>
                    <a:pt x="7" y="7430"/>
                  </a:cubicBezTo>
                  <a:cubicBezTo>
                    <a:pt x="760" y="7860"/>
                    <a:pt x="6245" y="5602"/>
                    <a:pt x="9687" y="3773"/>
                  </a:cubicBezTo>
                  <a:cubicBezTo>
                    <a:pt x="13021" y="2160"/>
                    <a:pt x="14742" y="977"/>
                    <a:pt x="15065" y="439"/>
                  </a:cubicBezTo>
                  <a:close/>
                </a:path>
              </a:pathLst>
            </a:custGeom>
            <a:grpFill/>
            <a:ln w="10707" cap="flat">
              <a:noFill/>
              <a:prstDash val="solid"/>
              <a:miter/>
            </a:ln>
          </p:spPr>
          <p:txBody>
            <a:bodyPr rtlCol="0" anchor="ctr"/>
            <a:lstStyle/>
            <a:p>
              <a:endParaRPr lang="zh-CN" altLang="en-US"/>
            </a:p>
          </p:txBody>
        </p:sp>
        <p:sp>
          <p:nvSpPr>
            <p:cNvPr id="1839" name="任意多边形: 形状 1926">
              <a:extLst>
                <a:ext uri="{FF2B5EF4-FFF2-40B4-BE49-F238E27FC236}">
                  <a16:creationId xmlns:a16="http://schemas.microsoft.com/office/drawing/2014/main" xmlns="" id="{B4D61837-28DC-4807-BE7C-D48547486843}"/>
                </a:ext>
              </a:extLst>
            </p:cNvPr>
            <p:cNvSpPr/>
            <p:nvPr/>
          </p:nvSpPr>
          <p:spPr>
            <a:xfrm>
              <a:off x="1295002" y="6501933"/>
              <a:ext cx="68172" cy="32326"/>
            </a:xfrm>
            <a:custGeom>
              <a:avLst/>
              <a:gdLst>
                <a:gd name="connsiteX0" fmla="*/ 9788 w 16133"/>
                <a:gd name="connsiteY0" fmla="*/ 3980 h 7650"/>
                <a:gd name="connsiteX1" fmla="*/ 16133 w 16133"/>
                <a:gd name="connsiteY1" fmla="*/ 107 h 7650"/>
                <a:gd name="connsiteX2" fmla="*/ 15703 w 16133"/>
                <a:gd name="connsiteY2" fmla="*/ 0 h 7650"/>
                <a:gd name="connsiteX3" fmla="*/ 0 w 16133"/>
                <a:gd name="connsiteY3" fmla="*/ 7529 h 7650"/>
                <a:gd name="connsiteX4" fmla="*/ 0 w 16133"/>
                <a:gd name="connsiteY4" fmla="*/ 7636 h 7650"/>
                <a:gd name="connsiteX5" fmla="*/ 9788 w 16133"/>
                <a:gd name="connsiteY5" fmla="*/ 3980 h 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7650">
                  <a:moveTo>
                    <a:pt x="9788" y="3980"/>
                  </a:moveTo>
                  <a:cubicBezTo>
                    <a:pt x="12584" y="2581"/>
                    <a:pt x="16026" y="753"/>
                    <a:pt x="16133" y="107"/>
                  </a:cubicBezTo>
                  <a:cubicBezTo>
                    <a:pt x="16026" y="0"/>
                    <a:pt x="16026" y="0"/>
                    <a:pt x="15703" y="0"/>
                  </a:cubicBezTo>
                  <a:cubicBezTo>
                    <a:pt x="12369" y="645"/>
                    <a:pt x="1183" y="6238"/>
                    <a:pt x="0" y="7529"/>
                  </a:cubicBezTo>
                  <a:cubicBezTo>
                    <a:pt x="0" y="7529"/>
                    <a:pt x="0" y="7636"/>
                    <a:pt x="0" y="7636"/>
                  </a:cubicBezTo>
                  <a:cubicBezTo>
                    <a:pt x="1076" y="7852"/>
                    <a:pt x="6346" y="5593"/>
                    <a:pt x="9788" y="3980"/>
                  </a:cubicBezTo>
                  <a:close/>
                </a:path>
              </a:pathLst>
            </a:custGeom>
            <a:grpFill/>
            <a:ln w="10707" cap="flat">
              <a:noFill/>
              <a:prstDash val="solid"/>
              <a:miter/>
            </a:ln>
          </p:spPr>
          <p:txBody>
            <a:bodyPr rtlCol="0" anchor="ctr"/>
            <a:lstStyle/>
            <a:p>
              <a:endParaRPr lang="zh-CN" altLang="en-US"/>
            </a:p>
          </p:txBody>
        </p:sp>
        <p:sp>
          <p:nvSpPr>
            <p:cNvPr id="1840" name="任意多边形: 形状 1927">
              <a:extLst>
                <a:ext uri="{FF2B5EF4-FFF2-40B4-BE49-F238E27FC236}">
                  <a16:creationId xmlns:a16="http://schemas.microsoft.com/office/drawing/2014/main" xmlns="" id="{6A0E5078-52E2-42BF-8D7E-648946A539CA}"/>
                </a:ext>
              </a:extLst>
            </p:cNvPr>
            <p:cNvSpPr/>
            <p:nvPr/>
          </p:nvSpPr>
          <p:spPr>
            <a:xfrm>
              <a:off x="1369086" y="6489210"/>
              <a:ext cx="71806" cy="33192"/>
            </a:xfrm>
            <a:custGeom>
              <a:avLst/>
              <a:gdLst>
                <a:gd name="connsiteX0" fmla="*/ 16994 w 16993"/>
                <a:gd name="connsiteY0" fmla="*/ 0 h 7855"/>
                <a:gd name="connsiteX1" fmla="*/ 16671 w 16993"/>
                <a:gd name="connsiteY1" fmla="*/ 0 h 7855"/>
                <a:gd name="connsiteX2" fmla="*/ 0 w 16993"/>
                <a:gd name="connsiteY2" fmla="*/ 7852 h 7855"/>
                <a:gd name="connsiteX3" fmla="*/ 9788 w 16993"/>
                <a:gd name="connsiteY3" fmla="*/ 3980 h 7855"/>
                <a:gd name="connsiteX4" fmla="*/ 9788 w 16993"/>
                <a:gd name="connsiteY4" fmla="*/ 3980 h 7855"/>
                <a:gd name="connsiteX5" fmla="*/ 16994 w 16993"/>
                <a:gd name="connsiteY5" fmla="*/ 0 h 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3" h="7855">
                  <a:moveTo>
                    <a:pt x="16994" y="0"/>
                  </a:moveTo>
                  <a:cubicBezTo>
                    <a:pt x="16886" y="0"/>
                    <a:pt x="16779" y="0"/>
                    <a:pt x="16671" y="0"/>
                  </a:cubicBezTo>
                  <a:cubicBezTo>
                    <a:pt x="13875" y="645"/>
                    <a:pt x="538" y="6991"/>
                    <a:pt x="0" y="7852"/>
                  </a:cubicBezTo>
                  <a:cubicBezTo>
                    <a:pt x="645" y="7959"/>
                    <a:pt x="5593" y="5915"/>
                    <a:pt x="9788" y="3980"/>
                  </a:cubicBezTo>
                  <a:lnTo>
                    <a:pt x="9788" y="3980"/>
                  </a:lnTo>
                  <a:cubicBezTo>
                    <a:pt x="10971" y="3442"/>
                    <a:pt x="16671" y="753"/>
                    <a:pt x="16994" y="0"/>
                  </a:cubicBezTo>
                  <a:close/>
                </a:path>
              </a:pathLst>
            </a:custGeom>
            <a:grpFill/>
            <a:ln w="10707" cap="flat">
              <a:noFill/>
              <a:prstDash val="solid"/>
              <a:miter/>
            </a:ln>
          </p:spPr>
          <p:txBody>
            <a:bodyPr rtlCol="0" anchor="ctr"/>
            <a:lstStyle/>
            <a:p>
              <a:endParaRPr lang="zh-CN" altLang="en-US"/>
            </a:p>
          </p:txBody>
        </p:sp>
        <p:sp>
          <p:nvSpPr>
            <p:cNvPr id="1841" name="任意多边形: 形状 1928">
              <a:extLst>
                <a:ext uri="{FF2B5EF4-FFF2-40B4-BE49-F238E27FC236}">
                  <a16:creationId xmlns:a16="http://schemas.microsoft.com/office/drawing/2014/main" xmlns="" id="{53D9EEFC-6E59-4C66-B1CB-CCA3E5066197}"/>
                </a:ext>
              </a:extLst>
            </p:cNvPr>
            <p:cNvSpPr/>
            <p:nvPr/>
          </p:nvSpPr>
          <p:spPr>
            <a:xfrm>
              <a:off x="1431350" y="6475574"/>
              <a:ext cx="74079" cy="34084"/>
            </a:xfrm>
            <a:custGeom>
              <a:avLst/>
              <a:gdLst>
                <a:gd name="connsiteX0" fmla="*/ 17424 w 17531"/>
                <a:gd name="connsiteY0" fmla="*/ 0 h 8066"/>
                <a:gd name="connsiteX1" fmla="*/ 0 w 17531"/>
                <a:gd name="connsiteY1" fmla="*/ 8067 h 8066"/>
                <a:gd name="connsiteX2" fmla="*/ 9680 w 17531"/>
                <a:gd name="connsiteY2" fmla="*/ 4087 h 8066"/>
                <a:gd name="connsiteX3" fmla="*/ 17532 w 17531"/>
                <a:gd name="connsiteY3" fmla="*/ 0 h 8066"/>
                <a:gd name="connsiteX4" fmla="*/ 17424 w 17531"/>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8066">
                  <a:moveTo>
                    <a:pt x="17424" y="0"/>
                  </a:moveTo>
                  <a:cubicBezTo>
                    <a:pt x="15488" y="538"/>
                    <a:pt x="645" y="7206"/>
                    <a:pt x="0" y="8067"/>
                  </a:cubicBezTo>
                  <a:cubicBezTo>
                    <a:pt x="860" y="7959"/>
                    <a:pt x="5700" y="5916"/>
                    <a:pt x="9680" y="4087"/>
                  </a:cubicBezTo>
                  <a:cubicBezTo>
                    <a:pt x="11401" y="3334"/>
                    <a:pt x="17209" y="645"/>
                    <a:pt x="17532" y="0"/>
                  </a:cubicBezTo>
                  <a:cubicBezTo>
                    <a:pt x="17532" y="0"/>
                    <a:pt x="17532" y="0"/>
                    <a:pt x="17424" y="0"/>
                  </a:cubicBezTo>
                  <a:close/>
                </a:path>
              </a:pathLst>
            </a:custGeom>
            <a:grpFill/>
            <a:ln w="10707" cap="flat">
              <a:noFill/>
              <a:prstDash val="solid"/>
              <a:miter/>
            </a:ln>
          </p:spPr>
          <p:txBody>
            <a:bodyPr rtlCol="0" anchor="ctr"/>
            <a:lstStyle/>
            <a:p>
              <a:endParaRPr lang="zh-CN" altLang="en-US"/>
            </a:p>
          </p:txBody>
        </p:sp>
        <p:sp>
          <p:nvSpPr>
            <p:cNvPr id="1842" name="任意多边形: 形状 1929">
              <a:extLst>
                <a:ext uri="{FF2B5EF4-FFF2-40B4-BE49-F238E27FC236}">
                  <a16:creationId xmlns:a16="http://schemas.microsoft.com/office/drawing/2014/main" xmlns="" id="{F4D8404A-9161-41F3-8990-DFCDD49FEC9A}"/>
                </a:ext>
              </a:extLst>
            </p:cNvPr>
            <p:cNvSpPr/>
            <p:nvPr/>
          </p:nvSpPr>
          <p:spPr>
            <a:xfrm>
              <a:off x="1480891" y="6461938"/>
              <a:ext cx="76555" cy="34540"/>
            </a:xfrm>
            <a:custGeom>
              <a:avLst/>
              <a:gdLst>
                <a:gd name="connsiteX0" fmla="*/ 18069 w 18117"/>
                <a:gd name="connsiteY0" fmla="*/ 0 h 8174"/>
                <a:gd name="connsiteX1" fmla="*/ 0 w 18117"/>
                <a:gd name="connsiteY1" fmla="*/ 8174 h 8174"/>
                <a:gd name="connsiteX2" fmla="*/ 9465 w 18117"/>
                <a:gd name="connsiteY2" fmla="*/ 4087 h 8174"/>
                <a:gd name="connsiteX3" fmla="*/ 18069 w 18117"/>
                <a:gd name="connsiteY3" fmla="*/ 0 h 8174"/>
                <a:gd name="connsiteX4" fmla="*/ 18069 w 18117"/>
                <a:gd name="connsiteY4" fmla="*/ 0 h 8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 h="8174">
                  <a:moveTo>
                    <a:pt x="18069" y="0"/>
                  </a:moveTo>
                  <a:cubicBezTo>
                    <a:pt x="17962" y="0"/>
                    <a:pt x="860" y="7529"/>
                    <a:pt x="0" y="8174"/>
                  </a:cubicBezTo>
                  <a:cubicBezTo>
                    <a:pt x="1183" y="7744"/>
                    <a:pt x="5378" y="6023"/>
                    <a:pt x="9465" y="4087"/>
                  </a:cubicBezTo>
                  <a:cubicBezTo>
                    <a:pt x="12907" y="2689"/>
                    <a:pt x="17854" y="323"/>
                    <a:pt x="18069" y="0"/>
                  </a:cubicBezTo>
                  <a:cubicBezTo>
                    <a:pt x="18177" y="0"/>
                    <a:pt x="18069" y="0"/>
                    <a:pt x="18069" y="0"/>
                  </a:cubicBezTo>
                  <a:close/>
                </a:path>
              </a:pathLst>
            </a:custGeom>
            <a:grpFill/>
            <a:ln w="10707" cap="flat">
              <a:noFill/>
              <a:prstDash val="solid"/>
              <a:miter/>
            </a:ln>
          </p:spPr>
          <p:txBody>
            <a:bodyPr rtlCol="0" anchor="ctr"/>
            <a:lstStyle/>
            <a:p>
              <a:endParaRPr lang="zh-CN" altLang="en-US"/>
            </a:p>
          </p:txBody>
        </p:sp>
        <p:sp>
          <p:nvSpPr>
            <p:cNvPr id="1843" name="任意多边形: 形状 1930">
              <a:extLst>
                <a:ext uri="{FF2B5EF4-FFF2-40B4-BE49-F238E27FC236}">
                  <a16:creationId xmlns:a16="http://schemas.microsoft.com/office/drawing/2014/main" xmlns="" id="{0BDFE4A5-9E37-4032-B77A-A4A366ACAAC9}"/>
                </a:ext>
              </a:extLst>
            </p:cNvPr>
            <p:cNvSpPr/>
            <p:nvPr/>
          </p:nvSpPr>
          <p:spPr>
            <a:xfrm>
              <a:off x="1521795" y="6448302"/>
              <a:ext cx="74079" cy="33632"/>
            </a:xfrm>
            <a:custGeom>
              <a:avLst/>
              <a:gdLst>
                <a:gd name="connsiteX0" fmla="*/ 14735 w 17531"/>
                <a:gd name="connsiteY0" fmla="*/ 1291 h 7959"/>
                <a:gd name="connsiteX1" fmla="*/ 17532 w 17531"/>
                <a:gd name="connsiteY1" fmla="*/ 0 h 7959"/>
                <a:gd name="connsiteX2" fmla="*/ 0 w 17531"/>
                <a:gd name="connsiteY2" fmla="*/ 7959 h 7959"/>
                <a:gd name="connsiteX3" fmla="*/ 14735 w 17531"/>
                <a:gd name="connsiteY3" fmla="*/ 1291 h 7959"/>
              </a:gdLst>
              <a:ahLst/>
              <a:cxnLst>
                <a:cxn ang="0">
                  <a:pos x="connsiteX0" y="connsiteY0"/>
                </a:cxn>
                <a:cxn ang="0">
                  <a:pos x="connsiteX1" y="connsiteY1"/>
                </a:cxn>
                <a:cxn ang="0">
                  <a:pos x="connsiteX2" y="connsiteY2"/>
                </a:cxn>
                <a:cxn ang="0">
                  <a:pos x="connsiteX3" y="connsiteY3"/>
                </a:cxn>
              </a:cxnLst>
              <a:rect l="l" t="t" r="r" b="b"/>
              <a:pathLst>
                <a:path w="17531" h="7959">
                  <a:moveTo>
                    <a:pt x="14735" y="1291"/>
                  </a:moveTo>
                  <a:cubicBezTo>
                    <a:pt x="15703" y="860"/>
                    <a:pt x="16564" y="430"/>
                    <a:pt x="17532" y="0"/>
                  </a:cubicBezTo>
                  <a:cubicBezTo>
                    <a:pt x="11724" y="2581"/>
                    <a:pt x="5916" y="5378"/>
                    <a:pt x="0" y="7959"/>
                  </a:cubicBezTo>
                  <a:lnTo>
                    <a:pt x="14735" y="1291"/>
                  </a:lnTo>
                  <a:close/>
                </a:path>
              </a:pathLst>
            </a:custGeom>
            <a:grpFill/>
            <a:ln w="10707" cap="flat">
              <a:noFill/>
              <a:prstDash val="solid"/>
              <a:miter/>
            </a:ln>
          </p:spPr>
          <p:txBody>
            <a:bodyPr rtlCol="0" anchor="ctr"/>
            <a:lstStyle/>
            <a:p>
              <a:endParaRPr lang="zh-CN" altLang="en-US"/>
            </a:p>
          </p:txBody>
        </p:sp>
        <p:sp>
          <p:nvSpPr>
            <p:cNvPr id="1856" name="任意多边形: 形状 1943">
              <a:extLst>
                <a:ext uri="{FF2B5EF4-FFF2-40B4-BE49-F238E27FC236}">
                  <a16:creationId xmlns:a16="http://schemas.microsoft.com/office/drawing/2014/main" xmlns="" id="{11A5411D-DEBF-48B3-8596-DF5C24267562}"/>
                </a:ext>
              </a:extLst>
            </p:cNvPr>
            <p:cNvSpPr/>
            <p:nvPr/>
          </p:nvSpPr>
          <p:spPr>
            <a:xfrm>
              <a:off x="169137" y="6630100"/>
              <a:ext cx="32402" cy="23461"/>
            </a:xfrm>
            <a:custGeom>
              <a:avLst/>
              <a:gdLst>
                <a:gd name="connsiteX0" fmla="*/ 7660 w 7668"/>
                <a:gd name="connsiteY0" fmla="*/ 3119 h 5552"/>
                <a:gd name="connsiteX1" fmla="*/ 3143 w 7668"/>
                <a:gd name="connsiteY1" fmla="*/ 0 h 5552"/>
                <a:gd name="connsiteX2" fmla="*/ 2713 w 7668"/>
                <a:gd name="connsiteY2" fmla="*/ 0 h 5552"/>
                <a:gd name="connsiteX3" fmla="*/ 1207 w 7668"/>
                <a:gd name="connsiteY3" fmla="*/ 4410 h 5552"/>
                <a:gd name="connsiteX4" fmla="*/ 7660 w 7668"/>
                <a:gd name="connsiteY4" fmla="*/ 3119 h 5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8" h="5552">
                  <a:moveTo>
                    <a:pt x="7660" y="3119"/>
                  </a:moveTo>
                  <a:cubicBezTo>
                    <a:pt x="7553" y="1936"/>
                    <a:pt x="6154" y="108"/>
                    <a:pt x="3143" y="0"/>
                  </a:cubicBezTo>
                  <a:cubicBezTo>
                    <a:pt x="3035" y="0"/>
                    <a:pt x="2820" y="0"/>
                    <a:pt x="2713" y="0"/>
                  </a:cubicBezTo>
                  <a:cubicBezTo>
                    <a:pt x="-84" y="215"/>
                    <a:pt x="-944" y="2689"/>
                    <a:pt x="1207" y="4410"/>
                  </a:cubicBezTo>
                  <a:cubicBezTo>
                    <a:pt x="3788" y="6453"/>
                    <a:pt x="7875" y="5593"/>
                    <a:pt x="7660" y="3119"/>
                  </a:cubicBezTo>
                  <a:close/>
                </a:path>
              </a:pathLst>
            </a:custGeom>
            <a:grpFill/>
            <a:ln w="10707" cap="flat">
              <a:noFill/>
              <a:prstDash val="solid"/>
              <a:miter/>
            </a:ln>
          </p:spPr>
          <p:txBody>
            <a:bodyPr rtlCol="0" anchor="ctr"/>
            <a:lstStyle/>
            <a:p>
              <a:endParaRPr lang="zh-CN" altLang="en-US"/>
            </a:p>
          </p:txBody>
        </p:sp>
        <p:sp>
          <p:nvSpPr>
            <p:cNvPr id="1857" name="任意多边形: 形状 1944">
              <a:extLst>
                <a:ext uri="{FF2B5EF4-FFF2-40B4-BE49-F238E27FC236}">
                  <a16:creationId xmlns:a16="http://schemas.microsoft.com/office/drawing/2014/main" xmlns="" id="{7597C529-FFC6-4C57-916A-00EF92C1D393}"/>
                </a:ext>
              </a:extLst>
            </p:cNvPr>
            <p:cNvSpPr/>
            <p:nvPr/>
          </p:nvSpPr>
          <p:spPr>
            <a:xfrm>
              <a:off x="290484" y="6628283"/>
              <a:ext cx="31299" cy="23173"/>
            </a:xfrm>
            <a:custGeom>
              <a:avLst/>
              <a:gdLst>
                <a:gd name="connsiteX0" fmla="*/ 7338 w 7407"/>
                <a:gd name="connsiteY0" fmla="*/ 3012 h 5484"/>
                <a:gd name="connsiteX1" fmla="*/ 4004 w 7407"/>
                <a:gd name="connsiteY1" fmla="*/ 0 h 5484"/>
                <a:gd name="connsiteX2" fmla="*/ 239 w 7407"/>
                <a:gd name="connsiteY2" fmla="*/ 3980 h 5484"/>
                <a:gd name="connsiteX3" fmla="*/ 7338 w 7407"/>
                <a:gd name="connsiteY3" fmla="*/ 3012 h 5484"/>
              </a:gdLst>
              <a:ahLst/>
              <a:cxnLst>
                <a:cxn ang="0">
                  <a:pos x="connsiteX0" y="connsiteY0"/>
                </a:cxn>
                <a:cxn ang="0">
                  <a:pos x="connsiteX1" y="connsiteY1"/>
                </a:cxn>
                <a:cxn ang="0">
                  <a:pos x="connsiteX2" y="connsiteY2"/>
                </a:cxn>
                <a:cxn ang="0">
                  <a:pos x="connsiteX3" y="connsiteY3"/>
                </a:cxn>
              </a:cxnLst>
              <a:rect l="l" t="t" r="r" b="b"/>
              <a:pathLst>
                <a:path w="7407" h="5484">
                  <a:moveTo>
                    <a:pt x="7338" y="3012"/>
                  </a:moveTo>
                  <a:cubicBezTo>
                    <a:pt x="7661" y="1721"/>
                    <a:pt x="6908" y="0"/>
                    <a:pt x="4004" y="0"/>
                  </a:cubicBezTo>
                  <a:cubicBezTo>
                    <a:pt x="885" y="215"/>
                    <a:pt x="-621" y="2366"/>
                    <a:pt x="239" y="3980"/>
                  </a:cubicBezTo>
                  <a:cubicBezTo>
                    <a:pt x="1423" y="6453"/>
                    <a:pt x="6478" y="5700"/>
                    <a:pt x="7338" y="3012"/>
                  </a:cubicBezTo>
                  <a:close/>
                </a:path>
              </a:pathLst>
            </a:custGeom>
            <a:grpFill/>
            <a:ln w="10707" cap="flat">
              <a:noFill/>
              <a:prstDash val="solid"/>
              <a:miter/>
            </a:ln>
          </p:spPr>
          <p:txBody>
            <a:bodyPr rtlCol="0" anchor="ctr"/>
            <a:lstStyle/>
            <a:p>
              <a:endParaRPr lang="zh-CN" altLang="en-US"/>
            </a:p>
          </p:txBody>
        </p:sp>
        <p:sp>
          <p:nvSpPr>
            <p:cNvPr id="1858" name="任意多边形: 形状 1945">
              <a:extLst>
                <a:ext uri="{FF2B5EF4-FFF2-40B4-BE49-F238E27FC236}">
                  <a16:creationId xmlns:a16="http://schemas.microsoft.com/office/drawing/2014/main" xmlns="" id="{99EA18FA-AD45-45DB-A2D0-72A5E9A2832A}"/>
                </a:ext>
              </a:extLst>
            </p:cNvPr>
            <p:cNvSpPr/>
            <p:nvPr/>
          </p:nvSpPr>
          <p:spPr>
            <a:xfrm>
              <a:off x="410225" y="6624644"/>
              <a:ext cx="33374" cy="23980"/>
            </a:xfrm>
            <a:custGeom>
              <a:avLst/>
              <a:gdLst>
                <a:gd name="connsiteX0" fmla="*/ 82 w 7898"/>
                <a:gd name="connsiteY0" fmla="*/ 4302 h 5675"/>
                <a:gd name="connsiteX1" fmla="*/ 7503 w 7898"/>
                <a:gd name="connsiteY1" fmla="*/ 3012 h 5675"/>
                <a:gd name="connsiteX2" fmla="*/ 5245 w 7898"/>
                <a:gd name="connsiteY2" fmla="*/ 0 h 5675"/>
                <a:gd name="connsiteX3" fmla="*/ 82 w 7898"/>
                <a:gd name="connsiteY3" fmla="*/ 4302 h 5675"/>
              </a:gdLst>
              <a:ahLst/>
              <a:cxnLst>
                <a:cxn ang="0">
                  <a:pos x="connsiteX0" y="connsiteY0"/>
                </a:cxn>
                <a:cxn ang="0">
                  <a:pos x="connsiteX1" y="connsiteY1"/>
                </a:cxn>
                <a:cxn ang="0">
                  <a:pos x="connsiteX2" y="connsiteY2"/>
                </a:cxn>
                <a:cxn ang="0">
                  <a:pos x="connsiteX3" y="connsiteY3"/>
                </a:cxn>
              </a:cxnLst>
              <a:rect l="l" t="t" r="r" b="b"/>
              <a:pathLst>
                <a:path w="7898" h="5675">
                  <a:moveTo>
                    <a:pt x="82" y="4302"/>
                  </a:moveTo>
                  <a:cubicBezTo>
                    <a:pt x="727" y="6668"/>
                    <a:pt x="5782" y="5808"/>
                    <a:pt x="7503" y="3012"/>
                  </a:cubicBezTo>
                  <a:cubicBezTo>
                    <a:pt x="8256" y="1721"/>
                    <a:pt x="8149" y="0"/>
                    <a:pt x="5245" y="0"/>
                  </a:cubicBezTo>
                  <a:cubicBezTo>
                    <a:pt x="1695" y="215"/>
                    <a:pt x="-456" y="2689"/>
                    <a:pt x="82" y="4302"/>
                  </a:cubicBezTo>
                  <a:close/>
                </a:path>
              </a:pathLst>
            </a:custGeom>
            <a:grpFill/>
            <a:ln w="10707" cap="flat">
              <a:noFill/>
              <a:prstDash val="solid"/>
              <a:miter/>
            </a:ln>
          </p:spPr>
          <p:txBody>
            <a:bodyPr rtlCol="0" anchor="ctr"/>
            <a:lstStyle/>
            <a:p>
              <a:endParaRPr lang="zh-CN" altLang="en-US"/>
            </a:p>
          </p:txBody>
        </p:sp>
        <p:sp>
          <p:nvSpPr>
            <p:cNvPr id="1859" name="任意多边形: 形状 1946">
              <a:extLst>
                <a:ext uri="{FF2B5EF4-FFF2-40B4-BE49-F238E27FC236}">
                  <a16:creationId xmlns:a16="http://schemas.microsoft.com/office/drawing/2014/main" xmlns="" id="{040F3E22-20DF-4F07-973C-A2A52B4124AE}"/>
                </a:ext>
              </a:extLst>
            </p:cNvPr>
            <p:cNvSpPr/>
            <p:nvPr/>
          </p:nvSpPr>
          <p:spPr>
            <a:xfrm>
              <a:off x="528694" y="6619646"/>
              <a:ext cx="36628" cy="24175"/>
            </a:xfrm>
            <a:custGeom>
              <a:avLst/>
              <a:gdLst>
                <a:gd name="connsiteX0" fmla="*/ 6571 w 8668"/>
                <a:gd name="connsiteY0" fmla="*/ 0 h 5721"/>
                <a:gd name="connsiteX1" fmla="*/ 11 w 8668"/>
                <a:gd name="connsiteY1" fmla="*/ 4625 h 5721"/>
                <a:gd name="connsiteX2" fmla="*/ 7755 w 8668"/>
                <a:gd name="connsiteY2" fmla="*/ 3012 h 5721"/>
                <a:gd name="connsiteX3" fmla="*/ 6571 w 8668"/>
                <a:gd name="connsiteY3" fmla="*/ 0 h 5721"/>
              </a:gdLst>
              <a:ahLst/>
              <a:cxnLst>
                <a:cxn ang="0">
                  <a:pos x="connsiteX0" y="connsiteY0"/>
                </a:cxn>
                <a:cxn ang="0">
                  <a:pos x="connsiteX1" y="connsiteY1"/>
                </a:cxn>
                <a:cxn ang="0">
                  <a:pos x="connsiteX2" y="connsiteY2"/>
                </a:cxn>
                <a:cxn ang="0">
                  <a:pos x="connsiteX3" y="connsiteY3"/>
                </a:cxn>
              </a:cxnLst>
              <a:rect l="l" t="t" r="r" b="b"/>
              <a:pathLst>
                <a:path w="8668" h="5721">
                  <a:moveTo>
                    <a:pt x="6571" y="0"/>
                  </a:moveTo>
                  <a:cubicBezTo>
                    <a:pt x="2914" y="323"/>
                    <a:pt x="-205" y="3119"/>
                    <a:pt x="11" y="4625"/>
                  </a:cubicBezTo>
                  <a:cubicBezTo>
                    <a:pt x="226" y="6668"/>
                    <a:pt x="5173" y="5700"/>
                    <a:pt x="7755" y="3012"/>
                  </a:cubicBezTo>
                  <a:cubicBezTo>
                    <a:pt x="8938" y="1721"/>
                    <a:pt x="9368" y="0"/>
                    <a:pt x="6571" y="0"/>
                  </a:cubicBezTo>
                  <a:close/>
                </a:path>
              </a:pathLst>
            </a:custGeom>
            <a:grpFill/>
            <a:ln w="10707" cap="flat">
              <a:noFill/>
              <a:prstDash val="solid"/>
              <a:miter/>
            </a:ln>
          </p:spPr>
          <p:txBody>
            <a:bodyPr rtlCol="0" anchor="ctr"/>
            <a:lstStyle/>
            <a:p>
              <a:endParaRPr lang="zh-CN" altLang="en-US"/>
            </a:p>
          </p:txBody>
        </p:sp>
        <p:sp>
          <p:nvSpPr>
            <p:cNvPr id="1860" name="任意多边形: 形状 1947">
              <a:extLst>
                <a:ext uri="{FF2B5EF4-FFF2-40B4-BE49-F238E27FC236}">
                  <a16:creationId xmlns:a16="http://schemas.microsoft.com/office/drawing/2014/main" xmlns="" id="{D964D9F9-E5C1-4C79-8F1F-7E38DF8A2B93}"/>
                </a:ext>
              </a:extLst>
            </p:cNvPr>
            <p:cNvSpPr/>
            <p:nvPr/>
          </p:nvSpPr>
          <p:spPr>
            <a:xfrm>
              <a:off x="644150" y="6613721"/>
              <a:ext cx="41622" cy="24661"/>
            </a:xfrm>
            <a:custGeom>
              <a:avLst/>
              <a:gdLst>
                <a:gd name="connsiteX0" fmla="*/ 9149 w 9850"/>
                <a:gd name="connsiteY0" fmla="*/ 2155 h 5836"/>
                <a:gd name="connsiteX1" fmla="*/ 8181 w 9850"/>
                <a:gd name="connsiteY1" fmla="*/ 4 h 5836"/>
                <a:gd name="connsiteX2" fmla="*/ 7 w 9850"/>
                <a:gd name="connsiteY2" fmla="*/ 4952 h 5836"/>
                <a:gd name="connsiteX3" fmla="*/ 8073 w 9850"/>
                <a:gd name="connsiteY3" fmla="*/ 3016 h 5836"/>
                <a:gd name="connsiteX4" fmla="*/ 9149 w 9850"/>
                <a:gd name="connsiteY4" fmla="*/ 2155 h 5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0" h="5836">
                  <a:moveTo>
                    <a:pt x="9149" y="2155"/>
                  </a:moveTo>
                  <a:cubicBezTo>
                    <a:pt x="9364" y="1940"/>
                    <a:pt x="11085" y="-103"/>
                    <a:pt x="8181" y="4"/>
                  </a:cubicBezTo>
                  <a:cubicBezTo>
                    <a:pt x="4309" y="327"/>
                    <a:pt x="222" y="3446"/>
                    <a:pt x="7" y="4952"/>
                  </a:cubicBezTo>
                  <a:cubicBezTo>
                    <a:pt x="-209" y="6780"/>
                    <a:pt x="4847" y="5597"/>
                    <a:pt x="8073" y="3016"/>
                  </a:cubicBezTo>
                  <a:cubicBezTo>
                    <a:pt x="8611" y="2693"/>
                    <a:pt x="8934" y="2370"/>
                    <a:pt x="9149" y="2155"/>
                  </a:cubicBezTo>
                  <a:close/>
                </a:path>
              </a:pathLst>
            </a:custGeom>
            <a:grpFill/>
            <a:ln w="10707" cap="flat">
              <a:noFill/>
              <a:prstDash val="solid"/>
              <a:miter/>
            </a:ln>
          </p:spPr>
          <p:txBody>
            <a:bodyPr rtlCol="0" anchor="ctr"/>
            <a:lstStyle/>
            <a:p>
              <a:endParaRPr lang="zh-CN" altLang="en-US"/>
            </a:p>
          </p:txBody>
        </p:sp>
        <p:sp>
          <p:nvSpPr>
            <p:cNvPr id="1861" name="任意多边形: 形状 1948">
              <a:extLst>
                <a:ext uri="{FF2B5EF4-FFF2-40B4-BE49-F238E27FC236}">
                  <a16:creationId xmlns:a16="http://schemas.microsoft.com/office/drawing/2014/main" xmlns="" id="{3FAB7AFC-5488-4333-BD8D-941E5AF1D220}"/>
                </a:ext>
              </a:extLst>
            </p:cNvPr>
            <p:cNvSpPr/>
            <p:nvPr/>
          </p:nvSpPr>
          <p:spPr>
            <a:xfrm>
              <a:off x="757696" y="6605980"/>
              <a:ext cx="46465" cy="25345"/>
            </a:xfrm>
            <a:custGeom>
              <a:avLst/>
              <a:gdLst>
                <a:gd name="connsiteX0" fmla="*/ 10350 w 10996"/>
                <a:gd name="connsiteY0" fmla="*/ 1620 h 5998"/>
                <a:gd name="connsiteX1" fmla="*/ 9704 w 10996"/>
                <a:gd name="connsiteY1" fmla="*/ 7 h 5998"/>
                <a:gd name="connsiteX2" fmla="*/ 24 w 10996"/>
                <a:gd name="connsiteY2" fmla="*/ 5277 h 5998"/>
                <a:gd name="connsiteX3" fmla="*/ 8521 w 10996"/>
                <a:gd name="connsiteY3" fmla="*/ 3126 h 5998"/>
                <a:gd name="connsiteX4" fmla="*/ 10350 w 10996"/>
                <a:gd name="connsiteY4" fmla="*/ 1620 h 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96" h="5998">
                  <a:moveTo>
                    <a:pt x="10350" y="1620"/>
                  </a:moveTo>
                  <a:cubicBezTo>
                    <a:pt x="10887" y="1082"/>
                    <a:pt x="11748" y="-101"/>
                    <a:pt x="9704" y="7"/>
                  </a:cubicBezTo>
                  <a:cubicBezTo>
                    <a:pt x="5832" y="437"/>
                    <a:pt x="347" y="3879"/>
                    <a:pt x="24" y="5277"/>
                  </a:cubicBezTo>
                  <a:cubicBezTo>
                    <a:pt x="-406" y="6998"/>
                    <a:pt x="4972" y="5385"/>
                    <a:pt x="8521" y="3126"/>
                  </a:cubicBezTo>
                  <a:cubicBezTo>
                    <a:pt x="9274" y="2588"/>
                    <a:pt x="10027" y="2050"/>
                    <a:pt x="10350" y="1620"/>
                  </a:cubicBezTo>
                  <a:close/>
                </a:path>
              </a:pathLst>
            </a:custGeom>
            <a:grpFill/>
            <a:ln w="10707" cap="flat">
              <a:noFill/>
              <a:prstDash val="solid"/>
              <a:miter/>
            </a:ln>
          </p:spPr>
          <p:txBody>
            <a:bodyPr rtlCol="0" anchor="ctr"/>
            <a:lstStyle/>
            <a:p>
              <a:endParaRPr lang="zh-CN" altLang="en-US"/>
            </a:p>
          </p:txBody>
        </p:sp>
        <p:sp>
          <p:nvSpPr>
            <p:cNvPr id="1862" name="任意多边形: 形状 1949">
              <a:extLst>
                <a:ext uri="{FF2B5EF4-FFF2-40B4-BE49-F238E27FC236}">
                  <a16:creationId xmlns:a16="http://schemas.microsoft.com/office/drawing/2014/main" xmlns="" id="{3DBC0F0C-E135-4CEF-A8B3-03DECBE3DF67}"/>
                </a:ext>
              </a:extLst>
            </p:cNvPr>
            <p:cNvSpPr/>
            <p:nvPr/>
          </p:nvSpPr>
          <p:spPr>
            <a:xfrm>
              <a:off x="865969" y="6596920"/>
              <a:ext cx="52647" cy="25903"/>
            </a:xfrm>
            <a:custGeom>
              <a:avLst/>
              <a:gdLst>
                <a:gd name="connsiteX0" fmla="*/ 9035 w 12459"/>
                <a:gd name="connsiteY0" fmla="*/ 3227 h 6130"/>
                <a:gd name="connsiteX1" fmla="*/ 12154 w 12459"/>
                <a:gd name="connsiteY1" fmla="*/ 968 h 6130"/>
                <a:gd name="connsiteX2" fmla="*/ 11401 w 12459"/>
                <a:gd name="connsiteY2" fmla="*/ 0 h 6130"/>
                <a:gd name="connsiteX3" fmla="*/ 0 w 12459"/>
                <a:gd name="connsiteY3" fmla="*/ 5700 h 6130"/>
                <a:gd name="connsiteX4" fmla="*/ 9035 w 12459"/>
                <a:gd name="connsiteY4" fmla="*/ 3227 h 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9" h="6130">
                  <a:moveTo>
                    <a:pt x="9035" y="3227"/>
                  </a:moveTo>
                  <a:cubicBezTo>
                    <a:pt x="10540" y="2366"/>
                    <a:pt x="11724" y="1613"/>
                    <a:pt x="12154" y="968"/>
                  </a:cubicBezTo>
                  <a:cubicBezTo>
                    <a:pt x="13014" y="0"/>
                    <a:pt x="11831" y="0"/>
                    <a:pt x="11401" y="0"/>
                  </a:cubicBezTo>
                  <a:cubicBezTo>
                    <a:pt x="7314" y="538"/>
                    <a:pt x="215" y="4517"/>
                    <a:pt x="0" y="5700"/>
                  </a:cubicBezTo>
                  <a:cubicBezTo>
                    <a:pt x="0" y="6884"/>
                    <a:pt x="4948" y="5485"/>
                    <a:pt x="9035" y="3227"/>
                  </a:cubicBezTo>
                  <a:close/>
                </a:path>
              </a:pathLst>
            </a:custGeom>
            <a:grpFill/>
            <a:ln w="10707" cap="flat">
              <a:noFill/>
              <a:prstDash val="solid"/>
              <a:miter/>
            </a:ln>
          </p:spPr>
          <p:txBody>
            <a:bodyPr rtlCol="0" anchor="ctr"/>
            <a:lstStyle/>
            <a:p>
              <a:endParaRPr lang="zh-CN" altLang="en-US"/>
            </a:p>
          </p:txBody>
        </p:sp>
        <p:sp>
          <p:nvSpPr>
            <p:cNvPr id="1863" name="任意多边形: 形状 1950">
              <a:extLst>
                <a:ext uri="{FF2B5EF4-FFF2-40B4-BE49-F238E27FC236}">
                  <a16:creationId xmlns:a16="http://schemas.microsoft.com/office/drawing/2014/main" xmlns="" id="{E09FE276-578C-4366-8811-79E52A45196F}"/>
                </a:ext>
              </a:extLst>
            </p:cNvPr>
            <p:cNvSpPr/>
            <p:nvPr/>
          </p:nvSpPr>
          <p:spPr>
            <a:xfrm>
              <a:off x="966834" y="6587801"/>
              <a:ext cx="57701" cy="26520"/>
            </a:xfrm>
            <a:custGeom>
              <a:avLst/>
              <a:gdLst>
                <a:gd name="connsiteX0" fmla="*/ 12914 w 13655"/>
                <a:gd name="connsiteY0" fmla="*/ 7 h 6276"/>
                <a:gd name="connsiteX1" fmla="*/ 7 w 13655"/>
                <a:gd name="connsiteY1" fmla="*/ 6030 h 6276"/>
                <a:gd name="connsiteX2" fmla="*/ 9149 w 13655"/>
                <a:gd name="connsiteY2" fmla="*/ 3233 h 6276"/>
                <a:gd name="connsiteX3" fmla="*/ 13451 w 13655"/>
                <a:gd name="connsiteY3" fmla="*/ 545 h 6276"/>
                <a:gd name="connsiteX4" fmla="*/ 12914 w 13655"/>
                <a:gd name="connsiteY4" fmla="*/ 7 h 6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5" h="6276">
                  <a:moveTo>
                    <a:pt x="12914" y="7"/>
                  </a:moveTo>
                  <a:cubicBezTo>
                    <a:pt x="9041" y="545"/>
                    <a:pt x="222" y="5062"/>
                    <a:pt x="7" y="6030"/>
                  </a:cubicBezTo>
                  <a:cubicBezTo>
                    <a:pt x="-208" y="6890"/>
                    <a:pt x="4739" y="5385"/>
                    <a:pt x="9149" y="3233"/>
                  </a:cubicBezTo>
                  <a:cubicBezTo>
                    <a:pt x="12376" y="1620"/>
                    <a:pt x="13236" y="760"/>
                    <a:pt x="13451" y="545"/>
                  </a:cubicBezTo>
                  <a:cubicBezTo>
                    <a:pt x="13989" y="-101"/>
                    <a:pt x="13344" y="7"/>
                    <a:pt x="12914" y="7"/>
                  </a:cubicBezTo>
                  <a:close/>
                </a:path>
              </a:pathLst>
            </a:custGeom>
            <a:grpFill/>
            <a:ln w="10707" cap="flat">
              <a:noFill/>
              <a:prstDash val="solid"/>
              <a:miter/>
            </a:ln>
          </p:spPr>
          <p:txBody>
            <a:bodyPr rtlCol="0" anchor="ctr"/>
            <a:lstStyle/>
            <a:p>
              <a:endParaRPr lang="zh-CN" altLang="en-US"/>
            </a:p>
          </p:txBody>
        </p:sp>
        <p:sp>
          <p:nvSpPr>
            <p:cNvPr id="1864" name="任意多边形: 形状 1951">
              <a:extLst>
                <a:ext uri="{FF2B5EF4-FFF2-40B4-BE49-F238E27FC236}">
                  <a16:creationId xmlns:a16="http://schemas.microsoft.com/office/drawing/2014/main" xmlns="" id="{FEEB990C-C6A3-4D9A-AB45-BB3FCA05547F}"/>
                </a:ext>
              </a:extLst>
            </p:cNvPr>
            <p:cNvSpPr/>
            <p:nvPr/>
          </p:nvSpPr>
          <p:spPr>
            <a:xfrm>
              <a:off x="1057756" y="6577491"/>
              <a:ext cx="62311" cy="27310"/>
            </a:xfrm>
            <a:custGeom>
              <a:avLst/>
              <a:gdLst>
                <a:gd name="connsiteX0" fmla="*/ 14736 w 14746"/>
                <a:gd name="connsiteY0" fmla="*/ 81 h 6463"/>
                <a:gd name="connsiteX1" fmla="*/ 14198 w 14746"/>
                <a:gd name="connsiteY1" fmla="*/ 81 h 6463"/>
                <a:gd name="connsiteX2" fmla="*/ 1 w 14746"/>
                <a:gd name="connsiteY2" fmla="*/ 6426 h 6463"/>
                <a:gd name="connsiteX3" fmla="*/ 9358 w 14746"/>
                <a:gd name="connsiteY3" fmla="*/ 3307 h 6463"/>
                <a:gd name="connsiteX4" fmla="*/ 14736 w 14746"/>
                <a:gd name="connsiteY4" fmla="*/ 81 h 6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6" h="6463">
                  <a:moveTo>
                    <a:pt x="14736" y="81"/>
                  </a:moveTo>
                  <a:cubicBezTo>
                    <a:pt x="14628" y="-27"/>
                    <a:pt x="14521" y="-27"/>
                    <a:pt x="14198" y="81"/>
                  </a:cubicBezTo>
                  <a:cubicBezTo>
                    <a:pt x="10434" y="618"/>
                    <a:pt x="-107" y="5674"/>
                    <a:pt x="1" y="6426"/>
                  </a:cubicBezTo>
                  <a:cubicBezTo>
                    <a:pt x="646" y="6749"/>
                    <a:pt x="5916" y="4921"/>
                    <a:pt x="9358" y="3307"/>
                  </a:cubicBezTo>
                  <a:cubicBezTo>
                    <a:pt x="11940" y="2124"/>
                    <a:pt x="14951" y="618"/>
                    <a:pt x="14736" y="81"/>
                  </a:cubicBezTo>
                  <a:close/>
                </a:path>
              </a:pathLst>
            </a:custGeom>
            <a:grpFill/>
            <a:ln w="10707" cap="flat">
              <a:noFill/>
              <a:prstDash val="solid"/>
              <a:miter/>
            </a:ln>
          </p:spPr>
          <p:txBody>
            <a:bodyPr rtlCol="0" anchor="ctr"/>
            <a:lstStyle/>
            <a:p>
              <a:endParaRPr lang="zh-CN" altLang="en-US"/>
            </a:p>
          </p:txBody>
        </p:sp>
        <p:sp>
          <p:nvSpPr>
            <p:cNvPr id="1865" name="任意多边形: 形状 1952">
              <a:extLst>
                <a:ext uri="{FF2B5EF4-FFF2-40B4-BE49-F238E27FC236}">
                  <a16:creationId xmlns:a16="http://schemas.microsoft.com/office/drawing/2014/main" xmlns="" id="{A57E6738-20BF-46FB-A19B-C66A9EE3A2D0}"/>
                </a:ext>
              </a:extLst>
            </p:cNvPr>
            <p:cNvSpPr/>
            <p:nvPr/>
          </p:nvSpPr>
          <p:spPr>
            <a:xfrm>
              <a:off x="1138207" y="6566923"/>
              <a:ext cx="66807" cy="27741"/>
            </a:xfrm>
            <a:custGeom>
              <a:avLst/>
              <a:gdLst>
                <a:gd name="connsiteX0" fmla="*/ 15811 w 15810"/>
                <a:gd name="connsiteY0" fmla="*/ 108 h 6565"/>
                <a:gd name="connsiteX1" fmla="*/ 15811 w 15810"/>
                <a:gd name="connsiteY1" fmla="*/ 0 h 6565"/>
                <a:gd name="connsiteX2" fmla="*/ 15488 w 15810"/>
                <a:gd name="connsiteY2" fmla="*/ 0 h 6565"/>
                <a:gd name="connsiteX3" fmla="*/ 0 w 15810"/>
                <a:gd name="connsiteY3" fmla="*/ 6561 h 6565"/>
                <a:gd name="connsiteX4" fmla="*/ 9465 w 15810"/>
                <a:gd name="connsiteY4" fmla="*/ 3334 h 6565"/>
                <a:gd name="connsiteX5" fmla="*/ 15811 w 15810"/>
                <a:gd name="connsiteY5" fmla="*/ 108 h 6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10" h="6565">
                  <a:moveTo>
                    <a:pt x="15811" y="108"/>
                  </a:moveTo>
                  <a:cubicBezTo>
                    <a:pt x="15811" y="108"/>
                    <a:pt x="15811" y="0"/>
                    <a:pt x="15811" y="0"/>
                  </a:cubicBezTo>
                  <a:cubicBezTo>
                    <a:pt x="15703" y="0"/>
                    <a:pt x="15596" y="0"/>
                    <a:pt x="15488" y="0"/>
                  </a:cubicBezTo>
                  <a:cubicBezTo>
                    <a:pt x="12476" y="538"/>
                    <a:pt x="107" y="5808"/>
                    <a:pt x="0" y="6561"/>
                  </a:cubicBezTo>
                  <a:cubicBezTo>
                    <a:pt x="860" y="6669"/>
                    <a:pt x="5700" y="4948"/>
                    <a:pt x="9465" y="3334"/>
                  </a:cubicBezTo>
                  <a:cubicBezTo>
                    <a:pt x="10433" y="2904"/>
                    <a:pt x="15058" y="968"/>
                    <a:pt x="15811" y="108"/>
                  </a:cubicBezTo>
                  <a:close/>
                </a:path>
              </a:pathLst>
            </a:custGeom>
            <a:grpFill/>
            <a:ln w="10707" cap="flat">
              <a:noFill/>
              <a:prstDash val="solid"/>
              <a:miter/>
            </a:ln>
          </p:spPr>
          <p:txBody>
            <a:bodyPr rtlCol="0" anchor="ctr"/>
            <a:lstStyle/>
            <a:p>
              <a:endParaRPr lang="zh-CN" altLang="en-US"/>
            </a:p>
          </p:txBody>
        </p:sp>
        <p:sp>
          <p:nvSpPr>
            <p:cNvPr id="1866" name="任意多边形: 形状 1953">
              <a:extLst>
                <a:ext uri="{FF2B5EF4-FFF2-40B4-BE49-F238E27FC236}">
                  <a16:creationId xmlns:a16="http://schemas.microsoft.com/office/drawing/2014/main" xmlns="" id="{273CFA9C-0B5E-4B94-B873-B4162EDED1FB}"/>
                </a:ext>
              </a:extLst>
            </p:cNvPr>
            <p:cNvSpPr/>
            <p:nvPr/>
          </p:nvSpPr>
          <p:spPr>
            <a:xfrm>
              <a:off x="1208196" y="6555108"/>
              <a:ext cx="71354" cy="29085"/>
            </a:xfrm>
            <a:custGeom>
              <a:avLst/>
              <a:gdLst>
                <a:gd name="connsiteX0" fmla="*/ 16564 w 16886"/>
                <a:gd name="connsiteY0" fmla="*/ 0 h 6883"/>
                <a:gd name="connsiteX1" fmla="*/ 0 w 16886"/>
                <a:gd name="connsiteY1" fmla="*/ 6776 h 6883"/>
                <a:gd name="connsiteX2" fmla="*/ 108 w 16886"/>
                <a:gd name="connsiteY2" fmla="*/ 6884 h 6883"/>
                <a:gd name="connsiteX3" fmla="*/ 9680 w 16886"/>
                <a:gd name="connsiteY3" fmla="*/ 3549 h 6883"/>
                <a:gd name="connsiteX4" fmla="*/ 16886 w 16886"/>
                <a:gd name="connsiteY4" fmla="*/ 107 h 6883"/>
                <a:gd name="connsiteX5" fmla="*/ 16564 w 16886"/>
                <a:gd name="connsiteY5" fmla="*/ 0 h 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86" h="6883">
                  <a:moveTo>
                    <a:pt x="16564" y="0"/>
                  </a:moveTo>
                  <a:cubicBezTo>
                    <a:pt x="13767" y="538"/>
                    <a:pt x="968" y="5916"/>
                    <a:pt x="0" y="6776"/>
                  </a:cubicBezTo>
                  <a:cubicBezTo>
                    <a:pt x="0" y="6776"/>
                    <a:pt x="0" y="6776"/>
                    <a:pt x="108" y="6884"/>
                  </a:cubicBezTo>
                  <a:cubicBezTo>
                    <a:pt x="1183" y="6776"/>
                    <a:pt x="5916" y="5055"/>
                    <a:pt x="9680" y="3549"/>
                  </a:cubicBezTo>
                  <a:cubicBezTo>
                    <a:pt x="10863" y="3119"/>
                    <a:pt x="16564" y="753"/>
                    <a:pt x="16886" y="107"/>
                  </a:cubicBezTo>
                  <a:cubicBezTo>
                    <a:pt x="16671" y="0"/>
                    <a:pt x="16564" y="0"/>
                    <a:pt x="16564" y="0"/>
                  </a:cubicBezTo>
                  <a:close/>
                </a:path>
              </a:pathLst>
            </a:custGeom>
            <a:grpFill/>
            <a:ln w="10707" cap="flat">
              <a:noFill/>
              <a:prstDash val="solid"/>
              <a:miter/>
            </a:ln>
          </p:spPr>
          <p:txBody>
            <a:bodyPr rtlCol="0" anchor="ctr"/>
            <a:lstStyle/>
            <a:p>
              <a:endParaRPr lang="zh-CN" altLang="en-US"/>
            </a:p>
          </p:txBody>
        </p:sp>
        <p:sp>
          <p:nvSpPr>
            <p:cNvPr id="1867" name="任意多边形: 形状 1954">
              <a:extLst>
                <a:ext uri="{FF2B5EF4-FFF2-40B4-BE49-F238E27FC236}">
                  <a16:creationId xmlns:a16="http://schemas.microsoft.com/office/drawing/2014/main" xmlns="" id="{D8D8FDC5-71D2-4E0D-B46E-D45D51C2CED9}"/>
                </a:ext>
              </a:extLst>
            </p:cNvPr>
            <p:cNvSpPr/>
            <p:nvPr/>
          </p:nvSpPr>
          <p:spPr>
            <a:xfrm>
              <a:off x="1267278" y="6543293"/>
              <a:ext cx="74535" cy="29541"/>
            </a:xfrm>
            <a:custGeom>
              <a:avLst/>
              <a:gdLst>
                <a:gd name="connsiteX0" fmla="*/ 17532 w 17639"/>
                <a:gd name="connsiteY0" fmla="*/ 0 h 6991"/>
                <a:gd name="connsiteX1" fmla="*/ 0 w 17639"/>
                <a:gd name="connsiteY1" fmla="*/ 6991 h 6991"/>
                <a:gd name="connsiteX2" fmla="*/ 9680 w 17639"/>
                <a:gd name="connsiteY2" fmla="*/ 3549 h 6991"/>
                <a:gd name="connsiteX3" fmla="*/ 17639 w 17639"/>
                <a:gd name="connsiteY3" fmla="*/ 0 h 6991"/>
                <a:gd name="connsiteX4" fmla="*/ 17532 w 17639"/>
                <a:gd name="connsiteY4" fmla="*/ 0 h 6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39" h="6991">
                  <a:moveTo>
                    <a:pt x="17532" y="0"/>
                  </a:moveTo>
                  <a:cubicBezTo>
                    <a:pt x="15703" y="430"/>
                    <a:pt x="753" y="6346"/>
                    <a:pt x="0" y="6991"/>
                  </a:cubicBezTo>
                  <a:cubicBezTo>
                    <a:pt x="860" y="6884"/>
                    <a:pt x="5808" y="5055"/>
                    <a:pt x="9680" y="3549"/>
                  </a:cubicBezTo>
                  <a:cubicBezTo>
                    <a:pt x="10971" y="3012"/>
                    <a:pt x="17209" y="538"/>
                    <a:pt x="17639" y="0"/>
                  </a:cubicBezTo>
                  <a:cubicBezTo>
                    <a:pt x="17639" y="0"/>
                    <a:pt x="17532" y="0"/>
                    <a:pt x="17532" y="0"/>
                  </a:cubicBezTo>
                  <a:close/>
                </a:path>
              </a:pathLst>
            </a:custGeom>
            <a:grpFill/>
            <a:ln w="10707" cap="flat">
              <a:noFill/>
              <a:prstDash val="solid"/>
              <a:miter/>
            </a:ln>
          </p:spPr>
          <p:txBody>
            <a:bodyPr rtlCol="0" anchor="ctr"/>
            <a:lstStyle/>
            <a:p>
              <a:endParaRPr lang="zh-CN" altLang="en-US"/>
            </a:p>
          </p:txBody>
        </p:sp>
        <p:sp>
          <p:nvSpPr>
            <p:cNvPr id="1868" name="任意多边形: 形状 1955">
              <a:extLst>
                <a:ext uri="{FF2B5EF4-FFF2-40B4-BE49-F238E27FC236}">
                  <a16:creationId xmlns:a16="http://schemas.microsoft.com/office/drawing/2014/main" xmlns="" id="{1DEBFC8E-8DEE-4A77-B9BF-2C4897E751FC}"/>
                </a:ext>
              </a:extLst>
            </p:cNvPr>
            <p:cNvSpPr/>
            <p:nvPr/>
          </p:nvSpPr>
          <p:spPr>
            <a:xfrm>
              <a:off x="1315911" y="6531474"/>
              <a:ext cx="77261" cy="30450"/>
            </a:xfrm>
            <a:custGeom>
              <a:avLst/>
              <a:gdLst>
                <a:gd name="connsiteX0" fmla="*/ 18284 w 18284"/>
                <a:gd name="connsiteY0" fmla="*/ 0 h 7206"/>
                <a:gd name="connsiteX1" fmla="*/ 18284 w 18284"/>
                <a:gd name="connsiteY1" fmla="*/ 0 h 7206"/>
                <a:gd name="connsiteX2" fmla="*/ 0 w 18284"/>
                <a:gd name="connsiteY2" fmla="*/ 7206 h 7206"/>
                <a:gd name="connsiteX3" fmla="*/ 9572 w 18284"/>
                <a:gd name="connsiteY3" fmla="*/ 3657 h 7206"/>
                <a:gd name="connsiteX4" fmla="*/ 9572 w 18284"/>
                <a:gd name="connsiteY4" fmla="*/ 3657 h 7206"/>
                <a:gd name="connsiteX5" fmla="*/ 18284 w 18284"/>
                <a:gd name="connsiteY5" fmla="*/ 0 h 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7206">
                  <a:moveTo>
                    <a:pt x="18284" y="0"/>
                  </a:moveTo>
                  <a:cubicBezTo>
                    <a:pt x="18284" y="0"/>
                    <a:pt x="18284" y="0"/>
                    <a:pt x="18284" y="0"/>
                  </a:cubicBezTo>
                  <a:cubicBezTo>
                    <a:pt x="18069" y="108"/>
                    <a:pt x="860" y="6668"/>
                    <a:pt x="0" y="7206"/>
                  </a:cubicBezTo>
                  <a:cubicBezTo>
                    <a:pt x="1183" y="6884"/>
                    <a:pt x="5593" y="5270"/>
                    <a:pt x="9572" y="3657"/>
                  </a:cubicBezTo>
                  <a:lnTo>
                    <a:pt x="9572" y="3657"/>
                  </a:lnTo>
                  <a:cubicBezTo>
                    <a:pt x="13444" y="2044"/>
                    <a:pt x="17962" y="215"/>
                    <a:pt x="18284" y="0"/>
                  </a:cubicBezTo>
                  <a:close/>
                </a:path>
              </a:pathLst>
            </a:custGeom>
            <a:grpFill/>
            <a:ln w="10707" cap="flat">
              <a:noFill/>
              <a:prstDash val="solid"/>
              <a:miter/>
            </a:ln>
          </p:spPr>
          <p:txBody>
            <a:bodyPr rtlCol="0" anchor="ctr"/>
            <a:lstStyle/>
            <a:p>
              <a:endParaRPr lang="zh-CN" altLang="en-US"/>
            </a:p>
          </p:txBody>
        </p:sp>
        <p:sp>
          <p:nvSpPr>
            <p:cNvPr id="1869" name="任意多边形: 形状 1956">
              <a:extLst>
                <a:ext uri="{FF2B5EF4-FFF2-40B4-BE49-F238E27FC236}">
                  <a16:creationId xmlns:a16="http://schemas.microsoft.com/office/drawing/2014/main" xmlns="" id="{353186A5-4F57-4416-B799-9B17A580C718}"/>
                </a:ext>
              </a:extLst>
            </p:cNvPr>
            <p:cNvSpPr/>
            <p:nvPr/>
          </p:nvSpPr>
          <p:spPr>
            <a:xfrm>
              <a:off x="1359540" y="6518751"/>
              <a:ext cx="73171" cy="28633"/>
            </a:xfrm>
            <a:custGeom>
              <a:avLst/>
              <a:gdLst>
                <a:gd name="connsiteX0" fmla="*/ 15058 w 17316"/>
                <a:gd name="connsiteY0" fmla="*/ 968 h 6776"/>
                <a:gd name="connsiteX1" fmla="*/ 17316 w 17316"/>
                <a:gd name="connsiteY1" fmla="*/ 0 h 6776"/>
                <a:gd name="connsiteX2" fmla="*/ 0 w 17316"/>
                <a:gd name="connsiteY2" fmla="*/ 6776 h 6776"/>
                <a:gd name="connsiteX3" fmla="*/ 15058 w 17316"/>
                <a:gd name="connsiteY3" fmla="*/ 968 h 6776"/>
              </a:gdLst>
              <a:ahLst/>
              <a:cxnLst>
                <a:cxn ang="0">
                  <a:pos x="connsiteX0" y="connsiteY0"/>
                </a:cxn>
                <a:cxn ang="0">
                  <a:pos x="connsiteX1" y="connsiteY1"/>
                </a:cxn>
                <a:cxn ang="0">
                  <a:pos x="connsiteX2" y="connsiteY2"/>
                </a:cxn>
                <a:cxn ang="0">
                  <a:pos x="connsiteX3" y="connsiteY3"/>
                </a:cxn>
              </a:cxnLst>
              <a:rect l="l" t="t" r="r" b="b"/>
              <a:pathLst>
                <a:path w="17316" h="6776">
                  <a:moveTo>
                    <a:pt x="15058" y="968"/>
                  </a:moveTo>
                  <a:cubicBezTo>
                    <a:pt x="15811" y="645"/>
                    <a:pt x="16564" y="430"/>
                    <a:pt x="17316" y="0"/>
                  </a:cubicBezTo>
                  <a:cubicBezTo>
                    <a:pt x="11508" y="2151"/>
                    <a:pt x="5808" y="4625"/>
                    <a:pt x="0" y="6776"/>
                  </a:cubicBezTo>
                  <a:lnTo>
                    <a:pt x="15058" y="968"/>
                  </a:lnTo>
                  <a:close/>
                </a:path>
              </a:pathLst>
            </a:custGeom>
            <a:grpFill/>
            <a:ln w="10707" cap="flat">
              <a:noFill/>
              <a:prstDash val="solid"/>
              <a:miter/>
            </a:ln>
          </p:spPr>
          <p:txBody>
            <a:bodyPr rtlCol="0" anchor="ctr"/>
            <a:lstStyle/>
            <a:p>
              <a:endParaRPr lang="zh-CN" altLang="en-US"/>
            </a:p>
          </p:txBody>
        </p:sp>
        <p:sp>
          <p:nvSpPr>
            <p:cNvPr id="1880" name="任意多边形: 形状 1967">
              <a:extLst>
                <a:ext uri="{FF2B5EF4-FFF2-40B4-BE49-F238E27FC236}">
                  <a16:creationId xmlns:a16="http://schemas.microsoft.com/office/drawing/2014/main" xmlns="" id="{3362B3A9-E4F6-4703-81AD-8660F640F11D}"/>
                </a:ext>
              </a:extLst>
            </p:cNvPr>
            <p:cNvSpPr/>
            <p:nvPr/>
          </p:nvSpPr>
          <p:spPr>
            <a:xfrm>
              <a:off x="129214" y="6680545"/>
              <a:ext cx="28823" cy="18081"/>
            </a:xfrm>
            <a:custGeom>
              <a:avLst/>
              <a:gdLst>
                <a:gd name="connsiteX0" fmla="*/ 6675 w 6821"/>
                <a:gd name="connsiteY0" fmla="*/ 2366 h 4279"/>
                <a:gd name="connsiteX1" fmla="*/ 2158 w 6821"/>
                <a:gd name="connsiteY1" fmla="*/ 0 h 4279"/>
                <a:gd name="connsiteX2" fmla="*/ 975 w 6821"/>
                <a:gd name="connsiteY2" fmla="*/ 215 h 4279"/>
                <a:gd name="connsiteX3" fmla="*/ 2588 w 6821"/>
                <a:gd name="connsiteY3" fmla="*/ 3872 h 4279"/>
                <a:gd name="connsiteX4" fmla="*/ 6675 w 6821"/>
                <a:gd name="connsiteY4" fmla="*/ 2366 h 4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1" h="4279">
                  <a:moveTo>
                    <a:pt x="6675" y="2366"/>
                  </a:moveTo>
                  <a:cubicBezTo>
                    <a:pt x="6245" y="1398"/>
                    <a:pt x="4631" y="0"/>
                    <a:pt x="2158" y="0"/>
                  </a:cubicBezTo>
                  <a:cubicBezTo>
                    <a:pt x="1727" y="0"/>
                    <a:pt x="1405" y="0"/>
                    <a:pt x="975" y="215"/>
                  </a:cubicBezTo>
                  <a:cubicBezTo>
                    <a:pt x="-854" y="860"/>
                    <a:pt x="7" y="2904"/>
                    <a:pt x="2588" y="3872"/>
                  </a:cubicBezTo>
                  <a:cubicBezTo>
                    <a:pt x="5169" y="4840"/>
                    <a:pt x="7428" y="3980"/>
                    <a:pt x="6675" y="2366"/>
                  </a:cubicBezTo>
                  <a:close/>
                </a:path>
              </a:pathLst>
            </a:custGeom>
            <a:grpFill/>
            <a:ln w="10707" cap="flat">
              <a:noFill/>
              <a:prstDash val="solid"/>
              <a:miter/>
            </a:ln>
          </p:spPr>
          <p:txBody>
            <a:bodyPr rtlCol="0" anchor="ctr"/>
            <a:lstStyle/>
            <a:p>
              <a:endParaRPr lang="zh-CN" altLang="en-US"/>
            </a:p>
          </p:txBody>
        </p:sp>
        <p:sp>
          <p:nvSpPr>
            <p:cNvPr id="1881" name="任意多边形: 形状 1968">
              <a:extLst>
                <a:ext uri="{FF2B5EF4-FFF2-40B4-BE49-F238E27FC236}">
                  <a16:creationId xmlns:a16="http://schemas.microsoft.com/office/drawing/2014/main" xmlns="" id="{B697A893-F3B4-44C1-9A33-566D0BB5A9A1}"/>
                </a:ext>
              </a:extLst>
            </p:cNvPr>
            <p:cNvSpPr/>
            <p:nvPr/>
          </p:nvSpPr>
          <p:spPr>
            <a:xfrm>
              <a:off x="231233" y="6679184"/>
              <a:ext cx="26659" cy="18031"/>
            </a:xfrm>
            <a:custGeom>
              <a:avLst/>
              <a:gdLst>
                <a:gd name="connsiteX0" fmla="*/ 6302 w 6309"/>
                <a:gd name="connsiteY0" fmla="*/ 2366 h 4267"/>
                <a:gd name="connsiteX1" fmla="*/ 2860 w 6309"/>
                <a:gd name="connsiteY1" fmla="*/ 0 h 4267"/>
                <a:gd name="connsiteX2" fmla="*/ 386 w 6309"/>
                <a:gd name="connsiteY2" fmla="*/ 3119 h 4267"/>
                <a:gd name="connsiteX3" fmla="*/ 6302 w 6309"/>
                <a:gd name="connsiteY3" fmla="*/ 2366 h 4267"/>
              </a:gdLst>
              <a:ahLst/>
              <a:cxnLst>
                <a:cxn ang="0">
                  <a:pos x="connsiteX0" y="connsiteY0"/>
                </a:cxn>
                <a:cxn ang="0">
                  <a:pos x="connsiteX1" y="connsiteY1"/>
                </a:cxn>
                <a:cxn ang="0">
                  <a:pos x="connsiteX2" y="connsiteY2"/>
                </a:cxn>
                <a:cxn ang="0">
                  <a:pos x="connsiteX3" y="connsiteY3"/>
                </a:cxn>
              </a:cxnLst>
              <a:rect l="l" t="t" r="r" b="b"/>
              <a:pathLst>
                <a:path w="6309" h="4267">
                  <a:moveTo>
                    <a:pt x="6302" y="2366"/>
                  </a:moveTo>
                  <a:cubicBezTo>
                    <a:pt x="6410" y="1398"/>
                    <a:pt x="5334" y="0"/>
                    <a:pt x="2860" y="0"/>
                  </a:cubicBezTo>
                  <a:cubicBezTo>
                    <a:pt x="279" y="108"/>
                    <a:pt x="-582" y="1828"/>
                    <a:pt x="386" y="3119"/>
                  </a:cubicBezTo>
                  <a:cubicBezTo>
                    <a:pt x="2000" y="4948"/>
                    <a:pt x="6087" y="4517"/>
                    <a:pt x="6302" y="2366"/>
                  </a:cubicBezTo>
                  <a:close/>
                </a:path>
              </a:pathLst>
            </a:custGeom>
            <a:grpFill/>
            <a:ln w="10707" cap="flat">
              <a:noFill/>
              <a:prstDash val="solid"/>
              <a:miter/>
            </a:ln>
          </p:spPr>
          <p:txBody>
            <a:bodyPr rtlCol="0" anchor="ctr"/>
            <a:lstStyle/>
            <a:p>
              <a:endParaRPr lang="zh-CN" altLang="en-US"/>
            </a:p>
          </p:txBody>
        </p:sp>
        <p:sp>
          <p:nvSpPr>
            <p:cNvPr id="1882" name="任意多边形: 形状 1969">
              <a:extLst>
                <a:ext uri="{FF2B5EF4-FFF2-40B4-BE49-F238E27FC236}">
                  <a16:creationId xmlns:a16="http://schemas.microsoft.com/office/drawing/2014/main" xmlns="" id="{682760AC-A156-4270-B692-FD2509DC09FD}"/>
                </a:ext>
              </a:extLst>
            </p:cNvPr>
            <p:cNvSpPr/>
            <p:nvPr/>
          </p:nvSpPr>
          <p:spPr>
            <a:xfrm>
              <a:off x="332106" y="6676454"/>
              <a:ext cx="27137" cy="18225"/>
            </a:xfrm>
            <a:custGeom>
              <a:avLst/>
              <a:gdLst>
                <a:gd name="connsiteX0" fmla="*/ 3941 w 6422"/>
                <a:gd name="connsiteY0" fmla="*/ 0 h 4313"/>
                <a:gd name="connsiteX1" fmla="*/ 69 w 6422"/>
                <a:gd name="connsiteY1" fmla="*/ 3119 h 4313"/>
                <a:gd name="connsiteX2" fmla="*/ 6200 w 6422"/>
                <a:gd name="connsiteY2" fmla="*/ 2366 h 4313"/>
                <a:gd name="connsiteX3" fmla="*/ 3941 w 6422"/>
                <a:gd name="connsiteY3" fmla="*/ 0 h 4313"/>
              </a:gdLst>
              <a:ahLst/>
              <a:cxnLst>
                <a:cxn ang="0">
                  <a:pos x="connsiteX0" y="connsiteY0"/>
                </a:cxn>
                <a:cxn ang="0">
                  <a:pos x="connsiteX1" y="connsiteY1"/>
                </a:cxn>
                <a:cxn ang="0">
                  <a:pos x="connsiteX2" y="connsiteY2"/>
                </a:cxn>
                <a:cxn ang="0">
                  <a:pos x="connsiteX3" y="connsiteY3"/>
                </a:cxn>
              </a:cxnLst>
              <a:rect l="l" t="t" r="r" b="b"/>
              <a:pathLst>
                <a:path w="6422" h="4313">
                  <a:moveTo>
                    <a:pt x="3941" y="0"/>
                  </a:moveTo>
                  <a:cubicBezTo>
                    <a:pt x="1252" y="215"/>
                    <a:pt x="-361" y="1828"/>
                    <a:pt x="69" y="3119"/>
                  </a:cubicBezTo>
                  <a:cubicBezTo>
                    <a:pt x="714" y="5055"/>
                    <a:pt x="5017" y="4517"/>
                    <a:pt x="6200" y="2366"/>
                  </a:cubicBezTo>
                  <a:cubicBezTo>
                    <a:pt x="6738" y="1398"/>
                    <a:pt x="6415" y="0"/>
                    <a:pt x="3941" y="0"/>
                  </a:cubicBezTo>
                  <a:close/>
                </a:path>
              </a:pathLst>
            </a:custGeom>
            <a:grpFill/>
            <a:ln w="10707" cap="flat">
              <a:noFill/>
              <a:prstDash val="solid"/>
              <a:miter/>
            </a:ln>
          </p:spPr>
          <p:txBody>
            <a:bodyPr rtlCol="0" anchor="ctr"/>
            <a:lstStyle/>
            <a:p>
              <a:endParaRPr lang="zh-CN" altLang="en-US"/>
            </a:p>
          </p:txBody>
        </p:sp>
        <p:sp>
          <p:nvSpPr>
            <p:cNvPr id="1883" name="任意多边形: 形状 1970">
              <a:extLst>
                <a:ext uri="{FF2B5EF4-FFF2-40B4-BE49-F238E27FC236}">
                  <a16:creationId xmlns:a16="http://schemas.microsoft.com/office/drawing/2014/main" xmlns="" id="{7C324D14-11BE-445D-97CB-C3781EC90E71}"/>
                </a:ext>
              </a:extLst>
            </p:cNvPr>
            <p:cNvSpPr/>
            <p:nvPr/>
          </p:nvSpPr>
          <p:spPr>
            <a:xfrm>
              <a:off x="431475" y="6673273"/>
              <a:ext cx="30445" cy="18703"/>
            </a:xfrm>
            <a:custGeom>
              <a:avLst/>
              <a:gdLst>
                <a:gd name="connsiteX0" fmla="*/ 0 w 7205"/>
                <a:gd name="connsiteY0" fmla="*/ 3442 h 4426"/>
                <a:gd name="connsiteX1" fmla="*/ 6453 w 7205"/>
                <a:gd name="connsiteY1" fmla="*/ 2366 h 4426"/>
                <a:gd name="connsiteX2" fmla="*/ 5378 w 7205"/>
                <a:gd name="connsiteY2" fmla="*/ 0 h 4426"/>
                <a:gd name="connsiteX3" fmla="*/ 0 w 7205"/>
                <a:gd name="connsiteY3" fmla="*/ 3442 h 4426"/>
              </a:gdLst>
              <a:ahLst/>
              <a:cxnLst>
                <a:cxn ang="0">
                  <a:pos x="connsiteX0" y="connsiteY0"/>
                </a:cxn>
                <a:cxn ang="0">
                  <a:pos x="connsiteX1" y="connsiteY1"/>
                </a:cxn>
                <a:cxn ang="0">
                  <a:pos x="connsiteX2" y="connsiteY2"/>
                </a:cxn>
                <a:cxn ang="0">
                  <a:pos x="connsiteX3" y="connsiteY3"/>
                </a:cxn>
              </a:cxnLst>
              <a:rect l="l" t="t" r="r" b="b"/>
              <a:pathLst>
                <a:path w="7205" h="4426">
                  <a:moveTo>
                    <a:pt x="0" y="3442"/>
                  </a:moveTo>
                  <a:cubicBezTo>
                    <a:pt x="0" y="5163"/>
                    <a:pt x="4302" y="4517"/>
                    <a:pt x="6453" y="2366"/>
                  </a:cubicBezTo>
                  <a:cubicBezTo>
                    <a:pt x="7636" y="1183"/>
                    <a:pt x="7529" y="0"/>
                    <a:pt x="5378" y="0"/>
                  </a:cubicBezTo>
                  <a:cubicBezTo>
                    <a:pt x="2474" y="215"/>
                    <a:pt x="0" y="2151"/>
                    <a:pt x="0" y="3442"/>
                  </a:cubicBezTo>
                  <a:close/>
                </a:path>
              </a:pathLst>
            </a:custGeom>
            <a:grpFill/>
            <a:ln w="10707" cap="flat">
              <a:noFill/>
              <a:prstDash val="solid"/>
              <a:miter/>
            </a:ln>
          </p:spPr>
          <p:txBody>
            <a:bodyPr rtlCol="0" anchor="ctr"/>
            <a:lstStyle/>
            <a:p>
              <a:endParaRPr lang="zh-CN" altLang="en-US"/>
            </a:p>
          </p:txBody>
        </p:sp>
        <p:sp>
          <p:nvSpPr>
            <p:cNvPr id="1884" name="任意多边形: 形状 1971">
              <a:extLst>
                <a:ext uri="{FF2B5EF4-FFF2-40B4-BE49-F238E27FC236}">
                  <a16:creationId xmlns:a16="http://schemas.microsoft.com/office/drawing/2014/main" xmlns="" id="{0A27D1D6-A14A-4148-8D85-5357EDAEDA30}"/>
                </a:ext>
              </a:extLst>
            </p:cNvPr>
            <p:cNvSpPr/>
            <p:nvPr/>
          </p:nvSpPr>
          <p:spPr>
            <a:xfrm>
              <a:off x="528706" y="6668709"/>
              <a:ext cx="35689" cy="19298"/>
            </a:xfrm>
            <a:custGeom>
              <a:avLst/>
              <a:gdLst>
                <a:gd name="connsiteX0" fmla="*/ 6999 w 8446"/>
                <a:gd name="connsiteY0" fmla="*/ 5 h 4567"/>
                <a:gd name="connsiteX1" fmla="*/ 7 w 8446"/>
                <a:gd name="connsiteY1" fmla="*/ 3877 h 4567"/>
                <a:gd name="connsiteX2" fmla="*/ 6891 w 8446"/>
                <a:gd name="connsiteY2" fmla="*/ 2479 h 4567"/>
                <a:gd name="connsiteX3" fmla="*/ 7751 w 8446"/>
                <a:gd name="connsiteY3" fmla="*/ 1834 h 4567"/>
                <a:gd name="connsiteX4" fmla="*/ 6999 w 8446"/>
                <a:gd name="connsiteY4" fmla="*/ 5 h 4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 h="4567">
                  <a:moveTo>
                    <a:pt x="6999" y="5"/>
                  </a:moveTo>
                  <a:cubicBezTo>
                    <a:pt x="3772" y="328"/>
                    <a:pt x="222" y="2694"/>
                    <a:pt x="7" y="3877"/>
                  </a:cubicBezTo>
                  <a:cubicBezTo>
                    <a:pt x="-208" y="5383"/>
                    <a:pt x="4310" y="4200"/>
                    <a:pt x="6891" y="2479"/>
                  </a:cubicBezTo>
                  <a:cubicBezTo>
                    <a:pt x="7214" y="2264"/>
                    <a:pt x="7536" y="2049"/>
                    <a:pt x="7751" y="1834"/>
                  </a:cubicBezTo>
                  <a:cubicBezTo>
                    <a:pt x="7967" y="1511"/>
                    <a:pt x="9580" y="-102"/>
                    <a:pt x="6999" y="5"/>
                  </a:cubicBezTo>
                  <a:close/>
                </a:path>
              </a:pathLst>
            </a:custGeom>
            <a:grpFill/>
            <a:ln w="10707" cap="flat">
              <a:noFill/>
              <a:prstDash val="solid"/>
              <a:miter/>
            </a:ln>
          </p:spPr>
          <p:txBody>
            <a:bodyPr rtlCol="0" anchor="ctr"/>
            <a:lstStyle/>
            <a:p>
              <a:endParaRPr lang="zh-CN" altLang="en-US"/>
            </a:p>
          </p:txBody>
        </p:sp>
        <p:sp>
          <p:nvSpPr>
            <p:cNvPr id="1885" name="任意多边形: 形状 1972">
              <a:extLst>
                <a:ext uri="{FF2B5EF4-FFF2-40B4-BE49-F238E27FC236}">
                  <a16:creationId xmlns:a16="http://schemas.microsoft.com/office/drawing/2014/main" xmlns="" id="{FFB8E9F1-B11F-41E3-AD9C-2692A3D9ED1B}"/>
                </a:ext>
              </a:extLst>
            </p:cNvPr>
            <p:cNvSpPr/>
            <p:nvPr/>
          </p:nvSpPr>
          <p:spPr>
            <a:xfrm>
              <a:off x="624628" y="6662776"/>
              <a:ext cx="41259" cy="19835"/>
            </a:xfrm>
            <a:custGeom>
              <a:avLst/>
              <a:gdLst>
                <a:gd name="connsiteX0" fmla="*/ 9359 w 9764"/>
                <a:gd name="connsiteY0" fmla="*/ 1086 h 4694"/>
                <a:gd name="connsiteX1" fmla="*/ 8714 w 9764"/>
                <a:gd name="connsiteY1" fmla="*/ 10 h 4694"/>
                <a:gd name="connsiteX2" fmla="*/ 2 w 9764"/>
                <a:gd name="connsiteY2" fmla="*/ 4313 h 4694"/>
                <a:gd name="connsiteX3" fmla="*/ 7423 w 9764"/>
                <a:gd name="connsiteY3" fmla="*/ 2484 h 4694"/>
                <a:gd name="connsiteX4" fmla="*/ 9359 w 9764"/>
                <a:gd name="connsiteY4" fmla="*/ 1086 h 4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4" h="4694">
                  <a:moveTo>
                    <a:pt x="9359" y="1086"/>
                  </a:moveTo>
                  <a:cubicBezTo>
                    <a:pt x="9790" y="656"/>
                    <a:pt x="10220" y="-97"/>
                    <a:pt x="8714" y="10"/>
                  </a:cubicBezTo>
                  <a:cubicBezTo>
                    <a:pt x="5272" y="333"/>
                    <a:pt x="217" y="3237"/>
                    <a:pt x="2" y="4313"/>
                  </a:cubicBezTo>
                  <a:cubicBezTo>
                    <a:pt x="-106" y="5281"/>
                    <a:pt x="4197" y="4313"/>
                    <a:pt x="7423" y="2484"/>
                  </a:cubicBezTo>
                  <a:cubicBezTo>
                    <a:pt x="8499" y="1839"/>
                    <a:pt x="9037" y="1409"/>
                    <a:pt x="9359" y="1086"/>
                  </a:cubicBezTo>
                  <a:close/>
                </a:path>
              </a:pathLst>
            </a:custGeom>
            <a:grpFill/>
            <a:ln w="10707" cap="flat">
              <a:noFill/>
              <a:prstDash val="solid"/>
              <a:miter/>
            </a:ln>
          </p:spPr>
          <p:txBody>
            <a:bodyPr rtlCol="0" anchor="ctr"/>
            <a:lstStyle/>
            <a:p>
              <a:endParaRPr lang="zh-CN" altLang="en-US"/>
            </a:p>
          </p:txBody>
        </p:sp>
        <p:sp>
          <p:nvSpPr>
            <p:cNvPr id="1886" name="任意多边形: 形状 1973">
              <a:extLst>
                <a:ext uri="{FF2B5EF4-FFF2-40B4-BE49-F238E27FC236}">
                  <a16:creationId xmlns:a16="http://schemas.microsoft.com/office/drawing/2014/main" xmlns="" id="{F6A861B0-F2BB-45C1-A9EC-81365FFDACC5}"/>
                </a:ext>
              </a:extLst>
            </p:cNvPr>
            <p:cNvSpPr/>
            <p:nvPr/>
          </p:nvSpPr>
          <p:spPr>
            <a:xfrm>
              <a:off x="716864" y="6656429"/>
              <a:ext cx="48020" cy="20329"/>
            </a:xfrm>
            <a:custGeom>
              <a:avLst/>
              <a:gdLst>
                <a:gd name="connsiteX0" fmla="*/ 11193 w 11364"/>
                <a:gd name="connsiteY0" fmla="*/ 545 h 4811"/>
                <a:gd name="connsiteX1" fmla="*/ 10440 w 11364"/>
                <a:gd name="connsiteY1" fmla="*/ 7 h 4811"/>
                <a:gd name="connsiteX2" fmla="*/ 8 w 11364"/>
                <a:gd name="connsiteY2" fmla="*/ 4524 h 4811"/>
                <a:gd name="connsiteX3" fmla="*/ 7967 w 11364"/>
                <a:gd name="connsiteY3" fmla="*/ 2480 h 4811"/>
                <a:gd name="connsiteX4" fmla="*/ 11193 w 11364"/>
                <a:gd name="connsiteY4" fmla="*/ 545 h 4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64" h="4811">
                  <a:moveTo>
                    <a:pt x="11193" y="545"/>
                  </a:moveTo>
                  <a:cubicBezTo>
                    <a:pt x="11731" y="-101"/>
                    <a:pt x="10871" y="7"/>
                    <a:pt x="10440" y="7"/>
                  </a:cubicBezTo>
                  <a:cubicBezTo>
                    <a:pt x="6999" y="329"/>
                    <a:pt x="223" y="3556"/>
                    <a:pt x="8" y="4524"/>
                  </a:cubicBezTo>
                  <a:cubicBezTo>
                    <a:pt x="-208" y="5384"/>
                    <a:pt x="4202" y="4201"/>
                    <a:pt x="7967" y="2480"/>
                  </a:cubicBezTo>
                  <a:cubicBezTo>
                    <a:pt x="9580" y="1728"/>
                    <a:pt x="10763" y="975"/>
                    <a:pt x="11193" y="545"/>
                  </a:cubicBezTo>
                  <a:close/>
                </a:path>
              </a:pathLst>
            </a:custGeom>
            <a:grpFill/>
            <a:ln w="10707" cap="flat">
              <a:noFill/>
              <a:prstDash val="solid"/>
              <a:miter/>
            </a:ln>
          </p:spPr>
          <p:txBody>
            <a:bodyPr rtlCol="0" anchor="ctr"/>
            <a:lstStyle/>
            <a:p>
              <a:endParaRPr lang="zh-CN" altLang="en-US"/>
            </a:p>
          </p:txBody>
        </p:sp>
        <p:sp>
          <p:nvSpPr>
            <p:cNvPr id="1887" name="任意多边形: 形状 1974">
              <a:extLst>
                <a:ext uri="{FF2B5EF4-FFF2-40B4-BE49-F238E27FC236}">
                  <a16:creationId xmlns:a16="http://schemas.microsoft.com/office/drawing/2014/main" xmlns="" id="{356A3513-91E4-43FF-8C76-573F39F9E972}"/>
                </a:ext>
              </a:extLst>
            </p:cNvPr>
            <p:cNvSpPr/>
            <p:nvPr/>
          </p:nvSpPr>
          <p:spPr>
            <a:xfrm>
              <a:off x="804613" y="6648278"/>
              <a:ext cx="53872" cy="20807"/>
            </a:xfrm>
            <a:custGeom>
              <a:avLst/>
              <a:gdLst>
                <a:gd name="connsiteX0" fmla="*/ 12692 w 12749"/>
                <a:gd name="connsiteY0" fmla="*/ 323 h 4924"/>
                <a:gd name="connsiteX1" fmla="*/ 12154 w 12749"/>
                <a:gd name="connsiteY1" fmla="*/ 0 h 4924"/>
                <a:gd name="connsiteX2" fmla="*/ 0 w 12749"/>
                <a:gd name="connsiteY2" fmla="*/ 4840 h 4924"/>
                <a:gd name="connsiteX3" fmla="*/ 8389 w 12749"/>
                <a:gd name="connsiteY3" fmla="*/ 2581 h 4924"/>
                <a:gd name="connsiteX4" fmla="*/ 12692 w 12749"/>
                <a:gd name="connsiteY4" fmla="*/ 323 h 4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49" h="4924">
                  <a:moveTo>
                    <a:pt x="12692" y="323"/>
                  </a:moveTo>
                  <a:cubicBezTo>
                    <a:pt x="12907" y="0"/>
                    <a:pt x="12477" y="0"/>
                    <a:pt x="12154" y="0"/>
                  </a:cubicBezTo>
                  <a:cubicBezTo>
                    <a:pt x="8712" y="430"/>
                    <a:pt x="215" y="3980"/>
                    <a:pt x="0" y="4840"/>
                  </a:cubicBezTo>
                  <a:cubicBezTo>
                    <a:pt x="323" y="5270"/>
                    <a:pt x="4948" y="3980"/>
                    <a:pt x="8389" y="2581"/>
                  </a:cubicBezTo>
                  <a:cubicBezTo>
                    <a:pt x="11186" y="1506"/>
                    <a:pt x="12477" y="645"/>
                    <a:pt x="12692" y="323"/>
                  </a:cubicBezTo>
                  <a:close/>
                </a:path>
              </a:pathLst>
            </a:custGeom>
            <a:grpFill/>
            <a:ln w="10707" cap="flat">
              <a:noFill/>
              <a:prstDash val="solid"/>
              <a:miter/>
            </a:ln>
          </p:spPr>
          <p:txBody>
            <a:bodyPr rtlCol="0" anchor="ctr"/>
            <a:lstStyle/>
            <a:p>
              <a:endParaRPr lang="zh-CN" altLang="en-US"/>
            </a:p>
          </p:txBody>
        </p:sp>
        <p:sp>
          <p:nvSpPr>
            <p:cNvPr id="1888" name="任意多边形: 形状 1975">
              <a:extLst>
                <a:ext uri="{FF2B5EF4-FFF2-40B4-BE49-F238E27FC236}">
                  <a16:creationId xmlns:a16="http://schemas.microsoft.com/office/drawing/2014/main" xmlns="" id="{F02807CF-CE54-4DA2-B7A1-70BC6EE25273}"/>
                </a:ext>
              </a:extLst>
            </p:cNvPr>
            <p:cNvSpPr/>
            <p:nvPr/>
          </p:nvSpPr>
          <p:spPr>
            <a:xfrm>
              <a:off x="884604" y="6639755"/>
              <a:ext cx="59535" cy="21728"/>
            </a:xfrm>
            <a:custGeom>
              <a:avLst/>
              <a:gdLst>
                <a:gd name="connsiteX0" fmla="*/ 8712 w 14089"/>
                <a:gd name="connsiteY0" fmla="*/ 2662 h 5142"/>
                <a:gd name="connsiteX1" fmla="*/ 14090 w 14089"/>
                <a:gd name="connsiteY1" fmla="*/ 81 h 5142"/>
                <a:gd name="connsiteX2" fmla="*/ 13660 w 14089"/>
                <a:gd name="connsiteY2" fmla="*/ 81 h 5142"/>
                <a:gd name="connsiteX3" fmla="*/ 0 w 14089"/>
                <a:gd name="connsiteY3" fmla="*/ 5028 h 5142"/>
                <a:gd name="connsiteX4" fmla="*/ 0 w 14089"/>
                <a:gd name="connsiteY4" fmla="*/ 5136 h 5142"/>
                <a:gd name="connsiteX5" fmla="*/ 8712 w 14089"/>
                <a:gd name="connsiteY5" fmla="*/ 2662 h 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89" h="5142">
                  <a:moveTo>
                    <a:pt x="8712" y="2662"/>
                  </a:moveTo>
                  <a:cubicBezTo>
                    <a:pt x="10218" y="2124"/>
                    <a:pt x="13875" y="726"/>
                    <a:pt x="14090" y="81"/>
                  </a:cubicBezTo>
                  <a:cubicBezTo>
                    <a:pt x="13982" y="-27"/>
                    <a:pt x="13875" y="-27"/>
                    <a:pt x="13660" y="81"/>
                  </a:cubicBezTo>
                  <a:cubicBezTo>
                    <a:pt x="10648" y="511"/>
                    <a:pt x="753" y="4275"/>
                    <a:pt x="0" y="5028"/>
                  </a:cubicBezTo>
                  <a:cubicBezTo>
                    <a:pt x="0" y="5028"/>
                    <a:pt x="0" y="5136"/>
                    <a:pt x="0" y="5136"/>
                  </a:cubicBezTo>
                  <a:cubicBezTo>
                    <a:pt x="968" y="5243"/>
                    <a:pt x="5378" y="3953"/>
                    <a:pt x="8712" y="2662"/>
                  </a:cubicBezTo>
                  <a:close/>
                </a:path>
              </a:pathLst>
            </a:custGeom>
            <a:grpFill/>
            <a:ln w="10707" cap="flat">
              <a:noFill/>
              <a:prstDash val="solid"/>
              <a:miter/>
            </a:ln>
          </p:spPr>
          <p:txBody>
            <a:bodyPr rtlCol="0" anchor="ctr"/>
            <a:lstStyle/>
            <a:p>
              <a:endParaRPr lang="zh-CN" altLang="en-US"/>
            </a:p>
          </p:txBody>
        </p:sp>
        <p:sp>
          <p:nvSpPr>
            <p:cNvPr id="1889" name="任意多边形: 形状 1976">
              <a:extLst>
                <a:ext uri="{FF2B5EF4-FFF2-40B4-BE49-F238E27FC236}">
                  <a16:creationId xmlns:a16="http://schemas.microsoft.com/office/drawing/2014/main" xmlns="" id="{17D127C4-72B2-43AE-96B7-6BB20DCB2E7A}"/>
                </a:ext>
              </a:extLst>
            </p:cNvPr>
            <p:cNvSpPr/>
            <p:nvPr/>
          </p:nvSpPr>
          <p:spPr>
            <a:xfrm>
              <a:off x="955957" y="6631008"/>
              <a:ext cx="64990" cy="22294"/>
            </a:xfrm>
            <a:custGeom>
              <a:avLst/>
              <a:gdLst>
                <a:gd name="connsiteX0" fmla="*/ 15380 w 15380"/>
                <a:gd name="connsiteY0" fmla="*/ 107 h 5276"/>
                <a:gd name="connsiteX1" fmla="*/ 15380 w 15380"/>
                <a:gd name="connsiteY1" fmla="*/ 0 h 5276"/>
                <a:gd name="connsiteX2" fmla="*/ 15058 w 15380"/>
                <a:gd name="connsiteY2" fmla="*/ 0 h 5276"/>
                <a:gd name="connsiteX3" fmla="*/ 0 w 15380"/>
                <a:gd name="connsiteY3" fmla="*/ 5270 h 5276"/>
                <a:gd name="connsiteX4" fmla="*/ 9035 w 15380"/>
                <a:gd name="connsiteY4" fmla="*/ 2689 h 5276"/>
                <a:gd name="connsiteX5" fmla="*/ 15380 w 15380"/>
                <a:gd name="connsiteY5" fmla="*/ 107 h 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5276">
                  <a:moveTo>
                    <a:pt x="15380" y="107"/>
                  </a:moveTo>
                  <a:cubicBezTo>
                    <a:pt x="15380" y="107"/>
                    <a:pt x="15380" y="0"/>
                    <a:pt x="15380" y="0"/>
                  </a:cubicBezTo>
                  <a:cubicBezTo>
                    <a:pt x="15273" y="0"/>
                    <a:pt x="15165" y="0"/>
                    <a:pt x="15058" y="0"/>
                  </a:cubicBezTo>
                  <a:cubicBezTo>
                    <a:pt x="12369" y="430"/>
                    <a:pt x="215" y="4625"/>
                    <a:pt x="0" y="5270"/>
                  </a:cubicBezTo>
                  <a:cubicBezTo>
                    <a:pt x="645" y="5378"/>
                    <a:pt x="5378" y="3980"/>
                    <a:pt x="9035" y="2689"/>
                  </a:cubicBezTo>
                  <a:cubicBezTo>
                    <a:pt x="9895" y="2474"/>
                    <a:pt x="14412" y="860"/>
                    <a:pt x="15380" y="107"/>
                  </a:cubicBezTo>
                  <a:close/>
                </a:path>
              </a:pathLst>
            </a:custGeom>
            <a:grpFill/>
            <a:ln w="10707" cap="flat">
              <a:noFill/>
              <a:prstDash val="solid"/>
              <a:miter/>
            </a:ln>
          </p:spPr>
          <p:txBody>
            <a:bodyPr rtlCol="0" anchor="ctr"/>
            <a:lstStyle/>
            <a:p>
              <a:endParaRPr lang="zh-CN" altLang="en-US"/>
            </a:p>
          </p:txBody>
        </p:sp>
        <p:sp>
          <p:nvSpPr>
            <p:cNvPr id="1890" name="任意多边形: 形状 1977">
              <a:extLst>
                <a:ext uri="{FF2B5EF4-FFF2-40B4-BE49-F238E27FC236}">
                  <a16:creationId xmlns:a16="http://schemas.microsoft.com/office/drawing/2014/main" xmlns="" id="{38D8B702-62FA-4C1A-8975-AA5ED1A36888}"/>
                </a:ext>
              </a:extLst>
            </p:cNvPr>
            <p:cNvSpPr/>
            <p:nvPr/>
          </p:nvSpPr>
          <p:spPr>
            <a:xfrm>
              <a:off x="1018673" y="6621919"/>
              <a:ext cx="69537" cy="23177"/>
            </a:xfrm>
            <a:custGeom>
              <a:avLst/>
              <a:gdLst>
                <a:gd name="connsiteX0" fmla="*/ 16456 w 16456"/>
                <a:gd name="connsiteY0" fmla="*/ 0 h 5485"/>
                <a:gd name="connsiteX1" fmla="*/ 16349 w 16456"/>
                <a:gd name="connsiteY1" fmla="*/ 0 h 5485"/>
                <a:gd name="connsiteX2" fmla="*/ 0 w 16456"/>
                <a:gd name="connsiteY2" fmla="*/ 5485 h 5485"/>
                <a:gd name="connsiteX3" fmla="*/ 9250 w 16456"/>
                <a:gd name="connsiteY3" fmla="*/ 2796 h 5485"/>
                <a:gd name="connsiteX4" fmla="*/ 16456 w 16456"/>
                <a:gd name="connsiteY4" fmla="*/ 107 h 5485"/>
                <a:gd name="connsiteX5" fmla="*/ 16456 w 16456"/>
                <a:gd name="connsiteY5" fmla="*/ 0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56" h="5485">
                  <a:moveTo>
                    <a:pt x="16456" y="0"/>
                  </a:moveTo>
                  <a:cubicBezTo>
                    <a:pt x="16456" y="0"/>
                    <a:pt x="16349" y="0"/>
                    <a:pt x="16349" y="0"/>
                  </a:cubicBezTo>
                  <a:cubicBezTo>
                    <a:pt x="14413" y="323"/>
                    <a:pt x="323" y="4947"/>
                    <a:pt x="0" y="5485"/>
                  </a:cubicBezTo>
                  <a:cubicBezTo>
                    <a:pt x="968" y="5378"/>
                    <a:pt x="5700" y="3980"/>
                    <a:pt x="9250" y="2796"/>
                  </a:cubicBezTo>
                  <a:cubicBezTo>
                    <a:pt x="12046" y="1936"/>
                    <a:pt x="15380" y="753"/>
                    <a:pt x="16456" y="107"/>
                  </a:cubicBezTo>
                  <a:cubicBezTo>
                    <a:pt x="16456" y="0"/>
                    <a:pt x="16456" y="0"/>
                    <a:pt x="16456" y="0"/>
                  </a:cubicBezTo>
                  <a:close/>
                </a:path>
              </a:pathLst>
            </a:custGeom>
            <a:grpFill/>
            <a:ln w="10707" cap="flat">
              <a:noFill/>
              <a:prstDash val="solid"/>
              <a:miter/>
            </a:ln>
          </p:spPr>
          <p:txBody>
            <a:bodyPr rtlCol="0" anchor="ctr"/>
            <a:lstStyle/>
            <a:p>
              <a:endParaRPr lang="zh-CN" altLang="en-US"/>
            </a:p>
          </p:txBody>
        </p:sp>
        <p:sp>
          <p:nvSpPr>
            <p:cNvPr id="1891" name="任意多边形: 形状 1978">
              <a:extLst>
                <a:ext uri="{FF2B5EF4-FFF2-40B4-BE49-F238E27FC236}">
                  <a16:creationId xmlns:a16="http://schemas.microsoft.com/office/drawing/2014/main" xmlns="" id="{8772C3A0-34CE-48CD-ABC9-413ED5CA153A}"/>
                </a:ext>
              </a:extLst>
            </p:cNvPr>
            <p:cNvSpPr/>
            <p:nvPr/>
          </p:nvSpPr>
          <p:spPr>
            <a:xfrm>
              <a:off x="1072761" y="6611921"/>
              <a:ext cx="74079" cy="24086"/>
            </a:xfrm>
            <a:custGeom>
              <a:avLst/>
              <a:gdLst>
                <a:gd name="connsiteX0" fmla="*/ 17424 w 17531"/>
                <a:gd name="connsiteY0" fmla="*/ 0 h 5700"/>
                <a:gd name="connsiteX1" fmla="*/ 0 w 17531"/>
                <a:gd name="connsiteY1" fmla="*/ 5700 h 5700"/>
                <a:gd name="connsiteX2" fmla="*/ 9465 w 17531"/>
                <a:gd name="connsiteY2" fmla="*/ 2904 h 5700"/>
                <a:gd name="connsiteX3" fmla="*/ 17532 w 17531"/>
                <a:gd name="connsiteY3" fmla="*/ 0 h 5700"/>
                <a:gd name="connsiteX4" fmla="*/ 17424 w 17531"/>
                <a:gd name="connsiteY4" fmla="*/ 0 h 5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5700">
                  <a:moveTo>
                    <a:pt x="17424" y="0"/>
                  </a:moveTo>
                  <a:cubicBezTo>
                    <a:pt x="16026" y="323"/>
                    <a:pt x="860" y="5163"/>
                    <a:pt x="0" y="5700"/>
                  </a:cubicBezTo>
                  <a:cubicBezTo>
                    <a:pt x="753" y="5593"/>
                    <a:pt x="5378" y="4302"/>
                    <a:pt x="9465" y="2904"/>
                  </a:cubicBezTo>
                  <a:cubicBezTo>
                    <a:pt x="9788" y="2796"/>
                    <a:pt x="16886" y="538"/>
                    <a:pt x="17532" y="0"/>
                  </a:cubicBezTo>
                  <a:cubicBezTo>
                    <a:pt x="17532" y="0"/>
                    <a:pt x="17424" y="0"/>
                    <a:pt x="17424" y="0"/>
                  </a:cubicBezTo>
                  <a:close/>
                </a:path>
              </a:pathLst>
            </a:custGeom>
            <a:grpFill/>
            <a:ln w="10707" cap="flat">
              <a:noFill/>
              <a:prstDash val="solid"/>
              <a:miter/>
            </a:ln>
          </p:spPr>
          <p:txBody>
            <a:bodyPr rtlCol="0" anchor="ctr"/>
            <a:lstStyle/>
            <a:p>
              <a:endParaRPr lang="zh-CN" altLang="en-US"/>
            </a:p>
          </p:txBody>
        </p:sp>
        <p:sp>
          <p:nvSpPr>
            <p:cNvPr id="1892" name="任意多边形: 形状 1979">
              <a:extLst>
                <a:ext uri="{FF2B5EF4-FFF2-40B4-BE49-F238E27FC236}">
                  <a16:creationId xmlns:a16="http://schemas.microsoft.com/office/drawing/2014/main" xmlns="" id="{82110372-87BA-48C5-9556-65000185EFDB}"/>
                </a:ext>
              </a:extLst>
            </p:cNvPr>
            <p:cNvSpPr/>
            <p:nvPr/>
          </p:nvSpPr>
          <p:spPr>
            <a:xfrm>
              <a:off x="1118208" y="6601919"/>
              <a:ext cx="77717" cy="24994"/>
            </a:xfrm>
            <a:custGeom>
              <a:avLst/>
              <a:gdLst>
                <a:gd name="connsiteX0" fmla="*/ 18392 w 18392"/>
                <a:gd name="connsiteY0" fmla="*/ 0 h 5915"/>
                <a:gd name="connsiteX1" fmla="*/ 18392 w 18392"/>
                <a:gd name="connsiteY1" fmla="*/ 0 h 5915"/>
                <a:gd name="connsiteX2" fmla="*/ 0 w 18392"/>
                <a:gd name="connsiteY2" fmla="*/ 5916 h 5915"/>
                <a:gd name="connsiteX3" fmla="*/ 9572 w 18392"/>
                <a:gd name="connsiteY3" fmla="*/ 3012 h 5915"/>
                <a:gd name="connsiteX4" fmla="*/ 9572 w 18392"/>
                <a:gd name="connsiteY4" fmla="*/ 3012 h 5915"/>
                <a:gd name="connsiteX5" fmla="*/ 18392 w 18392"/>
                <a:gd name="connsiteY5" fmla="*/ 0 h 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5915">
                  <a:moveTo>
                    <a:pt x="18392" y="0"/>
                  </a:moveTo>
                  <a:cubicBezTo>
                    <a:pt x="18284" y="0"/>
                    <a:pt x="18284" y="0"/>
                    <a:pt x="18392" y="0"/>
                  </a:cubicBezTo>
                  <a:cubicBezTo>
                    <a:pt x="18177" y="0"/>
                    <a:pt x="753" y="5485"/>
                    <a:pt x="0" y="5916"/>
                  </a:cubicBezTo>
                  <a:cubicBezTo>
                    <a:pt x="1076" y="5593"/>
                    <a:pt x="5378" y="4302"/>
                    <a:pt x="9572" y="3012"/>
                  </a:cubicBezTo>
                  <a:lnTo>
                    <a:pt x="9572" y="3012"/>
                  </a:lnTo>
                  <a:cubicBezTo>
                    <a:pt x="13444" y="1721"/>
                    <a:pt x="17962" y="215"/>
                    <a:pt x="18392" y="0"/>
                  </a:cubicBezTo>
                  <a:close/>
                </a:path>
              </a:pathLst>
            </a:custGeom>
            <a:grpFill/>
            <a:ln w="10707" cap="flat">
              <a:noFill/>
              <a:prstDash val="solid"/>
              <a:miter/>
            </a:ln>
          </p:spPr>
          <p:txBody>
            <a:bodyPr rtlCol="0" anchor="ctr"/>
            <a:lstStyle/>
            <a:p>
              <a:endParaRPr lang="zh-CN" altLang="en-US"/>
            </a:p>
          </p:txBody>
        </p:sp>
        <p:sp>
          <p:nvSpPr>
            <p:cNvPr id="1893" name="任意多边形: 形状 1980">
              <a:extLst>
                <a:ext uri="{FF2B5EF4-FFF2-40B4-BE49-F238E27FC236}">
                  <a16:creationId xmlns:a16="http://schemas.microsoft.com/office/drawing/2014/main" xmlns="" id="{5E1FD07E-5A59-4F24-BB2E-B37C069D6AC2}"/>
                </a:ext>
              </a:extLst>
            </p:cNvPr>
            <p:cNvSpPr/>
            <p:nvPr/>
          </p:nvSpPr>
          <p:spPr>
            <a:xfrm>
              <a:off x="1160020" y="6591921"/>
              <a:ext cx="74535" cy="23630"/>
            </a:xfrm>
            <a:custGeom>
              <a:avLst/>
              <a:gdLst>
                <a:gd name="connsiteX0" fmla="*/ 15273 w 17639"/>
                <a:gd name="connsiteY0" fmla="*/ 753 h 5592"/>
                <a:gd name="connsiteX1" fmla="*/ 17639 w 17639"/>
                <a:gd name="connsiteY1" fmla="*/ 0 h 5592"/>
                <a:gd name="connsiteX2" fmla="*/ 0 w 17639"/>
                <a:gd name="connsiteY2" fmla="*/ 5593 h 5592"/>
                <a:gd name="connsiteX3" fmla="*/ 15273 w 17639"/>
                <a:gd name="connsiteY3" fmla="*/ 753 h 5592"/>
              </a:gdLst>
              <a:ahLst/>
              <a:cxnLst>
                <a:cxn ang="0">
                  <a:pos x="connsiteX0" y="connsiteY0"/>
                </a:cxn>
                <a:cxn ang="0">
                  <a:pos x="connsiteX1" y="connsiteY1"/>
                </a:cxn>
                <a:cxn ang="0">
                  <a:pos x="connsiteX2" y="connsiteY2"/>
                </a:cxn>
                <a:cxn ang="0">
                  <a:pos x="connsiteX3" y="connsiteY3"/>
                </a:cxn>
              </a:cxnLst>
              <a:rect l="l" t="t" r="r" b="b"/>
              <a:pathLst>
                <a:path w="17639" h="5592">
                  <a:moveTo>
                    <a:pt x="15273" y="753"/>
                  </a:moveTo>
                  <a:cubicBezTo>
                    <a:pt x="16026" y="538"/>
                    <a:pt x="16886" y="215"/>
                    <a:pt x="17639" y="0"/>
                  </a:cubicBezTo>
                  <a:cubicBezTo>
                    <a:pt x="11724" y="1828"/>
                    <a:pt x="5916" y="3765"/>
                    <a:pt x="0" y="5593"/>
                  </a:cubicBezTo>
                  <a:lnTo>
                    <a:pt x="15273" y="753"/>
                  </a:lnTo>
                  <a:close/>
                </a:path>
              </a:pathLst>
            </a:custGeom>
            <a:grpFill/>
            <a:ln w="10707" cap="flat">
              <a:noFill/>
              <a:prstDash val="solid"/>
              <a:miter/>
            </a:ln>
          </p:spPr>
          <p:txBody>
            <a:bodyPr rtlCol="0" anchor="ctr"/>
            <a:lstStyle/>
            <a:p>
              <a:endParaRPr lang="zh-CN" altLang="en-US"/>
            </a:p>
          </p:txBody>
        </p:sp>
        <p:sp>
          <p:nvSpPr>
            <p:cNvPr id="1904" name="任意多边形: 形状 1991">
              <a:extLst>
                <a:ext uri="{FF2B5EF4-FFF2-40B4-BE49-F238E27FC236}">
                  <a16:creationId xmlns:a16="http://schemas.microsoft.com/office/drawing/2014/main" xmlns="" id="{744C6B31-CB2A-4302-91C0-53BA5A86FFCB}"/>
                </a:ext>
              </a:extLst>
            </p:cNvPr>
            <p:cNvSpPr/>
            <p:nvPr/>
          </p:nvSpPr>
          <p:spPr>
            <a:xfrm>
              <a:off x="114661" y="6712816"/>
              <a:ext cx="26473" cy="13682"/>
            </a:xfrm>
            <a:custGeom>
              <a:avLst/>
              <a:gdLst>
                <a:gd name="connsiteX0" fmla="*/ 4741 w 6265"/>
                <a:gd name="connsiteY0" fmla="*/ 3227 h 3238"/>
                <a:gd name="connsiteX1" fmla="*/ 5924 w 6265"/>
                <a:gd name="connsiteY1" fmla="*/ 1828 h 3238"/>
                <a:gd name="connsiteX2" fmla="*/ 1407 w 6265"/>
                <a:gd name="connsiteY2" fmla="*/ 0 h 3238"/>
                <a:gd name="connsiteX3" fmla="*/ 224 w 6265"/>
                <a:gd name="connsiteY3" fmla="*/ 323 h 3238"/>
                <a:gd name="connsiteX4" fmla="*/ 4741 w 6265"/>
                <a:gd name="connsiteY4" fmla="*/ 3227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5" h="3238">
                  <a:moveTo>
                    <a:pt x="4741" y="3227"/>
                  </a:moveTo>
                  <a:cubicBezTo>
                    <a:pt x="6139" y="3334"/>
                    <a:pt x="6677" y="2689"/>
                    <a:pt x="5924" y="1828"/>
                  </a:cubicBezTo>
                  <a:cubicBezTo>
                    <a:pt x="5387" y="1183"/>
                    <a:pt x="3558" y="107"/>
                    <a:pt x="1407" y="0"/>
                  </a:cubicBezTo>
                  <a:cubicBezTo>
                    <a:pt x="1084" y="0"/>
                    <a:pt x="547" y="0"/>
                    <a:pt x="224" y="323"/>
                  </a:cubicBezTo>
                  <a:cubicBezTo>
                    <a:pt x="-852" y="1183"/>
                    <a:pt x="2160" y="3119"/>
                    <a:pt x="4741" y="3227"/>
                  </a:cubicBezTo>
                  <a:close/>
                </a:path>
              </a:pathLst>
            </a:custGeom>
            <a:grpFill/>
            <a:ln w="10707" cap="flat">
              <a:noFill/>
              <a:prstDash val="solid"/>
              <a:miter/>
            </a:ln>
          </p:spPr>
          <p:txBody>
            <a:bodyPr rtlCol="0" anchor="ctr"/>
            <a:lstStyle/>
            <a:p>
              <a:endParaRPr lang="zh-CN" altLang="en-US"/>
            </a:p>
          </p:txBody>
        </p:sp>
        <p:sp>
          <p:nvSpPr>
            <p:cNvPr id="1905" name="任意多边形: 形状 1992">
              <a:extLst>
                <a:ext uri="{FF2B5EF4-FFF2-40B4-BE49-F238E27FC236}">
                  <a16:creationId xmlns:a16="http://schemas.microsoft.com/office/drawing/2014/main" xmlns="" id="{E5B9213F-611A-4D6A-9F33-E8B77C702BAD}"/>
                </a:ext>
              </a:extLst>
            </p:cNvPr>
            <p:cNvSpPr/>
            <p:nvPr/>
          </p:nvSpPr>
          <p:spPr>
            <a:xfrm>
              <a:off x="199819" y="6711907"/>
              <a:ext cx="22696" cy="13682"/>
            </a:xfrm>
            <a:custGeom>
              <a:avLst/>
              <a:gdLst>
                <a:gd name="connsiteX0" fmla="*/ 2013 w 5371"/>
                <a:gd name="connsiteY0" fmla="*/ 0 h 3238"/>
                <a:gd name="connsiteX1" fmla="*/ 1475 w 5371"/>
                <a:gd name="connsiteY1" fmla="*/ 0 h 3238"/>
                <a:gd name="connsiteX2" fmla="*/ 830 w 5371"/>
                <a:gd name="connsiteY2" fmla="*/ 2474 h 3238"/>
                <a:gd name="connsiteX3" fmla="*/ 5347 w 5371"/>
                <a:gd name="connsiteY3" fmla="*/ 1828 h 3238"/>
                <a:gd name="connsiteX4" fmla="*/ 2013 w 5371"/>
                <a:gd name="connsiteY4" fmla="*/ 0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1" h="3238">
                  <a:moveTo>
                    <a:pt x="2013" y="0"/>
                  </a:moveTo>
                  <a:cubicBezTo>
                    <a:pt x="1798" y="0"/>
                    <a:pt x="1583" y="0"/>
                    <a:pt x="1475" y="0"/>
                  </a:cubicBezTo>
                  <a:cubicBezTo>
                    <a:pt x="-246" y="215"/>
                    <a:pt x="-461" y="1506"/>
                    <a:pt x="830" y="2474"/>
                  </a:cubicBezTo>
                  <a:cubicBezTo>
                    <a:pt x="2658" y="3765"/>
                    <a:pt x="5670" y="3334"/>
                    <a:pt x="5347" y="1828"/>
                  </a:cubicBezTo>
                  <a:cubicBezTo>
                    <a:pt x="5239" y="1183"/>
                    <a:pt x="4056" y="107"/>
                    <a:pt x="2013" y="0"/>
                  </a:cubicBezTo>
                  <a:close/>
                </a:path>
              </a:pathLst>
            </a:custGeom>
            <a:grpFill/>
            <a:ln w="10707" cap="flat">
              <a:noFill/>
              <a:prstDash val="solid"/>
              <a:miter/>
            </a:ln>
          </p:spPr>
          <p:txBody>
            <a:bodyPr rtlCol="0" anchor="ctr"/>
            <a:lstStyle/>
            <a:p>
              <a:endParaRPr lang="zh-CN" altLang="en-US"/>
            </a:p>
          </p:txBody>
        </p:sp>
        <p:sp>
          <p:nvSpPr>
            <p:cNvPr id="1906" name="任意多边形: 形状 1993">
              <a:extLst>
                <a:ext uri="{FF2B5EF4-FFF2-40B4-BE49-F238E27FC236}">
                  <a16:creationId xmlns:a16="http://schemas.microsoft.com/office/drawing/2014/main" xmlns="" id="{57EE60BE-C932-4498-AADE-A0A9A8C3D39E}"/>
                </a:ext>
              </a:extLst>
            </p:cNvPr>
            <p:cNvSpPr/>
            <p:nvPr/>
          </p:nvSpPr>
          <p:spPr>
            <a:xfrm>
              <a:off x="284002" y="6710542"/>
              <a:ext cx="22214" cy="13983"/>
            </a:xfrm>
            <a:custGeom>
              <a:avLst/>
              <a:gdLst>
                <a:gd name="connsiteX0" fmla="*/ 2957 w 5257"/>
                <a:gd name="connsiteY0" fmla="*/ 0 h 3309"/>
                <a:gd name="connsiteX1" fmla="*/ 53 w 5257"/>
                <a:gd name="connsiteY1" fmla="*/ 2259 h 3309"/>
                <a:gd name="connsiteX2" fmla="*/ 5108 w 5257"/>
                <a:gd name="connsiteY2" fmla="*/ 1828 h 3309"/>
                <a:gd name="connsiteX3" fmla="*/ 2957 w 5257"/>
                <a:gd name="connsiteY3" fmla="*/ 0 h 3309"/>
              </a:gdLst>
              <a:ahLst/>
              <a:cxnLst>
                <a:cxn ang="0">
                  <a:pos x="connsiteX0" y="connsiteY0"/>
                </a:cxn>
                <a:cxn ang="0">
                  <a:pos x="connsiteX1" y="connsiteY1"/>
                </a:cxn>
                <a:cxn ang="0">
                  <a:pos x="connsiteX2" y="connsiteY2"/>
                </a:cxn>
                <a:cxn ang="0">
                  <a:pos x="connsiteX3" y="connsiteY3"/>
                </a:cxn>
              </a:cxnLst>
              <a:rect l="l" t="t" r="r" b="b"/>
              <a:pathLst>
                <a:path w="5257" h="3309">
                  <a:moveTo>
                    <a:pt x="2957" y="0"/>
                  </a:moveTo>
                  <a:cubicBezTo>
                    <a:pt x="913" y="107"/>
                    <a:pt x="-270" y="1291"/>
                    <a:pt x="53" y="2259"/>
                  </a:cubicBezTo>
                  <a:cubicBezTo>
                    <a:pt x="698" y="3872"/>
                    <a:pt x="4355" y="3549"/>
                    <a:pt x="5108" y="1828"/>
                  </a:cubicBezTo>
                  <a:cubicBezTo>
                    <a:pt x="5538" y="1076"/>
                    <a:pt x="5108" y="0"/>
                    <a:pt x="2957" y="0"/>
                  </a:cubicBezTo>
                  <a:close/>
                </a:path>
              </a:pathLst>
            </a:custGeom>
            <a:grpFill/>
            <a:ln w="10707" cap="flat">
              <a:noFill/>
              <a:prstDash val="solid"/>
              <a:miter/>
            </a:ln>
          </p:spPr>
          <p:txBody>
            <a:bodyPr rtlCol="0" anchor="ctr"/>
            <a:lstStyle/>
            <a:p>
              <a:endParaRPr lang="zh-CN" altLang="en-US"/>
            </a:p>
          </p:txBody>
        </p:sp>
        <p:sp>
          <p:nvSpPr>
            <p:cNvPr id="1907" name="任意多边形: 形状 1994">
              <a:extLst>
                <a:ext uri="{FF2B5EF4-FFF2-40B4-BE49-F238E27FC236}">
                  <a16:creationId xmlns:a16="http://schemas.microsoft.com/office/drawing/2014/main" xmlns="" id="{6B36C401-AA3B-4065-8E96-A2B05BF0F37E}"/>
                </a:ext>
              </a:extLst>
            </p:cNvPr>
            <p:cNvSpPr/>
            <p:nvPr/>
          </p:nvSpPr>
          <p:spPr>
            <a:xfrm>
              <a:off x="367356" y="6707817"/>
              <a:ext cx="24703" cy="14206"/>
            </a:xfrm>
            <a:custGeom>
              <a:avLst/>
              <a:gdLst>
                <a:gd name="connsiteX0" fmla="*/ 9 w 5846"/>
                <a:gd name="connsiteY0" fmla="*/ 2474 h 3362"/>
                <a:gd name="connsiteX1" fmla="*/ 5279 w 5846"/>
                <a:gd name="connsiteY1" fmla="*/ 1828 h 3362"/>
                <a:gd name="connsiteX2" fmla="*/ 4204 w 5846"/>
                <a:gd name="connsiteY2" fmla="*/ 0 h 3362"/>
                <a:gd name="connsiteX3" fmla="*/ 9 w 5846"/>
                <a:gd name="connsiteY3" fmla="*/ 2474 h 3362"/>
              </a:gdLst>
              <a:ahLst/>
              <a:cxnLst>
                <a:cxn ang="0">
                  <a:pos x="connsiteX0" y="connsiteY0"/>
                </a:cxn>
                <a:cxn ang="0">
                  <a:pos x="connsiteX1" y="connsiteY1"/>
                </a:cxn>
                <a:cxn ang="0">
                  <a:pos x="connsiteX2" y="connsiteY2"/>
                </a:cxn>
                <a:cxn ang="0">
                  <a:pos x="connsiteX3" y="connsiteY3"/>
                </a:cxn>
              </a:cxnLst>
              <a:rect l="l" t="t" r="r" b="b"/>
              <a:pathLst>
                <a:path w="5846" h="3362">
                  <a:moveTo>
                    <a:pt x="9" y="2474"/>
                  </a:moveTo>
                  <a:cubicBezTo>
                    <a:pt x="-206" y="3980"/>
                    <a:pt x="3558" y="3442"/>
                    <a:pt x="5279" y="1828"/>
                  </a:cubicBezTo>
                  <a:cubicBezTo>
                    <a:pt x="6247" y="968"/>
                    <a:pt x="6032" y="0"/>
                    <a:pt x="4204" y="0"/>
                  </a:cubicBezTo>
                  <a:cubicBezTo>
                    <a:pt x="1837" y="215"/>
                    <a:pt x="116" y="1613"/>
                    <a:pt x="9" y="2474"/>
                  </a:cubicBezTo>
                  <a:close/>
                </a:path>
              </a:pathLst>
            </a:custGeom>
            <a:grpFill/>
            <a:ln w="10707" cap="flat">
              <a:noFill/>
              <a:prstDash val="solid"/>
              <a:miter/>
            </a:ln>
          </p:spPr>
          <p:txBody>
            <a:bodyPr rtlCol="0" anchor="ctr"/>
            <a:lstStyle/>
            <a:p>
              <a:endParaRPr lang="zh-CN" altLang="en-US"/>
            </a:p>
          </p:txBody>
        </p:sp>
        <p:sp>
          <p:nvSpPr>
            <p:cNvPr id="1908" name="任意多边形: 形状 1995">
              <a:extLst>
                <a:ext uri="{FF2B5EF4-FFF2-40B4-BE49-F238E27FC236}">
                  <a16:creationId xmlns:a16="http://schemas.microsoft.com/office/drawing/2014/main" xmlns="" id="{14A7A72C-EA6A-4083-9B8F-D2C98341E5A8}"/>
                </a:ext>
              </a:extLst>
            </p:cNvPr>
            <p:cNvSpPr/>
            <p:nvPr/>
          </p:nvSpPr>
          <p:spPr>
            <a:xfrm>
              <a:off x="448712" y="6704635"/>
              <a:ext cx="29862" cy="14329"/>
            </a:xfrm>
            <a:custGeom>
              <a:avLst/>
              <a:gdLst>
                <a:gd name="connsiteX0" fmla="*/ 6677 w 7067"/>
                <a:gd name="connsiteY0" fmla="*/ 1183 h 3391"/>
                <a:gd name="connsiteX1" fmla="*/ 5924 w 7067"/>
                <a:gd name="connsiteY1" fmla="*/ 0 h 3391"/>
                <a:gd name="connsiteX2" fmla="*/ 9 w 7067"/>
                <a:gd name="connsiteY2" fmla="*/ 2904 h 3391"/>
                <a:gd name="connsiteX3" fmla="*/ 5817 w 7067"/>
                <a:gd name="connsiteY3" fmla="*/ 1828 h 3391"/>
                <a:gd name="connsiteX4" fmla="*/ 6677 w 7067"/>
                <a:gd name="connsiteY4" fmla="*/ 1183 h 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7" h="3391">
                  <a:moveTo>
                    <a:pt x="6677" y="1183"/>
                  </a:moveTo>
                  <a:cubicBezTo>
                    <a:pt x="6892" y="968"/>
                    <a:pt x="7753" y="0"/>
                    <a:pt x="5924" y="0"/>
                  </a:cubicBezTo>
                  <a:cubicBezTo>
                    <a:pt x="3235" y="215"/>
                    <a:pt x="224" y="2044"/>
                    <a:pt x="9" y="2904"/>
                  </a:cubicBezTo>
                  <a:cubicBezTo>
                    <a:pt x="-206" y="3980"/>
                    <a:pt x="3666" y="3119"/>
                    <a:pt x="5817" y="1828"/>
                  </a:cubicBezTo>
                  <a:cubicBezTo>
                    <a:pt x="6139" y="1613"/>
                    <a:pt x="6462" y="1398"/>
                    <a:pt x="6677" y="1183"/>
                  </a:cubicBezTo>
                  <a:close/>
                </a:path>
              </a:pathLst>
            </a:custGeom>
            <a:grpFill/>
            <a:ln w="10707" cap="flat">
              <a:noFill/>
              <a:prstDash val="solid"/>
              <a:miter/>
            </a:ln>
          </p:spPr>
          <p:txBody>
            <a:bodyPr rtlCol="0" anchor="ctr"/>
            <a:lstStyle/>
            <a:p>
              <a:endParaRPr lang="zh-CN" altLang="en-US"/>
            </a:p>
          </p:txBody>
        </p:sp>
        <p:sp>
          <p:nvSpPr>
            <p:cNvPr id="1909" name="任意多边形: 形状 1996">
              <a:extLst>
                <a:ext uri="{FF2B5EF4-FFF2-40B4-BE49-F238E27FC236}">
                  <a16:creationId xmlns:a16="http://schemas.microsoft.com/office/drawing/2014/main" xmlns="" id="{45B79BA2-CAFC-4E54-8F70-CC599A40AAC7}"/>
                </a:ext>
              </a:extLst>
            </p:cNvPr>
            <p:cNvSpPr/>
            <p:nvPr/>
          </p:nvSpPr>
          <p:spPr>
            <a:xfrm>
              <a:off x="527790" y="6699636"/>
              <a:ext cx="36704" cy="15343"/>
            </a:xfrm>
            <a:custGeom>
              <a:avLst/>
              <a:gdLst>
                <a:gd name="connsiteX0" fmla="*/ 9 w 8686"/>
                <a:gd name="connsiteY0" fmla="*/ 3334 h 3631"/>
                <a:gd name="connsiteX1" fmla="*/ 6462 w 8686"/>
                <a:gd name="connsiteY1" fmla="*/ 1936 h 3631"/>
                <a:gd name="connsiteX2" fmla="*/ 8398 w 8686"/>
                <a:gd name="connsiteY2" fmla="*/ 753 h 3631"/>
                <a:gd name="connsiteX3" fmla="*/ 7753 w 8686"/>
                <a:gd name="connsiteY3" fmla="*/ 0 h 3631"/>
                <a:gd name="connsiteX4" fmla="*/ 9 w 8686"/>
                <a:gd name="connsiteY4" fmla="*/ 3334 h 3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6" h="3631">
                  <a:moveTo>
                    <a:pt x="9" y="3334"/>
                  </a:moveTo>
                  <a:cubicBezTo>
                    <a:pt x="-206" y="4087"/>
                    <a:pt x="3451" y="3334"/>
                    <a:pt x="6462" y="1936"/>
                  </a:cubicBezTo>
                  <a:cubicBezTo>
                    <a:pt x="7753" y="1398"/>
                    <a:pt x="8291" y="968"/>
                    <a:pt x="8398" y="753"/>
                  </a:cubicBezTo>
                  <a:cubicBezTo>
                    <a:pt x="8936" y="215"/>
                    <a:pt x="8721" y="0"/>
                    <a:pt x="7753" y="0"/>
                  </a:cubicBezTo>
                  <a:cubicBezTo>
                    <a:pt x="4957" y="430"/>
                    <a:pt x="224" y="2581"/>
                    <a:pt x="9" y="3334"/>
                  </a:cubicBezTo>
                  <a:close/>
                </a:path>
              </a:pathLst>
            </a:custGeom>
            <a:grpFill/>
            <a:ln w="10707" cap="flat">
              <a:noFill/>
              <a:prstDash val="solid"/>
              <a:miter/>
            </a:ln>
          </p:spPr>
          <p:txBody>
            <a:bodyPr rtlCol="0" anchor="ctr"/>
            <a:lstStyle/>
            <a:p>
              <a:endParaRPr lang="zh-CN" altLang="en-US"/>
            </a:p>
          </p:txBody>
        </p:sp>
        <p:sp>
          <p:nvSpPr>
            <p:cNvPr id="1910" name="任意多边形: 形状 1997">
              <a:extLst>
                <a:ext uri="{FF2B5EF4-FFF2-40B4-BE49-F238E27FC236}">
                  <a16:creationId xmlns:a16="http://schemas.microsoft.com/office/drawing/2014/main" xmlns="" id="{8009BACD-7268-4B46-A9F6-C4336071BB1A}"/>
                </a:ext>
              </a:extLst>
            </p:cNvPr>
            <p:cNvSpPr/>
            <p:nvPr/>
          </p:nvSpPr>
          <p:spPr>
            <a:xfrm>
              <a:off x="604966" y="6695089"/>
              <a:ext cx="43672" cy="15415"/>
            </a:xfrm>
            <a:custGeom>
              <a:avLst/>
              <a:gdLst>
                <a:gd name="connsiteX0" fmla="*/ 7129 w 10335"/>
                <a:gd name="connsiteY0" fmla="*/ 1936 h 3648"/>
                <a:gd name="connsiteX1" fmla="*/ 10248 w 10335"/>
                <a:gd name="connsiteY1" fmla="*/ 323 h 3648"/>
                <a:gd name="connsiteX2" fmla="*/ 9602 w 10335"/>
                <a:gd name="connsiteY2" fmla="*/ 0 h 3648"/>
                <a:gd name="connsiteX3" fmla="*/ 30 w 10335"/>
                <a:gd name="connsiteY3" fmla="*/ 3442 h 3648"/>
                <a:gd name="connsiteX4" fmla="*/ 7129 w 10335"/>
                <a:gd name="connsiteY4" fmla="*/ 1936 h 3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5" h="3648">
                  <a:moveTo>
                    <a:pt x="7129" y="1936"/>
                  </a:moveTo>
                  <a:cubicBezTo>
                    <a:pt x="9065" y="1183"/>
                    <a:pt x="10033" y="645"/>
                    <a:pt x="10248" y="323"/>
                  </a:cubicBezTo>
                  <a:cubicBezTo>
                    <a:pt x="10570" y="0"/>
                    <a:pt x="9925" y="0"/>
                    <a:pt x="9602" y="0"/>
                  </a:cubicBezTo>
                  <a:cubicBezTo>
                    <a:pt x="6483" y="323"/>
                    <a:pt x="460" y="2796"/>
                    <a:pt x="30" y="3442"/>
                  </a:cubicBezTo>
                  <a:cubicBezTo>
                    <a:pt x="-400" y="4087"/>
                    <a:pt x="3902" y="3119"/>
                    <a:pt x="7129" y="1936"/>
                  </a:cubicBezTo>
                  <a:close/>
                </a:path>
              </a:pathLst>
            </a:custGeom>
            <a:grpFill/>
            <a:ln w="10707" cap="flat">
              <a:noFill/>
              <a:prstDash val="solid"/>
              <a:miter/>
            </a:ln>
          </p:spPr>
          <p:txBody>
            <a:bodyPr rtlCol="0" anchor="ctr"/>
            <a:lstStyle/>
            <a:p>
              <a:endParaRPr lang="zh-CN" altLang="en-US"/>
            </a:p>
          </p:txBody>
        </p:sp>
        <p:sp>
          <p:nvSpPr>
            <p:cNvPr id="1911" name="任意多边形: 形状 1998">
              <a:extLst>
                <a:ext uri="{FF2B5EF4-FFF2-40B4-BE49-F238E27FC236}">
                  <a16:creationId xmlns:a16="http://schemas.microsoft.com/office/drawing/2014/main" xmlns="" id="{507188FA-4ABD-4A8D-AB36-C4AA199DA9DC}"/>
                </a:ext>
              </a:extLst>
            </p:cNvPr>
            <p:cNvSpPr/>
            <p:nvPr/>
          </p:nvSpPr>
          <p:spPr>
            <a:xfrm>
              <a:off x="679628" y="6688726"/>
              <a:ext cx="50445" cy="16023"/>
            </a:xfrm>
            <a:custGeom>
              <a:avLst/>
              <a:gdLst>
                <a:gd name="connsiteX0" fmla="*/ 11939 w 11938"/>
                <a:gd name="connsiteY0" fmla="*/ 107 h 3792"/>
                <a:gd name="connsiteX1" fmla="*/ 11401 w 11938"/>
                <a:gd name="connsiteY1" fmla="*/ 0 h 3792"/>
                <a:gd name="connsiteX2" fmla="*/ 0 w 11938"/>
                <a:gd name="connsiteY2" fmla="*/ 3764 h 3792"/>
                <a:gd name="connsiteX3" fmla="*/ 7744 w 11938"/>
                <a:gd name="connsiteY3" fmla="*/ 1936 h 3792"/>
                <a:gd name="connsiteX4" fmla="*/ 11939 w 11938"/>
                <a:gd name="connsiteY4" fmla="*/ 107 h 3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8" h="3792">
                  <a:moveTo>
                    <a:pt x="11939" y="107"/>
                  </a:moveTo>
                  <a:cubicBezTo>
                    <a:pt x="11831" y="0"/>
                    <a:pt x="11831" y="0"/>
                    <a:pt x="11401" y="0"/>
                  </a:cubicBezTo>
                  <a:cubicBezTo>
                    <a:pt x="8712" y="323"/>
                    <a:pt x="108" y="3119"/>
                    <a:pt x="0" y="3764"/>
                  </a:cubicBezTo>
                  <a:cubicBezTo>
                    <a:pt x="538" y="3980"/>
                    <a:pt x="4732" y="2904"/>
                    <a:pt x="7744" y="1936"/>
                  </a:cubicBezTo>
                  <a:cubicBezTo>
                    <a:pt x="8389" y="1828"/>
                    <a:pt x="11831" y="645"/>
                    <a:pt x="11939" y="107"/>
                  </a:cubicBezTo>
                  <a:close/>
                </a:path>
              </a:pathLst>
            </a:custGeom>
            <a:grpFill/>
            <a:ln w="10707" cap="flat">
              <a:noFill/>
              <a:prstDash val="solid"/>
              <a:miter/>
            </a:ln>
          </p:spPr>
          <p:txBody>
            <a:bodyPr rtlCol="0" anchor="ctr"/>
            <a:lstStyle/>
            <a:p>
              <a:endParaRPr lang="zh-CN" altLang="en-US"/>
            </a:p>
          </p:txBody>
        </p:sp>
        <p:sp>
          <p:nvSpPr>
            <p:cNvPr id="1912" name="任意多边形: 形状 1999">
              <a:extLst>
                <a:ext uri="{FF2B5EF4-FFF2-40B4-BE49-F238E27FC236}">
                  <a16:creationId xmlns:a16="http://schemas.microsoft.com/office/drawing/2014/main" xmlns="" id="{ACC34638-45EA-4041-A49C-8E10B1B2557F}"/>
                </a:ext>
              </a:extLst>
            </p:cNvPr>
            <p:cNvSpPr/>
            <p:nvPr/>
          </p:nvSpPr>
          <p:spPr>
            <a:xfrm>
              <a:off x="748256" y="6681910"/>
              <a:ext cx="57265" cy="16847"/>
            </a:xfrm>
            <a:custGeom>
              <a:avLst/>
              <a:gdLst>
                <a:gd name="connsiteX0" fmla="*/ 13122 w 13552"/>
                <a:gd name="connsiteY0" fmla="*/ 0 h 3987"/>
                <a:gd name="connsiteX1" fmla="*/ 0 w 13552"/>
                <a:gd name="connsiteY1" fmla="*/ 3872 h 3987"/>
                <a:gd name="connsiteX2" fmla="*/ 0 w 13552"/>
                <a:gd name="connsiteY2" fmla="*/ 3980 h 3987"/>
                <a:gd name="connsiteX3" fmla="*/ 8174 w 13552"/>
                <a:gd name="connsiteY3" fmla="*/ 2044 h 3987"/>
                <a:gd name="connsiteX4" fmla="*/ 13552 w 13552"/>
                <a:gd name="connsiteY4" fmla="*/ 108 h 3987"/>
                <a:gd name="connsiteX5" fmla="*/ 13552 w 13552"/>
                <a:gd name="connsiteY5" fmla="*/ 0 h 3987"/>
                <a:gd name="connsiteX6" fmla="*/ 13122 w 13552"/>
                <a:gd name="connsiteY6" fmla="*/ 0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52" h="3987">
                  <a:moveTo>
                    <a:pt x="13122" y="0"/>
                  </a:moveTo>
                  <a:cubicBezTo>
                    <a:pt x="10433" y="323"/>
                    <a:pt x="860" y="3334"/>
                    <a:pt x="0" y="3872"/>
                  </a:cubicBezTo>
                  <a:cubicBezTo>
                    <a:pt x="0" y="3872"/>
                    <a:pt x="0" y="3872"/>
                    <a:pt x="0" y="3980"/>
                  </a:cubicBezTo>
                  <a:cubicBezTo>
                    <a:pt x="753" y="4087"/>
                    <a:pt x="4948" y="3012"/>
                    <a:pt x="8174" y="2044"/>
                  </a:cubicBezTo>
                  <a:cubicBezTo>
                    <a:pt x="10433" y="1398"/>
                    <a:pt x="13014" y="538"/>
                    <a:pt x="13552" y="108"/>
                  </a:cubicBezTo>
                  <a:cubicBezTo>
                    <a:pt x="13552" y="108"/>
                    <a:pt x="13552" y="0"/>
                    <a:pt x="13552" y="0"/>
                  </a:cubicBezTo>
                  <a:cubicBezTo>
                    <a:pt x="13337" y="0"/>
                    <a:pt x="13229" y="0"/>
                    <a:pt x="13122" y="0"/>
                  </a:cubicBezTo>
                  <a:close/>
                </a:path>
              </a:pathLst>
            </a:custGeom>
            <a:grpFill/>
            <a:ln w="10707" cap="flat">
              <a:noFill/>
              <a:prstDash val="solid"/>
              <a:miter/>
            </a:ln>
          </p:spPr>
          <p:txBody>
            <a:bodyPr rtlCol="0" anchor="ctr"/>
            <a:lstStyle/>
            <a:p>
              <a:endParaRPr lang="zh-CN" altLang="en-US"/>
            </a:p>
          </p:txBody>
        </p:sp>
        <p:sp>
          <p:nvSpPr>
            <p:cNvPr id="1913" name="任意多边形: 形状 2000">
              <a:extLst>
                <a:ext uri="{FF2B5EF4-FFF2-40B4-BE49-F238E27FC236}">
                  <a16:creationId xmlns:a16="http://schemas.microsoft.com/office/drawing/2014/main" xmlns="" id="{07A19596-50D5-43B3-A2F7-7D2408E25116}"/>
                </a:ext>
              </a:extLst>
            </p:cNvPr>
            <p:cNvSpPr/>
            <p:nvPr/>
          </p:nvSpPr>
          <p:spPr>
            <a:xfrm>
              <a:off x="810520" y="6674637"/>
              <a:ext cx="62716" cy="17722"/>
            </a:xfrm>
            <a:custGeom>
              <a:avLst/>
              <a:gdLst>
                <a:gd name="connsiteX0" fmla="*/ 14628 w 14842"/>
                <a:gd name="connsiteY0" fmla="*/ 0 h 4194"/>
                <a:gd name="connsiteX1" fmla="*/ 0 w 14842"/>
                <a:gd name="connsiteY1" fmla="*/ 4087 h 4194"/>
                <a:gd name="connsiteX2" fmla="*/ 0 w 14842"/>
                <a:gd name="connsiteY2" fmla="*/ 4195 h 4194"/>
                <a:gd name="connsiteX3" fmla="*/ 8497 w 14842"/>
                <a:gd name="connsiteY3" fmla="*/ 2151 h 4194"/>
                <a:gd name="connsiteX4" fmla="*/ 14843 w 14842"/>
                <a:gd name="connsiteY4" fmla="*/ 0 h 4194"/>
                <a:gd name="connsiteX5" fmla="*/ 14628 w 14842"/>
                <a:gd name="connsiteY5" fmla="*/ 0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42" h="4194">
                  <a:moveTo>
                    <a:pt x="14628" y="0"/>
                  </a:moveTo>
                  <a:cubicBezTo>
                    <a:pt x="12261" y="323"/>
                    <a:pt x="1291" y="3442"/>
                    <a:pt x="0" y="4087"/>
                  </a:cubicBezTo>
                  <a:cubicBezTo>
                    <a:pt x="0" y="4087"/>
                    <a:pt x="0" y="4195"/>
                    <a:pt x="0" y="4195"/>
                  </a:cubicBezTo>
                  <a:cubicBezTo>
                    <a:pt x="1076" y="4087"/>
                    <a:pt x="5378" y="3012"/>
                    <a:pt x="8497" y="2151"/>
                  </a:cubicBezTo>
                  <a:cubicBezTo>
                    <a:pt x="9142" y="1936"/>
                    <a:pt x="14628" y="430"/>
                    <a:pt x="14843" y="0"/>
                  </a:cubicBezTo>
                  <a:cubicBezTo>
                    <a:pt x="14735" y="0"/>
                    <a:pt x="14628" y="0"/>
                    <a:pt x="14628" y="0"/>
                  </a:cubicBezTo>
                  <a:close/>
                </a:path>
              </a:pathLst>
            </a:custGeom>
            <a:grpFill/>
            <a:ln w="10707" cap="flat">
              <a:noFill/>
              <a:prstDash val="solid"/>
              <a:miter/>
            </a:ln>
          </p:spPr>
          <p:txBody>
            <a:bodyPr rtlCol="0" anchor="ctr"/>
            <a:lstStyle/>
            <a:p>
              <a:endParaRPr lang="zh-CN" altLang="en-US"/>
            </a:p>
          </p:txBody>
        </p:sp>
        <p:sp>
          <p:nvSpPr>
            <p:cNvPr id="1914" name="任意多边形: 形状 2001">
              <a:extLst>
                <a:ext uri="{FF2B5EF4-FFF2-40B4-BE49-F238E27FC236}">
                  <a16:creationId xmlns:a16="http://schemas.microsoft.com/office/drawing/2014/main" xmlns="" id="{80CA0BDC-FCC6-4F87-AA2F-1633E16E0C57}"/>
                </a:ext>
              </a:extLst>
            </p:cNvPr>
            <p:cNvSpPr/>
            <p:nvPr/>
          </p:nvSpPr>
          <p:spPr>
            <a:xfrm>
              <a:off x="864604" y="6666457"/>
              <a:ext cx="68172" cy="18631"/>
            </a:xfrm>
            <a:custGeom>
              <a:avLst/>
              <a:gdLst>
                <a:gd name="connsiteX0" fmla="*/ 16133 w 16133"/>
                <a:gd name="connsiteY0" fmla="*/ 107 h 4409"/>
                <a:gd name="connsiteX1" fmla="*/ 0 w 16133"/>
                <a:gd name="connsiteY1" fmla="*/ 4410 h 4409"/>
                <a:gd name="connsiteX2" fmla="*/ 8927 w 16133"/>
                <a:gd name="connsiteY2" fmla="*/ 2259 h 4409"/>
                <a:gd name="connsiteX3" fmla="*/ 16133 w 16133"/>
                <a:gd name="connsiteY3" fmla="*/ 0 h 4409"/>
                <a:gd name="connsiteX4" fmla="*/ 16133 w 16133"/>
                <a:gd name="connsiteY4" fmla="*/ 107 h 4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4409">
                  <a:moveTo>
                    <a:pt x="16133" y="107"/>
                  </a:moveTo>
                  <a:cubicBezTo>
                    <a:pt x="14735" y="323"/>
                    <a:pt x="645" y="4087"/>
                    <a:pt x="0" y="4410"/>
                  </a:cubicBezTo>
                  <a:cubicBezTo>
                    <a:pt x="753" y="4302"/>
                    <a:pt x="5163" y="3334"/>
                    <a:pt x="8927" y="2259"/>
                  </a:cubicBezTo>
                  <a:cubicBezTo>
                    <a:pt x="9250" y="2151"/>
                    <a:pt x="15811" y="430"/>
                    <a:pt x="16133" y="0"/>
                  </a:cubicBezTo>
                  <a:lnTo>
                    <a:pt x="16133" y="107"/>
                  </a:lnTo>
                  <a:close/>
                </a:path>
              </a:pathLst>
            </a:custGeom>
            <a:grpFill/>
            <a:ln w="10707" cap="flat">
              <a:noFill/>
              <a:prstDash val="solid"/>
              <a:miter/>
            </a:ln>
          </p:spPr>
          <p:txBody>
            <a:bodyPr rtlCol="0" anchor="ctr"/>
            <a:lstStyle/>
            <a:p>
              <a:endParaRPr lang="zh-CN" altLang="en-US"/>
            </a:p>
          </p:txBody>
        </p:sp>
        <p:sp>
          <p:nvSpPr>
            <p:cNvPr id="1915" name="任意多边形: 形状 2002">
              <a:extLst>
                <a:ext uri="{FF2B5EF4-FFF2-40B4-BE49-F238E27FC236}">
                  <a16:creationId xmlns:a16="http://schemas.microsoft.com/office/drawing/2014/main" xmlns="" id="{85547293-D9F3-4739-BA3B-BC93E89514D1}"/>
                </a:ext>
              </a:extLst>
            </p:cNvPr>
            <p:cNvSpPr/>
            <p:nvPr/>
          </p:nvSpPr>
          <p:spPr>
            <a:xfrm>
              <a:off x="912780" y="6658732"/>
              <a:ext cx="73627" cy="19539"/>
            </a:xfrm>
            <a:custGeom>
              <a:avLst/>
              <a:gdLst>
                <a:gd name="connsiteX0" fmla="*/ 17316 w 17424"/>
                <a:gd name="connsiteY0" fmla="*/ 107 h 4624"/>
                <a:gd name="connsiteX1" fmla="*/ 0 w 17424"/>
                <a:gd name="connsiteY1" fmla="*/ 4625 h 4624"/>
                <a:gd name="connsiteX2" fmla="*/ 9250 w 17424"/>
                <a:gd name="connsiteY2" fmla="*/ 2366 h 4624"/>
                <a:gd name="connsiteX3" fmla="*/ 17424 w 17424"/>
                <a:gd name="connsiteY3" fmla="*/ 0 h 4624"/>
                <a:gd name="connsiteX4" fmla="*/ 17316 w 17424"/>
                <a:gd name="connsiteY4" fmla="*/ 107 h 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4" h="4624">
                  <a:moveTo>
                    <a:pt x="17316" y="107"/>
                  </a:moveTo>
                  <a:cubicBezTo>
                    <a:pt x="16133" y="323"/>
                    <a:pt x="323" y="4517"/>
                    <a:pt x="0" y="4625"/>
                  </a:cubicBezTo>
                  <a:cubicBezTo>
                    <a:pt x="538" y="4517"/>
                    <a:pt x="4840" y="3549"/>
                    <a:pt x="9250" y="2366"/>
                  </a:cubicBezTo>
                  <a:cubicBezTo>
                    <a:pt x="9357" y="2366"/>
                    <a:pt x="16564" y="430"/>
                    <a:pt x="17424" y="0"/>
                  </a:cubicBezTo>
                  <a:cubicBezTo>
                    <a:pt x="17424" y="0"/>
                    <a:pt x="17316" y="0"/>
                    <a:pt x="17316" y="107"/>
                  </a:cubicBezTo>
                  <a:close/>
                </a:path>
              </a:pathLst>
            </a:custGeom>
            <a:grpFill/>
            <a:ln w="10707" cap="flat">
              <a:noFill/>
              <a:prstDash val="solid"/>
              <a:miter/>
            </a:ln>
          </p:spPr>
          <p:txBody>
            <a:bodyPr rtlCol="0" anchor="ctr"/>
            <a:lstStyle/>
            <a:p>
              <a:endParaRPr lang="zh-CN" altLang="en-US"/>
            </a:p>
          </p:txBody>
        </p:sp>
        <p:sp>
          <p:nvSpPr>
            <p:cNvPr id="1916" name="任意多边形: 形状 2003">
              <a:extLst>
                <a:ext uri="{FF2B5EF4-FFF2-40B4-BE49-F238E27FC236}">
                  <a16:creationId xmlns:a16="http://schemas.microsoft.com/office/drawing/2014/main" xmlns="" id="{9374058A-DC8D-4A6D-995D-562781E232BF}"/>
                </a:ext>
              </a:extLst>
            </p:cNvPr>
            <p:cNvSpPr/>
            <p:nvPr/>
          </p:nvSpPr>
          <p:spPr>
            <a:xfrm>
              <a:off x="963681" y="6650095"/>
              <a:ext cx="67263" cy="17722"/>
            </a:xfrm>
            <a:custGeom>
              <a:avLst/>
              <a:gdLst>
                <a:gd name="connsiteX0" fmla="*/ 0 w 15918"/>
                <a:gd name="connsiteY0" fmla="*/ 4195 h 4194"/>
                <a:gd name="connsiteX1" fmla="*/ 5700 w 15918"/>
                <a:gd name="connsiteY1" fmla="*/ 2796 h 4194"/>
                <a:gd name="connsiteX2" fmla="*/ 6991 w 15918"/>
                <a:gd name="connsiteY2" fmla="*/ 2474 h 4194"/>
                <a:gd name="connsiteX3" fmla="*/ 15918 w 15918"/>
                <a:gd name="connsiteY3" fmla="*/ 0 h 4194"/>
                <a:gd name="connsiteX4" fmla="*/ 15811 w 15918"/>
                <a:gd name="connsiteY4" fmla="*/ 0 h 4194"/>
                <a:gd name="connsiteX5" fmla="*/ 0 w 15918"/>
                <a:gd name="connsiteY5" fmla="*/ 4195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18" h="4194">
                  <a:moveTo>
                    <a:pt x="0" y="4195"/>
                  </a:moveTo>
                  <a:lnTo>
                    <a:pt x="5700" y="2796"/>
                  </a:lnTo>
                  <a:cubicBezTo>
                    <a:pt x="6023" y="2689"/>
                    <a:pt x="6561" y="2581"/>
                    <a:pt x="6991" y="2474"/>
                  </a:cubicBezTo>
                  <a:cubicBezTo>
                    <a:pt x="11508" y="1291"/>
                    <a:pt x="15488" y="215"/>
                    <a:pt x="15918" y="0"/>
                  </a:cubicBezTo>
                  <a:cubicBezTo>
                    <a:pt x="15918" y="0"/>
                    <a:pt x="15811" y="0"/>
                    <a:pt x="15811" y="0"/>
                  </a:cubicBezTo>
                  <a:cubicBezTo>
                    <a:pt x="10540" y="1291"/>
                    <a:pt x="5270" y="2904"/>
                    <a:pt x="0" y="4195"/>
                  </a:cubicBezTo>
                  <a:close/>
                </a:path>
              </a:pathLst>
            </a:custGeom>
            <a:grpFill/>
            <a:ln w="10707" cap="flat">
              <a:noFill/>
              <a:prstDash val="solid"/>
              <a:miter/>
            </a:ln>
          </p:spPr>
          <p:txBody>
            <a:bodyPr rtlCol="0" anchor="ctr"/>
            <a:lstStyle/>
            <a:p>
              <a:endParaRPr lang="zh-CN" altLang="en-US"/>
            </a:p>
          </p:txBody>
        </p:sp>
        <p:sp>
          <p:nvSpPr>
            <p:cNvPr id="1925" name="任意多边形: 形状 2012">
              <a:extLst>
                <a:ext uri="{FF2B5EF4-FFF2-40B4-BE49-F238E27FC236}">
                  <a16:creationId xmlns:a16="http://schemas.microsoft.com/office/drawing/2014/main" xmlns="" id="{E29DD9DF-0C2B-442E-9C0B-BD471AD84A65}"/>
                </a:ext>
              </a:extLst>
            </p:cNvPr>
            <p:cNvSpPr/>
            <p:nvPr/>
          </p:nvSpPr>
          <p:spPr>
            <a:xfrm>
              <a:off x="115096" y="6740084"/>
              <a:ext cx="25840" cy="8046"/>
            </a:xfrm>
            <a:custGeom>
              <a:avLst/>
              <a:gdLst>
                <a:gd name="connsiteX0" fmla="*/ 6037 w 6115"/>
                <a:gd name="connsiteY0" fmla="*/ 1829 h 1904"/>
                <a:gd name="connsiteX1" fmla="*/ 5284 w 6115"/>
                <a:gd name="connsiteY1" fmla="*/ 1076 h 1904"/>
                <a:gd name="connsiteX2" fmla="*/ 767 w 6115"/>
                <a:gd name="connsiteY2" fmla="*/ 0 h 1904"/>
                <a:gd name="connsiteX3" fmla="*/ 14 w 6115"/>
                <a:gd name="connsiteY3" fmla="*/ 215 h 1904"/>
                <a:gd name="connsiteX4" fmla="*/ 6037 w 6115"/>
                <a:gd name="connsiteY4" fmla="*/ 1829 h 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5" h="1904">
                  <a:moveTo>
                    <a:pt x="6037" y="1829"/>
                  </a:moveTo>
                  <a:cubicBezTo>
                    <a:pt x="6360" y="1613"/>
                    <a:pt x="5607" y="1291"/>
                    <a:pt x="5284" y="1076"/>
                  </a:cubicBezTo>
                  <a:cubicBezTo>
                    <a:pt x="4639" y="753"/>
                    <a:pt x="2488" y="0"/>
                    <a:pt x="767" y="0"/>
                  </a:cubicBezTo>
                  <a:cubicBezTo>
                    <a:pt x="552" y="0"/>
                    <a:pt x="122" y="0"/>
                    <a:pt x="14" y="215"/>
                  </a:cubicBezTo>
                  <a:cubicBezTo>
                    <a:pt x="-309" y="753"/>
                    <a:pt x="5069" y="2259"/>
                    <a:pt x="6037" y="1829"/>
                  </a:cubicBezTo>
                  <a:close/>
                </a:path>
              </a:pathLst>
            </a:custGeom>
            <a:grpFill/>
            <a:ln w="10707" cap="flat">
              <a:noFill/>
              <a:prstDash val="solid"/>
              <a:miter/>
            </a:ln>
          </p:spPr>
          <p:txBody>
            <a:bodyPr rtlCol="0" anchor="ctr"/>
            <a:lstStyle/>
            <a:p>
              <a:endParaRPr lang="zh-CN" altLang="en-US"/>
            </a:p>
          </p:txBody>
        </p:sp>
        <p:sp>
          <p:nvSpPr>
            <p:cNvPr id="1926" name="任意多边形: 形状 2013">
              <a:extLst>
                <a:ext uri="{FF2B5EF4-FFF2-40B4-BE49-F238E27FC236}">
                  <a16:creationId xmlns:a16="http://schemas.microsoft.com/office/drawing/2014/main" xmlns="" id="{7116793E-A506-43DA-B0C3-29805D0D0566}"/>
                </a:ext>
              </a:extLst>
            </p:cNvPr>
            <p:cNvSpPr/>
            <p:nvPr/>
          </p:nvSpPr>
          <p:spPr>
            <a:xfrm>
              <a:off x="180170" y="6740084"/>
              <a:ext cx="20156" cy="7724"/>
            </a:xfrm>
            <a:custGeom>
              <a:avLst/>
              <a:gdLst>
                <a:gd name="connsiteX0" fmla="*/ 4511 w 4770"/>
                <a:gd name="connsiteY0" fmla="*/ 1076 h 1828"/>
                <a:gd name="connsiteX1" fmla="*/ 1069 w 4770"/>
                <a:gd name="connsiteY1" fmla="*/ 0 h 1828"/>
                <a:gd name="connsiteX2" fmla="*/ 101 w 4770"/>
                <a:gd name="connsiteY2" fmla="*/ 215 h 1828"/>
                <a:gd name="connsiteX3" fmla="*/ 3758 w 4770"/>
                <a:gd name="connsiteY3" fmla="*/ 1829 h 1828"/>
                <a:gd name="connsiteX4" fmla="*/ 4511 w 4770"/>
                <a:gd name="connsiteY4" fmla="*/ 1076 h 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0" h="1828">
                  <a:moveTo>
                    <a:pt x="4511" y="1076"/>
                  </a:moveTo>
                  <a:cubicBezTo>
                    <a:pt x="4081" y="645"/>
                    <a:pt x="2683" y="0"/>
                    <a:pt x="1069" y="0"/>
                  </a:cubicBezTo>
                  <a:cubicBezTo>
                    <a:pt x="854" y="0"/>
                    <a:pt x="316" y="0"/>
                    <a:pt x="101" y="215"/>
                  </a:cubicBezTo>
                  <a:cubicBezTo>
                    <a:pt x="-544" y="860"/>
                    <a:pt x="2037" y="1829"/>
                    <a:pt x="3758" y="1829"/>
                  </a:cubicBezTo>
                  <a:cubicBezTo>
                    <a:pt x="4726" y="1829"/>
                    <a:pt x="5049" y="1506"/>
                    <a:pt x="4511" y="1076"/>
                  </a:cubicBezTo>
                  <a:close/>
                </a:path>
              </a:pathLst>
            </a:custGeom>
            <a:grpFill/>
            <a:ln w="10707" cap="flat">
              <a:noFill/>
              <a:prstDash val="solid"/>
              <a:miter/>
            </a:ln>
          </p:spPr>
          <p:txBody>
            <a:bodyPr rtlCol="0" anchor="ctr"/>
            <a:lstStyle/>
            <a:p>
              <a:endParaRPr lang="zh-CN" altLang="en-US"/>
            </a:p>
          </p:txBody>
        </p:sp>
        <p:sp>
          <p:nvSpPr>
            <p:cNvPr id="1927" name="任意多边形: 形状 2014">
              <a:extLst>
                <a:ext uri="{FF2B5EF4-FFF2-40B4-BE49-F238E27FC236}">
                  <a16:creationId xmlns:a16="http://schemas.microsoft.com/office/drawing/2014/main" xmlns="" id="{CF29B11D-E794-4147-8AEC-651E7170BDBA}"/>
                </a:ext>
              </a:extLst>
            </p:cNvPr>
            <p:cNvSpPr/>
            <p:nvPr/>
          </p:nvSpPr>
          <p:spPr>
            <a:xfrm>
              <a:off x="245439" y="6739175"/>
              <a:ext cx="16552" cy="8257"/>
            </a:xfrm>
            <a:custGeom>
              <a:avLst/>
              <a:gdLst>
                <a:gd name="connsiteX0" fmla="*/ 1757 w 3917"/>
                <a:gd name="connsiteY0" fmla="*/ 0 h 1954"/>
                <a:gd name="connsiteX1" fmla="*/ 143 w 3917"/>
                <a:gd name="connsiteY1" fmla="*/ 1291 h 1954"/>
                <a:gd name="connsiteX2" fmla="*/ 3908 w 3917"/>
                <a:gd name="connsiteY2" fmla="*/ 1075 h 1954"/>
                <a:gd name="connsiteX3" fmla="*/ 1757 w 3917"/>
                <a:gd name="connsiteY3" fmla="*/ 0 h 1954"/>
              </a:gdLst>
              <a:ahLst/>
              <a:cxnLst>
                <a:cxn ang="0">
                  <a:pos x="connsiteX0" y="connsiteY0"/>
                </a:cxn>
                <a:cxn ang="0">
                  <a:pos x="connsiteX1" y="connsiteY1"/>
                </a:cxn>
                <a:cxn ang="0">
                  <a:pos x="connsiteX2" y="connsiteY2"/>
                </a:cxn>
                <a:cxn ang="0">
                  <a:pos x="connsiteX3" y="connsiteY3"/>
                </a:cxn>
              </a:cxnLst>
              <a:rect l="l" t="t" r="r" b="b"/>
              <a:pathLst>
                <a:path w="3917" h="1954">
                  <a:moveTo>
                    <a:pt x="1757" y="0"/>
                  </a:moveTo>
                  <a:cubicBezTo>
                    <a:pt x="251" y="107"/>
                    <a:pt x="-287" y="753"/>
                    <a:pt x="143" y="1291"/>
                  </a:cubicBezTo>
                  <a:cubicBezTo>
                    <a:pt x="1004" y="2259"/>
                    <a:pt x="3908" y="2151"/>
                    <a:pt x="3908" y="1075"/>
                  </a:cubicBezTo>
                  <a:cubicBezTo>
                    <a:pt x="4015" y="645"/>
                    <a:pt x="3263" y="0"/>
                    <a:pt x="1757" y="0"/>
                  </a:cubicBezTo>
                  <a:close/>
                </a:path>
              </a:pathLst>
            </a:custGeom>
            <a:grpFill/>
            <a:ln w="10707" cap="flat">
              <a:noFill/>
              <a:prstDash val="solid"/>
              <a:miter/>
            </a:ln>
          </p:spPr>
          <p:txBody>
            <a:bodyPr rtlCol="0" anchor="ctr"/>
            <a:lstStyle/>
            <a:p>
              <a:endParaRPr lang="zh-CN" altLang="en-US"/>
            </a:p>
          </p:txBody>
        </p:sp>
        <p:sp>
          <p:nvSpPr>
            <p:cNvPr id="1928" name="任意多边形: 形状 2015">
              <a:extLst>
                <a:ext uri="{FF2B5EF4-FFF2-40B4-BE49-F238E27FC236}">
                  <a16:creationId xmlns:a16="http://schemas.microsoft.com/office/drawing/2014/main" xmlns="" id="{271DEA74-69FC-49FB-90D6-5FDB803B8A69}"/>
                </a:ext>
              </a:extLst>
            </p:cNvPr>
            <p:cNvSpPr/>
            <p:nvPr/>
          </p:nvSpPr>
          <p:spPr>
            <a:xfrm>
              <a:off x="308299" y="6737810"/>
              <a:ext cx="18208" cy="8185"/>
            </a:xfrm>
            <a:custGeom>
              <a:avLst/>
              <a:gdLst>
                <a:gd name="connsiteX0" fmla="*/ 4090 w 4309"/>
                <a:gd name="connsiteY0" fmla="*/ 968 h 1937"/>
                <a:gd name="connsiteX1" fmla="*/ 2907 w 4309"/>
                <a:gd name="connsiteY1" fmla="*/ 0 h 1937"/>
                <a:gd name="connsiteX2" fmla="*/ 3 w 4309"/>
                <a:gd name="connsiteY2" fmla="*/ 1398 h 1937"/>
                <a:gd name="connsiteX3" fmla="*/ 3982 w 4309"/>
                <a:gd name="connsiteY3" fmla="*/ 1075 h 1937"/>
                <a:gd name="connsiteX4" fmla="*/ 4090 w 4309"/>
                <a:gd name="connsiteY4" fmla="*/ 968 h 1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9" h="1937">
                  <a:moveTo>
                    <a:pt x="4090" y="968"/>
                  </a:moveTo>
                  <a:cubicBezTo>
                    <a:pt x="4520" y="538"/>
                    <a:pt x="4413" y="0"/>
                    <a:pt x="2907" y="0"/>
                  </a:cubicBezTo>
                  <a:cubicBezTo>
                    <a:pt x="1186" y="107"/>
                    <a:pt x="3" y="860"/>
                    <a:pt x="3" y="1398"/>
                  </a:cubicBezTo>
                  <a:cubicBezTo>
                    <a:pt x="-105" y="2259"/>
                    <a:pt x="2799" y="2043"/>
                    <a:pt x="3982" y="1075"/>
                  </a:cubicBezTo>
                  <a:cubicBezTo>
                    <a:pt x="4090" y="968"/>
                    <a:pt x="4090" y="968"/>
                    <a:pt x="4090" y="968"/>
                  </a:cubicBezTo>
                  <a:close/>
                </a:path>
              </a:pathLst>
            </a:custGeom>
            <a:grpFill/>
            <a:ln w="10707" cap="flat">
              <a:noFill/>
              <a:prstDash val="solid"/>
              <a:miter/>
            </a:ln>
          </p:spPr>
          <p:txBody>
            <a:bodyPr rtlCol="0" anchor="ctr"/>
            <a:lstStyle/>
            <a:p>
              <a:endParaRPr lang="zh-CN" altLang="en-US"/>
            </a:p>
          </p:txBody>
        </p:sp>
        <p:sp>
          <p:nvSpPr>
            <p:cNvPr id="1929" name="任意多边形: 形状 2016">
              <a:extLst>
                <a:ext uri="{FF2B5EF4-FFF2-40B4-BE49-F238E27FC236}">
                  <a16:creationId xmlns:a16="http://schemas.microsoft.com/office/drawing/2014/main" xmlns="" id="{A57A2618-8C07-41CD-8F99-55EE2A7D22F9}"/>
                </a:ext>
              </a:extLst>
            </p:cNvPr>
            <p:cNvSpPr/>
            <p:nvPr/>
          </p:nvSpPr>
          <p:spPr>
            <a:xfrm>
              <a:off x="369621" y="6735085"/>
              <a:ext cx="23161" cy="8941"/>
            </a:xfrm>
            <a:custGeom>
              <a:avLst/>
              <a:gdLst>
                <a:gd name="connsiteX0" fmla="*/ 11 w 5481"/>
                <a:gd name="connsiteY0" fmla="*/ 1829 h 2116"/>
                <a:gd name="connsiteX1" fmla="*/ 4421 w 5481"/>
                <a:gd name="connsiteY1" fmla="*/ 1183 h 2116"/>
                <a:gd name="connsiteX2" fmla="*/ 5389 w 5481"/>
                <a:gd name="connsiteY2" fmla="*/ 538 h 2116"/>
                <a:gd name="connsiteX3" fmla="*/ 4636 w 5481"/>
                <a:gd name="connsiteY3" fmla="*/ 0 h 2116"/>
                <a:gd name="connsiteX4" fmla="*/ 11 w 5481"/>
                <a:gd name="connsiteY4" fmla="*/ 1829 h 2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1" h="2116">
                  <a:moveTo>
                    <a:pt x="11" y="1829"/>
                  </a:moveTo>
                  <a:cubicBezTo>
                    <a:pt x="-204" y="2474"/>
                    <a:pt x="2700" y="1936"/>
                    <a:pt x="4421" y="1183"/>
                  </a:cubicBezTo>
                  <a:cubicBezTo>
                    <a:pt x="4959" y="968"/>
                    <a:pt x="5282" y="753"/>
                    <a:pt x="5389" y="538"/>
                  </a:cubicBezTo>
                  <a:cubicBezTo>
                    <a:pt x="5497" y="323"/>
                    <a:pt x="5712" y="0"/>
                    <a:pt x="4636" y="0"/>
                  </a:cubicBezTo>
                  <a:cubicBezTo>
                    <a:pt x="2485" y="108"/>
                    <a:pt x="119" y="1291"/>
                    <a:pt x="11" y="1829"/>
                  </a:cubicBezTo>
                  <a:close/>
                </a:path>
              </a:pathLst>
            </a:custGeom>
            <a:grpFill/>
            <a:ln w="10707" cap="flat">
              <a:noFill/>
              <a:prstDash val="solid"/>
              <a:miter/>
            </a:ln>
          </p:spPr>
          <p:txBody>
            <a:bodyPr rtlCol="0" anchor="ctr"/>
            <a:lstStyle/>
            <a:p>
              <a:endParaRPr lang="zh-CN" altLang="en-US"/>
            </a:p>
          </p:txBody>
        </p:sp>
        <p:sp>
          <p:nvSpPr>
            <p:cNvPr id="1930" name="任意多边形: 形状 2017">
              <a:extLst>
                <a:ext uri="{FF2B5EF4-FFF2-40B4-BE49-F238E27FC236}">
                  <a16:creationId xmlns:a16="http://schemas.microsoft.com/office/drawing/2014/main" xmlns="" id="{4C3CFDF6-9F48-4B20-B3B7-A87FE8C57D65}"/>
                </a:ext>
              </a:extLst>
            </p:cNvPr>
            <p:cNvSpPr/>
            <p:nvPr/>
          </p:nvSpPr>
          <p:spPr>
            <a:xfrm>
              <a:off x="429194" y="6732359"/>
              <a:ext cx="30382" cy="9043"/>
            </a:xfrm>
            <a:custGeom>
              <a:avLst/>
              <a:gdLst>
                <a:gd name="connsiteX0" fmla="*/ 5166 w 7190"/>
                <a:gd name="connsiteY0" fmla="*/ 1183 h 2140"/>
                <a:gd name="connsiteX1" fmla="*/ 7102 w 7190"/>
                <a:gd name="connsiteY1" fmla="*/ 323 h 2140"/>
                <a:gd name="connsiteX2" fmla="*/ 6564 w 7190"/>
                <a:gd name="connsiteY2" fmla="*/ 0 h 2140"/>
                <a:gd name="connsiteX3" fmla="*/ 3 w 7190"/>
                <a:gd name="connsiteY3" fmla="*/ 2044 h 2140"/>
                <a:gd name="connsiteX4" fmla="*/ 5166 w 7190"/>
                <a:gd name="connsiteY4" fmla="*/ 1183 h 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0" h="2140">
                  <a:moveTo>
                    <a:pt x="5166" y="1183"/>
                  </a:moveTo>
                  <a:cubicBezTo>
                    <a:pt x="6671" y="753"/>
                    <a:pt x="6994" y="430"/>
                    <a:pt x="7102" y="323"/>
                  </a:cubicBezTo>
                  <a:cubicBezTo>
                    <a:pt x="7424" y="0"/>
                    <a:pt x="6779" y="0"/>
                    <a:pt x="6564" y="0"/>
                  </a:cubicBezTo>
                  <a:cubicBezTo>
                    <a:pt x="4197" y="215"/>
                    <a:pt x="110" y="1721"/>
                    <a:pt x="3" y="2044"/>
                  </a:cubicBezTo>
                  <a:cubicBezTo>
                    <a:pt x="-105" y="2366"/>
                    <a:pt x="2907" y="1828"/>
                    <a:pt x="5166" y="1183"/>
                  </a:cubicBezTo>
                  <a:close/>
                </a:path>
              </a:pathLst>
            </a:custGeom>
            <a:grpFill/>
            <a:ln w="10707" cap="flat">
              <a:noFill/>
              <a:prstDash val="solid"/>
              <a:miter/>
            </a:ln>
          </p:spPr>
          <p:txBody>
            <a:bodyPr rtlCol="0" anchor="ctr"/>
            <a:lstStyle/>
            <a:p>
              <a:endParaRPr lang="zh-CN" altLang="en-US"/>
            </a:p>
          </p:txBody>
        </p:sp>
        <p:sp>
          <p:nvSpPr>
            <p:cNvPr id="1931" name="任意多边形: 形状 2018">
              <a:extLst>
                <a:ext uri="{FF2B5EF4-FFF2-40B4-BE49-F238E27FC236}">
                  <a16:creationId xmlns:a16="http://schemas.microsoft.com/office/drawing/2014/main" xmlns="" id="{93200C91-76C5-48E2-A495-0A27AAE28D75}"/>
                </a:ext>
              </a:extLst>
            </p:cNvPr>
            <p:cNvSpPr/>
            <p:nvPr/>
          </p:nvSpPr>
          <p:spPr>
            <a:xfrm>
              <a:off x="487380" y="6728383"/>
              <a:ext cx="37722" cy="9630"/>
            </a:xfrm>
            <a:custGeom>
              <a:avLst/>
              <a:gdLst>
                <a:gd name="connsiteX0" fmla="*/ 0 w 8927"/>
                <a:gd name="connsiteY0" fmla="*/ 2232 h 2279"/>
                <a:gd name="connsiteX1" fmla="*/ 0 w 8927"/>
                <a:gd name="connsiteY1" fmla="*/ 2232 h 2279"/>
                <a:gd name="connsiteX2" fmla="*/ 5916 w 8927"/>
                <a:gd name="connsiteY2" fmla="*/ 1264 h 2279"/>
                <a:gd name="connsiteX3" fmla="*/ 8927 w 8927"/>
                <a:gd name="connsiteY3" fmla="*/ 81 h 2279"/>
                <a:gd name="connsiteX4" fmla="*/ 8497 w 8927"/>
                <a:gd name="connsiteY4" fmla="*/ 81 h 2279"/>
                <a:gd name="connsiteX5" fmla="*/ 0 w 8927"/>
                <a:gd name="connsiteY5" fmla="*/ 2232 h 2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 h="2279">
                  <a:moveTo>
                    <a:pt x="0" y="2232"/>
                  </a:moveTo>
                  <a:cubicBezTo>
                    <a:pt x="0" y="2232"/>
                    <a:pt x="0" y="2339"/>
                    <a:pt x="0" y="2232"/>
                  </a:cubicBezTo>
                  <a:cubicBezTo>
                    <a:pt x="538" y="2339"/>
                    <a:pt x="3549" y="1802"/>
                    <a:pt x="5916" y="1264"/>
                  </a:cubicBezTo>
                  <a:cubicBezTo>
                    <a:pt x="7206" y="941"/>
                    <a:pt x="8820" y="403"/>
                    <a:pt x="8927" y="81"/>
                  </a:cubicBezTo>
                  <a:cubicBezTo>
                    <a:pt x="8820" y="-27"/>
                    <a:pt x="8820" y="-27"/>
                    <a:pt x="8497" y="81"/>
                  </a:cubicBezTo>
                  <a:cubicBezTo>
                    <a:pt x="6238" y="188"/>
                    <a:pt x="538" y="1802"/>
                    <a:pt x="0" y="2232"/>
                  </a:cubicBezTo>
                  <a:close/>
                </a:path>
              </a:pathLst>
            </a:custGeom>
            <a:grpFill/>
            <a:ln w="10707" cap="flat">
              <a:noFill/>
              <a:prstDash val="solid"/>
              <a:miter/>
            </a:ln>
          </p:spPr>
          <p:txBody>
            <a:bodyPr rtlCol="0" anchor="ctr"/>
            <a:lstStyle/>
            <a:p>
              <a:endParaRPr lang="zh-CN" altLang="en-US"/>
            </a:p>
          </p:txBody>
        </p:sp>
        <p:sp>
          <p:nvSpPr>
            <p:cNvPr id="1932" name="任意多边形: 形状 2019">
              <a:extLst>
                <a:ext uri="{FF2B5EF4-FFF2-40B4-BE49-F238E27FC236}">
                  <a16:creationId xmlns:a16="http://schemas.microsoft.com/office/drawing/2014/main" xmlns="" id="{AA777442-FE14-4A03-979A-21FF114716F9}"/>
                </a:ext>
              </a:extLst>
            </p:cNvPr>
            <p:cNvSpPr/>
            <p:nvPr/>
          </p:nvSpPr>
          <p:spPr>
            <a:xfrm>
              <a:off x="543737" y="6724178"/>
              <a:ext cx="45903" cy="10450"/>
            </a:xfrm>
            <a:custGeom>
              <a:avLst/>
              <a:gdLst>
                <a:gd name="connsiteX0" fmla="*/ 0 w 10863"/>
                <a:gd name="connsiteY0" fmla="*/ 2474 h 2473"/>
                <a:gd name="connsiteX1" fmla="*/ 6668 w 10863"/>
                <a:gd name="connsiteY1" fmla="*/ 1291 h 2473"/>
                <a:gd name="connsiteX2" fmla="*/ 10863 w 10863"/>
                <a:gd name="connsiteY2" fmla="*/ 0 h 2473"/>
                <a:gd name="connsiteX3" fmla="*/ 10540 w 10863"/>
                <a:gd name="connsiteY3" fmla="*/ 0 h 2473"/>
                <a:gd name="connsiteX4" fmla="*/ 0 w 10863"/>
                <a:gd name="connsiteY4" fmla="*/ 2474 h 2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3" h="2473">
                  <a:moveTo>
                    <a:pt x="0" y="2474"/>
                  </a:moveTo>
                  <a:cubicBezTo>
                    <a:pt x="645" y="2474"/>
                    <a:pt x="3980" y="1936"/>
                    <a:pt x="6668" y="1291"/>
                  </a:cubicBezTo>
                  <a:cubicBezTo>
                    <a:pt x="7636" y="1075"/>
                    <a:pt x="10648" y="323"/>
                    <a:pt x="10863" y="0"/>
                  </a:cubicBezTo>
                  <a:cubicBezTo>
                    <a:pt x="10756" y="0"/>
                    <a:pt x="10648" y="0"/>
                    <a:pt x="10540" y="0"/>
                  </a:cubicBezTo>
                  <a:cubicBezTo>
                    <a:pt x="8820" y="215"/>
                    <a:pt x="108" y="2044"/>
                    <a:pt x="0" y="2474"/>
                  </a:cubicBezTo>
                  <a:close/>
                </a:path>
              </a:pathLst>
            </a:custGeom>
            <a:grpFill/>
            <a:ln w="10707" cap="flat">
              <a:noFill/>
              <a:prstDash val="solid"/>
              <a:miter/>
            </a:ln>
          </p:spPr>
          <p:txBody>
            <a:bodyPr rtlCol="0" anchor="ctr"/>
            <a:lstStyle/>
            <a:p>
              <a:endParaRPr lang="zh-CN" altLang="en-US"/>
            </a:p>
          </p:txBody>
        </p:sp>
        <p:sp>
          <p:nvSpPr>
            <p:cNvPr id="1933" name="任意多边形: 形状 2020">
              <a:extLst>
                <a:ext uri="{FF2B5EF4-FFF2-40B4-BE49-F238E27FC236}">
                  <a16:creationId xmlns:a16="http://schemas.microsoft.com/office/drawing/2014/main" xmlns="" id="{89CA1415-FFED-4EAA-AB93-F1CD4C0FDCDB}"/>
                </a:ext>
              </a:extLst>
            </p:cNvPr>
            <p:cNvSpPr/>
            <p:nvPr/>
          </p:nvSpPr>
          <p:spPr>
            <a:xfrm>
              <a:off x="596912" y="6719180"/>
              <a:ext cx="53175" cy="10906"/>
            </a:xfrm>
            <a:custGeom>
              <a:avLst/>
              <a:gdLst>
                <a:gd name="connsiteX0" fmla="*/ 12369 w 12584"/>
                <a:gd name="connsiteY0" fmla="*/ 0 h 2581"/>
                <a:gd name="connsiteX1" fmla="*/ 0 w 12584"/>
                <a:gd name="connsiteY1" fmla="*/ 2581 h 2581"/>
                <a:gd name="connsiteX2" fmla="*/ 7314 w 12584"/>
                <a:gd name="connsiteY2" fmla="*/ 1398 h 2581"/>
                <a:gd name="connsiteX3" fmla="*/ 12584 w 12584"/>
                <a:gd name="connsiteY3" fmla="*/ 107 h 2581"/>
                <a:gd name="connsiteX4" fmla="*/ 12369 w 12584"/>
                <a:gd name="connsiteY4" fmla="*/ 0 h 2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4" h="2581">
                  <a:moveTo>
                    <a:pt x="12369" y="0"/>
                  </a:moveTo>
                  <a:cubicBezTo>
                    <a:pt x="10433" y="215"/>
                    <a:pt x="215" y="2366"/>
                    <a:pt x="0" y="2581"/>
                  </a:cubicBezTo>
                  <a:cubicBezTo>
                    <a:pt x="430" y="2581"/>
                    <a:pt x="4087" y="2044"/>
                    <a:pt x="7314" y="1398"/>
                  </a:cubicBezTo>
                  <a:cubicBezTo>
                    <a:pt x="8497" y="1183"/>
                    <a:pt x="12154" y="430"/>
                    <a:pt x="12584" y="107"/>
                  </a:cubicBezTo>
                  <a:cubicBezTo>
                    <a:pt x="12584" y="0"/>
                    <a:pt x="12477" y="0"/>
                    <a:pt x="12369" y="0"/>
                  </a:cubicBezTo>
                  <a:close/>
                </a:path>
              </a:pathLst>
            </a:custGeom>
            <a:grpFill/>
            <a:ln w="10707" cap="flat">
              <a:noFill/>
              <a:prstDash val="solid"/>
              <a:miter/>
            </a:ln>
          </p:spPr>
          <p:txBody>
            <a:bodyPr rtlCol="0" anchor="ctr"/>
            <a:lstStyle/>
            <a:p>
              <a:endParaRPr lang="zh-CN" altLang="en-US"/>
            </a:p>
          </p:txBody>
        </p:sp>
        <p:sp>
          <p:nvSpPr>
            <p:cNvPr id="1934" name="任意多边形: 形状 2021">
              <a:extLst>
                <a:ext uri="{FF2B5EF4-FFF2-40B4-BE49-F238E27FC236}">
                  <a16:creationId xmlns:a16="http://schemas.microsoft.com/office/drawing/2014/main" xmlns="" id="{D1EA8150-E112-40AE-900E-1E4D0BE21CBC}"/>
                </a:ext>
              </a:extLst>
            </p:cNvPr>
            <p:cNvSpPr/>
            <p:nvPr/>
          </p:nvSpPr>
          <p:spPr>
            <a:xfrm>
              <a:off x="645540" y="6713724"/>
              <a:ext cx="59991" cy="11815"/>
            </a:xfrm>
            <a:custGeom>
              <a:avLst/>
              <a:gdLst>
                <a:gd name="connsiteX0" fmla="*/ 14090 w 14197"/>
                <a:gd name="connsiteY0" fmla="*/ 0 h 2796"/>
                <a:gd name="connsiteX1" fmla="*/ 0 w 14197"/>
                <a:gd name="connsiteY1" fmla="*/ 2796 h 2796"/>
                <a:gd name="connsiteX2" fmla="*/ 7852 w 14197"/>
                <a:gd name="connsiteY2" fmla="*/ 1506 h 2796"/>
                <a:gd name="connsiteX3" fmla="*/ 14197 w 14197"/>
                <a:gd name="connsiteY3" fmla="*/ 107 h 2796"/>
                <a:gd name="connsiteX4" fmla="*/ 14090 w 14197"/>
                <a:gd name="connsiteY4" fmla="*/ 0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7" h="2796">
                  <a:moveTo>
                    <a:pt x="14090" y="0"/>
                  </a:moveTo>
                  <a:cubicBezTo>
                    <a:pt x="13337" y="107"/>
                    <a:pt x="430" y="2581"/>
                    <a:pt x="0" y="2796"/>
                  </a:cubicBezTo>
                  <a:cubicBezTo>
                    <a:pt x="645" y="2689"/>
                    <a:pt x="4302" y="2151"/>
                    <a:pt x="7852" y="1506"/>
                  </a:cubicBezTo>
                  <a:cubicBezTo>
                    <a:pt x="7959" y="1506"/>
                    <a:pt x="13982" y="323"/>
                    <a:pt x="14197" y="107"/>
                  </a:cubicBezTo>
                  <a:cubicBezTo>
                    <a:pt x="14197" y="0"/>
                    <a:pt x="14090" y="0"/>
                    <a:pt x="14090" y="0"/>
                  </a:cubicBezTo>
                  <a:close/>
                </a:path>
              </a:pathLst>
            </a:custGeom>
            <a:grpFill/>
            <a:ln w="10707" cap="flat">
              <a:noFill/>
              <a:prstDash val="solid"/>
              <a:miter/>
            </a:ln>
          </p:spPr>
          <p:txBody>
            <a:bodyPr rtlCol="0" anchor="ctr"/>
            <a:lstStyle/>
            <a:p>
              <a:endParaRPr lang="zh-CN" altLang="en-US"/>
            </a:p>
          </p:txBody>
        </p:sp>
        <p:sp>
          <p:nvSpPr>
            <p:cNvPr id="1935" name="任意多边形: 形状 2022">
              <a:extLst>
                <a:ext uri="{FF2B5EF4-FFF2-40B4-BE49-F238E27FC236}">
                  <a16:creationId xmlns:a16="http://schemas.microsoft.com/office/drawing/2014/main" xmlns="" id="{3289D6C7-BC99-42E8-A713-336747DE05AE}"/>
                </a:ext>
              </a:extLst>
            </p:cNvPr>
            <p:cNvSpPr/>
            <p:nvPr/>
          </p:nvSpPr>
          <p:spPr>
            <a:xfrm>
              <a:off x="697354" y="6707817"/>
              <a:ext cx="58174" cy="10906"/>
            </a:xfrm>
            <a:custGeom>
              <a:avLst/>
              <a:gdLst>
                <a:gd name="connsiteX0" fmla="*/ 0 w 13767"/>
                <a:gd name="connsiteY0" fmla="*/ 2581 h 2581"/>
                <a:gd name="connsiteX1" fmla="*/ 5378 w 13767"/>
                <a:gd name="connsiteY1" fmla="*/ 1721 h 2581"/>
                <a:gd name="connsiteX2" fmla="*/ 6453 w 13767"/>
                <a:gd name="connsiteY2" fmla="*/ 1506 h 2581"/>
                <a:gd name="connsiteX3" fmla="*/ 13767 w 13767"/>
                <a:gd name="connsiteY3" fmla="*/ 0 h 2581"/>
                <a:gd name="connsiteX4" fmla="*/ 13660 w 13767"/>
                <a:gd name="connsiteY4" fmla="*/ 0 h 2581"/>
                <a:gd name="connsiteX5" fmla="*/ 0 w 13767"/>
                <a:gd name="connsiteY5" fmla="*/ 2581 h 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7" h="2581">
                  <a:moveTo>
                    <a:pt x="0" y="2581"/>
                  </a:moveTo>
                  <a:lnTo>
                    <a:pt x="5378" y="1721"/>
                  </a:lnTo>
                  <a:cubicBezTo>
                    <a:pt x="5700" y="1613"/>
                    <a:pt x="6131" y="1613"/>
                    <a:pt x="6453" y="1506"/>
                  </a:cubicBezTo>
                  <a:cubicBezTo>
                    <a:pt x="9142" y="968"/>
                    <a:pt x="13229" y="215"/>
                    <a:pt x="13767" y="0"/>
                  </a:cubicBezTo>
                  <a:cubicBezTo>
                    <a:pt x="13767" y="0"/>
                    <a:pt x="13660" y="0"/>
                    <a:pt x="13660" y="0"/>
                  </a:cubicBezTo>
                  <a:cubicBezTo>
                    <a:pt x="9035" y="753"/>
                    <a:pt x="4517" y="1828"/>
                    <a:pt x="0" y="2581"/>
                  </a:cubicBezTo>
                  <a:close/>
                </a:path>
              </a:pathLst>
            </a:custGeom>
            <a:grpFill/>
            <a:ln w="10707" cap="flat">
              <a:noFill/>
              <a:prstDash val="solid"/>
              <a:miter/>
            </a:ln>
          </p:spPr>
          <p:txBody>
            <a:bodyPr rtlCol="0" anchor="ctr"/>
            <a:lstStyle/>
            <a:p>
              <a:endParaRPr lang="zh-CN" altLang="en-US"/>
            </a:p>
          </p:txBody>
        </p:sp>
        <p:sp>
          <p:nvSpPr>
            <p:cNvPr id="1940" name="任意多边形: 形状 2027">
              <a:extLst>
                <a:ext uri="{FF2B5EF4-FFF2-40B4-BE49-F238E27FC236}">
                  <a16:creationId xmlns:a16="http://schemas.microsoft.com/office/drawing/2014/main" xmlns="" id="{B0D616B9-E0C4-4C39-9C79-9BFB0E983F12}"/>
                </a:ext>
              </a:extLst>
            </p:cNvPr>
            <p:cNvSpPr/>
            <p:nvPr/>
          </p:nvSpPr>
          <p:spPr>
            <a:xfrm>
              <a:off x="86066" y="6752355"/>
              <a:ext cx="34992" cy="3237"/>
            </a:xfrm>
            <a:custGeom>
              <a:avLst/>
              <a:gdLst>
                <a:gd name="connsiteX0" fmla="*/ 215 w 8281"/>
                <a:gd name="connsiteY0" fmla="*/ 0 h 766"/>
                <a:gd name="connsiteX1" fmla="*/ 0 w 8281"/>
                <a:gd name="connsiteY1" fmla="*/ 0 h 766"/>
                <a:gd name="connsiteX2" fmla="*/ 8282 w 8281"/>
                <a:gd name="connsiteY2" fmla="*/ 753 h 766"/>
                <a:gd name="connsiteX3" fmla="*/ 5916 w 8281"/>
                <a:gd name="connsiteY3" fmla="*/ 538 h 766"/>
                <a:gd name="connsiteX4" fmla="*/ 215 w 8281"/>
                <a:gd name="connsiteY4" fmla="*/ 0 h 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1" h="766">
                  <a:moveTo>
                    <a:pt x="215" y="0"/>
                  </a:moveTo>
                  <a:cubicBezTo>
                    <a:pt x="107" y="0"/>
                    <a:pt x="0" y="0"/>
                    <a:pt x="0" y="0"/>
                  </a:cubicBezTo>
                  <a:cubicBezTo>
                    <a:pt x="645" y="323"/>
                    <a:pt x="7852" y="860"/>
                    <a:pt x="8282" y="753"/>
                  </a:cubicBezTo>
                  <a:cubicBezTo>
                    <a:pt x="7529" y="645"/>
                    <a:pt x="6668" y="538"/>
                    <a:pt x="5916" y="538"/>
                  </a:cubicBezTo>
                  <a:cubicBezTo>
                    <a:pt x="4087" y="323"/>
                    <a:pt x="2151" y="107"/>
                    <a:pt x="215" y="0"/>
                  </a:cubicBezTo>
                  <a:close/>
                </a:path>
              </a:pathLst>
            </a:custGeom>
            <a:grpFill/>
            <a:ln w="10707" cap="flat">
              <a:noFill/>
              <a:prstDash val="solid"/>
              <a:miter/>
            </a:ln>
          </p:spPr>
          <p:txBody>
            <a:bodyPr rtlCol="0" anchor="ctr"/>
            <a:lstStyle/>
            <a:p>
              <a:endParaRPr lang="zh-CN" altLang="en-US"/>
            </a:p>
          </p:txBody>
        </p:sp>
        <p:sp>
          <p:nvSpPr>
            <p:cNvPr id="1941" name="任意多边形: 形状 2028">
              <a:extLst>
                <a:ext uri="{FF2B5EF4-FFF2-40B4-BE49-F238E27FC236}">
                  <a16:creationId xmlns:a16="http://schemas.microsoft.com/office/drawing/2014/main" xmlns="" id="{AB2CB87E-6ED9-409E-B398-90AAC896CC9A}"/>
                </a:ext>
              </a:extLst>
            </p:cNvPr>
            <p:cNvSpPr/>
            <p:nvPr/>
          </p:nvSpPr>
          <p:spPr>
            <a:xfrm>
              <a:off x="133786" y="6752811"/>
              <a:ext cx="27268" cy="3389"/>
            </a:xfrm>
            <a:custGeom>
              <a:avLst/>
              <a:gdLst>
                <a:gd name="connsiteX0" fmla="*/ 4840 w 6453"/>
                <a:gd name="connsiteY0" fmla="*/ 538 h 802"/>
                <a:gd name="connsiteX1" fmla="*/ 323 w 6453"/>
                <a:gd name="connsiteY1" fmla="*/ 0 h 802"/>
                <a:gd name="connsiteX2" fmla="*/ 0 w 6453"/>
                <a:gd name="connsiteY2" fmla="*/ 108 h 802"/>
                <a:gd name="connsiteX3" fmla="*/ 6453 w 6453"/>
                <a:gd name="connsiteY3" fmla="*/ 753 h 802"/>
                <a:gd name="connsiteX4" fmla="*/ 4840 w 6453"/>
                <a:gd name="connsiteY4" fmla="*/ 538 h 802"/>
                <a:gd name="connsiteX5" fmla="*/ 4840 w 6453"/>
                <a:gd name="connsiteY5" fmla="*/ 538 h 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3" h="802">
                  <a:moveTo>
                    <a:pt x="4840" y="538"/>
                  </a:moveTo>
                  <a:cubicBezTo>
                    <a:pt x="2259" y="215"/>
                    <a:pt x="1076" y="0"/>
                    <a:pt x="323" y="0"/>
                  </a:cubicBezTo>
                  <a:cubicBezTo>
                    <a:pt x="215" y="0"/>
                    <a:pt x="108" y="0"/>
                    <a:pt x="0" y="108"/>
                  </a:cubicBezTo>
                  <a:cubicBezTo>
                    <a:pt x="323" y="430"/>
                    <a:pt x="5916" y="968"/>
                    <a:pt x="6453" y="753"/>
                  </a:cubicBezTo>
                  <a:cubicBezTo>
                    <a:pt x="5808" y="645"/>
                    <a:pt x="5378" y="645"/>
                    <a:pt x="4840" y="538"/>
                  </a:cubicBezTo>
                  <a:lnTo>
                    <a:pt x="4840" y="538"/>
                  </a:lnTo>
                  <a:close/>
                </a:path>
              </a:pathLst>
            </a:custGeom>
            <a:grpFill/>
            <a:ln w="10707" cap="flat">
              <a:noFill/>
              <a:prstDash val="solid"/>
              <a:miter/>
            </a:ln>
          </p:spPr>
          <p:txBody>
            <a:bodyPr rtlCol="0" anchor="ctr"/>
            <a:lstStyle/>
            <a:p>
              <a:endParaRPr lang="zh-CN" altLang="en-US"/>
            </a:p>
          </p:txBody>
        </p:sp>
        <p:sp>
          <p:nvSpPr>
            <p:cNvPr id="1942" name="任意多边形: 形状 2029">
              <a:extLst>
                <a:ext uri="{FF2B5EF4-FFF2-40B4-BE49-F238E27FC236}">
                  <a16:creationId xmlns:a16="http://schemas.microsoft.com/office/drawing/2014/main" xmlns="" id="{089FB11F-9BA9-4E86-9975-BFC8F5A0A766}"/>
                </a:ext>
              </a:extLst>
            </p:cNvPr>
            <p:cNvSpPr/>
            <p:nvPr/>
          </p:nvSpPr>
          <p:spPr>
            <a:xfrm>
              <a:off x="181928" y="6753263"/>
              <a:ext cx="19573" cy="3423"/>
            </a:xfrm>
            <a:custGeom>
              <a:avLst/>
              <a:gdLst>
                <a:gd name="connsiteX0" fmla="*/ 546 w 4632"/>
                <a:gd name="connsiteY0" fmla="*/ 0 h 810"/>
                <a:gd name="connsiteX1" fmla="*/ 8 w 4632"/>
                <a:gd name="connsiteY1" fmla="*/ 107 h 810"/>
                <a:gd name="connsiteX2" fmla="*/ 4633 w 4632"/>
                <a:gd name="connsiteY2" fmla="*/ 753 h 810"/>
                <a:gd name="connsiteX3" fmla="*/ 4633 w 4632"/>
                <a:gd name="connsiteY3" fmla="*/ 753 h 810"/>
                <a:gd name="connsiteX4" fmla="*/ 3988 w 4632"/>
                <a:gd name="connsiteY4" fmla="*/ 538 h 810"/>
                <a:gd name="connsiteX5" fmla="*/ 546 w 4632"/>
                <a:gd name="connsiteY5" fmla="*/ 0 h 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2" h="810">
                  <a:moveTo>
                    <a:pt x="546" y="0"/>
                  </a:moveTo>
                  <a:cubicBezTo>
                    <a:pt x="331" y="0"/>
                    <a:pt x="8" y="0"/>
                    <a:pt x="8" y="107"/>
                  </a:cubicBezTo>
                  <a:cubicBezTo>
                    <a:pt x="-207" y="538"/>
                    <a:pt x="3988" y="968"/>
                    <a:pt x="4633" y="753"/>
                  </a:cubicBezTo>
                  <a:lnTo>
                    <a:pt x="4633" y="753"/>
                  </a:lnTo>
                  <a:cubicBezTo>
                    <a:pt x="4418" y="538"/>
                    <a:pt x="4203" y="645"/>
                    <a:pt x="3988" y="538"/>
                  </a:cubicBezTo>
                  <a:cubicBezTo>
                    <a:pt x="3557" y="323"/>
                    <a:pt x="1836" y="0"/>
                    <a:pt x="546" y="0"/>
                  </a:cubicBezTo>
                  <a:close/>
                </a:path>
              </a:pathLst>
            </a:custGeom>
            <a:grpFill/>
            <a:ln w="10707" cap="flat">
              <a:noFill/>
              <a:prstDash val="solid"/>
              <a:miter/>
            </a:ln>
          </p:spPr>
          <p:txBody>
            <a:bodyPr rtlCol="0" anchor="ctr"/>
            <a:lstStyle/>
            <a:p>
              <a:endParaRPr lang="zh-CN" altLang="en-US"/>
            </a:p>
          </p:txBody>
        </p:sp>
        <p:sp>
          <p:nvSpPr>
            <p:cNvPr id="1943" name="任意多边形: 形状 2030">
              <a:extLst>
                <a:ext uri="{FF2B5EF4-FFF2-40B4-BE49-F238E27FC236}">
                  <a16:creationId xmlns:a16="http://schemas.microsoft.com/office/drawing/2014/main" xmlns="" id="{826F1A0E-773D-4D31-9F86-B2B99B706358}"/>
                </a:ext>
              </a:extLst>
            </p:cNvPr>
            <p:cNvSpPr/>
            <p:nvPr/>
          </p:nvSpPr>
          <p:spPr>
            <a:xfrm>
              <a:off x="230451" y="6752811"/>
              <a:ext cx="13361" cy="3271"/>
            </a:xfrm>
            <a:custGeom>
              <a:avLst/>
              <a:gdLst>
                <a:gd name="connsiteX0" fmla="*/ 895 w 3162"/>
                <a:gd name="connsiteY0" fmla="*/ 0 h 774"/>
                <a:gd name="connsiteX1" fmla="*/ 34 w 3162"/>
                <a:gd name="connsiteY1" fmla="*/ 215 h 774"/>
                <a:gd name="connsiteX2" fmla="*/ 2723 w 3162"/>
                <a:gd name="connsiteY2" fmla="*/ 753 h 774"/>
                <a:gd name="connsiteX3" fmla="*/ 3153 w 3162"/>
                <a:gd name="connsiteY3" fmla="*/ 430 h 774"/>
                <a:gd name="connsiteX4" fmla="*/ 895 w 3162"/>
                <a:gd name="connsiteY4" fmla="*/ 0 h 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2" h="774">
                  <a:moveTo>
                    <a:pt x="895" y="0"/>
                  </a:moveTo>
                  <a:cubicBezTo>
                    <a:pt x="357" y="0"/>
                    <a:pt x="34" y="108"/>
                    <a:pt x="34" y="215"/>
                  </a:cubicBezTo>
                  <a:cubicBezTo>
                    <a:pt x="-288" y="538"/>
                    <a:pt x="1755" y="860"/>
                    <a:pt x="2723" y="753"/>
                  </a:cubicBezTo>
                  <a:cubicBezTo>
                    <a:pt x="3261" y="753"/>
                    <a:pt x="3153" y="538"/>
                    <a:pt x="3153" y="430"/>
                  </a:cubicBezTo>
                  <a:cubicBezTo>
                    <a:pt x="2938" y="323"/>
                    <a:pt x="2078" y="0"/>
                    <a:pt x="895" y="0"/>
                  </a:cubicBezTo>
                  <a:close/>
                </a:path>
              </a:pathLst>
            </a:custGeom>
            <a:grpFill/>
            <a:ln w="10707" cap="flat">
              <a:noFill/>
              <a:prstDash val="solid"/>
              <a:miter/>
            </a:ln>
          </p:spPr>
          <p:txBody>
            <a:bodyPr rtlCol="0" anchor="ctr"/>
            <a:lstStyle/>
            <a:p>
              <a:endParaRPr lang="zh-CN" altLang="en-US"/>
            </a:p>
          </p:txBody>
        </p:sp>
        <p:sp>
          <p:nvSpPr>
            <p:cNvPr id="1944" name="任意多边形: 形状 2031">
              <a:extLst>
                <a:ext uri="{FF2B5EF4-FFF2-40B4-BE49-F238E27FC236}">
                  <a16:creationId xmlns:a16="http://schemas.microsoft.com/office/drawing/2014/main" xmlns="" id="{DE4A7A9A-4FAB-4273-B69F-0A69F243B296}"/>
                </a:ext>
              </a:extLst>
            </p:cNvPr>
            <p:cNvSpPr/>
            <p:nvPr/>
          </p:nvSpPr>
          <p:spPr>
            <a:xfrm>
              <a:off x="276937" y="6751903"/>
              <a:ext cx="12601" cy="3427"/>
            </a:xfrm>
            <a:custGeom>
              <a:avLst/>
              <a:gdLst>
                <a:gd name="connsiteX0" fmla="*/ 1832 w 2982"/>
                <a:gd name="connsiteY0" fmla="*/ 0 h 811"/>
                <a:gd name="connsiteX1" fmla="*/ 4 w 2982"/>
                <a:gd name="connsiteY1" fmla="*/ 538 h 811"/>
                <a:gd name="connsiteX2" fmla="*/ 2800 w 2982"/>
                <a:gd name="connsiteY2" fmla="*/ 430 h 811"/>
                <a:gd name="connsiteX3" fmla="*/ 2800 w 2982"/>
                <a:gd name="connsiteY3" fmla="*/ 430 h 811"/>
                <a:gd name="connsiteX4" fmla="*/ 2908 w 2982"/>
                <a:gd name="connsiteY4" fmla="*/ 323 h 811"/>
                <a:gd name="connsiteX5" fmla="*/ 1832 w 2982"/>
                <a:gd name="connsiteY5" fmla="*/ 0 h 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 h="811">
                  <a:moveTo>
                    <a:pt x="1832" y="0"/>
                  </a:moveTo>
                  <a:cubicBezTo>
                    <a:pt x="757" y="0"/>
                    <a:pt x="111" y="323"/>
                    <a:pt x="4" y="538"/>
                  </a:cubicBezTo>
                  <a:cubicBezTo>
                    <a:pt x="-104" y="968"/>
                    <a:pt x="2155" y="860"/>
                    <a:pt x="2800" y="430"/>
                  </a:cubicBezTo>
                  <a:lnTo>
                    <a:pt x="2800" y="430"/>
                  </a:lnTo>
                  <a:cubicBezTo>
                    <a:pt x="2800" y="430"/>
                    <a:pt x="2908" y="323"/>
                    <a:pt x="2908" y="323"/>
                  </a:cubicBezTo>
                  <a:cubicBezTo>
                    <a:pt x="3123" y="215"/>
                    <a:pt x="2908" y="0"/>
                    <a:pt x="1832" y="0"/>
                  </a:cubicBezTo>
                  <a:close/>
                </a:path>
              </a:pathLst>
            </a:custGeom>
            <a:grpFill/>
            <a:ln w="10707" cap="flat">
              <a:noFill/>
              <a:prstDash val="solid"/>
              <a:miter/>
            </a:ln>
          </p:spPr>
          <p:txBody>
            <a:bodyPr rtlCol="0" anchor="ctr"/>
            <a:lstStyle/>
            <a:p>
              <a:endParaRPr lang="zh-CN" altLang="en-US"/>
            </a:p>
          </p:txBody>
        </p:sp>
        <p:sp>
          <p:nvSpPr>
            <p:cNvPr id="1945" name="任意多边形: 形状 2032">
              <a:extLst>
                <a:ext uri="{FF2B5EF4-FFF2-40B4-BE49-F238E27FC236}">
                  <a16:creationId xmlns:a16="http://schemas.microsoft.com/office/drawing/2014/main" xmlns="" id="{14E41A03-D567-44B4-A274-AA0DD9E654FC}"/>
                </a:ext>
              </a:extLst>
            </p:cNvPr>
            <p:cNvSpPr/>
            <p:nvPr/>
          </p:nvSpPr>
          <p:spPr>
            <a:xfrm>
              <a:off x="321035" y="6750081"/>
              <a:ext cx="17486" cy="3757"/>
            </a:xfrm>
            <a:custGeom>
              <a:avLst/>
              <a:gdLst>
                <a:gd name="connsiteX0" fmla="*/ 0 w 4138"/>
                <a:gd name="connsiteY0" fmla="*/ 860 h 889"/>
                <a:gd name="connsiteX1" fmla="*/ 3227 w 4138"/>
                <a:gd name="connsiteY1" fmla="*/ 538 h 889"/>
                <a:gd name="connsiteX2" fmla="*/ 4087 w 4138"/>
                <a:gd name="connsiteY2" fmla="*/ 215 h 889"/>
                <a:gd name="connsiteX3" fmla="*/ 3442 w 4138"/>
                <a:gd name="connsiteY3" fmla="*/ 0 h 889"/>
                <a:gd name="connsiteX4" fmla="*/ 0 w 4138"/>
                <a:gd name="connsiteY4" fmla="*/ 860 h 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 h="889">
                  <a:moveTo>
                    <a:pt x="0" y="860"/>
                  </a:moveTo>
                  <a:cubicBezTo>
                    <a:pt x="215" y="968"/>
                    <a:pt x="2151" y="753"/>
                    <a:pt x="3227" y="538"/>
                  </a:cubicBezTo>
                  <a:cubicBezTo>
                    <a:pt x="3872" y="430"/>
                    <a:pt x="3980" y="215"/>
                    <a:pt x="4087" y="215"/>
                  </a:cubicBezTo>
                  <a:cubicBezTo>
                    <a:pt x="4195" y="108"/>
                    <a:pt x="4195" y="0"/>
                    <a:pt x="3442" y="0"/>
                  </a:cubicBezTo>
                  <a:cubicBezTo>
                    <a:pt x="2044" y="108"/>
                    <a:pt x="0" y="645"/>
                    <a:pt x="0" y="860"/>
                  </a:cubicBezTo>
                  <a:close/>
                </a:path>
              </a:pathLst>
            </a:custGeom>
            <a:grpFill/>
            <a:ln w="10707" cap="flat">
              <a:noFill/>
              <a:prstDash val="solid"/>
              <a:miter/>
            </a:ln>
          </p:spPr>
          <p:txBody>
            <a:bodyPr rtlCol="0" anchor="ctr"/>
            <a:lstStyle/>
            <a:p>
              <a:endParaRPr lang="zh-CN" altLang="en-US"/>
            </a:p>
          </p:txBody>
        </p:sp>
        <p:sp>
          <p:nvSpPr>
            <p:cNvPr id="1946" name="任意多边形: 形状 2033">
              <a:extLst>
                <a:ext uri="{FF2B5EF4-FFF2-40B4-BE49-F238E27FC236}">
                  <a16:creationId xmlns:a16="http://schemas.microsoft.com/office/drawing/2014/main" xmlns="" id="{2E7E33C1-EC2D-48FF-9A1D-7FA15D7C3E47}"/>
                </a:ext>
              </a:extLst>
            </p:cNvPr>
            <p:cNvSpPr/>
            <p:nvPr/>
          </p:nvSpPr>
          <p:spPr>
            <a:xfrm>
              <a:off x="362852" y="6748062"/>
              <a:ext cx="24542" cy="4289"/>
            </a:xfrm>
            <a:custGeom>
              <a:avLst/>
              <a:gdLst>
                <a:gd name="connsiteX0" fmla="*/ 0 w 5808"/>
                <a:gd name="connsiteY0" fmla="*/ 1016 h 1015"/>
                <a:gd name="connsiteX1" fmla="*/ 3980 w 5808"/>
                <a:gd name="connsiteY1" fmla="*/ 586 h 1015"/>
                <a:gd name="connsiteX2" fmla="*/ 5808 w 5808"/>
                <a:gd name="connsiteY2" fmla="*/ 48 h 1015"/>
                <a:gd name="connsiteX3" fmla="*/ 5378 w 5808"/>
                <a:gd name="connsiteY3" fmla="*/ 48 h 1015"/>
                <a:gd name="connsiteX4" fmla="*/ 0 w 5808"/>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8" h="1015">
                  <a:moveTo>
                    <a:pt x="0" y="1016"/>
                  </a:moveTo>
                  <a:cubicBezTo>
                    <a:pt x="215" y="1016"/>
                    <a:pt x="2366" y="908"/>
                    <a:pt x="3980" y="586"/>
                  </a:cubicBezTo>
                  <a:cubicBezTo>
                    <a:pt x="4732" y="478"/>
                    <a:pt x="5700" y="263"/>
                    <a:pt x="5808" y="48"/>
                  </a:cubicBezTo>
                  <a:cubicBezTo>
                    <a:pt x="5700" y="-60"/>
                    <a:pt x="5485" y="48"/>
                    <a:pt x="5378" y="48"/>
                  </a:cubicBezTo>
                  <a:cubicBezTo>
                    <a:pt x="4087" y="155"/>
                    <a:pt x="215" y="908"/>
                    <a:pt x="0" y="1016"/>
                  </a:cubicBezTo>
                  <a:close/>
                </a:path>
              </a:pathLst>
            </a:custGeom>
            <a:grpFill/>
            <a:ln w="10707" cap="flat">
              <a:noFill/>
              <a:prstDash val="solid"/>
              <a:miter/>
            </a:ln>
          </p:spPr>
          <p:txBody>
            <a:bodyPr rtlCol="0" anchor="ctr"/>
            <a:lstStyle/>
            <a:p>
              <a:endParaRPr lang="zh-CN" altLang="en-US"/>
            </a:p>
          </p:txBody>
        </p:sp>
        <p:sp>
          <p:nvSpPr>
            <p:cNvPr id="1947" name="任意多边形: 形状 2034">
              <a:extLst>
                <a:ext uri="{FF2B5EF4-FFF2-40B4-BE49-F238E27FC236}">
                  <a16:creationId xmlns:a16="http://schemas.microsoft.com/office/drawing/2014/main" xmlns="" id="{61DEA8CA-65B1-4319-9C1D-4C251AA84743}"/>
                </a:ext>
              </a:extLst>
            </p:cNvPr>
            <p:cNvSpPr/>
            <p:nvPr/>
          </p:nvSpPr>
          <p:spPr>
            <a:xfrm>
              <a:off x="404208" y="6745991"/>
              <a:ext cx="33175" cy="4543"/>
            </a:xfrm>
            <a:custGeom>
              <a:avLst/>
              <a:gdLst>
                <a:gd name="connsiteX0" fmla="*/ 0 w 7851"/>
                <a:gd name="connsiteY0" fmla="*/ 1076 h 1075"/>
                <a:gd name="connsiteX1" fmla="*/ 4840 w 7851"/>
                <a:gd name="connsiteY1" fmla="*/ 538 h 1075"/>
                <a:gd name="connsiteX2" fmla="*/ 7852 w 7851"/>
                <a:gd name="connsiteY2" fmla="*/ 0 h 1075"/>
                <a:gd name="connsiteX3" fmla="*/ 7529 w 7851"/>
                <a:gd name="connsiteY3" fmla="*/ 0 h 1075"/>
                <a:gd name="connsiteX4" fmla="*/ 0 w 7851"/>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1" h="1075">
                  <a:moveTo>
                    <a:pt x="0" y="1076"/>
                  </a:moveTo>
                  <a:cubicBezTo>
                    <a:pt x="430" y="1076"/>
                    <a:pt x="2796" y="860"/>
                    <a:pt x="4840" y="538"/>
                  </a:cubicBezTo>
                  <a:cubicBezTo>
                    <a:pt x="5700" y="430"/>
                    <a:pt x="7636" y="107"/>
                    <a:pt x="7852" y="0"/>
                  </a:cubicBezTo>
                  <a:cubicBezTo>
                    <a:pt x="7744" y="0"/>
                    <a:pt x="7636" y="0"/>
                    <a:pt x="7529" y="0"/>
                  </a:cubicBezTo>
                  <a:cubicBezTo>
                    <a:pt x="6561" y="0"/>
                    <a:pt x="323" y="968"/>
                    <a:pt x="0" y="1076"/>
                  </a:cubicBezTo>
                  <a:close/>
                </a:path>
              </a:pathLst>
            </a:custGeom>
            <a:grpFill/>
            <a:ln w="10707" cap="flat">
              <a:noFill/>
              <a:prstDash val="solid"/>
              <a:miter/>
            </a:ln>
          </p:spPr>
          <p:txBody>
            <a:bodyPr rtlCol="0" anchor="ctr"/>
            <a:lstStyle/>
            <a:p>
              <a:endParaRPr lang="zh-CN" altLang="en-US"/>
            </a:p>
          </p:txBody>
        </p:sp>
        <p:sp>
          <p:nvSpPr>
            <p:cNvPr id="1948" name="任意多边形: 形状 2035">
              <a:extLst>
                <a:ext uri="{FF2B5EF4-FFF2-40B4-BE49-F238E27FC236}">
                  <a16:creationId xmlns:a16="http://schemas.microsoft.com/office/drawing/2014/main" xmlns="" id="{CF7303DB-7D90-43A9-863F-6A79D279DBA4}"/>
                </a:ext>
              </a:extLst>
            </p:cNvPr>
            <p:cNvSpPr/>
            <p:nvPr/>
          </p:nvSpPr>
          <p:spPr>
            <a:xfrm>
              <a:off x="444203" y="6742813"/>
              <a:ext cx="41356" cy="4999"/>
            </a:xfrm>
            <a:custGeom>
              <a:avLst/>
              <a:gdLst>
                <a:gd name="connsiteX0" fmla="*/ 9572 w 9787"/>
                <a:gd name="connsiteY0" fmla="*/ 0 h 1183"/>
                <a:gd name="connsiteX1" fmla="*/ 0 w 9787"/>
                <a:gd name="connsiteY1" fmla="*/ 1183 h 1183"/>
                <a:gd name="connsiteX2" fmla="*/ 5700 w 9787"/>
                <a:gd name="connsiteY2" fmla="*/ 645 h 1183"/>
                <a:gd name="connsiteX3" fmla="*/ 9788 w 9787"/>
                <a:gd name="connsiteY3" fmla="*/ 0 h 1183"/>
                <a:gd name="connsiteX4" fmla="*/ 9572 w 9787"/>
                <a:gd name="connsiteY4" fmla="*/ 0 h 1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7" h="1183">
                  <a:moveTo>
                    <a:pt x="9572" y="0"/>
                  </a:moveTo>
                  <a:cubicBezTo>
                    <a:pt x="8820" y="107"/>
                    <a:pt x="323" y="1183"/>
                    <a:pt x="0" y="1183"/>
                  </a:cubicBezTo>
                  <a:cubicBezTo>
                    <a:pt x="538" y="1183"/>
                    <a:pt x="3119" y="968"/>
                    <a:pt x="5700" y="645"/>
                  </a:cubicBezTo>
                  <a:cubicBezTo>
                    <a:pt x="5808" y="645"/>
                    <a:pt x="9465" y="215"/>
                    <a:pt x="9788" y="0"/>
                  </a:cubicBezTo>
                  <a:cubicBezTo>
                    <a:pt x="9680" y="0"/>
                    <a:pt x="9572" y="0"/>
                    <a:pt x="9572" y="0"/>
                  </a:cubicBezTo>
                  <a:close/>
                </a:path>
              </a:pathLst>
            </a:custGeom>
            <a:grpFill/>
            <a:ln w="10707" cap="flat">
              <a:noFill/>
              <a:prstDash val="solid"/>
              <a:miter/>
            </a:ln>
          </p:spPr>
          <p:txBody>
            <a:bodyPr rtlCol="0" anchor="ctr"/>
            <a:lstStyle/>
            <a:p>
              <a:endParaRPr lang="zh-CN" altLang="en-US"/>
            </a:p>
          </p:txBody>
        </p:sp>
        <p:sp>
          <p:nvSpPr>
            <p:cNvPr id="1949" name="任意多边形: 形状 2036">
              <a:extLst>
                <a:ext uri="{FF2B5EF4-FFF2-40B4-BE49-F238E27FC236}">
                  <a16:creationId xmlns:a16="http://schemas.microsoft.com/office/drawing/2014/main" xmlns="" id="{8AF79233-5EF8-405B-8871-31DAC355EC50}"/>
                </a:ext>
              </a:extLst>
            </p:cNvPr>
            <p:cNvSpPr/>
            <p:nvPr/>
          </p:nvSpPr>
          <p:spPr>
            <a:xfrm>
              <a:off x="482381" y="6739175"/>
              <a:ext cx="49537" cy="5907"/>
            </a:xfrm>
            <a:custGeom>
              <a:avLst/>
              <a:gdLst>
                <a:gd name="connsiteX0" fmla="*/ 0 w 11723"/>
                <a:gd name="connsiteY0" fmla="*/ 1398 h 1398"/>
                <a:gd name="connsiteX1" fmla="*/ 0 w 11723"/>
                <a:gd name="connsiteY1" fmla="*/ 1398 h 1398"/>
                <a:gd name="connsiteX2" fmla="*/ 1398 w 11723"/>
                <a:gd name="connsiteY2" fmla="*/ 1291 h 1398"/>
                <a:gd name="connsiteX3" fmla="*/ 6561 w 11723"/>
                <a:gd name="connsiteY3" fmla="*/ 753 h 1398"/>
                <a:gd name="connsiteX4" fmla="*/ 11724 w 11723"/>
                <a:gd name="connsiteY4" fmla="*/ 0 h 1398"/>
                <a:gd name="connsiteX5" fmla="*/ 11616 w 11723"/>
                <a:gd name="connsiteY5" fmla="*/ 0 h 1398"/>
                <a:gd name="connsiteX6" fmla="*/ 0 w 11723"/>
                <a:gd name="connsiteY6" fmla="*/ 139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23" h="1398">
                  <a:moveTo>
                    <a:pt x="0" y="1398"/>
                  </a:moveTo>
                  <a:cubicBezTo>
                    <a:pt x="0" y="1398"/>
                    <a:pt x="0" y="1398"/>
                    <a:pt x="0" y="1398"/>
                  </a:cubicBezTo>
                  <a:lnTo>
                    <a:pt x="1398" y="1291"/>
                  </a:lnTo>
                  <a:cubicBezTo>
                    <a:pt x="3119" y="1183"/>
                    <a:pt x="4840" y="968"/>
                    <a:pt x="6561" y="753"/>
                  </a:cubicBezTo>
                  <a:cubicBezTo>
                    <a:pt x="6561" y="753"/>
                    <a:pt x="11293" y="215"/>
                    <a:pt x="11724" y="0"/>
                  </a:cubicBezTo>
                  <a:cubicBezTo>
                    <a:pt x="11724" y="0"/>
                    <a:pt x="11616" y="0"/>
                    <a:pt x="11616" y="0"/>
                  </a:cubicBezTo>
                  <a:cubicBezTo>
                    <a:pt x="7744" y="430"/>
                    <a:pt x="3872" y="968"/>
                    <a:pt x="0" y="1398"/>
                  </a:cubicBezTo>
                  <a:close/>
                </a:path>
              </a:pathLst>
            </a:custGeom>
            <a:grpFill/>
            <a:ln w="10707" cap="flat">
              <a:noFill/>
              <a:prstDash val="solid"/>
              <a:miter/>
            </a:ln>
          </p:spPr>
          <p:txBody>
            <a:bodyPr rtlCol="0" anchor="ctr"/>
            <a:lstStyle/>
            <a:p>
              <a:endParaRPr lang="zh-CN" altLang="en-US"/>
            </a:p>
          </p:txBody>
        </p:sp>
        <p:sp>
          <p:nvSpPr>
            <p:cNvPr id="1950" name="任意多边形: 形状 2037">
              <a:extLst>
                <a:ext uri="{FF2B5EF4-FFF2-40B4-BE49-F238E27FC236}">
                  <a16:creationId xmlns:a16="http://schemas.microsoft.com/office/drawing/2014/main" xmlns="" id="{BEA988FD-B9C0-4D41-A67E-F83674445338}"/>
                </a:ext>
              </a:extLst>
            </p:cNvPr>
            <p:cNvSpPr/>
            <p:nvPr/>
          </p:nvSpPr>
          <p:spPr>
            <a:xfrm>
              <a:off x="559190" y="6735085"/>
              <a:ext cx="16362" cy="2269"/>
            </a:xfrm>
            <a:custGeom>
              <a:avLst/>
              <a:gdLst>
                <a:gd name="connsiteX0" fmla="*/ 0 w 3872"/>
                <a:gd name="connsiteY0" fmla="*/ 538 h 537"/>
                <a:gd name="connsiteX1" fmla="*/ 3549 w 3872"/>
                <a:gd name="connsiteY1" fmla="*/ 108 h 537"/>
                <a:gd name="connsiteX2" fmla="*/ 3872 w 3872"/>
                <a:gd name="connsiteY2" fmla="*/ 0 h 537"/>
                <a:gd name="connsiteX3" fmla="*/ 3764 w 3872"/>
                <a:gd name="connsiteY3" fmla="*/ 0 h 537"/>
                <a:gd name="connsiteX4" fmla="*/ 0 w 3872"/>
                <a:gd name="connsiteY4" fmla="*/ 538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2" h="537">
                  <a:moveTo>
                    <a:pt x="0" y="538"/>
                  </a:moveTo>
                  <a:lnTo>
                    <a:pt x="3549" y="108"/>
                  </a:lnTo>
                  <a:cubicBezTo>
                    <a:pt x="3657" y="108"/>
                    <a:pt x="3764" y="108"/>
                    <a:pt x="3872" y="0"/>
                  </a:cubicBezTo>
                  <a:cubicBezTo>
                    <a:pt x="3872" y="0"/>
                    <a:pt x="3764" y="0"/>
                    <a:pt x="3764" y="0"/>
                  </a:cubicBezTo>
                  <a:cubicBezTo>
                    <a:pt x="2474" y="215"/>
                    <a:pt x="1291" y="430"/>
                    <a:pt x="0" y="538"/>
                  </a:cubicBezTo>
                  <a:close/>
                </a:path>
              </a:pathLst>
            </a:custGeom>
            <a:grpFill/>
            <a:ln w="10707" cap="flat">
              <a:noFill/>
              <a:prstDash val="solid"/>
              <a:miter/>
            </a:ln>
          </p:spPr>
          <p:txBody>
            <a:bodyPr rtlCol="0" anchor="ctr"/>
            <a:lstStyle/>
            <a:p>
              <a:endParaRPr lang="zh-CN" altLang="en-US"/>
            </a:p>
          </p:txBody>
        </p:sp>
      </p:grpSp>
      <p:sp>
        <p:nvSpPr>
          <p:cNvPr id="195" name="文本框 194">
            <a:hlinkClick r:id="rId3" action="ppaction://hlinksldjump"/>
          </p:cNvPr>
          <p:cNvSpPr txBox="1"/>
          <p:nvPr/>
        </p:nvSpPr>
        <p:spPr>
          <a:xfrm>
            <a:off x="4780081" y="3094315"/>
            <a:ext cx="2037737" cy="646331"/>
          </a:xfrm>
          <a:prstGeom prst="rect">
            <a:avLst/>
          </a:prstGeom>
          <a:noFill/>
        </p:spPr>
        <p:txBody>
          <a:bodyPr wrap="none" rtlCol="0">
            <a:spAutoFit/>
          </a:bodyPr>
          <a:lstStyle/>
          <a:p>
            <a:pPr algn="ctr"/>
            <a:r>
              <a:rPr lang="zh-CN" altLang="zh-CN" sz="3600" b="1" dirty="0"/>
              <a:t>编制</a:t>
            </a:r>
            <a:r>
              <a:rPr lang="zh-CN" altLang="en-US" sz="3600" b="1" dirty="0"/>
              <a:t>原则</a:t>
            </a:r>
            <a:endParaRPr lang="zh-CN" altLang="en-US" sz="3600" b="1" dirty="0">
              <a:solidFill>
                <a:schemeClr val="bg1"/>
              </a:solidFill>
              <a:latin typeface="字体圈欣意冠黑体" panose="00000500000000000000" pitchFamily="2" charset="-122"/>
              <a:ea typeface="字体圈欣意冠黑体" panose="00000500000000000000" pitchFamily="2" charset="-122"/>
            </a:endParaRPr>
          </a:p>
        </p:txBody>
      </p:sp>
      <p:sp>
        <p:nvSpPr>
          <p:cNvPr id="1037" name="文本框 1036"/>
          <p:cNvSpPr txBox="1"/>
          <p:nvPr/>
        </p:nvSpPr>
        <p:spPr>
          <a:xfrm>
            <a:off x="5447731" y="1673486"/>
            <a:ext cx="702436" cy="1323439"/>
          </a:xfrm>
          <a:prstGeom prst="rect">
            <a:avLst/>
          </a:prstGeom>
          <a:noFill/>
        </p:spPr>
        <p:txBody>
          <a:bodyPr wrap="none" rtlCol="0">
            <a:spAutoFit/>
          </a:bodyPr>
          <a:lstStyle/>
          <a:p>
            <a:r>
              <a:rPr lang="en-US" altLang="zh-CN" sz="8000" b="1" dirty="0">
                <a:latin typeface="字体圈欣意冠黑体" panose="00000500000000000000" pitchFamily="2" charset="-122"/>
                <a:ea typeface="字体圈欣意冠黑体" panose="00000500000000000000" pitchFamily="2" charset="-122"/>
              </a:rPr>
              <a:t>1</a:t>
            </a:r>
            <a:endParaRPr lang="zh-CN" altLang="en-US" sz="8000" b="1" dirty="0">
              <a:latin typeface="字体圈欣意冠黑体" panose="00000500000000000000" pitchFamily="2" charset="-122"/>
              <a:ea typeface="字体圈欣意冠黑体" panose="00000500000000000000" pitchFamily="2" charset="-122"/>
            </a:endParaRPr>
          </a:p>
        </p:txBody>
      </p:sp>
      <p:grpSp>
        <p:nvGrpSpPr>
          <p:cNvPr id="1076" name="组合 1075"/>
          <p:cNvGrpSpPr/>
          <p:nvPr/>
        </p:nvGrpSpPr>
        <p:grpSpPr>
          <a:xfrm rot="10800000">
            <a:off x="8706053" y="177293"/>
            <a:ext cx="3465467" cy="6579393"/>
            <a:chOff x="27436" y="177293"/>
            <a:chExt cx="3465467" cy="6579393"/>
          </a:xfrm>
          <a:gradFill flip="none" rotWithShape="1">
            <a:gsLst>
              <a:gs pos="0">
                <a:schemeClr val="bg1">
                  <a:alpha val="44000"/>
                </a:schemeClr>
              </a:gs>
              <a:gs pos="100000">
                <a:srgbClr val="2CA2FA">
                  <a:alpha val="0"/>
                </a:srgbClr>
              </a:gs>
            </a:gsLst>
            <a:lin ang="18900000" scaled="1"/>
            <a:tileRect/>
          </a:gradFill>
        </p:grpSpPr>
        <p:sp>
          <p:nvSpPr>
            <p:cNvPr id="1080" name="任意多边形: 形状 16">
              <a:extLst>
                <a:ext uri="{FF2B5EF4-FFF2-40B4-BE49-F238E27FC236}">
                  <a16:creationId xmlns:a16="http://schemas.microsoft.com/office/drawing/2014/main" xmlns="" id="{774B7578-049D-4F43-AFB1-F13A7C882183}"/>
                </a:ext>
              </a:extLst>
            </p:cNvPr>
            <p:cNvSpPr/>
            <p:nvPr/>
          </p:nvSpPr>
          <p:spPr>
            <a:xfrm>
              <a:off x="248651" y="2516083"/>
              <a:ext cx="81972" cy="86012"/>
            </a:xfrm>
            <a:custGeom>
              <a:avLst/>
              <a:gdLst>
                <a:gd name="connsiteX0" fmla="*/ 19389 w 19399"/>
                <a:gd name="connsiteY0" fmla="*/ 10971 h 20355"/>
                <a:gd name="connsiteX1" fmla="*/ 9386 w 19399"/>
                <a:gd name="connsiteY1" fmla="*/ 0 h 20355"/>
                <a:gd name="connsiteX2" fmla="*/ 2395 w 19399"/>
                <a:gd name="connsiteY2" fmla="*/ 16779 h 20355"/>
                <a:gd name="connsiteX3" fmla="*/ 19389 w 19399"/>
                <a:gd name="connsiteY3" fmla="*/ 10971 h 20355"/>
              </a:gdLst>
              <a:ahLst/>
              <a:cxnLst>
                <a:cxn ang="0">
                  <a:pos x="connsiteX0" y="connsiteY0"/>
                </a:cxn>
                <a:cxn ang="0">
                  <a:pos x="connsiteX1" y="connsiteY1"/>
                </a:cxn>
                <a:cxn ang="0">
                  <a:pos x="connsiteX2" y="connsiteY2"/>
                </a:cxn>
                <a:cxn ang="0">
                  <a:pos x="connsiteX3" y="connsiteY3"/>
                </a:cxn>
              </a:cxnLst>
              <a:rect l="l" t="t" r="r" b="b"/>
              <a:pathLst>
                <a:path w="19399" h="20355">
                  <a:moveTo>
                    <a:pt x="19389" y="10971"/>
                  </a:moveTo>
                  <a:cubicBezTo>
                    <a:pt x="19604" y="6561"/>
                    <a:pt x="16700" y="215"/>
                    <a:pt x="9386" y="0"/>
                  </a:cubicBezTo>
                  <a:cubicBezTo>
                    <a:pt x="352" y="645"/>
                    <a:pt x="-2553" y="10863"/>
                    <a:pt x="2395" y="16779"/>
                  </a:cubicBezTo>
                  <a:cubicBezTo>
                    <a:pt x="8096" y="23662"/>
                    <a:pt x="18851" y="20005"/>
                    <a:pt x="19389" y="10971"/>
                  </a:cubicBezTo>
                  <a:close/>
                </a:path>
              </a:pathLst>
            </a:custGeom>
            <a:grpFill/>
            <a:ln w="10707" cap="flat">
              <a:noFill/>
              <a:prstDash val="solid"/>
              <a:miter/>
            </a:ln>
          </p:spPr>
          <p:txBody>
            <a:bodyPr rtlCol="0" anchor="ctr"/>
            <a:lstStyle/>
            <a:p>
              <a:endParaRPr lang="zh-CN" altLang="en-US"/>
            </a:p>
          </p:txBody>
        </p:sp>
        <p:sp>
          <p:nvSpPr>
            <p:cNvPr id="1081" name="任意多边形: 形状 17">
              <a:extLst>
                <a:ext uri="{FF2B5EF4-FFF2-40B4-BE49-F238E27FC236}">
                  <a16:creationId xmlns:a16="http://schemas.microsoft.com/office/drawing/2014/main" xmlns="" id="{25053E64-3C26-4487-BD56-EBCB0FAEDBC0}"/>
                </a:ext>
              </a:extLst>
            </p:cNvPr>
            <p:cNvSpPr/>
            <p:nvPr/>
          </p:nvSpPr>
          <p:spPr>
            <a:xfrm>
              <a:off x="562799" y="2506990"/>
              <a:ext cx="82298" cy="85894"/>
            </a:xfrm>
            <a:custGeom>
              <a:avLst/>
              <a:gdLst>
                <a:gd name="connsiteX0" fmla="*/ 19474 w 19476"/>
                <a:gd name="connsiteY0" fmla="*/ 10863 h 20327"/>
                <a:gd name="connsiteX1" fmla="*/ 8934 w 19476"/>
                <a:gd name="connsiteY1" fmla="*/ 0 h 20327"/>
                <a:gd name="connsiteX2" fmla="*/ 2588 w 19476"/>
                <a:gd name="connsiteY2" fmla="*/ 16886 h 20327"/>
                <a:gd name="connsiteX3" fmla="*/ 19474 w 19476"/>
                <a:gd name="connsiteY3" fmla="*/ 10863 h 20327"/>
              </a:gdLst>
              <a:ahLst/>
              <a:cxnLst>
                <a:cxn ang="0">
                  <a:pos x="connsiteX0" y="connsiteY0"/>
                </a:cxn>
                <a:cxn ang="0">
                  <a:pos x="connsiteX1" y="connsiteY1"/>
                </a:cxn>
                <a:cxn ang="0">
                  <a:pos x="connsiteX2" y="connsiteY2"/>
                </a:cxn>
                <a:cxn ang="0">
                  <a:pos x="connsiteX3" y="connsiteY3"/>
                </a:cxn>
              </a:cxnLst>
              <a:rect l="l" t="t" r="r" b="b"/>
              <a:pathLst>
                <a:path w="19476" h="20327">
                  <a:moveTo>
                    <a:pt x="19474" y="10863"/>
                  </a:moveTo>
                  <a:cubicBezTo>
                    <a:pt x="19582" y="6453"/>
                    <a:pt x="16355" y="108"/>
                    <a:pt x="8934" y="0"/>
                  </a:cubicBezTo>
                  <a:cubicBezTo>
                    <a:pt x="7" y="753"/>
                    <a:pt x="-2467" y="10971"/>
                    <a:pt x="2588" y="16886"/>
                  </a:cubicBezTo>
                  <a:cubicBezTo>
                    <a:pt x="8611" y="23662"/>
                    <a:pt x="19259" y="19790"/>
                    <a:pt x="19474" y="10863"/>
                  </a:cubicBezTo>
                  <a:close/>
                </a:path>
              </a:pathLst>
            </a:custGeom>
            <a:grpFill/>
            <a:ln w="10707" cap="flat">
              <a:noFill/>
              <a:prstDash val="solid"/>
              <a:miter/>
            </a:ln>
          </p:spPr>
          <p:txBody>
            <a:bodyPr rtlCol="0" anchor="ctr"/>
            <a:lstStyle/>
            <a:p>
              <a:endParaRPr lang="zh-CN" altLang="en-US"/>
            </a:p>
          </p:txBody>
        </p:sp>
        <p:sp>
          <p:nvSpPr>
            <p:cNvPr id="1082" name="任意多边形: 形状 18">
              <a:extLst>
                <a:ext uri="{FF2B5EF4-FFF2-40B4-BE49-F238E27FC236}">
                  <a16:creationId xmlns:a16="http://schemas.microsoft.com/office/drawing/2014/main" xmlns="" id="{54A3B88C-64BB-44A0-AC73-EB6DE8355E99}"/>
                </a:ext>
              </a:extLst>
            </p:cNvPr>
            <p:cNvSpPr/>
            <p:nvPr/>
          </p:nvSpPr>
          <p:spPr>
            <a:xfrm>
              <a:off x="875971" y="2495175"/>
              <a:ext cx="81808" cy="85459"/>
            </a:xfrm>
            <a:custGeom>
              <a:avLst/>
              <a:gdLst>
                <a:gd name="connsiteX0" fmla="*/ 19360 w 19360"/>
                <a:gd name="connsiteY0" fmla="*/ 10756 h 20224"/>
                <a:gd name="connsiteX1" fmla="*/ 8496 w 19360"/>
                <a:gd name="connsiteY1" fmla="*/ 0 h 20224"/>
                <a:gd name="connsiteX2" fmla="*/ 3656 w 19360"/>
                <a:gd name="connsiteY2" fmla="*/ 17532 h 20224"/>
                <a:gd name="connsiteX3" fmla="*/ 19360 w 19360"/>
                <a:gd name="connsiteY3" fmla="*/ 10756 h 20224"/>
              </a:gdLst>
              <a:ahLst/>
              <a:cxnLst>
                <a:cxn ang="0">
                  <a:pos x="connsiteX0" y="connsiteY0"/>
                </a:cxn>
                <a:cxn ang="0">
                  <a:pos x="connsiteX1" y="connsiteY1"/>
                </a:cxn>
                <a:cxn ang="0">
                  <a:pos x="connsiteX2" y="connsiteY2"/>
                </a:cxn>
                <a:cxn ang="0">
                  <a:pos x="connsiteX3" y="connsiteY3"/>
                </a:cxn>
              </a:cxnLst>
              <a:rect l="l" t="t" r="r" b="b"/>
              <a:pathLst>
                <a:path w="19360" h="20224">
                  <a:moveTo>
                    <a:pt x="19360" y="10756"/>
                  </a:moveTo>
                  <a:cubicBezTo>
                    <a:pt x="19252" y="6346"/>
                    <a:pt x="15810" y="108"/>
                    <a:pt x="8496" y="0"/>
                  </a:cubicBezTo>
                  <a:cubicBezTo>
                    <a:pt x="-753" y="860"/>
                    <a:pt x="-2582" y="11939"/>
                    <a:pt x="3656" y="17532"/>
                  </a:cubicBezTo>
                  <a:cubicBezTo>
                    <a:pt x="9895" y="23340"/>
                    <a:pt x="19467" y="19145"/>
                    <a:pt x="19360" y="10756"/>
                  </a:cubicBezTo>
                  <a:close/>
                </a:path>
              </a:pathLst>
            </a:custGeom>
            <a:grpFill/>
            <a:ln w="10707" cap="flat">
              <a:noFill/>
              <a:prstDash val="solid"/>
              <a:miter/>
            </a:ln>
          </p:spPr>
          <p:txBody>
            <a:bodyPr rtlCol="0" anchor="ctr"/>
            <a:lstStyle/>
            <a:p>
              <a:endParaRPr lang="zh-CN" altLang="en-US"/>
            </a:p>
          </p:txBody>
        </p:sp>
        <p:sp>
          <p:nvSpPr>
            <p:cNvPr id="1083" name="任意多边形: 形状 19">
              <a:extLst>
                <a:ext uri="{FF2B5EF4-FFF2-40B4-BE49-F238E27FC236}">
                  <a16:creationId xmlns:a16="http://schemas.microsoft.com/office/drawing/2014/main" xmlns="" id="{7F50D02E-E320-4FE1-9DED-2C9118B22753}"/>
                </a:ext>
              </a:extLst>
            </p:cNvPr>
            <p:cNvSpPr/>
            <p:nvPr/>
          </p:nvSpPr>
          <p:spPr>
            <a:xfrm>
              <a:off x="1184731" y="2479722"/>
              <a:ext cx="80823" cy="85497"/>
            </a:xfrm>
            <a:custGeom>
              <a:avLst/>
              <a:gdLst>
                <a:gd name="connsiteX0" fmla="*/ 3940 w 19127"/>
                <a:gd name="connsiteY0" fmla="*/ 17639 h 20233"/>
                <a:gd name="connsiteX1" fmla="*/ 19105 w 19127"/>
                <a:gd name="connsiteY1" fmla="*/ 10648 h 20233"/>
                <a:gd name="connsiteX2" fmla="*/ 19105 w 19127"/>
                <a:gd name="connsiteY2" fmla="*/ 10648 h 20233"/>
                <a:gd name="connsiteX3" fmla="*/ 8027 w 19127"/>
                <a:gd name="connsiteY3" fmla="*/ 0 h 20233"/>
                <a:gd name="connsiteX4" fmla="*/ 3940 w 19127"/>
                <a:gd name="connsiteY4" fmla="*/ 17639 h 20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7" h="20233">
                  <a:moveTo>
                    <a:pt x="3940" y="17639"/>
                  </a:moveTo>
                  <a:cubicBezTo>
                    <a:pt x="10393" y="23340"/>
                    <a:pt x="19643" y="19037"/>
                    <a:pt x="19105" y="10648"/>
                  </a:cubicBezTo>
                  <a:lnTo>
                    <a:pt x="19105" y="10648"/>
                  </a:lnTo>
                  <a:cubicBezTo>
                    <a:pt x="18890" y="6238"/>
                    <a:pt x="15233" y="0"/>
                    <a:pt x="8027" y="0"/>
                  </a:cubicBezTo>
                  <a:cubicBezTo>
                    <a:pt x="-1115" y="1076"/>
                    <a:pt x="-2406" y="12154"/>
                    <a:pt x="3940" y="17639"/>
                  </a:cubicBezTo>
                  <a:close/>
                </a:path>
              </a:pathLst>
            </a:custGeom>
            <a:grpFill/>
            <a:ln w="10707" cap="flat">
              <a:noFill/>
              <a:prstDash val="solid"/>
              <a:miter/>
            </a:ln>
          </p:spPr>
          <p:txBody>
            <a:bodyPr rtlCol="0" anchor="ctr"/>
            <a:lstStyle/>
            <a:p>
              <a:endParaRPr lang="zh-CN" altLang="en-US"/>
            </a:p>
          </p:txBody>
        </p:sp>
        <p:sp>
          <p:nvSpPr>
            <p:cNvPr id="1084" name="任意多边形: 形状 20">
              <a:extLst>
                <a:ext uri="{FF2B5EF4-FFF2-40B4-BE49-F238E27FC236}">
                  <a16:creationId xmlns:a16="http://schemas.microsoft.com/office/drawing/2014/main" xmlns="" id="{1D192C42-3AB4-4412-B834-952491168719}"/>
                </a:ext>
              </a:extLst>
            </p:cNvPr>
            <p:cNvSpPr/>
            <p:nvPr/>
          </p:nvSpPr>
          <p:spPr>
            <a:xfrm>
              <a:off x="1487348" y="2461535"/>
              <a:ext cx="79230" cy="85180"/>
            </a:xfrm>
            <a:custGeom>
              <a:avLst/>
              <a:gdLst>
                <a:gd name="connsiteX0" fmla="*/ 4172 w 18750"/>
                <a:gd name="connsiteY0" fmla="*/ 17641 h 20158"/>
                <a:gd name="connsiteX1" fmla="*/ 18692 w 18750"/>
                <a:gd name="connsiteY1" fmla="*/ 10434 h 20158"/>
                <a:gd name="connsiteX2" fmla="*/ 7399 w 18750"/>
                <a:gd name="connsiteY2" fmla="*/ 1 h 20158"/>
                <a:gd name="connsiteX3" fmla="*/ 4172 w 18750"/>
                <a:gd name="connsiteY3" fmla="*/ 17641 h 20158"/>
              </a:gdLst>
              <a:ahLst/>
              <a:cxnLst>
                <a:cxn ang="0">
                  <a:pos x="connsiteX0" y="connsiteY0"/>
                </a:cxn>
                <a:cxn ang="0">
                  <a:pos x="connsiteX1" y="connsiteY1"/>
                </a:cxn>
                <a:cxn ang="0">
                  <a:pos x="connsiteX2" y="connsiteY2"/>
                </a:cxn>
                <a:cxn ang="0">
                  <a:pos x="connsiteX3" y="connsiteY3"/>
                </a:cxn>
              </a:cxnLst>
              <a:rect l="l" t="t" r="r" b="b"/>
              <a:pathLst>
                <a:path w="18750" h="20158">
                  <a:moveTo>
                    <a:pt x="4172" y="17641"/>
                  </a:moveTo>
                  <a:cubicBezTo>
                    <a:pt x="10733" y="23233"/>
                    <a:pt x="19552" y="18931"/>
                    <a:pt x="18692" y="10434"/>
                  </a:cubicBezTo>
                  <a:cubicBezTo>
                    <a:pt x="18262" y="6025"/>
                    <a:pt x="14497" y="-106"/>
                    <a:pt x="7399" y="1"/>
                  </a:cubicBezTo>
                  <a:cubicBezTo>
                    <a:pt x="-1421" y="1077"/>
                    <a:pt x="-2174" y="12155"/>
                    <a:pt x="4172" y="17641"/>
                  </a:cubicBezTo>
                  <a:close/>
                </a:path>
              </a:pathLst>
            </a:custGeom>
            <a:grpFill/>
            <a:ln w="10707" cap="flat">
              <a:noFill/>
              <a:prstDash val="solid"/>
              <a:miter/>
            </a:ln>
          </p:spPr>
          <p:txBody>
            <a:bodyPr rtlCol="0" anchor="ctr"/>
            <a:lstStyle/>
            <a:p>
              <a:endParaRPr lang="zh-CN" altLang="en-US"/>
            </a:p>
          </p:txBody>
        </p:sp>
        <p:sp>
          <p:nvSpPr>
            <p:cNvPr id="1085" name="任意多边形: 形状 21">
              <a:extLst>
                <a:ext uri="{FF2B5EF4-FFF2-40B4-BE49-F238E27FC236}">
                  <a16:creationId xmlns:a16="http://schemas.microsoft.com/office/drawing/2014/main" xmlns="" id="{744886A1-88BC-463D-93AB-9423E4CEF4EB}"/>
                </a:ext>
              </a:extLst>
            </p:cNvPr>
            <p:cNvSpPr/>
            <p:nvPr/>
          </p:nvSpPr>
          <p:spPr>
            <a:xfrm>
              <a:off x="1780026" y="2439706"/>
              <a:ext cx="76344" cy="85133"/>
            </a:xfrm>
            <a:custGeom>
              <a:avLst/>
              <a:gdLst>
                <a:gd name="connsiteX0" fmla="*/ 17942 w 18067"/>
                <a:gd name="connsiteY0" fmla="*/ 10331 h 20147"/>
                <a:gd name="connsiteX1" fmla="*/ 6756 w 18067"/>
                <a:gd name="connsiteY1" fmla="*/ 6 h 20147"/>
                <a:gd name="connsiteX2" fmla="*/ 5896 w 18067"/>
                <a:gd name="connsiteY2" fmla="*/ 113 h 20147"/>
                <a:gd name="connsiteX3" fmla="*/ 5251 w 18067"/>
                <a:gd name="connsiteY3" fmla="*/ 18290 h 20147"/>
                <a:gd name="connsiteX4" fmla="*/ 17942 w 18067"/>
                <a:gd name="connsiteY4" fmla="*/ 10331 h 20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7" h="20147">
                  <a:moveTo>
                    <a:pt x="17942" y="10331"/>
                  </a:moveTo>
                  <a:cubicBezTo>
                    <a:pt x="17297" y="5921"/>
                    <a:pt x="13425" y="-210"/>
                    <a:pt x="6756" y="6"/>
                  </a:cubicBezTo>
                  <a:cubicBezTo>
                    <a:pt x="6541" y="6"/>
                    <a:pt x="6111" y="113"/>
                    <a:pt x="5896" y="113"/>
                  </a:cubicBezTo>
                  <a:cubicBezTo>
                    <a:pt x="-1633" y="1619"/>
                    <a:pt x="-2063" y="13020"/>
                    <a:pt x="5251" y="18290"/>
                  </a:cubicBezTo>
                  <a:cubicBezTo>
                    <a:pt x="11704" y="22915"/>
                    <a:pt x="19125" y="18398"/>
                    <a:pt x="17942" y="10331"/>
                  </a:cubicBezTo>
                  <a:close/>
                </a:path>
              </a:pathLst>
            </a:custGeom>
            <a:grpFill/>
            <a:ln w="10707" cap="flat">
              <a:noFill/>
              <a:prstDash val="solid"/>
              <a:miter/>
            </a:ln>
          </p:spPr>
          <p:txBody>
            <a:bodyPr rtlCol="0" anchor="ctr"/>
            <a:lstStyle/>
            <a:p>
              <a:endParaRPr lang="zh-CN" altLang="en-US"/>
            </a:p>
          </p:txBody>
        </p:sp>
        <p:sp>
          <p:nvSpPr>
            <p:cNvPr id="1086" name="任意多边形: 形状 31">
              <a:extLst>
                <a:ext uri="{FF2B5EF4-FFF2-40B4-BE49-F238E27FC236}">
                  <a16:creationId xmlns:a16="http://schemas.microsoft.com/office/drawing/2014/main" xmlns="" id="{94876CDF-AD8B-40AA-AFA3-048C30698E2B}"/>
                </a:ext>
              </a:extLst>
            </p:cNvPr>
            <p:cNvSpPr/>
            <p:nvPr/>
          </p:nvSpPr>
          <p:spPr>
            <a:xfrm>
              <a:off x="76749" y="2713782"/>
              <a:ext cx="83502" cy="87690"/>
            </a:xfrm>
            <a:custGeom>
              <a:avLst/>
              <a:gdLst>
                <a:gd name="connsiteX0" fmla="*/ 19737 w 19761"/>
                <a:gd name="connsiteY0" fmla="*/ 11293 h 20752"/>
                <a:gd name="connsiteX1" fmla="*/ 9734 w 19761"/>
                <a:gd name="connsiteY1" fmla="*/ 0 h 20752"/>
                <a:gd name="connsiteX2" fmla="*/ 2313 w 19761"/>
                <a:gd name="connsiteY2" fmla="*/ 17101 h 20752"/>
                <a:gd name="connsiteX3" fmla="*/ 19737 w 19761"/>
                <a:gd name="connsiteY3" fmla="*/ 11293 h 20752"/>
              </a:gdLst>
              <a:ahLst/>
              <a:cxnLst>
                <a:cxn ang="0">
                  <a:pos x="connsiteX0" y="connsiteY0"/>
                </a:cxn>
                <a:cxn ang="0">
                  <a:pos x="connsiteX1" y="connsiteY1"/>
                </a:cxn>
                <a:cxn ang="0">
                  <a:pos x="connsiteX2" y="connsiteY2"/>
                </a:cxn>
                <a:cxn ang="0">
                  <a:pos x="connsiteX3" y="connsiteY3"/>
                </a:cxn>
              </a:cxnLst>
              <a:rect l="l" t="t" r="r" b="b"/>
              <a:pathLst>
                <a:path w="19761" h="20752">
                  <a:moveTo>
                    <a:pt x="19737" y="11293"/>
                  </a:moveTo>
                  <a:cubicBezTo>
                    <a:pt x="20060" y="6776"/>
                    <a:pt x="17263" y="323"/>
                    <a:pt x="9734" y="0"/>
                  </a:cubicBezTo>
                  <a:cubicBezTo>
                    <a:pt x="592" y="645"/>
                    <a:pt x="-2635" y="11078"/>
                    <a:pt x="2313" y="17101"/>
                  </a:cubicBezTo>
                  <a:cubicBezTo>
                    <a:pt x="7906" y="24092"/>
                    <a:pt x="18984" y="20436"/>
                    <a:pt x="19737" y="11293"/>
                  </a:cubicBezTo>
                  <a:close/>
                </a:path>
              </a:pathLst>
            </a:custGeom>
            <a:grpFill/>
            <a:ln w="10707" cap="flat">
              <a:noFill/>
              <a:prstDash val="solid"/>
              <a:miter/>
            </a:ln>
          </p:spPr>
          <p:txBody>
            <a:bodyPr rtlCol="0" anchor="ctr"/>
            <a:lstStyle/>
            <a:p>
              <a:endParaRPr lang="zh-CN" altLang="en-US"/>
            </a:p>
          </p:txBody>
        </p:sp>
        <p:sp>
          <p:nvSpPr>
            <p:cNvPr id="1087" name="任意多边形: 形状 32">
              <a:extLst>
                <a:ext uri="{FF2B5EF4-FFF2-40B4-BE49-F238E27FC236}">
                  <a16:creationId xmlns:a16="http://schemas.microsoft.com/office/drawing/2014/main" xmlns="" id="{49DBA4FA-BDC4-47EF-9584-2E07BD9072D2}"/>
                </a:ext>
              </a:extLst>
            </p:cNvPr>
            <p:cNvSpPr/>
            <p:nvPr/>
          </p:nvSpPr>
          <p:spPr>
            <a:xfrm>
              <a:off x="397561" y="2706510"/>
              <a:ext cx="83954" cy="87677"/>
            </a:xfrm>
            <a:custGeom>
              <a:avLst/>
              <a:gdLst>
                <a:gd name="connsiteX0" fmla="*/ 2541 w 19868"/>
                <a:gd name="connsiteY0" fmla="*/ 17209 h 20749"/>
                <a:gd name="connsiteX1" fmla="*/ 19858 w 19868"/>
                <a:gd name="connsiteY1" fmla="*/ 11186 h 20749"/>
                <a:gd name="connsiteX2" fmla="*/ 19858 w 19868"/>
                <a:gd name="connsiteY2" fmla="*/ 11186 h 20749"/>
                <a:gd name="connsiteX3" fmla="*/ 9425 w 19868"/>
                <a:gd name="connsiteY3" fmla="*/ 0 h 20749"/>
                <a:gd name="connsiteX4" fmla="*/ 2541 w 19868"/>
                <a:gd name="connsiteY4" fmla="*/ 17209 h 20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8" h="20749">
                  <a:moveTo>
                    <a:pt x="2541" y="17209"/>
                  </a:moveTo>
                  <a:cubicBezTo>
                    <a:pt x="8457" y="24092"/>
                    <a:pt x="19428" y="20328"/>
                    <a:pt x="19858" y="11186"/>
                  </a:cubicBezTo>
                  <a:lnTo>
                    <a:pt x="19858" y="11186"/>
                  </a:lnTo>
                  <a:cubicBezTo>
                    <a:pt x="20073" y="6668"/>
                    <a:pt x="16954" y="215"/>
                    <a:pt x="9425" y="0"/>
                  </a:cubicBezTo>
                  <a:cubicBezTo>
                    <a:pt x="283" y="753"/>
                    <a:pt x="-2621" y="11186"/>
                    <a:pt x="2541" y="17209"/>
                  </a:cubicBezTo>
                  <a:close/>
                </a:path>
              </a:pathLst>
            </a:custGeom>
            <a:grpFill/>
            <a:ln w="10707" cap="flat">
              <a:noFill/>
              <a:prstDash val="solid"/>
              <a:miter/>
            </a:ln>
          </p:spPr>
          <p:txBody>
            <a:bodyPr rtlCol="0" anchor="ctr"/>
            <a:lstStyle/>
            <a:p>
              <a:endParaRPr lang="zh-CN" altLang="en-US"/>
            </a:p>
          </p:txBody>
        </p:sp>
        <p:sp>
          <p:nvSpPr>
            <p:cNvPr id="1088" name="任意多边形: 形状 33">
              <a:extLst>
                <a:ext uri="{FF2B5EF4-FFF2-40B4-BE49-F238E27FC236}">
                  <a16:creationId xmlns:a16="http://schemas.microsoft.com/office/drawing/2014/main" xmlns="" id="{A4B985B1-6D6D-4A35-85CF-2E54DF0EA61F}"/>
                </a:ext>
              </a:extLst>
            </p:cNvPr>
            <p:cNvSpPr/>
            <p:nvPr/>
          </p:nvSpPr>
          <p:spPr>
            <a:xfrm>
              <a:off x="718525" y="2696060"/>
              <a:ext cx="83823" cy="87440"/>
            </a:xfrm>
            <a:custGeom>
              <a:avLst/>
              <a:gdLst>
                <a:gd name="connsiteX0" fmla="*/ 19835 w 19837"/>
                <a:gd name="connsiteY0" fmla="*/ 11078 h 20693"/>
                <a:gd name="connsiteX1" fmla="*/ 9080 w 19837"/>
                <a:gd name="connsiteY1" fmla="*/ 0 h 20693"/>
                <a:gd name="connsiteX2" fmla="*/ 2734 w 19837"/>
                <a:gd name="connsiteY2" fmla="*/ 17209 h 20693"/>
                <a:gd name="connsiteX3" fmla="*/ 19835 w 19837"/>
                <a:gd name="connsiteY3" fmla="*/ 11078 h 20693"/>
              </a:gdLst>
              <a:ahLst/>
              <a:cxnLst>
                <a:cxn ang="0">
                  <a:pos x="connsiteX0" y="connsiteY0"/>
                </a:cxn>
                <a:cxn ang="0">
                  <a:pos x="connsiteX1" y="connsiteY1"/>
                </a:cxn>
                <a:cxn ang="0">
                  <a:pos x="connsiteX2" y="connsiteY2"/>
                </a:cxn>
                <a:cxn ang="0">
                  <a:pos x="connsiteX3" y="connsiteY3"/>
                </a:cxn>
              </a:cxnLst>
              <a:rect l="l" t="t" r="r" b="b"/>
              <a:pathLst>
                <a:path w="19837" h="20693">
                  <a:moveTo>
                    <a:pt x="19835" y="11078"/>
                  </a:moveTo>
                  <a:cubicBezTo>
                    <a:pt x="19943" y="6561"/>
                    <a:pt x="16609" y="108"/>
                    <a:pt x="9080" y="0"/>
                  </a:cubicBezTo>
                  <a:cubicBezTo>
                    <a:pt x="-63" y="860"/>
                    <a:pt x="-2536" y="11293"/>
                    <a:pt x="2734" y="17209"/>
                  </a:cubicBezTo>
                  <a:cubicBezTo>
                    <a:pt x="8865" y="24092"/>
                    <a:pt x="19728" y="20113"/>
                    <a:pt x="19835" y="11078"/>
                  </a:cubicBezTo>
                  <a:close/>
                </a:path>
              </a:pathLst>
            </a:custGeom>
            <a:grpFill/>
            <a:ln w="10707" cap="flat">
              <a:noFill/>
              <a:prstDash val="solid"/>
              <a:miter/>
            </a:ln>
          </p:spPr>
          <p:txBody>
            <a:bodyPr rtlCol="0" anchor="ctr"/>
            <a:lstStyle/>
            <a:p>
              <a:endParaRPr lang="zh-CN" altLang="en-US"/>
            </a:p>
          </p:txBody>
        </p:sp>
        <p:sp>
          <p:nvSpPr>
            <p:cNvPr id="1089" name="任意多边形: 形状 34">
              <a:extLst>
                <a:ext uri="{FF2B5EF4-FFF2-40B4-BE49-F238E27FC236}">
                  <a16:creationId xmlns:a16="http://schemas.microsoft.com/office/drawing/2014/main" xmlns="" id="{F9FECB0D-BEBA-42FF-9106-CC75460CE85E}"/>
                </a:ext>
              </a:extLst>
            </p:cNvPr>
            <p:cNvSpPr/>
            <p:nvPr/>
          </p:nvSpPr>
          <p:spPr>
            <a:xfrm>
              <a:off x="1037013" y="2681968"/>
              <a:ext cx="83025" cy="87842"/>
            </a:xfrm>
            <a:custGeom>
              <a:avLst/>
              <a:gdLst>
                <a:gd name="connsiteX0" fmla="*/ 19645 w 19648"/>
                <a:gd name="connsiteY0" fmla="*/ 10971 h 20788"/>
                <a:gd name="connsiteX1" fmla="*/ 8674 w 19648"/>
                <a:gd name="connsiteY1" fmla="*/ 0 h 20788"/>
                <a:gd name="connsiteX2" fmla="*/ 3727 w 19648"/>
                <a:gd name="connsiteY2" fmla="*/ 17962 h 20788"/>
                <a:gd name="connsiteX3" fmla="*/ 19645 w 19648"/>
                <a:gd name="connsiteY3" fmla="*/ 10971 h 20788"/>
              </a:gdLst>
              <a:ahLst/>
              <a:cxnLst>
                <a:cxn ang="0">
                  <a:pos x="connsiteX0" y="connsiteY0"/>
                </a:cxn>
                <a:cxn ang="0">
                  <a:pos x="connsiteX1" y="connsiteY1"/>
                </a:cxn>
                <a:cxn ang="0">
                  <a:pos x="connsiteX2" y="connsiteY2"/>
                </a:cxn>
                <a:cxn ang="0">
                  <a:pos x="connsiteX3" y="connsiteY3"/>
                </a:cxn>
              </a:cxnLst>
              <a:rect l="l" t="t" r="r" b="b"/>
              <a:pathLst>
                <a:path w="19648" h="20788">
                  <a:moveTo>
                    <a:pt x="19645" y="10971"/>
                  </a:moveTo>
                  <a:cubicBezTo>
                    <a:pt x="19538" y="6453"/>
                    <a:pt x="16096" y="108"/>
                    <a:pt x="8674" y="0"/>
                  </a:cubicBezTo>
                  <a:cubicBezTo>
                    <a:pt x="-791" y="968"/>
                    <a:pt x="-2619" y="12369"/>
                    <a:pt x="3727" y="17962"/>
                  </a:cubicBezTo>
                  <a:cubicBezTo>
                    <a:pt x="10288" y="23985"/>
                    <a:pt x="19860" y="19790"/>
                    <a:pt x="19645" y="10971"/>
                  </a:cubicBezTo>
                  <a:close/>
                </a:path>
              </a:pathLst>
            </a:custGeom>
            <a:grpFill/>
            <a:ln w="10707" cap="flat">
              <a:noFill/>
              <a:prstDash val="solid"/>
              <a:miter/>
            </a:ln>
          </p:spPr>
          <p:txBody>
            <a:bodyPr rtlCol="0" anchor="ctr"/>
            <a:lstStyle/>
            <a:p>
              <a:endParaRPr lang="zh-CN" altLang="en-US"/>
            </a:p>
          </p:txBody>
        </p:sp>
        <p:sp>
          <p:nvSpPr>
            <p:cNvPr id="1090" name="任意多边形: 形状 35">
              <a:extLst>
                <a:ext uri="{FF2B5EF4-FFF2-40B4-BE49-F238E27FC236}">
                  <a16:creationId xmlns:a16="http://schemas.microsoft.com/office/drawing/2014/main" xmlns="" id="{7ABCE59E-1FBD-4694-A47B-58F0B132D3F6}"/>
                </a:ext>
              </a:extLst>
            </p:cNvPr>
            <p:cNvSpPr/>
            <p:nvPr/>
          </p:nvSpPr>
          <p:spPr>
            <a:xfrm>
              <a:off x="1350662" y="2665602"/>
              <a:ext cx="81233" cy="87039"/>
            </a:xfrm>
            <a:custGeom>
              <a:avLst/>
              <a:gdLst>
                <a:gd name="connsiteX0" fmla="*/ 3822 w 19224"/>
                <a:gd name="connsiteY0" fmla="*/ 17963 h 20598"/>
                <a:gd name="connsiteX1" fmla="*/ 19203 w 19224"/>
                <a:gd name="connsiteY1" fmla="*/ 10757 h 20598"/>
                <a:gd name="connsiteX2" fmla="*/ 8017 w 19224"/>
                <a:gd name="connsiteY2" fmla="*/ 1 h 20598"/>
                <a:gd name="connsiteX3" fmla="*/ 3822 w 19224"/>
                <a:gd name="connsiteY3" fmla="*/ 17963 h 20598"/>
              </a:gdLst>
              <a:ahLst/>
              <a:cxnLst>
                <a:cxn ang="0">
                  <a:pos x="connsiteX0" y="connsiteY0"/>
                </a:cxn>
                <a:cxn ang="0">
                  <a:pos x="connsiteX1" y="connsiteY1"/>
                </a:cxn>
                <a:cxn ang="0">
                  <a:pos x="connsiteX2" y="connsiteY2"/>
                </a:cxn>
                <a:cxn ang="0">
                  <a:pos x="connsiteX3" y="connsiteY3"/>
                </a:cxn>
              </a:cxnLst>
              <a:rect l="l" t="t" r="r" b="b"/>
              <a:pathLst>
                <a:path w="19224" h="20598">
                  <a:moveTo>
                    <a:pt x="3822" y="17963"/>
                  </a:moveTo>
                  <a:cubicBezTo>
                    <a:pt x="10275" y="23771"/>
                    <a:pt x="19740" y="19361"/>
                    <a:pt x="19203" y="10757"/>
                  </a:cubicBezTo>
                  <a:cubicBezTo>
                    <a:pt x="18987" y="6240"/>
                    <a:pt x="15330" y="-106"/>
                    <a:pt x="8017" y="1"/>
                  </a:cubicBezTo>
                  <a:cubicBezTo>
                    <a:pt x="-1018" y="969"/>
                    <a:pt x="-2416" y="12370"/>
                    <a:pt x="3822" y="17963"/>
                  </a:cubicBezTo>
                  <a:close/>
                </a:path>
              </a:pathLst>
            </a:custGeom>
            <a:grpFill/>
            <a:ln w="10707" cap="flat">
              <a:noFill/>
              <a:prstDash val="solid"/>
              <a:miter/>
            </a:ln>
          </p:spPr>
          <p:txBody>
            <a:bodyPr rtlCol="0" anchor="ctr"/>
            <a:lstStyle/>
            <a:p>
              <a:endParaRPr lang="zh-CN" altLang="en-US"/>
            </a:p>
          </p:txBody>
        </p:sp>
        <p:sp>
          <p:nvSpPr>
            <p:cNvPr id="1091" name="任意多边形: 形状 36">
              <a:extLst>
                <a:ext uri="{FF2B5EF4-FFF2-40B4-BE49-F238E27FC236}">
                  <a16:creationId xmlns:a16="http://schemas.microsoft.com/office/drawing/2014/main" xmlns="" id="{42342811-5E59-4B71-B3A7-1D77FF3985C1}"/>
                </a:ext>
              </a:extLst>
            </p:cNvPr>
            <p:cNvSpPr/>
            <p:nvPr/>
          </p:nvSpPr>
          <p:spPr>
            <a:xfrm>
              <a:off x="1655869" y="2645150"/>
              <a:ext cx="79720" cy="86883"/>
            </a:xfrm>
            <a:custGeom>
              <a:avLst/>
              <a:gdLst>
                <a:gd name="connsiteX0" fmla="*/ 18822 w 18866"/>
                <a:gd name="connsiteY0" fmla="*/ 10649 h 20561"/>
                <a:gd name="connsiteX1" fmla="*/ 7528 w 18866"/>
                <a:gd name="connsiteY1" fmla="*/ 1 h 20561"/>
                <a:gd name="connsiteX2" fmla="*/ 4087 w 18866"/>
                <a:gd name="connsiteY2" fmla="*/ 18071 h 20561"/>
                <a:gd name="connsiteX3" fmla="*/ 18822 w 18866"/>
                <a:gd name="connsiteY3" fmla="*/ 10649 h 20561"/>
              </a:gdLst>
              <a:ahLst/>
              <a:cxnLst>
                <a:cxn ang="0">
                  <a:pos x="connsiteX0" y="connsiteY0"/>
                </a:cxn>
                <a:cxn ang="0">
                  <a:pos x="connsiteX1" y="connsiteY1"/>
                </a:cxn>
                <a:cxn ang="0">
                  <a:pos x="connsiteX2" y="connsiteY2"/>
                </a:cxn>
                <a:cxn ang="0">
                  <a:pos x="connsiteX3" y="connsiteY3"/>
                </a:cxn>
              </a:cxnLst>
              <a:rect l="l" t="t" r="r" b="b"/>
              <a:pathLst>
                <a:path w="18866" h="20561">
                  <a:moveTo>
                    <a:pt x="18822" y="10649"/>
                  </a:moveTo>
                  <a:cubicBezTo>
                    <a:pt x="18391" y="6132"/>
                    <a:pt x="14735" y="-106"/>
                    <a:pt x="7528" y="1"/>
                  </a:cubicBezTo>
                  <a:cubicBezTo>
                    <a:pt x="-1291" y="1184"/>
                    <a:pt x="-2259" y="12478"/>
                    <a:pt x="4087" y="18071"/>
                  </a:cubicBezTo>
                  <a:cubicBezTo>
                    <a:pt x="10647" y="23664"/>
                    <a:pt x="19575" y="19254"/>
                    <a:pt x="18822" y="10649"/>
                  </a:cubicBezTo>
                  <a:close/>
                </a:path>
              </a:pathLst>
            </a:custGeom>
            <a:grpFill/>
            <a:ln w="10707" cap="flat">
              <a:noFill/>
              <a:prstDash val="solid"/>
              <a:miter/>
            </a:ln>
          </p:spPr>
          <p:txBody>
            <a:bodyPr rtlCol="0" anchor="ctr"/>
            <a:lstStyle/>
            <a:p>
              <a:endParaRPr lang="zh-CN" altLang="en-US"/>
            </a:p>
          </p:txBody>
        </p:sp>
        <p:sp>
          <p:nvSpPr>
            <p:cNvPr id="1092" name="任意多边形: 形状 37">
              <a:extLst>
                <a:ext uri="{FF2B5EF4-FFF2-40B4-BE49-F238E27FC236}">
                  <a16:creationId xmlns:a16="http://schemas.microsoft.com/office/drawing/2014/main" xmlns="" id="{C5D54847-C8DD-4BA4-A8B1-0482F8417321}"/>
                </a:ext>
              </a:extLst>
            </p:cNvPr>
            <p:cNvSpPr/>
            <p:nvPr/>
          </p:nvSpPr>
          <p:spPr>
            <a:xfrm>
              <a:off x="1735403" y="2690149"/>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p>
          </p:txBody>
        </p:sp>
        <p:sp>
          <p:nvSpPr>
            <p:cNvPr id="1093" name="任意多边形: 形状 38">
              <a:extLst>
                <a:ext uri="{FF2B5EF4-FFF2-40B4-BE49-F238E27FC236}">
                  <a16:creationId xmlns:a16="http://schemas.microsoft.com/office/drawing/2014/main" xmlns="" id="{4D4DB2FD-6133-4EC2-9CFF-E79D26D22163}"/>
                </a:ext>
              </a:extLst>
            </p:cNvPr>
            <p:cNvSpPr/>
            <p:nvPr/>
          </p:nvSpPr>
          <p:spPr>
            <a:xfrm>
              <a:off x="1948319" y="2621499"/>
              <a:ext cx="74235" cy="87326"/>
            </a:xfrm>
            <a:custGeom>
              <a:avLst/>
              <a:gdLst>
                <a:gd name="connsiteX0" fmla="*/ 17480 w 17568"/>
                <a:gd name="connsiteY0" fmla="*/ 10546 h 20666"/>
                <a:gd name="connsiteX1" fmla="*/ 6724 w 17568"/>
                <a:gd name="connsiteY1" fmla="*/ 5 h 20666"/>
                <a:gd name="connsiteX2" fmla="*/ 5004 w 17568"/>
                <a:gd name="connsiteY2" fmla="*/ 18720 h 20666"/>
                <a:gd name="connsiteX3" fmla="*/ 17480 w 17568"/>
                <a:gd name="connsiteY3" fmla="*/ 10546 h 20666"/>
              </a:gdLst>
              <a:ahLst/>
              <a:cxnLst>
                <a:cxn ang="0">
                  <a:pos x="connsiteX0" y="connsiteY0"/>
                </a:cxn>
                <a:cxn ang="0">
                  <a:pos x="connsiteX1" y="connsiteY1"/>
                </a:cxn>
                <a:cxn ang="0">
                  <a:pos x="connsiteX2" y="connsiteY2"/>
                </a:cxn>
                <a:cxn ang="0">
                  <a:pos x="connsiteX3" y="connsiteY3"/>
                </a:cxn>
              </a:cxnLst>
              <a:rect l="l" t="t" r="r" b="b"/>
              <a:pathLst>
                <a:path w="17568" h="20666">
                  <a:moveTo>
                    <a:pt x="17480" y="10546"/>
                  </a:moveTo>
                  <a:cubicBezTo>
                    <a:pt x="16942" y="6029"/>
                    <a:pt x="13178" y="-210"/>
                    <a:pt x="6724" y="5"/>
                  </a:cubicBezTo>
                  <a:cubicBezTo>
                    <a:pt x="-1988" y="1296"/>
                    <a:pt x="-1880" y="13557"/>
                    <a:pt x="5004" y="18720"/>
                  </a:cubicBezTo>
                  <a:cubicBezTo>
                    <a:pt x="11242" y="23560"/>
                    <a:pt x="18448" y="18828"/>
                    <a:pt x="17480" y="10546"/>
                  </a:cubicBezTo>
                  <a:close/>
                </a:path>
              </a:pathLst>
            </a:custGeom>
            <a:grpFill/>
            <a:ln w="10707" cap="flat">
              <a:noFill/>
              <a:prstDash val="solid"/>
              <a:miter/>
            </a:ln>
          </p:spPr>
          <p:txBody>
            <a:bodyPr rtlCol="0" anchor="ctr"/>
            <a:lstStyle/>
            <a:p>
              <a:endParaRPr lang="zh-CN" altLang="en-US"/>
            </a:p>
          </p:txBody>
        </p:sp>
        <p:sp>
          <p:nvSpPr>
            <p:cNvPr id="1094" name="任意多边形: 形状 39">
              <a:extLst>
                <a:ext uri="{FF2B5EF4-FFF2-40B4-BE49-F238E27FC236}">
                  <a16:creationId xmlns:a16="http://schemas.microsoft.com/office/drawing/2014/main" xmlns="" id="{ADDBB6DB-99F1-43D2-A9DE-360EFE238B26}"/>
                </a:ext>
              </a:extLst>
            </p:cNvPr>
            <p:cNvSpPr/>
            <p:nvPr/>
          </p:nvSpPr>
          <p:spPr>
            <a:xfrm>
              <a:off x="2214033" y="2596049"/>
              <a:ext cx="68383" cy="87128"/>
            </a:xfrm>
            <a:custGeom>
              <a:avLst/>
              <a:gdLst>
                <a:gd name="connsiteX0" fmla="*/ 5687 w 16183"/>
                <a:gd name="connsiteY0" fmla="*/ 5 h 20619"/>
                <a:gd name="connsiteX1" fmla="*/ 5042 w 16183"/>
                <a:gd name="connsiteY1" fmla="*/ 18720 h 20619"/>
                <a:gd name="connsiteX2" fmla="*/ 16012 w 16183"/>
                <a:gd name="connsiteY2" fmla="*/ 10546 h 20619"/>
                <a:gd name="connsiteX3" fmla="*/ 5687 w 16183"/>
                <a:gd name="connsiteY3" fmla="*/ 5 h 20619"/>
              </a:gdLst>
              <a:ahLst/>
              <a:cxnLst>
                <a:cxn ang="0">
                  <a:pos x="connsiteX0" y="connsiteY0"/>
                </a:cxn>
                <a:cxn ang="0">
                  <a:pos x="connsiteX1" y="connsiteY1"/>
                </a:cxn>
                <a:cxn ang="0">
                  <a:pos x="connsiteX2" y="connsiteY2"/>
                </a:cxn>
                <a:cxn ang="0">
                  <a:pos x="connsiteX3" y="connsiteY3"/>
                </a:cxn>
              </a:cxnLst>
              <a:rect l="l" t="t" r="r" b="b"/>
              <a:pathLst>
                <a:path w="16183" h="20619">
                  <a:moveTo>
                    <a:pt x="5687" y="5"/>
                  </a:moveTo>
                  <a:cubicBezTo>
                    <a:pt x="-2164" y="1404"/>
                    <a:pt x="-1412" y="13557"/>
                    <a:pt x="5042" y="18720"/>
                  </a:cubicBezTo>
                  <a:cubicBezTo>
                    <a:pt x="11065" y="23453"/>
                    <a:pt x="17303" y="18828"/>
                    <a:pt x="16012" y="10546"/>
                  </a:cubicBezTo>
                  <a:cubicBezTo>
                    <a:pt x="15260" y="6029"/>
                    <a:pt x="11603" y="-210"/>
                    <a:pt x="5687" y="5"/>
                  </a:cubicBezTo>
                  <a:close/>
                </a:path>
              </a:pathLst>
            </a:custGeom>
            <a:grpFill/>
            <a:ln w="10707" cap="flat">
              <a:noFill/>
              <a:prstDash val="solid"/>
              <a:miter/>
            </a:ln>
          </p:spPr>
          <p:txBody>
            <a:bodyPr rtlCol="0" anchor="ctr"/>
            <a:lstStyle/>
            <a:p>
              <a:endParaRPr lang="zh-CN" altLang="en-US"/>
            </a:p>
          </p:txBody>
        </p:sp>
        <p:sp>
          <p:nvSpPr>
            <p:cNvPr id="1095" name="任意多边形: 形状 40">
              <a:extLst>
                <a:ext uri="{FF2B5EF4-FFF2-40B4-BE49-F238E27FC236}">
                  <a16:creationId xmlns:a16="http://schemas.microsoft.com/office/drawing/2014/main" xmlns="" id="{95C099C8-AD91-4E22-81AB-A4FA50DF61BE}"/>
                </a:ext>
              </a:extLst>
            </p:cNvPr>
            <p:cNvSpPr/>
            <p:nvPr/>
          </p:nvSpPr>
          <p:spPr>
            <a:xfrm>
              <a:off x="2452927" y="2569208"/>
              <a:ext cx="62040" cy="86452"/>
            </a:xfrm>
            <a:custGeom>
              <a:avLst/>
              <a:gdLst>
                <a:gd name="connsiteX0" fmla="*/ 4651 w 14682"/>
                <a:gd name="connsiteY0" fmla="*/ 12 h 20459"/>
                <a:gd name="connsiteX1" fmla="*/ 5620 w 14682"/>
                <a:gd name="connsiteY1" fmla="*/ 19157 h 20459"/>
                <a:gd name="connsiteX2" fmla="*/ 14439 w 14682"/>
                <a:gd name="connsiteY2" fmla="*/ 10337 h 20459"/>
                <a:gd name="connsiteX3" fmla="*/ 4651 w 14682"/>
                <a:gd name="connsiteY3" fmla="*/ 12 h 20459"/>
              </a:gdLst>
              <a:ahLst/>
              <a:cxnLst>
                <a:cxn ang="0">
                  <a:pos x="connsiteX0" y="connsiteY0"/>
                </a:cxn>
                <a:cxn ang="0">
                  <a:pos x="connsiteX1" y="connsiteY1"/>
                </a:cxn>
                <a:cxn ang="0">
                  <a:pos x="connsiteX2" y="connsiteY2"/>
                </a:cxn>
                <a:cxn ang="0">
                  <a:pos x="connsiteX3" y="connsiteY3"/>
                </a:cxn>
              </a:cxnLst>
              <a:rect l="l" t="t" r="r" b="b"/>
              <a:pathLst>
                <a:path w="14682" h="20459">
                  <a:moveTo>
                    <a:pt x="4651" y="12"/>
                  </a:moveTo>
                  <a:cubicBezTo>
                    <a:pt x="-2555" y="1518"/>
                    <a:pt x="-726" y="14747"/>
                    <a:pt x="5620" y="19157"/>
                  </a:cubicBezTo>
                  <a:cubicBezTo>
                    <a:pt x="10997" y="22921"/>
                    <a:pt x="15837" y="18081"/>
                    <a:pt x="14439" y="10337"/>
                  </a:cubicBezTo>
                  <a:cubicBezTo>
                    <a:pt x="13579" y="5928"/>
                    <a:pt x="10029" y="-311"/>
                    <a:pt x="4651" y="12"/>
                  </a:cubicBezTo>
                  <a:close/>
                </a:path>
              </a:pathLst>
            </a:custGeom>
            <a:grpFill/>
            <a:ln w="10707" cap="flat">
              <a:noFill/>
              <a:prstDash val="solid"/>
              <a:miter/>
            </a:ln>
          </p:spPr>
          <p:txBody>
            <a:bodyPr rtlCol="0" anchor="ctr"/>
            <a:lstStyle/>
            <a:p>
              <a:endParaRPr lang="zh-CN" altLang="en-US"/>
            </a:p>
          </p:txBody>
        </p:sp>
        <p:sp>
          <p:nvSpPr>
            <p:cNvPr id="1096" name="任意多边形: 形状 41">
              <a:extLst>
                <a:ext uri="{FF2B5EF4-FFF2-40B4-BE49-F238E27FC236}">
                  <a16:creationId xmlns:a16="http://schemas.microsoft.com/office/drawing/2014/main" xmlns="" id="{C95F3F4F-D203-4F89-8195-BDF52430E9F5}"/>
                </a:ext>
              </a:extLst>
            </p:cNvPr>
            <p:cNvSpPr/>
            <p:nvPr/>
          </p:nvSpPr>
          <p:spPr>
            <a:xfrm>
              <a:off x="2663286" y="2540571"/>
              <a:ext cx="55964" cy="86380"/>
            </a:xfrm>
            <a:custGeom>
              <a:avLst/>
              <a:gdLst>
                <a:gd name="connsiteX0" fmla="*/ 3807 w 13244"/>
                <a:gd name="connsiteY0" fmla="*/ 12 h 20442"/>
                <a:gd name="connsiteX1" fmla="*/ 6280 w 13244"/>
                <a:gd name="connsiteY1" fmla="*/ 19587 h 20442"/>
                <a:gd name="connsiteX2" fmla="*/ 12841 w 13244"/>
                <a:gd name="connsiteY2" fmla="*/ 10338 h 20442"/>
                <a:gd name="connsiteX3" fmla="*/ 3807 w 13244"/>
                <a:gd name="connsiteY3" fmla="*/ 12 h 20442"/>
              </a:gdLst>
              <a:ahLst/>
              <a:cxnLst>
                <a:cxn ang="0">
                  <a:pos x="connsiteX0" y="connsiteY0"/>
                </a:cxn>
                <a:cxn ang="0">
                  <a:pos x="connsiteX1" y="connsiteY1"/>
                </a:cxn>
                <a:cxn ang="0">
                  <a:pos x="connsiteX2" y="connsiteY2"/>
                </a:cxn>
                <a:cxn ang="0">
                  <a:pos x="connsiteX3" y="connsiteY3"/>
                </a:cxn>
              </a:cxnLst>
              <a:rect l="l" t="t" r="r" b="b"/>
              <a:pathLst>
                <a:path w="13244" h="20442">
                  <a:moveTo>
                    <a:pt x="3807" y="12"/>
                  </a:moveTo>
                  <a:cubicBezTo>
                    <a:pt x="-2862" y="1626"/>
                    <a:pt x="42" y="15823"/>
                    <a:pt x="6280" y="19587"/>
                  </a:cubicBezTo>
                  <a:cubicBezTo>
                    <a:pt x="11013" y="22491"/>
                    <a:pt x="14455" y="17651"/>
                    <a:pt x="12841" y="10338"/>
                  </a:cubicBezTo>
                  <a:cubicBezTo>
                    <a:pt x="11981" y="5820"/>
                    <a:pt x="8432" y="-310"/>
                    <a:pt x="3807" y="12"/>
                  </a:cubicBezTo>
                  <a:close/>
                </a:path>
              </a:pathLst>
            </a:custGeom>
            <a:grpFill/>
            <a:ln w="10707" cap="flat">
              <a:noFill/>
              <a:prstDash val="solid"/>
              <a:miter/>
            </a:ln>
          </p:spPr>
          <p:txBody>
            <a:bodyPr rtlCol="0" anchor="ctr"/>
            <a:lstStyle/>
            <a:p>
              <a:endParaRPr lang="zh-CN" altLang="en-US"/>
            </a:p>
          </p:txBody>
        </p:sp>
        <p:sp>
          <p:nvSpPr>
            <p:cNvPr id="1115" name="任意多边形: 形状 42">
              <a:extLst>
                <a:ext uri="{FF2B5EF4-FFF2-40B4-BE49-F238E27FC236}">
                  <a16:creationId xmlns:a16="http://schemas.microsoft.com/office/drawing/2014/main" xmlns="" id="{55415126-CC21-42CC-93E2-CFCDCB699659}"/>
                </a:ext>
              </a:extLst>
            </p:cNvPr>
            <p:cNvSpPr/>
            <p:nvPr/>
          </p:nvSpPr>
          <p:spPr>
            <a:xfrm>
              <a:off x="2845346" y="2510577"/>
              <a:ext cx="50103" cy="86126"/>
            </a:xfrm>
            <a:custGeom>
              <a:avLst/>
              <a:gdLst>
                <a:gd name="connsiteX0" fmla="*/ 6756 w 11857"/>
                <a:gd name="connsiteY0" fmla="*/ 19910 h 20382"/>
                <a:gd name="connsiteX1" fmla="*/ 11274 w 11857"/>
                <a:gd name="connsiteY1" fmla="*/ 10230 h 20382"/>
                <a:gd name="connsiteX2" fmla="*/ 2884 w 11857"/>
                <a:gd name="connsiteY2" fmla="*/ 12 h 20382"/>
                <a:gd name="connsiteX3" fmla="*/ 2347 w 11857"/>
                <a:gd name="connsiteY3" fmla="*/ 120 h 20382"/>
                <a:gd name="connsiteX4" fmla="*/ 6756 w 11857"/>
                <a:gd name="connsiteY4" fmla="*/ 1991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57" h="20382">
                  <a:moveTo>
                    <a:pt x="6756" y="19910"/>
                  </a:moveTo>
                  <a:cubicBezTo>
                    <a:pt x="10736" y="21954"/>
                    <a:pt x="12995" y="17114"/>
                    <a:pt x="11274" y="10230"/>
                  </a:cubicBezTo>
                  <a:cubicBezTo>
                    <a:pt x="10198" y="5820"/>
                    <a:pt x="6864" y="-310"/>
                    <a:pt x="2884" y="12"/>
                  </a:cubicBezTo>
                  <a:cubicBezTo>
                    <a:pt x="2777" y="12"/>
                    <a:pt x="2562" y="120"/>
                    <a:pt x="2347" y="120"/>
                  </a:cubicBezTo>
                  <a:cubicBezTo>
                    <a:pt x="-2493" y="2271"/>
                    <a:pt x="733" y="16791"/>
                    <a:pt x="6756" y="19910"/>
                  </a:cubicBezTo>
                  <a:close/>
                </a:path>
              </a:pathLst>
            </a:custGeom>
            <a:grpFill/>
            <a:ln w="10707" cap="flat">
              <a:noFill/>
              <a:prstDash val="solid"/>
              <a:miter/>
            </a:ln>
          </p:spPr>
          <p:txBody>
            <a:bodyPr rtlCol="0" anchor="ctr"/>
            <a:lstStyle/>
            <a:p>
              <a:endParaRPr lang="zh-CN" altLang="en-US"/>
            </a:p>
          </p:txBody>
        </p:sp>
        <p:sp>
          <p:nvSpPr>
            <p:cNvPr id="1116" name="任意多边形: 形状 43">
              <a:extLst>
                <a:ext uri="{FF2B5EF4-FFF2-40B4-BE49-F238E27FC236}">
                  <a16:creationId xmlns:a16="http://schemas.microsoft.com/office/drawing/2014/main" xmlns="" id="{D6642CEC-3C04-4B56-BA07-2ABED10CE9F5}"/>
                </a:ext>
              </a:extLst>
            </p:cNvPr>
            <p:cNvSpPr/>
            <p:nvPr/>
          </p:nvSpPr>
          <p:spPr>
            <a:xfrm>
              <a:off x="2997100" y="2480123"/>
              <a:ext cx="44631" cy="86126"/>
            </a:xfrm>
            <a:custGeom>
              <a:avLst/>
              <a:gdLst>
                <a:gd name="connsiteX0" fmla="*/ 9778 w 10562"/>
                <a:gd name="connsiteY0" fmla="*/ 10230 h 20382"/>
                <a:gd name="connsiteX1" fmla="*/ 9778 w 10562"/>
                <a:gd name="connsiteY1" fmla="*/ 10230 h 20382"/>
                <a:gd name="connsiteX2" fmla="*/ 2142 w 10562"/>
                <a:gd name="connsiteY2" fmla="*/ 12 h 20382"/>
                <a:gd name="connsiteX3" fmla="*/ 6659 w 10562"/>
                <a:gd name="connsiteY3" fmla="*/ 19910 h 20382"/>
                <a:gd name="connsiteX4" fmla="*/ 9778 w 10562"/>
                <a:gd name="connsiteY4" fmla="*/ 1023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2" h="20382">
                  <a:moveTo>
                    <a:pt x="9778" y="10230"/>
                  </a:moveTo>
                  <a:lnTo>
                    <a:pt x="9778" y="10230"/>
                  </a:lnTo>
                  <a:cubicBezTo>
                    <a:pt x="8595" y="5820"/>
                    <a:pt x="5369" y="-310"/>
                    <a:pt x="2142" y="12"/>
                  </a:cubicBezTo>
                  <a:cubicBezTo>
                    <a:pt x="-2806" y="1841"/>
                    <a:pt x="1712" y="16898"/>
                    <a:pt x="6659" y="19910"/>
                  </a:cubicBezTo>
                  <a:cubicBezTo>
                    <a:pt x="10101" y="21954"/>
                    <a:pt x="11607" y="17114"/>
                    <a:pt x="9778" y="10230"/>
                  </a:cubicBezTo>
                  <a:close/>
                </a:path>
              </a:pathLst>
            </a:custGeom>
            <a:grpFill/>
            <a:ln w="10707" cap="flat">
              <a:noFill/>
              <a:prstDash val="solid"/>
              <a:miter/>
            </a:ln>
          </p:spPr>
          <p:txBody>
            <a:bodyPr rtlCol="0" anchor="ctr"/>
            <a:lstStyle/>
            <a:p>
              <a:endParaRPr lang="zh-CN" altLang="en-US"/>
            </a:p>
          </p:txBody>
        </p:sp>
        <p:sp>
          <p:nvSpPr>
            <p:cNvPr id="1117" name="任意多边形: 形状 44">
              <a:extLst>
                <a:ext uri="{FF2B5EF4-FFF2-40B4-BE49-F238E27FC236}">
                  <a16:creationId xmlns:a16="http://schemas.microsoft.com/office/drawing/2014/main" xmlns="" id="{F960DC4D-A4C8-4753-9A11-84BCE54E535B}"/>
                </a:ext>
              </a:extLst>
            </p:cNvPr>
            <p:cNvSpPr/>
            <p:nvPr/>
          </p:nvSpPr>
          <p:spPr>
            <a:xfrm>
              <a:off x="3118983" y="2449179"/>
              <a:ext cx="39176" cy="85509"/>
            </a:xfrm>
            <a:custGeom>
              <a:avLst/>
              <a:gdLst>
                <a:gd name="connsiteX0" fmla="*/ 6855 w 9271"/>
                <a:gd name="connsiteY0" fmla="*/ 20027 h 20236"/>
                <a:gd name="connsiteX1" fmla="*/ 8146 w 9271"/>
                <a:gd name="connsiteY1" fmla="*/ 10132 h 20236"/>
                <a:gd name="connsiteX2" fmla="*/ 8146 w 9271"/>
                <a:gd name="connsiteY2" fmla="*/ 10132 h 20236"/>
                <a:gd name="connsiteX3" fmla="*/ 1262 w 9271"/>
                <a:gd name="connsiteY3" fmla="*/ 21 h 20236"/>
                <a:gd name="connsiteX4" fmla="*/ 6855 w 9271"/>
                <a:gd name="connsiteY4" fmla="*/ 20027 h 20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 h="20236">
                  <a:moveTo>
                    <a:pt x="6855" y="20027"/>
                  </a:moveTo>
                  <a:cubicBezTo>
                    <a:pt x="9437" y="21317"/>
                    <a:pt x="10082" y="16477"/>
                    <a:pt x="8146" y="10132"/>
                  </a:cubicBezTo>
                  <a:lnTo>
                    <a:pt x="8146" y="10132"/>
                  </a:lnTo>
                  <a:cubicBezTo>
                    <a:pt x="6855" y="5722"/>
                    <a:pt x="3844" y="-409"/>
                    <a:pt x="1262" y="21"/>
                  </a:cubicBezTo>
                  <a:cubicBezTo>
                    <a:pt x="-2502" y="1850"/>
                    <a:pt x="2983" y="18091"/>
                    <a:pt x="6855" y="20027"/>
                  </a:cubicBezTo>
                  <a:close/>
                </a:path>
              </a:pathLst>
            </a:custGeom>
            <a:grpFill/>
            <a:ln w="10707" cap="flat">
              <a:noFill/>
              <a:prstDash val="solid"/>
              <a:miter/>
            </a:ln>
          </p:spPr>
          <p:txBody>
            <a:bodyPr rtlCol="0" anchor="ctr"/>
            <a:lstStyle/>
            <a:p>
              <a:endParaRPr lang="zh-CN" altLang="en-US"/>
            </a:p>
          </p:txBody>
        </p:sp>
        <p:sp>
          <p:nvSpPr>
            <p:cNvPr id="1118" name="任意多边形: 形状 51">
              <a:extLst>
                <a:ext uri="{FF2B5EF4-FFF2-40B4-BE49-F238E27FC236}">
                  <a16:creationId xmlns:a16="http://schemas.microsoft.com/office/drawing/2014/main" xmlns="" id="{02D27228-89B8-4BAA-B434-7AE82CACE569}"/>
                </a:ext>
              </a:extLst>
            </p:cNvPr>
            <p:cNvSpPr/>
            <p:nvPr/>
          </p:nvSpPr>
          <p:spPr>
            <a:xfrm>
              <a:off x="77011" y="1408498"/>
              <a:ext cx="63726" cy="69418"/>
            </a:xfrm>
            <a:custGeom>
              <a:avLst/>
              <a:gdLst>
                <a:gd name="connsiteX0" fmla="*/ 7521 w 15081"/>
                <a:gd name="connsiteY0" fmla="*/ 0 h 16428"/>
                <a:gd name="connsiteX1" fmla="*/ 2143 w 15081"/>
                <a:gd name="connsiteY1" fmla="*/ 14090 h 16428"/>
                <a:gd name="connsiteX2" fmla="*/ 15050 w 15081"/>
                <a:gd name="connsiteY2" fmla="*/ 8820 h 16428"/>
                <a:gd name="connsiteX3" fmla="*/ 7521 w 15081"/>
                <a:gd name="connsiteY3" fmla="*/ 0 h 16428"/>
              </a:gdLst>
              <a:ahLst/>
              <a:cxnLst>
                <a:cxn ang="0">
                  <a:pos x="connsiteX0" y="connsiteY0"/>
                </a:cxn>
                <a:cxn ang="0">
                  <a:pos x="connsiteX1" y="connsiteY1"/>
                </a:cxn>
                <a:cxn ang="0">
                  <a:pos x="connsiteX2" y="connsiteY2"/>
                </a:cxn>
                <a:cxn ang="0">
                  <a:pos x="connsiteX3" y="connsiteY3"/>
                </a:cxn>
              </a:cxnLst>
              <a:rect l="l" t="t" r="r" b="b"/>
              <a:pathLst>
                <a:path w="15081" h="16428">
                  <a:moveTo>
                    <a:pt x="7521" y="0"/>
                  </a:moveTo>
                  <a:cubicBezTo>
                    <a:pt x="207" y="538"/>
                    <a:pt x="-2159" y="9465"/>
                    <a:pt x="2143" y="14090"/>
                  </a:cubicBezTo>
                  <a:cubicBezTo>
                    <a:pt x="6661" y="18930"/>
                    <a:pt x="14512" y="15811"/>
                    <a:pt x="15050" y="8820"/>
                  </a:cubicBezTo>
                  <a:cubicBezTo>
                    <a:pt x="15373" y="5270"/>
                    <a:pt x="13222" y="215"/>
                    <a:pt x="7521" y="0"/>
                  </a:cubicBezTo>
                  <a:close/>
                </a:path>
              </a:pathLst>
            </a:custGeom>
            <a:grpFill/>
            <a:ln w="10707" cap="flat">
              <a:noFill/>
              <a:prstDash val="solid"/>
              <a:miter/>
            </a:ln>
          </p:spPr>
          <p:txBody>
            <a:bodyPr rtlCol="0" anchor="ctr"/>
            <a:lstStyle/>
            <a:p>
              <a:endParaRPr lang="zh-CN" altLang="en-US"/>
            </a:p>
          </p:txBody>
        </p:sp>
        <p:sp>
          <p:nvSpPr>
            <p:cNvPr id="1119" name="任意多边形: 形状 52">
              <a:extLst>
                <a:ext uri="{FF2B5EF4-FFF2-40B4-BE49-F238E27FC236}">
                  <a16:creationId xmlns:a16="http://schemas.microsoft.com/office/drawing/2014/main" xmlns="" id="{92341EF9-5419-4DE0-B18A-475B7D542639}"/>
                </a:ext>
              </a:extLst>
            </p:cNvPr>
            <p:cNvSpPr/>
            <p:nvPr/>
          </p:nvSpPr>
          <p:spPr>
            <a:xfrm>
              <a:off x="321500" y="1403043"/>
              <a:ext cx="64077" cy="69300"/>
            </a:xfrm>
            <a:custGeom>
              <a:avLst/>
              <a:gdLst>
                <a:gd name="connsiteX0" fmla="*/ 15164 w 15164"/>
                <a:gd name="connsiteY0" fmla="*/ 8712 h 16400"/>
                <a:gd name="connsiteX1" fmla="*/ 6774 w 15164"/>
                <a:gd name="connsiteY1" fmla="*/ 0 h 16400"/>
                <a:gd name="connsiteX2" fmla="*/ 2687 w 15164"/>
                <a:gd name="connsiteY2" fmla="*/ 14090 h 16400"/>
                <a:gd name="connsiteX3" fmla="*/ 15164 w 15164"/>
                <a:gd name="connsiteY3" fmla="*/ 8712 h 16400"/>
              </a:gdLst>
              <a:ahLst/>
              <a:cxnLst>
                <a:cxn ang="0">
                  <a:pos x="connsiteX0" y="connsiteY0"/>
                </a:cxn>
                <a:cxn ang="0">
                  <a:pos x="connsiteX1" y="connsiteY1"/>
                </a:cxn>
                <a:cxn ang="0">
                  <a:pos x="connsiteX2" y="connsiteY2"/>
                </a:cxn>
                <a:cxn ang="0">
                  <a:pos x="connsiteX3" y="connsiteY3"/>
                </a:cxn>
              </a:cxnLst>
              <a:rect l="l" t="t" r="r" b="b"/>
              <a:pathLst>
                <a:path w="15164" h="16400">
                  <a:moveTo>
                    <a:pt x="15164" y="8712"/>
                  </a:moveTo>
                  <a:cubicBezTo>
                    <a:pt x="15164" y="5163"/>
                    <a:pt x="12475" y="108"/>
                    <a:pt x="6774" y="0"/>
                  </a:cubicBezTo>
                  <a:cubicBezTo>
                    <a:pt x="-432" y="645"/>
                    <a:pt x="-2045" y="9465"/>
                    <a:pt x="2687" y="14090"/>
                  </a:cubicBezTo>
                  <a:cubicBezTo>
                    <a:pt x="7635" y="18930"/>
                    <a:pt x="15271" y="15703"/>
                    <a:pt x="15164" y="8712"/>
                  </a:cubicBezTo>
                  <a:close/>
                </a:path>
              </a:pathLst>
            </a:custGeom>
            <a:grpFill/>
            <a:ln w="10707" cap="flat">
              <a:noFill/>
              <a:prstDash val="solid"/>
              <a:miter/>
            </a:ln>
          </p:spPr>
          <p:txBody>
            <a:bodyPr rtlCol="0" anchor="ctr"/>
            <a:lstStyle/>
            <a:p>
              <a:endParaRPr lang="zh-CN" altLang="en-US"/>
            </a:p>
          </p:txBody>
        </p:sp>
        <p:sp>
          <p:nvSpPr>
            <p:cNvPr id="1128" name="任意多边形: 形状 71">
              <a:extLst>
                <a:ext uri="{FF2B5EF4-FFF2-40B4-BE49-F238E27FC236}">
                  <a16:creationId xmlns:a16="http://schemas.microsoft.com/office/drawing/2014/main" xmlns="" id="{C39443A6-EFB4-42E3-AA82-1B473B980B07}"/>
                </a:ext>
              </a:extLst>
            </p:cNvPr>
            <p:cNvSpPr/>
            <p:nvPr/>
          </p:nvSpPr>
          <p:spPr>
            <a:xfrm>
              <a:off x="565266" y="1395314"/>
              <a:ext cx="65045" cy="68886"/>
            </a:xfrm>
            <a:custGeom>
              <a:avLst/>
              <a:gdLst>
                <a:gd name="connsiteX0" fmla="*/ 15340 w 15393"/>
                <a:gd name="connsiteY0" fmla="*/ 8604 h 16302"/>
                <a:gd name="connsiteX1" fmla="*/ 6198 w 15393"/>
                <a:gd name="connsiteY1" fmla="*/ 0 h 16302"/>
                <a:gd name="connsiteX2" fmla="*/ 3294 w 15393"/>
                <a:gd name="connsiteY2" fmla="*/ 14090 h 16302"/>
                <a:gd name="connsiteX3" fmla="*/ 15340 w 15393"/>
                <a:gd name="connsiteY3" fmla="*/ 8604 h 16302"/>
              </a:gdLst>
              <a:ahLst/>
              <a:cxnLst>
                <a:cxn ang="0">
                  <a:pos x="connsiteX0" y="connsiteY0"/>
                </a:cxn>
                <a:cxn ang="0">
                  <a:pos x="connsiteX1" y="connsiteY1"/>
                </a:cxn>
                <a:cxn ang="0">
                  <a:pos x="connsiteX2" y="connsiteY2"/>
                </a:cxn>
                <a:cxn ang="0">
                  <a:pos x="connsiteX3" y="connsiteY3"/>
                </a:cxn>
              </a:cxnLst>
              <a:rect l="l" t="t" r="r" b="b"/>
              <a:pathLst>
                <a:path w="15393" h="16302">
                  <a:moveTo>
                    <a:pt x="15340" y="8604"/>
                  </a:moveTo>
                  <a:cubicBezTo>
                    <a:pt x="15017" y="5055"/>
                    <a:pt x="11898" y="108"/>
                    <a:pt x="6198" y="0"/>
                  </a:cubicBezTo>
                  <a:cubicBezTo>
                    <a:pt x="-1008" y="645"/>
                    <a:pt x="-1869" y="9572"/>
                    <a:pt x="3294" y="14090"/>
                  </a:cubicBezTo>
                  <a:cubicBezTo>
                    <a:pt x="8779" y="18822"/>
                    <a:pt x="16093" y="15488"/>
                    <a:pt x="15340" y="8604"/>
                  </a:cubicBezTo>
                  <a:close/>
                </a:path>
              </a:pathLst>
            </a:custGeom>
            <a:grpFill/>
            <a:ln w="10707" cap="flat">
              <a:noFill/>
              <a:prstDash val="solid"/>
              <a:miter/>
            </a:ln>
          </p:spPr>
          <p:txBody>
            <a:bodyPr rtlCol="0" anchor="ctr"/>
            <a:lstStyle/>
            <a:p>
              <a:endParaRPr lang="zh-CN" altLang="en-US"/>
            </a:p>
          </p:txBody>
        </p:sp>
        <p:sp>
          <p:nvSpPr>
            <p:cNvPr id="1129" name="任意多边形: 形状 72">
              <a:extLst>
                <a:ext uri="{FF2B5EF4-FFF2-40B4-BE49-F238E27FC236}">
                  <a16:creationId xmlns:a16="http://schemas.microsoft.com/office/drawing/2014/main" xmlns="" id="{25D60161-ED8E-4FFE-9B93-73C1A1992751}"/>
                </a:ext>
              </a:extLst>
            </p:cNvPr>
            <p:cNvSpPr/>
            <p:nvPr/>
          </p:nvSpPr>
          <p:spPr>
            <a:xfrm>
              <a:off x="807284" y="1384864"/>
              <a:ext cx="65670" cy="68598"/>
            </a:xfrm>
            <a:custGeom>
              <a:avLst/>
              <a:gdLst>
                <a:gd name="connsiteX0" fmla="*/ 15394 w 15541"/>
                <a:gd name="connsiteY0" fmla="*/ 8497 h 16234"/>
                <a:gd name="connsiteX1" fmla="*/ 5606 w 15541"/>
                <a:gd name="connsiteY1" fmla="*/ 0 h 16234"/>
                <a:gd name="connsiteX2" fmla="*/ 4854 w 15541"/>
                <a:gd name="connsiteY2" fmla="*/ 108 h 16234"/>
                <a:gd name="connsiteX3" fmla="*/ 4746 w 15541"/>
                <a:gd name="connsiteY3" fmla="*/ 14628 h 16234"/>
                <a:gd name="connsiteX4" fmla="*/ 15394 w 15541"/>
                <a:gd name="connsiteY4" fmla="*/ 8497 h 16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41" h="16234">
                  <a:moveTo>
                    <a:pt x="15394" y="8497"/>
                  </a:moveTo>
                  <a:cubicBezTo>
                    <a:pt x="14749" y="4948"/>
                    <a:pt x="11199" y="0"/>
                    <a:pt x="5606" y="0"/>
                  </a:cubicBezTo>
                  <a:cubicBezTo>
                    <a:pt x="5391" y="0"/>
                    <a:pt x="5069" y="0"/>
                    <a:pt x="4854" y="108"/>
                  </a:cubicBezTo>
                  <a:cubicBezTo>
                    <a:pt x="-1600" y="1183"/>
                    <a:pt x="-1600" y="10218"/>
                    <a:pt x="4746" y="14628"/>
                  </a:cubicBezTo>
                  <a:cubicBezTo>
                    <a:pt x="10446" y="18500"/>
                    <a:pt x="16577" y="14950"/>
                    <a:pt x="15394" y="8497"/>
                  </a:cubicBezTo>
                  <a:close/>
                </a:path>
              </a:pathLst>
            </a:custGeom>
            <a:grpFill/>
            <a:ln w="10707" cap="flat">
              <a:noFill/>
              <a:prstDash val="solid"/>
              <a:miter/>
            </a:ln>
          </p:spPr>
          <p:txBody>
            <a:bodyPr rtlCol="0" anchor="ctr"/>
            <a:lstStyle/>
            <a:p>
              <a:endParaRPr lang="zh-CN" altLang="en-US"/>
            </a:p>
          </p:txBody>
        </p:sp>
        <p:sp>
          <p:nvSpPr>
            <p:cNvPr id="1130" name="任意多边形: 形状 113">
              <a:extLst>
                <a:ext uri="{FF2B5EF4-FFF2-40B4-BE49-F238E27FC236}">
                  <a16:creationId xmlns:a16="http://schemas.microsoft.com/office/drawing/2014/main" xmlns="" id="{622FE17C-D64D-47DD-AB4E-043095AA5740}"/>
                </a:ext>
              </a:extLst>
            </p:cNvPr>
            <p:cNvSpPr/>
            <p:nvPr/>
          </p:nvSpPr>
          <p:spPr>
            <a:xfrm>
              <a:off x="216967" y="1537569"/>
              <a:ext cx="66815" cy="72059"/>
            </a:xfrm>
            <a:custGeom>
              <a:avLst/>
              <a:gdLst>
                <a:gd name="connsiteX0" fmla="*/ 15809 w 15812"/>
                <a:gd name="connsiteY0" fmla="*/ 9142 h 17053"/>
                <a:gd name="connsiteX1" fmla="*/ 7527 w 15812"/>
                <a:gd name="connsiteY1" fmla="*/ 0 h 17053"/>
                <a:gd name="connsiteX2" fmla="*/ 2579 w 15812"/>
                <a:gd name="connsiteY2" fmla="*/ 14628 h 17053"/>
                <a:gd name="connsiteX3" fmla="*/ 15809 w 15812"/>
                <a:gd name="connsiteY3" fmla="*/ 9142 h 17053"/>
              </a:gdLst>
              <a:ahLst/>
              <a:cxnLst>
                <a:cxn ang="0">
                  <a:pos x="connsiteX0" y="connsiteY0"/>
                </a:cxn>
                <a:cxn ang="0">
                  <a:pos x="connsiteX1" y="connsiteY1"/>
                </a:cxn>
                <a:cxn ang="0">
                  <a:pos x="connsiteX2" y="connsiteY2"/>
                </a:cxn>
                <a:cxn ang="0">
                  <a:pos x="connsiteX3" y="connsiteY3"/>
                </a:cxn>
              </a:cxnLst>
              <a:rect l="l" t="t" r="r" b="b"/>
              <a:pathLst>
                <a:path w="15812" h="17053">
                  <a:moveTo>
                    <a:pt x="15809" y="9142"/>
                  </a:moveTo>
                  <a:cubicBezTo>
                    <a:pt x="15916" y="5485"/>
                    <a:pt x="13442" y="215"/>
                    <a:pt x="7527" y="0"/>
                  </a:cubicBezTo>
                  <a:cubicBezTo>
                    <a:pt x="-110" y="645"/>
                    <a:pt x="-2261" y="9788"/>
                    <a:pt x="2579" y="14628"/>
                  </a:cubicBezTo>
                  <a:cubicBezTo>
                    <a:pt x="7527" y="19683"/>
                    <a:pt x="15594" y="16348"/>
                    <a:pt x="15809" y="9142"/>
                  </a:cubicBezTo>
                  <a:close/>
                </a:path>
              </a:pathLst>
            </a:custGeom>
            <a:grpFill/>
            <a:ln w="10707" cap="flat">
              <a:noFill/>
              <a:prstDash val="solid"/>
              <a:miter/>
            </a:ln>
          </p:spPr>
          <p:txBody>
            <a:bodyPr rtlCol="0" anchor="ctr"/>
            <a:lstStyle/>
            <a:p>
              <a:endParaRPr lang="zh-CN" altLang="en-US"/>
            </a:p>
          </p:txBody>
        </p:sp>
        <p:sp>
          <p:nvSpPr>
            <p:cNvPr id="1131" name="任意多边形: 形状 114">
              <a:extLst>
                <a:ext uri="{FF2B5EF4-FFF2-40B4-BE49-F238E27FC236}">
                  <a16:creationId xmlns:a16="http://schemas.microsoft.com/office/drawing/2014/main" xmlns="" id="{CDEE62AA-B8E6-4AF9-B941-AAA99E3B7D81}"/>
                </a:ext>
              </a:extLst>
            </p:cNvPr>
            <p:cNvSpPr/>
            <p:nvPr/>
          </p:nvSpPr>
          <p:spPr>
            <a:xfrm>
              <a:off x="473224" y="1530753"/>
              <a:ext cx="67369" cy="71645"/>
            </a:xfrm>
            <a:custGeom>
              <a:avLst/>
              <a:gdLst>
                <a:gd name="connsiteX0" fmla="*/ 3027 w 15943"/>
                <a:gd name="connsiteY0" fmla="*/ 14628 h 16955"/>
                <a:gd name="connsiteX1" fmla="*/ 15934 w 15943"/>
                <a:gd name="connsiteY1" fmla="*/ 9035 h 16955"/>
                <a:gd name="connsiteX2" fmla="*/ 6792 w 15943"/>
                <a:gd name="connsiteY2" fmla="*/ 0 h 16955"/>
                <a:gd name="connsiteX3" fmla="*/ 3027 w 15943"/>
                <a:gd name="connsiteY3" fmla="*/ 14628 h 16955"/>
              </a:gdLst>
              <a:ahLst/>
              <a:cxnLst>
                <a:cxn ang="0">
                  <a:pos x="connsiteX0" y="connsiteY0"/>
                </a:cxn>
                <a:cxn ang="0">
                  <a:pos x="connsiteX1" y="connsiteY1"/>
                </a:cxn>
                <a:cxn ang="0">
                  <a:pos x="connsiteX2" y="connsiteY2"/>
                </a:cxn>
                <a:cxn ang="0">
                  <a:pos x="connsiteX3" y="connsiteY3"/>
                </a:cxn>
              </a:cxnLst>
              <a:rect l="l" t="t" r="r" b="b"/>
              <a:pathLst>
                <a:path w="15943" h="16955">
                  <a:moveTo>
                    <a:pt x="3027" y="14628"/>
                  </a:moveTo>
                  <a:cubicBezTo>
                    <a:pt x="8405" y="19575"/>
                    <a:pt x="16256" y="16133"/>
                    <a:pt x="15934" y="9035"/>
                  </a:cubicBezTo>
                  <a:cubicBezTo>
                    <a:pt x="15719" y="5378"/>
                    <a:pt x="12815" y="108"/>
                    <a:pt x="6792" y="0"/>
                  </a:cubicBezTo>
                  <a:cubicBezTo>
                    <a:pt x="-737" y="645"/>
                    <a:pt x="-2028" y="9895"/>
                    <a:pt x="3027" y="14628"/>
                  </a:cubicBezTo>
                  <a:close/>
                </a:path>
              </a:pathLst>
            </a:custGeom>
            <a:grpFill/>
            <a:ln w="10707" cap="flat">
              <a:noFill/>
              <a:prstDash val="solid"/>
              <a:miter/>
            </a:ln>
          </p:spPr>
          <p:txBody>
            <a:bodyPr rtlCol="0" anchor="ctr"/>
            <a:lstStyle/>
            <a:p>
              <a:endParaRPr lang="zh-CN" altLang="en-US"/>
            </a:p>
          </p:txBody>
        </p:sp>
        <p:sp>
          <p:nvSpPr>
            <p:cNvPr id="1134" name="任意多边形: 形状 115">
              <a:extLst>
                <a:ext uri="{FF2B5EF4-FFF2-40B4-BE49-F238E27FC236}">
                  <a16:creationId xmlns:a16="http://schemas.microsoft.com/office/drawing/2014/main" xmlns="" id="{CAC26EAB-EF62-4110-958B-DB1E98E3AD00}"/>
                </a:ext>
              </a:extLst>
            </p:cNvPr>
            <p:cNvSpPr/>
            <p:nvPr/>
          </p:nvSpPr>
          <p:spPr>
            <a:xfrm>
              <a:off x="727373" y="1520755"/>
              <a:ext cx="68011" cy="71421"/>
            </a:xfrm>
            <a:custGeom>
              <a:avLst/>
              <a:gdLst>
                <a:gd name="connsiteX0" fmla="*/ 6232 w 16095"/>
                <a:gd name="connsiteY0" fmla="*/ 0 h 16902"/>
                <a:gd name="connsiteX1" fmla="*/ 5480 w 16095"/>
                <a:gd name="connsiteY1" fmla="*/ 108 h 16902"/>
                <a:gd name="connsiteX2" fmla="*/ 4404 w 16095"/>
                <a:gd name="connsiteY2" fmla="*/ 15165 h 16902"/>
                <a:gd name="connsiteX3" fmla="*/ 16020 w 16095"/>
                <a:gd name="connsiteY3" fmla="*/ 8927 h 16902"/>
                <a:gd name="connsiteX4" fmla="*/ 6232 w 16095"/>
                <a:gd name="connsiteY4" fmla="*/ 0 h 16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5" h="16902">
                  <a:moveTo>
                    <a:pt x="6232" y="0"/>
                  </a:moveTo>
                  <a:cubicBezTo>
                    <a:pt x="6017" y="0"/>
                    <a:pt x="5695" y="0"/>
                    <a:pt x="5480" y="108"/>
                  </a:cubicBezTo>
                  <a:cubicBezTo>
                    <a:pt x="-1296" y="1183"/>
                    <a:pt x="-1942" y="10648"/>
                    <a:pt x="4404" y="15165"/>
                  </a:cubicBezTo>
                  <a:cubicBezTo>
                    <a:pt x="10212" y="19252"/>
                    <a:pt x="16881" y="15703"/>
                    <a:pt x="16020" y="8927"/>
                  </a:cubicBezTo>
                  <a:cubicBezTo>
                    <a:pt x="15590" y="5270"/>
                    <a:pt x="12256" y="108"/>
                    <a:pt x="6232" y="0"/>
                  </a:cubicBezTo>
                  <a:close/>
                </a:path>
              </a:pathLst>
            </a:custGeom>
            <a:grpFill/>
            <a:ln w="10707" cap="flat">
              <a:noFill/>
              <a:prstDash val="solid"/>
              <a:miter/>
            </a:ln>
          </p:spPr>
          <p:txBody>
            <a:bodyPr rtlCol="0" anchor="ctr"/>
            <a:lstStyle/>
            <a:p>
              <a:endParaRPr lang="zh-CN" altLang="en-US"/>
            </a:p>
          </p:txBody>
        </p:sp>
        <p:sp>
          <p:nvSpPr>
            <p:cNvPr id="1135" name="任意多边形: 形状 116">
              <a:extLst>
                <a:ext uri="{FF2B5EF4-FFF2-40B4-BE49-F238E27FC236}">
                  <a16:creationId xmlns:a16="http://schemas.microsoft.com/office/drawing/2014/main" xmlns="" id="{C50E49E6-982B-47D4-A909-CCA365386A47}"/>
                </a:ext>
              </a:extLst>
            </p:cNvPr>
            <p:cNvSpPr/>
            <p:nvPr/>
          </p:nvSpPr>
          <p:spPr>
            <a:xfrm>
              <a:off x="978446" y="1508484"/>
              <a:ext cx="68776" cy="71248"/>
            </a:xfrm>
            <a:custGeom>
              <a:avLst/>
              <a:gdLst>
                <a:gd name="connsiteX0" fmla="*/ 5648 w 16276"/>
                <a:gd name="connsiteY0" fmla="*/ 0 h 16861"/>
                <a:gd name="connsiteX1" fmla="*/ 4895 w 16276"/>
                <a:gd name="connsiteY1" fmla="*/ 108 h 16861"/>
                <a:gd name="connsiteX2" fmla="*/ 5110 w 16276"/>
                <a:gd name="connsiteY2" fmla="*/ 15165 h 16861"/>
                <a:gd name="connsiteX3" fmla="*/ 16081 w 16276"/>
                <a:gd name="connsiteY3" fmla="*/ 8820 h 16861"/>
                <a:gd name="connsiteX4" fmla="*/ 5648 w 16276"/>
                <a:gd name="connsiteY4" fmla="*/ 0 h 1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6" h="16861">
                  <a:moveTo>
                    <a:pt x="5648" y="0"/>
                  </a:moveTo>
                  <a:cubicBezTo>
                    <a:pt x="5433" y="0"/>
                    <a:pt x="5110" y="0"/>
                    <a:pt x="4895" y="108"/>
                  </a:cubicBezTo>
                  <a:cubicBezTo>
                    <a:pt x="-1773" y="1291"/>
                    <a:pt x="-1558" y="10648"/>
                    <a:pt x="5110" y="15165"/>
                  </a:cubicBezTo>
                  <a:cubicBezTo>
                    <a:pt x="11133" y="19252"/>
                    <a:pt x="17479" y="15488"/>
                    <a:pt x="16081" y="8820"/>
                  </a:cubicBezTo>
                  <a:cubicBezTo>
                    <a:pt x="15328" y="5163"/>
                    <a:pt x="11564" y="0"/>
                    <a:pt x="5648" y="0"/>
                  </a:cubicBezTo>
                  <a:close/>
                </a:path>
              </a:pathLst>
            </a:custGeom>
            <a:grpFill/>
            <a:ln w="10707" cap="flat">
              <a:noFill/>
              <a:prstDash val="solid"/>
              <a:miter/>
            </a:ln>
          </p:spPr>
          <p:txBody>
            <a:bodyPr rtlCol="0" anchor="ctr"/>
            <a:lstStyle/>
            <a:p>
              <a:endParaRPr lang="zh-CN" altLang="en-US"/>
            </a:p>
          </p:txBody>
        </p:sp>
        <p:sp>
          <p:nvSpPr>
            <p:cNvPr id="1136" name="任意多边形: 形状 117">
              <a:extLst>
                <a:ext uri="{FF2B5EF4-FFF2-40B4-BE49-F238E27FC236}">
                  <a16:creationId xmlns:a16="http://schemas.microsoft.com/office/drawing/2014/main" xmlns="" id="{29D188D6-8EAD-4132-BF02-EB41CDAE2D4B}"/>
                </a:ext>
              </a:extLst>
            </p:cNvPr>
            <p:cNvSpPr/>
            <p:nvPr/>
          </p:nvSpPr>
          <p:spPr>
            <a:xfrm>
              <a:off x="1224591" y="1493483"/>
              <a:ext cx="68974" cy="70876"/>
            </a:xfrm>
            <a:custGeom>
              <a:avLst/>
              <a:gdLst>
                <a:gd name="connsiteX0" fmla="*/ 4940 w 16323"/>
                <a:gd name="connsiteY0" fmla="*/ 0 h 16773"/>
                <a:gd name="connsiteX1" fmla="*/ 3541 w 16323"/>
                <a:gd name="connsiteY1" fmla="*/ 323 h 16773"/>
                <a:gd name="connsiteX2" fmla="*/ 6553 w 16323"/>
                <a:gd name="connsiteY2" fmla="*/ 15596 h 16773"/>
                <a:gd name="connsiteX3" fmla="*/ 15910 w 16323"/>
                <a:gd name="connsiteY3" fmla="*/ 8712 h 16773"/>
                <a:gd name="connsiteX4" fmla="*/ 4940 w 16323"/>
                <a:gd name="connsiteY4" fmla="*/ 0 h 16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23" h="16773">
                  <a:moveTo>
                    <a:pt x="4940" y="0"/>
                  </a:moveTo>
                  <a:cubicBezTo>
                    <a:pt x="4509" y="108"/>
                    <a:pt x="3972" y="108"/>
                    <a:pt x="3541" y="323"/>
                  </a:cubicBezTo>
                  <a:cubicBezTo>
                    <a:pt x="-2374" y="2259"/>
                    <a:pt x="-546" y="11831"/>
                    <a:pt x="6553" y="15596"/>
                  </a:cubicBezTo>
                  <a:cubicBezTo>
                    <a:pt x="12684" y="18822"/>
                    <a:pt x="17846" y="15058"/>
                    <a:pt x="15910" y="8712"/>
                  </a:cubicBezTo>
                  <a:cubicBezTo>
                    <a:pt x="14727" y="5055"/>
                    <a:pt x="10640" y="0"/>
                    <a:pt x="4940" y="0"/>
                  </a:cubicBezTo>
                  <a:close/>
                </a:path>
              </a:pathLst>
            </a:custGeom>
            <a:grpFill/>
            <a:ln w="10707" cap="flat">
              <a:noFill/>
              <a:prstDash val="solid"/>
              <a:miter/>
            </a:ln>
          </p:spPr>
          <p:txBody>
            <a:bodyPr rtlCol="0" anchor="ctr"/>
            <a:lstStyle/>
            <a:p>
              <a:endParaRPr lang="zh-CN" altLang="en-US"/>
            </a:p>
          </p:txBody>
        </p:sp>
        <p:sp>
          <p:nvSpPr>
            <p:cNvPr id="1137" name="任意多边形: 形状 118">
              <a:extLst>
                <a:ext uri="{FF2B5EF4-FFF2-40B4-BE49-F238E27FC236}">
                  <a16:creationId xmlns:a16="http://schemas.microsoft.com/office/drawing/2014/main" xmlns="" id="{AE5CA2C7-8BF2-40E2-A30C-C4E543069FB2}"/>
                </a:ext>
              </a:extLst>
            </p:cNvPr>
            <p:cNvSpPr/>
            <p:nvPr/>
          </p:nvSpPr>
          <p:spPr>
            <a:xfrm>
              <a:off x="1462366" y="1475753"/>
              <a:ext cx="68045" cy="70470"/>
            </a:xfrm>
            <a:custGeom>
              <a:avLst/>
              <a:gdLst>
                <a:gd name="connsiteX0" fmla="*/ 2877 w 16103"/>
                <a:gd name="connsiteY0" fmla="*/ 324 h 16677"/>
                <a:gd name="connsiteX1" fmla="*/ 7932 w 16103"/>
                <a:gd name="connsiteY1" fmla="*/ 15920 h 16677"/>
                <a:gd name="connsiteX2" fmla="*/ 15461 w 16103"/>
                <a:gd name="connsiteY2" fmla="*/ 8499 h 16677"/>
                <a:gd name="connsiteX3" fmla="*/ 4168 w 16103"/>
                <a:gd name="connsiteY3" fmla="*/ 2 h 16677"/>
                <a:gd name="connsiteX4" fmla="*/ 2877 w 16103"/>
                <a:gd name="connsiteY4" fmla="*/ 324 h 16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03" h="16677">
                  <a:moveTo>
                    <a:pt x="2877" y="324"/>
                  </a:moveTo>
                  <a:cubicBezTo>
                    <a:pt x="-2823" y="2368"/>
                    <a:pt x="511" y="12801"/>
                    <a:pt x="7932" y="15920"/>
                  </a:cubicBezTo>
                  <a:cubicBezTo>
                    <a:pt x="13741" y="18394"/>
                    <a:pt x="17720" y="14522"/>
                    <a:pt x="15461" y="8499"/>
                  </a:cubicBezTo>
                  <a:cubicBezTo>
                    <a:pt x="14063" y="4842"/>
                    <a:pt x="9653" y="-106"/>
                    <a:pt x="4168" y="2"/>
                  </a:cubicBezTo>
                  <a:cubicBezTo>
                    <a:pt x="3845" y="109"/>
                    <a:pt x="3200" y="217"/>
                    <a:pt x="2877" y="324"/>
                  </a:cubicBezTo>
                  <a:close/>
                </a:path>
              </a:pathLst>
            </a:custGeom>
            <a:grpFill/>
            <a:ln w="10707" cap="flat">
              <a:noFill/>
              <a:prstDash val="solid"/>
              <a:miter/>
            </a:ln>
          </p:spPr>
          <p:txBody>
            <a:bodyPr rtlCol="0" anchor="ctr"/>
            <a:lstStyle/>
            <a:p>
              <a:endParaRPr lang="zh-CN" altLang="en-US"/>
            </a:p>
          </p:txBody>
        </p:sp>
        <p:sp>
          <p:nvSpPr>
            <p:cNvPr id="1138" name="任意多边形: 形状 119">
              <a:extLst>
                <a:ext uri="{FF2B5EF4-FFF2-40B4-BE49-F238E27FC236}">
                  <a16:creationId xmlns:a16="http://schemas.microsoft.com/office/drawing/2014/main" xmlns="" id="{AA1CACEE-921C-4C41-A44F-B82AE23DA5BF}"/>
                </a:ext>
              </a:extLst>
            </p:cNvPr>
            <p:cNvSpPr/>
            <p:nvPr/>
          </p:nvSpPr>
          <p:spPr>
            <a:xfrm>
              <a:off x="1682947" y="1456645"/>
              <a:ext cx="65742" cy="70099"/>
            </a:xfrm>
            <a:custGeom>
              <a:avLst/>
              <a:gdLst>
                <a:gd name="connsiteX0" fmla="*/ 14565 w 15558"/>
                <a:gd name="connsiteY0" fmla="*/ 8396 h 16589"/>
                <a:gd name="connsiteX1" fmla="*/ 3379 w 15558"/>
                <a:gd name="connsiteY1" fmla="*/ 7 h 16589"/>
                <a:gd name="connsiteX2" fmla="*/ 2196 w 15558"/>
                <a:gd name="connsiteY2" fmla="*/ 329 h 16589"/>
                <a:gd name="connsiteX3" fmla="*/ 9295 w 15558"/>
                <a:gd name="connsiteY3" fmla="*/ 16140 h 16589"/>
                <a:gd name="connsiteX4" fmla="*/ 14565 w 15558"/>
                <a:gd name="connsiteY4" fmla="*/ 8396 h 16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8" h="16589">
                  <a:moveTo>
                    <a:pt x="14565" y="8396"/>
                  </a:moveTo>
                  <a:cubicBezTo>
                    <a:pt x="12952" y="4847"/>
                    <a:pt x="8327" y="-208"/>
                    <a:pt x="3379" y="7"/>
                  </a:cubicBezTo>
                  <a:cubicBezTo>
                    <a:pt x="3056" y="114"/>
                    <a:pt x="2519" y="114"/>
                    <a:pt x="2196" y="329"/>
                  </a:cubicBezTo>
                  <a:cubicBezTo>
                    <a:pt x="-3074" y="2480"/>
                    <a:pt x="1873" y="13666"/>
                    <a:pt x="9295" y="16140"/>
                  </a:cubicBezTo>
                  <a:cubicBezTo>
                    <a:pt x="14457" y="17968"/>
                    <a:pt x="17146" y="13989"/>
                    <a:pt x="14565" y="8396"/>
                  </a:cubicBezTo>
                  <a:close/>
                </a:path>
              </a:pathLst>
            </a:custGeom>
            <a:grpFill/>
            <a:ln w="10707" cap="flat">
              <a:noFill/>
              <a:prstDash val="solid"/>
              <a:miter/>
            </a:ln>
          </p:spPr>
          <p:txBody>
            <a:bodyPr rtlCol="0" anchor="ctr"/>
            <a:lstStyle/>
            <a:p>
              <a:endParaRPr lang="zh-CN" altLang="en-US"/>
            </a:p>
          </p:txBody>
        </p:sp>
        <p:sp>
          <p:nvSpPr>
            <p:cNvPr id="1152" name="任意多边形: 形状 122">
              <a:extLst>
                <a:ext uri="{FF2B5EF4-FFF2-40B4-BE49-F238E27FC236}">
                  <a16:creationId xmlns:a16="http://schemas.microsoft.com/office/drawing/2014/main" xmlns="" id="{9DB11F34-6C99-410F-B787-E21C5E9A9DD7}"/>
                </a:ext>
              </a:extLst>
            </p:cNvPr>
            <p:cNvSpPr/>
            <p:nvPr/>
          </p:nvSpPr>
          <p:spPr>
            <a:xfrm>
              <a:off x="1880874" y="1435736"/>
              <a:ext cx="64432" cy="69558"/>
            </a:xfrm>
            <a:custGeom>
              <a:avLst/>
              <a:gdLst>
                <a:gd name="connsiteX0" fmla="*/ 13866 w 15248"/>
                <a:gd name="connsiteY0" fmla="*/ 8289 h 16461"/>
                <a:gd name="connsiteX1" fmla="*/ 2681 w 15248"/>
                <a:gd name="connsiteY1" fmla="*/ 7 h 16461"/>
                <a:gd name="connsiteX2" fmla="*/ 1605 w 15248"/>
                <a:gd name="connsiteY2" fmla="*/ 329 h 16461"/>
                <a:gd name="connsiteX3" fmla="*/ 10532 w 15248"/>
                <a:gd name="connsiteY3" fmla="*/ 16248 h 16461"/>
                <a:gd name="connsiteX4" fmla="*/ 13866 w 15248"/>
                <a:gd name="connsiteY4" fmla="*/ 8289 h 16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8" h="16461">
                  <a:moveTo>
                    <a:pt x="13866" y="8289"/>
                  </a:moveTo>
                  <a:cubicBezTo>
                    <a:pt x="11930" y="4739"/>
                    <a:pt x="7198" y="-208"/>
                    <a:pt x="2681" y="7"/>
                  </a:cubicBezTo>
                  <a:cubicBezTo>
                    <a:pt x="2358" y="114"/>
                    <a:pt x="1928" y="114"/>
                    <a:pt x="1605" y="329"/>
                  </a:cubicBezTo>
                  <a:cubicBezTo>
                    <a:pt x="-3127" y="2696"/>
                    <a:pt x="3433" y="14527"/>
                    <a:pt x="10532" y="16248"/>
                  </a:cubicBezTo>
                  <a:cubicBezTo>
                    <a:pt x="15049" y="17431"/>
                    <a:pt x="16663" y="13559"/>
                    <a:pt x="13866" y="8289"/>
                  </a:cubicBezTo>
                  <a:close/>
                </a:path>
              </a:pathLst>
            </a:custGeom>
            <a:grpFill/>
            <a:ln w="10707" cap="flat">
              <a:noFill/>
              <a:prstDash val="solid"/>
              <a:miter/>
            </a:ln>
          </p:spPr>
          <p:txBody>
            <a:bodyPr rtlCol="0" anchor="ctr"/>
            <a:lstStyle/>
            <a:p>
              <a:endParaRPr lang="zh-CN" altLang="en-US"/>
            </a:p>
          </p:txBody>
        </p:sp>
        <p:sp>
          <p:nvSpPr>
            <p:cNvPr id="1153" name="任意多边形: 形状 123">
              <a:extLst>
                <a:ext uri="{FF2B5EF4-FFF2-40B4-BE49-F238E27FC236}">
                  <a16:creationId xmlns:a16="http://schemas.microsoft.com/office/drawing/2014/main" xmlns="" id="{FBF5C38C-C5E4-43EE-A681-BBA26E82F0DE}"/>
                </a:ext>
              </a:extLst>
            </p:cNvPr>
            <p:cNvSpPr/>
            <p:nvPr/>
          </p:nvSpPr>
          <p:spPr>
            <a:xfrm>
              <a:off x="2057449" y="1413886"/>
              <a:ext cx="62509" cy="69013"/>
            </a:xfrm>
            <a:custGeom>
              <a:avLst/>
              <a:gdLst>
                <a:gd name="connsiteX0" fmla="*/ 1980 w 14793"/>
                <a:gd name="connsiteY0" fmla="*/ 15 h 16332"/>
                <a:gd name="connsiteX1" fmla="*/ 1119 w 14793"/>
                <a:gd name="connsiteY1" fmla="*/ 338 h 16332"/>
                <a:gd name="connsiteX2" fmla="*/ 11014 w 14793"/>
                <a:gd name="connsiteY2" fmla="*/ 16148 h 16332"/>
                <a:gd name="connsiteX3" fmla="*/ 12950 w 14793"/>
                <a:gd name="connsiteY3" fmla="*/ 8189 h 16332"/>
                <a:gd name="connsiteX4" fmla="*/ 12950 w 14793"/>
                <a:gd name="connsiteY4" fmla="*/ 8189 h 16332"/>
                <a:gd name="connsiteX5" fmla="*/ 1980 w 14793"/>
                <a:gd name="connsiteY5" fmla="*/ 15 h 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3" h="16332">
                  <a:moveTo>
                    <a:pt x="1980" y="15"/>
                  </a:moveTo>
                  <a:cubicBezTo>
                    <a:pt x="1657" y="123"/>
                    <a:pt x="1334" y="123"/>
                    <a:pt x="1119" y="338"/>
                  </a:cubicBezTo>
                  <a:cubicBezTo>
                    <a:pt x="-2860" y="2704"/>
                    <a:pt x="4561" y="14427"/>
                    <a:pt x="11014" y="16148"/>
                  </a:cubicBezTo>
                  <a:cubicBezTo>
                    <a:pt x="15101" y="17224"/>
                    <a:pt x="16069" y="13459"/>
                    <a:pt x="12950" y="8189"/>
                  </a:cubicBezTo>
                  <a:lnTo>
                    <a:pt x="12950" y="8189"/>
                  </a:lnTo>
                  <a:cubicBezTo>
                    <a:pt x="10907" y="4640"/>
                    <a:pt x="6067" y="-308"/>
                    <a:pt x="1980" y="15"/>
                  </a:cubicBezTo>
                  <a:close/>
                </a:path>
              </a:pathLst>
            </a:custGeom>
            <a:grpFill/>
            <a:ln w="10707" cap="flat">
              <a:noFill/>
              <a:prstDash val="solid"/>
              <a:miter/>
            </a:ln>
          </p:spPr>
          <p:txBody>
            <a:bodyPr rtlCol="0" anchor="ctr"/>
            <a:lstStyle/>
            <a:p>
              <a:endParaRPr lang="zh-CN" altLang="en-US"/>
            </a:p>
          </p:txBody>
        </p:sp>
        <p:sp>
          <p:nvSpPr>
            <p:cNvPr id="1154" name="任意多边形: 形状 124">
              <a:extLst>
                <a:ext uri="{FF2B5EF4-FFF2-40B4-BE49-F238E27FC236}">
                  <a16:creationId xmlns:a16="http://schemas.microsoft.com/office/drawing/2014/main" xmlns="" id="{555181FD-F099-4B11-9964-E1704B452097}"/>
                </a:ext>
              </a:extLst>
            </p:cNvPr>
            <p:cNvSpPr/>
            <p:nvPr/>
          </p:nvSpPr>
          <p:spPr>
            <a:xfrm>
              <a:off x="2210635" y="1390708"/>
              <a:ext cx="61521" cy="68451"/>
            </a:xfrm>
            <a:custGeom>
              <a:avLst/>
              <a:gdLst>
                <a:gd name="connsiteX0" fmla="*/ 1437 w 14559"/>
                <a:gd name="connsiteY0" fmla="*/ 15 h 16199"/>
                <a:gd name="connsiteX1" fmla="*/ 684 w 14559"/>
                <a:gd name="connsiteY1" fmla="*/ 338 h 16199"/>
                <a:gd name="connsiteX2" fmla="*/ 12085 w 14559"/>
                <a:gd name="connsiteY2" fmla="*/ 16149 h 16199"/>
                <a:gd name="connsiteX3" fmla="*/ 12192 w 14559"/>
                <a:gd name="connsiteY3" fmla="*/ 8082 h 16199"/>
                <a:gd name="connsiteX4" fmla="*/ 1437 w 14559"/>
                <a:gd name="connsiteY4" fmla="*/ 15 h 16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9" h="16199">
                  <a:moveTo>
                    <a:pt x="1437" y="15"/>
                  </a:moveTo>
                  <a:cubicBezTo>
                    <a:pt x="1222" y="123"/>
                    <a:pt x="899" y="230"/>
                    <a:pt x="684" y="338"/>
                  </a:cubicBezTo>
                  <a:cubicBezTo>
                    <a:pt x="-2543" y="2812"/>
                    <a:pt x="6384" y="15288"/>
                    <a:pt x="12085" y="16149"/>
                  </a:cubicBezTo>
                  <a:cubicBezTo>
                    <a:pt x="15312" y="16686"/>
                    <a:pt x="15419" y="12922"/>
                    <a:pt x="12192" y="8082"/>
                  </a:cubicBezTo>
                  <a:cubicBezTo>
                    <a:pt x="9934" y="4533"/>
                    <a:pt x="4986" y="-307"/>
                    <a:pt x="1437" y="15"/>
                  </a:cubicBezTo>
                  <a:close/>
                </a:path>
              </a:pathLst>
            </a:custGeom>
            <a:grpFill/>
            <a:ln w="10707" cap="flat">
              <a:noFill/>
              <a:prstDash val="solid"/>
              <a:miter/>
            </a:ln>
          </p:spPr>
          <p:txBody>
            <a:bodyPr rtlCol="0" anchor="ctr"/>
            <a:lstStyle/>
            <a:p>
              <a:endParaRPr lang="zh-CN" altLang="en-US"/>
            </a:p>
          </p:txBody>
        </p:sp>
        <p:sp>
          <p:nvSpPr>
            <p:cNvPr id="1155" name="任意多边形: 形状 137">
              <a:extLst>
                <a:ext uri="{FF2B5EF4-FFF2-40B4-BE49-F238E27FC236}">
                  <a16:creationId xmlns:a16="http://schemas.microsoft.com/office/drawing/2014/main" xmlns="" id="{A4C13BF9-9A94-432B-AA52-CC6683C1DCEB}"/>
                </a:ext>
              </a:extLst>
            </p:cNvPr>
            <p:cNvSpPr/>
            <p:nvPr/>
          </p:nvSpPr>
          <p:spPr>
            <a:xfrm>
              <a:off x="74497" y="1704366"/>
              <a:ext cx="70251" cy="75123"/>
            </a:xfrm>
            <a:custGeom>
              <a:avLst/>
              <a:gdLst>
                <a:gd name="connsiteX0" fmla="*/ 8223 w 16625"/>
                <a:gd name="connsiteY0" fmla="*/ 0 h 17778"/>
                <a:gd name="connsiteX1" fmla="*/ 1877 w 16625"/>
                <a:gd name="connsiteY1" fmla="*/ 14628 h 17778"/>
                <a:gd name="connsiteX2" fmla="*/ 16613 w 16625"/>
                <a:gd name="connsiteY2" fmla="*/ 9572 h 17778"/>
                <a:gd name="connsiteX3" fmla="*/ 8223 w 16625"/>
                <a:gd name="connsiteY3" fmla="*/ 0 h 17778"/>
              </a:gdLst>
              <a:ahLst/>
              <a:cxnLst>
                <a:cxn ang="0">
                  <a:pos x="connsiteX0" y="connsiteY0"/>
                </a:cxn>
                <a:cxn ang="0">
                  <a:pos x="connsiteX1" y="connsiteY1"/>
                </a:cxn>
                <a:cxn ang="0">
                  <a:pos x="connsiteX2" y="connsiteY2"/>
                </a:cxn>
                <a:cxn ang="0">
                  <a:pos x="connsiteX3" y="connsiteY3"/>
                </a:cxn>
              </a:cxnLst>
              <a:rect l="l" t="t" r="r" b="b"/>
              <a:pathLst>
                <a:path w="16625" h="17778">
                  <a:moveTo>
                    <a:pt x="8223" y="0"/>
                  </a:moveTo>
                  <a:cubicBezTo>
                    <a:pt x="587" y="538"/>
                    <a:pt x="-2210" y="9465"/>
                    <a:pt x="1877" y="14628"/>
                  </a:cubicBezTo>
                  <a:cubicBezTo>
                    <a:pt x="6610" y="20651"/>
                    <a:pt x="15967" y="17532"/>
                    <a:pt x="16613" y="9572"/>
                  </a:cubicBezTo>
                  <a:cubicBezTo>
                    <a:pt x="16828" y="5700"/>
                    <a:pt x="14461" y="215"/>
                    <a:pt x="8223" y="0"/>
                  </a:cubicBezTo>
                  <a:close/>
                </a:path>
              </a:pathLst>
            </a:custGeom>
            <a:grpFill/>
            <a:ln w="10707" cap="flat">
              <a:noFill/>
              <a:prstDash val="solid"/>
              <a:miter/>
            </a:ln>
          </p:spPr>
          <p:txBody>
            <a:bodyPr rtlCol="0" anchor="ctr"/>
            <a:lstStyle/>
            <a:p>
              <a:endParaRPr lang="zh-CN" altLang="en-US"/>
            </a:p>
          </p:txBody>
        </p:sp>
        <p:sp>
          <p:nvSpPr>
            <p:cNvPr id="1156" name="任意多边形: 形状 138">
              <a:extLst>
                <a:ext uri="{FF2B5EF4-FFF2-40B4-BE49-F238E27FC236}">
                  <a16:creationId xmlns:a16="http://schemas.microsoft.com/office/drawing/2014/main" xmlns="" id="{6A5BACD6-9D66-4AB7-9DC4-7649A882E06C}"/>
                </a:ext>
              </a:extLst>
            </p:cNvPr>
            <p:cNvSpPr/>
            <p:nvPr/>
          </p:nvSpPr>
          <p:spPr>
            <a:xfrm>
              <a:off x="343452" y="1698003"/>
              <a:ext cx="70301" cy="74941"/>
            </a:xfrm>
            <a:custGeom>
              <a:avLst/>
              <a:gdLst>
                <a:gd name="connsiteX0" fmla="*/ 16637 w 16637"/>
                <a:gd name="connsiteY0" fmla="*/ 9465 h 17735"/>
                <a:gd name="connsiteX1" fmla="*/ 7602 w 16637"/>
                <a:gd name="connsiteY1" fmla="*/ 0 h 17735"/>
                <a:gd name="connsiteX2" fmla="*/ 2870 w 16637"/>
                <a:gd name="connsiteY2" fmla="*/ 15273 h 17735"/>
                <a:gd name="connsiteX3" fmla="*/ 16637 w 16637"/>
                <a:gd name="connsiteY3" fmla="*/ 9465 h 17735"/>
              </a:gdLst>
              <a:ahLst/>
              <a:cxnLst>
                <a:cxn ang="0">
                  <a:pos x="connsiteX0" y="connsiteY0"/>
                </a:cxn>
                <a:cxn ang="0">
                  <a:pos x="connsiteX1" y="connsiteY1"/>
                </a:cxn>
                <a:cxn ang="0">
                  <a:pos x="connsiteX2" y="connsiteY2"/>
                </a:cxn>
                <a:cxn ang="0">
                  <a:pos x="connsiteX3" y="connsiteY3"/>
                </a:cxn>
              </a:cxnLst>
              <a:rect l="l" t="t" r="r" b="b"/>
              <a:pathLst>
                <a:path w="16637" h="17735">
                  <a:moveTo>
                    <a:pt x="16637" y="9465"/>
                  </a:moveTo>
                  <a:cubicBezTo>
                    <a:pt x="16637" y="5593"/>
                    <a:pt x="13841" y="215"/>
                    <a:pt x="7602" y="0"/>
                  </a:cubicBezTo>
                  <a:cubicBezTo>
                    <a:pt x="-357" y="645"/>
                    <a:pt x="-2293" y="10325"/>
                    <a:pt x="2870" y="15273"/>
                  </a:cubicBezTo>
                  <a:cubicBezTo>
                    <a:pt x="8140" y="20436"/>
                    <a:pt x="16530" y="16994"/>
                    <a:pt x="16637" y="9465"/>
                  </a:cubicBezTo>
                  <a:close/>
                </a:path>
              </a:pathLst>
            </a:custGeom>
            <a:grpFill/>
            <a:ln w="10707" cap="flat">
              <a:noFill/>
              <a:prstDash val="solid"/>
              <a:miter/>
            </a:ln>
          </p:spPr>
          <p:txBody>
            <a:bodyPr rtlCol="0" anchor="ctr"/>
            <a:lstStyle/>
            <a:p>
              <a:endParaRPr lang="zh-CN" altLang="en-US"/>
            </a:p>
          </p:txBody>
        </p:sp>
        <p:sp>
          <p:nvSpPr>
            <p:cNvPr id="1157" name="任意多边形: 形状 139">
              <a:extLst>
                <a:ext uri="{FF2B5EF4-FFF2-40B4-BE49-F238E27FC236}">
                  <a16:creationId xmlns:a16="http://schemas.microsoft.com/office/drawing/2014/main" xmlns="" id="{CFBA4A7F-A0BB-45C5-B497-387E85CB3CFB}"/>
                </a:ext>
              </a:extLst>
            </p:cNvPr>
            <p:cNvSpPr/>
            <p:nvPr/>
          </p:nvSpPr>
          <p:spPr>
            <a:xfrm>
              <a:off x="611731" y="1689370"/>
              <a:ext cx="70728" cy="74527"/>
            </a:xfrm>
            <a:custGeom>
              <a:avLst/>
              <a:gdLst>
                <a:gd name="connsiteX0" fmla="*/ 16714 w 16738"/>
                <a:gd name="connsiteY0" fmla="*/ 9357 h 17637"/>
                <a:gd name="connsiteX1" fmla="*/ 7034 w 16738"/>
                <a:gd name="connsiteY1" fmla="*/ 0 h 17637"/>
                <a:gd name="connsiteX2" fmla="*/ 3377 w 16738"/>
                <a:gd name="connsiteY2" fmla="*/ 15273 h 17637"/>
                <a:gd name="connsiteX3" fmla="*/ 16714 w 16738"/>
                <a:gd name="connsiteY3" fmla="*/ 9357 h 17637"/>
              </a:gdLst>
              <a:ahLst/>
              <a:cxnLst>
                <a:cxn ang="0">
                  <a:pos x="connsiteX0" y="connsiteY0"/>
                </a:cxn>
                <a:cxn ang="0">
                  <a:pos x="connsiteX1" y="connsiteY1"/>
                </a:cxn>
                <a:cxn ang="0">
                  <a:pos x="connsiteX2" y="connsiteY2"/>
                </a:cxn>
                <a:cxn ang="0">
                  <a:pos x="connsiteX3" y="connsiteY3"/>
                </a:cxn>
              </a:cxnLst>
              <a:rect l="l" t="t" r="r" b="b"/>
              <a:pathLst>
                <a:path w="16738" h="17637">
                  <a:moveTo>
                    <a:pt x="16714" y="9357"/>
                  </a:moveTo>
                  <a:cubicBezTo>
                    <a:pt x="16498" y="5485"/>
                    <a:pt x="13272" y="108"/>
                    <a:pt x="7034" y="0"/>
                  </a:cubicBezTo>
                  <a:cubicBezTo>
                    <a:pt x="-926" y="753"/>
                    <a:pt x="-2109" y="10325"/>
                    <a:pt x="3377" y="15273"/>
                  </a:cubicBezTo>
                  <a:cubicBezTo>
                    <a:pt x="9077" y="20328"/>
                    <a:pt x="17251" y="16779"/>
                    <a:pt x="16714" y="9357"/>
                  </a:cubicBezTo>
                  <a:close/>
                </a:path>
              </a:pathLst>
            </a:custGeom>
            <a:grpFill/>
            <a:ln w="10707" cap="flat">
              <a:noFill/>
              <a:prstDash val="solid"/>
              <a:miter/>
            </a:ln>
          </p:spPr>
          <p:txBody>
            <a:bodyPr rtlCol="0" anchor="ctr"/>
            <a:lstStyle/>
            <a:p>
              <a:endParaRPr lang="zh-CN" altLang="en-US"/>
            </a:p>
          </p:txBody>
        </p:sp>
        <p:sp>
          <p:nvSpPr>
            <p:cNvPr id="1158" name="任意多边形: 形状 140">
              <a:extLst>
                <a:ext uri="{FF2B5EF4-FFF2-40B4-BE49-F238E27FC236}">
                  <a16:creationId xmlns:a16="http://schemas.microsoft.com/office/drawing/2014/main" xmlns="" id="{DAD3161B-D5D1-49C2-B717-8B1EDE69007E}"/>
                </a:ext>
              </a:extLst>
            </p:cNvPr>
            <p:cNvSpPr/>
            <p:nvPr/>
          </p:nvSpPr>
          <p:spPr>
            <a:xfrm>
              <a:off x="877445" y="1678007"/>
              <a:ext cx="71168" cy="74231"/>
            </a:xfrm>
            <a:custGeom>
              <a:avLst/>
              <a:gdLst>
                <a:gd name="connsiteX0" fmla="*/ 4706 w 16842"/>
                <a:gd name="connsiteY0" fmla="*/ 15811 h 17567"/>
                <a:gd name="connsiteX1" fmla="*/ 16752 w 16842"/>
                <a:gd name="connsiteY1" fmla="*/ 9250 h 17567"/>
                <a:gd name="connsiteX2" fmla="*/ 6426 w 16842"/>
                <a:gd name="connsiteY2" fmla="*/ 0 h 17567"/>
                <a:gd name="connsiteX3" fmla="*/ 5566 w 16842"/>
                <a:gd name="connsiteY3" fmla="*/ 108 h 17567"/>
                <a:gd name="connsiteX4" fmla="*/ 4706 w 16842"/>
                <a:gd name="connsiteY4" fmla="*/ 15811 h 17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42" h="17567">
                  <a:moveTo>
                    <a:pt x="4706" y="15811"/>
                  </a:moveTo>
                  <a:cubicBezTo>
                    <a:pt x="10729" y="20005"/>
                    <a:pt x="17720" y="16241"/>
                    <a:pt x="16752" y="9250"/>
                  </a:cubicBezTo>
                  <a:cubicBezTo>
                    <a:pt x="16214" y="5485"/>
                    <a:pt x="12665" y="0"/>
                    <a:pt x="6426" y="0"/>
                  </a:cubicBezTo>
                  <a:cubicBezTo>
                    <a:pt x="6211" y="0"/>
                    <a:pt x="5889" y="0"/>
                    <a:pt x="5566" y="108"/>
                  </a:cubicBezTo>
                  <a:cubicBezTo>
                    <a:pt x="-1425" y="1183"/>
                    <a:pt x="-1963" y="11078"/>
                    <a:pt x="4706" y="15811"/>
                  </a:cubicBezTo>
                  <a:close/>
                </a:path>
              </a:pathLst>
            </a:custGeom>
            <a:grpFill/>
            <a:ln w="10707" cap="flat">
              <a:noFill/>
              <a:prstDash val="solid"/>
              <a:miter/>
            </a:ln>
          </p:spPr>
          <p:txBody>
            <a:bodyPr rtlCol="0" anchor="ctr"/>
            <a:lstStyle/>
            <a:p>
              <a:endParaRPr lang="zh-CN" altLang="en-US"/>
            </a:p>
          </p:txBody>
        </p:sp>
        <p:sp>
          <p:nvSpPr>
            <p:cNvPr id="1159" name="任意多边形: 形状 141">
              <a:extLst>
                <a:ext uri="{FF2B5EF4-FFF2-40B4-BE49-F238E27FC236}">
                  <a16:creationId xmlns:a16="http://schemas.microsoft.com/office/drawing/2014/main" xmlns="" id="{44F4A93B-1CFB-4132-8218-A4F3DE351EC6}"/>
                </a:ext>
              </a:extLst>
            </p:cNvPr>
            <p:cNvSpPr/>
            <p:nvPr/>
          </p:nvSpPr>
          <p:spPr>
            <a:xfrm>
              <a:off x="1139162" y="1663910"/>
              <a:ext cx="71654" cy="74147"/>
            </a:xfrm>
            <a:custGeom>
              <a:avLst/>
              <a:gdLst>
                <a:gd name="connsiteX0" fmla="*/ 5797 w 16957"/>
                <a:gd name="connsiteY0" fmla="*/ 2 h 17547"/>
                <a:gd name="connsiteX1" fmla="*/ 5044 w 16957"/>
                <a:gd name="connsiteY1" fmla="*/ 109 h 17547"/>
                <a:gd name="connsiteX2" fmla="*/ 5366 w 16957"/>
                <a:gd name="connsiteY2" fmla="*/ 15812 h 17547"/>
                <a:gd name="connsiteX3" fmla="*/ 16767 w 16957"/>
                <a:gd name="connsiteY3" fmla="*/ 9144 h 17547"/>
                <a:gd name="connsiteX4" fmla="*/ 5797 w 16957"/>
                <a:gd name="connsiteY4" fmla="*/ 2 h 17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7" h="17547">
                  <a:moveTo>
                    <a:pt x="5797" y="2"/>
                  </a:moveTo>
                  <a:cubicBezTo>
                    <a:pt x="5581" y="2"/>
                    <a:pt x="5259" y="2"/>
                    <a:pt x="5044" y="109"/>
                  </a:cubicBezTo>
                  <a:cubicBezTo>
                    <a:pt x="-1840" y="1292"/>
                    <a:pt x="-1625" y="11187"/>
                    <a:pt x="5366" y="15812"/>
                  </a:cubicBezTo>
                  <a:cubicBezTo>
                    <a:pt x="11605" y="20007"/>
                    <a:pt x="18165" y="16135"/>
                    <a:pt x="16767" y="9144"/>
                  </a:cubicBezTo>
                  <a:cubicBezTo>
                    <a:pt x="15907" y="5272"/>
                    <a:pt x="11927" y="-106"/>
                    <a:pt x="5797" y="2"/>
                  </a:cubicBezTo>
                  <a:close/>
                </a:path>
              </a:pathLst>
            </a:custGeom>
            <a:grpFill/>
            <a:ln w="10707" cap="flat">
              <a:noFill/>
              <a:prstDash val="solid"/>
              <a:miter/>
            </a:ln>
          </p:spPr>
          <p:txBody>
            <a:bodyPr rtlCol="0" anchor="ctr"/>
            <a:lstStyle/>
            <a:p>
              <a:endParaRPr lang="zh-CN" altLang="en-US"/>
            </a:p>
          </p:txBody>
        </p:sp>
        <p:sp>
          <p:nvSpPr>
            <p:cNvPr id="1160" name="任意多边形: 形状 142">
              <a:extLst>
                <a:ext uri="{FF2B5EF4-FFF2-40B4-BE49-F238E27FC236}">
                  <a16:creationId xmlns:a16="http://schemas.microsoft.com/office/drawing/2014/main" xmlns="" id="{04E4FB30-FA77-4AD7-B5B6-4FF6D90B73ED}"/>
                </a:ext>
              </a:extLst>
            </p:cNvPr>
            <p:cNvSpPr/>
            <p:nvPr/>
          </p:nvSpPr>
          <p:spPr>
            <a:xfrm>
              <a:off x="1393911" y="1646640"/>
              <a:ext cx="71235" cy="73711"/>
            </a:xfrm>
            <a:custGeom>
              <a:avLst/>
              <a:gdLst>
                <a:gd name="connsiteX0" fmla="*/ 5203 w 16858"/>
                <a:gd name="connsiteY0" fmla="*/ 2 h 17444"/>
                <a:gd name="connsiteX1" fmla="*/ 3697 w 16858"/>
                <a:gd name="connsiteY1" fmla="*/ 324 h 17444"/>
                <a:gd name="connsiteX2" fmla="*/ 6709 w 16858"/>
                <a:gd name="connsiteY2" fmla="*/ 16242 h 17444"/>
                <a:gd name="connsiteX3" fmla="*/ 16497 w 16858"/>
                <a:gd name="connsiteY3" fmla="*/ 8929 h 17444"/>
                <a:gd name="connsiteX4" fmla="*/ 5203 w 16858"/>
                <a:gd name="connsiteY4" fmla="*/ 2 h 1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58" h="17444">
                  <a:moveTo>
                    <a:pt x="5203" y="2"/>
                  </a:moveTo>
                  <a:cubicBezTo>
                    <a:pt x="4773" y="109"/>
                    <a:pt x="4128" y="109"/>
                    <a:pt x="3697" y="324"/>
                  </a:cubicBezTo>
                  <a:cubicBezTo>
                    <a:pt x="-2433" y="2368"/>
                    <a:pt x="-605" y="12370"/>
                    <a:pt x="6709" y="16242"/>
                  </a:cubicBezTo>
                  <a:cubicBezTo>
                    <a:pt x="12947" y="19577"/>
                    <a:pt x="18325" y="15597"/>
                    <a:pt x="16497" y="8929"/>
                  </a:cubicBezTo>
                  <a:cubicBezTo>
                    <a:pt x="15421" y="5272"/>
                    <a:pt x="11226" y="-106"/>
                    <a:pt x="5203" y="2"/>
                  </a:cubicBezTo>
                  <a:close/>
                </a:path>
              </a:pathLst>
            </a:custGeom>
            <a:grpFill/>
            <a:ln w="10707" cap="flat">
              <a:noFill/>
              <a:prstDash val="solid"/>
              <a:miter/>
            </a:ln>
          </p:spPr>
          <p:txBody>
            <a:bodyPr rtlCol="0" anchor="ctr"/>
            <a:lstStyle/>
            <a:p>
              <a:endParaRPr lang="zh-CN" altLang="en-US"/>
            </a:p>
          </p:txBody>
        </p:sp>
        <p:sp>
          <p:nvSpPr>
            <p:cNvPr id="1161" name="任意多边形: 形状 146">
              <a:extLst>
                <a:ext uri="{FF2B5EF4-FFF2-40B4-BE49-F238E27FC236}">
                  <a16:creationId xmlns:a16="http://schemas.microsoft.com/office/drawing/2014/main" xmlns="" id="{1B280736-509E-48CD-9640-EDBA6E845915}"/>
                </a:ext>
              </a:extLst>
            </p:cNvPr>
            <p:cNvSpPr/>
            <p:nvPr/>
          </p:nvSpPr>
          <p:spPr>
            <a:xfrm>
              <a:off x="1637492" y="1627076"/>
              <a:ext cx="68805" cy="73386"/>
            </a:xfrm>
            <a:custGeom>
              <a:avLst/>
              <a:gdLst>
                <a:gd name="connsiteX0" fmla="*/ 2951 w 16283"/>
                <a:gd name="connsiteY0" fmla="*/ 329 h 17367"/>
                <a:gd name="connsiteX1" fmla="*/ 8006 w 16283"/>
                <a:gd name="connsiteY1" fmla="*/ 16570 h 17367"/>
                <a:gd name="connsiteX2" fmla="*/ 15642 w 16283"/>
                <a:gd name="connsiteY2" fmla="*/ 8826 h 17367"/>
                <a:gd name="connsiteX3" fmla="*/ 4349 w 16283"/>
                <a:gd name="connsiteY3" fmla="*/ 6 h 17367"/>
                <a:gd name="connsiteX4" fmla="*/ 2951 w 16283"/>
                <a:gd name="connsiteY4" fmla="*/ 329 h 17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7367">
                  <a:moveTo>
                    <a:pt x="2951" y="329"/>
                  </a:moveTo>
                  <a:cubicBezTo>
                    <a:pt x="-2857" y="2480"/>
                    <a:pt x="477" y="13343"/>
                    <a:pt x="8006" y="16570"/>
                  </a:cubicBezTo>
                  <a:cubicBezTo>
                    <a:pt x="13922" y="19151"/>
                    <a:pt x="17901" y="15172"/>
                    <a:pt x="15642" y="8826"/>
                  </a:cubicBezTo>
                  <a:cubicBezTo>
                    <a:pt x="14244" y="5061"/>
                    <a:pt x="9834" y="-209"/>
                    <a:pt x="4349" y="6"/>
                  </a:cubicBezTo>
                  <a:cubicBezTo>
                    <a:pt x="3919" y="114"/>
                    <a:pt x="3381" y="221"/>
                    <a:pt x="2951" y="329"/>
                  </a:cubicBezTo>
                  <a:close/>
                </a:path>
              </a:pathLst>
            </a:custGeom>
            <a:grpFill/>
            <a:ln w="10707" cap="flat">
              <a:noFill/>
              <a:prstDash val="solid"/>
              <a:miter/>
            </a:ln>
          </p:spPr>
          <p:txBody>
            <a:bodyPr rtlCol="0" anchor="ctr"/>
            <a:lstStyle/>
            <a:p>
              <a:endParaRPr lang="zh-CN" altLang="en-US"/>
            </a:p>
          </p:txBody>
        </p:sp>
        <p:sp>
          <p:nvSpPr>
            <p:cNvPr id="1175" name="任意多边形: 形状 147">
              <a:extLst>
                <a:ext uri="{FF2B5EF4-FFF2-40B4-BE49-F238E27FC236}">
                  <a16:creationId xmlns:a16="http://schemas.microsoft.com/office/drawing/2014/main" xmlns="" id="{51A20A7B-97F0-498A-BD57-8233A0408FDE}"/>
                </a:ext>
              </a:extLst>
            </p:cNvPr>
            <p:cNvSpPr/>
            <p:nvPr/>
          </p:nvSpPr>
          <p:spPr>
            <a:xfrm>
              <a:off x="1859277" y="1606624"/>
              <a:ext cx="65484" cy="72786"/>
            </a:xfrm>
            <a:custGeom>
              <a:avLst/>
              <a:gdLst>
                <a:gd name="connsiteX0" fmla="*/ 2199 w 15497"/>
                <a:gd name="connsiteY0" fmla="*/ 222 h 17225"/>
                <a:gd name="connsiteX1" fmla="*/ 9190 w 15497"/>
                <a:gd name="connsiteY1" fmla="*/ 16785 h 17225"/>
                <a:gd name="connsiteX2" fmla="*/ 14568 w 15497"/>
                <a:gd name="connsiteY2" fmla="*/ 8718 h 17225"/>
                <a:gd name="connsiteX3" fmla="*/ 3382 w 15497"/>
                <a:gd name="connsiteY3" fmla="*/ 7 h 17225"/>
                <a:gd name="connsiteX4" fmla="*/ 2199 w 15497"/>
                <a:gd name="connsiteY4" fmla="*/ 222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 h="17225">
                  <a:moveTo>
                    <a:pt x="2199" y="222"/>
                  </a:moveTo>
                  <a:cubicBezTo>
                    <a:pt x="-3072" y="2588"/>
                    <a:pt x="1876" y="14096"/>
                    <a:pt x="9190" y="16785"/>
                  </a:cubicBezTo>
                  <a:cubicBezTo>
                    <a:pt x="14352" y="18614"/>
                    <a:pt x="17041" y="14526"/>
                    <a:pt x="14568" y="8718"/>
                  </a:cubicBezTo>
                  <a:cubicBezTo>
                    <a:pt x="12954" y="4954"/>
                    <a:pt x="8437" y="-209"/>
                    <a:pt x="3382" y="7"/>
                  </a:cubicBezTo>
                  <a:cubicBezTo>
                    <a:pt x="3059" y="7"/>
                    <a:pt x="2521" y="114"/>
                    <a:pt x="2199" y="222"/>
                  </a:cubicBezTo>
                  <a:close/>
                </a:path>
              </a:pathLst>
            </a:custGeom>
            <a:grpFill/>
            <a:ln w="10707" cap="flat">
              <a:noFill/>
              <a:prstDash val="solid"/>
              <a:miter/>
            </a:ln>
          </p:spPr>
          <p:txBody>
            <a:bodyPr rtlCol="0" anchor="ctr"/>
            <a:lstStyle/>
            <a:p>
              <a:endParaRPr lang="zh-CN" altLang="en-US"/>
            </a:p>
          </p:txBody>
        </p:sp>
        <p:sp>
          <p:nvSpPr>
            <p:cNvPr id="1176" name="任意多边形: 形状 148">
              <a:extLst>
                <a:ext uri="{FF2B5EF4-FFF2-40B4-BE49-F238E27FC236}">
                  <a16:creationId xmlns:a16="http://schemas.microsoft.com/office/drawing/2014/main" xmlns="" id="{1B9B1DC6-2BEC-466F-BE36-B024607EF854}"/>
                </a:ext>
              </a:extLst>
            </p:cNvPr>
            <p:cNvSpPr/>
            <p:nvPr/>
          </p:nvSpPr>
          <p:spPr>
            <a:xfrm>
              <a:off x="2057635" y="1583869"/>
              <a:ext cx="63376" cy="72634"/>
            </a:xfrm>
            <a:custGeom>
              <a:avLst/>
              <a:gdLst>
                <a:gd name="connsiteX0" fmla="*/ 13660 w 14998"/>
                <a:gd name="connsiteY0" fmla="*/ 8619 h 17189"/>
                <a:gd name="connsiteX1" fmla="*/ 2689 w 14998"/>
                <a:gd name="connsiteY1" fmla="*/ 14 h 17189"/>
                <a:gd name="connsiteX2" fmla="*/ 1613 w 14998"/>
                <a:gd name="connsiteY2" fmla="*/ 337 h 17189"/>
                <a:gd name="connsiteX3" fmla="*/ 9680 w 14998"/>
                <a:gd name="connsiteY3" fmla="*/ 16793 h 17189"/>
                <a:gd name="connsiteX4" fmla="*/ 13660 w 14998"/>
                <a:gd name="connsiteY4" fmla="*/ 8619 h 17189"/>
                <a:gd name="connsiteX5" fmla="*/ 13660 w 14998"/>
                <a:gd name="connsiteY5" fmla="*/ 8619 h 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98" h="17189">
                  <a:moveTo>
                    <a:pt x="13660" y="8619"/>
                  </a:moveTo>
                  <a:cubicBezTo>
                    <a:pt x="11831" y="4854"/>
                    <a:pt x="7206" y="-308"/>
                    <a:pt x="2689" y="14"/>
                  </a:cubicBezTo>
                  <a:cubicBezTo>
                    <a:pt x="2366" y="122"/>
                    <a:pt x="1936" y="230"/>
                    <a:pt x="1613" y="337"/>
                  </a:cubicBezTo>
                  <a:cubicBezTo>
                    <a:pt x="-2904" y="2703"/>
                    <a:pt x="2797" y="14212"/>
                    <a:pt x="9680" y="16793"/>
                  </a:cubicBezTo>
                  <a:cubicBezTo>
                    <a:pt x="14520" y="18514"/>
                    <a:pt x="16564" y="14427"/>
                    <a:pt x="13660" y="8619"/>
                  </a:cubicBezTo>
                  <a:lnTo>
                    <a:pt x="13660" y="8619"/>
                  </a:lnTo>
                  <a:close/>
                </a:path>
              </a:pathLst>
            </a:custGeom>
            <a:grpFill/>
            <a:ln w="10707" cap="flat">
              <a:noFill/>
              <a:prstDash val="solid"/>
              <a:miter/>
            </a:ln>
          </p:spPr>
          <p:txBody>
            <a:bodyPr rtlCol="0" anchor="ctr"/>
            <a:lstStyle/>
            <a:p>
              <a:endParaRPr lang="zh-CN" altLang="en-US"/>
            </a:p>
          </p:txBody>
        </p:sp>
        <p:sp>
          <p:nvSpPr>
            <p:cNvPr id="1177" name="任意多边形: 形状 149">
              <a:extLst>
                <a:ext uri="{FF2B5EF4-FFF2-40B4-BE49-F238E27FC236}">
                  <a16:creationId xmlns:a16="http://schemas.microsoft.com/office/drawing/2014/main" xmlns="" id="{8CC37FD0-E955-4AEB-8090-138CD37685E0}"/>
                </a:ext>
              </a:extLst>
            </p:cNvPr>
            <p:cNvSpPr/>
            <p:nvPr/>
          </p:nvSpPr>
          <p:spPr>
            <a:xfrm>
              <a:off x="2232287" y="1559813"/>
              <a:ext cx="61254" cy="72249"/>
            </a:xfrm>
            <a:custGeom>
              <a:avLst/>
              <a:gdLst>
                <a:gd name="connsiteX0" fmla="*/ 2013 w 14496"/>
                <a:gd name="connsiteY0" fmla="*/ 7 h 17098"/>
                <a:gd name="connsiteX1" fmla="*/ 1152 w 14496"/>
                <a:gd name="connsiteY1" fmla="*/ 329 h 17098"/>
                <a:gd name="connsiteX2" fmla="*/ 10725 w 14496"/>
                <a:gd name="connsiteY2" fmla="*/ 16893 h 17098"/>
                <a:gd name="connsiteX3" fmla="*/ 12768 w 14496"/>
                <a:gd name="connsiteY3" fmla="*/ 8611 h 17098"/>
                <a:gd name="connsiteX4" fmla="*/ 2013 w 14496"/>
                <a:gd name="connsiteY4" fmla="*/ 7 h 1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6" h="17098">
                  <a:moveTo>
                    <a:pt x="2013" y="7"/>
                  </a:moveTo>
                  <a:cubicBezTo>
                    <a:pt x="1690" y="114"/>
                    <a:pt x="1367" y="222"/>
                    <a:pt x="1152" y="329"/>
                  </a:cubicBezTo>
                  <a:cubicBezTo>
                    <a:pt x="-2827" y="2803"/>
                    <a:pt x="4271" y="15064"/>
                    <a:pt x="10725" y="16893"/>
                  </a:cubicBezTo>
                  <a:cubicBezTo>
                    <a:pt x="14704" y="18076"/>
                    <a:pt x="15780" y="13989"/>
                    <a:pt x="12768" y="8611"/>
                  </a:cubicBezTo>
                  <a:cubicBezTo>
                    <a:pt x="10725" y="4847"/>
                    <a:pt x="5992" y="-208"/>
                    <a:pt x="2013" y="7"/>
                  </a:cubicBezTo>
                  <a:close/>
                </a:path>
              </a:pathLst>
            </a:custGeom>
            <a:grpFill/>
            <a:ln w="10707" cap="flat">
              <a:noFill/>
              <a:prstDash val="solid"/>
              <a:miter/>
            </a:ln>
          </p:spPr>
          <p:txBody>
            <a:bodyPr rtlCol="0" anchor="ctr"/>
            <a:lstStyle/>
            <a:p>
              <a:endParaRPr lang="zh-CN" altLang="en-US"/>
            </a:p>
          </p:txBody>
        </p:sp>
        <p:sp>
          <p:nvSpPr>
            <p:cNvPr id="1178" name="任意多边形: 形状 150">
              <a:extLst>
                <a:ext uri="{FF2B5EF4-FFF2-40B4-BE49-F238E27FC236}">
                  <a16:creationId xmlns:a16="http://schemas.microsoft.com/office/drawing/2014/main" xmlns="" id="{7353DF43-5A88-4787-B0F5-C8EDB8F40818}"/>
                </a:ext>
              </a:extLst>
            </p:cNvPr>
            <p:cNvSpPr/>
            <p:nvPr/>
          </p:nvSpPr>
          <p:spPr>
            <a:xfrm>
              <a:off x="2382596" y="1535237"/>
              <a:ext cx="59708" cy="71620"/>
            </a:xfrm>
            <a:custGeom>
              <a:avLst/>
              <a:gdLst>
                <a:gd name="connsiteX0" fmla="*/ 1505 w 14130"/>
                <a:gd name="connsiteY0" fmla="*/ 15 h 16949"/>
                <a:gd name="connsiteX1" fmla="*/ 752 w 14130"/>
                <a:gd name="connsiteY1" fmla="*/ 337 h 16949"/>
                <a:gd name="connsiteX2" fmla="*/ 11722 w 14130"/>
                <a:gd name="connsiteY2" fmla="*/ 16901 h 16949"/>
                <a:gd name="connsiteX3" fmla="*/ 11938 w 14130"/>
                <a:gd name="connsiteY3" fmla="*/ 8512 h 16949"/>
                <a:gd name="connsiteX4" fmla="*/ 1505 w 14130"/>
                <a:gd name="connsiteY4" fmla="*/ 15 h 16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0" h="16949">
                  <a:moveTo>
                    <a:pt x="1505" y="15"/>
                  </a:moveTo>
                  <a:cubicBezTo>
                    <a:pt x="1290" y="122"/>
                    <a:pt x="967" y="230"/>
                    <a:pt x="752" y="337"/>
                  </a:cubicBezTo>
                  <a:cubicBezTo>
                    <a:pt x="-2582" y="3026"/>
                    <a:pt x="5914" y="15933"/>
                    <a:pt x="11722" y="16901"/>
                  </a:cubicBezTo>
                  <a:cubicBezTo>
                    <a:pt x="14842" y="17439"/>
                    <a:pt x="14949" y="13459"/>
                    <a:pt x="11938" y="8512"/>
                  </a:cubicBezTo>
                  <a:cubicBezTo>
                    <a:pt x="9571" y="4747"/>
                    <a:pt x="4946" y="-308"/>
                    <a:pt x="1505" y="15"/>
                  </a:cubicBezTo>
                  <a:close/>
                </a:path>
              </a:pathLst>
            </a:custGeom>
            <a:grpFill/>
            <a:ln w="10707" cap="flat">
              <a:noFill/>
              <a:prstDash val="solid"/>
              <a:miter/>
            </a:ln>
          </p:spPr>
          <p:txBody>
            <a:bodyPr rtlCol="0" anchor="ctr"/>
            <a:lstStyle/>
            <a:p>
              <a:endParaRPr lang="zh-CN" altLang="en-US"/>
            </a:p>
          </p:txBody>
        </p:sp>
        <p:sp>
          <p:nvSpPr>
            <p:cNvPr id="1179" name="任意多边形: 形状 151">
              <a:extLst>
                <a:ext uri="{FF2B5EF4-FFF2-40B4-BE49-F238E27FC236}">
                  <a16:creationId xmlns:a16="http://schemas.microsoft.com/office/drawing/2014/main" xmlns="" id="{A3F18A4A-706B-47E1-B22A-D3C11B414DDC}"/>
                </a:ext>
              </a:extLst>
            </p:cNvPr>
            <p:cNvSpPr/>
            <p:nvPr/>
          </p:nvSpPr>
          <p:spPr>
            <a:xfrm>
              <a:off x="2508583" y="1509786"/>
              <a:ext cx="57996" cy="71168"/>
            </a:xfrm>
            <a:custGeom>
              <a:avLst/>
              <a:gdLst>
                <a:gd name="connsiteX0" fmla="*/ 945 w 13725"/>
                <a:gd name="connsiteY0" fmla="*/ 15 h 16842"/>
                <a:gd name="connsiteX1" fmla="*/ 623 w 13725"/>
                <a:gd name="connsiteY1" fmla="*/ 122 h 16842"/>
                <a:gd name="connsiteX2" fmla="*/ 11916 w 13725"/>
                <a:gd name="connsiteY2" fmla="*/ 16793 h 16842"/>
                <a:gd name="connsiteX3" fmla="*/ 10948 w 13725"/>
                <a:gd name="connsiteY3" fmla="*/ 8404 h 16842"/>
                <a:gd name="connsiteX4" fmla="*/ 945 w 13725"/>
                <a:gd name="connsiteY4" fmla="*/ 15 h 16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5" h="16842">
                  <a:moveTo>
                    <a:pt x="945" y="15"/>
                  </a:moveTo>
                  <a:cubicBezTo>
                    <a:pt x="838" y="15"/>
                    <a:pt x="730" y="122"/>
                    <a:pt x="623" y="122"/>
                  </a:cubicBezTo>
                  <a:cubicBezTo>
                    <a:pt x="-2497" y="1951"/>
                    <a:pt x="6861" y="15825"/>
                    <a:pt x="11916" y="16793"/>
                  </a:cubicBezTo>
                  <a:cubicBezTo>
                    <a:pt x="14712" y="17331"/>
                    <a:pt x="14175" y="13352"/>
                    <a:pt x="10948" y="8404"/>
                  </a:cubicBezTo>
                  <a:cubicBezTo>
                    <a:pt x="8474" y="4747"/>
                    <a:pt x="3849" y="-308"/>
                    <a:pt x="945" y="15"/>
                  </a:cubicBezTo>
                  <a:close/>
                </a:path>
              </a:pathLst>
            </a:custGeom>
            <a:grpFill/>
            <a:ln w="10707" cap="flat">
              <a:noFill/>
              <a:prstDash val="solid"/>
              <a:miter/>
            </a:ln>
          </p:spPr>
          <p:txBody>
            <a:bodyPr rtlCol="0" anchor="ctr"/>
            <a:lstStyle/>
            <a:p>
              <a:endParaRPr lang="zh-CN" altLang="en-US"/>
            </a:p>
          </p:txBody>
        </p:sp>
        <p:sp>
          <p:nvSpPr>
            <p:cNvPr id="1180" name="任意多边形: 形状 152">
              <a:extLst>
                <a:ext uri="{FF2B5EF4-FFF2-40B4-BE49-F238E27FC236}">
                  <a16:creationId xmlns:a16="http://schemas.microsoft.com/office/drawing/2014/main" xmlns="" id="{1D9EE928-F735-42DC-8DB6-AC46728B11F8}"/>
                </a:ext>
              </a:extLst>
            </p:cNvPr>
            <p:cNvSpPr/>
            <p:nvPr/>
          </p:nvSpPr>
          <p:spPr>
            <a:xfrm>
              <a:off x="2608882" y="1483879"/>
              <a:ext cx="56560" cy="70259"/>
            </a:xfrm>
            <a:custGeom>
              <a:avLst/>
              <a:gdLst>
                <a:gd name="connsiteX0" fmla="*/ 549 w 13385"/>
                <a:gd name="connsiteY0" fmla="*/ 15 h 16627"/>
                <a:gd name="connsiteX1" fmla="*/ 334 w 13385"/>
                <a:gd name="connsiteY1" fmla="*/ 123 h 16627"/>
                <a:gd name="connsiteX2" fmla="*/ 12165 w 13385"/>
                <a:gd name="connsiteY2" fmla="*/ 16579 h 16627"/>
                <a:gd name="connsiteX3" fmla="*/ 10014 w 13385"/>
                <a:gd name="connsiteY3" fmla="*/ 8189 h 16627"/>
                <a:gd name="connsiteX4" fmla="*/ 549 w 13385"/>
                <a:gd name="connsiteY4" fmla="*/ 15 h 16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5" h="16627">
                  <a:moveTo>
                    <a:pt x="549" y="15"/>
                  </a:moveTo>
                  <a:cubicBezTo>
                    <a:pt x="441" y="15"/>
                    <a:pt x="334" y="123"/>
                    <a:pt x="334" y="123"/>
                  </a:cubicBezTo>
                  <a:cubicBezTo>
                    <a:pt x="-1925" y="1951"/>
                    <a:pt x="7863" y="15718"/>
                    <a:pt x="12165" y="16579"/>
                  </a:cubicBezTo>
                  <a:cubicBezTo>
                    <a:pt x="14424" y="17116"/>
                    <a:pt x="13456" y="13137"/>
                    <a:pt x="10014" y="8189"/>
                  </a:cubicBezTo>
                  <a:cubicBezTo>
                    <a:pt x="7432" y="4640"/>
                    <a:pt x="2808" y="-308"/>
                    <a:pt x="549" y="15"/>
                  </a:cubicBezTo>
                  <a:close/>
                </a:path>
              </a:pathLst>
            </a:custGeom>
            <a:grpFill/>
            <a:ln w="10707" cap="flat">
              <a:noFill/>
              <a:prstDash val="solid"/>
              <a:miter/>
            </a:ln>
          </p:spPr>
          <p:txBody>
            <a:bodyPr rtlCol="0" anchor="ctr"/>
            <a:lstStyle/>
            <a:p>
              <a:endParaRPr lang="zh-CN" altLang="en-US"/>
            </a:p>
          </p:txBody>
        </p:sp>
        <p:sp>
          <p:nvSpPr>
            <p:cNvPr id="1181" name="任意多边形: 形状 153">
              <a:extLst>
                <a:ext uri="{FF2B5EF4-FFF2-40B4-BE49-F238E27FC236}">
                  <a16:creationId xmlns:a16="http://schemas.microsoft.com/office/drawing/2014/main" xmlns="" id="{BEC32AC8-C711-4A14-89E1-306B866D0B67}"/>
                </a:ext>
              </a:extLst>
            </p:cNvPr>
            <p:cNvSpPr/>
            <p:nvPr/>
          </p:nvSpPr>
          <p:spPr>
            <a:xfrm>
              <a:off x="2683138" y="1457519"/>
              <a:ext cx="55875" cy="69735"/>
            </a:xfrm>
            <a:custGeom>
              <a:avLst/>
              <a:gdLst>
                <a:gd name="connsiteX0" fmla="*/ 12446 w 13223"/>
                <a:gd name="connsiteY0" fmla="*/ 16471 h 16503"/>
                <a:gd name="connsiteX1" fmla="*/ 9111 w 13223"/>
                <a:gd name="connsiteY1" fmla="*/ 8189 h 16503"/>
                <a:gd name="connsiteX2" fmla="*/ 292 w 13223"/>
                <a:gd name="connsiteY2" fmla="*/ 15 h 16503"/>
                <a:gd name="connsiteX3" fmla="*/ 12446 w 13223"/>
                <a:gd name="connsiteY3" fmla="*/ 16471 h 16503"/>
              </a:gdLst>
              <a:ahLst/>
              <a:cxnLst>
                <a:cxn ang="0">
                  <a:pos x="connsiteX0" y="connsiteY0"/>
                </a:cxn>
                <a:cxn ang="0">
                  <a:pos x="connsiteX1" y="connsiteY1"/>
                </a:cxn>
                <a:cxn ang="0">
                  <a:pos x="connsiteX2" y="connsiteY2"/>
                </a:cxn>
                <a:cxn ang="0">
                  <a:pos x="connsiteX3" y="connsiteY3"/>
                </a:cxn>
              </a:cxnLst>
              <a:rect l="l" t="t" r="r" b="b"/>
              <a:pathLst>
                <a:path w="13223" h="16503">
                  <a:moveTo>
                    <a:pt x="12446" y="16471"/>
                  </a:moveTo>
                  <a:cubicBezTo>
                    <a:pt x="14274" y="16901"/>
                    <a:pt x="12768" y="13029"/>
                    <a:pt x="9111" y="8189"/>
                  </a:cubicBezTo>
                  <a:cubicBezTo>
                    <a:pt x="6422" y="4640"/>
                    <a:pt x="2013" y="-308"/>
                    <a:pt x="292" y="15"/>
                  </a:cubicBezTo>
                  <a:cubicBezTo>
                    <a:pt x="-1967" y="1843"/>
                    <a:pt x="9541" y="15718"/>
                    <a:pt x="12446" y="16471"/>
                  </a:cubicBezTo>
                  <a:close/>
                </a:path>
              </a:pathLst>
            </a:custGeom>
            <a:grpFill/>
            <a:ln w="10707" cap="flat">
              <a:noFill/>
              <a:prstDash val="solid"/>
              <a:miter/>
            </a:ln>
          </p:spPr>
          <p:txBody>
            <a:bodyPr rtlCol="0" anchor="ctr"/>
            <a:lstStyle/>
            <a:p>
              <a:endParaRPr lang="zh-CN" altLang="en-US"/>
            </a:p>
          </p:txBody>
        </p:sp>
        <p:sp>
          <p:nvSpPr>
            <p:cNvPr id="1182" name="任意多边形: 形状 154">
              <a:extLst>
                <a:ext uri="{FF2B5EF4-FFF2-40B4-BE49-F238E27FC236}">
                  <a16:creationId xmlns:a16="http://schemas.microsoft.com/office/drawing/2014/main" xmlns="" id="{DE9B6F30-3BE7-48A7-98E7-8595CB44DD78}"/>
                </a:ext>
              </a:extLst>
            </p:cNvPr>
            <p:cNvSpPr/>
            <p:nvPr/>
          </p:nvSpPr>
          <p:spPr>
            <a:xfrm>
              <a:off x="2731445" y="1430704"/>
              <a:ext cx="54836" cy="69600"/>
            </a:xfrm>
            <a:custGeom>
              <a:avLst/>
              <a:gdLst>
                <a:gd name="connsiteX0" fmla="*/ 12737 w 12977"/>
                <a:gd name="connsiteY0" fmla="*/ 16471 h 16471"/>
                <a:gd name="connsiteX1" fmla="*/ 8112 w 12977"/>
                <a:gd name="connsiteY1" fmla="*/ 8189 h 16471"/>
                <a:gd name="connsiteX2" fmla="*/ 45 w 12977"/>
                <a:gd name="connsiteY2" fmla="*/ 15 h 16471"/>
                <a:gd name="connsiteX3" fmla="*/ 12737 w 12977"/>
                <a:gd name="connsiteY3" fmla="*/ 16471 h 16471"/>
              </a:gdLst>
              <a:ahLst/>
              <a:cxnLst>
                <a:cxn ang="0">
                  <a:pos x="connsiteX0" y="connsiteY0"/>
                </a:cxn>
                <a:cxn ang="0">
                  <a:pos x="connsiteX1" y="connsiteY1"/>
                </a:cxn>
                <a:cxn ang="0">
                  <a:pos x="connsiteX2" y="connsiteY2"/>
                </a:cxn>
                <a:cxn ang="0">
                  <a:pos x="connsiteX3" y="connsiteY3"/>
                </a:cxn>
              </a:cxnLst>
              <a:rect l="l" t="t" r="r" b="b"/>
              <a:pathLst>
                <a:path w="12977" h="16471">
                  <a:moveTo>
                    <a:pt x="12737" y="16471"/>
                  </a:moveTo>
                  <a:cubicBezTo>
                    <a:pt x="13705" y="16471"/>
                    <a:pt x="11661" y="12707"/>
                    <a:pt x="8112" y="8189"/>
                  </a:cubicBezTo>
                  <a:cubicBezTo>
                    <a:pt x="5423" y="4640"/>
                    <a:pt x="1014" y="-308"/>
                    <a:pt x="45" y="15"/>
                  </a:cubicBezTo>
                  <a:cubicBezTo>
                    <a:pt x="-815" y="1521"/>
                    <a:pt x="10801" y="16579"/>
                    <a:pt x="12737" y="16471"/>
                  </a:cubicBezTo>
                  <a:close/>
                </a:path>
              </a:pathLst>
            </a:custGeom>
            <a:grpFill/>
            <a:ln w="10707" cap="flat">
              <a:noFill/>
              <a:prstDash val="solid"/>
              <a:miter/>
            </a:ln>
          </p:spPr>
          <p:txBody>
            <a:bodyPr rtlCol="0" anchor="ctr"/>
            <a:lstStyle/>
            <a:p>
              <a:endParaRPr lang="zh-CN" altLang="en-US"/>
            </a:p>
          </p:txBody>
        </p:sp>
        <p:sp>
          <p:nvSpPr>
            <p:cNvPr id="1183" name="任意多边形: 形状 155">
              <a:extLst>
                <a:ext uri="{FF2B5EF4-FFF2-40B4-BE49-F238E27FC236}">
                  <a16:creationId xmlns:a16="http://schemas.microsoft.com/office/drawing/2014/main" xmlns="" id="{BC8DAE5F-5645-4117-A6BE-2D7C8FFA7786}"/>
                </a:ext>
              </a:extLst>
            </p:cNvPr>
            <p:cNvSpPr/>
            <p:nvPr/>
          </p:nvSpPr>
          <p:spPr>
            <a:xfrm>
              <a:off x="2752091" y="1404860"/>
              <a:ext cx="54536" cy="68624"/>
            </a:xfrm>
            <a:custGeom>
              <a:avLst/>
              <a:gdLst>
                <a:gd name="connsiteX0" fmla="*/ 7314 w 12906"/>
                <a:gd name="connsiteY0" fmla="*/ 8067 h 16240"/>
                <a:gd name="connsiteX1" fmla="*/ 0 w 12906"/>
                <a:gd name="connsiteY1" fmla="*/ 0 h 16240"/>
                <a:gd name="connsiteX2" fmla="*/ 12907 w 12906"/>
                <a:gd name="connsiteY2" fmla="*/ 16241 h 16240"/>
                <a:gd name="connsiteX3" fmla="*/ 7314 w 12906"/>
                <a:gd name="connsiteY3" fmla="*/ 8067 h 16240"/>
                <a:gd name="connsiteX4" fmla="*/ 7314 w 12906"/>
                <a:gd name="connsiteY4" fmla="*/ 8067 h 1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6" h="16240">
                  <a:moveTo>
                    <a:pt x="7314" y="8067"/>
                  </a:moveTo>
                  <a:cubicBezTo>
                    <a:pt x="7206" y="7959"/>
                    <a:pt x="968" y="0"/>
                    <a:pt x="0" y="0"/>
                  </a:cubicBezTo>
                  <a:cubicBezTo>
                    <a:pt x="107" y="968"/>
                    <a:pt x="11508" y="16241"/>
                    <a:pt x="12907" y="16241"/>
                  </a:cubicBezTo>
                  <a:cubicBezTo>
                    <a:pt x="12907" y="15273"/>
                    <a:pt x="9250" y="10433"/>
                    <a:pt x="7314" y="8067"/>
                  </a:cubicBezTo>
                  <a:lnTo>
                    <a:pt x="7314" y="8067"/>
                  </a:lnTo>
                  <a:close/>
                </a:path>
              </a:pathLst>
            </a:custGeom>
            <a:grpFill/>
            <a:ln w="10707" cap="flat">
              <a:noFill/>
              <a:prstDash val="solid"/>
              <a:miter/>
            </a:ln>
          </p:spPr>
          <p:txBody>
            <a:bodyPr rtlCol="0" anchor="ctr"/>
            <a:lstStyle/>
            <a:p>
              <a:endParaRPr lang="zh-CN" altLang="en-US"/>
            </a:p>
          </p:txBody>
        </p:sp>
        <p:sp>
          <p:nvSpPr>
            <p:cNvPr id="1184" name="任意多边形: 形状 166">
              <a:extLst>
                <a:ext uri="{FF2B5EF4-FFF2-40B4-BE49-F238E27FC236}">
                  <a16:creationId xmlns:a16="http://schemas.microsoft.com/office/drawing/2014/main" xmlns="" id="{41695BEA-DA17-4027-9E3A-164980FB8FC9}"/>
                </a:ext>
              </a:extLst>
            </p:cNvPr>
            <p:cNvSpPr/>
            <p:nvPr/>
          </p:nvSpPr>
          <p:spPr>
            <a:xfrm>
              <a:off x="195108" y="999912"/>
              <a:ext cx="52757" cy="59484"/>
            </a:xfrm>
            <a:custGeom>
              <a:avLst/>
              <a:gdLst>
                <a:gd name="connsiteX0" fmla="*/ 12485 w 12485"/>
                <a:gd name="connsiteY0" fmla="*/ 7529 h 14077"/>
                <a:gd name="connsiteX1" fmla="*/ 5817 w 12485"/>
                <a:gd name="connsiteY1" fmla="*/ 0 h 14077"/>
                <a:gd name="connsiteX2" fmla="*/ 2052 w 12485"/>
                <a:gd name="connsiteY2" fmla="*/ 12046 h 14077"/>
                <a:gd name="connsiteX3" fmla="*/ 12485 w 12485"/>
                <a:gd name="connsiteY3" fmla="*/ 7529 h 14077"/>
              </a:gdLst>
              <a:ahLst/>
              <a:cxnLst>
                <a:cxn ang="0">
                  <a:pos x="connsiteX0" y="connsiteY0"/>
                </a:cxn>
                <a:cxn ang="0">
                  <a:pos x="connsiteX1" y="connsiteY1"/>
                </a:cxn>
                <a:cxn ang="0">
                  <a:pos x="connsiteX2" y="connsiteY2"/>
                </a:cxn>
                <a:cxn ang="0">
                  <a:pos x="connsiteX3" y="connsiteY3"/>
                </a:cxn>
              </a:cxnLst>
              <a:rect l="l" t="t" r="r" b="b"/>
              <a:pathLst>
                <a:path w="12485" h="14077">
                  <a:moveTo>
                    <a:pt x="12485" y="7529"/>
                  </a:moveTo>
                  <a:cubicBezTo>
                    <a:pt x="12485" y="4517"/>
                    <a:pt x="10442" y="215"/>
                    <a:pt x="5817" y="0"/>
                  </a:cubicBezTo>
                  <a:cubicBezTo>
                    <a:pt x="-206" y="430"/>
                    <a:pt x="-1712" y="8067"/>
                    <a:pt x="2052" y="12046"/>
                  </a:cubicBezTo>
                  <a:cubicBezTo>
                    <a:pt x="6032" y="16241"/>
                    <a:pt x="12378" y="13552"/>
                    <a:pt x="12485" y="7529"/>
                  </a:cubicBezTo>
                  <a:close/>
                </a:path>
              </a:pathLst>
            </a:custGeom>
            <a:grpFill/>
            <a:ln w="10707" cap="flat">
              <a:noFill/>
              <a:prstDash val="solid"/>
              <a:miter/>
            </a:ln>
          </p:spPr>
          <p:txBody>
            <a:bodyPr rtlCol="0" anchor="ctr"/>
            <a:lstStyle/>
            <a:p>
              <a:endParaRPr lang="zh-CN" altLang="en-US"/>
            </a:p>
          </p:txBody>
        </p:sp>
        <p:sp>
          <p:nvSpPr>
            <p:cNvPr id="1185" name="任意多边形: 形状 167">
              <a:extLst>
                <a:ext uri="{FF2B5EF4-FFF2-40B4-BE49-F238E27FC236}">
                  <a16:creationId xmlns:a16="http://schemas.microsoft.com/office/drawing/2014/main" xmlns="" id="{11404C94-8F65-426E-8D13-0A42533772C0}"/>
                </a:ext>
              </a:extLst>
            </p:cNvPr>
            <p:cNvSpPr/>
            <p:nvPr/>
          </p:nvSpPr>
          <p:spPr>
            <a:xfrm>
              <a:off x="395913" y="994457"/>
              <a:ext cx="53961" cy="59184"/>
            </a:xfrm>
            <a:custGeom>
              <a:avLst/>
              <a:gdLst>
                <a:gd name="connsiteX0" fmla="*/ 3361 w 12770"/>
                <a:gd name="connsiteY0" fmla="*/ 12476 h 14006"/>
                <a:gd name="connsiteX1" fmla="*/ 12718 w 12770"/>
                <a:gd name="connsiteY1" fmla="*/ 7421 h 14006"/>
                <a:gd name="connsiteX2" fmla="*/ 5082 w 12770"/>
                <a:gd name="connsiteY2" fmla="*/ 0 h 14006"/>
                <a:gd name="connsiteX3" fmla="*/ 4437 w 12770"/>
                <a:gd name="connsiteY3" fmla="*/ 108 h 14006"/>
                <a:gd name="connsiteX4" fmla="*/ 3361 w 12770"/>
                <a:gd name="connsiteY4" fmla="*/ 12476 h 1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0" h="14006">
                  <a:moveTo>
                    <a:pt x="3361" y="12476"/>
                  </a:moveTo>
                  <a:cubicBezTo>
                    <a:pt x="7878" y="16026"/>
                    <a:pt x="13364" y="13014"/>
                    <a:pt x="12718" y="7421"/>
                  </a:cubicBezTo>
                  <a:cubicBezTo>
                    <a:pt x="12396" y="4410"/>
                    <a:pt x="9814" y="108"/>
                    <a:pt x="5082" y="0"/>
                  </a:cubicBezTo>
                  <a:cubicBezTo>
                    <a:pt x="4867" y="0"/>
                    <a:pt x="4652" y="0"/>
                    <a:pt x="4437" y="108"/>
                  </a:cubicBezTo>
                  <a:cubicBezTo>
                    <a:pt x="-941" y="968"/>
                    <a:pt x="-1586" y="8712"/>
                    <a:pt x="3361" y="12476"/>
                  </a:cubicBezTo>
                  <a:close/>
                </a:path>
              </a:pathLst>
            </a:custGeom>
            <a:grpFill/>
            <a:ln w="10707" cap="flat">
              <a:noFill/>
              <a:prstDash val="solid"/>
              <a:miter/>
            </a:ln>
          </p:spPr>
          <p:txBody>
            <a:bodyPr rtlCol="0" anchor="ctr"/>
            <a:lstStyle/>
            <a:p>
              <a:endParaRPr lang="zh-CN" altLang="en-US"/>
            </a:p>
          </p:txBody>
        </p:sp>
        <p:sp>
          <p:nvSpPr>
            <p:cNvPr id="1186" name="任意多边形: 形状 168">
              <a:extLst>
                <a:ext uri="{FF2B5EF4-FFF2-40B4-BE49-F238E27FC236}">
                  <a16:creationId xmlns:a16="http://schemas.microsoft.com/office/drawing/2014/main" xmlns="" id="{4CF01BEE-68FD-4468-BD9D-355BF7B26C91}"/>
                </a:ext>
              </a:extLst>
            </p:cNvPr>
            <p:cNvSpPr/>
            <p:nvPr/>
          </p:nvSpPr>
          <p:spPr>
            <a:xfrm>
              <a:off x="595640" y="987189"/>
              <a:ext cx="55372" cy="58516"/>
            </a:xfrm>
            <a:custGeom>
              <a:avLst/>
              <a:gdLst>
                <a:gd name="connsiteX0" fmla="*/ 4388 w 13104"/>
                <a:gd name="connsiteY0" fmla="*/ 0 h 13848"/>
                <a:gd name="connsiteX1" fmla="*/ 3205 w 13104"/>
                <a:gd name="connsiteY1" fmla="*/ 215 h 13848"/>
                <a:gd name="connsiteX2" fmla="*/ 4818 w 13104"/>
                <a:gd name="connsiteY2" fmla="*/ 12799 h 13848"/>
                <a:gd name="connsiteX3" fmla="*/ 12885 w 13104"/>
                <a:gd name="connsiteY3" fmla="*/ 7314 h 13848"/>
                <a:gd name="connsiteX4" fmla="*/ 4388 w 13104"/>
                <a:gd name="connsiteY4" fmla="*/ 0 h 13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4" h="13848">
                  <a:moveTo>
                    <a:pt x="4388" y="0"/>
                  </a:moveTo>
                  <a:cubicBezTo>
                    <a:pt x="4065" y="0"/>
                    <a:pt x="3528" y="108"/>
                    <a:pt x="3205" y="215"/>
                  </a:cubicBezTo>
                  <a:cubicBezTo>
                    <a:pt x="-1743" y="1721"/>
                    <a:pt x="-775" y="9572"/>
                    <a:pt x="4818" y="12799"/>
                  </a:cubicBezTo>
                  <a:cubicBezTo>
                    <a:pt x="9551" y="15596"/>
                    <a:pt x="14176" y="12476"/>
                    <a:pt x="12885" y="7314"/>
                  </a:cubicBezTo>
                  <a:cubicBezTo>
                    <a:pt x="12240" y="4302"/>
                    <a:pt x="9121" y="0"/>
                    <a:pt x="4388" y="0"/>
                  </a:cubicBezTo>
                  <a:close/>
                </a:path>
              </a:pathLst>
            </a:custGeom>
            <a:grpFill/>
            <a:ln w="10707" cap="flat">
              <a:noFill/>
              <a:prstDash val="solid"/>
              <a:miter/>
            </a:ln>
          </p:spPr>
          <p:txBody>
            <a:bodyPr rtlCol="0" anchor="ctr"/>
            <a:lstStyle/>
            <a:p>
              <a:endParaRPr lang="zh-CN" altLang="en-US"/>
            </a:p>
          </p:txBody>
        </p:sp>
        <p:sp>
          <p:nvSpPr>
            <p:cNvPr id="1187" name="任意多边形: 形状 169">
              <a:extLst>
                <a:ext uri="{FF2B5EF4-FFF2-40B4-BE49-F238E27FC236}">
                  <a16:creationId xmlns:a16="http://schemas.microsoft.com/office/drawing/2014/main" xmlns="" id="{147FBE83-213B-4FDE-B524-6FF29CAE60EE}"/>
                </a:ext>
              </a:extLst>
            </p:cNvPr>
            <p:cNvSpPr/>
            <p:nvPr/>
          </p:nvSpPr>
          <p:spPr>
            <a:xfrm>
              <a:off x="792253" y="977187"/>
              <a:ext cx="57591" cy="58364"/>
            </a:xfrm>
            <a:custGeom>
              <a:avLst/>
              <a:gdLst>
                <a:gd name="connsiteX0" fmla="*/ 13142 w 13629"/>
                <a:gd name="connsiteY0" fmla="*/ 7206 h 13812"/>
                <a:gd name="connsiteX1" fmla="*/ 3785 w 13629"/>
                <a:gd name="connsiteY1" fmla="*/ 0 h 13812"/>
                <a:gd name="connsiteX2" fmla="*/ 2602 w 13629"/>
                <a:gd name="connsiteY2" fmla="*/ 215 h 13812"/>
                <a:gd name="connsiteX3" fmla="*/ 6366 w 13629"/>
                <a:gd name="connsiteY3" fmla="*/ 13122 h 13812"/>
                <a:gd name="connsiteX4" fmla="*/ 13142 w 13629"/>
                <a:gd name="connsiteY4" fmla="*/ 7206 h 1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3812">
                  <a:moveTo>
                    <a:pt x="13142" y="7206"/>
                  </a:moveTo>
                  <a:cubicBezTo>
                    <a:pt x="12067" y="4195"/>
                    <a:pt x="8518" y="0"/>
                    <a:pt x="3785" y="0"/>
                  </a:cubicBezTo>
                  <a:cubicBezTo>
                    <a:pt x="3462" y="0"/>
                    <a:pt x="2925" y="108"/>
                    <a:pt x="2602" y="215"/>
                  </a:cubicBezTo>
                  <a:cubicBezTo>
                    <a:pt x="-2346" y="1828"/>
                    <a:pt x="236" y="10325"/>
                    <a:pt x="6366" y="13122"/>
                  </a:cubicBezTo>
                  <a:cubicBezTo>
                    <a:pt x="11422" y="15273"/>
                    <a:pt x="14971" y="12154"/>
                    <a:pt x="13142" y="7206"/>
                  </a:cubicBezTo>
                  <a:close/>
                </a:path>
              </a:pathLst>
            </a:custGeom>
            <a:grpFill/>
            <a:ln w="10707" cap="flat">
              <a:noFill/>
              <a:prstDash val="solid"/>
              <a:miter/>
            </a:ln>
          </p:spPr>
          <p:txBody>
            <a:bodyPr rtlCol="0" anchor="ctr"/>
            <a:lstStyle/>
            <a:p>
              <a:endParaRPr lang="zh-CN" altLang="en-US"/>
            </a:p>
          </p:txBody>
        </p:sp>
        <p:sp>
          <p:nvSpPr>
            <p:cNvPr id="1188" name="任意多边形: 形状 170">
              <a:extLst>
                <a:ext uri="{FF2B5EF4-FFF2-40B4-BE49-F238E27FC236}">
                  <a16:creationId xmlns:a16="http://schemas.microsoft.com/office/drawing/2014/main" xmlns="" id="{19E62E4C-FC0E-46BF-B129-6B430A8B206A}"/>
                </a:ext>
              </a:extLst>
            </p:cNvPr>
            <p:cNvSpPr/>
            <p:nvPr/>
          </p:nvSpPr>
          <p:spPr>
            <a:xfrm>
              <a:off x="985097" y="965824"/>
              <a:ext cx="59285" cy="57971"/>
            </a:xfrm>
            <a:custGeom>
              <a:avLst/>
              <a:gdLst>
                <a:gd name="connsiteX0" fmla="*/ 1601 w 14030"/>
                <a:gd name="connsiteY0" fmla="*/ 430 h 13719"/>
                <a:gd name="connsiteX1" fmla="*/ 8162 w 14030"/>
                <a:gd name="connsiteY1" fmla="*/ 13337 h 13719"/>
                <a:gd name="connsiteX2" fmla="*/ 13217 w 14030"/>
                <a:gd name="connsiteY2" fmla="*/ 7099 h 13719"/>
                <a:gd name="connsiteX3" fmla="*/ 3107 w 14030"/>
                <a:gd name="connsiteY3" fmla="*/ 0 h 13719"/>
                <a:gd name="connsiteX4" fmla="*/ 1601 w 14030"/>
                <a:gd name="connsiteY4" fmla="*/ 430 h 13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0" h="13719">
                  <a:moveTo>
                    <a:pt x="1601" y="430"/>
                  </a:moveTo>
                  <a:cubicBezTo>
                    <a:pt x="-2486" y="2689"/>
                    <a:pt x="1816" y="11186"/>
                    <a:pt x="8162" y="13337"/>
                  </a:cubicBezTo>
                  <a:cubicBezTo>
                    <a:pt x="12787" y="14843"/>
                    <a:pt x="15475" y="11724"/>
                    <a:pt x="13217" y="7099"/>
                  </a:cubicBezTo>
                  <a:cubicBezTo>
                    <a:pt x="11819" y="4087"/>
                    <a:pt x="7731" y="0"/>
                    <a:pt x="3107" y="0"/>
                  </a:cubicBezTo>
                  <a:cubicBezTo>
                    <a:pt x="2676" y="0"/>
                    <a:pt x="2139" y="108"/>
                    <a:pt x="1601" y="430"/>
                  </a:cubicBezTo>
                  <a:close/>
                </a:path>
              </a:pathLst>
            </a:custGeom>
            <a:grpFill/>
            <a:ln w="10707" cap="flat">
              <a:noFill/>
              <a:prstDash val="solid"/>
              <a:miter/>
            </a:ln>
          </p:spPr>
          <p:txBody>
            <a:bodyPr rtlCol="0" anchor="ctr"/>
            <a:lstStyle/>
            <a:p>
              <a:endParaRPr lang="zh-CN" altLang="en-US"/>
            </a:p>
          </p:txBody>
        </p:sp>
        <p:sp>
          <p:nvSpPr>
            <p:cNvPr id="1205" name="任意多边形: 形状 171">
              <a:extLst>
                <a:ext uri="{FF2B5EF4-FFF2-40B4-BE49-F238E27FC236}">
                  <a16:creationId xmlns:a16="http://schemas.microsoft.com/office/drawing/2014/main" xmlns="" id="{D20A7E27-D549-43EE-9A25-1A9D3CFB4067}"/>
                </a:ext>
              </a:extLst>
            </p:cNvPr>
            <p:cNvSpPr/>
            <p:nvPr/>
          </p:nvSpPr>
          <p:spPr>
            <a:xfrm>
              <a:off x="1171011" y="951736"/>
              <a:ext cx="61356" cy="57688"/>
            </a:xfrm>
            <a:custGeom>
              <a:avLst/>
              <a:gdLst>
                <a:gd name="connsiteX0" fmla="*/ 13210 w 14520"/>
                <a:gd name="connsiteY0" fmla="*/ 6991 h 13652"/>
                <a:gd name="connsiteX1" fmla="*/ 2562 w 14520"/>
                <a:gd name="connsiteY1" fmla="*/ 0 h 13652"/>
                <a:gd name="connsiteX2" fmla="*/ 1164 w 14520"/>
                <a:gd name="connsiteY2" fmla="*/ 430 h 13652"/>
                <a:gd name="connsiteX3" fmla="*/ 9876 w 14520"/>
                <a:gd name="connsiteY3" fmla="*/ 13444 h 13652"/>
                <a:gd name="connsiteX4" fmla="*/ 13210 w 14520"/>
                <a:gd name="connsiteY4" fmla="*/ 6991 h 13652"/>
                <a:gd name="connsiteX5" fmla="*/ 13210 w 14520"/>
                <a:gd name="connsiteY5" fmla="*/ 6991 h 1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20" h="13652">
                  <a:moveTo>
                    <a:pt x="13210" y="6991"/>
                  </a:moveTo>
                  <a:cubicBezTo>
                    <a:pt x="11382" y="4087"/>
                    <a:pt x="6972" y="0"/>
                    <a:pt x="2562" y="0"/>
                  </a:cubicBezTo>
                  <a:cubicBezTo>
                    <a:pt x="2132" y="108"/>
                    <a:pt x="1594" y="108"/>
                    <a:pt x="1164" y="430"/>
                  </a:cubicBezTo>
                  <a:cubicBezTo>
                    <a:pt x="-2601" y="2796"/>
                    <a:pt x="3422" y="11939"/>
                    <a:pt x="9876" y="13444"/>
                  </a:cubicBezTo>
                  <a:cubicBezTo>
                    <a:pt x="14286" y="14520"/>
                    <a:pt x="15899" y="11293"/>
                    <a:pt x="13210" y="6991"/>
                  </a:cubicBezTo>
                  <a:lnTo>
                    <a:pt x="13210" y="6991"/>
                  </a:lnTo>
                  <a:close/>
                </a:path>
              </a:pathLst>
            </a:custGeom>
            <a:grpFill/>
            <a:ln w="10707" cap="flat">
              <a:noFill/>
              <a:prstDash val="solid"/>
              <a:miter/>
            </a:ln>
          </p:spPr>
          <p:txBody>
            <a:bodyPr rtlCol="0" anchor="ctr"/>
            <a:lstStyle/>
            <a:p>
              <a:endParaRPr lang="zh-CN" altLang="en-US"/>
            </a:p>
          </p:txBody>
        </p:sp>
        <p:sp>
          <p:nvSpPr>
            <p:cNvPr id="1206" name="任意多边形: 形状 172">
              <a:extLst>
                <a:ext uri="{FF2B5EF4-FFF2-40B4-BE49-F238E27FC236}">
                  <a16:creationId xmlns:a16="http://schemas.microsoft.com/office/drawing/2014/main" xmlns="" id="{27B89876-2146-4132-84BB-B82E973C9662}"/>
                </a:ext>
              </a:extLst>
            </p:cNvPr>
            <p:cNvSpPr/>
            <p:nvPr/>
          </p:nvSpPr>
          <p:spPr>
            <a:xfrm>
              <a:off x="1342579" y="936731"/>
              <a:ext cx="62374" cy="56619"/>
            </a:xfrm>
            <a:custGeom>
              <a:avLst/>
              <a:gdLst>
                <a:gd name="connsiteX0" fmla="*/ 2078 w 14761"/>
                <a:gd name="connsiteY0" fmla="*/ 2 h 13399"/>
                <a:gd name="connsiteX1" fmla="*/ 787 w 14761"/>
                <a:gd name="connsiteY1" fmla="*/ 432 h 13399"/>
                <a:gd name="connsiteX2" fmla="*/ 11543 w 14761"/>
                <a:gd name="connsiteY2" fmla="*/ 13339 h 13399"/>
                <a:gd name="connsiteX3" fmla="*/ 12941 w 14761"/>
                <a:gd name="connsiteY3" fmla="*/ 6778 h 13399"/>
                <a:gd name="connsiteX4" fmla="*/ 2078 w 14761"/>
                <a:gd name="connsiteY4" fmla="*/ 2 h 13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1" h="13399">
                  <a:moveTo>
                    <a:pt x="2078" y="2"/>
                  </a:moveTo>
                  <a:cubicBezTo>
                    <a:pt x="1648" y="110"/>
                    <a:pt x="1217" y="110"/>
                    <a:pt x="787" y="432"/>
                  </a:cubicBezTo>
                  <a:cubicBezTo>
                    <a:pt x="-2547" y="3014"/>
                    <a:pt x="5412" y="12586"/>
                    <a:pt x="11543" y="13339"/>
                  </a:cubicBezTo>
                  <a:cubicBezTo>
                    <a:pt x="15200" y="13877"/>
                    <a:pt x="15845" y="10758"/>
                    <a:pt x="12941" y="6778"/>
                  </a:cubicBezTo>
                  <a:cubicBezTo>
                    <a:pt x="10897" y="3982"/>
                    <a:pt x="6165" y="-105"/>
                    <a:pt x="2078" y="2"/>
                  </a:cubicBezTo>
                  <a:close/>
                </a:path>
              </a:pathLst>
            </a:custGeom>
            <a:grpFill/>
            <a:ln w="10707" cap="flat">
              <a:noFill/>
              <a:prstDash val="solid"/>
              <a:miter/>
            </a:ln>
          </p:spPr>
          <p:txBody>
            <a:bodyPr rtlCol="0" anchor="ctr"/>
            <a:lstStyle/>
            <a:p>
              <a:endParaRPr lang="zh-CN" altLang="en-US"/>
            </a:p>
          </p:txBody>
        </p:sp>
        <p:sp>
          <p:nvSpPr>
            <p:cNvPr id="1207" name="任意多边形: 形状 173">
              <a:extLst>
                <a:ext uri="{FF2B5EF4-FFF2-40B4-BE49-F238E27FC236}">
                  <a16:creationId xmlns:a16="http://schemas.microsoft.com/office/drawing/2014/main" xmlns="" id="{59F8B346-4BBC-4B0F-8FED-2A3D3FA6AABE}"/>
                </a:ext>
              </a:extLst>
            </p:cNvPr>
            <p:cNvSpPr/>
            <p:nvPr/>
          </p:nvSpPr>
          <p:spPr>
            <a:xfrm>
              <a:off x="1497895" y="920369"/>
              <a:ext cx="63553" cy="56534"/>
            </a:xfrm>
            <a:custGeom>
              <a:avLst/>
              <a:gdLst>
                <a:gd name="connsiteX0" fmla="*/ 12432 w 15040"/>
                <a:gd name="connsiteY0" fmla="*/ 13339 h 13379"/>
                <a:gd name="connsiteX1" fmla="*/ 12647 w 15040"/>
                <a:gd name="connsiteY1" fmla="*/ 6778 h 13379"/>
                <a:gd name="connsiteX2" fmla="*/ 1568 w 15040"/>
                <a:gd name="connsiteY2" fmla="*/ 2 h 13379"/>
                <a:gd name="connsiteX3" fmla="*/ 493 w 15040"/>
                <a:gd name="connsiteY3" fmla="*/ 432 h 13379"/>
                <a:gd name="connsiteX4" fmla="*/ 12432 w 15040"/>
                <a:gd name="connsiteY4" fmla="*/ 13339 h 13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0" h="13379">
                  <a:moveTo>
                    <a:pt x="12432" y="13339"/>
                  </a:moveTo>
                  <a:cubicBezTo>
                    <a:pt x="15873" y="13769"/>
                    <a:pt x="15873" y="10758"/>
                    <a:pt x="12647" y="6778"/>
                  </a:cubicBezTo>
                  <a:cubicBezTo>
                    <a:pt x="10280" y="3874"/>
                    <a:pt x="5225" y="-105"/>
                    <a:pt x="1568" y="2"/>
                  </a:cubicBezTo>
                  <a:cubicBezTo>
                    <a:pt x="1246" y="110"/>
                    <a:pt x="816" y="110"/>
                    <a:pt x="493" y="432"/>
                  </a:cubicBezTo>
                  <a:cubicBezTo>
                    <a:pt x="-2196" y="3014"/>
                    <a:pt x="6731" y="12479"/>
                    <a:pt x="12432" y="13339"/>
                  </a:cubicBezTo>
                  <a:close/>
                </a:path>
              </a:pathLst>
            </a:custGeom>
            <a:grpFill/>
            <a:ln w="10707" cap="flat">
              <a:noFill/>
              <a:prstDash val="solid"/>
              <a:miter/>
            </a:ln>
          </p:spPr>
          <p:txBody>
            <a:bodyPr rtlCol="0" anchor="ctr"/>
            <a:lstStyle/>
            <a:p>
              <a:endParaRPr lang="zh-CN" altLang="en-US"/>
            </a:p>
          </p:txBody>
        </p:sp>
        <p:sp>
          <p:nvSpPr>
            <p:cNvPr id="1208" name="任意多边形: 形状 174">
              <a:extLst>
                <a:ext uri="{FF2B5EF4-FFF2-40B4-BE49-F238E27FC236}">
                  <a16:creationId xmlns:a16="http://schemas.microsoft.com/office/drawing/2014/main" xmlns="" id="{BF69F986-A653-4E86-AE78-BA3F4097A024}"/>
                </a:ext>
              </a:extLst>
            </p:cNvPr>
            <p:cNvSpPr/>
            <p:nvPr/>
          </p:nvSpPr>
          <p:spPr>
            <a:xfrm>
              <a:off x="1635349" y="903099"/>
              <a:ext cx="64905" cy="55909"/>
            </a:xfrm>
            <a:custGeom>
              <a:avLst/>
              <a:gdLst>
                <a:gd name="connsiteX0" fmla="*/ 446 w 15360"/>
                <a:gd name="connsiteY0" fmla="*/ 325 h 13231"/>
                <a:gd name="connsiteX1" fmla="*/ 13783 w 15360"/>
                <a:gd name="connsiteY1" fmla="*/ 13232 h 13231"/>
                <a:gd name="connsiteX2" fmla="*/ 12277 w 15360"/>
                <a:gd name="connsiteY2" fmla="*/ 6671 h 13231"/>
                <a:gd name="connsiteX3" fmla="*/ 1091 w 15360"/>
                <a:gd name="connsiteY3" fmla="*/ 2 h 13231"/>
                <a:gd name="connsiteX4" fmla="*/ 446 w 15360"/>
                <a:gd name="connsiteY4" fmla="*/ 325 h 13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60" h="13231">
                  <a:moveTo>
                    <a:pt x="446" y="325"/>
                  </a:moveTo>
                  <a:cubicBezTo>
                    <a:pt x="-2351" y="2368"/>
                    <a:pt x="8728" y="13124"/>
                    <a:pt x="13783" y="13232"/>
                  </a:cubicBezTo>
                  <a:cubicBezTo>
                    <a:pt x="16364" y="13232"/>
                    <a:pt x="15719" y="10328"/>
                    <a:pt x="12277" y="6671"/>
                  </a:cubicBezTo>
                  <a:cubicBezTo>
                    <a:pt x="9588" y="3767"/>
                    <a:pt x="4318" y="-105"/>
                    <a:pt x="1091" y="2"/>
                  </a:cubicBezTo>
                  <a:cubicBezTo>
                    <a:pt x="876" y="110"/>
                    <a:pt x="553" y="110"/>
                    <a:pt x="446" y="325"/>
                  </a:cubicBezTo>
                  <a:close/>
                </a:path>
              </a:pathLst>
            </a:custGeom>
            <a:grpFill/>
            <a:ln w="10707" cap="flat">
              <a:noFill/>
              <a:prstDash val="solid"/>
              <a:miter/>
            </a:ln>
          </p:spPr>
          <p:txBody>
            <a:bodyPr rtlCol="0" anchor="ctr"/>
            <a:lstStyle/>
            <a:p>
              <a:endParaRPr lang="zh-CN" altLang="en-US"/>
            </a:p>
          </p:txBody>
        </p:sp>
        <p:sp>
          <p:nvSpPr>
            <p:cNvPr id="1209" name="任意多边形: 形状 576">
              <a:extLst>
                <a:ext uri="{FF2B5EF4-FFF2-40B4-BE49-F238E27FC236}">
                  <a16:creationId xmlns:a16="http://schemas.microsoft.com/office/drawing/2014/main" xmlns="" id="{F51AA72F-B6BD-4AAF-9FBB-94CADD6E9883}"/>
                </a:ext>
              </a:extLst>
            </p:cNvPr>
            <p:cNvSpPr/>
            <p:nvPr/>
          </p:nvSpPr>
          <p:spPr>
            <a:xfrm>
              <a:off x="172907" y="580420"/>
              <a:ext cx="36336" cy="43367"/>
            </a:xfrm>
            <a:custGeom>
              <a:avLst/>
              <a:gdLst>
                <a:gd name="connsiteX0" fmla="*/ 8597 w 8599"/>
                <a:gd name="connsiteY0" fmla="*/ 5485 h 10263"/>
                <a:gd name="connsiteX1" fmla="*/ 3865 w 8599"/>
                <a:gd name="connsiteY1" fmla="*/ 0 h 10263"/>
                <a:gd name="connsiteX2" fmla="*/ 1821 w 8599"/>
                <a:gd name="connsiteY2" fmla="*/ 9142 h 10263"/>
                <a:gd name="connsiteX3" fmla="*/ 8597 w 8599"/>
                <a:gd name="connsiteY3" fmla="*/ 5485 h 10263"/>
              </a:gdLst>
              <a:ahLst/>
              <a:cxnLst>
                <a:cxn ang="0">
                  <a:pos x="connsiteX0" y="connsiteY0"/>
                </a:cxn>
                <a:cxn ang="0">
                  <a:pos x="connsiteX1" y="connsiteY1"/>
                </a:cxn>
                <a:cxn ang="0">
                  <a:pos x="connsiteX2" y="connsiteY2"/>
                </a:cxn>
                <a:cxn ang="0">
                  <a:pos x="connsiteX3" y="connsiteY3"/>
                </a:cxn>
              </a:cxnLst>
              <a:rect l="l" t="t" r="r" b="b"/>
              <a:pathLst>
                <a:path w="8599" h="10263">
                  <a:moveTo>
                    <a:pt x="8597" y="5485"/>
                  </a:moveTo>
                  <a:cubicBezTo>
                    <a:pt x="8489" y="3227"/>
                    <a:pt x="7091" y="108"/>
                    <a:pt x="3865" y="0"/>
                  </a:cubicBezTo>
                  <a:cubicBezTo>
                    <a:pt x="-438" y="323"/>
                    <a:pt x="-1191" y="6453"/>
                    <a:pt x="1821" y="9142"/>
                  </a:cubicBezTo>
                  <a:cubicBezTo>
                    <a:pt x="4725" y="11724"/>
                    <a:pt x="8705" y="9572"/>
                    <a:pt x="8597" y="5485"/>
                  </a:cubicBezTo>
                  <a:close/>
                </a:path>
              </a:pathLst>
            </a:custGeom>
            <a:grpFill/>
            <a:ln w="10707" cap="flat">
              <a:noFill/>
              <a:prstDash val="solid"/>
              <a:miter/>
            </a:ln>
          </p:spPr>
          <p:txBody>
            <a:bodyPr rtlCol="0" anchor="ctr"/>
            <a:lstStyle/>
            <a:p>
              <a:endParaRPr lang="zh-CN" altLang="en-US"/>
            </a:p>
          </p:txBody>
        </p:sp>
        <p:sp>
          <p:nvSpPr>
            <p:cNvPr id="1210" name="任意多边形: 形状 577">
              <a:extLst>
                <a:ext uri="{FF2B5EF4-FFF2-40B4-BE49-F238E27FC236}">
                  <a16:creationId xmlns:a16="http://schemas.microsoft.com/office/drawing/2014/main" xmlns="" id="{081FC324-93E5-4F1D-9639-9710BC756701}"/>
                </a:ext>
              </a:extLst>
            </p:cNvPr>
            <p:cNvSpPr/>
            <p:nvPr/>
          </p:nvSpPr>
          <p:spPr>
            <a:xfrm>
              <a:off x="309161" y="576329"/>
              <a:ext cx="37937" cy="43515"/>
            </a:xfrm>
            <a:custGeom>
              <a:avLst/>
              <a:gdLst>
                <a:gd name="connsiteX0" fmla="*/ 2595 w 8978"/>
                <a:gd name="connsiteY0" fmla="*/ 0 h 10298"/>
                <a:gd name="connsiteX1" fmla="*/ 3241 w 8978"/>
                <a:gd name="connsiteY1" fmla="*/ 9465 h 10298"/>
                <a:gd name="connsiteX2" fmla="*/ 8834 w 8978"/>
                <a:gd name="connsiteY2" fmla="*/ 5485 h 10298"/>
                <a:gd name="connsiteX3" fmla="*/ 3026 w 8978"/>
                <a:gd name="connsiteY3" fmla="*/ 0 h 10298"/>
                <a:gd name="connsiteX4" fmla="*/ 2595 w 8978"/>
                <a:gd name="connsiteY4" fmla="*/ 0 h 1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8" h="10298">
                  <a:moveTo>
                    <a:pt x="2595" y="0"/>
                  </a:moveTo>
                  <a:cubicBezTo>
                    <a:pt x="-1169" y="645"/>
                    <a:pt x="-739" y="6884"/>
                    <a:pt x="3241" y="9465"/>
                  </a:cubicBezTo>
                  <a:cubicBezTo>
                    <a:pt x="6575" y="11616"/>
                    <a:pt x="9694" y="9357"/>
                    <a:pt x="8834" y="5485"/>
                  </a:cubicBezTo>
                  <a:cubicBezTo>
                    <a:pt x="8403" y="3227"/>
                    <a:pt x="6252" y="108"/>
                    <a:pt x="3026" y="0"/>
                  </a:cubicBezTo>
                  <a:cubicBezTo>
                    <a:pt x="2918" y="0"/>
                    <a:pt x="2703" y="0"/>
                    <a:pt x="2595" y="0"/>
                  </a:cubicBezTo>
                  <a:close/>
                </a:path>
              </a:pathLst>
            </a:custGeom>
            <a:grpFill/>
            <a:ln w="10707" cap="flat">
              <a:noFill/>
              <a:prstDash val="solid"/>
              <a:miter/>
            </a:ln>
          </p:spPr>
          <p:txBody>
            <a:bodyPr rtlCol="0" anchor="ctr"/>
            <a:lstStyle/>
            <a:p>
              <a:endParaRPr lang="zh-CN" altLang="en-US"/>
            </a:p>
          </p:txBody>
        </p:sp>
        <p:sp>
          <p:nvSpPr>
            <p:cNvPr id="1211" name="任意多边形: 形状 578">
              <a:extLst>
                <a:ext uri="{FF2B5EF4-FFF2-40B4-BE49-F238E27FC236}">
                  <a16:creationId xmlns:a16="http://schemas.microsoft.com/office/drawing/2014/main" xmlns="" id="{421ED6DD-CA55-4BD3-AE5C-01AC0070BAEC}"/>
                </a:ext>
              </a:extLst>
            </p:cNvPr>
            <p:cNvSpPr/>
            <p:nvPr/>
          </p:nvSpPr>
          <p:spPr>
            <a:xfrm>
              <a:off x="443797" y="570878"/>
              <a:ext cx="40976" cy="43321"/>
            </a:xfrm>
            <a:custGeom>
              <a:avLst/>
              <a:gdLst>
                <a:gd name="connsiteX0" fmla="*/ 1279 w 9697"/>
                <a:gd name="connsiteY0" fmla="*/ 323 h 10252"/>
                <a:gd name="connsiteX1" fmla="*/ 5366 w 9697"/>
                <a:gd name="connsiteY1" fmla="*/ 9895 h 10252"/>
                <a:gd name="connsiteX2" fmla="*/ 9238 w 9697"/>
                <a:gd name="connsiteY2" fmla="*/ 5378 h 10252"/>
                <a:gd name="connsiteX3" fmla="*/ 2355 w 9697"/>
                <a:gd name="connsiteY3" fmla="*/ 0 h 10252"/>
                <a:gd name="connsiteX4" fmla="*/ 1279 w 9697"/>
                <a:gd name="connsiteY4" fmla="*/ 323 h 1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7" h="10252">
                  <a:moveTo>
                    <a:pt x="1279" y="323"/>
                  </a:moveTo>
                  <a:cubicBezTo>
                    <a:pt x="-1732" y="1936"/>
                    <a:pt x="956" y="8282"/>
                    <a:pt x="5366" y="9895"/>
                  </a:cubicBezTo>
                  <a:cubicBezTo>
                    <a:pt x="8701" y="11186"/>
                    <a:pt x="10637" y="8820"/>
                    <a:pt x="9238" y="5378"/>
                  </a:cubicBezTo>
                  <a:cubicBezTo>
                    <a:pt x="8378" y="3227"/>
                    <a:pt x="5581" y="108"/>
                    <a:pt x="2355" y="0"/>
                  </a:cubicBezTo>
                  <a:cubicBezTo>
                    <a:pt x="2032" y="108"/>
                    <a:pt x="1602" y="108"/>
                    <a:pt x="1279" y="323"/>
                  </a:cubicBezTo>
                  <a:close/>
                </a:path>
              </a:pathLst>
            </a:custGeom>
            <a:grpFill/>
            <a:ln w="10707" cap="flat">
              <a:noFill/>
              <a:prstDash val="solid"/>
              <a:miter/>
            </a:ln>
          </p:spPr>
          <p:txBody>
            <a:bodyPr rtlCol="0" anchor="ctr"/>
            <a:lstStyle/>
            <a:p>
              <a:endParaRPr lang="zh-CN" altLang="en-US"/>
            </a:p>
          </p:txBody>
        </p:sp>
        <p:sp>
          <p:nvSpPr>
            <p:cNvPr id="1212" name="任意多边形: 形状 579">
              <a:extLst>
                <a:ext uri="{FF2B5EF4-FFF2-40B4-BE49-F238E27FC236}">
                  <a16:creationId xmlns:a16="http://schemas.microsoft.com/office/drawing/2014/main" xmlns="" id="{BEE53CBB-67C7-4DE2-9EED-FBF95909EFF1}"/>
                </a:ext>
              </a:extLst>
            </p:cNvPr>
            <p:cNvSpPr/>
            <p:nvPr/>
          </p:nvSpPr>
          <p:spPr>
            <a:xfrm>
              <a:off x="575497" y="564967"/>
              <a:ext cx="44910" cy="43042"/>
            </a:xfrm>
            <a:custGeom>
              <a:avLst/>
              <a:gdLst>
                <a:gd name="connsiteX0" fmla="*/ 1948 w 10628"/>
                <a:gd name="connsiteY0" fmla="*/ 0 h 10186"/>
                <a:gd name="connsiteX1" fmla="*/ 873 w 10628"/>
                <a:gd name="connsiteY1" fmla="*/ 323 h 10186"/>
                <a:gd name="connsiteX2" fmla="*/ 7219 w 10628"/>
                <a:gd name="connsiteY2" fmla="*/ 10003 h 10186"/>
                <a:gd name="connsiteX3" fmla="*/ 9692 w 10628"/>
                <a:gd name="connsiteY3" fmla="*/ 5378 h 10186"/>
                <a:gd name="connsiteX4" fmla="*/ 1948 w 10628"/>
                <a:gd name="connsiteY4" fmla="*/ 0 h 10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8" h="10186">
                  <a:moveTo>
                    <a:pt x="1948" y="0"/>
                  </a:moveTo>
                  <a:cubicBezTo>
                    <a:pt x="1626" y="0"/>
                    <a:pt x="1195" y="108"/>
                    <a:pt x="873" y="323"/>
                  </a:cubicBezTo>
                  <a:cubicBezTo>
                    <a:pt x="-1924" y="2044"/>
                    <a:pt x="2486" y="8712"/>
                    <a:pt x="7219" y="10003"/>
                  </a:cubicBezTo>
                  <a:cubicBezTo>
                    <a:pt x="10445" y="10863"/>
                    <a:pt x="11628" y="8604"/>
                    <a:pt x="9692" y="5378"/>
                  </a:cubicBezTo>
                  <a:cubicBezTo>
                    <a:pt x="8402" y="3012"/>
                    <a:pt x="5175" y="0"/>
                    <a:pt x="1948" y="0"/>
                  </a:cubicBezTo>
                  <a:close/>
                </a:path>
              </a:pathLst>
            </a:custGeom>
            <a:grpFill/>
            <a:ln w="10707" cap="flat">
              <a:noFill/>
              <a:prstDash val="solid"/>
              <a:miter/>
            </a:ln>
          </p:spPr>
          <p:txBody>
            <a:bodyPr rtlCol="0" anchor="ctr"/>
            <a:lstStyle/>
            <a:p>
              <a:endParaRPr lang="zh-CN" altLang="en-US"/>
            </a:p>
          </p:txBody>
        </p:sp>
        <p:sp>
          <p:nvSpPr>
            <p:cNvPr id="1213" name="任意多边形: 形状 580">
              <a:extLst>
                <a:ext uri="{FF2B5EF4-FFF2-40B4-BE49-F238E27FC236}">
                  <a16:creationId xmlns:a16="http://schemas.microsoft.com/office/drawing/2014/main" xmlns="" id="{6C507975-2B00-498E-BE27-5DF4F9E4EA00}"/>
                </a:ext>
              </a:extLst>
            </p:cNvPr>
            <p:cNvSpPr/>
            <p:nvPr/>
          </p:nvSpPr>
          <p:spPr>
            <a:xfrm>
              <a:off x="704407" y="556786"/>
              <a:ext cx="49697" cy="42488"/>
            </a:xfrm>
            <a:custGeom>
              <a:avLst/>
              <a:gdLst>
                <a:gd name="connsiteX0" fmla="*/ 10269 w 11761"/>
                <a:gd name="connsiteY0" fmla="*/ 5163 h 10055"/>
                <a:gd name="connsiteX1" fmla="*/ 1557 w 11761"/>
                <a:gd name="connsiteY1" fmla="*/ 0 h 10055"/>
                <a:gd name="connsiteX2" fmla="*/ 589 w 11761"/>
                <a:gd name="connsiteY2" fmla="*/ 323 h 10055"/>
                <a:gd name="connsiteX3" fmla="*/ 9301 w 11761"/>
                <a:gd name="connsiteY3" fmla="*/ 10003 h 10055"/>
                <a:gd name="connsiteX4" fmla="*/ 10269 w 11761"/>
                <a:gd name="connsiteY4" fmla="*/ 5163 h 10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1" h="10055">
                  <a:moveTo>
                    <a:pt x="10269" y="5163"/>
                  </a:moveTo>
                  <a:cubicBezTo>
                    <a:pt x="8548" y="3012"/>
                    <a:pt x="4676" y="0"/>
                    <a:pt x="1557" y="0"/>
                  </a:cubicBezTo>
                  <a:cubicBezTo>
                    <a:pt x="1234" y="0"/>
                    <a:pt x="912" y="108"/>
                    <a:pt x="589" y="323"/>
                  </a:cubicBezTo>
                  <a:cubicBezTo>
                    <a:pt x="-1992" y="2151"/>
                    <a:pt x="4461" y="9250"/>
                    <a:pt x="9301" y="10003"/>
                  </a:cubicBezTo>
                  <a:cubicBezTo>
                    <a:pt x="12097" y="10433"/>
                    <a:pt x="12635" y="8174"/>
                    <a:pt x="10269" y="5163"/>
                  </a:cubicBezTo>
                  <a:close/>
                </a:path>
              </a:pathLst>
            </a:custGeom>
            <a:grpFill/>
            <a:ln w="10707" cap="flat">
              <a:noFill/>
              <a:prstDash val="solid"/>
              <a:miter/>
            </a:ln>
          </p:spPr>
          <p:txBody>
            <a:bodyPr rtlCol="0" anchor="ctr"/>
            <a:lstStyle/>
            <a:p>
              <a:endParaRPr lang="zh-CN" altLang="en-US"/>
            </a:p>
          </p:txBody>
        </p:sp>
        <p:sp>
          <p:nvSpPr>
            <p:cNvPr id="1214" name="任意多边形: 形状 581">
              <a:extLst>
                <a:ext uri="{FF2B5EF4-FFF2-40B4-BE49-F238E27FC236}">
                  <a16:creationId xmlns:a16="http://schemas.microsoft.com/office/drawing/2014/main" xmlns="" id="{E6D17B51-9E00-4DE9-B0B6-05FB87DFB22A}"/>
                </a:ext>
              </a:extLst>
            </p:cNvPr>
            <p:cNvSpPr/>
            <p:nvPr/>
          </p:nvSpPr>
          <p:spPr>
            <a:xfrm>
              <a:off x="872328" y="295458"/>
              <a:ext cx="83168" cy="23630"/>
            </a:xfrm>
            <a:custGeom>
              <a:avLst/>
              <a:gdLst>
                <a:gd name="connsiteX0" fmla="*/ 19683 w 19682"/>
                <a:gd name="connsiteY0" fmla="*/ 5593 h 5592"/>
                <a:gd name="connsiteX1" fmla="*/ 19683 w 19682"/>
                <a:gd name="connsiteY1" fmla="*/ 5485 h 5592"/>
                <a:gd name="connsiteX2" fmla="*/ 11724 w 19682"/>
                <a:gd name="connsiteY2" fmla="*/ 2796 h 5592"/>
                <a:gd name="connsiteX3" fmla="*/ 0 w 19682"/>
                <a:gd name="connsiteY3" fmla="*/ 0 h 5592"/>
                <a:gd name="connsiteX4" fmla="*/ 19683 w 19682"/>
                <a:gd name="connsiteY4" fmla="*/ 5593 h 5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2" h="5592">
                  <a:moveTo>
                    <a:pt x="19683" y="5593"/>
                  </a:moveTo>
                  <a:cubicBezTo>
                    <a:pt x="19683" y="5593"/>
                    <a:pt x="19683" y="5485"/>
                    <a:pt x="19683" y="5485"/>
                  </a:cubicBezTo>
                  <a:cubicBezTo>
                    <a:pt x="18715" y="4948"/>
                    <a:pt x="14843" y="3657"/>
                    <a:pt x="11724" y="2796"/>
                  </a:cubicBezTo>
                  <a:cubicBezTo>
                    <a:pt x="6991" y="1398"/>
                    <a:pt x="968" y="0"/>
                    <a:pt x="0" y="0"/>
                  </a:cubicBezTo>
                  <a:cubicBezTo>
                    <a:pt x="215" y="860"/>
                    <a:pt x="18607" y="5593"/>
                    <a:pt x="19683" y="5593"/>
                  </a:cubicBezTo>
                  <a:close/>
                </a:path>
              </a:pathLst>
            </a:custGeom>
            <a:grpFill/>
            <a:ln w="10707" cap="flat">
              <a:noFill/>
              <a:prstDash val="solid"/>
              <a:miter/>
            </a:ln>
          </p:spPr>
          <p:txBody>
            <a:bodyPr rtlCol="0" anchor="ctr"/>
            <a:lstStyle/>
            <a:p>
              <a:endParaRPr lang="zh-CN" altLang="en-US"/>
            </a:p>
          </p:txBody>
        </p:sp>
        <p:sp>
          <p:nvSpPr>
            <p:cNvPr id="1215" name="任意多边形: 形状 582">
              <a:extLst>
                <a:ext uri="{FF2B5EF4-FFF2-40B4-BE49-F238E27FC236}">
                  <a16:creationId xmlns:a16="http://schemas.microsoft.com/office/drawing/2014/main" xmlns="" id="{025855A7-DA95-4CCD-B8A1-DDD175BAAA56}"/>
                </a:ext>
              </a:extLst>
            </p:cNvPr>
            <p:cNvSpPr/>
            <p:nvPr/>
          </p:nvSpPr>
          <p:spPr>
            <a:xfrm>
              <a:off x="893693" y="287708"/>
              <a:ext cx="85898" cy="22400"/>
            </a:xfrm>
            <a:custGeom>
              <a:avLst/>
              <a:gdLst>
                <a:gd name="connsiteX0" fmla="*/ 0 w 20328"/>
                <a:gd name="connsiteY0" fmla="*/ 6 h 5301"/>
                <a:gd name="connsiteX1" fmla="*/ 20328 w 20328"/>
                <a:gd name="connsiteY1" fmla="*/ 5276 h 5301"/>
                <a:gd name="connsiteX2" fmla="*/ 11831 w 20328"/>
                <a:gd name="connsiteY2" fmla="*/ 2587 h 5301"/>
                <a:gd name="connsiteX3" fmla="*/ 0 w 20328"/>
                <a:gd name="connsiteY3" fmla="*/ 6 h 5301"/>
                <a:gd name="connsiteX4" fmla="*/ 0 w 20328"/>
                <a:gd name="connsiteY4" fmla="*/ 6 h 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28" h="5301">
                  <a:moveTo>
                    <a:pt x="0" y="6"/>
                  </a:moveTo>
                  <a:cubicBezTo>
                    <a:pt x="753" y="544"/>
                    <a:pt x="19468" y="5706"/>
                    <a:pt x="20328" y="5276"/>
                  </a:cubicBezTo>
                  <a:cubicBezTo>
                    <a:pt x="19790" y="4846"/>
                    <a:pt x="15488" y="3555"/>
                    <a:pt x="11831" y="2587"/>
                  </a:cubicBezTo>
                  <a:cubicBezTo>
                    <a:pt x="6991" y="1297"/>
                    <a:pt x="860" y="-102"/>
                    <a:pt x="0" y="6"/>
                  </a:cubicBezTo>
                  <a:cubicBezTo>
                    <a:pt x="0" y="6"/>
                    <a:pt x="0" y="6"/>
                    <a:pt x="0" y="6"/>
                  </a:cubicBezTo>
                  <a:close/>
                </a:path>
              </a:pathLst>
            </a:custGeom>
            <a:grpFill/>
            <a:ln w="10707" cap="flat">
              <a:noFill/>
              <a:prstDash val="solid"/>
              <a:miter/>
            </a:ln>
          </p:spPr>
          <p:txBody>
            <a:bodyPr rtlCol="0" anchor="ctr"/>
            <a:lstStyle/>
            <a:p>
              <a:endParaRPr lang="zh-CN" altLang="en-US"/>
            </a:p>
          </p:txBody>
        </p:sp>
        <p:sp>
          <p:nvSpPr>
            <p:cNvPr id="1216" name="任意多边形: 形状 583">
              <a:extLst>
                <a:ext uri="{FF2B5EF4-FFF2-40B4-BE49-F238E27FC236}">
                  <a16:creationId xmlns:a16="http://schemas.microsoft.com/office/drawing/2014/main" xmlns="" id="{669299CE-A97D-44A2-9926-426E54ACC468}"/>
                </a:ext>
              </a:extLst>
            </p:cNvPr>
            <p:cNvSpPr/>
            <p:nvPr/>
          </p:nvSpPr>
          <p:spPr>
            <a:xfrm>
              <a:off x="908233" y="280005"/>
              <a:ext cx="87259" cy="21420"/>
            </a:xfrm>
            <a:custGeom>
              <a:avLst/>
              <a:gdLst>
                <a:gd name="connsiteX0" fmla="*/ 11724 w 20650"/>
                <a:gd name="connsiteY0" fmla="*/ 2474 h 5069"/>
                <a:gd name="connsiteX1" fmla="*/ 0 w 20650"/>
                <a:gd name="connsiteY1" fmla="*/ 0 h 5069"/>
                <a:gd name="connsiteX2" fmla="*/ 20651 w 20650"/>
                <a:gd name="connsiteY2" fmla="*/ 5055 h 5069"/>
                <a:gd name="connsiteX3" fmla="*/ 11724 w 20650"/>
                <a:gd name="connsiteY3" fmla="*/ 2474 h 5069"/>
              </a:gdLst>
              <a:ahLst/>
              <a:cxnLst>
                <a:cxn ang="0">
                  <a:pos x="connsiteX0" y="connsiteY0"/>
                </a:cxn>
                <a:cxn ang="0">
                  <a:pos x="connsiteX1" y="connsiteY1"/>
                </a:cxn>
                <a:cxn ang="0">
                  <a:pos x="connsiteX2" y="connsiteY2"/>
                </a:cxn>
                <a:cxn ang="0">
                  <a:pos x="connsiteX3" y="connsiteY3"/>
                </a:cxn>
              </a:cxnLst>
              <a:rect l="l" t="t" r="r" b="b"/>
              <a:pathLst>
                <a:path w="20650" h="5069">
                  <a:moveTo>
                    <a:pt x="11724" y="2474"/>
                  </a:moveTo>
                  <a:cubicBezTo>
                    <a:pt x="7529" y="1398"/>
                    <a:pt x="1076" y="0"/>
                    <a:pt x="0" y="0"/>
                  </a:cubicBezTo>
                  <a:cubicBezTo>
                    <a:pt x="0" y="108"/>
                    <a:pt x="19252" y="5378"/>
                    <a:pt x="20651" y="5055"/>
                  </a:cubicBezTo>
                  <a:cubicBezTo>
                    <a:pt x="19898" y="4625"/>
                    <a:pt x="15596" y="3442"/>
                    <a:pt x="11724" y="2474"/>
                  </a:cubicBezTo>
                  <a:close/>
                </a:path>
              </a:pathLst>
            </a:custGeom>
            <a:grpFill/>
            <a:ln w="10707" cap="flat">
              <a:noFill/>
              <a:prstDash val="solid"/>
              <a:miter/>
            </a:ln>
          </p:spPr>
          <p:txBody>
            <a:bodyPr rtlCol="0" anchor="ctr"/>
            <a:lstStyle/>
            <a:p>
              <a:endParaRPr lang="zh-CN" altLang="en-US"/>
            </a:p>
          </p:txBody>
        </p:sp>
        <p:sp>
          <p:nvSpPr>
            <p:cNvPr id="1217" name="任意多边形: 形状 584">
              <a:extLst>
                <a:ext uri="{FF2B5EF4-FFF2-40B4-BE49-F238E27FC236}">
                  <a16:creationId xmlns:a16="http://schemas.microsoft.com/office/drawing/2014/main" xmlns="" id="{E345520C-3C9C-4053-8ADD-F603E454BC60}"/>
                </a:ext>
              </a:extLst>
            </p:cNvPr>
            <p:cNvSpPr/>
            <p:nvPr/>
          </p:nvSpPr>
          <p:spPr>
            <a:xfrm>
              <a:off x="914145" y="271824"/>
              <a:ext cx="88167" cy="20934"/>
            </a:xfrm>
            <a:custGeom>
              <a:avLst/>
              <a:gdLst>
                <a:gd name="connsiteX0" fmla="*/ 0 w 20865"/>
                <a:gd name="connsiteY0" fmla="*/ 0 h 4954"/>
                <a:gd name="connsiteX1" fmla="*/ 20866 w 20865"/>
                <a:gd name="connsiteY1" fmla="*/ 4948 h 4954"/>
                <a:gd name="connsiteX2" fmla="*/ 11616 w 20865"/>
                <a:gd name="connsiteY2" fmla="*/ 2474 h 4954"/>
                <a:gd name="connsiteX3" fmla="*/ 0 w 20865"/>
                <a:gd name="connsiteY3" fmla="*/ 0 h 4954"/>
              </a:gdLst>
              <a:ahLst/>
              <a:cxnLst>
                <a:cxn ang="0">
                  <a:pos x="connsiteX0" y="connsiteY0"/>
                </a:cxn>
                <a:cxn ang="0">
                  <a:pos x="connsiteX1" y="connsiteY1"/>
                </a:cxn>
                <a:cxn ang="0">
                  <a:pos x="connsiteX2" y="connsiteY2"/>
                </a:cxn>
                <a:cxn ang="0">
                  <a:pos x="connsiteX3" y="connsiteY3"/>
                </a:cxn>
              </a:cxnLst>
              <a:rect l="l" t="t" r="r" b="b"/>
              <a:pathLst>
                <a:path w="20865" h="4954">
                  <a:moveTo>
                    <a:pt x="0" y="0"/>
                  </a:moveTo>
                  <a:cubicBezTo>
                    <a:pt x="107" y="108"/>
                    <a:pt x="19790" y="5163"/>
                    <a:pt x="20866" y="4948"/>
                  </a:cubicBezTo>
                  <a:cubicBezTo>
                    <a:pt x="19898" y="4517"/>
                    <a:pt x="15488" y="3334"/>
                    <a:pt x="11616" y="2474"/>
                  </a:cubicBezTo>
                  <a:cubicBezTo>
                    <a:pt x="7314" y="1398"/>
                    <a:pt x="968" y="0"/>
                    <a:pt x="0" y="0"/>
                  </a:cubicBezTo>
                  <a:close/>
                </a:path>
              </a:pathLst>
            </a:custGeom>
            <a:grpFill/>
            <a:ln w="10707" cap="flat">
              <a:noFill/>
              <a:prstDash val="solid"/>
              <a:miter/>
            </a:ln>
          </p:spPr>
          <p:txBody>
            <a:bodyPr rtlCol="0" anchor="ctr"/>
            <a:lstStyle/>
            <a:p>
              <a:endParaRPr lang="zh-CN" altLang="en-US"/>
            </a:p>
          </p:txBody>
        </p:sp>
        <p:sp>
          <p:nvSpPr>
            <p:cNvPr id="1218" name="任意多边形: 形状 585">
              <a:extLst>
                <a:ext uri="{FF2B5EF4-FFF2-40B4-BE49-F238E27FC236}">
                  <a16:creationId xmlns:a16="http://schemas.microsoft.com/office/drawing/2014/main" xmlns="" id="{C11DD52A-7ADA-4CDD-8EE6-BF85A29475A8}"/>
                </a:ext>
              </a:extLst>
            </p:cNvPr>
            <p:cNvSpPr/>
            <p:nvPr/>
          </p:nvSpPr>
          <p:spPr>
            <a:xfrm>
              <a:off x="912324" y="264100"/>
              <a:ext cx="87715" cy="19996"/>
            </a:xfrm>
            <a:custGeom>
              <a:avLst/>
              <a:gdLst>
                <a:gd name="connsiteX0" fmla="*/ 0 w 20758"/>
                <a:gd name="connsiteY0" fmla="*/ 0 h 4732"/>
                <a:gd name="connsiteX1" fmla="*/ 20758 w 20758"/>
                <a:gd name="connsiteY1" fmla="*/ 4732 h 4732"/>
                <a:gd name="connsiteX2" fmla="*/ 11293 w 20758"/>
                <a:gd name="connsiteY2" fmla="*/ 2366 h 4732"/>
                <a:gd name="connsiteX3" fmla="*/ 0 w 20758"/>
                <a:gd name="connsiteY3" fmla="*/ 0 h 4732"/>
              </a:gdLst>
              <a:ahLst/>
              <a:cxnLst>
                <a:cxn ang="0">
                  <a:pos x="connsiteX0" y="connsiteY0"/>
                </a:cxn>
                <a:cxn ang="0">
                  <a:pos x="connsiteX1" y="connsiteY1"/>
                </a:cxn>
                <a:cxn ang="0">
                  <a:pos x="connsiteX2" y="connsiteY2"/>
                </a:cxn>
                <a:cxn ang="0">
                  <a:pos x="connsiteX3" y="connsiteY3"/>
                </a:cxn>
              </a:cxnLst>
              <a:rect l="l" t="t" r="r" b="b"/>
              <a:pathLst>
                <a:path w="20758" h="4732">
                  <a:moveTo>
                    <a:pt x="0" y="0"/>
                  </a:moveTo>
                  <a:cubicBezTo>
                    <a:pt x="107" y="0"/>
                    <a:pt x="19468" y="4732"/>
                    <a:pt x="20758" y="4732"/>
                  </a:cubicBezTo>
                  <a:cubicBezTo>
                    <a:pt x="19790" y="4410"/>
                    <a:pt x="15703" y="3334"/>
                    <a:pt x="11293" y="2366"/>
                  </a:cubicBezTo>
                  <a:cubicBezTo>
                    <a:pt x="6453" y="1183"/>
                    <a:pt x="645" y="0"/>
                    <a:pt x="0" y="0"/>
                  </a:cubicBezTo>
                  <a:close/>
                </a:path>
              </a:pathLst>
            </a:custGeom>
            <a:grpFill/>
            <a:ln w="10707" cap="flat">
              <a:noFill/>
              <a:prstDash val="solid"/>
              <a:miter/>
            </a:ln>
          </p:spPr>
          <p:txBody>
            <a:bodyPr rtlCol="0" anchor="ctr"/>
            <a:lstStyle/>
            <a:p>
              <a:endParaRPr lang="zh-CN" altLang="en-US"/>
            </a:p>
          </p:txBody>
        </p:sp>
        <p:sp>
          <p:nvSpPr>
            <p:cNvPr id="1219" name="任意多边形: 形状 586">
              <a:extLst>
                <a:ext uri="{FF2B5EF4-FFF2-40B4-BE49-F238E27FC236}">
                  <a16:creationId xmlns:a16="http://schemas.microsoft.com/office/drawing/2014/main" xmlns="" id="{3E299E49-8A19-46AA-B58B-A0EEFA58418C}"/>
                </a:ext>
              </a:extLst>
            </p:cNvPr>
            <p:cNvSpPr/>
            <p:nvPr/>
          </p:nvSpPr>
          <p:spPr>
            <a:xfrm>
              <a:off x="901874" y="256371"/>
              <a:ext cx="86807" cy="19087"/>
            </a:xfrm>
            <a:custGeom>
              <a:avLst/>
              <a:gdLst>
                <a:gd name="connsiteX0" fmla="*/ 0 w 20543"/>
                <a:gd name="connsiteY0" fmla="*/ 0 h 4517"/>
                <a:gd name="connsiteX1" fmla="*/ 20543 w 20543"/>
                <a:gd name="connsiteY1" fmla="*/ 4517 h 4517"/>
                <a:gd name="connsiteX2" fmla="*/ 10863 w 20543"/>
                <a:gd name="connsiteY2" fmla="*/ 2151 h 4517"/>
                <a:gd name="connsiteX3" fmla="*/ 0 w 20543"/>
                <a:gd name="connsiteY3" fmla="*/ 0 h 4517"/>
              </a:gdLst>
              <a:ahLst/>
              <a:cxnLst>
                <a:cxn ang="0">
                  <a:pos x="connsiteX0" y="connsiteY0"/>
                </a:cxn>
                <a:cxn ang="0">
                  <a:pos x="connsiteX1" y="connsiteY1"/>
                </a:cxn>
                <a:cxn ang="0">
                  <a:pos x="connsiteX2" y="connsiteY2"/>
                </a:cxn>
                <a:cxn ang="0">
                  <a:pos x="connsiteX3" y="connsiteY3"/>
                </a:cxn>
              </a:cxnLst>
              <a:rect l="l" t="t" r="r" b="b"/>
              <a:pathLst>
                <a:path w="20543" h="4517">
                  <a:moveTo>
                    <a:pt x="0" y="0"/>
                  </a:moveTo>
                  <a:cubicBezTo>
                    <a:pt x="108" y="0"/>
                    <a:pt x="19898" y="4517"/>
                    <a:pt x="20543" y="4517"/>
                  </a:cubicBezTo>
                  <a:cubicBezTo>
                    <a:pt x="19898" y="4302"/>
                    <a:pt x="15811" y="3227"/>
                    <a:pt x="10863" y="2151"/>
                  </a:cubicBezTo>
                  <a:cubicBezTo>
                    <a:pt x="5808" y="1076"/>
                    <a:pt x="430" y="0"/>
                    <a:pt x="0" y="0"/>
                  </a:cubicBezTo>
                  <a:close/>
                </a:path>
              </a:pathLst>
            </a:custGeom>
            <a:grpFill/>
            <a:ln w="10707" cap="flat">
              <a:noFill/>
              <a:prstDash val="solid"/>
              <a:miter/>
            </a:ln>
          </p:spPr>
          <p:txBody>
            <a:bodyPr rtlCol="0" anchor="ctr"/>
            <a:lstStyle/>
            <a:p>
              <a:endParaRPr lang="zh-CN" altLang="en-US"/>
            </a:p>
          </p:txBody>
        </p:sp>
        <p:sp>
          <p:nvSpPr>
            <p:cNvPr id="1235" name="任意多边形: 形状 587">
              <a:extLst>
                <a:ext uri="{FF2B5EF4-FFF2-40B4-BE49-F238E27FC236}">
                  <a16:creationId xmlns:a16="http://schemas.microsoft.com/office/drawing/2014/main" xmlns="" id="{2BC798DE-2F73-4D00-A65E-3DDCBFEE6C01}"/>
                </a:ext>
              </a:extLst>
            </p:cNvPr>
            <p:cNvSpPr/>
            <p:nvPr/>
          </p:nvSpPr>
          <p:spPr>
            <a:xfrm>
              <a:off x="883239" y="249099"/>
              <a:ext cx="84533" cy="18179"/>
            </a:xfrm>
            <a:custGeom>
              <a:avLst/>
              <a:gdLst>
                <a:gd name="connsiteX0" fmla="*/ 0 w 20005"/>
                <a:gd name="connsiteY0" fmla="*/ 0 h 4302"/>
                <a:gd name="connsiteX1" fmla="*/ 20005 w 20005"/>
                <a:gd name="connsiteY1" fmla="*/ 4302 h 4302"/>
                <a:gd name="connsiteX2" fmla="*/ 10325 w 20005"/>
                <a:gd name="connsiteY2" fmla="*/ 2044 h 4302"/>
                <a:gd name="connsiteX3" fmla="*/ 0 w 20005"/>
                <a:gd name="connsiteY3" fmla="*/ 0 h 4302"/>
              </a:gdLst>
              <a:ahLst/>
              <a:cxnLst>
                <a:cxn ang="0">
                  <a:pos x="connsiteX0" y="connsiteY0"/>
                </a:cxn>
                <a:cxn ang="0">
                  <a:pos x="connsiteX1" y="connsiteY1"/>
                </a:cxn>
                <a:cxn ang="0">
                  <a:pos x="connsiteX2" y="connsiteY2"/>
                </a:cxn>
                <a:cxn ang="0">
                  <a:pos x="connsiteX3" y="connsiteY3"/>
                </a:cxn>
              </a:cxnLst>
              <a:rect l="l" t="t" r="r" b="b"/>
              <a:pathLst>
                <a:path w="20005" h="4302">
                  <a:moveTo>
                    <a:pt x="0" y="0"/>
                  </a:moveTo>
                  <a:cubicBezTo>
                    <a:pt x="107" y="0"/>
                    <a:pt x="19468" y="4195"/>
                    <a:pt x="20005" y="4302"/>
                  </a:cubicBezTo>
                  <a:cubicBezTo>
                    <a:pt x="19252" y="4087"/>
                    <a:pt x="14950" y="3119"/>
                    <a:pt x="10325" y="2044"/>
                  </a:cubicBezTo>
                  <a:cubicBezTo>
                    <a:pt x="5593" y="1076"/>
                    <a:pt x="645" y="108"/>
                    <a:pt x="0" y="0"/>
                  </a:cubicBezTo>
                  <a:close/>
                </a:path>
              </a:pathLst>
            </a:custGeom>
            <a:grpFill/>
            <a:ln w="10707" cap="flat">
              <a:noFill/>
              <a:prstDash val="solid"/>
              <a:miter/>
            </a:ln>
          </p:spPr>
          <p:txBody>
            <a:bodyPr rtlCol="0" anchor="ctr"/>
            <a:lstStyle/>
            <a:p>
              <a:endParaRPr lang="zh-CN" altLang="en-US"/>
            </a:p>
          </p:txBody>
        </p:sp>
        <p:sp>
          <p:nvSpPr>
            <p:cNvPr id="1236" name="任意多边形: 形状 588">
              <a:extLst>
                <a:ext uri="{FF2B5EF4-FFF2-40B4-BE49-F238E27FC236}">
                  <a16:creationId xmlns:a16="http://schemas.microsoft.com/office/drawing/2014/main" xmlns="" id="{10A39B95-145F-435E-A574-363B4AA7A0E9}"/>
                </a:ext>
              </a:extLst>
            </p:cNvPr>
            <p:cNvSpPr/>
            <p:nvPr/>
          </p:nvSpPr>
          <p:spPr>
            <a:xfrm>
              <a:off x="912324" y="254098"/>
              <a:ext cx="24542" cy="5451"/>
            </a:xfrm>
            <a:custGeom>
              <a:avLst/>
              <a:gdLst>
                <a:gd name="connsiteX0" fmla="*/ 0 w 5808"/>
                <a:gd name="connsiteY0" fmla="*/ 0 h 1290"/>
                <a:gd name="connsiteX1" fmla="*/ 5808 w 5808"/>
                <a:gd name="connsiteY1" fmla="*/ 1291 h 1290"/>
                <a:gd name="connsiteX2" fmla="*/ 0 w 5808"/>
                <a:gd name="connsiteY2" fmla="*/ 0 h 1290"/>
              </a:gdLst>
              <a:ahLst/>
              <a:cxnLst>
                <a:cxn ang="0">
                  <a:pos x="connsiteX0" y="connsiteY0"/>
                </a:cxn>
                <a:cxn ang="0">
                  <a:pos x="connsiteX1" y="connsiteY1"/>
                </a:cxn>
                <a:cxn ang="0">
                  <a:pos x="connsiteX2" y="connsiteY2"/>
                </a:cxn>
              </a:cxnLst>
              <a:rect l="l" t="t" r="r" b="b"/>
              <a:pathLst>
                <a:path w="5808" h="1290">
                  <a:moveTo>
                    <a:pt x="0" y="0"/>
                  </a:moveTo>
                  <a:cubicBezTo>
                    <a:pt x="1936" y="430"/>
                    <a:pt x="3872" y="860"/>
                    <a:pt x="5808" y="1291"/>
                  </a:cubicBezTo>
                  <a:cubicBezTo>
                    <a:pt x="5055" y="1076"/>
                    <a:pt x="4732" y="968"/>
                    <a:pt x="0" y="0"/>
                  </a:cubicBezTo>
                  <a:close/>
                </a:path>
              </a:pathLst>
            </a:custGeom>
            <a:grpFill/>
            <a:ln w="10707" cap="flat">
              <a:noFill/>
              <a:prstDash val="solid"/>
              <a:miter/>
            </a:ln>
          </p:spPr>
          <p:txBody>
            <a:bodyPr rtlCol="0" anchor="ctr"/>
            <a:lstStyle/>
            <a:p>
              <a:endParaRPr lang="zh-CN" altLang="en-US"/>
            </a:p>
          </p:txBody>
        </p:sp>
        <p:sp>
          <p:nvSpPr>
            <p:cNvPr id="1237" name="任意多边形: 形状 589">
              <a:extLst>
                <a:ext uri="{FF2B5EF4-FFF2-40B4-BE49-F238E27FC236}">
                  <a16:creationId xmlns:a16="http://schemas.microsoft.com/office/drawing/2014/main" xmlns="" id="{05A0FE80-092F-4CDA-BB43-EC92C04CFA69}"/>
                </a:ext>
              </a:extLst>
            </p:cNvPr>
            <p:cNvSpPr/>
            <p:nvPr/>
          </p:nvSpPr>
          <p:spPr>
            <a:xfrm>
              <a:off x="855967" y="241826"/>
              <a:ext cx="56809" cy="11815"/>
            </a:xfrm>
            <a:custGeom>
              <a:avLst/>
              <a:gdLst>
                <a:gd name="connsiteX0" fmla="*/ 9573 w 13444"/>
                <a:gd name="connsiteY0" fmla="*/ 2044 h 2796"/>
                <a:gd name="connsiteX1" fmla="*/ 9573 w 13444"/>
                <a:gd name="connsiteY1" fmla="*/ 2044 h 2796"/>
                <a:gd name="connsiteX2" fmla="*/ 0 w 13444"/>
                <a:gd name="connsiteY2" fmla="*/ 0 h 2796"/>
                <a:gd name="connsiteX3" fmla="*/ 13444 w 13444"/>
                <a:gd name="connsiteY3" fmla="*/ 2796 h 2796"/>
                <a:gd name="connsiteX4" fmla="*/ 9573 w 13444"/>
                <a:gd name="connsiteY4" fmla="*/ 2044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2796">
                  <a:moveTo>
                    <a:pt x="9573" y="2044"/>
                  </a:moveTo>
                  <a:lnTo>
                    <a:pt x="9573" y="2044"/>
                  </a:lnTo>
                  <a:cubicBezTo>
                    <a:pt x="4087" y="860"/>
                    <a:pt x="323" y="108"/>
                    <a:pt x="0" y="0"/>
                  </a:cubicBezTo>
                  <a:cubicBezTo>
                    <a:pt x="6561" y="1398"/>
                    <a:pt x="10756" y="2259"/>
                    <a:pt x="13444" y="2796"/>
                  </a:cubicBezTo>
                  <a:cubicBezTo>
                    <a:pt x="12046" y="2581"/>
                    <a:pt x="10863" y="2259"/>
                    <a:pt x="9573" y="2044"/>
                  </a:cubicBezTo>
                  <a:close/>
                </a:path>
              </a:pathLst>
            </a:custGeom>
            <a:grpFill/>
            <a:ln w="10707" cap="flat">
              <a:noFill/>
              <a:prstDash val="solid"/>
              <a:miter/>
            </a:ln>
          </p:spPr>
          <p:txBody>
            <a:bodyPr rtlCol="0" anchor="ctr"/>
            <a:lstStyle/>
            <a:p>
              <a:endParaRPr lang="zh-CN" altLang="en-US"/>
            </a:p>
          </p:txBody>
        </p:sp>
        <p:sp>
          <p:nvSpPr>
            <p:cNvPr id="1238" name="任意多边形: 形状 597">
              <a:extLst>
                <a:ext uri="{FF2B5EF4-FFF2-40B4-BE49-F238E27FC236}">
                  <a16:creationId xmlns:a16="http://schemas.microsoft.com/office/drawing/2014/main" xmlns="" id="{07AE3EFE-013E-4091-8489-7239FB3FBDA9}"/>
                </a:ext>
              </a:extLst>
            </p:cNvPr>
            <p:cNvSpPr/>
            <p:nvPr/>
          </p:nvSpPr>
          <p:spPr>
            <a:xfrm>
              <a:off x="162769" y="420895"/>
              <a:ext cx="26511" cy="34925"/>
            </a:xfrm>
            <a:custGeom>
              <a:avLst/>
              <a:gdLst>
                <a:gd name="connsiteX0" fmla="*/ 1423 w 6274"/>
                <a:gd name="connsiteY0" fmla="*/ 7314 h 8265"/>
                <a:gd name="connsiteX1" fmla="*/ 6263 w 6274"/>
                <a:gd name="connsiteY1" fmla="*/ 4410 h 8265"/>
                <a:gd name="connsiteX2" fmla="*/ 2714 w 6274"/>
                <a:gd name="connsiteY2" fmla="*/ 0 h 8265"/>
                <a:gd name="connsiteX3" fmla="*/ 1423 w 6274"/>
                <a:gd name="connsiteY3" fmla="*/ 7314 h 8265"/>
              </a:gdLst>
              <a:ahLst/>
              <a:cxnLst>
                <a:cxn ang="0">
                  <a:pos x="connsiteX0" y="connsiteY0"/>
                </a:cxn>
                <a:cxn ang="0">
                  <a:pos x="connsiteX1" y="connsiteY1"/>
                </a:cxn>
                <a:cxn ang="0">
                  <a:pos x="connsiteX2" y="connsiteY2"/>
                </a:cxn>
                <a:cxn ang="0">
                  <a:pos x="connsiteX3" y="connsiteY3"/>
                </a:cxn>
              </a:cxnLst>
              <a:rect l="l" t="t" r="r" b="b"/>
              <a:pathLst>
                <a:path w="6274" h="8265">
                  <a:moveTo>
                    <a:pt x="1423" y="7314"/>
                  </a:moveTo>
                  <a:cubicBezTo>
                    <a:pt x="3682" y="9465"/>
                    <a:pt x="6478" y="7744"/>
                    <a:pt x="6263" y="4410"/>
                  </a:cubicBezTo>
                  <a:cubicBezTo>
                    <a:pt x="6155" y="2581"/>
                    <a:pt x="4972" y="108"/>
                    <a:pt x="2714" y="0"/>
                  </a:cubicBezTo>
                  <a:cubicBezTo>
                    <a:pt x="-405" y="215"/>
                    <a:pt x="-836" y="5163"/>
                    <a:pt x="1423" y="7314"/>
                  </a:cubicBezTo>
                  <a:close/>
                </a:path>
              </a:pathLst>
            </a:custGeom>
            <a:grpFill/>
            <a:ln w="10707" cap="flat">
              <a:noFill/>
              <a:prstDash val="solid"/>
              <a:miter/>
            </a:ln>
          </p:spPr>
          <p:txBody>
            <a:bodyPr rtlCol="0" anchor="ctr"/>
            <a:lstStyle/>
            <a:p>
              <a:endParaRPr lang="zh-CN" altLang="en-US"/>
            </a:p>
          </p:txBody>
        </p:sp>
        <p:sp>
          <p:nvSpPr>
            <p:cNvPr id="1239" name="任意多边形: 形状 598">
              <a:extLst>
                <a:ext uri="{FF2B5EF4-FFF2-40B4-BE49-F238E27FC236}">
                  <a16:creationId xmlns:a16="http://schemas.microsoft.com/office/drawing/2014/main" xmlns="" id="{AECC6A50-EEA6-4A2F-96E8-649430B14A47}"/>
                </a:ext>
              </a:extLst>
            </p:cNvPr>
            <p:cNvSpPr/>
            <p:nvPr/>
          </p:nvSpPr>
          <p:spPr>
            <a:xfrm>
              <a:off x="262523" y="417713"/>
              <a:ext cx="29423" cy="35195"/>
            </a:xfrm>
            <a:custGeom>
              <a:avLst/>
              <a:gdLst>
                <a:gd name="connsiteX0" fmla="*/ 1371 w 6963"/>
                <a:gd name="connsiteY0" fmla="*/ 215 h 8329"/>
                <a:gd name="connsiteX1" fmla="*/ 3199 w 6963"/>
                <a:gd name="connsiteY1" fmla="*/ 7852 h 8329"/>
                <a:gd name="connsiteX2" fmla="*/ 6748 w 6963"/>
                <a:gd name="connsiteY2" fmla="*/ 4410 h 8329"/>
                <a:gd name="connsiteX3" fmla="*/ 2016 w 6963"/>
                <a:gd name="connsiteY3" fmla="*/ 0 h 8329"/>
                <a:gd name="connsiteX4" fmla="*/ 1371 w 6963"/>
                <a:gd name="connsiteY4" fmla="*/ 215 h 8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3" h="8329">
                  <a:moveTo>
                    <a:pt x="1371" y="215"/>
                  </a:moveTo>
                  <a:cubicBezTo>
                    <a:pt x="-995" y="968"/>
                    <a:pt x="-243" y="6023"/>
                    <a:pt x="3199" y="7852"/>
                  </a:cubicBezTo>
                  <a:cubicBezTo>
                    <a:pt x="5781" y="9250"/>
                    <a:pt x="7609" y="7421"/>
                    <a:pt x="6748" y="4410"/>
                  </a:cubicBezTo>
                  <a:cubicBezTo>
                    <a:pt x="6211" y="2689"/>
                    <a:pt x="4382" y="108"/>
                    <a:pt x="2016" y="0"/>
                  </a:cubicBezTo>
                  <a:cubicBezTo>
                    <a:pt x="1801" y="108"/>
                    <a:pt x="1586" y="108"/>
                    <a:pt x="1371" y="215"/>
                  </a:cubicBezTo>
                  <a:close/>
                </a:path>
              </a:pathLst>
            </a:custGeom>
            <a:grpFill/>
            <a:ln w="10707" cap="flat">
              <a:noFill/>
              <a:prstDash val="solid"/>
              <a:miter/>
            </a:ln>
          </p:spPr>
          <p:txBody>
            <a:bodyPr rtlCol="0" anchor="ctr"/>
            <a:lstStyle/>
            <a:p>
              <a:endParaRPr lang="zh-CN" altLang="en-US"/>
            </a:p>
          </p:txBody>
        </p:sp>
        <p:sp>
          <p:nvSpPr>
            <p:cNvPr id="1240" name="任意多边形: 形状 599">
              <a:extLst>
                <a:ext uri="{FF2B5EF4-FFF2-40B4-BE49-F238E27FC236}">
                  <a16:creationId xmlns:a16="http://schemas.microsoft.com/office/drawing/2014/main" xmlns="" id="{2C680A1E-6CAF-4AF1-AD78-EDA401D77E38}"/>
                </a:ext>
              </a:extLst>
            </p:cNvPr>
            <p:cNvSpPr/>
            <p:nvPr/>
          </p:nvSpPr>
          <p:spPr>
            <a:xfrm>
              <a:off x="361068" y="414535"/>
              <a:ext cx="33695" cy="34637"/>
            </a:xfrm>
            <a:custGeom>
              <a:avLst/>
              <a:gdLst>
                <a:gd name="connsiteX0" fmla="*/ 7305 w 7974"/>
                <a:gd name="connsiteY0" fmla="*/ 4302 h 8197"/>
                <a:gd name="connsiteX1" fmla="*/ 7305 w 7974"/>
                <a:gd name="connsiteY1" fmla="*/ 4302 h 8197"/>
                <a:gd name="connsiteX2" fmla="*/ 1389 w 7974"/>
                <a:gd name="connsiteY2" fmla="*/ 0 h 8197"/>
                <a:gd name="connsiteX3" fmla="*/ 636 w 7974"/>
                <a:gd name="connsiteY3" fmla="*/ 215 h 8197"/>
                <a:gd name="connsiteX4" fmla="*/ 5369 w 7974"/>
                <a:gd name="connsiteY4" fmla="*/ 8067 h 8197"/>
                <a:gd name="connsiteX5" fmla="*/ 7305 w 7974"/>
                <a:gd name="connsiteY5" fmla="*/ 4302 h 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4" h="8197">
                  <a:moveTo>
                    <a:pt x="7305" y="4302"/>
                  </a:moveTo>
                  <a:lnTo>
                    <a:pt x="7305" y="4302"/>
                  </a:lnTo>
                  <a:cubicBezTo>
                    <a:pt x="6337" y="2581"/>
                    <a:pt x="3756" y="0"/>
                    <a:pt x="1389" y="0"/>
                  </a:cubicBezTo>
                  <a:cubicBezTo>
                    <a:pt x="1174" y="0"/>
                    <a:pt x="852" y="108"/>
                    <a:pt x="636" y="215"/>
                  </a:cubicBezTo>
                  <a:cubicBezTo>
                    <a:pt x="-1407" y="1506"/>
                    <a:pt x="1820" y="6991"/>
                    <a:pt x="5369" y="8067"/>
                  </a:cubicBezTo>
                  <a:cubicBezTo>
                    <a:pt x="7843" y="8712"/>
                    <a:pt x="8703" y="6884"/>
                    <a:pt x="7305" y="4302"/>
                  </a:cubicBezTo>
                  <a:close/>
                </a:path>
              </a:pathLst>
            </a:custGeom>
            <a:grpFill/>
            <a:ln w="10707" cap="flat">
              <a:noFill/>
              <a:prstDash val="solid"/>
              <a:miter/>
            </a:ln>
          </p:spPr>
          <p:txBody>
            <a:bodyPr rtlCol="0" anchor="ctr"/>
            <a:lstStyle/>
            <a:p>
              <a:endParaRPr lang="zh-CN" altLang="en-US"/>
            </a:p>
          </p:txBody>
        </p:sp>
        <p:sp>
          <p:nvSpPr>
            <p:cNvPr id="1241" name="任意多边形: 形状 601">
              <a:extLst>
                <a:ext uri="{FF2B5EF4-FFF2-40B4-BE49-F238E27FC236}">
                  <a16:creationId xmlns:a16="http://schemas.microsoft.com/office/drawing/2014/main" xmlns="" id="{26C207A7-AE01-4C73-A79C-6267EE80C4A1}"/>
                </a:ext>
              </a:extLst>
            </p:cNvPr>
            <p:cNvSpPr/>
            <p:nvPr/>
          </p:nvSpPr>
          <p:spPr>
            <a:xfrm>
              <a:off x="457095" y="409532"/>
              <a:ext cx="39438" cy="34105"/>
            </a:xfrm>
            <a:custGeom>
              <a:avLst/>
              <a:gdLst>
                <a:gd name="connsiteX0" fmla="*/ 1144 w 9333"/>
                <a:gd name="connsiteY0" fmla="*/ 0 h 8071"/>
                <a:gd name="connsiteX1" fmla="*/ 391 w 9333"/>
                <a:gd name="connsiteY1" fmla="*/ 215 h 8071"/>
                <a:gd name="connsiteX2" fmla="*/ 7812 w 9333"/>
                <a:gd name="connsiteY2" fmla="*/ 8067 h 8071"/>
                <a:gd name="connsiteX3" fmla="*/ 8027 w 9333"/>
                <a:gd name="connsiteY3" fmla="*/ 4195 h 8071"/>
                <a:gd name="connsiteX4" fmla="*/ 1144 w 9333"/>
                <a:gd name="connsiteY4" fmla="*/ 0 h 8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3" h="8071">
                  <a:moveTo>
                    <a:pt x="1144" y="0"/>
                  </a:moveTo>
                  <a:cubicBezTo>
                    <a:pt x="928" y="0"/>
                    <a:pt x="606" y="108"/>
                    <a:pt x="391" y="215"/>
                  </a:cubicBezTo>
                  <a:cubicBezTo>
                    <a:pt x="-1545" y="1721"/>
                    <a:pt x="4155" y="7852"/>
                    <a:pt x="7812" y="8067"/>
                  </a:cubicBezTo>
                  <a:cubicBezTo>
                    <a:pt x="9748" y="8174"/>
                    <a:pt x="9856" y="6453"/>
                    <a:pt x="8027" y="4195"/>
                  </a:cubicBezTo>
                  <a:cubicBezTo>
                    <a:pt x="6629" y="2581"/>
                    <a:pt x="3510" y="0"/>
                    <a:pt x="1144" y="0"/>
                  </a:cubicBezTo>
                  <a:close/>
                </a:path>
              </a:pathLst>
            </a:custGeom>
            <a:grpFill/>
            <a:ln w="10707" cap="flat">
              <a:noFill/>
              <a:prstDash val="solid"/>
              <a:miter/>
            </a:ln>
          </p:spPr>
          <p:txBody>
            <a:bodyPr rtlCol="0" anchor="ctr"/>
            <a:lstStyle/>
            <a:p>
              <a:endParaRPr lang="zh-CN" altLang="en-US"/>
            </a:p>
          </p:txBody>
        </p:sp>
        <p:sp>
          <p:nvSpPr>
            <p:cNvPr id="1242" name="任意多边形: 形状 602">
              <a:extLst>
                <a:ext uri="{FF2B5EF4-FFF2-40B4-BE49-F238E27FC236}">
                  <a16:creationId xmlns:a16="http://schemas.microsoft.com/office/drawing/2014/main" xmlns="" id="{6149A44C-0519-4D6A-B53E-2C66A5AA977B}"/>
                </a:ext>
              </a:extLst>
            </p:cNvPr>
            <p:cNvSpPr/>
            <p:nvPr/>
          </p:nvSpPr>
          <p:spPr>
            <a:xfrm>
              <a:off x="551013" y="404081"/>
              <a:ext cx="45767" cy="33653"/>
            </a:xfrm>
            <a:custGeom>
              <a:avLst/>
              <a:gdLst>
                <a:gd name="connsiteX0" fmla="*/ 213 w 10831"/>
                <a:gd name="connsiteY0" fmla="*/ 215 h 7964"/>
                <a:gd name="connsiteX1" fmla="*/ 9893 w 10831"/>
                <a:gd name="connsiteY1" fmla="*/ 7959 h 7964"/>
                <a:gd name="connsiteX2" fmla="*/ 8818 w 10831"/>
                <a:gd name="connsiteY2" fmla="*/ 4087 h 7964"/>
                <a:gd name="connsiteX3" fmla="*/ 859 w 10831"/>
                <a:gd name="connsiteY3" fmla="*/ 0 h 7964"/>
                <a:gd name="connsiteX4" fmla="*/ 213 w 10831"/>
                <a:gd name="connsiteY4" fmla="*/ 215 h 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1" h="7964">
                  <a:moveTo>
                    <a:pt x="213" y="215"/>
                  </a:moveTo>
                  <a:cubicBezTo>
                    <a:pt x="-1400" y="1828"/>
                    <a:pt x="6559" y="8174"/>
                    <a:pt x="9893" y="7959"/>
                  </a:cubicBezTo>
                  <a:cubicBezTo>
                    <a:pt x="11507" y="7852"/>
                    <a:pt x="10969" y="6131"/>
                    <a:pt x="8818" y="4087"/>
                  </a:cubicBezTo>
                  <a:cubicBezTo>
                    <a:pt x="6989" y="2474"/>
                    <a:pt x="3225" y="0"/>
                    <a:pt x="859" y="0"/>
                  </a:cubicBezTo>
                  <a:cubicBezTo>
                    <a:pt x="644" y="0"/>
                    <a:pt x="321" y="0"/>
                    <a:pt x="213" y="215"/>
                  </a:cubicBezTo>
                  <a:close/>
                </a:path>
              </a:pathLst>
            </a:custGeom>
            <a:grpFill/>
            <a:ln w="10707" cap="flat">
              <a:noFill/>
              <a:prstDash val="solid"/>
              <a:miter/>
            </a:ln>
          </p:spPr>
          <p:txBody>
            <a:bodyPr rtlCol="0" anchor="ctr"/>
            <a:lstStyle/>
            <a:p>
              <a:endParaRPr lang="zh-CN" altLang="en-US"/>
            </a:p>
          </p:txBody>
        </p:sp>
        <p:sp>
          <p:nvSpPr>
            <p:cNvPr id="1243" name="任意多边形: 形状 603">
              <a:extLst>
                <a:ext uri="{FF2B5EF4-FFF2-40B4-BE49-F238E27FC236}">
                  <a16:creationId xmlns:a16="http://schemas.microsoft.com/office/drawing/2014/main" xmlns="" id="{F2D98F8F-F6B6-457B-9FD4-426DEEDECB82}"/>
                </a:ext>
              </a:extLst>
            </p:cNvPr>
            <p:cNvSpPr/>
            <p:nvPr/>
          </p:nvSpPr>
          <p:spPr>
            <a:xfrm>
              <a:off x="641547" y="397261"/>
              <a:ext cx="52444" cy="32774"/>
            </a:xfrm>
            <a:custGeom>
              <a:avLst/>
              <a:gdLst>
                <a:gd name="connsiteX0" fmla="*/ 9550 w 12411"/>
                <a:gd name="connsiteY0" fmla="*/ 3980 h 7756"/>
                <a:gd name="connsiteX1" fmla="*/ 622 w 12411"/>
                <a:gd name="connsiteY1" fmla="*/ 0 h 7756"/>
                <a:gd name="connsiteX2" fmla="*/ 85 w 12411"/>
                <a:gd name="connsiteY2" fmla="*/ 215 h 7756"/>
                <a:gd name="connsiteX3" fmla="*/ 11701 w 12411"/>
                <a:gd name="connsiteY3" fmla="*/ 7744 h 7756"/>
                <a:gd name="connsiteX4" fmla="*/ 9550 w 12411"/>
                <a:gd name="connsiteY4" fmla="*/ 3980 h 7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1" h="7756">
                  <a:moveTo>
                    <a:pt x="9550" y="3980"/>
                  </a:moveTo>
                  <a:cubicBezTo>
                    <a:pt x="7291" y="2366"/>
                    <a:pt x="2989" y="0"/>
                    <a:pt x="622" y="0"/>
                  </a:cubicBezTo>
                  <a:cubicBezTo>
                    <a:pt x="407" y="0"/>
                    <a:pt x="192" y="108"/>
                    <a:pt x="85" y="215"/>
                  </a:cubicBezTo>
                  <a:cubicBezTo>
                    <a:pt x="-991" y="1828"/>
                    <a:pt x="8474" y="8067"/>
                    <a:pt x="11701" y="7744"/>
                  </a:cubicBezTo>
                  <a:cubicBezTo>
                    <a:pt x="13206" y="7636"/>
                    <a:pt x="12239" y="6023"/>
                    <a:pt x="9550" y="3980"/>
                  </a:cubicBezTo>
                  <a:close/>
                </a:path>
              </a:pathLst>
            </a:custGeom>
            <a:grpFill/>
            <a:ln w="10707" cap="flat">
              <a:noFill/>
              <a:prstDash val="solid"/>
              <a:miter/>
            </a:ln>
          </p:spPr>
          <p:txBody>
            <a:bodyPr rtlCol="0" anchor="ctr"/>
            <a:lstStyle/>
            <a:p>
              <a:endParaRPr lang="zh-CN" altLang="en-US"/>
            </a:p>
          </p:txBody>
        </p:sp>
        <p:sp>
          <p:nvSpPr>
            <p:cNvPr id="1244" name="任意多边形: 形状 210">
              <a:extLst>
                <a:ext uri="{FF2B5EF4-FFF2-40B4-BE49-F238E27FC236}">
                  <a16:creationId xmlns:a16="http://schemas.microsoft.com/office/drawing/2014/main" xmlns="" id="{CE6E62C2-A527-45B2-8A98-F8DE94AB86CB}"/>
                </a:ext>
              </a:extLst>
            </p:cNvPr>
            <p:cNvSpPr/>
            <p:nvPr/>
          </p:nvSpPr>
          <p:spPr>
            <a:xfrm>
              <a:off x="47888" y="195015"/>
              <a:ext cx="76352" cy="8633"/>
            </a:xfrm>
            <a:custGeom>
              <a:avLst/>
              <a:gdLst>
                <a:gd name="connsiteX0" fmla="*/ 8174 w 18069"/>
                <a:gd name="connsiteY0" fmla="*/ 1076 h 2043"/>
                <a:gd name="connsiteX1" fmla="*/ 18069 w 18069"/>
                <a:gd name="connsiteY1" fmla="*/ 0 h 2043"/>
                <a:gd name="connsiteX2" fmla="*/ 0 w 18069"/>
                <a:gd name="connsiteY2" fmla="*/ 2044 h 2043"/>
                <a:gd name="connsiteX3" fmla="*/ 8174 w 18069"/>
                <a:gd name="connsiteY3" fmla="*/ 1076 h 2043"/>
              </a:gdLst>
              <a:ahLst/>
              <a:cxnLst>
                <a:cxn ang="0">
                  <a:pos x="connsiteX0" y="connsiteY0"/>
                </a:cxn>
                <a:cxn ang="0">
                  <a:pos x="connsiteX1" y="connsiteY1"/>
                </a:cxn>
                <a:cxn ang="0">
                  <a:pos x="connsiteX2" y="connsiteY2"/>
                </a:cxn>
                <a:cxn ang="0">
                  <a:pos x="connsiteX3" y="connsiteY3"/>
                </a:cxn>
              </a:cxnLst>
              <a:rect l="l" t="t" r="r" b="b"/>
              <a:pathLst>
                <a:path w="18069" h="2043">
                  <a:moveTo>
                    <a:pt x="8174" y="1076"/>
                  </a:moveTo>
                  <a:cubicBezTo>
                    <a:pt x="11508" y="645"/>
                    <a:pt x="14735" y="323"/>
                    <a:pt x="18069" y="0"/>
                  </a:cubicBezTo>
                  <a:cubicBezTo>
                    <a:pt x="14520" y="323"/>
                    <a:pt x="1936" y="1613"/>
                    <a:pt x="0" y="2044"/>
                  </a:cubicBezTo>
                  <a:cubicBezTo>
                    <a:pt x="2689" y="1721"/>
                    <a:pt x="5485" y="1398"/>
                    <a:pt x="8174" y="1076"/>
                  </a:cubicBezTo>
                  <a:close/>
                </a:path>
              </a:pathLst>
            </a:custGeom>
            <a:grpFill/>
            <a:ln w="10707" cap="flat">
              <a:noFill/>
              <a:prstDash val="solid"/>
              <a:miter/>
            </a:ln>
          </p:spPr>
          <p:txBody>
            <a:bodyPr rtlCol="0" anchor="ctr"/>
            <a:lstStyle/>
            <a:p>
              <a:endParaRPr lang="zh-CN" altLang="en-US"/>
            </a:p>
          </p:txBody>
        </p:sp>
        <p:sp>
          <p:nvSpPr>
            <p:cNvPr id="1245" name="任意多边形: 形状 211">
              <a:extLst>
                <a:ext uri="{FF2B5EF4-FFF2-40B4-BE49-F238E27FC236}">
                  <a16:creationId xmlns:a16="http://schemas.microsoft.com/office/drawing/2014/main" xmlns="" id="{8D0B3470-C1A4-416F-9CEF-0A4EBCAC3DCF}"/>
                </a:ext>
              </a:extLst>
            </p:cNvPr>
            <p:cNvSpPr/>
            <p:nvPr/>
          </p:nvSpPr>
          <p:spPr>
            <a:xfrm>
              <a:off x="55160" y="195015"/>
              <a:ext cx="69989" cy="9089"/>
            </a:xfrm>
            <a:custGeom>
              <a:avLst/>
              <a:gdLst>
                <a:gd name="connsiteX0" fmla="*/ 7529 w 16563"/>
                <a:gd name="connsiteY0" fmla="*/ 1183 h 2151"/>
                <a:gd name="connsiteX1" fmla="*/ 16564 w 16563"/>
                <a:gd name="connsiteY1" fmla="*/ 0 h 2151"/>
                <a:gd name="connsiteX2" fmla="*/ 0 w 16563"/>
                <a:gd name="connsiteY2" fmla="*/ 2151 h 2151"/>
                <a:gd name="connsiteX3" fmla="*/ 7529 w 16563"/>
                <a:gd name="connsiteY3" fmla="*/ 1183 h 2151"/>
              </a:gdLst>
              <a:ahLst/>
              <a:cxnLst>
                <a:cxn ang="0">
                  <a:pos x="connsiteX0" y="connsiteY0"/>
                </a:cxn>
                <a:cxn ang="0">
                  <a:pos x="connsiteX1" y="connsiteY1"/>
                </a:cxn>
                <a:cxn ang="0">
                  <a:pos x="connsiteX2" y="connsiteY2"/>
                </a:cxn>
                <a:cxn ang="0">
                  <a:pos x="connsiteX3" y="connsiteY3"/>
                </a:cxn>
              </a:cxnLst>
              <a:rect l="l" t="t" r="r" b="b"/>
              <a:pathLst>
                <a:path w="16563" h="2151">
                  <a:moveTo>
                    <a:pt x="7529" y="1183"/>
                  </a:moveTo>
                  <a:cubicBezTo>
                    <a:pt x="10540" y="753"/>
                    <a:pt x="13552" y="430"/>
                    <a:pt x="16564" y="0"/>
                  </a:cubicBezTo>
                  <a:cubicBezTo>
                    <a:pt x="13337" y="323"/>
                    <a:pt x="1506" y="1828"/>
                    <a:pt x="0" y="2151"/>
                  </a:cubicBezTo>
                  <a:cubicBezTo>
                    <a:pt x="2581" y="1936"/>
                    <a:pt x="5055" y="1506"/>
                    <a:pt x="7529" y="1183"/>
                  </a:cubicBezTo>
                  <a:close/>
                </a:path>
              </a:pathLst>
            </a:custGeom>
            <a:grpFill/>
            <a:ln w="10707" cap="flat">
              <a:noFill/>
              <a:prstDash val="solid"/>
              <a:miter/>
            </a:ln>
          </p:spPr>
          <p:txBody>
            <a:bodyPr rtlCol="0" anchor="ctr"/>
            <a:lstStyle/>
            <a:p>
              <a:endParaRPr lang="zh-CN" altLang="en-US"/>
            </a:p>
          </p:txBody>
        </p:sp>
        <p:sp>
          <p:nvSpPr>
            <p:cNvPr id="1246" name="任意多边形: 形状 212">
              <a:extLst>
                <a:ext uri="{FF2B5EF4-FFF2-40B4-BE49-F238E27FC236}">
                  <a16:creationId xmlns:a16="http://schemas.microsoft.com/office/drawing/2014/main" xmlns="" id="{7D2BEBE1-5982-44A4-B33B-160FE1200C30}"/>
                </a:ext>
              </a:extLst>
            </p:cNvPr>
            <p:cNvSpPr/>
            <p:nvPr/>
          </p:nvSpPr>
          <p:spPr>
            <a:xfrm>
              <a:off x="63797" y="195472"/>
              <a:ext cx="63173" cy="9998"/>
            </a:xfrm>
            <a:custGeom>
              <a:avLst/>
              <a:gdLst>
                <a:gd name="connsiteX0" fmla="*/ 6776 w 14950"/>
                <a:gd name="connsiteY0" fmla="*/ 1183 h 2366"/>
                <a:gd name="connsiteX1" fmla="*/ 14950 w 14950"/>
                <a:gd name="connsiteY1" fmla="*/ 0 h 2366"/>
                <a:gd name="connsiteX2" fmla="*/ 0 w 14950"/>
                <a:gd name="connsiteY2" fmla="*/ 2366 h 2366"/>
                <a:gd name="connsiteX3" fmla="*/ 6776 w 14950"/>
                <a:gd name="connsiteY3" fmla="*/ 1183 h 2366"/>
              </a:gdLst>
              <a:ahLst/>
              <a:cxnLst>
                <a:cxn ang="0">
                  <a:pos x="connsiteX0" y="connsiteY0"/>
                </a:cxn>
                <a:cxn ang="0">
                  <a:pos x="connsiteX1" y="connsiteY1"/>
                </a:cxn>
                <a:cxn ang="0">
                  <a:pos x="connsiteX2" y="connsiteY2"/>
                </a:cxn>
                <a:cxn ang="0">
                  <a:pos x="connsiteX3" y="connsiteY3"/>
                </a:cxn>
              </a:cxnLst>
              <a:rect l="l" t="t" r="r" b="b"/>
              <a:pathLst>
                <a:path w="14950" h="2366">
                  <a:moveTo>
                    <a:pt x="6776" y="1183"/>
                  </a:moveTo>
                  <a:cubicBezTo>
                    <a:pt x="9465" y="753"/>
                    <a:pt x="12261" y="323"/>
                    <a:pt x="14950" y="0"/>
                  </a:cubicBezTo>
                  <a:cubicBezTo>
                    <a:pt x="12154" y="323"/>
                    <a:pt x="1291" y="1936"/>
                    <a:pt x="0" y="2366"/>
                  </a:cubicBezTo>
                  <a:cubicBezTo>
                    <a:pt x="2151" y="1936"/>
                    <a:pt x="4410" y="1506"/>
                    <a:pt x="6776" y="1183"/>
                  </a:cubicBezTo>
                  <a:close/>
                </a:path>
              </a:pathLst>
            </a:custGeom>
            <a:grpFill/>
            <a:ln w="10707" cap="flat">
              <a:noFill/>
              <a:prstDash val="solid"/>
              <a:miter/>
            </a:ln>
          </p:spPr>
          <p:txBody>
            <a:bodyPr rtlCol="0" anchor="ctr"/>
            <a:lstStyle/>
            <a:p>
              <a:endParaRPr lang="zh-CN" altLang="en-US"/>
            </a:p>
          </p:txBody>
        </p:sp>
        <p:sp>
          <p:nvSpPr>
            <p:cNvPr id="1247" name="任意多边形: 形状 213">
              <a:extLst>
                <a:ext uri="{FF2B5EF4-FFF2-40B4-BE49-F238E27FC236}">
                  <a16:creationId xmlns:a16="http://schemas.microsoft.com/office/drawing/2014/main" xmlns="" id="{1F366A4B-9017-4144-8FCD-637C50DD35AC}"/>
                </a:ext>
              </a:extLst>
            </p:cNvPr>
            <p:cNvSpPr/>
            <p:nvPr/>
          </p:nvSpPr>
          <p:spPr>
            <a:xfrm>
              <a:off x="72430" y="195015"/>
              <a:ext cx="55444" cy="10450"/>
            </a:xfrm>
            <a:custGeom>
              <a:avLst/>
              <a:gdLst>
                <a:gd name="connsiteX0" fmla="*/ 6023 w 13121"/>
                <a:gd name="connsiteY0" fmla="*/ 1291 h 2473"/>
                <a:gd name="connsiteX1" fmla="*/ 13122 w 13121"/>
                <a:gd name="connsiteY1" fmla="*/ 0 h 2473"/>
                <a:gd name="connsiteX2" fmla="*/ 0 w 13121"/>
                <a:gd name="connsiteY2" fmla="*/ 2474 h 2473"/>
                <a:gd name="connsiteX3" fmla="*/ 6023 w 13121"/>
                <a:gd name="connsiteY3" fmla="*/ 1291 h 2473"/>
              </a:gdLst>
              <a:ahLst/>
              <a:cxnLst>
                <a:cxn ang="0">
                  <a:pos x="connsiteX0" y="connsiteY0"/>
                </a:cxn>
                <a:cxn ang="0">
                  <a:pos x="connsiteX1" y="connsiteY1"/>
                </a:cxn>
                <a:cxn ang="0">
                  <a:pos x="connsiteX2" y="connsiteY2"/>
                </a:cxn>
                <a:cxn ang="0">
                  <a:pos x="connsiteX3" y="connsiteY3"/>
                </a:cxn>
              </a:cxnLst>
              <a:rect l="l" t="t" r="r" b="b"/>
              <a:pathLst>
                <a:path w="13121" h="2473">
                  <a:moveTo>
                    <a:pt x="6023" y="1291"/>
                  </a:moveTo>
                  <a:cubicBezTo>
                    <a:pt x="8389" y="860"/>
                    <a:pt x="10756" y="430"/>
                    <a:pt x="13122" y="0"/>
                  </a:cubicBezTo>
                  <a:cubicBezTo>
                    <a:pt x="10971" y="323"/>
                    <a:pt x="968" y="2044"/>
                    <a:pt x="0" y="2474"/>
                  </a:cubicBezTo>
                  <a:cubicBezTo>
                    <a:pt x="2044" y="2151"/>
                    <a:pt x="3980" y="1721"/>
                    <a:pt x="6023" y="1291"/>
                  </a:cubicBezTo>
                  <a:close/>
                </a:path>
              </a:pathLst>
            </a:custGeom>
            <a:grpFill/>
            <a:ln w="10707" cap="flat">
              <a:noFill/>
              <a:prstDash val="solid"/>
              <a:miter/>
            </a:ln>
          </p:spPr>
          <p:txBody>
            <a:bodyPr rtlCol="0" anchor="ctr"/>
            <a:lstStyle/>
            <a:p>
              <a:endParaRPr lang="zh-CN" altLang="en-US"/>
            </a:p>
          </p:txBody>
        </p:sp>
        <p:sp>
          <p:nvSpPr>
            <p:cNvPr id="1248" name="任意多边形: 形状 214">
              <a:extLst>
                <a:ext uri="{FF2B5EF4-FFF2-40B4-BE49-F238E27FC236}">
                  <a16:creationId xmlns:a16="http://schemas.microsoft.com/office/drawing/2014/main" xmlns="" id="{2062FABD-FFE0-41C4-8F02-590AFAE99B74}"/>
                </a:ext>
              </a:extLst>
            </p:cNvPr>
            <p:cNvSpPr/>
            <p:nvPr/>
          </p:nvSpPr>
          <p:spPr>
            <a:xfrm>
              <a:off x="81524" y="195472"/>
              <a:ext cx="47720" cy="10906"/>
            </a:xfrm>
            <a:custGeom>
              <a:avLst/>
              <a:gdLst>
                <a:gd name="connsiteX0" fmla="*/ 11293 w 11293"/>
                <a:gd name="connsiteY0" fmla="*/ 0 h 2581"/>
                <a:gd name="connsiteX1" fmla="*/ 0 w 11293"/>
                <a:gd name="connsiteY1" fmla="*/ 2581 h 2581"/>
                <a:gd name="connsiteX2" fmla="*/ 5270 w 11293"/>
                <a:gd name="connsiteY2" fmla="*/ 1398 h 2581"/>
                <a:gd name="connsiteX3" fmla="*/ 11293 w 11293"/>
                <a:gd name="connsiteY3" fmla="*/ 0 h 2581"/>
              </a:gdLst>
              <a:ahLst/>
              <a:cxnLst>
                <a:cxn ang="0">
                  <a:pos x="connsiteX0" y="connsiteY0"/>
                </a:cxn>
                <a:cxn ang="0">
                  <a:pos x="connsiteX1" y="connsiteY1"/>
                </a:cxn>
                <a:cxn ang="0">
                  <a:pos x="connsiteX2" y="connsiteY2"/>
                </a:cxn>
                <a:cxn ang="0">
                  <a:pos x="connsiteX3" y="connsiteY3"/>
                </a:cxn>
              </a:cxnLst>
              <a:rect l="l" t="t" r="r" b="b"/>
              <a:pathLst>
                <a:path w="11293" h="2581">
                  <a:moveTo>
                    <a:pt x="11293" y="0"/>
                  </a:moveTo>
                  <a:cubicBezTo>
                    <a:pt x="9250" y="323"/>
                    <a:pt x="538" y="2151"/>
                    <a:pt x="0" y="2581"/>
                  </a:cubicBezTo>
                  <a:cubicBezTo>
                    <a:pt x="1828" y="2366"/>
                    <a:pt x="3442" y="1828"/>
                    <a:pt x="5270" y="1398"/>
                  </a:cubicBezTo>
                  <a:cubicBezTo>
                    <a:pt x="7314" y="860"/>
                    <a:pt x="9250" y="430"/>
                    <a:pt x="11293" y="0"/>
                  </a:cubicBezTo>
                  <a:close/>
                </a:path>
              </a:pathLst>
            </a:custGeom>
            <a:grpFill/>
            <a:ln w="10707" cap="flat">
              <a:noFill/>
              <a:prstDash val="solid"/>
              <a:miter/>
            </a:ln>
          </p:spPr>
          <p:txBody>
            <a:bodyPr rtlCol="0" anchor="ctr"/>
            <a:lstStyle/>
            <a:p>
              <a:endParaRPr lang="zh-CN" altLang="en-US"/>
            </a:p>
          </p:txBody>
        </p:sp>
        <p:sp>
          <p:nvSpPr>
            <p:cNvPr id="1265" name="任意多边形: 形状 215">
              <a:extLst>
                <a:ext uri="{FF2B5EF4-FFF2-40B4-BE49-F238E27FC236}">
                  <a16:creationId xmlns:a16="http://schemas.microsoft.com/office/drawing/2014/main" xmlns="" id="{554EF48B-E891-4871-9E7E-00CDE7F37F42}"/>
                </a:ext>
              </a:extLst>
            </p:cNvPr>
            <p:cNvSpPr/>
            <p:nvPr/>
          </p:nvSpPr>
          <p:spPr>
            <a:xfrm>
              <a:off x="91974" y="195015"/>
              <a:ext cx="39083" cy="10906"/>
            </a:xfrm>
            <a:custGeom>
              <a:avLst/>
              <a:gdLst>
                <a:gd name="connsiteX0" fmla="*/ 4302 w 9249"/>
                <a:gd name="connsiteY0" fmla="*/ 1398 h 2581"/>
                <a:gd name="connsiteX1" fmla="*/ 9250 w 9249"/>
                <a:gd name="connsiteY1" fmla="*/ 0 h 2581"/>
                <a:gd name="connsiteX2" fmla="*/ 0 w 9249"/>
                <a:gd name="connsiteY2" fmla="*/ 2581 h 2581"/>
                <a:gd name="connsiteX3" fmla="*/ 4302 w 9249"/>
                <a:gd name="connsiteY3" fmla="*/ 1398 h 2581"/>
              </a:gdLst>
              <a:ahLst/>
              <a:cxnLst>
                <a:cxn ang="0">
                  <a:pos x="connsiteX0" y="connsiteY0"/>
                </a:cxn>
                <a:cxn ang="0">
                  <a:pos x="connsiteX1" y="connsiteY1"/>
                </a:cxn>
                <a:cxn ang="0">
                  <a:pos x="connsiteX2" y="connsiteY2"/>
                </a:cxn>
                <a:cxn ang="0">
                  <a:pos x="connsiteX3" y="connsiteY3"/>
                </a:cxn>
              </a:cxnLst>
              <a:rect l="l" t="t" r="r" b="b"/>
              <a:pathLst>
                <a:path w="9249" h="2581">
                  <a:moveTo>
                    <a:pt x="4302" y="1398"/>
                  </a:moveTo>
                  <a:cubicBezTo>
                    <a:pt x="5916" y="968"/>
                    <a:pt x="7636" y="538"/>
                    <a:pt x="9250" y="0"/>
                  </a:cubicBezTo>
                  <a:cubicBezTo>
                    <a:pt x="8174" y="215"/>
                    <a:pt x="860" y="2044"/>
                    <a:pt x="0" y="2581"/>
                  </a:cubicBezTo>
                  <a:cubicBezTo>
                    <a:pt x="1398" y="2474"/>
                    <a:pt x="2796" y="1828"/>
                    <a:pt x="4302" y="1398"/>
                  </a:cubicBezTo>
                  <a:close/>
                </a:path>
              </a:pathLst>
            </a:custGeom>
            <a:grpFill/>
            <a:ln w="10707" cap="flat">
              <a:noFill/>
              <a:prstDash val="solid"/>
              <a:miter/>
            </a:ln>
          </p:spPr>
          <p:txBody>
            <a:bodyPr rtlCol="0" anchor="ctr"/>
            <a:lstStyle/>
            <a:p>
              <a:endParaRPr lang="zh-CN" altLang="en-US"/>
            </a:p>
          </p:txBody>
        </p:sp>
        <p:sp>
          <p:nvSpPr>
            <p:cNvPr id="1266" name="任意多边形: 形状 216">
              <a:extLst>
                <a:ext uri="{FF2B5EF4-FFF2-40B4-BE49-F238E27FC236}">
                  <a16:creationId xmlns:a16="http://schemas.microsoft.com/office/drawing/2014/main" xmlns="" id="{E5D28CC6-127C-4816-86BB-0F5BD93184A2}"/>
                </a:ext>
              </a:extLst>
            </p:cNvPr>
            <p:cNvSpPr/>
            <p:nvPr/>
          </p:nvSpPr>
          <p:spPr>
            <a:xfrm>
              <a:off x="101976" y="195472"/>
              <a:ext cx="30450" cy="10906"/>
            </a:xfrm>
            <a:custGeom>
              <a:avLst/>
              <a:gdLst>
                <a:gd name="connsiteX0" fmla="*/ 3442 w 7206"/>
                <a:gd name="connsiteY0" fmla="*/ 1398 h 2581"/>
                <a:gd name="connsiteX1" fmla="*/ 7206 w 7206"/>
                <a:gd name="connsiteY1" fmla="*/ 0 h 2581"/>
                <a:gd name="connsiteX2" fmla="*/ 0 w 7206"/>
                <a:gd name="connsiteY2" fmla="*/ 2581 h 2581"/>
                <a:gd name="connsiteX3" fmla="*/ 3442 w 7206"/>
                <a:gd name="connsiteY3" fmla="*/ 1398 h 2581"/>
              </a:gdLst>
              <a:ahLst/>
              <a:cxnLst>
                <a:cxn ang="0">
                  <a:pos x="connsiteX0" y="connsiteY0"/>
                </a:cxn>
                <a:cxn ang="0">
                  <a:pos x="connsiteX1" y="connsiteY1"/>
                </a:cxn>
                <a:cxn ang="0">
                  <a:pos x="connsiteX2" y="connsiteY2"/>
                </a:cxn>
                <a:cxn ang="0">
                  <a:pos x="connsiteX3" y="connsiteY3"/>
                </a:cxn>
              </a:cxnLst>
              <a:rect l="l" t="t" r="r" b="b"/>
              <a:pathLst>
                <a:path w="7206" h="2581">
                  <a:moveTo>
                    <a:pt x="3442" y="1398"/>
                  </a:moveTo>
                  <a:cubicBezTo>
                    <a:pt x="4732" y="968"/>
                    <a:pt x="5916" y="538"/>
                    <a:pt x="7206" y="0"/>
                  </a:cubicBezTo>
                  <a:cubicBezTo>
                    <a:pt x="6453" y="215"/>
                    <a:pt x="538" y="2151"/>
                    <a:pt x="0" y="2581"/>
                  </a:cubicBezTo>
                  <a:cubicBezTo>
                    <a:pt x="215" y="2581"/>
                    <a:pt x="430" y="2474"/>
                    <a:pt x="3442" y="1398"/>
                  </a:cubicBezTo>
                  <a:close/>
                </a:path>
              </a:pathLst>
            </a:custGeom>
            <a:grpFill/>
            <a:ln w="10707" cap="flat">
              <a:noFill/>
              <a:prstDash val="solid"/>
              <a:miter/>
            </a:ln>
          </p:spPr>
          <p:txBody>
            <a:bodyPr rtlCol="0" anchor="ctr"/>
            <a:lstStyle/>
            <a:p>
              <a:endParaRPr lang="zh-CN" altLang="en-US"/>
            </a:p>
          </p:txBody>
        </p:sp>
        <p:sp>
          <p:nvSpPr>
            <p:cNvPr id="1267" name="任意多边形: 形状 217">
              <a:extLst>
                <a:ext uri="{FF2B5EF4-FFF2-40B4-BE49-F238E27FC236}">
                  <a16:creationId xmlns:a16="http://schemas.microsoft.com/office/drawing/2014/main" xmlns="" id="{B7E0FAFD-793D-4C24-9650-CC57E964BFE9}"/>
                </a:ext>
              </a:extLst>
            </p:cNvPr>
            <p:cNvSpPr/>
            <p:nvPr/>
          </p:nvSpPr>
          <p:spPr>
            <a:xfrm>
              <a:off x="112882" y="195015"/>
              <a:ext cx="21360" cy="11358"/>
            </a:xfrm>
            <a:custGeom>
              <a:avLst/>
              <a:gdLst>
                <a:gd name="connsiteX0" fmla="*/ 0 w 5055"/>
                <a:gd name="connsiteY0" fmla="*/ 2689 h 2688"/>
                <a:gd name="connsiteX1" fmla="*/ 2474 w 5055"/>
                <a:gd name="connsiteY1" fmla="*/ 1398 h 2688"/>
                <a:gd name="connsiteX2" fmla="*/ 5055 w 5055"/>
                <a:gd name="connsiteY2" fmla="*/ 0 h 2688"/>
                <a:gd name="connsiteX3" fmla="*/ 0 w 5055"/>
                <a:gd name="connsiteY3" fmla="*/ 2689 h 2688"/>
                <a:gd name="connsiteX4" fmla="*/ 0 w 5055"/>
                <a:gd name="connsiteY4" fmla="*/ 2689 h 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55" h="2688">
                  <a:moveTo>
                    <a:pt x="0" y="2689"/>
                  </a:moveTo>
                  <a:cubicBezTo>
                    <a:pt x="323" y="2689"/>
                    <a:pt x="1183" y="2151"/>
                    <a:pt x="2474" y="1398"/>
                  </a:cubicBezTo>
                  <a:cubicBezTo>
                    <a:pt x="3334" y="968"/>
                    <a:pt x="4195" y="538"/>
                    <a:pt x="5055" y="0"/>
                  </a:cubicBezTo>
                  <a:cubicBezTo>
                    <a:pt x="4625" y="215"/>
                    <a:pt x="430" y="2044"/>
                    <a:pt x="0" y="2689"/>
                  </a:cubicBezTo>
                  <a:cubicBezTo>
                    <a:pt x="0" y="2689"/>
                    <a:pt x="0" y="2689"/>
                    <a:pt x="0" y="2689"/>
                  </a:cubicBezTo>
                  <a:close/>
                </a:path>
              </a:pathLst>
            </a:custGeom>
            <a:grpFill/>
            <a:ln w="10707" cap="flat">
              <a:noFill/>
              <a:prstDash val="solid"/>
              <a:miter/>
            </a:ln>
          </p:spPr>
          <p:txBody>
            <a:bodyPr rtlCol="0" anchor="ctr"/>
            <a:lstStyle/>
            <a:p>
              <a:endParaRPr lang="zh-CN" altLang="en-US"/>
            </a:p>
          </p:txBody>
        </p:sp>
        <p:sp>
          <p:nvSpPr>
            <p:cNvPr id="1268" name="任意多边形: 形状 218">
              <a:extLst>
                <a:ext uri="{FF2B5EF4-FFF2-40B4-BE49-F238E27FC236}">
                  <a16:creationId xmlns:a16="http://schemas.microsoft.com/office/drawing/2014/main" xmlns="" id="{01180207-91FF-4105-AAC9-DEB5C1A70034}"/>
                </a:ext>
              </a:extLst>
            </p:cNvPr>
            <p:cNvSpPr/>
            <p:nvPr/>
          </p:nvSpPr>
          <p:spPr>
            <a:xfrm>
              <a:off x="123776" y="195472"/>
              <a:ext cx="11827" cy="10957"/>
            </a:xfrm>
            <a:custGeom>
              <a:avLst/>
              <a:gdLst>
                <a:gd name="connsiteX0" fmla="*/ 3 w 2799"/>
                <a:gd name="connsiteY0" fmla="*/ 2581 h 2593"/>
                <a:gd name="connsiteX1" fmla="*/ 1509 w 2799"/>
                <a:gd name="connsiteY1" fmla="*/ 1398 h 2593"/>
                <a:gd name="connsiteX2" fmla="*/ 2800 w 2799"/>
                <a:gd name="connsiteY2" fmla="*/ 0 h 2593"/>
                <a:gd name="connsiteX3" fmla="*/ 3 w 2799"/>
                <a:gd name="connsiteY3" fmla="*/ 2581 h 2593"/>
              </a:gdLst>
              <a:ahLst/>
              <a:cxnLst>
                <a:cxn ang="0">
                  <a:pos x="connsiteX0" y="connsiteY0"/>
                </a:cxn>
                <a:cxn ang="0">
                  <a:pos x="connsiteX1" y="connsiteY1"/>
                </a:cxn>
                <a:cxn ang="0">
                  <a:pos x="connsiteX2" y="connsiteY2"/>
                </a:cxn>
                <a:cxn ang="0">
                  <a:pos x="connsiteX3" y="connsiteY3"/>
                </a:cxn>
              </a:cxnLst>
              <a:rect l="l" t="t" r="r" b="b"/>
              <a:pathLst>
                <a:path w="2799" h="2593">
                  <a:moveTo>
                    <a:pt x="3" y="2581"/>
                  </a:moveTo>
                  <a:cubicBezTo>
                    <a:pt x="3" y="2581"/>
                    <a:pt x="111" y="2796"/>
                    <a:pt x="1509" y="1398"/>
                  </a:cubicBezTo>
                  <a:cubicBezTo>
                    <a:pt x="1939" y="968"/>
                    <a:pt x="2477" y="538"/>
                    <a:pt x="2800" y="0"/>
                  </a:cubicBezTo>
                  <a:cubicBezTo>
                    <a:pt x="2477" y="108"/>
                    <a:pt x="-104" y="2151"/>
                    <a:pt x="3" y="2581"/>
                  </a:cubicBezTo>
                  <a:close/>
                </a:path>
              </a:pathLst>
            </a:custGeom>
            <a:grpFill/>
            <a:ln w="10707" cap="flat">
              <a:noFill/>
              <a:prstDash val="solid"/>
              <a:miter/>
            </a:ln>
          </p:spPr>
          <p:txBody>
            <a:bodyPr rtlCol="0" anchor="ctr"/>
            <a:lstStyle/>
            <a:p>
              <a:endParaRPr lang="zh-CN" altLang="en-US"/>
            </a:p>
          </p:txBody>
        </p:sp>
        <p:sp>
          <p:nvSpPr>
            <p:cNvPr id="1269" name="任意多边形: 形状 219">
              <a:extLst>
                <a:ext uri="{FF2B5EF4-FFF2-40B4-BE49-F238E27FC236}">
                  <a16:creationId xmlns:a16="http://schemas.microsoft.com/office/drawing/2014/main" xmlns="" id="{621E3D1E-60CD-45F7-89AB-DA7ED6300A99}"/>
                </a:ext>
              </a:extLst>
            </p:cNvPr>
            <p:cNvSpPr/>
            <p:nvPr/>
          </p:nvSpPr>
          <p:spPr>
            <a:xfrm>
              <a:off x="134775" y="195472"/>
              <a:ext cx="2193" cy="10991"/>
            </a:xfrm>
            <a:custGeom>
              <a:avLst/>
              <a:gdLst>
                <a:gd name="connsiteX0" fmla="*/ 90 w 519"/>
                <a:gd name="connsiteY0" fmla="*/ 2581 h 2601"/>
                <a:gd name="connsiteX1" fmla="*/ 520 w 519"/>
                <a:gd name="connsiteY1" fmla="*/ 1398 h 2601"/>
                <a:gd name="connsiteX2" fmla="*/ 520 w 519"/>
                <a:gd name="connsiteY2" fmla="*/ 1398 h 2601"/>
                <a:gd name="connsiteX3" fmla="*/ 520 w 519"/>
                <a:gd name="connsiteY3" fmla="*/ 0 h 2601"/>
                <a:gd name="connsiteX4" fmla="*/ 90 w 519"/>
                <a:gd name="connsiteY4" fmla="*/ 2581 h 2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 h="2601">
                  <a:moveTo>
                    <a:pt x="90" y="2581"/>
                  </a:moveTo>
                  <a:cubicBezTo>
                    <a:pt x="197" y="2689"/>
                    <a:pt x="520" y="2366"/>
                    <a:pt x="520" y="1398"/>
                  </a:cubicBezTo>
                  <a:lnTo>
                    <a:pt x="520" y="1398"/>
                  </a:lnTo>
                  <a:cubicBezTo>
                    <a:pt x="520" y="1183"/>
                    <a:pt x="520" y="108"/>
                    <a:pt x="520" y="0"/>
                  </a:cubicBezTo>
                  <a:cubicBezTo>
                    <a:pt x="412" y="108"/>
                    <a:pt x="-233" y="2259"/>
                    <a:pt x="90" y="2581"/>
                  </a:cubicBezTo>
                  <a:close/>
                </a:path>
              </a:pathLst>
            </a:custGeom>
            <a:grpFill/>
            <a:ln w="10707" cap="flat">
              <a:noFill/>
              <a:prstDash val="solid"/>
              <a:miter/>
            </a:ln>
          </p:spPr>
          <p:txBody>
            <a:bodyPr rtlCol="0" anchor="ctr"/>
            <a:lstStyle/>
            <a:p>
              <a:endParaRPr lang="zh-CN" altLang="en-US"/>
            </a:p>
          </p:txBody>
        </p:sp>
        <p:sp>
          <p:nvSpPr>
            <p:cNvPr id="1270" name="任意多边形: 形状 220">
              <a:extLst>
                <a:ext uri="{FF2B5EF4-FFF2-40B4-BE49-F238E27FC236}">
                  <a16:creationId xmlns:a16="http://schemas.microsoft.com/office/drawing/2014/main" xmlns="" id="{006BABB7-6F5A-400F-84F2-6528CD89DEDD}"/>
                </a:ext>
              </a:extLst>
            </p:cNvPr>
            <p:cNvSpPr/>
            <p:nvPr/>
          </p:nvSpPr>
          <p:spPr>
            <a:xfrm>
              <a:off x="138789" y="195472"/>
              <a:ext cx="7940" cy="10467"/>
            </a:xfrm>
            <a:custGeom>
              <a:avLst/>
              <a:gdLst>
                <a:gd name="connsiteX0" fmla="*/ 1829 w 1879"/>
                <a:gd name="connsiteY0" fmla="*/ 2474 h 2477"/>
                <a:gd name="connsiteX1" fmla="*/ 1183 w 1879"/>
                <a:gd name="connsiteY1" fmla="*/ 1291 h 2477"/>
                <a:gd name="connsiteX2" fmla="*/ 1183 w 1879"/>
                <a:gd name="connsiteY2" fmla="*/ 1291 h 2477"/>
                <a:gd name="connsiteX3" fmla="*/ 0 w 1879"/>
                <a:gd name="connsiteY3" fmla="*/ 0 h 2477"/>
                <a:gd name="connsiteX4" fmla="*/ 1829 w 1879"/>
                <a:gd name="connsiteY4" fmla="*/ 2474 h 2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9" h="2477">
                  <a:moveTo>
                    <a:pt x="1829" y="2474"/>
                  </a:moveTo>
                  <a:cubicBezTo>
                    <a:pt x="1936" y="2474"/>
                    <a:pt x="1936" y="2044"/>
                    <a:pt x="1183" y="1291"/>
                  </a:cubicBezTo>
                  <a:lnTo>
                    <a:pt x="1183" y="1291"/>
                  </a:lnTo>
                  <a:cubicBezTo>
                    <a:pt x="860" y="753"/>
                    <a:pt x="108" y="0"/>
                    <a:pt x="0" y="0"/>
                  </a:cubicBezTo>
                  <a:cubicBezTo>
                    <a:pt x="0" y="0"/>
                    <a:pt x="1398" y="2581"/>
                    <a:pt x="1829" y="2474"/>
                  </a:cubicBezTo>
                  <a:close/>
                </a:path>
              </a:pathLst>
            </a:custGeom>
            <a:grpFill/>
            <a:ln w="10707" cap="flat">
              <a:noFill/>
              <a:prstDash val="solid"/>
              <a:miter/>
            </a:ln>
          </p:spPr>
          <p:txBody>
            <a:bodyPr rtlCol="0" anchor="ctr"/>
            <a:lstStyle/>
            <a:p>
              <a:endParaRPr lang="zh-CN" altLang="en-US"/>
            </a:p>
          </p:txBody>
        </p:sp>
        <p:sp>
          <p:nvSpPr>
            <p:cNvPr id="1271" name="任意多边形: 形状 221">
              <a:extLst>
                <a:ext uri="{FF2B5EF4-FFF2-40B4-BE49-F238E27FC236}">
                  <a16:creationId xmlns:a16="http://schemas.microsoft.com/office/drawing/2014/main" xmlns="" id="{E1A700C4-E6E4-4AB3-A3AA-50B65163AB83}"/>
                </a:ext>
              </a:extLst>
            </p:cNvPr>
            <p:cNvSpPr/>
            <p:nvPr/>
          </p:nvSpPr>
          <p:spPr>
            <a:xfrm>
              <a:off x="140606" y="195472"/>
              <a:ext cx="17270" cy="10450"/>
            </a:xfrm>
            <a:custGeom>
              <a:avLst/>
              <a:gdLst>
                <a:gd name="connsiteX0" fmla="*/ 4087 w 4087"/>
                <a:gd name="connsiteY0" fmla="*/ 2474 h 2473"/>
                <a:gd name="connsiteX1" fmla="*/ 2474 w 4087"/>
                <a:gd name="connsiteY1" fmla="*/ 1291 h 2473"/>
                <a:gd name="connsiteX2" fmla="*/ 0 w 4087"/>
                <a:gd name="connsiteY2" fmla="*/ 0 h 2473"/>
                <a:gd name="connsiteX3" fmla="*/ 4087 w 4087"/>
                <a:gd name="connsiteY3" fmla="*/ 2474 h 2473"/>
              </a:gdLst>
              <a:ahLst/>
              <a:cxnLst>
                <a:cxn ang="0">
                  <a:pos x="connsiteX0" y="connsiteY0"/>
                </a:cxn>
                <a:cxn ang="0">
                  <a:pos x="connsiteX1" y="connsiteY1"/>
                </a:cxn>
                <a:cxn ang="0">
                  <a:pos x="connsiteX2" y="connsiteY2"/>
                </a:cxn>
                <a:cxn ang="0">
                  <a:pos x="connsiteX3" y="connsiteY3"/>
                </a:cxn>
              </a:cxnLst>
              <a:rect l="l" t="t" r="r" b="b"/>
              <a:pathLst>
                <a:path w="4087" h="2473">
                  <a:moveTo>
                    <a:pt x="4087" y="2474"/>
                  </a:moveTo>
                  <a:cubicBezTo>
                    <a:pt x="4087" y="2366"/>
                    <a:pt x="3442" y="1828"/>
                    <a:pt x="2474" y="1291"/>
                  </a:cubicBezTo>
                  <a:cubicBezTo>
                    <a:pt x="1398" y="645"/>
                    <a:pt x="108" y="0"/>
                    <a:pt x="0" y="0"/>
                  </a:cubicBezTo>
                  <a:cubicBezTo>
                    <a:pt x="0" y="0"/>
                    <a:pt x="3872" y="2474"/>
                    <a:pt x="4087" y="2474"/>
                  </a:cubicBezTo>
                  <a:close/>
                </a:path>
              </a:pathLst>
            </a:custGeom>
            <a:grpFill/>
            <a:ln w="10707" cap="flat">
              <a:noFill/>
              <a:prstDash val="solid"/>
              <a:miter/>
            </a:ln>
          </p:spPr>
          <p:txBody>
            <a:bodyPr rtlCol="0" anchor="ctr"/>
            <a:lstStyle/>
            <a:p>
              <a:endParaRPr lang="zh-CN" altLang="en-US"/>
            </a:p>
          </p:txBody>
        </p:sp>
        <p:sp>
          <p:nvSpPr>
            <p:cNvPr id="1272" name="任意多边形: 形状 222">
              <a:extLst>
                <a:ext uri="{FF2B5EF4-FFF2-40B4-BE49-F238E27FC236}">
                  <a16:creationId xmlns:a16="http://schemas.microsoft.com/office/drawing/2014/main" xmlns="" id="{17A585C9-79D6-4373-BCD9-3C3C942E8668}"/>
                </a:ext>
              </a:extLst>
            </p:cNvPr>
            <p:cNvSpPr/>
            <p:nvPr/>
          </p:nvSpPr>
          <p:spPr>
            <a:xfrm>
              <a:off x="141967" y="195472"/>
              <a:ext cx="27268" cy="9558"/>
            </a:xfrm>
            <a:custGeom>
              <a:avLst/>
              <a:gdLst>
                <a:gd name="connsiteX0" fmla="*/ 6453 w 6453"/>
                <a:gd name="connsiteY0" fmla="*/ 2259 h 2262"/>
                <a:gd name="connsiteX1" fmla="*/ 3765 w 6453"/>
                <a:gd name="connsiteY1" fmla="*/ 1183 h 2262"/>
                <a:gd name="connsiteX2" fmla="*/ 0 w 6453"/>
                <a:gd name="connsiteY2" fmla="*/ 0 h 2262"/>
                <a:gd name="connsiteX3" fmla="*/ 6453 w 6453"/>
                <a:gd name="connsiteY3" fmla="*/ 2259 h 2262"/>
              </a:gdLst>
              <a:ahLst/>
              <a:cxnLst>
                <a:cxn ang="0">
                  <a:pos x="connsiteX0" y="connsiteY0"/>
                </a:cxn>
                <a:cxn ang="0">
                  <a:pos x="connsiteX1" y="connsiteY1"/>
                </a:cxn>
                <a:cxn ang="0">
                  <a:pos x="connsiteX2" y="connsiteY2"/>
                </a:cxn>
                <a:cxn ang="0">
                  <a:pos x="connsiteX3" y="connsiteY3"/>
                </a:cxn>
              </a:cxnLst>
              <a:rect l="l" t="t" r="r" b="b"/>
              <a:pathLst>
                <a:path w="6453" h="2262">
                  <a:moveTo>
                    <a:pt x="6453" y="2259"/>
                  </a:moveTo>
                  <a:cubicBezTo>
                    <a:pt x="6238" y="2044"/>
                    <a:pt x="5163" y="1613"/>
                    <a:pt x="3765" y="1183"/>
                  </a:cubicBezTo>
                  <a:cubicBezTo>
                    <a:pt x="2044" y="538"/>
                    <a:pt x="215" y="0"/>
                    <a:pt x="0" y="0"/>
                  </a:cubicBezTo>
                  <a:cubicBezTo>
                    <a:pt x="108" y="0"/>
                    <a:pt x="6238" y="2366"/>
                    <a:pt x="6453" y="2259"/>
                  </a:cubicBezTo>
                  <a:close/>
                </a:path>
              </a:pathLst>
            </a:custGeom>
            <a:grpFill/>
            <a:ln w="10707" cap="flat">
              <a:noFill/>
              <a:prstDash val="solid"/>
              <a:miter/>
            </a:ln>
          </p:spPr>
          <p:txBody>
            <a:bodyPr rtlCol="0" anchor="ctr"/>
            <a:lstStyle/>
            <a:p>
              <a:endParaRPr lang="zh-CN" altLang="en-US"/>
            </a:p>
          </p:txBody>
        </p:sp>
        <p:sp>
          <p:nvSpPr>
            <p:cNvPr id="1273" name="任意多边形: 形状 223">
              <a:extLst>
                <a:ext uri="{FF2B5EF4-FFF2-40B4-BE49-F238E27FC236}">
                  <a16:creationId xmlns:a16="http://schemas.microsoft.com/office/drawing/2014/main" xmlns="" id="{2A5597B6-AD0B-4A26-8D6A-E7FCD3A556F9}"/>
                </a:ext>
              </a:extLst>
            </p:cNvPr>
            <p:cNvSpPr/>
            <p:nvPr/>
          </p:nvSpPr>
          <p:spPr>
            <a:xfrm>
              <a:off x="143788" y="195015"/>
              <a:ext cx="36357" cy="9558"/>
            </a:xfrm>
            <a:custGeom>
              <a:avLst/>
              <a:gdLst>
                <a:gd name="connsiteX0" fmla="*/ 8604 w 8604"/>
                <a:gd name="connsiteY0" fmla="*/ 2259 h 2262"/>
                <a:gd name="connsiteX1" fmla="*/ 4948 w 8604"/>
                <a:gd name="connsiteY1" fmla="*/ 1183 h 2262"/>
                <a:gd name="connsiteX2" fmla="*/ 0 w 8604"/>
                <a:gd name="connsiteY2" fmla="*/ 0 h 2262"/>
                <a:gd name="connsiteX3" fmla="*/ 8604 w 8604"/>
                <a:gd name="connsiteY3" fmla="*/ 2259 h 2262"/>
              </a:gdLst>
              <a:ahLst/>
              <a:cxnLst>
                <a:cxn ang="0">
                  <a:pos x="connsiteX0" y="connsiteY0"/>
                </a:cxn>
                <a:cxn ang="0">
                  <a:pos x="connsiteX1" y="connsiteY1"/>
                </a:cxn>
                <a:cxn ang="0">
                  <a:pos x="connsiteX2" y="connsiteY2"/>
                </a:cxn>
                <a:cxn ang="0">
                  <a:pos x="connsiteX3" y="connsiteY3"/>
                </a:cxn>
              </a:cxnLst>
              <a:rect l="l" t="t" r="r" b="b"/>
              <a:pathLst>
                <a:path w="8604" h="2262">
                  <a:moveTo>
                    <a:pt x="8604" y="2259"/>
                  </a:moveTo>
                  <a:cubicBezTo>
                    <a:pt x="8174" y="2044"/>
                    <a:pt x="6668" y="1613"/>
                    <a:pt x="4948" y="1183"/>
                  </a:cubicBezTo>
                  <a:cubicBezTo>
                    <a:pt x="2581" y="538"/>
                    <a:pt x="108" y="108"/>
                    <a:pt x="0" y="0"/>
                  </a:cubicBezTo>
                  <a:cubicBezTo>
                    <a:pt x="108" y="0"/>
                    <a:pt x="8497" y="2366"/>
                    <a:pt x="8604" y="2259"/>
                  </a:cubicBezTo>
                  <a:close/>
                </a:path>
              </a:pathLst>
            </a:custGeom>
            <a:grpFill/>
            <a:ln w="10707" cap="flat">
              <a:noFill/>
              <a:prstDash val="solid"/>
              <a:miter/>
            </a:ln>
          </p:spPr>
          <p:txBody>
            <a:bodyPr rtlCol="0" anchor="ctr"/>
            <a:lstStyle/>
            <a:p>
              <a:endParaRPr lang="zh-CN" altLang="en-US"/>
            </a:p>
          </p:txBody>
        </p:sp>
        <p:sp>
          <p:nvSpPr>
            <p:cNvPr id="1274" name="任意多边形: 形状 224">
              <a:extLst>
                <a:ext uri="{FF2B5EF4-FFF2-40B4-BE49-F238E27FC236}">
                  <a16:creationId xmlns:a16="http://schemas.microsoft.com/office/drawing/2014/main" xmlns="" id="{521B9CDA-6AF6-4C14-9E49-2A3F26158C90}"/>
                </a:ext>
              </a:extLst>
            </p:cNvPr>
            <p:cNvSpPr/>
            <p:nvPr/>
          </p:nvSpPr>
          <p:spPr>
            <a:xfrm>
              <a:off x="145605" y="195015"/>
              <a:ext cx="45446" cy="8650"/>
            </a:xfrm>
            <a:custGeom>
              <a:avLst/>
              <a:gdLst>
                <a:gd name="connsiteX0" fmla="*/ 10756 w 10755"/>
                <a:gd name="connsiteY0" fmla="*/ 2044 h 2047"/>
                <a:gd name="connsiteX1" fmla="*/ 6131 w 10755"/>
                <a:gd name="connsiteY1" fmla="*/ 1076 h 2047"/>
                <a:gd name="connsiteX2" fmla="*/ 0 w 10755"/>
                <a:gd name="connsiteY2" fmla="*/ 0 h 2047"/>
                <a:gd name="connsiteX3" fmla="*/ 10756 w 10755"/>
                <a:gd name="connsiteY3" fmla="*/ 2044 h 2047"/>
              </a:gdLst>
              <a:ahLst/>
              <a:cxnLst>
                <a:cxn ang="0">
                  <a:pos x="connsiteX0" y="connsiteY0"/>
                </a:cxn>
                <a:cxn ang="0">
                  <a:pos x="connsiteX1" y="connsiteY1"/>
                </a:cxn>
                <a:cxn ang="0">
                  <a:pos x="connsiteX2" y="connsiteY2"/>
                </a:cxn>
                <a:cxn ang="0">
                  <a:pos x="connsiteX3" y="connsiteY3"/>
                </a:cxn>
              </a:cxnLst>
              <a:rect l="l" t="t" r="r" b="b"/>
              <a:pathLst>
                <a:path w="10755" h="2047">
                  <a:moveTo>
                    <a:pt x="10756" y="2044"/>
                  </a:moveTo>
                  <a:cubicBezTo>
                    <a:pt x="10110" y="1828"/>
                    <a:pt x="8282" y="1398"/>
                    <a:pt x="6131" y="1076"/>
                  </a:cubicBezTo>
                  <a:cubicBezTo>
                    <a:pt x="2904" y="430"/>
                    <a:pt x="0" y="0"/>
                    <a:pt x="0" y="0"/>
                  </a:cubicBezTo>
                  <a:cubicBezTo>
                    <a:pt x="0" y="0"/>
                    <a:pt x="10325" y="2151"/>
                    <a:pt x="10756" y="2044"/>
                  </a:cubicBezTo>
                  <a:close/>
                </a:path>
              </a:pathLst>
            </a:custGeom>
            <a:grpFill/>
            <a:ln w="10707" cap="flat">
              <a:noFill/>
              <a:prstDash val="solid"/>
              <a:miter/>
            </a:ln>
          </p:spPr>
          <p:txBody>
            <a:bodyPr rtlCol="0" anchor="ctr"/>
            <a:lstStyle/>
            <a:p>
              <a:endParaRPr lang="zh-CN" altLang="en-US"/>
            </a:p>
          </p:txBody>
        </p:sp>
        <p:sp>
          <p:nvSpPr>
            <p:cNvPr id="1275" name="任意多边形: 形状 225">
              <a:extLst>
                <a:ext uri="{FF2B5EF4-FFF2-40B4-BE49-F238E27FC236}">
                  <a16:creationId xmlns:a16="http://schemas.microsoft.com/office/drawing/2014/main" xmlns="" id="{10C3677B-DDDF-41B0-B265-9430EF6F9C1A}"/>
                </a:ext>
              </a:extLst>
            </p:cNvPr>
            <p:cNvSpPr/>
            <p:nvPr/>
          </p:nvSpPr>
          <p:spPr>
            <a:xfrm>
              <a:off x="146513" y="195015"/>
              <a:ext cx="54536" cy="8181"/>
            </a:xfrm>
            <a:custGeom>
              <a:avLst/>
              <a:gdLst>
                <a:gd name="connsiteX0" fmla="*/ 12907 w 12906"/>
                <a:gd name="connsiteY0" fmla="*/ 1936 h 1936"/>
                <a:gd name="connsiteX1" fmla="*/ 7314 w 12906"/>
                <a:gd name="connsiteY1" fmla="*/ 968 h 1936"/>
                <a:gd name="connsiteX2" fmla="*/ 0 w 12906"/>
                <a:gd name="connsiteY2" fmla="*/ 0 h 1936"/>
                <a:gd name="connsiteX3" fmla="*/ 12907 w 12906"/>
                <a:gd name="connsiteY3" fmla="*/ 1936 h 1936"/>
              </a:gdLst>
              <a:ahLst/>
              <a:cxnLst>
                <a:cxn ang="0">
                  <a:pos x="connsiteX0" y="connsiteY0"/>
                </a:cxn>
                <a:cxn ang="0">
                  <a:pos x="connsiteX1" y="connsiteY1"/>
                </a:cxn>
                <a:cxn ang="0">
                  <a:pos x="connsiteX2" y="connsiteY2"/>
                </a:cxn>
                <a:cxn ang="0">
                  <a:pos x="connsiteX3" y="connsiteY3"/>
                </a:cxn>
              </a:cxnLst>
              <a:rect l="l" t="t" r="r" b="b"/>
              <a:pathLst>
                <a:path w="12906" h="1936">
                  <a:moveTo>
                    <a:pt x="12907" y="1936"/>
                  </a:moveTo>
                  <a:cubicBezTo>
                    <a:pt x="12476" y="1828"/>
                    <a:pt x="10110" y="1398"/>
                    <a:pt x="7314" y="968"/>
                  </a:cubicBezTo>
                  <a:cubicBezTo>
                    <a:pt x="3764" y="430"/>
                    <a:pt x="430" y="0"/>
                    <a:pt x="0" y="0"/>
                  </a:cubicBezTo>
                  <a:cubicBezTo>
                    <a:pt x="215" y="0"/>
                    <a:pt x="12476" y="1828"/>
                    <a:pt x="12907" y="1936"/>
                  </a:cubicBezTo>
                  <a:close/>
                </a:path>
              </a:pathLst>
            </a:custGeom>
            <a:grpFill/>
            <a:ln w="10707" cap="flat">
              <a:noFill/>
              <a:prstDash val="solid"/>
              <a:miter/>
            </a:ln>
          </p:spPr>
          <p:txBody>
            <a:bodyPr rtlCol="0" anchor="ctr"/>
            <a:lstStyle/>
            <a:p>
              <a:endParaRPr lang="zh-CN" altLang="en-US"/>
            </a:p>
          </p:txBody>
        </p:sp>
        <p:sp>
          <p:nvSpPr>
            <p:cNvPr id="1276" name="任意多边形: 形状 226">
              <a:extLst>
                <a:ext uri="{FF2B5EF4-FFF2-40B4-BE49-F238E27FC236}">
                  <a16:creationId xmlns:a16="http://schemas.microsoft.com/office/drawing/2014/main" xmlns="" id="{823D32AC-8D5B-4AD2-9D45-21D65F93687C}"/>
                </a:ext>
              </a:extLst>
            </p:cNvPr>
            <p:cNvSpPr/>
            <p:nvPr/>
          </p:nvSpPr>
          <p:spPr>
            <a:xfrm>
              <a:off x="148330" y="194998"/>
              <a:ext cx="62264" cy="7289"/>
            </a:xfrm>
            <a:custGeom>
              <a:avLst/>
              <a:gdLst>
                <a:gd name="connsiteX0" fmla="*/ 14735 w 14735"/>
                <a:gd name="connsiteY0" fmla="*/ 1725 h 1725"/>
                <a:gd name="connsiteX1" fmla="*/ 8282 w 14735"/>
                <a:gd name="connsiteY1" fmla="*/ 865 h 1725"/>
                <a:gd name="connsiteX2" fmla="*/ 0 w 14735"/>
                <a:gd name="connsiteY2" fmla="*/ 5 h 1725"/>
                <a:gd name="connsiteX3" fmla="*/ 14735 w 14735"/>
                <a:gd name="connsiteY3" fmla="*/ 1725 h 1725"/>
              </a:gdLst>
              <a:ahLst/>
              <a:cxnLst>
                <a:cxn ang="0">
                  <a:pos x="connsiteX0" y="connsiteY0"/>
                </a:cxn>
                <a:cxn ang="0">
                  <a:pos x="connsiteX1" y="connsiteY1"/>
                </a:cxn>
                <a:cxn ang="0">
                  <a:pos x="connsiteX2" y="connsiteY2"/>
                </a:cxn>
                <a:cxn ang="0">
                  <a:pos x="connsiteX3" y="connsiteY3"/>
                </a:cxn>
              </a:cxnLst>
              <a:rect l="l" t="t" r="r" b="b"/>
              <a:pathLst>
                <a:path w="14735" h="1725">
                  <a:moveTo>
                    <a:pt x="14735" y="1725"/>
                  </a:moveTo>
                  <a:cubicBezTo>
                    <a:pt x="14305" y="1618"/>
                    <a:pt x="11724" y="1295"/>
                    <a:pt x="8282" y="865"/>
                  </a:cubicBezTo>
                  <a:cubicBezTo>
                    <a:pt x="3872" y="327"/>
                    <a:pt x="0" y="5"/>
                    <a:pt x="0" y="5"/>
                  </a:cubicBezTo>
                  <a:cubicBezTo>
                    <a:pt x="108" y="-103"/>
                    <a:pt x="14197" y="1725"/>
                    <a:pt x="14735" y="1725"/>
                  </a:cubicBezTo>
                  <a:close/>
                </a:path>
              </a:pathLst>
            </a:custGeom>
            <a:grpFill/>
            <a:ln w="10707" cap="flat">
              <a:noFill/>
              <a:prstDash val="solid"/>
              <a:miter/>
            </a:ln>
          </p:spPr>
          <p:txBody>
            <a:bodyPr rtlCol="0" anchor="ctr"/>
            <a:lstStyle/>
            <a:p>
              <a:endParaRPr lang="zh-CN" altLang="en-US"/>
            </a:p>
          </p:txBody>
        </p:sp>
        <p:sp>
          <p:nvSpPr>
            <p:cNvPr id="1277" name="任意多边形: 形状 227">
              <a:extLst>
                <a:ext uri="{FF2B5EF4-FFF2-40B4-BE49-F238E27FC236}">
                  <a16:creationId xmlns:a16="http://schemas.microsoft.com/office/drawing/2014/main" xmlns="" id="{2D06F277-E1F8-421C-B980-382C5A7CD983}"/>
                </a:ext>
              </a:extLst>
            </p:cNvPr>
            <p:cNvSpPr/>
            <p:nvPr/>
          </p:nvSpPr>
          <p:spPr>
            <a:xfrm>
              <a:off x="149239" y="194563"/>
              <a:ext cx="69537" cy="6816"/>
            </a:xfrm>
            <a:custGeom>
              <a:avLst/>
              <a:gdLst>
                <a:gd name="connsiteX0" fmla="*/ 9250 w 16456"/>
                <a:gd name="connsiteY0" fmla="*/ 753 h 1613"/>
                <a:gd name="connsiteX1" fmla="*/ 0 w 16456"/>
                <a:gd name="connsiteY1" fmla="*/ 0 h 1613"/>
                <a:gd name="connsiteX2" fmla="*/ 7314 w 16456"/>
                <a:gd name="connsiteY2" fmla="*/ 645 h 1613"/>
                <a:gd name="connsiteX3" fmla="*/ 16456 w 16456"/>
                <a:gd name="connsiteY3" fmla="*/ 1613 h 1613"/>
                <a:gd name="connsiteX4" fmla="*/ 9250 w 16456"/>
                <a:gd name="connsiteY4" fmla="*/ 75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613">
                  <a:moveTo>
                    <a:pt x="9250" y="753"/>
                  </a:moveTo>
                  <a:cubicBezTo>
                    <a:pt x="4948" y="323"/>
                    <a:pt x="538" y="0"/>
                    <a:pt x="0" y="0"/>
                  </a:cubicBezTo>
                  <a:cubicBezTo>
                    <a:pt x="2474" y="215"/>
                    <a:pt x="4840" y="430"/>
                    <a:pt x="7314" y="645"/>
                  </a:cubicBezTo>
                  <a:cubicBezTo>
                    <a:pt x="10325" y="968"/>
                    <a:pt x="13337" y="1506"/>
                    <a:pt x="16456" y="1613"/>
                  </a:cubicBezTo>
                  <a:cubicBezTo>
                    <a:pt x="15918" y="1506"/>
                    <a:pt x="13014" y="1183"/>
                    <a:pt x="9250" y="753"/>
                  </a:cubicBezTo>
                  <a:close/>
                </a:path>
              </a:pathLst>
            </a:custGeom>
            <a:grpFill/>
            <a:ln w="10707" cap="flat">
              <a:noFill/>
              <a:prstDash val="solid"/>
              <a:miter/>
            </a:ln>
          </p:spPr>
          <p:txBody>
            <a:bodyPr rtlCol="0" anchor="ctr"/>
            <a:lstStyle/>
            <a:p>
              <a:endParaRPr lang="zh-CN" altLang="en-US"/>
            </a:p>
          </p:txBody>
        </p:sp>
        <p:sp>
          <p:nvSpPr>
            <p:cNvPr id="1278" name="任意多边形: 形状 228">
              <a:extLst>
                <a:ext uri="{FF2B5EF4-FFF2-40B4-BE49-F238E27FC236}">
                  <a16:creationId xmlns:a16="http://schemas.microsoft.com/office/drawing/2014/main" xmlns="" id="{B7A7F671-6586-4ABE-AC7D-DDA8C272ADC2}"/>
                </a:ext>
              </a:extLst>
            </p:cNvPr>
            <p:cNvSpPr/>
            <p:nvPr/>
          </p:nvSpPr>
          <p:spPr>
            <a:xfrm>
              <a:off x="150148" y="191495"/>
              <a:ext cx="97713" cy="8519"/>
            </a:xfrm>
            <a:custGeom>
              <a:avLst/>
              <a:gdLst>
                <a:gd name="connsiteX0" fmla="*/ 12907 w 23124"/>
                <a:gd name="connsiteY0" fmla="*/ 81 h 2016"/>
                <a:gd name="connsiteX1" fmla="*/ 753 w 23124"/>
                <a:gd name="connsiteY1" fmla="*/ 403 h 2016"/>
                <a:gd name="connsiteX2" fmla="*/ 3227 w 23124"/>
                <a:gd name="connsiteY2" fmla="*/ 403 h 2016"/>
                <a:gd name="connsiteX3" fmla="*/ 753 w 23124"/>
                <a:gd name="connsiteY3" fmla="*/ 403 h 2016"/>
                <a:gd name="connsiteX4" fmla="*/ 5055 w 23124"/>
                <a:gd name="connsiteY4" fmla="*/ 403 h 2016"/>
                <a:gd name="connsiteX5" fmla="*/ 753 w 23124"/>
                <a:gd name="connsiteY5" fmla="*/ 403 h 2016"/>
                <a:gd name="connsiteX6" fmla="*/ 3442 w 23124"/>
                <a:gd name="connsiteY6" fmla="*/ 403 h 2016"/>
                <a:gd name="connsiteX7" fmla="*/ 753 w 23124"/>
                <a:gd name="connsiteY7" fmla="*/ 403 h 2016"/>
                <a:gd name="connsiteX8" fmla="*/ 3764 w 23124"/>
                <a:gd name="connsiteY8" fmla="*/ 511 h 2016"/>
                <a:gd name="connsiteX9" fmla="*/ 645 w 23124"/>
                <a:gd name="connsiteY9" fmla="*/ 511 h 2016"/>
                <a:gd name="connsiteX10" fmla="*/ 3872 w 23124"/>
                <a:gd name="connsiteY10" fmla="*/ 618 h 2016"/>
                <a:gd name="connsiteX11" fmla="*/ 538 w 23124"/>
                <a:gd name="connsiteY11" fmla="*/ 511 h 2016"/>
                <a:gd name="connsiteX12" fmla="*/ 3872 w 23124"/>
                <a:gd name="connsiteY12" fmla="*/ 618 h 2016"/>
                <a:gd name="connsiteX13" fmla="*/ 430 w 23124"/>
                <a:gd name="connsiteY13" fmla="*/ 511 h 2016"/>
                <a:gd name="connsiteX14" fmla="*/ 3980 w 23124"/>
                <a:gd name="connsiteY14" fmla="*/ 726 h 2016"/>
                <a:gd name="connsiteX15" fmla="*/ 215 w 23124"/>
                <a:gd name="connsiteY15" fmla="*/ 511 h 2016"/>
                <a:gd name="connsiteX16" fmla="*/ 4302 w 23124"/>
                <a:gd name="connsiteY16" fmla="*/ 834 h 2016"/>
                <a:gd name="connsiteX17" fmla="*/ 0 w 23124"/>
                <a:gd name="connsiteY17" fmla="*/ 618 h 2016"/>
                <a:gd name="connsiteX18" fmla="*/ 7959 w 23124"/>
                <a:gd name="connsiteY18" fmla="*/ 1156 h 2016"/>
                <a:gd name="connsiteX19" fmla="*/ 17962 w 23124"/>
                <a:gd name="connsiteY19" fmla="*/ 2017 h 2016"/>
                <a:gd name="connsiteX20" fmla="*/ 10540 w 23124"/>
                <a:gd name="connsiteY20" fmla="*/ 1371 h 2016"/>
                <a:gd name="connsiteX21" fmla="*/ 19468 w 23124"/>
                <a:gd name="connsiteY21" fmla="*/ 1802 h 2016"/>
                <a:gd name="connsiteX22" fmla="*/ 11724 w 23124"/>
                <a:gd name="connsiteY22" fmla="*/ 1264 h 2016"/>
                <a:gd name="connsiteX23" fmla="*/ 20758 w 23124"/>
                <a:gd name="connsiteY23" fmla="*/ 1586 h 2016"/>
                <a:gd name="connsiteX24" fmla="*/ 12692 w 23124"/>
                <a:gd name="connsiteY24" fmla="*/ 1156 h 2016"/>
                <a:gd name="connsiteX25" fmla="*/ 21726 w 23124"/>
                <a:gd name="connsiteY25" fmla="*/ 1371 h 2016"/>
                <a:gd name="connsiteX26" fmla="*/ 13552 w 23124"/>
                <a:gd name="connsiteY26" fmla="*/ 1049 h 2016"/>
                <a:gd name="connsiteX27" fmla="*/ 22479 w 23124"/>
                <a:gd name="connsiteY27" fmla="*/ 1156 h 2016"/>
                <a:gd name="connsiteX28" fmla="*/ 14197 w 23124"/>
                <a:gd name="connsiteY28" fmla="*/ 834 h 2016"/>
                <a:gd name="connsiteX29" fmla="*/ 22909 w 23124"/>
                <a:gd name="connsiteY29" fmla="*/ 834 h 2016"/>
                <a:gd name="connsiteX30" fmla="*/ 14628 w 23124"/>
                <a:gd name="connsiteY30" fmla="*/ 618 h 2016"/>
                <a:gd name="connsiteX31" fmla="*/ 23124 w 23124"/>
                <a:gd name="connsiteY31" fmla="*/ 511 h 2016"/>
                <a:gd name="connsiteX32" fmla="*/ 15058 w 23124"/>
                <a:gd name="connsiteY32" fmla="*/ 403 h 2016"/>
                <a:gd name="connsiteX33" fmla="*/ 23124 w 23124"/>
                <a:gd name="connsiteY33" fmla="*/ 296 h 2016"/>
                <a:gd name="connsiteX34" fmla="*/ 15273 w 23124"/>
                <a:gd name="connsiteY34" fmla="*/ 296 h 2016"/>
                <a:gd name="connsiteX35" fmla="*/ 22802 w 23124"/>
                <a:gd name="connsiteY35" fmla="*/ 81 h 2016"/>
                <a:gd name="connsiteX36" fmla="*/ 12907 w 23124"/>
                <a:gd name="connsiteY36" fmla="*/ 81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124" h="2016">
                  <a:moveTo>
                    <a:pt x="12907" y="81"/>
                  </a:moveTo>
                  <a:cubicBezTo>
                    <a:pt x="8174" y="188"/>
                    <a:pt x="2044" y="296"/>
                    <a:pt x="753" y="403"/>
                  </a:cubicBezTo>
                  <a:cubicBezTo>
                    <a:pt x="1613" y="403"/>
                    <a:pt x="2474" y="403"/>
                    <a:pt x="3227" y="403"/>
                  </a:cubicBezTo>
                  <a:cubicBezTo>
                    <a:pt x="2044" y="403"/>
                    <a:pt x="1183" y="403"/>
                    <a:pt x="753" y="403"/>
                  </a:cubicBezTo>
                  <a:cubicBezTo>
                    <a:pt x="2151" y="403"/>
                    <a:pt x="3657" y="403"/>
                    <a:pt x="5055" y="403"/>
                  </a:cubicBezTo>
                  <a:cubicBezTo>
                    <a:pt x="3657" y="403"/>
                    <a:pt x="2151" y="403"/>
                    <a:pt x="753" y="403"/>
                  </a:cubicBezTo>
                  <a:cubicBezTo>
                    <a:pt x="1613" y="403"/>
                    <a:pt x="2581" y="403"/>
                    <a:pt x="3442" y="403"/>
                  </a:cubicBezTo>
                  <a:cubicBezTo>
                    <a:pt x="2259" y="403"/>
                    <a:pt x="1291" y="403"/>
                    <a:pt x="753" y="403"/>
                  </a:cubicBezTo>
                  <a:cubicBezTo>
                    <a:pt x="1721" y="403"/>
                    <a:pt x="2796" y="403"/>
                    <a:pt x="3764" y="511"/>
                  </a:cubicBezTo>
                  <a:cubicBezTo>
                    <a:pt x="2366" y="511"/>
                    <a:pt x="1183" y="511"/>
                    <a:pt x="645" y="511"/>
                  </a:cubicBezTo>
                  <a:cubicBezTo>
                    <a:pt x="1721" y="511"/>
                    <a:pt x="2796" y="618"/>
                    <a:pt x="3872" y="618"/>
                  </a:cubicBezTo>
                  <a:cubicBezTo>
                    <a:pt x="2259" y="618"/>
                    <a:pt x="968" y="511"/>
                    <a:pt x="538" y="511"/>
                  </a:cubicBezTo>
                  <a:cubicBezTo>
                    <a:pt x="1613" y="511"/>
                    <a:pt x="2689" y="618"/>
                    <a:pt x="3872" y="618"/>
                  </a:cubicBezTo>
                  <a:cubicBezTo>
                    <a:pt x="1829" y="511"/>
                    <a:pt x="430" y="511"/>
                    <a:pt x="430" y="511"/>
                  </a:cubicBezTo>
                  <a:cubicBezTo>
                    <a:pt x="1613" y="511"/>
                    <a:pt x="2796" y="618"/>
                    <a:pt x="3980" y="726"/>
                  </a:cubicBezTo>
                  <a:cubicBezTo>
                    <a:pt x="1721" y="618"/>
                    <a:pt x="215" y="511"/>
                    <a:pt x="215" y="511"/>
                  </a:cubicBezTo>
                  <a:cubicBezTo>
                    <a:pt x="1613" y="618"/>
                    <a:pt x="3012" y="726"/>
                    <a:pt x="4302" y="834"/>
                  </a:cubicBezTo>
                  <a:cubicBezTo>
                    <a:pt x="2044" y="726"/>
                    <a:pt x="215" y="618"/>
                    <a:pt x="0" y="618"/>
                  </a:cubicBezTo>
                  <a:cubicBezTo>
                    <a:pt x="2689" y="834"/>
                    <a:pt x="5270" y="941"/>
                    <a:pt x="7959" y="1156"/>
                  </a:cubicBezTo>
                  <a:cubicBezTo>
                    <a:pt x="11401" y="1479"/>
                    <a:pt x="14628" y="2017"/>
                    <a:pt x="17962" y="2017"/>
                  </a:cubicBezTo>
                  <a:cubicBezTo>
                    <a:pt x="17316" y="1909"/>
                    <a:pt x="14520" y="1694"/>
                    <a:pt x="10540" y="1371"/>
                  </a:cubicBezTo>
                  <a:cubicBezTo>
                    <a:pt x="13552" y="1586"/>
                    <a:pt x="16456" y="1802"/>
                    <a:pt x="19468" y="1802"/>
                  </a:cubicBezTo>
                  <a:cubicBezTo>
                    <a:pt x="18822" y="1694"/>
                    <a:pt x="15918" y="1479"/>
                    <a:pt x="11724" y="1264"/>
                  </a:cubicBezTo>
                  <a:cubicBezTo>
                    <a:pt x="14735" y="1479"/>
                    <a:pt x="17747" y="1586"/>
                    <a:pt x="20758" y="1586"/>
                  </a:cubicBezTo>
                  <a:cubicBezTo>
                    <a:pt x="20113" y="1479"/>
                    <a:pt x="17209" y="1371"/>
                    <a:pt x="12692" y="1156"/>
                  </a:cubicBezTo>
                  <a:cubicBezTo>
                    <a:pt x="15703" y="1264"/>
                    <a:pt x="18715" y="1371"/>
                    <a:pt x="21726" y="1371"/>
                  </a:cubicBezTo>
                  <a:cubicBezTo>
                    <a:pt x="20866" y="1264"/>
                    <a:pt x="17532" y="1156"/>
                    <a:pt x="13552" y="1049"/>
                  </a:cubicBezTo>
                  <a:cubicBezTo>
                    <a:pt x="16564" y="1156"/>
                    <a:pt x="19468" y="1264"/>
                    <a:pt x="22479" y="1156"/>
                  </a:cubicBezTo>
                  <a:cubicBezTo>
                    <a:pt x="21726" y="1156"/>
                    <a:pt x="18500" y="941"/>
                    <a:pt x="14197" y="834"/>
                  </a:cubicBezTo>
                  <a:cubicBezTo>
                    <a:pt x="17101" y="834"/>
                    <a:pt x="20005" y="941"/>
                    <a:pt x="22909" y="834"/>
                  </a:cubicBezTo>
                  <a:cubicBezTo>
                    <a:pt x="22157" y="834"/>
                    <a:pt x="18392" y="726"/>
                    <a:pt x="14628" y="618"/>
                  </a:cubicBezTo>
                  <a:cubicBezTo>
                    <a:pt x="17424" y="618"/>
                    <a:pt x="20221" y="618"/>
                    <a:pt x="23124" y="511"/>
                  </a:cubicBezTo>
                  <a:cubicBezTo>
                    <a:pt x="22264" y="511"/>
                    <a:pt x="18822" y="403"/>
                    <a:pt x="15058" y="403"/>
                  </a:cubicBezTo>
                  <a:cubicBezTo>
                    <a:pt x="17747" y="403"/>
                    <a:pt x="20436" y="403"/>
                    <a:pt x="23124" y="296"/>
                  </a:cubicBezTo>
                  <a:cubicBezTo>
                    <a:pt x="22479" y="296"/>
                    <a:pt x="19252" y="296"/>
                    <a:pt x="15273" y="296"/>
                  </a:cubicBezTo>
                  <a:cubicBezTo>
                    <a:pt x="17747" y="296"/>
                    <a:pt x="20328" y="296"/>
                    <a:pt x="22802" y="81"/>
                  </a:cubicBezTo>
                  <a:cubicBezTo>
                    <a:pt x="21941" y="-27"/>
                    <a:pt x="18285" y="-27"/>
                    <a:pt x="12907" y="81"/>
                  </a:cubicBezTo>
                  <a:close/>
                </a:path>
              </a:pathLst>
            </a:custGeom>
            <a:grpFill/>
            <a:ln w="10707" cap="flat">
              <a:noFill/>
              <a:prstDash val="solid"/>
              <a:miter/>
            </a:ln>
          </p:spPr>
          <p:txBody>
            <a:bodyPr rtlCol="0" anchor="ctr"/>
            <a:lstStyle/>
            <a:p>
              <a:endParaRPr lang="zh-CN" altLang="en-US"/>
            </a:p>
          </p:txBody>
        </p:sp>
        <p:sp>
          <p:nvSpPr>
            <p:cNvPr id="1279" name="任意多边形: 形状 229">
              <a:extLst>
                <a:ext uri="{FF2B5EF4-FFF2-40B4-BE49-F238E27FC236}">
                  <a16:creationId xmlns:a16="http://schemas.microsoft.com/office/drawing/2014/main" xmlns="" id="{4BB6A388-A47C-4C2E-92D5-75A2708BAA8A}"/>
                </a:ext>
              </a:extLst>
            </p:cNvPr>
            <p:cNvSpPr/>
            <p:nvPr/>
          </p:nvSpPr>
          <p:spPr>
            <a:xfrm>
              <a:off x="152877" y="190473"/>
              <a:ext cx="89984" cy="2726"/>
            </a:xfrm>
            <a:custGeom>
              <a:avLst/>
              <a:gdLst>
                <a:gd name="connsiteX0" fmla="*/ 0 w 21295"/>
                <a:gd name="connsiteY0" fmla="*/ 645 h 645"/>
                <a:gd name="connsiteX1" fmla="*/ 9680 w 21295"/>
                <a:gd name="connsiteY1" fmla="*/ 323 h 645"/>
                <a:gd name="connsiteX2" fmla="*/ 21296 w 21295"/>
                <a:gd name="connsiteY2" fmla="*/ 0 h 645"/>
                <a:gd name="connsiteX3" fmla="*/ 11724 w 21295"/>
                <a:gd name="connsiteY3" fmla="*/ 215 h 645"/>
                <a:gd name="connsiteX4" fmla="*/ 0 w 21295"/>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95" h="645">
                  <a:moveTo>
                    <a:pt x="0" y="645"/>
                  </a:moveTo>
                  <a:cubicBezTo>
                    <a:pt x="3227" y="538"/>
                    <a:pt x="6453" y="430"/>
                    <a:pt x="9680" y="323"/>
                  </a:cubicBezTo>
                  <a:cubicBezTo>
                    <a:pt x="13552" y="215"/>
                    <a:pt x="17424" y="430"/>
                    <a:pt x="21296" y="0"/>
                  </a:cubicBezTo>
                  <a:cubicBezTo>
                    <a:pt x="20758" y="0"/>
                    <a:pt x="17424" y="0"/>
                    <a:pt x="11724" y="215"/>
                  </a:cubicBezTo>
                  <a:cubicBezTo>
                    <a:pt x="8067" y="215"/>
                    <a:pt x="1291" y="538"/>
                    <a:pt x="0" y="645"/>
                  </a:cubicBezTo>
                  <a:close/>
                </a:path>
              </a:pathLst>
            </a:custGeom>
            <a:grpFill/>
            <a:ln w="10707" cap="flat">
              <a:noFill/>
              <a:prstDash val="solid"/>
              <a:miter/>
            </a:ln>
          </p:spPr>
          <p:txBody>
            <a:bodyPr rtlCol="0" anchor="ctr"/>
            <a:lstStyle/>
            <a:p>
              <a:endParaRPr lang="zh-CN" altLang="en-US"/>
            </a:p>
          </p:txBody>
        </p:sp>
        <p:sp>
          <p:nvSpPr>
            <p:cNvPr id="1295" name="任意多边形: 形状 230">
              <a:extLst>
                <a:ext uri="{FF2B5EF4-FFF2-40B4-BE49-F238E27FC236}">
                  <a16:creationId xmlns:a16="http://schemas.microsoft.com/office/drawing/2014/main" xmlns="" id="{B133DFAF-2DAF-40BC-A4D4-1964D9C99913}"/>
                </a:ext>
              </a:extLst>
            </p:cNvPr>
            <p:cNvSpPr/>
            <p:nvPr/>
          </p:nvSpPr>
          <p:spPr>
            <a:xfrm>
              <a:off x="152421" y="189108"/>
              <a:ext cx="86807" cy="3634"/>
            </a:xfrm>
            <a:custGeom>
              <a:avLst/>
              <a:gdLst>
                <a:gd name="connsiteX0" fmla="*/ 0 w 20543"/>
                <a:gd name="connsiteY0" fmla="*/ 860 h 860"/>
                <a:gd name="connsiteX1" fmla="*/ 9357 w 20543"/>
                <a:gd name="connsiteY1" fmla="*/ 430 h 860"/>
                <a:gd name="connsiteX2" fmla="*/ 20543 w 20543"/>
                <a:gd name="connsiteY2" fmla="*/ 0 h 860"/>
                <a:gd name="connsiteX3" fmla="*/ 11293 w 20543"/>
                <a:gd name="connsiteY3" fmla="*/ 323 h 860"/>
                <a:gd name="connsiteX4" fmla="*/ 0 w 20543"/>
                <a:gd name="connsiteY4" fmla="*/ 860 h 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860">
                  <a:moveTo>
                    <a:pt x="0" y="860"/>
                  </a:moveTo>
                  <a:cubicBezTo>
                    <a:pt x="3119" y="753"/>
                    <a:pt x="6238" y="538"/>
                    <a:pt x="9357" y="430"/>
                  </a:cubicBezTo>
                  <a:cubicBezTo>
                    <a:pt x="13122" y="323"/>
                    <a:pt x="16779" y="430"/>
                    <a:pt x="20543" y="0"/>
                  </a:cubicBezTo>
                  <a:cubicBezTo>
                    <a:pt x="19575" y="0"/>
                    <a:pt x="15703" y="108"/>
                    <a:pt x="11293" y="323"/>
                  </a:cubicBezTo>
                  <a:cubicBezTo>
                    <a:pt x="7206" y="538"/>
                    <a:pt x="1183" y="860"/>
                    <a:pt x="0" y="860"/>
                  </a:cubicBezTo>
                  <a:close/>
                </a:path>
              </a:pathLst>
            </a:custGeom>
            <a:grpFill/>
            <a:ln w="10707" cap="flat">
              <a:noFill/>
              <a:prstDash val="solid"/>
              <a:miter/>
            </a:ln>
          </p:spPr>
          <p:txBody>
            <a:bodyPr rtlCol="0" anchor="ctr"/>
            <a:lstStyle/>
            <a:p>
              <a:endParaRPr lang="zh-CN" altLang="en-US"/>
            </a:p>
          </p:txBody>
        </p:sp>
        <p:sp>
          <p:nvSpPr>
            <p:cNvPr id="1296" name="任意多边形: 形状 232">
              <a:extLst>
                <a:ext uri="{FF2B5EF4-FFF2-40B4-BE49-F238E27FC236}">
                  <a16:creationId xmlns:a16="http://schemas.microsoft.com/office/drawing/2014/main" xmlns="" id="{4202BFC6-F1F4-42E0-9EBA-B9AD7967927F}"/>
                </a:ext>
              </a:extLst>
            </p:cNvPr>
            <p:cNvSpPr/>
            <p:nvPr/>
          </p:nvSpPr>
          <p:spPr>
            <a:xfrm>
              <a:off x="151512" y="188651"/>
              <a:ext cx="82716" cy="4090"/>
            </a:xfrm>
            <a:custGeom>
              <a:avLst/>
              <a:gdLst>
                <a:gd name="connsiteX0" fmla="*/ 0 w 19575"/>
                <a:gd name="connsiteY0" fmla="*/ 968 h 968"/>
                <a:gd name="connsiteX1" fmla="*/ 19575 w 19575"/>
                <a:gd name="connsiteY1" fmla="*/ 0 h 968"/>
                <a:gd name="connsiteX2" fmla="*/ 10756 w 19575"/>
                <a:gd name="connsiteY2" fmla="*/ 323 h 968"/>
                <a:gd name="connsiteX3" fmla="*/ 0 w 19575"/>
                <a:gd name="connsiteY3" fmla="*/ 968 h 968"/>
              </a:gdLst>
              <a:ahLst/>
              <a:cxnLst>
                <a:cxn ang="0">
                  <a:pos x="connsiteX0" y="connsiteY0"/>
                </a:cxn>
                <a:cxn ang="0">
                  <a:pos x="connsiteX1" y="connsiteY1"/>
                </a:cxn>
                <a:cxn ang="0">
                  <a:pos x="connsiteX2" y="connsiteY2"/>
                </a:cxn>
                <a:cxn ang="0">
                  <a:pos x="connsiteX3" y="connsiteY3"/>
                </a:cxn>
              </a:cxnLst>
              <a:rect l="l" t="t" r="r" b="b"/>
              <a:pathLst>
                <a:path w="19575" h="968">
                  <a:moveTo>
                    <a:pt x="0" y="968"/>
                  </a:moveTo>
                  <a:cubicBezTo>
                    <a:pt x="6453" y="645"/>
                    <a:pt x="13014" y="430"/>
                    <a:pt x="19575" y="0"/>
                  </a:cubicBezTo>
                  <a:cubicBezTo>
                    <a:pt x="18715" y="0"/>
                    <a:pt x="15165" y="108"/>
                    <a:pt x="10756" y="323"/>
                  </a:cubicBezTo>
                  <a:cubicBezTo>
                    <a:pt x="6561" y="538"/>
                    <a:pt x="968" y="860"/>
                    <a:pt x="0" y="968"/>
                  </a:cubicBezTo>
                  <a:close/>
                </a:path>
              </a:pathLst>
            </a:custGeom>
            <a:grpFill/>
            <a:ln w="10707" cap="flat">
              <a:noFill/>
              <a:prstDash val="solid"/>
              <a:miter/>
            </a:ln>
          </p:spPr>
          <p:txBody>
            <a:bodyPr rtlCol="0" anchor="ctr"/>
            <a:lstStyle/>
            <a:p>
              <a:endParaRPr lang="zh-CN" altLang="en-US"/>
            </a:p>
          </p:txBody>
        </p:sp>
        <p:sp>
          <p:nvSpPr>
            <p:cNvPr id="1297" name="任意多边形: 形状 233">
              <a:extLst>
                <a:ext uri="{FF2B5EF4-FFF2-40B4-BE49-F238E27FC236}">
                  <a16:creationId xmlns:a16="http://schemas.microsoft.com/office/drawing/2014/main" xmlns="" id="{AD30A53E-3676-4CC6-8972-D90F7242E767}"/>
                </a:ext>
              </a:extLst>
            </p:cNvPr>
            <p:cNvSpPr/>
            <p:nvPr/>
          </p:nvSpPr>
          <p:spPr>
            <a:xfrm>
              <a:off x="149695" y="186834"/>
              <a:ext cx="78169" cy="5907"/>
            </a:xfrm>
            <a:custGeom>
              <a:avLst/>
              <a:gdLst>
                <a:gd name="connsiteX0" fmla="*/ 9142 w 18499"/>
                <a:gd name="connsiteY0" fmla="*/ 538 h 1398"/>
                <a:gd name="connsiteX1" fmla="*/ 0 w 18499"/>
                <a:gd name="connsiteY1" fmla="*/ 1398 h 1398"/>
                <a:gd name="connsiteX2" fmla="*/ 5700 w 18499"/>
                <a:gd name="connsiteY2" fmla="*/ 968 h 1398"/>
                <a:gd name="connsiteX3" fmla="*/ 215 w 18499"/>
                <a:gd name="connsiteY3" fmla="*/ 1398 h 1398"/>
                <a:gd name="connsiteX4" fmla="*/ 18500 w 18499"/>
                <a:gd name="connsiteY4" fmla="*/ 215 h 1398"/>
                <a:gd name="connsiteX5" fmla="*/ 10218 w 18499"/>
                <a:gd name="connsiteY5" fmla="*/ 645 h 1398"/>
                <a:gd name="connsiteX6" fmla="*/ 8497 w 18499"/>
                <a:gd name="connsiteY6" fmla="*/ 753 h 1398"/>
                <a:gd name="connsiteX7" fmla="*/ 16671 w 18499"/>
                <a:gd name="connsiteY7" fmla="*/ 0 h 1398"/>
                <a:gd name="connsiteX8" fmla="*/ 9142 w 18499"/>
                <a:gd name="connsiteY8" fmla="*/ 53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99" h="1398">
                  <a:moveTo>
                    <a:pt x="9142" y="538"/>
                  </a:moveTo>
                  <a:cubicBezTo>
                    <a:pt x="3980" y="968"/>
                    <a:pt x="0" y="1398"/>
                    <a:pt x="0" y="1398"/>
                  </a:cubicBezTo>
                  <a:cubicBezTo>
                    <a:pt x="1936" y="1291"/>
                    <a:pt x="3764" y="1076"/>
                    <a:pt x="5700" y="968"/>
                  </a:cubicBezTo>
                  <a:cubicBezTo>
                    <a:pt x="3119" y="1183"/>
                    <a:pt x="860" y="1398"/>
                    <a:pt x="215" y="1398"/>
                  </a:cubicBezTo>
                  <a:cubicBezTo>
                    <a:pt x="6346" y="968"/>
                    <a:pt x="12369" y="753"/>
                    <a:pt x="18500" y="215"/>
                  </a:cubicBezTo>
                  <a:cubicBezTo>
                    <a:pt x="17639" y="215"/>
                    <a:pt x="14090" y="430"/>
                    <a:pt x="10218" y="645"/>
                  </a:cubicBezTo>
                  <a:cubicBezTo>
                    <a:pt x="9680" y="645"/>
                    <a:pt x="9142" y="753"/>
                    <a:pt x="8497" y="753"/>
                  </a:cubicBezTo>
                  <a:cubicBezTo>
                    <a:pt x="11186" y="538"/>
                    <a:pt x="13982" y="323"/>
                    <a:pt x="16671" y="0"/>
                  </a:cubicBezTo>
                  <a:cubicBezTo>
                    <a:pt x="16026" y="0"/>
                    <a:pt x="12907" y="215"/>
                    <a:pt x="9142" y="538"/>
                  </a:cubicBezTo>
                  <a:close/>
                </a:path>
              </a:pathLst>
            </a:custGeom>
            <a:grpFill/>
            <a:ln w="10707" cap="flat">
              <a:noFill/>
              <a:prstDash val="solid"/>
              <a:miter/>
            </a:ln>
          </p:spPr>
          <p:txBody>
            <a:bodyPr rtlCol="0" anchor="ctr"/>
            <a:lstStyle/>
            <a:p>
              <a:endParaRPr lang="zh-CN" altLang="en-US"/>
            </a:p>
          </p:txBody>
        </p:sp>
        <p:sp>
          <p:nvSpPr>
            <p:cNvPr id="1298" name="任意多边形: 形状 234">
              <a:extLst>
                <a:ext uri="{FF2B5EF4-FFF2-40B4-BE49-F238E27FC236}">
                  <a16:creationId xmlns:a16="http://schemas.microsoft.com/office/drawing/2014/main" xmlns="" id="{C7EA2521-AF8C-4AE5-AF4C-FAE4C5FFFF95}"/>
                </a:ext>
              </a:extLst>
            </p:cNvPr>
            <p:cNvSpPr/>
            <p:nvPr/>
          </p:nvSpPr>
          <p:spPr>
            <a:xfrm>
              <a:off x="148330" y="185926"/>
              <a:ext cx="64081" cy="6360"/>
            </a:xfrm>
            <a:custGeom>
              <a:avLst/>
              <a:gdLst>
                <a:gd name="connsiteX0" fmla="*/ 0 w 15165"/>
                <a:gd name="connsiteY0" fmla="*/ 1506 h 1505"/>
                <a:gd name="connsiteX1" fmla="*/ 6991 w 15165"/>
                <a:gd name="connsiteY1" fmla="*/ 753 h 1505"/>
                <a:gd name="connsiteX2" fmla="*/ 15165 w 15165"/>
                <a:gd name="connsiteY2" fmla="*/ 0 h 1505"/>
                <a:gd name="connsiteX3" fmla="*/ 8282 w 15165"/>
                <a:gd name="connsiteY3" fmla="*/ 538 h 1505"/>
                <a:gd name="connsiteX4" fmla="*/ 0 w 15165"/>
                <a:gd name="connsiteY4" fmla="*/ 1506 h 1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 h="1505">
                  <a:moveTo>
                    <a:pt x="0" y="1506"/>
                  </a:moveTo>
                  <a:cubicBezTo>
                    <a:pt x="2366" y="1291"/>
                    <a:pt x="4625" y="968"/>
                    <a:pt x="6991" y="753"/>
                  </a:cubicBezTo>
                  <a:cubicBezTo>
                    <a:pt x="9680" y="538"/>
                    <a:pt x="12477" y="430"/>
                    <a:pt x="15165" y="0"/>
                  </a:cubicBezTo>
                  <a:cubicBezTo>
                    <a:pt x="14305" y="0"/>
                    <a:pt x="11616" y="215"/>
                    <a:pt x="8282" y="538"/>
                  </a:cubicBezTo>
                  <a:cubicBezTo>
                    <a:pt x="3872" y="1076"/>
                    <a:pt x="108" y="1506"/>
                    <a:pt x="0" y="1506"/>
                  </a:cubicBezTo>
                  <a:close/>
                </a:path>
              </a:pathLst>
            </a:custGeom>
            <a:grpFill/>
            <a:ln w="10707" cap="flat">
              <a:noFill/>
              <a:prstDash val="solid"/>
              <a:miter/>
            </a:ln>
          </p:spPr>
          <p:txBody>
            <a:bodyPr rtlCol="0" anchor="ctr"/>
            <a:lstStyle/>
            <a:p>
              <a:endParaRPr lang="zh-CN" altLang="en-US"/>
            </a:p>
          </p:txBody>
        </p:sp>
        <p:sp>
          <p:nvSpPr>
            <p:cNvPr id="1299" name="任意多边形: 形状 235">
              <a:extLst>
                <a:ext uri="{FF2B5EF4-FFF2-40B4-BE49-F238E27FC236}">
                  <a16:creationId xmlns:a16="http://schemas.microsoft.com/office/drawing/2014/main" xmlns="" id="{76810A9E-0AB9-4876-BBDB-02E67A0FC3D9}"/>
                </a:ext>
              </a:extLst>
            </p:cNvPr>
            <p:cNvSpPr/>
            <p:nvPr/>
          </p:nvSpPr>
          <p:spPr>
            <a:xfrm>
              <a:off x="147422" y="185926"/>
              <a:ext cx="56809" cy="6360"/>
            </a:xfrm>
            <a:custGeom>
              <a:avLst/>
              <a:gdLst>
                <a:gd name="connsiteX0" fmla="*/ 7206 w 13444"/>
                <a:gd name="connsiteY0" fmla="*/ 538 h 1505"/>
                <a:gd name="connsiteX1" fmla="*/ 0 w 13444"/>
                <a:gd name="connsiteY1" fmla="*/ 1506 h 1505"/>
                <a:gd name="connsiteX2" fmla="*/ 6238 w 13444"/>
                <a:gd name="connsiteY2" fmla="*/ 753 h 1505"/>
                <a:gd name="connsiteX3" fmla="*/ 13444 w 13444"/>
                <a:gd name="connsiteY3" fmla="*/ 0 h 1505"/>
                <a:gd name="connsiteX4" fmla="*/ 7206 w 13444"/>
                <a:gd name="connsiteY4" fmla="*/ 538 h 1505"/>
                <a:gd name="connsiteX5" fmla="*/ 7206 w 13444"/>
                <a:gd name="connsiteY5" fmla="*/ 538 h 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44" h="1505">
                  <a:moveTo>
                    <a:pt x="7206" y="538"/>
                  </a:moveTo>
                  <a:cubicBezTo>
                    <a:pt x="3012" y="1076"/>
                    <a:pt x="0" y="1506"/>
                    <a:pt x="0" y="1506"/>
                  </a:cubicBezTo>
                  <a:cubicBezTo>
                    <a:pt x="2044" y="1291"/>
                    <a:pt x="4087" y="968"/>
                    <a:pt x="6238" y="753"/>
                  </a:cubicBezTo>
                  <a:cubicBezTo>
                    <a:pt x="8604" y="430"/>
                    <a:pt x="11078" y="430"/>
                    <a:pt x="13444" y="0"/>
                  </a:cubicBezTo>
                  <a:cubicBezTo>
                    <a:pt x="12584" y="0"/>
                    <a:pt x="10110" y="215"/>
                    <a:pt x="7206" y="538"/>
                  </a:cubicBezTo>
                  <a:lnTo>
                    <a:pt x="7206" y="538"/>
                  </a:lnTo>
                  <a:close/>
                </a:path>
              </a:pathLst>
            </a:custGeom>
            <a:grpFill/>
            <a:ln w="10707" cap="flat">
              <a:noFill/>
              <a:prstDash val="solid"/>
              <a:miter/>
            </a:ln>
          </p:spPr>
          <p:txBody>
            <a:bodyPr rtlCol="0" anchor="ctr"/>
            <a:lstStyle/>
            <a:p>
              <a:endParaRPr lang="zh-CN" altLang="en-US"/>
            </a:p>
          </p:txBody>
        </p:sp>
        <p:sp>
          <p:nvSpPr>
            <p:cNvPr id="1300" name="任意多边形: 形状 236">
              <a:extLst>
                <a:ext uri="{FF2B5EF4-FFF2-40B4-BE49-F238E27FC236}">
                  <a16:creationId xmlns:a16="http://schemas.microsoft.com/office/drawing/2014/main" xmlns="" id="{9852F4D9-4B81-4B39-A018-688208F9DC6F}"/>
                </a:ext>
              </a:extLst>
            </p:cNvPr>
            <p:cNvSpPr/>
            <p:nvPr/>
          </p:nvSpPr>
          <p:spPr>
            <a:xfrm>
              <a:off x="146057" y="185474"/>
              <a:ext cx="48628" cy="6816"/>
            </a:xfrm>
            <a:custGeom>
              <a:avLst/>
              <a:gdLst>
                <a:gd name="connsiteX0" fmla="*/ 0 w 11508"/>
                <a:gd name="connsiteY0" fmla="*/ 1613 h 1613"/>
                <a:gd name="connsiteX1" fmla="*/ 11293 w 11508"/>
                <a:gd name="connsiteY1" fmla="*/ 0 h 1613"/>
                <a:gd name="connsiteX2" fmla="*/ 11508 w 11508"/>
                <a:gd name="connsiteY2" fmla="*/ 0 h 1613"/>
                <a:gd name="connsiteX3" fmla="*/ 6131 w 11508"/>
                <a:gd name="connsiteY3" fmla="*/ 645 h 1613"/>
                <a:gd name="connsiteX4" fmla="*/ 0 w 11508"/>
                <a:gd name="connsiteY4" fmla="*/ 161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613">
                  <a:moveTo>
                    <a:pt x="0" y="1613"/>
                  </a:moveTo>
                  <a:cubicBezTo>
                    <a:pt x="8927" y="323"/>
                    <a:pt x="8927" y="323"/>
                    <a:pt x="11293" y="0"/>
                  </a:cubicBezTo>
                  <a:cubicBezTo>
                    <a:pt x="11293" y="0"/>
                    <a:pt x="11401" y="0"/>
                    <a:pt x="11508" y="0"/>
                  </a:cubicBezTo>
                  <a:cubicBezTo>
                    <a:pt x="11186" y="0"/>
                    <a:pt x="8927" y="215"/>
                    <a:pt x="6131" y="645"/>
                  </a:cubicBezTo>
                  <a:cubicBezTo>
                    <a:pt x="2689" y="1076"/>
                    <a:pt x="0" y="1613"/>
                    <a:pt x="0" y="1613"/>
                  </a:cubicBezTo>
                  <a:close/>
                </a:path>
              </a:pathLst>
            </a:custGeom>
            <a:grpFill/>
            <a:ln w="10707" cap="flat">
              <a:noFill/>
              <a:prstDash val="solid"/>
              <a:miter/>
            </a:ln>
          </p:spPr>
          <p:txBody>
            <a:bodyPr rtlCol="0" anchor="ctr"/>
            <a:lstStyle/>
            <a:p>
              <a:endParaRPr lang="zh-CN" altLang="en-US"/>
            </a:p>
          </p:txBody>
        </p:sp>
        <p:sp>
          <p:nvSpPr>
            <p:cNvPr id="1301" name="任意多边形: 形状 237">
              <a:extLst>
                <a:ext uri="{FF2B5EF4-FFF2-40B4-BE49-F238E27FC236}">
                  <a16:creationId xmlns:a16="http://schemas.microsoft.com/office/drawing/2014/main" xmlns="" id="{D6F1990A-BF0F-41A6-B617-BF3AA16418EF}"/>
                </a:ext>
              </a:extLst>
            </p:cNvPr>
            <p:cNvSpPr/>
            <p:nvPr/>
          </p:nvSpPr>
          <p:spPr>
            <a:xfrm>
              <a:off x="144240" y="185017"/>
              <a:ext cx="39991" cy="7268"/>
            </a:xfrm>
            <a:custGeom>
              <a:avLst/>
              <a:gdLst>
                <a:gd name="connsiteX0" fmla="*/ 0 w 9464"/>
                <a:gd name="connsiteY0" fmla="*/ 1721 h 1720"/>
                <a:gd name="connsiteX1" fmla="*/ 9465 w 9464"/>
                <a:gd name="connsiteY1" fmla="*/ 0 h 1720"/>
                <a:gd name="connsiteX2" fmla="*/ 5055 w 9464"/>
                <a:gd name="connsiteY2" fmla="*/ 645 h 1720"/>
                <a:gd name="connsiteX3" fmla="*/ 0 w 9464"/>
                <a:gd name="connsiteY3" fmla="*/ 1721 h 1720"/>
              </a:gdLst>
              <a:ahLst/>
              <a:cxnLst>
                <a:cxn ang="0">
                  <a:pos x="connsiteX0" y="connsiteY0"/>
                </a:cxn>
                <a:cxn ang="0">
                  <a:pos x="connsiteX1" y="connsiteY1"/>
                </a:cxn>
                <a:cxn ang="0">
                  <a:pos x="connsiteX2" y="connsiteY2"/>
                </a:cxn>
                <a:cxn ang="0">
                  <a:pos x="connsiteX3" y="connsiteY3"/>
                </a:cxn>
              </a:cxnLst>
              <a:rect l="l" t="t" r="r" b="b"/>
              <a:pathLst>
                <a:path w="9464" h="1720">
                  <a:moveTo>
                    <a:pt x="0" y="1721"/>
                  </a:moveTo>
                  <a:cubicBezTo>
                    <a:pt x="108" y="1721"/>
                    <a:pt x="9250" y="108"/>
                    <a:pt x="9465" y="0"/>
                  </a:cubicBezTo>
                  <a:cubicBezTo>
                    <a:pt x="9142" y="0"/>
                    <a:pt x="7314" y="215"/>
                    <a:pt x="5055" y="645"/>
                  </a:cubicBezTo>
                  <a:cubicBezTo>
                    <a:pt x="2689" y="1076"/>
                    <a:pt x="215" y="1613"/>
                    <a:pt x="0" y="1721"/>
                  </a:cubicBezTo>
                  <a:close/>
                </a:path>
              </a:pathLst>
            </a:custGeom>
            <a:grpFill/>
            <a:ln w="10707" cap="flat">
              <a:noFill/>
              <a:prstDash val="solid"/>
              <a:miter/>
            </a:ln>
          </p:spPr>
          <p:txBody>
            <a:bodyPr rtlCol="0" anchor="ctr"/>
            <a:lstStyle/>
            <a:p>
              <a:endParaRPr lang="zh-CN" altLang="en-US"/>
            </a:p>
          </p:txBody>
        </p:sp>
        <p:sp>
          <p:nvSpPr>
            <p:cNvPr id="1302" name="任意多边形: 形状 238">
              <a:extLst>
                <a:ext uri="{FF2B5EF4-FFF2-40B4-BE49-F238E27FC236}">
                  <a16:creationId xmlns:a16="http://schemas.microsoft.com/office/drawing/2014/main" xmlns="" id="{8EF7E0A4-0FE3-4B1C-B104-F3A5550F4911}"/>
                </a:ext>
              </a:extLst>
            </p:cNvPr>
            <p:cNvSpPr/>
            <p:nvPr/>
          </p:nvSpPr>
          <p:spPr>
            <a:xfrm>
              <a:off x="142879" y="184561"/>
              <a:ext cx="31358" cy="7724"/>
            </a:xfrm>
            <a:custGeom>
              <a:avLst/>
              <a:gdLst>
                <a:gd name="connsiteX0" fmla="*/ 0 w 7421"/>
                <a:gd name="connsiteY0" fmla="*/ 1828 h 1828"/>
                <a:gd name="connsiteX1" fmla="*/ 7421 w 7421"/>
                <a:gd name="connsiteY1" fmla="*/ 0 h 1828"/>
                <a:gd name="connsiteX2" fmla="*/ 3872 w 7421"/>
                <a:gd name="connsiteY2" fmla="*/ 753 h 1828"/>
                <a:gd name="connsiteX3" fmla="*/ 0 w 7421"/>
                <a:gd name="connsiteY3" fmla="*/ 1828 h 1828"/>
              </a:gdLst>
              <a:ahLst/>
              <a:cxnLst>
                <a:cxn ang="0">
                  <a:pos x="connsiteX0" y="connsiteY0"/>
                </a:cxn>
                <a:cxn ang="0">
                  <a:pos x="connsiteX1" y="connsiteY1"/>
                </a:cxn>
                <a:cxn ang="0">
                  <a:pos x="connsiteX2" y="connsiteY2"/>
                </a:cxn>
                <a:cxn ang="0">
                  <a:pos x="connsiteX3" y="connsiteY3"/>
                </a:cxn>
              </a:cxnLst>
              <a:rect l="l" t="t" r="r" b="b"/>
              <a:pathLst>
                <a:path w="7421" h="1828">
                  <a:moveTo>
                    <a:pt x="0" y="1828"/>
                  </a:moveTo>
                  <a:cubicBezTo>
                    <a:pt x="107" y="1828"/>
                    <a:pt x="7206" y="108"/>
                    <a:pt x="7421" y="0"/>
                  </a:cubicBezTo>
                  <a:cubicBezTo>
                    <a:pt x="7099" y="0"/>
                    <a:pt x="5700" y="323"/>
                    <a:pt x="3872" y="753"/>
                  </a:cubicBezTo>
                  <a:cubicBezTo>
                    <a:pt x="1828" y="1183"/>
                    <a:pt x="0" y="1828"/>
                    <a:pt x="0" y="1828"/>
                  </a:cubicBezTo>
                  <a:close/>
                </a:path>
              </a:pathLst>
            </a:custGeom>
            <a:grpFill/>
            <a:ln w="10707" cap="flat">
              <a:noFill/>
              <a:prstDash val="solid"/>
              <a:miter/>
            </a:ln>
          </p:spPr>
          <p:txBody>
            <a:bodyPr rtlCol="0" anchor="ctr"/>
            <a:lstStyle/>
            <a:p>
              <a:endParaRPr lang="zh-CN" altLang="en-US"/>
            </a:p>
          </p:txBody>
        </p:sp>
        <p:sp>
          <p:nvSpPr>
            <p:cNvPr id="1316" name="任意多边形: 形状 239">
              <a:extLst>
                <a:ext uri="{FF2B5EF4-FFF2-40B4-BE49-F238E27FC236}">
                  <a16:creationId xmlns:a16="http://schemas.microsoft.com/office/drawing/2014/main" xmlns="" id="{595F31B7-395D-4E08-B08F-92FFAB61A764}"/>
                </a:ext>
              </a:extLst>
            </p:cNvPr>
            <p:cNvSpPr/>
            <p:nvPr/>
          </p:nvSpPr>
          <p:spPr>
            <a:xfrm>
              <a:off x="141515" y="184561"/>
              <a:ext cx="21813" cy="7724"/>
            </a:xfrm>
            <a:custGeom>
              <a:avLst/>
              <a:gdLst>
                <a:gd name="connsiteX0" fmla="*/ 0 w 5162"/>
                <a:gd name="connsiteY0" fmla="*/ 1828 h 1828"/>
                <a:gd name="connsiteX1" fmla="*/ 5163 w 5162"/>
                <a:gd name="connsiteY1" fmla="*/ 0 h 1828"/>
                <a:gd name="connsiteX2" fmla="*/ 2581 w 5162"/>
                <a:gd name="connsiteY2" fmla="*/ 753 h 1828"/>
                <a:gd name="connsiteX3" fmla="*/ 0 w 5162"/>
                <a:gd name="connsiteY3" fmla="*/ 1828 h 1828"/>
              </a:gdLst>
              <a:ahLst/>
              <a:cxnLst>
                <a:cxn ang="0">
                  <a:pos x="connsiteX0" y="connsiteY0"/>
                </a:cxn>
                <a:cxn ang="0">
                  <a:pos x="connsiteX1" y="connsiteY1"/>
                </a:cxn>
                <a:cxn ang="0">
                  <a:pos x="connsiteX2" y="connsiteY2"/>
                </a:cxn>
                <a:cxn ang="0">
                  <a:pos x="connsiteX3" y="connsiteY3"/>
                </a:cxn>
              </a:cxnLst>
              <a:rect l="l" t="t" r="r" b="b"/>
              <a:pathLst>
                <a:path w="5162" h="1828">
                  <a:moveTo>
                    <a:pt x="0" y="1828"/>
                  </a:moveTo>
                  <a:cubicBezTo>
                    <a:pt x="0" y="1828"/>
                    <a:pt x="5163" y="108"/>
                    <a:pt x="5163" y="0"/>
                  </a:cubicBezTo>
                  <a:cubicBezTo>
                    <a:pt x="4948" y="0"/>
                    <a:pt x="3872" y="215"/>
                    <a:pt x="2581" y="753"/>
                  </a:cubicBezTo>
                  <a:cubicBezTo>
                    <a:pt x="1398" y="1183"/>
                    <a:pt x="0" y="1721"/>
                    <a:pt x="0" y="1828"/>
                  </a:cubicBezTo>
                  <a:close/>
                </a:path>
              </a:pathLst>
            </a:custGeom>
            <a:grpFill/>
            <a:ln w="10707" cap="flat">
              <a:noFill/>
              <a:prstDash val="solid"/>
              <a:miter/>
            </a:ln>
          </p:spPr>
          <p:txBody>
            <a:bodyPr rtlCol="0" anchor="ctr"/>
            <a:lstStyle/>
            <a:p>
              <a:endParaRPr lang="zh-CN" altLang="en-US"/>
            </a:p>
          </p:txBody>
        </p:sp>
        <p:sp>
          <p:nvSpPr>
            <p:cNvPr id="1317" name="任意多边形: 形状 240">
              <a:extLst>
                <a:ext uri="{FF2B5EF4-FFF2-40B4-BE49-F238E27FC236}">
                  <a16:creationId xmlns:a16="http://schemas.microsoft.com/office/drawing/2014/main" xmlns="" id="{0AEE75D8-0289-48B0-A7BF-371496C26067}"/>
                </a:ext>
              </a:extLst>
            </p:cNvPr>
            <p:cNvSpPr/>
            <p:nvPr/>
          </p:nvSpPr>
          <p:spPr>
            <a:xfrm>
              <a:off x="139698" y="184477"/>
              <a:ext cx="12723" cy="7813"/>
            </a:xfrm>
            <a:custGeom>
              <a:avLst/>
              <a:gdLst>
                <a:gd name="connsiteX0" fmla="*/ 3012 w 3011"/>
                <a:gd name="connsiteY0" fmla="*/ 21 h 1849"/>
                <a:gd name="connsiteX1" fmla="*/ 1398 w 3011"/>
                <a:gd name="connsiteY1" fmla="*/ 773 h 1849"/>
                <a:gd name="connsiteX2" fmla="*/ 0 w 3011"/>
                <a:gd name="connsiteY2" fmla="*/ 1849 h 1849"/>
                <a:gd name="connsiteX3" fmla="*/ 3012 w 3011"/>
                <a:gd name="connsiteY3" fmla="*/ 21 h 1849"/>
              </a:gdLst>
              <a:ahLst/>
              <a:cxnLst>
                <a:cxn ang="0">
                  <a:pos x="connsiteX0" y="connsiteY0"/>
                </a:cxn>
                <a:cxn ang="0">
                  <a:pos x="connsiteX1" y="connsiteY1"/>
                </a:cxn>
                <a:cxn ang="0">
                  <a:pos x="connsiteX2" y="connsiteY2"/>
                </a:cxn>
                <a:cxn ang="0">
                  <a:pos x="connsiteX3" y="connsiteY3"/>
                </a:cxn>
              </a:cxnLst>
              <a:rect l="l" t="t" r="r" b="b"/>
              <a:pathLst>
                <a:path w="3011" h="1849">
                  <a:moveTo>
                    <a:pt x="3012" y="21"/>
                  </a:moveTo>
                  <a:cubicBezTo>
                    <a:pt x="2904" y="-87"/>
                    <a:pt x="2259" y="236"/>
                    <a:pt x="1398" y="773"/>
                  </a:cubicBezTo>
                  <a:cubicBezTo>
                    <a:pt x="753" y="1204"/>
                    <a:pt x="0" y="1741"/>
                    <a:pt x="0" y="1849"/>
                  </a:cubicBezTo>
                  <a:cubicBezTo>
                    <a:pt x="0" y="1849"/>
                    <a:pt x="2904" y="128"/>
                    <a:pt x="3012" y="21"/>
                  </a:cubicBezTo>
                  <a:close/>
                </a:path>
              </a:pathLst>
            </a:custGeom>
            <a:grpFill/>
            <a:ln w="10707" cap="flat">
              <a:noFill/>
              <a:prstDash val="solid"/>
              <a:miter/>
            </a:ln>
          </p:spPr>
          <p:txBody>
            <a:bodyPr rtlCol="0" anchor="ctr"/>
            <a:lstStyle/>
            <a:p>
              <a:endParaRPr lang="zh-CN" altLang="en-US"/>
            </a:p>
          </p:txBody>
        </p:sp>
        <p:sp>
          <p:nvSpPr>
            <p:cNvPr id="1318" name="任意多边形: 形状 242">
              <a:extLst>
                <a:ext uri="{FF2B5EF4-FFF2-40B4-BE49-F238E27FC236}">
                  <a16:creationId xmlns:a16="http://schemas.microsoft.com/office/drawing/2014/main" xmlns="" id="{3B16D405-3510-444A-B087-17DB9DBCA0AE}"/>
                </a:ext>
              </a:extLst>
            </p:cNvPr>
            <p:cNvSpPr/>
            <p:nvPr/>
          </p:nvSpPr>
          <p:spPr>
            <a:xfrm>
              <a:off x="138147" y="184802"/>
              <a:ext cx="3499" cy="7484"/>
            </a:xfrm>
            <a:custGeom>
              <a:avLst/>
              <a:gdLst>
                <a:gd name="connsiteX0" fmla="*/ 152 w 828"/>
                <a:gd name="connsiteY0" fmla="*/ 696 h 1771"/>
                <a:gd name="connsiteX1" fmla="*/ 45 w 828"/>
                <a:gd name="connsiteY1" fmla="*/ 1772 h 1771"/>
                <a:gd name="connsiteX2" fmla="*/ 797 w 828"/>
                <a:gd name="connsiteY2" fmla="*/ 51 h 1771"/>
                <a:gd name="connsiteX3" fmla="*/ 152 w 828"/>
                <a:gd name="connsiteY3" fmla="*/ 696 h 1771"/>
              </a:gdLst>
              <a:ahLst/>
              <a:cxnLst>
                <a:cxn ang="0">
                  <a:pos x="connsiteX0" y="connsiteY0"/>
                </a:cxn>
                <a:cxn ang="0">
                  <a:pos x="connsiteX1" y="connsiteY1"/>
                </a:cxn>
                <a:cxn ang="0">
                  <a:pos x="connsiteX2" y="connsiteY2"/>
                </a:cxn>
                <a:cxn ang="0">
                  <a:pos x="connsiteX3" y="connsiteY3"/>
                </a:cxn>
              </a:cxnLst>
              <a:rect l="l" t="t" r="r" b="b"/>
              <a:pathLst>
                <a:path w="828" h="1771">
                  <a:moveTo>
                    <a:pt x="152" y="696"/>
                  </a:moveTo>
                  <a:cubicBezTo>
                    <a:pt x="45" y="911"/>
                    <a:pt x="-63" y="1664"/>
                    <a:pt x="45" y="1772"/>
                  </a:cubicBezTo>
                  <a:cubicBezTo>
                    <a:pt x="45" y="1772"/>
                    <a:pt x="1013" y="266"/>
                    <a:pt x="797" y="51"/>
                  </a:cubicBezTo>
                  <a:cubicBezTo>
                    <a:pt x="690" y="-57"/>
                    <a:pt x="367" y="-57"/>
                    <a:pt x="152" y="696"/>
                  </a:cubicBezTo>
                  <a:close/>
                </a:path>
              </a:pathLst>
            </a:custGeom>
            <a:grpFill/>
            <a:ln w="10707" cap="flat">
              <a:noFill/>
              <a:prstDash val="solid"/>
              <a:miter/>
            </a:ln>
          </p:spPr>
          <p:txBody>
            <a:bodyPr rtlCol="0" anchor="ctr"/>
            <a:lstStyle/>
            <a:p>
              <a:endParaRPr lang="zh-CN" altLang="en-US"/>
            </a:p>
          </p:txBody>
        </p:sp>
        <p:sp>
          <p:nvSpPr>
            <p:cNvPr id="1319" name="任意多边形: 形状 243">
              <a:extLst>
                <a:ext uri="{FF2B5EF4-FFF2-40B4-BE49-F238E27FC236}">
                  <a16:creationId xmlns:a16="http://schemas.microsoft.com/office/drawing/2014/main" xmlns="" id="{51DA40DA-0CA1-4FC6-86FA-D91AE7660C3B}"/>
                </a:ext>
              </a:extLst>
            </p:cNvPr>
            <p:cNvSpPr/>
            <p:nvPr/>
          </p:nvSpPr>
          <p:spPr>
            <a:xfrm>
              <a:off x="129455" y="184996"/>
              <a:ext cx="7513" cy="7293"/>
            </a:xfrm>
            <a:custGeom>
              <a:avLst/>
              <a:gdLst>
                <a:gd name="connsiteX0" fmla="*/ 58 w 1778"/>
                <a:gd name="connsiteY0" fmla="*/ 5 h 1726"/>
                <a:gd name="connsiteX1" fmla="*/ 596 w 1778"/>
                <a:gd name="connsiteY1" fmla="*/ 758 h 1726"/>
                <a:gd name="connsiteX2" fmla="*/ 1349 w 1778"/>
                <a:gd name="connsiteY2" fmla="*/ 1403 h 1726"/>
                <a:gd name="connsiteX3" fmla="*/ 1779 w 1778"/>
                <a:gd name="connsiteY3" fmla="*/ 1726 h 1726"/>
                <a:gd name="connsiteX4" fmla="*/ 58 w 1778"/>
                <a:gd name="connsiteY4" fmla="*/ 5 h 1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8" h="1726">
                  <a:moveTo>
                    <a:pt x="58" y="5"/>
                  </a:moveTo>
                  <a:cubicBezTo>
                    <a:pt x="-157" y="5"/>
                    <a:pt x="273" y="435"/>
                    <a:pt x="596" y="758"/>
                  </a:cubicBezTo>
                  <a:cubicBezTo>
                    <a:pt x="811" y="973"/>
                    <a:pt x="1133" y="1188"/>
                    <a:pt x="1349" y="1403"/>
                  </a:cubicBezTo>
                  <a:cubicBezTo>
                    <a:pt x="1456" y="1511"/>
                    <a:pt x="1564" y="1726"/>
                    <a:pt x="1779" y="1726"/>
                  </a:cubicBezTo>
                  <a:cubicBezTo>
                    <a:pt x="1671" y="1511"/>
                    <a:pt x="596" y="-102"/>
                    <a:pt x="58" y="5"/>
                  </a:cubicBezTo>
                  <a:close/>
                </a:path>
              </a:pathLst>
            </a:custGeom>
            <a:grpFill/>
            <a:ln w="10707" cap="flat">
              <a:noFill/>
              <a:prstDash val="solid"/>
              <a:miter/>
            </a:ln>
          </p:spPr>
          <p:txBody>
            <a:bodyPr rtlCol="0" anchor="ctr"/>
            <a:lstStyle/>
            <a:p>
              <a:endParaRPr lang="zh-CN" altLang="en-US"/>
            </a:p>
          </p:txBody>
        </p:sp>
        <p:sp>
          <p:nvSpPr>
            <p:cNvPr id="1320" name="任意多边形: 形状 244">
              <a:extLst>
                <a:ext uri="{FF2B5EF4-FFF2-40B4-BE49-F238E27FC236}">
                  <a16:creationId xmlns:a16="http://schemas.microsoft.com/office/drawing/2014/main" xmlns="" id="{07B2A721-AAAB-4974-AEC3-A31CC31D74FF}"/>
                </a:ext>
              </a:extLst>
            </p:cNvPr>
            <p:cNvSpPr/>
            <p:nvPr/>
          </p:nvSpPr>
          <p:spPr>
            <a:xfrm>
              <a:off x="117881" y="185389"/>
              <a:ext cx="16814" cy="6900"/>
            </a:xfrm>
            <a:custGeom>
              <a:avLst/>
              <a:gdLst>
                <a:gd name="connsiteX0" fmla="*/ 1613 w 3979"/>
                <a:gd name="connsiteY0" fmla="*/ 665 h 1633"/>
                <a:gd name="connsiteX1" fmla="*/ 3980 w 3979"/>
                <a:gd name="connsiteY1" fmla="*/ 1633 h 1633"/>
                <a:gd name="connsiteX2" fmla="*/ 0 w 3979"/>
                <a:gd name="connsiteY2" fmla="*/ 20 h 1633"/>
                <a:gd name="connsiteX3" fmla="*/ 430 w 3979"/>
                <a:gd name="connsiteY3" fmla="*/ 235 h 1633"/>
                <a:gd name="connsiteX4" fmla="*/ 1613 w 3979"/>
                <a:gd name="connsiteY4" fmla="*/ 665 h 1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1633">
                  <a:moveTo>
                    <a:pt x="1613" y="665"/>
                  </a:moveTo>
                  <a:cubicBezTo>
                    <a:pt x="2366" y="988"/>
                    <a:pt x="3227" y="1310"/>
                    <a:pt x="3980" y="1633"/>
                  </a:cubicBezTo>
                  <a:cubicBezTo>
                    <a:pt x="3764" y="1418"/>
                    <a:pt x="430" y="-195"/>
                    <a:pt x="0" y="20"/>
                  </a:cubicBezTo>
                  <a:cubicBezTo>
                    <a:pt x="108" y="127"/>
                    <a:pt x="215" y="127"/>
                    <a:pt x="430" y="235"/>
                  </a:cubicBezTo>
                  <a:cubicBezTo>
                    <a:pt x="860" y="342"/>
                    <a:pt x="1183" y="450"/>
                    <a:pt x="1613" y="665"/>
                  </a:cubicBezTo>
                  <a:close/>
                </a:path>
              </a:pathLst>
            </a:custGeom>
            <a:grpFill/>
            <a:ln w="10707" cap="flat">
              <a:noFill/>
              <a:prstDash val="solid"/>
              <a:miter/>
            </a:ln>
          </p:spPr>
          <p:txBody>
            <a:bodyPr rtlCol="0" anchor="ctr"/>
            <a:lstStyle/>
            <a:p>
              <a:endParaRPr lang="zh-CN" altLang="en-US"/>
            </a:p>
          </p:txBody>
        </p:sp>
        <p:sp>
          <p:nvSpPr>
            <p:cNvPr id="1327" name="任意多边形: 形状 245">
              <a:extLst>
                <a:ext uri="{FF2B5EF4-FFF2-40B4-BE49-F238E27FC236}">
                  <a16:creationId xmlns:a16="http://schemas.microsoft.com/office/drawing/2014/main" xmlns="" id="{C640571B-538E-49A1-A013-A9C9AC051EF6}"/>
                </a:ext>
              </a:extLst>
            </p:cNvPr>
            <p:cNvSpPr/>
            <p:nvPr/>
          </p:nvSpPr>
          <p:spPr>
            <a:xfrm>
              <a:off x="107427" y="185837"/>
              <a:ext cx="25903" cy="6448"/>
            </a:xfrm>
            <a:custGeom>
              <a:avLst/>
              <a:gdLst>
                <a:gd name="connsiteX0" fmla="*/ 2474 w 6130"/>
                <a:gd name="connsiteY0" fmla="*/ 559 h 1526"/>
                <a:gd name="connsiteX1" fmla="*/ 6131 w 6130"/>
                <a:gd name="connsiteY1" fmla="*/ 1527 h 1526"/>
                <a:gd name="connsiteX2" fmla="*/ 0 w 6130"/>
                <a:gd name="connsiteY2" fmla="*/ 21 h 1526"/>
                <a:gd name="connsiteX3" fmla="*/ 2474 w 6130"/>
                <a:gd name="connsiteY3" fmla="*/ 559 h 1526"/>
              </a:gdLst>
              <a:ahLst/>
              <a:cxnLst>
                <a:cxn ang="0">
                  <a:pos x="connsiteX0" y="connsiteY0"/>
                </a:cxn>
                <a:cxn ang="0">
                  <a:pos x="connsiteX1" y="connsiteY1"/>
                </a:cxn>
                <a:cxn ang="0">
                  <a:pos x="connsiteX2" y="connsiteY2"/>
                </a:cxn>
                <a:cxn ang="0">
                  <a:pos x="connsiteX3" y="connsiteY3"/>
                </a:cxn>
              </a:cxnLst>
              <a:rect l="l" t="t" r="r" b="b"/>
              <a:pathLst>
                <a:path w="6130" h="1526">
                  <a:moveTo>
                    <a:pt x="2474" y="559"/>
                  </a:moveTo>
                  <a:cubicBezTo>
                    <a:pt x="3657" y="881"/>
                    <a:pt x="4840" y="1204"/>
                    <a:pt x="6131" y="1527"/>
                  </a:cubicBezTo>
                  <a:cubicBezTo>
                    <a:pt x="5593" y="1312"/>
                    <a:pt x="538" y="-194"/>
                    <a:pt x="0" y="21"/>
                  </a:cubicBezTo>
                  <a:cubicBezTo>
                    <a:pt x="753" y="344"/>
                    <a:pt x="1613" y="344"/>
                    <a:pt x="2474" y="559"/>
                  </a:cubicBezTo>
                  <a:close/>
                </a:path>
              </a:pathLst>
            </a:custGeom>
            <a:grpFill/>
            <a:ln w="10707" cap="flat">
              <a:noFill/>
              <a:prstDash val="solid"/>
              <a:miter/>
            </a:ln>
          </p:spPr>
          <p:txBody>
            <a:bodyPr rtlCol="0" anchor="ctr"/>
            <a:lstStyle/>
            <a:p>
              <a:endParaRPr lang="zh-CN" altLang="en-US"/>
            </a:p>
          </p:txBody>
        </p:sp>
        <p:sp>
          <p:nvSpPr>
            <p:cNvPr id="1328" name="任意多边形: 形状 246">
              <a:extLst>
                <a:ext uri="{FF2B5EF4-FFF2-40B4-BE49-F238E27FC236}">
                  <a16:creationId xmlns:a16="http://schemas.microsoft.com/office/drawing/2014/main" xmlns="" id="{FB7FE854-A43D-4B06-8E62-B46B79B05FC7}"/>
                </a:ext>
              </a:extLst>
            </p:cNvPr>
            <p:cNvSpPr/>
            <p:nvPr/>
          </p:nvSpPr>
          <p:spPr>
            <a:xfrm>
              <a:off x="96064" y="186353"/>
              <a:ext cx="35449" cy="5933"/>
            </a:xfrm>
            <a:custGeom>
              <a:avLst/>
              <a:gdLst>
                <a:gd name="connsiteX0" fmla="*/ 8389 w 8389"/>
                <a:gd name="connsiteY0" fmla="*/ 1405 h 1404"/>
                <a:gd name="connsiteX1" fmla="*/ 0 w 8389"/>
                <a:gd name="connsiteY1" fmla="*/ 6 h 1404"/>
                <a:gd name="connsiteX2" fmla="*/ 3549 w 8389"/>
                <a:gd name="connsiteY2" fmla="*/ 544 h 1404"/>
                <a:gd name="connsiteX3" fmla="*/ 8389 w 8389"/>
                <a:gd name="connsiteY3" fmla="*/ 1405 h 1404"/>
              </a:gdLst>
              <a:ahLst/>
              <a:cxnLst>
                <a:cxn ang="0">
                  <a:pos x="connsiteX0" y="connsiteY0"/>
                </a:cxn>
                <a:cxn ang="0">
                  <a:pos x="connsiteX1" y="connsiteY1"/>
                </a:cxn>
                <a:cxn ang="0">
                  <a:pos x="connsiteX2" y="connsiteY2"/>
                </a:cxn>
                <a:cxn ang="0">
                  <a:pos x="connsiteX3" y="connsiteY3"/>
                </a:cxn>
              </a:cxnLst>
              <a:rect l="l" t="t" r="r" b="b"/>
              <a:pathLst>
                <a:path w="8389" h="1404">
                  <a:moveTo>
                    <a:pt x="8389" y="1405"/>
                  </a:moveTo>
                  <a:cubicBezTo>
                    <a:pt x="7744" y="1189"/>
                    <a:pt x="1076" y="-101"/>
                    <a:pt x="0" y="6"/>
                  </a:cubicBezTo>
                  <a:cubicBezTo>
                    <a:pt x="1183" y="221"/>
                    <a:pt x="2366" y="329"/>
                    <a:pt x="3549" y="544"/>
                  </a:cubicBezTo>
                  <a:cubicBezTo>
                    <a:pt x="5163" y="867"/>
                    <a:pt x="6776" y="1189"/>
                    <a:pt x="8389" y="1405"/>
                  </a:cubicBezTo>
                  <a:close/>
                </a:path>
              </a:pathLst>
            </a:custGeom>
            <a:grpFill/>
            <a:ln w="10707" cap="flat">
              <a:noFill/>
              <a:prstDash val="solid"/>
              <a:miter/>
            </a:ln>
          </p:spPr>
          <p:txBody>
            <a:bodyPr rtlCol="0" anchor="ctr"/>
            <a:lstStyle/>
            <a:p>
              <a:endParaRPr lang="zh-CN" altLang="en-US"/>
            </a:p>
          </p:txBody>
        </p:sp>
        <p:sp>
          <p:nvSpPr>
            <p:cNvPr id="1329" name="任意多边形: 形状 247">
              <a:extLst>
                <a:ext uri="{FF2B5EF4-FFF2-40B4-BE49-F238E27FC236}">
                  <a16:creationId xmlns:a16="http://schemas.microsoft.com/office/drawing/2014/main" xmlns="" id="{95DB900E-780D-4EF4-B743-F6FCC3A46E65}"/>
                </a:ext>
              </a:extLst>
            </p:cNvPr>
            <p:cNvSpPr/>
            <p:nvPr/>
          </p:nvSpPr>
          <p:spPr>
            <a:xfrm>
              <a:off x="85158" y="186805"/>
              <a:ext cx="44538" cy="5485"/>
            </a:xfrm>
            <a:custGeom>
              <a:avLst/>
              <a:gdLst>
                <a:gd name="connsiteX0" fmla="*/ 4517 w 10540"/>
                <a:gd name="connsiteY0" fmla="*/ 545 h 1298"/>
                <a:gd name="connsiteX1" fmla="*/ 10540 w 10540"/>
                <a:gd name="connsiteY1" fmla="*/ 1298 h 1298"/>
                <a:gd name="connsiteX2" fmla="*/ 0 w 10540"/>
                <a:gd name="connsiteY2" fmla="*/ 8 h 1298"/>
                <a:gd name="connsiteX3" fmla="*/ 4517 w 10540"/>
                <a:gd name="connsiteY3" fmla="*/ 545 h 1298"/>
              </a:gdLst>
              <a:ahLst/>
              <a:cxnLst>
                <a:cxn ang="0">
                  <a:pos x="connsiteX0" y="connsiteY0"/>
                </a:cxn>
                <a:cxn ang="0">
                  <a:pos x="connsiteX1" y="connsiteY1"/>
                </a:cxn>
                <a:cxn ang="0">
                  <a:pos x="connsiteX2" y="connsiteY2"/>
                </a:cxn>
                <a:cxn ang="0">
                  <a:pos x="connsiteX3" y="connsiteY3"/>
                </a:cxn>
              </a:cxnLst>
              <a:rect l="l" t="t" r="r" b="b"/>
              <a:pathLst>
                <a:path w="10540" h="1298">
                  <a:moveTo>
                    <a:pt x="4517" y="545"/>
                  </a:moveTo>
                  <a:cubicBezTo>
                    <a:pt x="6561" y="760"/>
                    <a:pt x="8604" y="1083"/>
                    <a:pt x="10540" y="1298"/>
                  </a:cubicBezTo>
                  <a:cubicBezTo>
                    <a:pt x="9142" y="976"/>
                    <a:pt x="1076" y="-100"/>
                    <a:pt x="0" y="8"/>
                  </a:cubicBezTo>
                  <a:cubicBezTo>
                    <a:pt x="1506" y="330"/>
                    <a:pt x="3012" y="438"/>
                    <a:pt x="4517" y="545"/>
                  </a:cubicBezTo>
                  <a:close/>
                </a:path>
              </a:pathLst>
            </a:custGeom>
            <a:grpFill/>
            <a:ln w="10707" cap="flat">
              <a:noFill/>
              <a:prstDash val="solid"/>
              <a:miter/>
            </a:ln>
          </p:spPr>
          <p:txBody>
            <a:bodyPr rtlCol="0" anchor="ctr"/>
            <a:lstStyle/>
            <a:p>
              <a:endParaRPr lang="zh-CN" altLang="en-US"/>
            </a:p>
          </p:txBody>
        </p:sp>
        <p:sp>
          <p:nvSpPr>
            <p:cNvPr id="1330" name="任意多边形: 形状 248">
              <a:extLst>
                <a:ext uri="{FF2B5EF4-FFF2-40B4-BE49-F238E27FC236}">
                  <a16:creationId xmlns:a16="http://schemas.microsoft.com/office/drawing/2014/main" xmlns="" id="{34C97B24-24B9-4E5B-8954-70B54634EE6A}"/>
                </a:ext>
              </a:extLst>
            </p:cNvPr>
            <p:cNvSpPr/>
            <p:nvPr/>
          </p:nvSpPr>
          <p:spPr>
            <a:xfrm>
              <a:off x="74704" y="187705"/>
              <a:ext cx="53627" cy="4581"/>
            </a:xfrm>
            <a:custGeom>
              <a:avLst/>
              <a:gdLst>
                <a:gd name="connsiteX0" fmla="*/ 5485 w 12691"/>
                <a:gd name="connsiteY0" fmla="*/ 439 h 1084"/>
                <a:gd name="connsiteX1" fmla="*/ 12692 w 12691"/>
                <a:gd name="connsiteY1" fmla="*/ 1085 h 1084"/>
                <a:gd name="connsiteX2" fmla="*/ 0 w 12691"/>
                <a:gd name="connsiteY2" fmla="*/ 9 h 1084"/>
                <a:gd name="connsiteX3" fmla="*/ 5485 w 12691"/>
                <a:gd name="connsiteY3" fmla="*/ 439 h 1084"/>
              </a:gdLst>
              <a:ahLst/>
              <a:cxnLst>
                <a:cxn ang="0">
                  <a:pos x="connsiteX0" y="connsiteY0"/>
                </a:cxn>
                <a:cxn ang="0">
                  <a:pos x="connsiteX1" y="connsiteY1"/>
                </a:cxn>
                <a:cxn ang="0">
                  <a:pos x="connsiteX2" y="connsiteY2"/>
                </a:cxn>
                <a:cxn ang="0">
                  <a:pos x="connsiteX3" y="connsiteY3"/>
                </a:cxn>
              </a:cxnLst>
              <a:rect l="l" t="t" r="r" b="b"/>
              <a:pathLst>
                <a:path w="12691" h="1084">
                  <a:moveTo>
                    <a:pt x="5485" y="439"/>
                  </a:moveTo>
                  <a:cubicBezTo>
                    <a:pt x="7852" y="655"/>
                    <a:pt x="10325" y="870"/>
                    <a:pt x="12692" y="1085"/>
                  </a:cubicBezTo>
                  <a:cubicBezTo>
                    <a:pt x="10756" y="762"/>
                    <a:pt x="1936" y="-98"/>
                    <a:pt x="0" y="9"/>
                  </a:cubicBezTo>
                  <a:cubicBezTo>
                    <a:pt x="1828" y="224"/>
                    <a:pt x="3657" y="332"/>
                    <a:pt x="5485" y="439"/>
                  </a:cubicBezTo>
                  <a:close/>
                </a:path>
              </a:pathLst>
            </a:custGeom>
            <a:grpFill/>
            <a:ln w="10707" cap="flat">
              <a:noFill/>
              <a:prstDash val="solid"/>
              <a:miter/>
            </a:ln>
          </p:spPr>
          <p:txBody>
            <a:bodyPr rtlCol="0" anchor="ctr"/>
            <a:lstStyle/>
            <a:p>
              <a:endParaRPr lang="zh-CN" altLang="en-US"/>
            </a:p>
          </p:txBody>
        </p:sp>
        <p:sp>
          <p:nvSpPr>
            <p:cNvPr id="1331" name="任意多边形: 形状 249">
              <a:extLst>
                <a:ext uri="{FF2B5EF4-FFF2-40B4-BE49-F238E27FC236}">
                  <a16:creationId xmlns:a16="http://schemas.microsoft.com/office/drawing/2014/main" xmlns="" id="{3DDF40C9-6515-452A-94D2-4FB6EFA8432F}"/>
                </a:ext>
              </a:extLst>
            </p:cNvPr>
            <p:cNvSpPr/>
            <p:nvPr/>
          </p:nvSpPr>
          <p:spPr>
            <a:xfrm>
              <a:off x="65614" y="188651"/>
              <a:ext cx="61356" cy="4090"/>
            </a:xfrm>
            <a:custGeom>
              <a:avLst/>
              <a:gdLst>
                <a:gd name="connsiteX0" fmla="*/ 6346 w 14520"/>
                <a:gd name="connsiteY0" fmla="*/ 430 h 968"/>
                <a:gd name="connsiteX1" fmla="*/ 14520 w 14520"/>
                <a:gd name="connsiteY1" fmla="*/ 968 h 968"/>
                <a:gd name="connsiteX2" fmla="*/ 0 w 14520"/>
                <a:gd name="connsiteY2" fmla="*/ 0 h 968"/>
                <a:gd name="connsiteX3" fmla="*/ 6346 w 14520"/>
                <a:gd name="connsiteY3" fmla="*/ 430 h 968"/>
              </a:gdLst>
              <a:ahLst/>
              <a:cxnLst>
                <a:cxn ang="0">
                  <a:pos x="connsiteX0" y="connsiteY0"/>
                </a:cxn>
                <a:cxn ang="0">
                  <a:pos x="connsiteX1" y="connsiteY1"/>
                </a:cxn>
                <a:cxn ang="0">
                  <a:pos x="connsiteX2" y="connsiteY2"/>
                </a:cxn>
                <a:cxn ang="0">
                  <a:pos x="connsiteX3" y="connsiteY3"/>
                </a:cxn>
              </a:cxnLst>
              <a:rect l="l" t="t" r="r" b="b"/>
              <a:pathLst>
                <a:path w="14520" h="968">
                  <a:moveTo>
                    <a:pt x="6346" y="430"/>
                  </a:moveTo>
                  <a:cubicBezTo>
                    <a:pt x="9142" y="645"/>
                    <a:pt x="11831" y="860"/>
                    <a:pt x="14520" y="968"/>
                  </a:cubicBezTo>
                  <a:cubicBezTo>
                    <a:pt x="11831" y="645"/>
                    <a:pt x="1936" y="0"/>
                    <a:pt x="0" y="0"/>
                  </a:cubicBezTo>
                  <a:cubicBezTo>
                    <a:pt x="2044" y="215"/>
                    <a:pt x="4195" y="215"/>
                    <a:pt x="6346" y="430"/>
                  </a:cubicBezTo>
                  <a:close/>
                </a:path>
              </a:pathLst>
            </a:custGeom>
            <a:grpFill/>
            <a:ln w="10707" cap="flat">
              <a:noFill/>
              <a:prstDash val="solid"/>
              <a:miter/>
            </a:ln>
          </p:spPr>
          <p:txBody>
            <a:bodyPr rtlCol="0" anchor="ctr"/>
            <a:lstStyle/>
            <a:p>
              <a:endParaRPr lang="zh-CN" altLang="en-US"/>
            </a:p>
          </p:txBody>
        </p:sp>
        <p:sp>
          <p:nvSpPr>
            <p:cNvPr id="1332" name="任意多边形: 形状 250">
              <a:extLst>
                <a:ext uri="{FF2B5EF4-FFF2-40B4-BE49-F238E27FC236}">
                  <a16:creationId xmlns:a16="http://schemas.microsoft.com/office/drawing/2014/main" xmlns="" id="{BC98C2EF-05FC-41E0-B293-C7079112B4F1}"/>
                </a:ext>
              </a:extLst>
            </p:cNvPr>
            <p:cNvSpPr/>
            <p:nvPr/>
          </p:nvSpPr>
          <p:spPr>
            <a:xfrm>
              <a:off x="56981" y="189513"/>
              <a:ext cx="68624" cy="3228"/>
            </a:xfrm>
            <a:custGeom>
              <a:avLst/>
              <a:gdLst>
                <a:gd name="connsiteX0" fmla="*/ 7099 w 16240"/>
                <a:gd name="connsiteY0" fmla="*/ 335 h 764"/>
                <a:gd name="connsiteX1" fmla="*/ 16241 w 16240"/>
                <a:gd name="connsiteY1" fmla="*/ 765 h 764"/>
                <a:gd name="connsiteX2" fmla="*/ 0 w 16240"/>
                <a:gd name="connsiteY2" fmla="*/ 12 h 764"/>
                <a:gd name="connsiteX3" fmla="*/ 7099 w 16240"/>
                <a:gd name="connsiteY3" fmla="*/ 335 h 764"/>
              </a:gdLst>
              <a:ahLst/>
              <a:cxnLst>
                <a:cxn ang="0">
                  <a:pos x="connsiteX0" y="connsiteY0"/>
                </a:cxn>
                <a:cxn ang="0">
                  <a:pos x="connsiteX1" y="connsiteY1"/>
                </a:cxn>
                <a:cxn ang="0">
                  <a:pos x="connsiteX2" y="connsiteY2"/>
                </a:cxn>
                <a:cxn ang="0">
                  <a:pos x="connsiteX3" y="connsiteY3"/>
                </a:cxn>
              </a:cxnLst>
              <a:rect l="l" t="t" r="r" b="b"/>
              <a:pathLst>
                <a:path w="16240" h="764">
                  <a:moveTo>
                    <a:pt x="7099" y="335"/>
                  </a:moveTo>
                  <a:cubicBezTo>
                    <a:pt x="10110" y="442"/>
                    <a:pt x="13229" y="657"/>
                    <a:pt x="16241" y="765"/>
                  </a:cubicBezTo>
                  <a:cubicBezTo>
                    <a:pt x="13122" y="550"/>
                    <a:pt x="2151" y="-96"/>
                    <a:pt x="0" y="12"/>
                  </a:cubicBezTo>
                  <a:cubicBezTo>
                    <a:pt x="2366" y="227"/>
                    <a:pt x="4732" y="227"/>
                    <a:pt x="7099" y="335"/>
                  </a:cubicBezTo>
                  <a:close/>
                </a:path>
              </a:pathLst>
            </a:custGeom>
            <a:grpFill/>
            <a:ln w="10707" cap="flat">
              <a:noFill/>
              <a:prstDash val="solid"/>
              <a:miter/>
            </a:ln>
          </p:spPr>
          <p:txBody>
            <a:bodyPr rtlCol="0" anchor="ctr"/>
            <a:lstStyle/>
            <a:p>
              <a:endParaRPr lang="zh-CN" altLang="en-US"/>
            </a:p>
          </p:txBody>
        </p:sp>
        <p:sp>
          <p:nvSpPr>
            <p:cNvPr id="1333" name="任意多边形: 形状 252">
              <a:extLst>
                <a:ext uri="{FF2B5EF4-FFF2-40B4-BE49-F238E27FC236}">
                  <a16:creationId xmlns:a16="http://schemas.microsoft.com/office/drawing/2014/main" xmlns="" id="{DD854AF3-47D6-49AB-8504-8CCBFD5F9AE1}"/>
                </a:ext>
              </a:extLst>
            </p:cNvPr>
            <p:cNvSpPr/>
            <p:nvPr/>
          </p:nvSpPr>
          <p:spPr>
            <a:xfrm>
              <a:off x="49709" y="190473"/>
              <a:ext cx="74988" cy="2269"/>
            </a:xfrm>
            <a:custGeom>
              <a:avLst/>
              <a:gdLst>
                <a:gd name="connsiteX0" fmla="*/ 0 w 17746"/>
                <a:gd name="connsiteY0" fmla="*/ 0 h 537"/>
                <a:gd name="connsiteX1" fmla="*/ 7744 w 17746"/>
                <a:gd name="connsiteY1" fmla="*/ 215 h 537"/>
                <a:gd name="connsiteX2" fmla="*/ 17747 w 17746"/>
                <a:gd name="connsiteY2" fmla="*/ 538 h 537"/>
                <a:gd name="connsiteX3" fmla="*/ 0 w 17746"/>
                <a:gd name="connsiteY3" fmla="*/ 0 h 537"/>
              </a:gdLst>
              <a:ahLst/>
              <a:cxnLst>
                <a:cxn ang="0">
                  <a:pos x="connsiteX0" y="connsiteY0"/>
                </a:cxn>
                <a:cxn ang="0">
                  <a:pos x="connsiteX1" y="connsiteY1"/>
                </a:cxn>
                <a:cxn ang="0">
                  <a:pos x="connsiteX2" y="connsiteY2"/>
                </a:cxn>
                <a:cxn ang="0">
                  <a:pos x="connsiteX3" y="connsiteY3"/>
                </a:cxn>
              </a:cxnLst>
              <a:rect l="l" t="t" r="r" b="b"/>
              <a:pathLst>
                <a:path w="17746" h="537">
                  <a:moveTo>
                    <a:pt x="0" y="0"/>
                  </a:moveTo>
                  <a:cubicBezTo>
                    <a:pt x="2581" y="108"/>
                    <a:pt x="5163" y="108"/>
                    <a:pt x="7744" y="215"/>
                  </a:cubicBezTo>
                  <a:cubicBezTo>
                    <a:pt x="11078" y="323"/>
                    <a:pt x="14413" y="430"/>
                    <a:pt x="17747" y="538"/>
                  </a:cubicBezTo>
                  <a:cubicBezTo>
                    <a:pt x="13875" y="323"/>
                    <a:pt x="2044" y="0"/>
                    <a:pt x="0" y="0"/>
                  </a:cubicBezTo>
                  <a:close/>
                </a:path>
              </a:pathLst>
            </a:custGeom>
            <a:grpFill/>
            <a:ln w="10707" cap="flat">
              <a:noFill/>
              <a:prstDash val="solid"/>
              <a:miter/>
            </a:ln>
          </p:spPr>
          <p:txBody>
            <a:bodyPr rtlCol="0" anchor="ctr"/>
            <a:lstStyle/>
            <a:p>
              <a:endParaRPr lang="zh-CN" altLang="en-US"/>
            </a:p>
          </p:txBody>
        </p:sp>
        <p:sp>
          <p:nvSpPr>
            <p:cNvPr id="1334" name="任意多边形: 形状 253">
              <a:extLst>
                <a:ext uri="{FF2B5EF4-FFF2-40B4-BE49-F238E27FC236}">
                  <a16:creationId xmlns:a16="http://schemas.microsoft.com/office/drawing/2014/main" xmlns="" id="{7C514AEE-33B6-4518-8BEC-4A697485B4B7}"/>
                </a:ext>
              </a:extLst>
            </p:cNvPr>
            <p:cNvSpPr/>
            <p:nvPr/>
          </p:nvSpPr>
          <p:spPr>
            <a:xfrm>
              <a:off x="43345" y="191715"/>
              <a:ext cx="80443" cy="1483"/>
            </a:xfrm>
            <a:custGeom>
              <a:avLst/>
              <a:gdLst>
                <a:gd name="connsiteX0" fmla="*/ 0 w 19037"/>
                <a:gd name="connsiteY0" fmla="*/ 29 h 351"/>
                <a:gd name="connsiteX1" fmla="*/ 8389 w 19037"/>
                <a:gd name="connsiteY1" fmla="*/ 136 h 351"/>
                <a:gd name="connsiteX2" fmla="*/ 19037 w 19037"/>
                <a:gd name="connsiteY2" fmla="*/ 351 h 351"/>
                <a:gd name="connsiteX3" fmla="*/ 0 w 19037"/>
                <a:gd name="connsiteY3" fmla="*/ 29 h 351"/>
              </a:gdLst>
              <a:ahLst/>
              <a:cxnLst>
                <a:cxn ang="0">
                  <a:pos x="connsiteX0" y="connsiteY0"/>
                </a:cxn>
                <a:cxn ang="0">
                  <a:pos x="connsiteX1" y="connsiteY1"/>
                </a:cxn>
                <a:cxn ang="0">
                  <a:pos x="connsiteX2" y="connsiteY2"/>
                </a:cxn>
                <a:cxn ang="0">
                  <a:pos x="connsiteX3" y="connsiteY3"/>
                </a:cxn>
              </a:cxnLst>
              <a:rect l="l" t="t" r="r" b="b"/>
              <a:pathLst>
                <a:path w="19037" h="351">
                  <a:moveTo>
                    <a:pt x="0" y="29"/>
                  </a:moveTo>
                  <a:cubicBezTo>
                    <a:pt x="2796" y="136"/>
                    <a:pt x="5593" y="29"/>
                    <a:pt x="8389" y="136"/>
                  </a:cubicBezTo>
                  <a:cubicBezTo>
                    <a:pt x="11939" y="136"/>
                    <a:pt x="15488" y="244"/>
                    <a:pt x="19037" y="351"/>
                  </a:cubicBezTo>
                  <a:cubicBezTo>
                    <a:pt x="14413" y="136"/>
                    <a:pt x="2044" y="-79"/>
                    <a:pt x="0" y="29"/>
                  </a:cubicBezTo>
                  <a:close/>
                </a:path>
              </a:pathLst>
            </a:custGeom>
            <a:grpFill/>
            <a:ln w="10707" cap="flat">
              <a:noFill/>
              <a:prstDash val="solid"/>
              <a:miter/>
            </a:ln>
          </p:spPr>
          <p:txBody>
            <a:bodyPr rtlCol="0" anchor="ctr"/>
            <a:lstStyle/>
            <a:p>
              <a:endParaRPr lang="zh-CN" altLang="en-US"/>
            </a:p>
          </p:txBody>
        </p:sp>
        <p:sp>
          <p:nvSpPr>
            <p:cNvPr id="1335" name="任意多边形: 形状 254">
              <a:extLst>
                <a:ext uri="{FF2B5EF4-FFF2-40B4-BE49-F238E27FC236}">
                  <a16:creationId xmlns:a16="http://schemas.microsoft.com/office/drawing/2014/main" xmlns="" id="{B79D07C5-821A-454F-90E7-708A75983D93}"/>
                </a:ext>
              </a:extLst>
            </p:cNvPr>
            <p:cNvSpPr/>
            <p:nvPr/>
          </p:nvSpPr>
          <p:spPr>
            <a:xfrm>
              <a:off x="37890" y="192556"/>
              <a:ext cx="84985" cy="642"/>
            </a:xfrm>
            <a:custGeom>
              <a:avLst/>
              <a:gdLst>
                <a:gd name="connsiteX0" fmla="*/ 8927 w 20112"/>
                <a:gd name="connsiteY0" fmla="*/ 45 h 152"/>
                <a:gd name="connsiteX1" fmla="*/ 20113 w 20112"/>
                <a:gd name="connsiteY1" fmla="*/ 152 h 152"/>
                <a:gd name="connsiteX2" fmla="*/ 0 w 20112"/>
                <a:gd name="connsiteY2" fmla="*/ 45 h 152"/>
                <a:gd name="connsiteX3" fmla="*/ 8927 w 20112"/>
                <a:gd name="connsiteY3" fmla="*/ 45 h 152"/>
              </a:gdLst>
              <a:ahLst/>
              <a:cxnLst>
                <a:cxn ang="0">
                  <a:pos x="connsiteX0" y="connsiteY0"/>
                </a:cxn>
                <a:cxn ang="0">
                  <a:pos x="connsiteX1" y="connsiteY1"/>
                </a:cxn>
                <a:cxn ang="0">
                  <a:pos x="connsiteX2" y="connsiteY2"/>
                </a:cxn>
                <a:cxn ang="0">
                  <a:pos x="connsiteX3" y="connsiteY3"/>
                </a:cxn>
              </a:cxnLst>
              <a:rect l="l" t="t" r="r" b="b"/>
              <a:pathLst>
                <a:path w="20112" h="152">
                  <a:moveTo>
                    <a:pt x="8927" y="45"/>
                  </a:moveTo>
                  <a:cubicBezTo>
                    <a:pt x="12692" y="45"/>
                    <a:pt x="16456" y="152"/>
                    <a:pt x="20113" y="152"/>
                  </a:cubicBezTo>
                  <a:cubicBezTo>
                    <a:pt x="15165" y="45"/>
                    <a:pt x="2044" y="-63"/>
                    <a:pt x="0" y="45"/>
                  </a:cubicBezTo>
                  <a:cubicBezTo>
                    <a:pt x="3012" y="152"/>
                    <a:pt x="5916" y="45"/>
                    <a:pt x="8927" y="45"/>
                  </a:cubicBezTo>
                  <a:close/>
                </a:path>
              </a:pathLst>
            </a:custGeom>
            <a:grpFill/>
            <a:ln w="10707" cap="flat">
              <a:noFill/>
              <a:prstDash val="solid"/>
              <a:miter/>
            </a:ln>
          </p:spPr>
          <p:txBody>
            <a:bodyPr rtlCol="0" anchor="ctr"/>
            <a:lstStyle/>
            <a:p>
              <a:endParaRPr lang="zh-CN" altLang="en-US"/>
            </a:p>
          </p:txBody>
        </p:sp>
        <p:sp>
          <p:nvSpPr>
            <p:cNvPr id="1339" name="任意多边形: 形状 255">
              <a:extLst>
                <a:ext uri="{FF2B5EF4-FFF2-40B4-BE49-F238E27FC236}">
                  <a16:creationId xmlns:a16="http://schemas.microsoft.com/office/drawing/2014/main" xmlns="" id="{3A30B86B-F70B-4E0F-8306-DC596E6ED7E4}"/>
                </a:ext>
              </a:extLst>
            </p:cNvPr>
            <p:cNvSpPr/>
            <p:nvPr/>
          </p:nvSpPr>
          <p:spPr>
            <a:xfrm>
              <a:off x="33800" y="193464"/>
              <a:ext cx="88624" cy="642"/>
            </a:xfrm>
            <a:custGeom>
              <a:avLst/>
              <a:gdLst>
                <a:gd name="connsiteX0" fmla="*/ 9250 w 20973"/>
                <a:gd name="connsiteY0" fmla="*/ 45 h 152"/>
                <a:gd name="connsiteX1" fmla="*/ 20973 w 20973"/>
                <a:gd name="connsiteY1" fmla="*/ 45 h 152"/>
                <a:gd name="connsiteX2" fmla="*/ 0 w 20973"/>
                <a:gd name="connsiteY2" fmla="*/ 152 h 152"/>
                <a:gd name="connsiteX3" fmla="*/ 9250 w 20973"/>
                <a:gd name="connsiteY3" fmla="*/ 45 h 152"/>
              </a:gdLst>
              <a:ahLst/>
              <a:cxnLst>
                <a:cxn ang="0">
                  <a:pos x="connsiteX0" y="connsiteY0"/>
                </a:cxn>
                <a:cxn ang="0">
                  <a:pos x="connsiteX1" y="connsiteY1"/>
                </a:cxn>
                <a:cxn ang="0">
                  <a:pos x="connsiteX2" y="connsiteY2"/>
                </a:cxn>
                <a:cxn ang="0">
                  <a:pos x="connsiteX3" y="connsiteY3"/>
                </a:cxn>
              </a:cxnLst>
              <a:rect l="l" t="t" r="r" b="b"/>
              <a:pathLst>
                <a:path w="20973" h="152">
                  <a:moveTo>
                    <a:pt x="9250" y="45"/>
                  </a:moveTo>
                  <a:cubicBezTo>
                    <a:pt x="13122" y="45"/>
                    <a:pt x="17101" y="45"/>
                    <a:pt x="20973" y="45"/>
                  </a:cubicBezTo>
                  <a:cubicBezTo>
                    <a:pt x="15703" y="-63"/>
                    <a:pt x="2044" y="45"/>
                    <a:pt x="0" y="152"/>
                  </a:cubicBezTo>
                  <a:cubicBezTo>
                    <a:pt x="3012" y="152"/>
                    <a:pt x="6131" y="45"/>
                    <a:pt x="9250" y="45"/>
                  </a:cubicBezTo>
                  <a:close/>
                </a:path>
              </a:pathLst>
            </a:custGeom>
            <a:grpFill/>
            <a:ln w="10707" cap="flat">
              <a:noFill/>
              <a:prstDash val="solid"/>
              <a:miter/>
            </a:ln>
          </p:spPr>
          <p:txBody>
            <a:bodyPr rtlCol="0" anchor="ctr"/>
            <a:lstStyle/>
            <a:p>
              <a:endParaRPr lang="zh-CN" altLang="en-US"/>
            </a:p>
          </p:txBody>
        </p:sp>
        <p:sp>
          <p:nvSpPr>
            <p:cNvPr id="1340" name="任意多边形: 形状 256">
              <a:extLst>
                <a:ext uri="{FF2B5EF4-FFF2-40B4-BE49-F238E27FC236}">
                  <a16:creationId xmlns:a16="http://schemas.microsoft.com/office/drawing/2014/main" xmlns="" id="{15EF0E23-C21A-4FA0-877E-615A343BF123}"/>
                </a:ext>
              </a:extLst>
            </p:cNvPr>
            <p:cNvSpPr/>
            <p:nvPr/>
          </p:nvSpPr>
          <p:spPr>
            <a:xfrm>
              <a:off x="30618" y="193655"/>
              <a:ext cx="91349" cy="1361"/>
            </a:xfrm>
            <a:custGeom>
              <a:avLst/>
              <a:gdLst>
                <a:gd name="connsiteX0" fmla="*/ 9572 w 21618"/>
                <a:gd name="connsiteY0" fmla="*/ 108 h 322"/>
                <a:gd name="connsiteX1" fmla="*/ 21619 w 21618"/>
                <a:gd name="connsiteY1" fmla="*/ 0 h 322"/>
                <a:gd name="connsiteX2" fmla="*/ 0 w 21618"/>
                <a:gd name="connsiteY2" fmla="*/ 323 h 322"/>
                <a:gd name="connsiteX3" fmla="*/ 9572 w 21618"/>
                <a:gd name="connsiteY3" fmla="*/ 108 h 322"/>
              </a:gdLst>
              <a:ahLst/>
              <a:cxnLst>
                <a:cxn ang="0">
                  <a:pos x="connsiteX0" y="connsiteY0"/>
                </a:cxn>
                <a:cxn ang="0">
                  <a:pos x="connsiteX1" y="connsiteY1"/>
                </a:cxn>
                <a:cxn ang="0">
                  <a:pos x="connsiteX2" y="connsiteY2"/>
                </a:cxn>
                <a:cxn ang="0">
                  <a:pos x="connsiteX3" y="connsiteY3"/>
                </a:cxn>
              </a:cxnLst>
              <a:rect l="l" t="t" r="r" b="b"/>
              <a:pathLst>
                <a:path w="21618" h="322">
                  <a:moveTo>
                    <a:pt x="9572" y="108"/>
                  </a:moveTo>
                  <a:cubicBezTo>
                    <a:pt x="13552" y="0"/>
                    <a:pt x="17639" y="0"/>
                    <a:pt x="21619" y="0"/>
                  </a:cubicBezTo>
                  <a:cubicBezTo>
                    <a:pt x="15703" y="0"/>
                    <a:pt x="1828" y="215"/>
                    <a:pt x="0" y="323"/>
                  </a:cubicBezTo>
                  <a:cubicBezTo>
                    <a:pt x="3119" y="323"/>
                    <a:pt x="6346" y="215"/>
                    <a:pt x="9572" y="108"/>
                  </a:cubicBezTo>
                  <a:close/>
                </a:path>
              </a:pathLst>
            </a:custGeom>
            <a:grpFill/>
            <a:ln w="10707" cap="flat">
              <a:noFill/>
              <a:prstDash val="solid"/>
              <a:miter/>
            </a:ln>
          </p:spPr>
          <p:txBody>
            <a:bodyPr rtlCol="0" anchor="ctr"/>
            <a:lstStyle/>
            <a:p>
              <a:endParaRPr lang="zh-CN" altLang="en-US"/>
            </a:p>
          </p:txBody>
        </p:sp>
        <p:sp>
          <p:nvSpPr>
            <p:cNvPr id="1341" name="任意多边形: 形状 257">
              <a:extLst>
                <a:ext uri="{FF2B5EF4-FFF2-40B4-BE49-F238E27FC236}">
                  <a16:creationId xmlns:a16="http://schemas.microsoft.com/office/drawing/2014/main" xmlns="" id="{43B1C583-1A75-46F9-AFFD-5ED52A3D3EF1}"/>
                </a:ext>
              </a:extLst>
            </p:cNvPr>
            <p:cNvSpPr/>
            <p:nvPr/>
          </p:nvSpPr>
          <p:spPr>
            <a:xfrm>
              <a:off x="28349" y="194107"/>
              <a:ext cx="93166" cy="2269"/>
            </a:xfrm>
            <a:custGeom>
              <a:avLst/>
              <a:gdLst>
                <a:gd name="connsiteX0" fmla="*/ 9788 w 22048"/>
                <a:gd name="connsiteY0" fmla="*/ 215 h 537"/>
                <a:gd name="connsiteX1" fmla="*/ 22049 w 22048"/>
                <a:gd name="connsiteY1" fmla="*/ 0 h 537"/>
                <a:gd name="connsiteX2" fmla="*/ 0 w 22048"/>
                <a:gd name="connsiteY2" fmla="*/ 538 h 537"/>
                <a:gd name="connsiteX3" fmla="*/ 9788 w 22048"/>
                <a:gd name="connsiteY3" fmla="*/ 215 h 537"/>
              </a:gdLst>
              <a:ahLst/>
              <a:cxnLst>
                <a:cxn ang="0">
                  <a:pos x="connsiteX0" y="connsiteY0"/>
                </a:cxn>
                <a:cxn ang="0">
                  <a:pos x="connsiteX1" y="connsiteY1"/>
                </a:cxn>
                <a:cxn ang="0">
                  <a:pos x="connsiteX2" y="connsiteY2"/>
                </a:cxn>
                <a:cxn ang="0">
                  <a:pos x="connsiteX3" y="connsiteY3"/>
                </a:cxn>
              </a:cxnLst>
              <a:rect l="l" t="t" r="r" b="b"/>
              <a:pathLst>
                <a:path w="22048" h="537">
                  <a:moveTo>
                    <a:pt x="9788" y="215"/>
                  </a:moveTo>
                  <a:cubicBezTo>
                    <a:pt x="13875" y="108"/>
                    <a:pt x="17962" y="0"/>
                    <a:pt x="22049" y="0"/>
                  </a:cubicBezTo>
                  <a:cubicBezTo>
                    <a:pt x="16133" y="0"/>
                    <a:pt x="1721" y="430"/>
                    <a:pt x="0" y="538"/>
                  </a:cubicBezTo>
                  <a:cubicBezTo>
                    <a:pt x="3227" y="430"/>
                    <a:pt x="6561" y="323"/>
                    <a:pt x="9788" y="215"/>
                  </a:cubicBezTo>
                  <a:close/>
                </a:path>
              </a:pathLst>
            </a:custGeom>
            <a:grpFill/>
            <a:ln w="10707" cap="flat">
              <a:noFill/>
              <a:prstDash val="solid"/>
              <a:miter/>
            </a:ln>
          </p:spPr>
          <p:txBody>
            <a:bodyPr rtlCol="0" anchor="ctr"/>
            <a:lstStyle/>
            <a:p>
              <a:endParaRPr lang="zh-CN" altLang="en-US"/>
            </a:p>
          </p:txBody>
        </p:sp>
        <p:sp>
          <p:nvSpPr>
            <p:cNvPr id="1342" name="任意多边形: 形状 258">
              <a:extLst>
                <a:ext uri="{FF2B5EF4-FFF2-40B4-BE49-F238E27FC236}">
                  <a16:creationId xmlns:a16="http://schemas.microsoft.com/office/drawing/2014/main" xmlns="" id="{5651D91A-3099-4AE5-A7FC-020E79EF4C74}"/>
                </a:ext>
              </a:extLst>
            </p:cNvPr>
            <p:cNvSpPr/>
            <p:nvPr/>
          </p:nvSpPr>
          <p:spPr>
            <a:xfrm>
              <a:off x="27436" y="194107"/>
              <a:ext cx="94079" cy="3178"/>
            </a:xfrm>
            <a:custGeom>
              <a:avLst/>
              <a:gdLst>
                <a:gd name="connsiteX0" fmla="*/ 9895 w 22264"/>
                <a:gd name="connsiteY0" fmla="*/ 323 h 752"/>
                <a:gd name="connsiteX1" fmla="*/ 9895 w 22264"/>
                <a:gd name="connsiteY1" fmla="*/ 323 h 752"/>
                <a:gd name="connsiteX2" fmla="*/ 22264 w 22264"/>
                <a:gd name="connsiteY2" fmla="*/ 0 h 752"/>
                <a:gd name="connsiteX3" fmla="*/ 0 w 22264"/>
                <a:gd name="connsiteY3" fmla="*/ 753 h 752"/>
                <a:gd name="connsiteX4" fmla="*/ 9895 w 22264"/>
                <a:gd name="connsiteY4" fmla="*/ 323 h 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64" h="752">
                  <a:moveTo>
                    <a:pt x="9895" y="323"/>
                  </a:moveTo>
                  <a:lnTo>
                    <a:pt x="9895" y="323"/>
                  </a:lnTo>
                  <a:cubicBezTo>
                    <a:pt x="13982" y="215"/>
                    <a:pt x="18069" y="0"/>
                    <a:pt x="22264" y="0"/>
                  </a:cubicBezTo>
                  <a:cubicBezTo>
                    <a:pt x="16133" y="108"/>
                    <a:pt x="1721" y="645"/>
                    <a:pt x="0" y="753"/>
                  </a:cubicBezTo>
                  <a:cubicBezTo>
                    <a:pt x="3334" y="645"/>
                    <a:pt x="6561" y="430"/>
                    <a:pt x="9895" y="323"/>
                  </a:cubicBezTo>
                  <a:close/>
                </a:path>
              </a:pathLst>
            </a:custGeom>
            <a:grpFill/>
            <a:ln w="10707" cap="flat">
              <a:noFill/>
              <a:prstDash val="solid"/>
              <a:miter/>
            </a:ln>
          </p:spPr>
          <p:txBody>
            <a:bodyPr rtlCol="0" anchor="ctr"/>
            <a:lstStyle/>
            <a:p>
              <a:endParaRPr lang="zh-CN" altLang="en-US"/>
            </a:p>
          </p:txBody>
        </p:sp>
        <p:sp>
          <p:nvSpPr>
            <p:cNvPr id="1343" name="任意多边形: 形状 259">
              <a:extLst>
                <a:ext uri="{FF2B5EF4-FFF2-40B4-BE49-F238E27FC236}">
                  <a16:creationId xmlns:a16="http://schemas.microsoft.com/office/drawing/2014/main" xmlns="" id="{9EA94482-B8E8-465F-999F-03A493360441}"/>
                </a:ext>
              </a:extLst>
            </p:cNvPr>
            <p:cNvSpPr/>
            <p:nvPr/>
          </p:nvSpPr>
          <p:spPr>
            <a:xfrm>
              <a:off x="27436" y="193655"/>
              <a:ext cx="93622" cy="4543"/>
            </a:xfrm>
            <a:custGeom>
              <a:avLst/>
              <a:gdLst>
                <a:gd name="connsiteX0" fmla="*/ 0 w 22156"/>
                <a:gd name="connsiteY0" fmla="*/ 1076 h 1075"/>
                <a:gd name="connsiteX1" fmla="*/ 9895 w 22156"/>
                <a:gd name="connsiteY1" fmla="*/ 538 h 1075"/>
                <a:gd name="connsiteX2" fmla="*/ 9895 w 22156"/>
                <a:gd name="connsiteY2" fmla="*/ 538 h 1075"/>
                <a:gd name="connsiteX3" fmla="*/ 22156 w 22156"/>
                <a:gd name="connsiteY3" fmla="*/ 0 h 1075"/>
                <a:gd name="connsiteX4" fmla="*/ 0 w 22156"/>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56" h="1075">
                  <a:moveTo>
                    <a:pt x="0" y="1076"/>
                  </a:moveTo>
                  <a:cubicBezTo>
                    <a:pt x="3334" y="968"/>
                    <a:pt x="6561" y="753"/>
                    <a:pt x="9895" y="538"/>
                  </a:cubicBezTo>
                  <a:lnTo>
                    <a:pt x="9895" y="538"/>
                  </a:lnTo>
                  <a:cubicBezTo>
                    <a:pt x="13982" y="323"/>
                    <a:pt x="18069" y="215"/>
                    <a:pt x="22156" y="0"/>
                  </a:cubicBezTo>
                  <a:cubicBezTo>
                    <a:pt x="16026" y="215"/>
                    <a:pt x="1613" y="968"/>
                    <a:pt x="0" y="1076"/>
                  </a:cubicBezTo>
                  <a:close/>
                </a:path>
              </a:pathLst>
            </a:custGeom>
            <a:grpFill/>
            <a:ln w="10707" cap="flat">
              <a:noFill/>
              <a:prstDash val="solid"/>
              <a:miter/>
            </a:ln>
          </p:spPr>
          <p:txBody>
            <a:bodyPr rtlCol="0" anchor="ctr"/>
            <a:lstStyle/>
            <a:p>
              <a:endParaRPr lang="zh-CN" altLang="en-US"/>
            </a:p>
          </p:txBody>
        </p:sp>
        <p:sp>
          <p:nvSpPr>
            <p:cNvPr id="1344" name="任意多边形: 形状 260">
              <a:extLst>
                <a:ext uri="{FF2B5EF4-FFF2-40B4-BE49-F238E27FC236}">
                  <a16:creationId xmlns:a16="http://schemas.microsoft.com/office/drawing/2014/main" xmlns="" id="{0D8A95D2-EB66-4C4B-B02E-9FCE7778CD6A}"/>
                </a:ext>
              </a:extLst>
            </p:cNvPr>
            <p:cNvSpPr/>
            <p:nvPr/>
          </p:nvSpPr>
          <p:spPr>
            <a:xfrm>
              <a:off x="28801" y="194107"/>
              <a:ext cx="92714" cy="4999"/>
            </a:xfrm>
            <a:custGeom>
              <a:avLst/>
              <a:gdLst>
                <a:gd name="connsiteX0" fmla="*/ 21941 w 21941"/>
                <a:gd name="connsiteY0" fmla="*/ 0 h 1183"/>
                <a:gd name="connsiteX1" fmla="*/ 0 w 21941"/>
                <a:gd name="connsiteY1" fmla="*/ 1183 h 1183"/>
                <a:gd name="connsiteX2" fmla="*/ 9788 w 21941"/>
                <a:gd name="connsiteY2" fmla="*/ 538 h 1183"/>
                <a:gd name="connsiteX3" fmla="*/ 21941 w 21941"/>
                <a:gd name="connsiteY3" fmla="*/ 0 h 1183"/>
              </a:gdLst>
              <a:ahLst/>
              <a:cxnLst>
                <a:cxn ang="0">
                  <a:pos x="connsiteX0" y="connsiteY0"/>
                </a:cxn>
                <a:cxn ang="0">
                  <a:pos x="connsiteX1" y="connsiteY1"/>
                </a:cxn>
                <a:cxn ang="0">
                  <a:pos x="connsiteX2" y="connsiteY2"/>
                </a:cxn>
                <a:cxn ang="0">
                  <a:pos x="connsiteX3" y="connsiteY3"/>
                </a:cxn>
              </a:cxnLst>
              <a:rect l="l" t="t" r="r" b="b"/>
              <a:pathLst>
                <a:path w="21941" h="1183">
                  <a:moveTo>
                    <a:pt x="21941" y="0"/>
                  </a:moveTo>
                  <a:cubicBezTo>
                    <a:pt x="16241" y="215"/>
                    <a:pt x="1506" y="968"/>
                    <a:pt x="0" y="1183"/>
                  </a:cubicBezTo>
                  <a:cubicBezTo>
                    <a:pt x="3227" y="1076"/>
                    <a:pt x="6561" y="753"/>
                    <a:pt x="9788" y="538"/>
                  </a:cubicBezTo>
                  <a:cubicBezTo>
                    <a:pt x="13875" y="430"/>
                    <a:pt x="17962" y="215"/>
                    <a:pt x="21941" y="0"/>
                  </a:cubicBezTo>
                  <a:close/>
                </a:path>
              </a:pathLst>
            </a:custGeom>
            <a:grpFill/>
            <a:ln w="10707" cap="flat">
              <a:noFill/>
              <a:prstDash val="solid"/>
              <a:miter/>
            </a:ln>
          </p:spPr>
          <p:txBody>
            <a:bodyPr rtlCol="0" anchor="ctr"/>
            <a:lstStyle/>
            <a:p>
              <a:endParaRPr lang="zh-CN" altLang="en-US"/>
            </a:p>
          </p:txBody>
        </p:sp>
        <p:sp>
          <p:nvSpPr>
            <p:cNvPr id="1345" name="任意多边形: 形状 262">
              <a:extLst>
                <a:ext uri="{FF2B5EF4-FFF2-40B4-BE49-F238E27FC236}">
                  <a16:creationId xmlns:a16="http://schemas.microsoft.com/office/drawing/2014/main" xmlns="" id="{DB5F2A30-1E27-418D-A920-01DA6A6E7A0C}"/>
                </a:ext>
              </a:extLst>
            </p:cNvPr>
            <p:cNvSpPr/>
            <p:nvPr/>
          </p:nvSpPr>
          <p:spPr>
            <a:xfrm>
              <a:off x="31526" y="194563"/>
              <a:ext cx="90441" cy="5907"/>
            </a:xfrm>
            <a:custGeom>
              <a:avLst/>
              <a:gdLst>
                <a:gd name="connsiteX0" fmla="*/ 9572 w 21403"/>
                <a:gd name="connsiteY0" fmla="*/ 753 h 1398"/>
                <a:gd name="connsiteX1" fmla="*/ 21404 w 21403"/>
                <a:gd name="connsiteY1" fmla="*/ 0 h 1398"/>
                <a:gd name="connsiteX2" fmla="*/ 0 w 21403"/>
                <a:gd name="connsiteY2" fmla="*/ 1398 h 1398"/>
                <a:gd name="connsiteX3" fmla="*/ 9572 w 21403"/>
                <a:gd name="connsiteY3" fmla="*/ 753 h 1398"/>
                <a:gd name="connsiteX4" fmla="*/ 9572 w 21403"/>
                <a:gd name="connsiteY4" fmla="*/ 753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03" h="1398">
                  <a:moveTo>
                    <a:pt x="9572" y="753"/>
                  </a:moveTo>
                  <a:cubicBezTo>
                    <a:pt x="13552" y="430"/>
                    <a:pt x="17424" y="215"/>
                    <a:pt x="21404" y="0"/>
                  </a:cubicBezTo>
                  <a:cubicBezTo>
                    <a:pt x="15918" y="215"/>
                    <a:pt x="1291" y="1183"/>
                    <a:pt x="0" y="1398"/>
                  </a:cubicBezTo>
                  <a:cubicBezTo>
                    <a:pt x="3227" y="1183"/>
                    <a:pt x="6346" y="968"/>
                    <a:pt x="9572" y="753"/>
                  </a:cubicBezTo>
                  <a:lnTo>
                    <a:pt x="9572" y="753"/>
                  </a:lnTo>
                  <a:close/>
                </a:path>
              </a:pathLst>
            </a:custGeom>
            <a:grpFill/>
            <a:ln w="10707" cap="flat">
              <a:noFill/>
              <a:prstDash val="solid"/>
              <a:miter/>
            </a:ln>
          </p:spPr>
          <p:txBody>
            <a:bodyPr rtlCol="0" anchor="ctr"/>
            <a:lstStyle/>
            <a:p>
              <a:endParaRPr lang="zh-CN" altLang="en-US"/>
            </a:p>
          </p:txBody>
        </p:sp>
        <p:sp>
          <p:nvSpPr>
            <p:cNvPr id="1346" name="任意多边形: 形状 263">
              <a:extLst>
                <a:ext uri="{FF2B5EF4-FFF2-40B4-BE49-F238E27FC236}">
                  <a16:creationId xmlns:a16="http://schemas.microsoft.com/office/drawing/2014/main" xmlns="" id="{DE90D090-CA2B-45CA-9A37-A6DC7F8FC0DA}"/>
                </a:ext>
              </a:extLst>
            </p:cNvPr>
            <p:cNvSpPr/>
            <p:nvPr/>
          </p:nvSpPr>
          <p:spPr>
            <a:xfrm>
              <a:off x="35165" y="194563"/>
              <a:ext cx="87259" cy="6816"/>
            </a:xfrm>
            <a:custGeom>
              <a:avLst/>
              <a:gdLst>
                <a:gd name="connsiteX0" fmla="*/ 20651 w 20650"/>
                <a:gd name="connsiteY0" fmla="*/ 0 h 1613"/>
                <a:gd name="connsiteX1" fmla="*/ 0 w 20650"/>
                <a:gd name="connsiteY1" fmla="*/ 1613 h 1613"/>
                <a:gd name="connsiteX2" fmla="*/ 9250 w 20650"/>
                <a:gd name="connsiteY2" fmla="*/ 860 h 1613"/>
                <a:gd name="connsiteX3" fmla="*/ 20651 w 20650"/>
                <a:gd name="connsiteY3" fmla="*/ 0 h 1613"/>
              </a:gdLst>
              <a:ahLst/>
              <a:cxnLst>
                <a:cxn ang="0">
                  <a:pos x="connsiteX0" y="connsiteY0"/>
                </a:cxn>
                <a:cxn ang="0">
                  <a:pos x="connsiteX1" y="connsiteY1"/>
                </a:cxn>
                <a:cxn ang="0">
                  <a:pos x="connsiteX2" y="connsiteY2"/>
                </a:cxn>
                <a:cxn ang="0">
                  <a:pos x="connsiteX3" y="connsiteY3"/>
                </a:cxn>
              </a:cxnLst>
              <a:rect l="l" t="t" r="r" b="b"/>
              <a:pathLst>
                <a:path w="20650" h="1613">
                  <a:moveTo>
                    <a:pt x="20651" y="0"/>
                  </a:moveTo>
                  <a:cubicBezTo>
                    <a:pt x="15380" y="323"/>
                    <a:pt x="1076" y="1398"/>
                    <a:pt x="0" y="1613"/>
                  </a:cubicBezTo>
                  <a:cubicBezTo>
                    <a:pt x="3119" y="1398"/>
                    <a:pt x="6131" y="1076"/>
                    <a:pt x="9250" y="860"/>
                  </a:cubicBezTo>
                  <a:cubicBezTo>
                    <a:pt x="13122" y="538"/>
                    <a:pt x="16886" y="323"/>
                    <a:pt x="20651" y="0"/>
                  </a:cubicBezTo>
                  <a:close/>
                </a:path>
              </a:pathLst>
            </a:custGeom>
            <a:grpFill/>
            <a:ln w="10707" cap="flat">
              <a:noFill/>
              <a:prstDash val="solid"/>
              <a:miter/>
            </a:ln>
          </p:spPr>
          <p:txBody>
            <a:bodyPr rtlCol="0" anchor="ctr"/>
            <a:lstStyle/>
            <a:p>
              <a:endParaRPr lang="zh-CN" altLang="en-US"/>
            </a:p>
          </p:txBody>
        </p:sp>
        <p:sp>
          <p:nvSpPr>
            <p:cNvPr id="1347" name="任意多边形: 形状 264">
              <a:extLst>
                <a:ext uri="{FF2B5EF4-FFF2-40B4-BE49-F238E27FC236}">
                  <a16:creationId xmlns:a16="http://schemas.microsoft.com/office/drawing/2014/main" xmlns="" id="{8D9B3734-B36E-478A-88F9-8524DB2FC5E5}"/>
                </a:ext>
              </a:extLst>
            </p:cNvPr>
            <p:cNvSpPr/>
            <p:nvPr/>
          </p:nvSpPr>
          <p:spPr>
            <a:xfrm>
              <a:off x="40620" y="194563"/>
              <a:ext cx="82716" cy="7724"/>
            </a:xfrm>
            <a:custGeom>
              <a:avLst/>
              <a:gdLst>
                <a:gd name="connsiteX0" fmla="*/ 8820 w 19575"/>
                <a:gd name="connsiteY0" fmla="*/ 968 h 1828"/>
                <a:gd name="connsiteX1" fmla="*/ 19575 w 19575"/>
                <a:gd name="connsiteY1" fmla="*/ 0 h 1828"/>
                <a:gd name="connsiteX2" fmla="*/ 0 w 19575"/>
                <a:gd name="connsiteY2" fmla="*/ 1828 h 1828"/>
                <a:gd name="connsiteX3" fmla="*/ 8820 w 19575"/>
                <a:gd name="connsiteY3" fmla="*/ 968 h 1828"/>
              </a:gdLst>
              <a:ahLst/>
              <a:cxnLst>
                <a:cxn ang="0">
                  <a:pos x="connsiteX0" y="connsiteY0"/>
                </a:cxn>
                <a:cxn ang="0">
                  <a:pos x="connsiteX1" y="connsiteY1"/>
                </a:cxn>
                <a:cxn ang="0">
                  <a:pos x="connsiteX2" y="connsiteY2"/>
                </a:cxn>
                <a:cxn ang="0">
                  <a:pos x="connsiteX3" y="connsiteY3"/>
                </a:cxn>
              </a:cxnLst>
              <a:rect l="l" t="t" r="r" b="b"/>
              <a:pathLst>
                <a:path w="19575" h="1828">
                  <a:moveTo>
                    <a:pt x="8820" y="968"/>
                  </a:moveTo>
                  <a:cubicBezTo>
                    <a:pt x="12369" y="645"/>
                    <a:pt x="16026" y="323"/>
                    <a:pt x="19575" y="0"/>
                  </a:cubicBezTo>
                  <a:cubicBezTo>
                    <a:pt x="14520" y="323"/>
                    <a:pt x="753" y="1613"/>
                    <a:pt x="0" y="1828"/>
                  </a:cubicBezTo>
                  <a:cubicBezTo>
                    <a:pt x="2904" y="1613"/>
                    <a:pt x="5808" y="1291"/>
                    <a:pt x="8820" y="968"/>
                  </a:cubicBezTo>
                  <a:close/>
                </a:path>
              </a:pathLst>
            </a:custGeom>
            <a:grpFill/>
            <a:ln w="10707" cap="flat">
              <a:noFill/>
              <a:prstDash val="solid"/>
              <a:miter/>
            </a:ln>
          </p:spPr>
          <p:txBody>
            <a:bodyPr rtlCol="0" anchor="ctr"/>
            <a:lstStyle/>
            <a:p>
              <a:endParaRPr lang="zh-CN" altLang="en-US"/>
            </a:p>
          </p:txBody>
        </p:sp>
        <p:sp>
          <p:nvSpPr>
            <p:cNvPr id="1348" name="任意多边形: 形状 274">
              <a:extLst>
                <a:ext uri="{FF2B5EF4-FFF2-40B4-BE49-F238E27FC236}">
                  <a16:creationId xmlns:a16="http://schemas.microsoft.com/office/drawing/2014/main" xmlns="" id="{69B5D55B-D7E7-4C43-855B-E4811F6FFC92}"/>
                </a:ext>
              </a:extLst>
            </p:cNvPr>
            <p:cNvSpPr/>
            <p:nvPr/>
          </p:nvSpPr>
          <p:spPr>
            <a:xfrm>
              <a:off x="88783" y="218649"/>
              <a:ext cx="16662" cy="16057"/>
            </a:xfrm>
            <a:custGeom>
              <a:avLst/>
              <a:gdLst>
                <a:gd name="connsiteX0" fmla="*/ 3 w 3943"/>
                <a:gd name="connsiteY0" fmla="*/ 3657 h 3800"/>
                <a:gd name="connsiteX1" fmla="*/ 2584 w 3943"/>
                <a:gd name="connsiteY1" fmla="*/ 2044 h 3800"/>
                <a:gd name="connsiteX2" fmla="*/ 2584 w 3943"/>
                <a:gd name="connsiteY2" fmla="*/ 2044 h 3800"/>
                <a:gd name="connsiteX3" fmla="*/ 3875 w 3943"/>
                <a:gd name="connsiteY3" fmla="*/ 0 h 3800"/>
                <a:gd name="connsiteX4" fmla="*/ 3 w 3943"/>
                <a:gd name="connsiteY4" fmla="*/ 3657 h 3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3" h="3800">
                  <a:moveTo>
                    <a:pt x="3" y="3657"/>
                  </a:moveTo>
                  <a:cubicBezTo>
                    <a:pt x="3" y="4087"/>
                    <a:pt x="1186" y="3549"/>
                    <a:pt x="2584" y="2044"/>
                  </a:cubicBezTo>
                  <a:lnTo>
                    <a:pt x="2584" y="2044"/>
                  </a:lnTo>
                  <a:cubicBezTo>
                    <a:pt x="2584" y="2044"/>
                    <a:pt x="4305" y="108"/>
                    <a:pt x="3875" y="0"/>
                  </a:cubicBezTo>
                  <a:cubicBezTo>
                    <a:pt x="3014" y="108"/>
                    <a:pt x="-105" y="2796"/>
                    <a:pt x="3" y="3657"/>
                  </a:cubicBezTo>
                  <a:close/>
                </a:path>
              </a:pathLst>
            </a:custGeom>
            <a:grpFill/>
            <a:ln w="10707" cap="flat">
              <a:noFill/>
              <a:prstDash val="solid"/>
              <a:miter/>
            </a:ln>
          </p:spPr>
          <p:txBody>
            <a:bodyPr rtlCol="0" anchor="ctr"/>
            <a:lstStyle/>
            <a:p>
              <a:endParaRPr lang="zh-CN" altLang="en-US"/>
            </a:p>
          </p:txBody>
        </p:sp>
        <p:sp>
          <p:nvSpPr>
            <p:cNvPr id="1358" name="任意多边形: 形状 275">
              <a:extLst>
                <a:ext uri="{FF2B5EF4-FFF2-40B4-BE49-F238E27FC236}">
                  <a16:creationId xmlns:a16="http://schemas.microsoft.com/office/drawing/2014/main" xmlns="" id="{3A236E16-4953-4AD6-9BAF-69B5F701BEAA}"/>
                </a:ext>
              </a:extLst>
            </p:cNvPr>
            <p:cNvSpPr/>
            <p:nvPr/>
          </p:nvSpPr>
          <p:spPr>
            <a:xfrm>
              <a:off x="117086" y="218649"/>
              <a:ext cx="8658" cy="15922"/>
            </a:xfrm>
            <a:custGeom>
              <a:avLst/>
              <a:gdLst>
                <a:gd name="connsiteX0" fmla="*/ 1801 w 2049"/>
                <a:gd name="connsiteY0" fmla="*/ 0 h 3768"/>
                <a:gd name="connsiteX1" fmla="*/ 81 w 2049"/>
                <a:gd name="connsiteY1" fmla="*/ 3549 h 3768"/>
                <a:gd name="connsiteX2" fmla="*/ 1801 w 2049"/>
                <a:gd name="connsiteY2" fmla="*/ 2044 h 3768"/>
                <a:gd name="connsiteX3" fmla="*/ 1801 w 2049"/>
                <a:gd name="connsiteY3" fmla="*/ 0 h 3768"/>
              </a:gdLst>
              <a:ahLst/>
              <a:cxnLst>
                <a:cxn ang="0">
                  <a:pos x="connsiteX0" y="connsiteY0"/>
                </a:cxn>
                <a:cxn ang="0">
                  <a:pos x="connsiteX1" y="connsiteY1"/>
                </a:cxn>
                <a:cxn ang="0">
                  <a:pos x="connsiteX2" y="connsiteY2"/>
                </a:cxn>
                <a:cxn ang="0">
                  <a:pos x="connsiteX3" y="connsiteY3"/>
                </a:cxn>
              </a:cxnLst>
              <a:rect l="l" t="t" r="r" b="b"/>
              <a:pathLst>
                <a:path w="2049" h="3768">
                  <a:moveTo>
                    <a:pt x="1801" y="0"/>
                  </a:moveTo>
                  <a:cubicBezTo>
                    <a:pt x="1049" y="108"/>
                    <a:pt x="-350" y="2689"/>
                    <a:pt x="81" y="3549"/>
                  </a:cubicBezTo>
                  <a:cubicBezTo>
                    <a:pt x="296" y="4087"/>
                    <a:pt x="1264" y="3657"/>
                    <a:pt x="1801" y="2044"/>
                  </a:cubicBezTo>
                  <a:cubicBezTo>
                    <a:pt x="2017" y="1291"/>
                    <a:pt x="2232" y="0"/>
                    <a:pt x="1801" y="0"/>
                  </a:cubicBezTo>
                  <a:close/>
                </a:path>
              </a:pathLst>
            </a:custGeom>
            <a:grpFill/>
            <a:ln w="10707" cap="flat">
              <a:noFill/>
              <a:prstDash val="solid"/>
              <a:miter/>
            </a:ln>
          </p:spPr>
          <p:txBody>
            <a:bodyPr rtlCol="0" anchor="ctr"/>
            <a:lstStyle/>
            <a:p>
              <a:endParaRPr lang="zh-CN" altLang="en-US"/>
            </a:p>
          </p:txBody>
        </p:sp>
        <p:sp>
          <p:nvSpPr>
            <p:cNvPr id="1359" name="任意多边形: 形状 276">
              <a:extLst>
                <a:ext uri="{FF2B5EF4-FFF2-40B4-BE49-F238E27FC236}">
                  <a16:creationId xmlns:a16="http://schemas.microsoft.com/office/drawing/2014/main" xmlns="" id="{1A2566AD-14BA-4FCA-8F68-5CE7E3C4F6AA}"/>
                </a:ext>
              </a:extLst>
            </p:cNvPr>
            <p:cNvSpPr/>
            <p:nvPr/>
          </p:nvSpPr>
          <p:spPr>
            <a:xfrm>
              <a:off x="143137" y="218197"/>
              <a:ext cx="7217" cy="15766"/>
            </a:xfrm>
            <a:custGeom>
              <a:avLst/>
              <a:gdLst>
                <a:gd name="connsiteX0" fmla="*/ 369 w 1708"/>
                <a:gd name="connsiteY0" fmla="*/ 0 h 3731"/>
                <a:gd name="connsiteX1" fmla="*/ 369 w 1708"/>
                <a:gd name="connsiteY1" fmla="*/ 0 h 3731"/>
                <a:gd name="connsiteX2" fmla="*/ 907 w 1708"/>
                <a:gd name="connsiteY2" fmla="*/ 3657 h 3731"/>
                <a:gd name="connsiteX3" fmla="*/ 1552 w 1708"/>
                <a:gd name="connsiteY3" fmla="*/ 1936 h 3731"/>
                <a:gd name="connsiteX4" fmla="*/ 1552 w 1708"/>
                <a:gd name="connsiteY4" fmla="*/ 1936 h 3731"/>
                <a:gd name="connsiteX5" fmla="*/ 369 w 1708"/>
                <a:gd name="connsiteY5" fmla="*/ 0 h 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8" h="3731">
                  <a:moveTo>
                    <a:pt x="369" y="0"/>
                  </a:moveTo>
                  <a:cubicBezTo>
                    <a:pt x="369" y="0"/>
                    <a:pt x="369" y="0"/>
                    <a:pt x="369" y="0"/>
                  </a:cubicBezTo>
                  <a:cubicBezTo>
                    <a:pt x="-276" y="215"/>
                    <a:pt x="-61" y="3119"/>
                    <a:pt x="907" y="3657"/>
                  </a:cubicBezTo>
                  <a:cubicBezTo>
                    <a:pt x="1444" y="3980"/>
                    <a:pt x="1982" y="3227"/>
                    <a:pt x="1552" y="1936"/>
                  </a:cubicBezTo>
                  <a:lnTo>
                    <a:pt x="1552" y="1936"/>
                  </a:lnTo>
                  <a:cubicBezTo>
                    <a:pt x="1444" y="1183"/>
                    <a:pt x="799" y="0"/>
                    <a:pt x="369" y="0"/>
                  </a:cubicBezTo>
                  <a:close/>
                </a:path>
              </a:pathLst>
            </a:custGeom>
            <a:grpFill/>
            <a:ln w="10707" cap="flat">
              <a:noFill/>
              <a:prstDash val="solid"/>
              <a:miter/>
            </a:ln>
          </p:spPr>
          <p:txBody>
            <a:bodyPr rtlCol="0" anchor="ctr"/>
            <a:lstStyle/>
            <a:p>
              <a:endParaRPr lang="zh-CN" altLang="en-US"/>
            </a:p>
          </p:txBody>
        </p:sp>
        <p:sp>
          <p:nvSpPr>
            <p:cNvPr id="1360" name="任意多边形: 形状 277">
              <a:extLst>
                <a:ext uri="{FF2B5EF4-FFF2-40B4-BE49-F238E27FC236}">
                  <a16:creationId xmlns:a16="http://schemas.microsoft.com/office/drawing/2014/main" xmlns="" id="{976D7B90-FBA2-42EC-9728-B4B60E77451B}"/>
                </a:ext>
              </a:extLst>
            </p:cNvPr>
            <p:cNvSpPr/>
            <p:nvPr/>
          </p:nvSpPr>
          <p:spPr>
            <a:xfrm>
              <a:off x="164113" y="217740"/>
              <a:ext cx="14777" cy="15449"/>
            </a:xfrm>
            <a:custGeom>
              <a:avLst/>
              <a:gdLst>
                <a:gd name="connsiteX0" fmla="*/ 30 w 3497"/>
                <a:gd name="connsiteY0" fmla="*/ 0 h 3656"/>
                <a:gd name="connsiteX1" fmla="*/ 3257 w 3497"/>
                <a:gd name="connsiteY1" fmla="*/ 3657 h 3656"/>
                <a:gd name="connsiteX2" fmla="*/ 2611 w 3497"/>
                <a:gd name="connsiteY2" fmla="*/ 1936 h 3656"/>
                <a:gd name="connsiteX3" fmla="*/ 2611 w 3497"/>
                <a:gd name="connsiteY3" fmla="*/ 1936 h 3656"/>
                <a:gd name="connsiteX4" fmla="*/ 30 w 3497"/>
                <a:gd name="connsiteY4" fmla="*/ 0 h 3656"/>
                <a:gd name="connsiteX5" fmla="*/ 30 w 3497"/>
                <a:gd name="connsiteY5" fmla="*/ 0 h 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7" h="3656">
                  <a:moveTo>
                    <a:pt x="30" y="0"/>
                  </a:moveTo>
                  <a:cubicBezTo>
                    <a:pt x="-293" y="430"/>
                    <a:pt x="2073" y="3657"/>
                    <a:pt x="3257" y="3657"/>
                  </a:cubicBezTo>
                  <a:cubicBezTo>
                    <a:pt x="3687" y="3657"/>
                    <a:pt x="3579" y="3012"/>
                    <a:pt x="2611" y="1936"/>
                  </a:cubicBezTo>
                  <a:lnTo>
                    <a:pt x="2611" y="1936"/>
                  </a:lnTo>
                  <a:cubicBezTo>
                    <a:pt x="1858" y="1076"/>
                    <a:pt x="568" y="0"/>
                    <a:pt x="30" y="0"/>
                  </a:cubicBezTo>
                  <a:cubicBezTo>
                    <a:pt x="137" y="0"/>
                    <a:pt x="30" y="0"/>
                    <a:pt x="30" y="0"/>
                  </a:cubicBezTo>
                  <a:close/>
                </a:path>
              </a:pathLst>
            </a:custGeom>
            <a:grpFill/>
            <a:ln w="10707" cap="flat">
              <a:noFill/>
              <a:prstDash val="solid"/>
              <a:miter/>
            </a:ln>
          </p:spPr>
          <p:txBody>
            <a:bodyPr rtlCol="0" anchor="ctr"/>
            <a:lstStyle/>
            <a:p>
              <a:endParaRPr lang="zh-CN" altLang="en-US"/>
            </a:p>
          </p:txBody>
        </p:sp>
        <p:sp>
          <p:nvSpPr>
            <p:cNvPr id="1361" name="任意多边形: 形状 278">
              <a:extLst>
                <a:ext uri="{FF2B5EF4-FFF2-40B4-BE49-F238E27FC236}">
                  <a16:creationId xmlns:a16="http://schemas.microsoft.com/office/drawing/2014/main" xmlns="" id="{333279E5-71CF-43F7-88F1-18D0F102482C}"/>
                </a:ext>
              </a:extLst>
            </p:cNvPr>
            <p:cNvSpPr/>
            <p:nvPr/>
          </p:nvSpPr>
          <p:spPr>
            <a:xfrm>
              <a:off x="183775" y="216832"/>
              <a:ext cx="23608" cy="15039"/>
            </a:xfrm>
            <a:custGeom>
              <a:avLst/>
              <a:gdLst>
                <a:gd name="connsiteX0" fmla="*/ 3874 w 5587"/>
                <a:gd name="connsiteY0" fmla="*/ 1828 h 3559"/>
                <a:gd name="connsiteX1" fmla="*/ 3874 w 5587"/>
                <a:gd name="connsiteY1" fmla="*/ 1828 h 3559"/>
                <a:gd name="connsiteX2" fmla="*/ 109 w 5587"/>
                <a:gd name="connsiteY2" fmla="*/ 0 h 3559"/>
                <a:gd name="connsiteX3" fmla="*/ 2 w 5587"/>
                <a:gd name="connsiteY3" fmla="*/ 0 h 3559"/>
                <a:gd name="connsiteX4" fmla="*/ 5487 w 5587"/>
                <a:gd name="connsiteY4" fmla="*/ 3549 h 3559"/>
                <a:gd name="connsiteX5" fmla="*/ 3874 w 5587"/>
                <a:gd name="connsiteY5" fmla="*/ 1828 h 3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 h="3559">
                  <a:moveTo>
                    <a:pt x="3874" y="1828"/>
                  </a:moveTo>
                  <a:lnTo>
                    <a:pt x="3874" y="1828"/>
                  </a:lnTo>
                  <a:cubicBezTo>
                    <a:pt x="2691" y="968"/>
                    <a:pt x="755" y="0"/>
                    <a:pt x="109" y="0"/>
                  </a:cubicBezTo>
                  <a:cubicBezTo>
                    <a:pt x="109" y="0"/>
                    <a:pt x="2" y="0"/>
                    <a:pt x="2" y="0"/>
                  </a:cubicBezTo>
                  <a:cubicBezTo>
                    <a:pt x="-106" y="538"/>
                    <a:pt x="4842" y="3764"/>
                    <a:pt x="5487" y="3549"/>
                  </a:cubicBezTo>
                  <a:cubicBezTo>
                    <a:pt x="5810" y="3442"/>
                    <a:pt x="5380" y="2796"/>
                    <a:pt x="3874" y="1828"/>
                  </a:cubicBezTo>
                  <a:close/>
                </a:path>
              </a:pathLst>
            </a:custGeom>
            <a:grpFill/>
            <a:ln w="10707" cap="flat">
              <a:noFill/>
              <a:prstDash val="solid"/>
              <a:miter/>
            </a:ln>
          </p:spPr>
          <p:txBody>
            <a:bodyPr rtlCol="0" anchor="ctr"/>
            <a:lstStyle/>
            <a:p>
              <a:endParaRPr lang="zh-CN" altLang="en-US"/>
            </a:p>
          </p:txBody>
        </p:sp>
        <p:sp>
          <p:nvSpPr>
            <p:cNvPr id="1362" name="任意多边形: 形状 279">
              <a:extLst>
                <a:ext uri="{FF2B5EF4-FFF2-40B4-BE49-F238E27FC236}">
                  <a16:creationId xmlns:a16="http://schemas.microsoft.com/office/drawing/2014/main" xmlns="" id="{652B5D33-007F-41CE-BABE-DBE023162CDA}"/>
                </a:ext>
              </a:extLst>
            </p:cNvPr>
            <p:cNvSpPr/>
            <p:nvPr/>
          </p:nvSpPr>
          <p:spPr>
            <a:xfrm>
              <a:off x="203779" y="215923"/>
              <a:ext cx="32723" cy="14249"/>
            </a:xfrm>
            <a:custGeom>
              <a:avLst/>
              <a:gdLst>
                <a:gd name="connsiteX0" fmla="*/ 0 w 7744"/>
                <a:gd name="connsiteY0" fmla="*/ 0 h 3372"/>
                <a:gd name="connsiteX1" fmla="*/ 7744 w 7744"/>
                <a:gd name="connsiteY1" fmla="*/ 3334 h 3372"/>
                <a:gd name="connsiteX2" fmla="*/ 5055 w 7744"/>
                <a:gd name="connsiteY2" fmla="*/ 1721 h 3372"/>
                <a:gd name="connsiteX3" fmla="*/ 0 w 7744"/>
                <a:gd name="connsiteY3" fmla="*/ 0 h 3372"/>
                <a:gd name="connsiteX4" fmla="*/ 0 w 7744"/>
                <a:gd name="connsiteY4" fmla="*/ 0 h 3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3372">
                  <a:moveTo>
                    <a:pt x="0" y="0"/>
                  </a:moveTo>
                  <a:cubicBezTo>
                    <a:pt x="323" y="430"/>
                    <a:pt x="7314" y="3764"/>
                    <a:pt x="7744" y="3334"/>
                  </a:cubicBezTo>
                  <a:cubicBezTo>
                    <a:pt x="7636" y="3012"/>
                    <a:pt x="6238" y="2259"/>
                    <a:pt x="5055" y="1721"/>
                  </a:cubicBezTo>
                  <a:cubicBezTo>
                    <a:pt x="3119" y="968"/>
                    <a:pt x="645" y="0"/>
                    <a:pt x="0" y="0"/>
                  </a:cubicBezTo>
                  <a:cubicBezTo>
                    <a:pt x="0" y="0"/>
                    <a:pt x="0" y="0"/>
                    <a:pt x="0" y="0"/>
                  </a:cubicBezTo>
                  <a:close/>
                </a:path>
              </a:pathLst>
            </a:custGeom>
            <a:grpFill/>
            <a:ln w="10707" cap="flat">
              <a:noFill/>
              <a:prstDash val="solid"/>
              <a:miter/>
            </a:ln>
          </p:spPr>
          <p:txBody>
            <a:bodyPr rtlCol="0" anchor="ctr"/>
            <a:lstStyle/>
            <a:p>
              <a:endParaRPr lang="zh-CN" altLang="en-US"/>
            </a:p>
          </p:txBody>
        </p:sp>
        <p:sp>
          <p:nvSpPr>
            <p:cNvPr id="1363" name="任意多边形: 形状 280">
              <a:extLst>
                <a:ext uri="{FF2B5EF4-FFF2-40B4-BE49-F238E27FC236}">
                  <a16:creationId xmlns:a16="http://schemas.microsoft.com/office/drawing/2014/main" xmlns="" id="{1A526AF7-E7B2-42F3-A5F2-2930587FDFFE}"/>
                </a:ext>
              </a:extLst>
            </p:cNvPr>
            <p:cNvSpPr/>
            <p:nvPr/>
          </p:nvSpPr>
          <p:spPr>
            <a:xfrm>
              <a:off x="222866" y="214559"/>
              <a:ext cx="41356" cy="13780"/>
            </a:xfrm>
            <a:custGeom>
              <a:avLst/>
              <a:gdLst>
                <a:gd name="connsiteX0" fmla="*/ 6131 w 9787"/>
                <a:gd name="connsiteY0" fmla="*/ 1721 h 3261"/>
                <a:gd name="connsiteX1" fmla="*/ 0 w 9787"/>
                <a:gd name="connsiteY1" fmla="*/ 0 h 3261"/>
                <a:gd name="connsiteX2" fmla="*/ 0 w 9787"/>
                <a:gd name="connsiteY2" fmla="*/ 0 h 3261"/>
                <a:gd name="connsiteX3" fmla="*/ 9788 w 9787"/>
                <a:gd name="connsiteY3" fmla="*/ 3227 h 3261"/>
                <a:gd name="connsiteX4" fmla="*/ 6131 w 9787"/>
                <a:gd name="connsiteY4" fmla="*/ 1721 h 3261"/>
                <a:gd name="connsiteX5" fmla="*/ 6131 w 9787"/>
                <a:gd name="connsiteY5" fmla="*/ 1721 h 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87" h="3261">
                  <a:moveTo>
                    <a:pt x="6131" y="1721"/>
                  </a:moveTo>
                  <a:cubicBezTo>
                    <a:pt x="3549" y="860"/>
                    <a:pt x="538" y="0"/>
                    <a:pt x="0" y="0"/>
                  </a:cubicBezTo>
                  <a:cubicBezTo>
                    <a:pt x="0" y="0"/>
                    <a:pt x="0" y="0"/>
                    <a:pt x="0" y="0"/>
                  </a:cubicBezTo>
                  <a:cubicBezTo>
                    <a:pt x="108" y="0"/>
                    <a:pt x="9250" y="3657"/>
                    <a:pt x="9788" y="3227"/>
                  </a:cubicBezTo>
                  <a:cubicBezTo>
                    <a:pt x="9680" y="3012"/>
                    <a:pt x="7744" y="2259"/>
                    <a:pt x="6131" y="1721"/>
                  </a:cubicBezTo>
                  <a:lnTo>
                    <a:pt x="6131" y="1721"/>
                  </a:lnTo>
                  <a:close/>
                </a:path>
              </a:pathLst>
            </a:custGeom>
            <a:grpFill/>
            <a:ln w="10707" cap="flat">
              <a:noFill/>
              <a:prstDash val="solid"/>
              <a:miter/>
            </a:ln>
          </p:spPr>
          <p:txBody>
            <a:bodyPr rtlCol="0" anchor="ctr"/>
            <a:lstStyle/>
            <a:p>
              <a:endParaRPr lang="zh-CN" altLang="en-US"/>
            </a:p>
          </p:txBody>
        </p:sp>
        <p:sp>
          <p:nvSpPr>
            <p:cNvPr id="1364" name="任意多边形: 形状 282">
              <a:extLst>
                <a:ext uri="{FF2B5EF4-FFF2-40B4-BE49-F238E27FC236}">
                  <a16:creationId xmlns:a16="http://schemas.microsoft.com/office/drawing/2014/main" xmlns="" id="{E5670F66-59C0-40A7-9DB0-9022C3BAE700}"/>
                </a:ext>
              </a:extLst>
            </p:cNvPr>
            <p:cNvSpPr/>
            <p:nvPr/>
          </p:nvSpPr>
          <p:spPr>
            <a:xfrm>
              <a:off x="241501" y="213308"/>
              <a:ext cx="49993" cy="13518"/>
            </a:xfrm>
            <a:custGeom>
              <a:avLst/>
              <a:gdLst>
                <a:gd name="connsiteX0" fmla="*/ 0 w 11831"/>
                <a:gd name="connsiteY0" fmla="*/ 81 h 3199"/>
                <a:gd name="connsiteX1" fmla="*/ 11831 w 11831"/>
                <a:gd name="connsiteY1" fmla="*/ 3200 h 3199"/>
                <a:gd name="connsiteX2" fmla="*/ 11831 w 11831"/>
                <a:gd name="connsiteY2" fmla="*/ 3200 h 3199"/>
                <a:gd name="connsiteX3" fmla="*/ 7206 w 11831"/>
                <a:gd name="connsiteY3" fmla="*/ 1694 h 3199"/>
                <a:gd name="connsiteX4" fmla="*/ 0 w 11831"/>
                <a:gd name="connsiteY4" fmla="*/ 81 h 3199"/>
                <a:gd name="connsiteX5" fmla="*/ 0 w 11831"/>
                <a:gd name="connsiteY5" fmla="*/ 81 h 3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31" h="3199">
                  <a:moveTo>
                    <a:pt x="0" y="81"/>
                  </a:moveTo>
                  <a:cubicBezTo>
                    <a:pt x="538" y="296"/>
                    <a:pt x="10540" y="3200"/>
                    <a:pt x="11831" y="3200"/>
                  </a:cubicBezTo>
                  <a:cubicBezTo>
                    <a:pt x="11831" y="3200"/>
                    <a:pt x="11831" y="3200"/>
                    <a:pt x="11831" y="3200"/>
                  </a:cubicBezTo>
                  <a:cubicBezTo>
                    <a:pt x="11401" y="2877"/>
                    <a:pt x="9035" y="2232"/>
                    <a:pt x="7206" y="1694"/>
                  </a:cubicBezTo>
                  <a:cubicBezTo>
                    <a:pt x="4195" y="834"/>
                    <a:pt x="645" y="-27"/>
                    <a:pt x="0" y="81"/>
                  </a:cubicBezTo>
                  <a:cubicBezTo>
                    <a:pt x="0" y="-27"/>
                    <a:pt x="0" y="-27"/>
                    <a:pt x="0" y="81"/>
                  </a:cubicBezTo>
                  <a:close/>
                </a:path>
              </a:pathLst>
            </a:custGeom>
            <a:grpFill/>
            <a:ln w="10707" cap="flat">
              <a:noFill/>
              <a:prstDash val="solid"/>
              <a:miter/>
            </a:ln>
          </p:spPr>
          <p:txBody>
            <a:bodyPr rtlCol="0" anchor="ctr"/>
            <a:lstStyle/>
            <a:p>
              <a:endParaRPr lang="zh-CN" altLang="en-US"/>
            </a:p>
          </p:txBody>
        </p:sp>
        <p:sp>
          <p:nvSpPr>
            <p:cNvPr id="1365" name="任意多边形: 形状 283">
              <a:extLst>
                <a:ext uri="{FF2B5EF4-FFF2-40B4-BE49-F238E27FC236}">
                  <a16:creationId xmlns:a16="http://schemas.microsoft.com/office/drawing/2014/main" xmlns="" id="{397EF973-70E9-4255-8F36-42C166DEEB75}"/>
                </a:ext>
              </a:extLst>
            </p:cNvPr>
            <p:cNvSpPr/>
            <p:nvPr/>
          </p:nvSpPr>
          <p:spPr>
            <a:xfrm>
              <a:off x="258771" y="211833"/>
              <a:ext cx="58174" cy="12364"/>
            </a:xfrm>
            <a:custGeom>
              <a:avLst/>
              <a:gdLst>
                <a:gd name="connsiteX0" fmla="*/ 13767 w 13767"/>
                <a:gd name="connsiteY0" fmla="*/ 2904 h 2926"/>
                <a:gd name="connsiteX1" fmla="*/ 8282 w 13767"/>
                <a:gd name="connsiteY1" fmla="*/ 1506 h 2926"/>
                <a:gd name="connsiteX2" fmla="*/ 0 w 13767"/>
                <a:gd name="connsiteY2" fmla="*/ 0 h 2926"/>
                <a:gd name="connsiteX3" fmla="*/ 13767 w 13767"/>
                <a:gd name="connsiteY3" fmla="*/ 2904 h 2926"/>
              </a:gdLst>
              <a:ahLst/>
              <a:cxnLst>
                <a:cxn ang="0">
                  <a:pos x="connsiteX0" y="connsiteY0"/>
                </a:cxn>
                <a:cxn ang="0">
                  <a:pos x="connsiteX1" y="connsiteY1"/>
                </a:cxn>
                <a:cxn ang="0">
                  <a:pos x="connsiteX2" y="connsiteY2"/>
                </a:cxn>
                <a:cxn ang="0">
                  <a:pos x="connsiteX3" y="connsiteY3"/>
                </a:cxn>
              </a:cxnLst>
              <a:rect l="l" t="t" r="r" b="b"/>
              <a:pathLst>
                <a:path w="13767" h="2926">
                  <a:moveTo>
                    <a:pt x="13767" y="2904"/>
                  </a:moveTo>
                  <a:cubicBezTo>
                    <a:pt x="13122" y="2581"/>
                    <a:pt x="10540" y="1936"/>
                    <a:pt x="8282" y="1506"/>
                  </a:cubicBezTo>
                  <a:cubicBezTo>
                    <a:pt x="4517" y="645"/>
                    <a:pt x="645" y="0"/>
                    <a:pt x="0" y="0"/>
                  </a:cubicBezTo>
                  <a:cubicBezTo>
                    <a:pt x="0" y="0"/>
                    <a:pt x="13122" y="3227"/>
                    <a:pt x="13767" y="2904"/>
                  </a:cubicBezTo>
                  <a:close/>
                </a:path>
              </a:pathLst>
            </a:custGeom>
            <a:grpFill/>
            <a:ln w="10707" cap="flat">
              <a:noFill/>
              <a:prstDash val="solid"/>
              <a:miter/>
            </a:ln>
          </p:spPr>
          <p:txBody>
            <a:bodyPr rtlCol="0" anchor="ctr"/>
            <a:lstStyle/>
            <a:p>
              <a:endParaRPr lang="zh-CN" altLang="en-US"/>
            </a:p>
          </p:txBody>
        </p:sp>
        <p:sp>
          <p:nvSpPr>
            <p:cNvPr id="1366" name="任意多边形: 形状 284">
              <a:extLst>
                <a:ext uri="{FF2B5EF4-FFF2-40B4-BE49-F238E27FC236}">
                  <a16:creationId xmlns:a16="http://schemas.microsoft.com/office/drawing/2014/main" xmlns="" id="{1B6FD19A-DA9D-461C-9086-61EC7A9389B6}"/>
                </a:ext>
              </a:extLst>
            </p:cNvPr>
            <p:cNvSpPr/>
            <p:nvPr/>
          </p:nvSpPr>
          <p:spPr>
            <a:xfrm>
              <a:off x="274224" y="210016"/>
              <a:ext cx="65446" cy="11861"/>
            </a:xfrm>
            <a:custGeom>
              <a:avLst/>
              <a:gdLst>
                <a:gd name="connsiteX0" fmla="*/ 15488 w 15488"/>
                <a:gd name="connsiteY0" fmla="*/ 2796 h 2807"/>
                <a:gd name="connsiteX1" fmla="*/ 9142 w 15488"/>
                <a:gd name="connsiteY1" fmla="*/ 1398 h 2807"/>
                <a:gd name="connsiteX2" fmla="*/ 0 w 15488"/>
                <a:gd name="connsiteY2" fmla="*/ 0 h 2807"/>
                <a:gd name="connsiteX3" fmla="*/ 15488 w 15488"/>
                <a:gd name="connsiteY3" fmla="*/ 2796 h 2807"/>
              </a:gdLst>
              <a:ahLst/>
              <a:cxnLst>
                <a:cxn ang="0">
                  <a:pos x="connsiteX0" y="connsiteY0"/>
                </a:cxn>
                <a:cxn ang="0">
                  <a:pos x="connsiteX1" y="connsiteY1"/>
                </a:cxn>
                <a:cxn ang="0">
                  <a:pos x="connsiteX2" y="connsiteY2"/>
                </a:cxn>
                <a:cxn ang="0">
                  <a:pos x="connsiteX3" y="connsiteY3"/>
                </a:cxn>
              </a:cxnLst>
              <a:rect l="l" t="t" r="r" b="b"/>
              <a:pathLst>
                <a:path w="15488" h="2807">
                  <a:moveTo>
                    <a:pt x="15488" y="2796"/>
                  </a:moveTo>
                  <a:cubicBezTo>
                    <a:pt x="14735" y="2474"/>
                    <a:pt x="11724" y="1936"/>
                    <a:pt x="9142" y="1398"/>
                  </a:cubicBezTo>
                  <a:cubicBezTo>
                    <a:pt x="4948" y="645"/>
                    <a:pt x="538" y="0"/>
                    <a:pt x="0" y="0"/>
                  </a:cubicBezTo>
                  <a:cubicBezTo>
                    <a:pt x="108" y="108"/>
                    <a:pt x="15058" y="3012"/>
                    <a:pt x="15488" y="2796"/>
                  </a:cubicBezTo>
                  <a:close/>
                </a:path>
              </a:pathLst>
            </a:custGeom>
            <a:grpFill/>
            <a:ln w="10707" cap="flat">
              <a:noFill/>
              <a:prstDash val="solid"/>
              <a:miter/>
            </a:ln>
          </p:spPr>
          <p:txBody>
            <a:bodyPr rtlCol="0" anchor="ctr"/>
            <a:lstStyle/>
            <a:p>
              <a:endParaRPr lang="zh-CN" altLang="en-US"/>
            </a:p>
          </p:txBody>
        </p:sp>
        <p:sp>
          <p:nvSpPr>
            <p:cNvPr id="1367" name="任意多边形: 形状 285">
              <a:extLst>
                <a:ext uri="{FF2B5EF4-FFF2-40B4-BE49-F238E27FC236}">
                  <a16:creationId xmlns:a16="http://schemas.microsoft.com/office/drawing/2014/main" xmlns="" id="{013573DF-7E7D-4AB2-9322-3E4D2723AC64}"/>
                </a:ext>
              </a:extLst>
            </p:cNvPr>
            <p:cNvSpPr/>
            <p:nvPr/>
          </p:nvSpPr>
          <p:spPr>
            <a:xfrm>
              <a:off x="287860" y="208651"/>
              <a:ext cx="71806" cy="10919"/>
            </a:xfrm>
            <a:custGeom>
              <a:avLst/>
              <a:gdLst>
                <a:gd name="connsiteX0" fmla="*/ 0 w 16993"/>
                <a:gd name="connsiteY0" fmla="*/ 0 h 2584"/>
                <a:gd name="connsiteX1" fmla="*/ 16994 w 16993"/>
                <a:gd name="connsiteY1" fmla="*/ 2581 h 2584"/>
                <a:gd name="connsiteX2" fmla="*/ 9895 w 16993"/>
                <a:gd name="connsiteY2" fmla="*/ 1291 h 2584"/>
                <a:gd name="connsiteX3" fmla="*/ 0 w 16993"/>
                <a:gd name="connsiteY3" fmla="*/ 0 h 2584"/>
                <a:gd name="connsiteX4" fmla="*/ 0 w 16993"/>
                <a:gd name="connsiteY4" fmla="*/ 0 h 2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2584">
                  <a:moveTo>
                    <a:pt x="0" y="0"/>
                  </a:moveTo>
                  <a:cubicBezTo>
                    <a:pt x="108" y="0"/>
                    <a:pt x="16133" y="2689"/>
                    <a:pt x="16994" y="2581"/>
                  </a:cubicBezTo>
                  <a:cubicBezTo>
                    <a:pt x="16133" y="2366"/>
                    <a:pt x="13229" y="1828"/>
                    <a:pt x="9895" y="1291"/>
                  </a:cubicBezTo>
                  <a:cubicBezTo>
                    <a:pt x="5701" y="645"/>
                    <a:pt x="968" y="0"/>
                    <a:pt x="0" y="0"/>
                  </a:cubicBezTo>
                  <a:lnTo>
                    <a:pt x="0" y="0"/>
                  </a:lnTo>
                  <a:close/>
                </a:path>
              </a:pathLst>
            </a:custGeom>
            <a:grpFill/>
            <a:ln w="10707" cap="flat">
              <a:noFill/>
              <a:prstDash val="solid"/>
              <a:miter/>
            </a:ln>
          </p:spPr>
          <p:txBody>
            <a:bodyPr rtlCol="0" anchor="ctr"/>
            <a:lstStyle/>
            <a:p>
              <a:endParaRPr lang="zh-CN" altLang="en-US"/>
            </a:p>
          </p:txBody>
        </p:sp>
        <p:sp>
          <p:nvSpPr>
            <p:cNvPr id="1368" name="任意多边形: 形状 286">
              <a:extLst>
                <a:ext uri="{FF2B5EF4-FFF2-40B4-BE49-F238E27FC236}">
                  <a16:creationId xmlns:a16="http://schemas.microsoft.com/office/drawing/2014/main" xmlns="" id="{384A4D63-C4A7-41F3-BDB8-032BA0A16E4C}"/>
                </a:ext>
              </a:extLst>
            </p:cNvPr>
            <p:cNvSpPr/>
            <p:nvPr/>
          </p:nvSpPr>
          <p:spPr>
            <a:xfrm>
              <a:off x="299223" y="206834"/>
              <a:ext cx="78169" cy="10010"/>
            </a:xfrm>
            <a:custGeom>
              <a:avLst/>
              <a:gdLst>
                <a:gd name="connsiteX0" fmla="*/ 18500 w 18499"/>
                <a:gd name="connsiteY0" fmla="*/ 2366 h 2369"/>
                <a:gd name="connsiteX1" fmla="*/ 10648 w 18499"/>
                <a:gd name="connsiteY1" fmla="*/ 1183 h 2369"/>
                <a:gd name="connsiteX2" fmla="*/ 0 w 18499"/>
                <a:gd name="connsiteY2" fmla="*/ 0 h 2369"/>
                <a:gd name="connsiteX3" fmla="*/ 18500 w 18499"/>
                <a:gd name="connsiteY3" fmla="*/ 2366 h 2369"/>
              </a:gdLst>
              <a:ahLst/>
              <a:cxnLst>
                <a:cxn ang="0">
                  <a:pos x="connsiteX0" y="connsiteY0"/>
                </a:cxn>
                <a:cxn ang="0">
                  <a:pos x="connsiteX1" y="connsiteY1"/>
                </a:cxn>
                <a:cxn ang="0">
                  <a:pos x="connsiteX2" y="connsiteY2"/>
                </a:cxn>
                <a:cxn ang="0">
                  <a:pos x="connsiteX3" y="connsiteY3"/>
                </a:cxn>
              </a:cxnLst>
              <a:rect l="l" t="t" r="r" b="b"/>
              <a:pathLst>
                <a:path w="18499" h="2369">
                  <a:moveTo>
                    <a:pt x="18500" y="2366"/>
                  </a:moveTo>
                  <a:cubicBezTo>
                    <a:pt x="17962" y="2151"/>
                    <a:pt x="14520" y="1613"/>
                    <a:pt x="10648" y="1183"/>
                  </a:cubicBezTo>
                  <a:cubicBezTo>
                    <a:pt x="6131" y="538"/>
                    <a:pt x="1076" y="0"/>
                    <a:pt x="0" y="0"/>
                  </a:cubicBezTo>
                  <a:cubicBezTo>
                    <a:pt x="108" y="0"/>
                    <a:pt x="17962" y="2474"/>
                    <a:pt x="18500" y="2366"/>
                  </a:cubicBezTo>
                  <a:close/>
                </a:path>
              </a:pathLst>
            </a:custGeom>
            <a:grpFill/>
            <a:ln w="10707" cap="flat">
              <a:noFill/>
              <a:prstDash val="solid"/>
              <a:miter/>
            </a:ln>
          </p:spPr>
          <p:txBody>
            <a:bodyPr rtlCol="0" anchor="ctr"/>
            <a:lstStyle/>
            <a:p>
              <a:endParaRPr lang="zh-CN" altLang="en-US"/>
            </a:p>
          </p:txBody>
        </p:sp>
        <p:sp>
          <p:nvSpPr>
            <p:cNvPr id="1369" name="任意多边形: 形状 287">
              <a:extLst>
                <a:ext uri="{FF2B5EF4-FFF2-40B4-BE49-F238E27FC236}">
                  <a16:creationId xmlns:a16="http://schemas.microsoft.com/office/drawing/2014/main" xmlns="" id="{9A217478-2662-4039-BD0A-281911AEF564}"/>
                </a:ext>
              </a:extLst>
            </p:cNvPr>
            <p:cNvSpPr/>
            <p:nvPr/>
          </p:nvSpPr>
          <p:spPr>
            <a:xfrm>
              <a:off x="309677" y="205013"/>
              <a:ext cx="82716" cy="9089"/>
            </a:xfrm>
            <a:custGeom>
              <a:avLst/>
              <a:gdLst>
                <a:gd name="connsiteX0" fmla="*/ 19575 w 19575"/>
                <a:gd name="connsiteY0" fmla="*/ 2151 h 2151"/>
                <a:gd name="connsiteX1" fmla="*/ 11186 w 19575"/>
                <a:gd name="connsiteY1" fmla="*/ 1076 h 2151"/>
                <a:gd name="connsiteX2" fmla="*/ 0 w 19575"/>
                <a:gd name="connsiteY2" fmla="*/ 0 h 2151"/>
                <a:gd name="connsiteX3" fmla="*/ 19575 w 19575"/>
                <a:gd name="connsiteY3" fmla="*/ 2151 h 2151"/>
              </a:gdLst>
              <a:ahLst/>
              <a:cxnLst>
                <a:cxn ang="0">
                  <a:pos x="connsiteX0" y="connsiteY0"/>
                </a:cxn>
                <a:cxn ang="0">
                  <a:pos x="connsiteX1" y="connsiteY1"/>
                </a:cxn>
                <a:cxn ang="0">
                  <a:pos x="connsiteX2" y="connsiteY2"/>
                </a:cxn>
                <a:cxn ang="0">
                  <a:pos x="connsiteX3" y="connsiteY3"/>
                </a:cxn>
              </a:cxnLst>
              <a:rect l="l" t="t" r="r" b="b"/>
              <a:pathLst>
                <a:path w="19575" h="2151">
                  <a:moveTo>
                    <a:pt x="19575" y="2151"/>
                  </a:moveTo>
                  <a:cubicBezTo>
                    <a:pt x="18930" y="1936"/>
                    <a:pt x="15165" y="1506"/>
                    <a:pt x="11186" y="1076"/>
                  </a:cubicBezTo>
                  <a:cubicBezTo>
                    <a:pt x="6023" y="538"/>
                    <a:pt x="968" y="0"/>
                    <a:pt x="0" y="0"/>
                  </a:cubicBezTo>
                  <a:cubicBezTo>
                    <a:pt x="108" y="0"/>
                    <a:pt x="18500" y="2151"/>
                    <a:pt x="19575" y="2151"/>
                  </a:cubicBezTo>
                  <a:close/>
                </a:path>
              </a:pathLst>
            </a:custGeom>
            <a:grpFill/>
            <a:ln w="10707" cap="flat">
              <a:noFill/>
              <a:prstDash val="solid"/>
              <a:miter/>
            </a:ln>
          </p:spPr>
          <p:txBody>
            <a:bodyPr rtlCol="0" anchor="ctr"/>
            <a:lstStyle/>
            <a:p>
              <a:endParaRPr lang="zh-CN" altLang="en-US"/>
            </a:p>
          </p:txBody>
        </p:sp>
        <p:sp>
          <p:nvSpPr>
            <p:cNvPr id="1386" name="任意多边形: 形状 288">
              <a:extLst>
                <a:ext uri="{FF2B5EF4-FFF2-40B4-BE49-F238E27FC236}">
                  <a16:creationId xmlns:a16="http://schemas.microsoft.com/office/drawing/2014/main" xmlns="" id="{4DCCFE6E-2F72-4FCE-ACD0-055B384A7F62}"/>
                </a:ext>
              </a:extLst>
            </p:cNvPr>
            <p:cNvSpPr/>
            <p:nvPr/>
          </p:nvSpPr>
          <p:spPr>
            <a:xfrm>
              <a:off x="318310" y="202744"/>
              <a:ext cx="86350" cy="8198"/>
            </a:xfrm>
            <a:custGeom>
              <a:avLst/>
              <a:gdLst>
                <a:gd name="connsiteX0" fmla="*/ 20436 w 20435"/>
                <a:gd name="connsiteY0" fmla="*/ 1936 h 1940"/>
                <a:gd name="connsiteX1" fmla="*/ 11616 w 20435"/>
                <a:gd name="connsiteY1" fmla="*/ 968 h 1940"/>
                <a:gd name="connsiteX2" fmla="*/ 11616 w 20435"/>
                <a:gd name="connsiteY2" fmla="*/ 968 h 1940"/>
                <a:gd name="connsiteX3" fmla="*/ 0 w 20435"/>
                <a:gd name="connsiteY3" fmla="*/ 0 h 1940"/>
                <a:gd name="connsiteX4" fmla="*/ 20436 w 20435"/>
                <a:gd name="connsiteY4" fmla="*/ 1936 h 1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1940">
                  <a:moveTo>
                    <a:pt x="20436" y="1936"/>
                  </a:moveTo>
                  <a:cubicBezTo>
                    <a:pt x="19790" y="1828"/>
                    <a:pt x="16241" y="1398"/>
                    <a:pt x="11616" y="968"/>
                  </a:cubicBezTo>
                  <a:lnTo>
                    <a:pt x="11616" y="968"/>
                  </a:lnTo>
                  <a:cubicBezTo>
                    <a:pt x="6346" y="430"/>
                    <a:pt x="968" y="0"/>
                    <a:pt x="0" y="0"/>
                  </a:cubicBezTo>
                  <a:cubicBezTo>
                    <a:pt x="0" y="0"/>
                    <a:pt x="19575" y="2044"/>
                    <a:pt x="20436" y="1936"/>
                  </a:cubicBezTo>
                  <a:close/>
                </a:path>
              </a:pathLst>
            </a:custGeom>
            <a:grpFill/>
            <a:ln w="10707" cap="flat">
              <a:noFill/>
              <a:prstDash val="solid"/>
              <a:miter/>
            </a:ln>
          </p:spPr>
          <p:txBody>
            <a:bodyPr rtlCol="0" anchor="ctr"/>
            <a:lstStyle/>
            <a:p>
              <a:endParaRPr lang="zh-CN" altLang="en-US"/>
            </a:p>
          </p:txBody>
        </p:sp>
        <p:sp>
          <p:nvSpPr>
            <p:cNvPr id="1387" name="任意多边形: 形状 289">
              <a:extLst>
                <a:ext uri="{FF2B5EF4-FFF2-40B4-BE49-F238E27FC236}">
                  <a16:creationId xmlns:a16="http://schemas.microsoft.com/office/drawing/2014/main" xmlns="" id="{29A6C56B-F415-4530-873F-6556BD05F074}"/>
                </a:ext>
              </a:extLst>
            </p:cNvPr>
            <p:cNvSpPr/>
            <p:nvPr/>
          </p:nvSpPr>
          <p:spPr>
            <a:xfrm>
              <a:off x="324217" y="200470"/>
              <a:ext cx="89532" cy="7724"/>
            </a:xfrm>
            <a:custGeom>
              <a:avLst/>
              <a:gdLst>
                <a:gd name="connsiteX0" fmla="*/ 21188 w 21188"/>
                <a:gd name="connsiteY0" fmla="*/ 1828 h 1828"/>
                <a:gd name="connsiteX1" fmla="*/ 11939 w 21188"/>
                <a:gd name="connsiteY1" fmla="*/ 860 h 1828"/>
                <a:gd name="connsiteX2" fmla="*/ 0 w 21188"/>
                <a:gd name="connsiteY2" fmla="*/ 0 h 1828"/>
                <a:gd name="connsiteX3" fmla="*/ 21188 w 21188"/>
                <a:gd name="connsiteY3" fmla="*/ 1828 h 1828"/>
              </a:gdLst>
              <a:ahLst/>
              <a:cxnLst>
                <a:cxn ang="0">
                  <a:pos x="connsiteX0" y="connsiteY0"/>
                </a:cxn>
                <a:cxn ang="0">
                  <a:pos x="connsiteX1" y="connsiteY1"/>
                </a:cxn>
                <a:cxn ang="0">
                  <a:pos x="connsiteX2" y="connsiteY2"/>
                </a:cxn>
                <a:cxn ang="0">
                  <a:pos x="connsiteX3" y="connsiteY3"/>
                </a:cxn>
              </a:cxnLst>
              <a:rect l="l" t="t" r="r" b="b"/>
              <a:pathLst>
                <a:path w="21188" h="1828">
                  <a:moveTo>
                    <a:pt x="21188" y="1828"/>
                  </a:moveTo>
                  <a:cubicBezTo>
                    <a:pt x="20436" y="1721"/>
                    <a:pt x="16671" y="1291"/>
                    <a:pt x="11939" y="860"/>
                  </a:cubicBezTo>
                  <a:cubicBezTo>
                    <a:pt x="6453" y="430"/>
                    <a:pt x="968" y="0"/>
                    <a:pt x="0" y="0"/>
                  </a:cubicBezTo>
                  <a:cubicBezTo>
                    <a:pt x="108" y="108"/>
                    <a:pt x="20543" y="1828"/>
                    <a:pt x="21188" y="1828"/>
                  </a:cubicBezTo>
                  <a:close/>
                </a:path>
              </a:pathLst>
            </a:custGeom>
            <a:grpFill/>
            <a:ln w="10707" cap="flat">
              <a:noFill/>
              <a:prstDash val="solid"/>
              <a:miter/>
            </a:ln>
          </p:spPr>
          <p:txBody>
            <a:bodyPr rtlCol="0" anchor="ctr"/>
            <a:lstStyle/>
            <a:p>
              <a:endParaRPr lang="zh-CN" altLang="en-US"/>
            </a:p>
          </p:txBody>
        </p:sp>
        <p:sp>
          <p:nvSpPr>
            <p:cNvPr id="1388" name="任意多边形: 形状 290">
              <a:extLst>
                <a:ext uri="{FF2B5EF4-FFF2-40B4-BE49-F238E27FC236}">
                  <a16:creationId xmlns:a16="http://schemas.microsoft.com/office/drawing/2014/main" xmlns="" id="{6309CD19-DA0D-4258-B0B3-94A78016626E}"/>
                </a:ext>
              </a:extLst>
            </p:cNvPr>
            <p:cNvSpPr/>
            <p:nvPr/>
          </p:nvSpPr>
          <p:spPr>
            <a:xfrm>
              <a:off x="328307" y="198653"/>
              <a:ext cx="91805" cy="6385"/>
            </a:xfrm>
            <a:custGeom>
              <a:avLst/>
              <a:gdLst>
                <a:gd name="connsiteX0" fmla="*/ 21726 w 21726"/>
                <a:gd name="connsiteY0" fmla="*/ 1506 h 1511"/>
                <a:gd name="connsiteX1" fmla="*/ 12154 w 21726"/>
                <a:gd name="connsiteY1" fmla="*/ 645 h 1511"/>
                <a:gd name="connsiteX2" fmla="*/ 0 w 21726"/>
                <a:gd name="connsiteY2" fmla="*/ 0 h 1511"/>
                <a:gd name="connsiteX3" fmla="*/ 21726 w 21726"/>
                <a:gd name="connsiteY3" fmla="*/ 1506 h 1511"/>
              </a:gdLst>
              <a:ahLst/>
              <a:cxnLst>
                <a:cxn ang="0">
                  <a:pos x="connsiteX0" y="connsiteY0"/>
                </a:cxn>
                <a:cxn ang="0">
                  <a:pos x="connsiteX1" y="connsiteY1"/>
                </a:cxn>
                <a:cxn ang="0">
                  <a:pos x="connsiteX2" y="connsiteY2"/>
                </a:cxn>
                <a:cxn ang="0">
                  <a:pos x="connsiteX3" y="connsiteY3"/>
                </a:cxn>
              </a:cxnLst>
              <a:rect l="l" t="t" r="r" b="b"/>
              <a:pathLst>
                <a:path w="21726" h="1511">
                  <a:moveTo>
                    <a:pt x="21726" y="1506"/>
                  </a:moveTo>
                  <a:cubicBezTo>
                    <a:pt x="20866" y="1398"/>
                    <a:pt x="16994" y="1076"/>
                    <a:pt x="12154" y="645"/>
                  </a:cubicBezTo>
                  <a:cubicBezTo>
                    <a:pt x="6561" y="215"/>
                    <a:pt x="968" y="0"/>
                    <a:pt x="0" y="0"/>
                  </a:cubicBezTo>
                  <a:cubicBezTo>
                    <a:pt x="215" y="108"/>
                    <a:pt x="21188" y="1613"/>
                    <a:pt x="21726" y="1506"/>
                  </a:cubicBezTo>
                  <a:close/>
                </a:path>
              </a:pathLst>
            </a:custGeom>
            <a:grpFill/>
            <a:ln w="10707" cap="flat">
              <a:noFill/>
              <a:prstDash val="solid"/>
              <a:miter/>
            </a:ln>
          </p:spPr>
          <p:txBody>
            <a:bodyPr rtlCol="0" anchor="ctr"/>
            <a:lstStyle/>
            <a:p>
              <a:endParaRPr lang="zh-CN" altLang="en-US"/>
            </a:p>
          </p:txBody>
        </p:sp>
        <p:sp>
          <p:nvSpPr>
            <p:cNvPr id="1389" name="任意多边形: 形状 291">
              <a:extLst>
                <a:ext uri="{FF2B5EF4-FFF2-40B4-BE49-F238E27FC236}">
                  <a16:creationId xmlns:a16="http://schemas.microsoft.com/office/drawing/2014/main" xmlns="" id="{23757502-847E-4512-BA2A-EB955732F17A}"/>
                </a:ext>
              </a:extLst>
            </p:cNvPr>
            <p:cNvSpPr/>
            <p:nvPr/>
          </p:nvSpPr>
          <p:spPr>
            <a:xfrm>
              <a:off x="331037" y="196832"/>
              <a:ext cx="92714" cy="5451"/>
            </a:xfrm>
            <a:custGeom>
              <a:avLst/>
              <a:gdLst>
                <a:gd name="connsiteX0" fmla="*/ 12261 w 21941"/>
                <a:gd name="connsiteY0" fmla="*/ 538 h 1290"/>
                <a:gd name="connsiteX1" fmla="*/ 0 w 21941"/>
                <a:gd name="connsiteY1" fmla="*/ 0 h 1290"/>
                <a:gd name="connsiteX2" fmla="*/ 21941 w 21941"/>
                <a:gd name="connsiteY2" fmla="*/ 1291 h 1290"/>
                <a:gd name="connsiteX3" fmla="*/ 12261 w 21941"/>
                <a:gd name="connsiteY3" fmla="*/ 538 h 1290"/>
              </a:gdLst>
              <a:ahLst/>
              <a:cxnLst>
                <a:cxn ang="0">
                  <a:pos x="connsiteX0" y="connsiteY0"/>
                </a:cxn>
                <a:cxn ang="0">
                  <a:pos x="connsiteX1" y="connsiteY1"/>
                </a:cxn>
                <a:cxn ang="0">
                  <a:pos x="connsiteX2" y="connsiteY2"/>
                </a:cxn>
                <a:cxn ang="0">
                  <a:pos x="connsiteX3" y="connsiteY3"/>
                </a:cxn>
              </a:cxnLst>
              <a:rect l="l" t="t" r="r" b="b"/>
              <a:pathLst>
                <a:path w="21941" h="1290">
                  <a:moveTo>
                    <a:pt x="12261" y="538"/>
                  </a:moveTo>
                  <a:cubicBezTo>
                    <a:pt x="6238" y="215"/>
                    <a:pt x="860" y="0"/>
                    <a:pt x="0" y="0"/>
                  </a:cubicBezTo>
                  <a:cubicBezTo>
                    <a:pt x="108" y="0"/>
                    <a:pt x="21404" y="1291"/>
                    <a:pt x="21941" y="1291"/>
                  </a:cubicBezTo>
                  <a:cubicBezTo>
                    <a:pt x="21081" y="1183"/>
                    <a:pt x="17101" y="860"/>
                    <a:pt x="12261" y="538"/>
                  </a:cubicBezTo>
                  <a:close/>
                </a:path>
              </a:pathLst>
            </a:custGeom>
            <a:grpFill/>
            <a:ln w="10707" cap="flat">
              <a:noFill/>
              <a:prstDash val="solid"/>
              <a:miter/>
            </a:ln>
          </p:spPr>
          <p:txBody>
            <a:bodyPr rtlCol="0" anchor="ctr"/>
            <a:lstStyle/>
            <a:p>
              <a:endParaRPr lang="zh-CN" altLang="en-US"/>
            </a:p>
          </p:txBody>
        </p:sp>
        <p:sp>
          <p:nvSpPr>
            <p:cNvPr id="1390" name="任意多边形: 形状 297">
              <a:extLst>
                <a:ext uri="{FF2B5EF4-FFF2-40B4-BE49-F238E27FC236}">
                  <a16:creationId xmlns:a16="http://schemas.microsoft.com/office/drawing/2014/main" xmlns="" id="{C6BCF827-2132-45CF-A797-0ECC4D94C90A}"/>
                </a:ext>
              </a:extLst>
            </p:cNvPr>
            <p:cNvSpPr/>
            <p:nvPr/>
          </p:nvSpPr>
          <p:spPr>
            <a:xfrm>
              <a:off x="331489" y="195015"/>
              <a:ext cx="92714" cy="4543"/>
            </a:xfrm>
            <a:custGeom>
              <a:avLst/>
              <a:gdLst>
                <a:gd name="connsiteX0" fmla="*/ 0 w 21941"/>
                <a:gd name="connsiteY0" fmla="*/ 0 h 1075"/>
                <a:gd name="connsiteX1" fmla="*/ 21941 w 21941"/>
                <a:gd name="connsiteY1" fmla="*/ 1076 h 1075"/>
                <a:gd name="connsiteX2" fmla="*/ 12154 w 21941"/>
                <a:gd name="connsiteY2" fmla="*/ 430 h 1075"/>
                <a:gd name="connsiteX3" fmla="*/ 0 w 21941"/>
                <a:gd name="connsiteY3" fmla="*/ 0 h 1075"/>
              </a:gdLst>
              <a:ahLst/>
              <a:cxnLst>
                <a:cxn ang="0">
                  <a:pos x="connsiteX0" y="connsiteY0"/>
                </a:cxn>
                <a:cxn ang="0">
                  <a:pos x="connsiteX1" y="connsiteY1"/>
                </a:cxn>
                <a:cxn ang="0">
                  <a:pos x="connsiteX2" y="connsiteY2"/>
                </a:cxn>
                <a:cxn ang="0">
                  <a:pos x="connsiteX3" y="connsiteY3"/>
                </a:cxn>
              </a:cxnLst>
              <a:rect l="l" t="t" r="r" b="b"/>
              <a:pathLst>
                <a:path w="21941" h="1075">
                  <a:moveTo>
                    <a:pt x="0" y="0"/>
                  </a:moveTo>
                  <a:cubicBezTo>
                    <a:pt x="107" y="0"/>
                    <a:pt x="21511" y="1076"/>
                    <a:pt x="21941" y="1076"/>
                  </a:cubicBezTo>
                  <a:cubicBezTo>
                    <a:pt x="20973" y="968"/>
                    <a:pt x="16886" y="645"/>
                    <a:pt x="12154" y="430"/>
                  </a:cubicBezTo>
                  <a:cubicBezTo>
                    <a:pt x="6238" y="108"/>
                    <a:pt x="860" y="0"/>
                    <a:pt x="0" y="0"/>
                  </a:cubicBezTo>
                  <a:close/>
                </a:path>
              </a:pathLst>
            </a:custGeom>
            <a:grpFill/>
            <a:ln w="10707" cap="flat">
              <a:noFill/>
              <a:prstDash val="solid"/>
              <a:miter/>
            </a:ln>
          </p:spPr>
          <p:txBody>
            <a:bodyPr rtlCol="0" anchor="ctr"/>
            <a:lstStyle/>
            <a:p>
              <a:endParaRPr lang="zh-CN" altLang="en-US"/>
            </a:p>
          </p:txBody>
        </p:sp>
        <p:sp>
          <p:nvSpPr>
            <p:cNvPr id="1391" name="任意多边形: 形状 322">
              <a:extLst>
                <a:ext uri="{FF2B5EF4-FFF2-40B4-BE49-F238E27FC236}">
                  <a16:creationId xmlns:a16="http://schemas.microsoft.com/office/drawing/2014/main" xmlns="" id="{5DC3C8E8-1C02-4555-98D9-D3439C3E7867}"/>
                </a:ext>
              </a:extLst>
            </p:cNvPr>
            <p:cNvSpPr/>
            <p:nvPr/>
          </p:nvSpPr>
          <p:spPr>
            <a:xfrm>
              <a:off x="330129" y="192742"/>
              <a:ext cx="92258" cy="3634"/>
            </a:xfrm>
            <a:custGeom>
              <a:avLst/>
              <a:gdLst>
                <a:gd name="connsiteX0" fmla="*/ 0 w 21833"/>
                <a:gd name="connsiteY0" fmla="*/ 0 h 860"/>
                <a:gd name="connsiteX1" fmla="*/ 21834 w 21833"/>
                <a:gd name="connsiteY1" fmla="*/ 860 h 860"/>
                <a:gd name="connsiteX2" fmla="*/ 12046 w 21833"/>
                <a:gd name="connsiteY2" fmla="*/ 323 h 860"/>
                <a:gd name="connsiteX3" fmla="*/ 0 w 21833"/>
                <a:gd name="connsiteY3" fmla="*/ 0 h 860"/>
              </a:gdLst>
              <a:ahLst/>
              <a:cxnLst>
                <a:cxn ang="0">
                  <a:pos x="connsiteX0" y="connsiteY0"/>
                </a:cxn>
                <a:cxn ang="0">
                  <a:pos x="connsiteX1" y="connsiteY1"/>
                </a:cxn>
                <a:cxn ang="0">
                  <a:pos x="connsiteX2" y="connsiteY2"/>
                </a:cxn>
                <a:cxn ang="0">
                  <a:pos x="connsiteX3" y="connsiteY3"/>
                </a:cxn>
              </a:cxnLst>
              <a:rect l="l" t="t" r="r" b="b"/>
              <a:pathLst>
                <a:path w="21833" h="860">
                  <a:moveTo>
                    <a:pt x="0" y="0"/>
                  </a:moveTo>
                  <a:cubicBezTo>
                    <a:pt x="108" y="0"/>
                    <a:pt x="21404" y="860"/>
                    <a:pt x="21834" y="860"/>
                  </a:cubicBezTo>
                  <a:cubicBezTo>
                    <a:pt x="20758" y="753"/>
                    <a:pt x="16671" y="538"/>
                    <a:pt x="12046" y="323"/>
                  </a:cubicBezTo>
                  <a:cubicBezTo>
                    <a:pt x="6023" y="108"/>
                    <a:pt x="753" y="0"/>
                    <a:pt x="0" y="0"/>
                  </a:cubicBezTo>
                  <a:close/>
                </a:path>
              </a:pathLst>
            </a:custGeom>
            <a:grpFill/>
            <a:ln w="10707" cap="flat">
              <a:noFill/>
              <a:prstDash val="solid"/>
              <a:miter/>
            </a:ln>
          </p:spPr>
          <p:txBody>
            <a:bodyPr rtlCol="0" anchor="ctr"/>
            <a:lstStyle/>
            <a:p>
              <a:endParaRPr lang="zh-CN" altLang="en-US"/>
            </a:p>
          </p:txBody>
        </p:sp>
        <p:sp>
          <p:nvSpPr>
            <p:cNvPr id="1392" name="任意多边形: 形状 323">
              <a:extLst>
                <a:ext uri="{FF2B5EF4-FFF2-40B4-BE49-F238E27FC236}">
                  <a16:creationId xmlns:a16="http://schemas.microsoft.com/office/drawing/2014/main" xmlns="" id="{52FC8BDD-65EC-484E-9114-39CFE49A0EFB}"/>
                </a:ext>
              </a:extLst>
            </p:cNvPr>
            <p:cNvSpPr/>
            <p:nvPr/>
          </p:nvSpPr>
          <p:spPr>
            <a:xfrm>
              <a:off x="326038" y="190925"/>
              <a:ext cx="89984" cy="2726"/>
            </a:xfrm>
            <a:custGeom>
              <a:avLst/>
              <a:gdLst>
                <a:gd name="connsiteX0" fmla="*/ 0 w 21295"/>
                <a:gd name="connsiteY0" fmla="*/ 0 h 645"/>
                <a:gd name="connsiteX1" fmla="*/ 21296 w 21295"/>
                <a:gd name="connsiteY1" fmla="*/ 645 h 645"/>
                <a:gd name="connsiteX2" fmla="*/ 11616 w 21295"/>
                <a:gd name="connsiteY2" fmla="*/ 215 h 645"/>
                <a:gd name="connsiteX3" fmla="*/ 0 w 21295"/>
                <a:gd name="connsiteY3" fmla="*/ 0 h 645"/>
              </a:gdLst>
              <a:ahLst/>
              <a:cxnLst>
                <a:cxn ang="0">
                  <a:pos x="connsiteX0" y="connsiteY0"/>
                </a:cxn>
                <a:cxn ang="0">
                  <a:pos x="connsiteX1" y="connsiteY1"/>
                </a:cxn>
                <a:cxn ang="0">
                  <a:pos x="connsiteX2" y="connsiteY2"/>
                </a:cxn>
                <a:cxn ang="0">
                  <a:pos x="connsiteX3" y="connsiteY3"/>
                </a:cxn>
              </a:cxnLst>
              <a:rect l="l" t="t" r="r" b="b"/>
              <a:pathLst>
                <a:path w="21295" h="645">
                  <a:moveTo>
                    <a:pt x="0" y="0"/>
                  </a:moveTo>
                  <a:cubicBezTo>
                    <a:pt x="108" y="0"/>
                    <a:pt x="20651" y="645"/>
                    <a:pt x="21296" y="645"/>
                  </a:cubicBezTo>
                  <a:cubicBezTo>
                    <a:pt x="20113" y="538"/>
                    <a:pt x="16241" y="323"/>
                    <a:pt x="11616" y="215"/>
                  </a:cubicBezTo>
                  <a:cubicBezTo>
                    <a:pt x="5700" y="108"/>
                    <a:pt x="645" y="0"/>
                    <a:pt x="0" y="0"/>
                  </a:cubicBezTo>
                  <a:close/>
                </a:path>
              </a:pathLst>
            </a:custGeom>
            <a:grpFill/>
            <a:ln w="10707" cap="flat">
              <a:noFill/>
              <a:prstDash val="solid"/>
              <a:miter/>
            </a:ln>
          </p:spPr>
          <p:txBody>
            <a:bodyPr rtlCol="0" anchor="ctr"/>
            <a:lstStyle/>
            <a:p>
              <a:endParaRPr lang="zh-CN" altLang="en-US"/>
            </a:p>
          </p:txBody>
        </p:sp>
        <p:sp>
          <p:nvSpPr>
            <p:cNvPr id="1393" name="任意多边形: 形状 349">
              <a:extLst>
                <a:ext uri="{FF2B5EF4-FFF2-40B4-BE49-F238E27FC236}">
                  <a16:creationId xmlns:a16="http://schemas.microsoft.com/office/drawing/2014/main" xmlns="" id="{FE1B1B00-76DB-48B6-AC3A-8B233FF19760}"/>
                </a:ext>
              </a:extLst>
            </p:cNvPr>
            <p:cNvSpPr/>
            <p:nvPr/>
          </p:nvSpPr>
          <p:spPr>
            <a:xfrm>
              <a:off x="320127" y="189108"/>
              <a:ext cx="87259" cy="1817"/>
            </a:xfrm>
            <a:custGeom>
              <a:avLst/>
              <a:gdLst>
                <a:gd name="connsiteX0" fmla="*/ 0 w 20650"/>
                <a:gd name="connsiteY0" fmla="*/ 0 h 430"/>
                <a:gd name="connsiteX1" fmla="*/ 20651 w 20650"/>
                <a:gd name="connsiteY1" fmla="*/ 430 h 430"/>
                <a:gd name="connsiteX2" fmla="*/ 11186 w 20650"/>
                <a:gd name="connsiteY2" fmla="*/ 108 h 430"/>
                <a:gd name="connsiteX3" fmla="*/ 0 w 20650"/>
                <a:gd name="connsiteY3" fmla="*/ 0 h 430"/>
              </a:gdLst>
              <a:ahLst/>
              <a:cxnLst>
                <a:cxn ang="0">
                  <a:pos x="connsiteX0" y="connsiteY0"/>
                </a:cxn>
                <a:cxn ang="0">
                  <a:pos x="connsiteX1" y="connsiteY1"/>
                </a:cxn>
                <a:cxn ang="0">
                  <a:pos x="connsiteX2" y="connsiteY2"/>
                </a:cxn>
                <a:cxn ang="0">
                  <a:pos x="connsiteX3" y="connsiteY3"/>
                </a:cxn>
              </a:cxnLst>
              <a:rect l="l" t="t" r="r" b="b"/>
              <a:pathLst>
                <a:path w="20650" h="430">
                  <a:moveTo>
                    <a:pt x="0" y="0"/>
                  </a:moveTo>
                  <a:cubicBezTo>
                    <a:pt x="107" y="0"/>
                    <a:pt x="20005" y="430"/>
                    <a:pt x="20651" y="430"/>
                  </a:cubicBezTo>
                  <a:cubicBezTo>
                    <a:pt x="19575" y="323"/>
                    <a:pt x="15165" y="215"/>
                    <a:pt x="11186" y="108"/>
                  </a:cubicBezTo>
                  <a:cubicBezTo>
                    <a:pt x="5593" y="0"/>
                    <a:pt x="645" y="0"/>
                    <a:pt x="0" y="0"/>
                  </a:cubicBezTo>
                  <a:close/>
                </a:path>
              </a:pathLst>
            </a:custGeom>
            <a:grpFill/>
            <a:ln w="10707" cap="flat">
              <a:noFill/>
              <a:prstDash val="solid"/>
              <a:miter/>
            </a:ln>
          </p:spPr>
          <p:txBody>
            <a:bodyPr rtlCol="0" anchor="ctr"/>
            <a:lstStyle/>
            <a:p>
              <a:endParaRPr lang="zh-CN" altLang="en-US"/>
            </a:p>
          </p:txBody>
        </p:sp>
        <p:sp>
          <p:nvSpPr>
            <p:cNvPr id="1394" name="任意多边形: 形状 350">
              <a:extLst>
                <a:ext uri="{FF2B5EF4-FFF2-40B4-BE49-F238E27FC236}">
                  <a16:creationId xmlns:a16="http://schemas.microsoft.com/office/drawing/2014/main" xmlns="" id="{C50644B8-81E1-40F5-9AB8-678B2E3D7DB8}"/>
                </a:ext>
              </a:extLst>
            </p:cNvPr>
            <p:cNvSpPr/>
            <p:nvPr/>
          </p:nvSpPr>
          <p:spPr>
            <a:xfrm>
              <a:off x="312402" y="187405"/>
              <a:ext cx="83625" cy="1340"/>
            </a:xfrm>
            <a:custGeom>
              <a:avLst/>
              <a:gdLst>
                <a:gd name="connsiteX0" fmla="*/ 0 w 19790"/>
                <a:gd name="connsiteY0" fmla="*/ 81 h 317"/>
                <a:gd name="connsiteX1" fmla="*/ 19790 w 19790"/>
                <a:gd name="connsiteY1" fmla="*/ 296 h 317"/>
                <a:gd name="connsiteX2" fmla="*/ 10648 w 19790"/>
                <a:gd name="connsiteY2" fmla="*/ 81 h 317"/>
                <a:gd name="connsiteX3" fmla="*/ 0 w 19790"/>
                <a:gd name="connsiteY3" fmla="*/ 81 h 317"/>
              </a:gdLst>
              <a:ahLst/>
              <a:cxnLst>
                <a:cxn ang="0">
                  <a:pos x="connsiteX0" y="connsiteY0"/>
                </a:cxn>
                <a:cxn ang="0">
                  <a:pos x="connsiteX1" y="connsiteY1"/>
                </a:cxn>
                <a:cxn ang="0">
                  <a:pos x="connsiteX2" y="connsiteY2"/>
                </a:cxn>
                <a:cxn ang="0">
                  <a:pos x="connsiteX3" y="connsiteY3"/>
                </a:cxn>
              </a:cxnLst>
              <a:rect l="l" t="t" r="r" b="b"/>
              <a:pathLst>
                <a:path w="19790" h="317">
                  <a:moveTo>
                    <a:pt x="0" y="81"/>
                  </a:moveTo>
                  <a:cubicBezTo>
                    <a:pt x="108" y="81"/>
                    <a:pt x="19252" y="403"/>
                    <a:pt x="19790" y="296"/>
                  </a:cubicBezTo>
                  <a:cubicBezTo>
                    <a:pt x="18715" y="188"/>
                    <a:pt x="14735" y="81"/>
                    <a:pt x="10648" y="81"/>
                  </a:cubicBezTo>
                  <a:cubicBezTo>
                    <a:pt x="5378" y="-27"/>
                    <a:pt x="538" y="-27"/>
                    <a:pt x="0" y="81"/>
                  </a:cubicBezTo>
                  <a:close/>
                </a:path>
              </a:pathLst>
            </a:custGeom>
            <a:grpFill/>
            <a:ln w="10707" cap="flat">
              <a:noFill/>
              <a:prstDash val="solid"/>
              <a:miter/>
            </a:ln>
          </p:spPr>
          <p:txBody>
            <a:bodyPr rtlCol="0" anchor="ctr"/>
            <a:lstStyle/>
            <a:p>
              <a:endParaRPr lang="zh-CN" altLang="en-US"/>
            </a:p>
          </p:txBody>
        </p:sp>
        <p:sp>
          <p:nvSpPr>
            <p:cNvPr id="1395" name="任意多边形: 形状 351">
              <a:extLst>
                <a:ext uri="{FF2B5EF4-FFF2-40B4-BE49-F238E27FC236}">
                  <a16:creationId xmlns:a16="http://schemas.microsoft.com/office/drawing/2014/main" xmlns="" id="{5FCFA3B9-05A5-48D4-85CE-C1E60947C02E}"/>
                </a:ext>
              </a:extLst>
            </p:cNvPr>
            <p:cNvSpPr/>
            <p:nvPr/>
          </p:nvSpPr>
          <p:spPr>
            <a:xfrm>
              <a:off x="301948" y="185474"/>
              <a:ext cx="79078" cy="909"/>
            </a:xfrm>
            <a:custGeom>
              <a:avLst/>
              <a:gdLst>
                <a:gd name="connsiteX0" fmla="*/ 18715 w 18714"/>
                <a:gd name="connsiteY0" fmla="*/ 215 h 215"/>
                <a:gd name="connsiteX1" fmla="*/ 9895 w 18714"/>
                <a:gd name="connsiteY1" fmla="*/ 0 h 215"/>
                <a:gd name="connsiteX2" fmla="*/ 0 w 18714"/>
                <a:gd name="connsiteY2" fmla="*/ 108 h 215"/>
                <a:gd name="connsiteX3" fmla="*/ 18715 w 18714"/>
                <a:gd name="connsiteY3" fmla="*/ 215 h 215"/>
              </a:gdLst>
              <a:ahLst/>
              <a:cxnLst>
                <a:cxn ang="0">
                  <a:pos x="connsiteX0" y="connsiteY0"/>
                </a:cxn>
                <a:cxn ang="0">
                  <a:pos x="connsiteX1" y="connsiteY1"/>
                </a:cxn>
                <a:cxn ang="0">
                  <a:pos x="connsiteX2" y="connsiteY2"/>
                </a:cxn>
                <a:cxn ang="0">
                  <a:pos x="connsiteX3" y="connsiteY3"/>
                </a:cxn>
              </a:cxnLst>
              <a:rect l="l" t="t" r="r" b="b"/>
              <a:pathLst>
                <a:path w="18714" h="215">
                  <a:moveTo>
                    <a:pt x="18715" y="215"/>
                  </a:moveTo>
                  <a:cubicBezTo>
                    <a:pt x="18177" y="215"/>
                    <a:pt x="14305" y="108"/>
                    <a:pt x="9895" y="0"/>
                  </a:cubicBezTo>
                  <a:cubicBezTo>
                    <a:pt x="4732" y="0"/>
                    <a:pt x="430" y="108"/>
                    <a:pt x="0" y="108"/>
                  </a:cubicBezTo>
                  <a:cubicBezTo>
                    <a:pt x="107" y="108"/>
                    <a:pt x="18177" y="215"/>
                    <a:pt x="18715" y="215"/>
                  </a:cubicBezTo>
                  <a:close/>
                </a:path>
              </a:pathLst>
            </a:custGeom>
            <a:grpFill/>
            <a:ln w="10707" cap="flat">
              <a:noFill/>
              <a:prstDash val="solid"/>
              <a:miter/>
            </a:ln>
          </p:spPr>
          <p:txBody>
            <a:bodyPr rtlCol="0" anchor="ctr"/>
            <a:lstStyle/>
            <a:p>
              <a:endParaRPr lang="zh-CN" altLang="en-US"/>
            </a:p>
          </p:txBody>
        </p:sp>
        <p:sp>
          <p:nvSpPr>
            <p:cNvPr id="1396" name="任意多边形: 形状 352">
              <a:extLst>
                <a:ext uri="{FF2B5EF4-FFF2-40B4-BE49-F238E27FC236}">
                  <a16:creationId xmlns:a16="http://schemas.microsoft.com/office/drawing/2014/main" xmlns="" id="{9BFC4ED8-58BB-4A5E-99A9-19FD0F399BDC}"/>
                </a:ext>
              </a:extLst>
            </p:cNvPr>
            <p:cNvSpPr/>
            <p:nvPr/>
          </p:nvSpPr>
          <p:spPr>
            <a:xfrm>
              <a:off x="289677" y="183653"/>
              <a:ext cx="73171" cy="909"/>
            </a:xfrm>
            <a:custGeom>
              <a:avLst/>
              <a:gdLst>
                <a:gd name="connsiteX0" fmla="*/ 0 w 17316"/>
                <a:gd name="connsiteY0" fmla="*/ 215 h 215"/>
                <a:gd name="connsiteX1" fmla="*/ 17316 w 17316"/>
                <a:gd name="connsiteY1" fmla="*/ 108 h 215"/>
                <a:gd name="connsiteX2" fmla="*/ 9035 w 17316"/>
                <a:gd name="connsiteY2" fmla="*/ 0 h 215"/>
                <a:gd name="connsiteX3" fmla="*/ 0 w 17316"/>
                <a:gd name="connsiteY3" fmla="*/ 215 h 215"/>
              </a:gdLst>
              <a:ahLst/>
              <a:cxnLst>
                <a:cxn ang="0">
                  <a:pos x="connsiteX0" y="connsiteY0"/>
                </a:cxn>
                <a:cxn ang="0">
                  <a:pos x="connsiteX1" y="connsiteY1"/>
                </a:cxn>
                <a:cxn ang="0">
                  <a:pos x="connsiteX2" y="connsiteY2"/>
                </a:cxn>
                <a:cxn ang="0">
                  <a:pos x="connsiteX3" y="connsiteY3"/>
                </a:cxn>
              </a:cxnLst>
              <a:rect l="l" t="t" r="r" b="b"/>
              <a:pathLst>
                <a:path w="17316" h="215">
                  <a:moveTo>
                    <a:pt x="0" y="215"/>
                  </a:moveTo>
                  <a:cubicBezTo>
                    <a:pt x="108" y="215"/>
                    <a:pt x="16886" y="108"/>
                    <a:pt x="17316" y="108"/>
                  </a:cubicBezTo>
                  <a:cubicBezTo>
                    <a:pt x="16671" y="108"/>
                    <a:pt x="13014" y="0"/>
                    <a:pt x="9035" y="0"/>
                  </a:cubicBezTo>
                  <a:cubicBezTo>
                    <a:pt x="4517" y="0"/>
                    <a:pt x="430" y="108"/>
                    <a:pt x="0" y="215"/>
                  </a:cubicBezTo>
                  <a:close/>
                </a:path>
              </a:pathLst>
            </a:custGeom>
            <a:grpFill/>
            <a:ln w="10707" cap="flat">
              <a:noFill/>
              <a:prstDash val="solid"/>
              <a:miter/>
            </a:ln>
          </p:spPr>
          <p:txBody>
            <a:bodyPr rtlCol="0" anchor="ctr"/>
            <a:lstStyle/>
            <a:p>
              <a:endParaRPr lang="zh-CN" altLang="en-US"/>
            </a:p>
          </p:txBody>
        </p:sp>
        <p:sp>
          <p:nvSpPr>
            <p:cNvPr id="1397" name="任意多边形: 形状 353">
              <a:extLst>
                <a:ext uri="{FF2B5EF4-FFF2-40B4-BE49-F238E27FC236}">
                  <a16:creationId xmlns:a16="http://schemas.microsoft.com/office/drawing/2014/main" xmlns="" id="{4A8D2C7A-0029-4C66-AFC8-3D40C5B60F78}"/>
                </a:ext>
              </a:extLst>
            </p:cNvPr>
            <p:cNvSpPr/>
            <p:nvPr/>
          </p:nvSpPr>
          <p:spPr>
            <a:xfrm>
              <a:off x="276497" y="182089"/>
              <a:ext cx="66807" cy="1107"/>
            </a:xfrm>
            <a:custGeom>
              <a:avLst/>
              <a:gdLst>
                <a:gd name="connsiteX0" fmla="*/ 0 w 15810"/>
                <a:gd name="connsiteY0" fmla="*/ 263 h 262"/>
                <a:gd name="connsiteX1" fmla="*/ 15811 w 15810"/>
                <a:gd name="connsiteY1" fmla="*/ 48 h 262"/>
                <a:gd name="connsiteX2" fmla="*/ 8174 w 15810"/>
                <a:gd name="connsiteY2" fmla="*/ 48 h 262"/>
                <a:gd name="connsiteX3" fmla="*/ 0 w 15810"/>
                <a:gd name="connsiteY3" fmla="*/ 263 h 262"/>
              </a:gdLst>
              <a:ahLst/>
              <a:cxnLst>
                <a:cxn ang="0">
                  <a:pos x="connsiteX0" y="connsiteY0"/>
                </a:cxn>
                <a:cxn ang="0">
                  <a:pos x="connsiteX1" y="connsiteY1"/>
                </a:cxn>
                <a:cxn ang="0">
                  <a:pos x="connsiteX2" y="connsiteY2"/>
                </a:cxn>
                <a:cxn ang="0">
                  <a:pos x="connsiteX3" y="connsiteY3"/>
                </a:cxn>
              </a:cxnLst>
              <a:rect l="l" t="t" r="r" b="b"/>
              <a:pathLst>
                <a:path w="15810" h="262">
                  <a:moveTo>
                    <a:pt x="0" y="263"/>
                  </a:moveTo>
                  <a:cubicBezTo>
                    <a:pt x="108" y="263"/>
                    <a:pt x="15380" y="48"/>
                    <a:pt x="15811" y="48"/>
                  </a:cubicBezTo>
                  <a:cubicBezTo>
                    <a:pt x="15273" y="48"/>
                    <a:pt x="12261" y="-60"/>
                    <a:pt x="8174" y="48"/>
                  </a:cubicBezTo>
                  <a:cubicBezTo>
                    <a:pt x="4302" y="48"/>
                    <a:pt x="645" y="263"/>
                    <a:pt x="0" y="263"/>
                  </a:cubicBezTo>
                  <a:close/>
                </a:path>
              </a:pathLst>
            </a:custGeom>
            <a:grpFill/>
            <a:ln w="10707" cap="flat">
              <a:noFill/>
              <a:prstDash val="solid"/>
              <a:miter/>
            </a:ln>
          </p:spPr>
          <p:txBody>
            <a:bodyPr rtlCol="0" anchor="ctr"/>
            <a:lstStyle/>
            <a:p>
              <a:endParaRPr lang="zh-CN" altLang="en-US"/>
            </a:p>
          </p:txBody>
        </p:sp>
        <p:sp>
          <p:nvSpPr>
            <p:cNvPr id="1398" name="任意多边形: 形状 354">
              <a:extLst>
                <a:ext uri="{FF2B5EF4-FFF2-40B4-BE49-F238E27FC236}">
                  <a16:creationId xmlns:a16="http://schemas.microsoft.com/office/drawing/2014/main" xmlns="" id="{D36EDC7D-3A54-4BE7-97D6-9D0671F67C58}"/>
                </a:ext>
              </a:extLst>
            </p:cNvPr>
            <p:cNvSpPr/>
            <p:nvPr/>
          </p:nvSpPr>
          <p:spPr>
            <a:xfrm>
              <a:off x="261501" y="180927"/>
              <a:ext cx="59535" cy="1361"/>
            </a:xfrm>
            <a:custGeom>
              <a:avLst/>
              <a:gdLst>
                <a:gd name="connsiteX0" fmla="*/ 0 w 14089"/>
                <a:gd name="connsiteY0" fmla="*/ 323 h 322"/>
                <a:gd name="connsiteX1" fmla="*/ 14090 w 14089"/>
                <a:gd name="connsiteY1" fmla="*/ 0 h 322"/>
                <a:gd name="connsiteX2" fmla="*/ 7206 w 14089"/>
                <a:gd name="connsiteY2" fmla="*/ 0 h 322"/>
                <a:gd name="connsiteX3" fmla="*/ 0 w 14089"/>
                <a:gd name="connsiteY3" fmla="*/ 323 h 322"/>
              </a:gdLst>
              <a:ahLst/>
              <a:cxnLst>
                <a:cxn ang="0">
                  <a:pos x="connsiteX0" y="connsiteY0"/>
                </a:cxn>
                <a:cxn ang="0">
                  <a:pos x="connsiteX1" y="connsiteY1"/>
                </a:cxn>
                <a:cxn ang="0">
                  <a:pos x="connsiteX2" y="connsiteY2"/>
                </a:cxn>
                <a:cxn ang="0">
                  <a:pos x="connsiteX3" y="connsiteY3"/>
                </a:cxn>
              </a:cxnLst>
              <a:rect l="l" t="t" r="r" b="b"/>
              <a:pathLst>
                <a:path w="14089" h="322">
                  <a:moveTo>
                    <a:pt x="0" y="323"/>
                  </a:moveTo>
                  <a:cubicBezTo>
                    <a:pt x="107" y="323"/>
                    <a:pt x="13875" y="0"/>
                    <a:pt x="14090" y="0"/>
                  </a:cubicBezTo>
                  <a:cubicBezTo>
                    <a:pt x="13552" y="0"/>
                    <a:pt x="10756" y="0"/>
                    <a:pt x="7206" y="0"/>
                  </a:cubicBezTo>
                  <a:cubicBezTo>
                    <a:pt x="3980" y="108"/>
                    <a:pt x="538" y="215"/>
                    <a:pt x="0" y="323"/>
                  </a:cubicBezTo>
                  <a:close/>
                </a:path>
              </a:pathLst>
            </a:custGeom>
            <a:grpFill/>
            <a:ln w="10707" cap="flat">
              <a:noFill/>
              <a:prstDash val="solid"/>
              <a:miter/>
            </a:ln>
          </p:spPr>
          <p:txBody>
            <a:bodyPr rtlCol="0" anchor="ctr"/>
            <a:lstStyle/>
            <a:p>
              <a:endParaRPr lang="zh-CN" altLang="en-US"/>
            </a:p>
          </p:txBody>
        </p:sp>
        <p:sp>
          <p:nvSpPr>
            <p:cNvPr id="1399" name="任意多边形: 形状 355">
              <a:extLst>
                <a:ext uri="{FF2B5EF4-FFF2-40B4-BE49-F238E27FC236}">
                  <a16:creationId xmlns:a16="http://schemas.microsoft.com/office/drawing/2014/main" xmlns="" id="{185F2426-3789-426F-9D56-9EFD76FC6D82}"/>
                </a:ext>
              </a:extLst>
            </p:cNvPr>
            <p:cNvSpPr/>
            <p:nvPr/>
          </p:nvSpPr>
          <p:spPr>
            <a:xfrm>
              <a:off x="245139" y="179562"/>
              <a:ext cx="51810" cy="1817"/>
            </a:xfrm>
            <a:custGeom>
              <a:avLst/>
              <a:gdLst>
                <a:gd name="connsiteX0" fmla="*/ 0 w 12261"/>
                <a:gd name="connsiteY0" fmla="*/ 430 h 430"/>
                <a:gd name="connsiteX1" fmla="*/ 12261 w 12261"/>
                <a:gd name="connsiteY1" fmla="*/ 0 h 430"/>
                <a:gd name="connsiteX2" fmla="*/ 6131 w 12261"/>
                <a:gd name="connsiteY2" fmla="*/ 108 h 430"/>
                <a:gd name="connsiteX3" fmla="*/ 0 w 12261"/>
                <a:gd name="connsiteY3" fmla="*/ 430 h 430"/>
              </a:gdLst>
              <a:ahLst/>
              <a:cxnLst>
                <a:cxn ang="0">
                  <a:pos x="connsiteX0" y="connsiteY0"/>
                </a:cxn>
                <a:cxn ang="0">
                  <a:pos x="connsiteX1" y="connsiteY1"/>
                </a:cxn>
                <a:cxn ang="0">
                  <a:pos x="connsiteX2" y="connsiteY2"/>
                </a:cxn>
                <a:cxn ang="0">
                  <a:pos x="connsiteX3" y="connsiteY3"/>
                </a:cxn>
              </a:cxnLst>
              <a:rect l="l" t="t" r="r" b="b"/>
              <a:pathLst>
                <a:path w="12261" h="430">
                  <a:moveTo>
                    <a:pt x="0" y="430"/>
                  </a:moveTo>
                  <a:cubicBezTo>
                    <a:pt x="107" y="430"/>
                    <a:pt x="12154" y="0"/>
                    <a:pt x="12261" y="0"/>
                  </a:cubicBezTo>
                  <a:cubicBezTo>
                    <a:pt x="11831" y="0"/>
                    <a:pt x="9357" y="0"/>
                    <a:pt x="6131" y="108"/>
                  </a:cubicBezTo>
                  <a:cubicBezTo>
                    <a:pt x="3334" y="215"/>
                    <a:pt x="430" y="323"/>
                    <a:pt x="0" y="430"/>
                  </a:cubicBezTo>
                  <a:close/>
                </a:path>
              </a:pathLst>
            </a:custGeom>
            <a:grpFill/>
            <a:ln w="10707" cap="flat">
              <a:noFill/>
              <a:prstDash val="solid"/>
              <a:miter/>
            </a:ln>
          </p:spPr>
          <p:txBody>
            <a:bodyPr rtlCol="0" anchor="ctr"/>
            <a:lstStyle/>
            <a:p>
              <a:endParaRPr lang="zh-CN" altLang="en-US"/>
            </a:p>
          </p:txBody>
        </p:sp>
        <p:sp>
          <p:nvSpPr>
            <p:cNvPr id="1400" name="任意多边形: 形状 356">
              <a:extLst>
                <a:ext uri="{FF2B5EF4-FFF2-40B4-BE49-F238E27FC236}">
                  <a16:creationId xmlns:a16="http://schemas.microsoft.com/office/drawing/2014/main" xmlns="" id="{21C47DF1-5EF2-4065-B050-61E3159FE068}"/>
                </a:ext>
              </a:extLst>
            </p:cNvPr>
            <p:cNvSpPr/>
            <p:nvPr/>
          </p:nvSpPr>
          <p:spPr>
            <a:xfrm>
              <a:off x="227865" y="178654"/>
              <a:ext cx="44081" cy="2269"/>
            </a:xfrm>
            <a:custGeom>
              <a:avLst/>
              <a:gdLst>
                <a:gd name="connsiteX0" fmla="*/ 10433 w 10432"/>
                <a:gd name="connsiteY0" fmla="*/ 0 h 537"/>
                <a:gd name="connsiteX1" fmla="*/ 5055 w 10432"/>
                <a:gd name="connsiteY1" fmla="*/ 108 h 537"/>
                <a:gd name="connsiteX2" fmla="*/ 5055 w 10432"/>
                <a:gd name="connsiteY2" fmla="*/ 108 h 537"/>
                <a:gd name="connsiteX3" fmla="*/ 0 w 10432"/>
                <a:gd name="connsiteY3" fmla="*/ 538 h 537"/>
                <a:gd name="connsiteX4" fmla="*/ 10433 w 10432"/>
                <a:gd name="connsiteY4" fmla="*/ 0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2" h="537">
                  <a:moveTo>
                    <a:pt x="10433" y="0"/>
                  </a:moveTo>
                  <a:cubicBezTo>
                    <a:pt x="10110" y="0"/>
                    <a:pt x="7852" y="0"/>
                    <a:pt x="5055" y="108"/>
                  </a:cubicBezTo>
                  <a:lnTo>
                    <a:pt x="5055" y="108"/>
                  </a:lnTo>
                  <a:cubicBezTo>
                    <a:pt x="2689" y="215"/>
                    <a:pt x="215" y="430"/>
                    <a:pt x="0" y="538"/>
                  </a:cubicBezTo>
                  <a:cubicBezTo>
                    <a:pt x="108" y="430"/>
                    <a:pt x="10218" y="0"/>
                    <a:pt x="10433" y="0"/>
                  </a:cubicBezTo>
                  <a:close/>
                </a:path>
              </a:pathLst>
            </a:custGeom>
            <a:grpFill/>
            <a:ln w="10707" cap="flat">
              <a:noFill/>
              <a:prstDash val="solid"/>
              <a:miter/>
            </a:ln>
          </p:spPr>
          <p:txBody>
            <a:bodyPr rtlCol="0" anchor="ctr"/>
            <a:lstStyle/>
            <a:p>
              <a:endParaRPr lang="zh-CN" altLang="en-US"/>
            </a:p>
          </p:txBody>
        </p:sp>
        <p:sp>
          <p:nvSpPr>
            <p:cNvPr id="1416" name="任意多边形: 形状 357">
              <a:extLst>
                <a:ext uri="{FF2B5EF4-FFF2-40B4-BE49-F238E27FC236}">
                  <a16:creationId xmlns:a16="http://schemas.microsoft.com/office/drawing/2014/main" xmlns="" id="{A8082017-3417-4A9C-BE78-17CDFB65932C}"/>
                </a:ext>
              </a:extLst>
            </p:cNvPr>
            <p:cNvSpPr/>
            <p:nvPr/>
          </p:nvSpPr>
          <p:spPr>
            <a:xfrm>
              <a:off x="209686" y="177745"/>
              <a:ext cx="35449" cy="2726"/>
            </a:xfrm>
            <a:custGeom>
              <a:avLst/>
              <a:gdLst>
                <a:gd name="connsiteX0" fmla="*/ 8389 w 8389"/>
                <a:gd name="connsiteY0" fmla="*/ 0 h 645"/>
                <a:gd name="connsiteX1" fmla="*/ 3872 w 8389"/>
                <a:gd name="connsiteY1" fmla="*/ 215 h 645"/>
                <a:gd name="connsiteX2" fmla="*/ 0 w 8389"/>
                <a:gd name="connsiteY2" fmla="*/ 645 h 645"/>
                <a:gd name="connsiteX3" fmla="*/ 8389 w 8389"/>
                <a:gd name="connsiteY3" fmla="*/ 0 h 645"/>
              </a:gdLst>
              <a:ahLst/>
              <a:cxnLst>
                <a:cxn ang="0">
                  <a:pos x="connsiteX0" y="connsiteY0"/>
                </a:cxn>
                <a:cxn ang="0">
                  <a:pos x="connsiteX1" y="connsiteY1"/>
                </a:cxn>
                <a:cxn ang="0">
                  <a:pos x="connsiteX2" y="connsiteY2"/>
                </a:cxn>
                <a:cxn ang="0">
                  <a:pos x="connsiteX3" y="connsiteY3"/>
                </a:cxn>
              </a:cxnLst>
              <a:rect l="l" t="t" r="r" b="b"/>
              <a:pathLst>
                <a:path w="8389" h="645">
                  <a:moveTo>
                    <a:pt x="8389" y="0"/>
                  </a:moveTo>
                  <a:cubicBezTo>
                    <a:pt x="8067" y="0"/>
                    <a:pt x="6131" y="0"/>
                    <a:pt x="3872" y="215"/>
                  </a:cubicBezTo>
                  <a:cubicBezTo>
                    <a:pt x="2474" y="323"/>
                    <a:pt x="323" y="538"/>
                    <a:pt x="0" y="645"/>
                  </a:cubicBezTo>
                  <a:cubicBezTo>
                    <a:pt x="107" y="538"/>
                    <a:pt x="8282" y="0"/>
                    <a:pt x="8389" y="0"/>
                  </a:cubicBezTo>
                  <a:close/>
                </a:path>
              </a:pathLst>
            </a:custGeom>
            <a:grpFill/>
            <a:ln w="10707" cap="flat">
              <a:noFill/>
              <a:prstDash val="solid"/>
              <a:miter/>
            </a:ln>
          </p:spPr>
          <p:txBody>
            <a:bodyPr rtlCol="0" anchor="ctr"/>
            <a:lstStyle/>
            <a:p>
              <a:endParaRPr lang="zh-CN" altLang="en-US"/>
            </a:p>
          </p:txBody>
        </p:sp>
        <p:sp>
          <p:nvSpPr>
            <p:cNvPr id="1417" name="任意多边形: 形状 358">
              <a:extLst>
                <a:ext uri="{FF2B5EF4-FFF2-40B4-BE49-F238E27FC236}">
                  <a16:creationId xmlns:a16="http://schemas.microsoft.com/office/drawing/2014/main" xmlns="" id="{AC41F86F-2419-4F22-979D-4C393B48EEA3}"/>
                </a:ext>
              </a:extLst>
            </p:cNvPr>
            <p:cNvSpPr/>
            <p:nvPr/>
          </p:nvSpPr>
          <p:spPr>
            <a:xfrm>
              <a:off x="191508" y="177293"/>
              <a:ext cx="26359" cy="2726"/>
            </a:xfrm>
            <a:custGeom>
              <a:avLst/>
              <a:gdLst>
                <a:gd name="connsiteX0" fmla="*/ 6238 w 6238"/>
                <a:gd name="connsiteY0" fmla="*/ 0 h 645"/>
                <a:gd name="connsiteX1" fmla="*/ 2689 w 6238"/>
                <a:gd name="connsiteY1" fmla="*/ 215 h 645"/>
                <a:gd name="connsiteX2" fmla="*/ 0 w 6238"/>
                <a:gd name="connsiteY2" fmla="*/ 645 h 645"/>
                <a:gd name="connsiteX3" fmla="*/ 0 w 6238"/>
                <a:gd name="connsiteY3" fmla="*/ 645 h 645"/>
                <a:gd name="connsiteX4" fmla="*/ 6238 w 6238"/>
                <a:gd name="connsiteY4" fmla="*/ 0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8" h="645">
                  <a:moveTo>
                    <a:pt x="6238" y="0"/>
                  </a:moveTo>
                  <a:cubicBezTo>
                    <a:pt x="6023" y="0"/>
                    <a:pt x="4410" y="0"/>
                    <a:pt x="2689" y="215"/>
                  </a:cubicBezTo>
                  <a:cubicBezTo>
                    <a:pt x="1506" y="323"/>
                    <a:pt x="215" y="538"/>
                    <a:pt x="0" y="645"/>
                  </a:cubicBezTo>
                  <a:cubicBezTo>
                    <a:pt x="0" y="645"/>
                    <a:pt x="0" y="645"/>
                    <a:pt x="0" y="645"/>
                  </a:cubicBezTo>
                  <a:cubicBezTo>
                    <a:pt x="0" y="645"/>
                    <a:pt x="6023" y="108"/>
                    <a:pt x="6238" y="0"/>
                  </a:cubicBezTo>
                  <a:close/>
                </a:path>
              </a:pathLst>
            </a:custGeom>
            <a:grpFill/>
            <a:ln w="10707" cap="flat">
              <a:noFill/>
              <a:prstDash val="solid"/>
              <a:miter/>
            </a:ln>
          </p:spPr>
          <p:txBody>
            <a:bodyPr rtlCol="0" anchor="ctr"/>
            <a:lstStyle/>
            <a:p>
              <a:endParaRPr lang="zh-CN" altLang="en-US"/>
            </a:p>
          </p:txBody>
        </p:sp>
        <p:sp>
          <p:nvSpPr>
            <p:cNvPr id="1418" name="任意多边形: 形状 359">
              <a:extLst>
                <a:ext uri="{FF2B5EF4-FFF2-40B4-BE49-F238E27FC236}">
                  <a16:creationId xmlns:a16="http://schemas.microsoft.com/office/drawing/2014/main" xmlns="" id="{7E269A2B-EF25-4971-9949-9D19B0E95703}"/>
                </a:ext>
              </a:extLst>
            </p:cNvPr>
            <p:cNvSpPr/>
            <p:nvPr/>
          </p:nvSpPr>
          <p:spPr>
            <a:xfrm>
              <a:off x="171964" y="177293"/>
              <a:ext cx="17270" cy="2726"/>
            </a:xfrm>
            <a:custGeom>
              <a:avLst/>
              <a:gdLst>
                <a:gd name="connsiteX0" fmla="*/ 0 w 4087"/>
                <a:gd name="connsiteY0" fmla="*/ 645 h 645"/>
                <a:gd name="connsiteX1" fmla="*/ 4087 w 4087"/>
                <a:gd name="connsiteY1" fmla="*/ 0 h 645"/>
                <a:gd name="connsiteX2" fmla="*/ 1398 w 4087"/>
                <a:gd name="connsiteY2" fmla="*/ 215 h 645"/>
                <a:gd name="connsiteX3" fmla="*/ 1398 w 4087"/>
                <a:gd name="connsiteY3" fmla="*/ 215 h 645"/>
                <a:gd name="connsiteX4" fmla="*/ 0 w 4087"/>
                <a:gd name="connsiteY4" fmla="*/ 645 h 645"/>
                <a:gd name="connsiteX5" fmla="*/ 0 w 4087"/>
                <a:gd name="connsiteY5" fmla="*/ 645 h 645"/>
                <a:gd name="connsiteX6" fmla="*/ 0 w 4087"/>
                <a:gd name="connsiteY6" fmla="*/ 645 h 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7" h="645">
                  <a:moveTo>
                    <a:pt x="0" y="645"/>
                  </a:moveTo>
                  <a:cubicBezTo>
                    <a:pt x="0" y="645"/>
                    <a:pt x="3980" y="108"/>
                    <a:pt x="4087" y="0"/>
                  </a:cubicBezTo>
                  <a:cubicBezTo>
                    <a:pt x="3872" y="0"/>
                    <a:pt x="2581" y="0"/>
                    <a:pt x="1398" y="215"/>
                  </a:cubicBezTo>
                  <a:lnTo>
                    <a:pt x="1398" y="215"/>
                  </a:lnTo>
                  <a:cubicBezTo>
                    <a:pt x="645" y="323"/>
                    <a:pt x="108" y="538"/>
                    <a:pt x="0" y="645"/>
                  </a:cubicBezTo>
                  <a:lnTo>
                    <a:pt x="0" y="645"/>
                  </a:lnTo>
                  <a:cubicBezTo>
                    <a:pt x="0" y="645"/>
                    <a:pt x="0" y="645"/>
                    <a:pt x="0" y="645"/>
                  </a:cubicBezTo>
                  <a:close/>
                </a:path>
              </a:pathLst>
            </a:custGeom>
            <a:grpFill/>
            <a:ln w="10707" cap="flat">
              <a:noFill/>
              <a:prstDash val="solid"/>
              <a:miter/>
            </a:ln>
          </p:spPr>
          <p:txBody>
            <a:bodyPr rtlCol="0" anchor="ctr"/>
            <a:lstStyle/>
            <a:p>
              <a:endParaRPr lang="zh-CN" altLang="en-US"/>
            </a:p>
          </p:txBody>
        </p:sp>
        <p:sp>
          <p:nvSpPr>
            <p:cNvPr id="1419" name="任意多边形: 形状 360">
              <a:extLst>
                <a:ext uri="{FF2B5EF4-FFF2-40B4-BE49-F238E27FC236}">
                  <a16:creationId xmlns:a16="http://schemas.microsoft.com/office/drawing/2014/main" xmlns="" id="{2699E314-7C8F-409F-B159-05B81C514E59}"/>
                </a:ext>
              </a:extLst>
            </p:cNvPr>
            <p:cNvSpPr/>
            <p:nvPr/>
          </p:nvSpPr>
          <p:spPr>
            <a:xfrm>
              <a:off x="151217" y="177445"/>
              <a:ext cx="9837" cy="2569"/>
            </a:xfrm>
            <a:custGeom>
              <a:avLst/>
              <a:gdLst>
                <a:gd name="connsiteX0" fmla="*/ 2329 w 2328"/>
                <a:gd name="connsiteY0" fmla="*/ 71 h 608"/>
                <a:gd name="connsiteX1" fmla="*/ 393 w 2328"/>
                <a:gd name="connsiteY1" fmla="*/ 178 h 608"/>
                <a:gd name="connsiteX2" fmla="*/ 70 w 2328"/>
                <a:gd name="connsiteY2" fmla="*/ 393 h 608"/>
                <a:gd name="connsiteX3" fmla="*/ 178 w 2328"/>
                <a:gd name="connsiteY3" fmla="*/ 608 h 608"/>
                <a:gd name="connsiteX4" fmla="*/ 2329 w 2328"/>
                <a:gd name="connsiteY4" fmla="*/ 71 h 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8" h="608">
                  <a:moveTo>
                    <a:pt x="2329" y="71"/>
                  </a:moveTo>
                  <a:cubicBezTo>
                    <a:pt x="2221" y="-37"/>
                    <a:pt x="1038" y="-37"/>
                    <a:pt x="393" y="178"/>
                  </a:cubicBezTo>
                  <a:cubicBezTo>
                    <a:pt x="285" y="178"/>
                    <a:pt x="178" y="286"/>
                    <a:pt x="70" y="393"/>
                  </a:cubicBezTo>
                  <a:cubicBezTo>
                    <a:pt x="70" y="393"/>
                    <a:pt x="-145" y="608"/>
                    <a:pt x="178" y="608"/>
                  </a:cubicBezTo>
                  <a:cubicBezTo>
                    <a:pt x="608" y="608"/>
                    <a:pt x="2329" y="178"/>
                    <a:pt x="2329" y="71"/>
                  </a:cubicBezTo>
                  <a:close/>
                </a:path>
              </a:pathLst>
            </a:custGeom>
            <a:grpFill/>
            <a:ln w="10707" cap="flat">
              <a:noFill/>
              <a:prstDash val="solid"/>
              <a:miter/>
            </a:ln>
          </p:spPr>
          <p:txBody>
            <a:bodyPr rtlCol="0" anchor="ctr"/>
            <a:lstStyle/>
            <a:p>
              <a:endParaRPr lang="zh-CN" altLang="en-US"/>
            </a:p>
          </p:txBody>
        </p:sp>
        <p:sp>
          <p:nvSpPr>
            <p:cNvPr id="1420" name="任意多边形: 形状 361">
              <a:extLst>
                <a:ext uri="{FF2B5EF4-FFF2-40B4-BE49-F238E27FC236}">
                  <a16:creationId xmlns:a16="http://schemas.microsoft.com/office/drawing/2014/main" xmlns="" id="{ED169FA3-068E-468A-9F82-23390793BFF9}"/>
                </a:ext>
              </a:extLst>
            </p:cNvPr>
            <p:cNvSpPr/>
            <p:nvPr/>
          </p:nvSpPr>
          <p:spPr>
            <a:xfrm>
              <a:off x="127583" y="178020"/>
              <a:ext cx="6934" cy="2451"/>
            </a:xfrm>
            <a:custGeom>
              <a:avLst/>
              <a:gdLst>
                <a:gd name="connsiteX0" fmla="*/ 1146 w 1641"/>
                <a:gd name="connsiteY0" fmla="*/ 580 h 580"/>
                <a:gd name="connsiteX1" fmla="*/ 1576 w 1641"/>
                <a:gd name="connsiteY1" fmla="*/ 365 h 580"/>
                <a:gd name="connsiteX2" fmla="*/ 178 w 1641"/>
                <a:gd name="connsiteY2" fmla="*/ 42 h 580"/>
                <a:gd name="connsiteX3" fmla="*/ 71 w 1641"/>
                <a:gd name="connsiteY3" fmla="*/ 258 h 580"/>
                <a:gd name="connsiteX4" fmla="*/ 71 w 1641"/>
                <a:gd name="connsiteY4" fmla="*/ 258 h 580"/>
                <a:gd name="connsiteX5" fmla="*/ 1146 w 1641"/>
                <a:gd name="connsiteY5" fmla="*/ 580 h 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1" h="580">
                  <a:moveTo>
                    <a:pt x="1146" y="580"/>
                  </a:moveTo>
                  <a:cubicBezTo>
                    <a:pt x="1254" y="580"/>
                    <a:pt x="1469" y="580"/>
                    <a:pt x="1576" y="365"/>
                  </a:cubicBezTo>
                  <a:cubicBezTo>
                    <a:pt x="2007" y="-173"/>
                    <a:pt x="178" y="42"/>
                    <a:pt x="178" y="42"/>
                  </a:cubicBezTo>
                  <a:cubicBezTo>
                    <a:pt x="-37" y="42"/>
                    <a:pt x="-37" y="150"/>
                    <a:pt x="71" y="258"/>
                  </a:cubicBezTo>
                  <a:lnTo>
                    <a:pt x="71" y="258"/>
                  </a:lnTo>
                  <a:cubicBezTo>
                    <a:pt x="71" y="150"/>
                    <a:pt x="608" y="580"/>
                    <a:pt x="1146" y="580"/>
                  </a:cubicBezTo>
                  <a:close/>
                </a:path>
              </a:pathLst>
            </a:custGeom>
            <a:grpFill/>
            <a:ln w="10707" cap="flat">
              <a:noFill/>
              <a:prstDash val="solid"/>
              <a:miter/>
            </a:ln>
          </p:spPr>
          <p:txBody>
            <a:bodyPr rtlCol="0" anchor="ctr"/>
            <a:lstStyle/>
            <a:p>
              <a:endParaRPr lang="zh-CN" altLang="en-US"/>
            </a:p>
          </p:txBody>
        </p:sp>
        <p:sp>
          <p:nvSpPr>
            <p:cNvPr id="1421" name="任意多边形: 形状 362">
              <a:extLst>
                <a:ext uri="{FF2B5EF4-FFF2-40B4-BE49-F238E27FC236}">
                  <a16:creationId xmlns:a16="http://schemas.microsoft.com/office/drawing/2014/main" xmlns="" id="{42E53864-04E5-421A-9E00-195F21092CEA}"/>
                </a:ext>
              </a:extLst>
            </p:cNvPr>
            <p:cNvSpPr/>
            <p:nvPr/>
          </p:nvSpPr>
          <p:spPr>
            <a:xfrm>
              <a:off x="99702" y="178814"/>
              <a:ext cx="13644" cy="2109"/>
            </a:xfrm>
            <a:custGeom>
              <a:avLst/>
              <a:gdLst>
                <a:gd name="connsiteX0" fmla="*/ 753 w 3229"/>
                <a:gd name="connsiteY0" fmla="*/ 177 h 499"/>
                <a:gd name="connsiteX1" fmla="*/ 3119 w 3229"/>
                <a:gd name="connsiteY1" fmla="*/ 500 h 499"/>
                <a:gd name="connsiteX2" fmla="*/ 3227 w 3229"/>
                <a:gd name="connsiteY2" fmla="*/ 500 h 499"/>
                <a:gd name="connsiteX3" fmla="*/ 0 w 3229"/>
                <a:gd name="connsiteY3" fmla="*/ 70 h 499"/>
                <a:gd name="connsiteX4" fmla="*/ 753 w 3229"/>
                <a:gd name="connsiteY4" fmla="*/ 177 h 499"/>
                <a:gd name="connsiteX5" fmla="*/ 753 w 3229"/>
                <a:gd name="connsiteY5" fmla="*/ 177 h 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9" h="499">
                  <a:moveTo>
                    <a:pt x="753" y="177"/>
                  </a:moveTo>
                  <a:cubicBezTo>
                    <a:pt x="1506" y="285"/>
                    <a:pt x="2259" y="500"/>
                    <a:pt x="3119" y="500"/>
                  </a:cubicBezTo>
                  <a:cubicBezTo>
                    <a:pt x="3119" y="500"/>
                    <a:pt x="3227" y="500"/>
                    <a:pt x="3227" y="500"/>
                  </a:cubicBezTo>
                  <a:cubicBezTo>
                    <a:pt x="3334" y="177"/>
                    <a:pt x="323" y="-145"/>
                    <a:pt x="0" y="70"/>
                  </a:cubicBezTo>
                  <a:cubicBezTo>
                    <a:pt x="215" y="177"/>
                    <a:pt x="430" y="177"/>
                    <a:pt x="753" y="177"/>
                  </a:cubicBezTo>
                  <a:lnTo>
                    <a:pt x="753" y="177"/>
                  </a:lnTo>
                  <a:close/>
                </a:path>
              </a:pathLst>
            </a:custGeom>
            <a:grpFill/>
            <a:ln w="10707" cap="flat">
              <a:noFill/>
              <a:prstDash val="solid"/>
              <a:miter/>
            </a:ln>
          </p:spPr>
          <p:txBody>
            <a:bodyPr rtlCol="0" anchor="ctr"/>
            <a:lstStyle/>
            <a:p>
              <a:endParaRPr lang="zh-CN" altLang="en-US"/>
            </a:p>
          </p:txBody>
        </p:sp>
        <p:sp>
          <p:nvSpPr>
            <p:cNvPr id="1422" name="任意多边形: 形状 363">
              <a:extLst>
                <a:ext uri="{FF2B5EF4-FFF2-40B4-BE49-F238E27FC236}">
                  <a16:creationId xmlns:a16="http://schemas.microsoft.com/office/drawing/2014/main" xmlns="" id="{731B9C81-0A6F-4E67-93F2-F4F60A55931C}"/>
                </a:ext>
              </a:extLst>
            </p:cNvPr>
            <p:cNvSpPr/>
            <p:nvPr/>
          </p:nvSpPr>
          <p:spPr>
            <a:xfrm>
              <a:off x="70613" y="179900"/>
              <a:ext cx="22269" cy="1935"/>
            </a:xfrm>
            <a:custGeom>
              <a:avLst/>
              <a:gdLst>
                <a:gd name="connsiteX0" fmla="*/ 5270 w 5270"/>
                <a:gd name="connsiteY0" fmla="*/ 458 h 458"/>
                <a:gd name="connsiteX1" fmla="*/ 5270 w 5270"/>
                <a:gd name="connsiteY1" fmla="*/ 458 h 458"/>
                <a:gd name="connsiteX2" fmla="*/ 0 w 5270"/>
                <a:gd name="connsiteY2" fmla="*/ 28 h 458"/>
                <a:gd name="connsiteX3" fmla="*/ 1613 w 5270"/>
                <a:gd name="connsiteY3" fmla="*/ 136 h 458"/>
                <a:gd name="connsiteX4" fmla="*/ 5270 w 5270"/>
                <a:gd name="connsiteY4" fmla="*/ 458 h 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 h="458">
                  <a:moveTo>
                    <a:pt x="5270" y="458"/>
                  </a:moveTo>
                  <a:cubicBezTo>
                    <a:pt x="5270" y="458"/>
                    <a:pt x="5270" y="458"/>
                    <a:pt x="5270" y="458"/>
                  </a:cubicBezTo>
                  <a:cubicBezTo>
                    <a:pt x="4840" y="136"/>
                    <a:pt x="753" y="-80"/>
                    <a:pt x="0" y="28"/>
                  </a:cubicBezTo>
                  <a:cubicBezTo>
                    <a:pt x="538" y="136"/>
                    <a:pt x="1076" y="136"/>
                    <a:pt x="1613" y="136"/>
                  </a:cubicBezTo>
                  <a:cubicBezTo>
                    <a:pt x="2796" y="243"/>
                    <a:pt x="3980" y="458"/>
                    <a:pt x="5270" y="458"/>
                  </a:cubicBezTo>
                  <a:close/>
                </a:path>
              </a:pathLst>
            </a:custGeom>
            <a:grpFill/>
            <a:ln w="10707" cap="flat">
              <a:noFill/>
              <a:prstDash val="solid"/>
              <a:miter/>
            </a:ln>
          </p:spPr>
          <p:txBody>
            <a:bodyPr rtlCol="0" anchor="ctr"/>
            <a:lstStyle/>
            <a:p>
              <a:endParaRPr lang="zh-CN" altLang="en-US"/>
            </a:p>
          </p:txBody>
        </p:sp>
        <p:sp>
          <p:nvSpPr>
            <p:cNvPr id="1423" name="任意多边形: 形状 646">
              <a:extLst>
                <a:ext uri="{FF2B5EF4-FFF2-40B4-BE49-F238E27FC236}">
                  <a16:creationId xmlns:a16="http://schemas.microsoft.com/office/drawing/2014/main" xmlns="" id="{BD4B2483-6894-4F63-9404-DEA159E8AE3D}"/>
                </a:ext>
              </a:extLst>
            </p:cNvPr>
            <p:cNvSpPr/>
            <p:nvPr/>
          </p:nvSpPr>
          <p:spPr>
            <a:xfrm>
              <a:off x="122854" y="257736"/>
              <a:ext cx="12292" cy="21496"/>
            </a:xfrm>
            <a:custGeom>
              <a:avLst/>
              <a:gdLst>
                <a:gd name="connsiteX0" fmla="*/ 1619 w 2909"/>
                <a:gd name="connsiteY0" fmla="*/ 0 h 5087"/>
                <a:gd name="connsiteX1" fmla="*/ 436 w 2909"/>
                <a:gd name="connsiteY1" fmla="*/ 4625 h 5087"/>
                <a:gd name="connsiteX2" fmla="*/ 2910 w 2909"/>
                <a:gd name="connsiteY2" fmla="*/ 2689 h 5087"/>
                <a:gd name="connsiteX3" fmla="*/ 1619 w 2909"/>
                <a:gd name="connsiteY3" fmla="*/ 0 h 5087"/>
              </a:gdLst>
              <a:ahLst/>
              <a:cxnLst>
                <a:cxn ang="0">
                  <a:pos x="connsiteX0" y="connsiteY0"/>
                </a:cxn>
                <a:cxn ang="0">
                  <a:pos x="connsiteX1" y="connsiteY1"/>
                </a:cxn>
                <a:cxn ang="0">
                  <a:pos x="connsiteX2" y="connsiteY2"/>
                </a:cxn>
                <a:cxn ang="0">
                  <a:pos x="connsiteX3" y="connsiteY3"/>
                </a:cxn>
              </a:cxnLst>
              <a:rect l="l" t="t" r="r" b="b"/>
              <a:pathLst>
                <a:path w="2909" h="5087">
                  <a:moveTo>
                    <a:pt x="1619" y="0"/>
                  </a:moveTo>
                  <a:cubicBezTo>
                    <a:pt x="221" y="108"/>
                    <a:pt x="-532" y="3334"/>
                    <a:pt x="436" y="4625"/>
                  </a:cubicBezTo>
                  <a:cubicBezTo>
                    <a:pt x="1189" y="5700"/>
                    <a:pt x="2695" y="4840"/>
                    <a:pt x="2910" y="2689"/>
                  </a:cubicBezTo>
                  <a:cubicBezTo>
                    <a:pt x="2910" y="1613"/>
                    <a:pt x="2587" y="0"/>
                    <a:pt x="1619" y="0"/>
                  </a:cubicBezTo>
                  <a:close/>
                </a:path>
              </a:pathLst>
            </a:custGeom>
            <a:grpFill/>
            <a:ln w="10707" cap="flat">
              <a:noFill/>
              <a:prstDash val="solid"/>
              <a:miter/>
            </a:ln>
          </p:spPr>
          <p:txBody>
            <a:bodyPr rtlCol="0" anchor="ctr"/>
            <a:lstStyle/>
            <a:p>
              <a:endParaRPr lang="zh-CN" altLang="en-US"/>
            </a:p>
          </p:txBody>
        </p:sp>
        <p:sp>
          <p:nvSpPr>
            <p:cNvPr id="1424" name="任意多边形: 形状 647">
              <a:extLst>
                <a:ext uri="{FF2B5EF4-FFF2-40B4-BE49-F238E27FC236}">
                  <a16:creationId xmlns:a16="http://schemas.microsoft.com/office/drawing/2014/main" xmlns="" id="{885A9CA2-0DA8-4AE6-917E-17ADD5A2CE31}"/>
                </a:ext>
              </a:extLst>
            </p:cNvPr>
            <p:cNvSpPr/>
            <p:nvPr/>
          </p:nvSpPr>
          <p:spPr>
            <a:xfrm>
              <a:off x="168157" y="256371"/>
              <a:ext cx="14367" cy="21335"/>
            </a:xfrm>
            <a:custGeom>
              <a:avLst/>
              <a:gdLst>
                <a:gd name="connsiteX0" fmla="*/ 3160 w 3400"/>
                <a:gd name="connsiteY0" fmla="*/ 2689 h 5049"/>
                <a:gd name="connsiteX1" fmla="*/ 686 w 3400"/>
                <a:gd name="connsiteY1" fmla="*/ 0 h 5049"/>
                <a:gd name="connsiteX2" fmla="*/ 471 w 3400"/>
                <a:gd name="connsiteY2" fmla="*/ 108 h 5049"/>
                <a:gd name="connsiteX3" fmla="*/ 2085 w 3400"/>
                <a:gd name="connsiteY3" fmla="*/ 4948 h 5049"/>
                <a:gd name="connsiteX4" fmla="*/ 3160 w 3400"/>
                <a:gd name="connsiteY4" fmla="*/ 2689 h 5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0" h="5049">
                  <a:moveTo>
                    <a:pt x="3160" y="2689"/>
                  </a:moveTo>
                  <a:cubicBezTo>
                    <a:pt x="2838" y="1613"/>
                    <a:pt x="1762" y="108"/>
                    <a:pt x="686" y="0"/>
                  </a:cubicBezTo>
                  <a:cubicBezTo>
                    <a:pt x="579" y="0"/>
                    <a:pt x="471" y="0"/>
                    <a:pt x="471" y="108"/>
                  </a:cubicBezTo>
                  <a:cubicBezTo>
                    <a:pt x="-604" y="645"/>
                    <a:pt x="256" y="4195"/>
                    <a:pt x="2085" y="4948"/>
                  </a:cubicBezTo>
                  <a:cubicBezTo>
                    <a:pt x="3053" y="5378"/>
                    <a:pt x="3806" y="4410"/>
                    <a:pt x="3160" y="2689"/>
                  </a:cubicBezTo>
                  <a:close/>
                </a:path>
              </a:pathLst>
            </a:custGeom>
            <a:grpFill/>
            <a:ln w="10707" cap="flat">
              <a:noFill/>
              <a:prstDash val="solid"/>
              <a:miter/>
            </a:ln>
          </p:spPr>
          <p:txBody>
            <a:bodyPr rtlCol="0" anchor="ctr"/>
            <a:lstStyle/>
            <a:p>
              <a:endParaRPr lang="zh-CN" altLang="en-US"/>
            </a:p>
          </p:txBody>
        </p:sp>
        <p:sp>
          <p:nvSpPr>
            <p:cNvPr id="1425" name="任意多边形: 形状 648">
              <a:extLst>
                <a:ext uri="{FF2B5EF4-FFF2-40B4-BE49-F238E27FC236}">
                  <a16:creationId xmlns:a16="http://schemas.microsoft.com/office/drawing/2014/main" xmlns="" id="{92AAB732-A72A-4226-9B80-0BB0C7A8A876}"/>
                </a:ext>
              </a:extLst>
            </p:cNvPr>
            <p:cNvSpPr/>
            <p:nvPr/>
          </p:nvSpPr>
          <p:spPr>
            <a:xfrm>
              <a:off x="210865" y="255010"/>
              <a:ext cx="20710" cy="20934"/>
            </a:xfrm>
            <a:custGeom>
              <a:avLst/>
              <a:gdLst>
                <a:gd name="connsiteX0" fmla="*/ 366 w 4901"/>
                <a:gd name="connsiteY0" fmla="*/ 0 h 4954"/>
                <a:gd name="connsiteX1" fmla="*/ 151 w 4901"/>
                <a:gd name="connsiteY1" fmla="*/ 108 h 4954"/>
                <a:gd name="connsiteX2" fmla="*/ 4238 w 4901"/>
                <a:gd name="connsiteY2" fmla="*/ 4948 h 4954"/>
                <a:gd name="connsiteX3" fmla="*/ 4023 w 4901"/>
                <a:gd name="connsiteY3" fmla="*/ 2581 h 4954"/>
                <a:gd name="connsiteX4" fmla="*/ 366 w 4901"/>
                <a:gd name="connsiteY4" fmla="*/ 0 h 4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1" h="4954">
                  <a:moveTo>
                    <a:pt x="366" y="0"/>
                  </a:moveTo>
                  <a:cubicBezTo>
                    <a:pt x="259" y="0"/>
                    <a:pt x="259" y="0"/>
                    <a:pt x="151" y="108"/>
                  </a:cubicBezTo>
                  <a:cubicBezTo>
                    <a:pt x="-709" y="645"/>
                    <a:pt x="2302" y="4732"/>
                    <a:pt x="4238" y="4948"/>
                  </a:cubicBezTo>
                  <a:cubicBezTo>
                    <a:pt x="5206" y="5055"/>
                    <a:pt x="5099" y="3980"/>
                    <a:pt x="4023" y="2581"/>
                  </a:cubicBezTo>
                  <a:cubicBezTo>
                    <a:pt x="3163" y="1613"/>
                    <a:pt x="1442" y="108"/>
                    <a:pt x="366" y="0"/>
                  </a:cubicBezTo>
                  <a:close/>
                </a:path>
              </a:pathLst>
            </a:custGeom>
            <a:grpFill/>
            <a:ln w="10707" cap="flat">
              <a:noFill/>
              <a:prstDash val="solid"/>
              <a:miter/>
            </a:ln>
          </p:spPr>
          <p:txBody>
            <a:bodyPr rtlCol="0" anchor="ctr"/>
            <a:lstStyle/>
            <a:p>
              <a:endParaRPr lang="zh-CN" altLang="en-US"/>
            </a:p>
          </p:txBody>
        </p:sp>
        <p:sp>
          <p:nvSpPr>
            <p:cNvPr id="1426" name="任意多边形: 形状 649">
              <a:extLst>
                <a:ext uri="{FF2B5EF4-FFF2-40B4-BE49-F238E27FC236}">
                  <a16:creationId xmlns:a16="http://schemas.microsoft.com/office/drawing/2014/main" xmlns="" id="{F1B8076F-64A5-4E6D-A0FC-F56C3D50F3A0}"/>
                </a:ext>
              </a:extLst>
            </p:cNvPr>
            <p:cNvSpPr/>
            <p:nvPr/>
          </p:nvSpPr>
          <p:spPr>
            <a:xfrm>
              <a:off x="252116" y="253645"/>
              <a:ext cx="28975" cy="20460"/>
            </a:xfrm>
            <a:custGeom>
              <a:avLst/>
              <a:gdLst>
                <a:gd name="connsiteX0" fmla="*/ 284 w 6857"/>
                <a:gd name="connsiteY0" fmla="*/ 0 h 4842"/>
                <a:gd name="connsiteX1" fmla="*/ 69 w 6857"/>
                <a:gd name="connsiteY1" fmla="*/ 108 h 4842"/>
                <a:gd name="connsiteX2" fmla="*/ 6523 w 6857"/>
                <a:gd name="connsiteY2" fmla="*/ 4840 h 4842"/>
                <a:gd name="connsiteX3" fmla="*/ 5124 w 6857"/>
                <a:gd name="connsiteY3" fmla="*/ 2581 h 4842"/>
                <a:gd name="connsiteX4" fmla="*/ 284 w 6857"/>
                <a:gd name="connsiteY4" fmla="*/ 0 h 4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 h="4842">
                  <a:moveTo>
                    <a:pt x="284" y="0"/>
                  </a:moveTo>
                  <a:cubicBezTo>
                    <a:pt x="177" y="0"/>
                    <a:pt x="177" y="0"/>
                    <a:pt x="69" y="108"/>
                  </a:cubicBezTo>
                  <a:cubicBezTo>
                    <a:pt x="-684" y="753"/>
                    <a:pt x="4909" y="4948"/>
                    <a:pt x="6523" y="4840"/>
                  </a:cubicBezTo>
                  <a:cubicBezTo>
                    <a:pt x="7276" y="4840"/>
                    <a:pt x="6738" y="3764"/>
                    <a:pt x="5124" y="2581"/>
                  </a:cubicBezTo>
                  <a:cubicBezTo>
                    <a:pt x="3834" y="1506"/>
                    <a:pt x="1360" y="0"/>
                    <a:pt x="284" y="0"/>
                  </a:cubicBezTo>
                  <a:close/>
                </a:path>
              </a:pathLst>
            </a:custGeom>
            <a:grpFill/>
            <a:ln w="10707" cap="flat">
              <a:noFill/>
              <a:prstDash val="solid"/>
              <a:miter/>
            </a:ln>
          </p:spPr>
          <p:txBody>
            <a:bodyPr rtlCol="0" anchor="ctr"/>
            <a:lstStyle/>
            <a:p>
              <a:endParaRPr lang="zh-CN" altLang="en-US"/>
            </a:p>
          </p:txBody>
        </p:sp>
        <p:sp>
          <p:nvSpPr>
            <p:cNvPr id="1427" name="任意多边形: 形状 650">
              <a:extLst>
                <a:ext uri="{FF2B5EF4-FFF2-40B4-BE49-F238E27FC236}">
                  <a16:creationId xmlns:a16="http://schemas.microsoft.com/office/drawing/2014/main" xmlns="" id="{6BB34AEE-1708-48F2-A9BB-4C074CED97A4}"/>
                </a:ext>
              </a:extLst>
            </p:cNvPr>
            <p:cNvSpPr/>
            <p:nvPr/>
          </p:nvSpPr>
          <p:spPr>
            <a:xfrm>
              <a:off x="292297" y="250920"/>
              <a:ext cx="37709" cy="20122"/>
            </a:xfrm>
            <a:custGeom>
              <a:avLst/>
              <a:gdLst>
                <a:gd name="connsiteX0" fmla="*/ 6264 w 8924"/>
                <a:gd name="connsiteY0" fmla="*/ 2474 h 4762"/>
                <a:gd name="connsiteX1" fmla="*/ 241 w 8924"/>
                <a:gd name="connsiteY1" fmla="*/ 0 h 4762"/>
                <a:gd name="connsiteX2" fmla="*/ 26 w 8924"/>
                <a:gd name="connsiteY2" fmla="*/ 108 h 4762"/>
                <a:gd name="connsiteX3" fmla="*/ 8738 w 8924"/>
                <a:gd name="connsiteY3" fmla="*/ 4732 h 4762"/>
                <a:gd name="connsiteX4" fmla="*/ 6264 w 8924"/>
                <a:gd name="connsiteY4" fmla="*/ 2474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 h="4762">
                  <a:moveTo>
                    <a:pt x="6264" y="2474"/>
                  </a:moveTo>
                  <a:cubicBezTo>
                    <a:pt x="4220" y="1291"/>
                    <a:pt x="1316" y="0"/>
                    <a:pt x="241" y="0"/>
                  </a:cubicBezTo>
                  <a:cubicBezTo>
                    <a:pt x="241" y="0"/>
                    <a:pt x="133" y="0"/>
                    <a:pt x="26" y="108"/>
                  </a:cubicBezTo>
                  <a:cubicBezTo>
                    <a:pt x="-512" y="860"/>
                    <a:pt x="7555" y="5163"/>
                    <a:pt x="8738" y="4732"/>
                  </a:cubicBezTo>
                  <a:cubicBezTo>
                    <a:pt x="9383" y="4625"/>
                    <a:pt x="8307" y="3657"/>
                    <a:pt x="6264" y="2474"/>
                  </a:cubicBezTo>
                  <a:close/>
                </a:path>
              </a:pathLst>
            </a:custGeom>
            <a:grpFill/>
            <a:ln w="10707" cap="flat">
              <a:noFill/>
              <a:prstDash val="solid"/>
              <a:miter/>
            </a:ln>
          </p:spPr>
          <p:txBody>
            <a:bodyPr rtlCol="0" anchor="ctr"/>
            <a:lstStyle/>
            <a:p>
              <a:endParaRPr lang="zh-CN" altLang="en-US"/>
            </a:p>
          </p:txBody>
        </p:sp>
        <p:sp>
          <p:nvSpPr>
            <p:cNvPr id="1428" name="任意多边形: 形状 651">
              <a:extLst>
                <a:ext uri="{FF2B5EF4-FFF2-40B4-BE49-F238E27FC236}">
                  <a16:creationId xmlns:a16="http://schemas.microsoft.com/office/drawing/2014/main" xmlns="" id="{4E48B3BF-52F4-4525-A7CF-CE4E2FDFDEC7}"/>
                </a:ext>
              </a:extLst>
            </p:cNvPr>
            <p:cNvSpPr/>
            <p:nvPr/>
          </p:nvSpPr>
          <p:spPr>
            <a:xfrm>
              <a:off x="332398" y="248647"/>
              <a:ext cx="45911" cy="19290"/>
            </a:xfrm>
            <a:custGeom>
              <a:avLst/>
              <a:gdLst>
                <a:gd name="connsiteX0" fmla="*/ 108 w 10865"/>
                <a:gd name="connsiteY0" fmla="*/ 0 h 4565"/>
                <a:gd name="connsiteX1" fmla="*/ 0 w 10865"/>
                <a:gd name="connsiteY1" fmla="*/ 108 h 4565"/>
                <a:gd name="connsiteX2" fmla="*/ 10863 w 10865"/>
                <a:gd name="connsiteY2" fmla="*/ 4517 h 4565"/>
                <a:gd name="connsiteX3" fmla="*/ 7314 w 10865"/>
                <a:gd name="connsiteY3" fmla="*/ 2366 h 4565"/>
                <a:gd name="connsiteX4" fmla="*/ 108 w 10865"/>
                <a:gd name="connsiteY4" fmla="*/ 0 h 4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5" h="4565">
                  <a:moveTo>
                    <a:pt x="108" y="0"/>
                  </a:moveTo>
                  <a:cubicBezTo>
                    <a:pt x="108" y="0"/>
                    <a:pt x="0" y="0"/>
                    <a:pt x="0" y="108"/>
                  </a:cubicBezTo>
                  <a:cubicBezTo>
                    <a:pt x="215" y="968"/>
                    <a:pt x="10110" y="5055"/>
                    <a:pt x="10863" y="4517"/>
                  </a:cubicBezTo>
                  <a:cubicBezTo>
                    <a:pt x="10971" y="3980"/>
                    <a:pt x="7959" y="2689"/>
                    <a:pt x="7314" y="2366"/>
                  </a:cubicBezTo>
                  <a:cubicBezTo>
                    <a:pt x="4732" y="1291"/>
                    <a:pt x="1183" y="0"/>
                    <a:pt x="108" y="0"/>
                  </a:cubicBezTo>
                  <a:close/>
                </a:path>
              </a:pathLst>
            </a:custGeom>
            <a:grpFill/>
            <a:ln w="10707" cap="flat">
              <a:noFill/>
              <a:prstDash val="solid"/>
              <a:miter/>
            </a:ln>
          </p:spPr>
          <p:txBody>
            <a:bodyPr rtlCol="0" anchor="ctr"/>
            <a:lstStyle/>
            <a:p>
              <a:endParaRPr lang="zh-CN" altLang="en-US"/>
            </a:p>
          </p:txBody>
        </p:sp>
        <p:sp>
          <p:nvSpPr>
            <p:cNvPr id="1429" name="任意多边形: 形状 652">
              <a:extLst>
                <a:ext uri="{FF2B5EF4-FFF2-40B4-BE49-F238E27FC236}">
                  <a16:creationId xmlns:a16="http://schemas.microsoft.com/office/drawing/2014/main" xmlns="" id="{4D346637-8B4C-4DCC-8DD9-47B7CADAAD56}"/>
                </a:ext>
              </a:extLst>
            </p:cNvPr>
            <p:cNvSpPr/>
            <p:nvPr/>
          </p:nvSpPr>
          <p:spPr>
            <a:xfrm>
              <a:off x="369782" y="245465"/>
              <a:ext cx="53969" cy="18377"/>
            </a:xfrm>
            <a:custGeom>
              <a:avLst/>
              <a:gdLst>
                <a:gd name="connsiteX0" fmla="*/ 81 w 12772"/>
                <a:gd name="connsiteY0" fmla="*/ 0 h 4349"/>
                <a:gd name="connsiteX1" fmla="*/ 81 w 12772"/>
                <a:gd name="connsiteY1" fmla="*/ 0 h 4349"/>
                <a:gd name="connsiteX2" fmla="*/ 12772 w 12772"/>
                <a:gd name="connsiteY2" fmla="*/ 4302 h 4349"/>
                <a:gd name="connsiteX3" fmla="*/ 8255 w 12772"/>
                <a:gd name="connsiteY3" fmla="*/ 2259 h 4349"/>
                <a:gd name="connsiteX4" fmla="*/ 81 w 12772"/>
                <a:gd name="connsiteY4" fmla="*/ 0 h 4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2" h="4349">
                  <a:moveTo>
                    <a:pt x="81" y="0"/>
                  </a:moveTo>
                  <a:cubicBezTo>
                    <a:pt x="-27" y="0"/>
                    <a:pt x="-27" y="108"/>
                    <a:pt x="81" y="0"/>
                  </a:cubicBezTo>
                  <a:cubicBezTo>
                    <a:pt x="403" y="645"/>
                    <a:pt x="11697" y="4840"/>
                    <a:pt x="12772" y="4302"/>
                  </a:cubicBezTo>
                  <a:cubicBezTo>
                    <a:pt x="12557" y="3764"/>
                    <a:pt x="9008" y="2474"/>
                    <a:pt x="8255" y="2259"/>
                  </a:cubicBezTo>
                  <a:cubicBezTo>
                    <a:pt x="5136" y="1183"/>
                    <a:pt x="1049" y="0"/>
                    <a:pt x="81" y="0"/>
                  </a:cubicBezTo>
                  <a:close/>
                </a:path>
              </a:pathLst>
            </a:custGeom>
            <a:grpFill/>
            <a:ln w="10707" cap="flat">
              <a:noFill/>
              <a:prstDash val="solid"/>
              <a:miter/>
            </a:ln>
          </p:spPr>
          <p:txBody>
            <a:bodyPr rtlCol="0" anchor="ctr"/>
            <a:lstStyle/>
            <a:p>
              <a:endParaRPr lang="zh-CN" altLang="en-US"/>
            </a:p>
          </p:txBody>
        </p:sp>
        <p:sp>
          <p:nvSpPr>
            <p:cNvPr id="1447" name="任意多边形: 形状 653">
              <a:extLst>
                <a:ext uri="{FF2B5EF4-FFF2-40B4-BE49-F238E27FC236}">
                  <a16:creationId xmlns:a16="http://schemas.microsoft.com/office/drawing/2014/main" xmlns="" id="{6691D786-FC04-4F49-B7E2-094D1E0FDCC9}"/>
                </a:ext>
              </a:extLst>
            </p:cNvPr>
            <p:cNvSpPr/>
            <p:nvPr/>
          </p:nvSpPr>
          <p:spPr>
            <a:xfrm>
              <a:off x="403299" y="242397"/>
              <a:ext cx="61356" cy="17815"/>
            </a:xfrm>
            <a:custGeom>
              <a:avLst/>
              <a:gdLst>
                <a:gd name="connsiteX0" fmla="*/ 0 w 14520"/>
                <a:gd name="connsiteY0" fmla="*/ 81 h 4216"/>
                <a:gd name="connsiteX1" fmla="*/ 14520 w 14520"/>
                <a:gd name="connsiteY1" fmla="*/ 4168 h 4216"/>
                <a:gd name="connsiteX2" fmla="*/ 9142 w 14520"/>
                <a:gd name="connsiteY2" fmla="*/ 2124 h 4216"/>
                <a:gd name="connsiteX3" fmla="*/ 0 w 14520"/>
                <a:gd name="connsiteY3" fmla="*/ 81 h 4216"/>
                <a:gd name="connsiteX4" fmla="*/ 0 w 14520"/>
                <a:gd name="connsiteY4" fmla="*/ 81 h 4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20" h="4216">
                  <a:moveTo>
                    <a:pt x="0" y="81"/>
                  </a:moveTo>
                  <a:cubicBezTo>
                    <a:pt x="753" y="618"/>
                    <a:pt x="13767" y="4706"/>
                    <a:pt x="14520" y="4168"/>
                  </a:cubicBezTo>
                  <a:cubicBezTo>
                    <a:pt x="14197" y="3738"/>
                    <a:pt x="11401" y="2877"/>
                    <a:pt x="9142" y="2124"/>
                  </a:cubicBezTo>
                  <a:cubicBezTo>
                    <a:pt x="5378" y="1049"/>
                    <a:pt x="1076" y="-27"/>
                    <a:pt x="0" y="81"/>
                  </a:cubicBezTo>
                  <a:cubicBezTo>
                    <a:pt x="108" y="-27"/>
                    <a:pt x="108" y="-27"/>
                    <a:pt x="0" y="81"/>
                  </a:cubicBezTo>
                  <a:close/>
                </a:path>
              </a:pathLst>
            </a:custGeom>
            <a:grpFill/>
            <a:ln w="10707" cap="flat">
              <a:noFill/>
              <a:prstDash val="solid"/>
              <a:miter/>
            </a:ln>
          </p:spPr>
          <p:txBody>
            <a:bodyPr rtlCol="0" anchor="ctr"/>
            <a:lstStyle/>
            <a:p>
              <a:endParaRPr lang="zh-CN" altLang="en-US"/>
            </a:p>
          </p:txBody>
        </p:sp>
        <p:sp>
          <p:nvSpPr>
            <p:cNvPr id="1448" name="任意多边形: 形状 654">
              <a:extLst>
                <a:ext uri="{FF2B5EF4-FFF2-40B4-BE49-F238E27FC236}">
                  <a16:creationId xmlns:a16="http://schemas.microsoft.com/office/drawing/2014/main" xmlns="" id="{0439DE26-DEDA-49DC-98CD-6A227673061D}"/>
                </a:ext>
              </a:extLst>
            </p:cNvPr>
            <p:cNvSpPr/>
            <p:nvPr/>
          </p:nvSpPr>
          <p:spPr>
            <a:xfrm>
              <a:off x="433749" y="239067"/>
              <a:ext cx="68172" cy="16847"/>
            </a:xfrm>
            <a:custGeom>
              <a:avLst/>
              <a:gdLst>
                <a:gd name="connsiteX0" fmla="*/ 0 w 16133"/>
                <a:gd name="connsiteY0" fmla="*/ 8 h 3987"/>
                <a:gd name="connsiteX1" fmla="*/ 16026 w 16133"/>
                <a:gd name="connsiteY1" fmla="*/ 3988 h 3987"/>
                <a:gd name="connsiteX2" fmla="*/ 16133 w 16133"/>
                <a:gd name="connsiteY2" fmla="*/ 3880 h 3987"/>
                <a:gd name="connsiteX3" fmla="*/ 9895 w 16133"/>
                <a:gd name="connsiteY3" fmla="*/ 1944 h 3987"/>
                <a:gd name="connsiteX4" fmla="*/ 0 w 16133"/>
                <a:gd name="connsiteY4" fmla="*/ 8 h 3987"/>
                <a:gd name="connsiteX5" fmla="*/ 0 w 16133"/>
                <a:gd name="connsiteY5" fmla="*/ 8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3987">
                  <a:moveTo>
                    <a:pt x="0" y="8"/>
                  </a:moveTo>
                  <a:cubicBezTo>
                    <a:pt x="1076" y="546"/>
                    <a:pt x="14412" y="3988"/>
                    <a:pt x="16026" y="3988"/>
                  </a:cubicBezTo>
                  <a:cubicBezTo>
                    <a:pt x="16026" y="3988"/>
                    <a:pt x="16026" y="3988"/>
                    <a:pt x="16133" y="3880"/>
                  </a:cubicBezTo>
                  <a:cubicBezTo>
                    <a:pt x="15596" y="3450"/>
                    <a:pt x="12476" y="2590"/>
                    <a:pt x="9895" y="1944"/>
                  </a:cubicBezTo>
                  <a:cubicBezTo>
                    <a:pt x="5700" y="869"/>
                    <a:pt x="968" y="-99"/>
                    <a:pt x="0" y="8"/>
                  </a:cubicBezTo>
                  <a:cubicBezTo>
                    <a:pt x="107" y="8"/>
                    <a:pt x="107" y="8"/>
                    <a:pt x="0" y="8"/>
                  </a:cubicBezTo>
                  <a:close/>
                </a:path>
              </a:pathLst>
            </a:custGeom>
            <a:grpFill/>
            <a:ln w="10707" cap="flat">
              <a:noFill/>
              <a:prstDash val="solid"/>
              <a:miter/>
            </a:ln>
          </p:spPr>
          <p:txBody>
            <a:bodyPr rtlCol="0" anchor="ctr"/>
            <a:lstStyle/>
            <a:p>
              <a:endParaRPr lang="zh-CN" altLang="en-US"/>
            </a:p>
          </p:txBody>
        </p:sp>
        <p:sp>
          <p:nvSpPr>
            <p:cNvPr id="1449" name="任意多边形: 形状 655">
              <a:extLst>
                <a:ext uri="{FF2B5EF4-FFF2-40B4-BE49-F238E27FC236}">
                  <a16:creationId xmlns:a16="http://schemas.microsoft.com/office/drawing/2014/main" xmlns="" id="{8F8336C8-38A5-4FE9-BCD5-A195B65EFE99}"/>
                </a:ext>
              </a:extLst>
            </p:cNvPr>
            <p:cNvSpPr/>
            <p:nvPr/>
          </p:nvSpPr>
          <p:spPr>
            <a:xfrm>
              <a:off x="460818" y="235264"/>
              <a:ext cx="73825" cy="16239"/>
            </a:xfrm>
            <a:custGeom>
              <a:avLst/>
              <a:gdLst>
                <a:gd name="connsiteX0" fmla="*/ 48 w 17471"/>
                <a:gd name="connsiteY0" fmla="*/ 48 h 3843"/>
                <a:gd name="connsiteX1" fmla="*/ 17472 w 17471"/>
                <a:gd name="connsiteY1" fmla="*/ 3812 h 3843"/>
                <a:gd name="connsiteX2" fmla="*/ 10588 w 17471"/>
                <a:gd name="connsiteY2" fmla="*/ 1984 h 3843"/>
                <a:gd name="connsiteX3" fmla="*/ 48 w 17471"/>
                <a:gd name="connsiteY3" fmla="*/ 48 h 3843"/>
                <a:gd name="connsiteX4" fmla="*/ 48 w 17471"/>
                <a:gd name="connsiteY4" fmla="*/ 48 h 3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71" h="3843">
                  <a:moveTo>
                    <a:pt x="48" y="48"/>
                  </a:moveTo>
                  <a:cubicBezTo>
                    <a:pt x="155" y="155"/>
                    <a:pt x="16504" y="4242"/>
                    <a:pt x="17472" y="3812"/>
                  </a:cubicBezTo>
                  <a:cubicBezTo>
                    <a:pt x="16719" y="3382"/>
                    <a:pt x="13277" y="2522"/>
                    <a:pt x="10588" y="1984"/>
                  </a:cubicBezTo>
                  <a:cubicBezTo>
                    <a:pt x="6071" y="908"/>
                    <a:pt x="801" y="-60"/>
                    <a:pt x="48" y="48"/>
                  </a:cubicBezTo>
                  <a:cubicBezTo>
                    <a:pt x="-60" y="-60"/>
                    <a:pt x="48" y="48"/>
                    <a:pt x="48" y="48"/>
                  </a:cubicBezTo>
                  <a:close/>
                </a:path>
              </a:pathLst>
            </a:custGeom>
            <a:grpFill/>
            <a:ln w="10707" cap="flat">
              <a:noFill/>
              <a:prstDash val="solid"/>
              <a:miter/>
            </a:ln>
          </p:spPr>
          <p:txBody>
            <a:bodyPr rtlCol="0" anchor="ctr"/>
            <a:lstStyle/>
            <a:p>
              <a:endParaRPr lang="zh-CN" altLang="en-US"/>
            </a:p>
          </p:txBody>
        </p:sp>
        <p:sp>
          <p:nvSpPr>
            <p:cNvPr id="1450" name="任意多边形: 形状 656">
              <a:extLst>
                <a:ext uri="{FF2B5EF4-FFF2-40B4-BE49-F238E27FC236}">
                  <a16:creationId xmlns:a16="http://schemas.microsoft.com/office/drawing/2014/main" xmlns="" id="{066CD590-D5A9-41FF-90E5-274EE073DFC4}"/>
                </a:ext>
              </a:extLst>
            </p:cNvPr>
            <p:cNvSpPr/>
            <p:nvPr/>
          </p:nvSpPr>
          <p:spPr>
            <a:xfrm>
              <a:off x="483742" y="231376"/>
              <a:ext cx="78626" cy="15136"/>
            </a:xfrm>
            <a:custGeom>
              <a:avLst/>
              <a:gdLst>
                <a:gd name="connsiteX0" fmla="*/ 18607 w 18607"/>
                <a:gd name="connsiteY0" fmla="*/ 3549 h 3582"/>
                <a:gd name="connsiteX1" fmla="*/ 11078 w 18607"/>
                <a:gd name="connsiteY1" fmla="*/ 1828 h 3582"/>
                <a:gd name="connsiteX2" fmla="*/ 11078 w 18607"/>
                <a:gd name="connsiteY2" fmla="*/ 1828 h 3582"/>
                <a:gd name="connsiteX3" fmla="*/ 0 w 18607"/>
                <a:gd name="connsiteY3" fmla="*/ 0 h 3582"/>
                <a:gd name="connsiteX4" fmla="*/ 18607 w 18607"/>
                <a:gd name="connsiteY4" fmla="*/ 3549 h 3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07" h="3582">
                  <a:moveTo>
                    <a:pt x="18607" y="3549"/>
                  </a:moveTo>
                  <a:cubicBezTo>
                    <a:pt x="17747" y="3227"/>
                    <a:pt x="14197" y="2366"/>
                    <a:pt x="11078" y="1828"/>
                  </a:cubicBezTo>
                  <a:lnTo>
                    <a:pt x="11078" y="1828"/>
                  </a:lnTo>
                  <a:cubicBezTo>
                    <a:pt x="6453" y="860"/>
                    <a:pt x="860" y="0"/>
                    <a:pt x="0" y="0"/>
                  </a:cubicBezTo>
                  <a:cubicBezTo>
                    <a:pt x="107" y="108"/>
                    <a:pt x="17962" y="3980"/>
                    <a:pt x="18607" y="3549"/>
                  </a:cubicBezTo>
                  <a:close/>
                </a:path>
              </a:pathLst>
            </a:custGeom>
            <a:grpFill/>
            <a:ln w="10707" cap="flat">
              <a:noFill/>
              <a:prstDash val="solid"/>
              <a:miter/>
            </a:ln>
          </p:spPr>
          <p:txBody>
            <a:bodyPr rtlCol="0" anchor="ctr"/>
            <a:lstStyle/>
            <a:p>
              <a:endParaRPr lang="zh-CN" altLang="en-US"/>
            </a:p>
          </p:txBody>
        </p:sp>
        <p:sp>
          <p:nvSpPr>
            <p:cNvPr id="1451" name="任意多边形: 形状 657">
              <a:extLst>
                <a:ext uri="{FF2B5EF4-FFF2-40B4-BE49-F238E27FC236}">
                  <a16:creationId xmlns:a16="http://schemas.microsoft.com/office/drawing/2014/main" xmlns="" id="{BDFD5E36-1D7A-4A94-903A-7AEE148EC2D9}"/>
                </a:ext>
              </a:extLst>
            </p:cNvPr>
            <p:cNvSpPr/>
            <p:nvPr/>
          </p:nvSpPr>
          <p:spPr>
            <a:xfrm>
              <a:off x="502833" y="227286"/>
              <a:ext cx="82716" cy="14126"/>
            </a:xfrm>
            <a:custGeom>
              <a:avLst/>
              <a:gdLst>
                <a:gd name="connsiteX0" fmla="*/ 0 w 19575"/>
                <a:gd name="connsiteY0" fmla="*/ 0 h 3343"/>
                <a:gd name="connsiteX1" fmla="*/ 19575 w 19575"/>
                <a:gd name="connsiteY1" fmla="*/ 3334 h 3343"/>
                <a:gd name="connsiteX2" fmla="*/ 11401 w 19575"/>
                <a:gd name="connsiteY2" fmla="*/ 1613 h 3343"/>
                <a:gd name="connsiteX3" fmla="*/ 0 w 19575"/>
                <a:gd name="connsiteY3" fmla="*/ 0 h 3343"/>
                <a:gd name="connsiteX4" fmla="*/ 0 w 19575"/>
                <a:gd name="connsiteY4" fmla="*/ 0 h 3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5" h="3343">
                  <a:moveTo>
                    <a:pt x="0" y="0"/>
                  </a:moveTo>
                  <a:cubicBezTo>
                    <a:pt x="108" y="0"/>
                    <a:pt x="18500" y="3549"/>
                    <a:pt x="19575" y="3334"/>
                  </a:cubicBezTo>
                  <a:cubicBezTo>
                    <a:pt x="18500" y="3012"/>
                    <a:pt x="14735" y="2259"/>
                    <a:pt x="11401" y="1613"/>
                  </a:cubicBezTo>
                  <a:cubicBezTo>
                    <a:pt x="6131" y="753"/>
                    <a:pt x="753" y="0"/>
                    <a:pt x="0" y="0"/>
                  </a:cubicBezTo>
                  <a:lnTo>
                    <a:pt x="0" y="0"/>
                  </a:lnTo>
                  <a:close/>
                </a:path>
              </a:pathLst>
            </a:custGeom>
            <a:grpFill/>
            <a:ln w="10707" cap="flat">
              <a:noFill/>
              <a:prstDash val="solid"/>
              <a:miter/>
            </a:ln>
          </p:spPr>
          <p:txBody>
            <a:bodyPr rtlCol="0" anchor="ctr"/>
            <a:lstStyle/>
            <a:p>
              <a:endParaRPr lang="zh-CN" altLang="en-US"/>
            </a:p>
          </p:txBody>
        </p:sp>
        <p:sp>
          <p:nvSpPr>
            <p:cNvPr id="1452" name="任意多边形: 形状 658">
              <a:extLst>
                <a:ext uri="{FF2B5EF4-FFF2-40B4-BE49-F238E27FC236}">
                  <a16:creationId xmlns:a16="http://schemas.microsoft.com/office/drawing/2014/main" xmlns="" id="{65C71BFC-5DC3-44B3-8E33-2AB8D5141F6F}"/>
                </a:ext>
              </a:extLst>
            </p:cNvPr>
            <p:cNvSpPr/>
            <p:nvPr/>
          </p:nvSpPr>
          <p:spPr>
            <a:xfrm>
              <a:off x="518286" y="223196"/>
              <a:ext cx="86350" cy="13222"/>
            </a:xfrm>
            <a:custGeom>
              <a:avLst/>
              <a:gdLst>
                <a:gd name="connsiteX0" fmla="*/ 0 w 20435"/>
                <a:gd name="connsiteY0" fmla="*/ 0 h 3129"/>
                <a:gd name="connsiteX1" fmla="*/ 20436 w 20435"/>
                <a:gd name="connsiteY1" fmla="*/ 3119 h 3129"/>
                <a:gd name="connsiteX2" fmla="*/ 11724 w 20435"/>
                <a:gd name="connsiteY2" fmla="*/ 1506 h 3129"/>
                <a:gd name="connsiteX3" fmla="*/ 0 w 20435"/>
                <a:gd name="connsiteY3" fmla="*/ 0 h 3129"/>
                <a:gd name="connsiteX4" fmla="*/ 0 w 20435"/>
                <a:gd name="connsiteY4" fmla="*/ 0 h 3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3129">
                  <a:moveTo>
                    <a:pt x="0" y="0"/>
                  </a:moveTo>
                  <a:cubicBezTo>
                    <a:pt x="108" y="0"/>
                    <a:pt x="19790" y="3334"/>
                    <a:pt x="20436" y="3119"/>
                  </a:cubicBezTo>
                  <a:cubicBezTo>
                    <a:pt x="19898" y="2904"/>
                    <a:pt x="16133" y="2151"/>
                    <a:pt x="11724" y="1506"/>
                  </a:cubicBezTo>
                  <a:cubicBezTo>
                    <a:pt x="7206" y="860"/>
                    <a:pt x="1183" y="0"/>
                    <a:pt x="0" y="0"/>
                  </a:cubicBezTo>
                  <a:cubicBezTo>
                    <a:pt x="0" y="0"/>
                    <a:pt x="0" y="0"/>
                    <a:pt x="0" y="0"/>
                  </a:cubicBezTo>
                  <a:close/>
                </a:path>
              </a:pathLst>
            </a:custGeom>
            <a:grpFill/>
            <a:ln w="10707" cap="flat">
              <a:noFill/>
              <a:prstDash val="solid"/>
              <a:miter/>
            </a:ln>
          </p:spPr>
          <p:txBody>
            <a:bodyPr rtlCol="0" anchor="ctr"/>
            <a:lstStyle/>
            <a:p>
              <a:endParaRPr lang="zh-CN" altLang="en-US"/>
            </a:p>
          </p:txBody>
        </p:sp>
        <p:sp>
          <p:nvSpPr>
            <p:cNvPr id="1453" name="任意多边形: 形状 659">
              <a:extLst>
                <a:ext uri="{FF2B5EF4-FFF2-40B4-BE49-F238E27FC236}">
                  <a16:creationId xmlns:a16="http://schemas.microsoft.com/office/drawing/2014/main" xmlns="" id="{A75DEFE3-3F4D-4B07-98AB-2FCEAECE939B}"/>
                </a:ext>
              </a:extLst>
            </p:cNvPr>
            <p:cNvSpPr/>
            <p:nvPr/>
          </p:nvSpPr>
          <p:spPr>
            <a:xfrm>
              <a:off x="529645" y="219557"/>
              <a:ext cx="89076" cy="12280"/>
            </a:xfrm>
            <a:custGeom>
              <a:avLst/>
              <a:gdLst>
                <a:gd name="connsiteX0" fmla="*/ 21081 w 21080"/>
                <a:gd name="connsiteY0" fmla="*/ 2904 h 2906"/>
                <a:gd name="connsiteX1" fmla="*/ 11939 w 21080"/>
                <a:gd name="connsiteY1" fmla="*/ 1398 h 2906"/>
                <a:gd name="connsiteX2" fmla="*/ 0 w 21080"/>
                <a:gd name="connsiteY2" fmla="*/ 0 h 2906"/>
                <a:gd name="connsiteX3" fmla="*/ 21081 w 21080"/>
                <a:gd name="connsiteY3" fmla="*/ 2904 h 2906"/>
              </a:gdLst>
              <a:ahLst/>
              <a:cxnLst>
                <a:cxn ang="0">
                  <a:pos x="connsiteX0" y="connsiteY0"/>
                </a:cxn>
                <a:cxn ang="0">
                  <a:pos x="connsiteX1" y="connsiteY1"/>
                </a:cxn>
                <a:cxn ang="0">
                  <a:pos x="connsiteX2" y="connsiteY2"/>
                </a:cxn>
                <a:cxn ang="0">
                  <a:pos x="connsiteX3" y="connsiteY3"/>
                </a:cxn>
              </a:cxnLst>
              <a:rect l="l" t="t" r="r" b="b"/>
              <a:pathLst>
                <a:path w="21080" h="2906">
                  <a:moveTo>
                    <a:pt x="21081" y="2904"/>
                  </a:moveTo>
                  <a:cubicBezTo>
                    <a:pt x="20328" y="2689"/>
                    <a:pt x="16349" y="2044"/>
                    <a:pt x="11939" y="1398"/>
                  </a:cubicBezTo>
                  <a:cubicBezTo>
                    <a:pt x="6884" y="645"/>
                    <a:pt x="968" y="0"/>
                    <a:pt x="0" y="0"/>
                  </a:cubicBezTo>
                  <a:cubicBezTo>
                    <a:pt x="0" y="0"/>
                    <a:pt x="19898" y="3012"/>
                    <a:pt x="21081" y="2904"/>
                  </a:cubicBezTo>
                  <a:close/>
                </a:path>
              </a:pathLst>
            </a:custGeom>
            <a:grpFill/>
            <a:ln w="10707" cap="flat">
              <a:noFill/>
              <a:prstDash val="solid"/>
              <a:miter/>
            </a:ln>
          </p:spPr>
          <p:txBody>
            <a:bodyPr rtlCol="0" anchor="ctr"/>
            <a:lstStyle/>
            <a:p>
              <a:endParaRPr lang="zh-CN" altLang="en-US"/>
            </a:p>
          </p:txBody>
        </p:sp>
        <p:sp>
          <p:nvSpPr>
            <p:cNvPr id="1454" name="任意多边形: 形状 660">
              <a:extLst>
                <a:ext uri="{FF2B5EF4-FFF2-40B4-BE49-F238E27FC236}">
                  <a16:creationId xmlns:a16="http://schemas.microsoft.com/office/drawing/2014/main" xmlns="" id="{C5C26DDD-F0EE-42EB-ABE8-AF5BD02BA743}"/>
                </a:ext>
              </a:extLst>
            </p:cNvPr>
            <p:cNvSpPr/>
            <p:nvPr/>
          </p:nvSpPr>
          <p:spPr>
            <a:xfrm>
              <a:off x="537373" y="215467"/>
              <a:ext cx="90441" cy="11371"/>
            </a:xfrm>
            <a:custGeom>
              <a:avLst/>
              <a:gdLst>
                <a:gd name="connsiteX0" fmla="*/ 21404 w 21403"/>
                <a:gd name="connsiteY0" fmla="*/ 2689 h 2691"/>
                <a:gd name="connsiteX1" fmla="*/ 12046 w 21403"/>
                <a:gd name="connsiteY1" fmla="*/ 1291 h 2691"/>
                <a:gd name="connsiteX2" fmla="*/ 0 w 21403"/>
                <a:gd name="connsiteY2" fmla="*/ 0 h 2691"/>
                <a:gd name="connsiteX3" fmla="*/ 21404 w 21403"/>
                <a:gd name="connsiteY3" fmla="*/ 2689 h 2691"/>
              </a:gdLst>
              <a:ahLst/>
              <a:cxnLst>
                <a:cxn ang="0">
                  <a:pos x="connsiteX0" y="connsiteY0"/>
                </a:cxn>
                <a:cxn ang="0">
                  <a:pos x="connsiteX1" y="connsiteY1"/>
                </a:cxn>
                <a:cxn ang="0">
                  <a:pos x="connsiteX2" y="connsiteY2"/>
                </a:cxn>
                <a:cxn ang="0">
                  <a:pos x="connsiteX3" y="connsiteY3"/>
                </a:cxn>
              </a:cxnLst>
              <a:rect l="l" t="t" r="r" b="b"/>
              <a:pathLst>
                <a:path w="21403" h="2691">
                  <a:moveTo>
                    <a:pt x="21404" y="2689"/>
                  </a:moveTo>
                  <a:cubicBezTo>
                    <a:pt x="20543" y="2474"/>
                    <a:pt x="16456" y="1828"/>
                    <a:pt x="12046" y="1291"/>
                  </a:cubicBezTo>
                  <a:cubicBezTo>
                    <a:pt x="6884" y="645"/>
                    <a:pt x="968" y="0"/>
                    <a:pt x="0" y="0"/>
                  </a:cubicBezTo>
                  <a:cubicBezTo>
                    <a:pt x="0" y="0"/>
                    <a:pt x="20436" y="2796"/>
                    <a:pt x="21404" y="2689"/>
                  </a:cubicBezTo>
                  <a:close/>
                </a:path>
              </a:pathLst>
            </a:custGeom>
            <a:grpFill/>
            <a:ln w="10707" cap="flat">
              <a:noFill/>
              <a:prstDash val="solid"/>
              <a:miter/>
            </a:ln>
          </p:spPr>
          <p:txBody>
            <a:bodyPr rtlCol="0" anchor="ctr"/>
            <a:lstStyle/>
            <a:p>
              <a:endParaRPr lang="zh-CN" altLang="en-US"/>
            </a:p>
          </p:txBody>
        </p:sp>
        <p:sp>
          <p:nvSpPr>
            <p:cNvPr id="1455" name="任意多边形: 形状 661">
              <a:extLst>
                <a:ext uri="{FF2B5EF4-FFF2-40B4-BE49-F238E27FC236}">
                  <a16:creationId xmlns:a16="http://schemas.microsoft.com/office/drawing/2014/main" xmlns="" id="{14A4D0C5-12C5-40C2-9B19-25F53259BF93}"/>
                </a:ext>
              </a:extLst>
            </p:cNvPr>
            <p:cNvSpPr/>
            <p:nvPr/>
          </p:nvSpPr>
          <p:spPr>
            <a:xfrm>
              <a:off x="540099" y="211377"/>
              <a:ext cx="91349" cy="10467"/>
            </a:xfrm>
            <a:custGeom>
              <a:avLst/>
              <a:gdLst>
                <a:gd name="connsiteX0" fmla="*/ 21619 w 21618"/>
                <a:gd name="connsiteY0" fmla="*/ 2474 h 2477"/>
                <a:gd name="connsiteX1" fmla="*/ 12046 w 21618"/>
                <a:gd name="connsiteY1" fmla="*/ 1183 h 2477"/>
                <a:gd name="connsiteX2" fmla="*/ 0 w 21618"/>
                <a:gd name="connsiteY2" fmla="*/ 0 h 2477"/>
                <a:gd name="connsiteX3" fmla="*/ 21619 w 21618"/>
                <a:gd name="connsiteY3" fmla="*/ 2474 h 2477"/>
              </a:gdLst>
              <a:ahLst/>
              <a:cxnLst>
                <a:cxn ang="0">
                  <a:pos x="connsiteX0" y="connsiteY0"/>
                </a:cxn>
                <a:cxn ang="0">
                  <a:pos x="connsiteX1" y="connsiteY1"/>
                </a:cxn>
                <a:cxn ang="0">
                  <a:pos x="connsiteX2" y="connsiteY2"/>
                </a:cxn>
                <a:cxn ang="0">
                  <a:pos x="connsiteX3" y="connsiteY3"/>
                </a:cxn>
              </a:cxnLst>
              <a:rect l="l" t="t" r="r" b="b"/>
              <a:pathLst>
                <a:path w="21618" h="2477">
                  <a:moveTo>
                    <a:pt x="21619" y="2474"/>
                  </a:moveTo>
                  <a:cubicBezTo>
                    <a:pt x="20651" y="2259"/>
                    <a:pt x="16456" y="1721"/>
                    <a:pt x="12046" y="1183"/>
                  </a:cubicBezTo>
                  <a:cubicBezTo>
                    <a:pt x="6776" y="538"/>
                    <a:pt x="968" y="0"/>
                    <a:pt x="0" y="0"/>
                  </a:cubicBezTo>
                  <a:cubicBezTo>
                    <a:pt x="108" y="0"/>
                    <a:pt x="20866" y="2581"/>
                    <a:pt x="21619" y="2474"/>
                  </a:cubicBezTo>
                  <a:close/>
                </a:path>
              </a:pathLst>
            </a:custGeom>
            <a:grpFill/>
            <a:ln w="10707" cap="flat">
              <a:noFill/>
              <a:prstDash val="solid"/>
              <a:miter/>
            </a:ln>
          </p:spPr>
          <p:txBody>
            <a:bodyPr rtlCol="0" anchor="ctr"/>
            <a:lstStyle/>
            <a:p>
              <a:endParaRPr lang="zh-CN" altLang="en-US"/>
            </a:p>
          </p:txBody>
        </p:sp>
        <p:sp>
          <p:nvSpPr>
            <p:cNvPr id="1456" name="任意多边形: 形状 662">
              <a:extLst>
                <a:ext uri="{FF2B5EF4-FFF2-40B4-BE49-F238E27FC236}">
                  <a16:creationId xmlns:a16="http://schemas.microsoft.com/office/drawing/2014/main" xmlns="" id="{A5C72711-5507-4682-842E-07229D33D9F8}"/>
                </a:ext>
              </a:extLst>
            </p:cNvPr>
            <p:cNvSpPr/>
            <p:nvPr/>
          </p:nvSpPr>
          <p:spPr>
            <a:xfrm>
              <a:off x="539190" y="206834"/>
              <a:ext cx="90897" cy="9998"/>
            </a:xfrm>
            <a:custGeom>
              <a:avLst/>
              <a:gdLst>
                <a:gd name="connsiteX0" fmla="*/ 0 w 21511"/>
                <a:gd name="connsiteY0" fmla="*/ 0 h 2366"/>
                <a:gd name="connsiteX1" fmla="*/ 21511 w 21511"/>
                <a:gd name="connsiteY1" fmla="*/ 2366 h 2366"/>
                <a:gd name="connsiteX2" fmla="*/ 11831 w 21511"/>
                <a:gd name="connsiteY2" fmla="*/ 1183 h 2366"/>
                <a:gd name="connsiteX3" fmla="*/ 0 w 21511"/>
                <a:gd name="connsiteY3" fmla="*/ 0 h 2366"/>
              </a:gdLst>
              <a:ahLst/>
              <a:cxnLst>
                <a:cxn ang="0">
                  <a:pos x="connsiteX0" y="connsiteY0"/>
                </a:cxn>
                <a:cxn ang="0">
                  <a:pos x="connsiteX1" y="connsiteY1"/>
                </a:cxn>
                <a:cxn ang="0">
                  <a:pos x="connsiteX2" y="connsiteY2"/>
                </a:cxn>
                <a:cxn ang="0">
                  <a:pos x="connsiteX3" y="connsiteY3"/>
                </a:cxn>
              </a:cxnLst>
              <a:rect l="l" t="t" r="r" b="b"/>
              <a:pathLst>
                <a:path w="21511" h="2366">
                  <a:moveTo>
                    <a:pt x="0" y="0"/>
                  </a:moveTo>
                  <a:cubicBezTo>
                    <a:pt x="107" y="0"/>
                    <a:pt x="21081" y="2366"/>
                    <a:pt x="21511" y="2366"/>
                  </a:cubicBezTo>
                  <a:cubicBezTo>
                    <a:pt x="20436" y="2151"/>
                    <a:pt x="16133" y="1613"/>
                    <a:pt x="11831" y="1183"/>
                  </a:cubicBezTo>
                  <a:cubicBezTo>
                    <a:pt x="6238" y="538"/>
                    <a:pt x="753" y="0"/>
                    <a:pt x="0" y="0"/>
                  </a:cubicBezTo>
                  <a:close/>
                </a:path>
              </a:pathLst>
            </a:custGeom>
            <a:grpFill/>
            <a:ln w="10707" cap="flat">
              <a:noFill/>
              <a:prstDash val="solid"/>
              <a:miter/>
            </a:ln>
          </p:spPr>
          <p:txBody>
            <a:bodyPr rtlCol="0" anchor="ctr"/>
            <a:lstStyle/>
            <a:p>
              <a:endParaRPr lang="zh-CN" altLang="en-US"/>
            </a:p>
          </p:txBody>
        </p:sp>
        <p:sp>
          <p:nvSpPr>
            <p:cNvPr id="1457" name="任意多边形: 形状 663">
              <a:extLst>
                <a:ext uri="{FF2B5EF4-FFF2-40B4-BE49-F238E27FC236}">
                  <a16:creationId xmlns:a16="http://schemas.microsoft.com/office/drawing/2014/main" xmlns="" id="{3BCFB63D-6BAE-4999-9B40-4D81F415D52C}"/>
                </a:ext>
              </a:extLst>
            </p:cNvPr>
            <p:cNvSpPr/>
            <p:nvPr/>
          </p:nvSpPr>
          <p:spPr>
            <a:xfrm>
              <a:off x="533739" y="203137"/>
              <a:ext cx="89532" cy="9144"/>
            </a:xfrm>
            <a:custGeom>
              <a:avLst/>
              <a:gdLst>
                <a:gd name="connsiteX0" fmla="*/ 0 w 21188"/>
                <a:gd name="connsiteY0" fmla="*/ 14 h 2164"/>
                <a:gd name="connsiteX1" fmla="*/ 21188 w 21188"/>
                <a:gd name="connsiteY1" fmla="*/ 2165 h 2164"/>
                <a:gd name="connsiteX2" fmla="*/ 11508 w 21188"/>
                <a:gd name="connsiteY2" fmla="*/ 982 h 2164"/>
                <a:gd name="connsiteX3" fmla="*/ 0 w 21188"/>
                <a:gd name="connsiteY3" fmla="*/ 14 h 2164"/>
              </a:gdLst>
              <a:ahLst/>
              <a:cxnLst>
                <a:cxn ang="0">
                  <a:pos x="connsiteX0" y="connsiteY0"/>
                </a:cxn>
                <a:cxn ang="0">
                  <a:pos x="connsiteX1" y="connsiteY1"/>
                </a:cxn>
                <a:cxn ang="0">
                  <a:pos x="connsiteX2" y="connsiteY2"/>
                </a:cxn>
                <a:cxn ang="0">
                  <a:pos x="connsiteX3" y="connsiteY3"/>
                </a:cxn>
              </a:cxnLst>
              <a:rect l="l" t="t" r="r" b="b"/>
              <a:pathLst>
                <a:path w="21188" h="2164">
                  <a:moveTo>
                    <a:pt x="0" y="14"/>
                  </a:moveTo>
                  <a:cubicBezTo>
                    <a:pt x="108" y="14"/>
                    <a:pt x="20328" y="2165"/>
                    <a:pt x="21188" y="2165"/>
                  </a:cubicBezTo>
                  <a:cubicBezTo>
                    <a:pt x="20113" y="1950"/>
                    <a:pt x="16241" y="1520"/>
                    <a:pt x="11508" y="982"/>
                  </a:cubicBezTo>
                  <a:cubicBezTo>
                    <a:pt x="6131" y="444"/>
                    <a:pt x="645" y="-94"/>
                    <a:pt x="0" y="14"/>
                  </a:cubicBezTo>
                  <a:close/>
                </a:path>
              </a:pathLst>
            </a:custGeom>
            <a:grpFill/>
            <a:ln w="10707" cap="flat">
              <a:noFill/>
              <a:prstDash val="solid"/>
              <a:miter/>
            </a:ln>
          </p:spPr>
          <p:txBody>
            <a:bodyPr rtlCol="0" anchor="ctr"/>
            <a:lstStyle/>
            <a:p>
              <a:endParaRPr lang="zh-CN" altLang="en-US"/>
            </a:p>
          </p:txBody>
        </p:sp>
        <p:sp>
          <p:nvSpPr>
            <p:cNvPr id="1458" name="任意多边形: 形状 664">
              <a:extLst>
                <a:ext uri="{FF2B5EF4-FFF2-40B4-BE49-F238E27FC236}">
                  <a16:creationId xmlns:a16="http://schemas.microsoft.com/office/drawing/2014/main" xmlns="" id="{4E5481E2-FF08-43B2-8210-057B0C8AEBCB}"/>
                </a:ext>
              </a:extLst>
            </p:cNvPr>
            <p:cNvSpPr/>
            <p:nvPr/>
          </p:nvSpPr>
          <p:spPr>
            <a:xfrm>
              <a:off x="524194" y="199106"/>
              <a:ext cx="87259" cy="8181"/>
            </a:xfrm>
            <a:custGeom>
              <a:avLst/>
              <a:gdLst>
                <a:gd name="connsiteX0" fmla="*/ 0 w 20650"/>
                <a:gd name="connsiteY0" fmla="*/ 0 h 1936"/>
                <a:gd name="connsiteX1" fmla="*/ 20651 w 20650"/>
                <a:gd name="connsiteY1" fmla="*/ 1936 h 1936"/>
                <a:gd name="connsiteX2" fmla="*/ 11078 w 20650"/>
                <a:gd name="connsiteY2" fmla="*/ 860 h 1936"/>
                <a:gd name="connsiteX3" fmla="*/ 0 w 20650"/>
                <a:gd name="connsiteY3" fmla="*/ 0 h 1936"/>
              </a:gdLst>
              <a:ahLst/>
              <a:cxnLst>
                <a:cxn ang="0">
                  <a:pos x="connsiteX0" y="connsiteY0"/>
                </a:cxn>
                <a:cxn ang="0">
                  <a:pos x="connsiteX1" y="connsiteY1"/>
                </a:cxn>
                <a:cxn ang="0">
                  <a:pos x="connsiteX2" y="connsiteY2"/>
                </a:cxn>
                <a:cxn ang="0">
                  <a:pos x="connsiteX3" y="connsiteY3"/>
                </a:cxn>
              </a:cxnLst>
              <a:rect l="l" t="t" r="r" b="b"/>
              <a:pathLst>
                <a:path w="20650" h="1936">
                  <a:moveTo>
                    <a:pt x="0" y="0"/>
                  </a:moveTo>
                  <a:cubicBezTo>
                    <a:pt x="108" y="0"/>
                    <a:pt x="20113" y="1936"/>
                    <a:pt x="20651" y="1936"/>
                  </a:cubicBezTo>
                  <a:cubicBezTo>
                    <a:pt x="19468" y="1721"/>
                    <a:pt x="15596" y="1291"/>
                    <a:pt x="11078" y="860"/>
                  </a:cubicBezTo>
                  <a:cubicBezTo>
                    <a:pt x="5485" y="323"/>
                    <a:pt x="430" y="0"/>
                    <a:pt x="0" y="0"/>
                  </a:cubicBezTo>
                  <a:close/>
                </a:path>
              </a:pathLst>
            </a:custGeom>
            <a:grpFill/>
            <a:ln w="10707" cap="flat">
              <a:noFill/>
              <a:prstDash val="solid"/>
              <a:miter/>
            </a:ln>
          </p:spPr>
          <p:txBody>
            <a:bodyPr rtlCol="0" anchor="ctr"/>
            <a:lstStyle/>
            <a:p>
              <a:endParaRPr lang="zh-CN" altLang="en-US"/>
            </a:p>
          </p:txBody>
        </p:sp>
        <p:sp>
          <p:nvSpPr>
            <p:cNvPr id="1459" name="任意多边形: 形状 665">
              <a:extLst>
                <a:ext uri="{FF2B5EF4-FFF2-40B4-BE49-F238E27FC236}">
                  <a16:creationId xmlns:a16="http://schemas.microsoft.com/office/drawing/2014/main" xmlns="" id="{7313F40E-EE90-412C-A3A0-42DE795BB3F7}"/>
                </a:ext>
              </a:extLst>
            </p:cNvPr>
            <p:cNvSpPr/>
            <p:nvPr/>
          </p:nvSpPr>
          <p:spPr>
            <a:xfrm>
              <a:off x="509649" y="195472"/>
              <a:ext cx="84533" cy="7268"/>
            </a:xfrm>
            <a:custGeom>
              <a:avLst/>
              <a:gdLst>
                <a:gd name="connsiteX0" fmla="*/ 0 w 20005"/>
                <a:gd name="connsiteY0" fmla="*/ 0 h 1720"/>
                <a:gd name="connsiteX1" fmla="*/ 20005 w 20005"/>
                <a:gd name="connsiteY1" fmla="*/ 1721 h 1720"/>
                <a:gd name="connsiteX2" fmla="*/ 10433 w 20005"/>
                <a:gd name="connsiteY2" fmla="*/ 753 h 1720"/>
                <a:gd name="connsiteX3" fmla="*/ 0 w 20005"/>
                <a:gd name="connsiteY3" fmla="*/ 0 h 1720"/>
              </a:gdLst>
              <a:ahLst/>
              <a:cxnLst>
                <a:cxn ang="0">
                  <a:pos x="connsiteX0" y="connsiteY0"/>
                </a:cxn>
                <a:cxn ang="0">
                  <a:pos x="connsiteX1" y="connsiteY1"/>
                </a:cxn>
                <a:cxn ang="0">
                  <a:pos x="connsiteX2" y="connsiteY2"/>
                </a:cxn>
                <a:cxn ang="0">
                  <a:pos x="connsiteX3" y="connsiteY3"/>
                </a:cxn>
              </a:cxnLst>
              <a:rect l="l" t="t" r="r" b="b"/>
              <a:pathLst>
                <a:path w="20005" h="1720">
                  <a:moveTo>
                    <a:pt x="0" y="0"/>
                  </a:moveTo>
                  <a:cubicBezTo>
                    <a:pt x="108" y="0"/>
                    <a:pt x="19360" y="1721"/>
                    <a:pt x="20005" y="1721"/>
                  </a:cubicBezTo>
                  <a:cubicBezTo>
                    <a:pt x="19360" y="1613"/>
                    <a:pt x="14950" y="1183"/>
                    <a:pt x="10433" y="753"/>
                  </a:cubicBezTo>
                  <a:cubicBezTo>
                    <a:pt x="5270" y="323"/>
                    <a:pt x="430" y="0"/>
                    <a:pt x="0" y="0"/>
                  </a:cubicBezTo>
                  <a:close/>
                </a:path>
              </a:pathLst>
            </a:custGeom>
            <a:grpFill/>
            <a:ln w="10707" cap="flat">
              <a:noFill/>
              <a:prstDash val="solid"/>
              <a:miter/>
            </a:ln>
          </p:spPr>
          <p:txBody>
            <a:bodyPr rtlCol="0" anchor="ctr"/>
            <a:lstStyle/>
            <a:p>
              <a:endParaRPr lang="zh-CN" altLang="en-US"/>
            </a:p>
          </p:txBody>
        </p:sp>
        <p:sp>
          <p:nvSpPr>
            <p:cNvPr id="1460" name="任意多边形: 形状 666">
              <a:extLst>
                <a:ext uri="{FF2B5EF4-FFF2-40B4-BE49-F238E27FC236}">
                  <a16:creationId xmlns:a16="http://schemas.microsoft.com/office/drawing/2014/main" xmlns="" id="{1A760F7A-246F-48F7-8EB7-FE865FC158E1}"/>
                </a:ext>
              </a:extLst>
            </p:cNvPr>
            <p:cNvSpPr/>
            <p:nvPr/>
          </p:nvSpPr>
          <p:spPr>
            <a:xfrm>
              <a:off x="491014" y="192201"/>
              <a:ext cx="80443" cy="6448"/>
            </a:xfrm>
            <a:custGeom>
              <a:avLst/>
              <a:gdLst>
                <a:gd name="connsiteX0" fmla="*/ 0 w 19037"/>
                <a:gd name="connsiteY0" fmla="*/ 21 h 1526"/>
                <a:gd name="connsiteX1" fmla="*/ 19037 w 19037"/>
                <a:gd name="connsiteY1" fmla="*/ 1527 h 1526"/>
                <a:gd name="connsiteX2" fmla="*/ 9788 w 19037"/>
                <a:gd name="connsiteY2" fmla="*/ 666 h 1526"/>
                <a:gd name="connsiteX3" fmla="*/ 0 w 19037"/>
                <a:gd name="connsiteY3" fmla="*/ 21 h 1526"/>
              </a:gdLst>
              <a:ahLst/>
              <a:cxnLst>
                <a:cxn ang="0">
                  <a:pos x="connsiteX0" y="connsiteY0"/>
                </a:cxn>
                <a:cxn ang="0">
                  <a:pos x="connsiteX1" y="connsiteY1"/>
                </a:cxn>
                <a:cxn ang="0">
                  <a:pos x="connsiteX2" y="connsiteY2"/>
                </a:cxn>
                <a:cxn ang="0">
                  <a:pos x="connsiteX3" y="connsiteY3"/>
                </a:cxn>
              </a:cxnLst>
              <a:rect l="l" t="t" r="r" b="b"/>
              <a:pathLst>
                <a:path w="19037" h="1526">
                  <a:moveTo>
                    <a:pt x="0" y="21"/>
                  </a:moveTo>
                  <a:cubicBezTo>
                    <a:pt x="108" y="21"/>
                    <a:pt x="18607" y="1527"/>
                    <a:pt x="19037" y="1527"/>
                  </a:cubicBezTo>
                  <a:cubicBezTo>
                    <a:pt x="18285" y="1419"/>
                    <a:pt x="14413" y="989"/>
                    <a:pt x="9788" y="666"/>
                  </a:cubicBezTo>
                  <a:cubicBezTo>
                    <a:pt x="5163" y="236"/>
                    <a:pt x="753" y="-87"/>
                    <a:pt x="0" y="21"/>
                  </a:cubicBezTo>
                  <a:close/>
                </a:path>
              </a:pathLst>
            </a:custGeom>
            <a:grpFill/>
            <a:ln w="10707" cap="flat">
              <a:noFill/>
              <a:prstDash val="solid"/>
              <a:miter/>
            </a:ln>
          </p:spPr>
          <p:txBody>
            <a:bodyPr rtlCol="0" anchor="ctr"/>
            <a:lstStyle/>
            <a:p>
              <a:endParaRPr lang="zh-CN" altLang="en-US"/>
            </a:p>
          </p:txBody>
        </p:sp>
        <p:sp>
          <p:nvSpPr>
            <p:cNvPr id="1461" name="任意多边形: 形状 667">
              <a:extLst>
                <a:ext uri="{FF2B5EF4-FFF2-40B4-BE49-F238E27FC236}">
                  <a16:creationId xmlns:a16="http://schemas.microsoft.com/office/drawing/2014/main" xmlns="" id="{13BDB553-2305-4900-AC3B-7A069F0533AC}"/>
                </a:ext>
              </a:extLst>
            </p:cNvPr>
            <p:cNvSpPr/>
            <p:nvPr/>
          </p:nvSpPr>
          <p:spPr>
            <a:xfrm>
              <a:off x="467837" y="188651"/>
              <a:ext cx="74988" cy="5907"/>
            </a:xfrm>
            <a:custGeom>
              <a:avLst/>
              <a:gdLst>
                <a:gd name="connsiteX0" fmla="*/ 0 w 17746"/>
                <a:gd name="connsiteY0" fmla="*/ 0 h 1398"/>
                <a:gd name="connsiteX1" fmla="*/ 17747 w 17746"/>
                <a:gd name="connsiteY1" fmla="*/ 1398 h 1398"/>
                <a:gd name="connsiteX2" fmla="*/ 8927 w 17746"/>
                <a:gd name="connsiteY2" fmla="*/ 645 h 1398"/>
                <a:gd name="connsiteX3" fmla="*/ 0 w 17746"/>
                <a:gd name="connsiteY3" fmla="*/ 0 h 1398"/>
              </a:gdLst>
              <a:ahLst/>
              <a:cxnLst>
                <a:cxn ang="0">
                  <a:pos x="connsiteX0" y="connsiteY0"/>
                </a:cxn>
                <a:cxn ang="0">
                  <a:pos x="connsiteX1" y="connsiteY1"/>
                </a:cxn>
                <a:cxn ang="0">
                  <a:pos x="connsiteX2" y="connsiteY2"/>
                </a:cxn>
                <a:cxn ang="0">
                  <a:pos x="connsiteX3" y="connsiteY3"/>
                </a:cxn>
              </a:cxnLst>
              <a:rect l="l" t="t" r="r" b="b"/>
              <a:pathLst>
                <a:path w="17746" h="1398">
                  <a:moveTo>
                    <a:pt x="0" y="0"/>
                  </a:moveTo>
                  <a:cubicBezTo>
                    <a:pt x="107" y="0"/>
                    <a:pt x="17747" y="1398"/>
                    <a:pt x="17747" y="1398"/>
                  </a:cubicBezTo>
                  <a:cubicBezTo>
                    <a:pt x="17209" y="1291"/>
                    <a:pt x="13767" y="968"/>
                    <a:pt x="8927" y="645"/>
                  </a:cubicBezTo>
                  <a:cubicBezTo>
                    <a:pt x="4517" y="323"/>
                    <a:pt x="538" y="0"/>
                    <a:pt x="0" y="0"/>
                  </a:cubicBezTo>
                  <a:close/>
                </a:path>
              </a:pathLst>
            </a:custGeom>
            <a:grpFill/>
            <a:ln w="10707" cap="flat">
              <a:noFill/>
              <a:prstDash val="solid"/>
              <a:miter/>
            </a:ln>
          </p:spPr>
          <p:txBody>
            <a:bodyPr rtlCol="0" anchor="ctr"/>
            <a:lstStyle/>
            <a:p>
              <a:endParaRPr lang="zh-CN" altLang="en-US"/>
            </a:p>
          </p:txBody>
        </p:sp>
        <p:sp>
          <p:nvSpPr>
            <p:cNvPr id="1477" name="任意多边形: 形状 668">
              <a:extLst>
                <a:ext uri="{FF2B5EF4-FFF2-40B4-BE49-F238E27FC236}">
                  <a16:creationId xmlns:a16="http://schemas.microsoft.com/office/drawing/2014/main" xmlns="" id="{F26E932B-04CB-4CAD-9947-01A182149883}"/>
                </a:ext>
              </a:extLst>
            </p:cNvPr>
            <p:cNvSpPr/>
            <p:nvPr/>
          </p:nvSpPr>
          <p:spPr>
            <a:xfrm>
              <a:off x="441477" y="185926"/>
              <a:ext cx="69080" cy="5451"/>
            </a:xfrm>
            <a:custGeom>
              <a:avLst/>
              <a:gdLst>
                <a:gd name="connsiteX0" fmla="*/ 16348 w 16348"/>
                <a:gd name="connsiteY0" fmla="*/ 1291 h 1290"/>
                <a:gd name="connsiteX1" fmla="*/ 8067 w 16348"/>
                <a:gd name="connsiteY1" fmla="*/ 538 h 1290"/>
                <a:gd name="connsiteX2" fmla="*/ 0 w 16348"/>
                <a:gd name="connsiteY2" fmla="*/ 0 h 1290"/>
                <a:gd name="connsiteX3" fmla="*/ 16348 w 16348"/>
                <a:gd name="connsiteY3" fmla="*/ 1291 h 1290"/>
              </a:gdLst>
              <a:ahLst/>
              <a:cxnLst>
                <a:cxn ang="0">
                  <a:pos x="connsiteX0" y="connsiteY0"/>
                </a:cxn>
                <a:cxn ang="0">
                  <a:pos x="connsiteX1" y="connsiteY1"/>
                </a:cxn>
                <a:cxn ang="0">
                  <a:pos x="connsiteX2" y="connsiteY2"/>
                </a:cxn>
                <a:cxn ang="0">
                  <a:pos x="connsiteX3" y="connsiteY3"/>
                </a:cxn>
              </a:cxnLst>
              <a:rect l="l" t="t" r="r" b="b"/>
              <a:pathLst>
                <a:path w="16348" h="1290">
                  <a:moveTo>
                    <a:pt x="16348" y="1291"/>
                  </a:moveTo>
                  <a:cubicBezTo>
                    <a:pt x="13552" y="1076"/>
                    <a:pt x="10863" y="753"/>
                    <a:pt x="8067" y="538"/>
                  </a:cubicBezTo>
                  <a:cubicBezTo>
                    <a:pt x="3657" y="215"/>
                    <a:pt x="323" y="0"/>
                    <a:pt x="0" y="0"/>
                  </a:cubicBezTo>
                  <a:cubicBezTo>
                    <a:pt x="5378" y="430"/>
                    <a:pt x="10863" y="753"/>
                    <a:pt x="16348" y="1291"/>
                  </a:cubicBezTo>
                  <a:close/>
                </a:path>
              </a:pathLst>
            </a:custGeom>
            <a:grpFill/>
            <a:ln w="10707" cap="flat">
              <a:noFill/>
              <a:prstDash val="solid"/>
              <a:miter/>
            </a:ln>
          </p:spPr>
          <p:txBody>
            <a:bodyPr rtlCol="0" anchor="ctr"/>
            <a:lstStyle/>
            <a:p>
              <a:endParaRPr lang="zh-CN" altLang="en-US"/>
            </a:p>
          </p:txBody>
        </p:sp>
        <p:sp>
          <p:nvSpPr>
            <p:cNvPr id="1478" name="任意多边形: 形状 669">
              <a:extLst>
                <a:ext uri="{FF2B5EF4-FFF2-40B4-BE49-F238E27FC236}">
                  <a16:creationId xmlns:a16="http://schemas.microsoft.com/office/drawing/2014/main" xmlns="" id="{B4407971-E8D2-448E-9369-956BA5E4FB50}"/>
                </a:ext>
              </a:extLst>
            </p:cNvPr>
            <p:cNvSpPr/>
            <p:nvPr/>
          </p:nvSpPr>
          <p:spPr>
            <a:xfrm>
              <a:off x="411936" y="183653"/>
              <a:ext cx="39083" cy="2726"/>
            </a:xfrm>
            <a:custGeom>
              <a:avLst/>
              <a:gdLst>
                <a:gd name="connsiteX0" fmla="*/ 9250 w 9249"/>
                <a:gd name="connsiteY0" fmla="*/ 645 h 645"/>
                <a:gd name="connsiteX1" fmla="*/ 5055 w 9249"/>
                <a:gd name="connsiteY1" fmla="*/ 323 h 645"/>
                <a:gd name="connsiteX2" fmla="*/ 0 w 9249"/>
                <a:gd name="connsiteY2" fmla="*/ 0 h 645"/>
                <a:gd name="connsiteX3" fmla="*/ 108 w 9249"/>
                <a:gd name="connsiteY3" fmla="*/ 0 h 645"/>
                <a:gd name="connsiteX4" fmla="*/ 9250 w 9249"/>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9" h="645">
                  <a:moveTo>
                    <a:pt x="9250" y="645"/>
                  </a:moveTo>
                  <a:lnTo>
                    <a:pt x="5055" y="323"/>
                  </a:lnTo>
                  <a:cubicBezTo>
                    <a:pt x="3334" y="215"/>
                    <a:pt x="1613" y="108"/>
                    <a:pt x="0" y="0"/>
                  </a:cubicBezTo>
                  <a:cubicBezTo>
                    <a:pt x="0" y="0"/>
                    <a:pt x="0" y="0"/>
                    <a:pt x="108" y="0"/>
                  </a:cubicBezTo>
                  <a:cubicBezTo>
                    <a:pt x="3012" y="215"/>
                    <a:pt x="6131" y="323"/>
                    <a:pt x="9250" y="645"/>
                  </a:cubicBezTo>
                  <a:close/>
                </a:path>
              </a:pathLst>
            </a:custGeom>
            <a:grpFill/>
            <a:ln w="10707" cap="flat">
              <a:noFill/>
              <a:prstDash val="solid"/>
              <a:miter/>
            </a:ln>
          </p:spPr>
          <p:txBody>
            <a:bodyPr rtlCol="0" anchor="ctr"/>
            <a:lstStyle/>
            <a:p>
              <a:endParaRPr lang="zh-CN" altLang="en-US"/>
            </a:p>
          </p:txBody>
        </p:sp>
        <p:sp>
          <p:nvSpPr>
            <p:cNvPr id="1479" name="任意多边形: 形状 670">
              <a:extLst>
                <a:ext uri="{FF2B5EF4-FFF2-40B4-BE49-F238E27FC236}">
                  <a16:creationId xmlns:a16="http://schemas.microsoft.com/office/drawing/2014/main" xmlns="" id="{131B080A-DCAF-49B0-982D-6C9DAAF5D392}"/>
                </a:ext>
              </a:extLst>
            </p:cNvPr>
            <p:cNvSpPr/>
            <p:nvPr/>
          </p:nvSpPr>
          <p:spPr>
            <a:xfrm>
              <a:off x="379665" y="181836"/>
              <a:ext cx="8633" cy="452"/>
            </a:xfrm>
            <a:custGeom>
              <a:avLst/>
              <a:gdLst>
                <a:gd name="connsiteX0" fmla="*/ 2044 w 2043"/>
                <a:gd name="connsiteY0" fmla="*/ 108 h 107"/>
                <a:gd name="connsiteX1" fmla="*/ 323 w 2043"/>
                <a:gd name="connsiteY1" fmla="*/ 0 h 107"/>
                <a:gd name="connsiteX2" fmla="*/ 0 w 2043"/>
                <a:gd name="connsiteY2" fmla="*/ 0 h 107"/>
                <a:gd name="connsiteX3" fmla="*/ 108 w 2043"/>
                <a:gd name="connsiteY3" fmla="*/ 0 h 107"/>
                <a:gd name="connsiteX4" fmla="*/ 2044 w 2043"/>
                <a:gd name="connsiteY4" fmla="*/ 108 h 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 h="107">
                  <a:moveTo>
                    <a:pt x="2044" y="108"/>
                  </a:moveTo>
                  <a:lnTo>
                    <a:pt x="323" y="0"/>
                  </a:lnTo>
                  <a:cubicBezTo>
                    <a:pt x="215" y="0"/>
                    <a:pt x="108" y="0"/>
                    <a:pt x="0" y="0"/>
                  </a:cubicBezTo>
                  <a:cubicBezTo>
                    <a:pt x="0" y="0"/>
                    <a:pt x="0" y="0"/>
                    <a:pt x="108" y="0"/>
                  </a:cubicBezTo>
                  <a:cubicBezTo>
                    <a:pt x="753" y="0"/>
                    <a:pt x="1398" y="0"/>
                    <a:pt x="2044" y="108"/>
                  </a:cubicBezTo>
                  <a:close/>
                </a:path>
              </a:pathLst>
            </a:custGeom>
            <a:grpFill/>
            <a:ln w="10707" cap="flat">
              <a:noFill/>
              <a:prstDash val="solid"/>
              <a:miter/>
            </a:ln>
          </p:spPr>
          <p:txBody>
            <a:bodyPr rtlCol="0" anchor="ctr"/>
            <a:lstStyle/>
            <a:p>
              <a:endParaRPr lang="zh-CN" altLang="en-US"/>
            </a:p>
          </p:txBody>
        </p:sp>
        <p:sp>
          <p:nvSpPr>
            <p:cNvPr id="1480" name="任意多边形: 形状 695">
              <a:extLst>
                <a:ext uri="{FF2B5EF4-FFF2-40B4-BE49-F238E27FC236}">
                  <a16:creationId xmlns:a16="http://schemas.microsoft.com/office/drawing/2014/main" xmlns="" id="{D616AA4A-91B2-42D6-8D4E-8DFEA85BEE3E}"/>
                </a:ext>
              </a:extLst>
            </p:cNvPr>
            <p:cNvSpPr/>
            <p:nvPr/>
          </p:nvSpPr>
          <p:spPr>
            <a:xfrm>
              <a:off x="88830" y="300457"/>
              <a:ext cx="17536" cy="25725"/>
            </a:xfrm>
            <a:custGeom>
              <a:avLst/>
              <a:gdLst>
                <a:gd name="connsiteX0" fmla="*/ 2787 w 4150"/>
                <a:gd name="connsiteY0" fmla="*/ 0 h 6088"/>
                <a:gd name="connsiteX1" fmla="*/ 314 w 4150"/>
                <a:gd name="connsiteY1" fmla="*/ 5378 h 6088"/>
                <a:gd name="connsiteX2" fmla="*/ 4078 w 4150"/>
                <a:gd name="connsiteY2" fmla="*/ 3227 h 6088"/>
                <a:gd name="connsiteX3" fmla="*/ 2787 w 4150"/>
                <a:gd name="connsiteY3" fmla="*/ 0 h 6088"/>
              </a:gdLst>
              <a:ahLst/>
              <a:cxnLst>
                <a:cxn ang="0">
                  <a:pos x="connsiteX0" y="connsiteY0"/>
                </a:cxn>
                <a:cxn ang="0">
                  <a:pos x="connsiteX1" y="connsiteY1"/>
                </a:cxn>
                <a:cxn ang="0">
                  <a:pos x="connsiteX2" y="connsiteY2"/>
                </a:cxn>
                <a:cxn ang="0">
                  <a:pos x="connsiteX3" y="connsiteY3"/>
                </a:cxn>
              </a:cxnLst>
              <a:rect l="l" t="t" r="r" b="b"/>
              <a:pathLst>
                <a:path w="4150" h="6088">
                  <a:moveTo>
                    <a:pt x="2787" y="0"/>
                  </a:moveTo>
                  <a:cubicBezTo>
                    <a:pt x="744" y="215"/>
                    <a:pt x="-654" y="3764"/>
                    <a:pt x="314" y="5378"/>
                  </a:cubicBezTo>
                  <a:cubicBezTo>
                    <a:pt x="1174" y="6884"/>
                    <a:pt x="3433" y="5916"/>
                    <a:pt x="4078" y="3227"/>
                  </a:cubicBezTo>
                  <a:cubicBezTo>
                    <a:pt x="4293" y="1936"/>
                    <a:pt x="4078" y="108"/>
                    <a:pt x="2787" y="0"/>
                  </a:cubicBezTo>
                  <a:close/>
                </a:path>
              </a:pathLst>
            </a:custGeom>
            <a:grpFill/>
            <a:ln w="10707" cap="flat">
              <a:noFill/>
              <a:prstDash val="solid"/>
              <a:miter/>
            </a:ln>
          </p:spPr>
          <p:txBody>
            <a:bodyPr rtlCol="0" anchor="ctr"/>
            <a:lstStyle/>
            <a:p>
              <a:endParaRPr lang="zh-CN" altLang="en-US"/>
            </a:p>
          </p:txBody>
        </p:sp>
        <p:sp>
          <p:nvSpPr>
            <p:cNvPr id="1481" name="任意多边形: 形状 696">
              <a:extLst>
                <a:ext uri="{FF2B5EF4-FFF2-40B4-BE49-F238E27FC236}">
                  <a16:creationId xmlns:a16="http://schemas.microsoft.com/office/drawing/2014/main" xmlns="" id="{9D0DFFA5-7D8C-437C-A1F2-DB664E880537}"/>
                </a:ext>
              </a:extLst>
            </p:cNvPr>
            <p:cNvSpPr/>
            <p:nvPr/>
          </p:nvSpPr>
          <p:spPr>
            <a:xfrm>
              <a:off x="152696" y="299092"/>
              <a:ext cx="17088" cy="25654"/>
            </a:xfrm>
            <a:custGeom>
              <a:avLst/>
              <a:gdLst>
                <a:gd name="connsiteX0" fmla="*/ 1549 w 4044"/>
                <a:gd name="connsiteY0" fmla="*/ 0 h 6071"/>
                <a:gd name="connsiteX1" fmla="*/ 1334 w 4044"/>
                <a:gd name="connsiteY1" fmla="*/ 0 h 6071"/>
                <a:gd name="connsiteX2" fmla="*/ 1334 w 4044"/>
                <a:gd name="connsiteY2" fmla="*/ 5700 h 6071"/>
                <a:gd name="connsiteX3" fmla="*/ 4023 w 4044"/>
                <a:gd name="connsiteY3" fmla="*/ 3227 h 6071"/>
                <a:gd name="connsiteX4" fmla="*/ 1549 w 4044"/>
                <a:gd name="connsiteY4" fmla="*/ 0 h 6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4" h="6071">
                  <a:moveTo>
                    <a:pt x="1549" y="0"/>
                  </a:moveTo>
                  <a:cubicBezTo>
                    <a:pt x="1441" y="0"/>
                    <a:pt x="1441" y="0"/>
                    <a:pt x="1334" y="0"/>
                  </a:cubicBezTo>
                  <a:cubicBezTo>
                    <a:pt x="-280" y="323"/>
                    <a:pt x="-602" y="4302"/>
                    <a:pt x="1334" y="5700"/>
                  </a:cubicBezTo>
                  <a:cubicBezTo>
                    <a:pt x="2840" y="6776"/>
                    <a:pt x="4238" y="5378"/>
                    <a:pt x="4023" y="3227"/>
                  </a:cubicBezTo>
                  <a:cubicBezTo>
                    <a:pt x="3808" y="2044"/>
                    <a:pt x="2947" y="108"/>
                    <a:pt x="1549" y="0"/>
                  </a:cubicBezTo>
                  <a:close/>
                </a:path>
              </a:pathLst>
            </a:custGeom>
            <a:grpFill/>
            <a:ln w="10707" cap="flat">
              <a:noFill/>
              <a:prstDash val="solid"/>
              <a:miter/>
            </a:ln>
          </p:spPr>
          <p:txBody>
            <a:bodyPr rtlCol="0" anchor="ctr"/>
            <a:lstStyle/>
            <a:p>
              <a:endParaRPr lang="zh-CN" altLang="en-US"/>
            </a:p>
          </p:txBody>
        </p:sp>
        <p:sp>
          <p:nvSpPr>
            <p:cNvPr id="1482" name="任意多边形: 形状 697">
              <a:extLst>
                <a:ext uri="{FF2B5EF4-FFF2-40B4-BE49-F238E27FC236}">
                  <a16:creationId xmlns:a16="http://schemas.microsoft.com/office/drawing/2014/main" xmlns="" id="{2E88635C-3B13-4403-88AD-BDDAC82705A8}"/>
                </a:ext>
              </a:extLst>
            </p:cNvPr>
            <p:cNvSpPr/>
            <p:nvPr/>
          </p:nvSpPr>
          <p:spPr>
            <a:xfrm>
              <a:off x="214508" y="297731"/>
              <a:ext cx="21187" cy="25514"/>
            </a:xfrm>
            <a:custGeom>
              <a:avLst/>
              <a:gdLst>
                <a:gd name="connsiteX0" fmla="*/ 903 w 5014"/>
                <a:gd name="connsiteY0" fmla="*/ 0 h 6038"/>
                <a:gd name="connsiteX1" fmla="*/ 580 w 5014"/>
                <a:gd name="connsiteY1" fmla="*/ 108 h 6038"/>
                <a:gd name="connsiteX2" fmla="*/ 3269 w 5014"/>
                <a:gd name="connsiteY2" fmla="*/ 5916 h 6038"/>
                <a:gd name="connsiteX3" fmla="*/ 4560 w 5014"/>
                <a:gd name="connsiteY3" fmla="*/ 3227 h 6038"/>
                <a:gd name="connsiteX4" fmla="*/ 903 w 5014"/>
                <a:gd name="connsiteY4" fmla="*/ 0 h 6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4" h="6038">
                  <a:moveTo>
                    <a:pt x="903" y="0"/>
                  </a:moveTo>
                  <a:cubicBezTo>
                    <a:pt x="795" y="0"/>
                    <a:pt x="688" y="0"/>
                    <a:pt x="580" y="108"/>
                  </a:cubicBezTo>
                  <a:cubicBezTo>
                    <a:pt x="-926" y="753"/>
                    <a:pt x="688" y="5055"/>
                    <a:pt x="3269" y="5916"/>
                  </a:cubicBezTo>
                  <a:cubicBezTo>
                    <a:pt x="4882" y="6453"/>
                    <a:pt x="5528" y="5163"/>
                    <a:pt x="4560" y="3227"/>
                  </a:cubicBezTo>
                  <a:cubicBezTo>
                    <a:pt x="3914" y="1936"/>
                    <a:pt x="2408" y="0"/>
                    <a:pt x="903" y="0"/>
                  </a:cubicBezTo>
                  <a:close/>
                </a:path>
              </a:pathLst>
            </a:custGeom>
            <a:grpFill/>
            <a:ln w="10707" cap="flat">
              <a:noFill/>
              <a:prstDash val="solid"/>
              <a:miter/>
            </a:ln>
          </p:spPr>
          <p:txBody>
            <a:bodyPr rtlCol="0" anchor="ctr"/>
            <a:lstStyle/>
            <a:p>
              <a:endParaRPr lang="zh-CN" altLang="en-US"/>
            </a:p>
          </p:txBody>
        </p:sp>
        <p:sp>
          <p:nvSpPr>
            <p:cNvPr id="1483" name="任意多边形: 形状 698">
              <a:extLst>
                <a:ext uri="{FF2B5EF4-FFF2-40B4-BE49-F238E27FC236}">
                  <a16:creationId xmlns:a16="http://schemas.microsoft.com/office/drawing/2014/main" xmlns="" id="{1CD95CE4-A399-4B9C-84D7-35268F6E7845}"/>
                </a:ext>
              </a:extLst>
            </p:cNvPr>
            <p:cNvSpPr/>
            <p:nvPr/>
          </p:nvSpPr>
          <p:spPr>
            <a:xfrm>
              <a:off x="274477" y="295458"/>
              <a:ext cx="27416" cy="25020"/>
            </a:xfrm>
            <a:custGeom>
              <a:avLst/>
              <a:gdLst>
                <a:gd name="connsiteX0" fmla="*/ 156 w 6488"/>
                <a:gd name="connsiteY0" fmla="*/ 108 h 5921"/>
                <a:gd name="connsiteX1" fmla="*/ 5533 w 6488"/>
                <a:gd name="connsiteY1" fmla="*/ 5916 h 5921"/>
                <a:gd name="connsiteX2" fmla="*/ 5426 w 6488"/>
                <a:gd name="connsiteY2" fmla="*/ 3119 h 5921"/>
                <a:gd name="connsiteX3" fmla="*/ 586 w 6488"/>
                <a:gd name="connsiteY3" fmla="*/ 0 h 5921"/>
                <a:gd name="connsiteX4" fmla="*/ 156 w 6488"/>
                <a:gd name="connsiteY4" fmla="*/ 108 h 5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8" h="5921">
                  <a:moveTo>
                    <a:pt x="156" y="108"/>
                  </a:moveTo>
                  <a:cubicBezTo>
                    <a:pt x="-812" y="1076"/>
                    <a:pt x="2952" y="5700"/>
                    <a:pt x="5533" y="5916"/>
                  </a:cubicBezTo>
                  <a:cubicBezTo>
                    <a:pt x="6824" y="6023"/>
                    <a:pt x="6824" y="4732"/>
                    <a:pt x="5426" y="3119"/>
                  </a:cubicBezTo>
                  <a:cubicBezTo>
                    <a:pt x="4350" y="1936"/>
                    <a:pt x="2092" y="0"/>
                    <a:pt x="586" y="0"/>
                  </a:cubicBezTo>
                  <a:cubicBezTo>
                    <a:pt x="478" y="0"/>
                    <a:pt x="263" y="0"/>
                    <a:pt x="156" y="108"/>
                  </a:cubicBezTo>
                  <a:close/>
                </a:path>
              </a:pathLst>
            </a:custGeom>
            <a:grpFill/>
            <a:ln w="10707" cap="flat">
              <a:noFill/>
              <a:prstDash val="solid"/>
              <a:miter/>
            </a:ln>
          </p:spPr>
          <p:txBody>
            <a:bodyPr rtlCol="0" anchor="ctr"/>
            <a:lstStyle/>
            <a:p>
              <a:endParaRPr lang="zh-CN" altLang="en-US"/>
            </a:p>
          </p:txBody>
        </p:sp>
        <p:sp>
          <p:nvSpPr>
            <p:cNvPr id="1484" name="任意多边形: 形状 699">
              <a:extLst>
                <a:ext uri="{FF2B5EF4-FFF2-40B4-BE49-F238E27FC236}">
                  <a16:creationId xmlns:a16="http://schemas.microsoft.com/office/drawing/2014/main" xmlns="" id="{AC96A14C-75FB-402D-8EFB-37E2AB920A31}"/>
                </a:ext>
              </a:extLst>
            </p:cNvPr>
            <p:cNvSpPr/>
            <p:nvPr/>
          </p:nvSpPr>
          <p:spPr>
            <a:xfrm>
              <a:off x="333103" y="292732"/>
              <a:ext cx="35132" cy="24547"/>
            </a:xfrm>
            <a:custGeom>
              <a:avLst/>
              <a:gdLst>
                <a:gd name="connsiteX0" fmla="*/ 6395 w 8314"/>
                <a:gd name="connsiteY0" fmla="*/ 3012 h 5809"/>
                <a:gd name="connsiteX1" fmla="*/ 372 w 8314"/>
                <a:gd name="connsiteY1" fmla="*/ 0 h 5809"/>
                <a:gd name="connsiteX2" fmla="*/ 49 w 8314"/>
                <a:gd name="connsiteY2" fmla="*/ 108 h 5809"/>
                <a:gd name="connsiteX3" fmla="*/ 7793 w 8314"/>
                <a:gd name="connsiteY3" fmla="*/ 5808 h 5809"/>
                <a:gd name="connsiteX4" fmla="*/ 6395 w 8314"/>
                <a:gd name="connsiteY4" fmla="*/ 3012 h 5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4" h="5809">
                  <a:moveTo>
                    <a:pt x="6395" y="3012"/>
                  </a:moveTo>
                  <a:cubicBezTo>
                    <a:pt x="4889" y="1721"/>
                    <a:pt x="1877" y="0"/>
                    <a:pt x="372" y="0"/>
                  </a:cubicBezTo>
                  <a:cubicBezTo>
                    <a:pt x="264" y="0"/>
                    <a:pt x="49" y="0"/>
                    <a:pt x="49" y="108"/>
                  </a:cubicBezTo>
                  <a:cubicBezTo>
                    <a:pt x="-596" y="1076"/>
                    <a:pt x="5319" y="5916"/>
                    <a:pt x="7793" y="5808"/>
                  </a:cubicBezTo>
                  <a:cubicBezTo>
                    <a:pt x="8868" y="5700"/>
                    <a:pt x="8223" y="4517"/>
                    <a:pt x="6395" y="3012"/>
                  </a:cubicBezTo>
                  <a:close/>
                </a:path>
              </a:pathLst>
            </a:custGeom>
            <a:grpFill/>
            <a:ln w="10707" cap="flat">
              <a:noFill/>
              <a:prstDash val="solid"/>
              <a:miter/>
            </a:ln>
          </p:spPr>
          <p:txBody>
            <a:bodyPr rtlCol="0" anchor="ctr"/>
            <a:lstStyle/>
            <a:p>
              <a:endParaRPr lang="zh-CN" altLang="en-US"/>
            </a:p>
          </p:txBody>
        </p:sp>
        <p:sp>
          <p:nvSpPr>
            <p:cNvPr id="1485" name="任意多边形: 形状 700">
              <a:extLst>
                <a:ext uri="{FF2B5EF4-FFF2-40B4-BE49-F238E27FC236}">
                  <a16:creationId xmlns:a16="http://schemas.microsoft.com/office/drawing/2014/main" xmlns="" id="{29EEB767-BA0C-4EB4-B079-5FF9A6299A2B}"/>
                </a:ext>
              </a:extLst>
            </p:cNvPr>
            <p:cNvSpPr/>
            <p:nvPr/>
          </p:nvSpPr>
          <p:spPr>
            <a:xfrm>
              <a:off x="390081" y="288642"/>
              <a:ext cx="42860" cy="23807"/>
            </a:xfrm>
            <a:custGeom>
              <a:avLst/>
              <a:gdLst>
                <a:gd name="connsiteX0" fmla="*/ 7430 w 10143"/>
                <a:gd name="connsiteY0" fmla="*/ 3012 h 5634"/>
                <a:gd name="connsiteX1" fmla="*/ 331 w 10143"/>
                <a:gd name="connsiteY1" fmla="*/ 0 h 5634"/>
                <a:gd name="connsiteX2" fmla="*/ 9 w 10143"/>
                <a:gd name="connsiteY2" fmla="*/ 108 h 5634"/>
                <a:gd name="connsiteX3" fmla="*/ 9904 w 10143"/>
                <a:gd name="connsiteY3" fmla="*/ 5593 h 5634"/>
                <a:gd name="connsiteX4" fmla="*/ 7430 w 10143"/>
                <a:gd name="connsiteY4" fmla="*/ 3012 h 5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3" h="5634">
                  <a:moveTo>
                    <a:pt x="7430" y="3012"/>
                  </a:moveTo>
                  <a:cubicBezTo>
                    <a:pt x="5387" y="1828"/>
                    <a:pt x="1837" y="108"/>
                    <a:pt x="331" y="0"/>
                  </a:cubicBezTo>
                  <a:cubicBezTo>
                    <a:pt x="224" y="0"/>
                    <a:pt x="116" y="0"/>
                    <a:pt x="9" y="108"/>
                  </a:cubicBezTo>
                  <a:cubicBezTo>
                    <a:pt x="-314" y="1291"/>
                    <a:pt x="8398" y="6131"/>
                    <a:pt x="9904" y="5593"/>
                  </a:cubicBezTo>
                  <a:cubicBezTo>
                    <a:pt x="10657" y="5593"/>
                    <a:pt x="9581" y="4410"/>
                    <a:pt x="7430" y="3012"/>
                  </a:cubicBezTo>
                  <a:close/>
                </a:path>
              </a:pathLst>
            </a:custGeom>
            <a:grpFill/>
            <a:ln w="10707" cap="flat">
              <a:noFill/>
              <a:prstDash val="solid"/>
              <a:miter/>
            </a:ln>
          </p:spPr>
          <p:txBody>
            <a:bodyPr rtlCol="0" anchor="ctr"/>
            <a:lstStyle/>
            <a:p>
              <a:endParaRPr lang="zh-CN" altLang="en-US"/>
            </a:p>
          </p:txBody>
        </p:sp>
        <p:sp>
          <p:nvSpPr>
            <p:cNvPr id="1486" name="任意多边形: 形状 701">
              <a:extLst>
                <a:ext uri="{FF2B5EF4-FFF2-40B4-BE49-F238E27FC236}">
                  <a16:creationId xmlns:a16="http://schemas.microsoft.com/office/drawing/2014/main" xmlns="" id="{16144E5B-9AB5-4327-B6D6-E779B43B9B56}"/>
                </a:ext>
              </a:extLst>
            </p:cNvPr>
            <p:cNvSpPr/>
            <p:nvPr/>
          </p:nvSpPr>
          <p:spPr>
            <a:xfrm>
              <a:off x="445487" y="285004"/>
              <a:ext cx="50699" cy="23739"/>
            </a:xfrm>
            <a:custGeom>
              <a:avLst/>
              <a:gdLst>
                <a:gd name="connsiteX0" fmla="*/ 234 w 11998"/>
                <a:gd name="connsiteY0" fmla="*/ 0 h 5618"/>
                <a:gd name="connsiteX1" fmla="*/ 19 w 11998"/>
                <a:gd name="connsiteY1" fmla="*/ 108 h 5618"/>
                <a:gd name="connsiteX2" fmla="*/ 11850 w 11998"/>
                <a:gd name="connsiteY2" fmla="*/ 5593 h 5618"/>
                <a:gd name="connsiteX3" fmla="*/ 8301 w 11998"/>
                <a:gd name="connsiteY3" fmla="*/ 2904 h 5618"/>
                <a:gd name="connsiteX4" fmla="*/ 234 w 11998"/>
                <a:gd name="connsiteY4" fmla="*/ 0 h 5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8" h="5618">
                  <a:moveTo>
                    <a:pt x="234" y="0"/>
                  </a:moveTo>
                  <a:cubicBezTo>
                    <a:pt x="127" y="0"/>
                    <a:pt x="19" y="0"/>
                    <a:pt x="19" y="108"/>
                  </a:cubicBezTo>
                  <a:cubicBezTo>
                    <a:pt x="-519" y="968"/>
                    <a:pt x="10559" y="6023"/>
                    <a:pt x="11850" y="5593"/>
                  </a:cubicBezTo>
                  <a:cubicBezTo>
                    <a:pt x="12495" y="5378"/>
                    <a:pt x="10990" y="4195"/>
                    <a:pt x="8301" y="2904"/>
                  </a:cubicBezTo>
                  <a:cubicBezTo>
                    <a:pt x="5935" y="1613"/>
                    <a:pt x="1740" y="0"/>
                    <a:pt x="234" y="0"/>
                  </a:cubicBezTo>
                  <a:close/>
                </a:path>
              </a:pathLst>
            </a:custGeom>
            <a:grpFill/>
            <a:ln w="10707" cap="flat">
              <a:noFill/>
              <a:prstDash val="solid"/>
              <a:miter/>
            </a:ln>
          </p:spPr>
          <p:txBody>
            <a:bodyPr rtlCol="0" anchor="ctr"/>
            <a:lstStyle/>
            <a:p>
              <a:endParaRPr lang="zh-CN" altLang="en-US"/>
            </a:p>
          </p:txBody>
        </p:sp>
        <p:sp>
          <p:nvSpPr>
            <p:cNvPr id="1487" name="任意多边形: 形状 702">
              <a:extLst>
                <a:ext uri="{FF2B5EF4-FFF2-40B4-BE49-F238E27FC236}">
                  <a16:creationId xmlns:a16="http://schemas.microsoft.com/office/drawing/2014/main" xmlns="" id="{A74C7615-EA81-461B-8C9C-4D4DBE693A5D}"/>
                </a:ext>
              </a:extLst>
            </p:cNvPr>
            <p:cNvSpPr/>
            <p:nvPr/>
          </p:nvSpPr>
          <p:spPr>
            <a:xfrm>
              <a:off x="496013" y="280461"/>
              <a:ext cx="57717" cy="22975"/>
            </a:xfrm>
            <a:custGeom>
              <a:avLst/>
              <a:gdLst>
                <a:gd name="connsiteX0" fmla="*/ 215 w 13659"/>
                <a:gd name="connsiteY0" fmla="*/ 0 h 5437"/>
                <a:gd name="connsiteX1" fmla="*/ 0 w 13659"/>
                <a:gd name="connsiteY1" fmla="*/ 108 h 5437"/>
                <a:gd name="connsiteX2" fmla="*/ 13660 w 13659"/>
                <a:gd name="connsiteY2" fmla="*/ 5378 h 5437"/>
                <a:gd name="connsiteX3" fmla="*/ 9035 w 13659"/>
                <a:gd name="connsiteY3" fmla="*/ 2796 h 5437"/>
                <a:gd name="connsiteX4" fmla="*/ 215 w 13659"/>
                <a:gd name="connsiteY4" fmla="*/ 0 h 5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9" h="5437">
                  <a:moveTo>
                    <a:pt x="215" y="0"/>
                  </a:moveTo>
                  <a:cubicBezTo>
                    <a:pt x="108" y="0"/>
                    <a:pt x="108" y="0"/>
                    <a:pt x="0" y="108"/>
                  </a:cubicBezTo>
                  <a:cubicBezTo>
                    <a:pt x="323" y="1291"/>
                    <a:pt x="12907" y="6023"/>
                    <a:pt x="13660" y="5378"/>
                  </a:cubicBezTo>
                  <a:cubicBezTo>
                    <a:pt x="13660" y="4732"/>
                    <a:pt x="9895" y="3119"/>
                    <a:pt x="9035" y="2796"/>
                  </a:cubicBezTo>
                  <a:cubicBezTo>
                    <a:pt x="6023" y="1398"/>
                    <a:pt x="1506" y="0"/>
                    <a:pt x="215" y="0"/>
                  </a:cubicBezTo>
                  <a:close/>
                </a:path>
              </a:pathLst>
            </a:custGeom>
            <a:grpFill/>
            <a:ln w="10707" cap="flat">
              <a:noFill/>
              <a:prstDash val="solid"/>
              <a:miter/>
            </a:ln>
          </p:spPr>
          <p:txBody>
            <a:bodyPr rtlCol="0" anchor="ctr"/>
            <a:lstStyle/>
            <a:p>
              <a:endParaRPr lang="zh-CN" altLang="en-US"/>
            </a:p>
          </p:txBody>
        </p:sp>
        <p:sp>
          <p:nvSpPr>
            <p:cNvPr id="1488" name="任意多边形: 形状 703">
              <a:extLst>
                <a:ext uri="{FF2B5EF4-FFF2-40B4-BE49-F238E27FC236}">
                  <a16:creationId xmlns:a16="http://schemas.microsoft.com/office/drawing/2014/main" xmlns="" id="{B42324A8-1D51-4FC8-A69C-8BA5EDA8DBCD}"/>
                </a:ext>
              </a:extLst>
            </p:cNvPr>
            <p:cNvSpPr/>
            <p:nvPr/>
          </p:nvSpPr>
          <p:spPr>
            <a:xfrm>
              <a:off x="541920" y="275462"/>
              <a:ext cx="64533" cy="22058"/>
            </a:xfrm>
            <a:custGeom>
              <a:avLst/>
              <a:gdLst>
                <a:gd name="connsiteX0" fmla="*/ 0 w 15272"/>
                <a:gd name="connsiteY0" fmla="*/ 108 h 5220"/>
                <a:gd name="connsiteX1" fmla="*/ 15273 w 15272"/>
                <a:gd name="connsiteY1" fmla="*/ 5163 h 5220"/>
                <a:gd name="connsiteX2" fmla="*/ 9788 w 15272"/>
                <a:gd name="connsiteY2" fmla="*/ 2689 h 5220"/>
                <a:gd name="connsiteX3" fmla="*/ 0 w 15272"/>
                <a:gd name="connsiteY3" fmla="*/ 0 h 5220"/>
                <a:gd name="connsiteX4" fmla="*/ 0 w 15272"/>
                <a:gd name="connsiteY4" fmla="*/ 108 h 5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72" h="5220">
                  <a:moveTo>
                    <a:pt x="0" y="108"/>
                  </a:moveTo>
                  <a:cubicBezTo>
                    <a:pt x="538" y="860"/>
                    <a:pt x="14090" y="5808"/>
                    <a:pt x="15273" y="5163"/>
                  </a:cubicBezTo>
                  <a:cubicBezTo>
                    <a:pt x="14950" y="4517"/>
                    <a:pt x="10648" y="3012"/>
                    <a:pt x="9788" y="2689"/>
                  </a:cubicBezTo>
                  <a:cubicBezTo>
                    <a:pt x="6238" y="1398"/>
                    <a:pt x="1291" y="0"/>
                    <a:pt x="0" y="0"/>
                  </a:cubicBezTo>
                  <a:cubicBezTo>
                    <a:pt x="108" y="0"/>
                    <a:pt x="0" y="108"/>
                    <a:pt x="0" y="108"/>
                  </a:cubicBezTo>
                  <a:close/>
                </a:path>
              </a:pathLst>
            </a:custGeom>
            <a:grpFill/>
            <a:ln w="10707" cap="flat">
              <a:noFill/>
              <a:prstDash val="solid"/>
              <a:miter/>
            </a:ln>
          </p:spPr>
          <p:txBody>
            <a:bodyPr rtlCol="0" anchor="ctr"/>
            <a:lstStyle/>
            <a:p>
              <a:endParaRPr lang="zh-CN" altLang="en-US"/>
            </a:p>
          </p:txBody>
        </p:sp>
        <p:sp>
          <p:nvSpPr>
            <p:cNvPr id="1489" name="任意多边形: 形状 704">
              <a:extLst>
                <a:ext uri="{FF2B5EF4-FFF2-40B4-BE49-F238E27FC236}">
                  <a16:creationId xmlns:a16="http://schemas.microsoft.com/office/drawing/2014/main" xmlns="" id="{39406BD7-AB01-4891-91A2-B47219A263A1}"/>
                </a:ext>
              </a:extLst>
            </p:cNvPr>
            <p:cNvSpPr/>
            <p:nvPr/>
          </p:nvSpPr>
          <p:spPr>
            <a:xfrm>
              <a:off x="582824" y="270438"/>
              <a:ext cx="70445" cy="21179"/>
            </a:xfrm>
            <a:custGeom>
              <a:avLst/>
              <a:gdLst>
                <a:gd name="connsiteX0" fmla="*/ 0 w 16671"/>
                <a:gd name="connsiteY0" fmla="*/ 6 h 5012"/>
                <a:gd name="connsiteX1" fmla="*/ 0 w 16671"/>
                <a:gd name="connsiteY1" fmla="*/ 6 h 5012"/>
                <a:gd name="connsiteX2" fmla="*/ 16671 w 16671"/>
                <a:gd name="connsiteY2" fmla="*/ 4953 h 5012"/>
                <a:gd name="connsiteX3" fmla="*/ 10433 w 16671"/>
                <a:gd name="connsiteY3" fmla="*/ 2587 h 5012"/>
                <a:gd name="connsiteX4" fmla="*/ 0 w 16671"/>
                <a:gd name="connsiteY4" fmla="*/ 6 h 5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5012">
                  <a:moveTo>
                    <a:pt x="0" y="6"/>
                  </a:moveTo>
                  <a:cubicBezTo>
                    <a:pt x="0" y="6"/>
                    <a:pt x="0" y="6"/>
                    <a:pt x="0" y="6"/>
                  </a:cubicBezTo>
                  <a:cubicBezTo>
                    <a:pt x="753" y="759"/>
                    <a:pt x="15811" y="5599"/>
                    <a:pt x="16671" y="4953"/>
                  </a:cubicBezTo>
                  <a:cubicBezTo>
                    <a:pt x="16241" y="4416"/>
                    <a:pt x="13014" y="3340"/>
                    <a:pt x="10433" y="2587"/>
                  </a:cubicBezTo>
                  <a:cubicBezTo>
                    <a:pt x="6453" y="1297"/>
                    <a:pt x="1183" y="-102"/>
                    <a:pt x="0" y="6"/>
                  </a:cubicBezTo>
                  <a:close/>
                </a:path>
              </a:pathLst>
            </a:custGeom>
            <a:grpFill/>
            <a:ln w="10707" cap="flat">
              <a:noFill/>
              <a:prstDash val="solid"/>
              <a:miter/>
            </a:ln>
          </p:spPr>
          <p:txBody>
            <a:bodyPr rtlCol="0" anchor="ctr"/>
            <a:lstStyle/>
            <a:p>
              <a:endParaRPr lang="zh-CN" altLang="en-US"/>
            </a:p>
          </p:txBody>
        </p:sp>
        <p:sp>
          <p:nvSpPr>
            <p:cNvPr id="1505" name="任意多边形: 形状 705">
              <a:extLst>
                <a:ext uri="{FF2B5EF4-FFF2-40B4-BE49-F238E27FC236}">
                  <a16:creationId xmlns:a16="http://schemas.microsoft.com/office/drawing/2014/main" xmlns="" id="{EBD8DD76-4CB2-492F-8329-DE4CE0BF4399}"/>
                </a:ext>
              </a:extLst>
            </p:cNvPr>
            <p:cNvSpPr/>
            <p:nvPr/>
          </p:nvSpPr>
          <p:spPr>
            <a:xfrm>
              <a:off x="617816" y="265122"/>
              <a:ext cx="75896" cy="20346"/>
            </a:xfrm>
            <a:custGeom>
              <a:avLst/>
              <a:gdLst>
                <a:gd name="connsiteX0" fmla="*/ 0 w 17961"/>
                <a:gd name="connsiteY0" fmla="*/ 81 h 4815"/>
                <a:gd name="connsiteX1" fmla="*/ 17854 w 17961"/>
                <a:gd name="connsiteY1" fmla="*/ 4813 h 4815"/>
                <a:gd name="connsiteX2" fmla="*/ 17962 w 17961"/>
                <a:gd name="connsiteY2" fmla="*/ 4706 h 4815"/>
                <a:gd name="connsiteX3" fmla="*/ 11078 w 17961"/>
                <a:gd name="connsiteY3" fmla="*/ 2339 h 4815"/>
                <a:gd name="connsiteX4" fmla="*/ 0 w 17961"/>
                <a:gd name="connsiteY4" fmla="*/ 81 h 4815"/>
                <a:gd name="connsiteX5" fmla="*/ 0 w 17961"/>
                <a:gd name="connsiteY5" fmla="*/ 81 h 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1" h="4815">
                  <a:moveTo>
                    <a:pt x="0" y="81"/>
                  </a:moveTo>
                  <a:cubicBezTo>
                    <a:pt x="1183" y="834"/>
                    <a:pt x="16026" y="4921"/>
                    <a:pt x="17854" y="4813"/>
                  </a:cubicBezTo>
                  <a:cubicBezTo>
                    <a:pt x="17854" y="4813"/>
                    <a:pt x="17854" y="4706"/>
                    <a:pt x="17962" y="4706"/>
                  </a:cubicBezTo>
                  <a:cubicBezTo>
                    <a:pt x="17316" y="4168"/>
                    <a:pt x="13875" y="3200"/>
                    <a:pt x="11078" y="2339"/>
                  </a:cubicBezTo>
                  <a:cubicBezTo>
                    <a:pt x="6776" y="1156"/>
                    <a:pt x="1183" y="-27"/>
                    <a:pt x="0" y="81"/>
                  </a:cubicBezTo>
                  <a:cubicBezTo>
                    <a:pt x="108" y="-27"/>
                    <a:pt x="108" y="-27"/>
                    <a:pt x="0" y="81"/>
                  </a:cubicBezTo>
                  <a:close/>
                </a:path>
              </a:pathLst>
            </a:custGeom>
            <a:grpFill/>
            <a:ln w="10707" cap="flat">
              <a:noFill/>
              <a:prstDash val="solid"/>
              <a:miter/>
            </a:ln>
          </p:spPr>
          <p:txBody>
            <a:bodyPr rtlCol="0" anchor="ctr"/>
            <a:lstStyle/>
            <a:p>
              <a:endParaRPr lang="zh-CN" altLang="en-US"/>
            </a:p>
          </p:txBody>
        </p:sp>
        <p:sp>
          <p:nvSpPr>
            <p:cNvPr id="1506" name="任意多边形: 形状 706">
              <a:extLst>
                <a:ext uri="{FF2B5EF4-FFF2-40B4-BE49-F238E27FC236}">
                  <a16:creationId xmlns:a16="http://schemas.microsoft.com/office/drawing/2014/main" xmlns="" id="{269620F1-9824-4E01-BBC9-319495075B46}"/>
                </a:ext>
              </a:extLst>
            </p:cNvPr>
            <p:cNvSpPr/>
            <p:nvPr/>
          </p:nvSpPr>
          <p:spPr>
            <a:xfrm>
              <a:off x="648067" y="259523"/>
              <a:ext cx="80189" cy="18905"/>
            </a:xfrm>
            <a:custGeom>
              <a:avLst/>
              <a:gdLst>
                <a:gd name="connsiteX0" fmla="*/ 48 w 18977"/>
                <a:gd name="connsiteY0" fmla="*/ 7 h 4474"/>
                <a:gd name="connsiteX1" fmla="*/ 18978 w 18977"/>
                <a:gd name="connsiteY1" fmla="*/ 4417 h 4474"/>
                <a:gd name="connsiteX2" fmla="*/ 11449 w 18977"/>
                <a:gd name="connsiteY2" fmla="*/ 2158 h 4474"/>
                <a:gd name="connsiteX3" fmla="*/ 48 w 18977"/>
                <a:gd name="connsiteY3" fmla="*/ 7 h 4474"/>
                <a:gd name="connsiteX4" fmla="*/ 48 w 18977"/>
                <a:gd name="connsiteY4" fmla="*/ 7 h 4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77" h="4474">
                  <a:moveTo>
                    <a:pt x="48" y="7"/>
                  </a:moveTo>
                  <a:cubicBezTo>
                    <a:pt x="155" y="114"/>
                    <a:pt x="18010" y="5062"/>
                    <a:pt x="18978" y="4417"/>
                  </a:cubicBezTo>
                  <a:cubicBezTo>
                    <a:pt x="18117" y="3986"/>
                    <a:pt x="14353" y="2911"/>
                    <a:pt x="11449" y="2158"/>
                  </a:cubicBezTo>
                  <a:cubicBezTo>
                    <a:pt x="6394" y="1082"/>
                    <a:pt x="908" y="-101"/>
                    <a:pt x="48" y="7"/>
                  </a:cubicBezTo>
                  <a:cubicBezTo>
                    <a:pt x="-60" y="7"/>
                    <a:pt x="48" y="7"/>
                    <a:pt x="48" y="7"/>
                  </a:cubicBezTo>
                  <a:close/>
                </a:path>
              </a:pathLst>
            </a:custGeom>
            <a:grpFill/>
            <a:ln w="10707" cap="flat">
              <a:noFill/>
              <a:prstDash val="solid"/>
              <a:miter/>
            </a:ln>
          </p:spPr>
          <p:txBody>
            <a:bodyPr rtlCol="0" anchor="ctr"/>
            <a:lstStyle/>
            <a:p>
              <a:endParaRPr lang="zh-CN" altLang="en-US"/>
            </a:p>
          </p:txBody>
        </p:sp>
        <p:sp>
          <p:nvSpPr>
            <p:cNvPr id="1507" name="任意多边形: 形状 707">
              <a:extLst>
                <a:ext uri="{FF2B5EF4-FFF2-40B4-BE49-F238E27FC236}">
                  <a16:creationId xmlns:a16="http://schemas.microsoft.com/office/drawing/2014/main" xmlns="" id="{6FDDE6A9-CDBB-4E95-A537-07FE02419AD6}"/>
                </a:ext>
              </a:extLst>
            </p:cNvPr>
            <p:cNvSpPr/>
            <p:nvPr/>
          </p:nvSpPr>
          <p:spPr>
            <a:xfrm>
              <a:off x="671899" y="253612"/>
              <a:ext cx="84077" cy="18673"/>
            </a:xfrm>
            <a:custGeom>
              <a:avLst/>
              <a:gdLst>
                <a:gd name="connsiteX0" fmla="*/ 19898 w 19897"/>
                <a:gd name="connsiteY0" fmla="*/ 4417 h 4419"/>
                <a:gd name="connsiteX1" fmla="*/ 11724 w 19897"/>
                <a:gd name="connsiteY1" fmla="*/ 2159 h 4419"/>
                <a:gd name="connsiteX2" fmla="*/ 0 w 19897"/>
                <a:gd name="connsiteY2" fmla="*/ 7 h 4419"/>
                <a:gd name="connsiteX3" fmla="*/ 19898 w 19897"/>
                <a:gd name="connsiteY3" fmla="*/ 4417 h 4419"/>
              </a:gdLst>
              <a:ahLst/>
              <a:cxnLst>
                <a:cxn ang="0">
                  <a:pos x="connsiteX0" y="connsiteY0"/>
                </a:cxn>
                <a:cxn ang="0">
                  <a:pos x="connsiteX1" y="connsiteY1"/>
                </a:cxn>
                <a:cxn ang="0">
                  <a:pos x="connsiteX2" y="connsiteY2"/>
                </a:cxn>
                <a:cxn ang="0">
                  <a:pos x="connsiteX3" y="connsiteY3"/>
                </a:cxn>
              </a:cxnLst>
              <a:rect l="l" t="t" r="r" b="b"/>
              <a:pathLst>
                <a:path w="19897" h="4419">
                  <a:moveTo>
                    <a:pt x="19898" y="4417"/>
                  </a:moveTo>
                  <a:cubicBezTo>
                    <a:pt x="19683" y="3987"/>
                    <a:pt x="12046" y="2266"/>
                    <a:pt x="11724" y="2159"/>
                  </a:cubicBezTo>
                  <a:cubicBezTo>
                    <a:pt x="6561" y="975"/>
                    <a:pt x="860" y="-100"/>
                    <a:pt x="0" y="7"/>
                  </a:cubicBezTo>
                  <a:cubicBezTo>
                    <a:pt x="538" y="438"/>
                    <a:pt x="18715" y="4525"/>
                    <a:pt x="19898" y="4417"/>
                  </a:cubicBezTo>
                  <a:close/>
                </a:path>
              </a:pathLst>
            </a:custGeom>
            <a:grpFill/>
            <a:ln w="10707" cap="flat">
              <a:noFill/>
              <a:prstDash val="solid"/>
              <a:miter/>
            </a:ln>
          </p:spPr>
          <p:txBody>
            <a:bodyPr rtlCol="0" anchor="ctr"/>
            <a:lstStyle/>
            <a:p>
              <a:endParaRPr lang="zh-CN" altLang="en-US"/>
            </a:p>
          </p:txBody>
        </p:sp>
        <p:sp>
          <p:nvSpPr>
            <p:cNvPr id="1508" name="任意多边形: 形状 708">
              <a:extLst>
                <a:ext uri="{FF2B5EF4-FFF2-40B4-BE49-F238E27FC236}">
                  <a16:creationId xmlns:a16="http://schemas.microsoft.com/office/drawing/2014/main" xmlns="" id="{9DEE5211-77F2-4695-B3D8-F451677382B1}"/>
                </a:ext>
              </a:extLst>
            </p:cNvPr>
            <p:cNvSpPr/>
            <p:nvPr/>
          </p:nvSpPr>
          <p:spPr>
            <a:xfrm>
              <a:off x="690991" y="248156"/>
              <a:ext cx="86807" cy="17380"/>
            </a:xfrm>
            <a:custGeom>
              <a:avLst/>
              <a:gdLst>
                <a:gd name="connsiteX0" fmla="*/ 0 w 20543"/>
                <a:gd name="connsiteY0" fmla="*/ 8 h 4113"/>
                <a:gd name="connsiteX1" fmla="*/ 20543 w 20543"/>
                <a:gd name="connsiteY1" fmla="*/ 4095 h 4113"/>
                <a:gd name="connsiteX2" fmla="*/ 11939 w 20543"/>
                <a:gd name="connsiteY2" fmla="*/ 1944 h 4113"/>
                <a:gd name="connsiteX3" fmla="*/ 0 w 20543"/>
                <a:gd name="connsiteY3" fmla="*/ 8 h 4113"/>
                <a:gd name="connsiteX4" fmla="*/ 0 w 20543"/>
                <a:gd name="connsiteY4" fmla="*/ 8 h 4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4113">
                  <a:moveTo>
                    <a:pt x="0" y="8"/>
                  </a:moveTo>
                  <a:cubicBezTo>
                    <a:pt x="860" y="438"/>
                    <a:pt x="19790" y="4418"/>
                    <a:pt x="20543" y="4095"/>
                  </a:cubicBezTo>
                  <a:cubicBezTo>
                    <a:pt x="19898" y="3773"/>
                    <a:pt x="15703" y="2805"/>
                    <a:pt x="11939" y="1944"/>
                  </a:cubicBezTo>
                  <a:cubicBezTo>
                    <a:pt x="6668" y="869"/>
                    <a:pt x="753" y="-99"/>
                    <a:pt x="0" y="8"/>
                  </a:cubicBezTo>
                  <a:lnTo>
                    <a:pt x="0" y="8"/>
                  </a:lnTo>
                  <a:close/>
                </a:path>
              </a:pathLst>
            </a:custGeom>
            <a:grpFill/>
            <a:ln w="10707" cap="flat">
              <a:noFill/>
              <a:prstDash val="solid"/>
              <a:miter/>
            </a:ln>
          </p:spPr>
          <p:txBody>
            <a:bodyPr rtlCol="0" anchor="ctr"/>
            <a:lstStyle/>
            <a:p>
              <a:endParaRPr lang="zh-CN" altLang="en-US"/>
            </a:p>
          </p:txBody>
        </p:sp>
        <p:sp>
          <p:nvSpPr>
            <p:cNvPr id="1509" name="任意多边形: 形状 709">
              <a:extLst>
                <a:ext uri="{FF2B5EF4-FFF2-40B4-BE49-F238E27FC236}">
                  <a16:creationId xmlns:a16="http://schemas.microsoft.com/office/drawing/2014/main" xmlns="" id="{B3363E1B-0241-450D-965F-5D2F7AE8F64B}"/>
                </a:ext>
              </a:extLst>
            </p:cNvPr>
            <p:cNvSpPr/>
            <p:nvPr/>
          </p:nvSpPr>
          <p:spPr>
            <a:xfrm>
              <a:off x="704170" y="241826"/>
              <a:ext cx="88624" cy="16847"/>
            </a:xfrm>
            <a:custGeom>
              <a:avLst/>
              <a:gdLst>
                <a:gd name="connsiteX0" fmla="*/ 20973 w 20973"/>
                <a:gd name="connsiteY0" fmla="*/ 3980 h 3987"/>
                <a:gd name="connsiteX1" fmla="*/ 11939 w 20973"/>
                <a:gd name="connsiteY1" fmla="*/ 1936 h 3987"/>
                <a:gd name="connsiteX2" fmla="*/ 0 w 20973"/>
                <a:gd name="connsiteY2" fmla="*/ 0 h 3987"/>
                <a:gd name="connsiteX3" fmla="*/ 20973 w 20973"/>
                <a:gd name="connsiteY3" fmla="*/ 3980 h 3987"/>
              </a:gdLst>
              <a:ahLst/>
              <a:cxnLst>
                <a:cxn ang="0">
                  <a:pos x="connsiteX0" y="connsiteY0"/>
                </a:cxn>
                <a:cxn ang="0">
                  <a:pos x="connsiteX1" y="connsiteY1"/>
                </a:cxn>
                <a:cxn ang="0">
                  <a:pos x="connsiteX2" y="connsiteY2"/>
                </a:cxn>
                <a:cxn ang="0">
                  <a:pos x="connsiteX3" y="connsiteY3"/>
                </a:cxn>
              </a:cxnLst>
              <a:rect l="l" t="t" r="r" b="b"/>
              <a:pathLst>
                <a:path w="20973" h="3987">
                  <a:moveTo>
                    <a:pt x="20973" y="3980"/>
                  </a:moveTo>
                  <a:cubicBezTo>
                    <a:pt x="20328" y="3657"/>
                    <a:pt x="16456" y="2796"/>
                    <a:pt x="11939" y="1936"/>
                  </a:cubicBezTo>
                  <a:cubicBezTo>
                    <a:pt x="7852" y="1183"/>
                    <a:pt x="1183" y="0"/>
                    <a:pt x="0" y="0"/>
                  </a:cubicBezTo>
                  <a:cubicBezTo>
                    <a:pt x="0" y="108"/>
                    <a:pt x="19575" y="4195"/>
                    <a:pt x="20973" y="3980"/>
                  </a:cubicBezTo>
                  <a:close/>
                </a:path>
              </a:pathLst>
            </a:custGeom>
            <a:grpFill/>
            <a:ln w="10707" cap="flat">
              <a:noFill/>
              <a:prstDash val="solid"/>
              <a:miter/>
            </a:ln>
          </p:spPr>
          <p:txBody>
            <a:bodyPr rtlCol="0" anchor="ctr"/>
            <a:lstStyle/>
            <a:p>
              <a:endParaRPr lang="zh-CN" altLang="en-US"/>
            </a:p>
          </p:txBody>
        </p:sp>
        <p:sp>
          <p:nvSpPr>
            <p:cNvPr id="1510" name="任意多边形: 形状 710">
              <a:extLst>
                <a:ext uri="{FF2B5EF4-FFF2-40B4-BE49-F238E27FC236}">
                  <a16:creationId xmlns:a16="http://schemas.microsoft.com/office/drawing/2014/main" xmlns="" id="{0ABC2AEF-9B79-40E3-BD56-518500A81860}"/>
                </a:ext>
              </a:extLst>
            </p:cNvPr>
            <p:cNvSpPr/>
            <p:nvPr/>
          </p:nvSpPr>
          <p:spPr>
            <a:xfrm>
              <a:off x="711443" y="235919"/>
              <a:ext cx="89532" cy="15914"/>
            </a:xfrm>
            <a:custGeom>
              <a:avLst/>
              <a:gdLst>
                <a:gd name="connsiteX0" fmla="*/ 11939 w 21188"/>
                <a:gd name="connsiteY0" fmla="*/ 1828 h 3766"/>
                <a:gd name="connsiteX1" fmla="*/ 0 w 21188"/>
                <a:gd name="connsiteY1" fmla="*/ 0 h 3766"/>
                <a:gd name="connsiteX2" fmla="*/ 21188 w 21188"/>
                <a:gd name="connsiteY2" fmla="*/ 3764 h 3766"/>
                <a:gd name="connsiteX3" fmla="*/ 11939 w 21188"/>
                <a:gd name="connsiteY3" fmla="*/ 1828 h 3766"/>
              </a:gdLst>
              <a:ahLst/>
              <a:cxnLst>
                <a:cxn ang="0">
                  <a:pos x="connsiteX0" y="connsiteY0"/>
                </a:cxn>
                <a:cxn ang="0">
                  <a:pos x="connsiteX1" y="connsiteY1"/>
                </a:cxn>
                <a:cxn ang="0">
                  <a:pos x="connsiteX2" y="connsiteY2"/>
                </a:cxn>
                <a:cxn ang="0">
                  <a:pos x="connsiteX3" y="connsiteY3"/>
                </a:cxn>
              </a:cxnLst>
              <a:rect l="l" t="t" r="r" b="b"/>
              <a:pathLst>
                <a:path w="21188" h="3766">
                  <a:moveTo>
                    <a:pt x="11939" y="1828"/>
                  </a:moveTo>
                  <a:cubicBezTo>
                    <a:pt x="7099" y="968"/>
                    <a:pt x="1076" y="0"/>
                    <a:pt x="0" y="0"/>
                  </a:cubicBezTo>
                  <a:cubicBezTo>
                    <a:pt x="108" y="108"/>
                    <a:pt x="20113" y="3872"/>
                    <a:pt x="21188" y="3764"/>
                  </a:cubicBezTo>
                  <a:cubicBezTo>
                    <a:pt x="20436" y="3442"/>
                    <a:pt x="16349" y="2689"/>
                    <a:pt x="11939" y="1828"/>
                  </a:cubicBezTo>
                  <a:close/>
                </a:path>
              </a:pathLst>
            </a:custGeom>
            <a:grpFill/>
            <a:ln w="10707" cap="flat">
              <a:noFill/>
              <a:prstDash val="solid"/>
              <a:miter/>
            </a:ln>
          </p:spPr>
          <p:txBody>
            <a:bodyPr rtlCol="0" anchor="ctr"/>
            <a:lstStyle/>
            <a:p>
              <a:endParaRPr lang="zh-CN" altLang="en-US"/>
            </a:p>
          </p:txBody>
        </p:sp>
        <p:sp>
          <p:nvSpPr>
            <p:cNvPr id="1511" name="任意多边形: 形状 711">
              <a:extLst>
                <a:ext uri="{FF2B5EF4-FFF2-40B4-BE49-F238E27FC236}">
                  <a16:creationId xmlns:a16="http://schemas.microsoft.com/office/drawing/2014/main" xmlns="" id="{BAB2FC16-BC9E-46AB-91BB-96A3F6C21A68}"/>
                </a:ext>
              </a:extLst>
            </p:cNvPr>
            <p:cNvSpPr/>
            <p:nvPr/>
          </p:nvSpPr>
          <p:spPr>
            <a:xfrm>
              <a:off x="712803" y="230468"/>
              <a:ext cx="89984" cy="15005"/>
            </a:xfrm>
            <a:custGeom>
              <a:avLst/>
              <a:gdLst>
                <a:gd name="connsiteX0" fmla="*/ 0 w 21295"/>
                <a:gd name="connsiteY0" fmla="*/ 0 h 3551"/>
                <a:gd name="connsiteX1" fmla="*/ 21296 w 21295"/>
                <a:gd name="connsiteY1" fmla="*/ 3549 h 3551"/>
                <a:gd name="connsiteX2" fmla="*/ 11724 w 21295"/>
                <a:gd name="connsiteY2" fmla="*/ 1721 h 3551"/>
                <a:gd name="connsiteX3" fmla="*/ 0 w 21295"/>
                <a:gd name="connsiteY3" fmla="*/ 0 h 3551"/>
              </a:gdLst>
              <a:ahLst/>
              <a:cxnLst>
                <a:cxn ang="0">
                  <a:pos x="connsiteX0" y="connsiteY0"/>
                </a:cxn>
                <a:cxn ang="0">
                  <a:pos x="connsiteX1" y="connsiteY1"/>
                </a:cxn>
                <a:cxn ang="0">
                  <a:pos x="connsiteX2" y="connsiteY2"/>
                </a:cxn>
                <a:cxn ang="0">
                  <a:pos x="connsiteX3" y="connsiteY3"/>
                </a:cxn>
              </a:cxnLst>
              <a:rect l="l" t="t" r="r" b="b"/>
              <a:pathLst>
                <a:path w="21295" h="3551">
                  <a:moveTo>
                    <a:pt x="0" y="0"/>
                  </a:moveTo>
                  <a:cubicBezTo>
                    <a:pt x="107" y="108"/>
                    <a:pt x="20651" y="3657"/>
                    <a:pt x="21296" y="3549"/>
                  </a:cubicBezTo>
                  <a:cubicBezTo>
                    <a:pt x="20328" y="3227"/>
                    <a:pt x="16241" y="2474"/>
                    <a:pt x="11724" y="1721"/>
                  </a:cubicBezTo>
                  <a:cubicBezTo>
                    <a:pt x="6346" y="753"/>
                    <a:pt x="753" y="0"/>
                    <a:pt x="0" y="0"/>
                  </a:cubicBezTo>
                  <a:close/>
                </a:path>
              </a:pathLst>
            </a:custGeom>
            <a:grpFill/>
            <a:ln w="10707" cap="flat">
              <a:noFill/>
              <a:prstDash val="solid"/>
              <a:miter/>
            </a:ln>
          </p:spPr>
          <p:txBody>
            <a:bodyPr rtlCol="0" anchor="ctr"/>
            <a:lstStyle/>
            <a:p>
              <a:endParaRPr lang="zh-CN" altLang="en-US"/>
            </a:p>
          </p:txBody>
        </p:sp>
        <p:sp>
          <p:nvSpPr>
            <p:cNvPr id="1512" name="任意多边形: 形状 712">
              <a:extLst>
                <a:ext uri="{FF2B5EF4-FFF2-40B4-BE49-F238E27FC236}">
                  <a16:creationId xmlns:a16="http://schemas.microsoft.com/office/drawing/2014/main" xmlns="" id="{E318A22F-28ED-4097-B5C8-E9BABBC1A19F}"/>
                </a:ext>
              </a:extLst>
            </p:cNvPr>
            <p:cNvSpPr/>
            <p:nvPr/>
          </p:nvSpPr>
          <p:spPr>
            <a:xfrm>
              <a:off x="707804" y="224556"/>
              <a:ext cx="89076" cy="14088"/>
            </a:xfrm>
            <a:custGeom>
              <a:avLst/>
              <a:gdLst>
                <a:gd name="connsiteX0" fmla="*/ 0 w 21080"/>
                <a:gd name="connsiteY0" fmla="*/ 0 h 3334"/>
                <a:gd name="connsiteX1" fmla="*/ 21081 w 21080"/>
                <a:gd name="connsiteY1" fmla="*/ 3334 h 3334"/>
                <a:gd name="connsiteX2" fmla="*/ 11401 w 21080"/>
                <a:gd name="connsiteY2" fmla="*/ 1613 h 3334"/>
                <a:gd name="connsiteX3" fmla="*/ 0 w 21080"/>
                <a:gd name="connsiteY3" fmla="*/ 0 h 3334"/>
              </a:gdLst>
              <a:ahLst/>
              <a:cxnLst>
                <a:cxn ang="0">
                  <a:pos x="connsiteX0" y="connsiteY0"/>
                </a:cxn>
                <a:cxn ang="0">
                  <a:pos x="connsiteX1" y="connsiteY1"/>
                </a:cxn>
                <a:cxn ang="0">
                  <a:pos x="connsiteX2" y="connsiteY2"/>
                </a:cxn>
                <a:cxn ang="0">
                  <a:pos x="connsiteX3" y="connsiteY3"/>
                </a:cxn>
              </a:cxnLst>
              <a:rect l="l" t="t" r="r" b="b"/>
              <a:pathLst>
                <a:path w="21080" h="3334">
                  <a:moveTo>
                    <a:pt x="0" y="0"/>
                  </a:moveTo>
                  <a:cubicBezTo>
                    <a:pt x="107" y="0"/>
                    <a:pt x="20005" y="3334"/>
                    <a:pt x="21081" y="3334"/>
                  </a:cubicBezTo>
                  <a:cubicBezTo>
                    <a:pt x="20005" y="3012"/>
                    <a:pt x="15703" y="2259"/>
                    <a:pt x="11401" y="1613"/>
                  </a:cubicBezTo>
                  <a:cubicBezTo>
                    <a:pt x="6238" y="753"/>
                    <a:pt x="645" y="0"/>
                    <a:pt x="0" y="0"/>
                  </a:cubicBezTo>
                  <a:close/>
                </a:path>
              </a:pathLst>
            </a:custGeom>
            <a:grpFill/>
            <a:ln w="10707" cap="flat">
              <a:noFill/>
              <a:prstDash val="solid"/>
              <a:miter/>
            </a:ln>
          </p:spPr>
          <p:txBody>
            <a:bodyPr rtlCol="0" anchor="ctr"/>
            <a:lstStyle/>
            <a:p>
              <a:endParaRPr lang="zh-CN" altLang="en-US"/>
            </a:p>
          </p:txBody>
        </p:sp>
        <p:sp>
          <p:nvSpPr>
            <p:cNvPr id="1513" name="任意多边形: 形状 713">
              <a:extLst>
                <a:ext uri="{FF2B5EF4-FFF2-40B4-BE49-F238E27FC236}">
                  <a16:creationId xmlns:a16="http://schemas.microsoft.com/office/drawing/2014/main" xmlns="" id="{4174529A-A06E-4182-AEAA-A254C820BAB1}"/>
                </a:ext>
              </a:extLst>
            </p:cNvPr>
            <p:cNvSpPr/>
            <p:nvPr/>
          </p:nvSpPr>
          <p:spPr>
            <a:xfrm>
              <a:off x="696442" y="219105"/>
              <a:ext cx="87715" cy="13180"/>
            </a:xfrm>
            <a:custGeom>
              <a:avLst/>
              <a:gdLst>
                <a:gd name="connsiteX0" fmla="*/ 0 w 20758"/>
                <a:gd name="connsiteY0" fmla="*/ 0 h 3119"/>
                <a:gd name="connsiteX1" fmla="*/ 20758 w 20758"/>
                <a:gd name="connsiteY1" fmla="*/ 3119 h 3119"/>
                <a:gd name="connsiteX2" fmla="*/ 10971 w 20758"/>
                <a:gd name="connsiteY2" fmla="*/ 1506 h 3119"/>
                <a:gd name="connsiteX3" fmla="*/ 0 w 20758"/>
                <a:gd name="connsiteY3" fmla="*/ 0 h 3119"/>
              </a:gdLst>
              <a:ahLst/>
              <a:cxnLst>
                <a:cxn ang="0">
                  <a:pos x="connsiteX0" y="connsiteY0"/>
                </a:cxn>
                <a:cxn ang="0">
                  <a:pos x="connsiteX1" y="connsiteY1"/>
                </a:cxn>
                <a:cxn ang="0">
                  <a:pos x="connsiteX2" y="connsiteY2"/>
                </a:cxn>
                <a:cxn ang="0">
                  <a:pos x="connsiteX3" y="connsiteY3"/>
                </a:cxn>
              </a:cxnLst>
              <a:rect l="l" t="t" r="r" b="b"/>
              <a:pathLst>
                <a:path w="20758" h="3119">
                  <a:moveTo>
                    <a:pt x="0" y="0"/>
                  </a:moveTo>
                  <a:cubicBezTo>
                    <a:pt x="107" y="0"/>
                    <a:pt x="20220" y="3119"/>
                    <a:pt x="20758" y="3119"/>
                  </a:cubicBezTo>
                  <a:cubicBezTo>
                    <a:pt x="20113" y="2904"/>
                    <a:pt x="15703" y="2151"/>
                    <a:pt x="10971" y="1506"/>
                  </a:cubicBezTo>
                  <a:cubicBezTo>
                    <a:pt x="5700" y="645"/>
                    <a:pt x="538" y="0"/>
                    <a:pt x="0" y="0"/>
                  </a:cubicBezTo>
                  <a:close/>
                </a:path>
              </a:pathLst>
            </a:custGeom>
            <a:grpFill/>
            <a:ln w="10707" cap="flat">
              <a:noFill/>
              <a:prstDash val="solid"/>
              <a:miter/>
            </a:ln>
          </p:spPr>
          <p:txBody>
            <a:bodyPr rtlCol="0" anchor="ctr"/>
            <a:lstStyle/>
            <a:p>
              <a:endParaRPr lang="zh-CN" altLang="en-US"/>
            </a:p>
          </p:txBody>
        </p:sp>
        <p:sp>
          <p:nvSpPr>
            <p:cNvPr id="1514" name="任意多边形: 形状 714">
              <a:extLst>
                <a:ext uri="{FF2B5EF4-FFF2-40B4-BE49-F238E27FC236}">
                  <a16:creationId xmlns:a16="http://schemas.microsoft.com/office/drawing/2014/main" xmlns="" id="{F1240A13-A574-4BF5-A96A-3A728262CE8A}"/>
                </a:ext>
              </a:extLst>
            </p:cNvPr>
            <p:cNvSpPr/>
            <p:nvPr/>
          </p:nvSpPr>
          <p:spPr>
            <a:xfrm>
              <a:off x="679172" y="213650"/>
              <a:ext cx="84985" cy="12271"/>
            </a:xfrm>
            <a:custGeom>
              <a:avLst/>
              <a:gdLst>
                <a:gd name="connsiteX0" fmla="*/ 10433 w 20112"/>
                <a:gd name="connsiteY0" fmla="*/ 1398 h 2904"/>
                <a:gd name="connsiteX1" fmla="*/ 0 w 20112"/>
                <a:gd name="connsiteY1" fmla="*/ 0 h 2904"/>
                <a:gd name="connsiteX2" fmla="*/ 20113 w 20112"/>
                <a:gd name="connsiteY2" fmla="*/ 2904 h 2904"/>
                <a:gd name="connsiteX3" fmla="*/ 10433 w 20112"/>
                <a:gd name="connsiteY3" fmla="*/ 1398 h 2904"/>
                <a:gd name="connsiteX4" fmla="*/ 10433 w 20112"/>
                <a:gd name="connsiteY4" fmla="*/ 1398 h 2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2904">
                  <a:moveTo>
                    <a:pt x="10433" y="1398"/>
                  </a:moveTo>
                  <a:cubicBezTo>
                    <a:pt x="5808" y="753"/>
                    <a:pt x="860" y="108"/>
                    <a:pt x="0" y="0"/>
                  </a:cubicBezTo>
                  <a:cubicBezTo>
                    <a:pt x="108" y="0"/>
                    <a:pt x="19468" y="2904"/>
                    <a:pt x="20113" y="2904"/>
                  </a:cubicBezTo>
                  <a:cubicBezTo>
                    <a:pt x="19360" y="2796"/>
                    <a:pt x="15058" y="2044"/>
                    <a:pt x="10433" y="1398"/>
                  </a:cubicBezTo>
                  <a:lnTo>
                    <a:pt x="10433" y="1398"/>
                  </a:lnTo>
                  <a:close/>
                </a:path>
              </a:pathLst>
            </a:custGeom>
            <a:grpFill/>
            <a:ln w="10707" cap="flat">
              <a:noFill/>
              <a:prstDash val="solid"/>
              <a:miter/>
            </a:ln>
          </p:spPr>
          <p:txBody>
            <a:bodyPr rtlCol="0" anchor="ctr"/>
            <a:lstStyle/>
            <a:p>
              <a:endParaRPr lang="zh-CN" altLang="en-US"/>
            </a:p>
          </p:txBody>
        </p:sp>
        <p:sp>
          <p:nvSpPr>
            <p:cNvPr id="1515" name="任意多边形: 形状 715">
              <a:extLst>
                <a:ext uri="{FF2B5EF4-FFF2-40B4-BE49-F238E27FC236}">
                  <a16:creationId xmlns:a16="http://schemas.microsoft.com/office/drawing/2014/main" xmlns="" id="{16DE66D9-348B-4857-81AA-411404AE33EB}"/>
                </a:ext>
              </a:extLst>
            </p:cNvPr>
            <p:cNvSpPr/>
            <p:nvPr/>
          </p:nvSpPr>
          <p:spPr>
            <a:xfrm>
              <a:off x="655538" y="208651"/>
              <a:ext cx="80895" cy="11815"/>
            </a:xfrm>
            <a:custGeom>
              <a:avLst/>
              <a:gdLst>
                <a:gd name="connsiteX0" fmla="*/ 19145 w 19144"/>
                <a:gd name="connsiteY0" fmla="*/ 2796 h 2796"/>
                <a:gd name="connsiteX1" fmla="*/ 9680 w 19144"/>
                <a:gd name="connsiteY1" fmla="*/ 1291 h 2796"/>
                <a:gd name="connsiteX2" fmla="*/ 0 w 19144"/>
                <a:gd name="connsiteY2" fmla="*/ 0 h 2796"/>
                <a:gd name="connsiteX3" fmla="*/ 19145 w 19144"/>
                <a:gd name="connsiteY3" fmla="*/ 2796 h 2796"/>
              </a:gdLst>
              <a:ahLst/>
              <a:cxnLst>
                <a:cxn ang="0">
                  <a:pos x="connsiteX0" y="connsiteY0"/>
                </a:cxn>
                <a:cxn ang="0">
                  <a:pos x="connsiteX1" y="connsiteY1"/>
                </a:cxn>
                <a:cxn ang="0">
                  <a:pos x="connsiteX2" y="connsiteY2"/>
                </a:cxn>
                <a:cxn ang="0">
                  <a:pos x="connsiteX3" y="connsiteY3"/>
                </a:cxn>
              </a:cxnLst>
              <a:rect l="l" t="t" r="r" b="b"/>
              <a:pathLst>
                <a:path w="19144" h="2796">
                  <a:moveTo>
                    <a:pt x="19145" y="2796"/>
                  </a:moveTo>
                  <a:cubicBezTo>
                    <a:pt x="18607" y="2689"/>
                    <a:pt x="14950" y="2044"/>
                    <a:pt x="9680" y="1291"/>
                  </a:cubicBezTo>
                  <a:cubicBezTo>
                    <a:pt x="4840" y="538"/>
                    <a:pt x="538" y="0"/>
                    <a:pt x="0" y="0"/>
                  </a:cubicBezTo>
                  <a:cubicBezTo>
                    <a:pt x="215" y="0"/>
                    <a:pt x="19037" y="2689"/>
                    <a:pt x="19145" y="2796"/>
                  </a:cubicBezTo>
                  <a:close/>
                </a:path>
              </a:pathLst>
            </a:custGeom>
            <a:grpFill/>
            <a:ln w="10707" cap="flat">
              <a:noFill/>
              <a:prstDash val="solid"/>
              <a:miter/>
            </a:ln>
          </p:spPr>
          <p:txBody>
            <a:bodyPr rtlCol="0" anchor="ctr"/>
            <a:lstStyle/>
            <a:p>
              <a:endParaRPr lang="zh-CN" altLang="en-US"/>
            </a:p>
          </p:txBody>
        </p:sp>
        <p:sp>
          <p:nvSpPr>
            <p:cNvPr id="1516" name="任意多边形: 形状 716">
              <a:extLst>
                <a:ext uri="{FF2B5EF4-FFF2-40B4-BE49-F238E27FC236}">
                  <a16:creationId xmlns:a16="http://schemas.microsoft.com/office/drawing/2014/main" xmlns="" id="{E858413B-D0DB-437A-827C-61B8E567323D}"/>
                </a:ext>
              </a:extLst>
            </p:cNvPr>
            <p:cNvSpPr/>
            <p:nvPr/>
          </p:nvSpPr>
          <p:spPr>
            <a:xfrm>
              <a:off x="624636" y="204104"/>
              <a:ext cx="45446" cy="5907"/>
            </a:xfrm>
            <a:custGeom>
              <a:avLst/>
              <a:gdLst>
                <a:gd name="connsiteX0" fmla="*/ 10756 w 10755"/>
                <a:gd name="connsiteY0" fmla="*/ 1398 h 1398"/>
                <a:gd name="connsiteX1" fmla="*/ 4410 w 10755"/>
                <a:gd name="connsiteY1" fmla="*/ 538 h 1398"/>
                <a:gd name="connsiteX2" fmla="*/ 0 w 10755"/>
                <a:gd name="connsiteY2" fmla="*/ 0 h 1398"/>
                <a:gd name="connsiteX3" fmla="*/ 108 w 10755"/>
                <a:gd name="connsiteY3" fmla="*/ 0 h 1398"/>
                <a:gd name="connsiteX4" fmla="*/ 10756 w 10755"/>
                <a:gd name="connsiteY4" fmla="*/ 1398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5" h="1398">
                  <a:moveTo>
                    <a:pt x="10756" y="1398"/>
                  </a:moveTo>
                  <a:lnTo>
                    <a:pt x="4410" y="538"/>
                  </a:lnTo>
                  <a:cubicBezTo>
                    <a:pt x="2904" y="323"/>
                    <a:pt x="1506" y="108"/>
                    <a:pt x="0" y="0"/>
                  </a:cubicBezTo>
                  <a:cubicBezTo>
                    <a:pt x="0" y="0"/>
                    <a:pt x="0" y="0"/>
                    <a:pt x="108" y="0"/>
                  </a:cubicBezTo>
                  <a:cubicBezTo>
                    <a:pt x="3657" y="430"/>
                    <a:pt x="7206" y="860"/>
                    <a:pt x="10756" y="1398"/>
                  </a:cubicBezTo>
                  <a:close/>
                </a:path>
              </a:pathLst>
            </a:custGeom>
            <a:grpFill/>
            <a:ln w="10707" cap="flat">
              <a:noFill/>
              <a:prstDash val="solid"/>
              <a:miter/>
            </a:ln>
          </p:spPr>
          <p:txBody>
            <a:bodyPr rtlCol="0" anchor="ctr"/>
            <a:lstStyle/>
            <a:p>
              <a:endParaRPr lang="zh-CN" altLang="en-US"/>
            </a:p>
          </p:txBody>
        </p:sp>
        <p:sp>
          <p:nvSpPr>
            <p:cNvPr id="1517" name="任意多边形: 形状 725">
              <a:extLst>
                <a:ext uri="{FF2B5EF4-FFF2-40B4-BE49-F238E27FC236}">
                  <a16:creationId xmlns:a16="http://schemas.microsoft.com/office/drawing/2014/main" xmlns="" id="{4E9B7CD3-1F10-4190-9064-A7370B4B423C}"/>
                </a:ext>
              </a:extLst>
            </p:cNvPr>
            <p:cNvSpPr/>
            <p:nvPr/>
          </p:nvSpPr>
          <p:spPr>
            <a:xfrm>
              <a:off x="111821" y="360904"/>
              <a:ext cx="22011" cy="31291"/>
            </a:xfrm>
            <a:custGeom>
              <a:avLst/>
              <a:gdLst>
                <a:gd name="connsiteX0" fmla="*/ 789 w 5209"/>
                <a:gd name="connsiteY0" fmla="*/ 6561 h 7405"/>
                <a:gd name="connsiteX1" fmla="*/ 5198 w 5209"/>
                <a:gd name="connsiteY1" fmla="*/ 3980 h 7405"/>
                <a:gd name="connsiteX2" fmla="*/ 2725 w 5209"/>
                <a:gd name="connsiteY2" fmla="*/ 0 h 7405"/>
                <a:gd name="connsiteX3" fmla="*/ 789 w 5209"/>
                <a:gd name="connsiteY3" fmla="*/ 6561 h 7405"/>
              </a:gdLst>
              <a:ahLst/>
              <a:cxnLst>
                <a:cxn ang="0">
                  <a:pos x="connsiteX0" y="connsiteY0"/>
                </a:cxn>
                <a:cxn ang="0">
                  <a:pos x="connsiteX1" y="connsiteY1"/>
                </a:cxn>
                <a:cxn ang="0">
                  <a:pos x="connsiteX2" y="connsiteY2"/>
                </a:cxn>
                <a:cxn ang="0">
                  <a:pos x="connsiteX3" y="connsiteY3"/>
                </a:cxn>
              </a:cxnLst>
              <a:rect l="l" t="t" r="r" b="b"/>
              <a:pathLst>
                <a:path w="5209" h="7405">
                  <a:moveTo>
                    <a:pt x="789" y="6561"/>
                  </a:moveTo>
                  <a:cubicBezTo>
                    <a:pt x="2295" y="8497"/>
                    <a:pt x="4983" y="6884"/>
                    <a:pt x="5198" y="3980"/>
                  </a:cubicBezTo>
                  <a:cubicBezTo>
                    <a:pt x="5306" y="2366"/>
                    <a:pt x="4661" y="108"/>
                    <a:pt x="2725" y="0"/>
                  </a:cubicBezTo>
                  <a:cubicBezTo>
                    <a:pt x="143" y="323"/>
                    <a:pt x="-825" y="4732"/>
                    <a:pt x="789" y="6561"/>
                  </a:cubicBezTo>
                  <a:close/>
                </a:path>
              </a:pathLst>
            </a:custGeom>
            <a:grpFill/>
            <a:ln w="10707" cap="flat">
              <a:noFill/>
              <a:prstDash val="solid"/>
              <a:miter/>
            </a:ln>
          </p:spPr>
          <p:txBody>
            <a:bodyPr rtlCol="0" anchor="ctr"/>
            <a:lstStyle/>
            <a:p>
              <a:endParaRPr lang="zh-CN" altLang="en-US"/>
            </a:p>
          </p:txBody>
        </p:sp>
        <p:sp>
          <p:nvSpPr>
            <p:cNvPr id="1518" name="任意多边形: 形状 726">
              <a:extLst>
                <a:ext uri="{FF2B5EF4-FFF2-40B4-BE49-F238E27FC236}">
                  <a16:creationId xmlns:a16="http://schemas.microsoft.com/office/drawing/2014/main" xmlns="" id="{0F343ED0-B86D-4380-9D38-A3DFE4BC1ABB}"/>
                </a:ext>
              </a:extLst>
            </p:cNvPr>
            <p:cNvSpPr/>
            <p:nvPr/>
          </p:nvSpPr>
          <p:spPr>
            <a:xfrm>
              <a:off x="195391" y="359539"/>
              <a:ext cx="23351" cy="30999"/>
            </a:xfrm>
            <a:custGeom>
              <a:avLst/>
              <a:gdLst>
                <a:gd name="connsiteX0" fmla="*/ 1554 w 5526"/>
                <a:gd name="connsiteY0" fmla="*/ 0 h 7336"/>
                <a:gd name="connsiteX1" fmla="*/ 2200 w 5526"/>
                <a:gd name="connsiteY1" fmla="*/ 6884 h 7336"/>
                <a:gd name="connsiteX2" fmla="*/ 5426 w 5526"/>
                <a:gd name="connsiteY2" fmla="*/ 3872 h 7336"/>
                <a:gd name="connsiteX3" fmla="*/ 1770 w 5526"/>
                <a:gd name="connsiteY3" fmla="*/ 0 h 7336"/>
                <a:gd name="connsiteX4" fmla="*/ 1554 w 5526"/>
                <a:gd name="connsiteY4" fmla="*/ 0 h 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6" h="7336">
                  <a:moveTo>
                    <a:pt x="1554" y="0"/>
                  </a:moveTo>
                  <a:cubicBezTo>
                    <a:pt x="-812" y="430"/>
                    <a:pt x="-382" y="5270"/>
                    <a:pt x="2200" y="6884"/>
                  </a:cubicBezTo>
                  <a:cubicBezTo>
                    <a:pt x="4243" y="8174"/>
                    <a:pt x="5964" y="6561"/>
                    <a:pt x="5426" y="3872"/>
                  </a:cubicBezTo>
                  <a:cubicBezTo>
                    <a:pt x="5104" y="2259"/>
                    <a:pt x="3706" y="108"/>
                    <a:pt x="1770" y="0"/>
                  </a:cubicBezTo>
                  <a:cubicBezTo>
                    <a:pt x="1770" y="0"/>
                    <a:pt x="1662" y="0"/>
                    <a:pt x="1554" y="0"/>
                  </a:cubicBezTo>
                  <a:close/>
                </a:path>
              </a:pathLst>
            </a:custGeom>
            <a:grpFill/>
            <a:ln w="10707" cap="flat">
              <a:noFill/>
              <a:prstDash val="solid"/>
              <a:miter/>
            </a:ln>
          </p:spPr>
          <p:txBody>
            <a:bodyPr rtlCol="0" anchor="ctr"/>
            <a:lstStyle/>
            <a:p>
              <a:endParaRPr lang="zh-CN" altLang="en-US"/>
            </a:p>
          </p:txBody>
        </p:sp>
        <p:sp>
          <p:nvSpPr>
            <p:cNvPr id="1519" name="任意多边形: 形状 727">
              <a:extLst>
                <a:ext uri="{FF2B5EF4-FFF2-40B4-BE49-F238E27FC236}">
                  <a16:creationId xmlns:a16="http://schemas.microsoft.com/office/drawing/2014/main" xmlns="" id="{6840FC78-3E28-45A6-8BFE-2DE81D8E971E}"/>
                </a:ext>
              </a:extLst>
            </p:cNvPr>
            <p:cNvSpPr/>
            <p:nvPr/>
          </p:nvSpPr>
          <p:spPr>
            <a:xfrm>
              <a:off x="277562" y="356813"/>
              <a:ext cx="27564" cy="30602"/>
            </a:xfrm>
            <a:custGeom>
              <a:avLst/>
              <a:gdLst>
                <a:gd name="connsiteX0" fmla="*/ 4266 w 6523"/>
                <a:gd name="connsiteY0" fmla="*/ 7099 h 7242"/>
                <a:gd name="connsiteX1" fmla="*/ 5987 w 6523"/>
                <a:gd name="connsiteY1" fmla="*/ 3872 h 7242"/>
                <a:gd name="connsiteX2" fmla="*/ 1254 w 6523"/>
                <a:gd name="connsiteY2" fmla="*/ 0 h 7242"/>
                <a:gd name="connsiteX3" fmla="*/ 609 w 6523"/>
                <a:gd name="connsiteY3" fmla="*/ 215 h 7242"/>
                <a:gd name="connsiteX4" fmla="*/ 4266 w 6523"/>
                <a:gd name="connsiteY4" fmla="*/ 7099 h 7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3" h="7242">
                  <a:moveTo>
                    <a:pt x="4266" y="7099"/>
                  </a:moveTo>
                  <a:cubicBezTo>
                    <a:pt x="6309" y="7744"/>
                    <a:pt x="7170" y="6131"/>
                    <a:pt x="5987" y="3872"/>
                  </a:cubicBezTo>
                  <a:cubicBezTo>
                    <a:pt x="5234" y="2366"/>
                    <a:pt x="3190" y="108"/>
                    <a:pt x="1254" y="0"/>
                  </a:cubicBezTo>
                  <a:cubicBezTo>
                    <a:pt x="1039" y="0"/>
                    <a:pt x="824" y="0"/>
                    <a:pt x="609" y="215"/>
                  </a:cubicBezTo>
                  <a:cubicBezTo>
                    <a:pt x="-1112" y="1291"/>
                    <a:pt x="1039" y="6131"/>
                    <a:pt x="4266" y="7099"/>
                  </a:cubicBezTo>
                  <a:close/>
                </a:path>
              </a:pathLst>
            </a:custGeom>
            <a:grpFill/>
            <a:ln w="10707" cap="flat">
              <a:noFill/>
              <a:prstDash val="solid"/>
              <a:miter/>
            </a:ln>
          </p:spPr>
          <p:txBody>
            <a:bodyPr rtlCol="0" anchor="ctr"/>
            <a:lstStyle/>
            <a:p>
              <a:endParaRPr lang="zh-CN" altLang="en-US"/>
            </a:p>
          </p:txBody>
        </p:sp>
        <p:sp>
          <p:nvSpPr>
            <p:cNvPr id="1535" name="任意多边形: 形状 728">
              <a:extLst>
                <a:ext uri="{FF2B5EF4-FFF2-40B4-BE49-F238E27FC236}">
                  <a16:creationId xmlns:a16="http://schemas.microsoft.com/office/drawing/2014/main" xmlns="" id="{478F152C-F6D1-46D3-BA7B-9C7CBA7B98C3}"/>
                </a:ext>
              </a:extLst>
            </p:cNvPr>
            <p:cNvSpPr/>
            <p:nvPr/>
          </p:nvSpPr>
          <p:spPr>
            <a:xfrm>
              <a:off x="357857" y="353179"/>
              <a:ext cx="33513" cy="30019"/>
            </a:xfrm>
            <a:custGeom>
              <a:avLst/>
              <a:gdLst>
                <a:gd name="connsiteX0" fmla="*/ 321 w 7931"/>
                <a:gd name="connsiteY0" fmla="*/ 215 h 7104"/>
                <a:gd name="connsiteX1" fmla="*/ 6667 w 7931"/>
                <a:gd name="connsiteY1" fmla="*/ 7099 h 7104"/>
                <a:gd name="connsiteX2" fmla="*/ 6774 w 7931"/>
                <a:gd name="connsiteY2" fmla="*/ 3764 h 7104"/>
                <a:gd name="connsiteX3" fmla="*/ 859 w 7931"/>
                <a:gd name="connsiteY3" fmla="*/ 0 h 7104"/>
                <a:gd name="connsiteX4" fmla="*/ 321 w 7931"/>
                <a:gd name="connsiteY4" fmla="*/ 215 h 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1" h="7104">
                  <a:moveTo>
                    <a:pt x="321" y="215"/>
                  </a:moveTo>
                  <a:cubicBezTo>
                    <a:pt x="-1293" y="1506"/>
                    <a:pt x="3547" y="6884"/>
                    <a:pt x="6667" y="7099"/>
                  </a:cubicBezTo>
                  <a:cubicBezTo>
                    <a:pt x="8280" y="7206"/>
                    <a:pt x="8387" y="5700"/>
                    <a:pt x="6774" y="3764"/>
                  </a:cubicBezTo>
                  <a:cubicBezTo>
                    <a:pt x="5591" y="2259"/>
                    <a:pt x="2902" y="108"/>
                    <a:pt x="859" y="0"/>
                  </a:cubicBezTo>
                  <a:cubicBezTo>
                    <a:pt x="643" y="108"/>
                    <a:pt x="428" y="108"/>
                    <a:pt x="321" y="215"/>
                  </a:cubicBezTo>
                  <a:close/>
                </a:path>
              </a:pathLst>
            </a:custGeom>
            <a:grpFill/>
            <a:ln w="10707" cap="flat">
              <a:noFill/>
              <a:prstDash val="solid"/>
              <a:miter/>
            </a:ln>
          </p:spPr>
          <p:txBody>
            <a:bodyPr rtlCol="0" anchor="ctr"/>
            <a:lstStyle/>
            <a:p>
              <a:endParaRPr lang="zh-CN" altLang="en-US"/>
            </a:p>
          </p:txBody>
        </p:sp>
        <p:sp>
          <p:nvSpPr>
            <p:cNvPr id="1536" name="任意多边形: 形状 729">
              <a:extLst>
                <a:ext uri="{FF2B5EF4-FFF2-40B4-BE49-F238E27FC236}">
                  <a16:creationId xmlns:a16="http://schemas.microsoft.com/office/drawing/2014/main" xmlns="" id="{12F9D5B6-8259-4D32-9CFE-DE340CEBD101}"/>
                </a:ext>
              </a:extLst>
            </p:cNvPr>
            <p:cNvSpPr/>
            <p:nvPr/>
          </p:nvSpPr>
          <p:spPr>
            <a:xfrm>
              <a:off x="436276" y="349089"/>
              <a:ext cx="40329" cy="29567"/>
            </a:xfrm>
            <a:custGeom>
              <a:avLst/>
              <a:gdLst>
                <a:gd name="connsiteX0" fmla="*/ 155 w 9544"/>
                <a:gd name="connsiteY0" fmla="*/ 215 h 6997"/>
                <a:gd name="connsiteX1" fmla="*/ 8760 w 9544"/>
                <a:gd name="connsiteY1" fmla="*/ 6991 h 6997"/>
                <a:gd name="connsiteX2" fmla="*/ 7684 w 9544"/>
                <a:gd name="connsiteY2" fmla="*/ 3657 h 6997"/>
                <a:gd name="connsiteX3" fmla="*/ 693 w 9544"/>
                <a:gd name="connsiteY3" fmla="*/ 0 h 6997"/>
                <a:gd name="connsiteX4" fmla="*/ 155 w 9544"/>
                <a:gd name="connsiteY4" fmla="*/ 215 h 6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4" h="6997">
                  <a:moveTo>
                    <a:pt x="155" y="215"/>
                  </a:moveTo>
                  <a:cubicBezTo>
                    <a:pt x="-1135" y="1613"/>
                    <a:pt x="5963" y="7206"/>
                    <a:pt x="8760" y="6991"/>
                  </a:cubicBezTo>
                  <a:cubicBezTo>
                    <a:pt x="10158" y="6884"/>
                    <a:pt x="9620" y="5378"/>
                    <a:pt x="7684" y="3657"/>
                  </a:cubicBezTo>
                  <a:cubicBezTo>
                    <a:pt x="6071" y="2151"/>
                    <a:pt x="2737" y="0"/>
                    <a:pt x="693" y="0"/>
                  </a:cubicBezTo>
                  <a:cubicBezTo>
                    <a:pt x="478" y="108"/>
                    <a:pt x="263" y="108"/>
                    <a:pt x="155" y="215"/>
                  </a:cubicBezTo>
                  <a:close/>
                </a:path>
              </a:pathLst>
            </a:custGeom>
            <a:grpFill/>
            <a:ln w="10707" cap="flat">
              <a:noFill/>
              <a:prstDash val="solid"/>
              <a:miter/>
            </a:ln>
          </p:spPr>
          <p:txBody>
            <a:bodyPr rtlCol="0" anchor="ctr"/>
            <a:lstStyle/>
            <a:p>
              <a:endParaRPr lang="zh-CN" altLang="en-US"/>
            </a:p>
          </p:txBody>
        </p:sp>
        <p:sp>
          <p:nvSpPr>
            <p:cNvPr id="1537" name="任意多边形: 形状 730">
              <a:extLst>
                <a:ext uri="{FF2B5EF4-FFF2-40B4-BE49-F238E27FC236}">
                  <a16:creationId xmlns:a16="http://schemas.microsoft.com/office/drawing/2014/main" xmlns="" id="{CE66DA13-86A0-48BD-964C-AC19D19F5AAB}"/>
                </a:ext>
              </a:extLst>
            </p:cNvPr>
            <p:cNvSpPr/>
            <p:nvPr/>
          </p:nvSpPr>
          <p:spPr>
            <a:xfrm>
              <a:off x="512146" y="344086"/>
              <a:ext cx="47703" cy="29233"/>
            </a:xfrm>
            <a:custGeom>
              <a:avLst/>
              <a:gdLst>
                <a:gd name="connsiteX0" fmla="*/ 8551 w 11289"/>
                <a:gd name="connsiteY0" fmla="*/ 3549 h 6918"/>
                <a:gd name="connsiteX1" fmla="*/ 485 w 11289"/>
                <a:gd name="connsiteY1" fmla="*/ 0 h 6918"/>
                <a:gd name="connsiteX2" fmla="*/ 55 w 11289"/>
                <a:gd name="connsiteY2" fmla="*/ 215 h 6918"/>
                <a:gd name="connsiteX3" fmla="*/ 10918 w 11289"/>
                <a:gd name="connsiteY3" fmla="*/ 6884 h 6918"/>
                <a:gd name="connsiteX4" fmla="*/ 8551 w 11289"/>
                <a:gd name="connsiteY4" fmla="*/ 3549 h 6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9" h="6918">
                  <a:moveTo>
                    <a:pt x="8551" y="3549"/>
                  </a:moveTo>
                  <a:cubicBezTo>
                    <a:pt x="6508" y="2151"/>
                    <a:pt x="2528" y="0"/>
                    <a:pt x="485" y="0"/>
                  </a:cubicBezTo>
                  <a:cubicBezTo>
                    <a:pt x="270" y="0"/>
                    <a:pt x="162" y="108"/>
                    <a:pt x="55" y="215"/>
                  </a:cubicBezTo>
                  <a:cubicBezTo>
                    <a:pt x="-806" y="1613"/>
                    <a:pt x="8767" y="7421"/>
                    <a:pt x="10918" y="6884"/>
                  </a:cubicBezTo>
                  <a:cubicBezTo>
                    <a:pt x="11886" y="6561"/>
                    <a:pt x="10918" y="5163"/>
                    <a:pt x="8551" y="3549"/>
                  </a:cubicBezTo>
                  <a:close/>
                </a:path>
              </a:pathLst>
            </a:custGeom>
            <a:grpFill/>
            <a:ln w="10707" cap="flat">
              <a:noFill/>
              <a:prstDash val="solid"/>
              <a:miter/>
            </a:ln>
          </p:spPr>
          <p:txBody>
            <a:bodyPr rtlCol="0" anchor="ctr"/>
            <a:lstStyle/>
            <a:p>
              <a:endParaRPr lang="zh-CN" altLang="en-US"/>
            </a:p>
          </p:txBody>
        </p:sp>
        <p:sp>
          <p:nvSpPr>
            <p:cNvPr id="1538" name="任意多边形: 形状 731">
              <a:extLst>
                <a:ext uri="{FF2B5EF4-FFF2-40B4-BE49-F238E27FC236}">
                  <a16:creationId xmlns:a16="http://schemas.microsoft.com/office/drawing/2014/main" xmlns="" id="{7E858B92-416C-4A07-8DC2-8554B14AFFF5}"/>
                </a:ext>
              </a:extLst>
            </p:cNvPr>
            <p:cNvSpPr/>
            <p:nvPr/>
          </p:nvSpPr>
          <p:spPr>
            <a:xfrm>
              <a:off x="584611" y="338179"/>
              <a:ext cx="54510" cy="28392"/>
            </a:xfrm>
            <a:custGeom>
              <a:avLst/>
              <a:gdLst>
                <a:gd name="connsiteX0" fmla="*/ 9257 w 12900"/>
                <a:gd name="connsiteY0" fmla="*/ 3442 h 6719"/>
                <a:gd name="connsiteX1" fmla="*/ 9257 w 12900"/>
                <a:gd name="connsiteY1" fmla="*/ 3442 h 6719"/>
                <a:gd name="connsiteX2" fmla="*/ 330 w 12900"/>
                <a:gd name="connsiteY2" fmla="*/ 0 h 6719"/>
                <a:gd name="connsiteX3" fmla="*/ 7 w 12900"/>
                <a:gd name="connsiteY3" fmla="*/ 215 h 6719"/>
                <a:gd name="connsiteX4" fmla="*/ 12698 w 12900"/>
                <a:gd name="connsiteY4" fmla="*/ 6668 h 6719"/>
                <a:gd name="connsiteX5" fmla="*/ 9257 w 12900"/>
                <a:gd name="connsiteY5" fmla="*/ 3442 h 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00" h="6719">
                  <a:moveTo>
                    <a:pt x="9257" y="3442"/>
                  </a:moveTo>
                  <a:lnTo>
                    <a:pt x="9257" y="3442"/>
                  </a:lnTo>
                  <a:cubicBezTo>
                    <a:pt x="6353" y="1721"/>
                    <a:pt x="2050" y="0"/>
                    <a:pt x="330" y="0"/>
                  </a:cubicBezTo>
                  <a:cubicBezTo>
                    <a:pt x="222" y="0"/>
                    <a:pt x="7" y="108"/>
                    <a:pt x="7" y="215"/>
                  </a:cubicBezTo>
                  <a:cubicBezTo>
                    <a:pt x="-316" y="1613"/>
                    <a:pt x="10762" y="7314"/>
                    <a:pt x="12698" y="6668"/>
                  </a:cubicBezTo>
                  <a:cubicBezTo>
                    <a:pt x="13451" y="6453"/>
                    <a:pt x="12053" y="5055"/>
                    <a:pt x="9257" y="3442"/>
                  </a:cubicBezTo>
                  <a:close/>
                </a:path>
              </a:pathLst>
            </a:custGeom>
            <a:grpFill/>
            <a:ln w="10707" cap="flat">
              <a:noFill/>
              <a:prstDash val="solid"/>
              <a:miter/>
            </a:ln>
          </p:spPr>
          <p:txBody>
            <a:bodyPr rtlCol="0" anchor="ctr"/>
            <a:lstStyle/>
            <a:p>
              <a:endParaRPr lang="zh-CN" altLang="en-US"/>
            </a:p>
          </p:txBody>
        </p:sp>
        <p:sp>
          <p:nvSpPr>
            <p:cNvPr id="1546" name="任意多边形: 形状 732">
              <a:extLst>
                <a:ext uri="{FF2B5EF4-FFF2-40B4-BE49-F238E27FC236}">
                  <a16:creationId xmlns:a16="http://schemas.microsoft.com/office/drawing/2014/main" xmlns="" id="{84117B8F-70FB-49A6-A775-CC751A1B43B8}"/>
                </a:ext>
              </a:extLst>
            </p:cNvPr>
            <p:cNvSpPr/>
            <p:nvPr/>
          </p:nvSpPr>
          <p:spPr>
            <a:xfrm>
              <a:off x="650446" y="331815"/>
              <a:ext cx="60633" cy="27927"/>
            </a:xfrm>
            <a:custGeom>
              <a:avLst/>
              <a:gdLst>
                <a:gd name="connsiteX0" fmla="*/ 238 w 14349"/>
                <a:gd name="connsiteY0" fmla="*/ 0 h 6609"/>
                <a:gd name="connsiteX1" fmla="*/ 23 w 14349"/>
                <a:gd name="connsiteY1" fmla="*/ 108 h 6609"/>
                <a:gd name="connsiteX2" fmla="*/ 14220 w 14349"/>
                <a:gd name="connsiteY2" fmla="*/ 6561 h 6609"/>
                <a:gd name="connsiteX3" fmla="*/ 9918 w 14349"/>
                <a:gd name="connsiteY3" fmla="*/ 3334 h 6609"/>
                <a:gd name="connsiteX4" fmla="*/ 238 w 14349"/>
                <a:gd name="connsiteY4" fmla="*/ 0 h 6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9" h="6609">
                  <a:moveTo>
                    <a:pt x="238" y="0"/>
                  </a:moveTo>
                  <a:cubicBezTo>
                    <a:pt x="130" y="0"/>
                    <a:pt x="23" y="0"/>
                    <a:pt x="23" y="108"/>
                  </a:cubicBezTo>
                  <a:cubicBezTo>
                    <a:pt x="-623" y="1183"/>
                    <a:pt x="12714" y="7206"/>
                    <a:pt x="14220" y="6561"/>
                  </a:cubicBezTo>
                  <a:cubicBezTo>
                    <a:pt x="14865" y="6238"/>
                    <a:pt x="13037" y="4948"/>
                    <a:pt x="9918" y="3334"/>
                  </a:cubicBezTo>
                  <a:cubicBezTo>
                    <a:pt x="6906" y="1936"/>
                    <a:pt x="1959" y="0"/>
                    <a:pt x="238" y="0"/>
                  </a:cubicBezTo>
                  <a:close/>
                </a:path>
              </a:pathLst>
            </a:custGeom>
            <a:grpFill/>
            <a:ln w="10707" cap="flat">
              <a:noFill/>
              <a:prstDash val="solid"/>
              <a:miter/>
            </a:ln>
          </p:spPr>
          <p:txBody>
            <a:bodyPr rtlCol="0" anchor="ctr"/>
            <a:lstStyle/>
            <a:p>
              <a:endParaRPr lang="zh-CN" altLang="en-US"/>
            </a:p>
          </p:txBody>
        </p:sp>
        <p:sp>
          <p:nvSpPr>
            <p:cNvPr id="1547" name="任意多边形: 形状 733">
              <a:extLst>
                <a:ext uri="{FF2B5EF4-FFF2-40B4-BE49-F238E27FC236}">
                  <a16:creationId xmlns:a16="http://schemas.microsoft.com/office/drawing/2014/main" xmlns="" id="{00C0579C-B514-4722-9337-D56F066AA77F}"/>
                </a:ext>
              </a:extLst>
            </p:cNvPr>
            <p:cNvSpPr/>
            <p:nvPr/>
          </p:nvSpPr>
          <p:spPr>
            <a:xfrm>
              <a:off x="708713" y="325455"/>
              <a:ext cx="66807" cy="26731"/>
            </a:xfrm>
            <a:custGeom>
              <a:avLst/>
              <a:gdLst>
                <a:gd name="connsiteX0" fmla="*/ 10540 w 15810"/>
                <a:gd name="connsiteY0" fmla="*/ 3227 h 6326"/>
                <a:gd name="connsiteX1" fmla="*/ 215 w 15810"/>
                <a:gd name="connsiteY1" fmla="*/ 0 h 6326"/>
                <a:gd name="connsiteX2" fmla="*/ 0 w 15810"/>
                <a:gd name="connsiteY2" fmla="*/ 108 h 6326"/>
                <a:gd name="connsiteX3" fmla="*/ 15811 w 15810"/>
                <a:gd name="connsiteY3" fmla="*/ 6238 h 6326"/>
                <a:gd name="connsiteX4" fmla="*/ 10540 w 15810"/>
                <a:gd name="connsiteY4" fmla="*/ 3227 h 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0" h="6326">
                  <a:moveTo>
                    <a:pt x="10540" y="3227"/>
                  </a:moveTo>
                  <a:cubicBezTo>
                    <a:pt x="6776" y="1613"/>
                    <a:pt x="1721" y="0"/>
                    <a:pt x="215" y="0"/>
                  </a:cubicBezTo>
                  <a:cubicBezTo>
                    <a:pt x="108" y="0"/>
                    <a:pt x="108" y="108"/>
                    <a:pt x="0" y="108"/>
                  </a:cubicBezTo>
                  <a:cubicBezTo>
                    <a:pt x="323" y="1398"/>
                    <a:pt x="14950" y="7099"/>
                    <a:pt x="15811" y="6238"/>
                  </a:cubicBezTo>
                  <a:cubicBezTo>
                    <a:pt x="15811" y="5485"/>
                    <a:pt x="11401" y="3549"/>
                    <a:pt x="10540" y="3227"/>
                  </a:cubicBezTo>
                  <a:close/>
                </a:path>
              </a:pathLst>
            </a:custGeom>
            <a:grpFill/>
            <a:ln w="10707" cap="flat">
              <a:noFill/>
              <a:prstDash val="solid"/>
              <a:miter/>
            </a:ln>
          </p:spPr>
          <p:txBody>
            <a:bodyPr rtlCol="0" anchor="ctr"/>
            <a:lstStyle/>
            <a:p>
              <a:endParaRPr lang="zh-CN" altLang="en-US"/>
            </a:p>
          </p:txBody>
        </p:sp>
        <p:sp>
          <p:nvSpPr>
            <p:cNvPr id="1548" name="任意多边形: 形状 734">
              <a:extLst>
                <a:ext uri="{FF2B5EF4-FFF2-40B4-BE49-F238E27FC236}">
                  <a16:creationId xmlns:a16="http://schemas.microsoft.com/office/drawing/2014/main" xmlns="" id="{32303E30-536F-4A8F-9700-EB63C2468F83}"/>
                </a:ext>
              </a:extLst>
            </p:cNvPr>
            <p:cNvSpPr/>
            <p:nvPr/>
          </p:nvSpPr>
          <p:spPr>
            <a:xfrm>
              <a:off x="760527" y="318183"/>
              <a:ext cx="72262" cy="25894"/>
            </a:xfrm>
            <a:custGeom>
              <a:avLst/>
              <a:gdLst>
                <a:gd name="connsiteX0" fmla="*/ 108 w 17101"/>
                <a:gd name="connsiteY0" fmla="*/ 0 h 6128"/>
                <a:gd name="connsiteX1" fmla="*/ 0 w 17101"/>
                <a:gd name="connsiteY1" fmla="*/ 108 h 6128"/>
                <a:gd name="connsiteX2" fmla="*/ 17101 w 17101"/>
                <a:gd name="connsiteY2" fmla="*/ 6023 h 6128"/>
                <a:gd name="connsiteX3" fmla="*/ 10971 w 17101"/>
                <a:gd name="connsiteY3" fmla="*/ 3119 h 6128"/>
                <a:gd name="connsiteX4" fmla="*/ 108 w 17101"/>
                <a:gd name="connsiteY4" fmla="*/ 0 h 6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01" h="6128">
                  <a:moveTo>
                    <a:pt x="108" y="0"/>
                  </a:moveTo>
                  <a:cubicBezTo>
                    <a:pt x="108" y="0"/>
                    <a:pt x="0" y="108"/>
                    <a:pt x="0" y="108"/>
                  </a:cubicBezTo>
                  <a:cubicBezTo>
                    <a:pt x="645" y="968"/>
                    <a:pt x="15811" y="6991"/>
                    <a:pt x="17101" y="6023"/>
                  </a:cubicBezTo>
                  <a:cubicBezTo>
                    <a:pt x="16779" y="5270"/>
                    <a:pt x="11939" y="3442"/>
                    <a:pt x="10971" y="3119"/>
                  </a:cubicBezTo>
                  <a:cubicBezTo>
                    <a:pt x="6884" y="1613"/>
                    <a:pt x="1506" y="0"/>
                    <a:pt x="108" y="0"/>
                  </a:cubicBezTo>
                  <a:close/>
                </a:path>
              </a:pathLst>
            </a:custGeom>
            <a:grpFill/>
            <a:ln w="10707" cap="flat">
              <a:noFill/>
              <a:prstDash val="solid"/>
              <a:miter/>
            </a:ln>
          </p:spPr>
          <p:txBody>
            <a:bodyPr rtlCol="0" anchor="ctr"/>
            <a:lstStyle/>
            <a:p>
              <a:endParaRPr lang="zh-CN" altLang="en-US"/>
            </a:p>
          </p:txBody>
        </p:sp>
        <p:sp>
          <p:nvSpPr>
            <p:cNvPr id="1549" name="任意多边形: 形状 735">
              <a:extLst>
                <a:ext uri="{FF2B5EF4-FFF2-40B4-BE49-F238E27FC236}">
                  <a16:creationId xmlns:a16="http://schemas.microsoft.com/office/drawing/2014/main" xmlns="" id="{99E7C28B-CC3C-4B59-A472-FBF223C656F0}"/>
                </a:ext>
              </a:extLst>
            </p:cNvPr>
            <p:cNvSpPr/>
            <p:nvPr/>
          </p:nvSpPr>
          <p:spPr>
            <a:xfrm>
              <a:off x="805065" y="310454"/>
              <a:ext cx="76805" cy="25455"/>
            </a:xfrm>
            <a:custGeom>
              <a:avLst/>
              <a:gdLst>
                <a:gd name="connsiteX0" fmla="*/ 18177 w 18176"/>
                <a:gd name="connsiteY0" fmla="*/ 5916 h 6024"/>
                <a:gd name="connsiteX1" fmla="*/ 11401 w 18176"/>
                <a:gd name="connsiteY1" fmla="*/ 3012 h 6024"/>
                <a:gd name="connsiteX2" fmla="*/ 11401 w 18176"/>
                <a:gd name="connsiteY2" fmla="*/ 3012 h 6024"/>
                <a:gd name="connsiteX3" fmla="*/ 108 w 18176"/>
                <a:gd name="connsiteY3" fmla="*/ 0 h 6024"/>
                <a:gd name="connsiteX4" fmla="*/ 0 w 18176"/>
                <a:gd name="connsiteY4" fmla="*/ 108 h 6024"/>
                <a:gd name="connsiteX5" fmla="*/ 18069 w 18176"/>
                <a:gd name="connsiteY5" fmla="*/ 6023 h 6024"/>
                <a:gd name="connsiteX6" fmla="*/ 18177 w 18176"/>
                <a:gd name="connsiteY6" fmla="*/ 5916 h 6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76" h="6024">
                  <a:moveTo>
                    <a:pt x="18177" y="5916"/>
                  </a:moveTo>
                  <a:cubicBezTo>
                    <a:pt x="17532" y="5163"/>
                    <a:pt x="12369" y="3334"/>
                    <a:pt x="11401" y="3012"/>
                  </a:cubicBezTo>
                  <a:lnTo>
                    <a:pt x="11401" y="3012"/>
                  </a:lnTo>
                  <a:cubicBezTo>
                    <a:pt x="7099" y="1506"/>
                    <a:pt x="1398" y="0"/>
                    <a:pt x="108" y="0"/>
                  </a:cubicBezTo>
                  <a:cubicBezTo>
                    <a:pt x="108" y="0"/>
                    <a:pt x="108" y="108"/>
                    <a:pt x="0" y="108"/>
                  </a:cubicBezTo>
                  <a:cubicBezTo>
                    <a:pt x="1076" y="1076"/>
                    <a:pt x="15703" y="6131"/>
                    <a:pt x="18069" y="6023"/>
                  </a:cubicBezTo>
                  <a:cubicBezTo>
                    <a:pt x="18069" y="6023"/>
                    <a:pt x="18069" y="6023"/>
                    <a:pt x="18177" y="5916"/>
                  </a:cubicBezTo>
                  <a:close/>
                </a:path>
              </a:pathLst>
            </a:custGeom>
            <a:grpFill/>
            <a:ln w="10707" cap="flat">
              <a:noFill/>
              <a:prstDash val="solid"/>
              <a:miter/>
            </a:ln>
          </p:spPr>
          <p:txBody>
            <a:bodyPr rtlCol="0" anchor="ctr"/>
            <a:lstStyle/>
            <a:p>
              <a:endParaRPr lang="zh-CN" altLang="en-US"/>
            </a:p>
          </p:txBody>
        </p:sp>
        <p:sp>
          <p:nvSpPr>
            <p:cNvPr id="1554" name="任意多边形: 形状 736">
              <a:extLst>
                <a:ext uri="{FF2B5EF4-FFF2-40B4-BE49-F238E27FC236}">
                  <a16:creationId xmlns:a16="http://schemas.microsoft.com/office/drawing/2014/main" xmlns="" id="{5060401B-B51E-4B47-B9A1-3CD97CAD927E}"/>
                </a:ext>
              </a:extLst>
            </p:cNvPr>
            <p:cNvSpPr/>
            <p:nvPr/>
          </p:nvSpPr>
          <p:spPr>
            <a:xfrm>
              <a:off x="842787" y="303182"/>
              <a:ext cx="79986" cy="24547"/>
            </a:xfrm>
            <a:custGeom>
              <a:avLst/>
              <a:gdLst>
                <a:gd name="connsiteX0" fmla="*/ 18930 w 18929"/>
                <a:gd name="connsiteY0" fmla="*/ 5700 h 5809"/>
                <a:gd name="connsiteX1" fmla="*/ 11508 w 18929"/>
                <a:gd name="connsiteY1" fmla="*/ 2904 h 5809"/>
                <a:gd name="connsiteX2" fmla="*/ 0 w 18929"/>
                <a:gd name="connsiteY2" fmla="*/ 0 h 5809"/>
                <a:gd name="connsiteX3" fmla="*/ 0 w 18929"/>
                <a:gd name="connsiteY3" fmla="*/ 108 h 5809"/>
                <a:gd name="connsiteX4" fmla="*/ 18930 w 18929"/>
                <a:gd name="connsiteY4" fmla="*/ 5808 h 5809"/>
                <a:gd name="connsiteX5" fmla="*/ 18930 w 18929"/>
                <a:gd name="connsiteY5" fmla="*/ 5700 h 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9" h="5809">
                  <a:moveTo>
                    <a:pt x="18930" y="5700"/>
                  </a:moveTo>
                  <a:cubicBezTo>
                    <a:pt x="17962" y="4948"/>
                    <a:pt x="12584" y="3227"/>
                    <a:pt x="11508" y="2904"/>
                  </a:cubicBezTo>
                  <a:cubicBezTo>
                    <a:pt x="6884" y="1506"/>
                    <a:pt x="1076" y="0"/>
                    <a:pt x="0" y="0"/>
                  </a:cubicBezTo>
                  <a:cubicBezTo>
                    <a:pt x="0" y="0"/>
                    <a:pt x="0" y="108"/>
                    <a:pt x="0" y="108"/>
                  </a:cubicBezTo>
                  <a:cubicBezTo>
                    <a:pt x="1398" y="1076"/>
                    <a:pt x="16994" y="5916"/>
                    <a:pt x="18930" y="5808"/>
                  </a:cubicBezTo>
                  <a:cubicBezTo>
                    <a:pt x="18822" y="5700"/>
                    <a:pt x="18930" y="5700"/>
                    <a:pt x="18930" y="5700"/>
                  </a:cubicBezTo>
                  <a:close/>
                </a:path>
              </a:pathLst>
            </a:custGeom>
            <a:grpFill/>
            <a:ln w="10707" cap="flat">
              <a:noFill/>
              <a:prstDash val="solid"/>
              <a:miter/>
            </a:ln>
          </p:spPr>
          <p:txBody>
            <a:bodyPr rtlCol="0" anchor="ctr"/>
            <a:lstStyle/>
            <a:p>
              <a:endParaRPr lang="zh-CN" altLang="en-US"/>
            </a:p>
          </p:txBody>
        </p:sp>
        <p:sp>
          <p:nvSpPr>
            <p:cNvPr id="1555" name="任意多边形: 形状 737">
              <a:extLst>
                <a:ext uri="{FF2B5EF4-FFF2-40B4-BE49-F238E27FC236}">
                  <a16:creationId xmlns:a16="http://schemas.microsoft.com/office/drawing/2014/main" xmlns="" id="{602F4BB7-D5D0-4AD6-BE9D-C233EBF6C630}"/>
                </a:ext>
              </a:extLst>
            </p:cNvPr>
            <p:cNvSpPr/>
            <p:nvPr/>
          </p:nvSpPr>
          <p:spPr>
            <a:xfrm>
              <a:off x="725003" y="389976"/>
              <a:ext cx="58170" cy="32085"/>
            </a:xfrm>
            <a:custGeom>
              <a:avLst/>
              <a:gdLst>
                <a:gd name="connsiteX0" fmla="*/ 10020 w 13766"/>
                <a:gd name="connsiteY0" fmla="*/ 3876 h 7593"/>
                <a:gd name="connsiteX1" fmla="*/ 448 w 13766"/>
                <a:gd name="connsiteY1" fmla="*/ 4 h 7593"/>
                <a:gd name="connsiteX2" fmla="*/ 18 w 13766"/>
                <a:gd name="connsiteY2" fmla="*/ 219 h 7593"/>
                <a:gd name="connsiteX3" fmla="*/ 13462 w 13766"/>
                <a:gd name="connsiteY3" fmla="*/ 7532 h 7593"/>
                <a:gd name="connsiteX4" fmla="*/ 10020 w 13766"/>
                <a:gd name="connsiteY4" fmla="*/ 3876 h 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6" h="7593">
                  <a:moveTo>
                    <a:pt x="10020" y="3876"/>
                  </a:moveTo>
                  <a:cubicBezTo>
                    <a:pt x="7439" y="2262"/>
                    <a:pt x="2599" y="-104"/>
                    <a:pt x="448" y="4"/>
                  </a:cubicBezTo>
                  <a:cubicBezTo>
                    <a:pt x="233" y="4"/>
                    <a:pt x="18" y="111"/>
                    <a:pt x="18" y="219"/>
                  </a:cubicBezTo>
                  <a:cubicBezTo>
                    <a:pt x="-520" y="1832"/>
                    <a:pt x="11311" y="8285"/>
                    <a:pt x="13462" y="7532"/>
                  </a:cubicBezTo>
                  <a:cubicBezTo>
                    <a:pt x="14430" y="7210"/>
                    <a:pt x="13032" y="5704"/>
                    <a:pt x="10020" y="3876"/>
                  </a:cubicBezTo>
                  <a:close/>
                </a:path>
              </a:pathLst>
            </a:custGeom>
            <a:grpFill/>
            <a:ln w="10707" cap="flat">
              <a:noFill/>
              <a:prstDash val="solid"/>
              <a:miter/>
            </a:ln>
          </p:spPr>
          <p:txBody>
            <a:bodyPr rtlCol="0" anchor="ctr"/>
            <a:lstStyle/>
            <a:p>
              <a:endParaRPr lang="zh-CN" altLang="en-US"/>
            </a:p>
          </p:txBody>
        </p:sp>
        <p:sp>
          <p:nvSpPr>
            <p:cNvPr id="1556" name="任意多边形: 形状 738">
              <a:extLst>
                <a:ext uri="{FF2B5EF4-FFF2-40B4-BE49-F238E27FC236}">
                  <a16:creationId xmlns:a16="http://schemas.microsoft.com/office/drawing/2014/main" xmlns="" id="{B1E2AC42-7C27-45E1-952A-26CC736E5956}"/>
                </a:ext>
              </a:extLst>
            </p:cNvPr>
            <p:cNvSpPr/>
            <p:nvPr/>
          </p:nvSpPr>
          <p:spPr>
            <a:xfrm>
              <a:off x="799906" y="381812"/>
              <a:ext cx="64043" cy="31603"/>
            </a:xfrm>
            <a:custGeom>
              <a:avLst/>
              <a:gdLst>
                <a:gd name="connsiteX0" fmla="*/ 10579 w 15156"/>
                <a:gd name="connsiteY0" fmla="*/ 3764 h 7479"/>
                <a:gd name="connsiteX1" fmla="*/ 361 w 15156"/>
                <a:gd name="connsiteY1" fmla="*/ 0 h 7479"/>
                <a:gd name="connsiteX2" fmla="*/ 38 w 15156"/>
                <a:gd name="connsiteY2" fmla="*/ 108 h 7479"/>
                <a:gd name="connsiteX3" fmla="*/ 14989 w 15156"/>
                <a:gd name="connsiteY3" fmla="*/ 7421 h 7479"/>
                <a:gd name="connsiteX4" fmla="*/ 10579 w 15156"/>
                <a:gd name="connsiteY4" fmla="*/ 3764 h 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6" h="7479">
                  <a:moveTo>
                    <a:pt x="10579" y="3764"/>
                  </a:moveTo>
                  <a:cubicBezTo>
                    <a:pt x="7567" y="2151"/>
                    <a:pt x="2297" y="0"/>
                    <a:pt x="361" y="0"/>
                  </a:cubicBezTo>
                  <a:cubicBezTo>
                    <a:pt x="253" y="0"/>
                    <a:pt x="146" y="0"/>
                    <a:pt x="38" y="108"/>
                  </a:cubicBezTo>
                  <a:cubicBezTo>
                    <a:pt x="-822" y="1398"/>
                    <a:pt x="13053" y="8174"/>
                    <a:pt x="14989" y="7421"/>
                  </a:cubicBezTo>
                  <a:cubicBezTo>
                    <a:pt x="15742" y="7099"/>
                    <a:pt x="13913" y="5593"/>
                    <a:pt x="10579" y="3764"/>
                  </a:cubicBezTo>
                  <a:close/>
                </a:path>
              </a:pathLst>
            </a:custGeom>
            <a:grpFill/>
            <a:ln w="10707" cap="flat">
              <a:noFill/>
              <a:prstDash val="solid"/>
              <a:miter/>
            </a:ln>
          </p:spPr>
          <p:txBody>
            <a:bodyPr rtlCol="0" anchor="ctr"/>
            <a:lstStyle/>
            <a:p>
              <a:endParaRPr lang="zh-CN" altLang="en-US"/>
            </a:p>
          </p:txBody>
        </p:sp>
        <p:sp>
          <p:nvSpPr>
            <p:cNvPr id="1557" name="任意多边形: 形状 739">
              <a:extLst>
                <a:ext uri="{FF2B5EF4-FFF2-40B4-BE49-F238E27FC236}">
                  <a16:creationId xmlns:a16="http://schemas.microsoft.com/office/drawing/2014/main" xmlns="" id="{F77B12FE-B0AA-4169-A71F-E27398B3D4BA}"/>
                </a:ext>
              </a:extLst>
            </p:cNvPr>
            <p:cNvSpPr/>
            <p:nvPr/>
          </p:nvSpPr>
          <p:spPr>
            <a:xfrm>
              <a:off x="866877" y="373610"/>
              <a:ext cx="69089" cy="30619"/>
            </a:xfrm>
            <a:custGeom>
              <a:avLst/>
              <a:gdLst>
                <a:gd name="connsiteX0" fmla="*/ 215 w 16350"/>
                <a:gd name="connsiteY0" fmla="*/ 4 h 7246"/>
                <a:gd name="connsiteX1" fmla="*/ 0 w 16350"/>
                <a:gd name="connsiteY1" fmla="*/ 112 h 7246"/>
                <a:gd name="connsiteX2" fmla="*/ 16241 w 16350"/>
                <a:gd name="connsiteY2" fmla="*/ 7211 h 7246"/>
                <a:gd name="connsiteX3" fmla="*/ 10971 w 16350"/>
                <a:gd name="connsiteY3" fmla="*/ 3661 h 7246"/>
                <a:gd name="connsiteX4" fmla="*/ 215 w 16350"/>
                <a:gd name="connsiteY4" fmla="*/ 4 h 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0" h="7246">
                  <a:moveTo>
                    <a:pt x="215" y="4"/>
                  </a:moveTo>
                  <a:cubicBezTo>
                    <a:pt x="107" y="4"/>
                    <a:pt x="0" y="112"/>
                    <a:pt x="0" y="112"/>
                  </a:cubicBezTo>
                  <a:cubicBezTo>
                    <a:pt x="215" y="2048"/>
                    <a:pt x="15380" y="7748"/>
                    <a:pt x="16241" y="7211"/>
                  </a:cubicBezTo>
                  <a:cubicBezTo>
                    <a:pt x="16886" y="6888"/>
                    <a:pt x="14628" y="5382"/>
                    <a:pt x="10971" y="3661"/>
                  </a:cubicBezTo>
                  <a:cubicBezTo>
                    <a:pt x="7099" y="1833"/>
                    <a:pt x="1828" y="-103"/>
                    <a:pt x="215" y="4"/>
                  </a:cubicBezTo>
                  <a:close/>
                </a:path>
              </a:pathLst>
            </a:custGeom>
            <a:grpFill/>
            <a:ln w="10707" cap="flat">
              <a:noFill/>
              <a:prstDash val="solid"/>
              <a:miter/>
            </a:ln>
          </p:spPr>
          <p:txBody>
            <a:bodyPr rtlCol="0" anchor="ctr"/>
            <a:lstStyle/>
            <a:p>
              <a:endParaRPr lang="zh-CN" altLang="en-US"/>
            </a:p>
          </p:txBody>
        </p:sp>
        <p:sp>
          <p:nvSpPr>
            <p:cNvPr id="1558" name="任意多边形: 形状 740">
              <a:extLst>
                <a:ext uri="{FF2B5EF4-FFF2-40B4-BE49-F238E27FC236}">
                  <a16:creationId xmlns:a16="http://schemas.microsoft.com/office/drawing/2014/main" xmlns="" id="{CC7D311C-A414-498E-82C6-EC1D3F7AD4FA}"/>
                </a:ext>
              </a:extLst>
            </p:cNvPr>
            <p:cNvSpPr/>
            <p:nvPr/>
          </p:nvSpPr>
          <p:spPr>
            <a:xfrm>
              <a:off x="924595" y="364521"/>
              <a:ext cx="73627" cy="29981"/>
            </a:xfrm>
            <a:custGeom>
              <a:avLst/>
              <a:gdLst>
                <a:gd name="connsiteX0" fmla="*/ 17424 w 17424"/>
                <a:gd name="connsiteY0" fmla="*/ 6996 h 7095"/>
                <a:gd name="connsiteX1" fmla="*/ 11293 w 17424"/>
                <a:gd name="connsiteY1" fmla="*/ 3554 h 7095"/>
                <a:gd name="connsiteX2" fmla="*/ 11293 w 17424"/>
                <a:gd name="connsiteY2" fmla="*/ 3554 h 7095"/>
                <a:gd name="connsiteX3" fmla="*/ 108 w 17424"/>
                <a:gd name="connsiteY3" fmla="*/ 5 h 7095"/>
                <a:gd name="connsiteX4" fmla="*/ 0 w 17424"/>
                <a:gd name="connsiteY4" fmla="*/ 112 h 7095"/>
                <a:gd name="connsiteX5" fmla="*/ 17424 w 17424"/>
                <a:gd name="connsiteY5" fmla="*/ 6996 h 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24" h="7095">
                  <a:moveTo>
                    <a:pt x="17424" y="6996"/>
                  </a:moveTo>
                  <a:cubicBezTo>
                    <a:pt x="17101" y="6135"/>
                    <a:pt x="12261" y="3984"/>
                    <a:pt x="11293" y="3554"/>
                  </a:cubicBezTo>
                  <a:lnTo>
                    <a:pt x="11293" y="3554"/>
                  </a:lnTo>
                  <a:cubicBezTo>
                    <a:pt x="7099" y="1725"/>
                    <a:pt x="1613" y="-103"/>
                    <a:pt x="108" y="5"/>
                  </a:cubicBezTo>
                  <a:cubicBezTo>
                    <a:pt x="108" y="5"/>
                    <a:pt x="0" y="112"/>
                    <a:pt x="0" y="112"/>
                  </a:cubicBezTo>
                  <a:cubicBezTo>
                    <a:pt x="753" y="1618"/>
                    <a:pt x="16886" y="7964"/>
                    <a:pt x="17424" y="6996"/>
                  </a:cubicBezTo>
                  <a:close/>
                </a:path>
              </a:pathLst>
            </a:custGeom>
            <a:grpFill/>
            <a:ln w="10707" cap="flat">
              <a:noFill/>
              <a:prstDash val="solid"/>
              <a:miter/>
            </a:ln>
          </p:spPr>
          <p:txBody>
            <a:bodyPr rtlCol="0" anchor="ctr"/>
            <a:lstStyle/>
            <a:p>
              <a:endParaRPr lang="zh-CN" altLang="en-US"/>
            </a:p>
          </p:txBody>
        </p:sp>
        <p:sp>
          <p:nvSpPr>
            <p:cNvPr id="1559" name="任意多边形: 形状 741">
              <a:extLst>
                <a:ext uri="{FF2B5EF4-FFF2-40B4-BE49-F238E27FC236}">
                  <a16:creationId xmlns:a16="http://schemas.microsoft.com/office/drawing/2014/main" xmlns="" id="{6A59A2CD-B8AB-4440-8447-B94D9E21009D}"/>
                </a:ext>
              </a:extLst>
            </p:cNvPr>
            <p:cNvSpPr/>
            <p:nvPr/>
          </p:nvSpPr>
          <p:spPr>
            <a:xfrm>
              <a:off x="973679" y="355432"/>
              <a:ext cx="77717" cy="29110"/>
            </a:xfrm>
            <a:custGeom>
              <a:avLst/>
              <a:gdLst>
                <a:gd name="connsiteX0" fmla="*/ 108 w 18392"/>
                <a:gd name="connsiteY0" fmla="*/ 5 h 6889"/>
                <a:gd name="connsiteX1" fmla="*/ 0 w 18392"/>
                <a:gd name="connsiteY1" fmla="*/ 112 h 6889"/>
                <a:gd name="connsiteX2" fmla="*/ 18284 w 18392"/>
                <a:gd name="connsiteY2" fmla="*/ 6888 h 6889"/>
                <a:gd name="connsiteX3" fmla="*/ 18392 w 18392"/>
                <a:gd name="connsiteY3" fmla="*/ 6781 h 6889"/>
                <a:gd name="connsiteX4" fmla="*/ 11616 w 18392"/>
                <a:gd name="connsiteY4" fmla="*/ 3446 h 6889"/>
                <a:gd name="connsiteX5" fmla="*/ 108 w 18392"/>
                <a:gd name="connsiteY5" fmla="*/ 5 h 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6889">
                  <a:moveTo>
                    <a:pt x="108" y="5"/>
                  </a:moveTo>
                  <a:cubicBezTo>
                    <a:pt x="108" y="5"/>
                    <a:pt x="0" y="112"/>
                    <a:pt x="0" y="112"/>
                  </a:cubicBezTo>
                  <a:cubicBezTo>
                    <a:pt x="1183" y="1510"/>
                    <a:pt x="16133" y="6996"/>
                    <a:pt x="18284" y="6888"/>
                  </a:cubicBezTo>
                  <a:cubicBezTo>
                    <a:pt x="18284" y="6888"/>
                    <a:pt x="18392" y="6781"/>
                    <a:pt x="18392" y="6781"/>
                  </a:cubicBezTo>
                  <a:cubicBezTo>
                    <a:pt x="17747" y="5920"/>
                    <a:pt x="12584" y="3877"/>
                    <a:pt x="11616" y="3446"/>
                  </a:cubicBezTo>
                  <a:cubicBezTo>
                    <a:pt x="7099" y="1725"/>
                    <a:pt x="1398" y="-103"/>
                    <a:pt x="108" y="5"/>
                  </a:cubicBezTo>
                  <a:close/>
                </a:path>
              </a:pathLst>
            </a:custGeom>
            <a:grpFill/>
            <a:ln w="10707" cap="flat">
              <a:noFill/>
              <a:prstDash val="solid"/>
              <a:miter/>
            </a:ln>
          </p:spPr>
          <p:txBody>
            <a:bodyPr rtlCol="0" anchor="ctr"/>
            <a:lstStyle/>
            <a:p>
              <a:endParaRPr lang="zh-CN" altLang="en-US"/>
            </a:p>
          </p:txBody>
        </p:sp>
        <p:sp>
          <p:nvSpPr>
            <p:cNvPr id="1560" name="任意多边形: 形状 742">
              <a:extLst>
                <a:ext uri="{FF2B5EF4-FFF2-40B4-BE49-F238E27FC236}">
                  <a16:creationId xmlns:a16="http://schemas.microsoft.com/office/drawing/2014/main" xmlns="" id="{5CF5A195-3282-4B53-925D-964DE356F0A8}"/>
                </a:ext>
              </a:extLst>
            </p:cNvPr>
            <p:cNvSpPr/>
            <p:nvPr/>
          </p:nvSpPr>
          <p:spPr>
            <a:xfrm>
              <a:off x="1014131" y="345886"/>
              <a:ext cx="80443" cy="28219"/>
            </a:xfrm>
            <a:custGeom>
              <a:avLst/>
              <a:gdLst>
                <a:gd name="connsiteX0" fmla="*/ 19037 w 19037"/>
                <a:gd name="connsiteY0" fmla="*/ 6565 h 6678"/>
                <a:gd name="connsiteX1" fmla="*/ 11616 w 19037"/>
                <a:gd name="connsiteY1" fmla="*/ 3339 h 6678"/>
                <a:gd name="connsiteX2" fmla="*/ 0 w 19037"/>
                <a:gd name="connsiteY2" fmla="*/ 5 h 6678"/>
                <a:gd name="connsiteX3" fmla="*/ 0 w 19037"/>
                <a:gd name="connsiteY3" fmla="*/ 112 h 6678"/>
                <a:gd name="connsiteX4" fmla="*/ 19037 w 19037"/>
                <a:gd name="connsiteY4" fmla="*/ 6673 h 6678"/>
                <a:gd name="connsiteX5" fmla="*/ 19037 w 19037"/>
                <a:gd name="connsiteY5" fmla="*/ 6565 h 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37" h="6678">
                  <a:moveTo>
                    <a:pt x="19037" y="6565"/>
                  </a:moveTo>
                  <a:cubicBezTo>
                    <a:pt x="18177" y="5705"/>
                    <a:pt x="12692" y="3769"/>
                    <a:pt x="11616" y="3339"/>
                  </a:cubicBezTo>
                  <a:cubicBezTo>
                    <a:pt x="6991" y="1725"/>
                    <a:pt x="1076" y="-103"/>
                    <a:pt x="0" y="5"/>
                  </a:cubicBezTo>
                  <a:cubicBezTo>
                    <a:pt x="0" y="5"/>
                    <a:pt x="0" y="112"/>
                    <a:pt x="0" y="112"/>
                  </a:cubicBezTo>
                  <a:cubicBezTo>
                    <a:pt x="1291" y="1188"/>
                    <a:pt x="16994" y="6888"/>
                    <a:pt x="19037" y="6673"/>
                  </a:cubicBezTo>
                  <a:cubicBezTo>
                    <a:pt x="19037" y="6673"/>
                    <a:pt x="19037" y="6673"/>
                    <a:pt x="19037" y="6565"/>
                  </a:cubicBezTo>
                  <a:close/>
                </a:path>
              </a:pathLst>
            </a:custGeom>
            <a:grpFill/>
            <a:ln w="10707" cap="flat">
              <a:noFill/>
              <a:prstDash val="solid"/>
              <a:miter/>
            </a:ln>
          </p:spPr>
          <p:txBody>
            <a:bodyPr rtlCol="0" anchor="ctr"/>
            <a:lstStyle/>
            <a:p>
              <a:endParaRPr lang="zh-CN" altLang="en-US"/>
            </a:p>
          </p:txBody>
        </p:sp>
        <p:sp>
          <p:nvSpPr>
            <p:cNvPr id="1561" name="任意多边形: 形状 743">
              <a:extLst>
                <a:ext uri="{FF2B5EF4-FFF2-40B4-BE49-F238E27FC236}">
                  <a16:creationId xmlns:a16="http://schemas.microsoft.com/office/drawing/2014/main" xmlns="" id="{0A3E46AB-EF3C-4100-B57E-25551363D994}"/>
                </a:ext>
              </a:extLst>
            </p:cNvPr>
            <p:cNvSpPr/>
            <p:nvPr/>
          </p:nvSpPr>
          <p:spPr>
            <a:xfrm>
              <a:off x="1044581" y="336793"/>
              <a:ext cx="83625" cy="26972"/>
            </a:xfrm>
            <a:custGeom>
              <a:avLst/>
              <a:gdLst>
                <a:gd name="connsiteX0" fmla="*/ 0 w 19790"/>
                <a:gd name="connsiteY0" fmla="*/ 5 h 6383"/>
                <a:gd name="connsiteX1" fmla="*/ 19790 w 19790"/>
                <a:gd name="connsiteY1" fmla="*/ 6351 h 6383"/>
                <a:gd name="connsiteX2" fmla="*/ 11831 w 19790"/>
                <a:gd name="connsiteY2" fmla="*/ 3124 h 6383"/>
                <a:gd name="connsiteX3" fmla="*/ 0 w 19790"/>
                <a:gd name="connsiteY3" fmla="*/ 5 h 6383"/>
                <a:gd name="connsiteX4" fmla="*/ 0 w 19790"/>
                <a:gd name="connsiteY4" fmla="*/ 5 h 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90" h="6383">
                  <a:moveTo>
                    <a:pt x="0" y="5"/>
                  </a:moveTo>
                  <a:cubicBezTo>
                    <a:pt x="538" y="650"/>
                    <a:pt x="18500" y="6889"/>
                    <a:pt x="19790" y="6351"/>
                  </a:cubicBezTo>
                  <a:cubicBezTo>
                    <a:pt x="19468" y="5813"/>
                    <a:pt x="15488" y="4415"/>
                    <a:pt x="11831" y="3124"/>
                  </a:cubicBezTo>
                  <a:cubicBezTo>
                    <a:pt x="6991" y="1511"/>
                    <a:pt x="968" y="-102"/>
                    <a:pt x="0" y="5"/>
                  </a:cubicBezTo>
                  <a:cubicBezTo>
                    <a:pt x="0" y="5"/>
                    <a:pt x="0" y="5"/>
                    <a:pt x="0" y="5"/>
                  </a:cubicBezTo>
                  <a:close/>
                </a:path>
              </a:pathLst>
            </a:custGeom>
            <a:grpFill/>
            <a:ln w="10707" cap="flat">
              <a:noFill/>
              <a:prstDash val="solid"/>
              <a:miter/>
            </a:ln>
          </p:spPr>
          <p:txBody>
            <a:bodyPr rtlCol="0" anchor="ctr"/>
            <a:lstStyle/>
            <a:p>
              <a:endParaRPr lang="zh-CN" altLang="en-US"/>
            </a:p>
          </p:txBody>
        </p:sp>
        <p:sp>
          <p:nvSpPr>
            <p:cNvPr id="1562" name="任意多边形: 形状 744">
              <a:extLst>
                <a:ext uri="{FF2B5EF4-FFF2-40B4-BE49-F238E27FC236}">
                  <a16:creationId xmlns:a16="http://schemas.microsoft.com/office/drawing/2014/main" xmlns="" id="{300B953E-2C66-4476-8D41-4E99791F64F0}"/>
                </a:ext>
              </a:extLst>
            </p:cNvPr>
            <p:cNvSpPr/>
            <p:nvPr/>
          </p:nvSpPr>
          <p:spPr>
            <a:xfrm>
              <a:off x="1066397" y="327196"/>
              <a:ext cx="84985" cy="26123"/>
            </a:xfrm>
            <a:custGeom>
              <a:avLst/>
              <a:gdLst>
                <a:gd name="connsiteX0" fmla="*/ 0 w 20112"/>
                <a:gd name="connsiteY0" fmla="*/ 18 h 6182"/>
                <a:gd name="connsiteX1" fmla="*/ 20113 w 20112"/>
                <a:gd name="connsiteY1" fmla="*/ 6149 h 6182"/>
                <a:gd name="connsiteX2" fmla="*/ 11616 w 20112"/>
                <a:gd name="connsiteY2" fmla="*/ 3030 h 6182"/>
                <a:gd name="connsiteX3" fmla="*/ 0 w 20112"/>
                <a:gd name="connsiteY3" fmla="*/ 18 h 6182"/>
                <a:gd name="connsiteX4" fmla="*/ 0 w 20112"/>
                <a:gd name="connsiteY4" fmla="*/ 18 h 6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6182">
                  <a:moveTo>
                    <a:pt x="0" y="18"/>
                  </a:moveTo>
                  <a:cubicBezTo>
                    <a:pt x="860" y="664"/>
                    <a:pt x="19360" y="6687"/>
                    <a:pt x="20113" y="6149"/>
                  </a:cubicBezTo>
                  <a:cubicBezTo>
                    <a:pt x="19468" y="5611"/>
                    <a:pt x="15273" y="4213"/>
                    <a:pt x="11616" y="3030"/>
                  </a:cubicBezTo>
                  <a:cubicBezTo>
                    <a:pt x="6776" y="1524"/>
                    <a:pt x="753" y="-197"/>
                    <a:pt x="0" y="18"/>
                  </a:cubicBezTo>
                  <a:lnTo>
                    <a:pt x="0" y="18"/>
                  </a:lnTo>
                  <a:close/>
                </a:path>
              </a:pathLst>
            </a:custGeom>
            <a:grpFill/>
            <a:ln w="10707" cap="flat">
              <a:noFill/>
              <a:prstDash val="solid"/>
              <a:miter/>
            </a:ln>
          </p:spPr>
          <p:txBody>
            <a:bodyPr rtlCol="0" anchor="ctr"/>
            <a:lstStyle/>
            <a:p>
              <a:endParaRPr lang="zh-CN" altLang="en-US"/>
            </a:p>
          </p:txBody>
        </p:sp>
        <p:sp>
          <p:nvSpPr>
            <p:cNvPr id="1571" name="任意多边形: 形状 745">
              <a:extLst>
                <a:ext uri="{FF2B5EF4-FFF2-40B4-BE49-F238E27FC236}">
                  <a16:creationId xmlns:a16="http://schemas.microsoft.com/office/drawing/2014/main" xmlns="" id="{E62CEB4D-F0E2-47DA-8FD4-519D6DA4D38E}"/>
                </a:ext>
              </a:extLst>
            </p:cNvPr>
            <p:cNvSpPr/>
            <p:nvPr/>
          </p:nvSpPr>
          <p:spPr>
            <a:xfrm>
              <a:off x="1078212" y="317275"/>
              <a:ext cx="85898" cy="25502"/>
            </a:xfrm>
            <a:custGeom>
              <a:avLst/>
              <a:gdLst>
                <a:gd name="connsiteX0" fmla="*/ 0 w 20328"/>
                <a:gd name="connsiteY0" fmla="*/ 0 h 6035"/>
                <a:gd name="connsiteX1" fmla="*/ 20328 w 20328"/>
                <a:gd name="connsiteY1" fmla="*/ 6023 h 6035"/>
                <a:gd name="connsiteX2" fmla="*/ 11508 w 20328"/>
                <a:gd name="connsiteY2" fmla="*/ 3012 h 6035"/>
                <a:gd name="connsiteX3" fmla="*/ 0 w 20328"/>
                <a:gd name="connsiteY3" fmla="*/ 0 h 6035"/>
              </a:gdLst>
              <a:ahLst/>
              <a:cxnLst>
                <a:cxn ang="0">
                  <a:pos x="connsiteX0" y="connsiteY0"/>
                </a:cxn>
                <a:cxn ang="0">
                  <a:pos x="connsiteX1" y="connsiteY1"/>
                </a:cxn>
                <a:cxn ang="0">
                  <a:pos x="connsiteX2" y="connsiteY2"/>
                </a:cxn>
                <a:cxn ang="0">
                  <a:pos x="connsiteX3" y="connsiteY3"/>
                </a:cxn>
              </a:cxnLst>
              <a:rect l="l" t="t" r="r" b="b"/>
              <a:pathLst>
                <a:path w="20328" h="6035">
                  <a:moveTo>
                    <a:pt x="0" y="0"/>
                  </a:moveTo>
                  <a:cubicBezTo>
                    <a:pt x="107" y="108"/>
                    <a:pt x="19145" y="6346"/>
                    <a:pt x="20328" y="6023"/>
                  </a:cubicBezTo>
                  <a:cubicBezTo>
                    <a:pt x="19468" y="5485"/>
                    <a:pt x="15165" y="4087"/>
                    <a:pt x="11508" y="3012"/>
                  </a:cubicBezTo>
                  <a:cubicBezTo>
                    <a:pt x="7421" y="1828"/>
                    <a:pt x="1076" y="0"/>
                    <a:pt x="0" y="0"/>
                  </a:cubicBezTo>
                  <a:close/>
                </a:path>
              </a:pathLst>
            </a:custGeom>
            <a:grpFill/>
            <a:ln w="10707" cap="flat">
              <a:noFill/>
              <a:prstDash val="solid"/>
              <a:miter/>
            </a:ln>
          </p:spPr>
          <p:txBody>
            <a:bodyPr rtlCol="0" anchor="ctr"/>
            <a:lstStyle/>
            <a:p>
              <a:endParaRPr lang="zh-CN" altLang="en-US"/>
            </a:p>
          </p:txBody>
        </p:sp>
        <p:sp>
          <p:nvSpPr>
            <p:cNvPr id="1572" name="任意多边形: 形状 746">
              <a:extLst>
                <a:ext uri="{FF2B5EF4-FFF2-40B4-BE49-F238E27FC236}">
                  <a16:creationId xmlns:a16="http://schemas.microsoft.com/office/drawing/2014/main" xmlns="" id="{CB1D3038-EB27-4637-8C27-E9FA388E5BC3}"/>
                </a:ext>
              </a:extLst>
            </p:cNvPr>
            <p:cNvSpPr/>
            <p:nvPr/>
          </p:nvSpPr>
          <p:spPr>
            <a:xfrm>
              <a:off x="1080029" y="307729"/>
              <a:ext cx="85898" cy="24593"/>
            </a:xfrm>
            <a:custGeom>
              <a:avLst/>
              <a:gdLst>
                <a:gd name="connsiteX0" fmla="*/ 0 w 20328"/>
                <a:gd name="connsiteY0" fmla="*/ 0 h 5820"/>
                <a:gd name="connsiteX1" fmla="*/ 20328 w 20328"/>
                <a:gd name="connsiteY1" fmla="*/ 5808 h 5820"/>
                <a:gd name="connsiteX2" fmla="*/ 11186 w 20328"/>
                <a:gd name="connsiteY2" fmla="*/ 2904 h 5820"/>
                <a:gd name="connsiteX3" fmla="*/ 0 w 20328"/>
                <a:gd name="connsiteY3" fmla="*/ 0 h 5820"/>
              </a:gdLst>
              <a:ahLst/>
              <a:cxnLst>
                <a:cxn ang="0">
                  <a:pos x="connsiteX0" y="connsiteY0"/>
                </a:cxn>
                <a:cxn ang="0">
                  <a:pos x="connsiteX1" y="connsiteY1"/>
                </a:cxn>
                <a:cxn ang="0">
                  <a:pos x="connsiteX2" y="connsiteY2"/>
                </a:cxn>
                <a:cxn ang="0">
                  <a:pos x="connsiteX3" y="connsiteY3"/>
                </a:cxn>
              </a:cxnLst>
              <a:rect l="l" t="t" r="r" b="b"/>
              <a:pathLst>
                <a:path w="20328" h="5820">
                  <a:moveTo>
                    <a:pt x="0" y="0"/>
                  </a:moveTo>
                  <a:cubicBezTo>
                    <a:pt x="108" y="108"/>
                    <a:pt x="19683" y="6131"/>
                    <a:pt x="20328" y="5808"/>
                  </a:cubicBezTo>
                  <a:cubicBezTo>
                    <a:pt x="19252" y="5270"/>
                    <a:pt x="14950" y="3980"/>
                    <a:pt x="11186" y="2904"/>
                  </a:cubicBezTo>
                  <a:cubicBezTo>
                    <a:pt x="6991" y="1721"/>
                    <a:pt x="860" y="0"/>
                    <a:pt x="0" y="0"/>
                  </a:cubicBezTo>
                  <a:close/>
                </a:path>
              </a:pathLst>
            </a:custGeom>
            <a:grpFill/>
            <a:ln w="10707" cap="flat">
              <a:noFill/>
              <a:prstDash val="solid"/>
              <a:miter/>
            </a:ln>
          </p:spPr>
          <p:txBody>
            <a:bodyPr rtlCol="0" anchor="ctr"/>
            <a:lstStyle/>
            <a:p>
              <a:endParaRPr lang="zh-CN" altLang="en-US"/>
            </a:p>
          </p:txBody>
        </p:sp>
        <p:sp>
          <p:nvSpPr>
            <p:cNvPr id="1573" name="任意多边形: 形状 747">
              <a:extLst>
                <a:ext uri="{FF2B5EF4-FFF2-40B4-BE49-F238E27FC236}">
                  <a16:creationId xmlns:a16="http://schemas.microsoft.com/office/drawing/2014/main" xmlns="" id="{3048327D-39EF-436F-A341-8C6931344C50}"/>
                </a:ext>
              </a:extLst>
            </p:cNvPr>
            <p:cNvSpPr/>
            <p:nvPr/>
          </p:nvSpPr>
          <p:spPr>
            <a:xfrm>
              <a:off x="1071848" y="298640"/>
              <a:ext cx="85442" cy="24086"/>
            </a:xfrm>
            <a:custGeom>
              <a:avLst/>
              <a:gdLst>
                <a:gd name="connsiteX0" fmla="*/ 0 w 20220"/>
                <a:gd name="connsiteY0" fmla="*/ 0 h 5700"/>
                <a:gd name="connsiteX1" fmla="*/ 20221 w 20220"/>
                <a:gd name="connsiteY1" fmla="*/ 5700 h 5700"/>
                <a:gd name="connsiteX2" fmla="*/ 10756 w 20220"/>
                <a:gd name="connsiteY2" fmla="*/ 2796 h 5700"/>
                <a:gd name="connsiteX3" fmla="*/ 0 w 20220"/>
                <a:gd name="connsiteY3" fmla="*/ 0 h 5700"/>
              </a:gdLst>
              <a:ahLst/>
              <a:cxnLst>
                <a:cxn ang="0">
                  <a:pos x="connsiteX0" y="connsiteY0"/>
                </a:cxn>
                <a:cxn ang="0">
                  <a:pos x="connsiteX1" y="connsiteY1"/>
                </a:cxn>
                <a:cxn ang="0">
                  <a:pos x="connsiteX2" y="connsiteY2"/>
                </a:cxn>
                <a:cxn ang="0">
                  <a:pos x="connsiteX3" y="connsiteY3"/>
                </a:cxn>
              </a:cxnLst>
              <a:rect l="l" t="t" r="r" b="b"/>
              <a:pathLst>
                <a:path w="20220" h="5700">
                  <a:moveTo>
                    <a:pt x="0" y="0"/>
                  </a:moveTo>
                  <a:cubicBezTo>
                    <a:pt x="108" y="108"/>
                    <a:pt x="19468" y="5700"/>
                    <a:pt x="20221" y="5700"/>
                  </a:cubicBezTo>
                  <a:cubicBezTo>
                    <a:pt x="19683" y="5378"/>
                    <a:pt x="15165" y="4087"/>
                    <a:pt x="10756" y="2796"/>
                  </a:cubicBezTo>
                  <a:cubicBezTo>
                    <a:pt x="6131" y="1398"/>
                    <a:pt x="538" y="0"/>
                    <a:pt x="0" y="0"/>
                  </a:cubicBezTo>
                  <a:close/>
                </a:path>
              </a:pathLst>
            </a:custGeom>
            <a:grpFill/>
            <a:ln w="10707" cap="flat">
              <a:noFill/>
              <a:prstDash val="solid"/>
              <a:miter/>
            </a:ln>
          </p:spPr>
          <p:txBody>
            <a:bodyPr rtlCol="0" anchor="ctr"/>
            <a:lstStyle/>
            <a:p>
              <a:endParaRPr lang="zh-CN" altLang="en-US"/>
            </a:p>
          </p:txBody>
        </p:sp>
        <p:sp>
          <p:nvSpPr>
            <p:cNvPr id="1574" name="任意多边形: 形状 748">
              <a:extLst>
                <a:ext uri="{FF2B5EF4-FFF2-40B4-BE49-F238E27FC236}">
                  <a16:creationId xmlns:a16="http://schemas.microsoft.com/office/drawing/2014/main" xmlns="" id="{9E66786C-A383-404C-818F-22F944200AEF}"/>
                </a:ext>
              </a:extLst>
            </p:cNvPr>
            <p:cNvSpPr/>
            <p:nvPr/>
          </p:nvSpPr>
          <p:spPr>
            <a:xfrm>
              <a:off x="1053670" y="289550"/>
              <a:ext cx="84077" cy="23177"/>
            </a:xfrm>
            <a:custGeom>
              <a:avLst/>
              <a:gdLst>
                <a:gd name="connsiteX0" fmla="*/ 19898 w 19897"/>
                <a:gd name="connsiteY0" fmla="*/ 5485 h 5485"/>
                <a:gd name="connsiteX1" fmla="*/ 10218 w 19897"/>
                <a:gd name="connsiteY1" fmla="*/ 2689 h 5485"/>
                <a:gd name="connsiteX2" fmla="*/ 0 w 19897"/>
                <a:gd name="connsiteY2" fmla="*/ 0 h 5485"/>
                <a:gd name="connsiteX3" fmla="*/ 19898 w 19897"/>
                <a:gd name="connsiteY3" fmla="*/ 5485 h 5485"/>
              </a:gdLst>
              <a:ahLst/>
              <a:cxnLst>
                <a:cxn ang="0">
                  <a:pos x="connsiteX0" y="connsiteY0"/>
                </a:cxn>
                <a:cxn ang="0">
                  <a:pos x="connsiteX1" y="connsiteY1"/>
                </a:cxn>
                <a:cxn ang="0">
                  <a:pos x="connsiteX2" y="connsiteY2"/>
                </a:cxn>
                <a:cxn ang="0">
                  <a:pos x="connsiteX3" y="connsiteY3"/>
                </a:cxn>
              </a:cxnLst>
              <a:rect l="l" t="t" r="r" b="b"/>
              <a:pathLst>
                <a:path w="19897" h="5485">
                  <a:moveTo>
                    <a:pt x="19898" y="5485"/>
                  </a:moveTo>
                  <a:cubicBezTo>
                    <a:pt x="19145" y="5270"/>
                    <a:pt x="14950" y="3980"/>
                    <a:pt x="10218" y="2689"/>
                  </a:cubicBezTo>
                  <a:cubicBezTo>
                    <a:pt x="6023" y="1506"/>
                    <a:pt x="753" y="108"/>
                    <a:pt x="0" y="0"/>
                  </a:cubicBezTo>
                  <a:cubicBezTo>
                    <a:pt x="215" y="0"/>
                    <a:pt x="19360" y="5378"/>
                    <a:pt x="19898" y="5485"/>
                  </a:cubicBezTo>
                  <a:close/>
                </a:path>
              </a:pathLst>
            </a:custGeom>
            <a:grpFill/>
            <a:ln w="10707" cap="flat">
              <a:noFill/>
              <a:prstDash val="solid"/>
              <a:miter/>
            </a:ln>
          </p:spPr>
          <p:txBody>
            <a:bodyPr rtlCol="0" anchor="ctr"/>
            <a:lstStyle/>
            <a:p>
              <a:endParaRPr lang="zh-CN" altLang="en-US"/>
            </a:p>
          </p:txBody>
        </p:sp>
        <p:sp>
          <p:nvSpPr>
            <p:cNvPr id="1575" name="任意多边形: 形状 749">
              <a:extLst>
                <a:ext uri="{FF2B5EF4-FFF2-40B4-BE49-F238E27FC236}">
                  <a16:creationId xmlns:a16="http://schemas.microsoft.com/office/drawing/2014/main" xmlns="" id="{15088900-256F-4396-9565-3230FE103366}"/>
                </a:ext>
              </a:extLst>
            </p:cNvPr>
            <p:cNvSpPr/>
            <p:nvPr/>
          </p:nvSpPr>
          <p:spPr>
            <a:xfrm>
              <a:off x="1025494" y="280461"/>
              <a:ext cx="50445" cy="13632"/>
            </a:xfrm>
            <a:custGeom>
              <a:avLst/>
              <a:gdLst>
                <a:gd name="connsiteX0" fmla="*/ 11939 w 11938"/>
                <a:gd name="connsiteY0" fmla="*/ 3227 h 3226"/>
                <a:gd name="connsiteX1" fmla="*/ 0 w 11938"/>
                <a:gd name="connsiteY1" fmla="*/ 0 h 3226"/>
                <a:gd name="connsiteX2" fmla="*/ 1398 w 11938"/>
                <a:gd name="connsiteY2" fmla="*/ 323 h 3226"/>
                <a:gd name="connsiteX3" fmla="*/ 11939 w 11938"/>
                <a:gd name="connsiteY3" fmla="*/ 3227 h 3226"/>
              </a:gdLst>
              <a:ahLst/>
              <a:cxnLst>
                <a:cxn ang="0">
                  <a:pos x="connsiteX0" y="connsiteY0"/>
                </a:cxn>
                <a:cxn ang="0">
                  <a:pos x="connsiteX1" y="connsiteY1"/>
                </a:cxn>
                <a:cxn ang="0">
                  <a:pos x="connsiteX2" y="connsiteY2"/>
                </a:cxn>
                <a:cxn ang="0">
                  <a:pos x="connsiteX3" y="connsiteY3"/>
                </a:cxn>
              </a:cxnLst>
              <a:rect l="l" t="t" r="r" b="b"/>
              <a:pathLst>
                <a:path w="11938" h="3226">
                  <a:moveTo>
                    <a:pt x="11939" y="3227"/>
                  </a:moveTo>
                  <a:cubicBezTo>
                    <a:pt x="5485" y="1398"/>
                    <a:pt x="0" y="0"/>
                    <a:pt x="0" y="0"/>
                  </a:cubicBezTo>
                  <a:cubicBezTo>
                    <a:pt x="430" y="108"/>
                    <a:pt x="968" y="215"/>
                    <a:pt x="1398" y="323"/>
                  </a:cubicBezTo>
                  <a:lnTo>
                    <a:pt x="11939" y="3227"/>
                  </a:lnTo>
                  <a:close/>
                </a:path>
              </a:pathLst>
            </a:custGeom>
            <a:grpFill/>
            <a:ln w="10707" cap="flat">
              <a:noFill/>
              <a:prstDash val="solid"/>
              <a:miter/>
            </a:ln>
          </p:spPr>
          <p:txBody>
            <a:bodyPr rtlCol="0" anchor="ctr"/>
            <a:lstStyle/>
            <a:p>
              <a:endParaRPr lang="zh-CN" altLang="en-US"/>
            </a:p>
          </p:txBody>
        </p:sp>
        <p:sp>
          <p:nvSpPr>
            <p:cNvPr id="1576" name="任意多边形: 形状 768">
              <a:extLst>
                <a:ext uri="{FF2B5EF4-FFF2-40B4-BE49-F238E27FC236}">
                  <a16:creationId xmlns:a16="http://schemas.microsoft.com/office/drawing/2014/main" xmlns="" id="{B206E2B0-5A82-499F-8114-B59CE7CDAC4A}"/>
                </a:ext>
              </a:extLst>
            </p:cNvPr>
            <p:cNvSpPr/>
            <p:nvPr/>
          </p:nvSpPr>
          <p:spPr>
            <a:xfrm>
              <a:off x="102140" y="504067"/>
              <a:ext cx="31307" cy="40021"/>
            </a:xfrm>
            <a:custGeom>
              <a:avLst/>
              <a:gdLst>
                <a:gd name="connsiteX0" fmla="*/ 1144 w 7409"/>
                <a:gd name="connsiteY0" fmla="*/ 8389 h 9471"/>
                <a:gd name="connsiteX1" fmla="*/ 7382 w 7409"/>
                <a:gd name="connsiteY1" fmla="*/ 5055 h 9471"/>
                <a:gd name="connsiteX2" fmla="*/ 3833 w 7409"/>
                <a:gd name="connsiteY2" fmla="*/ 0 h 9471"/>
                <a:gd name="connsiteX3" fmla="*/ 1144 w 7409"/>
                <a:gd name="connsiteY3" fmla="*/ 8389 h 9471"/>
              </a:gdLst>
              <a:ahLst/>
              <a:cxnLst>
                <a:cxn ang="0">
                  <a:pos x="connsiteX0" y="connsiteY0"/>
                </a:cxn>
                <a:cxn ang="0">
                  <a:pos x="connsiteX1" y="connsiteY1"/>
                </a:cxn>
                <a:cxn ang="0">
                  <a:pos x="connsiteX2" y="connsiteY2"/>
                </a:cxn>
                <a:cxn ang="0">
                  <a:pos x="connsiteX3" y="connsiteY3"/>
                </a:cxn>
              </a:cxnLst>
              <a:rect l="l" t="t" r="r" b="b"/>
              <a:pathLst>
                <a:path w="7409" h="9471">
                  <a:moveTo>
                    <a:pt x="1144" y="8389"/>
                  </a:moveTo>
                  <a:cubicBezTo>
                    <a:pt x="3403" y="10863"/>
                    <a:pt x="7060" y="8820"/>
                    <a:pt x="7382" y="5055"/>
                  </a:cubicBezTo>
                  <a:cubicBezTo>
                    <a:pt x="7597" y="3012"/>
                    <a:pt x="6522" y="108"/>
                    <a:pt x="3833" y="0"/>
                  </a:cubicBezTo>
                  <a:cubicBezTo>
                    <a:pt x="69" y="323"/>
                    <a:pt x="-1115" y="5916"/>
                    <a:pt x="1144" y="8389"/>
                  </a:cubicBezTo>
                  <a:close/>
                </a:path>
              </a:pathLst>
            </a:custGeom>
            <a:grpFill/>
            <a:ln w="10707" cap="flat">
              <a:noFill/>
              <a:prstDash val="solid"/>
              <a:miter/>
            </a:ln>
          </p:spPr>
          <p:txBody>
            <a:bodyPr rtlCol="0" anchor="ctr"/>
            <a:lstStyle/>
            <a:p>
              <a:endParaRPr lang="zh-CN" altLang="en-US"/>
            </a:p>
          </p:txBody>
        </p:sp>
        <p:sp>
          <p:nvSpPr>
            <p:cNvPr id="1577" name="任意多边形: 形状 769">
              <a:extLst>
                <a:ext uri="{FF2B5EF4-FFF2-40B4-BE49-F238E27FC236}">
                  <a16:creationId xmlns:a16="http://schemas.microsoft.com/office/drawing/2014/main" xmlns="" id="{7E5ECD6F-F9ED-41B7-918B-C54C8E87884F}"/>
                </a:ext>
              </a:extLst>
            </p:cNvPr>
            <p:cNvSpPr/>
            <p:nvPr/>
          </p:nvSpPr>
          <p:spPr>
            <a:xfrm>
              <a:off x="222524" y="501342"/>
              <a:ext cx="32334" cy="39788"/>
            </a:xfrm>
            <a:custGeom>
              <a:avLst/>
              <a:gdLst>
                <a:gd name="connsiteX0" fmla="*/ 7610 w 7652"/>
                <a:gd name="connsiteY0" fmla="*/ 5055 h 9416"/>
                <a:gd name="connsiteX1" fmla="*/ 2878 w 7652"/>
                <a:gd name="connsiteY1" fmla="*/ 0 h 9416"/>
                <a:gd name="connsiteX2" fmla="*/ 2555 w 7652"/>
                <a:gd name="connsiteY2" fmla="*/ 0 h 9416"/>
                <a:gd name="connsiteX3" fmla="*/ 2448 w 7652"/>
                <a:gd name="connsiteY3" fmla="*/ 8604 h 9416"/>
                <a:gd name="connsiteX4" fmla="*/ 7610 w 7652"/>
                <a:gd name="connsiteY4" fmla="*/ 5055 h 9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9416">
                  <a:moveTo>
                    <a:pt x="7610" y="5055"/>
                  </a:moveTo>
                  <a:cubicBezTo>
                    <a:pt x="7288" y="3012"/>
                    <a:pt x="5674" y="108"/>
                    <a:pt x="2878" y="0"/>
                  </a:cubicBezTo>
                  <a:cubicBezTo>
                    <a:pt x="2770" y="0"/>
                    <a:pt x="2663" y="0"/>
                    <a:pt x="2555" y="0"/>
                  </a:cubicBezTo>
                  <a:cubicBezTo>
                    <a:pt x="-779" y="538"/>
                    <a:pt x="-887" y="6238"/>
                    <a:pt x="2448" y="8604"/>
                  </a:cubicBezTo>
                  <a:cubicBezTo>
                    <a:pt x="5136" y="10648"/>
                    <a:pt x="8040" y="8604"/>
                    <a:pt x="7610" y="5055"/>
                  </a:cubicBezTo>
                  <a:close/>
                </a:path>
              </a:pathLst>
            </a:custGeom>
            <a:grpFill/>
            <a:ln w="10707" cap="flat">
              <a:noFill/>
              <a:prstDash val="solid"/>
              <a:miter/>
            </a:ln>
          </p:spPr>
          <p:txBody>
            <a:bodyPr rtlCol="0" anchor="ctr"/>
            <a:lstStyle/>
            <a:p>
              <a:endParaRPr lang="zh-CN" altLang="en-US"/>
            </a:p>
          </p:txBody>
        </p:sp>
        <p:sp>
          <p:nvSpPr>
            <p:cNvPr id="1578" name="任意多边形: 形状 770">
              <a:extLst>
                <a:ext uri="{FF2B5EF4-FFF2-40B4-BE49-F238E27FC236}">
                  <a16:creationId xmlns:a16="http://schemas.microsoft.com/office/drawing/2014/main" xmlns="" id="{587A2BB5-D312-417B-835F-7BF71448B678}"/>
                </a:ext>
              </a:extLst>
            </p:cNvPr>
            <p:cNvSpPr/>
            <p:nvPr/>
          </p:nvSpPr>
          <p:spPr>
            <a:xfrm>
              <a:off x="341356" y="497703"/>
              <a:ext cx="35609" cy="39391"/>
            </a:xfrm>
            <a:custGeom>
              <a:avLst/>
              <a:gdLst>
                <a:gd name="connsiteX0" fmla="*/ 4011 w 8427"/>
                <a:gd name="connsiteY0" fmla="*/ 8820 h 9322"/>
                <a:gd name="connsiteX1" fmla="*/ 8098 w 8427"/>
                <a:gd name="connsiteY1" fmla="*/ 4948 h 9322"/>
                <a:gd name="connsiteX2" fmla="*/ 2290 w 8427"/>
                <a:gd name="connsiteY2" fmla="*/ 0 h 9322"/>
                <a:gd name="connsiteX3" fmla="*/ 1644 w 8427"/>
                <a:gd name="connsiteY3" fmla="*/ 108 h 9322"/>
                <a:gd name="connsiteX4" fmla="*/ 4011 w 8427"/>
                <a:gd name="connsiteY4" fmla="*/ 8820 h 9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7" h="9322">
                  <a:moveTo>
                    <a:pt x="4011" y="8820"/>
                  </a:moveTo>
                  <a:cubicBezTo>
                    <a:pt x="7130" y="10325"/>
                    <a:pt x="9281" y="8282"/>
                    <a:pt x="8098" y="4948"/>
                  </a:cubicBezTo>
                  <a:cubicBezTo>
                    <a:pt x="7345" y="2904"/>
                    <a:pt x="5086" y="108"/>
                    <a:pt x="2290" y="0"/>
                  </a:cubicBezTo>
                  <a:cubicBezTo>
                    <a:pt x="2075" y="0"/>
                    <a:pt x="1752" y="108"/>
                    <a:pt x="1644" y="108"/>
                  </a:cubicBezTo>
                  <a:cubicBezTo>
                    <a:pt x="-1475" y="1076"/>
                    <a:pt x="139" y="6884"/>
                    <a:pt x="4011" y="8820"/>
                  </a:cubicBezTo>
                  <a:close/>
                </a:path>
              </a:pathLst>
            </a:custGeom>
            <a:grpFill/>
            <a:ln w="10707" cap="flat">
              <a:noFill/>
              <a:prstDash val="solid"/>
              <a:miter/>
            </a:ln>
          </p:spPr>
          <p:txBody>
            <a:bodyPr rtlCol="0" anchor="ctr"/>
            <a:lstStyle/>
            <a:p>
              <a:endParaRPr lang="zh-CN" altLang="en-US"/>
            </a:p>
          </p:txBody>
        </p:sp>
        <p:sp>
          <p:nvSpPr>
            <p:cNvPr id="1579" name="任意多边形: 形状 771">
              <a:extLst>
                <a:ext uri="{FF2B5EF4-FFF2-40B4-BE49-F238E27FC236}">
                  <a16:creationId xmlns:a16="http://schemas.microsoft.com/office/drawing/2014/main" xmlns="" id="{56EB3E7C-C611-40A2-83DB-ECCD8CBBFB67}"/>
                </a:ext>
              </a:extLst>
            </p:cNvPr>
            <p:cNvSpPr/>
            <p:nvPr/>
          </p:nvSpPr>
          <p:spPr>
            <a:xfrm>
              <a:off x="458426" y="492705"/>
              <a:ext cx="39615" cy="38838"/>
            </a:xfrm>
            <a:custGeom>
              <a:avLst/>
              <a:gdLst>
                <a:gd name="connsiteX0" fmla="*/ 6314 w 9375"/>
                <a:gd name="connsiteY0" fmla="*/ 9035 h 9191"/>
                <a:gd name="connsiteX1" fmla="*/ 8573 w 9375"/>
                <a:gd name="connsiteY1" fmla="*/ 4840 h 9191"/>
                <a:gd name="connsiteX2" fmla="*/ 1689 w 9375"/>
                <a:gd name="connsiteY2" fmla="*/ 0 h 9191"/>
                <a:gd name="connsiteX3" fmla="*/ 721 w 9375"/>
                <a:gd name="connsiteY3" fmla="*/ 215 h 9191"/>
                <a:gd name="connsiteX4" fmla="*/ 6314 w 9375"/>
                <a:gd name="connsiteY4" fmla="*/ 9035 h 9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5" h="9191">
                  <a:moveTo>
                    <a:pt x="6314" y="9035"/>
                  </a:moveTo>
                  <a:cubicBezTo>
                    <a:pt x="9111" y="9788"/>
                    <a:pt x="10294" y="7744"/>
                    <a:pt x="8573" y="4840"/>
                  </a:cubicBezTo>
                  <a:cubicBezTo>
                    <a:pt x="7497" y="2904"/>
                    <a:pt x="4486" y="0"/>
                    <a:pt x="1689" y="0"/>
                  </a:cubicBezTo>
                  <a:cubicBezTo>
                    <a:pt x="1367" y="0"/>
                    <a:pt x="1044" y="108"/>
                    <a:pt x="721" y="215"/>
                  </a:cubicBezTo>
                  <a:cubicBezTo>
                    <a:pt x="-1645" y="1721"/>
                    <a:pt x="2227" y="7959"/>
                    <a:pt x="6314" y="9035"/>
                  </a:cubicBezTo>
                  <a:close/>
                </a:path>
              </a:pathLst>
            </a:custGeom>
            <a:grpFill/>
            <a:ln w="10707" cap="flat">
              <a:noFill/>
              <a:prstDash val="solid"/>
              <a:miter/>
            </a:ln>
          </p:spPr>
          <p:txBody>
            <a:bodyPr rtlCol="0" anchor="ctr"/>
            <a:lstStyle/>
            <a:p>
              <a:endParaRPr lang="zh-CN" altLang="en-US"/>
            </a:p>
          </p:txBody>
        </p:sp>
        <p:sp>
          <p:nvSpPr>
            <p:cNvPr id="1580" name="任意多边形: 形状 772">
              <a:extLst>
                <a:ext uri="{FF2B5EF4-FFF2-40B4-BE49-F238E27FC236}">
                  <a16:creationId xmlns:a16="http://schemas.microsoft.com/office/drawing/2014/main" xmlns="" id="{04FC6DEC-C146-4069-A08B-35805D2354B8}"/>
                </a:ext>
              </a:extLst>
            </p:cNvPr>
            <p:cNvSpPr/>
            <p:nvPr/>
          </p:nvSpPr>
          <p:spPr>
            <a:xfrm>
              <a:off x="573418" y="486341"/>
              <a:ext cx="45041" cy="38419"/>
            </a:xfrm>
            <a:custGeom>
              <a:avLst/>
              <a:gdLst>
                <a:gd name="connsiteX0" fmla="*/ 1365 w 10659"/>
                <a:gd name="connsiteY0" fmla="*/ 0 h 9092"/>
                <a:gd name="connsiteX1" fmla="*/ 505 w 10659"/>
                <a:gd name="connsiteY1" fmla="*/ 215 h 9092"/>
                <a:gd name="connsiteX2" fmla="*/ 8356 w 10659"/>
                <a:gd name="connsiteY2" fmla="*/ 9035 h 9092"/>
                <a:gd name="connsiteX3" fmla="*/ 9324 w 10659"/>
                <a:gd name="connsiteY3" fmla="*/ 4732 h 9092"/>
                <a:gd name="connsiteX4" fmla="*/ 1365 w 10659"/>
                <a:gd name="connsiteY4" fmla="*/ 0 h 9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59" h="9092">
                  <a:moveTo>
                    <a:pt x="1365" y="0"/>
                  </a:moveTo>
                  <a:cubicBezTo>
                    <a:pt x="1150" y="0"/>
                    <a:pt x="720" y="108"/>
                    <a:pt x="505" y="215"/>
                  </a:cubicBezTo>
                  <a:cubicBezTo>
                    <a:pt x="-1754" y="1828"/>
                    <a:pt x="4054" y="8389"/>
                    <a:pt x="8356" y="9035"/>
                  </a:cubicBezTo>
                  <a:cubicBezTo>
                    <a:pt x="10937" y="9465"/>
                    <a:pt x="11475" y="7421"/>
                    <a:pt x="9324" y="4732"/>
                  </a:cubicBezTo>
                  <a:cubicBezTo>
                    <a:pt x="7711" y="2904"/>
                    <a:pt x="4161" y="0"/>
                    <a:pt x="1365" y="0"/>
                  </a:cubicBezTo>
                  <a:close/>
                </a:path>
              </a:pathLst>
            </a:custGeom>
            <a:grpFill/>
            <a:ln w="10707" cap="flat">
              <a:noFill/>
              <a:prstDash val="solid"/>
              <a:miter/>
            </a:ln>
          </p:spPr>
          <p:txBody>
            <a:bodyPr rtlCol="0" anchor="ctr"/>
            <a:lstStyle/>
            <a:p>
              <a:endParaRPr lang="zh-CN" altLang="en-US"/>
            </a:p>
          </p:txBody>
        </p:sp>
        <p:sp>
          <p:nvSpPr>
            <p:cNvPr id="1594" name="任意多边形: 形状 773">
              <a:extLst>
                <a:ext uri="{FF2B5EF4-FFF2-40B4-BE49-F238E27FC236}">
                  <a16:creationId xmlns:a16="http://schemas.microsoft.com/office/drawing/2014/main" xmlns="" id="{C3FB3C15-E716-4EED-8A1A-82B3B569CD4A}"/>
                </a:ext>
              </a:extLst>
            </p:cNvPr>
            <p:cNvSpPr/>
            <p:nvPr/>
          </p:nvSpPr>
          <p:spPr>
            <a:xfrm>
              <a:off x="684568" y="479069"/>
              <a:ext cx="50466" cy="38221"/>
            </a:xfrm>
            <a:custGeom>
              <a:avLst/>
              <a:gdLst>
                <a:gd name="connsiteX0" fmla="*/ 1090 w 11943"/>
                <a:gd name="connsiteY0" fmla="*/ 0 h 9045"/>
                <a:gd name="connsiteX1" fmla="*/ 337 w 11943"/>
                <a:gd name="connsiteY1" fmla="*/ 323 h 9045"/>
                <a:gd name="connsiteX2" fmla="*/ 10770 w 11943"/>
                <a:gd name="connsiteY2" fmla="*/ 9035 h 9045"/>
                <a:gd name="connsiteX3" fmla="*/ 9909 w 11943"/>
                <a:gd name="connsiteY3" fmla="*/ 4625 h 9045"/>
                <a:gd name="connsiteX4" fmla="*/ 1090 w 11943"/>
                <a:gd name="connsiteY4" fmla="*/ 0 h 9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 h="9045">
                  <a:moveTo>
                    <a:pt x="1090" y="0"/>
                  </a:moveTo>
                  <a:cubicBezTo>
                    <a:pt x="874" y="0"/>
                    <a:pt x="552" y="108"/>
                    <a:pt x="337" y="323"/>
                  </a:cubicBezTo>
                  <a:cubicBezTo>
                    <a:pt x="-1814" y="2151"/>
                    <a:pt x="6898" y="9357"/>
                    <a:pt x="10770" y="9035"/>
                  </a:cubicBezTo>
                  <a:cubicBezTo>
                    <a:pt x="12598" y="8927"/>
                    <a:pt x="12275" y="6991"/>
                    <a:pt x="9909" y="4625"/>
                  </a:cubicBezTo>
                  <a:cubicBezTo>
                    <a:pt x="7973" y="2796"/>
                    <a:pt x="3886" y="0"/>
                    <a:pt x="1090" y="0"/>
                  </a:cubicBezTo>
                  <a:close/>
                </a:path>
              </a:pathLst>
            </a:custGeom>
            <a:grpFill/>
            <a:ln w="10707" cap="flat">
              <a:noFill/>
              <a:prstDash val="solid"/>
              <a:miter/>
            </a:ln>
          </p:spPr>
          <p:txBody>
            <a:bodyPr rtlCol="0" anchor="ctr"/>
            <a:lstStyle/>
            <a:p>
              <a:endParaRPr lang="zh-CN" altLang="en-US"/>
            </a:p>
          </p:txBody>
        </p:sp>
        <p:sp>
          <p:nvSpPr>
            <p:cNvPr id="1595" name="任意多边形: 形状 774">
              <a:extLst>
                <a:ext uri="{FF2B5EF4-FFF2-40B4-BE49-F238E27FC236}">
                  <a16:creationId xmlns:a16="http://schemas.microsoft.com/office/drawing/2014/main" xmlns="" id="{E3116D6A-8494-4C40-BBCD-380F9079D788}"/>
                </a:ext>
              </a:extLst>
            </p:cNvPr>
            <p:cNvSpPr/>
            <p:nvPr/>
          </p:nvSpPr>
          <p:spPr>
            <a:xfrm>
              <a:off x="790783" y="470423"/>
              <a:ext cx="55875" cy="37777"/>
            </a:xfrm>
            <a:custGeom>
              <a:avLst/>
              <a:gdLst>
                <a:gd name="connsiteX0" fmla="*/ 10371 w 13223"/>
                <a:gd name="connsiteY0" fmla="*/ 4520 h 8940"/>
                <a:gd name="connsiteX1" fmla="*/ 799 w 13223"/>
                <a:gd name="connsiteY1" fmla="*/ 3 h 8940"/>
                <a:gd name="connsiteX2" fmla="*/ 153 w 13223"/>
                <a:gd name="connsiteY2" fmla="*/ 326 h 8940"/>
                <a:gd name="connsiteX3" fmla="*/ 12414 w 13223"/>
                <a:gd name="connsiteY3" fmla="*/ 8930 h 8940"/>
                <a:gd name="connsiteX4" fmla="*/ 10371 w 13223"/>
                <a:gd name="connsiteY4" fmla="*/ 4520 h 8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 h="8940">
                  <a:moveTo>
                    <a:pt x="10371" y="4520"/>
                  </a:moveTo>
                  <a:cubicBezTo>
                    <a:pt x="8005" y="2692"/>
                    <a:pt x="3380" y="-105"/>
                    <a:pt x="799" y="3"/>
                  </a:cubicBezTo>
                  <a:cubicBezTo>
                    <a:pt x="583" y="3"/>
                    <a:pt x="261" y="111"/>
                    <a:pt x="153" y="326"/>
                  </a:cubicBezTo>
                  <a:cubicBezTo>
                    <a:pt x="-1353" y="2154"/>
                    <a:pt x="8650" y="9253"/>
                    <a:pt x="12414" y="8930"/>
                  </a:cubicBezTo>
                  <a:cubicBezTo>
                    <a:pt x="14028" y="8715"/>
                    <a:pt x="13167" y="6779"/>
                    <a:pt x="10371" y="4520"/>
                  </a:cubicBezTo>
                  <a:close/>
                </a:path>
              </a:pathLst>
            </a:custGeom>
            <a:grpFill/>
            <a:ln w="10707" cap="flat">
              <a:noFill/>
              <a:prstDash val="solid"/>
              <a:miter/>
            </a:ln>
          </p:spPr>
          <p:txBody>
            <a:bodyPr rtlCol="0" anchor="ctr"/>
            <a:lstStyle/>
            <a:p>
              <a:endParaRPr lang="zh-CN" altLang="en-US"/>
            </a:p>
          </p:txBody>
        </p:sp>
        <p:sp>
          <p:nvSpPr>
            <p:cNvPr id="1596" name="任意多边形: 形状 775">
              <a:extLst>
                <a:ext uri="{FF2B5EF4-FFF2-40B4-BE49-F238E27FC236}">
                  <a16:creationId xmlns:a16="http://schemas.microsoft.com/office/drawing/2014/main" xmlns="" id="{61BF87F5-8F1C-424B-BEDF-FC1E3762D3B8}"/>
                </a:ext>
              </a:extLst>
            </p:cNvPr>
            <p:cNvSpPr/>
            <p:nvPr/>
          </p:nvSpPr>
          <p:spPr>
            <a:xfrm>
              <a:off x="886623" y="461334"/>
              <a:ext cx="61068" cy="36868"/>
            </a:xfrm>
            <a:custGeom>
              <a:avLst/>
              <a:gdLst>
                <a:gd name="connsiteX0" fmla="*/ 10815 w 14452"/>
                <a:gd name="connsiteY0" fmla="*/ 4413 h 8725"/>
                <a:gd name="connsiteX1" fmla="*/ 598 w 14452"/>
                <a:gd name="connsiteY1" fmla="*/ 3 h 8725"/>
                <a:gd name="connsiteX2" fmla="*/ 167 w 14452"/>
                <a:gd name="connsiteY2" fmla="*/ 111 h 8725"/>
                <a:gd name="connsiteX3" fmla="*/ 13827 w 14452"/>
                <a:gd name="connsiteY3" fmla="*/ 8715 h 8725"/>
                <a:gd name="connsiteX4" fmla="*/ 10815 w 14452"/>
                <a:gd name="connsiteY4" fmla="*/ 4413 h 8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52" h="8725">
                  <a:moveTo>
                    <a:pt x="10815" y="4413"/>
                  </a:moveTo>
                  <a:cubicBezTo>
                    <a:pt x="8126" y="2584"/>
                    <a:pt x="3071" y="-104"/>
                    <a:pt x="598" y="3"/>
                  </a:cubicBezTo>
                  <a:cubicBezTo>
                    <a:pt x="490" y="3"/>
                    <a:pt x="275" y="111"/>
                    <a:pt x="167" y="111"/>
                  </a:cubicBezTo>
                  <a:cubicBezTo>
                    <a:pt x="-1554" y="1509"/>
                    <a:pt x="10493" y="9038"/>
                    <a:pt x="13827" y="8715"/>
                  </a:cubicBezTo>
                  <a:cubicBezTo>
                    <a:pt x="15333" y="8500"/>
                    <a:pt x="14042" y="6672"/>
                    <a:pt x="10815" y="4413"/>
                  </a:cubicBezTo>
                  <a:close/>
                </a:path>
              </a:pathLst>
            </a:custGeom>
            <a:grpFill/>
            <a:ln w="10707" cap="flat">
              <a:noFill/>
              <a:prstDash val="solid"/>
              <a:miter/>
            </a:ln>
          </p:spPr>
          <p:txBody>
            <a:bodyPr rtlCol="0" anchor="ctr"/>
            <a:lstStyle/>
            <a:p>
              <a:endParaRPr lang="zh-CN" altLang="en-US"/>
            </a:p>
          </p:txBody>
        </p:sp>
        <p:sp>
          <p:nvSpPr>
            <p:cNvPr id="1597" name="任意多边形: 形状 776">
              <a:extLst>
                <a:ext uri="{FF2B5EF4-FFF2-40B4-BE49-F238E27FC236}">
                  <a16:creationId xmlns:a16="http://schemas.microsoft.com/office/drawing/2014/main" xmlns="" id="{2C630F56-55E7-4B37-A9A6-9290D8A69FEE}"/>
                </a:ext>
              </a:extLst>
            </p:cNvPr>
            <p:cNvSpPr/>
            <p:nvPr/>
          </p:nvSpPr>
          <p:spPr>
            <a:xfrm>
              <a:off x="972762" y="451332"/>
              <a:ext cx="65894" cy="36294"/>
            </a:xfrm>
            <a:custGeom>
              <a:avLst/>
              <a:gdLst>
                <a:gd name="connsiteX0" fmla="*/ 11081 w 15594"/>
                <a:gd name="connsiteY0" fmla="*/ 4305 h 8589"/>
                <a:gd name="connsiteX1" fmla="*/ 433 w 15594"/>
                <a:gd name="connsiteY1" fmla="*/ 3 h 8589"/>
                <a:gd name="connsiteX2" fmla="*/ 3 w 15594"/>
                <a:gd name="connsiteY2" fmla="*/ 326 h 8589"/>
                <a:gd name="connsiteX3" fmla="*/ 15383 w 15594"/>
                <a:gd name="connsiteY3" fmla="*/ 8500 h 8589"/>
                <a:gd name="connsiteX4" fmla="*/ 11081 w 15594"/>
                <a:gd name="connsiteY4" fmla="*/ 4305 h 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4" h="8589">
                  <a:moveTo>
                    <a:pt x="11081" y="4305"/>
                  </a:moveTo>
                  <a:cubicBezTo>
                    <a:pt x="8069" y="2477"/>
                    <a:pt x="2584" y="-104"/>
                    <a:pt x="433" y="3"/>
                  </a:cubicBezTo>
                  <a:cubicBezTo>
                    <a:pt x="218" y="3"/>
                    <a:pt x="3" y="111"/>
                    <a:pt x="3" y="326"/>
                  </a:cubicBezTo>
                  <a:cubicBezTo>
                    <a:pt x="-213" y="2262"/>
                    <a:pt x="13232" y="9468"/>
                    <a:pt x="15383" y="8500"/>
                  </a:cubicBezTo>
                  <a:cubicBezTo>
                    <a:pt x="16243" y="8070"/>
                    <a:pt x="14415" y="6349"/>
                    <a:pt x="11081" y="4305"/>
                  </a:cubicBezTo>
                  <a:close/>
                </a:path>
              </a:pathLst>
            </a:custGeom>
            <a:grpFill/>
            <a:ln w="10707" cap="flat">
              <a:noFill/>
              <a:prstDash val="solid"/>
              <a:miter/>
            </a:ln>
          </p:spPr>
          <p:txBody>
            <a:bodyPr rtlCol="0" anchor="ctr"/>
            <a:lstStyle/>
            <a:p>
              <a:endParaRPr lang="zh-CN" altLang="en-US"/>
            </a:p>
          </p:txBody>
        </p:sp>
        <p:sp>
          <p:nvSpPr>
            <p:cNvPr id="1598" name="任意多边形: 形状 777">
              <a:extLst>
                <a:ext uri="{FF2B5EF4-FFF2-40B4-BE49-F238E27FC236}">
                  <a16:creationId xmlns:a16="http://schemas.microsoft.com/office/drawing/2014/main" xmlns="" id="{C5A46095-72CA-4220-81E1-2C2271C6BB6F}"/>
                </a:ext>
              </a:extLst>
            </p:cNvPr>
            <p:cNvSpPr/>
            <p:nvPr/>
          </p:nvSpPr>
          <p:spPr>
            <a:xfrm>
              <a:off x="1048561" y="440878"/>
              <a:ext cx="70259" cy="35820"/>
            </a:xfrm>
            <a:custGeom>
              <a:avLst/>
              <a:gdLst>
                <a:gd name="connsiteX0" fmla="*/ 27 w 16627"/>
                <a:gd name="connsiteY0" fmla="*/ 219 h 8477"/>
                <a:gd name="connsiteX1" fmla="*/ 16483 w 16627"/>
                <a:gd name="connsiteY1" fmla="*/ 8393 h 8477"/>
                <a:gd name="connsiteX2" fmla="*/ 11320 w 16627"/>
                <a:gd name="connsiteY2" fmla="*/ 4306 h 8477"/>
                <a:gd name="connsiteX3" fmla="*/ 242 w 16627"/>
                <a:gd name="connsiteY3" fmla="*/ 4 h 8477"/>
                <a:gd name="connsiteX4" fmla="*/ 27 w 16627"/>
                <a:gd name="connsiteY4" fmla="*/ 219 h 8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27" h="8477">
                  <a:moveTo>
                    <a:pt x="27" y="219"/>
                  </a:moveTo>
                  <a:cubicBezTo>
                    <a:pt x="-726" y="1725"/>
                    <a:pt x="14762" y="9361"/>
                    <a:pt x="16483" y="8393"/>
                  </a:cubicBezTo>
                  <a:cubicBezTo>
                    <a:pt x="17235" y="7963"/>
                    <a:pt x="14977" y="6242"/>
                    <a:pt x="11320" y="4306"/>
                  </a:cubicBezTo>
                  <a:cubicBezTo>
                    <a:pt x="7448" y="2155"/>
                    <a:pt x="2070" y="-104"/>
                    <a:pt x="242" y="4"/>
                  </a:cubicBezTo>
                  <a:cubicBezTo>
                    <a:pt x="134" y="111"/>
                    <a:pt x="27" y="111"/>
                    <a:pt x="27" y="219"/>
                  </a:cubicBezTo>
                  <a:close/>
                </a:path>
              </a:pathLst>
            </a:custGeom>
            <a:grpFill/>
            <a:ln w="10707" cap="flat">
              <a:noFill/>
              <a:prstDash val="solid"/>
              <a:miter/>
            </a:ln>
          </p:spPr>
          <p:txBody>
            <a:bodyPr rtlCol="0" anchor="ctr"/>
            <a:lstStyle/>
            <a:p>
              <a:endParaRPr lang="zh-CN" altLang="en-US"/>
            </a:p>
          </p:txBody>
        </p:sp>
        <p:sp>
          <p:nvSpPr>
            <p:cNvPr id="1599" name="任意多边形: 形状 778">
              <a:extLst>
                <a:ext uri="{FF2B5EF4-FFF2-40B4-BE49-F238E27FC236}">
                  <a16:creationId xmlns:a16="http://schemas.microsoft.com/office/drawing/2014/main" xmlns="" id="{487384FA-6860-4926-B061-E2DDC4CD8CCD}"/>
                </a:ext>
              </a:extLst>
            </p:cNvPr>
            <p:cNvSpPr/>
            <p:nvPr/>
          </p:nvSpPr>
          <p:spPr>
            <a:xfrm>
              <a:off x="1113403" y="430423"/>
              <a:ext cx="74316" cy="34671"/>
            </a:xfrm>
            <a:custGeom>
              <a:avLst/>
              <a:gdLst>
                <a:gd name="connsiteX0" fmla="*/ 169 w 17587"/>
                <a:gd name="connsiteY0" fmla="*/ 4 h 8205"/>
                <a:gd name="connsiteX1" fmla="*/ 62 w 17587"/>
                <a:gd name="connsiteY1" fmla="*/ 111 h 8205"/>
                <a:gd name="connsiteX2" fmla="*/ 17378 w 17587"/>
                <a:gd name="connsiteY2" fmla="*/ 8178 h 8205"/>
                <a:gd name="connsiteX3" fmla="*/ 11570 w 17587"/>
                <a:gd name="connsiteY3" fmla="*/ 4091 h 8205"/>
                <a:gd name="connsiteX4" fmla="*/ 169 w 17587"/>
                <a:gd name="connsiteY4" fmla="*/ 4 h 8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7" h="8205">
                  <a:moveTo>
                    <a:pt x="169" y="4"/>
                  </a:moveTo>
                  <a:cubicBezTo>
                    <a:pt x="169" y="4"/>
                    <a:pt x="62" y="4"/>
                    <a:pt x="62" y="111"/>
                  </a:cubicBezTo>
                  <a:cubicBezTo>
                    <a:pt x="-1121" y="1187"/>
                    <a:pt x="15012" y="8716"/>
                    <a:pt x="17378" y="8178"/>
                  </a:cubicBezTo>
                  <a:cubicBezTo>
                    <a:pt x="18346" y="7963"/>
                    <a:pt x="15873" y="6134"/>
                    <a:pt x="11570" y="4091"/>
                  </a:cubicBezTo>
                  <a:cubicBezTo>
                    <a:pt x="7913" y="2262"/>
                    <a:pt x="1998" y="-104"/>
                    <a:pt x="169" y="4"/>
                  </a:cubicBezTo>
                  <a:close/>
                </a:path>
              </a:pathLst>
            </a:custGeom>
            <a:grpFill/>
            <a:ln w="10707" cap="flat">
              <a:noFill/>
              <a:prstDash val="solid"/>
              <a:miter/>
            </a:ln>
          </p:spPr>
          <p:txBody>
            <a:bodyPr rtlCol="0" anchor="ctr"/>
            <a:lstStyle/>
            <a:p>
              <a:endParaRPr lang="zh-CN" altLang="en-US"/>
            </a:p>
          </p:txBody>
        </p:sp>
        <p:sp>
          <p:nvSpPr>
            <p:cNvPr id="1600" name="任意多边形: 形状 779">
              <a:extLst>
                <a:ext uri="{FF2B5EF4-FFF2-40B4-BE49-F238E27FC236}">
                  <a16:creationId xmlns:a16="http://schemas.microsoft.com/office/drawing/2014/main" xmlns="" id="{B26405E9-AFA3-449B-BEB2-BB43CEFC480E}"/>
                </a:ext>
              </a:extLst>
            </p:cNvPr>
            <p:cNvSpPr/>
            <p:nvPr/>
          </p:nvSpPr>
          <p:spPr>
            <a:xfrm>
              <a:off x="1168192" y="419061"/>
              <a:ext cx="77303" cy="33817"/>
            </a:xfrm>
            <a:custGeom>
              <a:avLst/>
              <a:gdLst>
                <a:gd name="connsiteX0" fmla="*/ 18286 w 18294"/>
                <a:gd name="connsiteY0" fmla="*/ 7963 h 8003"/>
                <a:gd name="connsiteX1" fmla="*/ 11618 w 18294"/>
                <a:gd name="connsiteY1" fmla="*/ 3984 h 8003"/>
                <a:gd name="connsiteX2" fmla="*/ 11618 w 18294"/>
                <a:gd name="connsiteY2" fmla="*/ 3984 h 8003"/>
                <a:gd name="connsiteX3" fmla="*/ 110 w 18294"/>
                <a:gd name="connsiteY3" fmla="*/ 4 h 8003"/>
                <a:gd name="connsiteX4" fmla="*/ 2 w 18294"/>
                <a:gd name="connsiteY4" fmla="*/ 112 h 8003"/>
                <a:gd name="connsiteX5" fmla="*/ 18286 w 18294"/>
                <a:gd name="connsiteY5" fmla="*/ 7963 h 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94" h="8003">
                  <a:moveTo>
                    <a:pt x="18286" y="7963"/>
                  </a:moveTo>
                  <a:cubicBezTo>
                    <a:pt x="18502" y="7318"/>
                    <a:pt x="14199" y="5167"/>
                    <a:pt x="11618" y="3984"/>
                  </a:cubicBezTo>
                  <a:lnTo>
                    <a:pt x="11618" y="3984"/>
                  </a:lnTo>
                  <a:cubicBezTo>
                    <a:pt x="7208" y="1940"/>
                    <a:pt x="1400" y="-103"/>
                    <a:pt x="110" y="4"/>
                  </a:cubicBezTo>
                  <a:cubicBezTo>
                    <a:pt x="110" y="4"/>
                    <a:pt x="2" y="4"/>
                    <a:pt x="2" y="112"/>
                  </a:cubicBezTo>
                  <a:cubicBezTo>
                    <a:pt x="-213" y="1295"/>
                    <a:pt x="16888" y="8609"/>
                    <a:pt x="18286" y="7963"/>
                  </a:cubicBezTo>
                  <a:close/>
                </a:path>
              </a:pathLst>
            </a:custGeom>
            <a:grpFill/>
            <a:ln w="10707" cap="flat">
              <a:noFill/>
              <a:prstDash val="solid"/>
              <a:miter/>
            </a:ln>
          </p:spPr>
          <p:txBody>
            <a:bodyPr rtlCol="0" anchor="ctr"/>
            <a:lstStyle/>
            <a:p>
              <a:endParaRPr lang="zh-CN" altLang="en-US"/>
            </a:p>
          </p:txBody>
        </p:sp>
        <p:sp>
          <p:nvSpPr>
            <p:cNvPr id="1601" name="任意多边形: 形状 780">
              <a:extLst>
                <a:ext uri="{FF2B5EF4-FFF2-40B4-BE49-F238E27FC236}">
                  <a16:creationId xmlns:a16="http://schemas.microsoft.com/office/drawing/2014/main" xmlns="" id="{A4733042-2927-410E-BADA-CE037D81D005}"/>
                </a:ext>
              </a:extLst>
            </p:cNvPr>
            <p:cNvSpPr/>
            <p:nvPr/>
          </p:nvSpPr>
          <p:spPr>
            <a:xfrm>
              <a:off x="1210926" y="407698"/>
              <a:ext cx="80443" cy="32913"/>
            </a:xfrm>
            <a:custGeom>
              <a:avLst/>
              <a:gdLst>
                <a:gd name="connsiteX0" fmla="*/ 11724 w 19037"/>
                <a:gd name="connsiteY0" fmla="*/ 3876 h 7789"/>
                <a:gd name="connsiteX1" fmla="*/ 107 w 19037"/>
                <a:gd name="connsiteY1" fmla="*/ 4 h 7789"/>
                <a:gd name="connsiteX2" fmla="*/ 0 w 19037"/>
                <a:gd name="connsiteY2" fmla="*/ 112 h 7789"/>
                <a:gd name="connsiteX3" fmla="*/ 19037 w 19037"/>
                <a:gd name="connsiteY3" fmla="*/ 7748 h 7789"/>
                <a:gd name="connsiteX4" fmla="*/ 11724 w 19037"/>
                <a:gd name="connsiteY4" fmla="*/ 3876 h 7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37" h="7789">
                  <a:moveTo>
                    <a:pt x="11724" y="3876"/>
                  </a:moveTo>
                  <a:cubicBezTo>
                    <a:pt x="7099" y="1940"/>
                    <a:pt x="1291" y="-103"/>
                    <a:pt x="107" y="4"/>
                  </a:cubicBezTo>
                  <a:cubicBezTo>
                    <a:pt x="107" y="4"/>
                    <a:pt x="107" y="4"/>
                    <a:pt x="0" y="112"/>
                  </a:cubicBezTo>
                  <a:cubicBezTo>
                    <a:pt x="323" y="1295"/>
                    <a:pt x="18069" y="8393"/>
                    <a:pt x="19037" y="7748"/>
                  </a:cubicBezTo>
                  <a:cubicBezTo>
                    <a:pt x="18930" y="7103"/>
                    <a:pt x="14412" y="4952"/>
                    <a:pt x="11724" y="3876"/>
                  </a:cubicBezTo>
                  <a:close/>
                </a:path>
              </a:pathLst>
            </a:custGeom>
            <a:grpFill/>
            <a:ln w="10707" cap="flat">
              <a:noFill/>
              <a:prstDash val="solid"/>
              <a:miter/>
            </a:ln>
          </p:spPr>
          <p:txBody>
            <a:bodyPr rtlCol="0" anchor="ctr"/>
            <a:lstStyle/>
            <a:p>
              <a:endParaRPr lang="zh-CN" altLang="en-US"/>
            </a:p>
          </p:txBody>
        </p:sp>
        <p:sp>
          <p:nvSpPr>
            <p:cNvPr id="1602" name="任意多边形: 形状 781">
              <a:extLst>
                <a:ext uri="{FF2B5EF4-FFF2-40B4-BE49-F238E27FC236}">
                  <a16:creationId xmlns:a16="http://schemas.microsoft.com/office/drawing/2014/main" xmlns="" id="{AC6E99D8-1969-4FB6-8F20-156331548E3A}"/>
                </a:ext>
              </a:extLst>
            </p:cNvPr>
            <p:cNvSpPr/>
            <p:nvPr/>
          </p:nvSpPr>
          <p:spPr>
            <a:xfrm>
              <a:off x="1243649" y="396336"/>
              <a:ext cx="82260" cy="32000"/>
            </a:xfrm>
            <a:custGeom>
              <a:avLst/>
              <a:gdLst>
                <a:gd name="connsiteX0" fmla="*/ 11508 w 19467"/>
                <a:gd name="connsiteY0" fmla="*/ 3769 h 7573"/>
                <a:gd name="connsiteX1" fmla="*/ 0 w 19467"/>
                <a:gd name="connsiteY1" fmla="*/ 4 h 7573"/>
                <a:gd name="connsiteX2" fmla="*/ 0 w 19467"/>
                <a:gd name="connsiteY2" fmla="*/ 112 h 7573"/>
                <a:gd name="connsiteX3" fmla="*/ 19468 w 19467"/>
                <a:gd name="connsiteY3" fmla="*/ 7533 h 7573"/>
                <a:gd name="connsiteX4" fmla="*/ 11508 w 19467"/>
                <a:gd name="connsiteY4" fmla="*/ 3769 h 7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67" h="7573">
                  <a:moveTo>
                    <a:pt x="11508" y="3769"/>
                  </a:moveTo>
                  <a:cubicBezTo>
                    <a:pt x="6776" y="1940"/>
                    <a:pt x="860" y="-103"/>
                    <a:pt x="0" y="4"/>
                  </a:cubicBezTo>
                  <a:cubicBezTo>
                    <a:pt x="0" y="4"/>
                    <a:pt x="0" y="4"/>
                    <a:pt x="0" y="112"/>
                  </a:cubicBezTo>
                  <a:cubicBezTo>
                    <a:pt x="538" y="865"/>
                    <a:pt x="18177" y="8178"/>
                    <a:pt x="19468" y="7533"/>
                  </a:cubicBezTo>
                  <a:cubicBezTo>
                    <a:pt x="19037" y="6888"/>
                    <a:pt x="15165" y="5167"/>
                    <a:pt x="11508" y="3769"/>
                  </a:cubicBezTo>
                  <a:close/>
                </a:path>
              </a:pathLst>
            </a:custGeom>
            <a:grpFill/>
            <a:ln w="10707" cap="flat">
              <a:noFill/>
              <a:prstDash val="solid"/>
              <a:miter/>
            </a:ln>
          </p:spPr>
          <p:txBody>
            <a:bodyPr rtlCol="0" anchor="ctr"/>
            <a:lstStyle/>
            <a:p>
              <a:endParaRPr lang="zh-CN" altLang="en-US"/>
            </a:p>
          </p:txBody>
        </p:sp>
        <p:sp>
          <p:nvSpPr>
            <p:cNvPr id="1603" name="任意多边形: 形状 782">
              <a:extLst>
                <a:ext uri="{FF2B5EF4-FFF2-40B4-BE49-F238E27FC236}">
                  <a16:creationId xmlns:a16="http://schemas.microsoft.com/office/drawing/2014/main" xmlns="" id="{492DF2E0-EF46-4F87-B284-0ECBD0D5130A}"/>
                </a:ext>
              </a:extLst>
            </p:cNvPr>
            <p:cNvSpPr/>
            <p:nvPr/>
          </p:nvSpPr>
          <p:spPr>
            <a:xfrm>
              <a:off x="1264101" y="384521"/>
              <a:ext cx="83625" cy="31198"/>
            </a:xfrm>
            <a:custGeom>
              <a:avLst/>
              <a:gdLst>
                <a:gd name="connsiteX0" fmla="*/ 0 w 19790"/>
                <a:gd name="connsiteY0" fmla="*/ 4 h 7383"/>
                <a:gd name="connsiteX1" fmla="*/ 19790 w 19790"/>
                <a:gd name="connsiteY1" fmla="*/ 7318 h 7383"/>
                <a:gd name="connsiteX2" fmla="*/ 11401 w 19790"/>
                <a:gd name="connsiteY2" fmla="*/ 3661 h 7383"/>
                <a:gd name="connsiteX3" fmla="*/ 0 w 19790"/>
                <a:gd name="connsiteY3" fmla="*/ 4 h 7383"/>
              </a:gdLst>
              <a:ahLst/>
              <a:cxnLst>
                <a:cxn ang="0">
                  <a:pos x="connsiteX0" y="connsiteY0"/>
                </a:cxn>
                <a:cxn ang="0">
                  <a:pos x="connsiteX1" y="connsiteY1"/>
                </a:cxn>
                <a:cxn ang="0">
                  <a:pos x="connsiteX2" y="connsiteY2"/>
                </a:cxn>
                <a:cxn ang="0">
                  <a:pos x="connsiteX3" y="connsiteY3"/>
                </a:cxn>
              </a:cxnLst>
              <a:rect l="l" t="t" r="r" b="b"/>
              <a:pathLst>
                <a:path w="19790" h="7383">
                  <a:moveTo>
                    <a:pt x="0" y="4"/>
                  </a:moveTo>
                  <a:cubicBezTo>
                    <a:pt x="0" y="219"/>
                    <a:pt x="18715" y="8179"/>
                    <a:pt x="19790" y="7318"/>
                  </a:cubicBezTo>
                  <a:cubicBezTo>
                    <a:pt x="19145" y="6780"/>
                    <a:pt x="15165" y="5059"/>
                    <a:pt x="11401" y="3661"/>
                  </a:cubicBezTo>
                  <a:cubicBezTo>
                    <a:pt x="6561" y="1833"/>
                    <a:pt x="753" y="-103"/>
                    <a:pt x="0" y="4"/>
                  </a:cubicBezTo>
                  <a:close/>
                </a:path>
              </a:pathLst>
            </a:custGeom>
            <a:grpFill/>
            <a:ln w="10707" cap="flat">
              <a:noFill/>
              <a:prstDash val="solid"/>
              <a:miter/>
            </a:ln>
          </p:spPr>
          <p:txBody>
            <a:bodyPr rtlCol="0" anchor="ctr"/>
            <a:lstStyle/>
            <a:p>
              <a:endParaRPr lang="zh-CN" altLang="en-US"/>
            </a:p>
          </p:txBody>
        </p:sp>
        <p:sp>
          <p:nvSpPr>
            <p:cNvPr id="1604" name="任意多边形: 形状 783">
              <a:extLst>
                <a:ext uri="{FF2B5EF4-FFF2-40B4-BE49-F238E27FC236}">
                  <a16:creationId xmlns:a16="http://schemas.microsoft.com/office/drawing/2014/main" xmlns="" id="{F256D0B1-EF2B-440E-8286-AB9F13A1CD95}"/>
                </a:ext>
              </a:extLst>
            </p:cNvPr>
            <p:cNvSpPr/>
            <p:nvPr/>
          </p:nvSpPr>
          <p:spPr>
            <a:xfrm>
              <a:off x="1273190" y="373175"/>
              <a:ext cx="84077" cy="30069"/>
            </a:xfrm>
            <a:custGeom>
              <a:avLst/>
              <a:gdLst>
                <a:gd name="connsiteX0" fmla="*/ 0 w 19897"/>
                <a:gd name="connsiteY0" fmla="*/ 0 h 7116"/>
                <a:gd name="connsiteX1" fmla="*/ 19898 w 19897"/>
                <a:gd name="connsiteY1" fmla="*/ 7099 h 7116"/>
                <a:gd name="connsiteX2" fmla="*/ 11078 w 19897"/>
                <a:gd name="connsiteY2" fmla="*/ 3549 h 7116"/>
                <a:gd name="connsiteX3" fmla="*/ 0 w 19897"/>
                <a:gd name="connsiteY3" fmla="*/ 0 h 7116"/>
              </a:gdLst>
              <a:ahLst/>
              <a:cxnLst>
                <a:cxn ang="0">
                  <a:pos x="connsiteX0" y="connsiteY0"/>
                </a:cxn>
                <a:cxn ang="0">
                  <a:pos x="connsiteX1" y="connsiteY1"/>
                </a:cxn>
                <a:cxn ang="0">
                  <a:pos x="connsiteX2" y="connsiteY2"/>
                </a:cxn>
                <a:cxn ang="0">
                  <a:pos x="connsiteX3" y="connsiteY3"/>
                </a:cxn>
              </a:cxnLst>
              <a:rect l="l" t="t" r="r" b="b"/>
              <a:pathLst>
                <a:path w="19897" h="7116">
                  <a:moveTo>
                    <a:pt x="0" y="0"/>
                  </a:moveTo>
                  <a:cubicBezTo>
                    <a:pt x="108" y="108"/>
                    <a:pt x="18715" y="7529"/>
                    <a:pt x="19898" y="7099"/>
                  </a:cubicBezTo>
                  <a:cubicBezTo>
                    <a:pt x="19037" y="6561"/>
                    <a:pt x="14735" y="4840"/>
                    <a:pt x="11078" y="3549"/>
                  </a:cubicBezTo>
                  <a:cubicBezTo>
                    <a:pt x="8067" y="2474"/>
                    <a:pt x="968" y="0"/>
                    <a:pt x="0" y="0"/>
                  </a:cubicBezTo>
                  <a:close/>
                </a:path>
              </a:pathLst>
            </a:custGeom>
            <a:grpFill/>
            <a:ln w="10707" cap="flat">
              <a:noFill/>
              <a:prstDash val="solid"/>
              <a:miter/>
            </a:ln>
          </p:spPr>
          <p:txBody>
            <a:bodyPr rtlCol="0" anchor="ctr"/>
            <a:lstStyle/>
            <a:p>
              <a:endParaRPr lang="zh-CN" altLang="en-US"/>
            </a:p>
          </p:txBody>
        </p:sp>
        <p:sp>
          <p:nvSpPr>
            <p:cNvPr id="1605" name="任意多边形: 形状 784">
              <a:extLst>
                <a:ext uri="{FF2B5EF4-FFF2-40B4-BE49-F238E27FC236}">
                  <a16:creationId xmlns:a16="http://schemas.microsoft.com/office/drawing/2014/main" xmlns="" id="{9D223196-64E1-454F-AA80-C9292A87332F}"/>
                </a:ext>
              </a:extLst>
            </p:cNvPr>
            <p:cNvSpPr/>
            <p:nvPr/>
          </p:nvSpPr>
          <p:spPr>
            <a:xfrm>
              <a:off x="1270008" y="361812"/>
              <a:ext cx="83625" cy="29089"/>
            </a:xfrm>
            <a:custGeom>
              <a:avLst/>
              <a:gdLst>
                <a:gd name="connsiteX0" fmla="*/ 0 w 19790"/>
                <a:gd name="connsiteY0" fmla="*/ 0 h 6884"/>
                <a:gd name="connsiteX1" fmla="*/ 19790 w 19790"/>
                <a:gd name="connsiteY1" fmla="*/ 6884 h 6884"/>
                <a:gd name="connsiteX2" fmla="*/ 10648 w 19790"/>
                <a:gd name="connsiteY2" fmla="*/ 3442 h 6884"/>
                <a:gd name="connsiteX3" fmla="*/ 0 w 19790"/>
                <a:gd name="connsiteY3" fmla="*/ 0 h 6884"/>
              </a:gdLst>
              <a:ahLst/>
              <a:cxnLst>
                <a:cxn ang="0">
                  <a:pos x="connsiteX0" y="connsiteY0"/>
                </a:cxn>
                <a:cxn ang="0">
                  <a:pos x="connsiteX1" y="connsiteY1"/>
                </a:cxn>
                <a:cxn ang="0">
                  <a:pos x="connsiteX2" y="connsiteY2"/>
                </a:cxn>
                <a:cxn ang="0">
                  <a:pos x="connsiteX3" y="connsiteY3"/>
                </a:cxn>
              </a:cxnLst>
              <a:rect l="l" t="t" r="r" b="b"/>
              <a:pathLst>
                <a:path w="19790" h="6884">
                  <a:moveTo>
                    <a:pt x="0" y="0"/>
                  </a:moveTo>
                  <a:cubicBezTo>
                    <a:pt x="108" y="108"/>
                    <a:pt x="18500" y="6991"/>
                    <a:pt x="19790" y="6884"/>
                  </a:cubicBezTo>
                  <a:cubicBezTo>
                    <a:pt x="18715" y="6346"/>
                    <a:pt x="14305" y="4625"/>
                    <a:pt x="10648" y="3442"/>
                  </a:cubicBezTo>
                  <a:cubicBezTo>
                    <a:pt x="6668" y="2044"/>
                    <a:pt x="645" y="0"/>
                    <a:pt x="0" y="0"/>
                  </a:cubicBezTo>
                  <a:close/>
                </a:path>
              </a:pathLst>
            </a:custGeom>
            <a:grpFill/>
            <a:ln w="10707" cap="flat">
              <a:noFill/>
              <a:prstDash val="solid"/>
              <a:miter/>
            </a:ln>
          </p:spPr>
          <p:txBody>
            <a:bodyPr rtlCol="0" anchor="ctr"/>
            <a:lstStyle/>
            <a:p>
              <a:endParaRPr lang="zh-CN" altLang="en-US"/>
            </a:p>
          </p:txBody>
        </p:sp>
        <p:sp>
          <p:nvSpPr>
            <p:cNvPr id="1606" name="任意多边形: 形状 785">
              <a:extLst>
                <a:ext uri="{FF2B5EF4-FFF2-40B4-BE49-F238E27FC236}">
                  <a16:creationId xmlns:a16="http://schemas.microsoft.com/office/drawing/2014/main" xmlns="" id="{28E9FC34-55A3-4E90-BD60-4739EA6FFC9C}"/>
                </a:ext>
              </a:extLst>
            </p:cNvPr>
            <p:cNvSpPr/>
            <p:nvPr/>
          </p:nvSpPr>
          <p:spPr>
            <a:xfrm>
              <a:off x="1255007" y="350906"/>
              <a:ext cx="82716" cy="28633"/>
            </a:xfrm>
            <a:custGeom>
              <a:avLst/>
              <a:gdLst>
                <a:gd name="connsiteX0" fmla="*/ 10110 w 19575"/>
                <a:gd name="connsiteY0" fmla="*/ 3334 h 6776"/>
                <a:gd name="connsiteX1" fmla="*/ 0 w 19575"/>
                <a:gd name="connsiteY1" fmla="*/ 0 h 6776"/>
                <a:gd name="connsiteX2" fmla="*/ 19575 w 19575"/>
                <a:gd name="connsiteY2" fmla="*/ 6776 h 6776"/>
                <a:gd name="connsiteX3" fmla="*/ 10110 w 19575"/>
                <a:gd name="connsiteY3" fmla="*/ 3334 h 6776"/>
              </a:gdLst>
              <a:ahLst/>
              <a:cxnLst>
                <a:cxn ang="0">
                  <a:pos x="connsiteX0" y="connsiteY0"/>
                </a:cxn>
                <a:cxn ang="0">
                  <a:pos x="connsiteX1" y="connsiteY1"/>
                </a:cxn>
                <a:cxn ang="0">
                  <a:pos x="connsiteX2" y="connsiteY2"/>
                </a:cxn>
                <a:cxn ang="0">
                  <a:pos x="connsiteX3" y="connsiteY3"/>
                </a:cxn>
              </a:cxnLst>
              <a:rect l="l" t="t" r="r" b="b"/>
              <a:pathLst>
                <a:path w="19575" h="6776">
                  <a:moveTo>
                    <a:pt x="10110" y="3334"/>
                  </a:moveTo>
                  <a:cubicBezTo>
                    <a:pt x="6346" y="2044"/>
                    <a:pt x="753" y="215"/>
                    <a:pt x="0" y="0"/>
                  </a:cubicBezTo>
                  <a:cubicBezTo>
                    <a:pt x="107" y="0"/>
                    <a:pt x="18715" y="6561"/>
                    <a:pt x="19575" y="6776"/>
                  </a:cubicBezTo>
                  <a:cubicBezTo>
                    <a:pt x="18822" y="6453"/>
                    <a:pt x="14628" y="4840"/>
                    <a:pt x="10110" y="3334"/>
                  </a:cubicBezTo>
                  <a:close/>
                </a:path>
              </a:pathLst>
            </a:custGeom>
            <a:grpFill/>
            <a:ln w="10707" cap="flat">
              <a:noFill/>
              <a:prstDash val="solid"/>
              <a:miter/>
            </a:ln>
          </p:spPr>
          <p:txBody>
            <a:bodyPr rtlCol="0" anchor="ctr"/>
            <a:lstStyle/>
            <a:p>
              <a:endParaRPr lang="zh-CN" altLang="en-US"/>
            </a:p>
          </p:txBody>
        </p:sp>
        <p:sp>
          <p:nvSpPr>
            <p:cNvPr id="1622" name="任意多边形: 形状 787">
              <a:extLst>
                <a:ext uri="{FF2B5EF4-FFF2-40B4-BE49-F238E27FC236}">
                  <a16:creationId xmlns:a16="http://schemas.microsoft.com/office/drawing/2014/main" xmlns="" id="{F13D32D3-CC10-4270-BBFC-42F0809235E8}"/>
                </a:ext>
              </a:extLst>
            </p:cNvPr>
            <p:cNvSpPr/>
            <p:nvPr/>
          </p:nvSpPr>
          <p:spPr>
            <a:xfrm>
              <a:off x="828627" y="547697"/>
              <a:ext cx="54641" cy="41825"/>
            </a:xfrm>
            <a:custGeom>
              <a:avLst/>
              <a:gdLst>
                <a:gd name="connsiteX0" fmla="*/ 339 w 12931"/>
                <a:gd name="connsiteY0" fmla="*/ 323 h 9898"/>
                <a:gd name="connsiteX1" fmla="*/ 11203 w 12931"/>
                <a:gd name="connsiteY1" fmla="*/ 9895 h 9898"/>
                <a:gd name="connsiteX2" fmla="*/ 10772 w 12931"/>
                <a:gd name="connsiteY2" fmla="*/ 5055 h 9898"/>
                <a:gd name="connsiteX3" fmla="*/ 10772 w 12931"/>
                <a:gd name="connsiteY3" fmla="*/ 5055 h 9898"/>
                <a:gd name="connsiteX4" fmla="*/ 1200 w 12931"/>
                <a:gd name="connsiteY4" fmla="*/ 0 h 9898"/>
                <a:gd name="connsiteX5" fmla="*/ 339 w 12931"/>
                <a:gd name="connsiteY5" fmla="*/ 323 h 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31" h="9898">
                  <a:moveTo>
                    <a:pt x="339" y="323"/>
                  </a:moveTo>
                  <a:cubicBezTo>
                    <a:pt x="-1812" y="2151"/>
                    <a:pt x="6793" y="9680"/>
                    <a:pt x="11203" y="9895"/>
                  </a:cubicBezTo>
                  <a:cubicBezTo>
                    <a:pt x="13676" y="10003"/>
                    <a:pt x="13461" y="7852"/>
                    <a:pt x="10772" y="5055"/>
                  </a:cubicBezTo>
                  <a:lnTo>
                    <a:pt x="10772" y="5055"/>
                  </a:lnTo>
                  <a:cubicBezTo>
                    <a:pt x="8621" y="2904"/>
                    <a:pt x="4319" y="0"/>
                    <a:pt x="1200" y="0"/>
                  </a:cubicBezTo>
                  <a:cubicBezTo>
                    <a:pt x="985" y="0"/>
                    <a:pt x="555" y="108"/>
                    <a:pt x="339" y="323"/>
                  </a:cubicBezTo>
                  <a:close/>
                </a:path>
              </a:pathLst>
            </a:custGeom>
            <a:grpFill/>
            <a:ln w="10707" cap="flat">
              <a:noFill/>
              <a:prstDash val="solid"/>
              <a:miter/>
            </a:ln>
          </p:spPr>
          <p:txBody>
            <a:bodyPr rtlCol="0" anchor="ctr"/>
            <a:lstStyle/>
            <a:p>
              <a:endParaRPr lang="zh-CN" altLang="en-US"/>
            </a:p>
          </p:txBody>
        </p:sp>
        <p:sp>
          <p:nvSpPr>
            <p:cNvPr id="1623" name="任意多边形: 形状 788">
              <a:extLst>
                <a:ext uri="{FF2B5EF4-FFF2-40B4-BE49-F238E27FC236}">
                  <a16:creationId xmlns:a16="http://schemas.microsoft.com/office/drawing/2014/main" xmlns="" id="{2AFDEA21-60E9-4614-9F4B-B7E75846C6A5}"/>
                </a:ext>
              </a:extLst>
            </p:cNvPr>
            <p:cNvSpPr/>
            <p:nvPr/>
          </p:nvSpPr>
          <p:spPr>
            <a:xfrm>
              <a:off x="943449" y="537686"/>
              <a:ext cx="59264" cy="40984"/>
            </a:xfrm>
            <a:custGeom>
              <a:avLst/>
              <a:gdLst>
                <a:gd name="connsiteX0" fmla="*/ 164 w 14025"/>
                <a:gd name="connsiteY0" fmla="*/ 325 h 9699"/>
                <a:gd name="connsiteX1" fmla="*/ 13070 w 14025"/>
                <a:gd name="connsiteY1" fmla="*/ 9683 h 9699"/>
                <a:gd name="connsiteX2" fmla="*/ 11027 w 14025"/>
                <a:gd name="connsiteY2" fmla="*/ 4950 h 9699"/>
                <a:gd name="connsiteX3" fmla="*/ 917 w 14025"/>
                <a:gd name="connsiteY3" fmla="*/ 3 h 9699"/>
                <a:gd name="connsiteX4" fmla="*/ 164 w 14025"/>
                <a:gd name="connsiteY4" fmla="*/ 325 h 9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5" h="9699">
                  <a:moveTo>
                    <a:pt x="164" y="325"/>
                  </a:moveTo>
                  <a:cubicBezTo>
                    <a:pt x="-1450" y="2261"/>
                    <a:pt x="9306" y="10113"/>
                    <a:pt x="13070" y="9683"/>
                  </a:cubicBezTo>
                  <a:cubicBezTo>
                    <a:pt x="14899" y="9468"/>
                    <a:pt x="14038" y="7424"/>
                    <a:pt x="11027" y="4950"/>
                  </a:cubicBezTo>
                  <a:cubicBezTo>
                    <a:pt x="8553" y="2907"/>
                    <a:pt x="3713" y="-105"/>
                    <a:pt x="917" y="3"/>
                  </a:cubicBezTo>
                  <a:cubicBezTo>
                    <a:pt x="701" y="3"/>
                    <a:pt x="379" y="110"/>
                    <a:pt x="164" y="325"/>
                  </a:cubicBezTo>
                  <a:close/>
                </a:path>
              </a:pathLst>
            </a:custGeom>
            <a:grpFill/>
            <a:ln w="10707" cap="flat">
              <a:noFill/>
              <a:prstDash val="solid"/>
              <a:miter/>
            </a:ln>
          </p:spPr>
          <p:txBody>
            <a:bodyPr rtlCol="0" anchor="ctr"/>
            <a:lstStyle/>
            <a:p>
              <a:endParaRPr lang="zh-CN" altLang="en-US"/>
            </a:p>
          </p:txBody>
        </p:sp>
        <p:sp>
          <p:nvSpPr>
            <p:cNvPr id="1624" name="任意多边形: 形状 789">
              <a:extLst>
                <a:ext uri="{FF2B5EF4-FFF2-40B4-BE49-F238E27FC236}">
                  <a16:creationId xmlns:a16="http://schemas.microsoft.com/office/drawing/2014/main" xmlns="" id="{6AA1E748-C288-4271-A416-B06B311E4393}"/>
                </a:ext>
              </a:extLst>
            </p:cNvPr>
            <p:cNvSpPr/>
            <p:nvPr/>
          </p:nvSpPr>
          <p:spPr>
            <a:xfrm>
              <a:off x="1046617" y="526780"/>
              <a:ext cx="63515" cy="40532"/>
            </a:xfrm>
            <a:custGeom>
              <a:avLst/>
              <a:gdLst>
                <a:gd name="connsiteX0" fmla="*/ 11242 w 15031"/>
                <a:gd name="connsiteY0" fmla="*/ 4843 h 9592"/>
                <a:gd name="connsiteX1" fmla="*/ 594 w 15031"/>
                <a:gd name="connsiteY1" fmla="*/ 3 h 9592"/>
                <a:gd name="connsiteX2" fmla="*/ 56 w 15031"/>
                <a:gd name="connsiteY2" fmla="*/ 326 h 9592"/>
                <a:gd name="connsiteX3" fmla="*/ 14361 w 15031"/>
                <a:gd name="connsiteY3" fmla="*/ 9575 h 9592"/>
                <a:gd name="connsiteX4" fmla="*/ 11242 w 15031"/>
                <a:gd name="connsiteY4" fmla="*/ 4843 h 9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31" h="9592">
                  <a:moveTo>
                    <a:pt x="11242" y="4843"/>
                  </a:moveTo>
                  <a:cubicBezTo>
                    <a:pt x="8445" y="2799"/>
                    <a:pt x="3175" y="-105"/>
                    <a:pt x="594" y="3"/>
                  </a:cubicBezTo>
                  <a:cubicBezTo>
                    <a:pt x="379" y="3"/>
                    <a:pt x="164" y="110"/>
                    <a:pt x="56" y="326"/>
                  </a:cubicBezTo>
                  <a:cubicBezTo>
                    <a:pt x="-912" y="2262"/>
                    <a:pt x="10919" y="10006"/>
                    <a:pt x="14361" y="9575"/>
                  </a:cubicBezTo>
                  <a:cubicBezTo>
                    <a:pt x="15974" y="9253"/>
                    <a:pt x="14576" y="7209"/>
                    <a:pt x="11242" y="4843"/>
                  </a:cubicBezTo>
                  <a:close/>
                </a:path>
              </a:pathLst>
            </a:custGeom>
            <a:grpFill/>
            <a:ln w="10707" cap="flat">
              <a:noFill/>
              <a:prstDash val="solid"/>
              <a:miter/>
            </a:ln>
          </p:spPr>
          <p:txBody>
            <a:bodyPr rtlCol="0" anchor="ctr"/>
            <a:lstStyle/>
            <a:p>
              <a:endParaRPr lang="zh-CN" altLang="en-US"/>
            </a:p>
          </p:txBody>
        </p:sp>
        <p:sp>
          <p:nvSpPr>
            <p:cNvPr id="1625" name="任意多边形: 形状 790">
              <a:extLst>
                <a:ext uri="{FF2B5EF4-FFF2-40B4-BE49-F238E27FC236}">
                  <a16:creationId xmlns:a16="http://schemas.microsoft.com/office/drawing/2014/main" xmlns="" id="{DA06460E-2777-46FA-9319-029A6ECA69ED}"/>
                </a:ext>
              </a:extLst>
            </p:cNvPr>
            <p:cNvSpPr/>
            <p:nvPr/>
          </p:nvSpPr>
          <p:spPr>
            <a:xfrm>
              <a:off x="1138748" y="514961"/>
              <a:ext cx="67339" cy="39661"/>
            </a:xfrm>
            <a:custGeom>
              <a:avLst/>
              <a:gdLst>
                <a:gd name="connsiteX0" fmla="*/ 11380 w 15936"/>
                <a:gd name="connsiteY0" fmla="*/ 4736 h 9386"/>
                <a:gd name="connsiteX1" fmla="*/ 409 w 15936"/>
                <a:gd name="connsiteY1" fmla="*/ 3 h 9386"/>
                <a:gd name="connsiteX2" fmla="*/ 86 w 15936"/>
                <a:gd name="connsiteY2" fmla="*/ 218 h 9386"/>
                <a:gd name="connsiteX3" fmla="*/ 15467 w 15936"/>
                <a:gd name="connsiteY3" fmla="*/ 9361 h 9386"/>
                <a:gd name="connsiteX4" fmla="*/ 11380 w 15936"/>
                <a:gd name="connsiteY4" fmla="*/ 4736 h 9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6" h="9386">
                  <a:moveTo>
                    <a:pt x="11380" y="4736"/>
                  </a:moveTo>
                  <a:cubicBezTo>
                    <a:pt x="7723" y="2370"/>
                    <a:pt x="2560" y="-104"/>
                    <a:pt x="409" y="3"/>
                  </a:cubicBezTo>
                  <a:cubicBezTo>
                    <a:pt x="301" y="3"/>
                    <a:pt x="86" y="111"/>
                    <a:pt x="86" y="218"/>
                  </a:cubicBezTo>
                  <a:cubicBezTo>
                    <a:pt x="-1204" y="1832"/>
                    <a:pt x="12348" y="9899"/>
                    <a:pt x="15467" y="9361"/>
                  </a:cubicBezTo>
                  <a:cubicBezTo>
                    <a:pt x="16865" y="9146"/>
                    <a:pt x="15037" y="7102"/>
                    <a:pt x="11380" y="4736"/>
                  </a:cubicBezTo>
                  <a:close/>
                </a:path>
              </a:pathLst>
            </a:custGeom>
            <a:grpFill/>
            <a:ln w="10707" cap="flat">
              <a:noFill/>
              <a:prstDash val="solid"/>
              <a:miter/>
            </a:ln>
          </p:spPr>
          <p:txBody>
            <a:bodyPr rtlCol="0" anchor="ctr"/>
            <a:lstStyle/>
            <a:p>
              <a:endParaRPr lang="zh-CN" altLang="en-US"/>
            </a:p>
          </p:txBody>
        </p:sp>
        <p:sp>
          <p:nvSpPr>
            <p:cNvPr id="1626" name="任意多边形: 形状 791">
              <a:extLst>
                <a:ext uri="{FF2B5EF4-FFF2-40B4-BE49-F238E27FC236}">
                  <a16:creationId xmlns:a16="http://schemas.microsoft.com/office/drawing/2014/main" xmlns="" id="{5B24A564-F8EF-4E6B-B663-FC8A37D77DB6}"/>
                </a:ext>
              </a:extLst>
            </p:cNvPr>
            <p:cNvSpPr/>
            <p:nvPr/>
          </p:nvSpPr>
          <p:spPr>
            <a:xfrm>
              <a:off x="1217653" y="503142"/>
              <a:ext cx="71379" cy="39167"/>
            </a:xfrm>
            <a:custGeom>
              <a:avLst/>
              <a:gdLst>
                <a:gd name="connsiteX0" fmla="*/ 11637 w 16892"/>
                <a:gd name="connsiteY0" fmla="*/ 4628 h 9269"/>
                <a:gd name="connsiteX1" fmla="*/ 343 w 16892"/>
                <a:gd name="connsiteY1" fmla="*/ 3 h 9269"/>
                <a:gd name="connsiteX2" fmla="*/ 21 w 16892"/>
                <a:gd name="connsiteY2" fmla="*/ 218 h 9269"/>
                <a:gd name="connsiteX3" fmla="*/ 16477 w 16892"/>
                <a:gd name="connsiteY3" fmla="*/ 9253 h 9269"/>
                <a:gd name="connsiteX4" fmla="*/ 11637 w 16892"/>
                <a:gd name="connsiteY4" fmla="*/ 4628 h 9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92" h="9269">
                  <a:moveTo>
                    <a:pt x="11637" y="4628"/>
                  </a:moveTo>
                  <a:cubicBezTo>
                    <a:pt x="7657" y="2370"/>
                    <a:pt x="2279" y="-104"/>
                    <a:pt x="343" y="3"/>
                  </a:cubicBezTo>
                  <a:cubicBezTo>
                    <a:pt x="236" y="3"/>
                    <a:pt x="128" y="111"/>
                    <a:pt x="21" y="218"/>
                  </a:cubicBezTo>
                  <a:cubicBezTo>
                    <a:pt x="-625" y="1724"/>
                    <a:pt x="14003" y="9683"/>
                    <a:pt x="16477" y="9253"/>
                  </a:cubicBezTo>
                  <a:cubicBezTo>
                    <a:pt x="17875" y="8931"/>
                    <a:pt x="15616" y="6887"/>
                    <a:pt x="11637" y="4628"/>
                  </a:cubicBezTo>
                  <a:close/>
                </a:path>
              </a:pathLst>
            </a:custGeom>
            <a:grpFill/>
            <a:ln w="10707" cap="flat">
              <a:noFill/>
              <a:prstDash val="solid"/>
              <a:miter/>
            </a:ln>
          </p:spPr>
          <p:txBody>
            <a:bodyPr rtlCol="0" anchor="ctr"/>
            <a:lstStyle/>
            <a:p>
              <a:endParaRPr lang="zh-CN" altLang="en-US"/>
            </a:p>
          </p:txBody>
        </p:sp>
        <p:sp>
          <p:nvSpPr>
            <p:cNvPr id="1627" name="任意多边形: 形状 792">
              <a:extLst>
                <a:ext uri="{FF2B5EF4-FFF2-40B4-BE49-F238E27FC236}">
                  <a16:creationId xmlns:a16="http://schemas.microsoft.com/office/drawing/2014/main" xmlns="" id="{DC5F0D8F-3152-4897-A676-0CF79EBF8ABD}"/>
                </a:ext>
              </a:extLst>
            </p:cNvPr>
            <p:cNvSpPr/>
            <p:nvPr/>
          </p:nvSpPr>
          <p:spPr>
            <a:xfrm>
              <a:off x="1285153" y="490419"/>
              <a:ext cx="74362" cy="38297"/>
            </a:xfrm>
            <a:custGeom>
              <a:avLst/>
              <a:gdLst>
                <a:gd name="connsiteX0" fmla="*/ 73 w 17598"/>
                <a:gd name="connsiteY0" fmla="*/ 111 h 9063"/>
                <a:gd name="connsiteX1" fmla="*/ 17389 w 17598"/>
                <a:gd name="connsiteY1" fmla="*/ 9038 h 9063"/>
                <a:gd name="connsiteX2" fmla="*/ 11581 w 17598"/>
                <a:gd name="connsiteY2" fmla="*/ 4521 h 9063"/>
                <a:gd name="connsiteX3" fmla="*/ 180 w 17598"/>
                <a:gd name="connsiteY3" fmla="*/ 4 h 9063"/>
                <a:gd name="connsiteX4" fmla="*/ 73 w 17598"/>
                <a:gd name="connsiteY4" fmla="*/ 111 h 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8" h="9063">
                  <a:moveTo>
                    <a:pt x="73" y="111"/>
                  </a:moveTo>
                  <a:cubicBezTo>
                    <a:pt x="-1218" y="1294"/>
                    <a:pt x="15023" y="9576"/>
                    <a:pt x="17389" y="9038"/>
                  </a:cubicBezTo>
                  <a:cubicBezTo>
                    <a:pt x="18357" y="8823"/>
                    <a:pt x="15884" y="6780"/>
                    <a:pt x="11581" y="4521"/>
                  </a:cubicBezTo>
                  <a:cubicBezTo>
                    <a:pt x="7387" y="2262"/>
                    <a:pt x="1794" y="-104"/>
                    <a:pt x="180" y="4"/>
                  </a:cubicBezTo>
                  <a:cubicBezTo>
                    <a:pt x="180" y="4"/>
                    <a:pt x="180" y="4"/>
                    <a:pt x="73" y="111"/>
                  </a:cubicBezTo>
                  <a:close/>
                </a:path>
              </a:pathLst>
            </a:custGeom>
            <a:grpFill/>
            <a:ln w="10707" cap="flat">
              <a:noFill/>
              <a:prstDash val="solid"/>
              <a:miter/>
            </a:ln>
          </p:spPr>
          <p:txBody>
            <a:bodyPr rtlCol="0" anchor="ctr"/>
            <a:lstStyle/>
            <a:p>
              <a:endParaRPr lang="zh-CN" altLang="en-US"/>
            </a:p>
          </p:txBody>
        </p:sp>
        <p:sp>
          <p:nvSpPr>
            <p:cNvPr id="1628" name="任意多边形: 形状 793">
              <a:extLst>
                <a:ext uri="{FF2B5EF4-FFF2-40B4-BE49-F238E27FC236}">
                  <a16:creationId xmlns:a16="http://schemas.microsoft.com/office/drawing/2014/main" xmlns="" id="{05B8FE0D-5ACB-4A82-888F-2BC995B3B409}"/>
                </a:ext>
              </a:extLst>
            </p:cNvPr>
            <p:cNvSpPr/>
            <p:nvPr/>
          </p:nvSpPr>
          <p:spPr>
            <a:xfrm>
              <a:off x="1340449" y="477691"/>
              <a:ext cx="77274" cy="37490"/>
            </a:xfrm>
            <a:custGeom>
              <a:avLst/>
              <a:gdLst>
                <a:gd name="connsiteX0" fmla="*/ 11617 w 18287"/>
                <a:gd name="connsiteY0" fmla="*/ 4413 h 8872"/>
                <a:gd name="connsiteX1" fmla="*/ 108 w 18287"/>
                <a:gd name="connsiteY1" fmla="*/ 4 h 8872"/>
                <a:gd name="connsiteX2" fmla="*/ 1 w 18287"/>
                <a:gd name="connsiteY2" fmla="*/ 111 h 8872"/>
                <a:gd name="connsiteX3" fmla="*/ 18285 w 18287"/>
                <a:gd name="connsiteY3" fmla="*/ 8823 h 8872"/>
                <a:gd name="connsiteX4" fmla="*/ 11617 w 18287"/>
                <a:gd name="connsiteY4" fmla="*/ 4413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8872">
                  <a:moveTo>
                    <a:pt x="11617" y="4413"/>
                  </a:moveTo>
                  <a:cubicBezTo>
                    <a:pt x="7207" y="2155"/>
                    <a:pt x="1506" y="-104"/>
                    <a:pt x="108" y="4"/>
                  </a:cubicBezTo>
                  <a:cubicBezTo>
                    <a:pt x="108" y="4"/>
                    <a:pt x="1" y="4"/>
                    <a:pt x="1" y="111"/>
                  </a:cubicBezTo>
                  <a:cubicBezTo>
                    <a:pt x="-107" y="1509"/>
                    <a:pt x="16887" y="9576"/>
                    <a:pt x="18285" y="8823"/>
                  </a:cubicBezTo>
                  <a:cubicBezTo>
                    <a:pt x="18393" y="8070"/>
                    <a:pt x="14736" y="5919"/>
                    <a:pt x="11617" y="4413"/>
                  </a:cubicBezTo>
                  <a:close/>
                </a:path>
              </a:pathLst>
            </a:custGeom>
            <a:grpFill/>
            <a:ln w="10707" cap="flat">
              <a:noFill/>
              <a:prstDash val="solid"/>
              <a:miter/>
            </a:ln>
          </p:spPr>
          <p:txBody>
            <a:bodyPr rtlCol="0" anchor="ctr"/>
            <a:lstStyle/>
            <a:p>
              <a:endParaRPr lang="zh-CN" altLang="en-US"/>
            </a:p>
          </p:txBody>
        </p:sp>
        <p:sp>
          <p:nvSpPr>
            <p:cNvPr id="1629" name="任意多边形: 形状 794">
              <a:extLst>
                <a:ext uri="{FF2B5EF4-FFF2-40B4-BE49-F238E27FC236}">
                  <a16:creationId xmlns:a16="http://schemas.microsoft.com/office/drawing/2014/main" xmlns="" id="{3C4C7DC3-7493-432D-ABC2-9BDF9C7A5814}"/>
                </a:ext>
              </a:extLst>
            </p:cNvPr>
            <p:cNvSpPr/>
            <p:nvPr/>
          </p:nvSpPr>
          <p:spPr>
            <a:xfrm>
              <a:off x="1382722" y="464511"/>
              <a:ext cx="79534" cy="36585"/>
            </a:xfrm>
            <a:custGeom>
              <a:avLst/>
              <a:gdLst>
                <a:gd name="connsiteX0" fmla="*/ 11508 w 18822"/>
                <a:gd name="connsiteY0" fmla="*/ 4306 h 8658"/>
                <a:gd name="connsiteX1" fmla="*/ 108 w 18822"/>
                <a:gd name="connsiteY1" fmla="*/ 4 h 8658"/>
                <a:gd name="connsiteX2" fmla="*/ 0 w 18822"/>
                <a:gd name="connsiteY2" fmla="*/ 111 h 8658"/>
                <a:gd name="connsiteX3" fmla="*/ 18822 w 18822"/>
                <a:gd name="connsiteY3" fmla="*/ 8608 h 8658"/>
                <a:gd name="connsiteX4" fmla="*/ 11508 w 18822"/>
                <a:gd name="connsiteY4" fmla="*/ 4306 h 8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22" h="8658">
                  <a:moveTo>
                    <a:pt x="11508" y="4306"/>
                  </a:moveTo>
                  <a:cubicBezTo>
                    <a:pt x="6884" y="2155"/>
                    <a:pt x="1183" y="-104"/>
                    <a:pt x="108" y="4"/>
                  </a:cubicBezTo>
                  <a:cubicBezTo>
                    <a:pt x="108" y="4"/>
                    <a:pt x="108" y="4"/>
                    <a:pt x="0" y="111"/>
                  </a:cubicBezTo>
                  <a:cubicBezTo>
                    <a:pt x="430" y="1402"/>
                    <a:pt x="17962" y="9361"/>
                    <a:pt x="18822" y="8608"/>
                  </a:cubicBezTo>
                  <a:cubicBezTo>
                    <a:pt x="18715" y="7855"/>
                    <a:pt x="14197" y="5489"/>
                    <a:pt x="11508" y="4306"/>
                  </a:cubicBezTo>
                  <a:close/>
                </a:path>
              </a:pathLst>
            </a:custGeom>
            <a:grpFill/>
            <a:ln w="10707" cap="flat">
              <a:noFill/>
              <a:prstDash val="solid"/>
              <a:miter/>
            </a:ln>
          </p:spPr>
          <p:txBody>
            <a:bodyPr rtlCol="0" anchor="ctr"/>
            <a:lstStyle/>
            <a:p>
              <a:endParaRPr lang="zh-CN" altLang="en-US"/>
            </a:p>
          </p:txBody>
        </p:sp>
        <p:sp>
          <p:nvSpPr>
            <p:cNvPr id="1630" name="任意多边形: 形状 795">
              <a:extLst>
                <a:ext uri="{FF2B5EF4-FFF2-40B4-BE49-F238E27FC236}">
                  <a16:creationId xmlns:a16="http://schemas.microsoft.com/office/drawing/2014/main" xmlns="" id="{81FA37A7-B720-4429-8125-BF642CE48294}"/>
                </a:ext>
              </a:extLst>
            </p:cNvPr>
            <p:cNvSpPr/>
            <p:nvPr/>
          </p:nvSpPr>
          <p:spPr>
            <a:xfrm>
              <a:off x="1412263" y="451598"/>
              <a:ext cx="80895" cy="35351"/>
            </a:xfrm>
            <a:custGeom>
              <a:avLst/>
              <a:gdLst>
                <a:gd name="connsiteX0" fmla="*/ 0 w 19144"/>
                <a:gd name="connsiteY0" fmla="*/ 48 h 8366"/>
                <a:gd name="connsiteX1" fmla="*/ 19145 w 19144"/>
                <a:gd name="connsiteY1" fmla="*/ 8330 h 8366"/>
                <a:gd name="connsiteX2" fmla="*/ 11293 w 19144"/>
                <a:gd name="connsiteY2" fmla="*/ 4135 h 8366"/>
                <a:gd name="connsiteX3" fmla="*/ 0 w 19144"/>
                <a:gd name="connsiteY3" fmla="*/ 48 h 8366"/>
                <a:gd name="connsiteX4" fmla="*/ 0 w 19144"/>
                <a:gd name="connsiteY4" fmla="*/ 48 h 8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4" h="8366">
                  <a:moveTo>
                    <a:pt x="0" y="48"/>
                  </a:moveTo>
                  <a:cubicBezTo>
                    <a:pt x="645" y="908"/>
                    <a:pt x="18069" y="8975"/>
                    <a:pt x="19145" y="8330"/>
                  </a:cubicBezTo>
                  <a:cubicBezTo>
                    <a:pt x="18715" y="7577"/>
                    <a:pt x="13982" y="5318"/>
                    <a:pt x="11293" y="4135"/>
                  </a:cubicBezTo>
                  <a:cubicBezTo>
                    <a:pt x="6561" y="1984"/>
                    <a:pt x="860" y="-167"/>
                    <a:pt x="0" y="48"/>
                  </a:cubicBezTo>
                  <a:cubicBezTo>
                    <a:pt x="0" y="-60"/>
                    <a:pt x="0" y="48"/>
                    <a:pt x="0" y="48"/>
                  </a:cubicBezTo>
                  <a:close/>
                </a:path>
              </a:pathLst>
            </a:custGeom>
            <a:grpFill/>
            <a:ln w="10707" cap="flat">
              <a:noFill/>
              <a:prstDash val="solid"/>
              <a:miter/>
            </a:ln>
          </p:spPr>
          <p:txBody>
            <a:bodyPr rtlCol="0" anchor="ctr"/>
            <a:lstStyle/>
            <a:p>
              <a:endParaRPr lang="zh-CN" altLang="en-US"/>
            </a:p>
          </p:txBody>
        </p:sp>
        <p:sp>
          <p:nvSpPr>
            <p:cNvPr id="1631" name="任意多边形: 形状 796">
              <a:extLst>
                <a:ext uri="{FF2B5EF4-FFF2-40B4-BE49-F238E27FC236}">
                  <a16:creationId xmlns:a16="http://schemas.microsoft.com/office/drawing/2014/main" xmlns="" id="{CD976F85-0668-4209-9CD4-E1A6E290C344}"/>
                </a:ext>
              </a:extLst>
            </p:cNvPr>
            <p:cNvSpPr/>
            <p:nvPr/>
          </p:nvSpPr>
          <p:spPr>
            <a:xfrm>
              <a:off x="1428624" y="438165"/>
              <a:ext cx="81803" cy="34743"/>
            </a:xfrm>
            <a:custGeom>
              <a:avLst/>
              <a:gdLst>
                <a:gd name="connsiteX0" fmla="*/ 19360 w 19359"/>
                <a:gd name="connsiteY0" fmla="*/ 8174 h 8222"/>
                <a:gd name="connsiteX1" fmla="*/ 10971 w 19359"/>
                <a:gd name="connsiteY1" fmla="*/ 4087 h 8222"/>
                <a:gd name="connsiteX2" fmla="*/ 0 w 19359"/>
                <a:gd name="connsiteY2" fmla="*/ 0 h 8222"/>
                <a:gd name="connsiteX3" fmla="*/ 19360 w 19359"/>
                <a:gd name="connsiteY3" fmla="*/ 8174 h 8222"/>
                <a:gd name="connsiteX4" fmla="*/ 19360 w 19359"/>
                <a:gd name="connsiteY4" fmla="*/ 8174 h 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9" h="8222">
                  <a:moveTo>
                    <a:pt x="19360" y="8174"/>
                  </a:moveTo>
                  <a:cubicBezTo>
                    <a:pt x="18607" y="7529"/>
                    <a:pt x="14520" y="5593"/>
                    <a:pt x="10971" y="4087"/>
                  </a:cubicBezTo>
                  <a:cubicBezTo>
                    <a:pt x="7852" y="2796"/>
                    <a:pt x="1183" y="0"/>
                    <a:pt x="0" y="0"/>
                  </a:cubicBezTo>
                  <a:cubicBezTo>
                    <a:pt x="215" y="753"/>
                    <a:pt x="17316" y="8067"/>
                    <a:pt x="19360" y="8174"/>
                  </a:cubicBezTo>
                  <a:cubicBezTo>
                    <a:pt x="19252" y="8282"/>
                    <a:pt x="19252" y="8174"/>
                    <a:pt x="19360" y="8174"/>
                  </a:cubicBezTo>
                  <a:close/>
                </a:path>
              </a:pathLst>
            </a:custGeom>
            <a:grpFill/>
            <a:ln w="10707" cap="flat">
              <a:noFill/>
              <a:prstDash val="solid"/>
              <a:miter/>
            </a:ln>
          </p:spPr>
          <p:txBody>
            <a:bodyPr rtlCol="0" anchor="ctr"/>
            <a:lstStyle/>
            <a:p>
              <a:endParaRPr lang="zh-CN" altLang="en-US"/>
            </a:p>
          </p:txBody>
        </p:sp>
        <p:sp>
          <p:nvSpPr>
            <p:cNvPr id="1632" name="任意多边形: 形状 797">
              <a:extLst>
                <a:ext uri="{FF2B5EF4-FFF2-40B4-BE49-F238E27FC236}">
                  <a16:creationId xmlns:a16="http://schemas.microsoft.com/office/drawing/2014/main" xmlns="" id="{5F2FF036-E193-413F-8CAC-B085887199F6}"/>
                </a:ext>
              </a:extLst>
            </p:cNvPr>
            <p:cNvSpPr/>
            <p:nvPr/>
          </p:nvSpPr>
          <p:spPr>
            <a:xfrm>
              <a:off x="1431350" y="425441"/>
              <a:ext cx="81808" cy="34084"/>
            </a:xfrm>
            <a:custGeom>
              <a:avLst/>
              <a:gdLst>
                <a:gd name="connsiteX0" fmla="*/ 0 w 19360"/>
                <a:gd name="connsiteY0" fmla="*/ 0 h 8066"/>
                <a:gd name="connsiteX1" fmla="*/ 19252 w 19360"/>
                <a:gd name="connsiteY1" fmla="*/ 8067 h 8066"/>
                <a:gd name="connsiteX2" fmla="*/ 19360 w 19360"/>
                <a:gd name="connsiteY2" fmla="*/ 7959 h 8066"/>
                <a:gd name="connsiteX3" fmla="*/ 10648 w 19360"/>
                <a:gd name="connsiteY3" fmla="*/ 3980 h 8066"/>
                <a:gd name="connsiteX4" fmla="*/ 0 w 19360"/>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60" h="8066">
                  <a:moveTo>
                    <a:pt x="0" y="0"/>
                  </a:moveTo>
                  <a:cubicBezTo>
                    <a:pt x="645" y="645"/>
                    <a:pt x="16779" y="7421"/>
                    <a:pt x="19252" y="8067"/>
                  </a:cubicBezTo>
                  <a:cubicBezTo>
                    <a:pt x="19252" y="8067"/>
                    <a:pt x="19360" y="8067"/>
                    <a:pt x="19360" y="7959"/>
                  </a:cubicBezTo>
                  <a:cubicBezTo>
                    <a:pt x="18392" y="7314"/>
                    <a:pt x="14090" y="5378"/>
                    <a:pt x="10648" y="3980"/>
                  </a:cubicBezTo>
                  <a:cubicBezTo>
                    <a:pt x="6776" y="2366"/>
                    <a:pt x="753" y="0"/>
                    <a:pt x="0" y="0"/>
                  </a:cubicBezTo>
                  <a:close/>
                </a:path>
              </a:pathLst>
            </a:custGeom>
            <a:grpFill/>
            <a:ln w="10707" cap="flat">
              <a:noFill/>
              <a:prstDash val="solid"/>
              <a:miter/>
            </a:ln>
          </p:spPr>
          <p:txBody>
            <a:bodyPr rtlCol="0" anchor="ctr"/>
            <a:lstStyle/>
            <a:p>
              <a:endParaRPr lang="zh-CN" altLang="en-US"/>
            </a:p>
          </p:txBody>
        </p:sp>
        <p:sp>
          <p:nvSpPr>
            <p:cNvPr id="1633" name="任意多边形: 形状 798">
              <a:extLst>
                <a:ext uri="{FF2B5EF4-FFF2-40B4-BE49-F238E27FC236}">
                  <a16:creationId xmlns:a16="http://schemas.microsoft.com/office/drawing/2014/main" xmlns="" id="{7BDF703F-2547-45E0-9123-F5D3782961EF}"/>
                </a:ext>
              </a:extLst>
            </p:cNvPr>
            <p:cNvSpPr/>
            <p:nvPr/>
          </p:nvSpPr>
          <p:spPr>
            <a:xfrm>
              <a:off x="1420444" y="412714"/>
              <a:ext cx="81351" cy="33175"/>
            </a:xfrm>
            <a:custGeom>
              <a:avLst/>
              <a:gdLst>
                <a:gd name="connsiteX0" fmla="*/ 0 w 19252"/>
                <a:gd name="connsiteY0" fmla="*/ 0 h 7851"/>
                <a:gd name="connsiteX1" fmla="*/ 19252 w 19252"/>
                <a:gd name="connsiteY1" fmla="*/ 7852 h 7851"/>
                <a:gd name="connsiteX2" fmla="*/ 10110 w 19252"/>
                <a:gd name="connsiteY2" fmla="*/ 3872 h 7851"/>
                <a:gd name="connsiteX3" fmla="*/ 0 w 19252"/>
                <a:gd name="connsiteY3" fmla="*/ 0 h 7851"/>
              </a:gdLst>
              <a:ahLst/>
              <a:cxnLst>
                <a:cxn ang="0">
                  <a:pos x="connsiteX0" y="connsiteY0"/>
                </a:cxn>
                <a:cxn ang="0">
                  <a:pos x="connsiteX1" y="connsiteY1"/>
                </a:cxn>
                <a:cxn ang="0">
                  <a:pos x="connsiteX2" y="connsiteY2"/>
                </a:cxn>
                <a:cxn ang="0">
                  <a:pos x="connsiteX3" y="connsiteY3"/>
                </a:cxn>
              </a:cxnLst>
              <a:rect l="l" t="t" r="r" b="b"/>
              <a:pathLst>
                <a:path w="19252" h="7851">
                  <a:moveTo>
                    <a:pt x="0" y="0"/>
                  </a:moveTo>
                  <a:cubicBezTo>
                    <a:pt x="107" y="108"/>
                    <a:pt x="17854" y="7529"/>
                    <a:pt x="19252" y="7852"/>
                  </a:cubicBezTo>
                  <a:cubicBezTo>
                    <a:pt x="18607" y="7421"/>
                    <a:pt x="14412" y="5593"/>
                    <a:pt x="10110" y="3872"/>
                  </a:cubicBezTo>
                  <a:cubicBezTo>
                    <a:pt x="8174" y="3012"/>
                    <a:pt x="1076" y="215"/>
                    <a:pt x="0" y="0"/>
                  </a:cubicBezTo>
                  <a:close/>
                </a:path>
              </a:pathLst>
            </a:custGeom>
            <a:grpFill/>
            <a:ln w="10707" cap="flat">
              <a:noFill/>
              <a:prstDash val="solid"/>
              <a:miter/>
            </a:ln>
          </p:spPr>
          <p:txBody>
            <a:bodyPr rtlCol="0" anchor="ctr"/>
            <a:lstStyle/>
            <a:p>
              <a:endParaRPr lang="zh-CN" altLang="en-US"/>
            </a:p>
          </p:txBody>
        </p:sp>
        <p:sp>
          <p:nvSpPr>
            <p:cNvPr id="1634" name="任意多边形: 形状 799">
              <a:extLst>
                <a:ext uri="{FF2B5EF4-FFF2-40B4-BE49-F238E27FC236}">
                  <a16:creationId xmlns:a16="http://schemas.microsoft.com/office/drawing/2014/main" xmlns="" id="{7F7BB164-4C27-48D3-8851-CE662A6BDDEB}"/>
                </a:ext>
              </a:extLst>
            </p:cNvPr>
            <p:cNvSpPr/>
            <p:nvPr/>
          </p:nvSpPr>
          <p:spPr>
            <a:xfrm>
              <a:off x="1395445" y="399991"/>
              <a:ext cx="71354" cy="28633"/>
            </a:xfrm>
            <a:custGeom>
              <a:avLst/>
              <a:gdLst>
                <a:gd name="connsiteX0" fmla="*/ 16886 w 16886"/>
                <a:gd name="connsiteY0" fmla="*/ 6776 h 6776"/>
                <a:gd name="connsiteX1" fmla="*/ 0 w 16886"/>
                <a:gd name="connsiteY1" fmla="*/ 0 h 6776"/>
                <a:gd name="connsiteX2" fmla="*/ 430 w 16886"/>
                <a:gd name="connsiteY2" fmla="*/ 215 h 6776"/>
                <a:gd name="connsiteX3" fmla="*/ 16886 w 16886"/>
                <a:gd name="connsiteY3" fmla="*/ 6776 h 6776"/>
              </a:gdLst>
              <a:ahLst/>
              <a:cxnLst>
                <a:cxn ang="0">
                  <a:pos x="connsiteX0" y="connsiteY0"/>
                </a:cxn>
                <a:cxn ang="0">
                  <a:pos x="connsiteX1" y="connsiteY1"/>
                </a:cxn>
                <a:cxn ang="0">
                  <a:pos x="connsiteX2" y="connsiteY2"/>
                </a:cxn>
                <a:cxn ang="0">
                  <a:pos x="connsiteX3" y="connsiteY3"/>
                </a:cxn>
              </a:cxnLst>
              <a:rect l="l" t="t" r="r" b="b"/>
              <a:pathLst>
                <a:path w="16886" h="6776">
                  <a:moveTo>
                    <a:pt x="16886" y="6776"/>
                  </a:moveTo>
                  <a:cubicBezTo>
                    <a:pt x="8389" y="3227"/>
                    <a:pt x="108" y="0"/>
                    <a:pt x="0" y="0"/>
                  </a:cubicBezTo>
                  <a:cubicBezTo>
                    <a:pt x="108" y="108"/>
                    <a:pt x="323" y="108"/>
                    <a:pt x="430" y="215"/>
                  </a:cubicBezTo>
                  <a:lnTo>
                    <a:pt x="16886" y="6776"/>
                  </a:lnTo>
                  <a:close/>
                </a:path>
              </a:pathLst>
            </a:custGeom>
            <a:grpFill/>
            <a:ln w="10707" cap="flat">
              <a:noFill/>
              <a:prstDash val="solid"/>
              <a:miter/>
            </a:ln>
          </p:spPr>
          <p:txBody>
            <a:bodyPr rtlCol="0" anchor="ctr"/>
            <a:lstStyle/>
            <a:p>
              <a:endParaRPr lang="zh-CN" altLang="en-US"/>
            </a:p>
          </p:txBody>
        </p:sp>
        <p:sp>
          <p:nvSpPr>
            <p:cNvPr id="1650" name="任意多边形: 形状 816">
              <a:extLst>
                <a:ext uri="{FF2B5EF4-FFF2-40B4-BE49-F238E27FC236}">
                  <a16:creationId xmlns:a16="http://schemas.microsoft.com/office/drawing/2014/main" xmlns="" id="{1093419D-A978-41EE-89C9-893967B9CBCB}"/>
                </a:ext>
              </a:extLst>
            </p:cNvPr>
            <p:cNvSpPr/>
            <p:nvPr/>
          </p:nvSpPr>
          <p:spPr>
            <a:xfrm>
              <a:off x="93601" y="683136"/>
              <a:ext cx="40278" cy="48358"/>
            </a:xfrm>
            <a:custGeom>
              <a:avLst/>
              <a:gdLst>
                <a:gd name="connsiteX0" fmla="*/ 4885 w 9532"/>
                <a:gd name="connsiteY0" fmla="*/ 0 h 11444"/>
                <a:gd name="connsiteX1" fmla="*/ 1228 w 9532"/>
                <a:gd name="connsiteY1" fmla="*/ 9788 h 11444"/>
                <a:gd name="connsiteX2" fmla="*/ 9510 w 9532"/>
                <a:gd name="connsiteY2" fmla="*/ 6131 h 11444"/>
                <a:gd name="connsiteX3" fmla="*/ 4885 w 9532"/>
                <a:gd name="connsiteY3" fmla="*/ 0 h 11444"/>
              </a:gdLst>
              <a:ahLst/>
              <a:cxnLst>
                <a:cxn ang="0">
                  <a:pos x="connsiteX0" y="connsiteY0"/>
                </a:cxn>
                <a:cxn ang="0">
                  <a:pos x="connsiteX1" y="connsiteY1"/>
                </a:cxn>
                <a:cxn ang="0">
                  <a:pos x="connsiteX2" y="connsiteY2"/>
                </a:cxn>
                <a:cxn ang="0">
                  <a:pos x="connsiteX3" y="connsiteY3"/>
                </a:cxn>
              </a:cxnLst>
              <a:rect l="l" t="t" r="r" b="b"/>
              <a:pathLst>
                <a:path w="9532" h="11444">
                  <a:moveTo>
                    <a:pt x="4885" y="0"/>
                  </a:moveTo>
                  <a:cubicBezTo>
                    <a:pt x="260" y="323"/>
                    <a:pt x="-1353" y="6561"/>
                    <a:pt x="1228" y="9788"/>
                  </a:cubicBezTo>
                  <a:cubicBezTo>
                    <a:pt x="4025" y="13229"/>
                    <a:pt x="9080" y="10971"/>
                    <a:pt x="9510" y="6131"/>
                  </a:cubicBezTo>
                  <a:cubicBezTo>
                    <a:pt x="9725" y="3657"/>
                    <a:pt x="8435" y="108"/>
                    <a:pt x="4885" y="0"/>
                  </a:cubicBezTo>
                  <a:close/>
                </a:path>
              </a:pathLst>
            </a:custGeom>
            <a:grpFill/>
            <a:ln w="10707" cap="flat">
              <a:noFill/>
              <a:prstDash val="solid"/>
              <a:miter/>
            </a:ln>
          </p:spPr>
          <p:txBody>
            <a:bodyPr rtlCol="0" anchor="ctr"/>
            <a:lstStyle/>
            <a:p>
              <a:endParaRPr lang="zh-CN" altLang="en-US"/>
            </a:p>
          </p:txBody>
        </p:sp>
        <p:sp>
          <p:nvSpPr>
            <p:cNvPr id="1651" name="任意多边形: 形状 817">
              <a:extLst>
                <a:ext uri="{FF2B5EF4-FFF2-40B4-BE49-F238E27FC236}">
                  <a16:creationId xmlns:a16="http://schemas.microsoft.com/office/drawing/2014/main" xmlns="" id="{1AF110C7-D12D-40CA-B562-0C2F3E63E9E3}"/>
                </a:ext>
              </a:extLst>
            </p:cNvPr>
            <p:cNvSpPr/>
            <p:nvPr/>
          </p:nvSpPr>
          <p:spPr>
            <a:xfrm>
              <a:off x="249077" y="679954"/>
              <a:ext cx="40671" cy="47808"/>
            </a:xfrm>
            <a:custGeom>
              <a:avLst/>
              <a:gdLst>
                <a:gd name="connsiteX0" fmla="*/ 9608 w 9625"/>
                <a:gd name="connsiteY0" fmla="*/ 6023 h 11314"/>
                <a:gd name="connsiteX1" fmla="*/ 3908 w 9625"/>
                <a:gd name="connsiteY1" fmla="*/ 0 h 11314"/>
                <a:gd name="connsiteX2" fmla="*/ 3477 w 9625"/>
                <a:gd name="connsiteY2" fmla="*/ 0 h 11314"/>
                <a:gd name="connsiteX3" fmla="*/ 2402 w 9625"/>
                <a:gd name="connsiteY3" fmla="*/ 10110 h 11314"/>
                <a:gd name="connsiteX4" fmla="*/ 9608 w 9625"/>
                <a:gd name="connsiteY4" fmla="*/ 6023 h 11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5" h="11314">
                  <a:moveTo>
                    <a:pt x="9608" y="6023"/>
                  </a:moveTo>
                  <a:cubicBezTo>
                    <a:pt x="9393" y="3549"/>
                    <a:pt x="7457" y="108"/>
                    <a:pt x="3908" y="0"/>
                  </a:cubicBezTo>
                  <a:cubicBezTo>
                    <a:pt x="3800" y="0"/>
                    <a:pt x="3585" y="0"/>
                    <a:pt x="3477" y="0"/>
                  </a:cubicBezTo>
                  <a:cubicBezTo>
                    <a:pt x="-610" y="645"/>
                    <a:pt x="-1255" y="6991"/>
                    <a:pt x="2402" y="10110"/>
                  </a:cubicBezTo>
                  <a:cubicBezTo>
                    <a:pt x="5629" y="12907"/>
                    <a:pt x="9931" y="10540"/>
                    <a:pt x="9608" y="6023"/>
                  </a:cubicBezTo>
                  <a:close/>
                </a:path>
              </a:pathLst>
            </a:custGeom>
            <a:grpFill/>
            <a:ln w="10707" cap="flat">
              <a:noFill/>
              <a:prstDash val="solid"/>
              <a:miter/>
            </a:ln>
          </p:spPr>
          <p:txBody>
            <a:bodyPr rtlCol="0" anchor="ctr"/>
            <a:lstStyle/>
            <a:p>
              <a:endParaRPr lang="zh-CN" altLang="en-US"/>
            </a:p>
          </p:txBody>
        </p:sp>
        <p:sp>
          <p:nvSpPr>
            <p:cNvPr id="1652" name="任意多边形: 形状 818">
              <a:extLst>
                <a:ext uri="{FF2B5EF4-FFF2-40B4-BE49-F238E27FC236}">
                  <a16:creationId xmlns:a16="http://schemas.microsoft.com/office/drawing/2014/main" xmlns="" id="{325FAFC2-C9E7-41E2-8642-3AE0D7AAE40F}"/>
                </a:ext>
              </a:extLst>
            </p:cNvPr>
            <p:cNvSpPr/>
            <p:nvPr/>
          </p:nvSpPr>
          <p:spPr>
            <a:xfrm>
              <a:off x="402944" y="674498"/>
              <a:ext cx="43143" cy="47437"/>
            </a:xfrm>
            <a:custGeom>
              <a:avLst/>
              <a:gdLst>
                <a:gd name="connsiteX0" fmla="*/ 3203 w 10210"/>
                <a:gd name="connsiteY0" fmla="*/ 0 h 11226"/>
                <a:gd name="connsiteX1" fmla="*/ 2343 w 10210"/>
                <a:gd name="connsiteY1" fmla="*/ 108 h 11226"/>
                <a:gd name="connsiteX2" fmla="*/ 3848 w 10210"/>
                <a:gd name="connsiteY2" fmla="*/ 10325 h 11226"/>
                <a:gd name="connsiteX3" fmla="*/ 9979 w 10210"/>
                <a:gd name="connsiteY3" fmla="*/ 5916 h 11226"/>
                <a:gd name="connsiteX4" fmla="*/ 3203 w 10210"/>
                <a:gd name="connsiteY4" fmla="*/ 0 h 11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0" h="11226">
                  <a:moveTo>
                    <a:pt x="3203" y="0"/>
                  </a:moveTo>
                  <a:cubicBezTo>
                    <a:pt x="2880" y="0"/>
                    <a:pt x="2558" y="108"/>
                    <a:pt x="2343" y="108"/>
                  </a:cubicBezTo>
                  <a:cubicBezTo>
                    <a:pt x="-1422" y="1291"/>
                    <a:pt x="-454" y="7744"/>
                    <a:pt x="3848" y="10325"/>
                  </a:cubicBezTo>
                  <a:cubicBezTo>
                    <a:pt x="7613" y="12692"/>
                    <a:pt x="11162" y="10110"/>
                    <a:pt x="9979" y="5916"/>
                  </a:cubicBezTo>
                  <a:cubicBezTo>
                    <a:pt x="9334" y="3549"/>
                    <a:pt x="6752" y="108"/>
                    <a:pt x="3203" y="0"/>
                  </a:cubicBezTo>
                  <a:close/>
                </a:path>
              </a:pathLst>
            </a:custGeom>
            <a:grpFill/>
            <a:ln w="10707" cap="flat">
              <a:noFill/>
              <a:prstDash val="solid"/>
              <a:miter/>
            </a:ln>
          </p:spPr>
          <p:txBody>
            <a:bodyPr rtlCol="0" anchor="ctr"/>
            <a:lstStyle/>
            <a:p>
              <a:endParaRPr lang="zh-CN" altLang="en-US"/>
            </a:p>
          </p:txBody>
        </p:sp>
        <p:sp>
          <p:nvSpPr>
            <p:cNvPr id="1653" name="任意多边形: 形状 819">
              <a:extLst>
                <a:ext uri="{FF2B5EF4-FFF2-40B4-BE49-F238E27FC236}">
                  <a16:creationId xmlns:a16="http://schemas.microsoft.com/office/drawing/2014/main" xmlns="" id="{B3892A25-79F7-4D25-BF83-17AF693C5099}"/>
                </a:ext>
              </a:extLst>
            </p:cNvPr>
            <p:cNvSpPr/>
            <p:nvPr/>
          </p:nvSpPr>
          <p:spPr>
            <a:xfrm>
              <a:off x="554605" y="668139"/>
              <a:ext cx="46169" cy="47361"/>
            </a:xfrm>
            <a:custGeom>
              <a:avLst/>
              <a:gdLst>
                <a:gd name="connsiteX0" fmla="*/ 10442 w 10926"/>
                <a:gd name="connsiteY0" fmla="*/ 5916 h 11208"/>
                <a:gd name="connsiteX1" fmla="*/ 2698 w 10926"/>
                <a:gd name="connsiteY1" fmla="*/ 0 h 11208"/>
                <a:gd name="connsiteX2" fmla="*/ 1407 w 10926"/>
                <a:gd name="connsiteY2" fmla="*/ 323 h 11208"/>
                <a:gd name="connsiteX3" fmla="*/ 6032 w 10926"/>
                <a:gd name="connsiteY3" fmla="*/ 10863 h 11208"/>
                <a:gd name="connsiteX4" fmla="*/ 10442 w 10926"/>
                <a:gd name="connsiteY4" fmla="*/ 5916 h 11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6" h="11208">
                  <a:moveTo>
                    <a:pt x="10442" y="5916"/>
                  </a:moveTo>
                  <a:cubicBezTo>
                    <a:pt x="9367" y="3549"/>
                    <a:pt x="6355" y="108"/>
                    <a:pt x="2698" y="0"/>
                  </a:cubicBezTo>
                  <a:cubicBezTo>
                    <a:pt x="2375" y="0"/>
                    <a:pt x="1838" y="108"/>
                    <a:pt x="1407" y="323"/>
                  </a:cubicBezTo>
                  <a:cubicBezTo>
                    <a:pt x="-1927" y="2044"/>
                    <a:pt x="1085" y="9035"/>
                    <a:pt x="6032" y="10863"/>
                  </a:cubicBezTo>
                  <a:cubicBezTo>
                    <a:pt x="9797" y="12154"/>
                    <a:pt x="11948" y="9680"/>
                    <a:pt x="10442" y="5916"/>
                  </a:cubicBezTo>
                  <a:close/>
                </a:path>
              </a:pathLst>
            </a:custGeom>
            <a:grpFill/>
            <a:ln w="10707" cap="flat">
              <a:noFill/>
              <a:prstDash val="solid"/>
              <a:miter/>
            </a:ln>
          </p:spPr>
          <p:txBody>
            <a:bodyPr rtlCol="0" anchor="ctr"/>
            <a:lstStyle/>
            <a:p>
              <a:endParaRPr lang="zh-CN" altLang="en-US"/>
            </a:p>
          </p:txBody>
        </p:sp>
        <p:sp>
          <p:nvSpPr>
            <p:cNvPr id="1654" name="任意多边形: 形状 820">
              <a:extLst>
                <a:ext uri="{FF2B5EF4-FFF2-40B4-BE49-F238E27FC236}">
                  <a16:creationId xmlns:a16="http://schemas.microsoft.com/office/drawing/2014/main" xmlns="" id="{32D3E8B9-AE9E-48F4-86E5-6E3632BBD1B2}"/>
                </a:ext>
              </a:extLst>
            </p:cNvPr>
            <p:cNvSpPr/>
            <p:nvPr/>
          </p:nvSpPr>
          <p:spPr>
            <a:xfrm>
              <a:off x="703651" y="659958"/>
              <a:ext cx="49968" cy="47082"/>
            </a:xfrm>
            <a:custGeom>
              <a:avLst/>
              <a:gdLst>
                <a:gd name="connsiteX0" fmla="*/ 10878 w 11825"/>
                <a:gd name="connsiteY0" fmla="*/ 5808 h 11142"/>
                <a:gd name="connsiteX1" fmla="*/ 2166 w 11825"/>
                <a:gd name="connsiteY1" fmla="*/ 0 h 11142"/>
                <a:gd name="connsiteX2" fmla="*/ 983 w 11825"/>
                <a:gd name="connsiteY2" fmla="*/ 323 h 11142"/>
                <a:gd name="connsiteX3" fmla="*/ 7974 w 11825"/>
                <a:gd name="connsiteY3" fmla="*/ 10971 h 11142"/>
                <a:gd name="connsiteX4" fmla="*/ 10878 w 11825"/>
                <a:gd name="connsiteY4" fmla="*/ 5808 h 1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5" h="11142">
                  <a:moveTo>
                    <a:pt x="10878" y="5808"/>
                  </a:moveTo>
                  <a:cubicBezTo>
                    <a:pt x="9480" y="3442"/>
                    <a:pt x="5823" y="0"/>
                    <a:pt x="2166" y="0"/>
                  </a:cubicBezTo>
                  <a:cubicBezTo>
                    <a:pt x="1844" y="0"/>
                    <a:pt x="1413" y="108"/>
                    <a:pt x="983" y="323"/>
                  </a:cubicBezTo>
                  <a:cubicBezTo>
                    <a:pt x="-2136" y="2151"/>
                    <a:pt x="2704" y="9572"/>
                    <a:pt x="7974" y="10971"/>
                  </a:cubicBezTo>
                  <a:cubicBezTo>
                    <a:pt x="11524" y="11831"/>
                    <a:pt x="12922" y="9357"/>
                    <a:pt x="10878" y="5808"/>
                  </a:cubicBezTo>
                  <a:close/>
                </a:path>
              </a:pathLst>
            </a:custGeom>
            <a:grpFill/>
            <a:ln w="10707" cap="flat">
              <a:noFill/>
              <a:prstDash val="solid"/>
              <a:miter/>
            </a:ln>
          </p:spPr>
          <p:txBody>
            <a:bodyPr rtlCol="0" anchor="ctr"/>
            <a:lstStyle/>
            <a:p>
              <a:endParaRPr lang="zh-CN" altLang="en-US"/>
            </a:p>
          </p:txBody>
        </p:sp>
        <p:sp>
          <p:nvSpPr>
            <p:cNvPr id="1655" name="任意多边形: 形状 821">
              <a:extLst>
                <a:ext uri="{FF2B5EF4-FFF2-40B4-BE49-F238E27FC236}">
                  <a16:creationId xmlns:a16="http://schemas.microsoft.com/office/drawing/2014/main" xmlns="" id="{466A7044-198A-4E70-BBF8-B1C18B532869}"/>
                </a:ext>
              </a:extLst>
            </p:cNvPr>
            <p:cNvSpPr/>
            <p:nvPr/>
          </p:nvSpPr>
          <p:spPr>
            <a:xfrm>
              <a:off x="848479" y="650413"/>
              <a:ext cx="54303" cy="46562"/>
            </a:xfrm>
            <a:custGeom>
              <a:avLst/>
              <a:gdLst>
                <a:gd name="connsiteX0" fmla="*/ 697 w 12851"/>
                <a:gd name="connsiteY0" fmla="*/ 323 h 11019"/>
                <a:gd name="connsiteX1" fmla="*/ 9946 w 12851"/>
                <a:gd name="connsiteY1" fmla="*/ 10971 h 11019"/>
                <a:gd name="connsiteX2" fmla="*/ 11345 w 12851"/>
                <a:gd name="connsiteY2" fmla="*/ 5700 h 11019"/>
                <a:gd name="connsiteX3" fmla="*/ 1772 w 12851"/>
                <a:gd name="connsiteY3" fmla="*/ 0 h 11019"/>
                <a:gd name="connsiteX4" fmla="*/ 697 w 12851"/>
                <a:gd name="connsiteY4" fmla="*/ 323 h 11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51" h="11019">
                  <a:moveTo>
                    <a:pt x="697" y="323"/>
                  </a:moveTo>
                  <a:cubicBezTo>
                    <a:pt x="-2207" y="2366"/>
                    <a:pt x="4569" y="10110"/>
                    <a:pt x="9946" y="10971"/>
                  </a:cubicBezTo>
                  <a:cubicBezTo>
                    <a:pt x="13173" y="11401"/>
                    <a:pt x="13818" y="8927"/>
                    <a:pt x="11345" y="5700"/>
                  </a:cubicBezTo>
                  <a:cubicBezTo>
                    <a:pt x="9516" y="3334"/>
                    <a:pt x="5322" y="0"/>
                    <a:pt x="1772" y="0"/>
                  </a:cubicBezTo>
                  <a:cubicBezTo>
                    <a:pt x="1450" y="0"/>
                    <a:pt x="1019" y="108"/>
                    <a:pt x="697" y="323"/>
                  </a:cubicBezTo>
                  <a:close/>
                </a:path>
              </a:pathLst>
            </a:custGeom>
            <a:grpFill/>
            <a:ln w="10707" cap="flat">
              <a:noFill/>
              <a:prstDash val="solid"/>
              <a:miter/>
            </a:ln>
          </p:spPr>
          <p:txBody>
            <a:bodyPr rtlCol="0" anchor="ctr"/>
            <a:lstStyle/>
            <a:p>
              <a:endParaRPr lang="zh-CN" altLang="en-US"/>
            </a:p>
          </p:txBody>
        </p:sp>
        <p:sp>
          <p:nvSpPr>
            <p:cNvPr id="1656" name="任意多边形: 形状 822">
              <a:extLst>
                <a:ext uri="{FF2B5EF4-FFF2-40B4-BE49-F238E27FC236}">
                  <a16:creationId xmlns:a16="http://schemas.microsoft.com/office/drawing/2014/main" xmlns="" id="{57ED506C-4C80-42B4-8946-D00E5EADBE22}"/>
                </a:ext>
              </a:extLst>
            </p:cNvPr>
            <p:cNvSpPr/>
            <p:nvPr/>
          </p:nvSpPr>
          <p:spPr>
            <a:xfrm>
              <a:off x="986445" y="639494"/>
              <a:ext cx="57984" cy="45928"/>
            </a:xfrm>
            <a:custGeom>
              <a:avLst/>
              <a:gdLst>
                <a:gd name="connsiteX0" fmla="*/ 1389 w 13722"/>
                <a:gd name="connsiteY0" fmla="*/ 3 h 10869"/>
                <a:gd name="connsiteX1" fmla="*/ 421 w 13722"/>
                <a:gd name="connsiteY1" fmla="*/ 325 h 10869"/>
                <a:gd name="connsiteX2" fmla="*/ 11822 w 13722"/>
                <a:gd name="connsiteY2" fmla="*/ 10866 h 10869"/>
                <a:gd name="connsiteX3" fmla="*/ 11499 w 13722"/>
                <a:gd name="connsiteY3" fmla="*/ 5596 h 10869"/>
                <a:gd name="connsiteX4" fmla="*/ 1389 w 13722"/>
                <a:gd name="connsiteY4" fmla="*/ 3 h 10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2" h="10869">
                  <a:moveTo>
                    <a:pt x="1389" y="3"/>
                  </a:moveTo>
                  <a:cubicBezTo>
                    <a:pt x="1066" y="3"/>
                    <a:pt x="743" y="110"/>
                    <a:pt x="421" y="325"/>
                  </a:cubicBezTo>
                  <a:cubicBezTo>
                    <a:pt x="-2053" y="2369"/>
                    <a:pt x="6982" y="10651"/>
                    <a:pt x="11822" y="10866"/>
                  </a:cubicBezTo>
                  <a:cubicBezTo>
                    <a:pt x="14511" y="10973"/>
                    <a:pt x="14296" y="8607"/>
                    <a:pt x="11499" y="5596"/>
                  </a:cubicBezTo>
                  <a:cubicBezTo>
                    <a:pt x="9240" y="3122"/>
                    <a:pt x="4616" y="-105"/>
                    <a:pt x="1389" y="3"/>
                  </a:cubicBezTo>
                  <a:close/>
                </a:path>
              </a:pathLst>
            </a:custGeom>
            <a:grpFill/>
            <a:ln w="10707" cap="flat">
              <a:noFill/>
              <a:prstDash val="solid"/>
              <a:miter/>
            </a:ln>
          </p:spPr>
          <p:txBody>
            <a:bodyPr rtlCol="0" anchor="ctr"/>
            <a:lstStyle/>
            <a:p>
              <a:endParaRPr lang="zh-CN" altLang="en-US"/>
            </a:p>
          </p:txBody>
        </p:sp>
        <p:sp>
          <p:nvSpPr>
            <p:cNvPr id="1657" name="任意多边形: 形状 823">
              <a:extLst>
                <a:ext uri="{FF2B5EF4-FFF2-40B4-BE49-F238E27FC236}">
                  <a16:creationId xmlns:a16="http://schemas.microsoft.com/office/drawing/2014/main" xmlns="" id="{AF1B1452-F009-423B-8074-9B2EA2A8171A}"/>
                </a:ext>
              </a:extLst>
            </p:cNvPr>
            <p:cNvSpPr/>
            <p:nvPr/>
          </p:nvSpPr>
          <p:spPr>
            <a:xfrm>
              <a:off x="1111789" y="627235"/>
              <a:ext cx="61233" cy="45096"/>
            </a:xfrm>
            <a:custGeom>
              <a:avLst/>
              <a:gdLst>
                <a:gd name="connsiteX0" fmla="*/ 11522 w 14491"/>
                <a:gd name="connsiteY0" fmla="*/ 5485 h 10672"/>
                <a:gd name="connsiteX1" fmla="*/ 982 w 14491"/>
                <a:gd name="connsiteY1" fmla="*/ 0 h 10672"/>
                <a:gd name="connsiteX2" fmla="*/ 229 w 14491"/>
                <a:gd name="connsiteY2" fmla="*/ 323 h 10672"/>
                <a:gd name="connsiteX3" fmla="*/ 13458 w 14491"/>
                <a:gd name="connsiteY3" fmla="*/ 10648 h 10672"/>
                <a:gd name="connsiteX4" fmla="*/ 11522 w 14491"/>
                <a:gd name="connsiteY4" fmla="*/ 5485 h 10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1" h="10672">
                  <a:moveTo>
                    <a:pt x="11522" y="5485"/>
                  </a:moveTo>
                  <a:cubicBezTo>
                    <a:pt x="8941" y="3119"/>
                    <a:pt x="3993" y="0"/>
                    <a:pt x="982" y="0"/>
                  </a:cubicBezTo>
                  <a:cubicBezTo>
                    <a:pt x="767" y="0"/>
                    <a:pt x="336" y="108"/>
                    <a:pt x="229" y="323"/>
                  </a:cubicBezTo>
                  <a:cubicBezTo>
                    <a:pt x="-1707" y="2689"/>
                    <a:pt x="9156" y="11186"/>
                    <a:pt x="13458" y="10648"/>
                  </a:cubicBezTo>
                  <a:cubicBezTo>
                    <a:pt x="15394" y="10540"/>
                    <a:pt x="14534" y="8174"/>
                    <a:pt x="11522" y="5485"/>
                  </a:cubicBezTo>
                  <a:close/>
                </a:path>
              </a:pathLst>
            </a:custGeom>
            <a:grpFill/>
            <a:ln w="10707" cap="flat">
              <a:noFill/>
              <a:prstDash val="solid"/>
              <a:miter/>
            </a:ln>
          </p:spPr>
          <p:txBody>
            <a:bodyPr rtlCol="0" anchor="ctr"/>
            <a:lstStyle/>
            <a:p>
              <a:endParaRPr lang="zh-CN" altLang="en-US"/>
            </a:p>
          </p:txBody>
        </p:sp>
        <p:sp>
          <p:nvSpPr>
            <p:cNvPr id="1658" name="任意多边形: 形状 824">
              <a:extLst>
                <a:ext uri="{FF2B5EF4-FFF2-40B4-BE49-F238E27FC236}">
                  <a16:creationId xmlns:a16="http://schemas.microsoft.com/office/drawing/2014/main" xmlns="" id="{41CED728-A327-475D-BAAC-B1DD0910B6BA}"/>
                </a:ext>
              </a:extLst>
            </p:cNvPr>
            <p:cNvSpPr/>
            <p:nvPr/>
          </p:nvSpPr>
          <p:spPr>
            <a:xfrm>
              <a:off x="1223307" y="614495"/>
              <a:ext cx="65205" cy="44614"/>
            </a:xfrm>
            <a:custGeom>
              <a:avLst/>
              <a:gdLst>
                <a:gd name="connsiteX0" fmla="*/ 11697 w 15431"/>
                <a:gd name="connsiteY0" fmla="*/ 5380 h 10558"/>
                <a:gd name="connsiteX1" fmla="*/ 11697 w 15431"/>
                <a:gd name="connsiteY1" fmla="*/ 5380 h 10558"/>
                <a:gd name="connsiteX2" fmla="*/ 727 w 15431"/>
                <a:gd name="connsiteY2" fmla="*/ 3 h 10558"/>
                <a:gd name="connsiteX3" fmla="*/ 81 w 15431"/>
                <a:gd name="connsiteY3" fmla="*/ 325 h 10558"/>
                <a:gd name="connsiteX4" fmla="*/ 14601 w 15431"/>
                <a:gd name="connsiteY4" fmla="*/ 10543 h 10558"/>
                <a:gd name="connsiteX5" fmla="*/ 11697 w 15431"/>
                <a:gd name="connsiteY5" fmla="*/ 5380 h 1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1" h="10558">
                  <a:moveTo>
                    <a:pt x="11697" y="5380"/>
                  </a:moveTo>
                  <a:lnTo>
                    <a:pt x="11697" y="5380"/>
                  </a:lnTo>
                  <a:cubicBezTo>
                    <a:pt x="8793" y="3122"/>
                    <a:pt x="3523" y="-105"/>
                    <a:pt x="727" y="3"/>
                  </a:cubicBezTo>
                  <a:cubicBezTo>
                    <a:pt x="512" y="110"/>
                    <a:pt x="189" y="110"/>
                    <a:pt x="81" y="325"/>
                  </a:cubicBezTo>
                  <a:cubicBezTo>
                    <a:pt x="-1102" y="2476"/>
                    <a:pt x="10945" y="10973"/>
                    <a:pt x="14601" y="10543"/>
                  </a:cubicBezTo>
                  <a:cubicBezTo>
                    <a:pt x="16430" y="10328"/>
                    <a:pt x="15139" y="8069"/>
                    <a:pt x="11697" y="5380"/>
                  </a:cubicBezTo>
                  <a:close/>
                </a:path>
              </a:pathLst>
            </a:custGeom>
            <a:grpFill/>
            <a:ln w="10707" cap="flat">
              <a:noFill/>
              <a:prstDash val="solid"/>
              <a:miter/>
            </a:ln>
          </p:spPr>
          <p:txBody>
            <a:bodyPr rtlCol="0" anchor="ctr"/>
            <a:lstStyle/>
            <a:p>
              <a:endParaRPr lang="zh-CN" altLang="en-US"/>
            </a:p>
          </p:txBody>
        </p:sp>
        <p:sp>
          <p:nvSpPr>
            <p:cNvPr id="1659" name="任意多边形: 形状 825">
              <a:extLst>
                <a:ext uri="{FF2B5EF4-FFF2-40B4-BE49-F238E27FC236}">
                  <a16:creationId xmlns:a16="http://schemas.microsoft.com/office/drawing/2014/main" xmlns="" id="{5414AF7C-766B-4437-8C80-4776C2874C74}"/>
                </a:ext>
              </a:extLst>
            </p:cNvPr>
            <p:cNvSpPr/>
            <p:nvPr/>
          </p:nvSpPr>
          <p:spPr>
            <a:xfrm>
              <a:off x="1322236" y="601286"/>
              <a:ext cx="68239" cy="44225"/>
            </a:xfrm>
            <a:custGeom>
              <a:avLst/>
              <a:gdLst>
                <a:gd name="connsiteX0" fmla="*/ 11732 w 16149"/>
                <a:gd name="connsiteY0" fmla="*/ 5173 h 10466"/>
                <a:gd name="connsiteX1" fmla="*/ 547 w 16149"/>
                <a:gd name="connsiteY1" fmla="*/ 10 h 10466"/>
                <a:gd name="connsiteX2" fmla="*/ 116 w 16149"/>
                <a:gd name="connsiteY2" fmla="*/ 225 h 10466"/>
                <a:gd name="connsiteX3" fmla="*/ 15604 w 16149"/>
                <a:gd name="connsiteY3" fmla="*/ 10443 h 10466"/>
                <a:gd name="connsiteX4" fmla="*/ 11732 w 16149"/>
                <a:gd name="connsiteY4" fmla="*/ 5173 h 10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49" h="10466">
                  <a:moveTo>
                    <a:pt x="11732" y="5173"/>
                  </a:moveTo>
                  <a:cubicBezTo>
                    <a:pt x="8721" y="3022"/>
                    <a:pt x="3020" y="-205"/>
                    <a:pt x="547" y="10"/>
                  </a:cubicBezTo>
                  <a:cubicBezTo>
                    <a:pt x="439" y="10"/>
                    <a:pt x="224" y="118"/>
                    <a:pt x="116" y="225"/>
                  </a:cubicBezTo>
                  <a:cubicBezTo>
                    <a:pt x="-1389" y="2054"/>
                    <a:pt x="12163" y="10981"/>
                    <a:pt x="15604" y="10443"/>
                  </a:cubicBezTo>
                  <a:cubicBezTo>
                    <a:pt x="17110" y="10120"/>
                    <a:pt x="15389" y="7862"/>
                    <a:pt x="11732" y="5173"/>
                  </a:cubicBezTo>
                  <a:close/>
                </a:path>
              </a:pathLst>
            </a:custGeom>
            <a:grpFill/>
            <a:ln w="10707" cap="flat">
              <a:noFill/>
              <a:prstDash val="solid"/>
              <a:miter/>
            </a:ln>
          </p:spPr>
          <p:txBody>
            <a:bodyPr rtlCol="0" anchor="ctr"/>
            <a:lstStyle/>
            <a:p>
              <a:endParaRPr lang="zh-CN" altLang="en-US"/>
            </a:p>
          </p:txBody>
        </p:sp>
        <p:sp>
          <p:nvSpPr>
            <p:cNvPr id="1660" name="任意多边形: 形状 826">
              <a:extLst>
                <a:ext uri="{FF2B5EF4-FFF2-40B4-BE49-F238E27FC236}">
                  <a16:creationId xmlns:a16="http://schemas.microsoft.com/office/drawing/2014/main" xmlns="" id="{C1A9F89E-1B60-44AD-A1D3-063A09E423EC}"/>
                </a:ext>
              </a:extLst>
            </p:cNvPr>
            <p:cNvSpPr/>
            <p:nvPr/>
          </p:nvSpPr>
          <p:spPr>
            <a:xfrm>
              <a:off x="1406613" y="587189"/>
              <a:ext cx="71535" cy="43325"/>
            </a:xfrm>
            <a:custGeom>
              <a:avLst/>
              <a:gdLst>
                <a:gd name="connsiteX0" fmla="*/ 11770 w 16929"/>
                <a:gd name="connsiteY0" fmla="*/ 5067 h 10253"/>
                <a:gd name="connsiteX1" fmla="*/ 369 w 16929"/>
                <a:gd name="connsiteY1" fmla="*/ 12 h 10253"/>
                <a:gd name="connsiteX2" fmla="*/ 46 w 16929"/>
                <a:gd name="connsiteY2" fmla="*/ 227 h 10253"/>
                <a:gd name="connsiteX3" fmla="*/ 16502 w 16929"/>
                <a:gd name="connsiteY3" fmla="*/ 10230 h 10253"/>
                <a:gd name="connsiteX4" fmla="*/ 11770 w 16929"/>
                <a:gd name="connsiteY4" fmla="*/ 5067 h 10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9" h="10253">
                  <a:moveTo>
                    <a:pt x="11770" y="5067"/>
                  </a:moveTo>
                  <a:cubicBezTo>
                    <a:pt x="7790" y="2486"/>
                    <a:pt x="2412" y="-203"/>
                    <a:pt x="369" y="12"/>
                  </a:cubicBezTo>
                  <a:cubicBezTo>
                    <a:pt x="261" y="12"/>
                    <a:pt x="154" y="120"/>
                    <a:pt x="46" y="227"/>
                  </a:cubicBezTo>
                  <a:cubicBezTo>
                    <a:pt x="-922" y="2056"/>
                    <a:pt x="13598" y="10768"/>
                    <a:pt x="16502" y="10230"/>
                  </a:cubicBezTo>
                  <a:cubicBezTo>
                    <a:pt x="17901" y="9907"/>
                    <a:pt x="15749" y="7649"/>
                    <a:pt x="11770" y="5067"/>
                  </a:cubicBezTo>
                  <a:close/>
                </a:path>
              </a:pathLst>
            </a:custGeom>
            <a:grpFill/>
            <a:ln w="10707" cap="flat">
              <a:noFill/>
              <a:prstDash val="solid"/>
              <a:miter/>
            </a:ln>
          </p:spPr>
          <p:txBody>
            <a:bodyPr rtlCol="0" anchor="ctr"/>
            <a:lstStyle/>
            <a:p>
              <a:endParaRPr lang="zh-CN" altLang="en-US"/>
            </a:p>
          </p:txBody>
        </p:sp>
        <p:sp>
          <p:nvSpPr>
            <p:cNvPr id="1661" name="任意多边形: 形状 827">
              <a:extLst>
                <a:ext uri="{FF2B5EF4-FFF2-40B4-BE49-F238E27FC236}">
                  <a16:creationId xmlns:a16="http://schemas.microsoft.com/office/drawing/2014/main" xmlns="" id="{E3B62BCE-6632-44DB-AB7D-BB188A4BE48C}"/>
                </a:ext>
              </a:extLst>
            </p:cNvPr>
            <p:cNvSpPr/>
            <p:nvPr/>
          </p:nvSpPr>
          <p:spPr>
            <a:xfrm>
              <a:off x="1477341" y="572645"/>
              <a:ext cx="74142" cy="42450"/>
            </a:xfrm>
            <a:custGeom>
              <a:avLst/>
              <a:gdLst>
                <a:gd name="connsiteX0" fmla="*/ 86 w 17546"/>
                <a:gd name="connsiteY0" fmla="*/ 120 h 10046"/>
                <a:gd name="connsiteX1" fmla="*/ 17295 w 17546"/>
                <a:gd name="connsiteY1" fmla="*/ 10015 h 10046"/>
                <a:gd name="connsiteX2" fmla="*/ 11702 w 17546"/>
                <a:gd name="connsiteY2" fmla="*/ 4960 h 10046"/>
                <a:gd name="connsiteX3" fmla="*/ 301 w 17546"/>
                <a:gd name="connsiteY3" fmla="*/ 12 h 10046"/>
                <a:gd name="connsiteX4" fmla="*/ 86 w 17546"/>
                <a:gd name="connsiteY4" fmla="*/ 120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46" h="10046">
                  <a:moveTo>
                    <a:pt x="86" y="120"/>
                  </a:moveTo>
                  <a:cubicBezTo>
                    <a:pt x="-1312" y="1410"/>
                    <a:pt x="14714" y="10660"/>
                    <a:pt x="17295" y="10015"/>
                  </a:cubicBezTo>
                  <a:cubicBezTo>
                    <a:pt x="18371" y="9692"/>
                    <a:pt x="15897" y="7541"/>
                    <a:pt x="11702" y="4960"/>
                  </a:cubicBezTo>
                  <a:cubicBezTo>
                    <a:pt x="7508" y="2486"/>
                    <a:pt x="2022" y="-203"/>
                    <a:pt x="301" y="12"/>
                  </a:cubicBezTo>
                  <a:cubicBezTo>
                    <a:pt x="194" y="12"/>
                    <a:pt x="194" y="12"/>
                    <a:pt x="86" y="120"/>
                  </a:cubicBezTo>
                  <a:close/>
                </a:path>
              </a:pathLst>
            </a:custGeom>
            <a:grpFill/>
            <a:ln w="10707" cap="flat">
              <a:noFill/>
              <a:prstDash val="solid"/>
              <a:miter/>
            </a:ln>
          </p:spPr>
          <p:txBody>
            <a:bodyPr rtlCol="0" anchor="ctr"/>
            <a:lstStyle/>
            <a:p>
              <a:endParaRPr lang="zh-CN" altLang="en-US"/>
            </a:p>
          </p:txBody>
        </p:sp>
        <p:sp>
          <p:nvSpPr>
            <p:cNvPr id="1662" name="任意多边形: 形状 828">
              <a:extLst>
                <a:ext uri="{FF2B5EF4-FFF2-40B4-BE49-F238E27FC236}">
                  <a16:creationId xmlns:a16="http://schemas.microsoft.com/office/drawing/2014/main" xmlns="" id="{1F7D393B-FDA8-4AED-B50F-89794BA18EA3}"/>
                </a:ext>
              </a:extLst>
            </p:cNvPr>
            <p:cNvSpPr/>
            <p:nvPr/>
          </p:nvSpPr>
          <p:spPr>
            <a:xfrm>
              <a:off x="1534057" y="558100"/>
              <a:ext cx="75930" cy="41200"/>
            </a:xfrm>
            <a:custGeom>
              <a:avLst/>
              <a:gdLst>
                <a:gd name="connsiteX0" fmla="*/ 17964 w 17969"/>
                <a:gd name="connsiteY0" fmla="*/ 9693 h 9750"/>
                <a:gd name="connsiteX1" fmla="*/ 11403 w 17969"/>
                <a:gd name="connsiteY1" fmla="*/ 4853 h 9750"/>
                <a:gd name="connsiteX2" fmla="*/ 110 w 17969"/>
                <a:gd name="connsiteY2" fmla="*/ 13 h 9750"/>
                <a:gd name="connsiteX3" fmla="*/ 2 w 17969"/>
                <a:gd name="connsiteY3" fmla="*/ 120 h 9750"/>
                <a:gd name="connsiteX4" fmla="*/ 17964 w 17969"/>
                <a:gd name="connsiteY4" fmla="*/ 9693 h 9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69" h="9750">
                  <a:moveTo>
                    <a:pt x="17964" y="9693"/>
                  </a:moveTo>
                  <a:cubicBezTo>
                    <a:pt x="18179" y="8725"/>
                    <a:pt x="12156" y="5175"/>
                    <a:pt x="11403" y="4853"/>
                  </a:cubicBezTo>
                  <a:cubicBezTo>
                    <a:pt x="6993" y="2379"/>
                    <a:pt x="1508" y="-203"/>
                    <a:pt x="110" y="13"/>
                  </a:cubicBezTo>
                  <a:cubicBezTo>
                    <a:pt x="110" y="13"/>
                    <a:pt x="2" y="13"/>
                    <a:pt x="2" y="120"/>
                  </a:cubicBezTo>
                  <a:cubicBezTo>
                    <a:pt x="-213" y="1518"/>
                    <a:pt x="16673" y="10553"/>
                    <a:pt x="17964" y="9693"/>
                  </a:cubicBezTo>
                  <a:close/>
                </a:path>
              </a:pathLst>
            </a:custGeom>
            <a:grpFill/>
            <a:ln w="10707" cap="flat">
              <a:noFill/>
              <a:prstDash val="solid"/>
              <a:miter/>
            </a:ln>
          </p:spPr>
          <p:txBody>
            <a:bodyPr rtlCol="0" anchor="ctr"/>
            <a:lstStyle/>
            <a:p>
              <a:endParaRPr lang="zh-CN" altLang="en-US"/>
            </a:p>
          </p:txBody>
        </p:sp>
        <p:sp>
          <p:nvSpPr>
            <p:cNvPr id="1678" name="任意多边形: 形状 829">
              <a:extLst>
                <a:ext uri="{FF2B5EF4-FFF2-40B4-BE49-F238E27FC236}">
                  <a16:creationId xmlns:a16="http://schemas.microsoft.com/office/drawing/2014/main" xmlns="" id="{07F48ED7-91F8-49C7-AF88-DAC28567B3E1}"/>
                </a:ext>
              </a:extLst>
            </p:cNvPr>
            <p:cNvSpPr/>
            <p:nvPr/>
          </p:nvSpPr>
          <p:spPr>
            <a:xfrm>
              <a:off x="1575422" y="543099"/>
              <a:ext cx="77717" cy="40752"/>
            </a:xfrm>
            <a:custGeom>
              <a:avLst/>
              <a:gdLst>
                <a:gd name="connsiteX0" fmla="*/ 11293 w 18392"/>
                <a:gd name="connsiteY0" fmla="*/ 4746 h 9644"/>
                <a:gd name="connsiteX1" fmla="*/ 108 w 18392"/>
                <a:gd name="connsiteY1" fmla="*/ 13 h 9644"/>
                <a:gd name="connsiteX2" fmla="*/ 0 w 18392"/>
                <a:gd name="connsiteY2" fmla="*/ 121 h 9644"/>
                <a:gd name="connsiteX3" fmla="*/ 18392 w 18392"/>
                <a:gd name="connsiteY3" fmla="*/ 9586 h 9644"/>
                <a:gd name="connsiteX4" fmla="*/ 11293 w 18392"/>
                <a:gd name="connsiteY4" fmla="*/ 4746 h 9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92" h="9644">
                  <a:moveTo>
                    <a:pt x="11293" y="4746"/>
                  </a:moveTo>
                  <a:cubicBezTo>
                    <a:pt x="6776" y="2272"/>
                    <a:pt x="1183" y="-202"/>
                    <a:pt x="108" y="13"/>
                  </a:cubicBezTo>
                  <a:cubicBezTo>
                    <a:pt x="108" y="13"/>
                    <a:pt x="108" y="13"/>
                    <a:pt x="0" y="121"/>
                  </a:cubicBezTo>
                  <a:cubicBezTo>
                    <a:pt x="430" y="1626"/>
                    <a:pt x="17639" y="10446"/>
                    <a:pt x="18392" y="9586"/>
                  </a:cubicBezTo>
                  <a:cubicBezTo>
                    <a:pt x="18285" y="8725"/>
                    <a:pt x="13875" y="6144"/>
                    <a:pt x="11293" y="4746"/>
                  </a:cubicBezTo>
                  <a:close/>
                </a:path>
              </a:pathLst>
            </a:custGeom>
            <a:grpFill/>
            <a:ln w="10707" cap="flat">
              <a:noFill/>
              <a:prstDash val="solid"/>
              <a:miter/>
            </a:ln>
          </p:spPr>
          <p:txBody>
            <a:bodyPr rtlCol="0" anchor="ctr"/>
            <a:lstStyle/>
            <a:p>
              <a:endParaRPr lang="zh-CN" altLang="en-US"/>
            </a:p>
          </p:txBody>
        </p:sp>
        <p:sp>
          <p:nvSpPr>
            <p:cNvPr id="1679" name="任意多边形: 形状 830">
              <a:extLst>
                <a:ext uri="{FF2B5EF4-FFF2-40B4-BE49-F238E27FC236}">
                  <a16:creationId xmlns:a16="http://schemas.microsoft.com/office/drawing/2014/main" xmlns="" id="{FF0E4469-05CA-4D24-B3EC-975E61A7A888}"/>
                </a:ext>
              </a:extLst>
            </p:cNvPr>
            <p:cNvSpPr/>
            <p:nvPr/>
          </p:nvSpPr>
          <p:spPr>
            <a:xfrm>
              <a:off x="1602943" y="527684"/>
              <a:ext cx="78824" cy="39738"/>
            </a:xfrm>
            <a:custGeom>
              <a:avLst/>
              <a:gdLst>
                <a:gd name="connsiteX0" fmla="*/ 48 w 18654"/>
                <a:gd name="connsiteY0" fmla="*/ 3 h 9404"/>
                <a:gd name="connsiteX1" fmla="*/ 48 w 18654"/>
                <a:gd name="connsiteY1" fmla="*/ 3 h 9404"/>
                <a:gd name="connsiteX2" fmla="*/ 18655 w 18654"/>
                <a:gd name="connsiteY2" fmla="*/ 9361 h 9404"/>
                <a:gd name="connsiteX3" fmla="*/ 10911 w 18654"/>
                <a:gd name="connsiteY3" fmla="*/ 4628 h 9404"/>
                <a:gd name="connsiteX4" fmla="*/ 10911 w 18654"/>
                <a:gd name="connsiteY4" fmla="*/ 4628 h 9404"/>
                <a:gd name="connsiteX5" fmla="*/ 48 w 18654"/>
                <a:gd name="connsiteY5" fmla="*/ 3 h 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54" h="9404">
                  <a:moveTo>
                    <a:pt x="48" y="3"/>
                  </a:moveTo>
                  <a:cubicBezTo>
                    <a:pt x="48" y="111"/>
                    <a:pt x="-60" y="111"/>
                    <a:pt x="48" y="3"/>
                  </a:cubicBezTo>
                  <a:cubicBezTo>
                    <a:pt x="693" y="971"/>
                    <a:pt x="17687" y="10114"/>
                    <a:pt x="18655" y="9361"/>
                  </a:cubicBezTo>
                  <a:cubicBezTo>
                    <a:pt x="18117" y="8500"/>
                    <a:pt x="13492" y="6027"/>
                    <a:pt x="10911" y="4628"/>
                  </a:cubicBezTo>
                  <a:lnTo>
                    <a:pt x="10911" y="4628"/>
                  </a:lnTo>
                  <a:cubicBezTo>
                    <a:pt x="6286" y="2370"/>
                    <a:pt x="801" y="-104"/>
                    <a:pt x="48" y="3"/>
                  </a:cubicBezTo>
                  <a:close/>
                </a:path>
              </a:pathLst>
            </a:custGeom>
            <a:grpFill/>
            <a:ln w="10707" cap="flat">
              <a:noFill/>
              <a:prstDash val="solid"/>
              <a:miter/>
            </a:ln>
          </p:spPr>
          <p:txBody>
            <a:bodyPr rtlCol="0" anchor="ctr"/>
            <a:lstStyle/>
            <a:p>
              <a:endParaRPr lang="zh-CN" altLang="en-US"/>
            </a:p>
          </p:txBody>
        </p:sp>
        <p:sp>
          <p:nvSpPr>
            <p:cNvPr id="1680" name="任意多边形: 形状 831">
              <a:extLst>
                <a:ext uri="{FF2B5EF4-FFF2-40B4-BE49-F238E27FC236}">
                  <a16:creationId xmlns:a16="http://schemas.microsoft.com/office/drawing/2014/main" xmlns="" id="{46B7A971-D228-4767-99C0-22437BAFCE09}"/>
                </a:ext>
              </a:extLst>
            </p:cNvPr>
            <p:cNvSpPr/>
            <p:nvPr/>
          </p:nvSpPr>
          <p:spPr>
            <a:xfrm>
              <a:off x="1614509" y="513157"/>
              <a:ext cx="79078" cy="39083"/>
            </a:xfrm>
            <a:custGeom>
              <a:avLst/>
              <a:gdLst>
                <a:gd name="connsiteX0" fmla="*/ 0 w 18714"/>
                <a:gd name="connsiteY0" fmla="*/ 0 h 9249"/>
                <a:gd name="connsiteX1" fmla="*/ 18715 w 18714"/>
                <a:gd name="connsiteY1" fmla="*/ 9250 h 9249"/>
                <a:gd name="connsiteX2" fmla="*/ 18715 w 18714"/>
                <a:gd name="connsiteY2" fmla="*/ 9142 h 9249"/>
                <a:gd name="connsiteX3" fmla="*/ 10433 w 18714"/>
                <a:gd name="connsiteY3" fmla="*/ 4517 h 9249"/>
                <a:gd name="connsiteX4" fmla="*/ 0 w 18714"/>
                <a:gd name="connsiteY4" fmla="*/ 0 h 9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14" h="9249">
                  <a:moveTo>
                    <a:pt x="0" y="0"/>
                  </a:moveTo>
                  <a:cubicBezTo>
                    <a:pt x="430" y="753"/>
                    <a:pt x="16994" y="9035"/>
                    <a:pt x="18715" y="9250"/>
                  </a:cubicBezTo>
                  <a:cubicBezTo>
                    <a:pt x="18715" y="9250"/>
                    <a:pt x="18715" y="9142"/>
                    <a:pt x="18715" y="9142"/>
                  </a:cubicBezTo>
                  <a:cubicBezTo>
                    <a:pt x="17962" y="8389"/>
                    <a:pt x="13982" y="6346"/>
                    <a:pt x="10433" y="4517"/>
                  </a:cubicBezTo>
                  <a:cubicBezTo>
                    <a:pt x="8067" y="3334"/>
                    <a:pt x="1076" y="0"/>
                    <a:pt x="0" y="0"/>
                  </a:cubicBezTo>
                  <a:close/>
                </a:path>
              </a:pathLst>
            </a:custGeom>
            <a:grpFill/>
            <a:ln w="10707" cap="flat">
              <a:noFill/>
              <a:prstDash val="solid"/>
              <a:miter/>
            </a:ln>
          </p:spPr>
          <p:txBody>
            <a:bodyPr rtlCol="0" anchor="ctr"/>
            <a:lstStyle/>
            <a:p>
              <a:endParaRPr lang="zh-CN" altLang="en-US"/>
            </a:p>
          </p:txBody>
        </p:sp>
        <p:sp>
          <p:nvSpPr>
            <p:cNvPr id="1681" name="任意多边形: 形状 832">
              <a:extLst>
                <a:ext uri="{FF2B5EF4-FFF2-40B4-BE49-F238E27FC236}">
                  <a16:creationId xmlns:a16="http://schemas.microsoft.com/office/drawing/2014/main" xmlns="" id="{FCAEA266-C666-4D4C-8C46-1C82289725EA}"/>
                </a:ext>
              </a:extLst>
            </p:cNvPr>
            <p:cNvSpPr/>
            <p:nvPr/>
          </p:nvSpPr>
          <p:spPr>
            <a:xfrm>
              <a:off x="1610875" y="498160"/>
              <a:ext cx="79078" cy="38174"/>
            </a:xfrm>
            <a:custGeom>
              <a:avLst/>
              <a:gdLst>
                <a:gd name="connsiteX0" fmla="*/ 0 w 18714"/>
                <a:gd name="connsiteY0" fmla="*/ 0 h 9034"/>
                <a:gd name="connsiteX1" fmla="*/ 18715 w 18714"/>
                <a:gd name="connsiteY1" fmla="*/ 9035 h 9034"/>
                <a:gd name="connsiteX2" fmla="*/ 9895 w 18714"/>
                <a:gd name="connsiteY2" fmla="*/ 4410 h 9034"/>
                <a:gd name="connsiteX3" fmla="*/ 0 w 18714"/>
                <a:gd name="connsiteY3" fmla="*/ 0 h 9034"/>
              </a:gdLst>
              <a:ahLst/>
              <a:cxnLst>
                <a:cxn ang="0">
                  <a:pos x="connsiteX0" y="connsiteY0"/>
                </a:cxn>
                <a:cxn ang="0">
                  <a:pos x="connsiteX1" y="connsiteY1"/>
                </a:cxn>
                <a:cxn ang="0">
                  <a:pos x="connsiteX2" y="connsiteY2"/>
                </a:cxn>
                <a:cxn ang="0">
                  <a:pos x="connsiteX3" y="connsiteY3"/>
                </a:cxn>
              </a:cxnLst>
              <a:rect l="l" t="t" r="r" b="b"/>
              <a:pathLst>
                <a:path w="18714" h="9034">
                  <a:moveTo>
                    <a:pt x="0" y="0"/>
                  </a:moveTo>
                  <a:cubicBezTo>
                    <a:pt x="108" y="108"/>
                    <a:pt x="17747" y="9035"/>
                    <a:pt x="18715" y="9035"/>
                  </a:cubicBezTo>
                  <a:cubicBezTo>
                    <a:pt x="18177" y="8604"/>
                    <a:pt x="13767" y="6346"/>
                    <a:pt x="9895" y="4410"/>
                  </a:cubicBezTo>
                  <a:cubicBezTo>
                    <a:pt x="6238" y="2689"/>
                    <a:pt x="538" y="0"/>
                    <a:pt x="0" y="0"/>
                  </a:cubicBezTo>
                  <a:close/>
                </a:path>
              </a:pathLst>
            </a:custGeom>
            <a:grpFill/>
            <a:ln w="10707" cap="flat">
              <a:noFill/>
              <a:prstDash val="solid"/>
              <a:miter/>
            </a:ln>
          </p:spPr>
          <p:txBody>
            <a:bodyPr rtlCol="0" anchor="ctr"/>
            <a:lstStyle/>
            <a:p>
              <a:endParaRPr lang="zh-CN" altLang="en-US"/>
            </a:p>
          </p:txBody>
        </p:sp>
        <p:sp>
          <p:nvSpPr>
            <p:cNvPr id="1682" name="任意多边形: 形状 833">
              <a:extLst>
                <a:ext uri="{FF2B5EF4-FFF2-40B4-BE49-F238E27FC236}">
                  <a16:creationId xmlns:a16="http://schemas.microsoft.com/office/drawing/2014/main" xmlns="" id="{820B9BFF-BABE-4C1A-8ADF-210604A9F267}"/>
                </a:ext>
              </a:extLst>
            </p:cNvPr>
            <p:cNvSpPr/>
            <p:nvPr/>
          </p:nvSpPr>
          <p:spPr>
            <a:xfrm>
              <a:off x="1591331" y="483615"/>
              <a:ext cx="78169" cy="37722"/>
            </a:xfrm>
            <a:custGeom>
              <a:avLst/>
              <a:gdLst>
                <a:gd name="connsiteX0" fmla="*/ 15811 w 18499"/>
                <a:gd name="connsiteY0" fmla="*/ 7636 h 8927"/>
                <a:gd name="connsiteX1" fmla="*/ 8820 w 18499"/>
                <a:gd name="connsiteY1" fmla="*/ 4195 h 8927"/>
                <a:gd name="connsiteX2" fmla="*/ 7314 w 18499"/>
                <a:gd name="connsiteY2" fmla="*/ 3442 h 8927"/>
                <a:gd name="connsiteX3" fmla="*/ 0 w 18499"/>
                <a:gd name="connsiteY3" fmla="*/ 0 h 8927"/>
                <a:gd name="connsiteX4" fmla="*/ 18500 w 18499"/>
                <a:gd name="connsiteY4" fmla="*/ 8927 h 8927"/>
                <a:gd name="connsiteX5" fmla="*/ 15811 w 18499"/>
                <a:gd name="connsiteY5" fmla="*/ 7636 h 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499" h="8927">
                  <a:moveTo>
                    <a:pt x="15811" y="7636"/>
                  </a:moveTo>
                  <a:lnTo>
                    <a:pt x="8820" y="4195"/>
                  </a:lnTo>
                  <a:lnTo>
                    <a:pt x="7314" y="3442"/>
                  </a:lnTo>
                  <a:cubicBezTo>
                    <a:pt x="3334" y="1506"/>
                    <a:pt x="323" y="108"/>
                    <a:pt x="0" y="0"/>
                  </a:cubicBezTo>
                  <a:cubicBezTo>
                    <a:pt x="108" y="108"/>
                    <a:pt x="18177" y="8712"/>
                    <a:pt x="18500" y="8927"/>
                  </a:cubicBezTo>
                  <a:cubicBezTo>
                    <a:pt x="17532" y="8497"/>
                    <a:pt x="16671" y="8067"/>
                    <a:pt x="15811" y="7636"/>
                  </a:cubicBezTo>
                  <a:close/>
                </a:path>
              </a:pathLst>
            </a:custGeom>
            <a:grpFill/>
            <a:ln w="10707" cap="flat">
              <a:noFill/>
              <a:prstDash val="solid"/>
              <a:miter/>
            </a:ln>
          </p:spPr>
          <p:txBody>
            <a:bodyPr rtlCol="0" anchor="ctr"/>
            <a:lstStyle/>
            <a:p>
              <a:endParaRPr lang="zh-CN" altLang="en-US"/>
            </a:p>
          </p:txBody>
        </p:sp>
        <p:sp>
          <p:nvSpPr>
            <p:cNvPr id="1683" name="任意多边形: 形状 851">
              <a:extLst>
                <a:ext uri="{FF2B5EF4-FFF2-40B4-BE49-F238E27FC236}">
                  <a16:creationId xmlns:a16="http://schemas.microsoft.com/office/drawing/2014/main" xmlns="" id="{78334AE0-61FA-4932-8459-3B403F5AA5E3}"/>
                </a:ext>
              </a:extLst>
            </p:cNvPr>
            <p:cNvSpPr/>
            <p:nvPr/>
          </p:nvSpPr>
          <p:spPr>
            <a:xfrm>
              <a:off x="184164" y="774032"/>
              <a:ext cx="44610" cy="51996"/>
            </a:xfrm>
            <a:custGeom>
              <a:avLst/>
              <a:gdLst>
                <a:gd name="connsiteX0" fmla="*/ 10557 w 10557"/>
                <a:gd name="connsiteY0" fmla="*/ 6561 h 12305"/>
                <a:gd name="connsiteX1" fmla="*/ 4857 w 10557"/>
                <a:gd name="connsiteY1" fmla="*/ 0 h 12305"/>
                <a:gd name="connsiteX2" fmla="*/ 1845 w 10557"/>
                <a:gd name="connsiteY2" fmla="*/ 10540 h 12305"/>
                <a:gd name="connsiteX3" fmla="*/ 10557 w 10557"/>
                <a:gd name="connsiteY3" fmla="*/ 6561 h 12305"/>
              </a:gdLst>
              <a:ahLst/>
              <a:cxnLst>
                <a:cxn ang="0">
                  <a:pos x="connsiteX0" y="connsiteY0"/>
                </a:cxn>
                <a:cxn ang="0">
                  <a:pos x="connsiteX1" y="connsiteY1"/>
                </a:cxn>
                <a:cxn ang="0">
                  <a:pos x="connsiteX2" y="connsiteY2"/>
                </a:cxn>
                <a:cxn ang="0">
                  <a:pos x="connsiteX3" y="connsiteY3"/>
                </a:cxn>
              </a:cxnLst>
              <a:rect l="l" t="t" r="r" b="b"/>
              <a:pathLst>
                <a:path w="10557" h="12305">
                  <a:moveTo>
                    <a:pt x="10557" y="6561"/>
                  </a:moveTo>
                  <a:cubicBezTo>
                    <a:pt x="10557" y="3872"/>
                    <a:pt x="8729" y="108"/>
                    <a:pt x="4857" y="0"/>
                  </a:cubicBezTo>
                  <a:cubicBezTo>
                    <a:pt x="-198" y="430"/>
                    <a:pt x="-1489" y="7099"/>
                    <a:pt x="1845" y="10540"/>
                  </a:cubicBezTo>
                  <a:cubicBezTo>
                    <a:pt x="5180" y="14197"/>
                    <a:pt x="10557" y="11831"/>
                    <a:pt x="10557" y="6561"/>
                  </a:cubicBezTo>
                  <a:close/>
                </a:path>
              </a:pathLst>
            </a:custGeom>
            <a:grpFill/>
            <a:ln w="10707" cap="flat">
              <a:noFill/>
              <a:prstDash val="solid"/>
              <a:miter/>
            </a:ln>
          </p:spPr>
          <p:txBody>
            <a:bodyPr rtlCol="0" anchor="ctr"/>
            <a:lstStyle/>
            <a:p>
              <a:endParaRPr lang="zh-CN" altLang="en-US"/>
            </a:p>
          </p:txBody>
        </p:sp>
        <p:sp>
          <p:nvSpPr>
            <p:cNvPr id="1684" name="任意多边形: 形状 852">
              <a:extLst>
                <a:ext uri="{FF2B5EF4-FFF2-40B4-BE49-F238E27FC236}">
                  <a16:creationId xmlns:a16="http://schemas.microsoft.com/office/drawing/2014/main" xmlns="" id="{A621C5B1-D4F1-43C4-9C52-3F2270C39261}"/>
                </a:ext>
              </a:extLst>
            </p:cNvPr>
            <p:cNvSpPr/>
            <p:nvPr/>
          </p:nvSpPr>
          <p:spPr>
            <a:xfrm>
              <a:off x="354020" y="769486"/>
              <a:ext cx="45987" cy="51354"/>
            </a:xfrm>
            <a:custGeom>
              <a:avLst/>
              <a:gdLst>
                <a:gd name="connsiteX0" fmla="*/ 10802 w 10883"/>
                <a:gd name="connsiteY0" fmla="*/ 6453 h 12153"/>
                <a:gd name="connsiteX1" fmla="*/ 4026 w 10883"/>
                <a:gd name="connsiteY1" fmla="*/ 0 h 12153"/>
                <a:gd name="connsiteX2" fmla="*/ 3488 w 10883"/>
                <a:gd name="connsiteY2" fmla="*/ 0 h 12153"/>
                <a:gd name="connsiteX3" fmla="*/ 3058 w 10883"/>
                <a:gd name="connsiteY3" fmla="*/ 10863 h 12153"/>
                <a:gd name="connsiteX4" fmla="*/ 10802 w 10883"/>
                <a:gd name="connsiteY4" fmla="*/ 6453 h 12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3" h="12153">
                  <a:moveTo>
                    <a:pt x="10802" y="6453"/>
                  </a:moveTo>
                  <a:cubicBezTo>
                    <a:pt x="10372" y="3872"/>
                    <a:pt x="8006" y="108"/>
                    <a:pt x="4026" y="0"/>
                  </a:cubicBezTo>
                  <a:cubicBezTo>
                    <a:pt x="3918" y="0"/>
                    <a:pt x="3703" y="0"/>
                    <a:pt x="3488" y="0"/>
                  </a:cubicBezTo>
                  <a:cubicBezTo>
                    <a:pt x="-922" y="645"/>
                    <a:pt x="-1244" y="7529"/>
                    <a:pt x="3058" y="10863"/>
                  </a:cubicBezTo>
                  <a:cubicBezTo>
                    <a:pt x="6930" y="13875"/>
                    <a:pt x="11555" y="11293"/>
                    <a:pt x="10802" y="6453"/>
                  </a:cubicBezTo>
                  <a:close/>
                </a:path>
              </a:pathLst>
            </a:custGeom>
            <a:grpFill/>
            <a:ln w="10707" cap="flat">
              <a:noFill/>
              <a:prstDash val="solid"/>
              <a:miter/>
            </a:ln>
          </p:spPr>
          <p:txBody>
            <a:bodyPr rtlCol="0" anchor="ctr"/>
            <a:lstStyle/>
            <a:p>
              <a:endParaRPr lang="zh-CN" altLang="en-US"/>
            </a:p>
          </p:txBody>
        </p:sp>
        <p:sp>
          <p:nvSpPr>
            <p:cNvPr id="1685" name="任意多边形: 形状 853">
              <a:extLst>
                <a:ext uri="{FF2B5EF4-FFF2-40B4-BE49-F238E27FC236}">
                  <a16:creationId xmlns:a16="http://schemas.microsoft.com/office/drawing/2014/main" xmlns="" id="{7F6235F2-ED93-488A-AFBC-9E9458383698}"/>
                </a:ext>
              </a:extLst>
            </p:cNvPr>
            <p:cNvSpPr/>
            <p:nvPr/>
          </p:nvSpPr>
          <p:spPr>
            <a:xfrm>
              <a:off x="522220" y="763126"/>
              <a:ext cx="48244" cy="51421"/>
            </a:xfrm>
            <a:custGeom>
              <a:avLst/>
              <a:gdLst>
                <a:gd name="connsiteX0" fmla="*/ 11114 w 11417"/>
                <a:gd name="connsiteY0" fmla="*/ 6346 h 12169"/>
                <a:gd name="connsiteX1" fmla="*/ 3370 w 11417"/>
                <a:gd name="connsiteY1" fmla="*/ 0 h 12169"/>
                <a:gd name="connsiteX2" fmla="*/ 2402 w 11417"/>
                <a:gd name="connsiteY2" fmla="*/ 215 h 12169"/>
                <a:gd name="connsiteX3" fmla="*/ 4554 w 11417"/>
                <a:gd name="connsiteY3" fmla="*/ 11293 h 12169"/>
                <a:gd name="connsiteX4" fmla="*/ 11114 w 11417"/>
                <a:gd name="connsiteY4" fmla="*/ 6346 h 12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7" h="12169">
                  <a:moveTo>
                    <a:pt x="11114" y="6346"/>
                  </a:moveTo>
                  <a:cubicBezTo>
                    <a:pt x="10362" y="3764"/>
                    <a:pt x="7350" y="0"/>
                    <a:pt x="3370" y="0"/>
                  </a:cubicBezTo>
                  <a:cubicBezTo>
                    <a:pt x="3048" y="0"/>
                    <a:pt x="2725" y="108"/>
                    <a:pt x="2402" y="215"/>
                  </a:cubicBezTo>
                  <a:cubicBezTo>
                    <a:pt x="-1685" y="1506"/>
                    <a:pt x="-286" y="8389"/>
                    <a:pt x="4554" y="11293"/>
                  </a:cubicBezTo>
                  <a:cubicBezTo>
                    <a:pt x="8856" y="13660"/>
                    <a:pt x="12513" y="10971"/>
                    <a:pt x="11114" y="6346"/>
                  </a:cubicBezTo>
                  <a:close/>
                </a:path>
              </a:pathLst>
            </a:custGeom>
            <a:grpFill/>
            <a:ln w="10707" cap="flat">
              <a:noFill/>
              <a:prstDash val="solid"/>
              <a:miter/>
            </a:ln>
          </p:spPr>
          <p:txBody>
            <a:bodyPr rtlCol="0" anchor="ctr"/>
            <a:lstStyle/>
            <a:p>
              <a:endParaRPr lang="zh-CN" altLang="en-US"/>
            </a:p>
          </p:txBody>
        </p:sp>
        <p:sp>
          <p:nvSpPr>
            <p:cNvPr id="1686" name="任意多边形: 形状 854">
              <a:extLst>
                <a:ext uri="{FF2B5EF4-FFF2-40B4-BE49-F238E27FC236}">
                  <a16:creationId xmlns:a16="http://schemas.microsoft.com/office/drawing/2014/main" xmlns="" id="{D4378C10-2663-4424-9934-747D45DFBCA8}"/>
                </a:ext>
              </a:extLst>
            </p:cNvPr>
            <p:cNvSpPr/>
            <p:nvPr/>
          </p:nvSpPr>
          <p:spPr>
            <a:xfrm>
              <a:off x="687496" y="754945"/>
              <a:ext cx="51197" cy="50661"/>
            </a:xfrm>
            <a:custGeom>
              <a:avLst/>
              <a:gdLst>
                <a:gd name="connsiteX0" fmla="*/ 11475 w 12116"/>
                <a:gd name="connsiteY0" fmla="*/ 6238 h 11989"/>
                <a:gd name="connsiteX1" fmla="*/ 2870 w 12116"/>
                <a:gd name="connsiteY1" fmla="*/ 0 h 11989"/>
                <a:gd name="connsiteX2" fmla="*/ 1472 w 12116"/>
                <a:gd name="connsiteY2" fmla="*/ 323 h 11989"/>
                <a:gd name="connsiteX3" fmla="*/ 6957 w 12116"/>
                <a:gd name="connsiteY3" fmla="*/ 11616 h 11989"/>
                <a:gd name="connsiteX4" fmla="*/ 11475 w 12116"/>
                <a:gd name="connsiteY4" fmla="*/ 6238 h 11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6" h="11989">
                  <a:moveTo>
                    <a:pt x="11475" y="6238"/>
                  </a:moveTo>
                  <a:cubicBezTo>
                    <a:pt x="10292" y="3657"/>
                    <a:pt x="6850" y="0"/>
                    <a:pt x="2870" y="0"/>
                  </a:cubicBezTo>
                  <a:cubicBezTo>
                    <a:pt x="2440" y="0"/>
                    <a:pt x="2010" y="108"/>
                    <a:pt x="1472" y="323"/>
                  </a:cubicBezTo>
                  <a:cubicBezTo>
                    <a:pt x="-2185" y="2259"/>
                    <a:pt x="1472" y="9788"/>
                    <a:pt x="6957" y="11616"/>
                  </a:cubicBezTo>
                  <a:cubicBezTo>
                    <a:pt x="11044" y="13014"/>
                    <a:pt x="13303" y="10325"/>
                    <a:pt x="11475" y="6238"/>
                  </a:cubicBezTo>
                  <a:close/>
                </a:path>
              </a:pathLst>
            </a:custGeom>
            <a:grpFill/>
            <a:ln w="10707" cap="flat">
              <a:noFill/>
              <a:prstDash val="solid"/>
              <a:miter/>
            </a:ln>
          </p:spPr>
          <p:txBody>
            <a:bodyPr rtlCol="0" anchor="ctr"/>
            <a:lstStyle/>
            <a:p>
              <a:endParaRPr lang="zh-CN" altLang="en-US"/>
            </a:p>
          </p:txBody>
        </p:sp>
        <p:sp>
          <p:nvSpPr>
            <p:cNvPr id="1687" name="任意多边形: 形状 855">
              <a:extLst>
                <a:ext uri="{FF2B5EF4-FFF2-40B4-BE49-F238E27FC236}">
                  <a16:creationId xmlns:a16="http://schemas.microsoft.com/office/drawing/2014/main" xmlns="" id="{08195FFF-62C0-4182-8A9E-1D95B26512F9}"/>
                </a:ext>
              </a:extLst>
            </p:cNvPr>
            <p:cNvSpPr/>
            <p:nvPr/>
          </p:nvSpPr>
          <p:spPr>
            <a:xfrm>
              <a:off x="849362" y="744943"/>
              <a:ext cx="54362" cy="50352"/>
            </a:xfrm>
            <a:custGeom>
              <a:avLst/>
              <a:gdLst>
                <a:gd name="connsiteX0" fmla="*/ 2316 w 12865"/>
                <a:gd name="connsiteY0" fmla="*/ 0 h 11916"/>
                <a:gd name="connsiteX1" fmla="*/ 1026 w 12865"/>
                <a:gd name="connsiteY1" fmla="*/ 323 h 11916"/>
                <a:gd name="connsiteX2" fmla="*/ 8770 w 12865"/>
                <a:gd name="connsiteY2" fmla="*/ 11724 h 11916"/>
                <a:gd name="connsiteX3" fmla="*/ 11781 w 12865"/>
                <a:gd name="connsiteY3" fmla="*/ 6131 h 11916"/>
                <a:gd name="connsiteX4" fmla="*/ 2316 w 12865"/>
                <a:gd name="connsiteY4" fmla="*/ 0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 h="11916">
                  <a:moveTo>
                    <a:pt x="2316" y="0"/>
                  </a:moveTo>
                  <a:cubicBezTo>
                    <a:pt x="1886" y="0"/>
                    <a:pt x="1456" y="108"/>
                    <a:pt x="1026" y="323"/>
                  </a:cubicBezTo>
                  <a:cubicBezTo>
                    <a:pt x="-2308" y="2366"/>
                    <a:pt x="3069" y="10325"/>
                    <a:pt x="8770" y="11724"/>
                  </a:cubicBezTo>
                  <a:cubicBezTo>
                    <a:pt x="12642" y="12692"/>
                    <a:pt x="14040" y="9895"/>
                    <a:pt x="11781" y="6131"/>
                  </a:cubicBezTo>
                  <a:cubicBezTo>
                    <a:pt x="10168" y="3657"/>
                    <a:pt x="6188" y="0"/>
                    <a:pt x="2316" y="0"/>
                  </a:cubicBezTo>
                  <a:close/>
                </a:path>
              </a:pathLst>
            </a:custGeom>
            <a:grpFill/>
            <a:ln w="10707" cap="flat">
              <a:noFill/>
              <a:prstDash val="solid"/>
              <a:miter/>
            </a:ln>
          </p:spPr>
          <p:txBody>
            <a:bodyPr rtlCol="0" anchor="ctr"/>
            <a:lstStyle/>
            <a:p>
              <a:endParaRPr lang="zh-CN" altLang="en-US"/>
            </a:p>
          </p:txBody>
        </p:sp>
        <p:sp>
          <p:nvSpPr>
            <p:cNvPr id="1688" name="任意多边形: 形状 856">
              <a:extLst>
                <a:ext uri="{FF2B5EF4-FFF2-40B4-BE49-F238E27FC236}">
                  <a16:creationId xmlns:a16="http://schemas.microsoft.com/office/drawing/2014/main" xmlns="" id="{76EC5611-6E56-41CA-B88A-E02153886C67}"/>
                </a:ext>
              </a:extLst>
            </p:cNvPr>
            <p:cNvSpPr/>
            <p:nvPr/>
          </p:nvSpPr>
          <p:spPr>
            <a:xfrm>
              <a:off x="1005557" y="733572"/>
              <a:ext cx="58233" cy="49744"/>
            </a:xfrm>
            <a:custGeom>
              <a:avLst/>
              <a:gdLst>
                <a:gd name="connsiteX0" fmla="*/ 738 w 13781"/>
                <a:gd name="connsiteY0" fmla="*/ 325 h 11772"/>
                <a:gd name="connsiteX1" fmla="*/ 10741 w 13781"/>
                <a:gd name="connsiteY1" fmla="*/ 11726 h 11772"/>
                <a:gd name="connsiteX2" fmla="*/ 12032 w 13781"/>
                <a:gd name="connsiteY2" fmla="*/ 6026 h 11772"/>
                <a:gd name="connsiteX3" fmla="*/ 1921 w 13781"/>
                <a:gd name="connsiteY3" fmla="*/ 2 h 11772"/>
                <a:gd name="connsiteX4" fmla="*/ 738 w 13781"/>
                <a:gd name="connsiteY4" fmla="*/ 325 h 11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1" h="11772">
                  <a:moveTo>
                    <a:pt x="738" y="325"/>
                  </a:moveTo>
                  <a:cubicBezTo>
                    <a:pt x="-2381" y="2476"/>
                    <a:pt x="5040" y="10866"/>
                    <a:pt x="10741" y="11726"/>
                  </a:cubicBezTo>
                  <a:cubicBezTo>
                    <a:pt x="14183" y="12156"/>
                    <a:pt x="14828" y="9575"/>
                    <a:pt x="12032" y="6026"/>
                  </a:cubicBezTo>
                  <a:cubicBezTo>
                    <a:pt x="10096" y="3444"/>
                    <a:pt x="5578" y="-105"/>
                    <a:pt x="1921" y="2"/>
                  </a:cubicBezTo>
                  <a:cubicBezTo>
                    <a:pt x="1491" y="2"/>
                    <a:pt x="1061" y="110"/>
                    <a:pt x="738" y="325"/>
                  </a:cubicBezTo>
                  <a:close/>
                </a:path>
              </a:pathLst>
            </a:custGeom>
            <a:grpFill/>
            <a:ln w="10707" cap="flat">
              <a:noFill/>
              <a:prstDash val="solid"/>
              <a:miter/>
            </a:ln>
          </p:spPr>
          <p:txBody>
            <a:bodyPr rtlCol="0" anchor="ctr"/>
            <a:lstStyle/>
            <a:p>
              <a:endParaRPr lang="zh-CN" altLang="en-US"/>
            </a:p>
          </p:txBody>
        </p:sp>
        <p:sp>
          <p:nvSpPr>
            <p:cNvPr id="1689" name="任意多边形: 形状 857">
              <a:extLst>
                <a:ext uri="{FF2B5EF4-FFF2-40B4-BE49-F238E27FC236}">
                  <a16:creationId xmlns:a16="http://schemas.microsoft.com/office/drawing/2014/main" xmlns="" id="{65BCD902-FFBF-485D-985D-B0881FF233DA}"/>
                </a:ext>
              </a:extLst>
            </p:cNvPr>
            <p:cNvSpPr/>
            <p:nvPr/>
          </p:nvSpPr>
          <p:spPr>
            <a:xfrm>
              <a:off x="1150115" y="720849"/>
              <a:ext cx="60494" cy="49562"/>
            </a:xfrm>
            <a:custGeom>
              <a:avLst/>
              <a:gdLst>
                <a:gd name="connsiteX0" fmla="*/ 1377 w 14316"/>
                <a:gd name="connsiteY0" fmla="*/ 2 h 11729"/>
                <a:gd name="connsiteX1" fmla="*/ 409 w 14316"/>
                <a:gd name="connsiteY1" fmla="*/ 433 h 11729"/>
                <a:gd name="connsiteX2" fmla="*/ 12347 w 14316"/>
                <a:gd name="connsiteY2" fmla="*/ 11726 h 11729"/>
                <a:gd name="connsiteX3" fmla="*/ 11917 w 14316"/>
                <a:gd name="connsiteY3" fmla="*/ 6026 h 11729"/>
                <a:gd name="connsiteX4" fmla="*/ 1377 w 14316"/>
                <a:gd name="connsiteY4" fmla="*/ 2 h 11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6" h="11729">
                  <a:moveTo>
                    <a:pt x="1377" y="2"/>
                  </a:moveTo>
                  <a:cubicBezTo>
                    <a:pt x="1054" y="110"/>
                    <a:pt x="624" y="110"/>
                    <a:pt x="409" y="433"/>
                  </a:cubicBezTo>
                  <a:cubicBezTo>
                    <a:pt x="-2065" y="2691"/>
                    <a:pt x="7292" y="11618"/>
                    <a:pt x="12347" y="11726"/>
                  </a:cubicBezTo>
                  <a:cubicBezTo>
                    <a:pt x="15144" y="11834"/>
                    <a:pt x="14929" y="9252"/>
                    <a:pt x="11917" y="6026"/>
                  </a:cubicBezTo>
                  <a:cubicBezTo>
                    <a:pt x="9658" y="3444"/>
                    <a:pt x="4818" y="-105"/>
                    <a:pt x="1377" y="2"/>
                  </a:cubicBezTo>
                  <a:close/>
                </a:path>
              </a:pathLst>
            </a:custGeom>
            <a:grpFill/>
            <a:ln w="10707" cap="flat">
              <a:noFill/>
              <a:prstDash val="solid"/>
              <a:miter/>
            </a:ln>
          </p:spPr>
          <p:txBody>
            <a:bodyPr rtlCol="0" anchor="ctr"/>
            <a:lstStyle/>
            <a:p>
              <a:endParaRPr lang="zh-CN" altLang="en-US"/>
            </a:p>
          </p:txBody>
        </p:sp>
        <p:sp>
          <p:nvSpPr>
            <p:cNvPr id="1690" name="任意多边形: 形状 858">
              <a:extLst>
                <a:ext uri="{FF2B5EF4-FFF2-40B4-BE49-F238E27FC236}">
                  <a16:creationId xmlns:a16="http://schemas.microsoft.com/office/drawing/2014/main" xmlns="" id="{6637E863-E443-4E86-A2BB-77F8A4327259}"/>
                </a:ext>
              </a:extLst>
            </p:cNvPr>
            <p:cNvSpPr/>
            <p:nvPr/>
          </p:nvSpPr>
          <p:spPr>
            <a:xfrm>
              <a:off x="1280018" y="707213"/>
              <a:ext cx="63785" cy="48654"/>
            </a:xfrm>
            <a:custGeom>
              <a:avLst/>
              <a:gdLst>
                <a:gd name="connsiteX0" fmla="*/ 213 w 15095"/>
                <a:gd name="connsiteY0" fmla="*/ 325 h 11514"/>
                <a:gd name="connsiteX1" fmla="*/ 13550 w 15095"/>
                <a:gd name="connsiteY1" fmla="*/ 11511 h 11514"/>
                <a:gd name="connsiteX2" fmla="*/ 12044 w 15095"/>
                <a:gd name="connsiteY2" fmla="*/ 5810 h 11514"/>
                <a:gd name="connsiteX3" fmla="*/ 12044 w 15095"/>
                <a:gd name="connsiteY3" fmla="*/ 5810 h 11514"/>
                <a:gd name="connsiteX4" fmla="*/ 1181 w 15095"/>
                <a:gd name="connsiteY4" fmla="*/ 2 h 11514"/>
                <a:gd name="connsiteX5" fmla="*/ 213 w 15095"/>
                <a:gd name="connsiteY5" fmla="*/ 325 h 1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95" h="11514">
                  <a:moveTo>
                    <a:pt x="213" y="325"/>
                  </a:moveTo>
                  <a:cubicBezTo>
                    <a:pt x="-1616" y="2584"/>
                    <a:pt x="8817" y="11296"/>
                    <a:pt x="13550" y="11511"/>
                  </a:cubicBezTo>
                  <a:cubicBezTo>
                    <a:pt x="16131" y="11618"/>
                    <a:pt x="15378" y="9037"/>
                    <a:pt x="12044" y="5810"/>
                  </a:cubicBezTo>
                  <a:lnTo>
                    <a:pt x="12044" y="5810"/>
                  </a:lnTo>
                  <a:cubicBezTo>
                    <a:pt x="9355" y="3337"/>
                    <a:pt x="4300" y="-105"/>
                    <a:pt x="1181" y="2"/>
                  </a:cubicBezTo>
                  <a:cubicBezTo>
                    <a:pt x="750" y="2"/>
                    <a:pt x="428" y="110"/>
                    <a:pt x="213" y="325"/>
                  </a:cubicBezTo>
                  <a:close/>
                </a:path>
              </a:pathLst>
            </a:custGeom>
            <a:grpFill/>
            <a:ln w="10707" cap="flat">
              <a:noFill/>
              <a:prstDash val="solid"/>
              <a:miter/>
            </a:ln>
          </p:spPr>
          <p:txBody>
            <a:bodyPr rtlCol="0" anchor="ctr"/>
            <a:lstStyle/>
            <a:p>
              <a:endParaRPr lang="zh-CN" altLang="en-US"/>
            </a:p>
          </p:txBody>
        </p:sp>
        <p:sp>
          <p:nvSpPr>
            <p:cNvPr id="1706" name="任意多边形: 形状 859">
              <a:extLst>
                <a:ext uri="{FF2B5EF4-FFF2-40B4-BE49-F238E27FC236}">
                  <a16:creationId xmlns:a16="http://schemas.microsoft.com/office/drawing/2014/main" xmlns="" id="{91502151-0FE1-49BF-8DAD-B8A247CC0F45}"/>
                </a:ext>
              </a:extLst>
            </p:cNvPr>
            <p:cNvSpPr/>
            <p:nvPr/>
          </p:nvSpPr>
          <p:spPr>
            <a:xfrm>
              <a:off x="1395107" y="692669"/>
              <a:ext cx="66262" cy="48282"/>
            </a:xfrm>
            <a:custGeom>
              <a:avLst/>
              <a:gdLst>
                <a:gd name="connsiteX0" fmla="*/ 11911 w 15681"/>
                <a:gd name="connsiteY0" fmla="*/ 5703 h 11426"/>
                <a:gd name="connsiteX1" fmla="*/ 725 w 15681"/>
                <a:gd name="connsiteY1" fmla="*/ 3 h 11426"/>
                <a:gd name="connsiteX2" fmla="*/ 80 w 15681"/>
                <a:gd name="connsiteY2" fmla="*/ 433 h 11426"/>
                <a:gd name="connsiteX3" fmla="*/ 14923 w 15681"/>
                <a:gd name="connsiteY3" fmla="*/ 11404 h 11426"/>
                <a:gd name="connsiteX4" fmla="*/ 11911 w 15681"/>
                <a:gd name="connsiteY4" fmla="*/ 5703 h 1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1" h="11426">
                  <a:moveTo>
                    <a:pt x="11911" y="5703"/>
                  </a:moveTo>
                  <a:cubicBezTo>
                    <a:pt x="8469" y="2907"/>
                    <a:pt x="3307" y="-105"/>
                    <a:pt x="725" y="3"/>
                  </a:cubicBezTo>
                  <a:cubicBezTo>
                    <a:pt x="510" y="110"/>
                    <a:pt x="188" y="110"/>
                    <a:pt x="80" y="433"/>
                  </a:cubicBezTo>
                  <a:cubicBezTo>
                    <a:pt x="-1103" y="2799"/>
                    <a:pt x="11158" y="11941"/>
                    <a:pt x="14923" y="11404"/>
                  </a:cubicBezTo>
                  <a:cubicBezTo>
                    <a:pt x="16644" y="11081"/>
                    <a:pt x="15353" y="8607"/>
                    <a:pt x="11911" y="5703"/>
                  </a:cubicBezTo>
                  <a:close/>
                </a:path>
              </a:pathLst>
            </a:custGeom>
            <a:grpFill/>
            <a:ln w="10707" cap="flat">
              <a:noFill/>
              <a:prstDash val="solid"/>
              <a:miter/>
            </a:ln>
          </p:spPr>
          <p:txBody>
            <a:bodyPr rtlCol="0" anchor="ctr"/>
            <a:lstStyle/>
            <a:p>
              <a:endParaRPr lang="zh-CN" altLang="en-US"/>
            </a:p>
          </p:txBody>
        </p:sp>
        <p:sp>
          <p:nvSpPr>
            <p:cNvPr id="1707" name="任意多边形: 形状 860">
              <a:extLst>
                <a:ext uri="{FF2B5EF4-FFF2-40B4-BE49-F238E27FC236}">
                  <a16:creationId xmlns:a16="http://schemas.microsoft.com/office/drawing/2014/main" xmlns="" id="{0B07B582-0828-4B21-AC87-51D396505E0B}"/>
                </a:ext>
              </a:extLst>
            </p:cNvPr>
            <p:cNvSpPr/>
            <p:nvPr/>
          </p:nvSpPr>
          <p:spPr>
            <a:xfrm>
              <a:off x="1495402" y="677186"/>
              <a:ext cx="69072" cy="47437"/>
            </a:xfrm>
            <a:custGeom>
              <a:avLst/>
              <a:gdLst>
                <a:gd name="connsiteX0" fmla="*/ 11838 w 16346"/>
                <a:gd name="connsiteY0" fmla="*/ 5603 h 11226"/>
                <a:gd name="connsiteX1" fmla="*/ 11838 w 16346"/>
                <a:gd name="connsiteY1" fmla="*/ 5603 h 11226"/>
                <a:gd name="connsiteX2" fmla="*/ 545 w 16346"/>
                <a:gd name="connsiteY2" fmla="*/ 10 h 11226"/>
                <a:gd name="connsiteX3" fmla="*/ 115 w 16346"/>
                <a:gd name="connsiteY3" fmla="*/ 225 h 11226"/>
                <a:gd name="connsiteX4" fmla="*/ 15818 w 16346"/>
                <a:gd name="connsiteY4" fmla="*/ 11196 h 11226"/>
                <a:gd name="connsiteX5" fmla="*/ 11838 w 16346"/>
                <a:gd name="connsiteY5" fmla="*/ 5603 h 1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46" h="11226">
                  <a:moveTo>
                    <a:pt x="11838" y="5603"/>
                  </a:moveTo>
                  <a:lnTo>
                    <a:pt x="11838" y="5603"/>
                  </a:lnTo>
                  <a:cubicBezTo>
                    <a:pt x="8612" y="3129"/>
                    <a:pt x="3019" y="-205"/>
                    <a:pt x="545" y="10"/>
                  </a:cubicBezTo>
                  <a:cubicBezTo>
                    <a:pt x="437" y="10"/>
                    <a:pt x="222" y="117"/>
                    <a:pt x="115" y="225"/>
                  </a:cubicBezTo>
                  <a:cubicBezTo>
                    <a:pt x="-1391" y="2161"/>
                    <a:pt x="12376" y="11841"/>
                    <a:pt x="15818" y="11196"/>
                  </a:cubicBezTo>
                  <a:cubicBezTo>
                    <a:pt x="17324" y="10981"/>
                    <a:pt x="15495" y="8507"/>
                    <a:pt x="11838" y="5603"/>
                  </a:cubicBezTo>
                  <a:close/>
                </a:path>
              </a:pathLst>
            </a:custGeom>
            <a:grpFill/>
            <a:ln w="10707" cap="flat">
              <a:noFill/>
              <a:prstDash val="solid"/>
              <a:miter/>
            </a:ln>
          </p:spPr>
          <p:txBody>
            <a:bodyPr rtlCol="0" anchor="ctr"/>
            <a:lstStyle/>
            <a:p>
              <a:endParaRPr lang="zh-CN" altLang="en-US"/>
            </a:p>
          </p:txBody>
        </p:sp>
        <p:sp>
          <p:nvSpPr>
            <p:cNvPr id="1708" name="任意多边形: 形状 861">
              <a:extLst>
                <a:ext uri="{FF2B5EF4-FFF2-40B4-BE49-F238E27FC236}">
                  <a16:creationId xmlns:a16="http://schemas.microsoft.com/office/drawing/2014/main" xmlns="" id="{6040BAF5-4F5F-456B-A0DB-A56A28D74178}"/>
                </a:ext>
              </a:extLst>
            </p:cNvPr>
            <p:cNvSpPr/>
            <p:nvPr/>
          </p:nvSpPr>
          <p:spPr>
            <a:xfrm>
              <a:off x="1580269" y="661762"/>
              <a:ext cx="71510" cy="46499"/>
            </a:xfrm>
            <a:custGeom>
              <a:avLst/>
              <a:gdLst>
                <a:gd name="connsiteX0" fmla="*/ 11652 w 16923"/>
                <a:gd name="connsiteY0" fmla="*/ 5488 h 11004"/>
                <a:gd name="connsiteX1" fmla="*/ 359 w 16923"/>
                <a:gd name="connsiteY1" fmla="*/ 3 h 11004"/>
                <a:gd name="connsiteX2" fmla="*/ 36 w 16923"/>
                <a:gd name="connsiteY2" fmla="*/ 218 h 11004"/>
                <a:gd name="connsiteX3" fmla="*/ 16600 w 16923"/>
                <a:gd name="connsiteY3" fmla="*/ 10974 h 11004"/>
                <a:gd name="connsiteX4" fmla="*/ 11652 w 16923"/>
                <a:gd name="connsiteY4" fmla="*/ 5488 h 11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3" h="11004">
                  <a:moveTo>
                    <a:pt x="11652" y="5488"/>
                  </a:moveTo>
                  <a:cubicBezTo>
                    <a:pt x="7673" y="2692"/>
                    <a:pt x="2295" y="-105"/>
                    <a:pt x="359" y="3"/>
                  </a:cubicBezTo>
                  <a:cubicBezTo>
                    <a:pt x="251" y="3"/>
                    <a:pt x="144" y="111"/>
                    <a:pt x="36" y="218"/>
                  </a:cubicBezTo>
                  <a:cubicBezTo>
                    <a:pt x="-824" y="2047"/>
                    <a:pt x="13911" y="11619"/>
                    <a:pt x="16600" y="10974"/>
                  </a:cubicBezTo>
                  <a:cubicBezTo>
                    <a:pt x="17783" y="10651"/>
                    <a:pt x="15632" y="8285"/>
                    <a:pt x="11652" y="5488"/>
                  </a:cubicBezTo>
                  <a:close/>
                </a:path>
              </a:pathLst>
            </a:custGeom>
            <a:grpFill/>
            <a:ln w="10707" cap="flat">
              <a:noFill/>
              <a:prstDash val="solid"/>
              <a:miter/>
            </a:ln>
          </p:spPr>
          <p:txBody>
            <a:bodyPr rtlCol="0" anchor="ctr"/>
            <a:lstStyle/>
            <a:p>
              <a:endParaRPr lang="zh-CN" altLang="en-US"/>
            </a:p>
          </p:txBody>
        </p:sp>
        <p:sp>
          <p:nvSpPr>
            <p:cNvPr id="1709" name="任意多边形: 形状 862">
              <a:extLst>
                <a:ext uri="{FF2B5EF4-FFF2-40B4-BE49-F238E27FC236}">
                  <a16:creationId xmlns:a16="http://schemas.microsoft.com/office/drawing/2014/main" xmlns="" id="{BBD3F86E-60B6-424C-8D73-30CE75F6B973}"/>
                </a:ext>
              </a:extLst>
            </p:cNvPr>
            <p:cNvSpPr/>
            <p:nvPr/>
          </p:nvSpPr>
          <p:spPr>
            <a:xfrm>
              <a:off x="1649243" y="645363"/>
              <a:ext cx="73407" cy="46072"/>
            </a:xfrm>
            <a:custGeom>
              <a:avLst/>
              <a:gdLst>
                <a:gd name="connsiteX0" fmla="*/ 62 w 17372"/>
                <a:gd name="connsiteY0" fmla="*/ 119 h 10903"/>
                <a:gd name="connsiteX1" fmla="*/ 17163 w 17372"/>
                <a:gd name="connsiteY1" fmla="*/ 10874 h 10903"/>
                <a:gd name="connsiteX2" fmla="*/ 11462 w 17372"/>
                <a:gd name="connsiteY2" fmla="*/ 5389 h 10903"/>
                <a:gd name="connsiteX3" fmla="*/ 169 w 17372"/>
                <a:gd name="connsiteY3" fmla="*/ 11 h 10903"/>
                <a:gd name="connsiteX4" fmla="*/ 62 w 17372"/>
                <a:gd name="connsiteY4" fmla="*/ 119 h 10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72" h="10903">
                  <a:moveTo>
                    <a:pt x="62" y="119"/>
                  </a:moveTo>
                  <a:cubicBezTo>
                    <a:pt x="-1122" y="1409"/>
                    <a:pt x="15119" y="11520"/>
                    <a:pt x="17163" y="10874"/>
                  </a:cubicBezTo>
                  <a:cubicBezTo>
                    <a:pt x="18131" y="10552"/>
                    <a:pt x="15657" y="8185"/>
                    <a:pt x="11462" y="5389"/>
                  </a:cubicBezTo>
                  <a:cubicBezTo>
                    <a:pt x="7268" y="2700"/>
                    <a:pt x="1782" y="-204"/>
                    <a:pt x="169" y="11"/>
                  </a:cubicBezTo>
                  <a:cubicBezTo>
                    <a:pt x="169" y="119"/>
                    <a:pt x="169" y="119"/>
                    <a:pt x="62" y="119"/>
                  </a:cubicBezTo>
                  <a:close/>
                </a:path>
              </a:pathLst>
            </a:custGeom>
            <a:grpFill/>
            <a:ln w="10707" cap="flat">
              <a:noFill/>
              <a:prstDash val="solid"/>
              <a:miter/>
            </a:ln>
          </p:spPr>
          <p:txBody>
            <a:bodyPr rtlCol="0" anchor="ctr"/>
            <a:lstStyle/>
            <a:p>
              <a:endParaRPr lang="zh-CN" altLang="en-US"/>
            </a:p>
          </p:txBody>
        </p:sp>
        <p:sp>
          <p:nvSpPr>
            <p:cNvPr id="1710" name="任意多边形: 形状 863">
              <a:extLst>
                <a:ext uri="{FF2B5EF4-FFF2-40B4-BE49-F238E27FC236}">
                  <a16:creationId xmlns:a16="http://schemas.microsoft.com/office/drawing/2014/main" xmlns="" id="{5263BB45-6ACC-47C6-984E-F9534B90E0FD}"/>
                </a:ext>
              </a:extLst>
            </p:cNvPr>
            <p:cNvSpPr/>
            <p:nvPr/>
          </p:nvSpPr>
          <p:spPr>
            <a:xfrm>
              <a:off x="1703132" y="629001"/>
              <a:ext cx="74996" cy="44872"/>
            </a:xfrm>
            <a:custGeom>
              <a:avLst/>
              <a:gdLst>
                <a:gd name="connsiteX0" fmla="*/ 17747 w 17748"/>
                <a:gd name="connsiteY0" fmla="*/ 10552 h 10619"/>
                <a:gd name="connsiteX1" fmla="*/ 11186 w 17748"/>
                <a:gd name="connsiteY1" fmla="*/ 5282 h 10619"/>
                <a:gd name="connsiteX2" fmla="*/ 108 w 17748"/>
                <a:gd name="connsiteY2" fmla="*/ 12 h 10619"/>
                <a:gd name="connsiteX3" fmla="*/ 1 w 17748"/>
                <a:gd name="connsiteY3" fmla="*/ 119 h 10619"/>
                <a:gd name="connsiteX4" fmla="*/ 17747 w 17748"/>
                <a:gd name="connsiteY4" fmla="*/ 10552 h 10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8" h="10619">
                  <a:moveTo>
                    <a:pt x="17747" y="10552"/>
                  </a:moveTo>
                  <a:cubicBezTo>
                    <a:pt x="17855" y="9477"/>
                    <a:pt x="11832" y="5712"/>
                    <a:pt x="11186" y="5282"/>
                  </a:cubicBezTo>
                  <a:cubicBezTo>
                    <a:pt x="6884" y="2593"/>
                    <a:pt x="1399" y="-203"/>
                    <a:pt x="108" y="12"/>
                  </a:cubicBezTo>
                  <a:cubicBezTo>
                    <a:pt x="108" y="12"/>
                    <a:pt x="1" y="119"/>
                    <a:pt x="1" y="119"/>
                  </a:cubicBezTo>
                  <a:cubicBezTo>
                    <a:pt x="-107" y="1733"/>
                    <a:pt x="16457" y="11520"/>
                    <a:pt x="17747" y="10552"/>
                  </a:cubicBezTo>
                  <a:close/>
                </a:path>
              </a:pathLst>
            </a:custGeom>
            <a:grpFill/>
            <a:ln w="10707" cap="flat">
              <a:noFill/>
              <a:prstDash val="solid"/>
              <a:miter/>
            </a:ln>
          </p:spPr>
          <p:txBody>
            <a:bodyPr rtlCol="0" anchor="ctr"/>
            <a:lstStyle/>
            <a:p>
              <a:endParaRPr lang="zh-CN" altLang="en-US"/>
            </a:p>
          </p:txBody>
        </p:sp>
        <p:sp>
          <p:nvSpPr>
            <p:cNvPr id="1711" name="任意多边形: 形状 864">
              <a:extLst>
                <a:ext uri="{FF2B5EF4-FFF2-40B4-BE49-F238E27FC236}">
                  <a16:creationId xmlns:a16="http://schemas.microsoft.com/office/drawing/2014/main" xmlns="" id="{70621380-E6AF-4ADC-A12D-6E7FFFA78F21}"/>
                </a:ext>
              </a:extLst>
            </p:cNvPr>
            <p:cNvSpPr/>
            <p:nvPr/>
          </p:nvSpPr>
          <p:spPr>
            <a:xfrm>
              <a:off x="1739946" y="612640"/>
              <a:ext cx="76238" cy="44166"/>
            </a:xfrm>
            <a:custGeom>
              <a:avLst/>
              <a:gdLst>
                <a:gd name="connsiteX0" fmla="*/ 17962 w 18042"/>
                <a:gd name="connsiteY0" fmla="*/ 10445 h 10452"/>
                <a:gd name="connsiteX1" fmla="*/ 17962 w 18042"/>
                <a:gd name="connsiteY1" fmla="*/ 10445 h 10452"/>
                <a:gd name="connsiteX2" fmla="*/ 10756 w 18042"/>
                <a:gd name="connsiteY2" fmla="*/ 5174 h 10452"/>
                <a:gd name="connsiteX3" fmla="*/ 10756 w 18042"/>
                <a:gd name="connsiteY3" fmla="*/ 5174 h 10452"/>
                <a:gd name="connsiteX4" fmla="*/ 0 w 18042"/>
                <a:gd name="connsiteY4" fmla="*/ 12 h 10452"/>
                <a:gd name="connsiteX5" fmla="*/ 0 w 18042"/>
                <a:gd name="connsiteY5" fmla="*/ 119 h 10452"/>
                <a:gd name="connsiteX6" fmla="*/ 17962 w 18042"/>
                <a:gd name="connsiteY6" fmla="*/ 10445 h 1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42" h="10452">
                  <a:moveTo>
                    <a:pt x="17962" y="10445"/>
                  </a:moveTo>
                  <a:cubicBezTo>
                    <a:pt x="18069" y="10445"/>
                    <a:pt x="18069" y="10445"/>
                    <a:pt x="17962" y="10445"/>
                  </a:cubicBezTo>
                  <a:cubicBezTo>
                    <a:pt x="17747" y="9477"/>
                    <a:pt x="13982" y="7003"/>
                    <a:pt x="10756" y="5174"/>
                  </a:cubicBezTo>
                  <a:lnTo>
                    <a:pt x="10756" y="5174"/>
                  </a:lnTo>
                  <a:cubicBezTo>
                    <a:pt x="6346" y="2593"/>
                    <a:pt x="968" y="-203"/>
                    <a:pt x="0" y="12"/>
                  </a:cubicBezTo>
                  <a:cubicBezTo>
                    <a:pt x="0" y="12"/>
                    <a:pt x="0" y="119"/>
                    <a:pt x="0" y="119"/>
                  </a:cubicBezTo>
                  <a:cubicBezTo>
                    <a:pt x="538" y="1625"/>
                    <a:pt x="16456" y="10767"/>
                    <a:pt x="17962" y="10445"/>
                  </a:cubicBezTo>
                  <a:close/>
                </a:path>
              </a:pathLst>
            </a:custGeom>
            <a:grpFill/>
            <a:ln w="10707" cap="flat">
              <a:noFill/>
              <a:prstDash val="solid"/>
              <a:miter/>
            </a:ln>
          </p:spPr>
          <p:txBody>
            <a:bodyPr rtlCol="0" anchor="ctr"/>
            <a:lstStyle/>
            <a:p>
              <a:endParaRPr lang="zh-CN" altLang="en-US"/>
            </a:p>
          </p:txBody>
        </p:sp>
        <p:sp>
          <p:nvSpPr>
            <p:cNvPr id="1712" name="任意多边形: 形状 865">
              <a:extLst>
                <a:ext uri="{FF2B5EF4-FFF2-40B4-BE49-F238E27FC236}">
                  <a16:creationId xmlns:a16="http://schemas.microsoft.com/office/drawing/2014/main" xmlns="" id="{D4402E1D-B63A-452A-AE99-49ACE0695E02}"/>
                </a:ext>
              </a:extLst>
            </p:cNvPr>
            <p:cNvSpPr/>
            <p:nvPr/>
          </p:nvSpPr>
          <p:spPr>
            <a:xfrm>
              <a:off x="1759945" y="595873"/>
              <a:ext cx="77261" cy="43629"/>
            </a:xfrm>
            <a:custGeom>
              <a:avLst/>
              <a:gdLst>
                <a:gd name="connsiteX0" fmla="*/ 18284 w 18284"/>
                <a:gd name="connsiteY0" fmla="*/ 10218 h 10325"/>
                <a:gd name="connsiteX1" fmla="*/ 10433 w 18284"/>
                <a:gd name="connsiteY1" fmla="*/ 5055 h 10325"/>
                <a:gd name="connsiteX2" fmla="*/ 10433 w 18284"/>
                <a:gd name="connsiteY2" fmla="*/ 5055 h 10325"/>
                <a:gd name="connsiteX3" fmla="*/ 0 w 18284"/>
                <a:gd name="connsiteY3" fmla="*/ 0 h 10325"/>
                <a:gd name="connsiteX4" fmla="*/ 18177 w 18284"/>
                <a:gd name="connsiteY4" fmla="*/ 10325 h 10325"/>
                <a:gd name="connsiteX5" fmla="*/ 18284 w 18284"/>
                <a:gd name="connsiteY5" fmla="*/ 10218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10325">
                  <a:moveTo>
                    <a:pt x="18284" y="10218"/>
                  </a:moveTo>
                  <a:cubicBezTo>
                    <a:pt x="17639" y="9357"/>
                    <a:pt x="13014" y="6561"/>
                    <a:pt x="10433" y="5055"/>
                  </a:cubicBezTo>
                  <a:lnTo>
                    <a:pt x="10433" y="5055"/>
                  </a:lnTo>
                  <a:cubicBezTo>
                    <a:pt x="8174" y="3764"/>
                    <a:pt x="1291" y="0"/>
                    <a:pt x="0" y="0"/>
                  </a:cubicBezTo>
                  <a:cubicBezTo>
                    <a:pt x="107" y="968"/>
                    <a:pt x="16026" y="10003"/>
                    <a:pt x="18177" y="10325"/>
                  </a:cubicBezTo>
                  <a:cubicBezTo>
                    <a:pt x="18284" y="10325"/>
                    <a:pt x="18284" y="10325"/>
                    <a:pt x="18284" y="10218"/>
                  </a:cubicBezTo>
                  <a:close/>
                </a:path>
              </a:pathLst>
            </a:custGeom>
            <a:grpFill/>
            <a:ln w="10707" cap="flat">
              <a:noFill/>
              <a:prstDash val="solid"/>
              <a:miter/>
            </a:ln>
          </p:spPr>
          <p:txBody>
            <a:bodyPr rtlCol="0" anchor="ctr"/>
            <a:lstStyle/>
            <a:p>
              <a:endParaRPr lang="zh-CN" altLang="en-US"/>
            </a:p>
          </p:txBody>
        </p:sp>
        <p:sp>
          <p:nvSpPr>
            <p:cNvPr id="1713" name="任意多边形: 形状 866">
              <a:extLst>
                <a:ext uri="{FF2B5EF4-FFF2-40B4-BE49-F238E27FC236}">
                  <a16:creationId xmlns:a16="http://schemas.microsoft.com/office/drawing/2014/main" xmlns="" id="{950AEA6F-03AF-49FC-8970-E9AF3E62E359}"/>
                </a:ext>
              </a:extLst>
            </p:cNvPr>
            <p:cNvSpPr/>
            <p:nvPr/>
          </p:nvSpPr>
          <p:spPr>
            <a:xfrm>
              <a:off x="1763579" y="579967"/>
              <a:ext cx="77261" cy="42721"/>
            </a:xfrm>
            <a:custGeom>
              <a:avLst/>
              <a:gdLst>
                <a:gd name="connsiteX0" fmla="*/ 0 w 18284"/>
                <a:gd name="connsiteY0" fmla="*/ 0 h 10110"/>
                <a:gd name="connsiteX1" fmla="*/ 18285 w 18284"/>
                <a:gd name="connsiteY1" fmla="*/ 10110 h 10110"/>
                <a:gd name="connsiteX2" fmla="*/ 9895 w 18284"/>
                <a:gd name="connsiteY2" fmla="*/ 5055 h 10110"/>
                <a:gd name="connsiteX3" fmla="*/ 0 w 18284"/>
                <a:gd name="connsiteY3" fmla="*/ 0 h 10110"/>
              </a:gdLst>
              <a:ahLst/>
              <a:cxnLst>
                <a:cxn ang="0">
                  <a:pos x="connsiteX0" y="connsiteY0"/>
                </a:cxn>
                <a:cxn ang="0">
                  <a:pos x="connsiteX1" y="connsiteY1"/>
                </a:cxn>
                <a:cxn ang="0">
                  <a:pos x="connsiteX2" y="connsiteY2"/>
                </a:cxn>
                <a:cxn ang="0">
                  <a:pos x="connsiteX3" y="connsiteY3"/>
                </a:cxn>
              </a:cxnLst>
              <a:rect l="l" t="t" r="r" b="b"/>
              <a:pathLst>
                <a:path w="18284" h="10110">
                  <a:moveTo>
                    <a:pt x="0" y="0"/>
                  </a:moveTo>
                  <a:cubicBezTo>
                    <a:pt x="108" y="108"/>
                    <a:pt x="16886" y="10110"/>
                    <a:pt x="18285" y="10110"/>
                  </a:cubicBezTo>
                  <a:cubicBezTo>
                    <a:pt x="17854" y="9572"/>
                    <a:pt x="13660" y="7099"/>
                    <a:pt x="9895" y="5055"/>
                  </a:cubicBezTo>
                  <a:cubicBezTo>
                    <a:pt x="6991" y="3334"/>
                    <a:pt x="753" y="0"/>
                    <a:pt x="0" y="0"/>
                  </a:cubicBezTo>
                  <a:close/>
                </a:path>
              </a:pathLst>
            </a:custGeom>
            <a:grpFill/>
            <a:ln w="10707" cap="flat">
              <a:noFill/>
              <a:prstDash val="solid"/>
              <a:miter/>
            </a:ln>
          </p:spPr>
          <p:txBody>
            <a:bodyPr rtlCol="0" anchor="ctr"/>
            <a:lstStyle/>
            <a:p>
              <a:endParaRPr lang="zh-CN" altLang="en-US"/>
            </a:p>
          </p:txBody>
        </p:sp>
        <p:sp>
          <p:nvSpPr>
            <p:cNvPr id="1714" name="任意多边形: 形状 867">
              <a:extLst>
                <a:ext uri="{FF2B5EF4-FFF2-40B4-BE49-F238E27FC236}">
                  <a16:creationId xmlns:a16="http://schemas.microsoft.com/office/drawing/2014/main" xmlns="" id="{8EFB86A6-6B14-4B6B-8E03-2C795059AC86}"/>
                </a:ext>
              </a:extLst>
            </p:cNvPr>
            <p:cNvSpPr/>
            <p:nvPr/>
          </p:nvSpPr>
          <p:spPr>
            <a:xfrm>
              <a:off x="1749948" y="564058"/>
              <a:ext cx="76352" cy="41812"/>
            </a:xfrm>
            <a:custGeom>
              <a:avLst/>
              <a:gdLst>
                <a:gd name="connsiteX0" fmla="*/ 9250 w 18069"/>
                <a:gd name="connsiteY0" fmla="*/ 4840 h 9895"/>
                <a:gd name="connsiteX1" fmla="*/ 0 w 18069"/>
                <a:gd name="connsiteY1" fmla="*/ 0 h 9895"/>
                <a:gd name="connsiteX2" fmla="*/ 18069 w 18069"/>
                <a:gd name="connsiteY2" fmla="*/ 9895 h 9895"/>
                <a:gd name="connsiteX3" fmla="*/ 9250 w 18069"/>
                <a:gd name="connsiteY3" fmla="*/ 4840 h 9895"/>
              </a:gdLst>
              <a:ahLst/>
              <a:cxnLst>
                <a:cxn ang="0">
                  <a:pos x="connsiteX0" y="connsiteY0"/>
                </a:cxn>
                <a:cxn ang="0">
                  <a:pos x="connsiteX1" y="connsiteY1"/>
                </a:cxn>
                <a:cxn ang="0">
                  <a:pos x="connsiteX2" y="connsiteY2"/>
                </a:cxn>
                <a:cxn ang="0">
                  <a:pos x="connsiteX3" y="connsiteY3"/>
                </a:cxn>
              </a:cxnLst>
              <a:rect l="l" t="t" r="r" b="b"/>
              <a:pathLst>
                <a:path w="18069" h="9895">
                  <a:moveTo>
                    <a:pt x="9250" y="4840"/>
                  </a:moveTo>
                  <a:cubicBezTo>
                    <a:pt x="6346" y="3227"/>
                    <a:pt x="753" y="215"/>
                    <a:pt x="0" y="0"/>
                  </a:cubicBezTo>
                  <a:cubicBezTo>
                    <a:pt x="107" y="108"/>
                    <a:pt x="17316" y="9572"/>
                    <a:pt x="18069" y="9895"/>
                  </a:cubicBezTo>
                  <a:cubicBezTo>
                    <a:pt x="17424" y="9357"/>
                    <a:pt x="13552" y="7206"/>
                    <a:pt x="9250" y="4840"/>
                  </a:cubicBezTo>
                  <a:close/>
                </a:path>
              </a:pathLst>
            </a:custGeom>
            <a:grpFill/>
            <a:ln w="10707" cap="flat">
              <a:noFill/>
              <a:prstDash val="solid"/>
              <a:miter/>
            </a:ln>
          </p:spPr>
          <p:txBody>
            <a:bodyPr rtlCol="0" anchor="ctr"/>
            <a:lstStyle/>
            <a:p>
              <a:endParaRPr lang="zh-CN" altLang="en-US"/>
            </a:p>
          </p:txBody>
        </p:sp>
        <p:sp>
          <p:nvSpPr>
            <p:cNvPr id="1715" name="任意多边形: 形状 884">
              <a:extLst>
                <a:ext uri="{FF2B5EF4-FFF2-40B4-BE49-F238E27FC236}">
                  <a16:creationId xmlns:a16="http://schemas.microsoft.com/office/drawing/2014/main" xmlns="" id="{25964B46-6032-41EE-ADEA-0FCDF46AA8EB}"/>
                </a:ext>
              </a:extLst>
            </p:cNvPr>
            <p:cNvSpPr/>
            <p:nvPr/>
          </p:nvSpPr>
          <p:spPr>
            <a:xfrm>
              <a:off x="86738" y="895379"/>
              <a:ext cx="48945" cy="55850"/>
            </a:xfrm>
            <a:custGeom>
              <a:avLst/>
              <a:gdLst>
                <a:gd name="connsiteX0" fmla="*/ 11565 w 11583"/>
                <a:gd name="connsiteY0" fmla="*/ 7099 h 13217"/>
                <a:gd name="connsiteX1" fmla="*/ 11565 w 11583"/>
                <a:gd name="connsiteY1" fmla="*/ 7099 h 13217"/>
                <a:gd name="connsiteX2" fmla="*/ 5864 w 11583"/>
                <a:gd name="connsiteY2" fmla="*/ 0 h 13217"/>
                <a:gd name="connsiteX3" fmla="*/ 1562 w 11583"/>
                <a:gd name="connsiteY3" fmla="*/ 11293 h 13217"/>
                <a:gd name="connsiteX4" fmla="*/ 11565 w 11583"/>
                <a:gd name="connsiteY4" fmla="*/ 7099 h 13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3" h="13217">
                  <a:moveTo>
                    <a:pt x="11565" y="7099"/>
                  </a:moveTo>
                  <a:lnTo>
                    <a:pt x="11565" y="7099"/>
                  </a:lnTo>
                  <a:cubicBezTo>
                    <a:pt x="11780" y="4195"/>
                    <a:pt x="10166" y="108"/>
                    <a:pt x="5864" y="0"/>
                  </a:cubicBezTo>
                  <a:cubicBezTo>
                    <a:pt x="271" y="430"/>
                    <a:pt x="-1665" y="7636"/>
                    <a:pt x="1562" y="11293"/>
                  </a:cubicBezTo>
                  <a:cubicBezTo>
                    <a:pt x="5004" y="15273"/>
                    <a:pt x="11027" y="12692"/>
                    <a:pt x="11565" y="7099"/>
                  </a:cubicBezTo>
                  <a:close/>
                </a:path>
              </a:pathLst>
            </a:custGeom>
            <a:grpFill/>
            <a:ln w="10707" cap="flat">
              <a:noFill/>
              <a:prstDash val="solid"/>
              <a:miter/>
            </a:ln>
          </p:spPr>
          <p:txBody>
            <a:bodyPr rtlCol="0" anchor="ctr"/>
            <a:lstStyle/>
            <a:p>
              <a:endParaRPr lang="zh-CN" altLang="en-US"/>
            </a:p>
          </p:txBody>
        </p:sp>
        <p:sp>
          <p:nvSpPr>
            <p:cNvPr id="1716" name="任意多边形: 形状 885">
              <a:extLst>
                <a:ext uri="{FF2B5EF4-FFF2-40B4-BE49-F238E27FC236}">
                  <a16:creationId xmlns:a16="http://schemas.microsoft.com/office/drawing/2014/main" xmlns="" id="{D1C81AD7-05ED-4033-9A7F-7DA1E2A1AC86}"/>
                </a:ext>
              </a:extLst>
            </p:cNvPr>
            <p:cNvSpPr/>
            <p:nvPr/>
          </p:nvSpPr>
          <p:spPr>
            <a:xfrm>
              <a:off x="274232" y="891289"/>
              <a:ext cx="49135" cy="55727"/>
            </a:xfrm>
            <a:custGeom>
              <a:avLst/>
              <a:gdLst>
                <a:gd name="connsiteX0" fmla="*/ 11614 w 11628"/>
                <a:gd name="connsiteY0" fmla="*/ 6991 h 13188"/>
                <a:gd name="connsiteX1" fmla="*/ 4946 w 11628"/>
                <a:gd name="connsiteY1" fmla="*/ 0 h 13188"/>
                <a:gd name="connsiteX2" fmla="*/ 4408 w 11628"/>
                <a:gd name="connsiteY2" fmla="*/ 0 h 13188"/>
                <a:gd name="connsiteX3" fmla="*/ 2687 w 11628"/>
                <a:gd name="connsiteY3" fmla="*/ 11724 h 13188"/>
                <a:gd name="connsiteX4" fmla="*/ 11614 w 11628"/>
                <a:gd name="connsiteY4" fmla="*/ 6991 h 1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8" h="13188">
                  <a:moveTo>
                    <a:pt x="11614" y="6991"/>
                  </a:moveTo>
                  <a:cubicBezTo>
                    <a:pt x="11506" y="4195"/>
                    <a:pt x="9248" y="108"/>
                    <a:pt x="4946" y="0"/>
                  </a:cubicBezTo>
                  <a:cubicBezTo>
                    <a:pt x="4730" y="0"/>
                    <a:pt x="4515" y="0"/>
                    <a:pt x="4408" y="0"/>
                  </a:cubicBezTo>
                  <a:cubicBezTo>
                    <a:pt x="-540" y="753"/>
                    <a:pt x="-1615" y="8174"/>
                    <a:pt x="2687" y="11724"/>
                  </a:cubicBezTo>
                  <a:cubicBezTo>
                    <a:pt x="6666" y="15058"/>
                    <a:pt x="11937" y="12369"/>
                    <a:pt x="11614" y="6991"/>
                  </a:cubicBezTo>
                  <a:close/>
                </a:path>
              </a:pathLst>
            </a:custGeom>
            <a:grpFill/>
            <a:ln w="10707" cap="flat">
              <a:noFill/>
              <a:prstDash val="solid"/>
              <a:miter/>
            </a:ln>
          </p:spPr>
          <p:txBody>
            <a:bodyPr rtlCol="0" anchor="ctr"/>
            <a:lstStyle/>
            <a:p>
              <a:endParaRPr lang="zh-CN" altLang="en-US"/>
            </a:p>
          </p:txBody>
        </p:sp>
        <p:sp>
          <p:nvSpPr>
            <p:cNvPr id="1717" name="任意多边形: 形状 886">
              <a:extLst>
                <a:ext uri="{FF2B5EF4-FFF2-40B4-BE49-F238E27FC236}">
                  <a16:creationId xmlns:a16="http://schemas.microsoft.com/office/drawing/2014/main" xmlns="" id="{BB4834C2-44C1-4CCA-99C0-F04AE17BAEFC}"/>
                </a:ext>
              </a:extLst>
            </p:cNvPr>
            <p:cNvSpPr/>
            <p:nvPr/>
          </p:nvSpPr>
          <p:spPr>
            <a:xfrm>
              <a:off x="460674" y="884473"/>
              <a:ext cx="50864" cy="56082"/>
            </a:xfrm>
            <a:custGeom>
              <a:avLst/>
              <a:gdLst>
                <a:gd name="connsiteX0" fmla="*/ 3523 w 12037"/>
                <a:gd name="connsiteY0" fmla="*/ 11831 h 13272"/>
                <a:gd name="connsiteX1" fmla="*/ 11912 w 12037"/>
                <a:gd name="connsiteY1" fmla="*/ 6991 h 13272"/>
                <a:gd name="connsiteX2" fmla="*/ 4276 w 12037"/>
                <a:gd name="connsiteY2" fmla="*/ 0 h 13272"/>
                <a:gd name="connsiteX3" fmla="*/ 3738 w 12037"/>
                <a:gd name="connsiteY3" fmla="*/ 108 h 13272"/>
                <a:gd name="connsiteX4" fmla="*/ 3523 w 12037"/>
                <a:gd name="connsiteY4" fmla="*/ 11831 h 13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7" h="13272">
                  <a:moveTo>
                    <a:pt x="3523" y="11831"/>
                  </a:moveTo>
                  <a:cubicBezTo>
                    <a:pt x="8040" y="15165"/>
                    <a:pt x="12880" y="12369"/>
                    <a:pt x="11912" y="6991"/>
                  </a:cubicBezTo>
                  <a:cubicBezTo>
                    <a:pt x="11374" y="4195"/>
                    <a:pt x="8686" y="108"/>
                    <a:pt x="4276" y="0"/>
                  </a:cubicBezTo>
                  <a:cubicBezTo>
                    <a:pt x="4061" y="0"/>
                    <a:pt x="3846" y="0"/>
                    <a:pt x="3738" y="108"/>
                  </a:cubicBezTo>
                  <a:cubicBezTo>
                    <a:pt x="-1210" y="968"/>
                    <a:pt x="-1210" y="8389"/>
                    <a:pt x="3523" y="11831"/>
                  </a:cubicBezTo>
                  <a:close/>
                </a:path>
              </a:pathLst>
            </a:custGeom>
            <a:grpFill/>
            <a:ln w="10707" cap="flat">
              <a:noFill/>
              <a:prstDash val="solid"/>
              <a:miter/>
            </a:ln>
          </p:spPr>
          <p:txBody>
            <a:bodyPr rtlCol="0" anchor="ctr"/>
            <a:lstStyle/>
            <a:p>
              <a:endParaRPr lang="zh-CN" altLang="en-US"/>
            </a:p>
          </p:txBody>
        </p:sp>
        <p:sp>
          <p:nvSpPr>
            <p:cNvPr id="1718" name="任意多边形: 形状 887">
              <a:extLst>
                <a:ext uri="{FF2B5EF4-FFF2-40B4-BE49-F238E27FC236}">
                  <a16:creationId xmlns:a16="http://schemas.microsoft.com/office/drawing/2014/main" xmlns="" id="{F7264344-407E-46CF-8585-4326CEAF9266}"/>
                </a:ext>
              </a:extLst>
            </p:cNvPr>
            <p:cNvSpPr/>
            <p:nvPr/>
          </p:nvSpPr>
          <p:spPr>
            <a:xfrm>
              <a:off x="644911" y="876748"/>
              <a:ext cx="53103" cy="55681"/>
            </a:xfrm>
            <a:custGeom>
              <a:avLst/>
              <a:gdLst>
                <a:gd name="connsiteX0" fmla="*/ 12195 w 12567"/>
                <a:gd name="connsiteY0" fmla="*/ 6884 h 13177"/>
                <a:gd name="connsiteX1" fmla="*/ 3698 w 12567"/>
                <a:gd name="connsiteY1" fmla="*/ 0 h 13177"/>
                <a:gd name="connsiteX2" fmla="*/ 2623 w 12567"/>
                <a:gd name="connsiteY2" fmla="*/ 215 h 13177"/>
                <a:gd name="connsiteX3" fmla="*/ 5204 w 12567"/>
                <a:gd name="connsiteY3" fmla="*/ 12154 h 13177"/>
                <a:gd name="connsiteX4" fmla="*/ 12195 w 12567"/>
                <a:gd name="connsiteY4" fmla="*/ 6884 h 13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7" h="13177">
                  <a:moveTo>
                    <a:pt x="12195" y="6884"/>
                  </a:moveTo>
                  <a:cubicBezTo>
                    <a:pt x="11227" y="4087"/>
                    <a:pt x="8001" y="108"/>
                    <a:pt x="3698" y="0"/>
                  </a:cubicBezTo>
                  <a:cubicBezTo>
                    <a:pt x="3376" y="0"/>
                    <a:pt x="2945" y="108"/>
                    <a:pt x="2623" y="215"/>
                  </a:cubicBezTo>
                  <a:cubicBezTo>
                    <a:pt x="-1895" y="1613"/>
                    <a:pt x="-281" y="9035"/>
                    <a:pt x="5204" y="12154"/>
                  </a:cubicBezTo>
                  <a:cubicBezTo>
                    <a:pt x="9937" y="14843"/>
                    <a:pt x="13809" y="11939"/>
                    <a:pt x="12195" y="6884"/>
                  </a:cubicBezTo>
                  <a:close/>
                </a:path>
              </a:pathLst>
            </a:custGeom>
            <a:grpFill/>
            <a:ln w="10707" cap="flat">
              <a:noFill/>
              <a:prstDash val="solid"/>
              <a:miter/>
            </a:ln>
          </p:spPr>
          <p:txBody>
            <a:bodyPr rtlCol="0" anchor="ctr"/>
            <a:lstStyle/>
            <a:p>
              <a:endParaRPr lang="zh-CN" altLang="en-US"/>
            </a:p>
          </p:txBody>
        </p:sp>
        <p:sp>
          <p:nvSpPr>
            <p:cNvPr id="1719" name="任意多边形: 形状 888">
              <a:extLst>
                <a:ext uri="{FF2B5EF4-FFF2-40B4-BE49-F238E27FC236}">
                  <a16:creationId xmlns:a16="http://schemas.microsoft.com/office/drawing/2014/main" xmlns="" id="{04F316E3-EEF2-40DE-9761-1D2A15F6A70D}"/>
                </a:ext>
              </a:extLst>
            </p:cNvPr>
            <p:cNvSpPr/>
            <p:nvPr/>
          </p:nvSpPr>
          <p:spPr>
            <a:xfrm>
              <a:off x="826016" y="867203"/>
              <a:ext cx="55681" cy="54831"/>
            </a:xfrm>
            <a:custGeom>
              <a:avLst/>
              <a:gdLst>
                <a:gd name="connsiteX0" fmla="*/ 1603 w 13177"/>
                <a:gd name="connsiteY0" fmla="*/ 430 h 12976"/>
                <a:gd name="connsiteX1" fmla="*/ 7519 w 13177"/>
                <a:gd name="connsiteY1" fmla="*/ 12584 h 12976"/>
                <a:gd name="connsiteX2" fmla="*/ 12466 w 13177"/>
                <a:gd name="connsiteY2" fmla="*/ 6776 h 12976"/>
                <a:gd name="connsiteX3" fmla="*/ 12466 w 13177"/>
                <a:gd name="connsiteY3" fmla="*/ 6776 h 12976"/>
                <a:gd name="connsiteX4" fmla="*/ 3109 w 13177"/>
                <a:gd name="connsiteY4" fmla="*/ 0 h 12976"/>
                <a:gd name="connsiteX5" fmla="*/ 1603 w 13177"/>
                <a:gd name="connsiteY5" fmla="*/ 430 h 1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77" h="12976">
                  <a:moveTo>
                    <a:pt x="1603" y="430"/>
                  </a:moveTo>
                  <a:cubicBezTo>
                    <a:pt x="-2377" y="2474"/>
                    <a:pt x="1603" y="10648"/>
                    <a:pt x="7519" y="12584"/>
                  </a:cubicBezTo>
                  <a:cubicBezTo>
                    <a:pt x="11928" y="14090"/>
                    <a:pt x="14510" y="11078"/>
                    <a:pt x="12466" y="6776"/>
                  </a:cubicBezTo>
                  <a:lnTo>
                    <a:pt x="12466" y="6776"/>
                  </a:lnTo>
                  <a:cubicBezTo>
                    <a:pt x="11176" y="3980"/>
                    <a:pt x="7411" y="0"/>
                    <a:pt x="3109" y="0"/>
                  </a:cubicBezTo>
                  <a:cubicBezTo>
                    <a:pt x="2679" y="108"/>
                    <a:pt x="2141" y="108"/>
                    <a:pt x="1603" y="430"/>
                  </a:cubicBezTo>
                  <a:close/>
                </a:path>
              </a:pathLst>
            </a:custGeom>
            <a:grpFill/>
            <a:ln w="10707" cap="flat">
              <a:noFill/>
              <a:prstDash val="solid"/>
              <a:miter/>
            </a:ln>
          </p:spPr>
          <p:txBody>
            <a:bodyPr rtlCol="0" anchor="ctr"/>
            <a:lstStyle/>
            <a:p>
              <a:endParaRPr lang="zh-CN" altLang="en-US"/>
            </a:p>
          </p:txBody>
        </p:sp>
        <p:sp>
          <p:nvSpPr>
            <p:cNvPr id="1720" name="任意多边形: 形状 889">
              <a:extLst>
                <a:ext uri="{FF2B5EF4-FFF2-40B4-BE49-F238E27FC236}">
                  <a16:creationId xmlns:a16="http://schemas.microsoft.com/office/drawing/2014/main" xmlns="" id="{49407E32-D094-48F7-AEBF-D2AFF24522B2}"/>
                </a:ext>
              </a:extLst>
            </p:cNvPr>
            <p:cNvSpPr/>
            <p:nvPr/>
          </p:nvSpPr>
          <p:spPr>
            <a:xfrm>
              <a:off x="1002270" y="855832"/>
              <a:ext cx="58609" cy="54278"/>
            </a:xfrm>
            <a:custGeom>
              <a:avLst/>
              <a:gdLst>
                <a:gd name="connsiteX0" fmla="*/ 12702 w 13870"/>
                <a:gd name="connsiteY0" fmla="*/ 6563 h 12845"/>
                <a:gd name="connsiteX1" fmla="*/ 2591 w 13870"/>
                <a:gd name="connsiteY1" fmla="*/ 2 h 12845"/>
                <a:gd name="connsiteX2" fmla="*/ 1193 w 13870"/>
                <a:gd name="connsiteY2" fmla="*/ 432 h 12845"/>
                <a:gd name="connsiteX3" fmla="*/ 9367 w 13870"/>
                <a:gd name="connsiteY3" fmla="*/ 12694 h 12845"/>
                <a:gd name="connsiteX4" fmla="*/ 12702 w 13870"/>
                <a:gd name="connsiteY4" fmla="*/ 6563 h 12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70" h="12845">
                  <a:moveTo>
                    <a:pt x="12702" y="6563"/>
                  </a:moveTo>
                  <a:cubicBezTo>
                    <a:pt x="11088" y="3767"/>
                    <a:pt x="6786" y="-105"/>
                    <a:pt x="2591" y="2"/>
                  </a:cubicBezTo>
                  <a:cubicBezTo>
                    <a:pt x="2161" y="110"/>
                    <a:pt x="1623" y="110"/>
                    <a:pt x="1193" y="432"/>
                  </a:cubicBezTo>
                  <a:cubicBezTo>
                    <a:pt x="-2571" y="2691"/>
                    <a:pt x="3237" y="11296"/>
                    <a:pt x="9367" y="12694"/>
                  </a:cubicBezTo>
                  <a:cubicBezTo>
                    <a:pt x="13562" y="13554"/>
                    <a:pt x="15175" y="10650"/>
                    <a:pt x="12702" y="6563"/>
                  </a:cubicBezTo>
                  <a:close/>
                </a:path>
              </a:pathLst>
            </a:custGeom>
            <a:grpFill/>
            <a:ln w="10707" cap="flat">
              <a:noFill/>
              <a:prstDash val="solid"/>
              <a:miter/>
            </a:ln>
          </p:spPr>
          <p:txBody>
            <a:bodyPr rtlCol="0" anchor="ctr"/>
            <a:lstStyle/>
            <a:p>
              <a:endParaRPr lang="zh-CN" altLang="en-US"/>
            </a:p>
          </p:txBody>
        </p:sp>
        <p:sp>
          <p:nvSpPr>
            <p:cNvPr id="1736" name="任意多边形: 形状 890">
              <a:extLst>
                <a:ext uri="{FF2B5EF4-FFF2-40B4-BE49-F238E27FC236}">
                  <a16:creationId xmlns:a16="http://schemas.microsoft.com/office/drawing/2014/main" xmlns="" id="{5F9FBA4F-3B7C-44A1-8545-F1C152F7DF9C}"/>
                </a:ext>
              </a:extLst>
            </p:cNvPr>
            <p:cNvSpPr/>
            <p:nvPr/>
          </p:nvSpPr>
          <p:spPr>
            <a:xfrm>
              <a:off x="1170229" y="842196"/>
              <a:ext cx="60608" cy="53910"/>
            </a:xfrm>
            <a:custGeom>
              <a:avLst/>
              <a:gdLst>
                <a:gd name="connsiteX0" fmla="*/ 1994 w 14343"/>
                <a:gd name="connsiteY0" fmla="*/ 2 h 12758"/>
                <a:gd name="connsiteX1" fmla="*/ 811 w 14343"/>
                <a:gd name="connsiteY1" fmla="*/ 432 h 12758"/>
                <a:gd name="connsiteX2" fmla="*/ 11137 w 14343"/>
                <a:gd name="connsiteY2" fmla="*/ 12694 h 12758"/>
                <a:gd name="connsiteX3" fmla="*/ 12642 w 14343"/>
                <a:gd name="connsiteY3" fmla="*/ 6563 h 12758"/>
                <a:gd name="connsiteX4" fmla="*/ 1994 w 14343"/>
                <a:gd name="connsiteY4" fmla="*/ 2 h 12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3" h="12758">
                  <a:moveTo>
                    <a:pt x="1994" y="2"/>
                  </a:moveTo>
                  <a:cubicBezTo>
                    <a:pt x="1564" y="110"/>
                    <a:pt x="1134" y="110"/>
                    <a:pt x="811" y="432"/>
                  </a:cubicBezTo>
                  <a:cubicBezTo>
                    <a:pt x="-2523" y="2799"/>
                    <a:pt x="5113" y="11833"/>
                    <a:pt x="11137" y="12694"/>
                  </a:cubicBezTo>
                  <a:cubicBezTo>
                    <a:pt x="14686" y="13232"/>
                    <a:pt x="15439" y="10328"/>
                    <a:pt x="12642" y="6563"/>
                  </a:cubicBezTo>
                  <a:cubicBezTo>
                    <a:pt x="10599" y="3767"/>
                    <a:pt x="5974" y="-105"/>
                    <a:pt x="1994" y="2"/>
                  </a:cubicBezTo>
                  <a:close/>
                </a:path>
              </a:pathLst>
            </a:custGeom>
            <a:grpFill/>
            <a:ln w="10707" cap="flat">
              <a:noFill/>
              <a:prstDash val="solid"/>
              <a:miter/>
            </a:ln>
          </p:spPr>
          <p:txBody>
            <a:bodyPr rtlCol="0" anchor="ctr"/>
            <a:lstStyle/>
            <a:p>
              <a:endParaRPr lang="zh-CN" altLang="en-US"/>
            </a:p>
          </p:txBody>
        </p:sp>
        <p:sp>
          <p:nvSpPr>
            <p:cNvPr id="1737" name="任意多边形: 形状 891">
              <a:extLst>
                <a:ext uri="{FF2B5EF4-FFF2-40B4-BE49-F238E27FC236}">
                  <a16:creationId xmlns:a16="http://schemas.microsoft.com/office/drawing/2014/main" xmlns="" id="{DCA59AA9-D5F2-4762-8521-29BDA31377B3}"/>
                </a:ext>
              </a:extLst>
            </p:cNvPr>
            <p:cNvSpPr/>
            <p:nvPr/>
          </p:nvSpPr>
          <p:spPr>
            <a:xfrm>
              <a:off x="1323027" y="827626"/>
              <a:ext cx="62315" cy="53221"/>
            </a:xfrm>
            <a:custGeom>
              <a:avLst/>
              <a:gdLst>
                <a:gd name="connsiteX0" fmla="*/ 12405 w 14747"/>
                <a:gd name="connsiteY0" fmla="*/ 6354 h 12595"/>
                <a:gd name="connsiteX1" fmla="*/ 1542 w 14747"/>
                <a:gd name="connsiteY1" fmla="*/ 9 h 12595"/>
                <a:gd name="connsiteX2" fmla="*/ 467 w 14747"/>
                <a:gd name="connsiteY2" fmla="*/ 439 h 12595"/>
                <a:gd name="connsiteX3" fmla="*/ 12728 w 14747"/>
                <a:gd name="connsiteY3" fmla="*/ 12593 h 12595"/>
                <a:gd name="connsiteX4" fmla="*/ 12405 w 14747"/>
                <a:gd name="connsiteY4" fmla="*/ 6354 h 12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7" h="12595">
                  <a:moveTo>
                    <a:pt x="12405" y="6354"/>
                  </a:moveTo>
                  <a:cubicBezTo>
                    <a:pt x="10039" y="3665"/>
                    <a:pt x="5092" y="-207"/>
                    <a:pt x="1542" y="9"/>
                  </a:cubicBezTo>
                  <a:cubicBezTo>
                    <a:pt x="1220" y="116"/>
                    <a:pt x="790" y="116"/>
                    <a:pt x="467" y="439"/>
                  </a:cubicBezTo>
                  <a:cubicBezTo>
                    <a:pt x="-2222" y="2913"/>
                    <a:pt x="7350" y="12485"/>
                    <a:pt x="12728" y="12593"/>
                  </a:cubicBezTo>
                  <a:cubicBezTo>
                    <a:pt x="15525" y="12700"/>
                    <a:pt x="15417" y="9904"/>
                    <a:pt x="12405" y="6354"/>
                  </a:cubicBezTo>
                  <a:close/>
                </a:path>
              </a:pathLst>
            </a:custGeom>
            <a:grpFill/>
            <a:ln w="10707" cap="flat">
              <a:noFill/>
              <a:prstDash val="solid"/>
              <a:miter/>
            </a:ln>
          </p:spPr>
          <p:txBody>
            <a:bodyPr rtlCol="0" anchor="ctr"/>
            <a:lstStyle/>
            <a:p>
              <a:endParaRPr lang="zh-CN" altLang="en-US"/>
            </a:p>
          </p:txBody>
        </p:sp>
        <p:sp>
          <p:nvSpPr>
            <p:cNvPr id="1738" name="任意多边形: 形状 892">
              <a:extLst>
                <a:ext uri="{FF2B5EF4-FFF2-40B4-BE49-F238E27FC236}">
                  <a16:creationId xmlns:a16="http://schemas.microsoft.com/office/drawing/2014/main" xmlns="" id="{DC9607DA-1E7B-420E-BB80-91BF38344FD3}"/>
                </a:ext>
              </a:extLst>
            </p:cNvPr>
            <p:cNvSpPr/>
            <p:nvPr/>
          </p:nvSpPr>
          <p:spPr>
            <a:xfrm>
              <a:off x="1459446" y="812173"/>
              <a:ext cx="64829" cy="52313"/>
            </a:xfrm>
            <a:custGeom>
              <a:avLst/>
              <a:gdLst>
                <a:gd name="connsiteX0" fmla="*/ 235 w 15342"/>
                <a:gd name="connsiteY0" fmla="*/ 331 h 12380"/>
                <a:gd name="connsiteX1" fmla="*/ 13679 w 15342"/>
                <a:gd name="connsiteY1" fmla="*/ 12378 h 12380"/>
                <a:gd name="connsiteX2" fmla="*/ 12281 w 15342"/>
                <a:gd name="connsiteY2" fmla="*/ 6247 h 12380"/>
                <a:gd name="connsiteX3" fmla="*/ 1095 w 15342"/>
                <a:gd name="connsiteY3" fmla="*/ 9 h 12380"/>
                <a:gd name="connsiteX4" fmla="*/ 235 w 15342"/>
                <a:gd name="connsiteY4" fmla="*/ 331 h 12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42" h="12380">
                  <a:moveTo>
                    <a:pt x="235" y="331"/>
                  </a:moveTo>
                  <a:cubicBezTo>
                    <a:pt x="-1701" y="2805"/>
                    <a:pt x="8839" y="12270"/>
                    <a:pt x="13679" y="12378"/>
                  </a:cubicBezTo>
                  <a:cubicBezTo>
                    <a:pt x="16368" y="12485"/>
                    <a:pt x="15723" y="9689"/>
                    <a:pt x="12281" y="6247"/>
                  </a:cubicBezTo>
                  <a:cubicBezTo>
                    <a:pt x="9592" y="3558"/>
                    <a:pt x="4429" y="-206"/>
                    <a:pt x="1095" y="9"/>
                  </a:cubicBezTo>
                  <a:cubicBezTo>
                    <a:pt x="772" y="9"/>
                    <a:pt x="450" y="116"/>
                    <a:pt x="235" y="331"/>
                  </a:cubicBezTo>
                  <a:close/>
                </a:path>
              </a:pathLst>
            </a:custGeom>
            <a:grpFill/>
            <a:ln w="10707" cap="flat">
              <a:noFill/>
              <a:prstDash val="solid"/>
              <a:miter/>
            </a:ln>
          </p:spPr>
          <p:txBody>
            <a:bodyPr rtlCol="0" anchor="ctr"/>
            <a:lstStyle/>
            <a:p>
              <a:endParaRPr lang="zh-CN" altLang="en-US"/>
            </a:p>
          </p:txBody>
        </p:sp>
        <p:sp>
          <p:nvSpPr>
            <p:cNvPr id="1739" name="任意多边形: 形状 893">
              <a:extLst>
                <a:ext uri="{FF2B5EF4-FFF2-40B4-BE49-F238E27FC236}">
                  <a16:creationId xmlns:a16="http://schemas.microsoft.com/office/drawing/2014/main" xmlns="" id="{E6153ADF-D5B3-4679-B430-D5387C9F8257}"/>
                </a:ext>
              </a:extLst>
            </p:cNvPr>
            <p:cNvSpPr/>
            <p:nvPr/>
          </p:nvSpPr>
          <p:spPr>
            <a:xfrm>
              <a:off x="1579233" y="795811"/>
              <a:ext cx="66925" cy="51848"/>
            </a:xfrm>
            <a:custGeom>
              <a:avLst/>
              <a:gdLst>
                <a:gd name="connsiteX0" fmla="*/ 14586 w 15838"/>
                <a:gd name="connsiteY0" fmla="*/ 12270 h 12270"/>
                <a:gd name="connsiteX1" fmla="*/ 12113 w 15838"/>
                <a:gd name="connsiteY1" fmla="*/ 6140 h 12270"/>
                <a:gd name="connsiteX2" fmla="*/ 819 w 15838"/>
                <a:gd name="connsiteY2" fmla="*/ 9 h 12270"/>
                <a:gd name="connsiteX3" fmla="*/ 281 w 15838"/>
                <a:gd name="connsiteY3" fmla="*/ 224 h 12270"/>
                <a:gd name="connsiteX4" fmla="*/ 14586 w 15838"/>
                <a:gd name="connsiteY4" fmla="*/ 12270 h 12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38" h="12270">
                  <a:moveTo>
                    <a:pt x="14586" y="12270"/>
                  </a:moveTo>
                  <a:cubicBezTo>
                    <a:pt x="16953" y="12270"/>
                    <a:pt x="15877" y="9582"/>
                    <a:pt x="12113" y="6140"/>
                  </a:cubicBezTo>
                  <a:cubicBezTo>
                    <a:pt x="9209" y="3451"/>
                    <a:pt x="3831" y="-206"/>
                    <a:pt x="819" y="9"/>
                  </a:cubicBezTo>
                  <a:cubicBezTo>
                    <a:pt x="604" y="9"/>
                    <a:pt x="389" y="117"/>
                    <a:pt x="281" y="224"/>
                  </a:cubicBezTo>
                  <a:cubicBezTo>
                    <a:pt x="-1977" y="2160"/>
                    <a:pt x="9961" y="12163"/>
                    <a:pt x="14586" y="12270"/>
                  </a:cubicBezTo>
                  <a:close/>
                </a:path>
              </a:pathLst>
            </a:custGeom>
            <a:grpFill/>
            <a:ln w="10707" cap="flat">
              <a:noFill/>
              <a:prstDash val="solid"/>
              <a:miter/>
            </a:ln>
          </p:spPr>
          <p:txBody>
            <a:bodyPr rtlCol="0" anchor="ctr"/>
            <a:lstStyle/>
            <a:p>
              <a:endParaRPr lang="zh-CN" altLang="en-US"/>
            </a:p>
          </p:txBody>
        </p:sp>
        <p:sp>
          <p:nvSpPr>
            <p:cNvPr id="1740" name="任意多边形: 形状 894">
              <a:extLst>
                <a:ext uri="{FF2B5EF4-FFF2-40B4-BE49-F238E27FC236}">
                  <a16:creationId xmlns:a16="http://schemas.microsoft.com/office/drawing/2014/main" xmlns="" id="{6C837659-E701-4F7D-A2CA-C22AFADABF4D}"/>
                </a:ext>
              </a:extLst>
            </p:cNvPr>
            <p:cNvSpPr/>
            <p:nvPr/>
          </p:nvSpPr>
          <p:spPr>
            <a:xfrm>
              <a:off x="1682579" y="778537"/>
              <a:ext cx="68759" cy="51104"/>
            </a:xfrm>
            <a:custGeom>
              <a:avLst/>
              <a:gdLst>
                <a:gd name="connsiteX0" fmla="*/ 11855 w 16272"/>
                <a:gd name="connsiteY0" fmla="*/ 6032 h 12094"/>
                <a:gd name="connsiteX1" fmla="*/ 11855 w 16272"/>
                <a:gd name="connsiteY1" fmla="*/ 6032 h 12094"/>
                <a:gd name="connsiteX2" fmla="*/ 562 w 16272"/>
                <a:gd name="connsiteY2" fmla="*/ 9 h 12094"/>
                <a:gd name="connsiteX3" fmla="*/ 132 w 16272"/>
                <a:gd name="connsiteY3" fmla="*/ 224 h 12094"/>
                <a:gd name="connsiteX4" fmla="*/ 15727 w 16272"/>
                <a:gd name="connsiteY4" fmla="*/ 12055 h 12094"/>
                <a:gd name="connsiteX5" fmla="*/ 11855 w 16272"/>
                <a:gd name="connsiteY5" fmla="*/ 6032 h 1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72" h="12094">
                  <a:moveTo>
                    <a:pt x="11855" y="6032"/>
                  </a:moveTo>
                  <a:lnTo>
                    <a:pt x="11855" y="6032"/>
                  </a:lnTo>
                  <a:cubicBezTo>
                    <a:pt x="8736" y="3451"/>
                    <a:pt x="3143" y="-206"/>
                    <a:pt x="562" y="9"/>
                  </a:cubicBezTo>
                  <a:cubicBezTo>
                    <a:pt x="454" y="9"/>
                    <a:pt x="239" y="117"/>
                    <a:pt x="132" y="224"/>
                  </a:cubicBezTo>
                  <a:cubicBezTo>
                    <a:pt x="-1482" y="2375"/>
                    <a:pt x="12178" y="12808"/>
                    <a:pt x="15727" y="12055"/>
                  </a:cubicBezTo>
                  <a:cubicBezTo>
                    <a:pt x="17233" y="11840"/>
                    <a:pt x="15512" y="9151"/>
                    <a:pt x="11855" y="6032"/>
                  </a:cubicBezTo>
                  <a:close/>
                </a:path>
              </a:pathLst>
            </a:custGeom>
            <a:grpFill/>
            <a:ln w="10707" cap="flat">
              <a:noFill/>
              <a:prstDash val="solid"/>
              <a:miter/>
            </a:ln>
          </p:spPr>
          <p:txBody>
            <a:bodyPr rtlCol="0" anchor="ctr"/>
            <a:lstStyle/>
            <a:p>
              <a:endParaRPr lang="zh-CN" altLang="en-US"/>
            </a:p>
          </p:txBody>
        </p:sp>
        <p:sp>
          <p:nvSpPr>
            <p:cNvPr id="1741" name="任意多边形: 形状 895">
              <a:extLst>
                <a:ext uri="{FF2B5EF4-FFF2-40B4-BE49-F238E27FC236}">
                  <a16:creationId xmlns:a16="http://schemas.microsoft.com/office/drawing/2014/main" xmlns="" id="{A0EF5957-CD0A-4937-9B34-A97945B33E92}"/>
                </a:ext>
              </a:extLst>
            </p:cNvPr>
            <p:cNvSpPr/>
            <p:nvPr/>
          </p:nvSpPr>
          <p:spPr>
            <a:xfrm>
              <a:off x="1768878" y="760815"/>
              <a:ext cx="70369" cy="50606"/>
            </a:xfrm>
            <a:custGeom>
              <a:avLst/>
              <a:gdLst>
                <a:gd name="connsiteX0" fmla="*/ 37 w 16653"/>
                <a:gd name="connsiteY0" fmla="*/ 224 h 11976"/>
                <a:gd name="connsiteX1" fmla="*/ 16278 w 16653"/>
                <a:gd name="connsiteY1" fmla="*/ 11948 h 11976"/>
                <a:gd name="connsiteX2" fmla="*/ 11545 w 16653"/>
                <a:gd name="connsiteY2" fmla="*/ 5925 h 11976"/>
                <a:gd name="connsiteX3" fmla="*/ 360 w 16653"/>
                <a:gd name="connsiteY3" fmla="*/ 9 h 11976"/>
                <a:gd name="connsiteX4" fmla="*/ 37 w 16653"/>
                <a:gd name="connsiteY4" fmla="*/ 224 h 11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53" h="11976">
                  <a:moveTo>
                    <a:pt x="37" y="224"/>
                  </a:moveTo>
                  <a:cubicBezTo>
                    <a:pt x="-823" y="2268"/>
                    <a:pt x="13589" y="12593"/>
                    <a:pt x="16278" y="11948"/>
                  </a:cubicBezTo>
                  <a:cubicBezTo>
                    <a:pt x="17569" y="11625"/>
                    <a:pt x="15417" y="9044"/>
                    <a:pt x="11545" y="5925"/>
                  </a:cubicBezTo>
                  <a:cubicBezTo>
                    <a:pt x="8211" y="3344"/>
                    <a:pt x="2511" y="-206"/>
                    <a:pt x="360" y="9"/>
                  </a:cubicBezTo>
                  <a:cubicBezTo>
                    <a:pt x="252" y="117"/>
                    <a:pt x="37" y="117"/>
                    <a:pt x="37" y="224"/>
                  </a:cubicBezTo>
                  <a:close/>
                </a:path>
              </a:pathLst>
            </a:custGeom>
            <a:grpFill/>
            <a:ln w="10707" cap="flat">
              <a:noFill/>
              <a:prstDash val="solid"/>
              <a:miter/>
            </a:ln>
          </p:spPr>
          <p:txBody>
            <a:bodyPr rtlCol="0" anchor="ctr"/>
            <a:lstStyle/>
            <a:p>
              <a:endParaRPr lang="zh-CN" altLang="en-US"/>
            </a:p>
          </p:txBody>
        </p:sp>
        <p:sp>
          <p:nvSpPr>
            <p:cNvPr id="1752" name="任意多边形: 形状 896">
              <a:extLst>
                <a:ext uri="{FF2B5EF4-FFF2-40B4-BE49-F238E27FC236}">
                  <a16:creationId xmlns:a16="http://schemas.microsoft.com/office/drawing/2014/main" xmlns="" id="{3B18E85D-DB72-4B19-807A-A09D6AE653BA}"/>
                </a:ext>
              </a:extLst>
            </p:cNvPr>
            <p:cNvSpPr/>
            <p:nvPr/>
          </p:nvSpPr>
          <p:spPr>
            <a:xfrm>
              <a:off x="1837397" y="743241"/>
              <a:ext cx="72051" cy="49993"/>
            </a:xfrm>
            <a:custGeom>
              <a:avLst/>
              <a:gdLst>
                <a:gd name="connsiteX0" fmla="*/ 63 w 17051"/>
                <a:gd name="connsiteY0" fmla="*/ 81 h 11831"/>
                <a:gd name="connsiteX1" fmla="*/ 16842 w 17051"/>
                <a:gd name="connsiteY1" fmla="*/ 11804 h 11831"/>
                <a:gd name="connsiteX2" fmla="*/ 11249 w 17051"/>
                <a:gd name="connsiteY2" fmla="*/ 5889 h 11831"/>
                <a:gd name="connsiteX3" fmla="*/ 278 w 17051"/>
                <a:gd name="connsiteY3" fmla="*/ 81 h 11831"/>
                <a:gd name="connsiteX4" fmla="*/ 63 w 17051"/>
                <a:gd name="connsiteY4" fmla="*/ 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51" h="11831">
                  <a:moveTo>
                    <a:pt x="63" y="81"/>
                  </a:moveTo>
                  <a:cubicBezTo>
                    <a:pt x="-1120" y="1479"/>
                    <a:pt x="14691" y="12450"/>
                    <a:pt x="16842" y="11804"/>
                  </a:cubicBezTo>
                  <a:cubicBezTo>
                    <a:pt x="17810" y="11482"/>
                    <a:pt x="15336" y="8900"/>
                    <a:pt x="11249" y="5889"/>
                  </a:cubicBezTo>
                  <a:cubicBezTo>
                    <a:pt x="7162" y="2985"/>
                    <a:pt x="1784" y="-134"/>
                    <a:pt x="278" y="81"/>
                  </a:cubicBezTo>
                  <a:cubicBezTo>
                    <a:pt x="171" y="-27"/>
                    <a:pt x="171" y="-27"/>
                    <a:pt x="63" y="81"/>
                  </a:cubicBezTo>
                  <a:close/>
                </a:path>
              </a:pathLst>
            </a:custGeom>
            <a:grpFill/>
            <a:ln w="10707" cap="flat">
              <a:noFill/>
              <a:prstDash val="solid"/>
              <a:miter/>
            </a:ln>
          </p:spPr>
          <p:txBody>
            <a:bodyPr rtlCol="0" anchor="ctr"/>
            <a:lstStyle/>
            <a:p>
              <a:endParaRPr lang="zh-CN" altLang="en-US"/>
            </a:p>
          </p:txBody>
        </p:sp>
        <p:sp>
          <p:nvSpPr>
            <p:cNvPr id="1753" name="任意多边形: 形状 897">
              <a:extLst>
                <a:ext uri="{FF2B5EF4-FFF2-40B4-BE49-F238E27FC236}">
                  <a16:creationId xmlns:a16="http://schemas.microsoft.com/office/drawing/2014/main" xmlns="" id="{D76BD845-63CA-4240-85E5-7A0F395F588E}"/>
                </a:ext>
              </a:extLst>
            </p:cNvPr>
            <p:cNvSpPr/>
            <p:nvPr/>
          </p:nvSpPr>
          <p:spPr>
            <a:xfrm>
              <a:off x="1888564" y="724901"/>
              <a:ext cx="73107" cy="48835"/>
            </a:xfrm>
            <a:custGeom>
              <a:avLst/>
              <a:gdLst>
                <a:gd name="connsiteX0" fmla="*/ 17209 w 17301"/>
                <a:gd name="connsiteY0" fmla="*/ 11519 h 11557"/>
                <a:gd name="connsiteX1" fmla="*/ 10863 w 17301"/>
                <a:gd name="connsiteY1" fmla="*/ 5711 h 11557"/>
                <a:gd name="connsiteX2" fmla="*/ 108 w 17301"/>
                <a:gd name="connsiteY2" fmla="*/ 11 h 11557"/>
                <a:gd name="connsiteX3" fmla="*/ 0 w 17301"/>
                <a:gd name="connsiteY3" fmla="*/ 118 h 11557"/>
                <a:gd name="connsiteX4" fmla="*/ 17209 w 17301"/>
                <a:gd name="connsiteY4" fmla="*/ 11519 h 11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1" h="11557">
                  <a:moveTo>
                    <a:pt x="17209" y="11519"/>
                  </a:moveTo>
                  <a:cubicBezTo>
                    <a:pt x="17854" y="11197"/>
                    <a:pt x="15058" y="8615"/>
                    <a:pt x="10863" y="5711"/>
                  </a:cubicBezTo>
                  <a:cubicBezTo>
                    <a:pt x="6668" y="2807"/>
                    <a:pt x="1398" y="-204"/>
                    <a:pt x="108" y="11"/>
                  </a:cubicBezTo>
                  <a:cubicBezTo>
                    <a:pt x="108" y="11"/>
                    <a:pt x="0" y="118"/>
                    <a:pt x="0" y="118"/>
                  </a:cubicBezTo>
                  <a:cubicBezTo>
                    <a:pt x="0" y="1732"/>
                    <a:pt x="15811" y="12272"/>
                    <a:pt x="17209" y="11519"/>
                  </a:cubicBezTo>
                  <a:close/>
                </a:path>
              </a:pathLst>
            </a:custGeom>
            <a:grpFill/>
            <a:ln w="10707" cap="flat">
              <a:noFill/>
              <a:prstDash val="solid"/>
              <a:miter/>
            </a:ln>
          </p:spPr>
          <p:txBody>
            <a:bodyPr rtlCol="0" anchor="ctr"/>
            <a:lstStyle/>
            <a:p>
              <a:endParaRPr lang="zh-CN" altLang="en-US"/>
            </a:p>
          </p:txBody>
        </p:sp>
        <p:sp>
          <p:nvSpPr>
            <p:cNvPr id="1754" name="任意多边形: 形状 898">
              <a:extLst>
                <a:ext uri="{FF2B5EF4-FFF2-40B4-BE49-F238E27FC236}">
                  <a16:creationId xmlns:a16="http://schemas.microsoft.com/office/drawing/2014/main" xmlns="" id="{FEBDDAE3-94FF-4578-954A-E8F866EA414E}"/>
                </a:ext>
              </a:extLst>
            </p:cNvPr>
            <p:cNvSpPr/>
            <p:nvPr/>
          </p:nvSpPr>
          <p:spPr>
            <a:xfrm>
              <a:off x="1921706" y="706719"/>
              <a:ext cx="73694" cy="48252"/>
            </a:xfrm>
            <a:custGeom>
              <a:avLst/>
              <a:gdLst>
                <a:gd name="connsiteX0" fmla="*/ 17432 w 17440"/>
                <a:gd name="connsiteY0" fmla="*/ 11412 h 11419"/>
                <a:gd name="connsiteX1" fmla="*/ 10334 w 17440"/>
                <a:gd name="connsiteY1" fmla="*/ 5604 h 11419"/>
                <a:gd name="connsiteX2" fmla="*/ 8 w 17440"/>
                <a:gd name="connsiteY2" fmla="*/ 11 h 11419"/>
                <a:gd name="connsiteX3" fmla="*/ 17432 w 17440"/>
                <a:gd name="connsiteY3" fmla="*/ 11412 h 11419"/>
              </a:gdLst>
              <a:ahLst/>
              <a:cxnLst>
                <a:cxn ang="0">
                  <a:pos x="connsiteX0" y="connsiteY0"/>
                </a:cxn>
                <a:cxn ang="0">
                  <a:pos x="connsiteX1" y="connsiteY1"/>
                </a:cxn>
                <a:cxn ang="0">
                  <a:pos x="connsiteX2" y="connsiteY2"/>
                </a:cxn>
                <a:cxn ang="0">
                  <a:pos x="connsiteX3" y="connsiteY3"/>
                </a:cxn>
              </a:cxnLst>
              <a:rect l="l" t="t" r="r" b="b"/>
              <a:pathLst>
                <a:path w="17440" h="11419">
                  <a:moveTo>
                    <a:pt x="17432" y="11412"/>
                  </a:moveTo>
                  <a:cubicBezTo>
                    <a:pt x="17647" y="10767"/>
                    <a:pt x="13345" y="7648"/>
                    <a:pt x="10334" y="5604"/>
                  </a:cubicBezTo>
                  <a:cubicBezTo>
                    <a:pt x="6031" y="2700"/>
                    <a:pt x="869" y="-204"/>
                    <a:pt x="8" y="11"/>
                  </a:cubicBezTo>
                  <a:cubicBezTo>
                    <a:pt x="-422" y="1087"/>
                    <a:pt x="15927" y="11735"/>
                    <a:pt x="17432" y="11412"/>
                  </a:cubicBezTo>
                  <a:close/>
                </a:path>
              </a:pathLst>
            </a:custGeom>
            <a:grpFill/>
            <a:ln w="10707" cap="flat">
              <a:noFill/>
              <a:prstDash val="solid"/>
              <a:miter/>
            </a:ln>
          </p:spPr>
          <p:txBody>
            <a:bodyPr rtlCol="0" anchor="ctr"/>
            <a:lstStyle/>
            <a:p>
              <a:endParaRPr lang="zh-CN" altLang="en-US"/>
            </a:p>
          </p:txBody>
        </p:sp>
        <p:sp>
          <p:nvSpPr>
            <p:cNvPr id="1758" name="任意多边形: 形状 899">
              <a:extLst>
                <a:ext uri="{FF2B5EF4-FFF2-40B4-BE49-F238E27FC236}">
                  <a16:creationId xmlns:a16="http://schemas.microsoft.com/office/drawing/2014/main" xmlns="" id="{219FFA51-21EE-4866-91C8-299A90A1C761}"/>
                </a:ext>
              </a:extLst>
            </p:cNvPr>
            <p:cNvSpPr/>
            <p:nvPr/>
          </p:nvSpPr>
          <p:spPr>
            <a:xfrm>
              <a:off x="1935832" y="688134"/>
              <a:ext cx="74079" cy="47263"/>
            </a:xfrm>
            <a:custGeom>
              <a:avLst/>
              <a:gdLst>
                <a:gd name="connsiteX0" fmla="*/ 9788 w 17531"/>
                <a:gd name="connsiteY0" fmla="*/ 5593 h 11185"/>
                <a:gd name="connsiteX1" fmla="*/ 0 w 17531"/>
                <a:gd name="connsiteY1" fmla="*/ 0 h 11185"/>
                <a:gd name="connsiteX2" fmla="*/ 17532 w 17531"/>
                <a:gd name="connsiteY2" fmla="*/ 11186 h 11185"/>
                <a:gd name="connsiteX3" fmla="*/ 9788 w 17531"/>
                <a:gd name="connsiteY3" fmla="*/ 5593 h 11185"/>
                <a:gd name="connsiteX4" fmla="*/ 9788 w 17531"/>
                <a:gd name="connsiteY4" fmla="*/ 5593 h 11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11185">
                  <a:moveTo>
                    <a:pt x="9788" y="5593"/>
                  </a:moveTo>
                  <a:cubicBezTo>
                    <a:pt x="7529" y="4195"/>
                    <a:pt x="968" y="0"/>
                    <a:pt x="0" y="0"/>
                  </a:cubicBezTo>
                  <a:cubicBezTo>
                    <a:pt x="215" y="645"/>
                    <a:pt x="15918" y="11186"/>
                    <a:pt x="17532" y="11186"/>
                  </a:cubicBezTo>
                  <a:cubicBezTo>
                    <a:pt x="17316" y="10648"/>
                    <a:pt x="12799" y="7529"/>
                    <a:pt x="9788" y="5593"/>
                  </a:cubicBezTo>
                  <a:lnTo>
                    <a:pt x="9788" y="5593"/>
                  </a:lnTo>
                  <a:close/>
                </a:path>
              </a:pathLst>
            </a:custGeom>
            <a:grpFill/>
            <a:ln w="10707" cap="flat">
              <a:noFill/>
              <a:prstDash val="solid"/>
              <a:miter/>
            </a:ln>
          </p:spPr>
          <p:txBody>
            <a:bodyPr rtlCol="0" anchor="ctr"/>
            <a:lstStyle/>
            <a:p>
              <a:endParaRPr lang="zh-CN" altLang="en-US"/>
            </a:p>
          </p:txBody>
        </p:sp>
        <p:sp>
          <p:nvSpPr>
            <p:cNvPr id="1759" name="任意多边形: 形状 900">
              <a:extLst>
                <a:ext uri="{FF2B5EF4-FFF2-40B4-BE49-F238E27FC236}">
                  <a16:creationId xmlns:a16="http://schemas.microsoft.com/office/drawing/2014/main" xmlns="" id="{6FD00944-B97B-44EE-8C2A-1511D0C7963B}"/>
                </a:ext>
              </a:extLst>
            </p:cNvPr>
            <p:cNvSpPr/>
            <p:nvPr/>
          </p:nvSpPr>
          <p:spPr>
            <a:xfrm>
              <a:off x="1931285" y="670408"/>
              <a:ext cx="74079" cy="46811"/>
            </a:xfrm>
            <a:custGeom>
              <a:avLst/>
              <a:gdLst>
                <a:gd name="connsiteX0" fmla="*/ 9142 w 17531"/>
                <a:gd name="connsiteY0" fmla="*/ 5485 h 11078"/>
                <a:gd name="connsiteX1" fmla="*/ 0 w 17531"/>
                <a:gd name="connsiteY1" fmla="*/ 0 h 11078"/>
                <a:gd name="connsiteX2" fmla="*/ 17532 w 17531"/>
                <a:gd name="connsiteY2" fmla="*/ 11078 h 11078"/>
                <a:gd name="connsiteX3" fmla="*/ 9142 w 17531"/>
                <a:gd name="connsiteY3" fmla="*/ 5485 h 11078"/>
              </a:gdLst>
              <a:ahLst/>
              <a:cxnLst>
                <a:cxn ang="0">
                  <a:pos x="connsiteX0" y="connsiteY0"/>
                </a:cxn>
                <a:cxn ang="0">
                  <a:pos x="connsiteX1" y="connsiteY1"/>
                </a:cxn>
                <a:cxn ang="0">
                  <a:pos x="connsiteX2" y="connsiteY2"/>
                </a:cxn>
                <a:cxn ang="0">
                  <a:pos x="connsiteX3" y="connsiteY3"/>
                </a:cxn>
              </a:cxnLst>
              <a:rect l="l" t="t" r="r" b="b"/>
              <a:pathLst>
                <a:path w="17531" h="11078">
                  <a:moveTo>
                    <a:pt x="9142" y="5485"/>
                  </a:moveTo>
                  <a:cubicBezTo>
                    <a:pt x="5700" y="3227"/>
                    <a:pt x="323" y="0"/>
                    <a:pt x="0" y="0"/>
                  </a:cubicBezTo>
                  <a:cubicBezTo>
                    <a:pt x="108" y="108"/>
                    <a:pt x="15918" y="10540"/>
                    <a:pt x="17532" y="11078"/>
                  </a:cubicBezTo>
                  <a:cubicBezTo>
                    <a:pt x="16886" y="10540"/>
                    <a:pt x="12799" y="7744"/>
                    <a:pt x="9142" y="5485"/>
                  </a:cubicBezTo>
                  <a:close/>
                </a:path>
              </a:pathLst>
            </a:custGeom>
            <a:grpFill/>
            <a:ln w="10707" cap="flat">
              <a:noFill/>
              <a:prstDash val="solid"/>
              <a:miter/>
            </a:ln>
          </p:spPr>
          <p:txBody>
            <a:bodyPr rtlCol="0" anchor="ctr"/>
            <a:lstStyle/>
            <a:p>
              <a:endParaRPr lang="zh-CN" altLang="en-US"/>
            </a:p>
          </p:txBody>
        </p:sp>
        <p:sp>
          <p:nvSpPr>
            <p:cNvPr id="1760" name="任意多边形: 形状 908">
              <a:extLst>
                <a:ext uri="{FF2B5EF4-FFF2-40B4-BE49-F238E27FC236}">
                  <a16:creationId xmlns:a16="http://schemas.microsoft.com/office/drawing/2014/main" xmlns="" id="{1D520C0B-5294-47EB-8352-BEB3802C4229}"/>
                </a:ext>
              </a:extLst>
            </p:cNvPr>
            <p:cNvSpPr/>
            <p:nvPr/>
          </p:nvSpPr>
          <p:spPr>
            <a:xfrm>
              <a:off x="1754313" y="885373"/>
              <a:ext cx="66693" cy="55000"/>
            </a:xfrm>
            <a:custGeom>
              <a:avLst/>
              <a:gdLst>
                <a:gd name="connsiteX0" fmla="*/ 257 w 15783"/>
                <a:gd name="connsiteY0" fmla="*/ 217 h 13016"/>
                <a:gd name="connsiteX1" fmla="*/ 14562 w 15783"/>
                <a:gd name="connsiteY1" fmla="*/ 13016 h 13016"/>
                <a:gd name="connsiteX2" fmla="*/ 11980 w 15783"/>
                <a:gd name="connsiteY2" fmla="*/ 6563 h 13016"/>
                <a:gd name="connsiteX3" fmla="*/ 687 w 15783"/>
                <a:gd name="connsiteY3" fmla="*/ 2 h 13016"/>
                <a:gd name="connsiteX4" fmla="*/ 257 w 15783"/>
                <a:gd name="connsiteY4" fmla="*/ 217 h 1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3" h="13016">
                  <a:moveTo>
                    <a:pt x="257" y="217"/>
                  </a:moveTo>
                  <a:cubicBezTo>
                    <a:pt x="-1894" y="2261"/>
                    <a:pt x="10044" y="12909"/>
                    <a:pt x="14562" y="13016"/>
                  </a:cubicBezTo>
                  <a:cubicBezTo>
                    <a:pt x="16928" y="13016"/>
                    <a:pt x="15745" y="10112"/>
                    <a:pt x="11980" y="6563"/>
                  </a:cubicBezTo>
                  <a:cubicBezTo>
                    <a:pt x="9076" y="3767"/>
                    <a:pt x="3591" y="-105"/>
                    <a:pt x="687" y="2"/>
                  </a:cubicBezTo>
                  <a:cubicBezTo>
                    <a:pt x="687" y="2"/>
                    <a:pt x="472" y="110"/>
                    <a:pt x="257" y="217"/>
                  </a:cubicBezTo>
                  <a:close/>
                </a:path>
              </a:pathLst>
            </a:custGeom>
            <a:grpFill/>
            <a:ln w="10707" cap="flat">
              <a:noFill/>
              <a:prstDash val="solid"/>
              <a:miter/>
            </a:ln>
          </p:spPr>
          <p:txBody>
            <a:bodyPr rtlCol="0" anchor="ctr"/>
            <a:lstStyle/>
            <a:p>
              <a:endParaRPr lang="zh-CN" altLang="en-US"/>
            </a:p>
          </p:txBody>
        </p:sp>
        <p:sp>
          <p:nvSpPr>
            <p:cNvPr id="1761" name="任意多边形: 形状 909">
              <a:extLst>
                <a:ext uri="{FF2B5EF4-FFF2-40B4-BE49-F238E27FC236}">
                  <a16:creationId xmlns:a16="http://schemas.microsoft.com/office/drawing/2014/main" xmlns="" id="{1D1EC3EB-1B02-434B-8C1F-78003405916D}"/>
                </a:ext>
              </a:extLst>
            </p:cNvPr>
            <p:cNvSpPr/>
            <p:nvPr/>
          </p:nvSpPr>
          <p:spPr>
            <a:xfrm>
              <a:off x="1855322" y="866286"/>
              <a:ext cx="68636" cy="54105"/>
            </a:xfrm>
            <a:custGeom>
              <a:avLst/>
              <a:gdLst>
                <a:gd name="connsiteX0" fmla="*/ 11739 w 16243"/>
                <a:gd name="connsiteY0" fmla="*/ 6456 h 12804"/>
                <a:gd name="connsiteX1" fmla="*/ 554 w 16243"/>
                <a:gd name="connsiteY1" fmla="*/ 2 h 12804"/>
                <a:gd name="connsiteX2" fmla="*/ 123 w 16243"/>
                <a:gd name="connsiteY2" fmla="*/ 217 h 12804"/>
                <a:gd name="connsiteX3" fmla="*/ 15289 w 16243"/>
                <a:gd name="connsiteY3" fmla="*/ 12801 h 12804"/>
                <a:gd name="connsiteX4" fmla="*/ 11739 w 16243"/>
                <a:gd name="connsiteY4" fmla="*/ 6456 h 1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3" h="12804">
                  <a:moveTo>
                    <a:pt x="11739" y="6456"/>
                  </a:moveTo>
                  <a:cubicBezTo>
                    <a:pt x="8620" y="3659"/>
                    <a:pt x="3027" y="-105"/>
                    <a:pt x="554" y="2"/>
                  </a:cubicBezTo>
                  <a:cubicBezTo>
                    <a:pt x="446" y="2"/>
                    <a:pt x="231" y="110"/>
                    <a:pt x="123" y="217"/>
                  </a:cubicBezTo>
                  <a:cubicBezTo>
                    <a:pt x="-1382" y="2368"/>
                    <a:pt x="11309" y="12801"/>
                    <a:pt x="15289" y="12801"/>
                  </a:cubicBezTo>
                  <a:cubicBezTo>
                    <a:pt x="17440" y="12909"/>
                    <a:pt x="15827" y="10005"/>
                    <a:pt x="11739" y="6456"/>
                  </a:cubicBezTo>
                  <a:close/>
                </a:path>
              </a:pathLst>
            </a:custGeom>
            <a:grpFill/>
            <a:ln w="10707" cap="flat">
              <a:noFill/>
              <a:prstDash val="solid"/>
              <a:miter/>
            </a:ln>
          </p:spPr>
          <p:txBody>
            <a:bodyPr rtlCol="0" anchor="ctr"/>
            <a:lstStyle/>
            <a:p>
              <a:endParaRPr lang="zh-CN" altLang="en-US"/>
            </a:p>
          </p:txBody>
        </p:sp>
        <p:sp>
          <p:nvSpPr>
            <p:cNvPr id="1762" name="任意多边形: 形状 910">
              <a:extLst>
                <a:ext uri="{FF2B5EF4-FFF2-40B4-BE49-F238E27FC236}">
                  <a16:creationId xmlns:a16="http://schemas.microsoft.com/office/drawing/2014/main" xmlns="" id="{03AC1A28-9073-48E1-88AD-BBB6C736D262}"/>
                </a:ext>
              </a:extLst>
            </p:cNvPr>
            <p:cNvSpPr/>
            <p:nvPr/>
          </p:nvSpPr>
          <p:spPr>
            <a:xfrm>
              <a:off x="1937932" y="847169"/>
              <a:ext cx="69811" cy="53665"/>
            </a:xfrm>
            <a:custGeom>
              <a:avLst/>
              <a:gdLst>
                <a:gd name="connsiteX0" fmla="*/ 11334 w 16521"/>
                <a:gd name="connsiteY0" fmla="*/ 6355 h 12700"/>
                <a:gd name="connsiteX1" fmla="*/ 363 w 16521"/>
                <a:gd name="connsiteY1" fmla="*/ 9 h 12700"/>
                <a:gd name="connsiteX2" fmla="*/ 148 w 16521"/>
                <a:gd name="connsiteY2" fmla="*/ 116 h 12700"/>
                <a:gd name="connsiteX3" fmla="*/ 15851 w 16521"/>
                <a:gd name="connsiteY3" fmla="*/ 12700 h 12700"/>
                <a:gd name="connsiteX4" fmla="*/ 11334 w 16521"/>
                <a:gd name="connsiteY4" fmla="*/ 6355 h 12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21" h="12700">
                  <a:moveTo>
                    <a:pt x="11334" y="6355"/>
                  </a:moveTo>
                  <a:cubicBezTo>
                    <a:pt x="8000" y="3558"/>
                    <a:pt x="2407" y="-206"/>
                    <a:pt x="363" y="9"/>
                  </a:cubicBezTo>
                  <a:cubicBezTo>
                    <a:pt x="256" y="9"/>
                    <a:pt x="256" y="9"/>
                    <a:pt x="148" y="116"/>
                  </a:cubicBezTo>
                  <a:cubicBezTo>
                    <a:pt x="-1573" y="1622"/>
                    <a:pt x="12194" y="12700"/>
                    <a:pt x="15851" y="12700"/>
                  </a:cubicBezTo>
                  <a:cubicBezTo>
                    <a:pt x="17680" y="12700"/>
                    <a:pt x="15636" y="9904"/>
                    <a:pt x="11334" y="6355"/>
                  </a:cubicBezTo>
                  <a:close/>
                </a:path>
              </a:pathLst>
            </a:custGeom>
            <a:grpFill/>
            <a:ln w="10707" cap="flat">
              <a:noFill/>
              <a:prstDash val="solid"/>
              <a:miter/>
            </a:ln>
          </p:spPr>
          <p:txBody>
            <a:bodyPr rtlCol="0" anchor="ctr"/>
            <a:lstStyle/>
            <a:p>
              <a:endParaRPr lang="zh-CN" altLang="en-US"/>
            </a:p>
          </p:txBody>
        </p:sp>
        <p:sp>
          <p:nvSpPr>
            <p:cNvPr id="1763" name="任意多边形: 形状 911">
              <a:extLst>
                <a:ext uri="{FF2B5EF4-FFF2-40B4-BE49-F238E27FC236}">
                  <a16:creationId xmlns:a16="http://schemas.microsoft.com/office/drawing/2014/main" xmlns="" id="{B4558CB3-009B-4E61-B5D6-A4CBDDA08CCE}"/>
                </a:ext>
              </a:extLst>
            </p:cNvPr>
            <p:cNvSpPr/>
            <p:nvPr/>
          </p:nvSpPr>
          <p:spPr>
            <a:xfrm>
              <a:off x="2001988" y="827622"/>
              <a:ext cx="70475" cy="53213"/>
            </a:xfrm>
            <a:custGeom>
              <a:avLst/>
              <a:gdLst>
                <a:gd name="connsiteX0" fmla="*/ 10802 w 16678"/>
                <a:gd name="connsiteY0" fmla="*/ 6248 h 12593"/>
                <a:gd name="connsiteX1" fmla="*/ 154 w 16678"/>
                <a:gd name="connsiteY1" fmla="*/ 10 h 12593"/>
                <a:gd name="connsiteX2" fmla="*/ 47 w 16678"/>
                <a:gd name="connsiteY2" fmla="*/ 117 h 12593"/>
                <a:gd name="connsiteX3" fmla="*/ 16288 w 16678"/>
                <a:gd name="connsiteY3" fmla="*/ 12594 h 12593"/>
                <a:gd name="connsiteX4" fmla="*/ 10802 w 16678"/>
                <a:gd name="connsiteY4" fmla="*/ 6248 h 12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8" h="12593">
                  <a:moveTo>
                    <a:pt x="10802" y="6248"/>
                  </a:moveTo>
                  <a:cubicBezTo>
                    <a:pt x="6823" y="3129"/>
                    <a:pt x="1552" y="-205"/>
                    <a:pt x="154" y="10"/>
                  </a:cubicBezTo>
                  <a:cubicBezTo>
                    <a:pt x="154" y="10"/>
                    <a:pt x="47" y="117"/>
                    <a:pt x="47" y="117"/>
                  </a:cubicBezTo>
                  <a:cubicBezTo>
                    <a:pt x="-921" y="1516"/>
                    <a:pt x="13491" y="12594"/>
                    <a:pt x="16288" y="12594"/>
                  </a:cubicBezTo>
                  <a:cubicBezTo>
                    <a:pt x="17686" y="12594"/>
                    <a:pt x="15212" y="9690"/>
                    <a:pt x="10802" y="6248"/>
                  </a:cubicBezTo>
                  <a:close/>
                </a:path>
              </a:pathLst>
            </a:custGeom>
            <a:grpFill/>
            <a:ln w="10707" cap="flat">
              <a:noFill/>
              <a:prstDash val="solid"/>
              <a:miter/>
            </a:ln>
          </p:spPr>
          <p:txBody>
            <a:bodyPr rtlCol="0" anchor="ctr"/>
            <a:lstStyle/>
            <a:p>
              <a:endParaRPr lang="zh-CN" altLang="en-US"/>
            </a:p>
          </p:txBody>
        </p:sp>
        <p:sp>
          <p:nvSpPr>
            <p:cNvPr id="1764" name="任意多边形: 形状 912">
              <a:extLst>
                <a:ext uri="{FF2B5EF4-FFF2-40B4-BE49-F238E27FC236}">
                  <a16:creationId xmlns:a16="http://schemas.microsoft.com/office/drawing/2014/main" xmlns="" id="{D4D889C8-3234-4671-BF8D-15EE8AB6FAC5}"/>
                </a:ext>
              </a:extLst>
            </p:cNvPr>
            <p:cNvSpPr/>
            <p:nvPr/>
          </p:nvSpPr>
          <p:spPr>
            <a:xfrm>
              <a:off x="2046576" y="808074"/>
              <a:ext cx="70656" cy="52309"/>
            </a:xfrm>
            <a:custGeom>
              <a:avLst/>
              <a:gdLst>
                <a:gd name="connsiteX0" fmla="*/ 16491 w 16721"/>
                <a:gd name="connsiteY0" fmla="*/ 12379 h 12379"/>
                <a:gd name="connsiteX1" fmla="*/ 10253 w 16721"/>
                <a:gd name="connsiteY1" fmla="*/ 6141 h 12379"/>
                <a:gd name="connsiteX2" fmla="*/ 35 w 16721"/>
                <a:gd name="connsiteY2" fmla="*/ 10 h 12379"/>
                <a:gd name="connsiteX3" fmla="*/ 16491 w 16721"/>
                <a:gd name="connsiteY3" fmla="*/ 12379 h 12379"/>
              </a:gdLst>
              <a:ahLst/>
              <a:cxnLst>
                <a:cxn ang="0">
                  <a:pos x="connsiteX0" y="connsiteY0"/>
                </a:cxn>
                <a:cxn ang="0">
                  <a:pos x="connsiteX1" y="connsiteY1"/>
                </a:cxn>
                <a:cxn ang="0">
                  <a:pos x="connsiteX2" y="connsiteY2"/>
                </a:cxn>
                <a:cxn ang="0">
                  <a:pos x="connsiteX3" y="connsiteY3"/>
                </a:cxn>
              </a:cxnLst>
              <a:rect l="l" t="t" r="r" b="b"/>
              <a:pathLst>
                <a:path w="16721" h="12379">
                  <a:moveTo>
                    <a:pt x="16491" y="12379"/>
                  </a:moveTo>
                  <a:cubicBezTo>
                    <a:pt x="17567" y="12379"/>
                    <a:pt x="14770" y="9583"/>
                    <a:pt x="10253" y="6141"/>
                  </a:cubicBezTo>
                  <a:cubicBezTo>
                    <a:pt x="6166" y="3022"/>
                    <a:pt x="1003" y="-205"/>
                    <a:pt x="35" y="10"/>
                  </a:cubicBezTo>
                  <a:cubicBezTo>
                    <a:pt x="-825" y="1086"/>
                    <a:pt x="14340" y="12487"/>
                    <a:pt x="16491" y="12379"/>
                  </a:cubicBezTo>
                  <a:close/>
                </a:path>
              </a:pathLst>
            </a:custGeom>
            <a:grpFill/>
            <a:ln w="10707" cap="flat">
              <a:noFill/>
              <a:prstDash val="solid"/>
              <a:miter/>
            </a:ln>
          </p:spPr>
          <p:txBody>
            <a:bodyPr rtlCol="0" anchor="ctr"/>
            <a:lstStyle/>
            <a:p>
              <a:endParaRPr lang="zh-CN" altLang="en-US"/>
            </a:p>
          </p:txBody>
        </p:sp>
        <p:sp>
          <p:nvSpPr>
            <p:cNvPr id="1770" name="任意多边形: 形状 913">
              <a:extLst>
                <a:ext uri="{FF2B5EF4-FFF2-40B4-BE49-F238E27FC236}">
                  <a16:creationId xmlns:a16="http://schemas.microsoft.com/office/drawing/2014/main" xmlns="" id="{05265390-0423-43BF-86E5-8E4D4F74746F}"/>
                </a:ext>
              </a:extLst>
            </p:cNvPr>
            <p:cNvSpPr/>
            <p:nvPr/>
          </p:nvSpPr>
          <p:spPr>
            <a:xfrm>
              <a:off x="2070358" y="788531"/>
              <a:ext cx="71362" cy="51451"/>
            </a:xfrm>
            <a:custGeom>
              <a:avLst/>
              <a:gdLst>
                <a:gd name="connsiteX0" fmla="*/ 9788 w 16888"/>
                <a:gd name="connsiteY0" fmla="*/ 6034 h 12176"/>
                <a:gd name="connsiteX1" fmla="*/ 9788 w 16888"/>
                <a:gd name="connsiteY1" fmla="*/ 6034 h 12176"/>
                <a:gd name="connsiteX2" fmla="*/ 0 w 16888"/>
                <a:gd name="connsiteY2" fmla="*/ 11 h 12176"/>
                <a:gd name="connsiteX3" fmla="*/ 16886 w 16888"/>
                <a:gd name="connsiteY3" fmla="*/ 12164 h 12176"/>
                <a:gd name="connsiteX4" fmla="*/ 9788 w 16888"/>
                <a:gd name="connsiteY4" fmla="*/ 6034 h 12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8" h="12176">
                  <a:moveTo>
                    <a:pt x="9788" y="6034"/>
                  </a:moveTo>
                  <a:lnTo>
                    <a:pt x="9788" y="6034"/>
                  </a:lnTo>
                  <a:cubicBezTo>
                    <a:pt x="5593" y="2915"/>
                    <a:pt x="645" y="-205"/>
                    <a:pt x="0" y="11"/>
                  </a:cubicBezTo>
                  <a:cubicBezTo>
                    <a:pt x="0" y="1194"/>
                    <a:pt x="15811" y="12595"/>
                    <a:pt x="16886" y="12164"/>
                  </a:cubicBezTo>
                  <a:cubicBezTo>
                    <a:pt x="16994" y="11519"/>
                    <a:pt x="12692" y="8077"/>
                    <a:pt x="9788" y="6034"/>
                  </a:cubicBezTo>
                  <a:close/>
                </a:path>
              </a:pathLst>
            </a:custGeom>
            <a:grpFill/>
            <a:ln w="10707" cap="flat">
              <a:noFill/>
              <a:prstDash val="solid"/>
              <a:miter/>
            </a:ln>
          </p:spPr>
          <p:txBody>
            <a:bodyPr rtlCol="0" anchor="ctr"/>
            <a:lstStyle/>
            <a:p>
              <a:endParaRPr lang="zh-CN" altLang="en-US"/>
            </a:p>
          </p:txBody>
        </p:sp>
        <p:sp>
          <p:nvSpPr>
            <p:cNvPr id="1771" name="任意多边形: 形状 914">
              <a:extLst>
                <a:ext uri="{FF2B5EF4-FFF2-40B4-BE49-F238E27FC236}">
                  <a16:creationId xmlns:a16="http://schemas.microsoft.com/office/drawing/2014/main" xmlns="" id="{85E68E50-3813-4343-AC5E-E38A71C7BDAE}"/>
                </a:ext>
              </a:extLst>
            </p:cNvPr>
            <p:cNvSpPr/>
            <p:nvPr/>
          </p:nvSpPr>
          <p:spPr>
            <a:xfrm>
              <a:off x="2074905" y="769034"/>
              <a:ext cx="71806" cy="50445"/>
            </a:xfrm>
            <a:custGeom>
              <a:avLst/>
              <a:gdLst>
                <a:gd name="connsiteX0" fmla="*/ 9142 w 16993"/>
                <a:gd name="connsiteY0" fmla="*/ 5916 h 11938"/>
                <a:gd name="connsiteX1" fmla="*/ 0 w 16993"/>
                <a:gd name="connsiteY1" fmla="*/ 0 h 11938"/>
                <a:gd name="connsiteX2" fmla="*/ 16994 w 16993"/>
                <a:gd name="connsiteY2" fmla="*/ 11939 h 11938"/>
                <a:gd name="connsiteX3" fmla="*/ 9142 w 16993"/>
                <a:gd name="connsiteY3" fmla="*/ 5916 h 11938"/>
                <a:gd name="connsiteX4" fmla="*/ 9142 w 16993"/>
                <a:gd name="connsiteY4" fmla="*/ 5916 h 11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11938">
                  <a:moveTo>
                    <a:pt x="9142" y="5916"/>
                  </a:moveTo>
                  <a:cubicBezTo>
                    <a:pt x="6991" y="4410"/>
                    <a:pt x="645" y="0"/>
                    <a:pt x="0" y="0"/>
                  </a:cubicBezTo>
                  <a:cubicBezTo>
                    <a:pt x="538" y="753"/>
                    <a:pt x="15918" y="11939"/>
                    <a:pt x="16994" y="11939"/>
                  </a:cubicBezTo>
                  <a:cubicBezTo>
                    <a:pt x="16456" y="11401"/>
                    <a:pt x="12584" y="8389"/>
                    <a:pt x="9142" y="5916"/>
                  </a:cubicBezTo>
                  <a:lnTo>
                    <a:pt x="9142" y="5916"/>
                  </a:lnTo>
                  <a:close/>
                </a:path>
              </a:pathLst>
            </a:custGeom>
            <a:grpFill/>
            <a:ln w="10707" cap="flat">
              <a:noFill/>
              <a:prstDash val="solid"/>
              <a:miter/>
            </a:ln>
          </p:spPr>
          <p:txBody>
            <a:bodyPr rtlCol="0" anchor="ctr"/>
            <a:lstStyle/>
            <a:p>
              <a:endParaRPr lang="zh-CN" altLang="en-US"/>
            </a:p>
          </p:txBody>
        </p:sp>
        <p:sp>
          <p:nvSpPr>
            <p:cNvPr id="1772" name="任意多边形: 形状 915">
              <a:extLst>
                <a:ext uri="{FF2B5EF4-FFF2-40B4-BE49-F238E27FC236}">
                  <a16:creationId xmlns:a16="http://schemas.microsoft.com/office/drawing/2014/main" xmlns="" id="{ACD3FCF5-F51B-4E26-8585-7D31DE60AD0B}"/>
                </a:ext>
              </a:extLst>
            </p:cNvPr>
            <p:cNvSpPr/>
            <p:nvPr/>
          </p:nvSpPr>
          <p:spPr>
            <a:xfrm>
              <a:off x="2058543" y="750399"/>
              <a:ext cx="70897" cy="49993"/>
            </a:xfrm>
            <a:custGeom>
              <a:avLst/>
              <a:gdLst>
                <a:gd name="connsiteX0" fmla="*/ 3872 w 16778"/>
                <a:gd name="connsiteY0" fmla="*/ 2581 h 11831"/>
                <a:gd name="connsiteX1" fmla="*/ 215 w 16778"/>
                <a:gd name="connsiteY1" fmla="*/ 108 h 11831"/>
                <a:gd name="connsiteX2" fmla="*/ 0 w 16778"/>
                <a:gd name="connsiteY2" fmla="*/ 0 h 11831"/>
                <a:gd name="connsiteX3" fmla="*/ 16779 w 16778"/>
                <a:gd name="connsiteY3" fmla="*/ 11831 h 11831"/>
                <a:gd name="connsiteX4" fmla="*/ 3872 w 16778"/>
                <a:gd name="connsiteY4" fmla="*/ 25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1831">
                  <a:moveTo>
                    <a:pt x="3872" y="2581"/>
                  </a:moveTo>
                  <a:lnTo>
                    <a:pt x="215" y="108"/>
                  </a:lnTo>
                  <a:cubicBezTo>
                    <a:pt x="107" y="108"/>
                    <a:pt x="107" y="0"/>
                    <a:pt x="0" y="0"/>
                  </a:cubicBezTo>
                  <a:cubicBezTo>
                    <a:pt x="5593" y="3980"/>
                    <a:pt x="11293" y="7852"/>
                    <a:pt x="16779" y="11831"/>
                  </a:cubicBezTo>
                  <a:lnTo>
                    <a:pt x="3872" y="2581"/>
                  </a:lnTo>
                  <a:close/>
                </a:path>
              </a:pathLst>
            </a:custGeom>
            <a:grpFill/>
            <a:ln w="10707" cap="flat">
              <a:noFill/>
              <a:prstDash val="solid"/>
              <a:miter/>
            </a:ln>
          </p:spPr>
          <p:txBody>
            <a:bodyPr rtlCol="0" anchor="ctr"/>
            <a:lstStyle/>
            <a:p>
              <a:endParaRPr lang="zh-CN" altLang="en-US"/>
            </a:p>
          </p:txBody>
        </p:sp>
        <p:sp>
          <p:nvSpPr>
            <p:cNvPr id="1773" name="任意多边形: 形状 931">
              <a:extLst>
                <a:ext uri="{FF2B5EF4-FFF2-40B4-BE49-F238E27FC236}">
                  <a16:creationId xmlns:a16="http://schemas.microsoft.com/office/drawing/2014/main" xmlns="" id="{45789B21-7B17-425D-B705-C887D1E1ABE0}"/>
                </a:ext>
              </a:extLst>
            </p:cNvPr>
            <p:cNvSpPr/>
            <p:nvPr/>
          </p:nvSpPr>
          <p:spPr>
            <a:xfrm>
              <a:off x="80966" y="1138077"/>
              <a:ext cx="56602" cy="63139"/>
            </a:xfrm>
            <a:custGeom>
              <a:avLst/>
              <a:gdLst>
                <a:gd name="connsiteX0" fmla="*/ 6692 w 13395"/>
                <a:gd name="connsiteY0" fmla="*/ 0 h 14942"/>
                <a:gd name="connsiteX1" fmla="*/ 1852 w 13395"/>
                <a:gd name="connsiteY1" fmla="*/ 12799 h 14942"/>
                <a:gd name="connsiteX2" fmla="*/ 13361 w 13395"/>
                <a:gd name="connsiteY2" fmla="*/ 8067 h 14942"/>
                <a:gd name="connsiteX3" fmla="*/ 6692 w 13395"/>
                <a:gd name="connsiteY3" fmla="*/ 0 h 14942"/>
              </a:gdLst>
              <a:ahLst/>
              <a:cxnLst>
                <a:cxn ang="0">
                  <a:pos x="connsiteX0" y="connsiteY0"/>
                </a:cxn>
                <a:cxn ang="0">
                  <a:pos x="connsiteX1" y="connsiteY1"/>
                </a:cxn>
                <a:cxn ang="0">
                  <a:pos x="connsiteX2" y="connsiteY2"/>
                </a:cxn>
                <a:cxn ang="0">
                  <a:pos x="connsiteX3" y="connsiteY3"/>
                </a:cxn>
              </a:cxnLst>
              <a:rect l="l" t="t" r="r" b="b"/>
              <a:pathLst>
                <a:path w="13395" h="14942">
                  <a:moveTo>
                    <a:pt x="6692" y="0"/>
                  </a:moveTo>
                  <a:cubicBezTo>
                    <a:pt x="239" y="430"/>
                    <a:pt x="-1912" y="8497"/>
                    <a:pt x="1852" y="12799"/>
                  </a:cubicBezTo>
                  <a:cubicBezTo>
                    <a:pt x="5832" y="17209"/>
                    <a:pt x="12823" y="14412"/>
                    <a:pt x="13361" y="8067"/>
                  </a:cubicBezTo>
                  <a:cubicBezTo>
                    <a:pt x="13683" y="4732"/>
                    <a:pt x="11747" y="215"/>
                    <a:pt x="6692" y="0"/>
                  </a:cubicBezTo>
                  <a:close/>
                </a:path>
              </a:pathLst>
            </a:custGeom>
            <a:grpFill/>
            <a:ln w="10707" cap="flat">
              <a:noFill/>
              <a:prstDash val="solid"/>
              <a:miter/>
            </a:ln>
          </p:spPr>
          <p:txBody>
            <a:bodyPr rtlCol="0" anchor="ctr"/>
            <a:lstStyle/>
            <a:p>
              <a:endParaRPr lang="zh-CN" altLang="en-US"/>
            </a:p>
          </p:txBody>
        </p:sp>
        <p:sp>
          <p:nvSpPr>
            <p:cNvPr id="1774" name="任意多边形: 形状 932">
              <a:extLst>
                <a:ext uri="{FF2B5EF4-FFF2-40B4-BE49-F238E27FC236}">
                  <a16:creationId xmlns:a16="http://schemas.microsoft.com/office/drawing/2014/main" xmlns="" id="{69C98ADA-F964-4BD8-8844-07C8F302D764}"/>
                </a:ext>
              </a:extLst>
            </p:cNvPr>
            <p:cNvSpPr/>
            <p:nvPr/>
          </p:nvSpPr>
          <p:spPr>
            <a:xfrm>
              <a:off x="298170" y="1133078"/>
              <a:ext cx="57409" cy="62923"/>
            </a:xfrm>
            <a:custGeom>
              <a:avLst/>
              <a:gdLst>
                <a:gd name="connsiteX0" fmla="*/ 13585 w 13586"/>
                <a:gd name="connsiteY0" fmla="*/ 7959 h 14891"/>
                <a:gd name="connsiteX1" fmla="*/ 13585 w 13586"/>
                <a:gd name="connsiteY1" fmla="*/ 7959 h 14891"/>
                <a:gd name="connsiteX2" fmla="*/ 5949 w 13586"/>
                <a:gd name="connsiteY2" fmla="*/ 0 h 14891"/>
                <a:gd name="connsiteX3" fmla="*/ 2507 w 13586"/>
                <a:gd name="connsiteY3" fmla="*/ 12799 h 14891"/>
                <a:gd name="connsiteX4" fmla="*/ 13585 w 13586"/>
                <a:gd name="connsiteY4" fmla="*/ 7959 h 14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6" h="14891">
                  <a:moveTo>
                    <a:pt x="13585" y="7959"/>
                  </a:moveTo>
                  <a:lnTo>
                    <a:pt x="13585" y="7959"/>
                  </a:lnTo>
                  <a:cubicBezTo>
                    <a:pt x="13478" y="4732"/>
                    <a:pt x="11112" y="215"/>
                    <a:pt x="5949" y="0"/>
                  </a:cubicBezTo>
                  <a:cubicBezTo>
                    <a:pt x="-505" y="538"/>
                    <a:pt x="-1795" y="8604"/>
                    <a:pt x="2507" y="12799"/>
                  </a:cubicBezTo>
                  <a:cubicBezTo>
                    <a:pt x="7024" y="17209"/>
                    <a:pt x="13693" y="14197"/>
                    <a:pt x="13585" y="7959"/>
                  </a:cubicBezTo>
                  <a:close/>
                </a:path>
              </a:pathLst>
            </a:custGeom>
            <a:grpFill/>
            <a:ln w="10707" cap="flat">
              <a:noFill/>
              <a:prstDash val="solid"/>
              <a:miter/>
            </a:ln>
          </p:spPr>
          <p:txBody>
            <a:bodyPr rtlCol="0" anchor="ctr"/>
            <a:lstStyle/>
            <a:p>
              <a:endParaRPr lang="zh-CN" altLang="en-US"/>
            </a:p>
          </p:txBody>
        </p:sp>
        <p:sp>
          <p:nvSpPr>
            <p:cNvPr id="1775" name="任意多边形: 形状 933">
              <a:extLst>
                <a:ext uri="{FF2B5EF4-FFF2-40B4-BE49-F238E27FC236}">
                  <a16:creationId xmlns:a16="http://schemas.microsoft.com/office/drawing/2014/main" xmlns="" id="{CEC432B1-66BC-4020-AE4B-34585A52F9A4}"/>
                </a:ext>
              </a:extLst>
            </p:cNvPr>
            <p:cNvSpPr/>
            <p:nvPr/>
          </p:nvSpPr>
          <p:spPr>
            <a:xfrm>
              <a:off x="514863" y="1126262"/>
              <a:ext cx="58318" cy="62530"/>
            </a:xfrm>
            <a:custGeom>
              <a:avLst/>
              <a:gdLst>
                <a:gd name="connsiteX0" fmla="*/ 3821 w 13801"/>
                <a:gd name="connsiteY0" fmla="*/ 13229 h 14798"/>
                <a:gd name="connsiteX1" fmla="*/ 13716 w 13801"/>
                <a:gd name="connsiteY1" fmla="*/ 7852 h 14798"/>
                <a:gd name="connsiteX2" fmla="*/ 5327 w 13801"/>
                <a:gd name="connsiteY2" fmla="*/ 0 h 14798"/>
                <a:gd name="connsiteX3" fmla="*/ 4681 w 13801"/>
                <a:gd name="connsiteY3" fmla="*/ 108 h 14798"/>
                <a:gd name="connsiteX4" fmla="*/ 3821 w 13801"/>
                <a:gd name="connsiteY4" fmla="*/ 13229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01" h="14798">
                  <a:moveTo>
                    <a:pt x="3821" y="13229"/>
                  </a:moveTo>
                  <a:cubicBezTo>
                    <a:pt x="8769" y="16886"/>
                    <a:pt x="14577" y="13767"/>
                    <a:pt x="13716" y="7852"/>
                  </a:cubicBezTo>
                  <a:cubicBezTo>
                    <a:pt x="13286" y="4625"/>
                    <a:pt x="10382" y="108"/>
                    <a:pt x="5327" y="0"/>
                  </a:cubicBezTo>
                  <a:cubicBezTo>
                    <a:pt x="5112" y="0"/>
                    <a:pt x="4897" y="0"/>
                    <a:pt x="4681" y="108"/>
                  </a:cubicBezTo>
                  <a:cubicBezTo>
                    <a:pt x="-1127" y="968"/>
                    <a:pt x="-1664" y="9142"/>
                    <a:pt x="3821" y="13229"/>
                  </a:cubicBezTo>
                  <a:close/>
                </a:path>
              </a:pathLst>
            </a:custGeom>
            <a:grpFill/>
            <a:ln w="10707" cap="flat">
              <a:noFill/>
              <a:prstDash val="solid"/>
              <a:miter/>
            </a:ln>
          </p:spPr>
          <p:txBody>
            <a:bodyPr rtlCol="0" anchor="ctr"/>
            <a:lstStyle/>
            <a:p>
              <a:endParaRPr lang="zh-CN" altLang="en-US"/>
            </a:p>
          </p:txBody>
        </p:sp>
        <p:sp>
          <p:nvSpPr>
            <p:cNvPr id="1776" name="任意多边形: 形状 934">
              <a:extLst>
                <a:ext uri="{FF2B5EF4-FFF2-40B4-BE49-F238E27FC236}">
                  <a16:creationId xmlns:a16="http://schemas.microsoft.com/office/drawing/2014/main" xmlns="" id="{986CC741-377A-4AB1-B996-635C9B61208E}"/>
                </a:ext>
              </a:extLst>
            </p:cNvPr>
            <p:cNvSpPr/>
            <p:nvPr/>
          </p:nvSpPr>
          <p:spPr>
            <a:xfrm>
              <a:off x="729566" y="1116716"/>
              <a:ext cx="59729" cy="62509"/>
            </a:xfrm>
            <a:custGeom>
              <a:avLst/>
              <a:gdLst>
                <a:gd name="connsiteX0" fmla="*/ 4638 w 14135"/>
                <a:gd name="connsiteY0" fmla="*/ 0 h 14793"/>
                <a:gd name="connsiteX1" fmla="*/ 3347 w 14135"/>
                <a:gd name="connsiteY1" fmla="*/ 215 h 14793"/>
                <a:gd name="connsiteX2" fmla="*/ 5283 w 14135"/>
                <a:gd name="connsiteY2" fmla="*/ 13660 h 14793"/>
                <a:gd name="connsiteX3" fmla="*/ 13888 w 14135"/>
                <a:gd name="connsiteY3" fmla="*/ 7744 h 14793"/>
                <a:gd name="connsiteX4" fmla="*/ 4638 w 14135"/>
                <a:gd name="connsiteY4" fmla="*/ 0 h 14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5" h="14793">
                  <a:moveTo>
                    <a:pt x="4638" y="0"/>
                  </a:moveTo>
                  <a:cubicBezTo>
                    <a:pt x="4208" y="0"/>
                    <a:pt x="3777" y="108"/>
                    <a:pt x="3347" y="215"/>
                  </a:cubicBezTo>
                  <a:cubicBezTo>
                    <a:pt x="-1923" y="1828"/>
                    <a:pt x="-740" y="10218"/>
                    <a:pt x="5283" y="13660"/>
                  </a:cubicBezTo>
                  <a:cubicBezTo>
                    <a:pt x="10554" y="16671"/>
                    <a:pt x="15286" y="13337"/>
                    <a:pt x="13888" y="7744"/>
                  </a:cubicBezTo>
                  <a:cubicBezTo>
                    <a:pt x="13027" y="4625"/>
                    <a:pt x="9693" y="108"/>
                    <a:pt x="4638" y="0"/>
                  </a:cubicBezTo>
                  <a:close/>
                </a:path>
              </a:pathLst>
            </a:custGeom>
            <a:grpFill/>
            <a:ln w="10707" cap="flat">
              <a:noFill/>
              <a:prstDash val="solid"/>
              <a:miter/>
            </a:ln>
          </p:spPr>
          <p:txBody>
            <a:bodyPr rtlCol="0" anchor="ctr"/>
            <a:lstStyle/>
            <a:p>
              <a:endParaRPr lang="zh-CN" altLang="en-US"/>
            </a:p>
          </p:txBody>
        </p:sp>
        <p:sp>
          <p:nvSpPr>
            <p:cNvPr id="1777" name="任意多边形: 形状 935">
              <a:extLst>
                <a:ext uri="{FF2B5EF4-FFF2-40B4-BE49-F238E27FC236}">
                  <a16:creationId xmlns:a16="http://schemas.microsoft.com/office/drawing/2014/main" xmlns="" id="{94105050-3792-4F0A-A73D-9C4404EA9220}"/>
                </a:ext>
              </a:extLst>
            </p:cNvPr>
            <p:cNvSpPr/>
            <p:nvPr/>
          </p:nvSpPr>
          <p:spPr>
            <a:xfrm>
              <a:off x="940673" y="1105353"/>
              <a:ext cx="60891" cy="61660"/>
            </a:xfrm>
            <a:custGeom>
              <a:avLst/>
              <a:gdLst>
                <a:gd name="connsiteX0" fmla="*/ 3939 w 14410"/>
                <a:gd name="connsiteY0" fmla="*/ 0 h 14592"/>
                <a:gd name="connsiteX1" fmla="*/ 2756 w 14410"/>
                <a:gd name="connsiteY1" fmla="*/ 215 h 14592"/>
                <a:gd name="connsiteX2" fmla="*/ 6843 w 14410"/>
                <a:gd name="connsiteY2" fmla="*/ 13875 h 14592"/>
                <a:gd name="connsiteX3" fmla="*/ 13942 w 14410"/>
                <a:gd name="connsiteY3" fmla="*/ 7529 h 14592"/>
                <a:gd name="connsiteX4" fmla="*/ 3939 w 14410"/>
                <a:gd name="connsiteY4" fmla="*/ 0 h 14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10" h="14592">
                  <a:moveTo>
                    <a:pt x="3939" y="0"/>
                  </a:moveTo>
                  <a:cubicBezTo>
                    <a:pt x="3617" y="0"/>
                    <a:pt x="3079" y="108"/>
                    <a:pt x="2756" y="215"/>
                  </a:cubicBezTo>
                  <a:cubicBezTo>
                    <a:pt x="-2514" y="1936"/>
                    <a:pt x="283" y="10971"/>
                    <a:pt x="6843" y="13875"/>
                  </a:cubicBezTo>
                  <a:cubicBezTo>
                    <a:pt x="12006" y="16133"/>
                    <a:pt x="15771" y="12799"/>
                    <a:pt x="13942" y="7529"/>
                  </a:cubicBezTo>
                  <a:cubicBezTo>
                    <a:pt x="12759" y="4410"/>
                    <a:pt x="8887" y="0"/>
                    <a:pt x="3939" y="0"/>
                  </a:cubicBezTo>
                  <a:close/>
                </a:path>
              </a:pathLst>
            </a:custGeom>
            <a:grpFill/>
            <a:ln w="10707" cap="flat">
              <a:noFill/>
              <a:prstDash val="solid"/>
              <a:miter/>
            </a:ln>
          </p:spPr>
          <p:txBody>
            <a:bodyPr rtlCol="0" anchor="ctr"/>
            <a:lstStyle/>
            <a:p>
              <a:endParaRPr lang="zh-CN" altLang="en-US"/>
            </a:p>
          </p:txBody>
        </p:sp>
        <p:sp>
          <p:nvSpPr>
            <p:cNvPr id="1778" name="任意多边形: 形状 936">
              <a:extLst>
                <a:ext uri="{FF2B5EF4-FFF2-40B4-BE49-F238E27FC236}">
                  <a16:creationId xmlns:a16="http://schemas.microsoft.com/office/drawing/2014/main" xmlns="" id="{25C21A38-9CDE-41E8-9038-11FA6AE41CB7}"/>
                </a:ext>
              </a:extLst>
            </p:cNvPr>
            <p:cNvSpPr/>
            <p:nvPr/>
          </p:nvSpPr>
          <p:spPr>
            <a:xfrm>
              <a:off x="1145349" y="1091265"/>
              <a:ext cx="63016" cy="61690"/>
            </a:xfrm>
            <a:custGeom>
              <a:avLst/>
              <a:gdLst>
                <a:gd name="connsiteX0" fmla="*/ 1751 w 14913"/>
                <a:gd name="connsiteY0" fmla="*/ 538 h 14599"/>
                <a:gd name="connsiteX1" fmla="*/ 8635 w 14913"/>
                <a:gd name="connsiteY1" fmla="*/ 14197 h 14599"/>
                <a:gd name="connsiteX2" fmla="*/ 14120 w 14913"/>
                <a:gd name="connsiteY2" fmla="*/ 7529 h 14599"/>
                <a:gd name="connsiteX3" fmla="*/ 3472 w 14913"/>
                <a:gd name="connsiteY3" fmla="*/ 0 h 14599"/>
                <a:gd name="connsiteX4" fmla="*/ 1751 w 14913"/>
                <a:gd name="connsiteY4" fmla="*/ 538 h 14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3" h="14599">
                  <a:moveTo>
                    <a:pt x="1751" y="538"/>
                  </a:moveTo>
                  <a:cubicBezTo>
                    <a:pt x="-2658" y="2904"/>
                    <a:pt x="1859" y="12046"/>
                    <a:pt x="8635" y="14197"/>
                  </a:cubicBezTo>
                  <a:cubicBezTo>
                    <a:pt x="13583" y="15811"/>
                    <a:pt x="16379" y="12369"/>
                    <a:pt x="14120" y="7529"/>
                  </a:cubicBezTo>
                  <a:cubicBezTo>
                    <a:pt x="12615" y="4410"/>
                    <a:pt x="8312" y="0"/>
                    <a:pt x="3472" y="0"/>
                  </a:cubicBezTo>
                  <a:cubicBezTo>
                    <a:pt x="2935" y="215"/>
                    <a:pt x="2289" y="323"/>
                    <a:pt x="1751" y="538"/>
                  </a:cubicBezTo>
                  <a:close/>
                </a:path>
              </a:pathLst>
            </a:custGeom>
            <a:grpFill/>
            <a:ln w="10707" cap="flat">
              <a:noFill/>
              <a:prstDash val="solid"/>
              <a:miter/>
            </a:ln>
          </p:spPr>
          <p:txBody>
            <a:bodyPr rtlCol="0" anchor="ctr"/>
            <a:lstStyle/>
            <a:p>
              <a:endParaRPr lang="zh-CN" altLang="en-US"/>
            </a:p>
          </p:txBody>
        </p:sp>
        <p:sp>
          <p:nvSpPr>
            <p:cNvPr id="1790" name="任意多边形: 形状 937">
              <a:extLst>
                <a:ext uri="{FF2B5EF4-FFF2-40B4-BE49-F238E27FC236}">
                  <a16:creationId xmlns:a16="http://schemas.microsoft.com/office/drawing/2014/main" xmlns="" id="{098EA76E-F049-476A-A4E0-D9DB63F5DB19}"/>
                </a:ext>
              </a:extLst>
            </p:cNvPr>
            <p:cNvSpPr/>
            <p:nvPr/>
          </p:nvSpPr>
          <p:spPr>
            <a:xfrm>
              <a:off x="1341091" y="1076235"/>
              <a:ext cx="63194" cy="60878"/>
            </a:xfrm>
            <a:custGeom>
              <a:avLst/>
              <a:gdLst>
                <a:gd name="connsiteX0" fmla="*/ 13724 w 14955"/>
                <a:gd name="connsiteY0" fmla="*/ 7321 h 14407"/>
                <a:gd name="connsiteX1" fmla="*/ 2753 w 14955"/>
                <a:gd name="connsiteY1" fmla="*/ 8 h 14407"/>
                <a:gd name="connsiteX2" fmla="*/ 1247 w 14955"/>
                <a:gd name="connsiteY2" fmla="*/ 438 h 14407"/>
                <a:gd name="connsiteX3" fmla="*/ 10174 w 14955"/>
                <a:gd name="connsiteY3" fmla="*/ 14205 h 14407"/>
                <a:gd name="connsiteX4" fmla="*/ 13724 w 14955"/>
                <a:gd name="connsiteY4" fmla="*/ 7321 h 14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55" h="14407">
                  <a:moveTo>
                    <a:pt x="13724" y="7321"/>
                  </a:moveTo>
                  <a:cubicBezTo>
                    <a:pt x="11895" y="4202"/>
                    <a:pt x="7270" y="-208"/>
                    <a:pt x="2753" y="8"/>
                  </a:cubicBezTo>
                  <a:cubicBezTo>
                    <a:pt x="2323" y="115"/>
                    <a:pt x="1785" y="115"/>
                    <a:pt x="1247" y="438"/>
                  </a:cubicBezTo>
                  <a:cubicBezTo>
                    <a:pt x="-2732" y="3019"/>
                    <a:pt x="3506" y="12592"/>
                    <a:pt x="10174" y="14205"/>
                  </a:cubicBezTo>
                  <a:cubicBezTo>
                    <a:pt x="14692" y="15280"/>
                    <a:pt x="16305" y="11946"/>
                    <a:pt x="13724" y="7321"/>
                  </a:cubicBezTo>
                  <a:close/>
                </a:path>
              </a:pathLst>
            </a:custGeom>
            <a:grpFill/>
            <a:ln w="10707" cap="flat">
              <a:noFill/>
              <a:prstDash val="solid"/>
              <a:miter/>
            </a:ln>
          </p:spPr>
          <p:txBody>
            <a:bodyPr rtlCol="0" anchor="ctr"/>
            <a:lstStyle/>
            <a:p>
              <a:endParaRPr lang="zh-CN" altLang="en-US"/>
            </a:p>
          </p:txBody>
        </p:sp>
        <p:sp>
          <p:nvSpPr>
            <p:cNvPr id="1791" name="任意多边形: 形状 938">
              <a:extLst>
                <a:ext uri="{FF2B5EF4-FFF2-40B4-BE49-F238E27FC236}">
                  <a16:creationId xmlns:a16="http://schemas.microsoft.com/office/drawing/2014/main" xmlns="" id="{223BB018-ADA2-4DE0-828A-3A55FABF0CF6}"/>
                </a:ext>
              </a:extLst>
            </p:cNvPr>
            <p:cNvSpPr/>
            <p:nvPr/>
          </p:nvSpPr>
          <p:spPr>
            <a:xfrm>
              <a:off x="1518769" y="1058986"/>
              <a:ext cx="63405" cy="60244"/>
            </a:xfrm>
            <a:custGeom>
              <a:avLst/>
              <a:gdLst>
                <a:gd name="connsiteX0" fmla="*/ 2114 w 15005"/>
                <a:gd name="connsiteY0" fmla="*/ 2 h 14257"/>
                <a:gd name="connsiteX1" fmla="*/ 824 w 15005"/>
                <a:gd name="connsiteY1" fmla="*/ 432 h 14257"/>
                <a:gd name="connsiteX2" fmla="*/ 11687 w 15005"/>
                <a:gd name="connsiteY2" fmla="*/ 14199 h 14257"/>
                <a:gd name="connsiteX3" fmla="*/ 13193 w 15005"/>
                <a:gd name="connsiteY3" fmla="*/ 7208 h 14257"/>
                <a:gd name="connsiteX4" fmla="*/ 2114 w 15005"/>
                <a:gd name="connsiteY4" fmla="*/ 2 h 14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5" h="14257">
                  <a:moveTo>
                    <a:pt x="2114" y="2"/>
                  </a:moveTo>
                  <a:cubicBezTo>
                    <a:pt x="1684" y="110"/>
                    <a:pt x="1254" y="217"/>
                    <a:pt x="824" y="432"/>
                  </a:cubicBezTo>
                  <a:cubicBezTo>
                    <a:pt x="-2618" y="3121"/>
                    <a:pt x="5449" y="13339"/>
                    <a:pt x="11687" y="14199"/>
                  </a:cubicBezTo>
                  <a:cubicBezTo>
                    <a:pt x="15451" y="14737"/>
                    <a:pt x="16097" y="11510"/>
                    <a:pt x="13193" y="7208"/>
                  </a:cubicBezTo>
                  <a:cubicBezTo>
                    <a:pt x="11149" y="4197"/>
                    <a:pt x="6309" y="-106"/>
                    <a:pt x="2114" y="2"/>
                  </a:cubicBezTo>
                  <a:close/>
                </a:path>
              </a:pathLst>
            </a:custGeom>
            <a:grpFill/>
            <a:ln w="10707" cap="flat">
              <a:noFill/>
              <a:prstDash val="solid"/>
              <a:miter/>
            </a:ln>
          </p:spPr>
          <p:txBody>
            <a:bodyPr rtlCol="0" anchor="ctr"/>
            <a:lstStyle/>
            <a:p>
              <a:endParaRPr lang="zh-CN" altLang="en-US"/>
            </a:p>
          </p:txBody>
        </p:sp>
        <p:sp>
          <p:nvSpPr>
            <p:cNvPr id="1792" name="任意多边形: 形状 939">
              <a:extLst>
                <a:ext uri="{FF2B5EF4-FFF2-40B4-BE49-F238E27FC236}">
                  <a16:creationId xmlns:a16="http://schemas.microsoft.com/office/drawing/2014/main" xmlns="" id="{A387B4C1-25DA-48B3-A76A-2677DC2CECEC}"/>
                </a:ext>
              </a:extLst>
            </p:cNvPr>
            <p:cNvSpPr/>
            <p:nvPr/>
          </p:nvSpPr>
          <p:spPr>
            <a:xfrm>
              <a:off x="1678417" y="1041238"/>
              <a:ext cx="63874" cy="59809"/>
            </a:xfrm>
            <a:custGeom>
              <a:avLst/>
              <a:gdLst>
                <a:gd name="connsiteX0" fmla="*/ 12411 w 15116"/>
                <a:gd name="connsiteY0" fmla="*/ 14098 h 14154"/>
                <a:gd name="connsiteX1" fmla="*/ 12733 w 15116"/>
                <a:gd name="connsiteY1" fmla="*/ 7107 h 14154"/>
                <a:gd name="connsiteX2" fmla="*/ 1547 w 15116"/>
                <a:gd name="connsiteY2" fmla="*/ 8 h 14154"/>
                <a:gd name="connsiteX3" fmla="*/ 795 w 15116"/>
                <a:gd name="connsiteY3" fmla="*/ 223 h 14154"/>
                <a:gd name="connsiteX4" fmla="*/ 12411 w 15116"/>
                <a:gd name="connsiteY4" fmla="*/ 14098 h 14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6" h="14154">
                  <a:moveTo>
                    <a:pt x="12411" y="14098"/>
                  </a:moveTo>
                  <a:cubicBezTo>
                    <a:pt x="15852" y="14636"/>
                    <a:pt x="16067" y="11301"/>
                    <a:pt x="12733" y="7107"/>
                  </a:cubicBezTo>
                  <a:cubicBezTo>
                    <a:pt x="10367" y="3987"/>
                    <a:pt x="5204" y="-207"/>
                    <a:pt x="1547" y="8"/>
                  </a:cubicBezTo>
                  <a:cubicBezTo>
                    <a:pt x="1332" y="8"/>
                    <a:pt x="1010" y="116"/>
                    <a:pt x="795" y="223"/>
                  </a:cubicBezTo>
                  <a:cubicBezTo>
                    <a:pt x="-2755" y="2374"/>
                    <a:pt x="6387" y="13237"/>
                    <a:pt x="12411" y="14098"/>
                  </a:cubicBezTo>
                  <a:close/>
                </a:path>
              </a:pathLst>
            </a:custGeom>
            <a:grpFill/>
            <a:ln w="10707" cap="flat">
              <a:noFill/>
              <a:prstDash val="solid"/>
              <a:miter/>
            </a:ln>
          </p:spPr>
          <p:txBody>
            <a:bodyPr rtlCol="0" anchor="ctr"/>
            <a:lstStyle/>
            <a:p>
              <a:endParaRPr lang="zh-CN" altLang="en-US"/>
            </a:p>
          </p:txBody>
        </p:sp>
        <p:sp>
          <p:nvSpPr>
            <p:cNvPr id="1793" name="任意多边形: 形状 940">
              <a:extLst>
                <a:ext uri="{FF2B5EF4-FFF2-40B4-BE49-F238E27FC236}">
                  <a16:creationId xmlns:a16="http://schemas.microsoft.com/office/drawing/2014/main" xmlns="" id="{6D814037-38DA-4B46-83FA-1B456837E3B3}"/>
                </a:ext>
              </a:extLst>
            </p:cNvPr>
            <p:cNvSpPr/>
            <p:nvPr/>
          </p:nvSpPr>
          <p:spPr>
            <a:xfrm>
              <a:off x="1818356" y="1022147"/>
              <a:ext cx="64770" cy="59116"/>
            </a:xfrm>
            <a:custGeom>
              <a:avLst/>
              <a:gdLst>
                <a:gd name="connsiteX0" fmla="*/ 481 w 15328"/>
                <a:gd name="connsiteY0" fmla="*/ 223 h 13990"/>
                <a:gd name="connsiteX1" fmla="*/ 13711 w 15328"/>
                <a:gd name="connsiteY1" fmla="*/ 13990 h 13990"/>
                <a:gd name="connsiteX2" fmla="*/ 12312 w 15328"/>
                <a:gd name="connsiteY2" fmla="*/ 6999 h 13990"/>
                <a:gd name="connsiteX3" fmla="*/ 1127 w 15328"/>
                <a:gd name="connsiteY3" fmla="*/ 8 h 13990"/>
                <a:gd name="connsiteX4" fmla="*/ 481 w 15328"/>
                <a:gd name="connsiteY4" fmla="*/ 223 h 1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3990">
                  <a:moveTo>
                    <a:pt x="481" y="223"/>
                  </a:moveTo>
                  <a:cubicBezTo>
                    <a:pt x="-2423" y="2482"/>
                    <a:pt x="8548" y="13883"/>
                    <a:pt x="13711" y="13990"/>
                  </a:cubicBezTo>
                  <a:cubicBezTo>
                    <a:pt x="16292" y="13990"/>
                    <a:pt x="15754" y="10871"/>
                    <a:pt x="12312" y="6999"/>
                  </a:cubicBezTo>
                  <a:cubicBezTo>
                    <a:pt x="9624" y="3987"/>
                    <a:pt x="4461" y="-207"/>
                    <a:pt x="1127" y="8"/>
                  </a:cubicBezTo>
                  <a:cubicBezTo>
                    <a:pt x="912" y="8"/>
                    <a:pt x="589" y="116"/>
                    <a:pt x="481" y="223"/>
                  </a:cubicBezTo>
                  <a:close/>
                </a:path>
              </a:pathLst>
            </a:custGeom>
            <a:grpFill/>
            <a:ln w="10707" cap="flat">
              <a:noFill/>
              <a:prstDash val="solid"/>
              <a:miter/>
            </a:ln>
          </p:spPr>
          <p:txBody>
            <a:bodyPr rtlCol="0" anchor="ctr"/>
            <a:lstStyle/>
            <a:p>
              <a:endParaRPr lang="zh-CN" altLang="en-US"/>
            </a:p>
          </p:txBody>
        </p:sp>
        <p:sp>
          <p:nvSpPr>
            <p:cNvPr id="1794" name="任意多边形: 形状 941">
              <a:extLst>
                <a:ext uri="{FF2B5EF4-FFF2-40B4-BE49-F238E27FC236}">
                  <a16:creationId xmlns:a16="http://schemas.microsoft.com/office/drawing/2014/main" xmlns="" id="{45B37DC5-16E9-44EF-8FDC-505BCD07D9B8}"/>
                </a:ext>
              </a:extLst>
            </p:cNvPr>
            <p:cNvSpPr/>
            <p:nvPr/>
          </p:nvSpPr>
          <p:spPr>
            <a:xfrm>
              <a:off x="1938714" y="1002152"/>
              <a:ext cx="65928" cy="58660"/>
            </a:xfrm>
            <a:custGeom>
              <a:avLst/>
              <a:gdLst>
                <a:gd name="connsiteX0" fmla="*/ 14376 w 15602"/>
                <a:gd name="connsiteY0" fmla="*/ 13883 h 13882"/>
                <a:gd name="connsiteX1" fmla="*/ 11902 w 15602"/>
                <a:gd name="connsiteY1" fmla="*/ 6892 h 13882"/>
                <a:gd name="connsiteX2" fmla="*/ 824 w 15602"/>
                <a:gd name="connsiteY2" fmla="*/ 8 h 13882"/>
                <a:gd name="connsiteX3" fmla="*/ 286 w 15602"/>
                <a:gd name="connsiteY3" fmla="*/ 223 h 13882"/>
                <a:gd name="connsiteX4" fmla="*/ 14376 w 15602"/>
                <a:gd name="connsiteY4" fmla="*/ 13883 h 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02" h="13882">
                  <a:moveTo>
                    <a:pt x="14376" y="13883"/>
                  </a:moveTo>
                  <a:cubicBezTo>
                    <a:pt x="16742" y="13883"/>
                    <a:pt x="15559" y="10764"/>
                    <a:pt x="11902" y="6892"/>
                  </a:cubicBezTo>
                  <a:cubicBezTo>
                    <a:pt x="8998" y="3880"/>
                    <a:pt x="3728" y="-207"/>
                    <a:pt x="824" y="8"/>
                  </a:cubicBezTo>
                  <a:cubicBezTo>
                    <a:pt x="609" y="116"/>
                    <a:pt x="393" y="116"/>
                    <a:pt x="286" y="223"/>
                  </a:cubicBezTo>
                  <a:cubicBezTo>
                    <a:pt x="-1973" y="2482"/>
                    <a:pt x="9751" y="13883"/>
                    <a:pt x="14376" y="13883"/>
                  </a:cubicBezTo>
                  <a:close/>
                </a:path>
              </a:pathLst>
            </a:custGeom>
            <a:grpFill/>
            <a:ln w="10707" cap="flat">
              <a:noFill/>
              <a:prstDash val="solid"/>
              <a:miter/>
            </a:ln>
          </p:spPr>
          <p:txBody>
            <a:bodyPr rtlCol="0" anchor="ctr"/>
            <a:lstStyle/>
            <a:p>
              <a:endParaRPr lang="zh-CN" altLang="en-US"/>
            </a:p>
          </p:txBody>
        </p:sp>
        <p:sp>
          <p:nvSpPr>
            <p:cNvPr id="1795" name="任意多边形: 形状 942">
              <a:extLst>
                <a:ext uri="{FF2B5EF4-FFF2-40B4-BE49-F238E27FC236}">
                  <a16:creationId xmlns:a16="http://schemas.microsoft.com/office/drawing/2014/main" xmlns="" id="{3DFDF1FB-8177-4C70-B40E-BDCD169BF11A}"/>
                </a:ext>
              </a:extLst>
            </p:cNvPr>
            <p:cNvSpPr/>
            <p:nvPr/>
          </p:nvSpPr>
          <p:spPr>
            <a:xfrm>
              <a:off x="2039042" y="981700"/>
              <a:ext cx="66887" cy="58208"/>
            </a:xfrm>
            <a:custGeom>
              <a:avLst/>
              <a:gdLst>
                <a:gd name="connsiteX0" fmla="*/ 527 w 15829"/>
                <a:gd name="connsiteY0" fmla="*/ 8 h 13775"/>
                <a:gd name="connsiteX1" fmla="*/ 312 w 15829"/>
                <a:gd name="connsiteY1" fmla="*/ 116 h 13775"/>
                <a:gd name="connsiteX2" fmla="*/ 14940 w 15829"/>
                <a:gd name="connsiteY2" fmla="*/ 13775 h 13775"/>
                <a:gd name="connsiteX3" fmla="*/ 11498 w 15829"/>
                <a:gd name="connsiteY3" fmla="*/ 6892 h 13775"/>
                <a:gd name="connsiteX4" fmla="*/ 527 w 15829"/>
                <a:gd name="connsiteY4" fmla="*/ 8 h 13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29" h="13775">
                  <a:moveTo>
                    <a:pt x="527" y="8"/>
                  </a:moveTo>
                  <a:cubicBezTo>
                    <a:pt x="420" y="8"/>
                    <a:pt x="312" y="116"/>
                    <a:pt x="312" y="116"/>
                  </a:cubicBezTo>
                  <a:cubicBezTo>
                    <a:pt x="-2162" y="1729"/>
                    <a:pt x="10745" y="13775"/>
                    <a:pt x="14940" y="13775"/>
                  </a:cubicBezTo>
                  <a:cubicBezTo>
                    <a:pt x="16983" y="13775"/>
                    <a:pt x="15370" y="10656"/>
                    <a:pt x="11498" y="6892"/>
                  </a:cubicBezTo>
                  <a:cubicBezTo>
                    <a:pt x="8379" y="3880"/>
                    <a:pt x="3001" y="-207"/>
                    <a:pt x="527" y="8"/>
                  </a:cubicBezTo>
                  <a:close/>
                </a:path>
              </a:pathLst>
            </a:custGeom>
            <a:grpFill/>
            <a:ln w="10707" cap="flat">
              <a:noFill/>
              <a:prstDash val="solid"/>
              <a:miter/>
            </a:ln>
          </p:spPr>
          <p:txBody>
            <a:bodyPr rtlCol="0" anchor="ctr"/>
            <a:lstStyle/>
            <a:p>
              <a:endParaRPr lang="zh-CN" altLang="en-US"/>
            </a:p>
          </p:txBody>
        </p:sp>
        <p:sp>
          <p:nvSpPr>
            <p:cNvPr id="1796" name="任意多边形: 形状 943">
              <a:extLst>
                <a:ext uri="{FF2B5EF4-FFF2-40B4-BE49-F238E27FC236}">
                  <a16:creationId xmlns:a16="http://schemas.microsoft.com/office/drawing/2014/main" xmlns="" id="{40399067-9A9A-480C-9563-DC0C7CC80AC7}"/>
                </a:ext>
              </a:extLst>
            </p:cNvPr>
            <p:cNvSpPr/>
            <p:nvPr/>
          </p:nvSpPr>
          <p:spPr>
            <a:xfrm>
              <a:off x="2119405" y="960339"/>
              <a:ext cx="67428" cy="57751"/>
            </a:xfrm>
            <a:custGeom>
              <a:avLst/>
              <a:gdLst>
                <a:gd name="connsiteX0" fmla="*/ 117 w 15957"/>
                <a:gd name="connsiteY0" fmla="*/ 223 h 13667"/>
                <a:gd name="connsiteX1" fmla="*/ 15390 w 15957"/>
                <a:gd name="connsiteY1" fmla="*/ 13668 h 13667"/>
                <a:gd name="connsiteX2" fmla="*/ 10980 w 15957"/>
                <a:gd name="connsiteY2" fmla="*/ 6784 h 13667"/>
                <a:gd name="connsiteX3" fmla="*/ 440 w 15957"/>
                <a:gd name="connsiteY3" fmla="*/ 8 h 13667"/>
                <a:gd name="connsiteX4" fmla="*/ 117 w 15957"/>
                <a:gd name="connsiteY4" fmla="*/ 223 h 1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57" h="13667">
                  <a:moveTo>
                    <a:pt x="117" y="223"/>
                  </a:moveTo>
                  <a:cubicBezTo>
                    <a:pt x="-1389" y="1729"/>
                    <a:pt x="12056" y="13668"/>
                    <a:pt x="15390" y="13668"/>
                  </a:cubicBezTo>
                  <a:cubicBezTo>
                    <a:pt x="17003" y="13668"/>
                    <a:pt x="15067" y="10549"/>
                    <a:pt x="10980" y="6784"/>
                  </a:cubicBezTo>
                  <a:cubicBezTo>
                    <a:pt x="7754" y="3880"/>
                    <a:pt x="2376" y="-207"/>
                    <a:pt x="440" y="8"/>
                  </a:cubicBezTo>
                  <a:cubicBezTo>
                    <a:pt x="225" y="116"/>
                    <a:pt x="225" y="116"/>
                    <a:pt x="117" y="223"/>
                  </a:cubicBezTo>
                  <a:close/>
                </a:path>
              </a:pathLst>
            </a:custGeom>
            <a:grpFill/>
            <a:ln w="10707" cap="flat">
              <a:noFill/>
              <a:prstDash val="solid"/>
              <a:miter/>
            </a:ln>
          </p:spPr>
          <p:txBody>
            <a:bodyPr rtlCol="0" anchor="ctr"/>
            <a:lstStyle/>
            <a:p>
              <a:endParaRPr lang="zh-CN" altLang="en-US"/>
            </a:p>
          </p:txBody>
        </p:sp>
        <p:sp>
          <p:nvSpPr>
            <p:cNvPr id="1797" name="任意多边形: 形状 944">
              <a:extLst>
                <a:ext uri="{FF2B5EF4-FFF2-40B4-BE49-F238E27FC236}">
                  <a16:creationId xmlns:a16="http://schemas.microsoft.com/office/drawing/2014/main" xmlns="" id="{C8F60F4B-616F-4C79-8E5F-91EDCBA7943E}"/>
                </a:ext>
              </a:extLst>
            </p:cNvPr>
            <p:cNvSpPr/>
            <p:nvPr/>
          </p:nvSpPr>
          <p:spPr>
            <a:xfrm>
              <a:off x="2178821" y="939427"/>
              <a:ext cx="67998" cy="56847"/>
            </a:xfrm>
            <a:custGeom>
              <a:avLst/>
              <a:gdLst>
                <a:gd name="connsiteX0" fmla="*/ 15741 w 16092"/>
                <a:gd name="connsiteY0" fmla="*/ 13454 h 13453"/>
                <a:gd name="connsiteX1" fmla="*/ 10363 w 16092"/>
                <a:gd name="connsiteY1" fmla="*/ 6678 h 13453"/>
                <a:gd name="connsiteX2" fmla="*/ 146 w 16092"/>
                <a:gd name="connsiteY2" fmla="*/ 9 h 13453"/>
                <a:gd name="connsiteX3" fmla="*/ 38 w 16092"/>
                <a:gd name="connsiteY3" fmla="*/ 117 h 13453"/>
                <a:gd name="connsiteX4" fmla="*/ 15741 w 16092"/>
                <a:gd name="connsiteY4" fmla="*/ 13454 h 13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2" h="13453">
                  <a:moveTo>
                    <a:pt x="15741" y="13454"/>
                  </a:moveTo>
                  <a:cubicBezTo>
                    <a:pt x="17032" y="13454"/>
                    <a:pt x="14666" y="10442"/>
                    <a:pt x="10363" y="6678"/>
                  </a:cubicBezTo>
                  <a:cubicBezTo>
                    <a:pt x="6491" y="3344"/>
                    <a:pt x="1544" y="-206"/>
                    <a:pt x="146" y="9"/>
                  </a:cubicBezTo>
                  <a:cubicBezTo>
                    <a:pt x="146" y="9"/>
                    <a:pt x="38" y="117"/>
                    <a:pt x="38" y="117"/>
                  </a:cubicBezTo>
                  <a:cubicBezTo>
                    <a:pt x="-822" y="1730"/>
                    <a:pt x="13160" y="13454"/>
                    <a:pt x="15741" y="13454"/>
                  </a:cubicBezTo>
                  <a:close/>
                </a:path>
              </a:pathLst>
            </a:custGeom>
            <a:grpFill/>
            <a:ln w="10707" cap="flat">
              <a:noFill/>
              <a:prstDash val="solid"/>
              <a:miter/>
            </a:ln>
          </p:spPr>
          <p:txBody>
            <a:bodyPr rtlCol="0" anchor="ctr"/>
            <a:lstStyle/>
            <a:p>
              <a:endParaRPr lang="zh-CN" altLang="en-US"/>
            </a:p>
          </p:txBody>
        </p:sp>
        <p:sp>
          <p:nvSpPr>
            <p:cNvPr id="1798" name="任意多边形: 形状 945">
              <a:extLst>
                <a:ext uri="{FF2B5EF4-FFF2-40B4-BE49-F238E27FC236}">
                  <a16:creationId xmlns:a16="http://schemas.microsoft.com/office/drawing/2014/main" xmlns="" id="{3EC1B1C5-928A-4226-9A09-8D30F4FE18B8}"/>
                </a:ext>
              </a:extLst>
            </p:cNvPr>
            <p:cNvSpPr/>
            <p:nvPr/>
          </p:nvSpPr>
          <p:spPr>
            <a:xfrm>
              <a:off x="2217553" y="918066"/>
              <a:ext cx="67850" cy="55985"/>
            </a:xfrm>
            <a:custGeom>
              <a:avLst/>
              <a:gdLst>
                <a:gd name="connsiteX0" fmla="*/ 16040 w 16057"/>
                <a:gd name="connsiteY0" fmla="*/ 13239 h 13249"/>
                <a:gd name="connsiteX1" fmla="*/ 9694 w 16057"/>
                <a:gd name="connsiteY1" fmla="*/ 6570 h 13249"/>
                <a:gd name="connsiteX2" fmla="*/ 14 w 16057"/>
                <a:gd name="connsiteY2" fmla="*/ 10 h 13249"/>
                <a:gd name="connsiteX3" fmla="*/ 16040 w 16057"/>
                <a:gd name="connsiteY3" fmla="*/ 13239 h 13249"/>
              </a:gdLst>
              <a:ahLst/>
              <a:cxnLst>
                <a:cxn ang="0">
                  <a:pos x="connsiteX0" y="connsiteY0"/>
                </a:cxn>
                <a:cxn ang="0">
                  <a:pos x="connsiteX1" y="connsiteY1"/>
                </a:cxn>
                <a:cxn ang="0">
                  <a:pos x="connsiteX2" y="connsiteY2"/>
                </a:cxn>
                <a:cxn ang="0">
                  <a:pos x="connsiteX3" y="connsiteY3"/>
                </a:cxn>
              </a:cxnLst>
              <a:rect l="l" t="t" r="r" b="b"/>
              <a:pathLst>
                <a:path w="16057" h="13249">
                  <a:moveTo>
                    <a:pt x="16040" y="13239"/>
                  </a:moveTo>
                  <a:cubicBezTo>
                    <a:pt x="16363" y="12486"/>
                    <a:pt x="12060" y="8506"/>
                    <a:pt x="9694" y="6570"/>
                  </a:cubicBezTo>
                  <a:cubicBezTo>
                    <a:pt x="5715" y="3236"/>
                    <a:pt x="875" y="-206"/>
                    <a:pt x="14" y="10"/>
                  </a:cubicBezTo>
                  <a:cubicBezTo>
                    <a:pt x="-524" y="1408"/>
                    <a:pt x="14427" y="13669"/>
                    <a:pt x="16040" y="13239"/>
                  </a:cubicBezTo>
                  <a:close/>
                </a:path>
              </a:pathLst>
            </a:custGeom>
            <a:grpFill/>
            <a:ln w="10707" cap="flat">
              <a:noFill/>
              <a:prstDash val="solid"/>
              <a:miter/>
            </a:ln>
          </p:spPr>
          <p:txBody>
            <a:bodyPr rtlCol="0" anchor="ctr"/>
            <a:lstStyle/>
            <a:p>
              <a:endParaRPr lang="zh-CN" altLang="en-US"/>
            </a:p>
          </p:txBody>
        </p:sp>
        <p:sp>
          <p:nvSpPr>
            <p:cNvPr id="1799" name="任意多边形: 形状 946">
              <a:extLst>
                <a:ext uri="{FF2B5EF4-FFF2-40B4-BE49-F238E27FC236}">
                  <a16:creationId xmlns:a16="http://schemas.microsoft.com/office/drawing/2014/main" xmlns="" id="{474D0BDB-94E4-4E07-A07A-0A0FA22EBF06}"/>
                </a:ext>
              </a:extLst>
            </p:cNvPr>
            <p:cNvSpPr/>
            <p:nvPr/>
          </p:nvSpPr>
          <p:spPr>
            <a:xfrm>
              <a:off x="2233973" y="897200"/>
              <a:ext cx="68172" cy="54992"/>
            </a:xfrm>
            <a:custGeom>
              <a:avLst/>
              <a:gdLst>
                <a:gd name="connsiteX0" fmla="*/ 0 w 16133"/>
                <a:gd name="connsiteY0" fmla="*/ 0 h 13014"/>
                <a:gd name="connsiteX1" fmla="*/ 16133 w 16133"/>
                <a:gd name="connsiteY1" fmla="*/ 13014 h 13014"/>
                <a:gd name="connsiteX2" fmla="*/ 9035 w 16133"/>
                <a:gd name="connsiteY2" fmla="*/ 6453 h 13014"/>
                <a:gd name="connsiteX3" fmla="*/ 0 w 16133"/>
                <a:gd name="connsiteY3" fmla="*/ 0 h 13014"/>
              </a:gdLst>
              <a:ahLst/>
              <a:cxnLst>
                <a:cxn ang="0">
                  <a:pos x="connsiteX0" y="connsiteY0"/>
                </a:cxn>
                <a:cxn ang="0">
                  <a:pos x="connsiteX1" y="connsiteY1"/>
                </a:cxn>
                <a:cxn ang="0">
                  <a:pos x="connsiteX2" y="connsiteY2"/>
                </a:cxn>
                <a:cxn ang="0">
                  <a:pos x="connsiteX3" y="connsiteY3"/>
                </a:cxn>
              </a:cxnLst>
              <a:rect l="l" t="t" r="r" b="b"/>
              <a:pathLst>
                <a:path w="16133" h="13014">
                  <a:moveTo>
                    <a:pt x="0" y="0"/>
                  </a:moveTo>
                  <a:cubicBezTo>
                    <a:pt x="215" y="753"/>
                    <a:pt x="14628" y="13014"/>
                    <a:pt x="16133" y="13014"/>
                  </a:cubicBezTo>
                  <a:cubicBezTo>
                    <a:pt x="16026" y="12261"/>
                    <a:pt x="11831" y="8712"/>
                    <a:pt x="9035" y="6453"/>
                  </a:cubicBezTo>
                  <a:cubicBezTo>
                    <a:pt x="6884" y="4625"/>
                    <a:pt x="968" y="0"/>
                    <a:pt x="0" y="0"/>
                  </a:cubicBezTo>
                  <a:close/>
                </a:path>
              </a:pathLst>
            </a:custGeom>
            <a:grpFill/>
            <a:ln w="10707" cap="flat">
              <a:noFill/>
              <a:prstDash val="solid"/>
              <a:miter/>
            </a:ln>
          </p:spPr>
          <p:txBody>
            <a:bodyPr rtlCol="0" anchor="ctr"/>
            <a:lstStyle/>
            <a:p>
              <a:endParaRPr lang="zh-CN" altLang="en-US"/>
            </a:p>
          </p:txBody>
        </p:sp>
        <p:sp>
          <p:nvSpPr>
            <p:cNvPr id="1800" name="任意多边形: 形状 947">
              <a:extLst>
                <a:ext uri="{FF2B5EF4-FFF2-40B4-BE49-F238E27FC236}">
                  <a16:creationId xmlns:a16="http://schemas.microsoft.com/office/drawing/2014/main" xmlns="" id="{E3D555EF-B57A-4C2A-A4B8-CFD92717039F}"/>
                </a:ext>
              </a:extLst>
            </p:cNvPr>
            <p:cNvSpPr/>
            <p:nvPr/>
          </p:nvSpPr>
          <p:spPr>
            <a:xfrm>
              <a:off x="2228522" y="876292"/>
              <a:ext cx="68172" cy="54536"/>
            </a:xfrm>
            <a:custGeom>
              <a:avLst/>
              <a:gdLst>
                <a:gd name="connsiteX0" fmla="*/ 8389 w 16133"/>
                <a:gd name="connsiteY0" fmla="*/ 6346 h 12906"/>
                <a:gd name="connsiteX1" fmla="*/ 0 w 16133"/>
                <a:gd name="connsiteY1" fmla="*/ 0 h 12906"/>
                <a:gd name="connsiteX2" fmla="*/ 16133 w 16133"/>
                <a:gd name="connsiteY2" fmla="*/ 12907 h 12906"/>
                <a:gd name="connsiteX3" fmla="*/ 8389 w 16133"/>
                <a:gd name="connsiteY3" fmla="*/ 6346 h 12906"/>
              </a:gdLst>
              <a:ahLst/>
              <a:cxnLst>
                <a:cxn ang="0">
                  <a:pos x="connsiteX0" y="connsiteY0"/>
                </a:cxn>
                <a:cxn ang="0">
                  <a:pos x="connsiteX1" y="connsiteY1"/>
                </a:cxn>
                <a:cxn ang="0">
                  <a:pos x="connsiteX2" y="connsiteY2"/>
                </a:cxn>
                <a:cxn ang="0">
                  <a:pos x="connsiteX3" y="connsiteY3"/>
                </a:cxn>
              </a:cxnLst>
              <a:rect l="l" t="t" r="r" b="b"/>
              <a:pathLst>
                <a:path w="16133" h="12906">
                  <a:moveTo>
                    <a:pt x="8389" y="6346"/>
                  </a:moveTo>
                  <a:cubicBezTo>
                    <a:pt x="8282" y="6238"/>
                    <a:pt x="968" y="323"/>
                    <a:pt x="0" y="0"/>
                  </a:cubicBezTo>
                  <a:cubicBezTo>
                    <a:pt x="108" y="108"/>
                    <a:pt x="14843" y="12261"/>
                    <a:pt x="16133" y="12907"/>
                  </a:cubicBezTo>
                  <a:cubicBezTo>
                    <a:pt x="15488" y="12261"/>
                    <a:pt x="11724" y="9035"/>
                    <a:pt x="8389" y="6346"/>
                  </a:cubicBezTo>
                  <a:close/>
                </a:path>
              </a:pathLst>
            </a:custGeom>
            <a:grpFill/>
            <a:ln w="10707" cap="flat">
              <a:noFill/>
              <a:prstDash val="solid"/>
              <a:miter/>
            </a:ln>
          </p:spPr>
          <p:txBody>
            <a:bodyPr rtlCol="0" anchor="ctr"/>
            <a:lstStyle/>
            <a:p>
              <a:endParaRPr lang="zh-CN" altLang="en-US"/>
            </a:p>
          </p:txBody>
        </p:sp>
        <p:sp>
          <p:nvSpPr>
            <p:cNvPr id="1801" name="任意多边形: 形状 964">
              <a:extLst>
                <a:ext uri="{FF2B5EF4-FFF2-40B4-BE49-F238E27FC236}">
                  <a16:creationId xmlns:a16="http://schemas.microsoft.com/office/drawing/2014/main" xmlns="" id="{72785818-D65C-475D-B1FC-D31A464030FC}"/>
                </a:ext>
              </a:extLst>
            </p:cNvPr>
            <p:cNvSpPr/>
            <p:nvPr/>
          </p:nvSpPr>
          <p:spPr>
            <a:xfrm>
              <a:off x="205820" y="1255789"/>
              <a:ext cx="60236" cy="65780"/>
            </a:xfrm>
            <a:custGeom>
              <a:avLst/>
              <a:gdLst>
                <a:gd name="connsiteX0" fmla="*/ 14252 w 14255"/>
                <a:gd name="connsiteY0" fmla="*/ 8389 h 15567"/>
                <a:gd name="connsiteX1" fmla="*/ 6723 w 14255"/>
                <a:gd name="connsiteY1" fmla="*/ 0 h 15567"/>
                <a:gd name="connsiteX2" fmla="*/ 2313 w 14255"/>
                <a:gd name="connsiteY2" fmla="*/ 13337 h 15567"/>
                <a:gd name="connsiteX3" fmla="*/ 14252 w 14255"/>
                <a:gd name="connsiteY3" fmla="*/ 8389 h 15567"/>
              </a:gdLst>
              <a:ahLst/>
              <a:cxnLst>
                <a:cxn ang="0">
                  <a:pos x="connsiteX0" y="connsiteY0"/>
                </a:cxn>
                <a:cxn ang="0">
                  <a:pos x="connsiteX1" y="connsiteY1"/>
                </a:cxn>
                <a:cxn ang="0">
                  <a:pos x="connsiteX2" y="connsiteY2"/>
                </a:cxn>
                <a:cxn ang="0">
                  <a:pos x="connsiteX3" y="connsiteY3"/>
                </a:cxn>
              </a:cxnLst>
              <a:rect l="l" t="t" r="r" b="b"/>
              <a:pathLst>
                <a:path w="14255" h="15567">
                  <a:moveTo>
                    <a:pt x="14252" y="8389"/>
                  </a:moveTo>
                  <a:cubicBezTo>
                    <a:pt x="14359" y="5055"/>
                    <a:pt x="12101" y="215"/>
                    <a:pt x="6723" y="0"/>
                  </a:cubicBezTo>
                  <a:cubicBezTo>
                    <a:pt x="-161" y="538"/>
                    <a:pt x="-1989" y="9035"/>
                    <a:pt x="2313" y="13337"/>
                  </a:cubicBezTo>
                  <a:cubicBezTo>
                    <a:pt x="6830" y="17962"/>
                    <a:pt x="14144" y="14950"/>
                    <a:pt x="14252" y="8389"/>
                  </a:cubicBezTo>
                  <a:close/>
                </a:path>
              </a:pathLst>
            </a:custGeom>
            <a:grpFill/>
            <a:ln w="10707" cap="flat">
              <a:noFill/>
              <a:prstDash val="solid"/>
              <a:miter/>
            </a:ln>
          </p:spPr>
          <p:txBody>
            <a:bodyPr rtlCol="0" anchor="ctr"/>
            <a:lstStyle/>
            <a:p>
              <a:endParaRPr lang="zh-CN" altLang="en-US"/>
            </a:p>
          </p:txBody>
        </p:sp>
        <p:sp>
          <p:nvSpPr>
            <p:cNvPr id="1802" name="任意多边形: 形状 965">
              <a:extLst>
                <a:ext uri="{FF2B5EF4-FFF2-40B4-BE49-F238E27FC236}">
                  <a16:creationId xmlns:a16="http://schemas.microsoft.com/office/drawing/2014/main" xmlns="" id="{89DA435B-D37A-4DBB-B350-71BDAB66221B}"/>
                </a:ext>
              </a:extLst>
            </p:cNvPr>
            <p:cNvSpPr/>
            <p:nvPr/>
          </p:nvSpPr>
          <p:spPr>
            <a:xfrm>
              <a:off x="436331" y="1249425"/>
              <a:ext cx="60718" cy="65805"/>
            </a:xfrm>
            <a:custGeom>
              <a:avLst/>
              <a:gdLst>
                <a:gd name="connsiteX0" fmla="*/ 14340 w 14369"/>
                <a:gd name="connsiteY0" fmla="*/ 8282 h 15573"/>
                <a:gd name="connsiteX1" fmla="*/ 5950 w 14369"/>
                <a:gd name="connsiteY1" fmla="*/ 0 h 15573"/>
                <a:gd name="connsiteX2" fmla="*/ 2939 w 14369"/>
                <a:gd name="connsiteY2" fmla="*/ 13444 h 15573"/>
                <a:gd name="connsiteX3" fmla="*/ 14340 w 14369"/>
                <a:gd name="connsiteY3" fmla="*/ 8282 h 15573"/>
              </a:gdLst>
              <a:ahLst/>
              <a:cxnLst>
                <a:cxn ang="0">
                  <a:pos x="connsiteX0" y="connsiteY0"/>
                </a:cxn>
                <a:cxn ang="0">
                  <a:pos x="connsiteX1" y="connsiteY1"/>
                </a:cxn>
                <a:cxn ang="0">
                  <a:pos x="connsiteX2" y="connsiteY2"/>
                </a:cxn>
                <a:cxn ang="0">
                  <a:pos x="connsiteX3" y="connsiteY3"/>
                </a:cxn>
              </a:cxnLst>
              <a:rect l="l" t="t" r="r" b="b"/>
              <a:pathLst>
                <a:path w="14369" h="15573">
                  <a:moveTo>
                    <a:pt x="14340" y="8282"/>
                  </a:moveTo>
                  <a:cubicBezTo>
                    <a:pt x="14125" y="4948"/>
                    <a:pt x="11328" y="108"/>
                    <a:pt x="5950" y="0"/>
                  </a:cubicBezTo>
                  <a:cubicBezTo>
                    <a:pt x="-825" y="645"/>
                    <a:pt x="-1793" y="9035"/>
                    <a:pt x="2939" y="13444"/>
                  </a:cubicBezTo>
                  <a:cubicBezTo>
                    <a:pt x="7886" y="17962"/>
                    <a:pt x="14878" y="14843"/>
                    <a:pt x="14340" y="8282"/>
                  </a:cubicBezTo>
                  <a:close/>
                </a:path>
              </a:pathLst>
            </a:custGeom>
            <a:grpFill/>
            <a:ln w="10707" cap="flat">
              <a:noFill/>
              <a:prstDash val="solid"/>
              <a:miter/>
            </a:ln>
          </p:spPr>
          <p:txBody>
            <a:bodyPr rtlCol="0" anchor="ctr"/>
            <a:lstStyle/>
            <a:p>
              <a:endParaRPr lang="zh-CN" altLang="en-US"/>
            </a:p>
          </p:txBody>
        </p:sp>
        <p:sp>
          <p:nvSpPr>
            <p:cNvPr id="1803" name="任意多边形: 形状 966">
              <a:extLst>
                <a:ext uri="{FF2B5EF4-FFF2-40B4-BE49-F238E27FC236}">
                  <a16:creationId xmlns:a16="http://schemas.microsoft.com/office/drawing/2014/main" xmlns="" id="{C82883E5-8FC4-4A92-80FD-A1FF611533CC}"/>
                </a:ext>
              </a:extLst>
            </p:cNvPr>
            <p:cNvSpPr/>
            <p:nvPr/>
          </p:nvSpPr>
          <p:spPr>
            <a:xfrm>
              <a:off x="664564" y="1240792"/>
              <a:ext cx="61960" cy="65425"/>
            </a:xfrm>
            <a:custGeom>
              <a:avLst/>
              <a:gdLst>
                <a:gd name="connsiteX0" fmla="*/ 4318 w 14663"/>
                <a:gd name="connsiteY0" fmla="*/ 13875 h 15483"/>
                <a:gd name="connsiteX1" fmla="*/ 14536 w 14663"/>
                <a:gd name="connsiteY1" fmla="*/ 8174 h 15483"/>
                <a:gd name="connsiteX2" fmla="*/ 14536 w 14663"/>
                <a:gd name="connsiteY2" fmla="*/ 8174 h 15483"/>
                <a:gd name="connsiteX3" fmla="*/ 5286 w 14663"/>
                <a:gd name="connsiteY3" fmla="*/ 0 h 15483"/>
                <a:gd name="connsiteX4" fmla="*/ 4641 w 14663"/>
                <a:gd name="connsiteY4" fmla="*/ 108 h 15483"/>
                <a:gd name="connsiteX5" fmla="*/ 4318 w 14663"/>
                <a:gd name="connsiteY5" fmla="*/ 13875 h 1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3" h="15483">
                  <a:moveTo>
                    <a:pt x="4318" y="13875"/>
                  </a:moveTo>
                  <a:cubicBezTo>
                    <a:pt x="9696" y="17639"/>
                    <a:pt x="15611" y="14412"/>
                    <a:pt x="14536" y="8174"/>
                  </a:cubicBezTo>
                  <a:lnTo>
                    <a:pt x="14536" y="8174"/>
                  </a:lnTo>
                  <a:cubicBezTo>
                    <a:pt x="13998" y="4840"/>
                    <a:pt x="10664" y="108"/>
                    <a:pt x="5286" y="0"/>
                  </a:cubicBezTo>
                  <a:cubicBezTo>
                    <a:pt x="5071" y="0"/>
                    <a:pt x="4748" y="0"/>
                    <a:pt x="4641" y="108"/>
                  </a:cubicBezTo>
                  <a:cubicBezTo>
                    <a:pt x="-1383" y="968"/>
                    <a:pt x="-1598" y="9680"/>
                    <a:pt x="4318" y="13875"/>
                  </a:cubicBezTo>
                  <a:close/>
                </a:path>
              </a:pathLst>
            </a:custGeom>
            <a:grpFill/>
            <a:ln w="10707" cap="flat">
              <a:noFill/>
              <a:prstDash val="solid"/>
              <a:miter/>
            </a:ln>
          </p:spPr>
          <p:txBody>
            <a:bodyPr rtlCol="0" anchor="ctr"/>
            <a:lstStyle/>
            <a:p>
              <a:endParaRPr lang="zh-CN" altLang="en-US"/>
            </a:p>
          </p:txBody>
        </p:sp>
        <p:sp>
          <p:nvSpPr>
            <p:cNvPr id="1818" name="任意多边形: 形状 967">
              <a:extLst>
                <a:ext uri="{FF2B5EF4-FFF2-40B4-BE49-F238E27FC236}">
                  <a16:creationId xmlns:a16="http://schemas.microsoft.com/office/drawing/2014/main" xmlns="" id="{02706B5A-CED0-4985-B92A-9A1ADB355EAB}"/>
                </a:ext>
              </a:extLst>
            </p:cNvPr>
            <p:cNvSpPr/>
            <p:nvPr/>
          </p:nvSpPr>
          <p:spPr>
            <a:xfrm>
              <a:off x="890160" y="1229430"/>
              <a:ext cx="63033" cy="65408"/>
            </a:xfrm>
            <a:custGeom>
              <a:avLst/>
              <a:gdLst>
                <a:gd name="connsiteX0" fmla="*/ 4708 w 14917"/>
                <a:gd name="connsiteY0" fmla="*/ 0 h 15479"/>
                <a:gd name="connsiteX1" fmla="*/ 3417 w 14917"/>
                <a:gd name="connsiteY1" fmla="*/ 215 h 15479"/>
                <a:gd name="connsiteX2" fmla="*/ 5783 w 14917"/>
                <a:gd name="connsiteY2" fmla="*/ 14305 h 15479"/>
                <a:gd name="connsiteX3" fmla="*/ 14603 w 14917"/>
                <a:gd name="connsiteY3" fmla="*/ 8067 h 15479"/>
                <a:gd name="connsiteX4" fmla="*/ 4708 w 14917"/>
                <a:gd name="connsiteY4" fmla="*/ 0 h 15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7" h="15479">
                  <a:moveTo>
                    <a:pt x="4708" y="0"/>
                  </a:moveTo>
                  <a:cubicBezTo>
                    <a:pt x="4277" y="0"/>
                    <a:pt x="3740" y="108"/>
                    <a:pt x="3417" y="215"/>
                  </a:cubicBezTo>
                  <a:cubicBezTo>
                    <a:pt x="-2176" y="1936"/>
                    <a:pt x="-563" y="10756"/>
                    <a:pt x="5783" y="14305"/>
                  </a:cubicBezTo>
                  <a:cubicBezTo>
                    <a:pt x="11376" y="17424"/>
                    <a:pt x="16216" y="13982"/>
                    <a:pt x="14603" y="8067"/>
                  </a:cubicBezTo>
                  <a:cubicBezTo>
                    <a:pt x="13635" y="4732"/>
                    <a:pt x="9978" y="0"/>
                    <a:pt x="4708" y="0"/>
                  </a:cubicBezTo>
                  <a:close/>
                </a:path>
              </a:pathLst>
            </a:custGeom>
            <a:grpFill/>
            <a:ln w="10707" cap="flat">
              <a:noFill/>
              <a:prstDash val="solid"/>
              <a:miter/>
            </a:ln>
          </p:spPr>
          <p:txBody>
            <a:bodyPr rtlCol="0" anchor="ctr"/>
            <a:lstStyle/>
            <a:p>
              <a:endParaRPr lang="zh-CN" altLang="en-US"/>
            </a:p>
          </p:txBody>
        </p:sp>
        <p:sp>
          <p:nvSpPr>
            <p:cNvPr id="1819" name="任意多边形: 形状 968">
              <a:extLst>
                <a:ext uri="{FF2B5EF4-FFF2-40B4-BE49-F238E27FC236}">
                  <a16:creationId xmlns:a16="http://schemas.microsoft.com/office/drawing/2014/main" xmlns="" id="{6C6474A1-3EBE-43E7-B9BB-6CEF0E02970D}"/>
                </a:ext>
              </a:extLst>
            </p:cNvPr>
            <p:cNvSpPr/>
            <p:nvPr/>
          </p:nvSpPr>
          <p:spPr>
            <a:xfrm>
              <a:off x="1110665" y="1215794"/>
              <a:ext cx="64005" cy="64956"/>
            </a:xfrm>
            <a:custGeom>
              <a:avLst/>
              <a:gdLst>
                <a:gd name="connsiteX0" fmla="*/ 7378 w 15147"/>
                <a:gd name="connsiteY0" fmla="*/ 14628 h 15372"/>
                <a:gd name="connsiteX1" fmla="*/ 14584 w 15147"/>
                <a:gd name="connsiteY1" fmla="*/ 7959 h 15372"/>
                <a:gd name="connsiteX2" fmla="*/ 4044 w 15147"/>
                <a:gd name="connsiteY2" fmla="*/ 0 h 15372"/>
                <a:gd name="connsiteX3" fmla="*/ 2753 w 15147"/>
                <a:gd name="connsiteY3" fmla="*/ 215 h 15372"/>
                <a:gd name="connsiteX4" fmla="*/ 7378 w 15147"/>
                <a:gd name="connsiteY4" fmla="*/ 14628 h 15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7" h="15372">
                  <a:moveTo>
                    <a:pt x="7378" y="14628"/>
                  </a:moveTo>
                  <a:cubicBezTo>
                    <a:pt x="12863" y="16994"/>
                    <a:pt x="16628" y="13444"/>
                    <a:pt x="14584" y="7959"/>
                  </a:cubicBezTo>
                  <a:cubicBezTo>
                    <a:pt x="13293" y="4625"/>
                    <a:pt x="9206" y="0"/>
                    <a:pt x="4044" y="0"/>
                  </a:cubicBezTo>
                  <a:cubicBezTo>
                    <a:pt x="3613" y="0"/>
                    <a:pt x="3183" y="108"/>
                    <a:pt x="2753" y="215"/>
                  </a:cubicBezTo>
                  <a:cubicBezTo>
                    <a:pt x="-2625" y="2151"/>
                    <a:pt x="387" y="11616"/>
                    <a:pt x="7378" y="14628"/>
                  </a:cubicBezTo>
                  <a:close/>
                </a:path>
              </a:pathLst>
            </a:custGeom>
            <a:grpFill/>
            <a:ln w="10707" cap="flat">
              <a:noFill/>
              <a:prstDash val="solid"/>
              <a:miter/>
            </a:ln>
          </p:spPr>
          <p:txBody>
            <a:bodyPr rtlCol="0" anchor="ctr"/>
            <a:lstStyle/>
            <a:p>
              <a:endParaRPr lang="zh-CN" altLang="en-US"/>
            </a:p>
          </p:txBody>
        </p:sp>
        <p:sp>
          <p:nvSpPr>
            <p:cNvPr id="1820" name="任意多边形: 形状 969">
              <a:extLst>
                <a:ext uri="{FF2B5EF4-FFF2-40B4-BE49-F238E27FC236}">
                  <a16:creationId xmlns:a16="http://schemas.microsoft.com/office/drawing/2014/main" xmlns="" id="{5537AED1-5024-43DA-9925-474B7972AE16}"/>
                </a:ext>
              </a:extLst>
            </p:cNvPr>
            <p:cNvSpPr/>
            <p:nvPr/>
          </p:nvSpPr>
          <p:spPr>
            <a:xfrm>
              <a:off x="1323690" y="1200332"/>
              <a:ext cx="64774" cy="64580"/>
            </a:xfrm>
            <a:custGeom>
              <a:avLst/>
              <a:gdLst>
                <a:gd name="connsiteX0" fmla="*/ 3429 w 15329"/>
                <a:gd name="connsiteY0" fmla="*/ 2 h 15283"/>
                <a:gd name="connsiteX1" fmla="*/ 1708 w 15329"/>
                <a:gd name="connsiteY1" fmla="*/ 540 h 15283"/>
                <a:gd name="connsiteX2" fmla="*/ 9022 w 15329"/>
                <a:gd name="connsiteY2" fmla="*/ 14845 h 15283"/>
                <a:gd name="connsiteX3" fmla="*/ 14400 w 15329"/>
                <a:gd name="connsiteY3" fmla="*/ 7853 h 15283"/>
                <a:gd name="connsiteX4" fmla="*/ 3429 w 15329"/>
                <a:gd name="connsiteY4" fmla="*/ 2 h 15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9" h="15283">
                  <a:moveTo>
                    <a:pt x="3429" y="2"/>
                  </a:moveTo>
                  <a:cubicBezTo>
                    <a:pt x="2891" y="109"/>
                    <a:pt x="2353" y="217"/>
                    <a:pt x="1708" y="540"/>
                  </a:cubicBezTo>
                  <a:cubicBezTo>
                    <a:pt x="-2702" y="3121"/>
                    <a:pt x="2031" y="12586"/>
                    <a:pt x="9022" y="14845"/>
                  </a:cubicBezTo>
                  <a:cubicBezTo>
                    <a:pt x="14185" y="16565"/>
                    <a:pt x="16873" y="13016"/>
                    <a:pt x="14400" y="7853"/>
                  </a:cubicBezTo>
                  <a:cubicBezTo>
                    <a:pt x="12894" y="4519"/>
                    <a:pt x="8376" y="-106"/>
                    <a:pt x="3429" y="2"/>
                  </a:cubicBezTo>
                  <a:close/>
                </a:path>
              </a:pathLst>
            </a:custGeom>
            <a:grpFill/>
            <a:ln w="10707" cap="flat">
              <a:noFill/>
              <a:prstDash val="solid"/>
              <a:miter/>
            </a:ln>
          </p:spPr>
          <p:txBody>
            <a:bodyPr rtlCol="0" anchor="ctr"/>
            <a:lstStyle/>
            <a:p>
              <a:endParaRPr lang="zh-CN" altLang="en-US"/>
            </a:p>
          </p:txBody>
        </p:sp>
        <p:sp>
          <p:nvSpPr>
            <p:cNvPr id="1821" name="任意多边形: 形状 970">
              <a:extLst>
                <a:ext uri="{FF2B5EF4-FFF2-40B4-BE49-F238E27FC236}">
                  <a16:creationId xmlns:a16="http://schemas.microsoft.com/office/drawing/2014/main" xmlns="" id="{5F2BDD8B-50BA-4E57-A95A-3291119E8815}"/>
                </a:ext>
              </a:extLst>
            </p:cNvPr>
            <p:cNvSpPr/>
            <p:nvPr/>
          </p:nvSpPr>
          <p:spPr>
            <a:xfrm>
              <a:off x="1520772" y="1183062"/>
              <a:ext cx="64124" cy="63997"/>
            </a:xfrm>
            <a:custGeom>
              <a:avLst/>
              <a:gdLst>
                <a:gd name="connsiteX0" fmla="*/ 2715 w 15175"/>
                <a:gd name="connsiteY0" fmla="*/ 2 h 15145"/>
                <a:gd name="connsiteX1" fmla="*/ 1209 w 15175"/>
                <a:gd name="connsiteY1" fmla="*/ 540 h 15145"/>
                <a:gd name="connsiteX2" fmla="*/ 10459 w 15175"/>
                <a:gd name="connsiteY2" fmla="*/ 14952 h 15145"/>
                <a:gd name="connsiteX3" fmla="*/ 13793 w 15175"/>
                <a:gd name="connsiteY3" fmla="*/ 7746 h 15145"/>
                <a:gd name="connsiteX4" fmla="*/ 2715 w 15175"/>
                <a:gd name="connsiteY4" fmla="*/ 2 h 15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5" h="15145">
                  <a:moveTo>
                    <a:pt x="2715" y="2"/>
                  </a:moveTo>
                  <a:cubicBezTo>
                    <a:pt x="2285" y="109"/>
                    <a:pt x="1747" y="217"/>
                    <a:pt x="1209" y="540"/>
                  </a:cubicBezTo>
                  <a:cubicBezTo>
                    <a:pt x="-2770" y="3229"/>
                    <a:pt x="3791" y="13339"/>
                    <a:pt x="10459" y="14952"/>
                  </a:cubicBezTo>
                  <a:cubicBezTo>
                    <a:pt x="14976" y="16028"/>
                    <a:pt x="16590" y="12478"/>
                    <a:pt x="13793" y="7746"/>
                  </a:cubicBezTo>
                  <a:cubicBezTo>
                    <a:pt x="11965" y="4412"/>
                    <a:pt x="7340" y="-106"/>
                    <a:pt x="2715" y="2"/>
                  </a:cubicBezTo>
                  <a:close/>
                </a:path>
              </a:pathLst>
            </a:custGeom>
            <a:grpFill/>
            <a:ln w="10707" cap="flat">
              <a:noFill/>
              <a:prstDash val="solid"/>
              <a:miter/>
            </a:ln>
          </p:spPr>
          <p:txBody>
            <a:bodyPr rtlCol="0" anchor="ctr"/>
            <a:lstStyle/>
            <a:p>
              <a:endParaRPr lang="zh-CN" altLang="en-US"/>
            </a:p>
          </p:txBody>
        </p:sp>
        <p:sp>
          <p:nvSpPr>
            <p:cNvPr id="1822" name="任意多边形: 形状 971">
              <a:extLst>
                <a:ext uri="{FF2B5EF4-FFF2-40B4-BE49-F238E27FC236}">
                  <a16:creationId xmlns:a16="http://schemas.microsoft.com/office/drawing/2014/main" xmlns="" id="{D49FCCA6-C4AC-4044-AA11-B7150DD65336}"/>
                </a:ext>
              </a:extLst>
            </p:cNvPr>
            <p:cNvSpPr/>
            <p:nvPr/>
          </p:nvSpPr>
          <p:spPr>
            <a:xfrm>
              <a:off x="1698649" y="1164406"/>
              <a:ext cx="64052" cy="63566"/>
            </a:xfrm>
            <a:custGeom>
              <a:avLst/>
              <a:gdLst>
                <a:gd name="connsiteX0" fmla="*/ 2137 w 15158"/>
                <a:gd name="connsiteY0" fmla="*/ 7 h 15043"/>
                <a:gd name="connsiteX1" fmla="*/ 1169 w 15158"/>
                <a:gd name="connsiteY1" fmla="*/ 330 h 15043"/>
                <a:gd name="connsiteX2" fmla="*/ 11279 w 15158"/>
                <a:gd name="connsiteY2" fmla="*/ 14850 h 15043"/>
                <a:gd name="connsiteX3" fmla="*/ 13322 w 15158"/>
                <a:gd name="connsiteY3" fmla="*/ 7644 h 15043"/>
                <a:gd name="connsiteX4" fmla="*/ 2137 w 15158"/>
                <a:gd name="connsiteY4" fmla="*/ 7 h 15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8" h="15043">
                  <a:moveTo>
                    <a:pt x="2137" y="7"/>
                  </a:moveTo>
                  <a:cubicBezTo>
                    <a:pt x="1814" y="115"/>
                    <a:pt x="1491" y="115"/>
                    <a:pt x="1169" y="330"/>
                  </a:cubicBezTo>
                  <a:cubicBezTo>
                    <a:pt x="-2919" y="2481"/>
                    <a:pt x="4503" y="13237"/>
                    <a:pt x="11279" y="14850"/>
                  </a:cubicBezTo>
                  <a:cubicBezTo>
                    <a:pt x="15473" y="15926"/>
                    <a:pt x="16441" y="12376"/>
                    <a:pt x="13322" y="7644"/>
                  </a:cubicBezTo>
                  <a:cubicBezTo>
                    <a:pt x="11171" y="4310"/>
                    <a:pt x="6224" y="-208"/>
                    <a:pt x="2137" y="7"/>
                  </a:cubicBezTo>
                  <a:close/>
                </a:path>
              </a:pathLst>
            </a:custGeom>
            <a:grpFill/>
            <a:ln w="10707" cap="flat">
              <a:noFill/>
              <a:prstDash val="solid"/>
              <a:miter/>
            </a:ln>
          </p:spPr>
          <p:txBody>
            <a:bodyPr rtlCol="0" anchor="ctr"/>
            <a:lstStyle/>
            <a:p>
              <a:endParaRPr lang="zh-CN" altLang="en-US"/>
            </a:p>
          </p:txBody>
        </p:sp>
        <p:sp>
          <p:nvSpPr>
            <p:cNvPr id="1823" name="任意多边形: 形状 972">
              <a:extLst>
                <a:ext uri="{FF2B5EF4-FFF2-40B4-BE49-F238E27FC236}">
                  <a16:creationId xmlns:a16="http://schemas.microsoft.com/office/drawing/2014/main" xmlns="" id="{21996DC7-EF66-40D6-A419-5FBCEC5A431F}"/>
                </a:ext>
              </a:extLst>
            </p:cNvPr>
            <p:cNvSpPr/>
            <p:nvPr/>
          </p:nvSpPr>
          <p:spPr>
            <a:xfrm>
              <a:off x="1856779" y="1144863"/>
              <a:ext cx="63887" cy="62530"/>
            </a:xfrm>
            <a:custGeom>
              <a:avLst/>
              <a:gdLst>
                <a:gd name="connsiteX0" fmla="*/ 12470 w 15119"/>
                <a:gd name="connsiteY0" fmla="*/ 14743 h 14798"/>
                <a:gd name="connsiteX1" fmla="*/ 12685 w 15119"/>
                <a:gd name="connsiteY1" fmla="*/ 7429 h 14798"/>
                <a:gd name="connsiteX2" fmla="*/ 1499 w 15119"/>
                <a:gd name="connsiteY2" fmla="*/ 8 h 14798"/>
                <a:gd name="connsiteX3" fmla="*/ 746 w 15119"/>
                <a:gd name="connsiteY3" fmla="*/ 330 h 14798"/>
                <a:gd name="connsiteX4" fmla="*/ 12470 w 15119"/>
                <a:gd name="connsiteY4" fmla="*/ 14743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9" h="14798">
                  <a:moveTo>
                    <a:pt x="12470" y="14743"/>
                  </a:moveTo>
                  <a:cubicBezTo>
                    <a:pt x="15912" y="15280"/>
                    <a:pt x="16019" y="11839"/>
                    <a:pt x="12685" y="7429"/>
                  </a:cubicBezTo>
                  <a:cubicBezTo>
                    <a:pt x="10211" y="4202"/>
                    <a:pt x="5156" y="-208"/>
                    <a:pt x="1499" y="8"/>
                  </a:cubicBezTo>
                  <a:cubicBezTo>
                    <a:pt x="1284" y="115"/>
                    <a:pt x="961" y="115"/>
                    <a:pt x="746" y="330"/>
                  </a:cubicBezTo>
                  <a:cubicBezTo>
                    <a:pt x="-2696" y="2374"/>
                    <a:pt x="6554" y="13775"/>
                    <a:pt x="12470" y="14743"/>
                  </a:cubicBezTo>
                  <a:close/>
                </a:path>
              </a:pathLst>
            </a:custGeom>
            <a:grpFill/>
            <a:ln w="10707" cap="flat">
              <a:noFill/>
              <a:prstDash val="solid"/>
              <a:miter/>
            </a:ln>
          </p:spPr>
          <p:txBody>
            <a:bodyPr rtlCol="0" anchor="ctr"/>
            <a:lstStyle/>
            <a:p>
              <a:endParaRPr lang="zh-CN" altLang="en-US"/>
            </a:p>
          </p:txBody>
        </p:sp>
        <p:sp>
          <p:nvSpPr>
            <p:cNvPr id="1824" name="任意多边形: 形状 973">
              <a:extLst>
                <a:ext uri="{FF2B5EF4-FFF2-40B4-BE49-F238E27FC236}">
                  <a16:creationId xmlns:a16="http://schemas.microsoft.com/office/drawing/2014/main" xmlns="" id="{F1408E6B-6702-49DC-922C-54E596A28BBF}"/>
                </a:ext>
              </a:extLst>
            </p:cNvPr>
            <p:cNvSpPr/>
            <p:nvPr/>
          </p:nvSpPr>
          <p:spPr>
            <a:xfrm>
              <a:off x="1993925" y="1123955"/>
              <a:ext cx="64466" cy="62294"/>
            </a:xfrm>
            <a:custGeom>
              <a:avLst/>
              <a:gdLst>
                <a:gd name="connsiteX0" fmla="*/ 1095 w 15256"/>
                <a:gd name="connsiteY0" fmla="*/ 8 h 14742"/>
                <a:gd name="connsiteX1" fmla="*/ 449 w 15256"/>
                <a:gd name="connsiteY1" fmla="*/ 330 h 14742"/>
                <a:gd name="connsiteX2" fmla="*/ 13679 w 15256"/>
                <a:gd name="connsiteY2" fmla="*/ 14743 h 14742"/>
                <a:gd name="connsiteX3" fmla="*/ 12173 w 15256"/>
                <a:gd name="connsiteY3" fmla="*/ 7429 h 14742"/>
                <a:gd name="connsiteX4" fmla="*/ 1095 w 15256"/>
                <a:gd name="connsiteY4" fmla="*/ 8 h 14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56" h="14742">
                  <a:moveTo>
                    <a:pt x="1095" y="8"/>
                  </a:moveTo>
                  <a:cubicBezTo>
                    <a:pt x="880" y="115"/>
                    <a:pt x="557" y="115"/>
                    <a:pt x="449" y="330"/>
                  </a:cubicBezTo>
                  <a:cubicBezTo>
                    <a:pt x="-2347" y="2697"/>
                    <a:pt x="8624" y="14635"/>
                    <a:pt x="13679" y="14743"/>
                  </a:cubicBezTo>
                  <a:cubicBezTo>
                    <a:pt x="16260" y="14743"/>
                    <a:pt x="15615" y="11516"/>
                    <a:pt x="12173" y="7429"/>
                  </a:cubicBezTo>
                  <a:cubicBezTo>
                    <a:pt x="9484" y="4095"/>
                    <a:pt x="4321" y="-207"/>
                    <a:pt x="1095" y="8"/>
                  </a:cubicBezTo>
                  <a:close/>
                </a:path>
              </a:pathLst>
            </a:custGeom>
            <a:grpFill/>
            <a:ln w="10707" cap="flat">
              <a:noFill/>
              <a:prstDash val="solid"/>
              <a:miter/>
            </a:ln>
          </p:spPr>
          <p:txBody>
            <a:bodyPr rtlCol="0" anchor="ctr"/>
            <a:lstStyle/>
            <a:p>
              <a:endParaRPr lang="zh-CN" altLang="en-US"/>
            </a:p>
          </p:txBody>
        </p:sp>
        <p:sp>
          <p:nvSpPr>
            <p:cNvPr id="1825" name="任意多边形: 形状 974">
              <a:extLst>
                <a:ext uri="{FF2B5EF4-FFF2-40B4-BE49-F238E27FC236}">
                  <a16:creationId xmlns:a16="http://schemas.microsoft.com/office/drawing/2014/main" xmlns="" id="{E5AB3860-F288-47FC-8814-E768DCDAEBDB}"/>
                </a:ext>
              </a:extLst>
            </p:cNvPr>
            <p:cNvSpPr/>
            <p:nvPr/>
          </p:nvSpPr>
          <p:spPr>
            <a:xfrm>
              <a:off x="2109791" y="1102138"/>
              <a:ext cx="64500" cy="61842"/>
            </a:xfrm>
            <a:custGeom>
              <a:avLst/>
              <a:gdLst>
                <a:gd name="connsiteX0" fmla="*/ 779 w 15264"/>
                <a:gd name="connsiteY0" fmla="*/ 8 h 14635"/>
                <a:gd name="connsiteX1" fmla="*/ 241 w 15264"/>
                <a:gd name="connsiteY1" fmla="*/ 330 h 14635"/>
                <a:gd name="connsiteX2" fmla="*/ 14116 w 15264"/>
                <a:gd name="connsiteY2" fmla="*/ 14635 h 14635"/>
                <a:gd name="connsiteX3" fmla="*/ 11534 w 15264"/>
                <a:gd name="connsiteY3" fmla="*/ 7322 h 14635"/>
                <a:gd name="connsiteX4" fmla="*/ 779 w 15264"/>
                <a:gd name="connsiteY4" fmla="*/ 8 h 14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64" h="14635">
                  <a:moveTo>
                    <a:pt x="779" y="8"/>
                  </a:moveTo>
                  <a:cubicBezTo>
                    <a:pt x="564" y="115"/>
                    <a:pt x="348" y="115"/>
                    <a:pt x="241" y="330"/>
                  </a:cubicBezTo>
                  <a:cubicBezTo>
                    <a:pt x="-1803" y="2697"/>
                    <a:pt x="9706" y="14528"/>
                    <a:pt x="14116" y="14635"/>
                  </a:cubicBezTo>
                  <a:cubicBezTo>
                    <a:pt x="16374" y="14635"/>
                    <a:pt x="15191" y="11409"/>
                    <a:pt x="11534" y="7322"/>
                  </a:cubicBezTo>
                  <a:cubicBezTo>
                    <a:pt x="8845" y="4095"/>
                    <a:pt x="3575" y="-207"/>
                    <a:pt x="779" y="8"/>
                  </a:cubicBezTo>
                  <a:close/>
                </a:path>
              </a:pathLst>
            </a:custGeom>
            <a:grpFill/>
            <a:ln w="10707" cap="flat">
              <a:noFill/>
              <a:prstDash val="solid"/>
              <a:miter/>
            </a:ln>
          </p:spPr>
          <p:txBody>
            <a:bodyPr rtlCol="0" anchor="ctr"/>
            <a:lstStyle/>
            <a:p>
              <a:endParaRPr lang="zh-CN" altLang="en-US"/>
            </a:p>
          </p:txBody>
        </p:sp>
        <p:sp>
          <p:nvSpPr>
            <p:cNvPr id="1826" name="任意多边形: 形状 975">
              <a:extLst>
                <a:ext uri="{FF2B5EF4-FFF2-40B4-BE49-F238E27FC236}">
                  <a16:creationId xmlns:a16="http://schemas.microsoft.com/office/drawing/2014/main" xmlns="" id="{748355DE-ADF2-4681-872D-B3BFF946C9A6}"/>
                </a:ext>
              </a:extLst>
            </p:cNvPr>
            <p:cNvSpPr/>
            <p:nvPr/>
          </p:nvSpPr>
          <p:spPr>
            <a:xfrm>
              <a:off x="2205113" y="1080325"/>
              <a:ext cx="64770" cy="60933"/>
            </a:xfrm>
            <a:custGeom>
              <a:avLst/>
              <a:gdLst>
                <a:gd name="connsiteX0" fmla="*/ 484 w 15328"/>
                <a:gd name="connsiteY0" fmla="*/ 8 h 14420"/>
                <a:gd name="connsiteX1" fmla="*/ 269 w 15328"/>
                <a:gd name="connsiteY1" fmla="*/ 115 h 14420"/>
                <a:gd name="connsiteX2" fmla="*/ 14574 w 15328"/>
                <a:gd name="connsiteY2" fmla="*/ 14420 h 14420"/>
                <a:gd name="connsiteX3" fmla="*/ 11025 w 15328"/>
                <a:gd name="connsiteY3" fmla="*/ 7214 h 14420"/>
                <a:gd name="connsiteX4" fmla="*/ 484 w 15328"/>
                <a:gd name="connsiteY4" fmla="*/ 8 h 14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4420">
                  <a:moveTo>
                    <a:pt x="484" y="8"/>
                  </a:moveTo>
                  <a:cubicBezTo>
                    <a:pt x="377" y="8"/>
                    <a:pt x="269" y="115"/>
                    <a:pt x="269" y="115"/>
                  </a:cubicBezTo>
                  <a:cubicBezTo>
                    <a:pt x="-1990" y="1836"/>
                    <a:pt x="10595" y="14420"/>
                    <a:pt x="14574" y="14420"/>
                  </a:cubicBezTo>
                  <a:cubicBezTo>
                    <a:pt x="16403" y="14420"/>
                    <a:pt x="14789" y="11194"/>
                    <a:pt x="11025" y="7214"/>
                  </a:cubicBezTo>
                  <a:cubicBezTo>
                    <a:pt x="7906" y="3987"/>
                    <a:pt x="2743" y="-207"/>
                    <a:pt x="484" y="8"/>
                  </a:cubicBezTo>
                  <a:close/>
                </a:path>
              </a:pathLst>
            </a:custGeom>
            <a:grpFill/>
            <a:ln w="10707" cap="flat">
              <a:noFill/>
              <a:prstDash val="solid"/>
              <a:miter/>
            </a:ln>
          </p:spPr>
          <p:txBody>
            <a:bodyPr rtlCol="0" anchor="ctr"/>
            <a:lstStyle/>
            <a:p>
              <a:endParaRPr lang="zh-CN" altLang="en-US"/>
            </a:p>
          </p:txBody>
        </p:sp>
        <p:sp>
          <p:nvSpPr>
            <p:cNvPr id="1827" name="任意多边形: 形状 976">
              <a:extLst>
                <a:ext uri="{FF2B5EF4-FFF2-40B4-BE49-F238E27FC236}">
                  <a16:creationId xmlns:a16="http://schemas.microsoft.com/office/drawing/2014/main" xmlns="" id="{62A7BEC1-AA95-46AD-ADAE-B25D95BD6AB1}"/>
                </a:ext>
              </a:extLst>
            </p:cNvPr>
            <p:cNvSpPr/>
            <p:nvPr/>
          </p:nvSpPr>
          <p:spPr>
            <a:xfrm>
              <a:off x="2278139" y="1057600"/>
              <a:ext cx="65188" cy="60481"/>
            </a:xfrm>
            <a:custGeom>
              <a:avLst/>
              <a:gdLst>
                <a:gd name="connsiteX0" fmla="*/ 89 w 15427"/>
                <a:gd name="connsiteY0" fmla="*/ 223 h 14313"/>
                <a:gd name="connsiteX1" fmla="*/ 14932 w 15427"/>
                <a:gd name="connsiteY1" fmla="*/ 14313 h 14313"/>
                <a:gd name="connsiteX2" fmla="*/ 10414 w 15427"/>
                <a:gd name="connsiteY2" fmla="*/ 7107 h 14313"/>
                <a:gd name="connsiteX3" fmla="*/ 304 w 15427"/>
                <a:gd name="connsiteY3" fmla="*/ 8 h 14313"/>
                <a:gd name="connsiteX4" fmla="*/ 89 w 15427"/>
                <a:gd name="connsiteY4" fmla="*/ 223 h 14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7" h="14313">
                  <a:moveTo>
                    <a:pt x="89" y="223"/>
                  </a:moveTo>
                  <a:cubicBezTo>
                    <a:pt x="-1202" y="1836"/>
                    <a:pt x="11920" y="14420"/>
                    <a:pt x="14932" y="14313"/>
                  </a:cubicBezTo>
                  <a:cubicBezTo>
                    <a:pt x="16437" y="14313"/>
                    <a:pt x="14394" y="11086"/>
                    <a:pt x="10414" y="7107"/>
                  </a:cubicBezTo>
                  <a:cubicBezTo>
                    <a:pt x="7295" y="3987"/>
                    <a:pt x="2025" y="-207"/>
                    <a:pt x="304" y="8"/>
                  </a:cubicBezTo>
                  <a:cubicBezTo>
                    <a:pt x="197" y="115"/>
                    <a:pt x="89" y="115"/>
                    <a:pt x="89" y="223"/>
                  </a:cubicBezTo>
                  <a:close/>
                </a:path>
              </a:pathLst>
            </a:custGeom>
            <a:grpFill/>
            <a:ln w="10707" cap="flat">
              <a:noFill/>
              <a:prstDash val="solid"/>
              <a:miter/>
            </a:ln>
          </p:spPr>
          <p:txBody>
            <a:bodyPr rtlCol="0" anchor="ctr"/>
            <a:lstStyle/>
            <a:p>
              <a:endParaRPr lang="zh-CN" altLang="en-US"/>
            </a:p>
          </p:txBody>
        </p:sp>
        <p:sp>
          <p:nvSpPr>
            <p:cNvPr id="1828" name="任意多边形: 形状 977">
              <a:extLst>
                <a:ext uri="{FF2B5EF4-FFF2-40B4-BE49-F238E27FC236}">
                  <a16:creationId xmlns:a16="http://schemas.microsoft.com/office/drawing/2014/main" xmlns="" id="{46CDDA42-9856-4D17-AF90-8AD4BE37F84A}"/>
                </a:ext>
              </a:extLst>
            </p:cNvPr>
            <p:cNvSpPr/>
            <p:nvPr/>
          </p:nvSpPr>
          <p:spPr>
            <a:xfrm>
              <a:off x="2329214" y="1035327"/>
              <a:ext cx="64897" cy="59573"/>
            </a:xfrm>
            <a:custGeom>
              <a:avLst/>
              <a:gdLst>
                <a:gd name="connsiteX0" fmla="*/ 15106 w 15358"/>
                <a:gd name="connsiteY0" fmla="*/ 14098 h 14098"/>
                <a:gd name="connsiteX1" fmla="*/ 9621 w 15358"/>
                <a:gd name="connsiteY1" fmla="*/ 6999 h 14098"/>
                <a:gd name="connsiteX2" fmla="*/ 9621 w 15358"/>
                <a:gd name="connsiteY2" fmla="*/ 6999 h 14098"/>
                <a:gd name="connsiteX3" fmla="*/ 49 w 15358"/>
                <a:gd name="connsiteY3" fmla="*/ 8 h 14098"/>
                <a:gd name="connsiteX4" fmla="*/ 15106 w 15358"/>
                <a:gd name="connsiteY4" fmla="*/ 14098 h 14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8" h="14098">
                  <a:moveTo>
                    <a:pt x="15106" y="14098"/>
                  </a:moveTo>
                  <a:cubicBezTo>
                    <a:pt x="16182" y="14098"/>
                    <a:pt x="13708" y="10871"/>
                    <a:pt x="9621" y="6999"/>
                  </a:cubicBezTo>
                  <a:lnTo>
                    <a:pt x="9621" y="6999"/>
                  </a:lnTo>
                  <a:cubicBezTo>
                    <a:pt x="6394" y="3988"/>
                    <a:pt x="1232" y="-207"/>
                    <a:pt x="49" y="8"/>
                  </a:cubicBezTo>
                  <a:cubicBezTo>
                    <a:pt x="-919" y="1299"/>
                    <a:pt x="12848" y="14205"/>
                    <a:pt x="15106" y="14098"/>
                  </a:cubicBezTo>
                  <a:close/>
                </a:path>
              </a:pathLst>
            </a:custGeom>
            <a:grpFill/>
            <a:ln w="10707" cap="flat">
              <a:noFill/>
              <a:prstDash val="solid"/>
              <a:miter/>
            </a:ln>
          </p:spPr>
          <p:txBody>
            <a:bodyPr rtlCol="0" anchor="ctr"/>
            <a:lstStyle/>
            <a:p>
              <a:endParaRPr lang="zh-CN" altLang="en-US"/>
            </a:p>
          </p:txBody>
        </p:sp>
        <p:sp>
          <p:nvSpPr>
            <p:cNvPr id="1844" name="任意多边形: 形状 978">
              <a:extLst>
                <a:ext uri="{FF2B5EF4-FFF2-40B4-BE49-F238E27FC236}">
                  <a16:creationId xmlns:a16="http://schemas.microsoft.com/office/drawing/2014/main" xmlns="" id="{2FBFA182-DB14-4C49-B86C-CF495CDD327E}"/>
                </a:ext>
              </a:extLst>
            </p:cNvPr>
            <p:cNvSpPr/>
            <p:nvPr/>
          </p:nvSpPr>
          <p:spPr>
            <a:xfrm>
              <a:off x="2356685" y="1013054"/>
              <a:ext cx="65455" cy="58711"/>
            </a:xfrm>
            <a:custGeom>
              <a:avLst/>
              <a:gdLst>
                <a:gd name="connsiteX0" fmla="*/ 15489 w 15490"/>
                <a:gd name="connsiteY0" fmla="*/ 13884 h 13894"/>
                <a:gd name="connsiteX1" fmla="*/ 9035 w 15490"/>
                <a:gd name="connsiteY1" fmla="*/ 6893 h 13894"/>
                <a:gd name="connsiteX2" fmla="*/ 1 w 15490"/>
                <a:gd name="connsiteY2" fmla="*/ 9 h 13894"/>
                <a:gd name="connsiteX3" fmla="*/ 15489 w 15490"/>
                <a:gd name="connsiteY3" fmla="*/ 13884 h 13894"/>
              </a:gdLst>
              <a:ahLst/>
              <a:cxnLst>
                <a:cxn ang="0">
                  <a:pos x="connsiteX0" y="connsiteY0"/>
                </a:cxn>
                <a:cxn ang="0">
                  <a:pos x="connsiteX1" y="connsiteY1"/>
                </a:cxn>
                <a:cxn ang="0">
                  <a:pos x="connsiteX2" y="connsiteY2"/>
                </a:cxn>
                <a:cxn ang="0">
                  <a:pos x="connsiteX3" y="connsiteY3"/>
                </a:cxn>
              </a:cxnLst>
              <a:rect l="l" t="t" r="r" b="b"/>
              <a:pathLst>
                <a:path w="15490" h="13894">
                  <a:moveTo>
                    <a:pt x="15489" y="13884"/>
                  </a:moveTo>
                  <a:cubicBezTo>
                    <a:pt x="15596" y="13131"/>
                    <a:pt x="11294" y="8936"/>
                    <a:pt x="9035" y="6893"/>
                  </a:cubicBezTo>
                  <a:cubicBezTo>
                    <a:pt x="5163" y="3344"/>
                    <a:pt x="646" y="-206"/>
                    <a:pt x="1" y="9"/>
                  </a:cubicBezTo>
                  <a:cubicBezTo>
                    <a:pt x="-107" y="1408"/>
                    <a:pt x="14413" y="14314"/>
                    <a:pt x="15489" y="13884"/>
                  </a:cubicBezTo>
                  <a:close/>
                </a:path>
              </a:pathLst>
            </a:custGeom>
            <a:grpFill/>
            <a:ln w="10707" cap="flat">
              <a:noFill/>
              <a:prstDash val="solid"/>
              <a:miter/>
            </a:ln>
          </p:spPr>
          <p:txBody>
            <a:bodyPr rtlCol="0" anchor="ctr"/>
            <a:lstStyle/>
            <a:p>
              <a:endParaRPr lang="zh-CN" altLang="en-US"/>
            </a:p>
          </p:txBody>
        </p:sp>
        <p:sp>
          <p:nvSpPr>
            <p:cNvPr id="1845" name="任意多边形: 形状 979">
              <a:extLst>
                <a:ext uri="{FF2B5EF4-FFF2-40B4-BE49-F238E27FC236}">
                  <a16:creationId xmlns:a16="http://schemas.microsoft.com/office/drawing/2014/main" xmlns="" id="{53155B78-0C77-430A-82F1-AA2528A8C346}"/>
                </a:ext>
              </a:extLst>
            </p:cNvPr>
            <p:cNvSpPr/>
            <p:nvPr/>
          </p:nvSpPr>
          <p:spPr>
            <a:xfrm>
              <a:off x="2361688" y="991279"/>
              <a:ext cx="65442" cy="57717"/>
            </a:xfrm>
            <a:custGeom>
              <a:avLst/>
              <a:gdLst>
                <a:gd name="connsiteX0" fmla="*/ 15488 w 15487"/>
                <a:gd name="connsiteY0" fmla="*/ 13660 h 13659"/>
                <a:gd name="connsiteX1" fmla="*/ 8282 w 15487"/>
                <a:gd name="connsiteY1" fmla="*/ 6776 h 13659"/>
                <a:gd name="connsiteX2" fmla="*/ 0 w 15487"/>
                <a:gd name="connsiteY2" fmla="*/ 0 h 13659"/>
                <a:gd name="connsiteX3" fmla="*/ 15488 w 15487"/>
                <a:gd name="connsiteY3" fmla="*/ 13660 h 13659"/>
              </a:gdLst>
              <a:ahLst/>
              <a:cxnLst>
                <a:cxn ang="0">
                  <a:pos x="connsiteX0" y="connsiteY0"/>
                </a:cxn>
                <a:cxn ang="0">
                  <a:pos x="connsiteX1" y="connsiteY1"/>
                </a:cxn>
                <a:cxn ang="0">
                  <a:pos x="connsiteX2" y="connsiteY2"/>
                </a:cxn>
                <a:cxn ang="0">
                  <a:pos x="connsiteX3" y="connsiteY3"/>
                </a:cxn>
              </a:cxnLst>
              <a:rect l="l" t="t" r="r" b="b"/>
              <a:pathLst>
                <a:path w="15487" h="13659">
                  <a:moveTo>
                    <a:pt x="15488" y="13660"/>
                  </a:moveTo>
                  <a:cubicBezTo>
                    <a:pt x="15058" y="12907"/>
                    <a:pt x="10971" y="9142"/>
                    <a:pt x="8282" y="6776"/>
                  </a:cubicBezTo>
                  <a:cubicBezTo>
                    <a:pt x="6346" y="5055"/>
                    <a:pt x="538" y="0"/>
                    <a:pt x="0" y="0"/>
                  </a:cubicBezTo>
                  <a:cubicBezTo>
                    <a:pt x="538" y="645"/>
                    <a:pt x="14628" y="13552"/>
                    <a:pt x="15488" y="13660"/>
                  </a:cubicBezTo>
                  <a:close/>
                </a:path>
              </a:pathLst>
            </a:custGeom>
            <a:grpFill/>
            <a:ln w="10707" cap="flat">
              <a:noFill/>
              <a:prstDash val="solid"/>
              <a:miter/>
            </a:ln>
          </p:spPr>
          <p:txBody>
            <a:bodyPr rtlCol="0" anchor="ctr"/>
            <a:lstStyle/>
            <a:p>
              <a:endParaRPr lang="zh-CN" altLang="en-US"/>
            </a:p>
          </p:txBody>
        </p:sp>
        <p:sp>
          <p:nvSpPr>
            <p:cNvPr id="1846" name="任意多边形: 形状 989">
              <a:extLst>
                <a:ext uri="{FF2B5EF4-FFF2-40B4-BE49-F238E27FC236}">
                  <a16:creationId xmlns:a16="http://schemas.microsoft.com/office/drawing/2014/main" xmlns="" id="{74AE101C-F870-4282-90C9-FB8A5E7F9454}"/>
                </a:ext>
              </a:extLst>
            </p:cNvPr>
            <p:cNvSpPr/>
            <p:nvPr/>
          </p:nvSpPr>
          <p:spPr>
            <a:xfrm>
              <a:off x="1044682" y="1371685"/>
              <a:ext cx="66329" cy="68235"/>
            </a:xfrm>
            <a:custGeom>
              <a:avLst/>
              <a:gdLst>
                <a:gd name="connsiteX0" fmla="*/ 4924 w 15697"/>
                <a:gd name="connsiteY0" fmla="*/ 0 h 16148"/>
                <a:gd name="connsiteX1" fmla="*/ 3525 w 15697"/>
                <a:gd name="connsiteY1" fmla="*/ 215 h 16148"/>
                <a:gd name="connsiteX2" fmla="*/ 6107 w 15697"/>
                <a:gd name="connsiteY2" fmla="*/ 14950 h 16148"/>
                <a:gd name="connsiteX3" fmla="*/ 15357 w 15697"/>
                <a:gd name="connsiteY3" fmla="*/ 8389 h 16148"/>
                <a:gd name="connsiteX4" fmla="*/ 4924 w 15697"/>
                <a:gd name="connsiteY4" fmla="*/ 0 h 16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97" h="16148">
                  <a:moveTo>
                    <a:pt x="4924" y="0"/>
                  </a:moveTo>
                  <a:cubicBezTo>
                    <a:pt x="4493" y="0"/>
                    <a:pt x="3956" y="108"/>
                    <a:pt x="3525" y="215"/>
                  </a:cubicBezTo>
                  <a:cubicBezTo>
                    <a:pt x="-2283" y="2044"/>
                    <a:pt x="-562" y="11293"/>
                    <a:pt x="6107" y="14950"/>
                  </a:cubicBezTo>
                  <a:cubicBezTo>
                    <a:pt x="12022" y="18177"/>
                    <a:pt x="17078" y="14520"/>
                    <a:pt x="15357" y="8389"/>
                  </a:cubicBezTo>
                  <a:cubicBezTo>
                    <a:pt x="14496" y="4948"/>
                    <a:pt x="10624" y="0"/>
                    <a:pt x="4924" y="0"/>
                  </a:cubicBezTo>
                  <a:close/>
                </a:path>
              </a:pathLst>
            </a:custGeom>
            <a:grpFill/>
            <a:ln w="10707" cap="flat">
              <a:noFill/>
              <a:prstDash val="solid"/>
              <a:miter/>
            </a:ln>
          </p:spPr>
          <p:txBody>
            <a:bodyPr rtlCol="0" anchor="ctr"/>
            <a:lstStyle/>
            <a:p>
              <a:endParaRPr lang="zh-CN" altLang="en-US"/>
            </a:p>
          </p:txBody>
        </p:sp>
        <p:sp>
          <p:nvSpPr>
            <p:cNvPr id="1847" name="任意多边形: 形状 990">
              <a:extLst>
                <a:ext uri="{FF2B5EF4-FFF2-40B4-BE49-F238E27FC236}">
                  <a16:creationId xmlns:a16="http://schemas.microsoft.com/office/drawing/2014/main" xmlns="" id="{E454C0D9-8534-4B80-AB6B-A6083BF03E03}"/>
                </a:ext>
              </a:extLst>
            </p:cNvPr>
            <p:cNvSpPr/>
            <p:nvPr/>
          </p:nvSpPr>
          <p:spPr>
            <a:xfrm>
              <a:off x="1276659" y="1356223"/>
              <a:ext cx="67166" cy="68260"/>
            </a:xfrm>
            <a:custGeom>
              <a:avLst/>
              <a:gdLst>
                <a:gd name="connsiteX0" fmla="*/ 2944 w 15895"/>
                <a:gd name="connsiteY0" fmla="*/ 324 h 16154"/>
                <a:gd name="connsiteX1" fmla="*/ 7676 w 15895"/>
                <a:gd name="connsiteY1" fmla="*/ 15382 h 16154"/>
                <a:gd name="connsiteX2" fmla="*/ 15312 w 15895"/>
                <a:gd name="connsiteY2" fmla="*/ 8283 h 16154"/>
                <a:gd name="connsiteX3" fmla="*/ 4234 w 15895"/>
                <a:gd name="connsiteY3" fmla="*/ 2 h 16154"/>
                <a:gd name="connsiteX4" fmla="*/ 2944 w 15895"/>
                <a:gd name="connsiteY4" fmla="*/ 324 h 16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95" h="16154">
                  <a:moveTo>
                    <a:pt x="2944" y="324"/>
                  </a:moveTo>
                  <a:cubicBezTo>
                    <a:pt x="-2757" y="2260"/>
                    <a:pt x="362" y="12263"/>
                    <a:pt x="7676" y="15382"/>
                  </a:cubicBezTo>
                  <a:cubicBezTo>
                    <a:pt x="13376" y="17856"/>
                    <a:pt x="17464" y="14092"/>
                    <a:pt x="15312" y="8283"/>
                  </a:cubicBezTo>
                  <a:cubicBezTo>
                    <a:pt x="14022" y="4842"/>
                    <a:pt x="9720" y="-106"/>
                    <a:pt x="4234" y="2"/>
                  </a:cubicBezTo>
                  <a:cubicBezTo>
                    <a:pt x="3804" y="109"/>
                    <a:pt x="3266" y="217"/>
                    <a:pt x="2944" y="324"/>
                  </a:cubicBezTo>
                  <a:close/>
                </a:path>
              </a:pathLst>
            </a:custGeom>
            <a:grpFill/>
            <a:ln w="10707" cap="flat">
              <a:noFill/>
              <a:prstDash val="solid"/>
              <a:miter/>
            </a:ln>
          </p:spPr>
          <p:txBody>
            <a:bodyPr rtlCol="0" anchor="ctr"/>
            <a:lstStyle/>
            <a:p>
              <a:endParaRPr lang="zh-CN" altLang="en-US"/>
            </a:p>
          </p:txBody>
        </p:sp>
        <p:sp>
          <p:nvSpPr>
            <p:cNvPr id="1848" name="任意多边形: 形状 991">
              <a:extLst>
                <a:ext uri="{FF2B5EF4-FFF2-40B4-BE49-F238E27FC236}">
                  <a16:creationId xmlns:a16="http://schemas.microsoft.com/office/drawing/2014/main" xmlns="" id="{B98D2B00-E7B2-449D-A6BA-380EE9C17509}"/>
                </a:ext>
              </a:extLst>
            </p:cNvPr>
            <p:cNvSpPr/>
            <p:nvPr/>
          </p:nvSpPr>
          <p:spPr>
            <a:xfrm>
              <a:off x="1497189" y="1338497"/>
              <a:ext cx="65987" cy="67719"/>
            </a:xfrm>
            <a:custGeom>
              <a:avLst/>
              <a:gdLst>
                <a:gd name="connsiteX0" fmla="*/ 9157 w 15616"/>
                <a:gd name="connsiteY0" fmla="*/ 15597 h 16026"/>
                <a:gd name="connsiteX1" fmla="*/ 14642 w 15616"/>
                <a:gd name="connsiteY1" fmla="*/ 8176 h 16026"/>
                <a:gd name="connsiteX2" fmla="*/ 14642 w 15616"/>
                <a:gd name="connsiteY2" fmla="*/ 8176 h 16026"/>
                <a:gd name="connsiteX3" fmla="*/ 3456 w 15616"/>
                <a:gd name="connsiteY3" fmla="*/ 2 h 16026"/>
                <a:gd name="connsiteX4" fmla="*/ 1735 w 15616"/>
                <a:gd name="connsiteY4" fmla="*/ 540 h 16026"/>
                <a:gd name="connsiteX5" fmla="*/ 9157 w 15616"/>
                <a:gd name="connsiteY5" fmla="*/ 15597 h 16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16" h="16026">
                  <a:moveTo>
                    <a:pt x="9157" y="15597"/>
                  </a:moveTo>
                  <a:cubicBezTo>
                    <a:pt x="14427" y="17318"/>
                    <a:pt x="17223" y="13661"/>
                    <a:pt x="14642" y="8176"/>
                  </a:cubicBezTo>
                  <a:lnTo>
                    <a:pt x="14642" y="8176"/>
                  </a:lnTo>
                  <a:cubicBezTo>
                    <a:pt x="13029" y="4734"/>
                    <a:pt x="8511" y="-106"/>
                    <a:pt x="3456" y="2"/>
                  </a:cubicBezTo>
                  <a:cubicBezTo>
                    <a:pt x="2919" y="109"/>
                    <a:pt x="2273" y="217"/>
                    <a:pt x="1735" y="540"/>
                  </a:cubicBezTo>
                  <a:cubicBezTo>
                    <a:pt x="-2782" y="3336"/>
                    <a:pt x="2166" y="13231"/>
                    <a:pt x="9157" y="15597"/>
                  </a:cubicBezTo>
                  <a:close/>
                </a:path>
              </a:pathLst>
            </a:custGeom>
            <a:grpFill/>
            <a:ln w="10707" cap="flat">
              <a:noFill/>
              <a:prstDash val="solid"/>
              <a:miter/>
            </a:ln>
          </p:spPr>
          <p:txBody>
            <a:bodyPr rtlCol="0" anchor="ctr"/>
            <a:lstStyle/>
            <a:p>
              <a:endParaRPr lang="zh-CN" altLang="en-US"/>
            </a:p>
          </p:txBody>
        </p:sp>
        <p:sp>
          <p:nvSpPr>
            <p:cNvPr id="1849" name="任意多边形: 形状 992">
              <a:extLst>
                <a:ext uri="{FF2B5EF4-FFF2-40B4-BE49-F238E27FC236}">
                  <a16:creationId xmlns:a16="http://schemas.microsoft.com/office/drawing/2014/main" xmlns="" id="{7C8588B1-D41A-4623-8641-2A88DC3B3931}"/>
                </a:ext>
              </a:extLst>
            </p:cNvPr>
            <p:cNvSpPr/>
            <p:nvPr/>
          </p:nvSpPr>
          <p:spPr>
            <a:xfrm>
              <a:off x="1698429" y="1319841"/>
              <a:ext cx="64305" cy="67179"/>
            </a:xfrm>
            <a:custGeom>
              <a:avLst/>
              <a:gdLst>
                <a:gd name="connsiteX0" fmla="*/ 2726 w 15218"/>
                <a:gd name="connsiteY0" fmla="*/ 7 h 15898"/>
                <a:gd name="connsiteX1" fmla="*/ 1221 w 15218"/>
                <a:gd name="connsiteY1" fmla="*/ 545 h 15898"/>
                <a:gd name="connsiteX2" fmla="*/ 10470 w 15218"/>
                <a:gd name="connsiteY2" fmla="*/ 15710 h 15898"/>
                <a:gd name="connsiteX3" fmla="*/ 13912 w 15218"/>
                <a:gd name="connsiteY3" fmla="*/ 8074 h 15898"/>
                <a:gd name="connsiteX4" fmla="*/ 2726 w 15218"/>
                <a:gd name="connsiteY4" fmla="*/ 7 h 15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8" h="15898">
                  <a:moveTo>
                    <a:pt x="2726" y="7"/>
                  </a:moveTo>
                  <a:cubicBezTo>
                    <a:pt x="2296" y="115"/>
                    <a:pt x="1758" y="222"/>
                    <a:pt x="1221" y="545"/>
                  </a:cubicBezTo>
                  <a:cubicBezTo>
                    <a:pt x="-2759" y="3341"/>
                    <a:pt x="3694" y="13989"/>
                    <a:pt x="10470" y="15710"/>
                  </a:cubicBezTo>
                  <a:cubicBezTo>
                    <a:pt x="14988" y="16786"/>
                    <a:pt x="16601" y="13129"/>
                    <a:pt x="13912" y="8074"/>
                  </a:cubicBezTo>
                  <a:cubicBezTo>
                    <a:pt x="12084" y="4524"/>
                    <a:pt x="7351" y="-208"/>
                    <a:pt x="2726" y="7"/>
                  </a:cubicBezTo>
                  <a:close/>
                </a:path>
              </a:pathLst>
            </a:custGeom>
            <a:grpFill/>
            <a:ln w="10707" cap="flat">
              <a:noFill/>
              <a:prstDash val="solid"/>
              <a:miter/>
            </a:ln>
          </p:spPr>
          <p:txBody>
            <a:bodyPr rtlCol="0" anchor="ctr"/>
            <a:lstStyle/>
            <a:p>
              <a:endParaRPr lang="zh-CN" altLang="en-US"/>
            </a:p>
          </p:txBody>
        </p:sp>
        <p:sp>
          <p:nvSpPr>
            <p:cNvPr id="1850" name="任意多边形: 形状 993">
              <a:extLst>
                <a:ext uri="{FF2B5EF4-FFF2-40B4-BE49-F238E27FC236}">
                  <a16:creationId xmlns:a16="http://schemas.microsoft.com/office/drawing/2014/main" xmlns="" id="{5E0CC7F1-05DF-44CF-B63F-3E2FA1AC8C1D}"/>
                </a:ext>
              </a:extLst>
            </p:cNvPr>
            <p:cNvSpPr/>
            <p:nvPr/>
          </p:nvSpPr>
          <p:spPr>
            <a:xfrm>
              <a:off x="1878127" y="1299389"/>
              <a:ext cx="63942" cy="66726"/>
            </a:xfrm>
            <a:custGeom>
              <a:avLst/>
              <a:gdLst>
                <a:gd name="connsiteX0" fmla="*/ 2148 w 15132"/>
                <a:gd name="connsiteY0" fmla="*/ 7 h 15791"/>
                <a:gd name="connsiteX1" fmla="*/ 1180 w 15132"/>
                <a:gd name="connsiteY1" fmla="*/ 330 h 15791"/>
                <a:gd name="connsiteX2" fmla="*/ 11182 w 15132"/>
                <a:gd name="connsiteY2" fmla="*/ 15603 h 15791"/>
                <a:gd name="connsiteX3" fmla="*/ 13333 w 15132"/>
                <a:gd name="connsiteY3" fmla="*/ 7966 h 15791"/>
                <a:gd name="connsiteX4" fmla="*/ 2148 w 15132"/>
                <a:gd name="connsiteY4" fmla="*/ 7 h 1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2" h="15791">
                  <a:moveTo>
                    <a:pt x="2148" y="7"/>
                  </a:moveTo>
                  <a:cubicBezTo>
                    <a:pt x="1825" y="115"/>
                    <a:pt x="1502" y="115"/>
                    <a:pt x="1180" y="330"/>
                  </a:cubicBezTo>
                  <a:cubicBezTo>
                    <a:pt x="-2907" y="2588"/>
                    <a:pt x="4406" y="13882"/>
                    <a:pt x="11182" y="15603"/>
                  </a:cubicBezTo>
                  <a:cubicBezTo>
                    <a:pt x="15377" y="16678"/>
                    <a:pt x="16453" y="13021"/>
                    <a:pt x="13333" y="7966"/>
                  </a:cubicBezTo>
                  <a:cubicBezTo>
                    <a:pt x="11182" y="4524"/>
                    <a:pt x="6235" y="-208"/>
                    <a:pt x="2148" y="7"/>
                  </a:cubicBezTo>
                  <a:close/>
                </a:path>
              </a:pathLst>
            </a:custGeom>
            <a:grpFill/>
            <a:ln w="10707" cap="flat">
              <a:noFill/>
              <a:prstDash val="solid"/>
              <a:miter/>
            </a:ln>
          </p:spPr>
          <p:txBody>
            <a:bodyPr rtlCol="0" anchor="ctr"/>
            <a:lstStyle/>
            <a:p>
              <a:endParaRPr lang="zh-CN" altLang="en-US"/>
            </a:p>
          </p:txBody>
        </p:sp>
        <p:sp>
          <p:nvSpPr>
            <p:cNvPr id="1851" name="任意多边形: 形状 994">
              <a:extLst>
                <a:ext uri="{FF2B5EF4-FFF2-40B4-BE49-F238E27FC236}">
                  <a16:creationId xmlns:a16="http://schemas.microsoft.com/office/drawing/2014/main" xmlns="" id="{7874AD76-3407-439A-80C3-66AD32576AFF}"/>
                </a:ext>
              </a:extLst>
            </p:cNvPr>
            <p:cNvSpPr/>
            <p:nvPr/>
          </p:nvSpPr>
          <p:spPr>
            <a:xfrm>
              <a:off x="2036549" y="1277572"/>
              <a:ext cx="63021" cy="66152"/>
            </a:xfrm>
            <a:custGeom>
              <a:avLst/>
              <a:gdLst>
                <a:gd name="connsiteX0" fmla="*/ 12303 w 14914"/>
                <a:gd name="connsiteY0" fmla="*/ 15603 h 15655"/>
                <a:gd name="connsiteX1" fmla="*/ 12519 w 14914"/>
                <a:gd name="connsiteY1" fmla="*/ 7859 h 15655"/>
                <a:gd name="connsiteX2" fmla="*/ 1548 w 14914"/>
                <a:gd name="connsiteY2" fmla="*/ 7 h 15655"/>
                <a:gd name="connsiteX3" fmla="*/ 795 w 14914"/>
                <a:gd name="connsiteY3" fmla="*/ 330 h 15655"/>
                <a:gd name="connsiteX4" fmla="*/ 12303 w 14914"/>
                <a:gd name="connsiteY4" fmla="*/ 15603 h 1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4" h="15655">
                  <a:moveTo>
                    <a:pt x="12303" y="15603"/>
                  </a:moveTo>
                  <a:cubicBezTo>
                    <a:pt x="15638" y="16140"/>
                    <a:pt x="15853" y="12484"/>
                    <a:pt x="12519" y="7859"/>
                  </a:cubicBezTo>
                  <a:cubicBezTo>
                    <a:pt x="10152" y="4524"/>
                    <a:pt x="5205" y="-208"/>
                    <a:pt x="1548" y="7"/>
                  </a:cubicBezTo>
                  <a:cubicBezTo>
                    <a:pt x="1333" y="115"/>
                    <a:pt x="1010" y="115"/>
                    <a:pt x="795" y="330"/>
                  </a:cubicBezTo>
                  <a:cubicBezTo>
                    <a:pt x="-2754" y="2696"/>
                    <a:pt x="6388" y="14635"/>
                    <a:pt x="12303" y="15603"/>
                  </a:cubicBezTo>
                  <a:close/>
                </a:path>
              </a:pathLst>
            </a:custGeom>
            <a:grpFill/>
            <a:ln w="10707" cap="flat">
              <a:noFill/>
              <a:prstDash val="solid"/>
              <a:miter/>
            </a:ln>
          </p:spPr>
          <p:txBody>
            <a:bodyPr rtlCol="0" anchor="ctr"/>
            <a:lstStyle/>
            <a:p>
              <a:endParaRPr lang="zh-CN" altLang="en-US"/>
            </a:p>
          </p:txBody>
        </p:sp>
        <p:sp>
          <p:nvSpPr>
            <p:cNvPr id="1852" name="任意多边形: 形状 995">
              <a:extLst>
                <a:ext uri="{FF2B5EF4-FFF2-40B4-BE49-F238E27FC236}">
                  <a16:creationId xmlns:a16="http://schemas.microsoft.com/office/drawing/2014/main" xmlns="" id="{023C6809-B567-41CB-8616-F8AEE8F4628B}"/>
                </a:ext>
              </a:extLst>
            </p:cNvPr>
            <p:cNvSpPr/>
            <p:nvPr/>
          </p:nvSpPr>
          <p:spPr>
            <a:xfrm>
              <a:off x="2172939" y="1255303"/>
              <a:ext cx="62687" cy="65695"/>
            </a:xfrm>
            <a:custGeom>
              <a:avLst/>
              <a:gdLst>
                <a:gd name="connsiteX0" fmla="*/ 463 w 14835"/>
                <a:gd name="connsiteY0" fmla="*/ 330 h 15547"/>
                <a:gd name="connsiteX1" fmla="*/ 12832 w 14835"/>
                <a:gd name="connsiteY1" fmla="*/ 15495 h 15547"/>
                <a:gd name="connsiteX2" fmla="*/ 11863 w 14835"/>
                <a:gd name="connsiteY2" fmla="*/ 7751 h 15547"/>
                <a:gd name="connsiteX3" fmla="*/ 11863 w 14835"/>
                <a:gd name="connsiteY3" fmla="*/ 7751 h 15547"/>
                <a:gd name="connsiteX4" fmla="*/ 1108 w 14835"/>
                <a:gd name="connsiteY4" fmla="*/ 7 h 15547"/>
                <a:gd name="connsiteX5" fmla="*/ 463 w 14835"/>
                <a:gd name="connsiteY5" fmla="*/ 330 h 15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5" h="15547">
                  <a:moveTo>
                    <a:pt x="463" y="330"/>
                  </a:moveTo>
                  <a:cubicBezTo>
                    <a:pt x="-2226" y="2696"/>
                    <a:pt x="7454" y="14635"/>
                    <a:pt x="12832" y="15495"/>
                  </a:cubicBezTo>
                  <a:cubicBezTo>
                    <a:pt x="15843" y="16033"/>
                    <a:pt x="15413" y="12376"/>
                    <a:pt x="11863" y="7751"/>
                  </a:cubicBezTo>
                  <a:lnTo>
                    <a:pt x="11863" y="7751"/>
                  </a:lnTo>
                  <a:cubicBezTo>
                    <a:pt x="9282" y="4417"/>
                    <a:pt x="4227" y="-208"/>
                    <a:pt x="1108" y="7"/>
                  </a:cubicBezTo>
                  <a:cubicBezTo>
                    <a:pt x="893" y="7"/>
                    <a:pt x="570" y="115"/>
                    <a:pt x="463" y="330"/>
                  </a:cubicBezTo>
                  <a:close/>
                </a:path>
              </a:pathLst>
            </a:custGeom>
            <a:grpFill/>
            <a:ln w="10707" cap="flat">
              <a:noFill/>
              <a:prstDash val="solid"/>
              <a:miter/>
            </a:ln>
          </p:spPr>
          <p:txBody>
            <a:bodyPr rtlCol="0" anchor="ctr"/>
            <a:lstStyle/>
            <a:p>
              <a:endParaRPr lang="zh-CN" altLang="en-US"/>
            </a:p>
          </p:txBody>
        </p:sp>
        <p:sp>
          <p:nvSpPr>
            <p:cNvPr id="1853" name="任意多边形: 形状 996">
              <a:extLst>
                <a:ext uri="{FF2B5EF4-FFF2-40B4-BE49-F238E27FC236}">
                  <a16:creationId xmlns:a16="http://schemas.microsoft.com/office/drawing/2014/main" xmlns="" id="{261845AF-75F4-4E2C-BB17-A1D409B20A19}"/>
                </a:ext>
              </a:extLst>
            </p:cNvPr>
            <p:cNvSpPr/>
            <p:nvPr/>
          </p:nvSpPr>
          <p:spPr>
            <a:xfrm>
              <a:off x="2286206" y="1232126"/>
              <a:ext cx="62421" cy="65019"/>
            </a:xfrm>
            <a:custGeom>
              <a:avLst/>
              <a:gdLst>
                <a:gd name="connsiteX0" fmla="*/ 761 w 14772"/>
                <a:gd name="connsiteY0" fmla="*/ 7 h 15387"/>
                <a:gd name="connsiteX1" fmla="*/ 223 w 14772"/>
                <a:gd name="connsiteY1" fmla="*/ 330 h 15387"/>
                <a:gd name="connsiteX2" fmla="*/ 13668 w 14772"/>
                <a:gd name="connsiteY2" fmla="*/ 15388 h 15387"/>
                <a:gd name="connsiteX3" fmla="*/ 11194 w 14772"/>
                <a:gd name="connsiteY3" fmla="*/ 7644 h 15387"/>
                <a:gd name="connsiteX4" fmla="*/ 761 w 14772"/>
                <a:gd name="connsiteY4" fmla="*/ 7 h 15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72" h="15387">
                  <a:moveTo>
                    <a:pt x="761" y="7"/>
                  </a:moveTo>
                  <a:cubicBezTo>
                    <a:pt x="653" y="115"/>
                    <a:pt x="331" y="223"/>
                    <a:pt x="223" y="330"/>
                  </a:cubicBezTo>
                  <a:cubicBezTo>
                    <a:pt x="-1713" y="2804"/>
                    <a:pt x="9473" y="15388"/>
                    <a:pt x="13668" y="15388"/>
                  </a:cubicBezTo>
                  <a:cubicBezTo>
                    <a:pt x="15819" y="15388"/>
                    <a:pt x="14743" y="11946"/>
                    <a:pt x="11194" y="7644"/>
                  </a:cubicBezTo>
                  <a:cubicBezTo>
                    <a:pt x="8505" y="4310"/>
                    <a:pt x="3450" y="-208"/>
                    <a:pt x="761" y="7"/>
                  </a:cubicBezTo>
                  <a:close/>
                </a:path>
              </a:pathLst>
            </a:custGeom>
            <a:grpFill/>
            <a:ln w="10707" cap="flat">
              <a:noFill/>
              <a:prstDash val="solid"/>
              <a:miter/>
            </a:ln>
          </p:spPr>
          <p:txBody>
            <a:bodyPr rtlCol="0" anchor="ctr"/>
            <a:lstStyle/>
            <a:p>
              <a:endParaRPr lang="zh-CN" altLang="en-US"/>
            </a:p>
          </p:txBody>
        </p:sp>
        <p:sp>
          <p:nvSpPr>
            <p:cNvPr id="1854" name="任意多边形: 形状 997">
              <a:extLst>
                <a:ext uri="{FF2B5EF4-FFF2-40B4-BE49-F238E27FC236}">
                  <a16:creationId xmlns:a16="http://schemas.microsoft.com/office/drawing/2014/main" xmlns="" id="{950FAE18-DD73-4EA9-BACB-ECE42AB2A404}"/>
                </a:ext>
              </a:extLst>
            </p:cNvPr>
            <p:cNvSpPr/>
            <p:nvPr/>
          </p:nvSpPr>
          <p:spPr>
            <a:xfrm>
              <a:off x="2377433" y="1208454"/>
              <a:ext cx="62235" cy="64149"/>
            </a:xfrm>
            <a:custGeom>
              <a:avLst/>
              <a:gdLst>
                <a:gd name="connsiteX0" fmla="*/ 468 w 14728"/>
                <a:gd name="connsiteY0" fmla="*/ 16 h 15181"/>
                <a:gd name="connsiteX1" fmla="*/ 253 w 14728"/>
                <a:gd name="connsiteY1" fmla="*/ 124 h 15181"/>
                <a:gd name="connsiteX2" fmla="*/ 14020 w 14728"/>
                <a:gd name="connsiteY2" fmla="*/ 15181 h 15181"/>
                <a:gd name="connsiteX3" fmla="*/ 10471 w 14728"/>
                <a:gd name="connsiteY3" fmla="*/ 7545 h 15181"/>
                <a:gd name="connsiteX4" fmla="*/ 468 w 14728"/>
                <a:gd name="connsiteY4" fmla="*/ 16 h 15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8" h="15181">
                  <a:moveTo>
                    <a:pt x="468" y="16"/>
                  </a:moveTo>
                  <a:cubicBezTo>
                    <a:pt x="361" y="16"/>
                    <a:pt x="361" y="124"/>
                    <a:pt x="253" y="124"/>
                  </a:cubicBezTo>
                  <a:cubicBezTo>
                    <a:pt x="-1898" y="1952"/>
                    <a:pt x="10256" y="15181"/>
                    <a:pt x="14020" y="15181"/>
                  </a:cubicBezTo>
                  <a:cubicBezTo>
                    <a:pt x="15741" y="15181"/>
                    <a:pt x="14236" y="11740"/>
                    <a:pt x="10471" y="7545"/>
                  </a:cubicBezTo>
                  <a:cubicBezTo>
                    <a:pt x="7567" y="4318"/>
                    <a:pt x="2512" y="-307"/>
                    <a:pt x="468" y="16"/>
                  </a:cubicBezTo>
                  <a:close/>
                </a:path>
              </a:pathLst>
            </a:custGeom>
            <a:grpFill/>
            <a:ln w="10707" cap="flat">
              <a:noFill/>
              <a:prstDash val="solid"/>
              <a:miter/>
            </a:ln>
          </p:spPr>
          <p:txBody>
            <a:bodyPr rtlCol="0" anchor="ctr"/>
            <a:lstStyle/>
            <a:p>
              <a:endParaRPr lang="zh-CN" altLang="en-US"/>
            </a:p>
          </p:txBody>
        </p:sp>
        <p:sp>
          <p:nvSpPr>
            <p:cNvPr id="1855" name="任意多边形: 形状 998">
              <a:extLst>
                <a:ext uri="{FF2B5EF4-FFF2-40B4-BE49-F238E27FC236}">
                  <a16:creationId xmlns:a16="http://schemas.microsoft.com/office/drawing/2014/main" xmlns="" id="{5AE8B9E8-8577-43CE-A393-6661E4783515}"/>
                </a:ext>
              </a:extLst>
            </p:cNvPr>
            <p:cNvSpPr/>
            <p:nvPr/>
          </p:nvSpPr>
          <p:spPr>
            <a:xfrm>
              <a:off x="2444582" y="1184364"/>
              <a:ext cx="62125" cy="63697"/>
            </a:xfrm>
            <a:custGeom>
              <a:avLst/>
              <a:gdLst>
                <a:gd name="connsiteX0" fmla="*/ 14262 w 14702"/>
                <a:gd name="connsiteY0" fmla="*/ 15074 h 15074"/>
                <a:gd name="connsiteX1" fmla="*/ 9745 w 14702"/>
                <a:gd name="connsiteY1" fmla="*/ 7438 h 15074"/>
                <a:gd name="connsiteX2" fmla="*/ 173 w 14702"/>
                <a:gd name="connsiteY2" fmla="*/ 16 h 15074"/>
                <a:gd name="connsiteX3" fmla="*/ 65 w 14702"/>
                <a:gd name="connsiteY3" fmla="*/ 124 h 15074"/>
                <a:gd name="connsiteX4" fmla="*/ 14262 w 14702"/>
                <a:gd name="connsiteY4" fmla="*/ 15074 h 15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2" h="15074">
                  <a:moveTo>
                    <a:pt x="14262" y="15074"/>
                  </a:moveTo>
                  <a:cubicBezTo>
                    <a:pt x="15661" y="15074"/>
                    <a:pt x="13617" y="11632"/>
                    <a:pt x="9745" y="7438"/>
                  </a:cubicBezTo>
                  <a:cubicBezTo>
                    <a:pt x="6733" y="4211"/>
                    <a:pt x="1786" y="-306"/>
                    <a:pt x="173" y="16"/>
                  </a:cubicBezTo>
                  <a:cubicBezTo>
                    <a:pt x="173" y="16"/>
                    <a:pt x="65" y="124"/>
                    <a:pt x="65" y="124"/>
                  </a:cubicBezTo>
                  <a:cubicBezTo>
                    <a:pt x="-1011" y="1952"/>
                    <a:pt x="11574" y="15182"/>
                    <a:pt x="14262" y="15074"/>
                  </a:cubicBezTo>
                  <a:close/>
                </a:path>
              </a:pathLst>
            </a:custGeom>
            <a:grpFill/>
            <a:ln w="10707" cap="flat">
              <a:noFill/>
              <a:prstDash val="solid"/>
              <a:miter/>
            </a:ln>
          </p:spPr>
          <p:txBody>
            <a:bodyPr rtlCol="0" anchor="ctr"/>
            <a:lstStyle/>
            <a:p>
              <a:endParaRPr lang="zh-CN" altLang="en-US"/>
            </a:p>
          </p:txBody>
        </p:sp>
        <p:sp>
          <p:nvSpPr>
            <p:cNvPr id="1870" name="任意多边形: 形状 999">
              <a:extLst>
                <a:ext uri="{FF2B5EF4-FFF2-40B4-BE49-F238E27FC236}">
                  <a16:creationId xmlns:a16="http://schemas.microsoft.com/office/drawing/2014/main" xmlns="" id="{6496B1AC-18F8-4274-9BEE-1480A3329B88}"/>
                </a:ext>
              </a:extLst>
            </p:cNvPr>
            <p:cNvSpPr/>
            <p:nvPr/>
          </p:nvSpPr>
          <p:spPr>
            <a:xfrm>
              <a:off x="2488359" y="1160312"/>
              <a:ext cx="61622" cy="63249"/>
            </a:xfrm>
            <a:custGeom>
              <a:avLst/>
              <a:gdLst>
                <a:gd name="connsiteX0" fmla="*/ 14550 w 14583"/>
                <a:gd name="connsiteY0" fmla="*/ 14959 h 14968"/>
                <a:gd name="connsiteX1" fmla="*/ 8957 w 14583"/>
                <a:gd name="connsiteY1" fmla="*/ 7430 h 14968"/>
                <a:gd name="connsiteX2" fmla="*/ 30 w 14583"/>
                <a:gd name="connsiteY2" fmla="*/ 9 h 14968"/>
                <a:gd name="connsiteX3" fmla="*/ 14550 w 14583"/>
                <a:gd name="connsiteY3" fmla="*/ 14959 h 14968"/>
              </a:gdLst>
              <a:ahLst/>
              <a:cxnLst>
                <a:cxn ang="0">
                  <a:pos x="connsiteX0" y="connsiteY0"/>
                </a:cxn>
                <a:cxn ang="0">
                  <a:pos x="connsiteX1" y="connsiteY1"/>
                </a:cxn>
                <a:cxn ang="0">
                  <a:pos x="connsiteX2" y="connsiteY2"/>
                </a:cxn>
                <a:cxn ang="0">
                  <a:pos x="connsiteX3" y="connsiteY3"/>
                </a:cxn>
              </a:cxnLst>
              <a:rect l="l" t="t" r="r" b="b"/>
              <a:pathLst>
                <a:path w="14583" h="14968">
                  <a:moveTo>
                    <a:pt x="14550" y="14959"/>
                  </a:moveTo>
                  <a:cubicBezTo>
                    <a:pt x="14980" y="14098"/>
                    <a:pt x="11108" y="9689"/>
                    <a:pt x="8957" y="7430"/>
                  </a:cubicBezTo>
                  <a:cubicBezTo>
                    <a:pt x="5408" y="3665"/>
                    <a:pt x="891" y="-207"/>
                    <a:pt x="30" y="9"/>
                  </a:cubicBezTo>
                  <a:cubicBezTo>
                    <a:pt x="-723" y="1514"/>
                    <a:pt x="12829" y="15389"/>
                    <a:pt x="14550" y="14959"/>
                  </a:cubicBezTo>
                  <a:close/>
                </a:path>
              </a:pathLst>
            </a:custGeom>
            <a:grpFill/>
            <a:ln w="10707" cap="flat">
              <a:noFill/>
              <a:prstDash val="solid"/>
              <a:miter/>
            </a:ln>
          </p:spPr>
          <p:txBody>
            <a:bodyPr rtlCol="0" anchor="ctr"/>
            <a:lstStyle/>
            <a:p>
              <a:endParaRPr lang="zh-CN" altLang="en-US"/>
            </a:p>
          </p:txBody>
        </p:sp>
        <p:sp>
          <p:nvSpPr>
            <p:cNvPr id="1871" name="任意多边形: 形状 1000">
              <a:extLst>
                <a:ext uri="{FF2B5EF4-FFF2-40B4-BE49-F238E27FC236}">
                  <a16:creationId xmlns:a16="http://schemas.microsoft.com/office/drawing/2014/main" xmlns="" id="{019FE451-2AFE-4E07-89E7-AAC554A07BE0}"/>
                </a:ext>
              </a:extLst>
            </p:cNvPr>
            <p:cNvSpPr/>
            <p:nvPr/>
          </p:nvSpPr>
          <p:spPr>
            <a:xfrm>
              <a:off x="2507121" y="1136712"/>
              <a:ext cx="61808" cy="62264"/>
            </a:xfrm>
            <a:custGeom>
              <a:avLst/>
              <a:gdLst>
                <a:gd name="connsiteX0" fmla="*/ 0 w 14627"/>
                <a:gd name="connsiteY0" fmla="*/ 0 h 14735"/>
                <a:gd name="connsiteX1" fmla="*/ 14628 w 14627"/>
                <a:gd name="connsiteY1" fmla="*/ 14735 h 14735"/>
                <a:gd name="connsiteX2" fmla="*/ 8282 w 14627"/>
                <a:gd name="connsiteY2" fmla="*/ 7314 h 14735"/>
                <a:gd name="connsiteX3" fmla="*/ 0 w 14627"/>
                <a:gd name="connsiteY3" fmla="*/ 0 h 14735"/>
              </a:gdLst>
              <a:ahLst/>
              <a:cxnLst>
                <a:cxn ang="0">
                  <a:pos x="connsiteX0" y="connsiteY0"/>
                </a:cxn>
                <a:cxn ang="0">
                  <a:pos x="connsiteX1" y="connsiteY1"/>
                </a:cxn>
                <a:cxn ang="0">
                  <a:pos x="connsiteX2" y="connsiteY2"/>
                </a:cxn>
                <a:cxn ang="0">
                  <a:pos x="connsiteX3" y="connsiteY3"/>
                </a:cxn>
              </a:cxnLst>
              <a:rect l="l" t="t" r="r" b="b"/>
              <a:pathLst>
                <a:path w="14627" h="14735">
                  <a:moveTo>
                    <a:pt x="0" y="0"/>
                  </a:moveTo>
                  <a:cubicBezTo>
                    <a:pt x="108" y="860"/>
                    <a:pt x="13122" y="14735"/>
                    <a:pt x="14628" y="14735"/>
                  </a:cubicBezTo>
                  <a:cubicBezTo>
                    <a:pt x="14520" y="13875"/>
                    <a:pt x="10433" y="9465"/>
                    <a:pt x="8282" y="7314"/>
                  </a:cubicBezTo>
                  <a:cubicBezTo>
                    <a:pt x="6238" y="5270"/>
                    <a:pt x="860" y="0"/>
                    <a:pt x="0" y="0"/>
                  </a:cubicBezTo>
                  <a:close/>
                </a:path>
              </a:pathLst>
            </a:custGeom>
            <a:grpFill/>
            <a:ln w="10707" cap="flat">
              <a:noFill/>
              <a:prstDash val="solid"/>
              <a:miter/>
            </a:ln>
          </p:spPr>
          <p:txBody>
            <a:bodyPr rtlCol="0" anchor="ctr"/>
            <a:lstStyle/>
            <a:p>
              <a:endParaRPr lang="zh-CN" altLang="en-US"/>
            </a:p>
          </p:txBody>
        </p:sp>
        <p:sp>
          <p:nvSpPr>
            <p:cNvPr id="1872" name="任意多边形: 形状 1001">
              <a:extLst>
                <a:ext uri="{FF2B5EF4-FFF2-40B4-BE49-F238E27FC236}">
                  <a16:creationId xmlns:a16="http://schemas.microsoft.com/office/drawing/2014/main" xmlns="" id="{A2E30E41-A7A4-49E6-9B97-67D85EDA1C36}"/>
                </a:ext>
              </a:extLst>
            </p:cNvPr>
            <p:cNvSpPr/>
            <p:nvPr/>
          </p:nvSpPr>
          <p:spPr>
            <a:xfrm>
              <a:off x="2501213" y="1113534"/>
              <a:ext cx="61356" cy="61356"/>
            </a:xfrm>
            <a:custGeom>
              <a:avLst/>
              <a:gdLst>
                <a:gd name="connsiteX0" fmla="*/ 14520 w 14520"/>
                <a:gd name="connsiteY0" fmla="*/ 14520 h 14520"/>
                <a:gd name="connsiteX1" fmla="*/ 7421 w 14520"/>
                <a:gd name="connsiteY1" fmla="*/ 7206 h 14520"/>
                <a:gd name="connsiteX2" fmla="*/ 0 w 14520"/>
                <a:gd name="connsiteY2" fmla="*/ 0 h 14520"/>
                <a:gd name="connsiteX3" fmla="*/ 14520 w 14520"/>
                <a:gd name="connsiteY3" fmla="*/ 14520 h 14520"/>
              </a:gdLst>
              <a:ahLst/>
              <a:cxnLst>
                <a:cxn ang="0">
                  <a:pos x="connsiteX0" y="connsiteY0"/>
                </a:cxn>
                <a:cxn ang="0">
                  <a:pos x="connsiteX1" y="connsiteY1"/>
                </a:cxn>
                <a:cxn ang="0">
                  <a:pos x="connsiteX2" y="connsiteY2"/>
                </a:cxn>
                <a:cxn ang="0">
                  <a:pos x="connsiteX3" y="connsiteY3"/>
                </a:cxn>
              </a:cxnLst>
              <a:rect l="l" t="t" r="r" b="b"/>
              <a:pathLst>
                <a:path w="14520" h="14520">
                  <a:moveTo>
                    <a:pt x="14520" y="14520"/>
                  </a:moveTo>
                  <a:cubicBezTo>
                    <a:pt x="13875" y="13875"/>
                    <a:pt x="10756" y="10540"/>
                    <a:pt x="7421" y="7206"/>
                  </a:cubicBezTo>
                  <a:cubicBezTo>
                    <a:pt x="7314" y="7099"/>
                    <a:pt x="645" y="430"/>
                    <a:pt x="0" y="0"/>
                  </a:cubicBezTo>
                  <a:cubicBezTo>
                    <a:pt x="0" y="0"/>
                    <a:pt x="13767" y="13875"/>
                    <a:pt x="14520" y="14520"/>
                  </a:cubicBezTo>
                  <a:close/>
                </a:path>
              </a:pathLst>
            </a:custGeom>
            <a:grpFill/>
            <a:ln w="10707" cap="flat">
              <a:noFill/>
              <a:prstDash val="solid"/>
              <a:miter/>
            </a:ln>
          </p:spPr>
          <p:txBody>
            <a:bodyPr rtlCol="0" anchor="ctr"/>
            <a:lstStyle/>
            <a:p>
              <a:endParaRPr lang="zh-CN" altLang="en-US"/>
            </a:p>
          </p:txBody>
        </p:sp>
        <p:sp>
          <p:nvSpPr>
            <p:cNvPr id="1873" name="任意多边形: 形状 1008">
              <a:extLst>
                <a:ext uri="{FF2B5EF4-FFF2-40B4-BE49-F238E27FC236}">
                  <a16:creationId xmlns:a16="http://schemas.microsoft.com/office/drawing/2014/main" xmlns="" id="{AD4276B3-7994-4B8B-86E7-5E9CAB9774FA}"/>
                </a:ext>
              </a:extLst>
            </p:cNvPr>
            <p:cNvSpPr/>
            <p:nvPr/>
          </p:nvSpPr>
          <p:spPr>
            <a:xfrm>
              <a:off x="2340645" y="1366656"/>
              <a:ext cx="60798" cy="67960"/>
            </a:xfrm>
            <a:custGeom>
              <a:avLst/>
              <a:gdLst>
                <a:gd name="connsiteX0" fmla="*/ 11432 w 14388"/>
                <a:gd name="connsiteY0" fmla="*/ 8074 h 16083"/>
                <a:gd name="connsiteX1" fmla="*/ 11432 w 14388"/>
                <a:gd name="connsiteY1" fmla="*/ 8074 h 16083"/>
                <a:gd name="connsiteX2" fmla="*/ 1000 w 14388"/>
                <a:gd name="connsiteY2" fmla="*/ 7 h 16083"/>
                <a:gd name="connsiteX3" fmla="*/ 677 w 14388"/>
                <a:gd name="connsiteY3" fmla="*/ 114 h 16083"/>
                <a:gd name="connsiteX4" fmla="*/ 12508 w 14388"/>
                <a:gd name="connsiteY4" fmla="*/ 16033 h 16083"/>
                <a:gd name="connsiteX5" fmla="*/ 11432 w 14388"/>
                <a:gd name="connsiteY5" fmla="*/ 8074 h 1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88" h="16083">
                  <a:moveTo>
                    <a:pt x="11432" y="8074"/>
                  </a:moveTo>
                  <a:lnTo>
                    <a:pt x="11432" y="8074"/>
                  </a:lnTo>
                  <a:cubicBezTo>
                    <a:pt x="8959" y="4632"/>
                    <a:pt x="4011" y="-208"/>
                    <a:pt x="1000" y="7"/>
                  </a:cubicBezTo>
                  <a:cubicBezTo>
                    <a:pt x="892" y="7"/>
                    <a:pt x="784" y="114"/>
                    <a:pt x="677" y="114"/>
                  </a:cubicBezTo>
                  <a:cubicBezTo>
                    <a:pt x="-2657" y="1835"/>
                    <a:pt x="7130" y="15065"/>
                    <a:pt x="12508" y="16033"/>
                  </a:cubicBezTo>
                  <a:cubicBezTo>
                    <a:pt x="15412" y="16570"/>
                    <a:pt x="14874" y="12806"/>
                    <a:pt x="11432" y="8074"/>
                  </a:cubicBezTo>
                  <a:close/>
                </a:path>
              </a:pathLst>
            </a:custGeom>
            <a:grpFill/>
            <a:ln w="10707" cap="flat">
              <a:noFill/>
              <a:prstDash val="solid"/>
              <a:miter/>
            </a:ln>
          </p:spPr>
          <p:txBody>
            <a:bodyPr rtlCol="0" anchor="ctr"/>
            <a:lstStyle/>
            <a:p>
              <a:endParaRPr lang="zh-CN" altLang="en-US"/>
            </a:p>
          </p:txBody>
        </p:sp>
        <p:sp>
          <p:nvSpPr>
            <p:cNvPr id="1874" name="任意多边形: 形状 1009">
              <a:extLst>
                <a:ext uri="{FF2B5EF4-FFF2-40B4-BE49-F238E27FC236}">
                  <a16:creationId xmlns:a16="http://schemas.microsoft.com/office/drawing/2014/main" xmlns="" id="{B8334C7B-31B8-4E5B-BB22-3EB0E0DDCAFB}"/>
                </a:ext>
              </a:extLst>
            </p:cNvPr>
            <p:cNvSpPr/>
            <p:nvPr/>
          </p:nvSpPr>
          <p:spPr>
            <a:xfrm>
              <a:off x="2446897" y="1342076"/>
              <a:ext cx="59966" cy="67470"/>
            </a:xfrm>
            <a:custGeom>
              <a:avLst/>
              <a:gdLst>
                <a:gd name="connsiteX0" fmla="*/ 592 w 14191"/>
                <a:gd name="connsiteY0" fmla="*/ 15 h 15967"/>
                <a:gd name="connsiteX1" fmla="*/ 377 w 14191"/>
                <a:gd name="connsiteY1" fmla="*/ 123 h 15967"/>
                <a:gd name="connsiteX2" fmla="*/ 12854 w 14191"/>
                <a:gd name="connsiteY2" fmla="*/ 15934 h 15967"/>
                <a:gd name="connsiteX3" fmla="*/ 10595 w 14191"/>
                <a:gd name="connsiteY3" fmla="*/ 7974 h 15967"/>
                <a:gd name="connsiteX4" fmla="*/ 592 w 14191"/>
                <a:gd name="connsiteY4" fmla="*/ 15 h 15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1" h="15967">
                  <a:moveTo>
                    <a:pt x="592" y="15"/>
                  </a:moveTo>
                  <a:cubicBezTo>
                    <a:pt x="485" y="15"/>
                    <a:pt x="377" y="123"/>
                    <a:pt x="377" y="123"/>
                  </a:cubicBezTo>
                  <a:cubicBezTo>
                    <a:pt x="-2096" y="1844"/>
                    <a:pt x="8229" y="14966"/>
                    <a:pt x="12854" y="15934"/>
                  </a:cubicBezTo>
                  <a:cubicBezTo>
                    <a:pt x="15328" y="16364"/>
                    <a:pt x="14252" y="12707"/>
                    <a:pt x="10595" y="7974"/>
                  </a:cubicBezTo>
                  <a:cubicBezTo>
                    <a:pt x="7906" y="4533"/>
                    <a:pt x="3066" y="-307"/>
                    <a:pt x="592" y="15"/>
                  </a:cubicBezTo>
                  <a:close/>
                </a:path>
              </a:pathLst>
            </a:custGeom>
            <a:grpFill/>
            <a:ln w="10707" cap="flat">
              <a:noFill/>
              <a:prstDash val="solid"/>
              <a:miter/>
            </a:ln>
          </p:spPr>
          <p:txBody>
            <a:bodyPr rtlCol="0" anchor="ctr"/>
            <a:lstStyle/>
            <a:p>
              <a:endParaRPr lang="zh-CN" altLang="en-US"/>
            </a:p>
          </p:txBody>
        </p:sp>
        <p:sp>
          <p:nvSpPr>
            <p:cNvPr id="1875" name="任意多边形: 形状 1010">
              <a:extLst>
                <a:ext uri="{FF2B5EF4-FFF2-40B4-BE49-F238E27FC236}">
                  <a16:creationId xmlns:a16="http://schemas.microsoft.com/office/drawing/2014/main" xmlns="" id="{B923C550-A4FF-4553-A0FA-5F20AC3539EB}"/>
                </a:ext>
              </a:extLst>
            </p:cNvPr>
            <p:cNvSpPr/>
            <p:nvPr/>
          </p:nvSpPr>
          <p:spPr>
            <a:xfrm>
              <a:off x="2528751" y="1317077"/>
              <a:ext cx="59568" cy="66874"/>
            </a:xfrm>
            <a:custGeom>
              <a:avLst/>
              <a:gdLst>
                <a:gd name="connsiteX0" fmla="*/ 367 w 14097"/>
                <a:gd name="connsiteY0" fmla="*/ 16 h 15826"/>
                <a:gd name="connsiteX1" fmla="*/ 152 w 14097"/>
                <a:gd name="connsiteY1" fmla="*/ 123 h 15826"/>
                <a:gd name="connsiteX2" fmla="*/ 13489 w 14097"/>
                <a:gd name="connsiteY2" fmla="*/ 15826 h 15826"/>
                <a:gd name="connsiteX3" fmla="*/ 9832 w 14097"/>
                <a:gd name="connsiteY3" fmla="*/ 7867 h 15826"/>
                <a:gd name="connsiteX4" fmla="*/ 367 w 14097"/>
                <a:gd name="connsiteY4" fmla="*/ 16 h 15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97" h="15826">
                  <a:moveTo>
                    <a:pt x="367" y="16"/>
                  </a:moveTo>
                  <a:cubicBezTo>
                    <a:pt x="259" y="16"/>
                    <a:pt x="259" y="123"/>
                    <a:pt x="152" y="123"/>
                  </a:cubicBezTo>
                  <a:cubicBezTo>
                    <a:pt x="-1462" y="1952"/>
                    <a:pt x="10262" y="15826"/>
                    <a:pt x="13489" y="15826"/>
                  </a:cubicBezTo>
                  <a:cubicBezTo>
                    <a:pt x="15102" y="15826"/>
                    <a:pt x="13381" y="12277"/>
                    <a:pt x="9832" y="7867"/>
                  </a:cubicBezTo>
                  <a:cubicBezTo>
                    <a:pt x="7035" y="4425"/>
                    <a:pt x="2195" y="-307"/>
                    <a:pt x="367" y="16"/>
                  </a:cubicBezTo>
                  <a:close/>
                </a:path>
              </a:pathLst>
            </a:custGeom>
            <a:grpFill/>
            <a:ln w="10707" cap="flat">
              <a:noFill/>
              <a:prstDash val="solid"/>
              <a:miter/>
            </a:ln>
          </p:spPr>
          <p:txBody>
            <a:bodyPr rtlCol="0" anchor="ctr"/>
            <a:lstStyle/>
            <a:p>
              <a:endParaRPr lang="zh-CN" altLang="en-US"/>
            </a:p>
          </p:txBody>
        </p:sp>
        <p:sp>
          <p:nvSpPr>
            <p:cNvPr id="1876" name="任意多边形: 形状 1011">
              <a:extLst>
                <a:ext uri="{FF2B5EF4-FFF2-40B4-BE49-F238E27FC236}">
                  <a16:creationId xmlns:a16="http://schemas.microsoft.com/office/drawing/2014/main" xmlns="" id="{C30346B0-6D09-49C3-A212-5FBDB54DE43A}"/>
                </a:ext>
              </a:extLst>
            </p:cNvPr>
            <p:cNvSpPr/>
            <p:nvPr/>
          </p:nvSpPr>
          <p:spPr>
            <a:xfrm>
              <a:off x="2585404" y="1292079"/>
              <a:ext cx="58985" cy="66422"/>
            </a:xfrm>
            <a:custGeom>
              <a:avLst/>
              <a:gdLst>
                <a:gd name="connsiteX0" fmla="*/ 13634 w 13959"/>
                <a:gd name="connsiteY0" fmla="*/ 15719 h 15719"/>
                <a:gd name="connsiteX1" fmla="*/ 9009 w 13959"/>
                <a:gd name="connsiteY1" fmla="*/ 7760 h 15719"/>
                <a:gd name="connsiteX2" fmla="*/ 82 w 13959"/>
                <a:gd name="connsiteY2" fmla="*/ 16 h 15719"/>
                <a:gd name="connsiteX3" fmla="*/ 5567 w 13959"/>
                <a:gd name="connsiteY3" fmla="*/ 8513 h 15719"/>
                <a:gd name="connsiteX4" fmla="*/ 13634 w 13959"/>
                <a:gd name="connsiteY4" fmla="*/ 15719 h 15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59" h="15719">
                  <a:moveTo>
                    <a:pt x="13634" y="15719"/>
                  </a:moveTo>
                  <a:cubicBezTo>
                    <a:pt x="14817" y="15719"/>
                    <a:pt x="12666" y="12170"/>
                    <a:pt x="9009" y="7760"/>
                  </a:cubicBezTo>
                  <a:cubicBezTo>
                    <a:pt x="6105" y="4318"/>
                    <a:pt x="1480" y="-307"/>
                    <a:pt x="82" y="16"/>
                  </a:cubicBezTo>
                  <a:cubicBezTo>
                    <a:pt x="-456" y="661"/>
                    <a:pt x="1695" y="3996"/>
                    <a:pt x="5567" y="8513"/>
                  </a:cubicBezTo>
                  <a:cubicBezTo>
                    <a:pt x="8579" y="12062"/>
                    <a:pt x="12558" y="15719"/>
                    <a:pt x="13634" y="15719"/>
                  </a:cubicBezTo>
                  <a:close/>
                </a:path>
              </a:pathLst>
            </a:custGeom>
            <a:grpFill/>
            <a:ln w="10707" cap="flat">
              <a:noFill/>
              <a:prstDash val="solid"/>
              <a:miter/>
            </a:ln>
          </p:spPr>
          <p:txBody>
            <a:bodyPr rtlCol="0" anchor="ctr"/>
            <a:lstStyle/>
            <a:p>
              <a:endParaRPr lang="zh-CN" altLang="en-US"/>
            </a:p>
          </p:txBody>
        </p:sp>
        <p:sp>
          <p:nvSpPr>
            <p:cNvPr id="1877" name="任意多边形: 形状 1012">
              <a:extLst>
                <a:ext uri="{FF2B5EF4-FFF2-40B4-BE49-F238E27FC236}">
                  <a16:creationId xmlns:a16="http://schemas.microsoft.com/office/drawing/2014/main" xmlns="" id="{D0FE94B4-1914-4E67-A078-D20814A7E524}"/>
                </a:ext>
              </a:extLst>
            </p:cNvPr>
            <p:cNvSpPr/>
            <p:nvPr/>
          </p:nvSpPr>
          <p:spPr>
            <a:xfrm>
              <a:off x="2617083" y="1267118"/>
              <a:ext cx="58689" cy="65539"/>
            </a:xfrm>
            <a:custGeom>
              <a:avLst/>
              <a:gdLst>
                <a:gd name="connsiteX0" fmla="*/ 13881 w 13889"/>
                <a:gd name="connsiteY0" fmla="*/ 15496 h 15510"/>
                <a:gd name="connsiteX1" fmla="*/ 8180 w 13889"/>
                <a:gd name="connsiteY1" fmla="*/ 7752 h 15510"/>
                <a:gd name="connsiteX2" fmla="*/ 6 w 13889"/>
                <a:gd name="connsiteY2" fmla="*/ 8 h 15510"/>
                <a:gd name="connsiteX3" fmla="*/ 13881 w 13889"/>
                <a:gd name="connsiteY3" fmla="*/ 15496 h 15510"/>
              </a:gdLst>
              <a:ahLst/>
              <a:cxnLst>
                <a:cxn ang="0">
                  <a:pos x="connsiteX0" y="connsiteY0"/>
                </a:cxn>
                <a:cxn ang="0">
                  <a:pos x="connsiteX1" y="connsiteY1"/>
                </a:cxn>
                <a:cxn ang="0">
                  <a:pos x="connsiteX2" y="connsiteY2"/>
                </a:cxn>
                <a:cxn ang="0">
                  <a:pos x="connsiteX3" y="connsiteY3"/>
                </a:cxn>
              </a:cxnLst>
              <a:rect l="l" t="t" r="r" b="b"/>
              <a:pathLst>
                <a:path w="13889" h="15510">
                  <a:moveTo>
                    <a:pt x="13881" y="15496"/>
                  </a:moveTo>
                  <a:cubicBezTo>
                    <a:pt x="14096" y="14636"/>
                    <a:pt x="10224" y="10011"/>
                    <a:pt x="8180" y="7752"/>
                  </a:cubicBezTo>
                  <a:cubicBezTo>
                    <a:pt x="4738" y="3880"/>
                    <a:pt x="651" y="-207"/>
                    <a:pt x="6" y="8"/>
                  </a:cubicBezTo>
                  <a:cubicBezTo>
                    <a:pt x="-317" y="1514"/>
                    <a:pt x="12697" y="16034"/>
                    <a:pt x="13881" y="15496"/>
                  </a:cubicBezTo>
                  <a:close/>
                </a:path>
              </a:pathLst>
            </a:custGeom>
            <a:grpFill/>
            <a:ln w="10707" cap="flat">
              <a:noFill/>
              <a:prstDash val="solid"/>
              <a:miter/>
            </a:ln>
          </p:spPr>
          <p:txBody>
            <a:bodyPr rtlCol="0" anchor="ctr"/>
            <a:lstStyle/>
            <a:p>
              <a:endParaRPr lang="zh-CN" altLang="en-US"/>
            </a:p>
          </p:txBody>
        </p:sp>
        <p:sp>
          <p:nvSpPr>
            <p:cNvPr id="1878" name="任意多边形: 形状 1013">
              <a:extLst>
                <a:ext uri="{FF2B5EF4-FFF2-40B4-BE49-F238E27FC236}">
                  <a16:creationId xmlns:a16="http://schemas.microsoft.com/office/drawing/2014/main" xmlns="" id="{0840E866-E419-450F-9FB8-E1CF3BC5F77E}"/>
                </a:ext>
              </a:extLst>
            </p:cNvPr>
            <p:cNvSpPr/>
            <p:nvPr/>
          </p:nvSpPr>
          <p:spPr>
            <a:xfrm>
              <a:off x="2622108" y="1242153"/>
              <a:ext cx="58626" cy="64990"/>
            </a:xfrm>
            <a:custGeom>
              <a:avLst/>
              <a:gdLst>
                <a:gd name="connsiteX0" fmla="*/ 13875 w 13874"/>
                <a:gd name="connsiteY0" fmla="*/ 15380 h 15380"/>
                <a:gd name="connsiteX1" fmla="*/ 7421 w 13874"/>
                <a:gd name="connsiteY1" fmla="*/ 7636 h 15380"/>
                <a:gd name="connsiteX2" fmla="*/ 0 w 13874"/>
                <a:gd name="connsiteY2" fmla="*/ 0 h 15380"/>
                <a:gd name="connsiteX3" fmla="*/ 13875 w 13874"/>
                <a:gd name="connsiteY3" fmla="*/ 15380 h 15380"/>
              </a:gdLst>
              <a:ahLst/>
              <a:cxnLst>
                <a:cxn ang="0">
                  <a:pos x="connsiteX0" y="connsiteY0"/>
                </a:cxn>
                <a:cxn ang="0">
                  <a:pos x="connsiteX1" y="connsiteY1"/>
                </a:cxn>
                <a:cxn ang="0">
                  <a:pos x="connsiteX2" y="connsiteY2"/>
                </a:cxn>
                <a:cxn ang="0">
                  <a:pos x="connsiteX3" y="connsiteY3"/>
                </a:cxn>
              </a:cxnLst>
              <a:rect l="l" t="t" r="r" b="b"/>
              <a:pathLst>
                <a:path w="13874" h="15380">
                  <a:moveTo>
                    <a:pt x="13875" y="15380"/>
                  </a:moveTo>
                  <a:cubicBezTo>
                    <a:pt x="13444" y="14520"/>
                    <a:pt x="9788" y="10325"/>
                    <a:pt x="7421" y="7636"/>
                  </a:cubicBezTo>
                  <a:cubicBezTo>
                    <a:pt x="5593" y="5700"/>
                    <a:pt x="430" y="0"/>
                    <a:pt x="0" y="0"/>
                  </a:cubicBezTo>
                  <a:cubicBezTo>
                    <a:pt x="538" y="968"/>
                    <a:pt x="13229" y="15380"/>
                    <a:pt x="13875" y="15380"/>
                  </a:cubicBezTo>
                  <a:close/>
                </a:path>
              </a:pathLst>
            </a:custGeom>
            <a:grpFill/>
            <a:ln w="10707" cap="flat">
              <a:noFill/>
              <a:prstDash val="solid"/>
              <a:miter/>
            </a:ln>
          </p:spPr>
          <p:txBody>
            <a:bodyPr rtlCol="0" anchor="ctr"/>
            <a:lstStyle/>
            <a:p>
              <a:endParaRPr lang="zh-CN" altLang="en-US"/>
            </a:p>
          </p:txBody>
        </p:sp>
        <p:sp>
          <p:nvSpPr>
            <p:cNvPr id="1879" name="任意多边形: 形状 1018">
              <a:extLst>
                <a:ext uri="{FF2B5EF4-FFF2-40B4-BE49-F238E27FC236}">
                  <a16:creationId xmlns:a16="http://schemas.microsoft.com/office/drawing/2014/main" xmlns="" id="{31C2C2FB-ECCD-473E-A4EE-A53A905663CE}"/>
                </a:ext>
              </a:extLst>
            </p:cNvPr>
            <p:cNvSpPr/>
            <p:nvPr/>
          </p:nvSpPr>
          <p:spPr>
            <a:xfrm>
              <a:off x="2745275" y="1378953"/>
              <a:ext cx="54536" cy="68172"/>
            </a:xfrm>
            <a:custGeom>
              <a:avLst/>
              <a:gdLst>
                <a:gd name="connsiteX0" fmla="*/ 0 w 12906"/>
                <a:gd name="connsiteY0" fmla="*/ 0 h 16133"/>
                <a:gd name="connsiteX1" fmla="*/ 0 w 12906"/>
                <a:gd name="connsiteY1" fmla="*/ 0 h 16133"/>
                <a:gd name="connsiteX2" fmla="*/ 12907 w 12906"/>
                <a:gd name="connsiteY2" fmla="*/ 16133 h 16133"/>
                <a:gd name="connsiteX3" fmla="*/ 0 w 12906"/>
                <a:gd name="connsiteY3" fmla="*/ 0 h 16133"/>
              </a:gdLst>
              <a:ahLst/>
              <a:cxnLst>
                <a:cxn ang="0">
                  <a:pos x="connsiteX0" y="connsiteY0"/>
                </a:cxn>
                <a:cxn ang="0">
                  <a:pos x="connsiteX1" y="connsiteY1"/>
                </a:cxn>
                <a:cxn ang="0">
                  <a:pos x="connsiteX2" y="connsiteY2"/>
                </a:cxn>
                <a:cxn ang="0">
                  <a:pos x="connsiteX3" y="connsiteY3"/>
                </a:cxn>
              </a:cxnLst>
              <a:rect l="l" t="t" r="r" b="b"/>
              <a:pathLst>
                <a:path w="12906" h="16133">
                  <a:moveTo>
                    <a:pt x="0" y="0"/>
                  </a:moveTo>
                  <a:lnTo>
                    <a:pt x="0" y="0"/>
                  </a:lnTo>
                  <a:cubicBezTo>
                    <a:pt x="4302" y="5378"/>
                    <a:pt x="8604" y="10756"/>
                    <a:pt x="12907" y="16133"/>
                  </a:cubicBezTo>
                  <a:lnTo>
                    <a:pt x="0" y="0"/>
                  </a:lnTo>
                  <a:close/>
                </a:path>
              </a:pathLst>
            </a:custGeom>
            <a:grpFill/>
            <a:ln w="10707" cap="flat">
              <a:noFill/>
              <a:prstDash val="solid"/>
              <a:miter/>
            </a:ln>
          </p:spPr>
          <p:txBody>
            <a:bodyPr rtlCol="0" anchor="ctr"/>
            <a:lstStyle/>
            <a:p>
              <a:endParaRPr lang="zh-CN" altLang="en-US"/>
            </a:p>
          </p:txBody>
        </p:sp>
        <p:sp>
          <p:nvSpPr>
            <p:cNvPr id="1894" name="任意多边形: 形状 1035">
              <a:extLst>
                <a:ext uri="{FF2B5EF4-FFF2-40B4-BE49-F238E27FC236}">
                  <a16:creationId xmlns:a16="http://schemas.microsoft.com/office/drawing/2014/main" xmlns="" id="{7E97BD53-378B-4F84-B44B-F40B525A0F18}"/>
                </a:ext>
              </a:extLst>
            </p:cNvPr>
            <p:cNvSpPr/>
            <p:nvPr/>
          </p:nvSpPr>
          <p:spPr>
            <a:xfrm>
              <a:off x="227459" y="1843439"/>
              <a:ext cx="73175" cy="77324"/>
            </a:xfrm>
            <a:custGeom>
              <a:avLst/>
              <a:gdLst>
                <a:gd name="connsiteX0" fmla="*/ 17305 w 17317"/>
                <a:gd name="connsiteY0" fmla="*/ 9895 h 18299"/>
                <a:gd name="connsiteX1" fmla="*/ 8270 w 17317"/>
                <a:gd name="connsiteY1" fmla="*/ 0 h 18299"/>
                <a:gd name="connsiteX2" fmla="*/ 2140 w 17317"/>
                <a:gd name="connsiteY2" fmla="*/ 15058 h 18299"/>
                <a:gd name="connsiteX3" fmla="*/ 17305 w 17317"/>
                <a:gd name="connsiteY3" fmla="*/ 9895 h 18299"/>
              </a:gdLst>
              <a:ahLst/>
              <a:cxnLst>
                <a:cxn ang="0">
                  <a:pos x="connsiteX0" y="connsiteY0"/>
                </a:cxn>
                <a:cxn ang="0">
                  <a:pos x="connsiteX1" y="connsiteY1"/>
                </a:cxn>
                <a:cxn ang="0">
                  <a:pos x="connsiteX2" y="connsiteY2"/>
                </a:cxn>
                <a:cxn ang="0">
                  <a:pos x="connsiteX3" y="connsiteY3"/>
                </a:cxn>
              </a:cxnLst>
              <a:rect l="l" t="t" r="r" b="b"/>
              <a:pathLst>
                <a:path w="17317" h="18299">
                  <a:moveTo>
                    <a:pt x="17305" y="9895"/>
                  </a:moveTo>
                  <a:cubicBezTo>
                    <a:pt x="17520" y="5916"/>
                    <a:pt x="14831" y="215"/>
                    <a:pt x="8270" y="0"/>
                  </a:cubicBezTo>
                  <a:cubicBezTo>
                    <a:pt x="311" y="645"/>
                    <a:pt x="-2270" y="9788"/>
                    <a:pt x="2140" y="15058"/>
                  </a:cubicBezTo>
                  <a:cubicBezTo>
                    <a:pt x="7302" y="21296"/>
                    <a:pt x="16982" y="17962"/>
                    <a:pt x="17305" y="9895"/>
                  </a:cubicBezTo>
                  <a:close/>
                </a:path>
              </a:pathLst>
            </a:custGeom>
            <a:grpFill/>
            <a:ln w="10707" cap="flat">
              <a:noFill/>
              <a:prstDash val="solid"/>
              <a:miter/>
            </a:ln>
          </p:spPr>
          <p:txBody>
            <a:bodyPr rtlCol="0" anchor="ctr"/>
            <a:lstStyle/>
            <a:p>
              <a:endParaRPr lang="zh-CN" altLang="en-US"/>
            </a:p>
          </p:txBody>
        </p:sp>
        <p:sp>
          <p:nvSpPr>
            <p:cNvPr id="1895" name="任意多边形: 形状 1036">
              <a:extLst>
                <a:ext uri="{FF2B5EF4-FFF2-40B4-BE49-F238E27FC236}">
                  <a16:creationId xmlns:a16="http://schemas.microsoft.com/office/drawing/2014/main" xmlns="" id="{C37C3135-4DC9-4121-991C-A2619B919BE9}"/>
                </a:ext>
              </a:extLst>
            </p:cNvPr>
            <p:cNvSpPr/>
            <p:nvPr/>
          </p:nvSpPr>
          <p:spPr>
            <a:xfrm>
              <a:off x="507016" y="1835715"/>
              <a:ext cx="73082" cy="77147"/>
            </a:xfrm>
            <a:custGeom>
              <a:avLst/>
              <a:gdLst>
                <a:gd name="connsiteX0" fmla="*/ 17294 w 17295"/>
                <a:gd name="connsiteY0" fmla="*/ 9788 h 18257"/>
                <a:gd name="connsiteX1" fmla="*/ 7614 w 17295"/>
                <a:gd name="connsiteY1" fmla="*/ 0 h 18257"/>
                <a:gd name="connsiteX2" fmla="*/ 3204 w 17295"/>
                <a:gd name="connsiteY2" fmla="*/ 15703 h 18257"/>
                <a:gd name="connsiteX3" fmla="*/ 17294 w 17295"/>
                <a:gd name="connsiteY3" fmla="*/ 9788 h 18257"/>
              </a:gdLst>
              <a:ahLst/>
              <a:cxnLst>
                <a:cxn ang="0">
                  <a:pos x="connsiteX0" y="connsiteY0"/>
                </a:cxn>
                <a:cxn ang="0">
                  <a:pos x="connsiteX1" y="connsiteY1"/>
                </a:cxn>
                <a:cxn ang="0">
                  <a:pos x="connsiteX2" y="connsiteY2"/>
                </a:cxn>
                <a:cxn ang="0">
                  <a:pos x="connsiteX3" y="connsiteY3"/>
                </a:cxn>
              </a:cxnLst>
              <a:rect l="l" t="t" r="r" b="b"/>
              <a:pathLst>
                <a:path w="17295" h="18257">
                  <a:moveTo>
                    <a:pt x="17294" y="9788"/>
                  </a:moveTo>
                  <a:cubicBezTo>
                    <a:pt x="17187" y="5808"/>
                    <a:pt x="14175" y="215"/>
                    <a:pt x="7614" y="0"/>
                  </a:cubicBezTo>
                  <a:cubicBezTo>
                    <a:pt x="-668" y="753"/>
                    <a:pt x="-2281" y="10648"/>
                    <a:pt x="3204" y="15703"/>
                  </a:cubicBezTo>
                  <a:cubicBezTo>
                    <a:pt x="8797" y="21081"/>
                    <a:pt x="17402" y="17424"/>
                    <a:pt x="17294" y="9788"/>
                  </a:cubicBezTo>
                  <a:close/>
                </a:path>
              </a:pathLst>
            </a:custGeom>
            <a:grpFill/>
            <a:ln w="10707" cap="flat">
              <a:noFill/>
              <a:prstDash val="solid"/>
              <a:miter/>
            </a:ln>
          </p:spPr>
          <p:txBody>
            <a:bodyPr rtlCol="0" anchor="ctr"/>
            <a:lstStyle/>
            <a:p>
              <a:endParaRPr lang="zh-CN" altLang="en-US"/>
            </a:p>
          </p:txBody>
        </p:sp>
        <p:sp>
          <p:nvSpPr>
            <p:cNvPr id="1896" name="任意多边形: 形状 1037">
              <a:extLst>
                <a:ext uri="{FF2B5EF4-FFF2-40B4-BE49-F238E27FC236}">
                  <a16:creationId xmlns:a16="http://schemas.microsoft.com/office/drawing/2014/main" xmlns="" id="{67B4F9B1-2297-4517-AA14-EA5D4F0445F8}"/>
                </a:ext>
              </a:extLst>
            </p:cNvPr>
            <p:cNvSpPr/>
            <p:nvPr/>
          </p:nvSpPr>
          <p:spPr>
            <a:xfrm>
              <a:off x="783975" y="1825717"/>
              <a:ext cx="73504" cy="76568"/>
            </a:xfrm>
            <a:custGeom>
              <a:avLst/>
              <a:gdLst>
                <a:gd name="connsiteX0" fmla="*/ 17360 w 17395"/>
                <a:gd name="connsiteY0" fmla="*/ 9572 h 18120"/>
                <a:gd name="connsiteX1" fmla="*/ 7035 w 17395"/>
                <a:gd name="connsiteY1" fmla="*/ 0 h 18120"/>
                <a:gd name="connsiteX2" fmla="*/ 3701 w 17395"/>
                <a:gd name="connsiteY2" fmla="*/ 15811 h 18120"/>
                <a:gd name="connsiteX3" fmla="*/ 17360 w 17395"/>
                <a:gd name="connsiteY3" fmla="*/ 9572 h 18120"/>
              </a:gdLst>
              <a:ahLst/>
              <a:cxnLst>
                <a:cxn ang="0">
                  <a:pos x="connsiteX0" y="connsiteY0"/>
                </a:cxn>
                <a:cxn ang="0">
                  <a:pos x="connsiteX1" y="connsiteY1"/>
                </a:cxn>
                <a:cxn ang="0">
                  <a:pos x="connsiteX2" y="connsiteY2"/>
                </a:cxn>
                <a:cxn ang="0">
                  <a:pos x="connsiteX3" y="connsiteY3"/>
                </a:cxn>
              </a:cxnLst>
              <a:rect l="l" t="t" r="r" b="b"/>
              <a:pathLst>
                <a:path w="17395" h="18120">
                  <a:moveTo>
                    <a:pt x="17360" y="9572"/>
                  </a:moveTo>
                  <a:cubicBezTo>
                    <a:pt x="17037" y="5593"/>
                    <a:pt x="13596" y="0"/>
                    <a:pt x="7035" y="0"/>
                  </a:cubicBezTo>
                  <a:cubicBezTo>
                    <a:pt x="-1139" y="860"/>
                    <a:pt x="-2107" y="10756"/>
                    <a:pt x="3701" y="15811"/>
                  </a:cubicBezTo>
                  <a:cubicBezTo>
                    <a:pt x="9724" y="20866"/>
                    <a:pt x="18005" y="17101"/>
                    <a:pt x="17360" y="9572"/>
                  </a:cubicBezTo>
                  <a:close/>
                </a:path>
              </a:pathLst>
            </a:custGeom>
            <a:grpFill/>
            <a:ln w="10707" cap="flat">
              <a:noFill/>
              <a:prstDash val="solid"/>
              <a:miter/>
            </a:ln>
          </p:spPr>
          <p:txBody>
            <a:bodyPr rtlCol="0" anchor="ctr"/>
            <a:lstStyle/>
            <a:p>
              <a:endParaRPr lang="zh-CN" altLang="en-US"/>
            </a:p>
          </p:txBody>
        </p:sp>
        <p:sp>
          <p:nvSpPr>
            <p:cNvPr id="1897" name="任意多边形: 形状 1038">
              <a:extLst>
                <a:ext uri="{FF2B5EF4-FFF2-40B4-BE49-F238E27FC236}">
                  <a16:creationId xmlns:a16="http://schemas.microsoft.com/office/drawing/2014/main" xmlns="" id="{CFB938A7-E06A-47F4-9A4D-9B35BF0BF261}"/>
                </a:ext>
              </a:extLst>
            </p:cNvPr>
            <p:cNvSpPr/>
            <p:nvPr/>
          </p:nvSpPr>
          <p:spPr>
            <a:xfrm>
              <a:off x="1058297" y="1811625"/>
              <a:ext cx="73094" cy="76589"/>
            </a:xfrm>
            <a:custGeom>
              <a:avLst/>
              <a:gdLst>
                <a:gd name="connsiteX0" fmla="*/ 6434 w 17298"/>
                <a:gd name="connsiteY0" fmla="*/ 0 h 18125"/>
                <a:gd name="connsiteX1" fmla="*/ 5574 w 17298"/>
                <a:gd name="connsiteY1" fmla="*/ 108 h 18125"/>
                <a:gd name="connsiteX2" fmla="*/ 4928 w 17298"/>
                <a:gd name="connsiteY2" fmla="*/ 16348 h 18125"/>
                <a:gd name="connsiteX3" fmla="*/ 17190 w 17298"/>
                <a:gd name="connsiteY3" fmla="*/ 9465 h 18125"/>
                <a:gd name="connsiteX4" fmla="*/ 6434 w 17298"/>
                <a:gd name="connsiteY4" fmla="*/ 0 h 18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98" h="18125">
                  <a:moveTo>
                    <a:pt x="6434" y="0"/>
                  </a:moveTo>
                  <a:cubicBezTo>
                    <a:pt x="6219" y="0"/>
                    <a:pt x="5789" y="0"/>
                    <a:pt x="5574" y="108"/>
                  </a:cubicBezTo>
                  <a:cubicBezTo>
                    <a:pt x="-1525" y="1291"/>
                    <a:pt x="-1955" y="11616"/>
                    <a:pt x="4928" y="16348"/>
                  </a:cubicBezTo>
                  <a:cubicBezTo>
                    <a:pt x="11167" y="20651"/>
                    <a:pt x="18265" y="16671"/>
                    <a:pt x="17190" y="9465"/>
                  </a:cubicBezTo>
                  <a:cubicBezTo>
                    <a:pt x="16544" y="5593"/>
                    <a:pt x="12780" y="0"/>
                    <a:pt x="6434" y="0"/>
                  </a:cubicBezTo>
                  <a:close/>
                </a:path>
              </a:pathLst>
            </a:custGeom>
            <a:grpFill/>
            <a:ln w="10707" cap="flat">
              <a:noFill/>
              <a:prstDash val="solid"/>
              <a:miter/>
            </a:ln>
          </p:spPr>
          <p:txBody>
            <a:bodyPr rtlCol="0" anchor="ctr"/>
            <a:lstStyle/>
            <a:p>
              <a:endParaRPr lang="zh-CN" altLang="en-US"/>
            </a:p>
          </p:txBody>
        </p:sp>
        <p:sp>
          <p:nvSpPr>
            <p:cNvPr id="1898" name="任意多边形: 形状 1039">
              <a:extLst>
                <a:ext uri="{FF2B5EF4-FFF2-40B4-BE49-F238E27FC236}">
                  <a16:creationId xmlns:a16="http://schemas.microsoft.com/office/drawing/2014/main" xmlns="" id="{9AB66307-D19D-4C2D-837D-5CF1182C5B88}"/>
                </a:ext>
              </a:extLst>
            </p:cNvPr>
            <p:cNvSpPr/>
            <p:nvPr/>
          </p:nvSpPr>
          <p:spPr>
            <a:xfrm>
              <a:off x="1325435" y="1795263"/>
              <a:ext cx="73314" cy="76500"/>
            </a:xfrm>
            <a:custGeom>
              <a:avLst/>
              <a:gdLst>
                <a:gd name="connsiteX0" fmla="*/ 5920 w 17350"/>
                <a:gd name="connsiteY0" fmla="*/ 0 h 18104"/>
                <a:gd name="connsiteX1" fmla="*/ 5060 w 17350"/>
                <a:gd name="connsiteY1" fmla="*/ 108 h 18104"/>
                <a:gd name="connsiteX2" fmla="*/ 5598 w 17350"/>
                <a:gd name="connsiteY2" fmla="*/ 16348 h 18104"/>
                <a:gd name="connsiteX3" fmla="*/ 17106 w 17350"/>
                <a:gd name="connsiteY3" fmla="*/ 9357 h 18104"/>
                <a:gd name="connsiteX4" fmla="*/ 5920 w 17350"/>
                <a:gd name="connsiteY4" fmla="*/ 0 h 18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50" h="18104">
                  <a:moveTo>
                    <a:pt x="5920" y="0"/>
                  </a:moveTo>
                  <a:cubicBezTo>
                    <a:pt x="5705" y="0"/>
                    <a:pt x="5383" y="108"/>
                    <a:pt x="5060" y="108"/>
                  </a:cubicBezTo>
                  <a:cubicBezTo>
                    <a:pt x="-1931" y="1398"/>
                    <a:pt x="-1608" y="11616"/>
                    <a:pt x="5598" y="16348"/>
                  </a:cubicBezTo>
                  <a:cubicBezTo>
                    <a:pt x="12051" y="20651"/>
                    <a:pt x="18720" y="16564"/>
                    <a:pt x="17106" y="9357"/>
                  </a:cubicBezTo>
                  <a:cubicBezTo>
                    <a:pt x="16246" y="5485"/>
                    <a:pt x="12159" y="0"/>
                    <a:pt x="5920" y="0"/>
                  </a:cubicBezTo>
                  <a:close/>
                </a:path>
              </a:pathLst>
            </a:custGeom>
            <a:grpFill/>
            <a:ln w="10707" cap="flat">
              <a:noFill/>
              <a:prstDash val="solid"/>
              <a:miter/>
            </a:ln>
          </p:spPr>
          <p:txBody>
            <a:bodyPr rtlCol="0" anchor="ctr"/>
            <a:lstStyle/>
            <a:p>
              <a:endParaRPr lang="zh-CN" altLang="en-US"/>
            </a:p>
          </p:txBody>
        </p:sp>
        <p:sp>
          <p:nvSpPr>
            <p:cNvPr id="1899" name="任意多边形: 形状 1040">
              <a:extLst>
                <a:ext uri="{FF2B5EF4-FFF2-40B4-BE49-F238E27FC236}">
                  <a16:creationId xmlns:a16="http://schemas.microsoft.com/office/drawing/2014/main" xmlns="" id="{FEC863E6-299B-4B44-99FE-A8D4A2E634D5}"/>
                </a:ext>
              </a:extLst>
            </p:cNvPr>
            <p:cNvSpPr/>
            <p:nvPr/>
          </p:nvSpPr>
          <p:spPr>
            <a:xfrm>
              <a:off x="1585124" y="1776168"/>
              <a:ext cx="71548" cy="76099"/>
            </a:xfrm>
            <a:custGeom>
              <a:avLst/>
              <a:gdLst>
                <a:gd name="connsiteX0" fmla="*/ 3619 w 16932"/>
                <a:gd name="connsiteY0" fmla="*/ 324 h 18009"/>
                <a:gd name="connsiteX1" fmla="*/ 6846 w 16932"/>
                <a:gd name="connsiteY1" fmla="*/ 16780 h 18009"/>
                <a:gd name="connsiteX2" fmla="*/ 16526 w 16932"/>
                <a:gd name="connsiteY2" fmla="*/ 9251 h 18009"/>
                <a:gd name="connsiteX3" fmla="*/ 5125 w 16932"/>
                <a:gd name="connsiteY3" fmla="*/ 2 h 18009"/>
                <a:gd name="connsiteX4" fmla="*/ 3619 w 16932"/>
                <a:gd name="connsiteY4" fmla="*/ 324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2" h="18009">
                  <a:moveTo>
                    <a:pt x="3619" y="324"/>
                  </a:moveTo>
                  <a:cubicBezTo>
                    <a:pt x="-2511" y="2475"/>
                    <a:pt x="-468" y="12801"/>
                    <a:pt x="6846" y="16780"/>
                  </a:cubicBezTo>
                  <a:cubicBezTo>
                    <a:pt x="13192" y="20222"/>
                    <a:pt x="18462" y="16027"/>
                    <a:pt x="16526" y="9251"/>
                  </a:cubicBezTo>
                  <a:cubicBezTo>
                    <a:pt x="15343" y="5379"/>
                    <a:pt x="11148" y="-106"/>
                    <a:pt x="5125" y="2"/>
                  </a:cubicBezTo>
                  <a:cubicBezTo>
                    <a:pt x="4695" y="109"/>
                    <a:pt x="4050" y="217"/>
                    <a:pt x="3619" y="324"/>
                  </a:cubicBezTo>
                  <a:close/>
                </a:path>
              </a:pathLst>
            </a:custGeom>
            <a:grpFill/>
            <a:ln w="10707" cap="flat">
              <a:noFill/>
              <a:prstDash val="solid"/>
              <a:miter/>
            </a:ln>
          </p:spPr>
          <p:txBody>
            <a:bodyPr rtlCol="0" anchor="ctr"/>
            <a:lstStyle/>
            <a:p>
              <a:endParaRPr lang="zh-CN" altLang="en-US"/>
            </a:p>
          </p:txBody>
        </p:sp>
        <p:sp>
          <p:nvSpPr>
            <p:cNvPr id="1900" name="任意多边形: 形状 1041">
              <a:extLst>
                <a:ext uri="{FF2B5EF4-FFF2-40B4-BE49-F238E27FC236}">
                  <a16:creationId xmlns:a16="http://schemas.microsoft.com/office/drawing/2014/main" xmlns="" id="{C0532AC3-C12E-446D-8C70-8BE0A44D0E49}"/>
                </a:ext>
              </a:extLst>
            </p:cNvPr>
            <p:cNvSpPr/>
            <p:nvPr/>
          </p:nvSpPr>
          <p:spPr>
            <a:xfrm>
              <a:off x="1826085" y="1755243"/>
              <a:ext cx="67965" cy="75778"/>
            </a:xfrm>
            <a:custGeom>
              <a:avLst/>
              <a:gdLst>
                <a:gd name="connsiteX0" fmla="*/ 2847 w 16084"/>
                <a:gd name="connsiteY0" fmla="*/ 329 h 17933"/>
                <a:gd name="connsiteX1" fmla="*/ 8010 w 16084"/>
                <a:gd name="connsiteY1" fmla="*/ 17107 h 17933"/>
                <a:gd name="connsiteX2" fmla="*/ 15432 w 16084"/>
                <a:gd name="connsiteY2" fmla="*/ 9148 h 17933"/>
                <a:gd name="connsiteX3" fmla="*/ 4246 w 16084"/>
                <a:gd name="connsiteY3" fmla="*/ 6 h 17933"/>
                <a:gd name="connsiteX4" fmla="*/ 2847 w 16084"/>
                <a:gd name="connsiteY4" fmla="*/ 329 h 17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4" h="17933">
                  <a:moveTo>
                    <a:pt x="2847" y="329"/>
                  </a:moveTo>
                  <a:cubicBezTo>
                    <a:pt x="-2853" y="2587"/>
                    <a:pt x="589" y="13773"/>
                    <a:pt x="8010" y="17107"/>
                  </a:cubicBezTo>
                  <a:cubicBezTo>
                    <a:pt x="13818" y="19796"/>
                    <a:pt x="17690" y="15602"/>
                    <a:pt x="15432" y="9148"/>
                  </a:cubicBezTo>
                  <a:cubicBezTo>
                    <a:pt x="14033" y="5276"/>
                    <a:pt x="9624" y="-209"/>
                    <a:pt x="4246" y="6"/>
                  </a:cubicBezTo>
                  <a:cubicBezTo>
                    <a:pt x="3708" y="6"/>
                    <a:pt x="3170" y="114"/>
                    <a:pt x="2847" y="329"/>
                  </a:cubicBezTo>
                  <a:close/>
                </a:path>
              </a:pathLst>
            </a:custGeom>
            <a:grpFill/>
            <a:ln w="10707" cap="flat">
              <a:noFill/>
              <a:prstDash val="solid"/>
              <a:miter/>
            </a:ln>
          </p:spPr>
          <p:txBody>
            <a:bodyPr rtlCol="0" anchor="ctr"/>
            <a:lstStyle/>
            <a:p>
              <a:endParaRPr lang="zh-CN" altLang="en-US"/>
            </a:p>
          </p:txBody>
        </p:sp>
        <p:sp>
          <p:nvSpPr>
            <p:cNvPr id="1901" name="任意多边形: 形状 1042">
              <a:extLst>
                <a:ext uri="{FF2B5EF4-FFF2-40B4-BE49-F238E27FC236}">
                  <a16:creationId xmlns:a16="http://schemas.microsoft.com/office/drawing/2014/main" xmlns="" id="{D7B5AF33-0453-453E-85A2-9C718865E153}"/>
                </a:ext>
              </a:extLst>
            </p:cNvPr>
            <p:cNvSpPr/>
            <p:nvPr/>
          </p:nvSpPr>
          <p:spPr>
            <a:xfrm>
              <a:off x="2042913" y="1732517"/>
              <a:ext cx="64178" cy="75026"/>
            </a:xfrm>
            <a:custGeom>
              <a:avLst/>
              <a:gdLst>
                <a:gd name="connsiteX0" fmla="*/ 9076 w 15188"/>
                <a:gd name="connsiteY0" fmla="*/ 17323 h 17755"/>
                <a:gd name="connsiteX1" fmla="*/ 14239 w 15188"/>
                <a:gd name="connsiteY1" fmla="*/ 9041 h 17755"/>
                <a:gd name="connsiteX2" fmla="*/ 3268 w 15188"/>
                <a:gd name="connsiteY2" fmla="*/ 6 h 17755"/>
                <a:gd name="connsiteX3" fmla="*/ 2085 w 15188"/>
                <a:gd name="connsiteY3" fmla="*/ 329 h 17755"/>
                <a:gd name="connsiteX4" fmla="*/ 9076 w 15188"/>
                <a:gd name="connsiteY4" fmla="*/ 17323 h 17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88" h="17755">
                  <a:moveTo>
                    <a:pt x="9076" y="17323"/>
                  </a:moveTo>
                  <a:cubicBezTo>
                    <a:pt x="14131" y="19151"/>
                    <a:pt x="16713" y="14956"/>
                    <a:pt x="14239" y="9041"/>
                  </a:cubicBezTo>
                  <a:cubicBezTo>
                    <a:pt x="12626" y="5169"/>
                    <a:pt x="8108" y="-209"/>
                    <a:pt x="3268" y="6"/>
                  </a:cubicBezTo>
                  <a:cubicBezTo>
                    <a:pt x="2946" y="114"/>
                    <a:pt x="2408" y="221"/>
                    <a:pt x="2085" y="329"/>
                  </a:cubicBezTo>
                  <a:cubicBezTo>
                    <a:pt x="-2970" y="2695"/>
                    <a:pt x="1870" y="14634"/>
                    <a:pt x="9076" y="17323"/>
                  </a:cubicBezTo>
                  <a:close/>
                </a:path>
              </a:pathLst>
            </a:custGeom>
            <a:grpFill/>
            <a:ln w="10707" cap="flat">
              <a:noFill/>
              <a:prstDash val="solid"/>
              <a:miter/>
            </a:ln>
          </p:spPr>
          <p:txBody>
            <a:bodyPr rtlCol="0" anchor="ctr"/>
            <a:lstStyle/>
            <a:p>
              <a:endParaRPr lang="zh-CN" altLang="en-US"/>
            </a:p>
          </p:txBody>
        </p:sp>
        <p:sp>
          <p:nvSpPr>
            <p:cNvPr id="1902" name="任意多边形: 形状 1043">
              <a:extLst>
                <a:ext uri="{FF2B5EF4-FFF2-40B4-BE49-F238E27FC236}">
                  <a16:creationId xmlns:a16="http://schemas.microsoft.com/office/drawing/2014/main" xmlns="" id="{CBBF5148-635C-4DFA-8F42-88A74C570049}"/>
                </a:ext>
              </a:extLst>
            </p:cNvPr>
            <p:cNvSpPr/>
            <p:nvPr/>
          </p:nvSpPr>
          <p:spPr>
            <a:xfrm>
              <a:off x="2235465" y="1708431"/>
              <a:ext cx="61698" cy="74573"/>
            </a:xfrm>
            <a:custGeom>
              <a:avLst/>
              <a:gdLst>
                <a:gd name="connsiteX0" fmla="*/ 13307 w 14601"/>
                <a:gd name="connsiteY0" fmla="*/ 8934 h 17648"/>
                <a:gd name="connsiteX1" fmla="*/ 2552 w 14601"/>
                <a:gd name="connsiteY1" fmla="*/ 6 h 17648"/>
                <a:gd name="connsiteX2" fmla="*/ 2014 w 14601"/>
                <a:gd name="connsiteY2" fmla="*/ 114 h 17648"/>
                <a:gd name="connsiteX3" fmla="*/ 9435 w 14601"/>
                <a:gd name="connsiteY3" fmla="*/ 17215 h 17648"/>
                <a:gd name="connsiteX4" fmla="*/ 13307 w 14601"/>
                <a:gd name="connsiteY4" fmla="*/ 8934 h 1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1" h="17648">
                  <a:moveTo>
                    <a:pt x="13307" y="8934"/>
                  </a:moveTo>
                  <a:cubicBezTo>
                    <a:pt x="11479" y="5062"/>
                    <a:pt x="6961" y="-209"/>
                    <a:pt x="2552" y="6"/>
                  </a:cubicBezTo>
                  <a:cubicBezTo>
                    <a:pt x="2444" y="6"/>
                    <a:pt x="2121" y="114"/>
                    <a:pt x="2014" y="114"/>
                  </a:cubicBezTo>
                  <a:cubicBezTo>
                    <a:pt x="-3149" y="1835"/>
                    <a:pt x="2444" y="14526"/>
                    <a:pt x="9435" y="17215"/>
                  </a:cubicBezTo>
                  <a:cubicBezTo>
                    <a:pt x="14168" y="19044"/>
                    <a:pt x="16104" y="14849"/>
                    <a:pt x="13307" y="8934"/>
                  </a:cubicBezTo>
                  <a:close/>
                </a:path>
              </a:pathLst>
            </a:custGeom>
            <a:grpFill/>
            <a:ln w="10707" cap="flat">
              <a:noFill/>
              <a:prstDash val="solid"/>
              <a:miter/>
            </a:ln>
          </p:spPr>
          <p:txBody>
            <a:bodyPr rtlCol="0" anchor="ctr"/>
            <a:lstStyle/>
            <a:p>
              <a:endParaRPr lang="zh-CN" altLang="en-US"/>
            </a:p>
          </p:txBody>
        </p:sp>
        <p:sp>
          <p:nvSpPr>
            <p:cNvPr id="1903" name="任意多边形: 形状 1044">
              <a:extLst>
                <a:ext uri="{FF2B5EF4-FFF2-40B4-BE49-F238E27FC236}">
                  <a16:creationId xmlns:a16="http://schemas.microsoft.com/office/drawing/2014/main" xmlns="" id="{8E51D541-03F3-405C-99D3-902BC42917E0}"/>
                </a:ext>
              </a:extLst>
            </p:cNvPr>
            <p:cNvSpPr/>
            <p:nvPr/>
          </p:nvSpPr>
          <p:spPr>
            <a:xfrm>
              <a:off x="2403095" y="1682981"/>
              <a:ext cx="59505" cy="74502"/>
            </a:xfrm>
            <a:custGeom>
              <a:avLst/>
              <a:gdLst>
                <a:gd name="connsiteX0" fmla="*/ 1924 w 14082"/>
                <a:gd name="connsiteY0" fmla="*/ 6 h 17631"/>
                <a:gd name="connsiteX1" fmla="*/ 1494 w 14082"/>
                <a:gd name="connsiteY1" fmla="*/ 114 h 17631"/>
                <a:gd name="connsiteX2" fmla="*/ 10528 w 14082"/>
                <a:gd name="connsiteY2" fmla="*/ 17430 h 17631"/>
                <a:gd name="connsiteX3" fmla="*/ 12357 w 14082"/>
                <a:gd name="connsiteY3" fmla="*/ 8933 h 17631"/>
                <a:gd name="connsiteX4" fmla="*/ 1924 w 14082"/>
                <a:gd name="connsiteY4" fmla="*/ 6 h 17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82" h="17631">
                  <a:moveTo>
                    <a:pt x="1924" y="6"/>
                  </a:moveTo>
                  <a:cubicBezTo>
                    <a:pt x="1816" y="6"/>
                    <a:pt x="1601" y="114"/>
                    <a:pt x="1494" y="114"/>
                  </a:cubicBezTo>
                  <a:cubicBezTo>
                    <a:pt x="-3131" y="1942"/>
                    <a:pt x="3860" y="15387"/>
                    <a:pt x="10528" y="17430"/>
                  </a:cubicBezTo>
                  <a:cubicBezTo>
                    <a:pt x="14400" y="18613"/>
                    <a:pt x="15261" y="14419"/>
                    <a:pt x="12357" y="8933"/>
                  </a:cubicBezTo>
                  <a:cubicBezTo>
                    <a:pt x="10313" y="5061"/>
                    <a:pt x="5688" y="-209"/>
                    <a:pt x="1924" y="6"/>
                  </a:cubicBezTo>
                  <a:close/>
                </a:path>
              </a:pathLst>
            </a:custGeom>
            <a:grpFill/>
            <a:ln w="10707" cap="flat">
              <a:noFill/>
              <a:prstDash val="solid"/>
              <a:miter/>
            </a:ln>
          </p:spPr>
          <p:txBody>
            <a:bodyPr rtlCol="0" anchor="ctr"/>
            <a:lstStyle/>
            <a:p>
              <a:endParaRPr lang="zh-CN" altLang="en-US"/>
            </a:p>
          </p:txBody>
        </p:sp>
        <p:sp>
          <p:nvSpPr>
            <p:cNvPr id="1917" name="任意多边形: 形状 1045">
              <a:extLst>
                <a:ext uri="{FF2B5EF4-FFF2-40B4-BE49-F238E27FC236}">
                  <a16:creationId xmlns:a16="http://schemas.microsoft.com/office/drawing/2014/main" xmlns="" id="{D4564E8F-00F8-481D-B749-B548CACF31DA}"/>
                </a:ext>
              </a:extLst>
            </p:cNvPr>
            <p:cNvSpPr/>
            <p:nvPr/>
          </p:nvSpPr>
          <p:spPr>
            <a:xfrm>
              <a:off x="2545814" y="1656621"/>
              <a:ext cx="56386" cy="74045"/>
            </a:xfrm>
            <a:custGeom>
              <a:avLst/>
              <a:gdLst>
                <a:gd name="connsiteX0" fmla="*/ 11171 w 13344"/>
                <a:gd name="connsiteY0" fmla="*/ 8826 h 17523"/>
                <a:gd name="connsiteX1" fmla="*/ 1276 w 13344"/>
                <a:gd name="connsiteY1" fmla="*/ 6 h 17523"/>
                <a:gd name="connsiteX2" fmla="*/ 954 w 13344"/>
                <a:gd name="connsiteY2" fmla="*/ 114 h 17523"/>
                <a:gd name="connsiteX3" fmla="*/ 10741 w 13344"/>
                <a:gd name="connsiteY3" fmla="*/ 17323 h 17523"/>
                <a:gd name="connsiteX4" fmla="*/ 11171 w 13344"/>
                <a:gd name="connsiteY4" fmla="*/ 8826 h 17523"/>
                <a:gd name="connsiteX5" fmla="*/ 11171 w 13344"/>
                <a:gd name="connsiteY5" fmla="*/ 8826 h 1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44" h="17523">
                  <a:moveTo>
                    <a:pt x="11171" y="8826"/>
                  </a:moveTo>
                  <a:cubicBezTo>
                    <a:pt x="9020" y="5062"/>
                    <a:pt x="4503" y="-209"/>
                    <a:pt x="1276" y="6"/>
                  </a:cubicBezTo>
                  <a:cubicBezTo>
                    <a:pt x="1169" y="6"/>
                    <a:pt x="954" y="114"/>
                    <a:pt x="954" y="114"/>
                  </a:cubicBezTo>
                  <a:cubicBezTo>
                    <a:pt x="-2703" y="1942"/>
                    <a:pt x="4933" y="15387"/>
                    <a:pt x="10741" y="17323"/>
                  </a:cubicBezTo>
                  <a:cubicBezTo>
                    <a:pt x="13968" y="18506"/>
                    <a:pt x="14290" y="14311"/>
                    <a:pt x="11171" y="8826"/>
                  </a:cubicBezTo>
                  <a:lnTo>
                    <a:pt x="11171" y="8826"/>
                  </a:lnTo>
                  <a:close/>
                </a:path>
              </a:pathLst>
            </a:custGeom>
            <a:grpFill/>
            <a:ln w="10707" cap="flat">
              <a:noFill/>
              <a:prstDash val="solid"/>
              <a:miter/>
            </a:ln>
          </p:spPr>
          <p:txBody>
            <a:bodyPr rtlCol="0" anchor="ctr"/>
            <a:lstStyle/>
            <a:p>
              <a:endParaRPr lang="zh-CN" altLang="en-US"/>
            </a:p>
          </p:txBody>
        </p:sp>
        <p:sp>
          <p:nvSpPr>
            <p:cNvPr id="1918" name="任意多边形: 形状 1046">
              <a:extLst>
                <a:ext uri="{FF2B5EF4-FFF2-40B4-BE49-F238E27FC236}">
                  <a16:creationId xmlns:a16="http://schemas.microsoft.com/office/drawing/2014/main" xmlns="" id="{DC9892B0-FED6-49B9-B829-E7055BB46A3C}"/>
                </a:ext>
              </a:extLst>
            </p:cNvPr>
            <p:cNvSpPr/>
            <p:nvPr/>
          </p:nvSpPr>
          <p:spPr>
            <a:xfrm>
              <a:off x="2661541" y="1630224"/>
              <a:ext cx="54853" cy="73433"/>
            </a:xfrm>
            <a:custGeom>
              <a:avLst/>
              <a:gdLst>
                <a:gd name="connsiteX0" fmla="*/ 886 w 12981"/>
                <a:gd name="connsiteY0" fmla="*/ 14 h 17378"/>
                <a:gd name="connsiteX1" fmla="*/ 563 w 12981"/>
                <a:gd name="connsiteY1" fmla="*/ 122 h 17378"/>
                <a:gd name="connsiteX2" fmla="*/ 11426 w 12981"/>
                <a:gd name="connsiteY2" fmla="*/ 17331 h 17378"/>
                <a:gd name="connsiteX3" fmla="*/ 10243 w 12981"/>
                <a:gd name="connsiteY3" fmla="*/ 8726 h 17378"/>
                <a:gd name="connsiteX4" fmla="*/ 886 w 12981"/>
                <a:gd name="connsiteY4" fmla="*/ 14 h 17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81" h="17378">
                  <a:moveTo>
                    <a:pt x="886" y="14"/>
                  </a:moveTo>
                  <a:cubicBezTo>
                    <a:pt x="778" y="14"/>
                    <a:pt x="671" y="122"/>
                    <a:pt x="563" y="122"/>
                  </a:cubicBezTo>
                  <a:cubicBezTo>
                    <a:pt x="-2341" y="2058"/>
                    <a:pt x="6694" y="16363"/>
                    <a:pt x="11426" y="17331"/>
                  </a:cubicBezTo>
                  <a:cubicBezTo>
                    <a:pt x="13900" y="17869"/>
                    <a:pt x="13362" y="13782"/>
                    <a:pt x="10243" y="8726"/>
                  </a:cubicBezTo>
                  <a:cubicBezTo>
                    <a:pt x="7877" y="4854"/>
                    <a:pt x="3467" y="-308"/>
                    <a:pt x="886" y="14"/>
                  </a:cubicBezTo>
                  <a:close/>
                </a:path>
              </a:pathLst>
            </a:custGeom>
            <a:grpFill/>
            <a:ln w="10707" cap="flat">
              <a:noFill/>
              <a:prstDash val="solid"/>
              <a:miter/>
            </a:ln>
          </p:spPr>
          <p:txBody>
            <a:bodyPr rtlCol="0" anchor="ctr"/>
            <a:lstStyle/>
            <a:p>
              <a:endParaRPr lang="zh-CN" altLang="en-US"/>
            </a:p>
          </p:txBody>
        </p:sp>
        <p:sp>
          <p:nvSpPr>
            <p:cNvPr id="1919" name="任意多边形: 形状 1047">
              <a:extLst>
                <a:ext uri="{FF2B5EF4-FFF2-40B4-BE49-F238E27FC236}">
                  <a16:creationId xmlns:a16="http://schemas.microsoft.com/office/drawing/2014/main" xmlns="" id="{C9A654E5-AAE1-4854-951C-C4AB525F71A9}"/>
                </a:ext>
              </a:extLst>
            </p:cNvPr>
            <p:cNvSpPr/>
            <p:nvPr/>
          </p:nvSpPr>
          <p:spPr>
            <a:xfrm>
              <a:off x="2750621" y="1602956"/>
              <a:ext cx="53572" cy="72976"/>
            </a:xfrm>
            <a:custGeom>
              <a:avLst/>
              <a:gdLst>
                <a:gd name="connsiteX0" fmla="*/ 11641 w 12678"/>
                <a:gd name="connsiteY0" fmla="*/ 17223 h 17270"/>
                <a:gd name="connsiteX1" fmla="*/ 9275 w 12678"/>
                <a:gd name="connsiteY1" fmla="*/ 8619 h 17270"/>
                <a:gd name="connsiteX2" fmla="*/ 456 w 12678"/>
                <a:gd name="connsiteY2" fmla="*/ 14 h 17270"/>
                <a:gd name="connsiteX3" fmla="*/ 11641 w 12678"/>
                <a:gd name="connsiteY3" fmla="*/ 17223 h 17270"/>
              </a:gdLst>
              <a:ahLst/>
              <a:cxnLst>
                <a:cxn ang="0">
                  <a:pos x="connsiteX0" y="connsiteY0"/>
                </a:cxn>
                <a:cxn ang="0">
                  <a:pos x="connsiteX1" y="connsiteY1"/>
                </a:cxn>
                <a:cxn ang="0">
                  <a:pos x="connsiteX2" y="connsiteY2"/>
                </a:cxn>
                <a:cxn ang="0">
                  <a:pos x="connsiteX3" y="connsiteY3"/>
                </a:cxn>
              </a:cxnLst>
              <a:rect l="l" t="t" r="r" b="b"/>
              <a:pathLst>
                <a:path w="12678" h="17270">
                  <a:moveTo>
                    <a:pt x="11641" y="17223"/>
                  </a:moveTo>
                  <a:cubicBezTo>
                    <a:pt x="13685" y="17761"/>
                    <a:pt x="12609" y="13674"/>
                    <a:pt x="9275" y="8619"/>
                  </a:cubicBezTo>
                  <a:cubicBezTo>
                    <a:pt x="6801" y="4854"/>
                    <a:pt x="2499" y="-308"/>
                    <a:pt x="456" y="14"/>
                  </a:cubicBezTo>
                  <a:cubicBezTo>
                    <a:pt x="-2341" y="1843"/>
                    <a:pt x="8522" y="16363"/>
                    <a:pt x="11641" y="17223"/>
                  </a:cubicBezTo>
                  <a:close/>
                </a:path>
              </a:pathLst>
            </a:custGeom>
            <a:grpFill/>
            <a:ln w="10707" cap="flat">
              <a:noFill/>
              <a:prstDash val="solid"/>
              <a:miter/>
            </a:ln>
          </p:spPr>
          <p:txBody>
            <a:bodyPr rtlCol="0" anchor="ctr"/>
            <a:lstStyle/>
            <a:p>
              <a:endParaRPr lang="zh-CN" altLang="en-US"/>
            </a:p>
          </p:txBody>
        </p:sp>
        <p:sp>
          <p:nvSpPr>
            <p:cNvPr id="1920" name="任意多边形: 形状 1048">
              <a:extLst>
                <a:ext uri="{FF2B5EF4-FFF2-40B4-BE49-F238E27FC236}">
                  <a16:creationId xmlns:a16="http://schemas.microsoft.com/office/drawing/2014/main" xmlns="" id="{08DAE13B-D17C-4F8A-97A1-A50B97DD86F4}"/>
                </a:ext>
              </a:extLst>
            </p:cNvPr>
            <p:cNvSpPr/>
            <p:nvPr/>
          </p:nvSpPr>
          <p:spPr>
            <a:xfrm>
              <a:off x="2813574" y="1575684"/>
              <a:ext cx="52068" cy="72072"/>
            </a:xfrm>
            <a:custGeom>
              <a:avLst/>
              <a:gdLst>
                <a:gd name="connsiteX0" fmla="*/ 11694 w 12322"/>
                <a:gd name="connsiteY0" fmla="*/ 17008 h 17056"/>
                <a:gd name="connsiteX1" fmla="*/ 8252 w 12322"/>
                <a:gd name="connsiteY1" fmla="*/ 8512 h 17056"/>
                <a:gd name="connsiteX2" fmla="*/ 186 w 12322"/>
                <a:gd name="connsiteY2" fmla="*/ 15 h 17056"/>
                <a:gd name="connsiteX3" fmla="*/ 11694 w 12322"/>
                <a:gd name="connsiteY3" fmla="*/ 17008 h 17056"/>
              </a:gdLst>
              <a:ahLst/>
              <a:cxnLst>
                <a:cxn ang="0">
                  <a:pos x="connsiteX0" y="connsiteY0"/>
                </a:cxn>
                <a:cxn ang="0">
                  <a:pos x="connsiteX1" y="connsiteY1"/>
                </a:cxn>
                <a:cxn ang="0">
                  <a:pos x="connsiteX2" y="connsiteY2"/>
                </a:cxn>
                <a:cxn ang="0">
                  <a:pos x="connsiteX3" y="connsiteY3"/>
                </a:cxn>
              </a:cxnLst>
              <a:rect l="l" t="t" r="r" b="b"/>
              <a:pathLst>
                <a:path w="12322" h="17056">
                  <a:moveTo>
                    <a:pt x="11694" y="17008"/>
                  </a:moveTo>
                  <a:cubicBezTo>
                    <a:pt x="13307" y="17546"/>
                    <a:pt x="11694" y="13459"/>
                    <a:pt x="8252" y="8512"/>
                  </a:cubicBezTo>
                  <a:cubicBezTo>
                    <a:pt x="5671" y="4747"/>
                    <a:pt x="1584" y="-308"/>
                    <a:pt x="186" y="15"/>
                  </a:cubicBezTo>
                  <a:cubicBezTo>
                    <a:pt x="-1535" y="1843"/>
                    <a:pt x="9220" y="16256"/>
                    <a:pt x="11694" y="17008"/>
                  </a:cubicBezTo>
                  <a:close/>
                </a:path>
              </a:pathLst>
            </a:custGeom>
            <a:grpFill/>
            <a:ln w="10707" cap="flat">
              <a:noFill/>
              <a:prstDash val="solid"/>
              <a:miter/>
            </a:ln>
          </p:spPr>
          <p:txBody>
            <a:bodyPr rtlCol="0" anchor="ctr"/>
            <a:lstStyle/>
            <a:p>
              <a:endParaRPr lang="zh-CN" altLang="en-US"/>
            </a:p>
          </p:txBody>
        </p:sp>
        <p:sp>
          <p:nvSpPr>
            <p:cNvPr id="1921" name="任意多边形: 形状 1049">
              <a:extLst>
                <a:ext uri="{FF2B5EF4-FFF2-40B4-BE49-F238E27FC236}">
                  <a16:creationId xmlns:a16="http://schemas.microsoft.com/office/drawing/2014/main" xmlns="" id="{C46DB0B7-0D83-4794-AF13-555F06449C25}"/>
                </a:ext>
              </a:extLst>
            </p:cNvPr>
            <p:cNvSpPr/>
            <p:nvPr/>
          </p:nvSpPr>
          <p:spPr>
            <a:xfrm>
              <a:off x="2847505" y="1547956"/>
              <a:ext cx="51426" cy="71932"/>
            </a:xfrm>
            <a:custGeom>
              <a:avLst/>
              <a:gdLst>
                <a:gd name="connsiteX0" fmla="*/ 12161 w 12170"/>
                <a:gd name="connsiteY0" fmla="*/ 17010 h 17023"/>
                <a:gd name="connsiteX1" fmla="*/ 7321 w 12170"/>
                <a:gd name="connsiteY1" fmla="*/ 8513 h 17023"/>
                <a:gd name="connsiteX2" fmla="*/ 7 w 12170"/>
                <a:gd name="connsiteY2" fmla="*/ 16 h 17023"/>
                <a:gd name="connsiteX3" fmla="*/ 12161 w 12170"/>
                <a:gd name="connsiteY3" fmla="*/ 17010 h 17023"/>
              </a:gdLst>
              <a:ahLst/>
              <a:cxnLst>
                <a:cxn ang="0">
                  <a:pos x="connsiteX0" y="connsiteY0"/>
                </a:cxn>
                <a:cxn ang="0">
                  <a:pos x="connsiteX1" y="connsiteY1"/>
                </a:cxn>
                <a:cxn ang="0">
                  <a:pos x="connsiteX2" y="connsiteY2"/>
                </a:cxn>
                <a:cxn ang="0">
                  <a:pos x="connsiteX3" y="connsiteY3"/>
                </a:cxn>
              </a:cxnLst>
              <a:rect l="l" t="t" r="r" b="b"/>
              <a:pathLst>
                <a:path w="12170" h="17023">
                  <a:moveTo>
                    <a:pt x="12161" y="17010"/>
                  </a:moveTo>
                  <a:cubicBezTo>
                    <a:pt x="12376" y="16042"/>
                    <a:pt x="9149" y="11095"/>
                    <a:pt x="7321" y="8513"/>
                  </a:cubicBezTo>
                  <a:cubicBezTo>
                    <a:pt x="4309" y="4211"/>
                    <a:pt x="652" y="-306"/>
                    <a:pt x="7" y="16"/>
                  </a:cubicBezTo>
                  <a:cubicBezTo>
                    <a:pt x="-316" y="1737"/>
                    <a:pt x="10978" y="17548"/>
                    <a:pt x="12161" y="17010"/>
                  </a:cubicBezTo>
                  <a:close/>
                </a:path>
              </a:pathLst>
            </a:custGeom>
            <a:grpFill/>
            <a:ln w="10707" cap="flat">
              <a:noFill/>
              <a:prstDash val="solid"/>
              <a:miter/>
            </a:ln>
          </p:spPr>
          <p:txBody>
            <a:bodyPr rtlCol="0" anchor="ctr"/>
            <a:lstStyle/>
            <a:p>
              <a:endParaRPr lang="zh-CN" altLang="en-US"/>
            </a:p>
          </p:txBody>
        </p:sp>
        <p:sp>
          <p:nvSpPr>
            <p:cNvPr id="1922" name="任意多边形: 形状 1050">
              <a:extLst>
                <a:ext uri="{FF2B5EF4-FFF2-40B4-BE49-F238E27FC236}">
                  <a16:creationId xmlns:a16="http://schemas.microsoft.com/office/drawing/2014/main" xmlns="" id="{5C58C7D7-128B-4E41-BC5D-B2EDE231B936}"/>
                </a:ext>
              </a:extLst>
            </p:cNvPr>
            <p:cNvSpPr/>
            <p:nvPr/>
          </p:nvSpPr>
          <p:spPr>
            <a:xfrm>
              <a:off x="2853442" y="1521208"/>
              <a:ext cx="51354" cy="71354"/>
            </a:xfrm>
            <a:custGeom>
              <a:avLst/>
              <a:gdLst>
                <a:gd name="connsiteX0" fmla="*/ 6453 w 12153"/>
                <a:gd name="connsiteY0" fmla="*/ 8389 h 16886"/>
                <a:gd name="connsiteX1" fmla="*/ 0 w 12153"/>
                <a:gd name="connsiteY1" fmla="*/ 0 h 16886"/>
                <a:gd name="connsiteX2" fmla="*/ 12154 w 12153"/>
                <a:gd name="connsiteY2" fmla="*/ 16886 h 16886"/>
                <a:gd name="connsiteX3" fmla="*/ 6453 w 12153"/>
                <a:gd name="connsiteY3" fmla="*/ 8389 h 16886"/>
              </a:gdLst>
              <a:ahLst/>
              <a:cxnLst>
                <a:cxn ang="0">
                  <a:pos x="connsiteX0" y="connsiteY0"/>
                </a:cxn>
                <a:cxn ang="0">
                  <a:pos x="connsiteX1" y="connsiteY1"/>
                </a:cxn>
                <a:cxn ang="0">
                  <a:pos x="connsiteX2" y="connsiteY2"/>
                </a:cxn>
                <a:cxn ang="0">
                  <a:pos x="connsiteX3" y="connsiteY3"/>
                </a:cxn>
              </a:cxnLst>
              <a:rect l="l" t="t" r="r" b="b"/>
              <a:pathLst>
                <a:path w="12153" h="16886">
                  <a:moveTo>
                    <a:pt x="6453" y="8389"/>
                  </a:moveTo>
                  <a:cubicBezTo>
                    <a:pt x="5916" y="7529"/>
                    <a:pt x="753" y="430"/>
                    <a:pt x="0" y="0"/>
                  </a:cubicBezTo>
                  <a:cubicBezTo>
                    <a:pt x="430" y="968"/>
                    <a:pt x="11078" y="16133"/>
                    <a:pt x="12154" y="16886"/>
                  </a:cubicBezTo>
                  <a:cubicBezTo>
                    <a:pt x="11831" y="15918"/>
                    <a:pt x="8604" y="11293"/>
                    <a:pt x="6453" y="8389"/>
                  </a:cubicBezTo>
                  <a:close/>
                </a:path>
              </a:pathLst>
            </a:custGeom>
            <a:grpFill/>
            <a:ln w="10707" cap="flat">
              <a:noFill/>
              <a:prstDash val="solid"/>
              <a:miter/>
            </a:ln>
          </p:spPr>
          <p:txBody>
            <a:bodyPr rtlCol="0" anchor="ctr"/>
            <a:lstStyle/>
            <a:p>
              <a:endParaRPr lang="zh-CN" altLang="en-US"/>
            </a:p>
          </p:txBody>
        </p:sp>
        <p:sp>
          <p:nvSpPr>
            <p:cNvPr id="1923" name="任意多边形: 形状 1065">
              <a:extLst>
                <a:ext uri="{FF2B5EF4-FFF2-40B4-BE49-F238E27FC236}">
                  <a16:creationId xmlns:a16="http://schemas.microsoft.com/office/drawing/2014/main" xmlns="" id="{AEDA2E2C-A6FE-4CED-8F81-3E31804D96F8}"/>
                </a:ext>
              </a:extLst>
            </p:cNvPr>
            <p:cNvSpPr/>
            <p:nvPr/>
          </p:nvSpPr>
          <p:spPr>
            <a:xfrm>
              <a:off x="73605" y="2022508"/>
              <a:ext cx="75292" cy="79433"/>
            </a:xfrm>
            <a:custGeom>
              <a:avLst/>
              <a:gdLst>
                <a:gd name="connsiteX0" fmla="*/ 1981 w 17818"/>
                <a:gd name="connsiteY0" fmla="*/ 15488 h 18798"/>
                <a:gd name="connsiteX1" fmla="*/ 17792 w 17818"/>
                <a:gd name="connsiteY1" fmla="*/ 10218 h 18798"/>
                <a:gd name="connsiteX2" fmla="*/ 8757 w 17818"/>
                <a:gd name="connsiteY2" fmla="*/ 0 h 18798"/>
                <a:gd name="connsiteX3" fmla="*/ 1981 w 17818"/>
                <a:gd name="connsiteY3" fmla="*/ 15488 h 18798"/>
              </a:gdLst>
              <a:ahLst/>
              <a:cxnLst>
                <a:cxn ang="0">
                  <a:pos x="connsiteX0" y="connsiteY0"/>
                </a:cxn>
                <a:cxn ang="0">
                  <a:pos x="connsiteX1" y="connsiteY1"/>
                </a:cxn>
                <a:cxn ang="0">
                  <a:pos x="connsiteX2" y="connsiteY2"/>
                </a:cxn>
                <a:cxn ang="0">
                  <a:pos x="connsiteX3" y="connsiteY3"/>
                </a:cxn>
              </a:cxnLst>
              <a:rect l="l" t="t" r="r" b="b"/>
              <a:pathLst>
                <a:path w="17818" h="18798">
                  <a:moveTo>
                    <a:pt x="1981" y="15488"/>
                  </a:moveTo>
                  <a:cubicBezTo>
                    <a:pt x="7036" y="21834"/>
                    <a:pt x="17147" y="18500"/>
                    <a:pt x="17792" y="10218"/>
                  </a:cubicBezTo>
                  <a:cubicBezTo>
                    <a:pt x="18115" y="6131"/>
                    <a:pt x="15533" y="215"/>
                    <a:pt x="8757" y="0"/>
                  </a:cubicBezTo>
                  <a:cubicBezTo>
                    <a:pt x="583" y="538"/>
                    <a:pt x="-2321" y="10003"/>
                    <a:pt x="1981" y="15488"/>
                  </a:cubicBezTo>
                  <a:close/>
                </a:path>
              </a:pathLst>
            </a:custGeom>
            <a:grpFill/>
            <a:ln w="10707" cap="flat">
              <a:noFill/>
              <a:prstDash val="solid"/>
              <a:miter/>
            </a:ln>
          </p:spPr>
          <p:txBody>
            <a:bodyPr rtlCol="0" anchor="ctr"/>
            <a:lstStyle/>
            <a:p>
              <a:endParaRPr lang="zh-CN" altLang="en-US"/>
            </a:p>
          </p:txBody>
        </p:sp>
        <p:sp>
          <p:nvSpPr>
            <p:cNvPr id="1924" name="任意多边形: 形状 1066">
              <a:extLst>
                <a:ext uri="{FF2B5EF4-FFF2-40B4-BE49-F238E27FC236}">
                  <a16:creationId xmlns:a16="http://schemas.microsoft.com/office/drawing/2014/main" xmlns="" id="{5D041DC2-BD5A-4803-AD93-9D0F660B6778}"/>
                </a:ext>
              </a:extLst>
            </p:cNvPr>
            <p:cNvSpPr/>
            <p:nvPr/>
          </p:nvSpPr>
          <p:spPr>
            <a:xfrm>
              <a:off x="363300" y="2015692"/>
              <a:ext cx="75913" cy="79589"/>
            </a:xfrm>
            <a:custGeom>
              <a:avLst/>
              <a:gdLst>
                <a:gd name="connsiteX0" fmla="*/ 17963 w 17965"/>
                <a:gd name="connsiteY0" fmla="*/ 10110 h 18835"/>
                <a:gd name="connsiteX1" fmla="*/ 8283 w 17965"/>
                <a:gd name="connsiteY1" fmla="*/ 0 h 18835"/>
                <a:gd name="connsiteX2" fmla="*/ 3012 w 17965"/>
                <a:gd name="connsiteY2" fmla="*/ 16241 h 18835"/>
                <a:gd name="connsiteX3" fmla="*/ 17963 w 17965"/>
                <a:gd name="connsiteY3" fmla="*/ 10110 h 18835"/>
              </a:gdLst>
              <a:ahLst/>
              <a:cxnLst>
                <a:cxn ang="0">
                  <a:pos x="connsiteX0" y="connsiteY0"/>
                </a:cxn>
                <a:cxn ang="0">
                  <a:pos x="connsiteX1" y="connsiteY1"/>
                </a:cxn>
                <a:cxn ang="0">
                  <a:pos x="connsiteX2" y="connsiteY2"/>
                </a:cxn>
                <a:cxn ang="0">
                  <a:pos x="connsiteX3" y="connsiteY3"/>
                </a:cxn>
              </a:cxnLst>
              <a:rect l="l" t="t" r="r" b="b"/>
              <a:pathLst>
                <a:path w="17965" h="18835">
                  <a:moveTo>
                    <a:pt x="17963" y="10110"/>
                  </a:moveTo>
                  <a:cubicBezTo>
                    <a:pt x="18070" y="6023"/>
                    <a:pt x="15166" y="108"/>
                    <a:pt x="8283" y="0"/>
                  </a:cubicBezTo>
                  <a:cubicBezTo>
                    <a:pt x="-322" y="753"/>
                    <a:pt x="-2473" y="10971"/>
                    <a:pt x="3012" y="16241"/>
                  </a:cubicBezTo>
                  <a:cubicBezTo>
                    <a:pt x="8713" y="21726"/>
                    <a:pt x="17748" y="17962"/>
                    <a:pt x="17963" y="10110"/>
                  </a:cubicBezTo>
                  <a:close/>
                </a:path>
              </a:pathLst>
            </a:custGeom>
            <a:grpFill/>
            <a:ln w="10707" cap="flat">
              <a:noFill/>
              <a:prstDash val="solid"/>
              <a:miter/>
            </a:ln>
          </p:spPr>
          <p:txBody>
            <a:bodyPr rtlCol="0" anchor="ctr"/>
            <a:lstStyle/>
            <a:p>
              <a:endParaRPr lang="zh-CN" altLang="en-US"/>
            </a:p>
          </p:txBody>
        </p:sp>
        <p:sp>
          <p:nvSpPr>
            <p:cNvPr id="1936" name="任意多边形: 形状 1067">
              <a:extLst>
                <a:ext uri="{FF2B5EF4-FFF2-40B4-BE49-F238E27FC236}">
                  <a16:creationId xmlns:a16="http://schemas.microsoft.com/office/drawing/2014/main" xmlns="" id="{6A0D853E-A095-4528-AB53-BF61E02A2343}"/>
                </a:ext>
              </a:extLst>
            </p:cNvPr>
            <p:cNvSpPr/>
            <p:nvPr/>
          </p:nvSpPr>
          <p:spPr>
            <a:xfrm>
              <a:off x="652842" y="2006146"/>
              <a:ext cx="76340" cy="79619"/>
            </a:xfrm>
            <a:custGeom>
              <a:avLst/>
              <a:gdLst>
                <a:gd name="connsiteX0" fmla="*/ 18063 w 18066"/>
                <a:gd name="connsiteY0" fmla="*/ 10003 h 18842"/>
                <a:gd name="connsiteX1" fmla="*/ 7845 w 18066"/>
                <a:gd name="connsiteY1" fmla="*/ 0 h 18842"/>
                <a:gd name="connsiteX2" fmla="*/ 3435 w 18066"/>
                <a:gd name="connsiteY2" fmla="*/ 16348 h 18842"/>
                <a:gd name="connsiteX3" fmla="*/ 18063 w 18066"/>
                <a:gd name="connsiteY3" fmla="*/ 10003 h 18842"/>
              </a:gdLst>
              <a:ahLst/>
              <a:cxnLst>
                <a:cxn ang="0">
                  <a:pos x="connsiteX0" y="connsiteY0"/>
                </a:cxn>
                <a:cxn ang="0">
                  <a:pos x="connsiteX1" y="connsiteY1"/>
                </a:cxn>
                <a:cxn ang="0">
                  <a:pos x="connsiteX2" y="connsiteY2"/>
                </a:cxn>
                <a:cxn ang="0">
                  <a:pos x="connsiteX3" y="connsiteY3"/>
                </a:cxn>
              </a:cxnLst>
              <a:rect l="l" t="t" r="r" b="b"/>
              <a:pathLst>
                <a:path w="18066" h="18842">
                  <a:moveTo>
                    <a:pt x="18063" y="10003"/>
                  </a:moveTo>
                  <a:cubicBezTo>
                    <a:pt x="17955" y="5916"/>
                    <a:pt x="14621" y="108"/>
                    <a:pt x="7845" y="0"/>
                  </a:cubicBezTo>
                  <a:cubicBezTo>
                    <a:pt x="-759" y="753"/>
                    <a:pt x="-2373" y="11078"/>
                    <a:pt x="3435" y="16348"/>
                  </a:cubicBezTo>
                  <a:cubicBezTo>
                    <a:pt x="9458" y="21726"/>
                    <a:pt x="18278" y="17854"/>
                    <a:pt x="18063" y="10003"/>
                  </a:cubicBezTo>
                  <a:close/>
                </a:path>
              </a:pathLst>
            </a:custGeom>
            <a:grpFill/>
            <a:ln w="10707" cap="flat">
              <a:noFill/>
              <a:prstDash val="solid"/>
              <a:miter/>
            </a:ln>
          </p:spPr>
          <p:txBody>
            <a:bodyPr rtlCol="0" anchor="ctr"/>
            <a:lstStyle/>
            <a:p>
              <a:endParaRPr lang="zh-CN" altLang="en-US"/>
            </a:p>
          </p:txBody>
        </p:sp>
        <p:sp>
          <p:nvSpPr>
            <p:cNvPr id="1937" name="任意多边形: 形状 1068">
              <a:extLst>
                <a:ext uri="{FF2B5EF4-FFF2-40B4-BE49-F238E27FC236}">
                  <a16:creationId xmlns:a16="http://schemas.microsoft.com/office/drawing/2014/main" xmlns="" id="{2CE8D02A-1780-4C28-A8C1-63B6454BD6EF}"/>
                </a:ext>
              </a:extLst>
            </p:cNvPr>
            <p:cNvSpPr/>
            <p:nvPr/>
          </p:nvSpPr>
          <p:spPr>
            <a:xfrm>
              <a:off x="939967" y="1993875"/>
              <a:ext cx="75723" cy="79306"/>
            </a:xfrm>
            <a:custGeom>
              <a:avLst/>
              <a:gdLst>
                <a:gd name="connsiteX0" fmla="*/ 17874 w 17920"/>
                <a:gd name="connsiteY0" fmla="*/ 9895 h 18768"/>
                <a:gd name="connsiteX1" fmla="*/ 7226 w 17920"/>
                <a:gd name="connsiteY1" fmla="*/ 0 h 18768"/>
                <a:gd name="connsiteX2" fmla="*/ 3892 w 17920"/>
                <a:gd name="connsiteY2" fmla="*/ 16348 h 18768"/>
                <a:gd name="connsiteX3" fmla="*/ 17874 w 17920"/>
                <a:gd name="connsiteY3" fmla="*/ 9895 h 18768"/>
              </a:gdLst>
              <a:ahLst/>
              <a:cxnLst>
                <a:cxn ang="0">
                  <a:pos x="connsiteX0" y="connsiteY0"/>
                </a:cxn>
                <a:cxn ang="0">
                  <a:pos x="connsiteX1" y="connsiteY1"/>
                </a:cxn>
                <a:cxn ang="0">
                  <a:pos x="connsiteX2" y="connsiteY2"/>
                </a:cxn>
                <a:cxn ang="0">
                  <a:pos x="connsiteX3" y="connsiteY3"/>
                </a:cxn>
              </a:cxnLst>
              <a:rect l="l" t="t" r="r" b="b"/>
              <a:pathLst>
                <a:path w="17920" h="18768">
                  <a:moveTo>
                    <a:pt x="17874" y="9895"/>
                  </a:moveTo>
                  <a:cubicBezTo>
                    <a:pt x="17444" y="5808"/>
                    <a:pt x="13895" y="0"/>
                    <a:pt x="7226" y="0"/>
                  </a:cubicBezTo>
                  <a:cubicBezTo>
                    <a:pt x="-1271" y="860"/>
                    <a:pt x="-2131" y="11186"/>
                    <a:pt x="3892" y="16348"/>
                  </a:cubicBezTo>
                  <a:cubicBezTo>
                    <a:pt x="10130" y="21619"/>
                    <a:pt x="18627" y="17747"/>
                    <a:pt x="17874" y="9895"/>
                  </a:cubicBezTo>
                  <a:close/>
                </a:path>
              </a:pathLst>
            </a:custGeom>
            <a:grpFill/>
            <a:ln w="10707" cap="flat">
              <a:noFill/>
              <a:prstDash val="solid"/>
              <a:miter/>
            </a:ln>
          </p:spPr>
          <p:txBody>
            <a:bodyPr rtlCol="0" anchor="ctr"/>
            <a:lstStyle/>
            <a:p>
              <a:endParaRPr lang="zh-CN" altLang="en-US"/>
            </a:p>
          </p:txBody>
        </p:sp>
        <p:sp>
          <p:nvSpPr>
            <p:cNvPr id="1938" name="任意多边形: 形状 1069">
              <a:extLst>
                <a:ext uri="{FF2B5EF4-FFF2-40B4-BE49-F238E27FC236}">
                  <a16:creationId xmlns:a16="http://schemas.microsoft.com/office/drawing/2014/main" xmlns="" id="{72A7AFD4-52BA-4781-A7BE-DCF684D86ACC}"/>
                </a:ext>
              </a:extLst>
            </p:cNvPr>
            <p:cNvSpPr/>
            <p:nvPr/>
          </p:nvSpPr>
          <p:spPr>
            <a:xfrm>
              <a:off x="1222255" y="1978422"/>
              <a:ext cx="75558" cy="79040"/>
            </a:xfrm>
            <a:custGeom>
              <a:avLst/>
              <a:gdLst>
                <a:gd name="connsiteX0" fmla="*/ 5170 w 17881"/>
                <a:gd name="connsiteY0" fmla="*/ 16886 h 18705"/>
                <a:gd name="connsiteX1" fmla="*/ 17754 w 17881"/>
                <a:gd name="connsiteY1" fmla="*/ 9788 h 18705"/>
                <a:gd name="connsiteX2" fmla="*/ 6676 w 17881"/>
                <a:gd name="connsiteY2" fmla="*/ 0 h 18705"/>
                <a:gd name="connsiteX3" fmla="*/ 5815 w 17881"/>
                <a:gd name="connsiteY3" fmla="*/ 108 h 18705"/>
                <a:gd name="connsiteX4" fmla="*/ 5170 w 17881"/>
                <a:gd name="connsiteY4" fmla="*/ 16886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1" h="18705">
                  <a:moveTo>
                    <a:pt x="5170" y="16886"/>
                  </a:moveTo>
                  <a:cubicBezTo>
                    <a:pt x="11623" y="21296"/>
                    <a:pt x="18937" y="17209"/>
                    <a:pt x="17754" y="9788"/>
                  </a:cubicBezTo>
                  <a:cubicBezTo>
                    <a:pt x="17109" y="5700"/>
                    <a:pt x="13237" y="0"/>
                    <a:pt x="6676" y="0"/>
                  </a:cubicBezTo>
                  <a:cubicBezTo>
                    <a:pt x="6461" y="0"/>
                    <a:pt x="6031" y="108"/>
                    <a:pt x="5815" y="108"/>
                  </a:cubicBezTo>
                  <a:cubicBezTo>
                    <a:pt x="-1606" y="1398"/>
                    <a:pt x="-2036" y="11939"/>
                    <a:pt x="5170" y="16886"/>
                  </a:cubicBezTo>
                  <a:close/>
                </a:path>
              </a:pathLst>
            </a:custGeom>
            <a:grpFill/>
            <a:ln w="10707" cap="flat">
              <a:noFill/>
              <a:prstDash val="solid"/>
              <a:miter/>
            </a:ln>
          </p:spPr>
          <p:txBody>
            <a:bodyPr rtlCol="0" anchor="ctr"/>
            <a:lstStyle/>
            <a:p>
              <a:endParaRPr lang="zh-CN" altLang="en-US"/>
            </a:p>
          </p:txBody>
        </p:sp>
        <p:sp>
          <p:nvSpPr>
            <p:cNvPr id="1939" name="任意多边形: 形状 1070">
              <a:extLst>
                <a:ext uri="{FF2B5EF4-FFF2-40B4-BE49-F238E27FC236}">
                  <a16:creationId xmlns:a16="http://schemas.microsoft.com/office/drawing/2014/main" xmlns="" id="{3ED14536-C6F1-4845-80FD-11455D0D0EA0}"/>
                </a:ext>
              </a:extLst>
            </p:cNvPr>
            <p:cNvSpPr/>
            <p:nvPr/>
          </p:nvSpPr>
          <p:spPr>
            <a:xfrm>
              <a:off x="1496952" y="1959783"/>
              <a:ext cx="74928" cy="79158"/>
            </a:xfrm>
            <a:custGeom>
              <a:avLst/>
              <a:gdLst>
                <a:gd name="connsiteX0" fmla="*/ 17495 w 17732"/>
                <a:gd name="connsiteY0" fmla="*/ 9681 h 18733"/>
                <a:gd name="connsiteX1" fmla="*/ 6094 w 17732"/>
                <a:gd name="connsiteY1" fmla="*/ 2 h 18733"/>
                <a:gd name="connsiteX2" fmla="*/ 5234 w 17732"/>
                <a:gd name="connsiteY2" fmla="*/ 109 h 18733"/>
                <a:gd name="connsiteX3" fmla="*/ 5664 w 17732"/>
                <a:gd name="connsiteY3" fmla="*/ 16888 h 18733"/>
                <a:gd name="connsiteX4" fmla="*/ 17495 w 17732"/>
                <a:gd name="connsiteY4" fmla="*/ 9681 h 18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2" h="18733">
                  <a:moveTo>
                    <a:pt x="17495" y="9681"/>
                  </a:moveTo>
                  <a:cubicBezTo>
                    <a:pt x="16634" y="5594"/>
                    <a:pt x="12547" y="-106"/>
                    <a:pt x="6094" y="2"/>
                  </a:cubicBezTo>
                  <a:cubicBezTo>
                    <a:pt x="5879" y="2"/>
                    <a:pt x="5556" y="109"/>
                    <a:pt x="5234" y="109"/>
                  </a:cubicBezTo>
                  <a:cubicBezTo>
                    <a:pt x="-1973" y="1507"/>
                    <a:pt x="-1650" y="12048"/>
                    <a:pt x="5664" y="16888"/>
                  </a:cubicBezTo>
                  <a:cubicBezTo>
                    <a:pt x="12225" y="21405"/>
                    <a:pt x="19108" y="17103"/>
                    <a:pt x="17495" y="9681"/>
                  </a:cubicBezTo>
                  <a:close/>
                </a:path>
              </a:pathLst>
            </a:custGeom>
            <a:grpFill/>
            <a:ln w="10707" cap="flat">
              <a:noFill/>
              <a:prstDash val="solid"/>
              <a:miter/>
            </a:ln>
          </p:spPr>
          <p:txBody>
            <a:bodyPr rtlCol="0" anchor="ctr"/>
            <a:lstStyle/>
            <a:p>
              <a:endParaRPr lang="zh-CN" altLang="en-US"/>
            </a:p>
          </p:txBody>
        </p:sp>
        <p:sp>
          <p:nvSpPr>
            <p:cNvPr id="1965" name="任意多边形: 形状 1071">
              <a:extLst>
                <a:ext uri="{FF2B5EF4-FFF2-40B4-BE49-F238E27FC236}">
                  <a16:creationId xmlns:a16="http://schemas.microsoft.com/office/drawing/2014/main" xmlns="" id="{01D900DD-4D82-4C64-9A0C-0E31F7A33728}"/>
                </a:ext>
              </a:extLst>
            </p:cNvPr>
            <p:cNvSpPr/>
            <p:nvPr/>
          </p:nvSpPr>
          <p:spPr>
            <a:xfrm>
              <a:off x="1760596" y="1938875"/>
              <a:ext cx="70893" cy="78478"/>
            </a:xfrm>
            <a:custGeom>
              <a:avLst/>
              <a:gdLst>
                <a:gd name="connsiteX0" fmla="*/ 5116 w 16777"/>
                <a:gd name="connsiteY0" fmla="*/ 2 h 18572"/>
                <a:gd name="connsiteX1" fmla="*/ 4363 w 16777"/>
                <a:gd name="connsiteY1" fmla="*/ 109 h 18572"/>
                <a:gd name="connsiteX2" fmla="*/ 6730 w 16777"/>
                <a:gd name="connsiteY2" fmla="*/ 17318 h 18572"/>
                <a:gd name="connsiteX3" fmla="*/ 16410 w 16777"/>
                <a:gd name="connsiteY3" fmla="*/ 9466 h 18572"/>
                <a:gd name="connsiteX4" fmla="*/ 5116 w 16777"/>
                <a:gd name="connsiteY4" fmla="*/ 2 h 18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7" h="18572">
                  <a:moveTo>
                    <a:pt x="5116" y="2"/>
                  </a:moveTo>
                  <a:cubicBezTo>
                    <a:pt x="4901" y="2"/>
                    <a:pt x="4578" y="109"/>
                    <a:pt x="4363" y="109"/>
                  </a:cubicBezTo>
                  <a:cubicBezTo>
                    <a:pt x="-2520" y="1615"/>
                    <a:pt x="-907" y="13016"/>
                    <a:pt x="6730" y="17318"/>
                  </a:cubicBezTo>
                  <a:cubicBezTo>
                    <a:pt x="12968" y="20867"/>
                    <a:pt x="18238" y="16458"/>
                    <a:pt x="16410" y="9466"/>
                  </a:cubicBezTo>
                  <a:cubicBezTo>
                    <a:pt x="15226" y="5487"/>
                    <a:pt x="11032" y="-106"/>
                    <a:pt x="5116" y="2"/>
                  </a:cubicBezTo>
                  <a:close/>
                </a:path>
              </a:pathLst>
            </a:custGeom>
            <a:grpFill/>
            <a:ln w="10707" cap="flat">
              <a:noFill/>
              <a:prstDash val="solid"/>
              <a:miter/>
            </a:ln>
          </p:spPr>
          <p:txBody>
            <a:bodyPr rtlCol="0" anchor="ctr"/>
            <a:lstStyle/>
            <a:p>
              <a:endParaRPr lang="zh-CN" altLang="en-US"/>
            </a:p>
          </p:txBody>
        </p:sp>
        <p:sp>
          <p:nvSpPr>
            <p:cNvPr id="1968" name="任意多边形: 形状 1072">
              <a:extLst>
                <a:ext uri="{FF2B5EF4-FFF2-40B4-BE49-F238E27FC236}">
                  <a16:creationId xmlns:a16="http://schemas.microsoft.com/office/drawing/2014/main" xmlns="" id="{124B39E9-238B-4BB3-91CE-913AC74F2977}"/>
                </a:ext>
              </a:extLst>
            </p:cNvPr>
            <p:cNvSpPr/>
            <p:nvPr/>
          </p:nvSpPr>
          <p:spPr>
            <a:xfrm>
              <a:off x="1999862" y="1916132"/>
              <a:ext cx="66443" cy="78444"/>
            </a:xfrm>
            <a:custGeom>
              <a:avLst/>
              <a:gdLst>
                <a:gd name="connsiteX0" fmla="*/ 2809 w 15724"/>
                <a:gd name="connsiteY0" fmla="*/ 329 h 18564"/>
                <a:gd name="connsiteX1" fmla="*/ 7756 w 15724"/>
                <a:gd name="connsiteY1" fmla="*/ 17753 h 18564"/>
                <a:gd name="connsiteX2" fmla="*/ 15070 w 15724"/>
                <a:gd name="connsiteY2" fmla="*/ 9471 h 18564"/>
                <a:gd name="connsiteX3" fmla="*/ 3992 w 15724"/>
                <a:gd name="connsiteY3" fmla="*/ 6 h 18564"/>
                <a:gd name="connsiteX4" fmla="*/ 2809 w 15724"/>
                <a:gd name="connsiteY4" fmla="*/ 329 h 18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4" h="18564">
                  <a:moveTo>
                    <a:pt x="2809" y="329"/>
                  </a:moveTo>
                  <a:cubicBezTo>
                    <a:pt x="-2784" y="2695"/>
                    <a:pt x="550" y="14203"/>
                    <a:pt x="7756" y="17753"/>
                  </a:cubicBezTo>
                  <a:cubicBezTo>
                    <a:pt x="13457" y="20442"/>
                    <a:pt x="17329" y="16139"/>
                    <a:pt x="15070" y="9471"/>
                  </a:cubicBezTo>
                  <a:cubicBezTo>
                    <a:pt x="13779" y="5384"/>
                    <a:pt x="9477" y="-209"/>
                    <a:pt x="3992" y="6"/>
                  </a:cubicBezTo>
                  <a:cubicBezTo>
                    <a:pt x="3777" y="114"/>
                    <a:pt x="3239" y="221"/>
                    <a:pt x="2809" y="329"/>
                  </a:cubicBezTo>
                  <a:close/>
                </a:path>
              </a:pathLst>
            </a:custGeom>
            <a:grpFill/>
            <a:ln w="10707" cap="flat">
              <a:noFill/>
              <a:prstDash val="solid"/>
              <a:miter/>
            </a:ln>
          </p:spPr>
          <p:txBody>
            <a:bodyPr rtlCol="0" anchor="ctr"/>
            <a:lstStyle/>
            <a:p>
              <a:endParaRPr lang="zh-CN" altLang="en-US"/>
            </a:p>
          </p:txBody>
        </p:sp>
        <p:sp>
          <p:nvSpPr>
            <p:cNvPr id="1970" name="任意多边形: 形状 1073">
              <a:extLst>
                <a:ext uri="{FF2B5EF4-FFF2-40B4-BE49-F238E27FC236}">
                  <a16:creationId xmlns:a16="http://schemas.microsoft.com/office/drawing/2014/main" xmlns="" id="{60F3604B-EF3A-4F68-97C7-C535975C0650}"/>
                </a:ext>
              </a:extLst>
            </p:cNvPr>
            <p:cNvSpPr/>
            <p:nvPr/>
          </p:nvSpPr>
          <p:spPr>
            <a:xfrm>
              <a:off x="2214599" y="1892046"/>
              <a:ext cx="62860" cy="77899"/>
            </a:xfrm>
            <a:custGeom>
              <a:avLst/>
              <a:gdLst>
                <a:gd name="connsiteX0" fmla="*/ 2112 w 14876"/>
                <a:gd name="connsiteY0" fmla="*/ 329 h 18435"/>
                <a:gd name="connsiteX1" fmla="*/ 8781 w 14876"/>
                <a:gd name="connsiteY1" fmla="*/ 17968 h 18435"/>
                <a:gd name="connsiteX2" fmla="*/ 13943 w 14876"/>
                <a:gd name="connsiteY2" fmla="*/ 9363 h 18435"/>
                <a:gd name="connsiteX3" fmla="*/ 13943 w 14876"/>
                <a:gd name="connsiteY3" fmla="*/ 9363 h 18435"/>
                <a:gd name="connsiteX4" fmla="*/ 3188 w 14876"/>
                <a:gd name="connsiteY4" fmla="*/ 6 h 18435"/>
                <a:gd name="connsiteX5" fmla="*/ 2112 w 14876"/>
                <a:gd name="connsiteY5" fmla="*/ 329 h 1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76" h="18435">
                  <a:moveTo>
                    <a:pt x="2112" y="329"/>
                  </a:moveTo>
                  <a:cubicBezTo>
                    <a:pt x="-2943" y="2802"/>
                    <a:pt x="1790" y="15171"/>
                    <a:pt x="8781" y="17968"/>
                  </a:cubicBezTo>
                  <a:cubicBezTo>
                    <a:pt x="13728" y="19904"/>
                    <a:pt x="16417" y="15602"/>
                    <a:pt x="13943" y="9363"/>
                  </a:cubicBezTo>
                  <a:lnTo>
                    <a:pt x="13943" y="9363"/>
                  </a:lnTo>
                  <a:cubicBezTo>
                    <a:pt x="12438" y="5384"/>
                    <a:pt x="8028" y="-209"/>
                    <a:pt x="3188" y="6"/>
                  </a:cubicBezTo>
                  <a:cubicBezTo>
                    <a:pt x="2865" y="6"/>
                    <a:pt x="2435" y="114"/>
                    <a:pt x="2112" y="329"/>
                  </a:cubicBezTo>
                  <a:close/>
                </a:path>
              </a:pathLst>
            </a:custGeom>
            <a:grpFill/>
            <a:ln w="10707" cap="flat">
              <a:noFill/>
              <a:prstDash val="solid"/>
              <a:miter/>
            </a:ln>
          </p:spPr>
          <p:txBody>
            <a:bodyPr rtlCol="0" anchor="ctr"/>
            <a:lstStyle/>
            <a:p>
              <a:endParaRPr lang="zh-CN" altLang="en-US"/>
            </a:p>
          </p:txBody>
        </p:sp>
        <p:sp>
          <p:nvSpPr>
            <p:cNvPr id="1971" name="任意多边形: 形状 1074">
              <a:extLst>
                <a:ext uri="{FF2B5EF4-FFF2-40B4-BE49-F238E27FC236}">
                  <a16:creationId xmlns:a16="http://schemas.microsoft.com/office/drawing/2014/main" xmlns="" id="{48ED0E1E-CDDE-49C7-B71F-FAD562A21F21}"/>
                </a:ext>
              </a:extLst>
            </p:cNvPr>
            <p:cNvSpPr/>
            <p:nvPr/>
          </p:nvSpPr>
          <p:spPr>
            <a:xfrm>
              <a:off x="2403103" y="1866139"/>
              <a:ext cx="59653" cy="77447"/>
            </a:xfrm>
            <a:custGeom>
              <a:avLst/>
              <a:gdLst>
                <a:gd name="connsiteX0" fmla="*/ 12893 w 14117"/>
                <a:gd name="connsiteY0" fmla="*/ 9256 h 18328"/>
                <a:gd name="connsiteX1" fmla="*/ 12893 w 14117"/>
                <a:gd name="connsiteY1" fmla="*/ 9256 h 18328"/>
                <a:gd name="connsiteX2" fmla="*/ 2567 w 14117"/>
                <a:gd name="connsiteY2" fmla="*/ 6 h 18328"/>
                <a:gd name="connsiteX3" fmla="*/ 2030 w 14117"/>
                <a:gd name="connsiteY3" fmla="*/ 114 h 18328"/>
                <a:gd name="connsiteX4" fmla="*/ 9021 w 14117"/>
                <a:gd name="connsiteY4" fmla="*/ 17860 h 18328"/>
                <a:gd name="connsiteX5" fmla="*/ 12893 w 14117"/>
                <a:gd name="connsiteY5" fmla="*/ 9256 h 1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7" h="18328">
                  <a:moveTo>
                    <a:pt x="12893" y="9256"/>
                  </a:moveTo>
                  <a:lnTo>
                    <a:pt x="12893" y="9256"/>
                  </a:lnTo>
                  <a:cubicBezTo>
                    <a:pt x="11172" y="5276"/>
                    <a:pt x="6870" y="-209"/>
                    <a:pt x="2567" y="6"/>
                  </a:cubicBezTo>
                  <a:cubicBezTo>
                    <a:pt x="2460" y="6"/>
                    <a:pt x="2245" y="114"/>
                    <a:pt x="2030" y="114"/>
                  </a:cubicBezTo>
                  <a:cubicBezTo>
                    <a:pt x="-3026" y="1942"/>
                    <a:pt x="2137" y="15064"/>
                    <a:pt x="9021" y="17860"/>
                  </a:cubicBezTo>
                  <a:cubicBezTo>
                    <a:pt x="13646" y="19796"/>
                    <a:pt x="15582" y="15494"/>
                    <a:pt x="12893" y="9256"/>
                  </a:cubicBezTo>
                  <a:close/>
                </a:path>
              </a:pathLst>
            </a:custGeom>
            <a:grpFill/>
            <a:ln w="10707" cap="flat">
              <a:noFill/>
              <a:prstDash val="solid"/>
              <a:miter/>
            </a:ln>
          </p:spPr>
          <p:txBody>
            <a:bodyPr rtlCol="0" anchor="ctr"/>
            <a:lstStyle/>
            <a:p>
              <a:endParaRPr lang="zh-CN" altLang="en-US"/>
            </a:p>
          </p:txBody>
        </p:sp>
        <p:sp>
          <p:nvSpPr>
            <p:cNvPr id="1972" name="任意多边形: 形状 1075">
              <a:extLst>
                <a:ext uri="{FF2B5EF4-FFF2-40B4-BE49-F238E27FC236}">
                  <a16:creationId xmlns:a16="http://schemas.microsoft.com/office/drawing/2014/main" xmlns="" id="{17E1C74F-7B28-4D27-A6FF-8CEE1A06D26C}"/>
                </a:ext>
              </a:extLst>
            </p:cNvPr>
            <p:cNvSpPr/>
            <p:nvPr/>
          </p:nvSpPr>
          <p:spPr>
            <a:xfrm>
              <a:off x="2566254" y="1839746"/>
              <a:ext cx="56585" cy="76788"/>
            </a:xfrm>
            <a:custGeom>
              <a:avLst/>
              <a:gdLst>
                <a:gd name="connsiteX0" fmla="*/ 1925 w 13391"/>
                <a:gd name="connsiteY0" fmla="*/ 14 h 18172"/>
                <a:gd name="connsiteX1" fmla="*/ 1495 w 13391"/>
                <a:gd name="connsiteY1" fmla="*/ 121 h 18172"/>
                <a:gd name="connsiteX2" fmla="*/ 9992 w 13391"/>
                <a:gd name="connsiteY2" fmla="*/ 17975 h 18172"/>
                <a:gd name="connsiteX3" fmla="*/ 11820 w 13391"/>
                <a:gd name="connsiteY3" fmla="*/ 9156 h 18172"/>
                <a:gd name="connsiteX4" fmla="*/ 1925 w 13391"/>
                <a:gd name="connsiteY4" fmla="*/ 14 h 18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1" h="18172">
                  <a:moveTo>
                    <a:pt x="1925" y="14"/>
                  </a:moveTo>
                  <a:cubicBezTo>
                    <a:pt x="1818" y="14"/>
                    <a:pt x="1603" y="121"/>
                    <a:pt x="1495" y="121"/>
                  </a:cubicBezTo>
                  <a:cubicBezTo>
                    <a:pt x="-3022" y="2057"/>
                    <a:pt x="3539" y="15932"/>
                    <a:pt x="9992" y="17975"/>
                  </a:cubicBezTo>
                  <a:cubicBezTo>
                    <a:pt x="13649" y="19158"/>
                    <a:pt x="14509" y="14856"/>
                    <a:pt x="11820" y="9156"/>
                  </a:cubicBezTo>
                  <a:cubicBezTo>
                    <a:pt x="9777" y="5176"/>
                    <a:pt x="5475" y="-309"/>
                    <a:pt x="1925" y="14"/>
                  </a:cubicBezTo>
                  <a:close/>
                </a:path>
              </a:pathLst>
            </a:custGeom>
            <a:grpFill/>
            <a:ln w="10707" cap="flat">
              <a:noFill/>
              <a:prstDash val="solid"/>
              <a:miter/>
            </a:ln>
          </p:spPr>
          <p:txBody>
            <a:bodyPr rtlCol="0" anchor="ctr"/>
            <a:lstStyle/>
            <a:p>
              <a:endParaRPr lang="zh-CN" altLang="en-US"/>
            </a:p>
          </p:txBody>
        </p:sp>
        <p:sp>
          <p:nvSpPr>
            <p:cNvPr id="1973" name="任意多边形: 形状 1076">
              <a:extLst>
                <a:ext uri="{FF2B5EF4-FFF2-40B4-BE49-F238E27FC236}">
                  <a16:creationId xmlns:a16="http://schemas.microsoft.com/office/drawing/2014/main" xmlns="" id="{4A7BFDCB-66E4-409F-8AD0-BC14C043D9BA}"/>
                </a:ext>
              </a:extLst>
            </p:cNvPr>
            <p:cNvSpPr/>
            <p:nvPr/>
          </p:nvSpPr>
          <p:spPr>
            <a:xfrm>
              <a:off x="2702855" y="1812022"/>
              <a:ext cx="53483" cy="76331"/>
            </a:xfrm>
            <a:custGeom>
              <a:avLst/>
              <a:gdLst>
                <a:gd name="connsiteX0" fmla="*/ 1219 w 12657"/>
                <a:gd name="connsiteY0" fmla="*/ 14 h 18064"/>
                <a:gd name="connsiteX1" fmla="*/ 896 w 12657"/>
                <a:gd name="connsiteY1" fmla="*/ 121 h 18064"/>
                <a:gd name="connsiteX2" fmla="*/ 10039 w 12657"/>
                <a:gd name="connsiteY2" fmla="*/ 17868 h 18064"/>
                <a:gd name="connsiteX3" fmla="*/ 10576 w 12657"/>
                <a:gd name="connsiteY3" fmla="*/ 9048 h 18064"/>
                <a:gd name="connsiteX4" fmla="*/ 1219 w 12657"/>
                <a:gd name="connsiteY4" fmla="*/ 14 h 18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57" h="18064">
                  <a:moveTo>
                    <a:pt x="1219" y="14"/>
                  </a:moveTo>
                  <a:cubicBezTo>
                    <a:pt x="1112" y="14"/>
                    <a:pt x="1004" y="121"/>
                    <a:pt x="896" y="121"/>
                  </a:cubicBezTo>
                  <a:cubicBezTo>
                    <a:pt x="-2545" y="2057"/>
                    <a:pt x="4661" y="15932"/>
                    <a:pt x="10039" y="17868"/>
                  </a:cubicBezTo>
                  <a:cubicBezTo>
                    <a:pt x="13265" y="19051"/>
                    <a:pt x="13588" y="14749"/>
                    <a:pt x="10576" y="9048"/>
                  </a:cubicBezTo>
                  <a:cubicBezTo>
                    <a:pt x="8425" y="5176"/>
                    <a:pt x="4231" y="-309"/>
                    <a:pt x="1219" y="14"/>
                  </a:cubicBezTo>
                  <a:close/>
                </a:path>
              </a:pathLst>
            </a:custGeom>
            <a:grpFill/>
            <a:ln w="10707" cap="flat">
              <a:noFill/>
              <a:prstDash val="solid"/>
              <a:miter/>
            </a:ln>
          </p:spPr>
          <p:txBody>
            <a:bodyPr rtlCol="0" anchor="ctr"/>
            <a:lstStyle/>
            <a:p>
              <a:endParaRPr lang="zh-CN" altLang="en-US"/>
            </a:p>
          </p:txBody>
        </p:sp>
        <p:sp>
          <p:nvSpPr>
            <p:cNvPr id="1974" name="任意多边形: 形状 1077">
              <a:extLst>
                <a:ext uri="{FF2B5EF4-FFF2-40B4-BE49-F238E27FC236}">
                  <a16:creationId xmlns:a16="http://schemas.microsoft.com/office/drawing/2014/main" xmlns="" id="{E57B7636-79EF-4C86-805A-79866EE48577}"/>
                </a:ext>
              </a:extLst>
            </p:cNvPr>
            <p:cNvSpPr/>
            <p:nvPr/>
          </p:nvSpPr>
          <p:spPr>
            <a:xfrm>
              <a:off x="2811541" y="1783846"/>
              <a:ext cx="50897" cy="76154"/>
            </a:xfrm>
            <a:custGeom>
              <a:avLst/>
              <a:gdLst>
                <a:gd name="connsiteX0" fmla="*/ 10561 w 12045"/>
                <a:gd name="connsiteY0" fmla="*/ 17976 h 18022"/>
                <a:gd name="connsiteX1" fmla="*/ 9486 w 12045"/>
                <a:gd name="connsiteY1" fmla="*/ 9049 h 18022"/>
                <a:gd name="connsiteX2" fmla="*/ 774 w 12045"/>
                <a:gd name="connsiteY2" fmla="*/ 14 h 18022"/>
                <a:gd name="connsiteX3" fmla="*/ 559 w 12045"/>
                <a:gd name="connsiteY3" fmla="*/ 121 h 18022"/>
                <a:gd name="connsiteX4" fmla="*/ 10561 w 12045"/>
                <a:gd name="connsiteY4" fmla="*/ 17976 h 18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45" h="18022">
                  <a:moveTo>
                    <a:pt x="10561" y="17976"/>
                  </a:moveTo>
                  <a:cubicBezTo>
                    <a:pt x="12927" y="18513"/>
                    <a:pt x="12390" y="14319"/>
                    <a:pt x="9486" y="9049"/>
                  </a:cubicBezTo>
                  <a:cubicBezTo>
                    <a:pt x="7334" y="5069"/>
                    <a:pt x="3140" y="-309"/>
                    <a:pt x="774" y="14"/>
                  </a:cubicBezTo>
                  <a:cubicBezTo>
                    <a:pt x="666" y="14"/>
                    <a:pt x="559" y="121"/>
                    <a:pt x="559" y="121"/>
                  </a:cubicBezTo>
                  <a:cubicBezTo>
                    <a:pt x="-2238" y="2165"/>
                    <a:pt x="6151" y="17008"/>
                    <a:pt x="10561" y="17976"/>
                  </a:cubicBezTo>
                  <a:close/>
                </a:path>
              </a:pathLst>
            </a:custGeom>
            <a:grpFill/>
            <a:ln w="10707" cap="flat">
              <a:noFill/>
              <a:prstDash val="solid"/>
              <a:miter/>
            </a:ln>
          </p:spPr>
          <p:txBody>
            <a:bodyPr rtlCol="0" anchor="ctr"/>
            <a:lstStyle/>
            <a:p>
              <a:endParaRPr lang="zh-CN" altLang="en-US"/>
            </a:p>
          </p:txBody>
        </p:sp>
        <p:sp>
          <p:nvSpPr>
            <p:cNvPr id="1975" name="任意多边形: 形状 1078">
              <a:extLst>
                <a:ext uri="{FF2B5EF4-FFF2-40B4-BE49-F238E27FC236}">
                  <a16:creationId xmlns:a16="http://schemas.microsoft.com/office/drawing/2014/main" xmlns="" id="{F5272C6E-925E-47A7-9F24-33D5BCD64A2C}"/>
                </a:ext>
              </a:extLst>
            </p:cNvPr>
            <p:cNvSpPr/>
            <p:nvPr/>
          </p:nvSpPr>
          <p:spPr>
            <a:xfrm>
              <a:off x="2891671" y="1755623"/>
              <a:ext cx="49182" cy="75744"/>
            </a:xfrm>
            <a:custGeom>
              <a:avLst/>
              <a:gdLst>
                <a:gd name="connsiteX0" fmla="*/ 418 w 11639"/>
                <a:gd name="connsiteY0" fmla="*/ 24 h 17925"/>
                <a:gd name="connsiteX1" fmla="*/ 10743 w 11639"/>
                <a:gd name="connsiteY1" fmla="*/ 17879 h 17925"/>
                <a:gd name="connsiteX2" fmla="*/ 8485 w 11639"/>
                <a:gd name="connsiteY2" fmla="*/ 8951 h 17925"/>
                <a:gd name="connsiteX3" fmla="*/ 418 w 11639"/>
                <a:gd name="connsiteY3" fmla="*/ 24 h 17925"/>
              </a:gdLst>
              <a:ahLst/>
              <a:cxnLst>
                <a:cxn ang="0">
                  <a:pos x="connsiteX0" y="connsiteY0"/>
                </a:cxn>
                <a:cxn ang="0">
                  <a:pos x="connsiteX1" y="connsiteY1"/>
                </a:cxn>
                <a:cxn ang="0">
                  <a:pos x="connsiteX2" y="connsiteY2"/>
                </a:cxn>
                <a:cxn ang="0">
                  <a:pos x="connsiteX3" y="connsiteY3"/>
                </a:cxn>
              </a:cxnLst>
              <a:rect l="l" t="t" r="r" b="b"/>
              <a:pathLst>
                <a:path w="11639" h="17925">
                  <a:moveTo>
                    <a:pt x="418" y="24"/>
                  </a:moveTo>
                  <a:cubicBezTo>
                    <a:pt x="-2164" y="1960"/>
                    <a:pt x="7947" y="17126"/>
                    <a:pt x="10743" y="17879"/>
                  </a:cubicBezTo>
                  <a:cubicBezTo>
                    <a:pt x="12572" y="18416"/>
                    <a:pt x="11496" y="14222"/>
                    <a:pt x="8485" y="8951"/>
                  </a:cubicBezTo>
                  <a:cubicBezTo>
                    <a:pt x="6226" y="4972"/>
                    <a:pt x="2246" y="-406"/>
                    <a:pt x="418" y="24"/>
                  </a:cubicBezTo>
                  <a:close/>
                </a:path>
              </a:pathLst>
            </a:custGeom>
            <a:grpFill/>
            <a:ln w="10707" cap="flat">
              <a:noFill/>
              <a:prstDash val="solid"/>
              <a:miter/>
            </a:ln>
          </p:spPr>
          <p:txBody>
            <a:bodyPr rtlCol="0" anchor="ctr"/>
            <a:lstStyle/>
            <a:p>
              <a:endParaRPr lang="zh-CN" altLang="en-US"/>
            </a:p>
          </p:txBody>
        </p:sp>
        <p:sp>
          <p:nvSpPr>
            <p:cNvPr id="1976" name="任意多边形: 形状 1079">
              <a:extLst>
                <a:ext uri="{FF2B5EF4-FFF2-40B4-BE49-F238E27FC236}">
                  <a16:creationId xmlns:a16="http://schemas.microsoft.com/office/drawing/2014/main" xmlns="" id="{B00851AD-1B3C-4F62-8D86-5AF853F2AD19}"/>
                </a:ext>
              </a:extLst>
            </p:cNvPr>
            <p:cNvSpPr/>
            <p:nvPr/>
          </p:nvSpPr>
          <p:spPr>
            <a:xfrm>
              <a:off x="2944306" y="1727032"/>
              <a:ext cx="47369" cy="75245"/>
            </a:xfrm>
            <a:custGeom>
              <a:avLst/>
              <a:gdLst>
                <a:gd name="connsiteX0" fmla="*/ 10764 w 11210"/>
                <a:gd name="connsiteY0" fmla="*/ 17761 h 17807"/>
                <a:gd name="connsiteX1" fmla="*/ 7322 w 11210"/>
                <a:gd name="connsiteY1" fmla="*/ 8941 h 17807"/>
                <a:gd name="connsiteX2" fmla="*/ 116 w 11210"/>
                <a:gd name="connsiteY2" fmla="*/ 14 h 17807"/>
                <a:gd name="connsiteX3" fmla="*/ 10764 w 11210"/>
                <a:gd name="connsiteY3" fmla="*/ 17761 h 17807"/>
              </a:gdLst>
              <a:ahLst/>
              <a:cxnLst>
                <a:cxn ang="0">
                  <a:pos x="connsiteX0" y="connsiteY0"/>
                </a:cxn>
                <a:cxn ang="0">
                  <a:pos x="connsiteX1" y="connsiteY1"/>
                </a:cxn>
                <a:cxn ang="0">
                  <a:pos x="connsiteX2" y="connsiteY2"/>
                </a:cxn>
                <a:cxn ang="0">
                  <a:pos x="connsiteX3" y="connsiteY3"/>
                </a:cxn>
              </a:cxnLst>
              <a:rect l="l" t="t" r="r" b="b"/>
              <a:pathLst>
                <a:path w="11210" h="17807">
                  <a:moveTo>
                    <a:pt x="10764" y="17761"/>
                  </a:moveTo>
                  <a:cubicBezTo>
                    <a:pt x="12054" y="18298"/>
                    <a:pt x="10441" y="14104"/>
                    <a:pt x="7322" y="8941"/>
                  </a:cubicBezTo>
                  <a:cubicBezTo>
                    <a:pt x="4956" y="5069"/>
                    <a:pt x="1191" y="-309"/>
                    <a:pt x="116" y="14"/>
                  </a:cubicBezTo>
                  <a:cubicBezTo>
                    <a:pt x="-1175" y="1950"/>
                    <a:pt x="8720" y="16900"/>
                    <a:pt x="10764" y="17761"/>
                  </a:cubicBezTo>
                  <a:close/>
                </a:path>
              </a:pathLst>
            </a:custGeom>
            <a:grpFill/>
            <a:ln w="10707" cap="flat">
              <a:noFill/>
              <a:prstDash val="solid"/>
              <a:miter/>
            </a:ln>
          </p:spPr>
          <p:txBody>
            <a:bodyPr rtlCol="0" anchor="ctr"/>
            <a:lstStyle/>
            <a:p>
              <a:endParaRPr lang="zh-CN" altLang="en-US"/>
            </a:p>
          </p:txBody>
        </p:sp>
        <p:sp>
          <p:nvSpPr>
            <p:cNvPr id="1977" name="任意多边形: 形状 1080">
              <a:extLst>
                <a:ext uri="{FF2B5EF4-FFF2-40B4-BE49-F238E27FC236}">
                  <a16:creationId xmlns:a16="http://schemas.microsoft.com/office/drawing/2014/main" xmlns="" id="{664B6129-E9C0-4B2C-9B51-A4C11970A721}"/>
                </a:ext>
              </a:extLst>
            </p:cNvPr>
            <p:cNvSpPr/>
            <p:nvPr/>
          </p:nvSpPr>
          <p:spPr>
            <a:xfrm>
              <a:off x="2966608" y="1698459"/>
              <a:ext cx="46811" cy="74535"/>
            </a:xfrm>
            <a:custGeom>
              <a:avLst/>
              <a:gdLst>
                <a:gd name="connsiteX0" fmla="*/ 11078 w 11078"/>
                <a:gd name="connsiteY0" fmla="*/ 17639 h 17639"/>
                <a:gd name="connsiteX1" fmla="*/ 6346 w 11078"/>
                <a:gd name="connsiteY1" fmla="*/ 8820 h 17639"/>
                <a:gd name="connsiteX2" fmla="*/ 0 w 11078"/>
                <a:gd name="connsiteY2" fmla="*/ 0 h 17639"/>
                <a:gd name="connsiteX3" fmla="*/ 11078 w 11078"/>
                <a:gd name="connsiteY3" fmla="*/ 17639 h 17639"/>
              </a:gdLst>
              <a:ahLst/>
              <a:cxnLst>
                <a:cxn ang="0">
                  <a:pos x="connsiteX0" y="connsiteY0"/>
                </a:cxn>
                <a:cxn ang="0">
                  <a:pos x="connsiteX1" y="connsiteY1"/>
                </a:cxn>
                <a:cxn ang="0">
                  <a:pos x="connsiteX2" y="connsiteY2"/>
                </a:cxn>
                <a:cxn ang="0">
                  <a:pos x="connsiteX3" y="connsiteY3"/>
                </a:cxn>
              </a:cxnLst>
              <a:rect l="l" t="t" r="r" b="b"/>
              <a:pathLst>
                <a:path w="11078" h="17639">
                  <a:moveTo>
                    <a:pt x="11078" y="17639"/>
                  </a:moveTo>
                  <a:cubicBezTo>
                    <a:pt x="11078" y="16671"/>
                    <a:pt x="7959" y="11401"/>
                    <a:pt x="6346" y="8820"/>
                  </a:cubicBezTo>
                  <a:cubicBezTo>
                    <a:pt x="6238" y="8712"/>
                    <a:pt x="860" y="0"/>
                    <a:pt x="0" y="0"/>
                  </a:cubicBezTo>
                  <a:cubicBezTo>
                    <a:pt x="0" y="1183"/>
                    <a:pt x="9680" y="17639"/>
                    <a:pt x="11078" y="17639"/>
                  </a:cubicBezTo>
                  <a:close/>
                </a:path>
              </a:pathLst>
            </a:custGeom>
            <a:grpFill/>
            <a:ln w="10707" cap="flat">
              <a:noFill/>
              <a:prstDash val="solid"/>
              <a:miter/>
            </a:ln>
          </p:spPr>
          <p:txBody>
            <a:bodyPr rtlCol="0" anchor="ctr"/>
            <a:lstStyle/>
            <a:p>
              <a:endParaRPr lang="zh-CN" altLang="en-US"/>
            </a:p>
          </p:txBody>
        </p:sp>
        <p:sp>
          <p:nvSpPr>
            <p:cNvPr id="1978" name="任意多边形: 形状 1097">
              <a:extLst>
                <a:ext uri="{FF2B5EF4-FFF2-40B4-BE49-F238E27FC236}">
                  <a16:creationId xmlns:a16="http://schemas.microsoft.com/office/drawing/2014/main" xmlns="" id="{98AAF2C0-3C72-4FF2-BE4C-DCD5A7372350}"/>
                </a:ext>
              </a:extLst>
            </p:cNvPr>
            <p:cNvSpPr/>
            <p:nvPr/>
          </p:nvSpPr>
          <p:spPr>
            <a:xfrm>
              <a:off x="238184" y="2170670"/>
              <a:ext cx="77903" cy="81732"/>
            </a:xfrm>
            <a:custGeom>
              <a:avLst/>
              <a:gdLst>
                <a:gd name="connsiteX0" fmla="*/ 8852 w 18436"/>
                <a:gd name="connsiteY0" fmla="*/ 0 h 19342"/>
                <a:gd name="connsiteX1" fmla="*/ 2291 w 18436"/>
                <a:gd name="connsiteY1" fmla="*/ 16026 h 19342"/>
                <a:gd name="connsiteX2" fmla="*/ 18425 w 18436"/>
                <a:gd name="connsiteY2" fmla="*/ 10433 h 19342"/>
                <a:gd name="connsiteX3" fmla="*/ 8852 w 18436"/>
                <a:gd name="connsiteY3" fmla="*/ 0 h 19342"/>
              </a:gdLst>
              <a:ahLst/>
              <a:cxnLst>
                <a:cxn ang="0">
                  <a:pos x="connsiteX0" y="connsiteY0"/>
                </a:cxn>
                <a:cxn ang="0">
                  <a:pos x="connsiteX1" y="connsiteY1"/>
                </a:cxn>
                <a:cxn ang="0">
                  <a:pos x="connsiteX2" y="connsiteY2"/>
                </a:cxn>
                <a:cxn ang="0">
                  <a:pos x="connsiteX3" y="connsiteY3"/>
                </a:cxn>
              </a:cxnLst>
              <a:rect l="l" t="t" r="r" b="b"/>
              <a:pathLst>
                <a:path w="18436" h="19342">
                  <a:moveTo>
                    <a:pt x="8852" y="0"/>
                  </a:moveTo>
                  <a:cubicBezTo>
                    <a:pt x="355" y="645"/>
                    <a:pt x="-2441" y="10325"/>
                    <a:pt x="2291" y="16026"/>
                  </a:cubicBezTo>
                  <a:cubicBezTo>
                    <a:pt x="7777" y="22479"/>
                    <a:pt x="17994" y="18930"/>
                    <a:pt x="18425" y="10433"/>
                  </a:cubicBezTo>
                  <a:cubicBezTo>
                    <a:pt x="18640" y="6238"/>
                    <a:pt x="15843" y="215"/>
                    <a:pt x="8852" y="0"/>
                  </a:cubicBezTo>
                  <a:close/>
                </a:path>
              </a:pathLst>
            </a:custGeom>
            <a:grpFill/>
            <a:ln w="10707" cap="flat">
              <a:noFill/>
              <a:prstDash val="solid"/>
              <a:miter/>
            </a:ln>
          </p:spPr>
          <p:txBody>
            <a:bodyPr rtlCol="0" anchor="ctr"/>
            <a:lstStyle/>
            <a:p>
              <a:endParaRPr lang="zh-CN" altLang="en-US"/>
            </a:p>
          </p:txBody>
        </p:sp>
        <p:sp>
          <p:nvSpPr>
            <p:cNvPr id="1979" name="任意多边形: 形状 1098">
              <a:extLst>
                <a:ext uri="{FF2B5EF4-FFF2-40B4-BE49-F238E27FC236}">
                  <a16:creationId xmlns:a16="http://schemas.microsoft.com/office/drawing/2014/main" xmlns="" id="{AB3B280A-A884-475B-B095-BBEEF4AB7CD0}"/>
                </a:ext>
              </a:extLst>
            </p:cNvPr>
            <p:cNvSpPr/>
            <p:nvPr/>
          </p:nvSpPr>
          <p:spPr>
            <a:xfrm>
              <a:off x="536697" y="2162489"/>
              <a:ext cx="78389" cy="81575"/>
            </a:xfrm>
            <a:custGeom>
              <a:avLst/>
              <a:gdLst>
                <a:gd name="connsiteX0" fmla="*/ 18552 w 18551"/>
                <a:gd name="connsiteY0" fmla="*/ 10325 h 19305"/>
                <a:gd name="connsiteX1" fmla="*/ 8334 w 18551"/>
                <a:gd name="connsiteY1" fmla="*/ 0 h 19305"/>
                <a:gd name="connsiteX2" fmla="*/ 3279 w 18551"/>
                <a:gd name="connsiteY2" fmla="*/ 16671 h 19305"/>
                <a:gd name="connsiteX3" fmla="*/ 18552 w 18551"/>
                <a:gd name="connsiteY3" fmla="*/ 10325 h 19305"/>
              </a:gdLst>
              <a:ahLst/>
              <a:cxnLst>
                <a:cxn ang="0">
                  <a:pos x="connsiteX0" y="connsiteY0"/>
                </a:cxn>
                <a:cxn ang="0">
                  <a:pos x="connsiteX1" y="connsiteY1"/>
                </a:cxn>
                <a:cxn ang="0">
                  <a:pos x="connsiteX2" y="connsiteY2"/>
                </a:cxn>
                <a:cxn ang="0">
                  <a:pos x="connsiteX3" y="connsiteY3"/>
                </a:cxn>
              </a:cxnLst>
              <a:rect l="l" t="t" r="r" b="b"/>
              <a:pathLst>
                <a:path w="18551" h="19305">
                  <a:moveTo>
                    <a:pt x="18552" y="10325"/>
                  </a:moveTo>
                  <a:cubicBezTo>
                    <a:pt x="18552" y="6131"/>
                    <a:pt x="15433" y="108"/>
                    <a:pt x="8334" y="0"/>
                  </a:cubicBezTo>
                  <a:cubicBezTo>
                    <a:pt x="-486" y="753"/>
                    <a:pt x="-2529" y="11293"/>
                    <a:pt x="3279" y="16671"/>
                  </a:cubicBezTo>
                  <a:cubicBezTo>
                    <a:pt x="9302" y="22264"/>
                    <a:pt x="18552" y="18392"/>
                    <a:pt x="18552" y="10325"/>
                  </a:cubicBezTo>
                  <a:close/>
                </a:path>
              </a:pathLst>
            </a:custGeom>
            <a:grpFill/>
            <a:ln w="10707" cap="flat">
              <a:noFill/>
              <a:prstDash val="solid"/>
              <a:miter/>
            </a:ln>
          </p:spPr>
          <p:txBody>
            <a:bodyPr rtlCol="0" anchor="ctr"/>
            <a:lstStyle/>
            <a:p>
              <a:endParaRPr lang="zh-CN" altLang="en-US"/>
            </a:p>
          </p:txBody>
        </p:sp>
        <p:sp>
          <p:nvSpPr>
            <p:cNvPr id="1980" name="任意多边形: 形状 1099">
              <a:extLst>
                <a:ext uri="{FF2B5EF4-FFF2-40B4-BE49-F238E27FC236}">
                  <a16:creationId xmlns:a16="http://schemas.microsoft.com/office/drawing/2014/main" xmlns="" id="{0EA446F4-2003-434C-8333-6CA21ED73EE3}"/>
                </a:ext>
              </a:extLst>
            </p:cNvPr>
            <p:cNvSpPr/>
            <p:nvPr/>
          </p:nvSpPr>
          <p:spPr>
            <a:xfrm>
              <a:off x="834082" y="2151127"/>
              <a:ext cx="77848" cy="81406"/>
            </a:xfrm>
            <a:custGeom>
              <a:avLst/>
              <a:gdLst>
                <a:gd name="connsiteX0" fmla="*/ 18409 w 18423"/>
                <a:gd name="connsiteY0" fmla="*/ 10218 h 19265"/>
                <a:gd name="connsiteX1" fmla="*/ 7761 w 18423"/>
                <a:gd name="connsiteY1" fmla="*/ 0 h 19265"/>
                <a:gd name="connsiteX2" fmla="*/ 3673 w 18423"/>
                <a:gd name="connsiteY2" fmla="*/ 16779 h 19265"/>
                <a:gd name="connsiteX3" fmla="*/ 18409 w 18423"/>
                <a:gd name="connsiteY3" fmla="*/ 10218 h 19265"/>
              </a:gdLst>
              <a:ahLst/>
              <a:cxnLst>
                <a:cxn ang="0">
                  <a:pos x="connsiteX0" y="connsiteY0"/>
                </a:cxn>
                <a:cxn ang="0">
                  <a:pos x="connsiteX1" y="connsiteY1"/>
                </a:cxn>
                <a:cxn ang="0">
                  <a:pos x="connsiteX2" y="connsiteY2"/>
                </a:cxn>
                <a:cxn ang="0">
                  <a:pos x="connsiteX3" y="connsiteY3"/>
                </a:cxn>
              </a:cxnLst>
              <a:rect l="l" t="t" r="r" b="b"/>
              <a:pathLst>
                <a:path w="18423" h="19265">
                  <a:moveTo>
                    <a:pt x="18409" y="10218"/>
                  </a:moveTo>
                  <a:cubicBezTo>
                    <a:pt x="18194" y="6023"/>
                    <a:pt x="14752" y="108"/>
                    <a:pt x="7761" y="0"/>
                  </a:cubicBezTo>
                  <a:cubicBezTo>
                    <a:pt x="-951" y="860"/>
                    <a:pt x="-2350" y="11401"/>
                    <a:pt x="3673" y="16779"/>
                  </a:cubicBezTo>
                  <a:cubicBezTo>
                    <a:pt x="9804" y="22156"/>
                    <a:pt x="18839" y="18284"/>
                    <a:pt x="18409" y="10218"/>
                  </a:cubicBezTo>
                  <a:close/>
                </a:path>
              </a:pathLst>
            </a:custGeom>
            <a:grpFill/>
            <a:ln w="10707" cap="flat">
              <a:noFill/>
              <a:prstDash val="solid"/>
              <a:miter/>
            </a:ln>
          </p:spPr>
          <p:txBody>
            <a:bodyPr rtlCol="0" anchor="ctr"/>
            <a:lstStyle/>
            <a:p>
              <a:endParaRPr lang="zh-CN" altLang="en-US"/>
            </a:p>
          </p:txBody>
        </p:sp>
        <p:sp>
          <p:nvSpPr>
            <p:cNvPr id="1981" name="任意多边形: 形状 1100">
              <a:extLst>
                <a:ext uri="{FF2B5EF4-FFF2-40B4-BE49-F238E27FC236}">
                  <a16:creationId xmlns:a16="http://schemas.microsoft.com/office/drawing/2014/main" xmlns="" id="{179B03E2-5E9D-4FA7-8811-0FE2BA12314A}"/>
                </a:ext>
              </a:extLst>
            </p:cNvPr>
            <p:cNvSpPr/>
            <p:nvPr/>
          </p:nvSpPr>
          <p:spPr>
            <a:xfrm>
              <a:off x="1126963" y="2136586"/>
              <a:ext cx="77392" cy="81296"/>
            </a:xfrm>
            <a:custGeom>
              <a:avLst/>
              <a:gdLst>
                <a:gd name="connsiteX0" fmla="*/ 4058 w 18315"/>
                <a:gd name="connsiteY0" fmla="*/ 16779 h 19239"/>
                <a:gd name="connsiteX1" fmla="*/ 18256 w 18315"/>
                <a:gd name="connsiteY1" fmla="*/ 10110 h 19239"/>
                <a:gd name="connsiteX2" fmla="*/ 7285 w 18315"/>
                <a:gd name="connsiteY2" fmla="*/ 0 h 19239"/>
                <a:gd name="connsiteX3" fmla="*/ 4058 w 18315"/>
                <a:gd name="connsiteY3" fmla="*/ 16779 h 19239"/>
              </a:gdLst>
              <a:ahLst/>
              <a:cxnLst>
                <a:cxn ang="0">
                  <a:pos x="connsiteX0" y="connsiteY0"/>
                </a:cxn>
                <a:cxn ang="0">
                  <a:pos x="connsiteX1" y="connsiteY1"/>
                </a:cxn>
                <a:cxn ang="0">
                  <a:pos x="connsiteX2" y="connsiteY2"/>
                </a:cxn>
                <a:cxn ang="0">
                  <a:pos x="connsiteX3" y="connsiteY3"/>
                </a:cxn>
              </a:cxnLst>
              <a:rect l="l" t="t" r="r" b="b"/>
              <a:pathLst>
                <a:path w="18315" h="19239">
                  <a:moveTo>
                    <a:pt x="4058" y="16779"/>
                  </a:moveTo>
                  <a:cubicBezTo>
                    <a:pt x="10512" y="22156"/>
                    <a:pt x="19116" y="18177"/>
                    <a:pt x="18256" y="10110"/>
                  </a:cubicBezTo>
                  <a:cubicBezTo>
                    <a:pt x="17826" y="5916"/>
                    <a:pt x="14169" y="0"/>
                    <a:pt x="7285" y="0"/>
                  </a:cubicBezTo>
                  <a:cubicBezTo>
                    <a:pt x="-1319" y="968"/>
                    <a:pt x="-2180" y="11508"/>
                    <a:pt x="4058" y="16779"/>
                  </a:cubicBezTo>
                  <a:close/>
                </a:path>
              </a:pathLst>
            </a:custGeom>
            <a:grpFill/>
            <a:ln w="10707" cap="flat">
              <a:noFill/>
              <a:prstDash val="solid"/>
              <a:miter/>
            </a:ln>
          </p:spPr>
          <p:txBody>
            <a:bodyPr rtlCol="0" anchor="ctr"/>
            <a:lstStyle/>
            <a:p>
              <a:endParaRPr lang="zh-CN" altLang="en-US"/>
            </a:p>
          </p:txBody>
        </p:sp>
        <p:sp>
          <p:nvSpPr>
            <p:cNvPr id="1982" name="任意多边形: 形状 1101">
              <a:extLst>
                <a:ext uri="{FF2B5EF4-FFF2-40B4-BE49-F238E27FC236}">
                  <a16:creationId xmlns:a16="http://schemas.microsoft.com/office/drawing/2014/main" xmlns="" id="{5358AAA1-5406-4FD3-A3F2-8B74B824401F}"/>
                </a:ext>
              </a:extLst>
            </p:cNvPr>
            <p:cNvSpPr/>
            <p:nvPr/>
          </p:nvSpPr>
          <p:spPr>
            <a:xfrm>
              <a:off x="1413493" y="2118860"/>
              <a:ext cx="76568" cy="80950"/>
            </a:xfrm>
            <a:custGeom>
              <a:avLst/>
              <a:gdLst>
                <a:gd name="connsiteX0" fmla="*/ 6700 w 18120"/>
                <a:gd name="connsiteY0" fmla="*/ 0 h 19157"/>
                <a:gd name="connsiteX1" fmla="*/ 5840 w 18120"/>
                <a:gd name="connsiteY1" fmla="*/ 108 h 19157"/>
                <a:gd name="connsiteX2" fmla="*/ 5302 w 18120"/>
                <a:gd name="connsiteY2" fmla="*/ 17316 h 19157"/>
                <a:gd name="connsiteX3" fmla="*/ 17993 w 18120"/>
                <a:gd name="connsiteY3" fmla="*/ 9895 h 19157"/>
                <a:gd name="connsiteX4" fmla="*/ 6700 w 18120"/>
                <a:gd name="connsiteY4" fmla="*/ 0 h 1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0" h="19157">
                  <a:moveTo>
                    <a:pt x="6700" y="0"/>
                  </a:moveTo>
                  <a:cubicBezTo>
                    <a:pt x="6485" y="0"/>
                    <a:pt x="6055" y="108"/>
                    <a:pt x="5840" y="108"/>
                  </a:cubicBezTo>
                  <a:cubicBezTo>
                    <a:pt x="-1689" y="1506"/>
                    <a:pt x="-2012" y="12261"/>
                    <a:pt x="5302" y="17316"/>
                  </a:cubicBezTo>
                  <a:cubicBezTo>
                    <a:pt x="11863" y="21834"/>
                    <a:pt x="19176" y="17532"/>
                    <a:pt x="17993" y="9895"/>
                  </a:cubicBezTo>
                  <a:cubicBezTo>
                    <a:pt x="17348" y="5808"/>
                    <a:pt x="13476" y="0"/>
                    <a:pt x="6700" y="0"/>
                  </a:cubicBezTo>
                  <a:close/>
                </a:path>
              </a:pathLst>
            </a:custGeom>
            <a:grpFill/>
            <a:ln w="10707" cap="flat">
              <a:noFill/>
              <a:prstDash val="solid"/>
              <a:miter/>
            </a:ln>
          </p:spPr>
          <p:txBody>
            <a:bodyPr rtlCol="0" anchor="ctr"/>
            <a:lstStyle/>
            <a:p>
              <a:endParaRPr lang="zh-CN" altLang="en-US"/>
            </a:p>
          </p:txBody>
        </p:sp>
        <p:sp>
          <p:nvSpPr>
            <p:cNvPr id="1983" name="任意多边形: 形状 1102">
              <a:extLst>
                <a:ext uri="{FF2B5EF4-FFF2-40B4-BE49-F238E27FC236}">
                  <a16:creationId xmlns:a16="http://schemas.microsoft.com/office/drawing/2014/main" xmlns="" id="{05F44F2A-6CB0-4271-AA28-F02992EAAA24}"/>
                </a:ext>
              </a:extLst>
            </p:cNvPr>
            <p:cNvSpPr/>
            <p:nvPr/>
          </p:nvSpPr>
          <p:spPr>
            <a:xfrm>
              <a:off x="1691347" y="2097947"/>
              <a:ext cx="74172" cy="81123"/>
            </a:xfrm>
            <a:custGeom>
              <a:avLst/>
              <a:gdLst>
                <a:gd name="connsiteX0" fmla="*/ 5693 w 17553"/>
                <a:gd name="connsiteY0" fmla="*/ 17426 h 19198"/>
                <a:gd name="connsiteX1" fmla="*/ 17309 w 17553"/>
                <a:gd name="connsiteY1" fmla="*/ 9897 h 19198"/>
                <a:gd name="connsiteX2" fmla="*/ 5908 w 17553"/>
                <a:gd name="connsiteY2" fmla="*/ 1 h 19198"/>
                <a:gd name="connsiteX3" fmla="*/ 5048 w 17553"/>
                <a:gd name="connsiteY3" fmla="*/ 109 h 19198"/>
                <a:gd name="connsiteX4" fmla="*/ 5693 w 17553"/>
                <a:gd name="connsiteY4" fmla="*/ 17426 h 1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53" h="19198">
                  <a:moveTo>
                    <a:pt x="5693" y="17426"/>
                  </a:moveTo>
                  <a:cubicBezTo>
                    <a:pt x="12254" y="21835"/>
                    <a:pt x="18923" y="17533"/>
                    <a:pt x="17309" y="9897"/>
                  </a:cubicBezTo>
                  <a:cubicBezTo>
                    <a:pt x="16449" y="5702"/>
                    <a:pt x="12254" y="-106"/>
                    <a:pt x="5908" y="1"/>
                  </a:cubicBezTo>
                  <a:cubicBezTo>
                    <a:pt x="5693" y="1"/>
                    <a:pt x="5370" y="109"/>
                    <a:pt x="5048" y="109"/>
                  </a:cubicBezTo>
                  <a:cubicBezTo>
                    <a:pt x="-1943" y="1722"/>
                    <a:pt x="-1621" y="12478"/>
                    <a:pt x="5693" y="17426"/>
                  </a:cubicBezTo>
                  <a:close/>
                </a:path>
              </a:pathLst>
            </a:custGeom>
            <a:grpFill/>
            <a:ln w="10707" cap="flat">
              <a:noFill/>
              <a:prstDash val="solid"/>
              <a:miter/>
            </a:ln>
          </p:spPr>
          <p:txBody>
            <a:bodyPr rtlCol="0" anchor="ctr"/>
            <a:lstStyle/>
            <a:p>
              <a:endParaRPr lang="zh-CN" altLang="en-US"/>
            </a:p>
          </p:txBody>
        </p:sp>
        <p:sp>
          <p:nvSpPr>
            <p:cNvPr id="1984" name="任意多边形: 形状 1103">
              <a:extLst>
                <a:ext uri="{FF2B5EF4-FFF2-40B4-BE49-F238E27FC236}">
                  <a16:creationId xmlns:a16="http://schemas.microsoft.com/office/drawing/2014/main" xmlns="" id="{BE2533C5-234F-4BA2-8536-27898651AB1E}"/>
                </a:ext>
              </a:extLst>
            </p:cNvPr>
            <p:cNvSpPr/>
            <p:nvPr/>
          </p:nvSpPr>
          <p:spPr>
            <a:xfrm>
              <a:off x="1949912" y="2075222"/>
              <a:ext cx="69469" cy="80739"/>
            </a:xfrm>
            <a:custGeom>
              <a:avLst/>
              <a:gdLst>
                <a:gd name="connsiteX0" fmla="*/ 4197 w 16440"/>
                <a:gd name="connsiteY0" fmla="*/ 217 h 19107"/>
                <a:gd name="connsiteX1" fmla="*/ 6670 w 16440"/>
                <a:gd name="connsiteY1" fmla="*/ 17856 h 19107"/>
                <a:gd name="connsiteX2" fmla="*/ 16028 w 16440"/>
                <a:gd name="connsiteY2" fmla="*/ 9789 h 19107"/>
                <a:gd name="connsiteX3" fmla="*/ 4949 w 16440"/>
                <a:gd name="connsiteY3" fmla="*/ 1 h 19107"/>
                <a:gd name="connsiteX4" fmla="*/ 4197 w 16440"/>
                <a:gd name="connsiteY4" fmla="*/ 217 h 19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40" h="19107">
                  <a:moveTo>
                    <a:pt x="4197" y="217"/>
                  </a:moveTo>
                  <a:cubicBezTo>
                    <a:pt x="-2472" y="1830"/>
                    <a:pt x="-859" y="13554"/>
                    <a:pt x="6670" y="17856"/>
                  </a:cubicBezTo>
                  <a:cubicBezTo>
                    <a:pt x="12801" y="21405"/>
                    <a:pt x="17964" y="16995"/>
                    <a:pt x="16028" y="9789"/>
                  </a:cubicBezTo>
                  <a:cubicBezTo>
                    <a:pt x="14952" y="5594"/>
                    <a:pt x="10757" y="-106"/>
                    <a:pt x="4949" y="1"/>
                  </a:cubicBezTo>
                  <a:cubicBezTo>
                    <a:pt x="4627" y="109"/>
                    <a:pt x="4412" y="217"/>
                    <a:pt x="4197" y="217"/>
                  </a:cubicBezTo>
                  <a:close/>
                </a:path>
              </a:pathLst>
            </a:custGeom>
            <a:grpFill/>
            <a:ln w="10707" cap="flat">
              <a:noFill/>
              <a:prstDash val="solid"/>
              <a:miter/>
            </a:ln>
          </p:spPr>
          <p:txBody>
            <a:bodyPr rtlCol="0" anchor="ctr"/>
            <a:lstStyle/>
            <a:p>
              <a:endParaRPr lang="zh-CN" altLang="en-US"/>
            </a:p>
          </p:txBody>
        </p:sp>
        <p:sp>
          <p:nvSpPr>
            <p:cNvPr id="1985" name="任意多边形: 形状 1104">
              <a:extLst>
                <a:ext uri="{FF2B5EF4-FFF2-40B4-BE49-F238E27FC236}">
                  <a16:creationId xmlns:a16="http://schemas.microsoft.com/office/drawing/2014/main" xmlns="" id="{5BF12A1F-DBDC-4611-9EB8-62E0479AD89D}"/>
                </a:ext>
              </a:extLst>
            </p:cNvPr>
            <p:cNvSpPr/>
            <p:nvPr/>
          </p:nvSpPr>
          <p:spPr>
            <a:xfrm>
              <a:off x="2182349" y="2051571"/>
              <a:ext cx="64673" cy="80388"/>
            </a:xfrm>
            <a:custGeom>
              <a:avLst/>
              <a:gdLst>
                <a:gd name="connsiteX0" fmla="*/ 3290 w 15305"/>
                <a:gd name="connsiteY0" fmla="*/ 113 h 19024"/>
                <a:gd name="connsiteX1" fmla="*/ 7592 w 15305"/>
                <a:gd name="connsiteY1" fmla="*/ 18183 h 19024"/>
                <a:gd name="connsiteX2" fmla="*/ 14691 w 15305"/>
                <a:gd name="connsiteY2" fmla="*/ 9686 h 19024"/>
                <a:gd name="connsiteX3" fmla="*/ 3935 w 15305"/>
                <a:gd name="connsiteY3" fmla="*/ 6 h 19024"/>
                <a:gd name="connsiteX4" fmla="*/ 3290 w 15305"/>
                <a:gd name="connsiteY4" fmla="*/ 113 h 19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 h="19024">
                  <a:moveTo>
                    <a:pt x="3290" y="113"/>
                  </a:moveTo>
                  <a:cubicBezTo>
                    <a:pt x="-2841" y="1834"/>
                    <a:pt x="171" y="14418"/>
                    <a:pt x="7592" y="18183"/>
                  </a:cubicBezTo>
                  <a:cubicBezTo>
                    <a:pt x="13078" y="20979"/>
                    <a:pt x="16842" y="16462"/>
                    <a:pt x="14691" y="9686"/>
                  </a:cubicBezTo>
                  <a:cubicBezTo>
                    <a:pt x="13400" y="5491"/>
                    <a:pt x="9206" y="-209"/>
                    <a:pt x="3935" y="6"/>
                  </a:cubicBezTo>
                  <a:cubicBezTo>
                    <a:pt x="3828" y="6"/>
                    <a:pt x="3505" y="6"/>
                    <a:pt x="3290" y="113"/>
                  </a:cubicBezTo>
                  <a:close/>
                </a:path>
              </a:pathLst>
            </a:custGeom>
            <a:grpFill/>
            <a:ln w="10707" cap="flat">
              <a:noFill/>
              <a:prstDash val="solid"/>
              <a:miter/>
            </a:ln>
          </p:spPr>
          <p:txBody>
            <a:bodyPr rtlCol="0" anchor="ctr"/>
            <a:lstStyle/>
            <a:p>
              <a:endParaRPr lang="zh-CN" altLang="en-US"/>
            </a:p>
          </p:txBody>
        </p:sp>
        <p:sp>
          <p:nvSpPr>
            <p:cNvPr id="1986" name="任意多边形: 形状 1105">
              <a:extLst>
                <a:ext uri="{FF2B5EF4-FFF2-40B4-BE49-F238E27FC236}">
                  <a16:creationId xmlns:a16="http://schemas.microsoft.com/office/drawing/2014/main" xmlns="" id="{37B47376-8DE0-41CA-97E2-40AB852C1307}"/>
                </a:ext>
              </a:extLst>
            </p:cNvPr>
            <p:cNvSpPr/>
            <p:nvPr/>
          </p:nvSpPr>
          <p:spPr>
            <a:xfrm>
              <a:off x="2389146" y="2025212"/>
              <a:ext cx="60194" cy="80139"/>
            </a:xfrm>
            <a:custGeom>
              <a:avLst/>
              <a:gdLst>
                <a:gd name="connsiteX0" fmla="*/ 2536 w 14245"/>
                <a:gd name="connsiteY0" fmla="*/ 221 h 18965"/>
                <a:gd name="connsiteX1" fmla="*/ 8452 w 14245"/>
                <a:gd name="connsiteY1" fmla="*/ 18505 h 18965"/>
                <a:gd name="connsiteX2" fmla="*/ 13400 w 14245"/>
                <a:gd name="connsiteY2" fmla="*/ 9578 h 18965"/>
                <a:gd name="connsiteX3" fmla="*/ 3074 w 14245"/>
                <a:gd name="connsiteY3" fmla="*/ 6 h 18965"/>
                <a:gd name="connsiteX4" fmla="*/ 2536 w 14245"/>
                <a:gd name="connsiteY4" fmla="*/ 221 h 18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8965">
                  <a:moveTo>
                    <a:pt x="2536" y="221"/>
                  </a:moveTo>
                  <a:cubicBezTo>
                    <a:pt x="-3057" y="2049"/>
                    <a:pt x="1353" y="15601"/>
                    <a:pt x="8452" y="18505"/>
                  </a:cubicBezTo>
                  <a:cubicBezTo>
                    <a:pt x="13184" y="20441"/>
                    <a:pt x="15658" y="16032"/>
                    <a:pt x="13400" y="9578"/>
                  </a:cubicBezTo>
                  <a:cubicBezTo>
                    <a:pt x="11894" y="5491"/>
                    <a:pt x="7699" y="-209"/>
                    <a:pt x="3074" y="6"/>
                  </a:cubicBezTo>
                  <a:cubicBezTo>
                    <a:pt x="2967" y="113"/>
                    <a:pt x="2644" y="113"/>
                    <a:pt x="2536" y="221"/>
                  </a:cubicBezTo>
                  <a:close/>
                </a:path>
              </a:pathLst>
            </a:custGeom>
            <a:grpFill/>
            <a:ln w="10707" cap="flat">
              <a:noFill/>
              <a:prstDash val="solid"/>
              <a:miter/>
            </a:ln>
          </p:spPr>
          <p:txBody>
            <a:bodyPr rtlCol="0" anchor="ctr"/>
            <a:lstStyle/>
            <a:p>
              <a:endParaRPr lang="zh-CN" altLang="en-US"/>
            </a:p>
          </p:txBody>
        </p:sp>
        <p:sp>
          <p:nvSpPr>
            <p:cNvPr id="1987" name="任意多边形: 形状 1106">
              <a:extLst>
                <a:ext uri="{FF2B5EF4-FFF2-40B4-BE49-F238E27FC236}">
                  <a16:creationId xmlns:a16="http://schemas.microsoft.com/office/drawing/2014/main" xmlns="" id="{51085050-A07C-4128-A8E5-4EB6E293A8EA}"/>
                </a:ext>
              </a:extLst>
            </p:cNvPr>
            <p:cNvSpPr/>
            <p:nvPr/>
          </p:nvSpPr>
          <p:spPr>
            <a:xfrm>
              <a:off x="2569186" y="1998367"/>
              <a:ext cx="56572" cy="79682"/>
            </a:xfrm>
            <a:custGeom>
              <a:avLst/>
              <a:gdLst>
                <a:gd name="connsiteX0" fmla="*/ 8652 w 13388"/>
                <a:gd name="connsiteY0" fmla="*/ 18405 h 18857"/>
                <a:gd name="connsiteX1" fmla="*/ 12201 w 13388"/>
                <a:gd name="connsiteY1" fmla="*/ 9478 h 18857"/>
                <a:gd name="connsiteX2" fmla="*/ 2414 w 13388"/>
                <a:gd name="connsiteY2" fmla="*/ 13 h 18857"/>
                <a:gd name="connsiteX3" fmla="*/ 1876 w 13388"/>
                <a:gd name="connsiteY3" fmla="*/ 121 h 18857"/>
                <a:gd name="connsiteX4" fmla="*/ 8652 w 13388"/>
                <a:gd name="connsiteY4" fmla="*/ 18405 h 18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8" h="18857">
                  <a:moveTo>
                    <a:pt x="8652" y="18405"/>
                  </a:moveTo>
                  <a:cubicBezTo>
                    <a:pt x="12954" y="20341"/>
                    <a:pt x="14783" y="15824"/>
                    <a:pt x="12201" y="9478"/>
                  </a:cubicBezTo>
                  <a:cubicBezTo>
                    <a:pt x="10588" y="5391"/>
                    <a:pt x="6393" y="-310"/>
                    <a:pt x="2414" y="13"/>
                  </a:cubicBezTo>
                  <a:cubicBezTo>
                    <a:pt x="2306" y="13"/>
                    <a:pt x="2091" y="121"/>
                    <a:pt x="1876" y="121"/>
                  </a:cubicBezTo>
                  <a:cubicBezTo>
                    <a:pt x="-2857" y="2057"/>
                    <a:pt x="2091" y="15501"/>
                    <a:pt x="8652" y="18405"/>
                  </a:cubicBezTo>
                  <a:close/>
                </a:path>
              </a:pathLst>
            </a:custGeom>
            <a:grpFill/>
            <a:ln w="10707" cap="flat">
              <a:noFill/>
              <a:prstDash val="solid"/>
              <a:miter/>
            </a:ln>
          </p:spPr>
          <p:txBody>
            <a:bodyPr rtlCol="0" anchor="ctr"/>
            <a:lstStyle/>
            <a:p>
              <a:endParaRPr lang="zh-CN" altLang="en-US"/>
            </a:p>
          </p:txBody>
        </p:sp>
        <p:sp>
          <p:nvSpPr>
            <p:cNvPr id="1988" name="任意多边形: 形状 1107">
              <a:extLst>
                <a:ext uri="{FF2B5EF4-FFF2-40B4-BE49-F238E27FC236}">
                  <a16:creationId xmlns:a16="http://schemas.microsoft.com/office/drawing/2014/main" xmlns="" id="{3F69B31C-EBCE-4005-9261-AC5DD67AFEE3}"/>
                </a:ext>
              </a:extLst>
            </p:cNvPr>
            <p:cNvSpPr/>
            <p:nvPr/>
          </p:nvSpPr>
          <p:spPr>
            <a:xfrm>
              <a:off x="2721785" y="1970638"/>
              <a:ext cx="52710" cy="79040"/>
            </a:xfrm>
            <a:custGeom>
              <a:avLst/>
              <a:gdLst>
                <a:gd name="connsiteX0" fmla="*/ 10936 w 12474"/>
                <a:gd name="connsiteY0" fmla="*/ 9371 h 18705"/>
                <a:gd name="connsiteX1" fmla="*/ 1687 w 12474"/>
                <a:gd name="connsiteY1" fmla="*/ 13 h 18705"/>
                <a:gd name="connsiteX2" fmla="*/ 1256 w 12474"/>
                <a:gd name="connsiteY2" fmla="*/ 121 h 18705"/>
                <a:gd name="connsiteX3" fmla="*/ 9323 w 12474"/>
                <a:gd name="connsiteY3" fmla="*/ 18513 h 18705"/>
                <a:gd name="connsiteX4" fmla="*/ 10936 w 12474"/>
                <a:gd name="connsiteY4" fmla="*/ 9371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4" h="18705">
                  <a:moveTo>
                    <a:pt x="10936" y="9371"/>
                  </a:moveTo>
                  <a:cubicBezTo>
                    <a:pt x="9108" y="5284"/>
                    <a:pt x="5128" y="-309"/>
                    <a:pt x="1687" y="13"/>
                  </a:cubicBezTo>
                  <a:cubicBezTo>
                    <a:pt x="1579" y="13"/>
                    <a:pt x="1364" y="121"/>
                    <a:pt x="1256" y="121"/>
                  </a:cubicBezTo>
                  <a:cubicBezTo>
                    <a:pt x="-2723" y="2057"/>
                    <a:pt x="3515" y="16469"/>
                    <a:pt x="9323" y="18513"/>
                  </a:cubicBezTo>
                  <a:cubicBezTo>
                    <a:pt x="12765" y="19696"/>
                    <a:pt x="13518" y="15286"/>
                    <a:pt x="10936" y="9371"/>
                  </a:cubicBezTo>
                  <a:close/>
                </a:path>
              </a:pathLst>
            </a:custGeom>
            <a:grpFill/>
            <a:ln w="10707" cap="flat">
              <a:noFill/>
              <a:prstDash val="solid"/>
              <a:miter/>
            </a:ln>
          </p:spPr>
          <p:txBody>
            <a:bodyPr rtlCol="0" anchor="ctr"/>
            <a:lstStyle/>
            <a:p>
              <a:endParaRPr lang="zh-CN" altLang="en-US"/>
            </a:p>
          </p:txBody>
        </p:sp>
        <p:sp>
          <p:nvSpPr>
            <p:cNvPr id="1989" name="任意多边形: 形状 1108">
              <a:extLst>
                <a:ext uri="{FF2B5EF4-FFF2-40B4-BE49-F238E27FC236}">
                  <a16:creationId xmlns:a16="http://schemas.microsoft.com/office/drawing/2014/main" xmlns="" id="{20022763-F4B8-461A-87E4-16B7746DAA69}"/>
                </a:ext>
              </a:extLst>
            </p:cNvPr>
            <p:cNvSpPr/>
            <p:nvPr/>
          </p:nvSpPr>
          <p:spPr>
            <a:xfrm>
              <a:off x="2846128" y="1941554"/>
              <a:ext cx="49773" cy="78588"/>
            </a:xfrm>
            <a:custGeom>
              <a:avLst/>
              <a:gdLst>
                <a:gd name="connsiteX0" fmla="*/ 1193 w 11779"/>
                <a:gd name="connsiteY0" fmla="*/ 13 h 18598"/>
                <a:gd name="connsiteX1" fmla="*/ 9475 w 11779"/>
                <a:gd name="connsiteY1" fmla="*/ 18405 h 18598"/>
                <a:gd name="connsiteX2" fmla="*/ 9798 w 11779"/>
                <a:gd name="connsiteY2" fmla="*/ 9263 h 18598"/>
                <a:gd name="connsiteX3" fmla="*/ 1193 w 11779"/>
                <a:gd name="connsiteY3" fmla="*/ 13 h 18598"/>
              </a:gdLst>
              <a:ahLst/>
              <a:cxnLst>
                <a:cxn ang="0">
                  <a:pos x="connsiteX0" y="connsiteY0"/>
                </a:cxn>
                <a:cxn ang="0">
                  <a:pos x="connsiteX1" y="connsiteY1"/>
                </a:cxn>
                <a:cxn ang="0">
                  <a:pos x="connsiteX2" y="connsiteY2"/>
                </a:cxn>
                <a:cxn ang="0">
                  <a:pos x="connsiteX3" y="connsiteY3"/>
                </a:cxn>
              </a:cxnLst>
              <a:rect l="l" t="t" r="r" b="b"/>
              <a:pathLst>
                <a:path w="11779" h="18598">
                  <a:moveTo>
                    <a:pt x="1193" y="13"/>
                  </a:moveTo>
                  <a:cubicBezTo>
                    <a:pt x="-3001" y="1842"/>
                    <a:pt x="4850" y="16577"/>
                    <a:pt x="9475" y="18405"/>
                  </a:cubicBezTo>
                  <a:cubicBezTo>
                    <a:pt x="12379" y="19588"/>
                    <a:pt x="12594" y="15179"/>
                    <a:pt x="9798" y="9263"/>
                  </a:cubicBezTo>
                  <a:cubicBezTo>
                    <a:pt x="7970" y="5284"/>
                    <a:pt x="3990" y="-309"/>
                    <a:pt x="1193" y="13"/>
                  </a:cubicBezTo>
                  <a:close/>
                </a:path>
              </a:pathLst>
            </a:custGeom>
            <a:grpFill/>
            <a:ln w="10707" cap="flat">
              <a:noFill/>
              <a:prstDash val="solid"/>
              <a:miter/>
            </a:ln>
          </p:spPr>
          <p:txBody>
            <a:bodyPr rtlCol="0" anchor="ctr"/>
            <a:lstStyle/>
            <a:p>
              <a:endParaRPr lang="zh-CN" altLang="en-US"/>
            </a:p>
          </p:txBody>
        </p:sp>
        <p:sp>
          <p:nvSpPr>
            <p:cNvPr id="1990" name="任意多边形: 形状 1109">
              <a:extLst>
                <a:ext uri="{FF2B5EF4-FFF2-40B4-BE49-F238E27FC236}">
                  <a16:creationId xmlns:a16="http://schemas.microsoft.com/office/drawing/2014/main" xmlns="" id="{B174A667-0D54-436D-9E35-AB51DC797194}"/>
                </a:ext>
              </a:extLst>
            </p:cNvPr>
            <p:cNvSpPr/>
            <p:nvPr/>
          </p:nvSpPr>
          <p:spPr>
            <a:xfrm>
              <a:off x="2942738" y="1912465"/>
              <a:ext cx="47132" cy="78419"/>
            </a:xfrm>
            <a:custGeom>
              <a:avLst/>
              <a:gdLst>
                <a:gd name="connsiteX0" fmla="*/ 9951 w 11154"/>
                <a:gd name="connsiteY0" fmla="*/ 18513 h 18558"/>
                <a:gd name="connsiteX1" fmla="*/ 8661 w 11154"/>
                <a:gd name="connsiteY1" fmla="*/ 9263 h 18558"/>
                <a:gd name="connsiteX2" fmla="*/ 701 w 11154"/>
                <a:gd name="connsiteY2" fmla="*/ 14 h 18558"/>
                <a:gd name="connsiteX3" fmla="*/ 9951 w 11154"/>
                <a:gd name="connsiteY3" fmla="*/ 18513 h 18558"/>
              </a:gdLst>
              <a:ahLst/>
              <a:cxnLst>
                <a:cxn ang="0">
                  <a:pos x="connsiteX0" y="connsiteY0"/>
                </a:cxn>
                <a:cxn ang="0">
                  <a:pos x="connsiteX1" y="connsiteY1"/>
                </a:cxn>
                <a:cxn ang="0">
                  <a:pos x="connsiteX2" y="connsiteY2"/>
                </a:cxn>
                <a:cxn ang="0">
                  <a:pos x="connsiteX3" y="connsiteY3"/>
                </a:cxn>
              </a:cxnLst>
              <a:rect l="l" t="t" r="r" b="b"/>
              <a:pathLst>
                <a:path w="11154" h="18558">
                  <a:moveTo>
                    <a:pt x="9951" y="18513"/>
                  </a:moveTo>
                  <a:cubicBezTo>
                    <a:pt x="11995" y="19051"/>
                    <a:pt x="11350" y="14749"/>
                    <a:pt x="8661" y="9263"/>
                  </a:cubicBezTo>
                  <a:cubicBezTo>
                    <a:pt x="6617" y="5176"/>
                    <a:pt x="2853" y="-309"/>
                    <a:pt x="701" y="14"/>
                  </a:cubicBezTo>
                  <a:cubicBezTo>
                    <a:pt x="-2633" y="2057"/>
                    <a:pt x="6832" y="17653"/>
                    <a:pt x="9951" y="18513"/>
                  </a:cubicBezTo>
                  <a:close/>
                </a:path>
              </a:pathLst>
            </a:custGeom>
            <a:grpFill/>
            <a:ln w="10707" cap="flat">
              <a:noFill/>
              <a:prstDash val="solid"/>
              <a:miter/>
            </a:ln>
          </p:spPr>
          <p:txBody>
            <a:bodyPr rtlCol="0" anchor="ctr"/>
            <a:lstStyle/>
            <a:p>
              <a:endParaRPr lang="zh-CN" altLang="en-US"/>
            </a:p>
          </p:txBody>
        </p:sp>
        <p:sp>
          <p:nvSpPr>
            <p:cNvPr id="1991" name="任意多边形: 形状 1110">
              <a:extLst>
                <a:ext uri="{FF2B5EF4-FFF2-40B4-BE49-F238E27FC236}">
                  <a16:creationId xmlns:a16="http://schemas.microsoft.com/office/drawing/2014/main" xmlns="" id="{84EE557E-0394-4987-81B2-C158F245A72C}"/>
                </a:ext>
              </a:extLst>
            </p:cNvPr>
            <p:cNvSpPr/>
            <p:nvPr/>
          </p:nvSpPr>
          <p:spPr>
            <a:xfrm>
              <a:off x="3010369" y="1882923"/>
              <a:ext cx="44466" cy="77962"/>
            </a:xfrm>
            <a:custGeom>
              <a:avLst/>
              <a:gdLst>
                <a:gd name="connsiteX0" fmla="*/ 9865 w 10523"/>
                <a:gd name="connsiteY0" fmla="*/ 18405 h 18450"/>
                <a:gd name="connsiteX1" fmla="*/ 7391 w 10523"/>
                <a:gd name="connsiteY1" fmla="*/ 9263 h 18450"/>
                <a:gd name="connsiteX2" fmla="*/ 293 w 10523"/>
                <a:gd name="connsiteY2" fmla="*/ 13 h 18450"/>
                <a:gd name="connsiteX3" fmla="*/ 9865 w 10523"/>
                <a:gd name="connsiteY3" fmla="*/ 18405 h 18450"/>
              </a:gdLst>
              <a:ahLst/>
              <a:cxnLst>
                <a:cxn ang="0">
                  <a:pos x="connsiteX0" y="connsiteY0"/>
                </a:cxn>
                <a:cxn ang="0">
                  <a:pos x="connsiteX1" y="connsiteY1"/>
                </a:cxn>
                <a:cxn ang="0">
                  <a:pos x="connsiteX2" y="connsiteY2"/>
                </a:cxn>
                <a:cxn ang="0">
                  <a:pos x="connsiteX3" y="connsiteY3"/>
                </a:cxn>
              </a:cxnLst>
              <a:rect l="l" t="t" r="r" b="b"/>
              <a:pathLst>
                <a:path w="10523" h="18450">
                  <a:moveTo>
                    <a:pt x="9865" y="18405"/>
                  </a:moveTo>
                  <a:cubicBezTo>
                    <a:pt x="11371" y="18943"/>
                    <a:pt x="10188" y="14641"/>
                    <a:pt x="7391" y="9263"/>
                  </a:cubicBezTo>
                  <a:cubicBezTo>
                    <a:pt x="5240" y="5284"/>
                    <a:pt x="1691" y="-309"/>
                    <a:pt x="293" y="13"/>
                  </a:cubicBezTo>
                  <a:cubicBezTo>
                    <a:pt x="-1751" y="2057"/>
                    <a:pt x="7499" y="17652"/>
                    <a:pt x="9865" y="18405"/>
                  </a:cubicBezTo>
                  <a:close/>
                </a:path>
              </a:pathLst>
            </a:custGeom>
            <a:grpFill/>
            <a:ln w="10707" cap="flat">
              <a:noFill/>
              <a:prstDash val="solid"/>
              <a:miter/>
            </a:ln>
          </p:spPr>
          <p:txBody>
            <a:bodyPr rtlCol="0" anchor="ctr"/>
            <a:lstStyle/>
            <a:p>
              <a:endParaRPr lang="zh-CN" altLang="en-US"/>
            </a:p>
          </p:txBody>
        </p:sp>
        <p:sp>
          <p:nvSpPr>
            <p:cNvPr id="1992" name="任意多边形: 形状 1111">
              <a:extLst>
                <a:ext uri="{FF2B5EF4-FFF2-40B4-BE49-F238E27FC236}">
                  <a16:creationId xmlns:a16="http://schemas.microsoft.com/office/drawing/2014/main" xmlns="" id="{8CA2C773-247D-4F91-B0F3-A805EC85F046}"/>
                </a:ext>
              </a:extLst>
            </p:cNvPr>
            <p:cNvSpPr/>
            <p:nvPr/>
          </p:nvSpPr>
          <p:spPr>
            <a:xfrm>
              <a:off x="3047414" y="1853834"/>
              <a:ext cx="42919" cy="77371"/>
            </a:xfrm>
            <a:custGeom>
              <a:avLst/>
              <a:gdLst>
                <a:gd name="connsiteX0" fmla="*/ 10132 w 10157"/>
                <a:gd name="connsiteY0" fmla="*/ 18298 h 18310"/>
                <a:gd name="connsiteX1" fmla="*/ 6260 w 10157"/>
                <a:gd name="connsiteY1" fmla="*/ 9156 h 18310"/>
                <a:gd name="connsiteX2" fmla="*/ 22 w 10157"/>
                <a:gd name="connsiteY2" fmla="*/ 14 h 18310"/>
                <a:gd name="connsiteX3" fmla="*/ 10132 w 10157"/>
                <a:gd name="connsiteY3" fmla="*/ 18298 h 18310"/>
              </a:gdLst>
              <a:ahLst/>
              <a:cxnLst>
                <a:cxn ang="0">
                  <a:pos x="connsiteX0" y="connsiteY0"/>
                </a:cxn>
                <a:cxn ang="0">
                  <a:pos x="connsiteX1" y="connsiteY1"/>
                </a:cxn>
                <a:cxn ang="0">
                  <a:pos x="connsiteX2" y="connsiteY2"/>
                </a:cxn>
                <a:cxn ang="0">
                  <a:pos x="connsiteX3" y="connsiteY3"/>
                </a:cxn>
              </a:cxnLst>
              <a:rect l="l" t="t" r="r" b="b"/>
              <a:pathLst>
                <a:path w="10157" h="18310">
                  <a:moveTo>
                    <a:pt x="10132" y="18298"/>
                  </a:moveTo>
                  <a:cubicBezTo>
                    <a:pt x="10455" y="17330"/>
                    <a:pt x="7658" y="11845"/>
                    <a:pt x="6260" y="9156"/>
                  </a:cubicBezTo>
                  <a:cubicBezTo>
                    <a:pt x="4109" y="5176"/>
                    <a:pt x="667" y="-309"/>
                    <a:pt x="22" y="14"/>
                  </a:cubicBezTo>
                  <a:cubicBezTo>
                    <a:pt x="-516" y="1734"/>
                    <a:pt x="8949" y="18836"/>
                    <a:pt x="10132" y="18298"/>
                  </a:cubicBezTo>
                  <a:close/>
                </a:path>
              </a:pathLst>
            </a:custGeom>
            <a:grpFill/>
            <a:ln w="10707" cap="flat">
              <a:noFill/>
              <a:prstDash val="solid"/>
              <a:miter/>
            </a:ln>
          </p:spPr>
          <p:txBody>
            <a:bodyPr rtlCol="0" anchor="ctr"/>
            <a:lstStyle/>
            <a:p>
              <a:endParaRPr lang="zh-CN" altLang="en-US"/>
            </a:p>
          </p:txBody>
        </p:sp>
        <p:sp>
          <p:nvSpPr>
            <p:cNvPr id="1993" name="任意多边形: 形状 1112">
              <a:extLst>
                <a:ext uri="{FF2B5EF4-FFF2-40B4-BE49-F238E27FC236}">
                  <a16:creationId xmlns:a16="http://schemas.microsoft.com/office/drawing/2014/main" xmlns="" id="{4FA3F2A9-A7CB-49AF-9CF2-89ED76A91496}"/>
                </a:ext>
              </a:extLst>
            </p:cNvPr>
            <p:cNvSpPr/>
            <p:nvPr/>
          </p:nvSpPr>
          <p:spPr>
            <a:xfrm>
              <a:off x="3053415" y="1824352"/>
              <a:ext cx="43173" cy="76805"/>
            </a:xfrm>
            <a:custGeom>
              <a:avLst/>
              <a:gdLst>
                <a:gd name="connsiteX0" fmla="*/ 5378 w 10217"/>
                <a:gd name="connsiteY0" fmla="*/ 9142 h 18176"/>
                <a:gd name="connsiteX1" fmla="*/ 0 w 10217"/>
                <a:gd name="connsiteY1" fmla="*/ 0 h 18176"/>
                <a:gd name="connsiteX2" fmla="*/ 10218 w 10217"/>
                <a:gd name="connsiteY2" fmla="*/ 18177 h 18176"/>
                <a:gd name="connsiteX3" fmla="*/ 5378 w 10217"/>
                <a:gd name="connsiteY3" fmla="*/ 9142 h 18176"/>
              </a:gdLst>
              <a:ahLst/>
              <a:cxnLst>
                <a:cxn ang="0">
                  <a:pos x="connsiteX0" y="connsiteY0"/>
                </a:cxn>
                <a:cxn ang="0">
                  <a:pos x="connsiteX1" y="connsiteY1"/>
                </a:cxn>
                <a:cxn ang="0">
                  <a:pos x="connsiteX2" y="connsiteY2"/>
                </a:cxn>
                <a:cxn ang="0">
                  <a:pos x="connsiteX3" y="connsiteY3"/>
                </a:cxn>
              </a:cxnLst>
              <a:rect l="l" t="t" r="r" b="b"/>
              <a:pathLst>
                <a:path w="10217" h="18176">
                  <a:moveTo>
                    <a:pt x="5378" y="9142"/>
                  </a:moveTo>
                  <a:cubicBezTo>
                    <a:pt x="4840" y="8282"/>
                    <a:pt x="538" y="538"/>
                    <a:pt x="0" y="0"/>
                  </a:cubicBezTo>
                  <a:cubicBezTo>
                    <a:pt x="430" y="1076"/>
                    <a:pt x="9465" y="17424"/>
                    <a:pt x="10218" y="18177"/>
                  </a:cubicBezTo>
                  <a:cubicBezTo>
                    <a:pt x="9895" y="17316"/>
                    <a:pt x="7099" y="12261"/>
                    <a:pt x="5378" y="9142"/>
                  </a:cubicBezTo>
                  <a:close/>
                </a:path>
              </a:pathLst>
            </a:custGeom>
            <a:grpFill/>
            <a:ln w="10707" cap="flat">
              <a:noFill/>
              <a:prstDash val="solid"/>
              <a:miter/>
            </a:ln>
          </p:spPr>
          <p:txBody>
            <a:bodyPr rtlCol="0" anchor="ctr"/>
            <a:lstStyle/>
            <a:p>
              <a:endParaRPr lang="zh-CN" altLang="en-US"/>
            </a:p>
          </p:txBody>
        </p:sp>
        <p:sp>
          <p:nvSpPr>
            <p:cNvPr id="1994" name="任意多边形: 形状 1127">
              <a:extLst>
                <a:ext uri="{FF2B5EF4-FFF2-40B4-BE49-F238E27FC236}">
                  <a16:creationId xmlns:a16="http://schemas.microsoft.com/office/drawing/2014/main" xmlns="" id="{4AAF5ED2-942E-4C2B-AB44-3F85B6323C07}"/>
                </a:ext>
              </a:extLst>
            </p:cNvPr>
            <p:cNvSpPr/>
            <p:nvPr/>
          </p:nvSpPr>
          <p:spPr>
            <a:xfrm>
              <a:off x="74328" y="2359736"/>
              <a:ext cx="80020" cy="83722"/>
            </a:xfrm>
            <a:custGeom>
              <a:avLst/>
              <a:gdLst>
                <a:gd name="connsiteX0" fmla="*/ 9339 w 18937"/>
                <a:gd name="connsiteY0" fmla="*/ 0 h 19813"/>
                <a:gd name="connsiteX1" fmla="*/ 2133 w 18937"/>
                <a:gd name="connsiteY1" fmla="*/ 16348 h 19813"/>
                <a:gd name="connsiteX2" fmla="*/ 18911 w 18937"/>
                <a:gd name="connsiteY2" fmla="*/ 10756 h 19813"/>
                <a:gd name="connsiteX3" fmla="*/ 9339 w 18937"/>
                <a:gd name="connsiteY3" fmla="*/ 0 h 19813"/>
              </a:gdLst>
              <a:ahLst/>
              <a:cxnLst>
                <a:cxn ang="0">
                  <a:pos x="connsiteX0" y="connsiteY0"/>
                </a:cxn>
                <a:cxn ang="0">
                  <a:pos x="connsiteX1" y="connsiteY1"/>
                </a:cxn>
                <a:cxn ang="0">
                  <a:pos x="connsiteX2" y="connsiteY2"/>
                </a:cxn>
                <a:cxn ang="0">
                  <a:pos x="connsiteX3" y="connsiteY3"/>
                </a:cxn>
              </a:cxnLst>
              <a:rect l="l" t="t" r="r" b="b"/>
              <a:pathLst>
                <a:path w="18937" h="19813">
                  <a:moveTo>
                    <a:pt x="9339" y="0"/>
                  </a:moveTo>
                  <a:cubicBezTo>
                    <a:pt x="627" y="645"/>
                    <a:pt x="-2492" y="10648"/>
                    <a:pt x="2133" y="16348"/>
                  </a:cubicBezTo>
                  <a:cubicBezTo>
                    <a:pt x="7511" y="23017"/>
                    <a:pt x="18159" y="19468"/>
                    <a:pt x="18911" y="10756"/>
                  </a:cubicBezTo>
                  <a:cubicBezTo>
                    <a:pt x="19234" y="6453"/>
                    <a:pt x="16545" y="215"/>
                    <a:pt x="9339" y="0"/>
                  </a:cubicBezTo>
                  <a:close/>
                </a:path>
              </a:pathLst>
            </a:custGeom>
            <a:grpFill/>
            <a:ln w="10707" cap="flat">
              <a:noFill/>
              <a:prstDash val="solid"/>
              <a:miter/>
            </a:ln>
          </p:spPr>
          <p:txBody>
            <a:bodyPr rtlCol="0" anchor="ctr"/>
            <a:lstStyle/>
            <a:p>
              <a:endParaRPr lang="zh-CN" altLang="en-US"/>
            </a:p>
          </p:txBody>
        </p:sp>
        <p:sp>
          <p:nvSpPr>
            <p:cNvPr id="1995" name="任意多边形: 形状 1128">
              <a:extLst>
                <a:ext uri="{FF2B5EF4-FFF2-40B4-BE49-F238E27FC236}">
                  <a16:creationId xmlns:a16="http://schemas.microsoft.com/office/drawing/2014/main" xmlns="" id="{37BA64B3-F1B3-472B-8B91-762E27D10B29}"/>
                </a:ext>
              </a:extLst>
            </p:cNvPr>
            <p:cNvSpPr/>
            <p:nvPr/>
          </p:nvSpPr>
          <p:spPr>
            <a:xfrm>
              <a:off x="381533" y="2352920"/>
              <a:ext cx="80405" cy="83713"/>
            </a:xfrm>
            <a:custGeom>
              <a:avLst/>
              <a:gdLst>
                <a:gd name="connsiteX0" fmla="*/ 19026 w 19028"/>
                <a:gd name="connsiteY0" fmla="*/ 10648 h 19811"/>
                <a:gd name="connsiteX1" fmla="*/ 8915 w 19028"/>
                <a:gd name="connsiteY1" fmla="*/ 0 h 19811"/>
                <a:gd name="connsiteX2" fmla="*/ 2462 w 19028"/>
                <a:gd name="connsiteY2" fmla="*/ 16456 h 19811"/>
                <a:gd name="connsiteX3" fmla="*/ 19026 w 19028"/>
                <a:gd name="connsiteY3" fmla="*/ 10648 h 19811"/>
              </a:gdLst>
              <a:ahLst/>
              <a:cxnLst>
                <a:cxn ang="0">
                  <a:pos x="connsiteX0" y="connsiteY0"/>
                </a:cxn>
                <a:cxn ang="0">
                  <a:pos x="connsiteX1" y="connsiteY1"/>
                </a:cxn>
                <a:cxn ang="0">
                  <a:pos x="connsiteX2" y="connsiteY2"/>
                </a:cxn>
                <a:cxn ang="0">
                  <a:pos x="connsiteX3" y="connsiteY3"/>
                </a:cxn>
              </a:cxnLst>
              <a:rect l="l" t="t" r="r" b="b"/>
              <a:pathLst>
                <a:path w="19028" h="19811">
                  <a:moveTo>
                    <a:pt x="19026" y="10648"/>
                  </a:moveTo>
                  <a:cubicBezTo>
                    <a:pt x="19133" y="6346"/>
                    <a:pt x="16122" y="108"/>
                    <a:pt x="8915" y="0"/>
                  </a:cubicBezTo>
                  <a:cubicBezTo>
                    <a:pt x="203" y="753"/>
                    <a:pt x="-2486" y="10756"/>
                    <a:pt x="2462" y="16456"/>
                  </a:cubicBezTo>
                  <a:cubicBezTo>
                    <a:pt x="8162" y="23017"/>
                    <a:pt x="18703" y="19360"/>
                    <a:pt x="19026" y="10648"/>
                  </a:cubicBezTo>
                  <a:close/>
                </a:path>
              </a:pathLst>
            </a:custGeom>
            <a:grpFill/>
            <a:ln w="10707" cap="flat">
              <a:noFill/>
              <a:prstDash val="solid"/>
              <a:miter/>
            </a:ln>
          </p:spPr>
          <p:txBody>
            <a:bodyPr rtlCol="0" anchor="ctr"/>
            <a:lstStyle/>
            <a:p>
              <a:endParaRPr lang="zh-CN" altLang="en-US"/>
            </a:p>
          </p:txBody>
        </p:sp>
        <p:sp>
          <p:nvSpPr>
            <p:cNvPr id="1996" name="任意多边形: 形状 1129">
              <a:extLst>
                <a:ext uri="{FF2B5EF4-FFF2-40B4-BE49-F238E27FC236}">
                  <a16:creationId xmlns:a16="http://schemas.microsoft.com/office/drawing/2014/main" xmlns="" id="{8B4D1F33-E0A9-4F0A-9E03-42FC824DF8D0}"/>
                </a:ext>
              </a:extLst>
            </p:cNvPr>
            <p:cNvSpPr/>
            <p:nvPr/>
          </p:nvSpPr>
          <p:spPr>
            <a:xfrm>
              <a:off x="688637" y="2342922"/>
              <a:ext cx="80523" cy="83709"/>
            </a:xfrm>
            <a:custGeom>
              <a:avLst/>
              <a:gdLst>
                <a:gd name="connsiteX0" fmla="*/ 19056 w 19056"/>
                <a:gd name="connsiteY0" fmla="*/ 10540 h 19810"/>
                <a:gd name="connsiteX1" fmla="*/ 8516 w 19056"/>
                <a:gd name="connsiteY1" fmla="*/ 0 h 19810"/>
                <a:gd name="connsiteX2" fmla="*/ 3460 w 19056"/>
                <a:gd name="connsiteY2" fmla="*/ 17209 h 19810"/>
                <a:gd name="connsiteX3" fmla="*/ 19056 w 19056"/>
                <a:gd name="connsiteY3" fmla="*/ 10540 h 19810"/>
              </a:gdLst>
              <a:ahLst/>
              <a:cxnLst>
                <a:cxn ang="0">
                  <a:pos x="connsiteX0" y="connsiteY0"/>
                </a:cxn>
                <a:cxn ang="0">
                  <a:pos x="connsiteX1" y="connsiteY1"/>
                </a:cxn>
                <a:cxn ang="0">
                  <a:pos x="connsiteX2" y="connsiteY2"/>
                </a:cxn>
                <a:cxn ang="0">
                  <a:pos x="connsiteX3" y="connsiteY3"/>
                </a:cxn>
              </a:cxnLst>
              <a:rect l="l" t="t" r="r" b="b"/>
              <a:pathLst>
                <a:path w="19056" h="19810">
                  <a:moveTo>
                    <a:pt x="19056" y="10540"/>
                  </a:moveTo>
                  <a:cubicBezTo>
                    <a:pt x="19056" y="6238"/>
                    <a:pt x="15722" y="108"/>
                    <a:pt x="8516" y="0"/>
                  </a:cubicBezTo>
                  <a:cubicBezTo>
                    <a:pt x="-627" y="860"/>
                    <a:pt x="-2563" y="11724"/>
                    <a:pt x="3460" y="17209"/>
                  </a:cubicBezTo>
                  <a:cubicBezTo>
                    <a:pt x="9699" y="22802"/>
                    <a:pt x="19164" y="18822"/>
                    <a:pt x="19056" y="10540"/>
                  </a:cubicBezTo>
                  <a:close/>
                </a:path>
              </a:pathLst>
            </a:custGeom>
            <a:grpFill/>
            <a:ln w="10707" cap="flat">
              <a:noFill/>
              <a:prstDash val="solid"/>
              <a:miter/>
            </a:ln>
          </p:spPr>
          <p:txBody>
            <a:bodyPr rtlCol="0" anchor="ctr"/>
            <a:lstStyle/>
            <a:p>
              <a:endParaRPr lang="zh-CN" altLang="en-US"/>
            </a:p>
          </p:txBody>
        </p:sp>
        <p:sp>
          <p:nvSpPr>
            <p:cNvPr id="1997" name="任意多边形: 形状 1130">
              <a:extLst>
                <a:ext uri="{FF2B5EF4-FFF2-40B4-BE49-F238E27FC236}">
                  <a16:creationId xmlns:a16="http://schemas.microsoft.com/office/drawing/2014/main" xmlns="" id="{DCD4BB96-D903-4D8A-A682-34DC31A0ACB1}"/>
                </a:ext>
              </a:extLst>
            </p:cNvPr>
            <p:cNvSpPr/>
            <p:nvPr/>
          </p:nvSpPr>
          <p:spPr>
            <a:xfrm>
              <a:off x="993434" y="2329743"/>
              <a:ext cx="79839" cy="83895"/>
            </a:xfrm>
            <a:custGeom>
              <a:avLst/>
              <a:gdLst>
                <a:gd name="connsiteX0" fmla="*/ 3822 w 18894"/>
                <a:gd name="connsiteY0" fmla="*/ 17209 h 19854"/>
                <a:gd name="connsiteX1" fmla="*/ 18880 w 18894"/>
                <a:gd name="connsiteY1" fmla="*/ 10433 h 19854"/>
                <a:gd name="connsiteX2" fmla="*/ 8017 w 18894"/>
                <a:gd name="connsiteY2" fmla="*/ 0 h 19854"/>
                <a:gd name="connsiteX3" fmla="*/ 3822 w 18894"/>
                <a:gd name="connsiteY3" fmla="*/ 17209 h 19854"/>
              </a:gdLst>
              <a:ahLst/>
              <a:cxnLst>
                <a:cxn ang="0">
                  <a:pos x="connsiteX0" y="connsiteY0"/>
                </a:cxn>
                <a:cxn ang="0">
                  <a:pos x="connsiteX1" y="connsiteY1"/>
                </a:cxn>
                <a:cxn ang="0">
                  <a:pos x="connsiteX2" y="connsiteY2"/>
                </a:cxn>
                <a:cxn ang="0">
                  <a:pos x="connsiteX3" y="connsiteY3"/>
                </a:cxn>
              </a:cxnLst>
              <a:rect l="l" t="t" r="r" b="b"/>
              <a:pathLst>
                <a:path w="18894" h="19854">
                  <a:moveTo>
                    <a:pt x="3822" y="17209"/>
                  </a:moveTo>
                  <a:cubicBezTo>
                    <a:pt x="10383" y="22909"/>
                    <a:pt x="19310" y="18822"/>
                    <a:pt x="18880" y="10433"/>
                  </a:cubicBezTo>
                  <a:cubicBezTo>
                    <a:pt x="18665" y="6131"/>
                    <a:pt x="15115" y="0"/>
                    <a:pt x="8017" y="0"/>
                  </a:cubicBezTo>
                  <a:cubicBezTo>
                    <a:pt x="-1018" y="860"/>
                    <a:pt x="-2416" y="11724"/>
                    <a:pt x="3822" y="17209"/>
                  </a:cubicBezTo>
                  <a:close/>
                </a:path>
              </a:pathLst>
            </a:custGeom>
            <a:grpFill/>
            <a:ln w="10707" cap="flat">
              <a:noFill/>
              <a:prstDash val="solid"/>
              <a:miter/>
            </a:ln>
          </p:spPr>
          <p:txBody>
            <a:bodyPr rtlCol="0" anchor="ctr"/>
            <a:lstStyle/>
            <a:p>
              <a:endParaRPr lang="zh-CN" altLang="en-US"/>
            </a:p>
          </p:txBody>
        </p:sp>
        <p:sp>
          <p:nvSpPr>
            <p:cNvPr id="1998" name="任意多边形: 形状 1131">
              <a:extLst>
                <a:ext uri="{FF2B5EF4-FFF2-40B4-BE49-F238E27FC236}">
                  <a16:creationId xmlns:a16="http://schemas.microsoft.com/office/drawing/2014/main" xmlns="" id="{7A411238-1E4F-4722-A9B3-C4AA26BC49DE}"/>
                </a:ext>
              </a:extLst>
            </p:cNvPr>
            <p:cNvSpPr/>
            <p:nvPr/>
          </p:nvSpPr>
          <p:spPr>
            <a:xfrm>
              <a:off x="1293426" y="2313381"/>
              <a:ext cx="78630" cy="83401"/>
            </a:xfrm>
            <a:custGeom>
              <a:avLst/>
              <a:gdLst>
                <a:gd name="connsiteX0" fmla="*/ 18550 w 18608"/>
                <a:gd name="connsiteY0" fmla="*/ 10325 h 19737"/>
                <a:gd name="connsiteX1" fmla="*/ 7364 w 18608"/>
                <a:gd name="connsiteY1" fmla="*/ 0 h 19737"/>
                <a:gd name="connsiteX2" fmla="*/ 4138 w 18608"/>
                <a:gd name="connsiteY2" fmla="*/ 17209 h 19737"/>
                <a:gd name="connsiteX3" fmla="*/ 18550 w 18608"/>
                <a:gd name="connsiteY3" fmla="*/ 10325 h 19737"/>
              </a:gdLst>
              <a:ahLst/>
              <a:cxnLst>
                <a:cxn ang="0">
                  <a:pos x="connsiteX0" y="connsiteY0"/>
                </a:cxn>
                <a:cxn ang="0">
                  <a:pos x="connsiteX1" y="connsiteY1"/>
                </a:cxn>
                <a:cxn ang="0">
                  <a:pos x="connsiteX2" y="connsiteY2"/>
                </a:cxn>
                <a:cxn ang="0">
                  <a:pos x="connsiteX3" y="connsiteY3"/>
                </a:cxn>
              </a:cxnLst>
              <a:rect l="l" t="t" r="r" b="b"/>
              <a:pathLst>
                <a:path w="18608" h="19737">
                  <a:moveTo>
                    <a:pt x="18550" y="10325"/>
                  </a:moveTo>
                  <a:cubicBezTo>
                    <a:pt x="18120" y="6023"/>
                    <a:pt x="14355" y="0"/>
                    <a:pt x="7364" y="0"/>
                  </a:cubicBezTo>
                  <a:cubicBezTo>
                    <a:pt x="-1348" y="968"/>
                    <a:pt x="-2208" y="11831"/>
                    <a:pt x="4138" y="17209"/>
                  </a:cubicBezTo>
                  <a:cubicBezTo>
                    <a:pt x="10591" y="22802"/>
                    <a:pt x="19410" y="18500"/>
                    <a:pt x="18550" y="10325"/>
                  </a:cubicBezTo>
                  <a:close/>
                </a:path>
              </a:pathLst>
            </a:custGeom>
            <a:grpFill/>
            <a:ln w="10707" cap="flat">
              <a:noFill/>
              <a:prstDash val="solid"/>
              <a:miter/>
            </a:ln>
          </p:spPr>
          <p:txBody>
            <a:bodyPr rtlCol="0" anchor="ctr"/>
            <a:lstStyle/>
            <a:p>
              <a:endParaRPr lang="zh-CN" altLang="en-US"/>
            </a:p>
          </p:txBody>
        </p:sp>
        <p:sp>
          <p:nvSpPr>
            <p:cNvPr id="1999" name="任意多边形: 形状 1132">
              <a:extLst>
                <a:ext uri="{FF2B5EF4-FFF2-40B4-BE49-F238E27FC236}">
                  <a16:creationId xmlns:a16="http://schemas.microsoft.com/office/drawing/2014/main" xmlns="" id="{52E2DF30-DE81-4D61-B2B8-EE15B192BBFE}"/>
                </a:ext>
              </a:extLst>
            </p:cNvPr>
            <p:cNvSpPr/>
            <p:nvPr/>
          </p:nvSpPr>
          <p:spPr>
            <a:xfrm>
              <a:off x="1584760" y="2293829"/>
              <a:ext cx="77903" cy="83329"/>
            </a:xfrm>
            <a:custGeom>
              <a:avLst/>
              <a:gdLst>
                <a:gd name="connsiteX0" fmla="*/ 5319 w 18436"/>
                <a:gd name="connsiteY0" fmla="*/ 17856 h 19720"/>
                <a:gd name="connsiteX1" fmla="*/ 18333 w 18436"/>
                <a:gd name="connsiteY1" fmla="*/ 10219 h 19720"/>
                <a:gd name="connsiteX2" fmla="*/ 6932 w 18436"/>
                <a:gd name="connsiteY2" fmla="*/ 1 h 19720"/>
                <a:gd name="connsiteX3" fmla="*/ 6072 w 18436"/>
                <a:gd name="connsiteY3" fmla="*/ 109 h 19720"/>
                <a:gd name="connsiteX4" fmla="*/ 5319 w 18436"/>
                <a:gd name="connsiteY4" fmla="*/ 17856 h 19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6" h="19720">
                  <a:moveTo>
                    <a:pt x="5319" y="17856"/>
                  </a:moveTo>
                  <a:cubicBezTo>
                    <a:pt x="11880" y="22481"/>
                    <a:pt x="19409" y="17963"/>
                    <a:pt x="18333" y="10219"/>
                  </a:cubicBezTo>
                  <a:cubicBezTo>
                    <a:pt x="17688" y="5917"/>
                    <a:pt x="13709" y="-106"/>
                    <a:pt x="6932" y="1"/>
                  </a:cubicBezTo>
                  <a:cubicBezTo>
                    <a:pt x="6717" y="1"/>
                    <a:pt x="6287" y="109"/>
                    <a:pt x="6072" y="109"/>
                  </a:cubicBezTo>
                  <a:cubicBezTo>
                    <a:pt x="-1672" y="1615"/>
                    <a:pt x="-2102" y="12693"/>
                    <a:pt x="5319" y="17856"/>
                  </a:cubicBezTo>
                  <a:close/>
                </a:path>
              </a:pathLst>
            </a:custGeom>
            <a:grpFill/>
            <a:ln w="10707" cap="flat">
              <a:noFill/>
              <a:prstDash val="solid"/>
              <a:miter/>
            </a:ln>
          </p:spPr>
          <p:txBody>
            <a:bodyPr rtlCol="0" anchor="ctr"/>
            <a:lstStyle/>
            <a:p>
              <a:endParaRPr lang="zh-CN" altLang="en-US"/>
            </a:p>
          </p:txBody>
        </p:sp>
        <p:sp>
          <p:nvSpPr>
            <p:cNvPr id="2000" name="任意多边形: 形状 1133">
              <a:extLst>
                <a:ext uri="{FF2B5EF4-FFF2-40B4-BE49-F238E27FC236}">
                  <a16:creationId xmlns:a16="http://schemas.microsoft.com/office/drawing/2014/main" xmlns="" id="{E226EB52-78B6-47AE-999B-E33930F0B6F7}"/>
                </a:ext>
              </a:extLst>
            </p:cNvPr>
            <p:cNvSpPr/>
            <p:nvPr/>
          </p:nvSpPr>
          <p:spPr>
            <a:xfrm>
              <a:off x="1863845" y="2271108"/>
              <a:ext cx="73361" cy="83396"/>
            </a:xfrm>
            <a:custGeom>
              <a:avLst/>
              <a:gdLst>
                <a:gd name="connsiteX0" fmla="*/ 17144 w 17361"/>
                <a:gd name="connsiteY0" fmla="*/ 10112 h 19736"/>
                <a:gd name="connsiteX1" fmla="*/ 6065 w 17361"/>
                <a:gd name="connsiteY1" fmla="*/ 1 h 19736"/>
                <a:gd name="connsiteX2" fmla="*/ 5205 w 17361"/>
                <a:gd name="connsiteY2" fmla="*/ 109 h 19736"/>
                <a:gd name="connsiteX3" fmla="*/ 5528 w 17361"/>
                <a:gd name="connsiteY3" fmla="*/ 17856 h 19736"/>
                <a:gd name="connsiteX4" fmla="*/ 17144 w 17361"/>
                <a:gd name="connsiteY4" fmla="*/ 10112 h 19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1" h="19736">
                  <a:moveTo>
                    <a:pt x="17144" y="10112"/>
                  </a:moveTo>
                  <a:cubicBezTo>
                    <a:pt x="16283" y="5809"/>
                    <a:pt x="12304" y="-106"/>
                    <a:pt x="6065" y="1"/>
                  </a:cubicBezTo>
                  <a:cubicBezTo>
                    <a:pt x="5850" y="1"/>
                    <a:pt x="5528" y="109"/>
                    <a:pt x="5205" y="109"/>
                  </a:cubicBezTo>
                  <a:cubicBezTo>
                    <a:pt x="-1894" y="1615"/>
                    <a:pt x="-1679" y="12801"/>
                    <a:pt x="5528" y="17856"/>
                  </a:cubicBezTo>
                  <a:cubicBezTo>
                    <a:pt x="12088" y="22481"/>
                    <a:pt x="18649" y="18071"/>
                    <a:pt x="17144" y="10112"/>
                  </a:cubicBezTo>
                  <a:close/>
                </a:path>
              </a:pathLst>
            </a:custGeom>
            <a:grpFill/>
            <a:ln w="10707" cap="flat">
              <a:noFill/>
              <a:prstDash val="solid"/>
              <a:miter/>
            </a:ln>
          </p:spPr>
          <p:txBody>
            <a:bodyPr rtlCol="0" anchor="ctr"/>
            <a:lstStyle/>
            <a:p>
              <a:endParaRPr lang="zh-CN" altLang="en-US"/>
            </a:p>
          </p:txBody>
        </p:sp>
        <p:sp>
          <p:nvSpPr>
            <p:cNvPr id="2001" name="任意多边形: 形状 1134">
              <a:extLst>
                <a:ext uri="{FF2B5EF4-FFF2-40B4-BE49-F238E27FC236}">
                  <a16:creationId xmlns:a16="http://schemas.microsoft.com/office/drawing/2014/main" xmlns="" id="{409035FF-5112-4CD3-8B9C-463594EF0F9C}"/>
                </a:ext>
              </a:extLst>
            </p:cNvPr>
            <p:cNvSpPr/>
            <p:nvPr/>
          </p:nvSpPr>
          <p:spPr>
            <a:xfrm>
              <a:off x="2118644" y="2247001"/>
              <a:ext cx="67686" cy="82691"/>
            </a:xfrm>
            <a:custGeom>
              <a:avLst/>
              <a:gdLst>
                <a:gd name="connsiteX0" fmla="*/ 4922 w 16018"/>
                <a:gd name="connsiteY0" fmla="*/ 6 h 19569"/>
                <a:gd name="connsiteX1" fmla="*/ 4169 w 16018"/>
                <a:gd name="connsiteY1" fmla="*/ 113 h 19569"/>
                <a:gd name="connsiteX2" fmla="*/ 6427 w 16018"/>
                <a:gd name="connsiteY2" fmla="*/ 18290 h 19569"/>
                <a:gd name="connsiteX3" fmla="*/ 15677 w 16018"/>
                <a:gd name="connsiteY3" fmla="*/ 10008 h 19569"/>
                <a:gd name="connsiteX4" fmla="*/ 4922 w 16018"/>
                <a:gd name="connsiteY4" fmla="*/ 6 h 19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8" h="19569">
                  <a:moveTo>
                    <a:pt x="4922" y="6"/>
                  </a:moveTo>
                  <a:cubicBezTo>
                    <a:pt x="4706" y="6"/>
                    <a:pt x="4384" y="113"/>
                    <a:pt x="4169" y="113"/>
                  </a:cubicBezTo>
                  <a:cubicBezTo>
                    <a:pt x="-2392" y="1727"/>
                    <a:pt x="-886" y="13880"/>
                    <a:pt x="6427" y="18290"/>
                  </a:cubicBezTo>
                  <a:cubicBezTo>
                    <a:pt x="12343" y="21947"/>
                    <a:pt x="17398" y="17322"/>
                    <a:pt x="15677" y="10008"/>
                  </a:cubicBezTo>
                  <a:cubicBezTo>
                    <a:pt x="14602" y="5706"/>
                    <a:pt x="10622" y="-209"/>
                    <a:pt x="4922" y="6"/>
                  </a:cubicBezTo>
                  <a:close/>
                </a:path>
              </a:pathLst>
            </a:custGeom>
            <a:grpFill/>
            <a:ln w="10707" cap="flat">
              <a:noFill/>
              <a:prstDash val="solid"/>
              <a:miter/>
            </a:ln>
          </p:spPr>
          <p:txBody>
            <a:bodyPr rtlCol="0" anchor="ctr"/>
            <a:lstStyle/>
            <a:p>
              <a:endParaRPr lang="zh-CN" altLang="en-US"/>
            </a:p>
          </p:txBody>
        </p:sp>
        <p:sp>
          <p:nvSpPr>
            <p:cNvPr id="2002" name="任意多边形: 形状 1135">
              <a:extLst>
                <a:ext uri="{FF2B5EF4-FFF2-40B4-BE49-F238E27FC236}">
                  <a16:creationId xmlns:a16="http://schemas.microsoft.com/office/drawing/2014/main" xmlns="" id="{FCEB2F9D-0074-486B-849E-BEDBDF478608}"/>
                </a:ext>
              </a:extLst>
            </p:cNvPr>
            <p:cNvSpPr/>
            <p:nvPr/>
          </p:nvSpPr>
          <p:spPr>
            <a:xfrm>
              <a:off x="2346860" y="2221521"/>
              <a:ext cx="62247" cy="82674"/>
            </a:xfrm>
            <a:custGeom>
              <a:avLst/>
              <a:gdLst>
                <a:gd name="connsiteX0" fmla="*/ 3294 w 14731"/>
                <a:gd name="connsiteY0" fmla="*/ 120 h 19565"/>
                <a:gd name="connsiteX1" fmla="*/ 7166 w 14731"/>
                <a:gd name="connsiteY1" fmla="*/ 18727 h 19565"/>
                <a:gd name="connsiteX2" fmla="*/ 14157 w 14731"/>
                <a:gd name="connsiteY2" fmla="*/ 9908 h 19565"/>
                <a:gd name="connsiteX3" fmla="*/ 3831 w 14731"/>
                <a:gd name="connsiteY3" fmla="*/ 13 h 19565"/>
                <a:gd name="connsiteX4" fmla="*/ 3294 w 14731"/>
                <a:gd name="connsiteY4" fmla="*/ 120 h 1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1" h="19565">
                  <a:moveTo>
                    <a:pt x="3294" y="120"/>
                  </a:moveTo>
                  <a:cubicBezTo>
                    <a:pt x="-2729" y="1841"/>
                    <a:pt x="67" y="14855"/>
                    <a:pt x="7166" y="18727"/>
                  </a:cubicBezTo>
                  <a:cubicBezTo>
                    <a:pt x="12543" y="21524"/>
                    <a:pt x="16200" y="17006"/>
                    <a:pt x="14157" y="9908"/>
                  </a:cubicBezTo>
                  <a:cubicBezTo>
                    <a:pt x="12974" y="5606"/>
                    <a:pt x="8994" y="-310"/>
                    <a:pt x="3831" y="13"/>
                  </a:cubicBezTo>
                  <a:cubicBezTo>
                    <a:pt x="3724" y="13"/>
                    <a:pt x="3509" y="13"/>
                    <a:pt x="3294" y="120"/>
                  </a:cubicBezTo>
                  <a:close/>
                </a:path>
              </a:pathLst>
            </a:custGeom>
            <a:grpFill/>
            <a:ln w="10707" cap="flat">
              <a:noFill/>
              <a:prstDash val="solid"/>
              <a:miter/>
            </a:ln>
          </p:spPr>
          <p:txBody>
            <a:bodyPr rtlCol="0" anchor="ctr"/>
            <a:lstStyle/>
            <a:p>
              <a:endParaRPr lang="zh-CN" altLang="en-US"/>
            </a:p>
          </p:txBody>
        </p:sp>
        <p:sp>
          <p:nvSpPr>
            <p:cNvPr id="2003" name="任意多边形: 形状 1136">
              <a:extLst>
                <a:ext uri="{FF2B5EF4-FFF2-40B4-BE49-F238E27FC236}">
                  <a16:creationId xmlns:a16="http://schemas.microsoft.com/office/drawing/2014/main" xmlns="" id="{44607EE7-284D-406D-9344-287B4442A286}"/>
                </a:ext>
              </a:extLst>
            </p:cNvPr>
            <p:cNvSpPr/>
            <p:nvPr/>
          </p:nvSpPr>
          <p:spPr>
            <a:xfrm>
              <a:off x="2548257" y="2194249"/>
              <a:ext cx="57591" cy="82175"/>
            </a:xfrm>
            <a:custGeom>
              <a:avLst/>
              <a:gdLst>
                <a:gd name="connsiteX0" fmla="*/ 2526 w 13629"/>
                <a:gd name="connsiteY0" fmla="*/ 120 h 19447"/>
                <a:gd name="connsiteX1" fmla="*/ 7259 w 13629"/>
                <a:gd name="connsiteY1" fmla="*/ 18620 h 19447"/>
                <a:gd name="connsiteX2" fmla="*/ 12852 w 13629"/>
                <a:gd name="connsiteY2" fmla="*/ 9800 h 19447"/>
                <a:gd name="connsiteX3" fmla="*/ 3064 w 13629"/>
                <a:gd name="connsiteY3" fmla="*/ 13 h 19447"/>
                <a:gd name="connsiteX4" fmla="*/ 2526 w 13629"/>
                <a:gd name="connsiteY4" fmla="*/ 120 h 19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9447">
                  <a:moveTo>
                    <a:pt x="2526" y="120"/>
                  </a:moveTo>
                  <a:cubicBezTo>
                    <a:pt x="-2636" y="1949"/>
                    <a:pt x="698" y="14856"/>
                    <a:pt x="7259" y="18620"/>
                  </a:cubicBezTo>
                  <a:cubicBezTo>
                    <a:pt x="12206" y="21416"/>
                    <a:pt x="15110" y="16792"/>
                    <a:pt x="12852" y="9800"/>
                  </a:cubicBezTo>
                  <a:cubicBezTo>
                    <a:pt x="11453" y="5498"/>
                    <a:pt x="7581" y="-310"/>
                    <a:pt x="3064" y="13"/>
                  </a:cubicBezTo>
                  <a:cubicBezTo>
                    <a:pt x="2849" y="13"/>
                    <a:pt x="2634" y="13"/>
                    <a:pt x="2526" y="120"/>
                  </a:cubicBezTo>
                  <a:close/>
                </a:path>
              </a:pathLst>
            </a:custGeom>
            <a:grpFill/>
            <a:ln w="10707" cap="flat">
              <a:noFill/>
              <a:prstDash val="solid"/>
              <a:miter/>
            </a:ln>
          </p:spPr>
          <p:txBody>
            <a:bodyPr rtlCol="0" anchor="ctr"/>
            <a:lstStyle/>
            <a:p>
              <a:endParaRPr lang="zh-CN" altLang="en-US"/>
            </a:p>
          </p:txBody>
        </p:sp>
        <p:sp>
          <p:nvSpPr>
            <p:cNvPr id="2004" name="任意多边形: 形状 1137">
              <a:extLst>
                <a:ext uri="{FF2B5EF4-FFF2-40B4-BE49-F238E27FC236}">
                  <a16:creationId xmlns:a16="http://schemas.microsoft.com/office/drawing/2014/main" xmlns="" id="{522909C1-0F2C-4FE8-BECC-9244D8AB9924}"/>
                </a:ext>
              </a:extLst>
            </p:cNvPr>
            <p:cNvSpPr/>
            <p:nvPr/>
          </p:nvSpPr>
          <p:spPr>
            <a:xfrm>
              <a:off x="2721625" y="2165620"/>
              <a:ext cx="52638" cy="81922"/>
            </a:xfrm>
            <a:custGeom>
              <a:avLst/>
              <a:gdLst>
                <a:gd name="connsiteX0" fmla="*/ 11405 w 12457"/>
                <a:gd name="connsiteY0" fmla="*/ 9800 h 19387"/>
                <a:gd name="connsiteX1" fmla="*/ 2263 w 12457"/>
                <a:gd name="connsiteY1" fmla="*/ 13 h 19387"/>
                <a:gd name="connsiteX2" fmla="*/ 1833 w 12457"/>
                <a:gd name="connsiteY2" fmla="*/ 120 h 19387"/>
                <a:gd name="connsiteX3" fmla="*/ 7963 w 12457"/>
                <a:gd name="connsiteY3" fmla="*/ 18942 h 19387"/>
                <a:gd name="connsiteX4" fmla="*/ 11405 w 12457"/>
                <a:gd name="connsiteY4" fmla="*/ 9800 h 19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7" h="19387">
                  <a:moveTo>
                    <a:pt x="11405" y="9800"/>
                  </a:moveTo>
                  <a:cubicBezTo>
                    <a:pt x="9899" y="5606"/>
                    <a:pt x="6027" y="-310"/>
                    <a:pt x="2263" y="13"/>
                  </a:cubicBezTo>
                  <a:cubicBezTo>
                    <a:pt x="2155" y="13"/>
                    <a:pt x="1940" y="120"/>
                    <a:pt x="1833" y="120"/>
                  </a:cubicBezTo>
                  <a:cubicBezTo>
                    <a:pt x="-2685" y="2056"/>
                    <a:pt x="1833" y="15931"/>
                    <a:pt x="7963" y="18942"/>
                  </a:cubicBezTo>
                  <a:cubicBezTo>
                    <a:pt x="11943" y="20878"/>
                    <a:pt x="13771" y="16254"/>
                    <a:pt x="11405" y="9800"/>
                  </a:cubicBezTo>
                  <a:close/>
                </a:path>
              </a:pathLst>
            </a:custGeom>
            <a:grpFill/>
            <a:ln w="10707" cap="flat">
              <a:noFill/>
              <a:prstDash val="solid"/>
              <a:miter/>
            </a:ln>
          </p:spPr>
          <p:txBody>
            <a:bodyPr rtlCol="0" anchor="ctr"/>
            <a:lstStyle/>
            <a:p>
              <a:endParaRPr lang="zh-CN" altLang="en-US"/>
            </a:p>
          </p:txBody>
        </p:sp>
        <p:sp>
          <p:nvSpPr>
            <p:cNvPr id="2005" name="任意多边形: 形状 1138">
              <a:extLst>
                <a:ext uri="{FF2B5EF4-FFF2-40B4-BE49-F238E27FC236}">
                  <a16:creationId xmlns:a16="http://schemas.microsoft.com/office/drawing/2014/main" xmlns="" id="{C28BA8EA-F92C-4AD5-A9DC-6FB5B3ACB75F}"/>
                </a:ext>
              </a:extLst>
            </p:cNvPr>
            <p:cNvSpPr/>
            <p:nvPr/>
          </p:nvSpPr>
          <p:spPr>
            <a:xfrm>
              <a:off x="2866085" y="2136531"/>
              <a:ext cx="48949" cy="81415"/>
            </a:xfrm>
            <a:custGeom>
              <a:avLst/>
              <a:gdLst>
                <a:gd name="connsiteX0" fmla="*/ 10237 w 11584"/>
                <a:gd name="connsiteY0" fmla="*/ 9693 h 19267"/>
                <a:gd name="connsiteX1" fmla="*/ 1633 w 11584"/>
                <a:gd name="connsiteY1" fmla="*/ 13 h 19267"/>
                <a:gd name="connsiteX2" fmla="*/ 1202 w 11584"/>
                <a:gd name="connsiteY2" fmla="*/ 120 h 19267"/>
                <a:gd name="connsiteX3" fmla="*/ 8516 w 11584"/>
                <a:gd name="connsiteY3" fmla="*/ 19050 h 19267"/>
                <a:gd name="connsiteX4" fmla="*/ 10237 w 11584"/>
                <a:gd name="connsiteY4" fmla="*/ 9693 h 19267"/>
                <a:gd name="connsiteX5" fmla="*/ 10237 w 11584"/>
                <a:gd name="connsiteY5" fmla="*/ 9693 h 1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84" h="19267">
                  <a:moveTo>
                    <a:pt x="10237" y="9693"/>
                  </a:moveTo>
                  <a:cubicBezTo>
                    <a:pt x="8624" y="5498"/>
                    <a:pt x="4859" y="-310"/>
                    <a:pt x="1633" y="13"/>
                  </a:cubicBezTo>
                  <a:cubicBezTo>
                    <a:pt x="1525" y="13"/>
                    <a:pt x="1310" y="120"/>
                    <a:pt x="1202" y="120"/>
                  </a:cubicBezTo>
                  <a:cubicBezTo>
                    <a:pt x="-2562" y="2164"/>
                    <a:pt x="3246" y="17007"/>
                    <a:pt x="8516" y="19050"/>
                  </a:cubicBezTo>
                  <a:cubicBezTo>
                    <a:pt x="11743" y="20341"/>
                    <a:pt x="12603" y="15716"/>
                    <a:pt x="10237" y="9693"/>
                  </a:cubicBezTo>
                  <a:lnTo>
                    <a:pt x="10237" y="9693"/>
                  </a:lnTo>
                  <a:close/>
                </a:path>
              </a:pathLst>
            </a:custGeom>
            <a:grpFill/>
            <a:ln w="10707" cap="flat">
              <a:noFill/>
              <a:prstDash val="solid"/>
              <a:miter/>
            </a:ln>
          </p:spPr>
          <p:txBody>
            <a:bodyPr rtlCol="0" anchor="ctr"/>
            <a:lstStyle/>
            <a:p>
              <a:endParaRPr lang="zh-CN" altLang="en-US"/>
            </a:p>
          </p:txBody>
        </p:sp>
        <p:sp>
          <p:nvSpPr>
            <p:cNvPr id="2006" name="任意多边形: 形状 1139">
              <a:extLst>
                <a:ext uri="{FF2B5EF4-FFF2-40B4-BE49-F238E27FC236}">
                  <a16:creationId xmlns:a16="http://schemas.microsoft.com/office/drawing/2014/main" xmlns="" id="{0D191D0F-165E-4BA1-B44A-D20CF37E04FB}"/>
                </a:ext>
              </a:extLst>
            </p:cNvPr>
            <p:cNvSpPr/>
            <p:nvPr/>
          </p:nvSpPr>
          <p:spPr>
            <a:xfrm>
              <a:off x="2982361" y="2106492"/>
              <a:ext cx="44935" cy="81334"/>
            </a:xfrm>
            <a:custGeom>
              <a:avLst/>
              <a:gdLst>
                <a:gd name="connsiteX0" fmla="*/ 8856 w 10634"/>
                <a:gd name="connsiteY0" fmla="*/ 9595 h 19248"/>
                <a:gd name="connsiteX1" fmla="*/ 1005 w 10634"/>
                <a:gd name="connsiteY1" fmla="*/ 23 h 19248"/>
                <a:gd name="connsiteX2" fmla="*/ 8534 w 10634"/>
                <a:gd name="connsiteY2" fmla="*/ 19060 h 19248"/>
                <a:gd name="connsiteX3" fmla="*/ 8856 w 10634"/>
                <a:gd name="connsiteY3" fmla="*/ 9595 h 19248"/>
                <a:gd name="connsiteX4" fmla="*/ 8856 w 10634"/>
                <a:gd name="connsiteY4" fmla="*/ 9595 h 19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34" h="19248">
                  <a:moveTo>
                    <a:pt x="8856" y="9595"/>
                  </a:moveTo>
                  <a:cubicBezTo>
                    <a:pt x="7135" y="5400"/>
                    <a:pt x="3479" y="-408"/>
                    <a:pt x="1005" y="23"/>
                  </a:cubicBezTo>
                  <a:cubicBezTo>
                    <a:pt x="-2652" y="1851"/>
                    <a:pt x="4554" y="17231"/>
                    <a:pt x="8534" y="19060"/>
                  </a:cubicBezTo>
                  <a:cubicBezTo>
                    <a:pt x="11223" y="20243"/>
                    <a:pt x="11330" y="15726"/>
                    <a:pt x="8856" y="9595"/>
                  </a:cubicBezTo>
                  <a:lnTo>
                    <a:pt x="8856" y="9595"/>
                  </a:lnTo>
                  <a:close/>
                </a:path>
              </a:pathLst>
            </a:custGeom>
            <a:grpFill/>
            <a:ln w="10707" cap="flat">
              <a:noFill/>
              <a:prstDash val="solid"/>
              <a:miter/>
            </a:ln>
          </p:spPr>
          <p:txBody>
            <a:bodyPr rtlCol="0" anchor="ctr"/>
            <a:lstStyle/>
            <a:p>
              <a:endParaRPr lang="zh-CN" altLang="en-US"/>
            </a:p>
          </p:txBody>
        </p:sp>
        <p:sp>
          <p:nvSpPr>
            <p:cNvPr id="2007" name="任意多边形: 形状 1140">
              <a:extLst>
                <a:ext uri="{FF2B5EF4-FFF2-40B4-BE49-F238E27FC236}">
                  <a16:creationId xmlns:a16="http://schemas.microsoft.com/office/drawing/2014/main" xmlns="" id="{A5008BB2-71EC-466D-909C-E8427FE9E34B}"/>
                </a:ext>
              </a:extLst>
            </p:cNvPr>
            <p:cNvSpPr/>
            <p:nvPr/>
          </p:nvSpPr>
          <p:spPr>
            <a:xfrm>
              <a:off x="3068310" y="2076084"/>
              <a:ext cx="42062" cy="80684"/>
            </a:xfrm>
            <a:custGeom>
              <a:avLst/>
              <a:gdLst>
                <a:gd name="connsiteX0" fmla="*/ 563 w 9954"/>
                <a:gd name="connsiteY0" fmla="*/ 13 h 19094"/>
                <a:gd name="connsiteX1" fmla="*/ 8952 w 9954"/>
                <a:gd name="connsiteY1" fmla="*/ 19050 h 19094"/>
                <a:gd name="connsiteX2" fmla="*/ 7662 w 9954"/>
                <a:gd name="connsiteY2" fmla="*/ 9586 h 19094"/>
                <a:gd name="connsiteX3" fmla="*/ 563 w 9954"/>
                <a:gd name="connsiteY3" fmla="*/ 13 h 19094"/>
              </a:gdLst>
              <a:ahLst/>
              <a:cxnLst>
                <a:cxn ang="0">
                  <a:pos x="connsiteX0" y="connsiteY0"/>
                </a:cxn>
                <a:cxn ang="0">
                  <a:pos x="connsiteX1" y="connsiteY1"/>
                </a:cxn>
                <a:cxn ang="0">
                  <a:pos x="connsiteX2" y="connsiteY2"/>
                </a:cxn>
                <a:cxn ang="0">
                  <a:pos x="connsiteX3" y="connsiteY3"/>
                </a:cxn>
              </a:cxnLst>
              <a:rect l="l" t="t" r="r" b="b"/>
              <a:pathLst>
                <a:path w="9954" h="19094">
                  <a:moveTo>
                    <a:pt x="563" y="13"/>
                  </a:moveTo>
                  <a:cubicBezTo>
                    <a:pt x="-2234" y="2057"/>
                    <a:pt x="6156" y="18190"/>
                    <a:pt x="8952" y="19050"/>
                  </a:cubicBezTo>
                  <a:cubicBezTo>
                    <a:pt x="10673" y="19588"/>
                    <a:pt x="10135" y="15178"/>
                    <a:pt x="7662" y="9586"/>
                  </a:cubicBezTo>
                  <a:cubicBezTo>
                    <a:pt x="5725" y="5391"/>
                    <a:pt x="2284" y="-310"/>
                    <a:pt x="563" y="13"/>
                  </a:cubicBezTo>
                  <a:close/>
                </a:path>
              </a:pathLst>
            </a:custGeom>
            <a:grpFill/>
            <a:ln w="10707" cap="flat">
              <a:noFill/>
              <a:prstDash val="solid"/>
              <a:miter/>
            </a:ln>
          </p:spPr>
          <p:txBody>
            <a:bodyPr rtlCol="0" anchor="ctr"/>
            <a:lstStyle/>
            <a:p>
              <a:endParaRPr lang="zh-CN" altLang="en-US"/>
            </a:p>
          </p:txBody>
        </p:sp>
        <p:sp>
          <p:nvSpPr>
            <p:cNvPr id="2008" name="任意多边形: 形状 1141">
              <a:extLst>
                <a:ext uri="{FF2B5EF4-FFF2-40B4-BE49-F238E27FC236}">
                  <a16:creationId xmlns:a16="http://schemas.microsoft.com/office/drawing/2014/main" xmlns="" id="{52D602B6-C635-4E98-9B78-39E8C3246813}"/>
                </a:ext>
              </a:extLst>
            </p:cNvPr>
            <p:cNvSpPr/>
            <p:nvPr/>
          </p:nvSpPr>
          <p:spPr>
            <a:xfrm>
              <a:off x="3124004" y="2046044"/>
              <a:ext cx="39531" cy="80274"/>
            </a:xfrm>
            <a:custGeom>
              <a:avLst/>
              <a:gdLst>
                <a:gd name="connsiteX0" fmla="*/ 8894 w 9355"/>
                <a:gd name="connsiteY0" fmla="*/ 18953 h 18997"/>
                <a:gd name="connsiteX1" fmla="*/ 6420 w 9355"/>
                <a:gd name="connsiteY1" fmla="*/ 9488 h 18997"/>
                <a:gd name="connsiteX2" fmla="*/ 182 w 9355"/>
                <a:gd name="connsiteY2" fmla="*/ 23 h 18997"/>
                <a:gd name="connsiteX3" fmla="*/ 8894 w 9355"/>
                <a:gd name="connsiteY3" fmla="*/ 18953 h 18997"/>
              </a:gdLst>
              <a:ahLst/>
              <a:cxnLst>
                <a:cxn ang="0">
                  <a:pos x="connsiteX0" y="connsiteY0"/>
                </a:cxn>
                <a:cxn ang="0">
                  <a:pos x="connsiteX1" y="connsiteY1"/>
                </a:cxn>
                <a:cxn ang="0">
                  <a:pos x="connsiteX2" y="connsiteY2"/>
                </a:cxn>
                <a:cxn ang="0">
                  <a:pos x="connsiteX3" y="connsiteY3"/>
                </a:cxn>
              </a:cxnLst>
              <a:rect l="l" t="t" r="r" b="b"/>
              <a:pathLst>
                <a:path w="9355" h="18997">
                  <a:moveTo>
                    <a:pt x="8894" y="18953"/>
                  </a:moveTo>
                  <a:cubicBezTo>
                    <a:pt x="10077" y="19491"/>
                    <a:pt x="8894" y="15081"/>
                    <a:pt x="6420" y="9488"/>
                  </a:cubicBezTo>
                  <a:cubicBezTo>
                    <a:pt x="4484" y="5293"/>
                    <a:pt x="1365" y="-407"/>
                    <a:pt x="182" y="23"/>
                  </a:cubicBezTo>
                  <a:cubicBezTo>
                    <a:pt x="-1324" y="2067"/>
                    <a:pt x="6958" y="18092"/>
                    <a:pt x="8894" y="18953"/>
                  </a:cubicBezTo>
                  <a:close/>
                </a:path>
              </a:pathLst>
            </a:custGeom>
            <a:grpFill/>
            <a:ln w="10707" cap="flat">
              <a:noFill/>
              <a:prstDash val="solid"/>
              <a:miter/>
            </a:ln>
          </p:spPr>
          <p:txBody>
            <a:bodyPr rtlCol="0" anchor="ctr"/>
            <a:lstStyle/>
            <a:p>
              <a:endParaRPr lang="zh-CN" altLang="en-US"/>
            </a:p>
          </p:txBody>
        </p:sp>
        <p:sp>
          <p:nvSpPr>
            <p:cNvPr id="2009" name="任意多边形: 形状 1142">
              <a:extLst>
                <a:ext uri="{FF2B5EF4-FFF2-40B4-BE49-F238E27FC236}">
                  <a16:creationId xmlns:a16="http://schemas.microsoft.com/office/drawing/2014/main" xmlns="" id="{50F195B8-0DC6-4AF3-976E-BEDEF0A72422}"/>
                </a:ext>
              </a:extLst>
            </p:cNvPr>
            <p:cNvSpPr/>
            <p:nvPr/>
          </p:nvSpPr>
          <p:spPr>
            <a:xfrm>
              <a:off x="3148406" y="2015692"/>
              <a:ext cx="38630" cy="79986"/>
            </a:xfrm>
            <a:custGeom>
              <a:avLst/>
              <a:gdLst>
                <a:gd name="connsiteX0" fmla="*/ 5270 w 9142"/>
                <a:gd name="connsiteY0" fmla="*/ 9465 h 18929"/>
                <a:gd name="connsiteX1" fmla="*/ 107 w 9142"/>
                <a:gd name="connsiteY1" fmla="*/ 0 h 18929"/>
                <a:gd name="connsiteX2" fmla="*/ 0 w 9142"/>
                <a:gd name="connsiteY2" fmla="*/ 0 h 18929"/>
                <a:gd name="connsiteX3" fmla="*/ 9142 w 9142"/>
                <a:gd name="connsiteY3" fmla="*/ 18930 h 18929"/>
                <a:gd name="connsiteX4" fmla="*/ 5270 w 9142"/>
                <a:gd name="connsiteY4" fmla="*/ 9465 h 18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 h="18929">
                  <a:moveTo>
                    <a:pt x="5270" y="9465"/>
                  </a:moveTo>
                  <a:cubicBezTo>
                    <a:pt x="3980" y="6668"/>
                    <a:pt x="1183" y="1076"/>
                    <a:pt x="107" y="0"/>
                  </a:cubicBezTo>
                  <a:cubicBezTo>
                    <a:pt x="107" y="0"/>
                    <a:pt x="0" y="0"/>
                    <a:pt x="0" y="0"/>
                  </a:cubicBezTo>
                  <a:cubicBezTo>
                    <a:pt x="0" y="1291"/>
                    <a:pt x="7852" y="18822"/>
                    <a:pt x="9142" y="18930"/>
                  </a:cubicBezTo>
                  <a:cubicBezTo>
                    <a:pt x="9035" y="17854"/>
                    <a:pt x="6561" y="12261"/>
                    <a:pt x="5270" y="9465"/>
                  </a:cubicBezTo>
                  <a:close/>
                </a:path>
              </a:pathLst>
            </a:custGeom>
            <a:grpFill/>
            <a:ln w="10707" cap="flat">
              <a:noFill/>
              <a:prstDash val="solid"/>
              <a:miter/>
            </a:ln>
          </p:spPr>
          <p:txBody>
            <a:bodyPr rtlCol="0" anchor="ctr"/>
            <a:lstStyle/>
            <a:p>
              <a:endParaRPr lang="zh-CN" altLang="en-US"/>
            </a:p>
          </p:txBody>
        </p:sp>
        <p:sp>
          <p:nvSpPr>
            <p:cNvPr id="2010" name="任意多边形: 形状 1149">
              <a:extLst>
                <a:ext uri="{FF2B5EF4-FFF2-40B4-BE49-F238E27FC236}">
                  <a16:creationId xmlns:a16="http://schemas.microsoft.com/office/drawing/2014/main" xmlns="" id="{B38CDF7E-56DA-4ACD-BC18-6C22DECC44CC}"/>
                </a:ext>
              </a:extLst>
            </p:cNvPr>
            <p:cNvSpPr/>
            <p:nvPr/>
          </p:nvSpPr>
          <p:spPr>
            <a:xfrm>
              <a:off x="2052175" y="2415632"/>
              <a:ext cx="70487" cy="85116"/>
            </a:xfrm>
            <a:custGeom>
              <a:avLst/>
              <a:gdLst>
                <a:gd name="connsiteX0" fmla="*/ 5271 w 16681"/>
                <a:gd name="connsiteY0" fmla="*/ 18286 h 20143"/>
                <a:gd name="connsiteX1" fmla="*/ 16457 w 16681"/>
                <a:gd name="connsiteY1" fmla="*/ 10327 h 20143"/>
                <a:gd name="connsiteX2" fmla="*/ 5702 w 16681"/>
                <a:gd name="connsiteY2" fmla="*/ 1 h 20143"/>
                <a:gd name="connsiteX3" fmla="*/ 5271 w 16681"/>
                <a:gd name="connsiteY3" fmla="*/ 18286 h 20143"/>
              </a:gdLst>
              <a:ahLst/>
              <a:cxnLst>
                <a:cxn ang="0">
                  <a:pos x="connsiteX0" y="connsiteY0"/>
                </a:cxn>
                <a:cxn ang="0">
                  <a:pos x="connsiteX1" y="connsiteY1"/>
                </a:cxn>
                <a:cxn ang="0">
                  <a:pos x="connsiteX2" y="connsiteY2"/>
                </a:cxn>
                <a:cxn ang="0">
                  <a:pos x="connsiteX3" y="connsiteY3"/>
                </a:cxn>
              </a:cxnLst>
              <a:rect l="l" t="t" r="r" b="b"/>
              <a:pathLst>
                <a:path w="16681" h="20143">
                  <a:moveTo>
                    <a:pt x="5271" y="18286"/>
                  </a:moveTo>
                  <a:cubicBezTo>
                    <a:pt x="11617" y="22911"/>
                    <a:pt x="17963" y="18393"/>
                    <a:pt x="16457" y="10327"/>
                  </a:cubicBezTo>
                  <a:cubicBezTo>
                    <a:pt x="15597" y="5917"/>
                    <a:pt x="11832" y="-106"/>
                    <a:pt x="5702" y="1"/>
                  </a:cubicBezTo>
                  <a:cubicBezTo>
                    <a:pt x="-2258" y="1400"/>
                    <a:pt x="-1397" y="13338"/>
                    <a:pt x="5271" y="18286"/>
                  </a:cubicBezTo>
                  <a:close/>
                </a:path>
              </a:pathLst>
            </a:custGeom>
            <a:grpFill/>
            <a:ln w="10707" cap="flat">
              <a:noFill/>
              <a:prstDash val="solid"/>
              <a:miter/>
            </a:ln>
          </p:spPr>
          <p:txBody>
            <a:bodyPr rtlCol="0" anchor="ctr"/>
            <a:lstStyle/>
            <a:p>
              <a:endParaRPr lang="zh-CN" altLang="en-US"/>
            </a:p>
          </p:txBody>
        </p:sp>
        <p:sp>
          <p:nvSpPr>
            <p:cNvPr id="2011" name="任意多边形: 形状 1150">
              <a:extLst>
                <a:ext uri="{FF2B5EF4-FFF2-40B4-BE49-F238E27FC236}">
                  <a16:creationId xmlns:a16="http://schemas.microsoft.com/office/drawing/2014/main" xmlns="" id="{DD280094-ABE7-4762-BE34-EDFEC34A4C5C}"/>
                </a:ext>
              </a:extLst>
            </p:cNvPr>
            <p:cNvSpPr/>
            <p:nvPr/>
          </p:nvSpPr>
          <p:spPr>
            <a:xfrm>
              <a:off x="2297708" y="2389708"/>
              <a:ext cx="64850" cy="84685"/>
            </a:xfrm>
            <a:custGeom>
              <a:avLst/>
              <a:gdLst>
                <a:gd name="connsiteX0" fmla="*/ 15033 w 15347"/>
                <a:gd name="connsiteY0" fmla="*/ 10223 h 20041"/>
                <a:gd name="connsiteX1" fmla="*/ 4815 w 15347"/>
                <a:gd name="connsiteY1" fmla="*/ 6 h 20041"/>
                <a:gd name="connsiteX2" fmla="*/ 4062 w 15347"/>
                <a:gd name="connsiteY2" fmla="*/ 113 h 20041"/>
                <a:gd name="connsiteX3" fmla="*/ 6106 w 15347"/>
                <a:gd name="connsiteY3" fmla="*/ 18720 h 20041"/>
                <a:gd name="connsiteX4" fmla="*/ 15033 w 15347"/>
                <a:gd name="connsiteY4" fmla="*/ 10223 h 20041"/>
                <a:gd name="connsiteX5" fmla="*/ 15033 w 15347"/>
                <a:gd name="connsiteY5" fmla="*/ 10223 h 2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47" h="20041">
                  <a:moveTo>
                    <a:pt x="15033" y="10223"/>
                  </a:moveTo>
                  <a:cubicBezTo>
                    <a:pt x="14065" y="5814"/>
                    <a:pt x="10193" y="-210"/>
                    <a:pt x="4815" y="6"/>
                  </a:cubicBezTo>
                  <a:cubicBezTo>
                    <a:pt x="4600" y="6"/>
                    <a:pt x="4277" y="113"/>
                    <a:pt x="4062" y="113"/>
                  </a:cubicBezTo>
                  <a:cubicBezTo>
                    <a:pt x="-2284" y="1834"/>
                    <a:pt x="-885" y="14203"/>
                    <a:pt x="6106" y="18720"/>
                  </a:cubicBezTo>
                  <a:cubicBezTo>
                    <a:pt x="11806" y="22485"/>
                    <a:pt x="16646" y="17752"/>
                    <a:pt x="15033" y="10223"/>
                  </a:cubicBezTo>
                  <a:lnTo>
                    <a:pt x="15033" y="10223"/>
                  </a:lnTo>
                  <a:close/>
                </a:path>
              </a:pathLst>
            </a:custGeom>
            <a:grpFill/>
            <a:ln w="10707" cap="flat">
              <a:noFill/>
              <a:prstDash val="solid"/>
              <a:miter/>
            </a:ln>
          </p:spPr>
          <p:txBody>
            <a:bodyPr rtlCol="0" anchor="ctr"/>
            <a:lstStyle/>
            <a:p>
              <a:endParaRPr lang="zh-CN" altLang="en-US"/>
            </a:p>
          </p:txBody>
        </p:sp>
        <p:sp>
          <p:nvSpPr>
            <p:cNvPr id="2012" name="任意多边形: 形状 1151">
              <a:extLst>
                <a:ext uri="{FF2B5EF4-FFF2-40B4-BE49-F238E27FC236}">
                  <a16:creationId xmlns:a16="http://schemas.microsoft.com/office/drawing/2014/main" xmlns="" id="{0097BD8F-C0F3-406B-9D26-3608B6D63C80}"/>
                </a:ext>
              </a:extLst>
            </p:cNvPr>
            <p:cNvSpPr/>
            <p:nvPr/>
          </p:nvSpPr>
          <p:spPr>
            <a:xfrm>
              <a:off x="2516146" y="2362897"/>
              <a:ext cx="59146" cy="84588"/>
            </a:xfrm>
            <a:custGeom>
              <a:avLst/>
              <a:gdLst>
                <a:gd name="connsiteX0" fmla="*/ 3135 w 13997"/>
                <a:gd name="connsiteY0" fmla="*/ 113 h 20018"/>
                <a:gd name="connsiteX1" fmla="*/ 6792 w 13997"/>
                <a:gd name="connsiteY1" fmla="*/ 19151 h 20018"/>
                <a:gd name="connsiteX2" fmla="*/ 13461 w 13997"/>
                <a:gd name="connsiteY2" fmla="*/ 10116 h 20018"/>
                <a:gd name="connsiteX3" fmla="*/ 3673 w 13997"/>
                <a:gd name="connsiteY3" fmla="*/ 6 h 20018"/>
                <a:gd name="connsiteX4" fmla="*/ 3135 w 13997"/>
                <a:gd name="connsiteY4" fmla="*/ 113 h 20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7" h="20018">
                  <a:moveTo>
                    <a:pt x="3135" y="113"/>
                  </a:moveTo>
                  <a:cubicBezTo>
                    <a:pt x="-2565" y="1942"/>
                    <a:pt x="16" y="15279"/>
                    <a:pt x="6792" y="19151"/>
                  </a:cubicBezTo>
                  <a:cubicBezTo>
                    <a:pt x="11847" y="22055"/>
                    <a:pt x="15397" y="17322"/>
                    <a:pt x="13461" y="10116"/>
                  </a:cubicBezTo>
                  <a:cubicBezTo>
                    <a:pt x="12385" y="5706"/>
                    <a:pt x="8513" y="-209"/>
                    <a:pt x="3673" y="6"/>
                  </a:cubicBezTo>
                  <a:cubicBezTo>
                    <a:pt x="3565" y="6"/>
                    <a:pt x="3243" y="113"/>
                    <a:pt x="3135" y="113"/>
                  </a:cubicBezTo>
                  <a:close/>
                </a:path>
              </a:pathLst>
            </a:custGeom>
            <a:grpFill/>
            <a:ln w="10707" cap="flat">
              <a:noFill/>
              <a:prstDash val="solid"/>
              <a:miter/>
            </a:ln>
          </p:spPr>
          <p:txBody>
            <a:bodyPr rtlCol="0" anchor="ctr"/>
            <a:lstStyle/>
            <a:p>
              <a:endParaRPr lang="zh-CN" altLang="en-US"/>
            </a:p>
          </p:txBody>
        </p:sp>
        <p:sp>
          <p:nvSpPr>
            <p:cNvPr id="2013" name="任意多边形: 形状 1152">
              <a:extLst>
                <a:ext uri="{FF2B5EF4-FFF2-40B4-BE49-F238E27FC236}">
                  <a16:creationId xmlns:a16="http://schemas.microsoft.com/office/drawing/2014/main" xmlns="" id="{70600584-9974-423E-A370-9CEC1C31DE3F}"/>
                </a:ext>
              </a:extLst>
            </p:cNvPr>
            <p:cNvSpPr/>
            <p:nvPr/>
          </p:nvSpPr>
          <p:spPr>
            <a:xfrm>
              <a:off x="2706168" y="2334235"/>
              <a:ext cx="53813" cy="83887"/>
            </a:xfrm>
            <a:custGeom>
              <a:avLst/>
              <a:gdLst>
                <a:gd name="connsiteX0" fmla="*/ 12051 w 12735"/>
                <a:gd name="connsiteY0" fmla="*/ 10015 h 19852"/>
                <a:gd name="connsiteX1" fmla="*/ 2909 w 12735"/>
                <a:gd name="connsiteY1" fmla="*/ 12 h 19852"/>
                <a:gd name="connsiteX2" fmla="*/ 2371 w 12735"/>
                <a:gd name="connsiteY2" fmla="*/ 120 h 19852"/>
                <a:gd name="connsiteX3" fmla="*/ 7426 w 12735"/>
                <a:gd name="connsiteY3" fmla="*/ 19372 h 19852"/>
                <a:gd name="connsiteX4" fmla="*/ 12051 w 12735"/>
                <a:gd name="connsiteY4" fmla="*/ 10015 h 19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5" h="19852">
                  <a:moveTo>
                    <a:pt x="12051" y="10015"/>
                  </a:moveTo>
                  <a:cubicBezTo>
                    <a:pt x="10761" y="5713"/>
                    <a:pt x="7104" y="-310"/>
                    <a:pt x="2909" y="12"/>
                  </a:cubicBezTo>
                  <a:cubicBezTo>
                    <a:pt x="2801" y="12"/>
                    <a:pt x="2586" y="120"/>
                    <a:pt x="2371" y="120"/>
                  </a:cubicBezTo>
                  <a:cubicBezTo>
                    <a:pt x="-2684" y="2056"/>
                    <a:pt x="973" y="16253"/>
                    <a:pt x="7426" y="19372"/>
                  </a:cubicBezTo>
                  <a:cubicBezTo>
                    <a:pt x="11621" y="21416"/>
                    <a:pt x="13987" y="16684"/>
                    <a:pt x="12051" y="10015"/>
                  </a:cubicBezTo>
                  <a:close/>
                </a:path>
              </a:pathLst>
            </a:custGeom>
            <a:grpFill/>
            <a:ln w="10707" cap="flat">
              <a:noFill/>
              <a:prstDash val="solid"/>
              <a:miter/>
            </a:ln>
          </p:spPr>
          <p:txBody>
            <a:bodyPr rtlCol="0" anchor="ctr"/>
            <a:lstStyle/>
            <a:p>
              <a:endParaRPr lang="zh-CN" altLang="en-US"/>
            </a:p>
          </p:txBody>
        </p:sp>
        <p:sp>
          <p:nvSpPr>
            <p:cNvPr id="2014" name="任意多边形: 形状 1153">
              <a:extLst>
                <a:ext uri="{FF2B5EF4-FFF2-40B4-BE49-F238E27FC236}">
                  <a16:creationId xmlns:a16="http://schemas.microsoft.com/office/drawing/2014/main" xmlns="" id="{A9B1569E-8640-4AC6-9C7C-FB31E865F8B0}"/>
                </a:ext>
              </a:extLst>
            </p:cNvPr>
            <p:cNvSpPr/>
            <p:nvPr/>
          </p:nvSpPr>
          <p:spPr>
            <a:xfrm>
              <a:off x="2867797" y="2304693"/>
              <a:ext cx="48801" cy="83887"/>
            </a:xfrm>
            <a:custGeom>
              <a:avLst/>
              <a:gdLst>
                <a:gd name="connsiteX0" fmla="*/ 2089 w 11549"/>
                <a:gd name="connsiteY0" fmla="*/ 13 h 19852"/>
                <a:gd name="connsiteX1" fmla="*/ 7359 w 11549"/>
                <a:gd name="connsiteY1" fmla="*/ 19373 h 19852"/>
                <a:gd name="connsiteX2" fmla="*/ 10586 w 11549"/>
                <a:gd name="connsiteY2" fmla="*/ 10015 h 19852"/>
                <a:gd name="connsiteX3" fmla="*/ 2089 w 11549"/>
                <a:gd name="connsiteY3" fmla="*/ 13 h 19852"/>
              </a:gdLst>
              <a:ahLst/>
              <a:cxnLst>
                <a:cxn ang="0">
                  <a:pos x="connsiteX0" y="connsiteY0"/>
                </a:cxn>
                <a:cxn ang="0">
                  <a:pos x="connsiteX1" y="connsiteY1"/>
                </a:cxn>
                <a:cxn ang="0">
                  <a:pos x="connsiteX2" y="connsiteY2"/>
                </a:cxn>
                <a:cxn ang="0">
                  <a:pos x="connsiteX3" y="connsiteY3"/>
                </a:cxn>
              </a:cxnLst>
              <a:rect l="l" t="t" r="r" b="b"/>
              <a:pathLst>
                <a:path w="11549" h="19852">
                  <a:moveTo>
                    <a:pt x="2089" y="13"/>
                  </a:moveTo>
                  <a:cubicBezTo>
                    <a:pt x="-2967" y="1734"/>
                    <a:pt x="2089" y="16576"/>
                    <a:pt x="7359" y="19373"/>
                  </a:cubicBezTo>
                  <a:cubicBezTo>
                    <a:pt x="11123" y="21416"/>
                    <a:pt x="12737" y="16684"/>
                    <a:pt x="10586" y="10015"/>
                  </a:cubicBezTo>
                  <a:cubicBezTo>
                    <a:pt x="9187" y="5606"/>
                    <a:pt x="5638" y="-310"/>
                    <a:pt x="2089" y="13"/>
                  </a:cubicBezTo>
                  <a:close/>
                </a:path>
              </a:pathLst>
            </a:custGeom>
            <a:grpFill/>
            <a:ln w="10707" cap="flat">
              <a:noFill/>
              <a:prstDash val="solid"/>
              <a:miter/>
            </a:ln>
          </p:spPr>
          <p:txBody>
            <a:bodyPr rtlCol="0" anchor="ctr"/>
            <a:lstStyle/>
            <a:p>
              <a:endParaRPr lang="zh-CN" altLang="en-US"/>
            </a:p>
          </p:txBody>
        </p:sp>
        <p:sp>
          <p:nvSpPr>
            <p:cNvPr id="2015" name="任意多边形: 形状 1154">
              <a:extLst>
                <a:ext uri="{FF2B5EF4-FFF2-40B4-BE49-F238E27FC236}">
                  <a16:creationId xmlns:a16="http://schemas.microsoft.com/office/drawing/2014/main" xmlns="" id="{714FDE76-2836-4B9D-B55E-B66CF3E24467}"/>
                </a:ext>
              </a:extLst>
            </p:cNvPr>
            <p:cNvSpPr/>
            <p:nvPr/>
          </p:nvSpPr>
          <p:spPr>
            <a:xfrm>
              <a:off x="2999141" y="2274239"/>
              <a:ext cx="44656" cy="83553"/>
            </a:xfrm>
            <a:custGeom>
              <a:avLst/>
              <a:gdLst>
                <a:gd name="connsiteX0" fmla="*/ 9295 w 10568"/>
                <a:gd name="connsiteY0" fmla="*/ 9908 h 19773"/>
                <a:gd name="connsiteX1" fmla="*/ 1551 w 10568"/>
                <a:gd name="connsiteY1" fmla="*/ 13 h 19773"/>
                <a:gd name="connsiteX2" fmla="*/ 7897 w 10568"/>
                <a:gd name="connsiteY2" fmla="*/ 19588 h 19773"/>
                <a:gd name="connsiteX3" fmla="*/ 9295 w 10568"/>
                <a:gd name="connsiteY3" fmla="*/ 9908 h 19773"/>
              </a:gdLst>
              <a:ahLst/>
              <a:cxnLst>
                <a:cxn ang="0">
                  <a:pos x="connsiteX0" y="connsiteY0"/>
                </a:cxn>
                <a:cxn ang="0">
                  <a:pos x="connsiteX1" y="connsiteY1"/>
                </a:cxn>
                <a:cxn ang="0">
                  <a:pos x="connsiteX2" y="connsiteY2"/>
                </a:cxn>
                <a:cxn ang="0">
                  <a:pos x="connsiteX3" y="connsiteY3"/>
                </a:cxn>
              </a:cxnLst>
              <a:rect l="l" t="t" r="r" b="b"/>
              <a:pathLst>
                <a:path w="10568" h="19773">
                  <a:moveTo>
                    <a:pt x="9295" y="9908"/>
                  </a:moveTo>
                  <a:cubicBezTo>
                    <a:pt x="7789" y="5606"/>
                    <a:pt x="4347" y="-310"/>
                    <a:pt x="1551" y="13"/>
                  </a:cubicBezTo>
                  <a:cubicBezTo>
                    <a:pt x="-2967" y="1949"/>
                    <a:pt x="3379" y="17544"/>
                    <a:pt x="7897" y="19588"/>
                  </a:cubicBezTo>
                  <a:cubicBezTo>
                    <a:pt x="10801" y="20771"/>
                    <a:pt x="11446" y="16146"/>
                    <a:pt x="9295" y="9908"/>
                  </a:cubicBezTo>
                  <a:close/>
                </a:path>
              </a:pathLst>
            </a:custGeom>
            <a:grpFill/>
            <a:ln w="10707" cap="flat">
              <a:noFill/>
              <a:prstDash val="solid"/>
              <a:miter/>
            </a:ln>
          </p:spPr>
          <p:txBody>
            <a:bodyPr rtlCol="0" anchor="ctr"/>
            <a:lstStyle/>
            <a:p>
              <a:endParaRPr lang="zh-CN" altLang="en-US"/>
            </a:p>
          </p:txBody>
        </p:sp>
        <p:sp>
          <p:nvSpPr>
            <p:cNvPr id="2016" name="任意多边形: 形状 1155">
              <a:extLst>
                <a:ext uri="{FF2B5EF4-FFF2-40B4-BE49-F238E27FC236}">
                  <a16:creationId xmlns:a16="http://schemas.microsoft.com/office/drawing/2014/main" xmlns="" id="{BA61E2FC-3BEB-4006-855B-5201827B7599}"/>
                </a:ext>
              </a:extLst>
            </p:cNvPr>
            <p:cNvSpPr/>
            <p:nvPr/>
          </p:nvSpPr>
          <p:spPr>
            <a:xfrm>
              <a:off x="3101519" y="2243752"/>
              <a:ext cx="40291" cy="82801"/>
            </a:xfrm>
            <a:custGeom>
              <a:avLst/>
              <a:gdLst>
                <a:gd name="connsiteX0" fmla="*/ 7761 w 9535"/>
                <a:gd name="connsiteY0" fmla="*/ 19382 h 19595"/>
                <a:gd name="connsiteX1" fmla="*/ 7761 w 9535"/>
                <a:gd name="connsiteY1" fmla="*/ 9810 h 19595"/>
                <a:gd name="connsiteX2" fmla="*/ 770 w 9535"/>
                <a:gd name="connsiteY2" fmla="*/ 22 h 19595"/>
                <a:gd name="connsiteX3" fmla="*/ 7761 w 9535"/>
                <a:gd name="connsiteY3" fmla="*/ 19382 h 19595"/>
              </a:gdLst>
              <a:ahLst/>
              <a:cxnLst>
                <a:cxn ang="0">
                  <a:pos x="connsiteX0" y="connsiteY0"/>
                </a:cxn>
                <a:cxn ang="0">
                  <a:pos x="connsiteX1" y="connsiteY1"/>
                </a:cxn>
                <a:cxn ang="0">
                  <a:pos x="connsiteX2" y="connsiteY2"/>
                </a:cxn>
                <a:cxn ang="0">
                  <a:pos x="connsiteX3" y="connsiteY3"/>
                </a:cxn>
              </a:cxnLst>
              <a:rect l="l" t="t" r="r" b="b"/>
              <a:pathLst>
                <a:path w="9535" h="19595">
                  <a:moveTo>
                    <a:pt x="7761" y="19382"/>
                  </a:moveTo>
                  <a:cubicBezTo>
                    <a:pt x="10127" y="20673"/>
                    <a:pt x="10127" y="15940"/>
                    <a:pt x="7761" y="9810"/>
                  </a:cubicBezTo>
                  <a:cubicBezTo>
                    <a:pt x="6148" y="5508"/>
                    <a:pt x="2921" y="-408"/>
                    <a:pt x="770" y="22"/>
                  </a:cubicBezTo>
                  <a:cubicBezTo>
                    <a:pt x="-2242" y="1851"/>
                    <a:pt x="4319" y="17554"/>
                    <a:pt x="7761" y="19382"/>
                  </a:cubicBezTo>
                  <a:close/>
                </a:path>
              </a:pathLst>
            </a:custGeom>
            <a:grpFill/>
            <a:ln w="10707" cap="flat">
              <a:noFill/>
              <a:prstDash val="solid"/>
              <a:miter/>
            </a:ln>
          </p:spPr>
          <p:txBody>
            <a:bodyPr rtlCol="0" anchor="ctr"/>
            <a:lstStyle/>
            <a:p>
              <a:endParaRPr lang="zh-CN" altLang="en-US"/>
            </a:p>
          </p:txBody>
        </p:sp>
        <p:sp>
          <p:nvSpPr>
            <p:cNvPr id="2017" name="任意多边形: 形状 1156">
              <a:extLst>
                <a:ext uri="{FF2B5EF4-FFF2-40B4-BE49-F238E27FC236}">
                  <a16:creationId xmlns:a16="http://schemas.microsoft.com/office/drawing/2014/main" xmlns="" id="{410B9C62-8172-49BD-A6B7-B66CB0B222A2}"/>
                </a:ext>
              </a:extLst>
            </p:cNvPr>
            <p:cNvSpPr/>
            <p:nvPr/>
          </p:nvSpPr>
          <p:spPr>
            <a:xfrm>
              <a:off x="3172695" y="2212432"/>
              <a:ext cx="36991" cy="82953"/>
            </a:xfrm>
            <a:custGeom>
              <a:avLst/>
              <a:gdLst>
                <a:gd name="connsiteX0" fmla="*/ 382 w 8754"/>
                <a:gd name="connsiteY0" fmla="*/ 13 h 19631"/>
                <a:gd name="connsiteX1" fmla="*/ 8019 w 8754"/>
                <a:gd name="connsiteY1" fmla="*/ 19588 h 19631"/>
                <a:gd name="connsiteX2" fmla="*/ 6513 w 8754"/>
                <a:gd name="connsiteY2" fmla="*/ 9800 h 19631"/>
                <a:gd name="connsiteX3" fmla="*/ 382 w 8754"/>
                <a:gd name="connsiteY3" fmla="*/ 13 h 19631"/>
              </a:gdLst>
              <a:ahLst/>
              <a:cxnLst>
                <a:cxn ang="0">
                  <a:pos x="connsiteX0" y="connsiteY0"/>
                </a:cxn>
                <a:cxn ang="0">
                  <a:pos x="connsiteX1" y="connsiteY1"/>
                </a:cxn>
                <a:cxn ang="0">
                  <a:pos x="connsiteX2" y="connsiteY2"/>
                </a:cxn>
                <a:cxn ang="0">
                  <a:pos x="connsiteX3" y="connsiteY3"/>
                </a:cxn>
              </a:cxnLst>
              <a:rect l="l" t="t" r="r" b="b"/>
              <a:pathLst>
                <a:path w="8754" h="19631">
                  <a:moveTo>
                    <a:pt x="382" y="13"/>
                  </a:moveTo>
                  <a:cubicBezTo>
                    <a:pt x="-1769" y="2164"/>
                    <a:pt x="5760" y="18620"/>
                    <a:pt x="8019" y="19588"/>
                  </a:cubicBezTo>
                  <a:cubicBezTo>
                    <a:pt x="9417" y="20126"/>
                    <a:pt x="8772" y="15608"/>
                    <a:pt x="6513" y="9800"/>
                  </a:cubicBezTo>
                  <a:cubicBezTo>
                    <a:pt x="4792" y="5498"/>
                    <a:pt x="1781" y="-310"/>
                    <a:pt x="382" y="13"/>
                  </a:cubicBezTo>
                  <a:close/>
                </a:path>
              </a:pathLst>
            </a:custGeom>
            <a:grpFill/>
            <a:ln w="10707" cap="flat">
              <a:noFill/>
              <a:prstDash val="solid"/>
              <a:miter/>
            </a:ln>
          </p:spPr>
          <p:txBody>
            <a:bodyPr rtlCol="0" anchor="ctr"/>
            <a:lstStyle/>
            <a:p>
              <a:endParaRPr lang="zh-CN" altLang="en-US"/>
            </a:p>
          </p:txBody>
        </p:sp>
        <p:sp>
          <p:nvSpPr>
            <p:cNvPr id="2018" name="任意多边形: 形状 1157">
              <a:extLst>
                <a:ext uri="{FF2B5EF4-FFF2-40B4-BE49-F238E27FC236}">
                  <a16:creationId xmlns:a16="http://schemas.microsoft.com/office/drawing/2014/main" xmlns="" id="{0B4CD573-8CC2-4628-A626-21D155BFFCCE}"/>
                </a:ext>
              </a:extLst>
            </p:cNvPr>
            <p:cNvSpPr/>
            <p:nvPr/>
          </p:nvSpPr>
          <p:spPr>
            <a:xfrm>
              <a:off x="3212310" y="2181580"/>
              <a:ext cx="34781" cy="82260"/>
            </a:xfrm>
            <a:custGeom>
              <a:avLst/>
              <a:gdLst>
                <a:gd name="connsiteX0" fmla="*/ 5205 w 8231"/>
                <a:gd name="connsiteY0" fmla="*/ 9788 h 19467"/>
                <a:gd name="connsiteX1" fmla="*/ 150 w 8231"/>
                <a:gd name="connsiteY1" fmla="*/ 0 h 19467"/>
                <a:gd name="connsiteX2" fmla="*/ 42 w 8231"/>
                <a:gd name="connsiteY2" fmla="*/ 0 h 19467"/>
                <a:gd name="connsiteX3" fmla="*/ 8109 w 8231"/>
                <a:gd name="connsiteY3" fmla="*/ 19468 h 19467"/>
                <a:gd name="connsiteX4" fmla="*/ 5205 w 8231"/>
                <a:gd name="connsiteY4" fmla="*/ 9788 h 1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1" h="19467">
                  <a:moveTo>
                    <a:pt x="5205" y="9788"/>
                  </a:moveTo>
                  <a:cubicBezTo>
                    <a:pt x="3699" y="6023"/>
                    <a:pt x="1118" y="323"/>
                    <a:pt x="150" y="0"/>
                  </a:cubicBezTo>
                  <a:cubicBezTo>
                    <a:pt x="150" y="0"/>
                    <a:pt x="42" y="0"/>
                    <a:pt x="42" y="0"/>
                  </a:cubicBezTo>
                  <a:cubicBezTo>
                    <a:pt x="-603" y="1936"/>
                    <a:pt x="6388" y="18822"/>
                    <a:pt x="8109" y="19468"/>
                  </a:cubicBezTo>
                  <a:cubicBezTo>
                    <a:pt x="8754" y="19145"/>
                    <a:pt x="6710" y="13444"/>
                    <a:pt x="5205" y="9788"/>
                  </a:cubicBezTo>
                  <a:close/>
                </a:path>
              </a:pathLst>
            </a:custGeom>
            <a:grpFill/>
            <a:ln w="10707" cap="flat">
              <a:noFill/>
              <a:prstDash val="solid"/>
              <a:miter/>
            </a:ln>
          </p:spPr>
          <p:txBody>
            <a:bodyPr rtlCol="0" anchor="ctr"/>
            <a:lstStyle/>
            <a:p>
              <a:endParaRPr lang="zh-CN" altLang="en-US"/>
            </a:p>
          </p:txBody>
        </p:sp>
        <p:sp>
          <p:nvSpPr>
            <p:cNvPr id="2019" name="任意多边形: 形状 1158">
              <a:extLst>
                <a:ext uri="{FF2B5EF4-FFF2-40B4-BE49-F238E27FC236}">
                  <a16:creationId xmlns:a16="http://schemas.microsoft.com/office/drawing/2014/main" xmlns="" id="{44CB3432-2CDF-4049-AD4F-C1B7890FBB16}"/>
                </a:ext>
              </a:extLst>
            </p:cNvPr>
            <p:cNvSpPr/>
            <p:nvPr/>
          </p:nvSpPr>
          <p:spPr>
            <a:xfrm>
              <a:off x="3219304" y="2150674"/>
              <a:ext cx="34540" cy="81808"/>
            </a:xfrm>
            <a:custGeom>
              <a:avLst/>
              <a:gdLst>
                <a:gd name="connsiteX0" fmla="*/ 6668 w 8174"/>
                <a:gd name="connsiteY0" fmla="*/ 15811 h 19360"/>
                <a:gd name="connsiteX1" fmla="*/ 1721 w 8174"/>
                <a:gd name="connsiteY1" fmla="*/ 3980 h 19360"/>
                <a:gd name="connsiteX2" fmla="*/ 0 w 8174"/>
                <a:gd name="connsiteY2" fmla="*/ 0 h 19360"/>
                <a:gd name="connsiteX3" fmla="*/ 8174 w 8174"/>
                <a:gd name="connsiteY3" fmla="*/ 19360 h 19360"/>
                <a:gd name="connsiteX4" fmla="*/ 6668 w 8174"/>
                <a:gd name="connsiteY4" fmla="*/ 15811 h 19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4" h="19360">
                  <a:moveTo>
                    <a:pt x="6668" y="15811"/>
                  </a:moveTo>
                  <a:lnTo>
                    <a:pt x="1721" y="3980"/>
                  </a:lnTo>
                  <a:cubicBezTo>
                    <a:pt x="215" y="323"/>
                    <a:pt x="107" y="215"/>
                    <a:pt x="0" y="0"/>
                  </a:cubicBezTo>
                  <a:cubicBezTo>
                    <a:pt x="430" y="1076"/>
                    <a:pt x="7636" y="18500"/>
                    <a:pt x="8174" y="19360"/>
                  </a:cubicBezTo>
                  <a:cubicBezTo>
                    <a:pt x="7636" y="18177"/>
                    <a:pt x="7099" y="16994"/>
                    <a:pt x="6668" y="15811"/>
                  </a:cubicBezTo>
                  <a:close/>
                </a:path>
              </a:pathLst>
            </a:custGeom>
            <a:grpFill/>
            <a:ln w="10707" cap="flat">
              <a:noFill/>
              <a:prstDash val="solid"/>
              <a:miter/>
            </a:ln>
          </p:spPr>
          <p:txBody>
            <a:bodyPr rtlCol="0" anchor="ctr"/>
            <a:lstStyle/>
            <a:p>
              <a:endParaRPr lang="zh-CN" altLang="en-US"/>
            </a:p>
          </p:txBody>
        </p:sp>
        <p:sp>
          <p:nvSpPr>
            <p:cNvPr id="2020" name="任意多边形: 形状 1164">
              <a:extLst>
                <a:ext uri="{FF2B5EF4-FFF2-40B4-BE49-F238E27FC236}">
                  <a16:creationId xmlns:a16="http://schemas.microsoft.com/office/drawing/2014/main" xmlns="" id="{2216B6DE-CFCA-4CBE-979B-BB84F1C94A70}"/>
                </a:ext>
              </a:extLst>
            </p:cNvPr>
            <p:cNvSpPr/>
            <p:nvPr/>
          </p:nvSpPr>
          <p:spPr>
            <a:xfrm>
              <a:off x="3209525" y="2417407"/>
              <a:ext cx="34891" cy="85353"/>
            </a:xfrm>
            <a:custGeom>
              <a:avLst/>
              <a:gdLst>
                <a:gd name="connsiteX0" fmla="*/ 6724 w 8257"/>
                <a:gd name="connsiteY0" fmla="*/ 10123 h 20199"/>
                <a:gd name="connsiteX1" fmla="*/ 701 w 8257"/>
                <a:gd name="connsiteY1" fmla="*/ 12 h 20199"/>
                <a:gd name="connsiteX2" fmla="*/ 6724 w 8257"/>
                <a:gd name="connsiteY2" fmla="*/ 20018 h 20199"/>
                <a:gd name="connsiteX3" fmla="*/ 6724 w 8257"/>
                <a:gd name="connsiteY3" fmla="*/ 10123 h 20199"/>
              </a:gdLst>
              <a:ahLst/>
              <a:cxnLst>
                <a:cxn ang="0">
                  <a:pos x="connsiteX0" y="connsiteY0"/>
                </a:cxn>
                <a:cxn ang="0">
                  <a:pos x="connsiteX1" y="connsiteY1"/>
                </a:cxn>
                <a:cxn ang="0">
                  <a:pos x="connsiteX2" y="connsiteY2"/>
                </a:cxn>
                <a:cxn ang="0">
                  <a:pos x="connsiteX3" y="connsiteY3"/>
                </a:cxn>
              </a:cxnLst>
              <a:rect l="l" t="t" r="r" b="b"/>
              <a:pathLst>
                <a:path w="8257" h="20199">
                  <a:moveTo>
                    <a:pt x="6724" y="10123"/>
                  </a:moveTo>
                  <a:cubicBezTo>
                    <a:pt x="5326" y="5713"/>
                    <a:pt x="2530" y="-310"/>
                    <a:pt x="701" y="12"/>
                  </a:cubicBezTo>
                  <a:cubicBezTo>
                    <a:pt x="-1988" y="1948"/>
                    <a:pt x="3713" y="18082"/>
                    <a:pt x="6724" y="20018"/>
                  </a:cubicBezTo>
                  <a:cubicBezTo>
                    <a:pt x="8768" y="21201"/>
                    <a:pt x="8768" y="16468"/>
                    <a:pt x="6724" y="10123"/>
                  </a:cubicBezTo>
                  <a:close/>
                </a:path>
              </a:pathLst>
            </a:custGeom>
            <a:grpFill/>
            <a:ln w="10707" cap="flat">
              <a:noFill/>
              <a:prstDash val="solid"/>
              <a:miter/>
            </a:ln>
          </p:spPr>
          <p:txBody>
            <a:bodyPr rtlCol="0" anchor="ctr"/>
            <a:lstStyle/>
            <a:p>
              <a:endParaRPr lang="zh-CN" altLang="en-US"/>
            </a:p>
          </p:txBody>
        </p:sp>
        <p:sp>
          <p:nvSpPr>
            <p:cNvPr id="2021" name="任意多边形: 形状 1165">
              <a:extLst>
                <a:ext uri="{FF2B5EF4-FFF2-40B4-BE49-F238E27FC236}">
                  <a16:creationId xmlns:a16="http://schemas.microsoft.com/office/drawing/2014/main" xmlns="" id="{7AD88205-7DC1-4678-880B-FC083AE94CCA}"/>
                </a:ext>
              </a:extLst>
            </p:cNvPr>
            <p:cNvSpPr/>
            <p:nvPr/>
          </p:nvSpPr>
          <p:spPr>
            <a:xfrm>
              <a:off x="3268215" y="2385136"/>
              <a:ext cx="31434" cy="85290"/>
            </a:xfrm>
            <a:custGeom>
              <a:avLst/>
              <a:gdLst>
                <a:gd name="connsiteX0" fmla="*/ 5312 w 7439"/>
                <a:gd name="connsiteY0" fmla="*/ 10123 h 20184"/>
                <a:gd name="connsiteX1" fmla="*/ 256 w 7439"/>
                <a:gd name="connsiteY1" fmla="*/ 12 h 20184"/>
                <a:gd name="connsiteX2" fmla="*/ 6925 w 7439"/>
                <a:gd name="connsiteY2" fmla="*/ 20125 h 20184"/>
                <a:gd name="connsiteX3" fmla="*/ 5312 w 7439"/>
                <a:gd name="connsiteY3" fmla="*/ 10123 h 20184"/>
              </a:gdLst>
              <a:ahLst/>
              <a:cxnLst>
                <a:cxn ang="0">
                  <a:pos x="connsiteX0" y="connsiteY0"/>
                </a:cxn>
                <a:cxn ang="0">
                  <a:pos x="connsiteX1" y="connsiteY1"/>
                </a:cxn>
                <a:cxn ang="0">
                  <a:pos x="connsiteX2" y="connsiteY2"/>
                </a:cxn>
                <a:cxn ang="0">
                  <a:pos x="connsiteX3" y="connsiteY3"/>
                </a:cxn>
              </a:cxnLst>
              <a:rect l="l" t="t" r="r" b="b"/>
              <a:pathLst>
                <a:path w="7439" h="20184">
                  <a:moveTo>
                    <a:pt x="5312" y="10123"/>
                  </a:moveTo>
                  <a:cubicBezTo>
                    <a:pt x="3806" y="5713"/>
                    <a:pt x="1332" y="-310"/>
                    <a:pt x="256" y="12"/>
                  </a:cubicBezTo>
                  <a:cubicBezTo>
                    <a:pt x="-1357" y="2271"/>
                    <a:pt x="5097" y="19157"/>
                    <a:pt x="6925" y="20125"/>
                  </a:cubicBezTo>
                  <a:cubicBezTo>
                    <a:pt x="8000" y="20771"/>
                    <a:pt x="7355" y="16038"/>
                    <a:pt x="5312" y="10123"/>
                  </a:cubicBezTo>
                  <a:close/>
                </a:path>
              </a:pathLst>
            </a:custGeom>
            <a:grpFill/>
            <a:ln w="10707" cap="flat">
              <a:noFill/>
              <a:prstDash val="solid"/>
              <a:miter/>
            </a:ln>
          </p:spPr>
          <p:txBody>
            <a:bodyPr rtlCol="0" anchor="ctr"/>
            <a:lstStyle/>
            <a:p>
              <a:endParaRPr lang="zh-CN" altLang="en-US"/>
            </a:p>
          </p:txBody>
        </p:sp>
        <p:sp>
          <p:nvSpPr>
            <p:cNvPr id="2022" name="任意多边形: 形状 1166">
              <a:extLst>
                <a:ext uri="{FF2B5EF4-FFF2-40B4-BE49-F238E27FC236}">
                  <a16:creationId xmlns:a16="http://schemas.microsoft.com/office/drawing/2014/main" xmlns="" id="{5AA46A1C-BD73-41D2-B92F-92A6E3AA4BD8}"/>
                </a:ext>
              </a:extLst>
            </p:cNvPr>
            <p:cNvSpPr/>
            <p:nvPr/>
          </p:nvSpPr>
          <p:spPr>
            <a:xfrm>
              <a:off x="3293835" y="2353829"/>
              <a:ext cx="29562" cy="84533"/>
            </a:xfrm>
            <a:custGeom>
              <a:avLst/>
              <a:gdLst>
                <a:gd name="connsiteX0" fmla="*/ 6993 w 6996"/>
                <a:gd name="connsiteY0" fmla="*/ 20005 h 20005"/>
                <a:gd name="connsiteX1" fmla="*/ 4089 w 6996"/>
                <a:gd name="connsiteY1" fmla="*/ 10003 h 20005"/>
                <a:gd name="connsiteX2" fmla="*/ 109 w 6996"/>
                <a:gd name="connsiteY2" fmla="*/ 0 h 20005"/>
                <a:gd name="connsiteX3" fmla="*/ 2 w 6996"/>
                <a:gd name="connsiteY3" fmla="*/ 0 h 20005"/>
                <a:gd name="connsiteX4" fmla="*/ 6885 w 6996"/>
                <a:gd name="connsiteY4" fmla="*/ 20005 h 20005"/>
                <a:gd name="connsiteX5" fmla="*/ 6993 w 6996"/>
                <a:gd name="connsiteY5" fmla="*/ 20005 h 2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96" h="20005">
                  <a:moveTo>
                    <a:pt x="6993" y="20005"/>
                  </a:moveTo>
                  <a:cubicBezTo>
                    <a:pt x="7100" y="18930"/>
                    <a:pt x="5164" y="13014"/>
                    <a:pt x="4089" y="10003"/>
                  </a:cubicBezTo>
                  <a:cubicBezTo>
                    <a:pt x="3013" y="6991"/>
                    <a:pt x="862" y="1076"/>
                    <a:pt x="109" y="0"/>
                  </a:cubicBezTo>
                  <a:cubicBezTo>
                    <a:pt x="109" y="0"/>
                    <a:pt x="2" y="0"/>
                    <a:pt x="2" y="0"/>
                  </a:cubicBezTo>
                  <a:cubicBezTo>
                    <a:pt x="-106" y="1721"/>
                    <a:pt x="5594" y="18177"/>
                    <a:pt x="6885" y="20005"/>
                  </a:cubicBezTo>
                  <a:cubicBezTo>
                    <a:pt x="6993" y="20005"/>
                    <a:pt x="6993" y="20005"/>
                    <a:pt x="6993" y="20005"/>
                  </a:cubicBezTo>
                  <a:close/>
                </a:path>
              </a:pathLst>
            </a:custGeom>
            <a:grpFill/>
            <a:ln w="10707" cap="flat">
              <a:noFill/>
              <a:prstDash val="solid"/>
              <a:miter/>
            </a:ln>
          </p:spPr>
          <p:txBody>
            <a:bodyPr rtlCol="0" anchor="ctr"/>
            <a:lstStyle/>
            <a:p>
              <a:endParaRPr lang="zh-CN" altLang="en-US"/>
            </a:p>
          </p:txBody>
        </p:sp>
        <p:sp>
          <p:nvSpPr>
            <p:cNvPr id="2023" name="任意多边形: 形状 1184">
              <a:extLst>
                <a:ext uri="{FF2B5EF4-FFF2-40B4-BE49-F238E27FC236}">
                  <a16:creationId xmlns:a16="http://schemas.microsoft.com/office/drawing/2014/main" xmlns="" id="{2E679E10-F57A-4A77-9824-51703CA9BAB8}"/>
                </a:ext>
              </a:extLst>
            </p:cNvPr>
            <p:cNvSpPr/>
            <p:nvPr/>
          </p:nvSpPr>
          <p:spPr>
            <a:xfrm>
              <a:off x="258293" y="2876945"/>
              <a:ext cx="85108" cy="89414"/>
            </a:xfrm>
            <a:custGeom>
              <a:avLst/>
              <a:gdLst>
                <a:gd name="connsiteX0" fmla="*/ 20119 w 20141"/>
                <a:gd name="connsiteY0" fmla="*/ 11401 h 21160"/>
                <a:gd name="connsiteX1" fmla="*/ 9793 w 20141"/>
                <a:gd name="connsiteY1" fmla="*/ 0 h 21160"/>
                <a:gd name="connsiteX2" fmla="*/ 2479 w 20141"/>
                <a:gd name="connsiteY2" fmla="*/ 17424 h 21160"/>
                <a:gd name="connsiteX3" fmla="*/ 20119 w 20141"/>
                <a:gd name="connsiteY3" fmla="*/ 11401 h 21160"/>
              </a:gdLst>
              <a:ahLst/>
              <a:cxnLst>
                <a:cxn ang="0">
                  <a:pos x="connsiteX0" y="connsiteY0"/>
                </a:cxn>
                <a:cxn ang="0">
                  <a:pos x="connsiteX1" y="connsiteY1"/>
                </a:cxn>
                <a:cxn ang="0">
                  <a:pos x="connsiteX2" y="connsiteY2"/>
                </a:cxn>
                <a:cxn ang="0">
                  <a:pos x="connsiteX3" y="connsiteY3"/>
                </a:cxn>
              </a:cxnLst>
              <a:rect l="l" t="t" r="r" b="b"/>
              <a:pathLst>
                <a:path w="20141" h="21160">
                  <a:moveTo>
                    <a:pt x="20119" y="11401"/>
                  </a:moveTo>
                  <a:cubicBezTo>
                    <a:pt x="20441" y="6776"/>
                    <a:pt x="17430" y="215"/>
                    <a:pt x="9793" y="0"/>
                  </a:cubicBezTo>
                  <a:cubicBezTo>
                    <a:pt x="436" y="753"/>
                    <a:pt x="-2683" y="11293"/>
                    <a:pt x="2479" y="17424"/>
                  </a:cubicBezTo>
                  <a:cubicBezTo>
                    <a:pt x="8395" y="24630"/>
                    <a:pt x="19473" y="20758"/>
                    <a:pt x="20119" y="11401"/>
                  </a:cubicBezTo>
                  <a:close/>
                </a:path>
              </a:pathLst>
            </a:custGeom>
            <a:grpFill/>
            <a:ln w="10707" cap="flat">
              <a:noFill/>
              <a:prstDash val="solid"/>
              <a:miter/>
            </a:ln>
          </p:spPr>
          <p:txBody>
            <a:bodyPr rtlCol="0" anchor="ctr"/>
            <a:lstStyle/>
            <a:p>
              <a:endParaRPr lang="zh-CN" altLang="en-US"/>
            </a:p>
          </p:txBody>
        </p:sp>
        <p:sp>
          <p:nvSpPr>
            <p:cNvPr id="2024" name="任意多边形: 形状 1185">
              <a:extLst>
                <a:ext uri="{FF2B5EF4-FFF2-40B4-BE49-F238E27FC236}">
                  <a16:creationId xmlns:a16="http://schemas.microsoft.com/office/drawing/2014/main" xmlns="" id="{D046806B-0476-4F6D-AAAF-347DC38E046E}"/>
                </a:ext>
              </a:extLst>
            </p:cNvPr>
            <p:cNvSpPr/>
            <p:nvPr/>
          </p:nvSpPr>
          <p:spPr>
            <a:xfrm>
              <a:off x="584839" y="2867856"/>
              <a:ext cx="85285" cy="88894"/>
            </a:xfrm>
            <a:custGeom>
              <a:avLst/>
              <a:gdLst>
                <a:gd name="connsiteX0" fmla="*/ 20173 w 20183"/>
                <a:gd name="connsiteY0" fmla="*/ 11293 h 21037"/>
                <a:gd name="connsiteX1" fmla="*/ 9418 w 20183"/>
                <a:gd name="connsiteY1" fmla="*/ 0 h 21037"/>
                <a:gd name="connsiteX2" fmla="*/ 2642 w 20183"/>
                <a:gd name="connsiteY2" fmla="*/ 17532 h 21037"/>
                <a:gd name="connsiteX3" fmla="*/ 20173 w 20183"/>
                <a:gd name="connsiteY3" fmla="*/ 11293 h 21037"/>
              </a:gdLst>
              <a:ahLst/>
              <a:cxnLst>
                <a:cxn ang="0">
                  <a:pos x="connsiteX0" y="connsiteY0"/>
                </a:cxn>
                <a:cxn ang="0">
                  <a:pos x="connsiteX1" y="connsiteY1"/>
                </a:cxn>
                <a:cxn ang="0">
                  <a:pos x="connsiteX2" y="connsiteY2"/>
                </a:cxn>
                <a:cxn ang="0">
                  <a:pos x="connsiteX3" y="connsiteY3"/>
                </a:cxn>
              </a:cxnLst>
              <a:rect l="l" t="t" r="r" b="b"/>
              <a:pathLst>
                <a:path w="20183" h="21037">
                  <a:moveTo>
                    <a:pt x="20173" y="11293"/>
                  </a:moveTo>
                  <a:cubicBezTo>
                    <a:pt x="20388" y="6668"/>
                    <a:pt x="17162" y="215"/>
                    <a:pt x="9418" y="0"/>
                  </a:cubicBezTo>
                  <a:cubicBezTo>
                    <a:pt x="168" y="753"/>
                    <a:pt x="-2629" y="11401"/>
                    <a:pt x="2642" y="17532"/>
                  </a:cubicBezTo>
                  <a:cubicBezTo>
                    <a:pt x="8665" y="24415"/>
                    <a:pt x="19743" y="20543"/>
                    <a:pt x="20173" y="11293"/>
                  </a:cubicBezTo>
                  <a:close/>
                </a:path>
              </a:pathLst>
            </a:custGeom>
            <a:grpFill/>
            <a:ln w="10707" cap="flat">
              <a:noFill/>
              <a:prstDash val="solid"/>
              <a:miter/>
            </a:ln>
          </p:spPr>
          <p:txBody>
            <a:bodyPr rtlCol="0" anchor="ctr"/>
            <a:lstStyle/>
            <a:p>
              <a:endParaRPr lang="zh-CN" altLang="en-US"/>
            </a:p>
          </p:txBody>
        </p:sp>
        <p:sp>
          <p:nvSpPr>
            <p:cNvPr id="2025" name="任意多边形: 形状 1186">
              <a:extLst>
                <a:ext uri="{FF2B5EF4-FFF2-40B4-BE49-F238E27FC236}">
                  <a16:creationId xmlns:a16="http://schemas.microsoft.com/office/drawing/2014/main" xmlns="" id="{25ED72DE-1496-4F3D-8AA6-AC6F07545388}"/>
                </a:ext>
              </a:extLst>
            </p:cNvPr>
            <p:cNvSpPr/>
            <p:nvPr/>
          </p:nvSpPr>
          <p:spPr>
            <a:xfrm>
              <a:off x="909704" y="2855129"/>
              <a:ext cx="84884" cy="88797"/>
            </a:xfrm>
            <a:custGeom>
              <a:avLst/>
              <a:gdLst>
                <a:gd name="connsiteX0" fmla="*/ 3525 w 20088"/>
                <a:gd name="connsiteY0" fmla="*/ 18284 h 21014"/>
                <a:gd name="connsiteX1" fmla="*/ 20088 w 20088"/>
                <a:gd name="connsiteY1" fmla="*/ 11186 h 21014"/>
                <a:gd name="connsiteX2" fmla="*/ 9117 w 20088"/>
                <a:gd name="connsiteY2" fmla="*/ 0 h 21014"/>
                <a:gd name="connsiteX3" fmla="*/ 3525 w 20088"/>
                <a:gd name="connsiteY3" fmla="*/ 18284 h 21014"/>
              </a:gdLst>
              <a:ahLst/>
              <a:cxnLst>
                <a:cxn ang="0">
                  <a:pos x="connsiteX0" y="connsiteY0"/>
                </a:cxn>
                <a:cxn ang="0">
                  <a:pos x="connsiteX1" y="connsiteY1"/>
                </a:cxn>
                <a:cxn ang="0">
                  <a:pos x="connsiteX2" y="connsiteY2"/>
                </a:cxn>
                <a:cxn ang="0">
                  <a:pos x="connsiteX3" y="connsiteY3"/>
                </a:cxn>
              </a:cxnLst>
              <a:rect l="l" t="t" r="r" b="b"/>
              <a:pathLst>
                <a:path w="20088" h="21014">
                  <a:moveTo>
                    <a:pt x="3525" y="18284"/>
                  </a:moveTo>
                  <a:cubicBezTo>
                    <a:pt x="9870" y="24200"/>
                    <a:pt x="19981" y="19898"/>
                    <a:pt x="20088" y="11186"/>
                  </a:cubicBezTo>
                  <a:cubicBezTo>
                    <a:pt x="20088" y="6561"/>
                    <a:pt x="16754" y="108"/>
                    <a:pt x="9117" y="0"/>
                  </a:cubicBezTo>
                  <a:cubicBezTo>
                    <a:pt x="-563" y="968"/>
                    <a:pt x="-2714" y="12476"/>
                    <a:pt x="3525" y="18284"/>
                  </a:cubicBezTo>
                  <a:close/>
                </a:path>
              </a:pathLst>
            </a:custGeom>
            <a:grpFill/>
            <a:ln w="10707" cap="flat">
              <a:noFill/>
              <a:prstDash val="solid"/>
              <a:miter/>
            </a:ln>
          </p:spPr>
          <p:txBody>
            <a:bodyPr rtlCol="0" anchor="ctr"/>
            <a:lstStyle/>
            <a:p>
              <a:endParaRPr lang="zh-CN" altLang="en-US"/>
            </a:p>
          </p:txBody>
        </p:sp>
        <p:sp>
          <p:nvSpPr>
            <p:cNvPr id="2026" name="任意多边形: 形状 1187">
              <a:extLst>
                <a:ext uri="{FF2B5EF4-FFF2-40B4-BE49-F238E27FC236}">
                  <a16:creationId xmlns:a16="http://schemas.microsoft.com/office/drawing/2014/main" xmlns="" id="{EE9D09B8-28DA-4900-A5CE-6E8891010494}"/>
                </a:ext>
              </a:extLst>
            </p:cNvPr>
            <p:cNvSpPr/>
            <p:nvPr/>
          </p:nvSpPr>
          <p:spPr>
            <a:xfrm>
              <a:off x="994131" y="2902396"/>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p>
          </p:txBody>
        </p:sp>
        <p:sp>
          <p:nvSpPr>
            <p:cNvPr id="2027" name="任意多边形: 形状 1188">
              <a:extLst>
                <a:ext uri="{FF2B5EF4-FFF2-40B4-BE49-F238E27FC236}">
                  <a16:creationId xmlns:a16="http://schemas.microsoft.com/office/drawing/2014/main" xmlns="" id="{BB72FF7C-8497-4FC0-8D7C-FC6DAD4935BA}"/>
                </a:ext>
              </a:extLst>
            </p:cNvPr>
            <p:cNvSpPr/>
            <p:nvPr/>
          </p:nvSpPr>
          <p:spPr>
            <a:xfrm>
              <a:off x="1230494" y="2839224"/>
              <a:ext cx="83156" cy="89426"/>
            </a:xfrm>
            <a:custGeom>
              <a:avLst/>
              <a:gdLst>
                <a:gd name="connsiteX0" fmla="*/ 3650 w 19679"/>
                <a:gd name="connsiteY0" fmla="*/ 18392 h 21163"/>
                <a:gd name="connsiteX1" fmla="*/ 19676 w 19679"/>
                <a:gd name="connsiteY1" fmla="*/ 11078 h 21163"/>
                <a:gd name="connsiteX2" fmla="*/ 8597 w 19679"/>
                <a:gd name="connsiteY2" fmla="*/ 0 h 21163"/>
                <a:gd name="connsiteX3" fmla="*/ 3650 w 19679"/>
                <a:gd name="connsiteY3" fmla="*/ 18392 h 21163"/>
              </a:gdLst>
              <a:ahLst/>
              <a:cxnLst>
                <a:cxn ang="0">
                  <a:pos x="connsiteX0" y="connsiteY0"/>
                </a:cxn>
                <a:cxn ang="0">
                  <a:pos x="connsiteX1" y="connsiteY1"/>
                </a:cxn>
                <a:cxn ang="0">
                  <a:pos x="connsiteX2" y="connsiteY2"/>
                </a:cxn>
                <a:cxn ang="0">
                  <a:pos x="connsiteX3" y="connsiteY3"/>
                </a:cxn>
              </a:cxnLst>
              <a:rect l="l" t="t" r="r" b="b"/>
              <a:pathLst>
                <a:path w="19679" h="21163">
                  <a:moveTo>
                    <a:pt x="3650" y="18392"/>
                  </a:moveTo>
                  <a:cubicBezTo>
                    <a:pt x="10211" y="24415"/>
                    <a:pt x="19891" y="20005"/>
                    <a:pt x="19676" y="11078"/>
                  </a:cubicBezTo>
                  <a:cubicBezTo>
                    <a:pt x="19568" y="6453"/>
                    <a:pt x="16126" y="0"/>
                    <a:pt x="8597" y="0"/>
                  </a:cubicBezTo>
                  <a:cubicBezTo>
                    <a:pt x="-760" y="1076"/>
                    <a:pt x="-2588" y="12584"/>
                    <a:pt x="3650" y="18392"/>
                  </a:cubicBezTo>
                  <a:close/>
                </a:path>
              </a:pathLst>
            </a:custGeom>
            <a:grpFill/>
            <a:ln w="10707" cap="flat">
              <a:noFill/>
              <a:prstDash val="solid"/>
              <a:miter/>
            </a:ln>
          </p:spPr>
          <p:txBody>
            <a:bodyPr rtlCol="0" anchor="ctr"/>
            <a:lstStyle/>
            <a:p>
              <a:endParaRPr lang="zh-CN" altLang="en-US"/>
            </a:p>
          </p:txBody>
        </p:sp>
        <p:sp>
          <p:nvSpPr>
            <p:cNvPr id="2028" name="任意多边形: 形状 1189">
              <a:extLst>
                <a:ext uri="{FF2B5EF4-FFF2-40B4-BE49-F238E27FC236}">
                  <a16:creationId xmlns:a16="http://schemas.microsoft.com/office/drawing/2014/main" xmlns="" id="{F377686A-DEF2-47BD-A334-09C67B5859D3}"/>
                </a:ext>
              </a:extLst>
            </p:cNvPr>
            <p:cNvSpPr/>
            <p:nvPr/>
          </p:nvSpPr>
          <p:spPr>
            <a:xfrm>
              <a:off x="1625871" y="2866491"/>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p>
          </p:txBody>
        </p:sp>
        <p:sp>
          <p:nvSpPr>
            <p:cNvPr id="2029" name="任意多边形: 形状 1190">
              <a:extLst>
                <a:ext uri="{FF2B5EF4-FFF2-40B4-BE49-F238E27FC236}">
                  <a16:creationId xmlns:a16="http://schemas.microsoft.com/office/drawing/2014/main" xmlns="" id="{BF26395F-A323-4581-99E8-B6EE927FD8DA}"/>
                </a:ext>
              </a:extLst>
            </p:cNvPr>
            <p:cNvSpPr/>
            <p:nvPr/>
          </p:nvSpPr>
          <p:spPr>
            <a:xfrm>
              <a:off x="1544567" y="2820128"/>
              <a:ext cx="81364" cy="89122"/>
            </a:xfrm>
            <a:custGeom>
              <a:avLst/>
              <a:gdLst>
                <a:gd name="connsiteX0" fmla="*/ 8163 w 19255"/>
                <a:gd name="connsiteY0" fmla="*/ 1 h 21091"/>
                <a:gd name="connsiteX1" fmla="*/ 3861 w 19255"/>
                <a:gd name="connsiteY1" fmla="*/ 18393 h 21091"/>
                <a:gd name="connsiteX2" fmla="*/ 19241 w 19255"/>
                <a:gd name="connsiteY2" fmla="*/ 10972 h 21091"/>
                <a:gd name="connsiteX3" fmla="*/ 8163 w 19255"/>
                <a:gd name="connsiteY3" fmla="*/ 1 h 21091"/>
              </a:gdLst>
              <a:ahLst/>
              <a:cxnLst>
                <a:cxn ang="0">
                  <a:pos x="connsiteX0" y="connsiteY0"/>
                </a:cxn>
                <a:cxn ang="0">
                  <a:pos x="connsiteX1" y="connsiteY1"/>
                </a:cxn>
                <a:cxn ang="0">
                  <a:pos x="connsiteX2" y="connsiteY2"/>
                </a:cxn>
                <a:cxn ang="0">
                  <a:pos x="connsiteX3" y="connsiteY3"/>
                </a:cxn>
              </a:cxnLst>
              <a:rect l="l" t="t" r="r" b="b"/>
              <a:pathLst>
                <a:path w="19255" h="21091">
                  <a:moveTo>
                    <a:pt x="8163" y="1"/>
                  </a:moveTo>
                  <a:cubicBezTo>
                    <a:pt x="-979" y="1184"/>
                    <a:pt x="-2485" y="12693"/>
                    <a:pt x="3861" y="18393"/>
                  </a:cubicBezTo>
                  <a:cubicBezTo>
                    <a:pt x="10422" y="24309"/>
                    <a:pt x="19672" y="19899"/>
                    <a:pt x="19241" y="10972"/>
                  </a:cubicBezTo>
                  <a:cubicBezTo>
                    <a:pt x="19026" y="6347"/>
                    <a:pt x="15477" y="-106"/>
                    <a:pt x="8163" y="1"/>
                  </a:cubicBezTo>
                  <a:close/>
                </a:path>
              </a:pathLst>
            </a:custGeom>
            <a:grpFill/>
            <a:ln w="10707" cap="flat">
              <a:noFill/>
              <a:prstDash val="solid"/>
              <a:miter/>
            </a:ln>
          </p:spPr>
          <p:txBody>
            <a:bodyPr rtlCol="0" anchor="ctr"/>
            <a:lstStyle/>
            <a:p>
              <a:endParaRPr lang="zh-CN" altLang="en-US"/>
            </a:p>
          </p:txBody>
        </p:sp>
        <p:sp>
          <p:nvSpPr>
            <p:cNvPr id="2030" name="任意多边形: 形状 1191">
              <a:extLst>
                <a:ext uri="{FF2B5EF4-FFF2-40B4-BE49-F238E27FC236}">
                  <a16:creationId xmlns:a16="http://schemas.microsoft.com/office/drawing/2014/main" xmlns="" id="{299183E5-A802-450E-BB6D-EBC93284BF64}"/>
                </a:ext>
              </a:extLst>
            </p:cNvPr>
            <p:cNvSpPr/>
            <p:nvPr/>
          </p:nvSpPr>
          <p:spPr>
            <a:xfrm>
              <a:off x="1849275" y="2797842"/>
              <a:ext cx="77658" cy="88729"/>
            </a:xfrm>
            <a:custGeom>
              <a:avLst/>
              <a:gdLst>
                <a:gd name="connsiteX0" fmla="*/ 18333 w 18378"/>
                <a:gd name="connsiteY0" fmla="*/ 10761 h 20998"/>
                <a:gd name="connsiteX1" fmla="*/ 7470 w 18378"/>
                <a:gd name="connsiteY1" fmla="*/ 5 h 20998"/>
                <a:gd name="connsiteX2" fmla="*/ 3920 w 18378"/>
                <a:gd name="connsiteY2" fmla="*/ 18397 h 20998"/>
                <a:gd name="connsiteX3" fmla="*/ 18333 w 18378"/>
                <a:gd name="connsiteY3" fmla="*/ 10761 h 20998"/>
              </a:gdLst>
              <a:ahLst/>
              <a:cxnLst>
                <a:cxn ang="0">
                  <a:pos x="connsiteX0" y="connsiteY0"/>
                </a:cxn>
                <a:cxn ang="0">
                  <a:pos x="connsiteX1" y="connsiteY1"/>
                </a:cxn>
                <a:cxn ang="0">
                  <a:pos x="connsiteX2" y="connsiteY2"/>
                </a:cxn>
                <a:cxn ang="0">
                  <a:pos x="connsiteX3" y="connsiteY3"/>
                </a:cxn>
              </a:cxnLst>
              <a:rect l="l" t="t" r="r" b="b"/>
              <a:pathLst>
                <a:path w="18378" h="20998">
                  <a:moveTo>
                    <a:pt x="18333" y="10761"/>
                  </a:moveTo>
                  <a:cubicBezTo>
                    <a:pt x="18010" y="6136"/>
                    <a:pt x="14353" y="-210"/>
                    <a:pt x="7470" y="5"/>
                  </a:cubicBezTo>
                  <a:cubicBezTo>
                    <a:pt x="-1242" y="1296"/>
                    <a:pt x="-2210" y="12804"/>
                    <a:pt x="3920" y="18397"/>
                  </a:cubicBezTo>
                  <a:cubicBezTo>
                    <a:pt x="10374" y="24205"/>
                    <a:pt x="19086" y="19688"/>
                    <a:pt x="18333" y="10761"/>
                  </a:cubicBezTo>
                  <a:close/>
                </a:path>
              </a:pathLst>
            </a:custGeom>
            <a:grpFill/>
            <a:ln w="10707" cap="flat">
              <a:noFill/>
              <a:prstDash val="solid"/>
              <a:miter/>
            </a:ln>
          </p:spPr>
          <p:txBody>
            <a:bodyPr rtlCol="0" anchor="ctr"/>
            <a:lstStyle/>
            <a:p>
              <a:endParaRPr lang="zh-CN" altLang="en-US"/>
            </a:p>
          </p:txBody>
        </p:sp>
        <p:sp>
          <p:nvSpPr>
            <p:cNvPr id="2031" name="任意多边形: 形状 1192">
              <a:extLst>
                <a:ext uri="{FF2B5EF4-FFF2-40B4-BE49-F238E27FC236}">
                  <a16:creationId xmlns:a16="http://schemas.microsoft.com/office/drawing/2014/main" xmlns="" id="{1E5DDE4A-FB83-45DB-BC6B-6DA7B8394017}"/>
                </a:ext>
              </a:extLst>
            </p:cNvPr>
            <p:cNvSpPr/>
            <p:nvPr/>
          </p:nvSpPr>
          <p:spPr>
            <a:xfrm>
              <a:off x="2131798" y="2772391"/>
              <a:ext cx="71582" cy="88953"/>
            </a:xfrm>
            <a:custGeom>
              <a:avLst/>
              <a:gdLst>
                <a:gd name="connsiteX0" fmla="*/ 16867 w 16940"/>
                <a:gd name="connsiteY0" fmla="*/ 10761 h 21051"/>
                <a:gd name="connsiteX1" fmla="*/ 6542 w 16940"/>
                <a:gd name="connsiteY1" fmla="*/ 5 h 21051"/>
                <a:gd name="connsiteX2" fmla="*/ 4713 w 16940"/>
                <a:gd name="connsiteY2" fmla="*/ 19043 h 21051"/>
                <a:gd name="connsiteX3" fmla="*/ 16867 w 16940"/>
                <a:gd name="connsiteY3" fmla="*/ 10761 h 21051"/>
              </a:gdLst>
              <a:ahLst/>
              <a:cxnLst>
                <a:cxn ang="0">
                  <a:pos x="connsiteX0" y="connsiteY0"/>
                </a:cxn>
                <a:cxn ang="0">
                  <a:pos x="connsiteX1" y="connsiteY1"/>
                </a:cxn>
                <a:cxn ang="0">
                  <a:pos x="connsiteX2" y="connsiteY2"/>
                </a:cxn>
                <a:cxn ang="0">
                  <a:pos x="connsiteX3" y="connsiteY3"/>
                </a:cxn>
              </a:cxnLst>
              <a:rect l="l" t="t" r="r" b="b"/>
              <a:pathLst>
                <a:path w="16940" h="21051">
                  <a:moveTo>
                    <a:pt x="16867" y="10761"/>
                  </a:moveTo>
                  <a:cubicBezTo>
                    <a:pt x="16329" y="6136"/>
                    <a:pt x="12887" y="-210"/>
                    <a:pt x="6542" y="5"/>
                  </a:cubicBezTo>
                  <a:cubicBezTo>
                    <a:pt x="-1848" y="1404"/>
                    <a:pt x="-1848" y="13880"/>
                    <a:pt x="4713" y="19043"/>
                  </a:cubicBezTo>
                  <a:cubicBezTo>
                    <a:pt x="10844" y="23990"/>
                    <a:pt x="17727" y="19258"/>
                    <a:pt x="16867" y="10761"/>
                  </a:cubicBezTo>
                  <a:close/>
                </a:path>
              </a:pathLst>
            </a:custGeom>
            <a:grpFill/>
            <a:ln w="10707" cap="flat">
              <a:noFill/>
              <a:prstDash val="solid"/>
              <a:miter/>
            </a:ln>
          </p:spPr>
          <p:txBody>
            <a:bodyPr rtlCol="0" anchor="ctr"/>
            <a:lstStyle/>
            <a:p>
              <a:endParaRPr lang="zh-CN" altLang="en-US"/>
            </a:p>
          </p:txBody>
        </p:sp>
        <p:sp>
          <p:nvSpPr>
            <p:cNvPr id="2032" name="任意多边形: 形状 1193">
              <a:extLst>
                <a:ext uri="{FF2B5EF4-FFF2-40B4-BE49-F238E27FC236}">
                  <a16:creationId xmlns:a16="http://schemas.microsoft.com/office/drawing/2014/main" xmlns="" id="{A9D671DB-726F-4B09-84ED-4C887876C971}"/>
                </a:ext>
              </a:extLst>
            </p:cNvPr>
            <p:cNvSpPr/>
            <p:nvPr/>
          </p:nvSpPr>
          <p:spPr>
            <a:xfrm>
              <a:off x="2387004" y="2746003"/>
              <a:ext cx="64791" cy="88450"/>
            </a:xfrm>
            <a:custGeom>
              <a:avLst/>
              <a:gdLst>
                <a:gd name="connsiteX0" fmla="*/ 5517 w 15333"/>
                <a:gd name="connsiteY0" fmla="*/ 12 h 20932"/>
                <a:gd name="connsiteX1" fmla="*/ 5302 w 15333"/>
                <a:gd name="connsiteY1" fmla="*/ 19587 h 20932"/>
                <a:gd name="connsiteX2" fmla="*/ 15197 w 15333"/>
                <a:gd name="connsiteY2" fmla="*/ 10660 h 20932"/>
                <a:gd name="connsiteX3" fmla="*/ 5517 w 15333"/>
                <a:gd name="connsiteY3" fmla="*/ 12 h 20932"/>
              </a:gdLst>
              <a:ahLst/>
              <a:cxnLst>
                <a:cxn ang="0">
                  <a:pos x="connsiteX0" y="connsiteY0"/>
                </a:cxn>
                <a:cxn ang="0">
                  <a:pos x="connsiteX1" y="connsiteY1"/>
                </a:cxn>
                <a:cxn ang="0">
                  <a:pos x="connsiteX2" y="connsiteY2"/>
                </a:cxn>
                <a:cxn ang="0">
                  <a:pos x="connsiteX3" y="connsiteY3"/>
                </a:cxn>
              </a:cxnLst>
              <a:rect l="l" t="t" r="r" b="b"/>
              <a:pathLst>
                <a:path w="15333" h="20932">
                  <a:moveTo>
                    <a:pt x="5517" y="12"/>
                  </a:moveTo>
                  <a:cubicBezTo>
                    <a:pt x="-2335" y="1518"/>
                    <a:pt x="-1259" y="14962"/>
                    <a:pt x="5302" y="19587"/>
                  </a:cubicBezTo>
                  <a:cubicBezTo>
                    <a:pt x="10787" y="23459"/>
                    <a:pt x="16273" y="18511"/>
                    <a:pt x="15197" y="10660"/>
                  </a:cubicBezTo>
                  <a:cubicBezTo>
                    <a:pt x="14552" y="6035"/>
                    <a:pt x="11110" y="-311"/>
                    <a:pt x="5517" y="12"/>
                  </a:cubicBezTo>
                  <a:close/>
                </a:path>
              </a:pathLst>
            </a:custGeom>
            <a:grpFill/>
            <a:ln w="10707" cap="flat">
              <a:noFill/>
              <a:prstDash val="solid"/>
              <a:miter/>
            </a:ln>
          </p:spPr>
          <p:txBody>
            <a:bodyPr rtlCol="0" anchor="ctr"/>
            <a:lstStyle/>
            <a:p>
              <a:endParaRPr lang="zh-CN" altLang="en-US"/>
            </a:p>
          </p:txBody>
        </p:sp>
        <p:sp>
          <p:nvSpPr>
            <p:cNvPr id="2033" name="任意多边形: 形状 1194">
              <a:extLst>
                <a:ext uri="{FF2B5EF4-FFF2-40B4-BE49-F238E27FC236}">
                  <a16:creationId xmlns:a16="http://schemas.microsoft.com/office/drawing/2014/main" xmlns="" id="{4C58B1DF-1E8C-4501-82B9-71A2F22305FE}"/>
                </a:ext>
              </a:extLst>
            </p:cNvPr>
            <p:cNvSpPr/>
            <p:nvPr/>
          </p:nvSpPr>
          <p:spPr>
            <a:xfrm>
              <a:off x="2613940" y="2717822"/>
              <a:ext cx="58174" cy="87956"/>
            </a:xfrm>
            <a:custGeom>
              <a:avLst/>
              <a:gdLst>
                <a:gd name="connsiteX0" fmla="*/ 13549 w 13767"/>
                <a:gd name="connsiteY0" fmla="*/ 10552 h 20815"/>
                <a:gd name="connsiteX1" fmla="*/ 4514 w 13767"/>
                <a:gd name="connsiteY1" fmla="*/ 12 h 20815"/>
                <a:gd name="connsiteX2" fmla="*/ 5159 w 13767"/>
                <a:gd name="connsiteY2" fmla="*/ 19587 h 20815"/>
                <a:gd name="connsiteX3" fmla="*/ 13549 w 13767"/>
                <a:gd name="connsiteY3" fmla="*/ 10552 h 20815"/>
              </a:gdLst>
              <a:ahLst/>
              <a:cxnLst>
                <a:cxn ang="0">
                  <a:pos x="connsiteX0" y="connsiteY0"/>
                </a:cxn>
                <a:cxn ang="0">
                  <a:pos x="connsiteX1" y="connsiteY1"/>
                </a:cxn>
                <a:cxn ang="0">
                  <a:pos x="connsiteX2" y="connsiteY2"/>
                </a:cxn>
                <a:cxn ang="0">
                  <a:pos x="connsiteX3" y="connsiteY3"/>
                </a:cxn>
              </a:cxnLst>
              <a:rect l="l" t="t" r="r" b="b"/>
              <a:pathLst>
                <a:path w="13767" h="20815">
                  <a:moveTo>
                    <a:pt x="13549" y="10552"/>
                  </a:moveTo>
                  <a:cubicBezTo>
                    <a:pt x="12796" y="6035"/>
                    <a:pt x="9462" y="-311"/>
                    <a:pt x="4514" y="12"/>
                  </a:cubicBezTo>
                  <a:cubicBezTo>
                    <a:pt x="-2370" y="1518"/>
                    <a:pt x="-756" y="14962"/>
                    <a:pt x="5159" y="19587"/>
                  </a:cubicBezTo>
                  <a:cubicBezTo>
                    <a:pt x="10214" y="23244"/>
                    <a:pt x="14839" y="18296"/>
                    <a:pt x="13549" y="10552"/>
                  </a:cubicBezTo>
                  <a:close/>
                </a:path>
              </a:pathLst>
            </a:custGeom>
            <a:grpFill/>
            <a:ln w="10707" cap="flat">
              <a:noFill/>
              <a:prstDash val="solid"/>
              <a:miter/>
            </a:ln>
          </p:spPr>
          <p:txBody>
            <a:bodyPr rtlCol="0" anchor="ctr"/>
            <a:lstStyle/>
            <a:p>
              <a:endParaRPr lang="zh-CN" altLang="en-US"/>
            </a:p>
          </p:txBody>
        </p:sp>
        <p:sp>
          <p:nvSpPr>
            <p:cNvPr id="2034" name="任意多边形: 形状 1195">
              <a:extLst>
                <a:ext uri="{FF2B5EF4-FFF2-40B4-BE49-F238E27FC236}">
                  <a16:creationId xmlns:a16="http://schemas.microsoft.com/office/drawing/2014/main" xmlns="" id="{309D4A22-F709-4D79-90CD-9A854B76F0E0}"/>
                </a:ext>
              </a:extLst>
            </p:cNvPr>
            <p:cNvSpPr/>
            <p:nvPr/>
          </p:nvSpPr>
          <p:spPr>
            <a:xfrm>
              <a:off x="2812019" y="2687829"/>
              <a:ext cx="51907" cy="88366"/>
            </a:xfrm>
            <a:custGeom>
              <a:avLst/>
              <a:gdLst>
                <a:gd name="connsiteX0" fmla="*/ 3565 w 12284"/>
                <a:gd name="connsiteY0" fmla="*/ 12 h 20912"/>
                <a:gd name="connsiteX1" fmla="*/ 5716 w 12284"/>
                <a:gd name="connsiteY1" fmla="*/ 20017 h 20912"/>
                <a:gd name="connsiteX2" fmla="*/ 11954 w 12284"/>
                <a:gd name="connsiteY2" fmla="*/ 10552 h 20912"/>
                <a:gd name="connsiteX3" fmla="*/ 3565 w 12284"/>
                <a:gd name="connsiteY3" fmla="*/ 12 h 20912"/>
              </a:gdLst>
              <a:ahLst/>
              <a:cxnLst>
                <a:cxn ang="0">
                  <a:pos x="connsiteX0" y="connsiteY0"/>
                </a:cxn>
                <a:cxn ang="0">
                  <a:pos x="connsiteX1" y="connsiteY1"/>
                </a:cxn>
                <a:cxn ang="0">
                  <a:pos x="connsiteX2" y="connsiteY2"/>
                </a:cxn>
                <a:cxn ang="0">
                  <a:pos x="connsiteX3" y="connsiteY3"/>
                </a:cxn>
              </a:cxnLst>
              <a:rect l="l" t="t" r="r" b="b"/>
              <a:pathLst>
                <a:path w="12284" h="20912">
                  <a:moveTo>
                    <a:pt x="3565" y="12"/>
                  </a:moveTo>
                  <a:cubicBezTo>
                    <a:pt x="-2566" y="1625"/>
                    <a:pt x="-92" y="16145"/>
                    <a:pt x="5716" y="20017"/>
                  </a:cubicBezTo>
                  <a:cubicBezTo>
                    <a:pt x="10126" y="23029"/>
                    <a:pt x="13352" y="18081"/>
                    <a:pt x="11954" y="10552"/>
                  </a:cubicBezTo>
                  <a:cubicBezTo>
                    <a:pt x="10986" y="5928"/>
                    <a:pt x="7867" y="-311"/>
                    <a:pt x="3565" y="12"/>
                  </a:cubicBezTo>
                  <a:close/>
                </a:path>
              </a:pathLst>
            </a:custGeom>
            <a:grpFill/>
            <a:ln w="10707" cap="flat">
              <a:noFill/>
              <a:prstDash val="solid"/>
              <a:miter/>
            </a:ln>
          </p:spPr>
          <p:txBody>
            <a:bodyPr rtlCol="0" anchor="ctr"/>
            <a:lstStyle/>
            <a:p>
              <a:endParaRPr lang="zh-CN" altLang="en-US"/>
            </a:p>
          </p:txBody>
        </p:sp>
        <p:sp>
          <p:nvSpPr>
            <p:cNvPr id="2035" name="任意多边形: 形状 1196">
              <a:extLst>
                <a:ext uri="{FF2B5EF4-FFF2-40B4-BE49-F238E27FC236}">
                  <a16:creationId xmlns:a16="http://schemas.microsoft.com/office/drawing/2014/main" xmlns="" id="{0DD0E013-5F18-4B2D-8251-93090FAFA257}"/>
                </a:ext>
              </a:extLst>
            </p:cNvPr>
            <p:cNvSpPr/>
            <p:nvPr/>
          </p:nvSpPr>
          <p:spPr>
            <a:xfrm>
              <a:off x="2979771" y="2657375"/>
              <a:ext cx="45704" cy="87457"/>
            </a:xfrm>
            <a:custGeom>
              <a:avLst/>
              <a:gdLst>
                <a:gd name="connsiteX0" fmla="*/ 6135 w 10816"/>
                <a:gd name="connsiteY0" fmla="*/ 20232 h 20697"/>
                <a:gd name="connsiteX1" fmla="*/ 10330 w 10816"/>
                <a:gd name="connsiteY1" fmla="*/ 10445 h 20697"/>
                <a:gd name="connsiteX2" fmla="*/ 2801 w 10816"/>
                <a:gd name="connsiteY2" fmla="*/ 12 h 20697"/>
                <a:gd name="connsiteX3" fmla="*/ 6135 w 10816"/>
                <a:gd name="connsiteY3" fmla="*/ 20232 h 20697"/>
              </a:gdLst>
              <a:ahLst/>
              <a:cxnLst>
                <a:cxn ang="0">
                  <a:pos x="connsiteX0" y="connsiteY0"/>
                </a:cxn>
                <a:cxn ang="0">
                  <a:pos x="connsiteX1" y="connsiteY1"/>
                </a:cxn>
                <a:cxn ang="0">
                  <a:pos x="connsiteX2" y="connsiteY2"/>
                </a:cxn>
                <a:cxn ang="0">
                  <a:pos x="connsiteX3" y="connsiteY3"/>
                </a:cxn>
              </a:cxnLst>
              <a:rect l="l" t="t" r="r" b="b"/>
              <a:pathLst>
                <a:path w="10816" h="20697">
                  <a:moveTo>
                    <a:pt x="6135" y="20232"/>
                  </a:moveTo>
                  <a:cubicBezTo>
                    <a:pt x="9684" y="22276"/>
                    <a:pt x="11836" y="17328"/>
                    <a:pt x="10330" y="10445"/>
                  </a:cubicBezTo>
                  <a:cubicBezTo>
                    <a:pt x="9362" y="5928"/>
                    <a:pt x="6350" y="-311"/>
                    <a:pt x="2801" y="12"/>
                  </a:cubicBezTo>
                  <a:cubicBezTo>
                    <a:pt x="-2792" y="1733"/>
                    <a:pt x="865" y="17113"/>
                    <a:pt x="6135" y="20232"/>
                  </a:cubicBezTo>
                  <a:close/>
                </a:path>
              </a:pathLst>
            </a:custGeom>
            <a:grpFill/>
            <a:ln w="10707" cap="flat">
              <a:noFill/>
              <a:prstDash val="solid"/>
              <a:miter/>
            </a:ln>
          </p:spPr>
          <p:txBody>
            <a:bodyPr rtlCol="0" anchor="ctr"/>
            <a:lstStyle/>
            <a:p>
              <a:endParaRPr lang="zh-CN" altLang="en-US"/>
            </a:p>
          </p:txBody>
        </p:sp>
        <p:sp>
          <p:nvSpPr>
            <p:cNvPr id="2036" name="任意多边形: 形状 1197">
              <a:extLst>
                <a:ext uri="{FF2B5EF4-FFF2-40B4-BE49-F238E27FC236}">
                  <a16:creationId xmlns:a16="http://schemas.microsoft.com/office/drawing/2014/main" xmlns="" id="{645157B4-C94C-41A4-8E41-1C3FCC840EA1}"/>
                </a:ext>
              </a:extLst>
            </p:cNvPr>
            <p:cNvSpPr/>
            <p:nvPr/>
          </p:nvSpPr>
          <p:spPr>
            <a:xfrm>
              <a:off x="3117479" y="2625560"/>
              <a:ext cx="39695" cy="87457"/>
            </a:xfrm>
            <a:custGeom>
              <a:avLst/>
              <a:gdLst>
                <a:gd name="connsiteX0" fmla="*/ 8717 w 9394"/>
                <a:gd name="connsiteY0" fmla="*/ 10445 h 20697"/>
                <a:gd name="connsiteX1" fmla="*/ 8717 w 9394"/>
                <a:gd name="connsiteY1" fmla="*/ 10445 h 20697"/>
                <a:gd name="connsiteX2" fmla="*/ 1941 w 9394"/>
                <a:gd name="connsiteY2" fmla="*/ 12 h 20697"/>
                <a:gd name="connsiteX3" fmla="*/ 5921 w 9394"/>
                <a:gd name="connsiteY3" fmla="*/ 20232 h 20697"/>
                <a:gd name="connsiteX4" fmla="*/ 8717 w 9394"/>
                <a:gd name="connsiteY4" fmla="*/ 10445 h 20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94" h="20697">
                  <a:moveTo>
                    <a:pt x="8717" y="10445"/>
                  </a:moveTo>
                  <a:lnTo>
                    <a:pt x="8717" y="10445"/>
                  </a:lnTo>
                  <a:cubicBezTo>
                    <a:pt x="7641" y="5928"/>
                    <a:pt x="4845" y="-311"/>
                    <a:pt x="1941" y="12"/>
                  </a:cubicBezTo>
                  <a:cubicBezTo>
                    <a:pt x="-2469" y="1840"/>
                    <a:pt x="1403" y="17221"/>
                    <a:pt x="5921" y="20232"/>
                  </a:cubicBezTo>
                  <a:cubicBezTo>
                    <a:pt x="8932" y="22276"/>
                    <a:pt x="10330" y="17328"/>
                    <a:pt x="8717" y="10445"/>
                  </a:cubicBezTo>
                  <a:close/>
                </a:path>
              </a:pathLst>
            </a:custGeom>
            <a:grpFill/>
            <a:ln w="10707" cap="flat">
              <a:noFill/>
              <a:prstDash val="solid"/>
              <a:miter/>
            </a:ln>
          </p:spPr>
          <p:txBody>
            <a:bodyPr rtlCol="0" anchor="ctr"/>
            <a:lstStyle/>
            <a:p>
              <a:endParaRPr lang="zh-CN" altLang="en-US"/>
            </a:p>
          </p:txBody>
        </p:sp>
        <p:sp>
          <p:nvSpPr>
            <p:cNvPr id="2037" name="任意多边形: 形状 1198">
              <a:extLst>
                <a:ext uri="{FF2B5EF4-FFF2-40B4-BE49-F238E27FC236}">
                  <a16:creationId xmlns:a16="http://schemas.microsoft.com/office/drawing/2014/main" xmlns="" id="{CFA72A90-B58F-4BE2-AD46-FA4DBBE827E9}"/>
                </a:ext>
              </a:extLst>
            </p:cNvPr>
            <p:cNvSpPr/>
            <p:nvPr/>
          </p:nvSpPr>
          <p:spPr>
            <a:xfrm>
              <a:off x="3224750" y="2593294"/>
              <a:ext cx="33513" cy="87284"/>
            </a:xfrm>
            <a:custGeom>
              <a:avLst/>
              <a:gdLst>
                <a:gd name="connsiteX0" fmla="*/ 1078 w 7931"/>
                <a:gd name="connsiteY0" fmla="*/ 12 h 20656"/>
                <a:gd name="connsiteX1" fmla="*/ 5918 w 7931"/>
                <a:gd name="connsiteY1" fmla="*/ 20448 h 20656"/>
                <a:gd name="connsiteX2" fmla="*/ 6993 w 7931"/>
                <a:gd name="connsiteY2" fmla="*/ 10337 h 20656"/>
                <a:gd name="connsiteX3" fmla="*/ 1078 w 7931"/>
                <a:gd name="connsiteY3" fmla="*/ 12 h 20656"/>
              </a:gdLst>
              <a:ahLst/>
              <a:cxnLst>
                <a:cxn ang="0">
                  <a:pos x="connsiteX0" y="connsiteY0"/>
                </a:cxn>
                <a:cxn ang="0">
                  <a:pos x="connsiteX1" y="connsiteY1"/>
                </a:cxn>
                <a:cxn ang="0">
                  <a:pos x="connsiteX2" y="connsiteY2"/>
                </a:cxn>
                <a:cxn ang="0">
                  <a:pos x="connsiteX3" y="connsiteY3"/>
                </a:cxn>
              </a:cxnLst>
              <a:rect l="l" t="t" r="r" b="b"/>
              <a:pathLst>
                <a:path w="7931" h="20656">
                  <a:moveTo>
                    <a:pt x="1078" y="12"/>
                  </a:moveTo>
                  <a:cubicBezTo>
                    <a:pt x="-2149" y="1948"/>
                    <a:pt x="2583" y="18512"/>
                    <a:pt x="5918" y="20448"/>
                  </a:cubicBezTo>
                  <a:cubicBezTo>
                    <a:pt x="8069" y="21738"/>
                    <a:pt x="8606" y="16898"/>
                    <a:pt x="6993" y="10337"/>
                  </a:cubicBezTo>
                  <a:cubicBezTo>
                    <a:pt x="5810" y="5928"/>
                    <a:pt x="3229" y="-311"/>
                    <a:pt x="1078" y="12"/>
                  </a:cubicBezTo>
                  <a:close/>
                </a:path>
              </a:pathLst>
            </a:custGeom>
            <a:grpFill/>
            <a:ln w="10707" cap="flat">
              <a:noFill/>
              <a:prstDash val="solid"/>
              <a:miter/>
            </a:ln>
          </p:spPr>
          <p:txBody>
            <a:bodyPr rtlCol="0" anchor="ctr"/>
            <a:lstStyle/>
            <a:p>
              <a:endParaRPr lang="zh-CN" altLang="en-US"/>
            </a:p>
          </p:txBody>
        </p:sp>
        <p:sp>
          <p:nvSpPr>
            <p:cNvPr id="2038" name="任意多边形: 形状 1199">
              <a:extLst>
                <a:ext uri="{FF2B5EF4-FFF2-40B4-BE49-F238E27FC236}">
                  <a16:creationId xmlns:a16="http://schemas.microsoft.com/office/drawing/2014/main" xmlns="" id="{01D4DC43-9DC6-4525-8DD1-0BE34C91020E}"/>
                </a:ext>
              </a:extLst>
            </p:cNvPr>
            <p:cNvSpPr/>
            <p:nvPr/>
          </p:nvSpPr>
          <p:spPr>
            <a:xfrm>
              <a:off x="3298728" y="2561441"/>
              <a:ext cx="29296" cy="87140"/>
            </a:xfrm>
            <a:custGeom>
              <a:avLst/>
              <a:gdLst>
                <a:gd name="connsiteX0" fmla="*/ 565 w 6933"/>
                <a:gd name="connsiteY0" fmla="*/ 21 h 20622"/>
                <a:gd name="connsiteX1" fmla="*/ 6050 w 6933"/>
                <a:gd name="connsiteY1" fmla="*/ 20564 h 20622"/>
                <a:gd name="connsiteX2" fmla="*/ 5512 w 6933"/>
                <a:gd name="connsiteY2" fmla="*/ 10346 h 20622"/>
                <a:gd name="connsiteX3" fmla="*/ 565 w 6933"/>
                <a:gd name="connsiteY3" fmla="*/ 21 h 20622"/>
              </a:gdLst>
              <a:ahLst/>
              <a:cxnLst>
                <a:cxn ang="0">
                  <a:pos x="connsiteX0" y="connsiteY0"/>
                </a:cxn>
                <a:cxn ang="0">
                  <a:pos x="connsiteX1" y="connsiteY1"/>
                </a:cxn>
                <a:cxn ang="0">
                  <a:pos x="connsiteX2" y="connsiteY2"/>
                </a:cxn>
                <a:cxn ang="0">
                  <a:pos x="connsiteX3" y="connsiteY3"/>
                </a:cxn>
              </a:cxnLst>
              <a:rect l="l" t="t" r="r" b="b"/>
              <a:pathLst>
                <a:path w="6933" h="20622">
                  <a:moveTo>
                    <a:pt x="565" y="21"/>
                  </a:moveTo>
                  <a:cubicBezTo>
                    <a:pt x="-1802" y="2280"/>
                    <a:pt x="3899" y="19596"/>
                    <a:pt x="6050" y="20564"/>
                  </a:cubicBezTo>
                  <a:cubicBezTo>
                    <a:pt x="7448" y="21210"/>
                    <a:pt x="7125" y="16370"/>
                    <a:pt x="5512" y="10346"/>
                  </a:cubicBezTo>
                  <a:cubicBezTo>
                    <a:pt x="4329" y="5829"/>
                    <a:pt x="2070" y="-409"/>
                    <a:pt x="565" y="21"/>
                  </a:cubicBezTo>
                  <a:close/>
                </a:path>
              </a:pathLst>
            </a:custGeom>
            <a:grpFill/>
            <a:ln w="10707" cap="flat">
              <a:noFill/>
              <a:prstDash val="solid"/>
              <a:miter/>
            </a:ln>
          </p:spPr>
          <p:txBody>
            <a:bodyPr rtlCol="0" anchor="ctr"/>
            <a:lstStyle/>
            <a:p>
              <a:endParaRPr lang="zh-CN" altLang="en-US"/>
            </a:p>
          </p:txBody>
        </p:sp>
        <p:sp>
          <p:nvSpPr>
            <p:cNvPr id="2039" name="任意多边形: 形状 1200">
              <a:extLst>
                <a:ext uri="{FF2B5EF4-FFF2-40B4-BE49-F238E27FC236}">
                  <a16:creationId xmlns:a16="http://schemas.microsoft.com/office/drawing/2014/main" xmlns="" id="{7A119375-C0E0-489F-A299-EA7A1F9C3AFC}"/>
                </a:ext>
              </a:extLst>
            </p:cNvPr>
            <p:cNvSpPr/>
            <p:nvPr/>
          </p:nvSpPr>
          <p:spPr>
            <a:xfrm>
              <a:off x="3340794" y="2528807"/>
              <a:ext cx="25814" cy="86807"/>
            </a:xfrm>
            <a:custGeom>
              <a:avLst/>
              <a:gdLst>
                <a:gd name="connsiteX0" fmla="*/ 4054 w 6109"/>
                <a:gd name="connsiteY0" fmla="*/ 10325 h 20543"/>
                <a:gd name="connsiteX1" fmla="*/ 290 w 6109"/>
                <a:gd name="connsiteY1" fmla="*/ 0 h 20543"/>
                <a:gd name="connsiteX2" fmla="*/ 75 w 6109"/>
                <a:gd name="connsiteY2" fmla="*/ 0 h 20543"/>
                <a:gd name="connsiteX3" fmla="*/ 5990 w 6109"/>
                <a:gd name="connsiteY3" fmla="*/ 20543 h 20543"/>
                <a:gd name="connsiteX4" fmla="*/ 4054 w 6109"/>
                <a:gd name="connsiteY4" fmla="*/ 10325 h 20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9" h="20543">
                  <a:moveTo>
                    <a:pt x="4054" y="10325"/>
                  </a:moveTo>
                  <a:cubicBezTo>
                    <a:pt x="3194" y="7314"/>
                    <a:pt x="1258" y="1183"/>
                    <a:pt x="290" y="0"/>
                  </a:cubicBezTo>
                  <a:cubicBezTo>
                    <a:pt x="182" y="0"/>
                    <a:pt x="182" y="0"/>
                    <a:pt x="75" y="0"/>
                  </a:cubicBezTo>
                  <a:cubicBezTo>
                    <a:pt x="-678" y="1936"/>
                    <a:pt x="4484" y="19790"/>
                    <a:pt x="5990" y="20543"/>
                  </a:cubicBezTo>
                  <a:cubicBezTo>
                    <a:pt x="6528" y="20220"/>
                    <a:pt x="5130" y="14305"/>
                    <a:pt x="4054" y="10325"/>
                  </a:cubicBezTo>
                  <a:close/>
                </a:path>
              </a:pathLst>
            </a:custGeom>
            <a:grpFill/>
            <a:ln w="10707" cap="flat">
              <a:noFill/>
              <a:prstDash val="solid"/>
              <a:miter/>
            </a:ln>
          </p:spPr>
          <p:txBody>
            <a:bodyPr rtlCol="0" anchor="ctr"/>
            <a:lstStyle/>
            <a:p>
              <a:endParaRPr lang="zh-CN" altLang="en-US"/>
            </a:p>
          </p:txBody>
        </p:sp>
        <p:sp>
          <p:nvSpPr>
            <p:cNvPr id="2040" name="任意多边形: 形状 1201">
              <a:extLst>
                <a:ext uri="{FF2B5EF4-FFF2-40B4-BE49-F238E27FC236}">
                  <a16:creationId xmlns:a16="http://schemas.microsoft.com/office/drawing/2014/main" xmlns="" id="{32681D98-207C-49D0-8287-4F61A5D6C5B5}"/>
                </a:ext>
              </a:extLst>
            </p:cNvPr>
            <p:cNvSpPr/>
            <p:nvPr/>
          </p:nvSpPr>
          <p:spPr>
            <a:xfrm>
              <a:off x="3347927" y="2497448"/>
              <a:ext cx="24994" cy="85894"/>
            </a:xfrm>
            <a:custGeom>
              <a:avLst/>
              <a:gdLst>
                <a:gd name="connsiteX0" fmla="*/ 0 w 5915"/>
                <a:gd name="connsiteY0" fmla="*/ 0 h 20327"/>
                <a:gd name="connsiteX1" fmla="*/ 5915 w 5915"/>
                <a:gd name="connsiteY1" fmla="*/ 20328 h 20327"/>
                <a:gd name="connsiteX2" fmla="*/ 0 w 5915"/>
                <a:gd name="connsiteY2" fmla="*/ 0 h 20327"/>
              </a:gdLst>
              <a:ahLst/>
              <a:cxnLst>
                <a:cxn ang="0">
                  <a:pos x="connsiteX0" y="connsiteY0"/>
                </a:cxn>
                <a:cxn ang="0">
                  <a:pos x="connsiteX1" y="connsiteY1"/>
                </a:cxn>
                <a:cxn ang="0">
                  <a:pos x="connsiteX2" y="connsiteY2"/>
                </a:cxn>
              </a:cxnLst>
              <a:rect l="l" t="t" r="r" b="b"/>
              <a:pathLst>
                <a:path w="5915" h="20327">
                  <a:moveTo>
                    <a:pt x="0" y="0"/>
                  </a:moveTo>
                  <a:lnTo>
                    <a:pt x="5915" y="20328"/>
                  </a:lnTo>
                  <a:cubicBezTo>
                    <a:pt x="4840" y="16671"/>
                    <a:pt x="645" y="2151"/>
                    <a:pt x="0" y="0"/>
                  </a:cubicBezTo>
                  <a:close/>
                </a:path>
              </a:pathLst>
            </a:custGeom>
            <a:grpFill/>
            <a:ln w="10707" cap="flat">
              <a:noFill/>
              <a:prstDash val="solid"/>
              <a:miter/>
            </a:ln>
          </p:spPr>
          <p:txBody>
            <a:bodyPr rtlCol="0" anchor="ctr"/>
            <a:lstStyle/>
            <a:p>
              <a:endParaRPr lang="zh-CN" altLang="en-US"/>
            </a:p>
          </p:txBody>
        </p:sp>
        <p:sp>
          <p:nvSpPr>
            <p:cNvPr id="2041" name="任意多边形: 形状 1207">
              <a:extLst>
                <a:ext uri="{FF2B5EF4-FFF2-40B4-BE49-F238E27FC236}">
                  <a16:creationId xmlns:a16="http://schemas.microsoft.com/office/drawing/2014/main" xmlns="" id="{F80E415F-7F23-4503-914C-9F48F37AF908}"/>
                </a:ext>
              </a:extLst>
            </p:cNvPr>
            <p:cNvSpPr/>
            <p:nvPr/>
          </p:nvSpPr>
          <p:spPr>
            <a:xfrm>
              <a:off x="2530928" y="2932368"/>
              <a:ext cx="61487" cy="90217"/>
            </a:xfrm>
            <a:custGeom>
              <a:avLst/>
              <a:gdLst>
                <a:gd name="connsiteX0" fmla="*/ 14480 w 14551"/>
                <a:gd name="connsiteY0" fmla="*/ 10868 h 21350"/>
                <a:gd name="connsiteX1" fmla="*/ 5445 w 14551"/>
                <a:gd name="connsiteY1" fmla="*/ 5 h 21350"/>
                <a:gd name="connsiteX2" fmla="*/ 4800 w 14551"/>
                <a:gd name="connsiteY2" fmla="*/ 19903 h 21350"/>
                <a:gd name="connsiteX3" fmla="*/ 14480 w 14551"/>
                <a:gd name="connsiteY3" fmla="*/ 10868 h 21350"/>
              </a:gdLst>
              <a:ahLst/>
              <a:cxnLst>
                <a:cxn ang="0">
                  <a:pos x="connsiteX0" y="connsiteY0"/>
                </a:cxn>
                <a:cxn ang="0">
                  <a:pos x="connsiteX1" y="connsiteY1"/>
                </a:cxn>
                <a:cxn ang="0">
                  <a:pos x="connsiteX2" y="connsiteY2"/>
                </a:cxn>
                <a:cxn ang="0">
                  <a:pos x="connsiteX3" y="connsiteY3"/>
                </a:cxn>
              </a:cxnLst>
              <a:rect l="l" t="t" r="r" b="b"/>
              <a:pathLst>
                <a:path w="14551" h="21350">
                  <a:moveTo>
                    <a:pt x="14480" y="10868"/>
                  </a:moveTo>
                  <a:cubicBezTo>
                    <a:pt x="14050" y="6243"/>
                    <a:pt x="10930" y="-210"/>
                    <a:pt x="5445" y="5"/>
                  </a:cubicBezTo>
                  <a:cubicBezTo>
                    <a:pt x="-2084" y="1511"/>
                    <a:pt x="-1331" y="15278"/>
                    <a:pt x="4800" y="19903"/>
                  </a:cubicBezTo>
                  <a:cubicBezTo>
                    <a:pt x="9962" y="23990"/>
                    <a:pt x="15233" y="18935"/>
                    <a:pt x="14480" y="10868"/>
                  </a:cubicBezTo>
                  <a:close/>
                </a:path>
              </a:pathLst>
            </a:custGeom>
            <a:grpFill/>
            <a:ln w="10707" cap="flat">
              <a:noFill/>
              <a:prstDash val="solid"/>
              <a:miter/>
            </a:ln>
          </p:spPr>
          <p:txBody>
            <a:bodyPr rtlCol="0" anchor="ctr"/>
            <a:lstStyle/>
            <a:p>
              <a:endParaRPr lang="zh-CN" altLang="en-US"/>
            </a:p>
          </p:txBody>
        </p:sp>
        <p:sp>
          <p:nvSpPr>
            <p:cNvPr id="2042" name="任意多边形: 形状 1208">
              <a:extLst>
                <a:ext uri="{FF2B5EF4-FFF2-40B4-BE49-F238E27FC236}">
                  <a16:creationId xmlns:a16="http://schemas.microsoft.com/office/drawing/2014/main" xmlns="" id="{085FEAE6-4F50-4D1F-9D0A-35776FD7429E}"/>
                </a:ext>
              </a:extLst>
            </p:cNvPr>
            <p:cNvSpPr/>
            <p:nvPr/>
          </p:nvSpPr>
          <p:spPr>
            <a:xfrm>
              <a:off x="2748014" y="2903254"/>
              <a:ext cx="54629" cy="89743"/>
            </a:xfrm>
            <a:custGeom>
              <a:avLst/>
              <a:gdLst>
                <a:gd name="connsiteX0" fmla="*/ 12796 w 12928"/>
                <a:gd name="connsiteY0" fmla="*/ 10767 h 21238"/>
                <a:gd name="connsiteX1" fmla="*/ 12796 w 12928"/>
                <a:gd name="connsiteY1" fmla="*/ 10767 h 21238"/>
                <a:gd name="connsiteX2" fmla="*/ 4515 w 12928"/>
                <a:gd name="connsiteY2" fmla="*/ 12 h 21238"/>
                <a:gd name="connsiteX3" fmla="*/ 4622 w 12928"/>
                <a:gd name="connsiteY3" fmla="*/ 19909 h 21238"/>
                <a:gd name="connsiteX4" fmla="*/ 12796 w 12928"/>
                <a:gd name="connsiteY4" fmla="*/ 10767 h 21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8" h="21238">
                  <a:moveTo>
                    <a:pt x="12796" y="10767"/>
                  </a:moveTo>
                  <a:lnTo>
                    <a:pt x="12796" y="10767"/>
                  </a:lnTo>
                  <a:cubicBezTo>
                    <a:pt x="12259" y="6142"/>
                    <a:pt x="9247" y="-311"/>
                    <a:pt x="4515" y="12"/>
                  </a:cubicBezTo>
                  <a:cubicBezTo>
                    <a:pt x="-2046" y="1625"/>
                    <a:pt x="-971" y="15285"/>
                    <a:pt x="4622" y="19909"/>
                  </a:cubicBezTo>
                  <a:cubicBezTo>
                    <a:pt x="9247" y="23781"/>
                    <a:pt x="13764" y="18726"/>
                    <a:pt x="12796" y="10767"/>
                  </a:cubicBezTo>
                  <a:close/>
                </a:path>
              </a:pathLst>
            </a:custGeom>
            <a:grpFill/>
            <a:ln w="10707" cap="flat">
              <a:noFill/>
              <a:prstDash val="solid"/>
              <a:miter/>
            </a:ln>
          </p:spPr>
          <p:txBody>
            <a:bodyPr rtlCol="0" anchor="ctr"/>
            <a:lstStyle/>
            <a:p>
              <a:endParaRPr lang="zh-CN" altLang="en-US"/>
            </a:p>
          </p:txBody>
        </p:sp>
        <p:sp>
          <p:nvSpPr>
            <p:cNvPr id="2043" name="任意多边形: 形状 1209">
              <a:extLst>
                <a:ext uri="{FF2B5EF4-FFF2-40B4-BE49-F238E27FC236}">
                  <a16:creationId xmlns:a16="http://schemas.microsoft.com/office/drawing/2014/main" xmlns="" id="{12C18F50-DF75-44F6-BDC3-D85251A8483E}"/>
                </a:ext>
              </a:extLst>
            </p:cNvPr>
            <p:cNvSpPr/>
            <p:nvPr/>
          </p:nvSpPr>
          <p:spPr>
            <a:xfrm>
              <a:off x="2936167" y="2872348"/>
              <a:ext cx="47234" cy="89900"/>
            </a:xfrm>
            <a:custGeom>
              <a:avLst/>
              <a:gdLst>
                <a:gd name="connsiteX0" fmla="*/ 10969 w 11178"/>
                <a:gd name="connsiteY0" fmla="*/ 10767 h 21275"/>
                <a:gd name="connsiteX1" fmla="*/ 3547 w 11178"/>
                <a:gd name="connsiteY1" fmla="*/ 12 h 21275"/>
                <a:gd name="connsiteX2" fmla="*/ 4946 w 11178"/>
                <a:gd name="connsiteY2" fmla="*/ 20340 h 21275"/>
                <a:gd name="connsiteX3" fmla="*/ 10969 w 11178"/>
                <a:gd name="connsiteY3" fmla="*/ 10767 h 21275"/>
              </a:gdLst>
              <a:ahLst/>
              <a:cxnLst>
                <a:cxn ang="0">
                  <a:pos x="connsiteX0" y="connsiteY0"/>
                </a:cxn>
                <a:cxn ang="0">
                  <a:pos x="connsiteX1" y="connsiteY1"/>
                </a:cxn>
                <a:cxn ang="0">
                  <a:pos x="connsiteX2" y="connsiteY2"/>
                </a:cxn>
                <a:cxn ang="0">
                  <a:pos x="connsiteX3" y="connsiteY3"/>
                </a:cxn>
              </a:cxnLst>
              <a:rect l="l" t="t" r="r" b="b"/>
              <a:pathLst>
                <a:path w="11178" h="21275">
                  <a:moveTo>
                    <a:pt x="10969" y="10767"/>
                  </a:moveTo>
                  <a:cubicBezTo>
                    <a:pt x="10324" y="6142"/>
                    <a:pt x="7527" y="-311"/>
                    <a:pt x="3547" y="12"/>
                  </a:cubicBezTo>
                  <a:cubicBezTo>
                    <a:pt x="-2260" y="1733"/>
                    <a:pt x="-325" y="16468"/>
                    <a:pt x="4946" y="20340"/>
                  </a:cubicBezTo>
                  <a:cubicBezTo>
                    <a:pt x="8818" y="23459"/>
                    <a:pt x="12044" y="18404"/>
                    <a:pt x="10969" y="10767"/>
                  </a:cubicBezTo>
                  <a:close/>
                </a:path>
              </a:pathLst>
            </a:custGeom>
            <a:grpFill/>
            <a:ln w="10707" cap="flat">
              <a:noFill/>
              <a:prstDash val="solid"/>
              <a:miter/>
            </a:ln>
          </p:spPr>
          <p:txBody>
            <a:bodyPr rtlCol="0" anchor="ctr"/>
            <a:lstStyle/>
            <a:p>
              <a:endParaRPr lang="zh-CN" altLang="en-US"/>
            </a:p>
          </p:txBody>
        </p:sp>
        <p:sp>
          <p:nvSpPr>
            <p:cNvPr id="2044" name="任意多边形: 形状 1210">
              <a:extLst>
                <a:ext uri="{FF2B5EF4-FFF2-40B4-BE49-F238E27FC236}">
                  <a16:creationId xmlns:a16="http://schemas.microsoft.com/office/drawing/2014/main" xmlns="" id="{9DCC6AC4-BE60-41C3-AD67-C4F0F2123E14}"/>
                </a:ext>
              </a:extLst>
            </p:cNvPr>
            <p:cNvSpPr/>
            <p:nvPr/>
          </p:nvSpPr>
          <p:spPr>
            <a:xfrm>
              <a:off x="3092768" y="2840990"/>
              <a:ext cx="41119" cy="89422"/>
            </a:xfrm>
            <a:custGeom>
              <a:avLst/>
              <a:gdLst>
                <a:gd name="connsiteX0" fmla="*/ 9402 w 9731"/>
                <a:gd name="connsiteY0" fmla="*/ 10660 h 21162"/>
                <a:gd name="connsiteX1" fmla="*/ 2734 w 9731"/>
                <a:gd name="connsiteY1" fmla="*/ 12 h 21162"/>
                <a:gd name="connsiteX2" fmla="*/ 5208 w 9731"/>
                <a:gd name="connsiteY2" fmla="*/ 20662 h 21162"/>
                <a:gd name="connsiteX3" fmla="*/ 9402 w 9731"/>
                <a:gd name="connsiteY3" fmla="*/ 10660 h 21162"/>
              </a:gdLst>
              <a:ahLst/>
              <a:cxnLst>
                <a:cxn ang="0">
                  <a:pos x="connsiteX0" y="connsiteY0"/>
                </a:cxn>
                <a:cxn ang="0">
                  <a:pos x="connsiteX1" y="connsiteY1"/>
                </a:cxn>
                <a:cxn ang="0">
                  <a:pos x="connsiteX2" y="connsiteY2"/>
                </a:cxn>
                <a:cxn ang="0">
                  <a:pos x="connsiteX3" y="connsiteY3"/>
                </a:cxn>
              </a:cxnLst>
              <a:rect l="l" t="t" r="r" b="b"/>
              <a:pathLst>
                <a:path w="9731" h="21162">
                  <a:moveTo>
                    <a:pt x="9402" y="10660"/>
                  </a:moveTo>
                  <a:cubicBezTo>
                    <a:pt x="8649" y="6035"/>
                    <a:pt x="6068" y="-311"/>
                    <a:pt x="2734" y="12"/>
                  </a:cubicBezTo>
                  <a:cubicBezTo>
                    <a:pt x="-2429" y="1948"/>
                    <a:pt x="475" y="17543"/>
                    <a:pt x="5208" y="20662"/>
                  </a:cubicBezTo>
                  <a:cubicBezTo>
                    <a:pt x="8434" y="22814"/>
                    <a:pt x="10585" y="17758"/>
                    <a:pt x="9402" y="10660"/>
                  </a:cubicBezTo>
                  <a:close/>
                </a:path>
              </a:pathLst>
            </a:custGeom>
            <a:grpFill/>
            <a:ln w="10707" cap="flat">
              <a:noFill/>
              <a:prstDash val="solid"/>
              <a:miter/>
            </a:ln>
          </p:spPr>
          <p:txBody>
            <a:bodyPr rtlCol="0" anchor="ctr"/>
            <a:lstStyle/>
            <a:p>
              <a:endParaRPr lang="zh-CN" altLang="en-US"/>
            </a:p>
          </p:txBody>
        </p:sp>
        <p:sp>
          <p:nvSpPr>
            <p:cNvPr id="2045" name="任意多边形: 形状 1211">
              <a:extLst>
                <a:ext uri="{FF2B5EF4-FFF2-40B4-BE49-F238E27FC236}">
                  <a16:creationId xmlns:a16="http://schemas.microsoft.com/office/drawing/2014/main" xmlns="" id="{F8D86DB9-91FB-42E8-BC82-6F5A0D361955}"/>
                </a:ext>
              </a:extLst>
            </p:cNvPr>
            <p:cNvSpPr/>
            <p:nvPr/>
          </p:nvSpPr>
          <p:spPr>
            <a:xfrm>
              <a:off x="3218763" y="2808723"/>
              <a:ext cx="34405" cy="89422"/>
            </a:xfrm>
            <a:custGeom>
              <a:avLst/>
              <a:gdLst>
                <a:gd name="connsiteX0" fmla="*/ 7657 w 8142"/>
                <a:gd name="connsiteY0" fmla="*/ 10660 h 21162"/>
                <a:gd name="connsiteX1" fmla="*/ 1849 w 8142"/>
                <a:gd name="connsiteY1" fmla="*/ 12 h 21162"/>
                <a:gd name="connsiteX2" fmla="*/ 4860 w 8142"/>
                <a:gd name="connsiteY2" fmla="*/ 20662 h 21162"/>
                <a:gd name="connsiteX3" fmla="*/ 7657 w 8142"/>
                <a:gd name="connsiteY3" fmla="*/ 10660 h 21162"/>
              </a:gdLst>
              <a:ahLst/>
              <a:cxnLst>
                <a:cxn ang="0">
                  <a:pos x="connsiteX0" y="connsiteY0"/>
                </a:cxn>
                <a:cxn ang="0">
                  <a:pos x="connsiteX1" y="connsiteY1"/>
                </a:cxn>
                <a:cxn ang="0">
                  <a:pos x="connsiteX2" y="connsiteY2"/>
                </a:cxn>
                <a:cxn ang="0">
                  <a:pos x="connsiteX3" y="connsiteY3"/>
                </a:cxn>
              </a:cxnLst>
              <a:rect l="l" t="t" r="r" b="b"/>
              <a:pathLst>
                <a:path w="8142" h="21162">
                  <a:moveTo>
                    <a:pt x="7657" y="10660"/>
                  </a:moveTo>
                  <a:cubicBezTo>
                    <a:pt x="6796" y="6035"/>
                    <a:pt x="4430" y="-311"/>
                    <a:pt x="1849" y="12"/>
                  </a:cubicBezTo>
                  <a:cubicBezTo>
                    <a:pt x="-2131" y="1948"/>
                    <a:pt x="988" y="17543"/>
                    <a:pt x="4860" y="20662"/>
                  </a:cubicBezTo>
                  <a:cubicBezTo>
                    <a:pt x="7549" y="22814"/>
                    <a:pt x="8947" y="17758"/>
                    <a:pt x="7657" y="10660"/>
                  </a:cubicBezTo>
                  <a:close/>
                </a:path>
              </a:pathLst>
            </a:custGeom>
            <a:grpFill/>
            <a:ln w="10707" cap="flat">
              <a:noFill/>
              <a:prstDash val="solid"/>
              <a:miter/>
            </a:ln>
          </p:spPr>
          <p:txBody>
            <a:bodyPr rtlCol="0" anchor="ctr"/>
            <a:lstStyle/>
            <a:p>
              <a:endParaRPr lang="zh-CN" altLang="en-US"/>
            </a:p>
          </p:txBody>
        </p:sp>
        <p:sp>
          <p:nvSpPr>
            <p:cNvPr id="2046" name="任意多边形: 形状 1212">
              <a:extLst>
                <a:ext uri="{FF2B5EF4-FFF2-40B4-BE49-F238E27FC236}">
                  <a16:creationId xmlns:a16="http://schemas.microsoft.com/office/drawing/2014/main" xmlns="" id="{EEA40EC2-C6E8-4287-88E2-EF9D488A85AE}"/>
                </a:ext>
              </a:extLst>
            </p:cNvPr>
            <p:cNvSpPr/>
            <p:nvPr/>
          </p:nvSpPr>
          <p:spPr>
            <a:xfrm>
              <a:off x="3313374" y="2775962"/>
              <a:ext cx="27547" cy="89126"/>
            </a:xfrm>
            <a:custGeom>
              <a:avLst/>
              <a:gdLst>
                <a:gd name="connsiteX0" fmla="*/ 970 w 6519"/>
                <a:gd name="connsiteY0" fmla="*/ 21 h 21092"/>
                <a:gd name="connsiteX1" fmla="*/ 4735 w 6519"/>
                <a:gd name="connsiteY1" fmla="*/ 20887 h 21092"/>
                <a:gd name="connsiteX2" fmla="*/ 5810 w 6519"/>
                <a:gd name="connsiteY2" fmla="*/ 10561 h 21092"/>
                <a:gd name="connsiteX3" fmla="*/ 970 w 6519"/>
                <a:gd name="connsiteY3" fmla="*/ 21 h 21092"/>
              </a:gdLst>
              <a:ahLst/>
              <a:cxnLst>
                <a:cxn ang="0">
                  <a:pos x="connsiteX0" y="connsiteY0"/>
                </a:cxn>
                <a:cxn ang="0">
                  <a:pos x="connsiteX1" y="connsiteY1"/>
                </a:cxn>
                <a:cxn ang="0">
                  <a:pos x="connsiteX2" y="connsiteY2"/>
                </a:cxn>
                <a:cxn ang="0">
                  <a:pos x="connsiteX3" y="connsiteY3"/>
                </a:cxn>
              </a:cxnLst>
              <a:rect l="l" t="t" r="r" b="b"/>
              <a:pathLst>
                <a:path w="6519" h="21092">
                  <a:moveTo>
                    <a:pt x="970" y="21"/>
                  </a:moveTo>
                  <a:cubicBezTo>
                    <a:pt x="-1826" y="1957"/>
                    <a:pt x="2046" y="18843"/>
                    <a:pt x="4735" y="20887"/>
                  </a:cubicBezTo>
                  <a:cubicBezTo>
                    <a:pt x="6563" y="22177"/>
                    <a:pt x="7101" y="17230"/>
                    <a:pt x="5810" y="10561"/>
                  </a:cubicBezTo>
                  <a:cubicBezTo>
                    <a:pt x="4950" y="5936"/>
                    <a:pt x="2906" y="-409"/>
                    <a:pt x="970" y="21"/>
                  </a:cubicBezTo>
                  <a:close/>
                </a:path>
              </a:pathLst>
            </a:custGeom>
            <a:grpFill/>
            <a:ln w="10707" cap="flat">
              <a:noFill/>
              <a:prstDash val="solid"/>
              <a:miter/>
            </a:ln>
          </p:spPr>
          <p:txBody>
            <a:bodyPr rtlCol="0" anchor="ctr"/>
            <a:lstStyle/>
            <a:p>
              <a:endParaRPr lang="zh-CN" altLang="en-US"/>
            </a:p>
          </p:txBody>
        </p:sp>
        <p:sp>
          <p:nvSpPr>
            <p:cNvPr id="2047" name="任意多边形: 形状 1213">
              <a:extLst>
                <a:ext uri="{FF2B5EF4-FFF2-40B4-BE49-F238E27FC236}">
                  <a16:creationId xmlns:a16="http://schemas.microsoft.com/office/drawing/2014/main" xmlns="" id="{20B63F36-4960-4270-BBBB-1C29E8F205AF}"/>
                </a:ext>
              </a:extLst>
            </p:cNvPr>
            <p:cNvSpPr/>
            <p:nvPr/>
          </p:nvSpPr>
          <p:spPr>
            <a:xfrm>
              <a:off x="3374476" y="2743239"/>
              <a:ext cx="22801" cy="88949"/>
            </a:xfrm>
            <a:custGeom>
              <a:avLst/>
              <a:gdLst>
                <a:gd name="connsiteX0" fmla="*/ 4257 w 5396"/>
                <a:gd name="connsiteY0" fmla="*/ 10561 h 21050"/>
                <a:gd name="connsiteX1" fmla="*/ 385 w 5396"/>
                <a:gd name="connsiteY1" fmla="*/ 21 h 21050"/>
                <a:gd name="connsiteX2" fmla="*/ 4794 w 5396"/>
                <a:gd name="connsiteY2" fmla="*/ 20994 h 21050"/>
                <a:gd name="connsiteX3" fmla="*/ 4257 w 5396"/>
                <a:gd name="connsiteY3" fmla="*/ 10561 h 21050"/>
              </a:gdLst>
              <a:ahLst/>
              <a:cxnLst>
                <a:cxn ang="0">
                  <a:pos x="connsiteX0" y="connsiteY0"/>
                </a:cxn>
                <a:cxn ang="0">
                  <a:pos x="connsiteX1" y="connsiteY1"/>
                </a:cxn>
                <a:cxn ang="0">
                  <a:pos x="connsiteX2" y="connsiteY2"/>
                </a:cxn>
                <a:cxn ang="0">
                  <a:pos x="connsiteX3" y="connsiteY3"/>
                </a:cxn>
              </a:cxnLst>
              <a:rect l="l" t="t" r="r" b="b"/>
              <a:pathLst>
                <a:path w="5396" h="21050">
                  <a:moveTo>
                    <a:pt x="4257" y="10561"/>
                  </a:moveTo>
                  <a:cubicBezTo>
                    <a:pt x="3289" y="5936"/>
                    <a:pt x="1460" y="-409"/>
                    <a:pt x="385" y="21"/>
                  </a:cubicBezTo>
                  <a:cubicBezTo>
                    <a:pt x="-1336" y="2279"/>
                    <a:pt x="3181" y="20026"/>
                    <a:pt x="4794" y="20994"/>
                  </a:cubicBezTo>
                  <a:cubicBezTo>
                    <a:pt x="5762" y="21639"/>
                    <a:pt x="5547" y="16692"/>
                    <a:pt x="4257" y="10561"/>
                  </a:cubicBezTo>
                  <a:close/>
                </a:path>
              </a:pathLst>
            </a:custGeom>
            <a:grpFill/>
            <a:ln w="10707" cap="flat">
              <a:noFill/>
              <a:prstDash val="solid"/>
              <a:miter/>
            </a:ln>
          </p:spPr>
          <p:txBody>
            <a:bodyPr rtlCol="0" anchor="ctr"/>
            <a:lstStyle/>
            <a:p>
              <a:endParaRPr lang="zh-CN" altLang="en-US"/>
            </a:p>
          </p:txBody>
        </p:sp>
        <p:sp>
          <p:nvSpPr>
            <p:cNvPr id="2048" name="任意多边形: 形状 1214">
              <a:extLst>
                <a:ext uri="{FF2B5EF4-FFF2-40B4-BE49-F238E27FC236}">
                  <a16:creationId xmlns:a16="http://schemas.microsoft.com/office/drawing/2014/main" xmlns="" id="{5E5E70C5-49C4-42E8-9D16-7B7A237A2592}"/>
                </a:ext>
              </a:extLst>
            </p:cNvPr>
            <p:cNvSpPr/>
            <p:nvPr/>
          </p:nvSpPr>
          <p:spPr>
            <a:xfrm>
              <a:off x="3401545" y="2710600"/>
              <a:ext cx="20034" cy="88624"/>
            </a:xfrm>
            <a:custGeom>
              <a:avLst/>
              <a:gdLst>
                <a:gd name="connsiteX0" fmla="*/ 2 w 4741"/>
                <a:gd name="connsiteY0" fmla="*/ 0 h 20973"/>
                <a:gd name="connsiteX1" fmla="*/ 4735 w 4741"/>
                <a:gd name="connsiteY1" fmla="*/ 20973 h 20973"/>
                <a:gd name="connsiteX2" fmla="*/ 2906 w 4741"/>
                <a:gd name="connsiteY2" fmla="*/ 10540 h 20973"/>
                <a:gd name="connsiteX3" fmla="*/ 2 w 4741"/>
                <a:gd name="connsiteY3" fmla="*/ 0 h 20973"/>
              </a:gdLst>
              <a:ahLst/>
              <a:cxnLst>
                <a:cxn ang="0">
                  <a:pos x="connsiteX0" y="connsiteY0"/>
                </a:cxn>
                <a:cxn ang="0">
                  <a:pos x="connsiteX1" y="connsiteY1"/>
                </a:cxn>
                <a:cxn ang="0">
                  <a:pos x="connsiteX2" y="connsiteY2"/>
                </a:cxn>
                <a:cxn ang="0">
                  <a:pos x="connsiteX3" y="connsiteY3"/>
                </a:cxn>
              </a:cxnLst>
              <a:rect l="l" t="t" r="r" b="b"/>
              <a:pathLst>
                <a:path w="4741" h="20973">
                  <a:moveTo>
                    <a:pt x="2" y="0"/>
                  </a:moveTo>
                  <a:cubicBezTo>
                    <a:pt x="-105" y="968"/>
                    <a:pt x="3552" y="19898"/>
                    <a:pt x="4735" y="20973"/>
                  </a:cubicBezTo>
                  <a:cubicBezTo>
                    <a:pt x="4842" y="19898"/>
                    <a:pt x="3552" y="13660"/>
                    <a:pt x="2906" y="10540"/>
                  </a:cubicBezTo>
                  <a:cubicBezTo>
                    <a:pt x="2369" y="8174"/>
                    <a:pt x="648" y="538"/>
                    <a:pt x="2" y="0"/>
                  </a:cubicBezTo>
                  <a:close/>
                </a:path>
              </a:pathLst>
            </a:custGeom>
            <a:grpFill/>
            <a:ln w="10707" cap="flat">
              <a:noFill/>
              <a:prstDash val="solid"/>
              <a:miter/>
            </a:ln>
          </p:spPr>
          <p:txBody>
            <a:bodyPr rtlCol="0" anchor="ctr"/>
            <a:lstStyle/>
            <a:p>
              <a:endParaRPr lang="zh-CN" altLang="en-US"/>
            </a:p>
          </p:txBody>
        </p:sp>
        <p:sp>
          <p:nvSpPr>
            <p:cNvPr id="2049" name="任意多边形: 形状 1219">
              <a:extLst>
                <a:ext uri="{FF2B5EF4-FFF2-40B4-BE49-F238E27FC236}">
                  <a16:creationId xmlns:a16="http://schemas.microsoft.com/office/drawing/2014/main" xmlns="" id="{E8FE25F2-9D9E-4C7C-9581-5B541ECD91E4}"/>
                </a:ext>
              </a:extLst>
            </p:cNvPr>
            <p:cNvSpPr/>
            <p:nvPr/>
          </p:nvSpPr>
          <p:spPr>
            <a:xfrm>
              <a:off x="3385839" y="2926888"/>
              <a:ext cx="21758" cy="90352"/>
            </a:xfrm>
            <a:custGeom>
              <a:avLst/>
              <a:gdLst>
                <a:gd name="connsiteX0" fmla="*/ 4580 w 5149"/>
                <a:gd name="connsiteY0" fmla="*/ 10767 h 21382"/>
                <a:gd name="connsiteX1" fmla="*/ 815 w 5149"/>
                <a:gd name="connsiteY1" fmla="*/ 12 h 21382"/>
                <a:gd name="connsiteX2" fmla="*/ 4042 w 5149"/>
                <a:gd name="connsiteY2" fmla="*/ 21308 h 21382"/>
                <a:gd name="connsiteX3" fmla="*/ 4580 w 5149"/>
                <a:gd name="connsiteY3" fmla="*/ 10767 h 21382"/>
              </a:gdLst>
              <a:ahLst/>
              <a:cxnLst>
                <a:cxn ang="0">
                  <a:pos x="connsiteX0" y="connsiteY0"/>
                </a:cxn>
                <a:cxn ang="0">
                  <a:pos x="connsiteX1" y="connsiteY1"/>
                </a:cxn>
                <a:cxn ang="0">
                  <a:pos x="connsiteX2" y="connsiteY2"/>
                </a:cxn>
                <a:cxn ang="0">
                  <a:pos x="connsiteX3" y="connsiteY3"/>
                </a:cxn>
              </a:cxnLst>
              <a:rect l="l" t="t" r="r" b="b"/>
              <a:pathLst>
                <a:path w="5149" h="21382">
                  <a:moveTo>
                    <a:pt x="4580" y="10767"/>
                  </a:moveTo>
                  <a:cubicBezTo>
                    <a:pt x="3934" y="6142"/>
                    <a:pt x="2213" y="-311"/>
                    <a:pt x="815" y="12"/>
                  </a:cubicBezTo>
                  <a:cubicBezTo>
                    <a:pt x="-1659" y="2270"/>
                    <a:pt x="2106" y="20340"/>
                    <a:pt x="4042" y="21308"/>
                  </a:cubicBezTo>
                  <a:cubicBezTo>
                    <a:pt x="5225" y="22061"/>
                    <a:pt x="5548" y="17005"/>
                    <a:pt x="4580" y="10767"/>
                  </a:cubicBezTo>
                  <a:close/>
                </a:path>
              </a:pathLst>
            </a:custGeom>
            <a:grpFill/>
            <a:ln w="10707" cap="flat">
              <a:noFill/>
              <a:prstDash val="solid"/>
              <a:miter/>
            </a:ln>
          </p:spPr>
          <p:txBody>
            <a:bodyPr rtlCol="0" anchor="ctr"/>
            <a:lstStyle/>
            <a:p>
              <a:endParaRPr lang="zh-CN" altLang="en-US"/>
            </a:p>
          </p:txBody>
        </p:sp>
        <p:sp>
          <p:nvSpPr>
            <p:cNvPr id="2050" name="任意多边形: 形状 1220">
              <a:extLst>
                <a:ext uri="{FF2B5EF4-FFF2-40B4-BE49-F238E27FC236}">
                  <a16:creationId xmlns:a16="http://schemas.microsoft.com/office/drawing/2014/main" xmlns="" id="{C19828AF-0FB9-42F2-99F1-B2509FF948BF}"/>
                </a:ext>
              </a:extLst>
            </p:cNvPr>
            <p:cNvSpPr/>
            <p:nvPr/>
          </p:nvSpPr>
          <p:spPr>
            <a:xfrm>
              <a:off x="3429181" y="2894216"/>
              <a:ext cx="16539" cy="89988"/>
            </a:xfrm>
            <a:custGeom>
              <a:avLst/>
              <a:gdLst>
                <a:gd name="connsiteX0" fmla="*/ 3787 w 3914"/>
                <a:gd name="connsiteY0" fmla="*/ 21296 h 21296"/>
                <a:gd name="connsiteX1" fmla="*/ 2927 w 3914"/>
                <a:gd name="connsiteY1" fmla="*/ 10648 h 21296"/>
                <a:gd name="connsiteX2" fmla="*/ 345 w 3914"/>
                <a:gd name="connsiteY2" fmla="*/ 0 h 21296"/>
                <a:gd name="connsiteX3" fmla="*/ 130 w 3914"/>
                <a:gd name="connsiteY3" fmla="*/ 0 h 21296"/>
                <a:gd name="connsiteX4" fmla="*/ 3572 w 3914"/>
                <a:gd name="connsiteY4" fmla="*/ 21296 h 21296"/>
                <a:gd name="connsiteX5" fmla="*/ 3787 w 3914"/>
                <a:gd name="connsiteY5" fmla="*/ 21296 h 2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4" h="21296">
                  <a:moveTo>
                    <a:pt x="3787" y="21296"/>
                  </a:moveTo>
                  <a:cubicBezTo>
                    <a:pt x="4218" y="20113"/>
                    <a:pt x="3465" y="13875"/>
                    <a:pt x="2927" y="10648"/>
                  </a:cubicBezTo>
                  <a:cubicBezTo>
                    <a:pt x="2389" y="7206"/>
                    <a:pt x="1206" y="1183"/>
                    <a:pt x="345" y="0"/>
                  </a:cubicBezTo>
                  <a:cubicBezTo>
                    <a:pt x="238" y="0"/>
                    <a:pt x="238" y="0"/>
                    <a:pt x="130" y="0"/>
                  </a:cubicBezTo>
                  <a:cubicBezTo>
                    <a:pt x="-622" y="1936"/>
                    <a:pt x="2066" y="19252"/>
                    <a:pt x="3572" y="21296"/>
                  </a:cubicBezTo>
                  <a:cubicBezTo>
                    <a:pt x="3680" y="21296"/>
                    <a:pt x="3787" y="21296"/>
                    <a:pt x="3787" y="21296"/>
                  </a:cubicBezTo>
                  <a:close/>
                </a:path>
              </a:pathLst>
            </a:custGeom>
            <a:grpFill/>
            <a:ln w="10707" cap="flat">
              <a:noFill/>
              <a:prstDash val="solid"/>
              <a:miter/>
            </a:ln>
          </p:spPr>
          <p:txBody>
            <a:bodyPr rtlCol="0" anchor="ctr"/>
            <a:lstStyle/>
            <a:p>
              <a:endParaRPr lang="zh-CN" altLang="en-US"/>
            </a:p>
          </p:txBody>
        </p:sp>
        <p:sp>
          <p:nvSpPr>
            <p:cNvPr id="2051" name="任意多边形: 形状 1230">
              <a:extLst>
                <a:ext uri="{FF2B5EF4-FFF2-40B4-BE49-F238E27FC236}">
                  <a16:creationId xmlns:a16="http://schemas.microsoft.com/office/drawing/2014/main" xmlns="" id="{0B66142A-5A7E-4210-972A-1B30C3C0F010}"/>
                </a:ext>
              </a:extLst>
            </p:cNvPr>
            <p:cNvSpPr/>
            <p:nvPr/>
          </p:nvSpPr>
          <p:spPr>
            <a:xfrm>
              <a:off x="80117" y="3082373"/>
              <a:ext cx="86494" cy="90322"/>
            </a:xfrm>
            <a:custGeom>
              <a:avLst/>
              <a:gdLst>
                <a:gd name="connsiteX0" fmla="*/ 20445 w 20469"/>
                <a:gd name="connsiteY0" fmla="*/ 11616 h 21375"/>
                <a:gd name="connsiteX1" fmla="*/ 10012 w 20469"/>
                <a:gd name="connsiteY1" fmla="*/ 0 h 21375"/>
                <a:gd name="connsiteX2" fmla="*/ 2376 w 20469"/>
                <a:gd name="connsiteY2" fmla="*/ 17639 h 21375"/>
                <a:gd name="connsiteX3" fmla="*/ 20445 w 20469"/>
                <a:gd name="connsiteY3" fmla="*/ 11616 h 21375"/>
              </a:gdLst>
              <a:ahLst/>
              <a:cxnLst>
                <a:cxn ang="0">
                  <a:pos x="connsiteX0" y="connsiteY0"/>
                </a:cxn>
                <a:cxn ang="0">
                  <a:pos x="connsiteX1" y="connsiteY1"/>
                </a:cxn>
                <a:cxn ang="0">
                  <a:pos x="connsiteX2" y="connsiteY2"/>
                </a:cxn>
                <a:cxn ang="0">
                  <a:pos x="connsiteX3" y="connsiteY3"/>
                </a:cxn>
              </a:cxnLst>
              <a:rect l="l" t="t" r="r" b="b"/>
              <a:pathLst>
                <a:path w="20469" h="21375">
                  <a:moveTo>
                    <a:pt x="20445" y="11616"/>
                  </a:moveTo>
                  <a:cubicBezTo>
                    <a:pt x="20768" y="6991"/>
                    <a:pt x="17864" y="215"/>
                    <a:pt x="10012" y="0"/>
                  </a:cubicBezTo>
                  <a:cubicBezTo>
                    <a:pt x="547" y="645"/>
                    <a:pt x="-2679" y="11401"/>
                    <a:pt x="2376" y="17639"/>
                  </a:cubicBezTo>
                  <a:cubicBezTo>
                    <a:pt x="8291" y="24845"/>
                    <a:pt x="19692" y="20973"/>
                    <a:pt x="20445" y="11616"/>
                  </a:cubicBezTo>
                  <a:close/>
                </a:path>
              </a:pathLst>
            </a:custGeom>
            <a:grpFill/>
            <a:ln w="10707" cap="flat">
              <a:noFill/>
              <a:prstDash val="solid"/>
              <a:miter/>
            </a:ln>
          </p:spPr>
          <p:txBody>
            <a:bodyPr rtlCol="0" anchor="ctr"/>
            <a:lstStyle/>
            <a:p>
              <a:endParaRPr lang="zh-CN" altLang="en-US"/>
            </a:p>
          </p:txBody>
        </p:sp>
        <p:sp>
          <p:nvSpPr>
            <p:cNvPr id="2052" name="任意多边形: 形状 1231">
              <a:extLst>
                <a:ext uri="{FF2B5EF4-FFF2-40B4-BE49-F238E27FC236}">
                  <a16:creationId xmlns:a16="http://schemas.microsoft.com/office/drawing/2014/main" xmlns="" id="{4BD8014F-8F3B-48C5-B1D2-3E95DC7FEAC5}"/>
                </a:ext>
              </a:extLst>
            </p:cNvPr>
            <p:cNvSpPr/>
            <p:nvPr/>
          </p:nvSpPr>
          <p:spPr>
            <a:xfrm>
              <a:off x="411357" y="3074644"/>
              <a:ext cx="86566" cy="90314"/>
            </a:xfrm>
            <a:custGeom>
              <a:avLst/>
              <a:gdLst>
                <a:gd name="connsiteX0" fmla="*/ 2503 w 20486"/>
                <a:gd name="connsiteY0" fmla="*/ 17747 h 21373"/>
                <a:gd name="connsiteX1" fmla="*/ 20464 w 20486"/>
                <a:gd name="connsiteY1" fmla="*/ 11508 h 21373"/>
                <a:gd name="connsiteX2" fmla="*/ 9816 w 20486"/>
                <a:gd name="connsiteY2" fmla="*/ 0 h 21373"/>
                <a:gd name="connsiteX3" fmla="*/ 2503 w 20486"/>
                <a:gd name="connsiteY3" fmla="*/ 17747 h 21373"/>
              </a:gdLst>
              <a:ahLst/>
              <a:cxnLst>
                <a:cxn ang="0">
                  <a:pos x="connsiteX0" y="connsiteY0"/>
                </a:cxn>
                <a:cxn ang="0">
                  <a:pos x="connsiteX1" y="connsiteY1"/>
                </a:cxn>
                <a:cxn ang="0">
                  <a:pos x="connsiteX2" y="connsiteY2"/>
                </a:cxn>
                <a:cxn ang="0">
                  <a:pos x="connsiteX3" y="connsiteY3"/>
                </a:cxn>
              </a:cxnLst>
              <a:rect l="l" t="t" r="r" b="b"/>
              <a:pathLst>
                <a:path w="20486" h="21373">
                  <a:moveTo>
                    <a:pt x="2503" y="17747"/>
                  </a:moveTo>
                  <a:cubicBezTo>
                    <a:pt x="8526" y="24845"/>
                    <a:pt x="19927" y="20866"/>
                    <a:pt x="20464" y="11508"/>
                  </a:cubicBezTo>
                  <a:cubicBezTo>
                    <a:pt x="20787" y="6884"/>
                    <a:pt x="17560" y="215"/>
                    <a:pt x="9816" y="0"/>
                  </a:cubicBezTo>
                  <a:cubicBezTo>
                    <a:pt x="351" y="753"/>
                    <a:pt x="-2660" y="11616"/>
                    <a:pt x="2503" y="17747"/>
                  </a:cubicBezTo>
                  <a:close/>
                </a:path>
              </a:pathLst>
            </a:custGeom>
            <a:grpFill/>
            <a:ln w="10707" cap="flat">
              <a:noFill/>
              <a:prstDash val="solid"/>
              <a:miter/>
            </a:ln>
          </p:spPr>
          <p:txBody>
            <a:bodyPr rtlCol="0" anchor="ctr"/>
            <a:lstStyle/>
            <a:p>
              <a:endParaRPr lang="zh-CN" altLang="en-US"/>
            </a:p>
          </p:txBody>
        </p:sp>
        <p:sp>
          <p:nvSpPr>
            <p:cNvPr id="2053" name="任意多边形: 形状 1232">
              <a:extLst>
                <a:ext uri="{FF2B5EF4-FFF2-40B4-BE49-F238E27FC236}">
                  <a16:creationId xmlns:a16="http://schemas.microsoft.com/office/drawing/2014/main" xmlns="" id="{6C542A53-E177-41C1-9E37-9D2332513F32}"/>
                </a:ext>
              </a:extLst>
            </p:cNvPr>
            <p:cNvSpPr/>
            <p:nvPr/>
          </p:nvSpPr>
          <p:spPr>
            <a:xfrm>
              <a:off x="742712" y="3063738"/>
              <a:ext cx="86025" cy="91041"/>
            </a:xfrm>
            <a:custGeom>
              <a:avLst/>
              <a:gdLst>
                <a:gd name="connsiteX0" fmla="*/ 20349 w 20358"/>
                <a:gd name="connsiteY0" fmla="*/ 11401 h 21545"/>
                <a:gd name="connsiteX1" fmla="*/ 9593 w 20358"/>
                <a:gd name="connsiteY1" fmla="*/ 0 h 21545"/>
                <a:gd name="connsiteX2" fmla="*/ 2710 w 20358"/>
                <a:gd name="connsiteY2" fmla="*/ 17854 h 21545"/>
                <a:gd name="connsiteX3" fmla="*/ 20349 w 20358"/>
                <a:gd name="connsiteY3" fmla="*/ 11401 h 21545"/>
              </a:gdLst>
              <a:ahLst/>
              <a:cxnLst>
                <a:cxn ang="0">
                  <a:pos x="connsiteX0" y="connsiteY0"/>
                </a:cxn>
                <a:cxn ang="0">
                  <a:pos x="connsiteX1" y="connsiteY1"/>
                </a:cxn>
                <a:cxn ang="0">
                  <a:pos x="connsiteX2" y="connsiteY2"/>
                </a:cxn>
                <a:cxn ang="0">
                  <a:pos x="connsiteX3" y="connsiteY3"/>
                </a:cxn>
              </a:cxnLst>
              <a:rect l="l" t="t" r="r" b="b"/>
              <a:pathLst>
                <a:path w="20358" h="21545">
                  <a:moveTo>
                    <a:pt x="20349" y="11401"/>
                  </a:moveTo>
                  <a:cubicBezTo>
                    <a:pt x="20564" y="6776"/>
                    <a:pt x="17337" y="108"/>
                    <a:pt x="9593" y="0"/>
                  </a:cubicBezTo>
                  <a:cubicBezTo>
                    <a:pt x="128" y="860"/>
                    <a:pt x="-2668" y="11724"/>
                    <a:pt x="2710" y="17854"/>
                  </a:cubicBezTo>
                  <a:cubicBezTo>
                    <a:pt x="8840" y="25060"/>
                    <a:pt x="19919" y="21081"/>
                    <a:pt x="20349" y="11401"/>
                  </a:cubicBezTo>
                  <a:close/>
                </a:path>
              </a:pathLst>
            </a:custGeom>
            <a:grpFill/>
            <a:ln w="10707" cap="flat">
              <a:noFill/>
              <a:prstDash val="solid"/>
              <a:miter/>
            </a:ln>
          </p:spPr>
          <p:txBody>
            <a:bodyPr rtlCol="0" anchor="ctr"/>
            <a:lstStyle/>
            <a:p>
              <a:endParaRPr lang="zh-CN" altLang="en-US"/>
            </a:p>
          </p:txBody>
        </p:sp>
        <p:sp>
          <p:nvSpPr>
            <p:cNvPr id="2054" name="任意多边形: 形状 1233">
              <a:extLst>
                <a:ext uri="{FF2B5EF4-FFF2-40B4-BE49-F238E27FC236}">
                  <a16:creationId xmlns:a16="http://schemas.microsoft.com/office/drawing/2014/main" xmlns="" id="{F7B2B989-AB07-4E74-99DB-1587133A0BBC}"/>
                </a:ext>
              </a:extLst>
            </p:cNvPr>
            <p:cNvSpPr/>
            <p:nvPr/>
          </p:nvSpPr>
          <p:spPr>
            <a:xfrm>
              <a:off x="1070568" y="3049650"/>
              <a:ext cx="85370" cy="90804"/>
            </a:xfrm>
            <a:custGeom>
              <a:avLst/>
              <a:gdLst>
                <a:gd name="connsiteX0" fmla="*/ 20201 w 20203"/>
                <a:gd name="connsiteY0" fmla="*/ 11293 h 21489"/>
                <a:gd name="connsiteX1" fmla="*/ 20201 w 20203"/>
                <a:gd name="connsiteY1" fmla="*/ 11293 h 21489"/>
                <a:gd name="connsiteX2" fmla="*/ 9230 w 20203"/>
                <a:gd name="connsiteY2" fmla="*/ 0 h 21489"/>
                <a:gd name="connsiteX3" fmla="*/ 2777 w 20203"/>
                <a:gd name="connsiteY3" fmla="*/ 17854 h 21489"/>
                <a:gd name="connsiteX4" fmla="*/ 20201 w 20203"/>
                <a:gd name="connsiteY4" fmla="*/ 11293 h 21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03" h="21489">
                  <a:moveTo>
                    <a:pt x="20201" y="11293"/>
                  </a:moveTo>
                  <a:lnTo>
                    <a:pt x="20201" y="11293"/>
                  </a:lnTo>
                  <a:cubicBezTo>
                    <a:pt x="20309" y="6668"/>
                    <a:pt x="16975" y="0"/>
                    <a:pt x="9230" y="0"/>
                  </a:cubicBezTo>
                  <a:cubicBezTo>
                    <a:pt x="-19" y="968"/>
                    <a:pt x="-2601" y="11831"/>
                    <a:pt x="2777" y="17854"/>
                  </a:cubicBezTo>
                  <a:cubicBezTo>
                    <a:pt x="9123" y="25060"/>
                    <a:pt x="19986" y="20866"/>
                    <a:pt x="20201" y="11293"/>
                  </a:cubicBezTo>
                  <a:close/>
                </a:path>
              </a:pathLst>
            </a:custGeom>
            <a:grpFill/>
            <a:ln w="10707" cap="flat">
              <a:noFill/>
              <a:prstDash val="solid"/>
              <a:miter/>
            </a:ln>
          </p:spPr>
          <p:txBody>
            <a:bodyPr rtlCol="0" anchor="ctr"/>
            <a:lstStyle/>
            <a:p>
              <a:endParaRPr lang="zh-CN" altLang="en-US"/>
            </a:p>
          </p:txBody>
        </p:sp>
        <p:sp>
          <p:nvSpPr>
            <p:cNvPr id="2055" name="任意多边形: 形状 1234">
              <a:extLst>
                <a:ext uri="{FF2B5EF4-FFF2-40B4-BE49-F238E27FC236}">
                  <a16:creationId xmlns:a16="http://schemas.microsoft.com/office/drawing/2014/main" xmlns="" id="{87154988-FC10-481C-9029-E9BDFE9903D9}"/>
                </a:ext>
              </a:extLst>
            </p:cNvPr>
            <p:cNvSpPr/>
            <p:nvPr/>
          </p:nvSpPr>
          <p:spPr>
            <a:xfrm>
              <a:off x="1393839" y="3031924"/>
              <a:ext cx="83418" cy="90373"/>
            </a:xfrm>
            <a:custGeom>
              <a:avLst/>
              <a:gdLst>
                <a:gd name="connsiteX0" fmla="*/ 19741 w 19741"/>
                <a:gd name="connsiteY0" fmla="*/ 11186 h 21387"/>
                <a:gd name="connsiteX1" fmla="*/ 8770 w 19741"/>
                <a:gd name="connsiteY1" fmla="*/ 0 h 21387"/>
                <a:gd name="connsiteX2" fmla="*/ 3607 w 19741"/>
                <a:gd name="connsiteY2" fmla="*/ 18715 h 21387"/>
                <a:gd name="connsiteX3" fmla="*/ 19741 w 19741"/>
                <a:gd name="connsiteY3" fmla="*/ 11186 h 21387"/>
              </a:gdLst>
              <a:ahLst/>
              <a:cxnLst>
                <a:cxn ang="0">
                  <a:pos x="connsiteX0" y="connsiteY0"/>
                </a:cxn>
                <a:cxn ang="0">
                  <a:pos x="connsiteX1" y="connsiteY1"/>
                </a:cxn>
                <a:cxn ang="0">
                  <a:pos x="connsiteX2" y="connsiteY2"/>
                </a:cxn>
                <a:cxn ang="0">
                  <a:pos x="connsiteX3" y="connsiteY3"/>
                </a:cxn>
              </a:cxnLst>
              <a:rect l="l" t="t" r="r" b="b"/>
              <a:pathLst>
                <a:path w="19741" h="21387">
                  <a:moveTo>
                    <a:pt x="19741" y="11186"/>
                  </a:moveTo>
                  <a:cubicBezTo>
                    <a:pt x="19741" y="6561"/>
                    <a:pt x="16299" y="0"/>
                    <a:pt x="8770" y="0"/>
                  </a:cubicBezTo>
                  <a:cubicBezTo>
                    <a:pt x="-695" y="1076"/>
                    <a:pt x="-2631" y="12907"/>
                    <a:pt x="3607" y="18715"/>
                  </a:cubicBezTo>
                  <a:cubicBezTo>
                    <a:pt x="9953" y="24630"/>
                    <a:pt x="19848" y="20113"/>
                    <a:pt x="19741" y="11186"/>
                  </a:cubicBezTo>
                  <a:close/>
                </a:path>
              </a:pathLst>
            </a:custGeom>
            <a:grpFill/>
            <a:ln w="10707" cap="flat">
              <a:noFill/>
              <a:prstDash val="solid"/>
              <a:miter/>
            </a:ln>
          </p:spPr>
          <p:txBody>
            <a:bodyPr rtlCol="0" anchor="ctr"/>
            <a:lstStyle/>
            <a:p>
              <a:endParaRPr lang="zh-CN" altLang="en-US"/>
            </a:p>
          </p:txBody>
        </p:sp>
        <p:sp>
          <p:nvSpPr>
            <p:cNvPr id="2056" name="任意多边形: 形状 1235">
              <a:extLst>
                <a:ext uri="{FF2B5EF4-FFF2-40B4-BE49-F238E27FC236}">
                  <a16:creationId xmlns:a16="http://schemas.microsoft.com/office/drawing/2014/main" xmlns="" id="{5B4B788C-EA78-48A5-98B4-04BB104F9B39}"/>
                </a:ext>
              </a:extLst>
            </p:cNvPr>
            <p:cNvSpPr/>
            <p:nvPr/>
          </p:nvSpPr>
          <p:spPr>
            <a:xfrm>
              <a:off x="1708600" y="3011011"/>
              <a:ext cx="81351" cy="90187"/>
            </a:xfrm>
            <a:custGeom>
              <a:avLst/>
              <a:gdLst>
                <a:gd name="connsiteX0" fmla="*/ 19249 w 19252"/>
                <a:gd name="connsiteY0" fmla="*/ 11080 h 21343"/>
                <a:gd name="connsiteX1" fmla="*/ 8278 w 19252"/>
                <a:gd name="connsiteY1" fmla="*/ 1 h 21343"/>
                <a:gd name="connsiteX2" fmla="*/ 3654 w 19252"/>
                <a:gd name="connsiteY2" fmla="*/ 18716 h 21343"/>
                <a:gd name="connsiteX3" fmla="*/ 19249 w 19252"/>
                <a:gd name="connsiteY3" fmla="*/ 11080 h 21343"/>
              </a:gdLst>
              <a:ahLst/>
              <a:cxnLst>
                <a:cxn ang="0">
                  <a:pos x="connsiteX0" y="connsiteY0"/>
                </a:cxn>
                <a:cxn ang="0">
                  <a:pos x="connsiteX1" y="connsiteY1"/>
                </a:cxn>
                <a:cxn ang="0">
                  <a:pos x="connsiteX2" y="connsiteY2"/>
                </a:cxn>
                <a:cxn ang="0">
                  <a:pos x="connsiteX3" y="connsiteY3"/>
                </a:cxn>
              </a:cxnLst>
              <a:rect l="l" t="t" r="r" b="b"/>
              <a:pathLst>
                <a:path w="19252" h="21343">
                  <a:moveTo>
                    <a:pt x="19249" y="11080"/>
                  </a:moveTo>
                  <a:cubicBezTo>
                    <a:pt x="19142" y="6455"/>
                    <a:pt x="15592" y="-106"/>
                    <a:pt x="8278" y="1"/>
                  </a:cubicBezTo>
                  <a:cubicBezTo>
                    <a:pt x="-864" y="1184"/>
                    <a:pt x="-2477" y="13016"/>
                    <a:pt x="3654" y="18716"/>
                  </a:cubicBezTo>
                  <a:cubicBezTo>
                    <a:pt x="10107" y="24632"/>
                    <a:pt x="19464" y="19899"/>
                    <a:pt x="19249" y="11080"/>
                  </a:cubicBezTo>
                  <a:close/>
                </a:path>
              </a:pathLst>
            </a:custGeom>
            <a:grpFill/>
            <a:ln w="10707" cap="flat">
              <a:noFill/>
              <a:prstDash val="solid"/>
              <a:miter/>
            </a:ln>
          </p:spPr>
          <p:txBody>
            <a:bodyPr rtlCol="0" anchor="ctr"/>
            <a:lstStyle/>
            <a:p>
              <a:endParaRPr lang="zh-CN" altLang="en-US"/>
            </a:p>
          </p:txBody>
        </p:sp>
        <p:sp>
          <p:nvSpPr>
            <p:cNvPr id="2057" name="任意多边形: 形状 1236">
              <a:extLst>
                <a:ext uri="{FF2B5EF4-FFF2-40B4-BE49-F238E27FC236}">
                  <a16:creationId xmlns:a16="http://schemas.microsoft.com/office/drawing/2014/main" xmlns="" id="{7D0CAEED-0069-4BEE-A772-3715B6EFBC33}"/>
                </a:ext>
              </a:extLst>
            </p:cNvPr>
            <p:cNvSpPr/>
            <p:nvPr/>
          </p:nvSpPr>
          <p:spPr>
            <a:xfrm>
              <a:off x="2009810" y="2986908"/>
              <a:ext cx="75195" cy="90280"/>
            </a:xfrm>
            <a:custGeom>
              <a:avLst/>
              <a:gdLst>
                <a:gd name="connsiteX0" fmla="*/ 17772 w 17795"/>
                <a:gd name="connsiteY0" fmla="*/ 10976 h 21365"/>
                <a:gd name="connsiteX1" fmla="*/ 7446 w 17795"/>
                <a:gd name="connsiteY1" fmla="*/ 5 h 21365"/>
                <a:gd name="connsiteX2" fmla="*/ 3682 w 17795"/>
                <a:gd name="connsiteY2" fmla="*/ 18720 h 21365"/>
                <a:gd name="connsiteX3" fmla="*/ 17772 w 17795"/>
                <a:gd name="connsiteY3" fmla="*/ 10976 h 21365"/>
              </a:gdLst>
              <a:ahLst/>
              <a:cxnLst>
                <a:cxn ang="0">
                  <a:pos x="connsiteX0" y="connsiteY0"/>
                </a:cxn>
                <a:cxn ang="0">
                  <a:pos x="connsiteX1" y="connsiteY1"/>
                </a:cxn>
                <a:cxn ang="0">
                  <a:pos x="connsiteX2" y="connsiteY2"/>
                </a:cxn>
                <a:cxn ang="0">
                  <a:pos x="connsiteX3" y="connsiteY3"/>
                </a:cxn>
              </a:cxnLst>
              <a:rect l="l" t="t" r="r" b="b"/>
              <a:pathLst>
                <a:path w="17795" h="21365">
                  <a:moveTo>
                    <a:pt x="17772" y="10976"/>
                  </a:moveTo>
                  <a:cubicBezTo>
                    <a:pt x="17557" y="6351"/>
                    <a:pt x="14115" y="-210"/>
                    <a:pt x="7446" y="5"/>
                  </a:cubicBezTo>
                  <a:cubicBezTo>
                    <a:pt x="-1051" y="1296"/>
                    <a:pt x="-2234" y="13127"/>
                    <a:pt x="3682" y="18720"/>
                  </a:cubicBezTo>
                  <a:cubicBezTo>
                    <a:pt x="9813" y="24635"/>
                    <a:pt x="18309" y="20011"/>
                    <a:pt x="17772" y="10976"/>
                  </a:cubicBezTo>
                  <a:close/>
                </a:path>
              </a:pathLst>
            </a:custGeom>
            <a:grpFill/>
            <a:ln w="10707" cap="flat">
              <a:noFill/>
              <a:prstDash val="solid"/>
              <a:miter/>
            </a:ln>
          </p:spPr>
          <p:txBody>
            <a:bodyPr rtlCol="0" anchor="ctr"/>
            <a:lstStyle/>
            <a:p>
              <a:endParaRPr lang="zh-CN" altLang="en-US"/>
            </a:p>
          </p:txBody>
        </p:sp>
        <p:sp>
          <p:nvSpPr>
            <p:cNvPr id="2058" name="任意多边形: 形状 1237">
              <a:extLst>
                <a:ext uri="{FF2B5EF4-FFF2-40B4-BE49-F238E27FC236}">
                  <a16:creationId xmlns:a16="http://schemas.microsoft.com/office/drawing/2014/main" xmlns="" id="{87349F53-D335-46C5-81B5-15CCED0B4A9C}"/>
                </a:ext>
              </a:extLst>
            </p:cNvPr>
            <p:cNvSpPr/>
            <p:nvPr/>
          </p:nvSpPr>
          <p:spPr>
            <a:xfrm>
              <a:off x="2284309" y="2960549"/>
              <a:ext cx="68467" cy="90221"/>
            </a:xfrm>
            <a:custGeom>
              <a:avLst/>
              <a:gdLst>
                <a:gd name="connsiteX0" fmla="*/ 16160 w 16203"/>
                <a:gd name="connsiteY0" fmla="*/ 10868 h 21351"/>
                <a:gd name="connsiteX1" fmla="*/ 6480 w 16203"/>
                <a:gd name="connsiteY1" fmla="*/ 5 h 21351"/>
                <a:gd name="connsiteX2" fmla="*/ 4329 w 16203"/>
                <a:gd name="connsiteY2" fmla="*/ 19365 h 21351"/>
                <a:gd name="connsiteX3" fmla="*/ 16160 w 16203"/>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6203" h="21351">
                  <a:moveTo>
                    <a:pt x="16160" y="10868"/>
                  </a:moveTo>
                  <a:cubicBezTo>
                    <a:pt x="15837" y="6243"/>
                    <a:pt x="12503" y="-210"/>
                    <a:pt x="6480" y="5"/>
                  </a:cubicBezTo>
                  <a:cubicBezTo>
                    <a:pt x="-1587" y="1403"/>
                    <a:pt x="-1909" y="14095"/>
                    <a:pt x="4329" y="19365"/>
                  </a:cubicBezTo>
                  <a:cubicBezTo>
                    <a:pt x="10137" y="24313"/>
                    <a:pt x="16805" y="19473"/>
                    <a:pt x="16160" y="10868"/>
                  </a:cubicBezTo>
                  <a:close/>
                </a:path>
              </a:pathLst>
            </a:custGeom>
            <a:grpFill/>
            <a:ln w="10707" cap="flat">
              <a:noFill/>
              <a:prstDash val="solid"/>
              <a:miter/>
            </a:ln>
          </p:spPr>
          <p:txBody>
            <a:bodyPr rtlCol="0" anchor="ctr"/>
            <a:lstStyle/>
            <a:p>
              <a:endParaRPr lang="zh-CN" altLang="en-US"/>
            </a:p>
          </p:txBody>
        </p:sp>
        <p:sp>
          <p:nvSpPr>
            <p:cNvPr id="2059" name="任意多边形: 形状 1249">
              <a:extLst>
                <a:ext uri="{FF2B5EF4-FFF2-40B4-BE49-F238E27FC236}">
                  <a16:creationId xmlns:a16="http://schemas.microsoft.com/office/drawing/2014/main" xmlns="" id="{C9024F05-CC04-4626-90D2-85D151EA61C1}"/>
                </a:ext>
              </a:extLst>
            </p:cNvPr>
            <p:cNvSpPr/>
            <p:nvPr/>
          </p:nvSpPr>
          <p:spPr>
            <a:xfrm>
              <a:off x="267214" y="3250531"/>
              <a:ext cx="87098" cy="91839"/>
            </a:xfrm>
            <a:custGeom>
              <a:avLst/>
              <a:gdLst>
                <a:gd name="connsiteX0" fmla="*/ 20589 w 20612"/>
                <a:gd name="connsiteY0" fmla="*/ 11724 h 21734"/>
                <a:gd name="connsiteX1" fmla="*/ 10049 w 20612"/>
                <a:gd name="connsiteY1" fmla="*/ 0 h 21734"/>
                <a:gd name="connsiteX2" fmla="*/ 2520 w 20612"/>
                <a:gd name="connsiteY2" fmla="*/ 17854 h 21734"/>
                <a:gd name="connsiteX3" fmla="*/ 20589 w 20612"/>
                <a:gd name="connsiteY3" fmla="*/ 11724 h 21734"/>
              </a:gdLst>
              <a:ahLst/>
              <a:cxnLst>
                <a:cxn ang="0">
                  <a:pos x="connsiteX0" y="connsiteY0"/>
                </a:cxn>
                <a:cxn ang="0">
                  <a:pos x="connsiteX1" y="connsiteY1"/>
                </a:cxn>
                <a:cxn ang="0">
                  <a:pos x="connsiteX2" y="connsiteY2"/>
                </a:cxn>
                <a:cxn ang="0">
                  <a:pos x="connsiteX3" y="connsiteY3"/>
                </a:cxn>
              </a:cxnLst>
              <a:rect l="l" t="t" r="r" b="b"/>
              <a:pathLst>
                <a:path w="20612" h="21734">
                  <a:moveTo>
                    <a:pt x="20589" y="11724"/>
                  </a:moveTo>
                  <a:cubicBezTo>
                    <a:pt x="20912" y="6991"/>
                    <a:pt x="17900" y="323"/>
                    <a:pt x="10049" y="0"/>
                  </a:cubicBezTo>
                  <a:cubicBezTo>
                    <a:pt x="476" y="753"/>
                    <a:pt x="-2750" y="11616"/>
                    <a:pt x="2520" y="17854"/>
                  </a:cubicBezTo>
                  <a:cubicBezTo>
                    <a:pt x="8543" y="25276"/>
                    <a:pt x="19944" y="21404"/>
                    <a:pt x="20589" y="11724"/>
                  </a:cubicBezTo>
                  <a:close/>
                </a:path>
              </a:pathLst>
            </a:custGeom>
            <a:grpFill/>
            <a:ln w="10707" cap="flat">
              <a:noFill/>
              <a:prstDash val="solid"/>
              <a:miter/>
            </a:ln>
          </p:spPr>
          <p:txBody>
            <a:bodyPr rtlCol="0" anchor="ctr"/>
            <a:lstStyle/>
            <a:p>
              <a:endParaRPr lang="zh-CN" altLang="en-US"/>
            </a:p>
          </p:txBody>
        </p:sp>
        <p:sp>
          <p:nvSpPr>
            <p:cNvPr id="2060" name="任意多边形: 形状 1250">
              <a:extLst>
                <a:ext uri="{FF2B5EF4-FFF2-40B4-BE49-F238E27FC236}">
                  <a16:creationId xmlns:a16="http://schemas.microsoft.com/office/drawing/2014/main" xmlns="" id="{B8C6F30F-FDE7-46F6-8815-D3173243F5C1}"/>
                </a:ext>
              </a:extLst>
            </p:cNvPr>
            <p:cNvSpPr/>
            <p:nvPr/>
          </p:nvSpPr>
          <p:spPr>
            <a:xfrm>
              <a:off x="601928" y="3240990"/>
              <a:ext cx="86832" cy="91717"/>
            </a:xfrm>
            <a:custGeom>
              <a:avLst/>
              <a:gdLst>
                <a:gd name="connsiteX0" fmla="*/ 20539 w 20549"/>
                <a:gd name="connsiteY0" fmla="*/ 11616 h 21705"/>
                <a:gd name="connsiteX1" fmla="*/ 9784 w 20549"/>
                <a:gd name="connsiteY1" fmla="*/ 0 h 21705"/>
                <a:gd name="connsiteX2" fmla="*/ 2578 w 20549"/>
                <a:gd name="connsiteY2" fmla="*/ 17962 h 21705"/>
                <a:gd name="connsiteX3" fmla="*/ 20539 w 20549"/>
                <a:gd name="connsiteY3" fmla="*/ 11616 h 21705"/>
              </a:gdLst>
              <a:ahLst/>
              <a:cxnLst>
                <a:cxn ang="0">
                  <a:pos x="connsiteX0" y="connsiteY0"/>
                </a:cxn>
                <a:cxn ang="0">
                  <a:pos x="connsiteX1" y="connsiteY1"/>
                </a:cxn>
                <a:cxn ang="0">
                  <a:pos x="connsiteX2" y="connsiteY2"/>
                </a:cxn>
                <a:cxn ang="0">
                  <a:pos x="connsiteX3" y="connsiteY3"/>
                </a:cxn>
              </a:cxnLst>
              <a:rect l="l" t="t" r="r" b="b"/>
              <a:pathLst>
                <a:path w="20549" h="21705">
                  <a:moveTo>
                    <a:pt x="20539" y="11616"/>
                  </a:moveTo>
                  <a:cubicBezTo>
                    <a:pt x="20755" y="6884"/>
                    <a:pt x="17635" y="215"/>
                    <a:pt x="9784" y="0"/>
                  </a:cubicBezTo>
                  <a:cubicBezTo>
                    <a:pt x="319" y="860"/>
                    <a:pt x="-2693" y="11724"/>
                    <a:pt x="2578" y="17962"/>
                  </a:cubicBezTo>
                  <a:cubicBezTo>
                    <a:pt x="8601" y="25276"/>
                    <a:pt x="20109" y="21188"/>
                    <a:pt x="20539" y="11616"/>
                  </a:cubicBezTo>
                  <a:close/>
                </a:path>
              </a:pathLst>
            </a:custGeom>
            <a:grpFill/>
            <a:ln w="10707" cap="flat">
              <a:noFill/>
              <a:prstDash val="solid"/>
              <a:miter/>
            </a:ln>
          </p:spPr>
          <p:txBody>
            <a:bodyPr rtlCol="0" anchor="ctr"/>
            <a:lstStyle/>
            <a:p>
              <a:endParaRPr lang="zh-CN" altLang="en-US"/>
            </a:p>
          </p:txBody>
        </p:sp>
        <p:sp>
          <p:nvSpPr>
            <p:cNvPr id="2061" name="任意多边形: 形状 1251">
              <a:extLst>
                <a:ext uri="{FF2B5EF4-FFF2-40B4-BE49-F238E27FC236}">
                  <a16:creationId xmlns:a16="http://schemas.microsoft.com/office/drawing/2014/main" xmlns="" id="{B4FFF5F1-FF60-4778-A1F3-75313F004F9F}"/>
                </a:ext>
              </a:extLst>
            </p:cNvPr>
            <p:cNvSpPr/>
            <p:nvPr/>
          </p:nvSpPr>
          <p:spPr>
            <a:xfrm>
              <a:off x="934609" y="3228262"/>
              <a:ext cx="86376" cy="91510"/>
            </a:xfrm>
            <a:custGeom>
              <a:avLst/>
              <a:gdLst>
                <a:gd name="connsiteX0" fmla="*/ 20432 w 20441"/>
                <a:gd name="connsiteY0" fmla="*/ 11508 h 21656"/>
                <a:gd name="connsiteX1" fmla="*/ 9569 w 20441"/>
                <a:gd name="connsiteY1" fmla="*/ 0 h 21656"/>
                <a:gd name="connsiteX2" fmla="*/ 2685 w 20441"/>
                <a:gd name="connsiteY2" fmla="*/ 18069 h 21656"/>
                <a:gd name="connsiteX3" fmla="*/ 20432 w 20441"/>
                <a:gd name="connsiteY3" fmla="*/ 11508 h 21656"/>
              </a:gdLst>
              <a:ahLst/>
              <a:cxnLst>
                <a:cxn ang="0">
                  <a:pos x="connsiteX0" y="connsiteY0"/>
                </a:cxn>
                <a:cxn ang="0">
                  <a:pos x="connsiteX1" y="connsiteY1"/>
                </a:cxn>
                <a:cxn ang="0">
                  <a:pos x="connsiteX2" y="connsiteY2"/>
                </a:cxn>
                <a:cxn ang="0">
                  <a:pos x="connsiteX3" y="connsiteY3"/>
                </a:cxn>
              </a:cxnLst>
              <a:rect l="l" t="t" r="r" b="b"/>
              <a:pathLst>
                <a:path w="20441" h="21656">
                  <a:moveTo>
                    <a:pt x="20432" y="11508"/>
                  </a:moveTo>
                  <a:cubicBezTo>
                    <a:pt x="20647" y="6776"/>
                    <a:pt x="17313" y="108"/>
                    <a:pt x="9569" y="0"/>
                  </a:cubicBezTo>
                  <a:cubicBezTo>
                    <a:pt x="211" y="968"/>
                    <a:pt x="-2693" y="11831"/>
                    <a:pt x="2685" y="18069"/>
                  </a:cubicBezTo>
                  <a:cubicBezTo>
                    <a:pt x="8816" y="25168"/>
                    <a:pt x="20109" y="21081"/>
                    <a:pt x="20432" y="11508"/>
                  </a:cubicBezTo>
                  <a:close/>
                </a:path>
              </a:pathLst>
            </a:custGeom>
            <a:grpFill/>
            <a:ln w="10707" cap="flat">
              <a:noFill/>
              <a:prstDash val="solid"/>
              <a:miter/>
            </a:ln>
          </p:spPr>
          <p:txBody>
            <a:bodyPr rtlCol="0" anchor="ctr"/>
            <a:lstStyle/>
            <a:p>
              <a:endParaRPr lang="zh-CN" altLang="en-US"/>
            </a:p>
          </p:txBody>
        </p:sp>
        <p:sp>
          <p:nvSpPr>
            <p:cNvPr id="2062" name="任意多边形: 形状 1252">
              <a:extLst>
                <a:ext uri="{FF2B5EF4-FFF2-40B4-BE49-F238E27FC236}">
                  <a16:creationId xmlns:a16="http://schemas.microsoft.com/office/drawing/2014/main" xmlns="" id="{EBAE5184-1FC0-4E94-811E-78E17E56DDEF}"/>
                </a:ext>
              </a:extLst>
            </p:cNvPr>
            <p:cNvSpPr/>
            <p:nvPr/>
          </p:nvSpPr>
          <p:spPr>
            <a:xfrm>
              <a:off x="1263129" y="3212348"/>
              <a:ext cx="85057" cy="91514"/>
            </a:xfrm>
            <a:custGeom>
              <a:avLst/>
              <a:gdLst>
                <a:gd name="connsiteX0" fmla="*/ 20127 w 20129"/>
                <a:gd name="connsiteY0" fmla="*/ 11295 h 21657"/>
                <a:gd name="connsiteX1" fmla="*/ 9264 w 20129"/>
                <a:gd name="connsiteY1" fmla="*/ 1 h 21657"/>
                <a:gd name="connsiteX2" fmla="*/ 3456 w 20129"/>
                <a:gd name="connsiteY2" fmla="*/ 18824 h 21657"/>
                <a:gd name="connsiteX3" fmla="*/ 20127 w 20129"/>
                <a:gd name="connsiteY3" fmla="*/ 11295 h 21657"/>
              </a:gdLst>
              <a:ahLst/>
              <a:cxnLst>
                <a:cxn ang="0">
                  <a:pos x="connsiteX0" y="connsiteY0"/>
                </a:cxn>
                <a:cxn ang="0">
                  <a:pos x="connsiteX1" y="connsiteY1"/>
                </a:cxn>
                <a:cxn ang="0">
                  <a:pos x="connsiteX2" y="connsiteY2"/>
                </a:cxn>
                <a:cxn ang="0">
                  <a:pos x="connsiteX3" y="connsiteY3"/>
                </a:cxn>
              </a:cxnLst>
              <a:rect l="l" t="t" r="r" b="b"/>
              <a:pathLst>
                <a:path w="20129" h="21657">
                  <a:moveTo>
                    <a:pt x="20127" y="11295"/>
                  </a:moveTo>
                  <a:cubicBezTo>
                    <a:pt x="20235" y="6562"/>
                    <a:pt x="16901" y="-106"/>
                    <a:pt x="9264" y="1"/>
                  </a:cubicBezTo>
                  <a:cubicBezTo>
                    <a:pt x="-416" y="1077"/>
                    <a:pt x="-2782" y="12908"/>
                    <a:pt x="3456" y="18824"/>
                  </a:cubicBezTo>
                  <a:cubicBezTo>
                    <a:pt x="10017" y="24954"/>
                    <a:pt x="20020" y="20544"/>
                    <a:pt x="20127" y="11295"/>
                  </a:cubicBezTo>
                  <a:close/>
                </a:path>
              </a:pathLst>
            </a:custGeom>
            <a:grpFill/>
            <a:ln w="10707" cap="flat">
              <a:noFill/>
              <a:prstDash val="solid"/>
              <a:miter/>
            </a:ln>
          </p:spPr>
          <p:txBody>
            <a:bodyPr rtlCol="0" anchor="ctr"/>
            <a:lstStyle/>
            <a:p>
              <a:endParaRPr lang="zh-CN" altLang="en-US"/>
            </a:p>
          </p:txBody>
        </p:sp>
        <p:sp>
          <p:nvSpPr>
            <p:cNvPr id="2063" name="任意多边形: 形状 1253">
              <a:extLst>
                <a:ext uri="{FF2B5EF4-FFF2-40B4-BE49-F238E27FC236}">
                  <a16:creationId xmlns:a16="http://schemas.microsoft.com/office/drawing/2014/main" xmlns="" id="{73912446-0859-4167-A47E-0AFBE141192D}"/>
                </a:ext>
              </a:extLst>
            </p:cNvPr>
            <p:cNvSpPr/>
            <p:nvPr/>
          </p:nvSpPr>
          <p:spPr>
            <a:xfrm>
              <a:off x="1585344" y="3192357"/>
              <a:ext cx="82349" cy="91763"/>
            </a:xfrm>
            <a:custGeom>
              <a:avLst/>
              <a:gdLst>
                <a:gd name="connsiteX0" fmla="*/ 8838 w 19488"/>
                <a:gd name="connsiteY0" fmla="*/ 0 h 21716"/>
                <a:gd name="connsiteX1" fmla="*/ 3460 w 19488"/>
                <a:gd name="connsiteY1" fmla="*/ 18930 h 21716"/>
                <a:gd name="connsiteX2" fmla="*/ 19486 w 19488"/>
                <a:gd name="connsiteY2" fmla="*/ 11293 h 21716"/>
                <a:gd name="connsiteX3" fmla="*/ 8838 w 19488"/>
                <a:gd name="connsiteY3" fmla="*/ 0 h 21716"/>
              </a:gdLst>
              <a:ahLst/>
              <a:cxnLst>
                <a:cxn ang="0">
                  <a:pos x="connsiteX0" y="connsiteY0"/>
                </a:cxn>
                <a:cxn ang="0">
                  <a:pos x="connsiteX1" y="connsiteY1"/>
                </a:cxn>
                <a:cxn ang="0">
                  <a:pos x="connsiteX2" y="connsiteY2"/>
                </a:cxn>
                <a:cxn ang="0">
                  <a:pos x="connsiteX3" y="connsiteY3"/>
                </a:cxn>
              </a:cxnLst>
              <a:rect l="l" t="t" r="r" b="b"/>
              <a:pathLst>
                <a:path w="19488" h="21716">
                  <a:moveTo>
                    <a:pt x="8838" y="0"/>
                  </a:moveTo>
                  <a:cubicBezTo>
                    <a:pt x="-519" y="1183"/>
                    <a:pt x="-2670" y="13014"/>
                    <a:pt x="3460" y="18930"/>
                  </a:cubicBezTo>
                  <a:cubicBezTo>
                    <a:pt x="9914" y="25060"/>
                    <a:pt x="19486" y="20436"/>
                    <a:pt x="19486" y="11293"/>
                  </a:cubicBezTo>
                  <a:cubicBezTo>
                    <a:pt x="19594" y="6561"/>
                    <a:pt x="16259" y="0"/>
                    <a:pt x="8838" y="0"/>
                  </a:cubicBezTo>
                  <a:close/>
                </a:path>
              </a:pathLst>
            </a:custGeom>
            <a:grpFill/>
            <a:ln w="10707" cap="flat">
              <a:noFill/>
              <a:prstDash val="solid"/>
              <a:miter/>
            </a:ln>
          </p:spPr>
          <p:txBody>
            <a:bodyPr rtlCol="0" anchor="ctr"/>
            <a:lstStyle/>
            <a:p>
              <a:endParaRPr lang="zh-CN" altLang="en-US"/>
            </a:p>
          </p:txBody>
        </p:sp>
        <p:sp>
          <p:nvSpPr>
            <p:cNvPr id="2064" name="任意多边形: 形状 1254">
              <a:extLst>
                <a:ext uri="{FF2B5EF4-FFF2-40B4-BE49-F238E27FC236}">
                  <a16:creationId xmlns:a16="http://schemas.microsoft.com/office/drawing/2014/main" xmlns="" id="{16D14587-9A5C-4E3D-92AF-AB236A84388C}"/>
                </a:ext>
              </a:extLst>
            </p:cNvPr>
            <p:cNvSpPr/>
            <p:nvPr/>
          </p:nvSpPr>
          <p:spPr>
            <a:xfrm>
              <a:off x="1897569" y="3169611"/>
              <a:ext cx="78715" cy="91374"/>
            </a:xfrm>
            <a:custGeom>
              <a:avLst/>
              <a:gdLst>
                <a:gd name="connsiteX0" fmla="*/ 18628 w 18628"/>
                <a:gd name="connsiteY0" fmla="*/ 11083 h 21624"/>
                <a:gd name="connsiteX1" fmla="*/ 8195 w 18628"/>
                <a:gd name="connsiteY1" fmla="*/ 5 h 21624"/>
                <a:gd name="connsiteX2" fmla="*/ 3462 w 18628"/>
                <a:gd name="connsiteY2" fmla="*/ 18935 h 21624"/>
                <a:gd name="connsiteX3" fmla="*/ 18628 w 18628"/>
                <a:gd name="connsiteY3" fmla="*/ 11083 h 21624"/>
              </a:gdLst>
              <a:ahLst/>
              <a:cxnLst>
                <a:cxn ang="0">
                  <a:pos x="connsiteX0" y="connsiteY0"/>
                </a:cxn>
                <a:cxn ang="0">
                  <a:pos x="connsiteX1" y="connsiteY1"/>
                </a:cxn>
                <a:cxn ang="0">
                  <a:pos x="connsiteX2" y="connsiteY2"/>
                </a:cxn>
                <a:cxn ang="0">
                  <a:pos x="connsiteX3" y="connsiteY3"/>
                </a:cxn>
              </a:cxnLst>
              <a:rect l="l" t="t" r="r" b="b"/>
              <a:pathLst>
                <a:path w="18628" h="21624">
                  <a:moveTo>
                    <a:pt x="18628" y="11083"/>
                  </a:moveTo>
                  <a:cubicBezTo>
                    <a:pt x="18520" y="6351"/>
                    <a:pt x="15293" y="-210"/>
                    <a:pt x="8195" y="5"/>
                  </a:cubicBezTo>
                  <a:cubicBezTo>
                    <a:pt x="-732" y="1296"/>
                    <a:pt x="-2453" y="13127"/>
                    <a:pt x="3462" y="18935"/>
                  </a:cubicBezTo>
                  <a:cubicBezTo>
                    <a:pt x="9700" y="24958"/>
                    <a:pt x="18735" y="20226"/>
                    <a:pt x="18628" y="11083"/>
                  </a:cubicBezTo>
                  <a:close/>
                </a:path>
              </a:pathLst>
            </a:custGeom>
            <a:grpFill/>
            <a:ln w="10707" cap="flat">
              <a:noFill/>
              <a:prstDash val="solid"/>
              <a:miter/>
            </a:ln>
          </p:spPr>
          <p:txBody>
            <a:bodyPr rtlCol="0" anchor="ctr"/>
            <a:lstStyle/>
            <a:p>
              <a:endParaRPr lang="zh-CN" altLang="en-US"/>
            </a:p>
          </p:txBody>
        </p:sp>
        <p:sp>
          <p:nvSpPr>
            <p:cNvPr id="2065" name="任意多边形: 形状 1255">
              <a:extLst>
                <a:ext uri="{FF2B5EF4-FFF2-40B4-BE49-F238E27FC236}">
                  <a16:creationId xmlns:a16="http://schemas.microsoft.com/office/drawing/2014/main" xmlns="" id="{531C9195-A5C9-4EF9-AF5D-86C0E22777E9}"/>
                </a:ext>
              </a:extLst>
            </p:cNvPr>
            <p:cNvSpPr/>
            <p:nvPr/>
          </p:nvSpPr>
          <p:spPr>
            <a:xfrm>
              <a:off x="2187095" y="3143708"/>
              <a:ext cx="71894" cy="91404"/>
            </a:xfrm>
            <a:custGeom>
              <a:avLst/>
              <a:gdLst>
                <a:gd name="connsiteX0" fmla="*/ 17010 w 17014"/>
                <a:gd name="connsiteY0" fmla="*/ 11083 h 21631"/>
                <a:gd name="connsiteX1" fmla="*/ 7330 w 17014"/>
                <a:gd name="connsiteY1" fmla="*/ 5 h 21631"/>
                <a:gd name="connsiteX2" fmla="*/ 4103 w 17014"/>
                <a:gd name="connsiteY2" fmla="*/ 19580 h 21631"/>
                <a:gd name="connsiteX3" fmla="*/ 17010 w 17014"/>
                <a:gd name="connsiteY3" fmla="*/ 11083 h 21631"/>
              </a:gdLst>
              <a:ahLst/>
              <a:cxnLst>
                <a:cxn ang="0">
                  <a:pos x="connsiteX0" y="connsiteY0"/>
                </a:cxn>
                <a:cxn ang="0">
                  <a:pos x="connsiteX1" y="connsiteY1"/>
                </a:cxn>
                <a:cxn ang="0">
                  <a:pos x="connsiteX2" y="connsiteY2"/>
                </a:cxn>
                <a:cxn ang="0">
                  <a:pos x="connsiteX3" y="connsiteY3"/>
                </a:cxn>
              </a:cxnLst>
              <a:rect l="l" t="t" r="r" b="b"/>
              <a:pathLst>
                <a:path w="17014" h="21631">
                  <a:moveTo>
                    <a:pt x="17010" y="11083"/>
                  </a:moveTo>
                  <a:cubicBezTo>
                    <a:pt x="16795" y="6351"/>
                    <a:pt x="13783" y="-210"/>
                    <a:pt x="7330" y="5"/>
                  </a:cubicBezTo>
                  <a:cubicBezTo>
                    <a:pt x="-1274" y="1403"/>
                    <a:pt x="-2242" y="14202"/>
                    <a:pt x="4103" y="19580"/>
                  </a:cubicBezTo>
                  <a:cubicBezTo>
                    <a:pt x="9911" y="24635"/>
                    <a:pt x="17225" y="19795"/>
                    <a:pt x="17010" y="11083"/>
                  </a:cubicBezTo>
                  <a:close/>
                </a:path>
              </a:pathLst>
            </a:custGeom>
            <a:grpFill/>
            <a:ln w="10707" cap="flat">
              <a:noFill/>
              <a:prstDash val="solid"/>
              <a:miter/>
            </a:ln>
          </p:spPr>
          <p:txBody>
            <a:bodyPr rtlCol="0" anchor="ctr"/>
            <a:lstStyle/>
            <a:p>
              <a:endParaRPr lang="zh-CN" altLang="en-US"/>
            </a:p>
          </p:txBody>
        </p:sp>
        <p:sp>
          <p:nvSpPr>
            <p:cNvPr id="2066" name="任意多边形: 形状 1256">
              <a:extLst>
                <a:ext uri="{FF2B5EF4-FFF2-40B4-BE49-F238E27FC236}">
                  <a16:creationId xmlns:a16="http://schemas.microsoft.com/office/drawing/2014/main" xmlns="" id="{1D4CE41D-CA59-42D0-8F45-92EA888E283C}"/>
                </a:ext>
              </a:extLst>
            </p:cNvPr>
            <p:cNvSpPr/>
            <p:nvPr/>
          </p:nvSpPr>
          <p:spPr>
            <a:xfrm>
              <a:off x="2448528" y="3116410"/>
              <a:ext cx="64588" cy="91527"/>
            </a:xfrm>
            <a:custGeom>
              <a:avLst/>
              <a:gdLst>
                <a:gd name="connsiteX0" fmla="*/ 6338 w 15285"/>
                <a:gd name="connsiteY0" fmla="*/ 11 h 21660"/>
                <a:gd name="connsiteX1" fmla="*/ 3864 w 15285"/>
                <a:gd name="connsiteY1" fmla="*/ 19694 h 21660"/>
                <a:gd name="connsiteX2" fmla="*/ 15265 w 15285"/>
                <a:gd name="connsiteY2" fmla="*/ 11090 h 21660"/>
                <a:gd name="connsiteX3" fmla="*/ 6338 w 15285"/>
                <a:gd name="connsiteY3" fmla="*/ 11 h 21660"/>
              </a:gdLst>
              <a:ahLst/>
              <a:cxnLst>
                <a:cxn ang="0">
                  <a:pos x="connsiteX0" y="connsiteY0"/>
                </a:cxn>
                <a:cxn ang="0">
                  <a:pos x="connsiteX1" y="connsiteY1"/>
                </a:cxn>
                <a:cxn ang="0">
                  <a:pos x="connsiteX2" y="connsiteY2"/>
                </a:cxn>
                <a:cxn ang="0">
                  <a:pos x="connsiteX3" y="connsiteY3"/>
                </a:cxn>
              </a:cxnLst>
              <a:rect l="l" t="t" r="r" b="b"/>
              <a:pathLst>
                <a:path w="15285" h="21660">
                  <a:moveTo>
                    <a:pt x="6338" y="11"/>
                  </a:moveTo>
                  <a:cubicBezTo>
                    <a:pt x="-1406" y="1517"/>
                    <a:pt x="-1837" y="14316"/>
                    <a:pt x="3864" y="19694"/>
                  </a:cubicBezTo>
                  <a:cubicBezTo>
                    <a:pt x="9242" y="24642"/>
                    <a:pt x="15695" y="19694"/>
                    <a:pt x="15265" y="11090"/>
                  </a:cubicBezTo>
                  <a:cubicBezTo>
                    <a:pt x="15050" y="6250"/>
                    <a:pt x="12038" y="-311"/>
                    <a:pt x="6338" y="11"/>
                  </a:cubicBezTo>
                  <a:close/>
                </a:path>
              </a:pathLst>
            </a:custGeom>
            <a:grpFill/>
            <a:ln w="10707" cap="flat">
              <a:noFill/>
              <a:prstDash val="solid"/>
              <a:miter/>
            </a:ln>
          </p:spPr>
          <p:txBody>
            <a:bodyPr rtlCol="0" anchor="ctr"/>
            <a:lstStyle/>
            <a:p>
              <a:endParaRPr lang="zh-CN" altLang="en-US"/>
            </a:p>
          </p:txBody>
        </p:sp>
        <p:sp>
          <p:nvSpPr>
            <p:cNvPr id="2067" name="任意多边形: 形状 1257">
              <a:extLst>
                <a:ext uri="{FF2B5EF4-FFF2-40B4-BE49-F238E27FC236}">
                  <a16:creationId xmlns:a16="http://schemas.microsoft.com/office/drawing/2014/main" xmlns="" id="{34AAA5F8-E2D3-49E1-BB66-5419C56853B0}"/>
                </a:ext>
              </a:extLst>
            </p:cNvPr>
            <p:cNvSpPr/>
            <p:nvPr/>
          </p:nvSpPr>
          <p:spPr>
            <a:xfrm>
              <a:off x="2681684" y="3087321"/>
              <a:ext cx="57003" cy="91096"/>
            </a:xfrm>
            <a:custGeom>
              <a:avLst/>
              <a:gdLst>
                <a:gd name="connsiteX0" fmla="*/ 13435 w 13490"/>
                <a:gd name="connsiteY0" fmla="*/ 10875 h 21558"/>
                <a:gd name="connsiteX1" fmla="*/ 5261 w 13490"/>
                <a:gd name="connsiteY1" fmla="*/ 12 h 21558"/>
                <a:gd name="connsiteX2" fmla="*/ 4185 w 13490"/>
                <a:gd name="connsiteY2" fmla="*/ 20232 h 21558"/>
                <a:gd name="connsiteX3" fmla="*/ 13435 w 13490"/>
                <a:gd name="connsiteY3" fmla="*/ 10875 h 21558"/>
              </a:gdLst>
              <a:ahLst/>
              <a:cxnLst>
                <a:cxn ang="0">
                  <a:pos x="connsiteX0" y="connsiteY0"/>
                </a:cxn>
                <a:cxn ang="0">
                  <a:pos x="connsiteX1" y="connsiteY1"/>
                </a:cxn>
                <a:cxn ang="0">
                  <a:pos x="connsiteX2" y="connsiteY2"/>
                </a:cxn>
                <a:cxn ang="0">
                  <a:pos x="connsiteX3" y="connsiteY3"/>
                </a:cxn>
              </a:cxnLst>
              <a:rect l="l" t="t" r="r" b="b"/>
              <a:pathLst>
                <a:path w="13490" h="21558">
                  <a:moveTo>
                    <a:pt x="13435" y="10875"/>
                  </a:moveTo>
                  <a:cubicBezTo>
                    <a:pt x="13113" y="6142"/>
                    <a:pt x="10316" y="-311"/>
                    <a:pt x="5261" y="12"/>
                  </a:cubicBezTo>
                  <a:cubicBezTo>
                    <a:pt x="-1730" y="1625"/>
                    <a:pt x="-1407" y="15500"/>
                    <a:pt x="4185" y="20232"/>
                  </a:cubicBezTo>
                  <a:cubicBezTo>
                    <a:pt x="8918" y="24104"/>
                    <a:pt x="14081" y="19049"/>
                    <a:pt x="13435" y="10875"/>
                  </a:cubicBezTo>
                  <a:close/>
                </a:path>
              </a:pathLst>
            </a:custGeom>
            <a:grpFill/>
            <a:ln w="10707" cap="flat">
              <a:noFill/>
              <a:prstDash val="solid"/>
              <a:miter/>
            </a:ln>
          </p:spPr>
          <p:txBody>
            <a:bodyPr rtlCol="0" anchor="ctr"/>
            <a:lstStyle/>
            <a:p>
              <a:endParaRPr lang="zh-CN" altLang="en-US"/>
            </a:p>
          </p:txBody>
        </p:sp>
        <p:sp>
          <p:nvSpPr>
            <p:cNvPr id="2068" name="任意多边形: 形状 1258">
              <a:extLst>
                <a:ext uri="{FF2B5EF4-FFF2-40B4-BE49-F238E27FC236}">
                  <a16:creationId xmlns:a16="http://schemas.microsoft.com/office/drawing/2014/main" xmlns="" id="{1BF31A1A-C5B4-4C4B-9F76-BC61B8B8BCF6}"/>
                </a:ext>
              </a:extLst>
            </p:cNvPr>
            <p:cNvSpPr/>
            <p:nvPr/>
          </p:nvSpPr>
          <p:spPr>
            <a:xfrm>
              <a:off x="2884792" y="3056872"/>
              <a:ext cx="49947" cy="91210"/>
            </a:xfrm>
            <a:custGeom>
              <a:avLst/>
              <a:gdLst>
                <a:gd name="connsiteX0" fmla="*/ 4304 w 11820"/>
                <a:gd name="connsiteY0" fmla="*/ 12 h 21585"/>
                <a:gd name="connsiteX1" fmla="*/ 4519 w 11820"/>
                <a:gd name="connsiteY1" fmla="*/ 20662 h 21585"/>
                <a:gd name="connsiteX2" fmla="*/ 11726 w 11820"/>
                <a:gd name="connsiteY2" fmla="*/ 10875 h 21585"/>
                <a:gd name="connsiteX3" fmla="*/ 4304 w 11820"/>
                <a:gd name="connsiteY3" fmla="*/ 12 h 21585"/>
              </a:gdLst>
              <a:ahLst/>
              <a:cxnLst>
                <a:cxn ang="0">
                  <a:pos x="connsiteX0" y="connsiteY0"/>
                </a:cxn>
                <a:cxn ang="0">
                  <a:pos x="connsiteX1" y="connsiteY1"/>
                </a:cxn>
                <a:cxn ang="0">
                  <a:pos x="connsiteX2" y="connsiteY2"/>
                </a:cxn>
                <a:cxn ang="0">
                  <a:pos x="connsiteX3" y="connsiteY3"/>
                </a:cxn>
              </a:cxnLst>
              <a:rect l="l" t="t" r="r" b="b"/>
              <a:pathLst>
                <a:path w="11820" h="21585">
                  <a:moveTo>
                    <a:pt x="4304" y="12"/>
                  </a:moveTo>
                  <a:cubicBezTo>
                    <a:pt x="-2041" y="1733"/>
                    <a:pt x="-858" y="16683"/>
                    <a:pt x="4519" y="20662"/>
                  </a:cubicBezTo>
                  <a:cubicBezTo>
                    <a:pt x="8607" y="23781"/>
                    <a:pt x="12479" y="18619"/>
                    <a:pt x="11726" y="10875"/>
                  </a:cubicBezTo>
                  <a:cubicBezTo>
                    <a:pt x="11188" y="6142"/>
                    <a:pt x="8714" y="-311"/>
                    <a:pt x="4304" y="12"/>
                  </a:cubicBezTo>
                  <a:close/>
                </a:path>
              </a:pathLst>
            </a:custGeom>
            <a:grpFill/>
            <a:ln w="10707" cap="flat">
              <a:noFill/>
              <a:prstDash val="solid"/>
              <a:miter/>
            </a:ln>
          </p:spPr>
          <p:txBody>
            <a:bodyPr rtlCol="0" anchor="ctr"/>
            <a:lstStyle/>
            <a:p>
              <a:endParaRPr lang="zh-CN" altLang="en-US"/>
            </a:p>
          </p:txBody>
        </p:sp>
        <p:sp>
          <p:nvSpPr>
            <p:cNvPr id="2069" name="任意多边形: 形状 1259">
              <a:extLst>
                <a:ext uri="{FF2B5EF4-FFF2-40B4-BE49-F238E27FC236}">
                  <a16:creationId xmlns:a16="http://schemas.microsoft.com/office/drawing/2014/main" xmlns="" id="{24E84A0B-58CB-449C-81D0-0D8894203808}"/>
                </a:ext>
              </a:extLst>
            </p:cNvPr>
            <p:cNvSpPr/>
            <p:nvPr/>
          </p:nvSpPr>
          <p:spPr>
            <a:xfrm>
              <a:off x="3057324" y="3025057"/>
              <a:ext cx="42167" cy="90994"/>
            </a:xfrm>
            <a:custGeom>
              <a:avLst/>
              <a:gdLst>
                <a:gd name="connsiteX0" fmla="*/ 3378 w 9979"/>
                <a:gd name="connsiteY0" fmla="*/ 12 h 21534"/>
                <a:gd name="connsiteX1" fmla="*/ 4130 w 9979"/>
                <a:gd name="connsiteY1" fmla="*/ 20662 h 21534"/>
                <a:gd name="connsiteX2" fmla="*/ 9831 w 9979"/>
                <a:gd name="connsiteY2" fmla="*/ 10875 h 21534"/>
                <a:gd name="connsiteX3" fmla="*/ 3378 w 9979"/>
                <a:gd name="connsiteY3" fmla="*/ 12 h 21534"/>
              </a:gdLst>
              <a:ahLst/>
              <a:cxnLst>
                <a:cxn ang="0">
                  <a:pos x="connsiteX0" y="connsiteY0"/>
                </a:cxn>
                <a:cxn ang="0">
                  <a:pos x="connsiteX1" y="connsiteY1"/>
                </a:cxn>
                <a:cxn ang="0">
                  <a:pos x="connsiteX2" y="connsiteY2"/>
                </a:cxn>
                <a:cxn ang="0">
                  <a:pos x="connsiteX3" y="connsiteY3"/>
                </a:cxn>
              </a:cxnLst>
              <a:rect l="l" t="t" r="r" b="b"/>
              <a:pathLst>
                <a:path w="9979" h="21534">
                  <a:moveTo>
                    <a:pt x="3378" y="12"/>
                  </a:moveTo>
                  <a:cubicBezTo>
                    <a:pt x="-1893" y="1733"/>
                    <a:pt x="-494" y="16683"/>
                    <a:pt x="4130" y="20662"/>
                  </a:cubicBezTo>
                  <a:cubicBezTo>
                    <a:pt x="7680" y="23674"/>
                    <a:pt x="10691" y="18511"/>
                    <a:pt x="9831" y="10875"/>
                  </a:cubicBezTo>
                  <a:cubicBezTo>
                    <a:pt x="9401" y="6142"/>
                    <a:pt x="7034" y="-311"/>
                    <a:pt x="3378" y="12"/>
                  </a:cubicBezTo>
                  <a:close/>
                </a:path>
              </a:pathLst>
            </a:custGeom>
            <a:grpFill/>
            <a:ln w="10707" cap="flat">
              <a:noFill/>
              <a:prstDash val="solid"/>
              <a:miter/>
            </a:ln>
          </p:spPr>
          <p:txBody>
            <a:bodyPr rtlCol="0" anchor="ctr"/>
            <a:lstStyle/>
            <a:p>
              <a:endParaRPr lang="zh-CN" altLang="en-US"/>
            </a:p>
          </p:txBody>
        </p:sp>
        <p:sp>
          <p:nvSpPr>
            <p:cNvPr id="2070" name="任意多边形: 形状 1260">
              <a:extLst>
                <a:ext uri="{FF2B5EF4-FFF2-40B4-BE49-F238E27FC236}">
                  <a16:creationId xmlns:a16="http://schemas.microsoft.com/office/drawing/2014/main" xmlns="" id="{94F458AF-87AD-4F17-9463-54216D90E199}"/>
                </a:ext>
              </a:extLst>
            </p:cNvPr>
            <p:cNvSpPr/>
            <p:nvPr/>
          </p:nvSpPr>
          <p:spPr>
            <a:xfrm>
              <a:off x="3198797" y="2992790"/>
              <a:ext cx="35465" cy="90753"/>
            </a:xfrm>
            <a:custGeom>
              <a:avLst/>
              <a:gdLst>
                <a:gd name="connsiteX0" fmla="*/ 2487 w 8393"/>
                <a:gd name="connsiteY0" fmla="*/ 12 h 21477"/>
                <a:gd name="connsiteX1" fmla="*/ 4315 w 8393"/>
                <a:gd name="connsiteY1" fmla="*/ 20985 h 21477"/>
                <a:gd name="connsiteX2" fmla="*/ 8187 w 8393"/>
                <a:gd name="connsiteY2" fmla="*/ 10767 h 21477"/>
                <a:gd name="connsiteX3" fmla="*/ 8187 w 8393"/>
                <a:gd name="connsiteY3" fmla="*/ 10767 h 21477"/>
                <a:gd name="connsiteX4" fmla="*/ 2487 w 8393"/>
                <a:gd name="connsiteY4" fmla="*/ 12 h 21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3" h="21477">
                  <a:moveTo>
                    <a:pt x="2487" y="12"/>
                  </a:moveTo>
                  <a:cubicBezTo>
                    <a:pt x="-2030" y="1948"/>
                    <a:pt x="228" y="17758"/>
                    <a:pt x="4315" y="20985"/>
                  </a:cubicBezTo>
                  <a:cubicBezTo>
                    <a:pt x="7112" y="23136"/>
                    <a:pt x="9048" y="17973"/>
                    <a:pt x="8187" y="10767"/>
                  </a:cubicBezTo>
                  <a:lnTo>
                    <a:pt x="8187" y="10767"/>
                  </a:lnTo>
                  <a:cubicBezTo>
                    <a:pt x="7542" y="6142"/>
                    <a:pt x="5498" y="-311"/>
                    <a:pt x="2487" y="12"/>
                  </a:cubicBezTo>
                  <a:close/>
                </a:path>
              </a:pathLst>
            </a:custGeom>
            <a:grpFill/>
            <a:ln w="10707" cap="flat">
              <a:noFill/>
              <a:prstDash val="solid"/>
              <a:miter/>
            </a:ln>
          </p:spPr>
          <p:txBody>
            <a:bodyPr rtlCol="0" anchor="ctr"/>
            <a:lstStyle/>
            <a:p>
              <a:endParaRPr lang="zh-CN" altLang="en-US"/>
            </a:p>
          </p:txBody>
        </p:sp>
        <p:sp>
          <p:nvSpPr>
            <p:cNvPr id="2071" name="任意多边形: 形状 1261">
              <a:extLst>
                <a:ext uri="{FF2B5EF4-FFF2-40B4-BE49-F238E27FC236}">
                  <a16:creationId xmlns:a16="http://schemas.microsoft.com/office/drawing/2014/main" xmlns="" id="{8604A91E-9825-4A7F-8B1D-A53B010B802D}"/>
                </a:ext>
              </a:extLst>
            </p:cNvPr>
            <p:cNvSpPr/>
            <p:nvPr/>
          </p:nvSpPr>
          <p:spPr>
            <a:xfrm>
              <a:off x="3308882" y="2960067"/>
              <a:ext cx="28100" cy="90567"/>
            </a:xfrm>
            <a:custGeom>
              <a:avLst/>
              <a:gdLst>
                <a:gd name="connsiteX0" fmla="*/ 6336 w 6650"/>
                <a:gd name="connsiteY0" fmla="*/ 10767 h 21433"/>
                <a:gd name="connsiteX1" fmla="*/ 1603 w 6650"/>
                <a:gd name="connsiteY1" fmla="*/ 12 h 21433"/>
                <a:gd name="connsiteX2" fmla="*/ 4185 w 6650"/>
                <a:gd name="connsiteY2" fmla="*/ 21200 h 21433"/>
                <a:gd name="connsiteX3" fmla="*/ 6336 w 6650"/>
                <a:gd name="connsiteY3" fmla="*/ 10767 h 21433"/>
              </a:gdLst>
              <a:ahLst/>
              <a:cxnLst>
                <a:cxn ang="0">
                  <a:pos x="connsiteX0" y="connsiteY0"/>
                </a:cxn>
                <a:cxn ang="0">
                  <a:pos x="connsiteX1" y="connsiteY1"/>
                </a:cxn>
                <a:cxn ang="0">
                  <a:pos x="connsiteX2" y="connsiteY2"/>
                </a:cxn>
                <a:cxn ang="0">
                  <a:pos x="connsiteX3" y="connsiteY3"/>
                </a:cxn>
              </a:cxnLst>
              <a:rect l="l" t="t" r="r" b="b"/>
              <a:pathLst>
                <a:path w="6650" h="21433">
                  <a:moveTo>
                    <a:pt x="6336" y="10767"/>
                  </a:moveTo>
                  <a:cubicBezTo>
                    <a:pt x="5691" y="6035"/>
                    <a:pt x="3862" y="-311"/>
                    <a:pt x="1603" y="12"/>
                  </a:cubicBezTo>
                  <a:cubicBezTo>
                    <a:pt x="-1946" y="2055"/>
                    <a:pt x="1066" y="19049"/>
                    <a:pt x="4185" y="21200"/>
                  </a:cubicBezTo>
                  <a:cubicBezTo>
                    <a:pt x="6228" y="22599"/>
                    <a:pt x="7196" y="17543"/>
                    <a:pt x="6336" y="10767"/>
                  </a:cubicBezTo>
                  <a:close/>
                </a:path>
              </a:pathLst>
            </a:custGeom>
            <a:grpFill/>
            <a:ln w="10707" cap="flat">
              <a:noFill/>
              <a:prstDash val="solid"/>
              <a:miter/>
            </a:ln>
          </p:spPr>
          <p:txBody>
            <a:bodyPr rtlCol="0" anchor="ctr"/>
            <a:lstStyle/>
            <a:p>
              <a:endParaRPr lang="zh-CN" altLang="en-US"/>
            </a:p>
          </p:txBody>
        </p:sp>
        <p:sp>
          <p:nvSpPr>
            <p:cNvPr id="2072" name="任意多边形: 形状 1276">
              <a:extLst>
                <a:ext uri="{FF2B5EF4-FFF2-40B4-BE49-F238E27FC236}">
                  <a16:creationId xmlns:a16="http://schemas.microsoft.com/office/drawing/2014/main" xmlns="" id="{C7683503-21CC-45C1-B1E8-5495CA2443F2}"/>
                </a:ext>
              </a:extLst>
            </p:cNvPr>
            <p:cNvSpPr/>
            <p:nvPr/>
          </p:nvSpPr>
          <p:spPr>
            <a:xfrm>
              <a:off x="85589" y="3461870"/>
              <a:ext cx="88290" cy="93060"/>
            </a:xfrm>
            <a:custGeom>
              <a:avLst/>
              <a:gdLst>
                <a:gd name="connsiteX0" fmla="*/ 20871 w 20894"/>
                <a:gd name="connsiteY0" fmla="*/ 11939 h 22023"/>
                <a:gd name="connsiteX1" fmla="*/ 10223 w 20894"/>
                <a:gd name="connsiteY1" fmla="*/ 0 h 22023"/>
                <a:gd name="connsiteX2" fmla="*/ 2587 w 20894"/>
                <a:gd name="connsiteY2" fmla="*/ 18069 h 22023"/>
                <a:gd name="connsiteX3" fmla="*/ 20871 w 20894"/>
                <a:gd name="connsiteY3" fmla="*/ 11939 h 22023"/>
              </a:gdLst>
              <a:ahLst/>
              <a:cxnLst>
                <a:cxn ang="0">
                  <a:pos x="connsiteX0" y="connsiteY0"/>
                </a:cxn>
                <a:cxn ang="0">
                  <a:pos x="connsiteX1" y="connsiteY1"/>
                </a:cxn>
                <a:cxn ang="0">
                  <a:pos x="connsiteX2" y="connsiteY2"/>
                </a:cxn>
                <a:cxn ang="0">
                  <a:pos x="connsiteX3" y="connsiteY3"/>
                </a:cxn>
              </a:cxnLst>
              <a:rect l="l" t="t" r="r" b="b"/>
              <a:pathLst>
                <a:path w="20894" h="22023">
                  <a:moveTo>
                    <a:pt x="20871" y="11939"/>
                  </a:moveTo>
                  <a:cubicBezTo>
                    <a:pt x="21194" y="7206"/>
                    <a:pt x="18183" y="323"/>
                    <a:pt x="10223" y="0"/>
                  </a:cubicBezTo>
                  <a:cubicBezTo>
                    <a:pt x="436" y="645"/>
                    <a:pt x="-2791" y="11508"/>
                    <a:pt x="2587" y="18069"/>
                  </a:cubicBezTo>
                  <a:cubicBezTo>
                    <a:pt x="8610" y="25598"/>
                    <a:pt x="20011" y="21726"/>
                    <a:pt x="20871" y="11939"/>
                  </a:cubicBezTo>
                  <a:close/>
                </a:path>
              </a:pathLst>
            </a:custGeom>
            <a:grpFill/>
            <a:ln w="10707" cap="flat">
              <a:noFill/>
              <a:prstDash val="solid"/>
              <a:miter/>
            </a:ln>
          </p:spPr>
          <p:txBody>
            <a:bodyPr rtlCol="0" anchor="ctr"/>
            <a:lstStyle/>
            <a:p>
              <a:endParaRPr lang="zh-CN" altLang="en-US"/>
            </a:p>
          </p:txBody>
        </p:sp>
        <p:sp>
          <p:nvSpPr>
            <p:cNvPr id="2073" name="任意多边形: 形状 1277">
              <a:extLst>
                <a:ext uri="{FF2B5EF4-FFF2-40B4-BE49-F238E27FC236}">
                  <a16:creationId xmlns:a16="http://schemas.microsoft.com/office/drawing/2014/main" xmlns="" id="{E383CB7A-CB84-4527-B35D-897466A261CA}"/>
                </a:ext>
              </a:extLst>
            </p:cNvPr>
            <p:cNvSpPr/>
            <p:nvPr/>
          </p:nvSpPr>
          <p:spPr>
            <a:xfrm>
              <a:off x="422251" y="3454142"/>
              <a:ext cx="88400" cy="93251"/>
            </a:xfrm>
            <a:custGeom>
              <a:avLst/>
              <a:gdLst>
                <a:gd name="connsiteX0" fmla="*/ 20898 w 20920"/>
                <a:gd name="connsiteY0" fmla="*/ 11831 h 22068"/>
                <a:gd name="connsiteX1" fmla="*/ 10143 w 20920"/>
                <a:gd name="connsiteY1" fmla="*/ 0 h 22068"/>
                <a:gd name="connsiteX2" fmla="*/ 2614 w 20920"/>
                <a:gd name="connsiteY2" fmla="*/ 18177 h 22068"/>
                <a:gd name="connsiteX3" fmla="*/ 20898 w 20920"/>
                <a:gd name="connsiteY3" fmla="*/ 11831 h 22068"/>
              </a:gdLst>
              <a:ahLst/>
              <a:cxnLst>
                <a:cxn ang="0">
                  <a:pos x="connsiteX0" y="connsiteY0"/>
                </a:cxn>
                <a:cxn ang="0">
                  <a:pos x="connsiteX1" y="connsiteY1"/>
                </a:cxn>
                <a:cxn ang="0">
                  <a:pos x="connsiteX2" y="connsiteY2"/>
                </a:cxn>
                <a:cxn ang="0">
                  <a:pos x="connsiteX3" y="connsiteY3"/>
                </a:cxn>
              </a:cxnLst>
              <a:rect l="l" t="t" r="r" b="b"/>
              <a:pathLst>
                <a:path w="20920" h="22068">
                  <a:moveTo>
                    <a:pt x="20898" y="11831"/>
                  </a:moveTo>
                  <a:cubicBezTo>
                    <a:pt x="21221" y="7099"/>
                    <a:pt x="18102" y="215"/>
                    <a:pt x="10143" y="0"/>
                  </a:cubicBezTo>
                  <a:cubicBezTo>
                    <a:pt x="355" y="753"/>
                    <a:pt x="-2764" y="11616"/>
                    <a:pt x="2614" y="18177"/>
                  </a:cubicBezTo>
                  <a:cubicBezTo>
                    <a:pt x="8745" y="25706"/>
                    <a:pt x="20253" y="21619"/>
                    <a:pt x="20898" y="11831"/>
                  </a:cubicBezTo>
                  <a:close/>
                </a:path>
              </a:pathLst>
            </a:custGeom>
            <a:grpFill/>
            <a:ln w="10707" cap="flat">
              <a:noFill/>
              <a:prstDash val="solid"/>
              <a:miter/>
            </a:ln>
          </p:spPr>
          <p:txBody>
            <a:bodyPr rtlCol="0" anchor="ctr"/>
            <a:lstStyle/>
            <a:p>
              <a:endParaRPr lang="zh-CN" altLang="en-US"/>
            </a:p>
          </p:txBody>
        </p:sp>
        <p:sp>
          <p:nvSpPr>
            <p:cNvPr id="2074" name="任意多边形: 形状 1278">
              <a:extLst>
                <a:ext uri="{FF2B5EF4-FFF2-40B4-BE49-F238E27FC236}">
                  <a16:creationId xmlns:a16="http://schemas.microsoft.com/office/drawing/2014/main" xmlns="" id="{132474C2-5F24-4526-87CE-520C5F789848}"/>
                </a:ext>
              </a:extLst>
            </p:cNvPr>
            <p:cNvSpPr/>
            <p:nvPr/>
          </p:nvSpPr>
          <p:spPr>
            <a:xfrm>
              <a:off x="758909" y="3443235"/>
              <a:ext cx="88011" cy="93352"/>
            </a:xfrm>
            <a:custGeom>
              <a:avLst/>
              <a:gdLst>
                <a:gd name="connsiteX0" fmla="*/ 10063 w 20828"/>
                <a:gd name="connsiteY0" fmla="*/ 0 h 22092"/>
                <a:gd name="connsiteX1" fmla="*/ 2641 w 20828"/>
                <a:gd name="connsiteY1" fmla="*/ 18284 h 22092"/>
                <a:gd name="connsiteX2" fmla="*/ 20818 w 20828"/>
                <a:gd name="connsiteY2" fmla="*/ 11724 h 22092"/>
                <a:gd name="connsiteX3" fmla="*/ 10063 w 20828"/>
                <a:gd name="connsiteY3" fmla="*/ 0 h 22092"/>
              </a:gdLst>
              <a:ahLst/>
              <a:cxnLst>
                <a:cxn ang="0">
                  <a:pos x="connsiteX0" y="connsiteY0"/>
                </a:cxn>
                <a:cxn ang="0">
                  <a:pos x="connsiteX1" y="connsiteY1"/>
                </a:cxn>
                <a:cxn ang="0">
                  <a:pos x="connsiteX2" y="connsiteY2"/>
                </a:cxn>
                <a:cxn ang="0">
                  <a:pos x="connsiteX3" y="connsiteY3"/>
                </a:cxn>
              </a:cxnLst>
              <a:rect l="l" t="t" r="r" b="b"/>
              <a:pathLst>
                <a:path w="20828" h="22092">
                  <a:moveTo>
                    <a:pt x="10063" y="0"/>
                  </a:moveTo>
                  <a:cubicBezTo>
                    <a:pt x="275" y="860"/>
                    <a:pt x="-2737" y="11831"/>
                    <a:pt x="2641" y="18284"/>
                  </a:cubicBezTo>
                  <a:cubicBezTo>
                    <a:pt x="8879" y="25706"/>
                    <a:pt x="20173" y="21619"/>
                    <a:pt x="20818" y="11724"/>
                  </a:cubicBezTo>
                  <a:cubicBezTo>
                    <a:pt x="21033" y="6884"/>
                    <a:pt x="17914" y="108"/>
                    <a:pt x="10063" y="0"/>
                  </a:cubicBezTo>
                  <a:close/>
                </a:path>
              </a:pathLst>
            </a:custGeom>
            <a:grpFill/>
            <a:ln w="10707" cap="flat">
              <a:noFill/>
              <a:prstDash val="solid"/>
              <a:miter/>
            </a:ln>
          </p:spPr>
          <p:txBody>
            <a:bodyPr rtlCol="0" anchor="ctr"/>
            <a:lstStyle/>
            <a:p>
              <a:endParaRPr lang="zh-CN" altLang="en-US"/>
            </a:p>
          </p:txBody>
        </p:sp>
        <p:sp>
          <p:nvSpPr>
            <p:cNvPr id="2075" name="任意多边形: 形状 1279">
              <a:extLst>
                <a:ext uri="{FF2B5EF4-FFF2-40B4-BE49-F238E27FC236}">
                  <a16:creationId xmlns:a16="http://schemas.microsoft.com/office/drawing/2014/main" xmlns="" id="{259EA1F7-07D2-4F13-9F1E-CCAA1F49B95A}"/>
                </a:ext>
              </a:extLst>
            </p:cNvPr>
            <p:cNvSpPr/>
            <p:nvPr/>
          </p:nvSpPr>
          <p:spPr>
            <a:xfrm>
              <a:off x="1093112" y="3428691"/>
              <a:ext cx="86494" cy="92913"/>
            </a:xfrm>
            <a:custGeom>
              <a:avLst/>
              <a:gdLst>
                <a:gd name="connsiteX0" fmla="*/ 20459 w 20469"/>
                <a:gd name="connsiteY0" fmla="*/ 11616 h 21988"/>
                <a:gd name="connsiteX1" fmla="*/ 9704 w 20469"/>
                <a:gd name="connsiteY1" fmla="*/ 0 h 21988"/>
                <a:gd name="connsiteX2" fmla="*/ 2605 w 20469"/>
                <a:gd name="connsiteY2" fmla="*/ 18284 h 21988"/>
                <a:gd name="connsiteX3" fmla="*/ 20459 w 20469"/>
                <a:gd name="connsiteY3" fmla="*/ 11616 h 21988"/>
              </a:gdLst>
              <a:ahLst/>
              <a:cxnLst>
                <a:cxn ang="0">
                  <a:pos x="connsiteX0" y="connsiteY0"/>
                </a:cxn>
                <a:cxn ang="0">
                  <a:pos x="connsiteX1" y="connsiteY1"/>
                </a:cxn>
                <a:cxn ang="0">
                  <a:pos x="connsiteX2" y="connsiteY2"/>
                </a:cxn>
                <a:cxn ang="0">
                  <a:pos x="connsiteX3" y="connsiteY3"/>
                </a:cxn>
              </a:cxnLst>
              <a:rect l="l" t="t" r="r" b="b"/>
              <a:pathLst>
                <a:path w="20469" h="21988">
                  <a:moveTo>
                    <a:pt x="20459" y="11616"/>
                  </a:moveTo>
                  <a:cubicBezTo>
                    <a:pt x="20675" y="6884"/>
                    <a:pt x="17556" y="108"/>
                    <a:pt x="9704" y="0"/>
                  </a:cubicBezTo>
                  <a:cubicBezTo>
                    <a:pt x="239" y="968"/>
                    <a:pt x="-2665" y="12046"/>
                    <a:pt x="2605" y="18284"/>
                  </a:cubicBezTo>
                  <a:cubicBezTo>
                    <a:pt x="8736" y="25598"/>
                    <a:pt x="19922" y="21404"/>
                    <a:pt x="20459" y="11616"/>
                  </a:cubicBezTo>
                  <a:close/>
                </a:path>
              </a:pathLst>
            </a:custGeom>
            <a:grpFill/>
            <a:ln w="10707" cap="flat">
              <a:noFill/>
              <a:prstDash val="solid"/>
              <a:miter/>
            </a:ln>
          </p:spPr>
          <p:txBody>
            <a:bodyPr rtlCol="0" anchor="ctr"/>
            <a:lstStyle/>
            <a:p>
              <a:endParaRPr lang="zh-CN" altLang="en-US"/>
            </a:p>
          </p:txBody>
        </p:sp>
        <p:sp>
          <p:nvSpPr>
            <p:cNvPr id="2076" name="任意多边形: 形状 1280">
              <a:extLst>
                <a:ext uri="{FF2B5EF4-FFF2-40B4-BE49-F238E27FC236}">
                  <a16:creationId xmlns:a16="http://schemas.microsoft.com/office/drawing/2014/main" xmlns="" id="{14043079-1CAA-49AA-AB7C-1D9B2F174047}"/>
                </a:ext>
              </a:extLst>
            </p:cNvPr>
            <p:cNvSpPr/>
            <p:nvPr/>
          </p:nvSpPr>
          <p:spPr>
            <a:xfrm>
              <a:off x="1421656" y="3410960"/>
              <a:ext cx="84723" cy="92959"/>
            </a:xfrm>
            <a:custGeom>
              <a:avLst/>
              <a:gdLst>
                <a:gd name="connsiteX0" fmla="*/ 20041 w 20050"/>
                <a:gd name="connsiteY0" fmla="*/ 11402 h 21999"/>
                <a:gd name="connsiteX1" fmla="*/ 9393 w 20050"/>
                <a:gd name="connsiteY1" fmla="*/ 1 h 21999"/>
                <a:gd name="connsiteX2" fmla="*/ 3262 w 20050"/>
                <a:gd name="connsiteY2" fmla="*/ 19146 h 21999"/>
                <a:gd name="connsiteX3" fmla="*/ 20041 w 20050"/>
                <a:gd name="connsiteY3" fmla="*/ 11402 h 21999"/>
              </a:gdLst>
              <a:ahLst/>
              <a:cxnLst>
                <a:cxn ang="0">
                  <a:pos x="connsiteX0" y="connsiteY0"/>
                </a:cxn>
                <a:cxn ang="0">
                  <a:pos x="connsiteX1" y="connsiteY1"/>
                </a:cxn>
                <a:cxn ang="0">
                  <a:pos x="connsiteX2" y="connsiteY2"/>
                </a:cxn>
                <a:cxn ang="0">
                  <a:pos x="connsiteX3" y="connsiteY3"/>
                </a:cxn>
              </a:cxnLst>
              <a:rect l="l" t="t" r="r" b="b"/>
              <a:pathLst>
                <a:path w="20050" h="21999">
                  <a:moveTo>
                    <a:pt x="20041" y="11402"/>
                  </a:moveTo>
                  <a:cubicBezTo>
                    <a:pt x="20256" y="6670"/>
                    <a:pt x="17029" y="-106"/>
                    <a:pt x="9393" y="1"/>
                  </a:cubicBezTo>
                  <a:cubicBezTo>
                    <a:pt x="-287" y="1077"/>
                    <a:pt x="-2761" y="13123"/>
                    <a:pt x="3262" y="19146"/>
                  </a:cubicBezTo>
                  <a:cubicBezTo>
                    <a:pt x="9608" y="25384"/>
                    <a:pt x="19611" y="20759"/>
                    <a:pt x="20041" y="11402"/>
                  </a:cubicBezTo>
                  <a:close/>
                </a:path>
              </a:pathLst>
            </a:custGeom>
            <a:grpFill/>
            <a:ln w="10707" cap="flat">
              <a:noFill/>
              <a:prstDash val="solid"/>
              <a:miter/>
            </a:ln>
          </p:spPr>
          <p:txBody>
            <a:bodyPr rtlCol="0" anchor="ctr"/>
            <a:lstStyle/>
            <a:p>
              <a:endParaRPr lang="zh-CN" altLang="en-US"/>
            </a:p>
          </p:txBody>
        </p:sp>
        <p:sp>
          <p:nvSpPr>
            <p:cNvPr id="2077" name="任意多边形: 形状 1281">
              <a:extLst>
                <a:ext uri="{FF2B5EF4-FFF2-40B4-BE49-F238E27FC236}">
                  <a16:creationId xmlns:a16="http://schemas.microsoft.com/office/drawing/2014/main" xmlns="" id="{DF6170A8-85CB-4EEF-AE7F-BD14AC5B93CE}"/>
                </a:ext>
              </a:extLst>
            </p:cNvPr>
            <p:cNvSpPr/>
            <p:nvPr/>
          </p:nvSpPr>
          <p:spPr>
            <a:xfrm>
              <a:off x="1742063" y="3389583"/>
              <a:ext cx="81972" cy="92667"/>
            </a:xfrm>
            <a:custGeom>
              <a:avLst/>
              <a:gdLst>
                <a:gd name="connsiteX0" fmla="*/ 3264 w 19399"/>
                <a:gd name="connsiteY0" fmla="*/ 19150 h 21930"/>
                <a:gd name="connsiteX1" fmla="*/ 19397 w 19399"/>
                <a:gd name="connsiteY1" fmla="*/ 11298 h 21930"/>
                <a:gd name="connsiteX2" fmla="*/ 8964 w 19399"/>
                <a:gd name="connsiteY2" fmla="*/ 5 h 21930"/>
                <a:gd name="connsiteX3" fmla="*/ 3264 w 19399"/>
                <a:gd name="connsiteY3" fmla="*/ 19150 h 21930"/>
              </a:gdLst>
              <a:ahLst/>
              <a:cxnLst>
                <a:cxn ang="0">
                  <a:pos x="connsiteX0" y="connsiteY0"/>
                </a:cxn>
                <a:cxn ang="0">
                  <a:pos x="connsiteX1" y="connsiteY1"/>
                </a:cxn>
                <a:cxn ang="0">
                  <a:pos x="connsiteX2" y="connsiteY2"/>
                </a:cxn>
                <a:cxn ang="0">
                  <a:pos x="connsiteX3" y="connsiteY3"/>
                </a:cxn>
              </a:cxnLst>
              <a:rect l="l" t="t" r="r" b="b"/>
              <a:pathLst>
                <a:path w="19399" h="21930">
                  <a:moveTo>
                    <a:pt x="3264" y="19150"/>
                  </a:moveTo>
                  <a:cubicBezTo>
                    <a:pt x="9502" y="25281"/>
                    <a:pt x="19182" y="20656"/>
                    <a:pt x="19397" y="11298"/>
                  </a:cubicBezTo>
                  <a:cubicBezTo>
                    <a:pt x="19505" y="6566"/>
                    <a:pt x="16385" y="-210"/>
                    <a:pt x="8964" y="5"/>
                  </a:cubicBezTo>
                  <a:cubicBezTo>
                    <a:pt x="-393" y="1188"/>
                    <a:pt x="-2652" y="13234"/>
                    <a:pt x="3264" y="19150"/>
                  </a:cubicBezTo>
                  <a:close/>
                </a:path>
              </a:pathLst>
            </a:custGeom>
            <a:grpFill/>
            <a:ln w="10707" cap="flat">
              <a:noFill/>
              <a:prstDash val="solid"/>
              <a:miter/>
            </a:ln>
          </p:spPr>
          <p:txBody>
            <a:bodyPr rtlCol="0" anchor="ctr"/>
            <a:lstStyle/>
            <a:p>
              <a:endParaRPr lang="zh-CN" altLang="en-US"/>
            </a:p>
          </p:txBody>
        </p:sp>
        <p:sp>
          <p:nvSpPr>
            <p:cNvPr id="2078" name="任意多边形: 形状 1282">
              <a:extLst>
                <a:ext uri="{FF2B5EF4-FFF2-40B4-BE49-F238E27FC236}">
                  <a16:creationId xmlns:a16="http://schemas.microsoft.com/office/drawing/2014/main" xmlns="" id="{40E825E9-CD2A-40C1-897A-73E3D9AE3B02}"/>
                </a:ext>
              </a:extLst>
            </p:cNvPr>
            <p:cNvSpPr/>
            <p:nvPr/>
          </p:nvSpPr>
          <p:spPr>
            <a:xfrm>
              <a:off x="2048216" y="3364605"/>
              <a:ext cx="76238" cy="92913"/>
            </a:xfrm>
            <a:custGeom>
              <a:avLst/>
              <a:gdLst>
                <a:gd name="connsiteX0" fmla="*/ 3197 w 18042"/>
                <a:gd name="connsiteY0" fmla="*/ 19254 h 21988"/>
                <a:gd name="connsiteX1" fmla="*/ 18040 w 18042"/>
                <a:gd name="connsiteY1" fmla="*/ 11295 h 21988"/>
                <a:gd name="connsiteX2" fmla="*/ 8360 w 18042"/>
                <a:gd name="connsiteY2" fmla="*/ 1 h 21988"/>
                <a:gd name="connsiteX3" fmla="*/ 3197 w 18042"/>
                <a:gd name="connsiteY3" fmla="*/ 19254 h 21988"/>
              </a:gdLst>
              <a:ahLst/>
              <a:cxnLst>
                <a:cxn ang="0">
                  <a:pos x="connsiteX0" y="connsiteY0"/>
                </a:cxn>
                <a:cxn ang="0">
                  <a:pos x="connsiteX1" y="connsiteY1"/>
                </a:cxn>
                <a:cxn ang="0">
                  <a:pos x="connsiteX2" y="connsiteY2"/>
                </a:cxn>
                <a:cxn ang="0">
                  <a:pos x="connsiteX3" y="connsiteY3"/>
                </a:cxn>
              </a:cxnLst>
              <a:rect l="l" t="t" r="r" b="b"/>
              <a:pathLst>
                <a:path w="18042" h="21988">
                  <a:moveTo>
                    <a:pt x="3197" y="19254"/>
                  </a:moveTo>
                  <a:cubicBezTo>
                    <a:pt x="9005" y="25384"/>
                    <a:pt x="17932" y="20544"/>
                    <a:pt x="18040" y="11295"/>
                  </a:cubicBezTo>
                  <a:cubicBezTo>
                    <a:pt x="18147" y="6562"/>
                    <a:pt x="15136" y="-106"/>
                    <a:pt x="8360" y="1"/>
                  </a:cubicBezTo>
                  <a:cubicBezTo>
                    <a:pt x="-460" y="1292"/>
                    <a:pt x="-2503" y="13446"/>
                    <a:pt x="3197" y="19254"/>
                  </a:cubicBezTo>
                  <a:close/>
                </a:path>
              </a:pathLst>
            </a:custGeom>
            <a:grpFill/>
            <a:ln w="10707" cap="flat">
              <a:noFill/>
              <a:prstDash val="solid"/>
              <a:miter/>
            </a:ln>
          </p:spPr>
          <p:txBody>
            <a:bodyPr rtlCol="0" anchor="ctr"/>
            <a:lstStyle/>
            <a:p>
              <a:endParaRPr lang="zh-CN" altLang="en-US"/>
            </a:p>
          </p:txBody>
        </p:sp>
        <p:sp>
          <p:nvSpPr>
            <p:cNvPr id="2079" name="任意多边形: 形状 1283">
              <a:extLst>
                <a:ext uri="{FF2B5EF4-FFF2-40B4-BE49-F238E27FC236}">
                  <a16:creationId xmlns:a16="http://schemas.microsoft.com/office/drawing/2014/main" xmlns="" id="{D2F6E836-A356-4319-A05C-AD56C8176E12}"/>
                </a:ext>
              </a:extLst>
            </p:cNvPr>
            <p:cNvSpPr/>
            <p:nvPr/>
          </p:nvSpPr>
          <p:spPr>
            <a:xfrm>
              <a:off x="2327794" y="3338225"/>
              <a:ext cx="68434" cy="92672"/>
            </a:xfrm>
            <a:custGeom>
              <a:avLst/>
              <a:gdLst>
                <a:gd name="connsiteX0" fmla="*/ 7268 w 16195"/>
                <a:gd name="connsiteY0" fmla="*/ 5 h 21931"/>
                <a:gd name="connsiteX1" fmla="*/ 3611 w 16195"/>
                <a:gd name="connsiteY1" fmla="*/ 19903 h 21931"/>
                <a:gd name="connsiteX2" fmla="*/ 16195 w 16195"/>
                <a:gd name="connsiteY2" fmla="*/ 11191 h 21931"/>
                <a:gd name="connsiteX3" fmla="*/ 7268 w 16195"/>
                <a:gd name="connsiteY3" fmla="*/ 5 h 21931"/>
              </a:gdLst>
              <a:ahLst/>
              <a:cxnLst>
                <a:cxn ang="0">
                  <a:pos x="connsiteX0" y="connsiteY0"/>
                </a:cxn>
                <a:cxn ang="0">
                  <a:pos x="connsiteX1" y="connsiteY1"/>
                </a:cxn>
                <a:cxn ang="0">
                  <a:pos x="connsiteX2" y="connsiteY2"/>
                </a:cxn>
                <a:cxn ang="0">
                  <a:pos x="connsiteX3" y="connsiteY3"/>
                </a:cxn>
              </a:cxnLst>
              <a:rect l="l" t="t" r="r" b="b"/>
              <a:pathLst>
                <a:path w="16195" h="21931">
                  <a:moveTo>
                    <a:pt x="7268" y="5"/>
                  </a:moveTo>
                  <a:cubicBezTo>
                    <a:pt x="-1014" y="1403"/>
                    <a:pt x="-2197" y="14525"/>
                    <a:pt x="3611" y="19903"/>
                  </a:cubicBezTo>
                  <a:cubicBezTo>
                    <a:pt x="9097" y="24958"/>
                    <a:pt x="16195" y="20011"/>
                    <a:pt x="16195" y="11191"/>
                  </a:cubicBezTo>
                  <a:cubicBezTo>
                    <a:pt x="16195" y="6351"/>
                    <a:pt x="13399" y="-210"/>
                    <a:pt x="7268" y="5"/>
                  </a:cubicBezTo>
                  <a:close/>
                </a:path>
              </a:pathLst>
            </a:custGeom>
            <a:grpFill/>
            <a:ln w="10707" cap="flat">
              <a:noFill/>
              <a:prstDash val="solid"/>
              <a:miter/>
            </a:ln>
          </p:spPr>
          <p:txBody>
            <a:bodyPr rtlCol="0" anchor="ctr"/>
            <a:lstStyle/>
            <a:p>
              <a:endParaRPr lang="zh-CN" altLang="en-US"/>
            </a:p>
          </p:txBody>
        </p:sp>
        <p:sp>
          <p:nvSpPr>
            <p:cNvPr id="2080" name="任意多边形: 形状 1284">
              <a:extLst>
                <a:ext uri="{FF2B5EF4-FFF2-40B4-BE49-F238E27FC236}">
                  <a16:creationId xmlns:a16="http://schemas.microsoft.com/office/drawing/2014/main" xmlns="" id="{AB6FFA76-DE58-4535-A888-26C4B2507D3C}"/>
                </a:ext>
              </a:extLst>
            </p:cNvPr>
            <p:cNvSpPr/>
            <p:nvPr/>
          </p:nvSpPr>
          <p:spPr>
            <a:xfrm>
              <a:off x="2578035" y="3309567"/>
              <a:ext cx="61364" cy="92689"/>
            </a:xfrm>
            <a:custGeom>
              <a:avLst/>
              <a:gdLst>
                <a:gd name="connsiteX0" fmla="*/ 14517 w 14522"/>
                <a:gd name="connsiteY0" fmla="*/ 11089 h 21935"/>
                <a:gd name="connsiteX1" fmla="*/ 6343 w 14522"/>
                <a:gd name="connsiteY1" fmla="*/ 11 h 21935"/>
                <a:gd name="connsiteX2" fmla="*/ 3331 w 14522"/>
                <a:gd name="connsiteY2" fmla="*/ 19909 h 21935"/>
                <a:gd name="connsiteX3" fmla="*/ 14517 w 14522"/>
                <a:gd name="connsiteY3" fmla="*/ 11089 h 21935"/>
              </a:gdLst>
              <a:ahLst/>
              <a:cxnLst>
                <a:cxn ang="0">
                  <a:pos x="connsiteX0" y="connsiteY0"/>
                </a:cxn>
                <a:cxn ang="0">
                  <a:pos x="connsiteX1" y="connsiteY1"/>
                </a:cxn>
                <a:cxn ang="0">
                  <a:pos x="connsiteX2" y="connsiteY2"/>
                </a:cxn>
                <a:cxn ang="0">
                  <a:pos x="connsiteX3" y="connsiteY3"/>
                </a:cxn>
              </a:cxnLst>
              <a:rect l="l" t="t" r="r" b="b"/>
              <a:pathLst>
                <a:path w="14522" h="21935">
                  <a:moveTo>
                    <a:pt x="14517" y="11089"/>
                  </a:moveTo>
                  <a:cubicBezTo>
                    <a:pt x="14409" y="6357"/>
                    <a:pt x="11828" y="-311"/>
                    <a:pt x="6343" y="11"/>
                  </a:cubicBezTo>
                  <a:cubicBezTo>
                    <a:pt x="-971" y="1517"/>
                    <a:pt x="-1939" y="14531"/>
                    <a:pt x="3331" y="19909"/>
                  </a:cubicBezTo>
                  <a:cubicBezTo>
                    <a:pt x="8386" y="24964"/>
                    <a:pt x="14732" y="20017"/>
                    <a:pt x="14517" y="11089"/>
                  </a:cubicBezTo>
                  <a:close/>
                </a:path>
              </a:pathLst>
            </a:custGeom>
            <a:grpFill/>
            <a:ln w="10707" cap="flat">
              <a:noFill/>
              <a:prstDash val="solid"/>
              <a:miter/>
            </a:ln>
          </p:spPr>
          <p:txBody>
            <a:bodyPr rtlCol="0" anchor="ctr"/>
            <a:lstStyle/>
            <a:p>
              <a:endParaRPr lang="zh-CN" altLang="en-US"/>
            </a:p>
          </p:txBody>
        </p:sp>
        <p:sp>
          <p:nvSpPr>
            <p:cNvPr id="2081" name="任意多边形: 形状 1285">
              <a:extLst>
                <a:ext uri="{FF2B5EF4-FFF2-40B4-BE49-F238E27FC236}">
                  <a16:creationId xmlns:a16="http://schemas.microsoft.com/office/drawing/2014/main" xmlns="" id="{7EE59690-82AF-4AF9-AB2B-DD735476C7F1}"/>
                </a:ext>
              </a:extLst>
            </p:cNvPr>
            <p:cNvSpPr/>
            <p:nvPr/>
          </p:nvSpPr>
          <p:spPr>
            <a:xfrm>
              <a:off x="2799574" y="3279573"/>
              <a:ext cx="53441" cy="92638"/>
            </a:xfrm>
            <a:custGeom>
              <a:avLst/>
              <a:gdLst>
                <a:gd name="connsiteX0" fmla="*/ 3606 w 12647"/>
                <a:gd name="connsiteY0" fmla="*/ 20554 h 21923"/>
                <a:gd name="connsiteX1" fmla="*/ 12641 w 12647"/>
                <a:gd name="connsiteY1" fmla="*/ 11089 h 21923"/>
                <a:gd name="connsiteX2" fmla="*/ 5327 w 12647"/>
                <a:gd name="connsiteY2" fmla="*/ 11 h 21923"/>
                <a:gd name="connsiteX3" fmla="*/ 3606 w 12647"/>
                <a:gd name="connsiteY3" fmla="*/ 20554 h 21923"/>
              </a:gdLst>
              <a:ahLst/>
              <a:cxnLst>
                <a:cxn ang="0">
                  <a:pos x="connsiteX0" y="connsiteY0"/>
                </a:cxn>
                <a:cxn ang="0">
                  <a:pos x="connsiteX1" y="connsiteY1"/>
                </a:cxn>
                <a:cxn ang="0">
                  <a:pos x="connsiteX2" y="connsiteY2"/>
                </a:cxn>
                <a:cxn ang="0">
                  <a:pos x="connsiteX3" y="connsiteY3"/>
                </a:cxn>
              </a:cxnLst>
              <a:rect l="l" t="t" r="r" b="b"/>
              <a:pathLst>
                <a:path w="12647" h="21923">
                  <a:moveTo>
                    <a:pt x="3606" y="20554"/>
                  </a:moveTo>
                  <a:cubicBezTo>
                    <a:pt x="7908" y="24534"/>
                    <a:pt x="12856" y="19371"/>
                    <a:pt x="12641" y="11089"/>
                  </a:cubicBezTo>
                  <a:cubicBezTo>
                    <a:pt x="12533" y="6357"/>
                    <a:pt x="10167" y="-311"/>
                    <a:pt x="5327" y="11"/>
                  </a:cubicBezTo>
                  <a:cubicBezTo>
                    <a:pt x="-1342" y="1625"/>
                    <a:pt x="-1557" y="15714"/>
                    <a:pt x="3606" y="20554"/>
                  </a:cubicBezTo>
                  <a:close/>
                </a:path>
              </a:pathLst>
            </a:custGeom>
            <a:grpFill/>
            <a:ln w="10707" cap="flat">
              <a:noFill/>
              <a:prstDash val="solid"/>
              <a:miter/>
            </a:ln>
          </p:spPr>
          <p:txBody>
            <a:bodyPr rtlCol="0" anchor="ctr"/>
            <a:lstStyle/>
            <a:p>
              <a:endParaRPr lang="zh-CN" altLang="en-US"/>
            </a:p>
          </p:txBody>
        </p:sp>
        <p:sp>
          <p:nvSpPr>
            <p:cNvPr id="2082" name="任意多边形: 形状 1286">
              <a:extLst>
                <a:ext uri="{FF2B5EF4-FFF2-40B4-BE49-F238E27FC236}">
                  <a16:creationId xmlns:a16="http://schemas.microsoft.com/office/drawing/2014/main" xmlns="" id="{4522EE09-A7F5-41C7-96BC-9BCEDFE98FBF}"/>
                </a:ext>
              </a:extLst>
            </p:cNvPr>
            <p:cNvSpPr/>
            <p:nvPr/>
          </p:nvSpPr>
          <p:spPr>
            <a:xfrm>
              <a:off x="2990753" y="3248211"/>
              <a:ext cx="45928" cy="92570"/>
            </a:xfrm>
            <a:custGeom>
              <a:avLst/>
              <a:gdLst>
                <a:gd name="connsiteX0" fmla="*/ 10850 w 10869"/>
                <a:gd name="connsiteY0" fmla="*/ 11089 h 21907"/>
                <a:gd name="connsiteX1" fmla="*/ 4396 w 10869"/>
                <a:gd name="connsiteY1" fmla="*/ 11 h 21907"/>
                <a:gd name="connsiteX2" fmla="*/ 3751 w 10869"/>
                <a:gd name="connsiteY2" fmla="*/ 20985 h 21907"/>
                <a:gd name="connsiteX3" fmla="*/ 10850 w 10869"/>
                <a:gd name="connsiteY3" fmla="*/ 11089 h 21907"/>
              </a:gdLst>
              <a:ahLst/>
              <a:cxnLst>
                <a:cxn ang="0">
                  <a:pos x="connsiteX0" y="connsiteY0"/>
                </a:cxn>
                <a:cxn ang="0">
                  <a:pos x="connsiteX1" y="connsiteY1"/>
                </a:cxn>
                <a:cxn ang="0">
                  <a:pos x="connsiteX2" y="connsiteY2"/>
                </a:cxn>
                <a:cxn ang="0">
                  <a:pos x="connsiteX3" y="connsiteY3"/>
                </a:cxn>
              </a:cxnLst>
              <a:rect l="l" t="t" r="r" b="b"/>
              <a:pathLst>
                <a:path w="10869" h="21907">
                  <a:moveTo>
                    <a:pt x="10850" y="11089"/>
                  </a:moveTo>
                  <a:cubicBezTo>
                    <a:pt x="10635" y="6357"/>
                    <a:pt x="8484" y="-311"/>
                    <a:pt x="4396" y="11"/>
                  </a:cubicBezTo>
                  <a:cubicBezTo>
                    <a:pt x="-1627" y="1732"/>
                    <a:pt x="-1089" y="16898"/>
                    <a:pt x="3751" y="20985"/>
                  </a:cubicBezTo>
                  <a:cubicBezTo>
                    <a:pt x="7516" y="24104"/>
                    <a:pt x="11172" y="18941"/>
                    <a:pt x="10850" y="11089"/>
                  </a:cubicBezTo>
                  <a:close/>
                </a:path>
              </a:pathLst>
            </a:custGeom>
            <a:grpFill/>
            <a:ln w="10707" cap="flat">
              <a:noFill/>
              <a:prstDash val="solid"/>
              <a:miter/>
            </a:ln>
          </p:spPr>
          <p:txBody>
            <a:bodyPr rtlCol="0" anchor="ctr"/>
            <a:lstStyle/>
            <a:p>
              <a:endParaRPr lang="zh-CN" altLang="en-US"/>
            </a:p>
          </p:txBody>
        </p:sp>
        <p:sp>
          <p:nvSpPr>
            <p:cNvPr id="2083" name="任意多边形: 形状 1287">
              <a:extLst>
                <a:ext uri="{FF2B5EF4-FFF2-40B4-BE49-F238E27FC236}">
                  <a16:creationId xmlns:a16="http://schemas.microsoft.com/office/drawing/2014/main" xmlns="" id="{9D2B6B4B-A818-409C-B704-1157DCFD288D}"/>
                </a:ext>
              </a:extLst>
            </p:cNvPr>
            <p:cNvSpPr/>
            <p:nvPr/>
          </p:nvSpPr>
          <p:spPr>
            <a:xfrm>
              <a:off x="3151453" y="3216397"/>
              <a:ext cx="37663" cy="92346"/>
            </a:xfrm>
            <a:custGeom>
              <a:avLst/>
              <a:gdLst>
                <a:gd name="connsiteX0" fmla="*/ 8851 w 8913"/>
                <a:gd name="connsiteY0" fmla="*/ 10982 h 21854"/>
                <a:gd name="connsiteX1" fmla="*/ 3365 w 8913"/>
                <a:gd name="connsiteY1" fmla="*/ 11 h 21854"/>
                <a:gd name="connsiteX2" fmla="*/ 3258 w 8913"/>
                <a:gd name="connsiteY2" fmla="*/ 20985 h 21854"/>
                <a:gd name="connsiteX3" fmla="*/ 8851 w 8913"/>
                <a:gd name="connsiteY3" fmla="*/ 10982 h 21854"/>
              </a:gdLst>
              <a:ahLst/>
              <a:cxnLst>
                <a:cxn ang="0">
                  <a:pos x="connsiteX0" y="connsiteY0"/>
                </a:cxn>
                <a:cxn ang="0">
                  <a:pos x="connsiteX1" y="connsiteY1"/>
                </a:cxn>
                <a:cxn ang="0">
                  <a:pos x="connsiteX2" y="connsiteY2"/>
                </a:cxn>
                <a:cxn ang="0">
                  <a:pos x="connsiteX3" y="connsiteY3"/>
                </a:cxn>
              </a:cxnLst>
              <a:rect l="l" t="t" r="r" b="b"/>
              <a:pathLst>
                <a:path w="8913" h="21854">
                  <a:moveTo>
                    <a:pt x="8851" y="10982"/>
                  </a:moveTo>
                  <a:cubicBezTo>
                    <a:pt x="8528" y="6250"/>
                    <a:pt x="6700" y="-311"/>
                    <a:pt x="3365" y="11"/>
                  </a:cubicBezTo>
                  <a:cubicBezTo>
                    <a:pt x="-1475" y="1732"/>
                    <a:pt x="-722" y="16898"/>
                    <a:pt x="3258" y="20985"/>
                  </a:cubicBezTo>
                  <a:cubicBezTo>
                    <a:pt x="6377" y="23996"/>
                    <a:pt x="9389" y="18834"/>
                    <a:pt x="8851" y="10982"/>
                  </a:cubicBezTo>
                  <a:close/>
                </a:path>
              </a:pathLst>
            </a:custGeom>
            <a:grpFill/>
            <a:ln w="10707" cap="flat">
              <a:noFill/>
              <a:prstDash val="solid"/>
              <a:miter/>
            </a:ln>
          </p:spPr>
          <p:txBody>
            <a:bodyPr rtlCol="0" anchor="ctr"/>
            <a:lstStyle/>
            <a:p>
              <a:endParaRPr lang="zh-CN" altLang="en-US"/>
            </a:p>
          </p:txBody>
        </p:sp>
        <p:sp>
          <p:nvSpPr>
            <p:cNvPr id="2084" name="任意多边形: 形状 1288">
              <a:extLst>
                <a:ext uri="{FF2B5EF4-FFF2-40B4-BE49-F238E27FC236}">
                  <a16:creationId xmlns:a16="http://schemas.microsoft.com/office/drawing/2014/main" xmlns="" id="{54D85AEF-A06A-4995-9944-2B190727B525}"/>
                </a:ext>
              </a:extLst>
            </p:cNvPr>
            <p:cNvSpPr/>
            <p:nvPr/>
          </p:nvSpPr>
          <p:spPr>
            <a:xfrm>
              <a:off x="3279628" y="3183221"/>
              <a:ext cx="30500" cy="92266"/>
            </a:xfrm>
            <a:custGeom>
              <a:avLst/>
              <a:gdLst>
                <a:gd name="connsiteX0" fmla="*/ 7128 w 7218"/>
                <a:gd name="connsiteY0" fmla="*/ 10982 h 21835"/>
                <a:gd name="connsiteX1" fmla="*/ 2503 w 7218"/>
                <a:gd name="connsiteY1" fmla="*/ 11 h 21835"/>
                <a:gd name="connsiteX2" fmla="*/ 3256 w 7218"/>
                <a:gd name="connsiteY2" fmla="*/ 21308 h 21835"/>
                <a:gd name="connsiteX3" fmla="*/ 7128 w 7218"/>
                <a:gd name="connsiteY3" fmla="*/ 10982 h 21835"/>
              </a:gdLst>
              <a:ahLst/>
              <a:cxnLst>
                <a:cxn ang="0">
                  <a:pos x="connsiteX0" y="connsiteY0"/>
                </a:cxn>
                <a:cxn ang="0">
                  <a:pos x="connsiteX1" y="connsiteY1"/>
                </a:cxn>
                <a:cxn ang="0">
                  <a:pos x="connsiteX2" y="connsiteY2"/>
                </a:cxn>
                <a:cxn ang="0">
                  <a:pos x="connsiteX3" y="connsiteY3"/>
                </a:cxn>
              </a:cxnLst>
              <a:rect l="l" t="t" r="r" b="b"/>
              <a:pathLst>
                <a:path w="7218" h="21835">
                  <a:moveTo>
                    <a:pt x="7128" y="10982"/>
                  </a:moveTo>
                  <a:cubicBezTo>
                    <a:pt x="6806" y="6250"/>
                    <a:pt x="5192" y="-311"/>
                    <a:pt x="2503" y="11"/>
                  </a:cubicBezTo>
                  <a:cubicBezTo>
                    <a:pt x="-1584" y="1947"/>
                    <a:pt x="-186" y="18081"/>
                    <a:pt x="3256" y="21308"/>
                  </a:cubicBezTo>
                  <a:cubicBezTo>
                    <a:pt x="5730" y="23566"/>
                    <a:pt x="7666" y="18296"/>
                    <a:pt x="7128" y="10982"/>
                  </a:cubicBezTo>
                  <a:close/>
                </a:path>
              </a:pathLst>
            </a:custGeom>
            <a:grpFill/>
            <a:ln w="10707" cap="flat">
              <a:noFill/>
              <a:prstDash val="solid"/>
              <a:miter/>
            </a:ln>
          </p:spPr>
          <p:txBody>
            <a:bodyPr rtlCol="0" anchor="ctr"/>
            <a:lstStyle/>
            <a:p>
              <a:endParaRPr lang="zh-CN" altLang="en-US"/>
            </a:p>
          </p:txBody>
        </p:sp>
        <p:sp>
          <p:nvSpPr>
            <p:cNvPr id="2085" name="任意多边形: 形状 1289">
              <a:extLst>
                <a:ext uri="{FF2B5EF4-FFF2-40B4-BE49-F238E27FC236}">
                  <a16:creationId xmlns:a16="http://schemas.microsoft.com/office/drawing/2014/main" xmlns="" id="{0D8388C6-1CE9-4479-B671-FDC59B04AEC4}"/>
                </a:ext>
              </a:extLst>
            </p:cNvPr>
            <p:cNvSpPr/>
            <p:nvPr/>
          </p:nvSpPr>
          <p:spPr>
            <a:xfrm>
              <a:off x="3376771" y="3150042"/>
              <a:ext cx="21948" cy="92355"/>
            </a:xfrm>
            <a:custGeom>
              <a:avLst/>
              <a:gdLst>
                <a:gd name="connsiteX0" fmla="*/ 5005 w 5194"/>
                <a:gd name="connsiteY0" fmla="*/ 10982 h 21856"/>
                <a:gd name="connsiteX1" fmla="*/ 1455 w 5194"/>
                <a:gd name="connsiteY1" fmla="*/ 11 h 21856"/>
                <a:gd name="connsiteX2" fmla="*/ 2961 w 5194"/>
                <a:gd name="connsiteY2" fmla="*/ 21630 h 21856"/>
                <a:gd name="connsiteX3" fmla="*/ 5005 w 5194"/>
                <a:gd name="connsiteY3" fmla="*/ 10982 h 21856"/>
              </a:gdLst>
              <a:ahLst/>
              <a:cxnLst>
                <a:cxn ang="0">
                  <a:pos x="connsiteX0" y="connsiteY0"/>
                </a:cxn>
                <a:cxn ang="0">
                  <a:pos x="connsiteX1" y="connsiteY1"/>
                </a:cxn>
                <a:cxn ang="0">
                  <a:pos x="connsiteX2" y="connsiteY2"/>
                </a:cxn>
                <a:cxn ang="0">
                  <a:pos x="connsiteX3" y="connsiteY3"/>
                </a:cxn>
              </a:cxnLst>
              <a:rect l="l" t="t" r="r" b="b"/>
              <a:pathLst>
                <a:path w="5194" h="21856">
                  <a:moveTo>
                    <a:pt x="5005" y="10982"/>
                  </a:moveTo>
                  <a:cubicBezTo>
                    <a:pt x="4575" y="6250"/>
                    <a:pt x="3284" y="-311"/>
                    <a:pt x="1455" y="11"/>
                  </a:cubicBezTo>
                  <a:cubicBezTo>
                    <a:pt x="-1449" y="2055"/>
                    <a:pt x="487" y="19479"/>
                    <a:pt x="2961" y="21630"/>
                  </a:cubicBezTo>
                  <a:cubicBezTo>
                    <a:pt x="4575" y="23028"/>
                    <a:pt x="5650" y="17758"/>
                    <a:pt x="5005" y="10982"/>
                  </a:cubicBezTo>
                  <a:close/>
                </a:path>
              </a:pathLst>
            </a:custGeom>
            <a:grpFill/>
            <a:ln w="10707" cap="flat">
              <a:noFill/>
              <a:prstDash val="solid"/>
              <a:miter/>
            </a:ln>
          </p:spPr>
          <p:txBody>
            <a:bodyPr rtlCol="0" anchor="ctr"/>
            <a:lstStyle/>
            <a:p>
              <a:endParaRPr lang="zh-CN" altLang="en-US"/>
            </a:p>
          </p:txBody>
        </p:sp>
        <p:sp>
          <p:nvSpPr>
            <p:cNvPr id="2086" name="任意多边形: 形状 1290">
              <a:extLst>
                <a:ext uri="{FF2B5EF4-FFF2-40B4-BE49-F238E27FC236}">
                  <a16:creationId xmlns:a16="http://schemas.microsoft.com/office/drawing/2014/main" xmlns="" id="{7509BC5E-9E8C-4F44-9471-2DD213A77A0D}"/>
                </a:ext>
              </a:extLst>
            </p:cNvPr>
            <p:cNvSpPr/>
            <p:nvPr/>
          </p:nvSpPr>
          <p:spPr>
            <a:xfrm>
              <a:off x="3439652" y="3116410"/>
              <a:ext cx="15153" cy="92089"/>
            </a:xfrm>
            <a:custGeom>
              <a:avLst/>
              <a:gdLst>
                <a:gd name="connsiteX0" fmla="*/ 664 w 3586"/>
                <a:gd name="connsiteY0" fmla="*/ 11 h 21793"/>
                <a:gd name="connsiteX1" fmla="*/ 2708 w 3586"/>
                <a:gd name="connsiteY1" fmla="*/ 21738 h 21793"/>
                <a:gd name="connsiteX2" fmla="*/ 3246 w 3586"/>
                <a:gd name="connsiteY2" fmla="*/ 10982 h 21793"/>
                <a:gd name="connsiteX3" fmla="*/ 664 w 3586"/>
                <a:gd name="connsiteY3" fmla="*/ 11 h 21793"/>
              </a:gdLst>
              <a:ahLst/>
              <a:cxnLst>
                <a:cxn ang="0">
                  <a:pos x="connsiteX0" y="connsiteY0"/>
                </a:cxn>
                <a:cxn ang="0">
                  <a:pos x="connsiteX1" y="connsiteY1"/>
                </a:cxn>
                <a:cxn ang="0">
                  <a:pos x="connsiteX2" y="connsiteY2"/>
                </a:cxn>
                <a:cxn ang="0">
                  <a:pos x="connsiteX3" y="connsiteY3"/>
                </a:cxn>
              </a:cxnLst>
              <a:rect l="l" t="t" r="r" b="b"/>
              <a:pathLst>
                <a:path w="3586" h="21793">
                  <a:moveTo>
                    <a:pt x="664" y="11"/>
                  </a:moveTo>
                  <a:cubicBezTo>
                    <a:pt x="-1164" y="2378"/>
                    <a:pt x="1202" y="20770"/>
                    <a:pt x="2708" y="21738"/>
                  </a:cubicBezTo>
                  <a:cubicBezTo>
                    <a:pt x="3568" y="22383"/>
                    <a:pt x="3891" y="17328"/>
                    <a:pt x="3246" y="10982"/>
                  </a:cubicBezTo>
                  <a:cubicBezTo>
                    <a:pt x="2816" y="6250"/>
                    <a:pt x="1740" y="-311"/>
                    <a:pt x="664" y="11"/>
                  </a:cubicBezTo>
                  <a:close/>
                </a:path>
              </a:pathLst>
            </a:custGeom>
            <a:grpFill/>
            <a:ln w="10707" cap="flat">
              <a:noFill/>
              <a:prstDash val="solid"/>
              <a:miter/>
            </a:ln>
          </p:spPr>
          <p:txBody>
            <a:bodyPr rtlCol="0" anchor="ctr"/>
            <a:lstStyle/>
            <a:p>
              <a:endParaRPr lang="zh-CN" altLang="en-US"/>
            </a:p>
          </p:txBody>
        </p:sp>
        <p:sp>
          <p:nvSpPr>
            <p:cNvPr id="2087" name="任意多边形: 形状 1291">
              <a:extLst>
                <a:ext uri="{FF2B5EF4-FFF2-40B4-BE49-F238E27FC236}">
                  <a16:creationId xmlns:a16="http://schemas.microsoft.com/office/drawing/2014/main" xmlns="" id="{31C0F0E8-E29A-4AA3-BF56-01BBB1A2CF68}"/>
                </a:ext>
              </a:extLst>
            </p:cNvPr>
            <p:cNvSpPr/>
            <p:nvPr/>
          </p:nvSpPr>
          <p:spPr>
            <a:xfrm>
              <a:off x="3468344" y="3083282"/>
              <a:ext cx="9744" cy="91805"/>
            </a:xfrm>
            <a:custGeom>
              <a:avLst/>
              <a:gdLst>
                <a:gd name="connsiteX0" fmla="*/ 1511 w 2306"/>
                <a:gd name="connsiteY0" fmla="*/ 10971 h 21726"/>
                <a:gd name="connsiteX1" fmla="*/ 5 w 2306"/>
                <a:gd name="connsiteY1" fmla="*/ 0 h 21726"/>
                <a:gd name="connsiteX2" fmla="*/ 2264 w 2306"/>
                <a:gd name="connsiteY2" fmla="*/ 21726 h 21726"/>
                <a:gd name="connsiteX3" fmla="*/ 1511 w 2306"/>
                <a:gd name="connsiteY3" fmla="*/ 10971 h 21726"/>
              </a:gdLst>
              <a:ahLst/>
              <a:cxnLst>
                <a:cxn ang="0">
                  <a:pos x="connsiteX0" y="connsiteY0"/>
                </a:cxn>
                <a:cxn ang="0">
                  <a:pos x="connsiteX1" y="connsiteY1"/>
                </a:cxn>
                <a:cxn ang="0">
                  <a:pos x="connsiteX2" y="connsiteY2"/>
                </a:cxn>
                <a:cxn ang="0">
                  <a:pos x="connsiteX3" y="connsiteY3"/>
                </a:cxn>
              </a:cxnLst>
              <a:rect l="l" t="t" r="r" b="b"/>
              <a:pathLst>
                <a:path w="2306" h="21726">
                  <a:moveTo>
                    <a:pt x="1511" y="10971"/>
                  </a:moveTo>
                  <a:cubicBezTo>
                    <a:pt x="1296" y="8604"/>
                    <a:pt x="435" y="645"/>
                    <a:pt x="5" y="0"/>
                  </a:cubicBezTo>
                  <a:cubicBezTo>
                    <a:pt x="-102" y="968"/>
                    <a:pt x="1511" y="20543"/>
                    <a:pt x="2264" y="21726"/>
                  </a:cubicBezTo>
                  <a:cubicBezTo>
                    <a:pt x="2479" y="20651"/>
                    <a:pt x="1834" y="14197"/>
                    <a:pt x="1511" y="10971"/>
                  </a:cubicBezTo>
                  <a:close/>
                </a:path>
              </a:pathLst>
            </a:custGeom>
            <a:grpFill/>
            <a:ln w="10707" cap="flat">
              <a:noFill/>
              <a:prstDash val="solid"/>
              <a:miter/>
            </a:ln>
          </p:spPr>
          <p:txBody>
            <a:bodyPr rtlCol="0" anchor="ctr"/>
            <a:lstStyle/>
            <a:p>
              <a:endParaRPr lang="zh-CN" altLang="en-US"/>
            </a:p>
          </p:txBody>
        </p:sp>
        <p:sp>
          <p:nvSpPr>
            <p:cNvPr id="2088" name="任意多边形: 形状 1307">
              <a:extLst>
                <a:ext uri="{FF2B5EF4-FFF2-40B4-BE49-F238E27FC236}">
                  <a16:creationId xmlns:a16="http://schemas.microsoft.com/office/drawing/2014/main" xmlns="" id="{42BC6E2D-8C88-4CBE-BE7C-F21ACC54DE99}"/>
                </a:ext>
              </a:extLst>
            </p:cNvPr>
            <p:cNvSpPr/>
            <p:nvPr/>
          </p:nvSpPr>
          <p:spPr>
            <a:xfrm>
              <a:off x="275327" y="3634575"/>
              <a:ext cx="88526" cy="93935"/>
            </a:xfrm>
            <a:custGeom>
              <a:avLst/>
              <a:gdLst>
                <a:gd name="connsiteX0" fmla="*/ 20928 w 20950"/>
                <a:gd name="connsiteY0" fmla="*/ 11939 h 22230"/>
                <a:gd name="connsiteX1" fmla="*/ 10279 w 20950"/>
                <a:gd name="connsiteY1" fmla="*/ 0 h 22230"/>
                <a:gd name="connsiteX2" fmla="*/ 2536 w 20950"/>
                <a:gd name="connsiteY2" fmla="*/ 18392 h 22230"/>
                <a:gd name="connsiteX3" fmla="*/ 20928 w 20950"/>
                <a:gd name="connsiteY3" fmla="*/ 11939 h 22230"/>
              </a:gdLst>
              <a:ahLst/>
              <a:cxnLst>
                <a:cxn ang="0">
                  <a:pos x="connsiteX0" y="connsiteY0"/>
                </a:cxn>
                <a:cxn ang="0">
                  <a:pos x="connsiteX1" y="connsiteY1"/>
                </a:cxn>
                <a:cxn ang="0">
                  <a:pos x="connsiteX2" y="connsiteY2"/>
                </a:cxn>
                <a:cxn ang="0">
                  <a:pos x="connsiteX3" y="connsiteY3"/>
                </a:cxn>
              </a:cxnLst>
              <a:rect l="l" t="t" r="r" b="b"/>
              <a:pathLst>
                <a:path w="20950" h="22230">
                  <a:moveTo>
                    <a:pt x="20928" y="11939"/>
                  </a:moveTo>
                  <a:cubicBezTo>
                    <a:pt x="21250" y="7099"/>
                    <a:pt x="18239" y="215"/>
                    <a:pt x="10279" y="0"/>
                  </a:cubicBezTo>
                  <a:cubicBezTo>
                    <a:pt x="384" y="753"/>
                    <a:pt x="-2735" y="11724"/>
                    <a:pt x="2536" y="18392"/>
                  </a:cubicBezTo>
                  <a:cubicBezTo>
                    <a:pt x="8666" y="25813"/>
                    <a:pt x="20175" y="21834"/>
                    <a:pt x="20928" y="11939"/>
                  </a:cubicBezTo>
                  <a:close/>
                </a:path>
              </a:pathLst>
            </a:custGeom>
            <a:grpFill/>
            <a:ln w="10707" cap="flat">
              <a:noFill/>
              <a:prstDash val="solid"/>
              <a:miter/>
            </a:ln>
          </p:spPr>
          <p:txBody>
            <a:bodyPr rtlCol="0" anchor="ctr"/>
            <a:lstStyle/>
            <a:p>
              <a:endParaRPr lang="zh-CN" altLang="en-US"/>
            </a:p>
          </p:txBody>
        </p:sp>
        <p:sp>
          <p:nvSpPr>
            <p:cNvPr id="2089" name="任意多边形: 形状 1308">
              <a:extLst>
                <a:ext uri="{FF2B5EF4-FFF2-40B4-BE49-F238E27FC236}">
                  <a16:creationId xmlns:a16="http://schemas.microsoft.com/office/drawing/2014/main" xmlns="" id="{4F26CF58-AF13-4435-877B-E9BD891B680C}"/>
                </a:ext>
              </a:extLst>
            </p:cNvPr>
            <p:cNvSpPr/>
            <p:nvPr/>
          </p:nvSpPr>
          <p:spPr>
            <a:xfrm>
              <a:off x="612995" y="3625029"/>
              <a:ext cx="88539" cy="94117"/>
            </a:xfrm>
            <a:custGeom>
              <a:avLst/>
              <a:gdLst>
                <a:gd name="connsiteX0" fmla="*/ 20931 w 20953"/>
                <a:gd name="connsiteY0" fmla="*/ 11831 h 22273"/>
                <a:gd name="connsiteX1" fmla="*/ 10176 w 20953"/>
                <a:gd name="connsiteY1" fmla="*/ 0 h 22273"/>
                <a:gd name="connsiteX2" fmla="*/ 2539 w 20953"/>
                <a:gd name="connsiteY2" fmla="*/ 18392 h 22273"/>
                <a:gd name="connsiteX3" fmla="*/ 20931 w 20953"/>
                <a:gd name="connsiteY3" fmla="*/ 11831 h 22273"/>
              </a:gdLst>
              <a:ahLst/>
              <a:cxnLst>
                <a:cxn ang="0">
                  <a:pos x="connsiteX0" y="connsiteY0"/>
                </a:cxn>
                <a:cxn ang="0">
                  <a:pos x="connsiteX1" y="connsiteY1"/>
                </a:cxn>
                <a:cxn ang="0">
                  <a:pos x="connsiteX2" y="connsiteY2"/>
                </a:cxn>
                <a:cxn ang="0">
                  <a:pos x="connsiteX3" y="connsiteY3"/>
                </a:cxn>
              </a:cxnLst>
              <a:rect l="l" t="t" r="r" b="b"/>
              <a:pathLst>
                <a:path w="20953" h="22273">
                  <a:moveTo>
                    <a:pt x="20931" y="11831"/>
                  </a:moveTo>
                  <a:cubicBezTo>
                    <a:pt x="21254" y="6991"/>
                    <a:pt x="18135" y="108"/>
                    <a:pt x="10176" y="0"/>
                  </a:cubicBezTo>
                  <a:cubicBezTo>
                    <a:pt x="388" y="860"/>
                    <a:pt x="-2731" y="11831"/>
                    <a:pt x="2539" y="18392"/>
                  </a:cubicBezTo>
                  <a:cubicBezTo>
                    <a:pt x="8777" y="25921"/>
                    <a:pt x="20286" y="21834"/>
                    <a:pt x="20931" y="11831"/>
                  </a:cubicBezTo>
                  <a:close/>
                </a:path>
              </a:pathLst>
            </a:custGeom>
            <a:grpFill/>
            <a:ln w="10707" cap="flat">
              <a:noFill/>
              <a:prstDash val="solid"/>
              <a:miter/>
            </a:ln>
          </p:spPr>
          <p:txBody>
            <a:bodyPr rtlCol="0" anchor="ctr"/>
            <a:lstStyle/>
            <a:p>
              <a:endParaRPr lang="zh-CN" altLang="en-US"/>
            </a:p>
          </p:txBody>
        </p:sp>
        <p:sp>
          <p:nvSpPr>
            <p:cNvPr id="2090" name="任意多边形: 形状 1309">
              <a:extLst>
                <a:ext uri="{FF2B5EF4-FFF2-40B4-BE49-F238E27FC236}">
                  <a16:creationId xmlns:a16="http://schemas.microsoft.com/office/drawing/2014/main" xmlns="" id="{A500CE1E-C957-4D19-80FC-5180E663CC35}"/>
                </a:ext>
              </a:extLst>
            </p:cNvPr>
            <p:cNvSpPr/>
            <p:nvPr/>
          </p:nvSpPr>
          <p:spPr>
            <a:xfrm>
              <a:off x="949893" y="3611849"/>
              <a:ext cx="87508" cy="94311"/>
            </a:xfrm>
            <a:custGeom>
              <a:avLst/>
              <a:gdLst>
                <a:gd name="connsiteX0" fmla="*/ 20687 w 20709"/>
                <a:gd name="connsiteY0" fmla="*/ 11724 h 22319"/>
                <a:gd name="connsiteX1" fmla="*/ 10039 w 20709"/>
                <a:gd name="connsiteY1" fmla="*/ 0 h 22319"/>
                <a:gd name="connsiteX2" fmla="*/ 2618 w 20709"/>
                <a:gd name="connsiteY2" fmla="*/ 18500 h 22319"/>
                <a:gd name="connsiteX3" fmla="*/ 20687 w 20709"/>
                <a:gd name="connsiteY3" fmla="*/ 11724 h 22319"/>
              </a:gdLst>
              <a:ahLst/>
              <a:cxnLst>
                <a:cxn ang="0">
                  <a:pos x="connsiteX0" y="connsiteY0"/>
                </a:cxn>
                <a:cxn ang="0">
                  <a:pos x="connsiteX1" y="connsiteY1"/>
                </a:cxn>
                <a:cxn ang="0">
                  <a:pos x="connsiteX2" y="connsiteY2"/>
                </a:cxn>
                <a:cxn ang="0">
                  <a:pos x="connsiteX3" y="connsiteY3"/>
                </a:cxn>
              </a:cxnLst>
              <a:rect l="l" t="t" r="r" b="b"/>
              <a:pathLst>
                <a:path w="20709" h="22319">
                  <a:moveTo>
                    <a:pt x="20687" y="11724"/>
                  </a:moveTo>
                  <a:cubicBezTo>
                    <a:pt x="21010" y="6884"/>
                    <a:pt x="17891" y="108"/>
                    <a:pt x="10039" y="0"/>
                  </a:cubicBezTo>
                  <a:cubicBezTo>
                    <a:pt x="359" y="968"/>
                    <a:pt x="-2760" y="12046"/>
                    <a:pt x="2618" y="18500"/>
                  </a:cubicBezTo>
                  <a:cubicBezTo>
                    <a:pt x="8641" y="26028"/>
                    <a:pt x="20042" y="21726"/>
                    <a:pt x="20687" y="11724"/>
                  </a:cubicBezTo>
                  <a:close/>
                </a:path>
              </a:pathLst>
            </a:custGeom>
            <a:grpFill/>
            <a:ln w="10707" cap="flat">
              <a:noFill/>
              <a:prstDash val="solid"/>
              <a:miter/>
            </a:ln>
          </p:spPr>
          <p:txBody>
            <a:bodyPr rtlCol="0" anchor="ctr"/>
            <a:lstStyle/>
            <a:p>
              <a:endParaRPr lang="zh-CN" altLang="en-US"/>
            </a:p>
          </p:txBody>
        </p:sp>
        <p:sp>
          <p:nvSpPr>
            <p:cNvPr id="2091" name="任意多边形: 形状 1310">
              <a:extLst>
                <a:ext uri="{FF2B5EF4-FFF2-40B4-BE49-F238E27FC236}">
                  <a16:creationId xmlns:a16="http://schemas.microsoft.com/office/drawing/2014/main" xmlns="" id="{C12B09D2-85C8-42CE-8F95-1E22258760DF}"/>
                </a:ext>
              </a:extLst>
            </p:cNvPr>
            <p:cNvSpPr/>
            <p:nvPr/>
          </p:nvSpPr>
          <p:spPr>
            <a:xfrm>
              <a:off x="1282309" y="3595488"/>
              <a:ext cx="85957" cy="94113"/>
            </a:xfrm>
            <a:custGeom>
              <a:avLst/>
              <a:gdLst>
                <a:gd name="connsiteX0" fmla="*/ 20320 w 20342"/>
                <a:gd name="connsiteY0" fmla="*/ 11616 h 22272"/>
                <a:gd name="connsiteX1" fmla="*/ 9887 w 20342"/>
                <a:gd name="connsiteY1" fmla="*/ 0 h 22272"/>
                <a:gd name="connsiteX2" fmla="*/ 2574 w 20342"/>
                <a:gd name="connsiteY2" fmla="*/ 18607 h 22272"/>
                <a:gd name="connsiteX3" fmla="*/ 20320 w 20342"/>
                <a:gd name="connsiteY3" fmla="*/ 11616 h 22272"/>
              </a:gdLst>
              <a:ahLst/>
              <a:cxnLst>
                <a:cxn ang="0">
                  <a:pos x="connsiteX0" y="connsiteY0"/>
                </a:cxn>
                <a:cxn ang="0">
                  <a:pos x="connsiteX1" y="connsiteY1"/>
                </a:cxn>
                <a:cxn ang="0">
                  <a:pos x="connsiteX2" y="connsiteY2"/>
                </a:cxn>
                <a:cxn ang="0">
                  <a:pos x="connsiteX3" y="connsiteY3"/>
                </a:cxn>
              </a:cxnLst>
              <a:rect l="l" t="t" r="r" b="b"/>
              <a:pathLst>
                <a:path w="20342" h="22272">
                  <a:moveTo>
                    <a:pt x="20320" y="11616"/>
                  </a:moveTo>
                  <a:cubicBezTo>
                    <a:pt x="20643" y="6776"/>
                    <a:pt x="17524" y="0"/>
                    <a:pt x="9887" y="0"/>
                  </a:cubicBezTo>
                  <a:cubicBezTo>
                    <a:pt x="315" y="1076"/>
                    <a:pt x="-2697" y="12154"/>
                    <a:pt x="2574" y="18607"/>
                  </a:cubicBezTo>
                  <a:cubicBezTo>
                    <a:pt x="8489" y="25921"/>
                    <a:pt x="19675" y="21619"/>
                    <a:pt x="20320" y="11616"/>
                  </a:cubicBezTo>
                  <a:close/>
                </a:path>
              </a:pathLst>
            </a:custGeom>
            <a:grpFill/>
            <a:ln w="10707" cap="flat">
              <a:noFill/>
              <a:prstDash val="solid"/>
              <a:miter/>
            </a:ln>
          </p:spPr>
          <p:txBody>
            <a:bodyPr rtlCol="0" anchor="ctr"/>
            <a:lstStyle/>
            <a:p>
              <a:endParaRPr lang="zh-CN" altLang="en-US"/>
            </a:p>
          </p:txBody>
        </p:sp>
        <p:sp>
          <p:nvSpPr>
            <p:cNvPr id="2092" name="任意多边形: 形状 1311">
              <a:extLst>
                <a:ext uri="{FF2B5EF4-FFF2-40B4-BE49-F238E27FC236}">
                  <a16:creationId xmlns:a16="http://schemas.microsoft.com/office/drawing/2014/main" xmlns="" id="{25BD0C6E-D9AE-453D-9957-1FD3720F8E17}"/>
                </a:ext>
              </a:extLst>
            </p:cNvPr>
            <p:cNvSpPr/>
            <p:nvPr/>
          </p:nvSpPr>
          <p:spPr>
            <a:xfrm>
              <a:off x="1607359" y="3575484"/>
              <a:ext cx="83549" cy="93855"/>
            </a:xfrm>
            <a:custGeom>
              <a:avLst/>
              <a:gdLst>
                <a:gd name="connsiteX0" fmla="*/ 3198 w 19772"/>
                <a:gd name="connsiteY0" fmla="*/ 19361 h 22211"/>
                <a:gd name="connsiteX1" fmla="*/ 19762 w 19772"/>
                <a:gd name="connsiteY1" fmla="*/ 11510 h 22211"/>
                <a:gd name="connsiteX2" fmla="*/ 9544 w 19772"/>
                <a:gd name="connsiteY2" fmla="*/ 1 h 22211"/>
                <a:gd name="connsiteX3" fmla="*/ 3198 w 19772"/>
                <a:gd name="connsiteY3" fmla="*/ 19361 h 22211"/>
              </a:gdLst>
              <a:ahLst/>
              <a:cxnLst>
                <a:cxn ang="0">
                  <a:pos x="connsiteX0" y="connsiteY0"/>
                </a:cxn>
                <a:cxn ang="0">
                  <a:pos x="connsiteX1" y="connsiteY1"/>
                </a:cxn>
                <a:cxn ang="0">
                  <a:pos x="connsiteX2" y="connsiteY2"/>
                </a:cxn>
                <a:cxn ang="0">
                  <a:pos x="connsiteX3" y="connsiteY3"/>
                </a:cxn>
              </a:cxnLst>
              <a:rect l="l" t="t" r="r" b="b"/>
              <a:pathLst>
                <a:path w="19772" h="22211">
                  <a:moveTo>
                    <a:pt x="3198" y="19361"/>
                  </a:moveTo>
                  <a:cubicBezTo>
                    <a:pt x="9329" y="25600"/>
                    <a:pt x="19224" y="20975"/>
                    <a:pt x="19762" y="11510"/>
                  </a:cubicBezTo>
                  <a:cubicBezTo>
                    <a:pt x="19977" y="6670"/>
                    <a:pt x="17073" y="-106"/>
                    <a:pt x="9544" y="1"/>
                  </a:cubicBezTo>
                  <a:cubicBezTo>
                    <a:pt x="-136" y="1184"/>
                    <a:pt x="-2825" y="13231"/>
                    <a:pt x="3198" y="19361"/>
                  </a:cubicBezTo>
                  <a:close/>
                </a:path>
              </a:pathLst>
            </a:custGeom>
            <a:grpFill/>
            <a:ln w="10707" cap="flat">
              <a:noFill/>
              <a:prstDash val="solid"/>
              <a:miter/>
            </a:ln>
          </p:spPr>
          <p:txBody>
            <a:bodyPr rtlCol="0" anchor="ctr"/>
            <a:lstStyle/>
            <a:p>
              <a:endParaRPr lang="zh-CN" altLang="en-US"/>
            </a:p>
          </p:txBody>
        </p:sp>
        <p:sp>
          <p:nvSpPr>
            <p:cNvPr id="2093" name="任意多边形: 形状 1312">
              <a:extLst>
                <a:ext uri="{FF2B5EF4-FFF2-40B4-BE49-F238E27FC236}">
                  <a16:creationId xmlns:a16="http://schemas.microsoft.com/office/drawing/2014/main" xmlns="" id="{17C0C7D0-0541-4ACB-8108-466201D5F630}"/>
                </a:ext>
              </a:extLst>
            </p:cNvPr>
            <p:cNvSpPr/>
            <p:nvPr/>
          </p:nvSpPr>
          <p:spPr>
            <a:xfrm>
              <a:off x="1922635" y="3552290"/>
              <a:ext cx="79598" cy="93910"/>
            </a:xfrm>
            <a:custGeom>
              <a:avLst/>
              <a:gdLst>
                <a:gd name="connsiteX0" fmla="*/ 18826 w 18837"/>
                <a:gd name="connsiteY0" fmla="*/ 11406 h 22224"/>
                <a:gd name="connsiteX1" fmla="*/ 9039 w 18837"/>
                <a:gd name="connsiteY1" fmla="*/ 5 h 22224"/>
                <a:gd name="connsiteX2" fmla="*/ 3123 w 18837"/>
                <a:gd name="connsiteY2" fmla="*/ 19473 h 22224"/>
                <a:gd name="connsiteX3" fmla="*/ 18826 w 18837"/>
                <a:gd name="connsiteY3" fmla="*/ 11406 h 22224"/>
              </a:gdLst>
              <a:ahLst/>
              <a:cxnLst>
                <a:cxn ang="0">
                  <a:pos x="connsiteX0" y="connsiteY0"/>
                </a:cxn>
                <a:cxn ang="0">
                  <a:pos x="connsiteX1" y="connsiteY1"/>
                </a:cxn>
                <a:cxn ang="0">
                  <a:pos x="connsiteX2" y="connsiteY2"/>
                </a:cxn>
                <a:cxn ang="0">
                  <a:pos x="connsiteX3" y="connsiteY3"/>
                </a:cxn>
              </a:cxnLst>
              <a:rect l="l" t="t" r="r" b="b"/>
              <a:pathLst>
                <a:path w="18837" h="22224">
                  <a:moveTo>
                    <a:pt x="18826" y="11406"/>
                  </a:moveTo>
                  <a:cubicBezTo>
                    <a:pt x="19041" y="6566"/>
                    <a:pt x="16137" y="-210"/>
                    <a:pt x="9039" y="5"/>
                  </a:cubicBezTo>
                  <a:cubicBezTo>
                    <a:pt x="-211" y="1296"/>
                    <a:pt x="-2685" y="13342"/>
                    <a:pt x="3123" y="19473"/>
                  </a:cubicBezTo>
                  <a:cubicBezTo>
                    <a:pt x="9039" y="25603"/>
                    <a:pt x="18396" y="20871"/>
                    <a:pt x="18826" y="11406"/>
                  </a:cubicBezTo>
                  <a:close/>
                </a:path>
              </a:pathLst>
            </a:custGeom>
            <a:grpFill/>
            <a:ln w="10707" cap="flat">
              <a:noFill/>
              <a:prstDash val="solid"/>
              <a:miter/>
            </a:ln>
          </p:spPr>
          <p:txBody>
            <a:bodyPr rtlCol="0" anchor="ctr"/>
            <a:lstStyle/>
            <a:p>
              <a:endParaRPr lang="zh-CN" altLang="en-US"/>
            </a:p>
          </p:txBody>
        </p:sp>
        <p:sp>
          <p:nvSpPr>
            <p:cNvPr id="2094" name="任意多边形: 形状 1313">
              <a:extLst>
                <a:ext uri="{FF2B5EF4-FFF2-40B4-BE49-F238E27FC236}">
                  <a16:creationId xmlns:a16="http://schemas.microsoft.com/office/drawing/2014/main" xmlns="" id="{FADCE9DA-9DD1-4BC4-831D-218EB8DF28A3}"/>
                </a:ext>
              </a:extLst>
            </p:cNvPr>
            <p:cNvSpPr/>
            <p:nvPr/>
          </p:nvSpPr>
          <p:spPr>
            <a:xfrm>
              <a:off x="2215972" y="3525930"/>
              <a:ext cx="72135" cy="94113"/>
            </a:xfrm>
            <a:custGeom>
              <a:avLst/>
              <a:gdLst>
                <a:gd name="connsiteX0" fmla="*/ 17060 w 17071"/>
                <a:gd name="connsiteY0" fmla="*/ 11406 h 22272"/>
                <a:gd name="connsiteX1" fmla="*/ 8133 w 17071"/>
                <a:gd name="connsiteY1" fmla="*/ 5 h 22272"/>
                <a:gd name="connsiteX2" fmla="*/ 2862 w 17071"/>
                <a:gd name="connsiteY2" fmla="*/ 19473 h 22272"/>
                <a:gd name="connsiteX3" fmla="*/ 17060 w 17071"/>
                <a:gd name="connsiteY3" fmla="*/ 11406 h 22272"/>
              </a:gdLst>
              <a:ahLst/>
              <a:cxnLst>
                <a:cxn ang="0">
                  <a:pos x="connsiteX0" y="connsiteY0"/>
                </a:cxn>
                <a:cxn ang="0">
                  <a:pos x="connsiteX1" y="connsiteY1"/>
                </a:cxn>
                <a:cxn ang="0">
                  <a:pos x="connsiteX2" y="connsiteY2"/>
                </a:cxn>
                <a:cxn ang="0">
                  <a:pos x="connsiteX3" y="connsiteY3"/>
                </a:cxn>
              </a:cxnLst>
              <a:rect l="l" t="t" r="r" b="b"/>
              <a:pathLst>
                <a:path w="17071" h="22272">
                  <a:moveTo>
                    <a:pt x="17060" y="11406"/>
                  </a:moveTo>
                  <a:cubicBezTo>
                    <a:pt x="17275" y="6566"/>
                    <a:pt x="14586" y="-210"/>
                    <a:pt x="8133" y="5"/>
                  </a:cubicBezTo>
                  <a:cubicBezTo>
                    <a:pt x="-257" y="1403"/>
                    <a:pt x="-2408" y="13449"/>
                    <a:pt x="2862" y="19473"/>
                  </a:cubicBezTo>
                  <a:cubicBezTo>
                    <a:pt x="8133" y="25711"/>
                    <a:pt x="16629" y="20871"/>
                    <a:pt x="17060" y="11406"/>
                  </a:cubicBezTo>
                  <a:close/>
                </a:path>
              </a:pathLst>
            </a:custGeom>
            <a:grpFill/>
            <a:ln w="10707" cap="flat">
              <a:noFill/>
              <a:prstDash val="solid"/>
              <a:miter/>
            </a:ln>
          </p:spPr>
          <p:txBody>
            <a:bodyPr rtlCol="0" anchor="ctr"/>
            <a:lstStyle/>
            <a:p>
              <a:endParaRPr lang="zh-CN" altLang="en-US"/>
            </a:p>
          </p:txBody>
        </p:sp>
        <p:sp>
          <p:nvSpPr>
            <p:cNvPr id="2095" name="任意多边形: 形状 1314">
              <a:extLst>
                <a:ext uri="{FF2B5EF4-FFF2-40B4-BE49-F238E27FC236}">
                  <a16:creationId xmlns:a16="http://schemas.microsoft.com/office/drawing/2014/main" xmlns="" id="{736695B3-830E-4D99-A192-1601A6A3D9F7}"/>
                </a:ext>
              </a:extLst>
            </p:cNvPr>
            <p:cNvSpPr/>
            <p:nvPr/>
          </p:nvSpPr>
          <p:spPr>
            <a:xfrm>
              <a:off x="2480389" y="3498206"/>
              <a:ext cx="64470" cy="94138"/>
            </a:xfrm>
            <a:custGeom>
              <a:avLst/>
              <a:gdLst>
                <a:gd name="connsiteX0" fmla="*/ 3100 w 15257"/>
                <a:gd name="connsiteY0" fmla="*/ 20225 h 22278"/>
                <a:gd name="connsiteX1" fmla="*/ 15254 w 15257"/>
                <a:gd name="connsiteY1" fmla="*/ 11298 h 22278"/>
                <a:gd name="connsiteX2" fmla="*/ 7187 w 15257"/>
                <a:gd name="connsiteY2" fmla="*/ 5 h 22278"/>
                <a:gd name="connsiteX3" fmla="*/ 3100 w 15257"/>
                <a:gd name="connsiteY3" fmla="*/ 20225 h 22278"/>
              </a:gdLst>
              <a:ahLst/>
              <a:cxnLst>
                <a:cxn ang="0">
                  <a:pos x="connsiteX0" y="connsiteY0"/>
                </a:cxn>
                <a:cxn ang="0">
                  <a:pos x="connsiteX1" y="connsiteY1"/>
                </a:cxn>
                <a:cxn ang="0">
                  <a:pos x="connsiteX2" y="connsiteY2"/>
                </a:cxn>
                <a:cxn ang="0">
                  <a:pos x="connsiteX3" y="connsiteY3"/>
                </a:cxn>
              </a:cxnLst>
              <a:rect l="l" t="t" r="r" b="b"/>
              <a:pathLst>
                <a:path w="15257" h="22278">
                  <a:moveTo>
                    <a:pt x="3100" y="20225"/>
                  </a:moveTo>
                  <a:cubicBezTo>
                    <a:pt x="8048" y="25388"/>
                    <a:pt x="14931" y="20225"/>
                    <a:pt x="15254" y="11298"/>
                  </a:cubicBezTo>
                  <a:cubicBezTo>
                    <a:pt x="15361" y="6458"/>
                    <a:pt x="12995" y="-210"/>
                    <a:pt x="7187" y="5"/>
                  </a:cubicBezTo>
                  <a:cubicBezTo>
                    <a:pt x="-664" y="1511"/>
                    <a:pt x="-2170" y="14740"/>
                    <a:pt x="3100" y="20225"/>
                  </a:cubicBezTo>
                  <a:close/>
                </a:path>
              </a:pathLst>
            </a:custGeom>
            <a:grpFill/>
            <a:ln w="10707" cap="flat">
              <a:noFill/>
              <a:prstDash val="solid"/>
              <a:miter/>
            </a:ln>
          </p:spPr>
          <p:txBody>
            <a:bodyPr rtlCol="0" anchor="ctr"/>
            <a:lstStyle/>
            <a:p>
              <a:endParaRPr lang="zh-CN" altLang="en-US"/>
            </a:p>
          </p:txBody>
        </p:sp>
        <p:sp>
          <p:nvSpPr>
            <p:cNvPr id="2096" name="任意多边形: 形状 1315">
              <a:extLst>
                <a:ext uri="{FF2B5EF4-FFF2-40B4-BE49-F238E27FC236}">
                  <a16:creationId xmlns:a16="http://schemas.microsoft.com/office/drawing/2014/main" xmlns="" id="{57EBDF6C-350F-4276-8B32-CF9AFCCB2A99}"/>
                </a:ext>
              </a:extLst>
            </p:cNvPr>
            <p:cNvSpPr/>
            <p:nvPr/>
          </p:nvSpPr>
          <p:spPr>
            <a:xfrm>
              <a:off x="2715988" y="3469092"/>
              <a:ext cx="57008" cy="93728"/>
            </a:xfrm>
            <a:custGeom>
              <a:avLst/>
              <a:gdLst>
                <a:gd name="connsiteX0" fmla="*/ 6178 w 13491"/>
                <a:gd name="connsiteY0" fmla="*/ 11 h 22181"/>
                <a:gd name="connsiteX1" fmla="*/ 3381 w 13491"/>
                <a:gd name="connsiteY1" fmla="*/ 20770 h 22181"/>
                <a:gd name="connsiteX2" fmla="*/ 13491 w 13491"/>
                <a:gd name="connsiteY2" fmla="*/ 11197 h 22181"/>
                <a:gd name="connsiteX3" fmla="*/ 6178 w 13491"/>
                <a:gd name="connsiteY3" fmla="*/ 11 h 22181"/>
              </a:gdLst>
              <a:ahLst/>
              <a:cxnLst>
                <a:cxn ang="0">
                  <a:pos x="connsiteX0" y="connsiteY0"/>
                </a:cxn>
                <a:cxn ang="0">
                  <a:pos x="connsiteX1" y="connsiteY1"/>
                </a:cxn>
                <a:cxn ang="0">
                  <a:pos x="connsiteX2" y="connsiteY2"/>
                </a:cxn>
                <a:cxn ang="0">
                  <a:pos x="connsiteX3" y="connsiteY3"/>
                </a:cxn>
              </a:cxnLst>
              <a:rect l="l" t="t" r="r" b="b"/>
              <a:pathLst>
                <a:path w="13491" h="22181">
                  <a:moveTo>
                    <a:pt x="6178" y="11"/>
                  </a:moveTo>
                  <a:cubicBezTo>
                    <a:pt x="-1029" y="1625"/>
                    <a:pt x="-1889" y="15930"/>
                    <a:pt x="3381" y="20770"/>
                  </a:cubicBezTo>
                  <a:cubicBezTo>
                    <a:pt x="7791" y="24857"/>
                    <a:pt x="13276" y="19586"/>
                    <a:pt x="13491" y="11197"/>
                  </a:cubicBezTo>
                  <a:cubicBezTo>
                    <a:pt x="13491" y="6357"/>
                    <a:pt x="11340" y="-311"/>
                    <a:pt x="6178" y="11"/>
                  </a:cubicBezTo>
                  <a:close/>
                </a:path>
              </a:pathLst>
            </a:custGeom>
            <a:grpFill/>
            <a:ln w="10707" cap="flat">
              <a:noFill/>
              <a:prstDash val="solid"/>
              <a:miter/>
            </a:ln>
          </p:spPr>
          <p:txBody>
            <a:bodyPr rtlCol="0" anchor="ctr"/>
            <a:lstStyle/>
            <a:p>
              <a:endParaRPr lang="zh-CN" altLang="en-US"/>
            </a:p>
          </p:txBody>
        </p:sp>
        <p:sp>
          <p:nvSpPr>
            <p:cNvPr id="2097" name="任意多边形: 形状 1316">
              <a:extLst>
                <a:ext uri="{FF2B5EF4-FFF2-40B4-BE49-F238E27FC236}">
                  <a16:creationId xmlns:a16="http://schemas.microsoft.com/office/drawing/2014/main" xmlns="" id="{82696925-BA2A-434C-8E96-B238A2C0EBEF}"/>
                </a:ext>
              </a:extLst>
            </p:cNvPr>
            <p:cNvSpPr/>
            <p:nvPr/>
          </p:nvSpPr>
          <p:spPr>
            <a:xfrm>
              <a:off x="2921470" y="3438190"/>
              <a:ext cx="48772" cy="93728"/>
            </a:xfrm>
            <a:custGeom>
              <a:avLst/>
              <a:gdLst>
                <a:gd name="connsiteX0" fmla="*/ 5197 w 11542"/>
                <a:gd name="connsiteY0" fmla="*/ 11 h 22181"/>
                <a:gd name="connsiteX1" fmla="*/ 2938 w 11542"/>
                <a:gd name="connsiteY1" fmla="*/ 20770 h 22181"/>
                <a:gd name="connsiteX2" fmla="*/ 11542 w 11542"/>
                <a:gd name="connsiteY2" fmla="*/ 11197 h 22181"/>
                <a:gd name="connsiteX3" fmla="*/ 5197 w 11542"/>
                <a:gd name="connsiteY3" fmla="*/ 11 h 22181"/>
              </a:gdLst>
              <a:ahLst/>
              <a:cxnLst>
                <a:cxn ang="0">
                  <a:pos x="connsiteX0" y="connsiteY0"/>
                </a:cxn>
                <a:cxn ang="0">
                  <a:pos x="connsiteX1" y="connsiteY1"/>
                </a:cxn>
                <a:cxn ang="0">
                  <a:pos x="connsiteX2" y="connsiteY2"/>
                </a:cxn>
                <a:cxn ang="0">
                  <a:pos x="connsiteX3" y="connsiteY3"/>
                </a:cxn>
              </a:cxnLst>
              <a:rect l="l" t="t" r="r" b="b"/>
              <a:pathLst>
                <a:path w="11542" h="22181">
                  <a:moveTo>
                    <a:pt x="5197" y="11"/>
                  </a:moveTo>
                  <a:cubicBezTo>
                    <a:pt x="-934" y="1625"/>
                    <a:pt x="-1579" y="16037"/>
                    <a:pt x="2938" y="20770"/>
                  </a:cubicBezTo>
                  <a:cubicBezTo>
                    <a:pt x="6702" y="24857"/>
                    <a:pt x="11435" y="19586"/>
                    <a:pt x="11542" y="11197"/>
                  </a:cubicBezTo>
                  <a:cubicBezTo>
                    <a:pt x="11542" y="6357"/>
                    <a:pt x="9606" y="-311"/>
                    <a:pt x="5197" y="11"/>
                  </a:cubicBezTo>
                  <a:close/>
                </a:path>
              </a:pathLst>
            </a:custGeom>
            <a:grpFill/>
            <a:ln w="10707" cap="flat">
              <a:noFill/>
              <a:prstDash val="solid"/>
              <a:miter/>
            </a:ln>
          </p:spPr>
          <p:txBody>
            <a:bodyPr rtlCol="0" anchor="ctr"/>
            <a:lstStyle/>
            <a:p>
              <a:endParaRPr lang="zh-CN" altLang="en-US"/>
            </a:p>
          </p:txBody>
        </p:sp>
        <p:sp>
          <p:nvSpPr>
            <p:cNvPr id="2098" name="任意多边形: 形状 1317">
              <a:extLst>
                <a:ext uri="{FF2B5EF4-FFF2-40B4-BE49-F238E27FC236}">
                  <a16:creationId xmlns:a16="http://schemas.microsoft.com/office/drawing/2014/main" xmlns="" id="{08EBF6B2-FDE2-49BB-845C-7281A78E2921}"/>
                </a:ext>
              </a:extLst>
            </p:cNvPr>
            <p:cNvSpPr/>
            <p:nvPr/>
          </p:nvSpPr>
          <p:spPr>
            <a:xfrm>
              <a:off x="3096182" y="3405919"/>
              <a:ext cx="40857" cy="94053"/>
            </a:xfrm>
            <a:custGeom>
              <a:avLst/>
              <a:gdLst>
                <a:gd name="connsiteX0" fmla="*/ 9669 w 9669"/>
                <a:gd name="connsiteY0" fmla="*/ 11197 h 22258"/>
                <a:gd name="connsiteX1" fmla="*/ 4292 w 9669"/>
                <a:gd name="connsiteY1" fmla="*/ 11 h 22258"/>
                <a:gd name="connsiteX2" fmla="*/ 3001 w 9669"/>
                <a:gd name="connsiteY2" fmla="*/ 21307 h 22258"/>
                <a:gd name="connsiteX3" fmla="*/ 9669 w 9669"/>
                <a:gd name="connsiteY3" fmla="*/ 11197 h 22258"/>
                <a:gd name="connsiteX4" fmla="*/ 9669 w 9669"/>
                <a:gd name="connsiteY4" fmla="*/ 11197 h 22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 h="22258">
                  <a:moveTo>
                    <a:pt x="9669" y="11197"/>
                  </a:moveTo>
                  <a:cubicBezTo>
                    <a:pt x="9669" y="6357"/>
                    <a:pt x="7948" y="-311"/>
                    <a:pt x="4292" y="11"/>
                  </a:cubicBezTo>
                  <a:cubicBezTo>
                    <a:pt x="-1194" y="1732"/>
                    <a:pt x="-1194" y="17220"/>
                    <a:pt x="3001" y="21307"/>
                  </a:cubicBezTo>
                  <a:cubicBezTo>
                    <a:pt x="6228" y="24534"/>
                    <a:pt x="9669" y="19156"/>
                    <a:pt x="9669" y="11197"/>
                  </a:cubicBezTo>
                  <a:lnTo>
                    <a:pt x="9669" y="11197"/>
                  </a:lnTo>
                  <a:close/>
                </a:path>
              </a:pathLst>
            </a:custGeom>
            <a:grpFill/>
            <a:ln w="10707" cap="flat">
              <a:noFill/>
              <a:prstDash val="solid"/>
              <a:miter/>
            </a:ln>
          </p:spPr>
          <p:txBody>
            <a:bodyPr rtlCol="0" anchor="ctr"/>
            <a:lstStyle/>
            <a:p>
              <a:endParaRPr lang="zh-CN" altLang="en-US"/>
            </a:p>
          </p:txBody>
        </p:sp>
        <p:sp>
          <p:nvSpPr>
            <p:cNvPr id="2099" name="任意多边形: 形状 1318">
              <a:extLst>
                <a:ext uri="{FF2B5EF4-FFF2-40B4-BE49-F238E27FC236}">
                  <a16:creationId xmlns:a16="http://schemas.microsoft.com/office/drawing/2014/main" xmlns="" id="{C6585012-A4D5-4650-85A2-800039014D35}"/>
                </a:ext>
              </a:extLst>
            </p:cNvPr>
            <p:cNvSpPr/>
            <p:nvPr/>
          </p:nvSpPr>
          <p:spPr>
            <a:xfrm>
              <a:off x="3239815" y="3373196"/>
              <a:ext cx="32681" cy="94053"/>
            </a:xfrm>
            <a:custGeom>
              <a:avLst/>
              <a:gdLst>
                <a:gd name="connsiteX0" fmla="*/ 2891 w 7734"/>
                <a:gd name="connsiteY0" fmla="*/ 21737 h 22258"/>
                <a:gd name="connsiteX1" fmla="*/ 7731 w 7734"/>
                <a:gd name="connsiteY1" fmla="*/ 11197 h 22258"/>
                <a:gd name="connsiteX2" fmla="*/ 3321 w 7734"/>
                <a:gd name="connsiteY2" fmla="*/ 11 h 22258"/>
                <a:gd name="connsiteX3" fmla="*/ 2891 w 7734"/>
                <a:gd name="connsiteY3" fmla="*/ 21737 h 22258"/>
              </a:gdLst>
              <a:ahLst/>
              <a:cxnLst>
                <a:cxn ang="0">
                  <a:pos x="connsiteX0" y="connsiteY0"/>
                </a:cxn>
                <a:cxn ang="0">
                  <a:pos x="connsiteX1" y="connsiteY1"/>
                </a:cxn>
                <a:cxn ang="0">
                  <a:pos x="connsiteX2" y="connsiteY2"/>
                </a:cxn>
                <a:cxn ang="0">
                  <a:pos x="connsiteX3" y="connsiteY3"/>
                </a:cxn>
              </a:cxnLst>
              <a:rect l="l" t="t" r="r" b="b"/>
              <a:pathLst>
                <a:path w="7734" h="22258">
                  <a:moveTo>
                    <a:pt x="2891" y="21737"/>
                  </a:moveTo>
                  <a:cubicBezTo>
                    <a:pt x="5364" y="23996"/>
                    <a:pt x="7838" y="18618"/>
                    <a:pt x="7731" y="11197"/>
                  </a:cubicBezTo>
                  <a:cubicBezTo>
                    <a:pt x="7623" y="6357"/>
                    <a:pt x="6225" y="-311"/>
                    <a:pt x="3321" y="11"/>
                  </a:cubicBezTo>
                  <a:cubicBezTo>
                    <a:pt x="-1304" y="2055"/>
                    <a:pt x="-766" y="18403"/>
                    <a:pt x="2891" y="21737"/>
                  </a:cubicBezTo>
                  <a:close/>
                </a:path>
              </a:pathLst>
            </a:custGeom>
            <a:grpFill/>
            <a:ln w="10707" cap="flat">
              <a:noFill/>
              <a:prstDash val="solid"/>
              <a:miter/>
            </a:ln>
          </p:spPr>
          <p:txBody>
            <a:bodyPr rtlCol="0" anchor="ctr"/>
            <a:lstStyle/>
            <a:p>
              <a:endParaRPr lang="zh-CN" altLang="en-US"/>
            </a:p>
          </p:txBody>
        </p:sp>
        <p:sp>
          <p:nvSpPr>
            <p:cNvPr id="2100" name="任意多边形: 形状 1319">
              <a:extLst>
                <a:ext uri="{FF2B5EF4-FFF2-40B4-BE49-F238E27FC236}">
                  <a16:creationId xmlns:a16="http://schemas.microsoft.com/office/drawing/2014/main" xmlns="" id="{8C52F169-D75E-4B74-A8C9-D2082977D46F}"/>
                </a:ext>
              </a:extLst>
            </p:cNvPr>
            <p:cNvSpPr/>
            <p:nvPr/>
          </p:nvSpPr>
          <p:spPr>
            <a:xfrm>
              <a:off x="3351045" y="3340021"/>
              <a:ext cx="24623" cy="93715"/>
            </a:xfrm>
            <a:custGeom>
              <a:avLst/>
              <a:gdLst>
                <a:gd name="connsiteX0" fmla="*/ 2380 w 5827"/>
                <a:gd name="connsiteY0" fmla="*/ 11 h 22178"/>
                <a:gd name="connsiteX1" fmla="*/ 2595 w 5827"/>
                <a:gd name="connsiteY1" fmla="*/ 21953 h 22178"/>
                <a:gd name="connsiteX2" fmla="*/ 5822 w 5827"/>
                <a:gd name="connsiteY2" fmla="*/ 11090 h 22178"/>
                <a:gd name="connsiteX3" fmla="*/ 2380 w 5827"/>
                <a:gd name="connsiteY3" fmla="*/ 11 h 22178"/>
              </a:gdLst>
              <a:ahLst/>
              <a:cxnLst>
                <a:cxn ang="0">
                  <a:pos x="connsiteX0" y="connsiteY0"/>
                </a:cxn>
                <a:cxn ang="0">
                  <a:pos x="connsiteX1" y="connsiteY1"/>
                </a:cxn>
                <a:cxn ang="0">
                  <a:pos x="connsiteX2" y="connsiteY2"/>
                </a:cxn>
                <a:cxn ang="0">
                  <a:pos x="connsiteX3" y="connsiteY3"/>
                </a:cxn>
              </a:cxnLst>
              <a:rect l="l" t="t" r="r" b="b"/>
              <a:pathLst>
                <a:path w="5827" h="22178">
                  <a:moveTo>
                    <a:pt x="2380" y="11"/>
                  </a:moveTo>
                  <a:cubicBezTo>
                    <a:pt x="-1384" y="2162"/>
                    <a:pt x="-201" y="19694"/>
                    <a:pt x="2595" y="21953"/>
                  </a:cubicBezTo>
                  <a:cubicBezTo>
                    <a:pt x="4424" y="23351"/>
                    <a:pt x="5930" y="18081"/>
                    <a:pt x="5822" y="11090"/>
                  </a:cubicBezTo>
                  <a:cubicBezTo>
                    <a:pt x="5714" y="6357"/>
                    <a:pt x="4639" y="-311"/>
                    <a:pt x="2380" y="11"/>
                  </a:cubicBezTo>
                  <a:close/>
                </a:path>
              </a:pathLst>
            </a:custGeom>
            <a:grpFill/>
            <a:ln w="10707" cap="flat">
              <a:noFill/>
              <a:prstDash val="solid"/>
              <a:miter/>
            </a:ln>
          </p:spPr>
          <p:txBody>
            <a:bodyPr rtlCol="0" anchor="ctr"/>
            <a:lstStyle/>
            <a:p>
              <a:endParaRPr lang="zh-CN" altLang="en-US"/>
            </a:p>
          </p:txBody>
        </p:sp>
        <p:sp>
          <p:nvSpPr>
            <p:cNvPr id="2101" name="任意多边形: 形状 1320">
              <a:extLst>
                <a:ext uri="{FF2B5EF4-FFF2-40B4-BE49-F238E27FC236}">
                  <a16:creationId xmlns:a16="http://schemas.microsoft.com/office/drawing/2014/main" xmlns="" id="{58A0B225-6226-46A0-8083-B30421F90443}"/>
                </a:ext>
              </a:extLst>
            </p:cNvPr>
            <p:cNvSpPr/>
            <p:nvPr/>
          </p:nvSpPr>
          <p:spPr>
            <a:xfrm>
              <a:off x="3430279" y="3306803"/>
              <a:ext cx="16104" cy="93483"/>
            </a:xfrm>
            <a:custGeom>
              <a:avLst/>
              <a:gdLst>
                <a:gd name="connsiteX0" fmla="*/ 2129 w 3811"/>
                <a:gd name="connsiteY0" fmla="*/ 22069 h 22123"/>
                <a:gd name="connsiteX1" fmla="*/ 3743 w 3811"/>
                <a:gd name="connsiteY1" fmla="*/ 11098 h 22123"/>
                <a:gd name="connsiteX2" fmla="*/ 1269 w 3811"/>
                <a:gd name="connsiteY2" fmla="*/ 20 h 22123"/>
                <a:gd name="connsiteX3" fmla="*/ 2129 w 3811"/>
                <a:gd name="connsiteY3" fmla="*/ 22069 h 22123"/>
              </a:gdLst>
              <a:ahLst/>
              <a:cxnLst>
                <a:cxn ang="0">
                  <a:pos x="connsiteX0" y="connsiteY0"/>
                </a:cxn>
                <a:cxn ang="0">
                  <a:pos x="connsiteX1" y="connsiteY1"/>
                </a:cxn>
                <a:cxn ang="0">
                  <a:pos x="connsiteX2" y="connsiteY2"/>
                </a:cxn>
                <a:cxn ang="0">
                  <a:pos x="connsiteX3" y="connsiteY3"/>
                </a:cxn>
              </a:cxnLst>
              <a:rect l="l" t="t" r="r" b="b"/>
              <a:pathLst>
                <a:path w="3811" h="22123">
                  <a:moveTo>
                    <a:pt x="2129" y="22069"/>
                  </a:moveTo>
                  <a:cubicBezTo>
                    <a:pt x="3205" y="22714"/>
                    <a:pt x="4065" y="17551"/>
                    <a:pt x="3743" y="11098"/>
                  </a:cubicBezTo>
                  <a:cubicBezTo>
                    <a:pt x="3528" y="6258"/>
                    <a:pt x="2667" y="-410"/>
                    <a:pt x="1269" y="20"/>
                  </a:cubicBezTo>
                  <a:cubicBezTo>
                    <a:pt x="-1205" y="2278"/>
                    <a:pt x="408" y="20993"/>
                    <a:pt x="2129" y="22069"/>
                  </a:cubicBezTo>
                  <a:close/>
                </a:path>
              </a:pathLst>
            </a:custGeom>
            <a:grpFill/>
            <a:ln w="10707" cap="flat">
              <a:noFill/>
              <a:prstDash val="solid"/>
              <a:miter/>
            </a:ln>
          </p:spPr>
          <p:txBody>
            <a:bodyPr rtlCol="0" anchor="ctr"/>
            <a:lstStyle/>
            <a:p>
              <a:endParaRPr lang="zh-CN" altLang="en-US"/>
            </a:p>
          </p:txBody>
        </p:sp>
        <p:sp>
          <p:nvSpPr>
            <p:cNvPr id="2102" name="任意多边形: 形状 1321">
              <a:extLst>
                <a:ext uri="{FF2B5EF4-FFF2-40B4-BE49-F238E27FC236}">
                  <a16:creationId xmlns:a16="http://schemas.microsoft.com/office/drawing/2014/main" xmlns="" id="{C423A661-4F37-43C2-923B-C8C69E89D8DC}"/>
                </a:ext>
              </a:extLst>
            </p:cNvPr>
            <p:cNvSpPr/>
            <p:nvPr/>
          </p:nvSpPr>
          <p:spPr>
            <a:xfrm>
              <a:off x="3475506" y="3273256"/>
              <a:ext cx="8147" cy="93622"/>
            </a:xfrm>
            <a:custGeom>
              <a:avLst/>
              <a:gdLst>
                <a:gd name="connsiteX0" fmla="*/ 569 w 1928"/>
                <a:gd name="connsiteY0" fmla="*/ 0 h 22156"/>
                <a:gd name="connsiteX1" fmla="*/ 354 w 1928"/>
                <a:gd name="connsiteY1" fmla="*/ 0 h 22156"/>
                <a:gd name="connsiteX2" fmla="*/ 1322 w 1928"/>
                <a:gd name="connsiteY2" fmla="*/ 22156 h 22156"/>
                <a:gd name="connsiteX3" fmla="*/ 1537 w 1928"/>
                <a:gd name="connsiteY3" fmla="*/ 22156 h 22156"/>
                <a:gd name="connsiteX4" fmla="*/ 1752 w 1928"/>
                <a:gd name="connsiteY4" fmla="*/ 11186 h 22156"/>
                <a:gd name="connsiteX5" fmla="*/ 569 w 1928"/>
                <a:gd name="connsiteY5" fmla="*/ 0 h 22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8" h="22156">
                  <a:moveTo>
                    <a:pt x="569" y="0"/>
                  </a:moveTo>
                  <a:cubicBezTo>
                    <a:pt x="569" y="0"/>
                    <a:pt x="461" y="0"/>
                    <a:pt x="354" y="0"/>
                  </a:cubicBezTo>
                  <a:cubicBezTo>
                    <a:pt x="-507" y="1828"/>
                    <a:pt x="354" y="20005"/>
                    <a:pt x="1322" y="22156"/>
                  </a:cubicBezTo>
                  <a:cubicBezTo>
                    <a:pt x="1322" y="22156"/>
                    <a:pt x="1429" y="22156"/>
                    <a:pt x="1537" y="22156"/>
                  </a:cubicBezTo>
                  <a:cubicBezTo>
                    <a:pt x="2075" y="20973"/>
                    <a:pt x="1967" y="14412"/>
                    <a:pt x="1752" y="11186"/>
                  </a:cubicBezTo>
                  <a:cubicBezTo>
                    <a:pt x="1644" y="7636"/>
                    <a:pt x="1214" y="1291"/>
                    <a:pt x="569" y="0"/>
                  </a:cubicBezTo>
                  <a:close/>
                </a:path>
              </a:pathLst>
            </a:custGeom>
            <a:grpFill/>
            <a:ln w="10707" cap="flat">
              <a:noFill/>
              <a:prstDash val="solid"/>
              <a:miter/>
            </a:ln>
          </p:spPr>
          <p:txBody>
            <a:bodyPr rtlCol="0" anchor="ctr"/>
            <a:lstStyle/>
            <a:p>
              <a:endParaRPr lang="zh-CN" altLang="en-US"/>
            </a:p>
          </p:txBody>
        </p:sp>
        <p:sp>
          <p:nvSpPr>
            <p:cNvPr id="2103" name="任意多边形: 形状 1336">
              <a:extLst>
                <a:ext uri="{FF2B5EF4-FFF2-40B4-BE49-F238E27FC236}">
                  <a16:creationId xmlns:a16="http://schemas.microsoft.com/office/drawing/2014/main" xmlns="" id="{CF0C7A71-BDB0-43E1-B4A4-796B4E8E0A27}"/>
                </a:ext>
              </a:extLst>
            </p:cNvPr>
            <p:cNvSpPr/>
            <p:nvPr/>
          </p:nvSpPr>
          <p:spPr>
            <a:xfrm>
              <a:off x="93254" y="3850000"/>
              <a:ext cx="87897" cy="93183"/>
            </a:xfrm>
            <a:custGeom>
              <a:avLst/>
              <a:gdLst>
                <a:gd name="connsiteX0" fmla="*/ 20778 w 20801"/>
                <a:gd name="connsiteY0" fmla="*/ 11939 h 22052"/>
                <a:gd name="connsiteX1" fmla="*/ 10130 w 20801"/>
                <a:gd name="connsiteY1" fmla="*/ 0 h 22052"/>
                <a:gd name="connsiteX2" fmla="*/ 2494 w 20801"/>
                <a:gd name="connsiteY2" fmla="*/ 18177 h 22052"/>
                <a:gd name="connsiteX3" fmla="*/ 20778 w 20801"/>
                <a:gd name="connsiteY3" fmla="*/ 11939 h 22052"/>
              </a:gdLst>
              <a:ahLst/>
              <a:cxnLst>
                <a:cxn ang="0">
                  <a:pos x="connsiteX0" y="connsiteY0"/>
                </a:cxn>
                <a:cxn ang="0">
                  <a:pos x="connsiteX1" y="connsiteY1"/>
                </a:cxn>
                <a:cxn ang="0">
                  <a:pos x="connsiteX2" y="connsiteY2"/>
                </a:cxn>
                <a:cxn ang="0">
                  <a:pos x="connsiteX3" y="connsiteY3"/>
                </a:cxn>
              </a:cxnLst>
              <a:rect l="l" t="t" r="r" b="b"/>
              <a:pathLst>
                <a:path w="20801" h="22052">
                  <a:moveTo>
                    <a:pt x="20778" y="11939"/>
                  </a:moveTo>
                  <a:cubicBezTo>
                    <a:pt x="21101" y="7099"/>
                    <a:pt x="18089" y="215"/>
                    <a:pt x="10130" y="0"/>
                  </a:cubicBezTo>
                  <a:cubicBezTo>
                    <a:pt x="558" y="645"/>
                    <a:pt x="-2777" y="11724"/>
                    <a:pt x="2494" y="18177"/>
                  </a:cubicBezTo>
                  <a:cubicBezTo>
                    <a:pt x="8624" y="25598"/>
                    <a:pt x="20025" y="21726"/>
                    <a:pt x="20778" y="11939"/>
                  </a:cubicBezTo>
                  <a:close/>
                </a:path>
              </a:pathLst>
            </a:custGeom>
            <a:grpFill/>
            <a:ln w="10707" cap="flat">
              <a:noFill/>
              <a:prstDash val="solid"/>
              <a:miter/>
            </a:ln>
          </p:spPr>
          <p:txBody>
            <a:bodyPr rtlCol="0" anchor="ctr"/>
            <a:lstStyle/>
            <a:p>
              <a:endParaRPr lang="zh-CN" altLang="en-US"/>
            </a:p>
          </p:txBody>
        </p:sp>
        <p:sp>
          <p:nvSpPr>
            <p:cNvPr id="2104" name="任意多边形: 形状 1337">
              <a:extLst>
                <a:ext uri="{FF2B5EF4-FFF2-40B4-BE49-F238E27FC236}">
                  <a16:creationId xmlns:a16="http://schemas.microsoft.com/office/drawing/2014/main" xmlns="" id="{499C9AC9-FBD2-456C-B32E-55BF27D5DBC0}"/>
                </a:ext>
              </a:extLst>
            </p:cNvPr>
            <p:cNvSpPr/>
            <p:nvPr/>
          </p:nvSpPr>
          <p:spPr>
            <a:xfrm>
              <a:off x="431154" y="3842276"/>
              <a:ext cx="88201" cy="93483"/>
            </a:xfrm>
            <a:custGeom>
              <a:avLst/>
              <a:gdLst>
                <a:gd name="connsiteX0" fmla="*/ 20834 w 20873"/>
                <a:gd name="connsiteY0" fmla="*/ 11831 h 22123"/>
                <a:gd name="connsiteX1" fmla="*/ 10186 w 20873"/>
                <a:gd name="connsiteY1" fmla="*/ 0 h 22123"/>
                <a:gd name="connsiteX2" fmla="*/ 2442 w 20873"/>
                <a:gd name="connsiteY2" fmla="*/ 18284 h 22123"/>
                <a:gd name="connsiteX3" fmla="*/ 20834 w 20873"/>
                <a:gd name="connsiteY3" fmla="*/ 11831 h 22123"/>
              </a:gdLst>
              <a:ahLst/>
              <a:cxnLst>
                <a:cxn ang="0">
                  <a:pos x="connsiteX0" y="connsiteY0"/>
                </a:cxn>
                <a:cxn ang="0">
                  <a:pos x="connsiteX1" y="connsiteY1"/>
                </a:cxn>
                <a:cxn ang="0">
                  <a:pos x="connsiteX2" y="connsiteY2"/>
                </a:cxn>
                <a:cxn ang="0">
                  <a:pos x="connsiteX3" y="connsiteY3"/>
                </a:cxn>
              </a:cxnLst>
              <a:rect l="l" t="t" r="r" b="b"/>
              <a:pathLst>
                <a:path w="20873" h="22123">
                  <a:moveTo>
                    <a:pt x="20834" y="11831"/>
                  </a:moveTo>
                  <a:cubicBezTo>
                    <a:pt x="21265" y="6991"/>
                    <a:pt x="18146" y="215"/>
                    <a:pt x="10186" y="0"/>
                  </a:cubicBezTo>
                  <a:cubicBezTo>
                    <a:pt x="506" y="753"/>
                    <a:pt x="-2720" y="11939"/>
                    <a:pt x="2442" y="18284"/>
                  </a:cubicBezTo>
                  <a:cubicBezTo>
                    <a:pt x="8573" y="25706"/>
                    <a:pt x="20082" y="21726"/>
                    <a:pt x="20834" y="11831"/>
                  </a:cubicBezTo>
                  <a:close/>
                </a:path>
              </a:pathLst>
            </a:custGeom>
            <a:grpFill/>
            <a:ln w="10707" cap="flat">
              <a:noFill/>
              <a:prstDash val="solid"/>
              <a:miter/>
            </a:ln>
          </p:spPr>
          <p:txBody>
            <a:bodyPr rtlCol="0" anchor="ctr"/>
            <a:lstStyle/>
            <a:p>
              <a:endParaRPr lang="zh-CN" altLang="en-US"/>
            </a:p>
          </p:txBody>
        </p:sp>
        <p:sp>
          <p:nvSpPr>
            <p:cNvPr id="2105" name="任意多边形: 形状 1338">
              <a:extLst>
                <a:ext uri="{FF2B5EF4-FFF2-40B4-BE49-F238E27FC236}">
                  <a16:creationId xmlns:a16="http://schemas.microsoft.com/office/drawing/2014/main" xmlns="" id="{73347CB0-DC2A-401F-ADA2-8708F83F111A}"/>
                </a:ext>
              </a:extLst>
            </p:cNvPr>
            <p:cNvSpPr/>
            <p:nvPr/>
          </p:nvSpPr>
          <p:spPr>
            <a:xfrm>
              <a:off x="768636" y="3831365"/>
              <a:ext cx="87952" cy="93242"/>
            </a:xfrm>
            <a:custGeom>
              <a:avLst/>
              <a:gdLst>
                <a:gd name="connsiteX0" fmla="*/ 2490 w 20814"/>
                <a:gd name="connsiteY0" fmla="*/ 18284 h 22066"/>
                <a:gd name="connsiteX1" fmla="*/ 20775 w 20814"/>
                <a:gd name="connsiteY1" fmla="*/ 11724 h 22066"/>
                <a:gd name="connsiteX2" fmla="*/ 10234 w 20814"/>
                <a:gd name="connsiteY2" fmla="*/ 0 h 22066"/>
                <a:gd name="connsiteX3" fmla="*/ 2490 w 20814"/>
                <a:gd name="connsiteY3" fmla="*/ 18284 h 22066"/>
              </a:gdLst>
              <a:ahLst/>
              <a:cxnLst>
                <a:cxn ang="0">
                  <a:pos x="connsiteX0" y="connsiteY0"/>
                </a:cxn>
                <a:cxn ang="0">
                  <a:pos x="connsiteX1" y="connsiteY1"/>
                </a:cxn>
                <a:cxn ang="0">
                  <a:pos x="connsiteX2" y="connsiteY2"/>
                </a:cxn>
                <a:cxn ang="0">
                  <a:pos x="connsiteX3" y="connsiteY3"/>
                </a:cxn>
              </a:cxnLst>
              <a:rect l="l" t="t" r="r" b="b"/>
              <a:pathLst>
                <a:path w="20814" h="22066">
                  <a:moveTo>
                    <a:pt x="2490" y="18284"/>
                  </a:moveTo>
                  <a:cubicBezTo>
                    <a:pt x="8513" y="25706"/>
                    <a:pt x="20022" y="21511"/>
                    <a:pt x="20775" y="11724"/>
                  </a:cubicBezTo>
                  <a:cubicBezTo>
                    <a:pt x="21205" y="6884"/>
                    <a:pt x="18193" y="108"/>
                    <a:pt x="10234" y="0"/>
                  </a:cubicBezTo>
                  <a:cubicBezTo>
                    <a:pt x="554" y="753"/>
                    <a:pt x="-2780" y="11939"/>
                    <a:pt x="2490" y="18284"/>
                  </a:cubicBezTo>
                  <a:close/>
                </a:path>
              </a:pathLst>
            </a:custGeom>
            <a:grpFill/>
            <a:ln w="10707" cap="flat">
              <a:noFill/>
              <a:prstDash val="solid"/>
              <a:miter/>
            </a:ln>
          </p:spPr>
          <p:txBody>
            <a:bodyPr rtlCol="0" anchor="ctr"/>
            <a:lstStyle/>
            <a:p>
              <a:endParaRPr lang="zh-CN" altLang="en-US"/>
            </a:p>
          </p:txBody>
        </p:sp>
        <p:sp>
          <p:nvSpPr>
            <p:cNvPr id="2106" name="任意多边形: 形状 1339">
              <a:extLst>
                <a:ext uri="{FF2B5EF4-FFF2-40B4-BE49-F238E27FC236}">
                  <a16:creationId xmlns:a16="http://schemas.microsoft.com/office/drawing/2014/main" xmlns="" id="{E7922940-F9F1-4ED0-9E20-9EA33E542858}"/>
                </a:ext>
              </a:extLst>
            </p:cNvPr>
            <p:cNvSpPr/>
            <p:nvPr/>
          </p:nvSpPr>
          <p:spPr>
            <a:xfrm>
              <a:off x="1103638" y="3816369"/>
              <a:ext cx="86545" cy="93694"/>
            </a:xfrm>
            <a:custGeom>
              <a:avLst/>
              <a:gdLst>
                <a:gd name="connsiteX0" fmla="*/ 10116 w 20481"/>
                <a:gd name="connsiteY0" fmla="*/ 0 h 22173"/>
                <a:gd name="connsiteX1" fmla="*/ 2372 w 20481"/>
                <a:gd name="connsiteY1" fmla="*/ 18500 h 22173"/>
                <a:gd name="connsiteX2" fmla="*/ 20442 w 20481"/>
                <a:gd name="connsiteY2" fmla="*/ 11724 h 22173"/>
                <a:gd name="connsiteX3" fmla="*/ 10116 w 20481"/>
                <a:gd name="connsiteY3" fmla="*/ 0 h 22173"/>
              </a:gdLst>
              <a:ahLst/>
              <a:cxnLst>
                <a:cxn ang="0">
                  <a:pos x="connsiteX0" y="connsiteY0"/>
                </a:cxn>
                <a:cxn ang="0">
                  <a:pos x="connsiteX1" y="connsiteY1"/>
                </a:cxn>
                <a:cxn ang="0">
                  <a:pos x="connsiteX2" y="connsiteY2"/>
                </a:cxn>
                <a:cxn ang="0">
                  <a:pos x="connsiteX3" y="connsiteY3"/>
                </a:cxn>
              </a:cxnLst>
              <a:rect l="l" t="t" r="r" b="b"/>
              <a:pathLst>
                <a:path w="20481" h="22173">
                  <a:moveTo>
                    <a:pt x="10116" y="0"/>
                  </a:moveTo>
                  <a:cubicBezTo>
                    <a:pt x="544" y="968"/>
                    <a:pt x="-2683" y="12154"/>
                    <a:pt x="2372" y="18500"/>
                  </a:cubicBezTo>
                  <a:cubicBezTo>
                    <a:pt x="8288" y="25813"/>
                    <a:pt x="19581" y="21511"/>
                    <a:pt x="20442" y="11724"/>
                  </a:cubicBezTo>
                  <a:cubicBezTo>
                    <a:pt x="20872" y="6884"/>
                    <a:pt x="17860" y="0"/>
                    <a:pt x="10116" y="0"/>
                  </a:cubicBezTo>
                  <a:close/>
                </a:path>
              </a:pathLst>
            </a:custGeom>
            <a:grpFill/>
            <a:ln w="10707" cap="flat">
              <a:noFill/>
              <a:prstDash val="solid"/>
              <a:miter/>
            </a:ln>
          </p:spPr>
          <p:txBody>
            <a:bodyPr rtlCol="0" anchor="ctr"/>
            <a:lstStyle/>
            <a:p>
              <a:endParaRPr lang="zh-CN" altLang="en-US"/>
            </a:p>
          </p:txBody>
        </p:sp>
        <p:sp>
          <p:nvSpPr>
            <p:cNvPr id="2107" name="任意多边形: 形状 1340">
              <a:extLst>
                <a:ext uri="{FF2B5EF4-FFF2-40B4-BE49-F238E27FC236}">
                  <a16:creationId xmlns:a16="http://schemas.microsoft.com/office/drawing/2014/main" xmlns="" id="{CA070C44-54C9-471C-9EC3-AFF9BA9AE4F8}"/>
                </a:ext>
              </a:extLst>
            </p:cNvPr>
            <p:cNvSpPr/>
            <p:nvPr/>
          </p:nvSpPr>
          <p:spPr>
            <a:xfrm>
              <a:off x="1433260" y="3798638"/>
              <a:ext cx="84613" cy="93352"/>
            </a:xfrm>
            <a:custGeom>
              <a:avLst/>
              <a:gdLst>
                <a:gd name="connsiteX0" fmla="*/ 19983 w 20024"/>
                <a:gd name="connsiteY0" fmla="*/ 11510 h 22092"/>
                <a:gd name="connsiteX1" fmla="*/ 9873 w 20024"/>
                <a:gd name="connsiteY1" fmla="*/ 1 h 22092"/>
                <a:gd name="connsiteX2" fmla="*/ 2237 w 20024"/>
                <a:gd name="connsiteY2" fmla="*/ 18501 h 22092"/>
                <a:gd name="connsiteX3" fmla="*/ 19983 w 20024"/>
                <a:gd name="connsiteY3" fmla="*/ 11510 h 22092"/>
              </a:gdLst>
              <a:ahLst/>
              <a:cxnLst>
                <a:cxn ang="0">
                  <a:pos x="connsiteX0" y="connsiteY0"/>
                </a:cxn>
                <a:cxn ang="0">
                  <a:pos x="connsiteX1" y="connsiteY1"/>
                </a:cxn>
                <a:cxn ang="0">
                  <a:pos x="connsiteX2" y="connsiteY2"/>
                </a:cxn>
                <a:cxn ang="0">
                  <a:pos x="connsiteX3" y="connsiteY3"/>
                </a:cxn>
              </a:cxnLst>
              <a:rect l="l" t="t" r="r" b="b"/>
              <a:pathLst>
                <a:path w="20024" h="22092">
                  <a:moveTo>
                    <a:pt x="19983" y="11510"/>
                  </a:moveTo>
                  <a:cubicBezTo>
                    <a:pt x="20414" y="6670"/>
                    <a:pt x="17509" y="-106"/>
                    <a:pt x="9873" y="1"/>
                  </a:cubicBezTo>
                  <a:cubicBezTo>
                    <a:pt x="623" y="1077"/>
                    <a:pt x="-2603" y="12263"/>
                    <a:pt x="2237" y="18501"/>
                  </a:cubicBezTo>
                  <a:cubicBezTo>
                    <a:pt x="8045" y="25707"/>
                    <a:pt x="19230" y="21405"/>
                    <a:pt x="19983" y="11510"/>
                  </a:cubicBezTo>
                  <a:close/>
                </a:path>
              </a:pathLst>
            </a:custGeom>
            <a:grpFill/>
            <a:ln w="10707" cap="flat">
              <a:noFill/>
              <a:prstDash val="solid"/>
              <a:miter/>
            </a:ln>
          </p:spPr>
          <p:txBody>
            <a:bodyPr rtlCol="0" anchor="ctr"/>
            <a:lstStyle/>
            <a:p>
              <a:endParaRPr lang="zh-CN" altLang="en-US"/>
            </a:p>
          </p:txBody>
        </p:sp>
        <p:sp>
          <p:nvSpPr>
            <p:cNvPr id="2108" name="任意多边形: 形状 1341">
              <a:extLst>
                <a:ext uri="{FF2B5EF4-FFF2-40B4-BE49-F238E27FC236}">
                  <a16:creationId xmlns:a16="http://schemas.microsoft.com/office/drawing/2014/main" xmlns="" id="{6C59FB8B-B97D-4217-9891-EF31A238A8AA}"/>
                </a:ext>
              </a:extLst>
            </p:cNvPr>
            <p:cNvSpPr/>
            <p:nvPr/>
          </p:nvSpPr>
          <p:spPr>
            <a:xfrm>
              <a:off x="1754849" y="3776821"/>
              <a:ext cx="82010" cy="93669"/>
            </a:xfrm>
            <a:custGeom>
              <a:avLst/>
              <a:gdLst>
                <a:gd name="connsiteX0" fmla="*/ 9595 w 19408"/>
                <a:gd name="connsiteY0" fmla="*/ 1 h 22167"/>
                <a:gd name="connsiteX1" fmla="*/ 2174 w 19408"/>
                <a:gd name="connsiteY1" fmla="*/ 18608 h 22167"/>
                <a:gd name="connsiteX2" fmla="*/ 19383 w 19408"/>
                <a:gd name="connsiteY2" fmla="*/ 11402 h 22167"/>
                <a:gd name="connsiteX3" fmla="*/ 9595 w 19408"/>
                <a:gd name="connsiteY3" fmla="*/ 1 h 22167"/>
              </a:gdLst>
              <a:ahLst/>
              <a:cxnLst>
                <a:cxn ang="0">
                  <a:pos x="connsiteX0" y="connsiteY0"/>
                </a:cxn>
                <a:cxn ang="0">
                  <a:pos x="connsiteX1" y="connsiteY1"/>
                </a:cxn>
                <a:cxn ang="0">
                  <a:pos x="connsiteX2" y="connsiteY2"/>
                </a:cxn>
                <a:cxn ang="0">
                  <a:pos x="connsiteX3" y="connsiteY3"/>
                </a:cxn>
              </a:cxnLst>
              <a:rect l="l" t="t" r="r" b="b"/>
              <a:pathLst>
                <a:path w="19408" h="22167">
                  <a:moveTo>
                    <a:pt x="9595" y="1"/>
                  </a:moveTo>
                  <a:cubicBezTo>
                    <a:pt x="668" y="1184"/>
                    <a:pt x="-2559" y="12478"/>
                    <a:pt x="2174" y="18608"/>
                  </a:cubicBezTo>
                  <a:cubicBezTo>
                    <a:pt x="7767" y="25815"/>
                    <a:pt x="18522" y="21405"/>
                    <a:pt x="19383" y="11402"/>
                  </a:cubicBezTo>
                  <a:cubicBezTo>
                    <a:pt x="19705" y="6562"/>
                    <a:pt x="17017" y="-106"/>
                    <a:pt x="9595" y="1"/>
                  </a:cubicBezTo>
                  <a:close/>
                </a:path>
              </a:pathLst>
            </a:custGeom>
            <a:grpFill/>
            <a:ln w="10707" cap="flat">
              <a:noFill/>
              <a:prstDash val="solid"/>
              <a:miter/>
            </a:ln>
          </p:spPr>
          <p:txBody>
            <a:bodyPr rtlCol="0" anchor="ctr"/>
            <a:lstStyle/>
            <a:p>
              <a:endParaRPr lang="zh-CN" altLang="en-US"/>
            </a:p>
          </p:txBody>
        </p:sp>
        <p:sp>
          <p:nvSpPr>
            <p:cNvPr id="2109" name="任意多边形: 形状 1342">
              <a:extLst>
                <a:ext uri="{FF2B5EF4-FFF2-40B4-BE49-F238E27FC236}">
                  <a16:creationId xmlns:a16="http://schemas.microsoft.com/office/drawing/2014/main" xmlns="" id="{F6EA6EF5-433B-4280-8F34-D57190995296}"/>
                </a:ext>
              </a:extLst>
            </p:cNvPr>
            <p:cNvSpPr/>
            <p:nvPr/>
          </p:nvSpPr>
          <p:spPr>
            <a:xfrm>
              <a:off x="2061852" y="3751827"/>
              <a:ext cx="75888" cy="93804"/>
            </a:xfrm>
            <a:custGeom>
              <a:avLst/>
              <a:gdLst>
                <a:gd name="connsiteX0" fmla="*/ 9004 w 17959"/>
                <a:gd name="connsiteY0" fmla="*/ 1 h 22199"/>
                <a:gd name="connsiteX1" fmla="*/ 2659 w 17959"/>
                <a:gd name="connsiteY1" fmla="*/ 19469 h 22199"/>
                <a:gd name="connsiteX2" fmla="*/ 17931 w 17959"/>
                <a:gd name="connsiteY2" fmla="*/ 11402 h 22199"/>
                <a:gd name="connsiteX3" fmla="*/ 9004 w 17959"/>
                <a:gd name="connsiteY3" fmla="*/ 1 h 22199"/>
              </a:gdLst>
              <a:ahLst/>
              <a:cxnLst>
                <a:cxn ang="0">
                  <a:pos x="connsiteX0" y="connsiteY0"/>
                </a:cxn>
                <a:cxn ang="0">
                  <a:pos x="connsiteX1" y="connsiteY1"/>
                </a:cxn>
                <a:cxn ang="0">
                  <a:pos x="connsiteX2" y="connsiteY2"/>
                </a:cxn>
                <a:cxn ang="0">
                  <a:pos x="connsiteX3" y="connsiteY3"/>
                </a:cxn>
              </a:cxnLst>
              <a:rect l="l" t="t" r="r" b="b"/>
              <a:pathLst>
                <a:path w="17959" h="22199">
                  <a:moveTo>
                    <a:pt x="9004" y="1"/>
                  </a:moveTo>
                  <a:cubicBezTo>
                    <a:pt x="185" y="1292"/>
                    <a:pt x="-2612" y="13553"/>
                    <a:pt x="2659" y="19469"/>
                  </a:cubicBezTo>
                  <a:cubicBezTo>
                    <a:pt x="8036" y="25599"/>
                    <a:pt x="17179" y="20760"/>
                    <a:pt x="17931" y="11402"/>
                  </a:cubicBezTo>
                  <a:cubicBezTo>
                    <a:pt x="18254" y="6562"/>
                    <a:pt x="15780" y="-106"/>
                    <a:pt x="9004" y="1"/>
                  </a:cubicBezTo>
                  <a:close/>
                </a:path>
              </a:pathLst>
            </a:custGeom>
            <a:grpFill/>
            <a:ln w="10707" cap="flat">
              <a:noFill/>
              <a:prstDash val="solid"/>
              <a:miter/>
            </a:ln>
          </p:spPr>
          <p:txBody>
            <a:bodyPr rtlCol="0" anchor="ctr"/>
            <a:lstStyle/>
            <a:p>
              <a:endParaRPr lang="zh-CN" altLang="en-US"/>
            </a:p>
          </p:txBody>
        </p:sp>
        <p:sp>
          <p:nvSpPr>
            <p:cNvPr id="2110" name="任意多边形: 形状 1343">
              <a:extLst>
                <a:ext uri="{FF2B5EF4-FFF2-40B4-BE49-F238E27FC236}">
                  <a16:creationId xmlns:a16="http://schemas.microsoft.com/office/drawing/2014/main" xmlns="" id="{DDE9CD04-5777-4DC7-A1C4-657964FC1253}"/>
                </a:ext>
              </a:extLst>
            </p:cNvPr>
            <p:cNvSpPr/>
            <p:nvPr/>
          </p:nvSpPr>
          <p:spPr>
            <a:xfrm>
              <a:off x="2342124" y="3725425"/>
              <a:ext cx="68408" cy="93745"/>
            </a:xfrm>
            <a:custGeom>
              <a:avLst/>
              <a:gdLst>
                <a:gd name="connsiteX0" fmla="*/ 8071 w 16189"/>
                <a:gd name="connsiteY0" fmla="*/ 11 h 22185"/>
                <a:gd name="connsiteX1" fmla="*/ 2371 w 16189"/>
                <a:gd name="connsiteY1" fmla="*/ 19479 h 22185"/>
                <a:gd name="connsiteX2" fmla="*/ 16138 w 16189"/>
                <a:gd name="connsiteY2" fmla="*/ 11304 h 22185"/>
                <a:gd name="connsiteX3" fmla="*/ 16138 w 16189"/>
                <a:gd name="connsiteY3" fmla="*/ 11304 h 22185"/>
                <a:gd name="connsiteX4" fmla="*/ 8071 w 16189"/>
                <a:gd name="connsiteY4" fmla="*/ 11 h 2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89" h="22185">
                  <a:moveTo>
                    <a:pt x="8071" y="11"/>
                  </a:moveTo>
                  <a:cubicBezTo>
                    <a:pt x="220" y="1409"/>
                    <a:pt x="-2361" y="13563"/>
                    <a:pt x="2371" y="19479"/>
                  </a:cubicBezTo>
                  <a:cubicBezTo>
                    <a:pt x="7211" y="25609"/>
                    <a:pt x="15493" y="20662"/>
                    <a:pt x="16138" y="11304"/>
                  </a:cubicBezTo>
                  <a:lnTo>
                    <a:pt x="16138" y="11304"/>
                  </a:lnTo>
                  <a:cubicBezTo>
                    <a:pt x="16568" y="6464"/>
                    <a:pt x="14310" y="-312"/>
                    <a:pt x="8071" y="11"/>
                  </a:cubicBezTo>
                  <a:close/>
                </a:path>
              </a:pathLst>
            </a:custGeom>
            <a:grpFill/>
            <a:ln w="10707" cap="flat">
              <a:noFill/>
              <a:prstDash val="solid"/>
              <a:miter/>
            </a:ln>
          </p:spPr>
          <p:txBody>
            <a:bodyPr rtlCol="0" anchor="ctr"/>
            <a:lstStyle/>
            <a:p>
              <a:endParaRPr lang="zh-CN" altLang="en-US"/>
            </a:p>
          </p:txBody>
        </p:sp>
        <p:sp>
          <p:nvSpPr>
            <p:cNvPr id="2111" name="任意多边形: 形状 1344">
              <a:extLst>
                <a:ext uri="{FF2B5EF4-FFF2-40B4-BE49-F238E27FC236}">
                  <a16:creationId xmlns:a16="http://schemas.microsoft.com/office/drawing/2014/main" xmlns="" id="{C6704B2F-BE6B-49E2-9AD2-793732C86240}"/>
                </a:ext>
              </a:extLst>
            </p:cNvPr>
            <p:cNvSpPr/>
            <p:nvPr/>
          </p:nvSpPr>
          <p:spPr>
            <a:xfrm>
              <a:off x="2593758" y="3696362"/>
              <a:ext cx="60760" cy="93770"/>
            </a:xfrm>
            <a:custGeom>
              <a:avLst/>
              <a:gdLst>
                <a:gd name="connsiteX0" fmla="*/ 14345 w 14379"/>
                <a:gd name="connsiteY0" fmla="*/ 11298 h 22191"/>
                <a:gd name="connsiteX1" fmla="*/ 7247 w 14379"/>
                <a:gd name="connsiteY1" fmla="*/ 5 h 22191"/>
                <a:gd name="connsiteX2" fmla="*/ 2622 w 14379"/>
                <a:gd name="connsiteY2" fmla="*/ 20118 h 22191"/>
                <a:gd name="connsiteX3" fmla="*/ 14345 w 14379"/>
                <a:gd name="connsiteY3" fmla="*/ 11298 h 22191"/>
              </a:gdLst>
              <a:ahLst/>
              <a:cxnLst>
                <a:cxn ang="0">
                  <a:pos x="connsiteX0" y="connsiteY0"/>
                </a:cxn>
                <a:cxn ang="0">
                  <a:pos x="connsiteX1" y="connsiteY1"/>
                </a:cxn>
                <a:cxn ang="0">
                  <a:pos x="connsiteX2" y="connsiteY2"/>
                </a:cxn>
                <a:cxn ang="0">
                  <a:pos x="connsiteX3" y="connsiteY3"/>
                </a:cxn>
              </a:cxnLst>
              <a:rect l="l" t="t" r="r" b="b"/>
              <a:pathLst>
                <a:path w="14379" h="22191">
                  <a:moveTo>
                    <a:pt x="14345" y="11298"/>
                  </a:moveTo>
                  <a:cubicBezTo>
                    <a:pt x="14668" y="6458"/>
                    <a:pt x="12732" y="-210"/>
                    <a:pt x="7247" y="5"/>
                  </a:cubicBezTo>
                  <a:cubicBezTo>
                    <a:pt x="-175" y="1511"/>
                    <a:pt x="-2218" y="14740"/>
                    <a:pt x="2622" y="20118"/>
                  </a:cubicBezTo>
                  <a:cubicBezTo>
                    <a:pt x="7032" y="25281"/>
                    <a:pt x="13700" y="20225"/>
                    <a:pt x="14345" y="11298"/>
                  </a:cubicBezTo>
                  <a:close/>
                </a:path>
              </a:pathLst>
            </a:custGeom>
            <a:grpFill/>
            <a:ln w="10707" cap="flat">
              <a:noFill/>
              <a:prstDash val="solid"/>
              <a:miter/>
            </a:ln>
          </p:spPr>
          <p:txBody>
            <a:bodyPr rtlCol="0" anchor="ctr"/>
            <a:lstStyle/>
            <a:p>
              <a:endParaRPr lang="zh-CN" altLang="en-US"/>
            </a:p>
          </p:txBody>
        </p:sp>
        <p:sp>
          <p:nvSpPr>
            <p:cNvPr id="2112" name="任意多边形: 形状 1345">
              <a:extLst>
                <a:ext uri="{FF2B5EF4-FFF2-40B4-BE49-F238E27FC236}">
                  <a16:creationId xmlns:a16="http://schemas.microsoft.com/office/drawing/2014/main" xmlns="" id="{CE825B17-2D9C-4895-B77B-ED13FBC682A4}"/>
                </a:ext>
              </a:extLst>
            </p:cNvPr>
            <p:cNvSpPr/>
            <p:nvPr/>
          </p:nvSpPr>
          <p:spPr>
            <a:xfrm>
              <a:off x="2815822" y="3666343"/>
              <a:ext cx="52782" cy="93483"/>
            </a:xfrm>
            <a:custGeom>
              <a:avLst/>
              <a:gdLst>
                <a:gd name="connsiteX0" fmla="*/ 6322 w 12491"/>
                <a:gd name="connsiteY0" fmla="*/ 11 h 22123"/>
                <a:gd name="connsiteX1" fmla="*/ 2665 w 12491"/>
                <a:gd name="connsiteY1" fmla="*/ 20769 h 22123"/>
                <a:gd name="connsiteX2" fmla="*/ 12452 w 12491"/>
                <a:gd name="connsiteY2" fmla="*/ 11197 h 22123"/>
                <a:gd name="connsiteX3" fmla="*/ 6322 w 12491"/>
                <a:gd name="connsiteY3" fmla="*/ 11 h 22123"/>
              </a:gdLst>
              <a:ahLst/>
              <a:cxnLst>
                <a:cxn ang="0">
                  <a:pos x="connsiteX0" y="connsiteY0"/>
                </a:cxn>
                <a:cxn ang="0">
                  <a:pos x="connsiteX1" y="connsiteY1"/>
                </a:cxn>
                <a:cxn ang="0">
                  <a:pos x="connsiteX2" y="connsiteY2"/>
                </a:cxn>
                <a:cxn ang="0">
                  <a:pos x="connsiteX3" y="connsiteY3"/>
                </a:cxn>
              </a:cxnLst>
              <a:rect l="l" t="t" r="r" b="b"/>
              <a:pathLst>
                <a:path w="12491" h="22123">
                  <a:moveTo>
                    <a:pt x="6322" y="11"/>
                  </a:moveTo>
                  <a:cubicBezTo>
                    <a:pt x="-454" y="1624"/>
                    <a:pt x="-1960" y="15929"/>
                    <a:pt x="2665" y="20769"/>
                  </a:cubicBezTo>
                  <a:cubicBezTo>
                    <a:pt x="6537" y="24749"/>
                    <a:pt x="11915" y="19479"/>
                    <a:pt x="12452" y="11197"/>
                  </a:cubicBezTo>
                  <a:cubicBezTo>
                    <a:pt x="12775" y="6465"/>
                    <a:pt x="11162" y="-312"/>
                    <a:pt x="6322" y="11"/>
                  </a:cubicBezTo>
                  <a:close/>
                </a:path>
              </a:pathLst>
            </a:custGeom>
            <a:grpFill/>
            <a:ln w="10707" cap="flat">
              <a:noFill/>
              <a:prstDash val="solid"/>
              <a:miter/>
            </a:ln>
          </p:spPr>
          <p:txBody>
            <a:bodyPr rtlCol="0" anchor="ctr"/>
            <a:lstStyle/>
            <a:p>
              <a:endParaRPr lang="zh-CN" altLang="en-US"/>
            </a:p>
          </p:txBody>
        </p:sp>
        <p:sp>
          <p:nvSpPr>
            <p:cNvPr id="2113" name="任意多边形: 形状 1346">
              <a:extLst>
                <a:ext uri="{FF2B5EF4-FFF2-40B4-BE49-F238E27FC236}">
                  <a16:creationId xmlns:a16="http://schemas.microsoft.com/office/drawing/2014/main" xmlns="" id="{4628CACD-82C2-4F77-84B1-2DD141DBD509}"/>
                </a:ext>
              </a:extLst>
            </p:cNvPr>
            <p:cNvSpPr/>
            <p:nvPr/>
          </p:nvSpPr>
          <p:spPr>
            <a:xfrm>
              <a:off x="3007812" y="3634980"/>
              <a:ext cx="44876" cy="93787"/>
            </a:xfrm>
            <a:custGeom>
              <a:avLst/>
              <a:gdLst>
                <a:gd name="connsiteX0" fmla="*/ 10578 w 10620"/>
                <a:gd name="connsiteY0" fmla="*/ 11197 h 22195"/>
                <a:gd name="connsiteX1" fmla="*/ 5415 w 10620"/>
                <a:gd name="connsiteY1" fmla="*/ 11 h 22195"/>
                <a:gd name="connsiteX2" fmla="*/ 2296 w 10620"/>
                <a:gd name="connsiteY2" fmla="*/ 20770 h 22195"/>
                <a:gd name="connsiteX3" fmla="*/ 10578 w 10620"/>
                <a:gd name="connsiteY3" fmla="*/ 11197 h 22195"/>
              </a:gdLst>
              <a:ahLst/>
              <a:cxnLst>
                <a:cxn ang="0">
                  <a:pos x="connsiteX0" y="connsiteY0"/>
                </a:cxn>
                <a:cxn ang="0">
                  <a:pos x="connsiteX1" y="connsiteY1"/>
                </a:cxn>
                <a:cxn ang="0">
                  <a:pos x="connsiteX2" y="connsiteY2"/>
                </a:cxn>
                <a:cxn ang="0">
                  <a:pos x="connsiteX3" y="connsiteY3"/>
                </a:cxn>
              </a:cxnLst>
              <a:rect l="l" t="t" r="r" b="b"/>
              <a:pathLst>
                <a:path w="10620" h="22195">
                  <a:moveTo>
                    <a:pt x="10578" y="11197"/>
                  </a:moveTo>
                  <a:cubicBezTo>
                    <a:pt x="10900" y="6357"/>
                    <a:pt x="9395" y="-311"/>
                    <a:pt x="5415" y="11"/>
                  </a:cubicBezTo>
                  <a:cubicBezTo>
                    <a:pt x="-393" y="1732"/>
                    <a:pt x="-1684" y="16037"/>
                    <a:pt x="2296" y="20770"/>
                  </a:cubicBezTo>
                  <a:cubicBezTo>
                    <a:pt x="5630" y="24857"/>
                    <a:pt x="10147" y="19694"/>
                    <a:pt x="10578" y="11197"/>
                  </a:cubicBezTo>
                  <a:close/>
                </a:path>
              </a:pathLst>
            </a:custGeom>
            <a:grpFill/>
            <a:ln w="10707" cap="flat">
              <a:noFill/>
              <a:prstDash val="solid"/>
              <a:miter/>
            </a:ln>
          </p:spPr>
          <p:txBody>
            <a:bodyPr rtlCol="0" anchor="ctr"/>
            <a:lstStyle/>
            <a:p>
              <a:endParaRPr lang="zh-CN" altLang="en-US"/>
            </a:p>
          </p:txBody>
        </p:sp>
        <p:sp>
          <p:nvSpPr>
            <p:cNvPr id="2114" name="任意多边形: 形状 1347">
              <a:extLst>
                <a:ext uri="{FF2B5EF4-FFF2-40B4-BE49-F238E27FC236}">
                  <a16:creationId xmlns:a16="http://schemas.microsoft.com/office/drawing/2014/main" xmlns="" id="{41ADBD66-5549-419B-8E9B-AD4E8B19E9CF}"/>
                </a:ext>
              </a:extLst>
            </p:cNvPr>
            <p:cNvSpPr/>
            <p:nvPr/>
          </p:nvSpPr>
          <p:spPr>
            <a:xfrm>
              <a:off x="3168803" y="3602714"/>
              <a:ext cx="36970" cy="93880"/>
            </a:xfrm>
            <a:custGeom>
              <a:avLst/>
              <a:gdLst>
                <a:gd name="connsiteX0" fmla="*/ 8725 w 8749"/>
                <a:gd name="connsiteY0" fmla="*/ 11197 h 22217"/>
                <a:gd name="connsiteX1" fmla="*/ 8725 w 8749"/>
                <a:gd name="connsiteY1" fmla="*/ 11197 h 22217"/>
                <a:gd name="connsiteX2" fmla="*/ 4423 w 8749"/>
                <a:gd name="connsiteY2" fmla="*/ 11 h 22217"/>
                <a:gd name="connsiteX3" fmla="*/ 2164 w 8749"/>
                <a:gd name="connsiteY3" fmla="*/ 21307 h 22217"/>
                <a:gd name="connsiteX4" fmla="*/ 8725 w 8749"/>
                <a:gd name="connsiteY4" fmla="*/ 11197 h 22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9" h="22217">
                  <a:moveTo>
                    <a:pt x="8725" y="11197"/>
                  </a:moveTo>
                  <a:lnTo>
                    <a:pt x="8725" y="11197"/>
                  </a:lnTo>
                  <a:cubicBezTo>
                    <a:pt x="8940" y="6357"/>
                    <a:pt x="7757" y="-311"/>
                    <a:pt x="4423" y="11"/>
                  </a:cubicBezTo>
                  <a:cubicBezTo>
                    <a:pt x="-525" y="1840"/>
                    <a:pt x="-1385" y="17220"/>
                    <a:pt x="2164" y="21307"/>
                  </a:cubicBezTo>
                  <a:cubicBezTo>
                    <a:pt x="4960" y="24426"/>
                    <a:pt x="8295" y="19156"/>
                    <a:pt x="8725" y="11197"/>
                  </a:cubicBezTo>
                  <a:close/>
                </a:path>
              </a:pathLst>
            </a:custGeom>
            <a:grpFill/>
            <a:ln w="10707" cap="flat">
              <a:noFill/>
              <a:prstDash val="solid"/>
              <a:miter/>
            </a:ln>
          </p:spPr>
          <p:txBody>
            <a:bodyPr rtlCol="0" anchor="ctr"/>
            <a:lstStyle/>
            <a:p>
              <a:endParaRPr lang="zh-CN" altLang="en-US"/>
            </a:p>
          </p:txBody>
        </p:sp>
        <p:sp>
          <p:nvSpPr>
            <p:cNvPr id="2115" name="任意多边形: 形状 1348">
              <a:extLst>
                <a:ext uri="{FF2B5EF4-FFF2-40B4-BE49-F238E27FC236}">
                  <a16:creationId xmlns:a16="http://schemas.microsoft.com/office/drawing/2014/main" xmlns="" id="{5523AE1C-F362-4C54-972D-70C22DD96828}"/>
                </a:ext>
              </a:extLst>
            </p:cNvPr>
            <p:cNvSpPr/>
            <p:nvPr/>
          </p:nvSpPr>
          <p:spPr>
            <a:xfrm>
              <a:off x="3298622" y="3569534"/>
              <a:ext cx="28071" cy="93783"/>
            </a:xfrm>
            <a:custGeom>
              <a:avLst/>
              <a:gdLst>
                <a:gd name="connsiteX0" fmla="*/ 6612 w 6643"/>
                <a:gd name="connsiteY0" fmla="*/ 11197 h 22194"/>
                <a:gd name="connsiteX1" fmla="*/ 3385 w 6643"/>
                <a:gd name="connsiteY1" fmla="*/ 11 h 22194"/>
                <a:gd name="connsiteX2" fmla="*/ 1880 w 6643"/>
                <a:gd name="connsiteY2" fmla="*/ 21630 h 22194"/>
                <a:gd name="connsiteX3" fmla="*/ 6612 w 6643"/>
                <a:gd name="connsiteY3" fmla="*/ 11197 h 22194"/>
              </a:gdLst>
              <a:ahLst/>
              <a:cxnLst>
                <a:cxn ang="0">
                  <a:pos x="connsiteX0" y="connsiteY0"/>
                </a:cxn>
                <a:cxn ang="0">
                  <a:pos x="connsiteX1" y="connsiteY1"/>
                </a:cxn>
                <a:cxn ang="0">
                  <a:pos x="connsiteX2" y="connsiteY2"/>
                </a:cxn>
                <a:cxn ang="0">
                  <a:pos x="connsiteX3" y="connsiteY3"/>
                </a:cxn>
              </a:cxnLst>
              <a:rect l="l" t="t" r="r" b="b"/>
              <a:pathLst>
                <a:path w="6643" h="22194">
                  <a:moveTo>
                    <a:pt x="6612" y="11197"/>
                  </a:moveTo>
                  <a:cubicBezTo>
                    <a:pt x="6827" y="6357"/>
                    <a:pt x="5967" y="-311"/>
                    <a:pt x="3385" y="11"/>
                  </a:cubicBezTo>
                  <a:cubicBezTo>
                    <a:pt x="-594" y="1947"/>
                    <a:pt x="-1024" y="18511"/>
                    <a:pt x="1880" y="21630"/>
                  </a:cubicBezTo>
                  <a:cubicBezTo>
                    <a:pt x="3923" y="23996"/>
                    <a:pt x="6289" y="18618"/>
                    <a:pt x="6612" y="11197"/>
                  </a:cubicBezTo>
                  <a:close/>
                </a:path>
              </a:pathLst>
            </a:custGeom>
            <a:grpFill/>
            <a:ln w="10707" cap="flat">
              <a:noFill/>
              <a:prstDash val="solid"/>
              <a:miter/>
            </a:ln>
          </p:spPr>
          <p:txBody>
            <a:bodyPr rtlCol="0" anchor="ctr"/>
            <a:lstStyle/>
            <a:p>
              <a:endParaRPr lang="zh-CN" altLang="en-US"/>
            </a:p>
          </p:txBody>
        </p:sp>
        <p:sp>
          <p:nvSpPr>
            <p:cNvPr id="2116" name="任意多边形: 形状 1349">
              <a:extLst>
                <a:ext uri="{FF2B5EF4-FFF2-40B4-BE49-F238E27FC236}">
                  <a16:creationId xmlns:a16="http://schemas.microsoft.com/office/drawing/2014/main" xmlns="" id="{EDEBE77C-9ABB-4F53-9484-AEC7AC615131}"/>
                </a:ext>
              </a:extLst>
            </p:cNvPr>
            <p:cNvSpPr/>
            <p:nvPr/>
          </p:nvSpPr>
          <p:spPr>
            <a:xfrm>
              <a:off x="3395786" y="3536321"/>
              <a:ext cx="19573" cy="93766"/>
            </a:xfrm>
            <a:custGeom>
              <a:avLst/>
              <a:gdLst>
                <a:gd name="connsiteX0" fmla="*/ 2441 w 4632"/>
                <a:gd name="connsiteY0" fmla="*/ 20 h 22190"/>
                <a:gd name="connsiteX1" fmla="*/ 1473 w 4632"/>
                <a:gd name="connsiteY1" fmla="*/ 21961 h 22190"/>
                <a:gd name="connsiteX2" fmla="*/ 4592 w 4632"/>
                <a:gd name="connsiteY2" fmla="*/ 11206 h 22190"/>
                <a:gd name="connsiteX3" fmla="*/ 2441 w 4632"/>
                <a:gd name="connsiteY3" fmla="*/ 20 h 22190"/>
              </a:gdLst>
              <a:ahLst/>
              <a:cxnLst>
                <a:cxn ang="0">
                  <a:pos x="connsiteX0" y="connsiteY0"/>
                </a:cxn>
                <a:cxn ang="0">
                  <a:pos x="connsiteX1" y="connsiteY1"/>
                </a:cxn>
                <a:cxn ang="0">
                  <a:pos x="connsiteX2" y="connsiteY2"/>
                </a:cxn>
                <a:cxn ang="0">
                  <a:pos x="connsiteX3" y="connsiteY3"/>
                </a:cxn>
              </a:cxnLst>
              <a:rect l="l" t="t" r="r" b="b"/>
              <a:pathLst>
                <a:path w="4632" h="22190">
                  <a:moveTo>
                    <a:pt x="2441" y="20"/>
                  </a:moveTo>
                  <a:cubicBezTo>
                    <a:pt x="-570" y="2063"/>
                    <a:pt x="-678" y="19810"/>
                    <a:pt x="1473" y="21961"/>
                  </a:cubicBezTo>
                  <a:cubicBezTo>
                    <a:pt x="2871" y="23359"/>
                    <a:pt x="4377" y="18197"/>
                    <a:pt x="4592" y="11206"/>
                  </a:cubicBezTo>
                  <a:cubicBezTo>
                    <a:pt x="4807" y="6258"/>
                    <a:pt x="4162" y="-410"/>
                    <a:pt x="2441" y="20"/>
                  </a:cubicBezTo>
                  <a:close/>
                </a:path>
              </a:pathLst>
            </a:custGeom>
            <a:grpFill/>
            <a:ln w="10707" cap="flat">
              <a:noFill/>
              <a:prstDash val="solid"/>
              <a:miter/>
            </a:ln>
          </p:spPr>
          <p:txBody>
            <a:bodyPr rtlCol="0" anchor="ctr"/>
            <a:lstStyle/>
            <a:p>
              <a:endParaRPr lang="zh-CN" altLang="en-US"/>
            </a:p>
          </p:txBody>
        </p:sp>
        <p:sp>
          <p:nvSpPr>
            <p:cNvPr id="2117" name="任意多边形: 形状 1350">
              <a:extLst>
                <a:ext uri="{FF2B5EF4-FFF2-40B4-BE49-F238E27FC236}">
                  <a16:creationId xmlns:a16="http://schemas.microsoft.com/office/drawing/2014/main" xmlns="" id="{1478F8A5-9EDC-40E3-9998-6A9DEC0D990B}"/>
                </a:ext>
              </a:extLst>
            </p:cNvPr>
            <p:cNvSpPr/>
            <p:nvPr/>
          </p:nvSpPr>
          <p:spPr>
            <a:xfrm>
              <a:off x="3459377" y="3502774"/>
              <a:ext cx="11363" cy="93622"/>
            </a:xfrm>
            <a:custGeom>
              <a:avLst/>
              <a:gdLst>
                <a:gd name="connsiteX0" fmla="*/ 1481 w 2689"/>
                <a:gd name="connsiteY0" fmla="*/ 0 h 22156"/>
                <a:gd name="connsiteX1" fmla="*/ 1051 w 2689"/>
                <a:gd name="connsiteY1" fmla="*/ 22157 h 22156"/>
                <a:gd name="connsiteX2" fmla="*/ 2664 w 2689"/>
                <a:gd name="connsiteY2" fmla="*/ 11186 h 22156"/>
                <a:gd name="connsiteX3" fmla="*/ 1589 w 2689"/>
                <a:gd name="connsiteY3" fmla="*/ 0 h 22156"/>
                <a:gd name="connsiteX4" fmla="*/ 1481 w 2689"/>
                <a:gd name="connsiteY4" fmla="*/ 0 h 2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 h="22156">
                  <a:moveTo>
                    <a:pt x="1481" y="0"/>
                  </a:moveTo>
                  <a:cubicBezTo>
                    <a:pt x="-240" y="2044"/>
                    <a:pt x="-562" y="21404"/>
                    <a:pt x="1051" y="22157"/>
                  </a:cubicBezTo>
                  <a:cubicBezTo>
                    <a:pt x="2019" y="21834"/>
                    <a:pt x="2557" y="15380"/>
                    <a:pt x="2664" y="11186"/>
                  </a:cubicBezTo>
                  <a:cubicBezTo>
                    <a:pt x="2772" y="6991"/>
                    <a:pt x="2557" y="430"/>
                    <a:pt x="1589" y="0"/>
                  </a:cubicBezTo>
                  <a:cubicBezTo>
                    <a:pt x="1589" y="0"/>
                    <a:pt x="1589" y="0"/>
                    <a:pt x="1481" y="0"/>
                  </a:cubicBezTo>
                  <a:close/>
                </a:path>
              </a:pathLst>
            </a:custGeom>
            <a:grpFill/>
            <a:ln w="10707" cap="flat">
              <a:noFill/>
              <a:prstDash val="solid"/>
              <a:miter/>
            </a:ln>
          </p:spPr>
          <p:txBody>
            <a:bodyPr rtlCol="0" anchor="ctr"/>
            <a:lstStyle/>
            <a:p>
              <a:endParaRPr lang="zh-CN" altLang="en-US"/>
            </a:p>
          </p:txBody>
        </p:sp>
        <p:sp>
          <p:nvSpPr>
            <p:cNvPr id="2118" name="任意多边形: 形状 1351">
              <a:extLst>
                <a:ext uri="{FF2B5EF4-FFF2-40B4-BE49-F238E27FC236}">
                  <a16:creationId xmlns:a16="http://schemas.microsoft.com/office/drawing/2014/main" xmlns="" id="{B799CA31-5963-42CC-812C-EA9FF5D43E2F}"/>
                </a:ext>
              </a:extLst>
            </p:cNvPr>
            <p:cNvSpPr/>
            <p:nvPr/>
          </p:nvSpPr>
          <p:spPr>
            <a:xfrm>
              <a:off x="3490110" y="3469142"/>
              <a:ext cx="2793" cy="93622"/>
            </a:xfrm>
            <a:custGeom>
              <a:avLst/>
              <a:gdLst>
                <a:gd name="connsiteX0" fmla="*/ 447 w 661"/>
                <a:gd name="connsiteY0" fmla="*/ 0 h 22156"/>
                <a:gd name="connsiteX1" fmla="*/ 232 w 661"/>
                <a:gd name="connsiteY1" fmla="*/ 22156 h 22156"/>
                <a:gd name="connsiteX2" fmla="*/ 662 w 661"/>
                <a:gd name="connsiteY2" fmla="*/ 11186 h 22156"/>
                <a:gd name="connsiteX3" fmla="*/ 447 w 661"/>
                <a:gd name="connsiteY3" fmla="*/ 0 h 22156"/>
              </a:gdLst>
              <a:ahLst/>
              <a:cxnLst>
                <a:cxn ang="0">
                  <a:pos x="connsiteX0" y="connsiteY0"/>
                </a:cxn>
                <a:cxn ang="0">
                  <a:pos x="connsiteX1" y="connsiteY1"/>
                </a:cxn>
                <a:cxn ang="0">
                  <a:pos x="connsiteX2" y="connsiteY2"/>
                </a:cxn>
                <a:cxn ang="0">
                  <a:pos x="connsiteX3" y="connsiteY3"/>
                </a:cxn>
              </a:cxnLst>
              <a:rect l="l" t="t" r="r" b="b"/>
              <a:pathLst>
                <a:path w="661" h="22156">
                  <a:moveTo>
                    <a:pt x="447" y="0"/>
                  </a:moveTo>
                  <a:cubicBezTo>
                    <a:pt x="232" y="968"/>
                    <a:pt x="-306" y="20973"/>
                    <a:pt x="232" y="22156"/>
                  </a:cubicBezTo>
                  <a:cubicBezTo>
                    <a:pt x="447" y="20973"/>
                    <a:pt x="554" y="14412"/>
                    <a:pt x="662" y="11186"/>
                  </a:cubicBezTo>
                  <a:cubicBezTo>
                    <a:pt x="554" y="8820"/>
                    <a:pt x="662" y="753"/>
                    <a:pt x="447" y="0"/>
                  </a:cubicBezTo>
                  <a:close/>
                </a:path>
              </a:pathLst>
            </a:custGeom>
            <a:grpFill/>
            <a:ln w="10707" cap="flat">
              <a:noFill/>
              <a:prstDash val="solid"/>
              <a:miter/>
            </a:ln>
          </p:spPr>
          <p:txBody>
            <a:bodyPr rtlCol="0" anchor="ctr"/>
            <a:lstStyle/>
            <a:p>
              <a:endParaRPr lang="zh-CN" altLang="en-US"/>
            </a:p>
          </p:txBody>
        </p:sp>
        <p:sp>
          <p:nvSpPr>
            <p:cNvPr id="2119" name="任意多边形: 形状 1367">
              <a:extLst>
                <a:ext uri="{FF2B5EF4-FFF2-40B4-BE49-F238E27FC236}">
                  <a16:creationId xmlns:a16="http://schemas.microsoft.com/office/drawing/2014/main" xmlns="" id="{C32AD218-A935-44B3-A4D2-3732F4D0E72A}"/>
                </a:ext>
              </a:extLst>
            </p:cNvPr>
            <p:cNvSpPr/>
            <p:nvPr/>
          </p:nvSpPr>
          <p:spPr>
            <a:xfrm>
              <a:off x="282789" y="4021344"/>
              <a:ext cx="87947" cy="91725"/>
            </a:xfrm>
            <a:custGeom>
              <a:avLst/>
              <a:gdLst>
                <a:gd name="connsiteX0" fmla="*/ 20775 w 20813"/>
                <a:gd name="connsiteY0" fmla="*/ 11724 h 21707"/>
                <a:gd name="connsiteX1" fmla="*/ 10234 w 20813"/>
                <a:gd name="connsiteY1" fmla="*/ 0 h 21707"/>
                <a:gd name="connsiteX2" fmla="*/ 2490 w 20813"/>
                <a:gd name="connsiteY2" fmla="*/ 17854 h 21707"/>
                <a:gd name="connsiteX3" fmla="*/ 20775 w 20813"/>
                <a:gd name="connsiteY3" fmla="*/ 11724 h 21707"/>
              </a:gdLst>
              <a:ahLst/>
              <a:cxnLst>
                <a:cxn ang="0">
                  <a:pos x="connsiteX0" y="connsiteY0"/>
                </a:cxn>
                <a:cxn ang="0">
                  <a:pos x="connsiteX1" y="connsiteY1"/>
                </a:cxn>
                <a:cxn ang="0">
                  <a:pos x="connsiteX2" y="connsiteY2"/>
                </a:cxn>
                <a:cxn ang="0">
                  <a:pos x="connsiteX3" y="connsiteY3"/>
                </a:cxn>
              </a:cxnLst>
              <a:rect l="l" t="t" r="r" b="b"/>
              <a:pathLst>
                <a:path w="20813" h="21707">
                  <a:moveTo>
                    <a:pt x="20775" y="11724"/>
                  </a:moveTo>
                  <a:cubicBezTo>
                    <a:pt x="21205" y="6991"/>
                    <a:pt x="18086" y="215"/>
                    <a:pt x="10234" y="0"/>
                  </a:cubicBezTo>
                  <a:cubicBezTo>
                    <a:pt x="554" y="753"/>
                    <a:pt x="-2780" y="11616"/>
                    <a:pt x="2490" y="17854"/>
                  </a:cubicBezTo>
                  <a:cubicBezTo>
                    <a:pt x="8513" y="25276"/>
                    <a:pt x="20022" y="21296"/>
                    <a:pt x="20775" y="11724"/>
                  </a:cubicBezTo>
                  <a:close/>
                </a:path>
              </a:pathLst>
            </a:custGeom>
            <a:grpFill/>
            <a:ln w="10707" cap="flat">
              <a:noFill/>
              <a:prstDash val="solid"/>
              <a:miter/>
            </a:ln>
          </p:spPr>
          <p:txBody>
            <a:bodyPr rtlCol="0" anchor="ctr"/>
            <a:lstStyle/>
            <a:p>
              <a:endParaRPr lang="zh-CN" altLang="en-US"/>
            </a:p>
          </p:txBody>
        </p:sp>
        <p:sp>
          <p:nvSpPr>
            <p:cNvPr id="2120" name="任意多边形: 形状 1368">
              <a:extLst>
                <a:ext uri="{FF2B5EF4-FFF2-40B4-BE49-F238E27FC236}">
                  <a16:creationId xmlns:a16="http://schemas.microsoft.com/office/drawing/2014/main" xmlns="" id="{4DA80E1C-6175-4EA0-92DD-A65EC85C1775}"/>
                </a:ext>
              </a:extLst>
            </p:cNvPr>
            <p:cNvSpPr/>
            <p:nvPr/>
          </p:nvSpPr>
          <p:spPr>
            <a:xfrm>
              <a:off x="619971" y="4011798"/>
              <a:ext cx="88002" cy="91696"/>
            </a:xfrm>
            <a:custGeom>
              <a:avLst/>
              <a:gdLst>
                <a:gd name="connsiteX0" fmla="*/ 10246 w 20826"/>
                <a:gd name="connsiteY0" fmla="*/ 0 h 21700"/>
                <a:gd name="connsiteX1" fmla="*/ 2395 w 20826"/>
                <a:gd name="connsiteY1" fmla="*/ 17962 h 21700"/>
                <a:gd name="connsiteX2" fmla="*/ 20787 w 20826"/>
                <a:gd name="connsiteY2" fmla="*/ 11508 h 21700"/>
                <a:gd name="connsiteX3" fmla="*/ 10246 w 20826"/>
                <a:gd name="connsiteY3" fmla="*/ 0 h 21700"/>
              </a:gdLst>
              <a:ahLst/>
              <a:cxnLst>
                <a:cxn ang="0">
                  <a:pos x="connsiteX0" y="connsiteY0"/>
                </a:cxn>
                <a:cxn ang="0">
                  <a:pos x="connsiteX1" y="connsiteY1"/>
                </a:cxn>
                <a:cxn ang="0">
                  <a:pos x="connsiteX2" y="connsiteY2"/>
                </a:cxn>
                <a:cxn ang="0">
                  <a:pos x="connsiteX3" y="connsiteY3"/>
                </a:cxn>
              </a:cxnLst>
              <a:rect l="l" t="t" r="r" b="b"/>
              <a:pathLst>
                <a:path w="20826" h="21700">
                  <a:moveTo>
                    <a:pt x="10246" y="0"/>
                  </a:moveTo>
                  <a:cubicBezTo>
                    <a:pt x="674" y="860"/>
                    <a:pt x="-2768" y="11724"/>
                    <a:pt x="2395" y="17962"/>
                  </a:cubicBezTo>
                  <a:cubicBezTo>
                    <a:pt x="8418" y="25276"/>
                    <a:pt x="19819" y="21188"/>
                    <a:pt x="20787" y="11508"/>
                  </a:cubicBezTo>
                  <a:cubicBezTo>
                    <a:pt x="21217" y="6884"/>
                    <a:pt x="18205" y="215"/>
                    <a:pt x="10246" y="0"/>
                  </a:cubicBezTo>
                  <a:close/>
                </a:path>
              </a:pathLst>
            </a:custGeom>
            <a:grpFill/>
            <a:ln w="10707" cap="flat">
              <a:noFill/>
              <a:prstDash val="solid"/>
              <a:miter/>
            </a:ln>
          </p:spPr>
          <p:txBody>
            <a:bodyPr rtlCol="0" anchor="ctr"/>
            <a:lstStyle/>
            <a:p>
              <a:endParaRPr lang="zh-CN" altLang="en-US"/>
            </a:p>
          </p:txBody>
        </p:sp>
        <p:sp>
          <p:nvSpPr>
            <p:cNvPr id="2121" name="任意多边形: 形状 1369">
              <a:extLst>
                <a:ext uri="{FF2B5EF4-FFF2-40B4-BE49-F238E27FC236}">
                  <a16:creationId xmlns:a16="http://schemas.microsoft.com/office/drawing/2014/main" xmlns="" id="{279F9643-C5F7-454C-A0B1-29F6A576C570}"/>
                </a:ext>
              </a:extLst>
            </p:cNvPr>
            <p:cNvSpPr/>
            <p:nvPr/>
          </p:nvSpPr>
          <p:spPr>
            <a:xfrm>
              <a:off x="955526" y="3999071"/>
              <a:ext cx="86954" cy="91822"/>
            </a:xfrm>
            <a:custGeom>
              <a:avLst/>
              <a:gdLst>
                <a:gd name="connsiteX0" fmla="*/ 20538 w 20578"/>
                <a:gd name="connsiteY0" fmla="*/ 11509 h 21730"/>
                <a:gd name="connsiteX1" fmla="*/ 10212 w 20578"/>
                <a:gd name="connsiteY1" fmla="*/ 0 h 21730"/>
                <a:gd name="connsiteX2" fmla="*/ 2253 w 20578"/>
                <a:gd name="connsiteY2" fmla="*/ 18069 h 21730"/>
                <a:gd name="connsiteX3" fmla="*/ 20538 w 20578"/>
                <a:gd name="connsiteY3" fmla="*/ 11509 h 21730"/>
              </a:gdLst>
              <a:ahLst/>
              <a:cxnLst>
                <a:cxn ang="0">
                  <a:pos x="connsiteX0" y="connsiteY0"/>
                </a:cxn>
                <a:cxn ang="0">
                  <a:pos x="connsiteX1" y="connsiteY1"/>
                </a:cxn>
                <a:cxn ang="0">
                  <a:pos x="connsiteX2" y="connsiteY2"/>
                </a:cxn>
                <a:cxn ang="0">
                  <a:pos x="connsiteX3" y="connsiteY3"/>
                </a:cxn>
              </a:cxnLst>
              <a:rect l="l" t="t" r="r" b="b"/>
              <a:pathLst>
                <a:path w="20578" h="21730">
                  <a:moveTo>
                    <a:pt x="20538" y="11509"/>
                  </a:moveTo>
                  <a:cubicBezTo>
                    <a:pt x="20968" y="6776"/>
                    <a:pt x="18064" y="108"/>
                    <a:pt x="10212" y="0"/>
                  </a:cubicBezTo>
                  <a:cubicBezTo>
                    <a:pt x="747" y="968"/>
                    <a:pt x="-2694" y="11939"/>
                    <a:pt x="2253" y="18069"/>
                  </a:cubicBezTo>
                  <a:cubicBezTo>
                    <a:pt x="8169" y="25276"/>
                    <a:pt x="19570" y="21188"/>
                    <a:pt x="20538" y="11509"/>
                  </a:cubicBezTo>
                  <a:close/>
                </a:path>
              </a:pathLst>
            </a:custGeom>
            <a:grpFill/>
            <a:ln w="10707" cap="flat">
              <a:noFill/>
              <a:prstDash val="solid"/>
              <a:miter/>
            </a:ln>
          </p:spPr>
          <p:txBody>
            <a:bodyPr rtlCol="0" anchor="ctr"/>
            <a:lstStyle/>
            <a:p>
              <a:endParaRPr lang="zh-CN" altLang="en-US"/>
            </a:p>
          </p:txBody>
        </p:sp>
        <p:sp>
          <p:nvSpPr>
            <p:cNvPr id="2122" name="任意多边形: 形状 1370">
              <a:extLst>
                <a:ext uri="{FF2B5EF4-FFF2-40B4-BE49-F238E27FC236}">
                  <a16:creationId xmlns:a16="http://schemas.microsoft.com/office/drawing/2014/main" xmlns="" id="{B46F8547-85A1-44E8-AD50-8EA22AEFD5E1}"/>
                </a:ext>
              </a:extLst>
            </p:cNvPr>
            <p:cNvSpPr/>
            <p:nvPr/>
          </p:nvSpPr>
          <p:spPr>
            <a:xfrm>
              <a:off x="1286936" y="3982257"/>
              <a:ext cx="85146" cy="92127"/>
            </a:xfrm>
            <a:custGeom>
              <a:avLst/>
              <a:gdLst>
                <a:gd name="connsiteX0" fmla="*/ 20086 w 20150"/>
                <a:gd name="connsiteY0" fmla="*/ 11401 h 21802"/>
                <a:gd name="connsiteX1" fmla="*/ 20086 w 20150"/>
                <a:gd name="connsiteY1" fmla="*/ 11401 h 21802"/>
                <a:gd name="connsiteX2" fmla="*/ 10191 w 20150"/>
                <a:gd name="connsiteY2" fmla="*/ 0 h 21802"/>
                <a:gd name="connsiteX3" fmla="*/ 2232 w 20150"/>
                <a:gd name="connsiteY3" fmla="*/ 18177 h 21802"/>
                <a:gd name="connsiteX4" fmla="*/ 20086 w 20150"/>
                <a:gd name="connsiteY4" fmla="*/ 11401 h 2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50" h="21802">
                  <a:moveTo>
                    <a:pt x="20086" y="11401"/>
                  </a:moveTo>
                  <a:lnTo>
                    <a:pt x="20086" y="11401"/>
                  </a:lnTo>
                  <a:cubicBezTo>
                    <a:pt x="20624" y="6668"/>
                    <a:pt x="17828" y="0"/>
                    <a:pt x="10191" y="0"/>
                  </a:cubicBezTo>
                  <a:cubicBezTo>
                    <a:pt x="834" y="1076"/>
                    <a:pt x="-2716" y="12046"/>
                    <a:pt x="2232" y="18177"/>
                  </a:cubicBezTo>
                  <a:cubicBezTo>
                    <a:pt x="7825" y="25383"/>
                    <a:pt x="19118" y="21188"/>
                    <a:pt x="20086" y="11401"/>
                  </a:cubicBezTo>
                  <a:close/>
                </a:path>
              </a:pathLst>
            </a:custGeom>
            <a:grpFill/>
            <a:ln w="10707" cap="flat">
              <a:noFill/>
              <a:prstDash val="solid"/>
              <a:miter/>
            </a:ln>
          </p:spPr>
          <p:txBody>
            <a:bodyPr rtlCol="0" anchor="ctr"/>
            <a:lstStyle/>
            <a:p>
              <a:endParaRPr lang="zh-CN" altLang="en-US"/>
            </a:p>
          </p:txBody>
        </p:sp>
        <p:sp>
          <p:nvSpPr>
            <p:cNvPr id="2123" name="任意多边形: 形状 1371">
              <a:extLst>
                <a:ext uri="{FF2B5EF4-FFF2-40B4-BE49-F238E27FC236}">
                  <a16:creationId xmlns:a16="http://schemas.microsoft.com/office/drawing/2014/main" xmlns="" id="{FFCE4845-B0FF-4E3C-B7CD-9DBA51C12331}"/>
                </a:ext>
              </a:extLst>
            </p:cNvPr>
            <p:cNvSpPr/>
            <p:nvPr/>
          </p:nvSpPr>
          <p:spPr>
            <a:xfrm>
              <a:off x="1611006" y="3962710"/>
              <a:ext cx="83227" cy="92034"/>
            </a:xfrm>
            <a:custGeom>
              <a:avLst/>
              <a:gdLst>
                <a:gd name="connsiteX0" fmla="*/ 9971 w 19696"/>
                <a:gd name="connsiteY0" fmla="*/ 1 h 21780"/>
                <a:gd name="connsiteX1" fmla="*/ 2119 w 19696"/>
                <a:gd name="connsiteY1" fmla="*/ 18286 h 21780"/>
                <a:gd name="connsiteX2" fmla="*/ 19651 w 19696"/>
                <a:gd name="connsiteY2" fmla="*/ 11295 h 21780"/>
                <a:gd name="connsiteX3" fmla="*/ 19651 w 19696"/>
                <a:gd name="connsiteY3" fmla="*/ 11295 h 21780"/>
                <a:gd name="connsiteX4" fmla="*/ 9971 w 19696"/>
                <a:gd name="connsiteY4" fmla="*/ 1 h 2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6" h="21780">
                  <a:moveTo>
                    <a:pt x="9971" y="1"/>
                  </a:moveTo>
                  <a:cubicBezTo>
                    <a:pt x="829" y="1077"/>
                    <a:pt x="-2613" y="12155"/>
                    <a:pt x="2119" y="18286"/>
                  </a:cubicBezTo>
                  <a:cubicBezTo>
                    <a:pt x="7605" y="25384"/>
                    <a:pt x="18575" y="20975"/>
                    <a:pt x="19651" y="11295"/>
                  </a:cubicBezTo>
                  <a:lnTo>
                    <a:pt x="19651" y="11295"/>
                  </a:lnTo>
                  <a:cubicBezTo>
                    <a:pt x="20081" y="6562"/>
                    <a:pt x="17500" y="-106"/>
                    <a:pt x="9971" y="1"/>
                  </a:cubicBezTo>
                  <a:close/>
                </a:path>
              </a:pathLst>
            </a:custGeom>
            <a:grpFill/>
            <a:ln w="10707" cap="flat">
              <a:noFill/>
              <a:prstDash val="solid"/>
              <a:miter/>
            </a:ln>
          </p:spPr>
          <p:txBody>
            <a:bodyPr rtlCol="0" anchor="ctr"/>
            <a:lstStyle/>
            <a:p>
              <a:endParaRPr lang="zh-CN" altLang="en-US"/>
            </a:p>
          </p:txBody>
        </p:sp>
        <p:sp>
          <p:nvSpPr>
            <p:cNvPr id="2124" name="任意多边形: 形状 1372">
              <a:extLst>
                <a:ext uri="{FF2B5EF4-FFF2-40B4-BE49-F238E27FC236}">
                  <a16:creationId xmlns:a16="http://schemas.microsoft.com/office/drawing/2014/main" xmlns="" id="{8CDB4113-7A46-44FC-86E5-1144177C7255}"/>
                </a:ext>
              </a:extLst>
            </p:cNvPr>
            <p:cNvSpPr/>
            <p:nvPr/>
          </p:nvSpPr>
          <p:spPr>
            <a:xfrm>
              <a:off x="1925352" y="3939059"/>
              <a:ext cx="78947" cy="92165"/>
            </a:xfrm>
            <a:custGeom>
              <a:avLst/>
              <a:gdLst>
                <a:gd name="connsiteX0" fmla="*/ 18613 w 18683"/>
                <a:gd name="connsiteY0" fmla="*/ 11191 h 21811"/>
                <a:gd name="connsiteX1" fmla="*/ 9578 w 18683"/>
                <a:gd name="connsiteY1" fmla="*/ 5 h 21811"/>
                <a:gd name="connsiteX2" fmla="*/ 1942 w 18683"/>
                <a:gd name="connsiteY2" fmla="*/ 18397 h 21811"/>
                <a:gd name="connsiteX3" fmla="*/ 18613 w 18683"/>
                <a:gd name="connsiteY3" fmla="*/ 11191 h 21811"/>
              </a:gdLst>
              <a:ahLst/>
              <a:cxnLst>
                <a:cxn ang="0">
                  <a:pos x="connsiteX0" y="connsiteY0"/>
                </a:cxn>
                <a:cxn ang="0">
                  <a:pos x="connsiteX1" y="connsiteY1"/>
                </a:cxn>
                <a:cxn ang="0">
                  <a:pos x="connsiteX2" y="connsiteY2"/>
                </a:cxn>
                <a:cxn ang="0">
                  <a:pos x="connsiteX3" y="connsiteY3"/>
                </a:cxn>
              </a:cxnLst>
              <a:rect l="l" t="t" r="r" b="b"/>
              <a:pathLst>
                <a:path w="18683" h="21811">
                  <a:moveTo>
                    <a:pt x="18613" y="11191"/>
                  </a:moveTo>
                  <a:cubicBezTo>
                    <a:pt x="19151" y="6458"/>
                    <a:pt x="16677" y="-210"/>
                    <a:pt x="9578" y="5"/>
                  </a:cubicBezTo>
                  <a:cubicBezTo>
                    <a:pt x="866" y="1188"/>
                    <a:pt x="-2468" y="12266"/>
                    <a:pt x="1942" y="18397"/>
                  </a:cubicBezTo>
                  <a:cubicBezTo>
                    <a:pt x="7105" y="25388"/>
                    <a:pt x="17537" y="20978"/>
                    <a:pt x="18613" y="11191"/>
                  </a:cubicBezTo>
                  <a:close/>
                </a:path>
              </a:pathLst>
            </a:custGeom>
            <a:grpFill/>
            <a:ln w="10707" cap="flat">
              <a:noFill/>
              <a:prstDash val="solid"/>
              <a:miter/>
            </a:ln>
          </p:spPr>
          <p:txBody>
            <a:bodyPr rtlCol="0" anchor="ctr"/>
            <a:lstStyle/>
            <a:p>
              <a:endParaRPr lang="zh-CN" altLang="en-US"/>
            </a:p>
          </p:txBody>
        </p:sp>
        <p:sp>
          <p:nvSpPr>
            <p:cNvPr id="2125" name="任意多边形: 形状 1373">
              <a:extLst>
                <a:ext uri="{FF2B5EF4-FFF2-40B4-BE49-F238E27FC236}">
                  <a16:creationId xmlns:a16="http://schemas.microsoft.com/office/drawing/2014/main" xmlns="" id="{F762D272-1260-4056-BE7E-0D4DDFDB9DDB}"/>
                </a:ext>
              </a:extLst>
            </p:cNvPr>
            <p:cNvSpPr/>
            <p:nvPr/>
          </p:nvSpPr>
          <p:spPr>
            <a:xfrm>
              <a:off x="2217325" y="3913608"/>
              <a:ext cx="71531" cy="91983"/>
            </a:xfrm>
            <a:custGeom>
              <a:avLst/>
              <a:gdLst>
                <a:gd name="connsiteX0" fmla="*/ 8888 w 16928"/>
                <a:gd name="connsiteY0" fmla="*/ 5 h 21768"/>
                <a:gd name="connsiteX1" fmla="*/ 2219 w 16928"/>
                <a:gd name="connsiteY1" fmla="*/ 19150 h 21768"/>
                <a:gd name="connsiteX2" fmla="*/ 16847 w 16928"/>
                <a:gd name="connsiteY2" fmla="*/ 11191 h 21768"/>
                <a:gd name="connsiteX3" fmla="*/ 8888 w 16928"/>
                <a:gd name="connsiteY3" fmla="*/ 5 h 21768"/>
              </a:gdLst>
              <a:ahLst/>
              <a:cxnLst>
                <a:cxn ang="0">
                  <a:pos x="connsiteX0" y="connsiteY0"/>
                </a:cxn>
                <a:cxn ang="0">
                  <a:pos x="connsiteX1" y="connsiteY1"/>
                </a:cxn>
                <a:cxn ang="0">
                  <a:pos x="connsiteX2" y="connsiteY2"/>
                </a:cxn>
                <a:cxn ang="0">
                  <a:pos x="connsiteX3" y="connsiteY3"/>
                </a:cxn>
              </a:cxnLst>
              <a:rect l="l" t="t" r="r" b="b"/>
              <a:pathLst>
                <a:path w="16928" h="21768">
                  <a:moveTo>
                    <a:pt x="8888" y="5"/>
                  </a:moveTo>
                  <a:cubicBezTo>
                    <a:pt x="606" y="1296"/>
                    <a:pt x="-2513" y="13342"/>
                    <a:pt x="2219" y="19150"/>
                  </a:cubicBezTo>
                  <a:cubicBezTo>
                    <a:pt x="7059" y="25066"/>
                    <a:pt x="15879" y="20333"/>
                    <a:pt x="16847" y="11191"/>
                  </a:cubicBezTo>
                  <a:cubicBezTo>
                    <a:pt x="17385" y="6351"/>
                    <a:pt x="15341" y="-210"/>
                    <a:pt x="8888" y="5"/>
                  </a:cubicBezTo>
                  <a:close/>
                </a:path>
              </a:pathLst>
            </a:custGeom>
            <a:grpFill/>
            <a:ln w="10707" cap="flat">
              <a:noFill/>
              <a:prstDash val="solid"/>
              <a:miter/>
            </a:ln>
          </p:spPr>
          <p:txBody>
            <a:bodyPr rtlCol="0" anchor="ctr"/>
            <a:lstStyle/>
            <a:p>
              <a:endParaRPr lang="zh-CN" altLang="en-US"/>
            </a:p>
          </p:txBody>
        </p:sp>
        <p:sp>
          <p:nvSpPr>
            <p:cNvPr id="2126" name="任意多边形: 形状 1374">
              <a:extLst>
                <a:ext uri="{FF2B5EF4-FFF2-40B4-BE49-F238E27FC236}">
                  <a16:creationId xmlns:a16="http://schemas.microsoft.com/office/drawing/2014/main" xmlns="" id="{F100A6BE-1052-4DC2-92BD-E5280C72AD1E}"/>
                </a:ext>
              </a:extLst>
            </p:cNvPr>
            <p:cNvSpPr/>
            <p:nvPr/>
          </p:nvSpPr>
          <p:spPr>
            <a:xfrm>
              <a:off x="2480782" y="3885884"/>
              <a:ext cx="64440" cy="91881"/>
            </a:xfrm>
            <a:custGeom>
              <a:avLst/>
              <a:gdLst>
                <a:gd name="connsiteX0" fmla="*/ 15161 w 15250"/>
                <a:gd name="connsiteY0" fmla="*/ 11083 h 21744"/>
                <a:gd name="connsiteX1" fmla="*/ 8062 w 15250"/>
                <a:gd name="connsiteY1" fmla="*/ 5 h 21744"/>
                <a:gd name="connsiteX2" fmla="*/ 1932 w 15250"/>
                <a:gd name="connsiteY2" fmla="*/ 19150 h 21744"/>
                <a:gd name="connsiteX3" fmla="*/ 15161 w 15250"/>
                <a:gd name="connsiteY3" fmla="*/ 11083 h 21744"/>
              </a:gdLst>
              <a:ahLst/>
              <a:cxnLst>
                <a:cxn ang="0">
                  <a:pos x="connsiteX0" y="connsiteY0"/>
                </a:cxn>
                <a:cxn ang="0">
                  <a:pos x="connsiteX1" y="connsiteY1"/>
                </a:cxn>
                <a:cxn ang="0">
                  <a:pos x="connsiteX2" y="connsiteY2"/>
                </a:cxn>
                <a:cxn ang="0">
                  <a:pos x="connsiteX3" y="connsiteY3"/>
                </a:cxn>
              </a:cxnLst>
              <a:rect l="l" t="t" r="r" b="b"/>
              <a:pathLst>
                <a:path w="15250" h="21744">
                  <a:moveTo>
                    <a:pt x="15161" y="11083"/>
                  </a:moveTo>
                  <a:cubicBezTo>
                    <a:pt x="15699" y="6351"/>
                    <a:pt x="13870" y="-210"/>
                    <a:pt x="8062" y="5"/>
                  </a:cubicBezTo>
                  <a:cubicBezTo>
                    <a:pt x="641" y="1403"/>
                    <a:pt x="-2263" y="13450"/>
                    <a:pt x="1932" y="19150"/>
                  </a:cubicBezTo>
                  <a:cubicBezTo>
                    <a:pt x="6234" y="25066"/>
                    <a:pt x="14085" y="20226"/>
                    <a:pt x="15161" y="11083"/>
                  </a:cubicBezTo>
                  <a:close/>
                </a:path>
              </a:pathLst>
            </a:custGeom>
            <a:grpFill/>
            <a:ln w="10707" cap="flat">
              <a:noFill/>
              <a:prstDash val="solid"/>
              <a:miter/>
            </a:ln>
          </p:spPr>
          <p:txBody>
            <a:bodyPr rtlCol="0" anchor="ctr"/>
            <a:lstStyle/>
            <a:p>
              <a:endParaRPr lang="zh-CN" altLang="en-US"/>
            </a:p>
          </p:txBody>
        </p:sp>
        <p:sp>
          <p:nvSpPr>
            <p:cNvPr id="2127" name="任意多边形: 形状 1375">
              <a:extLst>
                <a:ext uri="{FF2B5EF4-FFF2-40B4-BE49-F238E27FC236}">
                  <a16:creationId xmlns:a16="http://schemas.microsoft.com/office/drawing/2014/main" xmlns="" id="{1D46F010-B52C-4081-973A-87A77431CE67}"/>
                </a:ext>
              </a:extLst>
            </p:cNvPr>
            <p:cNvSpPr/>
            <p:nvPr/>
          </p:nvSpPr>
          <p:spPr>
            <a:xfrm>
              <a:off x="2715684" y="3856313"/>
              <a:ext cx="56386" cy="92346"/>
            </a:xfrm>
            <a:custGeom>
              <a:avLst/>
              <a:gdLst>
                <a:gd name="connsiteX0" fmla="*/ 7218 w 13344"/>
                <a:gd name="connsiteY0" fmla="*/ 11 h 21854"/>
                <a:gd name="connsiteX1" fmla="*/ 2055 w 13344"/>
                <a:gd name="connsiteY1" fmla="*/ 19909 h 21854"/>
                <a:gd name="connsiteX2" fmla="*/ 13241 w 13344"/>
                <a:gd name="connsiteY2" fmla="*/ 11090 h 21854"/>
                <a:gd name="connsiteX3" fmla="*/ 13241 w 13344"/>
                <a:gd name="connsiteY3" fmla="*/ 11090 h 21854"/>
                <a:gd name="connsiteX4" fmla="*/ 7218 w 133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 h="21854">
                  <a:moveTo>
                    <a:pt x="7218" y="11"/>
                  </a:moveTo>
                  <a:cubicBezTo>
                    <a:pt x="335" y="1517"/>
                    <a:pt x="-2139" y="14532"/>
                    <a:pt x="2055" y="19909"/>
                  </a:cubicBezTo>
                  <a:cubicBezTo>
                    <a:pt x="5928" y="24857"/>
                    <a:pt x="12381" y="19802"/>
                    <a:pt x="13241" y="11090"/>
                  </a:cubicBezTo>
                  <a:lnTo>
                    <a:pt x="13241" y="11090"/>
                  </a:lnTo>
                  <a:cubicBezTo>
                    <a:pt x="13779" y="6250"/>
                    <a:pt x="12273" y="-311"/>
                    <a:pt x="7218" y="11"/>
                  </a:cubicBezTo>
                  <a:close/>
                </a:path>
              </a:pathLst>
            </a:custGeom>
            <a:grpFill/>
            <a:ln w="10707" cap="flat">
              <a:noFill/>
              <a:prstDash val="solid"/>
              <a:miter/>
            </a:ln>
          </p:spPr>
          <p:txBody>
            <a:bodyPr rtlCol="0" anchor="ctr"/>
            <a:lstStyle/>
            <a:p>
              <a:endParaRPr lang="zh-CN" altLang="en-US"/>
            </a:p>
          </p:txBody>
        </p:sp>
        <p:sp>
          <p:nvSpPr>
            <p:cNvPr id="2128" name="任意多边形: 形状 1376">
              <a:extLst>
                <a:ext uri="{FF2B5EF4-FFF2-40B4-BE49-F238E27FC236}">
                  <a16:creationId xmlns:a16="http://schemas.microsoft.com/office/drawing/2014/main" xmlns="" id="{C1B9BC15-89FD-4B92-8BC9-504F8BBBCEFC}"/>
                </a:ext>
              </a:extLst>
            </p:cNvPr>
            <p:cNvSpPr/>
            <p:nvPr/>
          </p:nvSpPr>
          <p:spPr>
            <a:xfrm>
              <a:off x="2920579" y="3825411"/>
              <a:ext cx="48789" cy="92127"/>
            </a:xfrm>
            <a:custGeom>
              <a:avLst/>
              <a:gdLst>
                <a:gd name="connsiteX0" fmla="*/ 2074 w 11546"/>
                <a:gd name="connsiteY0" fmla="*/ 20447 h 21802"/>
                <a:gd name="connsiteX1" fmla="*/ 11431 w 11546"/>
                <a:gd name="connsiteY1" fmla="*/ 10982 h 21802"/>
                <a:gd name="connsiteX2" fmla="*/ 6269 w 11546"/>
                <a:gd name="connsiteY2" fmla="*/ 11 h 21802"/>
                <a:gd name="connsiteX3" fmla="*/ 2074 w 11546"/>
                <a:gd name="connsiteY3" fmla="*/ 20447 h 21802"/>
              </a:gdLst>
              <a:ahLst/>
              <a:cxnLst>
                <a:cxn ang="0">
                  <a:pos x="connsiteX0" y="connsiteY0"/>
                </a:cxn>
                <a:cxn ang="0">
                  <a:pos x="connsiteX1" y="connsiteY1"/>
                </a:cxn>
                <a:cxn ang="0">
                  <a:pos x="connsiteX2" y="connsiteY2"/>
                </a:cxn>
                <a:cxn ang="0">
                  <a:pos x="connsiteX3" y="connsiteY3"/>
                </a:cxn>
              </a:cxnLst>
              <a:rect l="l" t="t" r="r" b="b"/>
              <a:pathLst>
                <a:path w="11546" h="21802">
                  <a:moveTo>
                    <a:pt x="2074" y="20447"/>
                  </a:moveTo>
                  <a:cubicBezTo>
                    <a:pt x="5408" y="24427"/>
                    <a:pt x="10571" y="19156"/>
                    <a:pt x="11431" y="10982"/>
                  </a:cubicBezTo>
                  <a:cubicBezTo>
                    <a:pt x="11969" y="6250"/>
                    <a:pt x="10678" y="-311"/>
                    <a:pt x="6269" y="11"/>
                  </a:cubicBezTo>
                  <a:cubicBezTo>
                    <a:pt x="30" y="1625"/>
                    <a:pt x="-1906" y="15715"/>
                    <a:pt x="2074" y="20447"/>
                  </a:cubicBezTo>
                  <a:close/>
                </a:path>
              </a:pathLst>
            </a:custGeom>
            <a:grpFill/>
            <a:ln w="10707" cap="flat">
              <a:noFill/>
              <a:prstDash val="solid"/>
              <a:miter/>
            </a:ln>
          </p:spPr>
          <p:txBody>
            <a:bodyPr rtlCol="0" anchor="ctr"/>
            <a:lstStyle/>
            <a:p>
              <a:endParaRPr lang="zh-CN" altLang="en-US"/>
            </a:p>
          </p:txBody>
        </p:sp>
        <p:sp>
          <p:nvSpPr>
            <p:cNvPr id="2129" name="任意多边形: 形状 1377">
              <a:extLst>
                <a:ext uri="{FF2B5EF4-FFF2-40B4-BE49-F238E27FC236}">
                  <a16:creationId xmlns:a16="http://schemas.microsoft.com/office/drawing/2014/main" xmlns="" id="{F5D7B9B1-772E-46F9-97CD-2A1112547B1A}"/>
                </a:ext>
              </a:extLst>
            </p:cNvPr>
            <p:cNvSpPr/>
            <p:nvPr/>
          </p:nvSpPr>
          <p:spPr>
            <a:xfrm>
              <a:off x="3095105" y="3793597"/>
              <a:ext cx="40524" cy="92351"/>
            </a:xfrm>
            <a:custGeom>
              <a:avLst/>
              <a:gdLst>
                <a:gd name="connsiteX0" fmla="*/ 5408 w 9590"/>
                <a:gd name="connsiteY0" fmla="*/ 11 h 21855"/>
                <a:gd name="connsiteX1" fmla="*/ 1966 w 9590"/>
                <a:gd name="connsiteY1" fmla="*/ 20985 h 21855"/>
                <a:gd name="connsiteX2" fmla="*/ 9495 w 9590"/>
                <a:gd name="connsiteY2" fmla="*/ 11090 h 21855"/>
                <a:gd name="connsiteX3" fmla="*/ 9495 w 9590"/>
                <a:gd name="connsiteY3" fmla="*/ 11090 h 21855"/>
                <a:gd name="connsiteX4" fmla="*/ 5408 w 9590"/>
                <a:gd name="connsiteY4" fmla="*/ 11 h 21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21855">
                  <a:moveTo>
                    <a:pt x="5408" y="11"/>
                  </a:moveTo>
                  <a:cubicBezTo>
                    <a:pt x="-78" y="1732"/>
                    <a:pt x="-1691" y="16898"/>
                    <a:pt x="1966" y="20985"/>
                  </a:cubicBezTo>
                  <a:cubicBezTo>
                    <a:pt x="4762" y="23996"/>
                    <a:pt x="8742" y="18834"/>
                    <a:pt x="9495" y="11090"/>
                  </a:cubicBezTo>
                  <a:lnTo>
                    <a:pt x="9495" y="11090"/>
                  </a:lnTo>
                  <a:cubicBezTo>
                    <a:pt x="9925" y="6250"/>
                    <a:pt x="8957" y="-311"/>
                    <a:pt x="5408" y="11"/>
                  </a:cubicBezTo>
                  <a:close/>
                </a:path>
              </a:pathLst>
            </a:custGeom>
            <a:grpFill/>
            <a:ln w="10707" cap="flat">
              <a:noFill/>
              <a:prstDash val="solid"/>
              <a:miter/>
            </a:ln>
          </p:spPr>
          <p:txBody>
            <a:bodyPr rtlCol="0" anchor="ctr"/>
            <a:lstStyle/>
            <a:p>
              <a:endParaRPr lang="zh-CN" altLang="en-US"/>
            </a:p>
          </p:txBody>
        </p:sp>
        <p:sp>
          <p:nvSpPr>
            <p:cNvPr id="2130" name="任意多边形: 形状 1378">
              <a:extLst>
                <a:ext uri="{FF2B5EF4-FFF2-40B4-BE49-F238E27FC236}">
                  <a16:creationId xmlns:a16="http://schemas.microsoft.com/office/drawing/2014/main" xmlns="" id="{7866E88B-580B-414E-B7D6-7F5247656896}"/>
                </a:ext>
              </a:extLst>
            </p:cNvPr>
            <p:cNvSpPr/>
            <p:nvPr/>
          </p:nvSpPr>
          <p:spPr>
            <a:xfrm>
              <a:off x="3237993" y="3760874"/>
              <a:ext cx="32723" cy="92346"/>
            </a:xfrm>
            <a:custGeom>
              <a:avLst/>
              <a:gdLst>
                <a:gd name="connsiteX0" fmla="*/ 4505 w 7744"/>
                <a:gd name="connsiteY0" fmla="*/ 11 h 21854"/>
                <a:gd name="connsiteX1" fmla="*/ 1493 w 7744"/>
                <a:gd name="connsiteY1" fmla="*/ 20985 h 21854"/>
                <a:gd name="connsiteX2" fmla="*/ 7624 w 7744"/>
                <a:gd name="connsiteY2" fmla="*/ 10982 h 21854"/>
                <a:gd name="connsiteX3" fmla="*/ 7624 w 7744"/>
                <a:gd name="connsiteY3" fmla="*/ 10982 h 21854"/>
                <a:gd name="connsiteX4" fmla="*/ 4505 w 77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21854">
                  <a:moveTo>
                    <a:pt x="4505" y="11"/>
                  </a:moveTo>
                  <a:cubicBezTo>
                    <a:pt x="95" y="1840"/>
                    <a:pt x="-1411" y="17005"/>
                    <a:pt x="1493" y="20985"/>
                  </a:cubicBezTo>
                  <a:cubicBezTo>
                    <a:pt x="3644" y="23996"/>
                    <a:pt x="6871" y="18834"/>
                    <a:pt x="7624" y="10982"/>
                  </a:cubicBezTo>
                  <a:lnTo>
                    <a:pt x="7624" y="10982"/>
                  </a:lnTo>
                  <a:cubicBezTo>
                    <a:pt x="8054" y="6250"/>
                    <a:pt x="7409" y="-311"/>
                    <a:pt x="4505" y="11"/>
                  </a:cubicBezTo>
                  <a:close/>
                </a:path>
              </a:pathLst>
            </a:custGeom>
            <a:grpFill/>
            <a:ln w="10707" cap="flat">
              <a:noFill/>
              <a:prstDash val="solid"/>
              <a:miter/>
            </a:ln>
          </p:spPr>
          <p:txBody>
            <a:bodyPr rtlCol="0" anchor="ctr"/>
            <a:lstStyle/>
            <a:p>
              <a:endParaRPr lang="zh-CN" altLang="en-US"/>
            </a:p>
          </p:txBody>
        </p:sp>
        <p:sp>
          <p:nvSpPr>
            <p:cNvPr id="2131" name="任意多边形: 形状 1379">
              <a:extLst>
                <a:ext uri="{FF2B5EF4-FFF2-40B4-BE49-F238E27FC236}">
                  <a16:creationId xmlns:a16="http://schemas.microsoft.com/office/drawing/2014/main" xmlns="" id="{24C48294-711E-420A-BC06-CF451F646B55}"/>
                </a:ext>
              </a:extLst>
            </p:cNvPr>
            <p:cNvSpPr/>
            <p:nvPr/>
          </p:nvSpPr>
          <p:spPr>
            <a:xfrm>
              <a:off x="3349503" y="3727661"/>
              <a:ext cx="24111" cy="92574"/>
            </a:xfrm>
            <a:custGeom>
              <a:avLst/>
              <a:gdLst>
                <a:gd name="connsiteX0" fmla="*/ 5542 w 5706"/>
                <a:gd name="connsiteY0" fmla="*/ 10990 h 21908"/>
                <a:gd name="connsiteX1" fmla="*/ 3499 w 5706"/>
                <a:gd name="connsiteY1" fmla="*/ 20 h 21908"/>
                <a:gd name="connsiteX2" fmla="*/ 1132 w 5706"/>
                <a:gd name="connsiteY2" fmla="*/ 21423 h 21908"/>
                <a:gd name="connsiteX3" fmla="*/ 5542 w 5706"/>
                <a:gd name="connsiteY3" fmla="*/ 10990 h 21908"/>
              </a:gdLst>
              <a:ahLst/>
              <a:cxnLst>
                <a:cxn ang="0">
                  <a:pos x="connsiteX0" y="connsiteY0"/>
                </a:cxn>
                <a:cxn ang="0">
                  <a:pos x="connsiteX1" y="connsiteY1"/>
                </a:cxn>
                <a:cxn ang="0">
                  <a:pos x="connsiteX2" y="connsiteY2"/>
                </a:cxn>
                <a:cxn ang="0">
                  <a:pos x="connsiteX3" y="connsiteY3"/>
                </a:cxn>
              </a:cxnLst>
              <a:rect l="l" t="t" r="r" b="b"/>
              <a:pathLst>
                <a:path w="5706" h="21908">
                  <a:moveTo>
                    <a:pt x="5542" y="10990"/>
                  </a:moveTo>
                  <a:cubicBezTo>
                    <a:pt x="5972" y="6258"/>
                    <a:pt x="5650" y="-410"/>
                    <a:pt x="3499" y="20"/>
                  </a:cubicBezTo>
                  <a:cubicBezTo>
                    <a:pt x="164" y="1956"/>
                    <a:pt x="-1126" y="18304"/>
                    <a:pt x="1132" y="21423"/>
                  </a:cubicBezTo>
                  <a:cubicBezTo>
                    <a:pt x="2638" y="23574"/>
                    <a:pt x="4897" y="18304"/>
                    <a:pt x="5542" y="10990"/>
                  </a:cubicBezTo>
                  <a:close/>
                </a:path>
              </a:pathLst>
            </a:custGeom>
            <a:grpFill/>
            <a:ln w="10707" cap="flat">
              <a:noFill/>
              <a:prstDash val="solid"/>
              <a:miter/>
            </a:ln>
          </p:spPr>
          <p:txBody>
            <a:bodyPr rtlCol="0" anchor="ctr"/>
            <a:lstStyle/>
            <a:p>
              <a:endParaRPr lang="zh-CN" altLang="en-US"/>
            </a:p>
          </p:txBody>
        </p:sp>
        <p:sp>
          <p:nvSpPr>
            <p:cNvPr id="2132" name="任意多边形: 形状 1380">
              <a:extLst>
                <a:ext uri="{FF2B5EF4-FFF2-40B4-BE49-F238E27FC236}">
                  <a16:creationId xmlns:a16="http://schemas.microsoft.com/office/drawing/2014/main" xmlns="" id="{1BC2746C-2698-4367-8F80-52B1561A9D49}"/>
                </a:ext>
              </a:extLst>
            </p:cNvPr>
            <p:cNvSpPr/>
            <p:nvPr/>
          </p:nvSpPr>
          <p:spPr>
            <a:xfrm>
              <a:off x="3428361" y="3694481"/>
              <a:ext cx="15964" cy="92274"/>
            </a:xfrm>
            <a:custGeom>
              <a:avLst/>
              <a:gdLst>
                <a:gd name="connsiteX0" fmla="*/ 3551 w 3778"/>
                <a:gd name="connsiteY0" fmla="*/ 10991 h 21837"/>
                <a:gd name="connsiteX1" fmla="*/ 3551 w 3778"/>
                <a:gd name="connsiteY1" fmla="*/ 10991 h 21837"/>
                <a:gd name="connsiteX2" fmla="*/ 2583 w 3778"/>
                <a:gd name="connsiteY2" fmla="*/ 20 h 21837"/>
                <a:gd name="connsiteX3" fmla="*/ 647 w 3778"/>
                <a:gd name="connsiteY3" fmla="*/ 21639 h 21837"/>
                <a:gd name="connsiteX4" fmla="*/ 3551 w 3778"/>
                <a:gd name="connsiteY4" fmla="*/ 10991 h 21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8" h="21837">
                  <a:moveTo>
                    <a:pt x="3551" y="10991"/>
                  </a:moveTo>
                  <a:lnTo>
                    <a:pt x="3551" y="10991"/>
                  </a:lnTo>
                  <a:cubicBezTo>
                    <a:pt x="3982" y="6151"/>
                    <a:pt x="3874" y="-410"/>
                    <a:pt x="2583" y="20"/>
                  </a:cubicBezTo>
                  <a:cubicBezTo>
                    <a:pt x="217" y="2064"/>
                    <a:pt x="-751" y="19595"/>
                    <a:pt x="647" y="21639"/>
                  </a:cubicBezTo>
                  <a:cubicBezTo>
                    <a:pt x="1508" y="22929"/>
                    <a:pt x="3013" y="17767"/>
                    <a:pt x="3551" y="10991"/>
                  </a:cubicBezTo>
                  <a:close/>
                </a:path>
              </a:pathLst>
            </a:custGeom>
            <a:grpFill/>
            <a:ln w="10707" cap="flat">
              <a:noFill/>
              <a:prstDash val="solid"/>
              <a:miter/>
            </a:ln>
          </p:spPr>
          <p:txBody>
            <a:bodyPr rtlCol="0" anchor="ctr"/>
            <a:lstStyle/>
            <a:p>
              <a:endParaRPr lang="zh-CN" altLang="en-US"/>
            </a:p>
          </p:txBody>
        </p:sp>
        <p:sp>
          <p:nvSpPr>
            <p:cNvPr id="2133" name="任意多边形: 形状 1381">
              <a:extLst>
                <a:ext uri="{FF2B5EF4-FFF2-40B4-BE49-F238E27FC236}">
                  <a16:creationId xmlns:a16="http://schemas.microsoft.com/office/drawing/2014/main" xmlns="" id="{BCD583A4-2C85-48F0-B3EA-71FCAF2223E9}"/>
                </a:ext>
              </a:extLst>
            </p:cNvPr>
            <p:cNvSpPr/>
            <p:nvPr/>
          </p:nvSpPr>
          <p:spPr>
            <a:xfrm>
              <a:off x="3472628" y="3660934"/>
              <a:ext cx="8582" cy="92258"/>
            </a:xfrm>
            <a:custGeom>
              <a:avLst/>
              <a:gdLst>
                <a:gd name="connsiteX0" fmla="*/ 1787 w 2031"/>
                <a:gd name="connsiteY0" fmla="*/ 0 h 21833"/>
                <a:gd name="connsiteX1" fmla="*/ 174 w 2031"/>
                <a:gd name="connsiteY1" fmla="*/ 21834 h 21833"/>
                <a:gd name="connsiteX2" fmla="*/ 281 w 2031"/>
                <a:gd name="connsiteY2" fmla="*/ 21834 h 21833"/>
                <a:gd name="connsiteX3" fmla="*/ 1679 w 2031"/>
                <a:gd name="connsiteY3" fmla="*/ 10971 h 21833"/>
                <a:gd name="connsiteX4" fmla="*/ 1895 w 2031"/>
                <a:gd name="connsiteY4" fmla="*/ 0 h 21833"/>
                <a:gd name="connsiteX5" fmla="*/ 1787 w 2031"/>
                <a:gd name="connsiteY5" fmla="*/ 0 h 2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 h="21833">
                  <a:moveTo>
                    <a:pt x="1787" y="0"/>
                  </a:moveTo>
                  <a:cubicBezTo>
                    <a:pt x="819" y="1828"/>
                    <a:pt x="-472" y="19790"/>
                    <a:pt x="174" y="21834"/>
                  </a:cubicBezTo>
                  <a:cubicBezTo>
                    <a:pt x="174" y="21834"/>
                    <a:pt x="281" y="21834"/>
                    <a:pt x="281" y="21834"/>
                  </a:cubicBezTo>
                  <a:cubicBezTo>
                    <a:pt x="819" y="20651"/>
                    <a:pt x="1464" y="14197"/>
                    <a:pt x="1679" y="10971"/>
                  </a:cubicBezTo>
                  <a:cubicBezTo>
                    <a:pt x="1895" y="7421"/>
                    <a:pt x="2217" y="1183"/>
                    <a:pt x="1895" y="0"/>
                  </a:cubicBezTo>
                  <a:cubicBezTo>
                    <a:pt x="1895" y="0"/>
                    <a:pt x="1787" y="0"/>
                    <a:pt x="1787" y="0"/>
                  </a:cubicBezTo>
                  <a:close/>
                </a:path>
              </a:pathLst>
            </a:custGeom>
            <a:grpFill/>
            <a:ln w="10707" cap="flat">
              <a:noFill/>
              <a:prstDash val="solid"/>
              <a:miter/>
            </a:ln>
          </p:spPr>
          <p:txBody>
            <a:bodyPr rtlCol="0" anchor="ctr"/>
            <a:lstStyle/>
            <a:p>
              <a:endParaRPr lang="zh-CN" altLang="en-US"/>
            </a:p>
          </p:txBody>
        </p:sp>
        <p:sp>
          <p:nvSpPr>
            <p:cNvPr id="2134" name="任意多边形: 形状 1390">
              <a:extLst>
                <a:ext uri="{FF2B5EF4-FFF2-40B4-BE49-F238E27FC236}">
                  <a16:creationId xmlns:a16="http://schemas.microsoft.com/office/drawing/2014/main" xmlns="" id="{527F26DF-8754-4421-94D0-EB1EF006E4E4}"/>
                </a:ext>
              </a:extLst>
            </p:cNvPr>
            <p:cNvSpPr/>
            <p:nvPr/>
          </p:nvSpPr>
          <p:spPr>
            <a:xfrm>
              <a:off x="1101461" y="4196774"/>
              <a:ext cx="85763" cy="89384"/>
            </a:xfrm>
            <a:custGeom>
              <a:avLst/>
              <a:gdLst>
                <a:gd name="connsiteX0" fmla="*/ 10416 w 20296"/>
                <a:gd name="connsiteY0" fmla="*/ 0 h 21153"/>
                <a:gd name="connsiteX1" fmla="*/ 2134 w 20296"/>
                <a:gd name="connsiteY1" fmla="*/ 17639 h 21153"/>
                <a:gd name="connsiteX2" fmla="*/ 20204 w 20296"/>
                <a:gd name="connsiteY2" fmla="*/ 11078 h 21153"/>
                <a:gd name="connsiteX3" fmla="*/ 10416 w 20296"/>
                <a:gd name="connsiteY3" fmla="*/ 0 h 21153"/>
              </a:gdLst>
              <a:ahLst/>
              <a:cxnLst>
                <a:cxn ang="0">
                  <a:pos x="connsiteX0" y="connsiteY0"/>
                </a:cxn>
                <a:cxn ang="0">
                  <a:pos x="connsiteX1" y="connsiteY1"/>
                </a:cxn>
                <a:cxn ang="0">
                  <a:pos x="connsiteX2" y="connsiteY2"/>
                </a:cxn>
                <a:cxn ang="0">
                  <a:pos x="connsiteX3" y="connsiteY3"/>
                </a:cxn>
              </a:cxnLst>
              <a:rect l="l" t="t" r="r" b="b"/>
              <a:pathLst>
                <a:path w="20296" h="21153">
                  <a:moveTo>
                    <a:pt x="10416" y="0"/>
                  </a:moveTo>
                  <a:cubicBezTo>
                    <a:pt x="951" y="968"/>
                    <a:pt x="-2706" y="11724"/>
                    <a:pt x="2134" y="17639"/>
                  </a:cubicBezTo>
                  <a:cubicBezTo>
                    <a:pt x="7727" y="24630"/>
                    <a:pt x="19021" y="20543"/>
                    <a:pt x="20204" y="11078"/>
                  </a:cubicBezTo>
                  <a:cubicBezTo>
                    <a:pt x="20849" y="6453"/>
                    <a:pt x="18160" y="0"/>
                    <a:pt x="10416" y="0"/>
                  </a:cubicBezTo>
                  <a:close/>
                </a:path>
              </a:pathLst>
            </a:custGeom>
            <a:grpFill/>
            <a:ln w="10707" cap="flat">
              <a:noFill/>
              <a:prstDash val="solid"/>
              <a:miter/>
            </a:ln>
          </p:spPr>
          <p:txBody>
            <a:bodyPr rtlCol="0" anchor="ctr"/>
            <a:lstStyle/>
            <a:p>
              <a:endParaRPr lang="zh-CN" altLang="en-US"/>
            </a:p>
          </p:txBody>
        </p:sp>
        <p:sp>
          <p:nvSpPr>
            <p:cNvPr id="2135" name="任意多边形: 形状 1391">
              <a:extLst>
                <a:ext uri="{FF2B5EF4-FFF2-40B4-BE49-F238E27FC236}">
                  <a16:creationId xmlns:a16="http://schemas.microsoft.com/office/drawing/2014/main" xmlns="" id="{717776A6-9745-4499-B804-AC382234B8AD}"/>
                </a:ext>
              </a:extLst>
            </p:cNvPr>
            <p:cNvSpPr/>
            <p:nvPr/>
          </p:nvSpPr>
          <p:spPr>
            <a:xfrm>
              <a:off x="1427982" y="4178596"/>
              <a:ext cx="83760" cy="89714"/>
            </a:xfrm>
            <a:custGeom>
              <a:avLst/>
              <a:gdLst>
                <a:gd name="connsiteX0" fmla="*/ 19727 w 19822"/>
                <a:gd name="connsiteY0" fmla="*/ 11078 h 21231"/>
                <a:gd name="connsiteX1" fmla="*/ 19727 w 19822"/>
                <a:gd name="connsiteY1" fmla="*/ 11078 h 21231"/>
                <a:gd name="connsiteX2" fmla="*/ 10262 w 19822"/>
                <a:gd name="connsiteY2" fmla="*/ 0 h 21231"/>
                <a:gd name="connsiteX3" fmla="*/ 1980 w 19822"/>
                <a:gd name="connsiteY3" fmla="*/ 17747 h 21231"/>
                <a:gd name="connsiteX4" fmla="*/ 19727 w 19822"/>
                <a:gd name="connsiteY4" fmla="*/ 11078 h 21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2" h="21231">
                  <a:moveTo>
                    <a:pt x="19727" y="11078"/>
                  </a:moveTo>
                  <a:lnTo>
                    <a:pt x="19727" y="11078"/>
                  </a:lnTo>
                  <a:cubicBezTo>
                    <a:pt x="20373" y="6453"/>
                    <a:pt x="17791" y="0"/>
                    <a:pt x="10262" y="0"/>
                  </a:cubicBezTo>
                  <a:cubicBezTo>
                    <a:pt x="1120" y="1076"/>
                    <a:pt x="-2644" y="11831"/>
                    <a:pt x="1980" y="17747"/>
                  </a:cubicBezTo>
                  <a:cubicBezTo>
                    <a:pt x="7358" y="24738"/>
                    <a:pt x="18437" y="20543"/>
                    <a:pt x="19727" y="11078"/>
                  </a:cubicBezTo>
                  <a:close/>
                </a:path>
              </a:pathLst>
            </a:custGeom>
            <a:grpFill/>
            <a:ln w="10707" cap="flat">
              <a:noFill/>
              <a:prstDash val="solid"/>
              <a:miter/>
            </a:ln>
          </p:spPr>
          <p:txBody>
            <a:bodyPr rtlCol="0" anchor="ctr"/>
            <a:lstStyle/>
            <a:p>
              <a:endParaRPr lang="zh-CN" altLang="en-US"/>
            </a:p>
          </p:txBody>
        </p:sp>
        <p:sp>
          <p:nvSpPr>
            <p:cNvPr id="2136" name="任意多边形: 形状 1392">
              <a:extLst>
                <a:ext uri="{FF2B5EF4-FFF2-40B4-BE49-F238E27FC236}">
                  <a16:creationId xmlns:a16="http://schemas.microsoft.com/office/drawing/2014/main" xmlns="" id="{53DD981F-CC25-4D85-BD2A-4E7A70B5192F}"/>
                </a:ext>
              </a:extLst>
            </p:cNvPr>
            <p:cNvSpPr/>
            <p:nvPr/>
          </p:nvSpPr>
          <p:spPr>
            <a:xfrm>
              <a:off x="1745773" y="4157227"/>
              <a:ext cx="81410" cy="89726"/>
            </a:xfrm>
            <a:custGeom>
              <a:avLst/>
              <a:gdLst>
                <a:gd name="connsiteX0" fmla="*/ 10130 w 19266"/>
                <a:gd name="connsiteY0" fmla="*/ 1 h 21234"/>
                <a:gd name="connsiteX1" fmla="*/ 1848 w 19266"/>
                <a:gd name="connsiteY1" fmla="*/ 17856 h 21234"/>
                <a:gd name="connsiteX2" fmla="*/ 19165 w 19266"/>
                <a:gd name="connsiteY2" fmla="*/ 10972 h 21234"/>
                <a:gd name="connsiteX3" fmla="*/ 19165 w 19266"/>
                <a:gd name="connsiteY3" fmla="*/ 10972 h 21234"/>
                <a:gd name="connsiteX4" fmla="*/ 10130 w 19266"/>
                <a:gd name="connsiteY4" fmla="*/ 1 h 2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66" h="21234">
                  <a:moveTo>
                    <a:pt x="10130" y="1"/>
                  </a:moveTo>
                  <a:cubicBezTo>
                    <a:pt x="1203" y="1184"/>
                    <a:pt x="-2562" y="11940"/>
                    <a:pt x="1848" y="17856"/>
                  </a:cubicBezTo>
                  <a:cubicBezTo>
                    <a:pt x="6903" y="24739"/>
                    <a:pt x="17766" y="20437"/>
                    <a:pt x="19165" y="10972"/>
                  </a:cubicBezTo>
                  <a:lnTo>
                    <a:pt x="19165" y="10972"/>
                  </a:lnTo>
                  <a:cubicBezTo>
                    <a:pt x="19810" y="6347"/>
                    <a:pt x="17444" y="-106"/>
                    <a:pt x="10130" y="1"/>
                  </a:cubicBezTo>
                  <a:close/>
                </a:path>
              </a:pathLst>
            </a:custGeom>
            <a:grpFill/>
            <a:ln w="10707" cap="flat">
              <a:noFill/>
              <a:prstDash val="solid"/>
              <a:miter/>
            </a:ln>
          </p:spPr>
          <p:txBody>
            <a:bodyPr rtlCol="0" anchor="ctr"/>
            <a:lstStyle/>
            <a:p>
              <a:endParaRPr lang="zh-CN" altLang="en-US"/>
            </a:p>
          </p:txBody>
        </p:sp>
        <p:sp>
          <p:nvSpPr>
            <p:cNvPr id="2137" name="任意多边形: 形状 1393">
              <a:extLst>
                <a:ext uri="{FF2B5EF4-FFF2-40B4-BE49-F238E27FC236}">
                  <a16:creationId xmlns:a16="http://schemas.microsoft.com/office/drawing/2014/main" xmlns="" id="{AC772676-25C4-4D06-A028-CA10D59A005A}"/>
                </a:ext>
              </a:extLst>
            </p:cNvPr>
            <p:cNvSpPr/>
            <p:nvPr/>
          </p:nvSpPr>
          <p:spPr>
            <a:xfrm>
              <a:off x="2049539" y="4133124"/>
              <a:ext cx="75528" cy="89756"/>
            </a:xfrm>
            <a:custGeom>
              <a:avLst/>
              <a:gdLst>
                <a:gd name="connsiteX0" fmla="*/ 17727 w 17874"/>
                <a:gd name="connsiteY0" fmla="*/ 10868 h 21241"/>
                <a:gd name="connsiteX1" fmla="*/ 9660 w 17874"/>
                <a:gd name="connsiteY1" fmla="*/ 5 h 21241"/>
                <a:gd name="connsiteX2" fmla="*/ 1593 w 17874"/>
                <a:gd name="connsiteY2" fmla="*/ 17967 h 21241"/>
                <a:gd name="connsiteX3" fmla="*/ 17727 w 17874"/>
                <a:gd name="connsiteY3" fmla="*/ 10868 h 21241"/>
              </a:gdLst>
              <a:ahLst/>
              <a:cxnLst>
                <a:cxn ang="0">
                  <a:pos x="connsiteX0" y="connsiteY0"/>
                </a:cxn>
                <a:cxn ang="0">
                  <a:pos x="connsiteX1" y="connsiteY1"/>
                </a:cxn>
                <a:cxn ang="0">
                  <a:pos x="connsiteX2" y="connsiteY2"/>
                </a:cxn>
                <a:cxn ang="0">
                  <a:pos x="connsiteX3" y="connsiteY3"/>
                </a:cxn>
              </a:cxnLst>
              <a:rect l="l" t="t" r="r" b="b"/>
              <a:pathLst>
                <a:path w="17874" h="21241">
                  <a:moveTo>
                    <a:pt x="17727" y="10868"/>
                  </a:moveTo>
                  <a:cubicBezTo>
                    <a:pt x="18480" y="6243"/>
                    <a:pt x="16436" y="-210"/>
                    <a:pt x="9660" y="5"/>
                  </a:cubicBezTo>
                  <a:cubicBezTo>
                    <a:pt x="1378" y="1188"/>
                    <a:pt x="-2386" y="12051"/>
                    <a:pt x="1593" y="17967"/>
                  </a:cubicBezTo>
                  <a:cubicBezTo>
                    <a:pt x="6218" y="24743"/>
                    <a:pt x="16329" y="20333"/>
                    <a:pt x="17727" y="10868"/>
                  </a:cubicBezTo>
                  <a:close/>
                </a:path>
              </a:pathLst>
            </a:custGeom>
            <a:grpFill/>
            <a:ln w="10707" cap="flat">
              <a:noFill/>
              <a:prstDash val="solid"/>
              <a:miter/>
            </a:ln>
          </p:spPr>
          <p:txBody>
            <a:bodyPr rtlCol="0" anchor="ctr"/>
            <a:lstStyle/>
            <a:p>
              <a:endParaRPr lang="zh-CN" altLang="en-US"/>
            </a:p>
          </p:txBody>
        </p:sp>
        <p:sp>
          <p:nvSpPr>
            <p:cNvPr id="2138" name="任意多边形: 形状 1394">
              <a:extLst>
                <a:ext uri="{FF2B5EF4-FFF2-40B4-BE49-F238E27FC236}">
                  <a16:creationId xmlns:a16="http://schemas.microsoft.com/office/drawing/2014/main" xmlns="" id="{7AFDB5E4-889E-41FB-BF7C-BFAF4C20A678}"/>
                </a:ext>
              </a:extLst>
            </p:cNvPr>
            <p:cNvSpPr/>
            <p:nvPr/>
          </p:nvSpPr>
          <p:spPr>
            <a:xfrm>
              <a:off x="2327258" y="4106308"/>
              <a:ext cx="67850" cy="89887"/>
            </a:xfrm>
            <a:custGeom>
              <a:avLst/>
              <a:gdLst>
                <a:gd name="connsiteX0" fmla="*/ 15891 w 16057"/>
                <a:gd name="connsiteY0" fmla="*/ 10868 h 21272"/>
                <a:gd name="connsiteX1" fmla="*/ 8900 w 16057"/>
                <a:gd name="connsiteY1" fmla="*/ 5 h 21272"/>
                <a:gd name="connsiteX2" fmla="*/ 1802 w 16057"/>
                <a:gd name="connsiteY2" fmla="*/ 18720 h 21272"/>
                <a:gd name="connsiteX3" fmla="*/ 15891 w 16057"/>
                <a:gd name="connsiteY3" fmla="*/ 10868 h 21272"/>
              </a:gdLst>
              <a:ahLst/>
              <a:cxnLst>
                <a:cxn ang="0">
                  <a:pos x="connsiteX0" y="connsiteY0"/>
                </a:cxn>
                <a:cxn ang="0">
                  <a:pos x="connsiteX1" y="connsiteY1"/>
                </a:cxn>
                <a:cxn ang="0">
                  <a:pos x="connsiteX2" y="connsiteY2"/>
                </a:cxn>
                <a:cxn ang="0">
                  <a:pos x="connsiteX3" y="connsiteY3"/>
                </a:cxn>
              </a:cxnLst>
              <a:rect l="l" t="t" r="r" b="b"/>
              <a:pathLst>
                <a:path w="16057" h="21272">
                  <a:moveTo>
                    <a:pt x="15891" y="10868"/>
                  </a:moveTo>
                  <a:cubicBezTo>
                    <a:pt x="16644" y="6243"/>
                    <a:pt x="14923" y="-210"/>
                    <a:pt x="8900" y="5"/>
                  </a:cubicBezTo>
                  <a:cubicBezTo>
                    <a:pt x="1049" y="1404"/>
                    <a:pt x="-2393" y="13127"/>
                    <a:pt x="1802" y="18720"/>
                  </a:cubicBezTo>
                  <a:cubicBezTo>
                    <a:pt x="6104" y="24528"/>
                    <a:pt x="14493" y="19796"/>
                    <a:pt x="15891" y="10868"/>
                  </a:cubicBezTo>
                  <a:close/>
                </a:path>
              </a:pathLst>
            </a:custGeom>
            <a:grpFill/>
            <a:ln w="10707" cap="flat">
              <a:noFill/>
              <a:prstDash val="solid"/>
              <a:miter/>
            </a:ln>
          </p:spPr>
          <p:txBody>
            <a:bodyPr rtlCol="0" anchor="ctr"/>
            <a:lstStyle/>
            <a:p>
              <a:endParaRPr lang="zh-CN" altLang="en-US"/>
            </a:p>
          </p:txBody>
        </p:sp>
        <p:sp>
          <p:nvSpPr>
            <p:cNvPr id="2139" name="任意多边形: 形状 1395">
              <a:extLst>
                <a:ext uri="{FF2B5EF4-FFF2-40B4-BE49-F238E27FC236}">
                  <a16:creationId xmlns:a16="http://schemas.microsoft.com/office/drawing/2014/main" xmlns="" id="{9733C4AE-1BCF-4D83-8634-ECFCDB28A391}"/>
                </a:ext>
              </a:extLst>
            </p:cNvPr>
            <p:cNvSpPr/>
            <p:nvPr/>
          </p:nvSpPr>
          <p:spPr>
            <a:xfrm>
              <a:off x="2575875" y="4077676"/>
              <a:ext cx="60663" cy="90221"/>
            </a:xfrm>
            <a:custGeom>
              <a:avLst/>
              <a:gdLst>
                <a:gd name="connsiteX0" fmla="*/ 14168 w 14356"/>
                <a:gd name="connsiteY0" fmla="*/ 10868 h 21351"/>
                <a:gd name="connsiteX1" fmla="*/ 8145 w 14356"/>
                <a:gd name="connsiteY1" fmla="*/ 5 h 21351"/>
                <a:gd name="connsiteX2" fmla="*/ 1907 w 14356"/>
                <a:gd name="connsiteY2" fmla="*/ 19365 h 21351"/>
                <a:gd name="connsiteX3" fmla="*/ 14168 w 14356"/>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4356" h="21351">
                  <a:moveTo>
                    <a:pt x="14168" y="10868"/>
                  </a:moveTo>
                  <a:cubicBezTo>
                    <a:pt x="14921" y="6243"/>
                    <a:pt x="13523" y="-210"/>
                    <a:pt x="8145" y="5"/>
                  </a:cubicBezTo>
                  <a:cubicBezTo>
                    <a:pt x="724" y="1511"/>
                    <a:pt x="-2288" y="14203"/>
                    <a:pt x="1907" y="19365"/>
                  </a:cubicBezTo>
                  <a:cubicBezTo>
                    <a:pt x="5886" y="24313"/>
                    <a:pt x="12877" y="19473"/>
                    <a:pt x="14168" y="10868"/>
                  </a:cubicBezTo>
                  <a:close/>
                </a:path>
              </a:pathLst>
            </a:custGeom>
            <a:grpFill/>
            <a:ln w="10707" cap="flat">
              <a:noFill/>
              <a:prstDash val="solid"/>
              <a:miter/>
            </a:ln>
          </p:spPr>
          <p:txBody>
            <a:bodyPr rtlCol="0" anchor="ctr"/>
            <a:lstStyle/>
            <a:p>
              <a:endParaRPr lang="zh-CN" altLang="en-US"/>
            </a:p>
          </p:txBody>
        </p:sp>
        <p:sp>
          <p:nvSpPr>
            <p:cNvPr id="2140" name="任意多边形: 形状 1396">
              <a:extLst>
                <a:ext uri="{FF2B5EF4-FFF2-40B4-BE49-F238E27FC236}">
                  <a16:creationId xmlns:a16="http://schemas.microsoft.com/office/drawing/2014/main" xmlns="" id="{DD5C250B-A4D3-4CAE-8153-E86490040B23}"/>
                </a:ext>
              </a:extLst>
            </p:cNvPr>
            <p:cNvSpPr/>
            <p:nvPr/>
          </p:nvSpPr>
          <p:spPr>
            <a:xfrm>
              <a:off x="2795708" y="4048109"/>
              <a:ext cx="53205" cy="90339"/>
            </a:xfrm>
            <a:custGeom>
              <a:avLst/>
              <a:gdLst>
                <a:gd name="connsiteX0" fmla="*/ 12372 w 12591"/>
                <a:gd name="connsiteY0" fmla="*/ 10767 h 21379"/>
                <a:gd name="connsiteX1" fmla="*/ 7424 w 12591"/>
                <a:gd name="connsiteY1" fmla="*/ 12 h 21379"/>
                <a:gd name="connsiteX2" fmla="*/ 1509 w 12591"/>
                <a:gd name="connsiteY2" fmla="*/ 19479 h 21379"/>
                <a:gd name="connsiteX3" fmla="*/ 12372 w 12591"/>
                <a:gd name="connsiteY3" fmla="*/ 10767 h 21379"/>
              </a:gdLst>
              <a:ahLst/>
              <a:cxnLst>
                <a:cxn ang="0">
                  <a:pos x="connsiteX0" y="connsiteY0"/>
                </a:cxn>
                <a:cxn ang="0">
                  <a:pos x="connsiteX1" y="connsiteY1"/>
                </a:cxn>
                <a:cxn ang="0">
                  <a:pos x="connsiteX2" y="connsiteY2"/>
                </a:cxn>
                <a:cxn ang="0">
                  <a:pos x="connsiteX3" y="connsiteY3"/>
                </a:cxn>
              </a:cxnLst>
              <a:rect l="l" t="t" r="r" b="b"/>
              <a:pathLst>
                <a:path w="12591" h="21379">
                  <a:moveTo>
                    <a:pt x="12372" y="10767"/>
                  </a:moveTo>
                  <a:cubicBezTo>
                    <a:pt x="13125" y="6142"/>
                    <a:pt x="12049" y="-311"/>
                    <a:pt x="7424" y="12"/>
                  </a:cubicBezTo>
                  <a:cubicBezTo>
                    <a:pt x="971" y="1517"/>
                    <a:pt x="-2041" y="14209"/>
                    <a:pt x="1509" y="19479"/>
                  </a:cubicBezTo>
                  <a:cubicBezTo>
                    <a:pt x="4843" y="24319"/>
                    <a:pt x="10974" y="19372"/>
                    <a:pt x="12372" y="10767"/>
                  </a:cubicBezTo>
                  <a:close/>
                </a:path>
              </a:pathLst>
            </a:custGeom>
            <a:grpFill/>
            <a:ln w="10707" cap="flat">
              <a:noFill/>
              <a:prstDash val="solid"/>
              <a:miter/>
            </a:ln>
          </p:spPr>
          <p:txBody>
            <a:bodyPr rtlCol="0" anchor="ctr"/>
            <a:lstStyle/>
            <a:p>
              <a:endParaRPr lang="zh-CN" altLang="en-US"/>
            </a:p>
          </p:txBody>
        </p:sp>
        <p:sp>
          <p:nvSpPr>
            <p:cNvPr id="2141" name="任意多边形: 形状 1397">
              <a:extLst>
                <a:ext uri="{FF2B5EF4-FFF2-40B4-BE49-F238E27FC236}">
                  <a16:creationId xmlns:a16="http://schemas.microsoft.com/office/drawing/2014/main" xmlns="" id="{D68A6A70-1931-4568-BAF9-F91FF556C998}"/>
                </a:ext>
              </a:extLst>
            </p:cNvPr>
            <p:cNvSpPr/>
            <p:nvPr/>
          </p:nvSpPr>
          <p:spPr>
            <a:xfrm>
              <a:off x="2985454" y="4017203"/>
              <a:ext cx="45425" cy="90250"/>
            </a:xfrm>
            <a:custGeom>
              <a:avLst/>
              <a:gdLst>
                <a:gd name="connsiteX0" fmla="*/ 1456 w 10750"/>
                <a:gd name="connsiteY0" fmla="*/ 20017 h 21358"/>
                <a:gd name="connsiteX1" fmla="*/ 10491 w 10750"/>
                <a:gd name="connsiteY1" fmla="*/ 10767 h 21358"/>
                <a:gd name="connsiteX2" fmla="*/ 6511 w 10750"/>
                <a:gd name="connsiteY2" fmla="*/ 12 h 21358"/>
                <a:gd name="connsiteX3" fmla="*/ 1456 w 10750"/>
                <a:gd name="connsiteY3" fmla="*/ 20017 h 21358"/>
              </a:gdLst>
              <a:ahLst/>
              <a:cxnLst>
                <a:cxn ang="0">
                  <a:pos x="connsiteX0" y="connsiteY0"/>
                </a:cxn>
                <a:cxn ang="0">
                  <a:pos x="connsiteX1" y="connsiteY1"/>
                </a:cxn>
                <a:cxn ang="0">
                  <a:pos x="connsiteX2" y="connsiteY2"/>
                </a:cxn>
                <a:cxn ang="0">
                  <a:pos x="connsiteX3" y="connsiteY3"/>
                </a:cxn>
              </a:cxnLst>
              <a:rect l="l" t="t" r="r" b="b"/>
              <a:pathLst>
                <a:path w="10750" h="21358">
                  <a:moveTo>
                    <a:pt x="1456" y="20017"/>
                  </a:moveTo>
                  <a:cubicBezTo>
                    <a:pt x="4252" y="23889"/>
                    <a:pt x="9200" y="18941"/>
                    <a:pt x="10491" y="10767"/>
                  </a:cubicBezTo>
                  <a:cubicBezTo>
                    <a:pt x="11243" y="6142"/>
                    <a:pt x="10491" y="-311"/>
                    <a:pt x="6511" y="12"/>
                  </a:cubicBezTo>
                  <a:cubicBezTo>
                    <a:pt x="811" y="1625"/>
                    <a:pt x="-1878" y="15392"/>
                    <a:pt x="1456" y="20017"/>
                  </a:cubicBezTo>
                  <a:close/>
                </a:path>
              </a:pathLst>
            </a:custGeom>
            <a:grpFill/>
            <a:ln w="10707" cap="flat">
              <a:noFill/>
              <a:prstDash val="solid"/>
              <a:miter/>
            </a:ln>
          </p:spPr>
          <p:txBody>
            <a:bodyPr rtlCol="0" anchor="ctr"/>
            <a:lstStyle/>
            <a:p>
              <a:endParaRPr lang="zh-CN" altLang="en-US"/>
            </a:p>
          </p:txBody>
        </p:sp>
        <p:sp>
          <p:nvSpPr>
            <p:cNvPr id="2142" name="任意多边形: 形状 1398">
              <a:extLst>
                <a:ext uri="{FF2B5EF4-FFF2-40B4-BE49-F238E27FC236}">
                  <a16:creationId xmlns:a16="http://schemas.microsoft.com/office/drawing/2014/main" xmlns="" id="{5BA5AB7F-496C-4C79-A738-EA5D2B67A5E9}"/>
                </a:ext>
              </a:extLst>
            </p:cNvPr>
            <p:cNvSpPr/>
            <p:nvPr/>
          </p:nvSpPr>
          <p:spPr>
            <a:xfrm>
              <a:off x="3144684" y="3984932"/>
              <a:ext cx="37790" cy="90538"/>
            </a:xfrm>
            <a:custGeom>
              <a:avLst/>
              <a:gdLst>
                <a:gd name="connsiteX0" fmla="*/ 8624 w 8943"/>
                <a:gd name="connsiteY0" fmla="*/ 10767 h 21426"/>
                <a:gd name="connsiteX1" fmla="*/ 8624 w 8943"/>
                <a:gd name="connsiteY1" fmla="*/ 10767 h 21426"/>
                <a:gd name="connsiteX2" fmla="*/ 5721 w 8943"/>
                <a:gd name="connsiteY2" fmla="*/ 12 h 21426"/>
                <a:gd name="connsiteX3" fmla="*/ 1311 w 8943"/>
                <a:gd name="connsiteY3" fmla="*/ 20555 h 21426"/>
                <a:gd name="connsiteX4" fmla="*/ 8624 w 8943"/>
                <a:gd name="connsiteY4" fmla="*/ 10767 h 2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3" h="21426">
                  <a:moveTo>
                    <a:pt x="8624" y="10767"/>
                  </a:moveTo>
                  <a:lnTo>
                    <a:pt x="8624" y="10767"/>
                  </a:lnTo>
                  <a:cubicBezTo>
                    <a:pt x="9377" y="6035"/>
                    <a:pt x="8947" y="-311"/>
                    <a:pt x="5721" y="12"/>
                  </a:cubicBezTo>
                  <a:cubicBezTo>
                    <a:pt x="773" y="1733"/>
                    <a:pt x="-1701" y="16575"/>
                    <a:pt x="1311" y="20555"/>
                  </a:cubicBezTo>
                  <a:cubicBezTo>
                    <a:pt x="3569" y="23567"/>
                    <a:pt x="7441" y="18404"/>
                    <a:pt x="8624" y="10767"/>
                  </a:cubicBezTo>
                  <a:close/>
                </a:path>
              </a:pathLst>
            </a:custGeom>
            <a:grpFill/>
            <a:ln w="10707" cap="flat">
              <a:noFill/>
              <a:prstDash val="solid"/>
              <a:miter/>
            </a:ln>
          </p:spPr>
          <p:txBody>
            <a:bodyPr rtlCol="0" anchor="ctr"/>
            <a:lstStyle/>
            <a:p>
              <a:endParaRPr lang="zh-CN" altLang="en-US"/>
            </a:p>
          </p:txBody>
        </p:sp>
        <p:sp>
          <p:nvSpPr>
            <p:cNvPr id="2143" name="任意多边形: 形状 1399">
              <a:extLst>
                <a:ext uri="{FF2B5EF4-FFF2-40B4-BE49-F238E27FC236}">
                  <a16:creationId xmlns:a16="http://schemas.microsoft.com/office/drawing/2014/main" xmlns="" id="{8631186B-05AA-4097-A2B1-5AC908A43C6B}"/>
                </a:ext>
              </a:extLst>
            </p:cNvPr>
            <p:cNvSpPr/>
            <p:nvPr/>
          </p:nvSpPr>
          <p:spPr>
            <a:xfrm>
              <a:off x="3272584" y="3952175"/>
              <a:ext cx="30243" cy="90791"/>
            </a:xfrm>
            <a:custGeom>
              <a:avLst/>
              <a:gdLst>
                <a:gd name="connsiteX0" fmla="*/ 1051 w 7157"/>
                <a:gd name="connsiteY0" fmla="*/ 20994 h 21486"/>
                <a:gd name="connsiteX1" fmla="*/ 6752 w 7157"/>
                <a:gd name="connsiteY1" fmla="*/ 10776 h 21486"/>
                <a:gd name="connsiteX2" fmla="*/ 4815 w 7157"/>
                <a:gd name="connsiteY2" fmla="*/ 20 h 21486"/>
                <a:gd name="connsiteX3" fmla="*/ 1051 w 7157"/>
                <a:gd name="connsiteY3" fmla="*/ 20994 h 21486"/>
              </a:gdLst>
              <a:ahLst/>
              <a:cxnLst>
                <a:cxn ang="0">
                  <a:pos x="connsiteX0" y="connsiteY0"/>
                </a:cxn>
                <a:cxn ang="0">
                  <a:pos x="connsiteX1" y="connsiteY1"/>
                </a:cxn>
                <a:cxn ang="0">
                  <a:pos x="connsiteX2" y="connsiteY2"/>
                </a:cxn>
                <a:cxn ang="0">
                  <a:pos x="connsiteX3" y="connsiteY3"/>
                </a:cxn>
              </a:cxnLst>
              <a:rect l="l" t="t" r="r" b="b"/>
              <a:pathLst>
                <a:path w="7157" h="21486">
                  <a:moveTo>
                    <a:pt x="1051" y="20994"/>
                  </a:moveTo>
                  <a:cubicBezTo>
                    <a:pt x="2772" y="23145"/>
                    <a:pt x="5676" y="17982"/>
                    <a:pt x="6752" y="10776"/>
                  </a:cubicBezTo>
                  <a:cubicBezTo>
                    <a:pt x="7504" y="6044"/>
                    <a:pt x="7397" y="-410"/>
                    <a:pt x="4815" y="20"/>
                  </a:cubicBezTo>
                  <a:cubicBezTo>
                    <a:pt x="728" y="1849"/>
                    <a:pt x="-1423" y="17875"/>
                    <a:pt x="1051" y="20994"/>
                  </a:cubicBezTo>
                  <a:close/>
                </a:path>
              </a:pathLst>
            </a:custGeom>
            <a:grpFill/>
            <a:ln w="10707" cap="flat">
              <a:noFill/>
              <a:prstDash val="solid"/>
              <a:miter/>
            </a:ln>
          </p:spPr>
          <p:txBody>
            <a:bodyPr rtlCol="0" anchor="ctr"/>
            <a:lstStyle/>
            <a:p>
              <a:endParaRPr lang="zh-CN" altLang="en-US"/>
            </a:p>
          </p:txBody>
        </p:sp>
        <p:sp>
          <p:nvSpPr>
            <p:cNvPr id="2144" name="任意多边形: 形状 1400">
              <a:extLst>
                <a:ext uri="{FF2B5EF4-FFF2-40B4-BE49-F238E27FC236}">
                  <a16:creationId xmlns:a16="http://schemas.microsoft.com/office/drawing/2014/main" xmlns="" id="{140900CD-8328-459B-ADE8-34EC4D144FB4}"/>
                </a:ext>
              </a:extLst>
            </p:cNvPr>
            <p:cNvSpPr/>
            <p:nvPr/>
          </p:nvSpPr>
          <p:spPr>
            <a:xfrm>
              <a:off x="3368188" y="3919034"/>
              <a:ext cx="22641" cy="90567"/>
            </a:xfrm>
            <a:custGeom>
              <a:avLst/>
              <a:gdLst>
                <a:gd name="connsiteX0" fmla="*/ 4024 w 5358"/>
                <a:gd name="connsiteY0" fmla="*/ 12 h 21433"/>
                <a:gd name="connsiteX1" fmla="*/ 690 w 5358"/>
                <a:gd name="connsiteY1" fmla="*/ 21200 h 21433"/>
                <a:gd name="connsiteX2" fmla="*/ 4885 w 5358"/>
                <a:gd name="connsiteY2" fmla="*/ 10767 h 21433"/>
                <a:gd name="connsiteX3" fmla="*/ 4024 w 5358"/>
                <a:gd name="connsiteY3" fmla="*/ 12 h 21433"/>
              </a:gdLst>
              <a:ahLst/>
              <a:cxnLst>
                <a:cxn ang="0">
                  <a:pos x="connsiteX0" y="connsiteY0"/>
                </a:cxn>
                <a:cxn ang="0">
                  <a:pos x="connsiteX1" y="connsiteY1"/>
                </a:cxn>
                <a:cxn ang="0">
                  <a:pos x="connsiteX2" y="connsiteY2"/>
                </a:cxn>
                <a:cxn ang="0">
                  <a:pos x="connsiteX3" y="connsiteY3"/>
                </a:cxn>
              </a:cxnLst>
              <a:rect l="l" t="t" r="r" b="b"/>
              <a:pathLst>
                <a:path w="5358" h="21433">
                  <a:moveTo>
                    <a:pt x="4024" y="12"/>
                  </a:moveTo>
                  <a:cubicBezTo>
                    <a:pt x="905" y="2055"/>
                    <a:pt x="-1138" y="19157"/>
                    <a:pt x="690" y="21200"/>
                  </a:cubicBezTo>
                  <a:cubicBezTo>
                    <a:pt x="1873" y="22598"/>
                    <a:pt x="3917" y="17543"/>
                    <a:pt x="4885" y="10767"/>
                  </a:cubicBezTo>
                  <a:cubicBezTo>
                    <a:pt x="5530" y="6142"/>
                    <a:pt x="5745" y="-311"/>
                    <a:pt x="4024" y="12"/>
                  </a:cubicBezTo>
                  <a:close/>
                </a:path>
              </a:pathLst>
            </a:custGeom>
            <a:grpFill/>
            <a:ln w="10707" cap="flat">
              <a:noFill/>
              <a:prstDash val="solid"/>
              <a:miter/>
            </a:ln>
          </p:spPr>
          <p:txBody>
            <a:bodyPr rtlCol="0" anchor="ctr"/>
            <a:lstStyle/>
            <a:p>
              <a:endParaRPr lang="zh-CN" altLang="en-US"/>
            </a:p>
          </p:txBody>
        </p:sp>
        <p:sp>
          <p:nvSpPr>
            <p:cNvPr id="2145" name="任意多边形: 形状 1401">
              <a:extLst>
                <a:ext uri="{FF2B5EF4-FFF2-40B4-BE49-F238E27FC236}">
                  <a16:creationId xmlns:a16="http://schemas.microsoft.com/office/drawing/2014/main" xmlns="" id="{37710EBC-3EFD-46CE-855A-B78E04DBB6F6}"/>
                </a:ext>
              </a:extLst>
            </p:cNvPr>
            <p:cNvSpPr/>
            <p:nvPr/>
          </p:nvSpPr>
          <p:spPr>
            <a:xfrm>
              <a:off x="3430271" y="3885905"/>
              <a:ext cx="16231" cy="90897"/>
            </a:xfrm>
            <a:custGeom>
              <a:avLst/>
              <a:gdLst>
                <a:gd name="connsiteX0" fmla="*/ 3315 w 3841"/>
                <a:gd name="connsiteY0" fmla="*/ 0 h 21511"/>
                <a:gd name="connsiteX1" fmla="*/ 411 w 3841"/>
                <a:gd name="connsiteY1" fmla="*/ 21511 h 21511"/>
                <a:gd name="connsiteX2" fmla="*/ 3100 w 3841"/>
                <a:gd name="connsiteY2" fmla="*/ 10863 h 21511"/>
                <a:gd name="connsiteX3" fmla="*/ 3422 w 3841"/>
                <a:gd name="connsiteY3" fmla="*/ 0 h 21511"/>
                <a:gd name="connsiteX4" fmla="*/ 3315 w 3841"/>
                <a:gd name="connsiteY4" fmla="*/ 0 h 21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 h="21511">
                  <a:moveTo>
                    <a:pt x="3315" y="0"/>
                  </a:moveTo>
                  <a:cubicBezTo>
                    <a:pt x="1486" y="2044"/>
                    <a:pt x="-988" y="20758"/>
                    <a:pt x="411" y="21511"/>
                  </a:cubicBezTo>
                  <a:cubicBezTo>
                    <a:pt x="1379" y="21188"/>
                    <a:pt x="2562" y="14950"/>
                    <a:pt x="3100" y="10863"/>
                  </a:cubicBezTo>
                  <a:cubicBezTo>
                    <a:pt x="3637" y="6776"/>
                    <a:pt x="4283" y="430"/>
                    <a:pt x="3422" y="0"/>
                  </a:cubicBezTo>
                  <a:cubicBezTo>
                    <a:pt x="3422" y="0"/>
                    <a:pt x="3422" y="0"/>
                    <a:pt x="3315" y="0"/>
                  </a:cubicBezTo>
                  <a:close/>
                </a:path>
              </a:pathLst>
            </a:custGeom>
            <a:grpFill/>
            <a:ln w="10707" cap="flat">
              <a:noFill/>
              <a:prstDash val="solid"/>
              <a:miter/>
            </a:ln>
          </p:spPr>
          <p:txBody>
            <a:bodyPr rtlCol="0" anchor="ctr"/>
            <a:lstStyle/>
            <a:p>
              <a:endParaRPr lang="zh-CN" altLang="en-US"/>
            </a:p>
          </p:txBody>
        </p:sp>
        <p:sp>
          <p:nvSpPr>
            <p:cNvPr id="2146" name="任意多边形: 形状 1402">
              <a:extLst>
                <a:ext uri="{FF2B5EF4-FFF2-40B4-BE49-F238E27FC236}">
                  <a16:creationId xmlns:a16="http://schemas.microsoft.com/office/drawing/2014/main" xmlns="" id="{A1F47142-0C81-4A01-BD26-3129FCCE35B1}"/>
                </a:ext>
              </a:extLst>
            </p:cNvPr>
            <p:cNvSpPr/>
            <p:nvPr/>
          </p:nvSpPr>
          <p:spPr>
            <a:xfrm>
              <a:off x="3458350" y="3852730"/>
              <a:ext cx="11861" cy="90897"/>
            </a:xfrm>
            <a:custGeom>
              <a:avLst/>
              <a:gdLst>
                <a:gd name="connsiteX0" fmla="*/ 1509 w 2807"/>
                <a:gd name="connsiteY0" fmla="*/ 11078 h 21511"/>
                <a:gd name="connsiteX1" fmla="*/ 1616 w 2807"/>
                <a:gd name="connsiteY1" fmla="*/ 10540 h 21511"/>
                <a:gd name="connsiteX2" fmla="*/ 1616 w 2807"/>
                <a:gd name="connsiteY2" fmla="*/ 10540 h 21511"/>
                <a:gd name="connsiteX3" fmla="*/ 2800 w 2807"/>
                <a:gd name="connsiteY3" fmla="*/ 0 h 21511"/>
                <a:gd name="connsiteX4" fmla="*/ 3 w 2807"/>
                <a:gd name="connsiteY4" fmla="*/ 21511 h 21511"/>
                <a:gd name="connsiteX5" fmla="*/ 1509 w 2807"/>
                <a:gd name="connsiteY5" fmla="*/ 11078 h 2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7" h="21511">
                  <a:moveTo>
                    <a:pt x="1509" y="11078"/>
                  </a:moveTo>
                  <a:lnTo>
                    <a:pt x="1616" y="10540"/>
                  </a:lnTo>
                  <a:lnTo>
                    <a:pt x="1616" y="10540"/>
                  </a:lnTo>
                  <a:cubicBezTo>
                    <a:pt x="1939" y="8174"/>
                    <a:pt x="2907" y="645"/>
                    <a:pt x="2800" y="0"/>
                  </a:cubicBezTo>
                  <a:cubicBezTo>
                    <a:pt x="2585" y="968"/>
                    <a:pt x="-104" y="20328"/>
                    <a:pt x="3" y="21511"/>
                  </a:cubicBezTo>
                  <a:cubicBezTo>
                    <a:pt x="218" y="20651"/>
                    <a:pt x="756" y="16564"/>
                    <a:pt x="1509" y="11078"/>
                  </a:cubicBezTo>
                  <a:close/>
                </a:path>
              </a:pathLst>
            </a:custGeom>
            <a:grpFill/>
            <a:ln w="10707" cap="flat">
              <a:noFill/>
              <a:prstDash val="solid"/>
              <a:miter/>
            </a:ln>
          </p:spPr>
          <p:txBody>
            <a:bodyPr rtlCol="0" anchor="ctr"/>
            <a:lstStyle/>
            <a:p>
              <a:endParaRPr lang="zh-CN" altLang="en-US"/>
            </a:p>
          </p:txBody>
        </p:sp>
        <p:sp>
          <p:nvSpPr>
            <p:cNvPr id="2147" name="任意多边形: 形状 1408">
              <a:extLst>
                <a:ext uri="{FF2B5EF4-FFF2-40B4-BE49-F238E27FC236}">
                  <a16:creationId xmlns:a16="http://schemas.microsoft.com/office/drawing/2014/main" xmlns="" id="{9B755DF8-DC51-40D9-BBC9-9F8E42039851}"/>
                </a:ext>
              </a:extLst>
            </p:cNvPr>
            <p:cNvSpPr/>
            <p:nvPr/>
          </p:nvSpPr>
          <p:spPr>
            <a:xfrm>
              <a:off x="2882586" y="4200814"/>
              <a:ext cx="49325" cy="88404"/>
            </a:xfrm>
            <a:custGeom>
              <a:avLst/>
              <a:gdLst>
                <a:gd name="connsiteX0" fmla="*/ 11280 w 11673"/>
                <a:gd name="connsiteY0" fmla="*/ 10553 h 20921"/>
                <a:gd name="connsiteX1" fmla="*/ 7408 w 11673"/>
                <a:gd name="connsiteY1" fmla="*/ 12 h 20921"/>
                <a:gd name="connsiteX2" fmla="*/ 1385 w 11673"/>
                <a:gd name="connsiteY2" fmla="*/ 19695 h 20921"/>
                <a:gd name="connsiteX3" fmla="*/ 11280 w 11673"/>
                <a:gd name="connsiteY3" fmla="*/ 10553 h 20921"/>
              </a:gdLst>
              <a:ahLst/>
              <a:cxnLst>
                <a:cxn ang="0">
                  <a:pos x="connsiteX0" y="connsiteY0"/>
                </a:cxn>
                <a:cxn ang="0">
                  <a:pos x="connsiteX1" y="connsiteY1"/>
                </a:cxn>
                <a:cxn ang="0">
                  <a:pos x="connsiteX2" y="connsiteY2"/>
                </a:cxn>
                <a:cxn ang="0">
                  <a:pos x="connsiteX3" y="connsiteY3"/>
                </a:cxn>
              </a:cxnLst>
              <a:rect l="l" t="t" r="r" b="b"/>
              <a:pathLst>
                <a:path w="11673" h="20921">
                  <a:moveTo>
                    <a:pt x="11280" y="10553"/>
                  </a:moveTo>
                  <a:cubicBezTo>
                    <a:pt x="12248" y="5928"/>
                    <a:pt x="11603" y="-311"/>
                    <a:pt x="7408" y="12"/>
                  </a:cubicBezTo>
                  <a:cubicBezTo>
                    <a:pt x="1277" y="1625"/>
                    <a:pt x="-2057" y="15177"/>
                    <a:pt x="1385" y="19695"/>
                  </a:cubicBezTo>
                  <a:cubicBezTo>
                    <a:pt x="4181" y="23352"/>
                    <a:pt x="9667" y="18404"/>
                    <a:pt x="11280" y="10553"/>
                  </a:cubicBezTo>
                  <a:close/>
                </a:path>
              </a:pathLst>
            </a:custGeom>
            <a:grpFill/>
            <a:ln w="10707" cap="flat">
              <a:noFill/>
              <a:prstDash val="solid"/>
              <a:miter/>
            </a:ln>
          </p:spPr>
          <p:txBody>
            <a:bodyPr rtlCol="0" anchor="ctr"/>
            <a:lstStyle/>
            <a:p>
              <a:endParaRPr lang="zh-CN" altLang="en-US"/>
            </a:p>
          </p:txBody>
        </p:sp>
        <p:sp>
          <p:nvSpPr>
            <p:cNvPr id="2148" name="任意多边形: 形状 1409">
              <a:extLst>
                <a:ext uri="{FF2B5EF4-FFF2-40B4-BE49-F238E27FC236}">
                  <a16:creationId xmlns:a16="http://schemas.microsoft.com/office/drawing/2014/main" xmlns="" id="{28D27E25-A81A-4601-8181-7C71C336F0B3}"/>
                </a:ext>
              </a:extLst>
            </p:cNvPr>
            <p:cNvSpPr/>
            <p:nvPr/>
          </p:nvSpPr>
          <p:spPr>
            <a:xfrm>
              <a:off x="3053415" y="4168999"/>
              <a:ext cx="42539" cy="88649"/>
            </a:xfrm>
            <a:custGeom>
              <a:avLst/>
              <a:gdLst>
                <a:gd name="connsiteX0" fmla="*/ 968 w 10067"/>
                <a:gd name="connsiteY0" fmla="*/ 19695 h 20979"/>
                <a:gd name="connsiteX1" fmla="*/ 9572 w 10067"/>
                <a:gd name="connsiteY1" fmla="*/ 10552 h 20979"/>
                <a:gd name="connsiteX2" fmla="*/ 6776 w 10067"/>
                <a:gd name="connsiteY2" fmla="*/ 12 h 20979"/>
                <a:gd name="connsiteX3" fmla="*/ 968 w 10067"/>
                <a:gd name="connsiteY3" fmla="*/ 19695 h 20979"/>
              </a:gdLst>
              <a:ahLst/>
              <a:cxnLst>
                <a:cxn ang="0">
                  <a:pos x="connsiteX0" y="connsiteY0"/>
                </a:cxn>
                <a:cxn ang="0">
                  <a:pos x="connsiteX1" y="connsiteY1"/>
                </a:cxn>
                <a:cxn ang="0">
                  <a:pos x="connsiteX2" y="connsiteY2"/>
                </a:cxn>
                <a:cxn ang="0">
                  <a:pos x="connsiteX3" y="connsiteY3"/>
                </a:cxn>
              </a:cxnLst>
              <a:rect l="l" t="t" r="r" b="b"/>
              <a:pathLst>
                <a:path w="10067" h="20979">
                  <a:moveTo>
                    <a:pt x="968" y="19695"/>
                  </a:moveTo>
                  <a:cubicBezTo>
                    <a:pt x="3227" y="23459"/>
                    <a:pt x="7852" y="18512"/>
                    <a:pt x="9572" y="10552"/>
                  </a:cubicBezTo>
                  <a:cubicBezTo>
                    <a:pt x="10541" y="5928"/>
                    <a:pt x="10325" y="-311"/>
                    <a:pt x="6776" y="12"/>
                  </a:cubicBezTo>
                  <a:cubicBezTo>
                    <a:pt x="1506" y="1733"/>
                    <a:pt x="-1721" y="15285"/>
                    <a:pt x="968" y="19695"/>
                  </a:cubicBezTo>
                  <a:close/>
                </a:path>
              </a:pathLst>
            </a:custGeom>
            <a:grpFill/>
            <a:ln w="10707" cap="flat">
              <a:noFill/>
              <a:prstDash val="solid"/>
              <a:miter/>
            </a:ln>
          </p:spPr>
          <p:txBody>
            <a:bodyPr rtlCol="0" anchor="ctr"/>
            <a:lstStyle/>
            <a:p>
              <a:endParaRPr lang="zh-CN" altLang="en-US"/>
            </a:p>
          </p:txBody>
        </p:sp>
        <p:sp>
          <p:nvSpPr>
            <p:cNvPr id="2149" name="任意多边形: 形状 1410">
              <a:extLst>
                <a:ext uri="{FF2B5EF4-FFF2-40B4-BE49-F238E27FC236}">
                  <a16:creationId xmlns:a16="http://schemas.microsoft.com/office/drawing/2014/main" xmlns="" id="{13A224E4-4E84-4725-BC60-4DE282C2C7CE}"/>
                </a:ext>
              </a:extLst>
            </p:cNvPr>
            <p:cNvSpPr/>
            <p:nvPr/>
          </p:nvSpPr>
          <p:spPr>
            <a:xfrm>
              <a:off x="3193785" y="4137151"/>
              <a:ext cx="34950" cy="89046"/>
            </a:xfrm>
            <a:custGeom>
              <a:avLst/>
              <a:gdLst>
                <a:gd name="connsiteX0" fmla="*/ 5932 w 8271"/>
                <a:gd name="connsiteY0" fmla="*/ 21 h 21073"/>
                <a:gd name="connsiteX1" fmla="*/ 769 w 8271"/>
                <a:gd name="connsiteY1" fmla="*/ 20241 h 21073"/>
                <a:gd name="connsiteX2" fmla="*/ 7653 w 8271"/>
                <a:gd name="connsiteY2" fmla="*/ 10669 h 21073"/>
                <a:gd name="connsiteX3" fmla="*/ 5932 w 8271"/>
                <a:gd name="connsiteY3" fmla="*/ 21 h 21073"/>
              </a:gdLst>
              <a:ahLst/>
              <a:cxnLst>
                <a:cxn ang="0">
                  <a:pos x="connsiteX0" y="connsiteY0"/>
                </a:cxn>
                <a:cxn ang="0">
                  <a:pos x="connsiteX1" y="connsiteY1"/>
                </a:cxn>
                <a:cxn ang="0">
                  <a:pos x="connsiteX2" y="connsiteY2"/>
                </a:cxn>
                <a:cxn ang="0">
                  <a:pos x="connsiteX3" y="connsiteY3"/>
                </a:cxn>
              </a:cxnLst>
              <a:rect l="l" t="t" r="r" b="b"/>
              <a:pathLst>
                <a:path w="8271" h="21073">
                  <a:moveTo>
                    <a:pt x="5932" y="21"/>
                  </a:moveTo>
                  <a:cubicBezTo>
                    <a:pt x="1522" y="1742"/>
                    <a:pt x="-1489" y="16369"/>
                    <a:pt x="769" y="20241"/>
                  </a:cubicBezTo>
                  <a:cubicBezTo>
                    <a:pt x="2490" y="23145"/>
                    <a:pt x="6147" y="18090"/>
                    <a:pt x="7653" y="10669"/>
                  </a:cubicBezTo>
                  <a:cubicBezTo>
                    <a:pt x="8621" y="5936"/>
                    <a:pt x="8729" y="-409"/>
                    <a:pt x="5932" y="21"/>
                  </a:cubicBezTo>
                  <a:close/>
                </a:path>
              </a:pathLst>
            </a:custGeom>
            <a:grpFill/>
            <a:ln w="10707" cap="flat">
              <a:noFill/>
              <a:prstDash val="solid"/>
              <a:miter/>
            </a:ln>
          </p:spPr>
          <p:txBody>
            <a:bodyPr rtlCol="0" anchor="ctr"/>
            <a:lstStyle/>
            <a:p>
              <a:endParaRPr lang="zh-CN" altLang="en-US"/>
            </a:p>
          </p:txBody>
        </p:sp>
        <p:sp>
          <p:nvSpPr>
            <p:cNvPr id="2150" name="任意多边形: 形状 1411">
              <a:extLst>
                <a:ext uri="{FF2B5EF4-FFF2-40B4-BE49-F238E27FC236}">
                  <a16:creationId xmlns:a16="http://schemas.microsoft.com/office/drawing/2014/main" xmlns="" id="{0079AB4E-4CDF-437A-A8FE-BEC30E937451}"/>
                </a:ext>
              </a:extLst>
            </p:cNvPr>
            <p:cNvSpPr/>
            <p:nvPr/>
          </p:nvSpPr>
          <p:spPr>
            <a:xfrm>
              <a:off x="3302869" y="4104428"/>
              <a:ext cx="28083" cy="88826"/>
            </a:xfrm>
            <a:custGeom>
              <a:avLst/>
              <a:gdLst>
                <a:gd name="connsiteX0" fmla="*/ 5177 w 6646"/>
                <a:gd name="connsiteY0" fmla="*/ 21 h 21021"/>
                <a:gd name="connsiteX1" fmla="*/ 552 w 6646"/>
                <a:gd name="connsiteY1" fmla="*/ 20564 h 21021"/>
                <a:gd name="connsiteX2" fmla="*/ 5930 w 6646"/>
                <a:gd name="connsiteY2" fmla="*/ 10561 h 21021"/>
                <a:gd name="connsiteX3" fmla="*/ 5177 w 6646"/>
                <a:gd name="connsiteY3" fmla="*/ 21 h 21021"/>
              </a:gdLst>
              <a:ahLst/>
              <a:cxnLst>
                <a:cxn ang="0">
                  <a:pos x="connsiteX0" y="connsiteY0"/>
                </a:cxn>
                <a:cxn ang="0">
                  <a:pos x="connsiteX1" y="connsiteY1"/>
                </a:cxn>
                <a:cxn ang="0">
                  <a:pos x="connsiteX2" y="connsiteY2"/>
                </a:cxn>
                <a:cxn ang="0">
                  <a:pos x="connsiteX3" y="connsiteY3"/>
                </a:cxn>
              </a:cxnLst>
              <a:rect l="l" t="t" r="r" b="b"/>
              <a:pathLst>
                <a:path w="6646" h="21021">
                  <a:moveTo>
                    <a:pt x="5177" y="21"/>
                  </a:moveTo>
                  <a:cubicBezTo>
                    <a:pt x="1736" y="1849"/>
                    <a:pt x="-1276" y="17660"/>
                    <a:pt x="552" y="20564"/>
                  </a:cubicBezTo>
                  <a:cubicBezTo>
                    <a:pt x="1736" y="22607"/>
                    <a:pt x="4532" y="17552"/>
                    <a:pt x="5930" y="10561"/>
                  </a:cubicBezTo>
                  <a:cubicBezTo>
                    <a:pt x="6791" y="5936"/>
                    <a:pt x="7221" y="-409"/>
                    <a:pt x="5177" y="21"/>
                  </a:cubicBezTo>
                  <a:close/>
                </a:path>
              </a:pathLst>
            </a:custGeom>
            <a:grpFill/>
            <a:ln w="10707" cap="flat">
              <a:noFill/>
              <a:prstDash val="solid"/>
              <a:miter/>
            </a:ln>
          </p:spPr>
          <p:txBody>
            <a:bodyPr rtlCol="0" anchor="ctr"/>
            <a:lstStyle/>
            <a:p>
              <a:endParaRPr lang="zh-CN" altLang="en-US"/>
            </a:p>
          </p:txBody>
        </p:sp>
        <p:sp>
          <p:nvSpPr>
            <p:cNvPr id="2151" name="任意多边形: 形状 1412">
              <a:extLst>
                <a:ext uri="{FF2B5EF4-FFF2-40B4-BE49-F238E27FC236}">
                  <a16:creationId xmlns:a16="http://schemas.microsoft.com/office/drawing/2014/main" xmlns="" id="{AACA0080-3D83-45F0-AF93-6E9B09F1717D}"/>
                </a:ext>
              </a:extLst>
            </p:cNvPr>
            <p:cNvSpPr/>
            <p:nvPr/>
          </p:nvSpPr>
          <p:spPr>
            <a:xfrm>
              <a:off x="3378790" y="4071286"/>
              <a:ext cx="22151" cy="89101"/>
            </a:xfrm>
            <a:custGeom>
              <a:avLst/>
              <a:gdLst>
                <a:gd name="connsiteX0" fmla="*/ 4527 w 5242"/>
                <a:gd name="connsiteY0" fmla="*/ 12 h 21086"/>
                <a:gd name="connsiteX1" fmla="*/ 225 w 5242"/>
                <a:gd name="connsiteY1" fmla="*/ 20878 h 21086"/>
                <a:gd name="connsiteX2" fmla="*/ 4097 w 5242"/>
                <a:gd name="connsiteY2" fmla="*/ 10552 h 21086"/>
                <a:gd name="connsiteX3" fmla="*/ 4527 w 5242"/>
                <a:gd name="connsiteY3" fmla="*/ 12 h 21086"/>
              </a:gdLst>
              <a:ahLst/>
              <a:cxnLst>
                <a:cxn ang="0">
                  <a:pos x="connsiteX0" y="connsiteY0"/>
                </a:cxn>
                <a:cxn ang="0">
                  <a:pos x="connsiteX1" y="connsiteY1"/>
                </a:cxn>
                <a:cxn ang="0">
                  <a:pos x="connsiteX2" y="connsiteY2"/>
                </a:cxn>
                <a:cxn ang="0">
                  <a:pos x="connsiteX3" y="connsiteY3"/>
                </a:cxn>
              </a:cxnLst>
              <a:rect l="l" t="t" r="r" b="b"/>
              <a:pathLst>
                <a:path w="5242" h="21086">
                  <a:moveTo>
                    <a:pt x="4527" y="12"/>
                  </a:moveTo>
                  <a:cubicBezTo>
                    <a:pt x="2160" y="2055"/>
                    <a:pt x="-851" y="18942"/>
                    <a:pt x="225" y="20878"/>
                  </a:cubicBezTo>
                  <a:cubicBezTo>
                    <a:pt x="977" y="22168"/>
                    <a:pt x="2806" y="17328"/>
                    <a:pt x="4097" y="10552"/>
                  </a:cubicBezTo>
                  <a:cubicBezTo>
                    <a:pt x="5172" y="6035"/>
                    <a:pt x="5817" y="-311"/>
                    <a:pt x="4527" y="12"/>
                  </a:cubicBezTo>
                  <a:close/>
                </a:path>
              </a:pathLst>
            </a:custGeom>
            <a:grpFill/>
            <a:ln w="10707" cap="flat">
              <a:noFill/>
              <a:prstDash val="solid"/>
              <a:miter/>
            </a:ln>
          </p:spPr>
          <p:txBody>
            <a:bodyPr rtlCol="0" anchor="ctr"/>
            <a:lstStyle/>
            <a:p>
              <a:endParaRPr lang="zh-CN" altLang="en-US"/>
            </a:p>
          </p:txBody>
        </p:sp>
        <p:sp>
          <p:nvSpPr>
            <p:cNvPr id="2152" name="任意多边形: 形状 1413">
              <a:extLst>
                <a:ext uri="{FF2B5EF4-FFF2-40B4-BE49-F238E27FC236}">
                  <a16:creationId xmlns:a16="http://schemas.microsoft.com/office/drawing/2014/main" xmlns="" id="{518D27B9-0CEA-4AD0-864A-FDFC91482E90}"/>
                </a:ext>
              </a:extLst>
            </p:cNvPr>
            <p:cNvSpPr/>
            <p:nvPr/>
          </p:nvSpPr>
          <p:spPr>
            <a:xfrm>
              <a:off x="3421507" y="4038614"/>
              <a:ext cx="17431" cy="89076"/>
            </a:xfrm>
            <a:custGeom>
              <a:avLst/>
              <a:gdLst>
                <a:gd name="connsiteX0" fmla="*/ 10 w 4125"/>
                <a:gd name="connsiteY0" fmla="*/ 21081 h 21080"/>
                <a:gd name="connsiteX1" fmla="*/ 118 w 4125"/>
                <a:gd name="connsiteY1" fmla="*/ 21081 h 21080"/>
                <a:gd name="connsiteX2" fmla="*/ 2592 w 4125"/>
                <a:gd name="connsiteY2" fmla="*/ 10648 h 21080"/>
                <a:gd name="connsiteX3" fmla="*/ 4097 w 4125"/>
                <a:gd name="connsiteY3" fmla="*/ 0 h 21080"/>
                <a:gd name="connsiteX4" fmla="*/ 3990 w 4125"/>
                <a:gd name="connsiteY4" fmla="*/ 0 h 21080"/>
                <a:gd name="connsiteX5" fmla="*/ 10 w 4125"/>
                <a:gd name="connsiteY5" fmla="*/ 21081 h 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 h="21080">
                  <a:moveTo>
                    <a:pt x="10" y="21081"/>
                  </a:moveTo>
                  <a:cubicBezTo>
                    <a:pt x="10" y="21081"/>
                    <a:pt x="118" y="21081"/>
                    <a:pt x="118" y="21081"/>
                  </a:cubicBezTo>
                  <a:cubicBezTo>
                    <a:pt x="763" y="20005"/>
                    <a:pt x="2054" y="13767"/>
                    <a:pt x="2592" y="10648"/>
                  </a:cubicBezTo>
                  <a:cubicBezTo>
                    <a:pt x="3237" y="7314"/>
                    <a:pt x="4312" y="1183"/>
                    <a:pt x="4097" y="0"/>
                  </a:cubicBezTo>
                  <a:cubicBezTo>
                    <a:pt x="4097" y="0"/>
                    <a:pt x="3990" y="0"/>
                    <a:pt x="3990" y="0"/>
                  </a:cubicBezTo>
                  <a:cubicBezTo>
                    <a:pt x="3022" y="1721"/>
                    <a:pt x="-205" y="19145"/>
                    <a:pt x="10" y="21081"/>
                  </a:cubicBezTo>
                  <a:close/>
                </a:path>
              </a:pathLst>
            </a:custGeom>
            <a:grpFill/>
            <a:ln w="10707" cap="flat">
              <a:noFill/>
              <a:prstDash val="solid"/>
              <a:miter/>
            </a:ln>
          </p:spPr>
          <p:txBody>
            <a:bodyPr rtlCol="0" anchor="ctr"/>
            <a:lstStyle/>
            <a:p>
              <a:endParaRPr lang="zh-CN" altLang="en-US"/>
            </a:p>
          </p:txBody>
        </p:sp>
        <p:sp>
          <p:nvSpPr>
            <p:cNvPr id="2153" name="任意多边形: 形状 1423">
              <a:extLst>
                <a:ext uri="{FF2B5EF4-FFF2-40B4-BE49-F238E27FC236}">
                  <a16:creationId xmlns:a16="http://schemas.microsoft.com/office/drawing/2014/main" xmlns="" id="{440DE9DB-D81C-4CF2-A74C-527D44D708BB}"/>
                </a:ext>
              </a:extLst>
            </p:cNvPr>
            <p:cNvSpPr/>
            <p:nvPr/>
          </p:nvSpPr>
          <p:spPr>
            <a:xfrm>
              <a:off x="102436" y="4229954"/>
              <a:ext cx="86895" cy="89215"/>
            </a:xfrm>
            <a:custGeom>
              <a:avLst/>
              <a:gdLst>
                <a:gd name="connsiteX0" fmla="*/ 20541 w 20564"/>
                <a:gd name="connsiteY0" fmla="*/ 11401 h 21113"/>
                <a:gd name="connsiteX1" fmla="*/ 10001 w 20564"/>
                <a:gd name="connsiteY1" fmla="*/ 0 h 21113"/>
                <a:gd name="connsiteX2" fmla="*/ 2472 w 20564"/>
                <a:gd name="connsiteY2" fmla="*/ 17424 h 21113"/>
                <a:gd name="connsiteX3" fmla="*/ 20541 w 20564"/>
                <a:gd name="connsiteY3" fmla="*/ 11401 h 21113"/>
              </a:gdLst>
              <a:ahLst/>
              <a:cxnLst>
                <a:cxn ang="0">
                  <a:pos x="connsiteX0" y="connsiteY0"/>
                </a:cxn>
                <a:cxn ang="0">
                  <a:pos x="connsiteX1" y="connsiteY1"/>
                </a:cxn>
                <a:cxn ang="0">
                  <a:pos x="connsiteX2" y="connsiteY2"/>
                </a:cxn>
                <a:cxn ang="0">
                  <a:pos x="connsiteX3" y="connsiteY3"/>
                </a:cxn>
              </a:cxnLst>
              <a:rect l="l" t="t" r="r" b="b"/>
              <a:pathLst>
                <a:path w="20564" h="21113">
                  <a:moveTo>
                    <a:pt x="20541" y="11401"/>
                  </a:moveTo>
                  <a:cubicBezTo>
                    <a:pt x="20864" y="6776"/>
                    <a:pt x="17853" y="215"/>
                    <a:pt x="10001" y="0"/>
                  </a:cubicBezTo>
                  <a:cubicBezTo>
                    <a:pt x="429" y="645"/>
                    <a:pt x="-2691" y="11293"/>
                    <a:pt x="2472" y="17424"/>
                  </a:cubicBezTo>
                  <a:cubicBezTo>
                    <a:pt x="8388" y="24523"/>
                    <a:pt x="19789" y="20758"/>
                    <a:pt x="20541" y="11401"/>
                  </a:cubicBezTo>
                  <a:close/>
                </a:path>
              </a:pathLst>
            </a:custGeom>
            <a:grpFill/>
            <a:ln w="10707" cap="flat">
              <a:noFill/>
              <a:prstDash val="solid"/>
              <a:miter/>
            </a:ln>
          </p:spPr>
          <p:txBody>
            <a:bodyPr rtlCol="0" anchor="ctr"/>
            <a:lstStyle/>
            <a:p>
              <a:endParaRPr lang="zh-CN" altLang="en-US"/>
            </a:p>
          </p:txBody>
        </p:sp>
        <p:sp>
          <p:nvSpPr>
            <p:cNvPr id="2154" name="任意多边形: 形状 1424">
              <a:extLst>
                <a:ext uri="{FF2B5EF4-FFF2-40B4-BE49-F238E27FC236}">
                  <a16:creationId xmlns:a16="http://schemas.microsoft.com/office/drawing/2014/main" xmlns="" id="{876E7A69-A988-45F8-B898-4557D108416A}"/>
                </a:ext>
              </a:extLst>
            </p:cNvPr>
            <p:cNvSpPr/>
            <p:nvPr/>
          </p:nvSpPr>
          <p:spPr>
            <a:xfrm>
              <a:off x="436102" y="4222225"/>
              <a:ext cx="87352" cy="89536"/>
            </a:xfrm>
            <a:custGeom>
              <a:avLst/>
              <a:gdLst>
                <a:gd name="connsiteX0" fmla="*/ 10199 w 20672"/>
                <a:gd name="connsiteY0" fmla="*/ 0 h 21189"/>
                <a:gd name="connsiteX1" fmla="*/ 2347 w 20672"/>
                <a:gd name="connsiteY1" fmla="*/ 17532 h 21189"/>
                <a:gd name="connsiteX2" fmla="*/ 20632 w 20672"/>
                <a:gd name="connsiteY2" fmla="*/ 11401 h 21189"/>
                <a:gd name="connsiteX3" fmla="*/ 10199 w 20672"/>
                <a:gd name="connsiteY3" fmla="*/ 0 h 21189"/>
              </a:gdLst>
              <a:ahLst/>
              <a:cxnLst>
                <a:cxn ang="0">
                  <a:pos x="connsiteX0" y="connsiteY0"/>
                </a:cxn>
                <a:cxn ang="0">
                  <a:pos x="connsiteX1" y="connsiteY1"/>
                </a:cxn>
                <a:cxn ang="0">
                  <a:pos x="connsiteX2" y="connsiteY2"/>
                </a:cxn>
                <a:cxn ang="0">
                  <a:pos x="connsiteX3" y="connsiteY3"/>
                </a:cxn>
              </a:cxnLst>
              <a:rect l="l" t="t" r="r" b="b"/>
              <a:pathLst>
                <a:path w="20672" h="21189">
                  <a:moveTo>
                    <a:pt x="10199" y="0"/>
                  </a:moveTo>
                  <a:cubicBezTo>
                    <a:pt x="626" y="753"/>
                    <a:pt x="-2708" y="11401"/>
                    <a:pt x="2347" y="17532"/>
                  </a:cubicBezTo>
                  <a:cubicBezTo>
                    <a:pt x="8263" y="24630"/>
                    <a:pt x="19664" y="20758"/>
                    <a:pt x="20632" y="11401"/>
                  </a:cubicBezTo>
                  <a:cubicBezTo>
                    <a:pt x="21062" y="6668"/>
                    <a:pt x="18158" y="108"/>
                    <a:pt x="10199" y="0"/>
                  </a:cubicBezTo>
                  <a:close/>
                </a:path>
              </a:pathLst>
            </a:custGeom>
            <a:grpFill/>
            <a:ln w="10707" cap="flat">
              <a:noFill/>
              <a:prstDash val="solid"/>
              <a:miter/>
            </a:ln>
          </p:spPr>
          <p:txBody>
            <a:bodyPr rtlCol="0" anchor="ctr"/>
            <a:lstStyle/>
            <a:p>
              <a:endParaRPr lang="zh-CN" altLang="en-US"/>
            </a:p>
          </p:txBody>
        </p:sp>
        <p:sp>
          <p:nvSpPr>
            <p:cNvPr id="2155" name="任意多边形: 形状 1425">
              <a:extLst>
                <a:ext uri="{FF2B5EF4-FFF2-40B4-BE49-F238E27FC236}">
                  <a16:creationId xmlns:a16="http://schemas.microsoft.com/office/drawing/2014/main" xmlns="" id="{7074C973-7400-4496-8D04-9793654CA700}"/>
                </a:ext>
              </a:extLst>
            </p:cNvPr>
            <p:cNvSpPr/>
            <p:nvPr/>
          </p:nvSpPr>
          <p:spPr>
            <a:xfrm>
              <a:off x="769980" y="4210862"/>
              <a:ext cx="87533" cy="89841"/>
            </a:xfrm>
            <a:custGeom>
              <a:avLst/>
              <a:gdLst>
                <a:gd name="connsiteX0" fmla="*/ 10455 w 20715"/>
                <a:gd name="connsiteY0" fmla="*/ 0 h 21261"/>
                <a:gd name="connsiteX1" fmla="*/ 2388 w 20715"/>
                <a:gd name="connsiteY1" fmla="*/ 17639 h 21261"/>
                <a:gd name="connsiteX2" fmla="*/ 20673 w 20715"/>
                <a:gd name="connsiteY2" fmla="*/ 11293 h 21261"/>
                <a:gd name="connsiteX3" fmla="*/ 10455 w 20715"/>
                <a:gd name="connsiteY3" fmla="*/ 0 h 21261"/>
              </a:gdLst>
              <a:ahLst/>
              <a:cxnLst>
                <a:cxn ang="0">
                  <a:pos x="connsiteX0" y="connsiteY0"/>
                </a:cxn>
                <a:cxn ang="0">
                  <a:pos x="connsiteX1" y="connsiteY1"/>
                </a:cxn>
                <a:cxn ang="0">
                  <a:pos x="connsiteX2" y="connsiteY2"/>
                </a:cxn>
                <a:cxn ang="0">
                  <a:pos x="connsiteX3" y="connsiteY3"/>
                </a:cxn>
              </a:cxnLst>
              <a:rect l="l" t="t" r="r" b="b"/>
              <a:pathLst>
                <a:path w="20715" h="21261">
                  <a:moveTo>
                    <a:pt x="10455" y="0"/>
                  </a:moveTo>
                  <a:cubicBezTo>
                    <a:pt x="667" y="860"/>
                    <a:pt x="-2775" y="11401"/>
                    <a:pt x="2388" y="17639"/>
                  </a:cubicBezTo>
                  <a:cubicBezTo>
                    <a:pt x="8196" y="24738"/>
                    <a:pt x="19597" y="20758"/>
                    <a:pt x="20673" y="11293"/>
                  </a:cubicBezTo>
                  <a:cubicBezTo>
                    <a:pt x="21103" y="6668"/>
                    <a:pt x="18306" y="108"/>
                    <a:pt x="10455" y="0"/>
                  </a:cubicBezTo>
                  <a:close/>
                </a:path>
              </a:pathLst>
            </a:custGeom>
            <a:grpFill/>
            <a:ln w="10707" cap="flat">
              <a:noFill/>
              <a:prstDash val="solid"/>
              <a:miter/>
            </a:ln>
          </p:spPr>
          <p:txBody>
            <a:bodyPr rtlCol="0" anchor="ctr"/>
            <a:lstStyle/>
            <a:p>
              <a:endParaRPr lang="zh-CN" altLang="en-US"/>
            </a:p>
          </p:txBody>
        </p:sp>
        <p:sp>
          <p:nvSpPr>
            <p:cNvPr id="2156" name="任意多边形: 形状 1436">
              <a:extLst>
                <a:ext uri="{FF2B5EF4-FFF2-40B4-BE49-F238E27FC236}">
                  <a16:creationId xmlns:a16="http://schemas.microsoft.com/office/drawing/2014/main" xmlns="" id="{607A86A8-E911-4420-9476-B9BF45EE2D61}"/>
                </a:ext>
              </a:extLst>
            </p:cNvPr>
            <p:cNvSpPr/>
            <p:nvPr/>
          </p:nvSpPr>
          <p:spPr>
            <a:xfrm>
              <a:off x="289288" y="4393569"/>
              <a:ext cx="86452" cy="87356"/>
            </a:xfrm>
            <a:custGeom>
              <a:avLst/>
              <a:gdLst>
                <a:gd name="connsiteX0" fmla="*/ 20420 w 20459"/>
                <a:gd name="connsiteY0" fmla="*/ 11186 h 20673"/>
                <a:gd name="connsiteX1" fmla="*/ 10094 w 20459"/>
                <a:gd name="connsiteY1" fmla="*/ 0 h 20673"/>
                <a:gd name="connsiteX2" fmla="*/ 2350 w 20459"/>
                <a:gd name="connsiteY2" fmla="*/ 17101 h 20673"/>
                <a:gd name="connsiteX3" fmla="*/ 20420 w 20459"/>
                <a:gd name="connsiteY3" fmla="*/ 11186 h 20673"/>
              </a:gdLst>
              <a:ahLst/>
              <a:cxnLst>
                <a:cxn ang="0">
                  <a:pos x="connsiteX0" y="connsiteY0"/>
                </a:cxn>
                <a:cxn ang="0">
                  <a:pos x="connsiteX1" y="connsiteY1"/>
                </a:cxn>
                <a:cxn ang="0">
                  <a:pos x="connsiteX2" y="connsiteY2"/>
                </a:cxn>
                <a:cxn ang="0">
                  <a:pos x="connsiteX3" y="connsiteY3"/>
                </a:cxn>
              </a:cxnLst>
              <a:rect l="l" t="t" r="r" b="b"/>
              <a:pathLst>
                <a:path w="20459" h="20673">
                  <a:moveTo>
                    <a:pt x="20420" y="11186"/>
                  </a:moveTo>
                  <a:cubicBezTo>
                    <a:pt x="20850" y="6668"/>
                    <a:pt x="17838" y="215"/>
                    <a:pt x="10094" y="0"/>
                  </a:cubicBezTo>
                  <a:cubicBezTo>
                    <a:pt x="630" y="753"/>
                    <a:pt x="-2705" y="11078"/>
                    <a:pt x="2350" y="17101"/>
                  </a:cubicBezTo>
                  <a:cubicBezTo>
                    <a:pt x="8266" y="23985"/>
                    <a:pt x="19559" y="20328"/>
                    <a:pt x="20420" y="11186"/>
                  </a:cubicBezTo>
                  <a:close/>
                </a:path>
              </a:pathLst>
            </a:custGeom>
            <a:grpFill/>
            <a:ln w="10707" cap="flat">
              <a:noFill/>
              <a:prstDash val="solid"/>
              <a:miter/>
            </a:ln>
          </p:spPr>
          <p:txBody>
            <a:bodyPr rtlCol="0" anchor="ctr"/>
            <a:lstStyle/>
            <a:p>
              <a:endParaRPr lang="zh-CN" altLang="en-US"/>
            </a:p>
          </p:txBody>
        </p:sp>
        <p:sp>
          <p:nvSpPr>
            <p:cNvPr id="2157" name="任意多边形: 形状 1437">
              <a:extLst>
                <a:ext uri="{FF2B5EF4-FFF2-40B4-BE49-F238E27FC236}">
                  <a16:creationId xmlns:a16="http://schemas.microsoft.com/office/drawing/2014/main" xmlns="" id="{01E16AAF-9F52-4C4C-A350-0D50AD80B60D}"/>
                </a:ext>
              </a:extLst>
            </p:cNvPr>
            <p:cNvSpPr/>
            <p:nvPr/>
          </p:nvSpPr>
          <p:spPr>
            <a:xfrm>
              <a:off x="621023" y="4384480"/>
              <a:ext cx="86430" cy="87660"/>
            </a:xfrm>
            <a:custGeom>
              <a:avLst/>
              <a:gdLst>
                <a:gd name="connsiteX0" fmla="*/ 10212 w 20454"/>
                <a:gd name="connsiteY0" fmla="*/ 0 h 20745"/>
                <a:gd name="connsiteX1" fmla="*/ 2253 w 20454"/>
                <a:gd name="connsiteY1" fmla="*/ 17209 h 20745"/>
                <a:gd name="connsiteX2" fmla="*/ 20430 w 20454"/>
                <a:gd name="connsiteY2" fmla="*/ 11078 h 20745"/>
                <a:gd name="connsiteX3" fmla="*/ 10212 w 20454"/>
                <a:gd name="connsiteY3" fmla="*/ 0 h 20745"/>
              </a:gdLst>
              <a:ahLst/>
              <a:cxnLst>
                <a:cxn ang="0">
                  <a:pos x="connsiteX0" y="connsiteY0"/>
                </a:cxn>
                <a:cxn ang="0">
                  <a:pos x="connsiteX1" y="connsiteY1"/>
                </a:cxn>
                <a:cxn ang="0">
                  <a:pos x="connsiteX2" y="connsiteY2"/>
                </a:cxn>
                <a:cxn ang="0">
                  <a:pos x="connsiteX3" y="connsiteY3"/>
                </a:cxn>
              </a:cxnLst>
              <a:rect l="l" t="t" r="r" b="b"/>
              <a:pathLst>
                <a:path w="20454" h="20745">
                  <a:moveTo>
                    <a:pt x="10212" y="0"/>
                  </a:moveTo>
                  <a:cubicBezTo>
                    <a:pt x="747" y="753"/>
                    <a:pt x="-2694" y="11186"/>
                    <a:pt x="2253" y="17209"/>
                  </a:cubicBezTo>
                  <a:cubicBezTo>
                    <a:pt x="7954" y="24092"/>
                    <a:pt x="19355" y="20328"/>
                    <a:pt x="20430" y="11078"/>
                  </a:cubicBezTo>
                  <a:cubicBezTo>
                    <a:pt x="20753" y="6453"/>
                    <a:pt x="17956" y="108"/>
                    <a:pt x="10212" y="0"/>
                  </a:cubicBezTo>
                  <a:close/>
                </a:path>
              </a:pathLst>
            </a:custGeom>
            <a:grpFill/>
            <a:ln w="10707" cap="flat">
              <a:noFill/>
              <a:prstDash val="solid"/>
              <a:miter/>
            </a:ln>
          </p:spPr>
          <p:txBody>
            <a:bodyPr rtlCol="0" anchor="ctr"/>
            <a:lstStyle/>
            <a:p>
              <a:endParaRPr lang="zh-CN" altLang="en-US"/>
            </a:p>
          </p:txBody>
        </p:sp>
        <p:sp>
          <p:nvSpPr>
            <p:cNvPr id="2158" name="任意多边形: 形状 1438">
              <a:extLst>
                <a:ext uri="{FF2B5EF4-FFF2-40B4-BE49-F238E27FC236}">
                  <a16:creationId xmlns:a16="http://schemas.microsoft.com/office/drawing/2014/main" xmlns="" id="{0A3D8783-4A7A-4832-8F79-683CC8CC28BB}"/>
                </a:ext>
              </a:extLst>
            </p:cNvPr>
            <p:cNvSpPr/>
            <p:nvPr/>
          </p:nvSpPr>
          <p:spPr>
            <a:xfrm>
              <a:off x="950857" y="4371296"/>
              <a:ext cx="85374" cy="87732"/>
            </a:xfrm>
            <a:custGeom>
              <a:avLst/>
              <a:gdLst>
                <a:gd name="connsiteX0" fmla="*/ 20136 w 20204"/>
                <a:gd name="connsiteY0" fmla="*/ 10971 h 20762"/>
                <a:gd name="connsiteX1" fmla="*/ 10349 w 20204"/>
                <a:gd name="connsiteY1" fmla="*/ 0 h 20762"/>
                <a:gd name="connsiteX2" fmla="*/ 2067 w 20204"/>
                <a:gd name="connsiteY2" fmla="*/ 17209 h 20762"/>
                <a:gd name="connsiteX3" fmla="*/ 20136 w 20204"/>
                <a:gd name="connsiteY3" fmla="*/ 10971 h 20762"/>
              </a:gdLst>
              <a:ahLst/>
              <a:cxnLst>
                <a:cxn ang="0">
                  <a:pos x="connsiteX0" y="connsiteY0"/>
                </a:cxn>
                <a:cxn ang="0">
                  <a:pos x="connsiteX1" y="connsiteY1"/>
                </a:cxn>
                <a:cxn ang="0">
                  <a:pos x="connsiteX2" y="connsiteY2"/>
                </a:cxn>
                <a:cxn ang="0">
                  <a:pos x="connsiteX3" y="connsiteY3"/>
                </a:cxn>
              </a:cxnLst>
              <a:rect l="l" t="t" r="r" b="b"/>
              <a:pathLst>
                <a:path w="20204" h="20762">
                  <a:moveTo>
                    <a:pt x="20136" y="10971"/>
                  </a:moveTo>
                  <a:cubicBezTo>
                    <a:pt x="20674" y="6453"/>
                    <a:pt x="18093" y="108"/>
                    <a:pt x="10349" y="0"/>
                  </a:cubicBezTo>
                  <a:cubicBezTo>
                    <a:pt x="991" y="860"/>
                    <a:pt x="-2665" y="11401"/>
                    <a:pt x="2067" y="17209"/>
                  </a:cubicBezTo>
                  <a:cubicBezTo>
                    <a:pt x="7552" y="24200"/>
                    <a:pt x="18846" y="20221"/>
                    <a:pt x="20136" y="10971"/>
                  </a:cubicBezTo>
                  <a:close/>
                </a:path>
              </a:pathLst>
            </a:custGeom>
            <a:grpFill/>
            <a:ln w="10707" cap="flat">
              <a:noFill/>
              <a:prstDash val="solid"/>
              <a:miter/>
            </a:ln>
          </p:spPr>
          <p:txBody>
            <a:bodyPr rtlCol="0" anchor="ctr"/>
            <a:lstStyle/>
            <a:p>
              <a:endParaRPr lang="zh-CN" altLang="en-US"/>
            </a:p>
          </p:txBody>
        </p:sp>
        <p:sp>
          <p:nvSpPr>
            <p:cNvPr id="2159" name="任意多边形: 形状 1439">
              <a:extLst>
                <a:ext uri="{FF2B5EF4-FFF2-40B4-BE49-F238E27FC236}">
                  <a16:creationId xmlns:a16="http://schemas.microsoft.com/office/drawing/2014/main" xmlns="" id="{029939EC-FD2C-4FC6-AE56-2B53D777F5B1}"/>
                </a:ext>
              </a:extLst>
            </p:cNvPr>
            <p:cNvSpPr/>
            <p:nvPr/>
          </p:nvSpPr>
          <p:spPr>
            <a:xfrm>
              <a:off x="1275759" y="4355391"/>
              <a:ext cx="84660" cy="87529"/>
            </a:xfrm>
            <a:custGeom>
              <a:avLst/>
              <a:gdLst>
                <a:gd name="connsiteX0" fmla="*/ 19934 w 20035"/>
                <a:gd name="connsiteY0" fmla="*/ 10863 h 20714"/>
                <a:gd name="connsiteX1" fmla="*/ 10577 w 20035"/>
                <a:gd name="connsiteY1" fmla="*/ 0 h 20714"/>
                <a:gd name="connsiteX2" fmla="*/ 1973 w 20035"/>
                <a:gd name="connsiteY2" fmla="*/ 17316 h 20714"/>
                <a:gd name="connsiteX3" fmla="*/ 19934 w 20035"/>
                <a:gd name="connsiteY3" fmla="*/ 10863 h 20714"/>
              </a:gdLst>
              <a:ahLst/>
              <a:cxnLst>
                <a:cxn ang="0">
                  <a:pos x="connsiteX0" y="connsiteY0"/>
                </a:cxn>
                <a:cxn ang="0">
                  <a:pos x="connsiteX1" y="connsiteY1"/>
                </a:cxn>
                <a:cxn ang="0">
                  <a:pos x="connsiteX2" y="connsiteY2"/>
                </a:cxn>
                <a:cxn ang="0">
                  <a:pos x="connsiteX3" y="connsiteY3"/>
                </a:cxn>
              </a:cxnLst>
              <a:rect l="l" t="t" r="r" b="b"/>
              <a:pathLst>
                <a:path w="20035" h="20714">
                  <a:moveTo>
                    <a:pt x="19934" y="10863"/>
                  </a:moveTo>
                  <a:cubicBezTo>
                    <a:pt x="20580" y="6346"/>
                    <a:pt x="18213" y="0"/>
                    <a:pt x="10577" y="0"/>
                  </a:cubicBezTo>
                  <a:cubicBezTo>
                    <a:pt x="1112" y="968"/>
                    <a:pt x="-2652" y="11401"/>
                    <a:pt x="1973" y="17316"/>
                  </a:cubicBezTo>
                  <a:cubicBezTo>
                    <a:pt x="7350" y="24092"/>
                    <a:pt x="18536" y="20113"/>
                    <a:pt x="19934" y="10863"/>
                  </a:cubicBezTo>
                  <a:close/>
                </a:path>
              </a:pathLst>
            </a:custGeom>
            <a:grpFill/>
            <a:ln w="10707" cap="flat">
              <a:noFill/>
              <a:prstDash val="solid"/>
              <a:miter/>
            </a:ln>
          </p:spPr>
          <p:txBody>
            <a:bodyPr rtlCol="0" anchor="ctr"/>
            <a:lstStyle/>
            <a:p>
              <a:endParaRPr lang="zh-CN" altLang="en-US"/>
            </a:p>
          </p:txBody>
        </p:sp>
        <p:sp>
          <p:nvSpPr>
            <p:cNvPr id="2160" name="任意多边形: 形状 1440">
              <a:extLst>
                <a:ext uri="{FF2B5EF4-FFF2-40B4-BE49-F238E27FC236}">
                  <a16:creationId xmlns:a16="http://schemas.microsoft.com/office/drawing/2014/main" xmlns="" id="{F8606F0E-E387-41E2-ACA5-2C38F939F82A}"/>
                </a:ext>
              </a:extLst>
            </p:cNvPr>
            <p:cNvSpPr/>
            <p:nvPr/>
          </p:nvSpPr>
          <p:spPr>
            <a:xfrm>
              <a:off x="1595341" y="4335843"/>
              <a:ext cx="81558" cy="87740"/>
            </a:xfrm>
            <a:custGeom>
              <a:avLst/>
              <a:gdLst>
                <a:gd name="connsiteX0" fmla="*/ 19164 w 19301"/>
                <a:gd name="connsiteY0" fmla="*/ 10757 h 20764"/>
                <a:gd name="connsiteX1" fmla="*/ 19164 w 19301"/>
                <a:gd name="connsiteY1" fmla="*/ 10757 h 20764"/>
                <a:gd name="connsiteX2" fmla="*/ 10344 w 19301"/>
                <a:gd name="connsiteY2" fmla="*/ 1 h 20764"/>
                <a:gd name="connsiteX3" fmla="*/ 1740 w 19301"/>
                <a:gd name="connsiteY3" fmla="*/ 17425 h 20764"/>
                <a:gd name="connsiteX4" fmla="*/ 19164 w 19301"/>
                <a:gd name="connsiteY4" fmla="*/ 10757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01" h="20764">
                  <a:moveTo>
                    <a:pt x="19164" y="10757"/>
                  </a:moveTo>
                  <a:lnTo>
                    <a:pt x="19164" y="10757"/>
                  </a:lnTo>
                  <a:cubicBezTo>
                    <a:pt x="19917" y="6240"/>
                    <a:pt x="17658" y="-106"/>
                    <a:pt x="10344" y="1"/>
                  </a:cubicBezTo>
                  <a:cubicBezTo>
                    <a:pt x="1417" y="1077"/>
                    <a:pt x="-2562" y="11617"/>
                    <a:pt x="1740" y="17425"/>
                  </a:cubicBezTo>
                  <a:cubicBezTo>
                    <a:pt x="6687" y="24201"/>
                    <a:pt x="17658" y="20007"/>
                    <a:pt x="19164" y="10757"/>
                  </a:cubicBezTo>
                  <a:close/>
                </a:path>
              </a:pathLst>
            </a:custGeom>
            <a:grpFill/>
            <a:ln w="10707" cap="flat">
              <a:noFill/>
              <a:prstDash val="solid"/>
              <a:miter/>
            </a:ln>
          </p:spPr>
          <p:txBody>
            <a:bodyPr rtlCol="0" anchor="ctr"/>
            <a:lstStyle/>
            <a:p>
              <a:endParaRPr lang="zh-CN" altLang="en-US"/>
            </a:p>
          </p:txBody>
        </p:sp>
        <p:sp>
          <p:nvSpPr>
            <p:cNvPr id="2161" name="任意多边形: 形状 1441">
              <a:extLst>
                <a:ext uri="{FF2B5EF4-FFF2-40B4-BE49-F238E27FC236}">
                  <a16:creationId xmlns:a16="http://schemas.microsoft.com/office/drawing/2014/main" xmlns="" id="{8A58393F-72E9-4D77-80F9-0D1329AB5840}"/>
                </a:ext>
              </a:extLst>
            </p:cNvPr>
            <p:cNvSpPr/>
            <p:nvPr/>
          </p:nvSpPr>
          <p:spPr>
            <a:xfrm>
              <a:off x="1904288" y="4312644"/>
              <a:ext cx="78224" cy="87770"/>
            </a:xfrm>
            <a:custGeom>
              <a:avLst/>
              <a:gdLst>
                <a:gd name="connsiteX0" fmla="*/ 18328 w 18512"/>
                <a:gd name="connsiteY0" fmla="*/ 10653 h 20771"/>
                <a:gd name="connsiteX1" fmla="*/ 18328 w 18512"/>
                <a:gd name="connsiteY1" fmla="*/ 10653 h 20771"/>
                <a:gd name="connsiteX2" fmla="*/ 10153 w 18512"/>
                <a:gd name="connsiteY2" fmla="*/ 5 h 20771"/>
                <a:gd name="connsiteX3" fmla="*/ 1549 w 18512"/>
                <a:gd name="connsiteY3" fmla="*/ 17537 h 20771"/>
                <a:gd name="connsiteX4" fmla="*/ 18328 w 18512"/>
                <a:gd name="connsiteY4" fmla="*/ 10653 h 20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2" h="20771">
                  <a:moveTo>
                    <a:pt x="18328" y="10653"/>
                  </a:moveTo>
                  <a:lnTo>
                    <a:pt x="18328" y="10653"/>
                  </a:lnTo>
                  <a:cubicBezTo>
                    <a:pt x="19188" y="6136"/>
                    <a:pt x="17145" y="-210"/>
                    <a:pt x="10153" y="5"/>
                  </a:cubicBezTo>
                  <a:cubicBezTo>
                    <a:pt x="1549" y="1188"/>
                    <a:pt x="-2431" y="11836"/>
                    <a:pt x="1549" y="17537"/>
                  </a:cubicBezTo>
                  <a:cubicBezTo>
                    <a:pt x="6066" y="24205"/>
                    <a:pt x="16607" y="19903"/>
                    <a:pt x="18328" y="10653"/>
                  </a:cubicBezTo>
                  <a:close/>
                </a:path>
              </a:pathLst>
            </a:custGeom>
            <a:grpFill/>
            <a:ln w="10707" cap="flat">
              <a:noFill/>
              <a:prstDash val="solid"/>
              <a:miter/>
            </a:ln>
          </p:spPr>
          <p:txBody>
            <a:bodyPr rtlCol="0" anchor="ctr"/>
            <a:lstStyle/>
            <a:p>
              <a:endParaRPr lang="zh-CN" altLang="en-US"/>
            </a:p>
          </p:txBody>
        </p:sp>
        <p:sp>
          <p:nvSpPr>
            <p:cNvPr id="2162" name="任意多边形: 形状 1442">
              <a:extLst>
                <a:ext uri="{FF2B5EF4-FFF2-40B4-BE49-F238E27FC236}">
                  <a16:creationId xmlns:a16="http://schemas.microsoft.com/office/drawing/2014/main" xmlns="" id="{CC44682D-B5ED-4221-A988-EF797750A744}"/>
                </a:ext>
              </a:extLst>
            </p:cNvPr>
            <p:cNvSpPr/>
            <p:nvPr/>
          </p:nvSpPr>
          <p:spPr>
            <a:xfrm>
              <a:off x="2191303" y="4287194"/>
              <a:ext cx="70842" cy="87897"/>
            </a:xfrm>
            <a:custGeom>
              <a:avLst/>
              <a:gdLst>
                <a:gd name="connsiteX0" fmla="*/ 16552 w 16765"/>
                <a:gd name="connsiteY0" fmla="*/ 10653 h 20801"/>
                <a:gd name="connsiteX1" fmla="*/ 9561 w 16765"/>
                <a:gd name="connsiteY1" fmla="*/ 5 h 20801"/>
                <a:gd name="connsiteX2" fmla="*/ 1709 w 16765"/>
                <a:gd name="connsiteY2" fmla="*/ 18290 h 20801"/>
                <a:gd name="connsiteX3" fmla="*/ 16552 w 16765"/>
                <a:gd name="connsiteY3" fmla="*/ 10653 h 20801"/>
              </a:gdLst>
              <a:ahLst/>
              <a:cxnLst>
                <a:cxn ang="0">
                  <a:pos x="connsiteX0" y="connsiteY0"/>
                </a:cxn>
                <a:cxn ang="0">
                  <a:pos x="connsiteX1" y="connsiteY1"/>
                </a:cxn>
                <a:cxn ang="0">
                  <a:pos x="connsiteX2" y="connsiteY2"/>
                </a:cxn>
                <a:cxn ang="0">
                  <a:pos x="connsiteX3" y="connsiteY3"/>
                </a:cxn>
              </a:cxnLst>
              <a:rect l="l" t="t" r="r" b="b"/>
              <a:pathLst>
                <a:path w="16765" h="20801">
                  <a:moveTo>
                    <a:pt x="16552" y="10653"/>
                  </a:moveTo>
                  <a:cubicBezTo>
                    <a:pt x="17412" y="6136"/>
                    <a:pt x="15799" y="-210"/>
                    <a:pt x="9561" y="5"/>
                  </a:cubicBezTo>
                  <a:cubicBezTo>
                    <a:pt x="1386" y="1296"/>
                    <a:pt x="-2486" y="12804"/>
                    <a:pt x="1709" y="18290"/>
                  </a:cubicBezTo>
                  <a:cubicBezTo>
                    <a:pt x="6011" y="23990"/>
                    <a:pt x="14938" y="19365"/>
                    <a:pt x="16552" y="10653"/>
                  </a:cubicBezTo>
                  <a:close/>
                </a:path>
              </a:pathLst>
            </a:custGeom>
            <a:grpFill/>
            <a:ln w="10707" cap="flat">
              <a:noFill/>
              <a:prstDash val="solid"/>
              <a:miter/>
            </a:ln>
          </p:spPr>
          <p:txBody>
            <a:bodyPr rtlCol="0" anchor="ctr"/>
            <a:lstStyle/>
            <a:p>
              <a:endParaRPr lang="zh-CN" altLang="en-US"/>
            </a:p>
          </p:txBody>
        </p:sp>
        <p:sp>
          <p:nvSpPr>
            <p:cNvPr id="2163" name="任意多边形: 形状 1443">
              <a:extLst>
                <a:ext uri="{FF2B5EF4-FFF2-40B4-BE49-F238E27FC236}">
                  <a16:creationId xmlns:a16="http://schemas.microsoft.com/office/drawing/2014/main" xmlns="" id="{8FD220A3-AAE7-47DE-A84C-39C1862792EE}"/>
                </a:ext>
              </a:extLst>
            </p:cNvPr>
            <p:cNvSpPr/>
            <p:nvPr/>
          </p:nvSpPr>
          <p:spPr>
            <a:xfrm>
              <a:off x="2450510" y="4259900"/>
              <a:ext cx="63760" cy="88277"/>
            </a:xfrm>
            <a:custGeom>
              <a:avLst/>
              <a:gdLst>
                <a:gd name="connsiteX0" fmla="*/ 8880 w 15089"/>
                <a:gd name="connsiteY0" fmla="*/ 12 h 20891"/>
                <a:gd name="connsiteX1" fmla="*/ 1351 w 15089"/>
                <a:gd name="connsiteY1" fmla="*/ 18404 h 20891"/>
                <a:gd name="connsiteX2" fmla="*/ 14796 w 15089"/>
                <a:gd name="connsiteY2" fmla="*/ 10660 h 20891"/>
                <a:gd name="connsiteX3" fmla="*/ 14796 w 15089"/>
                <a:gd name="connsiteY3" fmla="*/ 10660 h 20891"/>
                <a:gd name="connsiteX4" fmla="*/ 8880 w 15089"/>
                <a:gd name="connsiteY4" fmla="*/ 12 h 20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9" h="20891">
                  <a:moveTo>
                    <a:pt x="8880" y="12"/>
                  </a:moveTo>
                  <a:cubicBezTo>
                    <a:pt x="1567" y="1410"/>
                    <a:pt x="-2198" y="12918"/>
                    <a:pt x="1351" y="18404"/>
                  </a:cubicBezTo>
                  <a:cubicBezTo>
                    <a:pt x="5008" y="24104"/>
                    <a:pt x="13075" y="19372"/>
                    <a:pt x="14796" y="10660"/>
                  </a:cubicBezTo>
                  <a:lnTo>
                    <a:pt x="14796" y="10660"/>
                  </a:lnTo>
                  <a:cubicBezTo>
                    <a:pt x="15764" y="6035"/>
                    <a:pt x="14473" y="-311"/>
                    <a:pt x="8880" y="12"/>
                  </a:cubicBezTo>
                  <a:close/>
                </a:path>
              </a:pathLst>
            </a:custGeom>
            <a:grpFill/>
            <a:ln w="10707" cap="flat">
              <a:noFill/>
              <a:prstDash val="solid"/>
              <a:miter/>
            </a:ln>
          </p:spPr>
          <p:txBody>
            <a:bodyPr rtlCol="0" anchor="ctr"/>
            <a:lstStyle/>
            <a:p>
              <a:endParaRPr lang="zh-CN" altLang="en-US"/>
            </a:p>
          </p:txBody>
        </p:sp>
        <p:sp>
          <p:nvSpPr>
            <p:cNvPr id="2164" name="任意多边形: 形状 1444">
              <a:extLst>
                <a:ext uri="{FF2B5EF4-FFF2-40B4-BE49-F238E27FC236}">
                  <a16:creationId xmlns:a16="http://schemas.microsoft.com/office/drawing/2014/main" xmlns="" id="{A7E4120F-D005-4522-9845-BDED1BBEE659}"/>
                </a:ext>
              </a:extLst>
            </p:cNvPr>
            <p:cNvSpPr/>
            <p:nvPr/>
          </p:nvSpPr>
          <p:spPr>
            <a:xfrm>
              <a:off x="2681118" y="4230811"/>
              <a:ext cx="56940" cy="88345"/>
            </a:xfrm>
            <a:custGeom>
              <a:avLst/>
              <a:gdLst>
                <a:gd name="connsiteX0" fmla="*/ 1416 w 13475"/>
                <a:gd name="connsiteY0" fmla="*/ 19049 h 20907"/>
                <a:gd name="connsiteX1" fmla="*/ 13139 w 13475"/>
                <a:gd name="connsiteY1" fmla="*/ 10552 h 20907"/>
                <a:gd name="connsiteX2" fmla="*/ 8192 w 13475"/>
                <a:gd name="connsiteY2" fmla="*/ 12 h 20907"/>
                <a:gd name="connsiteX3" fmla="*/ 1416 w 13475"/>
                <a:gd name="connsiteY3" fmla="*/ 19049 h 20907"/>
              </a:gdLst>
              <a:ahLst/>
              <a:cxnLst>
                <a:cxn ang="0">
                  <a:pos x="connsiteX0" y="connsiteY0"/>
                </a:cxn>
                <a:cxn ang="0">
                  <a:pos x="connsiteX1" y="connsiteY1"/>
                </a:cxn>
                <a:cxn ang="0">
                  <a:pos x="connsiteX2" y="connsiteY2"/>
                </a:cxn>
                <a:cxn ang="0">
                  <a:pos x="connsiteX3" y="connsiteY3"/>
                </a:cxn>
              </a:cxnLst>
              <a:rect l="l" t="t" r="r" b="b"/>
              <a:pathLst>
                <a:path w="13475" h="20907">
                  <a:moveTo>
                    <a:pt x="1416" y="19049"/>
                  </a:moveTo>
                  <a:cubicBezTo>
                    <a:pt x="4750" y="23782"/>
                    <a:pt x="11419" y="18942"/>
                    <a:pt x="13139" y="10552"/>
                  </a:cubicBezTo>
                  <a:cubicBezTo>
                    <a:pt x="14108" y="6035"/>
                    <a:pt x="13139" y="-311"/>
                    <a:pt x="8192" y="12"/>
                  </a:cubicBezTo>
                  <a:cubicBezTo>
                    <a:pt x="1308" y="1518"/>
                    <a:pt x="-2133" y="13994"/>
                    <a:pt x="1416" y="19049"/>
                  </a:cubicBezTo>
                  <a:close/>
                </a:path>
              </a:pathLst>
            </a:custGeom>
            <a:grpFill/>
            <a:ln w="10707" cap="flat">
              <a:noFill/>
              <a:prstDash val="solid"/>
              <a:miter/>
            </a:ln>
          </p:spPr>
          <p:txBody>
            <a:bodyPr rtlCol="0" anchor="ctr"/>
            <a:lstStyle/>
            <a:p>
              <a:endParaRPr lang="zh-CN" altLang="en-US"/>
            </a:p>
          </p:txBody>
        </p:sp>
        <p:sp>
          <p:nvSpPr>
            <p:cNvPr id="2165" name="任意多边形: 形状 1457">
              <a:extLst>
                <a:ext uri="{FF2B5EF4-FFF2-40B4-BE49-F238E27FC236}">
                  <a16:creationId xmlns:a16="http://schemas.microsoft.com/office/drawing/2014/main" xmlns="" id="{BF22CBAF-8566-4C84-A4CC-26D15DD6E169}"/>
                </a:ext>
              </a:extLst>
            </p:cNvPr>
            <p:cNvSpPr/>
            <p:nvPr/>
          </p:nvSpPr>
          <p:spPr>
            <a:xfrm>
              <a:off x="111851" y="4591724"/>
              <a:ext cx="85209" cy="84926"/>
            </a:xfrm>
            <a:custGeom>
              <a:avLst/>
              <a:gdLst>
                <a:gd name="connsiteX0" fmla="*/ 20142 w 20165"/>
                <a:gd name="connsiteY0" fmla="*/ 10863 h 20098"/>
                <a:gd name="connsiteX1" fmla="*/ 9816 w 20165"/>
                <a:gd name="connsiteY1" fmla="*/ 0 h 20098"/>
                <a:gd name="connsiteX2" fmla="*/ 2503 w 20165"/>
                <a:gd name="connsiteY2" fmla="*/ 16564 h 20098"/>
                <a:gd name="connsiteX3" fmla="*/ 20142 w 20165"/>
                <a:gd name="connsiteY3" fmla="*/ 10863 h 20098"/>
              </a:gdLst>
              <a:ahLst/>
              <a:cxnLst>
                <a:cxn ang="0">
                  <a:pos x="connsiteX0" y="connsiteY0"/>
                </a:cxn>
                <a:cxn ang="0">
                  <a:pos x="connsiteX1" y="connsiteY1"/>
                </a:cxn>
                <a:cxn ang="0">
                  <a:pos x="connsiteX2" y="connsiteY2"/>
                </a:cxn>
                <a:cxn ang="0">
                  <a:pos x="connsiteX3" y="connsiteY3"/>
                </a:cxn>
              </a:cxnLst>
              <a:rect l="l" t="t" r="r" b="b"/>
              <a:pathLst>
                <a:path w="20165" h="20098">
                  <a:moveTo>
                    <a:pt x="20142" y="10863"/>
                  </a:moveTo>
                  <a:cubicBezTo>
                    <a:pt x="20464" y="6453"/>
                    <a:pt x="17560" y="215"/>
                    <a:pt x="9816" y="0"/>
                  </a:cubicBezTo>
                  <a:cubicBezTo>
                    <a:pt x="351" y="645"/>
                    <a:pt x="-2660" y="10540"/>
                    <a:pt x="2503" y="16564"/>
                  </a:cubicBezTo>
                  <a:cubicBezTo>
                    <a:pt x="8418" y="23340"/>
                    <a:pt x="19389" y="19790"/>
                    <a:pt x="20142" y="10863"/>
                  </a:cubicBezTo>
                  <a:close/>
                </a:path>
              </a:pathLst>
            </a:custGeom>
            <a:grpFill/>
            <a:ln w="10707" cap="flat">
              <a:noFill/>
              <a:prstDash val="solid"/>
              <a:miter/>
            </a:ln>
          </p:spPr>
          <p:txBody>
            <a:bodyPr rtlCol="0" anchor="ctr"/>
            <a:lstStyle/>
            <a:p>
              <a:endParaRPr lang="zh-CN" altLang="en-US"/>
            </a:p>
          </p:txBody>
        </p:sp>
        <p:sp>
          <p:nvSpPr>
            <p:cNvPr id="2166" name="任意多边形: 形状 1458">
              <a:extLst>
                <a:ext uri="{FF2B5EF4-FFF2-40B4-BE49-F238E27FC236}">
                  <a16:creationId xmlns:a16="http://schemas.microsoft.com/office/drawing/2014/main" xmlns="" id="{3E4D5978-62F8-42C9-B60F-9721BBB6DFB8}"/>
                </a:ext>
              </a:extLst>
            </p:cNvPr>
            <p:cNvSpPr/>
            <p:nvPr/>
          </p:nvSpPr>
          <p:spPr>
            <a:xfrm>
              <a:off x="437907" y="4584452"/>
              <a:ext cx="85556" cy="84478"/>
            </a:xfrm>
            <a:custGeom>
              <a:avLst/>
              <a:gdLst>
                <a:gd name="connsiteX0" fmla="*/ 2350 w 20247"/>
                <a:gd name="connsiteY0" fmla="*/ 16564 h 19992"/>
                <a:gd name="connsiteX1" fmla="*/ 20205 w 20247"/>
                <a:gd name="connsiteY1" fmla="*/ 10756 h 19992"/>
                <a:gd name="connsiteX2" fmla="*/ 10094 w 20247"/>
                <a:gd name="connsiteY2" fmla="*/ 0 h 19992"/>
                <a:gd name="connsiteX3" fmla="*/ 2350 w 20247"/>
                <a:gd name="connsiteY3" fmla="*/ 16564 h 19992"/>
              </a:gdLst>
              <a:ahLst/>
              <a:cxnLst>
                <a:cxn ang="0">
                  <a:pos x="connsiteX0" y="connsiteY0"/>
                </a:cxn>
                <a:cxn ang="0">
                  <a:pos x="connsiteX1" y="connsiteY1"/>
                </a:cxn>
                <a:cxn ang="0">
                  <a:pos x="connsiteX2" y="connsiteY2"/>
                </a:cxn>
                <a:cxn ang="0">
                  <a:pos x="connsiteX3" y="connsiteY3"/>
                </a:cxn>
              </a:cxnLst>
              <a:rect l="l" t="t" r="r" b="b"/>
              <a:pathLst>
                <a:path w="20247" h="19992">
                  <a:moveTo>
                    <a:pt x="2350" y="16564"/>
                  </a:moveTo>
                  <a:cubicBezTo>
                    <a:pt x="8051" y="23232"/>
                    <a:pt x="19237" y="19575"/>
                    <a:pt x="20205" y="10756"/>
                  </a:cubicBezTo>
                  <a:cubicBezTo>
                    <a:pt x="20635" y="6346"/>
                    <a:pt x="17838" y="215"/>
                    <a:pt x="10094" y="0"/>
                  </a:cubicBezTo>
                  <a:cubicBezTo>
                    <a:pt x="629" y="753"/>
                    <a:pt x="-2705" y="10648"/>
                    <a:pt x="2350" y="16564"/>
                  </a:cubicBezTo>
                  <a:close/>
                </a:path>
              </a:pathLst>
            </a:custGeom>
            <a:grpFill/>
            <a:ln w="10707" cap="flat">
              <a:noFill/>
              <a:prstDash val="solid"/>
              <a:miter/>
            </a:ln>
          </p:spPr>
          <p:txBody>
            <a:bodyPr rtlCol="0" anchor="ctr"/>
            <a:lstStyle/>
            <a:p>
              <a:endParaRPr lang="zh-CN" altLang="en-US"/>
            </a:p>
          </p:txBody>
        </p:sp>
        <p:sp>
          <p:nvSpPr>
            <p:cNvPr id="2167" name="任意多边形: 形状 1459">
              <a:extLst>
                <a:ext uri="{FF2B5EF4-FFF2-40B4-BE49-F238E27FC236}">
                  <a16:creationId xmlns:a16="http://schemas.microsoft.com/office/drawing/2014/main" xmlns="" id="{9F5503F7-C837-4F7D-80E8-ECAC628BD0B1}"/>
                </a:ext>
              </a:extLst>
            </p:cNvPr>
            <p:cNvSpPr/>
            <p:nvPr/>
          </p:nvSpPr>
          <p:spPr>
            <a:xfrm>
              <a:off x="763692" y="4573998"/>
              <a:ext cx="85290" cy="84474"/>
            </a:xfrm>
            <a:custGeom>
              <a:avLst/>
              <a:gdLst>
                <a:gd name="connsiteX0" fmla="*/ 20117 w 20184"/>
                <a:gd name="connsiteY0" fmla="*/ 10648 h 19991"/>
                <a:gd name="connsiteX1" fmla="*/ 10437 w 20184"/>
                <a:gd name="connsiteY1" fmla="*/ 0 h 19991"/>
                <a:gd name="connsiteX2" fmla="*/ 2155 w 20184"/>
                <a:gd name="connsiteY2" fmla="*/ 16671 h 19991"/>
                <a:gd name="connsiteX3" fmla="*/ 20117 w 20184"/>
                <a:gd name="connsiteY3" fmla="*/ 10648 h 19991"/>
              </a:gdLst>
              <a:ahLst/>
              <a:cxnLst>
                <a:cxn ang="0">
                  <a:pos x="connsiteX0" y="connsiteY0"/>
                </a:cxn>
                <a:cxn ang="0">
                  <a:pos x="connsiteX1" y="connsiteY1"/>
                </a:cxn>
                <a:cxn ang="0">
                  <a:pos x="connsiteX2" y="connsiteY2"/>
                </a:cxn>
                <a:cxn ang="0">
                  <a:pos x="connsiteX3" y="connsiteY3"/>
                </a:cxn>
              </a:cxnLst>
              <a:rect l="l" t="t" r="r" b="b"/>
              <a:pathLst>
                <a:path w="20184" h="19991">
                  <a:moveTo>
                    <a:pt x="20117" y="10648"/>
                  </a:moveTo>
                  <a:cubicBezTo>
                    <a:pt x="20654" y="6238"/>
                    <a:pt x="18073" y="108"/>
                    <a:pt x="10437" y="0"/>
                  </a:cubicBezTo>
                  <a:cubicBezTo>
                    <a:pt x="864" y="860"/>
                    <a:pt x="-2685" y="10863"/>
                    <a:pt x="2155" y="16671"/>
                  </a:cubicBezTo>
                  <a:cubicBezTo>
                    <a:pt x="7748" y="23232"/>
                    <a:pt x="18934" y="19468"/>
                    <a:pt x="20117" y="10648"/>
                  </a:cubicBezTo>
                  <a:close/>
                </a:path>
              </a:pathLst>
            </a:custGeom>
            <a:grpFill/>
            <a:ln w="10707" cap="flat">
              <a:noFill/>
              <a:prstDash val="solid"/>
              <a:miter/>
            </a:ln>
          </p:spPr>
          <p:txBody>
            <a:bodyPr rtlCol="0" anchor="ctr"/>
            <a:lstStyle/>
            <a:p>
              <a:endParaRPr lang="zh-CN" altLang="en-US"/>
            </a:p>
          </p:txBody>
        </p:sp>
        <p:sp>
          <p:nvSpPr>
            <p:cNvPr id="2168" name="任意多边形: 形状 1460">
              <a:extLst>
                <a:ext uri="{FF2B5EF4-FFF2-40B4-BE49-F238E27FC236}">
                  <a16:creationId xmlns:a16="http://schemas.microsoft.com/office/drawing/2014/main" xmlns="" id="{2E38FAA9-A7F7-4CC7-82E5-1F213AFE12FD}"/>
                </a:ext>
              </a:extLst>
            </p:cNvPr>
            <p:cNvSpPr/>
            <p:nvPr/>
          </p:nvSpPr>
          <p:spPr>
            <a:xfrm>
              <a:off x="1087961" y="4559910"/>
              <a:ext cx="83967" cy="84677"/>
            </a:xfrm>
            <a:custGeom>
              <a:avLst/>
              <a:gdLst>
                <a:gd name="connsiteX0" fmla="*/ 19742 w 19871"/>
                <a:gd name="connsiteY0" fmla="*/ 10540 h 20039"/>
                <a:gd name="connsiteX1" fmla="*/ 10492 w 19871"/>
                <a:gd name="connsiteY1" fmla="*/ 0 h 20039"/>
                <a:gd name="connsiteX2" fmla="*/ 1888 w 19871"/>
                <a:gd name="connsiteY2" fmla="*/ 16779 h 20039"/>
                <a:gd name="connsiteX3" fmla="*/ 19742 w 19871"/>
                <a:gd name="connsiteY3" fmla="*/ 10540 h 20039"/>
              </a:gdLst>
              <a:ahLst/>
              <a:cxnLst>
                <a:cxn ang="0">
                  <a:pos x="connsiteX0" y="connsiteY0"/>
                </a:cxn>
                <a:cxn ang="0">
                  <a:pos x="connsiteX1" y="connsiteY1"/>
                </a:cxn>
                <a:cxn ang="0">
                  <a:pos x="connsiteX2" y="connsiteY2"/>
                </a:cxn>
                <a:cxn ang="0">
                  <a:pos x="connsiteX3" y="connsiteY3"/>
                </a:cxn>
              </a:cxnLst>
              <a:rect l="l" t="t" r="r" b="b"/>
              <a:pathLst>
                <a:path w="19871" h="20039">
                  <a:moveTo>
                    <a:pt x="19742" y="10540"/>
                  </a:moveTo>
                  <a:cubicBezTo>
                    <a:pt x="20495" y="6131"/>
                    <a:pt x="18021" y="0"/>
                    <a:pt x="10492" y="0"/>
                  </a:cubicBezTo>
                  <a:cubicBezTo>
                    <a:pt x="1242" y="968"/>
                    <a:pt x="-2630" y="11078"/>
                    <a:pt x="1888" y="16779"/>
                  </a:cubicBezTo>
                  <a:cubicBezTo>
                    <a:pt x="7158" y="23340"/>
                    <a:pt x="18236" y="19360"/>
                    <a:pt x="19742" y="10540"/>
                  </a:cubicBezTo>
                  <a:close/>
                </a:path>
              </a:pathLst>
            </a:custGeom>
            <a:grpFill/>
            <a:ln w="10707" cap="flat">
              <a:noFill/>
              <a:prstDash val="solid"/>
              <a:miter/>
            </a:ln>
          </p:spPr>
          <p:txBody>
            <a:bodyPr rtlCol="0" anchor="ctr"/>
            <a:lstStyle/>
            <a:p>
              <a:endParaRPr lang="zh-CN" altLang="en-US"/>
            </a:p>
          </p:txBody>
        </p:sp>
        <p:sp>
          <p:nvSpPr>
            <p:cNvPr id="2169" name="任意多边形: 形状 1461">
              <a:extLst>
                <a:ext uri="{FF2B5EF4-FFF2-40B4-BE49-F238E27FC236}">
                  <a16:creationId xmlns:a16="http://schemas.microsoft.com/office/drawing/2014/main" xmlns="" id="{7ADE8D12-12AF-4584-A1FB-7F661730B10E}"/>
                </a:ext>
              </a:extLst>
            </p:cNvPr>
            <p:cNvSpPr/>
            <p:nvPr/>
          </p:nvSpPr>
          <p:spPr>
            <a:xfrm>
              <a:off x="1405920" y="4541731"/>
              <a:ext cx="82518" cy="85421"/>
            </a:xfrm>
            <a:custGeom>
              <a:avLst/>
              <a:gdLst>
                <a:gd name="connsiteX0" fmla="*/ 19355 w 19528"/>
                <a:gd name="connsiteY0" fmla="*/ 10540 h 20215"/>
                <a:gd name="connsiteX1" fmla="*/ 10643 w 19528"/>
                <a:gd name="connsiteY1" fmla="*/ 0 h 20215"/>
                <a:gd name="connsiteX2" fmla="*/ 1716 w 19528"/>
                <a:gd name="connsiteY2" fmla="*/ 16886 h 20215"/>
                <a:gd name="connsiteX3" fmla="*/ 19355 w 19528"/>
                <a:gd name="connsiteY3" fmla="*/ 10540 h 20215"/>
              </a:gdLst>
              <a:ahLst/>
              <a:cxnLst>
                <a:cxn ang="0">
                  <a:pos x="connsiteX0" y="connsiteY0"/>
                </a:cxn>
                <a:cxn ang="0">
                  <a:pos x="connsiteX1" y="connsiteY1"/>
                </a:cxn>
                <a:cxn ang="0">
                  <a:pos x="connsiteX2" y="connsiteY2"/>
                </a:cxn>
                <a:cxn ang="0">
                  <a:pos x="connsiteX3" y="connsiteY3"/>
                </a:cxn>
              </a:cxnLst>
              <a:rect l="l" t="t" r="r" b="b"/>
              <a:pathLst>
                <a:path w="19528" h="20215">
                  <a:moveTo>
                    <a:pt x="19355" y="10540"/>
                  </a:moveTo>
                  <a:cubicBezTo>
                    <a:pt x="20215" y="6131"/>
                    <a:pt x="17957" y="0"/>
                    <a:pt x="10643" y="0"/>
                  </a:cubicBezTo>
                  <a:cubicBezTo>
                    <a:pt x="1501" y="1076"/>
                    <a:pt x="-2587" y="11078"/>
                    <a:pt x="1716" y="16886"/>
                  </a:cubicBezTo>
                  <a:cubicBezTo>
                    <a:pt x="6663" y="23555"/>
                    <a:pt x="17741" y="19575"/>
                    <a:pt x="19355" y="10540"/>
                  </a:cubicBezTo>
                  <a:close/>
                </a:path>
              </a:pathLst>
            </a:custGeom>
            <a:grpFill/>
            <a:ln w="10707" cap="flat">
              <a:noFill/>
              <a:prstDash val="solid"/>
              <a:miter/>
            </a:ln>
          </p:spPr>
          <p:txBody>
            <a:bodyPr rtlCol="0" anchor="ctr"/>
            <a:lstStyle/>
            <a:p>
              <a:endParaRPr lang="zh-CN" altLang="en-US"/>
            </a:p>
          </p:txBody>
        </p:sp>
        <p:sp>
          <p:nvSpPr>
            <p:cNvPr id="2170" name="任意多边形: 形状 1462">
              <a:extLst>
                <a:ext uri="{FF2B5EF4-FFF2-40B4-BE49-F238E27FC236}">
                  <a16:creationId xmlns:a16="http://schemas.microsoft.com/office/drawing/2014/main" xmlns="" id="{3DD76303-2B27-4C18-9A8D-544D61F72423}"/>
                </a:ext>
              </a:extLst>
            </p:cNvPr>
            <p:cNvSpPr/>
            <p:nvPr/>
          </p:nvSpPr>
          <p:spPr>
            <a:xfrm>
              <a:off x="1715856" y="4521271"/>
              <a:ext cx="80519" cy="85332"/>
            </a:xfrm>
            <a:custGeom>
              <a:avLst/>
              <a:gdLst>
                <a:gd name="connsiteX0" fmla="*/ 18823 w 19055"/>
                <a:gd name="connsiteY0" fmla="*/ 10434 h 20194"/>
                <a:gd name="connsiteX1" fmla="*/ 10649 w 19055"/>
                <a:gd name="connsiteY1" fmla="*/ 1 h 20194"/>
                <a:gd name="connsiteX2" fmla="*/ 1507 w 19055"/>
                <a:gd name="connsiteY2" fmla="*/ 16995 h 20194"/>
                <a:gd name="connsiteX3" fmla="*/ 18823 w 19055"/>
                <a:gd name="connsiteY3" fmla="*/ 10434 h 20194"/>
              </a:gdLst>
              <a:ahLst/>
              <a:cxnLst>
                <a:cxn ang="0">
                  <a:pos x="connsiteX0" y="connsiteY0"/>
                </a:cxn>
                <a:cxn ang="0">
                  <a:pos x="connsiteX1" y="connsiteY1"/>
                </a:cxn>
                <a:cxn ang="0">
                  <a:pos x="connsiteX2" y="connsiteY2"/>
                </a:cxn>
                <a:cxn ang="0">
                  <a:pos x="connsiteX3" y="connsiteY3"/>
                </a:cxn>
              </a:cxnLst>
              <a:rect l="l" t="t" r="r" b="b"/>
              <a:pathLst>
                <a:path w="19055" h="20194">
                  <a:moveTo>
                    <a:pt x="18823" y="10434"/>
                  </a:moveTo>
                  <a:cubicBezTo>
                    <a:pt x="19791" y="6024"/>
                    <a:pt x="17855" y="-106"/>
                    <a:pt x="10649" y="1"/>
                  </a:cubicBezTo>
                  <a:cubicBezTo>
                    <a:pt x="1722" y="1185"/>
                    <a:pt x="-2473" y="11295"/>
                    <a:pt x="1507" y="16995"/>
                  </a:cubicBezTo>
                  <a:cubicBezTo>
                    <a:pt x="6239" y="23556"/>
                    <a:pt x="16995" y="19361"/>
                    <a:pt x="18823" y="10434"/>
                  </a:cubicBezTo>
                  <a:close/>
                </a:path>
              </a:pathLst>
            </a:custGeom>
            <a:grpFill/>
            <a:ln w="10707" cap="flat">
              <a:noFill/>
              <a:prstDash val="solid"/>
              <a:miter/>
            </a:ln>
          </p:spPr>
          <p:txBody>
            <a:bodyPr rtlCol="0" anchor="ctr"/>
            <a:lstStyle/>
            <a:p>
              <a:endParaRPr lang="zh-CN" altLang="en-US"/>
            </a:p>
          </p:txBody>
        </p:sp>
        <p:sp>
          <p:nvSpPr>
            <p:cNvPr id="2171" name="任意多边形: 形状 1463">
              <a:extLst>
                <a:ext uri="{FF2B5EF4-FFF2-40B4-BE49-F238E27FC236}">
                  <a16:creationId xmlns:a16="http://schemas.microsoft.com/office/drawing/2014/main" xmlns="" id="{3D61CB53-F301-4FDB-A4A4-3C19C5CF3AF4}"/>
                </a:ext>
              </a:extLst>
            </p:cNvPr>
            <p:cNvSpPr/>
            <p:nvPr/>
          </p:nvSpPr>
          <p:spPr>
            <a:xfrm>
              <a:off x="2012801" y="4497620"/>
              <a:ext cx="74590" cy="85163"/>
            </a:xfrm>
            <a:custGeom>
              <a:avLst/>
              <a:gdLst>
                <a:gd name="connsiteX0" fmla="*/ 17386 w 17652"/>
                <a:gd name="connsiteY0" fmla="*/ 10331 h 20154"/>
                <a:gd name="connsiteX1" fmla="*/ 10287 w 17652"/>
                <a:gd name="connsiteY1" fmla="*/ 6 h 20154"/>
                <a:gd name="connsiteX2" fmla="*/ 1252 w 17652"/>
                <a:gd name="connsiteY2" fmla="*/ 17107 h 20154"/>
                <a:gd name="connsiteX3" fmla="*/ 17386 w 17652"/>
                <a:gd name="connsiteY3" fmla="*/ 10331 h 20154"/>
              </a:gdLst>
              <a:ahLst/>
              <a:cxnLst>
                <a:cxn ang="0">
                  <a:pos x="connsiteX0" y="connsiteY0"/>
                </a:cxn>
                <a:cxn ang="0">
                  <a:pos x="connsiteX1" y="connsiteY1"/>
                </a:cxn>
                <a:cxn ang="0">
                  <a:pos x="connsiteX2" y="connsiteY2"/>
                </a:cxn>
                <a:cxn ang="0">
                  <a:pos x="connsiteX3" y="connsiteY3"/>
                </a:cxn>
              </a:cxnLst>
              <a:rect l="l" t="t" r="r" b="b"/>
              <a:pathLst>
                <a:path w="17652" h="20154">
                  <a:moveTo>
                    <a:pt x="17386" y="10331"/>
                  </a:moveTo>
                  <a:cubicBezTo>
                    <a:pt x="18354" y="5921"/>
                    <a:pt x="16848" y="-210"/>
                    <a:pt x="10287" y="6"/>
                  </a:cubicBezTo>
                  <a:cubicBezTo>
                    <a:pt x="2005" y="1189"/>
                    <a:pt x="-2297" y="11406"/>
                    <a:pt x="1252" y="17107"/>
                  </a:cubicBezTo>
                  <a:cubicBezTo>
                    <a:pt x="5232" y="23453"/>
                    <a:pt x="15342" y="19258"/>
                    <a:pt x="17386" y="10331"/>
                  </a:cubicBezTo>
                  <a:close/>
                </a:path>
              </a:pathLst>
            </a:custGeom>
            <a:grpFill/>
            <a:ln w="10707" cap="flat">
              <a:noFill/>
              <a:prstDash val="solid"/>
              <a:miter/>
            </a:ln>
          </p:spPr>
          <p:txBody>
            <a:bodyPr rtlCol="0" anchor="ctr"/>
            <a:lstStyle/>
            <a:p>
              <a:endParaRPr lang="zh-CN" altLang="en-US"/>
            </a:p>
          </p:txBody>
        </p:sp>
        <p:sp>
          <p:nvSpPr>
            <p:cNvPr id="2172" name="任意多边形: 形状 1464">
              <a:extLst>
                <a:ext uri="{FF2B5EF4-FFF2-40B4-BE49-F238E27FC236}">
                  <a16:creationId xmlns:a16="http://schemas.microsoft.com/office/drawing/2014/main" xmlns="" id="{33FC3072-6D60-4040-B180-FDE3FBC54B67}"/>
                </a:ext>
              </a:extLst>
            </p:cNvPr>
            <p:cNvSpPr/>
            <p:nvPr/>
          </p:nvSpPr>
          <p:spPr>
            <a:xfrm>
              <a:off x="2283836" y="4471261"/>
              <a:ext cx="67538" cy="85602"/>
            </a:xfrm>
            <a:custGeom>
              <a:avLst/>
              <a:gdLst>
                <a:gd name="connsiteX0" fmla="*/ 15628 w 15983"/>
                <a:gd name="connsiteY0" fmla="*/ 10331 h 20258"/>
                <a:gd name="connsiteX1" fmla="*/ 15628 w 15983"/>
                <a:gd name="connsiteY1" fmla="*/ 10331 h 20258"/>
                <a:gd name="connsiteX2" fmla="*/ 9605 w 15983"/>
                <a:gd name="connsiteY2" fmla="*/ 6 h 20258"/>
                <a:gd name="connsiteX3" fmla="*/ 1323 w 15983"/>
                <a:gd name="connsiteY3" fmla="*/ 17860 h 20258"/>
                <a:gd name="connsiteX4" fmla="*/ 15628 w 15983"/>
                <a:gd name="connsiteY4" fmla="*/ 10331 h 20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3" h="20258">
                  <a:moveTo>
                    <a:pt x="15628" y="10331"/>
                  </a:moveTo>
                  <a:lnTo>
                    <a:pt x="15628" y="10331"/>
                  </a:lnTo>
                  <a:cubicBezTo>
                    <a:pt x="16703" y="5921"/>
                    <a:pt x="15520" y="-210"/>
                    <a:pt x="9605" y="6"/>
                  </a:cubicBezTo>
                  <a:cubicBezTo>
                    <a:pt x="1968" y="1296"/>
                    <a:pt x="-2334" y="12482"/>
                    <a:pt x="1323" y="17860"/>
                  </a:cubicBezTo>
                  <a:cubicBezTo>
                    <a:pt x="4980" y="23345"/>
                    <a:pt x="13584" y="18828"/>
                    <a:pt x="15628" y="10331"/>
                  </a:cubicBezTo>
                  <a:close/>
                </a:path>
              </a:pathLst>
            </a:custGeom>
            <a:grpFill/>
            <a:ln w="10707" cap="flat">
              <a:noFill/>
              <a:prstDash val="solid"/>
              <a:miter/>
            </a:ln>
          </p:spPr>
          <p:txBody>
            <a:bodyPr rtlCol="0" anchor="ctr"/>
            <a:lstStyle/>
            <a:p>
              <a:endParaRPr lang="zh-CN" altLang="en-US"/>
            </a:p>
          </p:txBody>
        </p:sp>
        <p:sp>
          <p:nvSpPr>
            <p:cNvPr id="2173" name="任意多边形: 形状 1465">
              <a:extLst>
                <a:ext uri="{FF2B5EF4-FFF2-40B4-BE49-F238E27FC236}">
                  <a16:creationId xmlns:a16="http://schemas.microsoft.com/office/drawing/2014/main" xmlns="" id="{3B0E7207-A5AB-4545-BDA6-6DD3D849750A}"/>
                </a:ext>
              </a:extLst>
            </p:cNvPr>
            <p:cNvSpPr/>
            <p:nvPr/>
          </p:nvSpPr>
          <p:spPr>
            <a:xfrm>
              <a:off x="2526757" y="4443511"/>
              <a:ext cx="60709" cy="86071"/>
            </a:xfrm>
            <a:custGeom>
              <a:avLst/>
              <a:gdLst>
                <a:gd name="connsiteX0" fmla="*/ 9013 w 14367"/>
                <a:gd name="connsiteY0" fmla="*/ 12 h 20369"/>
                <a:gd name="connsiteX1" fmla="*/ 946 w 14367"/>
                <a:gd name="connsiteY1" fmla="*/ 17974 h 20369"/>
                <a:gd name="connsiteX2" fmla="*/ 13961 w 14367"/>
                <a:gd name="connsiteY2" fmla="*/ 10337 h 20369"/>
                <a:gd name="connsiteX3" fmla="*/ 9013 w 14367"/>
                <a:gd name="connsiteY3" fmla="*/ 12 h 20369"/>
              </a:gdLst>
              <a:ahLst/>
              <a:cxnLst>
                <a:cxn ang="0">
                  <a:pos x="connsiteX0" y="connsiteY0"/>
                </a:cxn>
                <a:cxn ang="0">
                  <a:pos x="connsiteX1" y="connsiteY1"/>
                </a:cxn>
                <a:cxn ang="0">
                  <a:pos x="connsiteX2" y="connsiteY2"/>
                </a:cxn>
                <a:cxn ang="0">
                  <a:pos x="connsiteX3" y="connsiteY3"/>
                </a:cxn>
              </a:cxnLst>
              <a:rect l="l" t="t" r="r" b="b"/>
              <a:pathLst>
                <a:path w="14367" h="20369">
                  <a:moveTo>
                    <a:pt x="9013" y="12"/>
                  </a:moveTo>
                  <a:cubicBezTo>
                    <a:pt x="2129" y="1410"/>
                    <a:pt x="-1958" y="12596"/>
                    <a:pt x="946" y="17974"/>
                  </a:cubicBezTo>
                  <a:cubicBezTo>
                    <a:pt x="3958" y="23459"/>
                    <a:pt x="11809" y="18942"/>
                    <a:pt x="13961" y="10337"/>
                  </a:cubicBezTo>
                  <a:cubicBezTo>
                    <a:pt x="15036" y="5928"/>
                    <a:pt x="14176" y="-311"/>
                    <a:pt x="9013" y="12"/>
                  </a:cubicBezTo>
                  <a:close/>
                </a:path>
              </a:pathLst>
            </a:custGeom>
            <a:grpFill/>
            <a:ln w="10707" cap="flat">
              <a:noFill/>
              <a:prstDash val="solid"/>
              <a:miter/>
            </a:ln>
          </p:spPr>
          <p:txBody>
            <a:bodyPr rtlCol="0" anchor="ctr"/>
            <a:lstStyle/>
            <a:p>
              <a:endParaRPr lang="zh-CN" altLang="en-US"/>
            </a:p>
          </p:txBody>
        </p:sp>
        <p:sp>
          <p:nvSpPr>
            <p:cNvPr id="2174" name="任意多边形: 形状 1466">
              <a:extLst>
                <a:ext uri="{FF2B5EF4-FFF2-40B4-BE49-F238E27FC236}">
                  <a16:creationId xmlns:a16="http://schemas.microsoft.com/office/drawing/2014/main" xmlns="" id="{D408C402-6DB8-467F-8213-A86358894350}"/>
                </a:ext>
              </a:extLst>
            </p:cNvPr>
            <p:cNvSpPr/>
            <p:nvPr/>
          </p:nvSpPr>
          <p:spPr>
            <a:xfrm>
              <a:off x="2741003" y="4413970"/>
              <a:ext cx="53910" cy="86350"/>
            </a:xfrm>
            <a:custGeom>
              <a:avLst/>
              <a:gdLst>
                <a:gd name="connsiteX0" fmla="*/ 12196 w 12758"/>
                <a:gd name="connsiteY0" fmla="*/ 10337 h 20435"/>
                <a:gd name="connsiteX1" fmla="*/ 8432 w 12758"/>
                <a:gd name="connsiteY1" fmla="*/ 12 h 20435"/>
                <a:gd name="connsiteX2" fmla="*/ 1010 w 12758"/>
                <a:gd name="connsiteY2" fmla="*/ 18619 h 20435"/>
                <a:gd name="connsiteX3" fmla="*/ 12196 w 12758"/>
                <a:gd name="connsiteY3" fmla="*/ 10337 h 20435"/>
              </a:gdLst>
              <a:ahLst/>
              <a:cxnLst>
                <a:cxn ang="0">
                  <a:pos x="connsiteX0" y="connsiteY0"/>
                </a:cxn>
                <a:cxn ang="0">
                  <a:pos x="connsiteX1" y="connsiteY1"/>
                </a:cxn>
                <a:cxn ang="0">
                  <a:pos x="connsiteX2" y="connsiteY2"/>
                </a:cxn>
                <a:cxn ang="0">
                  <a:pos x="connsiteX3" y="connsiteY3"/>
                </a:cxn>
              </a:cxnLst>
              <a:rect l="l" t="t" r="r" b="b"/>
              <a:pathLst>
                <a:path w="12758" h="20435">
                  <a:moveTo>
                    <a:pt x="12196" y="10337"/>
                  </a:moveTo>
                  <a:cubicBezTo>
                    <a:pt x="13379" y="5928"/>
                    <a:pt x="12949" y="-311"/>
                    <a:pt x="8432" y="12"/>
                  </a:cubicBezTo>
                  <a:cubicBezTo>
                    <a:pt x="2086" y="1518"/>
                    <a:pt x="-2001" y="13672"/>
                    <a:pt x="1010" y="18619"/>
                  </a:cubicBezTo>
                  <a:cubicBezTo>
                    <a:pt x="3592" y="23244"/>
                    <a:pt x="10045" y="18512"/>
                    <a:pt x="12196" y="10337"/>
                  </a:cubicBezTo>
                  <a:close/>
                </a:path>
              </a:pathLst>
            </a:custGeom>
            <a:grpFill/>
            <a:ln w="10707" cap="flat">
              <a:noFill/>
              <a:prstDash val="solid"/>
              <a:miter/>
            </a:ln>
          </p:spPr>
          <p:txBody>
            <a:bodyPr rtlCol="0" anchor="ctr"/>
            <a:lstStyle/>
            <a:p>
              <a:endParaRPr lang="zh-CN" altLang="en-US"/>
            </a:p>
          </p:txBody>
        </p:sp>
        <p:sp>
          <p:nvSpPr>
            <p:cNvPr id="2175" name="任意多边形: 形状 1467">
              <a:extLst>
                <a:ext uri="{FF2B5EF4-FFF2-40B4-BE49-F238E27FC236}">
                  <a16:creationId xmlns:a16="http://schemas.microsoft.com/office/drawing/2014/main" xmlns="" id="{88CCFAFC-4359-483C-AF5B-B1858F298E68}"/>
                </a:ext>
              </a:extLst>
            </p:cNvPr>
            <p:cNvSpPr/>
            <p:nvPr/>
          </p:nvSpPr>
          <p:spPr>
            <a:xfrm>
              <a:off x="2925472" y="4383973"/>
              <a:ext cx="47242" cy="86452"/>
            </a:xfrm>
            <a:custGeom>
              <a:avLst/>
              <a:gdLst>
                <a:gd name="connsiteX0" fmla="*/ 10489 w 11180"/>
                <a:gd name="connsiteY0" fmla="*/ 10338 h 20459"/>
                <a:gd name="connsiteX1" fmla="*/ 7800 w 11180"/>
                <a:gd name="connsiteY1" fmla="*/ 12 h 20459"/>
                <a:gd name="connsiteX2" fmla="*/ 916 w 11180"/>
                <a:gd name="connsiteY2" fmla="*/ 19157 h 20459"/>
                <a:gd name="connsiteX3" fmla="*/ 10489 w 11180"/>
                <a:gd name="connsiteY3" fmla="*/ 10338 h 20459"/>
              </a:gdLst>
              <a:ahLst/>
              <a:cxnLst>
                <a:cxn ang="0">
                  <a:pos x="connsiteX0" y="connsiteY0"/>
                </a:cxn>
                <a:cxn ang="0">
                  <a:pos x="connsiteX1" y="connsiteY1"/>
                </a:cxn>
                <a:cxn ang="0">
                  <a:pos x="connsiteX2" y="connsiteY2"/>
                </a:cxn>
                <a:cxn ang="0">
                  <a:pos x="connsiteX3" y="connsiteY3"/>
                </a:cxn>
              </a:cxnLst>
              <a:rect l="l" t="t" r="r" b="b"/>
              <a:pathLst>
                <a:path w="11180" h="20459">
                  <a:moveTo>
                    <a:pt x="10489" y="10338"/>
                  </a:moveTo>
                  <a:cubicBezTo>
                    <a:pt x="11672" y="5820"/>
                    <a:pt x="11672" y="-310"/>
                    <a:pt x="7800" y="12"/>
                  </a:cubicBezTo>
                  <a:cubicBezTo>
                    <a:pt x="2099" y="1626"/>
                    <a:pt x="-1880" y="14747"/>
                    <a:pt x="916" y="19157"/>
                  </a:cubicBezTo>
                  <a:cubicBezTo>
                    <a:pt x="3282" y="22922"/>
                    <a:pt x="8445" y="18082"/>
                    <a:pt x="10489" y="10338"/>
                  </a:cubicBezTo>
                  <a:close/>
                </a:path>
              </a:pathLst>
            </a:custGeom>
            <a:grpFill/>
            <a:ln w="10707" cap="flat">
              <a:noFill/>
              <a:prstDash val="solid"/>
              <a:miter/>
            </a:ln>
          </p:spPr>
          <p:txBody>
            <a:bodyPr rtlCol="0" anchor="ctr"/>
            <a:lstStyle/>
            <a:p>
              <a:endParaRPr lang="zh-CN" altLang="en-US"/>
            </a:p>
          </p:txBody>
        </p:sp>
        <p:sp>
          <p:nvSpPr>
            <p:cNvPr id="2176" name="任意多边形: 形状 1468">
              <a:extLst>
                <a:ext uri="{FF2B5EF4-FFF2-40B4-BE49-F238E27FC236}">
                  <a16:creationId xmlns:a16="http://schemas.microsoft.com/office/drawing/2014/main" xmlns="" id="{B844D044-CDAF-4003-850C-31254A18DABB}"/>
                </a:ext>
              </a:extLst>
            </p:cNvPr>
            <p:cNvSpPr/>
            <p:nvPr/>
          </p:nvSpPr>
          <p:spPr>
            <a:xfrm>
              <a:off x="3081076" y="4352610"/>
              <a:ext cx="40443" cy="86612"/>
            </a:xfrm>
            <a:custGeom>
              <a:avLst/>
              <a:gdLst>
                <a:gd name="connsiteX0" fmla="*/ 8727 w 9571"/>
                <a:gd name="connsiteY0" fmla="*/ 10338 h 20497"/>
                <a:gd name="connsiteX1" fmla="*/ 7114 w 9571"/>
                <a:gd name="connsiteY1" fmla="*/ 12 h 20497"/>
                <a:gd name="connsiteX2" fmla="*/ 768 w 9571"/>
                <a:gd name="connsiteY2" fmla="*/ 19695 h 20497"/>
                <a:gd name="connsiteX3" fmla="*/ 8727 w 9571"/>
                <a:gd name="connsiteY3" fmla="*/ 10338 h 20497"/>
              </a:gdLst>
              <a:ahLst/>
              <a:cxnLst>
                <a:cxn ang="0">
                  <a:pos x="connsiteX0" y="connsiteY0"/>
                </a:cxn>
                <a:cxn ang="0">
                  <a:pos x="connsiteX1" y="connsiteY1"/>
                </a:cxn>
                <a:cxn ang="0">
                  <a:pos x="connsiteX2" y="connsiteY2"/>
                </a:cxn>
                <a:cxn ang="0">
                  <a:pos x="connsiteX3" y="connsiteY3"/>
                </a:cxn>
              </a:cxnLst>
              <a:rect l="l" t="t" r="r" b="b"/>
              <a:pathLst>
                <a:path w="9571" h="20497">
                  <a:moveTo>
                    <a:pt x="8727" y="10338"/>
                  </a:moveTo>
                  <a:cubicBezTo>
                    <a:pt x="9910" y="5820"/>
                    <a:pt x="10233" y="-311"/>
                    <a:pt x="7114" y="12"/>
                  </a:cubicBezTo>
                  <a:cubicBezTo>
                    <a:pt x="2166" y="1733"/>
                    <a:pt x="-1706" y="15930"/>
                    <a:pt x="768" y="19695"/>
                  </a:cubicBezTo>
                  <a:cubicBezTo>
                    <a:pt x="2489" y="22491"/>
                    <a:pt x="6684" y="17651"/>
                    <a:pt x="8727" y="10338"/>
                  </a:cubicBezTo>
                  <a:close/>
                </a:path>
              </a:pathLst>
            </a:custGeom>
            <a:grpFill/>
            <a:ln w="10707" cap="flat">
              <a:noFill/>
              <a:prstDash val="solid"/>
              <a:miter/>
            </a:ln>
          </p:spPr>
          <p:txBody>
            <a:bodyPr rtlCol="0" anchor="ctr"/>
            <a:lstStyle/>
            <a:p>
              <a:endParaRPr lang="zh-CN" altLang="en-US"/>
            </a:p>
          </p:txBody>
        </p:sp>
        <p:sp>
          <p:nvSpPr>
            <p:cNvPr id="2177" name="任意多边形: 形状 1469">
              <a:extLst>
                <a:ext uri="{FF2B5EF4-FFF2-40B4-BE49-F238E27FC236}">
                  <a16:creationId xmlns:a16="http://schemas.microsoft.com/office/drawing/2014/main" xmlns="" id="{0A658E1C-E996-4FFD-9CFD-2033B3B49380}"/>
                </a:ext>
              </a:extLst>
            </p:cNvPr>
            <p:cNvSpPr/>
            <p:nvPr/>
          </p:nvSpPr>
          <p:spPr>
            <a:xfrm>
              <a:off x="3205317" y="4320343"/>
              <a:ext cx="33932" cy="87005"/>
            </a:xfrm>
            <a:custGeom>
              <a:avLst/>
              <a:gdLst>
                <a:gd name="connsiteX0" fmla="*/ 6968 w 8030"/>
                <a:gd name="connsiteY0" fmla="*/ 10338 h 20590"/>
                <a:gd name="connsiteX1" fmla="*/ 6430 w 8030"/>
                <a:gd name="connsiteY1" fmla="*/ 12 h 20590"/>
                <a:gd name="connsiteX2" fmla="*/ 514 w 8030"/>
                <a:gd name="connsiteY2" fmla="*/ 20125 h 20590"/>
                <a:gd name="connsiteX3" fmla="*/ 6968 w 8030"/>
                <a:gd name="connsiteY3" fmla="*/ 10338 h 20590"/>
              </a:gdLst>
              <a:ahLst/>
              <a:cxnLst>
                <a:cxn ang="0">
                  <a:pos x="connsiteX0" y="connsiteY0"/>
                </a:cxn>
                <a:cxn ang="0">
                  <a:pos x="connsiteX1" y="connsiteY1"/>
                </a:cxn>
                <a:cxn ang="0">
                  <a:pos x="connsiteX2" y="connsiteY2"/>
                </a:cxn>
                <a:cxn ang="0">
                  <a:pos x="connsiteX3" y="connsiteY3"/>
                </a:cxn>
              </a:cxnLst>
              <a:rect l="l" t="t" r="r" b="b"/>
              <a:pathLst>
                <a:path w="8030" h="20590">
                  <a:moveTo>
                    <a:pt x="6968" y="10338"/>
                  </a:moveTo>
                  <a:cubicBezTo>
                    <a:pt x="8151" y="5820"/>
                    <a:pt x="8796" y="-311"/>
                    <a:pt x="6430" y="12"/>
                  </a:cubicBezTo>
                  <a:cubicBezTo>
                    <a:pt x="2450" y="1841"/>
                    <a:pt x="-1422" y="17221"/>
                    <a:pt x="514" y="20125"/>
                  </a:cubicBezTo>
                  <a:cubicBezTo>
                    <a:pt x="1805" y="22169"/>
                    <a:pt x="5139" y="17221"/>
                    <a:pt x="6968" y="10338"/>
                  </a:cubicBezTo>
                  <a:close/>
                </a:path>
              </a:pathLst>
            </a:custGeom>
            <a:grpFill/>
            <a:ln w="10707" cap="flat">
              <a:noFill/>
              <a:prstDash val="solid"/>
              <a:miter/>
            </a:ln>
          </p:spPr>
          <p:txBody>
            <a:bodyPr rtlCol="0" anchor="ctr"/>
            <a:lstStyle/>
            <a:p>
              <a:endParaRPr lang="zh-CN" altLang="en-US"/>
            </a:p>
          </p:txBody>
        </p:sp>
        <p:sp>
          <p:nvSpPr>
            <p:cNvPr id="2178" name="任意多边形: 形状 1470">
              <a:extLst>
                <a:ext uri="{FF2B5EF4-FFF2-40B4-BE49-F238E27FC236}">
                  <a16:creationId xmlns:a16="http://schemas.microsoft.com/office/drawing/2014/main" xmlns="" id="{6388717A-48AA-40B9-AFA9-48952C150FEA}"/>
                </a:ext>
              </a:extLst>
            </p:cNvPr>
            <p:cNvSpPr/>
            <p:nvPr/>
          </p:nvSpPr>
          <p:spPr>
            <a:xfrm>
              <a:off x="3297595" y="4288077"/>
              <a:ext cx="28468" cy="86832"/>
            </a:xfrm>
            <a:custGeom>
              <a:avLst/>
              <a:gdLst>
                <a:gd name="connsiteX0" fmla="*/ 5887 w 6737"/>
                <a:gd name="connsiteY0" fmla="*/ 12 h 20549"/>
                <a:gd name="connsiteX1" fmla="*/ 294 w 6737"/>
                <a:gd name="connsiteY1" fmla="*/ 20340 h 20549"/>
                <a:gd name="connsiteX2" fmla="*/ 5349 w 6737"/>
                <a:gd name="connsiteY2" fmla="*/ 10338 h 20549"/>
                <a:gd name="connsiteX3" fmla="*/ 5887 w 6737"/>
                <a:gd name="connsiteY3" fmla="*/ 12 h 20549"/>
              </a:gdLst>
              <a:ahLst/>
              <a:cxnLst>
                <a:cxn ang="0">
                  <a:pos x="connsiteX0" y="connsiteY0"/>
                </a:cxn>
                <a:cxn ang="0">
                  <a:pos x="connsiteX1" y="connsiteY1"/>
                </a:cxn>
                <a:cxn ang="0">
                  <a:pos x="connsiteX2" y="connsiteY2"/>
                </a:cxn>
                <a:cxn ang="0">
                  <a:pos x="connsiteX3" y="connsiteY3"/>
                </a:cxn>
              </a:cxnLst>
              <a:rect l="l" t="t" r="r" b="b"/>
              <a:pathLst>
                <a:path w="6737" h="20549">
                  <a:moveTo>
                    <a:pt x="5887" y="12"/>
                  </a:moveTo>
                  <a:cubicBezTo>
                    <a:pt x="2768" y="1948"/>
                    <a:pt x="-1104" y="18404"/>
                    <a:pt x="294" y="20340"/>
                  </a:cubicBezTo>
                  <a:cubicBezTo>
                    <a:pt x="1262" y="21631"/>
                    <a:pt x="3628" y="16791"/>
                    <a:pt x="5349" y="10338"/>
                  </a:cubicBezTo>
                  <a:cubicBezTo>
                    <a:pt x="6532" y="5820"/>
                    <a:pt x="7500" y="-310"/>
                    <a:pt x="5887" y="12"/>
                  </a:cubicBezTo>
                  <a:close/>
                </a:path>
              </a:pathLst>
            </a:custGeom>
            <a:grpFill/>
            <a:ln w="10707" cap="flat">
              <a:noFill/>
              <a:prstDash val="solid"/>
              <a:miter/>
            </a:ln>
          </p:spPr>
          <p:txBody>
            <a:bodyPr rtlCol="0" anchor="ctr"/>
            <a:lstStyle/>
            <a:p>
              <a:endParaRPr lang="zh-CN" altLang="en-US"/>
            </a:p>
          </p:txBody>
        </p:sp>
        <p:sp>
          <p:nvSpPr>
            <p:cNvPr id="2179" name="任意多边形: 形状 1471">
              <a:extLst>
                <a:ext uri="{FF2B5EF4-FFF2-40B4-BE49-F238E27FC236}">
                  <a16:creationId xmlns:a16="http://schemas.microsoft.com/office/drawing/2014/main" xmlns="" id="{1CC21F82-0B63-4182-8874-66E9FC580C5E}"/>
                </a:ext>
              </a:extLst>
            </p:cNvPr>
            <p:cNvSpPr/>
            <p:nvPr/>
          </p:nvSpPr>
          <p:spPr>
            <a:xfrm>
              <a:off x="3357231" y="4255404"/>
              <a:ext cx="23731" cy="87715"/>
            </a:xfrm>
            <a:custGeom>
              <a:avLst/>
              <a:gdLst>
                <a:gd name="connsiteX0" fmla="*/ 5434 w 5616"/>
                <a:gd name="connsiteY0" fmla="*/ 107 h 20758"/>
                <a:gd name="connsiteX1" fmla="*/ 163 w 5616"/>
                <a:gd name="connsiteY1" fmla="*/ 20758 h 20758"/>
                <a:gd name="connsiteX2" fmla="*/ 3820 w 5616"/>
                <a:gd name="connsiteY2" fmla="*/ 10433 h 20758"/>
                <a:gd name="connsiteX3" fmla="*/ 5434 w 5616"/>
                <a:gd name="connsiteY3" fmla="*/ 0 h 20758"/>
                <a:gd name="connsiteX4" fmla="*/ 5434 w 5616"/>
                <a:gd name="connsiteY4" fmla="*/ 107 h 20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6" h="20758">
                  <a:moveTo>
                    <a:pt x="5434" y="107"/>
                  </a:moveTo>
                  <a:cubicBezTo>
                    <a:pt x="3605" y="2044"/>
                    <a:pt x="-912" y="20005"/>
                    <a:pt x="163" y="20758"/>
                  </a:cubicBezTo>
                  <a:cubicBezTo>
                    <a:pt x="1024" y="20435"/>
                    <a:pt x="2852" y="14412"/>
                    <a:pt x="3820" y="10433"/>
                  </a:cubicBezTo>
                  <a:cubicBezTo>
                    <a:pt x="4896" y="6453"/>
                    <a:pt x="6079" y="430"/>
                    <a:pt x="5434" y="0"/>
                  </a:cubicBezTo>
                  <a:cubicBezTo>
                    <a:pt x="5541" y="0"/>
                    <a:pt x="5541" y="0"/>
                    <a:pt x="5434" y="107"/>
                  </a:cubicBezTo>
                  <a:close/>
                </a:path>
              </a:pathLst>
            </a:custGeom>
            <a:grpFill/>
            <a:ln w="10707" cap="flat">
              <a:noFill/>
              <a:prstDash val="solid"/>
              <a:miter/>
            </a:ln>
          </p:spPr>
          <p:txBody>
            <a:bodyPr rtlCol="0" anchor="ctr"/>
            <a:lstStyle/>
            <a:p>
              <a:endParaRPr lang="zh-CN" altLang="en-US"/>
            </a:p>
          </p:txBody>
        </p:sp>
        <p:sp>
          <p:nvSpPr>
            <p:cNvPr id="2180" name="任意多边形: 形状 1472">
              <a:extLst>
                <a:ext uri="{FF2B5EF4-FFF2-40B4-BE49-F238E27FC236}">
                  <a16:creationId xmlns:a16="http://schemas.microsoft.com/office/drawing/2014/main" xmlns="" id="{CABB828A-8400-4068-B066-E7FD0E30D58B}"/>
                </a:ext>
              </a:extLst>
            </p:cNvPr>
            <p:cNvSpPr/>
            <p:nvPr/>
          </p:nvSpPr>
          <p:spPr>
            <a:xfrm>
              <a:off x="3383827" y="4223590"/>
              <a:ext cx="21813" cy="86807"/>
            </a:xfrm>
            <a:custGeom>
              <a:avLst/>
              <a:gdLst>
                <a:gd name="connsiteX0" fmla="*/ 5163 w 5162"/>
                <a:gd name="connsiteY0" fmla="*/ 0 h 20543"/>
                <a:gd name="connsiteX1" fmla="*/ 5163 w 5162"/>
                <a:gd name="connsiteY1" fmla="*/ 0 h 20543"/>
                <a:gd name="connsiteX2" fmla="*/ 0 w 5162"/>
                <a:gd name="connsiteY2" fmla="*/ 20543 h 20543"/>
                <a:gd name="connsiteX3" fmla="*/ 5163 w 5162"/>
                <a:gd name="connsiteY3" fmla="*/ 0 h 20543"/>
              </a:gdLst>
              <a:ahLst/>
              <a:cxnLst>
                <a:cxn ang="0">
                  <a:pos x="connsiteX0" y="connsiteY0"/>
                </a:cxn>
                <a:cxn ang="0">
                  <a:pos x="connsiteX1" y="connsiteY1"/>
                </a:cxn>
                <a:cxn ang="0">
                  <a:pos x="connsiteX2" y="connsiteY2"/>
                </a:cxn>
                <a:cxn ang="0">
                  <a:pos x="connsiteX3" y="connsiteY3"/>
                </a:cxn>
              </a:cxnLst>
              <a:rect l="l" t="t" r="r" b="b"/>
              <a:pathLst>
                <a:path w="5162" h="20543">
                  <a:moveTo>
                    <a:pt x="5163" y="0"/>
                  </a:moveTo>
                  <a:lnTo>
                    <a:pt x="5163" y="0"/>
                  </a:lnTo>
                  <a:cubicBezTo>
                    <a:pt x="5163" y="108"/>
                    <a:pt x="107" y="20005"/>
                    <a:pt x="0" y="20543"/>
                  </a:cubicBezTo>
                  <a:lnTo>
                    <a:pt x="5163" y="0"/>
                  </a:lnTo>
                  <a:close/>
                </a:path>
              </a:pathLst>
            </a:custGeom>
            <a:grpFill/>
            <a:ln w="10707" cap="flat">
              <a:noFill/>
              <a:prstDash val="solid"/>
              <a:miter/>
            </a:ln>
          </p:spPr>
          <p:txBody>
            <a:bodyPr rtlCol="0" anchor="ctr"/>
            <a:lstStyle/>
            <a:p>
              <a:endParaRPr lang="zh-CN" altLang="en-US"/>
            </a:p>
          </p:txBody>
        </p:sp>
        <p:sp>
          <p:nvSpPr>
            <p:cNvPr id="2181" name="任意多边形: 形状 1488">
              <a:extLst>
                <a:ext uri="{FF2B5EF4-FFF2-40B4-BE49-F238E27FC236}">
                  <a16:creationId xmlns:a16="http://schemas.microsoft.com/office/drawing/2014/main" xmlns="" id="{65D1038E-BF48-4FBB-9DDB-B701F6E77B97}"/>
                </a:ext>
              </a:extLst>
            </p:cNvPr>
            <p:cNvSpPr/>
            <p:nvPr/>
          </p:nvSpPr>
          <p:spPr>
            <a:xfrm>
              <a:off x="294008" y="4747159"/>
              <a:ext cx="84018" cy="82298"/>
            </a:xfrm>
            <a:custGeom>
              <a:avLst/>
              <a:gdLst>
                <a:gd name="connsiteX0" fmla="*/ 19841 w 19883"/>
                <a:gd name="connsiteY0" fmla="*/ 10540 h 19476"/>
                <a:gd name="connsiteX1" fmla="*/ 9838 w 19883"/>
                <a:gd name="connsiteY1" fmla="*/ 0 h 19476"/>
                <a:gd name="connsiteX2" fmla="*/ 2309 w 19883"/>
                <a:gd name="connsiteY2" fmla="*/ 16133 h 19476"/>
                <a:gd name="connsiteX3" fmla="*/ 19841 w 19883"/>
                <a:gd name="connsiteY3" fmla="*/ 10540 h 19476"/>
              </a:gdLst>
              <a:ahLst/>
              <a:cxnLst>
                <a:cxn ang="0">
                  <a:pos x="connsiteX0" y="connsiteY0"/>
                </a:cxn>
                <a:cxn ang="0">
                  <a:pos x="connsiteX1" y="connsiteY1"/>
                </a:cxn>
                <a:cxn ang="0">
                  <a:pos x="connsiteX2" y="connsiteY2"/>
                </a:cxn>
                <a:cxn ang="0">
                  <a:pos x="connsiteX3" y="connsiteY3"/>
                </a:cxn>
              </a:cxnLst>
              <a:rect l="l" t="t" r="r" b="b"/>
              <a:pathLst>
                <a:path w="19883" h="19476">
                  <a:moveTo>
                    <a:pt x="19841" y="10540"/>
                  </a:moveTo>
                  <a:cubicBezTo>
                    <a:pt x="20271" y="6346"/>
                    <a:pt x="17475" y="215"/>
                    <a:pt x="9838" y="0"/>
                  </a:cubicBezTo>
                  <a:cubicBezTo>
                    <a:pt x="589" y="645"/>
                    <a:pt x="-2638" y="10433"/>
                    <a:pt x="2309" y="16133"/>
                  </a:cubicBezTo>
                  <a:cubicBezTo>
                    <a:pt x="8010" y="22587"/>
                    <a:pt x="18981" y="19145"/>
                    <a:pt x="19841" y="10540"/>
                  </a:cubicBezTo>
                  <a:close/>
                </a:path>
              </a:pathLst>
            </a:custGeom>
            <a:grpFill/>
            <a:ln w="10707" cap="flat">
              <a:noFill/>
              <a:prstDash val="solid"/>
              <a:miter/>
            </a:ln>
          </p:spPr>
          <p:txBody>
            <a:bodyPr rtlCol="0" anchor="ctr"/>
            <a:lstStyle/>
            <a:p>
              <a:endParaRPr lang="zh-CN" altLang="en-US"/>
            </a:p>
          </p:txBody>
        </p:sp>
        <p:sp>
          <p:nvSpPr>
            <p:cNvPr id="2182" name="任意多边形: 形状 1489">
              <a:extLst>
                <a:ext uri="{FF2B5EF4-FFF2-40B4-BE49-F238E27FC236}">
                  <a16:creationId xmlns:a16="http://schemas.microsoft.com/office/drawing/2014/main" xmlns="" id="{78FF3174-3D91-4ABB-B5D9-09F512C31B9F}"/>
                </a:ext>
              </a:extLst>
            </p:cNvPr>
            <p:cNvSpPr/>
            <p:nvPr/>
          </p:nvSpPr>
          <p:spPr>
            <a:xfrm>
              <a:off x="615505" y="4738070"/>
              <a:ext cx="84056" cy="82602"/>
            </a:xfrm>
            <a:custGeom>
              <a:avLst/>
              <a:gdLst>
                <a:gd name="connsiteX0" fmla="*/ 10227 w 19892"/>
                <a:gd name="connsiteY0" fmla="*/ 0 h 19548"/>
                <a:gd name="connsiteX1" fmla="*/ 2161 w 19892"/>
                <a:gd name="connsiteY1" fmla="*/ 16241 h 19548"/>
                <a:gd name="connsiteX2" fmla="*/ 19800 w 19892"/>
                <a:gd name="connsiteY2" fmla="*/ 10433 h 19548"/>
                <a:gd name="connsiteX3" fmla="*/ 10227 w 19892"/>
                <a:gd name="connsiteY3" fmla="*/ 0 h 19548"/>
              </a:gdLst>
              <a:ahLst/>
              <a:cxnLst>
                <a:cxn ang="0">
                  <a:pos x="connsiteX0" y="connsiteY0"/>
                </a:cxn>
                <a:cxn ang="0">
                  <a:pos x="connsiteX1" y="connsiteY1"/>
                </a:cxn>
                <a:cxn ang="0">
                  <a:pos x="connsiteX2" y="connsiteY2"/>
                </a:cxn>
                <a:cxn ang="0">
                  <a:pos x="connsiteX3" y="connsiteY3"/>
                </a:cxn>
              </a:cxnLst>
              <a:rect l="l" t="t" r="r" b="b"/>
              <a:pathLst>
                <a:path w="19892" h="19548">
                  <a:moveTo>
                    <a:pt x="10227" y="0"/>
                  </a:moveTo>
                  <a:cubicBezTo>
                    <a:pt x="870" y="753"/>
                    <a:pt x="-2679" y="10433"/>
                    <a:pt x="2161" y="16241"/>
                  </a:cubicBezTo>
                  <a:cubicBezTo>
                    <a:pt x="7646" y="22694"/>
                    <a:pt x="18724" y="19145"/>
                    <a:pt x="19800" y="10433"/>
                  </a:cubicBezTo>
                  <a:cubicBezTo>
                    <a:pt x="20445" y="6131"/>
                    <a:pt x="17756" y="108"/>
                    <a:pt x="10227" y="0"/>
                  </a:cubicBezTo>
                  <a:close/>
                </a:path>
              </a:pathLst>
            </a:custGeom>
            <a:grpFill/>
            <a:ln w="10707" cap="flat">
              <a:noFill/>
              <a:prstDash val="solid"/>
              <a:miter/>
            </a:ln>
          </p:spPr>
          <p:txBody>
            <a:bodyPr rtlCol="0" anchor="ctr"/>
            <a:lstStyle/>
            <a:p>
              <a:endParaRPr lang="zh-CN" altLang="en-US"/>
            </a:p>
          </p:txBody>
        </p:sp>
        <p:sp>
          <p:nvSpPr>
            <p:cNvPr id="2183" name="任意多边形: 形状 1490">
              <a:extLst>
                <a:ext uri="{FF2B5EF4-FFF2-40B4-BE49-F238E27FC236}">
                  <a16:creationId xmlns:a16="http://schemas.microsoft.com/office/drawing/2014/main" xmlns="" id="{44B30C30-FE14-49BB-9085-C0FF60EE1AB8}"/>
                </a:ext>
              </a:extLst>
            </p:cNvPr>
            <p:cNvSpPr/>
            <p:nvPr/>
          </p:nvSpPr>
          <p:spPr>
            <a:xfrm>
              <a:off x="935357" y="4725798"/>
              <a:ext cx="83350" cy="82184"/>
            </a:xfrm>
            <a:custGeom>
              <a:avLst/>
              <a:gdLst>
                <a:gd name="connsiteX0" fmla="*/ 19610 w 19725"/>
                <a:gd name="connsiteY0" fmla="*/ 10325 h 19449"/>
                <a:gd name="connsiteX1" fmla="*/ 10468 w 19725"/>
                <a:gd name="connsiteY1" fmla="*/ 0 h 19449"/>
                <a:gd name="connsiteX2" fmla="*/ 1433 w 19725"/>
                <a:gd name="connsiteY2" fmla="*/ 15596 h 19449"/>
                <a:gd name="connsiteX3" fmla="*/ 19610 w 19725"/>
                <a:gd name="connsiteY3" fmla="*/ 10325 h 19449"/>
              </a:gdLst>
              <a:ahLst/>
              <a:cxnLst>
                <a:cxn ang="0">
                  <a:pos x="connsiteX0" y="connsiteY0"/>
                </a:cxn>
                <a:cxn ang="0">
                  <a:pos x="connsiteX1" y="connsiteY1"/>
                </a:cxn>
                <a:cxn ang="0">
                  <a:pos x="connsiteX2" y="connsiteY2"/>
                </a:cxn>
                <a:cxn ang="0">
                  <a:pos x="connsiteX3" y="connsiteY3"/>
                </a:cxn>
              </a:cxnLst>
              <a:rect l="l" t="t" r="r" b="b"/>
              <a:pathLst>
                <a:path w="19725" h="19449">
                  <a:moveTo>
                    <a:pt x="19610" y="10325"/>
                  </a:moveTo>
                  <a:cubicBezTo>
                    <a:pt x="20255" y="6346"/>
                    <a:pt x="18319" y="0"/>
                    <a:pt x="10468" y="0"/>
                  </a:cubicBezTo>
                  <a:cubicBezTo>
                    <a:pt x="1541" y="860"/>
                    <a:pt x="-2331" y="9788"/>
                    <a:pt x="1433" y="15596"/>
                  </a:cubicBezTo>
                  <a:cubicBezTo>
                    <a:pt x="6058" y="22802"/>
                    <a:pt x="18212" y="19252"/>
                    <a:pt x="19610" y="10325"/>
                  </a:cubicBezTo>
                  <a:close/>
                </a:path>
              </a:pathLst>
            </a:custGeom>
            <a:grpFill/>
            <a:ln w="10707" cap="flat">
              <a:noFill/>
              <a:prstDash val="solid"/>
              <a:miter/>
            </a:ln>
          </p:spPr>
          <p:txBody>
            <a:bodyPr rtlCol="0" anchor="ctr"/>
            <a:lstStyle/>
            <a:p>
              <a:endParaRPr lang="zh-CN" altLang="en-US"/>
            </a:p>
          </p:txBody>
        </p:sp>
        <p:sp>
          <p:nvSpPr>
            <p:cNvPr id="2184" name="任意多边形: 形状 1491">
              <a:extLst>
                <a:ext uri="{FF2B5EF4-FFF2-40B4-BE49-F238E27FC236}">
                  <a16:creationId xmlns:a16="http://schemas.microsoft.com/office/drawing/2014/main" xmlns="" id="{20334DC7-DF35-4DCB-8980-3F55C2C8A570}"/>
                </a:ext>
              </a:extLst>
            </p:cNvPr>
            <p:cNvSpPr/>
            <p:nvPr/>
          </p:nvSpPr>
          <p:spPr>
            <a:xfrm>
              <a:off x="1251234" y="4709885"/>
              <a:ext cx="82243" cy="82484"/>
            </a:xfrm>
            <a:custGeom>
              <a:avLst/>
              <a:gdLst>
                <a:gd name="connsiteX0" fmla="*/ 19285 w 19463"/>
                <a:gd name="connsiteY0" fmla="*/ 10219 h 19520"/>
                <a:gd name="connsiteX1" fmla="*/ 10681 w 19463"/>
                <a:gd name="connsiteY1" fmla="*/ 1 h 19520"/>
                <a:gd name="connsiteX2" fmla="*/ 1216 w 19463"/>
                <a:gd name="connsiteY2" fmla="*/ 15705 h 19520"/>
                <a:gd name="connsiteX3" fmla="*/ 19285 w 19463"/>
                <a:gd name="connsiteY3" fmla="*/ 10219 h 19520"/>
              </a:gdLst>
              <a:ahLst/>
              <a:cxnLst>
                <a:cxn ang="0">
                  <a:pos x="connsiteX0" y="connsiteY0"/>
                </a:cxn>
                <a:cxn ang="0">
                  <a:pos x="connsiteX1" y="connsiteY1"/>
                </a:cxn>
                <a:cxn ang="0">
                  <a:pos x="connsiteX2" y="connsiteY2"/>
                </a:cxn>
                <a:cxn ang="0">
                  <a:pos x="connsiteX3" y="connsiteY3"/>
                </a:cxn>
              </a:cxnLst>
              <a:rect l="l" t="t" r="r" b="b"/>
              <a:pathLst>
                <a:path w="19463" h="19520">
                  <a:moveTo>
                    <a:pt x="19285" y="10219"/>
                  </a:moveTo>
                  <a:cubicBezTo>
                    <a:pt x="20146" y="5917"/>
                    <a:pt x="17994" y="-106"/>
                    <a:pt x="10681" y="1"/>
                  </a:cubicBezTo>
                  <a:cubicBezTo>
                    <a:pt x="1861" y="969"/>
                    <a:pt x="-2226" y="9897"/>
                    <a:pt x="1216" y="15705"/>
                  </a:cubicBezTo>
                  <a:cubicBezTo>
                    <a:pt x="5518" y="22911"/>
                    <a:pt x="17564" y="19254"/>
                    <a:pt x="19285" y="10219"/>
                  </a:cubicBezTo>
                  <a:close/>
                </a:path>
              </a:pathLst>
            </a:custGeom>
            <a:grpFill/>
            <a:ln w="10707" cap="flat">
              <a:noFill/>
              <a:prstDash val="solid"/>
              <a:miter/>
            </a:ln>
          </p:spPr>
          <p:txBody>
            <a:bodyPr rtlCol="0" anchor="ctr"/>
            <a:lstStyle/>
            <a:p>
              <a:endParaRPr lang="zh-CN" altLang="en-US"/>
            </a:p>
          </p:txBody>
        </p:sp>
        <p:sp>
          <p:nvSpPr>
            <p:cNvPr id="2185" name="任意多边形: 形状 1492">
              <a:extLst>
                <a:ext uri="{FF2B5EF4-FFF2-40B4-BE49-F238E27FC236}">
                  <a16:creationId xmlns:a16="http://schemas.microsoft.com/office/drawing/2014/main" xmlns="" id="{545812CF-B81F-46ED-AACF-2267C67BC782}"/>
                </a:ext>
              </a:extLst>
            </p:cNvPr>
            <p:cNvSpPr/>
            <p:nvPr/>
          </p:nvSpPr>
          <p:spPr>
            <a:xfrm>
              <a:off x="1560949" y="4690798"/>
              <a:ext cx="80024" cy="83143"/>
            </a:xfrm>
            <a:custGeom>
              <a:avLst/>
              <a:gdLst>
                <a:gd name="connsiteX0" fmla="*/ 18698 w 18938"/>
                <a:gd name="connsiteY0" fmla="*/ 10219 h 19676"/>
                <a:gd name="connsiteX1" fmla="*/ 10739 w 18938"/>
                <a:gd name="connsiteY1" fmla="*/ 1 h 19676"/>
                <a:gd name="connsiteX2" fmla="*/ 1489 w 18938"/>
                <a:gd name="connsiteY2" fmla="*/ 16565 h 19676"/>
                <a:gd name="connsiteX3" fmla="*/ 18698 w 18938"/>
                <a:gd name="connsiteY3" fmla="*/ 10219 h 19676"/>
              </a:gdLst>
              <a:ahLst/>
              <a:cxnLst>
                <a:cxn ang="0">
                  <a:pos x="connsiteX0" y="connsiteY0"/>
                </a:cxn>
                <a:cxn ang="0">
                  <a:pos x="connsiteX1" y="connsiteY1"/>
                </a:cxn>
                <a:cxn ang="0">
                  <a:pos x="connsiteX2" y="connsiteY2"/>
                </a:cxn>
                <a:cxn ang="0">
                  <a:pos x="connsiteX3" y="connsiteY3"/>
                </a:cxn>
              </a:cxnLst>
              <a:rect l="l" t="t" r="r" b="b"/>
              <a:pathLst>
                <a:path w="18938" h="19676">
                  <a:moveTo>
                    <a:pt x="18698" y="10219"/>
                  </a:moveTo>
                  <a:cubicBezTo>
                    <a:pt x="19666" y="5917"/>
                    <a:pt x="17838" y="-106"/>
                    <a:pt x="10739" y="1"/>
                  </a:cubicBezTo>
                  <a:cubicBezTo>
                    <a:pt x="1812" y="1077"/>
                    <a:pt x="-2490" y="10972"/>
                    <a:pt x="1489" y="16565"/>
                  </a:cubicBezTo>
                  <a:cubicBezTo>
                    <a:pt x="5899" y="22911"/>
                    <a:pt x="16762" y="18931"/>
                    <a:pt x="18698" y="10219"/>
                  </a:cubicBezTo>
                  <a:close/>
                </a:path>
              </a:pathLst>
            </a:custGeom>
            <a:grpFill/>
            <a:ln w="10707" cap="flat">
              <a:noFill/>
              <a:prstDash val="solid"/>
              <a:miter/>
            </a:ln>
          </p:spPr>
          <p:txBody>
            <a:bodyPr rtlCol="0" anchor="ctr"/>
            <a:lstStyle/>
            <a:p>
              <a:endParaRPr lang="zh-CN" altLang="en-US"/>
            </a:p>
          </p:txBody>
        </p:sp>
        <p:sp>
          <p:nvSpPr>
            <p:cNvPr id="2186" name="任意多边形: 形状 1493">
              <a:extLst>
                <a:ext uri="{FF2B5EF4-FFF2-40B4-BE49-F238E27FC236}">
                  <a16:creationId xmlns:a16="http://schemas.microsoft.com/office/drawing/2014/main" xmlns="" id="{EABF270C-9DC8-4C7F-B453-0F54CAFABF3C}"/>
                </a:ext>
              </a:extLst>
            </p:cNvPr>
            <p:cNvSpPr/>
            <p:nvPr/>
          </p:nvSpPr>
          <p:spPr>
            <a:xfrm>
              <a:off x="1860933" y="4668508"/>
              <a:ext cx="76407" cy="83477"/>
            </a:xfrm>
            <a:custGeom>
              <a:avLst/>
              <a:gdLst>
                <a:gd name="connsiteX0" fmla="*/ 10626 w 18082"/>
                <a:gd name="connsiteY0" fmla="*/ 5 h 19755"/>
                <a:gd name="connsiteX1" fmla="*/ 1161 w 18082"/>
                <a:gd name="connsiteY1" fmla="*/ 16677 h 19755"/>
                <a:gd name="connsiteX2" fmla="*/ 17725 w 18082"/>
                <a:gd name="connsiteY2" fmla="*/ 10116 h 19755"/>
                <a:gd name="connsiteX3" fmla="*/ 10626 w 18082"/>
                <a:gd name="connsiteY3" fmla="*/ 5 h 19755"/>
              </a:gdLst>
              <a:ahLst/>
              <a:cxnLst>
                <a:cxn ang="0">
                  <a:pos x="connsiteX0" y="connsiteY0"/>
                </a:cxn>
                <a:cxn ang="0">
                  <a:pos x="connsiteX1" y="connsiteY1"/>
                </a:cxn>
                <a:cxn ang="0">
                  <a:pos x="connsiteX2" y="connsiteY2"/>
                </a:cxn>
                <a:cxn ang="0">
                  <a:pos x="connsiteX3" y="connsiteY3"/>
                </a:cxn>
              </a:cxnLst>
              <a:rect l="l" t="t" r="r" b="b"/>
              <a:pathLst>
                <a:path w="18082" h="19755">
                  <a:moveTo>
                    <a:pt x="10626" y="5"/>
                  </a:moveTo>
                  <a:cubicBezTo>
                    <a:pt x="2237" y="1189"/>
                    <a:pt x="-2280" y="11191"/>
                    <a:pt x="1161" y="16677"/>
                  </a:cubicBezTo>
                  <a:cubicBezTo>
                    <a:pt x="5141" y="23022"/>
                    <a:pt x="15574" y="18935"/>
                    <a:pt x="17725" y="10116"/>
                  </a:cubicBezTo>
                  <a:cubicBezTo>
                    <a:pt x="18801" y="6029"/>
                    <a:pt x="17725" y="-210"/>
                    <a:pt x="10626" y="5"/>
                  </a:cubicBezTo>
                  <a:close/>
                </a:path>
              </a:pathLst>
            </a:custGeom>
            <a:grpFill/>
            <a:ln w="10707" cap="flat">
              <a:noFill/>
              <a:prstDash val="solid"/>
              <a:miter/>
            </a:ln>
          </p:spPr>
          <p:txBody>
            <a:bodyPr rtlCol="0" anchor="ctr"/>
            <a:lstStyle/>
            <a:p>
              <a:endParaRPr lang="zh-CN" altLang="en-US"/>
            </a:p>
          </p:txBody>
        </p:sp>
        <p:sp>
          <p:nvSpPr>
            <p:cNvPr id="2187" name="任意多边形: 形状 1494">
              <a:extLst>
                <a:ext uri="{FF2B5EF4-FFF2-40B4-BE49-F238E27FC236}">
                  <a16:creationId xmlns:a16="http://schemas.microsoft.com/office/drawing/2014/main" xmlns="" id="{E726422C-7E66-440D-B5D4-FCE54D33ADA6}"/>
                </a:ext>
              </a:extLst>
            </p:cNvPr>
            <p:cNvSpPr/>
            <p:nvPr/>
          </p:nvSpPr>
          <p:spPr>
            <a:xfrm>
              <a:off x="2139100" y="4643513"/>
              <a:ext cx="70306" cy="83515"/>
            </a:xfrm>
            <a:custGeom>
              <a:avLst/>
              <a:gdLst>
                <a:gd name="connsiteX0" fmla="*/ 16214 w 16638"/>
                <a:gd name="connsiteY0" fmla="*/ 10116 h 19764"/>
                <a:gd name="connsiteX1" fmla="*/ 10191 w 16638"/>
                <a:gd name="connsiteY1" fmla="*/ 6 h 19764"/>
                <a:gd name="connsiteX2" fmla="*/ 941 w 16638"/>
                <a:gd name="connsiteY2" fmla="*/ 16784 h 19764"/>
                <a:gd name="connsiteX3" fmla="*/ 16214 w 16638"/>
                <a:gd name="connsiteY3" fmla="*/ 10116 h 19764"/>
              </a:gdLst>
              <a:ahLst/>
              <a:cxnLst>
                <a:cxn ang="0">
                  <a:pos x="connsiteX0" y="connsiteY0"/>
                </a:cxn>
                <a:cxn ang="0">
                  <a:pos x="connsiteX1" y="connsiteY1"/>
                </a:cxn>
                <a:cxn ang="0">
                  <a:pos x="connsiteX2" y="connsiteY2"/>
                </a:cxn>
                <a:cxn ang="0">
                  <a:pos x="connsiteX3" y="connsiteY3"/>
                </a:cxn>
              </a:cxnLst>
              <a:rect l="l" t="t" r="r" b="b"/>
              <a:pathLst>
                <a:path w="16638" h="19764">
                  <a:moveTo>
                    <a:pt x="16214" y="10116"/>
                  </a:moveTo>
                  <a:cubicBezTo>
                    <a:pt x="17397" y="5814"/>
                    <a:pt x="16322" y="-209"/>
                    <a:pt x="10191" y="6"/>
                  </a:cubicBezTo>
                  <a:cubicBezTo>
                    <a:pt x="2447" y="1189"/>
                    <a:pt x="-2070" y="11191"/>
                    <a:pt x="941" y="16784"/>
                  </a:cubicBezTo>
                  <a:cubicBezTo>
                    <a:pt x="4275" y="23023"/>
                    <a:pt x="13848" y="18828"/>
                    <a:pt x="16214" y="10116"/>
                  </a:cubicBezTo>
                  <a:close/>
                </a:path>
              </a:pathLst>
            </a:custGeom>
            <a:grpFill/>
            <a:ln w="10707" cap="flat">
              <a:noFill/>
              <a:prstDash val="solid"/>
              <a:miter/>
            </a:ln>
          </p:spPr>
          <p:txBody>
            <a:bodyPr rtlCol="0" anchor="ctr"/>
            <a:lstStyle/>
            <a:p>
              <a:endParaRPr lang="zh-CN" altLang="en-US"/>
            </a:p>
          </p:txBody>
        </p:sp>
        <p:sp>
          <p:nvSpPr>
            <p:cNvPr id="2188" name="任意多边形: 形状 1495">
              <a:extLst>
                <a:ext uri="{FF2B5EF4-FFF2-40B4-BE49-F238E27FC236}">
                  <a16:creationId xmlns:a16="http://schemas.microsoft.com/office/drawing/2014/main" xmlns="" id="{27A40FD5-61EA-4A10-AF2A-52C4E7CC4773}"/>
                </a:ext>
              </a:extLst>
            </p:cNvPr>
            <p:cNvSpPr/>
            <p:nvPr/>
          </p:nvSpPr>
          <p:spPr>
            <a:xfrm>
              <a:off x="2390460" y="4617124"/>
              <a:ext cx="63528" cy="83540"/>
            </a:xfrm>
            <a:custGeom>
              <a:avLst/>
              <a:gdLst>
                <a:gd name="connsiteX0" fmla="*/ 935 w 15034"/>
                <a:gd name="connsiteY0" fmla="*/ 17436 h 19770"/>
                <a:gd name="connsiteX1" fmla="*/ 14487 w 15034"/>
                <a:gd name="connsiteY1" fmla="*/ 10015 h 19770"/>
                <a:gd name="connsiteX2" fmla="*/ 9647 w 15034"/>
                <a:gd name="connsiteY2" fmla="*/ 12 h 19770"/>
                <a:gd name="connsiteX3" fmla="*/ 935 w 15034"/>
                <a:gd name="connsiteY3" fmla="*/ 17436 h 19770"/>
              </a:gdLst>
              <a:ahLst/>
              <a:cxnLst>
                <a:cxn ang="0">
                  <a:pos x="connsiteX0" y="connsiteY0"/>
                </a:cxn>
                <a:cxn ang="0">
                  <a:pos x="connsiteX1" y="connsiteY1"/>
                </a:cxn>
                <a:cxn ang="0">
                  <a:pos x="connsiteX2" y="connsiteY2"/>
                </a:cxn>
                <a:cxn ang="0">
                  <a:pos x="connsiteX3" y="connsiteY3"/>
                </a:cxn>
              </a:cxnLst>
              <a:rect l="l" t="t" r="r" b="b"/>
              <a:pathLst>
                <a:path w="15034" h="19770">
                  <a:moveTo>
                    <a:pt x="935" y="17436"/>
                  </a:moveTo>
                  <a:cubicBezTo>
                    <a:pt x="3946" y="22814"/>
                    <a:pt x="12121" y="18297"/>
                    <a:pt x="14487" y="10015"/>
                  </a:cubicBezTo>
                  <a:cubicBezTo>
                    <a:pt x="15778" y="5713"/>
                    <a:pt x="15025" y="-310"/>
                    <a:pt x="9647" y="12"/>
                  </a:cubicBezTo>
                  <a:cubicBezTo>
                    <a:pt x="2548" y="1303"/>
                    <a:pt x="-2077" y="12274"/>
                    <a:pt x="935" y="17436"/>
                  </a:cubicBezTo>
                  <a:close/>
                </a:path>
              </a:pathLst>
            </a:custGeom>
            <a:grpFill/>
            <a:ln w="10707" cap="flat">
              <a:noFill/>
              <a:prstDash val="solid"/>
              <a:miter/>
            </a:ln>
          </p:spPr>
          <p:txBody>
            <a:bodyPr rtlCol="0" anchor="ctr"/>
            <a:lstStyle/>
            <a:p>
              <a:endParaRPr lang="zh-CN" altLang="en-US"/>
            </a:p>
          </p:txBody>
        </p:sp>
        <p:sp>
          <p:nvSpPr>
            <p:cNvPr id="2189" name="任意多边形: 形状 1496">
              <a:extLst>
                <a:ext uri="{FF2B5EF4-FFF2-40B4-BE49-F238E27FC236}">
                  <a16:creationId xmlns:a16="http://schemas.microsoft.com/office/drawing/2014/main" xmlns="" id="{CF797CE0-DB88-4287-9198-2878B78EBD0E}"/>
                </a:ext>
              </a:extLst>
            </p:cNvPr>
            <p:cNvSpPr/>
            <p:nvPr/>
          </p:nvSpPr>
          <p:spPr>
            <a:xfrm>
              <a:off x="2613995" y="4588944"/>
              <a:ext cx="57223" cy="83899"/>
            </a:xfrm>
            <a:custGeom>
              <a:avLst/>
              <a:gdLst>
                <a:gd name="connsiteX0" fmla="*/ 12891 w 13542"/>
                <a:gd name="connsiteY0" fmla="*/ 10015 h 19855"/>
                <a:gd name="connsiteX1" fmla="*/ 9126 w 13542"/>
                <a:gd name="connsiteY1" fmla="*/ 12 h 19855"/>
                <a:gd name="connsiteX2" fmla="*/ 952 w 13542"/>
                <a:gd name="connsiteY2" fmla="*/ 18082 h 19855"/>
                <a:gd name="connsiteX3" fmla="*/ 12891 w 13542"/>
                <a:gd name="connsiteY3" fmla="*/ 10015 h 19855"/>
              </a:gdLst>
              <a:ahLst/>
              <a:cxnLst>
                <a:cxn ang="0">
                  <a:pos x="connsiteX0" y="connsiteY0"/>
                </a:cxn>
                <a:cxn ang="0">
                  <a:pos x="connsiteX1" y="connsiteY1"/>
                </a:cxn>
                <a:cxn ang="0">
                  <a:pos x="connsiteX2" y="connsiteY2"/>
                </a:cxn>
                <a:cxn ang="0">
                  <a:pos x="connsiteX3" y="connsiteY3"/>
                </a:cxn>
              </a:cxnLst>
              <a:rect l="l" t="t" r="r" b="b"/>
              <a:pathLst>
                <a:path w="13542" h="19855">
                  <a:moveTo>
                    <a:pt x="12891" y="10015"/>
                  </a:moveTo>
                  <a:cubicBezTo>
                    <a:pt x="14181" y="5713"/>
                    <a:pt x="13859" y="-310"/>
                    <a:pt x="9126" y="12"/>
                  </a:cubicBezTo>
                  <a:cubicBezTo>
                    <a:pt x="2458" y="1411"/>
                    <a:pt x="-2060" y="13242"/>
                    <a:pt x="952" y="18082"/>
                  </a:cubicBezTo>
                  <a:cubicBezTo>
                    <a:pt x="3641" y="22599"/>
                    <a:pt x="10417" y="17974"/>
                    <a:pt x="12891" y="10015"/>
                  </a:cubicBezTo>
                  <a:close/>
                </a:path>
              </a:pathLst>
            </a:custGeom>
            <a:grpFill/>
            <a:ln w="10707" cap="flat">
              <a:noFill/>
              <a:prstDash val="solid"/>
              <a:miter/>
            </a:ln>
          </p:spPr>
          <p:txBody>
            <a:bodyPr rtlCol="0" anchor="ctr"/>
            <a:lstStyle/>
            <a:p>
              <a:endParaRPr lang="zh-CN" altLang="en-US"/>
            </a:p>
          </p:txBody>
        </p:sp>
        <p:sp>
          <p:nvSpPr>
            <p:cNvPr id="2190" name="任意多边形: 形状 1497">
              <a:extLst>
                <a:ext uri="{FF2B5EF4-FFF2-40B4-BE49-F238E27FC236}">
                  <a16:creationId xmlns:a16="http://schemas.microsoft.com/office/drawing/2014/main" xmlns="" id="{B7B329D9-DEA9-4950-8182-0109B2385B9C}"/>
                </a:ext>
              </a:extLst>
            </p:cNvPr>
            <p:cNvSpPr/>
            <p:nvPr/>
          </p:nvSpPr>
          <p:spPr>
            <a:xfrm>
              <a:off x="2808630" y="4559403"/>
              <a:ext cx="51096" cy="84347"/>
            </a:xfrm>
            <a:custGeom>
              <a:avLst/>
              <a:gdLst>
                <a:gd name="connsiteX0" fmla="*/ 11250 w 12092"/>
                <a:gd name="connsiteY0" fmla="*/ 10015 h 19961"/>
                <a:gd name="connsiteX1" fmla="*/ 8561 w 12092"/>
                <a:gd name="connsiteY1" fmla="*/ 13 h 19961"/>
                <a:gd name="connsiteX2" fmla="*/ 602 w 12092"/>
                <a:gd name="connsiteY2" fmla="*/ 18190 h 19961"/>
                <a:gd name="connsiteX3" fmla="*/ 11250 w 12092"/>
                <a:gd name="connsiteY3" fmla="*/ 10015 h 19961"/>
              </a:gdLst>
              <a:ahLst/>
              <a:cxnLst>
                <a:cxn ang="0">
                  <a:pos x="connsiteX0" y="connsiteY0"/>
                </a:cxn>
                <a:cxn ang="0">
                  <a:pos x="connsiteX1" y="connsiteY1"/>
                </a:cxn>
                <a:cxn ang="0">
                  <a:pos x="connsiteX2" y="connsiteY2"/>
                </a:cxn>
                <a:cxn ang="0">
                  <a:pos x="connsiteX3" y="connsiteY3"/>
                </a:cxn>
              </a:cxnLst>
              <a:rect l="l" t="t" r="r" b="b"/>
              <a:pathLst>
                <a:path w="12092" h="19961">
                  <a:moveTo>
                    <a:pt x="11250" y="10015"/>
                  </a:moveTo>
                  <a:cubicBezTo>
                    <a:pt x="12649" y="5606"/>
                    <a:pt x="12649" y="-310"/>
                    <a:pt x="8561" y="13"/>
                  </a:cubicBezTo>
                  <a:cubicBezTo>
                    <a:pt x="2754" y="1518"/>
                    <a:pt x="-1656" y="13350"/>
                    <a:pt x="602" y="18190"/>
                  </a:cubicBezTo>
                  <a:cubicBezTo>
                    <a:pt x="2754" y="22707"/>
                    <a:pt x="8777" y="18082"/>
                    <a:pt x="11250" y="10015"/>
                  </a:cubicBezTo>
                  <a:close/>
                </a:path>
              </a:pathLst>
            </a:custGeom>
            <a:grpFill/>
            <a:ln w="10707" cap="flat">
              <a:noFill/>
              <a:prstDash val="solid"/>
              <a:miter/>
            </a:ln>
          </p:spPr>
          <p:txBody>
            <a:bodyPr rtlCol="0" anchor="ctr"/>
            <a:lstStyle/>
            <a:p>
              <a:endParaRPr lang="zh-CN" altLang="en-US"/>
            </a:p>
          </p:txBody>
        </p:sp>
        <p:sp>
          <p:nvSpPr>
            <p:cNvPr id="2191" name="任意多边形: 形状 1498">
              <a:extLst>
                <a:ext uri="{FF2B5EF4-FFF2-40B4-BE49-F238E27FC236}">
                  <a16:creationId xmlns:a16="http://schemas.microsoft.com/office/drawing/2014/main" xmlns="" id="{13CC4282-9E06-4C4F-AF36-9D0FDB99C55B}"/>
                </a:ext>
              </a:extLst>
            </p:cNvPr>
            <p:cNvSpPr/>
            <p:nvPr/>
          </p:nvSpPr>
          <p:spPr>
            <a:xfrm>
              <a:off x="2974485" y="4528911"/>
              <a:ext cx="44715" cy="84698"/>
            </a:xfrm>
            <a:custGeom>
              <a:avLst/>
              <a:gdLst>
                <a:gd name="connsiteX0" fmla="*/ 9538 w 10582"/>
                <a:gd name="connsiteY0" fmla="*/ 10024 h 20044"/>
                <a:gd name="connsiteX1" fmla="*/ 8032 w 10582"/>
                <a:gd name="connsiteY1" fmla="*/ 22 h 20044"/>
                <a:gd name="connsiteX2" fmla="*/ 503 w 10582"/>
                <a:gd name="connsiteY2" fmla="*/ 18844 h 20044"/>
                <a:gd name="connsiteX3" fmla="*/ 9538 w 10582"/>
                <a:gd name="connsiteY3" fmla="*/ 10024 h 20044"/>
              </a:gdLst>
              <a:ahLst/>
              <a:cxnLst>
                <a:cxn ang="0">
                  <a:pos x="connsiteX0" y="connsiteY0"/>
                </a:cxn>
                <a:cxn ang="0">
                  <a:pos x="connsiteX1" y="connsiteY1"/>
                </a:cxn>
                <a:cxn ang="0">
                  <a:pos x="connsiteX2" y="connsiteY2"/>
                </a:cxn>
                <a:cxn ang="0">
                  <a:pos x="connsiteX3" y="connsiteY3"/>
                </a:cxn>
              </a:cxnLst>
              <a:rect l="l" t="t" r="r" b="b"/>
              <a:pathLst>
                <a:path w="10582" h="20044">
                  <a:moveTo>
                    <a:pt x="9538" y="10024"/>
                  </a:moveTo>
                  <a:cubicBezTo>
                    <a:pt x="10936" y="5615"/>
                    <a:pt x="11366" y="-408"/>
                    <a:pt x="8032" y="22"/>
                  </a:cubicBezTo>
                  <a:cubicBezTo>
                    <a:pt x="2977" y="1635"/>
                    <a:pt x="-1540" y="14542"/>
                    <a:pt x="503" y="18844"/>
                  </a:cubicBezTo>
                  <a:cubicBezTo>
                    <a:pt x="2224" y="22393"/>
                    <a:pt x="7172" y="17661"/>
                    <a:pt x="9538" y="10024"/>
                  </a:cubicBezTo>
                  <a:close/>
                </a:path>
              </a:pathLst>
            </a:custGeom>
            <a:grpFill/>
            <a:ln w="10707" cap="flat">
              <a:noFill/>
              <a:prstDash val="solid"/>
              <a:miter/>
            </a:ln>
          </p:spPr>
          <p:txBody>
            <a:bodyPr rtlCol="0" anchor="ctr"/>
            <a:lstStyle/>
            <a:p>
              <a:endParaRPr lang="zh-CN" altLang="en-US"/>
            </a:p>
          </p:txBody>
        </p:sp>
        <p:sp>
          <p:nvSpPr>
            <p:cNvPr id="2192" name="任意多边形: 形状 1499">
              <a:extLst>
                <a:ext uri="{FF2B5EF4-FFF2-40B4-BE49-F238E27FC236}">
                  <a16:creationId xmlns:a16="http://schemas.microsoft.com/office/drawing/2014/main" xmlns="" id="{CB71FB17-27D5-4297-A0FF-85048B46B6F6}"/>
                </a:ext>
              </a:extLst>
            </p:cNvPr>
            <p:cNvSpPr/>
            <p:nvPr/>
          </p:nvSpPr>
          <p:spPr>
            <a:xfrm>
              <a:off x="3110004" y="4497591"/>
              <a:ext cx="39146" cy="84804"/>
            </a:xfrm>
            <a:custGeom>
              <a:avLst/>
              <a:gdLst>
                <a:gd name="connsiteX0" fmla="*/ 7474 w 9264"/>
                <a:gd name="connsiteY0" fmla="*/ 12 h 20069"/>
                <a:gd name="connsiteX1" fmla="*/ 375 w 9264"/>
                <a:gd name="connsiteY1" fmla="*/ 19265 h 20069"/>
                <a:gd name="connsiteX2" fmla="*/ 7904 w 9264"/>
                <a:gd name="connsiteY2" fmla="*/ 10123 h 20069"/>
                <a:gd name="connsiteX3" fmla="*/ 7474 w 9264"/>
                <a:gd name="connsiteY3" fmla="*/ 12 h 20069"/>
              </a:gdLst>
              <a:ahLst/>
              <a:cxnLst>
                <a:cxn ang="0">
                  <a:pos x="connsiteX0" y="connsiteY0"/>
                </a:cxn>
                <a:cxn ang="0">
                  <a:pos x="connsiteX1" y="connsiteY1"/>
                </a:cxn>
                <a:cxn ang="0">
                  <a:pos x="connsiteX2" y="connsiteY2"/>
                </a:cxn>
                <a:cxn ang="0">
                  <a:pos x="connsiteX3" y="connsiteY3"/>
                </a:cxn>
              </a:cxnLst>
              <a:rect l="l" t="t" r="r" b="b"/>
              <a:pathLst>
                <a:path w="9264" h="20069">
                  <a:moveTo>
                    <a:pt x="7474" y="12"/>
                  </a:moveTo>
                  <a:cubicBezTo>
                    <a:pt x="3172" y="1733"/>
                    <a:pt x="-1346" y="15608"/>
                    <a:pt x="375" y="19265"/>
                  </a:cubicBezTo>
                  <a:cubicBezTo>
                    <a:pt x="1666" y="22061"/>
                    <a:pt x="5645" y="17221"/>
                    <a:pt x="7904" y="10123"/>
                  </a:cubicBezTo>
                  <a:cubicBezTo>
                    <a:pt x="9410" y="5713"/>
                    <a:pt x="10163" y="-310"/>
                    <a:pt x="7474" y="12"/>
                  </a:cubicBezTo>
                  <a:close/>
                </a:path>
              </a:pathLst>
            </a:custGeom>
            <a:grpFill/>
            <a:ln w="10707" cap="flat">
              <a:noFill/>
              <a:prstDash val="solid"/>
              <a:miter/>
            </a:ln>
          </p:spPr>
          <p:txBody>
            <a:bodyPr rtlCol="0" anchor="ctr"/>
            <a:lstStyle/>
            <a:p>
              <a:endParaRPr lang="zh-CN" altLang="en-US"/>
            </a:p>
          </p:txBody>
        </p:sp>
        <p:sp>
          <p:nvSpPr>
            <p:cNvPr id="2193" name="任意多边形: 形状 1500">
              <a:extLst>
                <a:ext uri="{FF2B5EF4-FFF2-40B4-BE49-F238E27FC236}">
                  <a16:creationId xmlns:a16="http://schemas.microsoft.com/office/drawing/2014/main" xmlns="" id="{1DD1199C-7CDE-4BFE-BA8C-F9CDA3383679}"/>
                </a:ext>
              </a:extLst>
            </p:cNvPr>
            <p:cNvSpPr/>
            <p:nvPr/>
          </p:nvSpPr>
          <p:spPr>
            <a:xfrm>
              <a:off x="3214748" y="4465780"/>
              <a:ext cx="33961" cy="85040"/>
            </a:xfrm>
            <a:custGeom>
              <a:avLst/>
              <a:gdLst>
                <a:gd name="connsiteX0" fmla="*/ 6994 w 8037"/>
                <a:gd name="connsiteY0" fmla="*/ 12 h 20125"/>
                <a:gd name="connsiteX1" fmla="*/ 218 w 8037"/>
                <a:gd name="connsiteY1" fmla="*/ 19695 h 20125"/>
                <a:gd name="connsiteX2" fmla="*/ 6348 w 8037"/>
                <a:gd name="connsiteY2" fmla="*/ 10123 h 20125"/>
                <a:gd name="connsiteX3" fmla="*/ 6348 w 8037"/>
                <a:gd name="connsiteY3" fmla="*/ 10123 h 20125"/>
                <a:gd name="connsiteX4" fmla="*/ 6994 w 8037"/>
                <a:gd name="connsiteY4" fmla="*/ 12 h 20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7" h="20125">
                  <a:moveTo>
                    <a:pt x="6994" y="12"/>
                  </a:moveTo>
                  <a:cubicBezTo>
                    <a:pt x="3659" y="1841"/>
                    <a:pt x="-1073" y="16899"/>
                    <a:pt x="218" y="19695"/>
                  </a:cubicBezTo>
                  <a:cubicBezTo>
                    <a:pt x="1078" y="21631"/>
                    <a:pt x="4197" y="16791"/>
                    <a:pt x="6348" y="10123"/>
                  </a:cubicBezTo>
                  <a:lnTo>
                    <a:pt x="6348" y="10123"/>
                  </a:lnTo>
                  <a:cubicBezTo>
                    <a:pt x="7854" y="5713"/>
                    <a:pt x="8930" y="-310"/>
                    <a:pt x="6994" y="12"/>
                  </a:cubicBezTo>
                  <a:close/>
                </a:path>
              </a:pathLst>
            </a:custGeom>
            <a:grpFill/>
            <a:ln w="10707" cap="flat">
              <a:noFill/>
              <a:prstDash val="solid"/>
              <a:miter/>
            </a:ln>
          </p:spPr>
          <p:txBody>
            <a:bodyPr rtlCol="0" anchor="ctr"/>
            <a:lstStyle/>
            <a:p>
              <a:endParaRPr lang="zh-CN" altLang="en-US"/>
            </a:p>
          </p:txBody>
        </p:sp>
        <p:sp>
          <p:nvSpPr>
            <p:cNvPr id="2194" name="任意多边形: 形状 1501">
              <a:extLst>
                <a:ext uri="{FF2B5EF4-FFF2-40B4-BE49-F238E27FC236}">
                  <a16:creationId xmlns:a16="http://schemas.microsoft.com/office/drawing/2014/main" xmlns="" id="{2826AB47-ED78-4603-831D-9EC362CC86AE}"/>
                </a:ext>
              </a:extLst>
            </p:cNvPr>
            <p:cNvSpPr/>
            <p:nvPr/>
          </p:nvSpPr>
          <p:spPr>
            <a:xfrm>
              <a:off x="3288054" y="4433471"/>
              <a:ext cx="29478" cy="85391"/>
            </a:xfrm>
            <a:custGeom>
              <a:avLst/>
              <a:gdLst>
                <a:gd name="connsiteX0" fmla="*/ 79 w 6976"/>
                <a:gd name="connsiteY0" fmla="*/ 20027 h 20208"/>
                <a:gd name="connsiteX1" fmla="*/ 4919 w 6976"/>
                <a:gd name="connsiteY1" fmla="*/ 10132 h 20208"/>
                <a:gd name="connsiteX2" fmla="*/ 6532 w 6976"/>
                <a:gd name="connsiteY2" fmla="*/ 21 h 20208"/>
                <a:gd name="connsiteX3" fmla="*/ 79 w 6976"/>
                <a:gd name="connsiteY3" fmla="*/ 20027 h 20208"/>
              </a:gdLst>
              <a:ahLst/>
              <a:cxnLst>
                <a:cxn ang="0">
                  <a:pos x="connsiteX0" y="connsiteY0"/>
                </a:cxn>
                <a:cxn ang="0">
                  <a:pos x="connsiteX1" y="connsiteY1"/>
                </a:cxn>
                <a:cxn ang="0">
                  <a:pos x="connsiteX2" y="connsiteY2"/>
                </a:cxn>
                <a:cxn ang="0">
                  <a:pos x="connsiteX3" y="connsiteY3"/>
                </a:cxn>
              </a:cxnLst>
              <a:rect l="l" t="t" r="r" b="b"/>
              <a:pathLst>
                <a:path w="6976" h="20208">
                  <a:moveTo>
                    <a:pt x="79" y="20027"/>
                  </a:moveTo>
                  <a:cubicBezTo>
                    <a:pt x="509" y="21210"/>
                    <a:pt x="2875" y="16477"/>
                    <a:pt x="4919" y="10132"/>
                  </a:cubicBezTo>
                  <a:cubicBezTo>
                    <a:pt x="6317" y="5722"/>
                    <a:pt x="7715" y="-409"/>
                    <a:pt x="6532" y="21"/>
                  </a:cubicBezTo>
                  <a:cubicBezTo>
                    <a:pt x="4166" y="2065"/>
                    <a:pt x="-674" y="18198"/>
                    <a:pt x="79" y="20027"/>
                  </a:cubicBezTo>
                  <a:close/>
                </a:path>
              </a:pathLst>
            </a:custGeom>
            <a:grpFill/>
            <a:ln w="10707" cap="flat">
              <a:noFill/>
              <a:prstDash val="solid"/>
              <a:miter/>
            </a:ln>
          </p:spPr>
          <p:txBody>
            <a:bodyPr rtlCol="0" anchor="ctr"/>
            <a:lstStyle/>
            <a:p>
              <a:endParaRPr lang="zh-CN" altLang="en-US"/>
            </a:p>
          </p:txBody>
        </p:sp>
        <p:sp>
          <p:nvSpPr>
            <p:cNvPr id="2195" name="任意多边形: 形状 1502">
              <a:extLst>
                <a:ext uri="{FF2B5EF4-FFF2-40B4-BE49-F238E27FC236}">
                  <a16:creationId xmlns:a16="http://schemas.microsoft.com/office/drawing/2014/main" xmlns="" id="{0F9A8BA6-8FEC-43A9-8769-93808F2FE696}"/>
                </a:ext>
              </a:extLst>
            </p:cNvPr>
            <p:cNvSpPr/>
            <p:nvPr/>
          </p:nvSpPr>
          <p:spPr>
            <a:xfrm>
              <a:off x="3328747" y="4401750"/>
              <a:ext cx="26511" cy="85442"/>
            </a:xfrm>
            <a:custGeom>
              <a:avLst/>
              <a:gdLst>
                <a:gd name="connsiteX0" fmla="*/ 3571 w 6274"/>
                <a:gd name="connsiteY0" fmla="*/ 10218 h 20220"/>
                <a:gd name="connsiteX1" fmla="*/ 6260 w 6274"/>
                <a:gd name="connsiteY1" fmla="*/ 0 h 20220"/>
                <a:gd name="connsiteX2" fmla="*/ 22 w 6274"/>
                <a:gd name="connsiteY2" fmla="*/ 20221 h 20220"/>
                <a:gd name="connsiteX3" fmla="*/ 3571 w 6274"/>
                <a:gd name="connsiteY3" fmla="*/ 10218 h 20220"/>
              </a:gdLst>
              <a:ahLst/>
              <a:cxnLst>
                <a:cxn ang="0">
                  <a:pos x="connsiteX0" y="connsiteY0"/>
                </a:cxn>
                <a:cxn ang="0">
                  <a:pos x="connsiteX1" y="connsiteY1"/>
                </a:cxn>
                <a:cxn ang="0">
                  <a:pos x="connsiteX2" y="connsiteY2"/>
                </a:cxn>
                <a:cxn ang="0">
                  <a:pos x="connsiteX3" y="connsiteY3"/>
                </a:cxn>
              </a:cxnLst>
              <a:rect l="l" t="t" r="r" b="b"/>
              <a:pathLst>
                <a:path w="6274" h="20220">
                  <a:moveTo>
                    <a:pt x="3571" y="10218"/>
                  </a:moveTo>
                  <a:cubicBezTo>
                    <a:pt x="4216" y="7959"/>
                    <a:pt x="6475" y="645"/>
                    <a:pt x="6260" y="0"/>
                  </a:cubicBezTo>
                  <a:cubicBezTo>
                    <a:pt x="5722" y="968"/>
                    <a:pt x="-409" y="19252"/>
                    <a:pt x="22" y="20221"/>
                  </a:cubicBezTo>
                  <a:cubicBezTo>
                    <a:pt x="667" y="19145"/>
                    <a:pt x="2603" y="13229"/>
                    <a:pt x="3571" y="10218"/>
                  </a:cubicBezTo>
                  <a:close/>
                </a:path>
              </a:pathLst>
            </a:custGeom>
            <a:grpFill/>
            <a:ln w="10707" cap="flat">
              <a:noFill/>
              <a:prstDash val="solid"/>
              <a:miter/>
            </a:ln>
          </p:spPr>
          <p:txBody>
            <a:bodyPr rtlCol="0" anchor="ctr"/>
            <a:lstStyle/>
            <a:p>
              <a:endParaRPr lang="zh-CN" altLang="en-US"/>
            </a:p>
          </p:txBody>
        </p:sp>
        <p:sp>
          <p:nvSpPr>
            <p:cNvPr id="2196" name="任意多边形: 形状 1517">
              <a:extLst>
                <a:ext uri="{FF2B5EF4-FFF2-40B4-BE49-F238E27FC236}">
                  <a16:creationId xmlns:a16="http://schemas.microsoft.com/office/drawing/2014/main" xmlns="" id="{25D8E0DC-EDF0-4820-A51B-C1187A1A0BCC}"/>
                </a:ext>
              </a:extLst>
            </p:cNvPr>
            <p:cNvSpPr/>
            <p:nvPr/>
          </p:nvSpPr>
          <p:spPr>
            <a:xfrm>
              <a:off x="122457" y="4933952"/>
              <a:ext cx="82332" cy="79433"/>
            </a:xfrm>
            <a:custGeom>
              <a:avLst/>
              <a:gdLst>
                <a:gd name="connsiteX0" fmla="*/ 19460 w 19484"/>
                <a:gd name="connsiteY0" fmla="*/ 10218 h 18798"/>
                <a:gd name="connsiteX1" fmla="*/ 9457 w 19484"/>
                <a:gd name="connsiteY1" fmla="*/ 0 h 18798"/>
                <a:gd name="connsiteX2" fmla="*/ 2466 w 19484"/>
                <a:gd name="connsiteY2" fmla="*/ 15488 h 18798"/>
                <a:gd name="connsiteX3" fmla="*/ 19460 w 19484"/>
                <a:gd name="connsiteY3" fmla="*/ 10218 h 18798"/>
              </a:gdLst>
              <a:ahLst/>
              <a:cxnLst>
                <a:cxn ang="0">
                  <a:pos x="connsiteX0" y="connsiteY0"/>
                </a:cxn>
                <a:cxn ang="0">
                  <a:pos x="connsiteX1" y="connsiteY1"/>
                </a:cxn>
                <a:cxn ang="0">
                  <a:pos x="connsiteX2" y="connsiteY2"/>
                </a:cxn>
                <a:cxn ang="0">
                  <a:pos x="connsiteX3" y="connsiteY3"/>
                </a:cxn>
              </a:cxnLst>
              <a:rect l="l" t="t" r="r" b="b"/>
              <a:pathLst>
                <a:path w="19484" h="18798">
                  <a:moveTo>
                    <a:pt x="19460" y="10218"/>
                  </a:moveTo>
                  <a:cubicBezTo>
                    <a:pt x="19783" y="6131"/>
                    <a:pt x="16879" y="215"/>
                    <a:pt x="9457" y="0"/>
                  </a:cubicBezTo>
                  <a:cubicBezTo>
                    <a:pt x="315" y="645"/>
                    <a:pt x="-2589" y="9895"/>
                    <a:pt x="2466" y="15488"/>
                  </a:cubicBezTo>
                  <a:cubicBezTo>
                    <a:pt x="8167" y="21834"/>
                    <a:pt x="18815" y="18499"/>
                    <a:pt x="19460" y="10218"/>
                  </a:cubicBezTo>
                  <a:close/>
                </a:path>
              </a:pathLst>
            </a:custGeom>
            <a:grpFill/>
            <a:ln w="10707" cap="flat">
              <a:noFill/>
              <a:prstDash val="solid"/>
              <a:miter/>
            </a:ln>
          </p:spPr>
          <p:txBody>
            <a:bodyPr rtlCol="0" anchor="ctr"/>
            <a:lstStyle/>
            <a:p>
              <a:endParaRPr lang="zh-CN" altLang="en-US"/>
            </a:p>
          </p:txBody>
        </p:sp>
        <p:sp>
          <p:nvSpPr>
            <p:cNvPr id="2197" name="任意多边形: 形状 1518">
              <a:extLst>
                <a:ext uri="{FF2B5EF4-FFF2-40B4-BE49-F238E27FC236}">
                  <a16:creationId xmlns:a16="http://schemas.microsoft.com/office/drawing/2014/main" xmlns="" id="{45B1CBD4-B18E-44F2-90F0-DCD0B4AD353D}"/>
                </a:ext>
              </a:extLst>
            </p:cNvPr>
            <p:cNvSpPr/>
            <p:nvPr/>
          </p:nvSpPr>
          <p:spPr>
            <a:xfrm>
              <a:off x="437117" y="4927136"/>
              <a:ext cx="82268" cy="79424"/>
            </a:xfrm>
            <a:custGeom>
              <a:avLst/>
              <a:gdLst>
                <a:gd name="connsiteX0" fmla="*/ 9852 w 19469"/>
                <a:gd name="connsiteY0" fmla="*/ 0 h 18796"/>
                <a:gd name="connsiteX1" fmla="*/ 2215 w 19469"/>
                <a:gd name="connsiteY1" fmla="*/ 15596 h 18796"/>
                <a:gd name="connsiteX2" fmla="*/ 19424 w 19469"/>
                <a:gd name="connsiteY2" fmla="*/ 10110 h 18796"/>
                <a:gd name="connsiteX3" fmla="*/ 9852 w 19469"/>
                <a:gd name="connsiteY3" fmla="*/ 0 h 18796"/>
              </a:gdLst>
              <a:ahLst/>
              <a:cxnLst>
                <a:cxn ang="0">
                  <a:pos x="connsiteX0" y="connsiteY0"/>
                </a:cxn>
                <a:cxn ang="0">
                  <a:pos x="connsiteX1" y="connsiteY1"/>
                </a:cxn>
                <a:cxn ang="0">
                  <a:pos x="connsiteX2" y="connsiteY2"/>
                </a:cxn>
                <a:cxn ang="0">
                  <a:pos x="connsiteX3" y="connsiteY3"/>
                </a:cxn>
              </a:cxnLst>
              <a:rect l="l" t="t" r="r" b="b"/>
              <a:pathLst>
                <a:path w="19469" h="18796">
                  <a:moveTo>
                    <a:pt x="9852" y="0"/>
                  </a:moveTo>
                  <a:cubicBezTo>
                    <a:pt x="709" y="753"/>
                    <a:pt x="-2625" y="10003"/>
                    <a:pt x="2215" y="15596"/>
                  </a:cubicBezTo>
                  <a:cubicBezTo>
                    <a:pt x="7593" y="21834"/>
                    <a:pt x="18456" y="18392"/>
                    <a:pt x="19424" y="10110"/>
                  </a:cubicBezTo>
                  <a:cubicBezTo>
                    <a:pt x="19854" y="5916"/>
                    <a:pt x="17273" y="107"/>
                    <a:pt x="9852" y="0"/>
                  </a:cubicBezTo>
                  <a:close/>
                </a:path>
              </a:pathLst>
            </a:custGeom>
            <a:grpFill/>
            <a:ln w="10707" cap="flat">
              <a:noFill/>
              <a:prstDash val="solid"/>
              <a:miter/>
            </a:ln>
          </p:spPr>
          <p:txBody>
            <a:bodyPr rtlCol="0" anchor="ctr"/>
            <a:lstStyle/>
            <a:p>
              <a:endParaRPr lang="zh-CN" altLang="en-US"/>
            </a:p>
          </p:txBody>
        </p:sp>
        <p:sp>
          <p:nvSpPr>
            <p:cNvPr id="2198" name="任意多边形: 形状 1519">
              <a:extLst>
                <a:ext uri="{FF2B5EF4-FFF2-40B4-BE49-F238E27FC236}">
                  <a16:creationId xmlns:a16="http://schemas.microsoft.com/office/drawing/2014/main" xmlns="" id="{0C8911B6-ED4D-4F0D-89A7-E2DE277E37E9}"/>
                </a:ext>
              </a:extLst>
            </p:cNvPr>
            <p:cNvSpPr/>
            <p:nvPr/>
          </p:nvSpPr>
          <p:spPr>
            <a:xfrm>
              <a:off x="751206" y="4916681"/>
              <a:ext cx="82010" cy="79767"/>
            </a:xfrm>
            <a:custGeom>
              <a:avLst/>
              <a:gdLst>
                <a:gd name="connsiteX0" fmla="*/ 19307 w 19408"/>
                <a:gd name="connsiteY0" fmla="*/ 10003 h 18877"/>
                <a:gd name="connsiteX1" fmla="*/ 10272 w 19408"/>
                <a:gd name="connsiteY1" fmla="*/ 0 h 18877"/>
                <a:gd name="connsiteX2" fmla="*/ 1453 w 19408"/>
                <a:gd name="connsiteY2" fmla="*/ 14950 h 18877"/>
                <a:gd name="connsiteX3" fmla="*/ 19307 w 19408"/>
                <a:gd name="connsiteY3" fmla="*/ 10003 h 18877"/>
              </a:gdLst>
              <a:ahLst/>
              <a:cxnLst>
                <a:cxn ang="0">
                  <a:pos x="connsiteX0" y="connsiteY0"/>
                </a:cxn>
                <a:cxn ang="0">
                  <a:pos x="connsiteX1" y="connsiteY1"/>
                </a:cxn>
                <a:cxn ang="0">
                  <a:pos x="connsiteX2" y="connsiteY2"/>
                </a:cxn>
                <a:cxn ang="0">
                  <a:pos x="connsiteX3" y="connsiteY3"/>
                </a:cxn>
              </a:cxnLst>
              <a:rect l="l" t="t" r="r" b="b"/>
              <a:pathLst>
                <a:path w="19408" h="18877">
                  <a:moveTo>
                    <a:pt x="19307" y="10003"/>
                  </a:moveTo>
                  <a:cubicBezTo>
                    <a:pt x="19953" y="5916"/>
                    <a:pt x="17586" y="108"/>
                    <a:pt x="10272" y="0"/>
                  </a:cubicBezTo>
                  <a:cubicBezTo>
                    <a:pt x="1453" y="753"/>
                    <a:pt x="-2312" y="9357"/>
                    <a:pt x="1453" y="14950"/>
                  </a:cubicBezTo>
                  <a:cubicBezTo>
                    <a:pt x="6078" y="22156"/>
                    <a:pt x="17801" y="18822"/>
                    <a:pt x="19307" y="10003"/>
                  </a:cubicBezTo>
                  <a:close/>
                </a:path>
              </a:pathLst>
            </a:custGeom>
            <a:grpFill/>
            <a:ln w="10707" cap="flat">
              <a:noFill/>
              <a:prstDash val="solid"/>
              <a:miter/>
            </a:ln>
          </p:spPr>
          <p:txBody>
            <a:bodyPr rtlCol="0" anchor="ctr"/>
            <a:lstStyle/>
            <a:p>
              <a:endParaRPr lang="zh-CN" altLang="en-US"/>
            </a:p>
          </p:txBody>
        </p:sp>
        <p:sp>
          <p:nvSpPr>
            <p:cNvPr id="2199" name="任意多边形: 形状 1520">
              <a:extLst>
                <a:ext uri="{FF2B5EF4-FFF2-40B4-BE49-F238E27FC236}">
                  <a16:creationId xmlns:a16="http://schemas.microsoft.com/office/drawing/2014/main" xmlns="" id="{4A5AC741-A24E-4EA9-A78F-D20B2A272C69}"/>
                </a:ext>
              </a:extLst>
            </p:cNvPr>
            <p:cNvSpPr/>
            <p:nvPr/>
          </p:nvSpPr>
          <p:spPr>
            <a:xfrm>
              <a:off x="1062468" y="4903050"/>
              <a:ext cx="81060" cy="79965"/>
            </a:xfrm>
            <a:custGeom>
              <a:avLst/>
              <a:gdLst>
                <a:gd name="connsiteX0" fmla="*/ 19000 w 19183"/>
                <a:gd name="connsiteY0" fmla="*/ 9895 h 18924"/>
                <a:gd name="connsiteX1" fmla="*/ 10503 w 19183"/>
                <a:gd name="connsiteY1" fmla="*/ 0 h 18924"/>
                <a:gd name="connsiteX2" fmla="*/ 1145 w 19183"/>
                <a:gd name="connsiteY2" fmla="*/ 15165 h 18924"/>
                <a:gd name="connsiteX3" fmla="*/ 19000 w 19183"/>
                <a:gd name="connsiteY3" fmla="*/ 9895 h 18924"/>
              </a:gdLst>
              <a:ahLst/>
              <a:cxnLst>
                <a:cxn ang="0">
                  <a:pos x="connsiteX0" y="connsiteY0"/>
                </a:cxn>
                <a:cxn ang="0">
                  <a:pos x="connsiteX1" y="connsiteY1"/>
                </a:cxn>
                <a:cxn ang="0">
                  <a:pos x="connsiteX2" y="connsiteY2"/>
                </a:cxn>
                <a:cxn ang="0">
                  <a:pos x="connsiteX3" y="connsiteY3"/>
                </a:cxn>
              </a:cxnLst>
              <a:rect l="l" t="t" r="r" b="b"/>
              <a:pathLst>
                <a:path w="19183" h="18924">
                  <a:moveTo>
                    <a:pt x="19000" y="9895"/>
                  </a:moveTo>
                  <a:cubicBezTo>
                    <a:pt x="19860" y="5808"/>
                    <a:pt x="17816" y="0"/>
                    <a:pt x="10503" y="0"/>
                  </a:cubicBezTo>
                  <a:cubicBezTo>
                    <a:pt x="2006" y="860"/>
                    <a:pt x="-2189" y="9572"/>
                    <a:pt x="1145" y="15165"/>
                  </a:cubicBezTo>
                  <a:cubicBezTo>
                    <a:pt x="5555" y="22156"/>
                    <a:pt x="17279" y="18822"/>
                    <a:pt x="19000" y="9895"/>
                  </a:cubicBezTo>
                  <a:close/>
                </a:path>
              </a:pathLst>
            </a:custGeom>
            <a:grpFill/>
            <a:ln w="10707" cap="flat">
              <a:noFill/>
              <a:prstDash val="solid"/>
              <a:miter/>
            </a:ln>
          </p:spPr>
          <p:txBody>
            <a:bodyPr rtlCol="0" anchor="ctr"/>
            <a:lstStyle/>
            <a:p>
              <a:endParaRPr lang="zh-CN" altLang="en-US"/>
            </a:p>
          </p:txBody>
        </p:sp>
        <p:sp>
          <p:nvSpPr>
            <p:cNvPr id="2200" name="任意多边形: 形状 1521">
              <a:extLst>
                <a:ext uri="{FF2B5EF4-FFF2-40B4-BE49-F238E27FC236}">
                  <a16:creationId xmlns:a16="http://schemas.microsoft.com/office/drawing/2014/main" xmlns="" id="{FE017AAB-BF0B-4C42-A270-5F2B65F07406}"/>
                </a:ext>
              </a:extLst>
            </p:cNvPr>
            <p:cNvSpPr/>
            <p:nvPr/>
          </p:nvSpPr>
          <p:spPr>
            <a:xfrm>
              <a:off x="1369124" y="4885775"/>
              <a:ext cx="79733" cy="79851"/>
            </a:xfrm>
            <a:custGeom>
              <a:avLst/>
              <a:gdLst>
                <a:gd name="connsiteX0" fmla="*/ 18598 w 18869"/>
                <a:gd name="connsiteY0" fmla="*/ 9895 h 18897"/>
                <a:gd name="connsiteX1" fmla="*/ 10747 w 18869"/>
                <a:gd name="connsiteY1" fmla="*/ 0 h 18897"/>
                <a:gd name="connsiteX2" fmla="*/ 959 w 18869"/>
                <a:gd name="connsiteY2" fmla="*/ 15273 h 18897"/>
                <a:gd name="connsiteX3" fmla="*/ 18598 w 18869"/>
                <a:gd name="connsiteY3" fmla="*/ 9895 h 18897"/>
              </a:gdLst>
              <a:ahLst/>
              <a:cxnLst>
                <a:cxn ang="0">
                  <a:pos x="connsiteX0" y="connsiteY0"/>
                </a:cxn>
                <a:cxn ang="0">
                  <a:pos x="connsiteX1" y="connsiteY1"/>
                </a:cxn>
                <a:cxn ang="0">
                  <a:pos x="connsiteX2" y="connsiteY2"/>
                </a:cxn>
                <a:cxn ang="0">
                  <a:pos x="connsiteX3" y="connsiteY3"/>
                </a:cxn>
              </a:cxnLst>
              <a:rect l="l" t="t" r="r" b="b"/>
              <a:pathLst>
                <a:path w="18869" h="18897">
                  <a:moveTo>
                    <a:pt x="18598" y="9895"/>
                  </a:moveTo>
                  <a:cubicBezTo>
                    <a:pt x="19566" y="6023"/>
                    <a:pt x="18168" y="0"/>
                    <a:pt x="10747" y="0"/>
                  </a:cubicBezTo>
                  <a:cubicBezTo>
                    <a:pt x="2250" y="968"/>
                    <a:pt x="-2052" y="9680"/>
                    <a:pt x="959" y="15273"/>
                  </a:cubicBezTo>
                  <a:cubicBezTo>
                    <a:pt x="4831" y="22157"/>
                    <a:pt x="16555" y="18607"/>
                    <a:pt x="18598" y="9895"/>
                  </a:cubicBezTo>
                  <a:close/>
                </a:path>
              </a:pathLst>
            </a:custGeom>
            <a:grpFill/>
            <a:ln w="10707" cap="flat">
              <a:noFill/>
              <a:prstDash val="solid"/>
              <a:miter/>
            </a:ln>
          </p:spPr>
          <p:txBody>
            <a:bodyPr rtlCol="0" anchor="ctr"/>
            <a:lstStyle/>
            <a:p>
              <a:endParaRPr lang="zh-CN" altLang="en-US"/>
            </a:p>
          </p:txBody>
        </p:sp>
        <p:sp>
          <p:nvSpPr>
            <p:cNvPr id="2201" name="任意多边形: 形状 1522">
              <a:extLst>
                <a:ext uri="{FF2B5EF4-FFF2-40B4-BE49-F238E27FC236}">
                  <a16:creationId xmlns:a16="http://schemas.microsoft.com/office/drawing/2014/main" xmlns="" id="{E7126B99-C238-4231-872F-9423B7361298}"/>
                </a:ext>
              </a:extLst>
            </p:cNvPr>
            <p:cNvSpPr/>
            <p:nvPr/>
          </p:nvSpPr>
          <p:spPr>
            <a:xfrm>
              <a:off x="1667582" y="4865776"/>
              <a:ext cx="78005" cy="80151"/>
            </a:xfrm>
            <a:custGeom>
              <a:avLst/>
              <a:gdLst>
                <a:gd name="connsiteX0" fmla="*/ 18093 w 18460"/>
                <a:gd name="connsiteY0" fmla="*/ 9789 h 18968"/>
                <a:gd name="connsiteX1" fmla="*/ 10887 w 18460"/>
                <a:gd name="connsiteY1" fmla="*/ 1 h 18968"/>
                <a:gd name="connsiteX2" fmla="*/ 776 w 18460"/>
                <a:gd name="connsiteY2" fmla="*/ 15382 h 18968"/>
                <a:gd name="connsiteX3" fmla="*/ 18093 w 18460"/>
                <a:gd name="connsiteY3" fmla="*/ 9789 h 18968"/>
              </a:gdLst>
              <a:ahLst/>
              <a:cxnLst>
                <a:cxn ang="0">
                  <a:pos x="connsiteX0" y="connsiteY0"/>
                </a:cxn>
                <a:cxn ang="0">
                  <a:pos x="connsiteX1" y="connsiteY1"/>
                </a:cxn>
                <a:cxn ang="0">
                  <a:pos x="connsiteX2" y="connsiteY2"/>
                </a:cxn>
                <a:cxn ang="0">
                  <a:pos x="connsiteX3" y="connsiteY3"/>
                </a:cxn>
              </a:cxnLst>
              <a:rect l="l" t="t" r="r" b="b"/>
              <a:pathLst>
                <a:path w="18460" h="18968">
                  <a:moveTo>
                    <a:pt x="18093" y="9789"/>
                  </a:moveTo>
                  <a:cubicBezTo>
                    <a:pt x="19169" y="5917"/>
                    <a:pt x="18201" y="-106"/>
                    <a:pt x="10887" y="1"/>
                  </a:cubicBezTo>
                  <a:cubicBezTo>
                    <a:pt x="2605" y="1077"/>
                    <a:pt x="-1912" y="9789"/>
                    <a:pt x="776" y="15382"/>
                  </a:cubicBezTo>
                  <a:cubicBezTo>
                    <a:pt x="4218" y="22265"/>
                    <a:pt x="15727" y="18608"/>
                    <a:pt x="18093" y="9789"/>
                  </a:cubicBezTo>
                  <a:close/>
                </a:path>
              </a:pathLst>
            </a:custGeom>
            <a:grpFill/>
            <a:ln w="10707" cap="flat">
              <a:noFill/>
              <a:prstDash val="solid"/>
              <a:miter/>
            </a:ln>
          </p:spPr>
          <p:txBody>
            <a:bodyPr rtlCol="0" anchor="ctr"/>
            <a:lstStyle/>
            <a:p>
              <a:endParaRPr lang="zh-CN" altLang="en-US"/>
            </a:p>
          </p:txBody>
        </p:sp>
        <p:sp>
          <p:nvSpPr>
            <p:cNvPr id="2202" name="任意多边形: 形状 1523">
              <a:extLst>
                <a:ext uri="{FF2B5EF4-FFF2-40B4-BE49-F238E27FC236}">
                  <a16:creationId xmlns:a16="http://schemas.microsoft.com/office/drawing/2014/main" xmlns="" id="{D9299BBE-A2AE-4912-AB1B-4D00306DF0FD}"/>
                </a:ext>
              </a:extLst>
            </p:cNvPr>
            <p:cNvSpPr/>
            <p:nvPr/>
          </p:nvSpPr>
          <p:spPr>
            <a:xfrm>
              <a:off x="1953330" y="4842577"/>
              <a:ext cx="72706" cy="80734"/>
            </a:xfrm>
            <a:custGeom>
              <a:avLst/>
              <a:gdLst>
                <a:gd name="connsiteX0" fmla="*/ 16725 w 17206"/>
                <a:gd name="connsiteY0" fmla="*/ 9793 h 19106"/>
                <a:gd name="connsiteX1" fmla="*/ 16725 w 17206"/>
                <a:gd name="connsiteY1" fmla="*/ 9793 h 19106"/>
                <a:gd name="connsiteX2" fmla="*/ 10701 w 17206"/>
                <a:gd name="connsiteY2" fmla="*/ 6 h 19106"/>
                <a:gd name="connsiteX3" fmla="*/ 914 w 17206"/>
                <a:gd name="connsiteY3" fmla="*/ 16139 h 19106"/>
                <a:gd name="connsiteX4" fmla="*/ 16725 w 17206"/>
                <a:gd name="connsiteY4" fmla="*/ 9793 h 19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9106">
                  <a:moveTo>
                    <a:pt x="16725" y="9793"/>
                  </a:moveTo>
                  <a:lnTo>
                    <a:pt x="16725" y="9793"/>
                  </a:lnTo>
                  <a:cubicBezTo>
                    <a:pt x="18015" y="5599"/>
                    <a:pt x="16940" y="-209"/>
                    <a:pt x="10701" y="6"/>
                  </a:cubicBezTo>
                  <a:cubicBezTo>
                    <a:pt x="2635" y="1189"/>
                    <a:pt x="-2098" y="10761"/>
                    <a:pt x="914" y="16139"/>
                  </a:cubicBezTo>
                  <a:cubicBezTo>
                    <a:pt x="4248" y="22270"/>
                    <a:pt x="14143" y="18290"/>
                    <a:pt x="16725" y="9793"/>
                  </a:cubicBezTo>
                  <a:close/>
                </a:path>
              </a:pathLst>
            </a:custGeom>
            <a:grpFill/>
            <a:ln w="10707" cap="flat">
              <a:noFill/>
              <a:prstDash val="solid"/>
              <a:miter/>
            </a:ln>
          </p:spPr>
          <p:txBody>
            <a:bodyPr rtlCol="0" anchor="ctr"/>
            <a:lstStyle/>
            <a:p>
              <a:endParaRPr lang="zh-CN" altLang="en-US"/>
            </a:p>
          </p:txBody>
        </p:sp>
        <p:sp>
          <p:nvSpPr>
            <p:cNvPr id="2203" name="任意多边形: 形状 1524">
              <a:extLst>
                <a:ext uri="{FF2B5EF4-FFF2-40B4-BE49-F238E27FC236}">
                  <a16:creationId xmlns:a16="http://schemas.microsoft.com/office/drawing/2014/main" xmlns="" id="{4734400B-7B45-498D-9B80-E451C30D22F3}"/>
                </a:ext>
              </a:extLst>
            </p:cNvPr>
            <p:cNvSpPr/>
            <p:nvPr/>
          </p:nvSpPr>
          <p:spPr>
            <a:xfrm>
              <a:off x="2213885" y="4817578"/>
              <a:ext cx="66464" cy="80772"/>
            </a:xfrm>
            <a:custGeom>
              <a:avLst/>
              <a:gdLst>
                <a:gd name="connsiteX0" fmla="*/ 10240 w 15729"/>
                <a:gd name="connsiteY0" fmla="*/ 6 h 19115"/>
                <a:gd name="connsiteX1" fmla="*/ 560 w 15729"/>
                <a:gd name="connsiteY1" fmla="*/ 16247 h 19115"/>
                <a:gd name="connsiteX2" fmla="*/ 15080 w 15729"/>
                <a:gd name="connsiteY2" fmla="*/ 9793 h 19115"/>
                <a:gd name="connsiteX3" fmla="*/ 10240 w 15729"/>
                <a:gd name="connsiteY3" fmla="*/ 6 h 19115"/>
              </a:gdLst>
              <a:ahLst/>
              <a:cxnLst>
                <a:cxn ang="0">
                  <a:pos x="connsiteX0" y="connsiteY0"/>
                </a:cxn>
                <a:cxn ang="0">
                  <a:pos x="connsiteX1" y="connsiteY1"/>
                </a:cxn>
                <a:cxn ang="0">
                  <a:pos x="connsiteX2" y="connsiteY2"/>
                </a:cxn>
                <a:cxn ang="0">
                  <a:pos x="connsiteX3" y="connsiteY3"/>
                </a:cxn>
              </a:cxnLst>
              <a:rect l="l" t="t" r="r" b="b"/>
              <a:pathLst>
                <a:path w="15729" h="19115">
                  <a:moveTo>
                    <a:pt x="10240" y="6"/>
                  </a:moveTo>
                  <a:cubicBezTo>
                    <a:pt x="3142" y="1189"/>
                    <a:pt x="-1698" y="10977"/>
                    <a:pt x="560" y="16247"/>
                  </a:cubicBezTo>
                  <a:cubicBezTo>
                    <a:pt x="3249" y="22270"/>
                    <a:pt x="12284" y="18183"/>
                    <a:pt x="15080" y="9793"/>
                  </a:cubicBezTo>
                  <a:cubicBezTo>
                    <a:pt x="16479" y="5599"/>
                    <a:pt x="15941" y="-209"/>
                    <a:pt x="10240" y="6"/>
                  </a:cubicBezTo>
                  <a:close/>
                </a:path>
              </a:pathLst>
            </a:custGeom>
            <a:grpFill/>
            <a:ln w="10707" cap="flat">
              <a:noFill/>
              <a:prstDash val="solid"/>
              <a:miter/>
            </a:ln>
          </p:spPr>
          <p:txBody>
            <a:bodyPr rtlCol="0" anchor="ctr"/>
            <a:lstStyle/>
            <a:p>
              <a:endParaRPr lang="zh-CN" altLang="en-US"/>
            </a:p>
          </p:txBody>
        </p:sp>
        <p:sp>
          <p:nvSpPr>
            <p:cNvPr id="2204" name="任意多边形: 形状 1525">
              <a:extLst>
                <a:ext uri="{FF2B5EF4-FFF2-40B4-BE49-F238E27FC236}">
                  <a16:creationId xmlns:a16="http://schemas.microsoft.com/office/drawing/2014/main" xmlns="" id="{A409E78E-F807-4E7A-9F9E-BF4A995E93DC}"/>
                </a:ext>
              </a:extLst>
            </p:cNvPr>
            <p:cNvSpPr/>
            <p:nvPr/>
          </p:nvSpPr>
          <p:spPr>
            <a:xfrm>
              <a:off x="2447320" y="4791190"/>
              <a:ext cx="60980" cy="81051"/>
            </a:xfrm>
            <a:custGeom>
              <a:avLst/>
              <a:gdLst>
                <a:gd name="connsiteX0" fmla="*/ 13615 w 14431"/>
                <a:gd name="connsiteY0" fmla="*/ 9693 h 19181"/>
                <a:gd name="connsiteX1" fmla="*/ 9850 w 14431"/>
                <a:gd name="connsiteY1" fmla="*/ 13 h 19181"/>
                <a:gd name="connsiteX2" fmla="*/ 600 w 14431"/>
                <a:gd name="connsiteY2" fmla="*/ 17007 h 19181"/>
                <a:gd name="connsiteX3" fmla="*/ 13615 w 14431"/>
                <a:gd name="connsiteY3" fmla="*/ 9693 h 19181"/>
              </a:gdLst>
              <a:ahLst/>
              <a:cxnLst>
                <a:cxn ang="0">
                  <a:pos x="connsiteX0" y="connsiteY0"/>
                </a:cxn>
                <a:cxn ang="0">
                  <a:pos x="connsiteX1" y="connsiteY1"/>
                </a:cxn>
                <a:cxn ang="0">
                  <a:pos x="connsiteX2" y="connsiteY2"/>
                </a:cxn>
                <a:cxn ang="0">
                  <a:pos x="connsiteX3" y="connsiteY3"/>
                </a:cxn>
              </a:cxnLst>
              <a:rect l="l" t="t" r="r" b="b"/>
              <a:pathLst>
                <a:path w="14431" h="19181">
                  <a:moveTo>
                    <a:pt x="13615" y="9693"/>
                  </a:moveTo>
                  <a:cubicBezTo>
                    <a:pt x="15120" y="5498"/>
                    <a:pt x="14905" y="-310"/>
                    <a:pt x="9850" y="13"/>
                  </a:cubicBezTo>
                  <a:cubicBezTo>
                    <a:pt x="3182" y="1304"/>
                    <a:pt x="-1766" y="11952"/>
                    <a:pt x="600" y="17007"/>
                  </a:cubicBezTo>
                  <a:cubicBezTo>
                    <a:pt x="2967" y="22062"/>
                    <a:pt x="10818" y="17760"/>
                    <a:pt x="13615" y="9693"/>
                  </a:cubicBezTo>
                  <a:close/>
                </a:path>
              </a:pathLst>
            </a:custGeom>
            <a:grpFill/>
            <a:ln w="10707" cap="flat">
              <a:noFill/>
              <a:prstDash val="solid"/>
              <a:miter/>
            </a:ln>
          </p:spPr>
          <p:txBody>
            <a:bodyPr rtlCol="0" anchor="ctr"/>
            <a:lstStyle/>
            <a:p>
              <a:endParaRPr lang="zh-CN" altLang="en-US"/>
            </a:p>
          </p:txBody>
        </p:sp>
        <p:sp>
          <p:nvSpPr>
            <p:cNvPr id="2205" name="任意多边形: 形状 1526">
              <a:extLst>
                <a:ext uri="{FF2B5EF4-FFF2-40B4-BE49-F238E27FC236}">
                  <a16:creationId xmlns:a16="http://schemas.microsoft.com/office/drawing/2014/main" xmlns="" id="{FAAE458E-F0E7-4E67-A6BF-BF9EC7E2CD2A}"/>
                </a:ext>
              </a:extLst>
            </p:cNvPr>
            <p:cNvSpPr/>
            <p:nvPr/>
          </p:nvSpPr>
          <p:spPr>
            <a:xfrm>
              <a:off x="2653229" y="4763013"/>
              <a:ext cx="55284" cy="81182"/>
            </a:xfrm>
            <a:custGeom>
              <a:avLst/>
              <a:gdLst>
                <a:gd name="connsiteX0" fmla="*/ 594 w 13083"/>
                <a:gd name="connsiteY0" fmla="*/ 17544 h 19212"/>
                <a:gd name="connsiteX1" fmla="*/ 12103 w 13083"/>
                <a:gd name="connsiteY1" fmla="*/ 9693 h 19212"/>
                <a:gd name="connsiteX2" fmla="*/ 9521 w 13083"/>
                <a:gd name="connsiteY2" fmla="*/ 13 h 19212"/>
                <a:gd name="connsiteX3" fmla="*/ 594 w 13083"/>
                <a:gd name="connsiteY3" fmla="*/ 17544 h 19212"/>
              </a:gdLst>
              <a:ahLst/>
              <a:cxnLst>
                <a:cxn ang="0">
                  <a:pos x="connsiteX0" y="connsiteY0"/>
                </a:cxn>
                <a:cxn ang="0">
                  <a:pos x="connsiteX1" y="connsiteY1"/>
                </a:cxn>
                <a:cxn ang="0">
                  <a:pos x="connsiteX2" y="connsiteY2"/>
                </a:cxn>
                <a:cxn ang="0">
                  <a:pos x="connsiteX3" y="connsiteY3"/>
                </a:cxn>
              </a:cxnLst>
              <a:rect l="l" t="t" r="r" b="b"/>
              <a:pathLst>
                <a:path w="13083" h="19212">
                  <a:moveTo>
                    <a:pt x="594" y="17544"/>
                  </a:moveTo>
                  <a:cubicBezTo>
                    <a:pt x="2745" y="21847"/>
                    <a:pt x="9306" y="17329"/>
                    <a:pt x="12103" y="9693"/>
                  </a:cubicBezTo>
                  <a:cubicBezTo>
                    <a:pt x="13608" y="5498"/>
                    <a:pt x="13823" y="-310"/>
                    <a:pt x="9521" y="13"/>
                  </a:cubicBezTo>
                  <a:cubicBezTo>
                    <a:pt x="3283" y="1411"/>
                    <a:pt x="-1772" y="12812"/>
                    <a:pt x="594" y="17544"/>
                  </a:cubicBezTo>
                  <a:close/>
                </a:path>
              </a:pathLst>
            </a:custGeom>
            <a:grpFill/>
            <a:ln w="10707" cap="flat">
              <a:noFill/>
              <a:prstDash val="solid"/>
              <a:miter/>
            </a:ln>
          </p:spPr>
          <p:txBody>
            <a:bodyPr rtlCol="0" anchor="ctr"/>
            <a:lstStyle/>
            <a:p>
              <a:endParaRPr lang="zh-CN" altLang="en-US"/>
            </a:p>
          </p:txBody>
        </p:sp>
        <p:sp>
          <p:nvSpPr>
            <p:cNvPr id="2206" name="任意多边形: 形状 1527">
              <a:extLst>
                <a:ext uri="{FF2B5EF4-FFF2-40B4-BE49-F238E27FC236}">
                  <a16:creationId xmlns:a16="http://schemas.microsoft.com/office/drawing/2014/main" xmlns="" id="{8463D3AE-74D6-47C8-BCF0-1B3C6E928FB8}"/>
                </a:ext>
              </a:extLst>
            </p:cNvPr>
            <p:cNvSpPr/>
            <p:nvPr/>
          </p:nvSpPr>
          <p:spPr>
            <a:xfrm>
              <a:off x="2830852" y="4733016"/>
              <a:ext cx="49803" cy="82070"/>
            </a:xfrm>
            <a:custGeom>
              <a:avLst/>
              <a:gdLst>
                <a:gd name="connsiteX0" fmla="*/ 10509 w 11786"/>
                <a:gd name="connsiteY0" fmla="*/ 9800 h 19422"/>
                <a:gd name="connsiteX1" fmla="*/ 9003 w 11786"/>
                <a:gd name="connsiteY1" fmla="*/ 13 h 19422"/>
                <a:gd name="connsiteX2" fmla="*/ 506 w 11786"/>
                <a:gd name="connsiteY2" fmla="*/ 18190 h 19422"/>
                <a:gd name="connsiteX3" fmla="*/ 10509 w 11786"/>
                <a:gd name="connsiteY3" fmla="*/ 9800 h 19422"/>
              </a:gdLst>
              <a:ahLst/>
              <a:cxnLst>
                <a:cxn ang="0">
                  <a:pos x="connsiteX0" y="connsiteY0"/>
                </a:cxn>
                <a:cxn ang="0">
                  <a:pos x="connsiteX1" y="connsiteY1"/>
                </a:cxn>
                <a:cxn ang="0">
                  <a:pos x="connsiteX2" y="connsiteY2"/>
                </a:cxn>
                <a:cxn ang="0">
                  <a:pos x="connsiteX3" y="connsiteY3"/>
                </a:cxn>
              </a:cxnLst>
              <a:rect l="l" t="t" r="r" b="b"/>
              <a:pathLst>
                <a:path w="11786" h="19422">
                  <a:moveTo>
                    <a:pt x="10509" y="9800"/>
                  </a:moveTo>
                  <a:cubicBezTo>
                    <a:pt x="12122" y="5606"/>
                    <a:pt x="12768" y="-310"/>
                    <a:pt x="9003" y="13"/>
                  </a:cubicBezTo>
                  <a:cubicBezTo>
                    <a:pt x="3410" y="1518"/>
                    <a:pt x="-1645" y="13995"/>
                    <a:pt x="506" y="18190"/>
                  </a:cubicBezTo>
                  <a:cubicBezTo>
                    <a:pt x="2335" y="21739"/>
                    <a:pt x="7713" y="17222"/>
                    <a:pt x="10509" y="9800"/>
                  </a:cubicBezTo>
                  <a:close/>
                </a:path>
              </a:pathLst>
            </a:custGeom>
            <a:grpFill/>
            <a:ln w="10707" cap="flat">
              <a:noFill/>
              <a:prstDash val="solid"/>
              <a:miter/>
            </a:ln>
          </p:spPr>
          <p:txBody>
            <a:bodyPr rtlCol="0" anchor="ctr"/>
            <a:lstStyle/>
            <a:p>
              <a:endParaRPr lang="zh-CN" altLang="en-US"/>
            </a:p>
          </p:txBody>
        </p:sp>
        <p:sp>
          <p:nvSpPr>
            <p:cNvPr id="2207" name="任意多边形: 形状 1528">
              <a:extLst>
                <a:ext uri="{FF2B5EF4-FFF2-40B4-BE49-F238E27FC236}">
                  <a16:creationId xmlns:a16="http://schemas.microsoft.com/office/drawing/2014/main" xmlns="" id="{42502FA5-519F-4B19-B721-954FFB95A5AA}"/>
                </a:ext>
              </a:extLst>
            </p:cNvPr>
            <p:cNvSpPr/>
            <p:nvPr/>
          </p:nvSpPr>
          <p:spPr>
            <a:xfrm>
              <a:off x="2979416" y="4703018"/>
              <a:ext cx="44538" cy="82175"/>
            </a:xfrm>
            <a:custGeom>
              <a:avLst/>
              <a:gdLst>
                <a:gd name="connsiteX0" fmla="*/ 9015 w 10540"/>
                <a:gd name="connsiteY0" fmla="*/ 9800 h 19447"/>
                <a:gd name="connsiteX1" fmla="*/ 8585 w 10540"/>
                <a:gd name="connsiteY1" fmla="*/ 13 h 19447"/>
                <a:gd name="connsiteX2" fmla="*/ 411 w 10540"/>
                <a:gd name="connsiteY2" fmla="*/ 18620 h 19447"/>
                <a:gd name="connsiteX3" fmla="*/ 9015 w 10540"/>
                <a:gd name="connsiteY3" fmla="*/ 9800 h 19447"/>
              </a:gdLst>
              <a:ahLst/>
              <a:cxnLst>
                <a:cxn ang="0">
                  <a:pos x="connsiteX0" y="connsiteY0"/>
                </a:cxn>
                <a:cxn ang="0">
                  <a:pos x="connsiteX1" y="connsiteY1"/>
                </a:cxn>
                <a:cxn ang="0">
                  <a:pos x="connsiteX2" y="connsiteY2"/>
                </a:cxn>
                <a:cxn ang="0">
                  <a:pos x="connsiteX3" y="connsiteY3"/>
                </a:cxn>
              </a:cxnLst>
              <a:rect l="l" t="t" r="r" b="b"/>
              <a:pathLst>
                <a:path w="10540" h="19447">
                  <a:moveTo>
                    <a:pt x="9015" y="9800"/>
                  </a:moveTo>
                  <a:cubicBezTo>
                    <a:pt x="10629" y="5498"/>
                    <a:pt x="11597" y="-310"/>
                    <a:pt x="8585" y="13"/>
                  </a:cubicBezTo>
                  <a:cubicBezTo>
                    <a:pt x="3745" y="1626"/>
                    <a:pt x="-1525" y="15071"/>
                    <a:pt x="411" y="18620"/>
                  </a:cubicBezTo>
                  <a:cubicBezTo>
                    <a:pt x="1809" y="21416"/>
                    <a:pt x="6326" y="16792"/>
                    <a:pt x="9015" y="9800"/>
                  </a:cubicBezTo>
                  <a:close/>
                </a:path>
              </a:pathLst>
            </a:custGeom>
            <a:grpFill/>
            <a:ln w="10707" cap="flat">
              <a:noFill/>
              <a:prstDash val="solid"/>
              <a:miter/>
            </a:ln>
          </p:spPr>
          <p:txBody>
            <a:bodyPr rtlCol="0" anchor="ctr"/>
            <a:lstStyle/>
            <a:p>
              <a:endParaRPr lang="zh-CN" altLang="en-US"/>
            </a:p>
          </p:txBody>
        </p:sp>
        <p:sp>
          <p:nvSpPr>
            <p:cNvPr id="2208" name="任意多边形: 形状 1529">
              <a:extLst>
                <a:ext uri="{FF2B5EF4-FFF2-40B4-BE49-F238E27FC236}">
                  <a16:creationId xmlns:a16="http://schemas.microsoft.com/office/drawing/2014/main" xmlns="" id="{0EBCD388-974E-41B0-A408-753ED5E9F915}"/>
                </a:ext>
              </a:extLst>
            </p:cNvPr>
            <p:cNvSpPr/>
            <p:nvPr/>
          </p:nvSpPr>
          <p:spPr>
            <a:xfrm>
              <a:off x="3098363" y="4672116"/>
              <a:ext cx="39691" cy="82349"/>
            </a:xfrm>
            <a:custGeom>
              <a:avLst/>
              <a:gdLst>
                <a:gd name="connsiteX0" fmla="*/ 8185 w 9393"/>
                <a:gd name="connsiteY0" fmla="*/ 13 h 19488"/>
                <a:gd name="connsiteX1" fmla="*/ 226 w 9393"/>
                <a:gd name="connsiteY1" fmla="*/ 19050 h 19488"/>
                <a:gd name="connsiteX2" fmla="*/ 7433 w 9393"/>
                <a:gd name="connsiteY2" fmla="*/ 9800 h 19488"/>
                <a:gd name="connsiteX3" fmla="*/ 8185 w 9393"/>
                <a:gd name="connsiteY3" fmla="*/ 13 h 19488"/>
              </a:gdLst>
              <a:ahLst/>
              <a:cxnLst>
                <a:cxn ang="0">
                  <a:pos x="connsiteX0" y="connsiteY0"/>
                </a:cxn>
                <a:cxn ang="0">
                  <a:pos x="connsiteX1" y="connsiteY1"/>
                </a:cxn>
                <a:cxn ang="0">
                  <a:pos x="connsiteX2" y="connsiteY2"/>
                </a:cxn>
                <a:cxn ang="0">
                  <a:pos x="connsiteX3" y="connsiteY3"/>
                </a:cxn>
              </a:cxnLst>
              <a:rect l="l" t="t" r="r" b="b"/>
              <a:pathLst>
                <a:path w="9393" h="19488">
                  <a:moveTo>
                    <a:pt x="8185" y="13"/>
                  </a:moveTo>
                  <a:cubicBezTo>
                    <a:pt x="4206" y="1734"/>
                    <a:pt x="-1172" y="16361"/>
                    <a:pt x="226" y="19050"/>
                  </a:cubicBezTo>
                  <a:cubicBezTo>
                    <a:pt x="1302" y="20986"/>
                    <a:pt x="4851" y="16254"/>
                    <a:pt x="7433" y="9800"/>
                  </a:cubicBezTo>
                  <a:cubicBezTo>
                    <a:pt x="9153" y="5606"/>
                    <a:pt x="10444" y="-310"/>
                    <a:pt x="8185" y="13"/>
                  </a:cubicBezTo>
                  <a:close/>
                </a:path>
              </a:pathLst>
            </a:custGeom>
            <a:grpFill/>
            <a:ln w="10707" cap="flat">
              <a:noFill/>
              <a:prstDash val="solid"/>
              <a:miter/>
            </a:ln>
          </p:spPr>
          <p:txBody>
            <a:bodyPr rtlCol="0" anchor="ctr"/>
            <a:lstStyle/>
            <a:p>
              <a:endParaRPr lang="zh-CN" altLang="en-US"/>
            </a:p>
          </p:txBody>
        </p:sp>
        <p:sp>
          <p:nvSpPr>
            <p:cNvPr id="2209" name="任意多边形: 形状 1530">
              <a:extLst>
                <a:ext uri="{FF2B5EF4-FFF2-40B4-BE49-F238E27FC236}">
                  <a16:creationId xmlns:a16="http://schemas.microsoft.com/office/drawing/2014/main" xmlns="" id="{1A881EC1-E736-4E55-8E8C-42D6711531B6}"/>
                </a:ext>
              </a:extLst>
            </p:cNvPr>
            <p:cNvSpPr/>
            <p:nvPr/>
          </p:nvSpPr>
          <p:spPr>
            <a:xfrm>
              <a:off x="3186918" y="4641168"/>
              <a:ext cx="35651" cy="82699"/>
            </a:xfrm>
            <a:custGeom>
              <a:avLst/>
              <a:gdLst>
                <a:gd name="connsiteX0" fmla="*/ 6051 w 8437"/>
                <a:gd name="connsiteY0" fmla="*/ 9810 h 19571"/>
                <a:gd name="connsiteX1" fmla="*/ 7772 w 8437"/>
                <a:gd name="connsiteY1" fmla="*/ 22 h 19571"/>
                <a:gd name="connsiteX2" fmla="*/ 135 w 8437"/>
                <a:gd name="connsiteY2" fmla="*/ 19382 h 19571"/>
                <a:gd name="connsiteX3" fmla="*/ 6051 w 8437"/>
                <a:gd name="connsiteY3" fmla="*/ 9810 h 19571"/>
              </a:gdLst>
              <a:ahLst/>
              <a:cxnLst>
                <a:cxn ang="0">
                  <a:pos x="connsiteX0" y="connsiteY0"/>
                </a:cxn>
                <a:cxn ang="0">
                  <a:pos x="connsiteX1" y="connsiteY1"/>
                </a:cxn>
                <a:cxn ang="0">
                  <a:pos x="connsiteX2" y="connsiteY2"/>
                </a:cxn>
                <a:cxn ang="0">
                  <a:pos x="connsiteX3" y="connsiteY3"/>
                </a:cxn>
              </a:cxnLst>
              <a:rect l="l" t="t" r="r" b="b"/>
              <a:pathLst>
                <a:path w="8437" h="19571">
                  <a:moveTo>
                    <a:pt x="6051" y="9810"/>
                  </a:moveTo>
                  <a:cubicBezTo>
                    <a:pt x="7772" y="5508"/>
                    <a:pt x="9385" y="-408"/>
                    <a:pt x="7772" y="22"/>
                  </a:cubicBezTo>
                  <a:cubicBezTo>
                    <a:pt x="4653" y="1851"/>
                    <a:pt x="-940" y="17554"/>
                    <a:pt x="135" y="19382"/>
                  </a:cubicBezTo>
                  <a:cubicBezTo>
                    <a:pt x="781" y="20565"/>
                    <a:pt x="3577" y="16048"/>
                    <a:pt x="6051" y="9810"/>
                  </a:cubicBezTo>
                  <a:close/>
                </a:path>
              </a:pathLst>
            </a:custGeom>
            <a:grpFill/>
            <a:ln w="10707" cap="flat">
              <a:noFill/>
              <a:prstDash val="solid"/>
              <a:miter/>
            </a:ln>
          </p:spPr>
          <p:txBody>
            <a:bodyPr rtlCol="0" anchor="ctr"/>
            <a:lstStyle/>
            <a:p>
              <a:endParaRPr lang="zh-CN" altLang="en-US"/>
            </a:p>
          </p:txBody>
        </p:sp>
        <p:sp>
          <p:nvSpPr>
            <p:cNvPr id="2210" name="任意多边形: 形状 1531">
              <a:extLst>
                <a:ext uri="{FF2B5EF4-FFF2-40B4-BE49-F238E27FC236}">
                  <a16:creationId xmlns:a16="http://schemas.microsoft.com/office/drawing/2014/main" xmlns="" id="{20C989B6-3452-494A-8335-579300EDFFF4}"/>
                </a:ext>
              </a:extLst>
            </p:cNvPr>
            <p:cNvSpPr/>
            <p:nvPr/>
          </p:nvSpPr>
          <p:spPr>
            <a:xfrm>
              <a:off x="3244053" y="4609451"/>
              <a:ext cx="32334" cy="83168"/>
            </a:xfrm>
            <a:custGeom>
              <a:avLst/>
              <a:gdLst>
                <a:gd name="connsiteX0" fmla="*/ 7588 w 7652"/>
                <a:gd name="connsiteY0" fmla="*/ 0 h 19682"/>
                <a:gd name="connsiteX1" fmla="*/ 7480 w 7652"/>
                <a:gd name="connsiteY1" fmla="*/ 0 h 19682"/>
                <a:gd name="connsiteX2" fmla="*/ 59 w 7652"/>
                <a:gd name="connsiteY2" fmla="*/ 19683 h 19682"/>
                <a:gd name="connsiteX3" fmla="*/ 4684 w 7652"/>
                <a:gd name="connsiteY3" fmla="*/ 9895 h 19682"/>
                <a:gd name="connsiteX4" fmla="*/ 7588 w 7652"/>
                <a:gd name="connsiteY4" fmla="*/ 0 h 19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19682">
                  <a:moveTo>
                    <a:pt x="7588" y="0"/>
                  </a:moveTo>
                  <a:cubicBezTo>
                    <a:pt x="7588" y="0"/>
                    <a:pt x="7480" y="0"/>
                    <a:pt x="7480" y="0"/>
                  </a:cubicBezTo>
                  <a:cubicBezTo>
                    <a:pt x="5974" y="1506"/>
                    <a:pt x="-694" y="18177"/>
                    <a:pt x="59" y="19683"/>
                  </a:cubicBezTo>
                  <a:cubicBezTo>
                    <a:pt x="812" y="19360"/>
                    <a:pt x="3286" y="13660"/>
                    <a:pt x="4684" y="9895"/>
                  </a:cubicBezTo>
                  <a:cubicBezTo>
                    <a:pt x="5114" y="9035"/>
                    <a:pt x="8126" y="1076"/>
                    <a:pt x="7588" y="0"/>
                  </a:cubicBezTo>
                  <a:close/>
                </a:path>
              </a:pathLst>
            </a:custGeom>
            <a:grpFill/>
            <a:ln w="10707" cap="flat">
              <a:noFill/>
              <a:prstDash val="solid"/>
              <a:miter/>
            </a:ln>
          </p:spPr>
          <p:txBody>
            <a:bodyPr rtlCol="0" anchor="ctr"/>
            <a:lstStyle/>
            <a:p>
              <a:endParaRPr lang="zh-CN" altLang="en-US"/>
            </a:p>
          </p:txBody>
        </p:sp>
        <p:sp>
          <p:nvSpPr>
            <p:cNvPr id="2211" name="任意多边形: 形状 1532">
              <a:extLst>
                <a:ext uri="{FF2B5EF4-FFF2-40B4-BE49-F238E27FC236}">
                  <a16:creationId xmlns:a16="http://schemas.microsoft.com/office/drawing/2014/main" xmlns="" id="{FC232F6E-6D7A-4309-8140-25119524ADE3}"/>
                </a:ext>
              </a:extLst>
            </p:cNvPr>
            <p:cNvSpPr/>
            <p:nvPr/>
          </p:nvSpPr>
          <p:spPr>
            <a:xfrm>
              <a:off x="3276117" y="4597180"/>
              <a:ext cx="17270" cy="46811"/>
            </a:xfrm>
            <a:custGeom>
              <a:avLst/>
              <a:gdLst>
                <a:gd name="connsiteX0" fmla="*/ 4087 w 4087"/>
                <a:gd name="connsiteY0" fmla="*/ 0 h 11078"/>
                <a:gd name="connsiteX1" fmla="*/ 0 w 4087"/>
                <a:gd name="connsiteY1" fmla="*/ 11078 h 11078"/>
                <a:gd name="connsiteX2" fmla="*/ 4087 w 4087"/>
                <a:gd name="connsiteY2" fmla="*/ 0 h 11078"/>
              </a:gdLst>
              <a:ahLst/>
              <a:cxnLst>
                <a:cxn ang="0">
                  <a:pos x="connsiteX0" y="connsiteY0"/>
                </a:cxn>
                <a:cxn ang="0">
                  <a:pos x="connsiteX1" y="connsiteY1"/>
                </a:cxn>
                <a:cxn ang="0">
                  <a:pos x="connsiteX2" y="connsiteY2"/>
                </a:cxn>
              </a:cxnLst>
              <a:rect l="l" t="t" r="r" b="b"/>
              <a:pathLst>
                <a:path w="4087" h="11078">
                  <a:moveTo>
                    <a:pt x="4087" y="0"/>
                  </a:moveTo>
                  <a:lnTo>
                    <a:pt x="0" y="11078"/>
                  </a:lnTo>
                  <a:cubicBezTo>
                    <a:pt x="1613" y="6668"/>
                    <a:pt x="2904" y="3442"/>
                    <a:pt x="4087" y="0"/>
                  </a:cubicBezTo>
                  <a:close/>
                </a:path>
              </a:pathLst>
            </a:custGeom>
            <a:grpFill/>
            <a:ln w="10707" cap="flat">
              <a:noFill/>
              <a:prstDash val="solid"/>
              <a:miter/>
            </a:ln>
          </p:spPr>
          <p:txBody>
            <a:bodyPr rtlCol="0" anchor="ctr"/>
            <a:lstStyle/>
            <a:p>
              <a:endParaRPr lang="zh-CN" altLang="en-US"/>
            </a:p>
          </p:txBody>
        </p:sp>
        <p:sp>
          <p:nvSpPr>
            <p:cNvPr id="2212" name="任意多边形: 形状 1533">
              <a:extLst>
                <a:ext uri="{FF2B5EF4-FFF2-40B4-BE49-F238E27FC236}">
                  <a16:creationId xmlns:a16="http://schemas.microsoft.com/office/drawing/2014/main" xmlns="" id="{CCA502D9-6818-4FA8-B665-0D860861E522}"/>
                </a:ext>
              </a:extLst>
            </p:cNvPr>
            <p:cNvSpPr/>
            <p:nvPr/>
          </p:nvSpPr>
          <p:spPr>
            <a:xfrm>
              <a:off x="3293387" y="4594450"/>
              <a:ext cx="909" cy="2726"/>
            </a:xfrm>
            <a:custGeom>
              <a:avLst/>
              <a:gdLst>
                <a:gd name="connsiteX0" fmla="*/ 108 w 215"/>
                <a:gd name="connsiteY0" fmla="*/ 323 h 645"/>
                <a:gd name="connsiteX1" fmla="*/ 215 w 215"/>
                <a:gd name="connsiteY1" fmla="*/ 0 h 645"/>
                <a:gd name="connsiteX2" fmla="*/ 0 w 215"/>
                <a:gd name="connsiteY2" fmla="*/ 645 h 645"/>
                <a:gd name="connsiteX3" fmla="*/ 108 w 215"/>
                <a:gd name="connsiteY3" fmla="*/ 323 h 645"/>
              </a:gdLst>
              <a:ahLst/>
              <a:cxnLst>
                <a:cxn ang="0">
                  <a:pos x="connsiteX0" y="connsiteY0"/>
                </a:cxn>
                <a:cxn ang="0">
                  <a:pos x="connsiteX1" y="connsiteY1"/>
                </a:cxn>
                <a:cxn ang="0">
                  <a:pos x="connsiteX2" y="connsiteY2"/>
                </a:cxn>
                <a:cxn ang="0">
                  <a:pos x="connsiteX3" y="connsiteY3"/>
                </a:cxn>
              </a:cxnLst>
              <a:rect l="l" t="t" r="r" b="b"/>
              <a:pathLst>
                <a:path w="215" h="645">
                  <a:moveTo>
                    <a:pt x="108" y="323"/>
                  </a:moveTo>
                  <a:lnTo>
                    <a:pt x="215" y="0"/>
                  </a:lnTo>
                  <a:cubicBezTo>
                    <a:pt x="108" y="215"/>
                    <a:pt x="0" y="430"/>
                    <a:pt x="0" y="645"/>
                  </a:cubicBezTo>
                  <a:lnTo>
                    <a:pt x="108" y="323"/>
                  </a:lnTo>
                  <a:close/>
                </a:path>
              </a:pathLst>
            </a:custGeom>
            <a:grpFill/>
            <a:ln w="10707" cap="flat">
              <a:noFill/>
              <a:prstDash val="solid"/>
              <a:miter/>
            </a:ln>
          </p:spPr>
          <p:txBody>
            <a:bodyPr rtlCol="0" anchor="ctr"/>
            <a:lstStyle/>
            <a:p>
              <a:endParaRPr lang="zh-CN" altLang="en-US"/>
            </a:p>
          </p:txBody>
        </p:sp>
        <p:sp>
          <p:nvSpPr>
            <p:cNvPr id="2213" name="任意多边形: 形状 1549">
              <a:extLst>
                <a:ext uri="{FF2B5EF4-FFF2-40B4-BE49-F238E27FC236}">
                  <a16:creationId xmlns:a16="http://schemas.microsoft.com/office/drawing/2014/main" xmlns="" id="{AF651A05-6EA7-4E62-A0C1-8FD0407EB614}"/>
                </a:ext>
              </a:extLst>
            </p:cNvPr>
            <p:cNvSpPr/>
            <p:nvPr/>
          </p:nvSpPr>
          <p:spPr>
            <a:xfrm>
              <a:off x="297697" y="5079845"/>
              <a:ext cx="80341" cy="77117"/>
            </a:xfrm>
            <a:custGeom>
              <a:avLst/>
              <a:gdLst>
                <a:gd name="connsiteX0" fmla="*/ 9503 w 19013"/>
                <a:gd name="connsiteY0" fmla="*/ 0 h 18250"/>
                <a:gd name="connsiteX1" fmla="*/ 1652 w 19013"/>
                <a:gd name="connsiteY1" fmla="*/ 14412 h 18250"/>
                <a:gd name="connsiteX2" fmla="*/ 18968 w 19013"/>
                <a:gd name="connsiteY2" fmla="*/ 9895 h 18250"/>
                <a:gd name="connsiteX3" fmla="*/ 9503 w 19013"/>
                <a:gd name="connsiteY3" fmla="*/ 0 h 18250"/>
              </a:gdLst>
              <a:ahLst/>
              <a:cxnLst>
                <a:cxn ang="0">
                  <a:pos x="connsiteX0" y="connsiteY0"/>
                </a:cxn>
                <a:cxn ang="0">
                  <a:pos x="connsiteX1" y="connsiteY1"/>
                </a:cxn>
                <a:cxn ang="0">
                  <a:pos x="connsiteX2" y="connsiteY2"/>
                </a:cxn>
                <a:cxn ang="0">
                  <a:pos x="connsiteX3" y="connsiteY3"/>
                </a:cxn>
              </a:cxnLst>
              <a:rect l="l" t="t" r="r" b="b"/>
              <a:pathLst>
                <a:path w="19013" h="18250">
                  <a:moveTo>
                    <a:pt x="9503" y="0"/>
                  </a:moveTo>
                  <a:cubicBezTo>
                    <a:pt x="1114" y="645"/>
                    <a:pt x="-2328" y="8927"/>
                    <a:pt x="1652" y="14412"/>
                  </a:cubicBezTo>
                  <a:cubicBezTo>
                    <a:pt x="6707" y="21296"/>
                    <a:pt x="18000" y="18392"/>
                    <a:pt x="18968" y="9895"/>
                  </a:cubicBezTo>
                  <a:cubicBezTo>
                    <a:pt x="19398" y="5808"/>
                    <a:pt x="16817" y="107"/>
                    <a:pt x="9503" y="0"/>
                  </a:cubicBezTo>
                  <a:close/>
                </a:path>
              </a:pathLst>
            </a:custGeom>
            <a:grpFill/>
            <a:ln w="10707" cap="flat">
              <a:noFill/>
              <a:prstDash val="solid"/>
              <a:miter/>
            </a:ln>
          </p:spPr>
          <p:txBody>
            <a:bodyPr rtlCol="0" anchor="ctr"/>
            <a:lstStyle/>
            <a:p>
              <a:endParaRPr lang="zh-CN" altLang="en-US"/>
            </a:p>
          </p:txBody>
        </p:sp>
        <p:sp>
          <p:nvSpPr>
            <p:cNvPr id="2214" name="任意多边形: 形状 1550">
              <a:extLst>
                <a:ext uri="{FF2B5EF4-FFF2-40B4-BE49-F238E27FC236}">
                  <a16:creationId xmlns:a16="http://schemas.microsoft.com/office/drawing/2014/main" xmlns="" id="{B203D629-F4F9-4592-AC7A-D90A248E41DF}"/>
                </a:ext>
              </a:extLst>
            </p:cNvPr>
            <p:cNvSpPr/>
            <p:nvPr/>
          </p:nvSpPr>
          <p:spPr>
            <a:xfrm>
              <a:off x="605790" y="5070751"/>
              <a:ext cx="80172" cy="77396"/>
            </a:xfrm>
            <a:custGeom>
              <a:avLst/>
              <a:gdLst>
                <a:gd name="connsiteX0" fmla="*/ 18872 w 18973"/>
                <a:gd name="connsiteY0" fmla="*/ 9788 h 18316"/>
                <a:gd name="connsiteX1" fmla="*/ 9838 w 18973"/>
                <a:gd name="connsiteY1" fmla="*/ 0 h 18316"/>
                <a:gd name="connsiteX2" fmla="*/ 1341 w 18973"/>
                <a:gd name="connsiteY2" fmla="*/ 14520 h 18316"/>
                <a:gd name="connsiteX3" fmla="*/ 18872 w 18973"/>
                <a:gd name="connsiteY3" fmla="*/ 9788 h 18316"/>
              </a:gdLst>
              <a:ahLst/>
              <a:cxnLst>
                <a:cxn ang="0">
                  <a:pos x="connsiteX0" y="connsiteY0"/>
                </a:cxn>
                <a:cxn ang="0">
                  <a:pos x="connsiteX1" y="connsiteY1"/>
                </a:cxn>
                <a:cxn ang="0">
                  <a:pos x="connsiteX2" y="connsiteY2"/>
                </a:cxn>
                <a:cxn ang="0">
                  <a:pos x="connsiteX3" y="connsiteY3"/>
                </a:cxn>
              </a:cxnLst>
              <a:rect l="l" t="t" r="r" b="b"/>
              <a:pathLst>
                <a:path w="18973" h="18316">
                  <a:moveTo>
                    <a:pt x="18872" y="9788"/>
                  </a:moveTo>
                  <a:cubicBezTo>
                    <a:pt x="19518" y="5808"/>
                    <a:pt x="17151" y="108"/>
                    <a:pt x="9838" y="0"/>
                  </a:cubicBezTo>
                  <a:cubicBezTo>
                    <a:pt x="910" y="753"/>
                    <a:pt x="-1994" y="9572"/>
                    <a:pt x="1341" y="14520"/>
                  </a:cubicBezTo>
                  <a:cubicBezTo>
                    <a:pt x="6073" y="21404"/>
                    <a:pt x="17474" y="18392"/>
                    <a:pt x="18872" y="9788"/>
                  </a:cubicBezTo>
                  <a:close/>
                </a:path>
              </a:pathLst>
            </a:custGeom>
            <a:grpFill/>
            <a:ln w="10707" cap="flat">
              <a:noFill/>
              <a:prstDash val="solid"/>
              <a:miter/>
            </a:ln>
          </p:spPr>
          <p:txBody>
            <a:bodyPr rtlCol="0" anchor="ctr"/>
            <a:lstStyle/>
            <a:p>
              <a:endParaRPr lang="zh-CN" altLang="en-US"/>
            </a:p>
          </p:txBody>
        </p:sp>
        <p:sp>
          <p:nvSpPr>
            <p:cNvPr id="2215" name="任意多边形: 形状 1551">
              <a:extLst>
                <a:ext uri="{FF2B5EF4-FFF2-40B4-BE49-F238E27FC236}">
                  <a16:creationId xmlns:a16="http://schemas.microsoft.com/office/drawing/2014/main" xmlns="" id="{7728DF40-31EA-4CD9-8E81-A23C4971AAE3}"/>
                </a:ext>
              </a:extLst>
            </p:cNvPr>
            <p:cNvSpPr/>
            <p:nvPr/>
          </p:nvSpPr>
          <p:spPr>
            <a:xfrm>
              <a:off x="912231" y="5058936"/>
              <a:ext cx="79475" cy="76927"/>
            </a:xfrm>
            <a:custGeom>
              <a:avLst/>
              <a:gdLst>
                <a:gd name="connsiteX0" fmla="*/ 18630 w 18808"/>
                <a:gd name="connsiteY0" fmla="*/ 9680 h 18205"/>
                <a:gd name="connsiteX1" fmla="*/ 10240 w 18808"/>
                <a:gd name="connsiteY1" fmla="*/ 0 h 18205"/>
                <a:gd name="connsiteX2" fmla="*/ 1098 w 18808"/>
                <a:gd name="connsiteY2" fmla="*/ 14627 h 18205"/>
                <a:gd name="connsiteX3" fmla="*/ 18630 w 18808"/>
                <a:gd name="connsiteY3" fmla="*/ 9680 h 18205"/>
              </a:gdLst>
              <a:ahLst/>
              <a:cxnLst>
                <a:cxn ang="0">
                  <a:pos x="connsiteX0" y="connsiteY0"/>
                </a:cxn>
                <a:cxn ang="0">
                  <a:pos x="connsiteX1" y="connsiteY1"/>
                </a:cxn>
                <a:cxn ang="0">
                  <a:pos x="connsiteX2" y="connsiteY2"/>
                </a:cxn>
                <a:cxn ang="0">
                  <a:pos x="connsiteX3" y="connsiteY3"/>
                </a:cxn>
              </a:cxnLst>
              <a:rect l="l" t="t" r="r" b="b"/>
              <a:pathLst>
                <a:path w="18808" h="18205">
                  <a:moveTo>
                    <a:pt x="18630" y="9680"/>
                  </a:moveTo>
                  <a:cubicBezTo>
                    <a:pt x="19490" y="5700"/>
                    <a:pt x="17339" y="0"/>
                    <a:pt x="10240" y="0"/>
                  </a:cubicBezTo>
                  <a:cubicBezTo>
                    <a:pt x="1313" y="860"/>
                    <a:pt x="-1913" y="9680"/>
                    <a:pt x="1098" y="14627"/>
                  </a:cubicBezTo>
                  <a:cubicBezTo>
                    <a:pt x="5293" y="21296"/>
                    <a:pt x="16909" y="18069"/>
                    <a:pt x="18630" y="9680"/>
                  </a:cubicBezTo>
                  <a:close/>
                </a:path>
              </a:pathLst>
            </a:custGeom>
            <a:grpFill/>
            <a:ln w="10707" cap="flat">
              <a:noFill/>
              <a:prstDash val="solid"/>
              <a:miter/>
            </a:ln>
          </p:spPr>
          <p:txBody>
            <a:bodyPr rtlCol="0" anchor="ctr"/>
            <a:lstStyle/>
            <a:p>
              <a:endParaRPr lang="zh-CN" altLang="en-US"/>
            </a:p>
          </p:txBody>
        </p:sp>
        <p:sp>
          <p:nvSpPr>
            <p:cNvPr id="2216" name="任意多边形: 形状 1552">
              <a:extLst>
                <a:ext uri="{FF2B5EF4-FFF2-40B4-BE49-F238E27FC236}">
                  <a16:creationId xmlns:a16="http://schemas.microsoft.com/office/drawing/2014/main" xmlns="" id="{7AE6C8F0-CF2D-4754-92E1-C96F2369D39F}"/>
                </a:ext>
              </a:extLst>
            </p:cNvPr>
            <p:cNvSpPr/>
            <p:nvPr/>
          </p:nvSpPr>
          <p:spPr>
            <a:xfrm>
              <a:off x="1214298" y="5043483"/>
              <a:ext cx="78571" cy="77878"/>
            </a:xfrm>
            <a:custGeom>
              <a:avLst/>
              <a:gdLst>
                <a:gd name="connsiteX0" fmla="*/ 18346 w 18594"/>
                <a:gd name="connsiteY0" fmla="*/ 9680 h 18430"/>
                <a:gd name="connsiteX1" fmla="*/ 10602 w 18594"/>
                <a:gd name="connsiteY1" fmla="*/ 0 h 18430"/>
                <a:gd name="connsiteX2" fmla="*/ 922 w 18594"/>
                <a:gd name="connsiteY2" fmla="*/ 14735 h 18430"/>
                <a:gd name="connsiteX3" fmla="*/ 18346 w 18594"/>
                <a:gd name="connsiteY3" fmla="*/ 9680 h 18430"/>
              </a:gdLst>
              <a:ahLst/>
              <a:cxnLst>
                <a:cxn ang="0">
                  <a:pos x="connsiteX0" y="connsiteY0"/>
                </a:cxn>
                <a:cxn ang="0">
                  <a:pos x="connsiteX1" y="connsiteY1"/>
                </a:cxn>
                <a:cxn ang="0">
                  <a:pos x="connsiteX2" y="connsiteY2"/>
                </a:cxn>
                <a:cxn ang="0">
                  <a:pos x="connsiteX3" y="connsiteY3"/>
                </a:cxn>
              </a:cxnLst>
              <a:rect l="l" t="t" r="r" b="b"/>
              <a:pathLst>
                <a:path w="18594" h="18430">
                  <a:moveTo>
                    <a:pt x="18346" y="9680"/>
                  </a:moveTo>
                  <a:cubicBezTo>
                    <a:pt x="19314" y="5700"/>
                    <a:pt x="17594" y="0"/>
                    <a:pt x="10602" y="0"/>
                  </a:cubicBezTo>
                  <a:cubicBezTo>
                    <a:pt x="1783" y="968"/>
                    <a:pt x="-1874" y="9895"/>
                    <a:pt x="922" y="14735"/>
                  </a:cubicBezTo>
                  <a:cubicBezTo>
                    <a:pt x="4794" y="21619"/>
                    <a:pt x="16195" y="18284"/>
                    <a:pt x="18346" y="9680"/>
                  </a:cubicBezTo>
                  <a:close/>
                </a:path>
              </a:pathLst>
            </a:custGeom>
            <a:grpFill/>
            <a:ln w="10707" cap="flat">
              <a:noFill/>
              <a:prstDash val="solid"/>
              <a:miter/>
            </a:ln>
          </p:spPr>
          <p:txBody>
            <a:bodyPr rtlCol="0" anchor="ctr"/>
            <a:lstStyle/>
            <a:p>
              <a:endParaRPr lang="zh-CN" altLang="en-US"/>
            </a:p>
          </p:txBody>
        </p:sp>
        <p:sp>
          <p:nvSpPr>
            <p:cNvPr id="2217" name="任意多边形: 形状 1553">
              <a:extLst>
                <a:ext uri="{FF2B5EF4-FFF2-40B4-BE49-F238E27FC236}">
                  <a16:creationId xmlns:a16="http://schemas.microsoft.com/office/drawing/2014/main" xmlns="" id="{6CBA4BC4-A955-4384-92BE-BCB26B3B4525}"/>
                </a:ext>
              </a:extLst>
            </p:cNvPr>
            <p:cNvSpPr/>
            <p:nvPr/>
          </p:nvSpPr>
          <p:spPr>
            <a:xfrm>
              <a:off x="1510136" y="5025753"/>
              <a:ext cx="76881" cy="77857"/>
            </a:xfrm>
            <a:custGeom>
              <a:avLst/>
              <a:gdLst>
                <a:gd name="connsiteX0" fmla="*/ 17816 w 18194"/>
                <a:gd name="connsiteY0" fmla="*/ 9574 h 18425"/>
                <a:gd name="connsiteX1" fmla="*/ 10825 w 18194"/>
                <a:gd name="connsiteY1" fmla="*/ 2 h 18425"/>
                <a:gd name="connsiteX2" fmla="*/ 715 w 18194"/>
                <a:gd name="connsiteY2" fmla="*/ 14844 h 18425"/>
                <a:gd name="connsiteX3" fmla="*/ 17816 w 18194"/>
                <a:gd name="connsiteY3" fmla="*/ 9574 h 18425"/>
              </a:gdLst>
              <a:ahLst/>
              <a:cxnLst>
                <a:cxn ang="0">
                  <a:pos x="connsiteX0" y="connsiteY0"/>
                </a:cxn>
                <a:cxn ang="0">
                  <a:pos x="connsiteX1" y="connsiteY1"/>
                </a:cxn>
                <a:cxn ang="0">
                  <a:pos x="connsiteX2" y="connsiteY2"/>
                </a:cxn>
                <a:cxn ang="0">
                  <a:pos x="connsiteX3" y="connsiteY3"/>
                </a:cxn>
              </a:cxnLst>
              <a:rect l="l" t="t" r="r" b="b"/>
              <a:pathLst>
                <a:path w="18194" h="18425">
                  <a:moveTo>
                    <a:pt x="17816" y="9574"/>
                  </a:moveTo>
                  <a:cubicBezTo>
                    <a:pt x="18999" y="5487"/>
                    <a:pt x="17601" y="-106"/>
                    <a:pt x="10825" y="2"/>
                  </a:cubicBezTo>
                  <a:cubicBezTo>
                    <a:pt x="2328" y="969"/>
                    <a:pt x="-1759" y="10004"/>
                    <a:pt x="715" y="14844"/>
                  </a:cubicBezTo>
                  <a:cubicBezTo>
                    <a:pt x="4156" y="21620"/>
                    <a:pt x="15342" y="18178"/>
                    <a:pt x="17816" y="9574"/>
                  </a:cubicBezTo>
                  <a:close/>
                </a:path>
              </a:pathLst>
            </a:custGeom>
            <a:grpFill/>
            <a:ln w="10707" cap="flat">
              <a:noFill/>
              <a:prstDash val="solid"/>
              <a:miter/>
            </a:ln>
          </p:spPr>
          <p:txBody>
            <a:bodyPr rtlCol="0" anchor="ctr"/>
            <a:lstStyle/>
            <a:p>
              <a:endParaRPr lang="zh-CN" altLang="en-US"/>
            </a:p>
          </p:txBody>
        </p:sp>
        <p:sp>
          <p:nvSpPr>
            <p:cNvPr id="2218" name="任意多边形: 形状 1554">
              <a:extLst>
                <a:ext uri="{FF2B5EF4-FFF2-40B4-BE49-F238E27FC236}">
                  <a16:creationId xmlns:a16="http://schemas.microsoft.com/office/drawing/2014/main" xmlns="" id="{B2ACCA0E-898D-4FD6-AAA0-228AD39AE162}"/>
                </a:ext>
              </a:extLst>
            </p:cNvPr>
            <p:cNvSpPr/>
            <p:nvPr/>
          </p:nvSpPr>
          <p:spPr>
            <a:xfrm>
              <a:off x="1796395" y="5004371"/>
              <a:ext cx="74257" cy="77789"/>
            </a:xfrm>
            <a:custGeom>
              <a:avLst/>
              <a:gdLst>
                <a:gd name="connsiteX0" fmla="*/ 17079 w 17573"/>
                <a:gd name="connsiteY0" fmla="*/ 9471 h 18409"/>
                <a:gd name="connsiteX1" fmla="*/ 17079 w 17573"/>
                <a:gd name="connsiteY1" fmla="*/ 9471 h 18409"/>
                <a:gd name="connsiteX2" fmla="*/ 10949 w 17573"/>
                <a:gd name="connsiteY2" fmla="*/ 6 h 18409"/>
                <a:gd name="connsiteX3" fmla="*/ 838 w 17573"/>
                <a:gd name="connsiteY3" fmla="*/ 15602 h 18409"/>
                <a:gd name="connsiteX4" fmla="*/ 17079 w 17573"/>
                <a:gd name="connsiteY4" fmla="*/ 9471 h 18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3" h="18409">
                  <a:moveTo>
                    <a:pt x="17079" y="9471"/>
                  </a:moveTo>
                  <a:lnTo>
                    <a:pt x="17079" y="9471"/>
                  </a:lnTo>
                  <a:cubicBezTo>
                    <a:pt x="18370" y="5384"/>
                    <a:pt x="17402" y="-209"/>
                    <a:pt x="10949" y="6"/>
                  </a:cubicBezTo>
                  <a:cubicBezTo>
                    <a:pt x="2882" y="1082"/>
                    <a:pt x="-2066" y="10547"/>
                    <a:pt x="838" y="15602"/>
                  </a:cubicBezTo>
                  <a:cubicBezTo>
                    <a:pt x="4280" y="21410"/>
                    <a:pt x="14390" y="17645"/>
                    <a:pt x="17079" y="9471"/>
                  </a:cubicBezTo>
                  <a:close/>
                </a:path>
              </a:pathLst>
            </a:custGeom>
            <a:grpFill/>
            <a:ln w="10707" cap="flat">
              <a:noFill/>
              <a:prstDash val="solid"/>
              <a:miter/>
            </a:ln>
          </p:spPr>
          <p:txBody>
            <a:bodyPr rtlCol="0" anchor="ctr"/>
            <a:lstStyle/>
            <a:p>
              <a:endParaRPr lang="zh-CN" altLang="en-US"/>
            </a:p>
          </p:txBody>
        </p:sp>
        <p:sp>
          <p:nvSpPr>
            <p:cNvPr id="2219" name="任意多边形: 形状 1555">
              <a:extLst>
                <a:ext uri="{FF2B5EF4-FFF2-40B4-BE49-F238E27FC236}">
                  <a16:creationId xmlns:a16="http://schemas.microsoft.com/office/drawing/2014/main" xmlns="" id="{566A4E07-EB40-470D-8D5F-749C289B94BE}"/>
                </a:ext>
              </a:extLst>
            </p:cNvPr>
            <p:cNvSpPr/>
            <p:nvPr/>
          </p:nvSpPr>
          <p:spPr>
            <a:xfrm>
              <a:off x="2062908" y="4980737"/>
              <a:ext cx="68653" cy="78030"/>
            </a:xfrm>
            <a:custGeom>
              <a:avLst/>
              <a:gdLst>
                <a:gd name="connsiteX0" fmla="*/ 15531 w 16247"/>
                <a:gd name="connsiteY0" fmla="*/ 9471 h 18466"/>
                <a:gd name="connsiteX1" fmla="*/ 10691 w 16247"/>
                <a:gd name="connsiteY1" fmla="*/ 6 h 18466"/>
                <a:gd name="connsiteX2" fmla="*/ 581 w 16247"/>
                <a:gd name="connsiteY2" fmla="*/ 15709 h 18466"/>
                <a:gd name="connsiteX3" fmla="*/ 15531 w 16247"/>
                <a:gd name="connsiteY3" fmla="*/ 9471 h 18466"/>
              </a:gdLst>
              <a:ahLst/>
              <a:cxnLst>
                <a:cxn ang="0">
                  <a:pos x="connsiteX0" y="connsiteY0"/>
                </a:cxn>
                <a:cxn ang="0">
                  <a:pos x="connsiteX1" y="connsiteY1"/>
                </a:cxn>
                <a:cxn ang="0">
                  <a:pos x="connsiteX2" y="connsiteY2"/>
                </a:cxn>
                <a:cxn ang="0">
                  <a:pos x="connsiteX3" y="connsiteY3"/>
                </a:cxn>
              </a:cxnLst>
              <a:rect l="l" t="t" r="r" b="b"/>
              <a:pathLst>
                <a:path w="16247" h="18466">
                  <a:moveTo>
                    <a:pt x="15531" y="9471"/>
                  </a:moveTo>
                  <a:cubicBezTo>
                    <a:pt x="17037" y="5384"/>
                    <a:pt x="16499" y="-209"/>
                    <a:pt x="10691" y="6"/>
                  </a:cubicBezTo>
                  <a:cubicBezTo>
                    <a:pt x="3377" y="1189"/>
                    <a:pt x="-1786" y="10654"/>
                    <a:pt x="581" y="15709"/>
                  </a:cubicBezTo>
                  <a:cubicBezTo>
                    <a:pt x="3162" y="21517"/>
                    <a:pt x="12627" y="17538"/>
                    <a:pt x="15531" y="9471"/>
                  </a:cubicBezTo>
                  <a:close/>
                </a:path>
              </a:pathLst>
            </a:custGeom>
            <a:grpFill/>
            <a:ln w="10707" cap="flat">
              <a:noFill/>
              <a:prstDash val="solid"/>
              <a:miter/>
            </a:ln>
          </p:spPr>
          <p:txBody>
            <a:bodyPr rtlCol="0" anchor="ctr"/>
            <a:lstStyle/>
            <a:p>
              <a:endParaRPr lang="zh-CN" altLang="en-US"/>
            </a:p>
          </p:txBody>
        </p:sp>
        <p:sp>
          <p:nvSpPr>
            <p:cNvPr id="2220" name="任意多边形: 形状 1556">
              <a:extLst>
                <a:ext uri="{FF2B5EF4-FFF2-40B4-BE49-F238E27FC236}">
                  <a16:creationId xmlns:a16="http://schemas.microsoft.com/office/drawing/2014/main" xmlns="" id="{1445A73B-9C0D-4098-8FE4-3949A4036E35}"/>
                </a:ext>
              </a:extLst>
            </p:cNvPr>
            <p:cNvSpPr/>
            <p:nvPr/>
          </p:nvSpPr>
          <p:spPr>
            <a:xfrm>
              <a:off x="2302745" y="4954805"/>
              <a:ext cx="63278" cy="78613"/>
            </a:xfrm>
            <a:custGeom>
              <a:avLst/>
              <a:gdLst>
                <a:gd name="connsiteX0" fmla="*/ 14057 w 14975"/>
                <a:gd name="connsiteY0" fmla="*/ 9478 h 18604"/>
                <a:gd name="connsiteX1" fmla="*/ 10400 w 14975"/>
                <a:gd name="connsiteY1" fmla="*/ 13 h 18604"/>
                <a:gd name="connsiteX2" fmla="*/ 612 w 14975"/>
                <a:gd name="connsiteY2" fmla="*/ 16469 h 18604"/>
                <a:gd name="connsiteX3" fmla="*/ 14057 w 14975"/>
                <a:gd name="connsiteY3" fmla="*/ 9478 h 18604"/>
              </a:gdLst>
              <a:ahLst/>
              <a:cxnLst>
                <a:cxn ang="0">
                  <a:pos x="connsiteX0" y="connsiteY0"/>
                </a:cxn>
                <a:cxn ang="0">
                  <a:pos x="connsiteX1" y="connsiteY1"/>
                </a:cxn>
                <a:cxn ang="0">
                  <a:pos x="connsiteX2" y="connsiteY2"/>
                </a:cxn>
                <a:cxn ang="0">
                  <a:pos x="connsiteX3" y="connsiteY3"/>
                </a:cxn>
              </a:cxnLst>
              <a:rect l="l" t="t" r="r" b="b"/>
              <a:pathLst>
                <a:path w="14975" h="18604">
                  <a:moveTo>
                    <a:pt x="14057" y="9478"/>
                  </a:moveTo>
                  <a:cubicBezTo>
                    <a:pt x="15670" y="5391"/>
                    <a:pt x="15562" y="-310"/>
                    <a:pt x="10400" y="13"/>
                  </a:cubicBezTo>
                  <a:cubicBezTo>
                    <a:pt x="3516" y="1304"/>
                    <a:pt x="-1862" y="11522"/>
                    <a:pt x="612" y="16469"/>
                  </a:cubicBezTo>
                  <a:cubicBezTo>
                    <a:pt x="2978" y="21417"/>
                    <a:pt x="11045" y="17222"/>
                    <a:pt x="14057" y="9478"/>
                  </a:cubicBezTo>
                  <a:close/>
                </a:path>
              </a:pathLst>
            </a:custGeom>
            <a:grpFill/>
            <a:ln w="10707" cap="flat">
              <a:noFill/>
              <a:prstDash val="solid"/>
              <a:miter/>
            </a:ln>
          </p:spPr>
          <p:txBody>
            <a:bodyPr rtlCol="0" anchor="ctr"/>
            <a:lstStyle/>
            <a:p>
              <a:endParaRPr lang="zh-CN" altLang="en-US"/>
            </a:p>
          </p:txBody>
        </p:sp>
        <p:sp>
          <p:nvSpPr>
            <p:cNvPr id="2221" name="任意多边形: 形状 1557">
              <a:extLst>
                <a:ext uri="{FF2B5EF4-FFF2-40B4-BE49-F238E27FC236}">
                  <a16:creationId xmlns:a16="http://schemas.microsoft.com/office/drawing/2014/main" xmlns="" id="{6F90E6B4-13C5-4E5D-BFC4-8C85FEC4038B}"/>
                </a:ext>
              </a:extLst>
            </p:cNvPr>
            <p:cNvSpPr/>
            <p:nvPr/>
          </p:nvSpPr>
          <p:spPr>
            <a:xfrm>
              <a:off x="2516201" y="4927533"/>
              <a:ext cx="58115" cy="79057"/>
            </a:xfrm>
            <a:custGeom>
              <a:avLst/>
              <a:gdLst>
                <a:gd name="connsiteX0" fmla="*/ 325 w 13753"/>
                <a:gd name="connsiteY0" fmla="*/ 16577 h 18709"/>
                <a:gd name="connsiteX1" fmla="*/ 12587 w 13753"/>
                <a:gd name="connsiteY1" fmla="*/ 9478 h 18709"/>
                <a:gd name="connsiteX2" fmla="*/ 10005 w 13753"/>
                <a:gd name="connsiteY2" fmla="*/ 13 h 18709"/>
                <a:gd name="connsiteX3" fmla="*/ 325 w 13753"/>
                <a:gd name="connsiteY3" fmla="*/ 16577 h 18709"/>
              </a:gdLst>
              <a:ahLst/>
              <a:cxnLst>
                <a:cxn ang="0">
                  <a:pos x="connsiteX0" y="connsiteY0"/>
                </a:cxn>
                <a:cxn ang="0">
                  <a:pos x="connsiteX1" y="connsiteY1"/>
                </a:cxn>
                <a:cxn ang="0">
                  <a:pos x="connsiteX2" y="connsiteY2"/>
                </a:cxn>
                <a:cxn ang="0">
                  <a:pos x="connsiteX3" y="connsiteY3"/>
                </a:cxn>
              </a:cxnLst>
              <a:rect l="l" t="t" r="r" b="b"/>
              <a:pathLst>
                <a:path w="13753" h="18709">
                  <a:moveTo>
                    <a:pt x="325" y="16577"/>
                  </a:moveTo>
                  <a:cubicBezTo>
                    <a:pt x="2046" y="21524"/>
                    <a:pt x="9468" y="17330"/>
                    <a:pt x="12587" y="9478"/>
                  </a:cubicBezTo>
                  <a:cubicBezTo>
                    <a:pt x="14308" y="5391"/>
                    <a:pt x="14630" y="-310"/>
                    <a:pt x="10005" y="13"/>
                  </a:cubicBezTo>
                  <a:cubicBezTo>
                    <a:pt x="3982" y="1411"/>
                    <a:pt x="-1395" y="11737"/>
                    <a:pt x="325" y="16577"/>
                  </a:cubicBezTo>
                  <a:close/>
                </a:path>
              </a:pathLst>
            </a:custGeom>
            <a:grpFill/>
            <a:ln w="10707" cap="flat">
              <a:noFill/>
              <a:prstDash val="solid"/>
              <a:miter/>
            </a:ln>
          </p:spPr>
          <p:txBody>
            <a:bodyPr rtlCol="0" anchor="ctr"/>
            <a:lstStyle/>
            <a:p>
              <a:endParaRPr lang="zh-CN" altLang="en-US"/>
            </a:p>
          </p:txBody>
        </p:sp>
        <p:sp>
          <p:nvSpPr>
            <p:cNvPr id="2222" name="任意多边形: 形状 1558">
              <a:extLst>
                <a:ext uri="{FF2B5EF4-FFF2-40B4-BE49-F238E27FC236}">
                  <a16:creationId xmlns:a16="http://schemas.microsoft.com/office/drawing/2014/main" xmlns="" id="{12B03C04-F1FD-4521-931E-8184A275E7BA}"/>
                </a:ext>
              </a:extLst>
            </p:cNvPr>
            <p:cNvSpPr/>
            <p:nvPr/>
          </p:nvSpPr>
          <p:spPr>
            <a:xfrm>
              <a:off x="2702250" y="4899809"/>
              <a:ext cx="53048" cy="79188"/>
            </a:xfrm>
            <a:custGeom>
              <a:avLst/>
              <a:gdLst>
                <a:gd name="connsiteX0" fmla="*/ 9751 w 12554"/>
                <a:gd name="connsiteY0" fmla="*/ 13 h 18740"/>
                <a:gd name="connsiteX1" fmla="*/ 286 w 12554"/>
                <a:gd name="connsiteY1" fmla="*/ 17115 h 18740"/>
                <a:gd name="connsiteX2" fmla="*/ 11149 w 12554"/>
                <a:gd name="connsiteY2" fmla="*/ 9478 h 18740"/>
                <a:gd name="connsiteX3" fmla="*/ 9751 w 12554"/>
                <a:gd name="connsiteY3" fmla="*/ 13 h 18740"/>
              </a:gdLst>
              <a:ahLst/>
              <a:cxnLst>
                <a:cxn ang="0">
                  <a:pos x="connsiteX0" y="connsiteY0"/>
                </a:cxn>
                <a:cxn ang="0">
                  <a:pos x="connsiteX1" y="connsiteY1"/>
                </a:cxn>
                <a:cxn ang="0">
                  <a:pos x="connsiteX2" y="connsiteY2"/>
                </a:cxn>
                <a:cxn ang="0">
                  <a:pos x="connsiteX3" y="connsiteY3"/>
                </a:cxn>
              </a:cxnLst>
              <a:rect l="l" t="t" r="r" b="b"/>
              <a:pathLst>
                <a:path w="12554" h="18740">
                  <a:moveTo>
                    <a:pt x="9751" y="13"/>
                  </a:moveTo>
                  <a:cubicBezTo>
                    <a:pt x="4158" y="1412"/>
                    <a:pt x="-1327" y="12597"/>
                    <a:pt x="286" y="17115"/>
                  </a:cubicBezTo>
                  <a:cubicBezTo>
                    <a:pt x="1792" y="21309"/>
                    <a:pt x="7923" y="16900"/>
                    <a:pt x="11149" y="9478"/>
                  </a:cubicBezTo>
                  <a:cubicBezTo>
                    <a:pt x="12870" y="5284"/>
                    <a:pt x="13623" y="-309"/>
                    <a:pt x="9751" y="13"/>
                  </a:cubicBezTo>
                  <a:close/>
                </a:path>
              </a:pathLst>
            </a:custGeom>
            <a:grpFill/>
            <a:ln w="10707" cap="flat">
              <a:noFill/>
              <a:prstDash val="solid"/>
              <a:miter/>
            </a:ln>
          </p:spPr>
          <p:txBody>
            <a:bodyPr rtlCol="0" anchor="ctr"/>
            <a:lstStyle/>
            <a:p>
              <a:endParaRPr lang="zh-CN" altLang="en-US"/>
            </a:p>
          </p:txBody>
        </p:sp>
        <p:sp>
          <p:nvSpPr>
            <p:cNvPr id="2223" name="任意多边形: 形状 1559">
              <a:extLst>
                <a:ext uri="{FF2B5EF4-FFF2-40B4-BE49-F238E27FC236}">
                  <a16:creationId xmlns:a16="http://schemas.microsoft.com/office/drawing/2014/main" xmlns="" id="{9EAFC8C8-5D56-43A1-8B66-EE18EC13B98A}"/>
                </a:ext>
              </a:extLst>
            </p:cNvPr>
            <p:cNvSpPr/>
            <p:nvPr/>
          </p:nvSpPr>
          <p:spPr>
            <a:xfrm>
              <a:off x="2859806" y="4870267"/>
              <a:ext cx="48683" cy="79834"/>
            </a:xfrm>
            <a:custGeom>
              <a:avLst/>
              <a:gdLst>
                <a:gd name="connsiteX0" fmla="*/ 9465 w 11521"/>
                <a:gd name="connsiteY0" fmla="*/ 13 h 18893"/>
                <a:gd name="connsiteX1" fmla="*/ 215 w 11521"/>
                <a:gd name="connsiteY1" fmla="*/ 17760 h 18893"/>
                <a:gd name="connsiteX2" fmla="*/ 9680 w 11521"/>
                <a:gd name="connsiteY2" fmla="*/ 9586 h 18893"/>
                <a:gd name="connsiteX3" fmla="*/ 9465 w 11521"/>
                <a:gd name="connsiteY3" fmla="*/ 13 h 18893"/>
              </a:gdLst>
              <a:ahLst/>
              <a:cxnLst>
                <a:cxn ang="0">
                  <a:pos x="connsiteX0" y="connsiteY0"/>
                </a:cxn>
                <a:cxn ang="0">
                  <a:pos x="connsiteX1" y="connsiteY1"/>
                </a:cxn>
                <a:cxn ang="0">
                  <a:pos x="connsiteX2" y="connsiteY2"/>
                </a:cxn>
                <a:cxn ang="0">
                  <a:pos x="connsiteX3" y="connsiteY3"/>
                </a:cxn>
              </a:cxnLst>
              <a:rect l="l" t="t" r="r" b="b"/>
              <a:pathLst>
                <a:path w="11521" h="18893">
                  <a:moveTo>
                    <a:pt x="9465" y="13"/>
                  </a:moveTo>
                  <a:cubicBezTo>
                    <a:pt x="4517" y="1519"/>
                    <a:pt x="-1184" y="13673"/>
                    <a:pt x="215" y="17760"/>
                  </a:cubicBezTo>
                  <a:cubicBezTo>
                    <a:pt x="1398" y="21094"/>
                    <a:pt x="6561" y="16684"/>
                    <a:pt x="9680" y="9586"/>
                  </a:cubicBezTo>
                  <a:cubicBezTo>
                    <a:pt x="11616" y="5391"/>
                    <a:pt x="12691" y="-310"/>
                    <a:pt x="9465" y="13"/>
                  </a:cubicBezTo>
                  <a:close/>
                </a:path>
              </a:pathLst>
            </a:custGeom>
            <a:grpFill/>
            <a:ln w="10707" cap="flat">
              <a:noFill/>
              <a:prstDash val="solid"/>
              <a:miter/>
            </a:ln>
          </p:spPr>
          <p:txBody>
            <a:bodyPr rtlCol="0" anchor="ctr"/>
            <a:lstStyle/>
            <a:p>
              <a:endParaRPr lang="zh-CN" altLang="en-US"/>
            </a:p>
          </p:txBody>
        </p:sp>
        <p:sp>
          <p:nvSpPr>
            <p:cNvPr id="2224" name="任意多边形: 形状 1560">
              <a:extLst>
                <a:ext uri="{FF2B5EF4-FFF2-40B4-BE49-F238E27FC236}">
                  <a16:creationId xmlns:a16="http://schemas.microsoft.com/office/drawing/2014/main" xmlns="" id="{CE993BFD-7C8D-4D8A-ABA0-854F0EFD5666}"/>
                </a:ext>
              </a:extLst>
            </p:cNvPr>
            <p:cNvSpPr/>
            <p:nvPr/>
          </p:nvSpPr>
          <p:spPr>
            <a:xfrm>
              <a:off x="2989596" y="4840274"/>
              <a:ext cx="43849" cy="79978"/>
            </a:xfrm>
            <a:custGeom>
              <a:avLst/>
              <a:gdLst>
                <a:gd name="connsiteX0" fmla="*/ 8220 w 10377"/>
                <a:gd name="connsiteY0" fmla="*/ 9586 h 18927"/>
                <a:gd name="connsiteX1" fmla="*/ 9081 w 10377"/>
                <a:gd name="connsiteY1" fmla="*/ 13 h 18927"/>
                <a:gd name="connsiteX2" fmla="*/ 153 w 10377"/>
                <a:gd name="connsiteY2" fmla="*/ 18190 h 18927"/>
                <a:gd name="connsiteX3" fmla="*/ 8220 w 10377"/>
                <a:gd name="connsiteY3" fmla="*/ 9586 h 18927"/>
              </a:gdLst>
              <a:ahLst/>
              <a:cxnLst>
                <a:cxn ang="0">
                  <a:pos x="connsiteX0" y="connsiteY0"/>
                </a:cxn>
                <a:cxn ang="0">
                  <a:pos x="connsiteX1" y="connsiteY1"/>
                </a:cxn>
                <a:cxn ang="0">
                  <a:pos x="connsiteX2" y="connsiteY2"/>
                </a:cxn>
                <a:cxn ang="0">
                  <a:pos x="connsiteX3" y="connsiteY3"/>
                </a:cxn>
              </a:cxnLst>
              <a:rect l="l" t="t" r="r" b="b"/>
              <a:pathLst>
                <a:path w="10377" h="18927">
                  <a:moveTo>
                    <a:pt x="8220" y="9586"/>
                  </a:moveTo>
                  <a:cubicBezTo>
                    <a:pt x="10049" y="5391"/>
                    <a:pt x="11554" y="-310"/>
                    <a:pt x="9081" y="13"/>
                  </a:cubicBezTo>
                  <a:cubicBezTo>
                    <a:pt x="4886" y="1626"/>
                    <a:pt x="-1030" y="14748"/>
                    <a:pt x="153" y="18190"/>
                  </a:cubicBezTo>
                  <a:cubicBezTo>
                    <a:pt x="1014" y="20771"/>
                    <a:pt x="5209" y="16254"/>
                    <a:pt x="8220" y="9586"/>
                  </a:cubicBezTo>
                  <a:close/>
                </a:path>
              </a:pathLst>
            </a:custGeom>
            <a:grpFill/>
            <a:ln w="10707" cap="flat">
              <a:noFill/>
              <a:prstDash val="solid"/>
              <a:miter/>
            </a:ln>
          </p:spPr>
          <p:txBody>
            <a:bodyPr rtlCol="0" anchor="ctr"/>
            <a:lstStyle/>
            <a:p>
              <a:endParaRPr lang="zh-CN" altLang="en-US"/>
            </a:p>
          </p:txBody>
        </p:sp>
        <p:sp>
          <p:nvSpPr>
            <p:cNvPr id="2225" name="任意多边形: 形状 1561">
              <a:extLst>
                <a:ext uri="{FF2B5EF4-FFF2-40B4-BE49-F238E27FC236}">
                  <a16:creationId xmlns:a16="http://schemas.microsoft.com/office/drawing/2014/main" xmlns="" id="{77573EC2-7D64-461F-87D1-DD7591AD16ED}"/>
                </a:ext>
              </a:extLst>
            </p:cNvPr>
            <p:cNvSpPr/>
            <p:nvPr/>
          </p:nvSpPr>
          <p:spPr>
            <a:xfrm>
              <a:off x="3089054" y="4809820"/>
              <a:ext cx="40278" cy="80413"/>
            </a:xfrm>
            <a:custGeom>
              <a:avLst/>
              <a:gdLst>
                <a:gd name="connsiteX0" fmla="*/ 8775 w 9532"/>
                <a:gd name="connsiteY0" fmla="*/ 13 h 19030"/>
                <a:gd name="connsiteX1" fmla="*/ 63 w 9532"/>
                <a:gd name="connsiteY1" fmla="*/ 18620 h 19030"/>
                <a:gd name="connsiteX2" fmla="*/ 6947 w 9532"/>
                <a:gd name="connsiteY2" fmla="*/ 9586 h 19030"/>
                <a:gd name="connsiteX3" fmla="*/ 8775 w 9532"/>
                <a:gd name="connsiteY3" fmla="*/ 13 h 19030"/>
              </a:gdLst>
              <a:ahLst/>
              <a:cxnLst>
                <a:cxn ang="0">
                  <a:pos x="connsiteX0" y="connsiteY0"/>
                </a:cxn>
                <a:cxn ang="0">
                  <a:pos x="connsiteX1" y="connsiteY1"/>
                </a:cxn>
                <a:cxn ang="0">
                  <a:pos x="connsiteX2" y="connsiteY2"/>
                </a:cxn>
                <a:cxn ang="0">
                  <a:pos x="connsiteX3" y="connsiteY3"/>
                </a:cxn>
              </a:cxnLst>
              <a:rect l="l" t="t" r="r" b="b"/>
              <a:pathLst>
                <a:path w="9532" h="19030">
                  <a:moveTo>
                    <a:pt x="8775" y="13"/>
                  </a:moveTo>
                  <a:cubicBezTo>
                    <a:pt x="5441" y="1734"/>
                    <a:pt x="-690" y="15931"/>
                    <a:pt x="63" y="18620"/>
                  </a:cubicBezTo>
                  <a:cubicBezTo>
                    <a:pt x="601" y="20449"/>
                    <a:pt x="4043" y="15931"/>
                    <a:pt x="6947" y="9586"/>
                  </a:cubicBezTo>
                  <a:cubicBezTo>
                    <a:pt x="8775" y="5391"/>
                    <a:pt x="10604" y="-310"/>
                    <a:pt x="8775" y="13"/>
                  </a:cubicBezTo>
                  <a:close/>
                </a:path>
              </a:pathLst>
            </a:custGeom>
            <a:grpFill/>
            <a:ln w="10707" cap="flat">
              <a:noFill/>
              <a:prstDash val="solid"/>
              <a:miter/>
            </a:ln>
          </p:spPr>
          <p:txBody>
            <a:bodyPr rtlCol="0" anchor="ctr"/>
            <a:lstStyle/>
            <a:p>
              <a:endParaRPr lang="zh-CN" altLang="en-US"/>
            </a:p>
          </p:txBody>
        </p:sp>
        <p:sp>
          <p:nvSpPr>
            <p:cNvPr id="2226" name="任意多边形: 形状 1562">
              <a:extLst>
                <a:ext uri="{FF2B5EF4-FFF2-40B4-BE49-F238E27FC236}">
                  <a16:creationId xmlns:a16="http://schemas.microsoft.com/office/drawing/2014/main" xmlns="" id="{A9DDE138-CD4E-40E8-86A1-B69C4F894FA2}"/>
                </a:ext>
              </a:extLst>
            </p:cNvPr>
            <p:cNvSpPr/>
            <p:nvPr/>
          </p:nvSpPr>
          <p:spPr>
            <a:xfrm>
              <a:off x="3158603" y="4779333"/>
              <a:ext cx="37375" cy="80726"/>
            </a:xfrm>
            <a:custGeom>
              <a:avLst/>
              <a:gdLst>
                <a:gd name="connsiteX0" fmla="*/ 61 w 8845"/>
                <a:gd name="connsiteY0" fmla="*/ 19060 h 19104"/>
                <a:gd name="connsiteX1" fmla="*/ 5654 w 8845"/>
                <a:gd name="connsiteY1" fmla="*/ 9595 h 19104"/>
                <a:gd name="connsiteX2" fmla="*/ 8557 w 8845"/>
                <a:gd name="connsiteY2" fmla="*/ 23 h 19104"/>
                <a:gd name="connsiteX3" fmla="*/ 61 w 8845"/>
                <a:gd name="connsiteY3" fmla="*/ 19060 h 19104"/>
              </a:gdLst>
              <a:ahLst/>
              <a:cxnLst>
                <a:cxn ang="0">
                  <a:pos x="connsiteX0" y="connsiteY0"/>
                </a:cxn>
                <a:cxn ang="0">
                  <a:pos x="connsiteX1" y="connsiteY1"/>
                </a:cxn>
                <a:cxn ang="0">
                  <a:pos x="connsiteX2" y="connsiteY2"/>
                </a:cxn>
                <a:cxn ang="0">
                  <a:pos x="connsiteX3" y="connsiteY3"/>
                </a:cxn>
              </a:cxnLst>
              <a:rect l="l" t="t" r="r" b="b"/>
              <a:pathLst>
                <a:path w="8845" h="19104">
                  <a:moveTo>
                    <a:pt x="61" y="19060"/>
                  </a:moveTo>
                  <a:cubicBezTo>
                    <a:pt x="491" y="19598"/>
                    <a:pt x="3180" y="15188"/>
                    <a:pt x="5654" y="9595"/>
                  </a:cubicBezTo>
                  <a:cubicBezTo>
                    <a:pt x="7482" y="5400"/>
                    <a:pt x="9633" y="-408"/>
                    <a:pt x="8557" y="23"/>
                  </a:cubicBezTo>
                  <a:cubicBezTo>
                    <a:pt x="5761" y="2066"/>
                    <a:pt x="-692" y="18199"/>
                    <a:pt x="61" y="19060"/>
                  </a:cubicBezTo>
                  <a:close/>
                </a:path>
              </a:pathLst>
            </a:custGeom>
            <a:grpFill/>
            <a:ln w="10707" cap="flat">
              <a:noFill/>
              <a:prstDash val="solid"/>
              <a:miter/>
            </a:ln>
          </p:spPr>
          <p:txBody>
            <a:bodyPr rtlCol="0" anchor="ctr"/>
            <a:lstStyle/>
            <a:p>
              <a:endParaRPr lang="zh-CN" altLang="en-US"/>
            </a:p>
          </p:txBody>
        </p:sp>
        <p:sp>
          <p:nvSpPr>
            <p:cNvPr id="2227" name="任意多边形: 形状 1563">
              <a:extLst>
                <a:ext uri="{FF2B5EF4-FFF2-40B4-BE49-F238E27FC236}">
                  <a16:creationId xmlns:a16="http://schemas.microsoft.com/office/drawing/2014/main" xmlns="" id="{0E32E151-2FF1-4D02-B570-ED7D1EC12DFB}"/>
                </a:ext>
              </a:extLst>
            </p:cNvPr>
            <p:cNvSpPr/>
            <p:nvPr/>
          </p:nvSpPr>
          <p:spPr>
            <a:xfrm>
              <a:off x="3197030" y="4748524"/>
              <a:ext cx="35453" cy="80895"/>
            </a:xfrm>
            <a:custGeom>
              <a:avLst/>
              <a:gdLst>
                <a:gd name="connsiteX0" fmla="*/ 4411 w 8390"/>
                <a:gd name="connsiteY0" fmla="*/ 9680 h 19144"/>
                <a:gd name="connsiteX1" fmla="*/ 8390 w 8390"/>
                <a:gd name="connsiteY1" fmla="*/ 0 h 19144"/>
                <a:gd name="connsiteX2" fmla="*/ 1 w 8390"/>
                <a:gd name="connsiteY2" fmla="*/ 19145 h 19144"/>
                <a:gd name="connsiteX3" fmla="*/ 4411 w 8390"/>
                <a:gd name="connsiteY3" fmla="*/ 9680 h 19144"/>
              </a:gdLst>
              <a:ahLst/>
              <a:cxnLst>
                <a:cxn ang="0">
                  <a:pos x="connsiteX0" y="connsiteY0"/>
                </a:cxn>
                <a:cxn ang="0">
                  <a:pos x="connsiteX1" y="connsiteY1"/>
                </a:cxn>
                <a:cxn ang="0">
                  <a:pos x="connsiteX2" y="connsiteY2"/>
                </a:cxn>
                <a:cxn ang="0">
                  <a:pos x="connsiteX3" y="connsiteY3"/>
                </a:cxn>
              </a:cxnLst>
              <a:rect l="l" t="t" r="r" b="b"/>
              <a:pathLst>
                <a:path w="8390" h="19144">
                  <a:moveTo>
                    <a:pt x="4411" y="9680"/>
                  </a:moveTo>
                  <a:cubicBezTo>
                    <a:pt x="5056" y="8174"/>
                    <a:pt x="8390" y="538"/>
                    <a:pt x="8390" y="0"/>
                  </a:cubicBezTo>
                  <a:cubicBezTo>
                    <a:pt x="7853" y="968"/>
                    <a:pt x="-106" y="18284"/>
                    <a:pt x="1" y="19145"/>
                  </a:cubicBezTo>
                  <a:cubicBezTo>
                    <a:pt x="646" y="18069"/>
                    <a:pt x="3228" y="12476"/>
                    <a:pt x="4411" y="9680"/>
                  </a:cubicBezTo>
                  <a:close/>
                </a:path>
              </a:pathLst>
            </a:custGeom>
            <a:grpFill/>
            <a:ln w="10707" cap="flat">
              <a:noFill/>
              <a:prstDash val="solid"/>
              <a:miter/>
            </a:ln>
          </p:spPr>
          <p:txBody>
            <a:bodyPr rtlCol="0" anchor="ctr"/>
            <a:lstStyle/>
            <a:p>
              <a:endParaRPr lang="zh-CN" altLang="en-US"/>
            </a:p>
          </p:txBody>
        </p:sp>
        <p:sp>
          <p:nvSpPr>
            <p:cNvPr id="2228" name="任意多边形: 形状 1577">
              <a:extLst>
                <a:ext uri="{FF2B5EF4-FFF2-40B4-BE49-F238E27FC236}">
                  <a16:creationId xmlns:a16="http://schemas.microsoft.com/office/drawing/2014/main" xmlns="" id="{A5ABF983-2A6F-408E-813F-19CD8FBE58A2}"/>
                </a:ext>
              </a:extLst>
            </p:cNvPr>
            <p:cNvSpPr/>
            <p:nvPr/>
          </p:nvSpPr>
          <p:spPr>
            <a:xfrm>
              <a:off x="135016" y="5253910"/>
              <a:ext cx="77506" cy="73720"/>
            </a:xfrm>
            <a:custGeom>
              <a:avLst/>
              <a:gdLst>
                <a:gd name="connsiteX0" fmla="*/ 18317 w 18342"/>
                <a:gd name="connsiteY0" fmla="*/ 9465 h 17446"/>
                <a:gd name="connsiteX1" fmla="*/ 8852 w 18342"/>
                <a:gd name="connsiteY1" fmla="*/ 0 h 17446"/>
                <a:gd name="connsiteX2" fmla="*/ 2291 w 18342"/>
                <a:gd name="connsiteY2" fmla="*/ 14412 h 17446"/>
                <a:gd name="connsiteX3" fmla="*/ 18317 w 18342"/>
                <a:gd name="connsiteY3" fmla="*/ 9465 h 17446"/>
              </a:gdLst>
              <a:ahLst/>
              <a:cxnLst>
                <a:cxn ang="0">
                  <a:pos x="connsiteX0" y="connsiteY0"/>
                </a:cxn>
                <a:cxn ang="0">
                  <a:pos x="connsiteX1" y="connsiteY1"/>
                </a:cxn>
                <a:cxn ang="0">
                  <a:pos x="connsiteX2" y="connsiteY2"/>
                </a:cxn>
                <a:cxn ang="0">
                  <a:pos x="connsiteX3" y="connsiteY3"/>
                </a:cxn>
              </a:cxnLst>
              <a:rect l="l" t="t" r="r" b="b"/>
              <a:pathLst>
                <a:path w="18342" h="17446">
                  <a:moveTo>
                    <a:pt x="18317" y="9465"/>
                  </a:moveTo>
                  <a:cubicBezTo>
                    <a:pt x="18640" y="5701"/>
                    <a:pt x="15951" y="215"/>
                    <a:pt x="8852" y="0"/>
                  </a:cubicBezTo>
                  <a:cubicBezTo>
                    <a:pt x="355" y="538"/>
                    <a:pt x="-2441" y="9357"/>
                    <a:pt x="2291" y="14412"/>
                  </a:cubicBezTo>
                  <a:cubicBezTo>
                    <a:pt x="7562" y="20221"/>
                    <a:pt x="17672" y="17209"/>
                    <a:pt x="18317" y="9465"/>
                  </a:cubicBezTo>
                  <a:close/>
                </a:path>
              </a:pathLst>
            </a:custGeom>
            <a:grpFill/>
            <a:ln w="10707" cap="flat">
              <a:noFill/>
              <a:prstDash val="solid"/>
              <a:miter/>
            </a:ln>
          </p:spPr>
          <p:txBody>
            <a:bodyPr rtlCol="0" anchor="ctr"/>
            <a:lstStyle/>
            <a:p>
              <a:endParaRPr lang="zh-CN" altLang="en-US"/>
            </a:p>
          </p:txBody>
        </p:sp>
        <p:sp>
          <p:nvSpPr>
            <p:cNvPr id="2229" name="任意多边形: 形状 1578">
              <a:extLst>
                <a:ext uri="{FF2B5EF4-FFF2-40B4-BE49-F238E27FC236}">
                  <a16:creationId xmlns:a16="http://schemas.microsoft.com/office/drawing/2014/main" xmlns="" id="{562B28CC-D016-49DD-8015-90A7DC637949}"/>
                </a:ext>
              </a:extLst>
            </p:cNvPr>
            <p:cNvSpPr/>
            <p:nvPr/>
          </p:nvSpPr>
          <p:spPr>
            <a:xfrm>
              <a:off x="433267" y="5247094"/>
              <a:ext cx="77586" cy="74223"/>
            </a:xfrm>
            <a:custGeom>
              <a:avLst/>
              <a:gdLst>
                <a:gd name="connsiteX0" fmla="*/ 18291 w 18361"/>
                <a:gd name="connsiteY0" fmla="*/ 9465 h 17565"/>
                <a:gd name="connsiteX1" fmla="*/ 18291 w 18361"/>
                <a:gd name="connsiteY1" fmla="*/ 9465 h 17565"/>
                <a:gd name="connsiteX2" fmla="*/ 9364 w 18361"/>
                <a:gd name="connsiteY2" fmla="*/ 0 h 17565"/>
                <a:gd name="connsiteX3" fmla="*/ 1405 w 18361"/>
                <a:gd name="connsiteY3" fmla="*/ 13875 h 17565"/>
                <a:gd name="connsiteX4" fmla="*/ 18291 w 18361"/>
                <a:gd name="connsiteY4" fmla="*/ 9465 h 1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1" h="17565">
                  <a:moveTo>
                    <a:pt x="18291" y="9465"/>
                  </a:moveTo>
                  <a:lnTo>
                    <a:pt x="18291" y="9465"/>
                  </a:lnTo>
                  <a:cubicBezTo>
                    <a:pt x="18829" y="5593"/>
                    <a:pt x="16355" y="215"/>
                    <a:pt x="9364" y="0"/>
                  </a:cubicBezTo>
                  <a:cubicBezTo>
                    <a:pt x="652" y="645"/>
                    <a:pt x="-1930" y="9142"/>
                    <a:pt x="1405" y="13875"/>
                  </a:cubicBezTo>
                  <a:cubicBezTo>
                    <a:pt x="6137" y="20543"/>
                    <a:pt x="17215" y="17639"/>
                    <a:pt x="18291" y="9465"/>
                  </a:cubicBezTo>
                  <a:close/>
                </a:path>
              </a:pathLst>
            </a:custGeom>
            <a:grpFill/>
            <a:ln w="10707" cap="flat">
              <a:noFill/>
              <a:prstDash val="solid"/>
              <a:miter/>
            </a:ln>
          </p:spPr>
          <p:txBody>
            <a:bodyPr rtlCol="0" anchor="ctr"/>
            <a:lstStyle/>
            <a:p>
              <a:endParaRPr lang="zh-CN" altLang="en-US"/>
            </a:p>
          </p:txBody>
        </p:sp>
        <p:sp>
          <p:nvSpPr>
            <p:cNvPr id="2230" name="任意多边形: 形状 1579">
              <a:extLst>
                <a:ext uri="{FF2B5EF4-FFF2-40B4-BE49-F238E27FC236}">
                  <a16:creationId xmlns:a16="http://schemas.microsoft.com/office/drawing/2014/main" xmlns="" id="{186400F5-93DE-4511-99EE-5AB499CCA422}"/>
                </a:ext>
              </a:extLst>
            </p:cNvPr>
            <p:cNvSpPr/>
            <p:nvPr/>
          </p:nvSpPr>
          <p:spPr>
            <a:xfrm>
              <a:off x="731451" y="5237096"/>
              <a:ext cx="77413" cy="74189"/>
            </a:xfrm>
            <a:custGeom>
              <a:avLst/>
              <a:gdLst>
                <a:gd name="connsiteX0" fmla="*/ 18174 w 18320"/>
                <a:gd name="connsiteY0" fmla="*/ 9357 h 17557"/>
                <a:gd name="connsiteX1" fmla="*/ 9892 w 18320"/>
                <a:gd name="connsiteY1" fmla="*/ 0 h 17557"/>
                <a:gd name="connsiteX2" fmla="*/ 1180 w 18320"/>
                <a:gd name="connsiteY2" fmla="*/ 13982 h 17557"/>
                <a:gd name="connsiteX3" fmla="*/ 18174 w 18320"/>
                <a:gd name="connsiteY3" fmla="*/ 9357 h 17557"/>
              </a:gdLst>
              <a:ahLst/>
              <a:cxnLst>
                <a:cxn ang="0">
                  <a:pos x="connsiteX0" y="connsiteY0"/>
                </a:cxn>
                <a:cxn ang="0">
                  <a:pos x="connsiteX1" y="connsiteY1"/>
                </a:cxn>
                <a:cxn ang="0">
                  <a:pos x="connsiteX2" y="connsiteY2"/>
                </a:cxn>
                <a:cxn ang="0">
                  <a:pos x="connsiteX3" y="connsiteY3"/>
                </a:cxn>
              </a:cxnLst>
              <a:rect l="l" t="t" r="r" b="b"/>
              <a:pathLst>
                <a:path w="18320" h="17557">
                  <a:moveTo>
                    <a:pt x="18174" y="9357"/>
                  </a:moveTo>
                  <a:cubicBezTo>
                    <a:pt x="18927" y="5485"/>
                    <a:pt x="16883" y="107"/>
                    <a:pt x="9892" y="0"/>
                  </a:cubicBezTo>
                  <a:cubicBezTo>
                    <a:pt x="1180" y="753"/>
                    <a:pt x="-1939" y="9250"/>
                    <a:pt x="1180" y="13982"/>
                  </a:cubicBezTo>
                  <a:cubicBezTo>
                    <a:pt x="5482" y="20543"/>
                    <a:pt x="16560" y="17532"/>
                    <a:pt x="18174" y="9357"/>
                  </a:cubicBezTo>
                  <a:close/>
                </a:path>
              </a:pathLst>
            </a:custGeom>
            <a:grpFill/>
            <a:ln w="10707" cap="flat">
              <a:noFill/>
              <a:prstDash val="solid"/>
              <a:miter/>
            </a:ln>
          </p:spPr>
          <p:txBody>
            <a:bodyPr rtlCol="0" anchor="ctr"/>
            <a:lstStyle/>
            <a:p>
              <a:endParaRPr lang="zh-CN" altLang="en-US"/>
            </a:p>
          </p:txBody>
        </p:sp>
        <p:sp>
          <p:nvSpPr>
            <p:cNvPr id="2231" name="任意多边形: 形状 1580">
              <a:extLst>
                <a:ext uri="{FF2B5EF4-FFF2-40B4-BE49-F238E27FC236}">
                  <a16:creationId xmlns:a16="http://schemas.microsoft.com/office/drawing/2014/main" xmlns="" id="{FAAE99B0-5CF5-4589-88E2-90F0E45759BA}"/>
                </a:ext>
              </a:extLst>
            </p:cNvPr>
            <p:cNvSpPr/>
            <p:nvPr/>
          </p:nvSpPr>
          <p:spPr>
            <a:xfrm>
              <a:off x="1026930" y="5224369"/>
              <a:ext cx="77329" cy="74358"/>
            </a:xfrm>
            <a:custGeom>
              <a:avLst/>
              <a:gdLst>
                <a:gd name="connsiteX0" fmla="*/ 10416 w 18300"/>
                <a:gd name="connsiteY0" fmla="*/ 0 h 17597"/>
                <a:gd name="connsiteX1" fmla="*/ 951 w 18300"/>
                <a:gd name="connsiteY1" fmla="*/ 14090 h 17597"/>
                <a:gd name="connsiteX2" fmla="*/ 18052 w 18300"/>
                <a:gd name="connsiteY2" fmla="*/ 9250 h 17597"/>
                <a:gd name="connsiteX3" fmla="*/ 10416 w 18300"/>
                <a:gd name="connsiteY3" fmla="*/ 0 h 17597"/>
              </a:gdLst>
              <a:ahLst/>
              <a:cxnLst>
                <a:cxn ang="0">
                  <a:pos x="connsiteX0" y="connsiteY0"/>
                </a:cxn>
                <a:cxn ang="0">
                  <a:pos x="connsiteX1" y="connsiteY1"/>
                </a:cxn>
                <a:cxn ang="0">
                  <a:pos x="connsiteX2" y="connsiteY2"/>
                </a:cxn>
                <a:cxn ang="0">
                  <a:pos x="connsiteX3" y="connsiteY3"/>
                </a:cxn>
              </a:cxnLst>
              <a:rect l="l" t="t" r="r" b="b"/>
              <a:pathLst>
                <a:path w="18300" h="17597">
                  <a:moveTo>
                    <a:pt x="10416" y="0"/>
                  </a:moveTo>
                  <a:cubicBezTo>
                    <a:pt x="2349" y="753"/>
                    <a:pt x="-2061" y="8927"/>
                    <a:pt x="951" y="14090"/>
                  </a:cubicBezTo>
                  <a:cubicBezTo>
                    <a:pt x="4823" y="20651"/>
                    <a:pt x="16008" y="17424"/>
                    <a:pt x="18052" y="9250"/>
                  </a:cubicBezTo>
                  <a:cubicBezTo>
                    <a:pt x="19020" y="5378"/>
                    <a:pt x="17299" y="0"/>
                    <a:pt x="10416" y="0"/>
                  </a:cubicBezTo>
                  <a:close/>
                </a:path>
              </a:pathLst>
            </a:custGeom>
            <a:grpFill/>
            <a:ln w="10707" cap="flat">
              <a:noFill/>
              <a:prstDash val="solid"/>
              <a:miter/>
            </a:ln>
          </p:spPr>
          <p:txBody>
            <a:bodyPr rtlCol="0" anchor="ctr"/>
            <a:lstStyle/>
            <a:p>
              <a:endParaRPr lang="zh-CN" altLang="en-US"/>
            </a:p>
          </p:txBody>
        </p:sp>
        <p:sp>
          <p:nvSpPr>
            <p:cNvPr id="2232" name="任意多边形: 形状 1581">
              <a:extLst>
                <a:ext uri="{FF2B5EF4-FFF2-40B4-BE49-F238E27FC236}">
                  <a16:creationId xmlns:a16="http://schemas.microsoft.com/office/drawing/2014/main" xmlns="" id="{9418ABF3-F89C-43BF-B414-8FF6F47AA170}"/>
                </a:ext>
              </a:extLst>
            </p:cNvPr>
            <p:cNvSpPr/>
            <p:nvPr/>
          </p:nvSpPr>
          <p:spPr>
            <a:xfrm>
              <a:off x="1317605" y="5208007"/>
              <a:ext cx="76255" cy="74789"/>
            </a:xfrm>
            <a:custGeom>
              <a:avLst/>
              <a:gdLst>
                <a:gd name="connsiteX0" fmla="*/ 17669 w 18046"/>
                <a:gd name="connsiteY0" fmla="*/ 9250 h 17699"/>
                <a:gd name="connsiteX1" fmla="*/ 10678 w 18046"/>
                <a:gd name="connsiteY1" fmla="*/ 0 h 17699"/>
                <a:gd name="connsiteX2" fmla="*/ 675 w 18046"/>
                <a:gd name="connsiteY2" fmla="*/ 14197 h 17699"/>
                <a:gd name="connsiteX3" fmla="*/ 17669 w 18046"/>
                <a:gd name="connsiteY3" fmla="*/ 9250 h 17699"/>
              </a:gdLst>
              <a:ahLst/>
              <a:cxnLst>
                <a:cxn ang="0">
                  <a:pos x="connsiteX0" y="connsiteY0"/>
                </a:cxn>
                <a:cxn ang="0">
                  <a:pos x="connsiteX1" y="connsiteY1"/>
                </a:cxn>
                <a:cxn ang="0">
                  <a:pos x="connsiteX2" y="connsiteY2"/>
                </a:cxn>
                <a:cxn ang="0">
                  <a:pos x="connsiteX3" y="connsiteY3"/>
                </a:cxn>
              </a:cxnLst>
              <a:rect l="l" t="t" r="r" b="b"/>
              <a:pathLst>
                <a:path w="18046" h="17699">
                  <a:moveTo>
                    <a:pt x="17669" y="9250"/>
                  </a:moveTo>
                  <a:cubicBezTo>
                    <a:pt x="18852" y="5378"/>
                    <a:pt x="17454" y="0"/>
                    <a:pt x="10678" y="0"/>
                  </a:cubicBezTo>
                  <a:cubicBezTo>
                    <a:pt x="2288" y="968"/>
                    <a:pt x="-1691" y="9572"/>
                    <a:pt x="675" y="14197"/>
                  </a:cubicBezTo>
                  <a:cubicBezTo>
                    <a:pt x="4117" y="20758"/>
                    <a:pt x="15195" y="17532"/>
                    <a:pt x="17669" y="9250"/>
                  </a:cubicBezTo>
                  <a:close/>
                </a:path>
              </a:pathLst>
            </a:custGeom>
            <a:grpFill/>
            <a:ln w="10707" cap="flat">
              <a:noFill/>
              <a:prstDash val="solid"/>
              <a:miter/>
            </a:ln>
          </p:spPr>
          <p:txBody>
            <a:bodyPr rtlCol="0" anchor="ctr"/>
            <a:lstStyle/>
            <a:p>
              <a:endParaRPr lang="zh-CN" altLang="en-US"/>
            </a:p>
          </p:txBody>
        </p:sp>
        <p:sp>
          <p:nvSpPr>
            <p:cNvPr id="2233" name="任意多边形: 形状 1582">
              <a:extLst>
                <a:ext uri="{FF2B5EF4-FFF2-40B4-BE49-F238E27FC236}">
                  <a16:creationId xmlns:a16="http://schemas.microsoft.com/office/drawing/2014/main" xmlns="" id="{D3535618-109C-4234-A86E-18D4A26A6E97}"/>
                </a:ext>
              </a:extLst>
            </p:cNvPr>
            <p:cNvSpPr/>
            <p:nvPr/>
          </p:nvSpPr>
          <p:spPr>
            <a:xfrm>
              <a:off x="1601050" y="5189368"/>
              <a:ext cx="74823" cy="74776"/>
            </a:xfrm>
            <a:custGeom>
              <a:avLst/>
              <a:gdLst>
                <a:gd name="connsiteX0" fmla="*/ 17168 w 17707"/>
                <a:gd name="connsiteY0" fmla="*/ 9144 h 17696"/>
                <a:gd name="connsiteX1" fmla="*/ 11037 w 17707"/>
                <a:gd name="connsiteY1" fmla="*/ 2 h 17696"/>
                <a:gd name="connsiteX2" fmla="*/ 497 w 17707"/>
                <a:gd name="connsiteY2" fmla="*/ 14307 h 17696"/>
                <a:gd name="connsiteX3" fmla="*/ 17168 w 17707"/>
                <a:gd name="connsiteY3" fmla="*/ 9144 h 17696"/>
              </a:gdLst>
              <a:ahLst/>
              <a:cxnLst>
                <a:cxn ang="0">
                  <a:pos x="connsiteX0" y="connsiteY0"/>
                </a:cxn>
                <a:cxn ang="0">
                  <a:pos x="connsiteX1" y="connsiteY1"/>
                </a:cxn>
                <a:cxn ang="0">
                  <a:pos x="connsiteX2" y="connsiteY2"/>
                </a:cxn>
                <a:cxn ang="0">
                  <a:pos x="connsiteX3" y="connsiteY3"/>
                </a:cxn>
              </a:cxnLst>
              <a:rect l="l" t="t" r="r" b="b"/>
              <a:pathLst>
                <a:path w="17707" h="17696">
                  <a:moveTo>
                    <a:pt x="17168" y="9144"/>
                  </a:moveTo>
                  <a:cubicBezTo>
                    <a:pt x="18566" y="5272"/>
                    <a:pt x="17490" y="-106"/>
                    <a:pt x="11037" y="2"/>
                  </a:cubicBezTo>
                  <a:cubicBezTo>
                    <a:pt x="2863" y="970"/>
                    <a:pt x="-1547" y="9682"/>
                    <a:pt x="497" y="14307"/>
                  </a:cubicBezTo>
                  <a:cubicBezTo>
                    <a:pt x="3401" y="20760"/>
                    <a:pt x="14264" y="17426"/>
                    <a:pt x="17168" y="9144"/>
                  </a:cubicBezTo>
                  <a:close/>
                </a:path>
              </a:pathLst>
            </a:custGeom>
            <a:grpFill/>
            <a:ln w="10707" cap="flat">
              <a:noFill/>
              <a:prstDash val="solid"/>
              <a:miter/>
            </a:ln>
          </p:spPr>
          <p:txBody>
            <a:bodyPr rtlCol="0" anchor="ctr"/>
            <a:lstStyle/>
            <a:p>
              <a:endParaRPr lang="zh-CN" altLang="en-US"/>
            </a:p>
          </p:txBody>
        </p:sp>
        <p:sp>
          <p:nvSpPr>
            <p:cNvPr id="2234" name="任意多边形: 形状 1583">
              <a:extLst>
                <a:ext uri="{FF2B5EF4-FFF2-40B4-BE49-F238E27FC236}">
                  <a16:creationId xmlns:a16="http://schemas.microsoft.com/office/drawing/2014/main" xmlns="" id="{AEC49E08-1E9D-4E62-B1FF-04DCC65DE51E}"/>
                </a:ext>
              </a:extLst>
            </p:cNvPr>
            <p:cNvSpPr/>
            <p:nvPr/>
          </p:nvSpPr>
          <p:spPr>
            <a:xfrm>
              <a:off x="1871793" y="5167078"/>
              <a:ext cx="70622" cy="74949"/>
            </a:xfrm>
            <a:custGeom>
              <a:avLst/>
              <a:gdLst>
                <a:gd name="connsiteX0" fmla="*/ 11068 w 16713"/>
                <a:gd name="connsiteY0" fmla="*/ 6 h 17737"/>
                <a:gd name="connsiteX1" fmla="*/ 528 w 16713"/>
                <a:gd name="connsiteY1" fmla="*/ 15064 h 17737"/>
                <a:gd name="connsiteX2" fmla="*/ 15908 w 16713"/>
                <a:gd name="connsiteY2" fmla="*/ 9148 h 17737"/>
                <a:gd name="connsiteX3" fmla="*/ 15908 w 16713"/>
                <a:gd name="connsiteY3" fmla="*/ 9148 h 17737"/>
                <a:gd name="connsiteX4" fmla="*/ 11068 w 16713"/>
                <a:gd name="connsiteY4" fmla="*/ 6 h 17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3" h="17737">
                  <a:moveTo>
                    <a:pt x="11068" y="6"/>
                  </a:moveTo>
                  <a:cubicBezTo>
                    <a:pt x="3539" y="1082"/>
                    <a:pt x="-1731" y="10224"/>
                    <a:pt x="528" y="15064"/>
                  </a:cubicBezTo>
                  <a:cubicBezTo>
                    <a:pt x="3216" y="20657"/>
                    <a:pt x="12896" y="16892"/>
                    <a:pt x="15908" y="9148"/>
                  </a:cubicBezTo>
                  <a:lnTo>
                    <a:pt x="15908" y="9148"/>
                  </a:lnTo>
                  <a:cubicBezTo>
                    <a:pt x="17521" y="5276"/>
                    <a:pt x="17091" y="-209"/>
                    <a:pt x="11068" y="6"/>
                  </a:cubicBezTo>
                  <a:close/>
                </a:path>
              </a:pathLst>
            </a:custGeom>
            <a:grpFill/>
            <a:ln w="10707" cap="flat">
              <a:noFill/>
              <a:prstDash val="solid"/>
              <a:miter/>
            </a:ln>
          </p:spPr>
          <p:txBody>
            <a:bodyPr rtlCol="0" anchor="ctr"/>
            <a:lstStyle/>
            <a:p>
              <a:endParaRPr lang="zh-CN" altLang="en-US"/>
            </a:p>
          </p:txBody>
        </p:sp>
        <p:sp>
          <p:nvSpPr>
            <p:cNvPr id="2235" name="任意多边形: 形状 1584">
              <a:extLst>
                <a:ext uri="{FF2B5EF4-FFF2-40B4-BE49-F238E27FC236}">
                  <a16:creationId xmlns:a16="http://schemas.microsoft.com/office/drawing/2014/main" xmlns="" id="{14F9DFB4-E06A-416C-A9D7-92BD15B70B19}"/>
                </a:ext>
              </a:extLst>
            </p:cNvPr>
            <p:cNvSpPr/>
            <p:nvPr/>
          </p:nvSpPr>
          <p:spPr>
            <a:xfrm>
              <a:off x="2119003" y="5143444"/>
              <a:ext cx="65531" cy="75288"/>
            </a:xfrm>
            <a:custGeom>
              <a:avLst/>
              <a:gdLst>
                <a:gd name="connsiteX0" fmla="*/ 14517 w 15508"/>
                <a:gd name="connsiteY0" fmla="*/ 9149 h 17817"/>
                <a:gd name="connsiteX1" fmla="*/ 10860 w 15508"/>
                <a:gd name="connsiteY1" fmla="*/ 6 h 17817"/>
                <a:gd name="connsiteX2" fmla="*/ 319 w 15508"/>
                <a:gd name="connsiteY2" fmla="*/ 15172 h 17817"/>
                <a:gd name="connsiteX3" fmla="*/ 14517 w 15508"/>
                <a:gd name="connsiteY3" fmla="*/ 9149 h 17817"/>
              </a:gdLst>
              <a:ahLst/>
              <a:cxnLst>
                <a:cxn ang="0">
                  <a:pos x="connsiteX0" y="connsiteY0"/>
                </a:cxn>
                <a:cxn ang="0">
                  <a:pos x="connsiteX1" y="connsiteY1"/>
                </a:cxn>
                <a:cxn ang="0">
                  <a:pos x="connsiteX2" y="connsiteY2"/>
                </a:cxn>
                <a:cxn ang="0">
                  <a:pos x="connsiteX3" y="connsiteY3"/>
                </a:cxn>
              </a:cxnLst>
              <a:rect l="l" t="t" r="r" b="b"/>
              <a:pathLst>
                <a:path w="15508" h="17817">
                  <a:moveTo>
                    <a:pt x="14517" y="9149"/>
                  </a:moveTo>
                  <a:cubicBezTo>
                    <a:pt x="16237" y="5169"/>
                    <a:pt x="16130" y="-209"/>
                    <a:pt x="10860" y="6"/>
                  </a:cubicBezTo>
                  <a:cubicBezTo>
                    <a:pt x="4084" y="1082"/>
                    <a:pt x="-1402" y="10332"/>
                    <a:pt x="319" y="15172"/>
                  </a:cubicBezTo>
                  <a:cubicBezTo>
                    <a:pt x="2255" y="20764"/>
                    <a:pt x="11182" y="16892"/>
                    <a:pt x="14517" y="9149"/>
                  </a:cubicBezTo>
                  <a:close/>
                </a:path>
              </a:pathLst>
            </a:custGeom>
            <a:grpFill/>
            <a:ln w="10707" cap="flat">
              <a:noFill/>
              <a:prstDash val="solid"/>
              <a:miter/>
            </a:ln>
          </p:spPr>
          <p:txBody>
            <a:bodyPr rtlCol="0" anchor="ctr"/>
            <a:lstStyle/>
            <a:p>
              <a:endParaRPr lang="zh-CN" altLang="en-US"/>
            </a:p>
          </p:txBody>
        </p:sp>
        <p:sp>
          <p:nvSpPr>
            <p:cNvPr id="2236" name="任意多边形: 形状 1585">
              <a:extLst>
                <a:ext uri="{FF2B5EF4-FFF2-40B4-BE49-F238E27FC236}">
                  <a16:creationId xmlns:a16="http://schemas.microsoft.com/office/drawing/2014/main" xmlns="" id="{9F75322D-D615-4F92-BB32-7E09C453C577}"/>
                </a:ext>
              </a:extLst>
            </p:cNvPr>
            <p:cNvSpPr/>
            <p:nvPr/>
          </p:nvSpPr>
          <p:spPr>
            <a:xfrm>
              <a:off x="2339922" y="5117537"/>
              <a:ext cx="61246" cy="75934"/>
            </a:xfrm>
            <a:custGeom>
              <a:avLst/>
              <a:gdLst>
                <a:gd name="connsiteX0" fmla="*/ 311 w 14494"/>
                <a:gd name="connsiteY0" fmla="*/ 15925 h 17970"/>
                <a:gd name="connsiteX1" fmla="*/ 13218 w 14494"/>
                <a:gd name="connsiteY1" fmla="*/ 9149 h 17970"/>
                <a:gd name="connsiteX2" fmla="*/ 10636 w 14494"/>
                <a:gd name="connsiteY2" fmla="*/ 6 h 17970"/>
                <a:gd name="connsiteX3" fmla="*/ 311 w 14494"/>
                <a:gd name="connsiteY3" fmla="*/ 15925 h 17970"/>
              </a:gdLst>
              <a:ahLst/>
              <a:cxnLst>
                <a:cxn ang="0">
                  <a:pos x="connsiteX0" y="connsiteY0"/>
                </a:cxn>
                <a:cxn ang="0">
                  <a:pos x="connsiteX1" y="connsiteY1"/>
                </a:cxn>
                <a:cxn ang="0">
                  <a:pos x="connsiteX2" y="connsiteY2"/>
                </a:cxn>
                <a:cxn ang="0">
                  <a:pos x="connsiteX3" y="connsiteY3"/>
                </a:cxn>
              </a:cxnLst>
              <a:rect l="l" t="t" r="r" b="b"/>
              <a:pathLst>
                <a:path w="14494" h="17970">
                  <a:moveTo>
                    <a:pt x="311" y="15925"/>
                  </a:moveTo>
                  <a:cubicBezTo>
                    <a:pt x="2032" y="20657"/>
                    <a:pt x="9776" y="16677"/>
                    <a:pt x="13218" y="9149"/>
                  </a:cubicBezTo>
                  <a:cubicBezTo>
                    <a:pt x="15046" y="5169"/>
                    <a:pt x="15476" y="-209"/>
                    <a:pt x="10636" y="6"/>
                  </a:cubicBezTo>
                  <a:cubicBezTo>
                    <a:pt x="4290" y="1297"/>
                    <a:pt x="-1410" y="11300"/>
                    <a:pt x="311" y="15925"/>
                  </a:cubicBezTo>
                  <a:close/>
                </a:path>
              </a:pathLst>
            </a:custGeom>
            <a:grpFill/>
            <a:ln w="10707" cap="flat">
              <a:noFill/>
              <a:prstDash val="solid"/>
              <a:miter/>
            </a:ln>
          </p:spPr>
          <p:txBody>
            <a:bodyPr rtlCol="0" anchor="ctr"/>
            <a:lstStyle/>
            <a:p>
              <a:endParaRPr lang="zh-CN" altLang="en-US"/>
            </a:p>
          </p:txBody>
        </p:sp>
        <p:sp>
          <p:nvSpPr>
            <p:cNvPr id="2237" name="任意多边形: 形状 1586">
              <a:extLst>
                <a:ext uri="{FF2B5EF4-FFF2-40B4-BE49-F238E27FC236}">
                  <a16:creationId xmlns:a16="http://schemas.microsoft.com/office/drawing/2014/main" xmlns="" id="{8AE485FE-06B7-4118-B919-607B1271A5C7}"/>
                </a:ext>
              </a:extLst>
            </p:cNvPr>
            <p:cNvSpPr/>
            <p:nvPr/>
          </p:nvSpPr>
          <p:spPr>
            <a:xfrm>
              <a:off x="2535073" y="5091148"/>
              <a:ext cx="56598" cy="76099"/>
            </a:xfrm>
            <a:custGeom>
              <a:avLst/>
              <a:gdLst>
                <a:gd name="connsiteX0" fmla="*/ 11778 w 13394"/>
                <a:gd name="connsiteY0" fmla="*/ 9156 h 18009"/>
                <a:gd name="connsiteX1" fmla="*/ 11778 w 13394"/>
                <a:gd name="connsiteY1" fmla="*/ 9156 h 18009"/>
                <a:gd name="connsiteX2" fmla="*/ 10487 w 13394"/>
                <a:gd name="connsiteY2" fmla="*/ 14 h 18009"/>
                <a:gd name="connsiteX3" fmla="*/ 269 w 13394"/>
                <a:gd name="connsiteY3" fmla="*/ 16470 h 18009"/>
                <a:gd name="connsiteX4" fmla="*/ 11778 w 13394"/>
                <a:gd name="connsiteY4" fmla="*/ 9156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4" h="18009">
                  <a:moveTo>
                    <a:pt x="11778" y="9156"/>
                  </a:moveTo>
                  <a:lnTo>
                    <a:pt x="11778" y="9156"/>
                  </a:lnTo>
                  <a:cubicBezTo>
                    <a:pt x="13714" y="5176"/>
                    <a:pt x="14574" y="-309"/>
                    <a:pt x="10487" y="14"/>
                  </a:cubicBezTo>
                  <a:cubicBezTo>
                    <a:pt x="4572" y="1304"/>
                    <a:pt x="-1344" y="12060"/>
                    <a:pt x="269" y="16470"/>
                  </a:cubicBezTo>
                  <a:cubicBezTo>
                    <a:pt x="1775" y="20449"/>
                    <a:pt x="8336" y="16254"/>
                    <a:pt x="11778" y="9156"/>
                  </a:cubicBezTo>
                  <a:close/>
                </a:path>
              </a:pathLst>
            </a:custGeom>
            <a:grpFill/>
            <a:ln w="10707" cap="flat">
              <a:noFill/>
              <a:prstDash val="solid"/>
              <a:miter/>
            </a:ln>
          </p:spPr>
          <p:txBody>
            <a:bodyPr rtlCol="0" anchor="ctr"/>
            <a:lstStyle/>
            <a:p>
              <a:endParaRPr lang="zh-CN" altLang="en-US"/>
            </a:p>
          </p:txBody>
        </p:sp>
        <p:sp>
          <p:nvSpPr>
            <p:cNvPr id="2238" name="任意多边形: 形状 1587">
              <a:extLst>
                <a:ext uri="{FF2B5EF4-FFF2-40B4-BE49-F238E27FC236}">
                  <a16:creationId xmlns:a16="http://schemas.microsoft.com/office/drawing/2014/main" xmlns="" id="{C38DBB08-4E93-4934-9522-1F3ABBB00451}"/>
                </a:ext>
              </a:extLst>
            </p:cNvPr>
            <p:cNvSpPr/>
            <p:nvPr/>
          </p:nvSpPr>
          <p:spPr>
            <a:xfrm>
              <a:off x="2702952" y="5063424"/>
              <a:ext cx="52444" cy="76483"/>
            </a:xfrm>
            <a:custGeom>
              <a:avLst/>
              <a:gdLst>
                <a:gd name="connsiteX0" fmla="*/ 228 w 12411"/>
                <a:gd name="connsiteY0" fmla="*/ 17007 h 18100"/>
                <a:gd name="connsiteX1" fmla="*/ 10446 w 12411"/>
                <a:gd name="connsiteY1" fmla="*/ 9156 h 18100"/>
                <a:gd name="connsiteX2" fmla="*/ 10231 w 12411"/>
                <a:gd name="connsiteY2" fmla="*/ 14 h 18100"/>
                <a:gd name="connsiteX3" fmla="*/ 228 w 12411"/>
                <a:gd name="connsiteY3" fmla="*/ 17007 h 18100"/>
              </a:gdLst>
              <a:ahLst/>
              <a:cxnLst>
                <a:cxn ang="0">
                  <a:pos x="connsiteX0" y="connsiteY0"/>
                </a:cxn>
                <a:cxn ang="0">
                  <a:pos x="connsiteX1" y="connsiteY1"/>
                </a:cxn>
                <a:cxn ang="0">
                  <a:pos x="connsiteX2" y="connsiteY2"/>
                </a:cxn>
                <a:cxn ang="0">
                  <a:pos x="connsiteX3" y="connsiteY3"/>
                </a:cxn>
              </a:cxnLst>
              <a:rect l="l" t="t" r="r" b="b"/>
              <a:pathLst>
                <a:path w="12411" h="18100">
                  <a:moveTo>
                    <a:pt x="228" y="17007"/>
                  </a:moveTo>
                  <a:cubicBezTo>
                    <a:pt x="1519" y="20234"/>
                    <a:pt x="7004" y="15932"/>
                    <a:pt x="10446" y="9156"/>
                  </a:cubicBezTo>
                  <a:cubicBezTo>
                    <a:pt x="12490" y="5176"/>
                    <a:pt x="13673" y="-309"/>
                    <a:pt x="10231" y="14"/>
                  </a:cubicBezTo>
                  <a:cubicBezTo>
                    <a:pt x="4961" y="1412"/>
                    <a:pt x="-1277" y="13135"/>
                    <a:pt x="228" y="17007"/>
                  </a:cubicBezTo>
                  <a:close/>
                </a:path>
              </a:pathLst>
            </a:custGeom>
            <a:grpFill/>
            <a:ln w="10707" cap="flat">
              <a:noFill/>
              <a:prstDash val="solid"/>
              <a:miter/>
            </a:ln>
          </p:spPr>
          <p:txBody>
            <a:bodyPr rtlCol="0" anchor="ctr"/>
            <a:lstStyle/>
            <a:p>
              <a:endParaRPr lang="zh-CN" altLang="en-US"/>
            </a:p>
          </p:txBody>
        </p:sp>
        <p:sp>
          <p:nvSpPr>
            <p:cNvPr id="2239" name="任意多边形: 形状 1588">
              <a:extLst>
                <a:ext uri="{FF2B5EF4-FFF2-40B4-BE49-F238E27FC236}">
                  <a16:creationId xmlns:a16="http://schemas.microsoft.com/office/drawing/2014/main" xmlns="" id="{C65228ED-6C00-4FFC-A91A-19D206A6083E}"/>
                </a:ext>
              </a:extLst>
            </p:cNvPr>
            <p:cNvSpPr/>
            <p:nvPr/>
          </p:nvSpPr>
          <p:spPr>
            <a:xfrm>
              <a:off x="2843656" y="5034335"/>
              <a:ext cx="48831" cy="77130"/>
            </a:xfrm>
            <a:custGeom>
              <a:avLst/>
              <a:gdLst>
                <a:gd name="connsiteX0" fmla="*/ 10060 w 11556"/>
                <a:gd name="connsiteY0" fmla="*/ 14 h 18253"/>
                <a:gd name="connsiteX1" fmla="*/ 165 w 11556"/>
                <a:gd name="connsiteY1" fmla="*/ 17545 h 18253"/>
                <a:gd name="connsiteX2" fmla="*/ 9200 w 11556"/>
                <a:gd name="connsiteY2" fmla="*/ 9263 h 18253"/>
                <a:gd name="connsiteX3" fmla="*/ 10060 w 11556"/>
                <a:gd name="connsiteY3" fmla="*/ 14 h 18253"/>
              </a:gdLst>
              <a:ahLst/>
              <a:cxnLst>
                <a:cxn ang="0">
                  <a:pos x="connsiteX0" y="connsiteY0"/>
                </a:cxn>
                <a:cxn ang="0">
                  <a:pos x="connsiteX1" y="connsiteY1"/>
                </a:cxn>
                <a:cxn ang="0">
                  <a:pos x="connsiteX2" y="connsiteY2"/>
                </a:cxn>
                <a:cxn ang="0">
                  <a:pos x="connsiteX3" y="connsiteY3"/>
                </a:cxn>
              </a:cxnLst>
              <a:rect l="l" t="t" r="r" b="b"/>
              <a:pathLst>
                <a:path w="11556" h="18253">
                  <a:moveTo>
                    <a:pt x="10060" y="14"/>
                  </a:moveTo>
                  <a:cubicBezTo>
                    <a:pt x="5435" y="1519"/>
                    <a:pt x="-1126" y="14211"/>
                    <a:pt x="165" y="17545"/>
                  </a:cubicBezTo>
                  <a:cubicBezTo>
                    <a:pt x="1133" y="20019"/>
                    <a:pt x="5865" y="15717"/>
                    <a:pt x="9200" y="9263"/>
                  </a:cubicBezTo>
                  <a:cubicBezTo>
                    <a:pt x="11243" y="5176"/>
                    <a:pt x="12857" y="-309"/>
                    <a:pt x="10060" y="14"/>
                  </a:cubicBezTo>
                  <a:close/>
                </a:path>
              </a:pathLst>
            </a:custGeom>
            <a:grpFill/>
            <a:ln w="10707" cap="flat">
              <a:noFill/>
              <a:prstDash val="solid"/>
              <a:miter/>
            </a:ln>
          </p:spPr>
          <p:txBody>
            <a:bodyPr rtlCol="0" anchor="ctr"/>
            <a:lstStyle/>
            <a:p>
              <a:endParaRPr lang="zh-CN" altLang="en-US"/>
            </a:p>
          </p:txBody>
        </p:sp>
        <p:sp>
          <p:nvSpPr>
            <p:cNvPr id="2240" name="任意多边形: 形状 1589">
              <a:extLst>
                <a:ext uri="{FF2B5EF4-FFF2-40B4-BE49-F238E27FC236}">
                  <a16:creationId xmlns:a16="http://schemas.microsoft.com/office/drawing/2014/main" xmlns="" id="{F2B3035A-3D01-41B7-ABA1-E8EA5D410068}"/>
                </a:ext>
              </a:extLst>
            </p:cNvPr>
            <p:cNvSpPr/>
            <p:nvPr/>
          </p:nvSpPr>
          <p:spPr>
            <a:xfrm>
              <a:off x="2955765" y="5004798"/>
              <a:ext cx="45607" cy="77261"/>
            </a:xfrm>
            <a:custGeom>
              <a:avLst/>
              <a:gdLst>
                <a:gd name="connsiteX0" fmla="*/ 9880 w 10793"/>
                <a:gd name="connsiteY0" fmla="*/ 13 h 18284"/>
                <a:gd name="connsiteX1" fmla="*/ 92 w 10793"/>
                <a:gd name="connsiteY1" fmla="*/ 17868 h 18284"/>
                <a:gd name="connsiteX2" fmla="*/ 7836 w 10793"/>
                <a:gd name="connsiteY2" fmla="*/ 9156 h 18284"/>
                <a:gd name="connsiteX3" fmla="*/ 9880 w 10793"/>
                <a:gd name="connsiteY3" fmla="*/ 13 h 18284"/>
              </a:gdLst>
              <a:ahLst/>
              <a:cxnLst>
                <a:cxn ang="0">
                  <a:pos x="connsiteX0" y="connsiteY0"/>
                </a:cxn>
                <a:cxn ang="0">
                  <a:pos x="connsiteX1" y="connsiteY1"/>
                </a:cxn>
                <a:cxn ang="0">
                  <a:pos x="connsiteX2" y="connsiteY2"/>
                </a:cxn>
                <a:cxn ang="0">
                  <a:pos x="connsiteX3" y="connsiteY3"/>
                </a:cxn>
              </a:cxnLst>
              <a:rect l="l" t="t" r="r" b="b"/>
              <a:pathLst>
                <a:path w="10793" h="18284">
                  <a:moveTo>
                    <a:pt x="9880" y="13"/>
                  </a:moveTo>
                  <a:cubicBezTo>
                    <a:pt x="6008" y="1627"/>
                    <a:pt x="-876" y="15394"/>
                    <a:pt x="92" y="17868"/>
                  </a:cubicBezTo>
                  <a:cubicBezTo>
                    <a:pt x="738" y="19696"/>
                    <a:pt x="4717" y="15286"/>
                    <a:pt x="7836" y="9156"/>
                  </a:cubicBezTo>
                  <a:cubicBezTo>
                    <a:pt x="9987" y="5284"/>
                    <a:pt x="12031" y="-309"/>
                    <a:pt x="9880" y="13"/>
                  </a:cubicBezTo>
                  <a:close/>
                </a:path>
              </a:pathLst>
            </a:custGeom>
            <a:grpFill/>
            <a:ln w="10707" cap="flat">
              <a:noFill/>
              <a:prstDash val="solid"/>
              <a:miter/>
            </a:ln>
          </p:spPr>
          <p:txBody>
            <a:bodyPr rtlCol="0" anchor="ctr"/>
            <a:lstStyle/>
            <a:p>
              <a:endParaRPr lang="zh-CN" altLang="en-US"/>
            </a:p>
          </p:txBody>
        </p:sp>
        <p:sp>
          <p:nvSpPr>
            <p:cNvPr id="2241" name="任意多边形: 形状 1590">
              <a:extLst>
                <a:ext uri="{FF2B5EF4-FFF2-40B4-BE49-F238E27FC236}">
                  <a16:creationId xmlns:a16="http://schemas.microsoft.com/office/drawing/2014/main" xmlns="" id="{21F588A3-9CC2-4A27-A3D3-B46249A412D2}"/>
                </a:ext>
              </a:extLst>
            </p:cNvPr>
            <p:cNvSpPr/>
            <p:nvPr/>
          </p:nvSpPr>
          <p:spPr>
            <a:xfrm>
              <a:off x="3039158" y="4975709"/>
              <a:ext cx="42898" cy="77565"/>
            </a:xfrm>
            <a:custGeom>
              <a:avLst/>
              <a:gdLst>
                <a:gd name="connsiteX0" fmla="*/ 40 w 10152"/>
                <a:gd name="connsiteY0" fmla="*/ 18190 h 18356"/>
                <a:gd name="connsiteX1" fmla="*/ 6709 w 10152"/>
                <a:gd name="connsiteY1" fmla="*/ 9263 h 18356"/>
                <a:gd name="connsiteX2" fmla="*/ 9720 w 10152"/>
                <a:gd name="connsiteY2" fmla="*/ 14 h 18356"/>
                <a:gd name="connsiteX3" fmla="*/ 40 w 10152"/>
                <a:gd name="connsiteY3" fmla="*/ 18190 h 18356"/>
              </a:gdLst>
              <a:ahLst/>
              <a:cxnLst>
                <a:cxn ang="0">
                  <a:pos x="connsiteX0" y="connsiteY0"/>
                </a:cxn>
                <a:cxn ang="0">
                  <a:pos x="connsiteX1" y="connsiteY1"/>
                </a:cxn>
                <a:cxn ang="0">
                  <a:pos x="connsiteX2" y="connsiteY2"/>
                </a:cxn>
                <a:cxn ang="0">
                  <a:pos x="connsiteX3" y="connsiteY3"/>
                </a:cxn>
              </a:cxnLst>
              <a:rect l="l" t="t" r="r" b="b"/>
              <a:pathLst>
                <a:path w="10152" h="18356">
                  <a:moveTo>
                    <a:pt x="40" y="18190"/>
                  </a:moveTo>
                  <a:cubicBezTo>
                    <a:pt x="470" y="19266"/>
                    <a:pt x="3697" y="14964"/>
                    <a:pt x="6709" y="9263"/>
                  </a:cubicBezTo>
                  <a:cubicBezTo>
                    <a:pt x="8860" y="5176"/>
                    <a:pt x="11118" y="-309"/>
                    <a:pt x="9720" y="14"/>
                  </a:cubicBezTo>
                  <a:cubicBezTo>
                    <a:pt x="6709" y="1734"/>
                    <a:pt x="-605" y="16470"/>
                    <a:pt x="40" y="18190"/>
                  </a:cubicBezTo>
                  <a:close/>
                </a:path>
              </a:pathLst>
            </a:custGeom>
            <a:grpFill/>
            <a:ln w="10707" cap="flat">
              <a:noFill/>
              <a:prstDash val="solid"/>
              <a:miter/>
            </a:ln>
          </p:spPr>
          <p:txBody>
            <a:bodyPr rtlCol="0" anchor="ctr"/>
            <a:lstStyle/>
            <a:p>
              <a:endParaRPr lang="zh-CN" altLang="en-US"/>
            </a:p>
          </p:txBody>
        </p:sp>
        <p:sp>
          <p:nvSpPr>
            <p:cNvPr id="2242" name="任意多边形: 形状 1591">
              <a:extLst>
                <a:ext uri="{FF2B5EF4-FFF2-40B4-BE49-F238E27FC236}">
                  <a16:creationId xmlns:a16="http://schemas.microsoft.com/office/drawing/2014/main" xmlns="" id="{22C10864-04AA-4B89-A0AF-1927A2E02A6E}"/>
                </a:ext>
              </a:extLst>
            </p:cNvPr>
            <p:cNvSpPr/>
            <p:nvPr/>
          </p:nvSpPr>
          <p:spPr>
            <a:xfrm>
              <a:off x="3093372" y="4945771"/>
              <a:ext cx="40524" cy="78169"/>
            </a:xfrm>
            <a:custGeom>
              <a:avLst/>
              <a:gdLst>
                <a:gd name="connsiteX0" fmla="*/ 9 w 9590"/>
                <a:gd name="connsiteY0" fmla="*/ 18500 h 18499"/>
                <a:gd name="connsiteX1" fmla="*/ 5494 w 9590"/>
                <a:gd name="connsiteY1" fmla="*/ 9357 h 18499"/>
                <a:gd name="connsiteX2" fmla="*/ 9582 w 9590"/>
                <a:gd name="connsiteY2" fmla="*/ 0 h 18499"/>
                <a:gd name="connsiteX3" fmla="*/ 9474 w 9590"/>
                <a:gd name="connsiteY3" fmla="*/ 0 h 18499"/>
                <a:gd name="connsiteX4" fmla="*/ 9 w 9590"/>
                <a:gd name="connsiteY4" fmla="*/ 18500 h 1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18499">
                  <a:moveTo>
                    <a:pt x="9" y="18500"/>
                  </a:moveTo>
                  <a:cubicBezTo>
                    <a:pt x="654" y="18177"/>
                    <a:pt x="3774" y="12692"/>
                    <a:pt x="5494" y="9357"/>
                  </a:cubicBezTo>
                  <a:cubicBezTo>
                    <a:pt x="5925" y="8497"/>
                    <a:pt x="9797" y="968"/>
                    <a:pt x="9582" y="0"/>
                  </a:cubicBezTo>
                  <a:cubicBezTo>
                    <a:pt x="9582" y="0"/>
                    <a:pt x="9474" y="0"/>
                    <a:pt x="9474" y="0"/>
                  </a:cubicBezTo>
                  <a:cubicBezTo>
                    <a:pt x="8076" y="1398"/>
                    <a:pt x="-314" y="17101"/>
                    <a:pt x="9" y="18500"/>
                  </a:cubicBezTo>
                  <a:close/>
                </a:path>
              </a:pathLst>
            </a:custGeom>
            <a:grpFill/>
            <a:ln w="10707" cap="flat">
              <a:noFill/>
              <a:prstDash val="solid"/>
              <a:miter/>
            </a:ln>
          </p:spPr>
          <p:txBody>
            <a:bodyPr rtlCol="0" anchor="ctr"/>
            <a:lstStyle/>
            <a:p>
              <a:endParaRPr lang="zh-CN" altLang="en-US"/>
            </a:p>
          </p:txBody>
        </p:sp>
        <p:sp>
          <p:nvSpPr>
            <p:cNvPr id="2243" name="任意多边形: 形状 1607">
              <a:extLst>
                <a:ext uri="{FF2B5EF4-FFF2-40B4-BE49-F238E27FC236}">
                  <a16:creationId xmlns:a16="http://schemas.microsoft.com/office/drawing/2014/main" xmlns="" id="{8147573B-E026-4A93-AC45-1E3A2E5C8849}"/>
                </a:ext>
              </a:extLst>
            </p:cNvPr>
            <p:cNvSpPr/>
            <p:nvPr/>
          </p:nvSpPr>
          <p:spPr>
            <a:xfrm>
              <a:off x="300325" y="5388893"/>
              <a:ext cx="75904" cy="71159"/>
            </a:xfrm>
            <a:custGeom>
              <a:avLst/>
              <a:gdLst>
                <a:gd name="connsiteX0" fmla="*/ 8989 w 17963"/>
                <a:gd name="connsiteY0" fmla="*/ 0 h 16840"/>
                <a:gd name="connsiteX1" fmla="*/ 1568 w 17963"/>
                <a:gd name="connsiteY1" fmla="*/ 13337 h 16840"/>
                <a:gd name="connsiteX2" fmla="*/ 17916 w 17963"/>
                <a:gd name="connsiteY2" fmla="*/ 9142 h 16840"/>
                <a:gd name="connsiteX3" fmla="*/ 8989 w 17963"/>
                <a:gd name="connsiteY3" fmla="*/ 0 h 16840"/>
              </a:gdLst>
              <a:ahLst/>
              <a:cxnLst>
                <a:cxn ang="0">
                  <a:pos x="connsiteX0" y="connsiteY0"/>
                </a:cxn>
                <a:cxn ang="0">
                  <a:pos x="connsiteX1" y="connsiteY1"/>
                </a:cxn>
                <a:cxn ang="0">
                  <a:pos x="connsiteX2" y="connsiteY2"/>
                </a:cxn>
                <a:cxn ang="0">
                  <a:pos x="connsiteX3" y="connsiteY3"/>
                </a:cxn>
              </a:cxnLst>
              <a:rect l="l" t="t" r="r" b="b"/>
              <a:pathLst>
                <a:path w="17963" h="16840">
                  <a:moveTo>
                    <a:pt x="8989" y="0"/>
                  </a:moveTo>
                  <a:cubicBezTo>
                    <a:pt x="1030" y="538"/>
                    <a:pt x="-2197" y="8282"/>
                    <a:pt x="1568" y="13337"/>
                  </a:cubicBezTo>
                  <a:cubicBezTo>
                    <a:pt x="6300" y="19683"/>
                    <a:pt x="16948" y="16886"/>
                    <a:pt x="17916" y="9142"/>
                  </a:cubicBezTo>
                  <a:cubicBezTo>
                    <a:pt x="18346" y="5378"/>
                    <a:pt x="15872" y="108"/>
                    <a:pt x="8989" y="0"/>
                  </a:cubicBezTo>
                  <a:close/>
                </a:path>
              </a:pathLst>
            </a:custGeom>
            <a:grpFill/>
            <a:ln w="10707" cap="flat">
              <a:noFill/>
              <a:prstDash val="solid"/>
              <a:miter/>
            </a:ln>
          </p:spPr>
          <p:txBody>
            <a:bodyPr rtlCol="0" anchor="ctr"/>
            <a:lstStyle/>
            <a:p>
              <a:endParaRPr lang="zh-CN" altLang="en-US"/>
            </a:p>
          </p:txBody>
        </p:sp>
        <p:sp>
          <p:nvSpPr>
            <p:cNvPr id="2244" name="任意多边形: 形状 1608">
              <a:extLst>
                <a:ext uri="{FF2B5EF4-FFF2-40B4-BE49-F238E27FC236}">
                  <a16:creationId xmlns:a16="http://schemas.microsoft.com/office/drawing/2014/main" xmlns="" id="{D1BE9BB2-DE35-4F8A-886E-A16561026B17}"/>
                </a:ext>
              </a:extLst>
            </p:cNvPr>
            <p:cNvSpPr/>
            <p:nvPr/>
          </p:nvSpPr>
          <p:spPr>
            <a:xfrm>
              <a:off x="591047" y="5380712"/>
              <a:ext cx="75423" cy="71134"/>
            </a:xfrm>
            <a:custGeom>
              <a:avLst/>
              <a:gdLst>
                <a:gd name="connsiteX0" fmla="*/ 17737 w 17849"/>
                <a:gd name="connsiteY0" fmla="*/ 9035 h 16834"/>
                <a:gd name="connsiteX1" fmla="*/ 9455 w 17849"/>
                <a:gd name="connsiteY1" fmla="*/ 0 h 16834"/>
                <a:gd name="connsiteX2" fmla="*/ 1173 w 17849"/>
                <a:gd name="connsiteY2" fmla="*/ 13337 h 16834"/>
                <a:gd name="connsiteX3" fmla="*/ 17737 w 17849"/>
                <a:gd name="connsiteY3" fmla="*/ 9035 h 16834"/>
              </a:gdLst>
              <a:ahLst/>
              <a:cxnLst>
                <a:cxn ang="0">
                  <a:pos x="connsiteX0" y="connsiteY0"/>
                </a:cxn>
                <a:cxn ang="0">
                  <a:pos x="connsiteX1" y="connsiteY1"/>
                </a:cxn>
                <a:cxn ang="0">
                  <a:pos x="connsiteX2" y="connsiteY2"/>
                </a:cxn>
                <a:cxn ang="0">
                  <a:pos x="connsiteX3" y="connsiteY3"/>
                </a:cxn>
              </a:cxnLst>
              <a:rect l="l" t="t" r="r" b="b"/>
              <a:pathLst>
                <a:path w="17849" h="16834">
                  <a:moveTo>
                    <a:pt x="17737" y="9035"/>
                  </a:moveTo>
                  <a:cubicBezTo>
                    <a:pt x="18382" y="5378"/>
                    <a:pt x="16338" y="108"/>
                    <a:pt x="9455" y="0"/>
                  </a:cubicBezTo>
                  <a:cubicBezTo>
                    <a:pt x="958" y="645"/>
                    <a:pt x="-1839" y="8820"/>
                    <a:pt x="1173" y="13337"/>
                  </a:cubicBezTo>
                  <a:cubicBezTo>
                    <a:pt x="5368" y="19683"/>
                    <a:pt x="16231" y="16886"/>
                    <a:pt x="17737" y="9035"/>
                  </a:cubicBezTo>
                  <a:close/>
                </a:path>
              </a:pathLst>
            </a:custGeom>
            <a:grpFill/>
            <a:ln w="10707" cap="flat">
              <a:noFill/>
              <a:prstDash val="solid"/>
              <a:miter/>
            </a:ln>
          </p:spPr>
          <p:txBody>
            <a:bodyPr rtlCol="0" anchor="ctr"/>
            <a:lstStyle/>
            <a:p>
              <a:endParaRPr lang="zh-CN" altLang="en-US"/>
            </a:p>
          </p:txBody>
        </p:sp>
        <p:sp>
          <p:nvSpPr>
            <p:cNvPr id="2245" name="任意多边形: 形状 1609">
              <a:extLst>
                <a:ext uri="{FF2B5EF4-FFF2-40B4-BE49-F238E27FC236}">
                  <a16:creationId xmlns:a16="http://schemas.microsoft.com/office/drawing/2014/main" xmlns="" id="{AF654481-592A-4B78-8EDD-C6FFA5670EA3}"/>
                </a:ext>
              </a:extLst>
            </p:cNvPr>
            <p:cNvSpPr/>
            <p:nvPr/>
          </p:nvSpPr>
          <p:spPr>
            <a:xfrm>
              <a:off x="879203" y="5369349"/>
              <a:ext cx="75499" cy="71303"/>
            </a:xfrm>
            <a:custGeom>
              <a:avLst/>
              <a:gdLst>
                <a:gd name="connsiteX0" fmla="*/ 17626 w 17867"/>
                <a:gd name="connsiteY0" fmla="*/ 8927 h 16874"/>
                <a:gd name="connsiteX1" fmla="*/ 9990 w 17867"/>
                <a:gd name="connsiteY1" fmla="*/ 0 h 16874"/>
                <a:gd name="connsiteX2" fmla="*/ 955 w 17867"/>
                <a:gd name="connsiteY2" fmla="*/ 13444 h 16874"/>
                <a:gd name="connsiteX3" fmla="*/ 17626 w 17867"/>
                <a:gd name="connsiteY3" fmla="*/ 8927 h 16874"/>
              </a:gdLst>
              <a:ahLst/>
              <a:cxnLst>
                <a:cxn ang="0">
                  <a:pos x="connsiteX0" y="connsiteY0"/>
                </a:cxn>
                <a:cxn ang="0">
                  <a:pos x="connsiteX1" y="connsiteY1"/>
                </a:cxn>
                <a:cxn ang="0">
                  <a:pos x="connsiteX2" y="connsiteY2"/>
                </a:cxn>
                <a:cxn ang="0">
                  <a:pos x="connsiteX3" y="connsiteY3"/>
                </a:cxn>
              </a:cxnLst>
              <a:rect l="l" t="t" r="r" b="b"/>
              <a:pathLst>
                <a:path w="17867" h="16874">
                  <a:moveTo>
                    <a:pt x="17626" y="8927"/>
                  </a:moveTo>
                  <a:cubicBezTo>
                    <a:pt x="18594" y="5270"/>
                    <a:pt x="16766" y="0"/>
                    <a:pt x="9990" y="0"/>
                  </a:cubicBezTo>
                  <a:cubicBezTo>
                    <a:pt x="1601" y="753"/>
                    <a:pt x="-1841" y="9035"/>
                    <a:pt x="955" y="13444"/>
                  </a:cubicBezTo>
                  <a:cubicBezTo>
                    <a:pt x="4720" y="19790"/>
                    <a:pt x="15690" y="16779"/>
                    <a:pt x="17626" y="8927"/>
                  </a:cubicBezTo>
                  <a:close/>
                </a:path>
              </a:pathLst>
            </a:custGeom>
            <a:grpFill/>
            <a:ln w="10707" cap="flat">
              <a:noFill/>
              <a:prstDash val="solid"/>
              <a:miter/>
            </a:ln>
          </p:spPr>
          <p:txBody>
            <a:bodyPr rtlCol="0" anchor="ctr"/>
            <a:lstStyle/>
            <a:p>
              <a:endParaRPr lang="zh-CN" altLang="en-US"/>
            </a:p>
          </p:txBody>
        </p:sp>
        <p:sp>
          <p:nvSpPr>
            <p:cNvPr id="2246" name="任意多边形: 形状 1610">
              <a:extLst>
                <a:ext uri="{FF2B5EF4-FFF2-40B4-BE49-F238E27FC236}">
                  <a16:creationId xmlns:a16="http://schemas.microsoft.com/office/drawing/2014/main" xmlns="" id="{46BBD783-C76F-4678-89F9-5B64E23B9C3D}"/>
                </a:ext>
              </a:extLst>
            </p:cNvPr>
            <p:cNvSpPr/>
            <p:nvPr/>
          </p:nvSpPr>
          <p:spPr>
            <a:xfrm>
              <a:off x="1164393" y="5354809"/>
              <a:ext cx="74493" cy="71848"/>
            </a:xfrm>
            <a:custGeom>
              <a:avLst/>
              <a:gdLst>
                <a:gd name="connsiteX0" fmla="*/ 17250 w 17629"/>
                <a:gd name="connsiteY0" fmla="*/ 8927 h 17003"/>
                <a:gd name="connsiteX1" fmla="*/ 10474 w 17629"/>
                <a:gd name="connsiteY1" fmla="*/ 0 h 17003"/>
                <a:gd name="connsiteX2" fmla="*/ 686 w 17629"/>
                <a:gd name="connsiteY2" fmla="*/ 13660 h 17003"/>
                <a:gd name="connsiteX3" fmla="*/ 17250 w 17629"/>
                <a:gd name="connsiteY3" fmla="*/ 8927 h 17003"/>
              </a:gdLst>
              <a:ahLst/>
              <a:cxnLst>
                <a:cxn ang="0">
                  <a:pos x="connsiteX0" y="connsiteY0"/>
                </a:cxn>
                <a:cxn ang="0">
                  <a:pos x="connsiteX1" y="connsiteY1"/>
                </a:cxn>
                <a:cxn ang="0">
                  <a:pos x="connsiteX2" y="connsiteY2"/>
                </a:cxn>
                <a:cxn ang="0">
                  <a:pos x="connsiteX3" y="connsiteY3"/>
                </a:cxn>
              </a:cxnLst>
              <a:rect l="l" t="t" r="r" b="b"/>
              <a:pathLst>
                <a:path w="17629" h="17003">
                  <a:moveTo>
                    <a:pt x="17250" y="8927"/>
                  </a:moveTo>
                  <a:cubicBezTo>
                    <a:pt x="18433" y="5163"/>
                    <a:pt x="17035" y="0"/>
                    <a:pt x="10474" y="0"/>
                  </a:cubicBezTo>
                  <a:cubicBezTo>
                    <a:pt x="2192" y="860"/>
                    <a:pt x="-1680" y="9142"/>
                    <a:pt x="686" y="13660"/>
                  </a:cubicBezTo>
                  <a:cubicBezTo>
                    <a:pt x="3913" y="19898"/>
                    <a:pt x="14776" y="16886"/>
                    <a:pt x="17250" y="8927"/>
                  </a:cubicBezTo>
                  <a:close/>
                </a:path>
              </a:pathLst>
            </a:custGeom>
            <a:grpFill/>
            <a:ln w="10707" cap="flat">
              <a:noFill/>
              <a:prstDash val="solid"/>
              <a:miter/>
            </a:ln>
          </p:spPr>
          <p:txBody>
            <a:bodyPr rtlCol="0" anchor="ctr"/>
            <a:lstStyle/>
            <a:p>
              <a:endParaRPr lang="zh-CN" altLang="en-US"/>
            </a:p>
          </p:txBody>
        </p:sp>
        <p:sp>
          <p:nvSpPr>
            <p:cNvPr id="2247" name="任意多边形: 形状 1611">
              <a:extLst>
                <a:ext uri="{FF2B5EF4-FFF2-40B4-BE49-F238E27FC236}">
                  <a16:creationId xmlns:a16="http://schemas.microsoft.com/office/drawing/2014/main" xmlns="" id="{0081E428-7947-4DA0-A346-5FA9F0E51E45}"/>
                </a:ext>
              </a:extLst>
            </p:cNvPr>
            <p:cNvSpPr/>
            <p:nvPr/>
          </p:nvSpPr>
          <p:spPr>
            <a:xfrm>
              <a:off x="1443038" y="5337987"/>
              <a:ext cx="73830" cy="71831"/>
            </a:xfrm>
            <a:custGeom>
              <a:avLst/>
              <a:gdLst>
                <a:gd name="connsiteX0" fmla="*/ 16916 w 17472"/>
                <a:gd name="connsiteY0" fmla="*/ 8821 h 16999"/>
                <a:gd name="connsiteX1" fmla="*/ 10893 w 17472"/>
                <a:gd name="connsiteY1" fmla="*/ 2 h 16999"/>
                <a:gd name="connsiteX2" fmla="*/ 460 w 17472"/>
                <a:gd name="connsiteY2" fmla="*/ 13769 h 16999"/>
                <a:gd name="connsiteX3" fmla="*/ 16916 w 17472"/>
                <a:gd name="connsiteY3" fmla="*/ 8821 h 16999"/>
              </a:gdLst>
              <a:ahLst/>
              <a:cxnLst>
                <a:cxn ang="0">
                  <a:pos x="connsiteX0" y="connsiteY0"/>
                </a:cxn>
                <a:cxn ang="0">
                  <a:pos x="connsiteX1" y="connsiteY1"/>
                </a:cxn>
                <a:cxn ang="0">
                  <a:pos x="connsiteX2" y="connsiteY2"/>
                </a:cxn>
                <a:cxn ang="0">
                  <a:pos x="connsiteX3" y="connsiteY3"/>
                </a:cxn>
              </a:cxnLst>
              <a:rect l="l" t="t" r="r" b="b"/>
              <a:pathLst>
                <a:path w="17472" h="16999">
                  <a:moveTo>
                    <a:pt x="16916" y="8821"/>
                  </a:moveTo>
                  <a:cubicBezTo>
                    <a:pt x="18315" y="5057"/>
                    <a:pt x="17347" y="-106"/>
                    <a:pt x="10893" y="2"/>
                  </a:cubicBezTo>
                  <a:cubicBezTo>
                    <a:pt x="2826" y="970"/>
                    <a:pt x="-1476" y="9251"/>
                    <a:pt x="460" y="13769"/>
                  </a:cubicBezTo>
                  <a:cubicBezTo>
                    <a:pt x="3257" y="19899"/>
                    <a:pt x="14012" y="16780"/>
                    <a:pt x="16916" y="8821"/>
                  </a:cubicBezTo>
                  <a:close/>
                </a:path>
              </a:pathLst>
            </a:custGeom>
            <a:grpFill/>
            <a:ln w="10707" cap="flat">
              <a:noFill/>
              <a:prstDash val="solid"/>
              <a:miter/>
            </a:ln>
          </p:spPr>
          <p:txBody>
            <a:bodyPr rtlCol="0" anchor="ctr"/>
            <a:lstStyle/>
            <a:p>
              <a:endParaRPr lang="zh-CN" altLang="en-US"/>
            </a:p>
          </p:txBody>
        </p:sp>
        <p:sp>
          <p:nvSpPr>
            <p:cNvPr id="2248" name="任意多边形: 形状 1612">
              <a:extLst>
                <a:ext uri="{FF2B5EF4-FFF2-40B4-BE49-F238E27FC236}">
                  <a16:creationId xmlns:a16="http://schemas.microsoft.com/office/drawing/2014/main" xmlns="" id="{26FFB09A-9B9B-4B9D-ABFB-659FC8488F15}"/>
                </a:ext>
              </a:extLst>
            </p:cNvPr>
            <p:cNvSpPr/>
            <p:nvPr/>
          </p:nvSpPr>
          <p:spPr>
            <a:xfrm>
              <a:off x="1712847" y="5317514"/>
              <a:ext cx="71818" cy="72372"/>
            </a:xfrm>
            <a:custGeom>
              <a:avLst/>
              <a:gdLst>
                <a:gd name="connsiteX0" fmla="*/ 16201 w 16996"/>
                <a:gd name="connsiteY0" fmla="*/ 8826 h 17127"/>
                <a:gd name="connsiteX1" fmla="*/ 11146 w 16996"/>
                <a:gd name="connsiteY1" fmla="*/ 6 h 17127"/>
                <a:gd name="connsiteX2" fmla="*/ 283 w 16996"/>
                <a:gd name="connsiteY2" fmla="*/ 13881 h 17127"/>
                <a:gd name="connsiteX3" fmla="*/ 16201 w 16996"/>
                <a:gd name="connsiteY3" fmla="*/ 8826 h 17127"/>
              </a:gdLst>
              <a:ahLst/>
              <a:cxnLst>
                <a:cxn ang="0">
                  <a:pos x="connsiteX0" y="connsiteY0"/>
                </a:cxn>
                <a:cxn ang="0">
                  <a:pos x="connsiteX1" y="connsiteY1"/>
                </a:cxn>
                <a:cxn ang="0">
                  <a:pos x="connsiteX2" y="connsiteY2"/>
                </a:cxn>
                <a:cxn ang="0">
                  <a:pos x="connsiteX3" y="connsiteY3"/>
                </a:cxn>
              </a:cxnLst>
              <a:rect l="l" t="t" r="r" b="b"/>
              <a:pathLst>
                <a:path w="16996" h="17127">
                  <a:moveTo>
                    <a:pt x="16201" y="8826"/>
                  </a:moveTo>
                  <a:cubicBezTo>
                    <a:pt x="17707" y="5276"/>
                    <a:pt x="17600" y="-209"/>
                    <a:pt x="11146" y="6"/>
                  </a:cubicBezTo>
                  <a:cubicBezTo>
                    <a:pt x="3402" y="1082"/>
                    <a:pt x="-1223" y="9364"/>
                    <a:pt x="283" y="13881"/>
                  </a:cubicBezTo>
                  <a:cubicBezTo>
                    <a:pt x="2434" y="20119"/>
                    <a:pt x="12867" y="16785"/>
                    <a:pt x="16201" y="8826"/>
                  </a:cubicBezTo>
                  <a:close/>
                </a:path>
              </a:pathLst>
            </a:custGeom>
            <a:grpFill/>
            <a:ln w="10707" cap="flat">
              <a:noFill/>
              <a:prstDash val="solid"/>
              <a:miter/>
            </a:ln>
          </p:spPr>
          <p:txBody>
            <a:bodyPr rtlCol="0" anchor="ctr"/>
            <a:lstStyle/>
            <a:p>
              <a:endParaRPr lang="zh-CN" altLang="en-US"/>
            </a:p>
          </p:txBody>
        </p:sp>
        <p:sp>
          <p:nvSpPr>
            <p:cNvPr id="2249" name="任意多边形: 形状 1613">
              <a:extLst>
                <a:ext uri="{FF2B5EF4-FFF2-40B4-BE49-F238E27FC236}">
                  <a16:creationId xmlns:a16="http://schemas.microsoft.com/office/drawing/2014/main" xmlns="" id="{76034BF3-F270-4CB5-BAD2-E7C56B63CC05}"/>
                </a:ext>
              </a:extLst>
            </p:cNvPr>
            <p:cNvSpPr/>
            <p:nvPr/>
          </p:nvSpPr>
          <p:spPr>
            <a:xfrm>
              <a:off x="1963138" y="5294788"/>
              <a:ext cx="67419" cy="72642"/>
            </a:xfrm>
            <a:custGeom>
              <a:avLst/>
              <a:gdLst>
                <a:gd name="connsiteX0" fmla="*/ 14942 w 15955"/>
                <a:gd name="connsiteY0" fmla="*/ 8826 h 17191"/>
                <a:gd name="connsiteX1" fmla="*/ 11177 w 15955"/>
                <a:gd name="connsiteY1" fmla="*/ 6 h 17191"/>
                <a:gd name="connsiteX2" fmla="*/ 314 w 15955"/>
                <a:gd name="connsiteY2" fmla="*/ 14634 h 17191"/>
                <a:gd name="connsiteX3" fmla="*/ 14942 w 15955"/>
                <a:gd name="connsiteY3" fmla="*/ 8826 h 17191"/>
              </a:gdLst>
              <a:ahLst/>
              <a:cxnLst>
                <a:cxn ang="0">
                  <a:pos x="connsiteX0" y="connsiteY0"/>
                </a:cxn>
                <a:cxn ang="0">
                  <a:pos x="connsiteX1" y="connsiteY1"/>
                </a:cxn>
                <a:cxn ang="0">
                  <a:pos x="connsiteX2" y="connsiteY2"/>
                </a:cxn>
                <a:cxn ang="0">
                  <a:pos x="connsiteX3" y="connsiteY3"/>
                </a:cxn>
              </a:cxnLst>
              <a:rect l="l" t="t" r="r" b="b"/>
              <a:pathLst>
                <a:path w="15955" h="17191">
                  <a:moveTo>
                    <a:pt x="14942" y="8826"/>
                  </a:moveTo>
                  <a:cubicBezTo>
                    <a:pt x="16663" y="5062"/>
                    <a:pt x="16663" y="-209"/>
                    <a:pt x="11177" y="6"/>
                  </a:cubicBezTo>
                  <a:cubicBezTo>
                    <a:pt x="4186" y="1082"/>
                    <a:pt x="-1407" y="9901"/>
                    <a:pt x="314" y="14634"/>
                  </a:cubicBezTo>
                  <a:cubicBezTo>
                    <a:pt x="2358" y="20012"/>
                    <a:pt x="11392" y="16355"/>
                    <a:pt x="14942" y="8826"/>
                  </a:cubicBezTo>
                  <a:close/>
                </a:path>
              </a:pathLst>
            </a:custGeom>
            <a:grpFill/>
            <a:ln w="10707" cap="flat">
              <a:noFill/>
              <a:prstDash val="solid"/>
              <a:miter/>
            </a:ln>
          </p:spPr>
          <p:txBody>
            <a:bodyPr rtlCol="0" anchor="ctr"/>
            <a:lstStyle/>
            <a:p>
              <a:endParaRPr lang="zh-CN" altLang="en-US"/>
            </a:p>
          </p:txBody>
        </p:sp>
        <p:sp>
          <p:nvSpPr>
            <p:cNvPr id="2250" name="任意多边形: 形状 1614">
              <a:extLst>
                <a:ext uri="{FF2B5EF4-FFF2-40B4-BE49-F238E27FC236}">
                  <a16:creationId xmlns:a16="http://schemas.microsoft.com/office/drawing/2014/main" xmlns="" id="{0AE82F95-FC87-4F56-9B57-71FB5C2BF176}"/>
                </a:ext>
              </a:extLst>
            </p:cNvPr>
            <p:cNvSpPr/>
            <p:nvPr/>
          </p:nvSpPr>
          <p:spPr>
            <a:xfrm>
              <a:off x="2189524" y="5270702"/>
              <a:ext cx="62936" cy="73044"/>
            </a:xfrm>
            <a:custGeom>
              <a:avLst/>
              <a:gdLst>
                <a:gd name="connsiteX0" fmla="*/ 13531 w 14894"/>
                <a:gd name="connsiteY0" fmla="*/ 8826 h 17286"/>
                <a:gd name="connsiteX1" fmla="*/ 11057 w 14894"/>
                <a:gd name="connsiteY1" fmla="*/ 6 h 17286"/>
                <a:gd name="connsiteX2" fmla="*/ 302 w 14894"/>
                <a:gd name="connsiteY2" fmla="*/ 15279 h 17286"/>
                <a:gd name="connsiteX3" fmla="*/ 13531 w 14894"/>
                <a:gd name="connsiteY3" fmla="*/ 8826 h 17286"/>
              </a:gdLst>
              <a:ahLst/>
              <a:cxnLst>
                <a:cxn ang="0">
                  <a:pos x="connsiteX0" y="connsiteY0"/>
                </a:cxn>
                <a:cxn ang="0">
                  <a:pos x="connsiteX1" y="connsiteY1"/>
                </a:cxn>
                <a:cxn ang="0">
                  <a:pos x="connsiteX2" y="connsiteY2"/>
                </a:cxn>
                <a:cxn ang="0">
                  <a:pos x="connsiteX3" y="connsiteY3"/>
                </a:cxn>
              </a:cxnLst>
              <a:rect l="l" t="t" r="r" b="b"/>
              <a:pathLst>
                <a:path w="14894" h="17286">
                  <a:moveTo>
                    <a:pt x="13531" y="8826"/>
                  </a:moveTo>
                  <a:cubicBezTo>
                    <a:pt x="15467" y="5062"/>
                    <a:pt x="15897" y="-209"/>
                    <a:pt x="11057" y="6"/>
                  </a:cubicBezTo>
                  <a:cubicBezTo>
                    <a:pt x="4496" y="1189"/>
                    <a:pt x="-1419" y="10762"/>
                    <a:pt x="302" y="15279"/>
                  </a:cubicBezTo>
                  <a:cubicBezTo>
                    <a:pt x="2023" y="19904"/>
                    <a:pt x="9874" y="16032"/>
                    <a:pt x="13531" y="8826"/>
                  </a:cubicBezTo>
                  <a:close/>
                </a:path>
              </a:pathLst>
            </a:custGeom>
            <a:grpFill/>
            <a:ln w="10707" cap="flat">
              <a:noFill/>
              <a:prstDash val="solid"/>
              <a:miter/>
            </a:ln>
          </p:spPr>
          <p:txBody>
            <a:bodyPr rtlCol="0" anchor="ctr"/>
            <a:lstStyle/>
            <a:p>
              <a:endParaRPr lang="zh-CN" altLang="en-US"/>
            </a:p>
          </p:txBody>
        </p:sp>
        <p:sp>
          <p:nvSpPr>
            <p:cNvPr id="2251" name="任意多边形: 形状 1615">
              <a:extLst>
                <a:ext uri="{FF2B5EF4-FFF2-40B4-BE49-F238E27FC236}">
                  <a16:creationId xmlns:a16="http://schemas.microsoft.com/office/drawing/2014/main" xmlns="" id="{08DEDC2E-2433-4FC1-84EC-FBEF37FBF61C}"/>
                </a:ext>
              </a:extLst>
            </p:cNvPr>
            <p:cNvSpPr/>
            <p:nvPr/>
          </p:nvSpPr>
          <p:spPr>
            <a:xfrm>
              <a:off x="2390004" y="5245670"/>
              <a:ext cx="59070" cy="73648"/>
            </a:xfrm>
            <a:custGeom>
              <a:avLst/>
              <a:gdLst>
                <a:gd name="connsiteX0" fmla="*/ 10938 w 13979"/>
                <a:gd name="connsiteY0" fmla="*/ 14 h 17429"/>
                <a:gd name="connsiteX1" fmla="*/ 290 w 13979"/>
                <a:gd name="connsiteY1" fmla="*/ 15932 h 17429"/>
                <a:gd name="connsiteX2" fmla="*/ 12336 w 13979"/>
                <a:gd name="connsiteY2" fmla="*/ 8834 h 17429"/>
                <a:gd name="connsiteX3" fmla="*/ 10938 w 13979"/>
                <a:gd name="connsiteY3" fmla="*/ 14 h 17429"/>
              </a:gdLst>
              <a:ahLst/>
              <a:cxnLst>
                <a:cxn ang="0">
                  <a:pos x="connsiteX0" y="connsiteY0"/>
                </a:cxn>
                <a:cxn ang="0">
                  <a:pos x="connsiteX1" y="connsiteY1"/>
                </a:cxn>
                <a:cxn ang="0">
                  <a:pos x="connsiteX2" y="connsiteY2"/>
                </a:cxn>
                <a:cxn ang="0">
                  <a:pos x="connsiteX3" y="connsiteY3"/>
                </a:cxn>
              </a:cxnLst>
              <a:rect l="l" t="t" r="r" b="b"/>
              <a:pathLst>
                <a:path w="13979" h="17429">
                  <a:moveTo>
                    <a:pt x="10938" y="14"/>
                  </a:moveTo>
                  <a:cubicBezTo>
                    <a:pt x="4808" y="1305"/>
                    <a:pt x="-1431" y="11630"/>
                    <a:pt x="290" y="15932"/>
                  </a:cubicBezTo>
                  <a:cubicBezTo>
                    <a:pt x="1796" y="19804"/>
                    <a:pt x="8680" y="15717"/>
                    <a:pt x="12336" y="8834"/>
                  </a:cubicBezTo>
                  <a:cubicBezTo>
                    <a:pt x="14272" y="4962"/>
                    <a:pt x="15240" y="-309"/>
                    <a:pt x="10938" y="14"/>
                  </a:cubicBezTo>
                  <a:close/>
                </a:path>
              </a:pathLst>
            </a:custGeom>
            <a:grpFill/>
            <a:ln w="10707" cap="flat">
              <a:noFill/>
              <a:prstDash val="solid"/>
              <a:miter/>
            </a:ln>
          </p:spPr>
          <p:txBody>
            <a:bodyPr rtlCol="0" anchor="ctr"/>
            <a:lstStyle/>
            <a:p>
              <a:endParaRPr lang="zh-CN" altLang="en-US"/>
            </a:p>
          </p:txBody>
        </p:sp>
        <p:sp>
          <p:nvSpPr>
            <p:cNvPr id="2252" name="任意多边形: 形状 1616">
              <a:extLst>
                <a:ext uri="{FF2B5EF4-FFF2-40B4-BE49-F238E27FC236}">
                  <a16:creationId xmlns:a16="http://schemas.microsoft.com/office/drawing/2014/main" xmlns="" id="{FFCE3633-8BA4-4CAA-8941-B0C0173C552F}"/>
                </a:ext>
              </a:extLst>
            </p:cNvPr>
            <p:cNvSpPr/>
            <p:nvPr/>
          </p:nvSpPr>
          <p:spPr>
            <a:xfrm>
              <a:off x="2564880" y="5218854"/>
              <a:ext cx="55444" cy="74104"/>
            </a:xfrm>
            <a:custGeom>
              <a:avLst/>
              <a:gdLst>
                <a:gd name="connsiteX0" fmla="*/ 10854 w 13121"/>
                <a:gd name="connsiteY0" fmla="*/ 14 h 17537"/>
                <a:gd name="connsiteX1" fmla="*/ 99 w 13121"/>
                <a:gd name="connsiteY1" fmla="*/ 16040 h 17537"/>
                <a:gd name="connsiteX2" fmla="*/ 11069 w 13121"/>
                <a:gd name="connsiteY2" fmla="*/ 8941 h 17537"/>
                <a:gd name="connsiteX3" fmla="*/ 10854 w 13121"/>
                <a:gd name="connsiteY3" fmla="*/ 14 h 17537"/>
              </a:gdLst>
              <a:ahLst/>
              <a:cxnLst>
                <a:cxn ang="0">
                  <a:pos x="connsiteX0" y="connsiteY0"/>
                </a:cxn>
                <a:cxn ang="0">
                  <a:pos x="connsiteX1" y="connsiteY1"/>
                </a:cxn>
                <a:cxn ang="0">
                  <a:pos x="connsiteX2" y="connsiteY2"/>
                </a:cxn>
                <a:cxn ang="0">
                  <a:pos x="connsiteX3" y="connsiteY3"/>
                </a:cxn>
              </a:cxnLst>
              <a:rect l="l" t="t" r="r" b="b"/>
              <a:pathLst>
                <a:path w="13121" h="17537">
                  <a:moveTo>
                    <a:pt x="10854" y="14"/>
                  </a:moveTo>
                  <a:cubicBezTo>
                    <a:pt x="5476" y="1305"/>
                    <a:pt x="-869" y="11738"/>
                    <a:pt x="99" y="16040"/>
                  </a:cubicBezTo>
                  <a:cubicBezTo>
                    <a:pt x="959" y="19912"/>
                    <a:pt x="7197" y="15825"/>
                    <a:pt x="11069" y="8941"/>
                  </a:cubicBezTo>
                  <a:cubicBezTo>
                    <a:pt x="13113" y="4962"/>
                    <a:pt x="14511" y="-309"/>
                    <a:pt x="10854" y="14"/>
                  </a:cubicBezTo>
                  <a:close/>
                </a:path>
              </a:pathLst>
            </a:custGeom>
            <a:grpFill/>
            <a:ln w="10707" cap="flat">
              <a:noFill/>
              <a:prstDash val="solid"/>
              <a:miter/>
            </a:ln>
          </p:spPr>
          <p:txBody>
            <a:bodyPr rtlCol="0" anchor="ctr"/>
            <a:lstStyle/>
            <a:p>
              <a:endParaRPr lang="zh-CN" altLang="en-US"/>
            </a:p>
          </p:txBody>
        </p:sp>
        <p:sp>
          <p:nvSpPr>
            <p:cNvPr id="2253" name="任意多边形: 形状 1617">
              <a:extLst>
                <a:ext uri="{FF2B5EF4-FFF2-40B4-BE49-F238E27FC236}">
                  <a16:creationId xmlns:a16="http://schemas.microsoft.com/office/drawing/2014/main" xmlns="" id="{9860EDCF-F69A-4A65-A040-4CCF9C552B49}"/>
                </a:ext>
              </a:extLst>
            </p:cNvPr>
            <p:cNvSpPr/>
            <p:nvPr/>
          </p:nvSpPr>
          <p:spPr>
            <a:xfrm>
              <a:off x="2712759" y="5191134"/>
              <a:ext cx="52507" cy="74489"/>
            </a:xfrm>
            <a:custGeom>
              <a:avLst/>
              <a:gdLst>
                <a:gd name="connsiteX0" fmla="*/ 9845 w 12426"/>
                <a:gd name="connsiteY0" fmla="*/ 8834 h 17628"/>
                <a:gd name="connsiteX1" fmla="*/ 10813 w 12426"/>
                <a:gd name="connsiteY1" fmla="*/ 14 h 17628"/>
                <a:gd name="connsiteX2" fmla="*/ 58 w 12426"/>
                <a:gd name="connsiteY2" fmla="*/ 16578 h 17628"/>
                <a:gd name="connsiteX3" fmla="*/ 9845 w 12426"/>
                <a:gd name="connsiteY3" fmla="*/ 8834 h 17628"/>
              </a:gdLst>
              <a:ahLst/>
              <a:cxnLst>
                <a:cxn ang="0">
                  <a:pos x="connsiteX0" y="connsiteY0"/>
                </a:cxn>
                <a:cxn ang="0">
                  <a:pos x="connsiteX1" y="connsiteY1"/>
                </a:cxn>
                <a:cxn ang="0">
                  <a:pos x="connsiteX2" y="connsiteY2"/>
                </a:cxn>
                <a:cxn ang="0">
                  <a:pos x="connsiteX3" y="connsiteY3"/>
                </a:cxn>
              </a:cxnLst>
              <a:rect l="l" t="t" r="r" b="b"/>
              <a:pathLst>
                <a:path w="12426" h="17628">
                  <a:moveTo>
                    <a:pt x="9845" y="8834"/>
                  </a:moveTo>
                  <a:cubicBezTo>
                    <a:pt x="12104" y="4962"/>
                    <a:pt x="13825" y="-309"/>
                    <a:pt x="10813" y="14"/>
                  </a:cubicBezTo>
                  <a:cubicBezTo>
                    <a:pt x="6081" y="1412"/>
                    <a:pt x="-695" y="12813"/>
                    <a:pt x="58" y="16578"/>
                  </a:cubicBezTo>
                  <a:cubicBezTo>
                    <a:pt x="811" y="19697"/>
                    <a:pt x="6081" y="15502"/>
                    <a:pt x="9845" y="8834"/>
                  </a:cubicBezTo>
                  <a:close/>
                </a:path>
              </a:pathLst>
            </a:custGeom>
            <a:grpFill/>
            <a:ln w="10707" cap="flat">
              <a:noFill/>
              <a:prstDash val="solid"/>
              <a:miter/>
            </a:ln>
          </p:spPr>
          <p:txBody>
            <a:bodyPr rtlCol="0" anchor="ctr"/>
            <a:lstStyle/>
            <a:p>
              <a:endParaRPr lang="zh-CN" altLang="en-US"/>
            </a:p>
          </p:txBody>
        </p:sp>
        <p:sp>
          <p:nvSpPr>
            <p:cNvPr id="2254" name="任意多边形: 形状 1618">
              <a:extLst>
                <a:ext uri="{FF2B5EF4-FFF2-40B4-BE49-F238E27FC236}">
                  <a16:creationId xmlns:a16="http://schemas.microsoft.com/office/drawing/2014/main" xmlns="" id="{EA282E48-24CC-41DD-A98F-7B8DC1631A4D}"/>
                </a:ext>
              </a:extLst>
            </p:cNvPr>
            <p:cNvSpPr/>
            <p:nvPr/>
          </p:nvSpPr>
          <p:spPr>
            <a:xfrm>
              <a:off x="2834233" y="5162954"/>
              <a:ext cx="49452" cy="74696"/>
            </a:xfrm>
            <a:custGeom>
              <a:avLst/>
              <a:gdLst>
                <a:gd name="connsiteX0" fmla="*/ 10677 w 11703"/>
                <a:gd name="connsiteY0" fmla="*/ 14 h 17677"/>
                <a:gd name="connsiteX1" fmla="*/ 29 w 11703"/>
                <a:gd name="connsiteY1" fmla="*/ 17008 h 17677"/>
                <a:gd name="connsiteX2" fmla="*/ 8526 w 11703"/>
                <a:gd name="connsiteY2" fmla="*/ 8941 h 17677"/>
                <a:gd name="connsiteX3" fmla="*/ 8526 w 11703"/>
                <a:gd name="connsiteY3" fmla="*/ 8941 h 17677"/>
                <a:gd name="connsiteX4" fmla="*/ 10677 w 11703"/>
                <a:gd name="connsiteY4" fmla="*/ 14 h 17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3" h="17677">
                  <a:moveTo>
                    <a:pt x="10677" y="14"/>
                  </a:moveTo>
                  <a:cubicBezTo>
                    <a:pt x="6590" y="1520"/>
                    <a:pt x="-509" y="13781"/>
                    <a:pt x="29" y="17008"/>
                  </a:cubicBezTo>
                  <a:cubicBezTo>
                    <a:pt x="459" y="19374"/>
                    <a:pt x="4976" y="15180"/>
                    <a:pt x="8526" y="8941"/>
                  </a:cubicBezTo>
                  <a:lnTo>
                    <a:pt x="8526" y="8941"/>
                  </a:lnTo>
                  <a:cubicBezTo>
                    <a:pt x="10892" y="4962"/>
                    <a:pt x="13043" y="-309"/>
                    <a:pt x="10677" y="14"/>
                  </a:cubicBezTo>
                  <a:close/>
                </a:path>
              </a:pathLst>
            </a:custGeom>
            <a:grpFill/>
            <a:ln w="10707" cap="flat">
              <a:noFill/>
              <a:prstDash val="solid"/>
              <a:miter/>
            </a:ln>
          </p:spPr>
          <p:txBody>
            <a:bodyPr rtlCol="0" anchor="ctr"/>
            <a:lstStyle/>
            <a:p>
              <a:endParaRPr lang="zh-CN" altLang="en-US"/>
            </a:p>
          </p:txBody>
        </p:sp>
        <p:sp>
          <p:nvSpPr>
            <p:cNvPr id="2255" name="任意多边形: 形状 1619">
              <a:extLst>
                <a:ext uri="{FF2B5EF4-FFF2-40B4-BE49-F238E27FC236}">
                  <a16:creationId xmlns:a16="http://schemas.microsoft.com/office/drawing/2014/main" xmlns="" id="{6AC6FE48-07F5-4E8E-A236-6740D2F2480E}"/>
                </a:ext>
              </a:extLst>
            </p:cNvPr>
            <p:cNvSpPr/>
            <p:nvPr/>
          </p:nvSpPr>
          <p:spPr>
            <a:xfrm>
              <a:off x="2927703" y="5134321"/>
              <a:ext cx="47179" cy="74852"/>
            </a:xfrm>
            <a:custGeom>
              <a:avLst/>
              <a:gdLst>
                <a:gd name="connsiteX0" fmla="*/ 65 w 11165"/>
                <a:gd name="connsiteY0" fmla="*/ 17545 h 17714"/>
                <a:gd name="connsiteX1" fmla="*/ 7486 w 11165"/>
                <a:gd name="connsiteY1" fmla="*/ 8941 h 17714"/>
                <a:gd name="connsiteX2" fmla="*/ 10605 w 11165"/>
                <a:gd name="connsiteY2" fmla="*/ 14 h 17714"/>
                <a:gd name="connsiteX3" fmla="*/ 65 w 11165"/>
                <a:gd name="connsiteY3" fmla="*/ 17545 h 17714"/>
              </a:gdLst>
              <a:ahLst/>
              <a:cxnLst>
                <a:cxn ang="0">
                  <a:pos x="connsiteX0" y="connsiteY0"/>
                </a:cxn>
                <a:cxn ang="0">
                  <a:pos x="connsiteX1" y="connsiteY1"/>
                </a:cxn>
                <a:cxn ang="0">
                  <a:pos x="connsiteX2" y="connsiteY2"/>
                </a:cxn>
                <a:cxn ang="0">
                  <a:pos x="connsiteX3" y="connsiteY3"/>
                </a:cxn>
              </a:cxnLst>
              <a:rect l="l" t="t" r="r" b="b"/>
              <a:pathLst>
                <a:path w="11165" h="17714">
                  <a:moveTo>
                    <a:pt x="65" y="17545"/>
                  </a:moveTo>
                  <a:cubicBezTo>
                    <a:pt x="602" y="18621"/>
                    <a:pt x="4152" y="14426"/>
                    <a:pt x="7486" y="8941"/>
                  </a:cubicBezTo>
                  <a:cubicBezTo>
                    <a:pt x="9745" y="5069"/>
                    <a:pt x="12326" y="-309"/>
                    <a:pt x="10605" y="14"/>
                  </a:cubicBezTo>
                  <a:cubicBezTo>
                    <a:pt x="7163" y="1627"/>
                    <a:pt x="-796" y="15932"/>
                    <a:pt x="65" y="17545"/>
                  </a:cubicBezTo>
                  <a:close/>
                </a:path>
              </a:pathLst>
            </a:custGeom>
            <a:grpFill/>
            <a:ln w="10707" cap="flat">
              <a:noFill/>
              <a:prstDash val="solid"/>
              <a:miter/>
            </a:ln>
          </p:spPr>
          <p:txBody>
            <a:bodyPr rtlCol="0" anchor="ctr"/>
            <a:lstStyle/>
            <a:p>
              <a:endParaRPr lang="zh-CN" altLang="en-US"/>
            </a:p>
          </p:txBody>
        </p:sp>
        <p:sp>
          <p:nvSpPr>
            <p:cNvPr id="2256" name="任意多边形: 形状 1620">
              <a:extLst>
                <a:ext uri="{FF2B5EF4-FFF2-40B4-BE49-F238E27FC236}">
                  <a16:creationId xmlns:a16="http://schemas.microsoft.com/office/drawing/2014/main" xmlns="" id="{783EA168-2D0A-4F69-A06E-613C5B56D9CD}"/>
                </a:ext>
              </a:extLst>
            </p:cNvPr>
            <p:cNvSpPr/>
            <p:nvPr/>
          </p:nvSpPr>
          <p:spPr>
            <a:xfrm>
              <a:off x="2993242" y="5104839"/>
              <a:ext cx="44314" cy="75444"/>
            </a:xfrm>
            <a:custGeom>
              <a:avLst/>
              <a:gdLst>
                <a:gd name="connsiteX0" fmla="*/ 10476 w 10487"/>
                <a:gd name="connsiteY0" fmla="*/ 0 h 17854"/>
                <a:gd name="connsiteX1" fmla="*/ 10369 w 10487"/>
                <a:gd name="connsiteY1" fmla="*/ 0 h 17854"/>
                <a:gd name="connsiteX2" fmla="*/ 43 w 10487"/>
                <a:gd name="connsiteY2" fmla="*/ 17854 h 17854"/>
                <a:gd name="connsiteX3" fmla="*/ 6282 w 10487"/>
                <a:gd name="connsiteY3" fmla="*/ 8927 h 17854"/>
                <a:gd name="connsiteX4" fmla="*/ 10476 w 10487"/>
                <a:gd name="connsiteY4" fmla="*/ 0 h 17854"/>
                <a:gd name="connsiteX5" fmla="*/ 10476 w 10487"/>
                <a:gd name="connsiteY5" fmla="*/ 0 h 1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87" h="17854">
                  <a:moveTo>
                    <a:pt x="10476" y="0"/>
                  </a:moveTo>
                  <a:cubicBezTo>
                    <a:pt x="10476" y="0"/>
                    <a:pt x="10369" y="0"/>
                    <a:pt x="10369" y="0"/>
                  </a:cubicBezTo>
                  <a:cubicBezTo>
                    <a:pt x="8540" y="1398"/>
                    <a:pt x="-709" y="16564"/>
                    <a:pt x="43" y="17854"/>
                  </a:cubicBezTo>
                  <a:cubicBezTo>
                    <a:pt x="1011" y="17532"/>
                    <a:pt x="4346" y="12369"/>
                    <a:pt x="6282" y="8927"/>
                  </a:cubicBezTo>
                  <a:cubicBezTo>
                    <a:pt x="7788" y="6346"/>
                    <a:pt x="10691" y="1076"/>
                    <a:pt x="10476" y="0"/>
                  </a:cubicBezTo>
                  <a:cubicBezTo>
                    <a:pt x="10476" y="0"/>
                    <a:pt x="10476" y="0"/>
                    <a:pt x="10476" y="0"/>
                  </a:cubicBezTo>
                  <a:close/>
                </a:path>
              </a:pathLst>
            </a:custGeom>
            <a:grpFill/>
            <a:ln w="10707" cap="flat">
              <a:noFill/>
              <a:prstDash val="solid"/>
              <a:miter/>
            </a:ln>
          </p:spPr>
          <p:txBody>
            <a:bodyPr rtlCol="0" anchor="ctr"/>
            <a:lstStyle/>
            <a:p>
              <a:endParaRPr lang="zh-CN" altLang="en-US"/>
            </a:p>
          </p:txBody>
        </p:sp>
        <p:sp>
          <p:nvSpPr>
            <p:cNvPr id="2257" name="任意多边形: 形状 1621">
              <a:extLst>
                <a:ext uri="{FF2B5EF4-FFF2-40B4-BE49-F238E27FC236}">
                  <a16:creationId xmlns:a16="http://schemas.microsoft.com/office/drawing/2014/main" xmlns="" id="{32C9691C-C0B7-4DFF-8538-F646B47A0529}"/>
                </a:ext>
              </a:extLst>
            </p:cNvPr>
            <p:cNvSpPr/>
            <p:nvPr/>
          </p:nvSpPr>
          <p:spPr>
            <a:xfrm>
              <a:off x="3028873" y="5076206"/>
              <a:ext cx="43629" cy="75896"/>
            </a:xfrm>
            <a:custGeom>
              <a:avLst/>
              <a:gdLst>
                <a:gd name="connsiteX0" fmla="*/ 5270 w 10325"/>
                <a:gd name="connsiteY0" fmla="*/ 9035 h 17961"/>
                <a:gd name="connsiteX1" fmla="*/ 10325 w 10325"/>
                <a:gd name="connsiteY1" fmla="*/ 0 h 17961"/>
                <a:gd name="connsiteX2" fmla="*/ 0 w 10325"/>
                <a:gd name="connsiteY2" fmla="*/ 17962 h 17961"/>
                <a:gd name="connsiteX3" fmla="*/ 5270 w 10325"/>
                <a:gd name="connsiteY3" fmla="*/ 9035 h 17961"/>
              </a:gdLst>
              <a:ahLst/>
              <a:cxnLst>
                <a:cxn ang="0">
                  <a:pos x="connsiteX0" y="connsiteY0"/>
                </a:cxn>
                <a:cxn ang="0">
                  <a:pos x="connsiteX1" y="connsiteY1"/>
                </a:cxn>
                <a:cxn ang="0">
                  <a:pos x="connsiteX2" y="connsiteY2"/>
                </a:cxn>
                <a:cxn ang="0">
                  <a:pos x="connsiteX3" y="connsiteY3"/>
                </a:cxn>
              </a:cxnLst>
              <a:rect l="l" t="t" r="r" b="b"/>
              <a:pathLst>
                <a:path w="10325" h="17961">
                  <a:moveTo>
                    <a:pt x="5270" y="9035"/>
                  </a:moveTo>
                  <a:cubicBezTo>
                    <a:pt x="5270" y="8927"/>
                    <a:pt x="10218" y="538"/>
                    <a:pt x="10325" y="0"/>
                  </a:cubicBezTo>
                  <a:cubicBezTo>
                    <a:pt x="9680" y="968"/>
                    <a:pt x="107" y="17316"/>
                    <a:pt x="0" y="17962"/>
                  </a:cubicBezTo>
                  <a:cubicBezTo>
                    <a:pt x="538" y="17101"/>
                    <a:pt x="3119" y="12692"/>
                    <a:pt x="5270" y="9035"/>
                  </a:cubicBezTo>
                  <a:close/>
                </a:path>
              </a:pathLst>
            </a:custGeom>
            <a:grpFill/>
            <a:ln w="10707" cap="flat">
              <a:noFill/>
              <a:prstDash val="solid"/>
              <a:miter/>
            </a:ln>
          </p:spPr>
          <p:txBody>
            <a:bodyPr rtlCol="0" anchor="ctr"/>
            <a:lstStyle/>
            <a:p>
              <a:endParaRPr lang="zh-CN" altLang="en-US"/>
            </a:p>
          </p:txBody>
        </p:sp>
        <p:sp>
          <p:nvSpPr>
            <p:cNvPr id="2258" name="任意多边形: 形状 1626">
              <a:extLst>
                <a:ext uri="{FF2B5EF4-FFF2-40B4-BE49-F238E27FC236}">
                  <a16:creationId xmlns:a16="http://schemas.microsoft.com/office/drawing/2014/main" xmlns="" id="{5431D635-71EA-4EC8-B96C-9FD1E3929E75}"/>
                </a:ext>
              </a:extLst>
            </p:cNvPr>
            <p:cNvSpPr/>
            <p:nvPr/>
          </p:nvSpPr>
          <p:spPr>
            <a:xfrm>
              <a:off x="2206655" y="5422009"/>
              <a:ext cx="61356" cy="69693"/>
            </a:xfrm>
            <a:custGeom>
              <a:avLst/>
              <a:gdLst>
                <a:gd name="connsiteX0" fmla="*/ 12704 w 14520"/>
                <a:gd name="connsiteY0" fmla="*/ 8404 h 16493"/>
                <a:gd name="connsiteX1" fmla="*/ 11413 w 14520"/>
                <a:gd name="connsiteY1" fmla="*/ 15 h 16493"/>
                <a:gd name="connsiteX2" fmla="*/ 120 w 14520"/>
                <a:gd name="connsiteY2" fmla="*/ 14642 h 16493"/>
                <a:gd name="connsiteX3" fmla="*/ 12704 w 14520"/>
                <a:gd name="connsiteY3" fmla="*/ 8404 h 16493"/>
              </a:gdLst>
              <a:ahLst/>
              <a:cxnLst>
                <a:cxn ang="0">
                  <a:pos x="connsiteX0" y="connsiteY0"/>
                </a:cxn>
                <a:cxn ang="0">
                  <a:pos x="connsiteX1" y="connsiteY1"/>
                </a:cxn>
                <a:cxn ang="0">
                  <a:pos x="connsiteX2" y="connsiteY2"/>
                </a:cxn>
                <a:cxn ang="0">
                  <a:pos x="connsiteX3" y="connsiteY3"/>
                </a:cxn>
              </a:cxnLst>
              <a:rect l="l" t="t" r="r" b="b"/>
              <a:pathLst>
                <a:path w="14520" h="16493">
                  <a:moveTo>
                    <a:pt x="12704" y="8404"/>
                  </a:moveTo>
                  <a:cubicBezTo>
                    <a:pt x="14855" y="4747"/>
                    <a:pt x="15823" y="-308"/>
                    <a:pt x="11413" y="15"/>
                  </a:cubicBezTo>
                  <a:cubicBezTo>
                    <a:pt x="5390" y="1198"/>
                    <a:pt x="-956" y="10340"/>
                    <a:pt x="120" y="14642"/>
                  </a:cubicBezTo>
                  <a:cubicBezTo>
                    <a:pt x="1196" y="18945"/>
                    <a:pt x="8725" y="15288"/>
                    <a:pt x="12704" y="8404"/>
                  </a:cubicBezTo>
                  <a:close/>
                </a:path>
              </a:pathLst>
            </a:custGeom>
            <a:grpFill/>
            <a:ln w="10707" cap="flat">
              <a:noFill/>
              <a:prstDash val="solid"/>
              <a:miter/>
            </a:ln>
          </p:spPr>
          <p:txBody>
            <a:bodyPr rtlCol="0" anchor="ctr"/>
            <a:lstStyle/>
            <a:p>
              <a:endParaRPr lang="zh-CN" altLang="en-US"/>
            </a:p>
          </p:txBody>
        </p:sp>
        <p:sp>
          <p:nvSpPr>
            <p:cNvPr id="2259" name="任意多边形: 形状 1627">
              <a:extLst>
                <a:ext uri="{FF2B5EF4-FFF2-40B4-BE49-F238E27FC236}">
                  <a16:creationId xmlns:a16="http://schemas.microsoft.com/office/drawing/2014/main" xmlns="" id="{A75A0F7E-6484-4863-AC1D-C73029C868D4}"/>
                </a:ext>
              </a:extLst>
            </p:cNvPr>
            <p:cNvSpPr/>
            <p:nvPr/>
          </p:nvSpPr>
          <p:spPr>
            <a:xfrm>
              <a:off x="2388107" y="5396592"/>
              <a:ext cx="58444" cy="70525"/>
            </a:xfrm>
            <a:custGeom>
              <a:avLst/>
              <a:gdLst>
                <a:gd name="connsiteX0" fmla="*/ 11494 w 13831"/>
                <a:gd name="connsiteY0" fmla="*/ 7 h 16690"/>
                <a:gd name="connsiteX1" fmla="*/ 93 w 13831"/>
                <a:gd name="connsiteY1" fmla="*/ 15280 h 16690"/>
                <a:gd name="connsiteX2" fmla="*/ 11602 w 13831"/>
                <a:gd name="connsiteY2" fmla="*/ 8504 h 16690"/>
                <a:gd name="connsiteX3" fmla="*/ 11602 w 13831"/>
                <a:gd name="connsiteY3" fmla="*/ 8504 h 16690"/>
                <a:gd name="connsiteX4" fmla="*/ 11494 w 13831"/>
                <a:gd name="connsiteY4" fmla="*/ 7 h 16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1" h="16690">
                  <a:moveTo>
                    <a:pt x="11494" y="7"/>
                  </a:moveTo>
                  <a:cubicBezTo>
                    <a:pt x="5901" y="1297"/>
                    <a:pt x="-875" y="11192"/>
                    <a:pt x="93" y="15280"/>
                  </a:cubicBezTo>
                  <a:cubicBezTo>
                    <a:pt x="954" y="18936"/>
                    <a:pt x="7514" y="15064"/>
                    <a:pt x="11602" y="8504"/>
                  </a:cubicBezTo>
                  <a:lnTo>
                    <a:pt x="11602" y="8504"/>
                  </a:lnTo>
                  <a:cubicBezTo>
                    <a:pt x="13860" y="4847"/>
                    <a:pt x="15258" y="-208"/>
                    <a:pt x="11494" y="7"/>
                  </a:cubicBezTo>
                  <a:close/>
                </a:path>
              </a:pathLst>
            </a:custGeom>
            <a:grpFill/>
            <a:ln w="10707" cap="flat">
              <a:noFill/>
              <a:prstDash val="solid"/>
              <a:miter/>
            </a:ln>
          </p:spPr>
          <p:txBody>
            <a:bodyPr rtlCol="0" anchor="ctr"/>
            <a:lstStyle/>
            <a:p>
              <a:endParaRPr lang="zh-CN" altLang="en-US"/>
            </a:p>
          </p:txBody>
        </p:sp>
        <p:sp>
          <p:nvSpPr>
            <p:cNvPr id="2260" name="任意多边形: 形状 1628">
              <a:extLst>
                <a:ext uri="{FF2B5EF4-FFF2-40B4-BE49-F238E27FC236}">
                  <a16:creationId xmlns:a16="http://schemas.microsoft.com/office/drawing/2014/main" xmlns="" id="{188F6675-540E-4F95-8E2A-BC3619DEE1C0}"/>
                </a:ext>
              </a:extLst>
            </p:cNvPr>
            <p:cNvSpPr/>
            <p:nvPr/>
          </p:nvSpPr>
          <p:spPr>
            <a:xfrm>
              <a:off x="2544547" y="5370651"/>
              <a:ext cx="55782" cy="70745"/>
            </a:xfrm>
            <a:custGeom>
              <a:avLst/>
              <a:gdLst>
                <a:gd name="connsiteX0" fmla="*/ 11471 w 13201"/>
                <a:gd name="connsiteY0" fmla="*/ 15 h 16742"/>
                <a:gd name="connsiteX1" fmla="*/ 70 w 13201"/>
                <a:gd name="connsiteY1" fmla="*/ 15718 h 16742"/>
                <a:gd name="connsiteX2" fmla="*/ 10396 w 13201"/>
                <a:gd name="connsiteY2" fmla="*/ 8404 h 16742"/>
                <a:gd name="connsiteX3" fmla="*/ 11471 w 13201"/>
                <a:gd name="connsiteY3" fmla="*/ 15 h 16742"/>
              </a:gdLst>
              <a:ahLst/>
              <a:cxnLst>
                <a:cxn ang="0">
                  <a:pos x="connsiteX0" y="connsiteY0"/>
                </a:cxn>
                <a:cxn ang="0">
                  <a:pos x="connsiteX1" y="connsiteY1"/>
                </a:cxn>
                <a:cxn ang="0">
                  <a:pos x="connsiteX2" y="connsiteY2"/>
                </a:cxn>
                <a:cxn ang="0">
                  <a:pos x="connsiteX3" y="connsiteY3"/>
                </a:cxn>
              </a:cxnLst>
              <a:rect l="l" t="t" r="r" b="b"/>
              <a:pathLst>
                <a:path w="13201" h="16742">
                  <a:moveTo>
                    <a:pt x="11471" y="15"/>
                  </a:moveTo>
                  <a:cubicBezTo>
                    <a:pt x="6416" y="1305"/>
                    <a:pt x="-790" y="12169"/>
                    <a:pt x="70" y="15718"/>
                  </a:cubicBezTo>
                  <a:cubicBezTo>
                    <a:pt x="823" y="18729"/>
                    <a:pt x="6416" y="14750"/>
                    <a:pt x="10396" y="8404"/>
                  </a:cubicBezTo>
                  <a:cubicBezTo>
                    <a:pt x="12870" y="4747"/>
                    <a:pt x="14698" y="-308"/>
                    <a:pt x="11471" y="15"/>
                  </a:cubicBezTo>
                  <a:close/>
                </a:path>
              </a:pathLst>
            </a:custGeom>
            <a:grpFill/>
            <a:ln w="10707" cap="flat">
              <a:noFill/>
              <a:prstDash val="solid"/>
              <a:miter/>
            </a:ln>
          </p:spPr>
          <p:txBody>
            <a:bodyPr rtlCol="0" anchor="ctr"/>
            <a:lstStyle/>
            <a:p>
              <a:endParaRPr lang="zh-CN" altLang="en-US"/>
            </a:p>
          </p:txBody>
        </p:sp>
        <p:sp>
          <p:nvSpPr>
            <p:cNvPr id="2261" name="任意多边形: 形状 1629">
              <a:extLst>
                <a:ext uri="{FF2B5EF4-FFF2-40B4-BE49-F238E27FC236}">
                  <a16:creationId xmlns:a16="http://schemas.microsoft.com/office/drawing/2014/main" xmlns="" id="{F65DC923-CF81-4A46-B709-62401018BFE6}"/>
                </a:ext>
              </a:extLst>
            </p:cNvPr>
            <p:cNvSpPr/>
            <p:nvPr/>
          </p:nvSpPr>
          <p:spPr>
            <a:xfrm>
              <a:off x="2675519" y="5343839"/>
              <a:ext cx="53234" cy="71396"/>
            </a:xfrm>
            <a:custGeom>
              <a:avLst/>
              <a:gdLst>
                <a:gd name="connsiteX0" fmla="*/ 11452 w 12598"/>
                <a:gd name="connsiteY0" fmla="*/ 15 h 16896"/>
                <a:gd name="connsiteX1" fmla="*/ 51 w 12598"/>
                <a:gd name="connsiteY1" fmla="*/ 16256 h 16896"/>
                <a:gd name="connsiteX2" fmla="*/ 9408 w 12598"/>
                <a:gd name="connsiteY2" fmla="*/ 8512 h 16896"/>
                <a:gd name="connsiteX3" fmla="*/ 11452 w 12598"/>
                <a:gd name="connsiteY3" fmla="*/ 15 h 16896"/>
              </a:gdLst>
              <a:ahLst/>
              <a:cxnLst>
                <a:cxn ang="0">
                  <a:pos x="connsiteX0" y="connsiteY0"/>
                </a:cxn>
                <a:cxn ang="0">
                  <a:pos x="connsiteX1" y="connsiteY1"/>
                </a:cxn>
                <a:cxn ang="0">
                  <a:pos x="connsiteX2" y="connsiteY2"/>
                </a:cxn>
                <a:cxn ang="0">
                  <a:pos x="connsiteX3" y="connsiteY3"/>
                </a:cxn>
              </a:cxnLst>
              <a:rect l="l" t="t" r="r" b="b"/>
              <a:pathLst>
                <a:path w="12598" h="16896">
                  <a:moveTo>
                    <a:pt x="11452" y="15"/>
                  </a:moveTo>
                  <a:cubicBezTo>
                    <a:pt x="7042" y="1413"/>
                    <a:pt x="-702" y="13136"/>
                    <a:pt x="51" y="16256"/>
                  </a:cubicBezTo>
                  <a:cubicBezTo>
                    <a:pt x="589" y="18514"/>
                    <a:pt x="5429" y="14535"/>
                    <a:pt x="9408" y="8512"/>
                  </a:cubicBezTo>
                  <a:cubicBezTo>
                    <a:pt x="11775" y="4747"/>
                    <a:pt x="14033" y="-308"/>
                    <a:pt x="11452" y="15"/>
                  </a:cubicBezTo>
                  <a:close/>
                </a:path>
              </a:pathLst>
            </a:custGeom>
            <a:grpFill/>
            <a:ln w="10707" cap="flat">
              <a:noFill/>
              <a:prstDash val="solid"/>
              <a:miter/>
            </a:ln>
          </p:spPr>
          <p:txBody>
            <a:bodyPr rtlCol="0" anchor="ctr"/>
            <a:lstStyle/>
            <a:p>
              <a:endParaRPr lang="zh-CN" altLang="en-US"/>
            </a:p>
          </p:txBody>
        </p:sp>
        <p:sp>
          <p:nvSpPr>
            <p:cNvPr id="2262" name="任意多边形: 形状 1630">
              <a:extLst>
                <a:ext uri="{FF2B5EF4-FFF2-40B4-BE49-F238E27FC236}">
                  <a16:creationId xmlns:a16="http://schemas.microsoft.com/office/drawing/2014/main" xmlns="" id="{11ECFC25-FAA1-4FAD-846F-ACEBEEE0DBD5}"/>
                </a:ext>
              </a:extLst>
            </p:cNvPr>
            <p:cNvSpPr/>
            <p:nvPr/>
          </p:nvSpPr>
          <p:spPr>
            <a:xfrm>
              <a:off x="2780162" y="5316115"/>
              <a:ext cx="51142" cy="72034"/>
            </a:xfrm>
            <a:custGeom>
              <a:avLst/>
              <a:gdLst>
                <a:gd name="connsiteX0" fmla="*/ 11426 w 12103"/>
                <a:gd name="connsiteY0" fmla="*/ 14 h 17047"/>
                <a:gd name="connsiteX1" fmla="*/ 25 w 12103"/>
                <a:gd name="connsiteY1" fmla="*/ 16686 h 17047"/>
                <a:gd name="connsiteX2" fmla="*/ 8307 w 12103"/>
                <a:gd name="connsiteY2" fmla="*/ 8619 h 17047"/>
                <a:gd name="connsiteX3" fmla="*/ 11426 w 12103"/>
                <a:gd name="connsiteY3" fmla="*/ 14 h 17047"/>
              </a:gdLst>
              <a:ahLst/>
              <a:cxnLst>
                <a:cxn ang="0">
                  <a:pos x="connsiteX0" y="connsiteY0"/>
                </a:cxn>
                <a:cxn ang="0">
                  <a:pos x="connsiteX1" y="connsiteY1"/>
                </a:cxn>
                <a:cxn ang="0">
                  <a:pos x="connsiteX2" y="connsiteY2"/>
                </a:cxn>
                <a:cxn ang="0">
                  <a:pos x="connsiteX3" y="connsiteY3"/>
                </a:cxn>
              </a:cxnLst>
              <a:rect l="l" t="t" r="r" b="b"/>
              <a:pathLst>
                <a:path w="12103" h="17047">
                  <a:moveTo>
                    <a:pt x="11426" y="14"/>
                  </a:moveTo>
                  <a:cubicBezTo>
                    <a:pt x="7769" y="1520"/>
                    <a:pt x="-513" y="14212"/>
                    <a:pt x="25" y="16686"/>
                  </a:cubicBezTo>
                  <a:cubicBezTo>
                    <a:pt x="348" y="18299"/>
                    <a:pt x="4542" y="14319"/>
                    <a:pt x="8307" y="8619"/>
                  </a:cubicBezTo>
                  <a:cubicBezTo>
                    <a:pt x="10781" y="4854"/>
                    <a:pt x="13362" y="-308"/>
                    <a:pt x="11426" y="14"/>
                  </a:cubicBezTo>
                  <a:close/>
                </a:path>
              </a:pathLst>
            </a:custGeom>
            <a:grpFill/>
            <a:ln w="10707" cap="flat">
              <a:noFill/>
              <a:prstDash val="solid"/>
              <a:miter/>
            </a:ln>
          </p:spPr>
          <p:txBody>
            <a:bodyPr rtlCol="0" anchor="ctr"/>
            <a:lstStyle/>
            <a:p>
              <a:endParaRPr lang="zh-CN" altLang="en-US"/>
            </a:p>
          </p:txBody>
        </p:sp>
        <p:sp>
          <p:nvSpPr>
            <p:cNvPr id="2263" name="任意多边形: 形状 1631">
              <a:extLst>
                <a:ext uri="{FF2B5EF4-FFF2-40B4-BE49-F238E27FC236}">
                  <a16:creationId xmlns:a16="http://schemas.microsoft.com/office/drawing/2014/main" xmlns="" id="{FAA918B3-3AB0-49FB-B5DF-F1FB402E3C9A}"/>
                </a:ext>
              </a:extLst>
            </p:cNvPr>
            <p:cNvSpPr/>
            <p:nvPr/>
          </p:nvSpPr>
          <p:spPr>
            <a:xfrm>
              <a:off x="2857440" y="5287998"/>
              <a:ext cx="49731" cy="72325"/>
            </a:xfrm>
            <a:custGeom>
              <a:avLst/>
              <a:gdLst>
                <a:gd name="connsiteX0" fmla="*/ 22 w 11769"/>
                <a:gd name="connsiteY0" fmla="*/ 17101 h 17116"/>
                <a:gd name="connsiteX1" fmla="*/ 7228 w 11769"/>
                <a:gd name="connsiteY1" fmla="*/ 8604 h 17116"/>
                <a:gd name="connsiteX2" fmla="*/ 11746 w 11769"/>
                <a:gd name="connsiteY2" fmla="*/ 0 h 17116"/>
                <a:gd name="connsiteX3" fmla="*/ 11423 w 11769"/>
                <a:gd name="connsiteY3" fmla="*/ 0 h 17116"/>
                <a:gd name="connsiteX4" fmla="*/ 22 w 11769"/>
                <a:gd name="connsiteY4" fmla="*/ 17101 h 17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9" h="17116">
                  <a:moveTo>
                    <a:pt x="22" y="17101"/>
                  </a:moveTo>
                  <a:cubicBezTo>
                    <a:pt x="883" y="17424"/>
                    <a:pt x="4755" y="12369"/>
                    <a:pt x="7228" y="8604"/>
                  </a:cubicBezTo>
                  <a:cubicBezTo>
                    <a:pt x="8949" y="6023"/>
                    <a:pt x="12068" y="968"/>
                    <a:pt x="11746" y="0"/>
                  </a:cubicBezTo>
                  <a:cubicBezTo>
                    <a:pt x="11638" y="0"/>
                    <a:pt x="11531" y="0"/>
                    <a:pt x="11423" y="0"/>
                  </a:cubicBezTo>
                  <a:cubicBezTo>
                    <a:pt x="8842" y="1613"/>
                    <a:pt x="-516" y="15596"/>
                    <a:pt x="22" y="17101"/>
                  </a:cubicBezTo>
                  <a:close/>
                </a:path>
              </a:pathLst>
            </a:custGeom>
            <a:grpFill/>
            <a:ln w="10707" cap="flat">
              <a:noFill/>
              <a:prstDash val="solid"/>
              <a:miter/>
            </a:ln>
          </p:spPr>
          <p:txBody>
            <a:bodyPr rtlCol="0" anchor="ctr"/>
            <a:lstStyle/>
            <a:p>
              <a:endParaRPr lang="zh-CN" altLang="en-US"/>
            </a:p>
          </p:txBody>
        </p:sp>
        <p:sp>
          <p:nvSpPr>
            <p:cNvPr id="2264" name="任意多边形: 形状 1632">
              <a:extLst>
                <a:ext uri="{FF2B5EF4-FFF2-40B4-BE49-F238E27FC236}">
                  <a16:creationId xmlns:a16="http://schemas.microsoft.com/office/drawing/2014/main" xmlns="" id="{DAB5B0BC-D93A-4202-8B44-9C8CC80DA644}"/>
                </a:ext>
              </a:extLst>
            </p:cNvPr>
            <p:cNvSpPr/>
            <p:nvPr/>
          </p:nvSpPr>
          <p:spPr>
            <a:xfrm>
              <a:off x="2907526" y="5260730"/>
              <a:ext cx="48628" cy="72714"/>
            </a:xfrm>
            <a:custGeom>
              <a:avLst/>
              <a:gdLst>
                <a:gd name="connsiteX0" fmla="*/ 0 w 11508"/>
                <a:gd name="connsiteY0" fmla="*/ 17209 h 17208"/>
                <a:gd name="connsiteX1" fmla="*/ 6238 w 11508"/>
                <a:gd name="connsiteY1" fmla="*/ 8712 h 17208"/>
                <a:gd name="connsiteX2" fmla="*/ 11508 w 11508"/>
                <a:gd name="connsiteY2" fmla="*/ 0 h 17208"/>
                <a:gd name="connsiteX3" fmla="*/ 11401 w 11508"/>
                <a:gd name="connsiteY3" fmla="*/ 0 h 17208"/>
                <a:gd name="connsiteX4" fmla="*/ 0 w 11508"/>
                <a:gd name="connsiteY4" fmla="*/ 17209 h 1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7208">
                  <a:moveTo>
                    <a:pt x="0" y="17209"/>
                  </a:moveTo>
                  <a:cubicBezTo>
                    <a:pt x="645" y="16886"/>
                    <a:pt x="4195" y="11831"/>
                    <a:pt x="6238" y="8712"/>
                  </a:cubicBezTo>
                  <a:cubicBezTo>
                    <a:pt x="6453" y="8389"/>
                    <a:pt x="11401" y="860"/>
                    <a:pt x="11508" y="0"/>
                  </a:cubicBezTo>
                  <a:cubicBezTo>
                    <a:pt x="11508" y="0"/>
                    <a:pt x="11401" y="0"/>
                    <a:pt x="11401" y="0"/>
                  </a:cubicBezTo>
                  <a:cubicBezTo>
                    <a:pt x="10110" y="1076"/>
                    <a:pt x="107" y="15918"/>
                    <a:pt x="0" y="17209"/>
                  </a:cubicBezTo>
                  <a:close/>
                </a:path>
              </a:pathLst>
            </a:custGeom>
            <a:grpFill/>
            <a:ln w="10707" cap="flat">
              <a:noFill/>
              <a:prstDash val="solid"/>
              <a:miter/>
            </a:ln>
          </p:spPr>
          <p:txBody>
            <a:bodyPr rtlCol="0" anchor="ctr"/>
            <a:lstStyle/>
            <a:p>
              <a:endParaRPr lang="zh-CN" altLang="en-US"/>
            </a:p>
          </p:txBody>
        </p:sp>
        <p:sp>
          <p:nvSpPr>
            <p:cNvPr id="2265" name="任意多边形: 形状 1637">
              <a:extLst>
                <a:ext uri="{FF2B5EF4-FFF2-40B4-BE49-F238E27FC236}">
                  <a16:creationId xmlns:a16="http://schemas.microsoft.com/office/drawing/2014/main" xmlns="" id="{22953777-7957-4AC0-8E5D-CEF46AF42AD5}"/>
                </a:ext>
              </a:extLst>
            </p:cNvPr>
            <p:cNvSpPr/>
            <p:nvPr/>
          </p:nvSpPr>
          <p:spPr>
            <a:xfrm>
              <a:off x="2733397" y="5435670"/>
              <a:ext cx="53593" cy="69291"/>
            </a:xfrm>
            <a:custGeom>
              <a:avLst/>
              <a:gdLst>
                <a:gd name="connsiteX0" fmla="*/ 14 w 12683"/>
                <a:gd name="connsiteY0" fmla="*/ 16249 h 16398"/>
                <a:gd name="connsiteX1" fmla="*/ 7974 w 12683"/>
                <a:gd name="connsiteY1" fmla="*/ 8290 h 16398"/>
                <a:gd name="connsiteX2" fmla="*/ 7974 w 12683"/>
                <a:gd name="connsiteY2" fmla="*/ 8290 h 16398"/>
                <a:gd name="connsiteX3" fmla="*/ 10232 w 12683"/>
                <a:gd name="connsiteY3" fmla="*/ 5064 h 16398"/>
                <a:gd name="connsiteX4" fmla="*/ 12276 w 12683"/>
                <a:gd name="connsiteY4" fmla="*/ 8 h 16398"/>
                <a:gd name="connsiteX5" fmla="*/ 14 w 12683"/>
                <a:gd name="connsiteY5" fmla="*/ 16249 h 1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83" h="16398">
                  <a:moveTo>
                    <a:pt x="14" y="16249"/>
                  </a:moveTo>
                  <a:cubicBezTo>
                    <a:pt x="337" y="17217"/>
                    <a:pt x="4102" y="13345"/>
                    <a:pt x="7974" y="8290"/>
                  </a:cubicBezTo>
                  <a:lnTo>
                    <a:pt x="7974" y="8290"/>
                  </a:lnTo>
                  <a:cubicBezTo>
                    <a:pt x="8726" y="7215"/>
                    <a:pt x="9587" y="6032"/>
                    <a:pt x="10232" y="5064"/>
                  </a:cubicBezTo>
                  <a:cubicBezTo>
                    <a:pt x="11093" y="3773"/>
                    <a:pt x="13674" y="-207"/>
                    <a:pt x="12276" y="8"/>
                  </a:cubicBezTo>
                  <a:cubicBezTo>
                    <a:pt x="8942" y="1622"/>
                    <a:pt x="-416" y="14744"/>
                    <a:pt x="14" y="16249"/>
                  </a:cubicBezTo>
                  <a:close/>
                </a:path>
              </a:pathLst>
            </a:custGeom>
            <a:grpFill/>
            <a:ln w="10707" cap="flat">
              <a:noFill/>
              <a:prstDash val="solid"/>
              <a:miter/>
            </a:ln>
          </p:spPr>
          <p:txBody>
            <a:bodyPr rtlCol="0" anchor="ctr"/>
            <a:lstStyle/>
            <a:p>
              <a:endParaRPr lang="zh-CN" altLang="en-US"/>
            </a:p>
          </p:txBody>
        </p:sp>
        <p:sp>
          <p:nvSpPr>
            <p:cNvPr id="2266" name="任意多边形: 形状 1638">
              <a:extLst>
                <a:ext uri="{FF2B5EF4-FFF2-40B4-BE49-F238E27FC236}">
                  <a16:creationId xmlns:a16="http://schemas.microsoft.com/office/drawing/2014/main" xmlns="" id="{E396B41B-7FD0-4A48-899E-2674EDBA7467}"/>
                </a:ext>
              </a:extLst>
            </p:cNvPr>
            <p:cNvSpPr/>
            <p:nvPr/>
          </p:nvSpPr>
          <p:spPr>
            <a:xfrm>
              <a:off x="2793435" y="5408689"/>
              <a:ext cx="52304" cy="70191"/>
            </a:xfrm>
            <a:custGeom>
              <a:avLst/>
              <a:gdLst>
                <a:gd name="connsiteX0" fmla="*/ 12265 w 12378"/>
                <a:gd name="connsiteY0" fmla="*/ 48 h 16611"/>
                <a:gd name="connsiteX1" fmla="*/ 3 w 12378"/>
                <a:gd name="connsiteY1" fmla="*/ 16611 h 16611"/>
                <a:gd name="connsiteX2" fmla="*/ 6994 w 12378"/>
                <a:gd name="connsiteY2" fmla="*/ 8437 h 16611"/>
                <a:gd name="connsiteX3" fmla="*/ 12372 w 12378"/>
                <a:gd name="connsiteY3" fmla="*/ 48 h 16611"/>
                <a:gd name="connsiteX4" fmla="*/ 12265 w 12378"/>
                <a:gd name="connsiteY4" fmla="*/ 48 h 1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8" h="16611">
                  <a:moveTo>
                    <a:pt x="12265" y="48"/>
                  </a:moveTo>
                  <a:cubicBezTo>
                    <a:pt x="10436" y="1339"/>
                    <a:pt x="-212" y="15321"/>
                    <a:pt x="3" y="16611"/>
                  </a:cubicBezTo>
                  <a:cubicBezTo>
                    <a:pt x="864" y="16289"/>
                    <a:pt x="4736" y="11449"/>
                    <a:pt x="6994" y="8437"/>
                  </a:cubicBezTo>
                  <a:cubicBezTo>
                    <a:pt x="7532" y="7684"/>
                    <a:pt x="12587" y="908"/>
                    <a:pt x="12372" y="48"/>
                  </a:cubicBezTo>
                  <a:cubicBezTo>
                    <a:pt x="12265" y="-60"/>
                    <a:pt x="12265" y="48"/>
                    <a:pt x="12265" y="48"/>
                  </a:cubicBezTo>
                  <a:close/>
                </a:path>
              </a:pathLst>
            </a:custGeom>
            <a:grpFill/>
            <a:ln w="10707" cap="flat">
              <a:noFill/>
              <a:prstDash val="solid"/>
              <a:miter/>
            </a:ln>
          </p:spPr>
          <p:txBody>
            <a:bodyPr rtlCol="0" anchor="ctr"/>
            <a:lstStyle/>
            <a:p>
              <a:endParaRPr lang="zh-CN" altLang="en-US"/>
            </a:p>
          </p:txBody>
        </p:sp>
        <p:sp>
          <p:nvSpPr>
            <p:cNvPr id="2267" name="任意多边形: 形状 1639">
              <a:extLst>
                <a:ext uri="{FF2B5EF4-FFF2-40B4-BE49-F238E27FC236}">
                  <a16:creationId xmlns:a16="http://schemas.microsoft.com/office/drawing/2014/main" xmlns="" id="{D734C3C4-7C89-420E-B0AE-5F2ECF284AE3}"/>
                </a:ext>
              </a:extLst>
            </p:cNvPr>
            <p:cNvSpPr/>
            <p:nvPr/>
          </p:nvSpPr>
          <p:spPr>
            <a:xfrm>
              <a:off x="2877985" y="5381624"/>
              <a:ext cx="452" cy="452"/>
            </a:xfrm>
            <a:custGeom>
              <a:avLst/>
              <a:gdLst>
                <a:gd name="connsiteX0" fmla="*/ 0 w 107"/>
                <a:gd name="connsiteY0" fmla="*/ 107 h 107"/>
                <a:gd name="connsiteX1" fmla="*/ 108 w 107"/>
                <a:gd name="connsiteY1" fmla="*/ 0 h 107"/>
                <a:gd name="connsiteX2" fmla="*/ 108 w 107"/>
                <a:gd name="connsiteY2" fmla="*/ 0 h 107"/>
              </a:gdLst>
              <a:ahLst/>
              <a:cxnLst>
                <a:cxn ang="0">
                  <a:pos x="connsiteX0" y="connsiteY0"/>
                </a:cxn>
                <a:cxn ang="0">
                  <a:pos x="connsiteX1" y="connsiteY1"/>
                </a:cxn>
                <a:cxn ang="0">
                  <a:pos x="connsiteX2" y="connsiteY2"/>
                </a:cxn>
              </a:cxnLst>
              <a:rect l="l" t="t" r="r" b="b"/>
              <a:pathLst>
                <a:path w="107" h="107">
                  <a:moveTo>
                    <a:pt x="0" y="107"/>
                  </a:moveTo>
                  <a:lnTo>
                    <a:pt x="108" y="0"/>
                  </a:lnTo>
                  <a:lnTo>
                    <a:pt x="108" y="0"/>
                  </a:lnTo>
                  <a:close/>
                </a:path>
              </a:pathLst>
            </a:custGeom>
            <a:grpFill/>
            <a:ln w="10707" cap="flat">
              <a:noFill/>
              <a:prstDash val="solid"/>
              <a:miter/>
            </a:ln>
          </p:spPr>
          <p:txBody>
            <a:bodyPr rtlCol="0" anchor="ctr"/>
            <a:lstStyle/>
            <a:p>
              <a:endParaRPr lang="zh-CN" altLang="en-US"/>
            </a:p>
          </p:txBody>
        </p:sp>
        <p:sp>
          <p:nvSpPr>
            <p:cNvPr id="2268" name="任意多边形: 形状 1640">
              <a:extLst>
                <a:ext uri="{FF2B5EF4-FFF2-40B4-BE49-F238E27FC236}">
                  <a16:creationId xmlns:a16="http://schemas.microsoft.com/office/drawing/2014/main" xmlns="" id="{6AA4F936-5F43-4E96-B306-E405385C9E4C}"/>
                </a:ext>
              </a:extLst>
            </p:cNvPr>
            <p:cNvSpPr/>
            <p:nvPr/>
          </p:nvSpPr>
          <p:spPr>
            <a:xfrm>
              <a:off x="2826627" y="5382077"/>
              <a:ext cx="51354" cy="69537"/>
            </a:xfrm>
            <a:custGeom>
              <a:avLst/>
              <a:gdLst>
                <a:gd name="connsiteX0" fmla="*/ 12154 w 12153"/>
                <a:gd name="connsiteY0" fmla="*/ 0 h 16456"/>
                <a:gd name="connsiteX1" fmla="*/ 0 w 12153"/>
                <a:gd name="connsiteY1" fmla="*/ 16456 h 16456"/>
                <a:gd name="connsiteX2" fmla="*/ 12154 w 12153"/>
                <a:gd name="connsiteY2" fmla="*/ 0 h 16456"/>
              </a:gdLst>
              <a:ahLst/>
              <a:cxnLst>
                <a:cxn ang="0">
                  <a:pos x="connsiteX0" y="connsiteY0"/>
                </a:cxn>
                <a:cxn ang="0">
                  <a:pos x="connsiteX1" y="connsiteY1"/>
                </a:cxn>
                <a:cxn ang="0">
                  <a:pos x="connsiteX2" y="connsiteY2"/>
                </a:cxn>
              </a:cxnLst>
              <a:rect l="l" t="t" r="r" b="b"/>
              <a:pathLst>
                <a:path w="12153" h="16456">
                  <a:moveTo>
                    <a:pt x="12154" y="0"/>
                  </a:moveTo>
                  <a:lnTo>
                    <a:pt x="0" y="16456"/>
                  </a:lnTo>
                  <a:cubicBezTo>
                    <a:pt x="2689" y="12907"/>
                    <a:pt x="8067" y="5593"/>
                    <a:pt x="12154" y="0"/>
                  </a:cubicBezTo>
                  <a:close/>
                </a:path>
              </a:pathLst>
            </a:custGeom>
            <a:grpFill/>
            <a:ln w="10707" cap="flat">
              <a:noFill/>
              <a:prstDash val="solid"/>
              <a:miter/>
            </a:ln>
          </p:spPr>
          <p:txBody>
            <a:bodyPr rtlCol="0" anchor="ctr"/>
            <a:lstStyle/>
            <a:p>
              <a:endParaRPr lang="zh-CN" altLang="en-US"/>
            </a:p>
          </p:txBody>
        </p:sp>
        <p:sp>
          <p:nvSpPr>
            <p:cNvPr id="2269" name="任意多边形: 形状 1650">
              <a:extLst>
                <a:ext uri="{FF2B5EF4-FFF2-40B4-BE49-F238E27FC236}">
                  <a16:creationId xmlns:a16="http://schemas.microsoft.com/office/drawing/2014/main" xmlns="" id="{AA44FA53-721A-441F-90DB-2206644B6EDF}"/>
                </a:ext>
              </a:extLst>
            </p:cNvPr>
            <p:cNvSpPr/>
            <p:nvPr/>
          </p:nvSpPr>
          <p:spPr>
            <a:xfrm>
              <a:off x="147667" y="5549326"/>
              <a:ext cx="72587" cy="67458"/>
            </a:xfrm>
            <a:custGeom>
              <a:avLst/>
              <a:gdLst>
                <a:gd name="connsiteX0" fmla="*/ 17151 w 17178"/>
                <a:gd name="connsiteY0" fmla="*/ 8712 h 15964"/>
                <a:gd name="connsiteX1" fmla="*/ 8224 w 17178"/>
                <a:gd name="connsiteY1" fmla="*/ 0 h 15964"/>
                <a:gd name="connsiteX2" fmla="*/ 1556 w 17178"/>
                <a:gd name="connsiteY2" fmla="*/ 12584 h 15964"/>
                <a:gd name="connsiteX3" fmla="*/ 17151 w 17178"/>
                <a:gd name="connsiteY3" fmla="*/ 8712 h 15964"/>
              </a:gdLst>
              <a:ahLst/>
              <a:cxnLst>
                <a:cxn ang="0">
                  <a:pos x="connsiteX0" y="connsiteY0"/>
                </a:cxn>
                <a:cxn ang="0">
                  <a:pos x="connsiteX1" y="connsiteY1"/>
                </a:cxn>
                <a:cxn ang="0">
                  <a:pos x="connsiteX2" y="connsiteY2"/>
                </a:cxn>
                <a:cxn ang="0">
                  <a:pos x="connsiteX3" y="connsiteY3"/>
                </a:cxn>
              </a:cxnLst>
              <a:rect l="l" t="t" r="r" b="b"/>
              <a:pathLst>
                <a:path w="17178" h="15964">
                  <a:moveTo>
                    <a:pt x="17151" y="8712"/>
                  </a:moveTo>
                  <a:cubicBezTo>
                    <a:pt x="17474" y="5270"/>
                    <a:pt x="14893" y="215"/>
                    <a:pt x="8224" y="0"/>
                  </a:cubicBezTo>
                  <a:cubicBezTo>
                    <a:pt x="158" y="538"/>
                    <a:pt x="-1778" y="8282"/>
                    <a:pt x="1556" y="12584"/>
                  </a:cubicBezTo>
                  <a:cubicBezTo>
                    <a:pt x="6288" y="18607"/>
                    <a:pt x="16506" y="16133"/>
                    <a:pt x="17151" y="8712"/>
                  </a:cubicBezTo>
                  <a:close/>
                </a:path>
              </a:pathLst>
            </a:custGeom>
            <a:grpFill/>
            <a:ln w="10707" cap="flat">
              <a:noFill/>
              <a:prstDash val="solid"/>
              <a:miter/>
            </a:ln>
          </p:spPr>
          <p:txBody>
            <a:bodyPr rtlCol="0" anchor="ctr"/>
            <a:lstStyle/>
            <a:p>
              <a:endParaRPr lang="zh-CN" altLang="en-US"/>
            </a:p>
          </p:txBody>
        </p:sp>
        <p:sp>
          <p:nvSpPr>
            <p:cNvPr id="2270" name="任意多边形: 形状 1651">
              <a:extLst>
                <a:ext uri="{FF2B5EF4-FFF2-40B4-BE49-F238E27FC236}">
                  <a16:creationId xmlns:a16="http://schemas.microsoft.com/office/drawing/2014/main" xmlns="" id="{F677F56A-E945-4FA9-9159-393FC4A285B2}"/>
                </a:ext>
              </a:extLst>
            </p:cNvPr>
            <p:cNvSpPr/>
            <p:nvPr/>
          </p:nvSpPr>
          <p:spPr>
            <a:xfrm>
              <a:off x="426257" y="5542966"/>
              <a:ext cx="72816" cy="67618"/>
            </a:xfrm>
            <a:custGeom>
              <a:avLst/>
              <a:gdLst>
                <a:gd name="connsiteX0" fmla="*/ 17154 w 17232"/>
                <a:gd name="connsiteY0" fmla="*/ 8604 h 16002"/>
                <a:gd name="connsiteX1" fmla="*/ 8872 w 17232"/>
                <a:gd name="connsiteY1" fmla="*/ 0 h 16002"/>
                <a:gd name="connsiteX2" fmla="*/ 1236 w 17232"/>
                <a:gd name="connsiteY2" fmla="*/ 12692 h 16002"/>
                <a:gd name="connsiteX3" fmla="*/ 17154 w 17232"/>
                <a:gd name="connsiteY3" fmla="*/ 8604 h 16002"/>
              </a:gdLst>
              <a:ahLst/>
              <a:cxnLst>
                <a:cxn ang="0">
                  <a:pos x="connsiteX0" y="connsiteY0"/>
                </a:cxn>
                <a:cxn ang="0">
                  <a:pos x="connsiteX1" y="connsiteY1"/>
                </a:cxn>
                <a:cxn ang="0">
                  <a:pos x="connsiteX2" y="connsiteY2"/>
                </a:cxn>
                <a:cxn ang="0">
                  <a:pos x="connsiteX3" y="connsiteY3"/>
                </a:cxn>
              </a:cxnLst>
              <a:rect l="l" t="t" r="r" b="b"/>
              <a:pathLst>
                <a:path w="17232" h="16002">
                  <a:moveTo>
                    <a:pt x="17154" y="8604"/>
                  </a:moveTo>
                  <a:cubicBezTo>
                    <a:pt x="17692" y="5055"/>
                    <a:pt x="15541" y="108"/>
                    <a:pt x="8872" y="0"/>
                  </a:cubicBezTo>
                  <a:cubicBezTo>
                    <a:pt x="698" y="645"/>
                    <a:pt x="-1776" y="8389"/>
                    <a:pt x="1236" y="12692"/>
                  </a:cubicBezTo>
                  <a:cubicBezTo>
                    <a:pt x="5645" y="18715"/>
                    <a:pt x="15971" y="16026"/>
                    <a:pt x="17154" y="8604"/>
                  </a:cubicBezTo>
                  <a:close/>
                </a:path>
              </a:pathLst>
            </a:custGeom>
            <a:grpFill/>
            <a:ln w="10707" cap="flat">
              <a:noFill/>
              <a:prstDash val="solid"/>
              <a:miter/>
            </a:ln>
          </p:spPr>
          <p:txBody>
            <a:bodyPr rtlCol="0" anchor="ctr"/>
            <a:lstStyle/>
            <a:p>
              <a:endParaRPr lang="zh-CN" altLang="en-US"/>
            </a:p>
          </p:txBody>
        </p:sp>
        <p:sp>
          <p:nvSpPr>
            <p:cNvPr id="2271" name="任意多边形: 形状 1652">
              <a:extLst>
                <a:ext uri="{FF2B5EF4-FFF2-40B4-BE49-F238E27FC236}">
                  <a16:creationId xmlns:a16="http://schemas.microsoft.com/office/drawing/2014/main" xmlns="" id="{6423337F-6697-4D41-B2E5-6F69E4FE5571}"/>
                </a:ext>
              </a:extLst>
            </p:cNvPr>
            <p:cNvSpPr/>
            <p:nvPr/>
          </p:nvSpPr>
          <p:spPr>
            <a:xfrm>
              <a:off x="704931" y="5533877"/>
              <a:ext cx="72794" cy="67927"/>
            </a:xfrm>
            <a:custGeom>
              <a:avLst/>
              <a:gdLst>
                <a:gd name="connsiteX0" fmla="*/ 9500 w 17227"/>
                <a:gd name="connsiteY0" fmla="*/ 0 h 16075"/>
                <a:gd name="connsiteX1" fmla="*/ 1003 w 17227"/>
                <a:gd name="connsiteY1" fmla="*/ 12799 h 16075"/>
                <a:gd name="connsiteX2" fmla="*/ 17029 w 17227"/>
                <a:gd name="connsiteY2" fmla="*/ 8604 h 16075"/>
                <a:gd name="connsiteX3" fmla="*/ 9500 w 17227"/>
                <a:gd name="connsiteY3" fmla="*/ 0 h 16075"/>
              </a:gdLst>
              <a:ahLst/>
              <a:cxnLst>
                <a:cxn ang="0">
                  <a:pos x="connsiteX0" y="connsiteY0"/>
                </a:cxn>
                <a:cxn ang="0">
                  <a:pos x="connsiteX1" y="connsiteY1"/>
                </a:cxn>
                <a:cxn ang="0">
                  <a:pos x="connsiteX2" y="connsiteY2"/>
                </a:cxn>
                <a:cxn ang="0">
                  <a:pos x="connsiteX3" y="connsiteY3"/>
                </a:cxn>
              </a:cxnLst>
              <a:rect l="l" t="t" r="r" b="b"/>
              <a:pathLst>
                <a:path w="17227" h="16075">
                  <a:moveTo>
                    <a:pt x="9500" y="0"/>
                  </a:moveTo>
                  <a:cubicBezTo>
                    <a:pt x="1326" y="645"/>
                    <a:pt x="-1793" y="8497"/>
                    <a:pt x="1003" y="12799"/>
                  </a:cubicBezTo>
                  <a:cubicBezTo>
                    <a:pt x="4875" y="18822"/>
                    <a:pt x="15308" y="16026"/>
                    <a:pt x="17029" y="8604"/>
                  </a:cubicBezTo>
                  <a:cubicBezTo>
                    <a:pt x="17889" y="5055"/>
                    <a:pt x="16061" y="0"/>
                    <a:pt x="9500" y="0"/>
                  </a:cubicBezTo>
                  <a:close/>
                </a:path>
              </a:pathLst>
            </a:custGeom>
            <a:grpFill/>
            <a:ln w="10707" cap="flat">
              <a:noFill/>
              <a:prstDash val="solid"/>
              <a:miter/>
            </a:ln>
          </p:spPr>
          <p:txBody>
            <a:bodyPr rtlCol="0" anchor="ctr"/>
            <a:lstStyle/>
            <a:p>
              <a:endParaRPr lang="zh-CN" altLang="en-US"/>
            </a:p>
          </p:txBody>
        </p:sp>
        <p:sp>
          <p:nvSpPr>
            <p:cNvPr id="2272" name="任意多边形: 形状 1653">
              <a:extLst>
                <a:ext uri="{FF2B5EF4-FFF2-40B4-BE49-F238E27FC236}">
                  <a16:creationId xmlns:a16="http://schemas.microsoft.com/office/drawing/2014/main" xmlns="" id="{8B00113F-6ABB-4FEC-87FB-48AD7A957782}"/>
                </a:ext>
              </a:extLst>
            </p:cNvPr>
            <p:cNvSpPr/>
            <p:nvPr/>
          </p:nvSpPr>
          <p:spPr>
            <a:xfrm>
              <a:off x="980787" y="5521606"/>
              <a:ext cx="72904" cy="67897"/>
            </a:xfrm>
            <a:custGeom>
              <a:avLst/>
              <a:gdLst>
                <a:gd name="connsiteX0" fmla="*/ 16926 w 17253"/>
                <a:gd name="connsiteY0" fmla="*/ 8497 h 16068"/>
                <a:gd name="connsiteX1" fmla="*/ 10150 w 17253"/>
                <a:gd name="connsiteY1" fmla="*/ 0 h 16068"/>
                <a:gd name="connsiteX2" fmla="*/ 792 w 17253"/>
                <a:gd name="connsiteY2" fmla="*/ 12907 h 16068"/>
                <a:gd name="connsiteX3" fmla="*/ 16926 w 17253"/>
                <a:gd name="connsiteY3" fmla="*/ 8497 h 16068"/>
              </a:gdLst>
              <a:ahLst/>
              <a:cxnLst>
                <a:cxn ang="0">
                  <a:pos x="connsiteX0" y="connsiteY0"/>
                </a:cxn>
                <a:cxn ang="0">
                  <a:pos x="connsiteX1" y="connsiteY1"/>
                </a:cxn>
                <a:cxn ang="0">
                  <a:pos x="connsiteX2" y="connsiteY2"/>
                </a:cxn>
                <a:cxn ang="0">
                  <a:pos x="connsiteX3" y="connsiteY3"/>
                </a:cxn>
              </a:cxnLst>
              <a:rect l="l" t="t" r="r" b="b"/>
              <a:pathLst>
                <a:path w="17253" h="16068">
                  <a:moveTo>
                    <a:pt x="16926" y="8497"/>
                  </a:moveTo>
                  <a:cubicBezTo>
                    <a:pt x="18001" y="4948"/>
                    <a:pt x="16603" y="0"/>
                    <a:pt x="10150" y="0"/>
                  </a:cubicBezTo>
                  <a:cubicBezTo>
                    <a:pt x="2513" y="753"/>
                    <a:pt x="-1896" y="8174"/>
                    <a:pt x="792" y="12907"/>
                  </a:cubicBezTo>
                  <a:cubicBezTo>
                    <a:pt x="4127" y="18822"/>
                    <a:pt x="14667" y="15918"/>
                    <a:pt x="16926" y="8497"/>
                  </a:cubicBezTo>
                  <a:close/>
                </a:path>
              </a:pathLst>
            </a:custGeom>
            <a:grpFill/>
            <a:ln w="10707" cap="flat">
              <a:noFill/>
              <a:prstDash val="solid"/>
              <a:miter/>
            </a:ln>
          </p:spPr>
          <p:txBody>
            <a:bodyPr rtlCol="0" anchor="ctr"/>
            <a:lstStyle/>
            <a:p>
              <a:endParaRPr lang="zh-CN" altLang="en-US"/>
            </a:p>
          </p:txBody>
        </p:sp>
        <p:sp>
          <p:nvSpPr>
            <p:cNvPr id="2273" name="任意多边形: 形状 1654">
              <a:extLst>
                <a:ext uri="{FF2B5EF4-FFF2-40B4-BE49-F238E27FC236}">
                  <a16:creationId xmlns:a16="http://schemas.microsoft.com/office/drawing/2014/main" xmlns="" id="{15CF1A08-FFEA-408F-BE7A-C23936AE1CF8}"/>
                </a:ext>
              </a:extLst>
            </p:cNvPr>
            <p:cNvSpPr/>
            <p:nvPr/>
          </p:nvSpPr>
          <p:spPr>
            <a:xfrm>
              <a:off x="1252996" y="5506153"/>
              <a:ext cx="71831" cy="68645"/>
            </a:xfrm>
            <a:custGeom>
              <a:avLst/>
              <a:gdLst>
                <a:gd name="connsiteX0" fmla="*/ 16502 w 16999"/>
                <a:gd name="connsiteY0" fmla="*/ 8497 h 16245"/>
                <a:gd name="connsiteX1" fmla="*/ 10586 w 16999"/>
                <a:gd name="connsiteY1" fmla="*/ 0 h 16245"/>
                <a:gd name="connsiteX2" fmla="*/ 476 w 16999"/>
                <a:gd name="connsiteY2" fmla="*/ 13014 h 16245"/>
                <a:gd name="connsiteX3" fmla="*/ 16502 w 16999"/>
                <a:gd name="connsiteY3" fmla="*/ 8497 h 16245"/>
              </a:gdLst>
              <a:ahLst/>
              <a:cxnLst>
                <a:cxn ang="0">
                  <a:pos x="connsiteX0" y="connsiteY0"/>
                </a:cxn>
                <a:cxn ang="0">
                  <a:pos x="connsiteX1" y="connsiteY1"/>
                </a:cxn>
                <a:cxn ang="0">
                  <a:pos x="connsiteX2" y="connsiteY2"/>
                </a:cxn>
                <a:cxn ang="0">
                  <a:pos x="connsiteX3" y="connsiteY3"/>
                </a:cxn>
              </a:cxnLst>
              <a:rect l="l" t="t" r="r" b="b"/>
              <a:pathLst>
                <a:path w="16999" h="16245">
                  <a:moveTo>
                    <a:pt x="16502" y="8497"/>
                  </a:moveTo>
                  <a:cubicBezTo>
                    <a:pt x="17793" y="4948"/>
                    <a:pt x="16824" y="0"/>
                    <a:pt x="10586" y="0"/>
                  </a:cubicBezTo>
                  <a:cubicBezTo>
                    <a:pt x="2627" y="860"/>
                    <a:pt x="-1460" y="8712"/>
                    <a:pt x="476" y="13014"/>
                  </a:cubicBezTo>
                  <a:cubicBezTo>
                    <a:pt x="3165" y="19037"/>
                    <a:pt x="13705" y="16133"/>
                    <a:pt x="16502" y="8497"/>
                  </a:cubicBezTo>
                  <a:close/>
                </a:path>
              </a:pathLst>
            </a:custGeom>
            <a:grpFill/>
            <a:ln w="10707" cap="flat">
              <a:noFill/>
              <a:prstDash val="solid"/>
              <a:miter/>
            </a:ln>
          </p:spPr>
          <p:txBody>
            <a:bodyPr rtlCol="0" anchor="ctr"/>
            <a:lstStyle/>
            <a:p>
              <a:endParaRPr lang="zh-CN" altLang="en-US"/>
            </a:p>
          </p:txBody>
        </p:sp>
        <p:sp>
          <p:nvSpPr>
            <p:cNvPr id="2274" name="任意多边形: 形状 1655">
              <a:extLst>
                <a:ext uri="{FF2B5EF4-FFF2-40B4-BE49-F238E27FC236}">
                  <a16:creationId xmlns:a16="http://schemas.microsoft.com/office/drawing/2014/main" xmlns="" id="{A82F9BAA-5990-4BD5-A08C-961D02BA0EBC}"/>
                </a:ext>
              </a:extLst>
            </p:cNvPr>
            <p:cNvSpPr/>
            <p:nvPr/>
          </p:nvSpPr>
          <p:spPr>
            <a:xfrm>
              <a:off x="1517261" y="5488418"/>
              <a:ext cx="71451" cy="68518"/>
            </a:xfrm>
            <a:custGeom>
              <a:avLst/>
              <a:gdLst>
                <a:gd name="connsiteX0" fmla="*/ 11076 w 16909"/>
                <a:gd name="connsiteY0" fmla="*/ 2 h 16215"/>
                <a:gd name="connsiteX1" fmla="*/ 320 w 16909"/>
                <a:gd name="connsiteY1" fmla="*/ 13124 h 16215"/>
                <a:gd name="connsiteX2" fmla="*/ 16131 w 16909"/>
                <a:gd name="connsiteY2" fmla="*/ 8391 h 16215"/>
                <a:gd name="connsiteX3" fmla="*/ 11076 w 16909"/>
                <a:gd name="connsiteY3" fmla="*/ 2 h 16215"/>
              </a:gdLst>
              <a:ahLst/>
              <a:cxnLst>
                <a:cxn ang="0">
                  <a:pos x="connsiteX0" y="connsiteY0"/>
                </a:cxn>
                <a:cxn ang="0">
                  <a:pos x="connsiteX1" y="connsiteY1"/>
                </a:cxn>
                <a:cxn ang="0">
                  <a:pos x="connsiteX2" y="connsiteY2"/>
                </a:cxn>
                <a:cxn ang="0">
                  <a:pos x="connsiteX3" y="connsiteY3"/>
                </a:cxn>
              </a:cxnLst>
              <a:rect l="l" t="t" r="r" b="b"/>
              <a:pathLst>
                <a:path w="16909" h="16215">
                  <a:moveTo>
                    <a:pt x="11076" y="2"/>
                  </a:moveTo>
                  <a:cubicBezTo>
                    <a:pt x="3332" y="970"/>
                    <a:pt x="-1293" y="8929"/>
                    <a:pt x="320" y="13124"/>
                  </a:cubicBezTo>
                  <a:cubicBezTo>
                    <a:pt x="2471" y="19039"/>
                    <a:pt x="12904" y="15920"/>
                    <a:pt x="16131" y="8391"/>
                  </a:cubicBezTo>
                  <a:cubicBezTo>
                    <a:pt x="17744" y="4842"/>
                    <a:pt x="17206" y="-106"/>
                    <a:pt x="11076" y="2"/>
                  </a:cubicBezTo>
                  <a:close/>
                </a:path>
              </a:pathLst>
            </a:custGeom>
            <a:grpFill/>
            <a:ln w="10707" cap="flat">
              <a:noFill/>
              <a:prstDash val="solid"/>
              <a:miter/>
            </a:ln>
          </p:spPr>
          <p:txBody>
            <a:bodyPr rtlCol="0" anchor="ctr"/>
            <a:lstStyle/>
            <a:p>
              <a:endParaRPr lang="zh-CN" altLang="en-US"/>
            </a:p>
          </p:txBody>
        </p:sp>
        <p:sp>
          <p:nvSpPr>
            <p:cNvPr id="2275" name="任意多边形: 形状 1656">
              <a:extLst>
                <a:ext uri="{FF2B5EF4-FFF2-40B4-BE49-F238E27FC236}">
                  <a16:creationId xmlns:a16="http://schemas.microsoft.com/office/drawing/2014/main" xmlns="" id="{A1C36F2C-618F-410B-904A-2A2F2C43F153}"/>
                </a:ext>
              </a:extLst>
            </p:cNvPr>
            <p:cNvSpPr/>
            <p:nvPr/>
          </p:nvSpPr>
          <p:spPr>
            <a:xfrm>
              <a:off x="1770302" y="5467945"/>
              <a:ext cx="68125" cy="68907"/>
            </a:xfrm>
            <a:custGeom>
              <a:avLst/>
              <a:gdLst>
                <a:gd name="connsiteX0" fmla="*/ 11316 w 16122"/>
                <a:gd name="connsiteY0" fmla="*/ 7 h 16307"/>
                <a:gd name="connsiteX1" fmla="*/ 345 w 16122"/>
                <a:gd name="connsiteY1" fmla="*/ 13881 h 16307"/>
                <a:gd name="connsiteX2" fmla="*/ 15188 w 16122"/>
                <a:gd name="connsiteY2" fmla="*/ 8396 h 16307"/>
                <a:gd name="connsiteX3" fmla="*/ 15188 w 16122"/>
                <a:gd name="connsiteY3" fmla="*/ 8396 h 16307"/>
                <a:gd name="connsiteX4" fmla="*/ 11316 w 16122"/>
                <a:gd name="connsiteY4" fmla="*/ 7 h 16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2" h="16307">
                  <a:moveTo>
                    <a:pt x="11316" y="7"/>
                  </a:moveTo>
                  <a:cubicBezTo>
                    <a:pt x="4217" y="975"/>
                    <a:pt x="-1484" y="9364"/>
                    <a:pt x="345" y="13881"/>
                  </a:cubicBezTo>
                  <a:cubicBezTo>
                    <a:pt x="2388" y="18936"/>
                    <a:pt x="11638" y="15602"/>
                    <a:pt x="15188" y="8396"/>
                  </a:cubicBezTo>
                  <a:lnTo>
                    <a:pt x="15188" y="8396"/>
                  </a:lnTo>
                  <a:cubicBezTo>
                    <a:pt x="16801" y="4847"/>
                    <a:pt x="16801" y="-209"/>
                    <a:pt x="11316" y="7"/>
                  </a:cubicBezTo>
                  <a:close/>
                </a:path>
              </a:pathLst>
            </a:custGeom>
            <a:grpFill/>
            <a:ln w="10707" cap="flat">
              <a:noFill/>
              <a:prstDash val="solid"/>
              <a:miter/>
            </a:ln>
          </p:spPr>
          <p:txBody>
            <a:bodyPr rtlCol="0" anchor="ctr"/>
            <a:lstStyle/>
            <a:p>
              <a:endParaRPr lang="zh-CN" altLang="en-US"/>
            </a:p>
          </p:txBody>
        </p:sp>
        <p:sp>
          <p:nvSpPr>
            <p:cNvPr id="2276" name="任意多边形: 形状 1657">
              <a:extLst>
                <a:ext uri="{FF2B5EF4-FFF2-40B4-BE49-F238E27FC236}">
                  <a16:creationId xmlns:a16="http://schemas.microsoft.com/office/drawing/2014/main" xmlns="" id="{7861ACAD-3BB9-42B7-982E-E78E72EFE5CE}"/>
                </a:ext>
              </a:extLst>
            </p:cNvPr>
            <p:cNvSpPr/>
            <p:nvPr/>
          </p:nvSpPr>
          <p:spPr>
            <a:xfrm>
              <a:off x="2000285" y="5445676"/>
              <a:ext cx="64614" cy="69448"/>
            </a:xfrm>
            <a:custGeom>
              <a:avLst/>
              <a:gdLst>
                <a:gd name="connsiteX0" fmla="*/ 127 w 15291"/>
                <a:gd name="connsiteY0" fmla="*/ 13989 h 16435"/>
                <a:gd name="connsiteX1" fmla="*/ 13894 w 15291"/>
                <a:gd name="connsiteY1" fmla="*/ 8396 h 16435"/>
                <a:gd name="connsiteX2" fmla="*/ 11421 w 15291"/>
                <a:gd name="connsiteY2" fmla="*/ 7 h 16435"/>
                <a:gd name="connsiteX3" fmla="*/ 127 w 15291"/>
                <a:gd name="connsiteY3" fmla="*/ 13989 h 16435"/>
              </a:gdLst>
              <a:ahLst/>
              <a:cxnLst>
                <a:cxn ang="0">
                  <a:pos x="connsiteX0" y="connsiteY0"/>
                </a:cxn>
                <a:cxn ang="0">
                  <a:pos x="connsiteX1" y="connsiteY1"/>
                </a:cxn>
                <a:cxn ang="0">
                  <a:pos x="connsiteX2" y="connsiteY2"/>
                </a:cxn>
                <a:cxn ang="0">
                  <a:pos x="connsiteX3" y="connsiteY3"/>
                </a:cxn>
              </a:cxnLst>
              <a:rect l="l" t="t" r="r" b="b"/>
              <a:pathLst>
                <a:path w="15291" h="16435">
                  <a:moveTo>
                    <a:pt x="127" y="13989"/>
                  </a:moveTo>
                  <a:cubicBezTo>
                    <a:pt x="1418" y="19152"/>
                    <a:pt x="10022" y="15602"/>
                    <a:pt x="13894" y="8396"/>
                  </a:cubicBezTo>
                  <a:cubicBezTo>
                    <a:pt x="15830" y="4739"/>
                    <a:pt x="16368" y="-208"/>
                    <a:pt x="11421" y="7"/>
                  </a:cubicBezTo>
                  <a:cubicBezTo>
                    <a:pt x="4967" y="1082"/>
                    <a:pt x="-948" y="9472"/>
                    <a:pt x="127" y="13989"/>
                  </a:cubicBezTo>
                  <a:close/>
                </a:path>
              </a:pathLst>
            </a:custGeom>
            <a:grpFill/>
            <a:ln w="10707" cap="flat">
              <a:noFill/>
              <a:prstDash val="solid"/>
              <a:miter/>
            </a:ln>
          </p:spPr>
          <p:txBody>
            <a:bodyPr rtlCol="0" anchor="ctr"/>
            <a:lstStyle/>
            <a:p>
              <a:endParaRPr lang="zh-CN" altLang="en-US"/>
            </a:p>
          </p:txBody>
        </p:sp>
        <p:sp>
          <p:nvSpPr>
            <p:cNvPr id="2277" name="任意多边形: 形状 1668">
              <a:extLst>
                <a:ext uri="{FF2B5EF4-FFF2-40B4-BE49-F238E27FC236}">
                  <a16:creationId xmlns:a16="http://schemas.microsoft.com/office/drawing/2014/main" xmlns="" id="{D3F3880C-943D-43DD-BA8D-53856EE353B1}"/>
                </a:ext>
              </a:extLst>
            </p:cNvPr>
            <p:cNvSpPr/>
            <p:nvPr/>
          </p:nvSpPr>
          <p:spPr>
            <a:xfrm>
              <a:off x="33462" y="5677041"/>
              <a:ext cx="69887" cy="64398"/>
            </a:xfrm>
            <a:custGeom>
              <a:avLst/>
              <a:gdLst>
                <a:gd name="connsiteX0" fmla="*/ 16536 w 16539"/>
                <a:gd name="connsiteY0" fmla="*/ 8389 h 15240"/>
                <a:gd name="connsiteX1" fmla="*/ 7716 w 16539"/>
                <a:gd name="connsiteY1" fmla="*/ 0 h 15240"/>
                <a:gd name="connsiteX2" fmla="*/ 2339 w 16539"/>
                <a:gd name="connsiteY2" fmla="*/ 12584 h 15240"/>
                <a:gd name="connsiteX3" fmla="*/ 16536 w 16539"/>
                <a:gd name="connsiteY3" fmla="*/ 8389 h 15240"/>
              </a:gdLst>
              <a:ahLst/>
              <a:cxnLst>
                <a:cxn ang="0">
                  <a:pos x="connsiteX0" y="connsiteY0"/>
                </a:cxn>
                <a:cxn ang="0">
                  <a:pos x="connsiteX1" y="connsiteY1"/>
                </a:cxn>
                <a:cxn ang="0">
                  <a:pos x="connsiteX2" y="connsiteY2"/>
                </a:cxn>
                <a:cxn ang="0">
                  <a:pos x="connsiteX3" y="connsiteY3"/>
                </a:cxn>
              </a:cxnLst>
              <a:rect l="l" t="t" r="r" b="b"/>
              <a:pathLst>
                <a:path w="16539" h="15240">
                  <a:moveTo>
                    <a:pt x="16536" y="8389"/>
                  </a:moveTo>
                  <a:cubicBezTo>
                    <a:pt x="16644" y="5055"/>
                    <a:pt x="14062" y="215"/>
                    <a:pt x="7716" y="0"/>
                  </a:cubicBezTo>
                  <a:cubicBezTo>
                    <a:pt x="-28" y="430"/>
                    <a:pt x="-2179" y="8067"/>
                    <a:pt x="2339" y="12584"/>
                  </a:cubicBezTo>
                  <a:cubicBezTo>
                    <a:pt x="7286" y="17639"/>
                    <a:pt x="16213" y="15058"/>
                    <a:pt x="16536" y="8389"/>
                  </a:cubicBezTo>
                  <a:close/>
                </a:path>
              </a:pathLst>
            </a:custGeom>
            <a:grpFill/>
            <a:ln w="10707" cap="flat">
              <a:noFill/>
              <a:prstDash val="solid"/>
              <a:miter/>
            </a:ln>
          </p:spPr>
          <p:txBody>
            <a:bodyPr rtlCol="0" anchor="ctr"/>
            <a:lstStyle/>
            <a:p>
              <a:endParaRPr lang="zh-CN" altLang="en-US"/>
            </a:p>
          </p:txBody>
        </p:sp>
        <p:sp>
          <p:nvSpPr>
            <p:cNvPr id="2278" name="任意多边形: 形状 1669">
              <a:extLst>
                <a:ext uri="{FF2B5EF4-FFF2-40B4-BE49-F238E27FC236}">
                  <a16:creationId xmlns:a16="http://schemas.microsoft.com/office/drawing/2014/main" xmlns="" id="{87A84250-9E0C-4B75-9A0A-0E3986D0FA9F}"/>
                </a:ext>
              </a:extLst>
            </p:cNvPr>
            <p:cNvSpPr/>
            <p:nvPr/>
          </p:nvSpPr>
          <p:spPr>
            <a:xfrm>
              <a:off x="301411" y="5672494"/>
              <a:ext cx="70289" cy="64246"/>
            </a:xfrm>
            <a:custGeom>
              <a:avLst/>
              <a:gdLst>
                <a:gd name="connsiteX0" fmla="*/ 8409 w 16634"/>
                <a:gd name="connsiteY0" fmla="*/ 0 h 15204"/>
                <a:gd name="connsiteX1" fmla="*/ 1418 w 16634"/>
                <a:gd name="connsiteY1" fmla="*/ 12046 h 15204"/>
                <a:gd name="connsiteX2" fmla="*/ 16584 w 16634"/>
                <a:gd name="connsiteY2" fmla="*/ 8282 h 15204"/>
                <a:gd name="connsiteX3" fmla="*/ 8409 w 16634"/>
                <a:gd name="connsiteY3" fmla="*/ 0 h 15204"/>
              </a:gdLst>
              <a:ahLst/>
              <a:cxnLst>
                <a:cxn ang="0">
                  <a:pos x="connsiteX0" y="connsiteY0"/>
                </a:cxn>
                <a:cxn ang="0">
                  <a:pos x="connsiteX1" y="connsiteY1"/>
                </a:cxn>
                <a:cxn ang="0">
                  <a:pos x="connsiteX2" y="connsiteY2"/>
                </a:cxn>
                <a:cxn ang="0">
                  <a:pos x="connsiteX3" y="connsiteY3"/>
                </a:cxn>
              </a:cxnLst>
              <a:rect l="l" t="t" r="r" b="b"/>
              <a:pathLst>
                <a:path w="16634" h="15204">
                  <a:moveTo>
                    <a:pt x="8409" y="0"/>
                  </a:moveTo>
                  <a:cubicBezTo>
                    <a:pt x="988" y="538"/>
                    <a:pt x="-2024" y="7529"/>
                    <a:pt x="1418" y="12046"/>
                  </a:cubicBezTo>
                  <a:cubicBezTo>
                    <a:pt x="5720" y="17747"/>
                    <a:pt x="15615" y="15273"/>
                    <a:pt x="16584" y="8282"/>
                  </a:cubicBezTo>
                  <a:cubicBezTo>
                    <a:pt x="17014" y="4948"/>
                    <a:pt x="14755" y="107"/>
                    <a:pt x="8409" y="0"/>
                  </a:cubicBezTo>
                  <a:close/>
                </a:path>
              </a:pathLst>
            </a:custGeom>
            <a:grpFill/>
            <a:ln w="10707" cap="flat">
              <a:noFill/>
              <a:prstDash val="solid"/>
              <a:miter/>
            </a:ln>
          </p:spPr>
          <p:txBody>
            <a:bodyPr rtlCol="0" anchor="ctr"/>
            <a:lstStyle/>
            <a:p>
              <a:endParaRPr lang="zh-CN" altLang="en-US"/>
            </a:p>
          </p:txBody>
        </p:sp>
        <p:sp>
          <p:nvSpPr>
            <p:cNvPr id="2279" name="任意多边形: 形状 1670">
              <a:extLst>
                <a:ext uri="{FF2B5EF4-FFF2-40B4-BE49-F238E27FC236}">
                  <a16:creationId xmlns:a16="http://schemas.microsoft.com/office/drawing/2014/main" xmlns="" id="{81346966-D8C4-4BDF-B16C-75EEC253D7D8}"/>
                </a:ext>
              </a:extLst>
            </p:cNvPr>
            <p:cNvSpPr/>
            <p:nvPr/>
          </p:nvSpPr>
          <p:spPr>
            <a:xfrm>
              <a:off x="570891" y="5664769"/>
              <a:ext cx="70297" cy="64529"/>
            </a:xfrm>
            <a:custGeom>
              <a:avLst/>
              <a:gdLst>
                <a:gd name="connsiteX0" fmla="*/ 16483 w 16636"/>
                <a:gd name="connsiteY0" fmla="*/ 8174 h 15271"/>
                <a:gd name="connsiteX1" fmla="*/ 8954 w 16636"/>
                <a:gd name="connsiteY1" fmla="*/ 0 h 15271"/>
                <a:gd name="connsiteX2" fmla="*/ 995 w 16636"/>
                <a:gd name="connsiteY2" fmla="*/ 12154 h 15271"/>
                <a:gd name="connsiteX3" fmla="*/ 16483 w 16636"/>
                <a:gd name="connsiteY3" fmla="*/ 8174 h 15271"/>
              </a:gdLst>
              <a:ahLst/>
              <a:cxnLst>
                <a:cxn ang="0">
                  <a:pos x="connsiteX0" y="connsiteY0"/>
                </a:cxn>
                <a:cxn ang="0">
                  <a:pos x="connsiteX1" y="connsiteY1"/>
                </a:cxn>
                <a:cxn ang="0">
                  <a:pos x="connsiteX2" y="connsiteY2"/>
                </a:cxn>
                <a:cxn ang="0">
                  <a:pos x="connsiteX3" y="connsiteY3"/>
                </a:cxn>
              </a:cxnLst>
              <a:rect l="l" t="t" r="r" b="b"/>
              <a:pathLst>
                <a:path w="16636" h="15271">
                  <a:moveTo>
                    <a:pt x="16483" y="8174"/>
                  </a:moveTo>
                  <a:cubicBezTo>
                    <a:pt x="17236" y="4840"/>
                    <a:pt x="15300" y="0"/>
                    <a:pt x="8954" y="0"/>
                  </a:cubicBezTo>
                  <a:cubicBezTo>
                    <a:pt x="1103" y="645"/>
                    <a:pt x="-1694" y="8067"/>
                    <a:pt x="995" y="12154"/>
                  </a:cubicBezTo>
                  <a:cubicBezTo>
                    <a:pt x="4867" y="17854"/>
                    <a:pt x="14977" y="15273"/>
                    <a:pt x="16483" y="8174"/>
                  </a:cubicBezTo>
                  <a:close/>
                </a:path>
              </a:pathLst>
            </a:custGeom>
            <a:grpFill/>
            <a:ln w="10707" cap="flat">
              <a:noFill/>
              <a:prstDash val="solid"/>
              <a:miter/>
            </a:ln>
          </p:spPr>
          <p:txBody>
            <a:bodyPr rtlCol="0" anchor="ctr"/>
            <a:lstStyle/>
            <a:p>
              <a:endParaRPr lang="zh-CN" altLang="en-US"/>
            </a:p>
          </p:txBody>
        </p:sp>
        <p:sp>
          <p:nvSpPr>
            <p:cNvPr id="2280" name="任意多边形: 形状 1671">
              <a:extLst>
                <a:ext uri="{FF2B5EF4-FFF2-40B4-BE49-F238E27FC236}">
                  <a16:creationId xmlns:a16="http://schemas.microsoft.com/office/drawing/2014/main" xmlns="" id="{376B07C1-1D97-4695-99B0-8D6E6612F3E3}"/>
                </a:ext>
              </a:extLst>
            </p:cNvPr>
            <p:cNvSpPr/>
            <p:nvPr/>
          </p:nvSpPr>
          <p:spPr>
            <a:xfrm>
              <a:off x="838316" y="5654315"/>
              <a:ext cx="70183" cy="64842"/>
            </a:xfrm>
            <a:custGeom>
              <a:avLst/>
              <a:gdLst>
                <a:gd name="connsiteX0" fmla="*/ 16331 w 16609"/>
                <a:gd name="connsiteY0" fmla="*/ 8174 h 15345"/>
                <a:gd name="connsiteX1" fmla="*/ 9662 w 16609"/>
                <a:gd name="connsiteY1" fmla="*/ 0 h 15345"/>
                <a:gd name="connsiteX2" fmla="*/ 735 w 16609"/>
                <a:gd name="connsiteY2" fmla="*/ 12261 h 15345"/>
                <a:gd name="connsiteX3" fmla="*/ 16331 w 16609"/>
                <a:gd name="connsiteY3" fmla="*/ 8174 h 15345"/>
              </a:gdLst>
              <a:ahLst/>
              <a:cxnLst>
                <a:cxn ang="0">
                  <a:pos x="connsiteX0" y="connsiteY0"/>
                </a:cxn>
                <a:cxn ang="0">
                  <a:pos x="connsiteX1" y="connsiteY1"/>
                </a:cxn>
                <a:cxn ang="0">
                  <a:pos x="connsiteX2" y="connsiteY2"/>
                </a:cxn>
                <a:cxn ang="0">
                  <a:pos x="connsiteX3" y="connsiteY3"/>
                </a:cxn>
              </a:cxnLst>
              <a:rect l="l" t="t" r="r" b="b"/>
              <a:pathLst>
                <a:path w="16609" h="15345">
                  <a:moveTo>
                    <a:pt x="16331" y="8174"/>
                  </a:moveTo>
                  <a:cubicBezTo>
                    <a:pt x="17299" y="4840"/>
                    <a:pt x="15901" y="0"/>
                    <a:pt x="9662" y="0"/>
                  </a:cubicBezTo>
                  <a:cubicBezTo>
                    <a:pt x="1811" y="753"/>
                    <a:pt x="-1631" y="8174"/>
                    <a:pt x="735" y="12261"/>
                  </a:cubicBezTo>
                  <a:cubicBezTo>
                    <a:pt x="4070" y="17962"/>
                    <a:pt x="14287" y="15273"/>
                    <a:pt x="16331" y="8174"/>
                  </a:cubicBezTo>
                  <a:close/>
                </a:path>
              </a:pathLst>
            </a:custGeom>
            <a:grpFill/>
            <a:ln w="10707" cap="flat">
              <a:noFill/>
              <a:prstDash val="solid"/>
              <a:miter/>
            </a:ln>
          </p:spPr>
          <p:txBody>
            <a:bodyPr rtlCol="0" anchor="ctr"/>
            <a:lstStyle/>
            <a:p>
              <a:endParaRPr lang="zh-CN" altLang="en-US"/>
            </a:p>
          </p:txBody>
        </p:sp>
        <p:sp>
          <p:nvSpPr>
            <p:cNvPr id="2281" name="任意多边形: 形状 1672">
              <a:extLst>
                <a:ext uri="{FF2B5EF4-FFF2-40B4-BE49-F238E27FC236}">
                  <a16:creationId xmlns:a16="http://schemas.microsoft.com/office/drawing/2014/main" xmlns="" id="{507EBDB4-A41E-4EDE-9EED-43095628C1D3}"/>
                </a:ext>
              </a:extLst>
            </p:cNvPr>
            <p:cNvSpPr/>
            <p:nvPr/>
          </p:nvSpPr>
          <p:spPr>
            <a:xfrm>
              <a:off x="1102522" y="5641127"/>
              <a:ext cx="70056" cy="65138"/>
            </a:xfrm>
            <a:custGeom>
              <a:avLst/>
              <a:gdLst>
                <a:gd name="connsiteX0" fmla="*/ 16081 w 16579"/>
                <a:gd name="connsiteY0" fmla="*/ 8068 h 15415"/>
                <a:gd name="connsiteX1" fmla="*/ 10273 w 16579"/>
                <a:gd name="connsiteY1" fmla="*/ 2 h 15415"/>
                <a:gd name="connsiteX2" fmla="*/ 485 w 16579"/>
                <a:gd name="connsiteY2" fmla="*/ 12371 h 15415"/>
                <a:gd name="connsiteX3" fmla="*/ 16081 w 16579"/>
                <a:gd name="connsiteY3" fmla="*/ 8068 h 15415"/>
              </a:gdLst>
              <a:ahLst/>
              <a:cxnLst>
                <a:cxn ang="0">
                  <a:pos x="connsiteX0" y="connsiteY0"/>
                </a:cxn>
                <a:cxn ang="0">
                  <a:pos x="connsiteX1" y="connsiteY1"/>
                </a:cxn>
                <a:cxn ang="0">
                  <a:pos x="connsiteX2" y="connsiteY2"/>
                </a:cxn>
                <a:cxn ang="0">
                  <a:pos x="connsiteX3" y="connsiteY3"/>
                </a:cxn>
              </a:cxnLst>
              <a:rect l="l" t="t" r="r" b="b"/>
              <a:pathLst>
                <a:path w="16579" h="15415">
                  <a:moveTo>
                    <a:pt x="16081" y="8068"/>
                  </a:moveTo>
                  <a:cubicBezTo>
                    <a:pt x="17371" y="4627"/>
                    <a:pt x="16403" y="-106"/>
                    <a:pt x="10273" y="2"/>
                  </a:cubicBezTo>
                  <a:cubicBezTo>
                    <a:pt x="2529" y="755"/>
                    <a:pt x="-1451" y="8284"/>
                    <a:pt x="485" y="12371"/>
                  </a:cubicBezTo>
                  <a:cubicBezTo>
                    <a:pt x="3174" y="18071"/>
                    <a:pt x="13392" y="15275"/>
                    <a:pt x="16081" y="8068"/>
                  </a:cubicBezTo>
                  <a:close/>
                </a:path>
              </a:pathLst>
            </a:custGeom>
            <a:grpFill/>
            <a:ln w="10707" cap="flat">
              <a:noFill/>
              <a:prstDash val="solid"/>
              <a:miter/>
            </a:ln>
          </p:spPr>
          <p:txBody>
            <a:bodyPr rtlCol="0" anchor="ctr"/>
            <a:lstStyle/>
            <a:p>
              <a:endParaRPr lang="zh-CN" altLang="en-US"/>
            </a:p>
          </p:txBody>
        </p:sp>
        <p:sp>
          <p:nvSpPr>
            <p:cNvPr id="2282" name="任意多边形: 形状 1673">
              <a:extLst>
                <a:ext uri="{FF2B5EF4-FFF2-40B4-BE49-F238E27FC236}">
                  <a16:creationId xmlns:a16="http://schemas.microsoft.com/office/drawing/2014/main" xmlns="" id="{5D16389A-EC7E-4C25-8EA0-8DA47E0386B0}"/>
                </a:ext>
              </a:extLst>
            </p:cNvPr>
            <p:cNvSpPr/>
            <p:nvPr/>
          </p:nvSpPr>
          <p:spPr>
            <a:xfrm>
              <a:off x="1360596" y="5624766"/>
              <a:ext cx="69680" cy="65771"/>
            </a:xfrm>
            <a:custGeom>
              <a:avLst/>
              <a:gdLst>
                <a:gd name="connsiteX0" fmla="*/ 10829 w 16490"/>
                <a:gd name="connsiteY0" fmla="*/ 2 h 15565"/>
                <a:gd name="connsiteX1" fmla="*/ 289 w 16490"/>
                <a:gd name="connsiteY1" fmla="*/ 12586 h 15565"/>
                <a:gd name="connsiteX2" fmla="*/ 15776 w 16490"/>
                <a:gd name="connsiteY2" fmla="*/ 8068 h 15565"/>
                <a:gd name="connsiteX3" fmla="*/ 10829 w 16490"/>
                <a:gd name="connsiteY3" fmla="*/ 2 h 15565"/>
              </a:gdLst>
              <a:ahLst/>
              <a:cxnLst>
                <a:cxn ang="0">
                  <a:pos x="connsiteX0" y="connsiteY0"/>
                </a:cxn>
                <a:cxn ang="0">
                  <a:pos x="connsiteX1" y="connsiteY1"/>
                </a:cxn>
                <a:cxn ang="0">
                  <a:pos x="connsiteX2" y="connsiteY2"/>
                </a:cxn>
                <a:cxn ang="0">
                  <a:pos x="connsiteX3" y="connsiteY3"/>
                </a:cxn>
              </a:cxnLst>
              <a:rect l="l" t="t" r="r" b="b"/>
              <a:pathLst>
                <a:path w="16490" h="15565">
                  <a:moveTo>
                    <a:pt x="10829" y="2"/>
                  </a:moveTo>
                  <a:cubicBezTo>
                    <a:pt x="3300" y="862"/>
                    <a:pt x="-1217" y="8499"/>
                    <a:pt x="289" y="12586"/>
                  </a:cubicBezTo>
                  <a:cubicBezTo>
                    <a:pt x="2440" y="18286"/>
                    <a:pt x="12550" y="15275"/>
                    <a:pt x="15776" y="8068"/>
                  </a:cubicBezTo>
                  <a:cubicBezTo>
                    <a:pt x="17282" y="4734"/>
                    <a:pt x="16745" y="-106"/>
                    <a:pt x="10829" y="2"/>
                  </a:cubicBezTo>
                  <a:close/>
                </a:path>
              </a:pathLst>
            </a:custGeom>
            <a:grpFill/>
            <a:ln w="10707" cap="flat">
              <a:noFill/>
              <a:prstDash val="solid"/>
              <a:miter/>
            </a:ln>
          </p:spPr>
          <p:txBody>
            <a:bodyPr rtlCol="0" anchor="ctr"/>
            <a:lstStyle/>
            <a:p>
              <a:endParaRPr lang="zh-CN" altLang="en-US"/>
            </a:p>
          </p:txBody>
        </p:sp>
        <p:sp>
          <p:nvSpPr>
            <p:cNvPr id="2283" name="任意多边形: 形状 1674">
              <a:extLst>
                <a:ext uri="{FF2B5EF4-FFF2-40B4-BE49-F238E27FC236}">
                  <a16:creationId xmlns:a16="http://schemas.microsoft.com/office/drawing/2014/main" xmlns="" id="{B3C0FFB7-8C57-48F4-BC9E-CB8C94D53E92}"/>
                </a:ext>
              </a:extLst>
            </p:cNvPr>
            <p:cNvSpPr/>
            <p:nvPr/>
          </p:nvSpPr>
          <p:spPr>
            <a:xfrm>
              <a:off x="1610718" y="5606131"/>
              <a:ext cx="68501" cy="65894"/>
            </a:xfrm>
            <a:custGeom>
              <a:avLst/>
              <a:gdLst>
                <a:gd name="connsiteX0" fmla="*/ 15202 w 16211"/>
                <a:gd name="connsiteY0" fmla="*/ 8068 h 15594"/>
                <a:gd name="connsiteX1" fmla="*/ 11330 w 16211"/>
                <a:gd name="connsiteY1" fmla="*/ 2 h 15594"/>
                <a:gd name="connsiteX2" fmla="*/ 144 w 16211"/>
                <a:gd name="connsiteY2" fmla="*/ 12693 h 15594"/>
                <a:gd name="connsiteX3" fmla="*/ 15202 w 16211"/>
                <a:gd name="connsiteY3" fmla="*/ 8068 h 15594"/>
              </a:gdLst>
              <a:ahLst/>
              <a:cxnLst>
                <a:cxn ang="0">
                  <a:pos x="connsiteX0" y="connsiteY0"/>
                </a:cxn>
                <a:cxn ang="0">
                  <a:pos x="connsiteX1" y="connsiteY1"/>
                </a:cxn>
                <a:cxn ang="0">
                  <a:pos x="connsiteX2" y="connsiteY2"/>
                </a:cxn>
                <a:cxn ang="0">
                  <a:pos x="connsiteX3" y="connsiteY3"/>
                </a:cxn>
              </a:cxnLst>
              <a:rect l="l" t="t" r="r" b="b"/>
              <a:pathLst>
                <a:path w="16211" h="15594">
                  <a:moveTo>
                    <a:pt x="15202" y="8068"/>
                  </a:moveTo>
                  <a:cubicBezTo>
                    <a:pt x="16923" y="4627"/>
                    <a:pt x="16923" y="-106"/>
                    <a:pt x="11330" y="2"/>
                  </a:cubicBezTo>
                  <a:cubicBezTo>
                    <a:pt x="4124" y="970"/>
                    <a:pt x="-931" y="8606"/>
                    <a:pt x="144" y="12693"/>
                  </a:cubicBezTo>
                  <a:cubicBezTo>
                    <a:pt x="1543" y="18286"/>
                    <a:pt x="11438" y="15275"/>
                    <a:pt x="15202" y="8068"/>
                  </a:cubicBezTo>
                  <a:close/>
                </a:path>
              </a:pathLst>
            </a:custGeom>
            <a:grpFill/>
            <a:ln w="10707" cap="flat">
              <a:noFill/>
              <a:prstDash val="solid"/>
              <a:miter/>
            </a:ln>
          </p:spPr>
          <p:txBody>
            <a:bodyPr rtlCol="0" anchor="ctr"/>
            <a:lstStyle/>
            <a:p>
              <a:endParaRPr lang="zh-CN" altLang="en-US"/>
            </a:p>
          </p:txBody>
        </p:sp>
        <p:sp>
          <p:nvSpPr>
            <p:cNvPr id="2284" name="任意多边形: 形状 1675">
              <a:extLst>
                <a:ext uri="{FF2B5EF4-FFF2-40B4-BE49-F238E27FC236}">
                  <a16:creationId xmlns:a16="http://schemas.microsoft.com/office/drawing/2014/main" xmlns="" id="{CE597321-8AD8-4C84-88A4-1F0C68299508}"/>
                </a:ext>
              </a:extLst>
            </p:cNvPr>
            <p:cNvSpPr/>
            <p:nvPr/>
          </p:nvSpPr>
          <p:spPr>
            <a:xfrm>
              <a:off x="1842133" y="5585201"/>
              <a:ext cx="65480" cy="66367"/>
            </a:xfrm>
            <a:custGeom>
              <a:avLst/>
              <a:gdLst>
                <a:gd name="connsiteX0" fmla="*/ 14107 w 15496"/>
                <a:gd name="connsiteY0" fmla="*/ 8074 h 15706"/>
                <a:gd name="connsiteX1" fmla="*/ 14107 w 15496"/>
                <a:gd name="connsiteY1" fmla="*/ 8074 h 15706"/>
                <a:gd name="connsiteX2" fmla="*/ 11526 w 15496"/>
                <a:gd name="connsiteY2" fmla="*/ 7 h 15706"/>
                <a:gd name="connsiteX3" fmla="*/ 125 w 15496"/>
                <a:gd name="connsiteY3" fmla="*/ 13344 h 15706"/>
                <a:gd name="connsiteX4" fmla="*/ 14107 w 15496"/>
                <a:gd name="connsiteY4" fmla="*/ 8074 h 15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6" h="15706">
                  <a:moveTo>
                    <a:pt x="14107" y="8074"/>
                  </a:moveTo>
                  <a:lnTo>
                    <a:pt x="14107" y="8074"/>
                  </a:lnTo>
                  <a:cubicBezTo>
                    <a:pt x="16044" y="4632"/>
                    <a:pt x="16581" y="-208"/>
                    <a:pt x="11526" y="7"/>
                  </a:cubicBezTo>
                  <a:cubicBezTo>
                    <a:pt x="5073" y="975"/>
                    <a:pt x="-950" y="9042"/>
                    <a:pt x="125" y="13344"/>
                  </a:cubicBezTo>
                  <a:cubicBezTo>
                    <a:pt x="1416" y="18291"/>
                    <a:pt x="10235" y="14957"/>
                    <a:pt x="14107" y="8074"/>
                  </a:cubicBezTo>
                  <a:close/>
                </a:path>
              </a:pathLst>
            </a:custGeom>
            <a:grpFill/>
            <a:ln w="10707" cap="flat">
              <a:noFill/>
              <a:prstDash val="solid"/>
              <a:miter/>
            </a:ln>
          </p:spPr>
          <p:txBody>
            <a:bodyPr rtlCol="0" anchor="ctr"/>
            <a:lstStyle/>
            <a:p>
              <a:endParaRPr lang="zh-CN" altLang="en-US"/>
            </a:p>
          </p:txBody>
        </p:sp>
        <p:sp>
          <p:nvSpPr>
            <p:cNvPr id="2285" name="任意多边形: 形状 1676">
              <a:extLst>
                <a:ext uri="{FF2B5EF4-FFF2-40B4-BE49-F238E27FC236}">
                  <a16:creationId xmlns:a16="http://schemas.microsoft.com/office/drawing/2014/main" xmlns="" id="{FE2272B2-BD02-4813-9A1B-D502474615ED}"/>
                </a:ext>
              </a:extLst>
            </p:cNvPr>
            <p:cNvSpPr/>
            <p:nvPr/>
          </p:nvSpPr>
          <p:spPr>
            <a:xfrm>
              <a:off x="2051233" y="5562932"/>
              <a:ext cx="62873" cy="66769"/>
            </a:xfrm>
            <a:custGeom>
              <a:avLst/>
              <a:gdLst>
                <a:gd name="connsiteX0" fmla="*/ 11733 w 14879"/>
                <a:gd name="connsiteY0" fmla="*/ 7 h 15801"/>
                <a:gd name="connsiteX1" fmla="*/ 117 w 14879"/>
                <a:gd name="connsiteY1" fmla="*/ 13989 h 15801"/>
                <a:gd name="connsiteX2" fmla="*/ 13023 w 14879"/>
                <a:gd name="connsiteY2" fmla="*/ 8074 h 15801"/>
                <a:gd name="connsiteX3" fmla="*/ 11733 w 14879"/>
                <a:gd name="connsiteY3" fmla="*/ 7 h 15801"/>
              </a:gdLst>
              <a:ahLst/>
              <a:cxnLst>
                <a:cxn ang="0">
                  <a:pos x="connsiteX0" y="connsiteY0"/>
                </a:cxn>
                <a:cxn ang="0">
                  <a:pos x="connsiteX1" y="connsiteY1"/>
                </a:cxn>
                <a:cxn ang="0">
                  <a:pos x="connsiteX2" y="connsiteY2"/>
                </a:cxn>
                <a:cxn ang="0">
                  <a:pos x="connsiteX3" y="connsiteY3"/>
                </a:cxn>
              </a:cxnLst>
              <a:rect l="l" t="t" r="r" b="b"/>
              <a:pathLst>
                <a:path w="14879" h="15801">
                  <a:moveTo>
                    <a:pt x="11733" y="7"/>
                  </a:moveTo>
                  <a:cubicBezTo>
                    <a:pt x="5602" y="1083"/>
                    <a:pt x="-959" y="9902"/>
                    <a:pt x="117" y="13989"/>
                  </a:cubicBezTo>
                  <a:cubicBezTo>
                    <a:pt x="1192" y="18184"/>
                    <a:pt x="8936" y="14635"/>
                    <a:pt x="13023" y="8074"/>
                  </a:cubicBezTo>
                  <a:cubicBezTo>
                    <a:pt x="15174" y="4524"/>
                    <a:pt x="16250" y="-208"/>
                    <a:pt x="11733" y="7"/>
                  </a:cubicBezTo>
                  <a:close/>
                </a:path>
              </a:pathLst>
            </a:custGeom>
            <a:grpFill/>
            <a:ln w="10707" cap="flat">
              <a:noFill/>
              <a:prstDash val="solid"/>
              <a:miter/>
            </a:ln>
          </p:spPr>
          <p:txBody>
            <a:bodyPr rtlCol="0" anchor="ctr"/>
            <a:lstStyle/>
            <a:p>
              <a:endParaRPr lang="zh-CN" altLang="en-US"/>
            </a:p>
          </p:txBody>
        </p:sp>
        <p:sp>
          <p:nvSpPr>
            <p:cNvPr id="2286" name="任意多边形: 形状 1677">
              <a:extLst>
                <a:ext uri="{FF2B5EF4-FFF2-40B4-BE49-F238E27FC236}">
                  <a16:creationId xmlns:a16="http://schemas.microsoft.com/office/drawing/2014/main" xmlns="" id="{DDDFD692-B933-4E82-A50F-75FFB4104033}"/>
                </a:ext>
              </a:extLst>
            </p:cNvPr>
            <p:cNvSpPr/>
            <p:nvPr/>
          </p:nvSpPr>
          <p:spPr>
            <a:xfrm>
              <a:off x="2236775" y="5539265"/>
              <a:ext cx="60320" cy="67212"/>
            </a:xfrm>
            <a:custGeom>
              <a:avLst/>
              <a:gdLst>
                <a:gd name="connsiteX0" fmla="*/ 11814 w 14275"/>
                <a:gd name="connsiteY0" fmla="*/ 15 h 15906"/>
                <a:gd name="connsiteX1" fmla="*/ 91 w 14275"/>
                <a:gd name="connsiteY1" fmla="*/ 14535 h 15906"/>
                <a:gd name="connsiteX2" fmla="*/ 11922 w 14275"/>
                <a:gd name="connsiteY2" fmla="*/ 8082 h 15906"/>
                <a:gd name="connsiteX3" fmla="*/ 11814 w 14275"/>
                <a:gd name="connsiteY3" fmla="*/ 15 h 15906"/>
              </a:gdLst>
              <a:ahLst/>
              <a:cxnLst>
                <a:cxn ang="0">
                  <a:pos x="connsiteX0" y="connsiteY0"/>
                </a:cxn>
                <a:cxn ang="0">
                  <a:pos x="connsiteX1" y="connsiteY1"/>
                </a:cxn>
                <a:cxn ang="0">
                  <a:pos x="connsiteX2" y="connsiteY2"/>
                </a:cxn>
                <a:cxn ang="0">
                  <a:pos x="connsiteX3" y="connsiteY3"/>
                </a:cxn>
              </a:cxnLst>
              <a:rect l="l" t="t" r="r" b="b"/>
              <a:pathLst>
                <a:path w="14275" h="15906">
                  <a:moveTo>
                    <a:pt x="11814" y="15"/>
                  </a:moveTo>
                  <a:cubicBezTo>
                    <a:pt x="6114" y="1198"/>
                    <a:pt x="-878" y="10663"/>
                    <a:pt x="91" y="14535"/>
                  </a:cubicBezTo>
                  <a:cubicBezTo>
                    <a:pt x="951" y="18085"/>
                    <a:pt x="7727" y="14320"/>
                    <a:pt x="11922" y="8082"/>
                  </a:cubicBezTo>
                  <a:cubicBezTo>
                    <a:pt x="14288" y="4533"/>
                    <a:pt x="15794" y="-307"/>
                    <a:pt x="11814" y="15"/>
                  </a:cubicBezTo>
                  <a:close/>
                </a:path>
              </a:pathLst>
            </a:custGeom>
            <a:grpFill/>
            <a:ln w="10707" cap="flat">
              <a:noFill/>
              <a:prstDash val="solid"/>
              <a:miter/>
            </a:ln>
          </p:spPr>
          <p:txBody>
            <a:bodyPr rtlCol="0" anchor="ctr"/>
            <a:lstStyle/>
            <a:p>
              <a:endParaRPr lang="zh-CN" altLang="en-US"/>
            </a:p>
          </p:txBody>
        </p:sp>
        <p:sp>
          <p:nvSpPr>
            <p:cNvPr id="2287" name="任意多边形: 形状 1678">
              <a:extLst>
                <a:ext uri="{FF2B5EF4-FFF2-40B4-BE49-F238E27FC236}">
                  <a16:creationId xmlns:a16="http://schemas.microsoft.com/office/drawing/2014/main" xmlns="" id="{D58E80BB-F084-4746-BA25-67537D737196}"/>
                </a:ext>
              </a:extLst>
            </p:cNvPr>
            <p:cNvSpPr/>
            <p:nvPr/>
          </p:nvSpPr>
          <p:spPr>
            <a:xfrm>
              <a:off x="2398666" y="5514722"/>
              <a:ext cx="57794" cy="67610"/>
            </a:xfrm>
            <a:custGeom>
              <a:avLst/>
              <a:gdLst>
                <a:gd name="connsiteX0" fmla="*/ 10824 w 13677"/>
                <a:gd name="connsiteY0" fmla="*/ 8082 h 16000"/>
                <a:gd name="connsiteX1" fmla="*/ 11900 w 13677"/>
                <a:gd name="connsiteY1" fmla="*/ 15 h 16000"/>
                <a:gd name="connsiteX2" fmla="*/ 69 w 13677"/>
                <a:gd name="connsiteY2" fmla="*/ 15073 h 16000"/>
                <a:gd name="connsiteX3" fmla="*/ 10824 w 13677"/>
                <a:gd name="connsiteY3" fmla="*/ 8082 h 16000"/>
              </a:gdLst>
              <a:ahLst/>
              <a:cxnLst>
                <a:cxn ang="0">
                  <a:pos x="connsiteX0" y="connsiteY0"/>
                </a:cxn>
                <a:cxn ang="0">
                  <a:pos x="connsiteX1" y="connsiteY1"/>
                </a:cxn>
                <a:cxn ang="0">
                  <a:pos x="connsiteX2" y="connsiteY2"/>
                </a:cxn>
                <a:cxn ang="0">
                  <a:pos x="connsiteX3" y="connsiteY3"/>
                </a:cxn>
              </a:cxnLst>
              <a:rect l="l" t="t" r="r" b="b"/>
              <a:pathLst>
                <a:path w="13677" h="16000">
                  <a:moveTo>
                    <a:pt x="10824" y="8082"/>
                  </a:moveTo>
                  <a:cubicBezTo>
                    <a:pt x="13298" y="4533"/>
                    <a:pt x="15234" y="-307"/>
                    <a:pt x="11900" y="15"/>
                  </a:cubicBezTo>
                  <a:cubicBezTo>
                    <a:pt x="6629" y="1306"/>
                    <a:pt x="-792" y="11631"/>
                    <a:pt x="69" y="15073"/>
                  </a:cubicBezTo>
                  <a:cubicBezTo>
                    <a:pt x="714" y="17870"/>
                    <a:pt x="6737" y="13998"/>
                    <a:pt x="10824" y="8082"/>
                  </a:cubicBezTo>
                  <a:close/>
                </a:path>
              </a:pathLst>
            </a:custGeom>
            <a:grpFill/>
            <a:ln w="10707" cap="flat">
              <a:noFill/>
              <a:prstDash val="solid"/>
              <a:miter/>
            </a:ln>
          </p:spPr>
          <p:txBody>
            <a:bodyPr rtlCol="0" anchor="ctr"/>
            <a:lstStyle/>
            <a:p>
              <a:endParaRPr lang="zh-CN" altLang="en-US"/>
            </a:p>
          </p:txBody>
        </p:sp>
        <p:sp>
          <p:nvSpPr>
            <p:cNvPr id="2288" name="任意多边形: 形状 1679">
              <a:extLst>
                <a:ext uri="{FF2B5EF4-FFF2-40B4-BE49-F238E27FC236}">
                  <a16:creationId xmlns:a16="http://schemas.microsoft.com/office/drawing/2014/main" xmlns="" id="{90206F1E-E1F9-4DE1-A481-F21E5D105D62}"/>
                </a:ext>
              </a:extLst>
            </p:cNvPr>
            <p:cNvSpPr/>
            <p:nvPr/>
          </p:nvSpPr>
          <p:spPr>
            <a:xfrm>
              <a:off x="2535546" y="5488820"/>
              <a:ext cx="56124" cy="68269"/>
            </a:xfrm>
            <a:custGeom>
              <a:avLst/>
              <a:gdLst>
                <a:gd name="connsiteX0" fmla="*/ 9837 w 13282"/>
                <a:gd name="connsiteY0" fmla="*/ 8189 h 16156"/>
                <a:gd name="connsiteX1" fmla="*/ 12095 w 13282"/>
                <a:gd name="connsiteY1" fmla="*/ 15 h 16156"/>
                <a:gd name="connsiteX2" fmla="*/ 49 w 13282"/>
                <a:gd name="connsiteY2" fmla="*/ 15503 h 16156"/>
                <a:gd name="connsiteX3" fmla="*/ 9837 w 13282"/>
                <a:gd name="connsiteY3" fmla="*/ 8189 h 16156"/>
              </a:gdLst>
              <a:ahLst/>
              <a:cxnLst>
                <a:cxn ang="0">
                  <a:pos x="connsiteX0" y="connsiteY0"/>
                </a:cxn>
                <a:cxn ang="0">
                  <a:pos x="connsiteX1" y="connsiteY1"/>
                </a:cxn>
                <a:cxn ang="0">
                  <a:pos x="connsiteX2" y="connsiteY2"/>
                </a:cxn>
                <a:cxn ang="0">
                  <a:pos x="connsiteX3" y="connsiteY3"/>
                </a:cxn>
              </a:cxnLst>
              <a:rect l="l" t="t" r="r" b="b"/>
              <a:pathLst>
                <a:path w="13282" h="16156">
                  <a:moveTo>
                    <a:pt x="9837" y="8189"/>
                  </a:moveTo>
                  <a:cubicBezTo>
                    <a:pt x="12418" y="4640"/>
                    <a:pt x="14784" y="-308"/>
                    <a:pt x="12095" y="15"/>
                  </a:cubicBezTo>
                  <a:cubicBezTo>
                    <a:pt x="7363" y="1413"/>
                    <a:pt x="-704" y="12599"/>
                    <a:pt x="49" y="15503"/>
                  </a:cubicBezTo>
                  <a:cubicBezTo>
                    <a:pt x="587" y="17762"/>
                    <a:pt x="5750" y="13890"/>
                    <a:pt x="9837" y="8189"/>
                  </a:cubicBezTo>
                  <a:close/>
                </a:path>
              </a:pathLst>
            </a:custGeom>
            <a:grpFill/>
            <a:ln w="10707" cap="flat">
              <a:noFill/>
              <a:prstDash val="solid"/>
              <a:miter/>
            </a:ln>
          </p:spPr>
          <p:txBody>
            <a:bodyPr rtlCol="0" anchor="ctr"/>
            <a:lstStyle/>
            <a:p>
              <a:endParaRPr lang="zh-CN" altLang="en-US"/>
            </a:p>
          </p:txBody>
        </p:sp>
        <p:sp>
          <p:nvSpPr>
            <p:cNvPr id="2289" name="任意多边形: 形状 1680">
              <a:extLst>
                <a:ext uri="{FF2B5EF4-FFF2-40B4-BE49-F238E27FC236}">
                  <a16:creationId xmlns:a16="http://schemas.microsoft.com/office/drawing/2014/main" xmlns="" id="{22B50966-7501-46BC-B156-DC3C48FBEA69}"/>
                </a:ext>
              </a:extLst>
            </p:cNvPr>
            <p:cNvSpPr/>
            <p:nvPr/>
          </p:nvSpPr>
          <p:spPr>
            <a:xfrm>
              <a:off x="2647005" y="5462456"/>
              <a:ext cx="54760" cy="68856"/>
            </a:xfrm>
            <a:custGeom>
              <a:avLst/>
              <a:gdLst>
                <a:gd name="connsiteX0" fmla="*/ 8951 w 12959"/>
                <a:gd name="connsiteY0" fmla="*/ 8189 h 16295"/>
                <a:gd name="connsiteX1" fmla="*/ 12178 w 12959"/>
                <a:gd name="connsiteY1" fmla="*/ 15 h 16295"/>
                <a:gd name="connsiteX2" fmla="*/ 24 w 12959"/>
                <a:gd name="connsiteY2" fmla="*/ 15933 h 16295"/>
                <a:gd name="connsiteX3" fmla="*/ 8951 w 12959"/>
                <a:gd name="connsiteY3" fmla="*/ 8189 h 16295"/>
              </a:gdLst>
              <a:ahLst/>
              <a:cxnLst>
                <a:cxn ang="0">
                  <a:pos x="connsiteX0" y="connsiteY0"/>
                </a:cxn>
                <a:cxn ang="0">
                  <a:pos x="connsiteX1" y="connsiteY1"/>
                </a:cxn>
                <a:cxn ang="0">
                  <a:pos x="connsiteX2" y="connsiteY2"/>
                </a:cxn>
                <a:cxn ang="0">
                  <a:pos x="connsiteX3" y="connsiteY3"/>
                </a:cxn>
              </a:cxnLst>
              <a:rect l="l" t="t" r="r" b="b"/>
              <a:pathLst>
                <a:path w="12959" h="16295">
                  <a:moveTo>
                    <a:pt x="8951" y="8189"/>
                  </a:moveTo>
                  <a:cubicBezTo>
                    <a:pt x="11640" y="4640"/>
                    <a:pt x="14329" y="-308"/>
                    <a:pt x="12178" y="15"/>
                  </a:cubicBezTo>
                  <a:cubicBezTo>
                    <a:pt x="8198" y="1521"/>
                    <a:pt x="-514" y="13675"/>
                    <a:pt x="24" y="15933"/>
                  </a:cubicBezTo>
                  <a:cubicBezTo>
                    <a:pt x="454" y="17547"/>
                    <a:pt x="4971" y="13567"/>
                    <a:pt x="8951" y="8189"/>
                  </a:cubicBezTo>
                  <a:close/>
                </a:path>
              </a:pathLst>
            </a:custGeom>
            <a:grpFill/>
            <a:ln w="10707" cap="flat">
              <a:noFill/>
              <a:prstDash val="solid"/>
              <a:miter/>
            </a:ln>
          </p:spPr>
          <p:txBody>
            <a:bodyPr rtlCol="0" anchor="ctr"/>
            <a:lstStyle/>
            <a:p>
              <a:endParaRPr lang="zh-CN" altLang="en-US"/>
            </a:p>
          </p:txBody>
        </p:sp>
        <p:sp>
          <p:nvSpPr>
            <p:cNvPr id="2290" name="任意多边形: 形状 1694">
              <a:extLst>
                <a:ext uri="{FF2B5EF4-FFF2-40B4-BE49-F238E27FC236}">
                  <a16:creationId xmlns:a16="http://schemas.microsoft.com/office/drawing/2014/main" xmlns="" id="{FE09DE9C-F3B9-4D30-892F-CDEE87A3C641}"/>
                </a:ext>
              </a:extLst>
            </p:cNvPr>
            <p:cNvSpPr/>
            <p:nvPr/>
          </p:nvSpPr>
          <p:spPr>
            <a:xfrm>
              <a:off x="160965" y="5817931"/>
              <a:ext cx="66503" cy="60422"/>
            </a:xfrm>
            <a:custGeom>
              <a:avLst/>
              <a:gdLst>
                <a:gd name="connsiteX0" fmla="*/ 15725 w 15738"/>
                <a:gd name="connsiteY0" fmla="*/ 7852 h 14299"/>
                <a:gd name="connsiteX1" fmla="*/ 7551 w 15738"/>
                <a:gd name="connsiteY1" fmla="*/ 0 h 14299"/>
                <a:gd name="connsiteX2" fmla="*/ 1528 w 15738"/>
                <a:gd name="connsiteY2" fmla="*/ 11293 h 14299"/>
                <a:gd name="connsiteX3" fmla="*/ 15725 w 15738"/>
                <a:gd name="connsiteY3" fmla="*/ 7852 h 14299"/>
              </a:gdLst>
              <a:ahLst/>
              <a:cxnLst>
                <a:cxn ang="0">
                  <a:pos x="connsiteX0" y="connsiteY0"/>
                </a:cxn>
                <a:cxn ang="0">
                  <a:pos x="connsiteX1" y="connsiteY1"/>
                </a:cxn>
                <a:cxn ang="0">
                  <a:pos x="connsiteX2" y="connsiteY2"/>
                </a:cxn>
                <a:cxn ang="0">
                  <a:pos x="connsiteX3" y="connsiteY3"/>
                </a:cxn>
              </a:cxnLst>
              <a:rect l="l" t="t" r="r" b="b"/>
              <a:pathLst>
                <a:path w="15738" h="14299">
                  <a:moveTo>
                    <a:pt x="15725" y="7852"/>
                  </a:moveTo>
                  <a:cubicBezTo>
                    <a:pt x="15940" y="4732"/>
                    <a:pt x="13574" y="215"/>
                    <a:pt x="7551" y="0"/>
                  </a:cubicBezTo>
                  <a:cubicBezTo>
                    <a:pt x="129" y="430"/>
                    <a:pt x="-1699" y="7421"/>
                    <a:pt x="1528" y="11293"/>
                  </a:cubicBezTo>
                  <a:cubicBezTo>
                    <a:pt x="5830" y="16671"/>
                    <a:pt x="15080" y="14412"/>
                    <a:pt x="15725" y="7852"/>
                  </a:cubicBezTo>
                  <a:close/>
                </a:path>
              </a:pathLst>
            </a:custGeom>
            <a:grpFill/>
            <a:ln w="10707" cap="flat">
              <a:noFill/>
              <a:prstDash val="solid"/>
              <a:miter/>
            </a:ln>
          </p:spPr>
          <p:txBody>
            <a:bodyPr rtlCol="0" anchor="ctr"/>
            <a:lstStyle/>
            <a:p>
              <a:endParaRPr lang="zh-CN" altLang="en-US"/>
            </a:p>
          </p:txBody>
        </p:sp>
        <p:sp>
          <p:nvSpPr>
            <p:cNvPr id="2291" name="任意多边形: 形状 1695">
              <a:extLst>
                <a:ext uri="{FF2B5EF4-FFF2-40B4-BE49-F238E27FC236}">
                  <a16:creationId xmlns:a16="http://schemas.microsoft.com/office/drawing/2014/main" xmlns="" id="{6E680D35-1481-4749-BC57-401BA1B201E0}"/>
                </a:ext>
              </a:extLst>
            </p:cNvPr>
            <p:cNvSpPr/>
            <p:nvPr/>
          </p:nvSpPr>
          <p:spPr>
            <a:xfrm>
              <a:off x="417134" y="5812023"/>
              <a:ext cx="66515" cy="60701"/>
            </a:xfrm>
            <a:custGeom>
              <a:avLst/>
              <a:gdLst>
                <a:gd name="connsiteX0" fmla="*/ 15656 w 15741"/>
                <a:gd name="connsiteY0" fmla="*/ 7744 h 14365"/>
                <a:gd name="connsiteX1" fmla="*/ 8235 w 15741"/>
                <a:gd name="connsiteY1" fmla="*/ 0 h 14365"/>
                <a:gd name="connsiteX2" fmla="*/ 1136 w 15741"/>
                <a:gd name="connsiteY2" fmla="*/ 11401 h 14365"/>
                <a:gd name="connsiteX3" fmla="*/ 15656 w 15741"/>
                <a:gd name="connsiteY3" fmla="*/ 7744 h 14365"/>
              </a:gdLst>
              <a:ahLst/>
              <a:cxnLst>
                <a:cxn ang="0">
                  <a:pos x="connsiteX0" y="connsiteY0"/>
                </a:cxn>
                <a:cxn ang="0">
                  <a:pos x="connsiteX1" y="connsiteY1"/>
                </a:cxn>
                <a:cxn ang="0">
                  <a:pos x="connsiteX2" y="connsiteY2"/>
                </a:cxn>
                <a:cxn ang="0">
                  <a:pos x="connsiteX3" y="connsiteY3"/>
                </a:cxn>
              </a:cxnLst>
              <a:rect l="l" t="t" r="r" b="b"/>
              <a:pathLst>
                <a:path w="15741" h="14365">
                  <a:moveTo>
                    <a:pt x="15656" y="7744"/>
                  </a:moveTo>
                  <a:cubicBezTo>
                    <a:pt x="16194" y="4625"/>
                    <a:pt x="14258" y="107"/>
                    <a:pt x="8235" y="0"/>
                  </a:cubicBezTo>
                  <a:cubicBezTo>
                    <a:pt x="706" y="538"/>
                    <a:pt x="-1660" y="7529"/>
                    <a:pt x="1136" y="11401"/>
                  </a:cubicBezTo>
                  <a:cubicBezTo>
                    <a:pt x="4901" y="16779"/>
                    <a:pt x="14473" y="14412"/>
                    <a:pt x="15656" y="7744"/>
                  </a:cubicBezTo>
                  <a:close/>
                </a:path>
              </a:pathLst>
            </a:custGeom>
            <a:grpFill/>
            <a:ln w="10707" cap="flat">
              <a:noFill/>
              <a:prstDash val="solid"/>
              <a:miter/>
            </a:ln>
          </p:spPr>
          <p:txBody>
            <a:bodyPr rtlCol="0" anchor="ctr"/>
            <a:lstStyle/>
            <a:p>
              <a:endParaRPr lang="zh-CN" altLang="en-US"/>
            </a:p>
          </p:txBody>
        </p:sp>
        <p:sp>
          <p:nvSpPr>
            <p:cNvPr id="2292" name="任意多边形: 形状 1696">
              <a:extLst>
                <a:ext uri="{FF2B5EF4-FFF2-40B4-BE49-F238E27FC236}">
                  <a16:creationId xmlns:a16="http://schemas.microsoft.com/office/drawing/2014/main" xmlns="" id="{107CFEF3-E86B-453D-BC22-2BBDF0DB6097}"/>
                </a:ext>
              </a:extLst>
            </p:cNvPr>
            <p:cNvSpPr/>
            <p:nvPr/>
          </p:nvSpPr>
          <p:spPr>
            <a:xfrm>
              <a:off x="672149" y="5803386"/>
              <a:ext cx="67504" cy="61009"/>
            </a:xfrm>
            <a:custGeom>
              <a:avLst/>
              <a:gdLst>
                <a:gd name="connsiteX0" fmla="*/ 15752 w 15975"/>
                <a:gd name="connsiteY0" fmla="*/ 7744 h 14438"/>
                <a:gd name="connsiteX1" fmla="*/ 9083 w 15975"/>
                <a:gd name="connsiteY1" fmla="*/ 0 h 14438"/>
                <a:gd name="connsiteX2" fmla="*/ 802 w 15975"/>
                <a:gd name="connsiteY2" fmla="*/ 11508 h 14438"/>
                <a:gd name="connsiteX3" fmla="*/ 15752 w 15975"/>
                <a:gd name="connsiteY3" fmla="*/ 7744 h 14438"/>
              </a:gdLst>
              <a:ahLst/>
              <a:cxnLst>
                <a:cxn ang="0">
                  <a:pos x="connsiteX0" y="connsiteY0"/>
                </a:cxn>
                <a:cxn ang="0">
                  <a:pos x="connsiteX1" y="connsiteY1"/>
                </a:cxn>
                <a:cxn ang="0">
                  <a:pos x="connsiteX2" y="connsiteY2"/>
                </a:cxn>
                <a:cxn ang="0">
                  <a:pos x="connsiteX3" y="connsiteY3"/>
                </a:cxn>
              </a:cxnLst>
              <a:rect l="l" t="t" r="r" b="b"/>
              <a:pathLst>
                <a:path w="15975" h="14438">
                  <a:moveTo>
                    <a:pt x="15752" y="7744"/>
                  </a:moveTo>
                  <a:cubicBezTo>
                    <a:pt x="16612" y="4625"/>
                    <a:pt x="15107" y="108"/>
                    <a:pt x="9083" y="0"/>
                  </a:cubicBezTo>
                  <a:cubicBezTo>
                    <a:pt x="1339" y="645"/>
                    <a:pt x="-1565" y="7636"/>
                    <a:pt x="802" y="11508"/>
                  </a:cubicBezTo>
                  <a:cubicBezTo>
                    <a:pt x="4136" y="16886"/>
                    <a:pt x="13923" y="14412"/>
                    <a:pt x="15752" y="7744"/>
                  </a:cubicBezTo>
                  <a:close/>
                </a:path>
              </a:pathLst>
            </a:custGeom>
            <a:grpFill/>
            <a:ln w="10707" cap="flat">
              <a:noFill/>
              <a:prstDash val="solid"/>
              <a:miter/>
            </a:ln>
          </p:spPr>
          <p:txBody>
            <a:bodyPr rtlCol="0" anchor="ctr"/>
            <a:lstStyle/>
            <a:p>
              <a:endParaRPr lang="zh-CN" altLang="en-US"/>
            </a:p>
          </p:txBody>
        </p:sp>
        <p:sp>
          <p:nvSpPr>
            <p:cNvPr id="2293" name="任意多边形: 形状 1697">
              <a:extLst>
                <a:ext uri="{FF2B5EF4-FFF2-40B4-BE49-F238E27FC236}">
                  <a16:creationId xmlns:a16="http://schemas.microsoft.com/office/drawing/2014/main" xmlns="" id="{B2262826-B174-4393-9E2D-0608EE30BF8D}"/>
                </a:ext>
              </a:extLst>
            </p:cNvPr>
            <p:cNvSpPr/>
            <p:nvPr/>
          </p:nvSpPr>
          <p:spPr>
            <a:xfrm>
              <a:off x="925917" y="5792480"/>
              <a:ext cx="67297" cy="60984"/>
            </a:xfrm>
            <a:custGeom>
              <a:avLst/>
              <a:gdLst>
                <a:gd name="connsiteX0" fmla="*/ 15498 w 15926"/>
                <a:gd name="connsiteY0" fmla="*/ 7636 h 14432"/>
                <a:gd name="connsiteX1" fmla="*/ 9798 w 15926"/>
                <a:gd name="connsiteY1" fmla="*/ 0 h 14432"/>
                <a:gd name="connsiteX2" fmla="*/ 548 w 15926"/>
                <a:gd name="connsiteY2" fmla="*/ 11616 h 14432"/>
                <a:gd name="connsiteX3" fmla="*/ 15498 w 15926"/>
                <a:gd name="connsiteY3" fmla="*/ 7636 h 14432"/>
              </a:gdLst>
              <a:ahLst/>
              <a:cxnLst>
                <a:cxn ang="0">
                  <a:pos x="connsiteX0" y="connsiteY0"/>
                </a:cxn>
                <a:cxn ang="0">
                  <a:pos x="connsiteX1" y="connsiteY1"/>
                </a:cxn>
                <a:cxn ang="0">
                  <a:pos x="connsiteX2" y="connsiteY2"/>
                </a:cxn>
                <a:cxn ang="0">
                  <a:pos x="connsiteX3" y="connsiteY3"/>
                </a:cxn>
              </a:cxnLst>
              <a:rect l="l" t="t" r="r" b="b"/>
              <a:pathLst>
                <a:path w="15926" h="14432">
                  <a:moveTo>
                    <a:pt x="15498" y="7636"/>
                  </a:moveTo>
                  <a:cubicBezTo>
                    <a:pt x="16681" y="4410"/>
                    <a:pt x="15606" y="0"/>
                    <a:pt x="9798" y="0"/>
                  </a:cubicBezTo>
                  <a:cubicBezTo>
                    <a:pt x="2807" y="645"/>
                    <a:pt x="-1603" y="7421"/>
                    <a:pt x="548" y="11616"/>
                  </a:cubicBezTo>
                  <a:cubicBezTo>
                    <a:pt x="3237" y="16886"/>
                    <a:pt x="13024" y="14305"/>
                    <a:pt x="15498" y="7636"/>
                  </a:cubicBezTo>
                  <a:close/>
                </a:path>
              </a:pathLst>
            </a:custGeom>
            <a:grpFill/>
            <a:ln w="10707" cap="flat">
              <a:noFill/>
              <a:prstDash val="solid"/>
              <a:miter/>
            </a:ln>
          </p:spPr>
          <p:txBody>
            <a:bodyPr rtlCol="0" anchor="ctr"/>
            <a:lstStyle/>
            <a:p>
              <a:endParaRPr lang="zh-CN" altLang="en-US"/>
            </a:p>
          </p:txBody>
        </p:sp>
        <p:sp>
          <p:nvSpPr>
            <p:cNvPr id="2294" name="任意多边形: 形状 1698">
              <a:extLst>
                <a:ext uri="{FF2B5EF4-FFF2-40B4-BE49-F238E27FC236}">
                  <a16:creationId xmlns:a16="http://schemas.microsoft.com/office/drawing/2014/main" xmlns="" id="{890CEC5D-B738-4825-BDCA-887C797811C2}"/>
                </a:ext>
              </a:extLst>
            </p:cNvPr>
            <p:cNvSpPr/>
            <p:nvPr/>
          </p:nvSpPr>
          <p:spPr>
            <a:xfrm>
              <a:off x="1175118" y="5778383"/>
              <a:ext cx="67377" cy="61622"/>
            </a:xfrm>
            <a:custGeom>
              <a:avLst/>
              <a:gdLst>
                <a:gd name="connsiteX0" fmla="*/ 15249 w 15945"/>
                <a:gd name="connsiteY0" fmla="*/ 7638 h 14583"/>
                <a:gd name="connsiteX1" fmla="*/ 10409 w 15945"/>
                <a:gd name="connsiteY1" fmla="*/ 2 h 14583"/>
                <a:gd name="connsiteX2" fmla="*/ 299 w 15945"/>
                <a:gd name="connsiteY2" fmla="*/ 11725 h 14583"/>
                <a:gd name="connsiteX3" fmla="*/ 15249 w 15945"/>
                <a:gd name="connsiteY3" fmla="*/ 7638 h 14583"/>
              </a:gdLst>
              <a:ahLst/>
              <a:cxnLst>
                <a:cxn ang="0">
                  <a:pos x="connsiteX0" y="connsiteY0"/>
                </a:cxn>
                <a:cxn ang="0">
                  <a:pos x="connsiteX1" y="connsiteY1"/>
                </a:cxn>
                <a:cxn ang="0">
                  <a:pos x="connsiteX2" y="connsiteY2"/>
                </a:cxn>
                <a:cxn ang="0">
                  <a:pos x="connsiteX3" y="connsiteY3"/>
                </a:cxn>
              </a:cxnLst>
              <a:rect l="l" t="t" r="r" b="b"/>
              <a:pathLst>
                <a:path w="15945" h="14583">
                  <a:moveTo>
                    <a:pt x="15249" y="7638"/>
                  </a:moveTo>
                  <a:cubicBezTo>
                    <a:pt x="16755" y="4412"/>
                    <a:pt x="16110" y="-106"/>
                    <a:pt x="10409" y="2"/>
                  </a:cubicBezTo>
                  <a:cubicBezTo>
                    <a:pt x="3096" y="755"/>
                    <a:pt x="-1207" y="7961"/>
                    <a:pt x="299" y="11725"/>
                  </a:cubicBezTo>
                  <a:cubicBezTo>
                    <a:pt x="2343" y="17103"/>
                    <a:pt x="12130" y="14414"/>
                    <a:pt x="15249" y="7638"/>
                  </a:cubicBezTo>
                  <a:close/>
                </a:path>
              </a:pathLst>
            </a:custGeom>
            <a:grpFill/>
            <a:ln w="10707" cap="flat">
              <a:noFill/>
              <a:prstDash val="solid"/>
              <a:miter/>
            </a:ln>
          </p:spPr>
          <p:txBody>
            <a:bodyPr rtlCol="0" anchor="ctr"/>
            <a:lstStyle/>
            <a:p>
              <a:endParaRPr lang="zh-CN" altLang="en-US"/>
            </a:p>
          </p:txBody>
        </p:sp>
        <p:sp>
          <p:nvSpPr>
            <p:cNvPr id="2295" name="任意多边形: 形状 1699">
              <a:extLst>
                <a:ext uri="{FF2B5EF4-FFF2-40B4-BE49-F238E27FC236}">
                  <a16:creationId xmlns:a16="http://schemas.microsoft.com/office/drawing/2014/main" xmlns="" id="{8FAD5282-AE57-4E73-95D5-4400B1DC2ADA}"/>
                </a:ext>
              </a:extLst>
            </p:cNvPr>
            <p:cNvSpPr/>
            <p:nvPr/>
          </p:nvSpPr>
          <p:spPr>
            <a:xfrm>
              <a:off x="1417549" y="5761996"/>
              <a:ext cx="67491" cy="62061"/>
            </a:xfrm>
            <a:custGeom>
              <a:avLst/>
              <a:gdLst>
                <a:gd name="connsiteX0" fmla="*/ 14990 w 15972"/>
                <a:gd name="connsiteY0" fmla="*/ 7536 h 14687"/>
                <a:gd name="connsiteX1" fmla="*/ 11118 w 15972"/>
                <a:gd name="connsiteY1" fmla="*/ 7 h 14687"/>
                <a:gd name="connsiteX2" fmla="*/ 147 w 15972"/>
                <a:gd name="connsiteY2" fmla="*/ 11946 h 14687"/>
                <a:gd name="connsiteX3" fmla="*/ 14990 w 15972"/>
                <a:gd name="connsiteY3" fmla="*/ 7536 h 14687"/>
              </a:gdLst>
              <a:ahLst/>
              <a:cxnLst>
                <a:cxn ang="0">
                  <a:pos x="connsiteX0" y="connsiteY0"/>
                </a:cxn>
                <a:cxn ang="0">
                  <a:pos x="connsiteX1" y="connsiteY1"/>
                </a:cxn>
                <a:cxn ang="0">
                  <a:pos x="connsiteX2" y="connsiteY2"/>
                </a:cxn>
                <a:cxn ang="0">
                  <a:pos x="connsiteX3" y="connsiteY3"/>
                </a:cxn>
              </a:cxnLst>
              <a:rect l="l" t="t" r="r" b="b"/>
              <a:pathLst>
                <a:path w="15972" h="14687">
                  <a:moveTo>
                    <a:pt x="14990" y="7536"/>
                  </a:moveTo>
                  <a:cubicBezTo>
                    <a:pt x="16711" y="4310"/>
                    <a:pt x="16603" y="-208"/>
                    <a:pt x="11118" y="7"/>
                  </a:cubicBezTo>
                  <a:cubicBezTo>
                    <a:pt x="4019" y="868"/>
                    <a:pt x="-929" y="8074"/>
                    <a:pt x="147" y="11946"/>
                  </a:cubicBezTo>
                  <a:cubicBezTo>
                    <a:pt x="1545" y="17216"/>
                    <a:pt x="11333" y="14420"/>
                    <a:pt x="14990" y="7536"/>
                  </a:cubicBezTo>
                  <a:close/>
                </a:path>
              </a:pathLst>
            </a:custGeom>
            <a:grpFill/>
            <a:ln w="10707" cap="flat">
              <a:noFill/>
              <a:prstDash val="solid"/>
              <a:miter/>
            </a:ln>
          </p:spPr>
          <p:txBody>
            <a:bodyPr rtlCol="0" anchor="ctr"/>
            <a:lstStyle/>
            <a:p>
              <a:endParaRPr lang="zh-CN" altLang="en-US"/>
            </a:p>
          </p:txBody>
        </p:sp>
        <p:sp>
          <p:nvSpPr>
            <p:cNvPr id="2296" name="任意多边形: 形状 1700">
              <a:extLst>
                <a:ext uri="{FF2B5EF4-FFF2-40B4-BE49-F238E27FC236}">
                  <a16:creationId xmlns:a16="http://schemas.microsoft.com/office/drawing/2014/main" xmlns="" id="{80DF2096-9A1B-4061-AD9B-68338F75F226}"/>
                </a:ext>
              </a:extLst>
            </p:cNvPr>
            <p:cNvSpPr/>
            <p:nvPr/>
          </p:nvSpPr>
          <p:spPr>
            <a:xfrm>
              <a:off x="1648871" y="5742930"/>
              <a:ext cx="65581" cy="62509"/>
            </a:xfrm>
            <a:custGeom>
              <a:avLst/>
              <a:gdLst>
                <a:gd name="connsiteX0" fmla="*/ 150 w 15520"/>
                <a:gd name="connsiteY0" fmla="*/ 12586 h 14793"/>
                <a:gd name="connsiteX1" fmla="*/ 14132 w 15520"/>
                <a:gd name="connsiteY1" fmla="*/ 7638 h 14793"/>
                <a:gd name="connsiteX2" fmla="*/ 11550 w 15520"/>
                <a:gd name="connsiteY2" fmla="*/ 2 h 14793"/>
                <a:gd name="connsiteX3" fmla="*/ 150 w 15520"/>
                <a:gd name="connsiteY3" fmla="*/ 12586 h 14793"/>
              </a:gdLst>
              <a:ahLst/>
              <a:cxnLst>
                <a:cxn ang="0">
                  <a:pos x="connsiteX0" y="connsiteY0"/>
                </a:cxn>
                <a:cxn ang="0">
                  <a:pos x="connsiteX1" y="connsiteY1"/>
                </a:cxn>
                <a:cxn ang="0">
                  <a:pos x="connsiteX2" y="connsiteY2"/>
                </a:cxn>
                <a:cxn ang="0">
                  <a:pos x="connsiteX3" y="connsiteY3"/>
                </a:cxn>
              </a:cxnLst>
              <a:rect l="l" t="t" r="r" b="b"/>
              <a:pathLst>
                <a:path w="15520" h="14793">
                  <a:moveTo>
                    <a:pt x="150" y="12586"/>
                  </a:moveTo>
                  <a:cubicBezTo>
                    <a:pt x="1440" y="17211"/>
                    <a:pt x="10260" y="14092"/>
                    <a:pt x="14132" y="7638"/>
                  </a:cubicBezTo>
                  <a:cubicBezTo>
                    <a:pt x="16068" y="4412"/>
                    <a:pt x="16606" y="-106"/>
                    <a:pt x="11550" y="2"/>
                  </a:cubicBezTo>
                  <a:cubicBezTo>
                    <a:pt x="4990" y="970"/>
                    <a:pt x="-1034" y="8499"/>
                    <a:pt x="150" y="12586"/>
                  </a:cubicBezTo>
                  <a:close/>
                </a:path>
              </a:pathLst>
            </a:custGeom>
            <a:grpFill/>
            <a:ln w="10707" cap="flat">
              <a:noFill/>
              <a:prstDash val="solid"/>
              <a:miter/>
            </a:ln>
          </p:spPr>
          <p:txBody>
            <a:bodyPr rtlCol="0" anchor="ctr"/>
            <a:lstStyle/>
            <a:p>
              <a:endParaRPr lang="zh-CN" altLang="en-US"/>
            </a:p>
          </p:txBody>
        </p:sp>
        <p:sp>
          <p:nvSpPr>
            <p:cNvPr id="2297" name="任意多边形: 形状 1701">
              <a:extLst>
                <a:ext uri="{FF2B5EF4-FFF2-40B4-BE49-F238E27FC236}">
                  <a16:creationId xmlns:a16="http://schemas.microsoft.com/office/drawing/2014/main" xmlns="" id="{1980BE21-AF3E-4B68-9B92-A0B5D255E5A1}"/>
                </a:ext>
              </a:extLst>
            </p:cNvPr>
            <p:cNvSpPr/>
            <p:nvPr/>
          </p:nvSpPr>
          <p:spPr>
            <a:xfrm>
              <a:off x="1859894" y="5722457"/>
              <a:ext cx="63325" cy="62771"/>
            </a:xfrm>
            <a:custGeom>
              <a:avLst/>
              <a:gdLst>
                <a:gd name="connsiteX0" fmla="*/ 11840 w 14986"/>
                <a:gd name="connsiteY0" fmla="*/ 7 h 14855"/>
                <a:gd name="connsiteX1" fmla="*/ 117 w 14986"/>
                <a:gd name="connsiteY1" fmla="*/ 13129 h 14855"/>
                <a:gd name="connsiteX2" fmla="*/ 13131 w 14986"/>
                <a:gd name="connsiteY2" fmla="*/ 7536 h 14855"/>
                <a:gd name="connsiteX3" fmla="*/ 13131 w 14986"/>
                <a:gd name="connsiteY3" fmla="*/ 7536 h 14855"/>
                <a:gd name="connsiteX4" fmla="*/ 11840 w 14986"/>
                <a:gd name="connsiteY4" fmla="*/ 7 h 14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 h="14855">
                  <a:moveTo>
                    <a:pt x="11840" y="7"/>
                  </a:moveTo>
                  <a:cubicBezTo>
                    <a:pt x="5602" y="975"/>
                    <a:pt x="-959" y="9257"/>
                    <a:pt x="117" y="13129"/>
                  </a:cubicBezTo>
                  <a:cubicBezTo>
                    <a:pt x="1192" y="17109"/>
                    <a:pt x="9044" y="13775"/>
                    <a:pt x="13131" y="7536"/>
                  </a:cubicBezTo>
                  <a:lnTo>
                    <a:pt x="13131" y="7536"/>
                  </a:lnTo>
                  <a:cubicBezTo>
                    <a:pt x="15282" y="4310"/>
                    <a:pt x="16357" y="-208"/>
                    <a:pt x="11840" y="7"/>
                  </a:cubicBezTo>
                  <a:close/>
                </a:path>
              </a:pathLst>
            </a:custGeom>
            <a:grpFill/>
            <a:ln w="10707" cap="flat">
              <a:noFill/>
              <a:prstDash val="solid"/>
              <a:miter/>
            </a:ln>
          </p:spPr>
          <p:txBody>
            <a:bodyPr rtlCol="0" anchor="ctr"/>
            <a:lstStyle/>
            <a:p>
              <a:endParaRPr lang="zh-CN" altLang="en-US"/>
            </a:p>
          </p:txBody>
        </p:sp>
        <p:sp>
          <p:nvSpPr>
            <p:cNvPr id="2298" name="任意多边形: 形状 1702">
              <a:extLst>
                <a:ext uri="{FF2B5EF4-FFF2-40B4-BE49-F238E27FC236}">
                  <a16:creationId xmlns:a16="http://schemas.microsoft.com/office/drawing/2014/main" xmlns="" id="{603F7601-1230-4F50-82EB-CD869DCDBCDC}"/>
                </a:ext>
              </a:extLst>
            </p:cNvPr>
            <p:cNvSpPr/>
            <p:nvPr/>
          </p:nvSpPr>
          <p:spPr>
            <a:xfrm>
              <a:off x="2048499" y="5700188"/>
              <a:ext cx="61533" cy="63583"/>
            </a:xfrm>
            <a:custGeom>
              <a:avLst/>
              <a:gdLst>
                <a:gd name="connsiteX0" fmla="*/ 11 w 14562"/>
                <a:gd name="connsiteY0" fmla="*/ 13344 h 15047"/>
                <a:gd name="connsiteX1" fmla="*/ 12165 w 14562"/>
                <a:gd name="connsiteY1" fmla="*/ 7644 h 15047"/>
                <a:gd name="connsiteX2" fmla="*/ 12057 w 14562"/>
                <a:gd name="connsiteY2" fmla="*/ 7 h 15047"/>
                <a:gd name="connsiteX3" fmla="*/ 11 w 14562"/>
                <a:gd name="connsiteY3" fmla="*/ 13344 h 15047"/>
              </a:gdLst>
              <a:ahLst/>
              <a:cxnLst>
                <a:cxn ang="0">
                  <a:pos x="connsiteX0" y="connsiteY0"/>
                </a:cxn>
                <a:cxn ang="0">
                  <a:pos x="connsiteX1" y="connsiteY1"/>
                </a:cxn>
                <a:cxn ang="0">
                  <a:pos x="connsiteX2" y="connsiteY2"/>
                </a:cxn>
                <a:cxn ang="0">
                  <a:pos x="connsiteX3" y="connsiteY3"/>
                </a:cxn>
              </a:cxnLst>
              <a:rect l="l" t="t" r="r" b="b"/>
              <a:pathLst>
                <a:path w="14562" h="15047">
                  <a:moveTo>
                    <a:pt x="11" y="13344"/>
                  </a:moveTo>
                  <a:cubicBezTo>
                    <a:pt x="441" y="17324"/>
                    <a:pt x="7647" y="13882"/>
                    <a:pt x="12165" y="7644"/>
                  </a:cubicBezTo>
                  <a:cubicBezTo>
                    <a:pt x="14531" y="4310"/>
                    <a:pt x="16144" y="-208"/>
                    <a:pt x="12057" y="7"/>
                  </a:cubicBezTo>
                  <a:cubicBezTo>
                    <a:pt x="6572" y="1083"/>
                    <a:pt x="-312" y="9472"/>
                    <a:pt x="11" y="13344"/>
                  </a:cubicBezTo>
                  <a:close/>
                </a:path>
              </a:pathLst>
            </a:custGeom>
            <a:grpFill/>
            <a:ln w="10707" cap="flat">
              <a:noFill/>
              <a:prstDash val="solid"/>
              <a:miter/>
            </a:ln>
          </p:spPr>
          <p:txBody>
            <a:bodyPr rtlCol="0" anchor="ctr"/>
            <a:lstStyle/>
            <a:p>
              <a:endParaRPr lang="zh-CN" altLang="en-US"/>
            </a:p>
          </p:txBody>
        </p:sp>
        <p:sp>
          <p:nvSpPr>
            <p:cNvPr id="2299" name="任意多边形: 形状 1703">
              <a:extLst>
                <a:ext uri="{FF2B5EF4-FFF2-40B4-BE49-F238E27FC236}">
                  <a16:creationId xmlns:a16="http://schemas.microsoft.com/office/drawing/2014/main" xmlns="" id="{1676C95A-1B85-4BBB-B6BB-E66A0A61EC58}"/>
                </a:ext>
              </a:extLst>
            </p:cNvPr>
            <p:cNvSpPr/>
            <p:nvPr/>
          </p:nvSpPr>
          <p:spPr>
            <a:xfrm>
              <a:off x="2214844" y="5677463"/>
              <a:ext cx="60016" cy="64085"/>
            </a:xfrm>
            <a:custGeom>
              <a:avLst/>
              <a:gdLst>
                <a:gd name="connsiteX0" fmla="*/ 12379 w 14203"/>
                <a:gd name="connsiteY0" fmla="*/ 7 h 15166"/>
                <a:gd name="connsiteX1" fmla="*/ 10 w 14203"/>
                <a:gd name="connsiteY1" fmla="*/ 13882 h 15166"/>
                <a:gd name="connsiteX2" fmla="*/ 11303 w 14203"/>
                <a:gd name="connsiteY2" fmla="*/ 7751 h 15166"/>
                <a:gd name="connsiteX3" fmla="*/ 12379 w 14203"/>
                <a:gd name="connsiteY3" fmla="*/ 7 h 15166"/>
              </a:gdLst>
              <a:ahLst/>
              <a:cxnLst>
                <a:cxn ang="0">
                  <a:pos x="connsiteX0" y="connsiteY0"/>
                </a:cxn>
                <a:cxn ang="0">
                  <a:pos x="connsiteX1" y="connsiteY1"/>
                </a:cxn>
                <a:cxn ang="0">
                  <a:pos x="connsiteX2" y="connsiteY2"/>
                </a:cxn>
                <a:cxn ang="0">
                  <a:pos x="connsiteX3" y="connsiteY3"/>
                </a:cxn>
              </a:cxnLst>
              <a:rect l="l" t="t" r="r" b="b"/>
              <a:pathLst>
                <a:path w="14203" h="15166">
                  <a:moveTo>
                    <a:pt x="12379" y="7"/>
                  </a:moveTo>
                  <a:cubicBezTo>
                    <a:pt x="7216" y="1191"/>
                    <a:pt x="-313" y="10225"/>
                    <a:pt x="10" y="13882"/>
                  </a:cubicBezTo>
                  <a:cubicBezTo>
                    <a:pt x="333" y="17216"/>
                    <a:pt x="6679" y="13667"/>
                    <a:pt x="11303" y="7751"/>
                  </a:cubicBezTo>
                  <a:cubicBezTo>
                    <a:pt x="13777" y="4310"/>
                    <a:pt x="15821" y="-208"/>
                    <a:pt x="12379" y="7"/>
                  </a:cubicBezTo>
                  <a:close/>
                </a:path>
              </a:pathLst>
            </a:custGeom>
            <a:grpFill/>
            <a:ln w="10707" cap="flat">
              <a:noFill/>
              <a:prstDash val="solid"/>
              <a:miter/>
            </a:ln>
          </p:spPr>
          <p:txBody>
            <a:bodyPr rtlCol="0" anchor="ctr"/>
            <a:lstStyle/>
            <a:p>
              <a:endParaRPr lang="zh-CN" altLang="en-US"/>
            </a:p>
          </p:txBody>
        </p:sp>
        <p:sp>
          <p:nvSpPr>
            <p:cNvPr id="2300" name="任意多边形: 形状 1704">
              <a:extLst>
                <a:ext uri="{FF2B5EF4-FFF2-40B4-BE49-F238E27FC236}">
                  <a16:creationId xmlns:a16="http://schemas.microsoft.com/office/drawing/2014/main" xmlns="" id="{E9FF2E28-CB5B-4F7B-A57B-6E543AE3975F}"/>
                </a:ext>
              </a:extLst>
            </p:cNvPr>
            <p:cNvSpPr/>
            <p:nvPr/>
          </p:nvSpPr>
          <p:spPr>
            <a:xfrm>
              <a:off x="2358033" y="5653339"/>
              <a:ext cx="58706" cy="64318"/>
            </a:xfrm>
            <a:custGeom>
              <a:avLst/>
              <a:gdLst>
                <a:gd name="connsiteX0" fmla="*/ 12588 w 13893"/>
                <a:gd name="connsiteY0" fmla="*/ 16 h 15221"/>
                <a:gd name="connsiteX1" fmla="*/ 4 w 13893"/>
                <a:gd name="connsiteY1" fmla="*/ 14321 h 15221"/>
                <a:gd name="connsiteX2" fmla="*/ 10330 w 13893"/>
                <a:gd name="connsiteY2" fmla="*/ 7652 h 15221"/>
                <a:gd name="connsiteX3" fmla="*/ 12588 w 13893"/>
                <a:gd name="connsiteY3" fmla="*/ 16 h 15221"/>
              </a:gdLst>
              <a:ahLst/>
              <a:cxnLst>
                <a:cxn ang="0">
                  <a:pos x="connsiteX0" y="connsiteY0"/>
                </a:cxn>
                <a:cxn ang="0">
                  <a:pos x="connsiteX1" y="connsiteY1"/>
                </a:cxn>
                <a:cxn ang="0">
                  <a:pos x="connsiteX2" y="connsiteY2"/>
                </a:cxn>
                <a:cxn ang="0">
                  <a:pos x="connsiteX3" y="connsiteY3"/>
                </a:cxn>
              </a:cxnLst>
              <a:rect l="l" t="t" r="r" b="b"/>
              <a:pathLst>
                <a:path w="13893" h="15221">
                  <a:moveTo>
                    <a:pt x="12588" y="16"/>
                  </a:moveTo>
                  <a:cubicBezTo>
                    <a:pt x="7856" y="1199"/>
                    <a:pt x="-211" y="11094"/>
                    <a:pt x="4" y="14321"/>
                  </a:cubicBezTo>
                  <a:cubicBezTo>
                    <a:pt x="112" y="17010"/>
                    <a:pt x="5920" y="13353"/>
                    <a:pt x="10330" y="7652"/>
                  </a:cubicBezTo>
                  <a:cubicBezTo>
                    <a:pt x="13018" y="4318"/>
                    <a:pt x="15492" y="-307"/>
                    <a:pt x="12588" y="16"/>
                  </a:cubicBezTo>
                  <a:close/>
                </a:path>
              </a:pathLst>
            </a:custGeom>
            <a:grpFill/>
            <a:ln w="10707" cap="flat">
              <a:noFill/>
              <a:prstDash val="solid"/>
              <a:miter/>
            </a:ln>
          </p:spPr>
          <p:txBody>
            <a:bodyPr rtlCol="0" anchor="ctr"/>
            <a:lstStyle/>
            <a:p>
              <a:endParaRPr lang="zh-CN" altLang="en-US"/>
            </a:p>
          </p:txBody>
        </p:sp>
        <p:sp>
          <p:nvSpPr>
            <p:cNvPr id="2301" name="任意多边形: 形状 1705">
              <a:extLst>
                <a:ext uri="{FF2B5EF4-FFF2-40B4-BE49-F238E27FC236}">
                  <a16:creationId xmlns:a16="http://schemas.microsoft.com/office/drawing/2014/main" xmlns="" id="{1F64525C-11BF-4B85-BE60-B5323CD95B48}"/>
                </a:ext>
              </a:extLst>
            </p:cNvPr>
            <p:cNvSpPr/>
            <p:nvPr/>
          </p:nvSpPr>
          <p:spPr>
            <a:xfrm>
              <a:off x="2477575" y="5628793"/>
              <a:ext cx="57764" cy="65176"/>
            </a:xfrm>
            <a:custGeom>
              <a:avLst/>
              <a:gdLst>
                <a:gd name="connsiteX0" fmla="*/ 9466 w 13670"/>
                <a:gd name="connsiteY0" fmla="*/ 7761 h 15424"/>
                <a:gd name="connsiteX1" fmla="*/ 10111 w 13670"/>
                <a:gd name="connsiteY1" fmla="*/ 7008 h 15424"/>
                <a:gd name="connsiteX2" fmla="*/ 12800 w 13670"/>
                <a:gd name="connsiteY2" fmla="*/ 17 h 15424"/>
                <a:gd name="connsiteX3" fmla="*/ 1 w 13670"/>
                <a:gd name="connsiteY3" fmla="*/ 14860 h 15424"/>
                <a:gd name="connsiteX4" fmla="*/ 9466 w 13670"/>
                <a:gd name="connsiteY4" fmla="*/ 7761 h 15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70" h="15424">
                  <a:moveTo>
                    <a:pt x="9466" y="7761"/>
                  </a:moveTo>
                  <a:cubicBezTo>
                    <a:pt x="9681" y="7546"/>
                    <a:pt x="9896" y="7223"/>
                    <a:pt x="10111" y="7008"/>
                  </a:cubicBezTo>
                  <a:cubicBezTo>
                    <a:pt x="12477" y="3997"/>
                    <a:pt x="15059" y="-306"/>
                    <a:pt x="12800" y="17"/>
                  </a:cubicBezTo>
                  <a:cubicBezTo>
                    <a:pt x="8713" y="1308"/>
                    <a:pt x="-107" y="12063"/>
                    <a:pt x="1" y="14860"/>
                  </a:cubicBezTo>
                  <a:cubicBezTo>
                    <a:pt x="1" y="16903"/>
                    <a:pt x="4949" y="13139"/>
                    <a:pt x="9466" y="7761"/>
                  </a:cubicBezTo>
                  <a:close/>
                </a:path>
              </a:pathLst>
            </a:custGeom>
            <a:grpFill/>
            <a:ln w="10707" cap="flat">
              <a:noFill/>
              <a:prstDash val="solid"/>
              <a:miter/>
            </a:ln>
          </p:spPr>
          <p:txBody>
            <a:bodyPr rtlCol="0" anchor="ctr"/>
            <a:lstStyle/>
            <a:p>
              <a:endParaRPr lang="zh-CN" altLang="en-US"/>
            </a:p>
          </p:txBody>
        </p:sp>
        <p:sp>
          <p:nvSpPr>
            <p:cNvPr id="2302" name="任意多边形: 形状 1706">
              <a:extLst>
                <a:ext uri="{FF2B5EF4-FFF2-40B4-BE49-F238E27FC236}">
                  <a16:creationId xmlns:a16="http://schemas.microsoft.com/office/drawing/2014/main" xmlns="" id="{55094BC0-03EF-437A-A5D3-5C0EE440D0B3}"/>
                </a:ext>
              </a:extLst>
            </p:cNvPr>
            <p:cNvSpPr/>
            <p:nvPr/>
          </p:nvSpPr>
          <p:spPr>
            <a:xfrm>
              <a:off x="2572567" y="5603367"/>
              <a:ext cx="56809" cy="65543"/>
            </a:xfrm>
            <a:custGeom>
              <a:avLst/>
              <a:gdLst>
                <a:gd name="connsiteX0" fmla="*/ 0 w 13444"/>
                <a:gd name="connsiteY0" fmla="*/ 15176 h 15511"/>
                <a:gd name="connsiteX1" fmla="*/ 8604 w 13444"/>
                <a:gd name="connsiteY1" fmla="*/ 7863 h 15511"/>
                <a:gd name="connsiteX2" fmla="*/ 11508 w 13444"/>
                <a:gd name="connsiteY2" fmla="*/ 4098 h 15511"/>
                <a:gd name="connsiteX3" fmla="*/ 12907 w 13444"/>
                <a:gd name="connsiteY3" fmla="*/ 11 h 15511"/>
                <a:gd name="connsiteX4" fmla="*/ 0 w 13444"/>
                <a:gd name="connsiteY4" fmla="*/ 15176 h 1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15511">
                  <a:moveTo>
                    <a:pt x="0" y="15176"/>
                  </a:moveTo>
                  <a:cubicBezTo>
                    <a:pt x="0" y="16682"/>
                    <a:pt x="4302" y="12918"/>
                    <a:pt x="8604" y="7863"/>
                  </a:cubicBezTo>
                  <a:cubicBezTo>
                    <a:pt x="9680" y="6572"/>
                    <a:pt x="10756" y="5174"/>
                    <a:pt x="11508" y="4098"/>
                  </a:cubicBezTo>
                  <a:cubicBezTo>
                    <a:pt x="12369" y="2807"/>
                    <a:pt x="14412" y="-204"/>
                    <a:pt x="12907" y="11"/>
                  </a:cubicBezTo>
                  <a:cubicBezTo>
                    <a:pt x="9680" y="1409"/>
                    <a:pt x="108" y="13025"/>
                    <a:pt x="0" y="15176"/>
                  </a:cubicBezTo>
                  <a:close/>
                </a:path>
              </a:pathLst>
            </a:custGeom>
            <a:grpFill/>
            <a:ln w="10707" cap="flat">
              <a:noFill/>
              <a:prstDash val="solid"/>
              <a:miter/>
            </a:ln>
          </p:spPr>
          <p:txBody>
            <a:bodyPr rtlCol="0" anchor="ctr"/>
            <a:lstStyle/>
            <a:p>
              <a:endParaRPr lang="zh-CN" altLang="en-US"/>
            </a:p>
          </p:txBody>
        </p:sp>
        <p:sp>
          <p:nvSpPr>
            <p:cNvPr id="2303" name="任意多边形: 形状 1707">
              <a:extLst>
                <a:ext uri="{FF2B5EF4-FFF2-40B4-BE49-F238E27FC236}">
                  <a16:creationId xmlns:a16="http://schemas.microsoft.com/office/drawing/2014/main" xmlns="" id="{1CC3B838-43E3-44AB-83C2-01F48FF42863}"/>
                </a:ext>
              </a:extLst>
            </p:cNvPr>
            <p:cNvSpPr/>
            <p:nvPr/>
          </p:nvSpPr>
          <p:spPr>
            <a:xfrm>
              <a:off x="2643464" y="5577506"/>
              <a:ext cx="56365" cy="65966"/>
            </a:xfrm>
            <a:custGeom>
              <a:avLst/>
              <a:gdLst>
                <a:gd name="connsiteX0" fmla="*/ 13123 w 13339"/>
                <a:gd name="connsiteY0" fmla="*/ 0 h 15611"/>
                <a:gd name="connsiteX1" fmla="*/ 1 w 13339"/>
                <a:gd name="connsiteY1" fmla="*/ 15596 h 15611"/>
                <a:gd name="connsiteX2" fmla="*/ 7745 w 13339"/>
                <a:gd name="connsiteY2" fmla="*/ 7852 h 15611"/>
                <a:gd name="connsiteX3" fmla="*/ 13338 w 13339"/>
                <a:gd name="connsiteY3" fmla="*/ 0 h 15611"/>
                <a:gd name="connsiteX4" fmla="*/ 13123 w 13339"/>
                <a:gd name="connsiteY4" fmla="*/ 0 h 15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9" h="15611">
                  <a:moveTo>
                    <a:pt x="13123" y="0"/>
                  </a:moveTo>
                  <a:cubicBezTo>
                    <a:pt x="10649" y="1398"/>
                    <a:pt x="-107" y="14197"/>
                    <a:pt x="1" y="15596"/>
                  </a:cubicBezTo>
                  <a:cubicBezTo>
                    <a:pt x="646" y="15918"/>
                    <a:pt x="5056" y="11186"/>
                    <a:pt x="7745" y="7852"/>
                  </a:cubicBezTo>
                  <a:cubicBezTo>
                    <a:pt x="9681" y="5485"/>
                    <a:pt x="13445" y="860"/>
                    <a:pt x="13338" y="0"/>
                  </a:cubicBezTo>
                  <a:cubicBezTo>
                    <a:pt x="13338" y="0"/>
                    <a:pt x="13230" y="0"/>
                    <a:pt x="13123" y="0"/>
                  </a:cubicBezTo>
                  <a:close/>
                </a:path>
              </a:pathLst>
            </a:custGeom>
            <a:grpFill/>
            <a:ln w="10707" cap="flat">
              <a:noFill/>
              <a:prstDash val="solid"/>
              <a:miter/>
            </a:ln>
          </p:spPr>
          <p:txBody>
            <a:bodyPr rtlCol="0" anchor="ctr"/>
            <a:lstStyle/>
            <a:p>
              <a:endParaRPr lang="zh-CN" altLang="en-US"/>
            </a:p>
          </p:txBody>
        </p:sp>
        <p:sp>
          <p:nvSpPr>
            <p:cNvPr id="2304" name="任意多边形: 形状 1708">
              <a:extLst>
                <a:ext uri="{FF2B5EF4-FFF2-40B4-BE49-F238E27FC236}">
                  <a16:creationId xmlns:a16="http://schemas.microsoft.com/office/drawing/2014/main" xmlns="" id="{465D7E67-C2D9-49DC-A13A-F6FDDC056C79}"/>
                </a:ext>
              </a:extLst>
            </p:cNvPr>
            <p:cNvSpPr/>
            <p:nvPr/>
          </p:nvSpPr>
          <p:spPr>
            <a:xfrm>
              <a:off x="2689371" y="5552056"/>
              <a:ext cx="55900" cy="66355"/>
            </a:xfrm>
            <a:custGeom>
              <a:avLst/>
              <a:gdLst>
                <a:gd name="connsiteX0" fmla="*/ 0 w 13229"/>
                <a:gd name="connsiteY0" fmla="*/ 15703 h 15703"/>
                <a:gd name="connsiteX1" fmla="*/ 6884 w 13229"/>
                <a:gd name="connsiteY1" fmla="*/ 7959 h 15703"/>
                <a:gd name="connsiteX2" fmla="*/ 13229 w 13229"/>
                <a:gd name="connsiteY2" fmla="*/ 0 h 15703"/>
                <a:gd name="connsiteX3" fmla="*/ 13122 w 13229"/>
                <a:gd name="connsiteY3" fmla="*/ 0 h 15703"/>
                <a:gd name="connsiteX4" fmla="*/ 0 w 13229"/>
                <a:gd name="connsiteY4" fmla="*/ 15703 h 15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9" h="15703">
                  <a:moveTo>
                    <a:pt x="0" y="15703"/>
                  </a:moveTo>
                  <a:cubicBezTo>
                    <a:pt x="860" y="14950"/>
                    <a:pt x="4195" y="11078"/>
                    <a:pt x="6884" y="7959"/>
                  </a:cubicBezTo>
                  <a:cubicBezTo>
                    <a:pt x="6991" y="7852"/>
                    <a:pt x="12907" y="860"/>
                    <a:pt x="13229" y="0"/>
                  </a:cubicBezTo>
                  <a:cubicBezTo>
                    <a:pt x="13229" y="0"/>
                    <a:pt x="13229" y="0"/>
                    <a:pt x="13122" y="0"/>
                  </a:cubicBezTo>
                  <a:cubicBezTo>
                    <a:pt x="12154" y="860"/>
                    <a:pt x="0" y="15058"/>
                    <a:pt x="0" y="15703"/>
                  </a:cubicBezTo>
                  <a:close/>
                </a:path>
              </a:pathLst>
            </a:custGeom>
            <a:grpFill/>
            <a:ln w="10707" cap="flat">
              <a:noFill/>
              <a:prstDash val="solid"/>
              <a:miter/>
            </a:ln>
          </p:spPr>
          <p:txBody>
            <a:bodyPr rtlCol="0" anchor="ctr"/>
            <a:lstStyle/>
            <a:p>
              <a:endParaRPr lang="zh-CN" altLang="en-US"/>
            </a:p>
          </p:txBody>
        </p:sp>
        <p:sp>
          <p:nvSpPr>
            <p:cNvPr id="2305" name="任意多边形: 形状 1722">
              <a:extLst>
                <a:ext uri="{FF2B5EF4-FFF2-40B4-BE49-F238E27FC236}">
                  <a16:creationId xmlns:a16="http://schemas.microsoft.com/office/drawing/2014/main" xmlns="" id="{50ACF021-8BF8-4BDB-A755-B6B79EFF4E8D}"/>
                </a:ext>
              </a:extLst>
            </p:cNvPr>
            <p:cNvSpPr/>
            <p:nvPr/>
          </p:nvSpPr>
          <p:spPr>
            <a:xfrm>
              <a:off x="57543" y="5932913"/>
              <a:ext cx="63984" cy="56902"/>
            </a:xfrm>
            <a:custGeom>
              <a:avLst/>
              <a:gdLst>
                <a:gd name="connsiteX0" fmla="*/ 15139 w 15142"/>
                <a:gd name="connsiteY0" fmla="*/ 7421 h 13466"/>
                <a:gd name="connsiteX1" fmla="*/ 6965 w 15142"/>
                <a:gd name="connsiteY1" fmla="*/ 0 h 13466"/>
                <a:gd name="connsiteX2" fmla="*/ 1695 w 15142"/>
                <a:gd name="connsiteY2" fmla="*/ 10648 h 13466"/>
                <a:gd name="connsiteX3" fmla="*/ 15139 w 15142"/>
                <a:gd name="connsiteY3" fmla="*/ 7421 h 13466"/>
              </a:gdLst>
              <a:ahLst/>
              <a:cxnLst>
                <a:cxn ang="0">
                  <a:pos x="connsiteX0" y="connsiteY0"/>
                </a:cxn>
                <a:cxn ang="0">
                  <a:pos x="connsiteX1" y="connsiteY1"/>
                </a:cxn>
                <a:cxn ang="0">
                  <a:pos x="connsiteX2" y="connsiteY2"/>
                </a:cxn>
                <a:cxn ang="0">
                  <a:pos x="connsiteX3" y="connsiteY3"/>
                </a:cxn>
              </a:cxnLst>
              <a:rect l="l" t="t" r="r" b="b"/>
              <a:pathLst>
                <a:path w="15142" h="13466">
                  <a:moveTo>
                    <a:pt x="15139" y="7421"/>
                  </a:moveTo>
                  <a:cubicBezTo>
                    <a:pt x="15247" y="4410"/>
                    <a:pt x="12773" y="215"/>
                    <a:pt x="6965" y="0"/>
                  </a:cubicBezTo>
                  <a:cubicBezTo>
                    <a:pt x="297" y="430"/>
                    <a:pt x="-1854" y="6561"/>
                    <a:pt x="1695" y="10648"/>
                  </a:cubicBezTo>
                  <a:cubicBezTo>
                    <a:pt x="6105" y="15703"/>
                    <a:pt x="14924" y="13552"/>
                    <a:pt x="15139" y="7421"/>
                  </a:cubicBezTo>
                  <a:close/>
                </a:path>
              </a:pathLst>
            </a:custGeom>
            <a:grpFill/>
            <a:ln w="10707" cap="flat">
              <a:noFill/>
              <a:prstDash val="solid"/>
              <a:miter/>
            </a:ln>
          </p:spPr>
          <p:txBody>
            <a:bodyPr rtlCol="0" anchor="ctr"/>
            <a:lstStyle/>
            <a:p>
              <a:endParaRPr lang="zh-CN" altLang="en-US"/>
            </a:p>
          </p:txBody>
        </p:sp>
        <p:sp>
          <p:nvSpPr>
            <p:cNvPr id="2306" name="任意多边形: 形状 1723">
              <a:extLst>
                <a:ext uri="{FF2B5EF4-FFF2-40B4-BE49-F238E27FC236}">
                  <a16:creationId xmlns:a16="http://schemas.microsoft.com/office/drawing/2014/main" xmlns="" id="{FA1718F3-9B38-4B7C-AE3B-9AABAF902BEA}"/>
                </a:ext>
              </a:extLst>
            </p:cNvPr>
            <p:cNvSpPr/>
            <p:nvPr/>
          </p:nvSpPr>
          <p:spPr>
            <a:xfrm>
              <a:off x="301576" y="5927914"/>
              <a:ext cx="64233" cy="57527"/>
            </a:xfrm>
            <a:custGeom>
              <a:avLst/>
              <a:gdLst>
                <a:gd name="connsiteX0" fmla="*/ 15146 w 15201"/>
                <a:gd name="connsiteY0" fmla="*/ 7421 h 13614"/>
                <a:gd name="connsiteX1" fmla="*/ 7725 w 15201"/>
                <a:gd name="connsiteY1" fmla="*/ 0 h 13614"/>
                <a:gd name="connsiteX2" fmla="*/ 1271 w 15201"/>
                <a:gd name="connsiteY2" fmla="*/ 10756 h 13614"/>
                <a:gd name="connsiteX3" fmla="*/ 15146 w 15201"/>
                <a:gd name="connsiteY3" fmla="*/ 7421 h 13614"/>
              </a:gdLst>
              <a:ahLst/>
              <a:cxnLst>
                <a:cxn ang="0">
                  <a:pos x="connsiteX0" y="connsiteY0"/>
                </a:cxn>
                <a:cxn ang="0">
                  <a:pos x="connsiteX1" y="connsiteY1"/>
                </a:cxn>
                <a:cxn ang="0">
                  <a:pos x="connsiteX2" y="connsiteY2"/>
                </a:cxn>
                <a:cxn ang="0">
                  <a:pos x="connsiteX3" y="connsiteY3"/>
                </a:cxn>
              </a:cxnLst>
              <a:rect l="l" t="t" r="r" b="b"/>
              <a:pathLst>
                <a:path w="15201" h="13614">
                  <a:moveTo>
                    <a:pt x="15146" y="7421"/>
                  </a:moveTo>
                  <a:cubicBezTo>
                    <a:pt x="15576" y="4410"/>
                    <a:pt x="13533" y="215"/>
                    <a:pt x="7725" y="0"/>
                  </a:cubicBezTo>
                  <a:cubicBezTo>
                    <a:pt x="949" y="430"/>
                    <a:pt x="-1848" y="6668"/>
                    <a:pt x="1271" y="10756"/>
                  </a:cubicBezTo>
                  <a:cubicBezTo>
                    <a:pt x="5143" y="15918"/>
                    <a:pt x="14178" y="13660"/>
                    <a:pt x="15146" y="7421"/>
                  </a:cubicBezTo>
                  <a:close/>
                </a:path>
              </a:pathLst>
            </a:custGeom>
            <a:grpFill/>
            <a:ln w="10707" cap="flat">
              <a:noFill/>
              <a:prstDash val="solid"/>
              <a:miter/>
            </a:ln>
          </p:spPr>
          <p:txBody>
            <a:bodyPr rtlCol="0" anchor="ctr"/>
            <a:lstStyle/>
            <a:p>
              <a:endParaRPr lang="zh-CN" altLang="en-US"/>
            </a:p>
          </p:txBody>
        </p:sp>
        <p:sp>
          <p:nvSpPr>
            <p:cNvPr id="2307" name="任意多边形: 形状 1724">
              <a:extLst>
                <a:ext uri="{FF2B5EF4-FFF2-40B4-BE49-F238E27FC236}">
                  <a16:creationId xmlns:a16="http://schemas.microsoft.com/office/drawing/2014/main" xmlns="" id="{358FAD11-9E22-4C27-8A77-46CA5D250A23}"/>
                </a:ext>
              </a:extLst>
            </p:cNvPr>
            <p:cNvSpPr/>
            <p:nvPr/>
          </p:nvSpPr>
          <p:spPr>
            <a:xfrm>
              <a:off x="546923" y="5921099"/>
              <a:ext cx="63929" cy="57612"/>
            </a:xfrm>
            <a:custGeom>
              <a:avLst/>
              <a:gdLst>
                <a:gd name="connsiteX0" fmla="*/ 14949 w 15129"/>
                <a:gd name="connsiteY0" fmla="*/ 7314 h 13634"/>
                <a:gd name="connsiteX1" fmla="*/ 8388 w 15129"/>
                <a:gd name="connsiteY1" fmla="*/ 0 h 13634"/>
                <a:gd name="connsiteX2" fmla="*/ 860 w 15129"/>
                <a:gd name="connsiteY2" fmla="*/ 10863 h 13634"/>
                <a:gd name="connsiteX3" fmla="*/ 14949 w 15129"/>
                <a:gd name="connsiteY3" fmla="*/ 7314 h 13634"/>
              </a:gdLst>
              <a:ahLst/>
              <a:cxnLst>
                <a:cxn ang="0">
                  <a:pos x="connsiteX0" y="connsiteY0"/>
                </a:cxn>
                <a:cxn ang="0">
                  <a:pos x="connsiteX1" y="connsiteY1"/>
                </a:cxn>
                <a:cxn ang="0">
                  <a:pos x="connsiteX2" y="connsiteY2"/>
                </a:cxn>
                <a:cxn ang="0">
                  <a:pos x="connsiteX3" y="connsiteY3"/>
                </a:cxn>
              </a:cxnLst>
              <a:rect l="l" t="t" r="r" b="b"/>
              <a:pathLst>
                <a:path w="15129" h="13634">
                  <a:moveTo>
                    <a:pt x="14949" y="7314"/>
                  </a:moveTo>
                  <a:cubicBezTo>
                    <a:pt x="15702" y="4302"/>
                    <a:pt x="14196" y="108"/>
                    <a:pt x="8388" y="0"/>
                  </a:cubicBezTo>
                  <a:cubicBezTo>
                    <a:pt x="1720" y="538"/>
                    <a:pt x="-1722" y="6776"/>
                    <a:pt x="860" y="10863"/>
                  </a:cubicBezTo>
                  <a:cubicBezTo>
                    <a:pt x="4086" y="15918"/>
                    <a:pt x="13336" y="13660"/>
                    <a:pt x="14949" y="7314"/>
                  </a:cubicBezTo>
                  <a:close/>
                </a:path>
              </a:pathLst>
            </a:custGeom>
            <a:grpFill/>
            <a:ln w="10707" cap="flat">
              <a:noFill/>
              <a:prstDash val="solid"/>
              <a:miter/>
            </a:ln>
          </p:spPr>
          <p:txBody>
            <a:bodyPr rtlCol="0" anchor="ctr"/>
            <a:lstStyle/>
            <a:p>
              <a:endParaRPr lang="zh-CN" altLang="en-US"/>
            </a:p>
          </p:txBody>
        </p:sp>
        <p:sp>
          <p:nvSpPr>
            <p:cNvPr id="2308" name="任意多边形: 形状 1725">
              <a:extLst>
                <a:ext uri="{FF2B5EF4-FFF2-40B4-BE49-F238E27FC236}">
                  <a16:creationId xmlns:a16="http://schemas.microsoft.com/office/drawing/2014/main" xmlns="" id="{5069E4BC-3FD3-42B2-8CD1-4034E6A9DF2B}"/>
                </a:ext>
              </a:extLst>
            </p:cNvPr>
            <p:cNvSpPr/>
            <p:nvPr/>
          </p:nvSpPr>
          <p:spPr>
            <a:xfrm>
              <a:off x="789904" y="5911553"/>
              <a:ext cx="64449" cy="57806"/>
            </a:xfrm>
            <a:custGeom>
              <a:avLst/>
              <a:gdLst>
                <a:gd name="connsiteX0" fmla="*/ 9181 w 15252"/>
                <a:gd name="connsiteY0" fmla="*/ 0 h 13680"/>
                <a:gd name="connsiteX1" fmla="*/ 577 w 15252"/>
                <a:gd name="connsiteY1" fmla="*/ 10971 h 13680"/>
                <a:gd name="connsiteX2" fmla="*/ 14882 w 15252"/>
                <a:gd name="connsiteY2" fmla="*/ 7314 h 13680"/>
                <a:gd name="connsiteX3" fmla="*/ 9181 w 15252"/>
                <a:gd name="connsiteY3" fmla="*/ 0 h 13680"/>
              </a:gdLst>
              <a:ahLst/>
              <a:cxnLst>
                <a:cxn ang="0">
                  <a:pos x="connsiteX0" y="connsiteY0"/>
                </a:cxn>
                <a:cxn ang="0">
                  <a:pos x="connsiteX1" y="connsiteY1"/>
                </a:cxn>
                <a:cxn ang="0">
                  <a:pos x="connsiteX2" y="connsiteY2"/>
                </a:cxn>
                <a:cxn ang="0">
                  <a:pos x="connsiteX3" y="connsiteY3"/>
                </a:cxn>
              </a:cxnLst>
              <a:rect l="l" t="t" r="r" b="b"/>
              <a:pathLst>
                <a:path w="15252" h="13680">
                  <a:moveTo>
                    <a:pt x="9181" y="0"/>
                  </a:moveTo>
                  <a:cubicBezTo>
                    <a:pt x="2513" y="645"/>
                    <a:pt x="-1574" y="6991"/>
                    <a:pt x="577" y="10971"/>
                  </a:cubicBezTo>
                  <a:cubicBezTo>
                    <a:pt x="3266" y="16026"/>
                    <a:pt x="12623" y="13552"/>
                    <a:pt x="14882" y="7314"/>
                  </a:cubicBezTo>
                  <a:cubicBezTo>
                    <a:pt x="15957" y="4302"/>
                    <a:pt x="14882" y="0"/>
                    <a:pt x="9181" y="0"/>
                  </a:cubicBezTo>
                  <a:close/>
                </a:path>
              </a:pathLst>
            </a:custGeom>
            <a:grpFill/>
            <a:ln w="10707" cap="flat">
              <a:noFill/>
              <a:prstDash val="solid"/>
              <a:miter/>
            </a:ln>
          </p:spPr>
          <p:txBody>
            <a:bodyPr rtlCol="0" anchor="ctr"/>
            <a:lstStyle/>
            <a:p>
              <a:endParaRPr lang="zh-CN" altLang="en-US"/>
            </a:p>
          </p:txBody>
        </p:sp>
        <p:sp>
          <p:nvSpPr>
            <p:cNvPr id="2309" name="任意多边形: 形状 1726">
              <a:extLst>
                <a:ext uri="{FF2B5EF4-FFF2-40B4-BE49-F238E27FC236}">
                  <a16:creationId xmlns:a16="http://schemas.microsoft.com/office/drawing/2014/main" xmlns="" id="{48787DD9-18D8-4D71-AB9B-7615666C9125}"/>
                </a:ext>
              </a:extLst>
            </p:cNvPr>
            <p:cNvSpPr/>
            <p:nvPr/>
          </p:nvSpPr>
          <p:spPr>
            <a:xfrm>
              <a:off x="1029635" y="5899730"/>
              <a:ext cx="64969" cy="58106"/>
            </a:xfrm>
            <a:custGeom>
              <a:avLst/>
              <a:gdLst>
                <a:gd name="connsiteX0" fmla="*/ 9991 w 15375"/>
                <a:gd name="connsiteY0" fmla="*/ 2 h 13751"/>
                <a:gd name="connsiteX1" fmla="*/ 311 w 15375"/>
                <a:gd name="connsiteY1" fmla="*/ 11080 h 13751"/>
                <a:gd name="connsiteX2" fmla="*/ 14723 w 15375"/>
                <a:gd name="connsiteY2" fmla="*/ 7208 h 13751"/>
                <a:gd name="connsiteX3" fmla="*/ 14723 w 15375"/>
                <a:gd name="connsiteY3" fmla="*/ 7208 h 13751"/>
                <a:gd name="connsiteX4" fmla="*/ 9991 w 15375"/>
                <a:gd name="connsiteY4" fmla="*/ 2 h 1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75" h="13751">
                  <a:moveTo>
                    <a:pt x="9991" y="2"/>
                  </a:moveTo>
                  <a:cubicBezTo>
                    <a:pt x="2892" y="755"/>
                    <a:pt x="-1195" y="7423"/>
                    <a:pt x="311" y="11080"/>
                  </a:cubicBezTo>
                  <a:cubicBezTo>
                    <a:pt x="2354" y="16135"/>
                    <a:pt x="11819" y="13554"/>
                    <a:pt x="14723" y="7208"/>
                  </a:cubicBezTo>
                  <a:lnTo>
                    <a:pt x="14723" y="7208"/>
                  </a:lnTo>
                  <a:cubicBezTo>
                    <a:pt x="16121" y="4197"/>
                    <a:pt x="15584" y="-106"/>
                    <a:pt x="9991" y="2"/>
                  </a:cubicBezTo>
                  <a:close/>
                </a:path>
              </a:pathLst>
            </a:custGeom>
            <a:grpFill/>
            <a:ln w="10707" cap="flat">
              <a:noFill/>
              <a:prstDash val="solid"/>
              <a:miter/>
            </a:ln>
          </p:spPr>
          <p:txBody>
            <a:bodyPr rtlCol="0" anchor="ctr"/>
            <a:lstStyle/>
            <a:p>
              <a:endParaRPr lang="zh-CN" altLang="en-US"/>
            </a:p>
          </p:txBody>
        </p:sp>
        <p:sp>
          <p:nvSpPr>
            <p:cNvPr id="2310" name="任意多边形: 形状 1727">
              <a:extLst>
                <a:ext uri="{FF2B5EF4-FFF2-40B4-BE49-F238E27FC236}">
                  <a16:creationId xmlns:a16="http://schemas.microsoft.com/office/drawing/2014/main" xmlns="" id="{2AAEB4B4-D548-42C0-8F42-B7701606C870}"/>
                </a:ext>
              </a:extLst>
            </p:cNvPr>
            <p:cNvSpPr/>
            <p:nvPr/>
          </p:nvSpPr>
          <p:spPr>
            <a:xfrm>
              <a:off x="1264363" y="5884733"/>
              <a:ext cx="65260" cy="58541"/>
            </a:xfrm>
            <a:custGeom>
              <a:avLst/>
              <a:gdLst>
                <a:gd name="connsiteX0" fmla="*/ 14457 w 15444"/>
                <a:gd name="connsiteY0" fmla="*/ 7208 h 13854"/>
                <a:gd name="connsiteX1" fmla="*/ 10693 w 15444"/>
                <a:gd name="connsiteY1" fmla="*/ 2 h 13854"/>
                <a:gd name="connsiteX2" fmla="*/ 152 w 15444"/>
                <a:gd name="connsiteY2" fmla="*/ 11188 h 13854"/>
                <a:gd name="connsiteX3" fmla="*/ 14457 w 15444"/>
                <a:gd name="connsiteY3" fmla="*/ 7208 h 13854"/>
              </a:gdLst>
              <a:ahLst/>
              <a:cxnLst>
                <a:cxn ang="0">
                  <a:pos x="connsiteX0" y="connsiteY0"/>
                </a:cxn>
                <a:cxn ang="0">
                  <a:pos x="connsiteX1" y="connsiteY1"/>
                </a:cxn>
                <a:cxn ang="0">
                  <a:pos x="connsiteX2" y="connsiteY2"/>
                </a:cxn>
                <a:cxn ang="0">
                  <a:pos x="connsiteX3" y="connsiteY3"/>
                </a:cxn>
              </a:cxnLst>
              <a:rect l="l" t="t" r="r" b="b"/>
              <a:pathLst>
                <a:path w="15444" h="13854">
                  <a:moveTo>
                    <a:pt x="14457" y="7208"/>
                  </a:moveTo>
                  <a:cubicBezTo>
                    <a:pt x="16178" y="4197"/>
                    <a:pt x="16071" y="-106"/>
                    <a:pt x="10693" y="2"/>
                  </a:cubicBezTo>
                  <a:cubicBezTo>
                    <a:pt x="3809" y="755"/>
                    <a:pt x="-923" y="7531"/>
                    <a:pt x="152" y="11188"/>
                  </a:cubicBezTo>
                  <a:cubicBezTo>
                    <a:pt x="1551" y="16243"/>
                    <a:pt x="10908" y="13662"/>
                    <a:pt x="14457" y="7208"/>
                  </a:cubicBezTo>
                  <a:close/>
                </a:path>
              </a:pathLst>
            </a:custGeom>
            <a:grpFill/>
            <a:ln w="10707" cap="flat">
              <a:noFill/>
              <a:prstDash val="solid"/>
              <a:miter/>
            </a:ln>
          </p:spPr>
          <p:txBody>
            <a:bodyPr rtlCol="0" anchor="ctr"/>
            <a:lstStyle/>
            <a:p>
              <a:endParaRPr lang="zh-CN" altLang="en-US"/>
            </a:p>
          </p:txBody>
        </p:sp>
        <p:sp>
          <p:nvSpPr>
            <p:cNvPr id="2311" name="任意多边形: 形状 1728">
              <a:extLst>
                <a:ext uri="{FF2B5EF4-FFF2-40B4-BE49-F238E27FC236}">
                  <a16:creationId xmlns:a16="http://schemas.microsoft.com/office/drawing/2014/main" xmlns="" id="{EC235460-744B-4F46-BAA1-C2CC48B0C8EB}"/>
                </a:ext>
              </a:extLst>
            </p:cNvPr>
            <p:cNvSpPr/>
            <p:nvPr/>
          </p:nvSpPr>
          <p:spPr>
            <a:xfrm>
              <a:off x="1490804" y="5867459"/>
              <a:ext cx="65315" cy="58972"/>
            </a:xfrm>
            <a:custGeom>
              <a:avLst/>
              <a:gdLst>
                <a:gd name="connsiteX0" fmla="*/ 14109 w 15457"/>
                <a:gd name="connsiteY0" fmla="*/ 7208 h 13956"/>
                <a:gd name="connsiteX1" fmla="*/ 14109 w 15457"/>
                <a:gd name="connsiteY1" fmla="*/ 7208 h 13956"/>
                <a:gd name="connsiteX2" fmla="*/ 11421 w 15457"/>
                <a:gd name="connsiteY2" fmla="*/ 2 h 13956"/>
                <a:gd name="connsiteX3" fmla="*/ 127 w 15457"/>
                <a:gd name="connsiteY3" fmla="*/ 11833 h 13956"/>
                <a:gd name="connsiteX4" fmla="*/ 14109 w 15457"/>
                <a:gd name="connsiteY4" fmla="*/ 7208 h 13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7" h="13956">
                  <a:moveTo>
                    <a:pt x="14109" y="7208"/>
                  </a:moveTo>
                  <a:lnTo>
                    <a:pt x="14109" y="7208"/>
                  </a:lnTo>
                  <a:cubicBezTo>
                    <a:pt x="16045" y="4089"/>
                    <a:pt x="16476" y="-105"/>
                    <a:pt x="11421" y="2"/>
                  </a:cubicBezTo>
                  <a:cubicBezTo>
                    <a:pt x="4967" y="862"/>
                    <a:pt x="-948" y="7961"/>
                    <a:pt x="127" y="11833"/>
                  </a:cubicBezTo>
                  <a:cubicBezTo>
                    <a:pt x="1525" y="16243"/>
                    <a:pt x="10237" y="13339"/>
                    <a:pt x="14109" y="7208"/>
                  </a:cubicBezTo>
                  <a:close/>
                </a:path>
              </a:pathLst>
            </a:custGeom>
            <a:grpFill/>
            <a:ln w="10707" cap="flat">
              <a:noFill/>
              <a:prstDash val="solid"/>
              <a:miter/>
            </a:ln>
          </p:spPr>
          <p:txBody>
            <a:bodyPr rtlCol="0" anchor="ctr"/>
            <a:lstStyle/>
            <a:p>
              <a:endParaRPr lang="zh-CN" altLang="en-US"/>
            </a:p>
          </p:txBody>
        </p:sp>
        <p:sp>
          <p:nvSpPr>
            <p:cNvPr id="2312" name="任意多边形: 形状 1729">
              <a:extLst>
                <a:ext uri="{FF2B5EF4-FFF2-40B4-BE49-F238E27FC236}">
                  <a16:creationId xmlns:a16="http://schemas.microsoft.com/office/drawing/2014/main" xmlns="" id="{F6849BCF-D726-4183-A773-2DA736B02193}"/>
                </a:ext>
              </a:extLst>
            </p:cNvPr>
            <p:cNvSpPr/>
            <p:nvPr/>
          </p:nvSpPr>
          <p:spPr>
            <a:xfrm>
              <a:off x="1701636" y="5848803"/>
              <a:ext cx="63422" cy="59133"/>
            </a:xfrm>
            <a:custGeom>
              <a:avLst/>
              <a:gdLst>
                <a:gd name="connsiteX0" fmla="*/ 11863 w 15009"/>
                <a:gd name="connsiteY0" fmla="*/ 8 h 13994"/>
                <a:gd name="connsiteX1" fmla="*/ 31 w 15009"/>
                <a:gd name="connsiteY1" fmla="*/ 11946 h 13994"/>
                <a:gd name="connsiteX2" fmla="*/ 13153 w 15009"/>
                <a:gd name="connsiteY2" fmla="*/ 7214 h 13994"/>
                <a:gd name="connsiteX3" fmla="*/ 11863 w 15009"/>
                <a:gd name="connsiteY3" fmla="*/ 8 h 13994"/>
              </a:gdLst>
              <a:ahLst/>
              <a:cxnLst>
                <a:cxn ang="0">
                  <a:pos x="connsiteX0" y="connsiteY0"/>
                </a:cxn>
                <a:cxn ang="0">
                  <a:pos x="connsiteX1" y="connsiteY1"/>
                </a:cxn>
                <a:cxn ang="0">
                  <a:pos x="connsiteX2" y="connsiteY2"/>
                </a:cxn>
                <a:cxn ang="0">
                  <a:pos x="connsiteX3" y="connsiteY3"/>
                </a:cxn>
              </a:cxnLst>
              <a:rect l="l" t="t" r="r" b="b"/>
              <a:pathLst>
                <a:path w="15009" h="13994">
                  <a:moveTo>
                    <a:pt x="11863" y="8"/>
                  </a:moveTo>
                  <a:cubicBezTo>
                    <a:pt x="5947" y="868"/>
                    <a:pt x="-506" y="8182"/>
                    <a:pt x="31" y="11946"/>
                  </a:cubicBezTo>
                  <a:cubicBezTo>
                    <a:pt x="569" y="16249"/>
                    <a:pt x="8851" y="13345"/>
                    <a:pt x="13153" y="7214"/>
                  </a:cubicBezTo>
                  <a:cubicBezTo>
                    <a:pt x="15304" y="4095"/>
                    <a:pt x="16380" y="-207"/>
                    <a:pt x="11863" y="8"/>
                  </a:cubicBezTo>
                  <a:close/>
                </a:path>
              </a:pathLst>
            </a:custGeom>
            <a:grpFill/>
            <a:ln w="10707" cap="flat">
              <a:noFill/>
              <a:prstDash val="solid"/>
              <a:miter/>
            </a:ln>
          </p:spPr>
          <p:txBody>
            <a:bodyPr rtlCol="0" anchor="ctr"/>
            <a:lstStyle/>
            <a:p>
              <a:endParaRPr lang="zh-CN" altLang="en-US"/>
            </a:p>
          </p:txBody>
        </p:sp>
        <p:sp>
          <p:nvSpPr>
            <p:cNvPr id="2313" name="任意多边形: 形状 1730">
              <a:extLst>
                <a:ext uri="{FF2B5EF4-FFF2-40B4-BE49-F238E27FC236}">
                  <a16:creationId xmlns:a16="http://schemas.microsoft.com/office/drawing/2014/main" xmlns="" id="{3A55D237-EA1F-4EA5-AC03-FDBB3A904CD6}"/>
                </a:ext>
              </a:extLst>
            </p:cNvPr>
            <p:cNvSpPr/>
            <p:nvPr/>
          </p:nvSpPr>
          <p:spPr>
            <a:xfrm>
              <a:off x="1890757" y="5828351"/>
              <a:ext cx="62476" cy="60037"/>
            </a:xfrm>
            <a:custGeom>
              <a:avLst/>
              <a:gdLst>
                <a:gd name="connsiteX0" fmla="*/ 12388 w 14785"/>
                <a:gd name="connsiteY0" fmla="*/ 7214 h 14208"/>
                <a:gd name="connsiteX1" fmla="*/ 12280 w 14785"/>
                <a:gd name="connsiteY1" fmla="*/ 8 h 14208"/>
                <a:gd name="connsiteX2" fmla="*/ 19 w 14785"/>
                <a:gd name="connsiteY2" fmla="*/ 12592 h 14208"/>
                <a:gd name="connsiteX3" fmla="*/ 12388 w 14785"/>
                <a:gd name="connsiteY3" fmla="*/ 7214 h 14208"/>
              </a:gdLst>
              <a:ahLst/>
              <a:cxnLst>
                <a:cxn ang="0">
                  <a:pos x="connsiteX0" y="connsiteY0"/>
                </a:cxn>
                <a:cxn ang="0">
                  <a:pos x="connsiteX1" y="connsiteY1"/>
                </a:cxn>
                <a:cxn ang="0">
                  <a:pos x="connsiteX2" y="connsiteY2"/>
                </a:cxn>
                <a:cxn ang="0">
                  <a:pos x="connsiteX3" y="connsiteY3"/>
                </a:cxn>
              </a:cxnLst>
              <a:rect l="l" t="t" r="r" b="b"/>
              <a:pathLst>
                <a:path w="14785" h="14208">
                  <a:moveTo>
                    <a:pt x="12388" y="7214"/>
                  </a:moveTo>
                  <a:cubicBezTo>
                    <a:pt x="14754" y="4095"/>
                    <a:pt x="16367" y="-207"/>
                    <a:pt x="12280" y="8"/>
                  </a:cubicBezTo>
                  <a:cubicBezTo>
                    <a:pt x="6687" y="976"/>
                    <a:pt x="-412" y="8827"/>
                    <a:pt x="19" y="12592"/>
                  </a:cubicBezTo>
                  <a:cubicBezTo>
                    <a:pt x="449" y="16356"/>
                    <a:pt x="7870" y="13130"/>
                    <a:pt x="12388" y="7214"/>
                  </a:cubicBezTo>
                  <a:close/>
                </a:path>
              </a:pathLst>
            </a:custGeom>
            <a:grpFill/>
            <a:ln w="10707" cap="flat">
              <a:noFill/>
              <a:prstDash val="solid"/>
              <a:miter/>
            </a:ln>
          </p:spPr>
          <p:txBody>
            <a:bodyPr rtlCol="0" anchor="ctr"/>
            <a:lstStyle/>
            <a:p>
              <a:endParaRPr lang="zh-CN" altLang="en-US"/>
            </a:p>
          </p:txBody>
        </p:sp>
        <p:sp>
          <p:nvSpPr>
            <p:cNvPr id="2314" name="任意多边形: 形状 1731">
              <a:extLst>
                <a:ext uri="{FF2B5EF4-FFF2-40B4-BE49-F238E27FC236}">
                  <a16:creationId xmlns:a16="http://schemas.microsoft.com/office/drawing/2014/main" xmlns="" id="{DFBCFBA5-3F09-445C-BFE7-674095C00AAF}"/>
                </a:ext>
              </a:extLst>
            </p:cNvPr>
            <p:cNvSpPr/>
            <p:nvPr/>
          </p:nvSpPr>
          <p:spPr>
            <a:xfrm>
              <a:off x="2059410" y="5806534"/>
              <a:ext cx="61102" cy="60806"/>
            </a:xfrm>
            <a:custGeom>
              <a:avLst/>
              <a:gdLst>
                <a:gd name="connsiteX0" fmla="*/ 11411 w 14460"/>
                <a:gd name="connsiteY0" fmla="*/ 7321 h 14390"/>
                <a:gd name="connsiteX1" fmla="*/ 12594 w 14460"/>
                <a:gd name="connsiteY1" fmla="*/ 8 h 14390"/>
                <a:gd name="connsiteX2" fmla="*/ 10 w 14460"/>
                <a:gd name="connsiteY2" fmla="*/ 13129 h 14390"/>
                <a:gd name="connsiteX3" fmla="*/ 11411 w 14460"/>
                <a:gd name="connsiteY3" fmla="*/ 7321 h 14390"/>
              </a:gdLst>
              <a:ahLst/>
              <a:cxnLst>
                <a:cxn ang="0">
                  <a:pos x="connsiteX0" y="connsiteY0"/>
                </a:cxn>
                <a:cxn ang="0">
                  <a:pos x="connsiteX1" y="connsiteY1"/>
                </a:cxn>
                <a:cxn ang="0">
                  <a:pos x="connsiteX2" y="connsiteY2"/>
                </a:cxn>
                <a:cxn ang="0">
                  <a:pos x="connsiteX3" y="connsiteY3"/>
                </a:cxn>
              </a:cxnLst>
              <a:rect l="l" t="t" r="r" b="b"/>
              <a:pathLst>
                <a:path w="14460" h="14390">
                  <a:moveTo>
                    <a:pt x="11411" y="7321"/>
                  </a:moveTo>
                  <a:cubicBezTo>
                    <a:pt x="13992" y="4202"/>
                    <a:pt x="16143" y="-208"/>
                    <a:pt x="12594" y="8"/>
                  </a:cubicBezTo>
                  <a:cubicBezTo>
                    <a:pt x="7324" y="1083"/>
                    <a:pt x="-313" y="9688"/>
                    <a:pt x="10" y="13129"/>
                  </a:cubicBezTo>
                  <a:cubicBezTo>
                    <a:pt x="225" y="16356"/>
                    <a:pt x="6786" y="13022"/>
                    <a:pt x="11411" y="7321"/>
                  </a:cubicBezTo>
                  <a:close/>
                </a:path>
              </a:pathLst>
            </a:custGeom>
            <a:grpFill/>
            <a:ln w="10707" cap="flat">
              <a:noFill/>
              <a:prstDash val="solid"/>
              <a:miter/>
            </a:ln>
          </p:spPr>
          <p:txBody>
            <a:bodyPr rtlCol="0" anchor="ctr"/>
            <a:lstStyle/>
            <a:p>
              <a:endParaRPr lang="zh-CN" altLang="en-US"/>
            </a:p>
          </p:txBody>
        </p:sp>
        <p:sp>
          <p:nvSpPr>
            <p:cNvPr id="2315" name="任意多边形: 形状 1732">
              <a:extLst>
                <a:ext uri="{FF2B5EF4-FFF2-40B4-BE49-F238E27FC236}">
                  <a16:creationId xmlns:a16="http://schemas.microsoft.com/office/drawing/2014/main" xmlns="" id="{55C27D4D-9248-43EF-B47C-3D3B0CF2BACB}"/>
                </a:ext>
              </a:extLst>
            </p:cNvPr>
            <p:cNvSpPr/>
            <p:nvPr/>
          </p:nvSpPr>
          <p:spPr>
            <a:xfrm>
              <a:off x="2205793" y="5784261"/>
              <a:ext cx="60684" cy="60942"/>
            </a:xfrm>
            <a:custGeom>
              <a:avLst/>
              <a:gdLst>
                <a:gd name="connsiteX0" fmla="*/ 10649 w 14361"/>
                <a:gd name="connsiteY0" fmla="*/ 7322 h 14422"/>
                <a:gd name="connsiteX1" fmla="*/ 11294 w 14361"/>
                <a:gd name="connsiteY1" fmla="*/ 6569 h 14422"/>
                <a:gd name="connsiteX2" fmla="*/ 13015 w 14361"/>
                <a:gd name="connsiteY2" fmla="*/ 8 h 14422"/>
                <a:gd name="connsiteX3" fmla="*/ 1 w 14361"/>
                <a:gd name="connsiteY3" fmla="*/ 13560 h 14422"/>
                <a:gd name="connsiteX4" fmla="*/ 10649 w 14361"/>
                <a:gd name="connsiteY4" fmla="*/ 7322 h 14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61" h="14422">
                  <a:moveTo>
                    <a:pt x="10649" y="7322"/>
                  </a:moveTo>
                  <a:cubicBezTo>
                    <a:pt x="10864" y="7107"/>
                    <a:pt x="11079" y="6784"/>
                    <a:pt x="11294" y="6569"/>
                  </a:cubicBezTo>
                  <a:cubicBezTo>
                    <a:pt x="13553" y="3773"/>
                    <a:pt x="15919" y="-207"/>
                    <a:pt x="13015" y="8"/>
                  </a:cubicBezTo>
                  <a:cubicBezTo>
                    <a:pt x="8175" y="1191"/>
                    <a:pt x="-107" y="10549"/>
                    <a:pt x="1" y="13560"/>
                  </a:cubicBezTo>
                  <a:cubicBezTo>
                    <a:pt x="109" y="16142"/>
                    <a:pt x="6024" y="12592"/>
                    <a:pt x="10649" y="7322"/>
                  </a:cubicBezTo>
                  <a:close/>
                </a:path>
              </a:pathLst>
            </a:custGeom>
            <a:grpFill/>
            <a:ln w="10707" cap="flat">
              <a:noFill/>
              <a:prstDash val="solid"/>
              <a:miter/>
            </a:ln>
          </p:spPr>
          <p:txBody>
            <a:bodyPr rtlCol="0" anchor="ctr"/>
            <a:lstStyle/>
            <a:p>
              <a:endParaRPr lang="zh-CN" altLang="en-US"/>
            </a:p>
          </p:txBody>
        </p:sp>
        <p:sp>
          <p:nvSpPr>
            <p:cNvPr id="2316" name="任意多边形: 形状 1733">
              <a:extLst>
                <a:ext uri="{FF2B5EF4-FFF2-40B4-BE49-F238E27FC236}">
                  <a16:creationId xmlns:a16="http://schemas.microsoft.com/office/drawing/2014/main" xmlns="" id="{B79C6D69-B6C4-4837-BCF7-E446F23D02A9}"/>
                </a:ext>
              </a:extLst>
            </p:cNvPr>
            <p:cNvSpPr/>
            <p:nvPr/>
          </p:nvSpPr>
          <p:spPr>
            <a:xfrm>
              <a:off x="2329413" y="5760627"/>
              <a:ext cx="60206" cy="61880"/>
            </a:xfrm>
            <a:custGeom>
              <a:avLst/>
              <a:gdLst>
                <a:gd name="connsiteX0" fmla="*/ 13338 w 14248"/>
                <a:gd name="connsiteY0" fmla="*/ 8 h 14644"/>
                <a:gd name="connsiteX1" fmla="*/ 1 w 14248"/>
                <a:gd name="connsiteY1" fmla="*/ 14098 h 14644"/>
                <a:gd name="connsiteX2" fmla="*/ 9896 w 14248"/>
                <a:gd name="connsiteY2" fmla="*/ 7430 h 14644"/>
                <a:gd name="connsiteX3" fmla="*/ 9896 w 14248"/>
                <a:gd name="connsiteY3" fmla="*/ 7430 h 14644"/>
                <a:gd name="connsiteX4" fmla="*/ 11187 w 14248"/>
                <a:gd name="connsiteY4" fmla="*/ 5924 h 14644"/>
                <a:gd name="connsiteX5" fmla="*/ 13338 w 14248"/>
                <a:gd name="connsiteY5" fmla="*/ 8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48" h="14644">
                  <a:moveTo>
                    <a:pt x="13338" y="8"/>
                  </a:moveTo>
                  <a:cubicBezTo>
                    <a:pt x="9036" y="1299"/>
                    <a:pt x="-107" y="11409"/>
                    <a:pt x="1" y="14098"/>
                  </a:cubicBezTo>
                  <a:cubicBezTo>
                    <a:pt x="108" y="16034"/>
                    <a:pt x="5271" y="12592"/>
                    <a:pt x="9896" y="7430"/>
                  </a:cubicBezTo>
                  <a:lnTo>
                    <a:pt x="9896" y="7430"/>
                  </a:lnTo>
                  <a:cubicBezTo>
                    <a:pt x="10326" y="7000"/>
                    <a:pt x="10757" y="6354"/>
                    <a:pt x="11187" y="5924"/>
                  </a:cubicBezTo>
                  <a:cubicBezTo>
                    <a:pt x="12908" y="3773"/>
                    <a:pt x="15704" y="-207"/>
                    <a:pt x="13338" y="8"/>
                  </a:cubicBezTo>
                  <a:close/>
                </a:path>
              </a:pathLst>
            </a:custGeom>
            <a:grpFill/>
            <a:ln w="10707" cap="flat">
              <a:noFill/>
              <a:prstDash val="solid"/>
              <a:miter/>
            </a:ln>
          </p:spPr>
          <p:txBody>
            <a:bodyPr rtlCol="0" anchor="ctr"/>
            <a:lstStyle/>
            <a:p>
              <a:endParaRPr lang="zh-CN" altLang="en-US"/>
            </a:p>
          </p:txBody>
        </p:sp>
        <p:sp>
          <p:nvSpPr>
            <p:cNvPr id="2317" name="任意多边形: 形状 1734">
              <a:extLst>
                <a:ext uri="{FF2B5EF4-FFF2-40B4-BE49-F238E27FC236}">
                  <a16:creationId xmlns:a16="http://schemas.microsoft.com/office/drawing/2014/main" xmlns="" id="{D9F69243-81E8-496D-AA1A-13D0BC3AC336}"/>
                </a:ext>
              </a:extLst>
            </p:cNvPr>
            <p:cNvSpPr/>
            <p:nvPr/>
          </p:nvSpPr>
          <p:spPr>
            <a:xfrm>
              <a:off x="2430764" y="5736529"/>
              <a:ext cx="59805" cy="62425"/>
            </a:xfrm>
            <a:custGeom>
              <a:avLst/>
              <a:gdLst>
                <a:gd name="connsiteX0" fmla="*/ 9143 w 14153"/>
                <a:gd name="connsiteY0" fmla="*/ 7433 h 14773"/>
                <a:gd name="connsiteX1" fmla="*/ 12155 w 14153"/>
                <a:gd name="connsiteY1" fmla="*/ 3884 h 14773"/>
                <a:gd name="connsiteX2" fmla="*/ 13553 w 14153"/>
                <a:gd name="connsiteY2" fmla="*/ 12 h 14773"/>
                <a:gd name="connsiteX3" fmla="*/ 1 w 14153"/>
                <a:gd name="connsiteY3" fmla="*/ 14424 h 14773"/>
                <a:gd name="connsiteX4" fmla="*/ 9143 w 14153"/>
                <a:gd name="connsiteY4" fmla="*/ 7433 h 14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3" h="14773">
                  <a:moveTo>
                    <a:pt x="9143" y="7433"/>
                  </a:moveTo>
                  <a:cubicBezTo>
                    <a:pt x="9681" y="6895"/>
                    <a:pt x="10972" y="5390"/>
                    <a:pt x="12155" y="3884"/>
                  </a:cubicBezTo>
                  <a:cubicBezTo>
                    <a:pt x="13123" y="2593"/>
                    <a:pt x="15166" y="-203"/>
                    <a:pt x="13553" y="12"/>
                  </a:cubicBezTo>
                  <a:cubicBezTo>
                    <a:pt x="9896" y="1302"/>
                    <a:pt x="-107" y="12381"/>
                    <a:pt x="1" y="14424"/>
                  </a:cubicBezTo>
                  <a:cubicBezTo>
                    <a:pt x="1" y="15930"/>
                    <a:pt x="4626" y="12381"/>
                    <a:pt x="9143" y="7433"/>
                  </a:cubicBezTo>
                  <a:close/>
                </a:path>
              </a:pathLst>
            </a:custGeom>
            <a:grpFill/>
            <a:ln w="10707" cap="flat">
              <a:noFill/>
              <a:prstDash val="solid"/>
              <a:miter/>
            </a:ln>
          </p:spPr>
          <p:txBody>
            <a:bodyPr rtlCol="0" anchor="ctr"/>
            <a:lstStyle/>
            <a:p>
              <a:endParaRPr lang="zh-CN" altLang="en-US"/>
            </a:p>
          </p:txBody>
        </p:sp>
        <p:sp>
          <p:nvSpPr>
            <p:cNvPr id="2318" name="任意多边形: 形状 1735">
              <a:extLst>
                <a:ext uri="{FF2B5EF4-FFF2-40B4-BE49-F238E27FC236}">
                  <a16:creationId xmlns:a16="http://schemas.microsoft.com/office/drawing/2014/main" xmlns="" id="{AAD4A686-0E3F-49D0-AF67-75EF9C4E7F70}"/>
                </a:ext>
              </a:extLst>
            </p:cNvPr>
            <p:cNvSpPr/>
            <p:nvPr/>
          </p:nvSpPr>
          <p:spPr>
            <a:xfrm>
              <a:off x="2508912" y="5712147"/>
              <a:ext cx="59602" cy="63126"/>
            </a:xfrm>
            <a:custGeom>
              <a:avLst/>
              <a:gdLst>
                <a:gd name="connsiteX0" fmla="*/ 13774 w 14105"/>
                <a:gd name="connsiteY0" fmla="*/ 81 h 14939"/>
                <a:gd name="connsiteX1" fmla="*/ 7 w 14105"/>
                <a:gd name="connsiteY1" fmla="*/ 14923 h 14939"/>
                <a:gd name="connsiteX2" fmla="*/ 8396 w 14105"/>
                <a:gd name="connsiteY2" fmla="*/ 7610 h 14939"/>
                <a:gd name="connsiteX3" fmla="*/ 14097 w 14105"/>
                <a:gd name="connsiteY3" fmla="*/ 81 h 14939"/>
                <a:gd name="connsiteX4" fmla="*/ 13774 w 14105"/>
                <a:gd name="connsiteY4" fmla="*/ 81 h 14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5" h="14939">
                  <a:moveTo>
                    <a:pt x="13774" y="81"/>
                  </a:moveTo>
                  <a:cubicBezTo>
                    <a:pt x="10978" y="1371"/>
                    <a:pt x="-316" y="13633"/>
                    <a:pt x="7" y="14923"/>
                  </a:cubicBezTo>
                  <a:cubicBezTo>
                    <a:pt x="760" y="15246"/>
                    <a:pt x="5385" y="10729"/>
                    <a:pt x="8396" y="7610"/>
                  </a:cubicBezTo>
                  <a:cubicBezTo>
                    <a:pt x="10440" y="5351"/>
                    <a:pt x="14312" y="941"/>
                    <a:pt x="14097" y="81"/>
                  </a:cubicBezTo>
                  <a:cubicBezTo>
                    <a:pt x="13881" y="-27"/>
                    <a:pt x="13774" y="-27"/>
                    <a:pt x="13774" y="81"/>
                  </a:cubicBezTo>
                  <a:close/>
                </a:path>
              </a:pathLst>
            </a:custGeom>
            <a:grpFill/>
            <a:ln w="10707" cap="flat">
              <a:noFill/>
              <a:prstDash val="solid"/>
              <a:miter/>
            </a:ln>
          </p:spPr>
          <p:txBody>
            <a:bodyPr rtlCol="0" anchor="ctr"/>
            <a:lstStyle/>
            <a:p>
              <a:endParaRPr lang="zh-CN" altLang="en-US"/>
            </a:p>
          </p:txBody>
        </p:sp>
        <p:sp>
          <p:nvSpPr>
            <p:cNvPr id="2319" name="任意多边形: 形状 1736">
              <a:extLst>
                <a:ext uri="{FF2B5EF4-FFF2-40B4-BE49-F238E27FC236}">
                  <a16:creationId xmlns:a16="http://schemas.microsoft.com/office/drawing/2014/main" xmlns="" id="{B82B082F-3523-4395-BF4A-6909D91FE722}"/>
                </a:ext>
              </a:extLst>
            </p:cNvPr>
            <p:cNvSpPr/>
            <p:nvPr/>
          </p:nvSpPr>
          <p:spPr>
            <a:xfrm>
              <a:off x="2563025" y="5687490"/>
              <a:ext cx="59082" cy="63625"/>
            </a:xfrm>
            <a:custGeom>
              <a:avLst/>
              <a:gdLst>
                <a:gd name="connsiteX0" fmla="*/ 0 w 13982"/>
                <a:gd name="connsiteY0" fmla="*/ 15058 h 15057"/>
                <a:gd name="connsiteX1" fmla="*/ 7529 w 13982"/>
                <a:gd name="connsiteY1" fmla="*/ 7636 h 15057"/>
                <a:gd name="connsiteX2" fmla="*/ 13982 w 13982"/>
                <a:gd name="connsiteY2" fmla="*/ 0 h 15057"/>
                <a:gd name="connsiteX3" fmla="*/ 13875 w 13982"/>
                <a:gd name="connsiteY3" fmla="*/ 0 h 15057"/>
                <a:gd name="connsiteX4" fmla="*/ 0 w 13982"/>
                <a:gd name="connsiteY4" fmla="*/ 15058 h 15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82" h="15057">
                  <a:moveTo>
                    <a:pt x="0" y="15058"/>
                  </a:moveTo>
                  <a:cubicBezTo>
                    <a:pt x="645" y="14735"/>
                    <a:pt x="4840" y="10540"/>
                    <a:pt x="7529" y="7636"/>
                  </a:cubicBezTo>
                  <a:cubicBezTo>
                    <a:pt x="7744" y="7314"/>
                    <a:pt x="13875" y="860"/>
                    <a:pt x="13982" y="0"/>
                  </a:cubicBezTo>
                  <a:cubicBezTo>
                    <a:pt x="13982" y="0"/>
                    <a:pt x="13875" y="0"/>
                    <a:pt x="13875" y="0"/>
                  </a:cubicBezTo>
                  <a:cubicBezTo>
                    <a:pt x="12369" y="1076"/>
                    <a:pt x="107" y="13982"/>
                    <a:pt x="0" y="15058"/>
                  </a:cubicBezTo>
                  <a:close/>
                </a:path>
              </a:pathLst>
            </a:custGeom>
            <a:grpFill/>
            <a:ln w="10707" cap="flat">
              <a:noFill/>
              <a:prstDash val="solid"/>
              <a:miter/>
            </a:ln>
          </p:spPr>
          <p:txBody>
            <a:bodyPr rtlCol="0" anchor="ctr"/>
            <a:lstStyle/>
            <a:p>
              <a:endParaRPr lang="zh-CN" altLang="en-US"/>
            </a:p>
          </p:txBody>
        </p:sp>
        <p:sp>
          <p:nvSpPr>
            <p:cNvPr id="2320" name="任意多边形: 形状 1750">
              <a:extLst>
                <a:ext uri="{FF2B5EF4-FFF2-40B4-BE49-F238E27FC236}">
                  <a16:creationId xmlns:a16="http://schemas.microsoft.com/office/drawing/2014/main" xmlns="" id="{92BD0FDA-CCBA-4445-B127-62D08F2FB369}"/>
                </a:ext>
              </a:extLst>
            </p:cNvPr>
            <p:cNvSpPr/>
            <p:nvPr/>
          </p:nvSpPr>
          <p:spPr>
            <a:xfrm>
              <a:off x="174259" y="6057446"/>
              <a:ext cx="60029" cy="53036"/>
            </a:xfrm>
            <a:custGeom>
              <a:avLst/>
              <a:gdLst>
                <a:gd name="connsiteX0" fmla="*/ 14192 w 14206"/>
                <a:gd name="connsiteY0" fmla="*/ 6884 h 12551"/>
                <a:gd name="connsiteX1" fmla="*/ 6771 w 14206"/>
                <a:gd name="connsiteY1" fmla="*/ 0 h 12551"/>
                <a:gd name="connsiteX2" fmla="*/ 1393 w 14206"/>
                <a:gd name="connsiteY2" fmla="*/ 10003 h 12551"/>
                <a:gd name="connsiteX3" fmla="*/ 14192 w 14206"/>
                <a:gd name="connsiteY3" fmla="*/ 6884 h 12551"/>
              </a:gdLst>
              <a:ahLst/>
              <a:cxnLst>
                <a:cxn ang="0">
                  <a:pos x="connsiteX0" y="connsiteY0"/>
                </a:cxn>
                <a:cxn ang="0">
                  <a:pos x="connsiteX1" y="connsiteY1"/>
                </a:cxn>
                <a:cxn ang="0">
                  <a:pos x="connsiteX2" y="connsiteY2"/>
                </a:cxn>
                <a:cxn ang="0">
                  <a:pos x="connsiteX3" y="connsiteY3"/>
                </a:cxn>
              </a:cxnLst>
              <a:rect l="l" t="t" r="r" b="b"/>
              <a:pathLst>
                <a:path w="14206" h="12551">
                  <a:moveTo>
                    <a:pt x="14192" y="6884"/>
                  </a:moveTo>
                  <a:cubicBezTo>
                    <a:pt x="14407" y="4087"/>
                    <a:pt x="12256" y="107"/>
                    <a:pt x="6771" y="0"/>
                  </a:cubicBezTo>
                  <a:cubicBezTo>
                    <a:pt x="533" y="430"/>
                    <a:pt x="-1726" y="6131"/>
                    <a:pt x="1393" y="10003"/>
                  </a:cubicBezTo>
                  <a:cubicBezTo>
                    <a:pt x="5373" y="14628"/>
                    <a:pt x="13654" y="12584"/>
                    <a:pt x="14192" y="6884"/>
                  </a:cubicBezTo>
                  <a:close/>
                </a:path>
              </a:pathLst>
            </a:custGeom>
            <a:grpFill/>
            <a:ln w="10707" cap="flat">
              <a:noFill/>
              <a:prstDash val="solid"/>
              <a:miter/>
            </a:ln>
          </p:spPr>
          <p:txBody>
            <a:bodyPr rtlCol="0" anchor="ctr"/>
            <a:lstStyle/>
            <a:p>
              <a:endParaRPr lang="zh-CN" altLang="en-US"/>
            </a:p>
          </p:txBody>
        </p:sp>
        <p:sp>
          <p:nvSpPr>
            <p:cNvPr id="2321" name="任意多边形: 形状 1751">
              <a:extLst>
                <a:ext uri="{FF2B5EF4-FFF2-40B4-BE49-F238E27FC236}">
                  <a16:creationId xmlns:a16="http://schemas.microsoft.com/office/drawing/2014/main" xmlns="" id="{35E9CA5E-C3C8-4C63-919D-AA55AFC28669}"/>
                </a:ext>
              </a:extLst>
            </p:cNvPr>
            <p:cNvSpPr/>
            <p:nvPr/>
          </p:nvSpPr>
          <p:spPr>
            <a:xfrm>
              <a:off x="404520" y="6052447"/>
              <a:ext cx="60092" cy="53010"/>
            </a:xfrm>
            <a:custGeom>
              <a:avLst/>
              <a:gdLst>
                <a:gd name="connsiteX0" fmla="*/ 14124 w 14221"/>
                <a:gd name="connsiteY0" fmla="*/ 6776 h 12545"/>
                <a:gd name="connsiteX1" fmla="*/ 7563 w 14221"/>
                <a:gd name="connsiteY1" fmla="*/ 0 h 12545"/>
                <a:gd name="connsiteX2" fmla="*/ 1002 w 14221"/>
                <a:gd name="connsiteY2" fmla="*/ 10003 h 12545"/>
                <a:gd name="connsiteX3" fmla="*/ 14124 w 14221"/>
                <a:gd name="connsiteY3" fmla="*/ 6776 h 12545"/>
              </a:gdLst>
              <a:ahLst/>
              <a:cxnLst>
                <a:cxn ang="0">
                  <a:pos x="connsiteX0" y="connsiteY0"/>
                </a:cxn>
                <a:cxn ang="0">
                  <a:pos x="connsiteX1" y="connsiteY1"/>
                </a:cxn>
                <a:cxn ang="0">
                  <a:pos x="connsiteX2" y="connsiteY2"/>
                </a:cxn>
                <a:cxn ang="0">
                  <a:pos x="connsiteX3" y="connsiteY3"/>
                </a:cxn>
              </a:cxnLst>
              <a:rect l="l" t="t" r="r" b="b"/>
              <a:pathLst>
                <a:path w="14221" h="12545">
                  <a:moveTo>
                    <a:pt x="14124" y="6776"/>
                  </a:moveTo>
                  <a:cubicBezTo>
                    <a:pt x="14661" y="3980"/>
                    <a:pt x="13048" y="0"/>
                    <a:pt x="7563" y="0"/>
                  </a:cubicBezTo>
                  <a:cubicBezTo>
                    <a:pt x="1217" y="430"/>
                    <a:pt x="-1687" y="6238"/>
                    <a:pt x="1002" y="10003"/>
                  </a:cubicBezTo>
                  <a:cubicBezTo>
                    <a:pt x="4336" y="14628"/>
                    <a:pt x="12940" y="12584"/>
                    <a:pt x="14124" y="6776"/>
                  </a:cubicBezTo>
                  <a:close/>
                </a:path>
              </a:pathLst>
            </a:custGeom>
            <a:grpFill/>
            <a:ln w="10707" cap="flat">
              <a:noFill/>
              <a:prstDash val="solid"/>
              <a:miter/>
            </a:ln>
          </p:spPr>
          <p:txBody>
            <a:bodyPr rtlCol="0" anchor="ctr"/>
            <a:lstStyle/>
            <a:p>
              <a:endParaRPr lang="zh-CN" altLang="en-US"/>
            </a:p>
          </p:txBody>
        </p:sp>
        <p:sp>
          <p:nvSpPr>
            <p:cNvPr id="2322" name="任意多边形: 形状 1752">
              <a:extLst>
                <a:ext uri="{FF2B5EF4-FFF2-40B4-BE49-F238E27FC236}">
                  <a16:creationId xmlns:a16="http://schemas.microsoft.com/office/drawing/2014/main" xmlns="" id="{17463F5A-344A-45FE-B312-08A4F0ABA781}"/>
                </a:ext>
              </a:extLst>
            </p:cNvPr>
            <p:cNvSpPr/>
            <p:nvPr/>
          </p:nvSpPr>
          <p:spPr>
            <a:xfrm>
              <a:off x="634389" y="6044266"/>
              <a:ext cx="60447" cy="53796"/>
            </a:xfrm>
            <a:custGeom>
              <a:avLst/>
              <a:gdLst>
                <a:gd name="connsiteX0" fmla="*/ 14041 w 14305"/>
                <a:gd name="connsiteY0" fmla="*/ 6776 h 12731"/>
                <a:gd name="connsiteX1" fmla="*/ 8448 w 14305"/>
                <a:gd name="connsiteY1" fmla="*/ 0 h 12731"/>
                <a:gd name="connsiteX2" fmla="*/ 381 w 14305"/>
                <a:gd name="connsiteY2" fmla="*/ 9680 h 12731"/>
                <a:gd name="connsiteX3" fmla="*/ 14041 w 14305"/>
                <a:gd name="connsiteY3" fmla="*/ 6776 h 12731"/>
              </a:gdLst>
              <a:ahLst/>
              <a:cxnLst>
                <a:cxn ang="0">
                  <a:pos x="connsiteX0" y="connsiteY0"/>
                </a:cxn>
                <a:cxn ang="0">
                  <a:pos x="connsiteX1" y="connsiteY1"/>
                </a:cxn>
                <a:cxn ang="0">
                  <a:pos x="connsiteX2" y="connsiteY2"/>
                </a:cxn>
                <a:cxn ang="0">
                  <a:pos x="connsiteX3" y="connsiteY3"/>
                </a:cxn>
              </a:cxnLst>
              <a:rect l="l" t="t" r="r" b="b"/>
              <a:pathLst>
                <a:path w="14305" h="12731">
                  <a:moveTo>
                    <a:pt x="14041" y="6776"/>
                  </a:moveTo>
                  <a:cubicBezTo>
                    <a:pt x="14901" y="3980"/>
                    <a:pt x="13826" y="0"/>
                    <a:pt x="8448" y="0"/>
                  </a:cubicBezTo>
                  <a:cubicBezTo>
                    <a:pt x="1887" y="538"/>
                    <a:pt x="-1125" y="6238"/>
                    <a:pt x="381" y="9680"/>
                  </a:cubicBezTo>
                  <a:cubicBezTo>
                    <a:pt x="2640" y="14950"/>
                    <a:pt x="11997" y="13014"/>
                    <a:pt x="14041" y="6776"/>
                  </a:cubicBezTo>
                  <a:close/>
                </a:path>
              </a:pathLst>
            </a:custGeom>
            <a:grpFill/>
            <a:ln w="10707" cap="flat">
              <a:noFill/>
              <a:prstDash val="solid"/>
              <a:miter/>
            </a:ln>
          </p:spPr>
          <p:txBody>
            <a:bodyPr rtlCol="0" anchor="ctr"/>
            <a:lstStyle/>
            <a:p>
              <a:endParaRPr lang="zh-CN" altLang="en-US"/>
            </a:p>
          </p:txBody>
        </p:sp>
        <p:sp>
          <p:nvSpPr>
            <p:cNvPr id="2323" name="任意多边形: 形状 1753">
              <a:extLst>
                <a:ext uri="{FF2B5EF4-FFF2-40B4-BE49-F238E27FC236}">
                  <a16:creationId xmlns:a16="http://schemas.microsoft.com/office/drawing/2014/main" xmlns="" id="{706BA0A7-414E-49B3-A934-D31DF4E393CE}"/>
                </a:ext>
              </a:extLst>
            </p:cNvPr>
            <p:cNvSpPr/>
            <p:nvPr/>
          </p:nvSpPr>
          <p:spPr>
            <a:xfrm>
              <a:off x="861629" y="6034264"/>
              <a:ext cx="61457" cy="53610"/>
            </a:xfrm>
            <a:custGeom>
              <a:avLst/>
              <a:gdLst>
                <a:gd name="connsiteX0" fmla="*/ 9308 w 14544"/>
                <a:gd name="connsiteY0" fmla="*/ 0 h 12687"/>
                <a:gd name="connsiteX1" fmla="*/ 381 w 14544"/>
                <a:gd name="connsiteY1" fmla="*/ 10218 h 12687"/>
                <a:gd name="connsiteX2" fmla="*/ 14041 w 14544"/>
                <a:gd name="connsiteY2" fmla="*/ 6669 h 12687"/>
                <a:gd name="connsiteX3" fmla="*/ 9308 w 14544"/>
                <a:gd name="connsiteY3" fmla="*/ 0 h 12687"/>
              </a:gdLst>
              <a:ahLst/>
              <a:cxnLst>
                <a:cxn ang="0">
                  <a:pos x="connsiteX0" y="connsiteY0"/>
                </a:cxn>
                <a:cxn ang="0">
                  <a:pos x="connsiteX1" y="connsiteY1"/>
                </a:cxn>
                <a:cxn ang="0">
                  <a:pos x="connsiteX2" y="connsiteY2"/>
                </a:cxn>
                <a:cxn ang="0">
                  <a:pos x="connsiteX3" y="connsiteY3"/>
                </a:cxn>
              </a:cxnLst>
              <a:rect l="l" t="t" r="r" b="b"/>
              <a:pathLst>
                <a:path w="14544" h="12687">
                  <a:moveTo>
                    <a:pt x="9308" y="0"/>
                  </a:moveTo>
                  <a:cubicBezTo>
                    <a:pt x="2963" y="645"/>
                    <a:pt x="-1340" y="6561"/>
                    <a:pt x="381" y="10218"/>
                  </a:cubicBezTo>
                  <a:cubicBezTo>
                    <a:pt x="2532" y="14843"/>
                    <a:pt x="11460" y="12584"/>
                    <a:pt x="14041" y="6669"/>
                  </a:cubicBezTo>
                  <a:cubicBezTo>
                    <a:pt x="15224" y="3980"/>
                    <a:pt x="14579" y="0"/>
                    <a:pt x="9308" y="0"/>
                  </a:cubicBezTo>
                  <a:close/>
                </a:path>
              </a:pathLst>
            </a:custGeom>
            <a:grpFill/>
            <a:ln w="10707" cap="flat">
              <a:noFill/>
              <a:prstDash val="solid"/>
              <a:miter/>
            </a:ln>
          </p:spPr>
          <p:txBody>
            <a:bodyPr rtlCol="0" anchor="ctr"/>
            <a:lstStyle/>
            <a:p>
              <a:endParaRPr lang="zh-CN" altLang="en-US"/>
            </a:p>
          </p:txBody>
        </p:sp>
        <p:sp>
          <p:nvSpPr>
            <p:cNvPr id="2324" name="任意多边形: 形状 1754">
              <a:extLst>
                <a:ext uri="{FF2B5EF4-FFF2-40B4-BE49-F238E27FC236}">
                  <a16:creationId xmlns:a16="http://schemas.microsoft.com/office/drawing/2014/main" xmlns="" id="{CBDDF817-E6D5-4EE2-BE6A-CB94376D58C5}"/>
                </a:ext>
              </a:extLst>
            </p:cNvPr>
            <p:cNvSpPr/>
            <p:nvPr/>
          </p:nvSpPr>
          <p:spPr>
            <a:xfrm>
              <a:off x="1085269" y="6021985"/>
              <a:ext cx="62395" cy="54392"/>
            </a:xfrm>
            <a:custGeom>
              <a:avLst/>
              <a:gdLst>
                <a:gd name="connsiteX0" fmla="*/ 10161 w 14766"/>
                <a:gd name="connsiteY0" fmla="*/ 2 h 12872"/>
                <a:gd name="connsiteX1" fmla="*/ 158 w 14766"/>
                <a:gd name="connsiteY1" fmla="*/ 10435 h 12872"/>
                <a:gd name="connsiteX2" fmla="*/ 13926 w 14766"/>
                <a:gd name="connsiteY2" fmla="*/ 6778 h 12872"/>
                <a:gd name="connsiteX3" fmla="*/ 13926 w 14766"/>
                <a:gd name="connsiteY3" fmla="*/ 6778 h 12872"/>
                <a:gd name="connsiteX4" fmla="*/ 10161 w 14766"/>
                <a:gd name="connsiteY4" fmla="*/ 2 h 12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6" h="12872">
                  <a:moveTo>
                    <a:pt x="10161" y="2"/>
                  </a:moveTo>
                  <a:cubicBezTo>
                    <a:pt x="3600" y="755"/>
                    <a:pt x="-917" y="6993"/>
                    <a:pt x="158" y="10435"/>
                  </a:cubicBezTo>
                  <a:cubicBezTo>
                    <a:pt x="1557" y="15060"/>
                    <a:pt x="10591" y="12694"/>
                    <a:pt x="13926" y="6778"/>
                  </a:cubicBezTo>
                  <a:lnTo>
                    <a:pt x="13926" y="6778"/>
                  </a:lnTo>
                  <a:cubicBezTo>
                    <a:pt x="15431" y="3874"/>
                    <a:pt x="15324" y="-106"/>
                    <a:pt x="10161" y="2"/>
                  </a:cubicBezTo>
                  <a:close/>
                </a:path>
              </a:pathLst>
            </a:custGeom>
            <a:grpFill/>
            <a:ln w="10707" cap="flat">
              <a:noFill/>
              <a:prstDash val="solid"/>
              <a:miter/>
            </a:ln>
          </p:spPr>
          <p:txBody>
            <a:bodyPr rtlCol="0" anchor="ctr"/>
            <a:lstStyle/>
            <a:p>
              <a:endParaRPr lang="zh-CN" altLang="en-US"/>
            </a:p>
          </p:txBody>
        </p:sp>
        <p:sp>
          <p:nvSpPr>
            <p:cNvPr id="2325" name="任意多边形: 形状 1755">
              <a:extLst>
                <a:ext uri="{FF2B5EF4-FFF2-40B4-BE49-F238E27FC236}">
                  <a16:creationId xmlns:a16="http://schemas.microsoft.com/office/drawing/2014/main" xmlns="" id="{259ACFCE-241A-4801-92A6-C71D8718310D}"/>
                </a:ext>
              </a:extLst>
            </p:cNvPr>
            <p:cNvSpPr/>
            <p:nvPr/>
          </p:nvSpPr>
          <p:spPr>
            <a:xfrm>
              <a:off x="1302566" y="6006988"/>
              <a:ext cx="63439" cy="54692"/>
            </a:xfrm>
            <a:custGeom>
              <a:avLst/>
              <a:gdLst>
                <a:gd name="connsiteX0" fmla="*/ 39 w 15013"/>
                <a:gd name="connsiteY0" fmla="*/ 10543 h 12943"/>
                <a:gd name="connsiteX1" fmla="*/ 13698 w 15013"/>
                <a:gd name="connsiteY1" fmla="*/ 6671 h 12943"/>
                <a:gd name="connsiteX2" fmla="*/ 13698 w 15013"/>
                <a:gd name="connsiteY2" fmla="*/ 6671 h 12943"/>
                <a:gd name="connsiteX3" fmla="*/ 11009 w 15013"/>
                <a:gd name="connsiteY3" fmla="*/ 2 h 12943"/>
                <a:gd name="connsiteX4" fmla="*/ 39 w 15013"/>
                <a:gd name="connsiteY4" fmla="*/ 10543 h 12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12943">
                  <a:moveTo>
                    <a:pt x="39" y="10543"/>
                  </a:moveTo>
                  <a:cubicBezTo>
                    <a:pt x="791" y="15167"/>
                    <a:pt x="9719" y="12694"/>
                    <a:pt x="13698" y="6671"/>
                  </a:cubicBezTo>
                  <a:lnTo>
                    <a:pt x="13698" y="6671"/>
                  </a:lnTo>
                  <a:cubicBezTo>
                    <a:pt x="15634" y="3767"/>
                    <a:pt x="15957" y="-105"/>
                    <a:pt x="11009" y="2"/>
                  </a:cubicBezTo>
                  <a:cubicBezTo>
                    <a:pt x="4663" y="755"/>
                    <a:pt x="-499" y="7101"/>
                    <a:pt x="39" y="10543"/>
                  </a:cubicBezTo>
                  <a:close/>
                </a:path>
              </a:pathLst>
            </a:custGeom>
            <a:grpFill/>
            <a:ln w="10707" cap="flat">
              <a:noFill/>
              <a:prstDash val="solid"/>
              <a:miter/>
            </a:ln>
          </p:spPr>
          <p:txBody>
            <a:bodyPr rtlCol="0" anchor="ctr"/>
            <a:lstStyle/>
            <a:p>
              <a:endParaRPr lang="zh-CN" altLang="en-US"/>
            </a:p>
          </p:txBody>
        </p:sp>
        <p:sp>
          <p:nvSpPr>
            <p:cNvPr id="2326" name="任意多边形: 形状 1756">
              <a:extLst>
                <a:ext uri="{FF2B5EF4-FFF2-40B4-BE49-F238E27FC236}">
                  <a16:creationId xmlns:a16="http://schemas.microsoft.com/office/drawing/2014/main" xmlns="" id="{2D089206-14A4-4FF0-A9C5-B5E377B498C3}"/>
                </a:ext>
              </a:extLst>
            </p:cNvPr>
            <p:cNvSpPr/>
            <p:nvPr/>
          </p:nvSpPr>
          <p:spPr>
            <a:xfrm>
              <a:off x="1510293" y="5989718"/>
              <a:ext cx="62919" cy="55017"/>
            </a:xfrm>
            <a:custGeom>
              <a:avLst/>
              <a:gdLst>
                <a:gd name="connsiteX0" fmla="*/ 11649 w 14890"/>
                <a:gd name="connsiteY0" fmla="*/ 2 h 13020"/>
                <a:gd name="connsiteX1" fmla="*/ 32 w 14890"/>
                <a:gd name="connsiteY1" fmla="*/ 11080 h 13020"/>
                <a:gd name="connsiteX2" fmla="*/ 13047 w 14890"/>
                <a:gd name="connsiteY2" fmla="*/ 6671 h 13020"/>
                <a:gd name="connsiteX3" fmla="*/ 13047 w 14890"/>
                <a:gd name="connsiteY3" fmla="*/ 6671 h 13020"/>
                <a:gd name="connsiteX4" fmla="*/ 11649 w 14890"/>
                <a:gd name="connsiteY4" fmla="*/ 2 h 13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90" h="13020">
                  <a:moveTo>
                    <a:pt x="11649" y="2"/>
                  </a:moveTo>
                  <a:cubicBezTo>
                    <a:pt x="5733" y="863"/>
                    <a:pt x="-505" y="7531"/>
                    <a:pt x="32" y="11080"/>
                  </a:cubicBezTo>
                  <a:cubicBezTo>
                    <a:pt x="678" y="15168"/>
                    <a:pt x="8745" y="12371"/>
                    <a:pt x="13047" y="6671"/>
                  </a:cubicBezTo>
                  <a:lnTo>
                    <a:pt x="13047" y="6671"/>
                  </a:lnTo>
                  <a:cubicBezTo>
                    <a:pt x="15198" y="3874"/>
                    <a:pt x="16273" y="-105"/>
                    <a:pt x="11649" y="2"/>
                  </a:cubicBezTo>
                  <a:close/>
                </a:path>
              </a:pathLst>
            </a:custGeom>
            <a:grpFill/>
            <a:ln w="10707" cap="flat">
              <a:noFill/>
              <a:prstDash val="solid"/>
              <a:miter/>
            </a:ln>
          </p:spPr>
          <p:txBody>
            <a:bodyPr rtlCol="0" anchor="ctr"/>
            <a:lstStyle/>
            <a:p>
              <a:endParaRPr lang="zh-CN" altLang="en-US"/>
            </a:p>
          </p:txBody>
        </p:sp>
        <p:sp>
          <p:nvSpPr>
            <p:cNvPr id="2327" name="任意多边形: 形状 1757">
              <a:extLst>
                <a:ext uri="{FF2B5EF4-FFF2-40B4-BE49-F238E27FC236}">
                  <a16:creationId xmlns:a16="http://schemas.microsoft.com/office/drawing/2014/main" xmlns="" id="{42C0A9D2-6C80-419D-AA6D-5CBECC6D879A}"/>
                </a:ext>
              </a:extLst>
            </p:cNvPr>
            <p:cNvSpPr/>
            <p:nvPr/>
          </p:nvSpPr>
          <p:spPr>
            <a:xfrm>
              <a:off x="1699418" y="5971083"/>
              <a:ext cx="62176" cy="55824"/>
            </a:xfrm>
            <a:custGeom>
              <a:avLst/>
              <a:gdLst>
                <a:gd name="connsiteX0" fmla="*/ 19 w 14714"/>
                <a:gd name="connsiteY0" fmla="*/ 11726 h 13211"/>
                <a:gd name="connsiteX1" fmla="*/ 12280 w 14714"/>
                <a:gd name="connsiteY1" fmla="*/ 6778 h 13211"/>
                <a:gd name="connsiteX2" fmla="*/ 12173 w 14714"/>
                <a:gd name="connsiteY2" fmla="*/ 2 h 13211"/>
                <a:gd name="connsiteX3" fmla="*/ 19 w 14714"/>
                <a:gd name="connsiteY3" fmla="*/ 11726 h 13211"/>
              </a:gdLst>
              <a:ahLst/>
              <a:cxnLst>
                <a:cxn ang="0">
                  <a:pos x="connsiteX0" y="connsiteY0"/>
                </a:cxn>
                <a:cxn ang="0">
                  <a:pos x="connsiteX1" y="connsiteY1"/>
                </a:cxn>
                <a:cxn ang="0">
                  <a:pos x="connsiteX2" y="connsiteY2"/>
                </a:cxn>
                <a:cxn ang="0">
                  <a:pos x="connsiteX3" y="connsiteY3"/>
                </a:cxn>
              </a:cxnLst>
              <a:rect l="l" t="t" r="r" b="b"/>
              <a:pathLst>
                <a:path w="14714" h="13211">
                  <a:moveTo>
                    <a:pt x="19" y="11726"/>
                  </a:moveTo>
                  <a:cubicBezTo>
                    <a:pt x="449" y="15167"/>
                    <a:pt x="7763" y="12263"/>
                    <a:pt x="12280" y="6778"/>
                  </a:cubicBezTo>
                  <a:cubicBezTo>
                    <a:pt x="14754" y="3874"/>
                    <a:pt x="16260" y="-105"/>
                    <a:pt x="12173" y="2"/>
                  </a:cubicBezTo>
                  <a:cubicBezTo>
                    <a:pt x="6580" y="970"/>
                    <a:pt x="-411" y="8284"/>
                    <a:pt x="19" y="11726"/>
                  </a:cubicBezTo>
                  <a:close/>
                </a:path>
              </a:pathLst>
            </a:custGeom>
            <a:grpFill/>
            <a:ln w="10707" cap="flat">
              <a:noFill/>
              <a:prstDash val="solid"/>
              <a:miter/>
            </a:ln>
          </p:spPr>
          <p:txBody>
            <a:bodyPr rtlCol="0" anchor="ctr"/>
            <a:lstStyle/>
            <a:p>
              <a:endParaRPr lang="zh-CN" altLang="en-US"/>
            </a:p>
          </p:txBody>
        </p:sp>
        <p:sp>
          <p:nvSpPr>
            <p:cNvPr id="2328" name="任意多边形: 形状 1758">
              <a:extLst>
                <a:ext uri="{FF2B5EF4-FFF2-40B4-BE49-F238E27FC236}">
                  <a16:creationId xmlns:a16="http://schemas.microsoft.com/office/drawing/2014/main" xmlns="" id="{633B6487-4487-403D-9FA5-A2D68DA61126}"/>
                </a:ext>
              </a:extLst>
            </p:cNvPr>
            <p:cNvSpPr/>
            <p:nvPr/>
          </p:nvSpPr>
          <p:spPr>
            <a:xfrm>
              <a:off x="1868095" y="5951514"/>
              <a:ext cx="62108" cy="56167"/>
            </a:xfrm>
            <a:custGeom>
              <a:avLst/>
              <a:gdLst>
                <a:gd name="connsiteX0" fmla="*/ 12804 w 14698"/>
                <a:gd name="connsiteY0" fmla="*/ 8 h 13292"/>
                <a:gd name="connsiteX1" fmla="*/ 4 w 14698"/>
                <a:gd name="connsiteY1" fmla="*/ 12162 h 13292"/>
                <a:gd name="connsiteX2" fmla="*/ 11620 w 14698"/>
                <a:gd name="connsiteY2" fmla="*/ 6784 h 13292"/>
                <a:gd name="connsiteX3" fmla="*/ 12804 w 14698"/>
                <a:gd name="connsiteY3" fmla="*/ 8 h 13292"/>
              </a:gdLst>
              <a:ahLst/>
              <a:cxnLst>
                <a:cxn ang="0">
                  <a:pos x="connsiteX0" y="connsiteY0"/>
                </a:cxn>
                <a:cxn ang="0">
                  <a:pos x="connsiteX1" y="connsiteY1"/>
                </a:cxn>
                <a:cxn ang="0">
                  <a:pos x="connsiteX2" y="connsiteY2"/>
                </a:cxn>
                <a:cxn ang="0">
                  <a:pos x="connsiteX3" y="connsiteY3"/>
                </a:cxn>
              </a:cxnLst>
              <a:rect l="l" t="t" r="r" b="b"/>
              <a:pathLst>
                <a:path w="14698" h="13292">
                  <a:moveTo>
                    <a:pt x="12804" y="8"/>
                  </a:moveTo>
                  <a:cubicBezTo>
                    <a:pt x="7426" y="976"/>
                    <a:pt x="-211" y="8935"/>
                    <a:pt x="4" y="12162"/>
                  </a:cubicBezTo>
                  <a:cubicBezTo>
                    <a:pt x="220" y="15066"/>
                    <a:pt x="6888" y="12054"/>
                    <a:pt x="11620" y="6784"/>
                  </a:cubicBezTo>
                  <a:cubicBezTo>
                    <a:pt x="14309" y="3880"/>
                    <a:pt x="16353" y="-207"/>
                    <a:pt x="12804" y="8"/>
                  </a:cubicBezTo>
                  <a:close/>
                </a:path>
              </a:pathLst>
            </a:custGeom>
            <a:grpFill/>
            <a:ln w="10707" cap="flat">
              <a:noFill/>
              <a:prstDash val="solid"/>
              <a:miter/>
            </a:ln>
          </p:spPr>
          <p:txBody>
            <a:bodyPr rtlCol="0" anchor="ctr"/>
            <a:lstStyle/>
            <a:p>
              <a:endParaRPr lang="zh-CN" altLang="en-US"/>
            </a:p>
          </p:txBody>
        </p:sp>
        <p:sp>
          <p:nvSpPr>
            <p:cNvPr id="2329" name="任意多边形: 形状 1759">
              <a:extLst>
                <a:ext uri="{FF2B5EF4-FFF2-40B4-BE49-F238E27FC236}">
                  <a16:creationId xmlns:a16="http://schemas.microsoft.com/office/drawing/2014/main" xmlns="" id="{EFCBCC84-91BE-4360-B7E8-2BCAF68FEB55}"/>
                </a:ext>
              </a:extLst>
            </p:cNvPr>
            <p:cNvSpPr/>
            <p:nvPr/>
          </p:nvSpPr>
          <p:spPr>
            <a:xfrm>
              <a:off x="2016714" y="5930606"/>
              <a:ext cx="62146" cy="57012"/>
            </a:xfrm>
            <a:custGeom>
              <a:avLst/>
              <a:gdLst>
                <a:gd name="connsiteX0" fmla="*/ 13341 w 14707"/>
                <a:gd name="connsiteY0" fmla="*/ 9 h 13492"/>
                <a:gd name="connsiteX1" fmla="*/ 4 w 14707"/>
                <a:gd name="connsiteY1" fmla="*/ 12700 h 13492"/>
                <a:gd name="connsiteX2" fmla="*/ 10975 w 14707"/>
                <a:gd name="connsiteY2" fmla="*/ 6892 h 13492"/>
                <a:gd name="connsiteX3" fmla="*/ 12158 w 14707"/>
                <a:gd name="connsiteY3" fmla="*/ 5494 h 13492"/>
                <a:gd name="connsiteX4" fmla="*/ 13341 w 14707"/>
                <a:gd name="connsiteY4" fmla="*/ 9 h 13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7" h="13492">
                  <a:moveTo>
                    <a:pt x="13341" y="9"/>
                  </a:moveTo>
                  <a:cubicBezTo>
                    <a:pt x="8393" y="1084"/>
                    <a:pt x="-211" y="9796"/>
                    <a:pt x="4" y="12700"/>
                  </a:cubicBezTo>
                  <a:cubicBezTo>
                    <a:pt x="219" y="15067"/>
                    <a:pt x="6242" y="11840"/>
                    <a:pt x="10975" y="6892"/>
                  </a:cubicBezTo>
                  <a:cubicBezTo>
                    <a:pt x="11405" y="6462"/>
                    <a:pt x="11835" y="5924"/>
                    <a:pt x="12158" y="5494"/>
                  </a:cubicBezTo>
                  <a:cubicBezTo>
                    <a:pt x="13879" y="3558"/>
                    <a:pt x="16245" y="-206"/>
                    <a:pt x="13341" y="9"/>
                  </a:cubicBezTo>
                  <a:close/>
                </a:path>
              </a:pathLst>
            </a:custGeom>
            <a:grpFill/>
            <a:ln w="10707" cap="flat">
              <a:noFill/>
              <a:prstDash val="solid"/>
              <a:miter/>
            </a:ln>
          </p:spPr>
          <p:txBody>
            <a:bodyPr rtlCol="0" anchor="ctr"/>
            <a:lstStyle/>
            <a:p>
              <a:endParaRPr lang="zh-CN" altLang="en-US"/>
            </a:p>
          </p:txBody>
        </p:sp>
        <p:sp>
          <p:nvSpPr>
            <p:cNvPr id="2330" name="任意多边形: 形状 1760">
              <a:extLst>
                <a:ext uri="{FF2B5EF4-FFF2-40B4-BE49-F238E27FC236}">
                  <a16:creationId xmlns:a16="http://schemas.microsoft.com/office/drawing/2014/main" xmlns="" id="{05A9A655-413E-4DB1-AF4B-F46556DBC53D}"/>
                </a:ext>
              </a:extLst>
            </p:cNvPr>
            <p:cNvSpPr/>
            <p:nvPr/>
          </p:nvSpPr>
          <p:spPr>
            <a:xfrm>
              <a:off x="2144894" y="5909242"/>
              <a:ext cx="62091" cy="57679"/>
            </a:xfrm>
            <a:custGeom>
              <a:avLst/>
              <a:gdLst>
                <a:gd name="connsiteX0" fmla="*/ 12692 w 14694"/>
                <a:gd name="connsiteY0" fmla="*/ 4205 h 13650"/>
                <a:gd name="connsiteX1" fmla="*/ 13768 w 14694"/>
                <a:gd name="connsiteY1" fmla="*/ 10 h 13650"/>
                <a:gd name="connsiteX2" fmla="*/ 1 w 14694"/>
                <a:gd name="connsiteY2" fmla="*/ 13132 h 13650"/>
                <a:gd name="connsiteX3" fmla="*/ 10326 w 14694"/>
                <a:gd name="connsiteY3" fmla="*/ 6894 h 13650"/>
                <a:gd name="connsiteX4" fmla="*/ 12692 w 14694"/>
                <a:gd name="connsiteY4" fmla="*/ 4205 h 13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4" h="13650">
                  <a:moveTo>
                    <a:pt x="12692" y="4205"/>
                  </a:moveTo>
                  <a:cubicBezTo>
                    <a:pt x="13553" y="3129"/>
                    <a:pt x="16027" y="-205"/>
                    <a:pt x="13768" y="10"/>
                  </a:cubicBezTo>
                  <a:cubicBezTo>
                    <a:pt x="9251" y="1193"/>
                    <a:pt x="-107" y="10658"/>
                    <a:pt x="1" y="13132"/>
                  </a:cubicBezTo>
                  <a:cubicBezTo>
                    <a:pt x="108" y="14960"/>
                    <a:pt x="5486" y="11733"/>
                    <a:pt x="10326" y="6894"/>
                  </a:cubicBezTo>
                  <a:cubicBezTo>
                    <a:pt x="11402" y="5710"/>
                    <a:pt x="12262" y="4742"/>
                    <a:pt x="12692" y="4205"/>
                  </a:cubicBezTo>
                  <a:close/>
                </a:path>
              </a:pathLst>
            </a:custGeom>
            <a:grpFill/>
            <a:ln w="10707" cap="flat">
              <a:noFill/>
              <a:prstDash val="solid"/>
              <a:miter/>
            </a:ln>
          </p:spPr>
          <p:txBody>
            <a:bodyPr rtlCol="0" anchor="ctr"/>
            <a:lstStyle/>
            <a:p>
              <a:endParaRPr lang="zh-CN" altLang="en-US"/>
            </a:p>
          </p:txBody>
        </p:sp>
        <p:sp>
          <p:nvSpPr>
            <p:cNvPr id="2331" name="任意多边形: 形状 1761">
              <a:extLst>
                <a:ext uri="{FF2B5EF4-FFF2-40B4-BE49-F238E27FC236}">
                  <a16:creationId xmlns:a16="http://schemas.microsoft.com/office/drawing/2014/main" xmlns="" id="{0D01446F-FCD1-44CE-8FC0-828691B1F572}"/>
                </a:ext>
              </a:extLst>
            </p:cNvPr>
            <p:cNvSpPr/>
            <p:nvPr/>
          </p:nvSpPr>
          <p:spPr>
            <a:xfrm>
              <a:off x="2251687" y="5886935"/>
              <a:ext cx="62345" cy="58098"/>
            </a:xfrm>
            <a:custGeom>
              <a:avLst/>
              <a:gdLst>
                <a:gd name="connsiteX0" fmla="*/ 13233 w 14754"/>
                <a:gd name="connsiteY0" fmla="*/ 3030 h 13749"/>
                <a:gd name="connsiteX1" fmla="*/ 14093 w 14754"/>
                <a:gd name="connsiteY1" fmla="*/ 18 h 13749"/>
                <a:gd name="connsiteX2" fmla="*/ 3 w 14754"/>
                <a:gd name="connsiteY2" fmla="*/ 13463 h 13749"/>
                <a:gd name="connsiteX3" fmla="*/ 9683 w 14754"/>
                <a:gd name="connsiteY3" fmla="*/ 6902 h 13749"/>
                <a:gd name="connsiteX4" fmla="*/ 13233 w 14754"/>
                <a:gd name="connsiteY4" fmla="*/ 3030 h 13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 h="13749">
                  <a:moveTo>
                    <a:pt x="13233" y="3030"/>
                  </a:moveTo>
                  <a:cubicBezTo>
                    <a:pt x="14416" y="1524"/>
                    <a:pt x="15491" y="-197"/>
                    <a:pt x="14093" y="18"/>
                  </a:cubicBezTo>
                  <a:cubicBezTo>
                    <a:pt x="10113" y="1201"/>
                    <a:pt x="-212" y="11527"/>
                    <a:pt x="3" y="13463"/>
                  </a:cubicBezTo>
                  <a:cubicBezTo>
                    <a:pt x="111" y="14753"/>
                    <a:pt x="4951" y="11527"/>
                    <a:pt x="9683" y="6902"/>
                  </a:cubicBezTo>
                  <a:cubicBezTo>
                    <a:pt x="11082" y="5504"/>
                    <a:pt x="12372" y="4105"/>
                    <a:pt x="13233" y="3030"/>
                  </a:cubicBezTo>
                  <a:close/>
                </a:path>
              </a:pathLst>
            </a:custGeom>
            <a:grpFill/>
            <a:ln w="10707" cap="flat">
              <a:noFill/>
              <a:prstDash val="solid"/>
              <a:miter/>
            </a:ln>
          </p:spPr>
          <p:txBody>
            <a:bodyPr rtlCol="0" anchor="ctr"/>
            <a:lstStyle/>
            <a:p>
              <a:endParaRPr lang="zh-CN" altLang="en-US"/>
            </a:p>
          </p:txBody>
        </p:sp>
        <p:sp>
          <p:nvSpPr>
            <p:cNvPr id="2332" name="任意多边形: 形状 1762">
              <a:extLst>
                <a:ext uri="{FF2B5EF4-FFF2-40B4-BE49-F238E27FC236}">
                  <a16:creationId xmlns:a16="http://schemas.microsoft.com/office/drawing/2014/main" xmlns="" id="{076B47D9-4ABA-4328-BA03-071CF117D148}"/>
                </a:ext>
              </a:extLst>
            </p:cNvPr>
            <p:cNvSpPr/>
            <p:nvPr/>
          </p:nvSpPr>
          <p:spPr>
            <a:xfrm>
              <a:off x="2337070" y="5863833"/>
              <a:ext cx="62471" cy="58698"/>
            </a:xfrm>
            <a:custGeom>
              <a:avLst/>
              <a:gdLst>
                <a:gd name="connsiteX0" fmla="*/ 18 w 14784"/>
                <a:gd name="connsiteY0" fmla="*/ 13875 h 13891"/>
                <a:gd name="connsiteX1" fmla="*/ 8945 w 14784"/>
                <a:gd name="connsiteY1" fmla="*/ 6991 h 13891"/>
                <a:gd name="connsiteX2" fmla="*/ 14753 w 14784"/>
                <a:gd name="connsiteY2" fmla="*/ 0 h 13891"/>
                <a:gd name="connsiteX3" fmla="*/ 14430 w 14784"/>
                <a:gd name="connsiteY3" fmla="*/ 0 h 13891"/>
                <a:gd name="connsiteX4" fmla="*/ 18 w 14784"/>
                <a:gd name="connsiteY4" fmla="*/ 13875 h 13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4" h="13891">
                  <a:moveTo>
                    <a:pt x="18" y="13875"/>
                  </a:moveTo>
                  <a:cubicBezTo>
                    <a:pt x="986" y="14197"/>
                    <a:pt x="5933" y="9895"/>
                    <a:pt x="8945" y="6991"/>
                  </a:cubicBezTo>
                  <a:cubicBezTo>
                    <a:pt x="11096" y="4948"/>
                    <a:pt x="15183" y="753"/>
                    <a:pt x="14753" y="0"/>
                  </a:cubicBezTo>
                  <a:cubicBezTo>
                    <a:pt x="14645" y="0"/>
                    <a:pt x="14538" y="0"/>
                    <a:pt x="14430" y="0"/>
                  </a:cubicBezTo>
                  <a:cubicBezTo>
                    <a:pt x="11311" y="1291"/>
                    <a:pt x="-520" y="12692"/>
                    <a:pt x="18" y="13875"/>
                  </a:cubicBezTo>
                  <a:close/>
                </a:path>
              </a:pathLst>
            </a:custGeom>
            <a:grpFill/>
            <a:ln w="10707" cap="flat">
              <a:noFill/>
              <a:prstDash val="solid"/>
              <a:miter/>
            </a:ln>
          </p:spPr>
          <p:txBody>
            <a:bodyPr rtlCol="0" anchor="ctr"/>
            <a:lstStyle/>
            <a:p>
              <a:endParaRPr lang="zh-CN" altLang="en-US"/>
            </a:p>
          </p:txBody>
        </p:sp>
        <p:sp>
          <p:nvSpPr>
            <p:cNvPr id="2333" name="任意多边形: 形状 1763">
              <a:extLst>
                <a:ext uri="{FF2B5EF4-FFF2-40B4-BE49-F238E27FC236}">
                  <a16:creationId xmlns:a16="http://schemas.microsoft.com/office/drawing/2014/main" xmlns="" id="{A4BC98B9-2CCA-45E2-A8D6-4B15745D4751}"/>
                </a:ext>
              </a:extLst>
            </p:cNvPr>
            <p:cNvSpPr/>
            <p:nvPr/>
          </p:nvSpPr>
          <p:spPr>
            <a:xfrm>
              <a:off x="2400762" y="5840656"/>
              <a:ext cx="62281" cy="59535"/>
            </a:xfrm>
            <a:custGeom>
              <a:avLst/>
              <a:gdLst>
                <a:gd name="connsiteX0" fmla="*/ 14738 w 14739"/>
                <a:gd name="connsiteY0" fmla="*/ 0 h 14089"/>
                <a:gd name="connsiteX1" fmla="*/ 14630 w 14739"/>
                <a:gd name="connsiteY1" fmla="*/ 0 h 14089"/>
                <a:gd name="connsiteX2" fmla="*/ 3 w 14739"/>
                <a:gd name="connsiteY2" fmla="*/ 14090 h 14089"/>
                <a:gd name="connsiteX3" fmla="*/ 8284 w 14739"/>
                <a:gd name="connsiteY3" fmla="*/ 7099 h 14089"/>
                <a:gd name="connsiteX4" fmla="*/ 8284 w 14739"/>
                <a:gd name="connsiteY4" fmla="*/ 7099 h 14089"/>
                <a:gd name="connsiteX5" fmla="*/ 14738 w 14739"/>
                <a:gd name="connsiteY5" fmla="*/ 0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9" h="14089">
                  <a:moveTo>
                    <a:pt x="14738" y="0"/>
                  </a:moveTo>
                  <a:cubicBezTo>
                    <a:pt x="14738" y="0"/>
                    <a:pt x="14630" y="0"/>
                    <a:pt x="14630" y="0"/>
                  </a:cubicBezTo>
                  <a:cubicBezTo>
                    <a:pt x="12802" y="968"/>
                    <a:pt x="-213" y="13014"/>
                    <a:pt x="3" y="14090"/>
                  </a:cubicBezTo>
                  <a:cubicBezTo>
                    <a:pt x="971" y="13875"/>
                    <a:pt x="5595" y="9680"/>
                    <a:pt x="8284" y="7099"/>
                  </a:cubicBezTo>
                  <a:lnTo>
                    <a:pt x="8284" y="7099"/>
                  </a:lnTo>
                  <a:cubicBezTo>
                    <a:pt x="8392" y="6884"/>
                    <a:pt x="14845" y="753"/>
                    <a:pt x="14738" y="0"/>
                  </a:cubicBezTo>
                  <a:close/>
                </a:path>
              </a:pathLst>
            </a:custGeom>
            <a:grpFill/>
            <a:ln w="10707" cap="flat">
              <a:noFill/>
              <a:prstDash val="solid"/>
              <a:miter/>
            </a:ln>
          </p:spPr>
          <p:txBody>
            <a:bodyPr rtlCol="0" anchor="ctr"/>
            <a:lstStyle/>
            <a:p>
              <a:endParaRPr lang="zh-CN" altLang="en-US"/>
            </a:p>
          </p:txBody>
        </p:sp>
        <p:sp>
          <p:nvSpPr>
            <p:cNvPr id="2334" name="任意多边形: 形状 1764">
              <a:extLst>
                <a:ext uri="{FF2B5EF4-FFF2-40B4-BE49-F238E27FC236}">
                  <a16:creationId xmlns:a16="http://schemas.microsoft.com/office/drawing/2014/main" xmlns="" id="{C5BBDD02-DFDB-42B4-B33A-20258DE7D809}"/>
                </a:ext>
              </a:extLst>
            </p:cNvPr>
            <p:cNvSpPr/>
            <p:nvPr/>
          </p:nvSpPr>
          <p:spPr>
            <a:xfrm>
              <a:off x="2441222" y="5817474"/>
              <a:ext cx="62716" cy="59991"/>
            </a:xfrm>
            <a:custGeom>
              <a:avLst/>
              <a:gdLst>
                <a:gd name="connsiteX0" fmla="*/ 0 w 14842"/>
                <a:gd name="connsiteY0" fmla="*/ 14197 h 14197"/>
                <a:gd name="connsiteX1" fmla="*/ 7529 w 14842"/>
                <a:gd name="connsiteY1" fmla="*/ 7206 h 14197"/>
                <a:gd name="connsiteX2" fmla="*/ 14843 w 14842"/>
                <a:gd name="connsiteY2" fmla="*/ 0 h 14197"/>
                <a:gd name="connsiteX3" fmla="*/ 0 w 14842"/>
                <a:gd name="connsiteY3" fmla="*/ 14197 h 14197"/>
              </a:gdLst>
              <a:ahLst/>
              <a:cxnLst>
                <a:cxn ang="0">
                  <a:pos x="connsiteX0" y="connsiteY0"/>
                </a:cxn>
                <a:cxn ang="0">
                  <a:pos x="connsiteX1" y="connsiteY1"/>
                </a:cxn>
                <a:cxn ang="0">
                  <a:pos x="connsiteX2" y="connsiteY2"/>
                </a:cxn>
                <a:cxn ang="0">
                  <a:pos x="connsiteX3" y="connsiteY3"/>
                </a:cxn>
              </a:cxnLst>
              <a:rect l="l" t="t" r="r" b="b"/>
              <a:pathLst>
                <a:path w="14842" h="14197">
                  <a:moveTo>
                    <a:pt x="0" y="14197"/>
                  </a:moveTo>
                  <a:cubicBezTo>
                    <a:pt x="753" y="13552"/>
                    <a:pt x="4195" y="10433"/>
                    <a:pt x="7529" y="7206"/>
                  </a:cubicBezTo>
                  <a:cubicBezTo>
                    <a:pt x="7636" y="7099"/>
                    <a:pt x="14520" y="538"/>
                    <a:pt x="14843" y="0"/>
                  </a:cubicBezTo>
                  <a:cubicBezTo>
                    <a:pt x="14628" y="108"/>
                    <a:pt x="323" y="13660"/>
                    <a:pt x="0" y="14197"/>
                  </a:cubicBezTo>
                  <a:close/>
                </a:path>
              </a:pathLst>
            </a:custGeom>
            <a:grpFill/>
            <a:ln w="10707" cap="flat">
              <a:noFill/>
              <a:prstDash val="solid"/>
              <a:miter/>
            </a:ln>
          </p:spPr>
          <p:txBody>
            <a:bodyPr rtlCol="0" anchor="ctr"/>
            <a:lstStyle/>
            <a:p>
              <a:endParaRPr lang="zh-CN" altLang="en-US"/>
            </a:p>
          </p:txBody>
        </p:sp>
        <p:sp>
          <p:nvSpPr>
            <p:cNvPr id="2335" name="任意多边形: 形状 1778">
              <a:extLst>
                <a:ext uri="{FF2B5EF4-FFF2-40B4-BE49-F238E27FC236}">
                  <a16:creationId xmlns:a16="http://schemas.microsoft.com/office/drawing/2014/main" xmlns="" id="{D7A00A8C-13FF-4BE9-86AF-5160584AAA5A}"/>
                </a:ext>
              </a:extLst>
            </p:cNvPr>
            <p:cNvSpPr/>
            <p:nvPr/>
          </p:nvSpPr>
          <p:spPr>
            <a:xfrm>
              <a:off x="83290" y="6157884"/>
              <a:ext cx="56877" cy="49533"/>
            </a:xfrm>
            <a:custGeom>
              <a:avLst/>
              <a:gdLst>
                <a:gd name="connsiteX0" fmla="*/ 13457 w 13460"/>
                <a:gd name="connsiteY0" fmla="*/ 6453 h 11722"/>
                <a:gd name="connsiteX1" fmla="*/ 6143 w 13460"/>
                <a:gd name="connsiteY1" fmla="*/ 0 h 11722"/>
                <a:gd name="connsiteX2" fmla="*/ 1625 w 13460"/>
                <a:gd name="connsiteY2" fmla="*/ 9250 h 11722"/>
                <a:gd name="connsiteX3" fmla="*/ 13457 w 13460"/>
                <a:gd name="connsiteY3" fmla="*/ 6453 h 11722"/>
              </a:gdLst>
              <a:ahLst/>
              <a:cxnLst>
                <a:cxn ang="0">
                  <a:pos x="connsiteX0" y="connsiteY0"/>
                </a:cxn>
                <a:cxn ang="0">
                  <a:pos x="connsiteX1" y="connsiteY1"/>
                </a:cxn>
                <a:cxn ang="0">
                  <a:pos x="connsiteX2" y="connsiteY2"/>
                </a:cxn>
                <a:cxn ang="0">
                  <a:pos x="connsiteX3" y="connsiteY3"/>
                </a:cxn>
              </a:cxnLst>
              <a:rect l="l" t="t" r="r" b="b"/>
              <a:pathLst>
                <a:path w="13460" h="11722">
                  <a:moveTo>
                    <a:pt x="13457" y="6453"/>
                  </a:moveTo>
                  <a:cubicBezTo>
                    <a:pt x="13564" y="3872"/>
                    <a:pt x="11306" y="215"/>
                    <a:pt x="6143" y="0"/>
                  </a:cubicBezTo>
                  <a:cubicBezTo>
                    <a:pt x="12" y="323"/>
                    <a:pt x="-1601" y="5700"/>
                    <a:pt x="1625" y="9250"/>
                  </a:cubicBezTo>
                  <a:cubicBezTo>
                    <a:pt x="5605" y="13660"/>
                    <a:pt x="13349" y="11831"/>
                    <a:pt x="13457" y="6453"/>
                  </a:cubicBezTo>
                  <a:close/>
                </a:path>
              </a:pathLst>
            </a:custGeom>
            <a:grpFill/>
            <a:ln w="10707" cap="flat">
              <a:noFill/>
              <a:prstDash val="solid"/>
              <a:miter/>
            </a:ln>
          </p:spPr>
          <p:txBody>
            <a:bodyPr rtlCol="0" anchor="ctr"/>
            <a:lstStyle/>
            <a:p>
              <a:endParaRPr lang="zh-CN" altLang="en-US"/>
            </a:p>
          </p:txBody>
        </p:sp>
        <p:sp>
          <p:nvSpPr>
            <p:cNvPr id="2336" name="任意多边形: 形状 1779">
              <a:extLst>
                <a:ext uri="{FF2B5EF4-FFF2-40B4-BE49-F238E27FC236}">
                  <a16:creationId xmlns:a16="http://schemas.microsoft.com/office/drawing/2014/main" xmlns="" id="{BC767D60-611E-4FAD-B492-B2D51349C2A2}"/>
                </a:ext>
              </a:extLst>
            </p:cNvPr>
            <p:cNvSpPr/>
            <p:nvPr/>
          </p:nvSpPr>
          <p:spPr>
            <a:xfrm>
              <a:off x="300562" y="6154250"/>
              <a:ext cx="56644" cy="49173"/>
            </a:xfrm>
            <a:custGeom>
              <a:avLst/>
              <a:gdLst>
                <a:gd name="connsiteX0" fmla="*/ 13342 w 13405"/>
                <a:gd name="connsiteY0" fmla="*/ 6346 h 11637"/>
                <a:gd name="connsiteX1" fmla="*/ 6889 w 13405"/>
                <a:gd name="connsiteY1" fmla="*/ 0 h 11637"/>
                <a:gd name="connsiteX2" fmla="*/ 1081 w 13405"/>
                <a:gd name="connsiteY2" fmla="*/ 9357 h 11637"/>
                <a:gd name="connsiteX3" fmla="*/ 13342 w 13405"/>
                <a:gd name="connsiteY3" fmla="*/ 6346 h 11637"/>
              </a:gdLst>
              <a:ahLst/>
              <a:cxnLst>
                <a:cxn ang="0">
                  <a:pos x="connsiteX0" y="connsiteY0"/>
                </a:cxn>
                <a:cxn ang="0">
                  <a:pos x="connsiteX1" y="connsiteY1"/>
                </a:cxn>
                <a:cxn ang="0">
                  <a:pos x="connsiteX2" y="connsiteY2"/>
                </a:cxn>
                <a:cxn ang="0">
                  <a:pos x="connsiteX3" y="connsiteY3"/>
                </a:cxn>
              </a:cxnLst>
              <a:rect l="l" t="t" r="r" b="b"/>
              <a:pathLst>
                <a:path w="13405" h="11637">
                  <a:moveTo>
                    <a:pt x="13342" y="6346"/>
                  </a:moveTo>
                  <a:cubicBezTo>
                    <a:pt x="13772" y="3765"/>
                    <a:pt x="12051" y="108"/>
                    <a:pt x="6889" y="0"/>
                  </a:cubicBezTo>
                  <a:cubicBezTo>
                    <a:pt x="866" y="430"/>
                    <a:pt x="-1608" y="5808"/>
                    <a:pt x="1081" y="9357"/>
                  </a:cubicBezTo>
                  <a:cubicBezTo>
                    <a:pt x="4523" y="13552"/>
                    <a:pt x="12589" y="11616"/>
                    <a:pt x="13342" y="6346"/>
                  </a:cubicBezTo>
                  <a:close/>
                </a:path>
              </a:pathLst>
            </a:custGeom>
            <a:grpFill/>
            <a:ln w="10707" cap="flat">
              <a:noFill/>
              <a:prstDash val="solid"/>
              <a:miter/>
            </a:ln>
          </p:spPr>
          <p:txBody>
            <a:bodyPr rtlCol="0" anchor="ctr"/>
            <a:lstStyle/>
            <a:p>
              <a:endParaRPr lang="zh-CN" altLang="en-US"/>
            </a:p>
          </p:txBody>
        </p:sp>
        <p:sp>
          <p:nvSpPr>
            <p:cNvPr id="2337" name="任意多边形: 形状 1780">
              <a:extLst>
                <a:ext uri="{FF2B5EF4-FFF2-40B4-BE49-F238E27FC236}">
                  <a16:creationId xmlns:a16="http://schemas.microsoft.com/office/drawing/2014/main" xmlns="" id="{53CE566D-7E7C-4670-8282-69B49E459BF7}"/>
                </a:ext>
              </a:extLst>
            </p:cNvPr>
            <p:cNvSpPr/>
            <p:nvPr/>
          </p:nvSpPr>
          <p:spPr>
            <a:xfrm>
              <a:off x="517914" y="6147887"/>
              <a:ext cx="57308" cy="49980"/>
            </a:xfrm>
            <a:custGeom>
              <a:avLst/>
              <a:gdLst>
                <a:gd name="connsiteX0" fmla="*/ 7724 w 13562"/>
                <a:gd name="connsiteY0" fmla="*/ 0 h 11828"/>
                <a:gd name="connsiteX1" fmla="*/ 410 w 13562"/>
                <a:gd name="connsiteY1" fmla="*/ 8927 h 11828"/>
                <a:gd name="connsiteX2" fmla="*/ 13317 w 13562"/>
                <a:gd name="connsiteY2" fmla="*/ 6346 h 11828"/>
                <a:gd name="connsiteX3" fmla="*/ 13317 w 13562"/>
                <a:gd name="connsiteY3" fmla="*/ 6346 h 11828"/>
                <a:gd name="connsiteX4" fmla="*/ 7724 w 13562"/>
                <a:gd name="connsiteY4" fmla="*/ 0 h 1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62" h="11828">
                  <a:moveTo>
                    <a:pt x="7724" y="0"/>
                  </a:moveTo>
                  <a:cubicBezTo>
                    <a:pt x="1593" y="430"/>
                    <a:pt x="-1096" y="5700"/>
                    <a:pt x="410" y="8927"/>
                  </a:cubicBezTo>
                  <a:cubicBezTo>
                    <a:pt x="2776" y="13875"/>
                    <a:pt x="11596" y="12154"/>
                    <a:pt x="13317" y="6346"/>
                  </a:cubicBezTo>
                  <a:lnTo>
                    <a:pt x="13317" y="6346"/>
                  </a:lnTo>
                  <a:cubicBezTo>
                    <a:pt x="14177" y="3657"/>
                    <a:pt x="12886" y="0"/>
                    <a:pt x="7724" y="0"/>
                  </a:cubicBezTo>
                  <a:close/>
                </a:path>
              </a:pathLst>
            </a:custGeom>
            <a:grpFill/>
            <a:ln w="10707" cap="flat">
              <a:noFill/>
              <a:prstDash val="solid"/>
              <a:miter/>
            </a:ln>
          </p:spPr>
          <p:txBody>
            <a:bodyPr rtlCol="0" anchor="ctr"/>
            <a:lstStyle/>
            <a:p>
              <a:endParaRPr lang="zh-CN" altLang="en-US"/>
            </a:p>
          </p:txBody>
        </p:sp>
        <p:sp>
          <p:nvSpPr>
            <p:cNvPr id="2338" name="任意多边形: 形状 1781">
              <a:extLst>
                <a:ext uri="{FF2B5EF4-FFF2-40B4-BE49-F238E27FC236}">
                  <a16:creationId xmlns:a16="http://schemas.microsoft.com/office/drawing/2014/main" xmlns="" id="{8D9F5E49-8DE5-43BF-AC08-EAF4AE73AA1E}"/>
                </a:ext>
              </a:extLst>
            </p:cNvPr>
            <p:cNvSpPr/>
            <p:nvPr/>
          </p:nvSpPr>
          <p:spPr>
            <a:xfrm>
              <a:off x="734231" y="6139254"/>
              <a:ext cx="57895" cy="50247"/>
            </a:xfrm>
            <a:custGeom>
              <a:avLst/>
              <a:gdLst>
                <a:gd name="connsiteX0" fmla="*/ 8589 w 13701"/>
                <a:gd name="connsiteY0" fmla="*/ 0 h 11891"/>
                <a:gd name="connsiteX1" fmla="*/ 200 w 13701"/>
                <a:gd name="connsiteY1" fmla="*/ 9035 h 11891"/>
                <a:gd name="connsiteX2" fmla="*/ 13322 w 13701"/>
                <a:gd name="connsiteY2" fmla="*/ 6238 h 11891"/>
                <a:gd name="connsiteX3" fmla="*/ 8589 w 13701"/>
                <a:gd name="connsiteY3" fmla="*/ 0 h 11891"/>
              </a:gdLst>
              <a:ahLst/>
              <a:cxnLst>
                <a:cxn ang="0">
                  <a:pos x="connsiteX0" y="connsiteY0"/>
                </a:cxn>
                <a:cxn ang="0">
                  <a:pos x="connsiteX1" y="connsiteY1"/>
                </a:cxn>
                <a:cxn ang="0">
                  <a:pos x="connsiteX2" y="connsiteY2"/>
                </a:cxn>
                <a:cxn ang="0">
                  <a:pos x="connsiteX3" y="connsiteY3"/>
                </a:cxn>
              </a:cxnLst>
              <a:rect l="l" t="t" r="r" b="b"/>
              <a:pathLst>
                <a:path w="13701" h="11891">
                  <a:moveTo>
                    <a:pt x="8589" y="0"/>
                  </a:moveTo>
                  <a:cubicBezTo>
                    <a:pt x="2458" y="538"/>
                    <a:pt x="-876" y="5808"/>
                    <a:pt x="200" y="9035"/>
                  </a:cubicBezTo>
                  <a:cubicBezTo>
                    <a:pt x="1813" y="13982"/>
                    <a:pt x="10740" y="12154"/>
                    <a:pt x="13322" y="6238"/>
                  </a:cubicBezTo>
                  <a:cubicBezTo>
                    <a:pt x="14290" y="3657"/>
                    <a:pt x="13644" y="0"/>
                    <a:pt x="8589" y="0"/>
                  </a:cubicBezTo>
                  <a:close/>
                </a:path>
              </a:pathLst>
            </a:custGeom>
            <a:grpFill/>
            <a:ln w="10707" cap="flat">
              <a:noFill/>
              <a:prstDash val="solid"/>
              <a:miter/>
            </a:ln>
          </p:spPr>
          <p:txBody>
            <a:bodyPr rtlCol="0" anchor="ctr"/>
            <a:lstStyle/>
            <a:p>
              <a:endParaRPr lang="zh-CN" altLang="en-US"/>
            </a:p>
          </p:txBody>
        </p:sp>
        <p:sp>
          <p:nvSpPr>
            <p:cNvPr id="2339" name="任意多边形: 形状 1782">
              <a:extLst>
                <a:ext uri="{FF2B5EF4-FFF2-40B4-BE49-F238E27FC236}">
                  <a16:creationId xmlns:a16="http://schemas.microsoft.com/office/drawing/2014/main" xmlns="" id="{067DF41D-DB77-4F34-8BD3-44F675ABF395}"/>
                </a:ext>
              </a:extLst>
            </p:cNvPr>
            <p:cNvSpPr/>
            <p:nvPr/>
          </p:nvSpPr>
          <p:spPr>
            <a:xfrm>
              <a:off x="946711" y="6128791"/>
              <a:ext cx="59526" cy="50221"/>
            </a:xfrm>
            <a:custGeom>
              <a:avLst/>
              <a:gdLst>
                <a:gd name="connsiteX0" fmla="*/ 13266 w 14087"/>
                <a:gd name="connsiteY0" fmla="*/ 6240 h 11885"/>
                <a:gd name="connsiteX1" fmla="*/ 9609 w 14087"/>
                <a:gd name="connsiteY1" fmla="*/ 2 h 11885"/>
                <a:gd name="connsiteX2" fmla="*/ 144 w 14087"/>
                <a:gd name="connsiteY2" fmla="*/ 9682 h 11885"/>
                <a:gd name="connsiteX3" fmla="*/ 13266 w 14087"/>
                <a:gd name="connsiteY3" fmla="*/ 6240 h 11885"/>
              </a:gdLst>
              <a:ahLst/>
              <a:cxnLst>
                <a:cxn ang="0">
                  <a:pos x="connsiteX0" y="connsiteY0"/>
                </a:cxn>
                <a:cxn ang="0">
                  <a:pos x="connsiteX1" y="connsiteY1"/>
                </a:cxn>
                <a:cxn ang="0">
                  <a:pos x="connsiteX2" y="connsiteY2"/>
                </a:cxn>
                <a:cxn ang="0">
                  <a:pos x="connsiteX3" y="connsiteY3"/>
                </a:cxn>
              </a:cxnLst>
              <a:rect l="l" t="t" r="r" b="b"/>
              <a:pathLst>
                <a:path w="14087" h="11885">
                  <a:moveTo>
                    <a:pt x="13266" y="6240"/>
                  </a:moveTo>
                  <a:cubicBezTo>
                    <a:pt x="14772" y="3659"/>
                    <a:pt x="14557" y="-105"/>
                    <a:pt x="9609" y="2"/>
                  </a:cubicBezTo>
                  <a:cubicBezTo>
                    <a:pt x="3156" y="648"/>
                    <a:pt x="-824" y="6456"/>
                    <a:pt x="144" y="9682"/>
                  </a:cubicBezTo>
                  <a:cubicBezTo>
                    <a:pt x="1650" y="13877"/>
                    <a:pt x="10147" y="11726"/>
                    <a:pt x="13266" y="6240"/>
                  </a:cubicBezTo>
                  <a:close/>
                </a:path>
              </a:pathLst>
            </a:custGeom>
            <a:grpFill/>
            <a:ln w="10707" cap="flat">
              <a:noFill/>
              <a:prstDash val="solid"/>
              <a:miter/>
            </a:ln>
          </p:spPr>
          <p:txBody>
            <a:bodyPr rtlCol="0" anchor="ctr"/>
            <a:lstStyle/>
            <a:p>
              <a:endParaRPr lang="zh-CN" altLang="en-US"/>
            </a:p>
          </p:txBody>
        </p:sp>
        <p:sp>
          <p:nvSpPr>
            <p:cNvPr id="2340" name="任意多边形: 形状 1783">
              <a:extLst>
                <a:ext uri="{FF2B5EF4-FFF2-40B4-BE49-F238E27FC236}">
                  <a16:creationId xmlns:a16="http://schemas.microsoft.com/office/drawing/2014/main" xmlns="" id="{0802C830-168B-4726-A58F-15EC37A359E1}"/>
                </a:ext>
              </a:extLst>
            </p:cNvPr>
            <p:cNvSpPr/>
            <p:nvPr/>
          </p:nvSpPr>
          <p:spPr>
            <a:xfrm>
              <a:off x="1154848" y="6115611"/>
              <a:ext cx="60426" cy="50745"/>
            </a:xfrm>
            <a:custGeom>
              <a:avLst/>
              <a:gdLst>
                <a:gd name="connsiteX0" fmla="*/ 13055 w 14300"/>
                <a:gd name="connsiteY0" fmla="*/ 6241 h 12009"/>
                <a:gd name="connsiteX1" fmla="*/ 10474 w 14300"/>
                <a:gd name="connsiteY1" fmla="*/ 2 h 12009"/>
                <a:gd name="connsiteX2" fmla="*/ 41 w 14300"/>
                <a:gd name="connsiteY2" fmla="*/ 9790 h 12009"/>
                <a:gd name="connsiteX3" fmla="*/ 13055 w 14300"/>
                <a:gd name="connsiteY3" fmla="*/ 6241 h 12009"/>
              </a:gdLst>
              <a:ahLst/>
              <a:cxnLst>
                <a:cxn ang="0">
                  <a:pos x="connsiteX0" y="connsiteY0"/>
                </a:cxn>
                <a:cxn ang="0">
                  <a:pos x="connsiteX1" y="connsiteY1"/>
                </a:cxn>
                <a:cxn ang="0">
                  <a:pos x="connsiteX2" y="connsiteY2"/>
                </a:cxn>
                <a:cxn ang="0">
                  <a:pos x="connsiteX3" y="connsiteY3"/>
                </a:cxn>
              </a:cxnLst>
              <a:rect l="l" t="t" r="r" b="b"/>
              <a:pathLst>
                <a:path w="14300" h="12009">
                  <a:moveTo>
                    <a:pt x="13055" y="6241"/>
                  </a:moveTo>
                  <a:cubicBezTo>
                    <a:pt x="14884" y="3552"/>
                    <a:pt x="15206" y="-105"/>
                    <a:pt x="10474" y="2"/>
                  </a:cubicBezTo>
                  <a:cubicBezTo>
                    <a:pt x="4343" y="648"/>
                    <a:pt x="-497" y="6563"/>
                    <a:pt x="41" y="9790"/>
                  </a:cubicBezTo>
                  <a:cubicBezTo>
                    <a:pt x="794" y="14092"/>
                    <a:pt x="9291" y="11726"/>
                    <a:pt x="13055" y="6241"/>
                  </a:cubicBezTo>
                  <a:close/>
                </a:path>
              </a:pathLst>
            </a:custGeom>
            <a:grpFill/>
            <a:ln w="10707" cap="flat">
              <a:noFill/>
              <a:prstDash val="solid"/>
              <a:miter/>
            </a:ln>
          </p:spPr>
          <p:txBody>
            <a:bodyPr rtlCol="0" anchor="ctr"/>
            <a:lstStyle/>
            <a:p>
              <a:endParaRPr lang="zh-CN" altLang="en-US"/>
            </a:p>
          </p:txBody>
        </p:sp>
        <p:sp>
          <p:nvSpPr>
            <p:cNvPr id="2341" name="任意多边形: 形状 1784">
              <a:extLst>
                <a:ext uri="{FF2B5EF4-FFF2-40B4-BE49-F238E27FC236}">
                  <a16:creationId xmlns:a16="http://schemas.microsoft.com/office/drawing/2014/main" xmlns="" id="{4BD5E172-8821-40DE-B8E6-268F7590B6BD}"/>
                </a:ext>
              </a:extLst>
            </p:cNvPr>
            <p:cNvSpPr/>
            <p:nvPr/>
          </p:nvSpPr>
          <p:spPr>
            <a:xfrm>
              <a:off x="1355767" y="6100158"/>
              <a:ext cx="61630" cy="51180"/>
            </a:xfrm>
            <a:custGeom>
              <a:avLst/>
              <a:gdLst>
                <a:gd name="connsiteX0" fmla="*/ 33 w 14585"/>
                <a:gd name="connsiteY0" fmla="*/ 10328 h 12112"/>
                <a:gd name="connsiteX1" fmla="*/ 12832 w 14585"/>
                <a:gd name="connsiteY1" fmla="*/ 6240 h 12112"/>
                <a:gd name="connsiteX2" fmla="*/ 11326 w 14585"/>
                <a:gd name="connsiteY2" fmla="*/ 2 h 12112"/>
                <a:gd name="connsiteX3" fmla="*/ 33 w 14585"/>
                <a:gd name="connsiteY3" fmla="*/ 10328 h 12112"/>
              </a:gdLst>
              <a:ahLst/>
              <a:cxnLst>
                <a:cxn ang="0">
                  <a:pos x="connsiteX0" y="connsiteY0"/>
                </a:cxn>
                <a:cxn ang="0">
                  <a:pos x="connsiteX1" y="connsiteY1"/>
                </a:cxn>
                <a:cxn ang="0">
                  <a:pos x="connsiteX2" y="connsiteY2"/>
                </a:cxn>
                <a:cxn ang="0">
                  <a:pos x="connsiteX3" y="connsiteY3"/>
                </a:cxn>
              </a:cxnLst>
              <a:rect l="l" t="t" r="r" b="b"/>
              <a:pathLst>
                <a:path w="14585" h="12112">
                  <a:moveTo>
                    <a:pt x="33" y="10328"/>
                  </a:moveTo>
                  <a:cubicBezTo>
                    <a:pt x="678" y="14092"/>
                    <a:pt x="8637" y="11511"/>
                    <a:pt x="12832" y="6240"/>
                  </a:cubicBezTo>
                  <a:cubicBezTo>
                    <a:pt x="14983" y="3552"/>
                    <a:pt x="15844" y="-105"/>
                    <a:pt x="11326" y="2"/>
                  </a:cubicBezTo>
                  <a:cubicBezTo>
                    <a:pt x="5626" y="755"/>
                    <a:pt x="-505" y="6993"/>
                    <a:pt x="33" y="10328"/>
                  </a:cubicBezTo>
                  <a:close/>
                </a:path>
              </a:pathLst>
            </a:custGeom>
            <a:grpFill/>
            <a:ln w="10707" cap="flat">
              <a:noFill/>
              <a:prstDash val="solid"/>
              <a:miter/>
            </a:ln>
          </p:spPr>
          <p:txBody>
            <a:bodyPr rtlCol="0" anchor="ctr"/>
            <a:lstStyle/>
            <a:p>
              <a:endParaRPr lang="zh-CN" altLang="en-US"/>
            </a:p>
          </p:txBody>
        </p:sp>
        <p:sp>
          <p:nvSpPr>
            <p:cNvPr id="2342" name="任意多边形: 形状 1785">
              <a:extLst>
                <a:ext uri="{FF2B5EF4-FFF2-40B4-BE49-F238E27FC236}">
                  <a16:creationId xmlns:a16="http://schemas.microsoft.com/office/drawing/2014/main" xmlns="" id="{9913E633-8F1C-4B87-804D-B5B67BCE2339}"/>
                </a:ext>
              </a:extLst>
            </p:cNvPr>
            <p:cNvSpPr/>
            <p:nvPr/>
          </p:nvSpPr>
          <p:spPr>
            <a:xfrm>
              <a:off x="1542162" y="6083311"/>
              <a:ext cx="61571" cy="51852"/>
            </a:xfrm>
            <a:custGeom>
              <a:avLst/>
              <a:gdLst>
                <a:gd name="connsiteX0" fmla="*/ 12065 w 14571"/>
                <a:gd name="connsiteY0" fmla="*/ 9 h 12271"/>
                <a:gd name="connsiteX1" fmla="*/ 19 w 14571"/>
                <a:gd name="connsiteY1" fmla="*/ 10872 h 12271"/>
                <a:gd name="connsiteX2" fmla="*/ 12173 w 14571"/>
                <a:gd name="connsiteY2" fmla="*/ 6247 h 12271"/>
                <a:gd name="connsiteX3" fmla="*/ 12065 w 14571"/>
                <a:gd name="connsiteY3" fmla="*/ 9 h 12271"/>
              </a:gdLst>
              <a:ahLst/>
              <a:cxnLst>
                <a:cxn ang="0">
                  <a:pos x="connsiteX0" y="connsiteY0"/>
                </a:cxn>
                <a:cxn ang="0">
                  <a:pos x="connsiteX1" y="connsiteY1"/>
                </a:cxn>
                <a:cxn ang="0">
                  <a:pos x="connsiteX2" y="connsiteY2"/>
                </a:cxn>
                <a:cxn ang="0">
                  <a:pos x="connsiteX3" y="connsiteY3"/>
                </a:cxn>
              </a:cxnLst>
              <a:rect l="l" t="t" r="r" b="b"/>
              <a:pathLst>
                <a:path w="14571" h="12271">
                  <a:moveTo>
                    <a:pt x="12065" y="9"/>
                  </a:moveTo>
                  <a:cubicBezTo>
                    <a:pt x="6473" y="869"/>
                    <a:pt x="-411" y="7645"/>
                    <a:pt x="19" y="10872"/>
                  </a:cubicBezTo>
                  <a:cubicBezTo>
                    <a:pt x="449" y="14099"/>
                    <a:pt x="7763" y="11410"/>
                    <a:pt x="12173" y="6247"/>
                  </a:cubicBezTo>
                  <a:cubicBezTo>
                    <a:pt x="14539" y="3558"/>
                    <a:pt x="16153" y="-206"/>
                    <a:pt x="12065" y="9"/>
                  </a:cubicBezTo>
                  <a:close/>
                </a:path>
              </a:pathLst>
            </a:custGeom>
            <a:grpFill/>
            <a:ln w="10707" cap="flat">
              <a:noFill/>
              <a:prstDash val="solid"/>
              <a:miter/>
            </a:ln>
          </p:spPr>
          <p:txBody>
            <a:bodyPr rtlCol="0" anchor="ctr"/>
            <a:lstStyle/>
            <a:p>
              <a:endParaRPr lang="zh-CN" altLang="en-US"/>
            </a:p>
          </p:txBody>
        </p:sp>
        <p:sp>
          <p:nvSpPr>
            <p:cNvPr id="2343" name="任意多边形: 形状 1786">
              <a:extLst>
                <a:ext uri="{FF2B5EF4-FFF2-40B4-BE49-F238E27FC236}">
                  <a16:creationId xmlns:a16="http://schemas.microsoft.com/office/drawing/2014/main" xmlns="" id="{82EA5BDA-CF09-45DF-B80A-29E528B61DE4}"/>
                </a:ext>
              </a:extLst>
            </p:cNvPr>
            <p:cNvSpPr/>
            <p:nvPr/>
          </p:nvSpPr>
          <p:spPr>
            <a:xfrm>
              <a:off x="1709479" y="6065132"/>
              <a:ext cx="62201" cy="52626"/>
            </a:xfrm>
            <a:custGeom>
              <a:avLst/>
              <a:gdLst>
                <a:gd name="connsiteX0" fmla="*/ 12266 w 14720"/>
                <a:gd name="connsiteY0" fmla="*/ 5710 h 12454"/>
                <a:gd name="connsiteX1" fmla="*/ 12804 w 14720"/>
                <a:gd name="connsiteY1" fmla="*/ 9 h 12454"/>
                <a:gd name="connsiteX2" fmla="*/ 4 w 14720"/>
                <a:gd name="connsiteY2" fmla="*/ 11410 h 12454"/>
                <a:gd name="connsiteX3" fmla="*/ 11620 w 14720"/>
                <a:gd name="connsiteY3" fmla="*/ 6355 h 12454"/>
                <a:gd name="connsiteX4" fmla="*/ 12266 w 14720"/>
                <a:gd name="connsiteY4" fmla="*/ 5710 h 12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0" h="12454">
                  <a:moveTo>
                    <a:pt x="12266" y="5710"/>
                  </a:moveTo>
                  <a:cubicBezTo>
                    <a:pt x="14417" y="3344"/>
                    <a:pt x="16245" y="-206"/>
                    <a:pt x="12804" y="9"/>
                  </a:cubicBezTo>
                  <a:cubicBezTo>
                    <a:pt x="7426" y="870"/>
                    <a:pt x="-211" y="8291"/>
                    <a:pt x="4" y="11410"/>
                  </a:cubicBezTo>
                  <a:cubicBezTo>
                    <a:pt x="220" y="14099"/>
                    <a:pt x="6888" y="11303"/>
                    <a:pt x="11620" y="6355"/>
                  </a:cubicBezTo>
                  <a:cubicBezTo>
                    <a:pt x="11836" y="6140"/>
                    <a:pt x="12051" y="5817"/>
                    <a:pt x="12266" y="5710"/>
                  </a:cubicBezTo>
                  <a:close/>
                </a:path>
              </a:pathLst>
            </a:custGeom>
            <a:grpFill/>
            <a:ln w="10707" cap="flat">
              <a:noFill/>
              <a:prstDash val="solid"/>
              <a:miter/>
            </a:ln>
          </p:spPr>
          <p:txBody>
            <a:bodyPr rtlCol="0" anchor="ctr"/>
            <a:lstStyle/>
            <a:p>
              <a:endParaRPr lang="zh-CN" altLang="en-US"/>
            </a:p>
          </p:txBody>
        </p:sp>
        <p:sp>
          <p:nvSpPr>
            <p:cNvPr id="2344" name="任意多边形: 形状 1787">
              <a:extLst>
                <a:ext uri="{FF2B5EF4-FFF2-40B4-BE49-F238E27FC236}">
                  <a16:creationId xmlns:a16="http://schemas.microsoft.com/office/drawing/2014/main" xmlns="" id="{8EF2775E-1B96-4428-A918-39C1B8C21496}"/>
                </a:ext>
              </a:extLst>
            </p:cNvPr>
            <p:cNvSpPr/>
            <p:nvPr/>
          </p:nvSpPr>
          <p:spPr>
            <a:xfrm>
              <a:off x="1859006" y="6045555"/>
              <a:ext cx="62454" cy="53298"/>
            </a:xfrm>
            <a:custGeom>
              <a:avLst/>
              <a:gdLst>
                <a:gd name="connsiteX0" fmla="*/ 10975 w 14780"/>
                <a:gd name="connsiteY0" fmla="*/ 6363 h 12613"/>
                <a:gd name="connsiteX1" fmla="*/ 12803 w 14780"/>
                <a:gd name="connsiteY1" fmla="*/ 4427 h 12613"/>
                <a:gd name="connsiteX2" fmla="*/ 13341 w 14780"/>
                <a:gd name="connsiteY2" fmla="*/ 17 h 12613"/>
                <a:gd name="connsiteX3" fmla="*/ 4 w 14780"/>
                <a:gd name="connsiteY3" fmla="*/ 11848 h 12613"/>
                <a:gd name="connsiteX4" fmla="*/ 10975 w 14780"/>
                <a:gd name="connsiteY4" fmla="*/ 6363 h 12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0" h="12613">
                  <a:moveTo>
                    <a:pt x="10975" y="6363"/>
                  </a:moveTo>
                  <a:cubicBezTo>
                    <a:pt x="11620" y="5825"/>
                    <a:pt x="12265" y="4965"/>
                    <a:pt x="12803" y="4427"/>
                  </a:cubicBezTo>
                  <a:cubicBezTo>
                    <a:pt x="13233" y="3997"/>
                    <a:pt x="16675" y="-305"/>
                    <a:pt x="13341" y="17"/>
                  </a:cubicBezTo>
                  <a:cubicBezTo>
                    <a:pt x="8393" y="985"/>
                    <a:pt x="-211" y="9160"/>
                    <a:pt x="4" y="11848"/>
                  </a:cubicBezTo>
                  <a:cubicBezTo>
                    <a:pt x="4" y="14107"/>
                    <a:pt x="6135" y="11095"/>
                    <a:pt x="10975" y="6363"/>
                  </a:cubicBezTo>
                  <a:close/>
                </a:path>
              </a:pathLst>
            </a:custGeom>
            <a:grpFill/>
            <a:ln w="10707" cap="flat">
              <a:noFill/>
              <a:prstDash val="solid"/>
              <a:miter/>
            </a:ln>
          </p:spPr>
          <p:txBody>
            <a:bodyPr rtlCol="0" anchor="ctr"/>
            <a:lstStyle/>
            <a:p>
              <a:endParaRPr lang="zh-CN" altLang="en-US"/>
            </a:p>
          </p:txBody>
        </p:sp>
        <p:sp>
          <p:nvSpPr>
            <p:cNvPr id="2345" name="任意多边形: 形状 1788">
              <a:extLst>
                <a:ext uri="{FF2B5EF4-FFF2-40B4-BE49-F238E27FC236}">
                  <a16:creationId xmlns:a16="http://schemas.microsoft.com/office/drawing/2014/main" xmlns="" id="{42D1CDD8-5586-438C-B908-327B7AD33449}"/>
                </a:ext>
              </a:extLst>
            </p:cNvPr>
            <p:cNvSpPr/>
            <p:nvPr/>
          </p:nvSpPr>
          <p:spPr>
            <a:xfrm>
              <a:off x="1987638" y="6025577"/>
              <a:ext cx="63346" cy="53940"/>
            </a:xfrm>
            <a:custGeom>
              <a:avLst/>
              <a:gdLst>
                <a:gd name="connsiteX0" fmla="*/ 10541 w 14991"/>
                <a:gd name="connsiteY0" fmla="*/ 6467 h 12765"/>
                <a:gd name="connsiteX1" fmla="*/ 13445 w 14991"/>
                <a:gd name="connsiteY1" fmla="*/ 3348 h 12765"/>
                <a:gd name="connsiteX2" fmla="*/ 13983 w 14991"/>
                <a:gd name="connsiteY2" fmla="*/ 13 h 12765"/>
                <a:gd name="connsiteX3" fmla="*/ 1 w 14991"/>
                <a:gd name="connsiteY3" fmla="*/ 12275 h 12765"/>
                <a:gd name="connsiteX4" fmla="*/ 10541 w 14991"/>
                <a:gd name="connsiteY4" fmla="*/ 6467 h 12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1" h="12765">
                  <a:moveTo>
                    <a:pt x="10541" y="6467"/>
                  </a:moveTo>
                  <a:cubicBezTo>
                    <a:pt x="11725" y="5391"/>
                    <a:pt x="12800" y="4315"/>
                    <a:pt x="13445" y="3348"/>
                  </a:cubicBezTo>
                  <a:cubicBezTo>
                    <a:pt x="14306" y="2272"/>
                    <a:pt x="16134" y="-202"/>
                    <a:pt x="13983" y="13"/>
                  </a:cubicBezTo>
                  <a:cubicBezTo>
                    <a:pt x="9358" y="1089"/>
                    <a:pt x="-107" y="9908"/>
                    <a:pt x="1" y="12275"/>
                  </a:cubicBezTo>
                  <a:cubicBezTo>
                    <a:pt x="216" y="13995"/>
                    <a:pt x="5701" y="10984"/>
                    <a:pt x="10541" y="6467"/>
                  </a:cubicBezTo>
                  <a:close/>
                </a:path>
              </a:pathLst>
            </a:custGeom>
            <a:grpFill/>
            <a:ln w="10707" cap="flat">
              <a:noFill/>
              <a:prstDash val="solid"/>
              <a:miter/>
            </a:ln>
          </p:spPr>
          <p:txBody>
            <a:bodyPr rtlCol="0" anchor="ctr"/>
            <a:lstStyle/>
            <a:p>
              <a:endParaRPr lang="zh-CN" altLang="en-US"/>
            </a:p>
          </p:txBody>
        </p:sp>
        <p:sp>
          <p:nvSpPr>
            <p:cNvPr id="2346" name="任意多边形: 形状 1789">
              <a:extLst>
                <a:ext uri="{FF2B5EF4-FFF2-40B4-BE49-F238E27FC236}">
                  <a16:creationId xmlns:a16="http://schemas.microsoft.com/office/drawing/2014/main" xmlns="" id="{8FCE3C30-A5A4-452A-B8F4-D184375BD544}"/>
                </a:ext>
              </a:extLst>
            </p:cNvPr>
            <p:cNvSpPr/>
            <p:nvPr/>
          </p:nvSpPr>
          <p:spPr>
            <a:xfrm>
              <a:off x="2097613" y="6004233"/>
              <a:ext cx="63823" cy="54641"/>
            </a:xfrm>
            <a:custGeom>
              <a:avLst/>
              <a:gdLst>
                <a:gd name="connsiteX0" fmla="*/ 9898 w 15104"/>
                <a:gd name="connsiteY0" fmla="*/ 6570 h 12931"/>
                <a:gd name="connsiteX1" fmla="*/ 13986 w 15104"/>
                <a:gd name="connsiteY1" fmla="*/ 2375 h 12931"/>
                <a:gd name="connsiteX2" fmla="*/ 14416 w 15104"/>
                <a:gd name="connsiteY2" fmla="*/ 9 h 12931"/>
                <a:gd name="connsiteX3" fmla="*/ 3 w 15104"/>
                <a:gd name="connsiteY3" fmla="*/ 12593 h 12931"/>
                <a:gd name="connsiteX4" fmla="*/ 9898 w 15104"/>
                <a:gd name="connsiteY4" fmla="*/ 6570 h 12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04" h="12931">
                  <a:moveTo>
                    <a:pt x="9898" y="6570"/>
                  </a:moveTo>
                  <a:cubicBezTo>
                    <a:pt x="12265" y="4419"/>
                    <a:pt x="13555" y="2913"/>
                    <a:pt x="13986" y="2375"/>
                  </a:cubicBezTo>
                  <a:cubicBezTo>
                    <a:pt x="15276" y="762"/>
                    <a:pt x="15491" y="-99"/>
                    <a:pt x="14416" y="9"/>
                  </a:cubicBezTo>
                  <a:cubicBezTo>
                    <a:pt x="10329" y="1192"/>
                    <a:pt x="-212" y="10765"/>
                    <a:pt x="3" y="12593"/>
                  </a:cubicBezTo>
                  <a:cubicBezTo>
                    <a:pt x="111" y="13991"/>
                    <a:pt x="5058" y="10872"/>
                    <a:pt x="9898" y="6570"/>
                  </a:cubicBezTo>
                  <a:close/>
                </a:path>
              </a:pathLst>
            </a:custGeom>
            <a:grpFill/>
            <a:ln w="10707" cap="flat">
              <a:noFill/>
              <a:prstDash val="solid"/>
              <a:miter/>
            </a:ln>
          </p:spPr>
          <p:txBody>
            <a:bodyPr rtlCol="0" anchor="ctr"/>
            <a:lstStyle/>
            <a:p>
              <a:endParaRPr lang="zh-CN" altLang="en-US"/>
            </a:p>
          </p:txBody>
        </p:sp>
        <p:sp>
          <p:nvSpPr>
            <p:cNvPr id="2347" name="任意多边形: 形状 1790">
              <a:extLst>
                <a:ext uri="{FF2B5EF4-FFF2-40B4-BE49-F238E27FC236}">
                  <a16:creationId xmlns:a16="http://schemas.microsoft.com/office/drawing/2014/main" xmlns="" id="{5AAA347D-5987-45F7-9DA3-EE6E2BD00026}"/>
                </a:ext>
              </a:extLst>
            </p:cNvPr>
            <p:cNvSpPr/>
            <p:nvPr/>
          </p:nvSpPr>
          <p:spPr>
            <a:xfrm>
              <a:off x="2187057" y="5983354"/>
              <a:ext cx="64360" cy="55038"/>
            </a:xfrm>
            <a:custGeom>
              <a:avLst/>
              <a:gdLst>
                <a:gd name="connsiteX0" fmla="*/ 25 w 15231"/>
                <a:gd name="connsiteY0" fmla="*/ 13017 h 13025"/>
                <a:gd name="connsiteX1" fmla="*/ 9275 w 15231"/>
                <a:gd name="connsiteY1" fmla="*/ 6563 h 13025"/>
                <a:gd name="connsiteX2" fmla="*/ 14760 w 15231"/>
                <a:gd name="connsiteY2" fmla="*/ 1078 h 13025"/>
                <a:gd name="connsiteX3" fmla="*/ 14868 w 15231"/>
                <a:gd name="connsiteY3" fmla="*/ 3 h 13025"/>
                <a:gd name="connsiteX4" fmla="*/ 25 w 15231"/>
                <a:gd name="connsiteY4" fmla="*/ 13017 h 13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1" h="13025">
                  <a:moveTo>
                    <a:pt x="25" y="13017"/>
                  </a:moveTo>
                  <a:cubicBezTo>
                    <a:pt x="993" y="13232"/>
                    <a:pt x="6155" y="9360"/>
                    <a:pt x="9275" y="6563"/>
                  </a:cubicBezTo>
                  <a:cubicBezTo>
                    <a:pt x="13039" y="3337"/>
                    <a:pt x="14437" y="1508"/>
                    <a:pt x="14760" y="1078"/>
                  </a:cubicBezTo>
                  <a:cubicBezTo>
                    <a:pt x="15620" y="-105"/>
                    <a:pt x="15083" y="3"/>
                    <a:pt x="14868" y="3"/>
                  </a:cubicBezTo>
                  <a:cubicBezTo>
                    <a:pt x="11533" y="1186"/>
                    <a:pt x="-621" y="11834"/>
                    <a:pt x="25" y="13017"/>
                  </a:cubicBezTo>
                  <a:close/>
                </a:path>
              </a:pathLst>
            </a:custGeom>
            <a:grpFill/>
            <a:ln w="10707" cap="flat">
              <a:noFill/>
              <a:prstDash val="solid"/>
              <a:miter/>
            </a:ln>
          </p:spPr>
          <p:txBody>
            <a:bodyPr rtlCol="0" anchor="ctr"/>
            <a:lstStyle/>
            <a:p>
              <a:endParaRPr lang="zh-CN" altLang="en-US"/>
            </a:p>
          </p:txBody>
        </p:sp>
        <p:sp>
          <p:nvSpPr>
            <p:cNvPr id="2348" name="任意多边形: 形状 1791">
              <a:extLst>
                <a:ext uri="{FF2B5EF4-FFF2-40B4-BE49-F238E27FC236}">
                  <a16:creationId xmlns:a16="http://schemas.microsoft.com/office/drawing/2014/main" xmlns="" id="{FC82DF51-7DC2-405E-905D-89659EF9635B}"/>
                </a:ext>
              </a:extLst>
            </p:cNvPr>
            <p:cNvSpPr/>
            <p:nvPr/>
          </p:nvSpPr>
          <p:spPr>
            <a:xfrm>
              <a:off x="2255790" y="5961546"/>
              <a:ext cx="64990" cy="55444"/>
            </a:xfrm>
            <a:custGeom>
              <a:avLst/>
              <a:gdLst>
                <a:gd name="connsiteX0" fmla="*/ 15380 w 15380"/>
                <a:gd name="connsiteY0" fmla="*/ 0 h 13121"/>
                <a:gd name="connsiteX1" fmla="*/ 15165 w 15380"/>
                <a:gd name="connsiteY1" fmla="*/ 0 h 13121"/>
                <a:gd name="connsiteX2" fmla="*/ 0 w 15380"/>
                <a:gd name="connsiteY2" fmla="*/ 13014 h 13121"/>
                <a:gd name="connsiteX3" fmla="*/ 0 w 15380"/>
                <a:gd name="connsiteY3" fmla="*/ 13122 h 13121"/>
                <a:gd name="connsiteX4" fmla="*/ 8712 w 15380"/>
                <a:gd name="connsiteY4" fmla="*/ 6561 h 13121"/>
                <a:gd name="connsiteX5" fmla="*/ 15380 w 15380"/>
                <a:gd name="connsiteY5" fmla="*/ 0 h 1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13121">
                  <a:moveTo>
                    <a:pt x="15380" y="0"/>
                  </a:moveTo>
                  <a:cubicBezTo>
                    <a:pt x="15273" y="0"/>
                    <a:pt x="15273" y="0"/>
                    <a:pt x="15165" y="0"/>
                  </a:cubicBezTo>
                  <a:cubicBezTo>
                    <a:pt x="12799" y="1076"/>
                    <a:pt x="968" y="11186"/>
                    <a:pt x="0" y="13014"/>
                  </a:cubicBezTo>
                  <a:cubicBezTo>
                    <a:pt x="0" y="13014"/>
                    <a:pt x="0" y="13122"/>
                    <a:pt x="0" y="13122"/>
                  </a:cubicBezTo>
                  <a:cubicBezTo>
                    <a:pt x="1076" y="12907"/>
                    <a:pt x="5916" y="8927"/>
                    <a:pt x="8712" y="6561"/>
                  </a:cubicBezTo>
                  <a:cubicBezTo>
                    <a:pt x="11939" y="3872"/>
                    <a:pt x="15380" y="645"/>
                    <a:pt x="15380" y="0"/>
                  </a:cubicBezTo>
                  <a:close/>
                </a:path>
              </a:pathLst>
            </a:custGeom>
            <a:grpFill/>
            <a:ln w="10707" cap="flat">
              <a:noFill/>
              <a:prstDash val="solid"/>
              <a:miter/>
            </a:ln>
          </p:spPr>
          <p:txBody>
            <a:bodyPr rtlCol="0" anchor="ctr"/>
            <a:lstStyle/>
            <a:p>
              <a:endParaRPr lang="zh-CN" altLang="en-US"/>
            </a:p>
          </p:txBody>
        </p:sp>
        <p:sp>
          <p:nvSpPr>
            <p:cNvPr id="2349" name="任意多边形: 形状 1792">
              <a:extLst>
                <a:ext uri="{FF2B5EF4-FFF2-40B4-BE49-F238E27FC236}">
                  <a16:creationId xmlns:a16="http://schemas.microsoft.com/office/drawing/2014/main" xmlns="" id="{C39A82F7-33A8-4FE8-8F0F-B210F4B8CDEF}"/>
                </a:ext>
              </a:extLst>
            </p:cNvPr>
            <p:cNvSpPr/>
            <p:nvPr/>
          </p:nvSpPr>
          <p:spPr>
            <a:xfrm>
              <a:off x="2303514" y="5939277"/>
              <a:ext cx="65898" cy="56809"/>
            </a:xfrm>
            <a:custGeom>
              <a:avLst/>
              <a:gdLst>
                <a:gd name="connsiteX0" fmla="*/ 0 w 15595"/>
                <a:gd name="connsiteY0" fmla="*/ 13444 h 13444"/>
                <a:gd name="connsiteX1" fmla="*/ 8174 w 15595"/>
                <a:gd name="connsiteY1" fmla="*/ 6776 h 13444"/>
                <a:gd name="connsiteX2" fmla="*/ 15596 w 15595"/>
                <a:gd name="connsiteY2" fmla="*/ 0 h 13444"/>
                <a:gd name="connsiteX3" fmla="*/ 15488 w 15595"/>
                <a:gd name="connsiteY3" fmla="*/ 0 h 13444"/>
                <a:gd name="connsiteX4" fmla="*/ 0 w 15595"/>
                <a:gd name="connsiteY4" fmla="*/ 13444 h 1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5" h="13444">
                  <a:moveTo>
                    <a:pt x="0" y="13444"/>
                  </a:moveTo>
                  <a:cubicBezTo>
                    <a:pt x="538" y="13229"/>
                    <a:pt x="4625" y="9788"/>
                    <a:pt x="8174" y="6776"/>
                  </a:cubicBezTo>
                  <a:cubicBezTo>
                    <a:pt x="10110" y="5055"/>
                    <a:pt x="15273" y="645"/>
                    <a:pt x="15596" y="0"/>
                  </a:cubicBezTo>
                  <a:cubicBezTo>
                    <a:pt x="15596" y="0"/>
                    <a:pt x="15488" y="0"/>
                    <a:pt x="15488" y="0"/>
                  </a:cubicBezTo>
                  <a:cubicBezTo>
                    <a:pt x="14197" y="968"/>
                    <a:pt x="645" y="12476"/>
                    <a:pt x="0" y="13444"/>
                  </a:cubicBezTo>
                  <a:close/>
                </a:path>
              </a:pathLst>
            </a:custGeom>
            <a:grpFill/>
            <a:ln w="10707" cap="flat">
              <a:noFill/>
              <a:prstDash val="solid"/>
              <a:miter/>
            </a:ln>
          </p:spPr>
          <p:txBody>
            <a:bodyPr rtlCol="0" anchor="ctr"/>
            <a:lstStyle/>
            <a:p>
              <a:endParaRPr lang="zh-CN" altLang="en-US"/>
            </a:p>
          </p:txBody>
        </p:sp>
        <p:sp>
          <p:nvSpPr>
            <p:cNvPr id="2350" name="任意多边形: 形状 1808">
              <a:extLst>
                <a:ext uri="{FF2B5EF4-FFF2-40B4-BE49-F238E27FC236}">
                  <a16:creationId xmlns:a16="http://schemas.microsoft.com/office/drawing/2014/main" xmlns="" id="{1919773E-B105-479F-912F-9451AEF76157}"/>
                </a:ext>
              </a:extLst>
            </p:cNvPr>
            <p:cNvSpPr/>
            <p:nvPr/>
          </p:nvSpPr>
          <p:spPr>
            <a:xfrm>
              <a:off x="188406" y="6265599"/>
              <a:ext cx="52706" cy="44889"/>
            </a:xfrm>
            <a:custGeom>
              <a:avLst/>
              <a:gdLst>
                <a:gd name="connsiteX0" fmla="*/ 12457 w 12473"/>
                <a:gd name="connsiteY0" fmla="*/ 5808 h 10623"/>
                <a:gd name="connsiteX1" fmla="*/ 5897 w 12473"/>
                <a:gd name="connsiteY1" fmla="*/ 0 h 10623"/>
                <a:gd name="connsiteX2" fmla="*/ 1272 w 12473"/>
                <a:gd name="connsiteY2" fmla="*/ 8497 h 10623"/>
                <a:gd name="connsiteX3" fmla="*/ 12457 w 12473"/>
                <a:gd name="connsiteY3" fmla="*/ 5808 h 10623"/>
              </a:gdLst>
              <a:ahLst/>
              <a:cxnLst>
                <a:cxn ang="0">
                  <a:pos x="connsiteX0" y="connsiteY0"/>
                </a:cxn>
                <a:cxn ang="0">
                  <a:pos x="connsiteX1" y="connsiteY1"/>
                </a:cxn>
                <a:cxn ang="0">
                  <a:pos x="connsiteX2" y="connsiteY2"/>
                </a:cxn>
                <a:cxn ang="0">
                  <a:pos x="connsiteX3" y="connsiteY3"/>
                </a:cxn>
              </a:cxnLst>
              <a:rect l="l" t="t" r="r" b="b"/>
              <a:pathLst>
                <a:path w="12473" h="10623">
                  <a:moveTo>
                    <a:pt x="12457" y="5808"/>
                  </a:moveTo>
                  <a:cubicBezTo>
                    <a:pt x="12673" y="3442"/>
                    <a:pt x="10737" y="107"/>
                    <a:pt x="5897" y="0"/>
                  </a:cubicBezTo>
                  <a:cubicBezTo>
                    <a:pt x="411" y="323"/>
                    <a:pt x="-1525" y="5270"/>
                    <a:pt x="1272" y="8497"/>
                  </a:cubicBezTo>
                  <a:cubicBezTo>
                    <a:pt x="4713" y="12369"/>
                    <a:pt x="12027" y="10648"/>
                    <a:pt x="12457" y="5808"/>
                  </a:cubicBezTo>
                  <a:close/>
                </a:path>
              </a:pathLst>
            </a:custGeom>
            <a:grpFill/>
            <a:ln w="10707" cap="flat">
              <a:noFill/>
              <a:prstDash val="solid"/>
              <a:miter/>
            </a:ln>
          </p:spPr>
          <p:txBody>
            <a:bodyPr rtlCol="0" anchor="ctr"/>
            <a:lstStyle/>
            <a:p>
              <a:endParaRPr lang="zh-CN" altLang="en-US"/>
            </a:p>
          </p:txBody>
        </p:sp>
        <p:sp>
          <p:nvSpPr>
            <p:cNvPr id="2351" name="任意多边形: 形状 1809">
              <a:extLst>
                <a:ext uri="{FF2B5EF4-FFF2-40B4-BE49-F238E27FC236}">
                  <a16:creationId xmlns:a16="http://schemas.microsoft.com/office/drawing/2014/main" xmlns="" id="{83300979-9BC5-4A06-B38D-37C687E3DEEB}"/>
                </a:ext>
              </a:extLst>
            </p:cNvPr>
            <p:cNvSpPr/>
            <p:nvPr/>
          </p:nvSpPr>
          <p:spPr>
            <a:xfrm>
              <a:off x="389735" y="6260600"/>
              <a:ext cx="52672" cy="45582"/>
            </a:xfrm>
            <a:custGeom>
              <a:avLst/>
              <a:gdLst>
                <a:gd name="connsiteX0" fmla="*/ 12352 w 12465"/>
                <a:gd name="connsiteY0" fmla="*/ 5808 h 10787"/>
                <a:gd name="connsiteX1" fmla="*/ 6759 w 12465"/>
                <a:gd name="connsiteY1" fmla="*/ 0 h 10787"/>
                <a:gd name="connsiteX2" fmla="*/ 521 w 12465"/>
                <a:gd name="connsiteY2" fmla="*/ 8067 h 10787"/>
                <a:gd name="connsiteX3" fmla="*/ 12352 w 12465"/>
                <a:gd name="connsiteY3" fmla="*/ 5808 h 10787"/>
              </a:gdLst>
              <a:ahLst/>
              <a:cxnLst>
                <a:cxn ang="0">
                  <a:pos x="connsiteX0" y="connsiteY0"/>
                </a:cxn>
                <a:cxn ang="0">
                  <a:pos x="connsiteX1" y="connsiteY1"/>
                </a:cxn>
                <a:cxn ang="0">
                  <a:pos x="connsiteX2" y="connsiteY2"/>
                </a:cxn>
                <a:cxn ang="0">
                  <a:pos x="connsiteX3" y="connsiteY3"/>
                </a:cxn>
              </a:cxnLst>
              <a:rect l="l" t="t" r="r" b="b"/>
              <a:pathLst>
                <a:path w="12465" h="10787">
                  <a:moveTo>
                    <a:pt x="12352" y="5808"/>
                  </a:moveTo>
                  <a:cubicBezTo>
                    <a:pt x="12890" y="3442"/>
                    <a:pt x="11599" y="107"/>
                    <a:pt x="6759" y="0"/>
                  </a:cubicBezTo>
                  <a:cubicBezTo>
                    <a:pt x="1058" y="430"/>
                    <a:pt x="-1093" y="5163"/>
                    <a:pt x="521" y="8067"/>
                  </a:cubicBezTo>
                  <a:cubicBezTo>
                    <a:pt x="2994" y="12691"/>
                    <a:pt x="11061" y="11078"/>
                    <a:pt x="12352" y="5808"/>
                  </a:cubicBezTo>
                  <a:close/>
                </a:path>
              </a:pathLst>
            </a:custGeom>
            <a:grpFill/>
            <a:ln w="10707" cap="flat">
              <a:noFill/>
              <a:prstDash val="solid"/>
              <a:miter/>
            </a:ln>
          </p:spPr>
          <p:txBody>
            <a:bodyPr rtlCol="0" anchor="ctr"/>
            <a:lstStyle/>
            <a:p>
              <a:endParaRPr lang="zh-CN" altLang="en-US"/>
            </a:p>
          </p:txBody>
        </p:sp>
        <p:sp>
          <p:nvSpPr>
            <p:cNvPr id="2352" name="任意多边形: 形状 1810">
              <a:extLst>
                <a:ext uri="{FF2B5EF4-FFF2-40B4-BE49-F238E27FC236}">
                  <a16:creationId xmlns:a16="http://schemas.microsoft.com/office/drawing/2014/main" xmlns="" id="{A76A700B-2620-4D23-9749-3BCB7D2C0C24}"/>
                </a:ext>
              </a:extLst>
            </p:cNvPr>
            <p:cNvSpPr/>
            <p:nvPr/>
          </p:nvSpPr>
          <p:spPr>
            <a:xfrm>
              <a:off x="590523" y="6253784"/>
              <a:ext cx="53779" cy="45877"/>
            </a:xfrm>
            <a:custGeom>
              <a:avLst/>
              <a:gdLst>
                <a:gd name="connsiteX0" fmla="*/ 12375 w 12727"/>
                <a:gd name="connsiteY0" fmla="*/ 5808 h 10857"/>
                <a:gd name="connsiteX1" fmla="*/ 7750 w 12727"/>
                <a:gd name="connsiteY1" fmla="*/ 0 h 10857"/>
                <a:gd name="connsiteX2" fmla="*/ 221 w 12727"/>
                <a:gd name="connsiteY2" fmla="*/ 8174 h 10857"/>
                <a:gd name="connsiteX3" fmla="*/ 12375 w 12727"/>
                <a:gd name="connsiteY3" fmla="*/ 5808 h 10857"/>
              </a:gdLst>
              <a:ahLst/>
              <a:cxnLst>
                <a:cxn ang="0">
                  <a:pos x="connsiteX0" y="connsiteY0"/>
                </a:cxn>
                <a:cxn ang="0">
                  <a:pos x="connsiteX1" y="connsiteY1"/>
                </a:cxn>
                <a:cxn ang="0">
                  <a:pos x="connsiteX2" y="connsiteY2"/>
                </a:cxn>
                <a:cxn ang="0">
                  <a:pos x="connsiteX3" y="connsiteY3"/>
                </a:cxn>
              </a:cxnLst>
              <a:rect l="l" t="t" r="r" b="b"/>
              <a:pathLst>
                <a:path w="12727" h="10857">
                  <a:moveTo>
                    <a:pt x="12375" y="5808"/>
                  </a:moveTo>
                  <a:cubicBezTo>
                    <a:pt x="13343" y="3442"/>
                    <a:pt x="12482" y="108"/>
                    <a:pt x="7750" y="0"/>
                  </a:cubicBezTo>
                  <a:cubicBezTo>
                    <a:pt x="2050" y="430"/>
                    <a:pt x="-855" y="5270"/>
                    <a:pt x="221" y="8174"/>
                  </a:cubicBezTo>
                  <a:cubicBezTo>
                    <a:pt x="2050" y="12799"/>
                    <a:pt x="10224" y="11078"/>
                    <a:pt x="12375" y="5808"/>
                  </a:cubicBezTo>
                  <a:close/>
                </a:path>
              </a:pathLst>
            </a:custGeom>
            <a:grpFill/>
            <a:ln w="10707" cap="flat">
              <a:noFill/>
              <a:prstDash val="solid"/>
              <a:miter/>
            </a:ln>
          </p:spPr>
          <p:txBody>
            <a:bodyPr rtlCol="0" anchor="ctr"/>
            <a:lstStyle/>
            <a:p>
              <a:endParaRPr lang="zh-CN" altLang="en-US"/>
            </a:p>
          </p:txBody>
        </p:sp>
        <p:sp>
          <p:nvSpPr>
            <p:cNvPr id="2353" name="任意多边形: 形状 1811">
              <a:extLst>
                <a:ext uri="{FF2B5EF4-FFF2-40B4-BE49-F238E27FC236}">
                  <a16:creationId xmlns:a16="http://schemas.microsoft.com/office/drawing/2014/main" xmlns="" id="{A4D61EF3-04F2-4060-AE98-FA12D8019F19}"/>
                </a:ext>
              </a:extLst>
            </p:cNvPr>
            <p:cNvSpPr/>
            <p:nvPr/>
          </p:nvSpPr>
          <p:spPr>
            <a:xfrm>
              <a:off x="789304" y="6245591"/>
              <a:ext cx="55000" cy="45632"/>
            </a:xfrm>
            <a:custGeom>
              <a:avLst/>
              <a:gdLst>
                <a:gd name="connsiteX0" fmla="*/ 12335 w 13016"/>
                <a:gd name="connsiteY0" fmla="*/ 5703 h 10799"/>
                <a:gd name="connsiteX1" fmla="*/ 8786 w 13016"/>
                <a:gd name="connsiteY1" fmla="*/ 2 h 10799"/>
                <a:gd name="connsiteX2" fmla="*/ 74 w 13016"/>
                <a:gd name="connsiteY2" fmla="*/ 8284 h 10799"/>
                <a:gd name="connsiteX3" fmla="*/ 12335 w 13016"/>
                <a:gd name="connsiteY3" fmla="*/ 5703 h 10799"/>
              </a:gdLst>
              <a:ahLst/>
              <a:cxnLst>
                <a:cxn ang="0">
                  <a:pos x="connsiteX0" y="connsiteY0"/>
                </a:cxn>
                <a:cxn ang="0">
                  <a:pos x="connsiteX1" y="connsiteY1"/>
                </a:cxn>
                <a:cxn ang="0">
                  <a:pos x="connsiteX2" y="connsiteY2"/>
                </a:cxn>
                <a:cxn ang="0">
                  <a:pos x="connsiteX3" y="connsiteY3"/>
                </a:cxn>
              </a:cxnLst>
              <a:rect l="l" t="t" r="r" b="b"/>
              <a:pathLst>
                <a:path w="13016" h="10799">
                  <a:moveTo>
                    <a:pt x="12335" y="5703"/>
                  </a:moveTo>
                  <a:cubicBezTo>
                    <a:pt x="13626" y="3337"/>
                    <a:pt x="13411" y="-105"/>
                    <a:pt x="8786" y="2"/>
                  </a:cubicBezTo>
                  <a:cubicBezTo>
                    <a:pt x="3085" y="540"/>
                    <a:pt x="-572" y="5380"/>
                    <a:pt x="74" y="8284"/>
                  </a:cubicBezTo>
                  <a:cubicBezTo>
                    <a:pt x="1042" y="12694"/>
                    <a:pt x="9431" y="10973"/>
                    <a:pt x="12335" y="5703"/>
                  </a:cubicBezTo>
                  <a:close/>
                </a:path>
              </a:pathLst>
            </a:custGeom>
            <a:grpFill/>
            <a:ln w="10707" cap="flat">
              <a:noFill/>
              <a:prstDash val="solid"/>
              <a:miter/>
            </a:ln>
          </p:spPr>
          <p:txBody>
            <a:bodyPr rtlCol="0" anchor="ctr"/>
            <a:lstStyle/>
            <a:p>
              <a:endParaRPr lang="zh-CN" altLang="en-US"/>
            </a:p>
          </p:txBody>
        </p:sp>
        <p:sp>
          <p:nvSpPr>
            <p:cNvPr id="2354" name="任意多边形: 形状 1812">
              <a:extLst>
                <a:ext uri="{FF2B5EF4-FFF2-40B4-BE49-F238E27FC236}">
                  <a16:creationId xmlns:a16="http://schemas.microsoft.com/office/drawing/2014/main" xmlns="" id="{D721098D-DBD3-4293-8BB2-644C98EF2981}"/>
                </a:ext>
              </a:extLst>
            </p:cNvPr>
            <p:cNvSpPr/>
            <p:nvPr/>
          </p:nvSpPr>
          <p:spPr>
            <a:xfrm>
              <a:off x="984412" y="6234685"/>
              <a:ext cx="56784" cy="46135"/>
            </a:xfrm>
            <a:custGeom>
              <a:avLst/>
              <a:gdLst>
                <a:gd name="connsiteX0" fmla="*/ 42 w 13438"/>
                <a:gd name="connsiteY0" fmla="*/ 8822 h 10918"/>
                <a:gd name="connsiteX1" fmla="*/ 12303 w 13438"/>
                <a:gd name="connsiteY1" fmla="*/ 5703 h 10918"/>
                <a:gd name="connsiteX2" fmla="*/ 9722 w 13438"/>
                <a:gd name="connsiteY2" fmla="*/ 2 h 10918"/>
                <a:gd name="connsiteX3" fmla="*/ 42 w 13438"/>
                <a:gd name="connsiteY3" fmla="*/ 8822 h 10918"/>
              </a:gdLst>
              <a:ahLst/>
              <a:cxnLst>
                <a:cxn ang="0">
                  <a:pos x="connsiteX0" y="connsiteY0"/>
                </a:cxn>
                <a:cxn ang="0">
                  <a:pos x="connsiteX1" y="connsiteY1"/>
                </a:cxn>
                <a:cxn ang="0">
                  <a:pos x="connsiteX2" y="connsiteY2"/>
                </a:cxn>
                <a:cxn ang="0">
                  <a:pos x="connsiteX3" y="connsiteY3"/>
                </a:cxn>
              </a:cxnLst>
              <a:rect l="l" t="t" r="r" b="b"/>
              <a:pathLst>
                <a:path w="13438" h="10918">
                  <a:moveTo>
                    <a:pt x="42" y="8822"/>
                  </a:moveTo>
                  <a:cubicBezTo>
                    <a:pt x="795" y="12802"/>
                    <a:pt x="8861" y="10758"/>
                    <a:pt x="12303" y="5703"/>
                  </a:cubicBezTo>
                  <a:cubicBezTo>
                    <a:pt x="14024" y="3337"/>
                    <a:pt x="14239" y="-105"/>
                    <a:pt x="9722" y="2"/>
                  </a:cubicBezTo>
                  <a:cubicBezTo>
                    <a:pt x="4236" y="540"/>
                    <a:pt x="-496" y="5595"/>
                    <a:pt x="42" y="8822"/>
                  </a:cubicBezTo>
                  <a:close/>
                </a:path>
              </a:pathLst>
            </a:custGeom>
            <a:grpFill/>
            <a:ln w="10707" cap="flat">
              <a:noFill/>
              <a:prstDash val="solid"/>
              <a:miter/>
            </a:ln>
          </p:spPr>
          <p:txBody>
            <a:bodyPr rtlCol="0" anchor="ctr"/>
            <a:lstStyle/>
            <a:p>
              <a:endParaRPr lang="zh-CN" altLang="en-US"/>
            </a:p>
          </p:txBody>
        </p:sp>
        <p:sp>
          <p:nvSpPr>
            <p:cNvPr id="2355" name="任意多边形: 形状 1813">
              <a:extLst>
                <a:ext uri="{FF2B5EF4-FFF2-40B4-BE49-F238E27FC236}">
                  <a16:creationId xmlns:a16="http://schemas.microsoft.com/office/drawing/2014/main" xmlns="" id="{E222CC0F-F086-490B-9B97-B6885B6E709C}"/>
                </a:ext>
              </a:extLst>
            </p:cNvPr>
            <p:cNvSpPr/>
            <p:nvPr/>
          </p:nvSpPr>
          <p:spPr>
            <a:xfrm>
              <a:off x="1173960" y="6221505"/>
              <a:ext cx="59484" cy="46549"/>
            </a:xfrm>
            <a:custGeom>
              <a:avLst/>
              <a:gdLst>
                <a:gd name="connsiteX0" fmla="*/ 12404 w 14077"/>
                <a:gd name="connsiteY0" fmla="*/ 5703 h 11016"/>
                <a:gd name="connsiteX1" fmla="*/ 10898 w 14077"/>
                <a:gd name="connsiteY1" fmla="*/ 3 h 11016"/>
                <a:gd name="connsiteX2" fmla="*/ 35 w 14077"/>
                <a:gd name="connsiteY2" fmla="*/ 9360 h 11016"/>
                <a:gd name="connsiteX3" fmla="*/ 12404 w 14077"/>
                <a:gd name="connsiteY3" fmla="*/ 5703 h 11016"/>
              </a:gdLst>
              <a:ahLst/>
              <a:cxnLst>
                <a:cxn ang="0">
                  <a:pos x="connsiteX0" y="connsiteY0"/>
                </a:cxn>
                <a:cxn ang="0">
                  <a:pos x="connsiteX1" y="connsiteY1"/>
                </a:cxn>
                <a:cxn ang="0">
                  <a:pos x="connsiteX2" y="connsiteY2"/>
                </a:cxn>
                <a:cxn ang="0">
                  <a:pos x="connsiteX3" y="connsiteY3"/>
                </a:cxn>
              </a:cxnLst>
              <a:rect l="l" t="t" r="r" b="b"/>
              <a:pathLst>
                <a:path w="14077" h="11016">
                  <a:moveTo>
                    <a:pt x="12404" y="5703"/>
                  </a:moveTo>
                  <a:cubicBezTo>
                    <a:pt x="14448" y="3229"/>
                    <a:pt x="15308" y="-105"/>
                    <a:pt x="10898" y="3"/>
                  </a:cubicBezTo>
                  <a:cubicBezTo>
                    <a:pt x="5198" y="648"/>
                    <a:pt x="-502" y="6241"/>
                    <a:pt x="35" y="9360"/>
                  </a:cubicBezTo>
                  <a:cubicBezTo>
                    <a:pt x="788" y="12802"/>
                    <a:pt x="8425" y="10543"/>
                    <a:pt x="12404" y="5703"/>
                  </a:cubicBezTo>
                  <a:close/>
                </a:path>
              </a:pathLst>
            </a:custGeom>
            <a:grpFill/>
            <a:ln w="10707" cap="flat">
              <a:noFill/>
              <a:prstDash val="solid"/>
              <a:miter/>
            </a:ln>
          </p:spPr>
          <p:txBody>
            <a:bodyPr rtlCol="0" anchor="ctr"/>
            <a:lstStyle/>
            <a:p>
              <a:endParaRPr lang="zh-CN" altLang="en-US"/>
            </a:p>
          </p:txBody>
        </p:sp>
        <p:sp>
          <p:nvSpPr>
            <p:cNvPr id="2356" name="任意多边形: 形状 1814">
              <a:extLst>
                <a:ext uri="{FF2B5EF4-FFF2-40B4-BE49-F238E27FC236}">
                  <a16:creationId xmlns:a16="http://schemas.microsoft.com/office/drawing/2014/main" xmlns="" id="{6150AD63-5294-48C9-BDD1-FE950D99827C}"/>
                </a:ext>
              </a:extLst>
            </p:cNvPr>
            <p:cNvSpPr/>
            <p:nvPr/>
          </p:nvSpPr>
          <p:spPr>
            <a:xfrm>
              <a:off x="1355433" y="6206475"/>
              <a:ext cx="59957" cy="47061"/>
            </a:xfrm>
            <a:custGeom>
              <a:avLst/>
              <a:gdLst>
                <a:gd name="connsiteX0" fmla="*/ 11836 w 14189"/>
                <a:gd name="connsiteY0" fmla="*/ 5710 h 11137"/>
                <a:gd name="connsiteX1" fmla="*/ 11836 w 14189"/>
                <a:gd name="connsiteY1" fmla="*/ 5710 h 11137"/>
                <a:gd name="connsiteX2" fmla="*/ 11728 w 14189"/>
                <a:gd name="connsiteY2" fmla="*/ 10 h 11137"/>
                <a:gd name="connsiteX3" fmla="*/ 5 w 14189"/>
                <a:gd name="connsiteY3" fmla="*/ 9582 h 11137"/>
                <a:gd name="connsiteX4" fmla="*/ 11836 w 14189"/>
                <a:gd name="connsiteY4" fmla="*/ 5710 h 11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9" h="11137">
                  <a:moveTo>
                    <a:pt x="11836" y="5710"/>
                  </a:moveTo>
                  <a:lnTo>
                    <a:pt x="11836" y="5710"/>
                  </a:lnTo>
                  <a:cubicBezTo>
                    <a:pt x="14202" y="3236"/>
                    <a:pt x="15708" y="-206"/>
                    <a:pt x="11728" y="10"/>
                  </a:cubicBezTo>
                  <a:cubicBezTo>
                    <a:pt x="6135" y="762"/>
                    <a:pt x="112" y="6786"/>
                    <a:pt x="5" y="9582"/>
                  </a:cubicBezTo>
                  <a:cubicBezTo>
                    <a:pt x="-211" y="12916"/>
                    <a:pt x="7318" y="10550"/>
                    <a:pt x="11836" y="5710"/>
                  </a:cubicBezTo>
                  <a:close/>
                </a:path>
              </a:pathLst>
            </a:custGeom>
            <a:grpFill/>
            <a:ln w="10707" cap="flat">
              <a:noFill/>
              <a:prstDash val="solid"/>
              <a:miter/>
            </a:ln>
          </p:spPr>
          <p:txBody>
            <a:bodyPr rtlCol="0" anchor="ctr"/>
            <a:lstStyle/>
            <a:p>
              <a:endParaRPr lang="zh-CN" altLang="en-US"/>
            </a:p>
          </p:txBody>
        </p:sp>
        <p:sp>
          <p:nvSpPr>
            <p:cNvPr id="2357" name="任意多边形: 形状 1815">
              <a:extLst>
                <a:ext uri="{FF2B5EF4-FFF2-40B4-BE49-F238E27FC236}">
                  <a16:creationId xmlns:a16="http://schemas.microsoft.com/office/drawing/2014/main" xmlns="" id="{4ECB7167-BDBA-48D6-995F-D033978633F1}"/>
                </a:ext>
              </a:extLst>
            </p:cNvPr>
            <p:cNvSpPr/>
            <p:nvPr/>
          </p:nvSpPr>
          <p:spPr>
            <a:xfrm>
              <a:off x="1519927" y="6190109"/>
              <a:ext cx="60980" cy="47775"/>
            </a:xfrm>
            <a:custGeom>
              <a:avLst/>
              <a:gdLst>
                <a:gd name="connsiteX0" fmla="*/ 12595 w 14431"/>
                <a:gd name="connsiteY0" fmla="*/ 11 h 11306"/>
                <a:gd name="connsiteX1" fmla="*/ 11 w 14431"/>
                <a:gd name="connsiteY1" fmla="*/ 10013 h 11306"/>
                <a:gd name="connsiteX2" fmla="*/ 11412 w 14431"/>
                <a:gd name="connsiteY2" fmla="*/ 5711 h 11306"/>
                <a:gd name="connsiteX3" fmla="*/ 12487 w 14431"/>
                <a:gd name="connsiteY3" fmla="*/ 4528 h 11306"/>
                <a:gd name="connsiteX4" fmla="*/ 12595 w 14431"/>
                <a:gd name="connsiteY4" fmla="*/ 11 h 11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1" h="11306">
                  <a:moveTo>
                    <a:pt x="12595" y="11"/>
                  </a:moveTo>
                  <a:cubicBezTo>
                    <a:pt x="7325" y="871"/>
                    <a:pt x="334" y="7324"/>
                    <a:pt x="11" y="10013"/>
                  </a:cubicBezTo>
                  <a:cubicBezTo>
                    <a:pt x="-312" y="13025"/>
                    <a:pt x="6572" y="10443"/>
                    <a:pt x="11412" y="5711"/>
                  </a:cubicBezTo>
                  <a:cubicBezTo>
                    <a:pt x="11735" y="5388"/>
                    <a:pt x="12165" y="4958"/>
                    <a:pt x="12487" y="4528"/>
                  </a:cubicBezTo>
                  <a:cubicBezTo>
                    <a:pt x="13993" y="2915"/>
                    <a:pt x="15929" y="-205"/>
                    <a:pt x="12595" y="11"/>
                  </a:cubicBezTo>
                  <a:close/>
                </a:path>
              </a:pathLst>
            </a:custGeom>
            <a:grpFill/>
            <a:ln w="10707" cap="flat">
              <a:noFill/>
              <a:prstDash val="solid"/>
              <a:miter/>
            </a:ln>
          </p:spPr>
          <p:txBody>
            <a:bodyPr rtlCol="0" anchor="ctr"/>
            <a:lstStyle/>
            <a:p>
              <a:endParaRPr lang="zh-CN" altLang="en-US"/>
            </a:p>
          </p:txBody>
        </p:sp>
        <p:sp>
          <p:nvSpPr>
            <p:cNvPr id="2358" name="任意多边形: 形状 1816">
              <a:extLst>
                <a:ext uri="{FF2B5EF4-FFF2-40B4-BE49-F238E27FC236}">
                  <a16:creationId xmlns:a16="http://schemas.microsoft.com/office/drawing/2014/main" xmlns="" id="{89B5E09A-100B-4F37-8684-95973598E1E2}"/>
                </a:ext>
              </a:extLst>
            </p:cNvPr>
            <p:cNvSpPr/>
            <p:nvPr/>
          </p:nvSpPr>
          <p:spPr>
            <a:xfrm>
              <a:off x="1666758" y="6172835"/>
              <a:ext cx="62577" cy="48387"/>
            </a:xfrm>
            <a:custGeom>
              <a:avLst/>
              <a:gdLst>
                <a:gd name="connsiteX0" fmla="*/ 13341 w 14809"/>
                <a:gd name="connsiteY0" fmla="*/ 12 h 11451"/>
                <a:gd name="connsiteX1" fmla="*/ 4 w 14809"/>
                <a:gd name="connsiteY1" fmla="*/ 10767 h 11451"/>
                <a:gd name="connsiteX2" fmla="*/ 10975 w 14809"/>
                <a:gd name="connsiteY2" fmla="*/ 5820 h 11451"/>
                <a:gd name="connsiteX3" fmla="*/ 13233 w 14809"/>
                <a:gd name="connsiteY3" fmla="*/ 3561 h 11451"/>
                <a:gd name="connsiteX4" fmla="*/ 13341 w 14809"/>
                <a:gd name="connsiteY4" fmla="*/ 12 h 1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9" h="11451">
                  <a:moveTo>
                    <a:pt x="13341" y="12"/>
                  </a:moveTo>
                  <a:cubicBezTo>
                    <a:pt x="8393" y="872"/>
                    <a:pt x="-211" y="8294"/>
                    <a:pt x="4" y="10767"/>
                  </a:cubicBezTo>
                  <a:cubicBezTo>
                    <a:pt x="112" y="12811"/>
                    <a:pt x="6242" y="10015"/>
                    <a:pt x="10975" y="5820"/>
                  </a:cubicBezTo>
                  <a:cubicBezTo>
                    <a:pt x="12050" y="4852"/>
                    <a:pt x="12803" y="3991"/>
                    <a:pt x="13233" y="3561"/>
                  </a:cubicBezTo>
                  <a:cubicBezTo>
                    <a:pt x="14094" y="2593"/>
                    <a:pt x="16245" y="-203"/>
                    <a:pt x="13341" y="12"/>
                  </a:cubicBezTo>
                  <a:close/>
                </a:path>
              </a:pathLst>
            </a:custGeom>
            <a:grpFill/>
            <a:ln w="10707" cap="flat">
              <a:noFill/>
              <a:prstDash val="solid"/>
              <a:miter/>
            </a:ln>
          </p:spPr>
          <p:txBody>
            <a:bodyPr rtlCol="0" anchor="ctr"/>
            <a:lstStyle/>
            <a:p>
              <a:endParaRPr lang="zh-CN" altLang="en-US"/>
            </a:p>
          </p:txBody>
        </p:sp>
        <p:sp>
          <p:nvSpPr>
            <p:cNvPr id="2359" name="任意多边形: 形状 1817">
              <a:extLst>
                <a:ext uri="{FF2B5EF4-FFF2-40B4-BE49-F238E27FC236}">
                  <a16:creationId xmlns:a16="http://schemas.microsoft.com/office/drawing/2014/main" xmlns="" id="{CC6E6591-1F2A-49D6-B734-920C888D757B}"/>
                </a:ext>
              </a:extLst>
            </p:cNvPr>
            <p:cNvSpPr/>
            <p:nvPr/>
          </p:nvSpPr>
          <p:spPr>
            <a:xfrm>
              <a:off x="1796290" y="6154225"/>
              <a:ext cx="64047" cy="49249"/>
            </a:xfrm>
            <a:custGeom>
              <a:avLst/>
              <a:gdLst>
                <a:gd name="connsiteX0" fmla="*/ 13986 w 15157"/>
                <a:gd name="connsiteY0" fmla="*/ 2587 h 11655"/>
                <a:gd name="connsiteX1" fmla="*/ 14093 w 15157"/>
                <a:gd name="connsiteY1" fmla="*/ 6 h 11655"/>
                <a:gd name="connsiteX2" fmla="*/ 4 w 15157"/>
                <a:gd name="connsiteY2" fmla="*/ 11192 h 11655"/>
                <a:gd name="connsiteX3" fmla="*/ 10544 w 15157"/>
                <a:gd name="connsiteY3" fmla="*/ 5921 h 11655"/>
                <a:gd name="connsiteX4" fmla="*/ 13986 w 15157"/>
                <a:gd name="connsiteY4" fmla="*/ 2587 h 11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7" h="11655">
                  <a:moveTo>
                    <a:pt x="13986" y="2587"/>
                  </a:moveTo>
                  <a:cubicBezTo>
                    <a:pt x="15061" y="1297"/>
                    <a:pt x="15922" y="-102"/>
                    <a:pt x="14093" y="6"/>
                  </a:cubicBezTo>
                  <a:cubicBezTo>
                    <a:pt x="9468" y="974"/>
                    <a:pt x="-212" y="9041"/>
                    <a:pt x="4" y="11192"/>
                  </a:cubicBezTo>
                  <a:cubicBezTo>
                    <a:pt x="111" y="12805"/>
                    <a:pt x="5704" y="10009"/>
                    <a:pt x="10544" y="5921"/>
                  </a:cubicBezTo>
                  <a:cubicBezTo>
                    <a:pt x="12372" y="4416"/>
                    <a:pt x="13448" y="3340"/>
                    <a:pt x="13986" y="2587"/>
                  </a:cubicBezTo>
                  <a:close/>
                </a:path>
              </a:pathLst>
            </a:custGeom>
            <a:grpFill/>
            <a:ln w="10707" cap="flat">
              <a:noFill/>
              <a:prstDash val="solid"/>
              <a:miter/>
            </a:ln>
          </p:spPr>
          <p:txBody>
            <a:bodyPr rtlCol="0" anchor="ctr"/>
            <a:lstStyle/>
            <a:p>
              <a:endParaRPr lang="zh-CN" altLang="en-US"/>
            </a:p>
          </p:txBody>
        </p:sp>
        <p:sp>
          <p:nvSpPr>
            <p:cNvPr id="2360" name="任意多边形: 形状 1818">
              <a:extLst>
                <a:ext uri="{FF2B5EF4-FFF2-40B4-BE49-F238E27FC236}">
                  <a16:creationId xmlns:a16="http://schemas.microsoft.com/office/drawing/2014/main" xmlns="" id="{272ED0D7-1D62-4B2B-A138-88896F1B48DC}"/>
                </a:ext>
              </a:extLst>
            </p:cNvPr>
            <p:cNvSpPr/>
            <p:nvPr/>
          </p:nvSpPr>
          <p:spPr>
            <a:xfrm>
              <a:off x="1907639" y="6135155"/>
              <a:ext cx="65125" cy="49613"/>
            </a:xfrm>
            <a:custGeom>
              <a:avLst/>
              <a:gdLst>
                <a:gd name="connsiteX0" fmla="*/ 14631 w 15412"/>
                <a:gd name="connsiteY0" fmla="*/ 1722 h 11741"/>
                <a:gd name="connsiteX1" fmla="*/ 14738 w 15412"/>
                <a:gd name="connsiteY1" fmla="*/ 1 h 11741"/>
                <a:gd name="connsiteX2" fmla="*/ 3 w 15412"/>
                <a:gd name="connsiteY2" fmla="*/ 11510 h 11741"/>
                <a:gd name="connsiteX3" fmla="*/ 10113 w 15412"/>
                <a:gd name="connsiteY3" fmla="*/ 5917 h 11741"/>
                <a:gd name="connsiteX4" fmla="*/ 14631 w 15412"/>
                <a:gd name="connsiteY4" fmla="*/ 1722 h 11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2" h="11741">
                  <a:moveTo>
                    <a:pt x="14631" y="1722"/>
                  </a:moveTo>
                  <a:cubicBezTo>
                    <a:pt x="16137" y="-106"/>
                    <a:pt x="15061" y="1"/>
                    <a:pt x="14738" y="1"/>
                  </a:cubicBezTo>
                  <a:cubicBezTo>
                    <a:pt x="10544" y="1077"/>
                    <a:pt x="-212" y="9896"/>
                    <a:pt x="3" y="11510"/>
                  </a:cubicBezTo>
                  <a:cubicBezTo>
                    <a:pt x="111" y="12585"/>
                    <a:pt x="5381" y="9789"/>
                    <a:pt x="10113" y="5917"/>
                  </a:cubicBezTo>
                  <a:cubicBezTo>
                    <a:pt x="11296" y="5056"/>
                    <a:pt x="13448" y="3228"/>
                    <a:pt x="14631" y="1722"/>
                  </a:cubicBezTo>
                  <a:close/>
                </a:path>
              </a:pathLst>
            </a:custGeom>
            <a:grpFill/>
            <a:ln w="10707" cap="flat">
              <a:noFill/>
              <a:prstDash val="solid"/>
              <a:miter/>
            </a:ln>
          </p:spPr>
          <p:txBody>
            <a:bodyPr rtlCol="0" anchor="ctr"/>
            <a:lstStyle/>
            <a:p>
              <a:endParaRPr lang="zh-CN" altLang="en-US"/>
            </a:p>
          </p:txBody>
        </p:sp>
        <p:sp>
          <p:nvSpPr>
            <p:cNvPr id="2361" name="任意多边形: 形状 1819">
              <a:extLst>
                <a:ext uri="{FF2B5EF4-FFF2-40B4-BE49-F238E27FC236}">
                  <a16:creationId xmlns:a16="http://schemas.microsoft.com/office/drawing/2014/main" xmlns="" id="{FD202005-2D95-4386-808C-E16C01A06F83}"/>
                </a:ext>
              </a:extLst>
            </p:cNvPr>
            <p:cNvSpPr/>
            <p:nvPr/>
          </p:nvSpPr>
          <p:spPr>
            <a:xfrm>
              <a:off x="2000758" y="6115426"/>
              <a:ext cx="66562" cy="50855"/>
            </a:xfrm>
            <a:custGeom>
              <a:avLst/>
              <a:gdLst>
                <a:gd name="connsiteX0" fmla="*/ 9695 w 15752"/>
                <a:gd name="connsiteY0" fmla="*/ 6069 h 12035"/>
                <a:gd name="connsiteX1" fmla="*/ 15288 w 15752"/>
                <a:gd name="connsiteY1" fmla="*/ 1013 h 12035"/>
                <a:gd name="connsiteX2" fmla="*/ 15288 w 15752"/>
                <a:gd name="connsiteY2" fmla="*/ 46 h 12035"/>
                <a:gd name="connsiteX3" fmla="*/ 15 w 15752"/>
                <a:gd name="connsiteY3" fmla="*/ 11769 h 12035"/>
                <a:gd name="connsiteX4" fmla="*/ 9695 w 15752"/>
                <a:gd name="connsiteY4" fmla="*/ 6069 h 1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2" h="12035">
                  <a:moveTo>
                    <a:pt x="9695" y="6069"/>
                  </a:moveTo>
                  <a:cubicBezTo>
                    <a:pt x="13567" y="3057"/>
                    <a:pt x="14965" y="1444"/>
                    <a:pt x="15288" y="1013"/>
                  </a:cubicBezTo>
                  <a:cubicBezTo>
                    <a:pt x="16148" y="-62"/>
                    <a:pt x="15611" y="-62"/>
                    <a:pt x="15288" y="46"/>
                  </a:cubicBezTo>
                  <a:cubicBezTo>
                    <a:pt x="11739" y="1121"/>
                    <a:pt x="445" y="10048"/>
                    <a:pt x="15" y="11769"/>
                  </a:cubicBezTo>
                  <a:cubicBezTo>
                    <a:pt x="-308" y="12952"/>
                    <a:pt x="4640" y="10048"/>
                    <a:pt x="9695" y="6069"/>
                  </a:cubicBezTo>
                  <a:close/>
                </a:path>
              </a:pathLst>
            </a:custGeom>
            <a:grpFill/>
            <a:ln w="10707" cap="flat">
              <a:noFill/>
              <a:prstDash val="solid"/>
              <a:miter/>
            </a:ln>
          </p:spPr>
          <p:txBody>
            <a:bodyPr rtlCol="0" anchor="ctr"/>
            <a:lstStyle/>
            <a:p>
              <a:endParaRPr lang="zh-CN" altLang="en-US"/>
            </a:p>
          </p:txBody>
        </p:sp>
        <p:sp>
          <p:nvSpPr>
            <p:cNvPr id="2362" name="任意多边形: 形状 1820">
              <a:extLst>
                <a:ext uri="{FF2B5EF4-FFF2-40B4-BE49-F238E27FC236}">
                  <a16:creationId xmlns:a16="http://schemas.microsoft.com/office/drawing/2014/main" xmlns="" id="{C7356DE4-3809-4A48-929A-BE8CCA8A96DF}"/>
                </a:ext>
              </a:extLst>
            </p:cNvPr>
            <p:cNvSpPr/>
            <p:nvPr/>
          </p:nvSpPr>
          <p:spPr>
            <a:xfrm>
              <a:off x="2075361" y="6095620"/>
              <a:ext cx="67263" cy="51396"/>
            </a:xfrm>
            <a:custGeom>
              <a:avLst/>
              <a:gdLst>
                <a:gd name="connsiteX0" fmla="*/ 15918 w 15918"/>
                <a:gd name="connsiteY0" fmla="*/ 0 h 12163"/>
                <a:gd name="connsiteX1" fmla="*/ 15703 w 15918"/>
                <a:gd name="connsiteY1" fmla="*/ 0 h 12163"/>
                <a:gd name="connsiteX2" fmla="*/ 0 w 15918"/>
                <a:gd name="connsiteY2" fmla="*/ 12154 h 12163"/>
                <a:gd name="connsiteX3" fmla="*/ 9250 w 15918"/>
                <a:gd name="connsiteY3" fmla="*/ 6131 h 12163"/>
                <a:gd name="connsiteX4" fmla="*/ 15918 w 15918"/>
                <a:gd name="connsiteY4" fmla="*/ 0 h 12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18" h="12163">
                  <a:moveTo>
                    <a:pt x="15918" y="0"/>
                  </a:moveTo>
                  <a:cubicBezTo>
                    <a:pt x="15811" y="0"/>
                    <a:pt x="15703" y="0"/>
                    <a:pt x="15703" y="0"/>
                  </a:cubicBezTo>
                  <a:cubicBezTo>
                    <a:pt x="12907" y="1076"/>
                    <a:pt x="0" y="10971"/>
                    <a:pt x="0" y="12154"/>
                  </a:cubicBezTo>
                  <a:cubicBezTo>
                    <a:pt x="645" y="12369"/>
                    <a:pt x="5700" y="8819"/>
                    <a:pt x="9250" y="6131"/>
                  </a:cubicBezTo>
                  <a:cubicBezTo>
                    <a:pt x="12369" y="3549"/>
                    <a:pt x="15918" y="645"/>
                    <a:pt x="15918" y="0"/>
                  </a:cubicBezTo>
                  <a:close/>
                </a:path>
              </a:pathLst>
            </a:custGeom>
            <a:grpFill/>
            <a:ln w="10707" cap="flat">
              <a:noFill/>
              <a:prstDash val="solid"/>
              <a:miter/>
            </a:ln>
          </p:spPr>
          <p:txBody>
            <a:bodyPr rtlCol="0" anchor="ctr"/>
            <a:lstStyle/>
            <a:p>
              <a:endParaRPr lang="zh-CN" altLang="en-US"/>
            </a:p>
          </p:txBody>
        </p:sp>
        <p:sp>
          <p:nvSpPr>
            <p:cNvPr id="2363" name="任意多边形: 形状 1821">
              <a:extLst>
                <a:ext uri="{FF2B5EF4-FFF2-40B4-BE49-F238E27FC236}">
                  <a16:creationId xmlns:a16="http://schemas.microsoft.com/office/drawing/2014/main" xmlns="" id="{D66D909C-384E-4D5F-B21B-4BD5BF3E3299}"/>
                </a:ext>
              </a:extLst>
            </p:cNvPr>
            <p:cNvSpPr/>
            <p:nvPr/>
          </p:nvSpPr>
          <p:spPr>
            <a:xfrm>
              <a:off x="2129897" y="6075168"/>
              <a:ext cx="68172" cy="52262"/>
            </a:xfrm>
            <a:custGeom>
              <a:avLst/>
              <a:gdLst>
                <a:gd name="connsiteX0" fmla="*/ 16133 w 16133"/>
                <a:gd name="connsiteY0" fmla="*/ 0 h 12368"/>
                <a:gd name="connsiteX1" fmla="*/ 16133 w 16133"/>
                <a:gd name="connsiteY1" fmla="*/ 0 h 12368"/>
                <a:gd name="connsiteX2" fmla="*/ 0 w 16133"/>
                <a:gd name="connsiteY2" fmla="*/ 12369 h 12368"/>
                <a:gd name="connsiteX3" fmla="*/ 8712 w 16133"/>
                <a:gd name="connsiteY3" fmla="*/ 6238 h 12368"/>
                <a:gd name="connsiteX4" fmla="*/ 16133 w 16133"/>
                <a:gd name="connsiteY4" fmla="*/ 0 h 12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12368">
                  <a:moveTo>
                    <a:pt x="16133" y="0"/>
                  </a:moveTo>
                  <a:cubicBezTo>
                    <a:pt x="16133" y="0"/>
                    <a:pt x="16133" y="0"/>
                    <a:pt x="16133" y="0"/>
                  </a:cubicBezTo>
                  <a:cubicBezTo>
                    <a:pt x="14520" y="860"/>
                    <a:pt x="323" y="11508"/>
                    <a:pt x="0" y="12369"/>
                  </a:cubicBezTo>
                  <a:cubicBezTo>
                    <a:pt x="645" y="12154"/>
                    <a:pt x="5055" y="9035"/>
                    <a:pt x="8712" y="6238"/>
                  </a:cubicBezTo>
                  <a:cubicBezTo>
                    <a:pt x="8712" y="6238"/>
                    <a:pt x="15918" y="645"/>
                    <a:pt x="16133" y="0"/>
                  </a:cubicBezTo>
                  <a:close/>
                </a:path>
              </a:pathLst>
            </a:custGeom>
            <a:grpFill/>
            <a:ln w="10707" cap="flat">
              <a:noFill/>
              <a:prstDash val="solid"/>
              <a:miter/>
            </a:ln>
          </p:spPr>
          <p:txBody>
            <a:bodyPr rtlCol="0" anchor="ctr"/>
            <a:lstStyle/>
            <a:p>
              <a:endParaRPr lang="zh-CN" altLang="en-US"/>
            </a:p>
          </p:txBody>
        </p:sp>
        <p:sp>
          <p:nvSpPr>
            <p:cNvPr id="2364" name="任意多边形: 形状 1822">
              <a:extLst>
                <a:ext uri="{FF2B5EF4-FFF2-40B4-BE49-F238E27FC236}">
                  <a16:creationId xmlns:a16="http://schemas.microsoft.com/office/drawing/2014/main" xmlns="" id="{157A92AE-6F17-40EE-AD5B-AD1AAC501B88}"/>
                </a:ext>
              </a:extLst>
            </p:cNvPr>
            <p:cNvSpPr/>
            <p:nvPr/>
          </p:nvSpPr>
          <p:spPr>
            <a:xfrm>
              <a:off x="2168984" y="6055173"/>
              <a:ext cx="64533" cy="49537"/>
            </a:xfrm>
            <a:custGeom>
              <a:avLst/>
              <a:gdLst>
                <a:gd name="connsiteX0" fmla="*/ 15273 w 15272"/>
                <a:gd name="connsiteY0" fmla="*/ 0 h 11723"/>
                <a:gd name="connsiteX1" fmla="*/ 0 w 15272"/>
                <a:gd name="connsiteY1" fmla="*/ 11724 h 11723"/>
                <a:gd name="connsiteX2" fmla="*/ 15273 w 15272"/>
                <a:gd name="connsiteY2" fmla="*/ 0 h 11723"/>
              </a:gdLst>
              <a:ahLst/>
              <a:cxnLst>
                <a:cxn ang="0">
                  <a:pos x="connsiteX0" y="connsiteY0"/>
                </a:cxn>
                <a:cxn ang="0">
                  <a:pos x="connsiteX1" y="connsiteY1"/>
                </a:cxn>
                <a:cxn ang="0">
                  <a:pos x="connsiteX2" y="connsiteY2"/>
                </a:cxn>
              </a:cxnLst>
              <a:rect l="l" t="t" r="r" b="b"/>
              <a:pathLst>
                <a:path w="15272" h="11723">
                  <a:moveTo>
                    <a:pt x="15273" y="0"/>
                  </a:moveTo>
                  <a:lnTo>
                    <a:pt x="0" y="11724"/>
                  </a:lnTo>
                  <a:cubicBezTo>
                    <a:pt x="6131" y="7206"/>
                    <a:pt x="11616" y="2904"/>
                    <a:pt x="15273" y="0"/>
                  </a:cubicBezTo>
                  <a:close/>
                </a:path>
              </a:pathLst>
            </a:custGeom>
            <a:grpFill/>
            <a:ln w="10707" cap="flat">
              <a:noFill/>
              <a:prstDash val="solid"/>
              <a:miter/>
            </a:ln>
          </p:spPr>
          <p:txBody>
            <a:bodyPr rtlCol="0" anchor="ctr"/>
            <a:lstStyle/>
            <a:p>
              <a:endParaRPr lang="zh-CN" altLang="en-US"/>
            </a:p>
          </p:txBody>
        </p:sp>
        <p:sp>
          <p:nvSpPr>
            <p:cNvPr id="2365" name="任意多边形: 形状 1829">
              <a:extLst>
                <a:ext uri="{FF2B5EF4-FFF2-40B4-BE49-F238E27FC236}">
                  <a16:creationId xmlns:a16="http://schemas.microsoft.com/office/drawing/2014/main" xmlns="" id="{748A536D-987C-4358-8D68-DE13B34BC675}"/>
                </a:ext>
              </a:extLst>
            </p:cNvPr>
            <p:cNvSpPr/>
            <p:nvPr/>
          </p:nvSpPr>
          <p:spPr>
            <a:xfrm>
              <a:off x="1033210" y="6313775"/>
              <a:ext cx="55871" cy="43046"/>
            </a:xfrm>
            <a:custGeom>
              <a:avLst/>
              <a:gdLst>
                <a:gd name="connsiteX0" fmla="*/ 10220 w 13222"/>
                <a:gd name="connsiteY0" fmla="*/ 0 h 10187"/>
                <a:gd name="connsiteX1" fmla="*/ 2 w 13222"/>
                <a:gd name="connsiteY1" fmla="*/ 8282 h 10187"/>
                <a:gd name="connsiteX2" fmla="*/ 11618 w 13222"/>
                <a:gd name="connsiteY2" fmla="*/ 5270 h 10187"/>
                <a:gd name="connsiteX3" fmla="*/ 10220 w 13222"/>
                <a:gd name="connsiteY3" fmla="*/ 0 h 10187"/>
              </a:gdLst>
              <a:ahLst/>
              <a:cxnLst>
                <a:cxn ang="0">
                  <a:pos x="connsiteX0" y="connsiteY0"/>
                </a:cxn>
                <a:cxn ang="0">
                  <a:pos x="connsiteX1" y="connsiteY1"/>
                </a:cxn>
                <a:cxn ang="0">
                  <a:pos x="connsiteX2" y="connsiteY2"/>
                </a:cxn>
                <a:cxn ang="0">
                  <a:pos x="connsiteX3" y="connsiteY3"/>
                </a:cxn>
              </a:cxnLst>
              <a:rect l="l" t="t" r="r" b="b"/>
              <a:pathLst>
                <a:path w="13222" h="10187">
                  <a:moveTo>
                    <a:pt x="10220" y="0"/>
                  </a:moveTo>
                  <a:cubicBezTo>
                    <a:pt x="4734" y="645"/>
                    <a:pt x="-106" y="5593"/>
                    <a:pt x="2" y="8282"/>
                  </a:cubicBezTo>
                  <a:cubicBezTo>
                    <a:pt x="2" y="11939"/>
                    <a:pt x="7638" y="10003"/>
                    <a:pt x="11618" y="5270"/>
                  </a:cubicBezTo>
                  <a:cubicBezTo>
                    <a:pt x="13554" y="3119"/>
                    <a:pt x="14414" y="0"/>
                    <a:pt x="10220" y="0"/>
                  </a:cubicBezTo>
                  <a:close/>
                </a:path>
              </a:pathLst>
            </a:custGeom>
            <a:grpFill/>
            <a:ln w="10707" cap="flat">
              <a:noFill/>
              <a:prstDash val="solid"/>
              <a:miter/>
            </a:ln>
          </p:spPr>
          <p:txBody>
            <a:bodyPr rtlCol="0" anchor="ctr"/>
            <a:lstStyle/>
            <a:p>
              <a:endParaRPr lang="zh-CN" altLang="en-US"/>
            </a:p>
          </p:txBody>
        </p:sp>
        <p:sp>
          <p:nvSpPr>
            <p:cNvPr id="2366" name="任意多边形: 形状 1830">
              <a:extLst>
                <a:ext uri="{FF2B5EF4-FFF2-40B4-BE49-F238E27FC236}">
                  <a16:creationId xmlns:a16="http://schemas.microsoft.com/office/drawing/2014/main" xmlns="" id="{A15D8084-DC20-4B71-B66C-D6812D417D7D}"/>
                </a:ext>
              </a:extLst>
            </p:cNvPr>
            <p:cNvSpPr/>
            <p:nvPr/>
          </p:nvSpPr>
          <p:spPr>
            <a:xfrm>
              <a:off x="1205918" y="6300583"/>
              <a:ext cx="58254" cy="43257"/>
            </a:xfrm>
            <a:custGeom>
              <a:avLst/>
              <a:gdLst>
                <a:gd name="connsiteX0" fmla="*/ 12047 w 13786"/>
                <a:gd name="connsiteY0" fmla="*/ 4735 h 10237"/>
                <a:gd name="connsiteX1" fmla="*/ 11402 w 13786"/>
                <a:gd name="connsiteY1" fmla="*/ 3 h 10237"/>
                <a:gd name="connsiteX2" fmla="*/ 1 w 13786"/>
                <a:gd name="connsiteY2" fmla="*/ 8715 h 10237"/>
                <a:gd name="connsiteX3" fmla="*/ 11617 w 13786"/>
                <a:gd name="connsiteY3" fmla="*/ 5273 h 10237"/>
                <a:gd name="connsiteX4" fmla="*/ 12047 w 13786"/>
                <a:gd name="connsiteY4" fmla="*/ 4735 h 10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6" h="10237">
                  <a:moveTo>
                    <a:pt x="12047" y="4735"/>
                  </a:moveTo>
                  <a:cubicBezTo>
                    <a:pt x="13876" y="2799"/>
                    <a:pt x="15059" y="-105"/>
                    <a:pt x="11402" y="3"/>
                  </a:cubicBezTo>
                  <a:cubicBezTo>
                    <a:pt x="5917" y="648"/>
                    <a:pt x="109" y="6134"/>
                    <a:pt x="1" y="8715"/>
                  </a:cubicBezTo>
                  <a:cubicBezTo>
                    <a:pt x="-106" y="11942"/>
                    <a:pt x="7100" y="9683"/>
                    <a:pt x="11617" y="5273"/>
                  </a:cubicBezTo>
                  <a:cubicBezTo>
                    <a:pt x="11725" y="5166"/>
                    <a:pt x="11940" y="4951"/>
                    <a:pt x="12047" y="4735"/>
                  </a:cubicBezTo>
                  <a:close/>
                </a:path>
              </a:pathLst>
            </a:custGeom>
            <a:grpFill/>
            <a:ln w="10707" cap="flat">
              <a:noFill/>
              <a:prstDash val="solid"/>
              <a:miter/>
            </a:ln>
          </p:spPr>
          <p:txBody>
            <a:bodyPr rtlCol="0" anchor="ctr"/>
            <a:lstStyle/>
            <a:p>
              <a:endParaRPr lang="zh-CN" altLang="en-US"/>
            </a:p>
          </p:txBody>
        </p:sp>
        <p:sp>
          <p:nvSpPr>
            <p:cNvPr id="2367" name="任意多边形: 形状 1831">
              <a:extLst>
                <a:ext uri="{FF2B5EF4-FFF2-40B4-BE49-F238E27FC236}">
                  <a16:creationId xmlns:a16="http://schemas.microsoft.com/office/drawing/2014/main" xmlns="" id="{1A445B99-DEA2-4B24-84AB-B3A6AE1435B2}"/>
                </a:ext>
              </a:extLst>
            </p:cNvPr>
            <p:cNvSpPr/>
            <p:nvPr/>
          </p:nvSpPr>
          <p:spPr>
            <a:xfrm>
              <a:off x="1365401" y="6285586"/>
              <a:ext cx="60236" cy="44297"/>
            </a:xfrm>
            <a:custGeom>
              <a:avLst/>
              <a:gdLst>
                <a:gd name="connsiteX0" fmla="*/ 11304 w 14255"/>
                <a:gd name="connsiteY0" fmla="*/ 5381 h 10483"/>
                <a:gd name="connsiteX1" fmla="*/ 12380 w 14255"/>
                <a:gd name="connsiteY1" fmla="*/ 4305 h 10483"/>
                <a:gd name="connsiteX2" fmla="*/ 12380 w 14255"/>
                <a:gd name="connsiteY2" fmla="*/ 3 h 10483"/>
                <a:gd name="connsiteX3" fmla="*/ 11 w 14255"/>
                <a:gd name="connsiteY3" fmla="*/ 9253 h 10483"/>
                <a:gd name="connsiteX4" fmla="*/ 11304 w 14255"/>
                <a:gd name="connsiteY4" fmla="*/ 5381 h 10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5" h="10483">
                  <a:moveTo>
                    <a:pt x="11304" y="5381"/>
                  </a:moveTo>
                  <a:cubicBezTo>
                    <a:pt x="11627" y="5058"/>
                    <a:pt x="12057" y="4628"/>
                    <a:pt x="12380" y="4305"/>
                  </a:cubicBezTo>
                  <a:cubicBezTo>
                    <a:pt x="13886" y="2799"/>
                    <a:pt x="15714" y="-105"/>
                    <a:pt x="12380" y="3"/>
                  </a:cubicBezTo>
                  <a:cubicBezTo>
                    <a:pt x="7217" y="756"/>
                    <a:pt x="334" y="6779"/>
                    <a:pt x="11" y="9253"/>
                  </a:cubicBezTo>
                  <a:cubicBezTo>
                    <a:pt x="-312" y="12049"/>
                    <a:pt x="6464" y="9791"/>
                    <a:pt x="11304" y="5381"/>
                  </a:cubicBezTo>
                  <a:close/>
                </a:path>
              </a:pathLst>
            </a:custGeom>
            <a:grpFill/>
            <a:ln w="10707" cap="flat">
              <a:noFill/>
              <a:prstDash val="solid"/>
              <a:miter/>
            </a:ln>
          </p:spPr>
          <p:txBody>
            <a:bodyPr rtlCol="0" anchor="ctr"/>
            <a:lstStyle/>
            <a:p>
              <a:endParaRPr lang="zh-CN" altLang="en-US"/>
            </a:p>
          </p:txBody>
        </p:sp>
        <p:sp>
          <p:nvSpPr>
            <p:cNvPr id="2368" name="任意多边形: 形状 1832">
              <a:extLst>
                <a:ext uri="{FF2B5EF4-FFF2-40B4-BE49-F238E27FC236}">
                  <a16:creationId xmlns:a16="http://schemas.microsoft.com/office/drawing/2014/main" xmlns="" id="{D2AF6C79-13A0-43E2-84D2-1F2EAE4462D4}"/>
                </a:ext>
              </a:extLst>
            </p:cNvPr>
            <p:cNvSpPr/>
            <p:nvPr/>
          </p:nvSpPr>
          <p:spPr>
            <a:xfrm>
              <a:off x="1509435" y="6270547"/>
              <a:ext cx="61875" cy="44842"/>
            </a:xfrm>
            <a:custGeom>
              <a:avLst/>
              <a:gdLst>
                <a:gd name="connsiteX0" fmla="*/ 13143 w 14643"/>
                <a:gd name="connsiteY0" fmla="*/ 3239 h 10612"/>
                <a:gd name="connsiteX1" fmla="*/ 13250 w 14643"/>
                <a:gd name="connsiteY1" fmla="*/ 13 h 10612"/>
                <a:gd name="connsiteX2" fmla="*/ 21 w 14643"/>
                <a:gd name="connsiteY2" fmla="*/ 9693 h 10612"/>
                <a:gd name="connsiteX3" fmla="*/ 10884 w 14643"/>
                <a:gd name="connsiteY3" fmla="*/ 5390 h 10612"/>
                <a:gd name="connsiteX4" fmla="*/ 10884 w 14643"/>
                <a:gd name="connsiteY4" fmla="*/ 5390 h 10612"/>
                <a:gd name="connsiteX5" fmla="*/ 13143 w 14643"/>
                <a:gd name="connsiteY5" fmla="*/ 3239 h 1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43" h="10612">
                  <a:moveTo>
                    <a:pt x="13143" y="3239"/>
                  </a:moveTo>
                  <a:cubicBezTo>
                    <a:pt x="13896" y="2379"/>
                    <a:pt x="16047" y="-202"/>
                    <a:pt x="13250" y="13"/>
                  </a:cubicBezTo>
                  <a:cubicBezTo>
                    <a:pt x="8303" y="873"/>
                    <a:pt x="451" y="7326"/>
                    <a:pt x="21" y="9693"/>
                  </a:cubicBezTo>
                  <a:cubicBezTo>
                    <a:pt x="-409" y="12059"/>
                    <a:pt x="5829" y="9585"/>
                    <a:pt x="10884" y="5390"/>
                  </a:cubicBezTo>
                  <a:lnTo>
                    <a:pt x="10884" y="5390"/>
                  </a:lnTo>
                  <a:cubicBezTo>
                    <a:pt x="11745" y="4530"/>
                    <a:pt x="12498" y="3885"/>
                    <a:pt x="13143" y="3239"/>
                  </a:cubicBezTo>
                  <a:close/>
                </a:path>
              </a:pathLst>
            </a:custGeom>
            <a:grpFill/>
            <a:ln w="10707" cap="flat">
              <a:noFill/>
              <a:prstDash val="solid"/>
              <a:miter/>
            </a:ln>
          </p:spPr>
          <p:txBody>
            <a:bodyPr rtlCol="0" anchor="ctr"/>
            <a:lstStyle/>
            <a:p>
              <a:endParaRPr lang="zh-CN" altLang="en-US"/>
            </a:p>
          </p:txBody>
        </p:sp>
        <p:sp>
          <p:nvSpPr>
            <p:cNvPr id="2369" name="任意多边形: 形状 1833">
              <a:extLst>
                <a:ext uri="{FF2B5EF4-FFF2-40B4-BE49-F238E27FC236}">
                  <a16:creationId xmlns:a16="http://schemas.microsoft.com/office/drawing/2014/main" xmlns="" id="{A367BD2C-93C3-4528-9E6F-E59A8F69CA22}"/>
                </a:ext>
              </a:extLst>
            </p:cNvPr>
            <p:cNvSpPr/>
            <p:nvPr/>
          </p:nvSpPr>
          <p:spPr>
            <a:xfrm>
              <a:off x="1636685" y="6253759"/>
              <a:ext cx="63857" cy="45273"/>
            </a:xfrm>
            <a:custGeom>
              <a:avLst/>
              <a:gdLst>
                <a:gd name="connsiteX0" fmla="*/ 10563 w 15112"/>
                <a:gd name="connsiteY0" fmla="*/ 5383 h 10714"/>
                <a:gd name="connsiteX1" fmla="*/ 14005 w 15112"/>
                <a:gd name="connsiteY1" fmla="*/ 2372 h 10714"/>
                <a:gd name="connsiteX2" fmla="*/ 14112 w 15112"/>
                <a:gd name="connsiteY2" fmla="*/ 5 h 10714"/>
                <a:gd name="connsiteX3" fmla="*/ 23 w 15112"/>
                <a:gd name="connsiteY3" fmla="*/ 10116 h 10714"/>
                <a:gd name="connsiteX4" fmla="*/ 10563 w 15112"/>
                <a:gd name="connsiteY4" fmla="*/ 5383 h 1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2" h="10714">
                  <a:moveTo>
                    <a:pt x="10563" y="5383"/>
                  </a:moveTo>
                  <a:cubicBezTo>
                    <a:pt x="12391" y="3985"/>
                    <a:pt x="13467" y="2910"/>
                    <a:pt x="14005" y="2372"/>
                  </a:cubicBezTo>
                  <a:cubicBezTo>
                    <a:pt x="14865" y="1404"/>
                    <a:pt x="15941" y="-102"/>
                    <a:pt x="14112" y="5"/>
                  </a:cubicBezTo>
                  <a:cubicBezTo>
                    <a:pt x="9487" y="866"/>
                    <a:pt x="560" y="8072"/>
                    <a:pt x="23" y="10116"/>
                  </a:cubicBezTo>
                  <a:cubicBezTo>
                    <a:pt x="-408" y="11944"/>
                    <a:pt x="5400" y="9363"/>
                    <a:pt x="10563" y="5383"/>
                  </a:cubicBezTo>
                  <a:close/>
                </a:path>
              </a:pathLst>
            </a:custGeom>
            <a:grpFill/>
            <a:ln w="10707" cap="flat">
              <a:noFill/>
              <a:prstDash val="solid"/>
              <a:miter/>
            </a:ln>
          </p:spPr>
          <p:txBody>
            <a:bodyPr rtlCol="0" anchor="ctr"/>
            <a:lstStyle/>
            <a:p>
              <a:endParaRPr lang="zh-CN" altLang="en-US"/>
            </a:p>
          </p:txBody>
        </p:sp>
        <p:sp>
          <p:nvSpPr>
            <p:cNvPr id="2370" name="任意多边形: 形状 1834">
              <a:extLst>
                <a:ext uri="{FF2B5EF4-FFF2-40B4-BE49-F238E27FC236}">
                  <a16:creationId xmlns:a16="http://schemas.microsoft.com/office/drawing/2014/main" xmlns="" id="{35272F8D-F84F-4A7C-B8E0-493FCB25762A}"/>
                </a:ext>
              </a:extLst>
            </p:cNvPr>
            <p:cNvSpPr/>
            <p:nvPr/>
          </p:nvSpPr>
          <p:spPr>
            <a:xfrm>
              <a:off x="1747573" y="6235817"/>
              <a:ext cx="65814" cy="46165"/>
            </a:xfrm>
            <a:custGeom>
              <a:avLst/>
              <a:gdLst>
                <a:gd name="connsiteX0" fmla="*/ 10242 w 15575"/>
                <a:gd name="connsiteY0" fmla="*/ 5543 h 10925"/>
                <a:gd name="connsiteX1" fmla="*/ 15082 w 15575"/>
                <a:gd name="connsiteY1" fmla="*/ 1241 h 10925"/>
                <a:gd name="connsiteX2" fmla="*/ 14866 w 15575"/>
                <a:gd name="connsiteY2" fmla="*/ 57 h 10925"/>
                <a:gd name="connsiteX3" fmla="*/ 24 w 15575"/>
                <a:gd name="connsiteY3" fmla="*/ 10490 h 10925"/>
                <a:gd name="connsiteX4" fmla="*/ 10242 w 15575"/>
                <a:gd name="connsiteY4" fmla="*/ 5543 h 10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75" h="10925">
                  <a:moveTo>
                    <a:pt x="10242" y="5543"/>
                  </a:moveTo>
                  <a:cubicBezTo>
                    <a:pt x="12500" y="3929"/>
                    <a:pt x="14329" y="2316"/>
                    <a:pt x="15082" y="1241"/>
                  </a:cubicBezTo>
                  <a:cubicBezTo>
                    <a:pt x="16157" y="-158"/>
                    <a:pt x="15189" y="-50"/>
                    <a:pt x="14866" y="57"/>
                  </a:cubicBezTo>
                  <a:cubicBezTo>
                    <a:pt x="10564" y="1025"/>
                    <a:pt x="454" y="8769"/>
                    <a:pt x="24" y="10490"/>
                  </a:cubicBezTo>
                  <a:cubicBezTo>
                    <a:pt x="-406" y="11996"/>
                    <a:pt x="5079" y="9415"/>
                    <a:pt x="10242" y="5543"/>
                  </a:cubicBezTo>
                  <a:close/>
                </a:path>
              </a:pathLst>
            </a:custGeom>
            <a:grpFill/>
            <a:ln w="10707" cap="flat">
              <a:noFill/>
              <a:prstDash val="solid"/>
              <a:miter/>
            </a:ln>
          </p:spPr>
          <p:txBody>
            <a:bodyPr rtlCol="0" anchor="ctr"/>
            <a:lstStyle/>
            <a:p>
              <a:endParaRPr lang="zh-CN" altLang="en-US"/>
            </a:p>
          </p:txBody>
        </p:sp>
        <p:sp>
          <p:nvSpPr>
            <p:cNvPr id="2371" name="任意多边形: 形状 1835">
              <a:extLst>
                <a:ext uri="{FF2B5EF4-FFF2-40B4-BE49-F238E27FC236}">
                  <a16:creationId xmlns:a16="http://schemas.microsoft.com/office/drawing/2014/main" xmlns="" id="{5A6381FE-DD00-4C96-A08E-6C3C6AEED017}"/>
                </a:ext>
              </a:extLst>
            </p:cNvPr>
            <p:cNvSpPr/>
            <p:nvPr/>
          </p:nvSpPr>
          <p:spPr>
            <a:xfrm>
              <a:off x="1841238" y="6217858"/>
              <a:ext cx="67948" cy="46934"/>
            </a:xfrm>
            <a:custGeom>
              <a:avLst/>
              <a:gdLst>
                <a:gd name="connsiteX0" fmla="*/ 15 w 16080"/>
                <a:gd name="connsiteY0" fmla="*/ 10868 h 11107"/>
                <a:gd name="connsiteX1" fmla="*/ 9910 w 16080"/>
                <a:gd name="connsiteY1" fmla="*/ 5598 h 11107"/>
                <a:gd name="connsiteX2" fmla="*/ 15825 w 16080"/>
                <a:gd name="connsiteY2" fmla="*/ 651 h 11107"/>
                <a:gd name="connsiteX3" fmla="*/ 15610 w 16080"/>
                <a:gd name="connsiteY3" fmla="*/ 5 h 11107"/>
                <a:gd name="connsiteX4" fmla="*/ 15 w 16080"/>
                <a:gd name="connsiteY4" fmla="*/ 10868 h 11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0" h="11107">
                  <a:moveTo>
                    <a:pt x="15" y="10868"/>
                  </a:moveTo>
                  <a:cubicBezTo>
                    <a:pt x="-308" y="11944"/>
                    <a:pt x="4747" y="9255"/>
                    <a:pt x="9910" y="5598"/>
                  </a:cubicBezTo>
                  <a:cubicBezTo>
                    <a:pt x="13352" y="3124"/>
                    <a:pt x="15288" y="1403"/>
                    <a:pt x="15825" y="651"/>
                  </a:cubicBezTo>
                  <a:cubicBezTo>
                    <a:pt x="16363" y="-102"/>
                    <a:pt x="15933" y="5"/>
                    <a:pt x="15610" y="5"/>
                  </a:cubicBezTo>
                  <a:cubicBezTo>
                    <a:pt x="11738" y="1081"/>
                    <a:pt x="445" y="9578"/>
                    <a:pt x="15" y="10868"/>
                  </a:cubicBezTo>
                  <a:close/>
                </a:path>
              </a:pathLst>
            </a:custGeom>
            <a:grpFill/>
            <a:ln w="10707" cap="flat">
              <a:noFill/>
              <a:prstDash val="solid"/>
              <a:miter/>
            </a:ln>
          </p:spPr>
          <p:txBody>
            <a:bodyPr rtlCol="0" anchor="ctr"/>
            <a:lstStyle/>
            <a:p>
              <a:endParaRPr lang="zh-CN" altLang="en-US"/>
            </a:p>
          </p:txBody>
        </p:sp>
        <p:sp>
          <p:nvSpPr>
            <p:cNvPr id="2372" name="任意多边形: 形状 1836">
              <a:extLst>
                <a:ext uri="{FF2B5EF4-FFF2-40B4-BE49-F238E27FC236}">
                  <a16:creationId xmlns:a16="http://schemas.microsoft.com/office/drawing/2014/main" xmlns="" id="{379F7C31-FC22-4D95-A97D-79AC47381B9E}"/>
                </a:ext>
              </a:extLst>
            </p:cNvPr>
            <p:cNvSpPr/>
            <p:nvPr/>
          </p:nvSpPr>
          <p:spPr>
            <a:xfrm>
              <a:off x="1918105" y="6199701"/>
              <a:ext cx="69537" cy="47306"/>
            </a:xfrm>
            <a:custGeom>
              <a:avLst/>
              <a:gdLst>
                <a:gd name="connsiteX0" fmla="*/ 16457 w 16456"/>
                <a:gd name="connsiteY0" fmla="*/ 0 h 11195"/>
                <a:gd name="connsiteX1" fmla="*/ 16134 w 16456"/>
                <a:gd name="connsiteY1" fmla="*/ 0 h 11195"/>
                <a:gd name="connsiteX2" fmla="*/ 1 w 16456"/>
                <a:gd name="connsiteY2" fmla="*/ 11186 h 11195"/>
                <a:gd name="connsiteX3" fmla="*/ 9466 w 16456"/>
                <a:gd name="connsiteY3" fmla="*/ 5593 h 11195"/>
                <a:gd name="connsiteX4" fmla="*/ 16457 w 16456"/>
                <a:gd name="connsiteY4" fmla="*/ 0 h 11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1195">
                  <a:moveTo>
                    <a:pt x="16457" y="0"/>
                  </a:moveTo>
                  <a:cubicBezTo>
                    <a:pt x="16349" y="0"/>
                    <a:pt x="16242" y="0"/>
                    <a:pt x="16134" y="0"/>
                  </a:cubicBezTo>
                  <a:cubicBezTo>
                    <a:pt x="13230" y="968"/>
                    <a:pt x="-107" y="10218"/>
                    <a:pt x="1" y="11186"/>
                  </a:cubicBezTo>
                  <a:cubicBezTo>
                    <a:pt x="646" y="11401"/>
                    <a:pt x="5916" y="8067"/>
                    <a:pt x="9466" y="5593"/>
                  </a:cubicBezTo>
                  <a:cubicBezTo>
                    <a:pt x="12907" y="3334"/>
                    <a:pt x="16457" y="538"/>
                    <a:pt x="16457" y="0"/>
                  </a:cubicBezTo>
                  <a:close/>
                </a:path>
              </a:pathLst>
            </a:custGeom>
            <a:grpFill/>
            <a:ln w="10707" cap="flat">
              <a:noFill/>
              <a:prstDash val="solid"/>
              <a:miter/>
            </a:ln>
          </p:spPr>
          <p:txBody>
            <a:bodyPr rtlCol="0" anchor="ctr"/>
            <a:lstStyle/>
            <a:p>
              <a:endParaRPr lang="zh-CN" altLang="en-US"/>
            </a:p>
          </p:txBody>
        </p:sp>
        <p:sp>
          <p:nvSpPr>
            <p:cNvPr id="2373" name="任意多边形: 形状 1837">
              <a:extLst>
                <a:ext uri="{FF2B5EF4-FFF2-40B4-BE49-F238E27FC236}">
                  <a16:creationId xmlns:a16="http://schemas.microsoft.com/office/drawing/2014/main" xmlns="" id="{A0012590-2FBA-468A-BF22-52545046E1FD}"/>
                </a:ext>
              </a:extLst>
            </p:cNvPr>
            <p:cNvSpPr/>
            <p:nvPr/>
          </p:nvSpPr>
          <p:spPr>
            <a:xfrm>
              <a:off x="1977192" y="6180610"/>
              <a:ext cx="70445" cy="48172"/>
            </a:xfrm>
            <a:custGeom>
              <a:avLst/>
              <a:gdLst>
                <a:gd name="connsiteX0" fmla="*/ 16671 w 16671"/>
                <a:gd name="connsiteY0" fmla="*/ 0 h 11400"/>
                <a:gd name="connsiteX1" fmla="*/ 16564 w 16671"/>
                <a:gd name="connsiteY1" fmla="*/ 0 h 11400"/>
                <a:gd name="connsiteX2" fmla="*/ 0 w 16671"/>
                <a:gd name="connsiteY2" fmla="*/ 11401 h 11400"/>
                <a:gd name="connsiteX3" fmla="*/ 9035 w 16671"/>
                <a:gd name="connsiteY3" fmla="*/ 5700 h 11400"/>
                <a:gd name="connsiteX4" fmla="*/ 16671 w 16671"/>
                <a:gd name="connsiteY4" fmla="*/ 0 h 11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11400">
                  <a:moveTo>
                    <a:pt x="16671" y="0"/>
                  </a:moveTo>
                  <a:cubicBezTo>
                    <a:pt x="16671" y="0"/>
                    <a:pt x="16564" y="0"/>
                    <a:pt x="16564" y="0"/>
                  </a:cubicBezTo>
                  <a:cubicBezTo>
                    <a:pt x="14843" y="753"/>
                    <a:pt x="215" y="10541"/>
                    <a:pt x="0" y="11401"/>
                  </a:cubicBezTo>
                  <a:cubicBezTo>
                    <a:pt x="753" y="11186"/>
                    <a:pt x="5270" y="8282"/>
                    <a:pt x="9035" y="5700"/>
                  </a:cubicBezTo>
                  <a:cubicBezTo>
                    <a:pt x="9142" y="5700"/>
                    <a:pt x="16564" y="645"/>
                    <a:pt x="16671" y="0"/>
                  </a:cubicBezTo>
                  <a:close/>
                </a:path>
              </a:pathLst>
            </a:custGeom>
            <a:grpFill/>
            <a:ln w="10707" cap="flat">
              <a:noFill/>
              <a:prstDash val="solid"/>
              <a:miter/>
            </a:ln>
          </p:spPr>
          <p:txBody>
            <a:bodyPr rtlCol="0" anchor="ctr"/>
            <a:lstStyle/>
            <a:p>
              <a:endParaRPr lang="zh-CN" altLang="en-US"/>
            </a:p>
          </p:txBody>
        </p:sp>
        <p:sp>
          <p:nvSpPr>
            <p:cNvPr id="2374" name="任意多边形: 形状 1838">
              <a:extLst>
                <a:ext uri="{FF2B5EF4-FFF2-40B4-BE49-F238E27FC236}">
                  <a16:creationId xmlns:a16="http://schemas.microsoft.com/office/drawing/2014/main" xmlns="" id="{1E76AEE7-E5D4-415A-9C44-F76039375812}"/>
                </a:ext>
              </a:extLst>
            </p:cNvPr>
            <p:cNvSpPr/>
            <p:nvPr/>
          </p:nvSpPr>
          <p:spPr>
            <a:xfrm>
              <a:off x="2018092" y="6161975"/>
              <a:ext cx="71354" cy="49085"/>
            </a:xfrm>
            <a:custGeom>
              <a:avLst/>
              <a:gdLst>
                <a:gd name="connsiteX0" fmla="*/ 8604 w 16886"/>
                <a:gd name="connsiteY0" fmla="*/ 5808 h 11616"/>
                <a:gd name="connsiteX1" fmla="*/ 16886 w 16886"/>
                <a:gd name="connsiteY1" fmla="*/ 0 h 11616"/>
                <a:gd name="connsiteX2" fmla="*/ 0 w 16886"/>
                <a:gd name="connsiteY2" fmla="*/ 11616 h 11616"/>
                <a:gd name="connsiteX3" fmla="*/ 8604 w 16886"/>
                <a:gd name="connsiteY3" fmla="*/ 5808 h 11616"/>
              </a:gdLst>
              <a:ahLst/>
              <a:cxnLst>
                <a:cxn ang="0">
                  <a:pos x="connsiteX0" y="connsiteY0"/>
                </a:cxn>
                <a:cxn ang="0">
                  <a:pos x="connsiteX1" y="connsiteY1"/>
                </a:cxn>
                <a:cxn ang="0">
                  <a:pos x="connsiteX2" y="connsiteY2"/>
                </a:cxn>
                <a:cxn ang="0">
                  <a:pos x="connsiteX3" y="connsiteY3"/>
                </a:cxn>
              </a:cxnLst>
              <a:rect l="l" t="t" r="r" b="b"/>
              <a:pathLst>
                <a:path w="16886" h="11616">
                  <a:moveTo>
                    <a:pt x="8604" y="5808"/>
                  </a:moveTo>
                  <a:cubicBezTo>
                    <a:pt x="11401" y="3872"/>
                    <a:pt x="16564" y="323"/>
                    <a:pt x="16886" y="0"/>
                  </a:cubicBezTo>
                  <a:cubicBezTo>
                    <a:pt x="16779" y="108"/>
                    <a:pt x="430" y="11186"/>
                    <a:pt x="0" y="11616"/>
                  </a:cubicBezTo>
                  <a:cubicBezTo>
                    <a:pt x="968" y="10971"/>
                    <a:pt x="4732" y="8389"/>
                    <a:pt x="8604" y="5808"/>
                  </a:cubicBezTo>
                  <a:close/>
                </a:path>
              </a:pathLst>
            </a:custGeom>
            <a:grpFill/>
            <a:ln w="10707" cap="flat">
              <a:noFill/>
              <a:prstDash val="solid"/>
              <a:miter/>
            </a:ln>
          </p:spPr>
          <p:txBody>
            <a:bodyPr rtlCol="0" anchor="ctr"/>
            <a:lstStyle/>
            <a:p>
              <a:endParaRPr lang="zh-CN" altLang="en-US"/>
            </a:p>
          </p:txBody>
        </p:sp>
        <p:sp>
          <p:nvSpPr>
            <p:cNvPr id="2375" name="任意多边形: 形状 1842">
              <a:extLst>
                <a:ext uri="{FF2B5EF4-FFF2-40B4-BE49-F238E27FC236}">
                  <a16:creationId xmlns:a16="http://schemas.microsoft.com/office/drawing/2014/main" xmlns="" id="{51D5457C-D99C-4292-9803-26F1D69A32FB}"/>
                </a:ext>
              </a:extLst>
            </p:cNvPr>
            <p:cNvSpPr/>
            <p:nvPr/>
          </p:nvSpPr>
          <p:spPr>
            <a:xfrm>
              <a:off x="1726314" y="6312867"/>
              <a:ext cx="70897" cy="42767"/>
            </a:xfrm>
            <a:custGeom>
              <a:avLst/>
              <a:gdLst>
                <a:gd name="connsiteX0" fmla="*/ 16779 w 16778"/>
                <a:gd name="connsiteY0" fmla="*/ 0 h 10121"/>
                <a:gd name="connsiteX1" fmla="*/ 16456 w 16778"/>
                <a:gd name="connsiteY1" fmla="*/ 0 h 10121"/>
                <a:gd name="connsiteX2" fmla="*/ 0 w 16778"/>
                <a:gd name="connsiteY2" fmla="*/ 10110 h 10121"/>
                <a:gd name="connsiteX3" fmla="*/ 9788 w 16778"/>
                <a:gd name="connsiteY3" fmla="*/ 5163 h 10121"/>
                <a:gd name="connsiteX4" fmla="*/ 16779 w 16778"/>
                <a:gd name="connsiteY4" fmla="*/ 0 h 10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0121">
                  <a:moveTo>
                    <a:pt x="16779" y="0"/>
                  </a:moveTo>
                  <a:cubicBezTo>
                    <a:pt x="16671" y="0"/>
                    <a:pt x="16564" y="0"/>
                    <a:pt x="16456" y="0"/>
                  </a:cubicBezTo>
                  <a:cubicBezTo>
                    <a:pt x="13875" y="753"/>
                    <a:pt x="538" y="8712"/>
                    <a:pt x="0" y="10110"/>
                  </a:cubicBezTo>
                  <a:cubicBezTo>
                    <a:pt x="645" y="10325"/>
                    <a:pt x="6131" y="7314"/>
                    <a:pt x="9788" y="5163"/>
                  </a:cubicBezTo>
                  <a:cubicBezTo>
                    <a:pt x="10863" y="4410"/>
                    <a:pt x="16564" y="860"/>
                    <a:pt x="16779" y="0"/>
                  </a:cubicBezTo>
                  <a:close/>
                </a:path>
              </a:pathLst>
            </a:custGeom>
            <a:grpFill/>
            <a:ln w="10707" cap="flat">
              <a:noFill/>
              <a:prstDash val="solid"/>
              <a:miter/>
            </a:ln>
          </p:spPr>
          <p:txBody>
            <a:bodyPr rtlCol="0" anchor="ctr"/>
            <a:lstStyle/>
            <a:p>
              <a:endParaRPr lang="zh-CN" altLang="en-US"/>
            </a:p>
          </p:txBody>
        </p:sp>
        <p:sp>
          <p:nvSpPr>
            <p:cNvPr id="2376" name="任意多边形: 形状 1843">
              <a:extLst>
                <a:ext uri="{FF2B5EF4-FFF2-40B4-BE49-F238E27FC236}">
                  <a16:creationId xmlns:a16="http://schemas.microsoft.com/office/drawing/2014/main" xmlns="" id="{23DA27F5-B764-4592-8096-983FB02CFC35}"/>
                </a:ext>
              </a:extLst>
            </p:cNvPr>
            <p:cNvSpPr/>
            <p:nvPr/>
          </p:nvSpPr>
          <p:spPr>
            <a:xfrm>
              <a:off x="1788578" y="6295597"/>
              <a:ext cx="72262" cy="43629"/>
            </a:xfrm>
            <a:custGeom>
              <a:avLst/>
              <a:gdLst>
                <a:gd name="connsiteX0" fmla="*/ 17101 w 17101"/>
                <a:gd name="connsiteY0" fmla="*/ 0 h 10325"/>
                <a:gd name="connsiteX1" fmla="*/ 16994 w 17101"/>
                <a:gd name="connsiteY1" fmla="*/ 0 h 10325"/>
                <a:gd name="connsiteX2" fmla="*/ 0 w 17101"/>
                <a:gd name="connsiteY2" fmla="*/ 10325 h 10325"/>
                <a:gd name="connsiteX3" fmla="*/ 9465 w 17101"/>
                <a:gd name="connsiteY3" fmla="*/ 5270 h 10325"/>
                <a:gd name="connsiteX4" fmla="*/ 17101 w 17101"/>
                <a:gd name="connsiteY4" fmla="*/ 0 h 10325"/>
                <a:gd name="connsiteX5" fmla="*/ 17101 w 17101"/>
                <a:gd name="connsiteY5" fmla="*/ 0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1" h="10325">
                  <a:moveTo>
                    <a:pt x="17101" y="0"/>
                  </a:moveTo>
                  <a:cubicBezTo>
                    <a:pt x="17101" y="0"/>
                    <a:pt x="16994" y="0"/>
                    <a:pt x="16994" y="0"/>
                  </a:cubicBezTo>
                  <a:cubicBezTo>
                    <a:pt x="15165" y="645"/>
                    <a:pt x="108" y="9572"/>
                    <a:pt x="0" y="10325"/>
                  </a:cubicBezTo>
                  <a:cubicBezTo>
                    <a:pt x="860" y="10110"/>
                    <a:pt x="5593" y="7529"/>
                    <a:pt x="9465" y="5270"/>
                  </a:cubicBezTo>
                  <a:cubicBezTo>
                    <a:pt x="12692" y="3227"/>
                    <a:pt x="16348" y="860"/>
                    <a:pt x="17101" y="0"/>
                  </a:cubicBezTo>
                  <a:cubicBezTo>
                    <a:pt x="17101" y="108"/>
                    <a:pt x="17101" y="0"/>
                    <a:pt x="17101" y="0"/>
                  </a:cubicBezTo>
                  <a:close/>
                </a:path>
              </a:pathLst>
            </a:custGeom>
            <a:grpFill/>
            <a:ln w="10707" cap="flat">
              <a:noFill/>
              <a:prstDash val="solid"/>
              <a:miter/>
            </a:ln>
          </p:spPr>
          <p:txBody>
            <a:bodyPr rtlCol="0" anchor="ctr"/>
            <a:lstStyle/>
            <a:p>
              <a:endParaRPr lang="zh-CN" altLang="en-US"/>
            </a:p>
          </p:txBody>
        </p:sp>
        <p:sp>
          <p:nvSpPr>
            <p:cNvPr id="2377" name="任意多边形: 形状 1844">
              <a:extLst>
                <a:ext uri="{FF2B5EF4-FFF2-40B4-BE49-F238E27FC236}">
                  <a16:creationId xmlns:a16="http://schemas.microsoft.com/office/drawing/2014/main" xmlns="" id="{8AAE61F1-BD64-4D8F-B79E-DCCEC83F0DFA}"/>
                </a:ext>
              </a:extLst>
            </p:cNvPr>
            <p:cNvSpPr/>
            <p:nvPr/>
          </p:nvSpPr>
          <p:spPr>
            <a:xfrm>
              <a:off x="1834937" y="6278779"/>
              <a:ext cx="73627" cy="44081"/>
            </a:xfrm>
            <a:custGeom>
              <a:avLst/>
              <a:gdLst>
                <a:gd name="connsiteX0" fmla="*/ 9035 w 17424"/>
                <a:gd name="connsiteY0" fmla="*/ 5270 h 10432"/>
                <a:gd name="connsiteX1" fmla="*/ 17424 w 17424"/>
                <a:gd name="connsiteY1" fmla="*/ 0 h 10432"/>
                <a:gd name="connsiteX2" fmla="*/ 0 w 17424"/>
                <a:gd name="connsiteY2" fmla="*/ 10433 h 10432"/>
                <a:gd name="connsiteX3" fmla="*/ 9035 w 17424"/>
                <a:gd name="connsiteY3" fmla="*/ 5270 h 10432"/>
              </a:gdLst>
              <a:ahLst/>
              <a:cxnLst>
                <a:cxn ang="0">
                  <a:pos x="connsiteX0" y="connsiteY0"/>
                </a:cxn>
                <a:cxn ang="0">
                  <a:pos x="connsiteX1" y="connsiteY1"/>
                </a:cxn>
                <a:cxn ang="0">
                  <a:pos x="connsiteX2" y="connsiteY2"/>
                </a:cxn>
                <a:cxn ang="0">
                  <a:pos x="connsiteX3" y="connsiteY3"/>
                </a:cxn>
              </a:cxnLst>
              <a:rect l="l" t="t" r="r" b="b"/>
              <a:pathLst>
                <a:path w="17424" h="10432">
                  <a:moveTo>
                    <a:pt x="9035" y="5270"/>
                  </a:moveTo>
                  <a:cubicBezTo>
                    <a:pt x="9788" y="4840"/>
                    <a:pt x="16779" y="645"/>
                    <a:pt x="17424" y="0"/>
                  </a:cubicBezTo>
                  <a:cubicBezTo>
                    <a:pt x="17316" y="107"/>
                    <a:pt x="1076" y="9572"/>
                    <a:pt x="0" y="10433"/>
                  </a:cubicBezTo>
                  <a:cubicBezTo>
                    <a:pt x="968" y="9895"/>
                    <a:pt x="5055" y="7529"/>
                    <a:pt x="9035" y="5270"/>
                  </a:cubicBezTo>
                  <a:close/>
                </a:path>
              </a:pathLst>
            </a:custGeom>
            <a:grpFill/>
            <a:ln w="10707" cap="flat">
              <a:noFill/>
              <a:prstDash val="solid"/>
              <a:miter/>
            </a:ln>
          </p:spPr>
          <p:txBody>
            <a:bodyPr rtlCol="0" anchor="ctr"/>
            <a:lstStyle/>
            <a:p>
              <a:endParaRPr lang="zh-CN" altLang="en-US"/>
            </a:p>
          </p:txBody>
        </p:sp>
        <p:sp>
          <p:nvSpPr>
            <p:cNvPr id="2378" name="任意多边形: 形状 1852">
              <a:extLst>
                <a:ext uri="{FF2B5EF4-FFF2-40B4-BE49-F238E27FC236}">
                  <a16:creationId xmlns:a16="http://schemas.microsoft.com/office/drawing/2014/main" xmlns="" id="{833B514A-0886-4B45-B9AB-670B06C9EB2B}"/>
                </a:ext>
              </a:extLst>
            </p:cNvPr>
            <p:cNvSpPr/>
            <p:nvPr/>
          </p:nvSpPr>
          <p:spPr>
            <a:xfrm>
              <a:off x="111018" y="6350589"/>
              <a:ext cx="49131" cy="41711"/>
            </a:xfrm>
            <a:custGeom>
              <a:avLst/>
              <a:gdLst>
                <a:gd name="connsiteX0" fmla="*/ 11627 w 11627"/>
                <a:gd name="connsiteY0" fmla="*/ 5378 h 9871"/>
                <a:gd name="connsiteX1" fmla="*/ 5174 w 11627"/>
                <a:gd name="connsiteY1" fmla="*/ 0 h 9871"/>
                <a:gd name="connsiteX2" fmla="*/ 1517 w 11627"/>
                <a:gd name="connsiteY2" fmla="*/ 7744 h 9871"/>
                <a:gd name="connsiteX3" fmla="*/ 11627 w 11627"/>
                <a:gd name="connsiteY3" fmla="*/ 5378 h 9871"/>
              </a:gdLst>
              <a:ahLst/>
              <a:cxnLst>
                <a:cxn ang="0">
                  <a:pos x="connsiteX0" y="connsiteY0"/>
                </a:cxn>
                <a:cxn ang="0">
                  <a:pos x="connsiteX1" y="connsiteY1"/>
                </a:cxn>
                <a:cxn ang="0">
                  <a:pos x="connsiteX2" y="connsiteY2"/>
                </a:cxn>
                <a:cxn ang="0">
                  <a:pos x="connsiteX3" y="connsiteY3"/>
                </a:cxn>
              </a:cxnLst>
              <a:rect l="l" t="t" r="r" b="b"/>
              <a:pathLst>
                <a:path w="11627" h="9871">
                  <a:moveTo>
                    <a:pt x="11627" y="5378"/>
                  </a:moveTo>
                  <a:cubicBezTo>
                    <a:pt x="11627" y="3227"/>
                    <a:pt x="9584" y="107"/>
                    <a:pt x="5174" y="0"/>
                  </a:cubicBezTo>
                  <a:cubicBezTo>
                    <a:pt x="-96" y="323"/>
                    <a:pt x="-1387" y="4732"/>
                    <a:pt x="1517" y="7744"/>
                  </a:cubicBezTo>
                  <a:cubicBezTo>
                    <a:pt x="5066" y="11508"/>
                    <a:pt x="11627" y="10003"/>
                    <a:pt x="11627" y="5378"/>
                  </a:cubicBezTo>
                  <a:close/>
                </a:path>
              </a:pathLst>
            </a:custGeom>
            <a:grpFill/>
            <a:ln w="10707" cap="flat">
              <a:noFill/>
              <a:prstDash val="solid"/>
              <a:miter/>
            </a:ln>
          </p:spPr>
          <p:txBody>
            <a:bodyPr rtlCol="0" anchor="ctr"/>
            <a:lstStyle/>
            <a:p>
              <a:endParaRPr lang="zh-CN" altLang="en-US"/>
            </a:p>
          </p:txBody>
        </p:sp>
        <p:sp>
          <p:nvSpPr>
            <p:cNvPr id="2379" name="任意多边形: 形状 1853">
              <a:extLst>
                <a:ext uri="{FF2B5EF4-FFF2-40B4-BE49-F238E27FC236}">
                  <a16:creationId xmlns:a16="http://schemas.microsoft.com/office/drawing/2014/main" xmlns="" id="{306E4CE4-A128-44F6-B023-68CAB418DF9E}"/>
                </a:ext>
              </a:extLst>
            </p:cNvPr>
            <p:cNvSpPr/>
            <p:nvPr/>
          </p:nvSpPr>
          <p:spPr>
            <a:xfrm>
              <a:off x="298377" y="6347407"/>
              <a:ext cx="48861" cy="41538"/>
            </a:xfrm>
            <a:custGeom>
              <a:avLst/>
              <a:gdLst>
                <a:gd name="connsiteX0" fmla="*/ 11493 w 11563"/>
                <a:gd name="connsiteY0" fmla="*/ 5378 h 9830"/>
                <a:gd name="connsiteX1" fmla="*/ 6008 w 11563"/>
                <a:gd name="connsiteY1" fmla="*/ 0 h 9830"/>
                <a:gd name="connsiteX2" fmla="*/ 630 w 11563"/>
                <a:gd name="connsiteY2" fmla="*/ 7421 h 9830"/>
                <a:gd name="connsiteX3" fmla="*/ 11493 w 11563"/>
                <a:gd name="connsiteY3" fmla="*/ 5378 h 9830"/>
              </a:gdLst>
              <a:ahLst/>
              <a:cxnLst>
                <a:cxn ang="0">
                  <a:pos x="connsiteX0" y="connsiteY0"/>
                </a:cxn>
                <a:cxn ang="0">
                  <a:pos x="connsiteX1" y="connsiteY1"/>
                </a:cxn>
                <a:cxn ang="0">
                  <a:pos x="connsiteX2" y="connsiteY2"/>
                </a:cxn>
                <a:cxn ang="0">
                  <a:pos x="connsiteX3" y="connsiteY3"/>
                </a:cxn>
              </a:cxnLst>
              <a:rect l="l" t="t" r="r" b="b"/>
              <a:pathLst>
                <a:path w="11563" h="9830">
                  <a:moveTo>
                    <a:pt x="11493" y="5378"/>
                  </a:moveTo>
                  <a:cubicBezTo>
                    <a:pt x="11923" y="3227"/>
                    <a:pt x="10418" y="108"/>
                    <a:pt x="6008" y="0"/>
                  </a:cubicBezTo>
                  <a:cubicBezTo>
                    <a:pt x="1060" y="323"/>
                    <a:pt x="-1198" y="4410"/>
                    <a:pt x="630" y="7421"/>
                  </a:cubicBezTo>
                  <a:cubicBezTo>
                    <a:pt x="3212" y="11509"/>
                    <a:pt x="10633" y="10110"/>
                    <a:pt x="11493" y="5378"/>
                  </a:cubicBezTo>
                  <a:close/>
                </a:path>
              </a:pathLst>
            </a:custGeom>
            <a:grpFill/>
            <a:ln w="10707" cap="flat">
              <a:noFill/>
              <a:prstDash val="solid"/>
              <a:miter/>
            </a:ln>
          </p:spPr>
          <p:txBody>
            <a:bodyPr rtlCol="0" anchor="ctr"/>
            <a:lstStyle/>
            <a:p>
              <a:endParaRPr lang="zh-CN" altLang="en-US"/>
            </a:p>
          </p:txBody>
        </p:sp>
        <p:sp>
          <p:nvSpPr>
            <p:cNvPr id="2380" name="任意多边形: 形状 1854">
              <a:extLst>
                <a:ext uri="{FF2B5EF4-FFF2-40B4-BE49-F238E27FC236}">
                  <a16:creationId xmlns:a16="http://schemas.microsoft.com/office/drawing/2014/main" xmlns="" id="{E7F5ACD5-A078-4D6E-84B7-D48E7773DB57}"/>
                </a:ext>
              </a:extLst>
            </p:cNvPr>
            <p:cNvSpPr/>
            <p:nvPr/>
          </p:nvSpPr>
          <p:spPr>
            <a:xfrm>
              <a:off x="485728" y="6341952"/>
              <a:ext cx="49752" cy="41804"/>
            </a:xfrm>
            <a:custGeom>
              <a:avLst/>
              <a:gdLst>
                <a:gd name="connsiteX0" fmla="*/ 6952 w 11774"/>
                <a:gd name="connsiteY0" fmla="*/ 0 h 9893"/>
                <a:gd name="connsiteX1" fmla="*/ 283 w 11774"/>
                <a:gd name="connsiteY1" fmla="*/ 7529 h 9893"/>
                <a:gd name="connsiteX2" fmla="*/ 11469 w 11774"/>
                <a:gd name="connsiteY2" fmla="*/ 5270 h 9893"/>
                <a:gd name="connsiteX3" fmla="*/ 6952 w 11774"/>
                <a:gd name="connsiteY3" fmla="*/ 0 h 9893"/>
              </a:gdLst>
              <a:ahLst/>
              <a:cxnLst>
                <a:cxn ang="0">
                  <a:pos x="connsiteX0" y="connsiteY0"/>
                </a:cxn>
                <a:cxn ang="0">
                  <a:pos x="connsiteX1" y="connsiteY1"/>
                </a:cxn>
                <a:cxn ang="0">
                  <a:pos x="connsiteX2" y="connsiteY2"/>
                </a:cxn>
                <a:cxn ang="0">
                  <a:pos x="connsiteX3" y="connsiteY3"/>
                </a:cxn>
              </a:cxnLst>
              <a:rect l="l" t="t" r="r" b="b"/>
              <a:pathLst>
                <a:path w="11774" h="9893">
                  <a:moveTo>
                    <a:pt x="6952" y="0"/>
                  </a:moveTo>
                  <a:cubicBezTo>
                    <a:pt x="1681" y="430"/>
                    <a:pt x="-900" y="4840"/>
                    <a:pt x="283" y="7529"/>
                  </a:cubicBezTo>
                  <a:cubicBezTo>
                    <a:pt x="2112" y="11616"/>
                    <a:pt x="9748" y="10110"/>
                    <a:pt x="11469" y="5270"/>
                  </a:cubicBezTo>
                  <a:cubicBezTo>
                    <a:pt x="12437" y="2796"/>
                    <a:pt x="11146" y="0"/>
                    <a:pt x="6952" y="0"/>
                  </a:cubicBezTo>
                  <a:close/>
                </a:path>
              </a:pathLst>
            </a:custGeom>
            <a:grpFill/>
            <a:ln w="10707" cap="flat">
              <a:noFill/>
              <a:prstDash val="solid"/>
              <a:miter/>
            </a:ln>
          </p:spPr>
          <p:txBody>
            <a:bodyPr rtlCol="0" anchor="ctr"/>
            <a:lstStyle/>
            <a:p>
              <a:endParaRPr lang="zh-CN" altLang="en-US"/>
            </a:p>
          </p:txBody>
        </p:sp>
        <p:sp>
          <p:nvSpPr>
            <p:cNvPr id="2381" name="任意多边形: 形状 1855">
              <a:extLst>
                <a:ext uri="{FF2B5EF4-FFF2-40B4-BE49-F238E27FC236}">
                  <a16:creationId xmlns:a16="http://schemas.microsoft.com/office/drawing/2014/main" xmlns="" id="{AFDF23F7-3E6F-46BD-BC22-9371F768B9F7}"/>
                </a:ext>
              </a:extLst>
            </p:cNvPr>
            <p:cNvSpPr/>
            <p:nvPr/>
          </p:nvSpPr>
          <p:spPr>
            <a:xfrm>
              <a:off x="671557" y="6334684"/>
              <a:ext cx="51007" cy="42231"/>
            </a:xfrm>
            <a:custGeom>
              <a:avLst/>
              <a:gdLst>
                <a:gd name="connsiteX0" fmla="*/ 82 w 12071"/>
                <a:gd name="connsiteY0" fmla="*/ 7637 h 9994"/>
                <a:gd name="connsiteX1" fmla="*/ 11483 w 12071"/>
                <a:gd name="connsiteY1" fmla="*/ 5270 h 9994"/>
                <a:gd name="connsiteX2" fmla="*/ 7933 w 12071"/>
                <a:gd name="connsiteY2" fmla="*/ 0 h 9994"/>
                <a:gd name="connsiteX3" fmla="*/ 82 w 12071"/>
                <a:gd name="connsiteY3" fmla="*/ 7637 h 9994"/>
              </a:gdLst>
              <a:ahLst/>
              <a:cxnLst>
                <a:cxn ang="0">
                  <a:pos x="connsiteX0" y="connsiteY0"/>
                </a:cxn>
                <a:cxn ang="0">
                  <a:pos x="connsiteX1" y="connsiteY1"/>
                </a:cxn>
                <a:cxn ang="0">
                  <a:pos x="connsiteX2" y="connsiteY2"/>
                </a:cxn>
                <a:cxn ang="0">
                  <a:pos x="connsiteX3" y="connsiteY3"/>
                </a:cxn>
              </a:cxnLst>
              <a:rect l="l" t="t" r="r" b="b"/>
              <a:pathLst>
                <a:path w="12071" h="9994">
                  <a:moveTo>
                    <a:pt x="82" y="7637"/>
                  </a:moveTo>
                  <a:cubicBezTo>
                    <a:pt x="1157" y="11724"/>
                    <a:pt x="8901" y="10218"/>
                    <a:pt x="11483" y="5270"/>
                  </a:cubicBezTo>
                  <a:cubicBezTo>
                    <a:pt x="12666" y="3119"/>
                    <a:pt x="12343" y="0"/>
                    <a:pt x="7933" y="0"/>
                  </a:cubicBezTo>
                  <a:cubicBezTo>
                    <a:pt x="2663" y="430"/>
                    <a:pt x="-564" y="4948"/>
                    <a:pt x="82" y="7637"/>
                  </a:cubicBezTo>
                  <a:close/>
                </a:path>
              </a:pathLst>
            </a:custGeom>
            <a:grpFill/>
            <a:ln w="10707" cap="flat">
              <a:noFill/>
              <a:prstDash val="solid"/>
              <a:miter/>
            </a:ln>
          </p:spPr>
          <p:txBody>
            <a:bodyPr rtlCol="0" anchor="ctr"/>
            <a:lstStyle/>
            <a:p>
              <a:endParaRPr lang="zh-CN" altLang="en-US"/>
            </a:p>
          </p:txBody>
        </p:sp>
        <p:sp>
          <p:nvSpPr>
            <p:cNvPr id="2382" name="任意多边形: 形状 1856">
              <a:extLst>
                <a:ext uri="{FF2B5EF4-FFF2-40B4-BE49-F238E27FC236}">
                  <a16:creationId xmlns:a16="http://schemas.microsoft.com/office/drawing/2014/main" xmlns="" id="{DFD96398-245B-4CF7-BE0E-E6718E93AD90}"/>
                </a:ext>
              </a:extLst>
            </p:cNvPr>
            <p:cNvSpPr/>
            <p:nvPr/>
          </p:nvSpPr>
          <p:spPr>
            <a:xfrm>
              <a:off x="854323" y="6325138"/>
              <a:ext cx="53217" cy="42611"/>
            </a:xfrm>
            <a:custGeom>
              <a:avLst/>
              <a:gdLst>
                <a:gd name="connsiteX0" fmla="*/ 11576 w 12594"/>
                <a:gd name="connsiteY0" fmla="*/ 5270 h 10084"/>
                <a:gd name="connsiteX1" fmla="*/ 11576 w 12594"/>
                <a:gd name="connsiteY1" fmla="*/ 5270 h 10084"/>
                <a:gd name="connsiteX2" fmla="*/ 9102 w 12594"/>
                <a:gd name="connsiteY2" fmla="*/ 0 h 10084"/>
                <a:gd name="connsiteX3" fmla="*/ 67 w 12594"/>
                <a:gd name="connsiteY3" fmla="*/ 8174 h 10084"/>
                <a:gd name="connsiteX4" fmla="*/ 11576 w 12594"/>
                <a:gd name="connsiteY4" fmla="*/ 5270 h 10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94" h="10084">
                  <a:moveTo>
                    <a:pt x="11576" y="5270"/>
                  </a:moveTo>
                  <a:lnTo>
                    <a:pt x="11576" y="5270"/>
                  </a:lnTo>
                  <a:cubicBezTo>
                    <a:pt x="13081" y="3012"/>
                    <a:pt x="13404" y="0"/>
                    <a:pt x="9102" y="0"/>
                  </a:cubicBezTo>
                  <a:cubicBezTo>
                    <a:pt x="3509" y="538"/>
                    <a:pt x="-578" y="5485"/>
                    <a:pt x="67" y="8174"/>
                  </a:cubicBezTo>
                  <a:cubicBezTo>
                    <a:pt x="820" y="11831"/>
                    <a:pt x="8349" y="9895"/>
                    <a:pt x="11576" y="5270"/>
                  </a:cubicBezTo>
                  <a:close/>
                </a:path>
              </a:pathLst>
            </a:custGeom>
            <a:grpFill/>
            <a:ln w="10707" cap="flat">
              <a:noFill/>
              <a:prstDash val="solid"/>
              <a:miter/>
            </a:ln>
          </p:spPr>
          <p:txBody>
            <a:bodyPr rtlCol="0" anchor="ctr"/>
            <a:lstStyle/>
            <a:p>
              <a:endParaRPr lang="zh-CN" altLang="en-US"/>
            </a:p>
          </p:txBody>
        </p:sp>
        <p:sp>
          <p:nvSpPr>
            <p:cNvPr id="2383" name="任意多边形: 形状 1866">
              <a:extLst>
                <a:ext uri="{FF2B5EF4-FFF2-40B4-BE49-F238E27FC236}">
                  <a16:creationId xmlns:a16="http://schemas.microsoft.com/office/drawing/2014/main" xmlns="" id="{3E2D1D1F-ED9B-4CE5-97C8-3F2F2D05BF92}"/>
                </a:ext>
              </a:extLst>
            </p:cNvPr>
            <p:cNvSpPr/>
            <p:nvPr/>
          </p:nvSpPr>
          <p:spPr>
            <a:xfrm>
              <a:off x="202296" y="6440125"/>
              <a:ext cx="44677" cy="36636"/>
            </a:xfrm>
            <a:custGeom>
              <a:avLst/>
              <a:gdLst>
                <a:gd name="connsiteX0" fmla="*/ 10569 w 10573"/>
                <a:gd name="connsiteY0" fmla="*/ 4732 h 8670"/>
                <a:gd name="connsiteX1" fmla="*/ 4976 w 10573"/>
                <a:gd name="connsiteY1" fmla="*/ 0 h 8670"/>
                <a:gd name="connsiteX2" fmla="*/ 1104 w 10573"/>
                <a:gd name="connsiteY2" fmla="*/ 6884 h 8670"/>
                <a:gd name="connsiteX3" fmla="*/ 10569 w 10573"/>
                <a:gd name="connsiteY3" fmla="*/ 4732 h 8670"/>
              </a:gdLst>
              <a:ahLst/>
              <a:cxnLst>
                <a:cxn ang="0">
                  <a:pos x="connsiteX0" y="connsiteY0"/>
                </a:cxn>
                <a:cxn ang="0">
                  <a:pos x="connsiteX1" y="connsiteY1"/>
                </a:cxn>
                <a:cxn ang="0">
                  <a:pos x="connsiteX2" y="connsiteY2"/>
                </a:cxn>
                <a:cxn ang="0">
                  <a:pos x="connsiteX3" y="connsiteY3"/>
                </a:cxn>
              </a:cxnLst>
              <a:rect l="l" t="t" r="r" b="b"/>
              <a:pathLst>
                <a:path w="10573" h="8670">
                  <a:moveTo>
                    <a:pt x="10569" y="4732"/>
                  </a:moveTo>
                  <a:cubicBezTo>
                    <a:pt x="10676" y="2796"/>
                    <a:pt x="9063" y="107"/>
                    <a:pt x="4976" y="0"/>
                  </a:cubicBezTo>
                  <a:cubicBezTo>
                    <a:pt x="243" y="323"/>
                    <a:pt x="-1263" y="4302"/>
                    <a:pt x="1104" y="6884"/>
                  </a:cubicBezTo>
                  <a:cubicBezTo>
                    <a:pt x="4223" y="10110"/>
                    <a:pt x="10246" y="8712"/>
                    <a:pt x="10569" y="4732"/>
                  </a:cubicBezTo>
                  <a:close/>
                </a:path>
              </a:pathLst>
            </a:custGeom>
            <a:grpFill/>
            <a:ln w="10707" cap="flat">
              <a:noFill/>
              <a:prstDash val="solid"/>
              <a:miter/>
            </a:ln>
          </p:spPr>
          <p:txBody>
            <a:bodyPr rtlCol="0" anchor="ctr"/>
            <a:lstStyle/>
            <a:p>
              <a:endParaRPr lang="zh-CN" altLang="en-US"/>
            </a:p>
          </p:txBody>
        </p:sp>
        <p:sp>
          <p:nvSpPr>
            <p:cNvPr id="2384" name="任意多边形: 形状 1867">
              <a:extLst>
                <a:ext uri="{FF2B5EF4-FFF2-40B4-BE49-F238E27FC236}">
                  <a16:creationId xmlns:a16="http://schemas.microsoft.com/office/drawing/2014/main" xmlns="" id="{9EFD21E2-1768-4D18-ADF8-429F06214122}"/>
                </a:ext>
              </a:extLst>
            </p:cNvPr>
            <p:cNvSpPr/>
            <p:nvPr/>
          </p:nvSpPr>
          <p:spPr>
            <a:xfrm>
              <a:off x="373018" y="6436035"/>
              <a:ext cx="44555" cy="36881"/>
            </a:xfrm>
            <a:custGeom>
              <a:avLst/>
              <a:gdLst>
                <a:gd name="connsiteX0" fmla="*/ 10393 w 10544"/>
                <a:gd name="connsiteY0" fmla="*/ 4732 h 8728"/>
                <a:gd name="connsiteX1" fmla="*/ 5875 w 10544"/>
                <a:gd name="connsiteY1" fmla="*/ 0 h 8728"/>
                <a:gd name="connsiteX2" fmla="*/ 390 w 10544"/>
                <a:gd name="connsiteY2" fmla="*/ 6668 h 8728"/>
                <a:gd name="connsiteX3" fmla="*/ 10393 w 10544"/>
                <a:gd name="connsiteY3" fmla="*/ 4732 h 8728"/>
              </a:gdLst>
              <a:ahLst/>
              <a:cxnLst>
                <a:cxn ang="0">
                  <a:pos x="connsiteX0" y="connsiteY0"/>
                </a:cxn>
                <a:cxn ang="0">
                  <a:pos x="connsiteX1" y="connsiteY1"/>
                </a:cxn>
                <a:cxn ang="0">
                  <a:pos x="connsiteX2" y="connsiteY2"/>
                </a:cxn>
                <a:cxn ang="0">
                  <a:pos x="connsiteX3" y="connsiteY3"/>
                </a:cxn>
              </a:cxnLst>
              <a:rect l="l" t="t" r="r" b="b"/>
              <a:pathLst>
                <a:path w="10544" h="8728">
                  <a:moveTo>
                    <a:pt x="10393" y="4732"/>
                  </a:moveTo>
                  <a:cubicBezTo>
                    <a:pt x="11038" y="2474"/>
                    <a:pt x="9640" y="107"/>
                    <a:pt x="5875" y="0"/>
                  </a:cubicBezTo>
                  <a:cubicBezTo>
                    <a:pt x="1035" y="323"/>
                    <a:pt x="-901" y="4302"/>
                    <a:pt x="390" y="6668"/>
                  </a:cubicBezTo>
                  <a:cubicBezTo>
                    <a:pt x="2326" y="10218"/>
                    <a:pt x="9102" y="8927"/>
                    <a:pt x="10393" y="4732"/>
                  </a:cubicBezTo>
                  <a:close/>
                </a:path>
              </a:pathLst>
            </a:custGeom>
            <a:grpFill/>
            <a:ln w="10707" cap="flat">
              <a:noFill/>
              <a:prstDash val="solid"/>
              <a:miter/>
            </a:ln>
          </p:spPr>
          <p:txBody>
            <a:bodyPr rtlCol="0" anchor="ctr"/>
            <a:lstStyle/>
            <a:p>
              <a:endParaRPr lang="zh-CN" altLang="en-US"/>
            </a:p>
          </p:txBody>
        </p:sp>
        <p:sp>
          <p:nvSpPr>
            <p:cNvPr id="2385" name="任意多边形: 形状 1868">
              <a:extLst>
                <a:ext uri="{FF2B5EF4-FFF2-40B4-BE49-F238E27FC236}">
                  <a16:creationId xmlns:a16="http://schemas.microsoft.com/office/drawing/2014/main" xmlns="" id="{072629F3-849A-44FE-A8FF-2A72A5D3BB48}"/>
                </a:ext>
              </a:extLst>
            </p:cNvPr>
            <p:cNvSpPr/>
            <p:nvPr/>
          </p:nvSpPr>
          <p:spPr>
            <a:xfrm>
              <a:off x="542313" y="6430123"/>
              <a:ext cx="45991" cy="37502"/>
            </a:xfrm>
            <a:custGeom>
              <a:avLst/>
              <a:gdLst>
                <a:gd name="connsiteX0" fmla="*/ 10447 w 10884"/>
                <a:gd name="connsiteY0" fmla="*/ 4732 h 8875"/>
                <a:gd name="connsiteX1" fmla="*/ 7005 w 10884"/>
                <a:gd name="connsiteY1" fmla="*/ 0 h 8875"/>
                <a:gd name="connsiteX2" fmla="*/ 122 w 10884"/>
                <a:gd name="connsiteY2" fmla="*/ 6776 h 8875"/>
                <a:gd name="connsiteX3" fmla="*/ 10447 w 10884"/>
                <a:gd name="connsiteY3" fmla="*/ 4732 h 8875"/>
              </a:gdLst>
              <a:ahLst/>
              <a:cxnLst>
                <a:cxn ang="0">
                  <a:pos x="connsiteX0" y="connsiteY0"/>
                </a:cxn>
                <a:cxn ang="0">
                  <a:pos x="connsiteX1" y="connsiteY1"/>
                </a:cxn>
                <a:cxn ang="0">
                  <a:pos x="connsiteX2" y="connsiteY2"/>
                </a:cxn>
                <a:cxn ang="0">
                  <a:pos x="connsiteX3" y="connsiteY3"/>
                </a:cxn>
              </a:cxnLst>
              <a:rect l="l" t="t" r="r" b="b"/>
              <a:pathLst>
                <a:path w="10884" h="8875">
                  <a:moveTo>
                    <a:pt x="10447" y="4732"/>
                  </a:moveTo>
                  <a:cubicBezTo>
                    <a:pt x="11415" y="2796"/>
                    <a:pt x="10985" y="0"/>
                    <a:pt x="7005" y="0"/>
                  </a:cubicBezTo>
                  <a:cubicBezTo>
                    <a:pt x="2165" y="430"/>
                    <a:pt x="-631" y="4302"/>
                    <a:pt x="122" y="6776"/>
                  </a:cubicBezTo>
                  <a:cubicBezTo>
                    <a:pt x="1197" y="10433"/>
                    <a:pt x="8296" y="9035"/>
                    <a:pt x="10447" y="4732"/>
                  </a:cubicBezTo>
                  <a:close/>
                </a:path>
              </a:pathLst>
            </a:custGeom>
            <a:grpFill/>
            <a:ln w="10707" cap="flat">
              <a:noFill/>
              <a:prstDash val="solid"/>
              <a:miter/>
            </a:ln>
          </p:spPr>
          <p:txBody>
            <a:bodyPr rtlCol="0" anchor="ctr"/>
            <a:lstStyle/>
            <a:p>
              <a:endParaRPr lang="zh-CN" altLang="en-US"/>
            </a:p>
          </p:txBody>
        </p:sp>
        <p:sp>
          <p:nvSpPr>
            <p:cNvPr id="2386" name="任意多边形: 形状 1869">
              <a:extLst>
                <a:ext uri="{FF2B5EF4-FFF2-40B4-BE49-F238E27FC236}">
                  <a16:creationId xmlns:a16="http://schemas.microsoft.com/office/drawing/2014/main" xmlns="" id="{9B772BCB-235F-4B2C-B053-88DC7775366E}"/>
                </a:ext>
              </a:extLst>
            </p:cNvPr>
            <p:cNvSpPr/>
            <p:nvPr/>
          </p:nvSpPr>
          <p:spPr>
            <a:xfrm>
              <a:off x="709689" y="6422851"/>
              <a:ext cx="48223" cy="37692"/>
            </a:xfrm>
            <a:custGeom>
              <a:avLst/>
              <a:gdLst>
                <a:gd name="connsiteX0" fmla="*/ 10525 w 11412"/>
                <a:gd name="connsiteY0" fmla="*/ 4732 h 8920"/>
                <a:gd name="connsiteX1" fmla="*/ 10525 w 11412"/>
                <a:gd name="connsiteY1" fmla="*/ 4732 h 8920"/>
                <a:gd name="connsiteX2" fmla="*/ 8159 w 11412"/>
                <a:gd name="connsiteY2" fmla="*/ 0 h 8920"/>
                <a:gd name="connsiteX3" fmla="*/ 92 w 11412"/>
                <a:gd name="connsiteY3" fmla="*/ 7206 h 8920"/>
                <a:gd name="connsiteX4" fmla="*/ 10525 w 11412"/>
                <a:gd name="connsiteY4" fmla="*/ 4732 h 8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2" h="8920">
                  <a:moveTo>
                    <a:pt x="10525" y="4732"/>
                  </a:moveTo>
                  <a:lnTo>
                    <a:pt x="10525" y="4732"/>
                  </a:lnTo>
                  <a:cubicBezTo>
                    <a:pt x="11923" y="2796"/>
                    <a:pt x="12031" y="0"/>
                    <a:pt x="8159" y="0"/>
                  </a:cubicBezTo>
                  <a:cubicBezTo>
                    <a:pt x="3319" y="430"/>
                    <a:pt x="-661" y="4517"/>
                    <a:pt x="92" y="7206"/>
                  </a:cubicBezTo>
                  <a:cubicBezTo>
                    <a:pt x="845" y="10433"/>
                    <a:pt x="7621" y="8820"/>
                    <a:pt x="10525" y="4732"/>
                  </a:cubicBezTo>
                  <a:close/>
                </a:path>
              </a:pathLst>
            </a:custGeom>
            <a:grpFill/>
            <a:ln w="10707" cap="flat">
              <a:noFill/>
              <a:prstDash val="solid"/>
              <a:miter/>
            </a:ln>
          </p:spPr>
          <p:txBody>
            <a:bodyPr rtlCol="0" anchor="ctr"/>
            <a:lstStyle/>
            <a:p>
              <a:endParaRPr lang="zh-CN" altLang="en-US"/>
            </a:p>
          </p:txBody>
        </p:sp>
        <p:sp>
          <p:nvSpPr>
            <p:cNvPr id="2387" name="任意多边形: 形状 1870">
              <a:extLst>
                <a:ext uri="{FF2B5EF4-FFF2-40B4-BE49-F238E27FC236}">
                  <a16:creationId xmlns:a16="http://schemas.microsoft.com/office/drawing/2014/main" xmlns="" id="{7713EA3F-F7F6-4AF3-9AB0-6DD9E68B7B1B}"/>
                </a:ext>
              </a:extLst>
            </p:cNvPr>
            <p:cNvSpPr/>
            <p:nvPr/>
          </p:nvSpPr>
          <p:spPr>
            <a:xfrm>
              <a:off x="873685" y="6413309"/>
              <a:ext cx="51392" cy="38009"/>
            </a:xfrm>
            <a:custGeom>
              <a:avLst/>
              <a:gdLst>
                <a:gd name="connsiteX0" fmla="*/ 9359 w 12162"/>
                <a:gd name="connsiteY0" fmla="*/ 0 h 8995"/>
                <a:gd name="connsiteX1" fmla="*/ 2 w 12162"/>
                <a:gd name="connsiteY1" fmla="*/ 7314 h 8995"/>
                <a:gd name="connsiteX2" fmla="*/ 10758 w 12162"/>
                <a:gd name="connsiteY2" fmla="*/ 4732 h 8995"/>
                <a:gd name="connsiteX3" fmla="*/ 9359 w 12162"/>
                <a:gd name="connsiteY3" fmla="*/ 0 h 8995"/>
              </a:gdLst>
              <a:ahLst/>
              <a:cxnLst>
                <a:cxn ang="0">
                  <a:pos x="connsiteX0" y="connsiteY0"/>
                </a:cxn>
                <a:cxn ang="0">
                  <a:pos x="connsiteX1" y="connsiteY1"/>
                </a:cxn>
                <a:cxn ang="0">
                  <a:pos x="connsiteX2" y="connsiteY2"/>
                </a:cxn>
                <a:cxn ang="0">
                  <a:pos x="connsiteX3" y="connsiteY3"/>
                </a:cxn>
              </a:cxnLst>
              <a:rect l="l" t="t" r="r" b="b"/>
              <a:pathLst>
                <a:path w="12162" h="8995">
                  <a:moveTo>
                    <a:pt x="9359" y="0"/>
                  </a:moveTo>
                  <a:cubicBezTo>
                    <a:pt x="4304" y="538"/>
                    <a:pt x="-106" y="4947"/>
                    <a:pt x="2" y="7314"/>
                  </a:cubicBezTo>
                  <a:cubicBezTo>
                    <a:pt x="109" y="10540"/>
                    <a:pt x="7101" y="8819"/>
                    <a:pt x="10758" y="4732"/>
                  </a:cubicBezTo>
                  <a:cubicBezTo>
                    <a:pt x="12478" y="2796"/>
                    <a:pt x="13231" y="0"/>
                    <a:pt x="9359" y="0"/>
                  </a:cubicBezTo>
                  <a:close/>
                </a:path>
              </a:pathLst>
            </a:custGeom>
            <a:grpFill/>
            <a:ln w="10707" cap="flat">
              <a:noFill/>
              <a:prstDash val="solid"/>
              <a:miter/>
            </a:ln>
          </p:spPr>
          <p:txBody>
            <a:bodyPr rtlCol="0" anchor="ctr"/>
            <a:lstStyle/>
            <a:p>
              <a:endParaRPr lang="zh-CN" altLang="en-US"/>
            </a:p>
          </p:txBody>
        </p:sp>
        <p:sp>
          <p:nvSpPr>
            <p:cNvPr id="2388" name="任意多边形: 形状 1871">
              <a:extLst>
                <a:ext uri="{FF2B5EF4-FFF2-40B4-BE49-F238E27FC236}">
                  <a16:creationId xmlns:a16="http://schemas.microsoft.com/office/drawing/2014/main" xmlns="" id="{9D133C75-8DC7-4093-AF67-F605AFED09FF}"/>
                </a:ext>
              </a:extLst>
            </p:cNvPr>
            <p:cNvSpPr/>
            <p:nvPr/>
          </p:nvSpPr>
          <p:spPr>
            <a:xfrm>
              <a:off x="1033214" y="6402843"/>
              <a:ext cx="54734" cy="37870"/>
            </a:xfrm>
            <a:custGeom>
              <a:avLst/>
              <a:gdLst>
                <a:gd name="connsiteX0" fmla="*/ 1 w 12953"/>
                <a:gd name="connsiteY0" fmla="*/ 7640 h 8962"/>
                <a:gd name="connsiteX1" fmla="*/ 10864 w 12953"/>
                <a:gd name="connsiteY1" fmla="*/ 4628 h 8962"/>
                <a:gd name="connsiteX2" fmla="*/ 11295 w 12953"/>
                <a:gd name="connsiteY2" fmla="*/ 4198 h 8962"/>
                <a:gd name="connsiteX3" fmla="*/ 10649 w 12953"/>
                <a:gd name="connsiteY3" fmla="*/ 3 h 8962"/>
                <a:gd name="connsiteX4" fmla="*/ 1 w 12953"/>
                <a:gd name="connsiteY4" fmla="*/ 7640 h 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3" h="8962">
                  <a:moveTo>
                    <a:pt x="1" y="7640"/>
                  </a:moveTo>
                  <a:cubicBezTo>
                    <a:pt x="-106" y="10436"/>
                    <a:pt x="6670" y="8500"/>
                    <a:pt x="10864" y="4628"/>
                  </a:cubicBezTo>
                  <a:cubicBezTo>
                    <a:pt x="10972" y="4521"/>
                    <a:pt x="11187" y="4306"/>
                    <a:pt x="11295" y="4198"/>
                  </a:cubicBezTo>
                  <a:cubicBezTo>
                    <a:pt x="13015" y="2477"/>
                    <a:pt x="14199" y="-104"/>
                    <a:pt x="10649" y="3"/>
                  </a:cubicBezTo>
                  <a:cubicBezTo>
                    <a:pt x="5487" y="541"/>
                    <a:pt x="109" y="5274"/>
                    <a:pt x="1" y="7640"/>
                  </a:cubicBezTo>
                  <a:close/>
                </a:path>
              </a:pathLst>
            </a:custGeom>
            <a:grpFill/>
            <a:ln w="10707" cap="flat">
              <a:noFill/>
              <a:prstDash val="solid"/>
              <a:miter/>
            </a:ln>
          </p:spPr>
          <p:txBody>
            <a:bodyPr rtlCol="0" anchor="ctr"/>
            <a:lstStyle/>
            <a:p>
              <a:endParaRPr lang="zh-CN" altLang="en-US"/>
            </a:p>
          </p:txBody>
        </p:sp>
        <p:sp>
          <p:nvSpPr>
            <p:cNvPr id="2389" name="任意多边形: 形状 1872">
              <a:extLst>
                <a:ext uri="{FF2B5EF4-FFF2-40B4-BE49-F238E27FC236}">
                  <a16:creationId xmlns:a16="http://schemas.microsoft.com/office/drawing/2014/main" xmlns="" id="{D96B722E-2888-4618-A72B-EA69DDCE6CE9}"/>
                </a:ext>
              </a:extLst>
            </p:cNvPr>
            <p:cNvSpPr/>
            <p:nvPr/>
          </p:nvSpPr>
          <p:spPr>
            <a:xfrm>
              <a:off x="1184968" y="6389663"/>
              <a:ext cx="57565" cy="39112"/>
            </a:xfrm>
            <a:custGeom>
              <a:avLst/>
              <a:gdLst>
                <a:gd name="connsiteX0" fmla="*/ 10767 w 13623"/>
                <a:gd name="connsiteY0" fmla="*/ 4735 h 9256"/>
                <a:gd name="connsiteX1" fmla="*/ 12273 w 13623"/>
                <a:gd name="connsiteY1" fmla="*/ 3337 h 9256"/>
                <a:gd name="connsiteX2" fmla="*/ 11843 w 13623"/>
                <a:gd name="connsiteY2" fmla="*/ 3 h 9256"/>
                <a:gd name="connsiteX3" fmla="*/ 12 w 13623"/>
                <a:gd name="connsiteY3" fmla="*/ 8177 h 9256"/>
                <a:gd name="connsiteX4" fmla="*/ 10767 w 13623"/>
                <a:gd name="connsiteY4" fmla="*/ 4735 h 9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3" h="9256">
                  <a:moveTo>
                    <a:pt x="10767" y="4735"/>
                  </a:moveTo>
                  <a:cubicBezTo>
                    <a:pt x="11305" y="4305"/>
                    <a:pt x="11950" y="3767"/>
                    <a:pt x="12273" y="3337"/>
                  </a:cubicBezTo>
                  <a:cubicBezTo>
                    <a:pt x="12596" y="3014"/>
                    <a:pt x="15392" y="-105"/>
                    <a:pt x="11843" y="3"/>
                  </a:cubicBezTo>
                  <a:cubicBezTo>
                    <a:pt x="6895" y="648"/>
                    <a:pt x="227" y="6026"/>
                    <a:pt x="12" y="8177"/>
                  </a:cubicBezTo>
                  <a:cubicBezTo>
                    <a:pt x="-311" y="10651"/>
                    <a:pt x="6142" y="8607"/>
                    <a:pt x="10767" y="4735"/>
                  </a:cubicBezTo>
                  <a:close/>
                </a:path>
              </a:pathLst>
            </a:custGeom>
            <a:grpFill/>
            <a:ln w="10707" cap="flat">
              <a:noFill/>
              <a:prstDash val="solid"/>
              <a:miter/>
            </a:ln>
          </p:spPr>
          <p:txBody>
            <a:bodyPr rtlCol="0" anchor="ctr"/>
            <a:lstStyle/>
            <a:p>
              <a:endParaRPr lang="zh-CN" altLang="en-US"/>
            </a:p>
          </p:txBody>
        </p:sp>
        <p:sp>
          <p:nvSpPr>
            <p:cNvPr id="2390" name="任意多边形: 形状 1873">
              <a:extLst>
                <a:ext uri="{FF2B5EF4-FFF2-40B4-BE49-F238E27FC236}">
                  <a16:creationId xmlns:a16="http://schemas.microsoft.com/office/drawing/2014/main" xmlns="" id="{D5B92839-F4CD-415F-8085-AF0E212B05D8}"/>
                </a:ext>
              </a:extLst>
            </p:cNvPr>
            <p:cNvSpPr/>
            <p:nvPr/>
          </p:nvSpPr>
          <p:spPr>
            <a:xfrm>
              <a:off x="1323090" y="6376023"/>
              <a:ext cx="60189" cy="39708"/>
            </a:xfrm>
            <a:custGeom>
              <a:avLst/>
              <a:gdLst>
                <a:gd name="connsiteX0" fmla="*/ 13144 w 14244"/>
                <a:gd name="connsiteY0" fmla="*/ 2478 h 9397"/>
                <a:gd name="connsiteX1" fmla="*/ 12928 w 14244"/>
                <a:gd name="connsiteY1" fmla="*/ 5 h 9397"/>
                <a:gd name="connsiteX2" fmla="*/ 22 w 14244"/>
                <a:gd name="connsiteY2" fmla="*/ 8609 h 9397"/>
                <a:gd name="connsiteX3" fmla="*/ 10562 w 14244"/>
                <a:gd name="connsiteY3" fmla="*/ 4737 h 9397"/>
                <a:gd name="connsiteX4" fmla="*/ 13144 w 14244"/>
                <a:gd name="connsiteY4" fmla="*/ 2478 h 9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4" h="9397">
                  <a:moveTo>
                    <a:pt x="13144" y="2478"/>
                  </a:moveTo>
                  <a:cubicBezTo>
                    <a:pt x="13896" y="1725"/>
                    <a:pt x="15295" y="-103"/>
                    <a:pt x="12928" y="5"/>
                  </a:cubicBezTo>
                  <a:cubicBezTo>
                    <a:pt x="8196" y="758"/>
                    <a:pt x="452" y="6565"/>
                    <a:pt x="22" y="8609"/>
                  </a:cubicBezTo>
                  <a:cubicBezTo>
                    <a:pt x="-408" y="10653"/>
                    <a:pt x="5615" y="8501"/>
                    <a:pt x="10562" y="4737"/>
                  </a:cubicBezTo>
                  <a:cubicBezTo>
                    <a:pt x="11638" y="3984"/>
                    <a:pt x="12498" y="3124"/>
                    <a:pt x="13144" y="2478"/>
                  </a:cubicBezTo>
                  <a:close/>
                </a:path>
              </a:pathLst>
            </a:custGeom>
            <a:grpFill/>
            <a:ln w="10707" cap="flat">
              <a:noFill/>
              <a:prstDash val="solid"/>
              <a:miter/>
            </a:ln>
          </p:spPr>
          <p:txBody>
            <a:bodyPr rtlCol="0" anchor="ctr"/>
            <a:lstStyle/>
            <a:p>
              <a:endParaRPr lang="zh-CN" altLang="en-US"/>
            </a:p>
          </p:txBody>
        </p:sp>
        <p:sp>
          <p:nvSpPr>
            <p:cNvPr id="2391" name="任意多边形: 形状 1874">
              <a:extLst>
                <a:ext uri="{FF2B5EF4-FFF2-40B4-BE49-F238E27FC236}">
                  <a16:creationId xmlns:a16="http://schemas.microsoft.com/office/drawing/2014/main" xmlns="" id="{E71F1A1A-FE8B-4C37-AD1A-1C1CAF7B90F3}"/>
                </a:ext>
              </a:extLst>
            </p:cNvPr>
            <p:cNvSpPr/>
            <p:nvPr/>
          </p:nvSpPr>
          <p:spPr>
            <a:xfrm>
              <a:off x="1446203" y="6361440"/>
              <a:ext cx="63439" cy="40659"/>
            </a:xfrm>
            <a:custGeom>
              <a:avLst/>
              <a:gdLst>
                <a:gd name="connsiteX0" fmla="*/ 14232 w 15013"/>
                <a:gd name="connsiteY0" fmla="*/ 1734 h 9622"/>
                <a:gd name="connsiteX1" fmla="*/ 14017 w 15013"/>
                <a:gd name="connsiteY1" fmla="*/ 13 h 9622"/>
                <a:gd name="connsiteX2" fmla="*/ 35 w 15013"/>
                <a:gd name="connsiteY2" fmla="*/ 9048 h 9622"/>
                <a:gd name="connsiteX3" fmla="*/ 10360 w 15013"/>
                <a:gd name="connsiteY3" fmla="*/ 4853 h 9622"/>
                <a:gd name="connsiteX4" fmla="*/ 14232 w 15013"/>
                <a:gd name="connsiteY4" fmla="*/ 1734 h 9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9622">
                  <a:moveTo>
                    <a:pt x="14232" y="1734"/>
                  </a:moveTo>
                  <a:cubicBezTo>
                    <a:pt x="15308" y="444"/>
                    <a:pt x="15308" y="-94"/>
                    <a:pt x="14017" y="13"/>
                  </a:cubicBezTo>
                  <a:cubicBezTo>
                    <a:pt x="9500" y="766"/>
                    <a:pt x="572" y="7112"/>
                    <a:pt x="35" y="9048"/>
                  </a:cubicBezTo>
                  <a:cubicBezTo>
                    <a:pt x="-503" y="10769"/>
                    <a:pt x="5305" y="8403"/>
                    <a:pt x="10360" y="4853"/>
                  </a:cubicBezTo>
                  <a:cubicBezTo>
                    <a:pt x="12726" y="3240"/>
                    <a:pt x="13802" y="2057"/>
                    <a:pt x="14232" y="1734"/>
                  </a:cubicBezTo>
                  <a:close/>
                </a:path>
              </a:pathLst>
            </a:custGeom>
            <a:grpFill/>
            <a:ln w="10707" cap="flat">
              <a:noFill/>
              <a:prstDash val="solid"/>
              <a:miter/>
            </a:ln>
          </p:spPr>
          <p:txBody>
            <a:bodyPr rtlCol="0" anchor="ctr"/>
            <a:lstStyle/>
            <a:p>
              <a:endParaRPr lang="zh-CN" altLang="en-US"/>
            </a:p>
          </p:txBody>
        </p:sp>
        <p:sp>
          <p:nvSpPr>
            <p:cNvPr id="2392" name="任意多边形: 形状 1875">
              <a:extLst>
                <a:ext uri="{FF2B5EF4-FFF2-40B4-BE49-F238E27FC236}">
                  <a16:creationId xmlns:a16="http://schemas.microsoft.com/office/drawing/2014/main" xmlns="" id="{27E617BD-BA76-4C1B-8160-DFA09B5B473B}"/>
                </a:ext>
              </a:extLst>
            </p:cNvPr>
            <p:cNvSpPr/>
            <p:nvPr/>
          </p:nvSpPr>
          <p:spPr>
            <a:xfrm>
              <a:off x="1554869" y="6345404"/>
              <a:ext cx="66376" cy="41238"/>
            </a:xfrm>
            <a:custGeom>
              <a:avLst/>
              <a:gdLst>
                <a:gd name="connsiteX0" fmla="*/ 10242 w 15708"/>
                <a:gd name="connsiteY0" fmla="*/ 4991 h 9759"/>
                <a:gd name="connsiteX1" fmla="*/ 15189 w 15708"/>
                <a:gd name="connsiteY1" fmla="*/ 1120 h 9759"/>
                <a:gd name="connsiteX2" fmla="*/ 14974 w 15708"/>
                <a:gd name="connsiteY2" fmla="*/ 44 h 9759"/>
                <a:gd name="connsiteX3" fmla="*/ 24 w 15708"/>
                <a:gd name="connsiteY3" fmla="*/ 9401 h 9759"/>
                <a:gd name="connsiteX4" fmla="*/ 10242 w 15708"/>
                <a:gd name="connsiteY4" fmla="*/ 4991 h 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8" h="9759">
                  <a:moveTo>
                    <a:pt x="10242" y="4991"/>
                  </a:moveTo>
                  <a:cubicBezTo>
                    <a:pt x="12500" y="3486"/>
                    <a:pt x="14329" y="2088"/>
                    <a:pt x="15189" y="1120"/>
                  </a:cubicBezTo>
                  <a:cubicBezTo>
                    <a:pt x="16265" y="-63"/>
                    <a:pt x="15404" y="-63"/>
                    <a:pt x="14974" y="44"/>
                  </a:cubicBezTo>
                  <a:cubicBezTo>
                    <a:pt x="10779" y="904"/>
                    <a:pt x="562" y="7896"/>
                    <a:pt x="24" y="9401"/>
                  </a:cubicBezTo>
                  <a:cubicBezTo>
                    <a:pt x="-406" y="10692"/>
                    <a:pt x="5079" y="8326"/>
                    <a:pt x="10242" y="4991"/>
                  </a:cubicBezTo>
                  <a:close/>
                </a:path>
              </a:pathLst>
            </a:custGeom>
            <a:grpFill/>
            <a:ln w="10707" cap="flat">
              <a:noFill/>
              <a:prstDash val="solid"/>
              <a:miter/>
            </a:ln>
          </p:spPr>
          <p:txBody>
            <a:bodyPr rtlCol="0" anchor="ctr"/>
            <a:lstStyle/>
            <a:p>
              <a:endParaRPr lang="zh-CN" altLang="en-US"/>
            </a:p>
          </p:txBody>
        </p:sp>
        <p:sp>
          <p:nvSpPr>
            <p:cNvPr id="2393" name="任意多边形: 形状 1876">
              <a:extLst>
                <a:ext uri="{FF2B5EF4-FFF2-40B4-BE49-F238E27FC236}">
                  <a16:creationId xmlns:a16="http://schemas.microsoft.com/office/drawing/2014/main" xmlns="" id="{4C3EA59C-BD23-41AF-A138-309E8B9A334F}"/>
                </a:ext>
              </a:extLst>
            </p:cNvPr>
            <p:cNvSpPr/>
            <p:nvPr/>
          </p:nvSpPr>
          <p:spPr>
            <a:xfrm>
              <a:off x="1648597" y="6329228"/>
              <a:ext cx="68172" cy="41719"/>
            </a:xfrm>
            <a:custGeom>
              <a:avLst/>
              <a:gdLst>
                <a:gd name="connsiteX0" fmla="*/ 16133 w 16133"/>
                <a:gd name="connsiteY0" fmla="*/ 107 h 9873"/>
                <a:gd name="connsiteX1" fmla="*/ 15703 w 16133"/>
                <a:gd name="connsiteY1" fmla="*/ 0 h 9873"/>
                <a:gd name="connsiteX2" fmla="*/ 0 w 16133"/>
                <a:gd name="connsiteY2" fmla="*/ 9788 h 9873"/>
                <a:gd name="connsiteX3" fmla="*/ 10003 w 16133"/>
                <a:gd name="connsiteY3" fmla="*/ 4948 h 9873"/>
                <a:gd name="connsiteX4" fmla="*/ 16133 w 16133"/>
                <a:gd name="connsiteY4" fmla="*/ 107 h 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9873">
                  <a:moveTo>
                    <a:pt x="16133" y="107"/>
                  </a:moveTo>
                  <a:cubicBezTo>
                    <a:pt x="16026" y="0"/>
                    <a:pt x="15918" y="0"/>
                    <a:pt x="15703" y="0"/>
                  </a:cubicBezTo>
                  <a:cubicBezTo>
                    <a:pt x="12369" y="860"/>
                    <a:pt x="108" y="8389"/>
                    <a:pt x="0" y="9788"/>
                  </a:cubicBezTo>
                  <a:cubicBezTo>
                    <a:pt x="538" y="10433"/>
                    <a:pt x="6238" y="7314"/>
                    <a:pt x="10003" y="4948"/>
                  </a:cubicBezTo>
                  <a:cubicBezTo>
                    <a:pt x="12799" y="3227"/>
                    <a:pt x="16133" y="968"/>
                    <a:pt x="16133" y="107"/>
                  </a:cubicBezTo>
                  <a:close/>
                </a:path>
              </a:pathLst>
            </a:custGeom>
            <a:grpFill/>
            <a:ln w="10707" cap="flat">
              <a:noFill/>
              <a:prstDash val="solid"/>
              <a:miter/>
            </a:ln>
          </p:spPr>
          <p:txBody>
            <a:bodyPr rtlCol="0" anchor="ctr"/>
            <a:lstStyle/>
            <a:p>
              <a:endParaRPr lang="zh-CN" altLang="en-US"/>
            </a:p>
          </p:txBody>
        </p:sp>
        <p:sp>
          <p:nvSpPr>
            <p:cNvPr id="2394" name="任意多边形: 形状 1891">
              <a:extLst>
                <a:ext uri="{FF2B5EF4-FFF2-40B4-BE49-F238E27FC236}">
                  <a16:creationId xmlns:a16="http://schemas.microsoft.com/office/drawing/2014/main" xmlns="" id="{318912D6-5F5A-490C-81A8-0FD78164C7A9}"/>
                </a:ext>
              </a:extLst>
            </p:cNvPr>
            <p:cNvSpPr/>
            <p:nvPr/>
          </p:nvSpPr>
          <p:spPr>
            <a:xfrm>
              <a:off x="139833" y="6508749"/>
              <a:ext cx="40773" cy="32812"/>
            </a:xfrm>
            <a:custGeom>
              <a:avLst/>
              <a:gdLst>
                <a:gd name="connsiteX0" fmla="*/ 9648 w 9649"/>
                <a:gd name="connsiteY0" fmla="*/ 4302 h 7765"/>
                <a:gd name="connsiteX1" fmla="*/ 4162 w 9649"/>
                <a:gd name="connsiteY1" fmla="*/ 0 h 7765"/>
                <a:gd name="connsiteX2" fmla="*/ 1366 w 9649"/>
                <a:gd name="connsiteY2" fmla="*/ 6131 h 7765"/>
                <a:gd name="connsiteX3" fmla="*/ 9648 w 9649"/>
                <a:gd name="connsiteY3" fmla="*/ 4302 h 7765"/>
              </a:gdLst>
              <a:ahLst/>
              <a:cxnLst>
                <a:cxn ang="0">
                  <a:pos x="connsiteX0" y="connsiteY0"/>
                </a:cxn>
                <a:cxn ang="0">
                  <a:pos x="connsiteX1" y="connsiteY1"/>
                </a:cxn>
                <a:cxn ang="0">
                  <a:pos x="connsiteX2" y="connsiteY2"/>
                </a:cxn>
                <a:cxn ang="0">
                  <a:pos x="connsiteX3" y="connsiteY3"/>
                </a:cxn>
              </a:cxnLst>
              <a:rect l="l" t="t" r="r" b="b"/>
              <a:pathLst>
                <a:path w="9649" h="7765">
                  <a:moveTo>
                    <a:pt x="9648" y="4302"/>
                  </a:moveTo>
                  <a:cubicBezTo>
                    <a:pt x="9648" y="2581"/>
                    <a:pt x="7819" y="108"/>
                    <a:pt x="4162" y="0"/>
                  </a:cubicBezTo>
                  <a:cubicBezTo>
                    <a:pt x="-248" y="215"/>
                    <a:pt x="-1108" y="3765"/>
                    <a:pt x="1366" y="6131"/>
                  </a:cubicBezTo>
                  <a:cubicBezTo>
                    <a:pt x="4377" y="9035"/>
                    <a:pt x="9755" y="7852"/>
                    <a:pt x="9648" y="4302"/>
                  </a:cubicBezTo>
                  <a:close/>
                </a:path>
              </a:pathLst>
            </a:custGeom>
            <a:grpFill/>
            <a:ln w="10707" cap="flat">
              <a:noFill/>
              <a:prstDash val="solid"/>
              <a:miter/>
            </a:ln>
          </p:spPr>
          <p:txBody>
            <a:bodyPr rtlCol="0" anchor="ctr"/>
            <a:lstStyle/>
            <a:p>
              <a:endParaRPr lang="zh-CN" altLang="en-US"/>
            </a:p>
          </p:txBody>
        </p:sp>
        <p:sp>
          <p:nvSpPr>
            <p:cNvPr id="2395" name="任意多边形: 形状 1892">
              <a:extLst>
                <a:ext uri="{FF2B5EF4-FFF2-40B4-BE49-F238E27FC236}">
                  <a16:creationId xmlns:a16="http://schemas.microsoft.com/office/drawing/2014/main" xmlns="" id="{14DD045D-DFFD-401A-8B01-BAB19C4CF2F7}"/>
                </a:ext>
              </a:extLst>
            </p:cNvPr>
            <p:cNvSpPr/>
            <p:nvPr/>
          </p:nvSpPr>
          <p:spPr>
            <a:xfrm>
              <a:off x="294798" y="6506023"/>
              <a:ext cx="40553" cy="33040"/>
            </a:xfrm>
            <a:custGeom>
              <a:avLst/>
              <a:gdLst>
                <a:gd name="connsiteX0" fmla="*/ 9543 w 9597"/>
                <a:gd name="connsiteY0" fmla="*/ 4195 h 7819"/>
                <a:gd name="connsiteX1" fmla="*/ 5026 w 9597"/>
                <a:gd name="connsiteY1" fmla="*/ 0 h 7819"/>
                <a:gd name="connsiteX2" fmla="*/ 508 w 9597"/>
                <a:gd name="connsiteY2" fmla="*/ 5916 h 7819"/>
                <a:gd name="connsiteX3" fmla="*/ 9543 w 9597"/>
                <a:gd name="connsiteY3" fmla="*/ 4195 h 7819"/>
              </a:gdLst>
              <a:ahLst/>
              <a:cxnLst>
                <a:cxn ang="0">
                  <a:pos x="connsiteX0" y="connsiteY0"/>
                </a:cxn>
                <a:cxn ang="0">
                  <a:pos x="connsiteX1" y="connsiteY1"/>
                </a:cxn>
                <a:cxn ang="0">
                  <a:pos x="connsiteX2" y="connsiteY2"/>
                </a:cxn>
                <a:cxn ang="0">
                  <a:pos x="connsiteX3" y="connsiteY3"/>
                </a:cxn>
              </a:cxnLst>
              <a:rect l="l" t="t" r="r" b="b"/>
              <a:pathLst>
                <a:path w="9597" h="7819">
                  <a:moveTo>
                    <a:pt x="9543" y="4195"/>
                  </a:moveTo>
                  <a:cubicBezTo>
                    <a:pt x="9866" y="2474"/>
                    <a:pt x="8790" y="0"/>
                    <a:pt x="5026" y="0"/>
                  </a:cubicBezTo>
                  <a:cubicBezTo>
                    <a:pt x="939" y="215"/>
                    <a:pt x="-997" y="3549"/>
                    <a:pt x="508" y="5916"/>
                  </a:cubicBezTo>
                  <a:cubicBezTo>
                    <a:pt x="2660" y="9142"/>
                    <a:pt x="8683" y="8067"/>
                    <a:pt x="9543" y="4195"/>
                  </a:cubicBezTo>
                  <a:close/>
                </a:path>
              </a:pathLst>
            </a:custGeom>
            <a:grpFill/>
            <a:ln w="10707" cap="flat">
              <a:noFill/>
              <a:prstDash val="solid"/>
              <a:miter/>
            </a:ln>
          </p:spPr>
          <p:txBody>
            <a:bodyPr rtlCol="0" anchor="ctr"/>
            <a:lstStyle/>
            <a:p>
              <a:endParaRPr lang="zh-CN" altLang="en-US"/>
            </a:p>
          </p:txBody>
        </p:sp>
        <p:sp>
          <p:nvSpPr>
            <p:cNvPr id="2396" name="任意多边形: 形状 1893">
              <a:extLst>
                <a:ext uri="{FF2B5EF4-FFF2-40B4-BE49-F238E27FC236}">
                  <a16:creationId xmlns:a16="http://schemas.microsoft.com/office/drawing/2014/main" xmlns="" id="{9860B242-790D-46C2-B5DE-514F4FA63933}"/>
                </a:ext>
              </a:extLst>
            </p:cNvPr>
            <p:cNvSpPr/>
            <p:nvPr/>
          </p:nvSpPr>
          <p:spPr>
            <a:xfrm>
              <a:off x="449827" y="6501477"/>
              <a:ext cx="41521" cy="33103"/>
            </a:xfrm>
            <a:custGeom>
              <a:avLst/>
              <a:gdLst>
                <a:gd name="connsiteX0" fmla="*/ 9532 w 9826"/>
                <a:gd name="connsiteY0" fmla="*/ 4195 h 7834"/>
                <a:gd name="connsiteX1" fmla="*/ 6091 w 9826"/>
                <a:gd name="connsiteY1" fmla="*/ 0 h 7834"/>
                <a:gd name="connsiteX2" fmla="*/ 175 w 9826"/>
                <a:gd name="connsiteY2" fmla="*/ 5916 h 7834"/>
                <a:gd name="connsiteX3" fmla="*/ 9532 w 9826"/>
                <a:gd name="connsiteY3" fmla="*/ 4195 h 7834"/>
              </a:gdLst>
              <a:ahLst/>
              <a:cxnLst>
                <a:cxn ang="0">
                  <a:pos x="connsiteX0" y="connsiteY0"/>
                </a:cxn>
                <a:cxn ang="0">
                  <a:pos x="connsiteX1" y="connsiteY1"/>
                </a:cxn>
                <a:cxn ang="0">
                  <a:pos x="connsiteX2" y="connsiteY2"/>
                </a:cxn>
                <a:cxn ang="0">
                  <a:pos x="connsiteX3" y="connsiteY3"/>
                </a:cxn>
              </a:cxnLst>
              <a:rect l="l" t="t" r="r" b="b"/>
              <a:pathLst>
                <a:path w="9826" h="7834">
                  <a:moveTo>
                    <a:pt x="9532" y="4195"/>
                  </a:moveTo>
                  <a:cubicBezTo>
                    <a:pt x="10285" y="2474"/>
                    <a:pt x="9747" y="0"/>
                    <a:pt x="6091" y="0"/>
                  </a:cubicBezTo>
                  <a:cubicBezTo>
                    <a:pt x="1681" y="323"/>
                    <a:pt x="-685" y="3872"/>
                    <a:pt x="175" y="5916"/>
                  </a:cubicBezTo>
                  <a:cubicBezTo>
                    <a:pt x="1358" y="9250"/>
                    <a:pt x="7811" y="7959"/>
                    <a:pt x="9532" y="4195"/>
                  </a:cubicBezTo>
                  <a:close/>
                </a:path>
              </a:pathLst>
            </a:custGeom>
            <a:grpFill/>
            <a:ln w="10707" cap="flat">
              <a:noFill/>
              <a:prstDash val="solid"/>
              <a:miter/>
            </a:ln>
          </p:spPr>
          <p:txBody>
            <a:bodyPr rtlCol="0" anchor="ctr"/>
            <a:lstStyle/>
            <a:p>
              <a:endParaRPr lang="zh-CN" altLang="en-US"/>
            </a:p>
          </p:txBody>
        </p:sp>
        <p:sp>
          <p:nvSpPr>
            <p:cNvPr id="2397" name="任意多边形: 形状 1894">
              <a:extLst>
                <a:ext uri="{FF2B5EF4-FFF2-40B4-BE49-F238E27FC236}">
                  <a16:creationId xmlns:a16="http://schemas.microsoft.com/office/drawing/2014/main" xmlns="" id="{324CFE2F-5AC5-4637-B509-8B4710381FF2}"/>
                </a:ext>
              </a:extLst>
            </p:cNvPr>
            <p:cNvSpPr/>
            <p:nvPr/>
          </p:nvSpPr>
          <p:spPr>
            <a:xfrm>
              <a:off x="602773" y="6495569"/>
              <a:ext cx="44052" cy="33205"/>
            </a:xfrm>
            <a:custGeom>
              <a:avLst/>
              <a:gdLst>
                <a:gd name="connsiteX0" fmla="*/ 7324 w 10425"/>
                <a:gd name="connsiteY0" fmla="*/ 0 h 7858"/>
                <a:gd name="connsiteX1" fmla="*/ 10 w 10425"/>
                <a:gd name="connsiteY1" fmla="*/ 6023 h 7858"/>
                <a:gd name="connsiteX2" fmla="*/ 9691 w 10425"/>
                <a:gd name="connsiteY2" fmla="*/ 4195 h 7858"/>
                <a:gd name="connsiteX3" fmla="*/ 7324 w 10425"/>
                <a:gd name="connsiteY3" fmla="*/ 0 h 7858"/>
              </a:gdLst>
              <a:ahLst/>
              <a:cxnLst>
                <a:cxn ang="0">
                  <a:pos x="connsiteX0" y="connsiteY0"/>
                </a:cxn>
                <a:cxn ang="0">
                  <a:pos x="connsiteX1" y="connsiteY1"/>
                </a:cxn>
                <a:cxn ang="0">
                  <a:pos x="connsiteX2" y="connsiteY2"/>
                </a:cxn>
                <a:cxn ang="0">
                  <a:pos x="connsiteX3" y="connsiteY3"/>
                </a:cxn>
              </a:cxnLst>
              <a:rect l="l" t="t" r="r" b="b"/>
              <a:pathLst>
                <a:path w="10425" h="7858">
                  <a:moveTo>
                    <a:pt x="7324" y="0"/>
                  </a:moveTo>
                  <a:cubicBezTo>
                    <a:pt x="2915" y="323"/>
                    <a:pt x="-205" y="3980"/>
                    <a:pt x="10" y="6023"/>
                  </a:cubicBezTo>
                  <a:cubicBezTo>
                    <a:pt x="441" y="9250"/>
                    <a:pt x="7002" y="7959"/>
                    <a:pt x="9691" y="4195"/>
                  </a:cubicBezTo>
                  <a:cubicBezTo>
                    <a:pt x="10874" y="2474"/>
                    <a:pt x="10981" y="0"/>
                    <a:pt x="7324" y="0"/>
                  </a:cubicBezTo>
                  <a:close/>
                </a:path>
              </a:pathLst>
            </a:custGeom>
            <a:grpFill/>
            <a:ln w="10707" cap="flat">
              <a:noFill/>
              <a:prstDash val="solid"/>
              <a:miter/>
            </a:ln>
          </p:spPr>
          <p:txBody>
            <a:bodyPr rtlCol="0" anchor="ctr"/>
            <a:lstStyle/>
            <a:p>
              <a:endParaRPr lang="zh-CN" altLang="en-US"/>
            </a:p>
          </p:txBody>
        </p:sp>
        <p:sp>
          <p:nvSpPr>
            <p:cNvPr id="2398" name="任意多边形: 形状 1895">
              <a:extLst>
                <a:ext uri="{FF2B5EF4-FFF2-40B4-BE49-F238E27FC236}">
                  <a16:creationId xmlns:a16="http://schemas.microsoft.com/office/drawing/2014/main" xmlns="" id="{D3135533-B3A8-4045-92F0-F2802AE40401}"/>
                </a:ext>
              </a:extLst>
            </p:cNvPr>
            <p:cNvSpPr/>
            <p:nvPr/>
          </p:nvSpPr>
          <p:spPr>
            <a:xfrm>
              <a:off x="753699" y="6487828"/>
              <a:ext cx="47128" cy="33534"/>
            </a:xfrm>
            <a:custGeom>
              <a:avLst/>
              <a:gdLst>
                <a:gd name="connsiteX0" fmla="*/ 8607 w 11153"/>
                <a:gd name="connsiteY0" fmla="*/ 3 h 7936"/>
                <a:gd name="connsiteX1" fmla="*/ 2 w 11153"/>
                <a:gd name="connsiteY1" fmla="*/ 6457 h 7936"/>
                <a:gd name="connsiteX2" fmla="*/ 9897 w 11153"/>
                <a:gd name="connsiteY2" fmla="*/ 4198 h 7936"/>
                <a:gd name="connsiteX3" fmla="*/ 8607 w 11153"/>
                <a:gd name="connsiteY3" fmla="*/ 3 h 7936"/>
              </a:gdLst>
              <a:ahLst/>
              <a:cxnLst>
                <a:cxn ang="0">
                  <a:pos x="connsiteX0" y="connsiteY0"/>
                </a:cxn>
                <a:cxn ang="0">
                  <a:pos x="connsiteX1" y="connsiteY1"/>
                </a:cxn>
                <a:cxn ang="0">
                  <a:pos x="connsiteX2" y="connsiteY2"/>
                </a:cxn>
                <a:cxn ang="0">
                  <a:pos x="connsiteX3" y="connsiteY3"/>
                </a:cxn>
              </a:cxnLst>
              <a:rect l="l" t="t" r="r" b="b"/>
              <a:pathLst>
                <a:path w="11153" h="7936">
                  <a:moveTo>
                    <a:pt x="8607" y="3"/>
                  </a:moveTo>
                  <a:cubicBezTo>
                    <a:pt x="3874" y="434"/>
                    <a:pt x="-105" y="4413"/>
                    <a:pt x="2" y="6457"/>
                  </a:cubicBezTo>
                  <a:cubicBezTo>
                    <a:pt x="110" y="9253"/>
                    <a:pt x="6563" y="7855"/>
                    <a:pt x="9897" y="4198"/>
                  </a:cubicBezTo>
                  <a:cubicBezTo>
                    <a:pt x="11403" y="2370"/>
                    <a:pt x="12156" y="-104"/>
                    <a:pt x="8607" y="3"/>
                  </a:cubicBezTo>
                  <a:close/>
                </a:path>
              </a:pathLst>
            </a:custGeom>
            <a:grpFill/>
            <a:ln w="10707" cap="flat">
              <a:noFill/>
              <a:prstDash val="solid"/>
              <a:miter/>
            </a:ln>
          </p:spPr>
          <p:txBody>
            <a:bodyPr rtlCol="0" anchor="ctr"/>
            <a:lstStyle/>
            <a:p>
              <a:endParaRPr lang="zh-CN" altLang="en-US"/>
            </a:p>
          </p:txBody>
        </p:sp>
        <p:sp>
          <p:nvSpPr>
            <p:cNvPr id="2399" name="任意多边形: 形状 1896">
              <a:extLst>
                <a:ext uri="{FF2B5EF4-FFF2-40B4-BE49-F238E27FC236}">
                  <a16:creationId xmlns:a16="http://schemas.microsoft.com/office/drawing/2014/main" xmlns="" id="{50A4F043-3980-4997-B3DC-D5BF68E4AB60}"/>
                </a:ext>
              </a:extLst>
            </p:cNvPr>
            <p:cNvSpPr/>
            <p:nvPr/>
          </p:nvSpPr>
          <p:spPr>
            <a:xfrm>
              <a:off x="900488" y="6478282"/>
              <a:ext cx="51155" cy="34337"/>
            </a:xfrm>
            <a:custGeom>
              <a:avLst/>
              <a:gdLst>
                <a:gd name="connsiteX0" fmla="*/ 10008 w 12106"/>
                <a:gd name="connsiteY0" fmla="*/ 4 h 8126"/>
                <a:gd name="connsiteX1" fmla="*/ 5 w 12106"/>
                <a:gd name="connsiteY1" fmla="*/ 6887 h 8126"/>
                <a:gd name="connsiteX2" fmla="*/ 10116 w 12106"/>
                <a:gd name="connsiteY2" fmla="*/ 4198 h 8126"/>
                <a:gd name="connsiteX3" fmla="*/ 10976 w 12106"/>
                <a:gd name="connsiteY3" fmla="*/ 3338 h 8126"/>
                <a:gd name="connsiteX4" fmla="*/ 10008 w 12106"/>
                <a:gd name="connsiteY4" fmla="*/ 4 h 8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06" h="8126">
                  <a:moveTo>
                    <a:pt x="10008" y="4"/>
                  </a:moveTo>
                  <a:cubicBezTo>
                    <a:pt x="5276" y="542"/>
                    <a:pt x="113" y="4844"/>
                    <a:pt x="5" y="6887"/>
                  </a:cubicBezTo>
                  <a:cubicBezTo>
                    <a:pt x="-210" y="9469"/>
                    <a:pt x="6029" y="7748"/>
                    <a:pt x="10116" y="4198"/>
                  </a:cubicBezTo>
                  <a:cubicBezTo>
                    <a:pt x="10331" y="3983"/>
                    <a:pt x="10761" y="3661"/>
                    <a:pt x="10976" y="3338"/>
                  </a:cubicBezTo>
                  <a:cubicBezTo>
                    <a:pt x="12052" y="2155"/>
                    <a:pt x="13235" y="-104"/>
                    <a:pt x="10008" y="4"/>
                  </a:cubicBezTo>
                  <a:close/>
                </a:path>
              </a:pathLst>
            </a:custGeom>
            <a:grpFill/>
            <a:ln w="10707" cap="flat">
              <a:noFill/>
              <a:prstDash val="solid"/>
              <a:miter/>
            </a:ln>
          </p:spPr>
          <p:txBody>
            <a:bodyPr rtlCol="0" anchor="ctr"/>
            <a:lstStyle/>
            <a:p>
              <a:endParaRPr lang="zh-CN" altLang="en-US"/>
            </a:p>
          </p:txBody>
        </p:sp>
        <p:sp>
          <p:nvSpPr>
            <p:cNvPr id="2400" name="任意多边形: 形状 1897">
              <a:extLst>
                <a:ext uri="{FF2B5EF4-FFF2-40B4-BE49-F238E27FC236}">
                  <a16:creationId xmlns:a16="http://schemas.microsoft.com/office/drawing/2014/main" xmlns="" id="{92449833-1986-4369-AD8A-A7DC9A4569CD}"/>
                </a:ext>
              </a:extLst>
            </p:cNvPr>
            <p:cNvSpPr/>
            <p:nvPr/>
          </p:nvSpPr>
          <p:spPr>
            <a:xfrm>
              <a:off x="1042257" y="6467376"/>
              <a:ext cx="55085" cy="34832"/>
            </a:xfrm>
            <a:custGeom>
              <a:avLst/>
              <a:gdLst>
                <a:gd name="connsiteX0" fmla="*/ 12058 w 13036"/>
                <a:gd name="connsiteY0" fmla="*/ 2585 h 8243"/>
                <a:gd name="connsiteX1" fmla="*/ 11306 w 13036"/>
                <a:gd name="connsiteY1" fmla="*/ 4 h 8243"/>
                <a:gd name="connsiteX2" fmla="*/ 12 w 13036"/>
                <a:gd name="connsiteY2" fmla="*/ 7318 h 8243"/>
                <a:gd name="connsiteX3" fmla="*/ 10230 w 13036"/>
                <a:gd name="connsiteY3" fmla="*/ 4199 h 8243"/>
                <a:gd name="connsiteX4" fmla="*/ 12058 w 13036"/>
                <a:gd name="connsiteY4" fmla="*/ 2585 h 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36" h="8243">
                  <a:moveTo>
                    <a:pt x="12058" y="2585"/>
                  </a:moveTo>
                  <a:cubicBezTo>
                    <a:pt x="12596" y="1940"/>
                    <a:pt x="14317" y="-103"/>
                    <a:pt x="11306" y="4"/>
                  </a:cubicBezTo>
                  <a:cubicBezTo>
                    <a:pt x="6573" y="542"/>
                    <a:pt x="227" y="5274"/>
                    <a:pt x="12" y="7318"/>
                  </a:cubicBezTo>
                  <a:cubicBezTo>
                    <a:pt x="-311" y="9469"/>
                    <a:pt x="5820" y="7641"/>
                    <a:pt x="10230" y="4199"/>
                  </a:cubicBezTo>
                  <a:cubicBezTo>
                    <a:pt x="10983" y="3661"/>
                    <a:pt x="11628" y="3123"/>
                    <a:pt x="12058" y="2585"/>
                  </a:cubicBezTo>
                  <a:close/>
                </a:path>
              </a:pathLst>
            </a:custGeom>
            <a:grpFill/>
            <a:ln w="10707" cap="flat">
              <a:noFill/>
              <a:prstDash val="solid"/>
              <a:miter/>
            </a:ln>
          </p:spPr>
          <p:txBody>
            <a:bodyPr rtlCol="0" anchor="ctr"/>
            <a:lstStyle/>
            <a:p>
              <a:endParaRPr lang="zh-CN" altLang="en-US"/>
            </a:p>
          </p:txBody>
        </p:sp>
        <p:sp>
          <p:nvSpPr>
            <p:cNvPr id="2401" name="任意多边形: 形状 1898">
              <a:extLst>
                <a:ext uri="{FF2B5EF4-FFF2-40B4-BE49-F238E27FC236}">
                  <a16:creationId xmlns:a16="http://schemas.microsoft.com/office/drawing/2014/main" xmlns="" id="{A3114BA3-5A97-4B49-B82C-A2465C2B9C94}"/>
                </a:ext>
              </a:extLst>
            </p:cNvPr>
            <p:cNvSpPr/>
            <p:nvPr/>
          </p:nvSpPr>
          <p:spPr>
            <a:xfrm>
              <a:off x="1173056" y="6454640"/>
              <a:ext cx="58732" cy="35723"/>
            </a:xfrm>
            <a:custGeom>
              <a:avLst/>
              <a:gdLst>
                <a:gd name="connsiteX0" fmla="*/ 13157 w 13899"/>
                <a:gd name="connsiteY0" fmla="*/ 1942 h 8454"/>
                <a:gd name="connsiteX1" fmla="*/ 12619 w 13899"/>
                <a:gd name="connsiteY1" fmla="*/ 6 h 8454"/>
                <a:gd name="connsiteX2" fmla="*/ 35 w 13899"/>
                <a:gd name="connsiteY2" fmla="*/ 7750 h 8454"/>
                <a:gd name="connsiteX3" fmla="*/ 10145 w 13899"/>
                <a:gd name="connsiteY3" fmla="*/ 4309 h 8454"/>
                <a:gd name="connsiteX4" fmla="*/ 13157 w 13899"/>
                <a:gd name="connsiteY4" fmla="*/ 1942 h 8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9" h="8454">
                  <a:moveTo>
                    <a:pt x="13157" y="1942"/>
                  </a:moveTo>
                  <a:cubicBezTo>
                    <a:pt x="13802" y="1189"/>
                    <a:pt x="14662" y="-101"/>
                    <a:pt x="12619" y="6"/>
                  </a:cubicBezTo>
                  <a:cubicBezTo>
                    <a:pt x="7994" y="652"/>
                    <a:pt x="573" y="5814"/>
                    <a:pt x="35" y="7750"/>
                  </a:cubicBezTo>
                  <a:cubicBezTo>
                    <a:pt x="-503" y="9579"/>
                    <a:pt x="5305" y="7643"/>
                    <a:pt x="10145" y="4309"/>
                  </a:cubicBezTo>
                  <a:cubicBezTo>
                    <a:pt x="11866" y="3341"/>
                    <a:pt x="12726" y="2480"/>
                    <a:pt x="13157" y="1942"/>
                  </a:cubicBezTo>
                  <a:close/>
                </a:path>
              </a:pathLst>
            </a:custGeom>
            <a:grpFill/>
            <a:ln w="10707" cap="flat">
              <a:noFill/>
              <a:prstDash val="solid"/>
              <a:miter/>
            </a:ln>
          </p:spPr>
          <p:txBody>
            <a:bodyPr rtlCol="0" anchor="ctr"/>
            <a:lstStyle/>
            <a:p>
              <a:endParaRPr lang="zh-CN" altLang="en-US"/>
            </a:p>
          </p:txBody>
        </p:sp>
        <p:sp>
          <p:nvSpPr>
            <p:cNvPr id="2402" name="任意多边形: 形状 1899">
              <a:extLst>
                <a:ext uri="{FF2B5EF4-FFF2-40B4-BE49-F238E27FC236}">
                  <a16:creationId xmlns:a16="http://schemas.microsoft.com/office/drawing/2014/main" xmlns="" id="{891D2C14-4895-4B2A-A134-0A6C7408CEA7}"/>
                </a:ext>
              </a:extLst>
            </p:cNvPr>
            <p:cNvSpPr/>
            <p:nvPr/>
          </p:nvSpPr>
          <p:spPr>
            <a:xfrm>
              <a:off x="1290857" y="6441477"/>
              <a:ext cx="62209" cy="36475"/>
            </a:xfrm>
            <a:custGeom>
              <a:avLst/>
              <a:gdLst>
                <a:gd name="connsiteX0" fmla="*/ 10231 w 14722"/>
                <a:gd name="connsiteY0" fmla="*/ 4412 h 8632"/>
                <a:gd name="connsiteX1" fmla="*/ 14211 w 14722"/>
                <a:gd name="connsiteY1" fmla="*/ 1293 h 8632"/>
                <a:gd name="connsiteX2" fmla="*/ 13781 w 14722"/>
                <a:gd name="connsiteY2" fmla="*/ 2 h 8632"/>
                <a:gd name="connsiteX3" fmla="*/ 14 w 14722"/>
                <a:gd name="connsiteY3" fmla="*/ 8069 h 8632"/>
                <a:gd name="connsiteX4" fmla="*/ 10231 w 14722"/>
                <a:gd name="connsiteY4" fmla="*/ 4412 h 8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2" h="8632">
                  <a:moveTo>
                    <a:pt x="10231" y="4412"/>
                  </a:moveTo>
                  <a:cubicBezTo>
                    <a:pt x="12060" y="3229"/>
                    <a:pt x="13566" y="2153"/>
                    <a:pt x="14211" y="1293"/>
                  </a:cubicBezTo>
                  <a:cubicBezTo>
                    <a:pt x="15394" y="-106"/>
                    <a:pt x="14211" y="2"/>
                    <a:pt x="13781" y="2"/>
                  </a:cubicBezTo>
                  <a:cubicBezTo>
                    <a:pt x="9371" y="755"/>
                    <a:pt x="659" y="6348"/>
                    <a:pt x="14" y="8069"/>
                  </a:cubicBezTo>
                  <a:cubicBezTo>
                    <a:pt x="-309" y="9682"/>
                    <a:pt x="5176" y="7638"/>
                    <a:pt x="10231" y="4412"/>
                  </a:cubicBezTo>
                  <a:close/>
                </a:path>
              </a:pathLst>
            </a:custGeom>
            <a:grpFill/>
            <a:ln w="10707" cap="flat">
              <a:noFill/>
              <a:prstDash val="solid"/>
              <a:miter/>
            </a:ln>
          </p:spPr>
          <p:txBody>
            <a:bodyPr rtlCol="0" anchor="ctr"/>
            <a:lstStyle/>
            <a:p>
              <a:endParaRPr lang="zh-CN" altLang="en-US"/>
            </a:p>
          </p:txBody>
        </p:sp>
        <p:sp>
          <p:nvSpPr>
            <p:cNvPr id="2403" name="任意多边形: 形状 1900">
              <a:extLst>
                <a:ext uri="{FF2B5EF4-FFF2-40B4-BE49-F238E27FC236}">
                  <a16:creationId xmlns:a16="http://schemas.microsoft.com/office/drawing/2014/main" xmlns="" id="{5DCFD1B6-0F62-47EC-889F-779626E97524}"/>
                </a:ext>
              </a:extLst>
            </p:cNvPr>
            <p:cNvSpPr/>
            <p:nvPr/>
          </p:nvSpPr>
          <p:spPr>
            <a:xfrm>
              <a:off x="1395741" y="6427833"/>
              <a:ext cx="65848" cy="36860"/>
            </a:xfrm>
            <a:custGeom>
              <a:avLst/>
              <a:gdLst>
                <a:gd name="connsiteX0" fmla="*/ 15310 w 15583"/>
                <a:gd name="connsiteY0" fmla="*/ 757 h 8723"/>
                <a:gd name="connsiteX1" fmla="*/ 14880 w 15583"/>
                <a:gd name="connsiteY1" fmla="*/ 4 h 8723"/>
                <a:gd name="connsiteX2" fmla="*/ 37 w 15583"/>
                <a:gd name="connsiteY2" fmla="*/ 8394 h 8723"/>
                <a:gd name="connsiteX3" fmla="*/ 10040 w 15583"/>
                <a:gd name="connsiteY3" fmla="*/ 4414 h 8723"/>
                <a:gd name="connsiteX4" fmla="*/ 15310 w 15583"/>
                <a:gd name="connsiteY4" fmla="*/ 757 h 8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83" h="8723">
                  <a:moveTo>
                    <a:pt x="15310" y="757"/>
                  </a:moveTo>
                  <a:cubicBezTo>
                    <a:pt x="15955" y="-103"/>
                    <a:pt x="15310" y="4"/>
                    <a:pt x="14880" y="4"/>
                  </a:cubicBezTo>
                  <a:cubicBezTo>
                    <a:pt x="10900" y="757"/>
                    <a:pt x="683" y="6995"/>
                    <a:pt x="37" y="8394"/>
                  </a:cubicBezTo>
                  <a:cubicBezTo>
                    <a:pt x="-501" y="9577"/>
                    <a:pt x="4877" y="7426"/>
                    <a:pt x="10040" y="4414"/>
                  </a:cubicBezTo>
                  <a:cubicBezTo>
                    <a:pt x="13912" y="2263"/>
                    <a:pt x="14988" y="1080"/>
                    <a:pt x="15310" y="757"/>
                  </a:cubicBezTo>
                  <a:close/>
                </a:path>
              </a:pathLst>
            </a:custGeom>
            <a:grpFill/>
            <a:ln w="10707" cap="flat">
              <a:noFill/>
              <a:prstDash val="solid"/>
              <a:miter/>
            </a:ln>
          </p:spPr>
          <p:txBody>
            <a:bodyPr rtlCol="0" anchor="ctr"/>
            <a:lstStyle/>
            <a:p>
              <a:endParaRPr lang="zh-CN" altLang="en-US"/>
            </a:p>
          </p:txBody>
        </p:sp>
        <p:sp>
          <p:nvSpPr>
            <p:cNvPr id="2404" name="任意多边形: 形状 1901">
              <a:extLst>
                <a:ext uri="{FF2B5EF4-FFF2-40B4-BE49-F238E27FC236}">
                  <a16:creationId xmlns:a16="http://schemas.microsoft.com/office/drawing/2014/main" xmlns="" id="{3634F566-2A13-4F5D-8D2A-09A8DC5EFEC6}"/>
                </a:ext>
              </a:extLst>
            </p:cNvPr>
            <p:cNvSpPr/>
            <p:nvPr/>
          </p:nvSpPr>
          <p:spPr>
            <a:xfrm>
              <a:off x="1486798" y="6413309"/>
              <a:ext cx="68624" cy="37490"/>
            </a:xfrm>
            <a:custGeom>
              <a:avLst/>
              <a:gdLst>
                <a:gd name="connsiteX0" fmla="*/ 16241 w 16240"/>
                <a:gd name="connsiteY0" fmla="*/ 107 h 8872"/>
                <a:gd name="connsiteX1" fmla="*/ 15811 w 16240"/>
                <a:gd name="connsiteY1" fmla="*/ 0 h 8872"/>
                <a:gd name="connsiteX2" fmla="*/ 0 w 16240"/>
                <a:gd name="connsiteY2" fmla="*/ 8819 h 8872"/>
                <a:gd name="connsiteX3" fmla="*/ 10003 w 16240"/>
                <a:gd name="connsiteY3" fmla="*/ 4517 h 8872"/>
                <a:gd name="connsiteX4" fmla="*/ 16241 w 16240"/>
                <a:gd name="connsiteY4" fmla="*/ 107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0" h="8872">
                  <a:moveTo>
                    <a:pt x="16241" y="107"/>
                  </a:moveTo>
                  <a:cubicBezTo>
                    <a:pt x="16133" y="0"/>
                    <a:pt x="16133" y="0"/>
                    <a:pt x="15811" y="0"/>
                  </a:cubicBezTo>
                  <a:cubicBezTo>
                    <a:pt x="12476" y="753"/>
                    <a:pt x="323" y="7529"/>
                    <a:pt x="0" y="8819"/>
                  </a:cubicBezTo>
                  <a:cubicBezTo>
                    <a:pt x="430" y="9250"/>
                    <a:pt x="5593" y="6991"/>
                    <a:pt x="10003" y="4517"/>
                  </a:cubicBezTo>
                  <a:cubicBezTo>
                    <a:pt x="12907" y="2904"/>
                    <a:pt x="16241" y="860"/>
                    <a:pt x="16241" y="107"/>
                  </a:cubicBezTo>
                  <a:close/>
                </a:path>
              </a:pathLst>
            </a:custGeom>
            <a:grpFill/>
            <a:ln w="10707" cap="flat">
              <a:noFill/>
              <a:prstDash val="solid"/>
              <a:miter/>
            </a:ln>
          </p:spPr>
          <p:txBody>
            <a:bodyPr rtlCol="0" anchor="ctr"/>
            <a:lstStyle/>
            <a:p>
              <a:endParaRPr lang="zh-CN" altLang="en-US"/>
            </a:p>
          </p:txBody>
        </p:sp>
        <p:sp>
          <p:nvSpPr>
            <p:cNvPr id="2405" name="任意多边形: 形状 1902">
              <a:extLst>
                <a:ext uri="{FF2B5EF4-FFF2-40B4-BE49-F238E27FC236}">
                  <a16:creationId xmlns:a16="http://schemas.microsoft.com/office/drawing/2014/main" xmlns="" id="{8AD46C93-60F9-4E14-BFDB-1DD2D8D9D080}"/>
                </a:ext>
              </a:extLst>
            </p:cNvPr>
            <p:cNvSpPr/>
            <p:nvPr/>
          </p:nvSpPr>
          <p:spPr>
            <a:xfrm>
              <a:off x="1564059" y="6397856"/>
              <a:ext cx="71354" cy="38681"/>
            </a:xfrm>
            <a:custGeom>
              <a:avLst/>
              <a:gdLst>
                <a:gd name="connsiteX0" fmla="*/ 16564 w 16886"/>
                <a:gd name="connsiteY0" fmla="*/ 108 h 9154"/>
                <a:gd name="connsiteX1" fmla="*/ 0 w 16886"/>
                <a:gd name="connsiteY1" fmla="*/ 9142 h 9154"/>
                <a:gd name="connsiteX2" fmla="*/ 9788 w 16886"/>
                <a:gd name="connsiteY2" fmla="*/ 4625 h 9154"/>
                <a:gd name="connsiteX3" fmla="*/ 16886 w 16886"/>
                <a:gd name="connsiteY3" fmla="*/ 0 h 9154"/>
                <a:gd name="connsiteX4" fmla="*/ 16564 w 16886"/>
                <a:gd name="connsiteY4" fmla="*/ 108 h 9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6" h="9154">
                  <a:moveTo>
                    <a:pt x="16564" y="108"/>
                  </a:moveTo>
                  <a:cubicBezTo>
                    <a:pt x="13552" y="860"/>
                    <a:pt x="430" y="8067"/>
                    <a:pt x="0" y="9142"/>
                  </a:cubicBezTo>
                  <a:cubicBezTo>
                    <a:pt x="753" y="9357"/>
                    <a:pt x="6131" y="6669"/>
                    <a:pt x="9788" y="4625"/>
                  </a:cubicBezTo>
                  <a:cubicBezTo>
                    <a:pt x="10971" y="3980"/>
                    <a:pt x="16671" y="860"/>
                    <a:pt x="16886" y="0"/>
                  </a:cubicBezTo>
                  <a:cubicBezTo>
                    <a:pt x="16779" y="108"/>
                    <a:pt x="16671" y="108"/>
                    <a:pt x="16564" y="108"/>
                  </a:cubicBezTo>
                  <a:close/>
                </a:path>
              </a:pathLst>
            </a:custGeom>
            <a:grpFill/>
            <a:ln w="10707" cap="flat">
              <a:noFill/>
              <a:prstDash val="solid"/>
              <a:miter/>
            </a:ln>
          </p:spPr>
          <p:txBody>
            <a:bodyPr rtlCol="0" anchor="ctr"/>
            <a:lstStyle/>
            <a:p>
              <a:endParaRPr lang="zh-CN" altLang="en-US"/>
            </a:p>
          </p:txBody>
        </p:sp>
        <p:sp>
          <p:nvSpPr>
            <p:cNvPr id="2406" name="任意多边形: 形状 1903">
              <a:extLst>
                <a:ext uri="{FF2B5EF4-FFF2-40B4-BE49-F238E27FC236}">
                  <a16:creationId xmlns:a16="http://schemas.microsoft.com/office/drawing/2014/main" xmlns="" id="{DCC8F874-128C-4EC4-946B-D9FD5C66E0AC}"/>
                </a:ext>
              </a:extLst>
            </p:cNvPr>
            <p:cNvSpPr/>
            <p:nvPr/>
          </p:nvSpPr>
          <p:spPr>
            <a:xfrm>
              <a:off x="1627236" y="6382855"/>
              <a:ext cx="73171" cy="39083"/>
            </a:xfrm>
            <a:custGeom>
              <a:avLst/>
              <a:gdLst>
                <a:gd name="connsiteX0" fmla="*/ 17316 w 17316"/>
                <a:gd name="connsiteY0" fmla="*/ 0 h 9249"/>
                <a:gd name="connsiteX1" fmla="*/ 17209 w 17316"/>
                <a:gd name="connsiteY1" fmla="*/ 0 h 9249"/>
                <a:gd name="connsiteX2" fmla="*/ 0 w 17316"/>
                <a:gd name="connsiteY2" fmla="*/ 9142 h 9249"/>
                <a:gd name="connsiteX3" fmla="*/ 0 w 17316"/>
                <a:gd name="connsiteY3" fmla="*/ 9250 h 9249"/>
                <a:gd name="connsiteX4" fmla="*/ 9572 w 17316"/>
                <a:gd name="connsiteY4" fmla="*/ 4625 h 9249"/>
                <a:gd name="connsiteX5" fmla="*/ 17316 w 17316"/>
                <a:gd name="connsiteY5" fmla="*/ 0 h 9249"/>
                <a:gd name="connsiteX6" fmla="*/ 17316 w 17316"/>
                <a:gd name="connsiteY6" fmla="*/ 0 h 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16" h="9249">
                  <a:moveTo>
                    <a:pt x="17316" y="0"/>
                  </a:moveTo>
                  <a:cubicBezTo>
                    <a:pt x="17316" y="0"/>
                    <a:pt x="17209" y="0"/>
                    <a:pt x="17209" y="0"/>
                  </a:cubicBezTo>
                  <a:cubicBezTo>
                    <a:pt x="14735" y="753"/>
                    <a:pt x="1291" y="8067"/>
                    <a:pt x="0" y="9142"/>
                  </a:cubicBezTo>
                  <a:cubicBezTo>
                    <a:pt x="0" y="9142"/>
                    <a:pt x="0" y="9250"/>
                    <a:pt x="0" y="9250"/>
                  </a:cubicBezTo>
                  <a:cubicBezTo>
                    <a:pt x="860" y="9142"/>
                    <a:pt x="5700" y="6776"/>
                    <a:pt x="9572" y="4625"/>
                  </a:cubicBezTo>
                  <a:cubicBezTo>
                    <a:pt x="12907" y="2904"/>
                    <a:pt x="16564" y="860"/>
                    <a:pt x="17316" y="0"/>
                  </a:cubicBezTo>
                  <a:cubicBezTo>
                    <a:pt x="17316" y="108"/>
                    <a:pt x="17316" y="0"/>
                    <a:pt x="17316" y="0"/>
                  </a:cubicBezTo>
                  <a:close/>
                </a:path>
              </a:pathLst>
            </a:custGeom>
            <a:grpFill/>
            <a:ln w="10707" cap="flat">
              <a:noFill/>
              <a:prstDash val="solid"/>
              <a:miter/>
            </a:ln>
          </p:spPr>
          <p:txBody>
            <a:bodyPr rtlCol="0" anchor="ctr"/>
            <a:lstStyle/>
            <a:p>
              <a:endParaRPr lang="zh-CN" altLang="en-US"/>
            </a:p>
          </p:txBody>
        </p:sp>
        <p:sp>
          <p:nvSpPr>
            <p:cNvPr id="2407" name="任意多边形: 形状 1904">
              <a:extLst>
                <a:ext uri="{FF2B5EF4-FFF2-40B4-BE49-F238E27FC236}">
                  <a16:creationId xmlns:a16="http://schemas.microsoft.com/office/drawing/2014/main" xmlns="" id="{84695230-04EA-4CB7-9EB2-C1A12D384C12}"/>
                </a:ext>
              </a:extLst>
            </p:cNvPr>
            <p:cNvSpPr/>
            <p:nvPr/>
          </p:nvSpPr>
          <p:spPr>
            <a:xfrm>
              <a:off x="1675864" y="6367407"/>
              <a:ext cx="74988" cy="39991"/>
            </a:xfrm>
            <a:custGeom>
              <a:avLst/>
              <a:gdLst>
                <a:gd name="connsiteX0" fmla="*/ 0 w 17746"/>
                <a:gd name="connsiteY0" fmla="*/ 9465 h 9464"/>
                <a:gd name="connsiteX1" fmla="*/ 9250 w 17746"/>
                <a:gd name="connsiteY1" fmla="*/ 4840 h 9464"/>
                <a:gd name="connsiteX2" fmla="*/ 17747 w 17746"/>
                <a:gd name="connsiteY2" fmla="*/ 0 h 9464"/>
                <a:gd name="connsiteX3" fmla="*/ 17639 w 17746"/>
                <a:gd name="connsiteY3" fmla="*/ 0 h 9464"/>
                <a:gd name="connsiteX4" fmla="*/ 0 w 17746"/>
                <a:gd name="connsiteY4" fmla="*/ 9465 h 9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6" h="9464">
                  <a:moveTo>
                    <a:pt x="0" y="9465"/>
                  </a:moveTo>
                  <a:cubicBezTo>
                    <a:pt x="1076" y="9035"/>
                    <a:pt x="5270" y="6991"/>
                    <a:pt x="9250" y="4840"/>
                  </a:cubicBezTo>
                  <a:cubicBezTo>
                    <a:pt x="12369" y="3227"/>
                    <a:pt x="17424" y="430"/>
                    <a:pt x="17747" y="0"/>
                  </a:cubicBezTo>
                  <a:cubicBezTo>
                    <a:pt x="17747" y="0"/>
                    <a:pt x="17639" y="0"/>
                    <a:pt x="17639" y="0"/>
                  </a:cubicBezTo>
                  <a:cubicBezTo>
                    <a:pt x="17532" y="0"/>
                    <a:pt x="968" y="8604"/>
                    <a:pt x="0" y="9465"/>
                  </a:cubicBezTo>
                  <a:close/>
                </a:path>
              </a:pathLst>
            </a:custGeom>
            <a:grpFill/>
            <a:ln w="10707" cap="flat">
              <a:noFill/>
              <a:prstDash val="solid"/>
              <a:miter/>
            </a:ln>
          </p:spPr>
          <p:txBody>
            <a:bodyPr rtlCol="0" anchor="ctr"/>
            <a:lstStyle/>
            <a:p>
              <a:endParaRPr lang="zh-CN" altLang="en-US"/>
            </a:p>
          </p:txBody>
        </p:sp>
        <p:sp>
          <p:nvSpPr>
            <p:cNvPr id="2408" name="任意多边形: 形状 1916">
              <a:extLst>
                <a:ext uri="{FF2B5EF4-FFF2-40B4-BE49-F238E27FC236}">
                  <a16:creationId xmlns:a16="http://schemas.microsoft.com/office/drawing/2014/main" xmlns="" id="{D3B97F9F-490B-4763-8BCB-2F09AB50C765}"/>
                </a:ext>
              </a:extLst>
            </p:cNvPr>
            <p:cNvSpPr/>
            <p:nvPr/>
          </p:nvSpPr>
          <p:spPr>
            <a:xfrm>
              <a:off x="80324" y="6580107"/>
              <a:ext cx="36940" cy="27969"/>
            </a:xfrm>
            <a:custGeom>
              <a:avLst/>
              <a:gdLst>
                <a:gd name="connsiteX0" fmla="*/ 8673 w 8742"/>
                <a:gd name="connsiteY0" fmla="*/ 3657 h 6619"/>
                <a:gd name="connsiteX1" fmla="*/ 3188 w 8742"/>
                <a:gd name="connsiteY1" fmla="*/ 0 h 6619"/>
                <a:gd name="connsiteX2" fmla="*/ 2328 w 8742"/>
                <a:gd name="connsiteY2" fmla="*/ 107 h 6619"/>
                <a:gd name="connsiteX3" fmla="*/ 2112 w 8742"/>
                <a:gd name="connsiteY3" fmla="*/ 5485 h 6619"/>
                <a:gd name="connsiteX4" fmla="*/ 8673 w 8742"/>
                <a:gd name="connsiteY4" fmla="*/ 3657 h 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2" h="6619">
                  <a:moveTo>
                    <a:pt x="8673" y="3657"/>
                  </a:moveTo>
                  <a:cubicBezTo>
                    <a:pt x="8351" y="2259"/>
                    <a:pt x="6415" y="107"/>
                    <a:pt x="3188" y="0"/>
                  </a:cubicBezTo>
                  <a:cubicBezTo>
                    <a:pt x="2973" y="0"/>
                    <a:pt x="2543" y="0"/>
                    <a:pt x="2328" y="107"/>
                  </a:cubicBezTo>
                  <a:cubicBezTo>
                    <a:pt x="-684" y="645"/>
                    <a:pt x="-792" y="3549"/>
                    <a:pt x="2112" y="5485"/>
                  </a:cubicBezTo>
                  <a:cubicBezTo>
                    <a:pt x="5339" y="7636"/>
                    <a:pt x="9319" y="6561"/>
                    <a:pt x="8673" y="3657"/>
                  </a:cubicBezTo>
                  <a:close/>
                </a:path>
              </a:pathLst>
            </a:custGeom>
            <a:grpFill/>
            <a:ln w="10707" cap="flat">
              <a:noFill/>
              <a:prstDash val="solid"/>
              <a:miter/>
            </a:ln>
          </p:spPr>
          <p:txBody>
            <a:bodyPr rtlCol="0" anchor="ctr"/>
            <a:lstStyle/>
            <a:p>
              <a:endParaRPr lang="zh-CN" altLang="en-US"/>
            </a:p>
          </p:txBody>
        </p:sp>
        <p:sp>
          <p:nvSpPr>
            <p:cNvPr id="2409" name="任意多边形: 形状 1917">
              <a:extLst>
                <a:ext uri="{FF2B5EF4-FFF2-40B4-BE49-F238E27FC236}">
                  <a16:creationId xmlns:a16="http://schemas.microsoft.com/office/drawing/2014/main" xmlns="" id="{6F40F573-A728-4AC4-A2F4-025BF3B93E74}"/>
                </a:ext>
              </a:extLst>
            </p:cNvPr>
            <p:cNvSpPr/>
            <p:nvPr/>
          </p:nvSpPr>
          <p:spPr>
            <a:xfrm>
              <a:off x="217157" y="6578285"/>
              <a:ext cx="35732" cy="28024"/>
            </a:xfrm>
            <a:custGeom>
              <a:avLst/>
              <a:gdLst>
                <a:gd name="connsiteX0" fmla="*/ 8450 w 8456"/>
                <a:gd name="connsiteY0" fmla="*/ 3657 h 6632"/>
                <a:gd name="connsiteX1" fmla="*/ 3933 w 8456"/>
                <a:gd name="connsiteY1" fmla="*/ 0 h 6632"/>
                <a:gd name="connsiteX2" fmla="*/ 706 w 8456"/>
                <a:gd name="connsiteY2" fmla="*/ 4948 h 6632"/>
                <a:gd name="connsiteX3" fmla="*/ 8450 w 8456"/>
                <a:gd name="connsiteY3" fmla="*/ 3657 h 6632"/>
              </a:gdLst>
              <a:ahLst/>
              <a:cxnLst>
                <a:cxn ang="0">
                  <a:pos x="connsiteX0" y="connsiteY0"/>
                </a:cxn>
                <a:cxn ang="0">
                  <a:pos x="connsiteX1" y="connsiteY1"/>
                </a:cxn>
                <a:cxn ang="0">
                  <a:pos x="connsiteX2" y="connsiteY2"/>
                </a:cxn>
                <a:cxn ang="0">
                  <a:pos x="connsiteX3" y="connsiteY3"/>
                </a:cxn>
              </a:cxnLst>
              <a:rect l="l" t="t" r="r" b="b"/>
              <a:pathLst>
                <a:path w="8456" h="6632">
                  <a:moveTo>
                    <a:pt x="8450" y="3657"/>
                  </a:moveTo>
                  <a:cubicBezTo>
                    <a:pt x="8558" y="2151"/>
                    <a:pt x="7267" y="108"/>
                    <a:pt x="3933" y="0"/>
                  </a:cubicBezTo>
                  <a:cubicBezTo>
                    <a:pt x="276" y="215"/>
                    <a:pt x="-907" y="3012"/>
                    <a:pt x="706" y="4948"/>
                  </a:cubicBezTo>
                  <a:cubicBezTo>
                    <a:pt x="2965" y="7744"/>
                    <a:pt x="8127" y="6884"/>
                    <a:pt x="8450" y="3657"/>
                  </a:cubicBezTo>
                  <a:close/>
                </a:path>
              </a:pathLst>
            </a:custGeom>
            <a:grpFill/>
            <a:ln w="10707" cap="flat">
              <a:noFill/>
              <a:prstDash val="solid"/>
              <a:miter/>
            </a:ln>
          </p:spPr>
          <p:txBody>
            <a:bodyPr rtlCol="0" anchor="ctr"/>
            <a:lstStyle/>
            <a:p>
              <a:endParaRPr lang="zh-CN" altLang="en-US"/>
            </a:p>
          </p:txBody>
        </p:sp>
        <p:sp>
          <p:nvSpPr>
            <p:cNvPr id="2410" name="任意多边形: 形状 1918">
              <a:extLst>
                <a:ext uri="{FF2B5EF4-FFF2-40B4-BE49-F238E27FC236}">
                  <a16:creationId xmlns:a16="http://schemas.microsoft.com/office/drawing/2014/main" xmlns="" id="{FACC3C0C-D2B9-42A6-B4BA-7153BD596E1B}"/>
                </a:ext>
              </a:extLst>
            </p:cNvPr>
            <p:cNvSpPr/>
            <p:nvPr/>
          </p:nvSpPr>
          <p:spPr>
            <a:xfrm>
              <a:off x="353298" y="6575560"/>
              <a:ext cx="36344" cy="28312"/>
            </a:xfrm>
            <a:custGeom>
              <a:avLst/>
              <a:gdLst>
                <a:gd name="connsiteX0" fmla="*/ 4950 w 8601"/>
                <a:gd name="connsiteY0" fmla="*/ 0 h 6700"/>
                <a:gd name="connsiteX1" fmla="*/ 217 w 8601"/>
                <a:gd name="connsiteY1" fmla="*/ 5055 h 6700"/>
                <a:gd name="connsiteX2" fmla="*/ 8391 w 8601"/>
                <a:gd name="connsiteY2" fmla="*/ 3657 h 6700"/>
                <a:gd name="connsiteX3" fmla="*/ 4950 w 8601"/>
                <a:gd name="connsiteY3" fmla="*/ 0 h 6700"/>
              </a:gdLst>
              <a:ahLst/>
              <a:cxnLst>
                <a:cxn ang="0">
                  <a:pos x="connsiteX0" y="connsiteY0"/>
                </a:cxn>
                <a:cxn ang="0">
                  <a:pos x="connsiteX1" y="connsiteY1"/>
                </a:cxn>
                <a:cxn ang="0">
                  <a:pos x="connsiteX2" y="connsiteY2"/>
                </a:cxn>
                <a:cxn ang="0">
                  <a:pos x="connsiteX3" y="connsiteY3"/>
                </a:cxn>
              </a:cxnLst>
              <a:rect l="l" t="t" r="r" b="b"/>
              <a:pathLst>
                <a:path w="8601" h="6700">
                  <a:moveTo>
                    <a:pt x="4950" y="0"/>
                  </a:moveTo>
                  <a:cubicBezTo>
                    <a:pt x="1078" y="215"/>
                    <a:pt x="-643" y="3227"/>
                    <a:pt x="217" y="5055"/>
                  </a:cubicBezTo>
                  <a:cubicBezTo>
                    <a:pt x="1615" y="7852"/>
                    <a:pt x="7101" y="6884"/>
                    <a:pt x="8391" y="3657"/>
                  </a:cubicBezTo>
                  <a:cubicBezTo>
                    <a:pt x="9037" y="2044"/>
                    <a:pt x="8284" y="0"/>
                    <a:pt x="4950" y="0"/>
                  </a:cubicBezTo>
                  <a:close/>
                </a:path>
              </a:pathLst>
            </a:custGeom>
            <a:grpFill/>
            <a:ln w="10707" cap="flat">
              <a:noFill/>
              <a:prstDash val="solid"/>
              <a:miter/>
            </a:ln>
          </p:spPr>
          <p:txBody>
            <a:bodyPr rtlCol="0" anchor="ctr"/>
            <a:lstStyle/>
            <a:p>
              <a:endParaRPr lang="zh-CN" altLang="en-US"/>
            </a:p>
          </p:txBody>
        </p:sp>
        <p:sp>
          <p:nvSpPr>
            <p:cNvPr id="2411" name="任意多边形: 形状 1919">
              <a:extLst>
                <a:ext uri="{FF2B5EF4-FFF2-40B4-BE49-F238E27FC236}">
                  <a16:creationId xmlns:a16="http://schemas.microsoft.com/office/drawing/2014/main" xmlns="" id="{FBD0B2A6-5B53-4C3C-88F4-8EFDC9B9F997}"/>
                </a:ext>
              </a:extLst>
            </p:cNvPr>
            <p:cNvSpPr/>
            <p:nvPr/>
          </p:nvSpPr>
          <p:spPr>
            <a:xfrm>
              <a:off x="489007" y="6570561"/>
              <a:ext cx="38352" cy="28282"/>
            </a:xfrm>
            <a:custGeom>
              <a:avLst/>
              <a:gdLst>
                <a:gd name="connsiteX0" fmla="*/ 6176 w 9076"/>
                <a:gd name="connsiteY0" fmla="*/ 0 h 6693"/>
                <a:gd name="connsiteX1" fmla="*/ 45 w 9076"/>
                <a:gd name="connsiteY1" fmla="*/ 5163 h 6693"/>
                <a:gd name="connsiteX2" fmla="*/ 8542 w 9076"/>
                <a:gd name="connsiteY2" fmla="*/ 3657 h 6693"/>
                <a:gd name="connsiteX3" fmla="*/ 6176 w 9076"/>
                <a:gd name="connsiteY3" fmla="*/ 0 h 6693"/>
              </a:gdLst>
              <a:ahLst/>
              <a:cxnLst>
                <a:cxn ang="0">
                  <a:pos x="connsiteX0" y="connsiteY0"/>
                </a:cxn>
                <a:cxn ang="0">
                  <a:pos x="connsiteX1" y="connsiteY1"/>
                </a:cxn>
                <a:cxn ang="0">
                  <a:pos x="connsiteX2" y="connsiteY2"/>
                </a:cxn>
                <a:cxn ang="0">
                  <a:pos x="connsiteX3" y="connsiteY3"/>
                </a:cxn>
              </a:cxnLst>
              <a:rect l="l" t="t" r="r" b="b"/>
              <a:pathLst>
                <a:path w="9076" h="6693">
                  <a:moveTo>
                    <a:pt x="6176" y="0"/>
                  </a:moveTo>
                  <a:cubicBezTo>
                    <a:pt x="2304" y="323"/>
                    <a:pt x="-385" y="3334"/>
                    <a:pt x="45" y="5163"/>
                  </a:cubicBezTo>
                  <a:cubicBezTo>
                    <a:pt x="583" y="7852"/>
                    <a:pt x="6391" y="6776"/>
                    <a:pt x="8542" y="3657"/>
                  </a:cubicBezTo>
                  <a:cubicBezTo>
                    <a:pt x="9510" y="2151"/>
                    <a:pt x="9403" y="0"/>
                    <a:pt x="6176" y="0"/>
                  </a:cubicBezTo>
                  <a:close/>
                </a:path>
              </a:pathLst>
            </a:custGeom>
            <a:grpFill/>
            <a:ln w="10707" cap="flat">
              <a:noFill/>
              <a:prstDash val="solid"/>
              <a:miter/>
            </a:ln>
          </p:spPr>
          <p:txBody>
            <a:bodyPr rtlCol="0" anchor="ctr"/>
            <a:lstStyle/>
            <a:p>
              <a:endParaRPr lang="zh-CN" altLang="en-US"/>
            </a:p>
          </p:txBody>
        </p:sp>
        <p:sp>
          <p:nvSpPr>
            <p:cNvPr id="2412" name="任意多边形: 形状 1920">
              <a:extLst>
                <a:ext uri="{FF2B5EF4-FFF2-40B4-BE49-F238E27FC236}">
                  <a16:creationId xmlns:a16="http://schemas.microsoft.com/office/drawing/2014/main" xmlns="" id="{58161058-4F41-4D02-839F-18320B5E342F}"/>
                </a:ext>
              </a:extLst>
            </p:cNvPr>
            <p:cNvSpPr/>
            <p:nvPr/>
          </p:nvSpPr>
          <p:spPr>
            <a:xfrm>
              <a:off x="622350" y="6564637"/>
              <a:ext cx="41677" cy="28679"/>
            </a:xfrm>
            <a:custGeom>
              <a:avLst/>
              <a:gdLst>
                <a:gd name="connsiteX0" fmla="*/ 2 w 9863"/>
                <a:gd name="connsiteY0" fmla="*/ 5489 h 6787"/>
                <a:gd name="connsiteX1" fmla="*/ 8714 w 9863"/>
                <a:gd name="connsiteY1" fmla="*/ 3553 h 6787"/>
                <a:gd name="connsiteX2" fmla="*/ 7531 w 9863"/>
                <a:gd name="connsiteY2" fmla="*/ 4 h 6787"/>
                <a:gd name="connsiteX3" fmla="*/ 2 w 9863"/>
                <a:gd name="connsiteY3" fmla="*/ 5489 h 6787"/>
              </a:gdLst>
              <a:ahLst/>
              <a:cxnLst>
                <a:cxn ang="0">
                  <a:pos x="connsiteX0" y="connsiteY0"/>
                </a:cxn>
                <a:cxn ang="0">
                  <a:pos x="connsiteX1" y="connsiteY1"/>
                </a:cxn>
                <a:cxn ang="0">
                  <a:pos x="connsiteX2" y="connsiteY2"/>
                </a:cxn>
                <a:cxn ang="0">
                  <a:pos x="connsiteX3" y="connsiteY3"/>
                </a:cxn>
              </a:cxnLst>
              <a:rect l="l" t="t" r="r" b="b"/>
              <a:pathLst>
                <a:path w="9863" h="6787">
                  <a:moveTo>
                    <a:pt x="2" y="5489"/>
                  </a:moveTo>
                  <a:cubicBezTo>
                    <a:pt x="110" y="7963"/>
                    <a:pt x="5810" y="6672"/>
                    <a:pt x="8714" y="3553"/>
                  </a:cubicBezTo>
                  <a:cubicBezTo>
                    <a:pt x="10113" y="2047"/>
                    <a:pt x="10758" y="-104"/>
                    <a:pt x="7531" y="4"/>
                  </a:cubicBezTo>
                  <a:cubicBezTo>
                    <a:pt x="3444" y="327"/>
                    <a:pt x="-105" y="3661"/>
                    <a:pt x="2" y="5489"/>
                  </a:cubicBezTo>
                  <a:close/>
                </a:path>
              </a:pathLst>
            </a:custGeom>
            <a:grpFill/>
            <a:ln w="10707" cap="flat">
              <a:noFill/>
              <a:prstDash val="solid"/>
              <a:miter/>
            </a:ln>
          </p:spPr>
          <p:txBody>
            <a:bodyPr rtlCol="0" anchor="ctr"/>
            <a:lstStyle/>
            <a:p>
              <a:endParaRPr lang="zh-CN" altLang="en-US"/>
            </a:p>
          </p:txBody>
        </p:sp>
        <p:sp>
          <p:nvSpPr>
            <p:cNvPr id="2413" name="任意多边形: 形状 1921">
              <a:extLst>
                <a:ext uri="{FF2B5EF4-FFF2-40B4-BE49-F238E27FC236}">
                  <a16:creationId xmlns:a16="http://schemas.microsoft.com/office/drawing/2014/main" xmlns="" id="{674168D6-5898-42A5-86BB-CF6A9DD955B6}"/>
                </a:ext>
              </a:extLst>
            </p:cNvPr>
            <p:cNvSpPr/>
            <p:nvPr/>
          </p:nvSpPr>
          <p:spPr>
            <a:xfrm>
              <a:off x="753230" y="6556925"/>
              <a:ext cx="45882" cy="29389"/>
            </a:xfrm>
            <a:custGeom>
              <a:avLst/>
              <a:gdLst>
                <a:gd name="connsiteX0" fmla="*/ 6 w 10858"/>
                <a:gd name="connsiteY0" fmla="*/ 5916 h 6955"/>
                <a:gd name="connsiteX1" fmla="*/ 9041 w 10858"/>
                <a:gd name="connsiteY1" fmla="*/ 3657 h 6955"/>
                <a:gd name="connsiteX2" fmla="*/ 9793 w 10858"/>
                <a:gd name="connsiteY2" fmla="*/ 2904 h 6955"/>
                <a:gd name="connsiteX3" fmla="*/ 8933 w 10858"/>
                <a:gd name="connsiteY3" fmla="*/ 0 h 6955"/>
                <a:gd name="connsiteX4" fmla="*/ 6 w 10858"/>
                <a:gd name="connsiteY4" fmla="*/ 5916 h 6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6955">
                  <a:moveTo>
                    <a:pt x="6" y="5916"/>
                  </a:moveTo>
                  <a:cubicBezTo>
                    <a:pt x="-209" y="8067"/>
                    <a:pt x="5491" y="6669"/>
                    <a:pt x="9041" y="3657"/>
                  </a:cubicBezTo>
                  <a:cubicBezTo>
                    <a:pt x="9256" y="3442"/>
                    <a:pt x="9578" y="3227"/>
                    <a:pt x="9793" y="2904"/>
                  </a:cubicBezTo>
                  <a:cubicBezTo>
                    <a:pt x="10761" y="1828"/>
                    <a:pt x="11945" y="0"/>
                    <a:pt x="8933" y="0"/>
                  </a:cubicBezTo>
                  <a:cubicBezTo>
                    <a:pt x="4738" y="430"/>
                    <a:pt x="221" y="4087"/>
                    <a:pt x="6" y="5916"/>
                  </a:cubicBezTo>
                  <a:close/>
                </a:path>
              </a:pathLst>
            </a:custGeom>
            <a:grpFill/>
            <a:ln w="10707" cap="flat">
              <a:noFill/>
              <a:prstDash val="solid"/>
              <a:miter/>
            </a:ln>
          </p:spPr>
          <p:txBody>
            <a:bodyPr rtlCol="0" anchor="ctr"/>
            <a:lstStyle/>
            <a:p>
              <a:endParaRPr lang="zh-CN" altLang="en-US"/>
            </a:p>
          </p:txBody>
        </p:sp>
        <p:sp>
          <p:nvSpPr>
            <p:cNvPr id="2414" name="任意多边形: 形状 1922">
              <a:extLst>
                <a:ext uri="{FF2B5EF4-FFF2-40B4-BE49-F238E27FC236}">
                  <a16:creationId xmlns:a16="http://schemas.microsoft.com/office/drawing/2014/main" xmlns="" id="{5BB19883-707F-4FC4-84B3-0587F0599B2F}"/>
                </a:ext>
              </a:extLst>
            </p:cNvPr>
            <p:cNvSpPr/>
            <p:nvPr/>
          </p:nvSpPr>
          <p:spPr>
            <a:xfrm>
              <a:off x="880002" y="6547819"/>
              <a:ext cx="51202" cy="29947"/>
            </a:xfrm>
            <a:custGeom>
              <a:avLst/>
              <a:gdLst>
                <a:gd name="connsiteX0" fmla="*/ 9478 w 12117"/>
                <a:gd name="connsiteY0" fmla="*/ 3661 h 7087"/>
                <a:gd name="connsiteX1" fmla="*/ 11199 w 12117"/>
                <a:gd name="connsiteY1" fmla="*/ 2263 h 7087"/>
                <a:gd name="connsiteX2" fmla="*/ 10554 w 12117"/>
                <a:gd name="connsiteY2" fmla="*/ 4 h 7087"/>
                <a:gd name="connsiteX3" fmla="*/ 13 w 12117"/>
                <a:gd name="connsiteY3" fmla="*/ 6243 h 7087"/>
                <a:gd name="connsiteX4" fmla="*/ 9478 w 12117"/>
                <a:gd name="connsiteY4" fmla="*/ 3661 h 7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7" h="7087">
                  <a:moveTo>
                    <a:pt x="9478" y="3661"/>
                  </a:moveTo>
                  <a:cubicBezTo>
                    <a:pt x="10338" y="3016"/>
                    <a:pt x="10876" y="2586"/>
                    <a:pt x="11199" y="2263"/>
                  </a:cubicBezTo>
                  <a:cubicBezTo>
                    <a:pt x="11629" y="1833"/>
                    <a:pt x="13350" y="-103"/>
                    <a:pt x="10554" y="4"/>
                  </a:cubicBezTo>
                  <a:cubicBezTo>
                    <a:pt x="6251" y="435"/>
                    <a:pt x="336" y="4522"/>
                    <a:pt x="13" y="6243"/>
                  </a:cubicBezTo>
                  <a:cubicBezTo>
                    <a:pt x="-310" y="8178"/>
                    <a:pt x="5391" y="6565"/>
                    <a:pt x="9478" y="3661"/>
                  </a:cubicBezTo>
                  <a:close/>
                </a:path>
              </a:pathLst>
            </a:custGeom>
            <a:grpFill/>
            <a:ln w="10707" cap="flat">
              <a:noFill/>
              <a:prstDash val="solid"/>
              <a:miter/>
            </a:ln>
          </p:spPr>
          <p:txBody>
            <a:bodyPr rtlCol="0" anchor="ctr"/>
            <a:lstStyle/>
            <a:p>
              <a:endParaRPr lang="zh-CN" altLang="en-US"/>
            </a:p>
          </p:txBody>
        </p:sp>
        <p:sp>
          <p:nvSpPr>
            <p:cNvPr id="2415" name="任意多边形: 形状 1923">
              <a:extLst>
                <a:ext uri="{FF2B5EF4-FFF2-40B4-BE49-F238E27FC236}">
                  <a16:creationId xmlns:a16="http://schemas.microsoft.com/office/drawing/2014/main" xmlns="" id="{4A9151CA-0377-4B9C-8468-50F7DCD92E1F}"/>
                </a:ext>
              </a:extLst>
            </p:cNvPr>
            <p:cNvSpPr/>
            <p:nvPr/>
          </p:nvSpPr>
          <p:spPr>
            <a:xfrm>
              <a:off x="1001251" y="6537838"/>
              <a:ext cx="55508" cy="30352"/>
            </a:xfrm>
            <a:custGeom>
              <a:avLst/>
              <a:gdLst>
                <a:gd name="connsiteX0" fmla="*/ 12621 w 13136"/>
                <a:gd name="connsiteY0" fmla="*/ 1398 h 7183"/>
                <a:gd name="connsiteX1" fmla="*/ 11975 w 13136"/>
                <a:gd name="connsiteY1" fmla="*/ 0 h 7183"/>
                <a:gd name="connsiteX2" fmla="*/ 37 w 13136"/>
                <a:gd name="connsiteY2" fmla="*/ 6561 h 7183"/>
                <a:gd name="connsiteX3" fmla="*/ 9609 w 13136"/>
                <a:gd name="connsiteY3" fmla="*/ 3657 h 7183"/>
                <a:gd name="connsiteX4" fmla="*/ 9609 w 13136"/>
                <a:gd name="connsiteY4" fmla="*/ 3657 h 7183"/>
                <a:gd name="connsiteX5" fmla="*/ 12621 w 13136"/>
                <a:gd name="connsiteY5" fmla="*/ 1398 h 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36" h="7183">
                  <a:moveTo>
                    <a:pt x="12621" y="1398"/>
                  </a:moveTo>
                  <a:cubicBezTo>
                    <a:pt x="13481" y="430"/>
                    <a:pt x="13266" y="0"/>
                    <a:pt x="11975" y="0"/>
                  </a:cubicBezTo>
                  <a:cubicBezTo>
                    <a:pt x="7673" y="538"/>
                    <a:pt x="574" y="4948"/>
                    <a:pt x="37" y="6561"/>
                  </a:cubicBezTo>
                  <a:cubicBezTo>
                    <a:pt x="-501" y="8174"/>
                    <a:pt x="4984" y="6453"/>
                    <a:pt x="9609" y="3657"/>
                  </a:cubicBezTo>
                  <a:lnTo>
                    <a:pt x="9609" y="3657"/>
                  </a:lnTo>
                  <a:cubicBezTo>
                    <a:pt x="11545" y="2474"/>
                    <a:pt x="12298" y="1613"/>
                    <a:pt x="12621" y="1398"/>
                  </a:cubicBezTo>
                  <a:close/>
                </a:path>
              </a:pathLst>
            </a:custGeom>
            <a:grpFill/>
            <a:ln w="10707" cap="flat">
              <a:noFill/>
              <a:prstDash val="solid"/>
              <a:miter/>
            </a:ln>
          </p:spPr>
          <p:txBody>
            <a:bodyPr rtlCol="0" anchor="ctr"/>
            <a:lstStyle/>
            <a:p>
              <a:endParaRPr lang="zh-CN" altLang="en-US"/>
            </a:p>
          </p:txBody>
        </p:sp>
        <p:sp>
          <p:nvSpPr>
            <p:cNvPr id="2416" name="任意多边形: 形状 1924">
              <a:extLst>
                <a:ext uri="{FF2B5EF4-FFF2-40B4-BE49-F238E27FC236}">
                  <a16:creationId xmlns:a16="http://schemas.microsoft.com/office/drawing/2014/main" xmlns="" id="{E99050D1-DFD9-4BDF-90EB-7FD2A2A8240A}"/>
                </a:ext>
              </a:extLst>
            </p:cNvPr>
            <p:cNvSpPr/>
            <p:nvPr/>
          </p:nvSpPr>
          <p:spPr>
            <a:xfrm>
              <a:off x="1110475" y="6526458"/>
              <a:ext cx="59894" cy="31164"/>
            </a:xfrm>
            <a:custGeom>
              <a:avLst/>
              <a:gdLst>
                <a:gd name="connsiteX0" fmla="*/ 13876 w 14174"/>
                <a:gd name="connsiteY0" fmla="*/ 864 h 7375"/>
                <a:gd name="connsiteX1" fmla="*/ 13339 w 14174"/>
                <a:gd name="connsiteY1" fmla="*/ 4 h 7375"/>
                <a:gd name="connsiteX2" fmla="*/ 2 w 14174"/>
                <a:gd name="connsiteY2" fmla="*/ 7102 h 7375"/>
                <a:gd name="connsiteX3" fmla="*/ 9682 w 14174"/>
                <a:gd name="connsiteY3" fmla="*/ 3768 h 7375"/>
                <a:gd name="connsiteX4" fmla="*/ 13876 w 14174"/>
                <a:gd name="connsiteY4" fmla="*/ 864 h 7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74" h="7375">
                  <a:moveTo>
                    <a:pt x="13876" y="864"/>
                  </a:moveTo>
                  <a:cubicBezTo>
                    <a:pt x="14629" y="-104"/>
                    <a:pt x="13769" y="4"/>
                    <a:pt x="13339" y="4"/>
                  </a:cubicBezTo>
                  <a:cubicBezTo>
                    <a:pt x="9144" y="649"/>
                    <a:pt x="109" y="5919"/>
                    <a:pt x="2" y="7102"/>
                  </a:cubicBezTo>
                  <a:cubicBezTo>
                    <a:pt x="-106" y="8070"/>
                    <a:pt x="5057" y="6349"/>
                    <a:pt x="9682" y="3768"/>
                  </a:cubicBezTo>
                  <a:cubicBezTo>
                    <a:pt x="11725" y="2692"/>
                    <a:pt x="13339" y="1617"/>
                    <a:pt x="13876" y="864"/>
                  </a:cubicBezTo>
                  <a:close/>
                </a:path>
              </a:pathLst>
            </a:custGeom>
            <a:grpFill/>
            <a:ln w="10707" cap="flat">
              <a:noFill/>
              <a:prstDash val="solid"/>
              <a:miter/>
            </a:ln>
          </p:spPr>
          <p:txBody>
            <a:bodyPr rtlCol="0" anchor="ctr"/>
            <a:lstStyle/>
            <a:p>
              <a:endParaRPr lang="zh-CN" altLang="en-US"/>
            </a:p>
          </p:txBody>
        </p:sp>
        <p:sp>
          <p:nvSpPr>
            <p:cNvPr id="2417" name="任意多边形: 形状 1925">
              <a:extLst>
                <a:ext uri="{FF2B5EF4-FFF2-40B4-BE49-F238E27FC236}">
                  <a16:creationId xmlns:a16="http://schemas.microsoft.com/office/drawing/2014/main" xmlns="" id="{00D7394E-D7CA-4BC8-A649-21A2D674ABD3}"/>
                </a:ext>
              </a:extLst>
            </p:cNvPr>
            <p:cNvSpPr/>
            <p:nvPr/>
          </p:nvSpPr>
          <p:spPr>
            <a:xfrm>
              <a:off x="1208623" y="6514622"/>
              <a:ext cx="64322" cy="31620"/>
            </a:xfrm>
            <a:custGeom>
              <a:avLst/>
              <a:gdLst>
                <a:gd name="connsiteX0" fmla="*/ 15065 w 15222"/>
                <a:gd name="connsiteY0" fmla="*/ 439 h 7483"/>
                <a:gd name="connsiteX1" fmla="*/ 14527 w 15222"/>
                <a:gd name="connsiteY1" fmla="*/ 9 h 7483"/>
                <a:gd name="connsiteX2" fmla="*/ 7 w 15222"/>
                <a:gd name="connsiteY2" fmla="*/ 7430 h 7483"/>
                <a:gd name="connsiteX3" fmla="*/ 9687 w 15222"/>
                <a:gd name="connsiteY3" fmla="*/ 3773 h 7483"/>
                <a:gd name="connsiteX4" fmla="*/ 15065 w 15222"/>
                <a:gd name="connsiteY4" fmla="*/ 439 h 7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22" h="7483">
                  <a:moveTo>
                    <a:pt x="15065" y="439"/>
                  </a:moveTo>
                  <a:cubicBezTo>
                    <a:pt x="15495" y="-99"/>
                    <a:pt x="14957" y="9"/>
                    <a:pt x="14527" y="9"/>
                  </a:cubicBezTo>
                  <a:cubicBezTo>
                    <a:pt x="10978" y="654"/>
                    <a:pt x="-316" y="6355"/>
                    <a:pt x="7" y="7430"/>
                  </a:cubicBezTo>
                  <a:cubicBezTo>
                    <a:pt x="760" y="7860"/>
                    <a:pt x="6245" y="5602"/>
                    <a:pt x="9687" y="3773"/>
                  </a:cubicBezTo>
                  <a:cubicBezTo>
                    <a:pt x="13021" y="2160"/>
                    <a:pt x="14742" y="977"/>
                    <a:pt x="15065" y="439"/>
                  </a:cubicBezTo>
                  <a:close/>
                </a:path>
              </a:pathLst>
            </a:custGeom>
            <a:grpFill/>
            <a:ln w="10707" cap="flat">
              <a:noFill/>
              <a:prstDash val="solid"/>
              <a:miter/>
            </a:ln>
          </p:spPr>
          <p:txBody>
            <a:bodyPr rtlCol="0" anchor="ctr"/>
            <a:lstStyle/>
            <a:p>
              <a:endParaRPr lang="zh-CN" altLang="en-US"/>
            </a:p>
          </p:txBody>
        </p:sp>
        <p:sp>
          <p:nvSpPr>
            <p:cNvPr id="2418" name="任意多边形: 形状 1926">
              <a:extLst>
                <a:ext uri="{FF2B5EF4-FFF2-40B4-BE49-F238E27FC236}">
                  <a16:creationId xmlns:a16="http://schemas.microsoft.com/office/drawing/2014/main" xmlns="" id="{B4D61837-28DC-4807-BE7C-D48547486843}"/>
                </a:ext>
              </a:extLst>
            </p:cNvPr>
            <p:cNvSpPr/>
            <p:nvPr/>
          </p:nvSpPr>
          <p:spPr>
            <a:xfrm>
              <a:off x="1295002" y="6501933"/>
              <a:ext cx="68172" cy="32326"/>
            </a:xfrm>
            <a:custGeom>
              <a:avLst/>
              <a:gdLst>
                <a:gd name="connsiteX0" fmla="*/ 9788 w 16133"/>
                <a:gd name="connsiteY0" fmla="*/ 3980 h 7650"/>
                <a:gd name="connsiteX1" fmla="*/ 16133 w 16133"/>
                <a:gd name="connsiteY1" fmla="*/ 107 h 7650"/>
                <a:gd name="connsiteX2" fmla="*/ 15703 w 16133"/>
                <a:gd name="connsiteY2" fmla="*/ 0 h 7650"/>
                <a:gd name="connsiteX3" fmla="*/ 0 w 16133"/>
                <a:gd name="connsiteY3" fmla="*/ 7529 h 7650"/>
                <a:gd name="connsiteX4" fmla="*/ 0 w 16133"/>
                <a:gd name="connsiteY4" fmla="*/ 7636 h 7650"/>
                <a:gd name="connsiteX5" fmla="*/ 9788 w 16133"/>
                <a:gd name="connsiteY5" fmla="*/ 3980 h 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7650">
                  <a:moveTo>
                    <a:pt x="9788" y="3980"/>
                  </a:moveTo>
                  <a:cubicBezTo>
                    <a:pt x="12584" y="2581"/>
                    <a:pt x="16026" y="753"/>
                    <a:pt x="16133" y="107"/>
                  </a:cubicBezTo>
                  <a:cubicBezTo>
                    <a:pt x="16026" y="0"/>
                    <a:pt x="16026" y="0"/>
                    <a:pt x="15703" y="0"/>
                  </a:cubicBezTo>
                  <a:cubicBezTo>
                    <a:pt x="12369" y="645"/>
                    <a:pt x="1183" y="6238"/>
                    <a:pt x="0" y="7529"/>
                  </a:cubicBezTo>
                  <a:cubicBezTo>
                    <a:pt x="0" y="7529"/>
                    <a:pt x="0" y="7636"/>
                    <a:pt x="0" y="7636"/>
                  </a:cubicBezTo>
                  <a:cubicBezTo>
                    <a:pt x="1076" y="7852"/>
                    <a:pt x="6346" y="5593"/>
                    <a:pt x="9788" y="3980"/>
                  </a:cubicBezTo>
                  <a:close/>
                </a:path>
              </a:pathLst>
            </a:custGeom>
            <a:grpFill/>
            <a:ln w="10707" cap="flat">
              <a:noFill/>
              <a:prstDash val="solid"/>
              <a:miter/>
            </a:ln>
          </p:spPr>
          <p:txBody>
            <a:bodyPr rtlCol="0" anchor="ctr"/>
            <a:lstStyle/>
            <a:p>
              <a:endParaRPr lang="zh-CN" altLang="en-US"/>
            </a:p>
          </p:txBody>
        </p:sp>
        <p:sp>
          <p:nvSpPr>
            <p:cNvPr id="2419" name="任意多边形: 形状 1927">
              <a:extLst>
                <a:ext uri="{FF2B5EF4-FFF2-40B4-BE49-F238E27FC236}">
                  <a16:creationId xmlns:a16="http://schemas.microsoft.com/office/drawing/2014/main" xmlns="" id="{6A0E5078-52E2-42BF-8D7E-648946A539CA}"/>
                </a:ext>
              </a:extLst>
            </p:cNvPr>
            <p:cNvSpPr/>
            <p:nvPr/>
          </p:nvSpPr>
          <p:spPr>
            <a:xfrm>
              <a:off x="1369086" y="6489210"/>
              <a:ext cx="71806" cy="33192"/>
            </a:xfrm>
            <a:custGeom>
              <a:avLst/>
              <a:gdLst>
                <a:gd name="connsiteX0" fmla="*/ 16994 w 16993"/>
                <a:gd name="connsiteY0" fmla="*/ 0 h 7855"/>
                <a:gd name="connsiteX1" fmla="*/ 16671 w 16993"/>
                <a:gd name="connsiteY1" fmla="*/ 0 h 7855"/>
                <a:gd name="connsiteX2" fmla="*/ 0 w 16993"/>
                <a:gd name="connsiteY2" fmla="*/ 7852 h 7855"/>
                <a:gd name="connsiteX3" fmla="*/ 9788 w 16993"/>
                <a:gd name="connsiteY3" fmla="*/ 3980 h 7855"/>
                <a:gd name="connsiteX4" fmla="*/ 9788 w 16993"/>
                <a:gd name="connsiteY4" fmla="*/ 3980 h 7855"/>
                <a:gd name="connsiteX5" fmla="*/ 16994 w 16993"/>
                <a:gd name="connsiteY5" fmla="*/ 0 h 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3" h="7855">
                  <a:moveTo>
                    <a:pt x="16994" y="0"/>
                  </a:moveTo>
                  <a:cubicBezTo>
                    <a:pt x="16886" y="0"/>
                    <a:pt x="16779" y="0"/>
                    <a:pt x="16671" y="0"/>
                  </a:cubicBezTo>
                  <a:cubicBezTo>
                    <a:pt x="13875" y="645"/>
                    <a:pt x="538" y="6991"/>
                    <a:pt x="0" y="7852"/>
                  </a:cubicBezTo>
                  <a:cubicBezTo>
                    <a:pt x="645" y="7959"/>
                    <a:pt x="5593" y="5915"/>
                    <a:pt x="9788" y="3980"/>
                  </a:cubicBezTo>
                  <a:lnTo>
                    <a:pt x="9788" y="3980"/>
                  </a:lnTo>
                  <a:cubicBezTo>
                    <a:pt x="10971" y="3442"/>
                    <a:pt x="16671" y="753"/>
                    <a:pt x="16994" y="0"/>
                  </a:cubicBezTo>
                  <a:close/>
                </a:path>
              </a:pathLst>
            </a:custGeom>
            <a:grpFill/>
            <a:ln w="10707" cap="flat">
              <a:noFill/>
              <a:prstDash val="solid"/>
              <a:miter/>
            </a:ln>
          </p:spPr>
          <p:txBody>
            <a:bodyPr rtlCol="0" anchor="ctr"/>
            <a:lstStyle/>
            <a:p>
              <a:endParaRPr lang="zh-CN" altLang="en-US"/>
            </a:p>
          </p:txBody>
        </p:sp>
        <p:sp>
          <p:nvSpPr>
            <p:cNvPr id="2420" name="任意多边形: 形状 1928">
              <a:extLst>
                <a:ext uri="{FF2B5EF4-FFF2-40B4-BE49-F238E27FC236}">
                  <a16:creationId xmlns:a16="http://schemas.microsoft.com/office/drawing/2014/main" xmlns="" id="{53D9EEFC-6E59-4C66-B1CB-CCA3E5066197}"/>
                </a:ext>
              </a:extLst>
            </p:cNvPr>
            <p:cNvSpPr/>
            <p:nvPr/>
          </p:nvSpPr>
          <p:spPr>
            <a:xfrm>
              <a:off x="1431350" y="6475574"/>
              <a:ext cx="74079" cy="34084"/>
            </a:xfrm>
            <a:custGeom>
              <a:avLst/>
              <a:gdLst>
                <a:gd name="connsiteX0" fmla="*/ 17424 w 17531"/>
                <a:gd name="connsiteY0" fmla="*/ 0 h 8066"/>
                <a:gd name="connsiteX1" fmla="*/ 0 w 17531"/>
                <a:gd name="connsiteY1" fmla="*/ 8067 h 8066"/>
                <a:gd name="connsiteX2" fmla="*/ 9680 w 17531"/>
                <a:gd name="connsiteY2" fmla="*/ 4087 h 8066"/>
                <a:gd name="connsiteX3" fmla="*/ 17532 w 17531"/>
                <a:gd name="connsiteY3" fmla="*/ 0 h 8066"/>
                <a:gd name="connsiteX4" fmla="*/ 17424 w 17531"/>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8066">
                  <a:moveTo>
                    <a:pt x="17424" y="0"/>
                  </a:moveTo>
                  <a:cubicBezTo>
                    <a:pt x="15488" y="538"/>
                    <a:pt x="645" y="7206"/>
                    <a:pt x="0" y="8067"/>
                  </a:cubicBezTo>
                  <a:cubicBezTo>
                    <a:pt x="860" y="7959"/>
                    <a:pt x="5700" y="5916"/>
                    <a:pt x="9680" y="4087"/>
                  </a:cubicBezTo>
                  <a:cubicBezTo>
                    <a:pt x="11401" y="3334"/>
                    <a:pt x="17209" y="645"/>
                    <a:pt x="17532" y="0"/>
                  </a:cubicBezTo>
                  <a:cubicBezTo>
                    <a:pt x="17532" y="0"/>
                    <a:pt x="17532" y="0"/>
                    <a:pt x="17424" y="0"/>
                  </a:cubicBezTo>
                  <a:close/>
                </a:path>
              </a:pathLst>
            </a:custGeom>
            <a:grpFill/>
            <a:ln w="10707" cap="flat">
              <a:noFill/>
              <a:prstDash val="solid"/>
              <a:miter/>
            </a:ln>
          </p:spPr>
          <p:txBody>
            <a:bodyPr rtlCol="0" anchor="ctr"/>
            <a:lstStyle/>
            <a:p>
              <a:endParaRPr lang="zh-CN" altLang="en-US"/>
            </a:p>
          </p:txBody>
        </p:sp>
        <p:sp>
          <p:nvSpPr>
            <p:cNvPr id="2421" name="任意多边形: 形状 1929">
              <a:extLst>
                <a:ext uri="{FF2B5EF4-FFF2-40B4-BE49-F238E27FC236}">
                  <a16:creationId xmlns:a16="http://schemas.microsoft.com/office/drawing/2014/main" xmlns="" id="{F4D8404A-9161-41F3-8990-DFCDD49FEC9A}"/>
                </a:ext>
              </a:extLst>
            </p:cNvPr>
            <p:cNvSpPr/>
            <p:nvPr/>
          </p:nvSpPr>
          <p:spPr>
            <a:xfrm>
              <a:off x="1480891" y="6461938"/>
              <a:ext cx="76555" cy="34540"/>
            </a:xfrm>
            <a:custGeom>
              <a:avLst/>
              <a:gdLst>
                <a:gd name="connsiteX0" fmla="*/ 18069 w 18117"/>
                <a:gd name="connsiteY0" fmla="*/ 0 h 8174"/>
                <a:gd name="connsiteX1" fmla="*/ 0 w 18117"/>
                <a:gd name="connsiteY1" fmla="*/ 8174 h 8174"/>
                <a:gd name="connsiteX2" fmla="*/ 9465 w 18117"/>
                <a:gd name="connsiteY2" fmla="*/ 4087 h 8174"/>
                <a:gd name="connsiteX3" fmla="*/ 18069 w 18117"/>
                <a:gd name="connsiteY3" fmla="*/ 0 h 8174"/>
                <a:gd name="connsiteX4" fmla="*/ 18069 w 18117"/>
                <a:gd name="connsiteY4" fmla="*/ 0 h 8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 h="8174">
                  <a:moveTo>
                    <a:pt x="18069" y="0"/>
                  </a:moveTo>
                  <a:cubicBezTo>
                    <a:pt x="17962" y="0"/>
                    <a:pt x="860" y="7529"/>
                    <a:pt x="0" y="8174"/>
                  </a:cubicBezTo>
                  <a:cubicBezTo>
                    <a:pt x="1183" y="7744"/>
                    <a:pt x="5378" y="6023"/>
                    <a:pt x="9465" y="4087"/>
                  </a:cubicBezTo>
                  <a:cubicBezTo>
                    <a:pt x="12907" y="2689"/>
                    <a:pt x="17854" y="323"/>
                    <a:pt x="18069" y="0"/>
                  </a:cubicBezTo>
                  <a:cubicBezTo>
                    <a:pt x="18177" y="0"/>
                    <a:pt x="18069" y="0"/>
                    <a:pt x="18069" y="0"/>
                  </a:cubicBezTo>
                  <a:close/>
                </a:path>
              </a:pathLst>
            </a:custGeom>
            <a:grpFill/>
            <a:ln w="10707" cap="flat">
              <a:noFill/>
              <a:prstDash val="solid"/>
              <a:miter/>
            </a:ln>
          </p:spPr>
          <p:txBody>
            <a:bodyPr rtlCol="0" anchor="ctr"/>
            <a:lstStyle/>
            <a:p>
              <a:endParaRPr lang="zh-CN" altLang="en-US"/>
            </a:p>
          </p:txBody>
        </p:sp>
        <p:sp>
          <p:nvSpPr>
            <p:cNvPr id="2422" name="任意多边形: 形状 1930">
              <a:extLst>
                <a:ext uri="{FF2B5EF4-FFF2-40B4-BE49-F238E27FC236}">
                  <a16:creationId xmlns:a16="http://schemas.microsoft.com/office/drawing/2014/main" xmlns="" id="{0BDFE4A5-9E37-4032-B77A-A4A366ACAAC9}"/>
                </a:ext>
              </a:extLst>
            </p:cNvPr>
            <p:cNvSpPr/>
            <p:nvPr/>
          </p:nvSpPr>
          <p:spPr>
            <a:xfrm>
              <a:off x="1521795" y="6448302"/>
              <a:ext cx="74079" cy="33632"/>
            </a:xfrm>
            <a:custGeom>
              <a:avLst/>
              <a:gdLst>
                <a:gd name="connsiteX0" fmla="*/ 14735 w 17531"/>
                <a:gd name="connsiteY0" fmla="*/ 1291 h 7959"/>
                <a:gd name="connsiteX1" fmla="*/ 17532 w 17531"/>
                <a:gd name="connsiteY1" fmla="*/ 0 h 7959"/>
                <a:gd name="connsiteX2" fmla="*/ 0 w 17531"/>
                <a:gd name="connsiteY2" fmla="*/ 7959 h 7959"/>
                <a:gd name="connsiteX3" fmla="*/ 14735 w 17531"/>
                <a:gd name="connsiteY3" fmla="*/ 1291 h 7959"/>
              </a:gdLst>
              <a:ahLst/>
              <a:cxnLst>
                <a:cxn ang="0">
                  <a:pos x="connsiteX0" y="connsiteY0"/>
                </a:cxn>
                <a:cxn ang="0">
                  <a:pos x="connsiteX1" y="connsiteY1"/>
                </a:cxn>
                <a:cxn ang="0">
                  <a:pos x="connsiteX2" y="connsiteY2"/>
                </a:cxn>
                <a:cxn ang="0">
                  <a:pos x="connsiteX3" y="connsiteY3"/>
                </a:cxn>
              </a:cxnLst>
              <a:rect l="l" t="t" r="r" b="b"/>
              <a:pathLst>
                <a:path w="17531" h="7959">
                  <a:moveTo>
                    <a:pt x="14735" y="1291"/>
                  </a:moveTo>
                  <a:cubicBezTo>
                    <a:pt x="15703" y="860"/>
                    <a:pt x="16564" y="430"/>
                    <a:pt x="17532" y="0"/>
                  </a:cubicBezTo>
                  <a:cubicBezTo>
                    <a:pt x="11724" y="2581"/>
                    <a:pt x="5916" y="5378"/>
                    <a:pt x="0" y="7959"/>
                  </a:cubicBezTo>
                  <a:lnTo>
                    <a:pt x="14735" y="1291"/>
                  </a:lnTo>
                  <a:close/>
                </a:path>
              </a:pathLst>
            </a:custGeom>
            <a:grpFill/>
            <a:ln w="10707" cap="flat">
              <a:noFill/>
              <a:prstDash val="solid"/>
              <a:miter/>
            </a:ln>
          </p:spPr>
          <p:txBody>
            <a:bodyPr rtlCol="0" anchor="ctr"/>
            <a:lstStyle/>
            <a:p>
              <a:endParaRPr lang="zh-CN" altLang="en-US"/>
            </a:p>
          </p:txBody>
        </p:sp>
        <p:sp>
          <p:nvSpPr>
            <p:cNvPr id="2423" name="任意多边形: 形状 1943">
              <a:extLst>
                <a:ext uri="{FF2B5EF4-FFF2-40B4-BE49-F238E27FC236}">
                  <a16:creationId xmlns:a16="http://schemas.microsoft.com/office/drawing/2014/main" xmlns="" id="{11A5411D-DEBF-48B3-8596-DF5C24267562}"/>
                </a:ext>
              </a:extLst>
            </p:cNvPr>
            <p:cNvSpPr/>
            <p:nvPr/>
          </p:nvSpPr>
          <p:spPr>
            <a:xfrm>
              <a:off x="169137" y="6630100"/>
              <a:ext cx="32402" cy="23461"/>
            </a:xfrm>
            <a:custGeom>
              <a:avLst/>
              <a:gdLst>
                <a:gd name="connsiteX0" fmla="*/ 7660 w 7668"/>
                <a:gd name="connsiteY0" fmla="*/ 3119 h 5552"/>
                <a:gd name="connsiteX1" fmla="*/ 3143 w 7668"/>
                <a:gd name="connsiteY1" fmla="*/ 0 h 5552"/>
                <a:gd name="connsiteX2" fmla="*/ 2713 w 7668"/>
                <a:gd name="connsiteY2" fmla="*/ 0 h 5552"/>
                <a:gd name="connsiteX3" fmla="*/ 1207 w 7668"/>
                <a:gd name="connsiteY3" fmla="*/ 4410 h 5552"/>
                <a:gd name="connsiteX4" fmla="*/ 7660 w 7668"/>
                <a:gd name="connsiteY4" fmla="*/ 3119 h 5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8" h="5552">
                  <a:moveTo>
                    <a:pt x="7660" y="3119"/>
                  </a:moveTo>
                  <a:cubicBezTo>
                    <a:pt x="7553" y="1936"/>
                    <a:pt x="6154" y="108"/>
                    <a:pt x="3143" y="0"/>
                  </a:cubicBezTo>
                  <a:cubicBezTo>
                    <a:pt x="3035" y="0"/>
                    <a:pt x="2820" y="0"/>
                    <a:pt x="2713" y="0"/>
                  </a:cubicBezTo>
                  <a:cubicBezTo>
                    <a:pt x="-84" y="215"/>
                    <a:pt x="-944" y="2689"/>
                    <a:pt x="1207" y="4410"/>
                  </a:cubicBezTo>
                  <a:cubicBezTo>
                    <a:pt x="3788" y="6453"/>
                    <a:pt x="7875" y="5593"/>
                    <a:pt x="7660" y="3119"/>
                  </a:cubicBezTo>
                  <a:close/>
                </a:path>
              </a:pathLst>
            </a:custGeom>
            <a:grpFill/>
            <a:ln w="10707" cap="flat">
              <a:noFill/>
              <a:prstDash val="solid"/>
              <a:miter/>
            </a:ln>
          </p:spPr>
          <p:txBody>
            <a:bodyPr rtlCol="0" anchor="ctr"/>
            <a:lstStyle/>
            <a:p>
              <a:endParaRPr lang="zh-CN" altLang="en-US"/>
            </a:p>
          </p:txBody>
        </p:sp>
        <p:sp>
          <p:nvSpPr>
            <p:cNvPr id="2424" name="任意多边形: 形状 1944">
              <a:extLst>
                <a:ext uri="{FF2B5EF4-FFF2-40B4-BE49-F238E27FC236}">
                  <a16:creationId xmlns:a16="http://schemas.microsoft.com/office/drawing/2014/main" xmlns="" id="{7597C529-FFC6-4C57-916A-00EF92C1D393}"/>
                </a:ext>
              </a:extLst>
            </p:cNvPr>
            <p:cNvSpPr/>
            <p:nvPr/>
          </p:nvSpPr>
          <p:spPr>
            <a:xfrm>
              <a:off x="290484" y="6628283"/>
              <a:ext cx="31299" cy="23173"/>
            </a:xfrm>
            <a:custGeom>
              <a:avLst/>
              <a:gdLst>
                <a:gd name="connsiteX0" fmla="*/ 7338 w 7407"/>
                <a:gd name="connsiteY0" fmla="*/ 3012 h 5484"/>
                <a:gd name="connsiteX1" fmla="*/ 4004 w 7407"/>
                <a:gd name="connsiteY1" fmla="*/ 0 h 5484"/>
                <a:gd name="connsiteX2" fmla="*/ 239 w 7407"/>
                <a:gd name="connsiteY2" fmla="*/ 3980 h 5484"/>
                <a:gd name="connsiteX3" fmla="*/ 7338 w 7407"/>
                <a:gd name="connsiteY3" fmla="*/ 3012 h 5484"/>
              </a:gdLst>
              <a:ahLst/>
              <a:cxnLst>
                <a:cxn ang="0">
                  <a:pos x="connsiteX0" y="connsiteY0"/>
                </a:cxn>
                <a:cxn ang="0">
                  <a:pos x="connsiteX1" y="connsiteY1"/>
                </a:cxn>
                <a:cxn ang="0">
                  <a:pos x="connsiteX2" y="connsiteY2"/>
                </a:cxn>
                <a:cxn ang="0">
                  <a:pos x="connsiteX3" y="connsiteY3"/>
                </a:cxn>
              </a:cxnLst>
              <a:rect l="l" t="t" r="r" b="b"/>
              <a:pathLst>
                <a:path w="7407" h="5484">
                  <a:moveTo>
                    <a:pt x="7338" y="3012"/>
                  </a:moveTo>
                  <a:cubicBezTo>
                    <a:pt x="7661" y="1721"/>
                    <a:pt x="6908" y="0"/>
                    <a:pt x="4004" y="0"/>
                  </a:cubicBezTo>
                  <a:cubicBezTo>
                    <a:pt x="885" y="215"/>
                    <a:pt x="-621" y="2366"/>
                    <a:pt x="239" y="3980"/>
                  </a:cubicBezTo>
                  <a:cubicBezTo>
                    <a:pt x="1423" y="6453"/>
                    <a:pt x="6478" y="5700"/>
                    <a:pt x="7338" y="3012"/>
                  </a:cubicBezTo>
                  <a:close/>
                </a:path>
              </a:pathLst>
            </a:custGeom>
            <a:grpFill/>
            <a:ln w="10707" cap="flat">
              <a:noFill/>
              <a:prstDash val="solid"/>
              <a:miter/>
            </a:ln>
          </p:spPr>
          <p:txBody>
            <a:bodyPr rtlCol="0" anchor="ctr"/>
            <a:lstStyle/>
            <a:p>
              <a:endParaRPr lang="zh-CN" altLang="en-US"/>
            </a:p>
          </p:txBody>
        </p:sp>
        <p:sp>
          <p:nvSpPr>
            <p:cNvPr id="2425" name="任意多边形: 形状 1945">
              <a:extLst>
                <a:ext uri="{FF2B5EF4-FFF2-40B4-BE49-F238E27FC236}">
                  <a16:creationId xmlns:a16="http://schemas.microsoft.com/office/drawing/2014/main" xmlns="" id="{99EA18FA-AD45-45DB-A2D0-72A5E9A2832A}"/>
                </a:ext>
              </a:extLst>
            </p:cNvPr>
            <p:cNvSpPr/>
            <p:nvPr/>
          </p:nvSpPr>
          <p:spPr>
            <a:xfrm>
              <a:off x="410225" y="6624644"/>
              <a:ext cx="33374" cy="23980"/>
            </a:xfrm>
            <a:custGeom>
              <a:avLst/>
              <a:gdLst>
                <a:gd name="connsiteX0" fmla="*/ 82 w 7898"/>
                <a:gd name="connsiteY0" fmla="*/ 4302 h 5675"/>
                <a:gd name="connsiteX1" fmla="*/ 7503 w 7898"/>
                <a:gd name="connsiteY1" fmla="*/ 3012 h 5675"/>
                <a:gd name="connsiteX2" fmla="*/ 5245 w 7898"/>
                <a:gd name="connsiteY2" fmla="*/ 0 h 5675"/>
                <a:gd name="connsiteX3" fmla="*/ 82 w 7898"/>
                <a:gd name="connsiteY3" fmla="*/ 4302 h 5675"/>
              </a:gdLst>
              <a:ahLst/>
              <a:cxnLst>
                <a:cxn ang="0">
                  <a:pos x="connsiteX0" y="connsiteY0"/>
                </a:cxn>
                <a:cxn ang="0">
                  <a:pos x="connsiteX1" y="connsiteY1"/>
                </a:cxn>
                <a:cxn ang="0">
                  <a:pos x="connsiteX2" y="connsiteY2"/>
                </a:cxn>
                <a:cxn ang="0">
                  <a:pos x="connsiteX3" y="connsiteY3"/>
                </a:cxn>
              </a:cxnLst>
              <a:rect l="l" t="t" r="r" b="b"/>
              <a:pathLst>
                <a:path w="7898" h="5675">
                  <a:moveTo>
                    <a:pt x="82" y="4302"/>
                  </a:moveTo>
                  <a:cubicBezTo>
                    <a:pt x="727" y="6668"/>
                    <a:pt x="5782" y="5808"/>
                    <a:pt x="7503" y="3012"/>
                  </a:cubicBezTo>
                  <a:cubicBezTo>
                    <a:pt x="8256" y="1721"/>
                    <a:pt x="8149" y="0"/>
                    <a:pt x="5245" y="0"/>
                  </a:cubicBezTo>
                  <a:cubicBezTo>
                    <a:pt x="1695" y="215"/>
                    <a:pt x="-456" y="2689"/>
                    <a:pt x="82" y="4302"/>
                  </a:cubicBezTo>
                  <a:close/>
                </a:path>
              </a:pathLst>
            </a:custGeom>
            <a:grpFill/>
            <a:ln w="10707" cap="flat">
              <a:noFill/>
              <a:prstDash val="solid"/>
              <a:miter/>
            </a:ln>
          </p:spPr>
          <p:txBody>
            <a:bodyPr rtlCol="0" anchor="ctr"/>
            <a:lstStyle/>
            <a:p>
              <a:endParaRPr lang="zh-CN" altLang="en-US"/>
            </a:p>
          </p:txBody>
        </p:sp>
        <p:sp>
          <p:nvSpPr>
            <p:cNvPr id="2426" name="任意多边形: 形状 1946">
              <a:extLst>
                <a:ext uri="{FF2B5EF4-FFF2-40B4-BE49-F238E27FC236}">
                  <a16:creationId xmlns:a16="http://schemas.microsoft.com/office/drawing/2014/main" xmlns="" id="{040F3E22-20DF-4F07-973C-A2A52B4124AE}"/>
                </a:ext>
              </a:extLst>
            </p:cNvPr>
            <p:cNvSpPr/>
            <p:nvPr/>
          </p:nvSpPr>
          <p:spPr>
            <a:xfrm>
              <a:off x="528694" y="6619646"/>
              <a:ext cx="36628" cy="24175"/>
            </a:xfrm>
            <a:custGeom>
              <a:avLst/>
              <a:gdLst>
                <a:gd name="connsiteX0" fmla="*/ 6571 w 8668"/>
                <a:gd name="connsiteY0" fmla="*/ 0 h 5721"/>
                <a:gd name="connsiteX1" fmla="*/ 11 w 8668"/>
                <a:gd name="connsiteY1" fmla="*/ 4625 h 5721"/>
                <a:gd name="connsiteX2" fmla="*/ 7755 w 8668"/>
                <a:gd name="connsiteY2" fmla="*/ 3012 h 5721"/>
                <a:gd name="connsiteX3" fmla="*/ 6571 w 8668"/>
                <a:gd name="connsiteY3" fmla="*/ 0 h 5721"/>
              </a:gdLst>
              <a:ahLst/>
              <a:cxnLst>
                <a:cxn ang="0">
                  <a:pos x="connsiteX0" y="connsiteY0"/>
                </a:cxn>
                <a:cxn ang="0">
                  <a:pos x="connsiteX1" y="connsiteY1"/>
                </a:cxn>
                <a:cxn ang="0">
                  <a:pos x="connsiteX2" y="connsiteY2"/>
                </a:cxn>
                <a:cxn ang="0">
                  <a:pos x="connsiteX3" y="connsiteY3"/>
                </a:cxn>
              </a:cxnLst>
              <a:rect l="l" t="t" r="r" b="b"/>
              <a:pathLst>
                <a:path w="8668" h="5721">
                  <a:moveTo>
                    <a:pt x="6571" y="0"/>
                  </a:moveTo>
                  <a:cubicBezTo>
                    <a:pt x="2914" y="323"/>
                    <a:pt x="-205" y="3119"/>
                    <a:pt x="11" y="4625"/>
                  </a:cubicBezTo>
                  <a:cubicBezTo>
                    <a:pt x="226" y="6668"/>
                    <a:pt x="5173" y="5700"/>
                    <a:pt x="7755" y="3012"/>
                  </a:cubicBezTo>
                  <a:cubicBezTo>
                    <a:pt x="8938" y="1721"/>
                    <a:pt x="9368" y="0"/>
                    <a:pt x="6571" y="0"/>
                  </a:cubicBezTo>
                  <a:close/>
                </a:path>
              </a:pathLst>
            </a:custGeom>
            <a:grpFill/>
            <a:ln w="10707" cap="flat">
              <a:noFill/>
              <a:prstDash val="solid"/>
              <a:miter/>
            </a:ln>
          </p:spPr>
          <p:txBody>
            <a:bodyPr rtlCol="0" anchor="ctr"/>
            <a:lstStyle/>
            <a:p>
              <a:endParaRPr lang="zh-CN" altLang="en-US"/>
            </a:p>
          </p:txBody>
        </p:sp>
        <p:sp>
          <p:nvSpPr>
            <p:cNvPr id="2427" name="任意多边形: 形状 1947">
              <a:extLst>
                <a:ext uri="{FF2B5EF4-FFF2-40B4-BE49-F238E27FC236}">
                  <a16:creationId xmlns:a16="http://schemas.microsoft.com/office/drawing/2014/main" xmlns="" id="{D964D9F9-E5C1-4C79-8F1F-7E38DF8A2B93}"/>
                </a:ext>
              </a:extLst>
            </p:cNvPr>
            <p:cNvSpPr/>
            <p:nvPr/>
          </p:nvSpPr>
          <p:spPr>
            <a:xfrm>
              <a:off x="644150" y="6613721"/>
              <a:ext cx="41622" cy="24661"/>
            </a:xfrm>
            <a:custGeom>
              <a:avLst/>
              <a:gdLst>
                <a:gd name="connsiteX0" fmla="*/ 9149 w 9850"/>
                <a:gd name="connsiteY0" fmla="*/ 2155 h 5836"/>
                <a:gd name="connsiteX1" fmla="*/ 8181 w 9850"/>
                <a:gd name="connsiteY1" fmla="*/ 4 h 5836"/>
                <a:gd name="connsiteX2" fmla="*/ 7 w 9850"/>
                <a:gd name="connsiteY2" fmla="*/ 4952 h 5836"/>
                <a:gd name="connsiteX3" fmla="*/ 8073 w 9850"/>
                <a:gd name="connsiteY3" fmla="*/ 3016 h 5836"/>
                <a:gd name="connsiteX4" fmla="*/ 9149 w 9850"/>
                <a:gd name="connsiteY4" fmla="*/ 2155 h 5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0" h="5836">
                  <a:moveTo>
                    <a:pt x="9149" y="2155"/>
                  </a:moveTo>
                  <a:cubicBezTo>
                    <a:pt x="9364" y="1940"/>
                    <a:pt x="11085" y="-103"/>
                    <a:pt x="8181" y="4"/>
                  </a:cubicBezTo>
                  <a:cubicBezTo>
                    <a:pt x="4309" y="327"/>
                    <a:pt x="222" y="3446"/>
                    <a:pt x="7" y="4952"/>
                  </a:cubicBezTo>
                  <a:cubicBezTo>
                    <a:pt x="-209" y="6780"/>
                    <a:pt x="4847" y="5597"/>
                    <a:pt x="8073" y="3016"/>
                  </a:cubicBezTo>
                  <a:cubicBezTo>
                    <a:pt x="8611" y="2693"/>
                    <a:pt x="8934" y="2370"/>
                    <a:pt x="9149" y="2155"/>
                  </a:cubicBezTo>
                  <a:close/>
                </a:path>
              </a:pathLst>
            </a:custGeom>
            <a:grpFill/>
            <a:ln w="10707" cap="flat">
              <a:noFill/>
              <a:prstDash val="solid"/>
              <a:miter/>
            </a:ln>
          </p:spPr>
          <p:txBody>
            <a:bodyPr rtlCol="0" anchor="ctr"/>
            <a:lstStyle/>
            <a:p>
              <a:endParaRPr lang="zh-CN" altLang="en-US"/>
            </a:p>
          </p:txBody>
        </p:sp>
        <p:sp>
          <p:nvSpPr>
            <p:cNvPr id="2428" name="任意多边形: 形状 1948">
              <a:extLst>
                <a:ext uri="{FF2B5EF4-FFF2-40B4-BE49-F238E27FC236}">
                  <a16:creationId xmlns:a16="http://schemas.microsoft.com/office/drawing/2014/main" xmlns="" id="{3FAB7AFC-5488-4333-BD8D-941E5AF1D220}"/>
                </a:ext>
              </a:extLst>
            </p:cNvPr>
            <p:cNvSpPr/>
            <p:nvPr/>
          </p:nvSpPr>
          <p:spPr>
            <a:xfrm>
              <a:off x="757696" y="6605980"/>
              <a:ext cx="46465" cy="25345"/>
            </a:xfrm>
            <a:custGeom>
              <a:avLst/>
              <a:gdLst>
                <a:gd name="connsiteX0" fmla="*/ 10350 w 10996"/>
                <a:gd name="connsiteY0" fmla="*/ 1620 h 5998"/>
                <a:gd name="connsiteX1" fmla="*/ 9704 w 10996"/>
                <a:gd name="connsiteY1" fmla="*/ 7 h 5998"/>
                <a:gd name="connsiteX2" fmla="*/ 24 w 10996"/>
                <a:gd name="connsiteY2" fmla="*/ 5277 h 5998"/>
                <a:gd name="connsiteX3" fmla="*/ 8521 w 10996"/>
                <a:gd name="connsiteY3" fmla="*/ 3126 h 5998"/>
                <a:gd name="connsiteX4" fmla="*/ 10350 w 10996"/>
                <a:gd name="connsiteY4" fmla="*/ 1620 h 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96" h="5998">
                  <a:moveTo>
                    <a:pt x="10350" y="1620"/>
                  </a:moveTo>
                  <a:cubicBezTo>
                    <a:pt x="10887" y="1082"/>
                    <a:pt x="11748" y="-101"/>
                    <a:pt x="9704" y="7"/>
                  </a:cubicBezTo>
                  <a:cubicBezTo>
                    <a:pt x="5832" y="437"/>
                    <a:pt x="347" y="3879"/>
                    <a:pt x="24" y="5277"/>
                  </a:cubicBezTo>
                  <a:cubicBezTo>
                    <a:pt x="-406" y="6998"/>
                    <a:pt x="4972" y="5385"/>
                    <a:pt x="8521" y="3126"/>
                  </a:cubicBezTo>
                  <a:cubicBezTo>
                    <a:pt x="9274" y="2588"/>
                    <a:pt x="10027" y="2050"/>
                    <a:pt x="10350" y="1620"/>
                  </a:cubicBezTo>
                  <a:close/>
                </a:path>
              </a:pathLst>
            </a:custGeom>
            <a:grpFill/>
            <a:ln w="10707" cap="flat">
              <a:noFill/>
              <a:prstDash val="solid"/>
              <a:miter/>
            </a:ln>
          </p:spPr>
          <p:txBody>
            <a:bodyPr rtlCol="0" anchor="ctr"/>
            <a:lstStyle/>
            <a:p>
              <a:endParaRPr lang="zh-CN" altLang="en-US"/>
            </a:p>
          </p:txBody>
        </p:sp>
        <p:sp>
          <p:nvSpPr>
            <p:cNvPr id="2429" name="任意多边形: 形状 1949">
              <a:extLst>
                <a:ext uri="{FF2B5EF4-FFF2-40B4-BE49-F238E27FC236}">
                  <a16:creationId xmlns:a16="http://schemas.microsoft.com/office/drawing/2014/main" xmlns="" id="{3DBC0F0C-E135-4CEF-A8B3-03DECBE3DF67}"/>
                </a:ext>
              </a:extLst>
            </p:cNvPr>
            <p:cNvSpPr/>
            <p:nvPr/>
          </p:nvSpPr>
          <p:spPr>
            <a:xfrm>
              <a:off x="865969" y="6596920"/>
              <a:ext cx="52647" cy="25903"/>
            </a:xfrm>
            <a:custGeom>
              <a:avLst/>
              <a:gdLst>
                <a:gd name="connsiteX0" fmla="*/ 9035 w 12459"/>
                <a:gd name="connsiteY0" fmla="*/ 3227 h 6130"/>
                <a:gd name="connsiteX1" fmla="*/ 12154 w 12459"/>
                <a:gd name="connsiteY1" fmla="*/ 968 h 6130"/>
                <a:gd name="connsiteX2" fmla="*/ 11401 w 12459"/>
                <a:gd name="connsiteY2" fmla="*/ 0 h 6130"/>
                <a:gd name="connsiteX3" fmla="*/ 0 w 12459"/>
                <a:gd name="connsiteY3" fmla="*/ 5700 h 6130"/>
                <a:gd name="connsiteX4" fmla="*/ 9035 w 12459"/>
                <a:gd name="connsiteY4" fmla="*/ 3227 h 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9" h="6130">
                  <a:moveTo>
                    <a:pt x="9035" y="3227"/>
                  </a:moveTo>
                  <a:cubicBezTo>
                    <a:pt x="10540" y="2366"/>
                    <a:pt x="11724" y="1613"/>
                    <a:pt x="12154" y="968"/>
                  </a:cubicBezTo>
                  <a:cubicBezTo>
                    <a:pt x="13014" y="0"/>
                    <a:pt x="11831" y="0"/>
                    <a:pt x="11401" y="0"/>
                  </a:cubicBezTo>
                  <a:cubicBezTo>
                    <a:pt x="7314" y="538"/>
                    <a:pt x="215" y="4517"/>
                    <a:pt x="0" y="5700"/>
                  </a:cubicBezTo>
                  <a:cubicBezTo>
                    <a:pt x="0" y="6884"/>
                    <a:pt x="4948" y="5485"/>
                    <a:pt x="9035" y="3227"/>
                  </a:cubicBezTo>
                  <a:close/>
                </a:path>
              </a:pathLst>
            </a:custGeom>
            <a:grpFill/>
            <a:ln w="10707" cap="flat">
              <a:noFill/>
              <a:prstDash val="solid"/>
              <a:miter/>
            </a:ln>
          </p:spPr>
          <p:txBody>
            <a:bodyPr rtlCol="0" anchor="ctr"/>
            <a:lstStyle/>
            <a:p>
              <a:endParaRPr lang="zh-CN" altLang="en-US"/>
            </a:p>
          </p:txBody>
        </p:sp>
        <p:sp>
          <p:nvSpPr>
            <p:cNvPr id="2430" name="任意多边形: 形状 1950">
              <a:extLst>
                <a:ext uri="{FF2B5EF4-FFF2-40B4-BE49-F238E27FC236}">
                  <a16:creationId xmlns:a16="http://schemas.microsoft.com/office/drawing/2014/main" xmlns="" id="{E09FE276-578C-4366-8811-79E52A45196F}"/>
                </a:ext>
              </a:extLst>
            </p:cNvPr>
            <p:cNvSpPr/>
            <p:nvPr/>
          </p:nvSpPr>
          <p:spPr>
            <a:xfrm>
              <a:off x="966834" y="6587801"/>
              <a:ext cx="57701" cy="26520"/>
            </a:xfrm>
            <a:custGeom>
              <a:avLst/>
              <a:gdLst>
                <a:gd name="connsiteX0" fmla="*/ 12914 w 13655"/>
                <a:gd name="connsiteY0" fmla="*/ 7 h 6276"/>
                <a:gd name="connsiteX1" fmla="*/ 7 w 13655"/>
                <a:gd name="connsiteY1" fmla="*/ 6030 h 6276"/>
                <a:gd name="connsiteX2" fmla="*/ 9149 w 13655"/>
                <a:gd name="connsiteY2" fmla="*/ 3233 h 6276"/>
                <a:gd name="connsiteX3" fmla="*/ 13451 w 13655"/>
                <a:gd name="connsiteY3" fmla="*/ 545 h 6276"/>
                <a:gd name="connsiteX4" fmla="*/ 12914 w 13655"/>
                <a:gd name="connsiteY4" fmla="*/ 7 h 6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5" h="6276">
                  <a:moveTo>
                    <a:pt x="12914" y="7"/>
                  </a:moveTo>
                  <a:cubicBezTo>
                    <a:pt x="9041" y="545"/>
                    <a:pt x="222" y="5062"/>
                    <a:pt x="7" y="6030"/>
                  </a:cubicBezTo>
                  <a:cubicBezTo>
                    <a:pt x="-208" y="6890"/>
                    <a:pt x="4739" y="5385"/>
                    <a:pt x="9149" y="3233"/>
                  </a:cubicBezTo>
                  <a:cubicBezTo>
                    <a:pt x="12376" y="1620"/>
                    <a:pt x="13236" y="760"/>
                    <a:pt x="13451" y="545"/>
                  </a:cubicBezTo>
                  <a:cubicBezTo>
                    <a:pt x="13989" y="-101"/>
                    <a:pt x="13344" y="7"/>
                    <a:pt x="12914" y="7"/>
                  </a:cubicBezTo>
                  <a:close/>
                </a:path>
              </a:pathLst>
            </a:custGeom>
            <a:grpFill/>
            <a:ln w="10707" cap="flat">
              <a:noFill/>
              <a:prstDash val="solid"/>
              <a:miter/>
            </a:ln>
          </p:spPr>
          <p:txBody>
            <a:bodyPr rtlCol="0" anchor="ctr"/>
            <a:lstStyle/>
            <a:p>
              <a:endParaRPr lang="zh-CN" altLang="en-US"/>
            </a:p>
          </p:txBody>
        </p:sp>
        <p:sp>
          <p:nvSpPr>
            <p:cNvPr id="2431" name="任意多边形: 形状 1951">
              <a:extLst>
                <a:ext uri="{FF2B5EF4-FFF2-40B4-BE49-F238E27FC236}">
                  <a16:creationId xmlns:a16="http://schemas.microsoft.com/office/drawing/2014/main" xmlns="" id="{FEEB990C-C6A3-4D9A-AB45-BB3FCA05547F}"/>
                </a:ext>
              </a:extLst>
            </p:cNvPr>
            <p:cNvSpPr/>
            <p:nvPr/>
          </p:nvSpPr>
          <p:spPr>
            <a:xfrm>
              <a:off x="1057756" y="6577491"/>
              <a:ext cx="62311" cy="27310"/>
            </a:xfrm>
            <a:custGeom>
              <a:avLst/>
              <a:gdLst>
                <a:gd name="connsiteX0" fmla="*/ 14736 w 14746"/>
                <a:gd name="connsiteY0" fmla="*/ 81 h 6463"/>
                <a:gd name="connsiteX1" fmla="*/ 14198 w 14746"/>
                <a:gd name="connsiteY1" fmla="*/ 81 h 6463"/>
                <a:gd name="connsiteX2" fmla="*/ 1 w 14746"/>
                <a:gd name="connsiteY2" fmla="*/ 6426 h 6463"/>
                <a:gd name="connsiteX3" fmla="*/ 9358 w 14746"/>
                <a:gd name="connsiteY3" fmla="*/ 3307 h 6463"/>
                <a:gd name="connsiteX4" fmla="*/ 14736 w 14746"/>
                <a:gd name="connsiteY4" fmla="*/ 81 h 6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6" h="6463">
                  <a:moveTo>
                    <a:pt x="14736" y="81"/>
                  </a:moveTo>
                  <a:cubicBezTo>
                    <a:pt x="14628" y="-27"/>
                    <a:pt x="14521" y="-27"/>
                    <a:pt x="14198" y="81"/>
                  </a:cubicBezTo>
                  <a:cubicBezTo>
                    <a:pt x="10434" y="618"/>
                    <a:pt x="-107" y="5674"/>
                    <a:pt x="1" y="6426"/>
                  </a:cubicBezTo>
                  <a:cubicBezTo>
                    <a:pt x="646" y="6749"/>
                    <a:pt x="5916" y="4921"/>
                    <a:pt x="9358" y="3307"/>
                  </a:cubicBezTo>
                  <a:cubicBezTo>
                    <a:pt x="11940" y="2124"/>
                    <a:pt x="14951" y="618"/>
                    <a:pt x="14736" y="81"/>
                  </a:cubicBezTo>
                  <a:close/>
                </a:path>
              </a:pathLst>
            </a:custGeom>
            <a:grpFill/>
            <a:ln w="10707" cap="flat">
              <a:noFill/>
              <a:prstDash val="solid"/>
              <a:miter/>
            </a:ln>
          </p:spPr>
          <p:txBody>
            <a:bodyPr rtlCol="0" anchor="ctr"/>
            <a:lstStyle/>
            <a:p>
              <a:endParaRPr lang="zh-CN" altLang="en-US"/>
            </a:p>
          </p:txBody>
        </p:sp>
        <p:sp>
          <p:nvSpPr>
            <p:cNvPr id="2432" name="任意多边形: 形状 1952">
              <a:extLst>
                <a:ext uri="{FF2B5EF4-FFF2-40B4-BE49-F238E27FC236}">
                  <a16:creationId xmlns:a16="http://schemas.microsoft.com/office/drawing/2014/main" xmlns="" id="{A57E6738-20BF-46FB-A19B-C66A9EE3A2D0}"/>
                </a:ext>
              </a:extLst>
            </p:cNvPr>
            <p:cNvSpPr/>
            <p:nvPr/>
          </p:nvSpPr>
          <p:spPr>
            <a:xfrm>
              <a:off x="1138207" y="6566923"/>
              <a:ext cx="66807" cy="27741"/>
            </a:xfrm>
            <a:custGeom>
              <a:avLst/>
              <a:gdLst>
                <a:gd name="connsiteX0" fmla="*/ 15811 w 15810"/>
                <a:gd name="connsiteY0" fmla="*/ 108 h 6565"/>
                <a:gd name="connsiteX1" fmla="*/ 15811 w 15810"/>
                <a:gd name="connsiteY1" fmla="*/ 0 h 6565"/>
                <a:gd name="connsiteX2" fmla="*/ 15488 w 15810"/>
                <a:gd name="connsiteY2" fmla="*/ 0 h 6565"/>
                <a:gd name="connsiteX3" fmla="*/ 0 w 15810"/>
                <a:gd name="connsiteY3" fmla="*/ 6561 h 6565"/>
                <a:gd name="connsiteX4" fmla="*/ 9465 w 15810"/>
                <a:gd name="connsiteY4" fmla="*/ 3334 h 6565"/>
                <a:gd name="connsiteX5" fmla="*/ 15811 w 15810"/>
                <a:gd name="connsiteY5" fmla="*/ 108 h 6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10" h="6565">
                  <a:moveTo>
                    <a:pt x="15811" y="108"/>
                  </a:moveTo>
                  <a:cubicBezTo>
                    <a:pt x="15811" y="108"/>
                    <a:pt x="15811" y="0"/>
                    <a:pt x="15811" y="0"/>
                  </a:cubicBezTo>
                  <a:cubicBezTo>
                    <a:pt x="15703" y="0"/>
                    <a:pt x="15596" y="0"/>
                    <a:pt x="15488" y="0"/>
                  </a:cubicBezTo>
                  <a:cubicBezTo>
                    <a:pt x="12476" y="538"/>
                    <a:pt x="107" y="5808"/>
                    <a:pt x="0" y="6561"/>
                  </a:cubicBezTo>
                  <a:cubicBezTo>
                    <a:pt x="860" y="6669"/>
                    <a:pt x="5700" y="4948"/>
                    <a:pt x="9465" y="3334"/>
                  </a:cubicBezTo>
                  <a:cubicBezTo>
                    <a:pt x="10433" y="2904"/>
                    <a:pt x="15058" y="968"/>
                    <a:pt x="15811" y="108"/>
                  </a:cubicBezTo>
                  <a:close/>
                </a:path>
              </a:pathLst>
            </a:custGeom>
            <a:grpFill/>
            <a:ln w="10707" cap="flat">
              <a:noFill/>
              <a:prstDash val="solid"/>
              <a:miter/>
            </a:ln>
          </p:spPr>
          <p:txBody>
            <a:bodyPr rtlCol="0" anchor="ctr"/>
            <a:lstStyle/>
            <a:p>
              <a:endParaRPr lang="zh-CN" altLang="en-US"/>
            </a:p>
          </p:txBody>
        </p:sp>
        <p:sp>
          <p:nvSpPr>
            <p:cNvPr id="2433" name="任意多边形: 形状 1953">
              <a:extLst>
                <a:ext uri="{FF2B5EF4-FFF2-40B4-BE49-F238E27FC236}">
                  <a16:creationId xmlns:a16="http://schemas.microsoft.com/office/drawing/2014/main" xmlns="" id="{273CFA9C-0B5E-4B94-B873-B4162EDED1FB}"/>
                </a:ext>
              </a:extLst>
            </p:cNvPr>
            <p:cNvSpPr/>
            <p:nvPr/>
          </p:nvSpPr>
          <p:spPr>
            <a:xfrm>
              <a:off x="1208196" y="6555108"/>
              <a:ext cx="71354" cy="29085"/>
            </a:xfrm>
            <a:custGeom>
              <a:avLst/>
              <a:gdLst>
                <a:gd name="connsiteX0" fmla="*/ 16564 w 16886"/>
                <a:gd name="connsiteY0" fmla="*/ 0 h 6883"/>
                <a:gd name="connsiteX1" fmla="*/ 0 w 16886"/>
                <a:gd name="connsiteY1" fmla="*/ 6776 h 6883"/>
                <a:gd name="connsiteX2" fmla="*/ 108 w 16886"/>
                <a:gd name="connsiteY2" fmla="*/ 6884 h 6883"/>
                <a:gd name="connsiteX3" fmla="*/ 9680 w 16886"/>
                <a:gd name="connsiteY3" fmla="*/ 3549 h 6883"/>
                <a:gd name="connsiteX4" fmla="*/ 16886 w 16886"/>
                <a:gd name="connsiteY4" fmla="*/ 107 h 6883"/>
                <a:gd name="connsiteX5" fmla="*/ 16564 w 16886"/>
                <a:gd name="connsiteY5" fmla="*/ 0 h 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86" h="6883">
                  <a:moveTo>
                    <a:pt x="16564" y="0"/>
                  </a:moveTo>
                  <a:cubicBezTo>
                    <a:pt x="13767" y="538"/>
                    <a:pt x="968" y="5916"/>
                    <a:pt x="0" y="6776"/>
                  </a:cubicBezTo>
                  <a:cubicBezTo>
                    <a:pt x="0" y="6776"/>
                    <a:pt x="0" y="6776"/>
                    <a:pt x="108" y="6884"/>
                  </a:cubicBezTo>
                  <a:cubicBezTo>
                    <a:pt x="1183" y="6776"/>
                    <a:pt x="5916" y="5055"/>
                    <a:pt x="9680" y="3549"/>
                  </a:cubicBezTo>
                  <a:cubicBezTo>
                    <a:pt x="10863" y="3119"/>
                    <a:pt x="16564" y="753"/>
                    <a:pt x="16886" y="107"/>
                  </a:cubicBezTo>
                  <a:cubicBezTo>
                    <a:pt x="16671" y="0"/>
                    <a:pt x="16564" y="0"/>
                    <a:pt x="16564" y="0"/>
                  </a:cubicBezTo>
                  <a:close/>
                </a:path>
              </a:pathLst>
            </a:custGeom>
            <a:grpFill/>
            <a:ln w="10707" cap="flat">
              <a:noFill/>
              <a:prstDash val="solid"/>
              <a:miter/>
            </a:ln>
          </p:spPr>
          <p:txBody>
            <a:bodyPr rtlCol="0" anchor="ctr"/>
            <a:lstStyle/>
            <a:p>
              <a:endParaRPr lang="zh-CN" altLang="en-US"/>
            </a:p>
          </p:txBody>
        </p:sp>
        <p:sp>
          <p:nvSpPr>
            <p:cNvPr id="2434" name="任意多边形: 形状 1954">
              <a:extLst>
                <a:ext uri="{FF2B5EF4-FFF2-40B4-BE49-F238E27FC236}">
                  <a16:creationId xmlns:a16="http://schemas.microsoft.com/office/drawing/2014/main" xmlns="" id="{D8D8FDC5-71D2-4E0D-B46E-D45D51C2CED9}"/>
                </a:ext>
              </a:extLst>
            </p:cNvPr>
            <p:cNvSpPr/>
            <p:nvPr/>
          </p:nvSpPr>
          <p:spPr>
            <a:xfrm>
              <a:off x="1267278" y="6543293"/>
              <a:ext cx="74535" cy="29541"/>
            </a:xfrm>
            <a:custGeom>
              <a:avLst/>
              <a:gdLst>
                <a:gd name="connsiteX0" fmla="*/ 17532 w 17639"/>
                <a:gd name="connsiteY0" fmla="*/ 0 h 6991"/>
                <a:gd name="connsiteX1" fmla="*/ 0 w 17639"/>
                <a:gd name="connsiteY1" fmla="*/ 6991 h 6991"/>
                <a:gd name="connsiteX2" fmla="*/ 9680 w 17639"/>
                <a:gd name="connsiteY2" fmla="*/ 3549 h 6991"/>
                <a:gd name="connsiteX3" fmla="*/ 17639 w 17639"/>
                <a:gd name="connsiteY3" fmla="*/ 0 h 6991"/>
                <a:gd name="connsiteX4" fmla="*/ 17532 w 17639"/>
                <a:gd name="connsiteY4" fmla="*/ 0 h 6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39" h="6991">
                  <a:moveTo>
                    <a:pt x="17532" y="0"/>
                  </a:moveTo>
                  <a:cubicBezTo>
                    <a:pt x="15703" y="430"/>
                    <a:pt x="753" y="6346"/>
                    <a:pt x="0" y="6991"/>
                  </a:cubicBezTo>
                  <a:cubicBezTo>
                    <a:pt x="860" y="6884"/>
                    <a:pt x="5808" y="5055"/>
                    <a:pt x="9680" y="3549"/>
                  </a:cubicBezTo>
                  <a:cubicBezTo>
                    <a:pt x="10971" y="3012"/>
                    <a:pt x="17209" y="538"/>
                    <a:pt x="17639" y="0"/>
                  </a:cubicBezTo>
                  <a:cubicBezTo>
                    <a:pt x="17639" y="0"/>
                    <a:pt x="17532" y="0"/>
                    <a:pt x="17532" y="0"/>
                  </a:cubicBezTo>
                  <a:close/>
                </a:path>
              </a:pathLst>
            </a:custGeom>
            <a:grpFill/>
            <a:ln w="10707" cap="flat">
              <a:noFill/>
              <a:prstDash val="solid"/>
              <a:miter/>
            </a:ln>
          </p:spPr>
          <p:txBody>
            <a:bodyPr rtlCol="0" anchor="ctr"/>
            <a:lstStyle/>
            <a:p>
              <a:endParaRPr lang="zh-CN" altLang="en-US"/>
            </a:p>
          </p:txBody>
        </p:sp>
        <p:sp>
          <p:nvSpPr>
            <p:cNvPr id="2435" name="任意多边形: 形状 1955">
              <a:extLst>
                <a:ext uri="{FF2B5EF4-FFF2-40B4-BE49-F238E27FC236}">
                  <a16:creationId xmlns:a16="http://schemas.microsoft.com/office/drawing/2014/main" xmlns="" id="{1DEBFC8E-8DEE-4A77-B9BF-2C4897E751FC}"/>
                </a:ext>
              </a:extLst>
            </p:cNvPr>
            <p:cNvSpPr/>
            <p:nvPr/>
          </p:nvSpPr>
          <p:spPr>
            <a:xfrm>
              <a:off x="1315911" y="6531474"/>
              <a:ext cx="77261" cy="30450"/>
            </a:xfrm>
            <a:custGeom>
              <a:avLst/>
              <a:gdLst>
                <a:gd name="connsiteX0" fmla="*/ 18284 w 18284"/>
                <a:gd name="connsiteY0" fmla="*/ 0 h 7206"/>
                <a:gd name="connsiteX1" fmla="*/ 18284 w 18284"/>
                <a:gd name="connsiteY1" fmla="*/ 0 h 7206"/>
                <a:gd name="connsiteX2" fmla="*/ 0 w 18284"/>
                <a:gd name="connsiteY2" fmla="*/ 7206 h 7206"/>
                <a:gd name="connsiteX3" fmla="*/ 9572 w 18284"/>
                <a:gd name="connsiteY3" fmla="*/ 3657 h 7206"/>
                <a:gd name="connsiteX4" fmla="*/ 9572 w 18284"/>
                <a:gd name="connsiteY4" fmla="*/ 3657 h 7206"/>
                <a:gd name="connsiteX5" fmla="*/ 18284 w 18284"/>
                <a:gd name="connsiteY5" fmla="*/ 0 h 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7206">
                  <a:moveTo>
                    <a:pt x="18284" y="0"/>
                  </a:moveTo>
                  <a:cubicBezTo>
                    <a:pt x="18284" y="0"/>
                    <a:pt x="18284" y="0"/>
                    <a:pt x="18284" y="0"/>
                  </a:cubicBezTo>
                  <a:cubicBezTo>
                    <a:pt x="18069" y="108"/>
                    <a:pt x="860" y="6668"/>
                    <a:pt x="0" y="7206"/>
                  </a:cubicBezTo>
                  <a:cubicBezTo>
                    <a:pt x="1183" y="6884"/>
                    <a:pt x="5593" y="5270"/>
                    <a:pt x="9572" y="3657"/>
                  </a:cubicBezTo>
                  <a:lnTo>
                    <a:pt x="9572" y="3657"/>
                  </a:lnTo>
                  <a:cubicBezTo>
                    <a:pt x="13444" y="2044"/>
                    <a:pt x="17962" y="215"/>
                    <a:pt x="18284" y="0"/>
                  </a:cubicBezTo>
                  <a:close/>
                </a:path>
              </a:pathLst>
            </a:custGeom>
            <a:grpFill/>
            <a:ln w="10707" cap="flat">
              <a:noFill/>
              <a:prstDash val="solid"/>
              <a:miter/>
            </a:ln>
          </p:spPr>
          <p:txBody>
            <a:bodyPr rtlCol="0" anchor="ctr"/>
            <a:lstStyle/>
            <a:p>
              <a:endParaRPr lang="zh-CN" altLang="en-US"/>
            </a:p>
          </p:txBody>
        </p:sp>
        <p:sp>
          <p:nvSpPr>
            <p:cNvPr id="2436" name="任意多边形: 形状 1956">
              <a:extLst>
                <a:ext uri="{FF2B5EF4-FFF2-40B4-BE49-F238E27FC236}">
                  <a16:creationId xmlns:a16="http://schemas.microsoft.com/office/drawing/2014/main" xmlns="" id="{353186A5-4F57-4416-B799-9B17A580C718}"/>
                </a:ext>
              </a:extLst>
            </p:cNvPr>
            <p:cNvSpPr/>
            <p:nvPr/>
          </p:nvSpPr>
          <p:spPr>
            <a:xfrm>
              <a:off x="1359540" y="6518751"/>
              <a:ext cx="73171" cy="28633"/>
            </a:xfrm>
            <a:custGeom>
              <a:avLst/>
              <a:gdLst>
                <a:gd name="connsiteX0" fmla="*/ 15058 w 17316"/>
                <a:gd name="connsiteY0" fmla="*/ 968 h 6776"/>
                <a:gd name="connsiteX1" fmla="*/ 17316 w 17316"/>
                <a:gd name="connsiteY1" fmla="*/ 0 h 6776"/>
                <a:gd name="connsiteX2" fmla="*/ 0 w 17316"/>
                <a:gd name="connsiteY2" fmla="*/ 6776 h 6776"/>
                <a:gd name="connsiteX3" fmla="*/ 15058 w 17316"/>
                <a:gd name="connsiteY3" fmla="*/ 968 h 6776"/>
              </a:gdLst>
              <a:ahLst/>
              <a:cxnLst>
                <a:cxn ang="0">
                  <a:pos x="connsiteX0" y="connsiteY0"/>
                </a:cxn>
                <a:cxn ang="0">
                  <a:pos x="connsiteX1" y="connsiteY1"/>
                </a:cxn>
                <a:cxn ang="0">
                  <a:pos x="connsiteX2" y="connsiteY2"/>
                </a:cxn>
                <a:cxn ang="0">
                  <a:pos x="connsiteX3" y="connsiteY3"/>
                </a:cxn>
              </a:cxnLst>
              <a:rect l="l" t="t" r="r" b="b"/>
              <a:pathLst>
                <a:path w="17316" h="6776">
                  <a:moveTo>
                    <a:pt x="15058" y="968"/>
                  </a:moveTo>
                  <a:cubicBezTo>
                    <a:pt x="15811" y="645"/>
                    <a:pt x="16564" y="430"/>
                    <a:pt x="17316" y="0"/>
                  </a:cubicBezTo>
                  <a:cubicBezTo>
                    <a:pt x="11508" y="2151"/>
                    <a:pt x="5808" y="4625"/>
                    <a:pt x="0" y="6776"/>
                  </a:cubicBezTo>
                  <a:lnTo>
                    <a:pt x="15058" y="968"/>
                  </a:lnTo>
                  <a:close/>
                </a:path>
              </a:pathLst>
            </a:custGeom>
            <a:grpFill/>
            <a:ln w="10707" cap="flat">
              <a:noFill/>
              <a:prstDash val="solid"/>
              <a:miter/>
            </a:ln>
          </p:spPr>
          <p:txBody>
            <a:bodyPr rtlCol="0" anchor="ctr"/>
            <a:lstStyle/>
            <a:p>
              <a:endParaRPr lang="zh-CN" altLang="en-US"/>
            </a:p>
          </p:txBody>
        </p:sp>
        <p:sp>
          <p:nvSpPr>
            <p:cNvPr id="2437" name="任意多边形: 形状 1967">
              <a:extLst>
                <a:ext uri="{FF2B5EF4-FFF2-40B4-BE49-F238E27FC236}">
                  <a16:creationId xmlns:a16="http://schemas.microsoft.com/office/drawing/2014/main" xmlns="" id="{3362B3A9-E4F6-4703-81AD-8660F640F11D}"/>
                </a:ext>
              </a:extLst>
            </p:cNvPr>
            <p:cNvSpPr/>
            <p:nvPr/>
          </p:nvSpPr>
          <p:spPr>
            <a:xfrm>
              <a:off x="129214" y="6680545"/>
              <a:ext cx="28823" cy="18081"/>
            </a:xfrm>
            <a:custGeom>
              <a:avLst/>
              <a:gdLst>
                <a:gd name="connsiteX0" fmla="*/ 6675 w 6821"/>
                <a:gd name="connsiteY0" fmla="*/ 2366 h 4279"/>
                <a:gd name="connsiteX1" fmla="*/ 2158 w 6821"/>
                <a:gd name="connsiteY1" fmla="*/ 0 h 4279"/>
                <a:gd name="connsiteX2" fmla="*/ 975 w 6821"/>
                <a:gd name="connsiteY2" fmla="*/ 215 h 4279"/>
                <a:gd name="connsiteX3" fmla="*/ 2588 w 6821"/>
                <a:gd name="connsiteY3" fmla="*/ 3872 h 4279"/>
                <a:gd name="connsiteX4" fmla="*/ 6675 w 6821"/>
                <a:gd name="connsiteY4" fmla="*/ 2366 h 4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1" h="4279">
                  <a:moveTo>
                    <a:pt x="6675" y="2366"/>
                  </a:moveTo>
                  <a:cubicBezTo>
                    <a:pt x="6245" y="1398"/>
                    <a:pt x="4631" y="0"/>
                    <a:pt x="2158" y="0"/>
                  </a:cubicBezTo>
                  <a:cubicBezTo>
                    <a:pt x="1727" y="0"/>
                    <a:pt x="1405" y="0"/>
                    <a:pt x="975" y="215"/>
                  </a:cubicBezTo>
                  <a:cubicBezTo>
                    <a:pt x="-854" y="860"/>
                    <a:pt x="7" y="2904"/>
                    <a:pt x="2588" y="3872"/>
                  </a:cubicBezTo>
                  <a:cubicBezTo>
                    <a:pt x="5169" y="4840"/>
                    <a:pt x="7428" y="3980"/>
                    <a:pt x="6675" y="2366"/>
                  </a:cubicBezTo>
                  <a:close/>
                </a:path>
              </a:pathLst>
            </a:custGeom>
            <a:grpFill/>
            <a:ln w="10707" cap="flat">
              <a:noFill/>
              <a:prstDash val="solid"/>
              <a:miter/>
            </a:ln>
          </p:spPr>
          <p:txBody>
            <a:bodyPr rtlCol="0" anchor="ctr"/>
            <a:lstStyle/>
            <a:p>
              <a:endParaRPr lang="zh-CN" altLang="en-US"/>
            </a:p>
          </p:txBody>
        </p:sp>
        <p:sp>
          <p:nvSpPr>
            <p:cNvPr id="2438" name="任意多边形: 形状 1968">
              <a:extLst>
                <a:ext uri="{FF2B5EF4-FFF2-40B4-BE49-F238E27FC236}">
                  <a16:creationId xmlns:a16="http://schemas.microsoft.com/office/drawing/2014/main" xmlns="" id="{B697A893-F3B4-44C1-9A33-566D0BB5A9A1}"/>
                </a:ext>
              </a:extLst>
            </p:cNvPr>
            <p:cNvSpPr/>
            <p:nvPr/>
          </p:nvSpPr>
          <p:spPr>
            <a:xfrm>
              <a:off x="231233" y="6679184"/>
              <a:ext cx="26659" cy="18031"/>
            </a:xfrm>
            <a:custGeom>
              <a:avLst/>
              <a:gdLst>
                <a:gd name="connsiteX0" fmla="*/ 6302 w 6309"/>
                <a:gd name="connsiteY0" fmla="*/ 2366 h 4267"/>
                <a:gd name="connsiteX1" fmla="*/ 2860 w 6309"/>
                <a:gd name="connsiteY1" fmla="*/ 0 h 4267"/>
                <a:gd name="connsiteX2" fmla="*/ 386 w 6309"/>
                <a:gd name="connsiteY2" fmla="*/ 3119 h 4267"/>
                <a:gd name="connsiteX3" fmla="*/ 6302 w 6309"/>
                <a:gd name="connsiteY3" fmla="*/ 2366 h 4267"/>
              </a:gdLst>
              <a:ahLst/>
              <a:cxnLst>
                <a:cxn ang="0">
                  <a:pos x="connsiteX0" y="connsiteY0"/>
                </a:cxn>
                <a:cxn ang="0">
                  <a:pos x="connsiteX1" y="connsiteY1"/>
                </a:cxn>
                <a:cxn ang="0">
                  <a:pos x="connsiteX2" y="connsiteY2"/>
                </a:cxn>
                <a:cxn ang="0">
                  <a:pos x="connsiteX3" y="connsiteY3"/>
                </a:cxn>
              </a:cxnLst>
              <a:rect l="l" t="t" r="r" b="b"/>
              <a:pathLst>
                <a:path w="6309" h="4267">
                  <a:moveTo>
                    <a:pt x="6302" y="2366"/>
                  </a:moveTo>
                  <a:cubicBezTo>
                    <a:pt x="6410" y="1398"/>
                    <a:pt x="5334" y="0"/>
                    <a:pt x="2860" y="0"/>
                  </a:cubicBezTo>
                  <a:cubicBezTo>
                    <a:pt x="279" y="108"/>
                    <a:pt x="-582" y="1828"/>
                    <a:pt x="386" y="3119"/>
                  </a:cubicBezTo>
                  <a:cubicBezTo>
                    <a:pt x="2000" y="4948"/>
                    <a:pt x="6087" y="4517"/>
                    <a:pt x="6302" y="2366"/>
                  </a:cubicBezTo>
                  <a:close/>
                </a:path>
              </a:pathLst>
            </a:custGeom>
            <a:grpFill/>
            <a:ln w="10707" cap="flat">
              <a:noFill/>
              <a:prstDash val="solid"/>
              <a:miter/>
            </a:ln>
          </p:spPr>
          <p:txBody>
            <a:bodyPr rtlCol="0" anchor="ctr"/>
            <a:lstStyle/>
            <a:p>
              <a:endParaRPr lang="zh-CN" altLang="en-US"/>
            </a:p>
          </p:txBody>
        </p:sp>
        <p:sp>
          <p:nvSpPr>
            <p:cNvPr id="2439" name="任意多边形: 形状 1969">
              <a:extLst>
                <a:ext uri="{FF2B5EF4-FFF2-40B4-BE49-F238E27FC236}">
                  <a16:creationId xmlns:a16="http://schemas.microsoft.com/office/drawing/2014/main" xmlns="" id="{682760AC-A156-4270-B692-FD2509DC09FD}"/>
                </a:ext>
              </a:extLst>
            </p:cNvPr>
            <p:cNvSpPr/>
            <p:nvPr/>
          </p:nvSpPr>
          <p:spPr>
            <a:xfrm>
              <a:off x="332106" y="6676454"/>
              <a:ext cx="27137" cy="18225"/>
            </a:xfrm>
            <a:custGeom>
              <a:avLst/>
              <a:gdLst>
                <a:gd name="connsiteX0" fmla="*/ 3941 w 6422"/>
                <a:gd name="connsiteY0" fmla="*/ 0 h 4313"/>
                <a:gd name="connsiteX1" fmla="*/ 69 w 6422"/>
                <a:gd name="connsiteY1" fmla="*/ 3119 h 4313"/>
                <a:gd name="connsiteX2" fmla="*/ 6200 w 6422"/>
                <a:gd name="connsiteY2" fmla="*/ 2366 h 4313"/>
                <a:gd name="connsiteX3" fmla="*/ 3941 w 6422"/>
                <a:gd name="connsiteY3" fmla="*/ 0 h 4313"/>
              </a:gdLst>
              <a:ahLst/>
              <a:cxnLst>
                <a:cxn ang="0">
                  <a:pos x="connsiteX0" y="connsiteY0"/>
                </a:cxn>
                <a:cxn ang="0">
                  <a:pos x="connsiteX1" y="connsiteY1"/>
                </a:cxn>
                <a:cxn ang="0">
                  <a:pos x="connsiteX2" y="connsiteY2"/>
                </a:cxn>
                <a:cxn ang="0">
                  <a:pos x="connsiteX3" y="connsiteY3"/>
                </a:cxn>
              </a:cxnLst>
              <a:rect l="l" t="t" r="r" b="b"/>
              <a:pathLst>
                <a:path w="6422" h="4313">
                  <a:moveTo>
                    <a:pt x="3941" y="0"/>
                  </a:moveTo>
                  <a:cubicBezTo>
                    <a:pt x="1252" y="215"/>
                    <a:pt x="-361" y="1828"/>
                    <a:pt x="69" y="3119"/>
                  </a:cubicBezTo>
                  <a:cubicBezTo>
                    <a:pt x="714" y="5055"/>
                    <a:pt x="5017" y="4517"/>
                    <a:pt x="6200" y="2366"/>
                  </a:cubicBezTo>
                  <a:cubicBezTo>
                    <a:pt x="6738" y="1398"/>
                    <a:pt x="6415" y="0"/>
                    <a:pt x="3941" y="0"/>
                  </a:cubicBezTo>
                  <a:close/>
                </a:path>
              </a:pathLst>
            </a:custGeom>
            <a:grpFill/>
            <a:ln w="10707" cap="flat">
              <a:noFill/>
              <a:prstDash val="solid"/>
              <a:miter/>
            </a:ln>
          </p:spPr>
          <p:txBody>
            <a:bodyPr rtlCol="0" anchor="ctr"/>
            <a:lstStyle/>
            <a:p>
              <a:endParaRPr lang="zh-CN" altLang="en-US"/>
            </a:p>
          </p:txBody>
        </p:sp>
        <p:sp>
          <p:nvSpPr>
            <p:cNvPr id="2440" name="任意多边形: 形状 1970">
              <a:extLst>
                <a:ext uri="{FF2B5EF4-FFF2-40B4-BE49-F238E27FC236}">
                  <a16:creationId xmlns:a16="http://schemas.microsoft.com/office/drawing/2014/main" xmlns="" id="{7C324D14-11BE-445D-97CB-C3781EC90E71}"/>
                </a:ext>
              </a:extLst>
            </p:cNvPr>
            <p:cNvSpPr/>
            <p:nvPr/>
          </p:nvSpPr>
          <p:spPr>
            <a:xfrm>
              <a:off x="431475" y="6673273"/>
              <a:ext cx="30445" cy="18703"/>
            </a:xfrm>
            <a:custGeom>
              <a:avLst/>
              <a:gdLst>
                <a:gd name="connsiteX0" fmla="*/ 0 w 7205"/>
                <a:gd name="connsiteY0" fmla="*/ 3442 h 4426"/>
                <a:gd name="connsiteX1" fmla="*/ 6453 w 7205"/>
                <a:gd name="connsiteY1" fmla="*/ 2366 h 4426"/>
                <a:gd name="connsiteX2" fmla="*/ 5378 w 7205"/>
                <a:gd name="connsiteY2" fmla="*/ 0 h 4426"/>
                <a:gd name="connsiteX3" fmla="*/ 0 w 7205"/>
                <a:gd name="connsiteY3" fmla="*/ 3442 h 4426"/>
              </a:gdLst>
              <a:ahLst/>
              <a:cxnLst>
                <a:cxn ang="0">
                  <a:pos x="connsiteX0" y="connsiteY0"/>
                </a:cxn>
                <a:cxn ang="0">
                  <a:pos x="connsiteX1" y="connsiteY1"/>
                </a:cxn>
                <a:cxn ang="0">
                  <a:pos x="connsiteX2" y="connsiteY2"/>
                </a:cxn>
                <a:cxn ang="0">
                  <a:pos x="connsiteX3" y="connsiteY3"/>
                </a:cxn>
              </a:cxnLst>
              <a:rect l="l" t="t" r="r" b="b"/>
              <a:pathLst>
                <a:path w="7205" h="4426">
                  <a:moveTo>
                    <a:pt x="0" y="3442"/>
                  </a:moveTo>
                  <a:cubicBezTo>
                    <a:pt x="0" y="5163"/>
                    <a:pt x="4302" y="4517"/>
                    <a:pt x="6453" y="2366"/>
                  </a:cubicBezTo>
                  <a:cubicBezTo>
                    <a:pt x="7636" y="1183"/>
                    <a:pt x="7529" y="0"/>
                    <a:pt x="5378" y="0"/>
                  </a:cubicBezTo>
                  <a:cubicBezTo>
                    <a:pt x="2474" y="215"/>
                    <a:pt x="0" y="2151"/>
                    <a:pt x="0" y="3442"/>
                  </a:cubicBezTo>
                  <a:close/>
                </a:path>
              </a:pathLst>
            </a:custGeom>
            <a:grpFill/>
            <a:ln w="10707" cap="flat">
              <a:noFill/>
              <a:prstDash val="solid"/>
              <a:miter/>
            </a:ln>
          </p:spPr>
          <p:txBody>
            <a:bodyPr rtlCol="0" anchor="ctr"/>
            <a:lstStyle/>
            <a:p>
              <a:endParaRPr lang="zh-CN" altLang="en-US"/>
            </a:p>
          </p:txBody>
        </p:sp>
        <p:sp>
          <p:nvSpPr>
            <p:cNvPr id="2441" name="任意多边形: 形状 1971">
              <a:extLst>
                <a:ext uri="{FF2B5EF4-FFF2-40B4-BE49-F238E27FC236}">
                  <a16:creationId xmlns:a16="http://schemas.microsoft.com/office/drawing/2014/main" xmlns="" id="{0A27D1D6-A14A-4148-8D85-5357EDAEDA30}"/>
                </a:ext>
              </a:extLst>
            </p:cNvPr>
            <p:cNvSpPr/>
            <p:nvPr/>
          </p:nvSpPr>
          <p:spPr>
            <a:xfrm>
              <a:off x="528706" y="6668709"/>
              <a:ext cx="35689" cy="19298"/>
            </a:xfrm>
            <a:custGeom>
              <a:avLst/>
              <a:gdLst>
                <a:gd name="connsiteX0" fmla="*/ 6999 w 8446"/>
                <a:gd name="connsiteY0" fmla="*/ 5 h 4567"/>
                <a:gd name="connsiteX1" fmla="*/ 7 w 8446"/>
                <a:gd name="connsiteY1" fmla="*/ 3877 h 4567"/>
                <a:gd name="connsiteX2" fmla="*/ 6891 w 8446"/>
                <a:gd name="connsiteY2" fmla="*/ 2479 h 4567"/>
                <a:gd name="connsiteX3" fmla="*/ 7751 w 8446"/>
                <a:gd name="connsiteY3" fmla="*/ 1834 h 4567"/>
                <a:gd name="connsiteX4" fmla="*/ 6999 w 8446"/>
                <a:gd name="connsiteY4" fmla="*/ 5 h 4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 h="4567">
                  <a:moveTo>
                    <a:pt x="6999" y="5"/>
                  </a:moveTo>
                  <a:cubicBezTo>
                    <a:pt x="3772" y="328"/>
                    <a:pt x="222" y="2694"/>
                    <a:pt x="7" y="3877"/>
                  </a:cubicBezTo>
                  <a:cubicBezTo>
                    <a:pt x="-208" y="5383"/>
                    <a:pt x="4310" y="4200"/>
                    <a:pt x="6891" y="2479"/>
                  </a:cubicBezTo>
                  <a:cubicBezTo>
                    <a:pt x="7214" y="2264"/>
                    <a:pt x="7536" y="2049"/>
                    <a:pt x="7751" y="1834"/>
                  </a:cubicBezTo>
                  <a:cubicBezTo>
                    <a:pt x="7967" y="1511"/>
                    <a:pt x="9580" y="-102"/>
                    <a:pt x="6999" y="5"/>
                  </a:cubicBezTo>
                  <a:close/>
                </a:path>
              </a:pathLst>
            </a:custGeom>
            <a:grpFill/>
            <a:ln w="10707" cap="flat">
              <a:noFill/>
              <a:prstDash val="solid"/>
              <a:miter/>
            </a:ln>
          </p:spPr>
          <p:txBody>
            <a:bodyPr rtlCol="0" anchor="ctr"/>
            <a:lstStyle/>
            <a:p>
              <a:endParaRPr lang="zh-CN" altLang="en-US"/>
            </a:p>
          </p:txBody>
        </p:sp>
        <p:sp>
          <p:nvSpPr>
            <p:cNvPr id="2442" name="任意多边形: 形状 1972">
              <a:extLst>
                <a:ext uri="{FF2B5EF4-FFF2-40B4-BE49-F238E27FC236}">
                  <a16:creationId xmlns:a16="http://schemas.microsoft.com/office/drawing/2014/main" xmlns="" id="{FFB8E9F1-B11F-41E3-AD9C-2692A3D9ED1B}"/>
                </a:ext>
              </a:extLst>
            </p:cNvPr>
            <p:cNvSpPr/>
            <p:nvPr/>
          </p:nvSpPr>
          <p:spPr>
            <a:xfrm>
              <a:off x="624628" y="6662776"/>
              <a:ext cx="41259" cy="19835"/>
            </a:xfrm>
            <a:custGeom>
              <a:avLst/>
              <a:gdLst>
                <a:gd name="connsiteX0" fmla="*/ 9359 w 9764"/>
                <a:gd name="connsiteY0" fmla="*/ 1086 h 4694"/>
                <a:gd name="connsiteX1" fmla="*/ 8714 w 9764"/>
                <a:gd name="connsiteY1" fmla="*/ 10 h 4694"/>
                <a:gd name="connsiteX2" fmla="*/ 2 w 9764"/>
                <a:gd name="connsiteY2" fmla="*/ 4313 h 4694"/>
                <a:gd name="connsiteX3" fmla="*/ 7423 w 9764"/>
                <a:gd name="connsiteY3" fmla="*/ 2484 h 4694"/>
                <a:gd name="connsiteX4" fmla="*/ 9359 w 9764"/>
                <a:gd name="connsiteY4" fmla="*/ 1086 h 4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4" h="4694">
                  <a:moveTo>
                    <a:pt x="9359" y="1086"/>
                  </a:moveTo>
                  <a:cubicBezTo>
                    <a:pt x="9790" y="656"/>
                    <a:pt x="10220" y="-97"/>
                    <a:pt x="8714" y="10"/>
                  </a:cubicBezTo>
                  <a:cubicBezTo>
                    <a:pt x="5272" y="333"/>
                    <a:pt x="217" y="3237"/>
                    <a:pt x="2" y="4313"/>
                  </a:cubicBezTo>
                  <a:cubicBezTo>
                    <a:pt x="-106" y="5281"/>
                    <a:pt x="4197" y="4313"/>
                    <a:pt x="7423" y="2484"/>
                  </a:cubicBezTo>
                  <a:cubicBezTo>
                    <a:pt x="8499" y="1839"/>
                    <a:pt x="9037" y="1409"/>
                    <a:pt x="9359" y="1086"/>
                  </a:cubicBezTo>
                  <a:close/>
                </a:path>
              </a:pathLst>
            </a:custGeom>
            <a:grpFill/>
            <a:ln w="10707" cap="flat">
              <a:noFill/>
              <a:prstDash val="solid"/>
              <a:miter/>
            </a:ln>
          </p:spPr>
          <p:txBody>
            <a:bodyPr rtlCol="0" anchor="ctr"/>
            <a:lstStyle/>
            <a:p>
              <a:endParaRPr lang="zh-CN" altLang="en-US"/>
            </a:p>
          </p:txBody>
        </p:sp>
        <p:sp>
          <p:nvSpPr>
            <p:cNvPr id="2443" name="任意多边形: 形状 1973">
              <a:extLst>
                <a:ext uri="{FF2B5EF4-FFF2-40B4-BE49-F238E27FC236}">
                  <a16:creationId xmlns:a16="http://schemas.microsoft.com/office/drawing/2014/main" xmlns="" id="{F6A861B0-F2BB-45C1-A9EC-81365FFDACC5}"/>
                </a:ext>
              </a:extLst>
            </p:cNvPr>
            <p:cNvSpPr/>
            <p:nvPr/>
          </p:nvSpPr>
          <p:spPr>
            <a:xfrm>
              <a:off x="716864" y="6656429"/>
              <a:ext cx="48020" cy="20329"/>
            </a:xfrm>
            <a:custGeom>
              <a:avLst/>
              <a:gdLst>
                <a:gd name="connsiteX0" fmla="*/ 11193 w 11364"/>
                <a:gd name="connsiteY0" fmla="*/ 545 h 4811"/>
                <a:gd name="connsiteX1" fmla="*/ 10440 w 11364"/>
                <a:gd name="connsiteY1" fmla="*/ 7 h 4811"/>
                <a:gd name="connsiteX2" fmla="*/ 8 w 11364"/>
                <a:gd name="connsiteY2" fmla="*/ 4524 h 4811"/>
                <a:gd name="connsiteX3" fmla="*/ 7967 w 11364"/>
                <a:gd name="connsiteY3" fmla="*/ 2480 h 4811"/>
                <a:gd name="connsiteX4" fmla="*/ 11193 w 11364"/>
                <a:gd name="connsiteY4" fmla="*/ 545 h 4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64" h="4811">
                  <a:moveTo>
                    <a:pt x="11193" y="545"/>
                  </a:moveTo>
                  <a:cubicBezTo>
                    <a:pt x="11731" y="-101"/>
                    <a:pt x="10871" y="7"/>
                    <a:pt x="10440" y="7"/>
                  </a:cubicBezTo>
                  <a:cubicBezTo>
                    <a:pt x="6999" y="329"/>
                    <a:pt x="223" y="3556"/>
                    <a:pt x="8" y="4524"/>
                  </a:cubicBezTo>
                  <a:cubicBezTo>
                    <a:pt x="-208" y="5384"/>
                    <a:pt x="4202" y="4201"/>
                    <a:pt x="7967" y="2480"/>
                  </a:cubicBezTo>
                  <a:cubicBezTo>
                    <a:pt x="9580" y="1728"/>
                    <a:pt x="10763" y="975"/>
                    <a:pt x="11193" y="545"/>
                  </a:cubicBezTo>
                  <a:close/>
                </a:path>
              </a:pathLst>
            </a:custGeom>
            <a:grpFill/>
            <a:ln w="10707" cap="flat">
              <a:noFill/>
              <a:prstDash val="solid"/>
              <a:miter/>
            </a:ln>
          </p:spPr>
          <p:txBody>
            <a:bodyPr rtlCol="0" anchor="ctr"/>
            <a:lstStyle/>
            <a:p>
              <a:endParaRPr lang="zh-CN" altLang="en-US"/>
            </a:p>
          </p:txBody>
        </p:sp>
        <p:sp>
          <p:nvSpPr>
            <p:cNvPr id="2444" name="任意多边形: 形状 1974">
              <a:extLst>
                <a:ext uri="{FF2B5EF4-FFF2-40B4-BE49-F238E27FC236}">
                  <a16:creationId xmlns:a16="http://schemas.microsoft.com/office/drawing/2014/main" xmlns="" id="{356A3513-91E4-43FF-8C76-573F39F9E972}"/>
                </a:ext>
              </a:extLst>
            </p:cNvPr>
            <p:cNvSpPr/>
            <p:nvPr/>
          </p:nvSpPr>
          <p:spPr>
            <a:xfrm>
              <a:off x="804613" y="6648278"/>
              <a:ext cx="53872" cy="20807"/>
            </a:xfrm>
            <a:custGeom>
              <a:avLst/>
              <a:gdLst>
                <a:gd name="connsiteX0" fmla="*/ 12692 w 12749"/>
                <a:gd name="connsiteY0" fmla="*/ 323 h 4924"/>
                <a:gd name="connsiteX1" fmla="*/ 12154 w 12749"/>
                <a:gd name="connsiteY1" fmla="*/ 0 h 4924"/>
                <a:gd name="connsiteX2" fmla="*/ 0 w 12749"/>
                <a:gd name="connsiteY2" fmla="*/ 4840 h 4924"/>
                <a:gd name="connsiteX3" fmla="*/ 8389 w 12749"/>
                <a:gd name="connsiteY3" fmla="*/ 2581 h 4924"/>
                <a:gd name="connsiteX4" fmla="*/ 12692 w 12749"/>
                <a:gd name="connsiteY4" fmla="*/ 323 h 4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49" h="4924">
                  <a:moveTo>
                    <a:pt x="12692" y="323"/>
                  </a:moveTo>
                  <a:cubicBezTo>
                    <a:pt x="12907" y="0"/>
                    <a:pt x="12477" y="0"/>
                    <a:pt x="12154" y="0"/>
                  </a:cubicBezTo>
                  <a:cubicBezTo>
                    <a:pt x="8712" y="430"/>
                    <a:pt x="215" y="3980"/>
                    <a:pt x="0" y="4840"/>
                  </a:cubicBezTo>
                  <a:cubicBezTo>
                    <a:pt x="323" y="5270"/>
                    <a:pt x="4948" y="3980"/>
                    <a:pt x="8389" y="2581"/>
                  </a:cubicBezTo>
                  <a:cubicBezTo>
                    <a:pt x="11186" y="1506"/>
                    <a:pt x="12477" y="645"/>
                    <a:pt x="12692" y="323"/>
                  </a:cubicBezTo>
                  <a:close/>
                </a:path>
              </a:pathLst>
            </a:custGeom>
            <a:grpFill/>
            <a:ln w="10707" cap="flat">
              <a:noFill/>
              <a:prstDash val="solid"/>
              <a:miter/>
            </a:ln>
          </p:spPr>
          <p:txBody>
            <a:bodyPr rtlCol="0" anchor="ctr"/>
            <a:lstStyle/>
            <a:p>
              <a:endParaRPr lang="zh-CN" altLang="en-US"/>
            </a:p>
          </p:txBody>
        </p:sp>
        <p:sp>
          <p:nvSpPr>
            <p:cNvPr id="2445" name="任意多边形: 形状 1975">
              <a:extLst>
                <a:ext uri="{FF2B5EF4-FFF2-40B4-BE49-F238E27FC236}">
                  <a16:creationId xmlns:a16="http://schemas.microsoft.com/office/drawing/2014/main" xmlns="" id="{F02807CF-CE54-4DA2-B7A1-70BC6EE25273}"/>
                </a:ext>
              </a:extLst>
            </p:cNvPr>
            <p:cNvSpPr/>
            <p:nvPr/>
          </p:nvSpPr>
          <p:spPr>
            <a:xfrm>
              <a:off x="884604" y="6639755"/>
              <a:ext cx="59535" cy="21728"/>
            </a:xfrm>
            <a:custGeom>
              <a:avLst/>
              <a:gdLst>
                <a:gd name="connsiteX0" fmla="*/ 8712 w 14089"/>
                <a:gd name="connsiteY0" fmla="*/ 2662 h 5142"/>
                <a:gd name="connsiteX1" fmla="*/ 14090 w 14089"/>
                <a:gd name="connsiteY1" fmla="*/ 81 h 5142"/>
                <a:gd name="connsiteX2" fmla="*/ 13660 w 14089"/>
                <a:gd name="connsiteY2" fmla="*/ 81 h 5142"/>
                <a:gd name="connsiteX3" fmla="*/ 0 w 14089"/>
                <a:gd name="connsiteY3" fmla="*/ 5028 h 5142"/>
                <a:gd name="connsiteX4" fmla="*/ 0 w 14089"/>
                <a:gd name="connsiteY4" fmla="*/ 5136 h 5142"/>
                <a:gd name="connsiteX5" fmla="*/ 8712 w 14089"/>
                <a:gd name="connsiteY5" fmla="*/ 2662 h 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89" h="5142">
                  <a:moveTo>
                    <a:pt x="8712" y="2662"/>
                  </a:moveTo>
                  <a:cubicBezTo>
                    <a:pt x="10218" y="2124"/>
                    <a:pt x="13875" y="726"/>
                    <a:pt x="14090" y="81"/>
                  </a:cubicBezTo>
                  <a:cubicBezTo>
                    <a:pt x="13982" y="-27"/>
                    <a:pt x="13875" y="-27"/>
                    <a:pt x="13660" y="81"/>
                  </a:cubicBezTo>
                  <a:cubicBezTo>
                    <a:pt x="10648" y="511"/>
                    <a:pt x="753" y="4275"/>
                    <a:pt x="0" y="5028"/>
                  </a:cubicBezTo>
                  <a:cubicBezTo>
                    <a:pt x="0" y="5028"/>
                    <a:pt x="0" y="5136"/>
                    <a:pt x="0" y="5136"/>
                  </a:cubicBezTo>
                  <a:cubicBezTo>
                    <a:pt x="968" y="5243"/>
                    <a:pt x="5378" y="3953"/>
                    <a:pt x="8712" y="2662"/>
                  </a:cubicBezTo>
                  <a:close/>
                </a:path>
              </a:pathLst>
            </a:custGeom>
            <a:grpFill/>
            <a:ln w="10707" cap="flat">
              <a:noFill/>
              <a:prstDash val="solid"/>
              <a:miter/>
            </a:ln>
          </p:spPr>
          <p:txBody>
            <a:bodyPr rtlCol="0" anchor="ctr"/>
            <a:lstStyle/>
            <a:p>
              <a:endParaRPr lang="zh-CN" altLang="en-US"/>
            </a:p>
          </p:txBody>
        </p:sp>
        <p:sp>
          <p:nvSpPr>
            <p:cNvPr id="2446" name="任意多边形: 形状 1976">
              <a:extLst>
                <a:ext uri="{FF2B5EF4-FFF2-40B4-BE49-F238E27FC236}">
                  <a16:creationId xmlns:a16="http://schemas.microsoft.com/office/drawing/2014/main" xmlns="" id="{17D127C4-72B2-43AE-96B7-6BB20DCB2E7A}"/>
                </a:ext>
              </a:extLst>
            </p:cNvPr>
            <p:cNvSpPr/>
            <p:nvPr/>
          </p:nvSpPr>
          <p:spPr>
            <a:xfrm>
              <a:off x="955957" y="6631008"/>
              <a:ext cx="64990" cy="22294"/>
            </a:xfrm>
            <a:custGeom>
              <a:avLst/>
              <a:gdLst>
                <a:gd name="connsiteX0" fmla="*/ 15380 w 15380"/>
                <a:gd name="connsiteY0" fmla="*/ 107 h 5276"/>
                <a:gd name="connsiteX1" fmla="*/ 15380 w 15380"/>
                <a:gd name="connsiteY1" fmla="*/ 0 h 5276"/>
                <a:gd name="connsiteX2" fmla="*/ 15058 w 15380"/>
                <a:gd name="connsiteY2" fmla="*/ 0 h 5276"/>
                <a:gd name="connsiteX3" fmla="*/ 0 w 15380"/>
                <a:gd name="connsiteY3" fmla="*/ 5270 h 5276"/>
                <a:gd name="connsiteX4" fmla="*/ 9035 w 15380"/>
                <a:gd name="connsiteY4" fmla="*/ 2689 h 5276"/>
                <a:gd name="connsiteX5" fmla="*/ 15380 w 15380"/>
                <a:gd name="connsiteY5" fmla="*/ 107 h 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5276">
                  <a:moveTo>
                    <a:pt x="15380" y="107"/>
                  </a:moveTo>
                  <a:cubicBezTo>
                    <a:pt x="15380" y="107"/>
                    <a:pt x="15380" y="0"/>
                    <a:pt x="15380" y="0"/>
                  </a:cubicBezTo>
                  <a:cubicBezTo>
                    <a:pt x="15273" y="0"/>
                    <a:pt x="15165" y="0"/>
                    <a:pt x="15058" y="0"/>
                  </a:cubicBezTo>
                  <a:cubicBezTo>
                    <a:pt x="12369" y="430"/>
                    <a:pt x="215" y="4625"/>
                    <a:pt x="0" y="5270"/>
                  </a:cubicBezTo>
                  <a:cubicBezTo>
                    <a:pt x="645" y="5378"/>
                    <a:pt x="5378" y="3980"/>
                    <a:pt x="9035" y="2689"/>
                  </a:cubicBezTo>
                  <a:cubicBezTo>
                    <a:pt x="9895" y="2474"/>
                    <a:pt x="14412" y="860"/>
                    <a:pt x="15380" y="107"/>
                  </a:cubicBezTo>
                  <a:close/>
                </a:path>
              </a:pathLst>
            </a:custGeom>
            <a:grpFill/>
            <a:ln w="10707" cap="flat">
              <a:noFill/>
              <a:prstDash val="solid"/>
              <a:miter/>
            </a:ln>
          </p:spPr>
          <p:txBody>
            <a:bodyPr rtlCol="0" anchor="ctr"/>
            <a:lstStyle/>
            <a:p>
              <a:endParaRPr lang="zh-CN" altLang="en-US"/>
            </a:p>
          </p:txBody>
        </p:sp>
        <p:sp>
          <p:nvSpPr>
            <p:cNvPr id="2447" name="任意多边形: 形状 1977">
              <a:extLst>
                <a:ext uri="{FF2B5EF4-FFF2-40B4-BE49-F238E27FC236}">
                  <a16:creationId xmlns:a16="http://schemas.microsoft.com/office/drawing/2014/main" xmlns="" id="{38D8B702-62FA-4C1A-8975-AA5ED1A36888}"/>
                </a:ext>
              </a:extLst>
            </p:cNvPr>
            <p:cNvSpPr/>
            <p:nvPr/>
          </p:nvSpPr>
          <p:spPr>
            <a:xfrm>
              <a:off x="1018673" y="6621919"/>
              <a:ext cx="69537" cy="23177"/>
            </a:xfrm>
            <a:custGeom>
              <a:avLst/>
              <a:gdLst>
                <a:gd name="connsiteX0" fmla="*/ 16456 w 16456"/>
                <a:gd name="connsiteY0" fmla="*/ 0 h 5485"/>
                <a:gd name="connsiteX1" fmla="*/ 16349 w 16456"/>
                <a:gd name="connsiteY1" fmla="*/ 0 h 5485"/>
                <a:gd name="connsiteX2" fmla="*/ 0 w 16456"/>
                <a:gd name="connsiteY2" fmla="*/ 5485 h 5485"/>
                <a:gd name="connsiteX3" fmla="*/ 9250 w 16456"/>
                <a:gd name="connsiteY3" fmla="*/ 2796 h 5485"/>
                <a:gd name="connsiteX4" fmla="*/ 16456 w 16456"/>
                <a:gd name="connsiteY4" fmla="*/ 107 h 5485"/>
                <a:gd name="connsiteX5" fmla="*/ 16456 w 16456"/>
                <a:gd name="connsiteY5" fmla="*/ 0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56" h="5485">
                  <a:moveTo>
                    <a:pt x="16456" y="0"/>
                  </a:moveTo>
                  <a:cubicBezTo>
                    <a:pt x="16456" y="0"/>
                    <a:pt x="16349" y="0"/>
                    <a:pt x="16349" y="0"/>
                  </a:cubicBezTo>
                  <a:cubicBezTo>
                    <a:pt x="14413" y="323"/>
                    <a:pt x="323" y="4947"/>
                    <a:pt x="0" y="5485"/>
                  </a:cubicBezTo>
                  <a:cubicBezTo>
                    <a:pt x="968" y="5378"/>
                    <a:pt x="5700" y="3980"/>
                    <a:pt x="9250" y="2796"/>
                  </a:cubicBezTo>
                  <a:cubicBezTo>
                    <a:pt x="12046" y="1936"/>
                    <a:pt x="15380" y="753"/>
                    <a:pt x="16456" y="107"/>
                  </a:cubicBezTo>
                  <a:cubicBezTo>
                    <a:pt x="16456" y="0"/>
                    <a:pt x="16456" y="0"/>
                    <a:pt x="16456" y="0"/>
                  </a:cubicBezTo>
                  <a:close/>
                </a:path>
              </a:pathLst>
            </a:custGeom>
            <a:grpFill/>
            <a:ln w="10707" cap="flat">
              <a:noFill/>
              <a:prstDash val="solid"/>
              <a:miter/>
            </a:ln>
          </p:spPr>
          <p:txBody>
            <a:bodyPr rtlCol="0" anchor="ctr"/>
            <a:lstStyle/>
            <a:p>
              <a:endParaRPr lang="zh-CN" altLang="en-US"/>
            </a:p>
          </p:txBody>
        </p:sp>
        <p:sp>
          <p:nvSpPr>
            <p:cNvPr id="2448" name="任意多边形: 形状 1978">
              <a:extLst>
                <a:ext uri="{FF2B5EF4-FFF2-40B4-BE49-F238E27FC236}">
                  <a16:creationId xmlns:a16="http://schemas.microsoft.com/office/drawing/2014/main" xmlns="" id="{8772C3A0-34CE-48CD-ABC9-413ED5CA153A}"/>
                </a:ext>
              </a:extLst>
            </p:cNvPr>
            <p:cNvSpPr/>
            <p:nvPr/>
          </p:nvSpPr>
          <p:spPr>
            <a:xfrm>
              <a:off x="1072761" y="6611921"/>
              <a:ext cx="74079" cy="24086"/>
            </a:xfrm>
            <a:custGeom>
              <a:avLst/>
              <a:gdLst>
                <a:gd name="connsiteX0" fmla="*/ 17424 w 17531"/>
                <a:gd name="connsiteY0" fmla="*/ 0 h 5700"/>
                <a:gd name="connsiteX1" fmla="*/ 0 w 17531"/>
                <a:gd name="connsiteY1" fmla="*/ 5700 h 5700"/>
                <a:gd name="connsiteX2" fmla="*/ 9465 w 17531"/>
                <a:gd name="connsiteY2" fmla="*/ 2904 h 5700"/>
                <a:gd name="connsiteX3" fmla="*/ 17532 w 17531"/>
                <a:gd name="connsiteY3" fmla="*/ 0 h 5700"/>
                <a:gd name="connsiteX4" fmla="*/ 17424 w 17531"/>
                <a:gd name="connsiteY4" fmla="*/ 0 h 5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5700">
                  <a:moveTo>
                    <a:pt x="17424" y="0"/>
                  </a:moveTo>
                  <a:cubicBezTo>
                    <a:pt x="16026" y="323"/>
                    <a:pt x="860" y="5163"/>
                    <a:pt x="0" y="5700"/>
                  </a:cubicBezTo>
                  <a:cubicBezTo>
                    <a:pt x="753" y="5593"/>
                    <a:pt x="5378" y="4302"/>
                    <a:pt x="9465" y="2904"/>
                  </a:cubicBezTo>
                  <a:cubicBezTo>
                    <a:pt x="9788" y="2796"/>
                    <a:pt x="16886" y="538"/>
                    <a:pt x="17532" y="0"/>
                  </a:cubicBezTo>
                  <a:cubicBezTo>
                    <a:pt x="17532" y="0"/>
                    <a:pt x="17424" y="0"/>
                    <a:pt x="17424" y="0"/>
                  </a:cubicBezTo>
                  <a:close/>
                </a:path>
              </a:pathLst>
            </a:custGeom>
            <a:grpFill/>
            <a:ln w="10707" cap="flat">
              <a:noFill/>
              <a:prstDash val="solid"/>
              <a:miter/>
            </a:ln>
          </p:spPr>
          <p:txBody>
            <a:bodyPr rtlCol="0" anchor="ctr"/>
            <a:lstStyle/>
            <a:p>
              <a:endParaRPr lang="zh-CN" altLang="en-US"/>
            </a:p>
          </p:txBody>
        </p:sp>
        <p:sp>
          <p:nvSpPr>
            <p:cNvPr id="2449" name="任意多边形: 形状 1979">
              <a:extLst>
                <a:ext uri="{FF2B5EF4-FFF2-40B4-BE49-F238E27FC236}">
                  <a16:creationId xmlns:a16="http://schemas.microsoft.com/office/drawing/2014/main" xmlns="" id="{82110372-87BA-48C5-9556-65000185EFDB}"/>
                </a:ext>
              </a:extLst>
            </p:cNvPr>
            <p:cNvSpPr/>
            <p:nvPr/>
          </p:nvSpPr>
          <p:spPr>
            <a:xfrm>
              <a:off x="1118208" y="6601919"/>
              <a:ext cx="77717" cy="24994"/>
            </a:xfrm>
            <a:custGeom>
              <a:avLst/>
              <a:gdLst>
                <a:gd name="connsiteX0" fmla="*/ 18392 w 18392"/>
                <a:gd name="connsiteY0" fmla="*/ 0 h 5915"/>
                <a:gd name="connsiteX1" fmla="*/ 18392 w 18392"/>
                <a:gd name="connsiteY1" fmla="*/ 0 h 5915"/>
                <a:gd name="connsiteX2" fmla="*/ 0 w 18392"/>
                <a:gd name="connsiteY2" fmla="*/ 5916 h 5915"/>
                <a:gd name="connsiteX3" fmla="*/ 9572 w 18392"/>
                <a:gd name="connsiteY3" fmla="*/ 3012 h 5915"/>
                <a:gd name="connsiteX4" fmla="*/ 9572 w 18392"/>
                <a:gd name="connsiteY4" fmla="*/ 3012 h 5915"/>
                <a:gd name="connsiteX5" fmla="*/ 18392 w 18392"/>
                <a:gd name="connsiteY5" fmla="*/ 0 h 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5915">
                  <a:moveTo>
                    <a:pt x="18392" y="0"/>
                  </a:moveTo>
                  <a:cubicBezTo>
                    <a:pt x="18284" y="0"/>
                    <a:pt x="18284" y="0"/>
                    <a:pt x="18392" y="0"/>
                  </a:cubicBezTo>
                  <a:cubicBezTo>
                    <a:pt x="18177" y="0"/>
                    <a:pt x="753" y="5485"/>
                    <a:pt x="0" y="5916"/>
                  </a:cubicBezTo>
                  <a:cubicBezTo>
                    <a:pt x="1076" y="5593"/>
                    <a:pt x="5378" y="4302"/>
                    <a:pt x="9572" y="3012"/>
                  </a:cubicBezTo>
                  <a:lnTo>
                    <a:pt x="9572" y="3012"/>
                  </a:lnTo>
                  <a:cubicBezTo>
                    <a:pt x="13444" y="1721"/>
                    <a:pt x="17962" y="215"/>
                    <a:pt x="18392" y="0"/>
                  </a:cubicBezTo>
                  <a:close/>
                </a:path>
              </a:pathLst>
            </a:custGeom>
            <a:grpFill/>
            <a:ln w="10707" cap="flat">
              <a:noFill/>
              <a:prstDash val="solid"/>
              <a:miter/>
            </a:ln>
          </p:spPr>
          <p:txBody>
            <a:bodyPr rtlCol="0" anchor="ctr"/>
            <a:lstStyle/>
            <a:p>
              <a:endParaRPr lang="zh-CN" altLang="en-US"/>
            </a:p>
          </p:txBody>
        </p:sp>
        <p:sp>
          <p:nvSpPr>
            <p:cNvPr id="2450" name="任意多边形: 形状 1980">
              <a:extLst>
                <a:ext uri="{FF2B5EF4-FFF2-40B4-BE49-F238E27FC236}">
                  <a16:creationId xmlns:a16="http://schemas.microsoft.com/office/drawing/2014/main" xmlns="" id="{5E1FD07E-5A59-4F24-BB2E-B37C069D6AC2}"/>
                </a:ext>
              </a:extLst>
            </p:cNvPr>
            <p:cNvSpPr/>
            <p:nvPr/>
          </p:nvSpPr>
          <p:spPr>
            <a:xfrm>
              <a:off x="1160020" y="6591921"/>
              <a:ext cx="74535" cy="23630"/>
            </a:xfrm>
            <a:custGeom>
              <a:avLst/>
              <a:gdLst>
                <a:gd name="connsiteX0" fmla="*/ 15273 w 17639"/>
                <a:gd name="connsiteY0" fmla="*/ 753 h 5592"/>
                <a:gd name="connsiteX1" fmla="*/ 17639 w 17639"/>
                <a:gd name="connsiteY1" fmla="*/ 0 h 5592"/>
                <a:gd name="connsiteX2" fmla="*/ 0 w 17639"/>
                <a:gd name="connsiteY2" fmla="*/ 5593 h 5592"/>
                <a:gd name="connsiteX3" fmla="*/ 15273 w 17639"/>
                <a:gd name="connsiteY3" fmla="*/ 753 h 5592"/>
              </a:gdLst>
              <a:ahLst/>
              <a:cxnLst>
                <a:cxn ang="0">
                  <a:pos x="connsiteX0" y="connsiteY0"/>
                </a:cxn>
                <a:cxn ang="0">
                  <a:pos x="connsiteX1" y="connsiteY1"/>
                </a:cxn>
                <a:cxn ang="0">
                  <a:pos x="connsiteX2" y="connsiteY2"/>
                </a:cxn>
                <a:cxn ang="0">
                  <a:pos x="connsiteX3" y="connsiteY3"/>
                </a:cxn>
              </a:cxnLst>
              <a:rect l="l" t="t" r="r" b="b"/>
              <a:pathLst>
                <a:path w="17639" h="5592">
                  <a:moveTo>
                    <a:pt x="15273" y="753"/>
                  </a:moveTo>
                  <a:cubicBezTo>
                    <a:pt x="16026" y="538"/>
                    <a:pt x="16886" y="215"/>
                    <a:pt x="17639" y="0"/>
                  </a:cubicBezTo>
                  <a:cubicBezTo>
                    <a:pt x="11724" y="1828"/>
                    <a:pt x="5916" y="3765"/>
                    <a:pt x="0" y="5593"/>
                  </a:cubicBezTo>
                  <a:lnTo>
                    <a:pt x="15273" y="753"/>
                  </a:lnTo>
                  <a:close/>
                </a:path>
              </a:pathLst>
            </a:custGeom>
            <a:grpFill/>
            <a:ln w="10707" cap="flat">
              <a:noFill/>
              <a:prstDash val="solid"/>
              <a:miter/>
            </a:ln>
          </p:spPr>
          <p:txBody>
            <a:bodyPr rtlCol="0" anchor="ctr"/>
            <a:lstStyle/>
            <a:p>
              <a:endParaRPr lang="zh-CN" altLang="en-US"/>
            </a:p>
          </p:txBody>
        </p:sp>
        <p:sp>
          <p:nvSpPr>
            <p:cNvPr id="2451" name="任意多边形: 形状 1991">
              <a:extLst>
                <a:ext uri="{FF2B5EF4-FFF2-40B4-BE49-F238E27FC236}">
                  <a16:creationId xmlns:a16="http://schemas.microsoft.com/office/drawing/2014/main" xmlns="" id="{744C6B31-CB2A-4302-91C0-53BA5A86FFCB}"/>
                </a:ext>
              </a:extLst>
            </p:cNvPr>
            <p:cNvSpPr/>
            <p:nvPr/>
          </p:nvSpPr>
          <p:spPr>
            <a:xfrm>
              <a:off x="114661" y="6712816"/>
              <a:ext cx="26473" cy="13682"/>
            </a:xfrm>
            <a:custGeom>
              <a:avLst/>
              <a:gdLst>
                <a:gd name="connsiteX0" fmla="*/ 4741 w 6265"/>
                <a:gd name="connsiteY0" fmla="*/ 3227 h 3238"/>
                <a:gd name="connsiteX1" fmla="*/ 5924 w 6265"/>
                <a:gd name="connsiteY1" fmla="*/ 1828 h 3238"/>
                <a:gd name="connsiteX2" fmla="*/ 1407 w 6265"/>
                <a:gd name="connsiteY2" fmla="*/ 0 h 3238"/>
                <a:gd name="connsiteX3" fmla="*/ 224 w 6265"/>
                <a:gd name="connsiteY3" fmla="*/ 323 h 3238"/>
                <a:gd name="connsiteX4" fmla="*/ 4741 w 6265"/>
                <a:gd name="connsiteY4" fmla="*/ 3227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5" h="3238">
                  <a:moveTo>
                    <a:pt x="4741" y="3227"/>
                  </a:moveTo>
                  <a:cubicBezTo>
                    <a:pt x="6139" y="3334"/>
                    <a:pt x="6677" y="2689"/>
                    <a:pt x="5924" y="1828"/>
                  </a:cubicBezTo>
                  <a:cubicBezTo>
                    <a:pt x="5387" y="1183"/>
                    <a:pt x="3558" y="107"/>
                    <a:pt x="1407" y="0"/>
                  </a:cubicBezTo>
                  <a:cubicBezTo>
                    <a:pt x="1084" y="0"/>
                    <a:pt x="547" y="0"/>
                    <a:pt x="224" y="323"/>
                  </a:cubicBezTo>
                  <a:cubicBezTo>
                    <a:pt x="-852" y="1183"/>
                    <a:pt x="2160" y="3119"/>
                    <a:pt x="4741" y="3227"/>
                  </a:cubicBezTo>
                  <a:close/>
                </a:path>
              </a:pathLst>
            </a:custGeom>
            <a:grpFill/>
            <a:ln w="10707" cap="flat">
              <a:noFill/>
              <a:prstDash val="solid"/>
              <a:miter/>
            </a:ln>
          </p:spPr>
          <p:txBody>
            <a:bodyPr rtlCol="0" anchor="ctr"/>
            <a:lstStyle/>
            <a:p>
              <a:endParaRPr lang="zh-CN" altLang="en-US"/>
            </a:p>
          </p:txBody>
        </p:sp>
        <p:sp>
          <p:nvSpPr>
            <p:cNvPr id="2452" name="任意多边形: 形状 1992">
              <a:extLst>
                <a:ext uri="{FF2B5EF4-FFF2-40B4-BE49-F238E27FC236}">
                  <a16:creationId xmlns:a16="http://schemas.microsoft.com/office/drawing/2014/main" xmlns="" id="{E5B9213F-611A-4D6A-9F33-E8B77C702BAD}"/>
                </a:ext>
              </a:extLst>
            </p:cNvPr>
            <p:cNvSpPr/>
            <p:nvPr/>
          </p:nvSpPr>
          <p:spPr>
            <a:xfrm>
              <a:off x="199819" y="6711907"/>
              <a:ext cx="22696" cy="13682"/>
            </a:xfrm>
            <a:custGeom>
              <a:avLst/>
              <a:gdLst>
                <a:gd name="connsiteX0" fmla="*/ 2013 w 5371"/>
                <a:gd name="connsiteY0" fmla="*/ 0 h 3238"/>
                <a:gd name="connsiteX1" fmla="*/ 1475 w 5371"/>
                <a:gd name="connsiteY1" fmla="*/ 0 h 3238"/>
                <a:gd name="connsiteX2" fmla="*/ 830 w 5371"/>
                <a:gd name="connsiteY2" fmla="*/ 2474 h 3238"/>
                <a:gd name="connsiteX3" fmla="*/ 5347 w 5371"/>
                <a:gd name="connsiteY3" fmla="*/ 1828 h 3238"/>
                <a:gd name="connsiteX4" fmla="*/ 2013 w 5371"/>
                <a:gd name="connsiteY4" fmla="*/ 0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1" h="3238">
                  <a:moveTo>
                    <a:pt x="2013" y="0"/>
                  </a:moveTo>
                  <a:cubicBezTo>
                    <a:pt x="1798" y="0"/>
                    <a:pt x="1583" y="0"/>
                    <a:pt x="1475" y="0"/>
                  </a:cubicBezTo>
                  <a:cubicBezTo>
                    <a:pt x="-246" y="215"/>
                    <a:pt x="-461" y="1506"/>
                    <a:pt x="830" y="2474"/>
                  </a:cubicBezTo>
                  <a:cubicBezTo>
                    <a:pt x="2658" y="3765"/>
                    <a:pt x="5670" y="3334"/>
                    <a:pt x="5347" y="1828"/>
                  </a:cubicBezTo>
                  <a:cubicBezTo>
                    <a:pt x="5239" y="1183"/>
                    <a:pt x="4056" y="107"/>
                    <a:pt x="2013" y="0"/>
                  </a:cubicBezTo>
                  <a:close/>
                </a:path>
              </a:pathLst>
            </a:custGeom>
            <a:grpFill/>
            <a:ln w="10707" cap="flat">
              <a:noFill/>
              <a:prstDash val="solid"/>
              <a:miter/>
            </a:ln>
          </p:spPr>
          <p:txBody>
            <a:bodyPr rtlCol="0" anchor="ctr"/>
            <a:lstStyle/>
            <a:p>
              <a:endParaRPr lang="zh-CN" altLang="en-US"/>
            </a:p>
          </p:txBody>
        </p:sp>
        <p:sp>
          <p:nvSpPr>
            <p:cNvPr id="2453" name="任意多边形: 形状 1993">
              <a:extLst>
                <a:ext uri="{FF2B5EF4-FFF2-40B4-BE49-F238E27FC236}">
                  <a16:creationId xmlns:a16="http://schemas.microsoft.com/office/drawing/2014/main" xmlns="" id="{57EE60BE-C932-4498-AADE-A0A9A8C3D39E}"/>
                </a:ext>
              </a:extLst>
            </p:cNvPr>
            <p:cNvSpPr/>
            <p:nvPr/>
          </p:nvSpPr>
          <p:spPr>
            <a:xfrm>
              <a:off x="284002" y="6710542"/>
              <a:ext cx="22214" cy="13983"/>
            </a:xfrm>
            <a:custGeom>
              <a:avLst/>
              <a:gdLst>
                <a:gd name="connsiteX0" fmla="*/ 2957 w 5257"/>
                <a:gd name="connsiteY0" fmla="*/ 0 h 3309"/>
                <a:gd name="connsiteX1" fmla="*/ 53 w 5257"/>
                <a:gd name="connsiteY1" fmla="*/ 2259 h 3309"/>
                <a:gd name="connsiteX2" fmla="*/ 5108 w 5257"/>
                <a:gd name="connsiteY2" fmla="*/ 1828 h 3309"/>
                <a:gd name="connsiteX3" fmla="*/ 2957 w 5257"/>
                <a:gd name="connsiteY3" fmla="*/ 0 h 3309"/>
              </a:gdLst>
              <a:ahLst/>
              <a:cxnLst>
                <a:cxn ang="0">
                  <a:pos x="connsiteX0" y="connsiteY0"/>
                </a:cxn>
                <a:cxn ang="0">
                  <a:pos x="connsiteX1" y="connsiteY1"/>
                </a:cxn>
                <a:cxn ang="0">
                  <a:pos x="connsiteX2" y="connsiteY2"/>
                </a:cxn>
                <a:cxn ang="0">
                  <a:pos x="connsiteX3" y="connsiteY3"/>
                </a:cxn>
              </a:cxnLst>
              <a:rect l="l" t="t" r="r" b="b"/>
              <a:pathLst>
                <a:path w="5257" h="3309">
                  <a:moveTo>
                    <a:pt x="2957" y="0"/>
                  </a:moveTo>
                  <a:cubicBezTo>
                    <a:pt x="913" y="107"/>
                    <a:pt x="-270" y="1291"/>
                    <a:pt x="53" y="2259"/>
                  </a:cubicBezTo>
                  <a:cubicBezTo>
                    <a:pt x="698" y="3872"/>
                    <a:pt x="4355" y="3549"/>
                    <a:pt x="5108" y="1828"/>
                  </a:cubicBezTo>
                  <a:cubicBezTo>
                    <a:pt x="5538" y="1076"/>
                    <a:pt x="5108" y="0"/>
                    <a:pt x="2957" y="0"/>
                  </a:cubicBezTo>
                  <a:close/>
                </a:path>
              </a:pathLst>
            </a:custGeom>
            <a:grpFill/>
            <a:ln w="10707" cap="flat">
              <a:noFill/>
              <a:prstDash val="solid"/>
              <a:miter/>
            </a:ln>
          </p:spPr>
          <p:txBody>
            <a:bodyPr rtlCol="0" anchor="ctr"/>
            <a:lstStyle/>
            <a:p>
              <a:endParaRPr lang="zh-CN" altLang="en-US"/>
            </a:p>
          </p:txBody>
        </p:sp>
        <p:sp>
          <p:nvSpPr>
            <p:cNvPr id="2454" name="任意多边形: 形状 1994">
              <a:extLst>
                <a:ext uri="{FF2B5EF4-FFF2-40B4-BE49-F238E27FC236}">
                  <a16:creationId xmlns:a16="http://schemas.microsoft.com/office/drawing/2014/main" xmlns="" id="{6B36C401-AA3B-4065-8E96-A2B05BF0F37E}"/>
                </a:ext>
              </a:extLst>
            </p:cNvPr>
            <p:cNvSpPr/>
            <p:nvPr/>
          </p:nvSpPr>
          <p:spPr>
            <a:xfrm>
              <a:off x="367356" y="6707817"/>
              <a:ext cx="24703" cy="14206"/>
            </a:xfrm>
            <a:custGeom>
              <a:avLst/>
              <a:gdLst>
                <a:gd name="connsiteX0" fmla="*/ 9 w 5846"/>
                <a:gd name="connsiteY0" fmla="*/ 2474 h 3362"/>
                <a:gd name="connsiteX1" fmla="*/ 5279 w 5846"/>
                <a:gd name="connsiteY1" fmla="*/ 1828 h 3362"/>
                <a:gd name="connsiteX2" fmla="*/ 4204 w 5846"/>
                <a:gd name="connsiteY2" fmla="*/ 0 h 3362"/>
                <a:gd name="connsiteX3" fmla="*/ 9 w 5846"/>
                <a:gd name="connsiteY3" fmla="*/ 2474 h 3362"/>
              </a:gdLst>
              <a:ahLst/>
              <a:cxnLst>
                <a:cxn ang="0">
                  <a:pos x="connsiteX0" y="connsiteY0"/>
                </a:cxn>
                <a:cxn ang="0">
                  <a:pos x="connsiteX1" y="connsiteY1"/>
                </a:cxn>
                <a:cxn ang="0">
                  <a:pos x="connsiteX2" y="connsiteY2"/>
                </a:cxn>
                <a:cxn ang="0">
                  <a:pos x="connsiteX3" y="connsiteY3"/>
                </a:cxn>
              </a:cxnLst>
              <a:rect l="l" t="t" r="r" b="b"/>
              <a:pathLst>
                <a:path w="5846" h="3362">
                  <a:moveTo>
                    <a:pt x="9" y="2474"/>
                  </a:moveTo>
                  <a:cubicBezTo>
                    <a:pt x="-206" y="3980"/>
                    <a:pt x="3558" y="3442"/>
                    <a:pt x="5279" y="1828"/>
                  </a:cubicBezTo>
                  <a:cubicBezTo>
                    <a:pt x="6247" y="968"/>
                    <a:pt x="6032" y="0"/>
                    <a:pt x="4204" y="0"/>
                  </a:cubicBezTo>
                  <a:cubicBezTo>
                    <a:pt x="1837" y="215"/>
                    <a:pt x="116" y="1613"/>
                    <a:pt x="9" y="2474"/>
                  </a:cubicBezTo>
                  <a:close/>
                </a:path>
              </a:pathLst>
            </a:custGeom>
            <a:grpFill/>
            <a:ln w="10707" cap="flat">
              <a:noFill/>
              <a:prstDash val="solid"/>
              <a:miter/>
            </a:ln>
          </p:spPr>
          <p:txBody>
            <a:bodyPr rtlCol="0" anchor="ctr"/>
            <a:lstStyle/>
            <a:p>
              <a:endParaRPr lang="zh-CN" altLang="en-US"/>
            </a:p>
          </p:txBody>
        </p:sp>
        <p:sp>
          <p:nvSpPr>
            <p:cNvPr id="2455" name="任意多边形: 形状 1995">
              <a:extLst>
                <a:ext uri="{FF2B5EF4-FFF2-40B4-BE49-F238E27FC236}">
                  <a16:creationId xmlns:a16="http://schemas.microsoft.com/office/drawing/2014/main" xmlns="" id="{14A7A72C-EA6A-4083-9B8F-D2C98341E5A8}"/>
                </a:ext>
              </a:extLst>
            </p:cNvPr>
            <p:cNvSpPr/>
            <p:nvPr/>
          </p:nvSpPr>
          <p:spPr>
            <a:xfrm>
              <a:off x="448712" y="6704635"/>
              <a:ext cx="29862" cy="14329"/>
            </a:xfrm>
            <a:custGeom>
              <a:avLst/>
              <a:gdLst>
                <a:gd name="connsiteX0" fmla="*/ 6677 w 7067"/>
                <a:gd name="connsiteY0" fmla="*/ 1183 h 3391"/>
                <a:gd name="connsiteX1" fmla="*/ 5924 w 7067"/>
                <a:gd name="connsiteY1" fmla="*/ 0 h 3391"/>
                <a:gd name="connsiteX2" fmla="*/ 9 w 7067"/>
                <a:gd name="connsiteY2" fmla="*/ 2904 h 3391"/>
                <a:gd name="connsiteX3" fmla="*/ 5817 w 7067"/>
                <a:gd name="connsiteY3" fmla="*/ 1828 h 3391"/>
                <a:gd name="connsiteX4" fmla="*/ 6677 w 7067"/>
                <a:gd name="connsiteY4" fmla="*/ 1183 h 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7" h="3391">
                  <a:moveTo>
                    <a:pt x="6677" y="1183"/>
                  </a:moveTo>
                  <a:cubicBezTo>
                    <a:pt x="6892" y="968"/>
                    <a:pt x="7753" y="0"/>
                    <a:pt x="5924" y="0"/>
                  </a:cubicBezTo>
                  <a:cubicBezTo>
                    <a:pt x="3235" y="215"/>
                    <a:pt x="224" y="2044"/>
                    <a:pt x="9" y="2904"/>
                  </a:cubicBezTo>
                  <a:cubicBezTo>
                    <a:pt x="-206" y="3980"/>
                    <a:pt x="3666" y="3119"/>
                    <a:pt x="5817" y="1828"/>
                  </a:cubicBezTo>
                  <a:cubicBezTo>
                    <a:pt x="6139" y="1613"/>
                    <a:pt x="6462" y="1398"/>
                    <a:pt x="6677" y="1183"/>
                  </a:cubicBezTo>
                  <a:close/>
                </a:path>
              </a:pathLst>
            </a:custGeom>
            <a:grpFill/>
            <a:ln w="10707" cap="flat">
              <a:noFill/>
              <a:prstDash val="solid"/>
              <a:miter/>
            </a:ln>
          </p:spPr>
          <p:txBody>
            <a:bodyPr rtlCol="0" anchor="ctr"/>
            <a:lstStyle/>
            <a:p>
              <a:endParaRPr lang="zh-CN" altLang="en-US"/>
            </a:p>
          </p:txBody>
        </p:sp>
        <p:sp>
          <p:nvSpPr>
            <p:cNvPr id="2456" name="任意多边形: 形状 1996">
              <a:extLst>
                <a:ext uri="{FF2B5EF4-FFF2-40B4-BE49-F238E27FC236}">
                  <a16:creationId xmlns:a16="http://schemas.microsoft.com/office/drawing/2014/main" xmlns="" id="{45B79BA2-CAFC-4E54-8F70-CC599A40AAC7}"/>
                </a:ext>
              </a:extLst>
            </p:cNvPr>
            <p:cNvSpPr/>
            <p:nvPr/>
          </p:nvSpPr>
          <p:spPr>
            <a:xfrm>
              <a:off x="527790" y="6699636"/>
              <a:ext cx="36704" cy="15343"/>
            </a:xfrm>
            <a:custGeom>
              <a:avLst/>
              <a:gdLst>
                <a:gd name="connsiteX0" fmla="*/ 9 w 8686"/>
                <a:gd name="connsiteY0" fmla="*/ 3334 h 3631"/>
                <a:gd name="connsiteX1" fmla="*/ 6462 w 8686"/>
                <a:gd name="connsiteY1" fmla="*/ 1936 h 3631"/>
                <a:gd name="connsiteX2" fmla="*/ 8398 w 8686"/>
                <a:gd name="connsiteY2" fmla="*/ 753 h 3631"/>
                <a:gd name="connsiteX3" fmla="*/ 7753 w 8686"/>
                <a:gd name="connsiteY3" fmla="*/ 0 h 3631"/>
                <a:gd name="connsiteX4" fmla="*/ 9 w 8686"/>
                <a:gd name="connsiteY4" fmla="*/ 3334 h 3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6" h="3631">
                  <a:moveTo>
                    <a:pt x="9" y="3334"/>
                  </a:moveTo>
                  <a:cubicBezTo>
                    <a:pt x="-206" y="4087"/>
                    <a:pt x="3451" y="3334"/>
                    <a:pt x="6462" y="1936"/>
                  </a:cubicBezTo>
                  <a:cubicBezTo>
                    <a:pt x="7753" y="1398"/>
                    <a:pt x="8291" y="968"/>
                    <a:pt x="8398" y="753"/>
                  </a:cubicBezTo>
                  <a:cubicBezTo>
                    <a:pt x="8936" y="215"/>
                    <a:pt x="8721" y="0"/>
                    <a:pt x="7753" y="0"/>
                  </a:cubicBezTo>
                  <a:cubicBezTo>
                    <a:pt x="4957" y="430"/>
                    <a:pt x="224" y="2581"/>
                    <a:pt x="9" y="3334"/>
                  </a:cubicBezTo>
                  <a:close/>
                </a:path>
              </a:pathLst>
            </a:custGeom>
            <a:grpFill/>
            <a:ln w="10707" cap="flat">
              <a:noFill/>
              <a:prstDash val="solid"/>
              <a:miter/>
            </a:ln>
          </p:spPr>
          <p:txBody>
            <a:bodyPr rtlCol="0" anchor="ctr"/>
            <a:lstStyle/>
            <a:p>
              <a:endParaRPr lang="zh-CN" altLang="en-US"/>
            </a:p>
          </p:txBody>
        </p:sp>
        <p:sp>
          <p:nvSpPr>
            <p:cNvPr id="2457" name="任意多边形: 形状 1997">
              <a:extLst>
                <a:ext uri="{FF2B5EF4-FFF2-40B4-BE49-F238E27FC236}">
                  <a16:creationId xmlns:a16="http://schemas.microsoft.com/office/drawing/2014/main" xmlns="" id="{8009BACD-7268-4B46-A9F6-C4336071BB1A}"/>
                </a:ext>
              </a:extLst>
            </p:cNvPr>
            <p:cNvSpPr/>
            <p:nvPr/>
          </p:nvSpPr>
          <p:spPr>
            <a:xfrm>
              <a:off x="604966" y="6695089"/>
              <a:ext cx="43672" cy="15415"/>
            </a:xfrm>
            <a:custGeom>
              <a:avLst/>
              <a:gdLst>
                <a:gd name="connsiteX0" fmla="*/ 7129 w 10335"/>
                <a:gd name="connsiteY0" fmla="*/ 1936 h 3648"/>
                <a:gd name="connsiteX1" fmla="*/ 10248 w 10335"/>
                <a:gd name="connsiteY1" fmla="*/ 323 h 3648"/>
                <a:gd name="connsiteX2" fmla="*/ 9602 w 10335"/>
                <a:gd name="connsiteY2" fmla="*/ 0 h 3648"/>
                <a:gd name="connsiteX3" fmla="*/ 30 w 10335"/>
                <a:gd name="connsiteY3" fmla="*/ 3442 h 3648"/>
                <a:gd name="connsiteX4" fmla="*/ 7129 w 10335"/>
                <a:gd name="connsiteY4" fmla="*/ 1936 h 3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5" h="3648">
                  <a:moveTo>
                    <a:pt x="7129" y="1936"/>
                  </a:moveTo>
                  <a:cubicBezTo>
                    <a:pt x="9065" y="1183"/>
                    <a:pt x="10033" y="645"/>
                    <a:pt x="10248" y="323"/>
                  </a:cubicBezTo>
                  <a:cubicBezTo>
                    <a:pt x="10570" y="0"/>
                    <a:pt x="9925" y="0"/>
                    <a:pt x="9602" y="0"/>
                  </a:cubicBezTo>
                  <a:cubicBezTo>
                    <a:pt x="6483" y="323"/>
                    <a:pt x="460" y="2796"/>
                    <a:pt x="30" y="3442"/>
                  </a:cubicBezTo>
                  <a:cubicBezTo>
                    <a:pt x="-400" y="4087"/>
                    <a:pt x="3902" y="3119"/>
                    <a:pt x="7129" y="1936"/>
                  </a:cubicBezTo>
                  <a:close/>
                </a:path>
              </a:pathLst>
            </a:custGeom>
            <a:grpFill/>
            <a:ln w="10707" cap="flat">
              <a:noFill/>
              <a:prstDash val="solid"/>
              <a:miter/>
            </a:ln>
          </p:spPr>
          <p:txBody>
            <a:bodyPr rtlCol="0" anchor="ctr"/>
            <a:lstStyle/>
            <a:p>
              <a:endParaRPr lang="zh-CN" altLang="en-US"/>
            </a:p>
          </p:txBody>
        </p:sp>
        <p:sp>
          <p:nvSpPr>
            <p:cNvPr id="2458" name="任意多边形: 形状 1998">
              <a:extLst>
                <a:ext uri="{FF2B5EF4-FFF2-40B4-BE49-F238E27FC236}">
                  <a16:creationId xmlns:a16="http://schemas.microsoft.com/office/drawing/2014/main" xmlns="" id="{507188FA-4ABD-4A8D-AB36-C4AA199DA9DC}"/>
                </a:ext>
              </a:extLst>
            </p:cNvPr>
            <p:cNvSpPr/>
            <p:nvPr/>
          </p:nvSpPr>
          <p:spPr>
            <a:xfrm>
              <a:off x="679628" y="6688726"/>
              <a:ext cx="50445" cy="16023"/>
            </a:xfrm>
            <a:custGeom>
              <a:avLst/>
              <a:gdLst>
                <a:gd name="connsiteX0" fmla="*/ 11939 w 11938"/>
                <a:gd name="connsiteY0" fmla="*/ 107 h 3792"/>
                <a:gd name="connsiteX1" fmla="*/ 11401 w 11938"/>
                <a:gd name="connsiteY1" fmla="*/ 0 h 3792"/>
                <a:gd name="connsiteX2" fmla="*/ 0 w 11938"/>
                <a:gd name="connsiteY2" fmla="*/ 3764 h 3792"/>
                <a:gd name="connsiteX3" fmla="*/ 7744 w 11938"/>
                <a:gd name="connsiteY3" fmla="*/ 1936 h 3792"/>
                <a:gd name="connsiteX4" fmla="*/ 11939 w 11938"/>
                <a:gd name="connsiteY4" fmla="*/ 107 h 3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8" h="3792">
                  <a:moveTo>
                    <a:pt x="11939" y="107"/>
                  </a:moveTo>
                  <a:cubicBezTo>
                    <a:pt x="11831" y="0"/>
                    <a:pt x="11831" y="0"/>
                    <a:pt x="11401" y="0"/>
                  </a:cubicBezTo>
                  <a:cubicBezTo>
                    <a:pt x="8712" y="323"/>
                    <a:pt x="108" y="3119"/>
                    <a:pt x="0" y="3764"/>
                  </a:cubicBezTo>
                  <a:cubicBezTo>
                    <a:pt x="538" y="3980"/>
                    <a:pt x="4732" y="2904"/>
                    <a:pt x="7744" y="1936"/>
                  </a:cubicBezTo>
                  <a:cubicBezTo>
                    <a:pt x="8389" y="1828"/>
                    <a:pt x="11831" y="645"/>
                    <a:pt x="11939" y="107"/>
                  </a:cubicBezTo>
                  <a:close/>
                </a:path>
              </a:pathLst>
            </a:custGeom>
            <a:grpFill/>
            <a:ln w="10707" cap="flat">
              <a:noFill/>
              <a:prstDash val="solid"/>
              <a:miter/>
            </a:ln>
          </p:spPr>
          <p:txBody>
            <a:bodyPr rtlCol="0" anchor="ctr"/>
            <a:lstStyle/>
            <a:p>
              <a:endParaRPr lang="zh-CN" altLang="en-US"/>
            </a:p>
          </p:txBody>
        </p:sp>
        <p:sp>
          <p:nvSpPr>
            <p:cNvPr id="2459" name="任意多边形: 形状 1999">
              <a:extLst>
                <a:ext uri="{FF2B5EF4-FFF2-40B4-BE49-F238E27FC236}">
                  <a16:creationId xmlns:a16="http://schemas.microsoft.com/office/drawing/2014/main" xmlns="" id="{ACC34638-45EA-4041-A49C-8E10B1B2557F}"/>
                </a:ext>
              </a:extLst>
            </p:cNvPr>
            <p:cNvSpPr/>
            <p:nvPr/>
          </p:nvSpPr>
          <p:spPr>
            <a:xfrm>
              <a:off x="748256" y="6681910"/>
              <a:ext cx="57265" cy="16847"/>
            </a:xfrm>
            <a:custGeom>
              <a:avLst/>
              <a:gdLst>
                <a:gd name="connsiteX0" fmla="*/ 13122 w 13552"/>
                <a:gd name="connsiteY0" fmla="*/ 0 h 3987"/>
                <a:gd name="connsiteX1" fmla="*/ 0 w 13552"/>
                <a:gd name="connsiteY1" fmla="*/ 3872 h 3987"/>
                <a:gd name="connsiteX2" fmla="*/ 0 w 13552"/>
                <a:gd name="connsiteY2" fmla="*/ 3980 h 3987"/>
                <a:gd name="connsiteX3" fmla="*/ 8174 w 13552"/>
                <a:gd name="connsiteY3" fmla="*/ 2044 h 3987"/>
                <a:gd name="connsiteX4" fmla="*/ 13552 w 13552"/>
                <a:gd name="connsiteY4" fmla="*/ 108 h 3987"/>
                <a:gd name="connsiteX5" fmla="*/ 13552 w 13552"/>
                <a:gd name="connsiteY5" fmla="*/ 0 h 3987"/>
                <a:gd name="connsiteX6" fmla="*/ 13122 w 13552"/>
                <a:gd name="connsiteY6" fmla="*/ 0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52" h="3987">
                  <a:moveTo>
                    <a:pt x="13122" y="0"/>
                  </a:moveTo>
                  <a:cubicBezTo>
                    <a:pt x="10433" y="323"/>
                    <a:pt x="860" y="3334"/>
                    <a:pt x="0" y="3872"/>
                  </a:cubicBezTo>
                  <a:cubicBezTo>
                    <a:pt x="0" y="3872"/>
                    <a:pt x="0" y="3872"/>
                    <a:pt x="0" y="3980"/>
                  </a:cubicBezTo>
                  <a:cubicBezTo>
                    <a:pt x="753" y="4087"/>
                    <a:pt x="4948" y="3012"/>
                    <a:pt x="8174" y="2044"/>
                  </a:cubicBezTo>
                  <a:cubicBezTo>
                    <a:pt x="10433" y="1398"/>
                    <a:pt x="13014" y="538"/>
                    <a:pt x="13552" y="108"/>
                  </a:cubicBezTo>
                  <a:cubicBezTo>
                    <a:pt x="13552" y="108"/>
                    <a:pt x="13552" y="0"/>
                    <a:pt x="13552" y="0"/>
                  </a:cubicBezTo>
                  <a:cubicBezTo>
                    <a:pt x="13337" y="0"/>
                    <a:pt x="13229" y="0"/>
                    <a:pt x="13122" y="0"/>
                  </a:cubicBezTo>
                  <a:close/>
                </a:path>
              </a:pathLst>
            </a:custGeom>
            <a:grpFill/>
            <a:ln w="10707" cap="flat">
              <a:noFill/>
              <a:prstDash val="solid"/>
              <a:miter/>
            </a:ln>
          </p:spPr>
          <p:txBody>
            <a:bodyPr rtlCol="0" anchor="ctr"/>
            <a:lstStyle/>
            <a:p>
              <a:endParaRPr lang="zh-CN" altLang="en-US"/>
            </a:p>
          </p:txBody>
        </p:sp>
        <p:sp>
          <p:nvSpPr>
            <p:cNvPr id="2460" name="任意多边形: 形状 2000">
              <a:extLst>
                <a:ext uri="{FF2B5EF4-FFF2-40B4-BE49-F238E27FC236}">
                  <a16:creationId xmlns:a16="http://schemas.microsoft.com/office/drawing/2014/main" xmlns="" id="{07A19596-50D5-43B3-A2F7-7D2408E25116}"/>
                </a:ext>
              </a:extLst>
            </p:cNvPr>
            <p:cNvSpPr/>
            <p:nvPr/>
          </p:nvSpPr>
          <p:spPr>
            <a:xfrm>
              <a:off x="810520" y="6674637"/>
              <a:ext cx="62716" cy="17722"/>
            </a:xfrm>
            <a:custGeom>
              <a:avLst/>
              <a:gdLst>
                <a:gd name="connsiteX0" fmla="*/ 14628 w 14842"/>
                <a:gd name="connsiteY0" fmla="*/ 0 h 4194"/>
                <a:gd name="connsiteX1" fmla="*/ 0 w 14842"/>
                <a:gd name="connsiteY1" fmla="*/ 4087 h 4194"/>
                <a:gd name="connsiteX2" fmla="*/ 0 w 14842"/>
                <a:gd name="connsiteY2" fmla="*/ 4195 h 4194"/>
                <a:gd name="connsiteX3" fmla="*/ 8497 w 14842"/>
                <a:gd name="connsiteY3" fmla="*/ 2151 h 4194"/>
                <a:gd name="connsiteX4" fmla="*/ 14843 w 14842"/>
                <a:gd name="connsiteY4" fmla="*/ 0 h 4194"/>
                <a:gd name="connsiteX5" fmla="*/ 14628 w 14842"/>
                <a:gd name="connsiteY5" fmla="*/ 0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42" h="4194">
                  <a:moveTo>
                    <a:pt x="14628" y="0"/>
                  </a:moveTo>
                  <a:cubicBezTo>
                    <a:pt x="12261" y="323"/>
                    <a:pt x="1291" y="3442"/>
                    <a:pt x="0" y="4087"/>
                  </a:cubicBezTo>
                  <a:cubicBezTo>
                    <a:pt x="0" y="4087"/>
                    <a:pt x="0" y="4195"/>
                    <a:pt x="0" y="4195"/>
                  </a:cubicBezTo>
                  <a:cubicBezTo>
                    <a:pt x="1076" y="4087"/>
                    <a:pt x="5378" y="3012"/>
                    <a:pt x="8497" y="2151"/>
                  </a:cubicBezTo>
                  <a:cubicBezTo>
                    <a:pt x="9142" y="1936"/>
                    <a:pt x="14628" y="430"/>
                    <a:pt x="14843" y="0"/>
                  </a:cubicBezTo>
                  <a:cubicBezTo>
                    <a:pt x="14735" y="0"/>
                    <a:pt x="14628" y="0"/>
                    <a:pt x="14628" y="0"/>
                  </a:cubicBezTo>
                  <a:close/>
                </a:path>
              </a:pathLst>
            </a:custGeom>
            <a:grpFill/>
            <a:ln w="10707" cap="flat">
              <a:noFill/>
              <a:prstDash val="solid"/>
              <a:miter/>
            </a:ln>
          </p:spPr>
          <p:txBody>
            <a:bodyPr rtlCol="0" anchor="ctr"/>
            <a:lstStyle/>
            <a:p>
              <a:endParaRPr lang="zh-CN" altLang="en-US"/>
            </a:p>
          </p:txBody>
        </p:sp>
        <p:sp>
          <p:nvSpPr>
            <p:cNvPr id="2461" name="任意多边形: 形状 2001">
              <a:extLst>
                <a:ext uri="{FF2B5EF4-FFF2-40B4-BE49-F238E27FC236}">
                  <a16:creationId xmlns:a16="http://schemas.microsoft.com/office/drawing/2014/main" xmlns="" id="{80CA0BDC-FCC6-4F87-AA2F-1633E16E0C57}"/>
                </a:ext>
              </a:extLst>
            </p:cNvPr>
            <p:cNvSpPr/>
            <p:nvPr/>
          </p:nvSpPr>
          <p:spPr>
            <a:xfrm>
              <a:off x="864604" y="6666457"/>
              <a:ext cx="68172" cy="18631"/>
            </a:xfrm>
            <a:custGeom>
              <a:avLst/>
              <a:gdLst>
                <a:gd name="connsiteX0" fmla="*/ 16133 w 16133"/>
                <a:gd name="connsiteY0" fmla="*/ 107 h 4409"/>
                <a:gd name="connsiteX1" fmla="*/ 0 w 16133"/>
                <a:gd name="connsiteY1" fmla="*/ 4410 h 4409"/>
                <a:gd name="connsiteX2" fmla="*/ 8927 w 16133"/>
                <a:gd name="connsiteY2" fmla="*/ 2259 h 4409"/>
                <a:gd name="connsiteX3" fmla="*/ 16133 w 16133"/>
                <a:gd name="connsiteY3" fmla="*/ 0 h 4409"/>
                <a:gd name="connsiteX4" fmla="*/ 16133 w 16133"/>
                <a:gd name="connsiteY4" fmla="*/ 107 h 4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4409">
                  <a:moveTo>
                    <a:pt x="16133" y="107"/>
                  </a:moveTo>
                  <a:cubicBezTo>
                    <a:pt x="14735" y="323"/>
                    <a:pt x="645" y="4087"/>
                    <a:pt x="0" y="4410"/>
                  </a:cubicBezTo>
                  <a:cubicBezTo>
                    <a:pt x="753" y="4302"/>
                    <a:pt x="5163" y="3334"/>
                    <a:pt x="8927" y="2259"/>
                  </a:cubicBezTo>
                  <a:cubicBezTo>
                    <a:pt x="9250" y="2151"/>
                    <a:pt x="15811" y="430"/>
                    <a:pt x="16133" y="0"/>
                  </a:cubicBezTo>
                  <a:lnTo>
                    <a:pt x="16133" y="107"/>
                  </a:lnTo>
                  <a:close/>
                </a:path>
              </a:pathLst>
            </a:custGeom>
            <a:grpFill/>
            <a:ln w="10707" cap="flat">
              <a:noFill/>
              <a:prstDash val="solid"/>
              <a:miter/>
            </a:ln>
          </p:spPr>
          <p:txBody>
            <a:bodyPr rtlCol="0" anchor="ctr"/>
            <a:lstStyle/>
            <a:p>
              <a:endParaRPr lang="zh-CN" altLang="en-US"/>
            </a:p>
          </p:txBody>
        </p:sp>
        <p:sp>
          <p:nvSpPr>
            <p:cNvPr id="2462" name="任意多边形: 形状 2002">
              <a:extLst>
                <a:ext uri="{FF2B5EF4-FFF2-40B4-BE49-F238E27FC236}">
                  <a16:creationId xmlns:a16="http://schemas.microsoft.com/office/drawing/2014/main" xmlns="" id="{85547293-D9F3-4739-BA3B-BC93E89514D1}"/>
                </a:ext>
              </a:extLst>
            </p:cNvPr>
            <p:cNvSpPr/>
            <p:nvPr/>
          </p:nvSpPr>
          <p:spPr>
            <a:xfrm>
              <a:off x="912780" y="6658732"/>
              <a:ext cx="73627" cy="19539"/>
            </a:xfrm>
            <a:custGeom>
              <a:avLst/>
              <a:gdLst>
                <a:gd name="connsiteX0" fmla="*/ 17316 w 17424"/>
                <a:gd name="connsiteY0" fmla="*/ 107 h 4624"/>
                <a:gd name="connsiteX1" fmla="*/ 0 w 17424"/>
                <a:gd name="connsiteY1" fmla="*/ 4625 h 4624"/>
                <a:gd name="connsiteX2" fmla="*/ 9250 w 17424"/>
                <a:gd name="connsiteY2" fmla="*/ 2366 h 4624"/>
                <a:gd name="connsiteX3" fmla="*/ 17424 w 17424"/>
                <a:gd name="connsiteY3" fmla="*/ 0 h 4624"/>
                <a:gd name="connsiteX4" fmla="*/ 17316 w 17424"/>
                <a:gd name="connsiteY4" fmla="*/ 107 h 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4" h="4624">
                  <a:moveTo>
                    <a:pt x="17316" y="107"/>
                  </a:moveTo>
                  <a:cubicBezTo>
                    <a:pt x="16133" y="323"/>
                    <a:pt x="323" y="4517"/>
                    <a:pt x="0" y="4625"/>
                  </a:cubicBezTo>
                  <a:cubicBezTo>
                    <a:pt x="538" y="4517"/>
                    <a:pt x="4840" y="3549"/>
                    <a:pt x="9250" y="2366"/>
                  </a:cubicBezTo>
                  <a:cubicBezTo>
                    <a:pt x="9357" y="2366"/>
                    <a:pt x="16564" y="430"/>
                    <a:pt x="17424" y="0"/>
                  </a:cubicBezTo>
                  <a:cubicBezTo>
                    <a:pt x="17424" y="0"/>
                    <a:pt x="17316" y="0"/>
                    <a:pt x="17316" y="107"/>
                  </a:cubicBezTo>
                  <a:close/>
                </a:path>
              </a:pathLst>
            </a:custGeom>
            <a:grpFill/>
            <a:ln w="10707" cap="flat">
              <a:noFill/>
              <a:prstDash val="solid"/>
              <a:miter/>
            </a:ln>
          </p:spPr>
          <p:txBody>
            <a:bodyPr rtlCol="0" anchor="ctr"/>
            <a:lstStyle/>
            <a:p>
              <a:endParaRPr lang="zh-CN" altLang="en-US"/>
            </a:p>
          </p:txBody>
        </p:sp>
        <p:sp>
          <p:nvSpPr>
            <p:cNvPr id="2463" name="任意多边形: 形状 2003">
              <a:extLst>
                <a:ext uri="{FF2B5EF4-FFF2-40B4-BE49-F238E27FC236}">
                  <a16:creationId xmlns:a16="http://schemas.microsoft.com/office/drawing/2014/main" xmlns="" id="{9374058A-DC8D-4A6D-995D-562781E232BF}"/>
                </a:ext>
              </a:extLst>
            </p:cNvPr>
            <p:cNvSpPr/>
            <p:nvPr/>
          </p:nvSpPr>
          <p:spPr>
            <a:xfrm>
              <a:off x="963681" y="6650095"/>
              <a:ext cx="67263" cy="17722"/>
            </a:xfrm>
            <a:custGeom>
              <a:avLst/>
              <a:gdLst>
                <a:gd name="connsiteX0" fmla="*/ 0 w 15918"/>
                <a:gd name="connsiteY0" fmla="*/ 4195 h 4194"/>
                <a:gd name="connsiteX1" fmla="*/ 5700 w 15918"/>
                <a:gd name="connsiteY1" fmla="*/ 2796 h 4194"/>
                <a:gd name="connsiteX2" fmla="*/ 6991 w 15918"/>
                <a:gd name="connsiteY2" fmla="*/ 2474 h 4194"/>
                <a:gd name="connsiteX3" fmla="*/ 15918 w 15918"/>
                <a:gd name="connsiteY3" fmla="*/ 0 h 4194"/>
                <a:gd name="connsiteX4" fmla="*/ 15811 w 15918"/>
                <a:gd name="connsiteY4" fmla="*/ 0 h 4194"/>
                <a:gd name="connsiteX5" fmla="*/ 0 w 15918"/>
                <a:gd name="connsiteY5" fmla="*/ 4195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18" h="4194">
                  <a:moveTo>
                    <a:pt x="0" y="4195"/>
                  </a:moveTo>
                  <a:lnTo>
                    <a:pt x="5700" y="2796"/>
                  </a:lnTo>
                  <a:cubicBezTo>
                    <a:pt x="6023" y="2689"/>
                    <a:pt x="6561" y="2581"/>
                    <a:pt x="6991" y="2474"/>
                  </a:cubicBezTo>
                  <a:cubicBezTo>
                    <a:pt x="11508" y="1291"/>
                    <a:pt x="15488" y="215"/>
                    <a:pt x="15918" y="0"/>
                  </a:cubicBezTo>
                  <a:cubicBezTo>
                    <a:pt x="15918" y="0"/>
                    <a:pt x="15811" y="0"/>
                    <a:pt x="15811" y="0"/>
                  </a:cubicBezTo>
                  <a:cubicBezTo>
                    <a:pt x="10540" y="1291"/>
                    <a:pt x="5270" y="2904"/>
                    <a:pt x="0" y="4195"/>
                  </a:cubicBezTo>
                  <a:close/>
                </a:path>
              </a:pathLst>
            </a:custGeom>
            <a:grpFill/>
            <a:ln w="10707" cap="flat">
              <a:noFill/>
              <a:prstDash val="solid"/>
              <a:miter/>
            </a:ln>
          </p:spPr>
          <p:txBody>
            <a:bodyPr rtlCol="0" anchor="ctr"/>
            <a:lstStyle/>
            <a:p>
              <a:endParaRPr lang="zh-CN" altLang="en-US"/>
            </a:p>
          </p:txBody>
        </p:sp>
        <p:sp>
          <p:nvSpPr>
            <p:cNvPr id="2464" name="任意多边形: 形状 2012">
              <a:extLst>
                <a:ext uri="{FF2B5EF4-FFF2-40B4-BE49-F238E27FC236}">
                  <a16:creationId xmlns:a16="http://schemas.microsoft.com/office/drawing/2014/main" xmlns="" id="{E29DD9DF-0C2B-442E-9C0B-BD471AD84A65}"/>
                </a:ext>
              </a:extLst>
            </p:cNvPr>
            <p:cNvSpPr/>
            <p:nvPr/>
          </p:nvSpPr>
          <p:spPr>
            <a:xfrm>
              <a:off x="115096" y="6740084"/>
              <a:ext cx="25840" cy="8046"/>
            </a:xfrm>
            <a:custGeom>
              <a:avLst/>
              <a:gdLst>
                <a:gd name="connsiteX0" fmla="*/ 6037 w 6115"/>
                <a:gd name="connsiteY0" fmla="*/ 1829 h 1904"/>
                <a:gd name="connsiteX1" fmla="*/ 5284 w 6115"/>
                <a:gd name="connsiteY1" fmla="*/ 1076 h 1904"/>
                <a:gd name="connsiteX2" fmla="*/ 767 w 6115"/>
                <a:gd name="connsiteY2" fmla="*/ 0 h 1904"/>
                <a:gd name="connsiteX3" fmla="*/ 14 w 6115"/>
                <a:gd name="connsiteY3" fmla="*/ 215 h 1904"/>
                <a:gd name="connsiteX4" fmla="*/ 6037 w 6115"/>
                <a:gd name="connsiteY4" fmla="*/ 1829 h 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5" h="1904">
                  <a:moveTo>
                    <a:pt x="6037" y="1829"/>
                  </a:moveTo>
                  <a:cubicBezTo>
                    <a:pt x="6360" y="1613"/>
                    <a:pt x="5607" y="1291"/>
                    <a:pt x="5284" y="1076"/>
                  </a:cubicBezTo>
                  <a:cubicBezTo>
                    <a:pt x="4639" y="753"/>
                    <a:pt x="2488" y="0"/>
                    <a:pt x="767" y="0"/>
                  </a:cubicBezTo>
                  <a:cubicBezTo>
                    <a:pt x="552" y="0"/>
                    <a:pt x="122" y="0"/>
                    <a:pt x="14" y="215"/>
                  </a:cubicBezTo>
                  <a:cubicBezTo>
                    <a:pt x="-309" y="753"/>
                    <a:pt x="5069" y="2259"/>
                    <a:pt x="6037" y="1829"/>
                  </a:cubicBezTo>
                  <a:close/>
                </a:path>
              </a:pathLst>
            </a:custGeom>
            <a:grpFill/>
            <a:ln w="10707" cap="flat">
              <a:noFill/>
              <a:prstDash val="solid"/>
              <a:miter/>
            </a:ln>
          </p:spPr>
          <p:txBody>
            <a:bodyPr rtlCol="0" anchor="ctr"/>
            <a:lstStyle/>
            <a:p>
              <a:endParaRPr lang="zh-CN" altLang="en-US"/>
            </a:p>
          </p:txBody>
        </p:sp>
        <p:sp>
          <p:nvSpPr>
            <p:cNvPr id="2465" name="任意多边形: 形状 2013">
              <a:extLst>
                <a:ext uri="{FF2B5EF4-FFF2-40B4-BE49-F238E27FC236}">
                  <a16:creationId xmlns:a16="http://schemas.microsoft.com/office/drawing/2014/main" xmlns="" id="{7116793E-A506-43DA-B0C3-29805D0D0566}"/>
                </a:ext>
              </a:extLst>
            </p:cNvPr>
            <p:cNvSpPr/>
            <p:nvPr/>
          </p:nvSpPr>
          <p:spPr>
            <a:xfrm>
              <a:off x="180170" y="6740084"/>
              <a:ext cx="20156" cy="7724"/>
            </a:xfrm>
            <a:custGeom>
              <a:avLst/>
              <a:gdLst>
                <a:gd name="connsiteX0" fmla="*/ 4511 w 4770"/>
                <a:gd name="connsiteY0" fmla="*/ 1076 h 1828"/>
                <a:gd name="connsiteX1" fmla="*/ 1069 w 4770"/>
                <a:gd name="connsiteY1" fmla="*/ 0 h 1828"/>
                <a:gd name="connsiteX2" fmla="*/ 101 w 4770"/>
                <a:gd name="connsiteY2" fmla="*/ 215 h 1828"/>
                <a:gd name="connsiteX3" fmla="*/ 3758 w 4770"/>
                <a:gd name="connsiteY3" fmla="*/ 1829 h 1828"/>
                <a:gd name="connsiteX4" fmla="*/ 4511 w 4770"/>
                <a:gd name="connsiteY4" fmla="*/ 1076 h 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0" h="1828">
                  <a:moveTo>
                    <a:pt x="4511" y="1076"/>
                  </a:moveTo>
                  <a:cubicBezTo>
                    <a:pt x="4081" y="645"/>
                    <a:pt x="2683" y="0"/>
                    <a:pt x="1069" y="0"/>
                  </a:cubicBezTo>
                  <a:cubicBezTo>
                    <a:pt x="854" y="0"/>
                    <a:pt x="316" y="0"/>
                    <a:pt x="101" y="215"/>
                  </a:cubicBezTo>
                  <a:cubicBezTo>
                    <a:pt x="-544" y="860"/>
                    <a:pt x="2037" y="1829"/>
                    <a:pt x="3758" y="1829"/>
                  </a:cubicBezTo>
                  <a:cubicBezTo>
                    <a:pt x="4726" y="1829"/>
                    <a:pt x="5049" y="1506"/>
                    <a:pt x="4511" y="1076"/>
                  </a:cubicBezTo>
                  <a:close/>
                </a:path>
              </a:pathLst>
            </a:custGeom>
            <a:grpFill/>
            <a:ln w="10707" cap="flat">
              <a:noFill/>
              <a:prstDash val="solid"/>
              <a:miter/>
            </a:ln>
          </p:spPr>
          <p:txBody>
            <a:bodyPr rtlCol="0" anchor="ctr"/>
            <a:lstStyle/>
            <a:p>
              <a:endParaRPr lang="zh-CN" altLang="en-US"/>
            </a:p>
          </p:txBody>
        </p:sp>
        <p:sp>
          <p:nvSpPr>
            <p:cNvPr id="2466" name="任意多边形: 形状 2014">
              <a:extLst>
                <a:ext uri="{FF2B5EF4-FFF2-40B4-BE49-F238E27FC236}">
                  <a16:creationId xmlns:a16="http://schemas.microsoft.com/office/drawing/2014/main" xmlns="" id="{CF29B11D-E794-4147-8AEC-651E7170BDBA}"/>
                </a:ext>
              </a:extLst>
            </p:cNvPr>
            <p:cNvSpPr/>
            <p:nvPr/>
          </p:nvSpPr>
          <p:spPr>
            <a:xfrm>
              <a:off x="245439" y="6739175"/>
              <a:ext cx="16552" cy="8257"/>
            </a:xfrm>
            <a:custGeom>
              <a:avLst/>
              <a:gdLst>
                <a:gd name="connsiteX0" fmla="*/ 1757 w 3917"/>
                <a:gd name="connsiteY0" fmla="*/ 0 h 1954"/>
                <a:gd name="connsiteX1" fmla="*/ 143 w 3917"/>
                <a:gd name="connsiteY1" fmla="*/ 1291 h 1954"/>
                <a:gd name="connsiteX2" fmla="*/ 3908 w 3917"/>
                <a:gd name="connsiteY2" fmla="*/ 1075 h 1954"/>
                <a:gd name="connsiteX3" fmla="*/ 1757 w 3917"/>
                <a:gd name="connsiteY3" fmla="*/ 0 h 1954"/>
              </a:gdLst>
              <a:ahLst/>
              <a:cxnLst>
                <a:cxn ang="0">
                  <a:pos x="connsiteX0" y="connsiteY0"/>
                </a:cxn>
                <a:cxn ang="0">
                  <a:pos x="connsiteX1" y="connsiteY1"/>
                </a:cxn>
                <a:cxn ang="0">
                  <a:pos x="connsiteX2" y="connsiteY2"/>
                </a:cxn>
                <a:cxn ang="0">
                  <a:pos x="connsiteX3" y="connsiteY3"/>
                </a:cxn>
              </a:cxnLst>
              <a:rect l="l" t="t" r="r" b="b"/>
              <a:pathLst>
                <a:path w="3917" h="1954">
                  <a:moveTo>
                    <a:pt x="1757" y="0"/>
                  </a:moveTo>
                  <a:cubicBezTo>
                    <a:pt x="251" y="107"/>
                    <a:pt x="-287" y="753"/>
                    <a:pt x="143" y="1291"/>
                  </a:cubicBezTo>
                  <a:cubicBezTo>
                    <a:pt x="1004" y="2259"/>
                    <a:pt x="3908" y="2151"/>
                    <a:pt x="3908" y="1075"/>
                  </a:cubicBezTo>
                  <a:cubicBezTo>
                    <a:pt x="4015" y="645"/>
                    <a:pt x="3263" y="0"/>
                    <a:pt x="1757" y="0"/>
                  </a:cubicBezTo>
                  <a:close/>
                </a:path>
              </a:pathLst>
            </a:custGeom>
            <a:grpFill/>
            <a:ln w="10707" cap="flat">
              <a:noFill/>
              <a:prstDash val="solid"/>
              <a:miter/>
            </a:ln>
          </p:spPr>
          <p:txBody>
            <a:bodyPr rtlCol="0" anchor="ctr"/>
            <a:lstStyle/>
            <a:p>
              <a:endParaRPr lang="zh-CN" altLang="en-US"/>
            </a:p>
          </p:txBody>
        </p:sp>
        <p:sp>
          <p:nvSpPr>
            <p:cNvPr id="2467" name="任意多边形: 形状 2015">
              <a:extLst>
                <a:ext uri="{FF2B5EF4-FFF2-40B4-BE49-F238E27FC236}">
                  <a16:creationId xmlns:a16="http://schemas.microsoft.com/office/drawing/2014/main" xmlns="" id="{271DEA74-69FC-49FB-90D6-5FDB803B8A69}"/>
                </a:ext>
              </a:extLst>
            </p:cNvPr>
            <p:cNvSpPr/>
            <p:nvPr/>
          </p:nvSpPr>
          <p:spPr>
            <a:xfrm>
              <a:off x="308299" y="6737810"/>
              <a:ext cx="18208" cy="8185"/>
            </a:xfrm>
            <a:custGeom>
              <a:avLst/>
              <a:gdLst>
                <a:gd name="connsiteX0" fmla="*/ 4090 w 4309"/>
                <a:gd name="connsiteY0" fmla="*/ 968 h 1937"/>
                <a:gd name="connsiteX1" fmla="*/ 2907 w 4309"/>
                <a:gd name="connsiteY1" fmla="*/ 0 h 1937"/>
                <a:gd name="connsiteX2" fmla="*/ 3 w 4309"/>
                <a:gd name="connsiteY2" fmla="*/ 1398 h 1937"/>
                <a:gd name="connsiteX3" fmla="*/ 3982 w 4309"/>
                <a:gd name="connsiteY3" fmla="*/ 1075 h 1937"/>
                <a:gd name="connsiteX4" fmla="*/ 4090 w 4309"/>
                <a:gd name="connsiteY4" fmla="*/ 968 h 1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9" h="1937">
                  <a:moveTo>
                    <a:pt x="4090" y="968"/>
                  </a:moveTo>
                  <a:cubicBezTo>
                    <a:pt x="4520" y="538"/>
                    <a:pt x="4413" y="0"/>
                    <a:pt x="2907" y="0"/>
                  </a:cubicBezTo>
                  <a:cubicBezTo>
                    <a:pt x="1186" y="107"/>
                    <a:pt x="3" y="860"/>
                    <a:pt x="3" y="1398"/>
                  </a:cubicBezTo>
                  <a:cubicBezTo>
                    <a:pt x="-105" y="2259"/>
                    <a:pt x="2799" y="2043"/>
                    <a:pt x="3982" y="1075"/>
                  </a:cubicBezTo>
                  <a:cubicBezTo>
                    <a:pt x="4090" y="968"/>
                    <a:pt x="4090" y="968"/>
                    <a:pt x="4090" y="968"/>
                  </a:cubicBezTo>
                  <a:close/>
                </a:path>
              </a:pathLst>
            </a:custGeom>
            <a:grpFill/>
            <a:ln w="10707" cap="flat">
              <a:noFill/>
              <a:prstDash val="solid"/>
              <a:miter/>
            </a:ln>
          </p:spPr>
          <p:txBody>
            <a:bodyPr rtlCol="0" anchor="ctr"/>
            <a:lstStyle/>
            <a:p>
              <a:endParaRPr lang="zh-CN" altLang="en-US"/>
            </a:p>
          </p:txBody>
        </p:sp>
        <p:sp>
          <p:nvSpPr>
            <p:cNvPr id="2468" name="任意多边形: 形状 2016">
              <a:extLst>
                <a:ext uri="{FF2B5EF4-FFF2-40B4-BE49-F238E27FC236}">
                  <a16:creationId xmlns:a16="http://schemas.microsoft.com/office/drawing/2014/main" xmlns="" id="{A57A2618-8C07-41CD-8F99-55EE2A7D22F9}"/>
                </a:ext>
              </a:extLst>
            </p:cNvPr>
            <p:cNvSpPr/>
            <p:nvPr/>
          </p:nvSpPr>
          <p:spPr>
            <a:xfrm>
              <a:off x="369621" y="6735085"/>
              <a:ext cx="23161" cy="8941"/>
            </a:xfrm>
            <a:custGeom>
              <a:avLst/>
              <a:gdLst>
                <a:gd name="connsiteX0" fmla="*/ 11 w 5481"/>
                <a:gd name="connsiteY0" fmla="*/ 1829 h 2116"/>
                <a:gd name="connsiteX1" fmla="*/ 4421 w 5481"/>
                <a:gd name="connsiteY1" fmla="*/ 1183 h 2116"/>
                <a:gd name="connsiteX2" fmla="*/ 5389 w 5481"/>
                <a:gd name="connsiteY2" fmla="*/ 538 h 2116"/>
                <a:gd name="connsiteX3" fmla="*/ 4636 w 5481"/>
                <a:gd name="connsiteY3" fmla="*/ 0 h 2116"/>
                <a:gd name="connsiteX4" fmla="*/ 11 w 5481"/>
                <a:gd name="connsiteY4" fmla="*/ 1829 h 2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1" h="2116">
                  <a:moveTo>
                    <a:pt x="11" y="1829"/>
                  </a:moveTo>
                  <a:cubicBezTo>
                    <a:pt x="-204" y="2474"/>
                    <a:pt x="2700" y="1936"/>
                    <a:pt x="4421" y="1183"/>
                  </a:cubicBezTo>
                  <a:cubicBezTo>
                    <a:pt x="4959" y="968"/>
                    <a:pt x="5282" y="753"/>
                    <a:pt x="5389" y="538"/>
                  </a:cubicBezTo>
                  <a:cubicBezTo>
                    <a:pt x="5497" y="323"/>
                    <a:pt x="5712" y="0"/>
                    <a:pt x="4636" y="0"/>
                  </a:cubicBezTo>
                  <a:cubicBezTo>
                    <a:pt x="2485" y="108"/>
                    <a:pt x="119" y="1291"/>
                    <a:pt x="11" y="1829"/>
                  </a:cubicBezTo>
                  <a:close/>
                </a:path>
              </a:pathLst>
            </a:custGeom>
            <a:grpFill/>
            <a:ln w="10707" cap="flat">
              <a:noFill/>
              <a:prstDash val="solid"/>
              <a:miter/>
            </a:ln>
          </p:spPr>
          <p:txBody>
            <a:bodyPr rtlCol="0" anchor="ctr"/>
            <a:lstStyle/>
            <a:p>
              <a:endParaRPr lang="zh-CN" altLang="en-US"/>
            </a:p>
          </p:txBody>
        </p:sp>
        <p:sp>
          <p:nvSpPr>
            <p:cNvPr id="2469" name="任意多边形: 形状 2017">
              <a:extLst>
                <a:ext uri="{FF2B5EF4-FFF2-40B4-BE49-F238E27FC236}">
                  <a16:creationId xmlns:a16="http://schemas.microsoft.com/office/drawing/2014/main" xmlns="" id="{4C3CFDF6-9F48-4B20-B3B7-A87FE8C57D65}"/>
                </a:ext>
              </a:extLst>
            </p:cNvPr>
            <p:cNvSpPr/>
            <p:nvPr/>
          </p:nvSpPr>
          <p:spPr>
            <a:xfrm>
              <a:off x="429194" y="6732359"/>
              <a:ext cx="30382" cy="9043"/>
            </a:xfrm>
            <a:custGeom>
              <a:avLst/>
              <a:gdLst>
                <a:gd name="connsiteX0" fmla="*/ 5166 w 7190"/>
                <a:gd name="connsiteY0" fmla="*/ 1183 h 2140"/>
                <a:gd name="connsiteX1" fmla="*/ 7102 w 7190"/>
                <a:gd name="connsiteY1" fmla="*/ 323 h 2140"/>
                <a:gd name="connsiteX2" fmla="*/ 6564 w 7190"/>
                <a:gd name="connsiteY2" fmla="*/ 0 h 2140"/>
                <a:gd name="connsiteX3" fmla="*/ 3 w 7190"/>
                <a:gd name="connsiteY3" fmla="*/ 2044 h 2140"/>
                <a:gd name="connsiteX4" fmla="*/ 5166 w 7190"/>
                <a:gd name="connsiteY4" fmla="*/ 1183 h 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0" h="2140">
                  <a:moveTo>
                    <a:pt x="5166" y="1183"/>
                  </a:moveTo>
                  <a:cubicBezTo>
                    <a:pt x="6671" y="753"/>
                    <a:pt x="6994" y="430"/>
                    <a:pt x="7102" y="323"/>
                  </a:cubicBezTo>
                  <a:cubicBezTo>
                    <a:pt x="7424" y="0"/>
                    <a:pt x="6779" y="0"/>
                    <a:pt x="6564" y="0"/>
                  </a:cubicBezTo>
                  <a:cubicBezTo>
                    <a:pt x="4197" y="215"/>
                    <a:pt x="110" y="1721"/>
                    <a:pt x="3" y="2044"/>
                  </a:cubicBezTo>
                  <a:cubicBezTo>
                    <a:pt x="-105" y="2366"/>
                    <a:pt x="2907" y="1828"/>
                    <a:pt x="5166" y="1183"/>
                  </a:cubicBezTo>
                  <a:close/>
                </a:path>
              </a:pathLst>
            </a:custGeom>
            <a:grpFill/>
            <a:ln w="10707" cap="flat">
              <a:noFill/>
              <a:prstDash val="solid"/>
              <a:miter/>
            </a:ln>
          </p:spPr>
          <p:txBody>
            <a:bodyPr rtlCol="0" anchor="ctr"/>
            <a:lstStyle/>
            <a:p>
              <a:endParaRPr lang="zh-CN" altLang="en-US"/>
            </a:p>
          </p:txBody>
        </p:sp>
        <p:sp>
          <p:nvSpPr>
            <p:cNvPr id="2470" name="任意多边形: 形状 2018">
              <a:extLst>
                <a:ext uri="{FF2B5EF4-FFF2-40B4-BE49-F238E27FC236}">
                  <a16:creationId xmlns:a16="http://schemas.microsoft.com/office/drawing/2014/main" xmlns="" id="{93200C91-76C5-48E2-A495-0A27AAE28D75}"/>
                </a:ext>
              </a:extLst>
            </p:cNvPr>
            <p:cNvSpPr/>
            <p:nvPr/>
          </p:nvSpPr>
          <p:spPr>
            <a:xfrm>
              <a:off x="487380" y="6728383"/>
              <a:ext cx="37722" cy="9630"/>
            </a:xfrm>
            <a:custGeom>
              <a:avLst/>
              <a:gdLst>
                <a:gd name="connsiteX0" fmla="*/ 0 w 8927"/>
                <a:gd name="connsiteY0" fmla="*/ 2232 h 2279"/>
                <a:gd name="connsiteX1" fmla="*/ 0 w 8927"/>
                <a:gd name="connsiteY1" fmla="*/ 2232 h 2279"/>
                <a:gd name="connsiteX2" fmla="*/ 5916 w 8927"/>
                <a:gd name="connsiteY2" fmla="*/ 1264 h 2279"/>
                <a:gd name="connsiteX3" fmla="*/ 8927 w 8927"/>
                <a:gd name="connsiteY3" fmla="*/ 81 h 2279"/>
                <a:gd name="connsiteX4" fmla="*/ 8497 w 8927"/>
                <a:gd name="connsiteY4" fmla="*/ 81 h 2279"/>
                <a:gd name="connsiteX5" fmla="*/ 0 w 8927"/>
                <a:gd name="connsiteY5" fmla="*/ 2232 h 2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 h="2279">
                  <a:moveTo>
                    <a:pt x="0" y="2232"/>
                  </a:moveTo>
                  <a:cubicBezTo>
                    <a:pt x="0" y="2232"/>
                    <a:pt x="0" y="2339"/>
                    <a:pt x="0" y="2232"/>
                  </a:cubicBezTo>
                  <a:cubicBezTo>
                    <a:pt x="538" y="2339"/>
                    <a:pt x="3549" y="1802"/>
                    <a:pt x="5916" y="1264"/>
                  </a:cubicBezTo>
                  <a:cubicBezTo>
                    <a:pt x="7206" y="941"/>
                    <a:pt x="8820" y="403"/>
                    <a:pt x="8927" y="81"/>
                  </a:cubicBezTo>
                  <a:cubicBezTo>
                    <a:pt x="8820" y="-27"/>
                    <a:pt x="8820" y="-27"/>
                    <a:pt x="8497" y="81"/>
                  </a:cubicBezTo>
                  <a:cubicBezTo>
                    <a:pt x="6238" y="188"/>
                    <a:pt x="538" y="1802"/>
                    <a:pt x="0" y="2232"/>
                  </a:cubicBezTo>
                  <a:close/>
                </a:path>
              </a:pathLst>
            </a:custGeom>
            <a:grpFill/>
            <a:ln w="10707" cap="flat">
              <a:noFill/>
              <a:prstDash val="solid"/>
              <a:miter/>
            </a:ln>
          </p:spPr>
          <p:txBody>
            <a:bodyPr rtlCol="0" anchor="ctr"/>
            <a:lstStyle/>
            <a:p>
              <a:endParaRPr lang="zh-CN" altLang="en-US"/>
            </a:p>
          </p:txBody>
        </p:sp>
        <p:sp>
          <p:nvSpPr>
            <p:cNvPr id="2471" name="任意多边形: 形状 2019">
              <a:extLst>
                <a:ext uri="{FF2B5EF4-FFF2-40B4-BE49-F238E27FC236}">
                  <a16:creationId xmlns:a16="http://schemas.microsoft.com/office/drawing/2014/main" xmlns="" id="{AA777442-FE14-4A03-979A-21FF114716F9}"/>
                </a:ext>
              </a:extLst>
            </p:cNvPr>
            <p:cNvSpPr/>
            <p:nvPr/>
          </p:nvSpPr>
          <p:spPr>
            <a:xfrm>
              <a:off x="543737" y="6724178"/>
              <a:ext cx="45903" cy="10450"/>
            </a:xfrm>
            <a:custGeom>
              <a:avLst/>
              <a:gdLst>
                <a:gd name="connsiteX0" fmla="*/ 0 w 10863"/>
                <a:gd name="connsiteY0" fmla="*/ 2474 h 2473"/>
                <a:gd name="connsiteX1" fmla="*/ 6668 w 10863"/>
                <a:gd name="connsiteY1" fmla="*/ 1291 h 2473"/>
                <a:gd name="connsiteX2" fmla="*/ 10863 w 10863"/>
                <a:gd name="connsiteY2" fmla="*/ 0 h 2473"/>
                <a:gd name="connsiteX3" fmla="*/ 10540 w 10863"/>
                <a:gd name="connsiteY3" fmla="*/ 0 h 2473"/>
                <a:gd name="connsiteX4" fmla="*/ 0 w 10863"/>
                <a:gd name="connsiteY4" fmla="*/ 2474 h 2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3" h="2473">
                  <a:moveTo>
                    <a:pt x="0" y="2474"/>
                  </a:moveTo>
                  <a:cubicBezTo>
                    <a:pt x="645" y="2474"/>
                    <a:pt x="3980" y="1936"/>
                    <a:pt x="6668" y="1291"/>
                  </a:cubicBezTo>
                  <a:cubicBezTo>
                    <a:pt x="7636" y="1075"/>
                    <a:pt x="10648" y="323"/>
                    <a:pt x="10863" y="0"/>
                  </a:cubicBezTo>
                  <a:cubicBezTo>
                    <a:pt x="10756" y="0"/>
                    <a:pt x="10648" y="0"/>
                    <a:pt x="10540" y="0"/>
                  </a:cubicBezTo>
                  <a:cubicBezTo>
                    <a:pt x="8820" y="215"/>
                    <a:pt x="108" y="2044"/>
                    <a:pt x="0" y="2474"/>
                  </a:cubicBezTo>
                  <a:close/>
                </a:path>
              </a:pathLst>
            </a:custGeom>
            <a:grpFill/>
            <a:ln w="10707" cap="flat">
              <a:noFill/>
              <a:prstDash val="solid"/>
              <a:miter/>
            </a:ln>
          </p:spPr>
          <p:txBody>
            <a:bodyPr rtlCol="0" anchor="ctr"/>
            <a:lstStyle/>
            <a:p>
              <a:endParaRPr lang="zh-CN" altLang="en-US"/>
            </a:p>
          </p:txBody>
        </p:sp>
        <p:sp>
          <p:nvSpPr>
            <p:cNvPr id="2472" name="任意多边形: 形状 2020">
              <a:extLst>
                <a:ext uri="{FF2B5EF4-FFF2-40B4-BE49-F238E27FC236}">
                  <a16:creationId xmlns:a16="http://schemas.microsoft.com/office/drawing/2014/main" xmlns="" id="{89CA1415-FFED-4EAA-AB93-F1CD4C0FDCDB}"/>
                </a:ext>
              </a:extLst>
            </p:cNvPr>
            <p:cNvSpPr/>
            <p:nvPr/>
          </p:nvSpPr>
          <p:spPr>
            <a:xfrm>
              <a:off x="596912" y="6719180"/>
              <a:ext cx="53175" cy="10906"/>
            </a:xfrm>
            <a:custGeom>
              <a:avLst/>
              <a:gdLst>
                <a:gd name="connsiteX0" fmla="*/ 12369 w 12584"/>
                <a:gd name="connsiteY0" fmla="*/ 0 h 2581"/>
                <a:gd name="connsiteX1" fmla="*/ 0 w 12584"/>
                <a:gd name="connsiteY1" fmla="*/ 2581 h 2581"/>
                <a:gd name="connsiteX2" fmla="*/ 7314 w 12584"/>
                <a:gd name="connsiteY2" fmla="*/ 1398 h 2581"/>
                <a:gd name="connsiteX3" fmla="*/ 12584 w 12584"/>
                <a:gd name="connsiteY3" fmla="*/ 107 h 2581"/>
                <a:gd name="connsiteX4" fmla="*/ 12369 w 12584"/>
                <a:gd name="connsiteY4" fmla="*/ 0 h 2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4" h="2581">
                  <a:moveTo>
                    <a:pt x="12369" y="0"/>
                  </a:moveTo>
                  <a:cubicBezTo>
                    <a:pt x="10433" y="215"/>
                    <a:pt x="215" y="2366"/>
                    <a:pt x="0" y="2581"/>
                  </a:cubicBezTo>
                  <a:cubicBezTo>
                    <a:pt x="430" y="2581"/>
                    <a:pt x="4087" y="2044"/>
                    <a:pt x="7314" y="1398"/>
                  </a:cubicBezTo>
                  <a:cubicBezTo>
                    <a:pt x="8497" y="1183"/>
                    <a:pt x="12154" y="430"/>
                    <a:pt x="12584" y="107"/>
                  </a:cubicBezTo>
                  <a:cubicBezTo>
                    <a:pt x="12584" y="0"/>
                    <a:pt x="12477" y="0"/>
                    <a:pt x="12369" y="0"/>
                  </a:cubicBezTo>
                  <a:close/>
                </a:path>
              </a:pathLst>
            </a:custGeom>
            <a:grpFill/>
            <a:ln w="10707" cap="flat">
              <a:noFill/>
              <a:prstDash val="solid"/>
              <a:miter/>
            </a:ln>
          </p:spPr>
          <p:txBody>
            <a:bodyPr rtlCol="0" anchor="ctr"/>
            <a:lstStyle/>
            <a:p>
              <a:endParaRPr lang="zh-CN" altLang="en-US"/>
            </a:p>
          </p:txBody>
        </p:sp>
        <p:sp>
          <p:nvSpPr>
            <p:cNvPr id="2473" name="任意多边形: 形状 2021">
              <a:extLst>
                <a:ext uri="{FF2B5EF4-FFF2-40B4-BE49-F238E27FC236}">
                  <a16:creationId xmlns:a16="http://schemas.microsoft.com/office/drawing/2014/main" xmlns="" id="{D1EA8150-E112-40AE-900E-1E4D0BE21CBC}"/>
                </a:ext>
              </a:extLst>
            </p:cNvPr>
            <p:cNvSpPr/>
            <p:nvPr/>
          </p:nvSpPr>
          <p:spPr>
            <a:xfrm>
              <a:off x="645540" y="6713724"/>
              <a:ext cx="59991" cy="11815"/>
            </a:xfrm>
            <a:custGeom>
              <a:avLst/>
              <a:gdLst>
                <a:gd name="connsiteX0" fmla="*/ 14090 w 14197"/>
                <a:gd name="connsiteY0" fmla="*/ 0 h 2796"/>
                <a:gd name="connsiteX1" fmla="*/ 0 w 14197"/>
                <a:gd name="connsiteY1" fmla="*/ 2796 h 2796"/>
                <a:gd name="connsiteX2" fmla="*/ 7852 w 14197"/>
                <a:gd name="connsiteY2" fmla="*/ 1506 h 2796"/>
                <a:gd name="connsiteX3" fmla="*/ 14197 w 14197"/>
                <a:gd name="connsiteY3" fmla="*/ 107 h 2796"/>
                <a:gd name="connsiteX4" fmla="*/ 14090 w 14197"/>
                <a:gd name="connsiteY4" fmla="*/ 0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7" h="2796">
                  <a:moveTo>
                    <a:pt x="14090" y="0"/>
                  </a:moveTo>
                  <a:cubicBezTo>
                    <a:pt x="13337" y="107"/>
                    <a:pt x="430" y="2581"/>
                    <a:pt x="0" y="2796"/>
                  </a:cubicBezTo>
                  <a:cubicBezTo>
                    <a:pt x="645" y="2689"/>
                    <a:pt x="4302" y="2151"/>
                    <a:pt x="7852" y="1506"/>
                  </a:cubicBezTo>
                  <a:cubicBezTo>
                    <a:pt x="7959" y="1506"/>
                    <a:pt x="13982" y="323"/>
                    <a:pt x="14197" y="107"/>
                  </a:cubicBezTo>
                  <a:cubicBezTo>
                    <a:pt x="14197" y="0"/>
                    <a:pt x="14090" y="0"/>
                    <a:pt x="14090" y="0"/>
                  </a:cubicBezTo>
                  <a:close/>
                </a:path>
              </a:pathLst>
            </a:custGeom>
            <a:grpFill/>
            <a:ln w="10707" cap="flat">
              <a:noFill/>
              <a:prstDash val="solid"/>
              <a:miter/>
            </a:ln>
          </p:spPr>
          <p:txBody>
            <a:bodyPr rtlCol="0" anchor="ctr"/>
            <a:lstStyle/>
            <a:p>
              <a:endParaRPr lang="zh-CN" altLang="en-US"/>
            </a:p>
          </p:txBody>
        </p:sp>
        <p:sp>
          <p:nvSpPr>
            <p:cNvPr id="2474" name="任意多边形: 形状 2022">
              <a:extLst>
                <a:ext uri="{FF2B5EF4-FFF2-40B4-BE49-F238E27FC236}">
                  <a16:creationId xmlns:a16="http://schemas.microsoft.com/office/drawing/2014/main" xmlns="" id="{3289D6C7-BC99-42E8-A713-336747DE05AE}"/>
                </a:ext>
              </a:extLst>
            </p:cNvPr>
            <p:cNvSpPr/>
            <p:nvPr/>
          </p:nvSpPr>
          <p:spPr>
            <a:xfrm>
              <a:off x="697354" y="6707817"/>
              <a:ext cx="58174" cy="10906"/>
            </a:xfrm>
            <a:custGeom>
              <a:avLst/>
              <a:gdLst>
                <a:gd name="connsiteX0" fmla="*/ 0 w 13767"/>
                <a:gd name="connsiteY0" fmla="*/ 2581 h 2581"/>
                <a:gd name="connsiteX1" fmla="*/ 5378 w 13767"/>
                <a:gd name="connsiteY1" fmla="*/ 1721 h 2581"/>
                <a:gd name="connsiteX2" fmla="*/ 6453 w 13767"/>
                <a:gd name="connsiteY2" fmla="*/ 1506 h 2581"/>
                <a:gd name="connsiteX3" fmla="*/ 13767 w 13767"/>
                <a:gd name="connsiteY3" fmla="*/ 0 h 2581"/>
                <a:gd name="connsiteX4" fmla="*/ 13660 w 13767"/>
                <a:gd name="connsiteY4" fmla="*/ 0 h 2581"/>
                <a:gd name="connsiteX5" fmla="*/ 0 w 13767"/>
                <a:gd name="connsiteY5" fmla="*/ 2581 h 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7" h="2581">
                  <a:moveTo>
                    <a:pt x="0" y="2581"/>
                  </a:moveTo>
                  <a:lnTo>
                    <a:pt x="5378" y="1721"/>
                  </a:lnTo>
                  <a:cubicBezTo>
                    <a:pt x="5700" y="1613"/>
                    <a:pt x="6131" y="1613"/>
                    <a:pt x="6453" y="1506"/>
                  </a:cubicBezTo>
                  <a:cubicBezTo>
                    <a:pt x="9142" y="968"/>
                    <a:pt x="13229" y="215"/>
                    <a:pt x="13767" y="0"/>
                  </a:cubicBezTo>
                  <a:cubicBezTo>
                    <a:pt x="13767" y="0"/>
                    <a:pt x="13660" y="0"/>
                    <a:pt x="13660" y="0"/>
                  </a:cubicBezTo>
                  <a:cubicBezTo>
                    <a:pt x="9035" y="753"/>
                    <a:pt x="4517" y="1828"/>
                    <a:pt x="0" y="2581"/>
                  </a:cubicBezTo>
                  <a:close/>
                </a:path>
              </a:pathLst>
            </a:custGeom>
            <a:grpFill/>
            <a:ln w="10707" cap="flat">
              <a:noFill/>
              <a:prstDash val="solid"/>
              <a:miter/>
            </a:ln>
          </p:spPr>
          <p:txBody>
            <a:bodyPr rtlCol="0" anchor="ctr"/>
            <a:lstStyle/>
            <a:p>
              <a:endParaRPr lang="zh-CN" altLang="en-US"/>
            </a:p>
          </p:txBody>
        </p:sp>
        <p:sp>
          <p:nvSpPr>
            <p:cNvPr id="2475" name="任意多边形: 形状 2027">
              <a:extLst>
                <a:ext uri="{FF2B5EF4-FFF2-40B4-BE49-F238E27FC236}">
                  <a16:creationId xmlns:a16="http://schemas.microsoft.com/office/drawing/2014/main" xmlns="" id="{B0D616B9-E0C4-4C39-9C79-9BFB0E983F12}"/>
                </a:ext>
              </a:extLst>
            </p:cNvPr>
            <p:cNvSpPr/>
            <p:nvPr/>
          </p:nvSpPr>
          <p:spPr>
            <a:xfrm>
              <a:off x="86066" y="6752355"/>
              <a:ext cx="34992" cy="3237"/>
            </a:xfrm>
            <a:custGeom>
              <a:avLst/>
              <a:gdLst>
                <a:gd name="connsiteX0" fmla="*/ 215 w 8281"/>
                <a:gd name="connsiteY0" fmla="*/ 0 h 766"/>
                <a:gd name="connsiteX1" fmla="*/ 0 w 8281"/>
                <a:gd name="connsiteY1" fmla="*/ 0 h 766"/>
                <a:gd name="connsiteX2" fmla="*/ 8282 w 8281"/>
                <a:gd name="connsiteY2" fmla="*/ 753 h 766"/>
                <a:gd name="connsiteX3" fmla="*/ 5916 w 8281"/>
                <a:gd name="connsiteY3" fmla="*/ 538 h 766"/>
                <a:gd name="connsiteX4" fmla="*/ 215 w 8281"/>
                <a:gd name="connsiteY4" fmla="*/ 0 h 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1" h="766">
                  <a:moveTo>
                    <a:pt x="215" y="0"/>
                  </a:moveTo>
                  <a:cubicBezTo>
                    <a:pt x="107" y="0"/>
                    <a:pt x="0" y="0"/>
                    <a:pt x="0" y="0"/>
                  </a:cubicBezTo>
                  <a:cubicBezTo>
                    <a:pt x="645" y="323"/>
                    <a:pt x="7852" y="860"/>
                    <a:pt x="8282" y="753"/>
                  </a:cubicBezTo>
                  <a:cubicBezTo>
                    <a:pt x="7529" y="645"/>
                    <a:pt x="6668" y="538"/>
                    <a:pt x="5916" y="538"/>
                  </a:cubicBezTo>
                  <a:cubicBezTo>
                    <a:pt x="4087" y="323"/>
                    <a:pt x="2151" y="107"/>
                    <a:pt x="215" y="0"/>
                  </a:cubicBezTo>
                  <a:close/>
                </a:path>
              </a:pathLst>
            </a:custGeom>
            <a:grpFill/>
            <a:ln w="10707" cap="flat">
              <a:noFill/>
              <a:prstDash val="solid"/>
              <a:miter/>
            </a:ln>
          </p:spPr>
          <p:txBody>
            <a:bodyPr rtlCol="0" anchor="ctr"/>
            <a:lstStyle/>
            <a:p>
              <a:endParaRPr lang="zh-CN" altLang="en-US"/>
            </a:p>
          </p:txBody>
        </p:sp>
        <p:sp>
          <p:nvSpPr>
            <p:cNvPr id="2476" name="任意多边形: 形状 2028">
              <a:extLst>
                <a:ext uri="{FF2B5EF4-FFF2-40B4-BE49-F238E27FC236}">
                  <a16:creationId xmlns:a16="http://schemas.microsoft.com/office/drawing/2014/main" xmlns="" id="{AB2CB87E-6ED9-409E-B398-90AAC896CC9A}"/>
                </a:ext>
              </a:extLst>
            </p:cNvPr>
            <p:cNvSpPr/>
            <p:nvPr/>
          </p:nvSpPr>
          <p:spPr>
            <a:xfrm>
              <a:off x="133786" y="6752811"/>
              <a:ext cx="27268" cy="3389"/>
            </a:xfrm>
            <a:custGeom>
              <a:avLst/>
              <a:gdLst>
                <a:gd name="connsiteX0" fmla="*/ 4840 w 6453"/>
                <a:gd name="connsiteY0" fmla="*/ 538 h 802"/>
                <a:gd name="connsiteX1" fmla="*/ 323 w 6453"/>
                <a:gd name="connsiteY1" fmla="*/ 0 h 802"/>
                <a:gd name="connsiteX2" fmla="*/ 0 w 6453"/>
                <a:gd name="connsiteY2" fmla="*/ 108 h 802"/>
                <a:gd name="connsiteX3" fmla="*/ 6453 w 6453"/>
                <a:gd name="connsiteY3" fmla="*/ 753 h 802"/>
                <a:gd name="connsiteX4" fmla="*/ 4840 w 6453"/>
                <a:gd name="connsiteY4" fmla="*/ 538 h 802"/>
                <a:gd name="connsiteX5" fmla="*/ 4840 w 6453"/>
                <a:gd name="connsiteY5" fmla="*/ 538 h 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3" h="802">
                  <a:moveTo>
                    <a:pt x="4840" y="538"/>
                  </a:moveTo>
                  <a:cubicBezTo>
                    <a:pt x="2259" y="215"/>
                    <a:pt x="1076" y="0"/>
                    <a:pt x="323" y="0"/>
                  </a:cubicBezTo>
                  <a:cubicBezTo>
                    <a:pt x="215" y="0"/>
                    <a:pt x="108" y="0"/>
                    <a:pt x="0" y="108"/>
                  </a:cubicBezTo>
                  <a:cubicBezTo>
                    <a:pt x="323" y="430"/>
                    <a:pt x="5916" y="968"/>
                    <a:pt x="6453" y="753"/>
                  </a:cubicBezTo>
                  <a:cubicBezTo>
                    <a:pt x="5808" y="645"/>
                    <a:pt x="5378" y="645"/>
                    <a:pt x="4840" y="538"/>
                  </a:cubicBezTo>
                  <a:lnTo>
                    <a:pt x="4840" y="538"/>
                  </a:lnTo>
                  <a:close/>
                </a:path>
              </a:pathLst>
            </a:custGeom>
            <a:grpFill/>
            <a:ln w="10707" cap="flat">
              <a:noFill/>
              <a:prstDash val="solid"/>
              <a:miter/>
            </a:ln>
          </p:spPr>
          <p:txBody>
            <a:bodyPr rtlCol="0" anchor="ctr"/>
            <a:lstStyle/>
            <a:p>
              <a:endParaRPr lang="zh-CN" altLang="en-US"/>
            </a:p>
          </p:txBody>
        </p:sp>
        <p:sp>
          <p:nvSpPr>
            <p:cNvPr id="2477" name="任意多边形: 形状 2029">
              <a:extLst>
                <a:ext uri="{FF2B5EF4-FFF2-40B4-BE49-F238E27FC236}">
                  <a16:creationId xmlns:a16="http://schemas.microsoft.com/office/drawing/2014/main" xmlns="" id="{089FB11F-9BA9-4E86-9975-BFC8F5A0A766}"/>
                </a:ext>
              </a:extLst>
            </p:cNvPr>
            <p:cNvSpPr/>
            <p:nvPr/>
          </p:nvSpPr>
          <p:spPr>
            <a:xfrm>
              <a:off x="181928" y="6753263"/>
              <a:ext cx="19573" cy="3423"/>
            </a:xfrm>
            <a:custGeom>
              <a:avLst/>
              <a:gdLst>
                <a:gd name="connsiteX0" fmla="*/ 546 w 4632"/>
                <a:gd name="connsiteY0" fmla="*/ 0 h 810"/>
                <a:gd name="connsiteX1" fmla="*/ 8 w 4632"/>
                <a:gd name="connsiteY1" fmla="*/ 107 h 810"/>
                <a:gd name="connsiteX2" fmla="*/ 4633 w 4632"/>
                <a:gd name="connsiteY2" fmla="*/ 753 h 810"/>
                <a:gd name="connsiteX3" fmla="*/ 4633 w 4632"/>
                <a:gd name="connsiteY3" fmla="*/ 753 h 810"/>
                <a:gd name="connsiteX4" fmla="*/ 3988 w 4632"/>
                <a:gd name="connsiteY4" fmla="*/ 538 h 810"/>
                <a:gd name="connsiteX5" fmla="*/ 546 w 4632"/>
                <a:gd name="connsiteY5" fmla="*/ 0 h 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2" h="810">
                  <a:moveTo>
                    <a:pt x="546" y="0"/>
                  </a:moveTo>
                  <a:cubicBezTo>
                    <a:pt x="331" y="0"/>
                    <a:pt x="8" y="0"/>
                    <a:pt x="8" y="107"/>
                  </a:cubicBezTo>
                  <a:cubicBezTo>
                    <a:pt x="-207" y="538"/>
                    <a:pt x="3988" y="968"/>
                    <a:pt x="4633" y="753"/>
                  </a:cubicBezTo>
                  <a:lnTo>
                    <a:pt x="4633" y="753"/>
                  </a:lnTo>
                  <a:cubicBezTo>
                    <a:pt x="4418" y="538"/>
                    <a:pt x="4203" y="645"/>
                    <a:pt x="3988" y="538"/>
                  </a:cubicBezTo>
                  <a:cubicBezTo>
                    <a:pt x="3557" y="323"/>
                    <a:pt x="1836" y="0"/>
                    <a:pt x="546" y="0"/>
                  </a:cubicBezTo>
                  <a:close/>
                </a:path>
              </a:pathLst>
            </a:custGeom>
            <a:grpFill/>
            <a:ln w="10707" cap="flat">
              <a:noFill/>
              <a:prstDash val="solid"/>
              <a:miter/>
            </a:ln>
          </p:spPr>
          <p:txBody>
            <a:bodyPr rtlCol="0" anchor="ctr"/>
            <a:lstStyle/>
            <a:p>
              <a:endParaRPr lang="zh-CN" altLang="en-US"/>
            </a:p>
          </p:txBody>
        </p:sp>
        <p:sp>
          <p:nvSpPr>
            <p:cNvPr id="2478" name="任意多边形: 形状 2030">
              <a:extLst>
                <a:ext uri="{FF2B5EF4-FFF2-40B4-BE49-F238E27FC236}">
                  <a16:creationId xmlns:a16="http://schemas.microsoft.com/office/drawing/2014/main" xmlns="" id="{826F1A0E-773D-4D31-9F86-B2B99B706358}"/>
                </a:ext>
              </a:extLst>
            </p:cNvPr>
            <p:cNvSpPr/>
            <p:nvPr/>
          </p:nvSpPr>
          <p:spPr>
            <a:xfrm>
              <a:off x="230451" y="6752811"/>
              <a:ext cx="13361" cy="3271"/>
            </a:xfrm>
            <a:custGeom>
              <a:avLst/>
              <a:gdLst>
                <a:gd name="connsiteX0" fmla="*/ 895 w 3162"/>
                <a:gd name="connsiteY0" fmla="*/ 0 h 774"/>
                <a:gd name="connsiteX1" fmla="*/ 34 w 3162"/>
                <a:gd name="connsiteY1" fmla="*/ 215 h 774"/>
                <a:gd name="connsiteX2" fmla="*/ 2723 w 3162"/>
                <a:gd name="connsiteY2" fmla="*/ 753 h 774"/>
                <a:gd name="connsiteX3" fmla="*/ 3153 w 3162"/>
                <a:gd name="connsiteY3" fmla="*/ 430 h 774"/>
                <a:gd name="connsiteX4" fmla="*/ 895 w 3162"/>
                <a:gd name="connsiteY4" fmla="*/ 0 h 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2" h="774">
                  <a:moveTo>
                    <a:pt x="895" y="0"/>
                  </a:moveTo>
                  <a:cubicBezTo>
                    <a:pt x="357" y="0"/>
                    <a:pt x="34" y="108"/>
                    <a:pt x="34" y="215"/>
                  </a:cubicBezTo>
                  <a:cubicBezTo>
                    <a:pt x="-288" y="538"/>
                    <a:pt x="1755" y="860"/>
                    <a:pt x="2723" y="753"/>
                  </a:cubicBezTo>
                  <a:cubicBezTo>
                    <a:pt x="3261" y="753"/>
                    <a:pt x="3153" y="538"/>
                    <a:pt x="3153" y="430"/>
                  </a:cubicBezTo>
                  <a:cubicBezTo>
                    <a:pt x="2938" y="323"/>
                    <a:pt x="2078" y="0"/>
                    <a:pt x="895" y="0"/>
                  </a:cubicBezTo>
                  <a:close/>
                </a:path>
              </a:pathLst>
            </a:custGeom>
            <a:grpFill/>
            <a:ln w="10707" cap="flat">
              <a:noFill/>
              <a:prstDash val="solid"/>
              <a:miter/>
            </a:ln>
          </p:spPr>
          <p:txBody>
            <a:bodyPr rtlCol="0" anchor="ctr"/>
            <a:lstStyle/>
            <a:p>
              <a:endParaRPr lang="zh-CN" altLang="en-US"/>
            </a:p>
          </p:txBody>
        </p:sp>
        <p:sp>
          <p:nvSpPr>
            <p:cNvPr id="2479" name="任意多边形: 形状 2031">
              <a:extLst>
                <a:ext uri="{FF2B5EF4-FFF2-40B4-BE49-F238E27FC236}">
                  <a16:creationId xmlns:a16="http://schemas.microsoft.com/office/drawing/2014/main" xmlns="" id="{DE4A7A9A-4FAB-4273-B69F-0A69F243B296}"/>
                </a:ext>
              </a:extLst>
            </p:cNvPr>
            <p:cNvSpPr/>
            <p:nvPr/>
          </p:nvSpPr>
          <p:spPr>
            <a:xfrm>
              <a:off x="276937" y="6751903"/>
              <a:ext cx="12601" cy="3427"/>
            </a:xfrm>
            <a:custGeom>
              <a:avLst/>
              <a:gdLst>
                <a:gd name="connsiteX0" fmla="*/ 1832 w 2982"/>
                <a:gd name="connsiteY0" fmla="*/ 0 h 811"/>
                <a:gd name="connsiteX1" fmla="*/ 4 w 2982"/>
                <a:gd name="connsiteY1" fmla="*/ 538 h 811"/>
                <a:gd name="connsiteX2" fmla="*/ 2800 w 2982"/>
                <a:gd name="connsiteY2" fmla="*/ 430 h 811"/>
                <a:gd name="connsiteX3" fmla="*/ 2800 w 2982"/>
                <a:gd name="connsiteY3" fmla="*/ 430 h 811"/>
                <a:gd name="connsiteX4" fmla="*/ 2908 w 2982"/>
                <a:gd name="connsiteY4" fmla="*/ 323 h 811"/>
                <a:gd name="connsiteX5" fmla="*/ 1832 w 2982"/>
                <a:gd name="connsiteY5" fmla="*/ 0 h 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 h="811">
                  <a:moveTo>
                    <a:pt x="1832" y="0"/>
                  </a:moveTo>
                  <a:cubicBezTo>
                    <a:pt x="757" y="0"/>
                    <a:pt x="111" y="323"/>
                    <a:pt x="4" y="538"/>
                  </a:cubicBezTo>
                  <a:cubicBezTo>
                    <a:pt x="-104" y="968"/>
                    <a:pt x="2155" y="860"/>
                    <a:pt x="2800" y="430"/>
                  </a:cubicBezTo>
                  <a:lnTo>
                    <a:pt x="2800" y="430"/>
                  </a:lnTo>
                  <a:cubicBezTo>
                    <a:pt x="2800" y="430"/>
                    <a:pt x="2908" y="323"/>
                    <a:pt x="2908" y="323"/>
                  </a:cubicBezTo>
                  <a:cubicBezTo>
                    <a:pt x="3123" y="215"/>
                    <a:pt x="2908" y="0"/>
                    <a:pt x="1832" y="0"/>
                  </a:cubicBezTo>
                  <a:close/>
                </a:path>
              </a:pathLst>
            </a:custGeom>
            <a:grpFill/>
            <a:ln w="10707" cap="flat">
              <a:noFill/>
              <a:prstDash val="solid"/>
              <a:miter/>
            </a:ln>
          </p:spPr>
          <p:txBody>
            <a:bodyPr rtlCol="0" anchor="ctr"/>
            <a:lstStyle/>
            <a:p>
              <a:endParaRPr lang="zh-CN" altLang="en-US"/>
            </a:p>
          </p:txBody>
        </p:sp>
        <p:sp>
          <p:nvSpPr>
            <p:cNvPr id="2480" name="任意多边形: 形状 2032">
              <a:extLst>
                <a:ext uri="{FF2B5EF4-FFF2-40B4-BE49-F238E27FC236}">
                  <a16:creationId xmlns:a16="http://schemas.microsoft.com/office/drawing/2014/main" xmlns="" id="{14E41A03-D567-44B4-A274-AA0DD9E654FC}"/>
                </a:ext>
              </a:extLst>
            </p:cNvPr>
            <p:cNvSpPr/>
            <p:nvPr/>
          </p:nvSpPr>
          <p:spPr>
            <a:xfrm>
              <a:off x="321035" y="6750081"/>
              <a:ext cx="17486" cy="3757"/>
            </a:xfrm>
            <a:custGeom>
              <a:avLst/>
              <a:gdLst>
                <a:gd name="connsiteX0" fmla="*/ 0 w 4138"/>
                <a:gd name="connsiteY0" fmla="*/ 860 h 889"/>
                <a:gd name="connsiteX1" fmla="*/ 3227 w 4138"/>
                <a:gd name="connsiteY1" fmla="*/ 538 h 889"/>
                <a:gd name="connsiteX2" fmla="*/ 4087 w 4138"/>
                <a:gd name="connsiteY2" fmla="*/ 215 h 889"/>
                <a:gd name="connsiteX3" fmla="*/ 3442 w 4138"/>
                <a:gd name="connsiteY3" fmla="*/ 0 h 889"/>
                <a:gd name="connsiteX4" fmla="*/ 0 w 4138"/>
                <a:gd name="connsiteY4" fmla="*/ 860 h 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 h="889">
                  <a:moveTo>
                    <a:pt x="0" y="860"/>
                  </a:moveTo>
                  <a:cubicBezTo>
                    <a:pt x="215" y="968"/>
                    <a:pt x="2151" y="753"/>
                    <a:pt x="3227" y="538"/>
                  </a:cubicBezTo>
                  <a:cubicBezTo>
                    <a:pt x="3872" y="430"/>
                    <a:pt x="3980" y="215"/>
                    <a:pt x="4087" y="215"/>
                  </a:cubicBezTo>
                  <a:cubicBezTo>
                    <a:pt x="4195" y="108"/>
                    <a:pt x="4195" y="0"/>
                    <a:pt x="3442" y="0"/>
                  </a:cubicBezTo>
                  <a:cubicBezTo>
                    <a:pt x="2044" y="108"/>
                    <a:pt x="0" y="645"/>
                    <a:pt x="0" y="860"/>
                  </a:cubicBezTo>
                  <a:close/>
                </a:path>
              </a:pathLst>
            </a:custGeom>
            <a:grpFill/>
            <a:ln w="10707" cap="flat">
              <a:noFill/>
              <a:prstDash val="solid"/>
              <a:miter/>
            </a:ln>
          </p:spPr>
          <p:txBody>
            <a:bodyPr rtlCol="0" anchor="ctr"/>
            <a:lstStyle/>
            <a:p>
              <a:endParaRPr lang="zh-CN" altLang="en-US"/>
            </a:p>
          </p:txBody>
        </p:sp>
        <p:sp>
          <p:nvSpPr>
            <p:cNvPr id="2481" name="任意多边形: 形状 2033">
              <a:extLst>
                <a:ext uri="{FF2B5EF4-FFF2-40B4-BE49-F238E27FC236}">
                  <a16:creationId xmlns:a16="http://schemas.microsoft.com/office/drawing/2014/main" xmlns="" id="{2E7E33C1-EC2D-48FF-9A1D-7FA15D7C3E47}"/>
                </a:ext>
              </a:extLst>
            </p:cNvPr>
            <p:cNvSpPr/>
            <p:nvPr/>
          </p:nvSpPr>
          <p:spPr>
            <a:xfrm>
              <a:off x="362852" y="6748062"/>
              <a:ext cx="24542" cy="4289"/>
            </a:xfrm>
            <a:custGeom>
              <a:avLst/>
              <a:gdLst>
                <a:gd name="connsiteX0" fmla="*/ 0 w 5808"/>
                <a:gd name="connsiteY0" fmla="*/ 1016 h 1015"/>
                <a:gd name="connsiteX1" fmla="*/ 3980 w 5808"/>
                <a:gd name="connsiteY1" fmla="*/ 586 h 1015"/>
                <a:gd name="connsiteX2" fmla="*/ 5808 w 5808"/>
                <a:gd name="connsiteY2" fmla="*/ 48 h 1015"/>
                <a:gd name="connsiteX3" fmla="*/ 5378 w 5808"/>
                <a:gd name="connsiteY3" fmla="*/ 48 h 1015"/>
                <a:gd name="connsiteX4" fmla="*/ 0 w 5808"/>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8" h="1015">
                  <a:moveTo>
                    <a:pt x="0" y="1016"/>
                  </a:moveTo>
                  <a:cubicBezTo>
                    <a:pt x="215" y="1016"/>
                    <a:pt x="2366" y="908"/>
                    <a:pt x="3980" y="586"/>
                  </a:cubicBezTo>
                  <a:cubicBezTo>
                    <a:pt x="4732" y="478"/>
                    <a:pt x="5700" y="263"/>
                    <a:pt x="5808" y="48"/>
                  </a:cubicBezTo>
                  <a:cubicBezTo>
                    <a:pt x="5700" y="-60"/>
                    <a:pt x="5485" y="48"/>
                    <a:pt x="5378" y="48"/>
                  </a:cubicBezTo>
                  <a:cubicBezTo>
                    <a:pt x="4087" y="155"/>
                    <a:pt x="215" y="908"/>
                    <a:pt x="0" y="1016"/>
                  </a:cubicBezTo>
                  <a:close/>
                </a:path>
              </a:pathLst>
            </a:custGeom>
            <a:grpFill/>
            <a:ln w="10707" cap="flat">
              <a:noFill/>
              <a:prstDash val="solid"/>
              <a:miter/>
            </a:ln>
          </p:spPr>
          <p:txBody>
            <a:bodyPr rtlCol="0" anchor="ctr"/>
            <a:lstStyle/>
            <a:p>
              <a:endParaRPr lang="zh-CN" altLang="en-US"/>
            </a:p>
          </p:txBody>
        </p:sp>
        <p:sp>
          <p:nvSpPr>
            <p:cNvPr id="2482" name="任意多边形: 形状 2034">
              <a:extLst>
                <a:ext uri="{FF2B5EF4-FFF2-40B4-BE49-F238E27FC236}">
                  <a16:creationId xmlns:a16="http://schemas.microsoft.com/office/drawing/2014/main" xmlns="" id="{61DEA8CA-65B1-4319-9C1D-4C251AA84743}"/>
                </a:ext>
              </a:extLst>
            </p:cNvPr>
            <p:cNvSpPr/>
            <p:nvPr/>
          </p:nvSpPr>
          <p:spPr>
            <a:xfrm>
              <a:off x="404208" y="6745991"/>
              <a:ext cx="33175" cy="4543"/>
            </a:xfrm>
            <a:custGeom>
              <a:avLst/>
              <a:gdLst>
                <a:gd name="connsiteX0" fmla="*/ 0 w 7851"/>
                <a:gd name="connsiteY0" fmla="*/ 1076 h 1075"/>
                <a:gd name="connsiteX1" fmla="*/ 4840 w 7851"/>
                <a:gd name="connsiteY1" fmla="*/ 538 h 1075"/>
                <a:gd name="connsiteX2" fmla="*/ 7852 w 7851"/>
                <a:gd name="connsiteY2" fmla="*/ 0 h 1075"/>
                <a:gd name="connsiteX3" fmla="*/ 7529 w 7851"/>
                <a:gd name="connsiteY3" fmla="*/ 0 h 1075"/>
                <a:gd name="connsiteX4" fmla="*/ 0 w 7851"/>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1" h="1075">
                  <a:moveTo>
                    <a:pt x="0" y="1076"/>
                  </a:moveTo>
                  <a:cubicBezTo>
                    <a:pt x="430" y="1076"/>
                    <a:pt x="2796" y="860"/>
                    <a:pt x="4840" y="538"/>
                  </a:cubicBezTo>
                  <a:cubicBezTo>
                    <a:pt x="5700" y="430"/>
                    <a:pt x="7636" y="107"/>
                    <a:pt x="7852" y="0"/>
                  </a:cubicBezTo>
                  <a:cubicBezTo>
                    <a:pt x="7744" y="0"/>
                    <a:pt x="7636" y="0"/>
                    <a:pt x="7529" y="0"/>
                  </a:cubicBezTo>
                  <a:cubicBezTo>
                    <a:pt x="6561" y="0"/>
                    <a:pt x="323" y="968"/>
                    <a:pt x="0" y="1076"/>
                  </a:cubicBezTo>
                  <a:close/>
                </a:path>
              </a:pathLst>
            </a:custGeom>
            <a:grpFill/>
            <a:ln w="10707" cap="flat">
              <a:noFill/>
              <a:prstDash val="solid"/>
              <a:miter/>
            </a:ln>
          </p:spPr>
          <p:txBody>
            <a:bodyPr rtlCol="0" anchor="ctr"/>
            <a:lstStyle/>
            <a:p>
              <a:endParaRPr lang="zh-CN" altLang="en-US"/>
            </a:p>
          </p:txBody>
        </p:sp>
        <p:sp>
          <p:nvSpPr>
            <p:cNvPr id="2483" name="任意多边形: 形状 2035">
              <a:extLst>
                <a:ext uri="{FF2B5EF4-FFF2-40B4-BE49-F238E27FC236}">
                  <a16:creationId xmlns:a16="http://schemas.microsoft.com/office/drawing/2014/main" xmlns="" id="{CF7303DB-7D90-43A9-863F-6A79D279DBA4}"/>
                </a:ext>
              </a:extLst>
            </p:cNvPr>
            <p:cNvSpPr/>
            <p:nvPr/>
          </p:nvSpPr>
          <p:spPr>
            <a:xfrm>
              <a:off x="444203" y="6742813"/>
              <a:ext cx="41356" cy="4999"/>
            </a:xfrm>
            <a:custGeom>
              <a:avLst/>
              <a:gdLst>
                <a:gd name="connsiteX0" fmla="*/ 9572 w 9787"/>
                <a:gd name="connsiteY0" fmla="*/ 0 h 1183"/>
                <a:gd name="connsiteX1" fmla="*/ 0 w 9787"/>
                <a:gd name="connsiteY1" fmla="*/ 1183 h 1183"/>
                <a:gd name="connsiteX2" fmla="*/ 5700 w 9787"/>
                <a:gd name="connsiteY2" fmla="*/ 645 h 1183"/>
                <a:gd name="connsiteX3" fmla="*/ 9788 w 9787"/>
                <a:gd name="connsiteY3" fmla="*/ 0 h 1183"/>
                <a:gd name="connsiteX4" fmla="*/ 9572 w 9787"/>
                <a:gd name="connsiteY4" fmla="*/ 0 h 1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7" h="1183">
                  <a:moveTo>
                    <a:pt x="9572" y="0"/>
                  </a:moveTo>
                  <a:cubicBezTo>
                    <a:pt x="8820" y="107"/>
                    <a:pt x="323" y="1183"/>
                    <a:pt x="0" y="1183"/>
                  </a:cubicBezTo>
                  <a:cubicBezTo>
                    <a:pt x="538" y="1183"/>
                    <a:pt x="3119" y="968"/>
                    <a:pt x="5700" y="645"/>
                  </a:cubicBezTo>
                  <a:cubicBezTo>
                    <a:pt x="5808" y="645"/>
                    <a:pt x="9465" y="215"/>
                    <a:pt x="9788" y="0"/>
                  </a:cubicBezTo>
                  <a:cubicBezTo>
                    <a:pt x="9680" y="0"/>
                    <a:pt x="9572" y="0"/>
                    <a:pt x="9572" y="0"/>
                  </a:cubicBezTo>
                  <a:close/>
                </a:path>
              </a:pathLst>
            </a:custGeom>
            <a:grpFill/>
            <a:ln w="10707" cap="flat">
              <a:noFill/>
              <a:prstDash val="solid"/>
              <a:miter/>
            </a:ln>
          </p:spPr>
          <p:txBody>
            <a:bodyPr rtlCol="0" anchor="ctr"/>
            <a:lstStyle/>
            <a:p>
              <a:endParaRPr lang="zh-CN" altLang="en-US"/>
            </a:p>
          </p:txBody>
        </p:sp>
        <p:sp>
          <p:nvSpPr>
            <p:cNvPr id="2484" name="任意多边形: 形状 2036">
              <a:extLst>
                <a:ext uri="{FF2B5EF4-FFF2-40B4-BE49-F238E27FC236}">
                  <a16:creationId xmlns:a16="http://schemas.microsoft.com/office/drawing/2014/main" xmlns="" id="{8AF79233-5EF8-405B-8871-31DAC355EC50}"/>
                </a:ext>
              </a:extLst>
            </p:cNvPr>
            <p:cNvSpPr/>
            <p:nvPr/>
          </p:nvSpPr>
          <p:spPr>
            <a:xfrm>
              <a:off x="482381" y="6739175"/>
              <a:ext cx="49537" cy="5907"/>
            </a:xfrm>
            <a:custGeom>
              <a:avLst/>
              <a:gdLst>
                <a:gd name="connsiteX0" fmla="*/ 0 w 11723"/>
                <a:gd name="connsiteY0" fmla="*/ 1398 h 1398"/>
                <a:gd name="connsiteX1" fmla="*/ 0 w 11723"/>
                <a:gd name="connsiteY1" fmla="*/ 1398 h 1398"/>
                <a:gd name="connsiteX2" fmla="*/ 1398 w 11723"/>
                <a:gd name="connsiteY2" fmla="*/ 1291 h 1398"/>
                <a:gd name="connsiteX3" fmla="*/ 6561 w 11723"/>
                <a:gd name="connsiteY3" fmla="*/ 753 h 1398"/>
                <a:gd name="connsiteX4" fmla="*/ 11724 w 11723"/>
                <a:gd name="connsiteY4" fmla="*/ 0 h 1398"/>
                <a:gd name="connsiteX5" fmla="*/ 11616 w 11723"/>
                <a:gd name="connsiteY5" fmla="*/ 0 h 1398"/>
                <a:gd name="connsiteX6" fmla="*/ 0 w 11723"/>
                <a:gd name="connsiteY6" fmla="*/ 139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23" h="1398">
                  <a:moveTo>
                    <a:pt x="0" y="1398"/>
                  </a:moveTo>
                  <a:cubicBezTo>
                    <a:pt x="0" y="1398"/>
                    <a:pt x="0" y="1398"/>
                    <a:pt x="0" y="1398"/>
                  </a:cubicBezTo>
                  <a:lnTo>
                    <a:pt x="1398" y="1291"/>
                  </a:lnTo>
                  <a:cubicBezTo>
                    <a:pt x="3119" y="1183"/>
                    <a:pt x="4840" y="968"/>
                    <a:pt x="6561" y="753"/>
                  </a:cubicBezTo>
                  <a:cubicBezTo>
                    <a:pt x="6561" y="753"/>
                    <a:pt x="11293" y="215"/>
                    <a:pt x="11724" y="0"/>
                  </a:cubicBezTo>
                  <a:cubicBezTo>
                    <a:pt x="11724" y="0"/>
                    <a:pt x="11616" y="0"/>
                    <a:pt x="11616" y="0"/>
                  </a:cubicBezTo>
                  <a:cubicBezTo>
                    <a:pt x="7744" y="430"/>
                    <a:pt x="3872" y="968"/>
                    <a:pt x="0" y="1398"/>
                  </a:cubicBezTo>
                  <a:close/>
                </a:path>
              </a:pathLst>
            </a:custGeom>
            <a:grpFill/>
            <a:ln w="10707" cap="flat">
              <a:noFill/>
              <a:prstDash val="solid"/>
              <a:miter/>
            </a:ln>
          </p:spPr>
          <p:txBody>
            <a:bodyPr rtlCol="0" anchor="ctr"/>
            <a:lstStyle/>
            <a:p>
              <a:endParaRPr lang="zh-CN" altLang="en-US"/>
            </a:p>
          </p:txBody>
        </p:sp>
        <p:sp>
          <p:nvSpPr>
            <p:cNvPr id="2485" name="任意多边形: 形状 2037">
              <a:extLst>
                <a:ext uri="{FF2B5EF4-FFF2-40B4-BE49-F238E27FC236}">
                  <a16:creationId xmlns:a16="http://schemas.microsoft.com/office/drawing/2014/main" xmlns="" id="{BEA988FD-B9C0-4D41-A67E-F83674445338}"/>
                </a:ext>
              </a:extLst>
            </p:cNvPr>
            <p:cNvSpPr/>
            <p:nvPr/>
          </p:nvSpPr>
          <p:spPr>
            <a:xfrm>
              <a:off x="559190" y="6735085"/>
              <a:ext cx="16362" cy="2269"/>
            </a:xfrm>
            <a:custGeom>
              <a:avLst/>
              <a:gdLst>
                <a:gd name="connsiteX0" fmla="*/ 0 w 3872"/>
                <a:gd name="connsiteY0" fmla="*/ 538 h 537"/>
                <a:gd name="connsiteX1" fmla="*/ 3549 w 3872"/>
                <a:gd name="connsiteY1" fmla="*/ 108 h 537"/>
                <a:gd name="connsiteX2" fmla="*/ 3872 w 3872"/>
                <a:gd name="connsiteY2" fmla="*/ 0 h 537"/>
                <a:gd name="connsiteX3" fmla="*/ 3764 w 3872"/>
                <a:gd name="connsiteY3" fmla="*/ 0 h 537"/>
                <a:gd name="connsiteX4" fmla="*/ 0 w 3872"/>
                <a:gd name="connsiteY4" fmla="*/ 538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2" h="537">
                  <a:moveTo>
                    <a:pt x="0" y="538"/>
                  </a:moveTo>
                  <a:lnTo>
                    <a:pt x="3549" y="108"/>
                  </a:lnTo>
                  <a:cubicBezTo>
                    <a:pt x="3657" y="108"/>
                    <a:pt x="3764" y="108"/>
                    <a:pt x="3872" y="0"/>
                  </a:cubicBezTo>
                  <a:cubicBezTo>
                    <a:pt x="3872" y="0"/>
                    <a:pt x="3764" y="0"/>
                    <a:pt x="3764" y="0"/>
                  </a:cubicBezTo>
                  <a:cubicBezTo>
                    <a:pt x="2474" y="215"/>
                    <a:pt x="1291" y="430"/>
                    <a:pt x="0" y="538"/>
                  </a:cubicBezTo>
                  <a:close/>
                </a:path>
              </a:pathLst>
            </a:custGeom>
            <a:grpFill/>
            <a:ln w="10707"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5964875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59786" y="1091303"/>
            <a:ext cx="10722967" cy="7109639"/>
          </a:xfrm>
          <a:prstGeom prst="rect">
            <a:avLst/>
          </a:prstGeom>
        </p:spPr>
        <p:txBody>
          <a:bodyPr wrap="square">
            <a:spAutoFit/>
          </a:bodyPr>
          <a:lstStyle/>
          <a:p>
            <a:pPr algn="ctr">
              <a:lnSpc>
                <a:spcPct val="150000"/>
              </a:lnSpc>
              <a:spcAft>
                <a:spcPts val="0"/>
              </a:spcAft>
            </a:pPr>
            <a:r>
              <a:rPr lang="zh-CN" altLang="zh-CN" sz="2400" b="1" kern="100" dirty="0">
                <a:latin typeface="Arial"/>
                <a:ea typeface="宋体"/>
                <a:cs typeface="宋体"/>
              </a:rPr>
              <a:t>第二章 管道及附件安装工程</a:t>
            </a:r>
            <a:endParaRPr lang="zh-CN" altLang="zh-CN" sz="2400" b="1" kern="100" dirty="0">
              <a:latin typeface="Arial"/>
              <a:ea typeface="黑体"/>
              <a:cs typeface="Times New Roman"/>
            </a:endParaRPr>
          </a:p>
          <a:p>
            <a:pPr indent="355600" algn="just">
              <a:lnSpc>
                <a:spcPct val="150000"/>
              </a:lnSpc>
              <a:spcAft>
                <a:spcPts val="0"/>
              </a:spcAft>
            </a:pPr>
            <a:r>
              <a:rPr lang="en-US" altLang="zh-CN" sz="2000" kern="100" dirty="0">
                <a:latin typeface="Calibri"/>
                <a:ea typeface="宋体"/>
                <a:cs typeface="宋体"/>
              </a:rPr>
              <a:t>  </a:t>
            </a:r>
            <a:r>
              <a:rPr lang="zh-CN" altLang="zh-CN" sz="2000" kern="100" dirty="0">
                <a:latin typeface="Calibri"/>
                <a:ea typeface="宋体"/>
                <a:cs typeface="宋体"/>
              </a:rPr>
              <a:t>①“法兰安装工程”，钢塑转换法兰中未包括平焊钢制法兰，需另行套用平焊钢制法兰定额子目。</a:t>
            </a:r>
            <a:endParaRPr lang="zh-CN" altLang="zh-CN" sz="1400" kern="100" dirty="0">
              <a:latin typeface="Calibri"/>
              <a:ea typeface="宋体"/>
              <a:cs typeface="Times New Roman"/>
            </a:endParaRPr>
          </a:p>
          <a:p>
            <a:pPr indent="355600" algn="just">
              <a:lnSpc>
                <a:spcPct val="150000"/>
              </a:lnSpc>
              <a:spcAft>
                <a:spcPts val="0"/>
              </a:spcAft>
            </a:pPr>
            <a:r>
              <a:rPr lang="en-US" altLang="zh-CN" sz="2000" kern="100" dirty="0">
                <a:latin typeface="Calibri"/>
                <a:ea typeface="宋体"/>
                <a:cs typeface="宋体"/>
              </a:rPr>
              <a:t>  </a:t>
            </a:r>
            <a:r>
              <a:rPr lang="zh-CN" altLang="zh-CN" sz="2000" kern="100" dirty="0">
                <a:latin typeface="Calibri"/>
                <a:ea typeface="宋体"/>
                <a:cs typeface="宋体"/>
              </a:rPr>
              <a:t>②“燃</a:t>
            </a:r>
            <a:r>
              <a:rPr lang="zh-CN" altLang="en-US" sz="2000" kern="100" dirty="0">
                <a:latin typeface="Calibri"/>
                <a:ea typeface="宋体"/>
                <a:cs typeface="宋体"/>
              </a:rPr>
              <a:t>气</a:t>
            </a:r>
            <a:r>
              <a:rPr lang="zh-CN" altLang="zh-CN" sz="2000" kern="100" dirty="0">
                <a:latin typeface="Calibri"/>
                <a:ea typeface="宋体"/>
                <a:cs typeface="宋体"/>
              </a:rPr>
              <a:t>单向气源管拆除工程”，不包括挖土方及管道混凝土基础和垫层。管道拆除要求旧管保持基本完好。管道拆除工程量以“处”为计算单位。</a:t>
            </a:r>
            <a:endParaRPr lang="zh-CN" altLang="zh-CN" sz="1400" kern="100" dirty="0">
              <a:latin typeface="Calibri"/>
              <a:ea typeface="宋体"/>
              <a:cs typeface="Times New Roman"/>
            </a:endParaRPr>
          </a:p>
          <a:p>
            <a:pPr>
              <a:lnSpc>
                <a:spcPct val="150000"/>
              </a:lnSpc>
            </a:pPr>
            <a:r>
              <a:rPr lang="en-US" altLang="zh-CN" sz="2000" dirty="0">
                <a:ea typeface="宋体"/>
                <a:cs typeface="宋体"/>
              </a:rPr>
              <a:t>      </a:t>
            </a:r>
            <a:r>
              <a:rPr lang="zh-CN" altLang="zh-CN" sz="2000" dirty="0">
                <a:ea typeface="宋体"/>
                <a:cs typeface="宋体"/>
              </a:rPr>
              <a:t>③“刷油、防腐、阴极保护及探伤工程”，定额内容包括除锈、管道外防腐及补伤、接口外防腐、管道焊缝探伤、焊缝的</a:t>
            </a:r>
            <a:r>
              <a:rPr lang="en-US" altLang="zh-CN" sz="2000" dirty="0">
                <a:ea typeface="宋体"/>
                <a:cs typeface="宋体"/>
              </a:rPr>
              <a:t>X</a:t>
            </a:r>
            <a:r>
              <a:rPr lang="zh-CN" altLang="zh-CN" sz="2000" dirty="0">
                <a:ea typeface="宋体"/>
                <a:cs typeface="宋体"/>
              </a:rPr>
              <a:t>射线摄影、牺牲阳极、法兰防腐，腻子塑形，牛油布缠绕安装。本节定额中的除锈和刷油按管道和一般钢结构考虑；</a:t>
            </a:r>
            <a:r>
              <a:rPr lang="zh-CN" altLang="en-US" sz="2000" kern="0" dirty="0">
                <a:solidFill>
                  <a:prstClr val="black"/>
                </a:solidFill>
                <a:latin typeface="Calibri"/>
                <a:ea typeface="宋体"/>
                <a:cs typeface="宋体"/>
              </a:rPr>
              <a:t>    </a:t>
            </a: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2353624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59786" y="1337488"/>
            <a:ext cx="10722967" cy="6093976"/>
          </a:xfrm>
          <a:prstGeom prst="rect">
            <a:avLst/>
          </a:prstGeom>
        </p:spPr>
        <p:txBody>
          <a:bodyPr wrap="square">
            <a:spAutoFit/>
          </a:bodyPr>
          <a:lstStyle/>
          <a:p>
            <a:pPr>
              <a:lnSpc>
                <a:spcPct val="150000"/>
              </a:lnSpc>
            </a:pPr>
            <a:r>
              <a:rPr lang="zh-CN" altLang="zh-CN" sz="2000" dirty="0">
                <a:ea typeface="宋体"/>
                <a:cs typeface="宋体"/>
              </a:rPr>
              <a:t>刷油工程按安装地点就地刷油考虑；除锈以新建工程轻微锈蚀手工除锈考虑，维修改造工程锈蚀情况严重的，一般钢结构除锈按照定额人工、材料、机械乘以系数</a:t>
            </a:r>
            <a:r>
              <a:rPr lang="en-US" altLang="zh-CN" sz="2000" dirty="0">
                <a:ea typeface="宋体"/>
                <a:cs typeface="宋体"/>
              </a:rPr>
              <a:t>1.5</a:t>
            </a:r>
            <a:r>
              <a:rPr lang="zh-CN" altLang="zh-CN" sz="2000" dirty="0">
                <a:ea typeface="宋体"/>
                <a:cs typeface="宋体"/>
              </a:rPr>
              <a:t>，管道除锈按照定额人工、材料、机械乘以系数</a:t>
            </a:r>
            <a:r>
              <a:rPr lang="en-US" altLang="zh-CN" sz="2000" dirty="0">
                <a:ea typeface="宋体"/>
                <a:cs typeface="宋体"/>
              </a:rPr>
              <a:t>2.5</a:t>
            </a:r>
            <a:r>
              <a:rPr lang="zh-CN" altLang="zh-CN" sz="2000" dirty="0">
                <a:ea typeface="宋体"/>
                <a:cs typeface="宋体"/>
              </a:rPr>
              <a:t>。管道防腐是按集中制作和现场制作相结合的方法考虑。管道防腐采用冷缠胶带防腐及热收缩缠绕带防腐及补伤，管道接口防腐采用热收缩套工艺。无损探伤按正常情况考虑，定额中不含固定射线检测仪器所使用的支架制作及超声波探伤所需各种对比试块的制作。</a:t>
            </a: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38753984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59786" y="1337488"/>
            <a:ext cx="10722967" cy="6093976"/>
          </a:xfrm>
          <a:prstGeom prst="rect">
            <a:avLst/>
          </a:prstGeom>
        </p:spPr>
        <p:txBody>
          <a:bodyPr wrap="square">
            <a:spAutoFit/>
          </a:bodyPr>
          <a:lstStyle/>
          <a:p>
            <a:pPr>
              <a:lnSpc>
                <a:spcPct val="150000"/>
              </a:lnSpc>
            </a:pPr>
            <a:r>
              <a:rPr lang="zh-CN" altLang="zh-CN" sz="2000" dirty="0">
                <a:ea typeface="宋体"/>
                <a:cs typeface="宋体"/>
              </a:rPr>
              <a:t>管道焊缝</a:t>
            </a:r>
            <a:r>
              <a:rPr lang="en-US" altLang="zh-CN" sz="2000" dirty="0">
                <a:ea typeface="宋体"/>
                <a:cs typeface="宋体"/>
              </a:rPr>
              <a:t>X</a:t>
            </a:r>
            <a:r>
              <a:rPr lang="zh-CN" altLang="zh-CN" sz="2000" dirty="0">
                <a:ea typeface="宋体"/>
                <a:cs typeface="宋体"/>
              </a:rPr>
              <a:t>射线摄影中的软底片包括（</a:t>
            </a:r>
            <a:r>
              <a:rPr lang="en-US" altLang="zh-CN" sz="2000" dirty="0">
                <a:ea typeface="宋体"/>
                <a:cs typeface="宋体"/>
              </a:rPr>
              <a:t>80mm</a:t>
            </a:r>
            <a:r>
              <a:rPr lang="zh-CN" altLang="zh-CN" sz="2000" dirty="0">
                <a:ea typeface="宋体"/>
                <a:cs typeface="宋体"/>
              </a:rPr>
              <a:t>×</a:t>
            </a:r>
            <a:r>
              <a:rPr lang="en-US" altLang="zh-CN" sz="2000" dirty="0">
                <a:ea typeface="宋体"/>
                <a:cs typeface="宋体"/>
              </a:rPr>
              <a:t>300mm</a:t>
            </a:r>
            <a:r>
              <a:rPr lang="zh-CN" altLang="zh-CN" sz="2000" dirty="0">
                <a:ea typeface="宋体"/>
                <a:cs typeface="宋体"/>
              </a:rPr>
              <a:t>）及（</a:t>
            </a:r>
            <a:r>
              <a:rPr lang="en-US" altLang="zh-CN" sz="2000" dirty="0">
                <a:ea typeface="宋体"/>
                <a:cs typeface="宋体"/>
              </a:rPr>
              <a:t>80mm</a:t>
            </a:r>
            <a:r>
              <a:rPr lang="zh-CN" altLang="zh-CN" sz="2000" dirty="0">
                <a:ea typeface="宋体"/>
                <a:cs typeface="宋体"/>
              </a:rPr>
              <a:t>×</a:t>
            </a:r>
            <a:r>
              <a:rPr lang="en-US" altLang="zh-CN" sz="2000" dirty="0">
                <a:ea typeface="宋体"/>
                <a:cs typeface="宋体"/>
              </a:rPr>
              <a:t>150mm</a:t>
            </a:r>
            <a:r>
              <a:rPr lang="zh-CN" altLang="zh-CN" sz="2000" dirty="0">
                <a:ea typeface="宋体"/>
                <a:cs typeface="宋体"/>
              </a:rPr>
              <a:t>）两种规格。本节定额中牺牲阳极安装按测试井和测试桩分别考虑。需进行现场牛油腻子和牛油布防腐的埋地钢制阀门，根据需</a:t>
            </a:r>
            <a:r>
              <a:rPr lang="zh-CN" altLang="en-US" sz="2000" dirty="0">
                <a:ea typeface="宋体"/>
                <a:cs typeface="宋体"/>
              </a:rPr>
              <a:t>要</a:t>
            </a:r>
            <a:r>
              <a:rPr lang="zh-CN" altLang="zh-CN" sz="2000" dirty="0">
                <a:ea typeface="宋体"/>
                <a:cs typeface="宋体"/>
              </a:rPr>
              <a:t>进行防腐的接口口径套用相近口径的埋地法兰牛油腻子和牛油布防腐子目。管道内外防腐计算工程量时均不扣除管件、阀门所占长度。碳钢管道外表面除锈防腐工程，以管道外表面积计算各种规格钢管外表面积。钢管的接口防腐、伤口修补以“个”为计量单位，补口长度以</a:t>
            </a:r>
            <a:r>
              <a:rPr lang="en-US" altLang="zh-CN" sz="2000" dirty="0">
                <a:ea typeface="宋体"/>
                <a:cs typeface="宋体"/>
              </a:rPr>
              <a:t> 0.6m </a:t>
            </a:r>
            <a:r>
              <a:rPr lang="zh-CN" altLang="zh-CN" sz="2000" dirty="0">
                <a:ea typeface="宋体"/>
                <a:cs typeface="宋体"/>
              </a:rPr>
              <a:t>计算，管道补伤工作量以</a:t>
            </a:r>
            <a:r>
              <a:rPr lang="en-US" altLang="zh-CN" sz="2000" dirty="0">
                <a:ea typeface="宋体"/>
                <a:cs typeface="宋体"/>
              </a:rPr>
              <a:t>2%</a:t>
            </a:r>
            <a:r>
              <a:rPr lang="zh-CN" altLang="zh-CN" sz="2000" dirty="0">
                <a:ea typeface="宋体"/>
                <a:cs typeface="宋体"/>
              </a:rPr>
              <a:t>管道长度比例计算。</a:t>
            </a: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91947611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59786" y="1337488"/>
            <a:ext cx="10722967" cy="6093976"/>
          </a:xfrm>
          <a:prstGeom prst="rect">
            <a:avLst/>
          </a:prstGeom>
        </p:spPr>
        <p:txBody>
          <a:bodyPr wrap="square">
            <a:spAutoFit/>
          </a:bodyPr>
          <a:lstStyle/>
          <a:p>
            <a:pPr>
              <a:lnSpc>
                <a:spcPct val="150000"/>
              </a:lnSpc>
            </a:pPr>
            <a:r>
              <a:rPr lang="zh-CN" altLang="zh-CN" sz="2000" dirty="0">
                <a:ea typeface="宋体"/>
                <a:cs typeface="宋体"/>
              </a:rPr>
              <a:t>单处补伤面积大于</a:t>
            </a:r>
            <a:r>
              <a:rPr lang="en-US" altLang="zh-CN" sz="2000" dirty="0">
                <a:ea typeface="宋体"/>
                <a:cs typeface="宋体"/>
              </a:rPr>
              <a:t>5m</a:t>
            </a:r>
            <a:r>
              <a:rPr lang="zh-CN" altLang="zh-CN" sz="2000" dirty="0">
                <a:ea typeface="宋体"/>
                <a:cs typeface="宋体"/>
              </a:rPr>
              <a:t>²，按交联聚乙烯热收缩带缠绕包覆定额子目执行。管道焊缝超声波探伤以“一个口”为计量单位。如遇管材、钢板的超声波探伤时，应将探伤长度算成相应管径焊缝长度来计算。管道焊缝</a:t>
            </a:r>
            <a:r>
              <a:rPr lang="en-US" altLang="zh-CN" sz="2000" dirty="0">
                <a:ea typeface="宋体"/>
                <a:cs typeface="宋体"/>
              </a:rPr>
              <a:t> X </a:t>
            </a:r>
            <a:r>
              <a:rPr lang="zh-CN" altLang="zh-CN" sz="2000" dirty="0">
                <a:ea typeface="宋体"/>
                <a:cs typeface="宋体"/>
              </a:rPr>
              <a:t>射线摄影以“张”为计量单位。管道刷油以“</a:t>
            </a:r>
            <a:r>
              <a:rPr lang="en-US" altLang="zh-CN" sz="2000" dirty="0">
                <a:ea typeface="宋体"/>
                <a:cs typeface="宋体"/>
              </a:rPr>
              <a:t>m</a:t>
            </a:r>
            <a:r>
              <a:rPr lang="zh-CN" altLang="zh-CN" sz="2000" dirty="0">
                <a:ea typeface="宋体"/>
                <a:cs typeface="宋体"/>
              </a:rPr>
              <a:t>²” 为计量单位； 金属支架刷油以“</a:t>
            </a:r>
            <a:r>
              <a:rPr lang="en-US" altLang="zh-CN" sz="2000" dirty="0">
                <a:ea typeface="宋体"/>
                <a:cs typeface="宋体"/>
              </a:rPr>
              <a:t>100kg</a:t>
            </a:r>
            <a:r>
              <a:rPr lang="zh-CN" altLang="zh-CN" sz="2000" dirty="0">
                <a:ea typeface="宋体"/>
                <a:cs typeface="宋体"/>
              </a:rPr>
              <a:t>”为计量单位；管道除锈以“</a:t>
            </a:r>
            <a:r>
              <a:rPr lang="en-US" altLang="zh-CN" sz="2000" dirty="0">
                <a:ea typeface="宋体"/>
                <a:cs typeface="宋体"/>
              </a:rPr>
              <a:t>m</a:t>
            </a:r>
            <a:r>
              <a:rPr lang="zh-CN" altLang="zh-CN" sz="2000" dirty="0">
                <a:ea typeface="宋体"/>
                <a:cs typeface="宋体"/>
              </a:rPr>
              <a:t>²” 为计量单位；金属支架除锈以“</a:t>
            </a:r>
            <a:r>
              <a:rPr lang="en-US" altLang="zh-CN" sz="2000" dirty="0">
                <a:ea typeface="宋体"/>
                <a:cs typeface="宋体"/>
              </a:rPr>
              <a:t>100kg</a:t>
            </a:r>
            <a:r>
              <a:rPr lang="zh-CN" altLang="zh-CN" sz="2000" dirty="0">
                <a:ea typeface="宋体"/>
                <a:cs typeface="宋体"/>
              </a:rPr>
              <a:t>”为计量单位。牺牲阳极安装均以“组”为计量单位，牺牲阳极的附属工程，可按实际需要套用相应定额，铜导线长度如超过定额取定量±</a:t>
            </a:r>
            <a:r>
              <a:rPr lang="en-US" altLang="zh-CN" sz="2000" dirty="0">
                <a:ea typeface="宋体"/>
                <a:cs typeface="宋体"/>
              </a:rPr>
              <a:t>10</a:t>
            </a:r>
            <a:r>
              <a:rPr lang="zh-CN" altLang="zh-CN" sz="2000" dirty="0">
                <a:ea typeface="宋体"/>
                <a:cs typeface="宋体"/>
              </a:rPr>
              <a:t>％时，可按实调整铜导线材料消耗量。</a:t>
            </a: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98369585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59786" y="1337488"/>
            <a:ext cx="10722967" cy="5632311"/>
          </a:xfrm>
          <a:prstGeom prst="rect">
            <a:avLst/>
          </a:prstGeom>
        </p:spPr>
        <p:txBody>
          <a:bodyPr wrap="square">
            <a:spAutoFit/>
          </a:bodyPr>
          <a:lstStyle/>
          <a:p>
            <a:pPr indent="355600" algn="just">
              <a:lnSpc>
                <a:spcPct val="150000"/>
              </a:lnSpc>
              <a:spcAft>
                <a:spcPts val="0"/>
              </a:spcAft>
            </a:pPr>
            <a:r>
              <a:rPr lang="zh-CN" altLang="zh-CN" sz="2000" kern="100" dirty="0">
                <a:latin typeface="Calibri"/>
                <a:ea typeface="宋体"/>
                <a:cs typeface="宋体"/>
              </a:rPr>
              <a:t>④成品防腐管道需做电火花检测按照管道外表面积计算。</a:t>
            </a:r>
            <a:endParaRPr lang="zh-CN" altLang="zh-CN" sz="2000" kern="100" dirty="0">
              <a:latin typeface="Calibri"/>
              <a:ea typeface="宋体"/>
              <a:cs typeface="Times New Roman"/>
            </a:endParaRPr>
          </a:p>
          <a:p>
            <a:pPr indent="355600" algn="just">
              <a:lnSpc>
                <a:spcPct val="150000"/>
              </a:lnSpc>
              <a:spcAft>
                <a:spcPts val="0"/>
              </a:spcAft>
            </a:pPr>
            <a:r>
              <a:rPr lang="zh-CN" altLang="zh-CN" sz="2000" kern="100" dirty="0">
                <a:latin typeface="Calibri"/>
                <a:ea typeface="宋体"/>
                <a:cs typeface="宋体"/>
              </a:rPr>
              <a:t>⑤机械钻孔项目是按混凝土墙体及混凝土楼板考虑的，厚度系综合取定。如实际墙体厚度超过</a:t>
            </a:r>
            <a:r>
              <a:rPr lang="en-US" altLang="zh-CN" sz="2000" kern="100" dirty="0">
                <a:latin typeface="Calibri"/>
                <a:ea typeface="宋体"/>
                <a:cs typeface="宋体"/>
              </a:rPr>
              <a:t>300mm</a:t>
            </a:r>
            <a:r>
              <a:rPr lang="zh-CN" altLang="zh-CN" sz="2000" kern="100" dirty="0">
                <a:latin typeface="Calibri"/>
                <a:ea typeface="宋体"/>
                <a:cs typeface="宋体"/>
              </a:rPr>
              <a:t>，楼板厚度超过</a:t>
            </a:r>
            <a:r>
              <a:rPr lang="en-US" altLang="zh-CN" sz="2000" kern="100" dirty="0">
                <a:latin typeface="Calibri"/>
                <a:ea typeface="宋体"/>
                <a:cs typeface="宋体"/>
              </a:rPr>
              <a:t>220mm</a:t>
            </a:r>
            <a:r>
              <a:rPr lang="zh-CN" altLang="zh-CN" sz="2000" kern="100" dirty="0">
                <a:latin typeface="Calibri"/>
                <a:ea typeface="宋体"/>
                <a:cs typeface="宋体"/>
              </a:rPr>
              <a:t>时，按相应定额人工，材料、机械乘以系数</a:t>
            </a:r>
            <a:r>
              <a:rPr lang="en-US" altLang="zh-CN" sz="2000" kern="100" dirty="0">
                <a:latin typeface="Calibri"/>
                <a:ea typeface="宋体"/>
                <a:cs typeface="宋体"/>
              </a:rPr>
              <a:t>1.2</a:t>
            </a:r>
            <a:r>
              <a:rPr lang="zh-CN" altLang="zh-CN" sz="2000" kern="100" dirty="0">
                <a:latin typeface="Calibri"/>
                <a:ea typeface="宋体"/>
                <a:cs typeface="宋体"/>
              </a:rPr>
              <a:t>。砖墙钻孔按机械钻孔定额人工、材料、机械乘以系数</a:t>
            </a:r>
            <a:r>
              <a:rPr lang="en-US" altLang="zh-CN" sz="2000" kern="100" dirty="0">
                <a:latin typeface="Calibri"/>
                <a:ea typeface="宋体"/>
                <a:cs typeface="宋体"/>
              </a:rPr>
              <a:t>0.4</a:t>
            </a:r>
            <a:r>
              <a:rPr lang="zh-CN" altLang="zh-CN" sz="2000" kern="100" dirty="0">
                <a:latin typeface="Calibri"/>
                <a:ea typeface="宋体"/>
                <a:cs typeface="宋体"/>
              </a:rPr>
              <a:t>。</a:t>
            </a:r>
            <a:endParaRPr lang="zh-CN" altLang="zh-CN" sz="2000" kern="100" dirty="0">
              <a:latin typeface="Calibri"/>
              <a:ea typeface="宋体"/>
              <a:cs typeface="Times New Roman"/>
            </a:endParaRPr>
          </a:p>
          <a:p>
            <a:pPr>
              <a:lnSpc>
                <a:spcPct val="150000"/>
              </a:lnSpc>
            </a:pP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5176745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59786" y="1337488"/>
            <a:ext cx="10722967" cy="7571303"/>
          </a:xfrm>
          <a:prstGeom prst="rect">
            <a:avLst/>
          </a:prstGeom>
        </p:spPr>
        <p:txBody>
          <a:bodyPr wrap="square">
            <a:spAutoFit/>
          </a:bodyPr>
          <a:lstStyle/>
          <a:p>
            <a:pPr algn="ctr">
              <a:lnSpc>
                <a:spcPct val="150000"/>
              </a:lnSpc>
              <a:spcAft>
                <a:spcPts val="0"/>
              </a:spcAft>
            </a:pPr>
            <a:r>
              <a:rPr lang="zh-CN" altLang="zh-CN" sz="2400" b="1" kern="100" dirty="0">
                <a:latin typeface="Arial"/>
                <a:ea typeface="宋体"/>
                <a:cs typeface="宋体"/>
              </a:rPr>
              <a:t>第三章 管道穿跨越工程</a:t>
            </a:r>
            <a:endParaRPr lang="zh-CN" altLang="zh-CN" sz="2400" b="1" kern="100" dirty="0">
              <a:latin typeface="Arial"/>
              <a:ea typeface="黑体"/>
              <a:cs typeface="Times New Roman"/>
            </a:endParaRPr>
          </a:p>
          <a:p>
            <a:pPr indent="355600" algn="just">
              <a:lnSpc>
                <a:spcPct val="150000"/>
              </a:lnSpc>
              <a:spcAft>
                <a:spcPts val="0"/>
              </a:spcAft>
            </a:pPr>
            <a:r>
              <a:rPr lang="en-US" altLang="zh-CN" sz="2000" kern="100" dirty="0">
                <a:latin typeface="Calibri"/>
                <a:ea typeface="宋体"/>
                <a:cs typeface="宋体"/>
              </a:rPr>
              <a:t>   </a:t>
            </a:r>
            <a:r>
              <a:rPr lang="zh-CN" altLang="zh-CN" sz="2000" kern="100" dirty="0">
                <a:latin typeface="Calibri"/>
                <a:ea typeface="宋体"/>
                <a:cs typeface="宋体"/>
              </a:rPr>
              <a:t>①地下管线复核子目用于施工前对作业影响区域内的既有地下管线进行复核定位，已综合考虑原有地下管线的不同材质及采用的探测工艺和仪器。</a:t>
            </a:r>
            <a:endParaRPr lang="zh-CN" altLang="zh-CN" sz="1400" kern="100" dirty="0">
              <a:latin typeface="Calibri"/>
              <a:ea typeface="宋体"/>
              <a:cs typeface="Times New Roman"/>
            </a:endParaRPr>
          </a:p>
          <a:p>
            <a:pPr indent="355600" algn="just">
              <a:lnSpc>
                <a:spcPct val="150000"/>
              </a:lnSpc>
              <a:spcAft>
                <a:spcPts val="0"/>
              </a:spcAft>
            </a:pPr>
            <a:r>
              <a:rPr lang="en-US" altLang="zh-CN" sz="2000" kern="100" dirty="0">
                <a:latin typeface="Calibri"/>
                <a:ea typeface="宋体"/>
                <a:cs typeface="宋体"/>
              </a:rPr>
              <a:t>   </a:t>
            </a:r>
            <a:r>
              <a:rPr lang="zh-CN" altLang="zh-CN" sz="2000" kern="100" dirty="0">
                <a:latin typeface="Calibri"/>
                <a:ea typeface="宋体"/>
                <a:cs typeface="宋体"/>
              </a:rPr>
              <a:t>②钻机安装、拆除、调试子目中不包括钻机场外运输费用。</a:t>
            </a:r>
            <a:endParaRPr lang="zh-CN" altLang="zh-CN" sz="1400" kern="100" dirty="0">
              <a:latin typeface="Calibri"/>
              <a:ea typeface="宋体"/>
              <a:cs typeface="Times New Roman"/>
            </a:endParaRPr>
          </a:p>
          <a:p>
            <a:pPr indent="355600" algn="just">
              <a:lnSpc>
                <a:spcPct val="150000"/>
              </a:lnSpc>
              <a:spcAft>
                <a:spcPts val="0"/>
              </a:spcAft>
            </a:pPr>
            <a:r>
              <a:rPr lang="en-US" altLang="zh-CN" sz="2000" kern="100" dirty="0">
                <a:latin typeface="Calibri"/>
                <a:ea typeface="宋体"/>
                <a:cs typeface="宋体"/>
              </a:rPr>
              <a:t>   </a:t>
            </a:r>
            <a:r>
              <a:rPr lang="zh-CN" altLang="zh-CN" sz="2000" kern="100" dirty="0">
                <a:latin typeface="Calibri"/>
                <a:ea typeface="宋体"/>
                <a:cs typeface="宋体"/>
              </a:rPr>
              <a:t>③管道地面布设子目中滚轮架根据定向钻进管线口径不同，分为小、中、大三种规格，管道公称直径</a:t>
            </a:r>
            <a:r>
              <a:rPr lang="en-US" altLang="zh-CN" sz="2000" kern="100" dirty="0">
                <a:latin typeface="Calibri"/>
                <a:ea typeface="宋体"/>
                <a:cs typeface="宋体"/>
              </a:rPr>
              <a:t> DN300 </a:t>
            </a:r>
            <a:r>
              <a:rPr lang="zh-CN" altLang="zh-CN" sz="2000" kern="100" dirty="0">
                <a:latin typeface="Calibri"/>
                <a:ea typeface="宋体"/>
                <a:cs typeface="宋体"/>
              </a:rPr>
              <a:t>以内、公称外径</a:t>
            </a:r>
            <a:r>
              <a:rPr lang="en-US" altLang="zh-CN" sz="2000" kern="100" dirty="0">
                <a:latin typeface="Calibri"/>
                <a:ea typeface="宋体"/>
                <a:cs typeface="宋体"/>
              </a:rPr>
              <a:t>dn315</a:t>
            </a:r>
            <a:r>
              <a:rPr lang="zh-CN" altLang="zh-CN" sz="2000" kern="100" dirty="0">
                <a:latin typeface="Calibri"/>
                <a:ea typeface="宋体"/>
                <a:cs typeface="宋体"/>
              </a:rPr>
              <a:t>以内为小型滚轮架，公称直径</a:t>
            </a:r>
            <a:r>
              <a:rPr lang="en-US" altLang="zh-CN" sz="2000" kern="100" dirty="0">
                <a:latin typeface="Calibri"/>
                <a:ea typeface="宋体"/>
                <a:cs typeface="宋体"/>
              </a:rPr>
              <a:t>DN600</a:t>
            </a:r>
            <a:r>
              <a:rPr lang="zh-CN" altLang="zh-CN" sz="2000" kern="100" dirty="0">
                <a:latin typeface="Calibri"/>
                <a:ea typeface="宋体"/>
                <a:cs typeface="宋体"/>
              </a:rPr>
              <a:t>以内，公称外径</a:t>
            </a:r>
            <a:r>
              <a:rPr lang="en-US" altLang="zh-CN" sz="2000" kern="100" dirty="0">
                <a:latin typeface="Calibri"/>
                <a:ea typeface="宋体"/>
                <a:cs typeface="宋体"/>
              </a:rPr>
              <a:t>dn630</a:t>
            </a:r>
            <a:r>
              <a:rPr lang="zh-CN" altLang="zh-CN" sz="2000" kern="100" dirty="0">
                <a:latin typeface="Calibri"/>
                <a:ea typeface="宋体"/>
                <a:cs typeface="宋体"/>
              </a:rPr>
              <a:t>以内为中型滚轮架，公称直径</a:t>
            </a:r>
            <a:r>
              <a:rPr lang="en-US" altLang="zh-CN" sz="2000" kern="100" dirty="0">
                <a:latin typeface="Calibri"/>
                <a:ea typeface="宋体"/>
                <a:cs typeface="宋体"/>
              </a:rPr>
              <a:t>DN600</a:t>
            </a:r>
            <a:r>
              <a:rPr lang="zh-CN" altLang="zh-CN" sz="2000" kern="100" dirty="0">
                <a:latin typeface="Calibri"/>
                <a:ea typeface="宋体"/>
                <a:cs typeface="宋体"/>
              </a:rPr>
              <a:t>以上、公称外径</a:t>
            </a:r>
            <a:r>
              <a:rPr lang="en-US" altLang="zh-CN" sz="2000" kern="100" dirty="0">
                <a:latin typeface="Calibri"/>
                <a:ea typeface="宋体"/>
                <a:cs typeface="宋体"/>
              </a:rPr>
              <a:t>dn630</a:t>
            </a:r>
            <a:r>
              <a:rPr lang="zh-CN" altLang="zh-CN" sz="2000" kern="100" dirty="0">
                <a:latin typeface="Calibri"/>
                <a:ea typeface="宋体"/>
                <a:cs typeface="宋体"/>
              </a:rPr>
              <a:t>以上为大型滚轮架。该定额按正常施工场地条件考虑，若因场地受限而发生管道整体平移，可另行计算。</a:t>
            </a:r>
            <a:endParaRPr lang="zh-CN" altLang="zh-CN" sz="1400" kern="100" dirty="0">
              <a:latin typeface="Calibri"/>
              <a:ea typeface="宋体"/>
              <a:cs typeface="Times New Roman"/>
            </a:endParaRPr>
          </a:p>
          <a:p>
            <a:pPr>
              <a:lnSpc>
                <a:spcPct val="150000"/>
              </a:lnSpc>
            </a:pP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131764945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59786" y="1337488"/>
            <a:ext cx="10722967" cy="6001643"/>
          </a:xfrm>
          <a:prstGeom prst="rect">
            <a:avLst/>
          </a:prstGeom>
        </p:spPr>
        <p:txBody>
          <a:bodyPr wrap="square">
            <a:spAutoFit/>
          </a:bodyPr>
          <a:lstStyle/>
          <a:p>
            <a:pPr indent="355600" algn="just">
              <a:lnSpc>
                <a:spcPct val="150000"/>
              </a:lnSpc>
              <a:spcAft>
                <a:spcPts val="0"/>
              </a:spcAft>
            </a:pPr>
            <a:r>
              <a:rPr lang="zh-CN" altLang="zh-CN" sz="2400" kern="100" dirty="0">
                <a:latin typeface="Calibri"/>
                <a:ea typeface="宋体"/>
                <a:cs typeface="宋体"/>
              </a:rPr>
              <a:t>④本节规定了泥浆总量的工程量计算规则。本节定额未包括蓄水池挖填、泥浆池和沟、泥浆处理及运输需另行计算。</a:t>
            </a:r>
            <a:endParaRPr lang="zh-CN" altLang="zh-CN" sz="1600" kern="100" dirty="0">
              <a:latin typeface="Calibri"/>
              <a:ea typeface="宋体"/>
              <a:cs typeface="Times New Roman"/>
            </a:endParaRPr>
          </a:p>
          <a:p>
            <a:pPr indent="355600" algn="just">
              <a:lnSpc>
                <a:spcPct val="150000"/>
              </a:lnSpc>
              <a:spcAft>
                <a:spcPts val="0"/>
              </a:spcAft>
            </a:pPr>
            <a:r>
              <a:rPr lang="zh-CN" altLang="zh-CN" sz="2400" kern="100" dirty="0">
                <a:latin typeface="Calibri"/>
                <a:ea typeface="宋体"/>
                <a:cs typeface="宋体"/>
              </a:rPr>
              <a:t>⑤本节定额的钻导向孔、扩孔、回拖三节适用于小型钻机，未考虑中、大型钻机，土质类别未考虑岩石，发生时执行其他定额。</a:t>
            </a:r>
            <a:endParaRPr lang="zh-CN" altLang="zh-CN" sz="1600" kern="100" dirty="0">
              <a:latin typeface="Calibri"/>
              <a:ea typeface="宋体"/>
              <a:cs typeface="Times New Roman"/>
            </a:endParaRPr>
          </a:p>
          <a:p>
            <a:pPr>
              <a:lnSpc>
                <a:spcPct val="150000"/>
              </a:lnSpc>
            </a:pP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19922631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59786" y="1014209"/>
            <a:ext cx="10722967" cy="5416868"/>
          </a:xfrm>
          <a:prstGeom prst="rect">
            <a:avLst/>
          </a:prstGeom>
        </p:spPr>
        <p:txBody>
          <a:bodyPr wrap="square">
            <a:spAutoFit/>
          </a:bodyPr>
          <a:lstStyle/>
          <a:p>
            <a:pPr indent="355600" algn="just">
              <a:lnSpc>
                <a:spcPts val="2800"/>
              </a:lnSpc>
              <a:spcAft>
                <a:spcPts val="0"/>
              </a:spcAft>
            </a:pPr>
            <a:r>
              <a:rPr lang="en-US" altLang="zh-CN" sz="2400" kern="100" dirty="0">
                <a:latin typeface="Calibri"/>
                <a:ea typeface="宋体"/>
                <a:cs typeface="宋体"/>
              </a:rPr>
              <a:t>   </a:t>
            </a:r>
            <a:r>
              <a:rPr lang="zh-CN" altLang="zh-CN" sz="2400" kern="100" dirty="0">
                <a:latin typeface="Calibri"/>
                <a:ea typeface="宋体"/>
                <a:cs typeface="宋体"/>
              </a:rPr>
              <a:t>⑥本节定额的穿越长度分为</a:t>
            </a:r>
            <a:r>
              <a:rPr lang="zh-CN" altLang="en-US" sz="2400" kern="100" dirty="0">
                <a:latin typeface="Calibri"/>
                <a:ea typeface="宋体"/>
                <a:cs typeface="宋体"/>
              </a:rPr>
              <a:t>三</a:t>
            </a:r>
            <a:r>
              <a:rPr lang="zh-CN" altLang="zh-CN" sz="2400" kern="100" dirty="0">
                <a:latin typeface="Calibri"/>
                <a:ea typeface="宋体"/>
                <a:cs typeface="宋体"/>
              </a:rPr>
              <a:t>种：短距离（</a:t>
            </a:r>
            <a:r>
              <a:rPr lang="en-US" altLang="zh-CN" sz="2400" kern="100" dirty="0">
                <a:latin typeface="Calibri"/>
                <a:ea typeface="宋体"/>
                <a:cs typeface="宋体"/>
              </a:rPr>
              <a:t>&lt;300m</a:t>
            </a:r>
            <a:r>
              <a:rPr lang="zh-CN" altLang="zh-CN" sz="2400" kern="100" dirty="0">
                <a:latin typeface="Calibri"/>
                <a:ea typeface="宋体"/>
                <a:cs typeface="宋体"/>
              </a:rPr>
              <a:t>）、中距离（</a:t>
            </a:r>
            <a:r>
              <a:rPr lang="en-US" altLang="zh-CN" sz="2400" kern="100" dirty="0">
                <a:latin typeface="Calibri"/>
                <a:ea typeface="宋体"/>
                <a:cs typeface="宋体"/>
              </a:rPr>
              <a:t>300</a:t>
            </a:r>
            <a:r>
              <a:rPr lang="zh-CN" altLang="zh-CN" sz="2400" kern="100" dirty="0">
                <a:latin typeface="Calibri"/>
                <a:ea typeface="宋体"/>
                <a:cs typeface="宋体"/>
              </a:rPr>
              <a:t>～</a:t>
            </a:r>
            <a:r>
              <a:rPr lang="en-US" altLang="zh-CN" sz="2400" kern="100" dirty="0">
                <a:latin typeface="Calibri"/>
                <a:ea typeface="宋体"/>
                <a:cs typeface="宋体"/>
              </a:rPr>
              <a:t>800m</a:t>
            </a:r>
            <a:r>
              <a:rPr lang="zh-CN" altLang="zh-CN" sz="2400" kern="100" dirty="0">
                <a:latin typeface="Calibri"/>
                <a:ea typeface="宋体"/>
                <a:cs typeface="宋体"/>
              </a:rPr>
              <a:t>）、长距离（</a:t>
            </a:r>
            <a:r>
              <a:rPr lang="en-US" altLang="zh-CN" sz="2400" kern="100" dirty="0">
                <a:latin typeface="Calibri"/>
                <a:ea typeface="宋体"/>
                <a:cs typeface="宋体"/>
              </a:rPr>
              <a:t>&gt;800m</a:t>
            </a:r>
            <a:r>
              <a:rPr lang="zh-CN" altLang="zh-CN" sz="2400" kern="100" dirty="0">
                <a:latin typeface="Calibri"/>
                <a:ea typeface="宋体"/>
                <a:cs typeface="宋体"/>
              </a:rPr>
              <a:t>）。定额穿越长度按</a:t>
            </a:r>
            <a:r>
              <a:rPr lang="en-US" altLang="zh-CN" sz="2400" kern="100" dirty="0">
                <a:latin typeface="Calibri"/>
                <a:ea typeface="宋体"/>
                <a:cs typeface="宋体"/>
              </a:rPr>
              <a:t> 300m</a:t>
            </a:r>
            <a:r>
              <a:rPr lang="zh-CN" altLang="zh-CN" sz="2400" kern="100" dirty="0">
                <a:latin typeface="Calibri"/>
                <a:ea typeface="宋体"/>
                <a:cs typeface="宋体"/>
              </a:rPr>
              <a:t>以下编制，大于</a:t>
            </a:r>
            <a:r>
              <a:rPr lang="en-US" altLang="zh-CN" sz="2400" kern="100" dirty="0">
                <a:latin typeface="Calibri"/>
                <a:ea typeface="宋体"/>
                <a:cs typeface="宋体"/>
              </a:rPr>
              <a:t>300m</a:t>
            </a:r>
            <a:r>
              <a:rPr lang="zh-CN" altLang="zh-CN" sz="2400" kern="100" dirty="0">
                <a:latin typeface="Calibri"/>
                <a:ea typeface="宋体"/>
                <a:cs typeface="宋体"/>
              </a:rPr>
              <a:t>的穿越工程，在套用扩孔、管线回拖定额时，应乘以下表相应的长度系数。</a:t>
            </a:r>
            <a:endParaRPr lang="zh-CN" altLang="zh-CN" sz="1600" kern="100" dirty="0">
              <a:latin typeface="Calibri"/>
              <a:ea typeface="宋体"/>
              <a:cs typeface="Times New Roman"/>
            </a:endParaRPr>
          </a:p>
          <a:p>
            <a:pPr indent="355600" algn="just">
              <a:lnSpc>
                <a:spcPct val="150000"/>
              </a:lnSpc>
            </a:pPr>
            <a:r>
              <a:rPr lang="en-US" altLang="zh-CN" sz="2400" dirty="0"/>
              <a:t>                                          </a:t>
            </a:r>
            <a:r>
              <a:rPr lang="zh-CN" altLang="zh-CN" sz="2400" dirty="0"/>
              <a:t>穿越长度系数表</a:t>
            </a:r>
          </a:p>
          <a:p>
            <a:pPr indent="355600" algn="just">
              <a:lnSpc>
                <a:spcPct val="150000"/>
              </a:lnSpc>
            </a:pP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graphicFrame>
        <p:nvGraphicFramePr>
          <p:cNvPr id="2" name="表格 1"/>
          <p:cNvGraphicFramePr>
            <a:graphicFrameLocks noGrp="1"/>
          </p:cNvGraphicFramePr>
          <p:nvPr>
            <p:extLst>
              <p:ext uri="{D42A27DB-BD31-4B8C-83A1-F6EECF244321}">
                <p14:modId xmlns:p14="http://schemas.microsoft.com/office/powerpoint/2010/main" val="2860823555"/>
              </p:ext>
            </p:extLst>
          </p:nvPr>
        </p:nvGraphicFramePr>
        <p:xfrm>
          <a:off x="986364" y="2685446"/>
          <a:ext cx="9880928" cy="3205396"/>
        </p:xfrm>
        <a:graphic>
          <a:graphicData uri="http://schemas.openxmlformats.org/drawingml/2006/table">
            <a:tbl>
              <a:tblPr firstRow="1" firstCol="1" bandRow="1"/>
              <a:tblGrid>
                <a:gridCol w="2365129">
                  <a:extLst>
                    <a:ext uri="{9D8B030D-6E8A-4147-A177-3AD203B41FA5}">
                      <a16:colId xmlns:a16="http://schemas.microsoft.com/office/drawing/2014/main" xmlns="" val="20000"/>
                    </a:ext>
                  </a:extLst>
                </a:gridCol>
                <a:gridCol w="2520141">
                  <a:extLst>
                    <a:ext uri="{9D8B030D-6E8A-4147-A177-3AD203B41FA5}">
                      <a16:colId xmlns:a16="http://schemas.microsoft.com/office/drawing/2014/main" xmlns="" val="20001"/>
                    </a:ext>
                  </a:extLst>
                </a:gridCol>
                <a:gridCol w="2475517">
                  <a:extLst>
                    <a:ext uri="{9D8B030D-6E8A-4147-A177-3AD203B41FA5}">
                      <a16:colId xmlns:a16="http://schemas.microsoft.com/office/drawing/2014/main" xmlns="" val="20002"/>
                    </a:ext>
                  </a:extLst>
                </a:gridCol>
                <a:gridCol w="2520141">
                  <a:extLst>
                    <a:ext uri="{9D8B030D-6E8A-4147-A177-3AD203B41FA5}">
                      <a16:colId xmlns:a16="http://schemas.microsoft.com/office/drawing/2014/main" xmlns="" val="20003"/>
                    </a:ext>
                  </a:extLst>
                </a:gridCol>
              </a:tblGrid>
              <a:tr h="1598416">
                <a:tc>
                  <a:txBody>
                    <a:bodyPr/>
                    <a:lstStyle/>
                    <a:p>
                      <a:pPr algn="ctr">
                        <a:lnSpc>
                          <a:spcPts val="2800"/>
                        </a:lnSpc>
                        <a:spcAft>
                          <a:spcPts val="0"/>
                        </a:spcAft>
                      </a:pPr>
                      <a:r>
                        <a:rPr lang="zh-CN" sz="2400" kern="0" dirty="0">
                          <a:solidFill>
                            <a:srgbClr val="000000"/>
                          </a:solidFill>
                          <a:effectLst/>
                          <a:latin typeface="Calibri"/>
                          <a:ea typeface="宋体"/>
                          <a:cs typeface="宋体"/>
                        </a:rPr>
                        <a:t>穿越距离</a:t>
                      </a:r>
                      <a:endParaRPr lang="zh-CN" sz="2000"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800"/>
                        </a:lnSpc>
                        <a:spcAft>
                          <a:spcPts val="0"/>
                        </a:spcAft>
                      </a:pPr>
                      <a:r>
                        <a:rPr lang="zh-CN" sz="2400" kern="0" dirty="0">
                          <a:solidFill>
                            <a:srgbClr val="000000"/>
                          </a:solidFill>
                          <a:effectLst/>
                          <a:latin typeface="Calibri"/>
                          <a:ea typeface="宋体"/>
                          <a:cs typeface="宋体"/>
                        </a:rPr>
                        <a:t>短距离</a:t>
                      </a:r>
                      <a:r>
                        <a:rPr lang="en-US" sz="2400" kern="0" dirty="0">
                          <a:solidFill>
                            <a:srgbClr val="000000"/>
                          </a:solidFill>
                          <a:effectLst/>
                          <a:latin typeface="Calibri"/>
                          <a:ea typeface="宋体"/>
                          <a:cs typeface="宋体"/>
                        </a:rPr>
                        <a:t/>
                      </a:r>
                      <a:br>
                        <a:rPr lang="en-US" sz="2400" kern="0" dirty="0">
                          <a:solidFill>
                            <a:srgbClr val="000000"/>
                          </a:solidFill>
                          <a:effectLst/>
                          <a:latin typeface="Calibri"/>
                          <a:ea typeface="宋体"/>
                          <a:cs typeface="宋体"/>
                        </a:rPr>
                      </a:br>
                      <a:r>
                        <a:rPr lang="zh-CN" sz="2400" kern="0" dirty="0">
                          <a:solidFill>
                            <a:srgbClr val="000000"/>
                          </a:solidFill>
                          <a:effectLst/>
                          <a:latin typeface="Calibri"/>
                          <a:ea typeface="宋体"/>
                          <a:cs typeface="宋体"/>
                        </a:rPr>
                        <a:t>（</a:t>
                      </a:r>
                      <a:r>
                        <a:rPr lang="en-US" sz="2400" kern="0" dirty="0">
                          <a:solidFill>
                            <a:srgbClr val="000000"/>
                          </a:solidFill>
                          <a:effectLst/>
                          <a:latin typeface="Calibri"/>
                          <a:ea typeface="宋体"/>
                          <a:cs typeface="宋体"/>
                        </a:rPr>
                        <a:t>&lt;300m</a:t>
                      </a:r>
                      <a:r>
                        <a:rPr lang="zh-CN" sz="2400" kern="0" dirty="0">
                          <a:solidFill>
                            <a:srgbClr val="000000"/>
                          </a:solidFill>
                          <a:effectLst/>
                          <a:latin typeface="Calibri"/>
                          <a:ea typeface="宋体"/>
                          <a:cs typeface="宋体"/>
                        </a:rPr>
                        <a:t>）</a:t>
                      </a:r>
                      <a:endParaRPr lang="zh-CN" sz="2000"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800"/>
                        </a:lnSpc>
                        <a:spcAft>
                          <a:spcPts val="0"/>
                        </a:spcAft>
                      </a:pPr>
                      <a:r>
                        <a:rPr lang="zh-CN" sz="2400" kern="0" dirty="0">
                          <a:solidFill>
                            <a:srgbClr val="000000"/>
                          </a:solidFill>
                          <a:effectLst/>
                          <a:latin typeface="Calibri"/>
                          <a:ea typeface="宋体"/>
                          <a:cs typeface="宋体"/>
                        </a:rPr>
                        <a:t>中距离</a:t>
                      </a:r>
                      <a:r>
                        <a:rPr lang="en-US" sz="2400" kern="0" dirty="0">
                          <a:solidFill>
                            <a:srgbClr val="000000"/>
                          </a:solidFill>
                          <a:effectLst/>
                          <a:latin typeface="Calibri"/>
                          <a:ea typeface="宋体"/>
                          <a:cs typeface="宋体"/>
                        </a:rPr>
                        <a:t/>
                      </a:r>
                      <a:br>
                        <a:rPr lang="en-US" sz="2400" kern="0" dirty="0">
                          <a:solidFill>
                            <a:srgbClr val="000000"/>
                          </a:solidFill>
                          <a:effectLst/>
                          <a:latin typeface="Calibri"/>
                          <a:ea typeface="宋体"/>
                          <a:cs typeface="宋体"/>
                        </a:rPr>
                      </a:br>
                      <a:r>
                        <a:rPr lang="zh-CN" sz="2400" kern="0" dirty="0">
                          <a:solidFill>
                            <a:srgbClr val="000000"/>
                          </a:solidFill>
                          <a:effectLst/>
                          <a:latin typeface="Calibri"/>
                          <a:ea typeface="宋体"/>
                          <a:cs typeface="宋体"/>
                        </a:rPr>
                        <a:t>（</a:t>
                      </a:r>
                      <a:r>
                        <a:rPr lang="en-US" sz="2400" kern="0" dirty="0">
                          <a:solidFill>
                            <a:srgbClr val="000000"/>
                          </a:solidFill>
                          <a:effectLst/>
                          <a:latin typeface="Calibri"/>
                          <a:ea typeface="宋体"/>
                          <a:cs typeface="宋体"/>
                        </a:rPr>
                        <a:t>300</a:t>
                      </a:r>
                      <a:r>
                        <a:rPr lang="zh-CN" sz="2400" kern="0" dirty="0">
                          <a:solidFill>
                            <a:srgbClr val="000000"/>
                          </a:solidFill>
                          <a:effectLst/>
                          <a:latin typeface="Calibri"/>
                          <a:ea typeface="宋体"/>
                          <a:cs typeface="宋体"/>
                        </a:rPr>
                        <a:t>～</a:t>
                      </a:r>
                      <a:r>
                        <a:rPr lang="en-US" sz="2400" kern="0" dirty="0">
                          <a:solidFill>
                            <a:srgbClr val="000000"/>
                          </a:solidFill>
                          <a:effectLst/>
                          <a:latin typeface="Calibri"/>
                          <a:ea typeface="宋体"/>
                          <a:cs typeface="宋体"/>
                        </a:rPr>
                        <a:t/>
                      </a:r>
                      <a:br>
                        <a:rPr lang="en-US" sz="2400" kern="0" dirty="0">
                          <a:solidFill>
                            <a:srgbClr val="000000"/>
                          </a:solidFill>
                          <a:effectLst/>
                          <a:latin typeface="Calibri"/>
                          <a:ea typeface="宋体"/>
                          <a:cs typeface="宋体"/>
                        </a:rPr>
                      </a:br>
                      <a:r>
                        <a:rPr lang="en-US" sz="2400" kern="0" dirty="0">
                          <a:solidFill>
                            <a:srgbClr val="000000"/>
                          </a:solidFill>
                          <a:effectLst/>
                          <a:latin typeface="Calibri"/>
                          <a:ea typeface="宋体"/>
                          <a:cs typeface="宋体"/>
                        </a:rPr>
                        <a:t>800m</a:t>
                      </a:r>
                      <a:r>
                        <a:rPr lang="zh-CN" sz="2400" kern="0" dirty="0">
                          <a:solidFill>
                            <a:srgbClr val="000000"/>
                          </a:solidFill>
                          <a:effectLst/>
                          <a:latin typeface="Calibri"/>
                          <a:ea typeface="宋体"/>
                          <a:cs typeface="宋体"/>
                        </a:rPr>
                        <a:t>）</a:t>
                      </a:r>
                      <a:endParaRPr lang="zh-CN" sz="2000"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800"/>
                        </a:lnSpc>
                        <a:spcAft>
                          <a:spcPts val="0"/>
                        </a:spcAft>
                      </a:pPr>
                      <a:r>
                        <a:rPr lang="zh-CN" sz="2400" kern="0" dirty="0">
                          <a:solidFill>
                            <a:srgbClr val="000000"/>
                          </a:solidFill>
                          <a:effectLst/>
                          <a:latin typeface="Calibri"/>
                          <a:ea typeface="宋体"/>
                          <a:cs typeface="宋体"/>
                        </a:rPr>
                        <a:t>长距离</a:t>
                      </a:r>
                      <a:r>
                        <a:rPr lang="en-US" sz="2400" kern="0" dirty="0">
                          <a:solidFill>
                            <a:srgbClr val="000000"/>
                          </a:solidFill>
                          <a:effectLst/>
                          <a:latin typeface="Calibri"/>
                          <a:ea typeface="宋体"/>
                          <a:cs typeface="宋体"/>
                        </a:rPr>
                        <a:t/>
                      </a:r>
                      <a:br>
                        <a:rPr lang="en-US" sz="2400" kern="0" dirty="0">
                          <a:solidFill>
                            <a:srgbClr val="000000"/>
                          </a:solidFill>
                          <a:effectLst/>
                          <a:latin typeface="Calibri"/>
                          <a:ea typeface="宋体"/>
                          <a:cs typeface="宋体"/>
                        </a:rPr>
                      </a:br>
                      <a:r>
                        <a:rPr lang="zh-CN" sz="2400" kern="0" dirty="0">
                          <a:solidFill>
                            <a:srgbClr val="000000"/>
                          </a:solidFill>
                          <a:effectLst/>
                          <a:latin typeface="Calibri"/>
                          <a:ea typeface="宋体"/>
                          <a:cs typeface="宋体"/>
                        </a:rPr>
                        <a:t>（</a:t>
                      </a:r>
                      <a:r>
                        <a:rPr lang="en-US" sz="2400" kern="0" dirty="0">
                          <a:solidFill>
                            <a:srgbClr val="000000"/>
                          </a:solidFill>
                          <a:effectLst/>
                          <a:latin typeface="Calibri"/>
                          <a:ea typeface="宋体"/>
                          <a:cs typeface="宋体"/>
                        </a:rPr>
                        <a:t>&gt;800m</a:t>
                      </a:r>
                      <a:r>
                        <a:rPr lang="zh-CN" sz="2400" kern="0" dirty="0">
                          <a:solidFill>
                            <a:srgbClr val="000000"/>
                          </a:solidFill>
                          <a:effectLst/>
                          <a:latin typeface="Calibri"/>
                          <a:ea typeface="宋体"/>
                          <a:cs typeface="宋体"/>
                        </a:rPr>
                        <a:t>）</a:t>
                      </a:r>
                      <a:r>
                        <a:rPr lang="en-US" sz="2400" kern="0" dirty="0">
                          <a:solidFill>
                            <a:srgbClr val="000000"/>
                          </a:solidFill>
                          <a:effectLst/>
                          <a:latin typeface="Calibri"/>
                          <a:ea typeface="宋体"/>
                          <a:cs typeface="宋体"/>
                        </a:rPr>
                        <a:t/>
                      </a:r>
                      <a:br>
                        <a:rPr lang="en-US" sz="2400" kern="0" dirty="0">
                          <a:solidFill>
                            <a:srgbClr val="000000"/>
                          </a:solidFill>
                          <a:effectLst/>
                          <a:latin typeface="Calibri"/>
                          <a:ea typeface="宋体"/>
                          <a:cs typeface="宋体"/>
                        </a:rPr>
                      </a:br>
                      <a:endParaRPr lang="zh-CN" sz="2000"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0"/>
                  </a:ext>
                </a:extLst>
              </a:tr>
              <a:tr h="541368">
                <a:tc>
                  <a:txBody>
                    <a:bodyPr/>
                    <a:lstStyle/>
                    <a:p>
                      <a:pPr algn="ctr">
                        <a:lnSpc>
                          <a:spcPts val="2800"/>
                        </a:lnSpc>
                        <a:spcAft>
                          <a:spcPts val="0"/>
                        </a:spcAft>
                      </a:pPr>
                      <a:r>
                        <a:rPr lang="zh-CN" sz="2400" kern="0">
                          <a:solidFill>
                            <a:srgbClr val="000000"/>
                          </a:solidFill>
                          <a:effectLst/>
                          <a:latin typeface="Calibri"/>
                          <a:ea typeface="宋体"/>
                          <a:cs typeface="宋体"/>
                        </a:rPr>
                        <a:t>扩孔系数</a:t>
                      </a:r>
                      <a:endParaRPr lang="zh-CN" sz="2000" kern="10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800"/>
                        </a:lnSpc>
                        <a:spcAft>
                          <a:spcPts val="0"/>
                        </a:spcAft>
                      </a:pPr>
                      <a:r>
                        <a:rPr lang="en-US" sz="2400" kern="0">
                          <a:solidFill>
                            <a:srgbClr val="000000"/>
                          </a:solidFill>
                          <a:effectLst/>
                          <a:latin typeface="宋体"/>
                          <a:ea typeface="宋体"/>
                          <a:cs typeface="宋体"/>
                        </a:rPr>
                        <a:t>1.00</a:t>
                      </a:r>
                      <a:endParaRPr lang="zh-CN" sz="2000" kern="10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800"/>
                        </a:lnSpc>
                        <a:spcAft>
                          <a:spcPts val="0"/>
                        </a:spcAft>
                      </a:pPr>
                      <a:r>
                        <a:rPr lang="en-US" sz="2400" kern="0">
                          <a:solidFill>
                            <a:srgbClr val="000000"/>
                          </a:solidFill>
                          <a:effectLst/>
                          <a:latin typeface="宋体"/>
                          <a:ea typeface="宋体"/>
                          <a:cs typeface="宋体"/>
                        </a:rPr>
                        <a:t>1.20</a:t>
                      </a:r>
                      <a:endParaRPr lang="zh-CN" sz="2000" kern="10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800"/>
                        </a:lnSpc>
                        <a:spcAft>
                          <a:spcPts val="0"/>
                        </a:spcAft>
                      </a:pPr>
                      <a:r>
                        <a:rPr lang="en-US" sz="2400" kern="0" dirty="0">
                          <a:solidFill>
                            <a:srgbClr val="000000"/>
                          </a:solidFill>
                          <a:effectLst/>
                          <a:latin typeface="宋体"/>
                          <a:ea typeface="宋体"/>
                          <a:cs typeface="宋体"/>
                        </a:rPr>
                        <a:t>1.65</a:t>
                      </a:r>
                      <a:endParaRPr lang="zh-CN" sz="2000"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532806">
                <a:tc>
                  <a:txBody>
                    <a:bodyPr/>
                    <a:lstStyle/>
                    <a:p>
                      <a:pPr algn="ctr">
                        <a:lnSpc>
                          <a:spcPts val="2800"/>
                        </a:lnSpc>
                        <a:spcAft>
                          <a:spcPts val="0"/>
                        </a:spcAft>
                      </a:pPr>
                      <a:r>
                        <a:rPr lang="en-US" sz="2400" kern="0">
                          <a:solidFill>
                            <a:srgbClr val="000000"/>
                          </a:solidFill>
                          <a:effectLst/>
                          <a:latin typeface="宋体"/>
                          <a:ea typeface="宋体"/>
                          <a:cs typeface="宋体"/>
                        </a:rPr>
                        <a:t>PE </a:t>
                      </a:r>
                      <a:r>
                        <a:rPr lang="zh-CN" sz="2400" kern="0">
                          <a:solidFill>
                            <a:srgbClr val="000000"/>
                          </a:solidFill>
                          <a:effectLst/>
                          <a:latin typeface="Calibri"/>
                          <a:ea typeface="宋体"/>
                          <a:cs typeface="宋体"/>
                        </a:rPr>
                        <a:t>管回拖系数</a:t>
                      </a:r>
                      <a:endParaRPr lang="zh-CN" sz="2000" kern="10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800"/>
                        </a:lnSpc>
                        <a:spcAft>
                          <a:spcPts val="0"/>
                        </a:spcAft>
                      </a:pPr>
                      <a:r>
                        <a:rPr lang="en-US" sz="2400" kern="0">
                          <a:solidFill>
                            <a:srgbClr val="000000"/>
                          </a:solidFill>
                          <a:effectLst/>
                          <a:latin typeface="宋体"/>
                          <a:ea typeface="宋体"/>
                          <a:cs typeface="宋体"/>
                        </a:rPr>
                        <a:t>1.00</a:t>
                      </a:r>
                      <a:endParaRPr lang="zh-CN" sz="2000" kern="10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800"/>
                        </a:lnSpc>
                        <a:spcAft>
                          <a:spcPts val="0"/>
                        </a:spcAft>
                      </a:pPr>
                      <a:r>
                        <a:rPr lang="en-US" sz="2400" kern="0">
                          <a:solidFill>
                            <a:srgbClr val="000000"/>
                          </a:solidFill>
                          <a:effectLst/>
                          <a:latin typeface="宋体"/>
                          <a:ea typeface="宋体"/>
                          <a:cs typeface="宋体"/>
                        </a:rPr>
                        <a:t>1.15</a:t>
                      </a:r>
                      <a:endParaRPr lang="zh-CN" sz="2000" kern="10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800"/>
                        </a:lnSpc>
                        <a:spcAft>
                          <a:spcPts val="0"/>
                        </a:spcAft>
                      </a:pPr>
                      <a:r>
                        <a:rPr lang="en-US" sz="2400" kern="0" dirty="0">
                          <a:solidFill>
                            <a:srgbClr val="000000"/>
                          </a:solidFill>
                          <a:effectLst/>
                          <a:latin typeface="宋体"/>
                          <a:ea typeface="宋体"/>
                          <a:cs typeface="宋体"/>
                        </a:rPr>
                        <a:t>1.62</a:t>
                      </a:r>
                      <a:endParaRPr lang="zh-CN" sz="2000"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532806">
                <a:tc>
                  <a:txBody>
                    <a:bodyPr/>
                    <a:lstStyle/>
                    <a:p>
                      <a:pPr algn="ctr">
                        <a:lnSpc>
                          <a:spcPts val="2800"/>
                        </a:lnSpc>
                        <a:spcAft>
                          <a:spcPts val="0"/>
                        </a:spcAft>
                      </a:pPr>
                      <a:r>
                        <a:rPr lang="zh-CN" sz="2400" kern="0">
                          <a:solidFill>
                            <a:srgbClr val="000000"/>
                          </a:solidFill>
                          <a:effectLst/>
                          <a:latin typeface="Calibri"/>
                          <a:ea typeface="宋体"/>
                          <a:cs typeface="宋体"/>
                        </a:rPr>
                        <a:t>钢管回拖系数</a:t>
                      </a:r>
                      <a:endParaRPr lang="zh-CN" sz="2000" kern="10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800"/>
                        </a:lnSpc>
                        <a:spcAft>
                          <a:spcPts val="0"/>
                        </a:spcAft>
                      </a:pPr>
                      <a:r>
                        <a:rPr lang="en-US" sz="2400" kern="0" dirty="0">
                          <a:solidFill>
                            <a:srgbClr val="000000"/>
                          </a:solidFill>
                          <a:effectLst/>
                          <a:latin typeface="宋体"/>
                          <a:ea typeface="宋体"/>
                          <a:cs typeface="宋体"/>
                        </a:rPr>
                        <a:t>1.00</a:t>
                      </a:r>
                      <a:endParaRPr lang="zh-CN" sz="2000"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800"/>
                        </a:lnSpc>
                        <a:spcAft>
                          <a:spcPts val="0"/>
                        </a:spcAft>
                      </a:pPr>
                      <a:r>
                        <a:rPr lang="en-US" sz="2400" kern="0" dirty="0">
                          <a:solidFill>
                            <a:srgbClr val="000000"/>
                          </a:solidFill>
                          <a:effectLst/>
                          <a:latin typeface="宋体"/>
                          <a:ea typeface="宋体"/>
                          <a:cs typeface="宋体"/>
                        </a:rPr>
                        <a:t>1.23</a:t>
                      </a:r>
                      <a:endParaRPr lang="zh-CN" sz="2000"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800"/>
                        </a:lnSpc>
                        <a:spcAft>
                          <a:spcPts val="0"/>
                        </a:spcAft>
                      </a:pPr>
                      <a:r>
                        <a:rPr lang="en-US" sz="2400" kern="0" dirty="0">
                          <a:solidFill>
                            <a:srgbClr val="000000"/>
                          </a:solidFill>
                          <a:effectLst/>
                          <a:latin typeface="宋体"/>
                          <a:ea typeface="宋体"/>
                          <a:cs typeface="宋体"/>
                        </a:rPr>
                        <a:t>1.67</a:t>
                      </a:r>
                      <a:endParaRPr lang="zh-CN" sz="2000"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bl>
          </a:graphicData>
        </a:graphic>
      </p:graphicFrame>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13608709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59786" y="1337488"/>
            <a:ext cx="10722967" cy="6001643"/>
          </a:xfrm>
          <a:prstGeom prst="rect">
            <a:avLst/>
          </a:prstGeom>
        </p:spPr>
        <p:txBody>
          <a:bodyPr wrap="square">
            <a:spAutoFit/>
          </a:bodyPr>
          <a:lstStyle/>
          <a:p>
            <a:pPr indent="355600" algn="just">
              <a:lnSpc>
                <a:spcPct val="150000"/>
              </a:lnSpc>
              <a:spcAft>
                <a:spcPts val="0"/>
              </a:spcAft>
            </a:pPr>
            <a:r>
              <a:rPr lang="en-US" altLang="zh-CN" sz="2400" kern="100" dirty="0">
                <a:latin typeface="Calibri"/>
                <a:ea typeface="宋体"/>
                <a:cs typeface="宋体"/>
              </a:rPr>
              <a:t> </a:t>
            </a:r>
            <a:r>
              <a:rPr lang="zh-CN" altLang="zh-CN" sz="2400" kern="100" dirty="0">
                <a:latin typeface="Calibri"/>
                <a:ea typeface="宋体"/>
                <a:cs typeface="宋体"/>
              </a:rPr>
              <a:t>⑦地下管线复核工程量计算：宽度按定向钻进管线中心线两侧各</a:t>
            </a:r>
            <a:r>
              <a:rPr lang="en-US" altLang="zh-CN" sz="2400" kern="100" dirty="0">
                <a:latin typeface="Calibri"/>
                <a:ea typeface="宋体"/>
                <a:cs typeface="宋体"/>
              </a:rPr>
              <a:t> 5m</a:t>
            </a:r>
            <a:r>
              <a:rPr lang="zh-CN" altLang="zh-CN" sz="2400" kern="100" dirty="0">
                <a:latin typeface="Calibri"/>
                <a:ea typeface="宋体"/>
                <a:cs typeface="宋体"/>
              </a:rPr>
              <a:t>，长度按入、出土点水平长度两侧各加</a:t>
            </a:r>
            <a:r>
              <a:rPr lang="en-US" altLang="zh-CN" sz="2400" kern="100" dirty="0">
                <a:latin typeface="Calibri"/>
                <a:ea typeface="宋体"/>
                <a:cs typeface="宋体"/>
              </a:rPr>
              <a:t> 10m </a:t>
            </a:r>
            <a:r>
              <a:rPr lang="zh-CN" altLang="zh-CN" sz="2400" kern="100" dirty="0">
                <a:latin typeface="Calibri"/>
                <a:ea typeface="宋体"/>
                <a:cs typeface="宋体"/>
              </a:rPr>
              <a:t>计，以“</a:t>
            </a:r>
            <a:r>
              <a:rPr lang="en-US" altLang="zh-CN" sz="2400" kern="100" dirty="0">
                <a:latin typeface="Calibri"/>
                <a:ea typeface="宋体"/>
                <a:cs typeface="宋体"/>
              </a:rPr>
              <a:t>m</a:t>
            </a:r>
            <a:r>
              <a:rPr lang="zh-CN" altLang="zh-CN" sz="2400" kern="100" dirty="0">
                <a:latin typeface="Calibri"/>
                <a:ea typeface="宋体"/>
                <a:cs typeface="宋体"/>
              </a:rPr>
              <a:t>²”为计量单位。双管或多管定向钻进的间距在</a:t>
            </a:r>
            <a:r>
              <a:rPr lang="en-US" altLang="zh-CN" sz="2400" kern="100" dirty="0">
                <a:latin typeface="Calibri"/>
                <a:ea typeface="宋体"/>
                <a:cs typeface="宋体"/>
              </a:rPr>
              <a:t> 10m </a:t>
            </a:r>
            <a:r>
              <a:rPr lang="zh-CN" altLang="zh-CN" sz="2400" kern="100" dirty="0">
                <a:latin typeface="Calibri"/>
                <a:ea typeface="宋体"/>
                <a:cs typeface="宋体"/>
              </a:rPr>
              <a:t>以内时，宽度可按最外侧两根管道设计中心距两侧各</a:t>
            </a:r>
            <a:r>
              <a:rPr lang="en-US" altLang="zh-CN" sz="2400" kern="100" dirty="0">
                <a:latin typeface="Calibri"/>
                <a:ea typeface="宋体"/>
                <a:cs typeface="宋体"/>
              </a:rPr>
              <a:t> 5m </a:t>
            </a:r>
            <a:r>
              <a:rPr lang="zh-CN" altLang="zh-CN" sz="2400" kern="100" dirty="0">
                <a:latin typeface="Calibri"/>
                <a:ea typeface="宋体"/>
                <a:cs typeface="宋体"/>
              </a:rPr>
              <a:t>计，管道间距在</a:t>
            </a:r>
            <a:r>
              <a:rPr lang="en-US" altLang="zh-CN" sz="2400" kern="100" dirty="0">
                <a:latin typeface="Calibri"/>
                <a:ea typeface="宋体"/>
                <a:cs typeface="宋体"/>
              </a:rPr>
              <a:t>10m </a:t>
            </a:r>
            <a:r>
              <a:rPr lang="zh-CN" altLang="zh-CN" sz="2400" kern="100" dirty="0">
                <a:latin typeface="Calibri"/>
                <a:ea typeface="宋体"/>
                <a:cs typeface="宋体"/>
              </a:rPr>
              <a:t>以外时，复核面积分别计算。</a:t>
            </a:r>
            <a:endParaRPr lang="zh-CN" altLang="zh-CN" sz="1600" kern="100" dirty="0">
              <a:latin typeface="Calibri"/>
              <a:ea typeface="宋体"/>
              <a:cs typeface="Times New Roman"/>
            </a:endParaRPr>
          </a:p>
          <a:p>
            <a:pPr>
              <a:lnSpc>
                <a:spcPct val="150000"/>
              </a:lnSpc>
            </a:pP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43050734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59786" y="1017805"/>
            <a:ext cx="10722967" cy="7017306"/>
          </a:xfrm>
          <a:prstGeom prst="rect">
            <a:avLst/>
          </a:prstGeom>
        </p:spPr>
        <p:txBody>
          <a:bodyPr wrap="square">
            <a:spAutoFit/>
          </a:bodyPr>
          <a:lstStyle/>
          <a:p>
            <a:pPr indent="355600" algn="just">
              <a:lnSpc>
                <a:spcPts val="2800"/>
              </a:lnSpc>
              <a:spcAft>
                <a:spcPts val="0"/>
              </a:spcAft>
            </a:pPr>
            <a:r>
              <a:rPr lang="en-US" altLang="zh-CN" sz="2400" kern="100" dirty="0">
                <a:solidFill>
                  <a:prstClr val="black"/>
                </a:solidFill>
                <a:latin typeface="Calibri"/>
                <a:ea typeface="宋体"/>
                <a:cs typeface="宋体"/>
              </a:rPr>
              <a:t> </a:t>
            </a:r>
            <a:r>
              <a:rPr lang="zh-CN" altLang="zh-CN" sz="2400" kern="100" dirty="0">
                <a:latin typeface="Calibri"/>
                <a:ea typeface="宋体"/>
                <a:cs typeface="宋体"/>
              </a:rPr>
              <a:t>⑧定向钻进工程每米管道对应的泥浆总量计算：</a:t>
            </a:r>
            <a:endParaRPr lang="zh-CN" altLang="zh-CN" sz="1600" kern="100" dirty="0">
              <a:latin typeface="Calibri"/>
              <a:ea typeface="宋体"/>
              <a:cs typeface="Times New Roman"/>
            </a:endParaRPr>
          </a:p>
          <a:p>
            <a:pPr indent="355600" algn="just">
              <a:lnSpc>
                <a:spcPts val="2800"/>
              </a:lnSpc>
              <a:spcAft>
                <a:spcPts val="0"/>
              </a:spcAft>
            </a:pPr>
            <a:r>
              <a:rPr lang="zh-CN" altLang="zh-CN" sz="2400" kern="100" dirty="0">
                <a:latin typeface="Calibri"/>
                <a:ea typeface="宋体"/>
                <a:cs typeface="宋体"/>
              </a:rPr>
              <a:t>（</a:t>
            </a:r>
            <a:r>
              <a:rPr lang="en-US" altLang="zh-CN" sz="2400" kern="100" dirty="0">
                <a:latin typeface="Calibri"/>
                <a:ea typeface="宋体"/>
                <a:cs typeface="宋体"/>
              </a:rPr>
              <a:t>1</a:t>
            </a:r>
            <a:r>
              <a:rPr lang="zh-CN" altLang="zh-CN" sz="2400" kern="100" dirty="0">
                <a:latin typeface="Calibri"/>
                <a:ea typeface="宋体"/>
                <a:cs typeface="宋体"/>
              </a:rPr>
              <a:t>）施工现场不具备泥浆池建造条件，泥浆不回收循环使用时，可按以下公式计算：</a:t>
            </a:r>
            <a:endParaRPr lang="zh-CN" altLang="zh-CN" sz="1600" kern="100" dirty="0">
              <a:latin typeface="Calibri"/>
              <a:ea typeface="宋体"/>
              <a:cs typeface="Times New Roman"/>
            </a:endParaRPr>
          </a:p>
          <a:p>
            <a:pPr indent="355600" algn="just">
              <a:lnSpc>
                <a:spcPts val="2800"/>
              </a:lnSpc>
              <a:spcAft>
                <a:spcPts val="0"/>
              </a:spcAft>
            </a:pPr>
            <a:r>
              <a:rPr lang="en-US" altLang="zh-CN" sz="2400" kern="100" dirty="0">
                <a:latin typeface="宋体"/>
                <a:ea typeface="宋体"/>
                <a:cs typeface="宋体"/>
              </a:rPr>
              <a:t>	V= KLπD2/4</a:t>
            </a:r>
            <a:endParaRPr lang="zh-CN" altLang="zh-CN" sz="1600" kern="100" dirty="0">
              <a:latin typeface="Calibri"/>
              <a:ea typeface="宋体"/>
              <a:cs typeface="Times New Roman"/>
            </a:endParaRPr>
          </a:p>
          <a:p>
            <a:pPr indent="355600" algn="just">
              <a:lnSpc>
                <a:spcPts val="2800"/>
              </a:lnSpc>
              <a:spcAft>
                <a:spcPts val="0"/>
              </a:spcAft>
            </a:pPr>
            <a:r>
              <a:rPr lang="zh-CN" altLang="zh-CN" sz="2400" kern="100" dirty="0">
                <a:latin typeface="Calibri"/>
                <a:ea typeface="宋体"/>
                <a:cs typeface="宋体"/>
              </a:rPr>
              <a:t>式中</a:t>
            </a:r>
            <a:r>
              <a:rPr lang="en-US" altLang="zh-CN" sz="2400" kern="100" dirty="0">
                <a:latin typeface="Calibri"/>
                <a:ea typeface="宋体"/>
                <a:cs typeface="宋体"/>
              </a:rPr>
              <a:t>	V</a:t>
            </a:r>
            <a:r>
              <a:rPr lang="zh-CN" altLang="zh-CN" sz="2400" kern="100" dirty="0">
                <a:latin typeface="Calibri"/>
                <a:ea typeface="宋体"/>
                <a:cs typeface="宋体"/>
              </a:rPr>
              <a:t>—管道泥浆总量（</a:t>
            </a:r>
            <a:r>
              <a:rPr lang="en-US" altLang="zh-CN" sz="2400" kern="100" dirty="0">
                <a:latin typeface="Calibri"/>
                <a:ea typeface="宋体"/>
                <a:cs typeface="宋体"/>
              </a:rPr>
              <a:t>m</a:t>
            </a:r>
            <a:r>
              <a:rPr lang="zh-CN" altLang="zh-CN" sz="2400" kern="100" dirty="0">
                <a:latin typeface="Calibri"/>
                <a:ea typeface="宋体"/>
                <a:cs typeface="宋体"/>
              </a:rPr>
              <a:t>³）</a:t>
            </a:r>
            <a:endParaRPr lang="zh-CN" altLang="zh-CN" sz="1600" kern="100" dirty="0">
              <a:latin typeface="Calibri"/>
              <a:ea typeface="宋体"/>
              <a:cs typeface="Times New Roman"/>
            </a:endParaRPr>
          </a:p>
          <a:p>
            <a:pPr indent="355600" algn="just">
              <a:lnSpc>
                <a:spcPts val="2800"/>
              </a:lnSpc>
              <a:spcAft>
                <a:spcPts val="0"/>
              </a:spcAft>
            </a:pPr>
            <a:r>
              <a:rPr lang="en-US" altLang="zh-CN" sz="2400" kern="100" dirty="0">
                <a:latin typeface="宋体"/>
                <a:ea typeface="宋体"/>
                <a:cs typeface="宋体"/>
              </a:rPr>
              <a:t>K</a:t>
            </a:r>
            <a:r>
              <a:rPr lang="zh-CN" altLang="zh-CN" sz="2400" kern="100" dirty="0">
                <a:latin typeface="Calibri"/>
                <a:ea typeface="宋体"/>
                <a:cs typeface="宋体"/>
              </a:rPr>
              <a:t>—管径系数</a:t>
            </a:r>
            <a:endParaRPr lang="zh-CN" altLang="zh-CN" sz="1600" kern="100" dirty="0">
              <a:latin typeface="Calibri"/>
              <a:ea typeface="宋体"/>
              <a:cs typeface="Times New Roman"/>
            </a:endParaRPr>
          </a:p>
          <a:p>
            <a:pPr indent="355600" algn="just">
              <a:lnSpc>
                <a:spcPts val="2800"/>
              </a:lnSpc>
              <a:spcAft>
                <a:spcPts val="0"/>
              </a:spcAft>
            </a:pPr>
            <a:r>
              <a:rPr lang="en-US" altLang="zh-CN" sz="2400" kern="100" dirty="0">
                <a:latin typeface="宋体"/>
                <a:ea typeface="宋体"/>
                <a:cs typeface="宋体"/>
              </a:rPr>
              <a:t>L</a:t>
            </a:r>
            <a:r>
              <a:rPr lang="zh-CN" altLang="zh-CN" sz="2400" kern="100" dirty="0">
                <a:latin typeface="Calibri"/>
                <a:ea typeface="宋体"/>
                <a:cs typeface="宋体"/>
              </a:rPr>
              <a:t>—管道长度（</a:t>
            </a:r>
            <a:r>
              <a:rPr lang="en-US" altLang="zh-CN" sz="2400" kern="100" dirty="0">
                <a:latin typeface="Calibri"/>
                <a:ea typeface="宋体"/>
                <a:cs typeface="宋体"/>
              </a:rPr>
              <a:t>m</a:t>
            </a:r>
            <a:r>
              <a:rPr lang="zh-CN" altLang="zh-CN" sz="2400" kern="100" dirty="0">
                <a:latin typeface="Calibri"/>
                <a:ea typeface="宋体"/>
                <a:cs typeface="宋体"/>
              </a:rPr>
              <a:t>）</a:t>
            </a:r>
            <a:endParaRPr lang="zh-CN" altLang="zh-CN" sz="1600" kern="100" dirty="0">
              <a:latin typeface="Calibri"/>
              <a:ea typeface="宋体"/>
              <a:cs typeface="Times New Roman"/>
            </a:endParaRPr>
          </a:p>
          <a:p>
            <a:pPr indent="355600" algn="just">
              <a:lnSpc>
                <a:spcPts val="2800"/>
              </a:lnSpc>
              <a:spcAft>
                <a:spcPts val="0"/>
              </a:spcAft>
            </a:pPr>
            <a:r>
              <a:rPr lang="en-US" altLang="zh-CN" sz="2400" kern="100" dirty="0">
                <a:latin typeface="宋体"/>
                <a:ea typeface="宋体"/>
                <a:cs typeface="宋体"/>
              </a:rPr>
              <a:t>D</a:t>
            </a:r>
            <a:r>
              <a:rPr lang="zh-CN" altLang="zh-CN" sz="2400" kern="100" dirty="0">
                <a:latin typeface="Calibri"/>
                <a:ea typeface="宋体"/>
                <a:cs typeface="宋体"/>
              </a:rPr>
              <a:t>—回扩孔终孔外径（</a:t>
            </a:r>
            <a:r>
              <a:rPr lang="en-US" altLang="zh-CN" sz="2400" kern="100" dirty="0">
                <a:latin typeface="Calibri"/>
                <a:ea typeface="宋体"/>
                <a:cs typeface="宋体"/>
              </a:rPr>
              <a:t>m</a:t>
            </a:r>
            <a:r>
              <a:rPr lang="zh-CN" altLang="zh-CN" sz="2400" kern="100" dirty="0">
                <a:latin typeface="Calibri"/>
                <a:ea typeface="宋体"/>
                <a:cs typeface="宋体"/>
              </a:rPr>
              <a:t>）</a:t>
            </a:r>
            <a:endParaRPr lang="zh-CN" altLang="zh-CN" sz="1600" kern="100" dirty="0">
              <a:latin typeface="Calibri"/>
              <a:ea typeface="宋体"/>
              <a:cs typeface="Times New Roman"/>
            </a:endParaRPr>
          </a:p>
          <a:p>
            <a:pPr indent="270510" algn="ctr">
              <a:lnSpc>
                <a:spcPts val="2800"/>
              </a:lnSpc>
              <a:spcAft>
                <a:spcPts val="0"/>
              </a:spcAft>
            </a:pPr>
            <a:r>
              <a:rPr lang="zh-CN" altLang="zh-CN" sz="2000" kern="100" dirty="0">
                <a:latin typeface="Calibri"/>
                <a:ea typeface="宋体"/>
                <a:cs typeface="宋体"/>
              </a:rPr>
              <a:t>管径系数表</a:t>
            </a:r>
            <a:endParaRPr lang="zh-CN" altLang="zh-CN" sz="1400" kern="100" dirty="0">
              <a:latin typeface="Calibri"/>
              <a:ea typeface="宋体"/>
              <a:cs typeface="Times New Roman"/>
            </a:endParaRPr>
          </a:p>
          <a:p>
            <a:pPr>
              <a:lnSpc>
                <a:spcPct val="150000"/>
              </a:lnSpc>
            </a:pP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graphicFrame>
        <p:nvGraphicFramePr>
          <p:cNvPr id="2" name="表格 1"/>
          <p:cNvGraphicFramePr>
            <a:graphicFrameLocks noGrp="1"/>
          </p:cNvGraphicFramePr>
          <p:nvPr>
            <p:extLst>
              <p:ext uri="{D42A27DB-BD31-4B8C-83A1-F6EECF244321}">
                <p14:modId xmlns:p14="http://schemas.microsoft.com/office/powerpoint/2010/main" val="3092184714"/>
              </p:ext>
            </p:extLst>
          </p:nvPr>
        </p:nvGraphicFramePr>
        <p:xfrm>
          <a:off x="2366954" y="4346921"/>
          <a:ext cx="7508630" cy="1600896"/>
        </p:xfrm>
        <a:graphic>
          <a:graphicData uri="http://schemas.openxmlformats.org/drawingml/2006/table">
            <a:tbl>
              <a:tblPr firstRow="1" firstCol="1" bandRow="1"/>
              <a:tblGrid>
                <a:gridCol w="1821119">
                  <a:extLst>
                    <a:ext uri="{9D8B030D-6E8A-4147-A177-3AD203B41FA5}">
                      <a16:colId xmlns:a16="http://schemas.microsoft.com/office/drawing/2014/main" xmlns="" val="20000"/>
                    </a:ext>
                  </a:extLst>
                </a:gridCol>
                <a:gridCol w="1920144">
                  <a:extLst>
                    <a:ext uri="{9D8B030D-6E8A-4147-A177-3AD203B41FA5}">
                      <a16:colId xmlns:a16="http://schemas.microsoft.com/office/drawing/2014/main" xmlns="" val="20001"/>
                    </a:ext>
                  </a:extLst>
                </a:gridCol>
                <a:gridCol w="1914740">
                  <a:extLst>
                    <a:ext uri="{9D8B030D-6E8A-4147-A177-3AD203B41FA5}">
                      <a16:colId xmlns:a16="http://schemas.microsoft.com/office/drawing/2014/main" xmlns="" val="20002"/>
                    </a:ext>
                  </a:extLst>
                </a:gridCol>
                <a:gridCol w="1852627">
                  <a:extLst>
                    <a:ext uri="{9D8B030D-6E8A-4147-A177-3AD203B41FA5}">
                      <a16:colId xmlns:a16="http://schemas.microsoft.com/office/drawing/2014/main" xmlns="" val="20003"/>
                    </a:ext>
                  </a:extLst>
                </a:gridCol>
              </a:tblGrid>
              <a:tr h="725317">
                <a:tc>
                  <a:txBody>
                    <a:bodyPr/>
                    <a:lstStyle/>
                    <a:p>
                      <a:pPr algn="ctr">
                        <a:spcAft>
                          <a:spcPts val="0"/>
                        </a:spcAft>
                      </a:pPr>
                      <a:r>
                        <a:rPr lang="zh-CN" sz="1600" kern="0" dirty="0">
                          <a:solidFill>
                            <a:srgbClr val="000000"/>
                          </a:solidFill>
                          <a:effectLst/>
                          <a:latin typeface="Calibri"/>
                          <a:ea typeface="宋体"/>
                          <a:cs typeface="宋体"/>
                        </a:rPr>
                        <a:t>定向钻进管道口径</a:t>
                      </a:r>
                      <a:endParaRPr lang="zh-CN" sz="1400"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0" dirty="0">
                          <a:solidFill>
                            <a:srgbClr val="000000"/>
                          </a:solidFill>
                          <a:effectLst/>
                          <a:latin typeface="宋体"/>
                          <a:ea typeface="宋体"/>
                          <a:cs typeface="宋体"/>
                        </a:rPr>
                        <a:t>DN300/dn315</a:t>
                      </a:r>
                      <a:r>
                        <a:rPr lang="zh-CN" sz="1600" kern="0" dirty="0">
                          <a:solidFill>
                            <a:srgbClr val="000000"/>
                          </a:solidFill>
                          <a:effectLst/>
                          <a:latin typeface="Calibri"/>
                          <a:ea typeface="宋体"/>
                          <a:cs typeface="宋体"/>
                        </a:rPr>
                        <a:t>以内</a:t>
                      </a:r>
                      <a:endParaRPr lang="zh-CN" sz="1400"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0" dirty="0">
                          <a:solidFill>
                            <a:srgbClr val="000000"/>
                          </a:solidFill>
                          <a:effectLst/>
                          <a:latin typeface="宋体"/>
                          <a:ea typeface="宋体"/>
                          <a:cs typeface="宋体"/>
                        </a:rPr>
                        <a:t>DN600/dn630</a:t>
                      </a:r>
                      <a:r>
                        <a:rPr lang="zh-CN" sz="1600" kern="0" dirty="0">
                          <a:solidFill>
                            <a:srgbClr val="000000"/>
                          </a:solidFill>
                          <a:effectLst/>
                          <a:latin typeface="Calibri"/>
                          <a:ea typeface="宋体"/>
                          <a:cs typeface="宋体"/>
                        </a:rPr>
                        <a:t>以内</a:t>
                      </a:r>
                      <a:endParaRPr lang="zh-CN" sz="1400"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0" dirty="0">
                          <a:solidFill>
                            <a:srgbClr val="000000"/>
                          </a:solidFill>
                          <a:effectLst/>
                          <a:latin typeface="宋体"/>
                          <a:ea typeface="宋体"/>
                          <a:cs typeface="宋体"/>
                        </a:rPr>
                        <a:t>DN800/dn800</a:t>
                      </a:r>
                      <a:r>
                        <a:rPr lang="zh-CN" sz="1600" kern="0" dirty="0">
                          <a:solidFill>
                            <a:srgbClr val="000000"/>
                          </a:solidFill>
                          <a:effectLst/>
                          <a:latin typeface="Calibri"/>
                          <a:ea typeface="宋体"/>
                          <a:cs typeface="宋体"/>
                        </a:rPr>
                        <a:t>以内</a:t>
                      </a:r>
                      <a:endParaRPr lang="zh-CN" sz="1400"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0"/>
                  </a:ext>
                </a:extLst>
              </a:tr>
              <a:tr h="875579">
                <a:tc>
                  <a:txBody>
                    <a:bodyPr/>
                    <a:lstStyle/>
                    <a:p>
                      <a:pPr algn="ctr">
                        <a:spcAft>
                          <a:spcPts val="0"/>
                        </a:spcAft>
                      </a:pPr>
                      <a:r>
                        <a:rPr lang="zh-CN" sz="1600" kern="0">
                          <a:solidFill>
                            <a:srgbClr val="000000"/>
                          </a:solidFill>
                          <a:effectLst/>
                          <a:latin typeface="Calibri"/>
                          <a:ea typeface="宋体"/>
                          <a:cs typeface="宋体"/>
                        </a:rPr>
                        <a:t>管径系数</a:t>
                      </a:r>
                      <a:r>
                        <a:rPr lang="en-US" sz="1600" kern="0">
                          <a:solidFill>
                            <a:srgbClr val="000000"/>
                          </a:solidFill>
                          <a:effectLst/>
                          <a:latin typeface="Calibri"/>
                          <a:ea typeface="宋体"/>
                          <a:cs typeface="宋体"/>
                        </a:rPr>
                        <a:t> K</a:t>
                      </a:r>
                      <a:endParaRPr lang="zh-CN" sz="1400" kern="10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0">
                          <a:solidFill>
                            <a:srgbClr val="000000"/>
                          </a:solidFill>
                          <a:effectLst/>
                          <a:latin typeface="宋体"/>
                          <a:ea typeface="宋体"/>
                          <a:cs typeface="宋体"/>
                        </a:rPr>
                        <a:t>1.2</a:t>
                      </a:r>
                      <a:endParaRPr lang="zh-CN" sz="1400" kern="10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0">
                          <a:solidFill>
                            <a:srgbClr val="000000"/>
                          </a:solidFill>
                          <a:effectLst/>
                          <a:latin typeface="宋体"/>
                          <a:ea typeface="宋体"/>
                          <a:cs typeface="宋体"/>
                        </a:rPr>
                        <a:t>1.6</a:t>
                      </a:r>
                      <a:endParaRPr lang="zh-CN" sz="1400" kern="10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0" dirty="0">
                          <a:solidFill>
                            <a:srgbClr val="000000"/>
                          </a:solidFill>
                          <a:effectLst/>
                          <a:latin typeface="宋体"/>
                          <a:ea typeface="宋体"/>
                          <a:cs typeface="宋体"/>
                        </a:rPr>
                        <a:t>2.0</a:t>
                      </a:r>
                      <a:endParaRPr lang="zh-CN" sz="1400" kern="100" dirty="0">
                        <a:effectLst/>
                        <a:latin typeface="Calibri"/>
                        <a:ea typeface="宋体"/>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bl>
          </a:graphicData>
        </a:graphic>
      </p:graphicFrame>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340583780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zh-CN" sz="3600" b="1" dirty="0"/>
              <a:t>编制</a:t>
            </a:r>
            <a:r>
              <a:rPr lang="zh-CN" altLang="en-US" sz="3600" b="1" dirty="0"/>
              <a:t>原则</a:t>
            </a:r>
            <a:endParaRPr lang="zh-CN" altLang="zh-CN" sz="3600" b="1" dirty="0"/>
          </a:p>
        </p:txBody>
      </p:sp>
      <p:sp>
        <p:nvSpPr>
          <p:cNvPr id="147" name="TextBox 146"/>
          <p:cNvSpPr txBox="1"/>
          <p:nvPr/>
        </p:nvSpPr>
        <p:spPr>
          <a:xfrm>
            <a:off x="771679" y="1361152"/>
            <a:ext cx="10468140" cy="2065758"/>
          </a:xfrm>
          <a:prstGeom prst="rect">
            <a:avLst/>
          </a:prstGeom>
          <a:noFill/>
        </p:spPr>
        <p:txBody>
          <a:bodyPr wrap="square" rtlCol="0">
            <a:spAutoFit/>
          </a:bodyPr>
          <a:lstStyle/>
          <a:p>
            <a:pPr indent="355600" algn="just">
              <a:lnSpc>
                <a:spcPct val="150000"/>
              </a:lnSpc>
              <a:spcAft>
                <a:spcPts val="0"/>
              </a:spcAft>
            </a:pPr>
            <a:r>
              <a:rPr lang="en-US" altLang="zh-CN" sz="2200" kern="100" dirty="0">
                <a:solidFill>
                  <a:srgbClr val="000000"/>
                </a:solidFill>
                <a:latin typeface="宋体"/>
                <a:ea typeface="宋体"/>
                <a:cs typeface="Times New Roman"/>
              </a:rPr>
              <a:t>1</a:t>
            </a:r>
            <a:r>
              <a:rPr lang="zh-CN" altLang="zh-CN" sz="2200" kern="100" dirty="0">
                <a:solidFill>
                  <a:srgbClr val="000000"/>
                </a:solidFill>
                <a:latin typeface="Calibri"/>
                <a:ea typeface="宋体"/>
                <a:cs typeface="Times New Roman"/>
              </a:rPr>
              <a:t>、适用性</a:t>
            </a:r>
            <a:r>
              <a:rPr lang="zh-CN" altLang="zh-CN" sz="2200" kern="100" dirty="0">
                <a:solidFill>
                  <a:srgbClr val="FF0000"/>
                </a:solidFill>
                <a:latin typeface="Calibri"/>
                <a:ea typeface="宋体"/>
                <a:cs typeface="Times New Roman"/>
              </a:rPr>
              <a:t>　</a:t>
            </a:r>
            <a:r>
              <a:rPr lang="zh-CN" altLang="zh-CN" sz="2200" kern="100" dirty="0">
                <a:solidFill>
                  <a:srgbClr val="000000"/>
                </a:solidFill>
                <a:latin typeface="Calibri"/>
                <a:ea typeface="宋体"/>
                <a:cs typeface="Times New Roman"/>
              </a:rPr>
              <a:t>本定额是按照燃气专业相关设计要求和武汉地区实际施工水平，依据《建设工程工程量清单计价规范》</a:t>
            </a:r>
            <a:r>
              <a:rPr lang="en-US" altLang="zh-CN" sz="2200" kern="100" dirty="0">
                <a:solidFill>
                  <a:srgbClr val="000000"/>
                </a:solidFill>
                <a:latin typeface="Calibri"/>
                <a:ea typeface="宋体"/>
                <a:cs typeface="Times New Roman"/>
              </a:rPr>
              <a:t>(GB50500-2013)</a:t>
            </a:r>
            <a:r>
              <a:rPr lang="zh-CN" altLang="zh-CN" sz="2200" kern="100" dirty="0">
                <a:solidFill>
                  <a:srgbClr val="000000"/>
                </a:solidFill>
                <a:latin typeface="Calibri"/>
                <a:ea typeface="宋体"/>
                <a:cs typeface="Times New Roman"/>
              </a:rPr>
              <a:t>，在现行湖北省及相关地区的计价定额基础上进行编制的。合理地反映武汉市燃气工程设计、施工技术的实际情况，满足工程建设计价活动的需要。</a:t>
            </a:r>
            <a:r>
              <a:rPr lang="zh-CN" altLang="en-US" sz="2200" kern="100" dirty="0">
                <a:solidFill>
                  <a:srgbClr val="000000"/>
                </a:solidFill>
                <a:latin typeface="Calibri"/>
                <a:ea typeface="宋体"/>
                <a:cs typeface="Times New Roman"/>
              </a:rPr>
              <a:t>同时，使燃气工程计价有专业统一的定额标准。</a:t>
            </a:r>
            <a:endParaRPr lang="zh-CN" altLang="zh-CN" sz="2200" kern="100" dirty="0">
              <a:effectLst/>
              <a:latin typeface="Calibri"/>
              <a:ea typeface="宋体"/>
              <a:cs typeface="Times New Roman"/>
            </a:endParaRPr>
          </a:p>
        </p:txBody>
      </p:sp>
      <p:pic>
        <p:nvPicPr>
          <p:cNvPr id="2" name="图片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1458168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47"/>
                                        </p:tgtEl>
                                        <p:attrNameLst>
                                          <p:attrName>style.visibility</p:attrName>
                                        </p:attrNameLst>
                                      </p:cBhvr>
                                      <p:to>
                                        <p:strVal val="visible"/>
                                      </p:to>
                                    </p:set>
                                    <p:anim calcmode="lin" valueType="num">
                                      <p:cBhvr additive="base">
                                        <p:cTn id="12" dur="500" fill="hold"/>
                                        <p:tgtEl>
                                          <p:spTgt spid="147"/>
                                        </p:tgtEl>
                                        <p:attrNameLst>
                                          <p:attrName>ppt_x</p:attrName>
                                        </p:attrNameLst>
                                      </p:cBhvr>
                                      <p:tavLst>
                                        <p:tav tm="0">
                                          <p:val>
                                            <p:strVal val="#ppt_x"/>
                                          </p:val>
                                        </p:tav>
                                        <p:tav tm="100000">
                                          <p:val>
                                            <p:strVal val="#ppt_x"/>
                                          </p:val>
                                        </p:tav>
                                      </p:tavLst>
                                    </p:anim>
                                    <p:anim calcmode="lin" valueType="num">
                                      <p:cBhvr additive="base">
                                        <p:cTn id="13" dur="500" fill="hold"/>
                                        <p:tgtEl>
                                          <p:spTgt spid="1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P spid="14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759786" y="1337488"/>
            <a:ext cx="10722967" cy="7663636"/>
          </a:xfrm>
          <a:prstGeom prst="rect">
            <a:avLst/>
          </a:prstGeom>
        </p:spPr>
        <p:txBody>
          <a:bodyPr wrap="square">
            <a:spAutoFit/>
          </a:bodyPr>
          <a:lstStyle/>
          <a:p>
            <a:pPr indent="355600" algn="just">
              <a:lnSpc>
                <a:spcPct val="150000"/>
              </a:lnSpc>
              <a:spcAft>
                <a:spcPts val="0"/>
              </a:spcAft>
            </a:pPr>
            <a:r>
              <a:rPr lang="zh-CN" altLang="zh-CN" sz="2400" kern="100" dirty="0">
                <a:latin typeface="Calibri"/>
                <a:ea typeface="宋体"/>
                <a:cs typeface="宋体"/>
              </a:rPr>
              <a:t>（</a:t>
            </a:r>
            <a:r>
              <a:rPr lang="en-US" altLang="zh-CN" sz="2400" kern="100" dirty="0">
                <a:latin typeface="Calibri"/>
                <a:ea typeface="宋体"/>
                <a:cs typeface="宋体"/>
              </a:rPr>
              <a:t>2</a:t>
            </a:r>
            <a:r>
              <a:rPr lang="zh-CN" altLang="zh-CN" sz="2400" kern="100" dirty="0">
                <a:latin typeface="Calibri"/>
                <a:ea typeface="宋体"/>
                <a:cs typeface="宋体"/>
              </a:rPr>
              <a:t>）施工现场如具备泥浆池建造条件，泥浆可回收循环使用，泥浆池建造执行《湖北省建设工程公共专业消耗量定额及全费用基价表》相应项目，泥浆运输按管外径截面体积计算。</a:t>
            </a:r>
            <a:endParaRPr lang="zh-CN" altLang="zh-CN" sz="1600" kern="100" dirty="0">
              <a:latin typeface="Calibri"/>
              <a:ea typeface="宋体"/>
              <a:cs typeface="Times New Roman"/>
            </a:endParaRPr>
          </a:p>
          <a:p>
            <a:pPr indent="355600" algn="just">
              <a:lnSpc>
                <a:spcPct val="150000"/>
              </a:lnSpc>
              <a:spcAft>
                <a:spcPts val="0"/>
              </a:spcAft>
            </a:pPr>
            <a:r>
              <a:rPr lang="zh-CN" altLang="zh-CN" sz="2400" kern="100" dirty="0">
                <a:latin typeface="Calibri"/>
                <a:ea typeface="宋体"/>
                <a:cs typeface="宋体"/>
              </a:rPr>
              <a:t>⑨钻导向孔、扩孔及管线回拖工程量均按延长米以“</a:t>
            </a:r>
            <a:r>
              <a:rPr lang="en-US" altLang="zh-CN" sz="2400" kern="100" dirty="0">
                <a:latin typeface="Calibri"/>
                <a:ea typeface="宋体"/>
                <a:cs typeface="宋体"/>
              </a:rPr>
              <a:t>m</a:t>
            </a:r>
            <a:r>
              <a:rPr lang="zh-CN" altLang="zh-CN" sz="2400" kern="100" dirty="0">
                <a:latin typeface="Calibri"/>
                <a:ea typeface="宋体"/>
                <a:cs typeface="宋体"/>
              </a:rPr>
              <a:t>”为计量单位，其中管线回拖工程量按钻导向孔长度每端各加</a:t>
            </a:r>
            <a:r>
              <a:rPr lang="en-US" altLang="zh-CN" sz="2400" kern="100" dirty="0">
                <a:latin typeface="Calibri"/>
                <a:ea typeface="宋体"/>
                <a:cs typeface="宋体"/>
              </a:rPr>
              <a:t> 1.5m</a:t>
            </a:r>
            <a:r>
              <a:rPr lang="zh-CN" altLang="zh-CN" sz="2400" kern="100" dirty="0">
                <a:latin typeface="Calibri"/>
                <a:ea typeface="宋体"/>
                <a:cs typeface="宋体"/>
              </a:rPr>
              <a:t>。</a:t>
            </a:r>
            <a:endParaRPr lang="zh-CN" altLang="zh-CN" sz="1600" kern="100" dirty="0">
              <a:latin typeface="Calibri"/>
              <a:ea typeface="宋体"/>
              <a:cs typeface="Times New Roman"/>
            </a:endParaRPr>
          </a:p>
          <a:p>
            <a:pPr indent="355600" algn="just">
              <a:lnSpc>
                <a:spcPct val="150000"/>
              </a:lnSpc>
              <a:spcAft>
                <a:spcPts val="0"/>
              </a:spcAft>
            </a:pPr>
            <a:r>
              <a:rPr lang="zh-CN" altLang="zh-CN" sz="2400" kern="100" dirty="0">
                <a:latin typeface="Calibri"/>
                <a:ea typeface="宋体"/>
                <a:cs typeface="宋体"/>
              </a:rPr>
              <a:t>⑩管道顶进项目中的顶镐均为液压自退式，如采用人力顶镐，定额人工乘以系数</a:t>
            </a:r>
            <a:r>
              <a:rPr lang="en-US" altLang="zh-CN" sz="2400" kern="100" dirty="0">
                <a:latin typeface="Calibri"/>
                <a:ea typeface="宋体"/>
                <a:cs typeface="宋体"/>
              </a:rPr>
              <a:t>1.43</a:t>
            </a:r>
            <a:r>
              <a:rPr lang="zh-CN" altLang="zh-CN" sz="2400" kern="100" dirty="0">
                <a:latin typeface="Calibri"/>
                <a:ea typeface="宋体"/>
                <a:cs typeface="宋体"/>
              </a:rPr>
              <a:t>；如系人力退顶</a:t>
            </a:r>
            <a:r>
              <a:rPr lang="en-US" altLang="zh-CN" sz="2400" kern="100" dirty="0">
                <a:latin typeface="Calibri"/>
                <a:ea typeface="宋体"/>
                <a:cs typeface="宋体"/>
              </a:rPr>
              <a:t>(</a:t>
            </a:r>
            <a:r>
              <a:rPr lang="zh-CN" altLang="zh-CN" sz="2400" kern="100" dirty="0">
                <a:latin typeface="Calibri"/>
                <a:ea typeface="宋体"/>
                <a:cs typeface="宋体"/>
              </a:rPr>
              <a:t>回镐</a:t>
            </a:r>
            <a:r>
              <a:rPr lang="en-US" altLang="zh-CN" sz="2400" kern="100" dirty="0">
                <a:latin typeface="Calibri"/>
                <a:ea typeface="宋体"/>
                <a:cs typeface="宋体"/>
              </a:rPr>
              <a:t>)</a:t>
            </a:r>
            <a:r>
              <a:rPr lang="zh-CN" altLang="zh-CN" sz="2400" kern="100" dirty="0">
                <a:latin typeface="Calibri"/>
                <a:ea typeface="宋体"/>
                <a:cs typeface="宋体"/>
              </a:rPr>
              <a:t>时定额乘以系数</a:t>
            </a:r>
            <a:r>
              <a:rPr lang="en-US" altLang="zh-CN" sz="2400" kern="100" dirty="0">
                <a:latin typeface="Calibri"/>
                <a:ea typeface="宋体"/>
                <a:cs typeface="宋体"/>
              </a:rPr>
              <a:t>1.20</a:t>
            </a:r>
            <a:r>
              <a:rPr lang="zh-CN" altLang="zh-CN" sz="2400" kern="100" dirty="0">
                <a:latin typeface="Calibri"/>
                <a:ea typeface="宋体"/>
                <a:cs typeface="宋体"/>
              </a:rPr>
              <a:t>，其他不变。</a:t>
            </a:r>
            <a:endParaRPr lang="zh-CN" altLang="zh-CN" sz="1600" kern="100" dirty="0">
              <a:latin typeface="Calibri"/>
              <a:ea typeface="宋体"/>
              <a:cs typeface="Times New Roman"/>
            </a:endParaRPr>
          </a:p>
          <a:p>
            <a:pPr>
              <a:lnSpc>
                <a:spcPct val="150000"/>
              </a:lnSpc>
            </a:pP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5173943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821126" y="897868"/>
            <a:ext cx="10722967" cy="8771632"/>
          </a:xfrm>
          <a:prstGeom prst="rect">
            <a:avLst/>
          </a:prstGeom>
        </p:spPr>
        <p:txBody>
          <a:bodyPr wrap="square">
            <a:spAutoFit/>
          </a:bodyPr>
          <a:lstStyle/>
          <a:p>
            <a:pPr indent="355600" algn="just">
              <a:lnSpc>
                <a:spcPct val="150000"/>
              </a:lnSpc>
              <a:spcAft>
                <a:spcPts val="0"/>
              </a:spcAft>
            </a:pPr>
            <a:r>
              <a:rPr lang="en-US" altLang="zh-CN" sz="2400" kern="100" dirty="0">
                <a:latin typeface="Cambria Math"/>
                <a:ea typeface="宋体"/>
                <a:cs typeface="Cambria Math"/>
              </a:rPr>
              <a:t>⑪</a:t>
            </a:r>
            <a:r>
              <a:rPr lang="zh-CN" altLang="zh-CN" sz="2400" kern="100" dirty="0">
                <a:latin typeface="Calibri"/>
                <a:ea typeface="宋体"/>
                <a:cs typeface="宋体"/>
              </a:rPr>
              <a:t>顶管工程按无地下水考虑，遇地下水排</a:t>
            </a:r>
            <a:r>
              <a:rPr lang="en-US" altLang="zh-CN" sz="2400" kern="100" dirty="0">
                <a:latin typeface="Calibri"/>
                <a:ea typeface="宋体"/>
                <a:cs typeface="宋体"/>
              </a:rPr>
              <a:t>(</a:t>
            </a:r>
            <a:r>
              <a:rPr lang="zh-CN" altLang="zh-CN" sz="2400" kern="100" dirty="0">
                <a:latin typeface="Calibri"/>
                <a:ea typeface="宋体"/>
                <a:cs typeface="宋体"/>
              </a:rPr>
              <a:t>降</a:t>
            </a:r>
            <a:r>
              <a:rPr lang="en-US" altLang="zh-CN" sz="2400" kern="100" dirty="0">
                <a:latin typeface="Calibri"/>
                <a:ea typeface="宋体"/>
                <a:cs typeface="宋体"/>
              </a:rPr>
              <a:t>)</a:t>
            </a:r>
            <a:r>
              <a:rPr lang="zh-CN" altLang="zh-CN" sz="2400" kern="100" dirty="0">
                <a:latin typeface="Calibri"/>
                <a:ea typeface="宋体"/>
                <a:cs typeface="宋体"/>
              </a:rPr>
              <a:t>水费用另行计算。</a:t>
            </a:r>
            <a:endParaRPr lang="zh-CN" altLang="zh-CN" sz="1600" kern="100" dirty="0">
              <a:latin typeface="Calibri"/>
              <a:ea typeface="宋体"/>
              <a:cs typeface="Times New Roman"/>
            </a:endParaRPr>
          </a:p>
          <a:p>
            <a:pPr indent="355600" algn="just">
              <a:lnSpc>
                <a:spcPct val="150000"/>
              </a:lnSpc>
              <a:spcAft>
                <a:spcPts val="0"/>
              </a:spcAft>
            </a:pPr>
            <a:r>
              <a:rPr lang="en-US" altLang="zh-CN" sz="2400" kern="100" dirty="0">
                <a:latin typeface="Cambria Math"/>
                <a:ea typeface="宋体"/>
                <a:cs typeface="Cambria Math"/>
              </a:rPr>
              <a:t>⑫</a:t>
            </a:r>
            <a:r>
              <a:rPr lang="zh-CN" altLang="zh-CN" sz="2400" kern="100" dirty="0">
                <a:latin typeface="Calibri"/>
                <a:ea typeface="宋体"/>
                <a:cs typeface="宋体"/>
              </a:rPr>
              <a:t>顶进定额仅包括土方出坑，不包括土方外运费用。</a:t>
            </a:r>
            <a:endParaRPr lang="zh-CN" altLang="zh-CN" sz="1600" kern="100" dirty="0">
              <a:latin typeface="Calibri"/>
              <a:ea typeface="宋体"/>
              <a:cs typeface="Times New Roman"/>
            </a:endParaRPr>
          </a:p>
          <a:p>
            <a:pPr indent="355600" algn="just">
              <a:lnSpc>
                <a:spcPct val="150000"/>
              </a:lnSpc>
              <a:spcAft>
                <a:spcPts val="0"/>
              </a:spcAft>
            </a:pPr>
            <a:r>
              <a:rPr lang="en-US" altLang="zh-CN" sz="2400" kern="100" dirty="0">
                <a:latin typeface="Cambria Math"/>
                <a:ea typeface="宋体"/>
                <a:cs typeface="Cambria Math"/>
              </a:rPr>
              <a:t>⑬</a:t>
            </a:r>
            <a:r>
              <a:rPr lang="zh-CN" altLang="zh-CN" sz="2400" kern="100" dirty="0">
                <a:latin typeface="Calibri"/>
                <a:ea typeface="宋体"/>
                <a:cs typeface="宋体"/>
              </a:rPr>
              <a:t>钢筋混凝土后座不包含模板制作、安拆，钢筋除锈、制作、安装工作内容，使用时需另行计算。 </a:t>
            </a:r>
            <a:endParaRPr lang="zh-CN" altLang="zh-CN" sz="1600" kern="100" dirty="0">
              <a:latin typeface="Calibri"/>
              <a:ea typeface="宋体"/>
              <a:cs typeface="Times New Roman"/>
            </a:endParaRPr>
          </a:p>
          <a:p>
            <a:pPr indent="355600" algn="just">
              <a:lnSpc>
                <a:spcPct val="150000"/>
              </a:lnSpc>
              <a:spcAft>
                <a:spcPts val="0"/>
              </a:spcAft>
            </a:pPr>
            <a:r>
              <a:rPr lang="en-US" altLang="zh-CN" sz="2400" kern="100" dirty="0">
                <a:latin typeface="Cambria Math"/>
                <a:ea typeface="宋体"/>
                <a:cs typeface="Cambria Math"/>
              </a:rPr>
              <a:t>⑭</a:t>
            </a:r>
            <a:r>
              <a:rPr lang="zh-CN" altLang="zh-CN" sz="2400" kern="100" dirty="0">
                <a:latin typeface="Calibri"/>
                <a:ea typeface="宋体"/>
                <a:cs typeface="宋体"/>
              </a:rPr>
              <a:t>单位工程中，管径</a:t>
            </a:r>
            <a:r>
              <a:rPr lang="en-US" altLang="zh-CN" sz="2400" kern="100" dirty="0">
                <a:latin typeface="Calibri"/>
                <a:ea typeface="宋体"/>
                <a:cs typeface="宋体"/>
              </a:rPr>
              <a:t>1650mm</a:t>
            </a:r>
            <a:r>
              <a:rPr lang="zh-CN" altLang="zh-CN" sz="2400" kern="100" dirty="0">
                <a:latin typeface="Calibri"/>
                <a:ea typeface="宋体"/>
                <a:cs typeface="宋体"/>
              </a:rPr>
              <a:t>以内敞开式顶进在</a:t>
            </a:r>
            <a:r>
              <a:rPr lang="en-US" altLang="zh-CN" sz="2400" kern="100" dirty="0">
                <a:latin typeface="Calibri"/>
                <a:ea typeface="宋体"/>
                <a:cs typeface="宋体"/>
              </a:rPr>
              <a:t>100m</a:t>
            </a:r>
            <a:r>
              <a:rPr lang="zh-CN" altLang="zh-CN" sz="2400" kern="100" dirty="0">
                <a:latin typeface="Calibri"/>
                <a:ea typeface="宋体"/>
                <a:cs typeface="宋体"/>
              </a:rPr>
              <a:t>以内，顶进相应项目人工、机械乘以系数</a:t>
            </a:r>
            <a:r>
              <a:rPr lang="en-US" altLang="zh-CN" sz="2400" kern="100" dirty="0">
                <a:latin typeface="Calibri"/>
                <a:ea typeface="宋体"/>
                <a:cs typeface="宋体"/>
              </a:rPr>
              <a:t>1.3</a:t>
            </a:r>
            <a:r>
              <a:rPr lang="zh-CN" altLang="zh-CN" sz="2400" kern="100" dirty="0">
                <a:latin typeface="Calibri"/>
                <a:ea typeface="宋体"/>
                <a:cs typeface="宋体"/>
              </a:rPr>
              <a:t>。</a:t>
            </a:r>
            <a:endParaRPr lang="zh-CN" altLang="zh-CN" sz="1600" kern="100" dirty="0">
              <a:latin typeface="Calibri"/>
              <a:ea typeface="宋体"/>
              <a:cs typeface="Times New Roman"/>
            </a:endParaRPr>
          </a:p>
          <a:p>
            <a:pPr indent="355600" algn="just">
              <a:lnSpc>
                <a:spcPct val="150000"/>
              </a:lnSpc>
              <a:spcAft>
                <a:spcPts val="0"/>
              </a:spcAft>
            </a:pPr>
            <a:r>
              <a:rPr lang="en-US" altLang="zh-CN" sz="2400" kern="100" dirty="0">
                <a:latin typeface="Cambria Math"/>
                <a:ea typeface="宋体"/>
                <a:cs typeface="Cambria Math"/>
              </a:rPr>
              <a:t>⑮</a:t>
            </a:r>
            <a:r>
              <a:rPr lang="zh-CN" altLang="zh-CN" sz="2400" kern="100" dirty="0">
                <a:latin typeface="Calibri"/>
                <a:ea typeface="宋体"/>
                <a:cs typeface="宋体"/>
              </a:rPr>
              <a:t>旧管道内穿芯管若采用不同拖管机械时，可按实调整。</a:t>
            </a:r>
            <a:endParaRPr lang="zh-CN" altLang="zh-CN" sz="1600" kern="100" dirty="0">
              <a:latin typeface="Calibri"/>
              <a:ea typeface="宋体"/>
              <a:cs typeface="Times New Roman"/>
            </a:endParaRPr>
          </a:p>
          <a:p>
            <a:pPr indent="355600" algn="just">
              <a:lnSpc>
                <a:spcPct val="150000"/>
              </a:lnSpc>
              <a:spcAft>
                <a:spcPts val="0"/>
              </a:spcAft>
            </a:pPr>
            <a:r>
              <a:rPr lang="en-US" altLang="zh-CN" sz="2400" kern="100" dirty="0">
                <a:latin typeface="Cambria Math"/>
                <a:ea typeface="宋体"/>
                <a:cs typeface="Cambria Math"/>
              </a:rPr>
              <a:t>⑯</a:t>
            </a:r>
            <a:r>
              <a:rPr lang="zh-CN" altLang="zh-CN" sz="2400" kern="100" dirty="0">
                <a:latin typeface="Calibri"/>
                <a:ea typeface="宋体"/>
                <a:cs typeface="宋体"/>
              </a:rPr>
              <a:t>旧管道内穿芯管若在实际施工时无法使用保护环，可按设计要求采用其他保护措施。</a:t>
            </a:r>
            <a:endParaRPr lang="zh-CN" altLang="zh-CN" sz="1600" kern="100" dirty="0">
              <a:latin typeface="Calibri"/>
              <a:ea typeface="宋体"/>
              <a:cs typeface="Times New Roman"/>
            </a:endParaRPr>
          </a:p>
          <a:p>
            <a:pPr>
              <a:lnSpc>
                <a:spcPct val="150000"/>
              </a:lnSpc>
            </a:pP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18118740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821126" y="897868"/>
            <a:ext cx="10722967" cy="8217634"/>
          </a:xfrm>
          <a:prstGeom prst="rect">
            <a:avLst/>
          </a:prstGeom>
        </p:spPr>
        <p:txBody>
          <a:bodyPr wrap="square">
            <a:spAutoFit/>
          </a:bodyPr>
          <a:lstStyle/>
          <a:p>
            <a:pPr algn="ctr">
              <a:lnSpc>
                <a:spcPct val="150000"/>
              </a:lnSpc>
              <a:spcAft>
                <a:spcPts val="0"/>
              </a:spcAft>
            </a:pPr>
            <a:r>
              <a:rPr lang="zh-CN" altLang="zh-CN" sz="2400" b="1" kern="100" dirty="0">
                <a:latin typeface="Arial"/>
                <a:ea typeface="宋体"/>
                <a:cs typeface="宋体"/>
              </a:rPr>
              <a:t>第四章 燃气设备及报警系统安装工程</a:t>
            </a:r>
            <a:endParaRPr lang="zh-CN" altLang="zh-CN" sz="2400" b="1" kern="100" dirty="0">
              <a:latin typeface="Arial"/>
              <a:ea typeface="黑体"/>
              <a:cs typeface="Times New Roman"/>
            </a:endParaRPr>
          </a:p>
          <a:p>
            <a:pPr indent="355600" algn="just">
              <a:lnSpc>
                <a:spcPct val="150000"/>
              </a:lnSpc>
              <a:spcAft>
                <a:spcPts val="0"/>
              </a:spcAft>
            </a:pPr>
            <a:r>
              <a:rPr lang="en-US" altLang="zh-CN" sz="2400" kern="100" dirty="0">
                <a:latin typeface="Calibri"/>
                <a:ea typeface="宋体"/>
                <a:cs typeface="宋体"/>
              </a:rPr>
              <a:t>   </a:t>
            </a:r>
            <a:r>
              <a:rPr lang="zh-CN" altLang="zh-CN" sz="2400" kern="100" dirty="0">
                <a:latin typeface="Calibri"/>
                <a:ea typeface="宋体"/>
                <a:cs typeface="宋体"/>
              </a:rPr>
              <a:t>本章定额</a:t>
            </a:r>
            <a:r>
              <a:rPr lang="zh-CN" altLang="en-US" sz="2400" kern="100" dirty="0">
                <a:latin typeface="Calibri"/>
                <a:ea typeface="宋体"/>
                <a:cs typeface="宋体"/>
              </a:rPr>
              <a:t>适</a:t>
            </a:r>
            <a:r>
              <a:rPr lang="zh-CN" altLang="zh-CN" sz="2400" kern="100" dirty="0">
                <a:latin typeface="Calibri"/>
                <a:ea typeface="宋体"/>
                <a:cs typeface="宋体"/>
              </a:rPr>
              <a:t>用于燃气管线工程中的燃气设备及报警系统的安装及拆除工程。</a:t>
            </a:r>
            <a:endParaRPr lang="zh-CN" altLang="zh-CN" sz="1600" kern="100" dirty="0">
              <a:latin typeface="Calibri"/>
              <a:ea typeface="宋体"/>
              <a:cs typeface="Times New Roman"/>
            </a:endParaRPr>
          </a:p>
          <a:p>
            <a:pPr indent="355600" algn="just">
              <a:lnSpc>
                <a:spcPct val="150000"/>
              </a:lnSpc>
              <a:spcAft>
                <a:spcPts val="0"/>
              </a:spcAft>
            </a:pPr>
            <a:r>
              <a:rPr lang="en-US" altLang="zh-CN" sz="2400" kern="0" dirty="0">
                <a:latin typeface="Calibri"/>
                <a:ea typeface="宋体"/>
                <a:cs typeface="宋体"/>
              </a:rPr>
              <a:t>   </a:t>
            </a:r>
            <a:r>
              <a:rPr lang="zh-CN" altLang="zh-CN" sz="2400" kern="0" dirty="0">
                <a:latin typeface="Calibri"/>
                <a:ea typeface="宋体"/>
                <a:cs typeface="宋体"/>
              </a:rPr>
              <a:t>本章定额不包括土方工程、管道安装工程相关内容，相应内容套用相关分章定额。</a:t>
            </a:r>
            <a:endParaRPr lang="zh-CN" altLang="zh-CN" sz="1600" kern="100" dirty="0">
              <a:latin typeface="Calibri"/>
              <a:ea typeface="宋体"/>
              <a:cs typeface="Times New Roman"/>
            </a:endParaRPr>
          </a:p>
          <a:p>
            <a:pPr indent="355600" algn="just">
              <a:lnSpc>
                <a:spcPct val="150000"/>
              </a:lnSpc>
              <a:spcAft>
                <a:spcPts val="0"/>
              </a:spcAft>
            </a:pPr>
            <a:r>
              <a:rPr lang="en-US" altLang="zh-CN" sz="2400" kern="100" dirty="0">
                <a:latin typeface="Calibri"/>
                <a:ea typeface="宋体"/>
                <a:cs typeface="宋体"/>
              </a:rPr>
              <a:t>  </a:t>
            </a:r>
            <a:r>
              <a:rPr lang="zh-CN" altLang="zh-CN" sz="2400" kern="100" dirty="0">
                <a:latin typeface="Calibri"/>
                <a:ea typeface="宋体"/>
                <a:cs typeface="宋体"/>
              </a:rPr>
              <a:t>设备安装中少量电焊条耗用量和电焊机台班耗用量已包括在其他材料费和其他机械费中，计算时不再另行计取。</a:t>
            </a:r>
            <a:endParaRPr lang="zh-CN" altLang="zh-CN" sz="1600" kern="100" dirty="0">
              <a:latin typeface="Calibri"/>
              <a:ea typeface="宋体"/>
              <a:cs typeface="Times New Roman"/>
            </a:endParaRPr>
          </a:p>
          <a:p>
            <a:pPr indent="355600" algn="just">
              <a:lnSpc>
                <a:spcPct val="150000"/>
              </a:lnSpc>
              <a:spcAft>
                <a:spcPts val="0"/>
              </a:spcAft>
            </a:pPr>
            <a:r>
              <a:rPr lang="en-US" altLang="zh-CN" sz="2400" kern="100" dirty="0">
                <a:latin typeface="Calibri"/>
                <a:ea typeface="宋体"/>
                <a:cs typeface="宋体"/>
              </a:rPr>
              <a:t>   </a:t>
            </a:r>
            <a:r>
              <a:rPr lang="zh-CN" altLang="zh-CN" sz="2400" kern="100" dirty="0">
                <a:latin typeface="Calibri"/>
                <a:ea typeface="宋体"/>
                <a:cs typeface="宋体"/>
              </a:rPr>
              <a:t>壁挂式调压箱、落地式调压箱（柜）安装，均按调压箱（柜）进口口径设置定额子目。</a:t>
            </a:r>
            <a:endParaRPr lang="zh-CN" altLang="zh-CN" sz="1600" kern="100" dirty="0">
              <a:latin typeface="Calibri"/>
              <a:ea typeface="宋体"/>
              <a:cs typeface="Times New Roman"/>
            </a:endParaRPr>
          </a:p>
          <a:p>
            <a:pPr>
              <a:lnSpc>
                <a:spcPct val="150000"/>
              </a:lnSpc>
            </a:pP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6102085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821126" y="997069"/>
            <a:ext cx="10722967" cy="7109639"/>
          </a:xfrm>
          <a:prstGeom prst="rect">
            <a:avLst/>
          </a:prstGeom>
        </p:spPr>
        <p:txBody>
          <a:bodyPr wrap="square">
            <a:spAutoFit/>
          </a:bodyPr>
          <a:lstStyle/>
          <a:p>
            <a:pPr indent="355600" algn="just">
              <a:lnSpc>
                <a:spcPct val="150000"/>
              </a:lnSpc>
              <a:spcAft>
                <a:spcPts val="0"/>
              </a:spcAft>
            </a:pPr>
            <a:r>
              <a:rPr lang="en-US" altLang="zh-CN" sz="2400" kern="100" dirty="0">
                <a:latin typeface="Calibri"/>
                <a:ea typeface="宋体"/>
                <a:cs typeface="宋体"/>
              </a:rPr>
              <a:t>    </a:t>
            </a:r>
            <a:r>
              <a:rPr lang="zh-CN" altLang="zh-CN" sz="2400" kern="100" dirty="0">
                <a:latin typeface="Calibri"/>
                <a:ea typeface="宋体"/>
                <a:cs typeface="宋体"/>
              </a:rPr>
              <a:t>壁挂式调压箱、落地式调压箱（柜）按成套供货价计入主材价，包括调压设备主体和进出口接口法兰相匹配的配对法兰、螺栓、螺母、垫片等附件，以及调压箱的箱体。不包括箱体与墙体连接用膨胀螺栓。</a:t>
            </a:r>
            <a:endParaRPr lang="zh-CN" altLang="zh-CN" sz="1600" kern="100" dirty="0">
              <a:latin typeface="Calibri"/>
              <a:ea typeface="宋体"/>
              <a:cs typeface="Times New Roman"/>
            </a:endParaRPr>
          </a:p>
          <a:p>
            <a:pPr indent="355600" algn="just">
              <a:lnSpc>
                <a:spcPct val="150000"/>
              </a:lnSpc>
              <a:spcAft>
                <a:spcPts val="0"/>
              </a:spcAft>
            </a:pPr>
            <a:r>
              <a:rPr lang="en-US" altLang="zh-CN" sz="2400" kern="100" dirty="0">
                <a:latin typeface="Calibri"/>
                <a:ea typeface="宋体"/>
                <a:cs typeface="宋体"/>
              </a:rPr>
              <a:t>   </a:t>
            </a:r>
            <a:r>
              <a:rPr lang="zh-CN" altLang="zh-CN" sz="2400" kern="100" dirty="0">
                <a:latin typeface="Calibri"/>
                <a:ea typeface="宋体"/>
                <a:cs typeface="宋体"/>
              </a:rPr>
              <a:t>调压箱安装不包括支架及设备基础，发生时执行其他相应项目。</a:t>
            </a:r>
            <a:endParaRPr lang="zh-CN" altLang="zh-CN" sz="1600" kern="100" dirty="0">
              <a:latin typeface="Calibri"/>
              <a:ea typeface="宋体"/>
              <a:cs typeface="Times New Roman"/>
            </a:endParaRPr>
          </a:p>
          <a:p>
            <a:pPr indent="355600" algn="just">
              <a:lnSpc>
                <a:spcPct val="150000"/>
              </a:lnSpc>
              <a:spcAft>
                <a:spcPts val="0"/>
              </a:spcAft>
            </a:pPr>
            <a:r>
              <a:rPr lang="en-US" altLang="zh-CN" sz="2400" kern="0" dirty="0">
                <a:latin typeface="Calibri"/>
                <a:ea typeface="宋体"/>
                <a:cs typeface="宋体"/>
              </a:rPr>
              <a:t>   </a:t>
            </a:r>
            <a:r>
              <a:rPr lang="zh-CN" altLang="zh-CN" sz="2400" kern="0" dirty="0">
                <a:latin typeface="Calibri"/>
                <a:ea typeface="宋体"/>
                <a:cs typeface="宋体"/>
              </a:rPr>
              <a:t>膜式燃气表安装项目适用于螺纹连接的民用或公用膜式燃气表，</a:t>
            </a:r>
            <a:r>
              <a:rPr lang="en-US" altLang="zh-CN" sz="2400" kern="0" dirty="0">
                <a:latin typeface="Calibri"/>
                <a:ea typeface="宋体"/>
                <a:cs typeface="宋体"/>
              </a:rPr>
              <a:t>IC</a:t>
            </a:r>
            <a:r>
              <a:rPr lang="zh-CN" altLang="zh-CN" sz="2400" kern="0" dirty="0">
                <a:latin typeface="Calibri"/>
                <a:ea typeface="宋体"/>
                <a:cs typeface="宋体"/>
              </a:rPr>
              <a:t>卡膜式燃气表安装按膜式燃气表安装项目，其人工乘以系数</a:t>
            </a:r>
            <a:r>
              <a:rPr lang="en-US" altLang="zh-CN" sz="2400" kern="0" dirty="0">
                <a:latin typeface="Calibri"/>
                <a:ea typeface="宋体"/>
                <a:cs typeface="宋体"/>
              </a:rPr>
              <a:t>1.1</a:t>
            </a:r>
            <a:r>
              <a:rPr lang="zh-CN" altLang="zh-CN" sz="2400" kern="0" dirty="0">
                <a:latin typeface="Calibri"/>
                <a:ea typeface="宋体"/>
                <a:cs typeface="宋体"/>
              </a:rPr>
              <a:t>。</a:t>
            </a:r>
            <a:endParaRPr lang="zh-CN" altLang="zh-CN" sz="1600" kern="100" dirty="0">
              <a:latin typeface="Calibri"/>
              <a:ea typeface="宋体"/>
              <a:cs typeface="Times New Roman"/>
            </a:endParaRPr>
          </a:p>
          <a:p>
            <a:pPr>
              <a:lnSpc>
                <a:spcPct val="150000"/>
              </a:lnSpc>
            </a:pP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141508512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821126" y="997069"/>
            <a:ext cx="10722967" cy="8217634"/>
          </a:xfrm>
          <a:prstGeom prst="rect">
            <a:avLst/>
          </a:prstGeom>
        </p:spPr>
        <p:txBody>
          <a:bodyPr wrap="square">
            <a:spAutoFit/>
          </a:bodyPr>
          <a:lstStyle/>
          <a:p>
            <a:pPr indent="355600" algn="just">
              <a:lnSpc>
                <a:spcPct val="150000"/>
              </a:lnSpc>
              <a:spcAft>
                <a:spcPts val="0"/>
              </a:spcAft>
            </a:pPr>
            <a:r>
              <a:rPr lang="en-US" altLang="zh-CN" sz="2400" kern="100" dirty="0">
                <a:latin typeface="Calibri"/>
                <a:ea typeface="宋体"/>
                <a:cs typeface="宋体"/>
              </a:rPr>
              <a:t>    </a:t>
            </a:r>
            <a:r>
              <a:rPr lang="zh-CN" altLang="zh-CN" sz="2400" kern="100" dirty="0">
                <a:latin typeface="Calibri"/>
                <a:ea typeface="宋体"/>
                <a:cs typeface="宋体"/>
              </a:rPr>
              <a:t>膜式燃气表安装项目中列有</a:t>
            </a:r>
            <a:r>
              <a:rPr lang="en-US" altLang="zh-CN" sz="2400" kern="100" dirty="0">
                <a:latin typeface="Calibri"/>
                <a:ea typeface="宋体"/>
                <a:cs typeface="宋体"/>
              </a:rPr>
              <a:t>2</a:t>
            </a:r>
            <a:r>
              <a:rPr lang="zh-CN" altLang="zh-CN" sz="2400" kern="100" dirty="0">
                <a:latin typeface="Calibri"/>
                <a:ea typeface="宋体"/>
                <a:cs typeface="宋体"/>
              </a:rPr>
              <a:t>个表接头，如随燃气表配套表接头时，应扣除所列表接头。膜式燃气表安装项目中不包括表托架制作安装，发生时根据工程要求另行计算。</a:t>
            </a:r>
            <a:endParaRPr lang="zh-CN" altLang="zh-CN" sz="1600" kern="100" dirty="0">
              <a:latin typeface="Calibri"/>
              <a:ea typeface="宋体"/>
              <a:cs typeface="Times New Roman"/>
            </a:endParaRPr>
          </a:p>
          <a:p>
            <a:pPr indent="355600" algn="just">
              <a:lnSpc>
                <a:spcPct val="150000"/>
              </a:lnSpc>
              <a:spcAft>
                <a:spcPts val="0"/>
              </a:spcAft>
            </a:pPr>
            <a:r>
              <a:rPr lang="en-US" altLang="zh-CN" sz="2400" kern="100" dirty="0">
                <a:latin typeface="Calibri"/>
                <a:ea typeface="宋体"/>
                <a:cs typeface="宋体"/>
              </a:rPr>
              <a:t>    </a:t>
            </a:r>
            <a:r>
              <a:rPr lang="zh-CN" altLang="zh-CN" sz="2400" kern="100" dirty="0">
                <a:latin typeface="Calibri"/>
                <a:ea typeface="宋体"/>
                <a:cs typeface="宋体"/>
              </a:rPr>
              <a:t>法兰式燃气流量计安装项目包括与法兰连接一侧所用的螺栓、垫片。</a:t>
            </a:r>
            <a:endParaRPr lang="zh-CN" altLang="zh-CN" sz="1600" kern="100" dirty="0">
              <a:latin typeface="Calibri"/>
              <a:ea typeface="宋体"/>
              <a:cs typeface="Times New Roman"/>
            </a:endParaRPr>
          </a:p>
          <a:p>
            <a:pPr indent="355600" algn="just">
              <a:lnSpc>
                <a:spcPct val="150000"/>
              </a:lnSpc>
              <a:spcAft>
                <a:spcPts val="0"/>
              </a:spcAft>
            </a:pPr>
            <a:r>
              <a:rPr lang="en-US" altLang="zh-CN" sz="2400" kern="100" dirty="0">
                <a:latin typeface="Calibri"/>
                <a:ea typeface="宋体"/>
                <a:cs typeface="宋体"/>
              </a:rPr>
              <a:t>    </a:t>
            </a:r>
            <a:r>
              <a:rPr lang="zh-CN" altLang="zh-CN" sz="2400" kern="100" dirty="0">
                <a:latin typeface="Calibri"/>
                <a:ea typeface="宋体"/>
                <a:cs typeface="宋体"/>
              </a:rPr>
              <a:t>燃气表、过滤器安装已包括了各种管件及煤气表、过滤器的安装和校验调试。</a:t>
            </a:r>
            <a:endParaRPr lang="zh-CN" altLang="zh-CN" sz="1600" kern="100" dirty="0">
              <a:latin typeface="Calibri"/>
              <a:ea typeface="宋体"/>
              <a:cs typeface="Times New Roman"/>
            </a:endParaRPr>
          </a:p>
          <a:p>
            <a:pPr indent="355600" algn="just">
              <a:lnSpc>
                <a:spcPct val="150000"/>
              </a:lnSpc>
              <a:spcAft>
                <a:spcPts val="0"/>
              </a:spcAft>
            </a:pPr>
            <a:r>
              <a:rPr lang="en-US" altLang="zh-CN" sz="2400" kern="100" dirty="0">
                <a:latin typeface="Calibri"/>
                <a:ea typeface="宋体"/>
                <a:cs typeface="宋体"/>
              </a:rPr>
              <a:t>    </a:t>
            </a:r>
            <a:r>
              <a:rPr lang="zh-CN" altLang="zh-CN" sz="2400" kern="100" dirty="0">
                <a:latin typeface="Calibri"/>
                <a:ea typeface="宋体"/>
                <a:cs typeface="宋体"/>
              </a:rPr>
              <a:t>配管工程均未包括接线箱、盒、支架制作安装，相应内容应执行一般铁构件制作安装定额。</a:t>
            </a:r>
            <a:endParaRPr lang="zh-CN" altLang="zh-CN" sz="1600" kern="100" dirty="0">
              <a:latin typeface="Calibri"/>
              <a:ea typeface="宋体"/>
              <a:cs typeface="Times New Roman"/>
            </a:endParaRPr>
          </a:p>
          <a:p>
            <a:pPr>
              <a:lnSpc>
                <a:spcPct val="150000"/>
              </a:lnSpc>
            </a:pP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35666933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821125" y="764912"/>
            <a:ext cx="10722967" cy="8863965"/>
          </a:xfrm>
          <a:prstGeom prst="rect">
            <a:avLst/>
          </a:prstGeom>
        </p:spPr>
        <p:txBody>
          <a:bodyPr wrap="square">
            <a:spAutoFit/>
          </a:bodyPr>
          <a:lstStyle/>
          <a:p>
            <a:pPr indent="355600" algn="just">
              <a:lnSpc>
                <a:spcPct val="150000"/>
              </a:lnSpc>
              <a:spcAft>
                <a:spcPts val="0"/>
              </a:spcAft>
            </a:pPr>
            <a:r>
              <a:rPr lang="en-US" altLang="zh-CN" sz="2400" kern="100" dirty="0">
                <a:latin typeface="Calibri"/>
                <a:ea typeface="宋体"/>
                <a:cs typeface="宋体"/>
              </a:rPr>
              <a:t>    </a:t>
            </a:r>
            <a:r>
              <a:rPr lang="zh-CN" altLang="zh-CN" sz="2400" kern="100" dirty="0">
                <a:latin typeface="Calibri"/>
                <a:ea typeface="宋体"/>
                <a:cs typeface="宋体"/>
              </a:rPr>
              <a:t>报警电源箱、整流装置安装定额未包括基础槽钢、角钢的制作安装，其工程量应按本册相应定额另行计算。</a:t>
            </a:r>
            <a:endParaRPr lang="zh-CN" altLang="zh-CN" sz="1600" kern="100" dirty="0">
              <a:latin typeface="Calibri"/>
              <a:ea typeface="宋体"/>
              <a:cs typeface="Times New Roman"/>
            </a:endParaRPr>
          </a:p>
          <a:p>
            <a:pPr indent="355600" algn="just">
              <a:lnSpc>
                <a:spcPct val="150000"/>
              </a:lnSpc>
              <a:spcAft>
                <a:spcPts val="0"/>
              </a:spcAft>
            </a:pPr>
            <a:r>
              <a:rPr lang="en-US" altLang="zh-CN" sz="2400" kern="100" dirty="0">
                <a:latin typeface="Calibri"/>
                <a:ea typeface="宋体"/>
                <a:cs typeface="宋体"/>
              </a:rPr>
              <a:t>     </a:t>
            </a:r>
            <a:r>
              <a:rPr lang="zh-CN" altLang="zh-CN" sz="2400" kern="100" dirty="0">
                <a:latin typeface="Calibri"/>
                <a:ea typeface="宋体"/>
                <a:cs typeface="宋体"/>
              </a:rPr>
              <a:t>一般铁构件制作安装按每件</a:t>
            </a:r>
            <a:r>
              <a:rPr lang="en-US" altLang="zh-CN" sz="2400" kern="100" dirty="0">
                <a:latin typeface="Calibri"/>
                <a:ea typeface="宋体"/>
                <a:cs typeface="宋体"/>
              </a:rPr>
              <a:t>3kg</a:t>
            </a:r>
            <a:r>
              <a:rPr lang="zh-CN" altLang="zh-CN" sz="2400" kern="100" dirty="0">
                <a:latin typeface="Calibri"/>
                <a:ea typeface="宋体"/>
                <a:cs typeface="宋体"/>
              </a:rPr>
              <a:t>以内考虑，若单件重量大于</a:t>
            </a:r>
            <a:r>
              <a:rPr lang="en-US" altLang="zh-CN" sz="2400" kern="100" dirty="0">
                <a:latin typeface="Calibri"/>
                <a:ea typeface="宋体"/>
                <a:cs typeface="宋体"/>
              </a:rPr>
              <a:t>3kg</a:t>
            </a:r>
            <a:r>
              <a:rPr lang="zh-CN" altLang="zh-CN" sz="2400" kern="100" dirty="0">
                <a:latin typeface="Calibri"/>
                <a:ea typeface="宋体"/>
                <a:cs typeface="宋体"/>
              </a:rPr>
              <a:t>，按相关定额执行。</a:t>
            </a:r>
            <a:endParaRPr lang="zh-CN" altLang="zh-CN" sz="1600" kern="100" dirty="0">
              <a:latin typeface="Calibri"/>
              <a:ea typeface="宋体"/>
              <a:cs typeface="Times New Roman"/>
            </a:endParaRPr>
          </a:p>
          <a:p>
            <a:pPr indent="355600" algn="just">
              <a:lnSpc>
                <a:spcPct val="150000"/>
              </a:lnSpc>
              <a:spcAft>
                <a:spcPts val="0"/>
              </a:spcAft>
            </a:pPr>
            <a:r>
              <a:rPr lang="en-US" altLang="zh-CN" sz="2400" kern="100" dirty="0">
                <a:latin typeface="Calibri"/>
                <a:ea typeface="宋体"/>
                <a:cs typeface="宋体"/>
              </a:rPr>
              <a:t>    </a:t>
            </a:r>
            <a:r>
              <a:rPr lang="zh-CN" altLang="zh-CN" sz="2400" kern="100" dirty="0">
                <a:latin typeface="Calibri"/>
                <a:ea typeface="宋体"/>
                <a:cs typeface="宋体"/>
              </a:rPr>
              <a:t>燃气报警系统调试为系统联动调试，分为多线制和总线制。总线制调试按总线制探测器的点数套用。超过</a:t>
            </a:r>
            <a:r>
              <a:rPr lang="en-US" altLang="zh-CN" sz="2400" kern="100" dirty="0">
                <a:latin typeface="Calibri"/>
                <a:ea typeface="宋体"/>
                <a:cs typeface="宋体"/>
              </a:rPr>
              <a:t>64</a:t>
            </a:r>
            <a:r>
              <a:rPr lang="zh-CN" altLang="zh-CN" sz="2400" kern="100" dirty="0">
                <a:latin typeface="Calibri"/>
                <a:ea typeface="宋体"/>
                <a:cs typeface="宋体"/>
              </a:rPr>
              <a:t>个点，每增加</a:t>
            </a:r>
            <a:r>
              <a:rPr lang="en-US" altLang="zh-CN" sz="2400" kern="100" dirty="0">
                <a:latin typeface="Calibri"/>
                <a:ea typeface="宋体"/>
                <a:cs typeface="宋体"/>
              </a:rPr>
              <a:t>4</a:t>
            </a:r>
            <a:r>
              <a:rPr lang="zh-CN" altLang="zh-CN" sz="2400" kern="100" dirty="0">
                <a:latin typeface="Calibri"/>
                <a:ea typeface="宋体"/>
                <a:cs typeface="宋体"/>
              </a:rPr>
              <a:t>个点以内的按一套计取。</a:t>
            </a:r>
            <a:endParaRPr lang="zh-CN" altLang="zh-CN" sz="1600" kern="100" dirty="0">
              <a:latin typeface="Calibri"/>
              <a:ea typeface="宋体"/>
              <a:cs typeface="Times New Roman"/>
            </a:endParaRPr>
          </a:p>
          <a:p>
            <a:pPr>
              <a:lnSpc>
                <a:spcPct val="150000"/>
              </a:lnSpc>
            </a:pPr>
            <a:r>
              <a:rPr lang="zh-CN" altLang="zh-CN" sz="2400" dirty="0">
                <a:ea typeface="宋体"/>
                <a:cs typeface="宋体"/>
              </a:rPr>
              <a:t>电缆和信号线路敷设按单根以“</a:t>
            </a:r>
            <a:r>
              <a:rPr lang="en-US" altLang="zh-CN" sz="2400" dirty="0">
                <a:ea typeface="宋体"/>
                <a:cs typeface="宋体"/>
              </a:rPr>
              <a:t>100m</a:t>
            </a:r>
            <a:r>
              <a:rPr lang="zh-CN" altLang="zh-CN" sz="2400" dirty="0">
                <a:ea typeface="宋体"/>
                <a:cs typeface="宋体"/>
              </a:rPr>
              <a:t>单线”为计量单位。敷设长度应根据敷设路径的水平和垂直敷设长度，敷设沿线的接线设备进出两端各增加</a:t>
            </a:r>
            <a:r>
              <a:rPr lang="en-US" altLang="zh-CN" sz="2400" dirty="0">
                <a:ea typeface="宋体"/>
                <a:cs typeface="宋体"/>
              </a:rPr>
              <a:t>1.5m</a:t>
            </a:r>
            <a:r>
              <a:rPr lang="zh-CN" altLang="zh-CN" sz="2400" dirty="0">
                <a:ea typeface="宋体"/>
                <a:cs typeface="宋体"/>
              </a:rPr>
              <a:t>附加长度。电缆附加及预留的长度是电缆长度的组成部分，应计入电缆长度工程量以内。如电缆敷设后实量，应按实量值计算，不考虑预留长度。</a:t>
            </a: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14921156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821125" y="1186943"/>
            <a:ext cx="10722967" cy="7663636"/>
          </a:xfrm>
          <a:prstGeom prst="rect">
            <a:avLst/>
          </a:prstGeom>
        </p:spPr>
        <p:txBody>
          <a:bodyPr wrap="square">
            <a:spAutoFit/>
          </a:bodyPr>
          <a:lstStyle/>
          <a:p>
            <a:pPr indent="355600" algn="just">
              <a:lnSpc>
                <a:spcPct val="150000"/>
              </a:lnSpc>
              <a:spcAft>
                <a:spcPts val="0"/>
              </a:spcAft>
            </a:pPr>
            <a:r>
              <a:rPr lang="en-US" altLang="zh-CN" sz="2400" kern="100" dirty="0">
                <a:latin typeface="Calibri"/>
                <a:ea typeface="宋体"/>
                <a:cs typeface="宋体"/>
              </a:rPr>
              <a:t>    </a:t>
            </a:r>
            <a:r>
              <a:rPr lang="zh-CN" altLang="zh-CN" sz="2400" kern="100" dirty="0">
                <a:latin typeface="Calibri"/>
                <a:ea typeface="宋体"/>
                <a:cs typeface="宋体"/>
              </a:rPr>
              <a:t>电缆终端头及中间头均以“个”为 计量单位。控制电缆均按一根电缆有两个终端头情况计算。</a:t>
            </a:r>
            <a:r>
              <a:rPr lang="en-US" altLang="zh-CN" sz="2400" kern="100" dirty="0">
                <a:latin typeface="Calibri"/>
                <a:ea typeface="宋体"/>
                <a:cs typeface="宋体"/>
              </a:rPr>
              <a:t> 1KV </a:t>
            </a:r>
            <a:r>
              <a:rPr lang="zh-CN" altLang="zh-CN" sz="2400" kern="100" dirty="0">
                <a:latin typeface="Calibri"/>
                <a:ea typeface="宋体"/>
                <a:cs typeface="宋体"/>
              </a:rPr>
              <a:t>以下截面积在</a:t>
            </a:r>
            <a:r>
              <a:rPr lang="en-US" altLang="zh-CN" sz="2400" kern="100" dirty="0">
                <a:latin typeface="Calibri"/>
                <a:ea typeface="宋体"/>
                <a:cs typeface="宋体"/>
              </a:rPr>
              <a:t> 10mm</a:t>
            </a:r>
            <a:r>
              <a:rPr lang="zh-CN" altLang="zh-CN" sz="2400" kern="100" dirty="0">
                <a:latin typeface="Calibri"/>
                <a:ea typeface="宋体"/>
                <a:cs typeface="宋体"/>
              </a:rPr>
              <a:t>² 以下的电缆不计算终端头制作安装。</a:t>
            </a:r>
            <a:endParaRPr lang="zh-CN" altLang="zh-CN" sz="1600" kern="100" dirty="0">
              <a:latin typeface="Calibri"/>
              <a:ea typeface="宋体"/>
              <a:cs typeface="Times New Roman"/>
            </a:endParaRPr>
          </a:p>
          <a:p>
            <a:pPr indent="355600" algn="just">
              <a:lnSpc>
                <a:spcPct val="150000"/>
              </a:lnSpc>
              <a:spcAft>
                <a:spcPts val="0"/>
              </a:spcAft>
            </a:pPr>
            <a:r>
              <a:rPr lang="en-US" altLang="zh-CN" sz="2400" kern="100" dirty="0">
                <a:latin typeface="Calibri"/>
                <a:ea typeface="宋体"/>
                <a:cs typeface="宋体"/>
              </a:rPr>
              <a:t>    </a:t>
            </a:r>
            <a:r>
              <a:rPr lang="zh-CN" altLang="zh-CN" sz="2400" kern="100" dirty="0">
                <a:latin typeface="Calibri"/>
                <a:ea typeface="宋体"/>
                <a:cs typeface="宋体"/>
              </a:rPr>
              <a:t>设备拆除均不包括挖土方、管道混凝土基础及垫层。设备拆除要求旧设备保持完好。临时设备拆除，套用相应定额，其材料不计，人工乘以</a:t>
            </a:r>
            <a:r>
              <a:rPr lang="en-US" altLang="zh-CN" sz="2400" kern="100" dirty="0">
                <a:latin typeface="Calibri"/>
                <a:ea typeface="宋体"/>
                <a:cs typeface="宋体"/>
              </a:rPr>
              <a:t> 0.8 </a:t>
            </a:r>
            <a:r>
              <a:rPr lang="zh-CN" altLang="zh-CN" sz="2400" kern="100" dirty="0">
                <a:latin typeface="Calibri"/>
                <a:ea typeface="宋体"/>
                <a:cs typeface="宋体"/>
              </a:rPr>
              <a:t>系数。</a:t>
            </a:r>
            <a:endParaRPr lang="zh-CN" altLang="zh-CN" sz="1600" kern="100" dirty="0">
              <a:latin typeface="Calibri"/>
              <a:ea typeface="宋体"/>
              <a:cs typeface="Times New Roman"/>
            </a:endParaRPr>
          </a:p>
          <a:p>
            <a:pPr indent="355600" algn="just">
              <a:lnSpc>
                <a:spcPct val="150000"/>
              </a:lnSpc>
              <a:spcAft>
                <a:spcPts val="0"/>
              </a:spcAft>
            </a:pPr>
            <a:r>
              <a:rPr lang="en-US" altLang="zh-CN" sz="2400" kern="100" dirty="0">
                <a:latin typeface="Calibri"/>
                <a:ea typeface="宋体"/>
                <a:cs typeface="宋体"/>
              </a:rPr>
              <a:t>    </a:t>
            </a:r>
            <a:r>
              <a:rPr lang="zh-CN" altLang="zh-CN" sz="2400" kern="100" dirty="0">
                <a:latin typeface="Calibri"/>
                <a:ea typeface="宋体"/>
                <a:cs typeface="宋体"/>
              </a:rPr>
              <a:t>接地极安装与接地母线敷设定额不包括采用爆破法施工、接地电阻率高的土质换土、接地电阻测定工作。工程实际发生时，执行相关定额。</a:t>
            </a:r>
            <a:endParaRPr lang="zh-CN" altLang="zh-CN" sz="1600" kern="100" dirty="0">
              <a:latin typeface="Calibri"/>
              <a:ea typeface="宋体"/>
              <a:cs typeface="Times New Roman"/>
            </a:endParaRPr>
          </a:p>
          <a:p>
            <a:pPr>
              <a:lnSpc>
                <a:spcPct val="150000"/>
              </a:lnSpc>
            </a:pP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4730139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821125" y="1186943"/>
            <a:ext cx="10722967" cy="7109639"/>
          </a:xfrm>
          <a:prstGeom prst="rect">
            <a:avLst/>
          </a:prstGeom>
        </p:spPr>
        <p:txBody>
          <a:bodyPr wrap="square">
            <a:spAutoFit/>
          </a:bodyPr>
          <a:lstStyle/>
          <a:p>
            <a:pPr indent="355600" algn="just">
              <a:lnSpc>
                <a:spcPct val="150000"/>
              </a:lnSpc>
              <a:spcAft>
                <a:spcPts val="0"/>
              </a:spcAft>
            </a:pPr>
            <a:r>
              <a:rPr lang="en-US" altLang="zh-CN" sz="2400" kern="100" dirty="0">
                <a:latin typeface="Calibri"/>
                <a:ea typeface="宋体"/>
                <a:cs typeface="宋体"/>
              </a:rPr>
              <a:t>    </a:t>
            </a:r>
            <a:r>
              <a:rPr lang="zh-CN" altLang="zh-CN" sz="2400" kern="100" dirty="0">
                <a:latin typeface="Calibri"/>
                <a:ea typeface="宋体"/>
                <a:cs typeface="宋体"/>
              </a:rPr>
              <a:t>户外接地母线敷设定额是按照室外整平标高和一般土质综合编制的，包括地沟挖填土和夯实，执行定额时不再计算土方工程量。户外接地沟挖深为</a:t>
            </a:r>
            <a:r>
              <a:rPr lang="en-US" altLang="zh-CN" sz="2400" kern="100" dirty="0">
                <a:latin typeface="Calibri"/>
                <a:ea typeface="宋体"/>
                <a:cs typeface="宋体"/>
              </a:rPr>
              <a:t>0.75m</a:t>
            </a:r>
            <a:r>
              <a:rPr lang="zh-CN" altLang="zh-CN" sz="2400" kern="100" dirty="0">
                <a:latin typeface="Calibri"/>
                <a:ea typeface="宋体"/>
                <a:cs typeface="宋体"/>
              </a:rPr>
              <a:t>，每米沟长土方量为</a:t>
            </a:r>
            <a:r>
              <a:rPr lang="en-US" altLang="zh-CN" sz="2400" kern="100" dirty="0">
                <a:latin typeface="Calibri"/>
                <a:ea typeface="宋体"/>
                <a:cs typeface="宋体"/>
              </a:rPr>
              <a:t>0.34 m3</a:t>
            </a:r>
            <a:r>
              <a:rPr lang="zh-CN" altLang="zh-CN" sz="2400" kern="100" dirty="0">
                <a:latin typeface="Calibri"/>
                <a:ea typeface="宋体"/>
                <a:cs typeface="宋体"/>
              </a:rPr>
              <a:t>。如设计要求埋设深度与定额不同时，应按照实际土方量调整。如遇有石方、矿渣、积水、障碍物等情况时应另行计算。</a:t>
            </a:r>
            <a:endParaRPr lang="zh-CN" altLang="zh-CN" sz="1600" kern="100" dirty="0">
              <a:latin typeface="Calibri"/>
              <a:ea typeface="宋体"/>
              <a:cs typeface="Times New Roman"/>
            </a:endParaRPr>
          </a:p>
          <a:p>
            <a:pPr indent="355600" algn="just">
              <a:lnSpc>
                <a:spcPct val="150000"/>
              </a:lnSpc>
              <a:spcAft>
                <a:spcPts val="0"/>
              </a:spcAft>
            </a:pPr>
            <a:r>
              <a:rPr lang="en-US" altLang="zh-CN" sz="2400" kern="100" dirty="0">
                <a:latin typeface="Calibri"/>
                <a:ea typeface="宋体"/>
                <a:cs typeface="宋体"/>
              </a:rPr>
              <a:t>    </a:t>
            </a:r>
            <a:r>
              <a:rPr lang="zh-CN" altLang="zh-CN" sz="2400" kern="100" dirty="0">
                <a:latin typeface="Calibri"/>
                <a:ea typeface="宋体"/>
                <a:cs typeface="宋体"/>
              </a:rPr>
              <a:t>接地极制作安装根据材质与土质，按照设计图示数量以“根”为计量单位。接地极长度按照设计长度计算，设计无规定时，每根按照</a:t>
            </a:r>
            <a:r>
              <a:rPr lang="en-US" altLang="zh-CN" sz="2400" kern="100" dirty="0">
                <a:latin typeface="Calibri"/>
                <a:ea typeface="宋体"/>
                <a:cs typeface="宋体"/>
              </a:rPr>
              <a:t>2.5m</a:t>
            </a:r>
            <a:r>
              <a:rPr lang="zh-CN" altLang="zh-CN" sz="2400" kern="100" dirty="0">
                <a:latin typeface="Calibri"/>
                <a:ea typeface="宋体"/>
                <a:cs typeface="宋体"/>
              </a:rPr>
              <a:t>计算。</a:t>
            </a:r>
            <a:endParaRPr lang="zh-CN" altLang="zh-CN" sz="1600" kern="100" dirty="0">
              <a:latin typeface="Calibri"/>
              <a:ea typeface="宋体"/>
              <a:cs typeface="Times New Roman"/>
            </a:endParaRPr>
          </a:p>
          <a:p>
            <a:pPr>
              <a:lnSpc>
                <a:spcPct val="150000"/>
              </a:lnSpc>
            </a:pP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92023803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821125" y="1186943"/>
            <a:ext cx="10722967" cy="7663636"/>
          </a:xfrm>
          <a:prstGeom prst="rect">
            <a:avLst/>
          </a:prstGeom>
        </p:spPr>
        <p:txBody>
          <a:bodyPr wrap="square">
            <a:spAutoFit/>
          </a:bodyPr>
          <a:lstStyle/>
          <a:p>
            <a:pPr algn="ctr">
              <a:lnSpc>
                <a:spcPct val="150000"/>
              </a:lnSpc>
              <a:spcAft>
                <a:spcPts val="0"/>
              </a:spcAft>
            </a:pPr>
            <a:r>
              <a:rPr lang="zh-CN" altLang="zh-CN" sz="2400" b="1" kern="100" dirty="0">
                <a:latin typeface="Arial"/>
                <a:ea typeface="宋体"/>
                <a:cs typeface="宋体"/>
              </a:rPr>
              <a:t>第五章 新旧管连接工程</a:t>
            </a:r>
            <a:endParaRPr lang="zh-CN" altLang="zh-CN" sz="2400" b="1" kern="100" dirty="0">
              <a:latin typeface="Arial"/>
              <a:ea typeface="黑体"/>
              <a:cs typeface="Times New Roman"/>
            </a:endParaRPr>
          </a:p>
          <a:p>
            <a:pPr indent="355600" algn="just">
              <a:lnSpc>
                <a:spcPct val="150000"/>
              </a:lnSpc>
              <a:spcAft>
                <a:spcPts val="0"/>
              </a:spcAft>
            </a:pPr>
            <a:r>
              <a:rPr lang="en-US" altLang="zh-CN" sz="2400" kern="100" dirty="0">
                <a:latin typeface="Calibri"/>
                <a:ea typeface="宋体"/>
                <a:cs typeface="宋体"/>
              </a:rPr>
              <a:t>    </a:t>
            </a:r>
            <a:r>
              <a:rPr lang="zh-CN" altLang="zh-CN" sz="2400" kern="100" dirty="0">
                <a:latin typeface="Calibri"/>
                <a:ea typeface="宋体"/>
                <a:cs typeface="宋体"/>
              </a:rPr>
              <a:t>①“停输连接”。室外管道碰头项目适用于新建管道与已有气源管道的碰头连接，如已有气源管道已做预留接口则不执行相应安装项目；与已有管道碰头项目中，不包含氮气置换、连接后的单独试压以及带气施工措施费</a:t>
            </a:r>
            <a:r>
              <a:rPr lang="en-US" altLang="zh-CN" sz="2400" kern="100" dirty="0">
                <a:latin typeface="Calibri"/>
                <a:ea typeface="宋体"/>
                <a:cs typeface="宋体"/>
              </a:rPr>
              <a:t>,</a:t>
            </a:r>
            <a:r>
              <a:rPr lang="zh-CN" altLang="zh-CN" sz="2400" kern="100" dirty="0">
                <a:latin typeface="Calibri"/>
                <a:ea typeface="宋体"/>
                <a:cs typeface="宋体"/>
              </a:rPr>
              <a:t>应根据施工方案另行计算。与已有管道碰头项目中，镀锌钢管碰头、钢管不带介质碰头、铸铁管不带介质碰头和塑料管不带介质碰头均按主管管径计算，以“处”为计量单位。</a:t>
            </a:r>
            <a:endParaRPr lang="zh-CN" altLang="zh-CN" sz="1600" kern="100" dirty="0">
              <a:latin typeface="Calibri"/>
              <a:ea typeface="宋体"/>
              <a:cs typeface="Times New Roman"/>
            </a:endParaRPr>
          </a:p>
          <a:p>
            <a:pPr>
              <a:lnSpc>
                <a:spcPct val="150000"/>
              </a:lnSpc>
            </a:pP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389364754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821125" y="1186943"/>
            <a:ext cx="10722967" cy="7109639"/>
          </a:xfrm>
          <a:prstGeom prst="rect">
            <a:avLst/>
          </a:prstGeom>
        </p:spPr>
        <p:txBody>
          <a:bodyPr wrap="square">
            <a:spAutoFit/>
          </a:bodyPr>
          <a:lstStyle/>
          <a:p>
            <a:pPr indent="355600" algn="just">
              <a:lnSpc>
                <a:spcPct val="150000"/>
              </a:lnSpc>
              <a:spcAft>
                <a:spcPts val="0"/>
              </a:spcAft>
            </a:pPr>
            <a:r>
              <a:rPr lang="en-US" altLang="zh-CN" sz="2400" kern="100" dirty="0">
                <a:latin typeface="Calibri"/>
                <a:ea typeface="宋体"/>
                <a:cs typeface="宋体"/>
              </a:rPr>
              <a:t>   </a:t>
            </a:r>
            <a:r>
              <a:rPr lang="zh-CN" altLang="zh-CN" sz="2400" kern="100" dirty="0">
                <a:latin typeface="Calibri"/>
                <a:ea typeface="宋体"/>
                <a:cs typeface="宋体"/>
              </a:rPr>
              <a:t>②“不停输连接”。适用于室外管道不停输连接，包括燃气塑料管不停输连接、钢管不停输连接等项目，按开孔口径设立定额子目；适用</a:t>
            </a:r>
            <a:r>
              <a:rPr lang="en-US" altLang="zh-CN" sz="2400" kern="100" dirty="0">
                <a:latin typeface="Calibri"/>
                <a:ea typeface="宋体"/>
                <a:cs typeface="宋体"/>
              </a:rPr>
              <a:t>0.4MPa</a:t>
            </a:r>
            <a:r>
              <a:rPr lang="zh-CN" altLang="zh-CN" sz="2400" kern="100" dirty="0">
                <a:latin typeface="Calibri"/>
                <a:ea typeface="宋体"/>
                <a:cs typeface="宋体"/>
              </a:rPr>
              <a:t>以下管道不停输连接工程</a:t>
            </a:r>
            <a:r>
              <a:rPr lang="en-US" altLang="zh-CN" sz="2400" kern="100" dirty="0">
                <a:latin typeface="Calibri"/>
                <a:ea typeface="宋体"/>
                <a:cs typeface="宋体"/>
              </a:rPr>
              <a:t>,</a:t>
            </a:r>
            <a:r>
              <a:rPr lang="zh-CN" altLang="zh-CN" sz="2400" kern="100" dirty="0">
                <a:latin typeface="Calibri"/>
                <a:ea typeface="宋体"/>
                <a:cs typeface="宋体"/>
              </a:rPr>
              <a:t>如发生</a:t>
            </a:r>
            <a:r>
              <a:rPr lang="en-US" altLang="zh-CN" sz="2400" kern="100" dirty="0">
                <a:latin typeface="Calibri"/>
                <a:ea typeface="宋体"/>
                <a:cs typeface="宋体"/>
              </a:rPr>
              <a:t>0.4MPa</a:t>
            </a:r>
            <a:r>
              <a:rPr lang="zh-CN" altLang="zh-CN" sz="2400" kern="100" dirty="0">
                <a:latin typeface="Calibri"/>
                <a:ea typeface="宋体"/>
                <a:cs typeface="宋体"/>
              </a:rPr>
              <a:t>以上管道不停输连接，需按设计要求另行计算。适用于新建管道与已有气源管道不停输连接。本节项目仅指连接器开孔工序，不包含支管及支线闸阀安装，如实际施工方案有支管及闸阀安装，可另行据实按相关定额计算。不包含带气施工措施费，可根据施工方案另行计算。</a:t>
            </a:r>
            <a:endParaRPr lang="zh-CN" altLang="zh-CN" sz="1600" kern="100" dirty="0">
              <a:latin typeface="Calibri"/>
              <a:ea typeface="宋体"/>
              <a:cs typeface="Times New Roman"/>
            </a:endParaRPr>
          </a:p>
          <a:p>
            <a:pPr>
              <a:lnSpc>
                <a:spcPct val="150000"/>
              </a:lnSpc>
            </a:pP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9894072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zh-CN" sz="3600" b="1" dirty="0"/>
              <a:t>编制</a:t>
            </a:r>
            <a:r>
              <a:rPr lang="zh-CN" altLang="en-US" sz="3600" b="1" dirty="0"/>
              <a:t>原则</a:t>
            </a:r>
            <a:endParaRPr lang="zh-CN" altLang="zh-CN" sz="3600" b="1" dirty="0"/>
          </a:p>
        </p:txBody>
      </p:sp>
      <p:sp>
        <p:nvSpPr>
          <p:cNvPr id="147" name="TextBox 146"/>
          <p:cNvSpPr txBox="1"/>
          <p:nvPr/>
        </p:nvSpPr>
        <p:spPr>
          <a:xfrm>
            <a:off x="550959" y="1306231"/>
            <a:ext cx="10861679" cy="1688411"/>
          </a:xfrm>
          <a:prstGeom prst="rect">
            <a:avLst/>
          </a:prstGeom>
          <a:noFill/>
        </p:spPr>
        <p:txBody>
          <a:bodyPr wrap="square" rtlCol="0">
            <a:spAutoFit/>
          </a:bodyPr>
          <a:lstStyle/>
          <a:p>
            <a:pPr indent="355600" algn="just">
              <a:lnSpc>
                <a:spcPct val="150000"/>
              </a:lnSpc>
              <a:spcAft>
                <a:spcPts val="0"/>
              </a:spcAft>
            </a:pPr>
            <a:r>
              <a:rPr lang="en-US" altLang="zh-CN" sz="2200" kern="100" dirty="0">
                <a:solidFill>
                  <a:srgbClr val="000000"/>
                </a:solidFill>
                <a:latin typeface="宋体"/>
                <a:ea typeface="宋体"/>
                <a:cs typeface="Times New Roman"/>
              </a:rPr>
              <a:t>2</a:t>
            </a:r>
            <a:r>
              <a:rPr lang="zh-CN" altLang="zh-CN" sz="2200" kern="100" dirty="0">
                <a:solidFill>
                  <a:srgbClr val="000000"/>
                </a:solidFill>
                <a:latin typeface="Calibri"/>
                <a:ea typeface="宋体"/>
                <a:cs typeface="Times New Roman"/>
              </a:rPr>
              <a:t>、</a:t>
            </a:r>
            <a:r>
              <a:rPr lang="zh-CN" altLang="zh-CN" sz="2400" dirty="0"/>
              <a:t>统一性　编制的定额水平与</a:t>
            </a:r>
            <a:r>
              <a:rPr lang="en-US" altLang="zh-CN" sz="2400" dirty="0"/>
              <a:t>2018</a:t>
            </a:r>
            <a:r>
              <a:rPr lang="zh-CN" altLang="zh-CN" sz="2400" dirty="0"/>
              <a:t>版湖北省定额水平同步，与同期定额中人材机库价格同步，定额表现形式为消耗量定额与全费用基价表，与现行定额保持一致。</a:t>
            </a: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87117412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47"/>
                                        </p:tgtEl>
                                        <p:attrNameLst>
                                          <p:attrName>style.visibility</p:attrName>
                                        </p:attrNameLst>
                                      </p:cBhvr>
                                      <p:to>
                                        <p:strVal val="visible"/>
                                      </p:to>
                                    </p:set>
                                    <p:anim calcmode="lin" valueType="num">
                                      <p:cBhvr additive="base">
                                        <p:cTn id="12" dur="500" fill="hold"/>
                                        <p:tgtEl>
                                          <p:spTgt spid="147"/>
                                        </p:tgtEl>
                                        <p:attrNameLst>
                                          <p:attrName>ppt_x</p:attrName>
                                        </p:attrNameLst>
                                      </p:cBhvr>
                                      <p:tavLst>
                                        <p:tav tm="0">
                                          <p:val>
                                            <p:strVal val="#ppt_x"/>
                                          </p:val>
                                        </p:tav>
                                        <p:tav tm="100000">
                                          <p:val>
                                            <p:strVal val="#ppt_x"/>
                                          </p:val>
                                        </p:tav>
                                      </p:tavLst>
                                    </p:anim>
                                    <p:anim calcmode="lin" valueType="num">
                                      <p:cBhvr additive="base">
                                        <p:cTn id="13" dur="500" fill="hold"/>
                                        <p:tgtEl>
                                          <p:spTgt spid="1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P spid="147"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821125" y="1186943"/>
            <a:ext cx="10722967" cy="7109639"/>
          </a:xfrm>
          <a:prstGeom prst="rect">
            <a:avLst/>
          </a:prstGeom>
        </p:spPr>
        <p:txBody>
          <a:bodyPr wrap="square">
            <a:spAutoFit/>
          </a:bodyPr>
          <a:lstStyle/>
          <a:p>
            <a:pPr indent="355600" algn="just">
              <a:lnSpc>
                <a:spcPct val="150000"/>
              </a:lnSpc>
            </a:pPr>
            <a:r>
              <a:rPr lang="en-US" altLang="zh-CN" sz="2400" kern="100" dirty="0">
                <a:solidFill>
                  <a:prstClr val="black"/>
                </a:solidFill>
                <a:latin typeface="Calibri"/>
                <a:ea typeface="宋体"/>
                <a:cs typeface="宋体"/>
              </a:rPr>
              <a:t>   </a:t>
            </a:r>
            <a:r>
              <a:rPr lang="zh-CN" altLang="zh-CN" sz="2400" dirty="0">
                <a:ea typeface="宋体"/>
                <a:cs typeface="宋体"/>
              </a:rPr>
              <a:t>③“新旧管连接准备辅助工程”。在新建管道接入运行管网时，为保障供气安全和最大限度降低对用户用气的影响，新旧管连接发生的系列辅助工作，需按压力、口径、长度、受影响用户计算相应辅助工程费用，特编制本节与新旧管连接工程配套使用。本节定额包括铸铁管、钢管、镀锌钢管、聚乙烯管新旧管连接时的准备辅助工程。新旧管连接准备辅助工程工作内容包括抽盲板，连接辅助，阀门启闭和管线调压。</a:t>
            </a:r>
            <a:endParaRPr lang="en-US" altLang="zh-CN" sz="2400" dirty="0">
              <a:ea typeface="宋体"/>
              <a:cs typeface="宋体"/>
            </a:endParaRPr>
          </a:p>
          <a:p>
            <a:pPr indent="355600" algn="just">
              <a:lnSpc>
                <a:spcPct val="150000"/>
              </a:lnSpc>
            </a:pP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8377955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821125" y="1186943"/>
            <a:ext cx="10722967" cy="7663636"/>
          </a:xfrm>
          <a:prstGeom prst="rect">
            <a:avLst/>
          </a:prstGeom>
        </p:spPr>
        <p:txBody>
          <a:bodyPr wrap="square">
            <a:spAutoFit/>
          </a:bodyPr>
          <a:lstStyle/>
          <a:p>
            <a:pPr indent="355600" algn="just">
              <a:lnSpc>
                <a:spcPct val="150000"/>
              </a:lnSpc>
            </a:pPr>
            <a:r>
              <a:rPr lang="zh-CN" altLang="zh-CN" sz="2400" dirty="0">
                <a:ea typeface="宋体"/>
                <a:cs typeface="宋体"/>
              </a:rPr>
              <a:t>本节定额的连接辅助</a:t>
            </a:r>
            <a:r>
              <a:rPr lang="en-US" altLang="zh-CN" sz="2400" dirty="0">
                <a:ea typeface="宋体"/>
                <a:cs typeface="宋体"/>
              </a:rPr>
              <a:t>,</a:t>
            </a:r>
            <a:r>
              <a:rPr lang="zh-CN" altLang="zh-CN" sz="2400" dirty="0">
                <a:ea typeface="宋体"/>
                <a:cs typeface="宋体"/>
              </a:rPr>
              <a:t>是指为停气或不停气连接时所做的必备辅助工作</a:t>
            </a:r>
            <a:r>
              <a:rPr lang="en-US" altLang="zh-CN" sz="2400" dirty="0">
                <a:ea typeface="宋体"/>
                <a:cs typeface="宋体"/>
              </a:rPr>
              <a:t>,</a:t>
            </a:r>
            <a:r>
              <a:rPr lang="zh-CN" altLang="zh-CN" sz="2400" dirty="0">
                <a:ea typeface="宋体"/>
                <a:cs typeface="宋体"/>
              </a:rPr>
              <a:t>分</a:t>
            </a:r>
            <a:r>
              <a:rPr lang="en-US" altLang="zh-CN" sz="2400" dirty="0">
                <a:ea typeface="宋体"/>
                <a:cs typeface="宋体"/>
              </a:rPr>
              <a:t>P&lt;0.01MPa</a:t>
            </a:r>
            <a:r>
              <a:rPr lang="zh-CN" altLang="zh-CN" sz="2400" dirty="0">
                <a:ea typeface="宋体"/>
                <a:cs typeface="宋体"/>
              </a:rPr>
              <a:t>、</a:t>
            </a:r>
            <a:r>
              <a:rPr lang="en-US" altLang="zh-CN" sz="2400" dirty="0">
                <a:ea typeface="宋体"/>
                <a:cs typeface="宋体"/>
              </a:rPr>
              <a:t>0.01MPa</a:t>
            </a:r>
            <a:r>
              <a:rPr lang="zh-CN" altLang="zh-CN" sz="2400" dirty="0">
                <a:ea typeface="宋体"/>
                <a:cs typeface="宋体"/>
              </a:rPr>
              <a:t>≤</a:t>
            </a:r>
            <a:r>
              <a:rPr lang="en-US" altLang="zh-CN" sz="2400" dirty="0">
                <a:ea typeface="宋体"/>
                <a:cs typeface="宋体"/>
              </a:rPr>
              <a:t>P≤0.4MPa</a:t>
            </a:r>
            <a:r>
              <a:rPr lang="zh-CN" altLang="zh-CN" sz="2400" dirty="0">
                <a:ea typeface="宋体"/>
                <a:cs typeface="宋体"/>
              </a:rPr>
              <a:t>和</a:t>
            </a:r>
            <a:r>
              <a:rPr lang="en-US" altLang="zh-CN" sz="2400" dirty="0">
                <a:ea typeface="宋体"/>
                <a:cs typeface="宋体"/>
              </a:rPr>
              <a:t>0.4MPa</a:t>
            </a:r>
            <a:r>
              <a:rPr lang="zh-CN" altLang="zh-CN" sz="2400" dirty="0">
                <a:ea typeface="宋体"/>
                <a:cs typeface="宋体"/>
              </a:rPr>
              <a:t>＜</a:t>
            </a:r>
            <a:r>
              <a:rPr lang="en-US" altLang="zh-CN" sz="2400" dirty="0">
                <a:ea typeface="宋体"/>
                <a:cs typeface="宋体"/>
              </a:rPr>
              <a:t>P≤1.6MPa</a:t>
            </a:r>
            <a:r>
              <a:rPr lang="zh-CN" altLang="zh-CN" sz="2400" dirty="0">
                <a:ea typeface="宋体"/>
                <a:cs typeface="宋体"/>
              </a:rPr>
              <a:t>三档压力级制</a:t>
            </a:r>
            <a:r>
              <a:rPr lang="en-US" altLang="zh-CN" sz="2400" dirty="0">
                <a:ea typeface="宋体"/>
                <a:cs typeface="宋体"/>
              </a:rPr>
              <a:t>,</a:t>
            </a:r>
            <a:r>
              <a:rPr lang="zh-CN" altLang="zh-CN" sz="2400" dirty="0">
                <a:ea typeface="宋体"/>
                <a:cs typeface="宋体"/>
              </a:rPr>
              <a:t>已包括前期和后期辅助工作。如发生</a:t>
            </a:r>
            <a:r>
              <a:rPr lang="en-US" altLang="zh-CN" sz="2400" dirty="0">
                <a:ea typeface="宋体"/>
                <a:cs typeface="宋体"/>
              </a:rPr>
              <a:t>1.6MPa</a:t>
            </a:r>
            <a:r>
              <a:rPr lang="zh-CN" altLang="zh-CN" sz="2400" dirty="0">
                <a:ea typeface="宋体"/>
                <a:cs typeface="宋体"/>
              </a:rPr>
              <a:t>以上压力的</a:t>
            </a:r>
            <a:r>
              <a:rPr lang="en-US" altLang="zh-CN" sz="2400" dirty="0">
                <a:ea typeface="宋体"/>
                <a:cs typeface="宋体"/>
              </a:rPr>
              <a:t>,</a:t>
            </a:r>
            <a:r>
              <a:rPr lang="zh-CN" altLang="zh-CN" sz="2400" dirty="0">
                <a:ea typeface="宋体"/>
                <a:cs typeface="宋体"/>
              </a:rPr>
              <a:t>需按设计要求另行计算。本节定额的阀门启闭适用于停气降压的辅助工作</a:t>
            </a:r>
            <a:r>
              <a:rPr lang="en-US" altLang="zh-CN" sz="2400" dirty="0">
                <a:ea typeface="宋体"/>
                <a:cs typeface="宋体"/>
              </a:rPr>
              <a:t>,</a:t>
            </a:r>
            <a:r>
              <a:rPr lang="zh-CN" altLang="zh-CN" sz="2400" dirty="0">
                <a:ea typeface="宋体"/>
                <a:cs typeface="宋体"/>
              </a:rPr>
              <a:t>已考虑了阀门操作工人在连接过程中的等候时间。管线调压按调压器出口径设置定额子目。 “连接辅助”、“管线调压”中已综合考虑了放散气体量和放散管的摊销。如发生量不一致时</a:t>
            </a:r>
            <a:r>
              <a:rPr lang="en-US" altLang="zh-CN" sz="2400" dirty="0">
                <a:ea typeface="宋体"/>
                <a:cs typeface="宋体"/>
              </a:rPr>
              <a:t>,</a:t>
            </a:r>
            <a:r>
              <a:rPr lang="zh-CN" altLang="zh-CN" sz="2400" dirty="0">
                <a:ea typeface="宋体"/>
                <a:cs typeface="宋体"/>
              </a:rPr>
              <a:t>不作调整。</a:t>
            </a:r>
            <a:r>
              <a:rPr lang="zh-CN" altLang="zh-CN" sz="2400" kern="0" dirty="0">
                <a:ea typeface="宋体"/>
                <a:cs typeface="宋体"/>
              </a:rPr>
              <a:t>抽盲板按口径以“个”为计量单位。</a:t>
            </a:r>
            <a:endParaRPr lang="en-US" altLang="zh-CN" sz="2400" kern="0" dirty="0">
              <a:ea typeface="宋体"/>
              <a:cs typeface="宋体"/>
            </a:endParaRPr>
          </a:p>
          <a:p>
            <a:pPr indent="355600" algn="just">
              <a:lnSpc>
                <a:spcPct val="150000"/>
              </a:lnSpc>
            </a:pP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32194718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821125" y="1186943"/>
            <a:ext cx="10722967" cy="7201972"/>
          </a:xfrm>
          <a:prstGeom prst="rect">
            <a:avLst/>
          </a:prstGeom>
        </p:spPr>
        <p:txBody>
          <a:bodyPr wrap="square">
            <a:spAutoFit/>
          </a:bodyPr>
          <a:lstStyle/>
          <a:p>
            <a:pPr indent="355600" algn="just">
              <a:lnSpc>
                <a:spcPct val="150000"/>
              </a:lnSpc>
              <a:spcAft>
                <a:spcPts val="0"/>
              </a:spcAft>
            </a:pPr>
            <a:r>
              <a:rPr lang="zh-CN" altLang="zh-CN" sz="2400" kern="100" dirty="0">
                <a:latin typeface="Calibri"/>
                <a:ea typeface="宋体"/>
                <a:cs typeface="Times New Roman"/>
              </a:rPr>
              <a:t>“连接辅助”</a:t>
            </a:r>
            <a:r>
              <a:rPr lang="zh-CN" altLang="zh-CN" sz="2400" kern="0" dirty="0">
                <a:latin typeface="Calibri"/>
                <a:ea typeface="宋体"/>
                <a:cs typeface="宋体"/>
              </a:rPr>
              <a:t>按阀门之间</a:t>
            </a:r>
            <a:r>
              <a:rPr lang="en-US" altLang="zh-CN" sz="2400" kern="0" dirty="0">
                <a:latin typeface="Calibri"/>
                <a:ea typeface="宋体"/>
                <a:cs typeface="宋体"/>
              </a:rPr>
              <a:t>(</a:t>
            </a:r>
            <a:r>
              <a:rPr lang="zh-CN" altLang="zh-CN" sz="2400" kern="0" dirty="0">
                <a:latin typeface="Calibri"/>
                <a:ea typeface="宋体"/>
                <a:cs typeface="宋体"/>
              </a:rPr>
              <a:t>包括新排管道</a:t>
            </a:r>
            <a:r>
              <a:rPr lang="en-US" altLang="zh-CN" sz="2400" kern="0" dirty="0">
                <a:latin typeface="Calibri"/>
                <a:ea typeface="宋体"/>
                <a:cs typeface="宋体"/>
              </a:rPr>
              <a:t>)</a:t>
            </a:r>
            <a:r>
              <a:rPr lang="zh-CN" altLang="zh-CN" sz="2400" kern="0" dirty="0">
                <a:latin typeface="Calibri"/>
                <a:ea typeface="宋体"/>
                <a:cs typeface="宋体"/>
              </a:rPr>
              <a:t>的管道长度均以延长米计算</a:t>
            </a:r>
            <a:r>
              <a:rPr lang="en-US" altLang="zh-CN" sz="2400" kern="0" dirty="0">
                <a:latin typeface="Calibri"/>
                <a:ea typeface="宋体"/>
                <a:cs typeface="宋体"/>
              </a:rPr>
              <a:t>,</a:t>
            </a:r>
            <a:r>
              <a:rPr lang="zh-CN" altLang="zh-CN" sz="2400" kern="0" dirty="0">
                <a:latin typeface="Calibri"/>
                <a:ea typeface="宋体"/>
                <a:cs typeface="宋体"/>
              </a:rPr>
              <a:t>按</a:t>
            </a:r>
            <a:r>
              <a:rPr lang="en-US" altLang="zh-CN" sz="2400" kern="0" dirty="0">
                <a:latin typeface="Calibri"/>
                <a:ea typeface="宋体"/>
                <a:cs typeface="宋体"/>
              </a:rPr>
              <a:t>“m”</a:t>
            </a:r>
            <a:r>
              <a:rPr lang="zh-CN" altLang="zh-CN" sz="2400" kern="0" dirty="0">
                <a:latin typeface="Calibri"/>
                <a:ea typeface="宋体"/>
                <a:cs typeface="宋体"/>
              </a:rPr>
              <a:t>为计量单位。</a:t>
            </a:r>
            <a:r>
              <a:rPr lang="zh-CN" altLang="zh-CN" sz="2400" kern="100" dirty="0">
                <a:latin typeface="Calibri"/>
                <a:ea typeface="宋体"/>
                <a:cs typeface="Times New Roman"/>
              </a:rPr>
              <a:t> “阀门启闭”</a:t>
            </a:r>
            <a:r>
              <a:rPr lang="zh-CN" altLang="zh-CN" sz="2400" kern="0" dirty="0">
                <a:latin typeface="Calibri"/>
                <a:ea typeface="宋体"/>
                <a:cs typeface="宋体"/>
              </a:rPr>
              <a:t>以“个”为计量单位。</a:t>
            </a:r>
            <a:r>
              <a:rPr lang="zh-CN" altLang="zh-CN" sz="2400" kern="100" dirty="0">
                <a:latin typeface="Calibri"/>
                <a:ea typeface="宋体"/>
                <a:cs typeface="Times New Roman"/>
              </a:rPr>
              <a:t> “管线调压”</a:t>
            </a:r>
            <a:r>
              <a:rPr lang="zh-CN" altLang="zh-CN" sz="2400" kern="0" dirty="0">
                <a:latin typeface="Calibri"/>
                <a:ea typeface="宋体"/>
                <a:cs typeface="宋体"/>
              </a:rPr>
              <a:t>以“组”为计量单位。</a:t>
            </a:r>
            <a:endParaRPr lang="zh-CN" altLang="zh-CN" sz="1600" kern="100" dirty="0">
              <a:latin typeface="Calibri"/>
              <a:ea typeface="宋体"/>
              <a:cs typeface="Times New Roman"/>
            </a:endParaRPr>
          </a:p>
          <a:p>
            <a:pPr indent="355600" algn="just">
              <a:lnSpc>
                <a:spcPct val="150000"/>
              </a:lnSpc>
              <a:spcAft>
                <a:spcPts val="0"/>
              </a:spcAft>
            </a:pPr>
            <a:r>
              <a:rPr lang="en-US" altLang="zh-CN" sz="2400" kern="100" dirty="0">
                <a:latin typeface="Calibri"/>
                <a:ea typeface="宋体"/>
                <a:cs typeface="宋体"/>
              </a:rPr>
              <a:t>   </a:t>
            </a:r>
            <a:r>
              <a:rPr lang="zh-CN" altLang="zh-CN" sz="2400" kern="100" dirty="0">
                <a:latin typeface="Calibri"/>
                <a:ea typeface="宋体"/>
                <a:cs typeface="宋体"/>
              </a:rPr>
              <a:t>④“停气钢管断管”。</a:t>
            </a:r>
            <a:r>
              <a:rPr lang="zh-CN" altLang="zh-CN" sz="2400" kern="0" dirty="0">
                <a:latin typeface="Calibri"/>
                <a:ea typeface="宋体"/>
                <a:cs typeface="宋体"/>
              </a:rPr>
              <a:t>包括钢管停气断管。适用于已通气管道进行停气施工时的断管作业，不含现场的带气作业措施费用。钢管停气断管以“口” 为计量单位。</a:t>
            </a:r>
            <a:endParaRPr lang="zh-CN" altLang="zh-CN" sz="1600" kern="100" dirty="0">
              <a:latin typeface="Calibri"/>
              <a:ea typeface="宋体"/>
              <a:cs typeface="Times New Roman"/>
            </a:endParaRPr>
          </a:p>
          <a:p>
            <a:pPr>
              <a:lnSpc>
                <a:spcPct val="150000"/>
              </a:lnSpc>
            </a:pPr>
            <a:r>
              <a:rPr lang="en-US" altLang="zh-CN" sz="2400" kern="0" dirty="0">
                <a:ea typeface="宋体"/>
                <a:cs typeface="宋体"/>
              </a:rPr>
              <a:t>       </a:t>
            </a:r>
            <a:r>
              <a:rPr lang="zh-CN" altLang="zh-CN" sz="2400" kern="0" dirty="0">
                <a:ea typeface="宋体"/>
                <a:cs typeface="宋体"/>
              </a:rPr>
              <a:t>⑤本章其他定额子目均借用湖北省</a:t>
            </a:r>
            <a:r>
              <a:rPr lang="en-US" altLang="zh-CN" sz="2400" kern="0" dirty="0">
                <a:ea typeface="宋体"/>
                <a:cs typeface="宋体"/>
              </a:rPr>
              <a:t>2018</a:t>
            </a:r>
            <a:r>
              <a:rPr lang="zh-CN" altLang="zh-CN" sz="2400" kern="0" dirty="0">
                <a:ea typeface="宋体"/>
                <a:cs typeface="宋体"/>
              </a:rPr>
              <a:t>版定额，说明及计算规则均不变。</a:t>
            </a: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5591916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821125" y="1186943"/>
            <a:ext cx="10722967" cy="7109639"/>
          </a:xfrm>
          <a:prstGeom prst="rect">
            <a:avLst/>
          </a:prstGeom>
        </p:spPr>
        <p:txBody>
          <a:bodyPr wrap="square">
            <a:spAutoFit/>
          </a:bodyPr>
          <a:lstStyle/>
          <a:p>
            <a:pPr algn="ctr">
              <a:lnSpc>
                <a:spcPct val="150000"/>
              </a:lnSpc>
              <a:spcAft>
                <a:spcPts val="0"/>
              </a:spcAft>
            </a:pPr>
            <a:r>
              <a:rPr lang="zh-CN" altLang="zh-CN" sz="2400" b="1" kern="0" dirty="0">
                <a:latin typeface="Arial"/>
                <a:ea typeface="宋体"/>
                <a:cs typeface="宋体"/>
              </a:rPr>
              <a:t>第六章 措施项目</a:t>
            </a:r>
            <a:endParaRPr lang="zh-CN" altLang="zh-CN" sz="2400" b="1" kern="100" dirty="0">
              <a:latin typeface="Arial"/>
              <a:ea typeface="黑体"/>
              <a:cs typeface="Times New Roman"/>
            </a:endParaRPr>
          </a:p>
          <a:p>
            <a:pPr indent="355600" algn="just">
              <a:lnSpc>
                <a:spcPct val="150000"/>
              </a:lnSpc>
              <a:spcAft>
                <a:spcPts val="0"/>
              </a:spcAft>
            </a:pPr>
            <a:r>
              <a:rPr lang="zh-CN" altLang="zh-CN" sz="2400" kern="0" dirty="0">
                <a:latin typeface="Calibri"/>
                <a:ea typeface="宋体"/>
                <a:cs typeface="宋体"/>
              </a:rPr>
              <a:t>包括：临时支护工程、脚手架工程、混凝土模板工程、围堰工程、施工便道、施工排水与降水、大型机械进出场及安拆、燃气专业措施。适用于燃气管线工程各类措施项目，与本定额各</a:t>
            </a:r>
            <a:r>
              <a:rPr lang="zh-CN" altLang="en-US" sz="2400" kern="0" dirty="0">
                <a:latin typeface="Calibri"/>
                <a:ea typeface="宋体"/>
                <a:cs typeface="宋体"/>
              </a:rPr>
              <a:t>章节</a:t>
            </a:r>
            <a:r>
              <a:rPr lang="zh-CN" altLang="zh-CN" sz="2400" kern="0" dirty="0">
                <a:latin typeface="Calibri"/>
                <a:ea typeface="宋体"/>
                <a:cs typeface="宋体"/>
              </a:rPr>
              <a:t>配套使用。场内水平运距均综合取定，除各小节另有规定外实际运距与定额不符时，定额不再调整。施工机械是按合理的机械进行配备，在执行中，不得因机械型号不同而调整。</a:t>
            </a:r>
            <a:endParaRPr lang="zh-CN" altLang="zh-CN" sz="1600" kern="100" dirty="0">
              <a:latin typeface="Calibri"/>
              <a:ea typeface="宋体"/>
              <a:cs typeface="Times New Roman"/>
            </a:endParaRPr>
          </a:p>
          <a:p>
            <a:pPr>
              <a:lnSpc>
                <a:spcPct val="150000"/>
              </a:lnSpc>
            </a:pP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309365262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3890809" cy="646331"/>
          </a:xfrm>
          <a:prstGeom prst="rect">
            <a:avLst/>
          </a:prstGeom>
          <a:noFill/>
        </p:spPr>
        <p:txBody>
          <a:bodyPr wrap="none" rtlCol="0">
            <a:spAutoFit/>
          </a:bodyPr>
          <a:lstStyle/>
          <a:p>
            <a:r>
              <a:rPr lang="zh-CN" altLang="en-US" sz="3600" b="1" dirty="0">
                <a:solidFill>
                  <a:prstClr val="black"/>
                </a:solidFill>
              </a:rPr>
              <a:t>章说明及计算规则</a:t>
            </a:r>
            <a:endParaRPr lang="zh-CN" altLang="zh-CN" sz="3600" b="1" dirty="0">
              <a:solidFill>
                <a:prstClr val="black"/>
              </a:solidFill>
            </a:endParaRPr>
          </a:p>
        </p:txBody>
      </p:sp>
      <p:sp>
        <p:nvSpPr>
          <p:cNvPr id="3" name="矩形 2"/>
          <p:cNvSpPr/>
          <p:nvPr/>
        </p:nvSpPr>
        <p:spPr>
          <a:xfrm>
            <a:off x="821125" y="1186943"/>
            <a:ext cx="10722967" cy="6555641"/>
          </a:xfrm>
          <a:prstGeom prst="rect">
            <a:avLst/>
          </a:prstGeom>
        </p:spPr>
        <p:txBody>
          <a:bodyPr wrap="square">
            <a:spAutoFit/>
          </a:bodyPr>
          <a:lstStyle/>
          <a:p>
            <a:pPr indent="355600" algn="just">
              <a:lnSpc>
                <a:spcPct val="150000"/>
              </a:lnSpc>
              <a:spcAft>
                <a:spcPts val="0"/>
              </a:spcAft>
            </a:pPr>
            <a:r>
              <a:rPr lang="en-US" altLang="zh-CN" sz="2400" kern="0" dirty="0">
                <a:latin typeface="Calibri"/>
                <a:ea typeface="宋体"/>
                <a:cs typeface="宋体"/>
              </a:rPr>
              <a:t>    </a:t>
            </a:r>
            <a:r>
              <a:rPr lang="zh-CN" altLang="zh-CN" sz="2400" kern="0" dirty="0">
                <a:latin typeface="Calibri"/>
                <a:ea typeface="宋体"/>
                <a:cs typeface="宋体"/>
              </a:rPr>
              <a:t>①“燃气专业措施项目”。主要包括防火措施、应急风险措施和恢复供气措施项目。新旧管连接作业应计算防火措施和应急风险措施。</a:t>
            </a:r>
            <a:endParaRPr lang="zh-CN" altLang="zh-CN" sz="1600" kern="100" dirty="0">
              <a:latin typeface="Calibri"/>
              <a:ea typeface="宋体"/>
              <a:cs typeface="Times New Roman"/>
            </a:endParaRPr>
          </a:p>
          <a:p>
            <a:pPr indent="355600" algn="just">
              <a:lnSpc>
                <a:spcPct val="150000"/>
              </a:lnSpc>
              <a:spcAft>
                <a:spcPts val="0"/>
              </a:spcAft>
            </a:pPr>
            <a:r>
              <a:rPr lang="zh-CN" altLang="zh-CN" sz="2400" kern="0" dirty="0">
                <a:latin typeface="Calibri"/>
                <a:ea typeface="宋体"/>
                <a:cs typeface="宋体"/>
              </a:rPr>
              <a:t>如采取停气措施后，恢复供气时应计算恢复供气措施，居民用户执行民用子目，其他用户执行公用子目。</a:t>
            </a:r>
            <a:endParaRPr lang="zh-CN" altLang="zh-CN" sz="1600" kern="100" dirty="0">
              <a:latin typeface="Calibri"/>
              <a:ea typeface="宋体"/>
              <a:cs typeface="Times New Roman"/>
            </a:endParaRPr>
          </a:p>
          <a:p>
            <a:pPr indent="355600" algn="just">
              <a:lnSpc>
                <a:spcPct val="150000"/>
              </a:lnSpc>
              <a:spcAft>
                <a:spcPts val="0"/>
              </a:spcAft>
            </a:pPr>
            <a:r>
              <a:rPr lang="en-US" altLang="zh-CN" sz="2400" kern="0" dirty="0">
                <a:latin typeface="Calibri"/>
                <a:ea typeface="宋体"/>
                <a:cs typeface="宋体"/>
              </a:rPr>
              <a:t>   </a:t>
            </a:r>
            <a:r>
              <a:rPr lang="zh-CN" altLang="zh-CN" sz="2400" kern="0" dirty="0">
                <a:latin typeface="Calibri"/>
                <a:ea typeface="宋体"/>
                <a:cs typeface="宋体"/>
              </a:rPr>
              <a:t>②本章其他定额子目均借用湖北省</a:t>
            </a:r>
            <a:r>
              <a:rPr lang="en-US" altLang="zh-CN" sz="2400" kern="0" dirty="0">
                <a:latin typeface="Calibri"/>
                <a:ea typeface="宋体"/>
                <a:cs typeface="宋体"/>
              </a:rPr>
              <a:t>2018</a:t>
            </a:r>
            <a:r>
              <a:rPr lang="zh-CN" altLang="zh-CN" sz="2400" kern="0" dirty="0">
                <a:latin typeface="Calibri"/>
                <a:ea typeface="宋体"/>
                <a:cs typeface="宋体"/>
              </a:rPr>
              <a:t>版定额，说明及计算规则均不变。</a:t>
            </a:r>
            <a:endParaRPr lang="zh-CN" altLang="zh-CN" sz="1600" kern="100" dirty="0">
              <a:latin typeface="Calibri"/>
              <a:ea typeface="宋体"/>
              <a:cs typeface="Times New Roman"/>
            </a:endParaRPr>
          </a:p>
          <a:p>
            <a:pPr>
              <a:lnSpc>
                <a:spcPct val="150000"/>
              </a:lnSpc>
            </a:pP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15866662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gradFill>
          <a:gsLst>
            <a:gs pos="0">
              <a:srgbClr val="289AF5">
                <a:alpha val="88000"/>
              </a:srgbClr>
            </a:gs>
            <a:gs pos="100000">
              <a:srgbClr val="146DD7"/>
            </a:gs>
          </a:gsLst>
          <a:lin ang="5400000" scaled="1"/>
        </a:gradFill>
        <a:effectLst/>
      </p:bgPr>
    </p:bg>
    <p:spTree>
      <p:nvGrpSpPr>
        <p:cNvPr id="1" name=""/>
        <p:cNvGrpSpPr/>
        <p:nvPr/>
      </p:nvGrpSpPr>
      <p:grpSpPr>
        <a:xfrm>
          <a:off x="0" y="0"/>
          <a:ext cx="0" cy="0"/>
          <a:chOff x="0" y="0"/>
          <a:chExt cx="0" cy="0"/>
        </a:xfrm>
      </p:grpSpPr>
      <p:sp>
        <p:nvSpPr>
          <p:cNvPr id="1036" name="圆角矩形 1035"/>
          <p:cNvSpPr/>
          <p:nvPr/>
        </p:nvSpPr>
        <p:spPr>
          <a:xfrm rot="18268163">
            <a:off x="6941584" y="2596511"/>
            <a:ext cx="1697993" cy="908245"/>
          </a:xfrm>
          <a:prstGeom prst="roundRect">
            <a:avLst>
              <a:gd name="adj" fmla="val 50000"/>
            </a:avLst>
          </a:prstGeom>
          <a:gradFill flip="none" rotWithShape="1">
            <a:gsLst>
              <a:gs pos="0">
                <a:srgbClr val="6DE5FD">
                  <a:alpha val="0"/>
                </a:srgbClr>
              </a:gs>
              <a:gs pos="100000">
                <a:srgbClr val="2CA2FA">
                  <a:alpha val="29000"/>
                </a:srgbClr>
              </a:gs>
            </a:gsLst>
            <a:lin ang="21594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35" name="圆角矩形 1034"/>
          <p:cNvSpPr/>
          <p:nvPr/>
        </p:nvSpPr>
        <p:spPr>
          <a:xfrm rot="20479944">
            <a:off x="6679465" y="2578805"/>
            <a:ext cx="1970073" cy="1495588"/>
          </a:xfrm>
          <a:prstGeom prst="roundRect">
            <a:avLst>
              <a:gd name="adj" fmla="val 50000"/>
            </a:avLst>
          </a:prstGeom>
          <a:gradFill flip="none" rotWithShape="1">
            <a:gsLst>
              <a:gs pos="0">
                <a:srgbClr val="6DE5FD">
                  <a:alpha val="0"/>
                </a:srgbClr>
              </a:gs>
              <a:gs pos="100000">
                <a:srgbClr val="2CA2FA">
                  <a:alpha val="29000"/>
                </a:srgbClr>
              </a:gs>
            </a:gsLst>
            <a:lin ang="21594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94" name="圆角矩形 993"/>
          <p:cNvSpPr/>
          <p:nvPr/>
        </p:nvSpPr>
        <p:spPr>
          <a:xfrm>
            <a:off x="2619729" y="2975438"/>
            <a:ext cx="5804480" cy="987756"/>
          </a:xfrm>
          <a:prstGeom prst="roundRect">
            <a:avLst>
              <a:gd name="adj" fmla="val 50000"/>
            </a:avLst>
          </a:prstGeom>
          <a:gradFill flip="none" rotWithShape="1">
            <a:gsLst>
              <a:gs pos="0">
                <a:srgbClr val="6DE5FD">
                  <a:alpha val="0"/>
                </a:srgbClr>
              </a:gs>
              <a:gs pos="100000">
                <a:srgbClr val="2CA2FA">
                  <a:alpha val="29000"/>
                </a:srgbClr>
              </a:gs>
            </a:gsLst>
            <a:lin ang="21594000" scaled="0"/>
            <a:tileRect/>
          </a:gradFill>
          <a:ln>
            <a:gradFill flip="none" rotWithShape="1">
              <a:gsLst>
                <a:gs pos="0">
                  <a:srgbClr val="146DD7">
                    <a:alpha val="0"/>
                  </a:srgbClr>
                </a:gs>
                <a:gs pos="100000">
                  <a:srgbClr val="6DE5FD"/>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nvGrpSpPr>
          <p:cNvPr id="1951" name="组合 1950"/>
          <p:cNvGrpSpPr/>
          <p:nvPr/>
        </p:nvGrpSpPr>
        <p:grpSpPr>
          <a:xfrm>
            <a:off x="27436" y="177293"/>
            <a:ext cx="3465467" cy="6579393"/>
            <a:chOff x="27436" y="177293"/>
            <a:chExt cx="3465467" cy="6579393"/>
          </a:xfrm>
          <a:gradFill flip="none" rotWithShape="1">
            <a:gsLst>
              <a:gs pos="0">
                <a:schemeClr val="bg1">
                  <a:alpha val="44000"/>
                </a:schemeClr>
              </a:gs>
              <a:gs pos="100000">
                <a:srgbClr val="2CA2FA">
                  <a:alpha val="0"/>
                </a:srgbClr>
              </a:gs>
            </a:gsLst>
            <a:lin ang="18900000" scaled="1"/>
            <a:tileRect/>
          </a:gradFill>
        </p:grpSpPr>
        <p:sp>
          <p:nvSpPr>
            <p:cNvPr id="262" name="任意多边形: 形状 16">
              <a:extLst>
                <a:ext uri="{FF2B5EF4-FFF2-40B4-BE49-F238E27FC236}">
                  <a16:creationId xmlns:a16="http://schemas.microsoft.com/office/drawing/2014/main" xmlns="" id="{774B7578-049D-4F43-AFB1-F13A7C882183}"/>
                </a:ext>
              </a:extLst>
            </p:cNvPr>
            <p:cNvSpPr/>
            <p:nvPr/>
          </p:nvSpPr>
          <p:spPr>
            <a:xfrm>
              <a:off x="248651" y="2516083"/>
              <a:ext cx="81972" cy="86012"/>
            </a:xfrm>
            <a:custGeom>
              <a:avLst/>
              <a:gdLst>
                <a:gd name="connsiteX0" fmla="*/ 19389 w 19399"/>
                <a:gd name="connsiteY0" fmla="*/ 10971 h 20355"/>
                <a:gd name="connsiteX1" fmla="*/ 9386 w 19399"/>
                <a:gd name="connsiteY1" fmla="*/ 0 h 20355"/>
                <a:gd name="connsiteX2" fmla="*/ 2395 w 19399"/>
                <a:gd name="connsiteY2" fmla="*/ 16779 h 20355"/>
                <a:gd name="connsiteX3" fmla="*/ 19389 w 19399"/>
                <a:gd name="connsiteY3" fmla="*/ 10971 h 20355"/>
              </a:gdLst>
              <a:ahLst/>
              <a:cxnLst>
                <a:cxn ang="0">
                  <a:pos x="connsiteX0" y="connsiteY0"/>
                </a:cxn>
                <a:cxn ang="0">
                  <a:pos x="connsiteX1" y="connsiteY1"/>
                </a:cxn>
                <a:cxn ang="0">
                  <a:pos x="connsiteX2" y="connsiteY2"/>
                </a:cxn>
                <a:cxn ang="0">
                  <a:pos x="connsiteX3" y="connsiteY3"/>
                </a:cxn>
              </a:cxnLst>
              <a:rect l="l" t="t" r="r" b="b"/>
              <a:pathLst>
                <a:path w="19399" h="20355">
                  <a:moveTo>
                    <a:pt x="19389" y="10971"/>
                  </a:moveTo>
                  <a:cubicBezTo>
                    <a:pt x="19604" y="6561"/>
                    <a:pt x="16700" y="215"/>
                    <a:pt x="9386" y="0"/>
                  </a:cubicBezTo>
                  <a:cubicBezTo>
                    <a:pt x="352" y="645"/>
                    <a:pt x="-2553" y="10863"/>
                    <a:pt x="2395" y="16779"/>
                  </a:cubicBezTo>
                  <a:cubicBezTo>
                    <a:pt x="8096" y="23662"/>
                    <a:pt x="18851" y="20005"/>
                    <a:pt x="19389"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63" name="任意多边形: 形状 17">
              <a:extLst>
                <a:ext uri="{FF2B5EF4-FFF2-40B4-BE49-F238E27FC236}">
                  <a16:creationId xmlns:a16="http://schemas.microsoft.com/office/drawing/2014/main" xmlns="" id="{25053E64-3C26-4487-BD56-EBCB0FAEDBC0}"/>
                </a:ext>
              </a:extLst>
            </p:cNvPr>
            <p:cNvSpPr/>
            <p:nvPr/>
          </p:nvSpPr>
          <p:spPr>
            <a:xfrm>
              <a:off x="562799" y="2506990"/>
              <a:ext cx="82298" cy="85894"/>
            </a:xfrm>
            <a:custGeom>
              <a:avLst/>
              <a:gdLst>
                <a:gd name="connsiteX0" fmla="*/ 19474 w 19476"/>
                <a:gd name="connsiteY0" fmla="*/ 10863 h 20327"/>
                <a:gd name="connsiteX1" fmla="*/ 8934 w 19476"/>
                <a:gd name="connsiteY1" fmla="*/ 0 h 20327"/>
                <a:gd name="connsiteX2" fmla="*/ 2588 w 19476"/>
                <a:gd name="connsiteY2" fmla="*/ 16886 h 20327"/>
                <a:gd name="connsiteX3" fmla="*/ 19474 w 19476"/>
                <a:gd name="connsiteY3" fmla="*/ 10863 h 20327"/>
              </a:gdLst>
              <a:ahLst/>
              <a:cxnLst>
                <a:cxn ang="0">
                  <a:pos x="connsiteX0" y="connsiteY0"/>
                </a:cxn>
                <a:cxn ang="0">
                  <a:pos x="connsiteX1" y="connsiteY1"/>
                </a:cxn>
                <a:cxn ang="0">
                  <a:pos x="connsiteX2" y="connsiteY2"/>
                </a:cxn>
                <a:cxn ang="0">
                  <a:pos x="connsiteX3" y="connsiteY3"/>
                </a:cxn>
              </a:cxnLst>
              <a:rect l="l" t="t" r="r" b="b"/>
              <a:pathLst>
                <a:path w="19476" h="20327">
                  <a:moveTo>
                    <a:pt x="19474" y="10863"/>
                  </a:moveTo>
                  <a:cubicBezTo>
                    <a:pt x="19582" y="6453"/>
                    <a:pt x="16355" y="108"/>
                    <a:pt x="8934" y="0"/>
                  </a:cubicBezTo>
                  <a:cubicBezTo>
                    <a:pt x="7" y="753"/>
                    <a:pt x="-2467" y="10971"/>
                    <a:pt x="2588" y="16886"/>
                  </a:cubicBezTo>
                  <a:cubicBezTo>
                    <a:pt x="8611" y="23662"/>
                    <a:pt x="19259" y="19790"/>
                    <a:pt x="19474"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64" name="任意多边形: 形状 18">
              <a:extLst>
                <a:ext uri="{FF2B5EF4-FFF2-40B4-BE49-F238E27FC236}">
                  <a16:creationId xmlns:a16="http://schemas.microsoft.com/office/drawing/2014/main" xmlns="" id="{54A3B88C-64BB-44A0-AC73-EB6DE8355E99}"/>
                </a:ext>
              </a:extLst>
            </p:cNvPr>
            <p:cNvSpPr/>
            <p:nvPr/>
          </p:nvSpPr>
          <p:spPr>
            <a:xfrm>
              <a:off x="875971" y="2495175"/>
              <a:ext cx="81808" cy="85459"/>
            </a:xfrm>
            <a:custGeom>
              <a:avLst/>
              <a:gdLst>
                <a:gd name="connsiteX0" fmla="*/ 19360 w 19360"/>
                <a:gd name="connsiteY0" fmla="*/ 10756 h 20224"/>
                <a:gd name="connsiteX1" fmla="*/ 8496 w 19360"/>
                <a:gd name="connsiteY1" fmla="*/ 0 h 20224"/>
                <a:gd name="connsiteX2" fmla="*/ 3656 w 19360"/>
                <a:gd name="connsiteY2" fmla="*/ 17532 h 20224"/>
                <a:gd name="connsiteX3" fmla="*/ 19360 w 19360"/>
                <a:gd name="connsiteY3" fmla="*/ 10756 h 20224"/>
              </a:gdLst>
              <a:ahLst/>
              <a:cxnLst>
                <a:cxn ang="0">
                  <a:pos x="connsiteX0" y="connsiteY0"/>
                </a:cxn>
                <a:cxn ang="0">
                  <a:pos x="connsiteX1" y="connsiteY1"/>
                </a:cxn>
                <a:cxn ang="0">
                  <a:pos x="connsiteX2" y="connsiteY2"/>
                </a:cxn>
                <a:cxn ang="0">
                  <a:pos x="connsiteX3" y="connsiteY3"/>
                </a:cxn>
              </a:cxnLst>
              <a:rect l="l" t="t" r="r" b="b"/>
              <a:pathLst>
                <a:path w="19360" h="20224">
                  <a:moveTo>
                    <a:pt x="19360" y="10756"/>
                  </a:moveTo>
                  <a:cubicBezTo>
                    <a:pt x="19252" y="6346"/>
                    <a:pt x="15810" y="108"/>
                    <a:pt x="8496" y="0"/>
                  </a:cubicBezTo>
                  <a:cubicBezTo>
                    <a:pt x="-753" y="860"/>
                    <a:pt x="-2582" y="11939"/>
                    <a:pt x="3656" y="17532"/>
                  </a:cubicBezTo>
                  <a:cubicBezTo>
                    <a:pt x="9895" y="23340"/>
                    <a:pt x="19467" y="19145"/>
                    <a:pt x="19360" y="107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65" name="任意多边形: 形状 19">
              <a:extLst>
                <a:ext uri="{FF2B5EF4-FFF2-40B4-BE49-F238E27FC236}">
                  <a16:creationId xmlns:a16="http://schemas.microsoft.com/office/drawing/2014/main" xmlns="" id="{7F50D02E-E320-4FE1-9DED-2C9118B22753}"/>
                </a:ext>
              </a:extLst>
            </p:cNvPr>
            <p:cNvSpPr/>
            <p:nvPr/>
          </p:nvSpPr>
          <p:spPr>
            <a:xfrm>
              <a:off x="1184731" y="2479722"/>
              <a:ext cx="80823" cy="85497"/>
            </a:xfrm>
            <a:custGeom>
              <a:avLst/>
              <a:gdLst>
                <a:gd name="connsiteX0" fmla="*/ 3940 w 19127"/>
                <a:gd name="connsiteY0" fmla="*/ 17639 h 20233"/>
                <a:gd name="connsiteX1" fmla="*/ 19105 w 19127"/>
                <a:gd name="connsiteY1" fmla="*/ 10648 h 20233"/>
                <a:gd name="connsiteX2" fmla="*/ 19105 w 19127"/>
                <a:gd name="connsiteY2" fmla="*/ 10648 h 20233"/>
                <a:gd name="connsiteX3" fmla="*/ 8027 w 19127"/>
                <a:gd name="connsiteY3" fmla="*/ 0 h 20233"/>
                <a:gd name="connsiteX4" fmla="*/ 3940 w 19127"/>
                <a:gd name="connsiteY4" fmla="*/ 17639 h 20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7" h="20233">
                  <a:moveTo>
                    <a:pt x="3940" y="17639"/>
                  </a:moveTo>
                  <a:cubicBezTo>
                    <a:pt x="10393" y="23340"/>
                    <a:pt x="19643" y="19037"/>
                    <a:pt x="19105" y="10648"/>
                  </a:cubicBezTo>
                  <a:lnTo>
                    <a:pt x="19105" y="10648"/>
                  </a:lnTo>
                  <a:cubicBezTo>
                    <a:pt x="18890" y="6238"/>
                    <a:pt x="15233" y="0"/>
                    <a:pt x="8027" y="0"/>
                  </a:cubicBezTo>
                  <a:cubicBezTo>
                    <a:pt x="-1115" y="1076"/>
                    <a:pt x="-2406" y="12154"/>
                    <a:pt x="3940" y="176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66" name="任意多边形: 形状 20">
              <a:extLst>
                <a:ext uri="{FF2B5EF4-FFF2-40B4-BE49-F238E27FC236}">
                  <a16:creationId xmlns:a16="http://schemas.microsoft.com/office/drawing/2014/main" xmlns="" id="{1D192C42-3AB4-4412-B834-952491168719}"/>
                </a:ext>
              </a:extLst>
            </p:cNvPr>
            <p:cNvSpPr/>
            <p:nvPr/>
          </p:nvSpPr>
          <p:spPr>
            <a:xfrm>
              <a:off x="1487348" y="2461535"/>
              <a:ext cx="79230" cy="85180"/>
            </a:xfrm>
            <a:custGeom>
              <a:avLst/>
              <a:gdLst>
                <a:gd name="connsiteX0" fmla="*/ 4172 w 18750"/>
                <a:gd name="connsiteY0" fmla="*/ 17641 h 20158"/>
                <a:gd name="connsiteX1" fmla="*/ 18692 w 18750"/>
                <a:gd name="connsiteY1" fmla="*/ 10434 h 20158"/>
                <a:gd name="connsiteX2" fmla="*/ 7399 w 18750"/>
                <a:gd name="connsiteY2" fmla="*/ 1 h 20158"/>
                <a:gd name="connsiteX3" fmla="*/ 4172 w 18750"/>
                <a:gd name="connsiteY3" fmla="*/ 17641 h 20158"/>
              </a:gdLst>
              <a:ahLst/>
              <a:cxnLst>
                <a:cxn ang="0">
                  <a:pos x="connsiteX0" y="connsiteY0"/>
                </a:cxn>
                <a:cxn ang="0">
                  <a:pos x="connsiteX1" y="connsiteY1"/>
                </a:cxn>
                <a:cxn ang="0">
                  <a:pos x="connsiteX2" y="connsiteY2"/>
                </a:cxn>
                <a:cxn ang="0">
                  <a:pos x="connsiteX3" y="connsiteY3"/>
                </a:cxn>
              </a:cxnLst>
              <a:rect l="l" t="t" r="r" b="b"/>
              <a:pathLst>
                <a:path w="18750" h="20158">
                  <a:moveTo>
                    <a:pt x="4172" y="17641"/>
                  </a:moveTo>
                  <a:cubicBezTo>
                    <a:pt x="10733" y="23233"/>
                    <a:pt x="19552" y="18931"/>
                    <a:pt x="18692" y="10434"/>
                  </a:cubicBezTo>
                  <a:cubicBezTo>
                    <a:pt x="18262" y="6025"/>
                    <a:pt x="14497" y="-106"/>
                    <a:pt x="7399" y="1"/>
                  </a:cubicBezTo>
                  <a:cubicBezTo>
                    <a:pt x="-1421" y="1077"/>
                    <a:pt x="-2174" y="12155"/>
                    <a:pt x="4172" y="1764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67" name="任意多边形: 形状 21">
              <a:extLst>
                <a:ext uri="{FF2B5EF4-FFF2-40B4-BE49-F238E27FC236}">
                  <a16:creationId xmlns:a16="http://schemas.microsoft.com/office/drawing/2014/main" xmlns="" id="{744886A1-88BC-463D-93AB-9423E4CEF4EB}"/>
                </a:ext>
              </a:extLst>
            </p:cNvPr>
            <p:cNvSpPr/>
            <p:nvPr/>
          </p:nvSpPr>
          <p:spPr>
            <a:xfrm>
              <a:off x="1780026" y="2439706"/>
              <a:ext cx="76344" cy="85133"/>
            </a:xfrm>
            <a:custGeom>
              <a:avLst/>
              <a:gdLst>
                <a:gd name="connsiteX0" fmla="*/ 17942 w 18067"/>
                <a:gd name="connsiteY0" fmla="*/ 10331 h 20147"/>
                <a:gd name="connsiteX1" fmla="*/ 6756 w 18067"/>
                <a:gd name="connsiteY1" fmla="*/ 6 h 20147"/>
                <a:gd name="connsiteX2" fmla="*/ 5896 w 18067"/>
                <a:gd name="connsiteY2" fmla="*/ 113 h 20147"/>
                <a:gd name="connsiteX3" fmla="*/ 5251 w 18067"/>
                <a:gd name="connsiteY3" fmla="*/ 18290 h 20147"/>
                <a:gd name="connsiteX4" fmla="*/ 17942 w 18067"/>
                <a:gd name="connsiteY4" fmla="*/ 10331 h 20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7" h="20147">
                  <a:moveTo>
                    <a:pt x="17942" y="10331"/>
                  </a:moveTo>
                  <a:cubicBezTo>
                    <a:pt x="17297" y="5921"/>
                    <a:pt x="13425" y="-210"/>
                    <a:pt x="6756" y="6"/>
                  </a:cubicBezTo>
                  <a:cubicBezTo>
                    <a:pt x="6541" y="6"/>
                    <a:pt x="6111" y="113"/>
                    <a:pt x="5896" y="113"/>
                  </a:cubicBezTo>
                  <a:cubicBezTo>
                    <a:pt x="-1633" y="1619"/>
                    <a:pt x="-2063" y="13020"/>
                    <a:pt x="5251" y="18290"/>
                  </a:cubicBezTo>
                  <a:cubicBezTo>
                    <a:pt x="11704" y="22915"/>
                    <a:pt x="19125" y="18398"/>
                    <a:pt x="17942"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77" name="任意多边形: 形状 31">
              <a:extLst>
                <a:ext uri="{FF2B5EF4-FFF2-40B4-BE49-F238E27FC236}">
                  <a16:creationId xmlns:a16="http://schemas.microsoft.com/office/drawing/2014/main" xmlns="" id="{94876CDF-AD8B-40AA-AFA3-048C30698E2B}"/>
                </a:ext>
              </a:extLst>
            </p:cNvPr>
            <p:cNvSpPr/>
            <p:nvPr/>
          </p:nvSpPr>
          <p:spPr>
            <a:xfrm>
              <a:off x="76749" y="2713782"/>
              <a:ext cx="83502" cy="87690"/>
            </a:xfrm>
            <a:custGeom>
              <a:avLst/>
              <a:gdLst>
                <a:gd name="connsiteX0" fmla="*/ 19737 w 19761"/>
                <a:gd name="connsiteY0" fmla="*/ 11293 h 20752"/>
                <a:gd name="connsiteX1" fmla="*/ 9734 w 19761"/>
                <a:gd name="connsiteY1" fmla="*/ 0 h 20752"/>
                <a:gd name="connsiteX2" fmla="*/ 2313 w 19761"/>
                <a:gd name="connsiteY2" fmla="*/ 17101 h 20752"/>
                <a:gd name="connsiteX3" fmla="*/ 19737 w 19761"/>
                <a:gd name="connsiteY3" fmla="*/ 11293 h 20752"/>
              </a:gdLst>
              <a:ahLst/>
              <a:cxnLst>
                <a:cxn ang="0">
                  <a:pos x="connsiteX0" y="connsiteY0"/>
                </a:cxn>
                <a:cxn ang="0">
                  <a:pos x="connsiteX1" y="connsiteY1"/>
                </a:cxn>
                <a:cxn ang="0">
                  <a:pos x="connsiteX2" y="connsiteY2"/>
                </a:cxn>
                <a:cxn ang="0">
                  <a:pos x="connsiteX3" y="connsiteY3"/>
                </a:cxn>
              </a:cxnLst>
              <a:rect l="l" t="t" r="r" b="b"/>
              <a:pathLst>
                <a:path w="19761" h="20752">
                  <a:moveTo>
                    <a:pt x="19737" y="11293"/>
                  </a:moveTo>
                  <a:cubicBezTo>
                    <a:pt x="20060" y="6776"/>
                    <a:pt x="17263" y="323"/>
                    <a:pt x="9734" y="0"/>
                  </a:cubicBezTo>
                  <a:cubicBezTo>
                    <a:pt x="592" y="645"/>
                    <a:pt x="-2635" y="11078"/>
                    <a:pt x="2313" y="17101"/>
                  </a:cubicBezTo>
                  <a:cubicBezTo>
                    <a:pt x="7906" y="24092"/>
                    <a:pt x="18984" y="20436"/>
                    <a:pt x="19737"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78" name="任意多边形: 形状 32">
              <a:extLst>
                <a:ext uri="{FF2B5EF4-FFF2-40B4-BE49-F238E27FC236}">
                  <a16:creationId xmlns:a16="http://schemas.microsoft.com/office/drawing/2014/main" xmlns="" id="{49DBA4FA-BDC4-47EF-9584-2E07BD9072D2}"/>
                </a:ext>
              </a:extLst>
            </p:cNvPr>
            <p:cNvSpPr/>
            <p:nvPr/>
          </p:nvSpPr>
          <p:spPr>
            <a:xfrm>
              <a:off x="397561" y="2706510"/>
              <a:ext cx="83954" cy="87677"/>
            </a:xfrm>
            <a:custGeom>
              <a:avLst/>
              <a:gdLst>
                <a:gd name="connsiteX0" fmla="*/ 2541 w 19868"/>
                <a:gd name="connsiteY0" fmla="*/ 17209 h 20749"/>
                <a:gd name="connsiteX1" fmla="*/ 19858 w 19868"/>
                <a:gd name="connsiteY1" fmla="*/ 11186 h 20749"/>
                <a:gd name="connsiteX2" fmla="*/ 19858 w 19868"/>
                <a:gd name="connsiteY2" fmla="*/ 11186 h 20749"/>
                <a:gd name="connsiteX3" fmla="*/ 9425 w 19868"/>
                <a:gd name="connsiteY3" fmla="*/ 0 h 20749"/>
                <a:gd name="connsiteX4" fmla="*/ 2541 w 19868"/>
                <a:gd name="connsiteY4" fmla="*/ 17209 h 20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8" h="20749">
                  <a:moveTo>
                    <a:pt x="2541" y="17209"/>
                  </a:moveTo>
                  <a:cubicBezTo>
                    <a:pt x="8457" y="24092"/>
                    <a:pt x="19428" y="20328"/>
                    <a:pt x="19858" y="11186"/>
                  </a:cubicBezTo>
                  <a:lnTo>
                    <a:pt x="19858" y="11186"/>
                  </a:lnTo>
                  <a:cubicBezTo>
                    <a:pt x="20073" y="6668"/>
                    <a:pt x="16954" y="215"/>
                    <a:pt x="9425" y="0"/>
                  </a:cubicBezTo>
                  <a:cubicBezTo>
                    <a:pt x="283" y="753"/>
                    <a:pt x="-2621" y="11186"/>
                    <a:pt x="2541"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79" name="任意多边形: 形状 33">
              <a:extLst>
                <a:ext uri="{FF2B5EF4-FFF2-40B4-BE49-F238E27FC236}">
                  <a16:creationId xmlns:a16="http://schemas.microsoft.com/office/drawing/2014/main" xmlns="" id="{A4B985B1-6D6D-4A35-85CF-2E54DF0EA61F}"/>
                </a:ext>
              </a:extLst>
            </p:cNvPr>
            <p:cNvSpPr/>
            <p:nvPr/>
          </p:nvSpPr>
          <p:spPr>
            <a:xfrm>
              <a:off x="718525" y="2696060"/>
              <a:ext cx="83823" cy="87440"/>
            </a:xfrm>
            <a:custGeom>
              <a:avLst/>
              <a:gdLst>
                <a:gd name="connsiteX0" fmla="*/ 19835 w 19837"/>
                <a:gd name="connsiteY0" fmla="*/ 11078 h 20693"/>
                <a:gd name="connsiteX1" fmla="*/ 9080 w 19837"/>
                <a:gd name="connsiteY1" fmla="*/ 0 h 20693"/>
                <a:gd name="connsiteX2" fmla="*/ 2734 w 19837"/>
                <a:gd name="connsiteY2" fmla="*/ 17209 h 20693"/>
                <a:gd name="connsiteX3" fmla="*/ 19835 w 19837"/>
                <a:gd name="connsiteY3" fmla="*/ 11078 h 20693"/>
              </a:gdLst>
              <a:ahLst/>
              <a:cxnLst>
                <a:cxn ang="0">
                  <a:pos x="connsiteX0" y="connsiteY0"/>
                </a:cxn>
                <a:cxn ang="0">
                  <a:pos x="connsiteX1" y="connsiteY1"/>
                </a:cxn>
                <a:cxn ang="0">
                  <a:pos x="connsiteX2" y="connsiteY2"/>
                </a:cxn>
                <a:cxn ang="0">
                  <a:pos x="connsiteX3" y="connsiteY3"/>
                </a:cxn>
              </a:cxnLst>
              <a:rect l="l" t="t" r="r" b="b"/>
              <a:pathLst>
                <a:path w="19837" h="20693">
                  <a:moveTo>
                    <a:pt x="19835" y="11078"/>
                  </a:moveTo>
                  <a:cubicBezTo>
                    <a:pt x="19943" y="6561"/>
                    <a:pt x="16609" y="108"/>
                    <a:pt x="9080" y="0"/>
                  </a:cubicBezTo>
                  <a:cubicBezTo>
                    <a:pt x="-63" y="860"/>
                    <a:pt x="-2536" y="11293"/>
                    <a:pt x="2734" y="17209"/>
                  </a:cubicBezTo>
                  <a:cubicBezTo>
                    <a:pt x="8865" y="24092"/>
                    <a:pt x="19728" y="20113"/>
                    <a:pt x="19835"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0" name="任意多边形: 形状 34">
              <a:extLst>
                <a:ext uri="{FF2B5EF4-FFF2-40B4-BE49-F238E27FC236}">
                  <a16:creationId xmlns:a16="http://schemas.microsoft.com/office/drawing/2014/main" xmlns="" id="{F9FECB0D-BEBA-42FF-9106-CC75460CE85E}"/>
                </a:ext>
              </a:extLst>
            </p:cNvPr>
            <p:cNvSpPr/>
            <p:nvPr/>
          </p:nvSpPr>
          <p:spPr>
            <a:xfrm>
              <a:off x="1037013" y="2681968"/>
              <a:ext cx="83025" cy="87842"/>
            </a:xfrm>
            <a:custGeom>
              <a:avLst/>
              <a:gdLst>
                <a:gd name="connsiteX0" fmla="*/ 19645 w 19648"/>
                <a:gd name="connsiteY0" fmla="*/ 10971 h 20788"/>
                <a:gd name="connsiteX1" fmla="*/ 8674 w 19648"/>
                <a:gd name="connsiteY1" fmla="*/ 0 h 20788"/>
                <a:gd name="connsiteX2" fmla="*/ 3727 w 19648"/>
                <a:gd name="connsiteY2" fmla="*/ 17962 h 20788"/>
                <a:gd name="connsiteX3" fmla="*/ 19645 w 19648"/>
                <a:gd name="connsiteY3" fmla="*/ 10971 h 20788"/>
              </a:gdLst>
              <a:ahLst/>
              <a:cxnLst>
                <a:cxn ang="0">
                  <a:pos x="connsiteX0" y="connsiteY0"/>
                </a:cxn>
                <a:cxn ang="0">
                  <a:pos x="connsiteX1" y="connsiteY1"/>
                </a:cxn>
                <a:cxn ang="0">
                  <a:pos x="connsiteX2" y="connsiteY2"/>
                </a:cxn>
                <a:cxn ang="0">
                  <a:pos x="connsiteX3" y="connsiteY3"/>
                </a:cxn>
              </a:cxnLst>
              <a:rect l="l" t="t" r="r" b="b"/>
              <a:pathLst>
                <a:path w="19648" h="20788">
                  <a:moveTo>
                    <a:pt x="19645" y="10971"/>
                  </a:moveTo>
                  <a:cubicBezTo>
                    <a:pt x="19538" y="6453"/>
                    <a:pt x="16096" y="108"/>
                    <a:pt x="8674" y="0"/>
                  </a:cubicBezTo>
                  <a:cubicBezTo>
                    <a:pt x="-791" y="968"/>
                    <a:pt x="-2619" y="12369"/>
                    <a:pt x="3727" y="17962"/>
                  </a:cubicBezTo>
                  <a:cubicBezTo>
                    <a:pt x="10288" y="23985"/>
                    <a:pt x="19860" y="19790"/>
                    <a:pt x="19645"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1" name="任意多边形: 形状 35">
              <a:extLst>
                <a:ext uri="{FF2B5EF4-FFF2-40B4-BE49-F238E27FC236}">
                  <a16:creationId xmlns:a16="http://schemas.microsoft.com/office/drawing/2014/main" xmlns="" id="{7ABCE59E-1FBD-4694-A47B-58F0B132D3F6}"/>
                </a:ext>
              </a:extLst>
            </p:cNvPr>
            <p:cNvSpPr/>
            <p:nvPr/>
          </p:nvSpPr>
          <p:spPr>
            <a:xfrm>
              <a:off x="1350662" y="2665602"/>
              <a:ext cx="81233" cy="87039"/>
            </a:xfrm>
            <a:custGeom>
              <a:avLst/>
              <a:gdLst>
                <a:gd name="connsiteX0" fmla="*/ 3822 w 19224"/>
                <a:gd name="connsiteY0" fmla="*/ 17963 h 20598"/>
                <a:gd name="connsiteX1" fmla="*/ 19203 w 19224"/>
                <a:gd name="connsiteY1" fmla="*/ 10757 h 20598"/>
                <a:gd name="connsiteX2" fmla="*/ 8017 w 19224"/>
                <a:gd name="connsiteY2" fmla="*/ 1 h 20598"/>
                <a:gd name="connsiteX3" fmla="*/ 3822 w 19224"/>
                <a:gd name="connsiteY3" fmla="*/ 17963 h 20598"/>
              </a:gdLst>
              <a:ahLst/>
              <a:cxnLst>
                <a:cxn ang="0">
                  <a:pos x="connsiteX0" y="connsiteY0"/>
                </a:cxn>
                <a:cxn ang="0">
                  <a:pos x="connsiteX1" y="connsiteY1"/>
                </a:cxn>
                <a:cxn ang="0">
                  <a:pos x="connsiteX2" y="connsiteY2"/>
                </a:cxn>
                <a:cxn ang="0">
                  <a:pos x="connsiteX3" y="connsiteY3"/>
                </a:cxn>
              </a:cxnLst>
              <a:rect l="l" t="t" r="r" b="b"/>
              <a:pathLst>
                <a:path w="19224" h="20598">
                  <a:moveTo>
                    <a:pt x="3822" y="17963"/>
                  </a:moveTo>
                  <a:cubicBezTo>
                    <a:pt x="10275" y="23771"/>
                    <a:pt x="19740" y="19361"/>
                    <a:pt x="19203" y="10757"/>
                  </a:cubicBezTo>
                  <a:cubicBezTo>
                    <a:pt x="18987" y="6240"/>
                    <a:pt x="15330" y="-106"/>
                    <a:pt x="8017" y="1"/>
                  </a:cubicBezTo>
                  <a:cubicBezTo>
                    <a:pt x="-1018" y="969"/>
                    <a:pt x="-2416" y="12370"/>
                    <a:pt x="3822" y="179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2" name="任意多边形: 形状 36">
              <a:extLst>
                <a:ext uri="{FF2B5EF4-FFF2-40B4-BE49-F238E27FC236}">
                  <a16:creationId xmlns:a16="http://schemas.microsoft.com/office/drawing/2014/main" xmlns="" id="{42342811-5E59-4B71-B3A7-1D77FF3985C1}"/>
                </a:ext>
              </a:extLst>
            </p:cNvPr>
            <p:cNvSpPr/>
            <p:nvPr/>
          </p:nvSpPr>
          <p:spPr>
            <a:xfrm>
              <a:off x="1655869" y="2645150"/>
              <a:ext cx="79720" cy="86883"/>
            </a:xfrm>
            <a:custGeom>
              <a:avLst/>
              <a:gdLst>
                <a:gd name="connsiteX0" fmla="*/ 18822 w 18866"/>
                <a:gd name="connsiteY0" fmla="*/ 10649 h 20561"/>
                <a:gd name="connsiteX1" fmla="*/ 7528 w 18866"/>
                <a:gd name="connsiteY1" fmla="*/ 1 h 20561"/>
                <a:gd name="connsiteX2" fmla="*/ 4087 w 18866"/>
                <a:gd name="connsiteY2" fmla="*/ 18071 h 20561"/>
                <a:gd name="connsiteX3" fmla="*/ 18822 w 18866"/>
                <a:gd name="connsiteY3" fmla="*/ 10649 h 20561"/>
              </a:gdLst>
              <a:ahLst/>
              <a:cxnLst>
                <a:cxn ang="0">
                  <a:pos x="connsiteX0" y="connsiteY0"/>
                </a:cxn>
                <a:cxn ang="0">
                  <a:pos x="connsiteX1" y="connsiteY1"/>
                </a:cxn>
                <a:cxn ang="0">
                  <a:pos x="connsiteX2" y="connsiteY2"/>
                </a:cxn>
                <a:cxn ang="0">
                  <a:pos x="connsiteX3" y="connsiteY3"/>
                </a:cxn>
              </a:cxnLst>
              <a:rect l="l" t="t" r="r" b="b"/>
              <a:pathLst>
                <a:path w="18866" h="20561">
                  <a:moveTo>
                    <a:pt x="18822" y="10649"/>
                  </a:moveTo>
                  <a:cubicBezTo>
                    <a:pt x="18391" y="6132"/>
                    <a:pt x="14735" y="-106"/>
                    <a:pt x="7528" y="1"/>
                  </a:cubicBezTo>
                  <a:cubicBezTo>
                    <a:pt x="-1291" y="1184"/>
                    <a:pt x="-2259" y="12478"/>
                    <a:pt x="4087" y="18071"/>
                  </a:cubicBezTo>
                  <a:cubicBezTo>
                    <a:pt x="10647" y="23664"/>
                    <a:pt x="19575" y="19254"/>
                    <a:pt x="18822" y="106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3" name="任意多边形: 形状 37">
              <a:extLst>
                <a:ext uri="{FF2B5EF4-FFF2-40B4-BE49-F238E27FC236}">
                  <a16:creationId xmlns:a16="http://schemas.microsoft.com/office/drawing/2014/main" xmlns="" id="{C5D54847-C8DD-4BA4-A8B1-0482F8417321}"/>
                </a:ext>
              </a:extLst>
            </p:cNvPr>
            <p:cNvSpPr/>
            <p:nvPr/>
          </p:nvSpPr>
          <p:spPr>
            <a:xfrm>
              <a:off x="1735403" y="2690149"/>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84" name="任意多边形: 形状 38">
              <a:extLst>
                <a:ext uri="{FF2B5EF4-FFF2-40B4-BE49-F238E27FC236}">
                  <a16:creationId xmlns:a16="http://schemas.microsoft.com/office/drawing/2014/main" xmlns="" id="{4D4DB2FD-6133-4EC2-9CFF-E79D26D22163}"/>
                </a:ext>
              </a:extLst>
            </p:cNvPr>
            <p:cNvSpPr/>
            <p:nvPr/>
          </p:nvSpPr>
          <p:spPr>
            <a:xfrm>
              <a:off x="1948319" y="2621499"/>
              <a:ext cx="74235" cy="87326"/>
            </a:xfrm>
            <a:custGeom>
              <a:avLst/>
              <a:gdLst>
                <a:gd name="connsiteX0" fmla="*/ 17480 w 17568"/>
                <a:gd name="connsiteY0" fmla="*/ 10546 h 20666"/>
                <a:gd name="connsiteX1" fmla="*/ 6724 w 17568"/>
                <a:gd name="connsiteY1" fmla="*/ 5 h 20666"/>
                <a:gd name="connsiteX2" fmla="*/ 5004 w 17568"/>
                <a:gd name="connsiteY2" fmla="*/ 18720 h 20666"/>
                <a:gd name="connsiteX3" fmla="*/ 17480 w 17568"/>
                <a:gd name="connsiteY3" fmla="*/ 10546 h 20666"/>
              </a:gdLst>
              <a:ahLst/>
              <a:cxnLst>
                <a:cxn ang="0">
                  <a:pos x="connsiteX0" y="connsiteY0"/>
                </a:cxn>
                <a:cxn ang="0">
                  <a:pos x="connsiteX1" y="connsiteY1"/>
                </a:cxn>
                <a:cxn ang="0">
                  <a:pos x="connsiteX2" y="connsiteY2"/>
                </a:cxn>
                <a:cxn ang="0">
                  <a:pos x="connsiteX3" y="connsiteY3"/>
                </a:cxn>
              </a:cxnLst>
              <a:rect l="l" t="t" r="r" b="b"/>
              <a:pathLst>
                <a:path w="17568" h="20666">
                  <a:moveTo>
                    <a:pt x="17480" y="10546"/>
                  </a:moveTo>
                  <a:cubicBezTo>
                    <a:pt x="16942" y="6029"/>
                    <a:pt x="13178" y="-210"/>
                    <a:pt x="6724" y="5"/>
                  </a:cubicBezTo>
                  <a:cubicBezTo>
                    <a:pt x="-1988" y="1296"/>
                    <a:pt x="-1880" y="13557"/>
                    <a:pt x="5004" y="18720"/>
                  </a:cubicBezTo>
                  <a:cubicBezTo>
                    <a:pt x="11242" y="23560"/>
                    <a:pt x="18448" y="18828"/>
                    <a:pt x="17480" y="105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5" name="任意多边形: 形状 39">
              <a:extLst>
                <a:ext uri="{FF2B5EF4-FFF2-40B4-BE49-F238E27FC236}">
                  <a16:creationId xmlns:a16="http://schemas.microsoft.com/office/drawing/2014/main" xmlns="" id="{ADDBB6DB-99F1-43D2-A9DE-360EFE238B26}"/>
                </a:ext>
              </a:extLst>
            </p:cNvPr>
            <p:cNvSpPr/>
            <p:nvPr/>
          </p:nvSpPr>
          <p:spPr>
            <a:xfrm>
              <a:off x="2214033" y="2596049"/>
              <a:ext cx="68383" cy="87128"/>
            </a:xfrm>
            <a:custGeom>
              <a:avLst/>
              <a:gdLst>
                <a:gd name="connsiteX0" fmla="*/ 5687 w 16183"/>
                <a:gd name="connsiteY0" fmla="*/ 5 h 20619"/>
                <a:gd name="connsiteX1" fmla="*/ 5042 w 16183"/>
                <a:gd name="connsiteY1" fmla="*/ 18720 h 20619"/>
                <a:gd name="connsiteX2" fmla="*/ 16012 w 16183"/>
                <a:gd name="connsiteY2" fmla="*/ 10546 h 20619"/>
                <a:gd name="connsiteX3" fmla="*/ 5687 w 16183"/>
                <a:gd name="connsiteY3" fmla="*/ 5 h 20619"/>
              </a:gdLst>
              <a:ahLst/>
              <a:cxnLst>
                <a:cxn ang="0">
                  <a:pos x="connsiteX0" y="connsiteY0"/>
                </a:cxn>
                <a:cxn ang="0">
                  <a:pos x="connsiteX1" y="connsiteY1"/>
                </a:cxn>
                <a:cxn ang="0">
                  <a:pos x="connsiteX2" y="connsiteY2"/>
                </a:cxn>
                <a:cxn ang="0">
                  <a:pos x="connsiteX3" y="connsiteY3"/>
                </a:cxn>
              </a:cxnLst>
              <a:rect l="l" t="t" r="r" b="b"/>
              <a:pathLst>
                <a:path w="16183" h="20619">
                  <a:moveTo>
                    <a:pt x="5687" y="5"/>
                  </a:moveTo>
                  <a:cubicBezTo>
                    <a:pt x="-2164" y="1404"/>
                    <a:pt x="-1412" y="13557"/>
                    <a:pt x="5042" y="18720"/>
                  </a:cubicBezTo>
                  <a:cubicBezTo>
                    <a:pt x="11065" y="23453"/>
                    <a:pt x="17303" y="18828"/>
                    <a:pt x="16012" y="10546"/>
                  </a:cubicBezTo>
                  <a:cubicBezTo>
                    <a:pt x="15260" y="6029"/>
                    <a:pt x="11603" y="-210"/>
                    <a:pt x="5687"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6" name="任意多边形: 形状 40">
              <a:extLst>
                <a:ext uri="{FF2B5EF4-FFF2-40B4-BE49-F238E27FC236}">
                  <a16:creationId xmlns:a16="http://schemas.microsoft.com/office/drawing/2014/main" xmlns="" id="{95C099C8-AD91-4E22-81AB-A4FA50DF61BE}"/>
                </a:ext>
              </a:extLst>
            </p:cNvPr>
            <p:cNvSpPr/>
            <p:nvPr/>
          </p:nvSpPr>
          <p:spPr>
            <a:xfrm>
              <a:off x="2452927" y="2569208"/>
              <a:ext cx="62040" cy="86452"/>
            </a:xfrm>
            <a:custGeom>
              <a:avLst/>
              <a:gdLst>
                <a:gd name="connsiteX0" fmla="*/ 4651 w 14682"/>
                <a:gd name="connsiteY0" fmla="*/ 12 h 20459"/>
                <a:gd name="connsiteX1" fmla="*/ 5620 w 14682"/>
                <a:gd name="connsiteY1" fmla="*/ 19157 h 20459"/>
                <a:gd name="connsiteX2" fmla="*/ 14439 w 14682"/>
                <a:gd name="connsiteY2" fmla="*/ 10337 h 20459"/>
                <a:gd name="connsiteX3" fmla="*/ 4651 w 14682"/>
                <a:gd name="connsiteY3" fmla="*/ 12 h 20459"/>
              </a:gdLst>
              <a:ahLst/>
              <a:cxnLst>
                <a:cxn ang="0">
                  <a:pos x="connsiteX0" y="connsiteY0"/>
                </a:cxn>
                <a:cxn ang="0">
                  <a:pos x="connsiteX1" y="connsiteY1"/>
                </a:cxn>
                <a:cxn ang="0">
                  <a:pos x="connsiteX2" y="connsiteY2"/>
                </a:cxn>
                <a:cxn ang="0">
                  <a:pos x="connsiteX3" y="connsiteY3"/>
                </a:cxn>
              </a:cxnLst>
              <a:rect l="l" t="t" r="r" b="b"/>
              <a:pathLst>
                <a:path w="14682" h="20459">
                  <a:moveTo>
                    <a:pt x="4651" y="12"/>
                  </a:moveTo>
                  <a:cubicBezTo>
                    <a:pt x="-2555" y="1518"/>
                    <a:pt x="-726" y="14747"/>
                    <a:pt x="5620" y="19157"/>
                  </a:cubicBezTo>
                  <a:cubicBezTo>
                    <a:pt x="10997" y="22921"/>
                    <a:pt x="15837" y="18081"/>
                    <a:pt x="14439" y="10337"/>
                  </a:cubicBezTo>
                  <a:cubicBezTo>
                    <a:pt x="13579" y="5928"/>
                    <a:pt x="10029" y="-311"/>
                    <a:pt x="4651"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7" name="任意多边形: 形状 41">
              <a:extLst>
                <a:ext uri="{FF2B5EF4-FFF2-40B4-BE49-F238E27FC236}">
                  <a16:creationId xmlns:a16="http://schemas.microsoft.com/office/drawing/2014/main" xmlns="" id="{C95F3F4F-D203-4F89-8195-BDF52430E9F5}"/>
                </a:ext>
              </a:extLst>
            </p:cNvPr>
            <p:cNvSpPr/>
            <p:nvPr/>
          </p:nvSpPr>
          <p:spPr>
            <a:xfrm>
              <a:off x="2663286" y="2540571"/>
              <a:ext cx="55964" cy="86380"/>
            </a:xfrm>
            <a:custGeom>
              <a:avLst/>
              <a:gdLst>
                <a:gd name="connsiteX0" fmla="*/ 3807 w 13244"/>
                <a:gd name="connsiteY0" fmla="*/ 12 h 20442"/>
                <a:gd name="connsiteX1" fmla="*/ 6280 w 13244"/>
                <a:gd name="connsiteY1" fmla="*/ 19587 h 20442"/>
                <a:gd name="connsiteX2" fmla="*/ 12841 w 13244"/>
                <a:gd name="connsiteY2" fmla="*/ 10338 h 20442"/>
                <a:gd name="connsiteX3" fmla="*/ 3807 w 13244"/>
                <a:gd name="connsiteY3" fmla="*/ 12 h 20442"/>
              </a:gdLst>
              <a:ahLst/>
              <a:cxnLst>
                <a:cxn ang="0">
                  <a:pos x="connsiteX0" y="connsiteY0"/>
                </a:cxn>
                <a:cxn ang="0">
                  <a:pos x="connsiteX1" y="connsiteY1"/>
                </a:cxn>
                <a:cxn ang="0">
                  <a:pos x="connsiteX2" y="connsiteY2"/>
                </a:cxn>
                <a:cxn ang="0">
                  <a:pos x="connsiteX3" y="connsiteY3"/>
                </a:cxn>
              </a:cxnLst>
              <a:rect l="l" t="t" r="r" b="b"/>
              <a:pathLst>
                <a:path w="13244" h="20442">
                  <a:moveTo>
                    <a:pt x="3807" y="12"/>
                  </a:moveTo>
                  <a:cubicBezTo>
                    <a:pt x="-2862" y="1626"/>
                    <a:pt x="42" y="15823"/>
                    <a:pt x="6280" y="19587"/>
                  </a:cubicBezTo>
                  <a:cubicBezTo>
                    <a:pt x="11013" y="22491"/>
                    <a:pt x="14455" y="17651"/>
                    <a:pt x="12841" y="10338"/>
                  </a:cubicBezTo>
                  <a:cubicBezTo>
                    <a:pt x="11981" y="5820"/>
                    <a:pt x="8432" y="-310"/>
                    <a:pt x="380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8" name="任意多边形: 形状 42">
              <a:extLst>
                <a:ext uri="{FF2B5EF4-FFF2-40B4-BE49-F238E27FC236}">
                  <a16:creationId xmlns:a16="http://schemas.microsoft.com/office/drawing/2014/main" xmlns="" id="{55415126-CC21-42CC-93E2-CFCDCB699659}"/>
                </a:ext>
              </a:extLst>
            </p:cNvPr>
            <p:cNvSpPr/>
            <p:nvPr/>
          </p:nvSpPr>
          <p:spPr>
            <a:xfrm>
              <a:off x="2845346" y="2510577"/>
              <a:ext cx="50103" cy="86126"/>
            </a:xfrm>
            <a:custGeom>
              <a:avLst/>
              <a:gdLst>
                <a:gd name="connsiteX0" fmla="*/ 6756 w 11857"/>
                <a:gd name="connsiteY0" fmla="*/ 19910 h 20382"/>
                <a:gd name="connsiteX1" fmla="*/ 11274 w 11857"/>
                <a:gd name="connsiteY1" fmla="*/ 10230 h 20382"/>
                <a:gd name="connsiteX2" fmla="*/ 2884 w 11857"/>
                <a:gd name="connsiteY2" fmla="*/ 12 h 20382"/>
                <a:gd name="connsiteX3" fmla="*/ 2347 w 11857"/>
                <a:gd name="connsiteY3" fmla="*/ 120 h 20382"/>
                <a:gd name="connsiteX4" fmla="*/ 6756 w 11857"/>
                <a:gd name="connsiteY4" fmla="*/ 1991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57" h="20382">
                  <a:moveTo>
                    <a:pt x="6756" y="19910"/>
                  </a:moveTo>
                  <a:cubicBezTo>
                    <a:pt x="10736" y="21954"/>
                    <a:pt x="12995" y="17114"/>
                    <a:pt x="11274" y="10230"/>
                  </a:cubicBezTo>
                  <a:cubicBezTo>
                    <a:pt x="10198" y="5820"/>
                    <a:pt x="6864" y="-310"/>
                    <a:pt x="2884" y="12"/>
                  </a:cubicBezTo>
                  <a:cubicBezTo>
                    <a:pt x="2777" y="12"/>
                    <a:pt x="2562" y="120"/>
                    <a:pt x="2347" y="120"/>
                  </a:cubicBezTo>
                  <a:cubicBezTo>
                    <a:pt x="-2493" y="2271"/>
                    <a:pt x="733" y="16791"/>
                    <a:pt x="6756" y="199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9" name="任意多边形: 形状 43">
              <a:extLst>
                <a:ext uri="{FF2B5EF4-FFF2-40B4-BE49-F238E27FC236}">
                  <a16:creationId xmlns:a16="http://schemas.microsoft.com/office/drawing/2014/main" xmlns="" id="{D6642CEC-3C04-4B56-BA07-2ABED10CE9F5}"/>
                </a:ext>
              </a:extLst>
            </p:cNvPr>
            <p:cNvSpPr/>
            <p:nvPr/>
          </p:nvSpPr>
          <p:spPr>
            <a:xfrm>
              <a:off x="2997100" y="2480123"/>
              <a:ext cx="44631" cy="86126"/>
            </a:xfrm>
            <a:custGeom>
              <a:avLst/>
              <a:gdLst>
                <a:gd name="connsiteX0" fmla="*/ 9778 w 10562"/>
                <a:gd name="connsiteY0" fmla="*/ 10230 h 20382"/>
                <a:gd name="connsiteX1" fmla="*/ 9778 w 10562"/>
                <a:gd name="connsiteY1" fmla="*/ 10230 h 20382"/>
                <a:gd name="connsiteX2" fmla="*/ 2142 w 10562"/>
                <a:gd name="connsiteY2" fmla="*/ 12 h 20382"/>
                <a:gd name="connsiteX3" fmla="*/ 6659 w 10562"/>
                <a:gd name="connsiteY3" fmla="*/ 19910 h 20382"/>
                <a:gd name="connsiteX4" fmla="*/ 9778 w 10562"/>
                <a:gd name="connsiteY4" fmla="*/ 1023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2" h="20382">
                  <a:moveTo>
                    <a:pt x="9778" y="10230"/>
                  </a:moveTo>
                  <a:lnTo>
                    <a:pt x="9778" y="10230"/>
                  </a:lnTo>
                  <a:cubicBezTo>
                    <a:pt x="8595" y="5820"/>
                    <a:pt x="5369" y="-310"/>
                    <a:pt x="2142" y="12"/>
                  </a:cubicBezTo>
                  <a:cubicBezTo>
                    <a:pt x="-2806" y="1841"/>
                    <a:pt x="1712" y="16898"/>
                    <a:pt x="6659" y="19910"/>
                  </a:cubicBezTo>
                  <a:cubicBezTo>
                    <a:pt x="10101" y="21954"/>
                    <a:pt x="11607" y="17114"/>
                    <a:pt x="9778" y="102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90" name="任意多边形: 形状 44">
              <a:extLst>
                <a:ext uri="{FF2B5EF4-FFF2-40B4-BE49-F238E27FC236}">
                  <a16:creationId xmlns:a16="http://schemas.microsoft.com/office/drawing/2014/main" xmlns="" id="{F960DC4D-A4C8-4753-9A11-84BCE54E535B}"/>
                </a:ext>
              </a:extLst>
            </p:cNvPr>
            <p:cNvSpPr/>
            <p:nvPr/>
          </p:nvSpPr>
          <p:spPr>
            <a:xfrm>
              <a:off x="3118983" y="2449179"/>
              <a:ext cx="39176" cy="85509"/>
            </a:xfrm>
            <a:custGeom>
              <a:avLst/>
              <a:gdLst>
                <a:gd name="connsiteX0" fmla="*/ 6855 w 9271"/>
                <a:gd name="connsiteY0" fmla="*/ 20027 h 20236"/>
                <a:gd name="connsiteX1" fmla="*/ 8146 w 9271"/>
                <a:gd name="connsiteY1" fmla="*/ 10132 h 20236"/>
                <a:gd name="connsiteX2" fmla="*/ 8146 w 9271"/>
                <a:gd name="connsiteY2" fmla="*/ 10132 h 20236"/>
                <a:gd name="connsiteX3" fmla="*/ 1262 w 9271"/>
                <a:gd name="connsiteY3" fmla="*/ 21 h 20236"/>
                <a:gd name="connsiteX4" fmla="*/ 6855 w 9271"/>
                <a:gd name="connsiteY4" fmla="*/ 20027 h 20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 h="20236">
                  <a:moveTo>
                    <a:pt x="6855" y="20027"/>
                  </a:moveTo>
                  <a:cubicBezTo>
                    <a:pt x="9437" y="21317"/>
                    <a:pt x="10082" y="16477"/>
                    <a:pt x="8146" y="10132"/>
                  </a:cubicBezTo>
                  <a:lnTo>
                    <a:pt x="8146" y="10132"/>
                  </a:lnTo>
                  <a:cubicBezTo>
                    <a:pt x="6855" y="5722"/>
                    <a:pt x="3844" y="-409"/>
                    <a:pt x="1262" y="21"/>
                  </a:cubicBezTo>
                  <a:cubicBezTo>
                    <a:pt x="-2502" y="1850"/>
                    <a:pt x="2983" y="18091"/>
                    <a:pt x="6855" y="200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97" name="任意多边形: 形状 51">
              <a:extLst>
                <a:ext uri="{FF2B5EF4-FFF2-40B4-BE49-F238E27FC236}">
                  <a16:creationId xmlns:a16="http://schemas.microsoft.com/office/drawing/2014/main" xmlns="" id="{02D27228-89B8-4BAA-B434-7AE82CACE569}"/>
                </a:ext>
              </a:extLst>
            </p:cNvPr>
            <p:cNvSpPr/>
            <p:nvPr/>
          </p:nvSpPr>
          <p:spPr>
            <a:xfrm>
              <a:off x="77011" y="1408498"/>
              <a:ext cx="63726" cy="69418"/>
            </a:xfrm>
            <a:custGeom>
              <a:avLst/>
              <a:gdLst>
                <a:gd name="connsiteX0" fmla="*/ 7521 w 15081"/>
                <a:gd name="connsiteY0" fmla="*/ 0 h 16428"/>
                <a:gd name="connsiteX1" fmla="*/ 2143 w 15081"/>
                <a:gd name="connsiteY1" fmla="*/ 14090 h 16428"/>
                <a:gd name="connsiteX2" fmla="*/ 15050 w 15081"/>
                <a:gd name="connsiteY2" fmla="*/ 8820 h 16428"/>
                <a:gd name="connsiteX3" fmla="*/ 7521 w 15081"/>
                <a:gd name="connsiteY3" fmla="*/ 0 h 16428"/>
              </a:gdLst>
              <a:ahLst/>
              <a:cxnLst>
                <a:cxn ang="0">
                  <a:pos x="connsiteX0" y="connsiteY0"/>
                </a:cxn>
                <a:cxn ang="0">
                  <a:pos x="connsiteX1" y="connsiteY1"/>
                </a:cxn>
                <a:cxn ang="0">
                  <a:pos x="connsiteX2" y="connsiteY2"/>
                </a:cxn>
                <a:cxn ang="0">
                  <a:pos x="connsiteX3" y="connsiteY3"/>
                </a:cxn>
              </a:cxnLst>
              <a:rect l="l" t="t" r="r" b="b"/>
              <a:pathLst>
                <a:path w="15081" h="16428">
                  <a:moveTo>
                    <a:pt x="7521" y="0"/>
                  </a:moveTo>
                  <a:cubicBezTo>
                    <a:pt x="207" y="538"/>
                    <a:pt x="-2159" y="9465"/>
                    <a:pt x="2143" y="14090"/>
                  </a:cubicBezTo>
                  <a:cubicBezTo>
                    <a:pt x="6661" y="18930"/>
                    <a:pt x="14512" y="15811"/>
                    <a:pt x="15050" y="8820"/>
                  </a:cubicBezTo>
                  <a:cubicBezTo>
                    <a:pt x="15373" y="5270"/>
                    <a:pt x="13222" y="215"/>
                    <a:pt x="752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98" name="任意多边形: 形状 52">
              <a:extLst>
                <a:ext uri="{FF2B5EF4-FFF2-40B4-BE49-F238E27FC236}">
                  <a16:creationId xmlns:a16="http://schemas.microsoft.com/office/drawing/2014/main" xmlns="" id="{92341EF9-5419-4DE0-B18A-475B7D542639}"/>
                </a:ext>
              </a:extLst>
            </p:cNvPr>
            <p:cNvSpPr/>
            <p:nvPr/>
          </p:nvSpPr>
          <p:spPr>
            <a:xfrm>
              <a:off x="321500" y="1403043"/>
              <a:ext cx="64077" cy="69300"/>
            </a:xfrm>
            <a:custGeom>
              <a:avLst/>
              <a:gdLst>
                <a:gd name="connsiteX0" fmla="*/ 15164 w 15164"/>
                <a:gd name="connsiteY0" fmla="*/ 8712 h 16400"/>
                <a:gd name="connsiteX1" fmla="*/ 6774 w 15164"/>
                <a:gd name="connsiteY1" fmla="*/ 0 h 16400"/>
                <a:gd name="connsiteX2" fmla="*/ 2687 w 15164"/>
                <a:gd name="connsiteY2" fmla="*/ 14090 h 16400"/>
                <a:gd name="connsiteX3" fmla="*/ 15164 w 15164"/>
                <a:gd name="connsiteY3" fmla="*/ 8712 h 16400"/>
              </a:gdLst>
              <a:ahLst/>
              <a:cxnLst>
                <a:cxn ang="0">
                  <a:pos x="connsiteX0" y="connsiteY0"/>
                </a:cxn>
                <a:cxn ang="0">
                  <a:pos x="connsiteX1" y="connsiteY1"/>
                </a:cxn>
                <a:cxn ang="0">
                  <a:pos x="connsiteX2" y="connsiteY2"/>
                </a:cxn>
                <a:cxn ang="0">
                  <a:pos x="connsiteX3" y="connsiteY3"/>
                </a:cxn>
              </a:cxnLst>
              <a:rect l="l" t="t" r="r" b="b"/>
              <a:pathLst>
                <a:path w="15164" h="16400">
                  <a:moveTo>
                    <a:pt x="15164" y="8712"/>
                  </a:moveTo>
                  <a:cubicBezTo>
                    <a:pt x="15164" y="5163"/>
                    <a:pt x="12475" y="108"/>
                    <a:pt x="6774" y="0"/>
                  </a:cubicBezTo>
                  <a:cubicBezTo>
                    <a:pt x="-432" y="645"/>
                    <a:pt x="-2045" y="9465"/>
                    <a:pt x="2687" y="14090"/>
                  </a:cubicBezTo>
                  <a:cubicBezTo>
                    <a:pt x="7635" y="18930"/>
                    <a:pt x="15271" y="15703"/>
                    <a:pt x="15164" y="87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99" name="任意多边形: 形状 71">
              <a:extLst>
                <a:ext uri="{FF2B5EF4-FFF2-40B4-BE49-F238E27FC236}">
                  <a16:creationId xmlns:a16="http://schemas.microsoft.com/office/drawing/2014/main" xmlns="" id="{C39443A6-EFB4-42E3-AA82-1B473B980B07}"/>
                </a:ext>
              </a:extLst>
            </p:cNvPr>
            <p:cNvSpPr/>
            <p:nvPr/>
          </p:nvSpPr>
          <p:spPr>
            <a:xfrm>
              <a:off x="565266" y="1395314"/>
              <a:ext cx="65045" cy="68886"/>
            </a:xfrm>
            <a:custGeom>
              <a:avLst/>
              <a:gdLst>
                <a:gd name="connsiteX0" fmla="*/ 15340 w 15393"/>
                <a:gd name="connsiteY0" fmla="*/ 8604 h 16302"/>
                <a:gd name="connsiteX1" fmla="*/ 6198 w 15393"/>
                <a:gd name="connsiteY1" fmla="*/ 0 h 16302"/>
                <a:gd name="connsiteX2" fmla="*/ 3294 w 15393"/>
                <a:gd name="connsiteY2" fmla="*/ 14090 h 16302"/>
                <a:gd name="connsiteX3" fmla="*/ 15340 w 15393"/>
                <a:gd name="connsiteY3" fmla="*/ 8604 h 16302"/>
              </a:gdLst>
              <a:ahLst/>
              <a:cxnLst>
                <a:cxn ang="0">
                  <a:pos x="connsiteX0" y="connsiteY0"/>
                </a:cxn>
                <a:cxn ang="0">
                  <a:pos x="connsiteX1" y="connsiteY1"/>
                </a:cxn>
                <a:cxn ang="0">
                  <a:pos x="connsiteX2" y="connsiteY2"/>
                </a:cxn>
                <a:cxn ang="0">
                  <a:pos x="connsiteX3" y="connsiteY3"/>
                </a:cxn>
              </a:cxnLst>
              <a:rect l="l" t="t" r="r" b="b"/>
              <a:pathLst>
                <a:path w="15393" h="16302">
                  <a:moveTo>
                    <a:pt x="15340" y="8604"/>
                  </a:moveTo>
                  <a:cubicBezTo>
                    <a:pt x="15017" y="5055"/>
                    <a:pt x="11898" y="108"/>
                    <a:pt x="6198" y="0"/>
                  </a:cubicBezTo>
                  <a:cubicBezTo>
                    <a:pt x="-1008" y="645"/>
                    <a:pt x="-1869" y="9572"/>
                    <a:pt x="3294" y="14090"/>
                  </a:cubicBezTo>
                  <a:cubicBezTo>
                    <a:pt x="8779" y="18822"/>
                    <a:pt x="16093" y="15488"/>
                    <a:pt x="15340" y="86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00" name="任意多边形: 形状 72">
              <a:extLst>
                <a:ext uri="{FF2B5EF4-FFF2-40B4-BE49-F238E27FC236}">
                  <a16:creationId xmlns:a16="http://schemas.microsoft.com/office/drawing/2014/main" xmlns="" id="{25D60161-ED8E-4FFE-9B93-73C1A1992751}"/>
                </a:ext>
              </a:extLst>
            </p:cNvPr>
            <p:cNvSpPr/>
            <p:nvPr/>
          </p:nvSpPr>
          <p:spPr>
            <a:xfrm>
              <a:off x="807284" y="1384864"/>
              <a:ext cx="65670" cy="68598"/>
            </a:xfrm>
            <a:custGeom>
              <a:avLst/>
              <a:gdLst>
                <a:gd name="connsiteX0" fmla="*/ 15394 w 15541"/>
                <a:gd name="connsiteY0" fmla="*/ 8497 h 16234"/>
                <a:gd name="connsiteX1" fmla="*/ 5606 w 15541"/>
                <a:gd name="connsiteY1" fmla="*/ 0 h 16234"/>
                <a:gd name="connsiteX2" fmla="*/ 4854 w 15541"/>
                <a:gd name="connsiteY2" fmla="*/ 108 h 16234"/>
                <a:gd name="connsiteX3" fmla="*/ 4746 w 15541"/>
                <a:gd name="connsiteY3" fmla="*/ 14628 h 16234"/>
                <a:gd name="connsiteX4" fmla="*/ 15394 w 15541"/>
                <a:gd name="connsiteY4" fmla="*/ 8497 h 16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41" h="16234">
                  <a:moveTo>
                    <a:pt x="15394" y="8497"/>
                  </a:moveTo>
                  <a:cubicBezTo>
                    <a:pt x="14749" y="4948"/>
                    <a:pt x="11199" y="0"/>
                    <a:pt x="5606" y="0"/>
                  </a:cubicBezTo>
                  <a:cubicBezTo>
                    <a:pt x="5391" y="0"/>
                    <a:pt x="5069" y="0"/>
                    <a:pt x="4854" y="108"/>
                  </a:cubicBezTo>
                  <a:cubicBezTo>
                    <a:pt x="-1600" y="1183"/>
                    <a:pt x="-1600" y="10218"/>
                    <a:pt x="4746" y="14628"/>
                  </a:cubicBezTo>
                  <a:cubicBezTo>
                    <a:pt x="10446" y="18500"/>
                    <a:pt x="16577" y="14950"/>
                    <a:pt x="15394"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1" name="任意多边形: 形状 113">
              <a:extLst>
                <a:ext uri="{FF2B5EF4-FFF2-40B4-BE49-F238E27FC236}">
                  <a16:creationId xmlns:a16="http://schemas.microsoft.com/office/drawing/2014/main" xmlns="" id="{622FE17C-D64D-47DD-AB4E-043095AA5740}"/>
                </a:ext>
              </a:extLst>
            </p:cNvPr>
            <p:cNvSpPr/>
            <p:nvPr/>
          </p:nvSpPr>
          <p:spPr>
            <a:xfrm>
              <a:off x="216967" y="1537569"/>
              <a:ext cx="66815" cy="72059"/>
            </a:xfrm>
            <a:custGeom>
              <a:avLst/>
              <a:gdLst>
                <a:gd name="connsiteX0" fmla="*/ 15809 w 15812"/>
                <a:gd name="connsiteY0" fmla="*/ 9142 h 17053"/>
                <a:gd name="connsiteX1" fmla="*/ 7527 w 15812"/>
                <a:gd name="connsiteY1" fmla="*/ 0 h 17053"/>
                <a:gd name="connsiteX2" fmla="*/ 2579 w 15812"/>
                <a:gd name="connsiteY2" fmla="*/ 14628 h 17053"/>
                <a:gd name="connsiteX3" fmla="*/ 15809 w 15812"/>
                <a:gd name="connsiteY3" fmla="*/ 9142 h 17053"/>
              </a:gdLst>
              <a:ahLst/>
              <a:cxnLst>
                <a:cxn ang="0">
                  <a:pos x="connsiteX0" y="connsiteY0"/>
                </a:cxn>
                <a:cxn ang="0">
                  <a:pos x="connsiteX1" y="connsiteY1"/>
                </a:cxn>
                <a:cxn ang="0">
                  <a:pos x="connsiteX2" y="connsiteY2"/>
                </a:cxn>
                <a:cxn ang="0">
                  <a:pos x="connsiteX3" y="connsiteY3"/>
                </a:cxn>
              </a:cxnLst>
              <a:rect l="l" t="t" r="r" b="b"/>
              <a:pathLst>
                <a:path w="15812" h="17053">
                  <a:moveTo>
                    <a:pt x="15809" y="9142"/>
                  </a:moveTo>
                  <a:cubicBezTo>
                    <a:pt x="15916" y="5485"/>
                    <a:pt x="13442" y="215"/>
                    <a:pt x="7527" y="0"/>
                  </a:cubicBezTo>
                  <a:cubicBezTo>
                    <a:pt x="-110" y="645"/>
                    <a:pt x="-2261" y="9788"/>
                    <a:pt x="2579" y="14628"/>
                  </a:cubicBezTo>
                  <a:cubicBezTo>
                    <a:pt x="7527" y="19683"/>
                    <a:pt x="15594" y="16348"/>
                    <a:pt x="15809" y="91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2" name="任意多边形: 形状 114">
              <a:extLst>
                <a:ext uri="{FF2B5EF4-FFF2-40B4-BE49-F238E27FC236}">
                  <a16:creationId xmlns:a16="http://schemas.microsoft.com/office/drawing/2014/main" xmlns="" id="{CDEE62AA-B8E6-4AF9-B941-AAA99E3B7D81}"/>
                </a:ext>
              </a:extLst>
            </p:cNvPr>
            <p:cNvSpPr/>
            <p:nvPr/>
          </p:nvSpPr>
          <p:spPr>
            <a:xfrm>
              <a:off x="473224" y="1530753"/>
              <a:ext cx="67369" cy="71645"/>
            </a:xfrm>
            <a:custGeom>
              <a:avLst/>
              <a:gdLst>
                <a:gd name="connsiteX0" fmla="*/ 3027 w 15943"/>
                <a:gd name="connsiteY0" fmla="*/ 14628 h 16955"/>
                <a:gd name="connsiteX1" fmla="*/ 15934 w 15943"/>
                <a:gd name="connsiteY1" fmla="*/ 9035 h 16955"/>
                <a:gd name="connsiteX2" fmla="*/ 6792 w 15943"/>
                <a:gd name="connsiteY2" fmla="*/ 0 h 16955"/>
                <a:gd name="connsiteX3" fmla="*/ 3027 w 15943"/>
                <a:gd name="connsiteY3" fmla="*/ 14628 h 16955"/>
              </a:gdLst>
              <a:ahLst/>
              <a:cxnLst>
                <a:cxn ang="0">
                  <a:pos x="connsiteX0" y="connsiteY0"/>
                </a:cxn>
                <a:cxn ang="0">
                  <a:pos x="connsiteX1" y="connsiteY1"/>
                </a:cxn>
                <a:cxn ang="0">
                  <a:pos x="connsiteX2" y="connsiteY2"/>
                </a:cxn>
                <a:cxn ang="0">
                  <a:pos x="connsiteX3" y="connsiteY3"/>
                </a:cxn>
              </a:cxnLst>
              <a:rect l="l" t="t" r="r" b="b"/>
              <a:pathLst>
                <a:path w="15943" h="16955">
                  <a:moveTo>
                    <a:pt x="3027" y="14628"/>
                  </a:moveTo>
                  <a:cubicBezTo>
                    <a:pt x="8405" y="19575"/>
                    <a:pt x="16256" y="16133"/>
                    <a:pt x="15934" y="9035"/>
                  </a:cubicBezTo>
                  <a:cubicBezTo>
                    <a:pt x="15719" y="5378"/>
                    <a:pt x="12815" y="108"/>
                    <a:pt x="6792" y="0"/>
                  </a:cubicBezTo>
                  <a:cubicBezTo>
                    <a:pt x="-737" y="645"/>
                    <a:pt x="-2028" y="9895"/>
                    <a:pt x="3027" y="1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3" name="任意多边形: 形状 115">
              <a:extLst>
                <a:ext uri="{FF2B5EF4-FFF2-40B4-BE49-F238E27FC236}">
                  <a16:creationId xmlns:a16="http://schemas.microsoft.com/office/drawing/2014/main" xmlns="" id="{CAC26EAB-EF62-4110-958B-DB1E98E3AD00}"/>
                </a:ext>
              </a:extLst>
            </p:cNvPr>
            <p:cNvSpPr/>
            <p:nvPr/>
          </p:nvSpPr>
          <p:spPr>
            <a:xfrm>
              <a:off x="727373" y="1520755"/>
              <a:ext cx="68011" cy="71421"/>
            </a:xfrm>
            <a:custGeom>
              <a:avLst/>
              <a:gdLst>
                <a:gd name="connsiteX0" fmla="*/ 6232 w 16095"/>
                <a:gd name="connsiteY0" fmla="*/ 0 h 16902"/>
                <a:gd name="connsiteX1" fmla="*/ 5480 w 16095"/>
                <a:gd name="connsiteY1" fmla="*/ 108 h 16902"/>
                <a:gd name="connsiteX2" fmla="*/ 4404 w 16095"/>
                <a:gd name="connsiteY2" fmla="*/ 15165 h 16902"/>
                <a:gd name="connsiteX3" fmla="*/ 16020 w 16095"/>
                <a:gd name="connsiteY3" fmla="*/ 8927 h 16902"/>
                <a:gd name="connsiteX4" fmla="*/ 6232 w 16095"/>
                <a:gd name="connsiteY4" fmla="*/ 0 h 16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5" h="16902">
                  <a:moveTo>
                    <a:pt x="6232" y="0"/>
                  </a:moveTo>
                  <a:cubicBezTo>
                    <a:pt x="6017" y="0"/>
                    <a:pt x="5695" y="0"/>
                    <a:pt x="5480" y="108"/>
                  </a:cubicBezTo>
                  <a:cubicBezTo>
                    <a:pt x="-1296" y="1183"/>
                    <a:pt x="-1942" y="10648"/>
                    <a:pt x="4404" y="15165"/>
                  </a:cubicBezTo>
                  <a:cubicBezTo>
                    <a:pt x="10212" y="19252"/>
                    <a:pt x="16881" y="15703"/>
                    <a:pt x="16020" y="8927"/>
                  </a:cubicBezTo>
                  <a:cubicBezTo>
                    <a:pt x="15590" y="5270"/>
                    <a:pt x="12256" y="108"/>
                    <a:pt x="62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4" name="任意多边形: 形状 116">
              <a:extLst>
                <a:ext uri="{FF2B5EF4-FFF2-40B4-BE49-F238E27FC236}">
                  <a16:creationId xmlns:a16="http://schemas.microsoft.com/office/drawing/2014/main" xmlns="" id="{C50E49E6-982B-47D4-A909-CCA365386A47}"/>
                </a:ext>
              </a:extLst>
            </p:cNvPr>
            <p:cNvSpPr/>
            <p:nvPr/>
          </p:nvSpPr>
          <p:spPr>
            <a:xfrm>
              <a:off x="978446" y="1508484"/>
              <a:ext cx="68776" cy="71248"/>
            </a:xfrm>
            <a:custGeom>
              <a:avLst/>
              <a:gdLst>
                <a:gd name="connsiteX0" fmla="*/ 5648 w 16276"/>
                <a:gd name="connsiteY0" fmla="*/ 0 h 16861"/>
                <a:gd name="connsiteX1" fmla="*/ 4895 w 16276"/>
                <a:gd name="connsiteY1" fmla="*/ 108 h 16861"/>
                <a:gd name="connsiteX2" fmla="*/ 5110 w 16276"/>
                <a:gd name="connsiteY2" fmla="*/ 15165 h 16861"/>
                <a:gd name="connsiteX3" fmla="*/ 16081 w 16276"/>
                <a:gd name="connsiteY3" fmla="*/ 8820 h 16861"/>
                <a:gd name="connsiteX4" fmla="*/ 5648 w 16276"/>
                <a:gd name="connsiteY4" fmla="*/ 0 h 1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6" h="16861">
                  <a:moveTo>
                    <a:pt x="5648" y="0"/>
                  </a:moveTo>
                  <a:cubicBezTo>
                    <a:pt x="5433" y="0"/>
                    <a:pt x="5110" y="0"/>
                    <a:pt x="4895" y="108"/>
                  </a:cubicBezTo>
                  <a:cubicBezTo>
                    <a:pt x="-1773" y="1291"/>
                    <a:pt x="-1558" y="10648"/>
                    <a:pt x="5110" y="15165"/>
                  </a:cubicBezTo>
                  <a:cubicBezTo>
                    <a:pt x="11133" y="19252"/>
                    <a:pt x="17479" y="15488"/>
                    <a:pt x="16081" y="8820"/>
                  </a:cubicBezTo>
                  <a:cubicBezTo>
                    <a:pt x="15328" y="5163"/>
                    <a:pt x="11564" y="0"/>
                    <a:pt x="564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5" name="任意多边形: 形状 117">
              <a:extLst>
                <a:ext uri="{FF2B5EF4-FFF2-40B4-BE49-F238E27FC236}">
                  <a16:creationId xmlns:a16="http://schemas.microsoft.com/office/drawing/2014/main" xmlns="" id="{29D188D6-8EAD-4132-BF02-EB41CDAE2D4B}"/>
                </a:ext>
              </a:extLst>
            </p:cNvPr>
            <p:cNvSpPr/>
            <p:nvPr/>
          </p:nvSpPr>
          <p:spPr>
            <a:xfrm>
              <a:off x="1224591" y="1493483"/>
              <a:ext cx="68974" cy="70876"/>
            </a:xfrm>
            <a:custGeom>
              <a:avLst/>
              <a:gdLst>
                <a:gd name="connsiteX0" fmla="*/ 4940 w 16323"/>
                <a:gd name="connsiteY0" fmla="*/ 0 h 16773"/>
                <a:gd name="connsiteX1" fmla="*/ 3541 w 16323"/>
                <a:gd name="connsiteY1" fmla="*/ 323 h 16773"/>
                <a:gd name="connsiteX2" fmla="*/ 6553 w 16323"/>
                <a:gd name="connsiteY2" fmla="*/ 15596 h 16773"/>
                <a:gd name="connsiteX3" fmla="*/ 15910 w 16323"/>
                <a:gd name="connsiteY3" fmla="*/ 8712 h 16773"/>
                <a:gd name="connsiteX4" fmla="*/ 4940 w 16323"/>
                <a:gd name="connsiteY4" fmla="*/ 0 h 16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23" h="16773">
                  <a:moveTo>
                    <a:pt x="4940" y="0"/>
                  </a:moveTo>
                  <a:cubicBezTo>
                    <a:pt x="4509" y="108"/>
                    <a:pt x="3972" y="108"/>
                    <a:pt x="3541" y="323"/>
                  </a:cubicBezTo>
                  <a:cubicBezTo>
                    <a:pt x="-2374" y="2259"/>
                    <a:pt x="-546" y="11831"/>
                    <a:pt x="6553" y="15596"/>
                  </a:cubicBezTo>
                  <a:cubicBezTo>
                    <a:pt x="12684" y="18822"/>
                    <a:pt x="17846" y="15058"/>
                    <a:pt x="15910" y="8712"/>
                  </a:cubicBezTo>
                  <a:cubicBezTo>
                    <a:pt x="14727" y="5055"/>
                    <a:pt x="10640" y="0"/>
                    <a:pt x="494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6" name="任意多边形: 形状 118">
              <a:extLst>
                <a:ext uri="{FF2B5EF4-FFF2-40B4-BE49-F238E27FC236}">
                  <a16:creationId xmlns:a16="http://schemas.microsoft.com/office/drawing/2014/main" xmlns="" id="{AE5CA2C7-8BF2-40E2-A30C-C4E543069FB2}"/>
                </a:ext>
              </a:extLst>
            </p:cNvPr>
            <p:cNvSpPr/>
            <p:nvPr/>
          </p:nvSpPr>
          <p:spPr>
            <a:xfrm>
              <a:off x="1462366" y="1475753"/>
              <a:ext cx="68045" cy="70470"/>
            </a:xfrm>
            <a:custGeom>
              <a:avLst/>
              <a:gdLst>
                <a:gd name="connsiteX0" fmla="*/ 2877 w 16103"/>
                <a:gd name="connsiteY0" fmla="*/ 324 h 16677"/>
                <a:gd name="connsiteX1" fmla="*/ 7932 w 16103"/>
                <a:gd name="connsiteY1" fmla="*/ 15920 h 16677"/>
                <a:gd name="connsiteX2" fmla="*/ 15461 w 16103"/>
                <a:gd name="connsiteY2" fmla="*/ 8499 h 16677"/>
                <a:gd name="connsiteX3" fmla="*/ 4168 w 16103"/>
                <a:gd name="connsiteY3" fmla="*/ 2 h 16677"/>
                <a:gd name="connsiteX4" fmla="*/ 2877 w 16103"/>
                <a:gd name="connsiteY4" fmla="*/ 324 h 16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03" h="16677">
                  <a:moveTo>
                    <a:pt x="2877" y="324"/>
                  </a:moveTo>
                  <a:cubicBezTo>
                    <a:pt x="-2823" y="2368"/>
                    <a:pt x="511" y="12801"/>
                    <a:pt x="7932" y="15920"/>
                  </a:cubicBezTo>
                  <a:cubicBezTo>
                    <a:pt x="13741" y="18394"/>
                    <a:pt x="17720" y="14522"/>
                    <a:pt x="15461" y="8499"/>
                  </a:cubicBezTo>
                  <a:cubicBezTo>
                    <a:pt x="14063" y="4842"/>
                    <a:pt x="9653" y="-106"/>
                    <a:pt x="4168" y="2"/>
                  </a:cubicBezTo>
                  <a:cubicBezTo>
                    <a:pt x="3845" y="109"/>
                    <a:pt x="3200" y="217"/>
                    <a:pt x="2877"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7" name="任意多边形: 形状 119">
              <a:extLst>
                <a:ext uri="{FF2B5EF4-FFF2-40B4-BE49-F238E27FC236}">
                  <a16:creationId xmlns:a16="http://schemas.microsoft.com/office/drawing/2014/main" xmlns="" id="{AA1CACEE-921C-4C41-A44F-B82AE23DA5BF}"/>
                </a:ext>
              </a:extLst>
            </p:cNvPr>
            <p:cNvSpPr/>
            <p:nvPr/>
          </p:nvSpPr>
          <p:spPr>
            <a:xfrm>
              <a:off x="1682947" y="1456645"/>
              <a:ext cx="65742" cy="70099"/>
            </a:xfrm>
            <a:custGeom>
              <a:avLst/>
              <a:gdLst>
                <a:gd name="connsiteX0" fmla="*/ 14565 w 15558"/>
                <a:gd name="connsiteY0" fmla="*/ 8396 h 16589"/>
                <a:gd name="connsiteX1" fmla="*/ 3379 w 15558"/>
                <a:gd name="connsiteY1" fmla="*/ 7 h 16589"/>
                <a:gd name="connsiteX2" fmla="*/ 2196 w 15558"/>
                <a:gd name="connsiteY2" fmla="*/ 329 h 16589"/>
                <a:gd name="connsiteX3" fmla="*/ 9295 w 15558"/>
                <a:gd name="connsiteY3" fmla="*/ 16140 h 16589"/>
                <a:gd name="connsiteX4" fmla="*/ 14565 w 15558"/>
                <a:gd name="connsiteY4" fmla="*/ 8396 h 16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8" h="16589">
                  <a:moveTo>
                    <a:pt x="14565" y="8396"/>
                  </a:moveTo>
                  <a:cubicBezTo>
                    <a:pt x="12952" y="4847"/>
                    <a:pt x="8327" y="-208"/>
                    <a:pt x="3379" y="7"/>
                  </a:cubicBezTo>
                  <a:cubicBezTo>
                    <a:pt x="3056" y="114"/>
                    <a:pt x="2519" y="114"/>
                    <a:pt x="2196" y="329"/>
                  </a:cubicBezTo>
                  <a:cubicBezTo>
                    <a:pt x="-3074" y="2480"/>
                    <a:pt x="1873" y="13666"/>
                    <a:pt x="9295" y="16140"/>
                  </a:cubicBezTo>
                  <a:cubicBezTo>
                    <a:pt x="14457" y="17968"/>
                    <a:pt x="17146" y="13989"/>
                    <a:pt x="14565" y="83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8" name="任意多边形: 形状 122">
              <a:extLst>
                <a:ext uri="{FF2B5EF4-FFF2-40B4-BE49-F238E27FC236}">
                  <a16:creationId xmlns:a16="http://schemas.microsoft.com/office/drawing/2014/main" xmlns="" id="{9DB11F34-6C99-410F-B787-E21C5E9A9DD7}"/>
                </a:ext>
              </a:extLst>
            </p:cNvPr>
            <p:cNvSpPr/>
            <p:nvPr/>
          </p:nvSpPr>
          <p:spPr>
            <a:xfrm>
              <a:off x="1880874" y="1435736"/>
              <a:ext cx="64432" cy="69558"/>
            </a:xfrm>
            <a:custGeom>
              <a:avLst/>
              <a:gdLst>
                <a:gd name="connsiteX0" fmla="*/ 13866 w 15248"/>
                <a:gd name="connsiteY0" fmla="*/ 8289 h 16461"/>
                <a:gd name="connsiteX1" fmla="*/ 2681 w 15248"/>
                <a:gd name="connsiteY1" fmla="*/ 7 h 16461"/>
                <a:gd name="connsiteX2" fmla="*/ 1605 w 15248"/>
                <a:gd name="connsiteY2" fmla="*/ 329 h 16461"/>
                <a:gd name="connsiteX3" fmla="*/ 10532 w 15248"/>
                <a:gd name="connsiteY3" fmla="*/ 16248 h 16461"/>
                <a:gd name="connsiteX4" fmla="*/ 13866 w 15248"/>
                <a:gd name="connsiteY4" fmla="*/ 8289 h 16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8" h="16461">
                  <a:moveTo>
                    <a:pt x="13866" y="8289"/>
                  </a:moveTo>
                  <a:cubicBezTo>
                    <a:pt x="11930" y="4739"/>
                    <a:pt x="7198" y="-208"/>
                    <a:pt x="2681" y="7"/>
                  </a:cubicBezTo>
                  <a:cubicBezTo>
                    <a:pt x="2358" y="114"/>
                    <a:pt x="1928" y="114"/>
                    <a:pt x="1605" y="329"/>
                  </a:cubicBezTo>
                  <a:cubicBezTo>
                    <a:pt x="-3127" y="2696"/>
                    <a:pt x="3433" y="14527"/>
                    <a:pt x="10532" y="16248"/>
                  </a:cubicBezTo>
                  <a:cubicBezTo>
                    <a:pt x="15049" y="17431"/>
                    <a:pt x="16663" y="13559"/>
                    <a:pt x="13866" y="82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9" name="任意多边形: 形状 123">
              <a:extLst>
                <a:ext uri="{FF2B5EF4-FFF2-40B4-BE49-F238E27FC236}">
                  <a16:creationId xmlns:a16="http://schemas.microsoft.com/office/drawing/2014/main" xmlns="" id="{FBF5C38C-C5E4-43EE-A681-BBA26E82F0DE}"/>
                </a:ext>
              </a:extLst>
            </p:cNvPr>
            <p:cNvSpPr/>
            <p:nvPr/>
          </p:nvSpPr>
          <p:spPr>
            <a:xfrm>
              <a:off x="2057449" y="1413886"/>
              <a:ext cx="62509" cy="69013"/>
            </a:xfrm>
            <a:custGeom>
              <a:avLst/>
              <a:gdLst>
                <a:gd name="connsiteX0" fmla="*/ 1980 w 14793"/>
                <a:gd name="connsiteY0" fmla="*/ 15 h 16332"/>
                <a:gd name="connsiteX1" fmla="*/ 1119 w 14793"/>
                <a:gd name="connsiteY1" fmla="*/ 338 h 16332"/>
                <a:gd name="connsiteX2" fmla="*/ 11014 w 14793"/>
                <a:gd name="connsiteY2" fmla="*/ 16148 h 16332"/>
                <a:gd name="connsiteX3" fmla="*/ 12950 w 14793"/>
                <a:gd name="connsiteY3" fmla="*/ 8189 h 16332"/>
                <a:gd name="connsiteX4" fmla="*/ 12950 w 14793"/>
                <a:gd name="connsiteY4" fmla="*/ 8189 h 16332"/>
                <a:gd name="connsiteX5" fmla="*/ 1980 w 14793"/>
                <a:gd name="connsiteY5" fmla="*/ 15 h 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3" h="16332">
                  <a:moveTo>
                    <a:pt x="1980" y="15"/>
                  </a:moveTo>
                  <a:cubicBezTo>
                    <a:pt x="1657" y="123"/>
                    <a:pt x="1334" y="123"/>
                    <a:pt x="1119" y="338"/>
                  </a:cubicBezTo>
                  <a:cubicBezTo>
                    <a:pt x="-2860" y="2704"/>
                    <a:pt x="4561" y="14427"/>
                    <a:pt x="11014" y="16148"/>
                  </a:cubicBezTo>
                  <a:cubicBezTo>
                    <a:pt x="15101" y="17224"/>
                    <a:pt x="16069" y="13459"/>
                    <a:pt x="12950" y="8189"/>
                  </a:cubicBezTo>
                  <a:lnTo>
                    <a:pt x="12950" y="8189"/>
                  </a:lnTo>
                  <a:cubicBezTo>
                    <a:pt x="10907" y="4640"/>
                    <a:pt x="6067" y="-308"/>
                    <a:pt x="1980"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20" name="任意多边形: 形状 124">
              <a:extLst>
                <a:ext uri="{FF2B5EF4-FFF2-40B4-BE49-F238E27FC236}">
                  <a16:creationId xmlns:a16="http://schemas.microsoft.com/office/drawing/2014/main" xmlns="" id="{555181FD-F099-4B11-9964-E1704B452097}"/>
                </a:ext>
              </a:extLst>
            </p:cNvPr>
            <p:cNvSpPr/>
            <p:nvPr/>
          </p:nvSpPr>
          <p:spPr>
            <a:xfrm>
              <a:off x="2210635" y="1390708"/>
              <a:ext cx="61521" cy="68451"/>
            </a:xfrm>
            <a:custGeom>
              <a:avLst/>
              <a:gdLst>
                <a:gd name="connsiteX0" fmla="*/ 1437 w 14559"/>
                <a:gd name="connsiteY0" fmla="*/ 15 h 16199"/>
                <a:gd name="connsiteX1" fmla="*/ 684 w 14559"/>
                <a:gd name="connsiteY1" fmla="*/ 338 h 16199"/>
                <a:gd name="connsiteX2" fmla="*/ 12085 w 14559"/>
                <a:gd name="connsiteY2" fmla="*/ 16149 h 16199"/>
                <a:gd name="connsiteX3" fmla="*/ 12192 w 14559"/>
                <a:gd name="connsiteY3" fmla="*/ 8082 h 16199"/>
                <a:gd name="connsiteX4" fmla="*/ 1437 w 14559"/>
                <a:gd name="connsiteY4" fmla="*/ 15 h 16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9" h="16199">
                  <a:moveTo>
                    <a:pt x="1437" y="15"/>
                  </a:moveTo>
                  <a:cubicBezTo>
                    <a:pt x="1222" y="123"/>
                    <a:pt x="899" y="230"/>
                    <a:pt x="684" y="338"/>
                  </a:cubicBezTo>
                  <a:cubicBezTo>
                    <a:pt x="-2543" y="2812"/>
                    <a:pt x="6384" y="15288"/>
                    <a:pt x="12085" y="16149"/>
                  </a:cubicBezTo>
                  <a:cubicBezTo>
                    <a:pt x="15312" y="16686"/>
                    <a:pt x="15419" y="12922"/>
                    <a:pt x="12192" y="8082"/>
                  </a:cubicBezTo>
                  <a:cubicBezTo>
                    <a:pt x="9934" y="4533"/>
                    <a:pt x="4986" y="-307"/>
                    <a:pt x="1437"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3" name="任意多边形: 形状 137">
              <a:extLst>
                <a:ext uri="{FF2B5EF4-FFF2-40B4-BE49-F238E27FC236}">
                  <a16:creationId xmlns:a16="http://schemas.microsoft.com/office/drawing/2014/main" xmlns="" id="{A4C13BF9-9A94-432B-AA52-CC6683C1DCEB}"/>
                </a:ext>
              </a:extLst>
            </p:cNvPr>
            <p:cNvSpPr/>
            <p:nvPr/>
          </p:nvSpPr>
          <p:spPr>
            <a:xfrm>
              <a:off x="74497" y="1704366"/>
              <a:ext cx="70251" cy="75123"/>
            </a:xfrm>
            <a:custGeom>
              <a:avLst/>
              <a:gdLst>
                <a:gd name="connsiteX0" fmla="*/ 8223 w 16625"/>
                <a:gd name="connsiteY0" fmla="*/ 0 h 17778"/>
                <a:gd name="connsiteX1" fmla="*/ 1877 w 16625"/>
                <a:gd name="connsiteY1" fmla="*/ 14628 h 17778"/>
                <a:gd name="connsiteX2" fmla="*/ 16613 w 16625"/>
                <a:gd name="connsiteY2" fmla="*/ 9572 h 17778"/>
                <a:gd name="connsiteX3" fmla="*/ 8223 w 16625"/>
                <a:gd name="connsiteY3" fmla="*/ 0 h 17778"/>
              </a:gdLst>
              <a:ahLst/>
              <a:cxnLst>
                <a:cxn ang="0">
                  <a:pos x="connsiteX0" y="connsiteY0"/>
                </a:cxn>
                <a:cxn ang="0">
                  <a:pos x="connsiteX1" y="connsiteY1"/>
                </a:cxn>
                <a:cxn ang="0">
                  <a:pos x="connsiteX2" y="connsiteY2"/>
                </a:cxn>
                <a:cxn ang="0">
                  <a:pos x="connsiteX3" y="connsiteY3"/>
                </a:cxn>
              </a:cxnLst>
              <a:rect l="l" t="t" r="r" b="b"/>
              <a:pathLst>
                <a:path w="16625" h="17778">
                  <a:moveTo>
                    <a:pt x="8223" y="0"/>
                  </a:moveTo>
                  <a:cubicBezTo>
                    <a:pt x="587" y="538"/>
                    <a:pt x="-2210" y="9465"/>
                    <a:pt x="1877" y="14628"/>
                  </a:cubicBezTo>
                  <a:cubicBezTo>
                    <a:pt x="6610" y="20651"/>
                    <a:pt x="15967" y="17532"/>
                    <a:pt x="16613" y="9572"/>
                  </a:cubicBezTo>
                  <a:cubicBezTo>
                    <a:pt x="16828" y="5700"/>
                    <a:pt x="14461" y="215"/>
                    <a:pt x="822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4" name="任意多边形: 形状 138">
              <a:extLst>
                <a:ext uri="{FF2B5EF4-FFF2-40B4-BE49-F238E27FC236}">
                  <a16:creationId xmlns:a16="http://schemas.microsoft.com/office/drawing/2014/main" xmlns="" id="{6A5BACD6-9D66-4AB7-9DC4-7649A882E06C}"/>
                </a:ext>
              </a:extLst>
            </p:cNvPr>
            <p:cNvSpPr/>
            <p:nvPr/>
          </p:nvSpPr>
          <p:spPr>
            <a:xfrm>
              <a:off x="343452" y="1698003"/>
              <a:ext cx="70301" cy="74941"/>
            </a:xfrm>
            <a:custGeom>
              <a:avLst/>
              <a:gdLst>
                <a:gd name="connsiteX0" fmla="*/ 16637 w 16637"/>
                <a:gd name="connsiteY0" fmla="*/ 9465 h 17735"/>
                <a:gd name="connsiteX1" fmla="*/ 7602 w 16637"/>
                <a:gd name="connsiteY1" fmla="*/ 0 h 17735"/>
                <a:gd name="connsiteX2" fmla="*/ 2870 w 16637"/>
                <a:gd name="connsiteY2" fmla="*/ 15273 h 17735"/>
                <a:gd name="connsiteX3" fmla="*/ 16637 w 16637"/>
                <a:gd name="connsiteY3" fmla="*/ 9465 h 17735"/>
              </a:gdLst>
              <a:ahLst/>
              <a:cxnLst>
                <a:cxn ang="0">
                  <a:pos x="connsiteX0" y="connsiteY0"/>
                </a:cxn>
                <a:cxn ang="0">
                  <a:pos x="connsiteX1" y="connsiteY1"/>
                </a:cxn>
                <a:cxn ang="0">
                  <a:pos x="connsiteX2" y="connsiteY2"/>
                </a:cxn>
                <a:cxn ang="0">
                  <a:pos x="connsiteX3" y="connsiteY3"/>
                </a:cxn>
              </a:cxnLst>
              <a:rect l="l" t="t" r="r" b="b"/>
              <a:pathLst>
                <a:path w="16637" h="17735">
                  <a:moveTo>
                    <a:pt x="16637" y="9465"/>
                  </a:moveTo>
                  <a:cubicBezTo>
                    <a:pt x="16637" y="5593"/>
                    <a:pt x="13841" y="215"/>
                    <a:pt x="7602" y="0"/>
                  </a:cubicBezTo>
                  <a:cubicBezTo>
                    <a:pt x="-357" y="645"/>
                    <a:pt x="-2293" y="10325"/>
                    <a:pt x="2870" y="15273"/>
                  </a:cubicBezTo>
                  <a:cubicBezTo>
                    <a:pt x="8140" y="20436"/>
                    <a:pt x="16530" y="16994"/>
                    <a:pt x="16637"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5" name="任意多边形: 形状 139">
              <a:extLst>
                <a:ext uri="{FF2B5EF4-FFF2-40B4-BE49-F238E27FC236}">
                  <a16:creationId xmlns:a16="http://schemas.microsoft.com/office/drawing/2014/main" xmlns="" id="{CFBA4A7F-A0BB-45C5-B497-387E85CB3CFB}"/>
                </a:ext>
              </a:extLst>
            </p:cNvPr>
            <p:cNvSpPr/>
            <p:nvPr/>
          </p:nvSpPr>
          <p:spPr>
            <a:xfrm>
              <a:off x="611731" y="1689370"/>
              <a:ext cx="70728" cy="74527"/>
            </a:xfrm>
            <a:custGeom>
              <a:avLst/>
              <a:gdLst>
                <a:gd name="connsiteX0" fmla="*/ 16714 w 16738"/>
                <a:gd name="connsiteY0" fmla="*/ 9357 h 17637"/>
                <a:gd name="connsiteX1" fmla="*/ 7034 w 16738"/>
                <a:gd name="connsiteY1" fmla="*/ 0 h 17637"/>
                <a:gd name="connsiteX2" fmla="*/ 3377 w 16738"/>
                <a:gd name="connsiteY2" fmla="*/ 15273 h 17637"/>
                <a:gd name="connsiteX3" fmla="*/ 16714 w 16738"/>
                <a:gd name="connsiteY3" fmla="*/ 9357 h 17637"/>
              </a:gdLst>
              <a:ahLst/>
              <a:cxnLst>
                <a:cxn ang="0">
                  <a:pos x="connsiteX0" y="connsiteY0"/>
                </a:cxn>
                <a:cxn ang="0">
                  <a:pos x="connsiteX1" y="connsiteY1"/>
                </a:cxn>
                <a:cxn ang="0">
                  <a:pos x="connsiteX2" y="connsiteY2"/>
                </a:cxn>
                <a:cxn ang="0">
                  <a:pos x="connsiteX3" y="connsiteY3"/>
                </a:cxn>
              </a:cxnLst>
              <a:rect l="l" t="t" r="r" b="b"/>
              <a:pathLst>
                <a:path w="16738" h="17637">
                  <a:moveTo>
                    <a:pt x="16714" y="9357"/>
                  </a:moveTo>
                  <a:cubicBezTo>
                    <a:pt x="16498" y="5485"/>
                    <a:pt x="13272" y="108"/>
                    <a:pt x="7034" y="0"/>
                  </a:cubicBezTo>
                  <a:cubicBezTo>
                    <a:pt x="-926" y="753"/>
                    <a:pt x="-2109" y="10325"/>
                    <a:pt x="3377" y="15273"/>
                  </a:cubicBezTo>
                  <a:cubicBezTo>
                    <a:pt x="9077" y="20328"/>
                    <a:pt x="17251" y="16779"/>
                    <a:pt x="16714" y="93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6" name="任意多边形: 形状 140">
              <a:extLst>
                <a:ext uri="{FF2B5EF4-FFF2-40B4-BE49-F238E27FC236}">
                  <a16:creationId xmlns:a16="http://schemas.microsoft.com/office/drawing/2014/main" xmlns="" id="{DAD3161B-D5D1-49C2-B717-8B1EDE69007E}"/>
                </a:ext>
              </a:extLst>
            </p:cNvPr>
            <p:cNvSpPr/>
            <p:nvPr/>
          </p:nvSpPr>
          <p:spPr>
            <a:xfrm>
              <a:off x="877445" y="1678007"/>
              <a:ext cx="71168" cy="74231"/>
            </a:xfrm>
            <a:custGeom>
              <a:avLst/>
              <a:gdLst>
                <a:gd name="connsiteX0" fmla="*/ 4706 w 16842"/>
                <a:gd name="connsiteY0" fmla="*/ 15811 h 17567"/>
                <a:gd name="connsiteX1" fmla="*/ 16752 w 16842"/>
                <a:gd name="connsiteY1" fmla="*/ 9250 h 17567"/>
                <a:gd name="connsiteX2" fmla="*/ 6426 w 16842"/>
                <a:gd name="connsiteY2" fmla="*/ 0 h 17567"/>
                <a:gd name="connsiteX3" fmla="*/ 5566 w 16842"/>
                <a:gd name="connsiteY3" fmla="*/ 108 h 17567"/>
                <a:gd name="connsiteX4" fmla="*/ 4706 w 16842"/>
                <a:gd name="connsiteY4" fmla="*/ 15811 h 17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42" h="17567">
                  <a:moveTo>
                    <a:pt x="4706" y="15811"/>
                  </a:moveTo>
                  <a:cubicBezTo>
                    <a:pt x="10729" y="20005"/>
                    <a:pt x="17720" y="16241"/>
                    <a:pt x="16752" y="9250"/>
                  </a:cubicBezTo>
                  <a:cubicBezTo>
                    <a:pt x="16214" y="5485"/>
                    <a:pt x="12665" y="0"/>
                    <a:pt x="6426" y="0"/>
                  </a:cubicBezTo>
                  <a:cubicBezTo>
                    <a:pt x="6211" y="0"/>
                    <a:pt x="5889" y="0"/>
                    <a:pt x="5566" y="108"/>
                  </a:cubicBezTo>
                  <a:cubicBezTo>
                    <a:pt x="-1425" y="1183"/>
                    <a:pt x="-1963" y="11078"/>
                    <a:pt x="4706" y="158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7" name="任意多边形: 形状 141">
              <a:extLst>
                <a:ext uri="{FF2B5EF4-FFF2-40B4-BE49-F238E27FC236}">
                  <a16:creationId xmlns:a16="http://schemas.microsoft.com/office/drawing/2014/main" xmlns="" id="{44F4A93B-1CFB-4132-8218-A4F3DE351EC6}"/>
                </a:ext>
              </a:extLst>
            </p:cNvPr>
            <p:cNvSpPr/>
            <p:nvPr/>
          </p:nvSpPr>
          <p:spPr>
            <a:xfrm>
              <a:off x="1139162" y="1663910"/>
              <a:ext cx="71654" cy="74147"/>
            </a:xfrm>
            <a:custGeom>
              <a:avLst/>
              <a:gdLst>
                <a:gd name="connsiteX0" fmla="*/ 5797 w 16957"/>
                <a:gd name="connsiteY0" fmla="*/ 2 h 17547"/>
                <a:gd name="connsiteX1" fmla="*/ 5044 w 16957"/>
                <a:gd name="connsiteY1" fmla="*/ 109 h 17547"/>
                <a:gd name="connsiteX2" fmla="*/ 5366 w 16957"/>
                <a:gd name="connsiteY2" fmla="*/ 15812 h 17547"/>
                <a:gd name="connsiteX3" fmla="*/ 16767 w 16957"/>
                <a:gd name="connsiteY3" fmla="*/ 9144 h 17547"/>
                <a:gd name="connsiteX4" fmla="*/ 5797 w 16957"/>
                <a:gd name="connsiteY4" fmla="*/ 2 h 17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7" h="17547">
                  <a:moveTo>
                    <a:pt x="5797" y="2"/>
                  </a:moveTo>
                  <a:cubicBezTo>
                    <a:pt x="5581" y="2"/>
                    <a:pt x="5259" y="2"/>
                    <a:pt x="5044" y="109"/>
                  </a:cubicBezTo>
                  <a:cubicBezTo>
                    <a:pt x="-1840" y="1292"/>
                    <a:pt x="-1625" y="11187"/>
                    <a:pt x="5366" y="15812"/>
                  </a:cubicBezTo>
                  <a:cubicBezTo>
                    <a:pt x="11605" y="20007"/>
                    <a:pt x="18165" y="16135"/>
                    <a:pt x="16767" y="9144"/>
                  </a:cubicBezTo>
                  <a:cubicBezTo>
                    <a:pt x="15907" y="5272"/>
                    <a:pt x="11927" y="-106"/>
                    <a:pt x="5797"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8" name="任意多边形: 形状 142">
              <a:extLst>
                <a:ext uri="{FF2B5EF4-FFF2-40B4-BE49-F238E27FC236}">
                  <a16:creationId xmlns:a16="http://schemas.microsoft.com/office/drawing/2014/main" xmlns="" id="{04E4FB30-FA77-4AD7-B5B6-4FF6D90B73ED}"/>
                </a:ext>
              </a:extLst>
            </p:cNvPr>
            <p:cNvSpPr/>
            <p:nvPr/>
          </p:nvSpPr>
          <p:spPr>
            <a:xfrm>
              <a:off x="1393911" y="1646640"/>
              <a:ext cx="71235" cy="73711"/>
            </a:xfrm>
            <a:custGeom>
              <a:avLst/>
              <a:gdLst>
                <a:gd name="connsiteX0" fmla="*/ 5203 w 16858"/>
                <a:gd name="connsiteY0" fmla="*/ 2 h 17444"/>
                <a:gd name="connsiteX1" fmla="*/ 3697 w 16858"/>
                <a:gd name="connsiteY1" fmla="*/ 324 h 17444"/>
                <a:gd name="connsiteX2" fmla="*/ 6709 w 16858"/>
                <a:gd name="connsiteY2" fmla="*/ 16242 h 17444"/>
                <a:gd name="connsiteX3" fmla="*/ 16497 w 16858"/>
                <a:gd name="connsiteY3" fmla="*/ 8929 h 17444"/>
                <a:gd name="connsiteX4" fmla="*/ 5203 w 16858"/>
                <a:gd name="connsiteY4" fmla="*/ 2 h 1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58" h="17444">
                  <a:moveTo>
                    <a:pt x="5203" y="2"/>
                  </a:moveTo>
                  <a:cubicBezTo>
                    <a:pt x="4773" y="109"/>
                    <a:pt x="4128" y="109"/>
                    <a:pt x="3697" y="324"/>
                  </a:cubicBezTo>
                  <a:cubicBezTo>
                    <a:pt x="-2433" y="2368"/>
                    <a:pt x="-605" y="12370"/>
                    <a:pt x="6709" y="16242"/>
                  </a:cubicBezTo>
                  <a:cubicBezTo>
                    <a:pt x="12947" y="19577"/>
                    <a:pt x="18325" y="15597"/>
                    <a:pt x="16497" y="8929"/>
                  </a:cubicBezTo>
                  <a:cubicBezTo>
                    <a:pt x="15421" y="5272"/>
                    <a:pt x="11226" y="-106"/>
                    <a:pt x="5203"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9" name="任意多边形: 形状 146">
              <a:extLst>
                <a:ext uri="{FF2B5EF4-FFF2-40B4-BE49-F238E27FC236}">
                  <a16:creationId xmlns:a16="http://schemas.microsoft.com/office/drawing/2014/main" xmlns="" id="{1B280736-509E-48CD-9640-EDBA6E845915}"/>
                </a:ext>
              </a:extLst>
            </p:cNvPr>
            <p:cNvSpPr/>
            <p:nvPr/>
          </p:nvSpPr>
          <p:spPr>
            <a:xfrm>
              <a:off x="1637492" y="1627076"/>
              <a:ext cx="68805" cy="73386"/>
            </a:xfrm>
            <a:custGeom>
              <a:avLst/>
              <a:gdLst>
                <a:gd name="connsiteX0" fmla="*/ 2951 w 16283"/>
                <a:gd name="connsiteY0" fmla="*/ 329 h 17367"/>
                <a:gd name="connsiteX1" fmla="*/ 8006 w 16283"/>
                <a:gd name="connsiteY1" fmla="*/ 16570 h 17367"/>
                <a:gd name="connsiteX2" fmla="*/ 15642 w 16283"/>
                <a:gd name="connsiteY2" fmla="*/ 8826 h 17367"/>
                <a:gd name="connsiteX3" fmla="*/ 4349 w 16283"/>
                <a:gd name="connsiteY3" fmla="*/ 6 h 17367"/>
                <a:gd name="connsiteX4" fmla="*/ 2951 w 16283"/>
                <a:gd name="connsiteY4" fmla="*/ 329 h 17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7367">
                  <a:moveTo>
                    <a:pt x="2951" y="329"/>
                  </a:moveTo>
                  <a:cubicBezTo>
                    <a:pt x="-2857" y="2480"/>
                    <a:pt x="477" y="13343"/>
                    <a:pt x="8006" y="16570"/>
                  </a:cubicBezTo>
                  <a:cubicBezTo>
                    <a:pt x="13922" y="19151"/>
                    <a:pt x="17901" y="15172"/>
                    <a:pt x="15642" y="8826"/>
                  </a:cubicBezTo>
                  <a:cubicBezTo>
                    <a:pt x="14244" y="5061"/>
                    <a:pt x="9834" y="-209"/>
                    <a:pt x="4349" y="6"/>
                  </a:cubicBezTo>
                  <a:cubicBezTo>
                    <a:pt x="3919" y="114"/>
                    <a:pt x="3381" y="221"/>
                    <a:pt x="2951"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0" name="任意多边形: 形状 147">
              <a:extLst>
                <a:ext uri="{FF2B5EF4-FFF2-40B4-BE49-F238E27FC236}">
                  <a16:creationId xmlns:a16="http://schemas.microsoft.com/office/drawing/2014/main" xmlns="" id="{51A20A7B-97F0-498A-BD57-8233A0408FDE}"/>
                </a:ext>
              </a:extLst>
            </p:cNvPr>
            <p:cNvSpPr/>
            <p:nvPr/>
          </p:nvSpPr>
          <p:spPr>
            <a:xfrm>
              <a:off x="1859277" y="1606624"/>
              <a:ext cx="65484" cy="72786"/>
            </a:xfrm>
            <a:custGeom>
              <a:avLst/>
              <a:gdLst>
                <a:gd name="connsiteX0" fmla="*/ 2199 w 15497"/>
                <a:gd name="connsiteY0" fmla="*/ 222 h 17225"/>
                <a:gd name="connsiteX1" fmla="*/ 9190 w 15497"/>
                <a:gd name="connsiteY1" fmla="*/ 16785 h 17225"/>
                <a:gd name="connsiteX2" fmla="*/ 14568 w 15497"/>
                <a:gd name="connsiteY2" fmla="*/ 8718 h 17225"/>
                <a:gd name="connsiteX3" fmla="*/ 3382 w 15497"/>
                <a:gd name="connsiteY3" fmla="*/ 7 h 17225"/>
                <a:gd name="connsiteX4" fmla="*/ 2199 w 15497"/>
                <a:gd name="connsiteY4" fmla="*/ 222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 h="17225">
                  <a:moveTo>
                    <a:pt x="2199" y="222"/>
                  </a:moveTo>
                  <a:cubicBezTo>
                    <a:pt x="-3072" y="2588"/>
                    <a:pt x="1876" y="14096"/>
                    <a:pt x="9190" y="16785"/>
                  </a:cubicBezTo>
                  <a:cubicBezTo>
                    <a:pt x="14352" y="18614"/>
                    <a:pt x="17041" y="14526"/>
                    <a:pt x="14568" y="8718"/>
                  </a:cubicBezTo>
                  <a:cubicBezTo>
                    <a:pt x="12954" y="4954"/>
                    <a:pt x="8437" y="-209"/>
                    <a:pt x="3382" y="7"/>
                  </a:cubicBezTo>
                  <a:cubicBezTo>
                    <a:pt x="3059" y="7"/>
                    <a:pt x="2521" y="114"/>
                    <a:pt x="2199" y="2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1" name="任意多边形: 形状 148">
              <a:extLst>
                <a:ext uri="{FF2B5EF4-FFF2-40B4-BE49-F238E27FC236}">
                  <a16:creationId xmlns:a16="http://schemas.microsoft.com/office/drawing/2014/main" xmlns="" id="{1B9B1DC6-2BEC-466F-BE36-B024607EF854}"/>
                </a:ext>
              </a:extLst>
            </p:cNvPr>
            <p:cNvSpPr/>
            <p:nvPr/>
          </p:nvSpPr>
          <p:spPr>
            <a:xfrm>
              <a:off x="2057635" y="1583869"/>
              <a:ext cx="63376" cy="72634"/>
            </a:xfrm>
            <a:custGeom>
              <a:avLst/>
              <a:gdLst>
                <a:gd name="connsiteX0" fmla="*/ 13660 w 14998"/>
                <a:gd name="connsiteY0" fmla="*/ 8619 h 17189"/>
                <a:gd name="connsiteX1" fmla="*/ 2689 w 14998"/>
                <a:gd name="connsiteY1" fmla="*/ 14 h 17189"/>
                <a:gd name="connsiteX2" fmla="*/ 1613 w 14998"/>
                <a:gd name="connsiteY2" fmla="*/ 337 h 17189"/>
                <a:gd name="connsiteX3" fmla="*/ 9680 w 14998"/>
                <a:gd name="connsiteY3" fmla="*/ 16793 h 17189"/>
                <a:gd name="connsiteX4" fmla="*/ 13660 w 14998"/>
                <a:gd name="connsiteY4" fmla="*/ 8619 h 17189"/>
                <a:gd name="connsiteX5" fmla="*/ 13660 w 14998"/>
                <a:gd name="connsiteY5" fmla="*/ 8619 h 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98" h="17189">
                  <a:moveTo>
                    <a:pt x="13660" y="8619"/>
                  </a:moveTo>
                  <a:cubicBezTo>
                    <a:pt x="11831" y="4854"/>
                    <a:pt x="7206" y="-308"/>
                    <a:pt x="2689" y="14"/>
                  </a:cubicBezTo>
                  <a:cubicBezTo>
                    <a:pt x="2366" y="122"/>
                    <a:pt x="1936" y="230"/>
                    <a:pt x="1613" y="337"/>
                  </a:cubicBezTo>
                  <a:cubicBezTo>
                    <a:pt x="-2904" y="2703"/>
                    <a:pt x="2797" y="14212"/>
                    <a:pt x="9680" y="16793"/>
                  </a:cubicBezTo>
                  <a:cubicBezTo>
                    <a:pt x="14520" y="18514"/>
                    <a:pt x="16564" y="14427"/>
                    <a:pt x="13660" y="8619"/>
                  </a:cubicBezTo>
                  <a:lnTo>
                    <a:pt x="13660" y="8619"/>
                  </a:lnTo>
                  <a:close/>
                </a:path>
              </a:pathLst>
            </a:custGeom>
            <a:grpFill/>
            <a:ln w="10707" cap="flat">
              <a:noFill/>
              <a:prstDash val="solid"/>
              <a:miter/>
            </a:ln>
          </p:spPr>
          <p:txBody>
            <a:bodyPr rtlCol="0" anchor="ctr"/>
            <a:lstStyle/>
            <a:p>
              <a:endParaRPr lang="zh-CN" altLang="en-US">
                <a:solidFill>
                  <a:prstClr val="black"/>
                </a:solidFill>
              </a:endParaRPr>
            </a:p>
          </p:txBody>
        </p:sp>
        <p:sp>
          <p:nvSpPr>
            <p:cNvPr id="342" name="任意多边形: 形状 149">
              <a:extLst>
                <a:ext uri="{FF2B5EF4-FFF2-40B4-BE49-F238E27FC236}">
                  <a16:creationId xmlns:a16="http://schemas.microsoft.com/office/drawing/2014/main" xmlns="" id="{8CC37FD0-E955-4AEB-8090-138CD37685E0}"/>
                </a:ext>
              </a:extLst>
            </p:cNvPr>
            <p:cNvSpPr/>
            <p:nvPr/>
          </p:nvSpPr>
          <p:spPr>
            <a:xfrm>
              <a:off x="2232287" y="1559813"/>
              <a:ext cx="61254" cy="72249"/>
            </a:xfrm>
            <a:custGeom>
              <a:avLst/>
              <a:gdLst>
                <a:gd name="connsiteX0" fmla="*/ 2013 w 14496"/>
                <a:gd name="connsiteY0" fmla="*/ 7 h 17098"/>
                <a:gd name="connsiteX1" fmla="*/ 1152 w 14496"/>
                <a:gd name="connsiteY1" fmla="*/ 329 h 17098"/>
                <a:gd name="connsiteX2" fmla="*/ 10725 w 14496"/>
                <a:gd name="connsiteY2" fmla="*/ 16893 h 17098"/>
                <a:gd name="connsiteX3" fmla="*/ 12768 w 14496"/>
                <a:gd name="connsiteY3" fmla="*/ 8611 h 17098"/>
                <a:gd name="connsiteX4" fmla="*/ 2013 w 14496"/>
                <a:gd name="connsiteY4" fmla="*/ 7 h 1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6" h="17098">
                  <a:moveTo>
                    <a:pt x="2013" y="7"/>
                  </a:moveTo>
                  <a:cubicBezTo>
                    <a:pt x="1690" y="114"/>
                    <a:pt x="1367" y="222"/>
                    <a:pt x="1152" y="329"/>
                  </a:cubicBezTo>
                  <a:cubicBezTo>
                    <a:pt x="-2827" y="2803"/>
                    <a:pt x="4271" y="15064"/>
                    <a:pt x="10725" y="16893"/>
                  </a:cubicBezTo>
                  <a:cubicBezTo>
                    <a:pt x="14704" y="18076"/>
                    <a:pt x="15780" y="13989"/>
                    <a:pt x="12768" y="8611"/>
                  </a:cubicBezTo>
                  <a:cubicBezTo>
                    <a:pt x="10725" y="4847"/>
                    <a:pt x="5992" y="-208"/>
                    <a:pt x="2013"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3" name="任意多边形: 形状 150">
              <a:extLst>
                <a:ext uri="{FF2B5EF4-FFF2-40B4-BE49-F238E27FC236}">
                  <a16:creationId xmlns:a16="http://schemas.microsoft.com/office/drawing/2014/main" xmlns="" id="{7353DF43-5A88-4787-B0F5-C8EDB8F40818}"/>
                </a:ext>
              </a:extLst>
            </p:cNvPr>
            <p:cNvSpPr/>
            <p:nvPr/>
          </p:nvSpPr>
          <p:spPr>
            <a:xfrm>
              <a:off x="2382596" y="1535237"/>
              <a:ext cx="59708" cy="71620"/>
            </a:xfrm>
            <a:custGeom>
              <a:avLst/>
              <a:gdLst>
                <a:gd name="connsiteX0" fmla="*/ 1505 w 14130"/>
                <a:gd name="connsiteY0" fmla="*/ 15 h 16949"/>
                <a:gd name="connsiteX1" fmla="*/ 752 w 14130"/>
                <a:gd name="connsiteY1" fmla="*/ 337 h 16949"/>
                <a:gd name="connsiteX2" fmla="*/ 11722 w 14130"/>
                <a:gd name="connsiteY2" fmla="*/ 16901 h 16949"/>
                <a:gd name="connsiteX3" fmla="*/ 11938 w 14130"/>
                <a:gd name="connsiteY3" fmla="*/ 8512 h 16949"/>
                <a:gd name="connsiteX4" fmla="*/ 1505 w 14130"/>
                <a:gd name="connsiteY4" fmla="*/ 15 h 16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0" h="16949">
                  <a:moveTo>
                    <a:pt x="1505" y="15"/>
                  </a:moveTo>
                  <a:cubicBezTo>
                    <a:pt x="1290" y="122"/>
                    <a:pt x="967" y="230"/>
                    <a:pt x="752" y="337"/>
                  </a:cubicBezTo>
                  <a:cubicBezTo>
                    <a:pt x="-2582" y="3026"/>
                    <a:pt x="5914" y="15933"/>
                    <a:pt x="11722" y="16901"/>
                  </a:cubicBezTo>
                  <a:cubicBezTo>
                    <a:pt x="14842" y="17439"/>
                    <a:pt x="14949" y="13459"/>
                    <a:pt x="11938" y="8512"/>
                  </a:cubicBezTo>
                  <a:cubicBezTo>
                    <a:pt x="9571" y="4747"/>
                    <a:pt x="4946" y="-308"/>
                    <a:pt x="1505"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4" name="任意多边形: 形状 151">
              <a:extLst>
                <a:ext uri="{FF2B5EF4-FFF2-40B4-BE49-F238E27FC236}">
                  <a16:creationId xmlns:a16="http://schemas.microsoft.com/office/drawing/2014/main" xmlns="" id="{A3F18A4A-706B-47E1-B22A-D3C11B414DDC}"/>
                </a:ext>
              </a:extLst>
            </p:cNvPr>
            <p:cNvSpPr/>
            <p:nvPr/>
          </p:nvSpPr>
          <p:spPr>
            <a:xfrm>
              <a:off x="2508583" y="1509786"/>
              <a:ext cx="57996" cy="71168"/>
            </a:xfrm>
            <a:custGeom>
              <a:avLst/>
              <a:gdLst>
                <a:gd name="connsiteX0" fmla="*/ 945 w 13725"/>
                <a:gd name="connsiteY0" fmla="*/ 15 h 16842"/>
                <a:gd name="connsiteX1" fmla="*/ 623 w 13725"/>
                <a:gd name="connsiteY1" fmla="*/ 122 h 16842"/>
                <a:gd name="connsiteX2" fmla="*/ 11916 w 13725"/>
                <a:gd name="connsiteY2" fmla="*/ 16793 h 16842"/>
                <a:gd name="connsiteX3" fmla="*/ 10948 w 13725"/>
                <a:gd name="connsiteY3" fmla="*/ 8404 h 16842"/>
                <a:gd name="connsiteX4" fmla="*/ 945 w 13725"/>
                <a:gd name="connsiteY4" fmla="*/ 15 h 16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5" h="16842">
                  <a:moveTo>
                    <a:pt x="945" y="15"/>
                  </a:moveTo>
                  <a:cubicBezTo>
                    <a:pt x="838" y="15"/>
                    <a:pt x="730" y="122"/>
                    <a:pt x="623" y="122"/>
                  </a:cubicBezTo>
                  <a:cubicBezTo>
                    <a:pt x="-2497" y="1951"/>
                    <a:pt x="6861" y="15825"/>
                    <a:pt x="11916" y="16793"/>
                  </a:cubicBezTo>
                  <a:cubicBezTo>
                    <a:pt x="14712" y="17331"/>
                    <a:pt x="14175" y="13352"/>
                    <a:pt x="10948" y="8404"/>
                  </a:cubicBezTo>
                  <a:cubicBezTo>
                    <a:pt x="8474" y="4747"/>
                    <a:pt x="3849" y="-308"/>
                    <a:pt x="945"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5" name="任意多边形: 形状 152">
              <a:extLst>
                <a:ext uri="{FF2B5EF4-FFF2-40B4-BE49-F238E27FC236}">
                  <a16:creationId xmlns:a16="http://schemas.microsoft.com/office/drawing/2014/main" xmlns="" id="{1D9EE928-F735-42DC-8DB6-AC46728B11F8}"/>
                </a:ext>
              </a:extLst>
            </p:cNvPr>
            <p:cNvSpPr/>
            <p:nvPr/>
          </p:nvSpPr>
          <p:spPr>
            <a:xfrm>
              <a:off x="2608882" y="1483879"/>
              <a:ext cx="56560" cy="70259"/>
            </a:xfrm>
            <a:custGeom>
              <a:avLst/>
              <a:gdLst>
                <a:gd name="connsiteX0" fmla="*/ 549 w 13385"/>
                <a:gd name="connsiteY0" fmla="*/ 15 h 16627"/>
                <a:gd name="connsiteX1" fmla="*/ 334 w 13385"/>
                <a:gd name="connsiteY1" fmla="*/ 123 h 16627"/>
                <a:gd name="connsiteX2" fmla="*/ 12165 w 13385"/>
                <a:gd name="connsiteY2" fmla="*/ 16579 h 16627"/>
                <a:gd name="connsiteX3" fmla="*/ 10014 w 13385"/>
                <a:gd name="connsiteY3" fmla="*/ 8189 h 16627"/>
                <a:gd name="connsiteX4" fmla="*/ 549 w 13385"/>
                <a:gd name="connsiteY4" fmla="*/ 15 h 16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5" h="16627">
                  <a:moveTo>
                    <a:pt x="549" y="15"/>
                  </a:moveTo>
                  <a:cubicBezTo>
                    <a:pt x="441" y="15"/>
                    <a:pt x="334" y="123"/>
                    <a:pt x="334" y="123"/>
                  </a:cubicBezTo>
                  <a:cubicBezTo>
                    <a:pt x="-1925" y="1951"/>
                    <a:pt x="7863" y="15718"/>
                    <a:pt x="12165" y="16579"/>
                  </a:cubicBezTo>
                  <a:cubicBezTo>
                    <a:pt x="14424" y="17116"/>
                    <a:pt x="13456" y="13137"/>
                    <a:pt x="10014" y="8189"/>
                  </a:cubicBezTo>
                  <a:cubicBezTo>
                    <a:pt x="7432" y="4640"/>
                    <a:pt x="2808" y="-308"/>
                    <a:pt x="549"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6" name="任意多边形: 形状 153">
              <a:extLst>
                <a:ext uri="{FF2B5EF4-FFF2-40B4-BE49-F238E27FC236}">
                  <a16:creationId xmlns:a16="http://schemas.microsoft.com/office/drawing/2014/main" xmlns="" id="{BEC32AC8-C711-4A14-89E1-306B866D0B67}"/>
                </a:ext>
              </a:extLst>
            </p:cNvPr>
            <p:cNvSpPr/>
            <p:nvPr/>
          </p:nvSpPr>
          <p:spPr>
            <a:xfrm>
              <a:off x="2683138" y="1457519"/>
              <a:ext cx="55875" cy="69735"/>
            </a:xfrm>
            <a:custGeom>
              <a:avLst/>
              <a:gdLst>
                <a:gd name="connsiteX0" fmla="*/ 12446 w 13223"/>
                <a:gd name="connsiteY0" fmla="*/ 16471 h 16503"/>
                <a:gd name="connsiteX1" fmla="*/ 9111 w 13223"/>
                <a:gd name="connsiteY1" fmla="*/ 8189 h 16503"/>
                <a:gd name="connsiteX2" fmla="*/ 292 w 13223"/>
                <a:gd name="connsiteY2" fmla="*/ 15 h 16503"/>
                <a:gd name="connsiteX3" fmla="*/ 12446 w 13223"/>
                <a:gd name="connsiteY3" fmla="*/ 16471 h 16503"/>
              </a:gdLst>
              <a:ahLst/>
              <a:cxnLst>
                <a:cxn ang="0">
                  <a:pos x="connsiteX0" y="connsiteY0"/>
                </a:cxn>
                <a:cxn ang="0">
                  <a:pos x="connsiteX1" y="connsiteY1"/>
                </a:cxn>
                <a:cxn ang="0">
                  <a:pos x="connsiteX2" y="connsiteY2"/>
                </a:cxn>
                <a:cxn ang="0">
                  <a:pos x="connsiteX3" y="connsiteY3"/>
                </a:cxn>
              </a:cxnLst>
              <a:rect l="l" t="t" r="r" b="b"/>
              <a:pathLst>
                <a:path w="13223" h="16503">
                  <a:moveTo>
                    <a:pt x="12446" y="16471"/>
                  </a:moveTo>
                  <a:cubicBezTo>
                    <a:pt x="14274" y="16901"/>
                    <a:pt x="12768" y="13029"/>
                    <a:pt x="9111" y="8189"/>
                  </a:cubicBezTo>
                  <a:cubicBezTo>
                    <a:pt x="6422" y="4640"/>
                    <a:pt x="2013" y="-308"/>
                    <a:pt x="292" y="15"/>
                  </a:cubicBezTo>
                  <a:cubicBezTo>
                    <a:pt x="-1967" y="1843"/>
                    <a:pt x="9541" y="15718"/>
                    <a:pt x="12446" y="16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7" name="任意多边形: 形状 154">
              <a:extLst>
                <a:ext uri="{FF2B5EF4-FFF2-40B4-BE49-F238E27FC236}">
                  <a16:creationId xmlns:a16="http://schemas.microsoft.com/office/drawing/2014/main" xmlns="" id="{DE9B6F30-3BE7-48A7-98E7-8595CB44DD78}"/>
                </a:ext>
              </a:extLst>
            </p:cNvPr>
            <p:cNvSpPr/>
            <p:nvPr/>
          </p:nvSpPr>
          <p:spPr>
            <a:xfrm>
              <a:off x="2731445" y="1430704"/>
              <a:ext cx="54836" cy="69600"/>
            </a:xfrm>
            <a:custGeom>
              <a:avLst/>
              <a:gdLst>
                <a:gd name="connsiteX0" fmla="*/ 12737 w 12977"/>
                <a:gd name="connsiteY0" fmla="*/ 16471 h 16471"/>
                <a:gd name="connsiteX1" fmla="*/ 8112 w 12977"/>
                <a:gd name="connsiteY1" fmla="*/ 8189 h 16471"/>
                <a:gd name="connsiteX2" fmla="*/ 45 w 12977"/>
                <a:gd name="connsiteY2" fmla="*/ 15 h 16471"/>
                <a:gd name="connsiteX3" fmla="*/ 12737 w 12977"/>
                <a:gd name="connsiteY3" fmla="*/ 16471 h 16471"/>
              </a:gdLst>
              <a:ahLst/>
              <a:cxnLst>
                <a:cxn ang="0">
                  <a:pos x="connsiteX0" y="connsiteY0"/>
                </a:cxn>
                <a:cxn ang="0">
                  <a:pos x="connsiteX1" y="connsiteY1"/>
                </a:cxn>
                <a:cxn ang="0">
                  <a:pos x="connsiteX2" y="connsiteY2"/>
                </a:cxn>
                <a:cxn ang="0">
                  <a:pos x="connsiteX3" y="connsiteY3"/>
                </a:cxn>
              </a:cxnLst>
              <a:rect l="l" t="t" r="r" b="b"/>
              <a:pathLst>
                <a:path w="12977" h="16471">
                  <a:moveTo>
                    <a:pt x="12737" y="16471"/>
                  </a:moveTo>
                  <a:cubicBezTo>
                    <a:pt x="13705" y="16471"/>
                    <a:pt x="11661" y="12707"/>
                    <a:pt x="8112" y="8189"/>
                  </a:cubicBezTo>
                  <a:cubicBezTo>
                    <a:pt x="5423" y="4640"/>
                    <a:pt x="1014" y="-308"/>
                    <a:pt x="45" y="15"/>
                  </a:cubicBezTo>
                  <a:cubicBezTo>
                    <a:pt x="-815" y="1521"/>
                    <a:pt x="10801" y="16579"/>
                    <a:pt x="12737" y="16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8" name="任意多边形: 形状 155">
              <a:extLst>
                <a:ext uri="{FF2B5EF4-FFF2-40B4-BE49-F238E27FC236}">
                  <a16:creationId xmlns:a16="http://schemas.microsoft.com/office/drawing/2014/main" xmlns="" id="{BC8DAE5F-5645-4117-A6BE-2D7C8FFA7786}"/>
                </a:ext>
              </a:extLst>
            </p:cNvPr>
            <p:cNvSpPr/>
            <p:nvPr/>
          </p:nvSpPr>
          <p:spPr>
            <a:xfrm>
              <a:off x="2752091" y="1404860"/>
              <a:ext cx="54536" cy="68624"/>
            </a:xfrm>
            <a:custGeom>
              <a:avLst/>
              <a:gdLst>
                <a:gd name="connsiteX0" fmla="*/ 7314 w 12906"/>
                <a:gd name="connsiteY0" fmla="*/ 8067 h 16240"/>
                <a:gd name="connsiteX1" fmla="*/ 0 w 12906"/>
                <a:gd name="connsiteY1" fmla="*/ 0 h 16240"/>
                <a:gd name="connsiteX2" fmla="*/ 12907 w 12906"/>
                <a:gd name="connsiteY2" fmla="*/ 16241 h 16240"/>
                <a:gd name="connsiteX3" fmla="*/ 7314 w 12906"/>
                <a:gd name="connsiteY3" fmla="*/ 8067 h 16240"/>
                <a:gd name="connsiteX4" fmla="*/ 7314 w 12906"/>
                <a:gd name="connsiteY4" fmla="*/ 8067 h 1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6" h="16240">
                  <a:moveTo>
                    <a:pt x="7314" y="8067"/>
                  </a:moveTo>
                  <a:cubicBezTo>
                    <a:pt x="7206" y="7959"/>
                    <a:pt x="968" y="0"/>
                    <a:pt x="0" y="0"/>
                  </a:cubicBezTo>
                  <a:cubicBezTo>
                    <a:pt x="107" y="968"/>
                    <a:pt x="11508" y="16241"/>
                    <a:pt x="12907" y="16241"/>
                  </a:cubicBezTo>
                  <a:cubicBezTo>
                    <a:pt x="12907" y="15273"/>
                    <a:pt x="9250" y="10433"/>
                    <a:pt x="7314" y="8067"/>
                  </a:cubicBezTo>
                  <a:lnTo>
                    <a:pt x="7314" y="806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359" name="任意多边形: 形状 166">
              <a:extLst>
                <a:ext uri="{FF2B5EF4-FFF2-40B4-BE49-F238E27FC236}">
                  <a16:creationId xmlns:a16="http://schemas.microsoft.com/office/drawing/2014/main" xmlns="" id="{41695BEA-DA17-4027-9E3A-164980FB8FC9}"/>
                </a:ext>
              </a:extLst>
            </p:cNvPr>
            <p:cNvSpPr/>
            <p:nvPr/>
          </p:nvSpPr>
          <p:spPr>
            <a:xfrm>
              <a:off x="195108" y="999912"/>
              <a:ext cx="52757" cy="59484"/>
            </a:xfrm>
            <a:custGeom>
              <a:avLst/>
              <a:gdLst>
                <a:gd name="connsiteX0" fmla="*/ 12485 w 12485"/>
                <a:gd name="connsiteY0" fmla="*/ 7529 h 14077"/>
                <a:gd name="connsiteX1" fmla="*/ 5817 w 12485"/>
                <a:gd name="connsiteY1" fmla="*/ 0 h 14077"/>
                <a:gd name="connsiteX2" fmla="*/ 2052 w 12485"/>
                <a:gd name="connsiteY2" fmla="*/ 12046 h 14077"/>
                <a:gd name="connsiteX3" fmla="*/ 12485 w 12485"/>
                <a:gd name="connsiteY3" fmla="*/ 7529 h 14077"/>
              </a:gdLst>
              <a:ahLst/>
              <a:cxnLst>
                <a:cxn ang="0">
                  <a:pos x="connsiteX0" y="connsiteY0"/>
                </a:cxn>
                <a:cxn ang="0">
                  <a:pos x="connsiteX1" y="connsiteY1"/>
                </a:cxn>
                <a:cxn ang="0">
                  <a:pos x="connsiteX2" y="connsiteY2"/>
                </a:cxn>
                <a:cxn ang="0">
                  <a:pos x="connsiteX3" y="connsiteY3"/>
                </a:cxn>
              </a:cxnLst>
              <a:rect l="l" t="t" r="r" b="b"/>
              <a:pathLst>
                <a:path w="12485" h="14077">
                  <a:moveTo>
                    <a:pt x="12485" y="7529"/>
                  </a:moveTo>
                  <a:cubicBezTo>
                    <a:pt x="12485" y="4517"/>
                    <a:pt x="10442" y="215"/>
                    <a:pt x="5817" y="0"/>
                  </a:cubicBezTo>
                  <a:cubicBezTo>
                    <a:pt x="-206" y="430"/>
                    <a:pt x="-1712" y="8067"/>
                    <a:pt x="2052" y="12046"/>
                  </a:cubicBezTo>
                  <a:cubicBezTo>
                    <a:pt x="6032" y="16241"/>
                    <a:pt x="12378" y="13552"/>
                    <a:pt x="12485" y="75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0" name="任意多边形: 形状 167">
              <a:extLst>
                <a:ext uri="{FF2B5EF4-FFF2-40B4-BE49-F238E27FC236}">
                  <a16:creationId xmlns:a16="http://schemas.microsoft.com/office/drawing/2014/main" xmlns="" id="{11404C94-8F65-426E-8D13-0A42533772C0}"/>
                </a:ext>
              </a:extLst>
            </p:cNvPr>
            <p:cNvSpPr/>
            <p:nvPr/>
          </p:nvSpPr>
          <p:spPr>
            <a:xfrm>
              <a:off x="395913" y="994457"/>
              <a:ext cx="53961" cy="59184"/>
            </a:xfrm>
            <a:custGeom>
              <a:avLst/>
              <a:gdLst>
                <a:gd name="connsiteX0" fmla="*/ 3361 w 12770"/>
                <a:gd name="connsiteY0" fmla="*/ 12476 h 14006"/>
                <a:gd name="connsiteX1" fmla="*/ 12718 w 12770"/>
                <a:gd name="connsiteY1" fmla="*/ 7421 h 14006"/>
                <a:gd name="connsiteX2" fmla="*/ 5082 w 12770"/>
                <a:gd name="connsiteY2" fmla="*/ 0 h 14006"/>
                <a:gd name="connsiteX3" fmla="*/ 4437 w 12770"/>
                <a:gd name="connsiteY3" fmla="*/ 108 h 14006"/>
                <a:gd name="connsiteX4" fmla="*/ 3361 w 12770"/>
                <a:gd name="connsiteY4" fmla="*/ 12476 h 1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0" h="14006">
                  <a:moveTo>
                    <a:pt x="3361" y="12476"/>
                  </a:moveTo>
                  <a:cubicBezTo>
                    <a:pt x="7878" y="16026"/>
                    <a:pt x="13364" y="13014"/>
                    <a:pt x="12718" y="7421"/>
                  </a:cubicBezTo>
                  <a:cubicBezTo>
                    <a:pt x="12396" y="4410"/>
                    <a:pt x="9814" y="108"/>
                    <a:pt x="5082" y="0"/>
                  </a:cubicBezTo>
                  <a:cubicBezTo>
                    <a:pt x="4867" y="0"/>
                    <a:pt x="4652" y="0"/>
                    <a:pt x="4437" y="108"/>
                  </a:cubicBezTo>
                  <a:cubicBezTo>
                    <a:pt x="-941" y="968"/>
                    <a:pt x="-1586" y="8712"/>
                    <a:pt x="3361" y="124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1" name="任意多边形: 形状 168">
              <a:extLst>
                <a:ext uri="{FF2B5EF4-FFF2-40B4-BE49-F238E27FC236}">
                  <a16:creationId xmlns:a16="http://schemas.microsoft.com/office/drawing/2014/main" xmlns="" id="{4CF01BEE-68FD-4468-BD9D-355BF7B26C91}"/>
                </a:ext>
              </a:extLst>
            </p:cNvPr>
            <p:cNvSpPr/>
            <p:nvPr/>
          </p:nvSpPr>
          <p:spPr>
            <a:xfrm>
              <a:off x="595640" y="987189"/>
              <a:ext cx="55372" cy="58516"/>
            </a:xfrm>
            <a:custGeom>
              <a:avLst/>
              <a:gdLst>
                <a:gd name="connsiteX0" fmla="*/ 4388 w 13104"/>
                <a:gd name="connsiteY0" fmla="*/ 0 h 13848"/>
                <a:gd name="connsiteX1" fmla="*/ 3205 w 13104"/>
                <a:gd name="connsiteY1" fmla="*/ 215 h 13848"/>
                <a:gd name="connsiteX2" fmla="*/ 4818 w 13104"/>
                <a:gd name="connsiteY2" fmla="*/ 12799 h 13848"/>
                <a:gd name="connsiteX3" fmla="*/ 12885 w 13104"/>
                <a:gd name="connsiteY3" fmla="*/ 7314 h 13848"/>
                <a:gd name="connsiteX4" fmla="*/ 4388 w 13104"/>
                <a:gd name="connsiteY4" fmla="*/ 0 h 13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4" h="13848">
                  <a:moveTo>
                    <a:pt x="4388" y="0"/>
                  </a:moveTo>
                  <a:cubicBezTo>
                    <a:pt x="4065" y="0"/>
                    <a:pt x="3528" y="108"/>
                    <a:pt x="3205" y="215"/>
                  </a:cubicBezTo>
                  <a:cubicBezTo>
                    <a:pt x="-1743" y="1721"/>
                    <a:pt x="-775" y="9572"/>
                    <a:pt x="4818" y="12799"/>
                  </a:cubicBezTo>
                  <a:cubicBezTo>
                    <a:pt x="9551" y="15596"/>
                    <a:pt x="14176" y="12476"/>
                    <a:pt x="12885" y="7314"/>
                  </a:cubicBezTo>
                  <a:cubicBezTo>
                    <a:pt x="12240" y="4302"/>
                    <a:pt x="9121" y="0"/>
                    <a:pt x="438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2" name="任意多边形: 形状 169">
              <a:extLst>
                <a:ext uri="{FF2B5EF4-FFF2-40B4-BE49-F238E27FC236}">
                  <a16:creationId xmlns:a16="http://schemas.microsoft.com/office/drawing/2014/main" xmlns="" id="{147FBE83-213B-4FDE-B524-6FF29CAE60EE}"/>
                </a:ext>
              </a:extLst>
            </p:cNvPr>
            <p:cNvSpPr/>
            <p:nvPr/>
          </p:nvSpPr>
          <p:spPr>
            <a:xfrm>
              <a:off x="792253" y="977187"/>
              <a:ext cx="57591" cy="58364"/>
            </a:xfrm>
            <a:custGeom>
              <a:avLst/>
              <a:gdLst>
                <a:gd name="connsiteX0" fmla="*/ 13142 w 13629"/>
                <a:gd name="connsiteY0" fmla="*/ 7206 h 13812"/>
                <a:gd name="connsiteX1" fmla="*/ 3785 w 13629"/>
                <a:gd name="connsiteY1" fmla="*/ 0 h 13812"/>
                <a:gd name="connsiteX2" fmla="*/ 2602 w 13629"/>
                <a:gd name="connsiteY2" fmla="*/ 215 h 13812"/>
                <a:gd name="connsiteX3" fmla="*/ 6366 w 13629"/>
                <a:gd name="connsiteY3" fmla="*/ 13122 h 13812"/>
                <a:gd name="connsiteX4" fmla="*/ 13142 w 13629"/>
                <a:gd name="connsiteY4" fmla="*/ 7206 h 1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3812">
                  <a:moveTo>
                    <a:pt x="13142" y="7206"/>
                  </a:moveTo>
                  <a:cubicBezTo>
                    <a:pt x="12067" y="4195"/>
                    <a:pt x="8518" y="0"/>
                    <a:pt x="3785" y="0"/>
                  </a:cubicBezTo>
                  <a:cubicBezTo>
                    <a:pt x="3462" y="0"/>
                    <a:pt x="2925" y="108"/>
                    <a:pt x="2602" y="215"/>
                  </a:cubicBezTo>
                  <a:cubicBezTo>
                    <a:pt x="-2346" y="1828"/>
                    <a:pt x="236" y="10325"/>
                    <a:pt x="6366" y="13122"/>
                  </a:cubicBezTo>
                  <a:cubicBezTo>
                    <a:pt x="11422" y="15273"/>
                    <a:pt x="14971" y="12154"/>
                    <a:pt x="13142" y="72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3" name="任意多边形: 形状 170">
              <a:extLst>
                <a:ext uri="{FF2B5EF4-FFF2-40B4-BE49-F238E27FC236}">
                  <a16:creationId xmlns:a16="http://schemas.microsoft.com/office/drawing/2014/main" xmlns="" id="{19E62E4C-FC0E-46BF-B129-6B430A8B206A}"/>
                </a:ext>
              </a:extLst>
            </p:cNvPr>
            <p:cNvSpPr/>
            <p:nvPr/>
          </p:nvSpPr>
          <p:spPr>
            <a:xfrm>
              <a:off x="985097" y="965824"/>
              <a:ext cx="59285" cy="57971"/>
            </a:xfrm>
            <a:custGeom>
              <a:avLst/>
              <a:gdLst>
                <a:gd name="connsiteX0" fmla="*/ 1601 w 14030"/>
                <a:gd name="connsiteY0" fmla="*/ 430 h 13719"/>
                <a:gd name="connsiteX1" fmla="*/ 8162 w 14030"/>
                <a:gd name="connsiteY1" fmla="*/ 13337 h 13719"/>
                <a:gd name="connsiteX2" fmla="*/ 13217 w 14030"/>
                <a:gd name="connsiteY2" fmla="*/ 7099 h 13719"/>
                <a:gd name="connsiteX3" fmla="*/ 3107 w 14030"/>
                <a:gd name="connsiteY3" fmla="*/ 0 h 13719"/>
                <a:gd name="connsiteX4" fmla="*/ 1601 w 14030"/>
                <a:gd name="connsiteY4" fmla="*/ 430 h 13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0" h="13719">
                  <a:moveTo>
                    <a:pt x="1601" y="430"/>
                  </a:moveTo>
                  <a:cubicBezTo>
                    <a:pt x="-2486" y="2689"/>
                    <a:pt x="1816" y="11186"/>
                    <a:pt x="8162" y="13337"/>
                  </a:cubicBezTo>
                  <a:cubicBezTo>
                    <a:pt x="12787" y="14843"/>
                    <a:pt x="15475" y="11724"/>
                    <a:pt x="13217" y="7099"/>
                  </a:cubicBezTo>
                  <a:cubicBezTo>
                    <a:pt x="11819" y="4087"/>
                    <a:pt x="7731" y="0"/>
                    <a:pt x="3107" y="0"/>
                  </a:cubicBezTo>
                  <a:cubicBezTo>
                    <a:pt x="2676" y="0"/>
                    <a:pt x="2139" y="108"/>
                    <a:pt x="1601"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4" name="任意多边形: 形状 171">
              <a:extLst>
                <a:ext uri="{FF2B5EF4-FFF2-40B4-BE49-F238E27FC236}">
                  <a16:creationId xmlns:a16="http://schemas.microsoft.com/office/drawing/2014/main" xmlns="" id="{D20A7E27-D549-43EE-9A25-1A9D3CFB4067}"/>
                </a:ext>
              </a:extLst>
            </p:cNvPr>
            <p:cNvSpPr/>
            <p:nvPr/>
          </p:nvSpPr>
          <p:spPr>
            <a:xfrm>
              <a:off x="1171011" y="951736"/>
              <a:ext cx="61356" cy="57688"/>
            </a:xfrm>
            <a:custGeom>
              <a:avLst/>
              <a:gdLst>
                <a:gd name="connsiteX0" fmla="*/ 13210 w 14520"/>
                <a:gd name="connsiteY0" fmla="*/ 6991 h 13652"/>
                <a:gd name="connsiteX1" fmla="*/ 2562 w 14520"/>
                <a:gd name="connsiteY1" fmla="*/ 0 h 13652"/>
                <a:gd name="connsiteX2" fmla="*/ 1164 w 14520"/>
                <a:gd name="connsiteY2" fmla="*/ 430 h 13652"/>
                <a:gd name="connsiteX3" fmla="*/ 9876 w 14520"/>
                <a:gd name="connsiteY3" fmla="*/ 13444 h 13652"/>
                <a:gd name="connsiteX4" fmla="*/ 13210 w 14520"/>
                <a:gd name="connsiteY4" fmla="*/ 6991 h 13652"/>
                <a:gd name="connsiteX5" fmla="*/ 13210 w 14520"/>
                <a:gd name="connsiteY5" fmla="*/ 6991 h 1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20" h="13652">
                  <a:moveTo>
                    <a:pt x="13210" y="6991"/>
                  </a:moveTo>
                  <a:cubicBezTo>
                    <a:pt x="11382" y="4087"/>
                    <a:pt x="6972" y="0"/>
                    <a:pt x="2562" y="0"/>
                  </a:cubicBezTo>
                  <a:cubicBezTo>
                    <a:pt x="2132" y="108"/>
                    <a:pt x="1594" y="108"/>
                    <a:pt x="1164" y="430"/>
                  </a:cubicBezTo>
                  <a:cubicBezTo>
                    <a:pt x="-2601" y="2796"/>
                    <a:pt x="3422" y="11939"/>
                    <a:pt x="9876" y="13444"/>
                  </a:cubicBezTo>
                  <a:cubicBezTo>
                    <a:pt x="14286" y="14520"/>
                    <a:pt x="15899" y="11293"/>
                    <a:pt x="13210" y="6991"/>
                  </a:cubicBezTo>
                  <a:lnTo>
                    <a:pt x="13210" y="699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365" name="任意多边形: 形状 172">
              <a:extLst>
                <a:ext uri="{FF2B5EF4-FFF2-40B4-BE49-F238E27FC236}">
                  <a16:creationId xmlns:a16="http://schemas.microsoft.com/office/drawing/2014/main" xmlns="" id="{27B89876-2146-4132-84BB-B82E973C9662}"/>
                </a:ext>
              </a:extLst>
            </p:cNvPr>
            <p:cNvSpPr/>
            <p:nvPr/>
          </p:nvSpPr>
          <p:spPr>
            <a:xfrm>
              <a:off x="1342579" y="936731"/>
              <a:ext cx="62374" cy="56619"/>
            </a:xfrm>
            <a:custGeom>
              <a:avLst/>
              <a:gdLst>
                <a:gd name="connsiteX0" fmla="*/ 2078 w 14761"/>
                <a:gd name="connsiteY0" fmla="*/ 2 h 13399"/>
                <a:gd name="connsiteX1" fmla="*/ 787 w 14761"/>
                <a:gd name="connsiteY1" fmla="*/ 432 h 13399"/>
                <a:gd name="connsiteX2" fmla="*/ 11543 w 14761"/>
                <a:gd name="connsiteY2" fmla="*/ 13339 h 13399"/>
                <a:gd name="connsiteX3" fmla="*/ 12941 w 14761"/>
                <a:gd name="connsiteY3" fmla="*/ 6778 h 13399"/>
                <a:gd name="connsiteX4" fmla="*/ 2078 w 14761"/>
                <a:gd name="connsiteY4" fmla="*/ 2 h 13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1" h="13399">
                  <a:moveTo>
                    <a:pt x="2078" y="2"/>
                  </a:moveTo>
                  <a:cubicBezTo>
                    <a:pt x="1648" y="110"/>
                    <a:pt x="1217" y="110"/>
                    <a:pt x="787" y="432"/>
                  </a:cubicBezTo>
                  <a:cubicBezTo>
                    <a:pt x="-2547" y="3014"/>
                    <a:pt x="5412" y="12586"/>
                    <a:pt x="11543" y="13339"/>
                  </a:cubicBezTo>
                  <a:cubicBezTo>
                    <a:pt x="15200" y="13877"/>
                    <a:pt x="15845" y="10758"/>
                    <a:pt x="12941" y="6778"/>
                  </a:cubicBezTo>
                  <a:cubicBezTo>
                    <a:pt x="10897" y="3982"/>
                    <a:pt x="6165" y="-105"/>
                    <a:pt x="2078"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6" name="任意多边形: 形状 173">
              <a:extLst>
                <a:ext uri="{FF2B5EF4-FFF2-40B4-BE49-F238E27FC236}">
                  <a16:creationId xmlns:a16="http://schemas.microsoft.com/office/drawing/2014/main" xmlns="" id="{59F8B346-4BBC-4B0F-8FED-2A3D3FA6AABE}"/>
                </a:ext>
              </a:extLst>
            </p:cNvPr>
            <p:cNvSpPr/>
            <p:nvPr/>
          </p:nvSpPr>
          <p:spPr>
            <a:xfrm>
              <a:off x="1497895" y="920369"/>
              <a:ext cx="63553" cy="56534"/>
            </a:xfrm>
            <a:custGeom>
              <a:avLst/>
              <a:gdLst>
                <a:gd name="connsiteX0" fmla="*/ 12432 w 15040"/>
                <a:gd name="connsiteY0" fmla="*/ 13339 h 13379"/>
                <a:gd name="connsiteX1" fmla="*/ 12647 w 15040"/>
                <a:gd name="connsiteY1" fmla="*/ 6778 h 13379"/>
                <a:gd name="connsiteX2" fmla="*/ 1568 w 15040"/>
                <a:gd name="connsiteY2" fmla="*/ 2 h 13379"/>
                <a:gd name="connsiteX3" fmla="*/ 493 w 15040"/>
                <a:gd name="connsiteY3" fmla="*/ 432 h 13379"/>
                <a:gd name="connsiteX4" fmla="*/ 12432 w 15040"/>
                <a:gd name="connsiteY4" fmla="*/ 13339 h 13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0" h="13379">
                  <a:moveTo>
                    <a:pt x="12432" y="13339"/>
                  </a:moveTo>
                  <a:cubicBezTo>
                    <a:pt x="15873" y="13769"/>
                    <a:pt x="15873" y="10758"/>
                    <a:pt x="12647" y="6778"/>
                  </a:cubicBezTo>
                  <a:cubicBezTo>
                    <a:pt x="10280" y="3874"/>
                    <a:pt x="5225" y="-105"/>
                    <a:pt x="1568" y="2"/>
                  </a:cubicBezTo>
                  <a:cubicBezTo>
                    <a:pt x="1246" y="110"/>
                    <a:pt x="816" y="110"/>
                    <a:pt x="493" y="432"/>
                  </a:cubicBezTo>
                  <a:cubicBezTo>
                    <a:pt x="-2196" y="3014"/>
                    <a:pt x="6731" y="12479"/>
                    <a:pt x="12432" y="133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7" name="任意多边形: 形状 174">
              <a:extLst>
                <a:ext uri="{FF2B5EF4-FFF2-40B4-BE49-F238E27FC236}">
                  <a16:creationId xmlns:a16="http://schemas.microsoft.com/office/drawing/2014/main" xmlns="" id="{BF69F986-A653-4E86-AE78-BA3F4097A024}"/>
                </a:ext>
              </a:extLst>
            </p:cNvPr>
            <p:cNvSpPr/>
            <p:nvPr/>
          </p:nvSpPr>
          <p:spPr>
            <a:xfrm>
              <a:off x="1635349" y="903099"/>
              <a:ext cx="64905" cy="55909"/>
            </a:xfrm>
            <a:custGeom>
              <a:avLst/>
              <a:gdLst>
                <a:gd name="connsiteX0" fmla="*/ 446 w 15360"/>
                <a:gd name="connsiteY0" fmla="*/ 325 h 13231"/>
                <a:gd name="connsiteX1" fmla="*/ 13783 w 15360"/>
                <a:gd name="connsiteY1" fmla="*/ 13232 h 13231"/>
                <a:gd name="connsiteX2" fmla="*/ 12277 w 15360"/>
                <a:gd name="connsiteY2" fmla="*/ 6671 h 13231"/>
                <a:gd name="connsiteX3" fmla="*/ 1091 w 15360"/>
                <a:gd name="connsiteY3" fmla="*/ 2 h 13231"/>
                <a:gd name="connsiteX4" fmla="*/ 446 w 15360"/>
                <a:gd name="connsiteY4" fmla="*/ 325 h 13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60" h="13231">
                  <a:moveTo>
                    <a:pt x="446" y="325"/>
                  </a:moveTo>
                  <a:cubicBezTo>
                    <a:pt x="-2351" y="2368"/>
                    <a:pt x="8728" y="13124"/>
                    <a:pt x="13783" y="13232"/>
                  </a:cubicBezTo>
                  <a:cubicBezTo>
                    <a:pt x="16364" y="13232"/>
                    <a:pt x="15719" y="10328"/>
                    <a:pt x="12277" y="6671"/>
                  </a:cubicBezTo>
                  <a:cubicBezTo>
                    <a:pt x="9588" y="3767"/>
                    <a:pt x="4318" y="-105"/>
                    <a:pt x="1091" y="2"/>
                  </a:cubicBezTo>
                  <a:cubicBezTo>
                    <a:pt x="876" y="110"/>
                    <a:pt x="553" y="110"/>
                    <a:pt x="446"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85" name="任意多边形: 形状 576">
              <a:extLst>
                <a:ext uri="{FF2B5EF4-FFF2-40B4-BE49-F238E27FC236}">
                  <a16:creationId xmlns:a16="http://schemas.microsoft.com/office/drawing/2014/main" xmlns="" id="{F51AA72F-B6BD-4AAF-9FBB-94CADD6E9883}"/>
                </a:ext>
              </a:extLst>
            </p:cNvPr>
            <p:cNvSpPr/>
            <p:nvPr/>
          </p:nvSpPr>
          <p:spPr>
            <a:xfrm>
              <a:off x="172907" y="580420"/>
              <a:ext cx="36336" cy="43367"/>
            </a:xfrm>
            <a:custGeom>
              <a:avLst/>
              <a:gdLst>
                <a:gd name="connsiteX0" fmla="*/ 8597 w 8599"/>
                <a:gd name="connsiteY0" fmla="*/ 5485 h 10263"/>
                <a:gd name="connsiteX1" fmla="*/ 3865 w 8599"/>
                <a:gd name="connsiteY1" fmla="*/ 0 h 10263"/>
                <a:gd name="connsiteX2" fmla="*/ 1821 w 8599"/>
                <a:gd name="connsiteY2" fmla="*/ 9142 h 10263"/>
                <a:gd name="connsiteX3" fmla="*/ 8597 w 8599"/>
                <a:gd name="connsiteY3" fmla="*/ 5485 h 10263"/>
              </a:gdLst>
              <a:ahLst/>
              <a:cxnLst>
                <a:cxn ang="0">
                  <a:pos x="connsiteX0" y="connsiteY0"/>
                </a:cxn>
                <a:cxn ang="0">
                  <a:pos x="connsiteX1" y="connsiteY1"/>
                </a:cxn>
                <a:cxn ang="0">
                  <a:pos x="connsiteX2" y="connsiteY2"/>
                </a:cxn>
                <a:cxn ang="0">
                  <a:pos x="connsiteX3" y="connsiteY3"/>
                </a:cxn>
              </a:cxnLst>
              <a:rect l="l" t="t" r="r" b="b"/>
              <a:pathLst>
                <a:path w="8599" h="10263">
                  <a:moveTo>
                    <a:pt x="8597" y="5485"/>
                  </a:moveTo>
                  <a:cubicBezTo>
                    <a:pt x="8489" y="3227"/>
                    <a:pt x="7091" y="108"/>
                    <a:pt x="3865" y="0"/>
                  </a:cubicBezTo>
                  <a:cubicBezTo>
                    <a:pt x="-438" y="323"/>
                    <a:pt x="-1191" y="6453"/>
                    <a:pt x="1821" y="9142"/>
                  </a:cubicBezTo>
                  <a:cubicBezTo>
                    <a:pt x="4725" y="11724"/>
                    <a:pt x="8705" y="9572"/>
                    <a:pt x="8597"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86" name="任意多边形: 形状 577">
              <a:extLst>
                <a:ext uri="{FF2B5EF4-FFF2-40B4-BE49-F238E27FC236}">
                  <a16:creationId xmlns:a16="http://schemas.microsoft.com/office/drawing/2014/main" xmlns="" id="{081FC324-93E5-4F1D-9639-9710BC756701}"/>
                </a:ext>
              </a:extLst>
            </p:cNvPr>
            <p:cNvSpPr/>
            <p:nvPr/>
          </p:nvSpPr>
          <p:spPr>
            <a:xfrm>
              <a:off x="309161" y="576329"/>
              <a:ext cx="37937" cy="43515"/>
            </a:xfrm>
            <a:custGeom>
              <a:avLst/>
              <a:gdLst>
                <a:gd name="connsiteX0" fmla="*/ 2595 w 8978"/>
                <a:gd name="connsiteY0" fmla="*/ 0 h 10298"/>
                <a:gd name="connsiteX1" fmla="*/ 3241 w 8978"/>
                <a:gd name="connsiteY1" fmla="*/ 9465 h 10298"/>
                <a:gd name="connsiteX2" fmla="*/ 8834 w 8978"/>
                <a:gd name="connsiteY2" fmla="*/ 5485 h 10298"/>
                <a:gd name="connsiteX3" fmla="*/ 3026 w 8978"/>
                <a:gd name="connsiteY3" fmla="*/ 0 h 10298"/>
                <a:gd name="connsiteX4" fmla="*/ 2595 w 8978"/>
                <a:gd name="connsiteY4" fmla="*/ 0 h 1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8" h="10298">
                  <a:moveTo>
                    <a:pt x="2595" y="0"/>
                  </a:moveTo>
                  <a:cubicBezTo>
                    <a:pt x="-1169" y="645"/>
                    <a:pt x="-739" y="6884"/>
                    <a:pt x="3241" y="9465"/>
                  </a:cubicBezTo>
                  <a:cubicBezTo>
                    <a:pt x="6575" y="11616"/>
                    <a:pt x="9694" y="9357"/>
                    <a:pt x="8834" y="5485"/>
                  </a:cubicBezTo>
                  <a:cubicBezTo>
                    <a:pt x="8403" y="3227"/>
                    <a:pt x="6252" y="108"/>
                    <a:pt x="3026" y="0"/>
                  </a:cubicBezTo>
                  <a:cubicBezTo>
                    <a:pt x="2918" y="0"/>
                    <a:pt x="2703" y="0"/>
                    <a:pt x="259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87" name="任意多边形: 形状 578">
              <a:extLst>
                <a:ext uri="{FF2B5EF4-FFF2-40B4-BE49-F238E27FC236}">
                  <a16:creationId xmlns:a16="http://schemas.microsoft.com/office/drawing/2014/main" xmlns="" id="{421ED6DD-CA55-4BD3-AE5C-01AC0070BAEC}"/>
                </a:ext>
              </a:extLst>
            </p:cNvPr>
            <p:cNvSpPr/>
            <p:nvPr/>
          </p:nvSpPr>
          <p:spPr>
            <a:xfrm>
              <a:off x="443797" y="570878"/>
              <a:ext cx="40976" cy="43321"/>
            </a:xfrm>
            <a:custGeom>
              <a:avLst/>
              <a:gdLst>
                <a:gd name="connsiteX0" fmla="*/ 1279 w 9697"/>
                <a:gd name="connsiteY0" fmla="*/ 323 h 10252"/>
                <a:gd name="connsiteX1" fmla="*/ 5366 w 9697"/>
                <a:gd name="connsiteY1" fmla="*/ 9895 h 10252"/>
                <a:gd name="connsiteX2" fmla="*/ 9238 w 9697"/>
                <a:gd name="connsiteY2" fmla="*/ 5378 h 10252"/>
                <a:gd name="connsiteX3" fmla="*/ 2355 w 9697"/>
                <a:gd name="connsiteY3" fmla="*/ 0 h 10252"/>
                <a:gd name="connsiteX4" fmla="*/ 1279 w 9697"/>
                <a:gd name="connsiteY4" fmla="*/ 323 h 1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7" h="10252">
                  <a:moveTo>
                    <a:pt x="1279" y="323"/>
                  </a:moveTo>
                  <a:cubicBezTo>
                    <a:pt x="-1732" y="1936"/>
                    <a:pt x="956" y="8282"/>
                    <a:pt x="5366" y="9895"/>
                  </a:cubicBezTo>
                  <a:cubicBezTo>
                    <a:pt x="8701" y="11186"/>
                    <a:pt x="10637" y="8820"/>
                    <a:pt x="9238" y="5378"/>
                  </a:cubicBezTo>
                  <a:cubicBezTo>
                    <a:pt x="8378" y="3227"/>
                    <a:pt x="5581" y="108"/>
                    <a:pt x="2355" y="0"/>
                  </a:cubicBezTo>
                  <a:cubicBezTo>
                    <a:pt x="2032" y="108"/>
                    <a:pt x="1602" y="108"/>
                    <a:pt x="1279"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88" name="任意多边形: 形状 579">
              <a:extLst>
                <a:ext uri="{FF2B5EF4-FFF2-40B4-BE49-F238E27FC236}">
                  <a16:creationId xmlns:a16="http://schemas.microsoft.com/office/drawing/2014/main" xmlns="" id="{BEE53CBB-67C7-4DE2-9EED-FBF95909EFF1}"/>
                </a:ext>
              </a:extLst>
            </p:cNvPr>
            <p:cNvSpPr/>
            <p:nvPr/>
          </p:nvSpPr>
          <p:spPr>
            <a:xfrm>
              <a:off x="575497" y="564967"/>
              <a:ext cx="44910" cy="43042"/>
            </a:xfrm>
            <a:custGeom>
              <a:avLst/>
              <a:gdLst>
                <a:gd name="connsiteX0" fmla="*/ 1948 w 10628"/>
                <a:gd name="connsiteY0" fmla="*/ 0 h 10186"/>
                <a:gd name="connsiteX1" fmla="*/ 873 w 10628"/>
                <a:gd name="connsiteY1" fmla="*/ 323 h 10186"/>
                <a:gd name="connsiteX2" fmla="*/ 7219 w 10628"/>
                <a:gd name="connsiteY2" fmla="*/ 10003 h 10186"/>
                <a:gd name="connsiteX3" fmla="*/ 9692 w 10628"/>
                <a:gd name="connsiteY3" fmla="*/ 5378 h 10186"/>
                <a:gd name="connsiteX4" fmla="*/ 1948 w 10628"/>
                <a:gd name="connsiteY4" fmla="*/ 0 h 10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8" h="10186">
                  <a:moveTo>
                    <a:pt x="1948" y="0"/>
                  </a:moveTo>
                  <a:cubicBezTo>
                    <a:pt x="1626" y="0"/>
                    <a:pt x="1195" y="108"/>
                    <a:pt x="873" y="323"/>
                  </a:cubicBezTo>
                  <a:cubicBezTo>
                    <a:pt x="-1924" y="2044"/>
                    <a:pt x="2486" y="8712"/>
                    <a:pt x="7219" y="10003"/>
                  </a:cubicBezTo>
                  <a:cubicBezTo>
                    <a:pt x="10445" y="10863"/>
                    <a:pt x="11628" y="8604"/>
                    <a:pt x="9692" y="5378"/>
                  </a:cubicBezTo>
                  <a:cubicBezTo>
                    <a:pt x="8402" y="3012"/>
                    <a:pt x="5175" y="0"/>
                    <a:pt x="194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89" name="任意多边形: 形状 580">
              <a:extLst>
                <a:ext uri="{FF2B5EF4-FFF2-40B4-BE49-F238E27FC236}">
                  <a16:creationId xmlns:a16="http://schemas.microsoft.com/office/drawing/2014/main" xmlns="" id="{6C507975-2B00-498E-BE27-5DF4F9E4EA00}"/>
                </a:ext>
              </a:extLst>
            </p:cNvPr>
            <p:cNvSpPr/>
            <p:nvPr/>
          </p:nvSpPr>
          <p:spPr>
            <a:xfrm>
              <a:off x="704407" y="556786"/>
              <a:ext cx="49697" cy="42488"/>
            </a:xfrm>
            <a:custGeom>
              <a:avLst/>
              <a:gdLst>
                <a:gd name="connsiteX0" fmla="*/ 10269 w 11761"/>
                <a:gd name="connsiteY0" fmla="*/ 5163 h 10055"/>
                <a:gd name="connsiteX1" fmla="*/ 1557 w 11761"/>
                <a:gd name="connsiteY1" fmla="*/ 0 h 10055"/>
                <a:gd name="connsiteX2" fmla="*/ 589 w 11761"/>
                <a:gd name="connsiteY2" fmla="*/ 323 h 10055"/>
                <a:gd name="connsiteX3" fmla="*/ 9301 w 11761"/>
                <a:gd name="connsiteY3" fmla="*/ 10003 h 10055"/>
                <a:gd name="connsiteX4" fmla="*/ 10269 w 11761"/>
                <a:gd name="connsiteY4" fmla="*/ 5163 h 10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1" h="10055">
                  <a:moveTo>
                    <a:pt x="10269" y="5163"/>
                  </a:moveTo>
                  <a:cubicBezTo>
                    <a:pt x="8548" y="3012"/>
                    <a:pt x="4676" y="0"/>
                    <a:pt x="1557" y="0"/>
                  </a:cubicBezTo>
                  <a:cubicBezTo>
                    <a:pt x="1234" y="0"/>
                    <a:pt x="912" y="108"/>
                    <a:pt x="589" y="323"/>
                  </a:cubicBezTo>
                  <a:cubicBezTo>
                    <a:pt x="-1992" y="2151"/>
                    <a:pt x="4461" y="9250"/>
                    <a:pt x="9301" y="10003"/>
                  </a:cubicBezTo>
                  <a:cubicBezTo>
                    <a:pt x="12097" y="10433"/>
                    <a:pt x="12635" y="8174"/>
                    <a:pt x="10269" y="51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0" name="任意多边形: 形状 581">
              <a:extLst>
                <a:ext uri="{FF2B5EF4-FFF2-40B4-BE49-F238E27FC236}">
                  <a16:creationId xmlns:a16="http://schemas.microsoft.com/office/drawing/2014/main" xmlns="" id="{E6D17B51-9E00-4DE9-B0B6-05FB87DFB22A}"/>
                </a:ext>
              </a:extLst>
            </p:cNvPr>
            <p:cNvSpPr/>
            <p:nvPr/>
          </p:nvSpPr>
          <p:spPr>
            <a:xfrm>
              <a:off x="872328" y="295458"/>
              <a:ext cx="83168" cy="23630"/>
            </a:xfrm>
            <a:custGeom>
              <a:avLst/>
              <a:gdLst>
                <a:gd name="connsiteX0" fmla="*/ 19683 w 19682"/>
                <a:gd name="connsiteY0" fmla="*/ 5593 h 5592"/>
                <a:gd name="connsiteX1" fmla="*/ 19683 w 19682"/>
                <a:gd name="connsiteY1" fmla="*/ 5485 h 5592"/>
                <a:gd name="connsiteX2" fmla="*/ 11724 w 19682"/>
                <a:gd name="connsiteY2" fmla="*/ 2796 h 5592"/>
                <a:gd name="connsiteX3" fmla="*/ 0 w 19682"/>
                <a:gd name="connsiteY3" fmla="*/ 0 h 5592"/>
                <a:gd name="connsiteX4" fmla="*/ 19683 w 19682"/>
                <a:gd name="connsiteY4" fmla="*/ 5593 h 5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2" h="5592">
                  <a:moveTo>
                    <a:pt x="19683" y="5593"/>
                  </a:moveTo>
                  <a:cubicBezTo>
                    <a:pt x="19683" y="5593"/>
                    <a:pt x="19683" y="5485"/>
                    <a:pt x="19683" y="5485"/>
                  </a:cubicBezTo>
                  <a:cubicBezTo>
                    <a:pt x="18715" y="4948"/>
                    <a:pt x="14843" y="3657"/>
                    <a:pt x="11724" y="2796"/>
                  </a:cubicBezTo>
                  <a:cubicBezTo>
                    <a:pt x="6991" y="1398"/>
                    <a:pt x="968" y="0"/>
                    <a:pt x="0" y="0"/>
                  </a:cubicBezTo>
                  <a:cubicBezTo>
                    <a:pt x="215" y="860"/>
                    <a:pt x="18607" y="5593"/>
                    <a:pt x="19683" y="55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1" name="任意多边形: 形状 582">
              <a:extLst>
                <a:ext uri="{FF2B5EF4-FFF2-40B4-BE49-F238E27FC236}">
                  <a16:creationId xmlns:a16="http://schemas.microsoft.com/office/drawing/2014/main" xmlns="" id="{025855A7-DA95-4CCD-B8A1-DDD175BAAA56}"/>
                </a:ext>
              </a:extLst>
            </p:cNvPr>
            <p:cNvSpPr/>
            <p:nvPr/>
          </p:nvSpPr>
          <p:spPr>
            <a:xfrm>
              <a:off x="893693" y="287708"/>
              <a:ext cx="85898" cy="22400"/>
            </a:xfrm>
            <a:custGeom>
              <a:avLst/>
              <a:gdLst>
                <a:gd name="connsiteX0" fmla="*/ 0 w 20328"/>
                <a:gd name="connsiteY0" fmla="*/ 6 h 5301"/>
                <a:gd name="connsiteX1" fmla="*/ 20328 w 20328"/>
                <a:gd name="connsiteY1" fmla="*/ 5276 h 5301"/>
                <a:gd name="connsiteX2" fmla="*/ 11831 w 20328"/>
                <a:gd name="connsiteY2" fmla="*/ 2587 h 5301"/>
                <a:gd name="connsiteX3" fmla="*/ 0 w 20328"/>
                <a:gd name="connsiteY3" fmla="*/ 6 h 5301"/>
                <a:gd name="connsiteX4" fmla="*/ 0 w 20328"/>
                <a:gd name="connsiteY4" fmla="*/ 6 h 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28" h="5301">
                  <a:moveTo>
                    <a:pt x="0" y="6"/>
                  </a:moveTo>
                  <a:cubicBezTo>
                    <a:pt x="753" y="544"/>
                    <a:pt x="19468" y="5706"/>
                    <a:pt x="20328" y="5276"/>
                  </a:cubicBezTo>
                  <a:cubicBezTo>
                    <a:pt x="19790" y="4846"/>
                    <a:pt x="15488" y="3555"/>
                    <a:pt x="11831" y="2587"/>
                  </a:cubicBezTo>
                  <a:cubicBezTo>
                    <a:pt x="6991" y="1297"/>
                    <a:pt x="860" y="-102"/>
                    <a:pt x="0" y="6"/>
                  </a:cubicBezTo>
                  <a:cubicBezTo>
                    <a:pt x="0" y="6"/>
                    <a:pt x="0" y="6"/>
                    <a:pt x="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2" name="任意多边形: 形状 583">
              <a:extLst>
                <a:ext uri="{FF2B5EF4-FFF2-40B4-BE49-F238E27FC236}">
                  <a16:creationId xmlns:a16="http://schemas.microsoft.com/office/drawing/2014/main" xmlns="" id="{669299CE-A97D-44A2-9926-426E54ACC468}"/>
                </a:ext>
              </a:extLst>
            </p:cNvPr>
            <p:cNvSpPr/>
            <p:nvPr/>
          </p:nvSpPr>
          <p:spPr>
            <a:xfrm>
              <a:off x="908233" y="280005"/>
              <a:ext cx="87259" cy="21420"/>
            </a:xfrm>
            <a:custGeom>
              <a:avLst/>
              <a:gdLst>
                <a:gd name="connsiteX0" fmla="*/ 11724 w 20650"/>
                <a:gd name="connsiteY0" fmla="*/ 2474 h 5069"/>
                <a:gd name="connsiteX1" fmla="*/ 0 w 20650"/>
                <a:gd name="connsiteY1" fmla="*/ 0 h 5069"/>
                <a:gd name="connsiteX2" fmla="*/ 20651 w 20650"/>
                <a:gd name="connsiteY2" fmla="*/ 5055 h 5069"/>
                <a:gd name="connsiteX3" fmla="*/ 11724 w 20650"/>
                <a:gd name="connsiteY3" fmla="*/ 2474 h 5069"/>
              </a:gdLst>
              <a:ahLst/>
              <a:cxnLst>
                <a:cxn ang="0">
                  <a:pos x="connsiteX0" y="connsiteY0"/>
                </a:cxn>
                <a:cxn ang="0">
                  <a:pos x="connsiteX1" y="connsiteY1"/>
                </a:cxn>
                <a:cxn ang="0">
                  <a:pos x="connsiteX2" y="connsiteY2"/>
                </a:cxn>
                <a:cxn ang="0">
                  <a:pos x="connsiteX3" y="connsiteY3"/>
                </a:cxn>
              </a:cxnLst>
              <a:rect l="l" t="t" r="r" b="b"/>
              <a:pathLst>
                <a:path w="20650" h="5069">
                  <a:moveTo>
                    <a:pt x="11724" y="2474"/>
                  </a:moveTo>
                  <a:cubicBezTo>
                    <a:pt x="7529" y="1398"/>
                    <a:pt x="1076" y="0"/>
                    <a:pt x="0" y="0"/>
                  </a:cubicBezTo>
                  <a:cubicBezTo>
                    <a:pt x="0" y="108"/>
                    <a:pt x="19252" y="5378"/>
                    <a:pt x="20651" y="5055"/>
                  </a:cubicBezTo>
                  <a:cubicBezTo>
                    <a:pt x="19898" y="4625"/>
                    <a:pt x="15596" y="3442"/>
                    <a:pt x="11724"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3" name="任意多边形: 形状 584">
              <a:extLst>
                <a:ext uri="{FF2B5EF4-FFF2-40B4-BE49-F238E27FC236}">
                  <a16:creationId xmlns:a16="http://schemas.microsoft.com/office/drawing/2014/main" xmlns="" id="{E345520C-3C9C-4053-8ADD-F603E454BC60}"/>
                </a:ext>
              </a:extLst>
            </p:cNvPr>
            <p:cNvSpPr/>
            <p:nvPr/>
          </p:nvSpPr>
          <p:spPr>
            <a:xfrm>
              <a:off x="914145" y="271824"/>
              <a:ext cx="88167" cy="20934"/>
            </a:xfrm>
            <a:custGeom>
              <a:avLst/>
              <a:gdLst>
                <a:gd name="connsiteX0" fmla="*/ 0 w 20865"/>
                <a:gd name="connsiteY0" fmla="*/ 0 h 4954"/>
                <a:gd name="connsiteX1" fmla="*/ 20866 w 20865"/>
                <a:gd name="connsiteY1" fmla="*/ 4948 h 4954"/>
                <a:gd name="connsiteX2" fmla="*/ 11616 w 20865"/>
                <a:gd name="connsiteY2" fmla="*/ 2474 h 4954"/>
                <a:gd name="connsiteX3" fmla="*/ 0 w 20865"/>
                <a:gd name="connsiteY3" fmla="*/ 0 h 4954"/>
              </a:gdLst>
              <a:ahLst/>
              <a:cxnLst>
                <a:cxn ang="0">
                  <a:pos x="connsiteX0" y="connsiteY0"/>
                </a:cxn>
                <a:cxn ang="0">
                  <a:pos x="connsiteX1" y="connsiteY1"/>
                </a:cxn>
                <a:cxn ang="0">
                  <a:pos x="connsiteX2" y="connsiteY2"/>
                </a:cxn>
                <a:cxn ang="0">
                  <a:pos x="connsiteX3" y="connsiteY3"/>
                </a:cxn>
              </a:cxnLst>
              <a:rect l="l" t="t" r="r" b="b"/>
              <a:pathLst>
                <a:path w="20865" h="4954">
                  <a:moveTo>
                    <a:pt x="0" y="0"/>
                  </a:moveTo>
                  <a:cubicBezTo>
                    <a:pt x="107" y="108"/>
                    <a:pt x="19790" y="5163"/>
                    <a:pt x="20866" y="4948"/>
                  </a:cubicBezTo>
                  <a:cubicBezTo>
                    <a:pt x="19898" y="4517"/>
                    <a:pt x="15488" y="3334"/>
                    <a:pt x="11616" y="2474"/>
                  </a:cubicBezTo>
                  <a:cubicBezTo>
                    <a:pt x="7314" y="1398"/>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4" name="任意多边形: 形状 585">
              <a:extLst>
                <a:ext uri="{FF2B5EF4-FFF2-40B4-BE49-F238E27FC236}">
                  <a16:creationId xmlns:a16="http://schemas.microsoft.com/office/drawing/2014/main" xmlns="" id="{C11DD52A-7ADA-4CDD-8EE6-BF85A29475A8}"/>
                </a:ext>
              </a:extLst>
            </p:cNvPr>
            <p:cNvSpPr/>
            <p:nvPr/>
          </p:nvSpPr>
          <p:spPr>
            <a:xfrm>
              <a:off x="912324" y="264100"/>
              <a:ext cx="87715" cy="19996"/>
            </a:xfrm>
            <a:custGeom>
              <a:avLst/>
              <a:gdLst>
                <a:gd name="connsiteX0" fmla="*/ 0 w 20758"/>
                <a:gd name="connsiteY0" fmla="*/ 0 h 4732"/>
                <a:gd name="connsiteX1" fmla="*/ 20758 w 20758"/>
                <a:gd name="connsiteY1" fmla="*/ 4732 h 4732"/>
                <a:gd name="connsiteX2" fmla="*/ 11293 w 20758"/>
                <a:gd name="connsiteY2" fmla="*/ 2366 h 4732"/>
                <a:gd name="connsiteX3" fmla="*/ 0 w 20758"/>
                <a:gd name="connsiteY3" fmla="*/ 0 h 4732"/>
              </a:gdLst>
              <a:ahLst/>
              <a:cxnLst>
                <a:cxn ang="0">
                  <a:pos x="connsiteX0" y="connsiteY0"/>
                </a:cxn>
                <a:cxn ang="0">
                  <a:pos x="connsiteX1" y="connsiteY1"/>
                </a:cxn>
                <a:cxn ang="0">
                  <a:pos x="connsiteX2" y="connsiteY2"/>
                </a:cxn>
                <a:cxn ang="0">
                  <a:pos x="connsiteX3" y="connsiteY3"/>
                </a:cxn>
              </a:cxnLst>
              <a:rect l="l" t="t" r="r" b="b"/>
              <a:pathLst>
                <a:path w="20758" h="4732">
                  <a:moveTo>
                    <a:pt x="0" y="0"/>
                  </a:moveTo>
                  <a:cubicBezTo>
                    <a:pt x="107" y="0"/>
                    <a:pt x="19468" y="4732"/>
                    <a:pt x="20758" y="4732"/>
                  </a:cubicBezTo>
                  <a:cubicBezTo>
                    <a:pt x="19790" y="4410"/>
                    <a:pt x="15703" y="3334"/>
                    <a:pt x="11293" y="2366"/>
                  </a:cubicBezTo>
                  <a:cubicBezTo>
                    <a:pt x="6453" y="1183"/>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5" name="任意多边形: 形状 586">
              <a:extLst>
                <a:ext uri="{FF2B5EF4-FFF2-40B4-BE49-F238E27FC236}">
                  <a16:creationId xmlns:a16="http://schemas.microsoft.com/office/drawing/2014/main" xmlns="" id="{3E299E49-8A19-46AA-B58B-A0EEFA58418C}"/>
                </a:ext>
              </a:extLst>
            </p:cNvPr>
            <p:cNvSpPr/>
            <p:nvPr/>
          </p:nvSpPr>
          <p:spPr>
            <a:xfrm>
              <a:off x="901874" y="256371"/>
              <a:ext cx="86807" cy="19087"/>
            </a:xfrm>
            <a:custGeom>
              <a:avLst/>
              <a:gdLst>
                <a:gd name="connsiteX0" fmla="*/ 0 w 20543"/>
                <a:gd name="connsiteY0" fmla="*/ 0 h 4517"/>
                <a:gd name="connsiteX1" fmla="*/ 20543 w 20543"/>
                <a:gd name="connsiteY1" fmla="*/ 4517 h 4517"/>
                <a:gd name="connsiteX2" fmla="*/ 10863 w 20543"/>
                <a:gd name="connsiteY2" fmla="*/ 2151 h 4517"/>
                <a:gd name="connsiteX3" fmla="*/ 0 w 20543"/>
                <a:gd name="connsiteY3" fmla="*/ 0 h 4517"/>
              </a:gdLst>
              <a:ahLst/>
              <a:cxnLst>
                <a:cxn ang="0">
                  <a:pos x="connsiteX0" y="connsiteY0"/>
                </a:cxn>
                <a:cxn ang="0">
                  <a:pos x="connsiteX1" y="connsiteY1"/>
                </a:cxn>
                <a:cxn ang="0">
                  <a:pos x="connsiteX2" y="connsiteY2"/>
                </a:cxn>
                <a:cxn ang="0">
                  <a:pos x="connsiteX3" y="connsiteY3"/>
                </a:cxn>
              </a:cxnLst>
              <a:rect l="l" t="t" r="r" b="b"/>
              <a:pathLst>
                <a:path w="20543" h="4517">
                  <a:moveTo>
                    <a:pt x="0" y="0"/>
                  </a:moveTo>
                  <a:cubicBezTo>
                    <a:pt x="108" y="0"/>
                    <a:pt x="19898" y="4517"/>
                    <a:pt x="20543" y="4517"/>
                  </a:cubicBezTo>
                  <a:cubicBezTo>
                    <a:pt x="19898" y="4302"/>
                    <a:pt x="15811" y="3227"/>
                    <a:pt x="10863" y="2151"/>
                  </a:cubicBezTo>
                  <a:cubicBezTo>
                    <a:pt x="5808" y="1076"/>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6" name="任意多边形: 形状 587">
              <a:extLst>
                <a:ext uri="{FF2B5EF4-FFF2-40B4-BE49-F238E27FC236}">
                  <a16:creationId xmlns:a16="http://schemas.microsoft.com/office/drawing/2014/main" xmlns="" id="{2BC798DE-2F73-4D00-A65E-3DDCBFEE6C01}"/>
                </a:ext>
              </a:extLst>
            </p:cNvPr>
            <p:cNvSpPr/>
            <p:nvPr/>
          </p:nvSpPr>
          <p:spPr>
            <a:xfrm>
              <a:off x="883239" y="249099"/>
              <a:ext cx="84533" cy="18179"/>
            </a:xfrm>
            <a:custGeom>
              <a:avLst/>
              <a:gdLst>
                <a:gd name="connsiteX0" fmla="*/ 0 w 20005"/>
                <a:gd name="connsiteY0" fmla="*/ 0 h 4302"/>
                <a:gd name="connsiteX1" fmla="*/ 20005 w 20005"/>
                <a:gd name="connsiteY1" fmla="*/ 4302 h 4302"/>
                <a:gd name="connsiteX2" fmla="*/ 10325 w 20005"/>
                <a:gd name="connsiteY2" fmla="*/ 2044 h 4302"/>
                <a:gd name="connsiteX3" fmla="*/ 0 w 20005"/>
                <a:gd name="connsiteY3" fmla="*/ 0 h 4302"/>
              </a:gdLst>
              <a:ahLst/>
              <a:cxnLst>
                <a:cxn ang="0">
                  <a:pos x="connsiteX0" y="connsiteY0"/>
                </a:cxn>
                <a:cxn ang="0">
                  <a:pos x="connsiteX1" y="connsiteY1"/>
                </a:cxn>
                <a:cxn ang="0">
                  <a:pos x="connsiteX2" y="connsiteY2"/>
                </a:cxn>
                <a:cxn ang="0">
                  <a:pos x="connsiteX3" y="connsiteY3"/>
                </a:cxn>
              </a:cxnLst>
              <a:rect l="l" t="t" r="r" b="b"/>
              <a:pathLst>
                <a:path w="20005" h="4302">
                  <a:moveTo>
                    <a:pt x="0" y="0"/>
                  </a:moveTo>
                  <a:cubicBezTo>
                    <a:pt x="107" y="0"/>
                    <a:pt x="19468" y="4195"/>
                    <a:pt x="20005" y="4302"/>
                  </a:cubicBezTo>
                  <a:cubicBezTo>
                    <a:pt x="19252" y="4087"/>
                    <a:pt x="14950" y="3119"/>
                    <a:pt x="10325" y="2044"/>
                  </a:cubicBezTo>
                  <a:cubicBezTo>
                    <a:pt x="5593" y="1076"/>
                    <a:pt x="645" y="108"/>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7" name="任意多边形: 形状 588">
              <a:extLst>
                <a:ext uri="{FF2B5EF4-FFF2-40B4-BE49-F238E27FC236}">
                  <a16:creationId xmlns:a16="http://schemas.microsoft.com/office/drawing/2014/main" xmlns="" id="{10A39B95-145F-435E-A574-363B4AA7A0E9}"/>
                </a:ext>
              </a:extLst>
            </p:cNvPr>
            <p:cNvSpPr/>
            <p:nvPr/>
          </p:nvSpPr>
          <p:spPr>
            <a:xfrm>
              <a:off x="912324" y="254098"/>
              <a:ext cx="24542" cy="5451"/>
            </a:xfrm>
            <a:custGeom>
              <a:avLst/>
              <a:gdLst>
                <a:gd name="connsiteX0" fmla="*/ 0 w 5808"/>
                <a:gd name="connsiteY0" fmla="*/ 0 h 1290"/>
                <a:gd name="connsiteX1" fmla="*/ 5808 w 5808"/>
                <a:gd name="connsiteY1" fmla="*/ 1291 h 1290"/>
                <a:gd name="connsiteX2" fmla="*/ 0 w 5808"/>
                <a:gd name="connsiteY2" fmla="*/ 0 h 1290"/>
              </a:gdLst>
              <a:ahLst/>
              <a:cxnLst>
                <a:cxn ang="0">
                  <a:pos x="connsiteX0" y="connsiteY0"/>
                </a:cxn>
                <a:cxn ang="0">
                  <a:pos x="connsiteX1" y="connsiteY1"/>
                </a:cxn>
                <a:cxn ang="0">
                  <a:pos x="connsiteX2" y="connsiteY2"/>
                </a:cxn>
              </a:cxnLst>
              <a:rect l="l" t="t" r="r" b="b"/>
              <a:pathLst>
                <a:path w="5808" h="1290">
                  <a:moveTo>
                    <a:pt x="0" y="0"/>
                  </a:moveTo>
                  <a:cubicBezTo>
                    <a:pt x="1936" y="430"/>
                    <a:pt x="3872" y="860"/>
                    <a:pt x="5808" y="1291"/>
                  </a:cubicBezTo>
                  <a:cubicBezTo>
                    <a:pt x="5055" y="1076"/>
                    <a:pt x="4732" y="968"/>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8" name="任意多边形: 形状 589">
              <a:extLst>
                <a:ext uri="{FF2B5EF4-FFF2-40B4-BE49-F238E27FC236}">
                  <a16:creationId xmlns:a16="http://schemas.microsoft.com/office/drawing/2014/main" xmlns="" id="{05A0FE80-092F-4CDA-BB43-EC92C04CFA69}"/>
                </a:ext>
              </a:extLst>
            </p:cNvPr>
            <p:cNvSpPr/>
            <p:nvPr/>
          </p:nvSpPr>
          <p:spPr>
            <a:xfrm>
              <a:off x="855967" y="241826"/>
              <a:ext cx="56809" cy="11815"/>
            </a:xfrm>
            <a:custGeom>
              <a:avLst/>
              <a:gdLst>
                <a:gd name="connsiteX0" fmla="*/ 9573 w 13444"/>
                <a:gd name="connsiteY0" fmla="*/ 2044 h 2796"/>
                <a:gd name="connsiteX1" fmla="*/ 9573 w 13444"/>
                <a:gd name="connsiteY1" fmla="*/ 2044 h 2796"/>
                <a:gd name="connsiteX2" fmla="*/ 0 w 13444"/>
                <a:gd name="connsiteY2" fmla="*/ 0 h 2796"/>
                <a:gd name="connsiteX3" fmla="*/ 13444 w 13444"/>
                <a:gd name="connsiteY3" fmla="*/ 2796 h 2796"/>
                <a:gd name="connsiteX4" fmla="*/ 9573 w 13444"/>
                <a:gd name="connsiteY4" fmla="*/ 2044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2796">
                  <a:moveTo>
                    <a:pt x="9573" y="2044"/>
                  </a:moveTo>
                  <a:lnTo>
                    <a:pt x="9573" y="2044"/>
                  </a:lnTo>
                  <a:cubicBezTo>
                    <a:pt x="4087" y="860"/>
                    <a:pt x="323" y="108"/>
                    <a:pt x="0" y="0"/>
                  </a:cubicBezTo>
                  <a:cubicBezTo>
                    <a:pt x="6561" y="1398"/>
                    <a:pt x="10756" y="2259"/>
                    <a:pt x="13444" y="2796"/>
                  </a:cubicBezTo>
                  <a:cubicBezTo>
                    <a:pt x="12046" y="2581"/>
                    <a:pt x="10863" y="2259"/>
                    <a:pt x="9573" y="20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06" name="任意多边形: 形状 597">
              <a:extLst>
                <a:ext uri="{FF2B5EF4-FFF2-40B4-BE49-F238E27FC236}">
                  <a16:creationId xmlns:a16="http://schemas.microsoft.com/office/drawing/2014/main" xmlns="" id="{07AE3EFE-013E-4091-8489-7239FB3FBDA9}"/>
                </a:ext>
              </a:extLst>
            </p:cNvPr>
            <p:cNvSpPr/>
            <p:nvPr/>
          </p:nvSpPr>
          <p:spPr>
            <a:xfrm>
              <a:off x="162769" y="420895"/>
              <a:ext cx="26511" cy="34925"/>
            </a:xfrm>
            <a:custGeom>
              <a:avLst/>
              <a:gdLst>
                <a:gd name="connsiteX0" fmla="*/ 1423 w 6274"/>
                <a:gd name="connsiteY0" fmla="*/ 7314 h 8265"/>
                <a:gd name="connsiteX1" fmla="*/ 6263 w 6274"/>
                <a:gd name="connsiteY1" fmla="*/ 4410 h 8265"/>
                <a:gd name="connsiteX2" fmla="*/ 2714 w 6274"/>
                <a:gd name="connsiteY2" fmla="*/ 0 h 8265"/>
                <a:gd name="connsiteX3" fmla="*/ 1423 w 6274"/>
                <a:gd name="connsiteY3" fmla="*/ 7314 h 8265"/>
              </a:gdLst>
              <a:ahLst/>
              <a:cxnLst>
                <a:cxn ang="0">
                  <a:pos x="connsiteX0" y="connsiteY0"/>
                </a:cxn>
                <a:cxn ang="0">
                  <a:pos x="connsiteX1" y="connsiteY1"/>
                </a:cxn>
                <a:cxn ang="0">
                  <a:pos x="connsiteX2" y="connsiteY2"/>
                </a:cxn>
                <a:cxn ang="0">
                  <a:pos x="connsiteX3" y="connsiteY3"/>
                </a:cxn>
              </a:cxnLst>
              <a:rect l="l" t="t" r="r" b="b"/>
              <a:pathLst>
                <a:path w="6274" h="8265">
                  <a:moveTo>
                    <a:pt x="1423" y="7314"/>
                  </a:moveTo>
                  <a:cubicBezTo>
                    <a:pt x="3682" y="9465"/>
                    <a:pt x="6478" y="7744"/>
                    <a:pt x="6263" y="4410"/>
                  </a:cubicBezTo>
                  <a:cubicBezTo>
                    <a:pt x="6155" y="2581"/>
                    <a:pt x="4972" y="108"/>
                    <a:pt x="2714" y="0"/>
                  </a:cubicBezTo>
                  <a:cubicBezTo>
                    <a:pt x="-405" y="215"/>
                    <a:pt x="-836" y="5163"/>
                    <a:pt x="1423" y="73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07" name="任意多边形: 形状 598">
              <a:extLst>
                <a:ext uri="{FF2B5EF4-FFF2-40B4-BE49-F238E27FC236}">
                  <a16:creationId xmlns:a16="http://schemas.microsoft.com/office/drawing/2014/main" xmlns="" id="{AECC6A50-EEA6-4A2F-96E8-649430B14A47}"/>
                </a:ext>
              </a:extLst>
            </p:cNvPr>
            <p:cNvSpPr/>
            <p:nvPr/>
          </p:nvSpPr>
          <p:spPr>
            <a:xfrm>
              <a:off x="262523" y="417713"/>
              <a:ext cx="29423" cy="35195"/>
            </a:xfrm>
            <a:custGeom>
              <a:avLst/>
              <a:gdLst>
                <a:gd name="connsiteX0" fmla="*/ 1371 w 6963"/>
                <a:gd name="connsiteY0" fmla="*/ 215 h 8329"/>
                <a:gd name="connsiteX1" fmla="*/ 3199 w 6963"/>
                <a:gd name="connsiteY1" fmla="*/ 7852 h 8329"/>
                <a:gd name="connsiteX2" fmla="*/ 6748 w 6963"/>
                <a:gd name="connsiteY2" fmla="*/ 4410 h 8329"/>
                <a:gd name="connsiteX3" fmla="*/ 2016 w 6963"/>
                <a:gd name="connsiteY3" fmla="*/ 0 h 8329"/>
                <a:gd name="connsiteX4" fmla="*/ 1371 w 6963"/>
                <a:gd name="connsiteY4" fmla="*/ 215 h 8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3" h="8329">
                  <a:moveTo>
                    <a:pt x="1371" y="215"/>
                  </a:moveTo>
                  <a:cubicBezTo>
                    <a:pt x="-995" y="968"/>
                    <a:pt x="-243" y="6023"/>
                    <a:pt x="3199" y="7852"/>
                  </a:cubicBezTo>
                  <a:cubicBezTo>
                    <a:pt x="5781" y="9250"/>
                    <a:pt x="7609" y="7421"/>
                    <a:pt x="6748" y="4410"/>
                  </a:cubicBezTo>
                  <a:cubicBezTo>
                    <a:pt x="6211" y="2689"/>
                    <a:pt x="4382" y="108"/>
                    <a:pt x="2016" y="0"/>
                  </a:cubicBezTo>
                  <a:cubicBezTo>
                    <a:pt x="1801" y="108"/>
                    <a:pt x="1586" y="108"/>
                    <a:pt x="1371"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08" name="任意多边形: 形状 599">
              <a:extLst>
                <a:ext uri="{FF2B5EF4-FFF2-40B4-BE49-F238E27FC236}">
                  <a16:creationId xmlns:a16="http://schemas.microsoft.com/office/drawing/2014/main" xmlns="" id="{2C680A1E-6CAF-4AF1-AD78-EDA401D77E38}"/>
                </a:ext>
              </a:extLst>
            </p:cNvPr>
            <p:cNvSpPr/>
            <p:nvPr/>
          </p:nvSpPr>
          <p:spPr>
            <a:xfrm>
              <a:off x="361068" y="414535"/>
              <a:ext cx="33695" cy="34637"/>
            </a:xfrm>
            <a:custGeom>
              <a:avLst/>
              <a:gdLst>
                <a:gd name="connsiteX0" fmla="*/ 7305 w 7974"/>
                <a:gd name="connsiteY0" fmla="*/ 4302 h 8197"/>
                <a:gd name="connsiteX1" fmla="*/ 7305 w 7974"/>
                <a:gd name="connsiteY1" fmla="*/ 4302 h 8197"/>
                <a:gd name="connsiteX2" fmla="*/ 1389 w 7974"/>
                <a:gd name="connsiteY2" fmla="*/ 0 h 8197"/>
                <a:gd name="connsiteX3" fmla="*/ 636 w 7974"/>
                <a:gd name="connsiteY3" fmla="*/ 215 h 8197"/>
                <a:gd name="connsiteX4" fmla="*/ 5369 w 7974"/>
                <a:gd name="connsiteY4" fmla="*/ 8067 h 8197"/>
                <a:gd name="connsiteX5" fmla="*/ 7305 w 7974"/>
                <a:gd name="connsiteY5" fmla="*/ 4302 h 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4" h="8197">
                  <a:moveTo>
                    <a:pt x="7305" y="4302"/>
                  </a:moveTo>
                  <a:lnTo>
                    <a:pt x="7305" y="4302"/>
                  </a:lnTo>
                  <a:cubicBezTo>
                    <a:pt x="6337" y="2581"/>
                    <a:pt x="3756" y="0"/>
                    <a:pt x="1389" y="0"/>
                  </a:cubicBezTo>
                  <a:cubicBezTo>
                    <a:pt x="1174" y="0"/>
                    <a:pt x="852" y="108"/>
                    <a:pt x="636" y="215"/>
                  </a:cubicBezTo>
                  <a:cubicBezTo>
                    <a:pt x="-1407" y="1506"/>
                    <a:pt x="1820" y="6991"/>
                    <a:pt x="5369" y="8067"/>
                  </a:cubicBezTo>
                  <a:cubicBezTo>
                    <a:pt x="7843" y="8712"/>
                    <a:pt x="8703" y="6884"/>
                    <a:pt x="7305"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09" name="任意多边形: 形状 601">
              <a:extLst>
                <a:ext uri="{FF2B5EF4-FFF2-40B4-BE49-F238E27FC236}">
                  <a16:creationId xmlns:a16="http://schemas.microsoft.com/office/drawing/2014/main" xmlns="" id="{26C207A7-AE01-4C73-A79C-6267EE80C4A1}"/>
                </a:ext>
              </a:extLst>
            </p:cNvPr>
            <p:cNvSpPr/>
            <p:nvPr/>
          </p:nvSpPr>
          <p:spPr>
            <a:xfrm>
              <a:off x="457095" y="409532"/>
              <a:ext cx="39438" cy="34105"/>
            </a:xfrm>
            <a:custGeom>
              <a:avLst/>
              <a:gdLst>
                <a:gd name="connsiteX0" fmla="*/ 1144 w 9333"/>
                <a:gd name="connsiteY0" fmla="*/ 0 h 8071"/>
                <a:gd name="connsiteX1" fmla="*/ 391 w 9333"/>
                <a:gd name="connsiteY1" fmla="*/ 215 h 8071"/>
                <a:gd name="connsiteX2" fmla="*/ 7812 w 9333"/>
                <a:gd name="connsiteY2" fmla="*/ 8067 h 8071"/>
                <a:gd name="connsiteX3" fmla="*/ 8027 w 9333"/>
                <a:gd name="connsiteY3" fmla="*/ 4195 h 8071"/>
                <a:gd name="connsiteX4" fmla="*/ 1144 w 9333"/>
                <a:gd name="connsiteY4" fmla="*/ 0 h 8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3" h="8071">
                  <a:moveTo>
                    <a:pt x="1144" y="0"/>
                  </a:moveTo>
                  <a:cubicBezTo>
                    <a:pt x="928" y="0"/>
                    <a:pt x="606" y="108"/>
                    <a:pt x="391" y="215"/>
                  </a:cubicBezTo>
                  <a:cubicBezTo>
                    <a:pt x="-1545" y="1721"/>
                    <a:pt x="4155" y="7852"/>
                    <a:pt x="7812" y="8067"/>
                  </a:cubicBezTo>
                  <a:cubicBezTo>
                    <a:pt x="9748" y="8174"/>
                    <a:pt x="9856" y="6453"/>
                    <a:pt x="8027" y="4195"/>
                  </a:cubicBezTo>
                  <a:cubicBezTo>
                    <a:pt x="6629" y="2581"/>
                    <a:pt x="3510" y="0"/>
                    <a:pt x="114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10" name="任意多边形: 形状 602">
              <a:extLst>
                <a:ext uri="{FF2B5EF4-FFF2-40B4-BE49-F238E27FC236}">
                  <a16:creationId xmlns:a16="http://schemas.microsoft.com/office/drawing/2014/main" xmlns="" id="{6149A44C-0519-4D6A-B53E-2C66A5AA977B}"/>
                </a:ext>
              </a:extLst>
            </p:cNvPr>
            <p:cNvSpPr/>
            <p:nvPr/>
          </p:nvSpPr>
          <p:spPr>
            <a:xfrm>
              <a:off x="551013" y="404081"/>
              <a:ext cx="45767" cy="33653"/>
            </a:xfrm>
            <a:custGeom>
              <a:avLst/>
              <a:gdLst>
                <a:gd name="connsiteX0" fmla="*/ 213 w 10831"/>
                <a:gd name="connsiteY0" fmla="*/ 215 h 7964"/>
                <a:gd name="connsiteX1" fmla="*/ 9893 w 10831"/>
                <a:gd name="connsiteY1" fmla="*/ 7959 h 7964"/>
                <a:gd name="connsiteX2" fmla="*/ 8818 w 10831"/>
                <a:gd name="connsiteY2" fmla="*/ 4087 h 7964"/>
                <a:gd name="connsiteX3" fmla="*/ 859 w 10831"/>
                <a:gd name="connsiteY3" fmla="*/ 0 h 7964"/>
                <a:gd name="connsiteX4" fmla="*/ 213 w 10831"/>
                <a:gd name="connsiteY4" fmla="*/ 215 h 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1" h="7964">
                  <a:moveTo>
                    <a:pt x="213" y="215"/>
                  </a:moveTo>
                  <a:cubicBezTo>
                    <a:pt x="-1400" y="1828"/>
                    <a:pt x="6559" y="8174"/>
                    <a:pt x="9893" y="7959"/>
                  </a:cubicBezTo>
                  <a:cubicBezTo>
                    <a:pt x="11507" y="7852"/>
                    <a:pt x="10969" y="6131"/>
                    <a:pt x="8818" y="4087"/>
                  </a:cubicBezTo>
                  <a:cubicBezTo>
                    <a:pt x="6989" y="2474"/>
                    <a:pt x="3225" y="0"/>
                    <a:pt x="859" y="0"/>
                  </a:cubicBezTo>
                  <a:cubicBezTo>
                    <a:pt x="644" y="0"/>
                    <a:pt x="321" y="0"/>
                    <a:pt x="213"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11" name="任意多边形: 形状 603">
              <a:extLst>
                <a:ext uri="{FF2B5EF4-FFF2-40B4-BE49-F238E27FC236}">
                  <a16:creationId xmlns:a16="http://schemas.microsoft.com/office/drawing/2014/main" xmlns="" id="{F2D98F8F-F6B6-457B-9FD4-426DEEDECB82}"/>
                </a:ext>
              </a:extLst>
            </p:cNvPr>
            <p:cNvSpPr/>
            <p:nvPr/>
          </p:nvSpPr>
          <p:spPr>
            <a:xfrm>
              <a:off x="641547" y="397261"/>
              <a:ext cx="52444" cy="32774"/>
            </a:xfrm>
            <a:custGeom>
              <a:avLst/>
              <a:gdLst>
                <a:gd name="connsiteX0" fmla="*/ 9550 w 12411"/>
                <a:gd name="connsiteY0" fmla="*/ 3980 h 7756"/>
                <a:gd name="connsiteX1" fmla="*/ 622 w 12411"/>
                <a:gd name="connsiteY1" fmla="*/ 0 h 7756"/>
                <a:gd name="connsiteX2" fmla="*/ 85 w 12411"/>
                <a:gd name="connsiteY2" fmla="*/ 215 h 7756"/>
                <a:gd name="connsiteX3" fmla="*/ 11701 w 12411"/>
                <a:gd name="connsiteY3" fmla="*/ 7744 h 7756"/>
                <a:gd name="connsiteX4" fmla="*/ 9550 w 12411"/>
                <a:gd name="connsiteY4" fmla="*/ 3980 h 7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1" h="7756">
                  <a:moveTo>
                    <a:pt x="9550" y="3980"/>
                  </a:moveTo>
                  <a:cubicBezTo>
                    <a:pt x="7291" y="2366"/>
                    <a:pt x="2989" y="0"/>
                    <a:pt x="622" y="0"/>
                  </a:cubicBezTo>
                  <a:cubicBezTo>
                    <a:pt x="407" y="0"/>
                    <a:pt x="192" y="108"/>
                    <a:pt x="85" y="215"/>
                  </a:cubicBezTo>
                  <a:cubicBezTo>
                    <a:pt x="-991" y="1828"/>
                    <a:pt x="8474" y="8067"/>
                    <a:pt x="11701" y="7744"/>
                  </a:cubicBezTo>
                  <a:cubicBezTo>
                    <a:pt x="13206" y="7636"/>
                    <a:pt x="12239" y="6023"/>
                    <a:pt x="9550"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39" name="任意多边形: 形状 210">
              <a:extLst>
                <a:ext uri="{FF2B5EF4-FFF2-40B4-BE49-F238E27FC236}">
                  <a16:creationId xmlns:a16="http://schemas.microsoft.com/office/drawing/2014/main" xmlns="" id="{CE6E62C2-A527-45B2-8A98-F8DE94AB86CB}"/>
                </a:ext>
              </a:extLst>
            </p:cNvPr>
            <p:cNvSpPr/>
            <p:nvPr/>
          </p:nvSpPr>
          <p:spPr>
            <a:xfrm>
              <a:off x="47888" y="195015"/>
              <a:ext cx="76352" cy="8633"/>
            </a:xfrm>
            <a:custGeom>
              <a:avLst/>
              <a:gdLst>
                <a:gd name="connsiteX0" fmla="*/ 8174 w 18069"/>
                <a:gd name="connsiteY0" fmla="*/ 1076 h 2043"/>
                <a:gd name="connsiteX1" fmla="*/ 18069 w 18069"/>
                <a:gd name="connsiteY1" fmla="*/ 0 h 2043"/>
                <a:gd name="connsiteX2" fmla="*/ 0 w 18069"/>
                <a:gd name="connsiteY2" fmla="*/ 2044 h 2043"/>
                <a:gd name="connsiteX3" fmla="*/ 8174 w 18069"/>
                <a:gd name="connsiteY3" fmla="*/ 1076 h 2043"/>
              </a:gdLst>
              <a:ahLst/>
              <a:cxnLst>
                <a:cxn ang="0">
                  <a:pos x="connsiteX0" y="connsiteY0"/>
                </a:cxn>
                <a:cxn ang="0">
                  <a:pos x="connsiteX1" y="connsiteY1"/>
                </a:cxn>
                <a:cxn ang="0">
                  <a:pos x="connsiteX2" y="connsiteY2"/>
                </a:cxn>
                <a:cxn ang="0">
                  <a:pos x="connsiteX3" y="connsiteY3"/>
                </a:cxn>
              </a:cxnLst>
              <a:rect l="l" t="t" r="r" b="b"/>
              <a:pathLst>
                <a:path w="18069" h="2043">
                  <a:moveTo>
                    <a:pt x="8174" y="1076"/>
                  </a:moveTo>
                  <a:cubicBezTo>
                    <a:pt x="11508" y="645"/>
                    <a:pt x="14735" y="323"/>
                    <a:pt x="18069" y="0"/>
                  </a:cubicBezTo>
                  <a:cubicBezTo>
                    <a:pt x="14520" y="323"/>
                    <a:pt x="1936" y="1613"/>
                    <a:pt x="0" y="2044"/>
                  </a:cubicBezTo>
                  <a:cubicBezTo>
                    <a:pt x="2689" y="1721"/>
                    <a:pt x="5485" y="1398"/>
                    <a:pt x="8174"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0" name="任意多边形: 形状 211">
              <a:extLst>
                <a:ext uri="{FF2B5EF4-FFF2-40B4-BE49-F238E27FC236}">
                  <a16:creationId xmlns:a16="http://schemas.microsoft.com/office/drawing/2014/main" xmlns="" id="{8D0B3470-C1A4-416F-9CEF-0A4EBCAC3DCF}"/>
                </a:ext>
              </a:extLst>
            </p:cNvPr>
            <p:cNvSpPr/>
            <p:nvPr/>
          </p:nvSpPr>
          <p:spPr>
            <a:xfrm>
              <a:off x="55160" y="195015"/>
              <a:ext cx="69989" cy="9089"/>
            </a:xfrm>
            <a:custGeom>
              <a:avLst/>
              <a:gdLst>
                <a:gd name="connsiteX0" fmla="*/ 7529 w 16563"/>
                <a:gd name="connsiteY0" fmla="*/ 1183 h 2151"/>
                <a:gd name="connsiteX1" fmla="*/ 16564 w 16563"/>
                <a:gd name="connsiteY1" fmla="*/ 0 h 2151"/>
                <a:gd name="connsiteX2" fmla="*/ 0 w 16563"/>
                <a:gd name="connsiteY2" fmla="*/ 2151 h 2151"/>
                <a:gd name="connsiteX3" fmla="*/ 7529 w 16563"/>
                <a:gd name="connsiteY3" fmla="*/ 1183 h 2151"/>
              </a:gdLst>
              <a:ahLst/>
              <a:cxnLst>
                <a:cxn ang="0">
                  <a:pos x="connsiteX0" y="connsiteY0"/>
                </a:cxn>
                <a:cxn ang="0">
                  <a:pos x="connsiteX1" y="connsiteY1"/>
                </a:cxn>
                <a:cxn ang="0">
                  <a:pos x="connsiteX2" y="connsiteY2"/>
                </a:cxn>
                <a:cxn ang="0">
                  <a:pos x="connsiteX3" y="connsiteY3"/>
                </a:cxn>
              </a:cxnLst>
              <a:rect l="l" t="t" r="r" b="b"/>
              <a:pathLst>
                <a:path w="16563" h="2151">
                  <a:moveTo>
                    <a:pt x="7529" y="1183"/>
                  </a:moveTo>
                  <a:cubicBezTo>
                    <a:pt x="10540" y="753"/>
                    <a:pt x="13552" y="430"/>
                    <a:pt x="16564" y="0"/>
                  </a:cubicBezTo>
                  <a:cubicBezTo>
                    <a:pt x="13337" y="323"/>
                    <a:pt x="1506" y="1828"/>
                    <a:pt x="0" y="2151"/>
                  </a:cubicBezTo>
                  <a:cubicBezTo>
                    <a:pt x="2581" y="1936"/>
                    <a:pt x="5055" y="1506"/>
                    <a:pt x="7529"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1" name="任意多边形: 形状 212">
              <a:extLst>
                <a:ext uri="{FF2B5EF4-FFF2-40B4-BE49-F238E27FC236}">
                  <a16:creationId xmlns:a16="http://schemas.microsoft.com/office/drawing/2014/main" xmlns="" id="{7D2BEBE1-5982-44A4-B33B-160FE1200C30}"/>
                </a:ext>
              </a:extLst>
            </p:cNvPr>
            <p:cNvSpPr/>
            <p:nvPr/>
          </p:nvSpPr>
          <p:spPr>
            <a:xfrm>
              <a:off x="63797" y="195472"/>
              <a:ext cx="63173" cy="9998"/>
            </a:xfrm>
            <a:custGeom>
              <a:avLst/>
              <a:gdLst>
                <a:gd name="connsiteX0" fmla="*/ 6776 w 14950"/>
                <a:gd name="connsiteY0" fmla="*/ 1183 h 2366"/>
                <a:gd name="connsiteX1" fmla="*/ 14950 w 14950"/>
                <a:gd name="connsiteY1" fmla="*/ 0 h 2366"/>
                <a:gd name="connsiteX2" fmla="*/ 0 w 14950"/>
                <a:gd name="connsiteY2" fmla="*/ 2366 h 2366"/>
                <a:gd name="connsiteX3" fmla="*/ 6776 w 14950"/>
                <a:gd name="connsiteY3" fmla="*/ 1183 h 2366"/>
              </a:gdLst>
              <a:ahLst/>
              <a:cxnLst>
                <a:cxn ang="0">
                  <a:pos x="connsiteX0" y="connsiteY0"/>
                </a:cxn>
                <a:cxn ang="0">
                  <a:pos x="connsiteX1" y="connsiteY1"/>
                </a:cxn>
                <a:cxn ang="0">
                  <a:pos x="connsiteX2" y="connsiteY2"/>
                </a:cxn>
                <a:cxn ang="0">
                  <a:pos x="connsiteX3" y="connsiteY3"/>
                </a:cxn>
              </a:cxnLst>
              <a:rect l="l" t="t" r="r" b="b"/>
              <a:pathLst>
                <a:path w="14950" h="2366">
                  <a:moveTo>
                    <a:pt x="6776" y="1183"/>
                  </a:moveTo>
                  <a:cubicBezTo>
                    <a:pt x="9465" y="753"/>
                    <a:pt x="12261" y="323"/>
                    <a:pt x="14950" y="0"/>
                  </a:cubicBezTo>
                  <a:cubicBezTo>
                    <a:pt x="12154" y="323"/>
                    <a:pt x="1291" y="1936"/>
                    <a:pt x="0" y="2366"/>
                  </a:cubicBezTo>
                  <a:cubicBezTo>
                    <a:pt x="2151" y="1936"/>
                    <a:pt x="4410" y="1506"/>
                    <a:pt x="6776"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2" name="任意多边形: 形状 213">
              <a:extLst>
                <a:ext uri="{FF2B5EF4-FFF2-40B4-BE49-F238E27FC236}">
                  <a16:creationId xmlns:a16="http://schemas.microsoft.com/office/drawing/2014/main" xmlns="" id="{1F366A4B-9017-4144-8FCD-637C50DD35AC}"/>
                </a:ext>
              </a:extLst>
            </p:cNvPr>
            <p:cNvSpPr/>
            <p:nvPr/>
          </p:nvSpPr>
          <p:spPr>
            <a:xfrm>
              <a:off x="72430" y="195015"/>
              <a:ext cx="55444" cy="10450"/>
            </a:xfrm>
            <a:custGeom>
              <a:avLst/>
              <a:gdLst>
                <a:gd name="connsiteX0" fmla="*/ 6023 w 13121"/>
                <a:gd name="connsiteY0" fmla="*/ 1291 h 2473"/>
                <a:gd name="connsiteX1" fmla="*/ 13122 w 13121"/>
                <a:gd name="connsiteY1" fmla="*/ 0 h 2473"/>
                <a:gd name="connsiteX2" fmla="*/ 0 w 13121"/>
                <a:gd name="connsiteY2" fmla="*/ 2474 h 2473"/>
                <a:gd name="connsiteX3" fmla="*/ 6023 w 13121"/>
                <a:gd name="connsiteY3" fmla="*/ 1291 h 2473"/>
              </a:gdLst>
              <a:ahLst/>
              <a:cxnLst>
                <a:cxn ang="0">
                  <a:pos x="connsiteX0" y="connsiteY0"/>
                </a:cxn>
                <a:cxn ang="0">
                  <a:pos x="connsiteX1" y="connsiteY1"/>
                </a:cxn>
                <a:cxn ang="0">
                  <a:pos x="connsiteX2" y="connsiteY2"/>
                </a:cxn>
                <a:cxn ang="0">
                  <a:pos x="connsiteX3" y="connsiteY3"/>
                </a:cxn>
              </a:cxnLst>
              <a:rect l="l" t="t" r="r" b="b"/>
              <a:pathLst>
                <a:path w="13121" h="2473">
                  <a:moveTo>
                    <a:pt x="6023" y="1291"/>
                  </a:moveTo>
                  <a:cubicBezTo>
                    <a:pt x="8389" y="860"/>
                    <a:pt x="10756" y="430"/>
                    <a:pt x="13122" y="0"/>
                  </a:cubicBezTo>
                  <a:cubicBezTo>
                    <a:pt x="10971" y="323"/>
                    <a:pt x="968" y="2044"/>
                    <a:pt x="0" y="2474"/>
                  </a:cubicBezTo>
                  <a:cubicBezTo>
                    <a:pt x="2044" y="2151"/>
                    <a:pt x="3980" y="1721"/>
                    <a:pt x="6023" y="12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3" name="任意多边形: 形状 214">
              <a:extLst>
                <a:ext uri="{FF2B5EF4-FFF2-40B4-BE49-F238E27FC236}">
                  <a16:creationId xmlns:a16="http://schemas.microsoft.com/office/drawing/2014/main" xmlns="" id="{2062FABD-FFE0-41C4-8F02-590AFAE99B74}"/>
                </a:ext>
              </a:extLst>
            </p:cNvPr>
            <p:cNvSpPr/>
            <p:nvPr/>
          </p:nvSpPr>
          <p:spPr>
            <a:xfrm>
              <a:off x="81524" y="195472"/>
              <a:ext cx="47720" cy="10906"/>
            </a:xfrm>
            <a:custGeom>
              <a:avLst/>
              <a:gdLst>
                <a:gd name="connsiteX0" fmla="*/ 11293 w 11293"/>
                <a:gd name="connsiteY0" fmla="*/ 0 h 2581"/>
                <a:gd name="connsiteX1" fmla="*/ 0 w 11293"/>
                <a:gd name="connsiteY1" fmla="*/ 2581 h 2581"/>
                <a:gd name="connsiteX2" fmla="*/ 5270 w 11293"/>
                <a:gd name="connsiteY2" fmla="*/ 1398 h 2581"/>
                <a:gd name="connsiteX3" fmla="*/ 11293 w 11293"/>
                <a:gd name="connsiteY3" fmla="*/ 0 h 2581"/>
              </a:gdLst>
              <a:ahLst/>
              <a:cxnLst>
                <a:cxn ang="0">
                  <a:pos x="connsiteX0" y="connsiteY0"/>
                </a:cxn>
                <a:cxn ang="0">
                  <a:pos x="connsiteX1" y="connsiteY1"/>
                </a:cxn>
                <a:cxn ang="0">
                  <a:pos x="connsiteX2" y="connsiteY2"/>
                </a:cxn>
                <a:cxn ang="0">
                  <a:pos x="connsiteX3" y="connsiteY3"/>
                </a:cxn>
              </a:cxnLst>
              <a:rect l="l" t="t" r="r" b="b"/>
              <a:pathLst>
                <a:path w="11293" h="2581">
                  <a:moveTo>
                    <a:pt x="11293" y="0"/>
                  </a:moveTo>
                  <a:cubicBezTo>
                    <a:pt x="9250" y="323"/>
                    <a:pt x="538" y="2151"/>
                    <a:pt x="0" y="2581"/>
                  </a:cubicBezTo>
                  <a:cubicBezTo>
                    <a:pt x="1828" y="2366"/>
                    <a:pt x="3442" y="1828"/>
                    <a:pt x="5270" y="1398"/>
                  </a:cubicBezTo>
                  <a:cubicBezTo>
                    <a:pt x="7314" y="860"/>
                    <a:pt x="9250" y="430"/>
                    <a:pt x="1129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4" name="任意多边形: 形状 215">
              <a:extLst>
                <a:ext uri="{FF2B5EF4-FFF2-40B4-BE49-F238E27FC236}">
                  <a16:creationId xmlns:a16="http://schemas.microsoft.com/office/drawing/2014/main" xmlns="" id="{554EF48B-E891-4871-9E7E-00CDE7F37F42}"/>
                </a:ext>
              </a:extLst>
            </p:cNvPr>
            <p:cNvSpPr/>
            <p:nvPr/>
          </p:nvSpPr>
          <p:spPr>
            <a:xfrm>
              <a:off x="91974" y="195015"/>
              <a:ext cx="39083" cy="10906"/>
            </a:xfrm>
            <a:custGeom>
              <a:avLst/>
              <a:gdLst>
                <a:gd name="connsiteX0" fmla="*/ 4302 w 9249"/>
                <a:gd name="connsiteY0" fmla="*/ 1398 h 2581"/>
                <a:gd name="connsiteX1" fmla="*/ 9250 w 9249"/>
                <a:gd name="connsiteY1" fmla="*/ 0 h 2581"/>
                <a:gd name="connsiteX2" fmla="*/ 0 w 9249"/>
                <a:gd name="connsiteY2" fmla="*/ 2581 h 2581"/>
                <a:gd name="connsiteX3" fmla="*/ 4302 w 9249"/>
                <a:gd name="connsiteY3" fmla="*/ 1398 h 2581"/>
              </a:gdLst>
              <a:ahLst/>
              <a:cxnLst>
                <a:cxn ang="0">
                  <a:pos x="connsiteX0" y="connsiteY0"/>
                </a:cxn>
                <a:cxn ang="0">
                  <a:pos x="connsiteX1" y="connsiteY1"/>
                </a:cxn>
                <a:cxn ang="0">
                  <a:pos x="connsiteX2" y="connsiteY2"/>
                </a:cxn>
                <a:cxn ang="0">
                  <a:pos x="connsiteX3" y="connsiteY3"/>
                </a:cxn>
              </a:cxnLst>
              <a:rect l="l" t="t" r="r" b="b"/>
              <a:pathLst>
                <a:path w="9249" h="2581">
                  <a:moveTo>
                    <a:pt x="4302" y="1398"/>
                  </a:moveTo>
                  <a:cubicBezTo>
                    <a:pt x="5916" y="968"/>
                    <a:pt x="7636" y="538"/>
                    <a:pt x="9250" y="0"/>
                  </a:cubicBezTo>
                  <a:cubicBezTo>
                    <a:pt x="8174" y="215"/>
                    <a:pt x="860" y="2044"/>
                    <a:pt x="0" y="2581"/>
                  </a:cubicBezTo>
                  <a:cubicBezTo>
                    <a:pt x="1398" y="2474"/>
                    <a:pt x="2796" y="1828"/>
                    <a:pt x="4302"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5" name="任意多边形: 形状 216">
              <a:extLst>
                <a:ext uri="{FF2B5EF4-FFF2-40B4-BE49-F238E27FC236}">
                  <a16:creationId xmlns:a16="http://schemas.microsoft.com/office/drawing/2014/main" xmlns="" id="{E5D28CC6-127C-4816-86BB-0F5BD93184A2}"/>
                </a:ext>
              </a:extLst>
            </p:cNvPr>
            <p:cNvSpPr/>
            <p:nvPr/>
          </p:nvSpPr>
          <p:spPr>
            <a:xfrm>
              <a:off x="101976" y="195472"/>
              <a:ext cx="30450" cy="10906"/>
            </a:xfrm>
            <a:custGeom>
              <a:avLst/>
              <a:gdLst>
                <a:gd name="connsiteX0" fmla="*/ 3442 w 7206"/>
                <a:gd name="connsiteY0" fmla="*/ 1398 h 2581"/>
                <a:gd name="connsiteX1" fmla="*/ 7206 w 7206"/>
                <a:gd name="connsiteY1" fmla="*/ 0 h 2581"/>
                <a:gd name="connsiteX2" fmla="*/ 0 w 7206"/>
                <a:gd name="connsiteY2" fmla="*/ 2581 h 2581"/>
                <a:gd name="connsiteX3" fmla="*/ 3442 w 7206"/>
                <a:gd name="connsiteY3" fmla="*/ 1398 h 2581"/>
              </a:gdLst>
              <a:ahLst/>
              <a:cxnLst>
                <a:cxn ang="0">
                  <a:pos x="connsiteX0" y="connsiteY0"/>
                </a:cxn>
                <a:cxn ang="0">
                  <a:pos x="connsiteX1" y="connsiteY1"/>
                </a:cxn>
                <a:cxn ang="0">
                  <a:pos x="connsiteX2" y="connsiteY2"/>
                </a:cxn>
                <a:cxn ang="0">
                  <a:pos x="connsiteX3" y="connsiteY3"/>
                </a:cxn>
              </a:cxnLst>
              <a:rect l="l" t="t" r="r" b="b"/>
              <a:pathLst>
                <a:path w="7206" h="2581">
                  <a:moveTo>
                    <a:pt x="3442" y="1398"/>
                  </a:moveTo>
                  <a:cubicBezTo>
                    <a:pt x="4732" y="968"/>
                    <a:pt x="5916" y="538"/>
                    <a:pt x="7206" y="0"/>
                  </a:cubicBezTo>
                  <a:cubicBezTo>
                    <a:pt x="6453" y="215"/>
                    <a:pt x="538" y="2151"/>
                    <a:pt x="0" y="2581"/>
                  </a:cubicBezTo>
                  <a:cubicBezTo>
                    <a:pt x="215" y="2581"/>
                    <a:pt x="430" y="2474"/>
                    <a:pt x="3442"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6" name="任意多边形: 形状 217">
              <a:extLst>
                <a:ext uri="{FF2B5EF4-FFF2-40B4-BE49-F238E27FC236}">
                  <a16:creationId xmlns:a16="http://schemas.microsoft.com/office/drawing/2014/main" xmlns="" id="{B7E0FAFD-793D-4C24-9650-CC57E964BFE9}"/>
                </a:ext>
              </a:extLst>
            </p:cNvPr>
            <p:cNvSpPr/>
            <p:nvPr/>
          </p:nvSpPr>
          <p:spPr>
            <a:xfrm>
              <a:off x="112882" y="195015"/>
              <a:ext cx="21360" cy="11358"/>
            </a:xfrm>
            <a:custGeom>
              <a:avLst/>
              <a:gdLst>
                <a:gd name="connsiteX0" fmla="*/ 0 w 5055"/>
                <a:gd name="connsiteY0" fmla="*/ 2689 h 2688"/>
                <a:gd name="connsiteX1" fmla="*/ 2474 w 5055"/>
                <a:gd name="connsiteY1" fmla="*/ 1398 h 2688"/>
                <a:gd name="connsiteX2" fmla="*/ 5055 w 5055"/>
                <a:gd name="connsiteY2" fmla="*/ 0 h 2688"/>
                <a:gd name="connsiteX3" fmla="*/ 0 w 5055"/>
                <a:gd name="connsiteY3" fmla="*/ 2689 h 2688"/>
                <a:gd name="connsiteX4" fmla="*/ 0 w 5055"/>
                <a:gd name="connsiteY4" fmla="*/ 2689 h 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55" h="2688">
                  <a:moveTo>
                    <a:pt x="0" y="2689"/>
                  </a:moveTo>
                  <a:cubicBezTo>
                    <a:pt x="323" y="2689"/>
                    <a:pt x="1183" y="2151"/>
                    <a:pt x="2474" y="1398"/>
                  </a:cubicBezTo>
                  <a:cubicBezTo>
                    <a:pt x="3334" y="968"/>
                    <a:pt x="4195" y="538"/>
                    <a:pt x="5055" y="0"/>
                  </a:cubicBezTo>
                  <a:cubicBezTo>
                    <a:pt x="4625" y="215"/>
                    <a:pt x="430" y="2044"/>
                    <a:pt x="0" y="2689"/>
                  </a:cubicBezTo>
                  <a:cubicBezTo>
                    <a:pt x="0" y="2689"/>
                    <a:pt x="0" y="2689"/>
                    <a:pt x="0"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7" name="任意多边形: 形状 218">
              <a:extLst>
                <a:ext uri="{FF2B5EF4-FFF2-40B4-BE49-F238E27FC236}">
                  <a16:creationId xmlns:a16="http://schemas.microsoft.com/office/drawing/2014/main" xmlns="" id="{01180207-91FF-4105-AAC9-DEB5C1A70034}"/>
                </a:ext>
              </a:extLst>
            </p:cNvPr>
            <p:cNvSpPr/>
            <p:nvPr/>
          </p:nvSpPr>
          <p:spPr>
            <a:xfrm>
              <a:off x="123776" y="195472"/>
              <a:ext cx="11827" cy="10957"/>
            </a:xfrm>
            <a:custGeom>
              <a:avLst/>
              <a:gdLst>
                <a:gd name="connsiteX0" fmla="*/ 3 w 2799"/>
                <a:gd name="connsiteY0" fmla="*/ 2581 h 2593"/>
                <a:gd name="connsiteX1" fmla="*/ 1509 w 2799"/>
                <a:gd name="connsiteY1" fmla="*/ 1398 h 2593"/>
                <a:gd name="connsiteX2" fmla="*/ 2800 w 2799"/>
                <a:gd name="connsiteY2" fmla="*/ 0 h 2593"/>
                <a:gd name="connsiteX3" fmla="*/ 3 w 2799"/>
                <a:gd name="connsiteY3" fmla="*/ 2581 h 2593"/>
              </a:gdLst>
              <a:ahLst/>
              <a:cxnLst>
                <a:cxn ang="0">
                  <a:pos x="connsiteX0" y="connsiteY0"/>
                </a:cxn>
                <a:cxn ang="0">
                  <a:pos x="connsiteX1" y="connsiteY1"/>
                </a:cxn>
                <a:cxn ang="0">
                  <a:pos x="connsiteX2" y="connsiteY2"/>
                </a:cxn>
                <a:cxn ang="0">
                  <a:pos x="connsiteX3" y="connsiteY3"/>
                </a:cxn>
              </a:cxnLst>
              <a:rect l="l" t="t" r="r" b="b"/>
              <a:pathLst>
                <a:path w="2799" h="2593">
                  <a:moveTo>
                    <a:pt x="3" y="2581"/>
                  </a:moveTo>
                  <a:cubicBezTo>
                    <a:pt x="3" y="2581"/>
                    <a:pt x="111" y="2796"/>
                    <a:pt x="1509" y="1398"/>
                  </a:cubicBezTo>
                  <a:cubicBezTo>
                    <a:pt x="1939" y="968"/>
                    <a:pt x="2477" y="538"/>
                    <a:pt x="2800" y="0"/>
                  </a:cubicBezTo>
                  <a:cubicBezTo>
                    <a:pt x="2477" y="108"/>
                    <a:pt x="-104" y="2151"/>
                    <a:pt x="3"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8" name="任意多边形: 形状 219">
              <a:extLst>
                <a:ext uri="{FF2B5EF4-FFF2-40B4-BE49-F238E27FC236}">
                  <a16:creationId xmlns:a16="http://schemas.microsoft.com/office/drawing/2014/main" xmlns="" id="{621E3D1E-60CD-45F7-89AB-DA7ED6300A99}"/>
                </a:ext>
              </a:extLst>
            </p:cNvPr>
            <p:cNvSpPr/>
            <p:nvPr/>
          </p:nvSpPr>
          <p:spPr>
            <a:xfrm>
              <a:off x="134775" y="195472"/>
              <a:ext cx="2193" cy="10991"/>
            </a:xfrm>
            <a:custGeom>
              <a:avLst/>
              <a:gdLst>
                <a:gd name="connsiteX0" fmla="*/ 90 w 519"/>
                <a:gd name="connsiteY0" fmla="*/ 2581 h 2601"/>
                <a:gd name="connsiteX1" fmla="*/ 520 w 519"/>
                <a:gd name="connsiteY1" fmla="*/ 1398 h 2601"/>
                <a:gd name="connsiteX2" fmla="*/ 520 w 519"/>
                <a:gd name="connsiteY2" fmla="*/ 1398 h 2601"/>
                <a:gd name="connsiteX3" fmla="*/ 520 w 519"/>
                <a:gd name="connsiteY3" fmla="*/ 0 h 2601"/>
                <a:gd name="connsiteX4" fmla="*/ 90 w 519"/>
                <a:gd name="connsiteY4" fmla="*/ 2581 h 2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 h="2601">
                  <a:moveTo>
                    <a:pt x="90" y="2581"/>
                  </a:moveTo>
                  <a:cubicBezTo>
                    <a:pt x="197" y="2689"/>
                    <a:pt x="520" y="2366"/>
                    <a:pt x="520" y="1398"/>
                  </a:cubicBezTo>
                  <a:lnTo>
                    <a:pt x="520" y="1398"/>
                  </a:lnTo>
                  <a:cubicBezTo>
                    <a:pt x="520" y="1183"/>
                    <a:pt x="520" y="108"/>
                    <a:pt x="520" y="0"/>
                  </a:cubicBezTo>
                  <a:cubicBezTo>
                    <a:pt x="412" y="108"/>
                    <a:pt x="-233" y="2259"/>
                    <a:pt x="90"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9" name="任意多边形: 形状 220">
              <a:extLst>
                <a:ext uri="{FF2B5EF4-FFF2-40B4-BE49-F238E27FC236}">
                  <a16:creationId xmlns:a16="http://schemas.microsoft.com/office/drawing/2014/main" xmlns="" id="{006BABB7-6F5A-400F-84F2-6528CD89DEDD}"/>
                </a:ext>
              </a:extLst>
            </p:cNvPr>
            <p:cNvSpPr/>
            <p:nvPr/>
          </p:nvSpPr>
          <p:spPr>
            <a:xfrm>
              <a:off x="138789" y="195472"/>
              <a:ext cx="7940" cy="10467"/>
            </a:xfrm>
            <a:custGeom>
              <a:avLst/>
              <a:gdLst>
                <a:gd name="connsiteX0" fmla="*/ 1829 w 1879"/>
                <a:gd name="connsiteY0" fmla="*/ 2474 h 2477"/>
                <a:gd name="connsiteX1" fmla="*/ 1183 w 1879"/>
                <a:gd name="connsiteY1" fmla="*/ 1291 h 2477"/>
                <a:gd name="connsiteX2" fmla="*/ 1183 w 1879"/>
                <a:gd name="connsiteY2" fmla="*/ 1291 h 2477"/>
                <a:gd name="connsiteX3" fmla="*/ 0 w 1879"/>
                <a:gd name="connsiteY3" fmla="*/ 0 h 2477"/>
                <a:gd name="connsiteX4" fmla="*/ 1829 w 1879"/>
                <a:gd name="connsiteY4" fmla="*/ 2474 h 2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9" h="2477">
                  <a:moveTo>
                    <a:pt x="1829" y="2474"/>
                  </a:moveTo>
                  <a:cubicBezTo>
                    <a:pt x="1936" y="2474"/>
                    <a:pt x="1936" y="2044"/>
                    <a:pt x="1183" y="1291"/>
                  </a:cubicBezTo>
                  <a:lnTo>
                    <a:pt x="1183" y="1291"/>
                  </a:lnTo>
                  <a:cubicBezTo>
                    <a:pt x="860" y="753"/>
                    <a:pt x="108" y="0"/>
                    <a:pt x="0" y="0"/>
                  </a:cubicBezTo>
                  <a:cubicBezTo>
                    <a:pt x="0" y="0"/>
                    <a:pt x="1398" y="2581"/>
                    <a:pt x="182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0" name="任意多边形: 形状 221">
              <a:extLst>
                <a:ext uri="{FF2B5EF4-FFF2-40B4-BE49-F238E27FC236}">
                  <a16:creationId xmlns:a16="http://schemas.microsoft.com/office/drawing/2014/main" xmlns="" id="{E1A700C4-E6E4-4AB3-A3AA-50B65163AB83}"/>
                </a:ext>
              </a:extLst>
            </p:cNvPr>
            <p:cNvSpPr/>
            <p:nvPr/>
          </p:nvSpPr>
          <p:spPr>
            <a:xfrm>
              <a:off x="140606" y="195472"/>
              <a:ext cx="17270" cy="10450"/>
            </a:xfrm>
            <a:custGeom>
              <a:avLst/>
              <a:gdLst>
                <a:gd name="connsiteX0" fmla="*/ 4087 w 4087"/>
                <a:gd name="connsiteY0" fmla="*/ 2474 h 2473"/>
                <a:gd name="connsiteX1" fmla="*/ 2474 w 4087"/>
                <a:gd name="connsiteY1" fmla="*/ 1291 h 2473"/>
                <a:gd name="connsiteX2" fmla="*/ 0 w 4087"/>
                <a:gd name="connsiteY2" fmla="*/ 0 h 2473"/>
                <a:gd name="connsiteX3" fmla="*/ 4087 w 4087"/>
                <a:gd name="connsiteY3" fmla="*/ 2474 h 2473"/>
              </a:gdLst>
              <a:ahLst/>
              <a:cxnLst>
                <a:cxn ang="0">
                  <a:pos x="connsiteX0" y="connsiteY0"/>
                </a:cxn>
                <a:cxn ang="0">
                  <a:pos x="connsiteX1" y="connsiteY1"/>
                </a:cxn>
                <a:cxn ang="0">
                  <a:pos x="connsiteX2" y="connsiteY2"/>
                </a:cxn>
                <a:cxn ang="0">
                  <a:pos x="connsiteX3" y="connsiteY3"/>
                </a:cxn>
              </a:cxnLst>
              <a:rect l="l" t="t" r="r" b="b"/>
              <a:pathLst>
                <a:path w="4087" h="2473">
                  <a:moveTo>
                    <a:pt x="4087" y="2474"/>
                  </a:moveTo>
                  <a:cubicBezTo>
                    <a:pt x="4087" y="2366"/>
                    <a:pt x="3442" y="1828"/>
                    <a:pt x="2474" y="1291"/>
                  </a:cubicBezTo>
                  <a:cubicBezTo>
                    <a:pt x="1398" y="645"/>
                    <a:pt x="108" y="0"/>
                    <a:pt x="0" y="0"/>
                  </a:cubicBezTo>
                  <a:cubicBezTo>
                    <a:pt x="0" y="0"/>
                    <a:pt x="3872" y="2474"/>
                    <a:pt x="4087"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1" name="任意多边形: 形状 222">
              <a:extLst>
                <a:ext uri="{FF2B5EF4-FFF2-40B4-BE49-F238E27FC236}">
                  <a16:creationId xmlns:a16="http://schemas.microsoft.com/office/drawing/2014/main" xmlns="" id="{17A585C9-79D6-4373-BCD9-3C3C942E8668}"/>
                </a:ext>
              </a:extLst>
            </p:cNvPr>
            <p:cNvSpPr/>
            <p:nvPr/>
          </p:nvSpPr>
          <p:spPr>
            <a:xfrm>
              <a:off x="141967" y="195472"/>
              <a:ext cx="27268" cy="9558"/>
            </a:xfrm>
            <a:custGeom>
              <a:avLst/>
              <a:gdLst>
                <a:gd name="connsiteX0" fmla="*/ 6453 w 6453"/>
                <a:gd name="connsiteY0" fmla="*/ 2259 h 2262"/>
                <a:gd name="connsiteX1" fmla="*/ 3765 w 6453"/>
                <a:gd name="connsiteY1" fmla="*/ 1183 h 2262"/>
                <a:gd name="connsiteX2" fmla="*/ 0 w 6453"/>
                <a:gd name="connsiteY2" fmla="*/ 0 h 2262"/>
                <a:gd name="connsiteX3" fmla="*/ 6453 w 6453"/>
                <a:gd name="connsiteY3" fmla="*/ 2259 h 2262"/>
              </a:gdLst>
              <a:ahLst/>
              <a:cxnLst>
                <a:cxn ang="0">
                  <a:pos x="connsiteX0" y="connsiteY0"/>
                </a:cxn>
                <a:cxn ang="0">
                  <a:pos x="connsiteX1" y="connsiteY1"/>
                </a:cxn>
                <a:cxn ang="0">
                  <a:pos x="connsiteX2" y="connsiteY2"/>
                </a:cxn>
                <a:cxn ang="0">
                  <a:pos x="connsiteX3" y="connsiteY3"/>
                </a:cxn>
              </a:cxnLst>
              <a:rect l="l" t="t" r="r" b="b"/>
              <a:pathLst>
                <a:path w="6453" h="2262">
                  <a:moveTo>
                    <a:pt x="6453" y="2259"/>
                  </a:moveTo>
                  <a:cubicBezTo>
                    <a:pt x="6238" y="2044"/>
                    <a:pt x="5163" y="1613"/>
                    <a:pt x="3765" y="1183"/>
                  </a:cubicBezTo>
                  <a:cubicBezTo>
                    <a:pt x="2044" y="538"/>
                    <a:pt x="215" y="0"/>
                    <a:pt x="0" y="0"/>
                  </a:cubicBezTo>
                  <a:cubicBezTo>
                    <a:pt x="108" y="0"/>
                    <a:pt x="6238" y="2366"/>
                    <a:pt x="6453" y="22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2" name="任意多边形: 形状 223">
              <a:extLst>
                <a:ext uri="{FF2B5EF4-FFF2-40B4-BE49-F238E27FC236}">
                  <a16:creationId xmlns:a16="http://schemas.microsoft.com/office/drawing/2014/main" xmlns="" id="{2A5597B6-AD0B-4A26-8D6A-E7FCD3A556F9}"/>
                </a:ext>
              </a:extLst>
            </p:cNvPr>
            <p:cNvSpPr/>
            <p:nvPr/>
          </p:nvSpPr>
          <p:spPr>
            <a:xfrm>
              <a:off x="143788" y="195015"/>
              <a:ext cx="36357" cy="9558"/>
            </a:xfrm>
            <a:custGeom>
              <a:avLst/>
              <a:gdLst>
                <a:gd name="connsiteX0" fmla="*/ 8604 w 8604"/>
                <a:gd name="connsiteY0" fmla="*/ 2259 h 2262"/>
                <a:gd name="connsiteX1" fmla="*/ 4948 w 8604"/>
                <a:gd name="connsiteY1" fmla="*/ 1183 h 2262"/>
                <a:gd name="connsiteX2" fmla="*/ 0 w 8604"/>
                <a:gd name="connsiteY2" fmla="*/ 0 h 2262"/>
                <a:gd name="connsiteX3" fmla="*/ 8604 w 8604"/>
                <a:gd name="connsiteY3" fmla="*/ 2259 h 2262"/>
              </a:gdLst>
              <a:ahLst/>
              <a:cxnLst>
                <a:cxn ang="0">
                  <a:pos x="connsiteX0" y="connsiteY0"/>
                </a:cxn>
                <a:cxn ang="0">
                  <a:pos x="connsiteX1" y="connsiteY1"/>
                </a:cxn>
                <a:cxn ang="0">
                  <a:pos x="connsiteX2" y="connsiteY2"/>
                </a:cxn>
                <a:cxn ang="0">
                  <a:pos x="connsiteX3" y="connsiteY3"/>
                </a:cxn>
              </a:cxnLst>
              <a:rect l="l" t="t" r="r" b="b"/>
              <a:pathLst>
                <a:path w="8604" h="2262">
                  <a:moveTo>
                    <a:pt x="8604" y="2259"/>
                  </a:moveTo>
                  <a:cubicBezTo>
                    <a:pt x="8174" y="2044"/>
                    <a:pt x="6668" y="1613"/>
                    <a:pt x="4948" y="1183"/>
                  </a:cubicBezTo>
                  <a:cubicBezTo>
                    <a:pt x="2581" y="538"/>
                    <a:pt x="108" y="108"/>
                    <a:pt x="0" y="0"/>
                  </a:cubicBezTo>
                  <a:cubicBezTo>
                    <a:pt x="108" y="0"/>
                    <a:pt x="8497" y="2366"/>
                    <a:pt x="8604" y="22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3" name="任意多边形: 形状 224">
              <a:extLst>
                <a:ext uri="{FF2B5EF4-FFF2-40B4-BE49-F238E27FC236}">
                  <a16:creationId xmlns:a16="http://schemas.microsoft.com/office/drawing/2014/main" xmlns="" id="{521B9CDA-6AF6-4C14-9E49-2A3F26158C90}"/>
                </a:ext>
              </a:extLst>
            </p:cNvPr>
            <p:cNvSpPr/>
            <p:nvPr/>
          </p:nvSpPr>
          <p:spPr>
            <a:xfrm>
              <a:off x="145605" y="195015"/>
              <a:ext cx="45446" cy="8650"/>
            </a:xfrm>
            <a:custGeom>
              <a:avLst/>
              <a:gdLst>
                <a:gd name="connsiteX0" fmla="*/ 10756 w 10755"/>
                <a:gd name="connsiteY0" fmla="*/ 2044 h 2047"/>
                <a:gd name="connsiteX1" fmla="*/ 6131 w 10755"/>
                <a:gd name="connsiteY1" fmla="*/ 1076 h 2047"/>
                <a:gd name="connsiteX2" fmla="*/ 0 w 10755"/>
                <a:gd name="connsiteY2" fmla="*/ 0 h 2047"/>
                <a:gd name="connsiteX3" fmla="*/ 10756 w 10755"/>
                <a:gd name="connsiteY3" fmla="*/ 2044 h 2047"/>
              </a:gdLst>
              <a:ahLst/>
              <a:cxnLst>
                <a:cxn ang="0">
                  <a:pos x="connsiteX0" y="connsiteY0"/>
                </a:cxn>
                <a:cxn ang="0">
                  <a:pos x="connsiteX1" y="connsiteY1"/>
                </a:cxn>
                <a:cxn ang="0">
                  <a:pos x="connsiteX2" y="connsiteY2"/>
                </a:cxn>
                <a:cxn ang="0">
                  <a:pos x="connsiteX3" y="connsiteY3"/>
                </a:cxn>
              </a:cxnLst>
              <a:rect l="l" t="t" r="r" b="b"/>
              <a:pathLst>
                <a:path w="10755" h="2047">
                  <a:moveTo>
                    <a:pt x="10756" y="2044"/>
                  </a:moveTo>
                  <a:cubicBezTo>
                    <a:pt x="10110" y="1828"/>
                    <a:pt x="8282" y="1398"/>
                    <a:pt x="6131" y="1076"/>
                  </a:cubicBezTo>
                  <a:cubicBezTo>
                    <a:pt x="2904" y="430"/>
                    <a:pt x="0" y="0"/>
                    <a:pt x="0" y="0"/>
                  </a:cubicBezTo>
                  <a:cubicBezTo>
                    <a:pt x="0" y="0"/>
                    <a:pt x="10325" y="2151"/>
                    <a:pt x="10756" y="20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4" name="任意多边形: 形状 225">
              <a:extLst>
                <a:ext uri="{FF2B5EF4-FFF2-40B4-BE49-F238E27FC236}">
                  <a16:creationId xmlns:a16="http://schemas.microsoft.com/office/drawing/2014/main" xmlns="" id="{10C3677B-DDDF-41B0-B265-9430EF6F9C1A}"/>
                </a:ext>
              </a:extLst>
            </p:cNvPr>
            <p:cNvSpPr/>
            <p:nvPr/>
          </p:nvSpPr>
          <p:spPr>
            <a:xfrm>
              <a:off x="146513" y="195015"/>
              <a:ext cx="54536" cy="8181"/>
            </a:xfrm>
            <a:custGeom>
              <a:avLst/>
              <a:gdLst>
                <a:gd name="connsiteX0" fmla="*/ 12907 w 12906"/>
                <a:gd name="connsiteY0" fmla="*/ 1936 h 1936"/>
                <a:gd name="connsiteX1" fmla="*/ 7314 w 12906"/>
                <a:gd name="connsiteY1" fmla="*/ 968 h 1936"/>
                <a:gd name="connsiteX2" fmla="*/ 0 w 12906"/>
                <a:gd name="connsiteY2" fmla="*/ 0 h 1936"/>
                <a:gd name="connsiteX3" fmla="*/ 12907 w 12906"/>
                <a:gd name="connsiteY3" fmla="*/ 1936 h 1936"/>
              </a:gdLst>
              <a:ahLst/>
              <a:cxnLst>
                <a:cxn ang="0">
                  <a:pos x="connsiteX0" y="connsiteY0"/>
                </a:cxn>
                <a:cxn ang="0">
                  <a:pos x="connsiteX1" y="connsiteY1"/>
                </a:cxn>
                <a:cxn ang="0">
                  <a:pos x="connsiteX2" y="connsiteY2"/>
                </a:cxn>
                <a:cxn ang="0">
                  <a:pos x="connsiteX3" y="connsiteY3"/>
                </a:cxn>
              </a:cxnLst>
              <a:rect l="l" t="t" r="r" b="b"/>
              <a:pathLst>
                <a:path w="12906" h="1936">
                  <a:moveTo>
                    <a:pt x="12907" y="1936"/>
                  </a:moveTo>
                  <a:cubicBezTo>
                    <a:pt x="12476" y="1828"/>
                    <a:pt x="10110" y="1398"/>
                    <a:pt x="7314" y="968"/>
                  </a:cubicBezTo>
                  <a:cubicBezTo>
                    <a:pt x="3764" y="430"/>
                    <a:pt x="430" y="0"/>
                    <a:pt x="0" y="0"/>
                  </a:cubicBezTo>
                  <a:cubicBezTo>
                    <a:pt x="215" y="0"/>
                    <a:pt x="12476" y="1828"/>
                    <a:pt x="12907"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5" name="任意多边形: 形状 226">
              <a:extLst>
                <a:ext uri="{FF2B5EF4-FFF2-40B4-BE49-F238E27FC236}">
                  <a16:creationId xmlns:a16="http://schemas.microsoft.com/office/drawing/2014/main" xmlns="" id="{823D32AC-8D5B-4AD2-9D45-21D65F93687C}"/>
                </a:ext>
              </a:extLst>
            </p:cNvPr>
            <p:cNvSpPr/>
            <p:nvPr/>
          </p:nvSpPr>
          <p:spPr>
            <a:xfrm>
              <a:off x="148330" y="194998"/>
              <a:ext cx="62264" cy="7289"/>
            </a:xfrm>
            <a:custGeom>
              <a:avLst/>
              <a:gdLst>
                <a:gd name="connsiteX0" fmla="*/ 14735 w 14735"/>
                <a:gd name="connsiteY0" fmla="*/ 1725 h 1725"/>
                <a:gd name="connsiteX1" fmla="*/ 8282 w 14735"/>
                <a:gd name="connsiteY1" fmla="*/ 865 h 1725"/>
                <a:gd name="connsiteX2" fmla="*/ 0 w 14735"/>
                <a:gd name="connsiteY2" fmla="*/ 5 h 1725"/>
                <a:gd name="connsiteX3" fmla="*/ 14735 w 14735"/>
                <a:gd name="connsiteY3" fmla="*/ 1725 h 1725"/>
              </a:gdLst>
              <a:ahLst/>
              <a:cxnLst>
                <a:cxn ang="0">
                  <a:pos x="connsiteX0" y="connsiteY0"/>
                </a:cxn>
                <a:cxn ang="0">
                  <a:pos x="connsiteX1" y="connsiteY1"/>
                </a:cxn>
                <a:cxn ang="0">
                  <a:pos x="connsiteX2" y="connsiteY2"/>
                </a:cxn>
                <a:cxn ang="0">
                  <a:pos x="connsiteX3" y="connsiteY3"/>
                </a:cxn>
              </a:cxnLst>
              <a:rect l="l" t="t" r="r" b="b"/>
              <a:pathLst>
                <a:path w="14735" h="1725">
                  <a:moveTo>
                    <a:pt x="14735" y="1725"/>
                  </a:moveTo>
                  <a:cubicBezTo>
                    <a:pt x="14305" y="1618"/>
                    <a:pt x="11724" y="1295"/>
                    <a:pt x="8282" y="865"/>
                  </a:cubicBezTo>
                  <a:cubicBezTo>
                    <a:pt x="3872" y="327"/>
                    <a:pt x="0" y="5"/>
                    <a:pt x="0" y="5"/>
                  </a:cubicBezTo>
                  <a:cubicBezTo>
                    <a:pt x="108" y="-103"/>
                    <a:pt x="14197" y="1725"/>
                    <a:pt x="14735" y="17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6" name="任意多边形: 形状 227">
              <a:extLst>
                <a:ext uri="{FF2B5EF4-FFF2-40B4-BE49-F238E27FC236}">
                  <a16:creationId xmlns:a16="http://schemas.microsoft.com/office/drawing/2014/main" xmlns="" id="{2D06F277-E1F8-421C-B980-382C5A7CD983}"/>
                </a:ext>
              </a:extLst>
            </p:cNvPr>
            <p:cNvSpPr/>
            <p:nvPr/>
          </p:nvSpPr>
          <p:spPr>
            <a:xfrm>
              <a:off x="149239" y="194563"/>
              <a:ext cx="69537" cy="6816"/>
            </a:xfrm>
            <a:custGeom>
              <a:avLst/>
              <a:gdLst>
                <a:gd name="connsiteX0" fmla="*/ 9250 w 16456"/>
                <a:gd name="connsiteY0" fmla="*/ 753 h 1613"/>
                <a:gd name="connsiteX1" fmla="*/ 0 w 16456"/>
                <a:gd name="connsiteY1" fmla="*/ 0 h 1613"/>
                <a:gd name="connsiteX2" fmla="*/ 7314 w 16456"/>
                <a:gd name="connsiteY2" fmla="*/ 645 h 1613"/>
                <a:gd name="connsiteX3" fmla="*/ 16456 w 16456"/>
                <a:gd name="connsiteY3" fmla="*/ 1613 h 1613"/>
                <a:gd name="connsiteX4" fmla="*/ 9250 w 16456"/>
                <a:gd name="connsiteY4" fmla="*/ 75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613">
                  <a:moveTo>
                    <a:pt x="9250" y="753"/>
                  </a:moveTo>
                  <a:cubicBezTo>
                    <a:pt x="4948" y="323"/>
                    <a:pt x="538" y="0"/>
                    <a:pt x="0" y="0"/>
                  </a:cubicBezTo>
                  <a:cubicBezTo>
                    <a:pt x="2474" y="215"/>
                    <a:pt x="4840" y="430"/>
                    <a:pt x="7314" y="645"/>
                  </a:cubicBezTo>
                  <a:cubicBezTo>
                    <a:pt x="10325" y="968"/>
                    <a:pt x="13337" y="1506"/>
                    <a:pt x="16456" y="1613"/>
                  </a:cubicBezTo>
                  <a:cubicBezTo>
                    <a:pt x="15918" y="1506"/>
                    <a:pt x="13014" y="1183"/>
                    <a:pt x="9250" y="7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7" name="任意多边形: 形状 228">
              <a:extLst>
                <a:ext uri="{FF2B5EF4-FFF2-40B4-BE49-F238E27FC236}">
                  <a16:creationId xmlns:a16="http://schemas.microsoft.com/office/drawing/2014/main" xmlns="" id="{B7A7F671-6586-4ABE-AC7D-DDA8C272ADC2}"/>
                </a:ext>
              </a:extLst>
            </p:cNvPr>
            <p:cNvSpPr/>
            <p:nvPr/>
          </p:nvSpPr>
          <p:spPr>
            <a:xfrm>
              <a:off x="150148" y="191495"/>
              <a:ext cx="97713" cy="8519"/>
            </a:xfrm>
            <a:custGeom>
              <a:avLst/>
              <a:gdLst>
                <a:gd name="connsiteX0" fmla="*/ 12907 w 23124"/>
                <a:gd name="connsiteY0" fmla="*/ 81 h 2016"/>
                <a:gd name="connsiteX1" fmla="*/ 753 w 23124"/>
                <a:gd name="connsiteY1" fmla="*/ 403 h 2016"/>
                <a:gd name="connsiteX2" fmla="*/ 3227 w 23124"/>
                <a:gd name="connsiteY2" fmla="*/ 403 h 2016"/>
                <a:gd name="connsiteX3" fmla="*/ 753 w 23124"/>
                <a:gd name="connsiteY3" fmla="*/ 403 h 2016"/>
                <a:gd name="connsiteX4" fmla="*/ 5055 w 23124"/>
                <a:gd name="connsiteY4" fmla="*/ 403 h 2016"/>
                <a:gd name="connsiteX5" fmla="*/ 753 w 23124"/>
                <a:gd name="connsiteY5" fmla="*/ 403 h 2016"/>
                <a:gd name="connsiteX6" fmla="*/ 3442 w 23124"/>
                <a:gd name="connsiteY6" fmla="*/ 403 h 2016"/>
                <a:gd name="connsiteX7" fmla="*/ 753 w 23124"/>
                <a:gd name="connsiteY7" fmla="*/ 403 h 2016"/>
                <a:gd name="connsiteX8" fmla="*/ 3764 w 23124"/>
                <a:gd name="connsiteY8" fmla="*/ 511 h 2016"/>
                <a:gd name="connsiteX9" fmla="*/ 645 w 23124"/>
                <a:gd name="connsiteY9" fmla="*/ 511 h 2016"/>
                <a:gd name="connsiteX10" fmla="*/ 3872 w 23124"/>
                <a:gd name="connsiteY10" fmla="*/ 618 h 2016"/>
                <a:gd name="connsiteX11" fmla="*/ 538 w 23124"/>
                <a:gd name="connsiteY11" fmla="*/ 511 h 2016"/>
                <a:gd name="connsiteX12" fmla="*/ 3872 w 23124"/>
                <a:gd name="connsiteY12" fmla="*/ 618 h 2016"/>
                <a:gd name="connsiteX13" fmla="*/ 430 w 23124"/>
                <a:gd name="connsiteY13" fmla="*/ 511 h 2016"/>
                <a:gd name="connsiteX14" fmla="*/ 3980 w 23124"/>
                <a:gd name="connsiteY14" fmla="*/ 726 h 2016"/>
                <a:gd name="connsiteX15" fmla="*/ 215 w 23124"/>
                <a:gd name="connsiteY15" fmla="*/ 511 h 2016"/>
                <a:gd name="connsiteX16" fmla="*/ 4302 w 23124"/>
                <a:gd name="connsiteY16" fmla="*/ 834 h 2016"/>
                <a:gd name="connsiteX17" fmla="*/ 0 w 23124"/>
                <a:gd name="connsiteY17" fmla="*/ 618 h 2016"/>
                <a:gd name="connsiteX18" fmla="*/ 7959 w 23124"/>
                <a:gd name="connsiteY18" fmla="*/ 1156 h 2016"/>
                <a:gd name="connsiteX19" fmla="*/ 17962 w 23124"/>
                <a:gd name="connsiteY19" fmla="*/ 2017 h 2016"/>
                <a:gd name="connsiteX20" fmla="*/ 10540 w 23124"/>
                <a:gd name="connsiteY20" fmla="*/ 1371 h 2016"/>
                <a:gd name="connsiteX21" fmla="*/ 19468 w 23124"/>
                <a:gd name="connsiteY21" fmla="*/ 1802 h 2016"/>
                <a:gd name="connsiteX22" fmla="*/ 11724 w 23124"/>
                <a:gd name="connsiteY22" fmla="*/ 1264 h 2016"/>
                <a:gd name="connsiteX23" fmla="*/ 20758 w 23124"/>
                <a:gd name="connsiteY23" fmla="*/ 1586 h 2016"/>
                <a:gd name="connsiteX24" fmla="*/ 12692 w 23124"/>
                <a:gd name="connsiteY24" fmla="*/ 1156 h 2016"/>
                <a:gd name="connsiteX25" fmla="*/ 21726 w 23124"/>
                <a:gd name="connsiteY25" fmla="*/ 1371 h 2016"/>
                <a:gd name="connsiteX26" fmla="*/ 13552 w 23124"/>
                <a:gd name="connsiteY26" fmla="*/ 1049 h 2016"/>
                <a:gd name="connsiteX27" fmla="*/ 22479 w 23124"/>
                <a:gd name="connsiteY27" fmla="*/ 1156 h 2016"/>
                <a:gd name="connsiteX28" fmla="*/ 14197 w 23124"/>
                <a:gd name="connsiteY28" fmla="*/ 834 h 2016"/>
                <a:gd name="connsiteX29" fmla="*/ 22909 w 23124"/>
                <a:gd name="connsiteY29" fmla="*/ 834 h 2016"/>
                <a:gd name="connsiteX30" fmla="*/ 14628 w 23124"/>
                <a:gd name="connsiteY30" fmla="*/ 618 h 2016"/>
                <a:gd name="connsiteX31" fmla="*/ 23124 w 23124"/>
                <a:gd name="connsiteY31" fmla="*/ 511 h 2016"/>
                <a:gd name="connsiteX32" fmla="*/ 15058 w 23124"/>
                <a:gd name="connsiteY32" fmla="*/ 403 h 2016"/>
                <a:gd name="connsiteX33" fmla="*/ 23124 w 23124"/>
                <a:gd name="connsiteY33" fmla="*/ 296 h 2016"/>
                <a:gd name="connsiteX34" fmla="*/ 15273 w 23124"/>
                <a:gd name="connsiteY34" fmla="*/ 296 h 2016"/>
                <a:gd name="connsiteX35" fmla="*/ 22802 w 23124"/>
                <a:gd name="connsiteY35" fmla="*/ 81 h 2016"/>
                <a:gd name="connsiteX36" fmla="*/ 12907 w 23124"/>
                <a:gd name="connsiteY36" fmla="*/ 81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124" h="2016">
                  <a:moveTo>
                    <a:pt x="12907" y="81"/>
                  </a:moveTo>
                  <a:cubicBezTo>
                    <a:pt x="8174" y="188"/>
                    <a:pt x="2044" y="296"/>
                    <a:pt x="753" y="403"/>
                  </a:cubicBezTo>
                  <a:cubicBezTo>
                    <a:pt x="1613" y="403"/>
                    <a:pt x="2474" y="403"/>
                    <a:pt x="3227" y="403"/>
                  </a:cubicBezTo>
                  <a:cubicBezTo>
                    <a:pt x="2044" y="403"/>
                    <a:pt x="1183" y="403"/>
                    <a:pt x="753" y="403"/>
                  </a:cubicBezTo>
                  <a:cubicBezTo>
                    <a:pt x="2151" y="403"/>
                    <a:pt x="3657" y="403"/>
                    <a:pt x="5055" y="403"/>
                  </a:cubicBezTo>
                  <a:cubicBezTo>
                    <a:pt x="3657" y="403"/>
                    <a:pt x="2151" y="403"/>
                    <a:pt x="753" y="403"/>
                  </a:cubicBezTo>
                  <a:cubicBezTo>
                    <a:pt x="1613" y="403"/>
                    <a:pt x="2581" y="403"/>
                    <a:pt x="3442" y="403"/>
                  </a:cubicBezTo>
                  <a:cubicBezTo>
                    <a:pt x="2259" y="403"/>
                    <a:pt x="1291" y="403"/>
                    <a:pt x="753" y="403"/>
                  </a:cubicBezTo>
                  <a:cubicBezTo>
                    <a:pt x="1721" y="403"/>
                    <a:pt x="2796" y="403"/>
                    <a:pt x="3764" y="511"/>
                  </a:cubicBezTo>
                  <a:cubicBezTo>
                    <a:pt x="2366" y="511"/>
                    <a:pt x="1183" y="511"/>
                    <a:pt x="645" y="511"/>
                  </a:cubicBezTo>
                  <a:cubicBezTo>
                    <a:pt x="1721" y="511"/>
                    <a:pt x="2796" y="618"/>
                    <a:pt x="3872" y="618"/>
                  </a:cubicBezTo>
                  <a:cubicBezTo>
                    <a:pt x="2259" y="618"/>
                    <a:pt x="968" y="511"/>
                    <a:pt x="538" y="511"/>
                  </a:cubicBezTo>
                  <a:cubicBezTo>
                    <a:pt x="1613" y="511"/>
                    <a:pt x="2689" y="618"/>
                    <a:pt x="3872" y="618"/>
                  </a:cubicBezTo>
                  <a:cubicBezTo>
                    <a:pt x="1829" y="511"/>
                    <a:pt x="430" y="511"/>
                    <a:pt x="430" y="511"/>
                  </a:cubicBezTo>
                  <a:cubicBezTo>
                    <a:pt x="1613" y="511"/>
                    <a:pt x="2796" y="618"/>
                    <a:pt x="3980" y="726"/>
                  </a:cubicBezTo>
                  <a:cubicBezTo>
                    <a:pt x="1721" y="618"/>
                    <a:pt x="215" y="511"/>
                    <a:pt x="215" y="511"/>
                  </a:cubicBezTo>
                  <a:cubicBezTo>
                    <a:pt x="1613" y="618"/>
                    <a:pt x="3012" y="726"/>
                    <a:pt x="4302" y="834"/>
                  </a:cubicBezTo>
                  <a:cubicBezTo>
                    <a:pt x="2044" y="726"/>
                    <a:pt x="215" y="618"/>
                    <a:pt x="0" y="618"/>
                  </a:cubicBezTo>
                  <a:cubicBezTo>
                    <a:pt x="2689" y="834"/>
                    <a:pt x="5270" y="941"/>
                    <a:pt x="7959" y="1156"/>
                  </a:cubicBezTo>
                  <a:cubicBezTo>
                    <a:pt x="11401" y="1479"/>
                    <a:pt x="14628" y="2017"/>
                    <a:pt x="17962" y="2017"/>
                  </a:cubicBezTo>
                  <a:cubicBezTo>
                    <a:pt x="17316" y="1909"/>
                    <a:pt x="14520" y="1694"/>
                    <a:pt x="10540" y="1371"/>
                  </a:cubicBezTo>
                  <a:cubicBezTo>
                    <a:pt x="13552" y="1586"/>
                    <a:pt x="16456" y="1802"/>
                    <a:pt x="19468" y="1802"/>
                  </a:cubicBezTo>
                  <a:cubicBezTo>
                    <a:pt x="18822" y="1694"/>
                    <a:pt x="15918" y="1479"/>
                    <a:pt x="11724" y="1264"/>
                  </a:cubicBezTo>
                  <a:cubicBezTo>
                    <a:pt x="14735" y="1479"/>
                    <a:pt x="17747" y="1586"/>
                    <a:pt x="20758" y="1586"/>
                  </a:cubicBezTo>
                  <a:cubicBezTo>
                    <a:pt x="20113" y="1479"/>
                    <a:pt x="17209" y="1371"/>
                    <a:pt x="12692" y="1156"/>
                  </a:cubicBezTo>
                  <a:cubicBezTo>
                    <a:pt x="15703" y="1264"/>
                    <a:pt x="18715" y="1371"/>
                    <a:pt x="21726" y="1371"/>
                  </a:cubicBezTo>
                  <a:cubicBezTo>
                    <a:pt x="20866" y="1264"/>
                    <a:pt x="17532" y="1156"/>
                    <a:pt x="13552" y="1049"/>
                  </a:cubicBezTo>
                  <a:cubicBezTo>
                    <a:pt x="16564" y="1156"/>
                    <a:pt x="19468" y="1264"/>
                    <a:pt x="22479" y="1156"/>
                  </a:cubicBezTo>
                  <a:cubicBezTo>
                    <a:pt x="21726" y="1156"/>
                    <a:pt x="18500" y="941"/>
                    <a:pt x="14197" y="834"/>
                  </a:cubicBezTo>
                  <a:cubicBezTo>
                    <a:pt x="17101" y="834"/>
                    <a:pt x="20005" y="941"/>
                    <a:pt x="22909" y="834"/>
                  </a:cubicBezTo>
                  <a:cubicBezTo>
                    <a:pt x="22157" y="834"/>
                    <a:pt x="18392" y="726"/>
                    <a:pt x="14628" y="618"/>
                  </a:cubicBezTo>
                  <a:cubicBezTo>
                    <a:pt x="17424" y="618"/>
                    <a:pt x="20221" y="618"/>
                    <a:pt x="23124" y="511"/>
                  </a:cubicBezTo>
                  <a:cubicBezTo>
                    <a:pt x="22264" y="511"/>
                    <a:pt x="18822" y="403"/>
                    <a:pt x="15058" y="403"/>
                  </a:cubicBezTo>
                  <a:cubicBezTo>
                    <a:pt x="17747" y="403"/>
                    <a:pt x="20436" y="403"/>
                    <a:pt x="23124" y="296"/>
                  </a:cubicBezTo>
                  <a:cubicBezTo>
                    <a:pt x="22479" y="296"/>
                    <a:pt x="19252" y="296"/>
                    <a:pt x="15273" y="296"/>
                  </a:cubicBezTo>
                  <a:cubicBezTo>
                    <a:pt x="17747" y="296"/>
                    <a:pt x="20328" y="296"/>
                    <a:pt x="22802" y="81"/>
                  </a:cubicBezTo>
                  <a:cubicBezTo>
                    <a:pt x="21941" y="-27"/>
                    <a:pt x="18285" y="-27"/>
                    <a:pt x="12907"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8" name="任意多边形: 形状 229">
              <a:extLst>
                <a:ext uri="{FF2B5EF4-FFF2-40B4-BE49-F238E27FC236}">
                  <a16:creationId xmlns:a16="http://schemas.microsoft.com/office/drawing/2014/main" xmlns="" id="{4BB6A388-A47C-4C2E-92D5-75A2708BAA8A}"/>
                </a:ext>
              </a:extLst>
            </p:cNvPr>
            <p:cNvSpPr/>
            <p:nvPr/>
          </p:nvSpPr>
          <p:spPr>
            <a:xfrm>
              <a:off x="152877" y="190473"/>
              <a:ext cx="89984" cy="2726"/>
            </a:xfrm>
            <a:custGeom>
              <a:avLst/>
              <a:gdLst>
                <a:gd name="connsiteX0" fmla="*/ 0 w 21295"/>
                <a:gd name="connsiteY0" fmla="*/ 645 h 645"/>
                <a:gd name="connsiteX1" fmla="*/ 9680 w 21295"/>
                <a:gd name="connsiteY1" fmla="*/ 323 h 645"/>
                <a:gd name="connsiteX2" fmla="*/ 21296 w 21295"/>
                <a:gd name="connsiteY2" fmla="*/ 0 h 645"/>
                <a:gd name="connsiteX3" fmla="*/ 11724 w 21295"/>
                <a:gd name="connsiteY3" fmla="*/ 215 h 645"/>
                <a:gd name="connsiteX4" fmla="*/ 0 w 21295"/>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95" h="645">
                  <a:moveTo>
                    <a:pt x="0" y="645"/>
                  </a:moveTo>
                  <a:cubicBezTo>
                    <a:pt x="3227" y="538"/>
                    <a:pt x="6453" y="430"/>
                    <a:pt x="9680" y="323"/>
                  </a:cubicBezTo>
                  <a:cubicBezTo>
                    <a:pt x="13552" y="215"/>
                    <a:pt x="17424" y="430"/>
                    <a:pt x="21296" y="0"/>
                  </a:cubicBezTo>
                  <a:cubicBezTo>
                    <a:pt x="20758" y="0"/>
                    <a:pt x="17424" y="0"/>
                    <a:pt x="11724" y="215"/>
                  </a:cubicBezTo>
                  <a:cubicBezTo>
                    <a:pt x="8067" y="215"/>
                    <a:pt x="1291" y="538"/>
                    <a:pt x="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9" name="任意多边形: 形状 230">
              <a:extLst>
                <a:ext uri="{FF2B5EF4-FFF2-40B4-BE49-F238E27FC236}">
                  <a16:creationId xmlns:a16="http://schemas.microsoft.com/office/drawing/2014/main" xmlns="" id="{B133DFAF-2DAF-40BC-A4D4-1964D9C99913}"/>
                </a:ext>
              </a:extLst>
            </p:cNvPr>
            <p:cNvSpPr/>
            <p:nvPr/>
          </p:nvSpPr>
          <p:spPr>
            <a:xfrm>
              <a:off x="152421" y="189108"/>
              <a:ext cx="86807" cy="3634"/>
            </a:xfrm>
            <a:custGeom>
              <a:avLst/>
              <a:gdLst>
                <a:gd name="connsiteX0" fmla="*/ 0 w 20543"/>
                <a:gd name="connsiteY0" fmla="*/ 860 h 860"/>
                <a:gd name="connsiteX1" fmla="*/ 9357 w 20543"/>
                <a:gd name="connsiteY1" fmla="*/ 430 h 860"/>
                <a:gd name="connsiteX2" fmla="*/ 20543 w 20543"/>
                <a:gd name="connsiteY2" fmla="*/ 0 h 860"/>
                <a:gd name="connsiteX3" fmla="*/ 11293 w 20543"/>
                <a:gd name="connsiteY3" fmla="*/ 323 h 860"/>
                <a:gd name="connsiteX4" fmla="*/ 0 w 20543"/>
                <a:gd name="connsiteY4" fmla="*/ 860 h 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860">
                  <a:moveTo>
                    <a:pt x="0" y="860"/>
                  </a:moveTo>
                  <a:cubicBezTo>
                    <a:pt x="3119" y="753"/>
                    <a:pt x="6238" y="538"/>
                    <a:pt x="9357" y="430"/>
                  </a:cubicBezTo>
                  <a:cubicBezTo>
                    <a:pt x="13122" y="323"/>
                    <a:pt x="16779" y="430"/>
                    <a:pt x="20543" y="0"/>
                  </a:cubicBezTo>
                  <a:cubicBezTo>
                    <a:pt x="19575" y="0"/>
                    <a:pt x="15703" y="108"/>
                    <a:pt x="11293" y="323"/>
                  </a:cubicBezTo>
                  <a:cubicBezTo>
                    <a:pt x="7206" y="538"/>
                    <a:pt x="1183" y="860"/>
                    <a:pt x="0" y="8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0" name="任意多边形: 形状 232">
              <a:extLst>
                <a:ext uri="{FF2B5EF4-FFF2-40B4-BE49-F238E27FC236}">
                  <a16:creationId xmlns:a16="http://schemas.microsoft.com/office/drawing/2014/main" xmlns="" id="{4202BFC6-F1F4-42E0-9EBA-B9AD7967927F}"/>
                </a:ext>
              </a:extLst>
            </p:cNvPr>
            <p:cNvSpPr/>
            <p:nvPr/>
          </p:nvSpPr>
          <p:spPr>
            <a:xfrm>
              <a:off x="151512" y="188651"/>
              <a:ext cx="82716" cy="4090"/>
            </a:xfrm>
            <a:custGeom>
              <a:avLst/>
              <a:gdLst>
                <a:gd name="connsiteX0" fmla="*/ 0 w 19575"/>
                <a:gd name="connsiteY0" fmla="*/ 968 h 968"/>
                <a:gd name="connsiteX1" fmla="*/ 19575 w 19575"/>
                <a:gd name="connsiteY1" fmla="*/ 0 h 968"/>
                <a:gd name="connsiteX2" fmla="*/ 10756 w 19575"/>
                <a:gd name="connsiteY2" fmla="*/ 323 h 968"/>
                <a:gd name="connsiteX3" fmla="*/ 0 w 19575"/>
                <a:gd name="connsiteY3" fmla="*/ 968 h 968"/>
              </a:gdLst>
              <a:ahLst/>
              <a:cxnLst>
                <a:cxn ang="0">
                  <a:pos x="connsiteX0" y="connsiteY0"/>
                </a:cxn>
                <a:cxn ang="0">
                  <a:pos x="connsiteX1" y="connsiteY1"/>
                </a:cxn>
                <a:cxn ang="0">
                  <a:pos x="connsiteX2" y="connsiteY2"/>
                </a:cxn>
                <a:cxn ang="0">
                  <a:pos x="connsiteX3" y="connsiteY3"/>
                </a:cxn>
              </a:cxnLst>
              <a:rect l="l" t="t" r="r" b="b"/>
              <a:pathLst>
                <a:path w="19575" h="968">
                  <a:moveTo>
                    <a:pt x="0" y="968"/>
                  </a:moveTo>
                  <a:cubicBezTo>
                    <a:pt x="6453" y="645"/>
                    <a:pt x="13014" y="430"/>
                    <a:pt x="19575" y="0"/>
                  </a:cubicBezTo>
                  <a:cubicBezTo>
                    <a:pt x="18715" y="0"/>
                    <a:pt x="15165" y="108"/>
                    <a:pt x="10756" y="323"/>
                  </a:cubicBezTo>
                  <a:cubicBezTo>
                    <a:pt x="6561" y="538"/>
                    <a:pt x="968" y="860"/>
                    <a:pt x="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1" name="任意多边形: 形状 233">
              <a:extLst>
                <a:ext uri="{FF2B5EF4-FFF2-40B4-BE49-F238E27FC236}">
                  <a16:creationId xmlns:a16="http://schemas.microsoft.com/office/drawing/2014/main" xmlns="" id="{AD30A53E-3676-4CC6-8972-D90F7242E767}"/>
                </a:ext>
              </a:extLst>
            </p:cNvPr>
            <p:cNvSpPr/>
            <p:nvPr/>
          </p:nvSpPr>
          <p:spPr>
            <a:xfrm>
              <a:off x="149695" y="186834"/>
              <a:ext cx="78169" cy="5907"/>
            </a:xfrm>
            <a:custGeom>
              <a:avLst/>
              <a:gdLst>
                <a:gd name="connsiteX0" fmla="*/ 9142 w 18499"/>
                <a:gd name="connsiteY0" fmla="*/ 538 h 1398"/>
                <a:gd name="connsiteX1" fmla="*/ 0 w 18499"/>
                <a:gd name="connsiteY1" fmla="*/ 1398 h 1398"/>
                <a:gd name="connsiteX2" fmla="*/ 5700 w 18499"/>
                <a:gd name="connsiteY2" fmla="*/ 968 h 1398"/>
                <a:gd name="connsiteX3" fmla="*/ 215 w 18499"/>
                <a:gd name="connsiteY3" fmla="*/ 1398 h 1398"/>
                <a:gd name="connsiteX4" fmla="*/ 18500 w 18499"/>
                <a:gd name="connsiteY4" fmla="*/ 215 h 1398"/>
                <a:gd name="connsiteX5" fmla="*/ 10218 w 18499"/>
                <a:gd name="connsiteY5" fmla="*/ 645 h 1398"/>
                <a:gd name="connsiteX6" fmla="*/ 8497 w 18499"/>
                <a:gd name="connsiteY6" fmla="*/ 753 h 1398"/>
                <a:gd name="connsiteX7" fmla="*/ 16671 w 18499"/>
                <a:gd name="connsiteY7" fmla="*/ 0 h 1398"/>
                <a:gd name="connsiteX8" fmla="*/ 9142 w 18499"/>
                <a:gd name="connsiteY8" fmla="*/ 53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99" h="1398">
                  <a:moveTo>
                    <a:pt x="9142" y="538"/>
                  </a:moveTo>
                  <a:cubicBezTo>
                    <a:pt x="3980" y="968"/>
                    <a:pt x="0" y="1398"/>
                    <a:pt x="0" y="1398"/>
                  </a:cubicBezTo>
                  <a:cubicBezTo>
                    <a:pt x="1936" y="1291"/>
                    <a:pt x="3764" y="1076"/>
                    <a:pt x="5700" y="968"/>
                  </a:cubicBezTo>
                  <a:cubicBezTo>
                    <a:pt x="3119" y="1183"/>
                    <a:pt x="860" y="1398"/>
                    <a:pt x="215" y="1398"/>
                  </a:cubicBezTo>
                  <a:cubicBezTo>
                    <a:pt x="6346" y="968"/>
                    <a:pt x="12369" y="753"/>
                    <a:pt x="18500" y="215"/>
                  </a:cubicBezTo>
                  <a:cubicBezTo>
                    <a:pt x="17639" y="215"/>
                    <a:pt x="14090" y="430"/>
                    <a:pt x="10218" y="645"/>
                  </a:cubicBezTo>
                  <a:cubicBezTo>
                    <a:pt x="9680" y="645"/>
                    <a:pt x="9142" y="753"/>
                    <a:pt x="8497" y="753"/>
                  </a:cubicBezTo>
                  <a:cubicBezTo>
                    <a:pt x="11186" y="538"/>
                    <a:pt x="13982" y="323"/>
                    <a:pt x="16671" y="0"/>
                  </a:cubicBezTo>
                  <a:cubicBezTo>
                    <a:pt x="16026" y="0"/>
                    <a:pt x="12907" y="215"/>
                    <a:pt x="9142"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2" name="任意多边形: 形状 234">
              <a:extLst>
                <a:ext uri="{FF2B5EF4-FFF2-40B4-BE49-F238E27FC236}">
                  <a16:creationId xmlns:a16="http://schemas.microsoft.com/office/drawing/2014/main" xmlns="" id="{C7EA2521-AF8C-4AE5-AF4C-FAE4C5FFFF95}"/>
                </a:ext>
              </a:extLst>
            </p:cNvPr>
            <p:cNvSpPr/>
            <p:nvPr/>
          </p:nvSpPr>
          <p:spPr>
            <a:xfrm>
              <a:off x="148330" y="185926"/>
              <a:ext cx="64081" cy="6360"/>
            </a:xfrm>
            <a:custGeom>
              <a:avLst/>
              <a:gdLst>
                <a:gd name="connsiteX0" fmla="*/ 0 w 15165"/>
                <a:gd name="connsiteY0" fmla="*/ 1506 h 1505"/>
                <a:gd name="connsiteX1" fmla="*/ 6991 w 15165"/>
                <a:gd name="connsiteY1" fmla="*/ 753 h 1505"/>
                <a:gd name="connsiteX2" fmla="*/ 15165 w 15165"/>
                <a:gd name="connsiteY2" fmla="*/ 0 h 1505"/>
                <a:gd name="connsiteX3" fmla="*/ 8282 w 15165"/>
                <a:gd name="connsiteY3" fmla="*/ 538 h 1505"/>
                <a:gd name="connsiteX4" fmla="*/ 0 w 15165"/>
                <a:gd name="connsiteY4" fmla="*/ 1506 h 1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 h="1505">
                  <a:moveTo>
                    <a:pt x="0" y="1506"/>
                  </a:moveTo>
                  <a:cubicBezTo>
                    <a:pt x="2366" y="1291"/>
                    <a:pt x="4625" y="968"/>
                    <a:pt x="6991" y="753"/>
                  </a:cubicBezTo>
                  <a:cubicBezTo>
                    <a:pt x="9680" y="538"/>
                    <a:pt x="12477" y="430"/>
                    <a:pt x="15165" y="0"/>
                  </a:cubicBezTo>
                  <a:cubicBezTo>
                    <a:pt x="14305" y="0"/>
                    <a:pt x="11616" y="215"/>
                    <a:pt x="8282" y="538"/>
                  </a:cubicBezTo>
                  <a:cubicBezTo>
                    <a:pt x="3872" y="1076"/>
                    <a:pt x="108" y="1506"/>
                    <a:pt x="0" y="15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3" name="任意多边形: 形状 235">
              <a:extLst>
                <a:ext uri="{FF2B5EF4-FFF2-40B4-BE49-F238E27FC236}">
                  <a16:creationId xmlns:a16="http://schemas.microsoft.com/office/drawing/2014/main" xmlns="" id="{76810A9E-0AB9-4876-BBDB-02E67A0FC3D9}"/>
                </a:ext>
              </a:extLst>
            </p:cNvPr>
            <p:cNvSpPr/>
            <p:nvPr/>
          </p:nvSpPr>
          <p:spPr>
            <a:xfrm>
              <a:off x="147422" y="185926"/>
              <a:ext cx="56809" cy="6360"/>
            </a:xfrm>
            <a:custGeom>
              <a:avLst/>
              <a:gdLst>
                <a:gd name="connsiteX0" fmla="*/ 7206 w 13444"/>
                <a:gd name="connsiteY0" fmla="*/ 538 h 1505"/>
                <a:gd name="connsiteX1" fmla="*/ 0 w 13444"/>
                <a:gd name="connsiteY1" fmla="*/ 1506 h 1505"/>
                <a:gd name="connsiteX2" fmla="*/ 6238 w 13444"/>
                <a:gd name="connsiteY2" fmla="*/ 753 h 1505"/>
                <a:gd name="connsiteX3" fmla="*/ 13444 w 13444"/>
                <a:gd name="connsiteY3" fmla="*/ 0 h 1505"/>
                <a:gd name="connsiteX4" fmla="*/ 7206 w 13444"/>
                <a:gd name="connsiteY4" fmla="*/ 538 h 1505"/>
                <a:gd name="connsiteX5" fmla="*/ 7206 w 13444"/>
                <a:gd name="connsiteY5" fmla="*/ 538 h 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44" h="1505">
                  <a:moveTo>
                    <a:pt x="7206" y="538"/>
                  </a:moveTo>
                  <a:cubicBezTo>
                    <a:pt x="3012" y="1076"/>
                    <a:pt x="0" y="1506"/>
                    <a:pt x="0" y="1506"/>
                  </a:cubicBezTo>
                  <a:cubicBezTo>
                    <a:pt x="2044" y="1291"/>
                    <a:pt x="4087" y="968"/>
                    <a:pt x="6238" y="753"/>
                  </a:cubicBezTo>
                  <a:cubicBezTo>
                    <a:pt x="8604" y="430"/>
                    <a:pt x="11078" y="430"/>
                    <a:pt x="13444" y="0"/>
                  </a:cubicBezTo>
                  <a:cubicBezTo>
                    <a:pt x="12584" y="0"/>
                    <a:pt x="10110" y="215"/>
                    <a:pt x="7206" y="538"/>
                  </a:cubicBezTo>
                  <a:lnTo>
                    <a:pt x="7206" y="53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464" name="任意多边形: 形状 236">
              <a:extLst>
                <a:ext uri="{FF2B5EF4-FFF2-40B4-BE49-F238E27FC236}">
                  <a16:creationId xmlns:a16="http://schemas.microsoft.com/office/drawing/2014/main" xmlns="" id="{9852F4D9-4B81-4B39-A018-688208F9DC6F}"/>
                </a:ext>
              </a:extLst>
            </p:cNvPr>
            <p:cNvSpPr/>
            <p:nvPr/>
          </p:nvSpPr>
          <p:spPr>
            <a:xfrm>
              <a:off x="146057" y="185474"/>
              <a:ext cx="48628" cy="6816"/>
            </a:xfrm>
            <a:custGeom>
              <a:avLst/>
              <a:gdLst>
                <a:gd name="connsiteX0" fmla="*/ 0 w 11508"/>
                <a:gd name="connsiteY0" fmla="*/ 1613 h 1613"/>
                <a:gd name="connsiteX1" fmla="*/ 11293 w 11508"/>
                <a:gd name="connsiteY1" fmla="*/ 0 h 1613"/>
                <a:gd name="connsiteX2" fmla="*/ 11508 w 11508"/>
                <a:gd name="connsiteY2" fmla="*/ 0 h 1613"/>
                <a:gd name="connsiteX3" fmla="*/ 6131 w 11508"/>
                <a:gd name="connsiteY3" fmla="*/ 645 h 1613"/>
                <a:gd name="connsiteX4" fmla="*/ 0 w 11508"/>
                <a:gd name="connsiteY4" fmla="*/ 161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613">
                  <a:moveTo>
                    <a:pt x="0" y="1613"/>
                  </a:moveTo>
                  <a:cubicBezTo>
                    <a:pt x="8927" y="323"/>
                    <a:pt x="8927" y="323"/>
                    <a:pt x="11293" y="0"/>
                  </a:cubicBezTo>
                  <a:cubicBezTo>
                    <a:pt x="11293" y="0"/>
                    <a:pt x="11401" y="0"/>
                    <a:pt x="11508" y="0"/>
                  </a:cubicBezTo>
                  <a:cubicBezTo>
                    <a:pt x="11186" y="0"/>
                    <a:pt x="8927" y="215"/>
                    <a:pt x="6131" y="645"/>
                  </a:cubicBezTo>
                  <a:cubicBezTo>
                    <a:pt x="2689" y="1076"/>
                    <a:pt x="0" y="1613"/>
                    <a:pt x="0" y="16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5" name="任意多边形: 形状 237">
              <a:extLst>
                <a:ext uri="{FF2B5EF4-FFF2-40B4-BE49-F238E27FC236}">
                  <a16:creationId xmlns:a16="http://schemas.microsoft.com/office/drawing/2014/main" xmlns="" id="{D6F1990A-BF0F-41A6-B617-BF3AA16418EF}"/>
                </a:ext>
              </a:extLst>
            </p:cNvPr>
            <p:cNvSpPr/>
            <p:nvPr/>
          </p:nvSpPr>
          <p:spPr>
            <a:xfrm>
              <a:off x="144240" y="185017"/>
              <a:ext cx="39991" cy="7268"/>
            </a:xfrm>
            <a:custGeom>
              <a:avLst/>
              <a:gdLst>
                <a:gd name="connsiteX0" fmla="*/ 0 w 9464"/>
                <a:gd name="connsiteY0" fmla="*/ 1721 h 1720"/>
                <a:gd name="connsiteX1" fmla="*/ 9465 w 9464"/>
                <a:gd name="connsiteY1" fmla="*/ 0 h 1720"/>
                <a:gd name="connsiteX2" fmla="*/ 5055 w 9464"/>
                <a:gd name="connsiteY2" fmla="*/ 645 h 1720"/>
                <a:gd name="connsiteX3" fmla="*/ 0 w 9464"/>
                <a:gd name="connsiteY3" fmla="*/ 1721 h 1720"/>
              </a:gdLst>
              <a:ahLst/>
              <a:cxnLst>
                <a:cxn ang="0">
                  <a:pos x="connsiteX0" y="connsiteY0"/>
                </a:cxn>
                <a:cxn ang="0">
                  <a:pos x="connsiteX1" y="connsiteY1"/>
                </a:cxn>
                <a:cxn ang="0">
                  <a:pos x="connsiteX2" y="connsiteY2"/>
                </a:cxn>
                <a:cxn ang="0">
                  <a:pos x="connsiteX3" y="connsiteY3"/>
                </a:cxn>
              </a:cxnLst>
              <a:rect l="l" t="t" r="r" b="b"/>
              <a:pathLst>
                <a:path w="9464" h="1720">
                  <a:moveTo>
                    <a:pt x="0" y="1721"/>
                  </a:moveTo>
                  <a:cubicBezTo>
                    <a:pt x="108" y="1721"/>
                    <a:pt x="9250" y="108"/>
                    <a:pt x="9465" y="0"/>
                  </a:cubicBezTo>
                  <a:cubicBezTo>
                    <a:pt x="9142" y="0"/>
                    <a:pt x="7314" y="215"/>
                    <a:pt x="5055" y="645"/>
                  </a:cubicBezTo>
                  <a:cubicBezTo>
                    <a:pt x="2689" y="1076"/>
                    <a:pt x="215" y="1613"/>
                    <a:pt x="0" y="17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6" name="任意多边形: 形状 238">
              <a:extLst>
                <a:ext uri="{FF2B5EF4-FFF2-40B4-BE49-F238E27FC236}">
                  <a16:creationId xmlns:a16="http://schemas.microsoft.com/office/drawing/2014/main" xmlns="" id="{8EF7E0A4-0FE3-4B1C-B104-F3A5550F4911}"/>
                </a:ext>
              </a:extLst>
            </p:cNvPr>
            <p:cNvSpPr/>
            <p:nvPr/>
          </p:nvSpPr>
          <p:spPr>
            <a:xfrm>
              <a:off x="142879" y="184561"/>
              <a:ext cx="31358" cy="7724"/>
            </a:xfrm>
            <a:custGeom>
              <a:avLst/>
              <a:gdLst>
                <a:gd name="connsiteX0" fmla="*/ 0 w 7421"/>
                <a:gd name="connsiteY0" fmla="*/ 1828 h 1828"/>
                <a:gd name="connsiteX1" fmla="*/ 7421 w 7421"/>
                <a:gd name="connsiteY1" fmla="*/ 0 h 1828"/>
                <a:gd name="connsiteX2" fmla="*/ 3872 w 7421"/>
                <a:gd name="connsiteY2" fmla="*/ 753 h 1828"/>
                <a:gd name="connsiteX3" fmla="*/ 0 w 7421"/>
                <a:gd name="connsiteY3" fmla="*/ 1828 h 1828"/>
              </a:gdLst>
              <a:ahLst/>
              <a:cxnLst>
                <a:cxn ang="0">
                  <a:pos x="connsiteX0" y="connsiteY0"/>
                </a:cxn>
                <a:cxn ang="0">
                  <a:pos x="connsiteX1" y="connsiteY1"/>
                </a:cxn>
                <a:cxn ang="0">
                  <a:pos x="connsiteX2" y="connsiteY2"/>
                </a:cxn>
                <a:cxn ang="0">
                  <a:pos x="connsiteX3" y="connsiteY3"/>
                </a:cxn>
              </a:cxnLst>
              <a:rect l="l" t="t" r="r" b="b"/>
              <a:pathLst>
                <a:path w="7421" h="1828">
                  <a:moveTo>
                    <a:pt x="0" y="1828"/>
                  </a:moveTo>
                  <a:cubicBezTo>
                    <a:pt x="107" y="1828"/>
                    <a:pt x="7206" y="108"/>
                    <a:pt x="7421" y="0"/>
                  </a:cubicBezTo>
                  <a:cubicBezTo>
                    <a:pt x="7099" y="0"/>
                    <a:pt x="5700" y="323"/>
                    <a:pt x="3872" y="753"/>
                  </a:cubicBezTo>
                  <a:cubicBezTo>
                    <a:pt x="1828" y="1183"/>
                    <a:pt x="0" y="1828"/>
                    <a:pt x="0"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7" name="任意多边形: 形状 239">
              <a:extLst>
                <a:ext uri="{FF2B5EF4-FFF2-40B4-BE49-F238E27FC236}">
                  <a16:creationId xmlns:a16="http://schemas.microsoft.com/office/drawing/2014/main" xmlns="" id="{595F31B7-395D-4E08-B08F-92FFAB61A764}"/>
                </a:ext>
              </a:extLst>
            </p:cNvPr>
            <p:cNvSpPr/>
            <p:nvPr/>
          </p:nvSpPr>
          <p:spPr>
            <a:xfrm>
              <a:off x="141515" y="184561"/>
              <a:ext cx="21813" cy="7724"/>
            </a:xfrm>
            <a:custGeom>
              <a:avLst/>
              <a:gdLst>
                <a:gd name="connsiteX0" fmla="*/ 0 w 5162"/>
                <a:gd name="connsiteY0" fmla="*/ 1828 h 1828"/>
                <a:gd name="connsiteX1" fmla="*/ 5163 w 5162"/>
                <a:gd name="connsiteY1" fmla="*/ 0 h 1828"/>
                <a:gd name="connsiteX2" fmla="*/ 2581 w 5162"/>
                <a:gd name="connsiteY2" fmla="*/ 753 h 1828"/>
                <a:gd name="connsiteX3" fmla="*/ 0 w 5162"/>
                <a:gd name="connsiteY3" fmla="*/ 1828 h 1828"/>
              </a:gdLst>
              <a:ahLst/>
              <a:cxnLst>
                <a:cxn ang="0">
                  <a:pos x="connsiteX0" y="connsiteY0"/>
                </a:cxn>
                <a:cxn ang="0">
                  <a:pos x="connsiteX1" y="connsiteY1"/>
                </a:cxn>
                <a:cxn ang="0">
                  <a:pos x="connsiteX2" y="connsiteY2"/>
                </a:cxn>
                <a:cxn ang="0">
                  <a:pos x="connsiteX3" y="connsiteY3"/>
                </a:cxn>
              </a:cxnLst>
              <a:rect l="l" t="t" r="r" b="b"/>
              <a:pathLst>
                <a:path w="5162" h="1828">
                  <a:moveTo>
                    <a:pt x="0" y="1828"/>
                  </a:moveTo>
                  <a:cubicBezTo>
                    <a:pt x="0" y="1828"/>
                    <a:pt x="5163" y="108"/>
                    <a:pt x="5163" y="0"/>
                  </a:cubicBezTo>
                  <a:cubicBezTo>
                    <a:pt x="4948" y="0"/>
                    <a:pt x="3872" y="215"/>
                    <a:pt x="2581" y="753"/>
                  </a:cubicBezTo>
                  <a:cubicBezTo>
                    <a:pt x="1398" y="1183"/>
                    <a:pt x="0" y="1721"/>
                    <a:pt x="0"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8" name="任意多边形: 形状 240">
              <a:extLst>
                <a:ext uri="{FF2B5EF4-FFF2-40B4-BE49-F238E27FC236}">
                  <a16:creationId xmlns:a16="http://schemas.microsoft.com/office/drawing/2014/main" xmlns="" id="{0AEE75D8-0289-48B0-A7BF-371496C26067}"/>
                </a:ext>
              </a:extLst>
            </p:cNvPr>
            <p:cNvSpPr/>
            <p:nvPr/>
          </p:nvSpPr>
          <p:spPr>
            <a:xfrm>
              <a:off x="139698" y="184477"/>
              <a:ext cx="12723" cy="7813"/>
            </a:xfrm>
            <a:custGeom>
              <a:avLst/>
              <a:gdLst>
                <a:gd name="connsiteX0" fmla="*/ 3012 w 3011"/>
                <a:gd name="connsiteY0" fmla="*/ 21 h 1849"/>
                <a:gd name="connsiteX1" fmla="*/ 1398 w 3011"/>
                <a:gd name="connsiteY1" fmla="*/ 773 h 1849"/>
                <a:gd name="connsiteX2" fmla="*/ 0 w 3011"/>
                <a:gd name="connsiteY2" fmla="*/ 1849 h 1849"/>
                <a:gd name="connsiteX3" fmla="*/ 3012 w 3011"/>
                <a:gd name="connsiteY3" fmla="*/ 21 h 1849"/>
              </a:gdLst>
              <a:ahLst/>
              <a:cxnLst>
                <a:cxn ang="0">
                  <a:pos x="connsiteX0" y="connsiteY0"/>
                </a:cxn>
                <a:cxn ang="0">
                  <a:pos x="connsiteX1" y="connsiteY1"/>
                </a:cxn>
                <a:cxn ang="0">
                  <a:pos x="connsiteX2" y="connsiteY2"/>
                </a:cxn>
                <a:cxn ang="0">
                  <a:pos x="connsiteX3" y="connsiteY3"/>
                </a:cxn>
              </a:cxnLst>
              <a:rect l="l" t="t" r="r" b="b"/>
              <a:pathLst>
                <a:path w="3011" h="1849">
                  <a:moveTo>
                    <a:pt x="3012" y="21"/>
                  </a:moveTo>
                  <a:cubicBezTo>
                    <a:pt x="2904" y="-87"/>
                    <a:pt x="2259" y="236"/>
                    <a:pt x="1398" y="773"/>
                  </a:cubicBezTo>
                  <a:cubicBezTo>
                    <a:pt x="753" y="1204"/>
                    <a:pt x="0" y="1741"/>
                    <a:pt x="0" y="1849"/>
                  </a:cubicBezTo>
                  <a:cubicBezTo>
                    <a:pt x="0" y="1849"/>
                    <a:pt x="2904" y="128"/>
                    <a:pt x="3012"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9" name="任意多边形: 形状 242">
              <a:extLst>
                <a:ext uri="{FF2B5EF4-FFF2-40B4-BE49-F238E27FC236}">
                  <a16:creationId xmlns:a16="http://schemas.microsoft.com/office/drawing/2014/main" xmlns="" id="{3B16D405-3510-444A-B087-17DB9DBCA0AE}"/>
                </a:ext>
              </a:extLst>
            </p:cNvPr>
            <p:cNvSpPr/>
            <p:nvPr/>
          </p:nvSpPr>
          <p:spPr>
            <a:xfrm>
              <a:off x="138147" y="184802"/>
              <a:ext cx="3499" cy="7484"/>
            </a:xfrm>
            <a:custGeom>
              <a:avLst/>
              <a:gdLst>
                <a:gd name="connsiteX0" fmla="*/ 152 w 828"/>
                <a:gd name="connsiteY0" fmla="*/ 696 h 1771"/>
                <a:gd name="connsiteX1" fmla="*/ 45 w 828"/>
                <a:gd name="connsiteY1" fmla="*/ 1772 h 1771"/>
                <a:gd name="connsiteX2" fmla="*/ 797 w 828"/>
                <a:gd name="connsiteY2" fmla="*/ 51 h 1771"/>
                <a:gd name="connsiteX3" fmla="*/ 152 w 828"/>
                <a:gd name="connsiteY3" fmla="*/ 696 h 1771"/>
              </a:gdLst>
              <a:ahLst/>
              <a:cxnLst>
                <a:cxn ang="0">
                  <a:pos x="connsiteX0" y="connsiteY0"/>
                </a:cxn>
                <a:cxn ang="0">
                  <a:pos x="connsiteX1" y="connsiteY1"/>
                </a:cxn>
                <a:cxn ang="0">
                  <a:pos x="connsiteX2" y="connsiteY2"/>
                </a:cxn>
                <a:cxn ang="0">
                  <a:pos x="connsiteX3" y="connsiteY3"/>
                </a:cxn>
              </a:cxnLst>
              <a:rect l="l" t="t" r="r" b="b"/>
              <a:pathLst>
                <a:path w="828" h="1771">
                  <a:moveTo>
                    <a:pt x="152" y="696"/>
                  </a:moveTo>
                  <a:cubicBezTo>
                    <a:pt x="45" y="911"/>
                    <a:pt x="-63" y="1664"/>
                    <a:pt x="45" y="1772"/>
                  </a:cubicBezTo>
                  <a:cubicBezTo>
                    <a:pt x="45" y="1772"/>
                    <a:pt x="1013" y="266"/>
                    <a:pt x="797" y="51"/>
                  </a:cubicBezTo>
                  <a:cubicBezTo>
                    <a:pt x="690" y="-57"/>
                    <a:pt x="367" y="-57"/>
                    <a:pt x="152" y="6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0" name="任意多边形: 形状 243">
              <a:extLst>
                <a:ext uri="{FF2B5EF4-FFF2-40B4-BE49-F238E27FC236}">
                  <a16:creationId xmlns:a16="http://schemas.microsoft.com/office/drawing/2014/main" xmlns="" id="{51DA40DA-0CA1-4FC6-86FA-D91AE7660C3B}"/>
                </a:ext>
              </a:extLst>
            </p:cNvPr>
            <p:cNvSpPr/>
            <p:nvPr/>
          </p:nvSpPr>
          <p:spPr>
            <a:xfrm>
              <a:off x="129455" y="184996"/>
              <a:ext cx="7513" cy="7293"/>
            </a:xfrm>
            <a:custGeom>
              <a:avLst/>
              <a:gdLst>
                <a:gd name="connsiteX0" fmla="*/ 58 w 1778"/>
                <a:gd name="connsiteY0" fmla="*/ 5 h 1726"/>
                <a:gd name="connsiteX1" fmla="*/ 596 w 1778"/>
                <a:gd name="connsiteY1" fmla="*/ 758 h 1726"/>
                <a:gd name="connsiteX2" fmla="*/ 1349 w 1778"/>
                <a:gd name="connsiteY2" fmla="*/ 1403 h 1726"/>
                <a:gd name="connsiteX3" fmla="*/ 1779 w 1778"/>
                <a:gd name="connsiteY3" fmla="*/ 1726 h 1726"/>
                <a:gd name="connsiteX4" fmla="*/ 58 w 1778"/>
                <a:gd name="connsiteY4" fmla="*/ 5 h 1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8" h="1726">
                  <a:moveTo>
                    <a:pt x="58" y="5"/>
                  </a:moveTo>
                  <a:cubicBezTo>
                    <a:pt x="-157" y="5"/>
                    <a:pt x="273" y="435"/>
                    <a:pt x="596" y="758"/>
                  </a:cubicBezTo>
                  <a:cubicBezTo>
                    <a:pt x="811" y="973"/>
                    <a:pt x="1133" y="1188"/>
                    <a:pt x="1349" y="1403"/>
                  </a:cubicBezTo>
                  <a:cubicBezTo>
                    <a:pt x="1456" y="1511"/>
                    <a:pt x="1564" y="1726"/>
                    <a:pt x="1779" y="1726"/>
                  </a:cubicBezTo>
                  <a:cubicBezTo>
                    <a:pt x="1671" y="1511"/>
                    <a:pt x="596" y="-102"/>
                    <a:pt x="5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1" name="任意多边形: 形状 244">
              <a:extLst>
                <a:ext uri="{FF2B5EF4-FFF2-40B4-BE49-F238E27FC236}">
                  <a16:creationId xmlns:a16="http://schemas.microsoft.com/office/drawing/2014/main" xmlns="" id="{07B2A721-AAAB-4974-AEC3-A31CC31D74FF}"/>
                </a:ext>
              </a:extLst>
            </p:cNvPr>
            <p:cNvSpPr/>
            <p:nvPr/>
          </p:nvSpPr>
          <p:spPr>
            <a:xfrm>
              <a:off x="117881" y="185389"/>
              <a:ext cx="16814" cy="6900"/>
            </a:xfrm>
            <a:custGeom>
              <a:avLst/>
              <a:gdLst>
                <a:gd name="connsiteX0" fmla="*/ 1613 w 3979"/>
                <a:gd name="connsiteY0" fmla="*/ 665 h 1633"/>
                <a:gd name="connsiteX1" fmla="*/ 3980 w 3979"/>
                <a:gd name="connsiteY1" fmla="*/ 1633 h 1633"/>
                <a:gd name="connsiteX2" fmla="*/ 0 w 3979"/>
                <a:gd name="connsiteY2" fmla="*/ 20 h 1633"/>
                <a:gd name="connsiteX3" fmla="*/ 430 w 3979"/>
                <a:gd name="connsiteY3" fmla="*/ 235 h 1633"/>
                <a:gd name="connsiteX4" fmla="*/ 1613 w 3979"/>
                <a:gd name="connsiteY4" fmla="*/ 665 h 1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1633">
                  <a:moveTo>
                    <a:pt x="1613" y="665"/>
                  </a:moveTo>
                  <a:cubicBezTo>
                    <a:pt x="2366" y="988"/>
                    <a:pt x="3227" y="1310"/>
                    <a:pt x="3980" y="1633"/>
                  </a:cubicBezTo>
                  <a:cubicBezTo>
                    <a:pt x="3764" y="1418"/>
                    <a:pt x="430" y="-195"/>
                    <a:pt x="0" y="20"/>
                  </a:cubicBezTo>
                  <a:cubicBezTo>
                    <a:pt x="108" y="127"/>
                    <a:pt x="215" y="127"/>
                    <a:pt x="430" y="235"/>
                  </a:cubicBezTo>
                  <a:cubicBezTo>
                    <a:pt x="860" y="342"/>
                    <a:pt x="1183" y="450"/>
                    <a:pt x="1613" y="6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2" name="任意多边形: 形状 245">
              <a:extLst>
                <a:ext uri="{FF2B5EF4-FFF2-40B4-BE49-F238E27FC236}">
                  <a16:creationId xmlns:a16="http://schemas.microsoft.com/office/drawing/2014/main" xmlns="" id="{C640571B-538E-49A1-A013-A9C9AC051EF6}"/>
                </a:ext>
              </a:extLst>
            </p:cNvPr>
            <p:cNvSpPr/>
            <p:nvPr/>
          </p:nvSpPr>
          <p:spPr>
            <a:xfrm>
              <a:off x="107427" y="185837"/>
              <a:ext cx="25903" cy="6448"/>
            </a:xfrm>
            <a:custGeom>
              <a:avLst/>
              <a:gdLst>
                <a:gd name="connsiteX0" fmla="*/ 2474 w 6130"/>
                <a:gd name="connsiteY0" fmla="*/ 559 h 1526"/>
                <a:gd name="connsiteX1" fmla="*/ 6131 w 6130"/>
                <a:gd name="connsiteY1" fmla="*/ 1527 h 1526"/>
                <a:gd name="connsiteX2" fmla="*/ 0 w 6130"/>
                <a:gd name="connsiteY2" fmla="*/ 21 h 1526"/>
                <a:gd name="connsiteX3" fmla="*/ 2474 w 6130"/>
                <a:gd name="connsiteY3" fmla="*/ 559 h 1526"/>
              </a:gdLst>
              <a:ahLst/>
              <a:cxnLst>
                <a:cxn ang="0">
                  <a:pos x="connsiteX0" y="connsiteY0"/>
                </a:cxn>
                <a:cxn ang="0">
                  <a:pos x="connsiteX1" y="connsiteY1"/>
                </a:cxn>
                <a:cxn ang="0">
                  <a:pos x="connsiteX2" y="connsiteY2"/>
                </a:cxn>
                <a:cxn ang="0">
                  <a:pos x="connsiteX3" y="connsiteY3"/>
                </a:cxn>
              </a:cxnLst>
              <a:rect l="l" t="t" r="r" b="b"/>
              <a:pathLst>
                <a:path w="6130" h="1526">
                  <a:moveTo>
                    <a:pt x="2474" y="559"/>
                  </a:moveTo>
                  <a:cubicBezTo>
                    <a:pt x="3657" y="881"/>
                    <a:pt x="4840" y="1204"/>
                    <a:pt x="6131" y="1527"/>
                  </a:cubicBezTo>
                  <a:cubicBezTo>
                    <a:pt x="5593" y="1312"/>
                    <a:pt x="538" y="-194"/>
                    <a:pt x="0" y="21"/>
                  </a:cubicBezTo>
                  <a:cubicBezTo>
                    <a:pt x="753" y="344"/>
                    <a:pt x="1613" y="344"/>
                    <a:pt x="2474" y="5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3" name="任意多边形: 形状 246">
              <a:extLst>
                <a:ext uri="{FF2B5EF4-FFF2-40B4-BE49-F238E27FC236}">
                  <a16:creationId xmlns:a16="http://schemas.microsoft.com/office/drawing/2014/main" xmlns="" id="{FB7FE854-A43D-4B06-8E62-B46B79B05FC7}"/>
                </a:ext>
              </a:extLst>
            </p:cNvPr>
            <p:cNvSpPr/>
            <p:nvPr/>
          </p:nvSpPr>
          <p:spPr>
            <a:xfrm>
              <a:off x="96064" y="186353"/>
              <a:ext cx="35449" cy="5933"/>
            </a:xfrm>
            <a:custGeom>
              <a:avLst/>
              <a:gdLst>
                <a:gd name="connsiteX0" fmla="*/ 8389 w 8389"/>
                <a:gd name="connsiteY0" fmla="*/ 1405 h 1404"/>
                <a:gd name="connsiteX1" fmla="*/ 0 w 8389"/>
                <a:gd name="connsiteY1" fmla="*/ 6 h 1404"/>
                <a:gd name="connsiteX2" fmla="*/ 3549 w 8389"/>
                <a:gd name="connsiteY2" fmla="*/ 544 h 1404"/>
                <a:gd name="connsiteX3" fmla="*/ 8389 w 8389"/>
                <a:gd name="connsiteY3" fmla="*/ 1405 h 1404"/>
              </a:gdLst>
              <a:ahLst/>
              <a:cxnLst>
                <a:cxn ang="0">
                  <a:pos x="connsiteX0" y="connsiteY0"/>
                </a:cxn>
                <a:cxn ang="0">
                  <a:pos x="connsiteX1" y="connsiteY1"/>
                </a:cxn>
                <a:cxn ang="0">
                  <a:pos x="connsiteX2" y="connsiteY2"/>
                </a:cxn>
                <a:cxn ang="0">
                  <a:pos x="connsiteX3" y="connsiteY3"/>
                </a:cxn>
              </a:cxnLst>
              <a:rect l="l" t="t" r="r" b="b"/>
              <a:pathLst>
                <a:path w="8389" h="1404">
                  <a:moveTo>
                    <a:pt x="8389" y="1405"/>
                  </a:moveTo>
                  <a:cubicBezTo>
                    <a:pt x="7744" y="1189"/>
                    <a:pt x="1076" y="-101"/>
                    <a:pt x="0" y="6"/>
                  </a:cubicBezTo>
                  <a:cubicBezTo>
                    <a:pt x="1183" y="221"/>
                    <a:pt x="2366" y="329"/>
                    <a:pt x="3549" y="544"/>
                  </a:cubicBezTo>
                  <a:cubicBezTo>
                    <a:pt x="5163" y="867"/>
                    <a:pt x="6776" y="1189"/>
                    <a:pt x="8389" y="1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4" name="任意多边形: 形状 247">
              <a:extLst>
                <a:ext uri="{FF2B5EF4-FFF2-40B4-BE49-F238E27FC236}">
                  <a16:creationId xmlns:a16="http://schemas.microsoft.com/office/drawing/2014/main" xmlns="" id="{95DB900E-780D-4EF4-B743-F6FCC3A46E65}"/>
                </a:ext>
              </a:extLst>
            </p:cNvPr>
            <p:cNvSpPr/>
            <p:nvPr/>
          </p:nvSpPr>
          <p:spPr>
            <a:xfrm>
              <a:off x="85158" y="186805"/>
              <a:ext cx="44538" cy="5485"/>
            </a:xfrm>
            <a:custGeom>
              <a:avLst/>
              <a:gdLst>
                <a:gd name="connsiteX0" fmla="*/ 4517 w 10540"/>
                <a:gd name="connsiteY0" fmla="*/ 545 h 1298"/>
                <a:gd name="connsiteX1" fmla="*/ 10540 w 10540"/>
                <a:gd name="connsiteY1" fmla="*/ 1298 h 1298"/>
                <a:gd name="connsiteX2" fmla="*/ 0 w 10540"/>
                <a:gd name="connsiteY2" fmla="*/ 8 h 1298"/>
                <a:gd name="connsiteX3" fmla="*/ 4517 w 10540"/>
                <a:gd name="connsiteY3" fmla="*/ 545 h 1298"/>
              </a:gdLst>
              <a:ahLst/>
              <a:cxnLst>
                <a:cxn ang="0">
                  <a:pos x="connsiteX0" y="connsiteY0"/>
                </a:cxn>
                <a:cxn ang="0">
                  <a:pos x="connsiteX1" y="connsiteY1"/>
                </a:cxn>
                <a:cxn ang="0">
                  <a:pos x="connsiteX2" y="connsiteY2"/>
                </a:cxn>
                <a:cxn ang="0">
                  <a:pos x="connsiteX3" y="connsiteY3"/>
                </a:cxn>
              </a:cxnLst>
              <a:rect l="l" t="t" r="r" b="b"/>
              <a:pathLst>
                <a:path w="10540" h="1298">
                  <a:moveTo>
                    <a:pt x="4517" y="545"/>
                  </a:moveTo>
                  <a:cubicBezTo>
                    <a:pt x="6561" y="760"/>
                    <a:pt x="8604" y="1083"/>
                    <a:pt x="10540" y="1298"/>
                  </a:cubicBezTo>
                  <a:cubicBezTo>
                    <a:pt x="9142" y="976"/>
                    <a:pt x="1076" y="-100"/>
                    <a:pt x="0" y="8"/>
                  </a:cubicBezTo>
                  <a:cubicBezTo>
                    <a:pt x="1506" y="330"/>
                    <a:pt x="3012" y="438"/>
                    <a:pt x="4517" y="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5" name="任意多边形: 形状 248">
              <a:extLst>
                <a:ext uri="{FF2B5EF4-FFF2-40B4-BE49-F238E27FC236}">
                  <a16:creationId xmlns:a16="http://schemas.microsoft.com/office/drawing/2014/main" xmlns="" id="{34C97B24-24B9-4E5B-8954-70B54634EE6A}"/>
                </a:ext>
              </a:extLst>
            </p:cNvPr>
            <p:cNvSpPr/>
            <p:nvPr/>
          </p:nvSpPr>
          <p:spPr>
            <a:xfrm>
              <a:off x="74704" y="187705"/>
              <a:ext cx="53627" cy="4581"/>
            </a:xfrm>
            <a:custGeom>
              <a:avLst/>
              <a:gdLst>
                <a:gd name="connsiteX0" fmla="*/ 5485 w 12691"/>
                <a:gd name="connsiteY0" fmla="*/ 439 h 1084"/>
                <a:gd name="connsiteX1" fmla="*/ 12692 w 12691"/>
                <a:gd name="connsiteY1" fmla="*/ 1085 h 1084"/>
                <a:gd name="connsiteX2" fmla="*/ 0 w 12691"/>
                <a:gd name="connsiteY2" fmla="*/ 9 h 1084"/>
                <a:gd name="connsiteX3" fmla="*/ 5485 w 12691"/>
                <a:gd name="connsiteY3" fmla="*/ 439 h 1084"/>
              </a:gdLst>
              <a:ahLst/>
              <a:cxnLst>
                <a:cxn ang="0">
                  <a:pos x="connsiteX0" y="connsiteY0"/>
                </a:cxn>
                <a:cxn ang="0">
                  <a:pos x="connsiteX1" y="connsiteY1"/>
                </a:cxn>
                <a:cxn ang="0">
                  <a:pos x="connsiteX2" y="connsiteY2"/>
                </a:cxn>
                <a:cxn ang="0">
                  <a:pos x="connsiteX3" y="connsiteY3"/>
                </a:cxn>
              </a:cxnLst>
              <a:rect l="l" t="t" r="r" b="b"/>
              <a:pathLst>
                <a:path w="12691" h="1084">
                  <a:moveTo>
                    <a:pt x="5485" y="439"/>
                  </a:moveTo>
                  <a:cubicBezTo>
                    <a:pt x="7852" y="655"/>
                    <a:pt x="10325" y="870"/>
                    <a:pt x="12692" y="1085"/>
                  </a:cubicBezTo>
                  <a:cubicBezTo>
                    <a:pt x="10756" y="762"/>
                    <a:pt x="1936" y="-98"/>
                    <a:pt x="0" y="9"/>
                  </a:cubicBezTo>
                  <a:cubicBezTo>
                    <a:pt x="1828" y="224"/>
                    <a:pt x="3657" y="332"/>
                    <a:pt x="5485" y="4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6" name="任意多边形: 形状 249">
              <a:extLst>
                <a:ext uri="{FF2B5EF4-FFF2-40B4-BE49-F238E27FC236}">
                  <a16:creationId xmlns:a16="http://schemas.microsoft.com/office/drawing/2014/main" xmlns="" id="{3DDF40C9-6515-452A-94D2-4FB6EFA8432F}"/>
                </a:ext>
              </a:extLst>
            </p:cNvPr>
            <p:cNvSpPr/>
            <p:nvPr/>
          </p:nvSpPr>
          <p:spPr>
            <a:xfrm>
              <a:off x="65614" y="188651"/>
              <a:ext cx="61356" cy="4090"/>
            </a:xfrm>
            <a:custGeom>
              <a:avLst/>
              <a:gdLst>
                <a:gd name="connsiteX0" fmla="*/ 6346 w 14520"/>
                <a:gd name="connsiteY0" fmla="*/ 430 h 968"/>
                <a:gd name="connsiteX1" fmla="*/ 14520 w 14520"/>
                <a:gd name="connsiteY1" fmla="*/ 968 h 968"/>
                <a:gd name="connsiteX2" fmla="*/ 0 w 14520"/>
                <a:gd name="connsiteY2" fmla="*/ 0 h 968"/>
                <a:gd name="connsiteX3" fmla="*/ 6346 w 14520"/>
                <a:gd name="connsiteY3" fmla="*/ 430 h 968"/>
              </a:gdLst>
              <a:ahLst/>
              <a:cxnLst>
                <a:cxn ang="0">
                  <a:pos x="connsiteX0" y="connsiteY0"/>
                </a:cxn>
                <a:cxn ang="0">
                  <a:pos x="connsiteX1" y="connsiteY1"/>
                </a:cxn>
                <a:cxn ang="0">
                  <a:pos x="connsiteX2" y="connsiteY2"/>
                </a:cxn>
                <a:cxn ang="0">
                  <a:pos x="connsiteX3" y="connsiteY3"/>
                </a:cxn>
              </a:cxnLst>
              <a:rect l="l" t="t" r="r" b="b"/>
              <a:pathLst>
                <a:path w="14520" h="968">
                  <a:moveTo>
                    <a:pt x="6346" y="430"/>
                  </a:moveTo>
                  <a:cubicBezTo>
                    <a:pt x="9142" y="645"/>
                    <a:pt x="11831" y="860"/>
                    <a:pt x="14520" y="968"/>
                  </a:cubicBezTo>
                  <a:cubicBezTo>
                    <a:pt x="11831" y="645"/>
                    <a:pt x="1936" y="0"/>
                    <a:pt x="0" y="0"/>
                  </a:cubicBezTo>
                  <a:cubicBezTo>
                    <a:pt x="2044" y="215"/>
                    <a:pt x="4195" y="215"/>
                    <a:pt x="6346"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7" name="任意多边形: 形状 250">
              <a:extLst>
                <a:ext uri="{FF2B5EF4-FFF2-40B4-BE49-F238E27FC236}">
                  <a16:creationId xmlns:a16="http://schemas.microsoft.com/office/drawing/2014/main" xmlns="" id="{BC98C2EF-05FC-41E0-B293-C7079112B4F1}"/>
                </a:ext>
              </a:extLst>
            </p:cNvPr>
            <p:cNvSpPr/>
            <p:nvPr/>
          </p:nvSpPr>
          <p:spPr>
            <a:xfrm>
              <a:off x="56981" y="189513"/>
              <a:ext cx="68624" cy="3228"/>
            </a:xfrm>
            <a:custGeom>
              <a:avLst/>
              <a:gdLst>
                <a:gd name="connsiteX0" fmla="*/ 7099 w 16240"/>
                <a:gd name="connsiteY0" fmla="*/ 335 h 764"/>
                <a:gd name="connsiteX1" fmla="*/ 16241 w 16240"/>
                <a:gd name="connsiteY1" fmla="*/ 765 h 764"/>
                <a:gd name="connsiteX2" fmla="*/ 0 w 16240"/>
                <a:gd name="connsiteY2" fmla="*/ 12 h 764"/>
                <a:gd name="connsiteX3" fmla="*/ 7099 w 16240"/>
                <a:gd name="connsiteY3" fmla="*/ 335 h 764"/>
              </a:gdLst>
              <a:ahLst/>
              <a:cxnLst>
                <a:cxn ang="0">
                  <a:pos x="connsiteX0" y="connsiteY0"/>
                </a:cxn>
                <a:cxn ang="0">
                  <a:pos x="connsiteX1" y="connsiteY1"/>
                </a:cxn>
                <a:cxn ang="0">
                  <a:pos x="connsiteX2" y="connsiteY2"/>
                </a:cxn>
                <a:cxn ang="0">
                  <a:pos x="connsiteX3" y="connsiteY3"/>
                </a:cxn>
              </a:cxnLst>
              <a:rect l="l" t="t" r="r" b="b"/>
              <a:pathLst>
                <a:path w="16240" h="764">
                  <a:moveTo>
                    <a:pt x="7099" y="335"/>
                  </a:moveTo>
                  <a:cubicBezTo>
                    <a:pt x="10110" y="442"/>
                    <a:pt x="13229" y="657"/>
                    <a:pt x="16241" y="765"/>
                  </a:cubicBezTo>
                  <a:cubicBezTo>
                    <a:pt x="13122" y="550"/>
                    <a:pt x="2151" y="-96"/>
                    <a:pt x="0" y="12"/>
                  </a:cubicBezTo>
                  <a:cubicBezTo>
                    <a:pt x="2366" y="227"/>
                    <a:pt x="4732" y="227"/>
                    <a:pt x="7099" y="3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8" name="任意多边形: 形状 252">
              <a:extLst>
                <a:ext uri="{FF2B5EF4-FFF2-40B4-BE49-F238E27FC236}">
                  <a16:creationId xmlns:a16="http://schemas.microsoft.com/office/drawing/2014/main" xmlns="" id="{DD854AF3-47D6-49AB-8504-8CCBFD5F9AE1}"/>
                </a:ext>
              </a:extLst>
            </p:cNvPr>
            <p:cNvSpPr/>
            <p:nvPr/>
          </p:nvSpPr>
          <p:spPr>
            <a:xfrm>
              <a:off x="49709" y="190473"/>
              <a:ext cx="74988" cy="2269"/>
            </a:xfrm>
            <a:custGeom>
              <a:avLst/>
              <a:gdLst>
                <a:gd name="connsiteX0" fmla="*/ 0 w 17746"/>
                <a:gd name="connsiteY0" fmla="*/ 0 h 537"/>
                <a:gd name="connsiteX1" fmla="*/ 7744 w 17746"/>
                <a:gd name="connsiteY1" fmla="*/ 215 h 537"/>
                <a:gd name="connsiteX2" fmla="*/ 17747 w 17746"/>
                <a:gd name="connsiteY2" fmla="*/ 538 h 537"/>
                <a:gd name="connsiteX3" fmla="*/ 0 w 17746"/>
                <a:gd name="connsiteY3" fmla="*/ 0 h 537"/>
              </a:gdLst>
              <a:ahLst/>
              <a:cxnLst>
                <a:cxn ang="0">
                  <a:pos x="connsiteX0" y="connsiteY0"/>
                </a:cxn>
                <a:cxn ang="0">
                  <a:pos x="connsiteX1" y="connsiteY1"/>
                </a:cxn>
                <a:cxn ang="0">
                  <a:pos x="connsiteX2" y="connsiteY2"/>
                </a:cxn>
                <a:cxn ang="0">
                  <a:pos x="connsiteX3" y="connsiteY3"/>
                </a:cxn>
              </a:cxnLst>
              <a:rect l="l" t="t" r="r" b="b"/>
              <a:pathLst>
                <a:path w="17746" h="537">
                  <a:moveTo>
                    <a:pt x="0" y="0"/>
                  </a:moveTo>
                  <a:cubicBezTo>
                    <a:pt x="2581" y="108"/>
                    <a:pt x="5163" y="108"/>
                    <a:pt x="7744" y="215"/>
                  </a:cubicBezTo>
                  <a:cubicBezTo>
                    <a:pt x="11078" y="323"/>
                    <a:pt x="14413" y="430"/>
                    <a:pt x="17747" y="538"/>
                  </a:cubicBezTo>
                  <a:cubicBezTo>
                    <a:pt x="13875" y="323"/>
                    <a:pt x="2044"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9" name="任意多边形: 形状 253">
              <a:extLst>
                <a:ext uri="{FF2B5EF4-FFF2-40B4-BE49-F238E27FC236}">
                  <a16:creationId xmlns:a16="http://schemas.microsoft.com/office/drawing/2014/main" xmlns="" id="{7C514AEE-33B6-4518-8BEC-4A697485B4B7}"/>
                </a:ext>
              </a:extLst>
            </p:cNvPr>
            <p:cNvSpPr/>
            <p:nvPr/>
          </p:nvSpPr>
          <p:spPr>
            <a:xfrm>
              <a:off x="43345" y="191715"/>
              <a:ext cx="80443" cy="1483"/>
            </a:xfrm>
            <a:custGeom>
              <a:avLst/>
              <a:gdLst>
                <a:gd name="connsiteX0" fmla="*/ 0 w 19037"/>
                <a:gd name="connsiteY0" fmla="*/ 29 h 351"/>
                <a:gd name="connsiteX1" fmla="*/ 8389 w 19037"/>
                <a:gd name="connsiteY1" fmla="*/ 136 h 351"/>
                <a:gd name="connsiteX2" fmla="*/ 19037 w 19037"/>
                <a:gd name="connsiteY2" fmla="*/ 351 h 351"/>
                <a:gd name="connsiteX3" fmla="*/ 0 w 19037"/>
                <a:gd name="connsiteY3" fmla="*/ 29 h 351"/>
              </a:gdLst>
              <a:ahLst/>
              <a:cxnLst>
                <a:cxn ang="0">
                  <a:pos x="connsiteX0" y="connsiteY0"/>
                </a:cxn>
                <a:cxn ang="0">
                  <a:pos x="connsiteX1" y="connsiteY1"/>
                </a:cxn>
                <a:cxn ang="0">
                  <a:pos x="connsiteX2" y="connsiteY2"/>
                </a:cxn>
                <a:cxn ang="0">
                  <a:pos x="connsiteX3" y="connsiteY3"/>
                </a:cxn>
              </a:cxnLst>
              <a:rect l="l" t="t" r="r" b="b"/>
              <a:pathLst>
                <a:path w="19037" h="351">
                  <a:moveTo>
                    <a:pt x="0" y="29"/>
                  </a:moveTo>
                  <a:cubicBezTo>
                    <a:pt x="2796" y="136"/>
                    <a:pt x="5593" y="29"/>
                    <a:pt x="8389" y="136"/>
                  </a:cubicBezTo>
                  <a:cubicBezTo>
                    <a:pt x="11939" y="136"/>
                    <a:pt x="15488" y="244"/>
                    <a:pt x="19037" y="351"/>
                  </a:cubicBezTo>
                  <a:cubicBezTo>
                    <a:pt x="14413" y="136"/>
                    <a:pt x="2044" y="-79"/>
                    <a:pt x="0" y="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0" name="任意多边形: 形状 254">
              <a:extLst>
                <a:ext uri="{FF2B5EF4-FFF2-40B4-BE49-F238E27FC236}">
                  <a16:creationId xmlns:a16="http://schemas.microsoft.com/office/drawing/2014/main" xmlns="" id="{B79D07C5-821A-454F-90E7-708A75983D93}"/>
                </a:ext>
              </a:extLst>
            </p:cNvPr>
            <p:cNvSpPr/>
            <p:nvPr/>
          </p:nvSpPr>
          <p:spPr>
            <a:xfrm>
              <a:off x="37890" y="192556"/>
              <a:ext cx="84985" cy="642"/>
            </a:xfrm>
            <a:custGeom>
              <a:avLst/>
              <a:gdLst>
                <a:gd name="connsiteX0" fmla="*/ 8927 w 20112"/>
                <a:gd name="connsiteY0" fmla="*/ 45 h 152"/>
                <a:gd name="connsiteX1" fmla="*/ 20113 w 20112"/>
                <a:gd name="connsiteY1" fmla="*/ 152 h 152"/>
                <a:gd name="connsiteX2" fmla="*/ 0 w 20112"/>
                <a:gd name="connsiteY2" fmla="*/ 45 h 152"/>
                <a:gd name="connsiteX3" fmla="*/ 8927 w 20112"/>
                <a:gd name="connsiteY3" fmla="*/ 45 h 152"/>
              </a:gdLst>
              <a:ahLst/>
              <a:cxnLst>
                <a:cxn ang="0">
                  <a:pos x="connsiteX0" y="connsiteY0"/>
                </a:cxn>
                <a:cxn ang="0">
                  <a:pos x="connsiteX1" y="connsiteY1"/>
                </a:cxn>
                <a:cxn ang="0">
                  <a:pos x="connsiteX2" y="connsiteY2"/>
                </a:cxn>
                <a:cxn ang="0">
                  <a:pos x="connsiteX3" y="connsiteY3"/>
                </a:cxn>
              </a:cxnLst>
              <a:rect l="l" t="t" r="r" b="b"/>
              <a:pathLst>
                <a:path w="20112" h="152">
                  <a:moveTo>
                    <a:pt x="8927" y="45"/>
                  </a:moveTo>
                  <a:cubicBezTo>
                    <a:pt x="12692" y="45"/>
                    <a:pt x="16456" y="152"/>
                    <a:pt x="20113" y="152"/>
                  </a:cubicBezTo>
                  <a:cubicBezTo>
                    <a:pt x="15165" y="45"/>
                    <a:pt x="2044" y="-63"/>
                    <a:pt x="0" y="45"/>
                  </a:cubicBezTo>
                  <a:cubicBezTo>
                    <a:pt x="3012" y="152"/>
                    <a:pt x="5916" y="45"/>
                    <a:pt x="8927" y="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1" name="任意多边形: 形状 255">
              <a:extLst>
                <a:ext uri="{FF2B5EF4-FFF2-40B4-BE49-F238E27FC236}">
                  <a16:creationId xmlns:a16="http://schemas.microsoft.com/office/drawing/2014/main" xmlns="" id="{3A30B86B-F70B-4E0F-8306-DC596E6ED7E4}"/>
                </a:ext>
              </a:extLst>
            </p:cNvPr>
            <p:cNvSpPr/>
            <p:nvPr/>
          </p:nvSpPr>
          <p:spPr>
            <a:xfrm>
              <a:off x="33800" y="193464"/>
              <a:ext cx="88624" cy="642"/>
            </a:xfrm>
            <a:custGeom>
              <a:avLst/>
              <a:gdLst>
                <a:gd name="connsiteX0" fmla="*/ 9250 w 20973"/>
                <a:gd name="connsiteY0" fmla="*/ 45 h 152"/>
                <a:gd name="connsiteX1" fmla="*/ 20973 w 20973"/>
                <a:gd name="connsiteY1" fmla="*/ 45 h 152"/>
                <a:gd name="connsiteX2" fmla="*/ 0 w 20973"/>
                <a:gd name="connsiteY2" fmla="*/ 152 h 152"/>
                <a:gd name="connsiteX3" fmla="*/ 9250 w 20973"/>
                <a:gd name="connsiteY3" fmla="*/ 45 h 152"/>
              </a:gdLst>
              <a:ahLst/>
              <a:cxnLst>
                <a:cxn ang="0">
                  <a:pos x="connsiteX0" y="connsiteY0"/>
                </a:cxn>
                <a:cxn ang="0">
                  <a:pos x="connsiteX1" y="connsiteY1"/>
                </a:cxn>
                <a:cxn ang="0">
                  <a:pos x="connsiteX2" y="connsiteY2"/>
                </a:cxn>
                <a:cxn ang="0">
                  <a:pos x="connsiteX3" y="connsiteY3"/>
                </a:cxn>
              </a:cxnLst>
              <a:rect l="l" t="t" r="r" b="b"/>
              <a:pathLst>
                <a:path w="20973" h="152">
                  <a:moveTo>
                    <a:pt x="9250" y="45"/>
                  </a:moveTo>
                  <a:cubicBezTo>
                    <a:pt x="13122" y="45"/>
                    <a:pt x="17101" y="45"/>
                    <a:pt x="20973" y="45"/>
                  </a:cubicBezTo>
                  <a:cubicBezTo>
                    <a:pt x="15703" y="-63"/>
                    <a:pt x="2044" y="45"/>
                    <a:pt x="0" y="152"/>
                  </a:cubicBezTo>
                  <a:cubicBezTo>
                    <a:pt x="3012" y="152"/>
                    <a:pt x="6131" y="45"/>
                    <a:pt x="9250" y="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2" name="任意多边形: 形状 256">
              <a:extLst>
                <a:ext uri="{FF2B5EF4-FFF2-40B4-BE49-F238E27FC236}">
                  <a16:creationId xmlns:a16="http://schemas.microsoft.com/office/drawing/2014/main" xmlns="" id="{15EF0E23-C21A-4FA0-877E-615A343BF123}"/>
                </a:ext>
              </a:extLst>
            </p:cNvPr>
            <p:cNvSpPr/>
            <p:nvPr/>
          </p:nvSpPr>
          <p:spPr>
            <a:xfrm>
              <a:off x="30618" y="193655"/>
              <a:ext cx="91349" cy="1361"/>
            </a:xfrm>
            <a:custGeom>
              <a:avLst/>
              <a:gdLst>
                <a:gd name="connsiteX0" fmla="*/ 9572 w 21618"/>
                <a:gd name="connsiteY0" fmla="*/ 108 h 322"/>
                <a:gd name="connsiteX1" fmla="*/ 21619 w 21618"/>
                <a:gd name="connsiteY1" fmla="*/ 0 h 322"/>
                <a:gd name="connsiteX2" fmla="*/ 0 w 21618"/>
                <a:gd name="connsiteY2" fmla="*/ 323 h 322"/>
                <a:gd name="connsiteX3" fmla="*/ 9572 w 21618"/>
                <a:gd name="connsiteY3" fmla="*/ 108 h 322"/>
              </a:gdLst>
              <a:ahLst/>
              <a:cxnLst>
                <a:cxn ang="0">
                  <a:pos x="connsiteX0" y="connsiteY0"/>
                </a:cxn>
                <a:cxn ang="0">
                  <a:pos x="connsiteX1" y="connsiteY1"/>
                </a:cxn>
                <a:cxn ang="0">
                  <a:pos x="connsiteX2" y="connsiteY2"/>
                </a:cxn>
                <a:cxn ang="0">
                  <a:pos x="connsiteX3" y="connsiteY3"/>
                </a:cxn>
              </a:cxnLst>
              <a:rect l="l" t="t" r="r" b="b"/>
              <a:pathLst>
                <a:path w="21618" h="322">
                  <a:moveTo>
                    <a:pt x="9572" y="108"/>
                  </a:moveTo>
                  <a:cubicBezTo>
                    <a:pt x="13552" y="0"/>
                    <a:pt x="17639" y="0"/>
                    <a:pt x="21619" y="0"/>
                  </a:cubicBezTo>
                  <a:cubicBezTo>
                    <a:pt x="15703" y="0"/>
                    <a:pt x="1828" y="215"/>
                    <a:pt x="0" y="323"/>
                  </a:cubicBezTo>
                  <a:cubicBezTo>
                    <a:pt x="3119" y="323"/>
                    <a:pt x="6346" y="215"/>
                    <a:pt x="9572"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3" name="任意多边形: 形状 257">
              <a:extLst>
                <a:ext uri="{FF2B5EF4-FFF2-40B4-BE49-F238E27FC236}">
                  <a16:creationId xmlns:a16="http://schemas.microsoft.com/office/drawing/2014/main" xmlns="" id="{43B1C583-1A75-46F9-AFFD-5ED52A3D3EF1}"/>
                </a:ext>
              </a:extLst>
            </p:cNvPr>
            <p:cNvSpPr/>
            <p:nvPr/>
          </p:nvSpPr>
          <p:spPr>
            <a:xfrm>
              <a:off x="28349" y="194107"/>
              <a:ext cx="93166" cy="2269"/>
            </a:xfrm>
            <a:custGeom>
              <a:avLst/>
              <a:gdLst>
                <a:gd name="connsiteX0" fmla="*/ 9788 w 22048"/>
                <a:gd name="connsiteY0" fmla="*/ 215 h 537"/>
                <a:gd name="connsiteX1" fmla="*/ 22049 w 22048"/>
                <a:gd name="connsiteY1" fmla="*/ 0 h 537"/>
                <a:gd name="connsiteX2" fmla="*/ 0 w 22048"/>
                <a:gd name="connsiteY2" fmla="*/ 538 h 537"/>
                <a:gd name="connsiteX3" fmla="*/ 9788 w 22048"/>
                <a:gd name="connsiteY3" fmla="*/ 215 h 537"/>
              </a:gdLst>
              <a:ahLst/>
              <a:cxnLst>
                <a:cxn ang="0">
                  <a:pos x="connsiteX0" y="connsiteY0"/>
                </a:cxn>
                <a:cxn ang="0">
                  <a:pos x="connsiteX1" y="connsiteY1"/>
                </a:cxn>
                <a:cxn ang="0">
                  <a:pos x="connsiteX2" y="connsiteY2"/>
                </a:cxn>
                <a:cxn ang="0">
                  <a:pos x="connsiteX3" y="connsiteY3"/>
                </a:cxn>
              </a:cxnLst>
              <a:rect l="l" t="t" r="r" b="b"/>
              <a:pathLst>
                <a:path w="22048" h="537">
                  <a:moveTo>
                    <a:pt x="9788" y="215"/>
                  </a:moveTo>
                  <a:cubicBezTo>
                    <a:pt x="13875" y="108"/>
                    <a:pt x="17962" y="0"/>
                    <a:pt x="22049" y="0"/>
                  </a:cubicBezTo>
                  <a:cubicBezTo>
                    <a:pt x="16133" y="0"/>
                    <a:pt x="1721" y="430"/>
                    <a:pt x="0" y="538"/>
                  </a:cubicBezTo>
                  <a:cubicBezTo>
                    <a:pt x="3227" y="430"/>
                    <a:pt x="6561" y="323"/>
                    <a:pt x="9788"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4" name="任意多边形: 形状 258">
              <a:extLst>
                <a:ext uri="{FF2B5EF4-FFF2-40B4-BE49-F238E27FC236}">
                  <a16:creationId xmlns:a16="http://schemas.microsoft.com/office/drawing/2014/main" xmlns="" id="{5651D91A-3099-4AE5-A7FC-020E79EF4C74}"/>
                </a:ext>
              </a:extLst>
            </p:cNvPr>
            <p:cNvSpPr/>
            <p:nvPr/>
          </p:nvSpPr>
          <p:spPr>
            <a:xfrm>
              <a:off x="27436" y="194107"/>
              <a:ext cx="94079" cy="3178"/>
            </a:xfrm>
            <a:custGeom>
              <a:avLst/>
              <a:gdLst>
                <a:gd name="connsiteX0" fmla="*/ 9895 w 22264"/>
                <a:gd name="connsiteY0" fmla="*/ 323 h 752"/>
                <a:gd name="connsiteX1" fmla="*/ 9895 w 22264"/>
                <a:gd name="connsiteY1" fmla="*/ 323 h 752"/>
                <a:gd name="connsiteX2" fmla="*/ 22264 w 22264"/>
                <a:gd name="connsiteY2" fmla="*/ 0 h 752"/>
                <a:gd name="connsiteX3" fmla="*/ 0 w 22264"/>
                <a:gd name="connsiteY3" fmla="*/ 753 h 752"/>
                <a:gd name="connsiteX4" fmla="*/ 9895 w 22264"/>
                <a:gd name="connsiteY4" fmla="*/ 323 h 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64" h="752">
                  <a:moveTo>
                    <a:pt x="9895" y="323"/>
                  </a:moveTo>
                  <a:lnTo>
                    <a:pt x="9895" y="323"/>
                  </a:lnTo>
                  <a:cubicBezTo>
                    <a:pt x="13982" y="215"/>
                    <a:pt x="18069" y="0"/>
                    <a:pt x="22264" y="0"/>
                  </a:cubicBezTo>
                  <a:cubicBezTo>
                    <a:pt x="16133" y="108"/>
                    <a:pt x="1721" y="645"/>
                    <a:pt x="0" y="753"/>
                  </a:cubicBezTo>
                  <a:cubicBezTo>
                    <a:pt x="3334" y="645"/>
                    <a:pt x="6561" y="430"/>
                    <a:pt x="9895"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5" name="任意多边形: 形状 259">
              <a:extLst>
                <a:ext uri="{FF2B5EF4-FFF2-40B4-BE49-F238E27FC236}">
                  <a16:creationId xmlns:a16="http://schemas.microsoft.com/office/drawing/2014/main" xmlns="" id="{9EA94482-B8E8-465F-999F-03A493360441}"/>
                </a:ext>
              </a:extLst>
            </p:cNvPr>
            <p:cNvSpPr/>
            <p:nvPr/>
          </p:nvSpPr>
          <p:spPr>
            <a:xfrm>
              <a:off x="27436" y="193655"/>
              <a:ext cx="93622" cy="4543"/>
            </a:xfrm>
            <a:custGeom>
              <a:avLst/>
              <a:gdLst>
                <a:gd name="connsiteX0" fmla="*/ 0 w 22156"/>
                <a:gd name="connsiteY0" fmla="*/ 1076 h 1075"/>
                <a:gd name="connsiteX1" fmla="*/ 9895 w 22156"/>
                <a:gd name="connsiteY1" fmla="*/ 538 h 1075"/>
                <a:gd name="connsiteX2" fmla="*/ 9895 w 22156"/>
                <a:gd name="connsiteY2" fmla="*/ 538 h 1075"/>
                <a:gd name="connsiteX3" fmla="*/ 22156 w 22156"/>
                <a:gd name="connsiteY3" fmla="*/ 0 h 1075"/>
                <a:gd name="connsiteX4" fmla="*/ 0 w 22156"/>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56" h="1075">
                  <a:moveTo>
                    <a:pt x="0" y="1076"/>
                  </a:moveTo>
                  <a:cubicBezTo>
                    <a:pt x="3334" y="968"/>
                    <a:pt x="6561" y="753"/>
                    <a:pt x="9895" y="538"/>
                  </a:cubicBezTo>
                  <a:lnTo>
                    <a:pt x="9895" y="538"/>
                  </a:lnTo>
                  <a:cubicBezTo>
                    <a:pt x="13982" y="323"/>
                    <a:pt x="18069" y="215"/>
                    <a:pt x="22156" y="0"/>
                  </a:cubicBezTo>
                  <a:cubicBezTo>
                    <a:pt x="16026" y="215"/>
                    <a:pt x="1613" y="968"/>
                    <a:pt x="0"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6" name="任意多边形: 形状 260">
              <a:extLst>
                <a:ext uri="{FF2B5EF4-FFF2-40B4-BE49-F238E27FC236}">
                  <a16:creationId xmlns:a16="http://schemas.microsoft.com/office/drawing/2014/main" xmlns="" id="{0D8A95D2-EB66-4C4B-B02E-9FCE7778CD6A}"/>
                </a:ext>
              </a:extLst>
            </p:cNvPr>
            <p:cNvSpPr/>
            <p:nvPr/>
          </p:nvSpPr>
          <p:spPr>
            <a:xfrm>
              <a:off x="28801" y="194107"/>
              <a:ext cx="92714" cy="4999"/>
            </a:xfrm>
            <a:custGeom>
              <a:avLst/>
              <a:gdLst>
                <a:gd name="connsiteX0" fmla="*/ 21941 w 21941"/>
                <a:gd name="connsiteY0" fmla="*/ 0 h 1183"/>
                <a:gd name="connsiteX1" fmla="*/ 0 w 21941"/>
                <a:gd name="connsiteY1" fmla="*/ 1183 h 1183"/>
                <a:gd name="connsiteX2" fmla="*/ 9788 w 21941"/>
                <a:gd name="connsiteY2" fmla="*/ 538 h 1183"/>
                <a:gd name="connsiteX3" fmla="*/ 21941 w 21941"/>
                <a:gd name="connsiteY3" fmla="*/ 0 h 1183"/>
              </a:gdLst>
              <a:ahLst/>
              <a:cxnLst>
                <a:cxn ang="0">
                  <a:pos x="connsiteX0" y="connsiteY0"/>
                </a:cxn>
                <a:cxn ang="0">
                  <a:pos x="connsiteX1" y="connsiteY1"/>
                </a:cxn>
                <a:cxn ang="0">
                  <a:pos x="connsiteX2" y="connsiteY2"/>
                </a:cxn>
                <a:cxn ang="0">
                  <a:pos x="connsiteX3" y="connsiteY3"/>
                </a:cxn>
              </a:cxnLst>
              <a:rect l="l" t="t" r="r" b="b"/>
              <a:pathLst>
                <a:path w="21941" h="1183">
                  <a:moveTo>
                    <a:pt x="21941" y="0"/>
                  </a:moveTo>
                  <a:cubicBezTo>
                    <a:pt x="16241" y="215"/>
                    <a:pt x="1506" y="968"/>
                    <a:pt x="0" y="1183"/>
                  </a:cubicBezTo>
                  <a:cubicBezTo>
                    <a:pt x="3227" y="1076"/>
                    <a:pt x="6561" y="753"/>
                    <a:pt x="9788" y="538"/>
                  </a:cubicBezTo>
                  <a:cubicBezTo>
                    <a:pt x="13875" y="430"/>
                    <a:pt x="17962" y="215"/>
                    <a:pt x="2194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7" name="任意多边形: 形状 262">
              <a:extLst>
                <a:ext uri="{FF2B5EF4-FFF2-40B4-BE49-F238E27FC236}">
                  <a16:creationId xmlns:a16="http://schemas.microsoft.com/office/drawing/2014/main" xmlns="" id="{DB5F2A30-1E27-418D-A920-01DA6A6E7A0C}"/>
                </a:ext>
              </a:extLst>
            </p:cNvPr>
            <p:cNvSpPr/>
            <p:nvPr/>
          </p:nvSpPr>
          <p:spPr>
            <a:xfrm>
              <a:off x="31526" y="194563"/>
              <a:ext cx="90441" cy="5907"/>
            </a:xfrm>
            <a:custGeom>
              <a:avLst/>
              <a:gdLst>
                <a:gd name="connsiteX0" fmla="*/ 9572 w 21403"/>
                <a:gd name="connsiteY0" fmla="*/ 753 h 1398"/>
                <a:gd name="connsiteX1" fmla="*/ 21404 w 21403"/>
                <a:gd name="connsiteY1" fmla="*/ 0 h 1398"/>
                <a:gd name="connsiteX2" fmla="*/ 0 w 21403"/>
                <a:gd name="connsiteY2" fmla="*/ 1398 h 1398"/>
                <a:gd name="connsiteX3" fmla="*/ 9572 w 21403"/>
                <a:gd name="connsiteY3" fmla="*/ 753 h 1398"/>
                <a:gd name="connsiteX4" fmla="*/ 9572 w 21403"/>
                <a:gd name="connsiteY4" fmla="*/ 753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03" h="1398">
                  <a:moveTo>
                    <a:pt x="9572" y="753"/>
                  </a:moveTo>
                  <a:cubicBezTo>
                    <a:pt x="13552" y="430"/>
                    <a:pt x="17424" y="215"/>
                    <a:pt x="21404" y="0"/>
                  </a:cubicBezTo>
                  <a:cubicBezTo>
                    <a:pt x="15918" y="215"/>
                    <a:pt x="1291" y="1183"/>
                    <a:pt x="0" y="1398"/>
                  </a:cubicBezTo>
                  <a:cubicBezTo>
                    <a:pt x="3227" y="1183"/>
                    <a:pt x="6346" y="968"/>
                    <a:pt x="9572" y="753"/>
                  </a:cubicBezTo>
                  <a:lnTo>
                    <a:pt x="9572" y="75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488" name="任意多边形: 形状 263">
              <a:extLst>
                <a:ext uri="{FF2B5EF4-FFF2-40B4-BE49-F238E27FC236}">
                  <a16:creationId xmlns:a16="http://schemas.microsoft.com/office/drawing/2014/main" xmlns="" id="{DE90D090-CA2B-45CA-9A37-A6DC7F8FC0DA}"/>
                </a:ext>
              </a:extLst>
            </p:cNvPr>
            <p:cNvSpPr/>
            <p:nvPr/>
          </p:nvSpPr>
          <p:spPr>
            <a:xfrm>
              <a:off x="35165" y="194563"/>
              <a:ext cx="87259" cy="6816"/>
            </a:xfrm>
            <a:custGeom>
              <a:avLst/>
              <a:gdLst>
                <a:gd name="connsiteX0" fmla="*/ 20651 w 20650"/>
                <a:gd name="connsiteY0" fmla="*/ 0 h 1613"/>
                <a:gd name="connsiteX1" fmla="*/ 0 w 20650"/>
                <a:gd name="connsiteY1" fmla="*/ 1613 h 1613"/>
                <a:gd name="connsiteX2" fmla="*/ 9250 w 20650"/>
                <a:gd name="connsiteY2" fmla="*/ 860 h 1613"/>
                <a:gd name="connsiteX3" fmla="*/ 20651 w 20650"/>
                <a:gd name="connsiteY3" fmla="*/ 0 h 1613"/>
              </a:gdLst>
              <a:ahLst/>
              <a:cxnLst>
                <a:cxn ang="0">
                  <a:pos x="connsiteX0" y="connsiteY0"/>
                </a:cxn>
                <a:cxn ang="0">
                  <a:pos x="connsiteX1" y="connsiteY1"/>
                </a:cxn>
                <a:cxn ang="0">
                  <a:pos x="connsiteX2" y="connsiteY2"/>
                </a:cxn>
                <a:cxn ang="0">
                  <a:pos x="connsiteX3" y="connsiteY3"/>
                </a:cxn>
              </a:cxnLst>
              <a:rect l="l" t="t" r="r" b="b"/>
              <a:pathLst>
                <a:path w="20650" h="1613">
                  <a:moveTo>
                    <a:pt x="20651" y="0"/>
                  </a:moveTo>
                  <a:cubicBezTo>
                    <a:pt x="15380" y="323"/>
                    <a:pt x="1076" y="1398"/>
                    <a:pt x="0" y="1613"/>
                  </a:cubicBezTo>
                  <a:cubicBezTo>
                    <a:pt x="3119" y="1398"/>
                    <a:pt x="6131" y="1076"/>
                    <a:pt x="9250" y="860"/>
                  </a:cubicBezTo>
                  <a:cubicBezTo>
                    <a:pt x="13122" y="538"/>
                    <a:pt x="16886" y="323"/>
                    <a:pt x="2065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9" name="任意多边形: 形状 264">
              <a:extLst>
                <a:ext uri="{FF2B5EF4-FFF2-40B4-BE49-F238E27FC236}">
                  <a16:creationId xmlns:a16="http://schemas.microsoft.com/office/drawing/2014/main" xmlns="" id="{8D9B3734-B36E-478A-88F9-8524DB2FC5E5}"/>
                </a:ext>
              </a:extLst>
            </p:cNvPr>
            <p:cNvSpPr/>
            <p:nvPr/>
          </p:nvSpPr>
          <p:spPr>
            <a:xfrm>
              <a:off x="40620" y="194563"/>
              <a:ext cx="82716" cy="7724"/>
            </a:xfrm>
            <a:custGeom>
              <a:avLst/>
              <a:gdLst>
                <a:gd name="connsiteX0" fmla="*/ 8820 w 19575"/>
                <a:gd name="connsiteY0" fmla="*/ 968 h 1828"/>
                <a:gd name="connsiteX1" fmla="*/ 19575 w 19575"/>
                <a:gd name="connsiteY1" fmla="*/ 0 h 1828"/>
                <a:gd name="connsiteX2" fmla="*/ 0 w 19575"/>
                <a:gd name="connsiteY2" fmla="*/ 1828 h 1828"/>
                <a:gd name="connsiteX3" fmla="*/ 8820 w 19575"/>
                <a:gd name="connsiteY3" fmla="*/ 968 h 1828"/>
              </a:gdLst>
              <a:ahLst/>
              <a:cxnLst>
                <a:cxn ang="0">
                  <a:pos x="connsiteX0" y="connsiteY0"/>
                </a:cxn>
                <a:cxn ang="0">
                  <a:pos x="connsiteX1" y="connsiteY1"/>
                </a:cxn>
                <a:cxn ang="0">
                  <a:pos x="connsiteX2" y="connsiteY2"/>
                </a:cxn>
                <a:cxn ang="0">
                  <a:pos x="connsiteX3" y="connsiteY3"/>
                </a:cxn>
              </a:cxnLst>
              <a:rect l="l" t="t" r="r" b="b"/>
              <a:pathLst>
                <a:path w="19575" h="1828">
                  <a:moveTo>
                    <a:pt x="8820" y="968"/>
                  </a:moveTo>
                  <a:cubicBezTo>
                    <a:pt x="12369" y="645"/>
                    <a:pt x="16026" y="323"/>
                    <a:pt x="19575" y="0"/>
                  </a:cubicBezTo>
                  <a:cubicBezTo>
                    <a:pt x="14520" y="323"/>
                    <a:pt x="753" y="1613"/>
                    <a:pt x="0" y="1828"/>
                  </a:cubicBezTo>
                  <a:cubicBezTo>
                    <a:pt x="2904" y="1613"/>
                    <a:pt x="5808" y="1291"/>
                    <a:pt x="882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98" name="任意多边形: 形状 274">
              <a:extLst>
                <a:ext uri="{FF2B5EF4-FFF2-40B4-BE49-F238E27FC236}">
                  <a16:creationId xmlns:a16="http://schemas.microsoft.com/office/drawing/2014/main" xmlns="" id="{69B5D55B-D7E7-4C43-855B-E4811F6FFC92}"/>
                </a:ext>
              </a:extLst>
            </p:cNvPr>
            <p:cNvSpPr/>
            <p:nvPr/>
          </p:nvSpPr>
          <p:spPr>
            <a:xfrm>
              <a:off x="88783" y="218649"/>
              <a:ext cx="16662" cy="16057"/>
            </a:xfrm>
            <a:custGeom>
              <a:avLst/>
              <a:gdLst>
                <a:gd name="connsiteX0" fmla="*/ 3 w 3943"/>
                <a:gd name="connsiteY0" fmla="*/ 3657 h 3800"/>
                <a:gd name="connsiteX1" fmla="*/ 2584 w 3943"/>
                <a:gd name="connsiteY1" fmla="*/ 2044 h 3800"/>
                <a:gd name="connsiteX2" fmla="*/ 2584 w 3943"/>
                <a:gd name="connsiteY2" fmla="*/ 2044 h 3800"/>
                <a:gd name="connsiteX3" fmla="*/ 3875 w 3943"/>
                <a:gd name="connsiteY3" fmla="*/ 0 h 3800"/>
                <a:gd name="connsiteX4" fmla="*/ 3 w 3943"/>
                <a:gd name="connsiteY4" fmla="*/ 3657 h 3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3" h="3800">
                  <a:moveTo>
                    <a:pt x="3" y="3657"/>
                  </a:moveTo>
                  <a:cubicBezTo>
                    <a:pt x="3" y="4087"/>
                    <a:pt x="1186" y="3549"/>
                    <a:pt x="2584" y="2044"/>
                  </a:cubicBezTo>
                  <a:lnTo>
                    <a:pt x="2584" y="2044"/>
                  </a:lnTo>
                  <a:cubicBezTo>
                    <a:pt x="2584" y="2044"/>
                    <a:pt x="4305" y="108"/>
                    <a:pt x="3875" y="0"/>
                  </a:cubicBezTo>
                  <a:cubicBezTo>
                    <a:pt x="3014" y="108"/>
                    <a:pt x="-105" y="2796"/>
                    <a:pt x="3"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99" name="任意多边形: 形状 275">
              <a:extLst>
                <a:ext uri="{FF2B5EF4-FFF2-40B4-BE49-F238E27FC236}">
                  <a16:creationId xmlns:a16="http://schemas.microsoft.com/office/drawing/2014/main" xmlns="" id="{3A236E16-4953-4AD6-9BAF-69B5F701BEAA}"/>
                </a:ext>
              </a:extLst>
            </p:cNvPr>
            <p:cNvSpPr/>
            <p:nvPr/>
          </p:nvSpPr>
          <p:spPr>
            <a:xfrm>
              <a:off x="117086" y="218649"/>
              <a:ext cx="8658" cy="15922"/>
            </a:xfrm>
            <a:custGeom>
              <a:avLst/>
              <a:gdLst>
                <a:gd name="connsiteX0" fmla="*/ 1801 w 2049"/>
                <a:gd name="connsiteY0" fmla="*/ 0 h 3768"/>
                <a:gd name="connsiteX1" fmla="*/ 81 w 2049"/>
                <a:gd name="connsiteY1" fmla="*/ 3549 h 3768"/>
                <a:gd name="connsiteX2" fmla="*/ 1801 w 2049"/>
                <a:gd name="connsiteY2" fmla="*/ 2044 h 3768"/>
                <a:gd name="connsiteX3" fmla="*/ 1801 w 2049"/>
                <a:gd name="connsiteY3" fmla="*/ 0 h 3768"/>
              </a:gdLst>
              <a:ahLst/>
              <a:cxnLst>
                <a:cxn ang="0">
                  <a:pos x="connsiteX0" y="connsiteY0"/>
                </a:cxn>
                <a:cxn ang="0">
                  <a:pos x="connsiteX1" y="connsiteY1"/>
                </a:cxn>
                <a:cxn ang="0">
                  <a:pos x="connsiteX2" y="connsiteY2"/>
                </a:cxn>
                <a:cxn ang="0">
                  <a:pos x="connsiteX3" y="connsiteY3"/>
                </a:cxn>
              </a:cxnLst>
              <a:rect l="l" t="t" r="r" b="b"/>
              <a:pathLst>
                <a:path w="2049" h="3768">
                  <a:moveTo>
                    <a:pt x="1801" y="0"/>
                  </a:moveTo>
                  <a:cubicBezTo>
                    <a:pt x="1049" y="108"/>
                    <a:pt x="-350" y="2689"/>
                    <a:pt x="81" y="3549"/>
                  </a:cubicBezTo>
                  <a:cubicBezTo>
                    <a:pt x="296" y="4087"/>
                    <a:pt x="1264" y="3657"/>
                    <a:pt x="1801" y="2044"/>
                  </a:cubicBezTo>
                  <a:cubicBezTo>
                    <a:pt x="2017" y="1291"/>
                    <a:pt x="2232" y="0"/>
                    <a:pt x="180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0" name="任意多边形: 形状 276">
              <a:extLst>
                <a:ext uri="{FF2B5EF4-FFF2-40B4-BE49-F238E27FC236}">
                  <a16:creationId xmlns:a16="http://schemas.microsoft.com/office/drawing/2014/main" xmlns="" id="{1A2566AD-14BA-4FCA-8F68-5CE7E3C4F6AA}"/>
                </a:ext>
              </a:extLst>
            </p:cNvPr>
            <p:cNvSpPr/>
            <p:nvPr/>
          </p:nvSpPr>
          <p:spPr>
            <a:xfrm>
              <a:off x="143137" y="218197"/>
              <a:ext cx="7217" cy="15766"/>
            </a:xfrm>
            <a:custGeom>
              <a:avLst/>
              <a:gdLst>
                <a:gd name="connsiteX0" fmla="*/ 369 w 1708"/>
                <a:gd name="connsiteY0" fmla="*/ 0 h 3731"/>
                <a:gd name="connsiteX1" fmla="*/ 369 w 1708"/>
                <a:gd name="connsiteY1" fmla="*/ 0 h 3731"/>
                <a:gd name="connsiteX2" fmla="*/ 907 w 1708"/>
                <a:gd name="connsiteY2" fmla="*/ 3657 h 3731"/>
                <a:gd name="connsiteX3" fmla="*/ 1552 w 1708"/>
                <a:gd name="connsiteY3" fmla="*/ 1936 h 3731"/>
                <a:gd name="connsiteX4" fmla="*/ 1552 w 1708"/>
                <a:gd name="connsiteY4" fmla="*/ 1936 h 3731"/>
                <a:gd name="connsiteX5" fmla="*/ 369 w 1708"/>
                <a:gd name="connsiteY5" fmla="*/ 0 h 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8" h="3731">
                  <a:moveTo>
                    <a:pt x="369" y="0"/>
                  </a:moveTo>
                  <a:cubicBezTo>
                    <a:pt x="369" y="0"/>
                    <a:pt x="369" y="0"/>
                    <a:pt x="369" y="0"/>
                  </a:cubicBezTo>
                  <a:cubicBezTo>
                    <a:pt x="-276" y="215"/>
                    <a:pt x="-61" y="3119"/>
                    <a:pt x="907" y="3657"/>
                  </a:cubicBezTo>
                  <a:cubicBezTo>
                    <a:pt x="1444" y="3980"/>
                    <a:pt x="1982" y="3227"/>
                    <a:pt x="1552" y="1936"/>
                  </a:cubicBezTo>
                  <a:lnTo>
                    <a:pt x="1552" y="1936"/>
                  </a:lnTo>
                  <a:cubicBezTo>
                    <a:pt x="1444" y="1183"/>
                    <a:pt x="799" y="0"/>
                    <a:pt x="3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1" name="任意多边形: 形状 277">
              <a:extLst>
                <a:ext uri="{FF2B5EF4-FFF2-40B4-BE49-F238E27FC236}">
                  <a16:creationId xmlns:a16="http://schemas.microsoft.com/office/drawing/2014/main" xmlns="" id="{976D7B90-FBA2-42EC-9728-B4B60E77451B}"/>
                </a:ext>
              </a:extLst>
            </p:cNvPr>
            <p:cNvSpPr/>
            <p:nvPr/>
          </p:nvSpPr>
          <p:spPr>
            <a:xfrm>
              <a:off x="164113" y="217740"/>
              <a:ext cx="14777" cy="15449"/>
            </a:xfrm>
            <a:custGeom>
              <a:avLst/>
              <a:gdLst>
                <a:gd name="connsiteX0" fmla="*/ 30 w 3497"/>
                <a:gd name="connsiteY0" fmla="*/ 0 h 3656"/>
                <a:gd name="connsiteX1" fmla="*/ 3257 w 3497"/>
                <a:gd name="connsiteY1" fmla="*/ 3657 h 3656"/>
                <a:gd name="connsiteX2" fmla="*/ 2611 w 3497"/>
                <a:gd name="connsiteY2" fmla="*/ 1936 h 3656"/>
                <a:gd name="connsiteX3" fmla="*/ 2611 w 3497"/>
                <a:gd name="connsiteY3" fmla="*/ 1936 h 3656"/>
                <a:gd name="connsiteX4" fmla="*/ 30 w 3497"/>
                <a:gd name="connsiteY4" fmla="*/ 0 h 3656"/>
                <a:gd name="connsiteX5" fmla="*/ 30 w 3497"/>
                <a:gd name="connsiteY5" fmla="*/ 0 h 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7" h="3656">
                  <a:moveTo>
                    <a:pt x="30" y="0"/>
                  </a:moveTo>
                  <a:cubicBezTo>
                    <a:pt x="-293" y="430"/>
                    <a:pt x="2073" y="3657"/>
                    <a:pt x="3257" y="3657"/>
                  </a:cubicBezTo>
                  <a:cubicBezTo>
                    <a:pt x="3687" y="3657"/>
                    <a:pt x="3579" y="3012"/>
                    <a:pt x="2611" y="1936"/>
                  </a:cubicBezTo>
                  <a:lnTo>
                    <a:pt x="2611" y="1936"/>
                  </a:lnTo>
                  <a:cubicBezTo>
                    <a:pt x="1858" y="1076"/>
                    <a:pt x="568" y="0"/>
                    <a:pt x="30" y="0"/>
                  </a:cubicBezTo>
                  <a:cubicBezTo>
                    <a:pt x="137" y="0"/>
                    <a:pt x="30" y="0"/>
                    <a:pt x="3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2" name="任意多边形: 形状 278">
              <a:extLst>
                <a:ext uri="{FF2B5EF4-FFF2-40B4-BE49-F238E27FC236}">
                  <a16:creationId xmlns:a16="http://schemas.microsoft.com/office/drawing/2014/main" xmlns="" id="{333279E5-71CF-43F7-88F1-18D0F102482C}"/>
                </a:ext>
              </a:extLst>
            </p:cNvPr>
            <p:cNvSpPr/>
            <p:nvPr/>
          </p:nvSpPr>
          <p:spPr>
            <a:xfrm>
              <a:off x="183775" y="216832"/>
              <a:ext cx="23608" cy="15039"/>
            </a:xfrm>
            <a:custGeom>
              <a:avLst/>
              <a:gdLst>
                <a:gd name="connsiteX0" fmla="*/ 3874 w 5587"/>
                <a:gd name="connsiteY0" fmla="*/ 1828 h 3559"/>
                <a:gd name="connsiteX1" fmla="*/ 3874 w 5587"/>
                <a:gd name="connsiteY1" fmla="*/ 1828 h 3559"/>
                <a:gd name="connsiteX2" fmla="*/ 109 w 5587"/>
                <a:gd name="connsiteY2" fmla="*/ 0 h 3559"/>
                <a:gd name="connsiteX3" fmla="*/ 2 w 5587"/>
                <a:gd name="connsiteY3" fmla="*/ 0 h 3559"/>
                <a:gd name="connsiteX4" fmla="*/ 5487 w 5587"/>
                <a:gd name="connsiteY4" fmla="*/ 3549 h 3559"/>
                <a:gd name="connsiteX5" fmla="*/ 3874 w 5587"/>
                <a:gd name="connsiteY5" fmla="*/ 1828 h 3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 h="3559">
                  <a:moveTo>
                    <a:pt x="3874" y="1828"/>
                  </a:moveTo>
                  <a:lnTo>
                    <a:pt x="3874" y="1828"/>
                  </a:lnTo>
                  <a:cubicBezTo>
                    <a:pt x="2691" y="968"/>
                    <a:pt x="755" y="0"/>
                    <a:pt x="109" y="0"/>
                  </a:cubicBezTo>
                  <a:cubicBezTo>
                    <a:pt x="109" y="0"/>
                    <a:pt x="2" y="0"/>
                    <a:pt x="2" y="0"/>
                  </a:cubicBezTo>
                  <a:cubicBezTo>
                    <a:pt x="-106" y="538"/>
                    <a:pt x="4842" y="3764"/>
                    <a:pt x="5487" y="3549"/>
                  </a:cubicBezTo>
                  <a:cubicBezTo>
                    <a:pt x="5810" y="3442"/>
                    <a:pt x="5380" y="2796"/>
                    <a:pt x="3874"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3" name="任意多边形: 形状 279">
              <a:extLst>
                <a:ext uri="{FF2B5EF4-FFF2-40B4-BE49-F238E27FC236}">
                  <a16:creationId xmlns:a16="http://schemas.microsoft.com/office/drawing/2014/main" xmlns="" id="{652B5D33-007F-41CE-BABE-DBE023162CDA}"/>
                </a:ext>
              </a:extLst>
            </p:cNvPr>
            <p:cNvSpPr/>
            <p:nvPr/>
          </p:nvSpPr>
          <p:spPr>
            <a:xfrm>
              <a:off x="203779" y="215923"/>
              <a:ext cx="32723" cy="14249"/>
            </a:xfrm>
            <a:custGeom>
              <a:avLst/>
              <a:gdLst>
                <a:gd name="connsiteX0" fmla="*/ 0 w 7744"/>
                <a:gd name="connsiteY0" fmla="*/ 0 h 3372"/>
                <a:gd name="connsiteX1" fmla="*/ 7744 w 7744"/>
                <a:gd name="connsiteY1" fmla="*/ 3334 h 3372"/>
                <a:gd name="connsiteX2" fmla="*/ 5055 w 7744"/>
                <a:gd name="connsiteY2" fmla="*/ 1721 h 3372"/>
                <a:gd name="connsiteX3" fmla="*/ 0 w 7744"/>
                <a:gd name="connsiteY3" fmla="*/ 0 h 3372"/>
                <a:gd name="connsiteX4" fmla="*/ 0 w 7744"/>
                <a:gd name="connsiteY4" fmla="*/ 0 h 3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3372">
                  <a:moveTo>
                    <a:pt x="0" y="0"/>
                  </a:moveTo>
                  <a:cubicBezTo>
                    <a:pt x="323" y="430"/>
                    <a:pt x="7314" y="3764"/>
                    <a:pt x="7744" y="3334"/>
                  </a:cubicBezTo>
                  <a:cubicBezTo>
                    <a:pt x="7636" y="3012"/>
                    <a:pt x="6238" y="2259"/>
                    <a:pt x="5055" y="1721"/>
                  </a:cubicBezTo>
                  <a:cubicBezTo>
                    <a:pt x="3119" y="968"/>
                    <a:pt x="645" y="0"/>
                    <a:pt x="0" y="0"/>
                  </a:cubicBezTo>
                  <a:cubicBezTo>
                    <a:pt x="0" y="0"/>
                    <a:pt x="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4" name="任意多边形: 形状 280">
              <a:extLst>
                <a:ext uri="{FF2B5EF4-FFF2-40B4-BE49-F238E27FC236}">
                  <a16:creationId xmlns:a16="http://schemas.microsoft.com/office/drawing/2014/main" xmlns="" id="{1A526AF7-E7B2-42F3-A5F2-2930587FDFFE}"/>
                </a:ext>
              </a:extLst>
            </p:cNvPr>
            <p:cNvSpPr/>
            <p:nvPr/>
          </p:nvSpPr>
          <p:spPr>
            <a:xfrm>
              <a:off x="222866" y="214559"/>
              <a:ext cx="41356" cy="13780"/>
            </a:xfrm>
            <a:custGeom>
              <a:avLst/>
              <a:gdLst>
                <a:gd name="connsiteX0" fmla="*/ 6131 w 9787"/>
                <a:gd name="connsiteY0" fmla="*/ 1721 h 3261"/>
                <a:gd name="connsiteX1" fmla="*/ 0 w 9787"/>
                <a:gd name="connsiteY1" fmla="*/ 0 h 3261"/>
                <a:gd name="connsiteX2" fmla="*/ 0 w 9787"/>
                <a:gd name="connsiteY2" fmla="*/ 0 h 3261"/>
                <a:gd name="connsiteX3" fmla="*/ 9788 w 9787"/>
                <a:gd name="connsiteY3" fmla="*/ 3227 h 3261"/>
                <a:gd name="connsiteX4" fmla="*/ 6131 w 9787"/>
                <a:gd name="connsiteY4" fmla="*/ 1721 h 3261"/>
                <a:gd name="connsiteX5" fmla="*/ 6131 w 9787"/>
                <a:gd name="connsiteY5" fmla="*/ 1721 h 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87" h="3261">
                  <a:moveTo>
                    <a:pt x="6131" y="1721"/>
                  </a:moveTo>
                  <a:cubicBezTo>
                    <a:pt x="3549" y="860"/>
                    <a:pt x="538" y="0"/>
                    <a:pt x="0" y="0"/>
                  </a:cubicBezTo>
                  <a:cubicBezTo>
                    <a:pt x="0" y="0"/>
                    <a:pt x="0" y="0"/>
                    <a:pt x="0" y="0"/>
                  </a:cubicBezTo>
                  <a:cubicBezTo>
                    <a:pt x="108" y="0"/>
                    <a:pt x="9250" y="3657"/>
                    <a:pt x="9788" y="3227"/>
                  </a:cubicBezTo>
                  <a:cubicBezTo>
                    <a:pt x="9680" y="3012"/>
                    <a:pt x="7744" y="2259"/>
                    <a:pt x="6131" y="1721"/>
                  </a:cubicBezTo>
                  <a:lnTo>
                    <a:pt x="6131" y="172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505" name="任意多边形: 形状 282">
              <a:extLst>
                <a:ext uri="{FF2B5EF4-FFF2-40B4-BE49-F238E27FC236}">
                  <a16:creationId xmlns:a16="http://schemas.microsoft.com/office/drawing/2014/main" xmlns="" id="{E5670F66-59C0-40A7-9DB0-9022C3BAE700}"/>
                </a:ext>
              </a:extLst>
            </p:cNvPr>
            <p:cNvSpPr/>
            <p:nvPr/>
          </p:nvSpPr>
          <p:spPr>
            <a:xfrm>
              <a:off x="241501" y="213308"/>
              <a:ext cx="49993" cy="13518"/>
            </a:xfrm>
            <a:custGeom>
              <a:avLst/>
              <a:gdLst>
                <a:gd name="connsiteX0" fmla="*/ 0 w 11831"/>
                <a:gd name="connsiteY0" fmla="*/ 81 h 3199"/>
                <a:gd name="connsiteX1" fmla="*/ 11831 w 11831"/>
                <a:gd name="connsiteY1" fmla="*/ 3200 h 3199"/>
                <a:gd name="connsiteX2" fmla="*/ 11831 w 11831"/>
                <a:gd name="connsiteY2" fmla="*/ 3200 h 3199"/>
                <a:gd name="connsiteX3" fmla="*/ 7206 w 11831"/>
                <a:gd name="connsiteY3" fmla="*/ 1694 h 3199"/>
                <a:gd name="connsiteX4" fmla="*/ 0 w 11831"/>
                <a:gd name="connsiteY4" fmla="*/ 81 h 3199"/>
                <a:gd name="connsiteX5" fmla="*/ 0 w 11831"/>
                <a:gd name="connsiteY5" fmla="*/ 81 h 3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31" h="3199">
                  <a:moveTo>
                    <a:pt x="0" y="81"/>
                  </a:moveTo>
                  <a:cubicBezTo>
                    <a:pt x="538" y="296"/>
                    <a:pt x="10540" y="3200"/>
                    <a:pt x="11831" y="3200"/>
                  </a:cubicBezTo>
                  <a:cubicBezTo>
                    <a:pt x="11831" y="3200"/>
                    <a:pt x="11831" y="3200"/>
                    <a:pt x="11831" y="3200"/>
                  </a:cubicBezTo>
                  <a:cubicBezTo>
                    <a:pt x="11401" y="2877"/>
                    <a:pt x="9035" y="2232"/>
                    <a:pt x="7206" y="1694"/>
                  </a:cubicBezTo>
                  <a:cubicBezTo>
                    <a:pt x="4195" y="834"/>
                    <a:pt x="645" y="-27"/>
                    <a:pt x="0" y="81"/>
                  </a:cubicBezTo>
                  <a:cubicBezTo>
                    <a:pt x="0" y="-27"/>
                    <a:pt x="0"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6" name="任意多边形: 形状 283">
              <a:extLst>
                <a:ext uri="{FF2B5EF4-FFF2-40B4-BE49-F238E27FC236}">
                  <a16:creationId xmlns:a16="http://schemas.microsoft.com/office/drawing/2014/main" xmlns="" id="{397EF973-70E9-4255-8F36-42C166DEEB75}"/>
                </a:ext>
              </a:extLst>
            </p:cNvPr>
            <p:cNvSpPr/>
            <p:nvPr/>
          </p:nvSpPr>
          <p:spPr>
            <a:xfrm>
              <a:off x="258771" y="211833"/>
              <a:ext cx="58174" cy="12364"/>
            </a:xfrm>
            <a:custGeom>
              <a:avLst/>
              <a:gdLst>
                <a:gd name="connsiteX0" fmla="*/ 13767 w 13767"/>
                <a:gd name="connsiteY0" fmla="*/ 2904 h 2926"/>
                <a:gd name="connsiteX1" fmla="*/ 8282 w 13767"/>
                <a:gd name="connsiteY1" fmla="*/ 1506 h 2926"/>
                <a:gd name="connsiteX2" fmla="*/ 0 w 13767"/>
                <a:gd name="connsiteY2" fmla="*/ 0 h 2926"/>
                <a:gd name="connsiteX3" fmla="*/ 13767 w 13767"/>
                <a:gd name="connsiteY3" fmla="*/ 2904 h 2926"/>
              </a:gdLst>
              <a:ahLst/>
              <a:cxnLst>
                <a:cxn ang="0">
                  <a:pos x="connsiteX0" y="connsiteY0"/>
                </a:cxn>
                <a:cxn ang="0">
                  <a:pos x="connsiteX1" y="connsiteY1"/>
                </a:cxn>
                <a:cxn ang="0">
                  <a:pos x="connsiteX2" y="connsiteY2"/>
                </a:cxn>
                <a:cxn ang="0">
                  <a:pos x="connsiteX3" y="connsiteY3"/>
                </a:cxn>
              </a:cxnLst>
              <a:rect l="l" t="t" r="r" b="b"/>
              <a:pathLst>
                <a:path w="13767" h="2926">
                  <a:moveTo>
                    <a:pt x="13767" y="2904"/>
                  </a:moveTo>
                  <a:cubicBezTo>
                    <a:pt x="13122" y="2581"/>
                    <a:pt x="10540" y="1936"/>
                    <a:pt x="8282" y="1506"/>
                  </a:cubicBezTo>
                  <a:cubicBezTo>
                    <a:pt x="4517" y="645"/>
                    <a:pt x="645" y="0"/>
                    <a:pt x="0" y="0"/>
                  </a:cubicBezTo>
                  <a:cubicBezTo>
                    <a:pt x="0" y="0"/>
                    <a:pt x="13122" y="3227"/>
                    <a:pt x="13767" y="29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7" name="任意多边形: 形状 284">
              <a:extLst>
                <a:ext uri="{FF2B5EF4-FFF2-40B4-BE49-F238E27FC236}">
                  <a16:creationId xmlns:a16="http://schemas.microsoft.com/office/drawing/2014/main" xmlns="" id="{1B6FD19A-DA9D-461C-9086-61EC7A9389B6}"/>
                </a:ext>
              </a:extLst>
            </p:cNvPr>
            <p:cNvSpPr/>
            <p:nvPr/>
          </p:nvSpPr>
          <p:spPr>
            <a:xfrm>
              <a:off x="274224" y="210016"/>
              <a:ext cx="65446" cy="11861"/>
            </a:xfrm>
            <a:custGeom>
              <a:avLst/>
              <a:gdLst>
                <a:gd name="connsiteX0" fmla="*/ 15488 w 15488"/>
                <a:gd name="connsiteY0" fmla="*/ 2796 h 2807"/>
                <a:gd name="connsiteX1" fmla="*/ 9142 w 15488"/>
                <a:gd name="connsiteY1" fmla="*/ 1398 h 2807"/>
                <a:gd name="connsiteX2" fmla="*/ 0 w 15488"/>
                <a:gd name="connsiteY2" fmla="*/ 0 h 2807"/>
                <a:gd name="connsiteX3" fmla="*/ 15488 w 15488"/>
                <a:gd name="connsiteY3" fmla="*/ 2796 h 2807"/>
              </a:gdLst>
              <a:ahLst/>
              <a:cxnLst>
                <a:cxn ang="0">
                  <a:pos x="connsiteX0" y="connsiteY0"/>
                </a:cxn>
                <a:cxn ang="0">
                  <a:pos x="connsiteX1" y="connsiteY1"/>
                </a:cxn>
                <a:cxn ang="0">
                  <a:pos x="connsiteX2" y="connsiteY2"/>
                </a:cxn>
                <a:cxn ang="0">
                  <a:pos x="connsiteX3" y="connsiteY3"/>
                </a:cxn>
              </a:cxnLst>
              <a:rect l="l" t="t" r="r" b="b"/>
              <a:pathLst>
                <a:path w="15488" h="2807">
                  <a:moveTo>
                    <a:pt x="15488" y="2796"/>
                  </a:moveTo>
                  <a:cubicBezTo>
                    <a:pt x="14735" y="2474"/>
                    <a:pt x="11724" y="1936"/>
                    <a:pt x="9142" y="1398"/>
                  </a:cubicBezTo>
                  <a:cubicBezTo>
                    <a:pt x="4948" y="645"/>
                    <a:pt x="538" y="0"/>
                    <a:pt x="0" y="0"/>
                  </a:cubicBezTo>
                  <a:cubicBezTo>
                    <a:pt x="108" y="108"/>
                    <a:pt x="15058" y="3012"/>
                    <a:pt x="15488" y="27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8" name="任意多边形: 形状 285">
              <a:extLst>
                <a:ext uri="{FF2B5EF4-FFF2-40B4-BE49-F238E27FC236}">
                  <a16:creationId xmlns:a16="http://schemas.microsoft.com/office/drawing/2014/main" xmlns="" id="{013573DF-7E7D-4AB2-9322-3E4D2723AC64}"/>
                </a:ext>
              </a:extLst>
            </p:cNvPr>
            <p:cNvSpPr/>
            <p:nvPr/>
          </p:nvSpPr>
          <p:spPr>
            <a:xfrm>
              <a:off x="287860" y="208651"/>
              <a:ext cx="71806" cy="10919"/>
            </a:xfrm>
            <a:custGeom>
              <a:avLst/>
              <a:gdLst>
                <a:gd name="connsiteX0" fmla="*/ 0 w 16993"/>
                <a:gd name="connsiteY0" fmla="*/ 0 h 2584"/>
                <a:gd name="connsiteX1" fmla="*/ 16994 w 16993"/>
                <a:gd name="connsiteY1" fmla="*/ 2581 h 2584"/>
                <a:gd name="connsiteX2" fmla="*/ 9895 w 16993"/>
                <a:gd name="connsiteY2" fmla="*/ 1291 h 2584"/>
                <a:gd name="connsiteX3" fmla="*/ 0 w 16993"/>
                <a:gd name="connsiteY3" fmla="*/ 0 h 2584"/>
                <a:gd name="connsiteX4" fmla="*/ 0 w 16993"/>
                <a:gd name="connsiteY4" fmla="*/ 0 h 2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2584">
                  <a:moveTo>
                    <a:pt x="0" y="0"/>
                  </a:moveTo>
                  <a:cubicBezTo>
                    <a:pt x="108" y="0"/>
                    <a:pt x="16133" y="2689"/>
                    <a:pt x="16994" y="2581"/>
                  </a:cubicBezTo>
                  <a:cubicBezTo>
                    <a:pt x="16133" y="2366"/>
                    <a:pt x="13229" y="1828"/>
                    <a:pt x="9895" y="1291"/>
                  </a:cubicBezTo>
                  <a:cubicBezTo>
                    <a:pt x="5701" y="645"/>
                    <a:pt x="968" y="0"/>
                    <a:pt x="0" y="0"/>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509" name="任意多边形: 形状 286">
              <a:extLst>
                <a:ext uri="{FF2B5EF4-FFF2-40B4-BE49-F238E27FC236}">
                  <a16:creationId xmlns:a16="http://schemas.microsoft.com/office/drawing/2014/main" xmlns="" id="{384A4D63-C4A7-41F3-BDB8-032BA0A16E4C}"/>
                </a:ext>
              </a:extLst>
            </p:cNvPr>
            <p:cNvSpPr/>
            <p:nvPr/>
          </p:nvSpPr>
          <p:spPr>
            <a:xfrm>
              <a:off x="299223" y="206834"/>
              <a:ext cx="78169" cy="10010"/>
            </a:xfrm>
            <a:custGeom>
              <a:avLst/>
              <a:gdLst>
                <a:gd name="connsiteX0" fmla="*/ 18500 w 18499"/>
                <a:gd name="connsiteY0" fmla="*/ 2366 h 2369"/>
                <a:gd name="connsiteX1" fmla="*/ 10648 w 18499"/>
                <a:gd name="connsiteY1" fmla="*/ 1183 h 2369"/>
                <a:gd name="connsiteX2" fmla="*/ 0 w 18499"/>
                <a:gd name="connsiteY2" fmla="*/ 0 h 2369"/>
                <a:gd name="connsiteX3" fmla="*/ 18500 w 18499"/>
                <a:gd name="connsiteY3" fmla="*/ 2366 h 2369"/>
              </a:gdLst>
              <a:ahLst/>
              <a:cxnLst>
                <a:cxn ang="0">
                  <a:pos x="connsiteX0" y="connsiteY0"/>
                </a:cxn>
                <a:cxn ang="0">
                  <a:pos x="connsiteX1" y="connsiteY1"/>
                </a:cxn>
                <a:cxn ang="0">
                  <a:pos x="connsiteX2" y="connsiteY2"/>
                </a:cxn>
                <a:cxn ang="0">
                  <a:pos x="connsiteX3" y="connsiteY3"/>
                </a:cxn>
              </a:cxnLst>
              <a:rect l="l" t="t" r="r" b="b"/>
              <a:pathLst>
                <a:path w="18499" h="2369">
                  <a:moveTo>
                    <a:pt x="18500" y="2366"/>
                  </a:moveTo>
                  <a:cubicBezTo>
                    <a:pt x="17962" y="2151"/>
                    <a:pt x="14520" y="1613"/>
                    <a:pt x="10648" y="1183"/>
                  </a:cubicBezTo>
                  <a:cubicBezTo>
                    <a:pt x="6131" y="538"/>
                    <a:pt x="1076" y="0"/>
                    <a:pt x="0" y="0"/>
                  </a:cubicBezTo>
                  <a:cubicBezTo>
                    <a:pt x="108" y="0"/>
                    <a:pt x="17962" y="2474"/>
                    <a:pt x="18500"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0" name="任意多边形: 形状 287">
              <a:extLst>
                <a:ext uri="{FF2B5EF4-FFF2-40B4-BE49-F238E27FC236}">
                  <a16:creationId xmlns:a16="http://schemas.microsoft.com/office/drawing/2014/main" xmlns="" id="{9A217478-2662-4039-BD0A-281911AEF564}"/>
                </a:ext>
              </a:extLst>
            </p:cNvPr>
            <p:cNvSpPr/>
            <p:nvPr/>
          </p:nvSpPr>
          <p:spPr>
            <a:xfrm>
              <a:off x="309677" y="205013"/>
              <a:ext cx="82716" cy="9089"/>
            </a:xfrm>
            <a:custGeom>
              <a:avLst/>
              <a:gdLst>
                <a:gd name="connsiteX0" fmla="*/ 19575 w 19575"/>
                <a:gd name="connsiteY0" fmla="*/ 2151 h 2151"/>
                <a:gd name="connsiteX1" fmla="*/ 11186 w 19575"/>
                <a:gd name="connsiteY1" fmla="*/ 1076 h 2151"/>
                <a:gd name="connsiteX2" fmla="*/ 0 w 19575"/>
                <a:gd name="connsiteY2" fmla="*/ 0 h 2151"/>
                <a:gd name="connsiteX3" fmla="*/ 19575 w 19575"/>
                <a:gd name="connsiteY3" fmla="*/ 2151 h 2151"/>
              </a:gdLst>
              <a:ahLst/>
              <a:cxnLst>
                <a:cxn ang="0">
                  <a:pos x="connsiteX0" y="connsiteY0"/>
                </a:cxn>
                <a:cxn ang="0">
                  <a:pos x="connsiteX1" y="connsiteY1"/>
                </a:cxn>
                <a:cxn ang="0">
                  <a:pos x="connsiteX2" y="connsiteY2"/>
                </a:cxn>
                <a:cxn ang="0">
                  <a:pos x="connsiteX3" y="connsiteY3"/>
                </a:cxn>
              </a:cxnLst>
              <a:rect l="l" t="t" r="r" b="b"/>
              <a:pathLst>
                <a:path w="19575" h="2151">
                  <a:moveTo>
                    <a:pt x="19575" y="2151"/>
                  </a:moveTo>
                  <a:cubicBezTo>
                    <a:pt x="18930" y="1936"/>
                    <a:pt x="15165" y="1506"/>
                    <a:pt x="11186" y="1076"/>
                  </a:cubicBezTo>
                  <a:cubicBezTo>
                    <a:pt x="6023" y="538"/>
                    <a:pt x="968" y="0"/>
                    <a:pt x="0" y="0"/>
                  </a:cubicBezTo>
                  <a:cubicBezTo>
                    <a:pt x="108" y="0"/>
                    <a:pt x="18500" y="2151"/>
                    <a:pt x="19575" y="215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1" name="任意多边形: 形状 288">
              <a:extLst>
                <a:ext uri="{FF2B5EF4-FFF2-40B4-BE49-F238E27FC236}">
                  <a16:creationId xmlns:a16="http://schemas.microsoft.com/office/drawing/2014/main" xmlns="" id="{4DCCFE6E-2F72-4FCE-ACD0-055B384A7F62}"/>
                </a:ext>
              </a:extLst>
            </p:cNvPr>
            <p:cNvSpPr/>
            <p:nvPr/>
          </p:nvSpPr>
          <p:spPr>
            <a:xfrm>
              <a:off x="318310" y="202744"/>
              <a:ext cx="86350" cy="8198"/>
            </a:xfrm>
            <a:custGeom>
              <a:avLst/>
              <a:gdLst>
                <a:gd name="connsiteX0" fmla="*/ 20436 w 20435"/>
                <a:gd name="connsiteY0" fmla="*/ 1936 h 1940"/>
                <a:gd name="connsiteX1" fmla="*/ 11616 w 20435"/>
                <a:gd name="connsiteY1" fmla="*/ 968 h 1940"/>
                <a:gd name="connsiteX2" fmla="*/ 11616 w 20435"/>
                <a:gd name="connsiteY2" fmla="*/ 968 h 1940"/>
                <a:gd name="connsiteX3" fmla="*/ 0 w 20435"/>
                <a:gd name="connsiteY3" fmla="*/ 0 h 1940"/>
                <a:gd name="connsiteX4" fmla="*/ 20436 w 20435"/>
                <a:gd name="connsiteY4" fmla="*/ 1936 h 1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1940">
                  <a:moveTo>
                    <a:pt x="20436" y="1936"/>
                  </a:moveTo>
                  <a:cubicBezTo>
                    <a:pt x="19790" y="1828"/>
                    <a:pt x="16241" y="1398"/>
                    <a:pt x="11616" y="968"/>
                  </a:cubicBezTo>
                  <a:lnTo>
                    <a:pt x="11616" y="968"/>
                  </a:lnTo>
                  <a:cubicBezTo>
                    <a:pt x="6346" y="430"/>
                    <a:pt x="968" y="0"/>
                    <a:pt x="0" y="0"/>
                  </a:cubicBezTo>
                  <a:cubicBezTo>
                    <a:pt x="0" y="0"/>
                    <a:pt x="19575" y="2044"/>
                    <a:pt x="20436"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2" name="任意多边形: 形状 289">
              <a:extLst>
                <a:ext uri="{FF2B5EF4-FFF2-40B4-BE49-F238E27FC236}">
                  <a16:creationId xmlns:a16="http://schemas.microsoft.com/office/drawing/2014/main" xmlns="" id="{29A6C56B-F415-4530-873F-6556BD05F074}"/>
                </a:ext>
              </a:extLst>
            </p:cNvPr>
            <p:cNvSpPr/>
            <p:nvPr/>
          </p:nvSpPr>
          <p:spPr>
            <a:xfrm>
              <a:off x="324217" y="200470"/>
              <a:ext cx="89532" cy="7724"/>
            </a:xfrm>
            <a:custGeom>
              <a:avLst/>
              <a:gdLst>
                <a:gd name="connsiteX0" fmla="*/ 21188 w 21188"/>
                <a:gd name="connsiteY0" fmla="*/ 1828 h 1828"/>
                <a:gd name="connsiteX1" fmla="*/ 11939 w 21188"/>
                <a:gd name="connsiteY1" fmla="*/ 860 h 1828"/>
                <a:gd name="connsiteX2" fmla="*/ 0 w 21188"/>
                <a:gd name="connsiteY2" fmla="*/ 0 h 1828"/>
                <a:gd name="connsiteX3" fmla="*/ 21188 w 21188"/>
                <a:gd name="connsiteY3" fmla="*/ 1828 h 1828"/>
              </a:gdLst>
              <a:ahLst/>
              <a:cxnLst>
                <a:cxn ang="0">
                  <a:pos x="connsiteX0" y="connsiteY0"/>
                </a:cxn>
                <a:cxn ang="0">
                  <a:pos x="connsiteX1" y="connsiteY1"/>
                </a:cxn>
                <a:cxn ang="0">
                  <a:pos x="connsiteX2" y="connsiteY2"/>
                </a:cxn>
                <a:cxn ang="0">
                  <a:pos x="connsiteX3" y="connsiteY3"/>
                </a:cxn>
              </a:cxnLst>
              <a:rect l="l" t="t" r="r" b="b"/>
              <a:pathLst>
                <a:path w="21188" h="1828">
                  <a:moveTo>
                    <a:pt x="21188" y="1828"/>
                  </a:moveTo>
                  <a:cubicBezTo>
                    <a:pt x="20436" y="1721"/>
                    <a:pt x="16671" y="1291"/>
                    <a:pt x="11939" y="860"/>
                  </a:cubicBezTo>
                  <a:cubicBezTo>
                    <a:pt x="6453" y="430"/>
                    <a:pt x="968" y="0"/>
                    <a:pt x="0" y="0"/>
                  </a:cubicBezTo>
                  <a:cubicBezTo>
                    <a:pt x="108" y="108"/>
                    <a:pt x="20543" y="1828"/>
                    <a:pt x="21188"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3" name="任意多边形: 形状 290">
              <a:extLst>
                <a:ext uri="{FF2B5EF4-FFF2-40B4-BE49-F238E27FC236}">
                  <a16:creationId xmlns:a16="http://schemas.microsoft.com/office/drawing/2014/main" xmlns="" id="{6309CD19-DA0D-4258-B0B3-94A78016626E}"/>
                </a:ext>
              </a:extLst>
            </p:cNvPr>
            <p:cNvSpPr/>
            <p:nvPr/>
          </p:nvSpPr>
          <p:spPr>
            <a:xfrm>
              <a:off x="328307" y="198653"/>
              <a:ext cx="91805" cy="6385"/>
            </a:xfrm>
            <a:custGeom>
              <a:avLst/>
              <a:gdLst>
                <a:gd name="connsiteX0" fmla="*/ 21726 w 21726"/>
                <a:gd name="connsiteY0" fmla="*/ 1506 h 1511"/>
                <a:gd name="connsiteX1" fmla="*/ 12154 w 21726"/>
                <a:gd name="connsiteY1" fmla="*/ 645 h 1511"/>
                <a:gd name="connsiteX2" fmla="*/ 0 w 21726"/>
                <a:gd name="connsiteY2" fmla="*/ 0 h 1511"/>
                <a:gd name="connsiteX3" fmla="*/ 21726 w 21726"/>
                <a:gd name="connsiteY3" fmla="*/ 1506 h 1511"/>
              </a:gdLst>
              <a:ahLst/>
              <a:cxnLst>
                <a:cxn ang="0">
                  <a:pos x="connsiteX0" y="connsiteY0"/>
                </a:cxn>
                <a:cxn ang="0">
                  <a:pos x="connsiteX1" y="connsiteY1"/>
                </a:cxn>
                <a:cxn ang="0">
                  <a:pos x="connsiteX2" y="connsiteY2"/>
                </a:cxn>
                <a:cxn ang="0">
                  <a:pos x="connsiteX3" y="connsiteY3"/>
                </a:cxn>
              </a:cxnLst>
              <a:rect l="l" t="t" r="r" b="b"/>
              <a:pathLst>
                <a:path w="21726" h="1511">
                  <a:moveTo>
                    <a:pt x="21726" y="1506"/>
                  </a:moveTo>
                  <a:cubicBezTo>
                    <a:pt x="20866" y="1398"/>
                    <a:pt x="16994" y="1076"/>
                    <a:pt x="12154" y="645"/>
                  </a:cubicBezTo>
                  <a:cubicBezTo>
                    <a:pt x="6561" y="215"/>
                    <a:pt x="968" y="0"/>
                    <a:pt x="0" y="0"/>
                  </a:cubicBezTo>
                  <a:cubicBezTo>
                    <a:pt x="215" y="108"/>
                    <a:pt x="21188" y="1613"/>
                    <a:pt x="21726" y="15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4" name="任意多边形: 形状 291">
              <a:extLst>
                <a:ext uri="{FF2B5EF4-FFF2-40B4-BE49-F238E27FC236}">
                  <a16:creationId xmlns:a16="http://schemas.microsoft.com/office/drawing/2014/main" xmlns="" id="{23757502-847E-4512-BA2A-EB955732F17A}"/>
                </a:ext>
              </a:extLst>
            </p:cNvPr>
            <p:cNvSpPr/>
            <p:nvPr/>
          </p:nvSpPr>
          <p:spPr>
            <a:xfrm>
              <a:off x="331037" y="196832"/>
              <a:ext cx="92714" cy="5451"/>
            </a:xfrm>
            <a:custGeom>
              <a:avLst/>
              <a:gdLst>
                <a:gd name="connsiteX0" fmla="*/ 12261 w 21941"/>
                <a:gd name="connsiteY0" fmla="*/ 538 h 1290"/>
                <a:gd name="connsiteX1" fmla="*/ 0 w 21941"/>
                <a:gd name="connsiteY1" fmla="*/ 0 h 1290"/>
                <a:gd name="connsiteX2" fmla="*/ 21941 w 21941"/>
                <a:gd name="connsiteY2" fmla="*/ 1291 h 1290"/>
                <a:gd name="connsiteX3" fmla="*/ 12261 w 21941"/>
                <a:gd name="connsiteY3" fmla="*/ 538 h 1290"/>
              </a:gdLst>
              <a:ahLst/>
              <a:cxnLst>
                <a:cxn ang="0">
                  <a:pos x="connsiteX0" y="connsiteY0"/>
                </a:cxn>
                <a:cxn ang="0">
                  <a:pos x="connsiteX1" y="connsiteY1"/>
                </a:cxn>
                <a:cxn ang="0">
                  <a:pos x="connsiteX2" y="connsiteY2"/>
                </a:cxn>
                <a:cxn ang="0">
                  <a:pos x="connsiteX3" y="connsiteY3"/>
                </a:cxn>
              </a:cxnLst>
              <a:rect l="l" t="t" r="r" b="b"/>
              <a:pathLst>
                <a:path w="21941" h="1290">
                  <a:moveTo>
                    <a:pt x="12261" y="538"/>
                  </a:moveTo>
                  <a:cubicBezTo>
                    <a:pt x="6238" y="215"/>
                    <a:pt x="860" y="0"/>
                    <a:pt x="0" y="0"/>
                  </a:cubicBezTo>
                  <a:cubicBezTo>
                    <a:pt x="108" y="0"/>
                    <a:pt x="21404" y="1291"/>
                    <a:pt x="21941" y="1291"/>
                  </a:cubicBezTo>
                  <a:cubicBezTo>
                    <a:pt x="21081" y="1183"/>
                    <a:pt x="17101" y="860"/>
                    <a:pt x="12261"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5" name="任意多边形: 形状 297">
              <a:extLst>
                <a:ext uri="{FF2B5EF4-FFF2-40B4-BE49-F238E27FC236}">
                  <a16:creationId xmlns:a16="http://schemas.microsoft.com/office/drawing/2014/main" xmlns="" id="{C6BCF827-2132-45CF-A797-0ECC4D94C90A}"/>
                </a:ext>
              </a:extLst>
            </p:cNvPr>
            <p:cNvSpPr/>
            <p:nvPr/>
          </p:nvSpPr>
          <p:spPr>
            <a:xfrm>
              <a:off x="331489" y="195015"/>
              <a:ext cx="92714" cy="4543"/>
            </a:xfrm>
            <a:custGeom>
              <a:avLst/>
              <a:gdLst>
                <a:gd name="connsiteX0" fmla="*/ 0 w 21941"/>
                <a:gd name="connsiteY0" fmla="*/ 0 h 1075"/>
                <a:gd name="connsiteX1" fmla="*/ 21941 w 21941"/>
                <a:gd name="connsiteY1" fmla="*/ 1076 h 1075"/>
                <a:gd name="connsiteX2" fmla="*/ 12154 w 21941"/>
                <a:gd name="connsiteY2" fmla="*/ 430 h 1075"/>
                <a:gd name="connsiteX3" fmla="*/ 0 w 21941"/>
                <a:gd name="connsiteY3" fmla="*/ 0 h 1075"/>
              </a:gdLst>
              <a:ahLst/>
              <a:cxnLst>
                <a:cxn ang="0">
                  <a:pos x="connsiteX0" y="connsiteY0"/>
                </a:cxn>
                <a:cxn ang="0">
                  <a:pos x="connsiteX1" y="connsiteY1"/>
                </a:cxn>
                <a:cxn ang="0">
                  <a:pos x="connsiteX2" y="connsiteY2"/>
                </a:cxn>
                <a:cxn ang="0">
                  <a:pos x="connsiteX3" y="connsiteY3"/>
                </a:cxn>
              </a:cxnLst>
              <a:rect l="l" t="t" r="r" b="b"/>
              <a:pathLst>
                <a:path w="21941" h="1075">
                  <a:moveTo>
                    <a:pt x="0" y="0"/>
                  </a:moveTo>
                  <a:cubicBezTo>
                    <a:pt x="107" y="0"/>
                    <a:pt x="21511" y="1076"/>
                    <a:pt x="21941" y="1076"/>
                  </a:cubicBezTo>
                  <a:cubicBezTo>
                    <a:pt x="20973" y="968"/>
                    <a:pt x="16886" y="645"/>
                    <a:pt x="12154" y="430"/>
                  </a:cubicBezTo>
                  <a:cubicBezTo>
                    <a:pt x="6238" y="108"/>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6" name="任意多边形: 形状 322">
              <a:extLst>
                <a:ext uri="{FF2B5EF4-FFF2-40B4-BE49-F238E27FC236}">
                  <a16:creationId xmlns:a16="http://schemas.microsoft.com/office/drawing/2014/main" xmlns="" id="{5DC3C8E8-1C02-4555-98D9-D3439C3E7867}"/>
                </a:ext>
              </a:extLst>
            </p:cNvPr>
            <p:cNvSpPr/>
            <p:nvPr/>
          </p:nvSpPr>
          <p:spPr>
            <a:xfrm>
              <a:off x="330129" y="192742"/>
              <a:ext cx="92258" cy="3634"/>
            </a:xfrm>
            <a:custGeom>
              <a:avLst/>
              <a:gdLst>
                <a:gd name="connsiteX0" fmla="*/ 0 w 21833"/>
                <a:gd name="connsiteY0" fmla="*/ 0 h 860"/>
                <a:gd name="connsiteX1" fmla="*/ 21834 w 21833"/>
                <a:gd name="connsiteY1" fmla="*/ 860 h 860"/>
                <a:gd name="connsiteX2" fmla="*/ 12046 w 21833"/>
                <a:gd name="connsiteY2" fmla="*/ 323 h 860"/>
                <a:gd name="connsiteX3" fmla="*/ 0 w 21833"/>
                <a:gd name="connsiteY3" fmla="*/ 0 h 860"/>
              </a:gdLst>
              <a:ahLst/>
              <a:cxnLst>
                <a:cxn ang="0">
                  <a:pos x="connsiteX0" y="connsiteY0"/>
                </a:cxn>
                <a:cxn ang="0">
                  <a:pos x="connsiteX1" y="connsiteY1"/>
                </a:cxn>
                <a:cxn ang="0">
                  <a:pos x="connsiteX2" y="connsiteY2"/>
                </a:cxn>
                <a:cxn ang="0">
                  <a:pos x="connsiteX3" y="connsiteY3"/>
                </a:cxn>
              </a:cxnLst>
              <a:rect l="l" t="t" r="r" b="b"/>
              <a:pathLst>
                <a:path w="21833" h="860">
                  <a:moveTo>
                    <a:pt x="0" y="0"/>
                  </a:moveTo>
                  <a:cubicBezTo>
                    <a:pt x="108" y="0"/>
                    <a:pt x="21404" y="860"/>
                    <a:pt x="21834" y="860"/>
                  </a:cubicBezTo>
                  <a:cubicBezTo>
                    <a:pt x="20758" y="753"/>
                    <a:pt x="16671" y="538"/>
                    <a:pt x="12046" y="323"/>
                  </a:cubicBezTo>
                  <a:cubicBezTo>
                    <a:pt x="6023" y="108"/>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7" name="任意多边形: 形状 323">
              <a:extLst>
                <a:ext uri="{FF2B5EF4-FFF2-40B4-BE49-F238E27FC236}">
                  <a16:creationId xmlns:a16="http://schemas.microsoft.com/office/drawing/2014/main" xmlns="" id="{52FC8BDD-65EC-484E-9114-39CFE49A0EFB}"/>
                </a:ext>
              </a:extLst>
            </p:cNvPr>
            <p:cNvSpPr/>
            <p:nvPr/>
          </p:nvSpPr>
          <p:spPr>
            <a:xfrm>
              <a:off x="326038" y="190925"/>
              <a:ext cx="89984" cy="2726"/>
            </a:xfrm>
            <a:custGeom>
              <a:avLst/>
              <a:gdLst>
                <a:gd name="connsiteX0" fmla="*/ 0 w 21295"/>
                <a:gd name="connsiteY0" fmla="*/ 0 h 645"/>
                <a:gd name="connsiteX1" fmla="*/ 21296 w 21295"/>
                <a:gd name="connsiteY1" fmla="*/ 645 h 645"/>
                <a:gd name="connsiteX2" fmla="*/ 11616 w 21295"/>
                <a:gd name="connsiteY2" fmla="*/ 215 h 645"/>
                <a:gd name="connsiteX3" fmla="*/ 0 w 21295"/>
                <a:gd name="connsiteY3" fmla="*/ 0 h 645"/>
              </a:gdLst>
              <a:ahLst/>
              <a:cxnLst>
                <a:cxn ang="0">
                  <a:pos x="connsiteX0" y="connsiteY0"/>
                </a:cxn>
                <a:cxn ang="0">
                  <a:pos x="connsiteX1" y="connsiteY1"/>
                </a:cxn>
                <a:cxn ang="0">
                  <a:pos x="connsiteX2" y="connsiteY2"/>
                </a:cxn>
                <a:cxn ang="0">
                  <a:pos x="connsiteX3" y="connsiteY3"/>
                </a:cxn>
              </a:cxnLst>
              <a:rect l="l" t="t" r="r" b="b"/>
              <a:pathLst>
                <a:path w="21295" h="645">
                  <a:moveTo>
                    <a:pt x="0" y="0"/>
                  </a:moveTo>
                  <a:cubicBezTo>
                    <a:pt x="108" y="0"/>
                    <a:pt x="20651" y="645"/>
                    <a:pt x="21296" y="645"/>
                  </a:cubicBezTo>
                  <a:cubicBezTo>
                    <a:pt x="20113" y="538"/>
                    <a:pt x="16241" y="323"/>
                    <a:pt x="11616" y="215"/>
                  </a:cubicBezTo>
                  <a:cubicBezTo>
                    <a:pt x="5700" y="108"/>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8" name="任意多边形: 形状 349">
              <a:extLst>
                <a:ext uri="{FF2B5EF4-FFF2-40B4-BE49-F238E27FC236}">
                  <a16:creationId xmlns:a16="http://schemas.microsoft.com/office/drawing/2014/main" xmlns="" id="{FE1B1B00-76DB-48B6-AC3A-8B233FF19760}"/>
                </a:ext>
              </a:extLst>
            </p:cNvPr>
            <p:cNvSpPr/>
            <p:nvPr/>
          </p:nvSpPr>
          <p:spPr>
            <a:xfrm>
              <a:off x="320127" y="189108"/>
              <a:ext cx="87259" cy="1817"/>
            </a:xfrm>
            <a:custGeom>
              <a:avLst/>
              <a:gdLst>
                <a:gd name="connsiteX0" fmla="*/ 0 w 20650"/>
                <a:gd name="connsiteY0" fmla="*/ 0 h 430"/>
                <a:gd name="connsiteX1" fmla="*/ 20651 w 20650"/>
                <a:gd name="connsiteY1" fmla="*/ 430 h 430"/>
                <a:gd name="connsiteX2" fmla="*/ 11186 w 20650"/>
                <a:gd name="connsiteY2" fmla="*/ 108 h 430"/>
                <a:gd name="connsiteX3" fmla="*/ 0 w 20650"/>
                <a:gd name="connsiteY3" fmla="*/ 0 h 430"/>
              </a:gdLst>
              <a:ahLst/>
              <a:cxnLst>
                <a:cxn ang="0">
                  <a:pos x="connsiteX0" y="connsiteY0"/>
                </a:cxn>
                <a:cxn ang="0">
                  <a:pos x="connsiteX1" y="connsiteY1"/>
                </a:cxn>
                <a:cxn ang="0">
                  <a:pos x="connsiteX2" y="connsiteY2"/>
                </a:cxn>
                <a:cxn ang="0">
                  <a:pos x="connsiteX3" y="connsiteY3"/>
                </a:cxn>
              </a:cxnLst>
              <a:rect l="l" t="t" r="r" b="b"/>
              <a:pathLst>
                <a:path w="20650" h="430">
                  <a:moveTo>
                    <a:pt x="0" y="0"/>
                  </a:moveTo>
                  <a:cubicBezTo>
                    <a:pt x="107" y="0"/>
                    <a:pt x="20005" y="430"/>
                    <a:pt x="20651" y="430"/>
                  </a:cubicBezTo>
                  <a:cubicBezTo>
                    <a:pt x="19575" y="323"/>
                    <a:pt x="15165" y="215"/>
                    <a:pt x="11186" y="108"/>
                  </a:cubicBezTo>
                  <a:cubicBezTo>
                    <a:pt x="5593" y="0"/>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9" name="任意多边形: 形状 350">
              <a:extLst>
                <a:ext uri="{FF2B5EF4-FFF2-40B4-BE49-F238E27FC236}">
                  <a16:creationId xmlns:a16="http://schemas.microsoft.com/office/drawing/2014/main" xmlns="" id="{C50644B8-81E1-40F5-9AB8-678B2E3D7DB8}"/>
                </a:ext>
              </a:extLst>
            </p:cNvPr>
            <p:cNvSpPr/>
            <p:nvPr/>
          </p:nvSpPr>
          <p:spPr>
            <a:xfrm>
              <a:off x="312402" y="187405"/>
              <a:ext cx="83625" cy="1340"/>
            </a:xfrm>
            <a:custGeom>
              <a:avLst/>
              <a:gdLst>
                <a:gd name="connsiteX0" fmla="*/ 0 w 19790"/>
                <a:gd name="connsiteY0" fmla="*/ 81 h 317"/>
                <a:gd name="connsiteX1" fmla="*/ 19790 w 19790"/>
                <a:gd name="connsiteY1" fmla="*/ 296 h 317"/>
                <a:gd name="connsiteX2" fmla="*/ 10648 w 19790"/>
                <a:gd name="connsiteY2" fmla="*/ 81 h 317"/>
                <a:gd name="connsiteX3" fmla="*/ 0 w 19790"/>
                <a:gd name="connsiteY3" fmla="*/ 81 h 317"/>
              </a:gdLst>
              <a:ahLst/>
              <a:cxnLst>
                <a:cxn ang="0">
                  <a:pos x="connsiteX0" y="connsiteY0"/>
                </a:cxn>
                <a:cxn ang="0">
                  <a:pos x="connsiteX1" y="connsiteY1"/>
                </a:cxn>
                <a:cxn ang="0">
                  <a:pos x="connsiteX2" y="connsiteY2"/>
                </a:cxn>
                <a:cxn ang="0">
                  <a:pos x="connsiteX3" y="connsiteY3"/>
                </a:cxn>
              </a:cxnLst>
              <a:rect l="l" t="t" r="r" b="b"/>
              <a:pathLst>
                <a:path w="19790" h="317">
                  <a:moveTo>
                    <a:pt x="0" y="81"/>
                  </a:moveTo>
                  <a:cubicBezTo>
                    <a:pt x="108" y="81"/>
                    <a:pt x="19252" y="403"/>
                    <a:pt x="19790" y="296"/>
                  </a:cubicBezTo>
                  <a:cubicBezTo>
                    <a:pt x="18715" y="188"/>
                    <a:pt x="14735" y="81"/>
                    <a:pt x="10648" y="81"/>
                  </a:cubicBezTo>
                  <a:cubicBezTo>
                    <a:pt x="5378" y="-27"/>
                    <a:pt x="53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0" name="任意多边形: 形状 351">
              <a:extLst>
                <a:ext uri="{FF2B5EF4-FFF2-40B4-BE49-F238E27FC236}">
                  <a16:creationId xmlns:a16="http://schemas.microsoft.com/office/drawing/2014/main" xmlns="" id="{5FCFA3B9-05A5-48D4-85CE-C1E60947C02E}"/>
                </a:ext>
              </a:extLst>
            </p:cNvPr>
            <p:cNvSpPr/>
            <p:nvPr/>
          </p:nvSpPr>
          <p:spPr>
            <a:xfrm>
              <a:off x="301948" y="185474"/>
              <a:ext cx="79078" cy="909"/>
            </a:xfrm>
            <a:custGeom>
              <a:avLst/>
              <a:gdLst>
                <a:gd name="connsiteX0" fmla="*/ 18715 w 18714"/>
                <a:gd name="connsiteY0" fmla="*/ 215 h 215"/>
                <a:gd name="connsiteX1" fmla="*/ 9895 w 18714"/>
                <a:gd name="connsiteY1" fmla="*/ 0 h 215"/>
                <a:gd name="connsiteX2" fmla="*/ 0 w 18714"/>
                <a:gd name="connsiteY2" fmla="*/ 108 h 215"/>
                <a:gd name="connsiteX3" fmla="*/ 18715 w 18714"/>
                <a:gd name="connsiteY3" fmla="*/ 215 h 215"/>
              </a:gdLst>
              <a:ahLst/>
              <a:cxnLst>
                <a:cxn ang="0">
                  <a:pos x="connsiteX0" y="connsiteY0"/>
                </a:cxn>
                <a:cxn ang="0">
                  <a:pos x="connsiteX1" y="connsiteY1"/>
                </a:cxn>
                <a:cxn ang="0">
                  <a:pos x="connsiteX2" y="connsiteY2"/>
                </a:cxn>
                <a:cxn ang="0">
                  <a:pos x="connsiteX3" y="connsiteY3"/>
                </a:cxn>
              </a:cxnLst>
              <a:rect l="l" t="t" r="r" b="b"/>
              <a:pathLst>
                <a:path w="18714" h="215">
                  <a:moveTo>
                    <a:pt x="18715" y="215"/>
                  </a:moveTo>
                  <a:cubicBezTo>
                    <a:pt x="18177" y="215"/>
                    <a:pt x="14305" y="108"/>
                    <a:pt x="9895" y="0"/>
                  </a:cubicBezTo>
                  <a:cubicBezTo>
                    <a:pt x="4732" y="0"/>
                    <a:pt x="430" y="108"/>
                    <a:pt x="0" y="108"/>
                  </a:cubicBezTo>
                  <a:cubicBezTo>
                    <a:pt x="107" y="108"/>
                    <a:pt x="18177" y="215"/>
                    <a:pt x="18715"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1" name="任意多边形: 形状 352">
              <a:extLst>
                <a:ext uri="{FF2B5EF4-FFF2-40B4-BE49-F238E27FC236}">
                  <a16:creationId xmlns:a16="http://schemas.microsoft.com/office/drawing/2014/main" xmlns="" id="{9BFC4ED8-58BB-4A5E-99A9-19FD0F399BDC}"/>
                </a:ext>
              </a:extLst>
            </p:cNvPr>
            <p:cNvSpPr/>
            <p:nvPr/>
          </p:nvSpPr>
          <p:spPr>
            <a:xfrm>
              <a:off x="289677" y="183653"/>
              <a:ext cx="73171" cy="909"/>
            </a:xfrm>
            <a:custGeom>
              <a:avLst/>
              <a:gdLst>
                <a:gd name="connsiteX0" fmla="*/ 0 w 17316"/>
                <a:gd name="connsiteY0" fmla="*/ 215 h 215"/>
                <a:gd name="connsiteX1" fmla="*/ 17316 w 17316"/>
                <a:gd name="connsiteY1" fmla="*/ 108 h 215"/>
                <a:gd name="connsiteX2" fmla="*/ 9035 w 17316"/>
                <a:gd name="connsiteY2" fmla="*/ 0 h 215"/>
                <a:gd name="connsiteX3" fmla="*/ 0 w 17316"/>
                <a:gd name="connsiteY3" fmla="*/ 215 h 215"/>
              </a:gdLst>
              <a:ahLst/>
              <a:cxnLst>
                <a:cxn ang="0">
                  <a:pos x="connsiteX0" y="connsiteY0"/>
                </a:cxn>
                <a:cxn ang="0">
                  <a:pos x="connsiteX1" y="connsiteY1"/>
                </a:cxn>
                <a:cxn ang="0">
                  <a:pos x="connsiteX2" y="connsiteY2"/>
                </a:cxn>
                <a:cxn ang="0">
                  <a:pos x="connsiteX3" y="connsiteY3"/>
                </a:cxn>
              </a:cxnLst>
              <a:rect l="l" t="t" r="r" b="b"/>
              <a:pathLst>
                <a:path w="17316" h="215">
                  <a:moveTo>
                    <a:pt x="0" y="215"/>
                  </a:moveTo>
                  <a:cubicBezTo>
                    <a:pt x="108" y="215"/>
                    <a:pt x="16886" y="108"/>
                    <a:pt x="17316" y="108"/>
                  </a:cubicBezTo>
                  <a:cubicBezTo>
                    <a:pt x="16671" y="108"/>
                    <a:pt x="13014" y="0"/>
                    <a:pt x="9035" y="0"/>
                  </a:cubicBezTo>
                  <a:cubicBezTo>
                    <a:pt x="4517" y="0"/>
                    <a:pt x="430" y="108"/>
                    <a:pt x="0"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2" name="任意多边形: 形状 353">
              <a:extLst>
                <a:ext uri="{FF2B5EF4-FFF2-40B4-BE49-F238E27FC236}">
                  <a16:creationId xmlns:a16="http://schemas.microsoft.com/office/drawing/2014/main" xmlns="" id="{4A8D2C7A-0029-4C66-AFC8-3D40C5B60F78}"/>
                </a:ext>
              </a:extLst>
            </p:cNvPr>
            <p:cNvSpPr/>
            <p:nvPr/>
          </p:nvSpPr>
          <p:spPr>
            <a:xfrm>
              <a:off x="276497" y="182089"/>
              <a:ext cx="66807" cy="1107"/>
            </a:xfrm>
            <a:custGeom>
              <a:avLst/>
              <a:gdLst>
                <a:gd name="connsiteX0" fmla="*/ 0 w 15810"/>
                <a:gd name="connsiteY0" fmla="*/ 263 h 262"/>
                <a:gd name="connsiteX1" fmla="*/ 15811 w 15810"/>
                <a:gd name="connsiteY1" fmla="*/ 48 h 262"/>
                <a:gd name="connsiteX2" fmla="*/ 8174 w 15810"/>
                <a:gd name="connsiteY2" fmla="*/ 48 h 262"/>
                <a:gd name="connsiteX3" fmla="*/ 0 w 15810"/>
                <a:gd name="connsiteY3" fmla="*/ 263 h 262"/>
              </a:gdLst>
              <a:ahLst/>
              <a:cxnLst>
                <a:cxn ang="0">
                  <a:pos x="connsiteX0" y="connsiteY0"/>
                </a:cxn>
                <a:cxn ang="0">
                  <a:pos x="connsiteX1" y="connsiteY1"/>
                </a:cxn>
                <a:cxn ang="0">
                  <a:pos x="connsiteX2" y="connsiteY2"/>
                </a:cxn>
                <a:cxn ang="0">
                  <a:pos x="connsiteX3" y="connsiteY3"/>
                </a:cxn>
              </a:cxnLst>
              <a:rect l="l" t="t" r="r" b="b"/>
              <a:pathLst>
                <a:path w="15810" h="262">
                  <a:moveTo>
                    <a:pt x="0" y="263"/>
                  </a:moveTo>
                  <a:cubicBezTo>
                    <a:pt x="108" y="263"/>
                    <a:pt x="15380" y="48"/>
                    <a:pt x="15811" y="48"/>
                  </a:cubicBezTo>
                  <a:cubicBezTo>
                    <a:pt x="15273" y="48"/>
                    <a:pt x="12261" y="-60"/>
                    <a:pt x="8174" y="48"/>
                  </a:cubicBezTo>
                  <a:cubicBezTo>
                    <a:pt x="4302" y="48"/>
                    <a:pt x="645" y="263"/>
                    <a:pt x="0" y="2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3" name="任意多边形: 形状 354">
              <a:extLst>
                <a:ext uri="{FF2B5EF4-FFF2-40B4-BE49-F238E27FC236}">
                  <a16:creationId xmlns:a16="http://schemas.microsoft.com/office/drawing/2014/main" xmlns="" id="{D36EDC7D-3A54-4BE7-97D6-9D0671F67C58}"/>
                </a:ext>
              </a:extLst>
            </p:cNvPr>
            <p:cNvSpPr/>
            <p:nvPr/>
          </p:nvSpPr>
          <p:spPr>
            <a:xfrm>
              <a:off x="261501" y="180927"/>
              <a:ext cx="59535" cy="1361"/>
            </a:xfrm>
            <a:custGeom>
              <a:avLst/>
              <a:gdLst>
                <a:gd name="connsiteX0" fmla="*/ 0 w 14089"/>
                <a:gd name="connsiteY0" fmla="*/ 323 h 322"/>
                <a:gd name="connsiteX1" fmla="*/ 14090 w 14089"/>
                <a:gd name="connsiteY1" fmla="*/ 0 h 322"/>
                <a:gd name="connsiteX2" fmla="*/ 7206 w 14089"/>
                <a:gd name="connsiteY2" fmla="*/ 0 h 322"/>
                <a:gd name="connsiteX3" fmla="*/ 0 w 14089"/>
                <a:gd name="connsiteY3" fmla="*/ 323 h 322"/>
              </a:gdLst>
              <a:ahLst/>
              <a:cxnLst>
                <a:cxn ang="0">
                  <a:pos x="connsiteX0" y="connsiteY0"/>
                </a:cxn>
                <a:cxn ang="0">
                  <a:pos x="connsiteX1" y="connsiteY1"/>
                </a:cxn>
                <a:cxn ang="0">
                  <a:pos x="connsiteX2" y="connsiteY2"/>
                </a:cxn>
                <a:cxn ang="0">
                  <a:pos x="connsiteX3" y="connsiteY3"/>
                </a:cxn>
              </a:cxnLst>
              <a:rect l="l" t="t" r="r" b="b"/>
              <a:pathLst>
                <a:path w="14089" h="322">
                  <a:moveTo>
                    <a:pt x="0" y="323"/>
                  </a:moveTo>
                  <a:cubicBezTo>
                    <a:pt x="107" y="323"/>
                    <a:pt x="13875" y="0"/>
                    <a:pt x="14090" y="0"/>
                  </a:cubicBezTo>
                  <a:cubicBezTo>
                    <a:pt x="13552" y="0"/>
                    <a:pt x="10756" y="0"/>
                    <a:pt x="7206" y="0"/>
                  </a:cubicBezTo>
                  <a:cubicBezTo>
                    <a:pt x="3980" y="108"/>
                    <a:pt x="538" y="215"/>
                    <a:pt x="0"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4" name="任意多边形: 形状 355">
              <a:extLst>
                <a:ext uri="{FF2B5EF4-FFF2-40B4-BE49-F238E27FC236}">
                  <a16:creationId xmlns:a16="http://schemas.microsoft.com/office/drawing/2014/main" xmlns="" id="{185F2426-3789-426F-9D56-9EFD76FC6D82}"/>
                </a:ext>
              </a:extLst>
            </p:cNvPr>
            <p:cNvSpPr/>
            <p:nvPr/>
          </p:nvSpPr>
          <p:spPr>
            <a:xfrm>
              <a:off x="245139" y="179562"/>
              <a:ext cx="51810" cy="1817"/>
            </a:xfrm>
            <a:custGeom>
              <a:avLst/>
              <a:gdLst>
                <a:gd name="connsiteX0" fmla="*/ 0 w 12261"/>
                <a:gd name="connsiteY0" fmla="*/ 430 h 430"/>
                <a:gd name="connsiteX1" fmla="*/ 12261 w 12261"/>
                <a:gd name="connsiteY1" fmla="*/ 0 h 430"/>
                <a:gd name="connsiteX2" fmla="*/ 6131 w 12261"/>
                <a:gd name="connsiteY2" fmla="*/ 108 h 430"/>
                <a:gd name="connsiteX3" fmla="*/ 0 w 12261"/>
                <a:gd name="connsiteY3" fmla="*/ 430 h 430"/>
              </a:gdLst>
              <a:ahLst/>
              <a:cxnLst>
                <a:cxn ang="0">
                  <a:pos x="connsiteX0" y="connsiteY0"/>
                </a:cxn>
                <a:cxn ang="0">
                  <a:pos x="connsiteX1" y="connsiteY1"/>
                </a:cxn>
                <a:cxn ang="0">
                  <a:pos x="connsiteX2" y="connsiteY2"/>
                </a:cxn>
                <a:cxn ang="0">
                  <a:pos x="connsiteX3" y="connsiteY3"/>
                </a:cxn>
              </a:cxnLst>
              <a:rect l="l" t="t" r="r" b="b"/>
              <a:pathLst>
                <a:path w="12261" h="430">
                  <a:moveTo>
                    <a:pt x="0" y="430"/>
                  </a:moveTo>
                  <a:cubicBezTo>
                    <a:pt x="107" y="430"/>
                    <a:pt x="12154" y="0"/>
                    <a:pt x="12261" y="0"/>
                  </a:cubicBezTo>
                  <a:cubicBezTo>
                    <a:pt x="11831" y="0"/>
                    <a:pt x="9357" y="0"/>
                    <a:pt x="6131" y="108"/>
                  </a:cubicBezTo>
                  <a:cubicBezTo>
                    <a:pt x="3334" y="215"/>
                    <a:pt x="430" y="323"/>
                    <a:pt x="0"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5" name="任意多边形: 形状 356">
              <a:extLst>
                <a:ext uri="{FF2B5EF4-FFF2-40B4-BE49-F238E27FC236}">
                  <a16:creationId xmlns:a16="http://schemas.microsoft.com/office/drawing/2014/main" xmlns="" id="{21C47DF1-5EF2-4065-B050-61E3159FE068}"/>
                </a:ext>
              </a:extLst>
            </p:cNvPr>
            <p:cNvSpPr/>
            <p:nvPr/>
          </p:nvSpPr>
          <p:spPr>
            <a:xfrm>
              <a:off x="227865" y="178654"/>
              <a:ext cx="44081" cy="2269"/>
            </a:xfrm>
            <a:custGeom>
              <a:avLst/>
              <a:gdLst>
                <a:gd name="connsiteX0" fmla="*/ 10433 w 10432"/>
                <a:gd name="connsiteY0" fmla="*/ 0 h 537"/>
                <a:gd name="connsiteX1" fmla="*/ 5055 w 10432"/>
                <a:gd name="connsiteY1" fmla="*/ 108 h 537"/>
                <a:gd name="connsiteX2" fmla="*/ 5055 w 10432"/>
                <a:gd name="connsiteY2" fmla="*/ 108 h 537"/>
                <a:gd name="connsiteX3" fmla="*/ 0 w 10432"/>
                <a:gd name="connsiteY3" fmla="*/ 538 h 537"/>
                <a:gd name="connsiteX4" fmla="*/ 10433 w 10432"/>
                <a:gd name="connsiteY4" fmla="*/ 0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2" h="537">
                  <a:moveTo>
                    <a:pt x="10433" y="0"/>
                  </a:moveTo>
                  <a:cubicBezTo>
                    <a:pt x="10110" y="0"/>
                    <a:pt x="7852" y="0"/>
                    <a:pt x="5055" y="108"/>
                  </a:cubicBezTo>
                  <a:lnTo>
                    <a:pt x="5055" y="108"/>
                  </a:lnTo>
                  <a:cubicBezTo>
                    <a:pt x="2689" y="215"/>
                    <a:pt x="215" y="430"/>
                    <a:pt x="0" y="538"/>
                  </a:cubicBezTo>
                  <a:cubicBezTo>
                    <a:pt x="108" y="430"/>
                    <a:pt x="10218" y="0"/>
                    <a:pt x="1043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6" name="任意多边形: 形状 357">
              <a:extLst>
                <a:ext uri="{FF2B5EF4-FFF2-40B4-BE49-F238E27FC236}">
                  <a16:creationId xmlns:a16="http://schemas.microsoft.com/office/drawing/2014/main" xmlns="" id="{A8082017-3417-4A9C-BE78-17CDFB65932C}"/>
                </a:ext>
              </a:extLst>
            </p:cNvPr>
            <p:cNvSpPr/>
            <p:nvPr/>
          </p:nvSpPr>
          <p:spPr>
            <a:xfrm>
              <a:off x="209686" y="177745"/>
              <a:ext cx="35449" cy="2726"/>
            </a:xfrm>
            <a:custGeom>
              <a:avLst/>
              <a:gdLst>
                <a:gd name="connsiteX0" fmla="*/ 8389 w 8389"/>
                <a:gd name="connsiteY0" fmla="*/ 0 h 645"/>
                <a:gd name="connsiteX1" fmla="*/ 3872 w 8389"/>
                <a:gd name="connsiteY1" fmla="*/ 215 h 645"/>
                <a:gd name="connsiteX2" fmla="*/ 0 w 8389"/>
                <a:gd name="connsiteY2" fmla="*/ 645 h 645"/>
                <a:gd name="connsiteX3" fmla="*/ 8389 w 8389"/>
                <a:gd name="connsiteY3" fmla="*/ 0 h 645"/>
              </a:gdLst>
              <a:ahLst/>
              <a:cxnLst>
                <a:cxn ang="0">
                  <a:pos x="connsiteX0" y="connsiteY0"/>
                </a:cxn>
                <a:cxn ang="0">
                  <a:pos x="connsiteX1" y="connsiteY1"/>
                </a:cxn>
                <a:cxn ang="0">
                  <a:pos x="connsiteX2" y="connsiteY2"/>
                </a:cxn>
                <a:cxn ang="0">
                  <a:pos x="connsiteX3" y="connsiteY3"/>
                </a:cxn>
              </a:cxnLst>
              <a:rect l="l" t="t" r="r" b="b"/>
              <a:pathLst>
                <a:path w="8389" h="645">
                  <a:moveTo>
                    <a:pt x="8389" y="0"/>
                  </a:moveTo>
                  <a:cubicBezTo>
                    <a:pt x="8067" y="0"/>
                    <a:pt x="6131" y="0"/>
                    <a:pt x="3872" y="215"/>
                  </a:cubicBezTo>
                  <a:cubicBezTo>
                    <a:pt x="2474" y="323"/>
                    <a:pt x="323" y="538"/>
                    <a:pt x="0" y="645"/>
                  </a:cubicBezTo>
                  <a:cubicBezTo>
                    <a:pt x="107" y="538"/>
                    <a:pt x="8282" y="0"/>
                    <a:pt x="83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7" name="任意多边形: 形状 358">
              <a:extLst>
                <a:ext uri="{FF2B5EF4-FFF2-40B4-BE49-F238E27FC236}">
                  <a16:creationId xmlns:a16="http://schemas.microsoft.com/office/drawing/2014/main" xmlns="" id="{AC41F86F-2419-4F22-979D-4C393B48EEA3}"/>
                </a:ext>
              </a:extLst>
            </p:cNvPr>
            <p:cNvSpPr/>
            <p:nvPr/>
          </p:nvSpPr>
          <p:spPr>
            <a:xfrm>
              <a:off x="191508" y="177293"/>
              <a:ext cx="26359" cy="2726"/>
            </a:xfrm>
            <a:custGeom>
              <a:avLst/>
              <a:gdLst>
                <a:gd name="connsiteX0" fmla="*/ 6238 w 6238"/>
                <a:gd name="connsiteY0" fmla="*/ 0 h 645"/>
                <a:gd name="connsiteX1" fmla="*/ 2689 w 6238"/>
                <a:gd name="connsiteY1" fmla="*/ 215 h 645"/>
                <a:gd name="connsiteX2" fmla="*/ 0 w 6238"/>
                <a:gd name="connsiteY2" fmla="*/ 645 h 645"/>
                <a:gd name="connsiteX3" fmla="*/ 0 w 6238"/>
                <a:gd name="connsiteY3" fmla="*/ 645 h 645"/>
                <a:gd name="connsiteX4" fmla="*/ 6238 w 6238"/>
                <a:gd name="connsiteY4" fmla="*/ 0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8" h="645">
                  <a:moveTo>
                    <a:pt x="6238" y="0"/>
                  </a:moveTo>
                  <a:cubicBezTo>
                    <a:pt x="6023" y="0"/>
                    <a:pt x="4410" y="0"/>
                    <a:pt x="2689" y="215"/>
                  </a:cubicBezTo>
                  <a:cubicBezTo>
                    <a:pt x="1506" y="323"/>
                    <a:pt x="215" y="538"/>
                    <a:pt x="0" y="645"/>
                  </a:cubicBezTo>
                  <a:cubicBezTo>
                    <a:pt x="0" y="645"/>
                    <a:pt x="0" y="645"/>
                    <a:pt x="0" y="645"/>
                  </a:cubicBezTo>
                  <a:cubicBezTo>
                    <a:pt x="0" y="645"/>
                    <a:pt x="6023" y="108"/>
                    <a:pt x="62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8" name="任意多边形: 形状 359">
              <a:extLst>
                <a:ext uri="{FF2B5EF4-FFF2-40B4-BE49-F238E27FC236}">
                  <a16:creationId xmlns:a16="http://schemas.microsoft.com/office/drawing/2014/main" xmlns="" id="{7E269A2B-EF25-4971-9949-9D19B0E95703}"/>
                </a:ext>
              </a:extLst>
            </p:cNvPr>
            <p:cNvSpPr/>
            <p:nvPr/>
          </p:nvSpPr>
          <p:spPr>
            <a:xfrm>
              <a:off x="171964" y="177293"/>
              <a:ext cx="17270" cy="2726"/>
            </a:xfrm>
            <a:custGeom>
              <a:avLst/>
              <a:gdLst>
                <a:gd name="connsiteX0" fmla="*/ 0 w 4087"/>
                <a:gd name="connsiteY0" fmla="*/ 645 h 645"/>
                <a:gd name="connsiteX1" fmla="*/ 4087 w 4087"/>
                <a:gd name="connsiteY1" fmla="*/ 0 h 645"/>
                <a:gd name="connsiteX2" fmla="*/ 1398 w 4087"/>
                <a:gd name="connsiteY2" fmla="*/ 215 h 645"/>
                <a:gd name="connsiteX3" fmla="*/ 1398 w 4087"/>
                <a:gd name="connsiteY3" fmla="*/ 215 h 645"/>
                <a:gd name="connsiteX4" fmla="*/ 0 w 4087"/>
                <a:gd name="connsiteY4" fmla="*/ 645 h 645"/>
                <a:gd name="connsiteX5" fmla="*/ 0 w 4087"/>
                <a:gd name="connsiteY5" fmla="*/ 645 h 645"/>
                <a:gd name="connsiteX6" fmla="*/ 0 w 4087"/>
                <a:gd name="connsiteY6" fmla="*/ 645 h 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7" h="645">
                  <a:moveTo>
                    <a:pt x="0" y="645"/>
                  </a:moveTo>
                  <a:cubicBezTo>
                    <a:pt x="0" y="645"/>
                    <a:pt x="3980" y="108"/>
                    <a:pt x="4087" y="0"/>
                  </a:cubicBezTo>
                  <a:cubicBezTo>
                    <a:pt x="3872" y="0"/>
                    <a:pt x="2581" y="0"/>
                    <a:pt x="1398" y="215"/>
                  </a:cubicBezTo>
                  <a:lnTo>
                    <a:pt x="1398" y="215"/>
                  </a:lnTo>
                  <a:cubicBezTo>
                    <a:pt x="645" y="323"/>
                    <a:pt x="108" y="538"/>
                    <a:pt x="0" y="645"/>
                  </a:cubicBezTo>
                  <a:lnTo>
                    <a:pt x="0" y="645"/>
                  </a:lnTo>
                  <a:cubicBezTo>
                    <a:pt x="0" y="645"/>
                    <a:pt x="0" y="645"/>
                    <a:pt x="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9" name="任意多边形: 形状 360">
              <a:extLst>
                <a:ext uri="{FF2B5EF4-FFF2-40B4-BE49-F238E27FC236}">
                  <a16:creationId xmlns:a16="http://schemas.microsoft.com/office/drawing/2014/main" xmlns="" id="{2699E314-7C8F-409F-B159-05B81C514E59}"/>
                </a:ext>
              </a:extLst>
            </p:cNvPr>
            <p:cNvSpPr/>
            <p:nvPr/>
          </p:nvSpPr>
          <p:spPr>
            <a:xfrm>
              <a:off x="151217" y="177445"/>
              <a:ext cx="9837" cy="2569"/>
            </a:xfrm>
            <a:custGeom>
              <a:avLst/>
              <a:gdLst>
                <a:gd name="connsiteX0" fmla="*/ 2329 w 2328"/>
                <a:gd name="connsiteY0" fmla="*/ 71 h 608"/>
                <a:gd name="connsiteX1" fmla="*/ 393 w 2328"/>
                <a:gd name="connsiteY1" fmla="*/ 178 h 608"/>
                <a:gd name="connsiteX2" fmla="*/ 70 w 2328"/>
                <a:gd name="connsiteY2" fmla="*/ 393 h 608"/>
                <a:gd name="connsiteX3" fmla="*/ 178 w 2328"/>
                <a:gd name="connsiteY3" fmla="*/ 608 h 608"/>
                <a:gd name="connsiteX4" fmla="*/ 2329 w 2328"/>
                <a:gd name="connsiteY4" fmla="*/ 71 h 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8" h="608">
                  <a:moveTo>
                    <a:pt x="2329" y="71"/>
                  </a:moveTo>
                  <a:cubicBezTo>
                    <a:pt x="2221" y="-37"/>
                    <a:pt x="1038" y="-37"/>
                    <a:pt x="393" y="178"/>
                  </a:cubicBezTo>
                  <a:cubicBezTo>
                    <a:pt x="285" y="178"/>
                    <a:pt x="178" y="286"/>
                    <a:pt x="70" y="393"/>
                  </a:cubicBezTo>
                  <a:cubicBezTo>
                    <a:pt x="70" y="393"/>
                    <a:pt x="-145" y="608"/>
                    <a:pt x="178" y="608"/>
                  </a:cubicBezTo>
                  <a:cubicBezTo>
                    <a:pt x="608" y="608"/>
                    <a:pt x="2329" y="178"/>
                    <a:pt x="2329" y="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30" name="任意多边形: 形状 361">
              <a:extLst>
                <a:ext uri="{FF2B5EF4-FFF2-40B4-BE49-F238E27FC236}">
                  <a16:creationId xmlns:a16="http://schemas.microsoft.com/office/drawing/2014/main" xmlns="" id="{ED169FA3-068E-468A-9F82-23390793BFF9}"/>
                </a:ext>
              </a:extLst>
            </p:cNvPr>
            <p:cNvSpPr/>
            <p:nvPr/>
          </p:nvSpPr>
          <p:spPr>
            <a:xfrm>
              <a:off x="127583" y="178020"/>
              <a:ext cx="6934" cy="2451"/>
            </a:xfrm>
            <a:custGeom>
              <a:avLst/>
              <a:gdLst>
                <a:gd name="connsiteX0" fmla="*/ 1146 w 1641"/>
                <a:gd name="connsiteY0" fmla="*/ 580 h 580"/>
                <a:gd name="connsiteX1" fmla="*/ 1576 w 1641"/>
                <a:gd name="connsiteY1" fmla="*/ 365 h 580"/>
                <a:gd name="connsiteX2" fmla="*/ 178 w 1641"/>
                <a:gd name="connsiteY2" fmla="*/ 42 h 580"/>
                <a:gd name="connsiteX3" fmla="*/ 71 w 1641"/>
                <a:gd name="connsiteY3" fmla="*/ 258 h 580"/>
                <a:gd name="connsiteX4" fmla="*/ 71 w 1641"/>
                <a:gd name="connsiteY4" fmla="*/ 258 h 580"/>
                <a:gd name="connsiteX5" fmla="*/ 1146 w 1641"/>
                <a:gd name="connsiteY5" fmla="*/ 580 h 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1" h="580">
                  <a:moveTo>
                    <a:pt x="1146" y="580"/>
                  </a:moveTo>
                  <a:cubicBezTo>
                    <a:pt x="1254" y="580"/>
                    <a:pt x="1469" y="580"/>
                    <a:pt x="1576" y="365"/>
                  </a:cubicBezTo>
                  <a:cubicBezTo>
                    <a:pt x="2007" y="-173"/>
                    <a:pt x="178" y="42"/>
                    <a:pt x="178" y="42"/>
                  </a:cubicBezTo>
                  <a:cubicBezTo>
                    <a:pt x="-37" y="42"/>
                    <a:pt x="-37" y="150"/>
                    <a:pt x="71" y="258"/>
                  </a:cubicBezTo>
                  <a:lnTo>
                    <a:pt x="71" y="258"/>
                  </a:lnTo>
                  <a:cubicBezTo>
                    <a:pt x="71" y="150"/>
                    <a:pt x="608" y="580"/>
                    <a:pt x="1146" y="5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31" name="任意多边形: 形状 362">
              <a:extLst>
                <a:ext uri="{FF2B5EF4-FFF2-40B4-BE49-F238E27FC236}">
                  <a16:creationId xmlns:a16="http://schemas.microsoft.com/office/drawing/2014/main" xmlns="" id="{42E53864-04E5-421A-9E00-195F21092CEA}"/>
                </a:ext>
              </a:extLst>
            </p:cNvPr>
            <p:cNvSpPr/>
            <p:nvPr/>
          </p:nvSpPr>
          <p:spPr>
            <a:xfrm>
              <a:off x="99702" y="178814"/>
              <a:ext cx="13644" cy="2109"/>
            </a:xfrm>
            <a:custGeom>
              <a:avLst/>
              <a:gdLst>
                <a:gd name="connsiteX0" fmla="*/ 753 w 3229"/>
                <a:gd name="connsiteY0" fmla="*/ 177 h 499"/>
                <a:gd name="connsiteX1" fmla="*/ 3119 w 3229"/>
                <a:gd name="connsiteY1" fmla="*/ 500 h 499"/>
                <a:gd name="connsiteX2" fmla="*/ 3227 w 3229"/>
                <a:gd name="connsiteY2" fmla="*/ 500 h 499"/>
                <a:gd name="connsiteX3" fmla="*/ 0 w 3229"/>
                <a:gd name="connsiteY3" fmla="*/ 70 h 499"/>
                <a:gd name="connsiteX4" fmla="*/ 753 w 3229"/>
                <a:gd name="connsiteY4" fmla="*/ 177 h 499"/>
                <a:gd name="connsiteX5" fmla="*/ 753 w 3229"/>
                <a:gd name="connsiteY5" fmla="*/ 177 h 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9" h="499">
                  <a:moveTo>
                    <a:pt x="753" y="177"/>
                  </a:moveTo>
                  <a:cubicBezTo>
                    <a:pt x="1506" y="285"/>
                    <a:pt x="2259" y="500"/>
                    <a:pt x="3119" y="500"/>
                  </a:cubicBezTo>
                  <a:cubicBezTo>
                    <a:pt x="3119" y="500"/>
                    <a:pt x="3227" y="500"/>
                    <a:pt x="3227" y="500"/>
                  </a:cubicBezTo>
                  <a:cubicBezTo>
                    <a:pt x="3334" y="177"/>
                    <a:pt x="323" y="-145"/>
                    <a:pt x="0" y="70"/>
                  </a:cubicBezTo>
                  <a:cubicBezTo>
                    <a:pt x="215" y="177"/>
                    <a:pt x="430" y="177"/>
                    <a:pt x="753" y="177"/>
                  </a:cubicBezTo>
                  <a:lnTo>
                    <a:pt x="753" y="17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532" name="任意多边形: 形状 363">
              <a:extLst>
                <a:ext uri="{FF2B5EF4-FFF2-40B4-BE49-F238E27FC236}">
                  <a16:creationId xmlns:a16="http://schemas.microsoft.com/office/drawing/2014/main" xmlns="" id="{731B9C81-0A6F-4E67-93F2-F4F60A55931C}"/>
                </a:ext>
              </a:extLst>
            </p:cNvPr>
            <p:cNvSpPr/>
            <p:nvPr/>
          </p:nvSpPr>
          <p:spPr>
            <a:xfrm>
              <a:off x="70613" y="179900"/>
              <a:ext cx="22269" cy="1935"/>
            </a:xfrm>
            <a:custGeom>
              <a:avLst/>
              <a:gdLst>
                <a:gd name="connsiteX0" fmla="*/ 5270 w 5270"/>
                <a:gd name="connsiteY0" fmla="*/ 458 h 458"/>
                <a:gd name="connsiteX1" fmla="*/ 5270 w 5270"/>
                <a:gd name="connsiteY1" fmla="*/ 458 h 458"/>
                <a:gd name="connsiteX2" fmla="*/ 0 w 5270"/>
                <a:gd name="connsiteY2" fmla="*/ 28 h 458"/>
                <a:gd name="connsiteX3" fmla="*/ 1613 w 5270"/>
                <a:gd name="connsiteY3" fmla="*/ 136 h 458"/>
                <a:gd name="connsiteX4" fmla="*/ 5270 w 5270"/>
                <a:gd name="connsiteY4" fmla="*/ 458 h 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 h="458">
                  <a:moveTo>
                    <a:pt x="5270" y="458"/>
                  </a:moveTo>
                  <a:cubicBezTo>
                    <a:pt x="5270" y="458"/>
                    <a:pt x="5270" y="458"/>
                    <a:pt x="5270" y="458"/>
                  </a:cubicBezTo>
                  <a:cubicBezTo>
                    <a:pt x="4840" y="136"/>
                    <a:pt x="753" y="-80"/>
                    <a:pt x="0" y="28"/>
                  </a:cubicBezTo>
                  <a:cubicBezTo>
                    <a:pt x="538" y="136"/>
                    <a:pt x="1076" y="136"/>
                    <a:pt x="1613" y="136"/>
                  </a:cubicBezTo>
                  <a:cubicBezTo>
                    <a:pt x="2796" y="243"/>
                    <a:pt x="3980" y="458"/>
                    <a:pt x="5270" y="45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59" name="任意多边形: 形状 646">
              <a:extLst>
                <a:ext uri="{FF2B5EF4-FFF2-40B4-BE49-F238E27FC236}">
                  <a16:creationId xmlns:a16="http://schemas.microsoft.com/office/drawing/2014/main" xmlns="" id="{BD4B2483-6894-4F63-9404-DEA159E8AE3D}"/>
                </a:ext>
              </a:extLst>
            </p:cNvPr>
            <p:cNvSpPr/>
            <p:nvPr/>
          </p:nvSpPr>
          <p:spPr>
            <a:xfrm>
              <a:off x="122854" y="257736"/>
              <a:ext cx="12292" cy="21496"/>
            </a:xfrm>
            <a:custGeom>
              <a:avLst/>
              <a:gdLst>
                <a:gd name="connsiteX0" fmla="*/ 1619 w 2909"/>
                <a:gd name="connsiteY0" fmla="*/ 0 h 5087"/>
                <a:gd name="connsiteX1" fmla="*/ 436 w 2909"/>
                <a:gd name="connsiteY1" fmla="*/ 4625 h 5087"/>
                <a:gd name="connsiteX2" fmla="*/ 2910 w 2909"/>
                <a:gd name="connsiteY2" fmla="*/ 2689 h 5087"/>
                <a:gd name="connsiteX3" fmla="*/ 1619 w 2909"/>
                <a:gd name="connsiteY3" fmla="*/ 0 h 5087"/>
              </a:gdLst>
              <a:ahLst/>
              <a:cxnLst>
                <a:cxn ang="0">
                  <a:pos x="connsiteX0" y="connsiteY0"/>
                </a:cxn>
                <a:cxn ang="0">
                  <a:pos x="connsiteX1" y="connsiteY1"/>
                </a:cxn>
                <a:cxn ang="0">
                  <a:pos x="connsiteX2" y="connsiteY2"/>
                </a:cxn>
                <a:cxn ang="0">
                  <a:pos x="connsiteX3" y="connsiteY3"/>
                </a:cxn>
              </a:cxnLst>
              <a:rect l="l" t="t" r="r" b="b"/>
              <a:pathLst>
                <a:path w="2909" h="5087">
                  <a:moveTo>
                    <a:pt x="1619" y="0"/>
                  </a:moveTo>
                  <a:cubicBezTo>
                    <a:pt x="221" y="108"/>
                    <a:pt x="-532" y="3334"/>
                    <a:pt x="436" y="4625"/>
                  </a:cubicBezTo>
                  <a:cubicBezTo>
                    <a:pt x="1189" y="5700"/>
                    <a:pt x="2695" y="4840"/>
                    <a:pt x="2910" y="2689"/>
                  </a:cubicBezTo>
                  <a:cubicBezTo>
                    <a:pt x="2910" y="1613"/>
                    <a:pt x="2587" y="0"/>
                    <a:pt x="161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0" name="任意多边形: 形状 647">
              <a:extLst>
                <a:ext uri="{FF2B5EF4-FFF2-40B4-BE49-F238E27FC236}">
                  <a16:creationId xmlns:a16="http://schemas.microsoft.com/office/drawing/2014/main" xmlns="" id="{885A9CA2-0DA8-4AE6-917E-17ADD5A2CE31}"/>
                </a:ext>
              </a:extLst>
            </p:cNvPr>
            <p:cNvSpPr/>
            <p:nvPr/>
          </p:nvSpPr>
          <p:spPr>
            <a:xfrm>
              <a:off x="168157" y="256371"/>
              <a:ext cx="14367" cy="21335"/>
            </a:xfrm>
            <a:custGeom>
              <a:avLst/>
              <a:gdLst>
                <a:gd name="connsiteX0" fmla="*/ 3160 w 3400"/>
                <a:gd name="connsiteY0" fmla="*/ 2689 h 5049"/>
                <a:gd name="connsiteX1" fmla="*/ 686 w 3400"/>
                <a:gd name="connsiteY1" fmla="*/ 0 h 5049"/>
                <a:gd name="connsiteX2" fmla="*/ 471 w 3400"/>
                <a:gd name="connsiteY2" fmla="*/ 108 h 5049"/>
                <a:gd name="connsiteX3" fmla="*/ 2085 w 3400"/>
                <a:gd name="connsiteY3" fmla="*/ 4948 h 5049"/>
                <a:gd name="connsiteX4" fmla="*/ 3160 w 3400"/>
                <a:gd name="connsiteY4" fmla="*/ 2689 h 5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0" h="5049">
                  <a:moveTo>
                    <a:pt x="3160" y="2689"/>
                  </a:moveTo>
                  <a:cubicBezTo>
                    <a:pt x="2838" y="1613"/>
                    <a:pt x="1762" y="108"/>
                    <a:pt x="686" y="0"/>
                  </a:cubicBezTo>
                  <a:cubicBezTo>
                    <a:pt x="579" y="0"/>
                    <a:pt x="471" y="0"/>
                    <a:pt x="471" y="108"/>
                  </a:cubicBezTo>
                  <a:cubicBezTo>
                    <a:pt x="-604" y="645"/>
                    <a:pt x="256" y="4195"/>
                    <a:pt x="2085" y="4948"/>
                  </a:cubicBezTo>
                  <a:cubicBezTo>
                    <a:pt x="3053" y="5378"/>
                    <a:pt x="3806" y="4410"/>
                    <a:pt x="3160"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1" name="任意多边形: 形状 648">
              <a:extLst>
                <a:ext uri="{FF2B5EF4-FFF2-40B4-BE49-F238E27FC236}">
                  <a16:creationId xmlns:a16="http://schemas.microsoft.com/office/drawing/2014/main" xmlns="" id="{92AAB732-A72A-4226-9B80-0BB0C7A8A876}"/>
                </a:ext>
              </a:extLst>
            </p:cNvPr>
            <p:cNvSpPr/>
            <p:nvPr/>
          </p:nvSpPr>
          <p:spPr>
            <a:xfrm>
              <a:off x="210865" y="255010"/>
              <a:ext cx="20710" cy="20934"/>
            </a:xfrm>
            <a:custGeom>
              <a:avLst/>
              <a:gdLst>
                <a:gd name="connsiteX0" fmla="*/ 366 w 4901"/>
                <a:gd name="connsiteY0" fmla="*/ 0 h 4954"/>
                <a:gd name="connsiteX1" fmla="*/ 151 w 4901"/>
                <a:gd name="connsiteY1" fmla="*/ 108 h 4954"/>
                <a:gd name="connsiteX2" fmla="*/ 4238 w 4901"/>
                <a:gd name="connsiteY2" fmla="*/ 4948 h 4954"/>
                <a:gd name="connsiteX3" fmla="*/ 4023 w 4901"/>
                <a:gd name="connsiteY3" fmla="*/ 2581 h 4954"/>
                <a:gd name="connsiteX4" fmla="*/ 366 w 4901"/>
                <a:gd name="connsiteY4" fmla="*/ 0 h 4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1" h="4954">
                  <a:moveTo>
                    <a:pt x="366" y="0"/>
                  </a:moveTo>
                  <a:cubicBezTo>
                    <a:pt x="259" y="0"/>
                    <a:pt x="259" y="0"/>
                    <a:pt x="151" y="108"/>
                  </a:cubicBezTo>
                  <a:cubicBezTo>
                    <a:pt x="-709" y="645"/>
                    <a:pt x="2302" y="4732"/>
                    <a:pt x="4238" y="4948"/>
                  </a:cubicBezTo>
                  <a:cubicBezTo>
                    <a:pt x="5206" y="5055"/>
                    <a:pt x="5099" y="3980"/>
                    <a:pt x="4023" y="2581"/>
                  </a:cubicBezTo>
                  <a:cubicBezTo>
                    <a:pt x="3163" y="1613"/>
                    <a:pt x="1442" y="108"/>
                    <a:pt x="36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2" name="任意多边形: 形状 649">
              <a:extLst>
                <a:ext uri="{FF2B5EF4-FFF2-40B4-BE49-F238E27FC236}">
                  <a16:creationId xmlns:a16="http://schemas.microsoft.com/office/drawing/2014/main" xmlns="" id="{F1B8076F-64A5-4E6D-A0FC-F56C3D50F3A0}"/>
                </a:ext>
              </a:extLst>
            </p:cNvPr>
            <p:cNvSpPr/>
            <p:nvPr/>
          </p:nvSpPr>
          <p:spPr>
            <a:xfrm>
              <a:off x="252116" y="253645"/>
              <a:ext cx="28975" cy="20460"/>
            </a:xfrm>
            <a:custGeom>
              <a:avLst/>
              <a:gdLst>
                <a:gd name="connsiteX0" fmla="*/ 284 w 6857"/>
                <a:gd name="connsiteY0" fmla="*/ 0 h 4842"/>
                <a:gd name="connsiteX1" fmla="*/ 69 w 6857"/>
                <a:gd name="connsiteY1" fmla="*/ 108 h 4842"/>
                <a:gd name="connsiteX2" fmla="*/ 6523 w 6857"/>
                <a:gd name="connsiteY2" fmla="*/ 4840 h 4842"/>
                <a:gd name="connsiteX3" fmla="*/ 5124 w 6857"/>
                <a:gd name="connsiteY3" fmla="*/ 2581 h 4842"/>
                <a:gd name="connsiteX4" fmla="*/ 284 w 6857"/>
                <a:gd name="connsiteY4" fmla="*/ 0 h 4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 h="4842">
                  <a:moveTo>
                    <a:pt x="284" y="0"/>
                  </a:moveTo>
                  <a:cubicBezTo>
                    <a:pt x="177" y="0"/>
                    <a:pt x="177" y="0"/>
                    <a:pt x="69" y="108"/>
                  </a:cubicBezTo>
                  <a:cubicBezTo>
                    <a:pt x="-684" y="753"/>
                    <a:pt x="4909" y="4948"/>
                    <a:pt x="6523" y="4840"/>
                  </a:cubicBezTo>
                  <a:cubicBezTo>
                    <a:pt x="7276" y="4840"/>
                    <a:pt x="6738" y="3764"/>
                    <a:pt x="5124" y="2581"/>
                  </a:cubicBezTo>
                  <a:cubicBezTo>
                    <a:pt x="3834" y="1506"/>
                    <a:pt x="1360" y="0"/>
                    <a:pt x="28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3" name="任意多边形: 形状 650">
              <a:extLst>
                <a:ext uri="{FF2B5EF4-FFF2-40B4-BE49-F238E27FC236}">
                  <a16:creationId xmlns:a16="http://schemas.microsoft.com/office/drawing/2014/main" xmlns="" id="{6BB34AEE-1708-48F2-A9BB-4C074CED97A4}"/>
                </a:ext>
              </a:extLst>
            </p:cNvPr>
            <p:cNvSpPr/>
            <p:nvPr/>
          </p:nvSpPr>
          <p:spPr>
            <a:xfrm>
              <a:off x="292297" y="250920"/>
              <a:ext cx="37709" cy="20122"/>
            </a:xfrm>
            <a:custGeom>
              <a:avLst/>
              <a:gdLst>
                <a:gd name="connsiteX0" fmla="*/ 6264 w 8924"/>
                <a:gd name="connsiteY0" fmla="*/ 2474 h 4762"/>
                <a:gd name="connsiteX1" fmla="*/ 241 w 8924"/>
                <a:gd name="connsiteY1" fmla="*/ 0 h 4762"/>
                <a:gd name="connsiteX2" fmla="*/ 26 w 8924"/>
                <a:gd name="connsiteY2" fmla="*/ 108 h 4762"/>
                <a:gd name="connsiteX3" fmla="*/ 8738 w 8924"/>
                <a:gd name="connsiteY3" fmla="*/ 4732 h 4762"/>
                <a:gd name="connsiteX4" fmla="*/ 6264 w 8924"/>
                <a:gd name="connsiteY4" fmla="*/ 2474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 h="4762">
                  <a:moveTo>
                    <a:pt x="6264" y="2474"/>
                  </a:moveTo>
                  <a:cubicBezTo>
                    <a:pt x="4220" y="1291"/>
                    <a:pt x="1316" y="0"/>
                    <a:pt x="241" y="0"/>
                  </a:cubicBezTo>
                  <a:cubicBezTo>
                    <a:pt x="241" y="0"/>
                    <a:pt x="133" y="0"/>
                    <a:pt x="26" y="108"/>
                  </a:cubicBezTo>
                  <a:cubicBezTo>
                    <a:pt x="-512" y="860"/>
                    <a:pt x="7555" y="5163"/>
                    <a:pt x="8738" y="4732"/>
                  </a:cubicBezTo>
                  <a:cubicBezTo>
                    <a:pt x="9383" y="4625"/>
                    <a:pt x="8307" y="3657"/>
                    <a:pt x="6264"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4" name="任意多边形: 形状 651">
              <a:extLst>
                <a:ext uri="{FF2B5EF4-FFF2-40B4-BE49-F238E27FC236}">
                  <a16:creationId xmlns:a16="http://schemas.microsoft.com/office/drawing/2014/main" xmlns="" id="{4E48B3BF-52F4-4525-A7CF-CE4E2FDFDEC7}"/>
                </a:ext>
              </a:extLst>
            </p:cNvPr>
            <p:cNvSpPr/>
            <p:nvPr/>
          </p:nvSpPr>
          <p:spPr>
            <a:xfrm>
              <a:off x="332398" y="248647"/>
              <a:ext cx="45911" cy="19290"/>
            </a:xfrm>
            <a:custGeom>
              <a:avLst/>
              <a:gdLst>
                <a:gd name="connsiteX0" fmla="*/ 108 w 10865"/>
                <a:gd name="connsiteY0" fmla="*/ 0 h 4565"/>
                <a:gd name="connsiteX1" fmla="*/ 0 w 10865"/>
                <a:gd name="connsiteY1" fmla="*/ 108 h 4565"/>
                <a:gd name="connsiteX2" fmla="*/ 10863 w 10865"/>
                <a:gd name="connsiteY2" fmla="*/ 4517 h 4565"/>
                <a:gd name="connsiteX3" fmla="*/ 7314 w 10865"/>
                <a:gd name="connsiteY3" fmla="*/ 2366 h 4565"/>
                <a:gd name="connsiteX4" fmla="*/ 108 w 10865"/>
                <a:gd name="connsiteY4" fmla="*/ 0 h 4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5" h="4565">
                  <a:moveTo>
                    <a:pt x="108" y="0"/>
                  </a:moveTo>
                  <a:cubicBezTo>
                    <a:pt x="108" y="0"/>
                    <a:pt x="0" y="0"/>
                    <a:pt x="0" y="108"/>
                  </a:cubicBezTo>
                  <a:cubicBezTo>
                    <a:pt x="215" y="968"/>
                    <a:pt x="10110" y="5055"/>
                    <a:pt x="10863" y="4517"/>
                  </a:cubicBezTo>
                  <a:cubicBezTo>
                    <a:pt x="10971" y="3980"/>
                    <a:pt x="7959" y="2689"/>
                    <a:pt x="7314" y="2366"/>
                  </a:cubicBezTo>
                  <a:cubicBezTo>
                    <a:pt x="4732" y="1291"/>
                    <a:pt x="1183" y="0"/>
                    <a:pt x="1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5" name="任意多边形: 形状 652">
              <a:extLst>
                <a:ext uri="{FF2B5EF4-FFF2-40B4-BE49-F238E27FC236}">
                  <a16:creationId xmlns:a16="http://schemas.microsoft.com/office/drawing/2014/main" xmlns="" id="{4D346637-8B4C-4DCC-8DD9-47B7CADAAD56}"/>
                </a:ext>
              </a:extLst>
            </p:cNvPr>
            <p:cNvSpPr/>
            <p:nvPr/>
          </p:nvSpPr>
          <p:spPr>
            <a:xfrm>
              <a:off x="369782" y="245465"/>
              <a:ext cx="53969" cy="18377"/>
            </a:xfrm>
            <a:custGeom>
              <a:avLst/>
              <a:gdLst>
                <a:gd name="connsiteX0" fmla="*/ 81 w 12772"/>
                <a:gd name="connsiteY0" fmla="*/ 0 h 4349"/>
                <a:gd name="connsiteX1" fmla="*/ 81 w 12772"/>
                <a:gd name="connsiteY1" fmla="*/ 0 h 4349"/>
                <a:gd name="connsiteX2" fmla="*/ 12772 w 12772"/>
                <a:gd name="connsiteY2" fmla="*/ 4302 h 4349"/>
                <a:gd name="connsiteX3" fmla="*/ 8255 w 12772"/>
                <a:gd name="connsiteY3" fmla="*/ 2259 h 4349"/>
                <a:gd name="connsiteX4" fmla="*/ 81 w 12772"/>
                <a:gd name="connsiteY4" fmla="*/ 0 h 4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2" h="4349">
                  <a:moveTo>
                    <a:pt x="81" y="0"/>
                  </a:moveTo>
                  <a:cubicBezTo>
                    <a:pt x="-27" y="0"/>
                    <a:pt x="-27" y="108"/>
                    <a:pt x="81" y="0"/>
                  </a:cubicBezTo>
                  <a:cubicBezTo>
                    <a:pt x="403" y="645"/>
                    <a:pt x="11697" y="4840"/>
                    <a:pt x="12772" y="4302"/>
                  </a:cubicBezTo>
                  <a:cubicBezTo>
                    <a:pt x="12557" y="3764"/>
                    <a:pt x="9008" y="2474"/>
                    <a:pt x="8255" y="2259"/>
                  </a:cubicBezTo>
                  <a:cubicBezTo>
                    <a:pt x="5136" y="1183"/>
                    <a:pt x="1049" y="0"/>
                    <a:pt x="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6" name="任意多边形: 形状 653">
              <a:extLst>
                <a:ext uri="{FF2B5EF4-FFF2-40B4-BE49-F238E27FC236}">
                  <a16:creationId xmlns:a16="http://schemas.microsoft.com/office/drawing/2014/main" xmlns="" id="{6691D786-FC04-4F49-B7E2-094D1E0FDCC9}"/>
                </a:ext>
              </a:extLst>
            </p:cNvPr>
            <p:cNvSpPr/>
            <p:nvPr/>
          </p:nvSpPr>
          <p:spPr>
            <a:xfrm>
              <a:off x="403299" y="242397"/>
              <a:ext cx="61356" cy="17815"/>
            </a:xfrm>
            <a:custGeom>
              <a:avLst/>
              <a:gdLst>
                <a:gd name="connsiteX0" fmla="*/ 0 w 14520"/>
                <a:gd name="connsiteY0" fmla="*/ 81 h 4216"/>
                <a:gd name="connsiteX1" fmla="*/ 14520 w 14520"/>
                <a:gd name="connsiteY1" fmla="*/ 4168 h 4216"/>
                <a:gd name="connsiteX2" fmla="*/ 9142 w 14520"/>
                <a:gd name="connsiteY2" fmla="*/ 2124 h 4216"/>
                <a:gd name="connsiteX3" fmla="*/ 0 w 14520"/>
                <a:gd name="connsiteY3" fmla="*/ 81 h 4216"/>
                <a:gd name="connsiteX4" fmla="*/ 0 w 14520"/>
                <a:gd name="connsiteY4" fmla="*/ 81 h 4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20" h="4216">
                  <a:moveTo>
                    <a:pt x="0" y="81"/>
                  </a:moveTo>
                  <a:cubicBezTo>
                    <a:pt x="753" y="618"/>
                    <a:pt x="13767" y="4706"/>
                    <a:pt x="14520" y="4168"/>
                  </a:cubicBezTo>
                  <a:cubicBezTo>
                    <a:pt x="14197" y="3738"/>
                    <a:pt x="11401" y="2877"/>
                    <a:pt x="9142" y="2124"/>
                  </a:cubicBezTo>
                  <a:cubicBezTo>
                    <a:pt x="5378" y="1049"/>
                    <a:pt x="1076" y="-27"/>
                    <a:pt x="0" y="81"/>
                  </a:cubicBezTo>
                  <a:cubicBezTo>
                    <a:pt x="108" y="-27"/>
                    <a:pt x="10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7" name="任意多边形: 形状 654">
              <a:extLst>
                <a:ext uri="{FF2B5EF4-FFF2-40B4-BE49-F238E27FC236}">
                  <a16:creationId xmlns:a16="http://schemas.microsoft.com/office/drawing/2014/main" xmlns="" id="{0439DE26-DEDA-49DC-98CD-6A227673061D}"/>
                </a:ext>
              </a:extLst>
            </p:cNvPr>
            <p:cNvSpPr/>
            <p:nvPr/>
          </p:nvSpPr>
          <p:spPr>
            <a:xfrm>
              <a:off x="433749" y="239067"/>
              <a:ext cx="68172" cy="16847"/>
            </a:xfrm>
            <a:custGeom>
              <a:avLst/>
              <a:gdLst>
                <a:gd name="connsiteX0" fmla="*/ 0 w 16133"/>
                <a:gd name="connsiteY0" fmla="*/ 8 h 3987"/>
                <a:gd name="connsiteX1" fmla="*/ 16026 w 16133"/>
                <a:gd name="connsiteY1" fmla="*/ 3988 h 3987"/>
                <a:gd name="connsiteX2" fmla="*/ 16133 w 16133"/>
                <a:gd name="connsiteY2" fmla="*/ 3880 h 3987"/>
                <a:gd name="connsiteX3" fmla="*/ 9895 w 16133"/>
                <a:gd name="connsiteY3" fmla="*/ 1944 h 3987"/>
                <a:gd name="connsiteX4" fmla="*/ 0 w 16133"/>
                <a:gd name="connsiteY4" fmla="*/ 8 h 3987"/>
                <a:gd name="connsiteX5" fmla="*/ 0 w 16133"/>
                <a:gd name="connsiteY5" fmla="*/ 8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3987">
                  <a:moveTo>
                    <a:pt x="0" y="8"/>
                  </a:moveTo>
                  <a:cubicBezTo>
                    <a:pt x="1076" y="546"/>
                    <a:pt x="14412" y="3988"/>
                    <a:pt x="16026" y="3988"/>
                  </a:cubicBezTo>
                  <a:cubicBezTo>
                    <a:pt x="16026" y="3988"/>
                    <a:pt x="16026" y="3988"/>
                    <a:pt x="16133" y="3880"/>
                  </a:cubicBezTo>
                  <a:cubicBezTo>
                    <a:pt x="15596" y="3450"/>
                    <a:pt x="12476" y="2590"/>
                    <a:pt x="9895" y="1944"/>
                  </a:cubicBezTo>
                  <a:cubicBezTo>
                    <a:pt x="5700" y="869"/>
                    <a:pt x="968" y="-99"/>
                    <a:pt x="0" y="8"/>
                  </a:cubicBezTo>
                  <a:cubicBezTo>
                    <a:pt x="107" y="8"/>
                    <a:pt x="107" y="8"/>
                    <a:pt x="0"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8" name="任意多边形: 形状 655">
              <a:extLst>
                <a:ext uri="{FF2B5EF4-FFF2-40B4-BE49-F238E27FC236}">
                  <a16:creationId xmlns:a16="http://schemas.microsoft.com/office/drawing/2014/main" xmlns="" id="{8F8336C8-38A5-4FE9-BCD5-A195B65EFE99}"/>
                </a:ext>
              </a:extLst>
            </p:cNvPr>
            <p:cNvSpPr/>
            <p:nvPr/>
          </p:nvSpPr>
          <p:spPr>
            <a:xfrm>
              <a:off x="460818" y="235264"/>
              <a:ext cx="73825" cy="16239"/>
            </a:xfrm>
            <a:custGeom>
              <a:avLst/>
              <a:gdLst>
                <a:gd name="connsiteX0" fmla="*/ 48 w 17471"/>
                <a:gd name="connsiteY0" fmla="*/ 48 h 3843"/>
                <a:gd name="connsiteX1" fmla="*/ 17472 w 17471"/>
                <a:gd name="connsiteY1" fmla="*/ 3812 h 3843"/>
                <a:gd name="connsiteX2" fmla="*/ 10588 w 17471"/>
                <a:gd name="connsiteY2" fmla="*/ 1984 h 3843"/>
                <a:gd name="connsiteX3" fmla="*/ 48 w 17471"/>
                <a:gd name="connsiteY3" fmla="*/ 48 h 3843"/>
                <a:gd name="connsiteX4" fmla="*/ 48 w 17471"/>
                <a:gd name="connsiteY4" fmla="*/ 48 h 3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71" h="3843">
                  <a:moveTo>
                    <a:pt x="48" y="48"/>
                  </a:moveTo>
                  <a:cubicBezTo>
                    <a:pt x="155" y="155"/>
                    <a:pt x="16504" y="4242"/>
                    <a:pt x="17472" y="3812"/>
                  </a:cubicBezTo>
                  <a:cubicBezTo>
                    <a:pt x="16719" y="3382"/>
                    <a:pt x="13277" y="2522"/>
                    <a:pt x="10588" y="1984"/>
                  </a:cubicBezTo>
                  <a:cubicBezTo>
                    <a:pt x="6071" y="908"/>
                    <a:pt x="801" y="-60"/>
                    <a:pt x="48" y="48"/>
                  </a:cubicBezTo>
                  <a:cubicBezTo>
                    <a:pt x="-60" y="-60"/>
                    <a:pt x="48" y="48"/>
                    <a:pt x="48"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9" name="任意多边形: 形状 656">
              <a:extLst>
                <a:ext uri="{FF2B5EF4-FFF2-40B4-BE49-F238E27FC236}">
                  <a16:creationId xmlns:a16="http://schemas.microsoft.com/office/drawing/2014/main" xmlns="" id="{066CD590-D5A9-41FF-90E5-274EE073DFC4}"/>
                </a:ext>
              </a:extLst>
            </p:cNvPr>
            <p:cNvSpPr/>
            <p:nvPr/>
          </p:nvSpPr>
          <p:spPr>
            <a:xfrm>
              <a:off x="483742" y="231376"/>
              <a:ext cx="78626" cy="15136"/>
            </a:xfrm>
            <a:custGeom>
              <a:avLst/>
              <a:gdLst>
                <a:gd name="connsiteX0" fmla="*/ 18607 w 18607"/>
                <a:gd name="connsiteY0" fmla="*/ 3549 h 3582"/>
                <a:gd name="connsiteX1" fmla="*/ 11078 w 18607"/>
                <a:gd name="connsiteY1" fmla="*/ 1828 h 3582"/>
                <a:gd name="connsiteX2" fmla="*/ 11078 w 18607"/>
                <a:gd name="connsiteY2" fmla="*/ 1828 h 3582"/>
                <a:gd name="connsiteX3" fmla="*/ 0 w 18607"/>
                <a:gd name="connsiteY3" fmla="*/ 0 h 3582"/>
                <a:gd name="connsiteX4" fmla="*/ 18607 w 18607"/>
                <a:gd name="connsiteY4" fmla="*/ 3549 h 3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07" h="3582">
                  <a:moveTo>
                    <a:pt x="18607" y="3549"/>
                  </a:moveTo>
                  <a:cubicBezTo>
                    <a:pt x="17747" y="3227"/>
                    <a:pt x="14197" y="2366"/>
                    <a:pt x="11078" y="1828"/>
                  </a:cubicBezTo>
                  <a:lnTo>
                    <a:pt x="11078" y="1828"/>
                  </a:lnTo>
                  <a:cubicBezTo>
                    <a:pt x="6453" y="860"/>
                    <a:pt x="860" y="0"/>
                    <a:pt x="0" y="0"/>
                  </a:cubicBezTo>
                  <a:cubicBezTo>
                    <a:pt x="107" y="108"/>
                    <a:pt x="17962" y="3980"/>
                    <a:pt x="18607" y="35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0" name="任意多边形: 形状 657">
              <a:extLst>
                <a:ext uri="{FF2B5EF4-FFF2-40B4-BE49-F238E27FC236}">
                  <a16:creationId xmlns:a16="http://schemas.microsoft.com/office/drawing/2014/main" xmlns="" id="{BDFD5E36-1D7A-4A94-903A-7AEE148EC2D9}"/>
                </a:ext>
              </a:extLst>
            </p:cNvPr>
            <p:cNvSpPr/>
            <p:nvPr/>
          </p:nvSpPr>
          <p:spPr>
            <a:xfrm>
              <a:off x="502833" y="227286"/>
              <a:ext cx="82716" cy="14126"/>
            </a:xfrm>
            <a:custGeom>
              <a:avLst/>
              <a:gdLst>
                <a:gd name="connsiteX0" fmla="*/ 0 w 19575"/>
                <a:gd name="connsiteY0" fmla="*/ 0 h 3343"/>
                <a:gd name="connsiteX1" fmla="*/ 19575 w 19575"/>
                <a:gd name="connsiteY1" fmla="*/ 3334 h 3343"/>
                <a:gd name="connsiteX2" fmla="*/ 11401 w 19575"/>
                <a:gd name="connsiteY2" fmla="*/ 1613 h 3343"/>
                <a:gd name="connsiteX3" fmla="*/ 0 w 19575"/>
                <a:gd name="connsiteY3" fmla="*/ 0 h 3343"/>
                <a:gd name="connsiteX4" fmla="*/ 0 w 19575"/>
                <a:gd name="connsiteY4" fmla="*/ 0 h 3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5" h="3343">
                  <a:moveTo>
                    <a:pt x="0" y="0"/>
                  </a:moveTo>
                  <a:cubicBezTo>
                    <a:pt x="108" y="0"/>
                    <a:pt x="18500" y="3549"/>
                    <a:pt x="19575" y="3334"/>
                  </a:cubicBezTo>
                  <a:cubicBezTo>
                    <a:pt x="18500" y="3012"/>
                    <a:pt x="14735" y="2259"/>
                    <a:pt x="11401" y="1613"/>
                  </a:cubicBezTo>
                  <a:cubicBezTo>
                    <a:pt x="6131" y="753"/>
                    <a:pt x="753" y="0"/>
                    <a:pt x="0" y="0"/>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571" name="任意多边形: 形状 658">
              <a:extLst>
                <a:ext uri="{FF2B5EF4-FFF2-40B4-BE49-F238E27FC236}">
                  <a16:creationId xmlns:a16="http://schemas.microsoft.com/office/drawing/2014/main" xmlns="" id="{65C71BFC-5DC3-44B3-8E33-2AB8D5141F6F}"/>
                </a:ext>
              </a:extLst>
            </p:cNvPr>
            <p:cNvSpPr/>
            <p:nvPr/>
          </p:nvSpPr>
          <p:spPr>
            <a:xfrm>
              <a:off x="518286" y="223196"/>
              <a:ext cx="86350" cy="13222"/>
            </a:xfrm>
            <a:custGeom>
              <a:avLst/>
              <a:gdLst>
                <a:gd name="connsiteX0" fmla="*/ 0 w 20435"/>
                <a:gd name="connsiteY0" fmla="*/ 0 h 3129"/>
                <a:gd name="connsiteX1" fmla="*/ 20436 w 20435"/>
                <a:gd name="connsiteY1" fmla="*/ 3119 h 3129"/>
                <a:gd name="connsiteX2" fmla="*/ 11724 w 20435"/>
                <a:gd name="connsiteY2" fmla="*/ 1506 h 3129"/>
                <a:gd name="connsiteX3" fmla="*/ 0 w 20435"/>
                <a:gd name="connsiteY3" fmla="*/ 0 h 3129"/>
                <a:gd name="connsiteX4" fmla="*/ 0 w 20435"/>
                <a:gd name="connsiteY4" fmla="*/ 0 h 3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3129">
                  <a:moveTo>
                    <a:pt x="0" y="0"/>
                  </a:moveTo>
                  <a:cubicBezTo>
                    <a:pt x="108" y="0"/>
                    <a:pt x="19790" y="3334"/>
                    <a:pt x="20436" y="3119"/>
                  </a:cubicBezTo>
                  <a:cubicBezTo>
                    <a:pt x="19898" y="2904"/>
                    <a:pt x="16133" y="2151"/>
                    <a:pt x="11724" y="1506"/>
                  </a:cubicBezTo>
                  <a:cubicBezTo>
                    <a:pt x="7206" y="860"/>
                    <a:pt x="1183" y="0"/>
                    <a:pt x="0" y="0"/>
                  </a:cubicBezTo>
                  <a:cubicBezTo>
                    <a:pt x="0" y="0"/>
                    <a:pt x="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2" name="任意多边形: 形状 659">
              <a:extLst>
                <a:ext uri="{FF2B5EF4-FFF2-40B4-BE49-F238E27FC236}">
                  <a16:creationId xmlns:a16="http://schemas.microsoft.com/office/drawing/2014/main" xmlns="" id="{A75DEFE3-3F4D-4B07-98AB-2FCEAECE939B}"/>
                </a:ext>
              </a:extLst>
            </p:cNvPr>
            <p:cNvSpPr/>
            <p:nvPr/>
          </p:nvSpPr>
          <p:spPr>
            <a:xfrm>
              <a:off x="529645" y="219557"/>
              <a:ext cx="89076" cy="12280"/>
            </a:xfrm>
            <a:custGeom>
              <a:avLst/>
              <a:gdLst>
                <a:gd name="connsiteX0" fmla="*/ 21081 w 21080"/>
                <a:gd name="connsiteY0" fmla="*/ 2904 h 2906"/>
                <a:gd name="connsiteX1" fmla="*/ 11939 w 21080"/>
                <a:gd name="connsiteY1" fmla="*/ 1398 h 2906"/>
                <a:gd name="connsiteX2" fmla="*/ 0 w 21080"/>
                <a:gd name="connsiteY2" fmla="*/ 0 h 2906"/>
                <a:gd name="connsiteX3" fmla="*/ 21081 w 21080"/>
                <a:gd name="connsiteY3" fmla="*/ 2904 h 2906"/>
              </a:gdLst>
              <a:ahLst/>
              <a:cxnLst>
                <a:cxn ang="0">
                  <a:pos x="connsiteX0" y="connsiteY0"/>
                </a:cxn>
                <a:cxn ang="0">
                  <a:pos x="connsiteX1" y="connsiteY1"/>
                </a:cxn>
                <a:cxn ang="0">
                  <a:pos x="connsiteX2" y="connsiteY2"/>
                </a:cxn>
                <a:cxn ang="0">
                  <a:pos x="connsiteX3" y="connsiteY3"/>
                </a:cxn>
              </a:cxnLst>
              <a:rect l="l" t="t" r="r" b="b"/>
              <a:pathLst>
                <a:path w="21080" h="2906">
                  <a:moveTo>
                    <a:pt x="21081" y="2904"/>
                  </a:moveTo>
                  <a:cubicBezTo>
                    <a:pt x="20328" y="2689"/>
                    <a:pt x="16349" y="2044"/>
                    <a:pt x="11939" y="1398"/>
                  </a:cubicBezTo>
                  <a:cubicBezTo>
                    <a:pt x="6884" y="645"/>
                    <a:pt x="968" y="0"/>
                    <a:pt x="0" y="0"/>
                  </a:cubicBezTo>
                  <a:cubicBezTo>
                    <a:pt x="0" y="0"/>
                    <a:pt x="19898" y="3012"/>
                    <a:pt x="21081" y="29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3" name="任意多边形: 形状 660">
              <a:extLst>
                <a:ext uri="{FF2B5EF4-FFF2-40B4-BE49-F238E27FC236}">
                  <a16:creationId xmlns:a16="http://schemas.microsoft.com/office/drawing/2014/main" xmlns="" id="{C5C26DDD-F0EE-42EB-ABE8-AF5BD02BA743}"/>
                </a:ext>
              </a:extLst>
            </p:cNvPr>
            <p:cNvSpPr/>
            <p:nvPr/>
          </p:nvSpPr>
          <p:spPr>
            <a:xfrm>
              <a:off x="537373" y="215467"/>
              <a:ext cx="90441" cy="11371"/>
            </a:xfrm>
            <a:custGeom>
              <a:avLst/>
              <a:gdLst>
                <a:gd name="connsiteX0" fmla="*/ 21404 w 21403"/>
                <a:gd name="connsiteY0" fmla="*/ 2689 h 2691"/>
                <a:gd name="connsiteX1" fmla="*/ 12046 w 21403"/>
                <a:gd name="connsiteY1" fmla="*/ 1291 h 2691"/>
                <a:gd name="connsiteX2" fmla="*/ 0 w 21403"/>
                <a:gd name="connsiteY2" fmla="*/ 0 h 2691"/>
                <a:gd name="connsiteX3" fmla="*/ 21404 w 21403"/>
                <a:gd name="connsiteY3" fmla="*/ 2689 h 2691"/>
              </a:gdLst>
              <a:ahLst/>
              <a:cxnLst>
                <a:cxn ang="0">
                  <a:pos x="connsiteX0" y="connsiteY0"/>
                </a:cxn>
                <a:cxn ang="0">
                  <a:pos x="connsiteX1" y="connsiteY1"/>
                </a:cxn>
                <a:cxn ang="0">
                  <a:pos x="connsiteX2" y="connsiteY2"/>
                </a:cxn>
                <a:cxn ang="0">
                  <a:pos x="connsiteX3" y="connsiteY3"/>
                </a:cxn>
              </a:cxnLst>
              <a:rect l="l" t="t" r="r" b="b"/>
              <a:pathLst>
                <a:path w="21403" h="2691">
                  <a:moveTo>
                    <a:pt x="21404" y="2689"/>
                  </a:moveTo>
                  <a:cubicBezTo>
                    <a:pt x="20543" y="2474"/>
                    <a:pt x="16456" y="1828"/>
                    <a:pt x="12046" y="1291"/>
                  </a:cubicBezTo>
                  <a:cubicBezTo>
                    <a:pt x="6884" y="645"/>
                    <a:pt x="968" y="0"/>
                    <a:pt x="0" y="0"/>
                  </a:cubicBezTo>
                  <a:cubicBezTo>
                    <a:pt x="0" y="0"/>
                    <a:pt x="20436" y="2796"/>
                    <a:pt x="21404"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4" name="任意多边形: 形状 661">
              <a:extLst>
                <a:ext uri="{FF2B5EF4-FFF2-40B4-BE49-F238E27FC236}">
                  <a16:creationId xmlns:a16="http://schemas.microsoft.com/office/drawing/2014/main" xmlns="" id="{14A4D0C5-12C5-40C2-9B19-25F53259BF93}"/>
                </a:ext>
              </a:extLst>
            </p:cNvPr>
            <p:cNvSpPr/>
            <p:nvPr/>
          </p:nvSpPr>
          <p:spPr>
            <a:xfrm>
              <a:off x="540099" y="211377"/>
              <a:ext cx="91349" cy="10467"/>
            </a:xfrm>
            <a:custGeom>
              <a:avLst/>
              <a:gdLst>
                <a:gd name="connsiteX0" fmla="*/ 21619 w 21618"/>
                <a:gd name="connsiteY0" fmla="*/ 2474 h 2477"/>
                <a:gd name="connsiteX1" fmla="*/ 12046 w 21618"/>
                <a:gd name="connsiteY1" fmla="*/ 1183 h 2477"/>
                <a:gd name="connsiteX2" fmla="*/ 0 w 21618"/>
                <a:gd name="connsiteY2" fmla="*/ 0 h 2477"/>
                <a:gd name="connsiteX3" fmla="*/ 21619 w 21618"/>
                <a:gd name="connsiteY3" fmla="*/ 2474 h 2477"/>
              </a:gdLst>
              <a:ahLst/>
              <a:cxnLst>
                <a:cxn ang="0">
                  <a:pos x="connsiteX0" y="connsiteY0"/>
                </a:cxn>
                <a:cxn ang="0">
                  <a:pos x="connsiteX1" y="connsiteY1"/>
                </a:cxn>
                <a:cxn ang="0">
                  <a:pos x="connsiteX2" y="connsiteY2"/>
                </a:cxn>
                <a:cxn ang="0">
                  <a:pos x="connsiteX3" y="connsiteY3"/>
                </a:cxn>
              </a:cxnLst>
              <a:rect l="l" t="t" r="r" b="b"/>
              <a:pathLst>
                <a:path w="21618" h="2477">
                  <a:moveTo>
                    <a:pt x="21619" y="2474"/>
                  </a:moveTo>
                  <a:cubicBezTo>
                    <a:pt x="20651" y="2259"/>
                    <a:pt x="16456" y="1721"/>
                    <a:pt x="12046" y="1183"/>
                  </a:cubicBezTo>
                  <a:cubicBezTo>
                    <a:pt x="6776" y="538"/>
                    <a:pt x="968" y="0"/>
                    <a:pt x="0" y="0"/>
                  </a:cubicBezTo>
                  <a:cubicBezTo>
                    <a:pt x="108" y="0"/>
                    <a:pt x="20866" y="2581"/>
                    <a:pt x="2161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5" name="任意多边形: 形状 662">
              <a:extLst>
                <a:ext uri="{FF2B5EF4-FFF2-40B4-BE49-F238E27FC236}">
                  <a16:creationId xmlns:a16="http://schemas.microsoft.com/office/drawing/2014/main" xmlns="" id="{A5C72711-5507-4682-842E-07229D33D9F8}"/>
                </a:ext>
              </a:extLst>
            </p:cNvPr>
            <p:cNvSpPr/>
            <p:nvPr/>
          </p:nvSpPr>
          <p:spPr>
            <a:xfrm>
              <a:off x="539190" y="206834"/>
              <a:ext cx="90897" cy="9998"/>
            </a:xfrm>
            <a:custGeom>
              <a:avLst/>
              <a:gdLst>
                <a:gd name="connsiteX0" fmla="*/ 0 w 21511"/>
                <a:gd name="connsiteY0" fmla="*/ 0 h 2366"/>
                <a:gd name="connsiteX1" fmla="*/ 21511 w 21511"/>
                <a:gd name="connsiteY1" fmla="*/ 2366 h 2366"/>
                <a:gd name="connsiteX2" fmla="*/ 11831 w 21511"/>
                <a:gd name="connsiteY2" fmla="*/ 1183 h 2366"/>
                <a:gd name="connsiteX3" fmla="*/ 0 w 21511"/>
                <a:gd name="connsiteY3" fmla="*/ 0 h 2366"/>
              </a:gdLst>
              <a:ahLst/>
              <a:cxnLst>
                <a:cxn ang="0">
                  <a:pos x="connsiteX0" y="connsiteY0"/>
                </a:cxn>
                <a:cxn ang="0">
                  <a:pos x="connsiteX1" y="connsiteY1"/>
                </a:cxn>
                <a:cxn ang="0">
                  <a:pos x="connsiteX2" y="connsiteY2"/>
                </a:cxn>
                <a:cxn ang="0">
                  <a:pos x="connsiteX3" y="connsiteY3"/>
                </a:cxn>
              </a:cxnLst>
              <a:rect l="l" t="t" r="r" b="b"/>
              <a:pathLst>
                <a:path w="21511" h="2366">
                  <a:moveTo>
                    <a:pt x="0" y="0"/>
                  </a:moveTo>
                  <a:cubicBezTo>
                    <a:pt x="107" y="0"/>
                    <a:pt x="21081" y="2366"/>
                    <a:pt x="21511" y="2366"/>
                  </a:cubicBezTo>
                  <a:cubicBezTo>
                    <a:pt x="20436" y="2151"/>
                    <a:pt x="16133" y="1613"/>
                    <a:pt x="11831" y="1183"/>
                  </a:cubicBezTo>
                  <a:cubicBezTo>
                    <a:pt x="6238" y="538"/>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6" name="任意多边形: 形状 663">
              <a:extLst>
                <a:ext uri="{FF2B5EF4-FFF2-40B4-BE49-F238E27FC236}">
                  <a16:creationId xmlns:a16="http://schemas.microsoft.com/office/drawing/2014/main" xmlns="" id="{3BCFB63D-6BAE-4999-9B40-4D81F415D52C}"/>
                </a:ext>
              </a:extLst>
            </p:cNvPr>
            <p:cNvSpPr/>
            <p:nvPr/>
          </p:nvSpPr>
          <p:spPr>
            <a:xfrm>
              <a:off x="533739" y="203137"/>
              <a:ext cx="89532" cy="9144"/>
            </a:xfrm>
            <a:custGeom>
              <a:avLst/>
              <a:gdLst>
                <a:gd name="connsiteX0" fmla="*/ 0 w 21188"/>
                <a:gd name="connsiteY0" fmla="*/ 14 h 2164"/>
                <a:gd name="connsiteX1" fmla="*/ 21188 w 21188"/>
                <a:gd name="connsiteY1" fmla="*/ 2165 h 2164"/>
                <a:gd name="connsiteX2" fmla="*/ 11508 w 21188"/>
                <a:gd name="connsiteY2" fmla="*/ 982 h 2164"/>
                <a:gd name="connsiteX3" fmla="*/ 0 w 21188"/>
                <a:gd name="connsiteY3" fmla="*/ 14 h 2164"/>
              </a:gdLst>
              <a:ahLst/>
              <a:cxnLst>
                <a:cxn ang="0">
                  <a:pos x="connsiteX0" y="connsiteY0"/>
                </a:cxn>
                <a:cxn ang="0">
                  <a:pos x="connsiteX1" y="connsiteY1"/>
                </a:cxn>
                <a:cxn ang="0">
                  <a:pos x="connsiteX2" y="connsiteY2"/>
                </a:cxn>
                <a:cxn ang="0">
                  <a:pos x="connsiteX3" y="connsiteY3"/>
                </a:cxn>
              </a:cxnLst>
              <a:rect l="l" t="t" r="r" b="b"/>
              <a:pathLst>
                <a:path w="21188" h="2164">
                  <a:moveTo>
                    <a:pt x="0" y="14"/>
                  </a:moveTo>
                  <a:cubicBezTo>
                    <a:pt x="108" y="14"/>
                    <a:pt x="20328" y="2165"/>
                    <a:pt x="21188" y="2165"/>
                  </a:cubicBezTo>
                  <a:cubicBezTo>
                    <a:pt x="20113" y="1950"/>
                    <a:pt x="16241" y="1520"/>
                    <a:pt x="11508" y="982"/>
                  </a:cubicBezTo>
                  <a:cubicBezTo>
                    <a:pt x="6131" y="444"/>
                    <a:pt x="645" y="-94"/>
                    <a:pt x="0"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7" name="任意多边形: 形状 664">
              <a:extLst>
                <a:ext uri="{FF2B5EF4-FFF2-40B4-BE49-F238E27FC236}">
                  <a16:creationId xmlns:a16="http://schemas.microsoft.com/office/drawing/2014/main" xmlns="" id="{4E5481E2-FF08-43B2-8210-057B0C8AEBCB}"/>
                </a:ext>
              </a:extLst>
            </p:cNvPr>
            <p:cNvSpPr/>
            <p:nvPr/>
          </p:nvSpPr>
          <p:spPr>
            <a:xfrm>
              <a:off x="524194" y="199106"/>
              <a:ext cx="87259" cy="8181"/>
            </a:xfrm>
            <a:custGeom>
              <a:avLst/>
              <a:gdLst>
                <a:gd name="connsiteX0" fmla="*/ 0 w 20650"/>
                <a:gd name="connsiteY0" fmla="*/ 0 h 1936"/>
                <a:gd name="connsiteX1" fmla="*/ 20651 w 20650"/>
                <a:gd name="connsiteY1" fmla="*/ 1936 h 1936"/>
                <a:gd name="connsiteX2" fmla="*/ 11078 w 20650"/>
                <a:gd name="connsiteY2" fmla="*/ 860 h 1936"/>
                <a:gd name="connsiteX3" fmla="*/ 0 w 20650"/>
                <a:gd name="connsiteY3" fmla="*/ 0 h 1936"/>
              </a:gdLst>
              <a:ahLst/>
              <a:cxnLst>
                <a:cxn ang="0">
                  <a:pos x="connsiteX0" y="connsiteY0"/>
                </a:cxn>
                <a:cxn ang="0">
                  <a:pos x="connsiteX1" y="connsiteY1"/>
                </a:cxn>
                <a:cxn ang="0">
                  <a:pos x="connsiteX2" y="connsiteY2"/>
                </a:cxn>
                <a:cxn ang="0">
                  <a:pos x="connsiteX3" y="connsiteY3"/>
                </a:cxn>
              </a:cxnLst>
              <a:rect l="l" t="t" r="r" b="b"/>
              <a:pathLst>
                <a:path w="20650" h="1936">
                  <a:moveTo>
                    <a:pt x="0" y="0"/>
                  </a:moveTo>
                  <a:cubicBezTo>
                    <a:pt x="108" y="0"/>
                    <a:pt x="20113" y="1936"/>
                    <a:pt x="20651" y="1936"/>
                  </a:cubicBezTo>
                  <a:cubicBezTo>
                    <a:pt x="19468" y="1721"/>
                    <a:pt x="15596" y="1291"/>
                    <a:pt x="11078" y="860"/>
                  </a:cubicBezTo>
                  <a:cubicBezTo>
                    <a:pt x="5485" y="323"/>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8" name="任意多边形: 形状 665">
              <a:extLst>
                <a:ext uri="{FF2B5EF4-FFF2-40B4-BE49-F238E27FC236}">
                  <a16:creationId xmlns:a16="http://schemas.microsoft.com/office/drawing/2014/main" xmlns="" id="{7313F40E-EE90-412C-A3A0-42DE795BB3F7}"/>
                </a:ext>
              </a:extLst>
            </p:cNvPr>
            <p:cNvSpPr/>
            <p:nvPr/>
          </p:nvSpPr>
          <p:spPr>
            <a:xfrm>
              <a:off x="509649" y="195472"/>
              <a:ext cx="84533" cy="7268"/>
            </a:xfrm>
            <a:custGeom>
              <a:avLst/>
              <a:gdLst>
                <a:gd name="connsiteX0" fmla="*/ 0 w 20005"/>
                <a:gd name="connsiteY0" fmla="*/ 0 h 1720"/>
                <a:gd name="connsiteX1" fmla="*/ 20005 w 20005"/>
                <a:gd name="connsiteY1" fmla="*/ 1721 h 1720"/>
                <a:gd name="connsiteX2" fmla="*/ 10433 w 20005"/>
                <a:gd name="connsiteY2" fmla="*/ 753 h 1720"/>
                <a:gd name="connsiteX3" fmla="*/ 0 w 20005"/>
                <a:gd name="connsiteY3" fmla="*/ 0 h 1720"/>
              </a:gdLst>
              <a:ahLst/>
              <a:cxnLst>
                <a:cxn ang="0">
                  <a:pos x="connsiteX0" y="connsiteY0"/>
                </a:cxn>
                <a:cxn ang="0">
                  <a:pos x="connsiteX1" y="connsiteY1"/>
                </a:cxn>
                <a:cxn ang="0">
                  <a:pos x="connsiteX2" y="connsiteY2"/>
                </a:cxn>
                <a:cxn ang="0">
                  <a:pos x="connsiteX3" y="connsiteY3"/>
                </a:cxn>
              </a:cxnLst>
              <a:rect l="l" t="t" r="r" b="b"/>
              <a:pathLst>
                <a:path w="20005" h="1720">
                  <a:moveTo>
                    <a:pt x="0" y="0"/>
                  </a:moveTo>
                  <a:cubicBezTo>
                    <a:pt x="108" y="0"/>
                    <a:pt x="19360" y="1721"/>
                    <a:pt x="20005" y="1721"/>
                  </a:cubicBezTo>
                  <a:cubicBezTo>
                    <a:pt x="19360" y="1613"/>
                    <a:pt x="14950" y="1183"/>
                    <a:pt x="10433" y="753"/>
                  </a:cubicBezTo>
                  <a:cubicBezTo>
                    <a:pt x="5270" y="323"/>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9" name="任意多边形: 形状 666">
              <a:extLst>
                <a:ext uri="{FF2B5EF4-FFF2-40B4-BE49-F238E27FC236}">
                  <a16:creationId xmlns:a16="http://schemas.microsoft.com/office/drawing/2014/main" xmlns="" id="{1A760F7A-246F-48F7-8EB7-FE865FC158E1}"/>
                </a:ext>
              </a:extLst>
            </p:cNvPr>
            <p:cNvSpPr/>
            <p:nvPr/>
          </p:nvSpPr>
          <p:spPr>
            <a:xfrm>
              <a:off x="491014" y="192201"/>
              <a:ext cx="80443" cy="6448"/>
            </a:xfrm>
            <a:custGeom>
              <a:avLst/>
              <a:gdLst>
                <a:gd name="connsiteX0" fmla="*/ 0 w 19037"/>
                <a:gd name="connsiteY0" fmla="*/ 21 h 1526"/>
                <a:gd name="connsiteX1" fmla="*/ 19037 w 19037"/>
                <a:gd name="connsiteY1" fmla="*/ 1527 h 1526"/>
                <a:gd name="connsiteX2" fmla="*/ 9788 w 19037"/>
                <a:gd name="connsiteY2" fmla="*/ 666 h 1526"/>
                <a:gd name="connsiteX3" fmla="*/ 0 w 19037"/>
                <a:gd name="connsiteY3" fmla="*/ 21 h 1526"/>
              </a:gdLst>
              <a:ahLst/>
              <a:cxnLst>
                <a:cxn ang="0">
                  <a:pos x="connsiteX0" y="connsiteY0"/>
                </a:cxn>
                <a:cxn ang="0">
                  <a:pos x="connsiteX1" y="connsiteY1"/>
                </a:cxn>
                <a:cxn ang="0">
                  <a:pos x="connsiteX2" y="connsiteY2"/>
                </a:cxn>
                <a:cxn ang="0">
                  <a:pos x="connsiteX3" y="connsiteY3"/>
                </a:cxn>
              </a:cxnLst>
              <a:rect l="l" t="t" r="r" b="b"/>
              <a:pathLst>
                <a:path w="19037" h="1526">
                  <a:moveTo>
                    <a:pt x="0" y="21"/>
                  </a:moveTo>
                  <a:cubicBezTo>
                    <a:pt x="108" y="21"/>
                    <a:pt x="18607" y="1527"/>
                    <a:pt x="19037" y="1527"/>
                  </a:cubicBezTo>
                  <a:cubicBezTo>
                    <a:pt x="18285" y="1419"/>
                    <a:pt x="14413" y="989"/>
                    <a:pt x="9788" y="666"/>
                  </a:cubicBezTo>
                  <a:cubicBezTo>
                    <a:pt x="5163" y="236"/>
                    <a:pt x="753" y="-87"/>
                    <a:pt x="0"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80" name="任意多边形: 形状 667">
              <a:extLst>
                <a:ext uri="{FF2B5EF4-FFF2-40B4-BE49-F238E27FC236}">
                  <a16:creationId xmlns:a16="http://schemas.microsoft.com/office/drawing/2014/main" xmlns="" id="{13BDB553-2305-4900-AC3B-7A069F0533AC}"/>
                </a:ext>
              </a:extLst>
            </p:cNvPr>
            <p:cNvSpPr/>
            <p:nvPr/>
          </p:nvSpPr>
          <p:spPr>
            <a:xfrm>
              <a:off x="467837" y="188651"/>
              <a:ext cx="74988" cy="5907"/>
            </a:xfrm>
            <a:custGeom>
              <a:avLst/>
              <a:gdLst>
                <a:gd name="connsiteX0" fmla="*/ 0 w 17746"/>
                <a:gd name="connsiteY0" fmla="*/ 0 h 1398"/>
                <a:gd name="connsiteX1" fmla="*/ 17747 w 17746"/>
                <a:gd name="connsiteY1" fmla="*/ 1398 h 1398"/>
                <a:gd name="connsiteX2" fmla="*/ 8927 w 17746"/>
                <a:gd name="connsiteY2" fmla="*/ 645 h 1398"/>
                <a:gd name="connsiteX3" fmla="*/ 0 w 17746"/>
                <a:gd name="connsiteY3" fmla="*/ 0 h 1398"/>
              </a:gdLst>
              <a:ahLst/>
              <a:cxnLst>
                <a:cxn ang="0">
                  <a:pos x="connsiteX0" y="connsiteY0"/>
                </a:cxn>
                <a:cxn ang="0">
                  <a:pos x="connsiteX1" y="connsiteY1"/>
                </a:cxn>
                <a:cxn ang="0">
                  <a:pos x="connsiteX2" y="connsiteY2"/>
                </a:cxn>
                <a:cxn ang="0">
                  <a:pos x="connsiteX3" y="connsiteY3"/>
                </a:cxn>
              </a:cxnLst>
              <a:rect l="l" t="t" r="r" b="b"/>
              <a:pathLst>
                <a:path w="17746" h="1398">
                  <a:moveTo>
                    <a:pt x="0" y="0"/>
                  </a:moveTo>
                  <a:cubicBezTo>
                    <a:pt x="107" y="0"/>
                    <a:pt x="17747" y="1398"/>
                    <a:pt x="17747" y="1398"/>
                  </a:cubicBezTo>
                  <a:cubicBezTo>
                    <a:pt x="17209" y="1291"/>
                    <a:pt x="13767" y="968"/>
                    <a:pt x="8927" y="645"/>
                  </a:cubicBezTo>
                  <a:cubicBezTo>
                    <a:pt x="4517" y="323"/>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81" name="任意多边形: 形状 668">
              <a:extLst>
                <a:ext uri="{FF2B5EF4-FFF2-40B4-BE49-F238E27FC236}">
                  <a16:creationId xmlns:a16="http://schemas.microsoft.com/office/drawing/2014/main" xmlns="" id="{F26E932B-04CB-4CAD-9947-01A182149883}"/>
                </a:ext>
              </a:extLst>
            </p:cNvPr>
            <p:cNvSpPr/>
            <p:nvPr/>
          </p:nvSpPr>
          <p:spPr>
            <a:xfrm>
              <a:off x="441477" y="185926"/>
              <a:ext cx="69080" cy="5451"/>
            </a:xfrm>
            <a:custGeom>
              <a:avLst/>
              <a:gdLst>
                <a:gd name="connsiteX0" fmla="*/ 16348 w 16348"/>
                <a:gd name="connsiteY0" fmla="*/ 1291 h 1290"/>
                <a:gd name="connsiteX1" fmla="*/ 8067 w 16348"/>
                <a:gd name="connsiteY1" fmla="*/ 538 h 1290"/>
                <a:gd name="connsiteX2" fmla="*/ 0 w 16348"/>
                <a:gd name="connsiteY2" fmla="*/ 0 h 1290"/>
                <a:gd name="connsiteX3" fmla="*/ 16348 w 16348"/>
                <a:gd name="connsiteY3" fmla="*/ 1291 h 1290"/>
              </a:gdLst>
              <a:ahLst/>
              <a:cxnLst>
                <a:cxn ang="0">
                  <a:pos x="connsiteX0" y="connsiteY0"/>
                </a:cxn>
                <a:cxn ang="0">
                  <a:pos x="connsiteX1" y="connsiteY1"/>
                </a:cxn>
                <a:cxn ang="0">
                  <a:pos x="connsiteX2" y="connsiteY2"/>
                </a:cxn>
                <a:cxn ang="0">
                  <a:pos x="connsiteX3" y="connsiteY3"/>
                </a:cxn>
              </a:cxnLst>
              <a:rect l="l" t="t" r="r" b="b"/>
              <a:pathLst>
                <a:path w="16348" h="1290">
                  <a:moveTo>
                    <a:pt x="16348" y="1291"/>
                  </a:moveTo>
                  <a:cubicBezTo>
                    <a:pt x="13552" y="1076"/>
                    <a:pt x="10863" y="753"/>
                    <a:pt x="8067" y="538"/>
                  </a:cubicBezTo>
                  <a:cubicBezTo>
                    <a:pt x="3657" y="215"/>
                    <a:pt x="323" y="0"/>
                    <a:pt x="0" y="0"/>
                  </a:cubicBezTo>
                  <a:cubicBezTo>
                    <a:pt x="5378" y="430"/>
                    <a:pt x="10863" y="753"/>
                    <a:pt x="16348" y="12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82" name="任意多边形: 形状 669">
              <a:extLst>
                <a:ext uri="{FF2B5EF4-FFF2-40B4-BE49-F238E27FC236}">
                  <a16:creationId xmlns:a16="http://schemas.microsoft.com/office/drawing/2014/main" xmlns="" id="{B4407971-E8D2-448E-9369-956BA5E4FB50}"/>
                </a:ext>
              </a:extLst>
            </p:cNvPr>
            <p:cNvSpPr/>
            <p:nvPr/>
          </p:nvSpPr>
          <p:spPr>
            <a:xfrm>
              <a:off x="411936" y="183653"/>
              <a:ext cx="39083" cy="2726"/>
            </a:xfrm>
            <a:custGeom>
              <a:avLst/>
              <a:gdLst>
                <a:gd name="connsiteX0" fmla="*/ 9250 w 9249"/>
                <a:gd name="connsiteY0" fmla="*/ 645 h 645"/>
                <a:gd name="connsiteX1" fmla="*/ 5055 w 9249"/>
                <a:gd name="connsiteY1" fmla="*/ 323 h 645"/>
                <a:gd name="connsiteX2" fmla="*/ 0 w 9249"/>
                <a:gd name="connsiteY2" fmla="*/ 0 h 645"/>
                <a:gd name="connsiteX3" fmla="*/ 108 w 9249"/>
                <a:gd name="connsiteY3" fmla="*/ 0 h 645"/>
                <a:gd name="connsiteX4" fmla="*/ 9250 w 9249"/>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9" h="645">
                  <a:moveTo>
                    <a:pt x="9250" y="645"/>
                  </a:moveTo>
                  <a:lnTo>
                    <a:pt x="5055" y="323"/>
                  </a:lnTo>
                  <a:cubicBezTo>
                    <a:pt x="3334" y="215"/>
                    <a:pt x="1613" y="108"/>
                    <a:pt x="0" y="0"/>
                  </a:cubicBezTo>
                  <a:cubicBezTo>
                    <a:pt x="0" y="0"/>
                    <a:pt x="0" y="0"/>
                    <a:pt x="108" y="0"/>
                  </a:cubicBezTo>
                  <a:cubicBezTo>
                    <a:pt x="3012" y="215"/>
                    <a:pt x="6131" y="323"/>
                    <a:pt x="925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83" name="任意多边形: 形状 670">
              <a:extLst>
                <a:ext uri="{FF2B5EF4-FFF2-40B4-BE49-F238E27FC236}">
                  <a16:creationId xmlns:a16="http://schemas.microsoft.com/office/drawing/2014/main" xmlns="" id="{131B080A-DCAF-49B0-982D-6C9DAAF5D392}"/>
                </a:ext>
              </a:extLst>
            </p:cNvPr>
            <p:cNvSpPr/>
            <p:nvPr/>
          </p:nvSpPr>
          <p:spPr>
            <a:xfrm>
              <a:off x="379665" y="181836"/>
              <a:ext cx="8633" cy="452"/>
            </a:xfrm>
            <a:custGeom>
              <a:avLst/>
              <a:gdLst>
                <a:gd name="connsiteX0" fmla="*/ 2044 w 2043"/>
                <a:gd name="connsiteY0" fmla="*/ 108 h 107"/>
                <a:gd name="connsiteX1" fmla="*/ 323 w 2043"/>
                <a:gd name="connsiteY1" fmla="*/ 0 h 107"/>
                <a:gd name="connsiteX2" fmla="*/ 0 w 2043"/>
                <a:gd name="connsiteY2" fmla="*/ 0 h 107"/>
                <a:gd name="connsiteX3" fmla="*/ 108 w 2043"/>
                <a:gd name="connsiteY3" fmla="*/ 0 h 107"/>
                <a:gd name="connsiteX4" fmla="*/ 2044 w 2043"/>
                <a:gd name="connsiteY4" fmla="*/ 108 h 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 h="107">
                  <a:moveTo>
                    <a:pt x="2044" y="108"/>
                  </a:moveTo>
                  <a:lnTo>
                    <a:pt x="323" y="0"/>
                  </a:lnTo>
                  <a:cubicBezTo>
                    <a:pt x="215" y="0"/>
                    <a:pt x="108" y="0"/>
                    <a:pt x="0" y="0"/>
                  </a:cubicBezTo>
                  <a:cubicBezTo>
                    <a:pt x="0" y="0"/>
                    <a:pt x="0" y="0"/>
                    <a:pt x="108" y="0"/>
                  </a:cubicBezTo>
                  <a:cubicBezTo>
                    <a:pt x="753" y="0"/>
                    <a:pt x="1398" y="0"/>
                    <a:pt x="2044"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08" name="任意多边形: 形状 695">
              <a:extLst>
                <a:ext uri="{FF2B5EF4-FFF2-40B4-BE49-F238E27FC236}">
                  <a16:creationId xmlns:a16="http://schemas.microsoft.com/office/drawing/2014/main" xmlns="" id="{D616AA4A-91B2-42D6-8D4E-8DFEA85BEE3E}"/>
                </a:ext>
              </a:extLst>
            </p:cNvPr>
            <p:cNvSpPr/>
            <p:nvPr/>
          </p:nvSpPr>
          <p:spPr>
            <a:xfrm>
              <a:off x="88830" y="300457"/>
              <a:ext cx="17536" cy="25725"/>
            </a:xfrm>
            <a:custGeom>
              <a:avLst/>
              <a:gdLst>
                <a:gd name="connsiteX0" fmla="*/ 2787 w 4150"/>
                <a:gd name="connsiteY0" fmla="*/ 0 h 6088"/>
                <a:gd name="connsiteX1" fmla="*/ 314 w 4150"/>
                <a:gd name="connsiteY1" fmla="*/ 5378 h 6088"/>
                <a:gd name="connsiteX2" fmla="*/ 4078 w 4150"/>
                <a:gd name="connsiteY2" fmla="*/ 3227 h 6088"/>
                <a:gd name="connsiteX3" fmla="*/ 2787 w 4150"/>
                <a:gd name="connsiteY3" fmla="*/ 0 h 6088"/>
              </a:gdLst>
              <a:ahLst/>
              <a:cxnLst>
                <a:cxn ang="0">
                  <a:pos x="connsiteX0" y="connsiteY0"/>
                </a:cxn>
                <a:cxn ang="0">
                  <a:pos x="connsiteX1" y="connsiteY1"/>
                </a:cxn>
                <a:cxn ang="0">
                  <a:pos x="connsiteX2" y="connsiteY2"/>
                </a:cxn>
                <a:cxn ang="0">
                  <a:pos x="connsiteX3" y="connsiteY3"/>
                </a:cxn>
              </a:cxnLst>
              <a:rect l="l" t="t" r="r" b="b"/>
              <a:pathLst>
                <a:path w="4150" h="6088">
                  <a:moveTo>
                    <a:pt x="2787" y="0"/>
                  </a:moveTo>
                  <a:cubicBezTo>
                    <a:pt x="744" y="215"/>
                    <a:pt x="-654" y="3764"/>
                    <a:pt x="314" y="5378"/>
                  </a:cubicBezTo>
                  <a:cubicBezTo>
                    <a:pt x="1174" y="6884"/>
                    <a:pt x="3433" y="5916"/>
                    <a:pt x="4078" y="3227"/>
                  </a:cubicBezTo>
                  <a:cubicBezTo>
                    <a:pt x="4293" y="1936"/>
                    <a:pt x="4078" y="108"/>
                    <a:pt x="27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09" name="任意多边形: 形状 696">
              <a:extLst>
                <a:ext uri="{FF2B5EF4-FFF2-40B4-BE49-F238E27FC236}">
                  <a16:creationId xmlns:a16="http://schemas.microsoft.com/office/drawing/2014/main" xmlns="" id="{9D0DFFA5-7D8C-437C-A1F2-DB664E880537}"/>
                </a:ext>
              </a:extLst>
            </p:cNvPr>
            <p:cNvSpPr/>
            <p:nvPr/>
          </p:nvSpPr>
          <p:spPr>
            <a:xfrm>
              <a:off x="152696" y="299092"/>
              <a:ext cx="17088" cy="25654"/>
            </a:xfrm>
            <a:custGeom>
              <a:avLst/>
              <a:gdLst>
                <a:gd name="connsiteX0" fmla="*/ 1549 w 4044"/>
                <a:gd name="connsiteY0" fmla="*/ 0 h 6071"/>
                <a:gd name="connsiteX1" fmla="*/ 1334 w 4044"/>
                <a:gd name="connsiteY1" fmla="*/ 0 h 6071"/>
                <a:gd name="connsiteX2" fmla="*/ 1334 w 4044"/>
                <a:gd name="connsiteY2" fmla="*/ 5700 h 6071"/>
                <a:gd name="connsiteX3" fmla="*/ 4023 w 4044"/>
                <a:gd name="connsiteY3" fmla="*/ 3227 h 6071"/>
                <a:gd name="connsiteX4" fmla="*/ 1549 w 4044"/>
                <a:gd name="connsiteY4" fmla="*/ 0 h 6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4" h="6071">
                  <a:moveTo>
                    <a:pt x="1549" y="0"/>
                  </a:moveTo>
                  <a:cubicBezTo>
                    <a:pt x="1441" y="0"/>
                    <a:pt x="1441" y="0"/>
                    <a:pt x="1334" y="0"/>
                  </a:cubicBezTo>
                  <a:cubicBezTo>
                    <a:pt x="-280" y="323"/>
                    <a:pt x="-602" y="4302"/>
                    <a:pt x="1334" y="5700"/>
                  </a:cubicBezTo>
                  <a:cubicBezTo>
                    <a:pt x="2840" y="6776"/>
                    <a:pt x="4238" y="5378"/>
                    <a:pt x="4023" y="3227"/>
                  </a:cubicBezTo>
                  <a:cubicBezTo>
                    <a:pt x="3808" y="2044"/>
                    <a:pt x="2947" y="108"/>
                    <a:pt x="154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0" name="任意多边形: 形状 697">
              <a:extLst>
                <a:ext uri="{FF2B5EF4-FFF2-40B4-BE49-F238E27FC236}">
                  <a16:creationId xmlns:a16="http://schemas.microsoft.com/office/drawing/2014/main" xmlns="" id="{2E88635C-3B13-4403-88AD-BDDAC82705A8}"/>
                </a:ext>
              </a:extLst>
            </p:cNvPr>
            <p:cNvSpPr/>
            <p:nvPr/>
          </p:nvSpPr>
          <p:spPr>
            <a:xfrm>
              <a:off x="214508" y="297731"/>
              <a:ext cx="21187" cy="25514"/>
            </a:xfrm>
            <a:custGeom>
              <a:avLst/>
              <a:gdLst>
                <a:gd name="connsiteX0" fmla="*/ 903 w 5014"/>
                <a:gd name="connsiteY0" fmla="*/ 0 h 6038"/>
                <a:gd name="connsiteX1" fmla="*/ 580 w 5014"/>
                <a:gd name="connsiteY1" fmla="*/ 108 h 6038"/>
                <a:gd name="connsiteX2" fmla="*/ 3269 w 5014"/>
                <a:gd name="connsiteY2" fmla="*/ 5916 h 6038"/>
                <a:gd name="connsiteX3" fmla="*/ 4560 w 5014"/>
                <a:gd name="connsiteY3" fmla="*/ 3227 h 6038"/>
                <a:gd name="connsiteX4" fmla="*/ 903 w 5014"/>
                <a:gd name="connsiteY4" fmla="*/ 0 h 6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4" h="6038">
                  <a:moveTo>
                    <a:pt x="903" y="0"/>
                  </a:moveTo>
                  <a:cubicBezTo>
                    <a:pt x="795" y="0"/>
                    <a:pt x="688" y="0"/>
                    <a:pt x="580" y="108"/>
                  </a:cubicBezTo>
                  <a:cubicBezTo>
                    <a:pt x="-926" y="753"/>
                    <a:pt x="688" y="5055"/>
                    <a:pt x="3269" y="5916"/>
                  </a:cubicBezTo>
                  <a:cubicBezTo>
                    <a:pt x="4882" y="6453"/>
                    <a:pt x="5528" y="5163"/>
                    <a:pt x="4560" y="3227"/>
                  </a:cubicBezTo>
                  <a:cubicBezTo>
                    <a:pt x="3914" y="1936"/>
                    <a:pt x="2408" y="0"/>
                    <a:pt x="9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1" name="任意多边形: 形状 698">
              <a:extLst>
                <a:ext uri="{FF2B5EF4-FFF2-40B4-BE49-F238E27FC236}">
                  <a16:creationId xmlns:a16="http://schemas.microsoft.com/office/drawing/2014/main" xmlns="" id="{1CD95CE4-A399-4B9C-84D7-35268F6E7845}"/>
                </a:ext>
              </a:extLst>
            </p:cNvPr>
            <p:cNvSpPr/>
            <p:nvPr/>
          </p:nvSpPr>
          <p:spPr>
            <a:xfrm>
              <a:off x="274477" y="295458"/>
              <a:ext cx="27416" cy="25020"/>
            </a:xfrm>
            <a:custGeom>
              <a:avLst/>
              <a:gdLst>
                <a:gd name="connsiteX0" fmla="*/ 156 w 6488"/>
                <a:gd name="connsiteY0" fmla="*/ 108 h 5921"/>
                <a:gd name="connsiteX1" fmla="*/ 5533 w 6488"/>
                <a:gd name="connsiteY1" fmla="*/ 5916 h 5921"/>
                <a:gd name="connsiteX2" fmla="*/ 5426 w 6488"/>
                <a:gd name="connsiteY2" fmla="*/ 3119 h 5921"/>
                <a:gd name="connsiteX3" fmla="*/ 586 w 6488"/>
                <a:gd name="connsiteY3" fmla="*/ 0 h 5921"/>
                <a:gd name="connsiteX4" fmla="*/ 156 w 6488"/>
                <a:gd name="connsiteY4" fmla="*/ 108 h 5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8" h="5921">
                  <a:moveTo>
                    <a:pt x="156" y="108"/>
                  </a:moveTo>
                  <a:cubicBezTo>
                    <a:pt x="-812" y="1076"/>
                    <a:pt x="2952" y="5700"/>
                    <a:pt x="5533" y="5916"/>
                  </a:cubicBezTo>
                  <a:cubicBezTo>
                    <a:pt x="6824" y="6023"/>
                    <a:pt x="6824" y="4732"/>
                    <a:pt x="5426" y="3119"/>
                  </a:cubicBezTo>
                  <a:cubicBezTo>
                    <a:pt x="4350" y="1936"/>
                    <a:pt x="2092" y="0"/>
                    <a:pt x="586" y="0"/>
                  </a:cubicBezTo>
                  <a:cubicBezTo>
                    <a:pt x="478" y="0"/>
                    <a:pt x="263" y="0"/>
                    <a:pt x="156"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2" name="任意多边形: 形状 699">
              <a:extLst>
                <a:ext uri="{FF2B5EF4-FFF2-40B4-BE49-F238E27FC236}">
                  <a16:creationId xmlns:a16="http://schemas.microsoft.com/office/drawing/2014/main" xmlns="" id="{AC96A14C-75FB-402D-8EFB-37E2AB920A31}"/>
                </a:ext>
              </a:extLst>
            </p:cNvPr>
            <p:cNvSpPr/>
            <p:nvPr/>
          </p:nvSpPr>
          <p:spPr>
            <a:xfrm>
              <a:off x="333103" y="292732"/>
              <a:ext cx="35132" cy="24547"/>
            </a:xfrm>
            <a:custGeom>
              <a:avLst/>
              <a:gdLst>
                <a:gd name="connsiteX0" fmla="*/ 6395 w 8314"/>
                <a:gd name="connsiteY0" fmla="*/ 3012 h 5809"/>
                <a:gd name="connsiteX1" fmla="*/ 372 w 8314"/>
                <a:gd name="connsiteY1" fmla="*/ 0 h 5809"/>
                <a:gd name="connsiteX2" fmla="*/ 49 w 8314"/>
                <a:gd name="connsiteY2" fmla="*/ 108 h 5809"/>
                <a:gd name="connsiteX3" fmla="*/ 7793 w 8314"/>
                <a:gd name="connsiteY3" fmla="*/ 5808 h 5809"/>
                <a:gd name="connsiteX4" fmla="*/ 6395 w 8314"/>
                <a:gd name="connsiteY4" fmla="*/ 3012 h 5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4" h="5809">
                  <a:moveTo>
                    <a:pt x="6395" y="3012"/>
                  </a:moveTo>
                  <a:cubicBezTo>
                    <a:pt x="4889" y="1721"/>
                    <a:pt x="1877" y="0"/>
                    <a:pt x="372" y="0"/>
                  </a:cubicBezTo>
                  <a:cubicBezTo>
                    <a:pt x="264" y="0"/>
                    <a:pt x="49" y="0"/>
                    <a:pt x="49" y="108"/>
                  </a:cubicBezTo>
                  <a:cubicBezTo>
                    <a:pt x="-596" y="1076"/>
                    <a:pt x="5319" y="5916"/>
                    <a:pt x="7793" y="5808"/>
                  </a:cubicBezTo>
                  <a:cubicBezTo>
                    <a:pt x="8868" y="5700"/>
                    <a:pt x="8223" y="4517"/>
                    <a:pt x="6395"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3" name="任意多边形: 形状 700">
              <a:extLst>
                <a:ext uri="{FF2B5EF4-FFF2-40B4-BE49-F238E27FC236}">
                  <a16:creationId xmlns:a16="http://schemas.microsoft.com/office/drawing/2014/main" xmlns="" id="{29EEB767-BA0C-4EB4-B079-5FF9A6299A2B}"/>
                </a:ext>
              </a:extLst>
            </p:cNvPr>
            <p:cNvSpPr/>
            <p:nvPr/>
          </p:nvSpPr>
          <p:spPr>
            <a:xfrm>
              <a:off x="390081" y="288642"/>
              <a:ext cx="42860" cy="23807"/>
            </a:xfrm>
            <a:custGeom>
              <a:avLst/>
              <a:gdLst>
                <a:gd name="connsiteX0" fmla="*/ 7430 w 10143"/>
                <a:gd name="connsiteY0" fmla="*/ 3012 h 5634"/>
                <a:gd name="connsiteX1" fmla="*/ 331 w 10143"/>
                <a:gd name="connsiteY1" fmla="*/ 0 h 5634"/>
                <a:gd name="connsiteX2" fmla="*/ 9 w 10143"/>
                <a:gd name="connsiteY2" fmla="*/ 108 h 5634"/>
                <a:gd name="connsiteX3" fmla="*/ 9904 w 10143"/>
                <a:gd name="connsiteY3" fmla="*/ 5593 h 5634"/>
                <a:gd name="connsiteX4" fmla="*/ 7430 w 10143"/>
                <a:gd name="connsiteY4" fmla="*/ 3012 h 5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3" h="5634">
                  <a:moveTo>
                    <a:pt x="7430" y="3012"/>
                  </a:moveTo>
                  <a:cubicBezTo>
                    <a:pt x="5387" y="1828"/>
                    <a:pt x="1837" y="108"/>
                    <a:pt x="331" y="0"/>
                  </a:cubicBezTo>
                  <a:cubicBezTo>
                    <a:pt x="224" y="0"/>
                    <a:pt x="116" y="0"/>
                    <a:pt x="9" y="108"/>
                  </a:cubicBezTo>
                  <a:cubicBezTo>
                    <a:pt x="-314" y="1291"/>
                    <a:pt x="8398" y="6131"/>
                    <a:pt x="9904" y="5593"/>
                  </a:cubicBezTo>
                  <a:cubicBezTo>
                    <a:pt x="10657" y="5593"/>
                    <a:pt x="9581" y="4410"/>
                    <a:pt x="7430"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4" name="任意多边形: 形状 701">
              <a:extLst>
                <a:ext uri="{FF2B5EF4-FFF2-40B4-BE49-F238E27FC236}">
                  <a16:creationId xmlns:a16="http://schemas.microsoft.com/office/drawing/2014/main" xmlns="" id="{16144E5B-9AB5-4327-B6D6-E779B43B9B56}"/>
                </a:ext>
              </a:extLst>
            </p:cNvPr>
            <p:cNvSpPr/>
            <p:nvPr/>
          </p:nvSpPr>
          <p:spPr>
            <a:xfrm>
              <a:off x="445487" y="285004"/>
              <a:ext cx="50699" cy="23739"/>
            </a:xfrm>
            <a:custGeom>
              <a:avLst/>
              <a:gdLst>
                <a:gd name="connsiteX0" fmla="*/ 234 w 11998"/>
                <a:gd name="connsiteY0" fmla="*/ 0 h 5618"/>
                <a:gd name="connsiteX1" fmla="*/ 19 w 11998"/>
                <a:gd name="connsiteY1" fmla="*/ 108 h 5618"/>
                <a:gd name="connsiteX2" fmla="*/ 11850 w 11998"/>
                <a:gd name="connsiteY2" fmla="*/ 5593 h 5618"/>
                <a:gd name="connsiteX3" fmla="*/ 8301 w 11998"/>
                <a:gd name="connsiteY3" fmla="*/ 2904 h 5618"/>
                <a:gd name="connsiteX4" fmla="*/ 234 w 11998"/>
                <a:gd name="connsiteY4" fmla="*/ 0 h 5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8" h="5618">
                  <a:moveTo>
                    <a:pt x="234" y="0"/>
                  </a:moveTo>
                  <a:cubicBezTo>
                    <a:pt x="127" y="0"/>
                    <a:pt x="19" y="0"/>
                    <a:pt x="19" y="108"/>
                  </a:cubicBezTo>
                  <a:cubicBezTo>
                    <a:pt x="-519" y="968"/>
                    <a:pt x="10559" y="6023"/>
                    <a:pt x="11850" y="5593"/>
                  </a:cubicBezTo>
                  <a:cubicBezTo>
                    <a:pt x="12495" y="5378"/>
                    <a:pt x="10990" y="4195"/>
                    <a:pt x="8301" y="2904"/>
                  </a:cubicBezTo>
                  <a:cubicBezTo>
                    <a:pt x="5935" y="1613"/>
                    <a:pt x="1740" y="0"/>
                    <a:pt x="23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5" name="任意多边形: 形状 702">
              <a:extLst>
                <a:ext uri="{FF2B5EF4-FFF2-40B4-BE49-F238E27FC236}">
                  <a16:creationId xmlns:a16="http://schemas.microsoft.com/office/drawing/2014/main" xmlns="" id="{A74C7615-EA81-461B-8C9C-4D4DBE693A5D}"/>
                </a:ext>
              </a:extLst>
            </p:cNvPr>
            <p:cNvSpPr/>
            <p:nvPr/>
          </p:nvSpPr>
          <p:spPr>
            <a:xfrm>
              <a:off x="496013" y="280461"/>
              <a:ext cx="57717" cy="22975"/>
            </a:xfrm>
            <a:custGeom>
              <a:avLst/>
              <a:gdLst>
                <a:gd name="connsiteX0" fmla="*/ 215 w 13659"/>
                <a:gd name="connsiteY0" fmla="*/ 0 h 5437"/>
                <a:gd name="connsiteX1" fmla="*/ 0 w 13659"/>
                <a:gd name="connsiteY1" fmla="*/ 108 h 5437"/>
                <a:gd name="connsiteX2" fmla="*/ 13660 w 13659"/>
                <a:gd name="connsiteY2" fmla="*/ 5378 h 5437"/>
                <a:gd name="connsiteX3" fmla="*/ 9035 w 13659"/>
                <a:gd name="connsiteY3" fmla="*/ 2796 h 5437"/>
                <a:gd name="connsiteX4" fmla="*/ 215 w 13659"/>
                <a:gd name="connsiteY4" fmla="*/ 0 h 5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9" h="5437">
                  <a:moveTo>
                    <a:pt x="215" y="0"/>
                  </a:moveTo>
                  <a:cubicBezTo>
                    <a:pt x="108" y="0"/>
                    <a:pt x="108" y="0"/>
                    <a:pt x="0" y="108"/>
                  </a:cubicBezTo>
                  <a:cubicBezTo>
                    <a:pt x="323" y="1291"/>
                    <a:pt x="12907" y="6023"/>
                    <a:pt x="13660" y="5378"/>
                  </a:cubicBezTo>
                  <a:cubicBezTo>
                    <a:pt x="13660" y="4732"/>
                    <a:pt x="9895" y="3119"/>
                    <a:pt x="9035" y="2796"/>
                  </a:cubicBezTo>
                  <a:cubicBezTo>
                    <a:pt x="6023" y="1398"/>
                    <a:pt x="1506" y="0"/>
                    <a:pt x="2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6" name="任意多边形: 形状 703">
              <a:extLst>
                <a:ext uri="{FF2B5EF4-FFF2-40B4-BE49-F238E27FC236}">
                  <a16:creationId xmlns:a16="http://schemas.microsoft.com/office/drawing/2014/main" xmlns="" id="{B42324A8-1D51-4FC8-A69C-8BA5EDA8DBCD}"/>
                </a:ext>
              </a:extLst>
            </p:cNvPr>
            <p:cNvSpPr/>
            <p:nvPr/>
          </p:nvSpPr>
          <p:spPr>
            <a:xfrm>
              <a:off x="541920" y="275462"/>
              <a:ext cx="64533" cy="22058"/>
            </a:xfrm>
            <a:custGeom>
              <a:avLst/>
              <a:gdLst>
                <a:gd name="connsiteX0" fmla="*/ 0 w 15272"/>
                <a:gd name="connsiteY0" fmla="*/ 108 h 5220"/>
                <a:gd name="connsiteX1" fmla="*/ 15273 w 15272"/>
                <a:gd name="connsiteY1" fmla="*/ 5163 h 5220"/>
                <a:gd name="connsiteX2" fmla="*/ 9788 w 15272"/>
                <a:gd name="connsiteY2" fmla="*/ 2689 h 5220"/>
                <a:gd name="connsiteX3" fmla="*/ 0 w 15272"/>
                <a:gd name="connsiteY3" fmla="*/ 0 h 5220"/>
                <a:gd name="connsiteX4" fmla="*/ 0 w 15272"/>
                <a:gd name="connsiteY4" fmla="*/ 108 h 5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72" h="5220">
                  <a:moveTo>
                    <a:pt x="0" y="108"/>
                  </a:moveTo>
                  <a:cubicBezTo>
                    <a:pt x="538" y="860"/>
                    <a:pt x="14090" y="5808"/>
                    <a:pt x="15273" y="5163"/>
                  </a:cubicBezTo>
                  <a:cubicBezTo>
                    <a:pt x="14950" y="4517"/>
                    <a:pt x="10648" y="3012"/>
                    <a:pt x="9788" y="2689"/>
                  </a:cubicBezTo>
                  <a:cubicBezTo>
                    <a:pt x="6238" y="1398"/>
                    <a:pt x="1291" y="0"/>
                    <a:pt x="0" y="0"/>
                  </a:cubicBezTo>
                  <a:cubicBezTo>
                    <a:pt x="108" y="0"/>
                    <a:pt x="0" y="108"/>
                    <a:pt x="0"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7" name="任意多边形: 形状 704">
              <a:extLst>
                <a:ext uri="{FF2B5EF4-FFF2-40B4-BE49-F238E27FC236}">
                  <a16:creationId xmlns:a16="http://schemas.microsoft.com/office/drawing/2014/main" xmlns="" id="{39406BD7-AB01-4891-91A2-B47219A263A1}"/>
                </a:ext>
              </a:extLst>
            </p:cNvPr>
            <p:cNvSpPr/>
            <p:nvPr/>
          </p:nvSpPr>
          <p:spPr>
            <a:xfrm>
              <a:off x="582824" y="270438"/>
              <a:ext cx="70445" cy="21179"/>
            </a:xfrm>
            <a:custGeom>
              <a:avLst/>
              <a:gdLst>
                <a:gd name="connsiteX0" fmla="*/ 0 w 16671"/>
                <a:gd name="connsiteY0" fmla="*/ 6 h 5012"/>
                <a:gd name="connsiteX1" fmla="*/ 0 w 16671"/>
                <a:gd name="connsiteY1" fmla="*/ 6 h 5012"/>
                <a:gd name="connsiteX2" fmla="*/ 16671 w 16671"/>
                <a:gd name="connsiteY2" fmla="*/ 4953 h 5012"/>
                <a:gd name="connsiteX3" fmla="*/ 10433 w 16671"/>
                <a:gd name="connsiteY3" fmla="*/ 2587 h 5012"/>
                <a:gd name="connsiteX4" fmla="*/ 0 w 16671"/>
                <a:gd name="connsiteY4" fmla="*/ 6 h 5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5012">
                  <a:moveTo>
                    <a:pt x="0" y="6"/>
                  </a:moveTo>
                  <a:cubicBezTo>
                    <a:pt x="0" y="6"/>
                    <a:pt x="0" y="6"/>
                    <a:pt x="0" y="6"/>
                  </a:cubicBezTo>
                  <a:cubicBezTo>
                    <a:pt x="753" y="759"/>
                    <a:pt x="15811" y="5599"/>
                    <a:pt x="16671" y="4953"/>
                  </a:cubicBezTo>
                  <a:cubicBezTo>
                    <a:pt x="16241" y="4416"/>
                    <a:pt x="13014" y="3340"/>
                    <a:pt x="10433" y="2587"/>
                  </a:cubicBezTo>
                  <a:cubicBezTo>
                    <a:pt x="6453" y="1297"/>
                    <a:pt x="1183" y="-102"/>
                    <a:pt x="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8" name="任意多边形: 形状 705">
              <a:extLst>
                <a:ext uri="{FF2B5EF4-FFF2-40B4-BE49-F238E27FC236}">
                  <a16:creationId xmlns:a16="http://schemas.microsoft.com/office/drawing/2014/main" xmlns="" id="{EBD8DD76-4CB2-492F-8329-DE4CE0BF4399}"/>
                </a:ext>
              </a:extLst>
            </p:cNvPr>
            <p:cNvSpPr/>
            <p:nvPr/>
          </p:nvSpPr>
          <p:spPr>
            <a:xfrm>
              <a:off x="617816" y="265122"/>
              <a:ext cx="75896" cy="20346"/>
            </a:xfrm>
            <a:custGeom>
              <a:avLst/>
              <a:gdLst>
                <a:gd name="connsiteX0" fmla="*/ 0 w 17961"/>
                <a:gd name="connsiteY0" fmla="*/ 81 h 4815"/>
                <a:gd name="connsiteX1" fmla="*/ 17854 w 17961"/>
                <a:gd name="connsiteY1" fmla="*/ 4813 h 4815"/>
                <a:gd name="connsiteX2" fmla="*/ 17962 w 17961"/>
                <a:gd name="connsiteY2" fmla="*/ 4706 h 4815"/>
                <a:gd name="connsiteX3" fmla="*/ 11078 w 17961"/>
                <a:gd name="connsiteY3" fmla="*/ 2339 h 4815"/>
                <a:gd name="connsiteX4" fmla="*/ 0 w 17961"/>
                <a:gd name="connsiteY4" fmla="*/ 81 h 4815"/>
                <a:gd name="connsiteX5" fmla="*/ 0 w 17961"/>
                <a:gd name="connsiteY5" fmla="*/ 81 h 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1" h="4815">
                  <a:moveTo>
                    <a:pt x="0" y="81"/>
                  </a:moveTo>
                  <a:cubicBezTo>
                    <a:pt x="1183" y="834"/>
                    <a:pt x="16026" y="4921"/>
                    <a:pt x="17854" y="4813"/>
                  </a:cubicBezTo>
                  <a:cubicBezTo>
                    <a:pt x="17854" y="4813"/>
                    <a:pt x="17854" y="4706"/>
                    <a:pt x="17962" y="4706"/>
                  </a:cubicBezTo>
                  <a:cubicBezTo>
                    <a:pt x="17316" y="4168"/>
                    <a:pt x="13875" y="3200"/>
                    <a:pt x="11078" y="2339"/>
                  </a:cubicBezTo>
                  <a:cubicBezTo>
                    <a:pt x="6776" y="1156"/>
                    <a:pt x="1183" y="-27"/>
                    <a:pt x="0" y="81"/>
                  </a:cubicBezTo>
                  <a:cubicBezTo>
                    <a:pt x="108" y="-27"/>
                    <a:pt x="10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9" name="任意多边形: 形状 706">
              <a:extLst>
                <a:ext uri="{FF2B5EF4-FFF2-40B4-BE49-F238E27FC236}">
                  <a16:creationId xmlns:a16="http://schemas.microsoft.com/office/drawing/2014/main" xmlns="" id="{269620F1-9824-4E01-BBC9-319495075B46}"/>
                </a:ext>
              </a:extLst>
            </p:cNvPr>
            <p:cNvSpPr/>
            <p:nvPr/>
          </p:nvSpPr>
          <p:spPr>
            <a:xfrm>
              <a:off x="648067" y="259523"/>
              <a:ext cx="80189" cy="18905"/>
            </a:xfrm>
            <a:custGeom>
              <a:avLst/>
              <a:gdLst>
                <a:gd name="connsiteX0" fmla="*/ 48 w 18977"/>
                <a:gd name="connsiteY0" fmla="*/ 7 h 4474"/>
                <a:gd name="connsiteX1" fmla="*/ 18978 w 18977"/>
                <a:gd name="connsiteY1" fmla="*/ 4417 h 4474"/>
                <a:gd name="connsiteX2" fmla="*/ 11449 w 18977"/>
                <a:gd name="connsiteY2" fmla="*/ 2158 h 4474"/>
                <a:gd name="connsiteX3" fmla="*/ 48 w 18977"/>
                <a:gd name="connsiteY3" fmla="*/ 7 h 4474"/>
                <a:gd name="connsiteX4" fmla="*/ 48 w 18977"/>
                <a:gd name="connsiteY4" fmla="*/ 7 h 4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77" h="4474">
                  <a:moveTo>
                    <a:pt x="48" y="7"/>
                  </a:moveTo>
                  <a:cubicBezTo>
                    <a:pt x="155" y="114"/>
                    <a:pt x="18010" y="5062"/>
                    <a:pt x="18978" y="4417"/>
                  </a:cubicBezTo>
                  <a:cubicBezTo>
                    <a:pt x="18117" y="3986"/>
                    <a:pt x="14353" y="2911"/>
                    <a:pt x="11449" y="2158"/>
                  </a:cubicBezTo>
                  <a:cubicBezTo>
                    <a:pt x="6394" y="1082"/>
                    <a:pt x="908" y="-101"/>
                    <a:pt x="48" y="7"/>
                  </a:cubicBezTo>
                  <a:cubicBezTo>
                    <a:pt x="-60" y="7"/>
                    <a:pt x="48" y="7"/>
                    <a:pt x="48"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0" name="任意多边形: 形状 707">
              <a:extLst>
                <a:ext uri="{FF2B5EF4-FFF2-40B4-BE49-F238E27FC236}">
                  <a16:creationId xmlns:a16="http://schemas.microsoft.com/office/drawing/2014/main" xmlns="" id="{6FDDE6A9-CDBB-4E95-A537-07FE02419AD6}"/>
                </a:ext>
              </a:extLst>
            </p:cNvPr>
            <p:cNvSpPr/>
            <p:nvPr/>
          </p:nvSpPr>
          <p:spPr>
            <a:xfrm>
              <a:off x="671899" y="253612"/>
              <a:ext cx="84077" cy="18673"/>
            </a:xfrm>
            <a:custGeom>
              <a:avLst/>
              <a:gdLst>
                <a:gd name="connsiteX0" fmla="*/ 19898 w 19897"/>
                <a:gd name="connsiteY0" fmla="*/ 4417 h 4419"/>
                <a:gd name="connsiteX1" fmla="*/ 11724 w 19897"/>
                <a:gd name="connsiteY1" fmla="*/ 2159 h 4419"/>
                <a:gd name="connsiteX2" fmla="*/ 0 w 19897"/>
                <a:gd name="connsiteY2" fmla="*/ 7 h 4419"/>
                <a:gd name="connsiteX3" fmla="*/ 19898 w 19897"/>
                <a:gd name="connsiteY3" fmla="*/ 4417 h 4419"/>
              </a:gdLst>
              <a:ahLst/>
              <a:cxnLst>
                <a:cxn ang="0">
                  <a:pos x="connsiteX0" y="connsiteY0"/>
                </a:cxn>
                <a:cxn ang="0">
                  <a:pos x="connsiteX1" y="connsiteY1"/>
                </a:cxn>
                <a:cxn ang="0">
                  <a:pos x="connsiteX2" y="connsiteY2"/>
                </a:cxn>
                <a:cxn ang="0">
                  <a:pos x="connsiteX3" y="connsiteY3"/>
                </a:cxn>
              </a:cxnLst>
              <a:rect l="l" t="t" r="r" b="b"/>
              <a:pathLst>
                <a:path w="19897" h="4419">
                  <a:moveTo>
                    <a:pt x="19898" y="4417"/>
                  </a:moveTo>
                  <a:cubicBezTo>
                    <a:pt x="19683" y="3987"/>
                    <a:pt x="12046" y="2266"/>
                    <a:pt x="11724" y="2159"/>
                  </a:cubicBezTo>
                  <a:cubicBezTo>
                    <a:pt x="6561" y="975"/>
                    <a:pt x="860" y="-100"/>
                    <a:pt x="0" y="7"/>
                  </a:cubicBezTo>
                  <a:cubicBezTo>
                    <a:pt x="538" y="438"/>
                    <a:pt x="18715" y="4525"/>
                    <a:pt x="19898" y="44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1" name="任意多边形: 形状 708">
              <a:extLst>
                <a:ext uri="{FF2B5EF4-FFF2-40B4-BE49-F238E27FC236}">
                  <a16:creationId xmlns:a16="http://schemas.microsoft.com/office/drawing/2014/main" xmlns="" id="{9DEE5211-77F2-4695-B3D8-F451677382B1}"/>
                </a:ext>
              </a:extLst>
            </p:cNvPr>
            <p:cNvSpPr/>
            <p:nvPr/>
          </p:nvSpPr>
          <p:spPr>
            <a:xfrm>
              <a:off x="690991" y="248156"/>
              <a:ext cx="86807" cy="17380"/>
            </a:xfrm>
            <a:custGeom>
              <a:avLst/>
              <a:gdLst>
                <a:gd name="connsiteX0" fmla="*/ 0 w 20543"/>
                <a:gd name="connsiteY0" fmla="*/ 8 h 4113"/>
                <a:gd name="connsiteX1" fmla="*/ 20543 w 20543"/>
                <a:gd name="connsiteY1" fmla="*/ 4095 h 4113"/>
                <a:gd name="connsiteX2" fmla="*/ 11939 w 20543"/>
                <a:gd name="connsiteY2" fmla="*/ 1944 h 4113"/>
                <a:gd name="connsiteX3" fmla="*/ 0 w 20543"/>
                <a:gd name="connsiteY3" fmla="*/ 8 h 4113"/>
                <a:gd name="connsiteX4" fmla="*/ 0 w 20543"/>
                <a:gd name="connsiteY4" fmla="*/ 8 h 4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4113">
                  <a:moveTo>
                    <a:pt x="0" y="8"/>
                  </a:moveTo>
                  <a:cubicBezTo>
                    <a:pt x="860" y="438"/>
                    <a:pt x="19790" y="4418"/>
                    <a:pt x="20543" y="4095"/>
                  </a:cubicBezTo>
                  <a:cubicBezTo>
                    <a:pt x="19898" y="3773"/>
                    <a:pt x="15703" y="2805"/>
                    <a:pt x="11939" y="1944"/>
                  </a:cubicBezTo>
                  <a:cubicBezTo>
                    <a:pt x="6668" y="869"/>
                    <a:pt x="753" y="-99"/>
                    <a:pt x="0" y="8"/>
                  </a:cubicBezTo>
                  <a:lnTo>
                    <a:pt x="0" y="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622" name="任意多边形: 形状 709">
              <a:extLst>
                <a:ext uri="{FF2B5EF4-FFF2-40B4-BE49-F238E27FC236}">
                  <a16:creationId xmlns:a16="http://schemas.microsoft.com/office/drawing/2014/main" xmlns="" id="{B3363E1B-0241-450D-965F-5D2F7AE8F64B}"/>
                </a:ext>
              </a:extLst>
            </p:cNvPr>
            <p:cNvSpPr/>
            <p:nvPr/>
          </p:nvSpPr>
          <p:spPr>
            <a:xfrm>
              <a:off x="704170" y="241826"/>
              <a:ext cx="88624" cy="16847"/>
            </a:xfrm>
            <a:custGeom>
              <a:avLst/>
              <a:gdLst>
                <a:gd name="connsiteX0" fmla="*/ 20973 w 20973"/>
                <a:gd name="connsiteY0" fmla="*/ 3980 h 3987"/>
                <a:gd name="connsiteX1" fmla="*/ 11939 w 20973"/>
                <a:gd name="connsiteY1" fmla="*/ 1936 h 3987"/>
                <a:gd name="connsiteX2" fmla="*/ 0 w 20973"/>
                <a:gd name="connsiteY2" fmla="*/ 0 h 3987"/>
                <a:gd name="connsiteX3" fmla="*/ 20973 w 20973"/>
                <a:gd name="connsiteY3" fmla="*/ 3980 h 3987"/>
              </a:gdLst>
              <a:ahLst/>
              <a:cxnLst>
                <a:cxn ang="0">
                  <a:pos x="connsiteX0" y="connsiteY0"/>
                </a:cxn>
                <a:cxn ang="0">
                  <a:pos x="connsiteX1" y="connsiteY1"/>
                </a:cxn>
                <a:cxn ang="0">
                  <a:pos x="connsiteX2" y="connsiteY2"/>
                </a:cxn>
                <a:cxn ang="0">
                  <a:pos x="connsiteX3" y="connsiteY3"/>
                </a:cxn>
              </a:cxnLst>
              <a:rect l="l" t="t" r="r" b="b"/>
              <a:pathLst>
                <a:path w="20973" h="3987">
                  <a:moveTo>
                    <a:pt x="20973" y="3980"/>
                  </a:moveTo>
                  <a:cubicBezTo>
                    <a:pt x="20328" y="3657"/>
                    <a:pt x="16456" y="2796"/>
                    <a:pt x="11939" y="1936"/>
                  </a:cubicBezTo>
                  <a:cubicBezTo>
                    <a:pt x="7852" y="1183"/>
                    <a:pt x="1183" y="0"/>
                    <a:pt x="0" y="0"/>
                  </a:cubicBezTo>
                  <a:cubicBezTo>
                    <a:pt x="0" y="108"/>
                    <a:pt x="19575" y="4195"/>
                    <a:pt x="20973"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3" name="任意多边形: 形状 710">
              <a:extLst>
                <a:ext uri="{FF2B5EF4-FFF2-40B4-BE49-F238E27FC236}">
                  <a16:creationId xmlns:a16="http://schemas.microsoft.com/office/drawing/2014/main" xmlns="" id="{0ABC2AEF-9B79-40E3-BD56-518500A81860}"/>
                </a:ext>
              </a:extLst>
            </p:cNvPr>
            <p:cNvSpPr/>
            <p:nvPr/>
          </p:nvSpPr>
          <p:spPr>
            <a:xfrm>
              <a:off x="711443" y="235919"/>
              <a:ext cx="89532" cy="15914"/>
            </a:xfrm>
            <a:custGeom>
              <a:avLst/>
              <a:gdLst>
                <a:gd name="connsiteX0" fmla="*/ 11939 w 21188"/>
                <a:gd name="connsiteY0" fmla="*/ 1828 h 3766"/>
                <a:gd name="connsiteX1" fmla="*/ 0 w 21188"/>
                <a:gd name="connsiteY1" fmla="*/ 0 h 3766"/>
                <a:gd name="connsiteX2" fmla="*/ 21188 w 21188"/>
                <a:gd name="connsiteY2" fmla="*/ 3764 h 3766"/>
                <a:gd name="connsiteX3" fmla="*/ 11939 w 21188"/>
                <a:gd name="connsiteY3" fmla="*/ 1828 h 3766"/>
              </a:gdLst>
              <a:ahLst/>
              <a:cxnLst>
                <a:cxn ang="0">
                  <a:pos x="connsiteX0" y="connsiteY0"/>
                </a:cxn>
                <a:cxn ang="0">
                  <a:pos x="connsiteX1" y="connsiteY1"/>
                </a:cxn>
                <a:cxn ang="0">
                  <a:pos x="connsiteX2" y="connsiteY2"/>
                </a:cxn>
                <a:cxn ang="0">
                  <a:pos x="connsiteX3" y="connsiteY3"/>
                </a:cxn>
              </a:cxnLst>
              <a:rect l="l" t="t" r="r" b="b"/>
              <a:pathLst>
                <a:path w="21188" h="3766">
                  <a:moveTo>
                    <a:pt x="11939" y="1828"/>
                  </a:moveTo>
                  <a:cubicBezTo>
                    <a:pt x="7099" y="968"/>
                    <a:pt x="1076" y="0"/>
                    <a:pt x="0" y="0"/>
                  </a:cubicBezTo>
                  <a:cubicBezTo>
                    <a:pt x="108" y="108"/>
                    <a:pt x="20113" y="3872"/>
                    <a:pt x="21188" y="3764"/>
                  </a:cubicBezTo>
                  <a:cubicBezTo>
                    <a:pt x="20436" y="3442"/>
                    <a:pt x="16349" y="2689"/>
                    <a:pt x="11939"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4" name="任意多边形: 形状 711">
              <a:extLst>
                <a:ext uri="{FF2B5EF4-FFF2-40B4-BE49-F238E27FC236}">
                  <a16:creationId xmlns:a16="http://schemas.microsoft.com/office/drawing/2014/main" xmlns="" id="{BAB2FC16-BC9E-46AB-91BB-96A3F6C21A68}"/>
                </a:ext>
              </a:extLst>
            </p:cNvPr>
            <p:cNvSpPr/>
            <p:nvPr/>
          </p:nvSpPr>
          <p:spPr>
            <a:xfrm>
              <a:off x="712803" y="230468"/>
              <a:ext cx="89984" cy="15005"/>
            </a:xfrm>
            <a:custGeom>
              <a:avLst/>
              <a:gdLst>
                <a:gd name="connsiteX0" fmla="*/ 0 w 21295"/>
                <a:gd name="connsiteY0" fmla="*/ 0 h 3551"/>
                <a:gd name="connsiteX1" fmla="*/ 21296 w 21295"/>
                <a:gd name="connsiteY1" fmla="*/ 3549 h 3551"/>
                <a:gd name="connsiteX2" fmla="*/ 11724 w 21295"/>
                <a:gd name="connsiteY2" fmla="*/ 1721 h 3551"/>
                <a:gd name="connsiteX3" fmla="*/ 0 w 21295"/>
                <a:gd name="connsiteY3" fmla="*/ 0 h 3551"/>
              </a:gdLst>
              <a:ahLst/>
              <a:cxnLst>
                <a:cxn ang="0">
                  <a:pos x="connsiteX0" y="connsiteY0"/>
                </a:cxn>
                <a:cxn ang="0">
                  <a:pos x="connsiteX1" y="connsiteY1"/>
                </a:cxn>
                <a:cxn ang="0">
                  <a:pos x="connsiteX2" y="connsiteY2"/>
                </a:cxn>
                <a:cxn ang="0">
                  <a:pos x="connsiteX3" y="connsiteY3"/>
                </a:cxn>
              </a:cxnLst>
              <a:rect l="l" t="t" r="r" b="b"/>
              <a:pathLst>
                <a:path w="21295" h="3551">
                  <a:moveTo>
                    <a:pt x="0" y="0"/>
                  </a:moveTo>
                  <a:cubicBezTo>
                    <a:pt x="107" y="108"/>
                    <a:pt x="20651" y="3657"/>
                    <a:pt x="21296" y="3549"/>
                  </a:cubicBezTo>
                  <a:cubicBezTo>
                    <a:pt x="20328" y="3227"/>
                    <a:pt x="16241" y="2474"/>
                    <a:pt x="11724" y="1721"/>
                  </a:cubicBezTo>
                  <a:cubicBezTo>
                    <a:pt x="6346" y="753"/>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5" name="任意多边形: 形状 712">
              <a:extLst>
                <a:ext uri="{FF2B5EF4-FFF2-40B4-BE49-F238E27FC236}">
                  <a16:creationId xmlns:a16="http://schemas.microsoft.com/office/drawing/2014/main" xmlns="" id="{E318A22F-28ED-4097-B5C8-E9BABBC1A19F}"/>
                </a:ext>
              </a:extLst>
            </p:cNvPr>
            <p:cNvSpPr/>
            <p:nvPr/>
          </p:nvSpPr>
          <p:spPr>
            <a:xfrm>
              <a:off x="707804" y="224556"/>
              <a:ext cx="89076" cy="14088"/>
            </a:xfrm>
            <a:custGeom>
              <a:avLst/>
              <a:gdLst>
                <a:gd name="connsiteX0" fmla="*/ 0 w 21080"/>
                <a:gd name="connsiteY0" fmla="*/ 0 h 3334"/>
                <a:gd name="connsiteX1" fmla="*/ 21081 w 21080"/>
                <a:gd name="connsiteY1" fmla="*/ 3334 h 3334"/>
                <a:gd name="connsiteX2" fmla="*/ 11401 w 21080"/>
                <a:gd name="connsiteY2" fmla="*/ 1613 h 3334"/>
                <a:gd name="connsiteX3" fmla="*/ 0 w 21080"/>
                <a:gd name="connsiteY3" fmla="*/ 0 h 3334"/>
              </a:gdLst>
              <a:ahLst/>
              <a:cxnLst>
                <a:cxn ang="0">
                  <a:pos x="connsiteX0" y="connsiteY0"/>
                </a:cxn>
                <a:cxn ang="0">
                  <a:pos x="connsiteX1" y="connsiteY1"/>
                </a:cxn>
                <a:cxn ang="0">
                  <a:pos x="connsiteX2" y="connsiteY2"/>
                </a:cxn>
                <a:cxn ang="0">
                  <a:pos x="connsiteX3" y="connsiteY3"/>
                </a:cxn>
              </a:cxnLst>
              <a:rect l="l" t="t" r="r" b="b"/>
              <a:pathLst>
                <a:path w="21080" h="3334">
                  <a:moveTo>
                    <a:pt x="0" y="0"/>
                  </a:moveTo>
                  <a:cubicBezTo>
                    <a:pt x="107" y="0"/>
                    <a:pt x="20005" y="3334"/>
                    <a:pt x="21081" y="3334"/>
                  </a:cubicBezTo>
                  <a:cubicBezTo>
                    <a:pt x="20005" y="3012"/>
                    <a:pt x="15703" y="2259"/>
                    <a:pt x="11401" y="1613"/>
                  </a:cubicBezTo>
                  <a:cubicBezTo>
                    <a:pt x="6238" y="753"/>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6" name="任意多边形: 形状 713">
              <a:extLst>
                <a:ext uri="{FF2B5EF4-FFF2-40B4-BE49-F238E27FC236}">
                  <a16:creationId xmlns:a16="http://schemas.microsoft.com/office/drawing/2014/main" xmlns="" id="{4174529A-A06E-4182-AEAA-A254C820BAB1}"/>
                </a:ext>
              </a:extLst>
            </p:cNvPr>
            <p:cNvSpPr/>
            <p:nvPr/>
          </p:nvSpPr>
          <p:spPr>
            <a:xfrm>
              <a:off x="696442" y="219105"/>
              <a:ext cx="87715" cy="13180"/>
            </a:xfrm>
            <a:custGeom>
              <a:avLst/>
              <a:gdLst>
                <a:gd name="connsiteX0" fmla="*/ 0 w 20758"/>
                <a:gd name="connsiteY0" fmla="*/ 0 h 3119"/>
                <a:gd name="connsiteX1" fmla="*/ 20758 w 20758"/>
                <a:gd name="connsiteY1" fmla="*/ 3119 h 3119"/>
                <a:gd name="connsiteX2" fmla="*/ 10971 w 20758"/>
                <a:gd name="connsiteY2" fmla="*/ 1506 h 3119"/>
                <a:gd name="connsiteX3" fmla="*/ 0 w 20758"/>
                <a:gd name="connsiteY3" fmla="*/ 0 h 3119"/>
              </a:gdLst>
              <a:ahLst/>
              <a:cxnLst>
                <a:cxn ang="0">
                  <a:pos x="connsiteX0" y="connsiteY0"/>
                </a:cxn>
                <a:cxn ang="0">
                  <a:pos x="connsiteX1" y="connsiteY1"/>
                </a:cxn>
                <a:cxn ang="0">
                  <a:pos x="connsiteX2" y="connsiteY2"/>
                </a:cxn>
                <a:cxn ang="0">
                  <a:pos x="connsiteX3" y="connsiteY3"/>
                </a:cxn>
              </a:cxnLst>
              <a:rect l="l" t="t" r="r" b="b"/>
              <a:pathLst>
                <a:path w="20758" h="3119">
                  <a:moveTo>
                    <a:pt x="0" y="0"/>
                  </a:moveTo>
                  <a:cubicBezTo>
                    <a:pt x="107" y="0"/>
                    <a:pt x="20220" y="3119"/>
                    <a:pt x="20758" y="3119"/>
                  </a:cubicBezTo>
                  <a:cubicBezTo>
                    <a:pt x="20113" y="2904"/>
                    <a:pt x="15703" y="2151"/>
                    <a:pt x="10971" y="1506"/>
                  </a:cubicBezTo>
                  <a:cubicBezTo>
                    <a:pt x="5700" y="645"/>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7" name="任意多边形: 形状 714">
              <a:extLst>
                <a:ext uri="{FF2B5EF4-FFF2-40B4-BE49-F238E27FC236}">
                  <a16:creationId xmlns:a16="http://schemas.microsoft.com/office/drawing/2014/main" xmlns="" id="{F1240A13-A574-4BF5-A96A-3A728262CE8A}"/>
                </a:ext>
              </a:extLst>
            </p:cNvPr>
            <p:cNvSpPr/>
            <p:nvPr/>
          </p:nvSpPr>
          <p:spPr>
            <a:xfrm>
              <a:off x="679172" y="213650"/>
              <a:ext cx="84985" cy="12271"/>
            </a:xfrm>
            <a:custGeom>
              <a:avLst/>
              <a:gdLst>
                <a:gd name="connsiteX0" fmla="*/ 10433 w 20112"/>
                <a:gd name="connsiteY0" fmla="*/ 1398 h 2904"/>
                <a:gd name="connsiteX1" fmla="*/ 0 w 20112"/>
                <a:gd name="connsiteY1" fmla="*/ 0 h 2904"/>
                <a:gd name="connsiteX2" fmla="*/ 20113 w 20112"/>
                <a:gd name="connsiteY2" fmla="*/ 2904 h 2904"/>
                <a:gd name="connsiteX3" fmla="*/ 10433 w 20112"/>
                <a:gd name="connsiteY3" fmla="*/ 1398 h 2904"/>
                <a:gd name="connsiteX4" fmla="*/ 10433 w 20112"/>
                <a:gd name="connsiteY4" fmla="*/ 1398 h 2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2904">
                  <a:moveTo>
                    <a:pt x="10433" y="1398"/>
                  </a:moveTo>
                  <a:cubicBezTo>
                    <a:pt x="5808" y="753"/>
                    <a:pt x="860" y="108"/>
                    <a:pt x="0" y="0"/>
                  </a:cubicBezTo>
                  <a:cubicBezTo>
                    <a:pt x="108" y="0"/>
                    <a:pt x="19468" y="2904"/>
                    <a:pt x="20113" y="2904"/>
                  </a:cubicBezTo>
                  <a:cubicBezTo>
                    <a:pt x="19360" y="2796"/>
                    <a:pt x="15058" y="2044"/>
                    <a:pt x="10433" y="1398"/>
                  </a:cubicBezTo>
                  <a:lnTo>
                    <a:pt x="10433" y="139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628" name="任意多边形: 形状 715">
              <a:extLst>
                <a:ext uri="{FF2B5EF4-FFF2-40B4-BE49-F238E27FC236}">
                  <a16:creationId xmlns:a16="http://schemas.microsoft.com/office/drawing/2014/main" xmlns="" id="{16DE66D9-348B-4857-81AA-411404AE33EB}"/>
                </a:ext>
              </a:extLst>
            </p:cNvPr>
            <p:cNvSpPr/>
            <p:nvPr/>
          </p:nvSpPr>
          <p:spPr>
            <a:xfrm>
              <a:off x="655538" y="208651"/>
              <a:ext cx="80895" cy="11815"/>
            </a:xfrm>
            <a:custGeom>
              <a:avLst/>
              <a:gdLst>
                <a:gd name="connsiteX0" fmla="*/ 19145 w 19144"/>
                <a:gd name="connsiteY0" fmla="*/ 2796 h 2796"/>
                <a:gd name="connsiteX1" fmla="*/ 9680 w 19144"/>
                <a:gd name="connsiteY1" fmla="*/ 1291 h 2796"/>
                <a:gd name="connsiteX2" fmla="*/ 0 w 19144"/>
                <a:gd name="connsiteY2" fmla="*/ 0 h 2796"/>
                <a:gd name="connsiteX3" fmla="*/ 19145 w 19144"/>
                <a:gd name="connsiteY3" fmla="*/ 2796 h 2796"/>
              </a:gdLst>
              <a:ahLst/>
              <a:cxnLst>
                <a:cxn ang="0">
                  <a:pos x="connsiteX0" y="connsiteY0"/>
                </a:cxn>
                <a:cxn ang="0">
                  <a:pos x="connsiteX1" y="connsiteY1"/>
                </a:cxn>
                <a:cxn ang="0">
                  <a:pos x="connsiteX2" y="connsiteY2"/>
                </a:cxn>
                <a:cxn ang="0">
                  <a:pos x="connsiteX3" y="connsiteY3"/>
                </a:cxn>
              </a:cxnLst>
              <a:rect l="l" t="t" r="r" b="b"/>
              <a:pathLst>
                <a:path w="19144" h="2796">
                  <a:moveTo>
                    <a:pt x="19145" y="2796"/>
                  </a:moveTo>
                  <a:cubicBezTo>
                    <a:pt x="18607" y="2689"/>
                    <a:pt x="14950" y="2044"/>
                    <a:pt x="9680" y="1291"/>
                  </a:cubicBezTo>
                  <a:cubicBezTo>
                    <a:pt x="4840" y="538"/>
                    <a:pt x="538" y="0"/>
                    <a:pt x="0" y="0"/>
                  </a:cubicBezTo>
                  <a:cubicBezTo>
                    <a:pt x="215" y="0"/>
                    <a:pt x="19037" y="2689"/>
                    <a:pt x="19145" y="27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9" name="任意多边形: 形状 716">
              <a:extLst>
                <a:ext uri="{FF2B5EF4-FFF2-40B4-BE49-F238E27FC236}">
                  <a16:creationId xmlns:a16="http://schemas.microsoft.com/office/drawing/2014/main" xmlns="" id="{E858413B-D0DB-437A-827C-61B8E567323D}"/>
                </a:ext>
              </a:extLst>
            </p:cNvPr>
            <p:cNvSpPr/>
            <p:nvPr/>
          </p:nvSpPr>
          <p:spPr>
            <a:xfrm>
              <a:off x="624636" y="204104"/>
              <a:ext cx="45446" cy="5907"/>
            </a:xfrm>
            <a:custGeom>
              <a:avLst/>
              <a:gdLst>
                <a:gd name="connsiteX0" fmla="*/ 10756 w 10755"/>
                <a:gd name="connsiteY0" fmla="*/ 1398 h 1398"/>
                <a:gd name="connsiteX1" fmla="*/ 4410 w 10755"/>
                <a:gd name="connsiteY1" fmla="*/ 538 h 1398"/>
                <a:gd name="connsiteX2" fmla="*/ 0 w 10755"/>
                <a:gd name="connsiteY2" fmla="*/ 0 h 1398"/>
                <a:gd name="connsiteX3" fmla="*/ 108 w 10755"/>
                <a:gd name="connsiteY3" fmla="*/ 0 h 1398"/>
                <a:gd name="connsiteX4" fmla="*/ 10756 w 10755"/>
                <a:gd name="connsiteY4" fmla="*/ 1398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5" h="1398">
                  <a:moveTo>
                    <a:pt x="10756" y="1398"/>
                  </a:moveTo>
                  <a:lnTo>
                    <a:pt x="4410" y="538"/>
                  </a:lnTo>
                  <a:cubicBezTo>
                    <a:pt x="2904" y="323"/>
                    <a:pt x="1506" y="108"/>
                    <a:pt x="0" y="0"/>
                  </a:cubicBezTo>
                  <a:cubicBezTo>
                    <a:pt x="0" y="0"/>
                    <a:pt x="0" y="0"/>
                    <a:pt x="108" y="0"/>
                  </a:cubicBezTo>
                  <a:cubicBezTo>
                    <a:pt x="3657" y="430"/>
                    <a:pt x="7206" y="860"/>
                    <a:pt x="10756"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38" name="任意多边形: 形状 725">
              <a:extLst>
                <a:ext uri="{FF2B5EF4-FFF2-40B4-BE49-F238E27FC236}">
                  <a16:creationId xmlns:a16="http://schemas.microsoft.com/office/drawing/2014/main" xmlns="" id="{4E9B7CD3-1F10-4190-9064-A7370B4B423C}"/>
                </a:ext>
              </a:extLst>
            </p:cNvPr>
            <p:cNvSpPr/>
            <p:nvPr/>
          </p:nvSpPr>
          <p:spPr>
            <a:xfrm>
              <a:off x="111821" y="360904"/>
              <a:ext cx="22011" cy="31291"/>
            </a:xfrm>
            <a:custGeom>
              <a:avLst/>
              <a:gdLst>
                <a:gd name="connsiteX0" fmla="*/ 789 w 5209"/>
                <a:gd name="connsiteY0" fmla="*/ 6561 h 7405"/>
                <a:gd name="connsiteX1" fmla="*/ 5198 w 5209"/>
                <a:gd name="connsiteY1" fmla="*/ 3980 h 7405"/>
                <a:gd name="connsiteX2" fmla="*/ 2725 w 5209"/>
                <a:gd name="connsiteY2" fmla="*/ 0 h 7405"/>
                <a:gd name="connsiteX3" fmla="*/ 789 w 5209"/>
                <a:gd name="connsiteY3" fmla="*/ 6561 h 7405"/>
              </a:gdLst>
              <a:ahLst/>
              <a:cxnLst>
                <a:cxn ang="0">
                  <a:pos x="connsiteX0" y="connsiteY0"/>
                </a:cxn>
                <a:cxn ang="0">
                  <a:pos x="connsiteX1" y="connsiteY1"/>
                </a:cxn>
                <a:cxn ang="0">
                  <a:pos x="connsiteX2" y="connsiteY2"/>
                </a:cxn>
                <a:cxn ang="0">
                  <a:pos x="connsiteX3" y="connsiteY3"/>
                </a:cxn>
              </a:cxnLst>
              <a:rect l="l" t="t" r="r" b="b"/>
              <a:pathLst>
                <a:path w="5209" h="7405">
                  <a:moveTo>
                    <a:pt x="789" y="6561"/>
                  </a:moveTo>
                  <a:cubicBezTo>
                    <a:pt x="2295" y="8497"/>
                    <a:pt x="4983" y="6884"/>
                    <a:pt x="5198" y="3980"/>
                  </a:cubicBezTo>
                  <a:cubicBezTo>
                    <a:pt x="5306" y="2366"/>
                    <a:pt x="4661" y="108"/>
                    <a:pt x="2725" y="0"/>
                  </a:cubicBezTo>
                  <a:cubicBezTo>
                    <a:pt x="143" y="323"/>
                    <a:pt x="-825" y="4732"/>
                    <a:pt x="789" y="6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39" name="任意多边形: 形状 726">
              <a:extLst>
                <a:ext uri="{FF2B5EF4-FFF2-40B4-BE49-F238E27FC236}">
                  <a16:creationId xmlns:a16="http://schemas.microsoft.com/office/drawing/2014/main" xmlns="" id="{0F343ED0-B86D-4380-9D38-A3DFE4BC1ABB}"/>
                </a:ext>
              </a:extLst>
            </p:cNvPr>
            <p:cNvSpPr/>
            <p:nvPr/>
          </p:nvSpPr>
          <p:spPr>
            <a:xfrm>
              <a:off x="195391" y="359539"/>
              <a:ext cx="23351" cy="30999"/>
            </a:xfrm>
            <a:custGeom>
              <a:avLst/>
              <a:gdLst>
                <a:gd name="connsiteX0" fmla="*/ 1554 w 5526"/>
                <a:gd name="connsiteY0" fmla="*/ 0 h 7336"/>
                <a:gd name="connsiteX1" fmla="*/ 2200 w 5526"/>
                <a:gd name="connsiteY1" fmla="*/ 6884 h 7336"/>
                <a:gd name="connsiteX2" fmla="*/ 5426 w 5526"/>
                <a:gd name="connsiteY2" fmla="*/ 3872 h 7336"/>
                <a:gd name="connsiteX3" fmla="*/ 1770 w 5526"/>
                <a:gd name="connsiteY3" fmla="*/ 0 h 7336"/>
                <a:gd name="connsiteX4" fmla="*/ 1554 w 5526"/>
                <a:gd name="connsiteY4" fmla="*/ 0 h 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6" h="7336">
                  <a:moveTo>
                    <a:pt x="1554" y="0"/>
                  </a:moveTo>
                  <a:cubicBezTo>
                    <a:pt x="-812" y="430"/>
                    <a:pt x="-382" y="5270"/>
                    <a:pt x="2200" y="6884"/>
                  </a:cubicBezTo>
                  <a:cubicBezTo>
                    <a:pt x="4243" y="8174"/>
                    <a:pt x="5964" y="6561"/>
                    <a:pt x="5426" y="3872"/>
                  </a:cubicBezTo>
                  <a:cubicBezTo>
                    <a:pt x="5104" y="2259"/>
                    <a:pt x="3706" y="108"/>
                    <a:pt x="1770" y="0"/>
                  </a:cubicBezTo>
                  <a:cubicBezTo>
                    <a:pt x="1770" y="0"/>
                    <a:pt x="1662" y="0"/>
                    <a:pt x="155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0" name="任意多边形: 形状 727">
              <a:extLst>
                <a:ext uri="{FF2B5EF4-FFF2-40B4-BE49-F238E27FC236}">
                  <a16:creationId xmlns:a16="http://schemas.microsoft.com/office/drawing/2014/main" xmlns="" id="{6840FC78-3E28-45A6-8BFE-2DE81D8E971E}"/>
                </a:ext>
              </a:extLst>
            </p:cNvPr>
            <p:cNvSpPr/>
            <p:nvPr/>
          </p:nvSpPr>
          <p:spPr>
            <a:xfrm>
              <a:off x="277562" y="356813"/>
              <a:ext cx="27564" cy="30602"/>
            </a:xfrm>
            <a:custGeom>
              <a:avLst/>
              <a:gdLst>
                <a:gd name="connsiteX0" fmla="*/ 4266 w 6523"/>
                <a:gd name="connsiteY0" fmla="*/ 7099 h 7242"/>
                <a:gd name="connsiteX1" fmla="*/ 5987 w 6523"/>
                <a:gd name="connsiteY1" fmla="*/ 3872 h 7242"/>
                <a:gd name="connsiteX2" fmla="*/ 1254 w 6523"/>
                <a:gd name="connsiteY2" fmla="*/ 0 h 7242"/>
                <a:gd name="connsiteX3" fmla="*/ 609 w 6523"/>
                <a:gd name="connsiteY3" fmla="*/ 215 h 7242"/>
                <a:gd name="connsiteX4" fmla="*/ 4266 w 6523"/>
                <a:gd name="connsiteY4" fmla="*/ 7099 h 7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3" h="7242">
                  <a:moveTo>
                    <a:pt x="4266" y="7099"/>
                  </a:moveTo>
                  <a:cubicBezTo>
                    <a:pt x="6309" y="7744"/>
                    <a:pt x="7170" y="6131"/>
                    <a:pt x="5987" y="3872"/>
                  </a:cubicBezTo>
                  <a:cubicBezTo>
                    <a:pt x="5234" y="2366"/>
                    <a:pt x="3190" y="108"/>
                    <a:pt x="1254" y="0"/>
                  </a:cubicBezTo>
                  <a:cubicBezTo>
                    <a:pt x="1039" y="0"/>
                    <a:pt x="824" y="0"/>
                    <a:pt x="609" y="215"/>
                  </a:cubicBezTo>
                  <a:cubicBezTo>
                    <a:pt x="-1112" y="1291"/>
                    <a:pt x="1039" y="6131"/>
                    <a:pt x="4266" y="709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1" name="任意多边形: 形状 728">
              <a:extLst>
                <a:ext uri="{FF2B5EF4-FFF2-40B4-BE49-F238E27FC236}">
                  <a16:creationId xmlns:a16="http://schemas.microsoft.com/office/drawing/2014/main" xmlns="" id="{478F152C-F6D1-46D3-BA7B-9C7CBA7B98C3}"/>
                </a:ext>
              </a:extLst>
            </p:cNvPr>
            <p:cNvSpPr/>
            <p:nvPr/>
          </p:nvSpPr>
          <p:spPr>
            <a:xfrm>
              <a:off x="357857" y="353179"/>
              <a:ext cx="33513" cy="30019"/>
            </a:xfrm>
            <a:custGeom>
              <a:avLst/>
              <a:gdLst>
                <a:gd name="connsiteX0" fmla="*/ 321 w 7931"/>
                <a:gd name="connsiteY0" fmla="*/ 215 h 7104"/>
                <a:gd name="connsiteX1" fmla="*/ 6667 w 7931"/>
                <a:gd name="connsiteY1" fmla="*/ 7099 h 7104"/>
                <a:gd name="connsiteX2" fmla="*/ 6774 w 7931"/>
                <a:gd name="connsiteY2" fmla="*/ 3764 h 7104"/>
                <a:gd name="connsiteX3" fmla="*/ 859 w 7931"/>
                <a:gd name="connsiteY3" fmla="*/ 0 h 7104"/>
                <a:gd name="connsiteX4" fmla="*/ 321 w 7931"/>
                <a:gd name="connsiteY4" fmla="*/ 215 h 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1" h="7104">
                  <a:moveTo>
                    <a:pt x="321" y="215"/>
                  </a:moveTo>
                  <a:cubicBezTo>
                    <a:pt x="-1293" y="1506"/>
                    <a:pt x="3547" y="6884"/>
                    <a:pt x="6667" y="7099"/>
                  </a:cubicBezTo>
                  <a:cubicBezTo>
                    <a:pt x="8280" y="7206"/>
                    <a:pt x="8387" y="5700"/>
                    <a:pt x="6774" y="3764"/>
                  </a:cubicBezTo>
                  <a:cubicBezTo>
                    <a:pt x="5591" y="2259"/>
                    <a:pt x="2902" y="108"/>
                    <a:pt x="859" y="0"/>
                  </a:cubicBezTo>
                  <a:cubicBezTo>
                    <a:pt x="643" y="108"/>
                    <a:pt x="428" y="108"/>
                    <a:pt x="321"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2" name="任意多边形: 形状 729">
              <a:extLst>
                <a:ext uri="{FF2B5EF4-FFF2-40B4-BE49-F238E27FC236}">
                  <a16:creationId xmlns:a16="http://schemas.microsoft.com/office/drawing/2014/main" xmlns="" id="{12F9D5B6-8259-4D32-9CFE-DE340CEBD101}"/>
                </a:ext>
              </a:extLst>
            </p:cNvPr>
            <p:cNvSpPr/>
            <p:nvPr/>
          </p:nvSpPr>
          <p:spPr>
            <a:xfrm>
              <a:off x="436276" y="349089"/>
              <a:ext cx="40329" cy="29567"/>
            </a:xfrm>
            <a:custGeom>
              <a:avLst/>
              <a:gdLst>
                <a:gd name="connsiteX0" fmla="*/ 155 w 9544"/>
                <a:gd name="connsiteY0" fmla="*/ 215 h 6997"/>
                <a:gd name="connsiteX1" fmla="*/ 8760 w 9544"/>
                <a:gd name="connsiteY1" fmla="*/ 6991 h 6997"/>
                <a:gd name="connsiteX2" fmla="*/ 7684 w 9544"/>
                <a:gd name="connsiteY2" fmla="*/ 3657 h 6997"/>
                <a:gd name="connsiteX3" fmla="*/ 693 w 9544"/>
                <a:gd name="connsiteY3" fmla="*/ 0 h 6997"/>
                <a:gd name="connsiteX4" fmla="*/ 155 w 9544"/>
                <a:gd name="connsiteY4" fmla="*/ 215 h 6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4" h="6997">
                  <a:moveTo>
                    <a:pt x="155" y="215"/>
                  </a:moveTo>
                  <a:cubicBezTo>
                    <a:pt x="-1135" y="1613"/>
                    <a:pt x="5963" y="7206"/>
                    <a:pt x="8760" y="6991"/>
                  </a:cubicBezTo>
                  <a:cubicBezTo>
                    <a:pt x="10158" y="6884"/>
                    <a:pt x="9620" y="5378"/>
                    <a:pt x="7684" y="3657"/>
                  </a:cubicBezTo>
                  <a:cubicBezTo>
                    <a:pt x="6071" y="2151"/>
                    <a:pt x="2737" y="0"/>
                    <a:pt x="693" y="0"/>
                  </a:cubicBezTo>
                  <a:cubicBezTo>
                    <a:pt x="478" y="108"/>
                    <a:pt x="263" y="108"/>
                    <a:pt x="155"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3" name="任意多边形: 形状 730">
              <a:extLst>
                <a:ext uri="{FF2B5EF4-FFF2-40B4-BE49-F238E27FC236}">
                  <a16:creationId xmlns:a16="http://schemas.microsoft.com/office/drawing/2014/main" xmlns="" id="{CE66DA13-86A0-48BD-964C-AC19D19F5AAB}"/>
                </a:ext>
              </a:extLst>
            </p:cNvPr>
            <p:cNvSpPr/>
            <p:nvPr/>
          </p:nvSpPr>
          <p:spPr>
            <a:xfrm>
              <a:off x="512146" y="344086"/>
              <a:ext cx="47703" cy="29233"/>
            </a:xfrm>
            <a:custGeom>
              <a:avLst/>
              <a:gdLst>
                <a:gd name="connsiteX0" fmla="*/ 8551 w 11289"/>
                <a:gd name="connsiteY0" fmla="*/ 3549 h 6918"/>
                <a:gd name="connsiteX1" fmla="*/ 485 w 11289"/>
                <a:gd name="connsiteY1" fmla="*/ 0 h 6918"/>
                <a:gd name="connsiteX2" fmla="*/ 55 w 11289"/>
                <a:gd name="connsiteY2" fmla="*/ 215 h 6918"/>
                <a:gd name="connsiteX3" fmla="*/ 10918 w 11289"/>
                <a:gd name="connsiteY3" fmla="*/ 6884 h 6918"/>
                <a:gd name="connsiteX4" fmla="*/ 8551 w 11289"/>
                <a:gd name="connsiteY4" fmla="*/ 3549 h 6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9" h="6918">
                  <a:moveTo>
                    <a:pt x="8551" y="3549"/>
                  </a:moveTo>
                  <a:cubicBezTo>
                    <a:pt x="6508" y="2151"/>
                    <a:pt x="2528" y="0"/>
                    <a:pt x="485" y="0"/>
                  </a:cubicBezTo>
                  <a:cubicBezTo>
                    <a:pt x="270" y="0"/>
                    <a:pt x="162" y="108"/>
                    <a:pt x="55" y="215"/>
                  </a:cubicBezTo>
                  <a:cubicBezTo>
                    <a:pt x="-806" y="1613"/>
                    <a:pt x="8767" y="7421"/>
                    <a:pt x="10918" y="6884"/>
                  </a:cubicBezTo>
                  <a:cubicBezTo>
                    <a:pt x="11886" y="6561"/>
                    <a:pt x="10918" y="5163"/>
                    <a:pt x="8551" y="35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4" name="任意多边形: 形状 731">
              <a:extLst>
                <a:ext uri="{FF2B5EF4-FFF2-40B4-BE49-F238E27FC236}">
                  <a16:creationId xmlns:a16="http://schemas.microsoft.com/office/drawing/2014/main" xmlns="" id="{7E858B92-416C-4A07-8DC2-8554B14AFFF5}"/>
                </a:ext>
              </a:extLst>
            </p:cNvPr>
            <p:cNvSpPr/>
            <p:nvPr/>
          </p:nvSpPr>
          <p:spPr>
            <a:xfrm>
              <a:off x="584611" y="338179"/>
              <a:ext cx="54510" cy="28392"/>
            </a:xfrm>
            <a:custGeom>
              <a:avLst/>
              <a:gdLst>
                <a:gd name="connsiteX0" fmla="*/ 9257 w 12900"/>
                <a:gd name="connsiteY0" fmla="*/ 3442 h 6719"/>
                <a:gd name="connsiteX1" fmla="*/ 9257 w 12900"/>
                <a:gd name="connsiteY1" fmla="*/ 3442 h 6719"/>
                <a:gd name="connsiteX2" fmla="*/ 330 w 12900"/>
                <a:gd name="connsiteY2" fmla="*/ 0 h 6719"/>
                <a:gd name="connsiteX3" fmla="*/ 7 w 12900"/>
                <a:gd name="connsiteY3" fmla="*/ 215 h 6719"/>
                <a:gd name="connsiteX4" fmla="*/ 12698 w 12900"/>
                <a:gd name="connsiteY4" fmla="*/ 6668 h 6719"/>
                <a:gd name="connsiteX5" fmla="*/ 9257 w 12900"/>
                <a:gd name="connsiteY5" fmla="*/ 3442 h 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00" h="6719">
                  <a:moveTo>
                    <a:pt x="9257" y="3442"/>
                  </a:moveTo>
                  <a:lnTo>
                    <a:pt x="9257" y="3442"/>
                  </a:lnTo>
                  <a:cubicBezTo>
                    <a:pt x="6353" y="1721"/>
                    <a:pt x="2050" y="0"/>
                    <a:pt x="330" y="0"/>
                  </a:cubicBezTo>
                  <a:cubicBezTo>
                    <a:pt x="222" y="0"/>
                    <a:pt x="7" y="108"/>
                    <a:pt x="7" y="215"/>
                  </a:cubicBezTo>
                  <a:cubicBezTo>
                    <a:pt x="-316" y="1613"/>
                    <a:pt x="10762" y="7314"/>
                    <a:pt x="12698" y="6668"/>
                  </a:cubicBezTo>
                  <a:cubicBezTo>
                    <a:pt x="13451" y="6453"/>
                    <a:pt x="12053" y="5055"/>
                    <a:pt x="9257" y="34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5" name="任意多边形: 形状 732">
              <a:extLst>
                <a:ext uri="{FF2B5EF4-FFF2-40B4-BE49-F238E27FC236}">
                  <a16:creationId xmlns:a16="http://schemas.microsoft.com/office/drawing/2014/main" xmlns="" id="{84117B8F-70FB-49A6-A775-CC751A1B43B8}"/>
                </a:ext>
              </a:extLst>
            </p:cNvPr>
            <p:cNvSpPr/>
            <p:nvPr/>
          </p:nvSpPr>
          <p:spPr>
            <a:xfrm>
              <a:off x="650446" y="331815"/>
              <a:ext cx="60633" cy="27927"/>
            </a:xfrm>
            <a:custGeom>
              <a:avLst/>
              <a:gdLst>
                <a:gd name="connsiteX0" fmla="*/ 238 w 14349"/>
                <a:gd name="connsiteY0" fmla="*/ 0 h 6609"/>
                <a:gd name="connsiteX1" fmla="*/ 23 w 14349"/>
                <a:gd name="connsiteY1" fmla="*/ 108 h 6609"/>
                <a:gd name="connsiteX2" fmla="*/ 14220 w 14349"/>
                <a:gd name="connsiteY2" fmla="*/ 6561 h 6609"/>
                <a:gd name="connsiteX3" fmla="*/ 9918 w 14349"/>
                <a:gd name="connsiteY3" fmla="*/ 3334 h 6609"/>
                <a:gd name="connsiteX4" fmla="*/ 238 w 14349"/>
                <a:gd name="connsiteY4" fmla="*/ 0 h 6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9" h="6609">
                  <a:moveTo>
                    <a:pt x="238" y="0"/>
                  </a:moveTo>
                  <a:cubicBezTo>
                    <a:pt x="130" y="0"/>
                    <a:pt x="23" y="0"/>
                    <a:pt x="23" y="108"/>
                  </a:cubicBezTo>
                  <a:cubicBezTo>
                    <a:pt x="-623" y="1183"/>
                    <a:pt x="12714" y="7206"/>
                    <a:pt x="14220" y="6561"/>
                  </a:cubicBezTo>
                  <a:cubicBezTo>
                    <a:pt x="14865" y="6238"/>
                    <a:pt x="13037" y="4948"/>
                    <a:pt x="9918" y="3334"/>
                  </a:cubicBezTo>
                  <a:cubicBezTo>
                    <a:pt x="6906" y="1936"/>
                    <a:pt x="1959" y="0"/>
                    <a:pt x="2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6" name="任意多边形: 形状 733">
              <a:extLst>
                <a:ext uri="{FF2B5EF4-FFF2-40B4-BE49-F238E27FC236}">
                  <a16:creationId xmlns:a16="http://schemas.microsoft.com/office/drawing/2014/main" xmlns="" id="{00C0579C-B514-4722-9337-D56F066AA77F}"/>
                </a:ext>
              </a:extLst>
            </p:cNvPr>
            <p:cNvSpPr/>
            <p:nvPr/>
          </p:nvSpPr>
          <p:spPr>
            <a:xfrm>
              <a:off x="708713" y="325455"/>
              <a:ext cx="66807" cy="26731"/>
            </a:xfrm>
            <a:custGeom>
              <a:avLst/>
              <a:gdLst>
                <a:gd name="connsiteX0" fmla="*/ 10540 w 15810"/>
                <a:gd name="connsiteY0" fmla="*/ 3227 h 6326"/>
                <a:gd name="connsiteX1" fmla="*/ 215 w 15810"/>
                <a:gd name="connsiteY1" fmla="*/ 0 h 6326"/>
                <a:gd name="connsiteX2" fmla="*/ 0 w 15810"/>
                <a:gd name="connsiteY2" fmla="*/ 108 h 6326"/>
                <a:gd name="connsiteX3" fmla="*/ 15811 w 15810"/>
                <a:gd name="connsiteY3" fmla="*/ 6238 h 6326"/>
                <a:gd name="connsiteX4" fmla="*/ 10540 w 15810"/>
                <a:gd name="connsiteY4" fmla="*/ 3227 h 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0" h="6326">
                  <a:moveTo>
                    <a:pt x="10540" y="3227"/>
                  </a:moveTo>
                  <a:cubicBezTo>
                    <a:pt x="6776" y="1613"/>
                    <a:pt x="1721" y="0"/>
                    <a:pt x="215" y="0"/>
                  </a:cubicBezTo>
                  <a:cubicBezTo>
                    <a:pt x="108" y="0"/>
                    <a:pt x="108" y="108"/>
                    <a:pt x="0" y="108"/>
                  </a:cubicBezTo>
                  <a:cubicBezTo>
                    <a:pt x="323" y="1398"/>
                    <a:pt x="14950" y="7099"/>
                    <a:pt x="15811" y="6238"/>
                  </a:cubicBezTo>
                  <a:cubicBezTo>
                    <a:pt x="15811" y="5485"/>
                    <a:pt x="11401" y="3549"/>
                    <a:pt x="10540"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7" name="任意多边形: 形状 734">
              <a:extLst>
                <a:ext uri="{FF2B5EF4-FFF2-40B4-BE49-F238E27FC236}">
                  <a16:creationId xmlns:a16="http://schemas.microsoft.com/office/drawing/2014/main" xmlns="" id="{32303E30-536F-4A8F-9700-EB63C2468F83}"/>
                </a:ext>
              </a:extLst>
            </p:cNvPr>
            <p:cNvSpPr/>
            <p:nvPr/>
          </p:nvSpPr>
          <p:spPr>
            <a:xfrm>
              <a:off x="760527" y="318183"/>
              <a:ext cx="72262" cy="25894"/>
            </a:xfrm>
            <a:custGeom>
              <a:avLst/>
              <a:gdLst>
                <a:gd name="connsiteX0" fmla="*/ 108 w 17101"/>
                <a:gd name="connsiteY0" fmla="*/ 0 h 6128"/>
                <a:gd name="connsiteX1" fmla="*/ 0 w 17101"/>
                <a:gd name="connsiteY1" fmla="*/ 108 h 6128"/>
                <a:gd name="connsiteX2" fmla="*/ 17101 w 17101"/>
                <a:gd name="connsiteY2" fmla="*/ 6023 h 6128"/>
                <a:gd name="connsiteX3" fmla="*/ 10971 w 17101"/>
                <a:gd name="connsiteY3" fmla="*/ 3119 h 6128"/>
                <a:gd name="connsiteX4" fmla="*/ 108 w 17101"/>
                <a:gd name="connsiteY4" fmla="*/ 0 h 6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01" h="6128">
                  <a:moveTo>
                    <a:pt x="108" y="0"/>
                  </a:moveTo>
                  <a:cubicBezTo>
                    <a:pt x="108" y="0"/>
                    <a:pt x="0" y="108"/>
                    <a:pt x="0" y="108"/>
                  </a:cubicBezTo>
                  <a:cubicBezTo>
                    <a:pt x="645" y="968"/>
                    <a:pt x="15811" y="6991"/>
                    <a:pt x="17101" y="6023"/>
                  </a:cubicBezTo>
                  <a:cubicBezTo>
                    <a:pt x="16779" y="5270"/>
                    <a:pt x="11939" y="3442"/>
                    <a:pt x="10971" y="3119"/>
                  </a:cubicBezTo>
                  <a:cubicBezTo>
                    <a:pt x="6884" y="1613"/>
                    <a:pt x="1506" y="0"/>
                    <a:pt x="1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8" name="任意多边形: 形状 735">
              <a:extLst>
                <a:ext uri="{FF2B5EF4-FFF2-40B4-BE49-F238E27FC236}">
                  <a16:creationId xmlns:a16="http://schemas.microsoft.com/office/drawing/2014/main" xmlns="" id="{99E7C28B-CC3C-4B59-A472-FBF223C656F0}"/>
                </a:ext>
              </a:extLst>
            </p:cNvPr>
            <p:cNvSpPr/>
            <p:nvPr/>
          </p:nvSpPr>
          <p:spPr>
            <a:xfrm>
              <a:off x="805065" y="310454"/>
              <a:ext cx="76805" cy="25455"/>
            </a:xfrm>
            <a:custGeom>
              <a:avLst/>
              <a:gdLst>
                <a:gd name="connsiteX0" fmla="*/ 18177 w 18176"/>
                <a:gd name="connsiteY0" fmla="*/ 5916 h 6024"/>
                <a:gd name="connsiteX1" fmla="*/ 11401 w 18176"/>
                <a:gd name="connsiteY1" fmla="*/ 3012 h 6024"/>
                <a:gd name="connsiteX2" fmla="*/ 11401 w 18176"/>
                <a:gd name="connsiteY2" fmla="*/ 3012 h 6024"/>
                <a:gd name="connsiteX3" fmla="*/ 108 w 18176"/>
                <a:gd name="connsiteY3" fmla="*/ 0 h 6024"/>
                <a:gd name="connsiteX4" fmla="*/ 0 w 18176"/>
                <a:gd name="connsiteY4" fmla="*/ 108 h 6024"/>
                <a:gd name="connsiteX5" fmla="*/ 18069 w 18176"/>
                <a:gd name="connsiteY5" fmla="*/ 6023 h 6024"/>
                <a:gd name="connsiteX6" fmla="*/ 18177 w 18176"/>
                <a:gd name="connsiteY6" fmla="*/ 5916 h 6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76" h="6024">
                  <a:moveTo>
                    <a:pt x="18177" y="5916"/>
                  </a:moveTo>
                  <a:cubicBezTo>
                    <a:pt x="17532" y="5163"/>
                    <a:pt x="12369" y="3334"/>
                    <a:pt x="11401" y="3012"/>
                  </a:cubicBezTo>
                  <a:lnTo>
                    <a:pt x="11401" y="3012"/>
                  </a:lnTo>
                  <a:cubicBezTo>
                    <a:pt x="7099" y="1506"/>
                    <a:pt x="1398" y="0"/>
                    <a:pt x="108" y="0"/>
                  </a:cubicBezTo>
                  <a:cubicBezTo>
                    <a:pt x="108" y="0"/>
                    <a:pt x="108" y="108"/>
                    <a:pt x="0" y="108"/>
                  </a:cubicBezTo>
                  <a:cubicBezTo>
                    <a:pt x="1076" y="1076"/>
                    <a:pt x="15703" y="6131"/>
                    <a:pt x="18069" y="6023"/>
                  </a:cubicBezTo>
                  <a:cubicBezTo>
                    <a:pt x="18069" y="6023"/>
                    <a:pt x="18069" y="6023"/>
                    <a:pt x="18177"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9" name="任意多边形: 形状 736">
              <a:extLst>
                <a:ext uri="{FF2B5EF4-FFF2-40B4-BE49-F238E27FC236}">
                  <a16:creationId xmlns:a16="http://schemas.microsoft.com/office/drawing/2014/main" xmlns="" id="{5060401B-B51E-4B47-B9A1-3CD97CAD927E}"/>
                </a:ext>
              </a:extLst>
            </p:cNvPr>
            <p:cNvSpPr/>
            <p:nvPr/>
          </p:nvSpPr>
          <p:spPr>
            <a:xfrm>
              <a:off x="842787" y="303182"/>
              <a:ext cx="79986" cy="24547"/>
            </a:xfrm>
            <a:custGeom>
              <a:avLst/>
              <a:gdLst>
                <a:gd name="connsiteX0" fmla="*/ 18930 w 18929"/>
                <a:gd name="connsiteY0" fmla="*/ 5700 h 5809"/>
                <a:gd name="connsiteX1" fmla="*/ 11508 w 18929"/>
                <a:gd name="connsiteY1" fmla="*/ 2904 h 5809"/>
                <a:gd name="connsiteX2" fmla="*/ 0 w 18929"/>
                <a:gd name="connsiteY2" fmla="*/ 0 h 5809"/>
                <a:gd name="connsiteX3" fmla="*/ 0 w 18929"/>
                <a:gd name="connsiteY3" fmla="*/ 108 h 5809"/>
                <a:gd name="connsiteX4" fmla="*/ 18930 w 18929"/>
                <a:gd name="connsiteY4" fmla="*/ 5808 h 5809"/>
                <a:gd name="connsiteX5" fmla="*/ 18930 w 18929"/>
                <a:gd name="connsiteY5" fmla="*/ 5700 h 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9" h="5809">
                  <a:moveTo>
                    <a:pt x="18930" y="5700"/>
                  </a:moveTo>
                  <a:cubicBezTo>
                    <a:pt x="17962" y="4948"/>
                    <a:pt x="12584" y="3227"/>
                    <a:pt x="11508" y="2904"/>
                  </a:cubicBezTo>
                  <a:cubicBezTo>
                    <a:pt x="6884" y="1506"/>
                    <a:pt x="1076" y="0"/>
                    <a:pt x="0" y="0"/>
                  </a:cubicBezTo>
                  <a:cubicBezTo>
                    <a:pt x="0" y="0"/>
                    <a:pt x="0" y="108"/>
                    <a:pt x="0" y="108"/>
                  </a:cubicBezTo>
                  <a:cubicBezTo>
                    <a:pt x="1398" y="1076"/>
                    <a:pt x="16994" y="5916"/>
                    <a:pt x="18930" y="5808"/>
                  </a:cubicBezTo>
                  <a:cubicBezTo>
                    <a:pt x="18822" y="5700"/>
                    <a:pt x="18930" y="5700"/>
                    <a:pt x="18930" y="57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0" name="任意多边形: 形状 737">
              <a:extLst>
                <a:ext uri="{FF2B5EF4-FFF2-40B4-BE49-F238E27FC236}">
                  <a16:creationId xmlns:a16="http://schemas.microsoft.com/office/drawing/2014/main" xmlns="" id="{602F4BB7-D5D0-4AD6-BE9D-C233EBF6C630}"/>
                </a:ext>
              </a:extLst>
            </p:cNvPr>
            <p:cNvSpPr/>
            <p:nvPr/>
          </p:nvSpPr>
          <p:spPr>
            <a:xfrm>
              <a:off x="725003" y="389976"/>
              <a:ext cx="58170" cy="32085"/>
            </a:xfrm>
            <a:custGeom>
              <a:avLst/>
              <a:gdLst>
                <a:gd name="connsiteX0" fmla="*/ 10020 w 13766"/>
                <a:gd name="connsiteY0" fmla="*/ 3876 h 7593"/>
                <a:gd name="connsiteX1" fmla="*/ 448 w 13766"/>
                <a:gd name="connsiteY1" fmla="*/ 4 h 7593"/>
                <a:gd name="connsiteX2" fmla="*/ 18 w 13766"/>
                <a:gd name="connsiteY2" fmla="*/ 219 h 7593"/>
                <a:gd name="connsiteX3" fmla="*/ 13462 w 13766"/>
                <a:gd name="connsiteY3" fmla="*/ 7532 h 7593"/>
                <a:gd name="connsiteX4" fmla="*/ 10020 w 13766"/>
                <a:gd name="connsiteY4" fmla="*/ 3876 h 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6" h="7593">
                  <a:moveTo>
                    <a:pt x="10020" y="3876"/>
                  </a:moveTo>
                  <a:cubicBezTo>
                    <a:pt x="7439" y="2262"/>
                    <a:pt x="2599" y="-104"/>
                    <a:pt x="448" y="4"/>
                  </a:cubicBezTo>
                  <a:cubicBezTo>
                    <a:pt x="233" y="4"/>
                    <a:pt x="18" y="111"/>
                    <a:pt x="18" y="219"/>
                  </a:cubicBezTo>
                  <a:cubicBezTo>
                    <a:pt x="-520" y="1832"/>
                    <a:pt x="11311" y="8285"/>
                    <a:pt x="13462" y="7532"/>
                  </a:cubicBezTo>
                  <a:cubicBezTo>
                    <a:pt x="14430" y="7210"/>
                    <a:pt x="13032" y="5704"/>
                    <a:pt x="10020" y="38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1" name="任意多边形: 形状 738">
              <a:extLst>
                <a:ext uri="{FF2B5EF4-FFF2-40B4-BE49-F238E27FC236}">
                  <a16:creationId xmlns:a16="http://schemas.microsoft.com/office/drawing/2014/main" xmlns="" id="{B1E2AC42-7C27-45E1-952A-26CC736E5956}"/>
                </a:ext>
              </a:extLst>
            </p:cNvPr>
            <p:cNvSpPr/>
            <p:nvPr/>
          </p:nvSpPr>
          <p:spPr>
            <a:xfrm>
              <a:off x="799906" y="381812"/>
              <a:ext cx="64043" cy="31603"/>
            </a:xfrm>
            <a:custGeom>
              <a:avLst/>
              <a:gdLst>
                <a:gd name="connsiteX0" fmla="*/ 10579 w 15156"/>
                <a:gd name="connsiteY0" fmla="*/ 3764 h 7479"/>
                <a:gd name="connsiteX1" fmla="*/ 361 w 15156"/>
                <a:gd name="connsiteY1" fmla="*/ 0 h 7479"/>
                <a:gd name="connsiteX2" fmla="*/ 38 w 15156"/>
                <a:gd name="connsiteY2" fmla="*/ 108 h 7479"/>
                <a:gd name="connsiteX3" fmla="*/ 14989 w 15156"/>
                <a:gd name="connsiteY3" fmla="*/ 7421 h 7479"/>
                <a:gd name="connsiteX4" fmla="*/ 10579 w 15156"/>
                <a:gd name="connsiteY4" fmla="*/ 3764 h 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6" h="7479">
                  <a:moveTo>
                    <a:pt x="10579" y="3764"/>
                  </a:moveTo>
                  <a:cubicBezTo>
                    <a:pt x="7567" y="2151"/>
                    <a:pt x="2297" y="0"/>
                    <a:pt x="361" y="0"/>
                  </a:cubicBezTo>
                  <a:cubicBezTo>
                    <a:pt x="253" y="0"/>
                    <a:pt x="146" y="0"/>
                    <a:pt x="38" y="108"/>
                  </a:cubicBezTo>
                  <a:cubicBezTo>
                    <a:pt x="-822" y="1398"/>
                    <a:pt x="13053" y="8174"/>
                    <a:pt x="14989" y="7421"/>
                  </a:cubicBezTo>
                  <a:cubicBezTo>
                    <a:pt x="15742" y="7099"/>
                    <a:pt x="13913" y="5593"/>
                    <a:pt x="10579" y="37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2" name="任意多边形: 形状 739">
              <a:extLst>
                <a:ext uri="{FF2B5EF4-FFF2-40B4-BE49-F238E27FC236}">
                  <a16:creationId xmlns:a16="http://schemas.microsoft.com/office/drawing/2014/main" xmlns="" id="{F77B12FE-B0AA-4169-A71F-E27398B3D4BA}"/>
                </a:ext>
              </a:extLst>
            </p:cNvPr>
            <p:cNvSpPr/>
            <p:nvPr/>
          </p:nvSpPr>
          <p:spPr>
            <a:xfrm>
              <a:off x="866877" y="373610"/>
              <a:ext cx="69089" cy="30619"/>
            </a:xfrm>
            <a:custGeom>
              <a:avLst/>
              <a:gdLst>
                <a:gd name="connsiteX0" fmla="*/ 215 w 16350"/>
                <a:gd name="connsiteY0" fmla="*/ 4 h 7246"/>
                <a:gd name="connsiteX1" fmla="*/ 0 w 16350"/>
                <a:gd name="connsiteY1" fmla="*/ 112 h 7246"/>
                <a:gd name="connsiteX2" fmla="*/ 16241 w 16350"/>
                <a:gd name="connsiteY2" fmla="*/ 7211 h 7246"/>
                <a:gd name="connsiteX3" fmla="*/ 10971 w 16350"/>
                <a:gd name="connsiteY3" fmla="*/ 3661 h 7246"/>
                <a:gd name="connsiteX4" fmla="*/ 215 w 16350"/>
                <a:gd name="connsiteY4" fmla="*/ 4 h 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0" h="7246">
                  <a:moveTo>
                    <a:pt x="215" y="4"/>
                  </a:moveTo>
                  <a:cubicBezTo>
                    <a:pt x="107" y="4"/>
                    <a:pt x="0" y="112"/>
                    <a:pt x="0" y="112"/>
                  </a:cubicBezTo>
                  <a:cubicBezTo>
                    <a:pt x="215" y="2048"/>
                    <a:pt x="15380" y="7748"/>
                    <a:pt x="16241" y="7211"/>
                  </a:cubicBezTo>
                  <a:cubicBezTo>
                    <a:pt x="16886" y="6888"/>
                    <a:pt x="14628" y="5382"/>
                    <a:pt x="10971" y="3661"/>
                  </a:cubicBezTo>
                  <a:cubicBezTo>
                    <a:pt x="7099" y="1833"/>
                    <a:pt x="1828" y="-103"/>
                    <a:pt x="215"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3" name="任意多边形: 形状 740">
              <a:extLst>
                <a:ext uri="{FF2B5EF4-FFF2-40B4-BE49-F238E27FC236}">
                  <a16:creationId xmlns:a16="http://schemas.microsoft.com/office/drawing/2014/main" xmlns="" id="{CC7D311C-A414-498E-82C6-EC1D3F7AD4FA}"/>
                </a:ext>
              </a:extLst>
            </p:cNvPr>
            <p:cNvSpPr/>
            <p:nvPr/>
          </p:nvSpPr>
          <p:spPr>
            <a:xfrm>
              <a:off x="924595" y="364521"/>
              <a:ext cx="73627" cy="29981"/>
            </a:xfrm>
            <a:custGeom>
              <a:avLst/>
              <a:gdLst>
                <a:gd name="connsiteX0" fmla="*/ 17424 w 17424"/>
                <a:gd name="connsiteY0" fmla="*/ 6996 h 7095"/>
                <a:gd name="connsiteX1" fmla="*/ 11293 w 17424"/>
                <a:gd name="connsiteY1" fmla="*/ 3554 h 7095"/>
                <a:gd name="connsiteX2" fmla="*/ 11293 w 17424"/>
                <a:gd name="connsiteY2" fmla="*/ 3554 h 7095"/>
                <a:gd name="connsiteX3" fmla="*/ 108 w 17424"/>
                <a:gd name="connsiteY3" fmla="*/ 5 h 7095"/>
                <a:gd name="connsiteX4" fmla="*/ 0 w 17424"/>
                <a:gd name="connsiteY4" fmla="*/ 112 h 7095"/>
                <a:gd name="connsiteX5" fmla="*/ 17424 w 17424"/>
                <a:gd name="connsiteY5" fmla="*/ 6996 h 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24" h="7095">
                  <a:moveTo>
                    <a:pt x="17424" y="6996"/>
                  </a:moveTo>
                  <a:cubicBezTo>
                    <a:pt x="17101" y="6135"/>
                    <a:pt x="12261" y="3984"/>
                    <a:pt x="11293" y="3554"/>
                  </a:cubicBezTo>
                  <a:lnTo>
                    <a:pt x="11293" y="3554"/>
                  </a:lnTo>
                  <a:cubicBezTo>
                    <a:pt x="7099" y="1725"/>
                    <a:pt x="1613" y="-103"/>
                    <a:pt x="108" y="5"/>
                  </a:cubicBezTo>
                  <a:cubicBezTo>
                    <a:pt x="108" y="5"/>
                    <a:pt x="0" y="112"/>
                    <a:pt x="0" y="112"/>
                  </a:cubicBezTo>
                  <a:cubicBezTo>
                    <a:pt x="753" y="1618"/>
                    <a:pt x="16886" y="7964"/>
                    <a:pt x="17424" y="69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4" name="任意多边形: 形状 741">
              <a:extLst>
                <a:ext uri="{FF2B5EF4-FFF2-40B4-BE49-F238E27FC236}">
                  <a16:creationId xmlns:a16="http://schemas.microsoft.com/office/drawing/2014/main" xmlns="" id="{6A59A2CD-B8AB-4440-8447-B94D9E21009D}"/>
                </a:ext>
              </a:extLst>
            </p:cNvPr>
            <p:cNvSpPr/>
            <p:nvPr/>
          </p:nvSpPr>
          <p:spPr>
            <a:xfrm>
              <a:off x="973679" y="355432"/>
              <a:ext cx="77717" cy="29110"/>
            </a:xfrm>
            <a:custGeom>
              <a:avLst/>
              <a:gdLst>
                <a:gd name="connsiteX0" fmla="*/ 108 w 18392"/>
                <a:gd name="connsiteY0" fmla="*/ 5 h 6889"/>
                <a:gd name="connsiteX1" fmla="*/ 0 w 18392"/>
                <a:gd name="connsiteY1" fmla="*/ 112 h 6889"/>
                <a:gd name="connsiteX2" fmla="*/ 18284 w 18392"/>
                <a:gd name="connsiteY2" fmla="*/ 6888 h 6889"/>
                <a:gd name="connsiteX3" fmla="*/ 18392 w 18392"/>
                <a:gd name="connsiteY3" fmla="*/ 6781 h 6889"/>
                <a:gd name="connsiteX4" fmla="*/ 11616 w 18392"/>
                <a:gd name="connsiteY4" fmla="*/ 3446 h 6889"/>
                <a:gd name="connsiteX5" fmla="*/ 108 w 18392"/>
                <a:gd name="connsiteY5" fmla="*/ 5 h 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6889">
                  <a:moveTo>
                    <a:pt x="108" y="5"/>
                  </a:moveTo>
                  <a:cubicBezTo>
                    <a:pt x="108" y="5"/>
                    <a:pt x="0" y="112"/>
                    <a:pt x="0" y="112"/>
                  </a:cubicBezTo>
                  <a:cubicBezTo>
                    <a:pt x="1183" y="1510"/>
                    <a:pt x="16133" y="6996"/>
                    <a:pt x="18284" y="6888"/>
                  </a:cubicBezTo>
                  <a:cubicBezTo>
                    <a:pt x="18284" y="6888"/>
                    <a:pt x="18392" y="6781"/>
                    <a:pt x="18392" y="6781"/>
                  </a:cubicBezTo>
                  <a:cubicBezTo>
                    <a:pt x="17747" y="5920"/>
                    <a:pt x="12584" y="3877"/>
                    <a:pt x="11616" y="3446"/>
                  </a:cubicBezTo>
                  <a:cubicBezTo>
                    <a:pt x="7099" y="1725"/>
                    <a:pt x="1398" y="-103"/>
                    <a:pt x="10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5" name="任意多边形: 形状 742">
              <a:extLst>
                <a:ext uri="{FF2B5EF4-FFF2-40B4-BE49-F238E27FC236}">
                  <a16:creationId xmlns:a16="http://schemas.microsoft.com/office/drawing/2014/main" xmlns="" id="{5CF5A195-3282-4B53-925D-964DE356F0A8}"/>
                </a:ext>
              </a:extLst>
            </p:cNvPr>
            <p:cNvSpPr/>
            <p:nvPr/>
          </p:nvSpPr>
          <p:spPr>
            <a:xfrm>
              <a:off x="1014131" y="345886"/>
              <a:ext cx="80443" cy="28219"/>
            </a:xfrm>
            <a:custGeom>
              <a:avLst/>
              <a:gdLst>
                <a:gd name="connsiteX0" fmla="*/ 19037 w 19037"/>
                <a:gd name="connsiteY0" fmla="*/ 6565 h 6678"/>
                <a:gd name="connsiteX1" fmla="*/ 11616 w 19037"/>
                <a:gd name="connsiteY1" fmla="*/ 3339 h 6678"/>
                <a:gd name="connsiteX2" fmla="*/ 0 w 19037"/>
                <a:gd name="connsiteY2" fmla="*/ 5 h 6678"/>
                <a:gd name="connsiteX3" fmla="*/ 0 w 19037"/>
                <a:gd name="connsiteY3" fmla="*/ 112 h 6678"/>
                <a:gd name="connsiteX4" fmla="*/ 19037 w 19037"/>
                <a:gd name="connsiteY4" fmla="*/ 6673 h 6678"/>
                <a:gd name="connsiteX5" fmla="*/ 19037 w 19037"/>
                <a:gd name="connsiteY5" fmla="*/ 6565 h 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37" h="6678">
                  <a:moveTo>
                    <a:pt x="19037" y="6565"/>
                  </a:moveTo>
                  <a:cubicBezTo>
                    <a:pt x="18177" y="5705"/>
                    <a:pt x="12692" y="3769"/>
                    <a:pt x="11616" y="3339"/>
                  </a:cubicBezTo>
                  <a:cubicBezTo>
                    <a:pt x="6991" y="1725"/>
                    <a:pt x="1076" y="-103"/>
                    <a:pt x="0" y="5"/>
                  </a:cubicBezTo>
                  <a:cubicBezTo>
                    <a:pt x="0" y="5"/>
                    <a:pt x="0" y="112"/>
                    <a:pt x="0" y="112"/>
                  </a:cubicBezTo>
                  <a:cubicBezTo>
                    <a:pt x="1291" y="1188"/>
                    <a:pt x="16994" y="6888"/>
                    <a:pt x="19037" y="6673"/>
                  </a:cubicBezTo>
                  <a:cubicBezTo>
                    <a:pt x="19037" y="6673"/>
                    <a:pt x="19037" y="6673"/>
                    <a:pt x="19037" y="65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6" name="任意多边形: 形状 743">
              <a:extLst>
                <a:ext uri="{FF2B5EF4-FFF2-40B4-BE49-F238E27FC236}">
                  <a16:creationId xmlns:a16="http://schemas.microsoft.com/office/drawing/2014/main" xmlns="" id="{0A3E46AB-EF3C-4100-B57E-25551363D994}"/>
                </a:ext>
              </a:extLst>
            </p:cNvPr>
            <p:cNvSpPr/>
            <p:nvPr/>
          </p:nvSpPr>
          <p:spPr>
            <a:xfrm>
              <a:off x="1044581" y="336793"/>
              <a:ext cx="83625" cy="26972"/>
            </a:xfrm>
            <a:custGeom>
              <a:avLst/>
              <a:gdLst>
                <a:gd name="connsiteX0" fmla="*/ 0 w 19790"/>
                <a:gd name="connsiteY0" fmla="*/ 5 h 6383"/>
                <a:gd name="connsiteX1" fmla="*/ 19790 w 19790"/>
                <a:gd name="connsiteY1" fmla="*/ 6351 h 6383"/>
                <a:gd name="connsiteX2" fmla="*/ 11831 w 19790"/>
                <a:gd name="connsiteY2" fmla="*/ 3124 h 6383"/>
                <a:gd name="connsiteX3" fmla="*/ 0 w 19790"/>
                <a:gd name="connsiteY3" fmla="*/ 5 h 6383"/>
                <a:gd name="connsiteX4" fmla="*/ 0 w 19790"/>
                <a:gd name="connsiteY4" fmla="*/ 5 h 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90" h="6383">
                  <a:moveTo>
                    <a:pt x="0" y="5"/>
                  </a:moveTo>
                  <a:cubicBezTo>
                    <a:pt x="538" y="650"/>
                    <a:pt x="18500" y="6889"/>
                    <a:pt x="19790" y="6351"/>
                  </a:cubicBezTo>
                  <a:cubicBezTo>
                    <a:pt x="19468" y="5813"/>
                    <a:pt x="15488" y="4415"/>
                    <a:pt x="11831" y="3124"/>
                  </a:cubicBezTo>
                  <a:cubicBezTo>
                    <a:pt x="6991" y="1511"/>
                    <a:pt x="968" y="-102"/>
                    <a:pt x="0" y="5"/>
                  </a:cubicBezTo>
                  <a:cubicBezTo>
                    <a:pt x="0" y="5"/>
                    <a:pt x="0" y="5"/>
                    <a:pt x="0"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7" name="任意多边形: 形状 744">
              <a:extLst>
                <a:ext uri="{FF2B5EF4-FFF2-40B4-BE49-F238E27FC236}">
                  <a16:creationId xmlns:a16="http://schemas.microsoft.com/office/drawing/2014/main" xmlns="" id="{300B953E-2C66-4476-8D41-4E99791F64F0}"/>
                </a:ext>
              </a:extLst>
            </p:cNvPr>
            <p:cNvSpPr/>
            <p:nvPr/>
          </p:nvSpPr>
          <p:spPr>
            <a:xfrm>
              <a:off x="1066397" y="327196"/>
              <a:ext cx="84985" cy="26123"/>
            </a:xfrm>
            <a:custGeom>
              <a:avLst/>
              <a:gdLst>
                <a:gd name="connsiteX0" fmla="*/ 0 w 20112"/>
                <a:gd name="connsiteY0" fmla="*/ 18 h 6182"/>
                <a:gd name="connsiteX1" fmla="*/ 20113 w 20112"/>
                <a:gd name="connsiteY1" fmla="*/ 6149 h 6182"/>
                <a:gd name="connsiteX2" fmla="*/ 11616 w 20112"/>
                <a:gd name="connsiteY2" fmla="*/ 3030 h 6182"/>
                <a:gd name="connsiteX3" fmla="*/ 0 w 20112"/>
                <a:gd name="connsiteY3" fmla="*/ 18 h 6182"/>
                <a:gd name="connsiteX4" fmla="*/ 0 w 20112"/>
                <a:gd name="connsiteY4" fmla="*/ 18 h 6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6182">
                  <a:moveTo>
                    <a:pt x="0" y="18"/>
                  </a:moveTo>
                  <a:cubicBezTo>
                    <a:pt x="860" y="664"/>
                    <a:pt x="19360" y="6687"/>
                    <a:pt x="20113" y="6149"/>
                  </a:cubicBezTo>
                  <a:cubicBezTo>
                    <a:pt x="19468" y="5611"/>
                    <a:pt x="15273" y="4213"/>
                    <a:pt x="11616" y="3030"/>
                  </a:cubicBezTo>
                  <a:cubicBezTo>
                    <a:pt x="6776" y="1524"/>
                    <a:pt x="753" y="-197"/>
                    <a:pt x="0" y="18"/>
                  </a:cubicBezTo>
                  <a:lnTo>
                    <a:pt x="0" y="1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658" name="任意多边形: 形状 745">
              <a:extLst>
                <a:ext uri="{FF2B5EF4-FFF2-40B4-BE49-F238E27FC236}">
                  <a16:creationId xmlns:a16="http://schemas.microsoft.com/office/drawing/2014/main" xmlns="" id="{E62CEB4D-F0E2-47DA-8FD4-519D6DA4D38E}"/>
                </a:ext>
              </a:extLst>
            </p:cNvPr>
            <p:cNvSpPr/>
            <p:nvPr/>
          </p:nvSpPr>
          <p:spPr>
            <a:xfrm>
              <a:off x="1078212" y="317275"/>
              <a:ext cx="85898" cy="25502"/>
            </a:xfrm>
            <a:custGeom>
              <a:avLst/>
              <a:gdLst>
                <a:gd name="connsiteX0" fmla="*/ 0 w 20328"/>
                <a:gd name="connsiteY0" fmla="*/ 0 h 6035"/>
                <a:gd name="connsiteX1" fmla="*/ 20328 w 20328"/>
                <a:gd name="connsiteY1" fmla="*/ 6023 h 6035"/>
                <a:gd name="connsiteX2" fmla="*/ 11508 w 20328"/>
                <a:gd name="connsiteY2" fmla="*/ 3012 h 6035"/>
                <a:gd name="connsiteX3" fmla="*/ 0 w 20328"/>
                <a:gd name="connsiteY3" fmla="*/ 0 h 6035"/>
              </a:gdLst>
              <a:ahLst/>
              <a:cxnLst>
                <a:cxn ang="0">
                  <a:pos x="connsiteX0" y="connsiteY0"/>
                </a:cxn>
                <a:cxn ang="0">
                  <a:pos x="connsiteX1" y="connsiteY1"/>
                </a:cxn>
                <a:cxn ang="0">
                  <a:pos x="connsiteX2" y="connsiteY2"/>
                </a:cxn>
                <a:cxn ang="0">
                  <a:pos x="connsiteX3" y="connsiteY3"/>
                </a:cxn>
              </a:cxnLst>
              <a:rect l="l" t="t" r="r" b="b"/>
              <a:pathLst>
                <a:path w="20328" h="6035">
                  <a:moveTo>
                    <a:pt x="0" y="0"/>
                  </a:moveTo>
                  <a:cubicBezTo>
                    <a:pt x="107" y="108"/>
                    <a:pt x="19145" y="6346"/>
                    <a:pt x="20328" y="6023"/>
                  </a:cubicBezTo>
                  <a:cubicBezTo>
                    <a:pt x="19468" y="5485"/>
                    <a:pt x="15165" y="4087"/>
                    <a:pt x="11508" y="3012"/>
                  </a:cubicBezTo>
                  <a:cubicBezTo>
                    <a:pt x="7421" y="1828"/>
                    <a:pt x="1076"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9" name="任意多边形: 形状 746">
              <a:extLst>
                <a:ext uri="{FF2B5EF4-FFF2-40B4-BE49-F238E27FC236}">
                  <a16:creationId xmlns:a16="http://schemas.microsoft.com/office/drawing/2014/main" xmlns="" id="{CB1D3038-EB27-4637-8C27-E9FA388E5BC3}"/>
                </a:ext>
              </a:extLst>
            </p:cNvPr>
            <p:cNvSpPr/>
            <p:nvPr/>
          </p:nvSpPr>
          <p:spPr>
            <a:xfrm>
              <a:off x="1080029" y="307729"/>
              <a:ext cx="85898" cy="24593"/>
            </a:xfrm>
            <a:custGeom>
              <a:avLst/>
              <a:gdLst>
                <a:gd name="connsiteX0" fmla="*/ 0 w 20328"/>
                <a:gd name="connsiteY0" fmla="*/ 0 h 5820"/>
                <a:gd name="connsiteX1" fmla="*/ 20328 w 20328"/>
                <a:gd name="connsiteY1" fmla="*/ 5808 h 5820"/>
                <a:gd name="connsiteX2" fmla="*/ 11186 w 20328"/>
                <a:gd name="connsiteY2" fmla="*/ 2904 h 5820"/>
                <a:gd name="connsiteX3" fmla="*/ 0 w 20328"/>
                <a:gd name="connsiteY3" fmla="*/ 0 h 5820"/>
              </a:gdLst>
              <a:ahLst/>
              <a:cxnLst>
                <a:cxn ang="0">
                  <a:pos x="connsiteX0" y="connsiteY0"/>
                </a:cxn>
                <a:cxn ang="0">
                  <a:pos x="connsiteX1" y="connsiteY1"/>
                </a:cxn>
                <a:cxn ang="0">
                  <a:pos x="connsiteX2" y="connsiteY2"/>
                </a:cxn>
                <a:cxn ang="0">
                  <a:pos x="connsiteX3" y="connsiteY3"/>
                </a:cxn>
              </a:cxnLst>
              <a:rect l="l" t="t" r="r" b="b"/>
              <a:pathLst>
                <a:path w="20328" h="5820">
                  <a:moveTo>
                    <a:pt x="0" y="0"/>
                  </a:moveTo>
                  <a:cubicBezTo>
                    <a:pt x="108" y="108"/>
                    <a:pt x="19683" y="6131"/>
                    <a:pt x="20328" y="5808"/>
                  </a:cubicBezTo>
                  <a:cubicBezTo>
                    <a:pt x="19252" y="5270"/>
                    <a:pt x="14950" y="3980"/>
                    <a:pt x="11186" y="2904"/>
                  </a:cubicBezTo>
                  <a:cubicBezTo>
                    <a:pt x="6991" y="1721"/>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60" name="任意多边形: 形状 747">
              <a:extLst>
                <a:ext uri="{FF2B5EF4-FFF2-40B4-BE49-F238E27FC236}">
                  <a16:creationId xmlns:a16="http://schemas.microsoft.com/office/drawing/2014/main" xmlns="" id="{3048327D-39EF-436F-A341-8C6931344C50}"/>
                </a:ext>
              </a:extLst>
            </p:cNvPr>
            <p:cNvSpPr/>
            <p:nvPr/>
          </p:nvSpPr>
          <p:spPr>
            <a:xfrm>
              <a:off x="1071848" y="298640"/>
              <a:ext cx="85442" cy="24086"/>
            </a:xfrm>
            <a:custGeom>
              <a:avLst/>
              <a:gdLst>
                <a:gd name="connsiteX0" fmla="*/ 0 w 20220"/>
                <a:gd name="connsiteY0" fmla="*/ 0 h 5700"/>
                <a:gd name="connsiteX1" fmla="*/ 20221 w 20220"/>
                <a:gd name="connsiteY1" fmla="*/ 5700 h 5700"/>
                <a:gd name="connsiteX2" fmla="*/ 10756 w 20220"/>
                <a:gd name="connsiteY2" fmla="*/ 2796 h 5700"/>
                <a:gd name="connsiteX3" fmla="*/ 0 w 20220"/>
                <a:gd name="connsiteY3" fmla="*/ 0 h 5700"/>
              </a:gdLst>
              <a:ahLst/>
              <a:cxnLst>
                <a:cxn ang="0">
                  <a:pos x="connsiteX0" y="connsiteY0"/>
                </a:cxn>
                <a:cxn ang="0">
                  <a:pos x="connsiteX1" y="connsiteY1"/>
                </a:cxn>
                <a:cxn ang="0">
                  <a:pos x="connsiteX2" y="connsiteY2"/>
                </a:cxn>
                <a:cxn ang="0">
                  <a:pos x="connsiteX3" y="connsiteY3"/>
                </a:cxn>
              </a:cxnLst>
              <a:rect l="l" t="t" r="r" b="b"/>
              <a:pathLst>
                <a:path w="20220" h="5700">
                  <a:moveTo>
                    <a:pt x="0" y="0"/>
                  </a:moveTo>
                  <a:cubicBezTo>
                    <a:pt x="108" y="108"/>
                    <a:pt x="19468" y="5700"/>
                    <a:pt x="20221" y="5700"/>
                  </a:cubicBezTo>
                  <a:cubicBezTo>
                    <a:pt x="19683" y="5378"/>
                    <a:pt x="15165" y="4087"/>
                    <a:pt x="10756" y="2796"/>
                  </a:cubicBezTo>
                  <a:cubicBezTo>
                    <a:pt x="6131" y="1398"/>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61" name="任意多边形: 形状 748">
              <a:extLst>
                <a:ext uri="{FF2B5EF4-FFF2-40B4-BE49-F238E27FC236}">
                  <a16:creationId xmlns:a16="http://schemas.microsoft.com/office/drawing/2014/main" xmlns="" id="{9E66786C-A383-404C-818F-22F944200AEF}"/>
                </a:ext>
              </a:extLst>
            </p:cNvPr>
            <p:cNvSpPr/>
            <p:nvPr/>
          </p:nvSpPr>
          <p:spPr>
            <a:xfrm>
              <a:off x="1053670" y="289550"/>
              <a:ext cx="84077" cy="23177"/>
            </a:xfrm>
            <a:custGeom>
              <a:avLst/>
              <a:gdLst>
                <a:gd name="connsiteX0" fmla="*/ 19898 w 19897"/>
                <a:gd name="connsiteY0" fmla="*/ 5485 h 5485"/>
                <a:gd name="connsiteX1" fmla="*/ 10218 w 19897"/>
                <a:gd name="connsiteY1" fmla="*/ 2689 h 5485"/>
                <a:gd name="connsiteX2" fmla="*/ 0 w 19897"/>
                <a:gd name="connsiteY2" fmla="*/ 0 h 5485"/>
                <a:gd name="connsiteX3" fmla="*/ 19898 w 19897"/>
                <a:gd name="connsiteY3" fmla="*/ 5485 h 5485"/>
              </a:gdLst>
              <a:ahLst/>
              <a:cxnLst>
                <a:cxn ang="0">
                  <a:pos x="connsiteX0" y="connsiteY0"/>
                </a:cxn>
                <a:cxn ang="0">
                  <a:pos x="connsiteX1" y="connsiteY1"/>
                </a:cxn>
                <a:cxn ang="0">
                  <a:pos x="connsiteX2" y="connsiteY2"/>
                </a:cxn>
                <a:cxn ang="0">
                  <a:pos x="connsiteX3" y="connsiteY3"/>
                </a:cxn>
              </a:cxnLst>
              <a:rect l="l" t="t" r="r" b="b"/>
              <a:pathLst>
                <a:path w="19897" h="5485">
                  <a:moveTo>
                    <a:pt x="19898" y="5485"/>
                  </a:moveTo>
                  <a:cubicBezTo>
                    <a:pt x="19145" y="5270"/>
                    <a:pt x="14950" y="3980"/>
                    <a:pt x="10218" y="2689"/>
                  </a:cubicBezTo>
                  <a:cubicBezTo>
                    <a:pt x="6023" y="1506"/>
                    <a:pt x="753" y="108"/>
                    <a:pt x="0" y="0"/>
                  </a:cubicBezTo>
                  <a:cubicBezTo>
                    <a:pt x="215" y="0"/>
                    <a:pt x="19360" y="5378"/>
                    <a:pt x="19898"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62" name="任意多边形: 形状 749">
              <a:extLst>
                <a:ext uri="{FF2B5EF4-FFF2-40B4-BE49-F238E27FC236}">
                  <a16:creationId xmlns:a16="http://schemas.microsoft.com/office/drawing/2014/main" xmlns="" id="{15088900-256F-4396-9565-3230FE103366}"/>
                </a:ext>
              </a:extLst>
            </p:cNvPr>
            <p:cNvSpPr/>
            <p:nvPr/>
          </p:nvSpPr>
          <p:spPr>
            <a:xfrm>
              <a:off x="1025494" y="280461"/>
              <a:ext cx="50445" cy="13632"/>
            </a:xfrm>
            <a:custGeom>
              <a:avLst/>
              <a:gdLst>
                <a:gd name="connsiteX0" fmla="*/ 11939 w 11938"/>
                <a:gd name="connsiteY0" fmla="*/ 3227 h 3226"/>
                <a:gd name="connsiteX1" fmla="*/ 0 w 11938"/>
                <a:gd name="connsiteY1" fmla="*/ 0 h 3226"/>
                <a:gd name="connsiteX2" fmla="*/ 1398 w 11938"/>
                <a:gd name="connsiteY2" fmla="*/ 323 h 3226"/>
                <a:gd name="connsiteX3" fmla="*/ 11939 w 11938"/>
                <a:gd name="connsiteY3" fmla="*/ 3227 h 3226"/>
              </a:gdLst>
              <a:ahLst/>
              <a:cxnLst>
                <a:cxn ang="0">
                  <a:pos x="connsiteX0" y="connsiteY0"/>
                </a:cxn>
                <a:cxn ang="0">
                  <a:pos x="connsiteX1" y="connsiteY1"/>
                </a:cxn>
                <a:cxn ang="0">
                  <a:pos x="connsiteX2" y="connsiteY2"/>
                </a:cxn>
                <a:cxn ang="0">
                  <a:pos x="connsiteX3" y="connsiteY3"/>
                </a:cxn>
              </a:cxnLst>
              <a:rect l="l" t="t" r="r" b="b"/>
              <a:pathLst>
                <a:path w="11938" h="3226">
                  <a:moveTo>
                    <a:pt x="11939" y="3227"/>
                  </a:moveTo>
                  <a:cubicBezTo>
                    <a:pt x="5485" y="1398"/>
                    <a:pt x="0" y="0"/>
                    <a:pt x="0" y="0"/>
                  </a:cubicBezTo>
                  <a:cubicBezTo>
                    <a:pt x="430" y="108"/>
                    <a:pt x="968" y="215"/>
                    <a:pt x="1398" y="323"/>
                  </a:cubicBezTo>
                  <a:lnTo>
                    <a:pt x="11939" y="322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681" name="任意多边形: 形状 768">
              <a:extLst>
                <a:ext uri="{FF2B5EF4-FFF2-40B4-BE49-F238E27FC236}">
                  <a16:creationId xmlns:a16="http://schemas.microsoft.com/office/drawing/2014/main" xmlns="" id="{B206E2B0-5A82-499F-8114-B59CE7CDAC4A}"/>
                </a:ext>
              </a:extLst>
            </p:cNvPr>
            <p:cNvSpPr/>
            <p:nvPr/>
          </p:nvSpPr>
          <p:spPr>
            <a:xfrm>
              <a:off x="102140" y="504067"/>
              <a:ext cx="31307" cy="40021"/>
            </a:xfrm>
            <a:custGeom>
              <a:avLst/>
              <a:gdLst>
                <a:gd name="connsiteX0" fmla="*/ 1144 w 7409"/>
                <a:gd name="connsiteY0" fmla="*/ 8389 h 9471"/>
                <a:gd name="connsiteX1" fmla="*/ 7382 w 7409"/>
                <a:gd name="connsiteY1" fmla="*/ 5055 h 9471"/>
                <a:gd name="connsiteX2" fmla="*/ 3833 w 7409"/>
                <a:gd name="connsiteY2" fmla="*/ 0 h 9471"/>
                <a:gd name="connsiteX3" fmla="*/ 1144 w 7409"/>
                <a:gd name="connsiteY3" fmla="*/ 8389 h 9471"/>
              </a:gdLst>
              <a:ahLst/>
              <a:cxnLst>
                <a:cxn ang="0">
                  <a:pos x="connsiteX0" y="connsiteY0"/>
                </a:cxn>
                <a:cxn ang="0">
                  <a:pos x="connsiteX1" y="connsiteY1"/>
                </a:cxn>
                <a:cxn ang="0">
                  <a:pos x="connsiteX2" y="connsiteY2"/>
                </a:cxn>
                <a:cxn ang="0">
                  <a:pos x="connsiteX3" y="connsiteY3"/>
                </a:cxn>
              </a:cxnLst>
              <a:rect l="l" t="t" r="r" b="b"/>
              <a:pathLst>
                <a:path w="7409" h="9471">
                  <a:moveTo>
                    <a:pt x="1144" y="8389"/>
                  </a:moveTo>
                  <a:cubicBezTo>
                    <a:pt x="3403" y="10863"/>
                    <a:pt x="7060" y="8820"/>
                    <a:pt x="7382" y="5055"/>
                  </a:cubicBezTo>
                  <a:cubicBezTo>
                    <a:pt x="7597" y="3012"/>
                    <a:pt x="6522" y="108"/>
                    <a:pt x="3833" y="0"/>
                  </a:cubicBezTo>
                  <a:cubicBezTo>
                    <a:pt x="69" y="323"/>
                    <a:pt x="-1115" y="5916"/>
                    <a:pt x="1144"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2" name="任意多边形: 形状 769">
              <a:extLst>
                <a:ext uri="{FF2B5EF4-FFF2-40B4-BE49-F238E27FC236}">
                  <a16:creationId xmlns:a16="http://schemas.microsoft.com/office/drawing/2014/main" xmlns="" id="{7E5ECD6F-F9ED-41B7-918B-C54C8E87884F}"/>
                </a:ext>
              </a:extLst>
            </p:cNvPr>
            <p:cNvSpPr/>
            <p:nvPr/>
          </p:nvSpPr>
          <p:spPr>
            <a:xfrm>
              <a:off x="222524" y="501342"/>
              <a:ext cx="32334" cy="39788"/>
            </a:xfrm>
            <a:custGeom>
              <a:avLst/>
              <a:gdLst>
                <a:gd name="connsiteX0" fmla="*/ 7610 w 7652"/>
                <a:gd name="connsiteY0" fmla="*/ 5055 h 9416"/>
                <a:gd name="connsiteX1" fmla="*/ 2878 w 7652"/>
                <a:gd name="connsiteY1" fmla="*/ 0 h 9416"/>
                <a:gd name="connsiteX2" fmla="*/ 2555 w 7652"/>
                <a:gd name="connsiteY2" fmla="*/ 0 h 9416"/>
                <a:gd name="connsiteX3" fmla="*/ 2448 w 7652"/>
                <a:gd name="connsiteY3" fmla="*/ 8604 h 9416"/>
                <a:gd name="connsiteX4" fmla="*/ 7610 w 7652"/>
                <a:gd name="connsiteY4" fmla="*/ 5055 h 9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9416">
                  <a:moveTo>
                    <a:pt x="7610" y="5055"/>
                  </a:moveTo>
                  <a:cubicBezTo>
                    <a:pt x="7288" y="3012"/>
                    <a:pt x="5674" y="108"/>
                    <a:pt x="2878" y="0"/>
                  </a:cubicBezTo>
                  <a:cubicBezTo>
                    <a:pt x="2770" y="0"/>
                    <a:pt x="2663" y="0"/>
                    <a:pt x="2555" y="0"/>
                  </a:cubicBezTo>
                  <a:cubicBezTo>
                    <a:pt x="-779" y="538"/>
                    <a:pt x="-887" y="6238"/>
                    <a:pt x="2448" y="8604"/>
                  </a:cubicBezTo>
                  <a:cubicBezTo>
                    <a:pt x="5136" y="10648"/>
                    <a:pt x="8040" y="8604"/>
                    <a:pt x="7610" y="50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3" name="任意多边形: 形状 770">
              <a:extLst>
                <a:ext uri="{FF2B5EF4-FFF2-40B4-BE49-F238E27FC236}">
                  <a16:creationId xmlns:a16="http://schemas.microsoft.com/office/drawing/2014/main" xmlns="" id="{587A2BB5-D312-417B-835F-7BF71448B678}"/>
                </a:ext>
              </a:extLst>
            </p:cNvPr>
            <p:cNvSpPr/>
            <p:nvPr/>
          </p:nvSpPr>
          <p:spPr>
            <a:xfrm>
              <a:off x="341356" y="497703"/>
              <a:ext cx="35609" cy="39391"/>
            </a:xfrm>
            <a:custGeom>
              <a:avLst/>
              <a:gdLst>
                <a:gd name="connsiteX0" fmla="*/ 4011 w 8427"/>
                <a:gd name="connsiteY0" fmla="*/ 8820 h 9322"/>
                <a:gd name="connsiteX1" fmla="*/ 8098 w 8427"/>
                <a:gd name="connsiteY1" fmla="*/ 4948 h 9322"/>
                <a:gd name="connsiteX2" fmla="*/ 2290 w 8427"/>
                <a:gd name="connsiteY2" fmla="*/ 0 h 9322"/>
                <a:gd name="connsiteX3" fmla="*/ 1644 w 8427"/>
                <a:gd name="connsiteY3" fmla="*/ 108 h 9322"/>
                <a:gd name="connsiteX4" fmla="*/ 4011 w 8427"/>
                <a:gd name="connsiteY4" fmla="*/ 8820 h 9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7" h="9322">
                  <a:moveTo>
                    <a:pt x="4011" y="8820"/>
                  </a:moveTo>
                  <a:cubicBezTo>
                    <a:pt x="7130" y="10325"/>
                    <a:pt x="9281" y="8282"/>
                    <a:pt x="8098" y="4948"/>
                  </a:cubicBezTo>
                  <a:cubicBezTo>
                    <a:pt x="7345" y="2904"/>
                    <a:pt x="5086" y="108"/>
                    <a:pt x="2290" y="0"/>
                  </a:cubicBezTo>
                  <a:cubicBezTo>
                    <a:pt x="2075" y="0"/>
                    <a:pt x="1752" y="108"/>
                    <a:pt x="1644" y="108"/>
                  </a:cubicBezTo>
                  <a:cubicBezTo>
                    <a:pt x="-1475" y="1076"/>
                    <a:pt x="139" y="6884"/>
                    <a:pt x="4011" y="88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4" name="任意多边形: 形状 771">
              <a:extLst>
                <a:ext uri="{FF2B5EF4-FFF2-40B4-BE49-F238E27FC236}">
                  <a16:creationId xmlns:a16="http://schemas.microsoft.com/office/drawing/2014/main" xmlns="" id="{56EB3E7C-C611-40A2-83DB-ECCD8CBBFB67}"/>
                </a:ext>
              </a:extLst>
            </p:cNvPr>
            <p:cNvSpPr/>
            <p:nvPr/>
          </p:nvSpPr>
          <p:spPr>
            <a:xfrm>
              <a:off x="458426" y="492705"/>
              <a:ext cx="39615" cy="38838"/>
            </a:xfrm>
            <a:custGeom>
              <a:avLst/>
              <a:gdLst>
                <a:gd name="connsiteX0" fmla="*/ 6314 w 9375"/>
                <a:gd name="connsiteY0" fmla="*/ 9035 h 9191"/>
                <a:gd name="connsiteX1" fmla="*/ 8573 w 9375"/>
                <a:gd name="connsiteY1" fmla="*/ 4840 h 9191"/>
                <a:gd name="connsiteX2" fmla="*/ 1689 w 9375"/>
                <a:gd name="connsiteY2" fmla="*/ 0 h 9191"/>
                <a:gd name="connsiteX3" fmla="*/ 721 w 9375"/>
                <a:gd name="connsiteY3" fmla="*/ 215 h 9191"/>
                <a:gd name="connsiteX4" fmla="*/ 6314 w 9375"/>
                <a:gd name="connsiteY4" fmla="*/ 9035 h 9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5" h="9191">
                  <a:moveTo>
                    <a:pt x="6314" y="9035"/>
                  </a:moveTo>
                  <a:cubicBezTo>
                    <a:pt x="9111" y="9788"/>
                    <a:pt x="10294" y="7744"/>
                    <a:pt x="8573" y="4840"/>
                  </a:cubicBezTo>
                  <a:cubicBezTo>
                    <a:pt x="7497" y="2904"/>
                    <a:pt x="4486" y="0"/>
                    <a:pt x="1689" y="0"/>
                  </a:cubicBezTo>
                  <a:cubicBezTo>
                    <a:pt x="1367" y="0"/>
                    <a:pt x="1044" y="108"/>
                    <a:pt x="721" y="215"/>
                  </a:cubicBezTo>
                  <a:cubicBezTo>
                    <a:pt x="-1645" y="1721"/>
                    <a:pt x="2227" y="7959"/>
                    <a:pt x="6314"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5" name="任意多边形: 形状 772">
              <a:extLst>
                <a:ext uri="{FF2B5EF4-FFF2-40B4-BE49-F238E27FC236}">
                  <a16:creationId xmlns:a16="http://schemas.microsoft.com/office/drawing/2014/main" xmlns="" id="{04FC6DEC-C146-4069-A08B-35805D2354B8}"/>
                </a:ext>
              </a:extLst>
            </p:cNvPr>
            <p:cNvSpPr/>
            <p:nvPr/>
          </p:nvSpPr>
          <p:spPr>
            <a:xfrm>
              <a:off x="573418" y="486341"/>
              <a:ext cx="45041" cy="38419"/>
            </a:xfrm>
            <a:custGeom>
              <a:avLst/>
              <a:gdLst>
                <a:gd name="connsiteX0" fmla="*/ 1365 w 10659"/>
                <a:gd name="connsiteY0" fmla="*/ 0 h 9092"/>
                <a:gd name="connsiteX1" fmla="*/ 505 w 10659"/>
                <a:gd name="connsiteY1" fmla="*/ 215 h 9092"/>
                <a:gd name="connsiteX2" fmla="*/ 8356 w 10659"/>
                <a:gd name="connsiteY2" fmla="*/ 9035 h 9092"/>
                <a:gd name="connsiteX3" fmla="*/ 9324 w 10659"/>
                <a:gd name="connsiteY3" fmla="*/ 4732 h 9092"/>
                <a:gd name="connsiteX4" fmla="*/ 1365 w 10659"/>
                <a:gd name="connsiteY4" fmla="*/ 0 h 9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59" h="9092">
                  <a:moveTo>
                    <a:pt x="1365" y="0"/>
                  </a:moveTo>
                  <a:cubicBezTo>
                    <a:pt x="1150" y="0"/>
                    <a:pt x="720" y="108"/>
                    <a:pt x="505" y="215"/>
                  </a:cubicBezTo>
                  <a:cubicBezTo>
                    <a:pt x="-1754" y="1828"/>
                    <a:pt x="4054" y="8389"/>
                    <a:pt x="8356" y="9035"/>
                  </a:cubicBezTo>
                  <a:cubicBezTo>
                    <a:pt x="10937" y="9465"/>
                    <a:pt x="11475" y="7421"/>
                    <a:pt x="9324" y="4732"/>
                  </a:cubicBezTo>
                  <a:cubicBezTo>
                    <a:pt x="7711" y="2904"/>
                    <a:pt x="4161" y="0"/>
                    <a:pt x="136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6" name="任意多边形: 形状 773">
              <a:extLst>
                <a:ext uri="{FF2B5EF4-FFF2-40B4-BE49-F238E27FC236}">
                  <a16:creationId xmlns:a16="http://schemas.microsoft.com/office/drawing/2014/main" xmlns="" id="{C3FB3C15-E716-4EED-8A1A-82B3B569CD4A}"/>
                </a:ext>
              </a:extLst>
            </p:cNvPr>
            <p:cNvSpPr/>
            <p:nvPr/>
          </p:nvSpPr>
          <p:spPr>
            <a:xfrm>
              <a:off x="684568" y="479069"/>
              <a:ext cx="50466" cy="38221"/>
            </a:xfrm>
            <a:custGeom>
              <a:avLst/>
              <a:gdLst>
                <a:gd name="connsiteX0" fmla="*/ 1090 w 11943"/>
                <a:gd name="connsiteY0" fmla="*/ 0 h 9045"/>
                <a:gd name="connsiteX1" fmla="*/ 337 w 11943"/>
                <a:gd name="connsiteY1" fmla="*/ 323 h 9045"/>
                <a:gd name="connsiteX2" fmla="*/ 10770 w 11943"/>
                <a:gd name="connsiteY2" fmla="*/ 9035 h 9045"/>
                <a:gd name="connsiteX3" fmla="*/ 9909 w 11943"/>
                <a:gd name="connsiteY3" fmla="*/ 4625 h 9045"/>
                <a:gd name="connsiteX4" fmla="*/ 1090 w 11943"/>
                <a:gd name="connsiteY4" fmla="*/ 0 h 9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 h="9045">
                  <a:moveTo>
                    <a:pt x="1090" y="0"/>
                  </a:moveTo>
                  <a:cubicBezTo>
                    <a:pt x="874" y="0"/>
                    <a:pt x="552" y="108"/>
                    <a:pt x="337" y="323"/>
                  </a:cubicBezTo>
                  <a:cubicBezTo>
                    <a:pt x="-1814" y="2151"/>
                    <a:pt x="6898" y="9357"/>
                    <a:pt x="10770" y="9035"/>
                  </a:cubicBezTo>
                  <a:cubicBezTo>
                    <a:pt x="12598" y="8927"/>
                    <a:pt x="12275" y="6991"/>
                    <a:pt x="9909" y="4625"/>
                  </a:cubicBezTo>
                  <a:cubicBezTo>
                    <a:pt x="7973" y="2796"/>
                    <a:pt x="3886" y="0"/>
                    <a:pt x="109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7" name="任意多边形: 形状 774">
              <a:extLst>
                <a:ext uri="{FF2B5EF4-FFF2-40B4-BE49-F238E27FC236}">
                  <a16:creationId xmlns:a16="http://schemas.microsoft.com/office/drawing/2014/main" xmlns="" id="{E3116D6A-8494-4C40-BBCD-380F9079D788}"/>
                </a:ext>
              </a:extLst>
            </p:cNvPr>
            <p:cNvSpPr/>
            <p:nvPr/>
          </p:nvSpPr>
          <p:spPr>
            <a:xfrm>
              <a:off x="790783" y="470423"/>
              <a:ext cx="55875" cy="37777"/>
            </a:xfrm>
            <a:custGeom>
              <a:avLst/>
              <a:gdLst>
                <a:gd name="connsiteX0" fmla="*/ 10371 w 13223"/>
                <a:gd name="connsiteY0" fmla="*/ 4520 h 8940"/>
                <a:gd name="connsiteX1" fmla="*/ 799 w 13223"/>
                <a:gd name="connsiteY1" fmla="*/ 3 h 8940"/>
                <a:gd name="connsiteX2" fmla="*/ 153 w 13223"/>
                <a:gd name="connsiteY2" fmla="*/ 326 h 8940"/>
                <a:gd name="connsiteX3" fmla="*/ 12414 w 13223"/>
                <a:gd name="connsiteY3" fmla="*/ 8930 h 8940"/>
                <a:gd name="connsiteX4" fmla="*/ 10371 w 13223"/>
                <a:gd name="connsiteY4" fmla="*/ 4520 h 8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 h="8940">
                  <a:moveTo>
                    <a:pt x="10371" y="4520"/>
                  </a:moveTo>
                  <a:cubicBezTo>
                    <a:pt x="8005" y="2692"/>
                    <a:pt x="3380" y="-105"/>
                    <a:pt x="799" y="3"/>
                  </a:cubicBezTo>
                  <a:cubicBezTo>
                    <a:pt x="583" y="3"/>
                    <a:pt x="261" y="111"/>
                    <a:pt x="153" y="326"/>
                  </a:cubicBezTo>
                  <a:cubicBezTo>
                    <a:pt x="-1353" y="2154"/>
                    <a:pt x="8650" y="9253"/>
                    <a:pt x="12414" y="8930"/>
                  </a:cubicBezTo>
                  <a:cubicBezTo>
                    <a:pt x="14028" y="8715"/>
                    <a:pt x="13167" y="6779"/>
                    <a:pt x="10371" y="45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8" name="任意多边形: 形状 775">
              <a:extLst>
                <a:ext uri="{FF2B5EF4-FFF2-40B4-BE49-F238E27FC236}">
                  <a16:creationId xmlns:a16="http://schemas.microsoft.com/office/drawing/2014/main" xmlns="" id="{61BF87F5-8F1C-424B-BEDF-FC1E3762D3B8}"/>
                </a:ext>
              </a:extLst>
            </p:cNvPr>
            <p:cNvSpPr/>
            <p:nvPr/>
          </p:nvSpPr>
          <p:spPr>
            <a:xfrm>
              <a:off x="886623" y="461334"/>
              <a:ext cx="61068" cy="36868"/>
            </a:xfrm>
            <a:custGeom>
              <a:avLst/>
              <a:gdLst>
                <a:gd name="connsiteX0" fmla="*/ 10815 w 14452"/>
                <a:gd name="connsiteY0" fmla="*/ 4413 h 8725"/>
                <a:gd name="connsiteX1" fmla="*/ 598 w 14452"/>
                <a:gd name="connsiteY1" fmla="*/ 3 h 8725"/>
                <a:gd name="connsiteX2" fmla="*/ 167 w 14452"/>
                <a:gd name="connsiteY2" fmla="*/ 111 h 8725"/>
                <a:gd name="connsiteX3" fmla="*/ 13827 w 14452"/>
                <a:gd name="connsiteY3" fmla="*/ 8715 h 8725"/>
                <a:gd name="connsiteX4" fmla="*/ 10815 w 14452"/>
                <a:gd name="connsiteY4" fmla="*/ 4413 h 8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52" h="8725">
                  <a:moveTo>
                    <a:pt x="10815" y="4413"/>
                  </a:moveTo>
                  <a:cubicBezTo>
                    <a:pt x="8126" y="2584"/>
                    <a:pt x="3071" y="-104"/>
                    <a:pt x="598" y="3"/>
                  </a:cubicBezTo>
                  <a:cubicBezTo>
                    <a:pt x="490" y="3"/>
                    <a:pt x="275" y="111"/>
                    <a:pt x="167" y="111"/>
                  </a:cubicBezTo>
                  <a:cubicBezTo>
                    <a:pt x="-1554" y="1509"/>
                    <a:pt x="10493" y="9038"/>
                    <a:pt x="13827" y="8715"/>
                  </a:cubicBezTo>
                  <a:cubicBezTo>
                    <a:pt x="15333" y="8500"/>
                    <a:pt x="14042" y="6672"/>
                    <a:pt x="10815" y="44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9" name="任意多边形: 形状 776">
              <a:extLst>
                <a:ext uri="{FF2B5EF4-FFF2-40B4-BE49-F238E27FC236}">
                  <a16:creationId xmlns:a16="http://schemas.microsoft.com/office/drawing/2014/main" xmlns="" id="{2C630F56-55E7-4B37-A9A6-9290D8A69FEE}"/>
                </a:ext>
              </a:extLst>
            </p:cNvPr>
            <p:cNvSpPr/>
            <p:nvPr/>
          </p:nvSpPr>
          <p:spPr>
            <a:xfrm>
              <a:off x="972762" y="451332"/>
              <a:ext cx="65894" cy="36294"/>
            </a:xfrm>
            <a:custGeom>
              <a:avLst/>
              <a:gdLst>
                <a:gd name="connsiteX0" fmla="*/ 11081 w 15594"/>
                <a:gd name="connsiteY0" fmla="*/ 4305 h 8589"/>
                <a:gd name="connsiteX1" fmla="*/ 433 w 15594"/>
                <a:gd name="connsiteY1" fmla="*/ 3 h 8589"/>
                <a:gd name="connsiteX2" fmla="*/ 3 w 15594"/>
                <a:gd name="connsiteY2" fmla="*/ 326 h 8589"/>
                <a:gd name="connsiteX3" fmla="*/ 15383 w 15594"/>
                <a:gd name="connsiteY3" fmla="*/ 8500 h 8589"/>
                <a:gd name="connsiteX4" fmla="*/ 11081 w 15594"/>
                <a:gd name="connsiteY4" fmla="*/ 4305 h 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4" h="8589">
                  <a:moveTo>
                    <a:pt x="11081" y="4305"/>
                  </a:moveTo>
                  <a:cubicBezTo>
                    <a:pt x="8069" y="2477"/>
                    <a:pt x="2584" y="-104"/>
                    <a:pt x="433" y="3"/>
                  </a:cubicBezTo>
                  <a:cubicBezTo>
                    <a:pt x="218" y="3"/>
                    <a:pt x="3" y="111"/>
                    <a:pt x="3" y="326"/>
                  </a:cubicBezTo>
                  <a:cubicBezTo>
                    <a:pt x="-213" y="2262"/>
                    <a:pt x="13232" y="9468"/>
                    <a:pt x="15383" y="8500"/>
                  </a:cubicBezTo>
                  <a:cubicBezTo>
                    <a:pt x="16243" y="8070"/>
                    <a:pt x="14415" y="6349"/>
                    <a:pt x="11081" y="43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0" name="任意多边形: 形状 777">
              <a:extLst>
                <a:ext uri="{FF2B5EF4-FFF2-40B4-BE49-F238E27FC236}">
                  <a16:creationId xmlns:a16="http://schemas.microsoft.com/office/drawing/2014/main" xmlns="" id="{C5A46095-72CA-4220-81E1-2C2271C6BB6F}"/>
                </a:ext>
              </a:extLst>
            </p:cNvPr>
            <p:cNvSpPr/>
            <p:nvPr/>
          </p:nvSpPr>
          <p:spPr>
            <a:xfrm>
              <a:off x="1048561" y="440878"/>
              <a:ext cx="70259" cy="35820"/>
            </a:xfrm>
            <a:custGeom>
              <a:avLst/>
              <a:gdLst>
                <a:gd name="connsiteX0" fmla="*/ 27 w 16627"/>
                <a:gd name="connsiteY0" fmla="*/ 219 h 8477"/>
                <a:gd name="connsiteX1" fmla="*/ 16483 w 16627"/>
                <a:gd name="connsiteY1" fmla="*/ 8393 h 8477"/>
                <a:gd name="connsiteX2" fmla="*/ 11320 w 16627"/>
                <a:gd name="connsiteY2" fmla="*/ 4306 h 8477"/>
                <a:gd name="connsiteX3" fmla="*/ 242 w 16627"/>
                <a:gd name="connsiteY3" fmla="*/ 4 h 8477"/>
                <a:gd name="connsiteX4" fmla="*/ 27 w 16627"/>
                <a:gd name="connsiteY4" fmla="*/ 219 h 8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27" h="8477">
                  <a:moveTo>
                    <a:pt x="27" y="219"/>
                  </a:moveTo>
                  <a:cubicBezTo>
                    <a:pt x="-726" y="1725"/>
                    <a:pt x="14762" y="9361"/>
                    <a:pt x="16483" y="8393"/>
                  </a:cubicBezTo>
                  <a:cubicBezTo>
                    <a:pt x="17235" y="7963"/>
                    <a:pt x="14977" y="6242"/>
                    <a:pt x="11320" y="4306"/>
                  </a:cubicBezTo>
                  <a:cubicBezTo>
                    <a:pt x="7448" y="2155"/>
                    <a:pt x="2070" y="-104"/>
                    <a:pt x="242" y="4"/>
                  </a:cubicBezTo>
                  <a:cubicBezTo>
                    <a:pt x="134" y="111"/>
                    <a:pt x="27" y="111"/>
                    <a:pt x="27" y="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1" name="任意多边形: 形状 778">
              <a:extLst>
                <a:ext uri="{FF2B5EF4-FFF2-40B4-BE49-F238E27FC236}">
                  <a16:creationId xmlns:a16="http://schemas.microsoft.com/office/drawing/2014/main" xmlns="" id="{487384FA-6860-4926-B061-E2DDC4CD8CCD}"/>
                </a:ext>
              </a:extLst>
            </p:cNvPr>
            <p:cNvSpPr/>
            <p:nvPr/>
          </p:nvSpPr>
          <p:spPr>
            <a:xfrm>
              <a:off x="1113403" y="430423"/>
              <a:ext cx="74316" cy="34671"/>
            </a:xfrm>
            <a:custGeom>
              <a:avLst/>
              <a:gdLst>
                <a:gd name="connsiteX0" fmla="*/ 169 w 17587"/>
                <a:gd name="connsiteY0" fmla="*/ 4 h 8205"/>
                <a:gd name="connsiteX1" fmla="*/ 62 w 17587"/>
                <a:gd name="connsiteY1" fmla="*/ 111 h 8205"/>
                <a:gd name="connsiteX2" fmla="*/ 17378 w 17587"/>
                <a:gd name="connsiteY2" fmla="*/ 8178 h 8205"/>
                <a:gd name="connsiteX3" fmla="*/ 11570 w 17587"/>
                <a:gd name="connsiteY3" fmla="*/ 4091 h 8205"/>
                <a:gd name="connsiteX4" fmla="*/ 169 w 17587"/>
                <a:gd name="connsiteY4" fmla="*/ 4 h 8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7" h="8205">
                  <a:moveTo>
                    <a:pt x="169" y="4"/>
                  </a:moveTo>
                  <a:cubicBezTo>
                    <a:pt x="169" y="4"/>
                    <a:pt x="62" y="4"/>
                    <a:pt x="62" y="111"/>
                  </a:cubicBezTo>
                  <a:cubicBezTo>
                    <a:pt x="-1121" y="1187"/>
                    <a:pt x="15012" y="8716"/>
                    <a:pt x="17378" y="8178"/>
                  </a:cubicBezTo>
                  <a:cubicBezTo>
                    <a:pt x="18346" y="7963"/>
                    <a:pt x="15873" y="6134"/>
                    <a:pt x="11570" y="4091"/>
                  </a:cubicBezTo>
                  <a:cubicBezTo>
                    <a:pt x="7913" y="2262"/>
                    <a:pt x="1998" y="-104"/>
                    <a:pt x="169"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2" name="任意多边形: 形状 779">
              <a:extLst>
                <a:ext uri="{FF2B5EF4-FFF2-40B4-BE49-F238E27FC236}">
                  <a16:creationId xmlns:a16="http://schemas.microsoft.com/office/drawing/2014/main" xmlns="" id="{B26405E9-AFA3-449B-BEB2-BB43CEFC480E}"/>
                </a:ext>
              </a:extLst>
            </p:cNvPr>
            <p:cNvSpPr/>
            <p:nvPr/>
          </p:nvSpPr>
          <p:spPr>
            <a:xfrm>
              <a:off x="1168192" y="419061"/>
              <a:ext cx="77303" cy="33817"/>
            </a:xfrm>
            <a:custGeom>
              <a:avLst/>
              <a:gdLst>
                <a:gd name="connsiteX0" fmla="*/ 18286 w 18294"/>
                <a:gd name="connsiteY0" fmla="*/ 7963 h 8003"/>
                <a:gd name="connsiteX1" fmla="*/ 11618 w 18294"/>
                <a:gd name="connsiteY1" fmla="*/ 3984 h 8003"/>
                <a:gd name="connsiteX2" fmla="*/ 11618 w 18294"/>
                <a:gd name="connsiteY2" fmla="*/ 3984 h 8003"/>
                <a:gd name="connsiteX3" fmla="*/ 110 w 18294"/>
                <a:gd name="connsiteY3" fmla="*/ 4 h 8003"/>
                <a:gd name="connsiteX4" fmla="*/ 2 w 18294"/>
                <a:gd name="connsiteY4" fmla="*/ 112 h 8003"/>
                <a:gd name="connsiteX5" fmla="*/ 18286 w 18294"/>
                <a:gd name="connsiteY5" fmla="*/ 7963 h 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94" h="8003">
                  <a:moveTo>
                    <a:pt x="18286" y="7963"/>
                  </a:moveTo>
                  <a:cubicBezTo>
                    <a:pt x="18502" y="7318"/>
                    <a:pt x="14199" y="5167"/>
                    <a:pt x="11618" y="3984"/>
                  </a:cubicBezTo>
                  <a:lnTo>
                    <a:pt x="11618" y="3984"/>
                  </a:lnTo>
                  <a:cubicBezTo>
                    <a:pt x="7208" y="1940"/>
                    <a:pt x="1400" y="-103"/>
                    <a:pt x="110" y="4"/>
                  </a:cubicBezTo>
                  <a:cubicBezTo>
                    <a:pt x="110" y="4"/>
                    <a:pt x="2" y="4"/>
                    <a:pt x="2" y="112"/>
                  </a:cubicBezTo>
                  <a:cubicBezTo>
                    <a:pt x="-213" y="1295"/>
                    <a:pt x="16888" y="8609"/>
                    <a:pt x="18286" y="79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3" name="任意多边形: 形状 780">
              <a:extLst>
                <a:ext uri="{FF2B5EF4-FFF2-40B4-BE49-F238E27FC236}">
                  <a16:creationId xmlns:a16="http://schemas.microsoft.com/office/drawing/2014/main" xmlns="" id="{A4733042-2927-410E-BADA-CE037D81D005}"/>
                </a:ext>
              </a:extLst>
            </p:cNvPr>
            <p:cNvSpPr/>
            <p:nvPr/>
          </p:nvSpPr>
          <p:spPr>
            <a:xfrm>
              <a:off x="1210926" y="407698"/>
              <a:ext cx="80443" cy="32913"/>
            </a:xfrm>
            <a:custGeom>
              <a:avLst/>
              <a:gdLst>
                <a:gd name="connsiteX0" fmla="*/ 11724 w 19037"/>
                <a:gd name="connsiteY0" fmla="*/ 3876 h 7789"/>
                <a:gd name="connsiteX1" fmla="*/ 107 w 19037"/>
                <a:gd name="connsiteY1" fmla="*/ 4 h 7789"/>
                <a:gd name="connsiteX2" fmla="*/ 0 w 19037"/>
                <a:gd name="connsiteY2" fmla="*/ 112 h 7789"/>
                <a:gd name="connsiteX3" fmla="*/ 19037 w 19037"/>
                <a:gd name="connsiteY3" fmla="*/ 7748 h 7789"/>
                <a:gd name="connsiteX4" fmla="*/ 11724 w 19037"/>
                <a:gd name="connsiteY4" fmla="*/ 3876 h 7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37" h="7789">
                  <a:moveTo>
                    <a:pt x="11724" y="3876"/>
                  </a:moveTo>
                  <a:cubicBezTo>
                    <a:pt x="7099" y="1940"/>
                    <a:pt x="1291" y="-103"/>
                    <a:pt x="107" y="4"/>
                  </a:cubicBezTo>
                  <a:cubicBezTo>
                    <a:pt x="107" y="4"/>
                    <a:pt x="107" y="4"/>
                    <a:pt x="0" y="112"/>
                  </a:cubicBezTo>
                  <a:cubicBezTo>
                    <a:pt x="323" y="1295"/>
                    <a:pt x="18069" y="8393"/>
                    <a:pt x="19037" y="7748"/>
                  </a:cubicBezTo>
                  <a:cubicBezTo>
                    <a:pt x="18930" y="7103"/>
                    <a:pt x="14412" y="4952"/>
                    <a:pt x="11724" y="38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4" name="任意多边形: 形状 781">
              <a:extLst>
                <a:ext uri="{FF2B5EF4-FFF2-40B4-BE49-F238E27FC236}">
                  <a16:creationId xmlns:a16="http://schemas.microsoft.com/office/drawing/2014/main" xmlns="" id="{AC6E99D8-1969-4FB6-8F20-156331548E3A}"/>
                </a:ext>
              </a:extLst>
            </p:cNvPr>
            <p:cNvSpPr/>
            <p:nvPr/>
          </p:nvSpPr>
          <p:spPr>
            <a:xfrm>
              <a:off x="1243649" y="396336"/>
              <a:ext cx="82260" cy="32000"/>
            </a:xfrm>
            <a:custGeom>
              <a:avLst/>
              <a:gdLst>
                <a:gd name="connsiteX0" fmla="*/ 11508 w 19467"/>
                <a:gd name="connsiteY0" fmla="*/ 3769 h 7573"/>
                <a:gd name="connsiteX1" fmla="*/ 0 w 19467"/>
                <a:gd name="connsiteY1" fmla="*/ 4 h 7573"/>
                <a:gd name="connsiteX2" fmla="*/ 0 w 19467"/>
                <a:gd name="connsiteY2" fmla="*/ 112 h 7573"/>
                <a:gd name="connsiteX3" fmla="*/ 19468 w 19467"/>
                <a:gd name="connsiteY3" fmla="*/ 7533 h 7573"/>
                <a:gd name="connsiteX4" fmla="*/ 11508 w 19467"/>
                <a:gd name="connsiteY4" fmla="*/ 3769 h 7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67" h="7573">
                  <a:moveTo>
                    <a:pt x="11508" y="3769"/>
                  </a:moveTo>
                  <a:cubicBezTo>
                    <a:pt x="6776" y="1940"/>
                    <a:pt x="860" y="-103"/>
                    <a:pt x="0" y="4"/>
                  </a:cubicBezTo>
                  <a:cubicBezTo>
                    <a:pt x="0" y="4"/>
                    <a:pt x="0" y="4"/>
                    <a:pt x="0" y="112"/>
                  </a:cubicBezTo>
                  <a:cubicBezTo>
                    <a:pt x="538" y="865"/>
                    <a:pt x="18177" y="8178"/>
                    <a:pt x="19468" y="7533"/>
                  </a:cubicBezTo>
                  <a:cubicBezTo>
                    <a:pt x="19037" y="6888"/>
                    <a:pt x="15165" y="5167"/>
                    <a:pt x="11508" y="37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5" name="任意多边形: 形状 782">
              <a:extLst>
                <a:ext uri="{FF2B5EF4-FFF2-40B4-BE49-F238E27FC236}">
                  <a16:creationId xmlns:a16="http://schemas.microsoft.com/office/drawing/2014/main" xmlns="" id="{492DF2E0-EF46-4F87-B284-0ECBD0D5130A}"/>
                </a:ext>
              </a:extLst>
            </p:cNvPr>
            <p:cNvSpPr/>
            <p:nvPr/>
          </p:nvSpPr>
          <p:spPr>
            <a:xfrm>
              <a:off x="1264101" y="384521"/>
              <a:ext cx="83625" cy="31198"/>
            </a:xfrm>
            <a:custGeom>
              <a:avLst/>
              <a:gdLst>
                <a:gd name="connsiteX0" fmla="*/ 0 w 19790"/>
                <a:gd name="connsiteY0" fmla="*/ 4 h 7383"/>
                <a:gd name="connsiteX1" fmla="*/ 19790 w 19790"/>
                <a:gd name="connsiteY1" fmla="*/ 7318 h 7383"/>
                <a:gd name="connsiteX2" fmla="*/ 11401 w 19790"/>
                <a:gd name="connsiteY2" fmla="*/ 3661 h 7383"/>
                <a:gd name="connsiteX3" fmla="*/ 0 w 19790"/>
                <a:gd name="connsiteY3" fmla="*/ 4 h 7383"/>
              </a:gdLst>
              <a:ahLst/>
              <a:cxnLst>
                <a:cxn ang="0">
                  <a:pos x="connsiteX0" y="connsiteY0"/>
                </a:cxn>
                <a:cxn ang="0">
                  <a:pos x="connsiteX1" y="connsiteY1"/>
                </a:cxn>
                <a:cxn ang="0">
                  <a:pos x="connsiteX2" y="connsiteY2"/>
                </a:cxn>
                <a:cxn ang="0">
                  <a:pos x="connsiteX3" y="connsiteY3"/>
                </a:cxn>
              </a:cxnLst>
              <a:rect l="l" t="t" r="r" b="b"/>
              <a:pathLst>
                <a:path w="19790" h="7383">
                  <a:moveTo>
                    <a:pt x="0" y="4"/>
                  </a:moveTo>
                  <a:cubicBezTo>
                    <a:pt x="0" y="219"/>
                    <a:pt x="18715" y="8179"/>
                    <a:pt x="19790" y="7318"/>
                  </a:cubicBezTo>
                  <a:cubicBezTo>
                    <a:pt x="19145" y="6780"/>
                    <a:pt x="15165" y="5059"/>
                    <a:pt x="11401" y="3661"/>
                  </a:cubicBezTo>
                  <a:cubicBezTo>
                    <a:pt x="6561" y="1833"/>
                    <a:pt x="753" y="-103"/>
                    <a:pt x="0"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6" name="任意多边形: 形状 783">
              <a:extLst>
                <a:ext uri="{FF2B5EF4-FFF2-40B4-BE49-F238E27FC236}">
                  <a16:creationId xmlns:a16="http://schemas.microsoft.com/office/drawing/2014/main" xmlns="" id="{F256D0B1-EF2B-440E-8286-AB9F13A1CD95}"/>
                </a:ext>
              </a:extLst>
            </p:cNvPr>
            <p:cNvSpPr/>
            <p:nvPr/>
          </p:nvSpPr>
          <p:spPr>
            <a:xfrm>
              <a:off x="1273190" y="373175"/>
              <a:ext cx="84077" cy="30069"/>
            </a:xfrm>
            <a:custGeom>
              <a:avLst/>
              <a:gdLst>
                <a:gd name="connsiteX0" fmla="*/ 0 w 19897"/>
                <a:gd name="connsiteY0" fmla="*/ 0 h 7116"/>
                <a:gd name="connsiteX1" fmla="*/ 19898 w 19897"/>
                <a:gd name="connsiteY1" fmla="*/ 7099 h 7116"/>
                <a:gd name="connsiteX2" fmla="*/ 11078 w 19897"/>
                <a:gd name="connsiteY2" fmla="*/ 3549 h 7116"/>
                <a:gd name="connsiteX3" fmla="*/ 0 w 19897"/>
                <a:gd name="connsiteY3" fmla="*/ 0 h 7116"/>
              </a:gdLst>
              <a:ahLst/>
              <a:cxnLst>
                <a:cxn ang="0">
                  <a:pos x="connsiteX0" y="connsiteY0"/>
                </a:cxn>
                <a:cxn ang="0">
                  <a:pos x="connsiteX1" y="connsiteY1"/>
                </a:cxn>
                <a:cxn ang="0">
                  <a:pos x="connsiteX2" y="connsiteY2"/>
                </a:cxn>
                <a:cxn ang="0">
                  <a:pos x="connsiteX3" y="connsiteY3"/>
                </a:cxn>
              </a:cxnLst>
              <a:rect l="l" t="t" r="r" b="b"/>
              <a:pathLst>
                <a:path w="19897" h="7116">
                  <a:moveTo>
                    <a:pt x="0" y="0"/>
                  </a:moveTo>
                  <a:cubicBezTo>
                    <a:pt x="108" y="108"/>
                    <a:pt x="18715" y="7529"/>
                    <a:pt x="19898" y="7099"/>
                  </a:cubicBezTo>
                  <a:cubicBezTo>
                    <a:pt x="19037" y="6561"/>
                    <a:pt x="14735" y="4840"/>
                    <a:pt x="11078" y="3549"/>
                  </a:cubicBezTo>
                  <a:cubicBezTo>
                    <a:pt x="8067" y="2474"/>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7" name="任意多边形: 形状 784">
              <a:extLst>
                <a:ext uri="{FF2B5EF4-FFF2-40B4-BE49-F238E27FC236}">
                  <a16:creationId xmlns:a16="http://schemas.microsoft.com/office/drawing/2014/main" xmlns="" id="{9D223196-64E1-454F-AA80-C9292A87332F}"/>
                </a:ext>
              </a:extLst>
            </p:cNvPr>
            <p:cNvSpPr/>
            <p:nvPr/>
          </p:nvSpPr>
          <p:spPr>
            <a:xfrm>
              <a:off x="1270008" y="361812"/>
              <a:ext cx="83625" cy="29089"/>
            </a:xfrm>
            <a:custGeom>
              <a:avLst/>
              <a:gdLst>
                <a:gd name="connsiteX0" fmla="*/ 0 w 19790"/>
                <a:gd name="connsiteY0" fmla="*/ 0 h 6884"/>
                <a:gd name="connsiteX1" fmla="*/ 19790 w 19790"/>
                <a:gd name="connsiteY1" fmla="*/ 6884 h 6884"/>
                <a:gd name="connsiteX2" fmla="*/ 10648 w 19790"/>
                <a:gd name="connsiteY2" fmla="*/ 3442 h 6884"/>
                <a:gd name="connsiteX3" fmla="*/ 0 w 19790"/>
                <a:gd name="connsiteY3" fmla="*/ 0 h 6884"/>
              </a:gdLst>
              <a:ahLst/>
              <a:cxnLst>
                <a:cxn ang="0">
                  <a:pos x="connsiteX0" y="connsiteY0"/>
                </a:cxn>
                <a:cxn ang="0">
                  <a:pos x="connsiteX1" y="connsiteY1"/>
                </a:cxn>
                <a:cxn ang="0">
                  <a:pos x="connsiteX2" y="connsiteY2"/>
                </a:cxn>
                <a:cxn ang="0">
                  <a:pos x="connsiteX3" y="connsiteY3"/>
                </a:cxn>
              </a:cxnLst>
              <a:rect l="l" t="t" r="r" b="b"/>
              <a:pathLst>
                <a:path w="19790" h="6884">
                  <a:moveTo>
                    <a:pt x="0" y="0"/>
                  </a:moveTo>
                  <a:cubicBezTo>
                    <a:pt x="108" y="108"/>
                    <a:pt x="18500" y="6991"/>
                    <a:pt x="19790" y="6884"/>
                  </a:cubicBezTo>
                  <a:cubicBezTo>
                    <a:pt x="18715" y="6346"/>
                    <a:pt x="14305" y="4625"/>
                    <a:pt x="10648" y="3442"/>
                  </a:cubicBezTo>
                  <a:cubicBezTo>
                    <a:pt x="6668" y="2044"/>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8" name="任意多边形: 形状 785">
              <a:extLst>
                <a:ext uri="{FF2B5EF4-FFF2-40B4-BE49-F238E27FC236}">
                  <a16:creationId xmlns:a16="http://schemas.microsoft.com/office/drawing/2014/main" xmlns="" id="{28E9FC34-55A3-4E90-BD60-4739EA6FFC9C}"/>
                </a:ext>
              </a:extLst>
            </p:cNvPr>
            <p:cNvSpPr/>
            <p:nvPr/>
          </p:nvSpPr>
          <p:spPr>
            <a:xfrm>
              <a:off x="1255007" y="350906"/>
              <a:ext cx="82716" cy="28633"/>
            </a:xfrm>
            <a:custGeom>
              <a:avLst/>
              <a:gdLst>
                <a:gd name="connsiteX0" fmla="*/ 10110 w 19575"/>
                <a:gd name="connsiteY0" fmla="*/ 3334 h 6776"/>
                <a:gd name="connsiteX1" fmla="*/ 0 w 19575"/>
                <a:gd name="connsiteY1" fmla="*/ 0 h 6776"/>
                <a:gd name="connsiteX2" fmla="*/ 19575 w 19575"/>
                <a:gd name="connsiteY2" fmla="*/ 6776 h 6776"/>
                <a:gd name="connsiteX3" fmla="*/ 10110 w 19575"/>
                <a:gd name="connsiteY3" fmla="*/ 3334 h 6776"/>
              </a:gdLst>
              <a:ahLst/>
              <a:cxnLst>
                <a:cxn ang="0">
                  <a:pos x="connsiteX0" y="connsiteY0"/>
                </a:cxn>
                <a:cxn ang="0">
                  <a:pos x="connsiteX1" y="connsiteY1"/>
                </a:cxn>
                <a:cxn ang="0">
                  <a:pos x="connsiteX2" y="connsiteY2"/>
                </a:cxn>
                <a:cxn ang="0">
                  <a:pos x="connsiteX3" y="connsiteY3"/>
                </a:cxn>
              </a:cxnLst>
              <a:rect l="l" t="t" r="r" b="b"/>
              <a:pathLst>
                <a:path w="19575" h="6776">
                  <a:moveTo>
                    <a:pt x="10110" y="3334"/>
                  </a:moveTo>
                  <a:cubicBezTo>
                    <a:pt x="6346" y="2044"/>
                    <a:pt x="753" y="215"/>
                    <a:pt x="0" y="0"/>
                  </a:cubicBezTo>
                  <a:cubicBezTo>
                    <a:pt x="107" y="0"/>
                    <a:pt x="18715" y="6561"/>
                    <a:pt x="19575" y="6776"/>
                  </a:cubicBezTo>
                  <a:cubicBezTo>
                    <a:pt x="18822" y="6453"/>
                    <a:pt x="14628" y="4840"/>
                    <a:pt x="10110" y="33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0" name="任意多边形: 形状 787">
              <a:extLst>
                <a:ext uri="{FF2B5EF4-FFF2-40B4-BE49-F238E27FC236}">
                  <a16:creationId xmlns:a16="http://schemas.microsoft.com/office/drawing/2014/main" xmlns="" id="{F13D32D3-CC10-4270-BBFC-42F0809235E8}"/>
                </a:ext>
              </a:extLst>
            </p:cNvPr>
            <p:cNvSpPr/>
            <p:nvPr/>
          </p:nvSpPr>
          <p:spPr>
            <a:xfrm>
              <a:off x="828627" y="547697"/>
              <a:ext cx="54641" cy="41825"/>
            </a:xfrm>
            <a:custGeom>
              <a:avLst/>
              <a:gdLst>
                <a:gd name="connsiteX0" fmla="*/ 339 w 12931"/>
                <a:gd name="connsiteY0" fmla="*/ 323 h 9898"/>
                <a:gd name="connsiteX1" fmla="*/ 11203 w 12931"/>
                <a:gd name="connsiteY1" fmla="*/ 9895 h 9898"/>
                <a:gd name="connsiteX2" fmla="*/ 10772 w 12931"/>
                <a:gd name="connsiteY2" fmla="*/ 5055 h 9898"/>
                <a:gd name="connsiteX3" fmla="*/ 10772 w 12931"/>
                <a:gd name="connsiteY3" fmla="*/ 5055 h 9898"/>
                <a:gd name="connsiteX4" fmla="*/ 1200 w 12931"/>
                <a:gd name="connsiteY4" fmla="*/ 0 h 9898"/>
                <a:gd name="connsiteX5" fmla="*/ 339 w 12931"/>
                <a:gd name="connsiteY5" fmla="*/ 323 h 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31" h="9898">
                  <a:moveTo>
                    <a:pt x="339" y="323"/>
                  </a:moveTo>
                  <a:cubicBezTo>
                    <a:pt x="-1812" y="2151"/>
                    <a:pt x="6793" y="9680"/>
                    <a:pt x="11203" y="9895"/>
                  </a:cubicBezTo>
                  <a:cubicBezTo>
                    <a:pt x="13676" y="10003"/>
                    <a:pt x="13461" y="7852"/>
                    <a:pt x="10772" y="5055"/>
                  </a:cubicBezTo>
                  <a:lnTo>
                    <a:pt x="10772" y="5055"/>
                  </a:lnTo>
                  <a:cubicBezTo>
                    <a:pt x="8621" y="2904"/>
                    <a:pt x="4319" y="0"/>
                    <a:pt x="1200" y="0"/>
                  </a:cubicBezTo>
                  <a:cubicBezTo>
                    <a:pt x="985" y="0"/>
                    <a:pt x="555" y="108"/>
                    <a:pt x="339"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1" name="任意多边形: 形状 788">
              <a:extLst>
                <a:ext uri="{FF2B5EF4-FFF2-40B4-BE49-F238E27FC236}">
                  <a16:creationId xmlns:a16="http://schemas.microsoft.com/office/drawing/2014/main" xmlns="" id="{2AFDEA21-60E9-4614-9F4B-B7E75846C6A5}"/>
                </a:ext>
              </a:extLst>
            </p:cNvPr>
            <p:cNvSpPr/>
            <p:nvPr/>
          </p:nvSpPr>
          <p:spPr>
            <a:xfrm>
              <a:off x="943449" y="537686"/>
              <a:ext cx="59264" cy="40984"/>
            </a:xfrm>
            <a:custGeom>
              <a:avLst/>
              <a:gdLst>
                <a:gd name="connsiteX0" fmla="*/ 164 w 14025"/>
                <a:gd name="connsiteY0" fmla="*/ 325 h 9699"/>
                <a:gd name="connsiteX1" fmla="*/ 13070 w 14025"/>
                <a:gd name="connsiteY1" fmla="*/ 9683 h 9699"/>
                <a:gd name="connsiteX2" fmla="*/ 11027 w 14025"/>
                <a:gd name="connsiteY2" fmla="*/ 4950 h 9699"/>
                <a:gd name="connsiteX3" fmla="*/ 917 w 14025"/>
                <a:gd name="connsiteY3" fmla="*/ 3 h 9699"/>
                <a:gd name="connsiteX4" fmla="*/ 164 w 14025"/>
                <a:gd name="connsiteY4" fmla="*/ 325 h 9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5" h="9699">
                  <a:moveTo>
                    <a:pt x="164" y="325"/>
                  </a:moveTo>
                  <a:cubicBezTo>
                    <a:pt x="-1450" y="2261"/>
                    <a:pt x="9306" y="10113"/>
                    <a:pt x="13070" y="9683"/>
                  </a:cubicBezTo>
                  <a:cubicBezTo>
                    <a:pt x="14899" y="9468"/>
                    <a:pt x="14038" y="7424"/>
                    <a:pt x="11027" y="4950"/>
                  </a:cubicBezTo>
                  <a:cubicBezTo>
                    <a:pt x="8553" y="2907"/>
                    <a:pt x="3713" y="-105"/>
                    <a:pt x="917" y="3"/>
                  </a:cubicBezTo>
                  <a:cubicBezTo>
                    <a:pt x="701" y="3"/>
                    <a:pt x="379" y="110"/>
                    <a:pt x="164"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2" name="任意多边形: 形状 789">
              <a:extLst>
                <a:ext uri="{FF2B5EF4-FFF2-40B4-BE49-F238E27FC236}">
                  <a16:creationId xmlns:a16="http://schemas.microsoft.com/office/drawing/2014/main" xmlns="" id="{6AA1E748-C288-4271-A416-B06B311E4393}"/>
                </a:ext>
              </a:extLst>
            </p:cNvPr>
            <p:cNvSpPr/>
            <p:nvPr/>
          </p:nvSpPr>
          <p:spPr>
            <a:xfrm>
              <a:off x="1046617" y="526780"/>
              <a:ext cx="63515" cy="40532"/>
            </a:xfrm>
            <a:custGeom>
              <a:avLst/>
              <a:gdLst>
                <a:gd name="connsiteX0" fmla="*/ 11242 w 15031"/>
                <a:gd name="connsiteY0" fmla="*/ 4843 h 9592"/>
                <a:gd name="connsiteX1" fmla="*/ 594 w 15031"/>
                <a:gd name="connsiteY1" fmla="*/ 3 h 9592"/>
                <a:gd name="connsiteX2" fmla="*/ 56 w 15031"/>
                <a:gd name="connsiteY2" fmla="*/ 326 h 9592"/>
                <a:gd name="connsiteX3" fmla="*/ 14361 w 15031"/>
                <a:gd name="connsiteY3" fmla="*/ 9575 h 9592"/>
                <a:gd name="connsiteX4" fmla="*/ 11242 w 15031"/>
                <a:gd name="connsiteY4" fmla="*/ 4843 h 9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31" h="9592">
                  <a:moveTo>
                    <a:pt x="11242" y="4843"/>
                  </a:moveTo>
                  <a:cubicBezTo>
                    <a:pt x="8445" y="2799"/>
                    <a:pt x="3175" y="-105"/>
                    <a:pt x="594" y="3"/>
                  </a:cubicBezTo>
                  <a:cubicBezTo>
                    <a:pt x="379" y="3"/>
                    <a:pt x="164" y="110"/>
                    <a:pt x="56" y="326"/>
                  </a:cubicBezTo>
                  <a:cubicBezTo>
                    <a:pt x="-912" y="2262"/>
                    <a:pt x="10919" y="10006"/>
                    <a:pt x="14361" y="9575"/>
                  </a:cubicBezTo>
                  <a:cubicBezTo>
                    <a:pt x="15974" y="9253"/>
                    <a:pt x="14576" y="7209"/>
                    <a:pt x="11242" y="48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3" name="任意多边形: 形状 790">
              <a:extLst>
                <a:ext uri="{FF2B5EF4-FFF2-40B4-BE49-F238E27FC236}">
                  <a16:creationId xmlns:a16="http://schemas.microsoft.com/office/drawing/2014/main" xmlns="" id="{DA06460E-2777-46FA-9319-029A6ECA69ED}"/>
                </a:ext>
              </a:extLst>
            </p:cNvPr>
            <p:cNvSpPr/>
            <p:nvPr/>
          </p:nvSpPr>
          <p:spPr>
            <a:xfrm>
              <a:off x="1138748" y="514961"/>
              <a:ext cx="67339" cy="39661"/>
            </a:xfrm>
            <a:custGeom>
              <a:avLst/>
              <a:gdLst>
                <a:gd name="connsiteX0" fmla="*/ 11380 w 15936"/>
                <a:gd name="connsiteY0" fmla="*/ 4736 h 9386"/>
                <a:gd name="connsiteX1" fmla="*/ 409 w 15936"/>
                <a:gd name="connsiteY1" fmla="*/ 3 h 9386"/>
                <a:gd name="connsiteX2" fmla="*/ 86 w 15936"/>
                <a:gd name="connsiteY2" fmla="*/ 218 h 9386"/>
                <a:gd name="connsiteX3" fmla="*/ 15467 w 15936"/>
                <a:gd name="connsiteY3" fmla="*/ 9361 h 9386"/>
                <a:gd name="connsiteX4" fmla="*/ 11380 w 15936"/>
                <a:gd name="connsiteY4" fmla="*/ 4736 h 9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6" h="9386">
                  <a:moveTo>
                    <a:pt x="11380" y="4736"/>
                  </a:moveTo>
                  <a:cubicBezTo>
                    <a:pt x="7723" y="2370"/>
                    <a:pt x="2560" y="-104"/>
                    <a:pt x="409" y="3"/>
                  </a:cubicBezTo>
                  <a:cubicBezTo>
                    <a:pt x="301" y="3"/>
                    <a:pt x="86" y="111"/>
                    <a:pt x="86" y="218"/>
                  </a:cubicBezTo>
                  <a:cubicBezTo>
                    <a:pt x="-1204" y="1832"/>
                    <a:pt x="12348" y="9899"/>
                    <a:pt x="15467" y="9361"/>
                  </a:cubicBezTo>
                  <a:cubicBezTo>
                    <a:pt x="16865" y="9146"/>
                    <a:pt x="15037" y="7102"/>
                    <a:pt x="11380" y="47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4" name="任意多边形: 形状 791">
              <a:extLst>
                <a:ext uri="{FF2B5EF4-FFF2-40B4-BE49-F238E27FC236}">
                  <a16:creationId xmlns:a16="http://schemas.microsoft.com/office/drawing/2014/main" xmlns="" id="{5B24A564-F8EF-4E6B-B663-FC8A37D77DB6}"/>
                </a:ext>
              </a:extLst>
            </p:cNvPr>
            <p:cNvSpPr/>
            <p:nvPr/>
          </p:nvSpPr>
          <p:spPr>
            <a:xfrm>
              <a:off x="1217653" y="503142"/>
              <a:ext cx="71379" cy="39167"/>
            </a:xfrm>
            <a:custGeom>
              <a:avLst/>
              <a:gdLst>
                <a:gd name="connsiteX0" fmla="*/ 11637 w 16892"/>
                <a:gd name="connsiteY0" fmla="*/ 4628 h 9269"/>
                <a:gd name="connsiteX1" fmla="*/ 343 w 16892"/>
                <a:gd name="connsiteY1" fmla="*/ 3 h 9269"/>
                <a:gd name="connsiteX2" fmla="*/ 21 w 16892"/>
                <a:gd name="connsiteY2" fmla="*/ 218 h 9269"/>
                <a:gd name="connsiteX3" fmla="*/ 16477 w 16892"/>
                <a:gd name="connsiteY3" fmla="*/ 9253 h 9269"/>
                <a:gd name="connsiteX4" fmla="*/ 11637 w 16892"/>
                <a:gd name="connsiteY4" fmla="*/ 4628 h 9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92" h="9269">
                  <a:moveTo>
                    <a:pt x="11637" y="4628"/>
                  </a:moveTo>
                  <a:cubicBezTo>
                    <a:pt x="7657" y="2370"/>
                    <a:pt x="2279" y="-104"/>
                    <a:pt x="343" y="3"/>
                  </a:cubicBezTo>
                  <a:cubicBezTo>
                    <a:pt x="236" y="3"/>
                    <a:pt x="128" y="111"/>
                    <a:pt x="21" y="218"/>
                  </a:cubicBezTo>
                  <a:cubicBezTo>
                    <a:pt x="-625" y="1724"/>
                    <a:pt x="14003" y="9683"/>
                    <a:pt x="16477" y="9253"/>
                  </a:cubicBezTo>
                  <a:cubicBezTo>
                    <a:pt x="17875" y="8931"/>
                    <a:pt x="15616" y="6887"/>
                    <a:pt x="11637" y="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5" name="任意多边形: 形状 792">
              <a:extLst>
                <a:ext uri="{FF2B5EF4-FFF2-40B4-BE49-F238E27FC236}">
                  <a16:creationId xmlns:a16="http://schemas.microsoft.com/office/drawing/2014/main" xmlns="" id="{DC5F0D8F-3152-4897-A676-0CF79EBF8ABD}"/>
                </a:ext>
              </a:extLst>
            </p:cNvPr>
            <p:cNvSpPr/>
            <p:nvPr/>
          </p:nvSpPr>
          <p:spPr>
            <a:xfrm>
              <a:off x="1285153" y="490419"/>
              <a:ext cx="74362" cy="38297"/>
            </a:xfrm>
            <a:custGeom>
              <a:avLst/>
              <a:gdLst>
                <a:gd name="connsiteX0" fmla="*/ 73 w 17598"/>
                <a:gd name="connsiteY0" fmla="*/ 111 h 9063"/>
                <a:gd name="connsiteX1" fmla="*/ 17389 w 17598"/>
                <a:gd name="connsiteY1" fmla="*/ 9038 h 9063"/>
                <a:gd name="connsiteX2" fmla="*/ 11581 w 17598"/>
                <a:gd name="connsiteY2" fmla="*/ 4521 h 9063"/>
                <a:gd name="connsiteX3" fmla="*/ 180 w 17598"/>
                <a:gd name="connsiteY3" fmla="*/ 4 h 9063"/>
                <a:gd name="connsiteX4" fmla="*/ 73 w 17598"/>
                <a:gd name="connsiteY4" fmla="*/ 111 h 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8" h="9063">
                  <a:moveTo>
                    <a:pt x="73" y="111"/>
                  </a:moveTo>
                  <a:cubicBezTo>
                    <a:pt x="-1218" y="1294"/>
                    <a:pt x="15023" y="9576"/>
                    <a:pt x="17389" y="9038"/>
                  </a:cubicBezTo>
                  <a:cubicBezTo>
                    <a:pt x="18357" y="8823"/>
                    <a:pt x="15884" y="6780"/>
                    <a:pt x="11581" y="4521"/>
                  </a:cubicBezTo>
                  <a:cubicBezTo>
                    <a:pt x="7387" y="2262"/>
                    <a:pt x="1794" y="-104"/>
                    <a:pt x="180" y="4"/>
                  </a:cubicBezTo>
                  <a:cubicBezTo>
                    <a:pt x="180" y="4"/>
                    <a:pt x="180" y="4"/>
                    <a:pt x="73" y="1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6" name="任意多边形: 形状 793">
              <a:extLst>
                <a:ext uri="{FF2B5EF4-FFF2-40B4-BE49-F238E27FC236}">
                  <a16:creationId xmlns:a16="http://schemas.microsoft.com/office/drawing/2014/main" xmlns="" id="{05B8FE0D-5ACB-4A82-888F-2BC995B3B409}"/>
                </a:ext>
              </a:extLst>
            </p:cNvPr>
            <p:cNvSpPr/>
            <p:nvPr/>
          </p:nvSpPr>
          <p:spPr>
            <a:xfrm>
              <a:off x="1340449" y="477691"/>
              <a:ext cx="77274" cy="37490"/>
            </a:xfrm>
            <a:custGeom>
              <a:avLst/>
              <a:gdLst>
                <a:gd name="connsiteX0" fmla="*/ 11617 w 18287"/>
                <a:gd name="connsiteY0" fmla="*/ 4413 h 8872"/>
                <a:gd name="connsiteX1" fmla="*/ 108 w 18287"/>
                <a:gd name="connsiteY1" fmla="*/ 4 h 8872"/>
                <a:gd name="connsiteX2" fmla="*/ 1 w 18287"/>
                <a:gd name="connsiteY2" fmla="*/ 111 h 8872"/>
                <a:gd name="connsiteX3" fmla="*/ 18285 w 18287"/>
                <a:gd name="connsiteY3" fmla="*/ 8823 h 8872"/>
                <a:gd name="connsiteX4" fmla="*/ 11617 w 18287"/>
                <a:gd name="connsiteY4" fmla="*/ 4413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8872">
                  <a:moveTo>
                    <a:pt x="11617" y="4413"/>
                  </a:moveTo>
                  <a:cubicBezTo>
                    <a:pt x="7207" y="2155"/>
                    <a:pt x="1506" y="-104"/>
                    <a:pt x="108" y="4"/>
                  </a:cubicBezTo>
                  <a:cubicBezTo>
                    <a:pt x="108" y="4"/>
                    <a:pt x="1" y="4"/>
                    <a:pt x="1" y="111"/>
                  </a:cubicBezTo>
                  <a:cubicBezTo>
                    <a:pt x="-107" y="1509"/>
                    <a:pt x="16887" y="9576"/>
                    <a:pt x="18285" y="8823"/>
                  </a:cubicBezTo>
                  <a:cubicBezTo>
                    <a:pt x="18393" y="8070"/>
                    <a:pt x="14736" y="5919"/>
                    <a:pt x="11617" y="44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7" name="任意多边形: 形状 794">
              <a:extLst>
                <a:ext uri="{FF2B5EF4-FFF2-40B4-BE49-F238E27FC236}">
                  <a16:creationId xmlns:a16="http://schemas.microsoft.com/office/drawing/2014/main" xmlns="" id="{3C4C7DC3-7493-432D-ABC2-9BDF9C7A5814}"/>
                </a:ext>
              </a:extLst>
            </p:cNvPr>
            <p:cNvSpPr/>
            <p:nvPr/>
          </p:nvSpPr>
          <p:spPr>
            <a:xfrm>
              <a:off x="1382722" y="464511"/>
              <a:ext cx="79534" cy="36585"/>
            </a:xfrm>
            <a:custGeom>
              <a:avLst/>
              <a:gdLst>
                <a:gd name="connsiteX0" fmla="*/ 11508 w 18822"/>
                <a:gd name="connsiteY0" fmla="*/ 4306 h 8658"/>
                <a:gd name="connsiteX1" fmla="*/ 108 w 18822"/>
                <a:gd name="connsiteY1" fmla="*/ 4 h 8658"/>
                <a:gd name="connsiteX2" fmla="*/ 0 w 18822"/>
                <a:gd name="connsiteY2" fmla="*/ 111 h 8658"/>
                <a:gd name="connsiteX3" fmla="*/ 18822 w 18822"/>
                <a:gd name="connsiteY3" fmla="*/ 8608 h 8658"/>
                <a:gd name="connsiteX4" fmla="*/ 11508 w 18822"/>
                <a:gd name="connsiteY4" fmla="*/ 4306 h 8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22" h="8658">
                  <a:moveTo>
                    <a:pt x="11508" y="4306"/>
                  </a:moveTo>
                  <a:cubicBezTo>
                    <a:pt x="6884" y="2155"/>
                    <a:pt x="1183" y="-104"/>
                    <a:pt x="108" y="4"/>
                  </a:cubicBezTo>
                  <a:cubicBezTo>
                    <a:pt x="108" y="4"/>
                    <a:pt x="108" y="4"/>
                    <a:pt x="0" y="111"/>
                  </a:cubicBezTo>
                  <a:cubicBezTo>
                    <a:pt x="430" y="1402"/>
                    <a:pt x="17962" y="9361"/>
                    <a:pt x="18822" y="8608"/>
                  </a:cubicBezTo>
                  <a:cubicBezTo>
                    <a:pt x="18715" y="7855"/>
                    <a:pt x="14197" y="5489"/>
                    <a:pt x="11508" y="43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8" name="任意多边形: 形状 795">
              <a:extLst>
                <a:ext uri="{FF2B5EF4-FFF2-40B4-BE49-F238E27FC236}">
                  <a16:creationId xmlns:a16="http://schemas.microsoft.com/office/drawing/2014/main" xmlns="" id="{81FA37A7-B720-4429-8125-BF642CE48294}"/>
                </a:ext>
              </a:extLst>
            </p:cNvPr>
            <p:cNvSpPr/>
            <p:nvPr/>
          </p:nvSpPr>
          <p:spPr>
            <a:xfrm>
              <a:off x="1412263" y="451598"/>
              <a:ext cx="80895" cy="35351"/>
            </a:xfrm>
            <a:custGeom>
              <a:avLst/>
              <a:gdLst>
                <a:gd name="connsiteX0" fmla="*/ 0 w 19144"/>
                <a:gd name="connsiteY0" fmla="*/ 48 h 8366"/>
                <a:gd name="connsiteX1" fmla="*/ 19145 w 19144"/>
                <a:gd name="connsiteY1" fmla="*/ 8330 h 8366"/>
                <a:gd name="connsiteX2" fmla="*/ 11293 w 19144"/>
                <a:gd name="connsiteY2" fmla="*/ 4135 h 8366"/>
                <a:gd name="connsiteX3" fmla="*/ 0 w 19144"/>
                <a:gd name="connsiteY3" fmla="*/ 48 h 8366"/>
                <a:gd name="connsiteX4" fmla="*/ 0 w 19144"/>
                <a:gd name="connsiteY4" fmla="*/ 48 h 8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4" h="8366">
                  <a:moveTo>
                    <a:pt x="0" y="48"/>
                  </a:moveTo>
                  <a:cubicBezTo>
                    <a:pt x="645" y="908"/>
                    <a:pt x="18069" y="8975"/>
                    <a:pt x="19145" y="8330"/>
                  </a:cubicBezTo>
                  <a:cubicBezTo>
                    <a:pt x="18715" y="7577"/>
                    <a:pt x="13982" y="5318"/>
                    <a:pt x="11293" y="4135"/>
                  </a:cubicBezTo>
                  <a:cubicBezTo>
                    <a:pt x="6561" y="1984"/>
                    <a:pt x="860" y="-167"/>
                    <a:pt x="0" y="48"/>
                  </a:cubicBezTo>
                  <a:cubicBezTo>
                    <a:pt x="0" y="-60"/>
                    <a:pt x="0" y="48"/>
                    <a:pt x="0"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9" name="任意多边形: 形状 796">
              <a:extLst>
                <a:ext uri="{FF2B5EF4-FFF2-40B4-BE49-F238E27FC236}">
                  <a16:creationId xmlns:a16="http://schemas.microsoft.com/office/drawing/2014/main" xmlns="" id="{CD976F85-0668-4209-9CD4-E1A6E290C344}"/>
                </a:ext>
              </a:extLst>
            </p:cNvPr>
            <p:cNvSpPr/>
            <p:nvPr/>
          </p:nvSpPr>
          <p:spPr>
            <a:xfrm>
              <a:off x="1428624" y="438165"/>
              <a:ext cx="81803" cy="34743"/>
            </a:xfrm>
            <a:custGeom>
              <a:avLst/>
              <a:gdLst>
                <a:gd name="connsiteX0" fmla="*/ 19360 w 19359"/>
                <a:gd name="connsiteY0" fmla="*/ 8174 h 8222"/>
                <a:gd name="connsiteX1" fmla="*/ 10971 w 19359"/>
                <a:gd name="connsiteY1" fmla="*/ 4087 h 8222"/>
                <a:gd name="connsiteX2" fmla="*/ 0 w 19359"/>
                <a:gd name="connsiteY2" fmla="*/ 0 h 8222"/>
                <a:gd name="connsiteX3" fmla="*/ 19360 w 19359"/>
                <a:gd name="connsiteY3" fmla="*/ 8174 h 8222"/>
                <a:gd name="connsiteX4" fmla="*/ 19360 w 19359"/>
                <a:gd name="connsiteY4" fmla="*/ 8174 h 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9" h="8222">
                  <a:moveTo>
                    <a:pt x="19360" y="8174"/>
                  </a:moveTo>
                  <a:cubicBezTo>
                    <a:pt x="18607" y="7529"/>
                    <a:pt x="14520" y="5593"/>
                    <a:pt x="10971" y="4087"/>
                  </a:cubicBezTo>
                  <a:cubicBezTo>
                    <a:pt x="7852" y="2796"/>
                    <a:pt x="1183" y="0"/>
                    <a:pt x="0" y="0"/>
                  </a:cubicBezTo>
                  <a:cubicBezTo>
                    <a:pt x="215" y="753"/>
                    <a:pt x="17316" y="8067"/>
                    <a:pt x="19360" y="8174"/>
                  </a:cubicBezTo>
                  <a:cubicBezTo>
                    <a:pt x="19252" y="8282"/>
                    <a:pt x="19252" y="8174"/>
                    <a:pt x="19360"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10" name="任意多边形: 形状 797">
              <a:extLst>
                <a:ext uri="{FF2B5EF4-FFF2-40B4-BE49-F238E27FC236}">
                  <a16:creationId xmlns:a16="http://schemas.microsoft.com/office/drawing/2014/main" xmlns="" id="{5F2FF036-E193-413F-8CAC-B085887199F6}"/>
                </a:ext>
              </a:extLst>
            </p:cNvPr>
            <p:cNvSpPr/>
            <p:nvPr/>
          </p:nvSpPr>
          <p:spPr>
            <a:xfrm>
              <a:off x="1431350" y="425441"/>
              <a:ext cx="81808" cy="34084"/>
            </a:xfrm>
            <a:custGeom>
              <a:avLst/>
              <a:gdLst>
                <a:gd name="connsiteX0" fmla="*/ 0 w 19360"/>
                <a:gd name="connsiteY0" fmla="*/ 0 h 8066"/>
                <a:gd name="connsiteX1" fmla="*/ 19252 w 19360"/>
                <a:gd name="connsiteY1" fmla="*/ 8067 h 8066"/>
                <a:gd name="connsiteX2" fmla="*/ 19360 w 19360"/>
                <a:gd name="connsiteY2" fmla="*/ 7959 h 8066"/>
                <a:gd name="connsiteX3" fmla="*/ 10648 w 19360"/>
                <a:gd name="connsiteY3" fmla="*/ 3980 h 8066"/>
                <a:gd name="connsiteX4" fmla="*/ 0 w 19360"/>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60" h="8066">
                  <a:moveTo>
                    <a:pt x="0" y="0"/>
                  </a:moveTo>
                  <a:cubicBezTo>
                    <a:pt x="645" y="645"/>
                    <a:pt x="16779" y="7421"/>
                    <a:pt x="19252" y="8067"/>
                  </a:cubicBezTo>
                  <a:cubicBezTo>
                    <a:pt x="19252" y="8067"/>
                    <a:pt x="19360" y="8067"/>
                    <a:pt x="19360" y="7959"/>
                  </a:cubicBezTo>
                  <a:cubicBezTo>
                    <a:pt x="18392" y="7314"/>
                    <a:pt x="14090" y="5378"/>
                    <a:pt x="10648" y="3980"/>
                  </a:cubicBezTo>
                  <a:cubicBezTo>
                    <a:pt x="6776" y="2366"/>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11" name="任意多边形: 形状 798">
              <a:extLst>
                <a:ext uri="{FF2B5EF4-FFF2-40B4-BE49-F238E27FC236}">
                  <a16:creationId xmlns:a16="http://schemas.microsoft.com/office/drawing/2014/main" xmlns="" id="{7BDF703F-2547-45E0-9123-F5D3782961EF}"/>
                </a:ext>
              </a:extLst>
            </p:cNvPr>
            <p:cNvSpPr/>
            <p:nvPr/>
          </p:nvSpPr>
          <p:spPr>
            <a:xfrm>
              <a:off x="1420444" y="412714"/>
              <a:ext cx="81351" cy="33175"/>
            </a:xfrm>
            <a:custGeom>
              <a:avLst/>
              <a:gdLst>
                <a:gd name="connsiteX0" fmla="*/ 0 w 19252"/>
                <a:gd name="connsiteY0" fmla="*/ 0 h 7851"/>
                <a:gd name="connsiteX1" fmla="*/ 19252 w 19252"/>
                <a:gd name="connsiteY1" fmla="*/ 7852 h 7851"/>
                <a:gd name="connsiteX2" fmla="*/ 10110 w 19252"/>
                <a:gd name="connsiteY2" fmla="*/ 3872 h 7851"/>
                <a:gd name="connsiteX3" fmla="*/ 0 w 19252"/>
                <a:gd name="connsiteY3" fmla="*/ 0 h 7851"/>
              </a:gdLst>
              <a:ahLst/>
              <a:cxnLst>
                <a:cxn ang="0">
                  <a:pos x="connsiteX0" y="connsiteY0"/>
                </a:cxn>
                <a:cxn ang="0">
                  <a:pos x="connsiteX1" y="connsiteY1"/>
                </a:cxn>
                <a:cxn ang="0">
                  <a:pos x="connsiteX2" y="connsiteY2"/>
                </a:cxn>
                <a:cxn ang="0">
                  <a:pos x="connsiteX3" y="connsiteY3"/>
                </a:cxn>
              </a:cxnLst>
              <a:rect l="l" t="t" r="r" b="b"/>
              <a:pathLst>
                <a:path w="19252" h="7851">
                  <a:moveTo>
                    <a:pt x="0" y="0"/>
                  </a:moveTo>
                  <a:cubicBezTo>
                    <a:pt x="107" y="108"/>
                    <a:pt x="17854" y="7529"/>
                    <a:pt x="19252" y="7852"/>
                  </a:cubicBezTo>
                  <a:cubicBezTo>
                    <a:pt x="18607" y="7421"/>
                    <a:pt x="14412" y="5593"/>
                    <a:pt x="10110" y="3872"/>
                  </a:cubicBezTo>
                  <a:cubicBezTo>
                    <a:pt x="8174" y="3012"/>
                    <a:pt x="1076" y="215"/>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12" name="任意多边形: 形状 799">
              <a:extLst>
                <a:ext uri="{FF2B5EF4-FFF2-40B4-BE49-F238E27FC236}">
                  <a16:creationId xmlns:a16="http://schemas.microsoft.com/office/drawing/2014/main" xmlns="" id="{7F7BB164-4C27-48D3-8851-CE662A6BDDEB}"/>
                </a:ext>
              </a:extLst>
            </p:cNvPr>
            <p:cNvSpPr/>
            <p:nvPr/>
          </p:nvSpPr>
          <p:spPr>
            <a:xfrm>
              <a:off x="1395445" y="399991"/>
              <a:ext cx="71354" cy="28633"/>
            </a:xfrm>
            <a:custGeom>
              <a:avLst/>
              <a:gdLst>
                <a:gd name="connsiteX0" fmla="*/ 16886 w 16886"/>
                <a:gd name="connsiteY0" fmla="*/ 6776 h 6776"/>
                <a:gd name="connsiteX1" fmla="*/ 0 w 16886"/>
                <a:gd name="connsiteY1" fmla="*/ 0 h 6776"/>
                <a:gd name="connsiteX2" fmla="*/ 430 w 16886"/>
                <a:gd name="connsiteY2" fmla="*/ 215 h 6776"/>
                <a:gd name="connsiteX3" fmla="*/ 16886 w 16886"/>
                <a:gd name="connsiteY3" fmla="*/ 6776 h 6776"/>
              </a:gdLst>
              <a:ahLst/>
              <a:cxnLst>
                <a:cxn ang="0">
                  <a:pos x="connsiteX0" y="connsiteY0"/>
                </a:cxn>
                <a:cxn ang="0">
                  <a:pos x="connsiteX1" y="connsiteY1"/>
                </a:cxn>
                <a:cxn ang="0">
                  <a:pos x="connsiteX2" y="connsiteY2"/>
                </a:cxn>
                <a:cxn ang="0">
                  <a:pos x="connsiteX3" y="connsiteY3"/>
                </a:cxn>
              </a:cxnLst>
              <a:rect l="l" t="t" r="r" b="b"/>
              <a:pathLst>
                <a:path w="16886" h="6776">
                  <a:moveTo>
                    <a:pt x="16886" y="6776"/>
                  </a:moveTo>
                  <a:cubicBezTo>
                    <a:pt x="8389" y="3227"/>
                    <a:pt x="108" y="0"/>
                    <a:pt x="0" y="0"/>
                  </a:cubicBezTo>
                  <a:cubicBezTo>
                    <a:pt x="108" y="108"/>
                    <a:pt x="323" y="108"/>
                    <a:pt x="430" y="215"/>
                  </a:cubicBezTo>
                  <a:lnTo>
                    <a:pt x="16886" y="677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729" name="任意多边形: 形状 816">
              <a:extLst>
                <a:ext uri="{FF2B5EF4-FFF2-40B4-BE49-F238E27FC236}">
                  <a16:creationId xmlns:a16="http://schemas.microsoft.com/office/drawing/2014/main" xmlns="" id="{1093419D-A978-41EE-89C9-893967B9CBCB}"/>
                </a:ext>
              </a:extLst>
            </p:cNvPr>
            <p:cNvSpPr/>
            <p:nvPr/>
          </p:nvSpPr>
          <p:spPr>
            <a:xfrm>
              <a:off x="93601" y="683136"/>
              <a:ext cx="40278" cy="48358"/>
            </a:xfrm>
            <a:custGeom>
              <a:avLst/>
              <a:gdLst>
                <a:gd name="connsiteX0" fmla="*/ 4885 w 9532"/>
                <a:gd name="connsiteY0" fmla="*/ 0 h 11444"/>
                <a:gd name="connsiteX1" fmla="*/ 1228 w 9532"/>
                <a:gd name="connsiteY1" fmla="*/ 9788 h 11444"/>
                <a:gd name="connsiteX2" fmla="*/ 9510 w 9532"/>
                <a:gd name="connsiteY2" fmla="*/ 6131 h 11444"/>
                <a:gd name="connsiteX3" fmla="*/ 4885 w 9532"/>
                <a:gd name="connsiteY3" fmla="*/ 0 h 11444"/>
              </a:gdLst>
              <a:ahLst/>
              <a:cxnLst>
                <a:cxn ang="0">
                  <a:pos x="connsiteX0" y="connsiteY0"/>
                </a:cxn>
                <a:cxn ang="0">
                  <a:pos x="connsiteX1" y="connsiteY1"/>
                </a:cxn>
                <a:cxn ang="0">
                  <a:pos x="connsiteX2" y="connsiteY2"/>
                </a:cxn>
                <a:cxn ang="0">
                  <a:pos x="connsiteX3" y="connsiteY3"/>
                </a:cxn>
              </a:cxnLst>
              <a:rect l="l" t="t" r="r" b="b"/>
              <a:pathLst>
                <a:path w="9532" h="11444">
                  <a:moveTo>
                    <a:pt x="4885" y="0"/>
                  </a:moveTo>
                  <a:cubicBezTo>
                    <a:pt x="260" y="323"/>
                    <a:pt x="-1353" y="6561"/>
                    <a:pt x="1228" y="9788"/>
                  </a:cubicBezTo>
                  <a:cubicBezTo>
                    <a:pt x="4025" y="13229"/>
                    <a:pt x="9080" y="10971"/>
                    <a:pt x="9510" y="6131"/>
                  </a:cubicBezTo>
                  <a:cubicBezTo>
                    <a:pt x="9725" y="3657"/>
                    <a:pt x="8435" y="108"/>
                    <a:pt x="488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0" name="任意多边形: 形状 817">
              <a:extLst>
                <a:ext uri="{FF2B5EF4-FFF2-40B4-BE49-F238E27FC236}">
                  <a16:creationId xmlns:a16="http://schemas.microsoft.com/office/drawing/2014/main" xmlns="" id="{1AF110C7-D12D-40CA-B562-0C2F3E63E9E3}"/>
                </a:ext>
              </a:extLst>
            </p:cNvPr>
            <p:cNvSpPr/>
            <p:nvPr/>
          </p:nvSpPr>
          <p:spPr>
            <a:xfrm>
              <a:off x="249077" y="679954"/>
              <a:ext cx="40671" cy="47808"/>
            </a:xfrm>
            <a:custGeom>
              <a:avLst/>
              <a:gdLst>
                <a:gd name="connsiteX0" fmla="*/ 9608 w 9625"/>
                <a:gd name="connsiteY0" fmla="*/ 6023 h 11314"/>
                <a:gd name="connsiteX1" fmla="*/ 3908 w 9625"/>
                <a:gd name="connsiteY1" fmla="*/ 0 h 11314"/>
                <a:gd name="connsiteX2" fmla="*/ 3477 w 9625"/>
                <a:gd name="connsiteY2" fmla="*/ 0 h 11314"/>
                <a:gd name="connsiteX3" fmla="*/ 2402 w 9625"/>
                <a:gd name="connsiteY3" fmla="*/ 10110 h 11314"/>
                <a:gd name="connsiteX4" fmla="*/ 9608 w 9625"/>
                <a:gd name="connsiteY4" fmla="*/ 6023 h 11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5" h="11314">
                  <a:moveTo>
                    <a:pt x="9608" y="6023"/>
                  </a:moveTo>
                  <a:cubicBezTo>
                    <a:pt x="9393" y="3549"/>
                    <a:pt x="7457" y="108"/>
                    <a:pt x="3908" y="0"/>
                  </a:cubicBezTo>
                  <a:cubicBezTo>
                    <a:pt x="3800" y="0"/>
                    <a:pt x="3585" y="0"/>
                    <a:pt x="3477" y="0"/>
                  </a:cubicBezTo>
                  <a:cubicBezTo>
                    <a:pt x="-610" y="645"/>
                    <a:pt x="-1255" y="6991"/>
                    <a:pt x="2402" y="10110"/>
                  </a:cubicBezTo>
                  <a:cubicBezTo>
                    <a:pt x="5629" y="12907"/>
                    <a:pt x="9931" y="10540"/>
                    <a:pt x="9608" y="60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1" name="任意多边形: 形状 818">
              <a:extLst>
                <a:ext uri="{FF2B5EF4-FFF2-40B4-BE49-F238E27FC236}">
                  <a16:creationId xmlns:a16="http://schemas.microsoft.com/office/drawing/2014/main" xmlns="" id="{325FAFC2-C9E7-41E2-8642-3AE0D7AAE40F}"/>
                </a:ext>
              </a:extLst>
            </p:cNvPr>
            <p:cNvSpPr/>
            <p:nvPr/>
          </p:nvSpPr>
          <p:spPr>
            <a:xfrm>
              <a:off x="402944" y="674498"/>
              <a:ext cx="43143" cy="47437"/>
            </a:xfrm>
            <a:custGeom>
              <a:avLst/>
              <a:gdLst>
                <a:gd name="connsiteX0" fmla="*/ 3203 w 10210"/>
                <a:gd name="connsiteY0" fmla="*/ 0 h 11226"/>
                <a:gd name="connsiteX1" fmla="*/ 2343 w 10210"/>
                <a:gd name="connsiteY1" fmla="*/ 108 h 11226"/>
                <a:gd name="connsiteX2" fmla="*/ 3848 w 10210"/>
                <a:gd name="connsiteY2" fmla="*/ 10325 h 11226"/>
                <a:gd name="connsiteX3" fmla="*/ 9979 w 10210"/>
                <a:gd name="connsiteY3" fmla="*/ 5916 h 11226"/>
                <a:gd name="connsiteX4" fmla="*/ 3203 w 10210"/>
                <a:gd name="connsiteY4" fmla="*/ 0 h 11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0" h="11226">
                  <a:moveTo>
                    <a:pt x="3203" y="0"/>
                  </a:moveTo>
                  <a:cubicBezTo>
                    <a:pt x="2880" y="0"/>
                    <a:pt x="2558" y="108"/>
                    <a:pt x="2343" y="108"/>
                  </a:cubicBezTo>
                  <a:cubicBezTo>
                    <a:pt x="-1422" y="1291"/>
                    <a:pt x="-454" y="7744"/>
                    <a:pt x="3848" y="10325"/>
                  </a:cubicBezTo>
                  <a:cubicBezTo>
                    <a:pt x="7613" y="12692"/>
                    <a:pt x="11162" y="10110"/>
                    <a:pt x="9979" y="5916"/>
                  </a:cubicBezTo>
                  <a:cubicBezTo>
                    <a:pt x="9334" y="3549"/>
                    <a:pt x="6752" y="108"/>
                    <a:pt x="32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2" name="任意多边形: 形状 819">
              <a:extLst>
                <a:ext uri="{FF2B5EF4-FFF2-40B4-BE49-F238E27FC236}">
                  <a16:creationId xmlns:a16="http://schemas.microsoft.com/office/drawing/2014/main" xmlns="" id="{B3892A25-79F7-4D25-BF83-17AF693C5099}"/>
                </a:ext>
              </a:extLst>
            </p:cNvPr>
            <p:cNvSpPr/>
            <p:nvPr/>
          </p:nvSpPr>
          <p:spPr>
            <a:xfrm>
              <a:off x="554605" y="668139"/>
              <a:ext cx="46169" cy="47361"/>
            </a:xfrm>
            <a:custGeom>
              <a:avLst/>
              <a:gdLst>
                <a:gd name="connsiteX0" fmla="*/ 10442 w 10926"/>
                <a:gd name="connsiteY0" fmla="*/ 5916 h 11208"/>
                <a:gd name="connsiteX1" fmla="*/ 2698 w 10926"/>
                <a:gd name="connsiteY1" fmla="*/ 0 h 11208"/>
                <a:gd name="connsiteX2" fmla="*/ 1407 w 10926"/>
                <a:gd name="connsiteY2" fmla="*/ 323 h 11208"/>
                <a:gd name="connsiteX3" fmla="*/ 6032 w 10926"/>
                <a:gd name="connsiteY3" fmla="*/ 10863 h 11208"/>
                <a:gd name="connsiteX4" fmla="*/ 10442 w 10926"/>
                <a:gd name="connsiteY4" fmla="*/ 5916 h 11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6" h="11208">
                  <a:moveTo>
                    <a:pt x="10442" y="5916"/>
                  </a:moveTo>
                  <a:cubicBezTo>
                    <a:pt x="9367" y="3549"/>
                    <a:pt x="6355" y="108"/>
                    <a:pt x="2698" y="0"/>
                  </a:cubicBezTo>
                  <a:cubicBezTo>
                    <a:pt x="2375" y="0"/>
                    <a:pt x="1838" y="108"/>
                    <a:pt x="1407" y="323"/>
                  </a:cubicBezTo>
                  <a:cubicBezTo>
                    <a:pt x="-1927" y="2044"/>
                    <a:pt x="1085" y="9035"/>
                    <a:pt x="6032" y="10863"/>
                  </a:cubicBezTo>
                  <a:cubicBezTo>
                    <a:pt x="9797" y="12154"/>
                    <a:pt x="11948" y="9680"/>
                    <a:pt x="10442"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3" name="任意多边形: 形状 820">
              <a:extLst>
                <a:ext uri="{FF2B5EF4-FFF2-40B4-BE49-F238E27FC236}">
                  <a16:creationId xmlns:a16="http://schemas.microsoft.com/office/drawing/2014/main" xmlns="" id="{32D3E8B9-AE9E-48F4-86E5-6E3632BBD1B2}"/>
                </a:ext>
              </a:extLst>
            </p:cNvPr>
            <p:cNvSpPr/>
            <p:nvPr/>
          </p:nvSpPr>
          <p:spPr>
            <a:xfrm>
              <a:off x="703651" y="659958"/>
              <a:ext cx="49968" cy="47082"/>
            </a:xfrm>
            <a:custGeom>
              <a:avLst/>
              <a:gdLst>
                <a:gd name="connsiteX0" fmla="*/ 10878 w 11825"/>
                <a:gd name="connsiteY0" fmla="*/ 5808 h 11142"/>
                <a:gd name="connsiteX1" fmla="*/ 2166 w 11825"/>
                <a:gd name="connsiteY1" fmla="*/ 0 h 11142"/>
                <a:gd name="connsiteX2" fmla="*/ 983 w 11825"/>
                <a:gd name="connsiteY2" fmla="*/ 323 h 11142"/>
                <a:gd name="connsiteX3" fmla="*/ 7974 w 11825"/>
                <a:gd name="connsiteY3" fmla="*/ 10971 h 11142"/>
                <a:gd name="connsiteX4" fmla="*/ 10878 w 11825"/>
                <a:gd name="connsiteY4" fmla="*/ 5808 h 1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5" h="11142">
                  <a:moveTo>
                    <a:pt x="10878" y="5808"/>
                  </a:moveTo>
                  <a:cubicBezTo>
                    <a:pt x="9480" y="3442"/>
                    <a:pt x="5823" y="0"/>
                    <a:pt x="2166" y="0"/>
                  </a:cubicBezTo>
                  <a:cubicBezTo>
                    <a:pt x="1844" y="0"/>
                    <a:pt x="1413" y="108"/>
                    <a:pt x="983" y="323"/>
                  </a:cubicBezTo>
                  <a:cubicBezTo>
                    <a:pt x="-2136" y="2151"/>
                    <a:pt x="2704" y="9572"/>
                    <a:pt x="7974" y="10971"/>
                  </a:cubicBezTo>
                  <a:cubicBezTo>
                    <a:pt x="11524" y="11831"/>
                    <a:pt x="12922" y="9357"/>
                    <a:pt x="10878"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4" name="任意多边形: 形状 821">
              <a:extLst>
                <a:ext uri="{FF2B5EF4-FFF2-40B4-BE49-F238E27FC236}">
                  <a16:creationId xmlns:a16="http://schemas.microsoft.com/office/drawing/2014/main" xmlns="" id="{466A7044-198A-4E70-BBF8-B1C18B532869}"/>
                </a:ext>
              </a:extLst>
            </p:cNvPr>
            <p:cNvSpPr/>
            <p:nvPr/>
          </p:nvSpPr>
          <p:spPr>
            <a:xfrm>
              <a:off x="848479" y="650413"/>
              <a:ext cx="54303" cy="46562"/>
            </a:xfrm>
            <a:custGeom>
              <a:avLst/>
              <a:gdLst>
                <a:gd name="connsiteX0" fmla="*/ 697 w 12851"/>
                <a:gd name="connsiteY0" fmla="*/ 323 h 11019"/>
                <a:gd name="connsiteX1" fmla="*/ 9946 w 12851"/>
                <a:gd name="connsiteY1" fmla="*/ 10971 h 11019"/>
                <a:gd name="connsiteX2" fmla="*/ 11345 w 12851"/>
                <a:gd name="connsiteY2" fmla="*/ 5700 h 11019"/>
                <a:gd name="connsiteX3" fmla="*/ 1772 w 12851"/>
                <a:gd name="connsiteY3" fmla="*/ 0 h 11019"/>
                <a:gd name="connsiteX4" fmla="*/ 697 w 12851"/>
                <a:gd name="connsiteY4" fmla="*/ 323 h 11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51" h="11019">
                  <a:moveTo>
                    <a:pt x="697" y="323"/>
                  </a:moveTo>
                  <a:cubicBezTo>
                    <a:pt x="-2207" y="2366"/>
                    <a:pt x="4569" y="10110"/>
                    <a:pt x="9946" y="10971"/>
                  </a:cubicBezTo>
                  <a:cubicBezTo>
                    <a:pt x="13173" y="11401"/>
                    <a:pt x="13818" y="8927"/>
                    <a:pt x="11345" y="5700"/>
                  </a:cubicBezTo>
                  <a:cubicBezTo>
                    <a:pt x="9516" y="3334"/>
                    <a:pt x="5322" y="0"/>
                    <a:pt x="1772" y="0"/>
                  </a:cubicBezTo>
                  <a:cubicBezTo>
                    <a:pt x="1450" y="0"/>
                    <a:pt x="1019" y="108"/>
                    <a:pt x="697"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5" name="任意多边形: 形状 822">
              <a:extLst>
                <a:ext uri="{FF2B5EF4-FFF2-40B4-BE49-F238E27FC236}">
                  <a16:creationId xmlns:a16="http://schemas.microsoft.com/office/drawing/2014/main" xmlns="" id="{57ED506C-4C80-42B4-8946-D00E5EADBE22}"/>
                </a:ext>
              </a:extLst>
            </p:cNvPr>
            <p:cNvSpPr/>
            <p:nvPr/>
          </p:nvSpPr>
          <p:spPr>
            <a:xfrm>
              <a:off x="986445" y="639494"/>
              <a:ext cx="57984" cy="45928"/>
            </a:xfrm>
            <a:custGeom>
              <a:avLst/>
              <a:gdLst>
                <a:gd name="connsiteX0" fmla="*/ 1389 w 13722"/>
                <a:gd name="connsiteY0" fmla="*/ 3 h 10869"/>
                <a:gd name="connsiteX1" fmla="*/ 421 w 13722"/>
                <a:gd name="connsiteY1" fmla="*/ 325 h 10869"/>
                <a:gd name="connsiteX2" fmla="*/ 11822 w 13722"/>
                <a:gd name="connsiteY2" fmla="*/ 10866 h 10869"/>
                <a:gd name="connsiteX3" fmla="*/ 11499 w 13722"/>
                <a:gd name="connsiteY3" fmla="*/ 5596 h 10869"/>
                <a:gd name="connsiteX4" fmla="*/ 1389 w 13722"/>
                <a:gd name="connsiteY4" fmla="*/ 3 h 10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2" h="10869">
                  <a:moveTo>
                    <a:pt x="1389" y="3"/>
                  </a:moveTo>
                  <a:cubicBezTo>
                    <a:pt x="1066" y="3"/>
                    <a:pt x="743" y="110"/>
                    <a:pt x="421" y="325"/>
                  </a:cubicBezTo>
                  <a:cubicBezTo>
                    <a:pt x="-2053" y="2369"/>
                    <a:pt x="6982" y="10651"/>
                    <a:pt x="11822" y="10866"/>
                  </a:cubicBezTo>
                  <a:cubicBezTo>
                    <a:pt x="14511" y="10973"/>
                    <a:pt x="14296" y="8607"/>
                    <a:pt x="11499" y="5596"/>
                  </a:cubicBezTo>
                  <a:cubicBezTo>
                    <a:pt x="9240" y="3122"/>
                    <a:pt x="4616" y="-105"/>
                    <a:pt x="1389"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6" name="任意多边形: 形状 823">
              <a:extLst>
                <a:ext uri="{FF2B5EF4-FFF2-40B4-BE49-F238E27FC236}">
                  <a16:creationId xmlns:a16="http://schemas.microsoft.com/office/drawing/2014/main" xmlns="" id="{AF1B1452-F009-423B-8074-9B2EA2A8171A}"/>
                </a:ext>
              </a:extLst>
            </p:cNvPr>
            <p:cNvSpPr/>
            <p:nvPr/>
          </p:nvSpPr>
          <p:spPr>
            <a:xfrm>
              <a:off x="1111789" y="627235"/>
              <a:ext cx="61233" cy="45096"/>
            </a:xfrm>
            <a:custGeom>
              <a:avLst/>
              <a:gdLst>
                <a:gd name="connsiteX0" fmla="*/ 11522 w 14491"/>
                <a:gd name="connsiteY0" fmla="*/ 5485 h 10672"/>
                <a:gd name="connsiteX1" fmla="*/ 982 w 14491"/>
                <a:gd name="connsiteY1" fmla="*/ 0 h 10672"/>
                <a:gd name="connsiteX2" fmla="*/ 229 w 14491"/>
                <a:gd name="connsiteY2" fmla="*/ 323 h 10672"/>
                <a:gd name="connsiteX3" fmla="*/ 13458 w 14491"/>
                <a:gd name="connsiteY3" fmla="*/ 10648 h 10672"/>
                <a:gd name="connsiteX4" fmla="*/ 11522 w 14491"/>
                <a:gd name="connsiteY4" fmla="*/ 5485 h 10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1" h="10672">
                  <a:moveTo>
                    <a:pt x="11522" y="5485"/>
                  </a:moveTo>
                  <a:cubicBezTo>
                    <a:pt x="8941" y="3119"/>
                    <a:pt x="3993" y="0"/>
                    <a:pt x="982" y="0"/>
                  </a:cubicBezTo>
                  <a:cubicBezTo>
                    <a:pt x="767" y="0"/>
                    <a:pt x="336" y="108"/>
                    <a:pt x="229" y="323"/>
                  </a:cubicBezTo>
                  <a:cubicBezTo>
                    <a:pt x="-1707" y="2689"/>
                    <a:pt x="9156" y="11186"/>
                    <a:pt x="13458" y="10648"/>
                  </a:cubicBezTo>
                  <a:cubicBezTo>
                    <a:pt x="15394" y="10540"/>
                    <a:pt x="14534" y="8174"/>
                    <a:pt x="11522"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7" name="任意多边形: 形状 824">
              <a:extLst>
                <a:ext uri="{FF2B5EF4-FFF2-40B4-BE49-F238E27FC236}">
                  <a16:creationId xmlns:a16="http://schemas.microsoft.com/office/drawing/2014/main" xmlns="" id="{41CED728-A327-475D-BAAC-B1DD0910B6BA}"/>
                </a:ext>
              </a:extLst>
            </p:cNvPr>
            <p:cNvSpPr/>
            <p:nvPr/>
          </p:nvSpPr>
          <p:spPr>
            <a:xfrm>
              <a:off x="1223307" y="614495"/>
              <a:ext cx="65205" cy="44614"/>
            </a:xfrm>
            <a:custGeom>
              <a:avLst/>
              <a:gdLst>
                <a:gd name="connsiteX0" fmla="*/ 11697 w 15431"/>
                <a:gd name="connsiteY0" fmla="*/ 5380 h 10558"/>
                <a:gd name="connsiteX1" fmla="*/ 11697 w 15431"/>
                <a:gd name="connsiteY1" fmla="*/ 5380 h 10558"/>
                <a:gd name="connsiteX2" fmla="*/ 727 w 15431"/>
                <a:gd name="connsiteY2" fmla="*/ 3 h 10558"/>
                <a:gd name="connsiteX3" fmla="*/ 81 w 15431"/>
                <a:gd name="connsiteY3" fmla="*/ 325 h 10558"/>
                <a:gd name="connsiteX4" fmla="*/ 14601 w 15431"/>
                <a:gd name="connsiteY4" fmla="*/ 10543 h 10558"/>
                <a:gd name="connsiteX5" fmla="*/ 11697 w 15431"/>
                <a:gd name="connsiteY5" fmla="*/ 5380 h 1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1" h="10558">
                  <a:moveTo>
                    <a:pt x="11697" y="5380"/>
                  </a:moveTo>
                  <a:lnTo>
                    <a:pt x="11697" y="5380"/>
                  </a:lnTo>
                  <a:cubicBezTo>
                    <a:pt x="8793" y="3122"/>
                    <a:pt x="3523" y="-105"/>
                    <a:pt x="727" y="3"/>
                  </a:cubicBezTo>
                  <a:cubicBezTo>
                    <a:pt x="512" y="110"/>
                    <a:pt x="189" y="110"/>
                    <a:pt x="81" y="325"/>
                  </a:cubicBezTo>
                  <a:cubicBezTo>
                    <a:pt x="-1102" y="2476"/>
                    <a:pt x="10945" y="10973"/>
                    <a:pt x="14601" y="10543"/>
                  </a:cubicBezTo>
                  <a:cubicBezTo>
                    <a:pt x="16430" y="10328"/>
                    <a:pt x="15139" y="8069"/>
                    <a:pt x="11697" y="53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8" name="任意多边形: 形状 825">
              <a:extLst>
                <a:ext uri="{FF2B5EF4-FFF2-40B4-BE49-F238E27FC236}">
                  <a16:creationId xmlns:a16="http://schemas.microsoft.com/office/drawing/2014/main" xmlns="" id="{5414AF7C-766B-4437-8C80-4776C2874C74}"/>
                </a:ext>
              </a:extLst>
            </p:cNvPr>
            <p:cNvSpPr/>
            <p:nvPr/>
          </p:nvSpPr>
          <p:spPr>
            <a:xfrm>
              <a:off x="1322236" y="601286"/>
              <a:ext cx="68239" cy="44225"/>
            </a:xfrm>
            <a:custGeom>
              <a:avLst/>
              <a:gdLst>
                <a:gd name="connsiteX0" fmla="*/ 11732 w 16149"/>
                <a:gd name="connsiteY0" fmla="*/ 5173 h 10466"/>
                <a:gd name="connsiteX1" fmla="*/ 547 w 16149"/>
                <a:gd name="connsiteY1" fmla="*/ 10 h 10466"/>
                <a:gd name="connsiteX2" fmla="*/ 116 w 16149"/>
                <a:gd name="connsiteY2" fmla="*/ 225 h 10466"/>
                <a:gd name="connsiteX3" fmla="*/ 15604 w 16149"/>
                <a:gd name="connsiteY3" fmla="*/ 10443 h 10466"/>
                <a:gd name="connsiteX4" fmla="*/ 11732 w 16149"/>
                <a:gd name="connsiteY4" fmla="*/ 5173 h 10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49" h="10466">
                  <a:moveTo>
                    <a:pt x="11732" y="5173"/>
                  </a:moveTo>
                  <a:cubicBezTo>
                    <a:pt x="8721" y="3022"/>
                    <a:pt x="3020" y="-205"/>
                    <a:pt x="547" y="10"/>
                  </a:cubicBezTo>
                  <a:cubicBezTo>
                    <a:pt x="439" y="10"/>
                    <a:pt x="224" y="118"/>
                    <a:pt x="116" y="225"/>
                  </a:cubicBezTo>
                  <a:cubicBezTo>
                    <a:pt x="-1389" y="2054"/>
                    <a:pt x="12163" y="10981"/>
                    <a:pt x="15604" y="10443"/>
                  </a:cubicBezTo>
                  <a:cubicBezTo>
                    <a:pt x="17110" y="10120"/>
                    <a:pt x="15389" y="7862"/>
                    <a:pt x="11732" y="517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9" name="任意多边形: 形状 826">
              <a:extLst>
                <a:ext uri="{FF2B5EF4-FFF2-40B4-BE49-F238E27FC236}">
                  <a16:creationId xmlns:a16="http://schemas.microsoft.com/office/drawing/2014/main" xmlns="" id="{C1A9F89E-1B60-44AD-A1D3-063A09E423EC}"/>
                </a:ext>
              </a:extLst>
            </p:cNvPr>
            <p:cNvSpPr/>
            <p:nvPr/>
          </p:nvSpPr>
          <p:spPr>
            <a:xfrm>
              <a:off x="1406613" y="587189"/>
              <a:ext cx="71535" cy="43325"/>
            </a:xfrm>
            <a:custGeom>
              <a:avLst/>
              <a:gdLst>
                <a:gd name="connsiteX0" fmla="*/ 11770 w 16929"/>
                <a:gd name="connsiteY0" fmla="*/ 5067 h 10253"/>
                <a:gd name="connsiteX1" fmla="*/ 369 w 16929"/>
                <a:gd name="connsiteY1" fmla="*/ 12 h 10253"/>
                <a:gd name="connsiteX2" fmla="*/ 46 w 16929"/>
                <a:gd name="connsiteY2" fmla="*/ 227 h 10253"/>
                <a:gd name="connsiteX3" fmla="*/ 16502 w 16929"/>
                <a:gd name="connsiteY3" fmla="*/ 10230 h 10253"/>
                <a:gd name="connsiteX4" fmla="*/ 11770 w 16929"/>
                <a:gd name="connsiteY4" fmla="*/ 5067 h 10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9" h="10253">
                  <a:moveTo>
                    <a:pt x="11770" y="5067"/>
                  </a:moveTo>
                  <a:cubicBezTo>
                    <a:pt x="7790" y="2486"/>
                    <a:pt x="2412" y="-203"/>
                    <a:pt x="369" y="12"/>
                  </a:cubicBezTo>
                  <a:cubicBezTo>
                    <a:pt x="261" y="12"/>
                    <a:pt x="154" y="120"/>
                    <a:pt x="46" y="227"/>
                  </a:cubicBezTo>
                  <a:cubicBezTo>
                    <a:pt x="-922" y="2056"/>
                    <a:pt x="13598" y="10768"/>
                    <a:pt x="16502" y="10230"/>
                  </a:cubicBezTo>
                  <a:cubicBezTo>
                    <a:pt x="17901" y="9907"/>
                    <a:pt x="15749" y="7649"/>
                    <a:pt x="11770" y="50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0" name="任意多边形: 形状 827">
              <a:extLst>
                <a:ext uri="{FF2B5EF4-FFF2-40B4-BE49-F238E27FC236}">
                  <a16:creationId xmlns:a16="http://schemas.microsoft.com/office/drawing/2014/main" xmlns="" id="{E3B62BCE-6632-44DB-AB7D-BB188A4BE48C}"/>
                </a:ext>
              </a:extLst>
            </p:cNvPr>
            <p:cNvSpPr/>
            <p:nvPr/>
          </p:nvSpPr>
          <p:spPr>
            <a:xfrm>
              <a:off x="1477341" y="572645"/>
              <a:ext cx="74142" cy="42450"/>
            </a:xfrm>
            <a:custGeom>
              <a:avLst/>
              <a:gdLst>
                <a:gd name="connsiteX0" fmla="*/ 86 w 17546"/>
                <a:gd name="connsiteY0" fmla="*/ 120 h 10046"/>
                <a:gd name="connsiteX1" fmla="*/ 17295 w 17546"/>
                <a:gd name="connsiteY1" fmla="*/ 10015 h 10046"/>
                <a:gd name="connsiteX2" fmla="*/ 11702 w 17546"/>
                <a:gd name="connsiteY2" fmla="*/ 4960 h 10046"/>
                <a:gd name="connsiteX3" fmla="*/ 301 w 17546"/>
                <a:gd name="connsiteY3" fmla="*/ 12 h 10046"/>
                <a:gd name="connsiteX4" fmla="*/ 86 w 17546"/>
                <a:gd name="connsiteY4" fmla="*/ 120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46" h="10046">
                  <a:moveTo>
                    <a:pt x="86" y="120"/>
                  </a:moveTo>
                  <a:cubicBezTo>
                    <a:pt x="-1312" y="1410"/>
                    <a:pt x="14714" y="10660"/>
                    <a:pt x="17295" y="10015"/>
                  </a:cubicBezTo>
                  <a:cubicBezTo>
                    <a:pt x="18371" y="9692"/>
                    <a:pt x="15897" y="7541"/>
                    <a:pt x="11702" y="4960"/>
                  </a:cubicBezTo>
                  <a:cubicBezTo>
                    <a:pt x="7508" y="2486"/>
                    <a:pt x="2022" y="-203"/>
                    <a:pt x="301" y="12"/>
                  </a:cubicBezTo>
                  <a:cubicBezTo>
                    <a:pt x="194" y="12"/>
                    <a:pt x="194" y="12"/>
                    <a:pt x="86"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1" name="任意多边形: 形状 828">
              <a:extLst>
                <a:ext uri="{FF2B5EF4-FFF2-40B4-BE49-F238E27FC236}">
                  <a16:creationId xmlns:a16="http://schemas.microsoft.com/office/drawing/2014/main" xmlns="" id="{1F7D393B-FDA8-4AED-B50F-89794BA18EA3}"/>
                </a:ext>
              </a:extLst>
            </p:cNvPr>
            <p:cNvSpPr/>
            <p:nvPr/>
          </p:nvSpPr>
          <p:spPr>
            <a:xfrm>
              <a:off x="1534057" y="558100"/>
              <a:ext cx="75930" cy="41200"/>
            </a:xfrm>
            <a:custGeom>
              <a:avLst/>
              <a:gdLst>
                <a:gd name="connsiteX0" fmla="*/ 17964 w 17969"/>
                <a:gd name="connsiteY0" fmla="*/ 9693 h 9750"/>
                <a:gd name="connsiteX1" fmla="*/ 11403 w 17969"/>
                <a:gd name="connsiteY1" fmla="*/ 4853 h 9750"/>
                <a:gd name="connsiteX2" fmla="*/ 110 w 17969"/>
                <a:gd name="connsiteY2" fmla="*/ 13 h 9750"/>
                <a:gd name="connsiteX3" fmla="*/ 2 w 17969"/>
                <a:gd name="connsiteY3" fmla="*/ 120 h 9750"/>
                <a:gd name="connsiteX4" fmla="*/ 17964 w 17969"/>
                <a:gd name="connsiteY4" fmla="*/ 9693 h 9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69" h="9750">
                  <a:moveTo>
                    <a:pt x="17964" y="9693"/>
                  </a:moveTo>
                  <a:cubicBezTo>
                    <a:pt x="18179" y="8725"/>
                    <a:pt x="12156" y="5175"/>
                    <a:pt x="11403" y="4853"/>
                  </a:cubicBezTo>
                  <a:cubicBezTo>
                    <a:pt x="6993" y="2379"/>
                    <a:pt x="1508" y="-203"/>
                    <a:pt x="110" y="13"/>
                  </a:cubicBezTo>
                  <a:cubicBezTo>
                    <a:pt x="110" y="13"/>
                    <a:pt x="2" y="13"/>
                    <a:pt x="2" y="120"/>
                  </a:cubicBezTo>
                  <a:cubicBezTo>
                    <a:pt x="-213" y="1518"/>
                    <a:pt x="16673" y="10553"/>
                    <a:pt x="17964" y="96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2" name="任意多边形: 形状 829">
              <a:extLst>
                <a:ext uri="{FF2B5EF4-FFF2-40B4-BE49-F238E27FC236}">
                  <a16:creationId xmlns:a16="http://schemas.microsoft.com/office/drawing/2014/main" xmlns="" id="{07F48ED7-91F8-49C7-AF88-DAC28567B3E1}"/>
                </a:ext>
              </a:extLst>
            </p:cNvPr>
            <p:cNvSpPr/>
            <p:nvPr/>
          </p:nvSpPr>
          <p:spPr>
            <a:xfrm>
              <a:off x="1575422" y="543099"/>
              <a:ext cx="77717" cy="40752"/>
            </a:xfrm>
            <a:custGeom>
              <a:avLst/>
              <a:gdLst>
                <a:gd name="connsiteX0" fmla="*/ 11293 w 18392"/>
                <a:gd name="connsiteY0" fmla="*/ 4746 h 9644"/>
                <a:gd name="connsiteX1" fmla="*/ 108 w 18392"/>
                <a:gd name="connsiteY1" fmla="*/ 13 h 9644"/>
                <a:gd name="connsiteX2" fmla="*/ 0 w 18392"/>
                <a:gd name="connsiteY2" fmla="*/ 121 h 9644"/>
                <a:gd name="connsiteX3" fmla="*/ 18392 w 18392"/>
                <a:gd name="connsiteY3" fmla="*/ 9586 h 9644"/>
                <a:gd name="connsiteX4" fmla="*/ 11293 w 18392"/>
                <a:gd name="connsiteY4" fmla="*/ 4746 h 9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92" h="9644">
                  <a:moveTo>
                    <a:pt x="11293" y="4746"/>
                  </a:moveTo>
                  <a:cubicBezTo>
                    <a:pt x="6776" y="2272"/>
                    <a:pt x="1183" y="-202"/>
                    <a:pt x="108" y="13"/>
                  </a:cubicBezTo>
                  <a:cubicBezTo>
                    <a:pt x="108" y="13"/>
                    <a:pt x="108" y="13"/>
                    <a:pt x="0" y="121"/>
                  </a:cubicBezTo>
                  <a:cubicBezTo>
                    <a:pt x="430" y="1626"/>
                    <a:pt x="17639" y="10446"/>
                    <a:pt x="18392" y="9586"/>
                  </a:cubicBezTo>
                  <a:cubicBezTo>
                    <a:pt x="18285" y="8725"/>
                    <a:pt x="13875" y="6144"/>
                    <a:pt x="11293" y="47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3" name="任意多边形: 形状 830">
              <a:extLst>
                <a:ext uri="{FF2B5EF4-FFF2-40B4-BE49-F238E27FC236}">
                  <a16:creationId xmlns:a16="http://schemas.microsoft.com/office/drawing/2014/main" xmlns="" id="{FF0E4469-05CA-4D24-B3EC-975E61A7A888}"/>
                </a:ext>
              </a:extLst>
            </p:cNvPr>
            <p:cNvSpPr/>
            <p:nvPr/>
          </p:nvSpPr>
          <p:spPr>
            <a:xfrm>
              <a:off x="1602943" y="527684"/>
              <a:ext cx="78824" cy="39738"/>
            </a:xfrm>
            <a:custGeom>
              <a:avLst/>
              <a:gdLst>
                <a:gd name="connsiteX0" fmla="*/ 48 w 18654"/>
                <a:gd name="connsiteY0" fmla="*/ 3 h 9404"/>
                <a:gd name="connsiteX1" fmla="*/ 48 w 18654"/>
                <a:gd name="connsiteY1" fmla="*/ 3 h 9404"/>
                <a:gd name="connsiteX2" fmla="*/ 18655 w 18654"/>
                <a:gd name="connsiteY2" fmla="*/ 9361 h 9404"/>
                <a:gd name="connsiteX3" fmla="*/ 10911 w 18654"/>
                <a:gd name="connsiteY3" fmla="*/ 4628 h 9404"/>
                <a:gd name="connsiteX4" fmla="*/ 10911 w 18654"/>
                <a:gd name="connsiteY4" fmla="*/ 4628 h 9404"/>
                <a:gd name="connsiteX5" fmla="*/ 48 w 18654"/>
                <a:gd name="connsiteY5" fmla="*/ 3 h 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54" h="9404">
                  <a:moveTo>
                    <a:pt x="48" y="3"/>
                  </a:moveTo>
                  <a:cubicBezTo>
                    <a:pt x="48" y="111"/>
                    <a:pt x="-60" y="111"/>
                    <a:pt x="48" y="3"/>
                  </a:cubicBezTo>
                  <a:cubicBezTo>
                    <a:pt x="693" y="971"/>
                    <a:pt x="17687" y="10114"/>
                    <a:pt x="18655" y="9361"/>
                  </a:cubicBezTo>
                  <a:cubicBezTo>
                    <a:pt x="18117" y="8500"/>
                    <a:pt x="13492" y="6027"/>
                    <a:pt x="10911" y="4628"/>
                  </a:cubicBezTo>
                  <a:lnTo>
                    <a:pt x="10911" y="4628"/>
                  </a:lnTo>
                  <a:cubicBezTo>
                    <a:pt x="6286" y="2370"/>
                    <a:pt x="801" y="-104"/>
                    <a:pt x="48"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4" name="任意多边形: 形状 831">
              <a:extLst>
                <a:ext uri="{FF2B5EF4-FFF2-40B4-BE49-F238E27FC236}">
                  <a16:creationId xmlns:a16="http://schemas.microsoft.com/office/drawing/2014/main" xmlns="" id="{46B7A971-D228-4767-99C0-22437BAFCE09}"/>
                </a:ext>
              </a:extLst>
            </p:cNvPr>
            <p:cNvSpPr/>
            <p:nvPr/>
          </p:nvSpPr>
          <p:spPr>
            <a:xfrm>
              <a:off x="1614509" y="513157"/>
              <a:ext cx="79078" cy="39083"/>
            </a:xfrm>
            <a:custGeom>
              <a:avLst/>
              <a:gdLst>
                <a:gd name="connsiteX0" fmla="*/ 0 w 18714"/>
                <a:gd name="connsiteY0" fmla="*/ 0 h 9249"/>
                <a:gd name="connsiteX1" fmla="*/ 18715 w 18714"/>
                <a:gd name="connsiteY1" fmla="*/ 9250 h 9249"/>
                <a:gd name="connsiteX2" fmla="*/ 18715 w 18714"/>
                <a:gd name="connsiteY2" fmla="*/ 9142 h 9249"/>
                <a:gd name="connsiteX3" fmla="*/ 10433 w 18714"/>
                <a:gd name="connsiteY3" fmla="*/ 4517 h 9249"/>
                <a:gd name="connsiteX4" fmla="*/ 0 w 18714"/>
                <a:gd name="connsiteY4" fmla="*/ 0 h 9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14" h="9249">
                  <a:moveTo>
                    <a:pt x="0" y="0"/>
                  </a:moveTo>
                  <a:cubicBezTo>
                    <a:pt x="430" y="753"/>
                    <a:pt x="16994" y="9035"/>
                    <a:pt x="18715" y="9250"/>
                  </a:cubicBezTo>
                  <a:cubicBezTo>
                    <a:pt x="18715" y="9250"/>
                    <a:pt x="18715" y="9142"/>
                    <a:pt x="18715" y="9142"/>
                  </a:cubicBezTo>
                  <a:cubicBezTo>
                    <a:pt x="17962" y="8389"/>
                    <a:pt x="13982" y="6346"/>
                    <a:pt x="10433" y="4517"/>
                  </a:cubicBezTo>
                  <a:cubicBezTo>
                    <a:pt x="8067" y="3334"/>
                    <a:pt x="1076"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5" name="任意多边形: 形状 832">
              <a:extLst>
                <a:ext uri="{FF2B5EF4-FFF2-40B4-BE49-F238E27FC236}">
                  <a16:creationId xmlns:a16="http://schemas.microsoft.com/office/drawing/2014/main" xmlns="" id="{FCAEA266-C666-4D4C-8C46-1C82289725EA}"/>
                </a:ext>
              </a:extLst>
            </p:cNvPr>
            <p:cNvSpPr/>
            <p:nvPr/>
          </p:nvSpPr>
          <p:spPr>
            <a:xfrm>
              <a:off x="1610875" y="498160"/>
              <a:ext cx="79078" cy="38174"/>
            </a:xfrm>
            <a:custGeom>
              <a:avLst/>
              <a:gdLst>
                <a:gd name="connsiteX0" fmla="*/ 0 w 18714"/>
                <a:gd name="connsiteY0" fmla="*/ 0 h 9034"/>
                <a:gd name="connsiteX1" fmla="*/ 18715 w 18714"/>
                <a:gd name="connsiteY1" fmla="*/ 9035 h 9034"/>
                <a:gd name="connsiteX2" fmla="*/ 9895 w 18714"/>
                <a:gd name="connsiteY2" fmla="*/ 4410 h 9034"/>
                <a:gd name="connsiteX3" fmla="*/ 0 w 18714"/>
                <a:gd name="connsiteY3" fmla="*/ 0 h 9034"/>
              </a:gdLst>
              <a:ahLst/>
              <a:cxnLst>
                <a:cxn ang="0">
                  <a:pos x="connsiteX0" y="connsiteY0"/>
                </a:cxn>
                <a:cxn ang="0">
                  <a:pos x="connsiteX1" y="connsiteY1"/>
                </a:cxn>
                <a:cxn ang="0">
                  <a:pos x="connsiteX2" y="connsiteY2"/>
                </a:cxn>
                <a:cxn ang="0">
                  <a:pos x="connsiteX3" y="connsiteY3"/>
                </a:cxn>
              </a:cxnLst>
              <a:rect l="l" t="t" r="r" b="b"/>
              <a:pathLst>
                <a:path w="18714" h="9034">
                  <a:moveTo>
                    <a:pt x="0" y="0"/>
                  </a:moveTo>
                  <a:cubicBezTo>
                    <a:pt x="108" y="108"/>
                    <a:pt x="17747" y="9035"/>
                    <a:pt x="18715" y="9035"/>
                  </a:cubicBezTo>
                  <a:cubicBezTo>
                    <a:pt x="18177" y="8604"/>
                    <a:pt x="13767" y="6346"/>
                    <a:pt x="9895" y="4410"/>
                  </a:cubicBezTo>
                  <a:cubicBezTo>
                    <a:pt x="6238" y="2689"/>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6" name="任意多边形: 形状 833">
              <a:extLst>
                <a:ext uri="{FF2B5EF4-FFF2-40B4-BE49-F238E27FC236}">
                  <a16:creationId xmlns:a16="http://schemas.microsoft.com/office/drawing/2014/main" xmlns="" id="{820B9BFF-BABE-4C1A-8ADF-210604A9F267}"/>
                </a:ext>
              </a:extLst>
            </p:cNvPr>
            <p:cNvSpPr/>
            <p:nvPr/>
          </p:nvSpPr>
          <p:spPr>
            <a:xfrm>
              <a:off x="1591331" y="483615"/>
              <a:ext cx="78169" cy="37722"/>
            </a:xfrm>
            <a:custGeom>
              <a:avLst/>
              <a:gdLst>
                <a:gd name="connsiteX0" fmla="*/ 15811 w 18499"/>
                <a:gd name="connsiteY0" fmla="*/ 7636 h 8927"/>
                <a:gd name="connsiteX1" fmla="*/ 8820 w 18499"/>
                <a:gd name="connsiteY1" fmla="*/ 4195 h 8927"/>
                <a:gd name="connsiteX2" fmla="*/ 7314 w 18499"/>
                <a:gd name="connsiteY2" fmla="*/ 3442 h 8927"/>
                <a:gd name="connsiteX3" fmla="*/ 0 w 18499"/>
                <a:gd name="connsiteY3" fmla="*/ 0 h 8927"/>
                <a:gd name="connsiteX4" fmla="*/ 18500 w 18499"/>
                <a:gd name="connsiteY4" fmla="*/ 8927 h 8927"/>
                <a:gd name="connsiteX5" fmla="*/ 15811 w 18499"/>
                <a:gd name="connsiteY5" fmla="*/ 7636 h 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499" h="8927">
                  <a:moveTo>
                    <a:pt x="15811" y="7636"/>
                  </a:moveTo>
                  <a:lnTo>
                    <a:pt x="8820" y="4195"/>
                  </a:lnTo>
                  <a:lnTo>
                    <a:pt x="7314" y="3442"/>
                  </a:lnTo>
                  <a:cubicBezTo>
                    <a:pt x="3334" y="1506"/>
                    <a:pt x="323" y="108"/>
                    <a:pt x="0" y="0"/>
                  </a:cubicBezTo>
                  <a:cubicBezTo>
                    <a:pt x="108" y="108"/>
                    <a:pt x="18177" y="8712"/>
                    <a:pt x="18500" y="8927"/>
                  </a:cubicBezTo>
                  <a:cubicBezTo>
                    <a:pt x="17532" y="8497"/>
                    <a:pt x="16671" y="8067"/>
                    <a:pt x="15811" y="76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4" name="任意多边形: 形状 851">
              <a:extLst>
                <a:ext uri="{FF2B5EF4-FFF2-40B4-BE49-F238E27FC236}">
                  <a16:creationId xmlns:a16="http://schemas.microsoft.com/office/drawing/2014/main" xmlns="" id="{78334AE0-61FA-4932-8459-3B403F5AA5E3}"/>
                </a:ext>
              </a:extLst>
            </p:cNvPr>
            <p:cNvSpPr/>
            <p:nvPr/>
          </p:nvSpPr>
          <p:spPr>
            <a:xfrm>
              <a:off x="184164" y="774032"/>
              <a:ext cx="44610" cy="51996"/>
            </a:xfrm>
            <a:custGeom>
              <a:avLst/>
              <a:gdLst>
                <a:gd name="connsiteX0" fmla="*/ 10557 w 10557"/>
                <a:gd name="connsiteY0" fmla="*/ 6561 h 12305"/>
                <a:gd name="connsiteX1" fmla="*/ 4857 w 10557"/>
                <a:gd name="connsiteY1" fmla="*/ 0 h 12305"/>
                <a:gd name="connsiteX2" fmla="*/ 1845 w 10557"/>
                <a:gd name="connsiteY2" fmla="*/ 10540 h 12305"/>
                <a:gd name="connsiteX3" fmla="*/ 10557 w 10557"/>
                <a:gd name="connsiteY3" fmla="*/ 6561 h 12305"/>
              </a:gdLst>
              <a:ahLst/>
              <a:cxnLst>
                <a:cxn ang="0">
                  <a:pos x="connsiteX0" y="connsiteY0"/>
                </a:cxn>
                <a:cxn ang="0">
                  <a:pos x="connsiteX1" y="connsiteY1"/>
                </a:cxn>
                <a:cxn ang="0">
                  <a:pos x="connsiteX2" y="connsiteY2"/>
                </a:cxn>
                <a:cxn ang="0">
                  <a:pos x="connsiteX3" y="connsiteY3"/>
                </a:cxn>
              </a:cxnLst>
              <a:rect l="l" t="t" r="r" b="b"/>
              <a:pathLst>
                <a:path w="10557" h="12305">
                  <a:moveTo>
                    <a:pt x="10557" y="6561"/>
                  </a:moveTo>
                  <a:cubicBezTo>
                    <a:pt x="10557" y="3872"/>
                    <a:pt x="8729" y="108"/>
                    <a:pt x="4857" y="0"/>
                  </a:cubicBezTo>
                  <a:cubicBezTo>
                    <a:pt x="-198" y="430"/>
                    <a:pt x="-1489" y="7099"/>
                    <a:pt x="1845" y="10540"/>
                  </a:cubicBezTo>
                  <a:cubicBezTo>
                    <a:pt x="5180" y="14197"/>
                    <a:pt x="10557" y="11831"/>
                    <a:pt x="10557" y="6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5" name="任意多边形: 形状 852">
              <a:extLst>
                <a:ext uri="{FF2B5EF4-FFF2-40B4-BE49-F238E27FC236}">
                  <a16:creationId xmlns:a16="http://schemas.microsoft.com/office/drawing/2014/main" xmlns="" id="{A621C5B1-D4F1-43C4-9C52-3F2270C39261}"/>
                </a:ext>
              </a:extLst>
            </p:cNvPr>
            <p:cNvSpPr/>
            <p:nvPr/>
          </p:nvSpPr>
          <p:spPr>
            <a:xfrm>
              <a:off x="354020" y="769486"/>
              <a:ext cx="45987" cy="51354"/>
            </a:xfrm>
            <a:custGeom>
              <a:avLst/>
              <a:gdLst>
                <a:gd name="connsiteX0" fmla="*/ 10802 w 10883"/>
                <a:gd name="connsiteY0" fmla="*/ 6453 h 12153"/>
                <a:gd name="connsiteX1" fmla="*/ 4026 w 10883"/>
                <a:gd name="connsiteY1" fmla="*/ 0 h 12153"/>
                <a:gd name="connsiteX2" fmla="*/ 3488 w 10883"/>
                <a:gd name="connsiteY2" fmla="*/ 0 h 12153"/>
                <a:gd name="connsiteX3" fmla="*/ 3058 w 10883"/>
                <a:gd name="connsiteY3" fmla="*/ 10863 h 12153"/>
                <a:gd name="connsiteX4" fmla="*/ 10802 w 10883"/>
                <a:gd name="connsiteY4" fmla="*/ 6453 h 12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3" h="12153">
                  <a:moveTo>
                    <a:pt x="10802" y="6453"/>
                  </a:moveTo>
                  <a:cubicBezTo>
                    <a:pt x="10372" y="3872"/>
                    <a:pt x="8006" y="108"/>
                    <a:pt x="4026" y="0"/>
                  </a:cubicBezTo>
                  <a:cubicBezTo>
                    <a:pt x="3918" y="0"/>
                    <a:pt x="3703" y="0"/>
                    <a:pt x="3488" y="0"/>
                  </a:cubicBezTo>
                  <a:cubicBezTo>
                    <a:pt x="-922" y="645"/>
                    <a:pt x="-1244" y="7529"/>
                    <a:pt x="3058" y="10863"/>
                  </a:cubicBezTo>
                  <a:cubicBezTo>
                    <a:pt x="6930" y="13875"/>
                    <a:pt x="11555" y="11293"/>
                    <a:pt x="10802" y="64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6" name="任意多边形: 形状 853">
              <a:extLst>
                <a:ext uri="{FF2B5EF4-FFF2-40B4-BE49-F238E27FC236}">
                  <a16:creationId xmlns:a16="http://schemas.microsoft.com/office/drawing/2014/main" xmlns="" id="{7F6235F2-ED93-488A-AFBC-9E9458383698}"/>
                </a:ext>
              </a:extLst>
            </p:cNvPr>
            <p:cNvSpPr/>
            <p:nvPr/>
          </p:nvSpPr>
          <p:spPr>
            <a:xfrm>
              <a:off x="522220" y="763126"/>
              <a:ext cx="48244" cy="51421"/>
            </a:xfrm>
            <a:custGeom>
              <a:avLst/>
              <a:gdLst>
                <a:gd name="connsiteX0" fmla="*/ 11114 w 11417"/>
                <a:gd name="connsiteY0" fmla="*/ 6346 h 12169"/>
                <a:gd name="connsiteX1" fmla="*/ 3370 w 11417"/>
                <a:gd name="connsiteY1" fmla="*/ 0 h 12169"/>
                <a:gd name="connsiteX2" fmla="*/ 2402 w 11417"/>
                <a:gd name="connsiteY2" fmla="*/ 215 h 12169"/>
                <a:gd name="connsiteX3" fmla="*/ 4554 w 11417"/>
                <a:gd name="connsiteY3" fmla="*/ 11293 h 12169"/>
                <a:gd name="connsiteX4" fmla="*/ 11114 w 11417"/>
                <a:gd name="connsiteY4" fmla="*/ 6346 h 12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7" h="12169">
                  <a:moveTo>
                    <a:pt x="11114" y="6346"/>
                  </a:moveTo>
                  <a:cubicBezTo>
                    <a:pt x="10362" y="3764"/>
                    <a:pt x="7350" y="0"/>
                    <a:pt x="3370" y="0"/>
                  </a:cubicBezTo>
                  <a:cubicBezTo>
                    <a:pt x="3048" y="0"/>
                    <a:pt x="2725" y="108"/>
                    <a:pt x="2402" y="215"/>
                  </a:cubicBezTo>
                  <a:cubicBezTo>
                    <a:pt x="-1685" y="1506"/>
                    <a:pt x="-286" y="8389"/>
                    <a:pt x="4554" y="11293"/>
                  </a:cubicBezTo>
                  <a:cubicBezTo>
                    <a:pt x="8856" y="13660"/>
                    <a:pt x="12513" y="10971"/>
                    <a:pt x="11114"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7" name="任意多边形: 形状 854">
              <a:extLst>
                <a:ext uri="{FF2B5EF4-FFF2-40B4-BE49-F238E27FC236}">
                  <a16:creationId xmlns:a16="http://schemas.microsoft.com/office/drawing/2014/main" xmlns="" id="{D4378C10-2663-4424-9934-747D45DFBCA8}"/>
                </a:ext>
              </a:extLst>
            </p:cNvPr>
            <p:cNvSpPr/>
            <p:nvPr/>
          </p:nvSpPr>
          <p:spPr>
            <a:xfrm>
              <a:off x="687496" y="754945"/>
              <a:ext cx="51197" cy="50661"/>
            </a:xfrm>
            <a:custGeom>
              <a:avLst/>
              <a:gdLst>
                <a:gd name="connsiteX0" fmla="*/ 11475 w 12116"/>
                <a:gd name="connsiteY0" fmla="*/ 6238 h 11989"/>
                <a:gd name="connsiteX1" fmla="*/ 2870 w 12116"/>
                <a:gd name="connsiteY1" fmla="*/ 0 h 11989"/>
                <a:gd name="connsiteX2" fmla="*/ 1472 w 12116"/>
                <a:gd name="connsiteY2" fmla="*/ 323 h 11989"/>
                <a:gd name="connsiteX3" fmla="*/ 6957 w 12116"/>
                <a:gd name="connsiteY3" fmla="*/ 11616 h 11989"/>
                <a:gd name="connsiteX4" fmla="*/ 11475 w 12116"/>
                <a:gd name="connsiteY4" fmla="*/ 6238 h 11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6" h="11989">
                  <a:moveTo>
                    <a:pt x="11475" y="6238"/>
                  </a:moveTo>
                  <a:cubicBezTo>
                    <a:pt x="10292" y="3657"/>
                    <a:pt x="6850" y="0"/>
                    <a:pt x="2870" y="0"/>
                  </a:cubicBezTo>
                  <a:cubicBezTo>
                    <a:pt x="2440" y="0"/>
                    <a:pt x="2010" y="108"/>
                    <a:pt x="1472" y="323"/>
                  </a:cubicBezTo>
                  <a:cubicBezTo>
                    <a:pt x="-2185" y="2259"/>
                    <a:pt x="1472" y="9788"/>
                    <a:pt x="6957" y="11616"/>
                  </a:cubicBezTo>
                  <a:cubicBezTo>
                    <a:pt x="11044" y="13014"/>
                    <a:pt x="13303" y="10325"/>
                    <a:pt x="11475" y="62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8" name="任意多边形: 形状 855">
              <a:extLst>
                <a:ext uri="{FF2B5EF4-FFF2-40B4-BE49-F238E27FC236}">
                  <a16:creationId xmlns:a16="http://schemas.microsoft.com/office/drawing/2014/main" xmlns="" id="{08195FFF-62C0-4182-8A9E-1D95B26512F9}"/>
                </a:ext>
              </a:extLst>
            </p:cNvPr>
            <p:cNvSpPr/>
            <p:nvPr/>
          </p:nvSpPr>
          <p:spPr>
            <a:xfrm>
              <a:off x="849362" y="744943"/>
              <a:ext cx="54362" cy="50352"/>
            </a:xfrm>
            <a:custGeom>
              <a:avLst/>
              <a:gdLst>
                <a:gd name="connsiteX0" fmla="*/ 2316 w 12865"/>
                <a:gd name="connsiteY0" fmla="*/ 0 h 11916"/>
                <a:gd name="connsiteX1" fmla="*/ 1026 w 12865"/>
                <a:gd name="connsiteY1" fmla="*/ 323 h 11916"/>
                <a:gd name="connsiteX2" fmla="*/ 8770 w 12865"/>
                <a:gd name="connsiteY2" fmla="*/ 11724 h 11916"/>
                <a:gd name="connsiteX3" fmla="*/ 11781 w 12865"/>
                <a:gd name="connsiteY3" fmla="*/ 6131 h 11916"/>
                <a:gd name="connsiteX4" fmla="*/ 2316 w 12865"/>
                <a:gd name="connsiteY4" fmla="*/ 0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 h="11916">
                  <a:moveTo>
                    <a:pt x="2316" y="0"/>
                  </a:moveTo>
                  <a:cubicBezTo>
                    <a:pt x="1886" y="0"/>
                    <a:pt x="1456" y="108"/>
                    <a:pt x="1026" y="323"/>
                  </a:cubicBezTo>
                  <a:cubicBezTo>
                    <a:pt x="-2308" y="2366"/>
                    <a:pt x="3069" y="10325"/>
                    <a:pt x="8770" y="11724"/>
                  </a:cubicBezTo>
                  <a:cubicBezTo>
                    <a:pt x="12642" y="12692"/>
                    <a:pt x="14040" y="9895"/>
                    <a:pt x="11781" y="6131"/>
                  </a:cubicBezTo>
                  <a:cubicBezTo>
                    <a:pt x="10168" y="3657"/>
                    <a:pt x="6188" y="0"/>
                    <a:pt x="23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9" name="任意多边形: 形状 856">
              <a:extLst>
                <a:ext uri="{FF2B5EF4-FFF2-40B4-BE49-F238E27FC236}">
                  <a16:creationId xmlns:a16="http://schemas.microsoft.com/office/drawing/2014/main" xmlns="" id="{76EC5611-6E56-41CA-B88A-E02153886C67}"/>
                </a:ext>
              </a:extLst>
            </p:cNvPr>
            <p:cNvSpPr/>
            <p:nvPr/>
          </p:nvSpPr>
          <p:spPr>
            <a:xfrm>
              <a:off x="1005557" y="733572"/>
              <a:ext cx="58233" cy="49744"/>
            </a:xfrm>
            <a:custGeom>
              <a:avLst/>
              <a:gdLst>
                <a:gd name="connsiteX0" fmla="*/ 738 w 13781"/>
                <a:gd name="connsiteY0" fmla="*/ 325 h 11772"/>
                <a:gd name="connsiteX1" fmla="*/ 10741 w 13781"/>
                <a:gd name="connsiteY1" fmla="*/ 11726 h 11772"/>
                <a:gd name="connsiteX2" fmla="*/ 12032 w 13781"/>
                <a:gd name="connsiteY2" fmla="*/ 6026 h 11772"/>
                <a:gd name="connsiteX3" fmla="*/ 1921 w 13781"/>
                <a:gd name="connsiteY3" fmla="*/ 2 h 11772"/>
                <a:gd name="connsiteX4" fmla="*/ 738 w 13781"/>
                <a:gd name="connsiteY4" fmla="*/ 325 h 11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1" h="11772">
                  <a:moveTo>
                    <a:pt x="738" y="325"/>
                  </a:moveTo>
                  <a:cubicBezTo>
                    <a:pt x="-2381" y="2476"/>
                    <a:pt x="5040" y="10866"/>
                    <a:pt x="10741" y="11726"/>
                  </a:cubicBezTo>
                  <a:cubicBezTo>
                    <a:pt x="14183" y="12156"/>
                    <a:pt x="14828" y="9575"/>
                    <a:pt x="12032" y="6026"/>
                  </a:cubicBezTo>
                  <a:cubicBezTo>
                    <a:pt x="10096" y="3444"/>
                    <a:pt x="5578" y="-105"/>
                    <a:pt x="1921" y="2"/>
                  </a:cubicBezTo>
                  <a:cubicBezTo>
                    <a:pt x="1491" y="2"/>
                    <a:pt x="1061" y="110"/>
                    <a:pt x="738"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0" name="任意多边形: 形状 857">
              <a:extLst>
                <a:ext uri="{FF2B5EF4-FFF2-40B4-BE49-F238E27FC236}">
                  <a16:creationId xmlns:a16="http://schemas.microsoft.com/office/drawing/2014/main" xmlns="" id="{65BCD902-FFBF-485D-985D-B0881FF233DA}"/>
                </a:ext>
              </a:extLst>
            </p:cNvPr>
            <p:cNvSpPr/>
            <p:nvPr/>
          </p:nvSpPr>
          <p:spPr>
            <a:xfrm>
              <a:off x="1150115" y="720849"/>
              <a:ext cx="60494" cy="49562"/>
            </a:xfrm>
            <a:custGeom>
              <a:avLst/>
              <a:gdLst>
                <a:gd name="connsiteX0" fmla="*/ 1377 w 14316"/>
                <a:gd name="connsiteY0" fmla="*/ 2 h 11729"/>
                <a:gd name="connsiteX1" fmla="*/ 409 w 14316"/>
                <a:gd name="connsiteY1" fmla="*/ 433 h 11729"/>
                <a:gd name="connsiteX2" fmla="*/ 12347 w 14316"/>
                <a:gd name="connsiteY2" fmla="*/ 11726 h 11729"/>
                <a:gd name="connsiteX3" fmla="*/ 11917 w 14316"/>
                <a:gd name="connsiteY3" fmla="*/ 6026 h 11729"/>
                <a:gd name="connsiteX4" fmla="*/ 1377 w 14316"/>
                <a:gd name="connsiteY4" fmla="*/ 2 h 11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6" h="11729">
                  <a:moveTo>
                    <a:pt x="1377" y="2"/>
                  </a:moveTo>
                  <a:cubicBezTo>
                    <a:pt x="1054" y="110"/>
                    <a:pt x="624" y="110"/>
                    <a:pt x="409" y="433"/>
                  </a:cubicBezTo>
                  <a:cubicBezTo>
                    <a:pt x="-2065" y="2691"/>
                    <a:pt x="7292" y="11618"/>
                    <a:pt x="12347" y="11726"/>
                  </a:cubicBezTo>
                  <a:cubicBezTo>
                    <a:pt x="15144" y="11834"/>
                    <a:pt x="14929" y="9252"/>
                    <a:pt x="11917" y="6026"/>
                  </a:cubicBezTo>
                  <a:cubicBezTo>
                    <a:pt x="9658" y="3444"/>
                    <a:pt x="4818" y="-105"/>
                    <a:pt x="1377"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1" name="任意多边形: 形状 858">
              <a:extLst>
                <a:ext uri="{FF2B5EF4-FFF2-40B4-BE49-F238E27FC236}">
                  <a16:creationId xmlns:a16="http://schemas.microsoft.com/office/drawing/2014/main" xmlns="" id="{6637E863-E443-4E86-A2BB-77F8A4327259}"/>
                </a:ext>
              </a:extLst>
            </p:cNvPr>
            <p:cNvSpPr/>
            <p:nvPr/>
          </p:nvSpPr>
          <p:spPr>
            <a:xfrm>
              <a:off x="1280018" y="707213"/>
              <a:ext cx="63785" cy="48654"/>
            </a:xfrm>
            <a:custGeom>
              <a:avLst/>
              <a:gdLst>
                <a:gd name="connsiteX0" fmla="*/ 213 w 15095"/>
                <a:gd name="connsiteY0" fmla="*/ 325 h 11514"/>
                <a:gd name="connsiteX1" fmla="*/ 13550 w 15095"/>
                <a:gd name="connsiteY1" fmla="*/ 11511 h 11514"/>
                <a:gd name="connsiteX2" fmla="*/ 12044 w 15095"/>
                <a:gd name="connsiteY2" fmla="*/ 5810 h 11514"/>
                <a:gd name="connsiteX3" fmla="*/ 12044 w 15095"/>
                <a:gd name="connsiteY3" fmla="*/ 5810 h 11514"/>
                <a:gd name="connsiteX4" fmla="*/ 1181 w 15095"/>
                <a:gd name="connsiteY4" fmla="*/ 2 h 11514"/>
                <a:gd name="connsiteX5" fmla="*/ 213 w 15095"/>
                <a:gd name="connsiteY5" fmla="*/ 325 h 1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95" h="11514">
                  <a:moveTo>
                    <a:pt x="213" y="325"/>
                  </a:moveTo>
                  <a:cubicBezTo>
                    <a:pt x="-1616" y="2584"/>
                    <a:pt x="8817" y="11296"/>
                    <a:pt x="13550" y="11511"/>
                  </a:cubicBezTo>
                  <a:cubicBezTo>
                    <a:pt x="16131" y="11618"/>
                    <a:pt x="15378" y="9037"/>
                    <a:pt x="12044" y="5810"/>
                  </a:cubicBezTo>
                  <a:lnTo>
                    <a:pt x="12044" y="5810"/>
                  </a:lnTo>
                  <a:cubicBezTo>
                    <a:pt x="9355" y="3337"/>
                    <a:pt x="4300" y="-105"/>
                    <a:pt x="1181" y="2"/>
                  </a:cubicBezTo>
                  <a:cubicBezTo>
                    <a:pt x="750" y="2"/>
                    <a:pt x="428" y="110"/>
                    <a:pt x="213"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2" name="任意多边形: 形状 859">
              <a:extLst>
                <a:ext uri="{FF2B5EF4-FFF2-40B4-BE49-F238E27FC236}">
                  <a16:creationId xmlns:a16="http://schemas.microsoft.com/office/drawing/2014/main" xmlns="" id="{91502151-0FE1-49BF-8DAD-B8A247CC0F45}"/>
                </a:ext>
              </a:extLst>
            </p:cNvPr>
            <p:cNvSpPr/>
            <p:nvPr/>
          </p:nvSpPr>
          <p:spPr>
            <a:xfrm>
              <a:off x="1395107" y="692669"/>
              <a:ext cx="66262" cy="48282"/>
            </a:xfrm>
            <a:custGeom>
              <a:avLst/>
              <a:gdLst>
                <a:gd name="connsiteX0" fmla="*/ 11911 w 15681"/>
                <a:gd name="connsiteY0" fmla="*/ 5703 h 11426"/>
                <a:gd name="connsiteX1" fmla="*/ 725 w 15681"/>
                <a:gd name="connsiteY1" fmla="*/ 3 h 11426"/>
                <a:gd name="connsiteX2" fmla="*/ 80 w 15681"/>
                <a:gd name="connsiteY2" fmla="*/ 433 h 11426"/>
                <a:gd name="connsiteX3" fmla="*/ 14923 w 15681"/>
                <a:gd name="connsiteY3" fmla="*/ 11404 h 11426"/>
                <a:gd name="connsiteX4" fmla="*/ 11911 w 15681"/>
                <a:gd name="connsiteY4" fmla="*/ 5703 h 1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1" h="11426">
                  <a:moveTo>
                    <a:pt x="11911" y="5703"/>
                  </a:moveTo>
                  <a:cubicBezTo>
                    <a:pt x="8469" y="2907"/>
                    <a:pt x="3307" y="-105"/>
                    <a:pt x="725" y="3"/>
                  </a:cubicBezTo>
                  <a:cubicBezTo>
                    <a:pt x="510" y="110"/>
                    <a:pt x="188" y="110"/>
                    <a:pt x="80" y="433"/>
                  </a:cubicBezTo>
                  <a:cubicBezTo>
                    <a:pt x="-1103" y="2799"/>
                    <a:pt x="11158" y="11941"/>
                    <a:pt x="14923" y="11404"/>
                  </a:cubicBezTo>
                  <a:cubicBezTo>
                    <a:pt x="16644" y="11081"/>
                    <a:pt x="15353" y="8607"/>
                    <a:pt x="11911"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3" name="任意多边形: 形状 860">
              <a:extLst>
                <a:ext uri="{FF2B5EF4-FFF2-40B4-BE49-F238E27FC236}">
                  <a16:creationId xmlns:a16="http://schemas.microsoft.com/office/drawing/2014/main" xmlns="" id="{0B07B582-0828-4B21-AC87-51D396505E0B}"/>
                </a:ext>
              </a:extLst>
            </p:cNvPr>
            <p:cNvSpPr/>
            <p:nvPr/>
          </p:nvSpPr>
          <p:spPr>
            <a:xfrm>
              <a:off x="1495402" y="677186"/>
              <a:ext cx="69072" cy="47437"/>
            </a:xfrm>
            <a:custGeom>
              <a:avLst/>
              <a:gdLst>
                <a:gd name="connsiteX0" fmla="*/ 11838 w 16346"/>
                <a:gd name="connsiteY0" fmla="*/ 5603 h 11226"/>
                <a:gd name="connsiteX1" fmla="*/ 11838 w 16346"/>
                <a:gd name="connsiteY1" fmla="*/ 5603 h 11226"/>
                <a:gd name="connsiteX2" fmla="*/ 545 w 16346"/>
                <a:gd name="connsiteY2" fmla="*/ 10 h 11226"/>
                <a:gd name="connsiteX3" fmla="*/ 115 w 16346"/>
                <a:gd name="connsiteY3" fmla="*/ 225 h 11226"/>
                <a:gd name="connsiteX4" fmla="*/ 15818 w 16346"/>
                <a:gd name="connsiteY4" fmla="*/ 11196 h 11226"/>
                <a:gd name="connsiteX5" fmla="*/ 11838 w 16346"/>
                <a:gd name="connsiteY5" fmla="*/ 5603 h 1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46" h="11226">
                  <a:moveTo>
                    <a:pt x="11838" y="5603"/>
                  </a:moveTo>
                  <a:lnTo>
                    <a:pt x="11838" y="5603"/>
                  </a:lnTo>
                  <a:cubicBezTo>
                    <a:pt x="8612" y="3129"/>
                    <a:pt x="3019" y="-205"/>
                    <a:pt x="545" y="10"/>
                  </a:cubicBezTo>
                  <a:cubicBezTo>
                    <a:pt x="437" y="10"/>
                    <a:pt x="222" y="117"/>
                    <a:pt x="115" y="225"/>
                  </a:cubicBezTo>
                  <a:cubicBezTo>
                    <a:pt x="-1391" y="2161"/>
                    <a:pt x="12376" y="11841"/>
                    <a:pt x="15818" y="11196"/>
                  </a:cubicBezTo>
                  <a:cubicBezTo>
                    <a:pt x="17324" y="10981"/>
                    <a:pt x="15495" y="8507"/>
                    <a:pt x="11838" y="56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4" name="任意多边形: 形状 861">
              <a:extLst>
                <a:ext uri="{FF2B5EF4-FFF2-40B4-BE49-F238E27FC236}">
                  <a16:creationId xmlns:a16="http://schemas.microsoft.com/office/drawing/2014/main" xmlns="" id="{6040BAF5-4F5F-456B-A0DB-A56A28D74178}"/>
                </a:ext>
              </a:extLst>
            </p:cNvPr>
            <p:cNvSpPr/>
            <p:nvPr/>
          </p:nvSpPr>
          <p:spPr>
            <a:xfrm>
              <a:off x="1580269" y="661762"/>
              <a:ext cx="71510" cy="46499"/>
            </a:xfrm>
            <a:custGeom>
              <a:avLst/>
              <a:gdLst>
                <a:gd name="connsiteX0" fmla="*/ 11652 w 16923"/>
                <a:gd name="connsiteY0" fmla="*/ 5488 h 11004"/>
                <a:gd name="connsiteX1" fmla="*/ 359 w 16923"/>
                <a:gd name="connsiteY1" fmla="*/ 3 h 11004"/>
                <a:gd name="connsiteX2" fmla="*/ 36 w 16923"/>
                <a:gd name="connsiteY2" fmla="*/ 218 h 11004"/>
                <a:gd name="connsiteX3" fmla="*/ 16600 w 16923"/>
                <a:gd name="connsiteY3" fmla="*/ 10974 h 11004"/>
                <a:gd name="connsiteX4" fmla="*/ 11652 w 16923"/>
                <a:gd name="connsiteY4" fmla="*/ 5488 h 11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3" h="11004">
                  <a:moveTo>
                    <a:pt x="11652" y="5488"/>
                  </a:moveTo>
                  <a:cubicBezTo>
                    <a:pt x="7673" y="2692"/>
                    <a:pt x="2295" y="-105"/>
                    <a:pt x="359" y="3"/>
                  </a:cubicBezTo>
                  <a:cubicBezTo>
                    <a:pt x="251" y="3"/>
                    <a:pt x="144" y="111"/>
                    <a:pt x="36" y="218"/>
                  </a:cubicBezTo>
                  <a:cubicBezTo>
                    <a:pt x="-824" y="2047"/>
                    <a:pt x="13911" y="11619"/>
                    <a:pt x="16600" y="10974"/>
                  </a:cubicBezTo>
                  <a:cubicBezTo>
                    <a:pt x="17783" y="10651"/>
                    <a:pt x="15632" y="8285"/>
                    <a:pt x="11652" y="54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5" name="任意多边形: 形状 862">
              <a:extLst>
                <a:ext uri="{FF2B5EF4-FFF2-40B4-BE49-F238E27FC236}">
                  <a16:creationId xmlns:a16="http://schemas.microsoft.com/office/drawing/2014/main" xmlns="" id="{BBD3F86E-60B6-424C-8D73-30CE75F6B973}"/>
                </a:ext>
              </a:extLst>
            </p:cNvPr>
            <p:cNvSpPr/>
            <p:nvPr/>
          </p:nvSpPr>
          <p:spPr>
            <a:xfrm>
              <a:off x="1649243" y="645363"/>
              <a:ext cx="73407" cy="46072"/>
            </a:xfrm>
            <a:custGeom>
              <a:avLst/>
              <a:gdLst>
                <a:gd name="connsiteX0" fmla="*/ 62 w 17372"/>
                <a:gd name="connsiteY0" fmla="*/ 119 h 10903"/>
                <a:gd name="connsiteX1" fmla="*/ 17163 w 17372"/>
                <a:gd name="connsiteY1" fmla="*/ 10874 h 10903"/>
                <a:gd name="connsiteX2" fmla="*/ 11462 w 17372"/>
                <a:gd name="connsiteY2" fmla="*/ 5389 h 10903"/>
                <a:gd name="connsiteX3" fmla="*/ 169 w 17372"/>
                <a:gd name="connsiteY3" fmla="*/ 11 h 10903"/>
                <a:gd name="connsiteX4" fmla="*/ 62 w 17372"/>
                <a:gd name="connsiteY4" fmla="*/ 119 h 10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72" h="10903">
                  <a:moveTo>
                    <a:pt x="62" y="119"/>
                  </a:moveTo>
                  <a:cubicBezTo>
                    <a:pt x="-1122" y="1409"/>
                    <a:pt x="15119" y="11520"/>
                    <a:pt x="17163" y="10874"/>
                  </a:cubicBezTo>
                  <a:cubicBezTo>
                    <a:pt x="18131" y="10552"/>
                    <a:pt x="15657" y="8185"/>
                    <a:pt x="11462" y="5389"/>
                  </a:cubicBezTo>
                  <a:cubicBezTo>
                    <a:pt x="7268" y="2700"/>
                    <a:pt x="1782" y="-204"/>
                    <a:pt x="169" y="11"/>
                  </a:cubicBezTo>
                  <a:cubicBezTo>
                    <a:pt x="169" y="119"/>
                    <a:pt x="169" y="119"/>
                    <a:pt x="62" y="1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6" name="任意多边形: 形状 863">
              <a:extLst>
                <a:ext uri="{FF2B5EF4-FFF2-40B4-BE49-F238E27FC236}">
                  <a16:creationId xmlns:a16="http://schemas.microsoft.com/office/drawing/2014/main" xmlns="" id="{5263BB45-6ACC-47C6-984E-F9534B90E0FD}"/>
                </a:ext>
              </a:extLst>
            </p:cNvPr>
            <p:cNvSpPr/>
            <p:nvPr/>
          </p:nvSpPr>
          <p:spPr>
            <a:xfrm>
              <a:off x="1703132" y="629001"/>
              <a:ext cx="74996" cy="44872"/>
            </a:xfrm>
            <a:custGeom>
              <a:avLst/>
              <a:gdLst>
                <a:gd name="connsiteX0" fmla="*/ 17747 w 17748"/>
                <a:gd name="connsiteY0" fmla="*/ 10552 h 10619"/>
                <a:gd name="connsiteX1" fmla="*/ 11186 w 17748"/>
                <a:gd name="connsiteY1" fmla="*/ 5282 h 10619"/>
                <a:gd name="connsiteX2" fmla="*/ 108 w 17748"/>
                <a:gd name="connsiteY2" fmla="*/ 12 h 10619"/>
                <a:gd name="connsiteX3" fmla="*/ 1 w 17748"/>
                <a:gd name="connsiteY3" fmla="*/ 119 h 10619"/>
                <a:gd name="connsiteX4" fmla="*/ 17747 w 17748"/>
                <a:gd name="connsiteY4" fmla="*/ 10552 h 10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8" h="10619">
                  <a:moveTo>
                    <a:pt x="17747" y="10552"/>
                  </a:moveTo>
                  <a:cubicBezTo>
                    <a:pt x="17855" y="9477"/>
                    <a:pt x="11832" y="5712"/>
                    <a:pt x="11186" y="5282"/>
                  </a:cubicBezTo>
                  <a:cubicBezTo>
                    <a:pt x="6884" y="2593"/>
                    <a:pt x="1399" y="-203"/>
                    <a:pt x="108" y="12"/>
                  </a:cubicBezTo>
                  <a:cubicBezTo>
                    <a:pt x="108" y="12"/>
                    <a:pt x="1" y="119"/>
                    <a:pt x="1" y="119"/>
                  </a:cubicBezTo>
                  <a:cubicBezTo>
                    <a:pt x="-107" y="1733"/>
                    <a:pt x="16457" y="11520"/>
                    <a:pt x="17747" y="105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7" name="任意多边形: 形状 864">
              <a:extLst>
                <a:ext uri="{FF2B5EF4-FFF2-40B4-BE49-F238E27FC236}">
                  <a16:creationId xmlns:a16="http://schemas.microsoft.com/office/drawing/2014/main" xmlns="" id="{70621380-E6AF-4ADC-A12D-6E7FFFA78F21}"/>
                </a:ext>
              </a:extLst>
            </p:cNvPr>
            <p:cNvSpPr/>
            <p:nvPr/>
          </p:nvSpPr>
          <p:spPr>
            <a:xfrm>
              <a:off x="1739946" y="612640"/>
              <a:ext cx="76238" cy="44166"/>
            </a:xfrm>
            <a:custGeom>
              <a:avLst/>
              <a:gdLst>
                <a:gd name="connsiteX0" fmla="*/ 17962 w 18042"/>
                <a:gd name="connsiteY0" fmla="*/ 10445 h 10452"/>
                <a:gd name="connsiteX1" fmla="*/ 17962 w 18042"/>
                <a:gd name="connsiteY1" fmla="*/ 10445 h 10452"/>
                <a:gd name="connsiteX2" fmla="*/ 10756 w 18042"/>
                <a:gd name="connsiteY2" fmla="*/ 5174 h 10452"/>
                <a:gd name="connsiteX3" fmla="*/ 10756 w 18042"/>
                <a:gd name="connsiteY3" fmla="*/ 5174 h 10452"/>
                <a:gd name="connsiteX4" fmla="*/ 0 w 18042"/>
                <a:gd name="connsiteY4" fmla="*/ 12 h 10452"/>
                <a:gd name="connsiteX5" fmla="*/ 0 w 18042"/>
                <a:gd name="connsiteY5" fmla="*/ 119 h 10452"/>
                <a:gd name="connsiteX6" fmla="*/ 17962 w 18042"/>
                <a:gd name="connsiteY6" fmla="*/ 10445 h 1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42" h="10452">
                  <a:moveTo>
                    <a:pt x="17962" y="10445"/>
                  </a:moveTo>
                  <a:cubicBezTo>
                    <a:pt x="18069" y="10445"/>
                    <a:pt x="18069" y="10445"/>
                    <a:pt x="17962" y="10445"/>
                  </a:cubicBezTo>
                  <a:cubicBezTo>
                    <a:pt x="17747" y="9477"/>
                    <a:pt x="13982" y="7003"/>
                    <a:pt x="10756" y="5174"/>
                  </a:cubicBezTo>
                  <a:lnTo>
                    <a:pt x="10756" y="5174"/>
                  </a:lnTo>
                  <a:cubicBezTo>
                    <a:pt x="6346" y="2593"/>
                    <a:pt x="968" y="-203"/>
                    <a:pt x="0" y="12"/>
                  </a:cubicBezTo>
                  <a:cubicBezTo>
                    <a:pt x="0" y="12"/>
                    <a:pt x="0" y="119"/>
                    <a:pt x="0" y="119"/>
                  </a:cubicBezTo>
                  <a:cubicBezTo>
                    <a:pt x="538" y="1625"/>
                    <a:pt x="16456" y="10767"/>
                    <a:pt x="17962" y="104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8" name="任意多边形: 形状 865">
              <a:extLst>
                <a:ext uri="{FF2B5EF4-FFF2-40B4-BE49-F238E27FC236}">
                  <a16:creationId xmlns:a16="http://schemas.microsoft.com/office/drawing/2014/main" xmlns="" id="{D4402E1D-B63A-452A-AE99-49ACE0695E02}"/>
                </a:ext>
              </a:extLst>
            </p:cNvPr>
            <p:cNvSpPr/>
            <p:nvPr/>
          </p:nvSpPr>
          <p:spPr>
            <a:xfrm>
              <a:off x="1759945" y="595873"/>
              <a:ext cx="77261" cy="43629"/>
            </a:xfrm>
            <a:custGeom>
              <a:avLst/>
              <a:gdLst>
                <a:gd name="connsiteX0" fmla="*/ 18284 w 18284"/>
                <a:gd name="connsiteY0" fmla="*/ 10218 h 10325"/>
                <a:gd name="connsiteX1" fmla="*/ 10433 w 18284"/>
                <a:gd name="connsiteY1" fmla="*/ 5055 h 10325"/>
                <a:gd name="connsiteX2" fmla="*/ 10433 w 18284"/>
                <a:gd name="connsiteY2" fmla="*/ 5055 h 10325"/>
                <a:gd name="connsiteX3" fmla="*/ 0 w 18284"/>
                <a:gd name="connsiteY3" fmla="*/ 0 h 10325"/>
                <a:gd name="connsiteX4" fmla="*/ 18177 w 18284"/>
                <a:gd name="connsiteY4" fmla="*/ 10325 h 10325"/>
                <a:gd name="connsiteX5" fmla="*/ 18284 w 18284"/>
                <a:gd name="connsiteY5" fmla="*/ 10218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10325">
                  <a:moveTo>
                    <a:pt x="18284" y="10218"/>
                  </a:moveTo>
                  <a:cubicBezTo>
                    <a:pt x="17639" y="9357"/>
                    <a:pt x="13014" y="6561"/>
                    <a:pt x="10433" y="5055"/>
                  </a:cubicBezTo>
                  <a:lnTo>
                    <a:pt x="10433" y="5055"/>
                  </a:lnTo>
                  <a:cubicBezTo>
                    <a:pt x="8174" y="3764"/>
                    <a:pt x="1291" y="0"/>
                    <a:pt x="0" y="0"/>
                  </a:cubicBezTo>
                  <a:cubicBezTo>
                    <a:pt x="107" y="968"/>
                    <a:pt x="16026" y="10003"/>
                    <a:pt x="18177" y="10325"/>
                  </a:cubicBezTo>
                  <a:cubicBezTo>
                    <a:pt x="18284" y="10325"/>
                    <a:pt x="18284" y="10325"/>
                    <a:pt x="18284"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9" name="任意多边形: 形状 866">
              <a:extLst>
                <a:ext uri="{FF2B5EF4-FFF2-40B4-BE49-F238E27FC236}">
                  <a16:creationId xmlns:a16="http://schemas.microsoft.com/office/drawing/2014/main" xmlns="" id="{950AEA6F-03AF-49FC-8970-E9AF3E62E359}"/>
                </a:ext>
              </a:extLst>
            </p:cNvPr>
            <p:cNvSpPr/>
            <p:nvPr/>
          </p:nvSpPr>
          <p:spPr>
            <a:xfrm>
              <a:off x="1763579" y="579967"/>
              <a:ext cx="77261" cy="42721"/>
            </a:xfrm>
            <a:custGeom>
              <a:avLst/>
              <a:gdLst>
                <a:gd name="connsiteX0" fmla="*/ 0 w 18284"/>
                <a:gd name="connsiteY0" fmla="*/ 0 h 10110"/>
                <a:gd name="connsiteX1" fmla="*/ 18285 w 18284"/>
                <a:gd name="connsiteY1" fmla="*/ 10110 h 10110"/>
                <a:gd name="connsiteX2" fmla="*/ 9895 w 18284"/>
                <a:gd name="connsiteY2" fmla="*/ 5055 h 10110"/>
                <a:gd name="connsiteX3" fmla="*/ 0 w 18284"/>
                <a:gd name="connsiteY3" fmla="*/ 0 h 10110"/>
              </a:gdLst>
              <a:ahLst/>
              <a:cxnLst>
                <a:cxn ang="0">
                  <a:pos x="connsiteX0" y="connsiteY0"/>
                </a:cxn>
                <a:cxn ang="0">
                  <a:pos x="connsiteX1" y="connsiteY1"/>
                </a:cxn>
                <a:cxn ang="0">
                  <a:pos x="connsiteX2" y="connsiteY2"/>
                </a:cxn>
                <a:cxn ang="0">
                  <a:pos x="connsiteX3" y="connsiteY3"/>
                </a:cxn>
              </a:cxnLst>
              <a:rect l="l" t="t" r="r" b="b"/>
              <a:pathLst>
                <a:path w="18284" h="10110">
                  <a:moveTo>
                    <a:pt x="0" y="0"/>
                  </a:moveTo>
                  <a:cubicBezTo>
                    <a:pt x="108" y="108"/>
                    <a:pt x="16886" y="10110"/>
                    <a:pt x="18285" y="10110"/>
                  </a:cubicBezTo>
                  <a:cubicBezTo>
                    <a:pt x="17854" y="9572"/>
                    <a:pt x="13660" y="7099"/>
                    <a:pt x="9895" y="5055"/>
                  </a:cubicBezTo>
                  <a:cubicBezTo>
                    <a:pt x="6991" y="3334"/>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80" name="任意多边形: 形状 867">
              <a:extLst>
                <a:ext uri="{FF2B5EF4-FFF2-40B4-BE49-F238E27FC236}">
                  <a16:creationId xmlns:a16="http://schemas.microsoft.com/office/drawing/2014/main" xmlns="" id="{8EFB86A6-6B14-4B6B-8E03-2C795059AC86}"/>
                </a:ext>
              </a:extLst>
            </p:cNvPr>
            <p:cNvSpPr/>
            <p:nvPr/>
          </p:nvSpPr>
          <p:spPr>
            <a:xfrm>
              <a:off x="1749948" y="564058"/>
              <a:ext cx="76352" cy="41812"/>
            </a:xfrm>
            <a:custGeom>
              <a:avLst/>
              <a:gdLst>
                <a:gd name="connsiteX0" fmla="*/ 9250 w 18069"/>
                <a:gd name="connsiteY0" fmla="*/ 4840 h 9895"/>
                <a:gd name="connsiteX1" fmla="*/ 0 w 18069"/>
                <a:gd name="connsiteY1" fmla="*/ 0 h 9895"/>
                <a:gd name="connsiteX2" fmla="*/ 18069 w 18069"/>
                <a:gd name="connsiteY2" fmla="*/ 9895 h 9895"/>
                <a:gd name="connsiteX3" fmla="*/ 9250 w 18069"/>
                <a:gd name="connsiteY3" fmla="*/ 4840 h 9895"/>
              </a:gdLst>
              <a:ahLst/>
              <a:cxnLst>
                <a:cxn ang="0">
                  <a:pos x="connsiteX0" y="connsiteY0"/>
                </a:cxn>
                <a:cxn ang="0">
                  <a:pos x="connsiteX1" y="connsiteY1"/>
                </a:cxn>
                <a:cxn ang="0">
                  <a:pos x="connsiteX2" y="connsiteY2"/>
                </a:cxn>
                <a:cxn ang="0">
                  <a:pos x="connsiteX3" y="connsiteY3"/>
                </a:cxn>
              </a:cxnLst>
              <a:rect l="l" t="t" r="r" b="b"/>
              <a:pathLst>
                <a:path w="18069" h="9895">
                  <a:moveTo>
                    <a:pt x="9250" y="4840"/>
                  </a:moveTo>
                  <a:cubicBezTo>
                    <a:pt x="6346" y="3227"/>
                    <a:pt x="753" y="215"/>
                    <a:pt x="0" y="0"/>
                  </a:cubicBezTo>
                  <a:cubicBezTo>
                    <a:pt x="107" y="108"/>
                    <a:pt x="17316" y="9572"/>
                    <a:pt x="18069" y="9895"/>
                  </a:cubicBezTo>
                  <a:cubicBezTo>
                    <a:pt x="17424" y="9357"/>
                    <a:pt x="13552" y="7206"/>
                    <a:pt x="9250" y="48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97" name="任意多边形: 形状 884">
              <a:extLst>
                <a:ext uri="{FF2B5EF4-FFF2-40B4-BE49-F238E27FC236}">
                  <a16:creationId xmlns:a16="http://schemas.microsoft.com/office/drawing/2014/main" xmlns="" id="{25964B46-6032-41EE-ADEA-0FCDF46AA8EB}"/>
                </a:ext>
              </a:extLst>
            </p:cNvPr>
            <p:cNvSpPr/>
            <p:nvPr/>
          </p:nvSpPr>
          <p:spPr>
            <a:xfrm>
              <a:off x="86738" y="895379"/>
              <a:ext cx="48945" cy="55850"/>
            </a:xfrm>
            <a:custGeom>
              <a:avLst/>
              <a:gdLst>
                <a:gd name="connsiteX0" fmla="*/ 11565 w 11583"/>
                <a:gd name="connsiteY0" fmla="*/ 7099 h 13217"/>
                <a:gd name="connsiteX1" fmla="*/ 11565 w 11583"/>
                <a:gd name="connsiteY1" fmla="*/ 7099 h 13217"/>
                <a:gd name="connsiteX2" fmla="*/ 5864 w 11583"/>
                <a:gd name="connsiteY2" fmla="*/ 0 h 13217"/>
                <a:gd name="connsiteX3" fmla="*/ 1562 w 11583"/>
                <a:gd name="connsiteY3" fmla="*/ 11293 h 13217"/>
                <a:gd name="connsiteX4" fmla="*/ 11565 w 11583"/>
                <a:gd name="connsiteY4" fmla="*/ 7099 h 13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3" h="13217">
                  <a:moveTo>
                    <a:pt x="11565" y="7099"/>
                  </a:moveTo>
                  <a:lnTo>
                    <a:pt x="11565" y="7099"/>
                  </a:lnTo>
                  <a:cubicBezTo>
                    <a:pt x="11780" y="4195"/>
                    <a:pt x="10166" y="108"/>
                    <a:pt x="5864" y="0"/>
                  </a:cubicBezTo>
                  <a:cubicBezTo>
                    <a:pt x="271" y="430"/>
                    <a:pt x="-1665" y="7636"/>
                    <a:pt x="1562" y="11293"/>
                  </a:cubicBezTo>
                  <a:cubicBezTo>
                    <a:pt x="5004" y="15273"/>
                    <a:pt x="11027" y="12692"/>
                    <a:pt x="11565" y="709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98" name="任意多边形: 形状 885">
              <a:extLst>
                <a:ext uri="{FF2B5EF4-FFF2-40B4-BE49-F238E27FC236}">
                  <a16:creationId xmlns:a16="http://schemas.microsoft.com/office/drawing/2014/main" xmlns="" id="{D1C81AD7-05ED-4033-9A7F-7DA1E2A1AC86}"/>
                </a:ext>
              </a:extLst>
            </p:cNvPr>
            <p:cNvSpPr/>
            <p:nvPr/>
          </p:nvSpPr>
          <p:spPr>
            <a:xfrm>
              <a:off x="274232" y="891289"/>
              <a:ext cx="49135" cy="55727"/>
            </a:xfrm>
            <a:custGeom>
              <a:avLst/>
              <a:gdLst>
                <a:gd name="connsiteX0" fmla="*/ 11614 w 11628"/>
                <a:gd name="connsiteY0" fmla="*/ 6991 h 13188"/>
                <a:gd name="connsiteX1" fmla="*/ 4946 w 11628"/>
                <a:gd name="connsiteY1" fmla="*/ 0 h 13188"/>
                <a:gd name="connsiteX2" fmla="*/ 4408 w 11628"/>
                <a:gd name="connsiteY2" fmla="*/ 0 h 13188"/>
                <a:gd name="connsiteX3" fmla="*/ 2687 w 11628"/>
                <a:gd name="connsiteY3" fmla="*/ 11724 h 13188"/>
                <a:gd name="connsiteX4" fmla="*/ 11614 w 11628"/>
                <a:gd name="connsiteY4" fmla="*/ 6991 h 1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8" h="13188">
                  <a:moveTo>
                    <a:pt x="11614" y="6991"/>
                  </a:moveTo>
                  <a:cubicBezTo>
                    <a:pt x="11506" y="4195"/>
                    <a:pt x="9248" y="108"/>
                    <a:pt x="4946" y="0"/>
                  </a:cubicBezTo>
                  <a:cubicBezTo>
                    <a:pt x="4730" y="0"/>
                    <a:pt x="4515" y="0"/>
                    <a:pt x="4408" y="0"/>
                  </a:cubicBezTo>
                  <a:cubicBezTo>
                    <a:pt x="-540" y="753"/>
                    <a:pt x="-1615" y="8174"/>
                    <a:pt x="2687" y="11724"/>
                  </a:cubicBezTo>
                  <a:cubicBezTo>
                    <a:pt x="6666" y="15058"/>
                    <a:pt x="11937" y="12369"/>
                    <a:pt x="11614" y="6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99" name="任意多边形: 形状 886">
              <a:extLst>
                <a:ext uri="{FF2B5EF4-FFF2-40B4-BE49-F238E27FC236}">
                  <a16:creationId xmlns:a16="http://schemas.microsoft.com/office/drawing/2014/main" xmlns="" id="{BB4834C2-44C1-4CCA-99C0-F04AE17BAEFC}"/>
                </a:ext>
              </a:extLst>
            </p:cNvPr>
            <p:cNvSpPr/>
            <p:nvPr/>
          </p:nvSpPr>
          <p:spPr>
            <a:xfrm>
              <a:off x="460674" y="884473"/>
              <a:ext cx="50864" cy="56082"/>
            </a:xfrm>
            <a:custGeom>
              <a:avLst/>
              <a:gdLst>
                <a:gd name="connsiteX0" fmla="*/ 3523 w 12037"/>
                <a:gd name="connsiteY0" fmla="*/ 11831 h 13272"/>
                <a:gd name="connsiteX1" fmla="*/ 11912 w 12037"/>
                <a:gd name="connsiteY1" fmla="*/ 6991 h 13272"/>
                <a:gd name="connsiteX2" fmla="*/ 4276 w 12037"/>
                <a:gd name="connsiteY2" fmla="*/ 0 h 13272"/>
                <a:gd name="connsiteX3" fmla="*/ 3738 w 12037"/>
                <a:gd name="connsiteY3" fmla="*/ 108 h 13272"/>
                <a:gd name="connsiteX4" fmla="*/ 3523 w 12037"/>
                <a:gd name="connsiteY4" fmla="*/ 11831 h 13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7" h="13272">
                  <a:moveTo>
                    <a:pt x="3523" y="11831"/>
                  </a:moveTo>
                  <a:cubicBezTo>
                    <a:pt x="8040" y="15165"/>
                    <a:pt x="12880" y="12369"/>
                    <a:pt x="11912" y="6991"/>
                  </a:cubicBezTo>
                  <a:cubicBezTo>
                    <a:pt x="11374" y="4195"/>
                    <a:pt x="8686" y="108"/>
                    <a:pt x="4276" y="0"/>
                  </a:cubicBezTo>
                  <a:cubicBezTo>
                    <a:pt x="4061" y="0"/>
                    <a:pt x="3846" y="0"/>
                    <a:pt x="3738" y="108"/>
                  </a:cubicBezTo>
                  <a:cubicBezTo>
                    <a:pt x="-1210" y="968"/>
                    <a:pt x="-1210" y="8389"/>
                    <a:pt x="3523"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0" name="任意多边形: 形状 887">
              <a:extLst>
                <a:ext uri="{FF2B5EF4-FFF2-40B4-BE49-F238E27FC236}">
                  <a16:creationId xmlns:a16="http://schemas.microsoft.com/office/drawing/2014/main" xmlns="" id="{F7264344-407E-46CF-8585-4326CEAF9266}"/>
                </a:ext>
              </a:extLst>
            </p:cNvPr>
            <p:cNvSpPr/>
            <p:nvPr/>
          </p:nvSpPr>
          <p:spPr>
            <a:xfrm>
              <a:off x="644911" y="876748"/>
              <a:ext cx="53103" cy="55681"/>
            </a:xfrm>
            <a:custGeom>
              <a:avLst/>
              <a:gdLst>
                <a:gd name="connsiteX0" fmla="*/ 12195 w 12567"/>
                <a:gd name="connsiteY0" fmla="*/ 6884 h 13177"/>
                <a:gd name="connsiteX1" fmla="*/ 3698 w 12567"/>
                <a:gd name="connsiteY1" fmla="*/ 0 h 13177"/>
                <a:gd name="connsiteX2" fmla="*/ 2623 w 12567"/>
                <a:gd name="connsiteY2" fmla="*/ 215 h 13177"/>
                <a:gd name="connsiteX3" fmla="*/ 5204 w 12567"/>
                <a:gd name="connsiteY3" fmla="*/ 12154 h 13177"/>
                <a:gd name="connsiteX4" fmla="*/ 12195 w 12567"/>
                <a:gd name="connsiteY4" fmla="*/ 6884 h 13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7" h="13177">
                  <a:moveTo>
                    <a:pt x="12195" y="6884"/>
                  </a:moveTo>
                  <a:cubicBezTo>
                    <a:pt x="11227" y="4087"/>
                    <a:pt x="8001" y="108"/>
                    <a:pt x="3698" y="0"/>
                  </a:cubicBezTo>
                  <a:cubicBezTo>
                    <a:pt x="3376" y="0"/>
                    <a:pt x="2945" y="108"/>
                    <a:pt x="2623" y="215"/>
                  </a:cubicBezTo>
                  <a:cubicBezTo>
                    <a:pt x="-1895" y="1613"/>
                    <a:pt x="-281" y="9035"/>
                    <a:pt x="5204" y="12154"/>
                  </a:cubicBezTo>
                  <a:cubicBezTo>
                    <a:pt x="9937" y="14843"/>
                    <a:pt x="13809" y="11939"/>
                    <a:pt x="12195" y="6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1" name="任意多边形: 形状 888">
              <a:extLst>
                <a:ext uri="{FF2B5EF4-FFF2-40B4-BE49-F238E27FC236}">
                  <a16:creationId xmlns:a16="http://schemas.microsoft.com/office/drawing/2014/main" xmlns="" id="{04F316E3-EEF2-40DE-9761-1D2A15F6A70D}"/>
                </a:ext>
              </a:extLst>
            </p:cNvPr>
            <p:cNvSpPr/>
            <p:nvPr/>
          </p:nvSpPr>
          <p:spPr>
            <a:xfrm>
              <a:off x="826016" y="867203"/>
              <a:ext cx="55681" cy="54831"/>
            </a:xfrm>
            <a:custGeom>
              <a:avLst/>
              <a:gdLst>
                <a:gd name="connsiteX0" fmla="*/ 1603 w 13177"/>
                <a:gd name="connsiteY0" fmla="*/ 430 h 12976"/>
                <a:gd name="connsiteX1" fmla="*/ 7519 w 13177"/>
                <a:gd name="connsiteY1" fmla="*/ 12584 h 12976"/>
                <a:gd name="connsiteX2" fmla="*/ 12466 w 13177"/>
                <a:gd name="connsiteY2" fmla="*/ 6776 h 12976"/>
                <a:gd name="connsiteX3" fmla="*/ 12466 w 13177"/>
                <a:gd name="connsiteY3" fmla="*/ 6776 h 12976"/>
                <a:gd name="connsiteX4" fmla="*/ 3109 w 13177"/>
                <a:gd name="connsiteY4" fmla="*/ 0 h 12976"/>
                <a:gd name="connsiteX5" fmla="*/ 1603 w 13177"/>
                <a:gd name="connsiteY5" fmla="*/ 430 h 1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77" h="12976">
                  <a:moveTo>
                    <a:pt x="1603" y="430"/>
                  </a:moveTo>
                  <a:cubicBezTo>
                    <a:pt x="-2377" y="2474"/>
                    <a:pt x="1603" y="10648"/>
                    <a:pt x="7519" y="12584"/>
                  </a:cubicBezTo>
                  <a:cubicBezTo>
                    <a:pt x="11928" y="14090"/>
                    <a:pt x="14510" y="11078"/>
                    <a:pt x="12466" y="6776"/>
                  </a:cubicBezTo>
                  <a:lnTo>
                    <a:pt x="12466" y="6776"/>
                  </a:lnTo>
                  <a:cubicBezTo>
                    <a:pt x="11176" y="3980"/>
                    <a:pt x="7411" y="0"/>
                    <a:pt x="3109" y="0"/>
                  </a:cubicBezTo>
                  <a:cubicBezTo>
                    <a:pt x="2679" y="108"/>
                    <a:pt x="2141" y="108"/>
                    <a:pt x="1603"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2" name="任意多边形: 形状 889">
              <a:extLst>
                <a:ext uri="{FF2B5EF4-FFF2-40B4-BE49-F238E27FC236}">
                  <a16:creationId xmlns:a16="http://schemas.microsoft.com/office/drawing/2014/main" xmlns="" id="{49407E32-D094-48F7-AEBF-D2AFF24522B2}"/>
                </a:ext>
              </a:extLst>
            </p:cNvPr>
            <p:cNvSpPr/>
            <p:nvPr/>
          </p:nvSpPr>
          <p:spPr>
            <a:xfrm>
              <a:off x="1002270" y="855832"/>
              <a:ext cx="58609" cy="54278"/>
            </a:xfrm>
            <a:custGeom>
              <a:avLst/>
              <a:gdLst>
                <a:gd name="connsiteX0" fmla="*/ 12702 w 13870"/>
                <a:gd name="connsiteY0" fmla="*/ 6563 h 12845"/>
                <a:gd name="connsiteX1" fmla="*/ 2591 w 13870"/>
                <a:gd name="connsiteY1" fmla="*/ 2 h 12845"/>
                <a:gd name="connsiteX2" fmla="*/ 1193 w 13870"/>
                <a:gd name="connsiteY2" fmla="*/ 432 h 12845"/>
                <a:gd name="connsiteX3" fmla="*/ 9367 w 13870"/>
                <a:gd name="connsiteY3" fmla="*/ 12694 h 12845"/>
                <a:gd name="connsiteX4" fmla="*/ 12702 w 13870"/>
                <a:gd name="connsiteY4" fmla="*/ 6563 h 12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70" h="12845">
                  <a:moveTo>
                    <a:pt x="12702" y="6563"/>
                  </a:moveTo>
                  <a:cubicBezTo>
                    <a:pt x="11088" y="3767"/>
                    <a:pt x="6786" y="-105"/>
                    <a:pt x="2591" y="2"/>
                  </a:cubicBezTo>
                  <a:cubicBezTo>
                    <a:pt x="2161" y="110"/>
                    <a:pt x="1623" y="110"/>
                    <a:pt x="1193" y="432"/>
                  </a:cubicBezTo>
                  <a:cubicBezTo>
                    <a:pt x="-2571" y="2691"/>
                    <a:pt x="3237" y="11296"/>
                    <a:pt x="9367" y="12694"/>
                  </a:cubicBezTo>
                  <a:cubicBezTo>
                    <a:pt x="13562" y="13554"/>
                    <a:pt x="15175" y="10650"/>
                    <a:pt x="12702" y="65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3" name="任意多边形: 形状 890">
              <a:extLst>
                <a:ext uri="{FF2B5EF4-FFF2-40B4-BE49-F238E27FC236}">
                  <a16:creationId xmlns:a16="http://schemas.microsoft.com/office/drawing/2014/main" xmlns="" id="{5F9FBA4F-3B7C-44A1-8545-F1C152F7DF9C}"/>
                </a:ext>
              </a:extLst>
            </p:cNvPr>
            <p:cNvSpPr/>
            <p:nvPr/>
          </p:nvSpPr>
          <p:spPr>
            <a:xfrm>
              <a:off x="1170229" y="842196"/>
              <a:ext cx="60608" cy="53910"/>
            </a:xfrm>
            <a:custGeom>
              <a:avLst/>
              <a:gdLst>
                <a:gd name="connsiteX0" fmla="*/ 1994 w 14343"/>
                <a:gd name="connsiteY0" fmla="*/ 2 h 12758"/>
                <a:gd name="connsiteX1" fmla="*/ 811 w 14343"/>
                <a:gd name="connsiteY1" fmla="*/ 432 h 12758"/>
                <a:gd name="connsiteX2" fmla="*/ 11137 w 14343"/>
                <a:gd name="connsiteY2" fmla="*/ 12694 h 12758"/>
                <a:gd name="connsiteX3" fmla="*/ 12642 w 14343"/>
                <a:gd name="connsiteY3" fmla="*/ 6563 h 12758"/>
                <a:gd name="connsiteX4" fmla="*/ 1994 w 14343"/>
                <a:gd name="connsiteY4" fmla="*/ 2 h 12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3" h="12758">
                  <a:moveTo>
                    <a:pt x="1994" y="2"/>
                  </a:moveTo>
                  <a:cubicBezTo>
                    <a:pt x="1564" y="110"/>
                    <a:pt x="1134" y="110"/>
                    <a:pt x="811" y="432"/>
                  </a:cubicBezTo>
                  <a:cubicBezTo>
                    <a:pt x="-2523" y="2799"/>
                    <a:pt x="5113" y="11833"/>
                    <a:pt x="11137" y="12694"/>
                  </a:cubicBezTo>
                  <a:cubicBezTo>
                    <a:pt x="14686" y="13232"/>
                    <a:pt x="15439" y="10328"/>
                    <a:pt x="12642" y="6563"/>
                  </a:cubicBezTo>
                  <a:cubicBezTo>
                    <a:pt x="10599" y="3767"/>
                    <a:pt x="5974" y="-105"/>
                    <a:pt x="1994"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4" name="任意多边形: 形状 891">
              <a:extLst>
                <a:ext uri="{FF2B5EF4-FFF2-40B4-BE49-F238E27FC236}">
                  <a16:creationId xmlns:a16="http://schemas.microsoft.com/office/drawing/2014/main" xmlns="" id="{DCA59AA9-D5F2-4762-8521-29BDA31377B3}"/>
                </a:ext>
              </a:extLst>
            </p:cNvPr>
            <p:cNvSpPr/>
            <p:nvPr/>
          </p:nvSpPr>
          <p:spPr>
            <a:xfrm>
              <a:off x="1323027" y="827626"/>
              <a:ext cx="62315" cy="53221"/>
            </a:xfrm>
            <a:custGeom>
              <a:avLst/>
              <a:gdLst>
                <a:gd name="connsiteX0" fmla="*/ 12405 w 14747"/>
                <a:gd name="connsiteY0" fmla="*/ 6354 h 12595"/>
                <a:gd name="connsiteX1" fmla="*/ 1542 w 14747"/>
                <a:gd name="connsiteY1" fmla="*/ 9 h 12595"/>
                <a:gd name="connsiteX2" fmla="*/ 467 w 14747"/>
                <a:gd name="connsiteY2" fmla="*/ 439 h 12595"/>
                <a:gd name="connsiteX3" fmla="*/ 12728 w 14747"/>
                <a:gd name="connsiteY3" fmla="*/ 12593 h 12595"/>
                <a:gd name="connsiteX4" fmla="*/ 12405 w 14747"/>
                <a:gd name="connsiteY4" fmla="*/ 6354 h 12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7" h="12595">
                  <a:moveTo>
                    <a:pt x="12405" y="6354"/>
                  </a:moveTo>
                  <a:cubicBezTo>
                    <a:pt x="10039" y="3665"/>
                    <a:pt x="5092" y="-207"/>
                    <a:pt x="1542" y="9"/>
                  </a:cubicBezTo>
                  <a:cubicBezTo>
                    <a:pt x="1220" y="116"/>
                    <a:pt x="790" y="116"/>
                    <a:pt x="467" y="439"/>
                  </a:cubicBezTo>
                  <a:cubicBezTo>
                    <a:pt x="-2222" y="2913"/>
                    <a:pt x="7350" y="12485"/>
                    <a:pt x="12728" y="12593"/>
                  </a:cubicBezTo>
                  <a:cubicBezTo>
                    <a:pt x="15525" y="12700"/>
                    <a:pt x="15417" y="9904"/>
                    <a:pt x="12405" y="63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5" name="任意多边形: 形状 892">
              <a:extLst>
                <a:ext uri="{FF2B5EF4-FFF2-40B4-BE49-F238E27FC236}">
                  <a16:creationId xmlns:a16="http://schemas.microsoft.com/office/drawing/2014/main" xmlns="" id="{DC9607DA-1E7B-420E-BB80-91BF38344FD3}"/>
                </a:ext>
              </a:extLst>
            </p:cNvPr>
            <p:cNvSpPr/>
            <p:nvPr/>
          </p:nvSpPr>
          <p:spPr>
            <a:xfrm>
              <a:off x="1459446" y="812173"/>
              <a:ext cx="64829" cy="52313"/>
            </a:xfrm>
            <a:custGeom>
              <a:avLst/>
              <a:gdLst>
                <a:gd name="connsiteX0" fmla="*/ 235 w 15342"/>
                <a:gd name="connsiteY0" fmla="*/ 331 h 12380"/>
                <a:gd name="connsiteX1" fmla="*/ 13679 w 15342"/>
                <a:gd name="connsiteY1" fmla="*/ 12378 h 12380"/>
                <a:gd name="connsiteX2" fmla="*/ 12281 w 15342"/>
                <a:gd name="connsiteY2" fmla="*/ 6247 h 12380"/>
                <a:gd name="connsiteX3" fmla="*/ 1095 w 15342"/>
                <a:gd name="connsiteY3" fmla="*/ 9 h 12380"/>
                <a:gd name="connsiteX4" fmla="*/ 235 w 15342"/>
                <a:gd name="connsiteY4" fmla="*/ 331 h 12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42" h="12380">
                  <a:moveTo>
                    <a:pt x="235" y="331"/>
                  </a:moveTo>
                  <a:cubicBezTo>
                    <a:pt x="-1701" y="2805"/>
                    <a:pt x="8839" y="12270"/>
                    <a:pt x="13679" y="12378"/>
                  </a:cubicBezTo>
                  <a:cubicBezTo>
                    <a:pt x="16368" y="12485"/>
                    <a:pt x="15723" y="9689"/>
                    <a:pt x="12281" y="6247"/>
                  </a:cubicBezTo>
                  <a:cubicBezTo>
                    <a:pt x="9592" y="3558"/>
                    <a:pt x="4429" y="-206"/>
                    <a:pt x="1095" y="9"/>
                  </a:cubicBezTo>
                  <a:cubicBezTo>
                    <a:pt x="772" y="9"/>
                    <a:pt x="450" y="116"/>
                    <a:pt x="235" y="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6" name="任意多边形: 形状 893">
              <a:extLst>
                <a:ext uri="{FF2B5EF4-FFF2-40B4-BE49-F238E27FC236}">
                  <a16:creationId xmlns:a16="http://schemas.microsoft.com/office/drawing/2014/main" xmlns="" id="{E6153ADF-D5B3-4679-B430-D5387C9F8257}"/>
                </a:ext>
              </a:extLst>
            </p:cNvPr>
            <p:cNvSpPr/>
            <p:nvPr/>
          </p:nvSpPr>
          <p:spPr>
            <a:xfrm>
              <a:off x="1579233" y="795811"/>
              <a:ext cx="66925" cy="51848"/>
            </a:xfrm>
            <a:custGeom>
              <a:avLst/>
              <a:gdLst>
                <a:gd name="connsiteX0" fmla="*/ 14586 w 15838"/>
                <a:gd name="connsiteY0" fmla="*/ 12270 h 12270"/>
                <a:gd name="connsiteX1" fmla="*/ 12113 w 15838"/>
                <a:gd name="connsiteY1" fmla="*/ 6140 h 12270"/>
                <a:gd name="connsiteX2" fmla="*/ 819 w 15838"/>
                <a:gd name="connsiteY2" fmla="*/ 9 h 12270"/>
                <a:gd name="connsiteX3" fmla="*/ 281 w 15838"/>
                <a:gd name="connsiteY3" fmla="*/ 224 h 12270"/>
                <a:gd name="connsiteX4" fmla="*/ 14586 w 15838"/>
                <a:gd name="connsiteY4" fmla="*/ 12270 h 12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38" h="12270">
                  <a:moveTo>
                    <a:pt x="14586" y="12270"/>
                  </a:moveTo>
                  <a:cubicBezTo>
                    <a:pt x="16953" y="12270"/>
                    <a:pt x="15877" y="9582"/>
                    <a:pt x="12113" y="6140"/>
                  </a:cubicBezTo>
                  <a:cubicBezTo>
                    <a:pt x="9209" y="3451"/>
                    <a:pt x="3831" y="-206"/>
                    <a:pt x="819" y="9"/>
                  </a:cubicBezTo>
                  <a:cubicBezTo>
                    <a:pt x="604" y="9"/>
                    <a:pt x="389" y="117"/>
                    <a:pt x="281" y="224"/>
                  </a:cubicBezTo>
                  <a:cubicBezTo>
                    <a:pt x="-1977" y="2160"/>
                    <a:pt x="9961" y="12163"/>
                    <a:pt x="14586" y="12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7" name="任意多边形: 形状 894">
              <a:extLst>
                <a:ext uri="{FF2B5EF4-FFF2-40B4-BE49-F238E27FC236}">
                  <a16:creationId xmlns:a16="http://schemas.microsoft.com/office/drawing/2014/main" xmlns="" id="{6C837659-E701-4F7D-A2CA-C22AFADABF4D}"/>
                </a:ext>
              </a:extLst>
            </p:cNvPr>
            <p:cNvSpPr/>
            <p:nvPr/>
          </p:nvSpPr>
          <p:spPr>
            <a:xfrm>
              <a:off x="1682579" y="778537"/>
              <a:ext cx="68759" cy="51104"/>
            </a:xfrm>
            <a:custGeom>
              <a:avLst/>
              <a:gdLst>
                <a:gd name="connsiteX0" fmla="*/ 11855 w 16272"/>
                <a:gd name="connsiteY0" fmla="*/ 6032 h 12094"/>
                <a:gd name="connsiteX1" fmla="*/ 11855 w 16272"/>
                <a:gd name="connsiteY1" fmla="*/ 6032 h 12094"/>
                <a:gd name="connsiteX2" fmla="*/ 562 w 16272"/>
                <a:gd name="connsiteY2" fmla="*/ 9 h 12094"/>
                <a:gd name="connsiteX3" fmla="*/ 132 w 16272"/>
                <a:gd name="connsiteY3" fmla="*/ 224 h 12094"/>
                <a:gd name="connsiteX4" fmla="*/ 15727 w 16272"/>
                <a:gd name="connsiteY4" fmla="*/ 12055 h 12094"/>
                <a:gd name="connsiteX5" fmla="*/ 11855 w 16272"/>
                <a:gd name="connsiteY5" fmla="*/ 6032 h 1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72" h="12094">
                  <a:moveTo>
                    <a:pt x="11855" y="6032"/>
                  </a:moveTo>
                  <a:lnTo>
                    <a:pt x="11855" y="6032"/>
                  </a:lnTo>
                  <a:cubicBezTo>
                    <a:pt x="8736" y="3451"/>
                    <a:pt x="3143" y="-206"/>
                    <a:pt x="562" y="9"/>
                  </a:cubicBezTo>
                  <a:cubicBezTo>
                    <a:pt x="454" y="9"/>
                    <a:pt x="239" y="117"/>
                    <a:pt x="132" y="224"/>
                  </a:cubicBezTo>
                  <a:cubicBezTo>
                    <a:pt x="-1482" y="2375"/>
                    <a:pt x="12178" y="12808"/>
                    <a:pt x="15727" y="12055"/>
                  </a:cubicBezTo>
                  <a:cubicBezTo>
                    <a:pt x="17233" y="11840"/>
                    <a:pt x="15512" y="9151"/>
                    <a:pt x="11855" y="60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8" name="任意多边形: 形状 895">
              <a:extLst>
                <a:ext uri="{FF2B5EF4-FFF2-40B4-BE49-F238E27FC236}">
                  <a16:creationId xmlns:a16="http://schemas.microsoft.com/office/drawing/2014/main" xmlns="" id="{A0EF5957-CD0A-4937-9B34-A97945B33E92}"/>
                </a:ext>
              </a:extLst>
            </p:cNvPr>
            <p:cNvSpPr/>
            <p:nvPr/>
          </p:nvSpPr>
          <p:spPr>
            <a:xfrm>
              <a:off x="1768878" y="760815"/>
              <a:ext cx="70369" cy="50606"/>
            </a:xfrm>
            <a:custGeom>
              <a:avLst/>
              <a:gdLst>
                <a:gd name="connsiteX0" fmla="*/ 37 w 16653"/>
                <a:gd name="connsiteY0" fmla="*/ 224 h 11976"/>
                <a:gd name="connsiteX1" fmla="*/ 16278 w 16653"/>
                <a:gd name="connsiteY1" fmla="*/ 11948 h 11976"/>
                <a:gd name="connsiteX2" fmla="*/ 11545 w 16653"/>
                <a:gd name="connsiteY2" fmla="*/ 5925 h 11976"/>
                <a:gd name="connsiteX3" fmla="*/ 360 w 16653"/>
                <a:gd name="connsiteY3" fmla="*/ 9 h 11976"/>
                <a:gd name="connsiteX4" fmla="*/ 37 w 16653"/>
                <a:gd name="connsiteY4" fmla="*/ 224 h 11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53" h="11976">
                  <a:moveTo>
                    <a:pt x="37" y="224"/>
                  </a:moveTo>
                  <a:cubicBezTo>
                    <a:pt x="-823" y="2268"/>
                    <a:pt x="13589" y="12593"/>
                    <a:pt x="16278" y="11948"/>
                  </a:cubicBezTo>
                  <a:cubicBezTo>
                    <a:pt x="17569" y="11625"/>
                    <a:pt x="15417" y="9044"/>
                    <a:pt x="11545" y="5925"/>
                  </a:cubicBezTo>
                  <a:cubicBezTo>
                    <a:pt x="8211" y="3344"/>
                    <a:pt x="2511" y="-206"/>
                    <a:pt x="360" y="9"/>
                  </a:cubicBezTo>
                  <a:cubicBezTo>
                    <a:pt x="252" y="117"/>
                    <a:pt x="37" y="117"/>
                    <a:pt x="37" y="2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9" name="任意多边形: 形状 896">
              <a:extLst>
                <a:ext uri="{FF2B5EF4-FFF2-40B4-BE49-F238E27FC236}">
                  <a16:creationId xmlns:a16="http://schemas.microsoft.com/office/drawing/2014/main" xmlns="" id="{3B18E85D-DB72-4B19-807A-A09D6AE653BA}"/>
                </a:ext>
              </a:extLst>
            </p:cNvPr>
            <p:cNvSpPr/>
            <p:nvPr/>
          </p:nvSpPr>
          <p:spPr>
            <a:xfrm>
              <a:off x="1837397" y="743241"/>
              <a:ext cx="72051" cy="49993"/>
            </a:xfrm>
            <a:custGeom>
              <a:avLst/>
              <a:gdLst>
                <a:gd name="connsiteX0" fmla="*/ 63 w 17051"/>
                <a:gd name="connsiteY0" fmla="*/ 81 h 11831"/>
                <a:gd name="connsiteX1" fmla="*/ 16842 w 17051"/>
                <a:gd name="connsiteY1" fmla="*/ 11804 h 11831"/>
                <a:gd name="connsiteX2" fmla="*/ 11249 w 17051"/>
                <a:gd name="connsiteY2" fmla="*/ 5889 h 11831"/>
                <a:gd name="connsiteX3" fmla="*/ 278 w 17051"/>
                <a:gd name="connsiteY3" fmla="*/ 81 h 11831"/>
                <a:gd name="connsiteX4" fmla="*/ 63 w 17051"/>
                <a:gd name="connsiteY4" fmla="*/ 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51" h="11831">
                  <a:moveTo>
                    <a:pt x="63" y="81"/>
                  </a:moveTo>
                  <a:cubicBezTo>
                    <a:pt x="-1120" y="1479"/>
                    <a:pt x="14691" y="12450"/>
                    <a:pt x="16842" y="11804"/>
                  </a:cubicBezTo>
                  <a:cubicBezTo>
                    <a:pt x="17810" y="11482"/>
                    <a:pt x="15336" y="8900"/>
                    <a:pt x="11249" y="5889"/>
                  </a:cubicBezTo>
                  <a:cubicBezTo>
                    <a:pt x="7162" y="2985"/>
                    <a:pt x="1784" y="-134"/>
                    <a:pt x="278" y="81"/>
                  </a:cubicBezTo>
                  <a:cubicBezTo>
                    <a:pt x="171" y="-27"/>
                    <a:pt x="171" y="-27"/>
                    <a:pt x="63"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10" name="任意多边形: 形状 897">
              <a:extLst>
                <a:ext uri="{FF2B5EF4-FFF2-40B4-BE49-F238E27FC236}">
                  <a16:creationId xmlns:a16="http://schemas.microsoft.com/office/drawing/2014/main" xmlns="" id="{D76BD845-63CA-4240-85E5-7A0F395F588E}"/>
                </a:ext>
              </a:extLst>
            </p:cNvPr>
            <p:cNvSpPr/>
            <p:nvPr/>
          </p:nvSpPr>
          <p:spPr>
            <a:xfrm>
              <a:off x="1888564" y="724901"/>
              <a:ext cx="73107" cy="48835"/>
            </a:xfrm>
            <a:custGeom>
              <a:avLst/>
              <a:gdLst>
                <a:gd name="connsiteX0" fmla="*/ 17209 w 17301"/>
                <a:gd name="connsiteY0" fmla="*/ 11519 h 11557"/>
                <a:gd name="connsiteX1" fmla="*/ 10863 w 17301"/>
                <a:gd name="connsiteY1" fmla="*/ 5711 h 11557"/>
                <a:gd name="connsiteX2" fmla="*/ 108 w 17301"/>
                <a:gd name="connsiteY2" fmla="*/ 11 h 11557"/>
                <a:gd name="connsiteX3" fmla="*/ 0 w 17301"/>
                <a:gd name="connsiteY3" fmla="*/ 118 h 11557"/>
                <a:gd name="connsiteX4" fmla="*/ 17209 w 17301"/>
                <a:gd name="connsiteY4" fmla="*/ 11519 h 11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1" h="11557">
                  <a:moveTo>
                    <a:pt x="17209" y="11519"/>
                  </a:moveTo>
                  <a:cubicBezTo>
                    <a:pt x="17854" y="11197"/>
                    <a:pt x="15058" y="8615"/>
                    <a:pt x="10863" y="5711"/>
                  </a:cubicBezTo>
                  <a:cubicBezTo>
                    <a:pt x="6668" y="2807"/>
                    <a:pt x="1398" y="-204"/>
                    <a:pt x="108" y="11"/>
                  </a:cubicBezTo>
                  <a:cubicBezTo>
                    <a:pt x="108" y="11"/>
                    <a:pt x="0" y="118"/>
                    <a:pt x="0" y="118"/>
                  </a:cubicBezTo>
                  <a:cubicBezTo>
                    <a:pt x="0" y="1732"/>
                    <a:pt x="15811" y="12272"/>
                    <a:pt x="17209" y="115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11" name="任意多边形: 形状 898">
              <a:extLst>
                <a:ext uri="{FF2B5EF4-FFF2-40B4-BE49-F238E27FC236}">
                  <a16:creationId xmlns:a16="http://schemas.microsoft.com/office/drawing/2014/main" xmlns="" id="{FEBDDAE3-94FF-4578-954A-E8F866EA414E}"/>
                </a:ext>
              </a:extLst>
            </p:cNvPr>
            <p:cNvSpPr/>
            <p:nvPr/>
          </p:nvSpPr>
          <p:spPr>
            <a:xfrm>
              <a:off x="1921706" y="706719"/>
              <a:ext cx="73694" cy="48252"/>
            </a:xfrm>
            <a:custGeom>
              <a:avLst/>
              <a:gdLst>
                <a:gd name="connsiteX0" fmla="*/ 17432 w 17440"/>
                <a:gd name="connsiteY0" fmla="*/ 11412 h 11419"/>
                <a:gd name="connsiteX1" fmla="*/ 10334 w 17440"/>
                <a:gd name="connsiteY1" fmla="*/ 5604 h 11419"/>
                <a:gd name="connsiteX2" fmla="*/ 8 w 17440"/>
                <a:gd name="connsiteY2" fmla="*/ 11 h 11419"/>
                <a:gd name="connsiteX3" fmla="*/ 17432 w 17440"/>
                <a:gd name="connsiteY3" fmla="*/ 11412 h 11419"/>
              </a:gdLst>
              <a:ahLst/>
              <a:cxnLst>
                <a:cxn ang="0">
                  <a:pos x="connsiteX0" y="connsiteY0"/>
                </a:cxn>
                <a:cxn ang="0">
                  <a:pos x="connsiteX1" y="connsiteY1"/>
                </a:cxn>
                <a:cxn ang="0">
                  <a:pos x="connsiteX2" y="connsiteY2"/>
                </a:cxn>
                <a:cxn ang="0">
                  <a:pos x="connsiteX3" y="connsiteY3"/>
                </a:cxn>
              </a:cxnLst>
              <a:rect l="l" t="t" r="r" b="b"/>
              <a:pathLst>
                <a:path w="17440" h="11419">
                  <a:moveTo>
                    <a:pt x="17432" y="11412"/>
                  </a:moveTo>
                  <a:cubicBezTo>
                    <a:pt x="17647" y="10767"/>
                    <a:pt x="13345" y="7648"/>
                    <a:pt x="10334" y="5604"/>
                  </a:cubicBezTo>
                  <a:cubicBezTo>
                    <a:pt x="6031" y="2700"/>
                    <a:pt x="869" y="-204"/>
                    <a:pt x="8" y="11"/>
                  </a:cubicBezTo>
                  <a:cubicBezTo>
                    <a:pt x="-422" y="1087"/>
                    <a:pt x="15927" y="11735"/>
                    <a:pt x="17432" y="114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12" name="任意多边形: 形状 899">
              <a:extLst>
                <a:ext uri="{FF2B5EF4-FFF2-40B4-BE49-F238E27FC236}">
                  <a16:creationId xmlns:a16="http://schemas.microsoft.com/office/drawing/2014/main" xmlns="" id="{219FFA51-21EE-4866-91C8-299A90A1C761}"/>
                </a:ext>
              </a:extLst>
            </p:cNvPr>
            <p:cNvSpPr/>
            <p:nvPr/>
          </p:nvSpPr>
          <p:spPr>
            <a:xfrm>
              <a:off x="1935832" y="688134"/>
              <a:ext cx="74079" cy="47263"/>
            </a:xfrm>
            <a:custGeom>
              <a:avLst/>
              <a:gdLst>
                <a:gd name="connsiteX0" fmla="*/ 9788 w 17531"/>
                <a:gd name="connsiteY0" fmla="*/ 5593 h 11185"/>
                <a:gd name="connsiteX1" fmla="*/ 0 w 17531"/>
                <a:gd name="connsiteY1" fmla="*/ 0 h 11185"/>
                <a:gd name="connsiteX2" fmla="*/ 17532 w 17531"/>
                <a:gd name="connsiteY2" fmla="*/ 11186 h 11185"/>
                <a:gd name="connsiteX3" fmla="*/ 9788 w 17531"/>
                <a:gd name="connsiteY3" fmla="*/ 5593 h 11185"/>
                <a:gd name="connsiteX4" fmla="*/ 9788 w 17531"/>
                <a:gd name="connsiteY4" fmla="*/ 5593 h 11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11185">
                  <a:moveTo>
                    <a:pt x="9788" y="5593"/>
                  </a:moveTo>
                  <a:cubicBezTo>
                    <a:pt x="7529" y="4195"/>
                    <a:pt x="968" y="0"/>
                    <a:pt x="0" y="0"/>
                  </a:cubicBezTo>
                  <a:cubicBezTo>
                    <a:pt x="215" y="645"/>
                    <a:pt x="15918" y="11186"/>
                    <a:pt x="17532" y="11186"/>
                  </a:cubicBezTo>
                  <a:cubicBezTo>
                    <a:pt x="17316" y="10648"/>
                    <a:pt x="12799" y="7529"/>
                    <a:pt x="9788" y="5593"/>
                  </a:cubicBezTo>
                  <a:lnTo>
                    <a:pt x="9788" y="559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813" name="任意多边形: 形状 900">
              <a:extLst>
                <a:ext uri="{FF2B5EF4-FFF2-40B4-BE49-F238E27FC236}">
                  <a16:creationId xmlns:a16="http://schemas.microsoft.com/office/drawing/2014/main" xmlns="" id="{6FD00944-B97B-44EE-8C2A-1511D0C7963B}"/>
                </a:ext>
              </a:extLst>
            </p:cNvPr>
            <p:cNvSpPr/>
            <p:nvPr/>
          </p:nvSpPr>
          <p:spPr>
            <a:xfrm>
              <a:off x="1931285" y="670408"/>
              <a:ext cx="74079" cy="46811"/>
            </a:xfrm>
            <a:custGeom>
              <a:avLst/>
              <a:gdLst>
                <a:gd name="connsiteX0" fmla="*/ 9142 w 17531"/>
                <a:gd name="connsiteY0" fmla="*/ 5485 h 11078"/>
                <a:gd name="connsiteX1" fmla="*/ 0 w 17531"/>
                <a:gd name="connsiteY1" fmla="*/ 0 h 11078"/>
                <a:gd name="connsiteX2" fmla="*/ 17532 w 17531"/>
                <a:gd name="connsiteY2" fmla="*/ 11078 h 11078"/>
                <a:gd name="connsiteX3" fmla="*/ 9142 w 17531"/>
                <a:gd name="connsiteY3" fmla="*/ 5485 h 11078"/>
              </a:gdLst>
              <a:ahLst/>
              <a:cxnLst>
                <a:cxn ang="0">
                  <a:pos x="connsiteX0" y="connsiteY0"/>
                </a:cxn>
                <a:cxn ang="0">
                  <a:pos x="connsiteX1" y="connsiteY1"/>
                </a:cxn>
                <a:cxn ang="0">
                  <a:pos x="connsiteX2" y="connsiteY2"/>
                </a:cxn>
                <a:cxn ang="0">
                  <a:pos x="connsiteX3" y="connsiteY3"/>
                </a:cxn>
              </a:cxnLst>
              <a:rect l="l" t="t" r="r" b="b"/>
              <a:pathLst>
                <a:path w="17531" h="11078">
                  <a:moveTo>
                    <a:pt x="9142" y="5485"/>
                  </a:moveTo>
                  <a:cubicBezTo>
                    <a:pt x="5700" y="3227"/>
                    <a:pt x="323" y="0"/>
                    <a:pt x="0" y="0"/>
                  </a:cubicBezTo>
                  <a:cubicBezTo>
                    <a:pt x="108" y="108"/>
                    <a:pt x="15918" y="10540"/>
                    <a:pt x="17532" y="11078"/>
                  </a:cubicBezTo>
                  <a:cubicBezTo>
                    <a:pt x="16886" y="10540"/>
                    <a:pt x="12799" y="7744"/>
                    <a:pt x="9142"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1" name="任意多边形: 形状 908">
              <a:extLst>
                <a:ext uri="{FF2B5EF4-FFF2-40B4-BE49-F238E27FC236}">
                  <a16:creationId xmlns:a16="http://schemas.microsoft.com/office/drawing/2014/main" xmlns="" id="{1D520C0B-5294-47EB-8352-BEB3802C4229}"/>
                </a:ext>
              </a:extLst>
            </p:cNvPr>
            <p:cNvSpPr/>
            <p:nvPr/>
          </p:nvSpPr>
          <p:spPr>
            <a:xfrm>
              <a:off x="1754313" y="885373"/>
              <a:ext cx="66693" cy="55000"/>
            </a:xfrm>
            <a:custGeom>
              <a:avLst/>
              <a:gdLst>
                <a:gd name="connsiteX0" fmla="*/ 257 w 15783"/>
                <a:gd name="connsiteY0" fmla="*/ 217 h 13016"/>
                <a:gd name="connsiteX1" fmla="*/ 14562 w 15783"/>
                <a:gd name="connsiteY1" fmla="*/ 13016 h 13016"/>
                <a:gd name="connsiteX2" fmla="*/ 11980 w 15783"/>
                <a:gd name="connsiteY2" fmla="*/ 6563 h 13016"/>
                <a:gd name="connsiteX3" fmla="*/ 687 w 15783"/>
                <a:gd name="connsiteY3" fmla="*/ 2 h 13016"/>
                <a:gd name="connsiteX4" fmla="*/ 257 w 15783"/>
                <a:gd name="connsiteY4" fmla="*/ 217 h 1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3" h="13016">
                  <a:moveTo>
                    <a:pt x="257" y="217"/>
                  </a:moveTo>
                  <a:cubicBezTo>
                    <a:pt x="-1894" y="2261"/>
                    <a:pt x="10044" y="12909"/>
                    <a:pt x="14562" y="13016"/>
                  </a:cubicBezTo>
                  <a:cubicBezTo>
                    <a:pt x="16928" y="13016"/>
                    <a:pt x="15745" y="10112"/>
                    <a:pt x="11980" y="6563"/>
                  </a:cubicBezTo>
                  <a:cubicBezTo>
                    <a:pt x="9076" y="3767"/>
                    <a:pt x="3591" y="-105"/>
                    <a:pt x="687" y="2"/>
                  </a:cubicBezTo>
                  <a:cubicBezTo>
                    <a:pt x="687" y="2"/>
                    <a:pt x="472" y="110"/>
                    <a:pt x="257" y="2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2" name="任意多边形: 形状 909">
              <a:extLst>
                <a:ext uri="{FF2B5EF4-FFF2-40B4-BE49-F238E27FC236}">
                  <a16:creationId xmlns:a16="http://schemas.microsoft.com/office/drawing/2014/main" xmlns="" id="{1D1EC3EB-1B02-434B-8C1F-78003405916D}"/>
                </a:ext>
              </a:extLst>
            </p:cNvPr>
            <p:cNvSpPr/>
            <p:nvPr/>
          </p:nvSpPr>
          <p:spPr>
            <a:xfrm>
              <a:off x="1855322" y="866286"/>
              <a:ext cx="68636" cy="54105"/>
            </a:xfrm>
            <a:custGeom>
              <a:avLst/>
              <a:gdLst>
                <a:gd name="connsiteX0" fmla="*/ 11739 w 16243"/>
                <a:gd name="connsiteY0" fmla="*/ 6456 h 12804"/>
                <a:gd name="connsiteX1" fmla="*/ 554 w 16243"/>
                <a:gd name="connsiteY1" fmla="*/ 2 h 12804"/>
                <a:gd name="connsiteX2" fmla="*/ 123 w 16243"/>
                <a:gd name="connsiteY2" fmla="*/ 217 h 12804"/>
                <a:gd name="connsiteX3" fmla="*/ 15289 w 16243"/>
                <a:gd name="connsiteY3" fmla="*/ 12801 h 12804"/>
                <a:gd name="connsiteX4" fmla="*/ 11739 w 16243"/>
                <a:gd name="connsiteY4" fmla="*/ 6456 h 1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3" h="12804">
                  <a:moveTo>
                    <a:pt x="11739" y="6456"/>
                  </a:moveTo>
                  <a:cubicBezTo>
                    <a:pt x="8620" y="3659"/>
                    <a:pt x="3027" y="-105"/>
                    <a:pt x="554" y="2"/>
                  </a:cubicBezTo>
                  <a:cubicBezTo>
                    <a:pt x="446" y="2"/>
                    <a:pt x="231" y="110"/>
                    <a:pt x="123" y="217"/>
                  </a:cubicBezTo>
                  <a:cubicBezTo>
                    <a:pt x="-1382" y="2368"/>
                    <a:pt x="11309" y="12801"/>
                    <a:pt x="15289" y="12801"/>
                  </a:cubicBezTo>
                  <a:cubicBezTo>
                    <a:pt x="17440" y="12909"/>
                    <a:pt x="15827" y="10005"/>
                    <a:pt x="11739" y="64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3" name="任意多边形: 形状 910">
              <a:extLst>
                <a:ext uri="{FF2B5EF4-FFF2-40B4-BE49-F238E27FC236}">
                  <a16:creationId xmlns:a16="http://schemas.microsoft.com/office/drawing/2014/main" xmlns="" id="{03AC1A28-9073-48E1-88AD-BBB6C736D262}"/>
                </a:ext>
              </a:extLst>
            </p:cNvPr>
            <p:cNvSpPr/>
            <p:nvPr/>
          </p:nvSpPr>
          <p:spPr>
            <a:xfrm>
              <a:off x="1937932" y="847169"/>
              <a:ext cx="69811" cy="53665"/>
            </a:xfrm>
            <a:custGeom>
              <a:avLst/>
              <a:gdLst>
                <a:gd name="connsiteX0" fmla="*/ 11334 w 16521"/>
                <a:gd name="connsiteY0" fmla="*/ 6355 h 12700"/>
                <a:gd name="connsiteX1" fmla="*/ 363 w 16521"/>
                <a:gd name="connsiteY1" fmla="*/ 9 h 12700"/>
                <a:gd name="connsiteX2" fmla="*/ 148 w 16521"/>
                <a:gd name="connsiteY2" fmla="*/ 116 h 12700"/>
                <a:gd name="connsiteX3" fmla="*/ 15851 w 16521"/>
                <a:gd name="connsiteY3" fmla="*/ 12700 h 12700"/>
                <a:gd name="connsiteX4" fmla="*/ 11334 w 16521"/>
                <a:gd name="connsiteY4" fmla="*/ 6355 h 12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21" h="12700">
                  <a:moveTo>
                    <a:pt x="11334" y="6355"/>
                  </a:moveTo>
                  <a:cubicBezTo>
                    <a:pt x="8000" y="3558"/>
                    <a:pt x="2407" y="-206"/>
                    <a:pt x="363" y="9"/>
                  </a:cubicBezTo>
                  <a:cubicBezTo>
                    <a:pt x="256" y="9"/>
                    <a:pt x="256" y="9"/>
                    <a:pt x="148" y="116"/>
                  </a:cubicBezTo>
                  <a:cubicBezTo>
                    <a:pt x="-1573" y="1622"/>
                    <a:pt x="12194" y="12700"/>
                    <a:pt x="15851" y="12700"/>
                  </a:cubicBezTo>
                  <a:cubicBezTo>
                    <a:pt x="17680" y="12700"/>
                    <a:pt x="15636" y="9904"/>
                    <a:pt x="11334" y="63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4" name="任意多边形: 形状 911">
              <a:extLst>
                <a:ext uri="{FF2B5EF4-FFF2-40B4-BE49-F238E27FC236}">
                  <a16:creationId xmlns:a16="http://schemas.microsoft.com/office/drawing/2014/main" xmlns="" id="{B4558CB3-009B-4E61-B5D6-A4CBDDA08CCE}"/>
                </a:ext>
              </a:extLst>
            </p:cNvPr>
            <p:cNvSpPr/>
            <p:nvPr/>
          </p:nvSpPr>
          <p:spPr>
            <a:xfrm>
              <a:off x="2001988" y="827622"/>
              <a:ext cx="70475" cy="53213"/>
            </a:xfrm>
            <a:custGeom>
              <a:avLst/>
              <a:gdLst>
                <a:gd name="connsiteX0" fmla="*/ 10802 w 16678"/>
                <a:gd name="connsiteY0" fmla="*/ 6248 h 12593"/>
                <a:gd name="connsiteX1" fmla="*/ 154 w 16678"/>
                <a:gd name="connsiteY1" fmla="*/ 10 h 12593"/>
                <a:gd name="connsiteX2" fmla="*/ 47 w 16678"/>
                <a:gd name="connsiteY2" fmla="*/ 117 h 12593"/>
                <a:gd name="connsiteX3" fmla="*/ 16288 w 16678"/>
                <a:gd name="connsiteY3" fmla="*/ 12594 h 12593"/>
                <a:gd name="connsiteX4" fmla="*/ 10802 w 16678"/>
                <a:gd name="connsiteY4" fmla="*/ 6248 h 12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8" h="12593">
                  <a:moveTo>
                    <a:pt x="10802" y="6248"/>
                  </a:moveTo>
                  <a:cubicBezTo>
                    <a:pt x="6823" y="3129"/>
                    <a:pt x="1552" y="-205"/>
                    <a:pt x="154" y="10"/>
                  </a:cubicBezTo>
                  <a:cubicBezTo>
                    <a:pt x="154" y="10"/>
                    <a:pt x="47" y="117"/>
                    <a:pt x="47" y="117"/>
                  </a:cubicBezTo>
                  <a:cubicBezTo>
                    <a:pt x="-921" y="1516"/>
                    <a:pt x="13491" y="12594"/>
                    <a:pt x="16288" y="12594"/>
                  </a:cubicBezTo>
                  <a:cubicBezTo>
                    <a:pt x="17686" y="12594"/>
                    <a:pt x="15212" y="9690"/>
                    <a:pt x="10802" y="62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5" name="任意多边形: 形状 912">
              <a:extLst>
                <a:ext uri="{FF2B5EF4-FFF2-40B4-BE49-F238E27FC236}">
                  <a16:creationId xmlns:a16="http://schemas.microsoft.com/office/drawing/2014/main" xmlns="" id="{D4D889C8-3234-4671-BF8D-15EE8AB6FAC5}"/>
                </a:ext>
              </a:extLst>
            </p:cNvPr>
            <p:cNvSpPr/>
            <p:nvPr/>
          </p:nvSpPr>
          <p:spPr>
            <a:xfrm>
              <a:off x="2046576" y="808074"/>
              <a:ext cx="70656" cy="52309"/>
            </a:xfrm>
            <a:custGeom>
              <a:avLst/>
              <a:gdLst>
                <a:gd name="connsiteX0" fmla="*/ 16491 w 16721"/>
                <a:gd name="connsiteY0" fmla="*/ 12379 h 12379"/>
                <a:gd name="connsiteX1" fmla="*/ 10253 w 16721"/>
                <a:gd name="connsiteY1" fmla="*/ 6141 h 12379"/>
                <a:gd name="connsiteX2" fmla="*/ 35 w 16721"/>
                <a:gd name="connsiteY2" fmla="*/ 10 h 12379"/>
                <a:gd name="connsiteX3" fmla="*/ 16491 w 16721"/>
                <a:gd name="connsiteY3" fmla="*/ 12379 h 12379"/>
              </a:gdLst>
              <a:ahLst/>
              <a:cxnLst>
                <a:cxn ang="0">
                  <a:pos x="connsiteX0" y="connsiteY0"/>
                </a:cxn>
                <a:cxn ang="0">
                  <a:pos x="connsiteX1" y="connsiteY1"/>
                </a:cxn>
                <a:cxn ang="0">
                  <a:pos x="connsiteX2" y="connsiteY2"/>
                </a:cxn>
                <a:cxn ang="0">
                  <a:pos x="connsiteX3" y="connsiteY3"/>
                </a:cxn>
              </a:cxnLst>
              <a:rect l="l" t="t" r="r" b="b"/>
              <a:pathLst>
                <a:path w="16721" h="12379">
                  <a:moveTo>
                    <a:pt x="16491" y="12379"/>
                  </a:moveTo>
                  <a:cubicBezTo>
                    <a:pt x="17567" y="12379"/>
                    <a:pt x="14770" y="9583"/>
                    <a:pt x="10253" y="6141"/>
                  </a:cubicBezTo>
                  <a:cubicBezTo>
                    <a:pt x="6166" y="3022"/>
                    <a:pt x="1003" y="-205"/>
                    <a:pt x="35" y="10"/>
                  </a:cubicBezTo>
                  <a:cubicBezTo>
                    <a:pt x="-825" y="1086"/>
                    <a:pt x="14340" y="12487"/>
                    <a:pt x="16491" y="1237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6" name="任意多边形: 形状 913">
              <a:extLst>
                <a:ext uri="{FF2B5EF4-FFF2-40B4-BE49-F238E27FC236}">
                  <a16:creationId xmlns:a16="http://schemas.microsoft.com/office/drawing/2014/main" xmlns="" id="{05265390-0423-43BF-86E5-8E4D4F74746F}"/>
                </a:ext>
              </a:extLst>
            </p:cNvPr>
            <p:cNvSpPr/>
            <p:nvPr/>
          </p:nvSpPr>
          <p:spPr>
            <a:xfrm>
              <a:off x="2070358" y="788531"/>
              <a:ext cx="71362" cy="51451"/>
            </a:xfrm>
            <a:custGeom>
              <a:avLst/>
              <a:gdLst>
                <a:gd name="connsiteX0" fmla="*/ 9788 w 16888"/>
                <a:gd name="connsiteY0" fmla="*/ 6034 h 12176"/>
                <a:gd name="connsiteX1" fmla="*/ 9788 w 16888"/>
                <a:gd name="connsiteY1" fmla="*/ 6034 h 12176"/>
                <a:gd name="connsiteX2" fmla="*/ 0 w 16888"/>
                <a:gd name="connsiteY2" fmla="*/ 11 h 12176"/>
                <a:gd name="connsiteX3" fmla="*/ 16886 w 16888"/>
                <a:gd name="connsiteY3" fmla="*/ 12164 h 12176"/>
                <a:gd name="connsiteX4" fmla="*/ 9788 w 16888"/>
                <a:gd name="connsiteY4" fmla="*/ 6034 h 12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8" h="12176">
                  <a:moveTo>
                    <a:pt x="9788" y="6034"/>
                  </a:moveTo>
                  <a:lnTo>
                    <a:pt x="9788" y="6034"/>
                  </a:lnTo>
                  <a:cubicBezTo>
                    <a:pt x="5593" y="2915"/>
                    <a:pt x="645" y="-205"/>
                    <a:pt x="0" y="11"/>
                  </a:cubicBezTo>
                  <a:cubicBezTo>
                    <a:pt x="0" y="1194"/>
                    <a:pt x="15811" y="12595"/>
                    <a:pt x="16886" y="12164"/>
                  </a:cubicBezTo>
                  <a:cubicBezTo>
                    <a:pt x="16994" y="11519"/>
                    <a:pt x="12692" y="8077"/>
                    <a:pt x="9788" y="60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7" name="任意多边形: 形状 914">
              <a:extLst>
                <a:ext uri="{FF2B5EF4-FFF2-40B4-BE49-F238E27FC236}">
                  <a16:creationId xmlns:a16="http://schemas.microsoft.com/office/drawing/2014/main" xmlns="" id="{85E68E50-3813-4343-AC5E-E38A71C7BDAE}"/>
                </a:ext>
              </a:extLst>
            </p:cNvPr>
            <p:cNvSpPr/>
            <p:nvPr/>
          </p:nvSpPr>
          <p:spPr>
            <a:xfrm>
              <a:off x="2074905" y="769034"/>
              <a:ext cx="71806" cy="50445"/>
            </a:xfrm>
            <a:custGeom>
              <a:avLst/>
              <a:gdLst>
                <a:gd name="connsiteX0" fmla="*/ 9142 w 16993"/>
                <a:gd name="connsiteY0" fmla="*/ 5916 h 11938"/>
                <a:gd name="connsiteX1" fmla="*/ 0 w 16993"/>
                <a:gd name="connsiteY1" fmla="*/ 0 h 11938"/>
                <a:gd name="connsiteX2" fmla="*/ 16994 w 16993"/>
                <a:gd name="connsiteY2" fmla="*/ 11939 h 11938"/>
                <a:gd name="connsiteX3" fmla="*/ 9142 w 16993"/>
                <a:gd name="connsiteY3" fmla="*/ 5916 h 11938"/>
                <a:gd name="connsiteX4" fmla="*/ 9142 w 16993"/>
                <a:gd name="connsiteY4" fmla="*/ 5916 h 11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11938">
                  <a:moveTo>
                    <a:pt x="9142" y="5916"/>
                  </a:moveTo>
                  <a:cubicBezTo>
                    <a:pt x="6991" y="4410"/>
                    <a:pt x="645" y="0"/>
                    <a:pt x="0" y="0"/>
                  </a:cubicBezTo>
                  <a:cubicBezTo>
                    <a:pt x="538" y="753"/>
                    <a:pt x="15918" y="11939"/>
                    <a:pt x="16994" y="11939"/>
                  </a:cubicBezTo>
                  <a:cubicBezTo>
                    <a:pt x="16456" y="11401"/>
                    <a:pt x="12584" y="8389"/>
                    <a:pt x="9142" y="5916"/>
                  </a:cubicBezTo>
                  <a:lnTo>
                    <a:pt x="9142" y="591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828" name="任意多边形: 形状 915">
              <a:extLst>
                <a:ext uri="{FF2B5EF4-FFF2-40B4-BE49-F238E27FC236}">
                  <a16:creationId xmlns:a16="http://schemas.microsoft.com/office/drawing/2014/main" xmlns="" id="{ACD3FCF5-F51B-4E26-8585-7D31DE60AD0B}"/>
                </a:ext>
              </a:extLst>
            </p:cNvPr>
            <p:cNvSpPr/>
            <p:nvPr/>
          </p:nvSpPr>
          <p:spPr>
            <a:xfrm>
              <a:off x="2058543" y="750399"/>
              <a:ext cx="70897" cy="49993"/>
            </a:xfrm>
            <a:custGeom>
              <a:avLst/>
              <a:gdLst>
                <a:gd name="connsiteX0" fmla="*/ 3872 w 16778"/>
                <a:gd name="connsiteY0" fmla="*/ 2581 h 11831"/>
                <a:gd name="connsiteX1" fmla="*/ 215 w 16778"/>
                <a:gd name="connsiteY1" fmla="*/ 108 h 11831"/>
                <a:gd name="connsiteX2" fmla="*/ 0 w 16778"/>
                <a:gd name="connsiteY2" fmla="*/ 0 h 11831"/>
                <a:gd name="connsiteX3" fmla="*/ 16779 w 16778"/>
                <a:gd name="connsiteY3" fmla="*/ 11831 h 11831"/>
                <a:gd name="connsiteX4" fmla="*/ 3872 w 16778"/>
                <a:gd name="connsiteY4" fmla="*/ 25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1831">
                  <a:moveTo>
                    <a:pt x="3872" y="2581"/>
                  </a:moveTo>
                  <a:lnTo>
                    <a:pt x="215" y="108"/>
                  </a:lnTo>
                  <a:cubicBezTo>
                    <a:pt x="107" y="108"/>
                    <a:pt x="107" y="0"/>
                    <a:pt x="0" y="0"/>
                  </a:cubicBezTo>
                  <a:cubicBezTo>
                    <a:pt x="5593" y="3980"/>
                    <a:pt x="11293" y="7852"/>
                    <a:pt x="16779" y="11831"/>
                  </a:cubicBezTo>
                  <a:lnTo>
                    <a:pt x="3872" y="258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844" name="任意多边形: 形状 931">
              <a:extLst>
                <a:ext uri="{FF2B5EF4-FFF2-40B4-BE49-F238E27FC236}">
                  <a16:creationId xmlns:a16="http://schemas.microsoft.com/office/drawing/2014/main" xmlns="" id="{45789B21-7B17-425D-B705-C887D1E1ABE0}"/>
                </a:ext>
              </a:extLst>
            </p:cNvPr>
            <p:cNvSpPr/>
            <p:nvPr/>
          </p:nvSpPr>
          <p:spPr>
            <a:xfrm>
              <a:off x="80966" y="1138077"/>
              <a:ext cx="56602" cy="63139"/>
            </a:xfrm>
            <a:custGeom>
              <a:avLst/>
              <a:gdLst>
                <a:gd name="connsiteX0" fmla="*/ 6692 w 13395"/>
                <a:gd name="connsiteY0" fmla="*/ 0 h 14942"/>
                <a:gd name="connsiteX1" fmla="*/ 1852 w 13395"/>
                <a:gd name="connsiteY1" fmla="*/ 12799 h 14942"/>
                <a:gd name="connsiteX2" fmla="*/ 13361 w 13395"/>
                <a:gd name="connsiteY2" fmla="*/ 8067 h 14942"/>
                <a:gd name="connsiteX3" fmla="*/ 6692 w 13395"/>
                <a:gd name="connsiteY3" fmla="*/ 0 h 14942"/>
              </a:gdLst>
              <a:ahLst/>
              <a:cxnLst>
                <a:cxn ang="0">
                  <a:pos x="connsiteX0" y="connsiteY0"/>
                </a:cxn>
                <a:cxn ang="0">
                  <a:pos x="connsiteX1" y="connsiteY1"/>
                </a:cxn>
                <a:cxn ang="0">
                  <a:pos x="connsiteX2" y="connsiteY2"/>
                </a:cxn>
                <a:cxn ang="0">
                  <a:pos x="connsiteX3" y="connsiteY3"/>
                </a:cxn>
              </a:cxnLst>
              <a:rect l="l" t="t" r="r" b="b"/>
              <a:pathLst>
                <a:path w="13395" h="14942">
                  <a:moveTo>
                    <a:pt x="6692" y="0"/>
                  </a:moveTo>
                  <a:cubicBezTo>
                    <a:pt x="239" y="430"/>
                    <a:pt x="-1912" y="8497"/>
                    <a:pt x="1852" y="12799"/>
                  </a:cubicBezTo>
                  <a:cubicBezTo>
                    <a:pt x="5832" y="17209"/>
                    <a:pt x="12823" y="14412"/>
                    <a:pt x="13361" y="8067"/>
                  </a:cubicBezTo>
                  <a:cubicBezTo>
                    <a:pt x="13683" y="4732"/>
                    <a:pt x="11747" y="215"/>
                    <a:pt x="669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45" name="任意多边形: 形状 932">
              <a:extLst>
                <a:ext uri="{FF2B5EF4-FFF2-40B4-BE49-F238E27FC236}">
                  <a16:creationId xmlns:a16="http://schemas.microsoft.com/office/drawing/2014/main" xmlns="" id="{69C98ADA-F964-4BD8-8844-07C8F302D764}"/>
                </a:ext>
              </a:extLst>
            </p:cNvPr>
            <p:cNvSpPr/>
            <p:nvPr/>
          </p:nvSpPr>
          <p:spPr>
            <a:xfrm>
              <a:off x="298170" y="1133078"/>
              <a:ext cx="57409" cy="62923"/>
            </a:xfrm>
            <a:custGeom>
              <a:avLst/>
              <a:gdLst>
                <a:gd name="connsiteX0" fmla="*/ 13585 w 13586"/>
                <a:gd name="connsiteY0" fmla="*/ 7959 h 14891"/>
                <a:gd name="connsiteX1" fmla="*/ 13585 w 13586"/>
                <a:gd name="connsiteY1" fmla="*/ 7959 h 14891"/>
                <a:gd name="connsiteX2" fmla="*/ 5949 w 13586"/>
                <a:gd name="connsiteY2" fmla="*/ 0 h 14891"/>
                <a:gd name="connsiteX3" fmla="*/ 2507 w 13586"/>
                <a:gd name="connsiteY3" fmla="*/ 12799 h 14891"/>
                <a:gd name="connsiteX4" fmla="*/ 13585 w 13586"/>
                <a:gd name="connsiteY4" fmla="*/ 7959 h 14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6" h="14891">
                  <a:moveTo>
                    <a:pt x="13585" y="7959"/>
                  </a:moveTo>
                  <a:lnTo>
                    <a:pt x="13585" y="7959"/>
                  </a:lnTo>
                  <a:cubicBezTo>
                    <a:pt x="13478" y="4732"/>
                    <a:pt x="11112" y="215"/>
                    <a:pt x="5949" y="0"/>
                  </a:cubicBezTo>
                  <a:cubicBezTo>
                    <a:pt x="-505" y="538"/>
                    <a:pt x="-1795" y="8604"/>
                    <a:pt x="2507" y="12799"/>
                  </a:cubicBezTo>
                  <a:cubicBezTo>
                    <a:pt x="7024" y="17209"/>
                    <a:pt x="13693" y="14197"/>
                    <a:pt x="13585" y="79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46" name="任意多边形: 形状 933">
              <a:extLst>
                <a:ext uri="{FF2B5EF4-FFF2-40B4-BE49-F238E27FC236}">
                  <a16:creationId xmlns:a16="http://schemas.microsoft.com/office/drawing/2014/main" xmlns="" id="{CEC432B1-66BC-4020-AE4B-34585A52F9A4}"/>
                </a:ext>
              </a:extLst>
            </p:cNvPr>
            <p:cNvSpPr/>
            <p:nvPr/>
          </p:nvSpPr>
          <p:spPr>
            <a:xfrm>
              <a:off x="514863" y="1126262"/>
              <a:ext cx="58318" cy="62530"/>
            </a:xfrm>
            <a:custGeom>
              <a:avLst/>
              <a:gdLst>
                <a:gd name="connsiteX0" fmla="*/ 3821 w 13801"/>
                <a:gd name="connsiteY0" fmla="*/ 13229 h 14798"/>
                <a:gd name="connsiteX1" fmla="*/ 13716 w 13801"/>
                <a:gd name="connsiteY1" fmla="*/ 7852 h 14798"/>
                <a:gd name="connsiteX2" fmla="*/ 5327 w 13801"/>
                <a:gd name="connsiteY2" fmla="*/ 0 h 14798"/>
                <a:gd name="connsiteX3" fmla="*/ 4681 w 13801"/>
                <a:gd name="connsiteY3" fmla="*/ 108 h 14798"/>
                <a:gd name="connsiteX4" fmla="*/ 3821 w 13801"/>
                <a:gd name="connsiteY4" fmla="*/ 13229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01" h="14798">
                  <a:moveTo>
                    <a:pt x="3821" y="13229"/>
                  </a:moveTo>
                  <a:cubicBezTo>
                    <a:pt x="8769" y="16886"/>
                    <a:pt x="14577" y="13767"/>
                    <a:pt x="13716" y="7852"/>
                  </a:cubicBezTo>
                  <a:cubicBezTo>
                    <a:pt x="13286" y="4625"/>
                    <a:pt x="10382" y="108"/>
                    <a:pt x="5327" y="0"/>
                  </a:cubicBezTo>
                  <a:cubicBezTo>
                    <a:pt x="5112" y="0"/>
                    <a:pt x="4897" y="0"/>
                    <a:pt x="4681" y="108"/>
                  </a:cubicBezTo>
                  <a:cubicBezTo>
                    <a:pt x="-1127" y="968"/>
                    <a:pt x="-1664" y="9142"/>
                    <a:pt x="3821" y="132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47" name="任意多边形: 形状 934">
              <a:extLst>
                <a:ext uri="{FF2B5EF4-FFF2-40B4-BE49-F238E27FC236}">
                  <a16:creationId xmlns:a16="http://schemas.microsoft.com/office/drawing/2014/main" xmlns="" id="{986CC741-377A-4AB1-B996-635C9B61208E}"/>
                </a:ext>
              </a:extLst>
            </p:cNvPr>
            <p:cNvSpPr/>
            <p:nvPr/>
          </p:nvSpPr>
          <p:spPr>
            <a:xfrm>
              <a:off x="729566" y="1116716"/>
              <a:ext cx="59729" cy="62509"/>
            </a:xfrm>
            <a:custGeom>
              <a:avLst/>
              <a:gdLst>
                <a:gd name="connsiteX0" fmla="*/ 4638 w 14135"/>
                <a:gd name="connsiteY0" fmla="*/ 0 h 14793"/>
                <a:gd name="connsiteX1" fmla="*/ 3347 w 14135"/>
                <a:gd name="connsiteY1" fmla="*/ 215 h 14793"/>
                <a:gd name="connsiteX2" fmla="*/ 5283 w 14135"/>
                <a:gd name="connsiteY2" fmla="*/ 13660 h 14793"/>
                <a:gd name="connsiteX3" fmla="*/ 13888 w 14135"/>
                <a:gd name="connsiteY3" fmla="*/ 7744 h 14793"/>
                <a:gd name="connsiteX4" fmla="*/ 4638 w 14135"/>
                <a:gd name="connsiteY4" fmla="*/ 0 h 14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5" h="14793">
                  <a:moveTo>
                    <a:pt x="4638" y="0"/>
                  </a:moveTo>
                  <a:cubicBezTo>
                    <a:pt x="4208" y="0"/>
                    <a:pt x="3777" y="108"/>
                    <a:pt x="3347" y="215"/>
                  </a:cubicBezTo>
                  <a:cubicBezTo>
                    <a:pt x="-1923" y="1828"/>
                    <a:pt x="-740" y="10218"/>
                    <a:pt x="5283" y="13660"/>
                  </a:cubicBezTo>
                  <a:cubicBezTo>
                    <a:pt x="10554" y="16671"/>
                    <a:pt x="15286" y="13337"/>
                    <a:pt x="13888" y="7744"/>
                  </a:cubicBezTo>
                  <a:cubicBezTo>
                    <a:pt x="13027" y="4625"/>
                    <a:pt x="9693" y="108"/>
                    <a:pt x="46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48" name="任意多边形: 形状 935">
              <a:extLst>
                <a:ext uri="{FF2B5EF4-FFF2-40B4-BE49-F238E27FC236}">
                  <a16:creationId xmlns:a16="http://schemas.microsoft.com/office/drawing/2014/main" xmlns="" id="{94105050-3792-4F0A-A73D-9C4404EA9220}"/>
                </a:ext>
              </a:extLst>
            </p:cNvPr>
            <p:cNvSpPr/>
            <p:nvPr/>
          </p:nvSpPr>
          <p:spPr>
            <a:xfrm>
              <a:off x="940673" y="1105353"/>
              <a:ext cx="60891" cy="61660"/>
            </a:xfrm>
            <a:custGeom>
              <a:avLst/>
              <a:gdLst>
                <a:gd name="connsiteX0" fmla="*/ 3939 w 14410"/>
                <a:gd name="connsiteY0" fmla="*/ 0 h 14592"/>
                <a:gd name="connsiteX1" fmla="*/ 2756 w 14410"/>
                <a:gd name="connsiteY1" fmla="*/ 215 h 14592"/>
                <a:gd name="connsiteX2" fmla="*/ 6843 w 14410"/>
                <a:gd name="connsiteY2" fmla="*/ 13875 h 14592"/>
                <a:gd name="connsiteX3" fmla="*/ 13942 w 14410"/>
                <a:gd name="connsiteY3" fmla="*/ 7529 h 14592"/>
                <a:gd name="connsiteX4" fmla="*/ 3939 w 14410"/>
                <a:gd name="connsiteY4" fmla="*/ 0 h 14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10" h="14592">
                  <a:moveTo>
                    <a:pt x="3939" y="0"/>
                  </a:moveTo>
                  <a:cubicBezTo>
                    <a:pt x="3617" y="0"/>
                    <a:pt x="3079" y="108"/>
                    <a:pt x="2756" y="215"/>
                  </a:cubicBezTo>
                  <a:cubicBezTo>
                    <a:pt x="-2514" y="1936"/>
                    <a:pt x="283" y="10971"/>
                    <a:pt x="6843" y="13875"/>
                  </a:cubicBezTo>
                  <a:cubicBezTo>
                    <a:pt x="12006" y="16133"/>
                    <a:pt x="15771" y="12799"/>
                    <a:pt x="13942" y="7529"/>
                  </a:cubicBezTo>
                  <a:cubicBezTo>
                    <a:pt x="12759" y="4410"/>
                    <a:pt x="8887" y="0"/>
                    <a:pt x="393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49" name="任意多边形: 形状 936">
              <a:extLst>
                <a:ext uri="{FF2B5EF4-FFF2-40B4-BE49-F238E27FC236}">
                  <a16:creationId xmlns:a16="http://schemas.microsoft.com/office/drawing/2014/main" xmlns="" id="{25C21A38-9CDE-41E8-9038-11FA6AE41CB7}"/>
                </a:ext>
              </a:extLst>
            </p:cNvPr>
            <p:cNvSpPr/>
            <p:nvPr/>
          </p:nvSpPr>
          <p:spPr>
            <a:xfrm>
              <a:off x="1145349" y="1091265"/>
              <a:ext cx="63016" cy="61690"/>
            </a:xfrm>
            <a:custGeom>
              <a:avLst/>
              <a:gdLst>
                <a:gd name="connsiteX0" fmla="*/ 1751 w 14913"/>
                <a:gd name="connsiteY0" fmla="*/ 538 h 14599"/>
                <a:gd name="connsiteX1" fmla="*/ 8635 w 14913"/>
                <a:gd name="connsiteY1" fmla="*/ 14197 h 14599"/>
                <a:gd name="connsiteX2" fmla="*/ 14120 w 14913"/>
                <a:gd name="connsiteY2" fmla="*/ 7529 h 14599"/>
                <a:gd name="connsiteX3" fmla="*/ 3472 w 14913"/>
                <a:gd name="connsiteY3" fmla="*/ 0 h 14599"/>
                <a:gd name="connsiteX4" fmla="*/ 1751 w 14913"/>
                <a:gd name="connsiteY4" fmla="*/ 538 h 14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3" h="14599">
                  <a:moveTo>
                    <a:pt x="1751" y="538"/>
                  </a:moveTo>
                  <a:cubicBezTo>
                    <a:pt x="-2658" y="2904"/>
                    <a:pt x="1859" y="12046"/>
                    <a:pt x="8635" y="14197"/>
                  </a:cubicBezTo>
                  <a:cubicBezTo>
                    <a:pt x="13583" y="15811"/>
                    <a:pt x="16379" y="12369"/>
                    <a:pt x="14120" y="7529"/>
                  </a:cubicBezTo>
                  <a:cubicBezTo>
                    <a:pt x="12615" y="4410"/>
                    <a:pt x="8312" y="0"/>
                    <a:pt x="3472" y="0"/>
                  </a:cubicBezTo>
                  <a:cubicBezTo>
                    <a:pt x="2935" y="215"/>
                    <a:pt x="2289" y="323"/>
                    <a:pt x="1751"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0" name="任意多边形: 形状 937">
              <a:extLst>
                <a:ext uri="{FF2B5EF4-FFF2-40B4-BE49-F238E27FC236}">
                  <a16:creationId xmlns:a16="http://schemas.microsoft.com/office/drawing/2014/main" xmlns="" id="{098EA76E-F049-476A-A4E0-D9DB63F5DB19}"/>
                </a:ext>
              </a:extLst>
            </p:cNvPr>
            <p:cNvSpPr/>
            <p:nvPr/>
          </p:nvSpPr>
          <p:spPr>
            <a:xfrm>
              <a:off x="1341091" y="1076235"/>
              <a:ext cx="63194" cy="60878"/>
            </a:xfrm>
            <a:custGeom>
              <a:avLst/>
              <a:gdLst>
                <a:gd name="connsiteX0" fmla="*/ 13724 w 14955"/>
                <a:gd name="connsiteY0" fmla="*/ 7321 h 14407"/>
                <a:gd name="connsiteX1" fmla="*/ 2753 w 14955"/>
                <a:gd name="connsiteY1" fmla="*/ 8 h 14407"/>
                <a:gd name="connsiteX2" fmla="*/ 1247 w 14955"/>
                <a:gd name="connsiteY2" fmla="*/ 438 h 14407"/>
                <a:gd name="connsiteX3" fmla="*/ 10174 w 14955"/>
                <a:gd name="connsiteY3" fmla="*/ 14205 h 14407"/>
                <a:gd name="connsiteX4" fmla="*/ 13724 w 14955"/>
                <a:gd name="connsiteY4" fmla="*/ 7321 h 14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55" h="14407">
                  <a:moveTo>
                    <a:pt x="13724" y="7321"/>
                  </a:moveTo>
                  <a:cubicBezTo>
                    <a:pt x="11895" y="4202"/>
                    <a:pt x="7270" y="-208"/>
                    <a:pt x="2753" y="8"/>
                  </a:cubicBezTo>
                  <a:cubicBezTo>
                    <a:pt x="2323" y="115"/>
                    <a:pt x="1785" y="115"/>
                    <a:pt x="1247" y="438"/>
                  </a:cubicBezTo>
                  <a:cubicBezTo>
                    <a:pt x="-2732" y="3019"/>
                    <a:pt x="3506" y="12592"/>
                    <a:pt x="10174" y="14205"/>
                  </a:cubicBezTo>
                  <a:cubicBezTo>
                    <a:pt x="14692" y="15280"/>
                    <a:pt x="16305" y="11946"/>
                    <a:pt x="13724" y="73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1" name="任意多边形: 形状 938">
              <a:extLst>
                <a:ext uri="{FF2B5EF4-FFF2-40B4-BE49-F238E27FC236}">
                  <a16:creationId xmlns:a16="http://schemas.microsoft.com/office/drawing/2014/main" xmlns="" id="{223BB018-ADA2-4DE0-828A-3A55FABF0CF6}"/>
                </a:ext>
              </a:extLst>
            </p:cNvPr>
            <p:cNvSpPr/>
            <p:nvPr/>
          </p:nvSpPr>
          <p:spPr>
            <a:xfrm>
              <a:off x="1518769" y="1058986"/>
              <a:ext cx="63405" cy="60244"/>
            </a:xfrm>
            <a:custGeom>
              <a:avLst/>
              <a:gdLst>
                <a:gd name="connsiteX0" fmla="*/ 2114 w 15005"/>
                <a:gd name="connsiteY0" fmla="*/ 2 h 14257"/>
                <a:gd name="connsiteX1" fmla="*/ 824 w 15005"/>
                <a:gd name="connsiteY1" fmla="*/ 432 h 14257"/>
                <a:gd name="connsiteX2" fmla="*/ 11687 w 15005"/>
                <a:gd name="connsiteY2" fmla="*/ 14199 h 14257"/>
                <a:gd name="connsiteX3" fmla="*/ 13193 w 15005"/>
                <a:gd name="connsiteY3" fmla="*/ 7208 h 14257"/>
                <a:gd name="connsiteX4" fmla="*/ 2114 w 15005"/>
                <a:gd name="connsiteY4" fmla="*/ 2 h 14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5" h="14257">
                  <a:moveTo>
                    <a:pt x="2114" y="2"/>
                  </a:moveTo>
                  <a:cubicBezTo>
                    <a:pt x="1684" y="110"/>
                    <a:pt x="1254" y="217"/>
                    <a:pt x="824" y="432"/>
                  </a:cubicBezTo>
                  <a:cubicBezTo>
                    <a:pt x="-2618" y="3121"/>
                    <a:pt x="5449" y="13339"/>
                    <a:pt x="11687" y="14199"/>
                  </a:cubicBezTo>
                  <a:cubicBezTo>
                    <a:pt x="15451" y="14737"/>
                    <a:pt x="16097" y="11510"/>
                    <a:pt x="13193" y="7208"/>
                  </a:cubicBezTo>
                  <a:cubicBezTo>
                    <a:pt x="11149" y="4197"/>
                    <a:pt x="6309" y="-106"/>
                    <a:pt x="2114"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2" name="任意多边形: 形状 939">
              <a:extLst>
                <a:ext uri="{FF2B5EF4-FFF2-40B4-BE49-F238E27FC236}">
                  <a16:creationId xmlns:a16="http://schemas.microsoft.com/office/drawing/2014/main" xmlns="" id="{A387B4C1-25DA-48B3-A76A-2677DC2CECEC}"/>
                </a:ext>
              </a:extLst>
            </p:cNvPr>
            <p:cNvSpPr/>
            <p:nvPr/>
          </p:nvSpPr>
          <p:spPr>
            <a:xfrm>
              <a:off x="1678417" y="1041238"/>
              <a:ext cx="63874" cy="59809"/>
            </a:xfrm>
            <a:custGeom>
              <a:avLst/>
              <a:gdLst>
                <a:gd name="connsiteX0" fmla="*/ 12411 w 15116"/>
                <a:gd name="connsiteY0" fmla="*/ 14098 h 14154"/>
                <a:gd name="connsiteX1" fmla="*/ 12733 w 15116"/>
                <a:gd name="connsiteY1" fmla="*/ 7107 h 14154"/>
                <a:gd name="connsiteX2" fmla="*/ 1547 w 15116"/>
                <a:gd name="connsiteY2" fmla="*/ 8 h 14154"/>
                <a:gd name="connsiteX3" fmla="*/ 795 w 15116"/>
                <a:gd name="connsiteY3" fmla="*/ 223 h 14154"/>
                <a:gd name="connsiteX4" fmla="*/ 12411 w 15116"/>
                <a:gd name="connsiteY4" fmla="*/ 14098 h 14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6" h="14154">
                  <a:moveTo>
                    <a:pt x="12411" y="14098"/>
                  </a:moveTo>
                  <a:cubicBezTo>
                    <a:pt x="15852" y="14636"/>
                    <a:pt x="16067" y="11301"/>
                    <a:pt x="12733" y="7107"/>
                  </a:cubicBezTo>
                  <a:cubicBezTo>
                    <a:pt x="10367" y="3987"/>
                    <a:pt x="5204" y="-207"/>
                    <a:pt x="1547" y="8"/>
                  </a:cubicBezTo>
                  <a:cubicBezTo>
                    <a:pt x="1332" y="8"/>
                    <a:pt x="1010" y="116"/>
                    <a:pt x="795" y="223"/>
                  </a:cubicBezTo>
                  <a:cubicBezTo>
                    <a:pt x="-2755" y="2374"/>
                    <a:pt x="6387" y="13237"/>
                    <a:pt x="12411" y="140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3" name="任意多边形: 形状 940">
              <a:extLst>
                <a:ext uri="{FF2B5EF4-FFF2-40B4-BE49-F238E27FC236}">
                  <a16:creationId xmlns:a16="http://schemas.microsoft.com/office/drawing/2014/main" xmlns="" id="{6D814037-38DA-4B46-83FA-1B456837E3B3}"/>
                </a:ext>
              </a:extLst>
            </p:cNvPr>
            <p:cNvSpPr/>
            <p:nvPr/>
          </p:nvSpPr>
          <p:spPr>
            <a:xfrm>
              <a:off x="1818356" y="1022147"/>
              <a:ext cx="64770" cy="59116"/>
            </a:xfrm>
            <a:custGeom>
              <a:avLst/>
              <a:gdLst>
                <a:gd name="connsiteX0" fmla="*/ 481 w 15328"/>
                <a:gd name="connsiteY0" fmla="*/ 223 h 13990"/>
                <a:gd name="connsiteX1" fmla="*/ 13711 w 15328"/>
                <a:gd name="connsiteY1" fmla="*/ 13990 h 13990"/>
                <a:gd name="connsiteX2" fmla="*/ 12312 w 15328"/>
                <a:gd name="connsiteY2" fmla="*/ 6999 h 13990"/>
                <a:gd name="connsiteX3" fmla="*/ 1127 w 15328"/>
                <a:gd name="connsiteY3" fmla="*/ 8 h 13990"/>
                <a:gd name="connsiteX4" fmla="*/ 481 w 15328"/>
                <a:gd name="connsiteY4" fmla="*/ 223 h 1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3990">
                  <a:moveTo>
                    <a:pt x="481" y="223"/>
                  </a:moveTo>
                  <a:cubicBezTo>
                    <a:pt x="-2423" y="2482"/>
                    <a:pt x="8548" y="13883"/>
                    <a:pt x="13711" y="13990"/>
                  </a:cubicBezTo>
                  <a:cubicBezTo>
                    <a:pt x="16292" y="13990"/>
                    <a:pt x="15754" y="10871"/>
                    <a:pt x="12312" y="6999"/>
                  </a:cubicBezTo>
                  <a:cubicBezTo>
                    <a:pt x="9624" y="3987"/>
                    <a:pt x="4461" y="-207"/>
                    <a:pt x="1127" y="8"/>
                  </a:cubicBezTo>
                  <a:cubicBezTo>
                    <a:pt x="912" y="8"/>
                    <a:pt x="589" y="116"/>
                    <a:pt x="481"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4" name="任意多边形: 形状 941">
              <a:extLst>
                <a:ext uri="{FF2B5EF4-FFF2-40B4-BE49-F238E27FC236}">
                  <a16:creationId xmlns:a16="http://schemas.microsoft.com/office/drawing/2014/main" xmlns="" id="{45B37DC5-16E9-44EF-8FDC-505BCD07D9B8}"/>
                </a:ext>
              </a:extLst>
            </p:cNvPr>
            <p:cNvSpPr/>
            <p:nvPr/>
          </p:nvSpPr>
          <p:spPr>
            <a:xfrm>
              <a:off x="1938714" y="1002152"/>
              <a:ext cx="65928" cy="58660"/>
            </a:xfrm>
            <a:custGeom>
              <a:avLst/>
              <a:gdLst>
                <a:gd name="connsiteX0" fmla="*/ 14376 w 15602"/>
                <a:gd name="connsiteY0" fmla="*/ 13883 h 13882"/>
                <a:gd name="connsiteX1" fmla="*/ 11902 w 15602"/>
                <a:gd name="connsiteY1" fmla="*/ 6892 h 13882"/>
                <a:gd name="connsiteX2" fmla="*/ 824 w 15602"/>
                <a:gd name="connsiteY2" fmla="*/ 8 h 13882"/>
                <a:gd name="connsiteX3" fmla="*/ 286 w 15602"/>
                <a:gd name="connsiteY3" fmla="*/ 223 h 13882"/>
                <a:gd name="connsiteX4" fmla="*/ 14376 w 15602"/>
                <a:gd name="connsiteY4" fmla="*/ 13883 h 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02" h="13882">
                  <a:moveTo>
                    <a:pt x="14376" y="13883"/>
                  </a:moveTo>
                  <a:cubicBezTo>
                    <a:pt x="16742" y="13883"/>
                    <a:pt x="15559" y="10764"/>
                    <a:pt x="11902" y="6892"/>
                  </a:cubicBezTo>
                  <a:cubicBezTo>
                    <a:pt x="8998" y="3880"/>
                    <a:pt x="3728" y="-207"/>
                    <a:pt x="824" y="8"/>
                  </a:cubicBezTo>
                  <a:cubicBezTo>
                    <a:pt x="609" y="116"/>
                    <a:pt x="393" y="116"/>
                    <a:pt x="286" y="223"/>
                  </a:cubicBezTo>
                  <a:cubicBezTo>
                    <a:pt x="-1973" y="2482"/>
                    <a:pt x="9751" y="13883"/>
                    <a:pt x="14376" y="138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5" name="任意多边形: 形状 942">
              <a:extLst>
                <a:ext uri="{FF2B5EF4-FFF2-40B4-BE49-F238E27FC236}">
                  <a16:creationId xmlns:a16="http://schemas.microsoft.com/office/drawing/2014/main" xmlns="" id="{3DFDF1FB-8177-4C70-B40E-BDCD169BF11A}"/>
                </a:ext>
              </a:extLst>
            </p:cNvPr>
            <p:cNvSpPr/>
            <p:nvPr/>
          </p:nvSpPr>
          <p:spPr>
            <a:xfrm>
              <a:off x="2039042" y="981700"/>
              <a:ext cx="66887" cy="58208"/>
            </a:xfrm>
            <a:custGeom>
              <a:avLst/>
              <a:gdLst>
                <a:gd name="connsiteX0" fmla="*/ 527 w 15829"/>
                <a:gd name="connsiteY0" fmla="*/ 8 h 13775"/>
                <a:gd name="connsiteX1" fmla="*/ 312 w 15829"/>
                <a:gd name="connsiteY1" fmla="*/ 116 h 13775"/>
                <a:gd name="connsiteX2" fmla="*/ 14940 w 15829"/>
                <a:gd name="connsiteY2" fmla="*/ 13775 h 13775"/>
                <a:gd name="connsiteX3" fmla="*/ 11498 w 15829"/>
                <a:gd name="connsiteY3" fmla="*/ 6892 h 13775"/>
                <a:gd name="connsiteX4" fmla="*/ 527 w 15829"/>
                <a:gd name="connsiteY4" fmla="*/ 8 h 13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29" h="13775">
                  <a:moveTo>
                    <a:pt x="527" y="8"/>
                  </a:moveTo>
                  <a:cubicBezTo>
                    <a:pt x="420" y="8"/>
                    <a:pt x="312" y="116"/>
                    <a:pt x="312" y="116"/>
                  </a:cubicBezTo>
                  <a:cubicBezTo>
                    <a:pt x="-2162" y="1729"/>
                    <a:pt x="10745" y="13775"/>
                    <a:pt x="14940" y="13775"/>
                  </a:cubicBezTo>
                  <a:cubicBezTo>
                    <a:pt x="16983" y="13775"/>
                    <a:pt x="15370" y="10656"/>
                    <a:pt x="11498" y="6892"/>
                  </a:cubicBezTo>
                  <a:cubicBezTo>
                    <a:pt x="8379" y="3880"/>
                    <a:pt x="3001" y="-207"/>
                    <a:pt x="527"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6" name="任意多边形: 形状 943">
              <a:extLst>
                <a:ext uri="{FF2B5EF4-FFF2-40B4-BE49-F238E27FC236}">
                  <a16:creationId xmlns:a16="http://schemas.microsoft.com/office/drawing/2014/main" xmlns="" id="{40399067-9A9A-480C-9563-DC0C7CC80AC7}"/>
                </a:ext>
              </a:extLst>
            </p:cNvPr>
            <p:cNvSpPr/>
            <p:nvPr/>
          </p:nvSpPr>
          <p:spPr>
            <a:xfrm>
              <a:off x="2119405" y="960339"/>
              <a:ext cx="67428" cy="57751"/>
            </a:xfrm>
            <a:custGeom>
              <a:avLst/>
              <a:gdLst>
                <a:gd name="connsiteX0" fmla="*/ 117 w 15957"/>
                <a:gd name="connsiteY0" fmla="*/ 223 h 13667"/>
                <a:gd name="connsiteX1" fmla="*/ 15390 w 15957"/>
                <a:gd name="connsiteY1" fmla="*/ 13668 h 13667"/>
                <a:gd name="connsiteX2" fmla="*/ 10980 w 15957"/>
                <a:gd name="connsiteY2" fmla="*/ 6784 h 13667"/>
                <a:gd name="connsiteX3" fmla="*/ 440 w 15957"/>
                <a:gd name="connsiteY3" fmla="*/ 8 h 13667"/>
                <a:gd name="connsiteX4" fmla="*/ 117 w 15957"/>
                <a:gd name="connsiteY4" fmla="*/ 223 h 1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57" h="13667">
                  <a:moveTo>
                    <a:pt x="117" y="223"/>
                  </a:moveTo>
                  <a:cubicBezTo>
                    <a:pt x="-1389" y="1729"/>
                    <a:pt x="12056" y="13668"/>
                    <a:pt x="15390" y="13668"/>
                  </a:cubicBezTo>
                  <a:cubicBezTo>
                    <a:pt x="17003" y="13668"/>
                    <a:pt x="15067" y="10549"/>
                    <a:pt x="10980" y="6784"/>
                  </a:cubicBezTo>
                  <a:cubicBezTo>
                    <a:pt x="7754" y="3880"/>
                    <a:pt x="2376" y="-207"/>
                    <a:pt x="440" y="8"/>
                  </a:cubicBezTo>
                  <a:cubicBezTo>
                    <a:pt x="225" y="116"/>
                    <a:pt x="225" y="116"/>
                    <a:pt x="117"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7" name="任意多边形: 形状 944">
              <a:extLst>
                <a:ext uri="{FF2B5EF4-FFF2-40B4-BE49-F238E27FC236}">
                  <a16:creationId xmlns:a16="http://schemas.microsoft.com/office/drawing/2014/main" xmlns="" id="{C8F60F4B-616F-4C79-8E5F-91EDCBA7943E}"/>
                </a:ext>
              </a:extLst>
            </p:cNvPr>
            <p:cNvSpPr/>
            <p:nvPr/>
          </p:nvSpPr>
          <p:spPr>
            <a:xfrm>
              <a:off x="2178821" y="939427"/>
              <a:ext cx="67998" cy="56847"/>
            </a:xfrm>
            <a:custGeom>
              <a:avLst/>
              <a:gdLst>
                <a:gd name="connsiteX0" fmla="*/ 15741 w 16092"/>
                <a:gd name="connsiteY0" fmla="*/ 13454 h 13453"/>
                <a:gd name="connsiteX1" fmla="*/ 10363 w 16092"/>
                <a:gd name="connsiteY1" fmla="*/ 6678 h 13453"/>
                <a:gd name="connsiteX2" fmla="*/ 146 w 16092"/>
                <a:gd name="connsiteY2" fmla="*/ 9 h 13453"/>
                <a:gd name="connsiteX3" fmla="*/ 38 w 16092"/>
                <a:gd name="connsiteY3" fmla="*/ 117 h 13453"/>
                <a:gd name="connsiteX4" fmla="*/ 15741 w 16092"/>
                <a:gd name="connsiteY4" fmla="*/ 13454 h 13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2" h="13453">
                  <a:moveTo>
                    <a:pt x="15741" y="13454"/>
                  </a:moveTo>
                  <a:cubicBezTo>
                    <a:pt x="17032" y="13454"/>
                    <a:pt x="14666" y="10442"/>
                    <a:pt x="10363" y="6678"/>
                  </a:cubicBezTo>
                  <a:cubicBezTo>
                    <a:pt x="6491" y="3344"/>
                    <a:pt x="1544" y="-206"/>
                    <a:pt x="146" y="9"/>
                  </a:cubicBezTo>
                  <a:cubicBezTo>
                    <a:pt x="146" y="9"/>
                    <a:pt x="38" y="117"/>
                    <a:pt x="38" y="117"/>
                  </a:cubicBezTo>
                  <a:cubicBezTo>
                    <a:pt x="-822" y="1730"/>
                    <a:pt x="13160" y="13454"/>
                    <a:pt x="15741" y="134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8" name="任意多边形: 形状 945">
              <a:extLst>
                <a:ext uri="{FF2B5EF4-FFF2-40B4-BE49-F238E27FC236}">
                  <a16:creationId xmlns:a16="http://schemas.microsoft.com/office/drawing/2014/main" xmlns="" id="{3EC1B1C5-928A-4226-9A09-8D30F4FE18B8}"/>
                </a:ext>
              </a:extLst>
            </p:cNvPr>
            <p:cNvSpPr/>
            <p:nvPr/>
          </p:nvSpPr>
          <p:spPr>
            <a:xfrm>
              <a:off x="2217553" y="918066"/>
              <a:ext cx="67850" cy="55985"/>
            </a:xfrm>
            <a:custGeom>
              <a:avLst/>
              <a:gdLst>
                <a:gd name="connsiteX0" fmla="*/ 16040 w 16057"/>
                <a:gd name="connsiteY0" fmla="*/ 13239 h 13249"/>
                <a:gd name="connsiteX1" fmla="*/ 9694 w 16057"/>
                <a:gd name="connsiteY1" fmla="*/ 6570 h 13249"/>
                <a:gd name="connsiteX2" fmla="*/ 14 w 16057"/>
                <a:gd name="connsiteY2" fmla="*/ 10 h 13249"/>
                <a:gd name="connsiteX3" fmla="*/ 16040 w 16057"/>
                <a:gd name="connsiteY3" fmla="*/ 13239 h 13249"/>
              </a:gdLst>
              <a:ahLst/>
              <a:cxnLst>
                <a:cxn ang="0">
                  <a:pos x="connsiteX0" y="connsiteY0"/>
                </a:cxn>
                <a:cxn ang="0">
                  <a:pos x="connsiteX1" y="connsiteY1"/>
                </a:cxn>
                <a:cxn ang="0">
                  <a:pos x="connsiteX2" y="connsiteY2"/>
                </a:cxn>
                <a:cxn ang="0">
                  <a:pos x="connsiteX3" y="connsiteY3"/>
                </a:cxn>
              </a:cxnLst>
              <a:rect l="l" t="t" r="r" b="b"/>
              <a:pathLst>
                <a:path w="16057" h="13249">
                  <a:moveTo>
                    <a:pt x="16040" y="13239"/>
                  </a:moveTo>
                  <a:cubicBezTo>
                    <a:pt x="16363" y="12486"/>
                    <a:pt x="12060" y="8506"/>
                    <a:pt x="9694" y="6570"/>
                  </a:cubicBezTo>
                  <a:cubicBezTo>
                    <a:pt x="5715" y="3236"/>
                    <a:pt x="875" y="-206"/>
                    <a:pt x="14" y="10"/>
                  </a:cubicBezTo>
                  <a:cubicBezTo>
                    <a:pt x="-524" y="1408"/>
                    <a:pt x="14427" y="13669"/>
                    <a:pt x="16040" y="132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9" name="任意多边形: 形状 946">
              <a:extLst>
                <a:ext uri="{FF2B5EF4-FFF2-40B4-BE49-F238E27FC236}">
                  <a16:creationId xmlns:a16="http://schemas.microsoft.com/office/drawing/2014/main" xmlns="" id="{474D0BDB-94E4-4E07-A07A-0A0FA22EBF06}"/>
                </a:ext>
              </a:extLst>
            </p:cNvPr>
            <p:cNvSpPr/>
            <p:nvPr/>
          </p:nvSpPr>
          <p:spPr>
            <a:xfrm>
              <a:off x="2233973" y="897200"/>
              <a:ext cx="68172" cy="54992"/>
            </a:xfrm>
            <a:custGeom>
              <a:avLst/>
              <a:gdLst>
                <a:gd name="connsiteX0" fmla="*/ 0 w 16133"/>
                <a:gd name="connsiteY0" fmla="*/ 0 h 13014"/>
                <a:gd name="connsiteX1" fmla="*/ 16133 w 16133"/>
                <a:gd name="connsiteY1" fmla="*/ 13014 h 13014"/>
                <a:gd name="connsiteX2" fmla="*/ 9035 w 16133"/>
                <a:gd name="connsiteY2" fmla="*/ 6453 h 13014"/>
                <a:gd name="connsiteX3" fmla="*/ 0 w 16133"/>
                <a:gd name="connsiteY3" fmla="*/ 0 h 13014"/>
              </a:gdLst>
              <a:ahLst/>
              <a:cxnLst>
                <a:cxn ang="0">
                  <a:pos x="connsiteX0" y="connsiteY0"/>
                </a:cxn>
                <a:cxn ang="0">
                  <a:pos x="connsiteX1" y="connsiteY1"/>
                </a:cxn>
                <a:cxn ang="0">
                  <a:pos x="connsiteX2" y="connsiteY2"/>
                </a:cxn>
                <a:cxn ang="0">
                  <a:pos x="connsiteX3" y="connsiteY3"/>
                </a:cxn>
              </a:cxnLst>
              <a:rect l="l" t="t" r="r" b="b"/>
              <a:pathLst>
                <a:path w="16133" h="13014">
                  <a:moveTo>
                    <a:pt x="0" y="0"/>
                  </a:moveTo>
                  <a:cubicBezTo>
                    <a:pt x="215" y="753"/>
                    <a:pt x="14628" y="13014"/>
                    <a:pt x="16133" y="13014"/>
                  </a:cubicBezTo>
                  <a:cubicBezTo>
                    <a:pt x="16026" y="12261"/>
                    <a:pt x="11831" y="8712"/>
                    <a:pt x="9035" y="6453"/>
                  </a:cubicBezTo>
                  <a:cubicBezTo>
                    <a:pt x="6884" y="4625"/>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60" name="任意多边形: 形状 947">
              <a:extLst>
                <a:ext uri="{FF2B5EF4-FFF2-40B4-BE49-F238E27FC236}">
                  <a16:creationId xmlns:a16="http://schemas.microsoft.com/office/drawing/2014/main" xmlns="" id="{E3D555EF-B57A-4C2A-A4B8-CFD92717039F}"/>
                </a:ext>
              </a:extLst>
            </p:cNvPr>
            <p:cNvSpPr/>
            <p:nvPr/>
          </p:nvSpPr>
          <p:spPr>
            <a:xfrm>
              <a:off x="2228522" y="876292"/>
              <a:ext cx="68172" cy="54536"/>
            </a:xfrm>
            <a:custGeom>
              <a:avLst/>
              <a:gdLst>
                <a:gd name="connsiteX0" fmla="*/ 8389 w 16133"/>
                <a:gd name="connsiteY0" fmla="*/ 6346 h 12906"/>
                <a:gd name="connsiteX1" fmla="*/ 0 w 16133"/>
                <a:gd name="connsiteY1" fmla="*/ 0 h 12906"/>
                <a:gd name="connsiteX2" fmla="*/ 16133 w 16133"/>
                <a:gd name="connsiteY2" fmla="*/ 12907 h 12906"/>
                <a:gd name="connsiteX3" fmla="*/ 8389 w 16133"/>
                <a:gd name="connsiteY3" fmla="*/ 6346 h 12906"/>
              </a:gdLst>
              <a:ahLst/>
              <a:cxnLst>
                <a:cxn ang="0">
                  <a:pos x="connsiteX0" y="connsiteY0"/>
                </a:cxn>
                <a:cxn ang="0">
                  <a:pos x="connsiteX1" y="connsiteY1"/>
                </a:cxn>
                <a:cxn ang="0">
                  <a:pos x="connsiteX2" y="connsiteY2"/>
                </a:cxn>
                <a:cxn ang="0">
                  <a:pos x="connsiteX3" y="connsiteY3"/>
                </a:cxn>
              </a:cxnLst>
              <a:rect l="l" t="t" r="r" b="b"/>
              <a:pathLst>
                <a:path w="16133" h="12906">
                  <a:moveTo>
                    <a:pt x="8389" y="6346"/>
                  </a:moveTo>
                  <a:cubicBezTo>
                    <a:pt x="8282" y="6238"/>
                    <a:pt x="968" y="323"/>
                    <a:pt x="0" y="0"/>
                  </a:cubicBezTo>
                  <a:cubicBezTo>
                    <a:pt x="108" y="108"/>
                    <a:pt x="14843" y="12261"/>
                    <a:pt x="16133" y="12907"/>
                  </a:cubicBezTo>
                  <a:cubicBezTo>
                    <a:pt x="15488" y="12261"/>
                    <a:pt x="11724" y="9035"/>
                    <a:pt x="8389"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77" name="任意多边形: 形状 964">
              <a:extLst>
                <a:ext uri="{FF2B5EF4-FFF2-40B4-BE49-F238E27FC236}">
                  <a16:creationId xmlns:a16="http://schemas.microsoft.com/office/drawing/2014/main" xmlns="" id="{72785818-D65C-475D-B1FC-D31A464030FC}"/>
                </a:ext>
              </a:extLst>
            </p:cNvPr>
            <p:cNvSpPr/>
            <p:nvPr/>
          </p:nvSpPr>
          <p:spPr>
            <a:xfrm>
              <a:off x="205820" y="1255789"/>
              <a:ext cx="60236" cy="65780"/>
            </a:xfrm>
            <a:custGeom>
              <a:avLst/>
              <a:gdLst>
                <a:gd name="connsiteX0" fmla="*/ 14252 w 14255"/>
                <a:gd name="connsiteY0" fmla="*/ 8389 h 15567"/>
                <a:gd name="connsiteX1" fmla="*/ 6723 w 14255"/>
                <a:gd name="connsiteY1" fmla="*/ 0 h 15567"/>
                <a:gd name="connsiteX2" fmla="*/ 2313 w 14255"/>
                <a:gd name="connsiteY2" fmla="*/ 13337 h 15567"/>
                <a:gd name="connsiteX3" fmla="*/ 14252 w 14255"/>
                <a:gd name="connsiteY3" fmla="*/ 8389 h 15567"/>
              </a:gdLst>
              <a:ahLst/>
              <a:cxnLst>
                <a:cxn ang="0">
                  <a:pos x="connsiteX0" y="connsiteY0"/>
                </a:cxn>
                <a:cxn ang="0">
                  <a:pos x="connsiteX1" y="connsiteY1"/>
                </a:cxn>
                <a:cxn ang="0">
                  <a:pos x="connsiteX2" y="connsiteY2"/>
                </a:cxn>
                <a:cxn ang="0">
                  <a:pos x="connsiteX3" y="connsiteY3"/>
                </a:cxn>
              </a:cxnLst>
              <a:rect l="l" t="t" r="r" b="b"/>
              <a:pathLst>
                <a:path w="14255" h="15567">
                  <a:moveTo>
                    <a:pt x="14252" y="8389"/>
                  </a:moveTo>
                  <a:cubicBezTo>
                    <a:pt x="14359" y="5055"/>
                    <a:pt x="12101" y="215"/>
                    <a:pt x="6723" y="0"/>
                  </a:cubicBezTo>
                  <a:cubicBezTo>
                    <a:pt x="-161" y="538"/>
                    <a:pt x="-1989" y="9035"/>
                    <a:pt x="2313" y="13337"/>
                  </a:cubicBezTo>
                  <a:cubicBezTo>
                    <a:pt x="6830" y="17962"/>
                    <a:pt x="14144" y="14950"/>
                    <a:pt x="14252"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78" name="任意多边形: 形状 965">
              <a:extLst>
                <a:ext uri="{FF2B5EF4-FFF2-40B4-BE49-F238E27FC236}">
                  <a16:creationId xmlns:a16="http://schemas.microsoft.com/office/drawing/2014/main" xmlns="" id="{89DA435B-D37A-4DBB-B350-71BDAB66221B}"/>
                </a:ext>
              </a:extLst>
            </p:cNvPr>
            <p:cNvSpPr/>
            <p:nvPr/>
          </p:nvSpPr>
          <p:spPr>
            <a:xfrm>
              <a:off x="436331" y="1249425"/>
              <a:ext cx="60718" cy="65805"/>
            </a:xfrm>
            <a:custGeom>
              <a:avLst/>
              <a:gdLst>
                <a:gd name="connsiteX0" fmla="*/ 14340 w 14369"/>
                <a:gd name="connsiteY0" fmla="*/ 8282 h 15573"/>
                <a:gd name="connsiteX1" fmla="*/ 5950 w 14369"/>
                <a:gd name="connsiteY1" fmla="*/ 0 h 15573"/>
                <a:gd name="connsiteX2" fmla="*/ 2939 w 14369"/>
                <a:gd name="connsiteY2" fmla="*/ 13444 h 15573"/>
                <a:gd name="connsiteX3" fmla="*/ 14340 w 14369"/>
                <a:gd name="connsiteY3" fmla="*/ 8282 h 15573"/>
              </a:gdLst>
              <a:ahLst/>
              <a:cxnLst>
                <a:cxn ang="0">
                  <a:pos x="connsiteX0" y="connsiteY0"/>
                </a:cxn>
                <a:cxn ang="0">
                  <a:pos x="connsiteX1" y="connsiteY1"/>
                </a:cxn>
                <a:cxn ang="0">
                  <a:pos x="connsiteX2" y="connsiteY2"/>
                </a:cxn>
                <a:cxn ang="0">
                  <a:pos x="connsiteX3" y="connsiteY3"/>
                </a:cxn>
              </a:cxnLst>
              <a:rect l="l" t="t" r="r" b="b"/>
              <a:pathLst>
                <a:path w="14369" h="15573">
                  <a:moveTo>
                    <a:pt x="14340" y="8282"/>
                  </a:moveTo>
                  <a:cubicBezTo>
                    <a:pt x="14125" y="4948"/>
                    <a:pt x="11328" y="108"/>
                    <a:pt x="5950" y="0"/>
                  </a:cubicBezTo>
                  <a:cubicBezTo>
                    <a:pt x="-825" y="645"/>
                    <a:pt x="-1793" y="9035"/>
                    <a:pt x="2939" y="13444"/>
                  </a:cubicBezTo>
                  <a:cubicBezTo>
                    <a:pt x="7886" y="17962"/>
                    <a:pt x="14878" y="14843"/>
                    <a:pt x="14340" y="82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79" name="任意多边形: 形状 966">
              <a:extLst>
                <a:ext uri="{FF2B5EF4-FFF2-40B4-BE49-F238E27FC236}">
                  <a16:creationId xmlns:a16="http://schemas.microsoft.com/office/drawing/2014/main" xmlns="" id="{C82883E5-8FC4-4A92-80FD-A1FF611533CC}"/>
                </a:ext>
              </a:extLst>
            </p:cNvPr>
            <p:cNvSpPr/>
            <p:nvPr/>
          </p:nvSpPr>
          <p:spPr>
            <a:xfrm>
              <a:off x="664564" y="1240792"/>
              <a:ext cx="61960" cy="65425"/>
            </a:xfrm>
            <a:custGeom>
              <a:avLst/>
              <a:gdLst>
                <a:gd name="connsiteX0" fmla="*/ 4318 w 14663"/>
                <a:gd name="connsiteY0" fmla="*/ 13875 h 15483"/>
                <a:gd name="connsiteX1" fmla="*/ 14536 w 14663"/>
                <a:gd name="connsiteY1" fmla="*/ 8174 h 15483"/>
                <a:gd name="connsiteX2" fmla="*/ 14536 w 14663"/>
                <a:gd name="connsiteY2" fmla="*/ 8174 h 15483"/>
                <a:gd name="connsiteX3" fmla="*/ 5286 w 14663"/>
                <a:gd name="connsiteY3" fmla="*/ 0 h 15483"/>
                <a:gd name="connsiteX4" fmla="*/ 4641 w 14663"/>
                <a:gd name="connsiteY4" fmla="*/ 108 h 15483"/>
                <a:gd name="connsiteX5" fmla="*/ 4318 w 14663"/>
                <a:gd name="connsiteY5" fmla="*/ 13875 h 1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3" h="15483">
                  <a:moveTo>
                    <a:pt x="4318" y="13875"/>
                  </a:moveTo>
                  <a:cubicBezTo>
                    <a:pt x="9696" y="17639"/>
                    <a:pt x="15611" y="14412"/>
                    <a:pt x="14536" y="8174"/>
                  </a:cubicBezTo>
                  <a:lnTo>
                    <a:pt x="14536" y="8174"/>
                  </a:lnTo>
                  <a:cubicBezTo>
                    <a:pt x="13998" y="4840"/>
                    <a:pt x="10664" y="108"/>
                    <a:pt x="5286" y="0"/>
                  </a:cubicBezTo>
                  <a:cubicBezTo>
                    <a:pt x="5071" y="0"/>
                    <a:pt x="4748" y="0"/>
                    <a:pt x="4641" y="108"/>
                  </a:cubicBezTo>
                  <a:cubicBezTo>
                    <a:pt x="-1383" y="968"/>
                    <a:pt x="-1598" y="9680"/>
                    <a:pt x="4318" y="13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0" name="任意多边形: 形状 967">
              <a:extLst>
                <a:ext uri="{FF2B5EF4-FFF2-40B4-BE49-F238E27FC236}">
                  <a16:creationId xmlns:a16="http://schemas.microsoft.com/office/drawing/2014/main" xmlns="" id="{02706B5A-CED0-4985-B92A-9A1ADB355EAB}"/>
                </a:ext>
              </a:extLst>
            </p:cNvPr>
            <p:cNvSpPr/>
            <p:nvPr/>
          </p:nvSpPr>
          <p:spPr>
            <a:xfrm>
              <a:off x="890160" y="1229430"/>
              <a:ext cx="63033" cy="65408"/>
            </a:xfrm>
            <a:custGeom>
              <a:avLst/>
              <a:gdLst>
                <a:gd name="connsiteX0" fmla="*/ 4708 w 14917"/>
                <a:gd name="connsiteY0" fmla="*/ 0 h 15479"/>
                <a:gd name="connsiteX1" fmla="*/ 3417 w 14917"/>
                <a:gd name="connsiteY1" fmla="*/ 215 h 15479"/>
                <a:gd name="connsiteX2" fmla="*/ 5783 w 14917"/>
                <a:gd name="connsiteY2" fmla="*/ 14305 h 15479"/>
                <a:gd name="connsiteX3" fmla="*/ 14603 w 14917"/>
                <a:gd name="connsiteY3" fmla="*/ 8067 h 15479"/>
                <a:gd name="connsiteX4" fmla="*/ 4708 w 14917"/>
                <a:gd name="connsiteY4" fmla="*/ 0 h 15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7" h="15479">
                  <a:moveTo>
                    <a:pt x="4708" y="0"/>
                  </a:moveTo>
                  <a:cubicBezTo>
                    <a:pt x="4277" y="0"/>
                    <a:pt x="3740" y="108"/>
                    <a:pt x="3417" y="215"/>
                  </a:cubicBezTo>
                  <a:cubicBezTo>
                    <a:pt x="-2176" y="1936"/>
                    <a:pt x="-563" y="10756"/>
                    <a:pt x="5783" y="14305"/>
                  </a:cubicBezTo>
                  <a:cubicBezTo>
                    <a:pt x="11376" y="17424"/>
                    <a:pt x="16216" y="13982"/>
                    <a:pt x="14603" y="8067"/>
                  </a:cubicBezTo>
                  <a:cubicBezTo>
                    <a:pt x="13635" y="4732"/>
                    <a:pt x="9978" y="0"/>
                    <a:pt x="47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1" name="任意多边形: 形状 968">
              <a:extLst>
                <a:ext uri="{FF2B5EF4-FFF2-40B4-BE49-F238E27FC236}">
                  <a16:creationId xmlns:a16="http://schemas.microsoft.com/office/drawing/2014/main" xmlns="" id="{6C6474A1-3EBE-43E7-B9BB-6CEF0E02970D}"/>
                </a:ext>
              </a:extLst>
            </p:cNvPr>
            <p:cNvSpPr/>
            <p:nvPr/>
          </p:nvSpPr>
          <p:spPr>
            <a:xfrm>
              <a:off x="1110665" y="1215794"/>
              <a:ext cx="64005" cy="64956"/>
            </a:xfrm>
            <a:custGeom>
              <a:avLst/>
              <a:gdLst>
                <a:gd name="connsiteX0" fmla="*/ 7378 w 15147"/>
                <a:gd name="connsiteY0" fmla="*/ 14628 h 15372"/>
                <a:gd name="connsiteX1" fmla="*/ 14584 w 15147"/>
                <a:gd name="connsiteY1" fmla="*/ 7959 h 15372"/>
                <a:gd name="connsiteX2" fmla="*/ 4044 w 15147"/>
                <a:gd name="connsiteY2" fmla="*/ 0 h 15372"/>
                <a:gd name="connsiteX3" fmla="*/ 2753 w 15147"/>
                <a:gd name="connsiteY3" fmla="*/ 215 h 15372"/>
                <a:gd name="connsiteX4" fmla="*/ 7378 w 15147"/>
                <a:gd name="connsiteY4" fmla="*/ 14628 h 15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7" h="15372">
                  <a:moveTo>
                    <a:pt x="7378" y="14628"/>
                  </a:moveTo>
                  <a:cubicBezTo>
                    <a:pt x="12863" y="16994"/>
                    <a:pt x="16628" y="13444"/>
                    <a:pt x="14584" y="7959"/>
                  </a:cubicBezTo>
                  <a:cubicBezTo>
                    <a:pt x="13293" y="4625"/>
                    <a:pt x="9206" y="0"/>
                    <a:pt x="4044" y="0"/>
                  </a:cubicBezTo>
                  <a:cubicBezTo>
                    <a:pt x="3613" y="0"/>
                    <a:pt x="3183" y="108"/>
                    <a:pt x="2753" y="215"/>
                  </a:cubicBezTo>
                  <a:cubicBezTo>
                    <a:pt x="-2625" y="2151"/>
                    <a:pt x="387" y="11616"/>
                    <a:pt x="7378" y="1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2" name="任意多边形: 形状 969">
              <a:extLst>
                <a:ext uri="{FF2B5EF4-FFF2-40B4-BE49-F238E27FC236}">
                  <a16:creationId xmlns:a16="http://schemas.microsoft.com/office/drawing/2014/main" xmlns="" id="{5537AED1-5024-43DA-9925-474B7972AE16}"/>
                </a:ext>
              </a:extLst>
            </p:cNvPr>
            <p:cNvSpPr/>
            <p:nvPr/>
          </p:nvSpPr>
          <p:spPr>
            <a:xfrm>
              <a:off x="1323690" y="1200332"/>
              <a:ext cx="64774" cy="64580"/>
            </a:xfrm>
            <a:custGeom>
              <a:avLst/>
              <a:gdLst>
                <a:gd name="connsiteX0" fmla="*/ 3429 w 15329"/>
                <a:gd name="connsiteY0" fmla="*/ 2 h 15283"/>
                <a:gd name="connsiteX1" fmla="*/ 1708 w 15329"/>
                <a:gd name="connsiteY1" fmla="*/ 540 h 15283"/>
                <a:gd name="connsiteX2" fmla="*/ 9022 w 15329"/>
                <a:gd name="connsiteY2" fmla="*/ 14845 h 15283"/>
                <a:gd name="connsiteX3" fmla="*/ 14400 w 15329"/>
                <a:gd name="connsiteY3" fmla="*/ 7853 h 15283"/>
                <a:gd name="connsiteX4" fmla="*/ 3429 w 15329"/>
                <a:gd name="connsiteY4" fmla="*/ 2 h 15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9" h="15283">
                  <a:moveTo>
                    <a:pt x="3429" y="2"/>
                  </a:moveTo>
                  <a:cubicBezTo>
                    <a:pt x="2891" y="109"/>
                    <a:pt x="2353" y="217"/>
                    <a:pt x="1708" y="540"/>
                  </a:cubicBezTo>
                  <a:cubicBezTo>
                    <a:pt x="-2702" y="3121"/>
                    <a:pt x="2031" y="12586"/>
                    <a:pt x="9022" y="14845"/>
                  </a:cubicBezTo>
                  <a:cubicBezTo>
                    <a:pt x="14185" y="16565"/>
                    <a:pt x="16873" y="13016"/>
                    <a:pt x="14400" y="7853"/>
                  </a:cubicBezTo>
                  <a:cubicBezTo>
                    <a:pt x="12894" y="4519"/>
                    <a:pt x="8376" y="-106"/>
                    <a:pt x="342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3" name="任意多边形: 形状 970">
              <a:extLst>
                <a:ext uri="{FF2B5EF4-FFF2-40B4-BE49-F238E27FC236}">
                  <a16:creationId xmlns:a16="http://schemas.microsoft.com/office/drawing/2014/main" xmlns="" id="{5F2BDD8B-50BA-4E57-A95A-3291119E8815}"/>
                </a:ext>
              </a:extLst>
            </p:cNvPr>
            <p:cNvSpPr/>
            <p:nvPr/>
          </p:nvSpPr>
          <p:spPr>
            <a:xfrm>
              <a:off x="1520772" y="1183062"/>
              <a:ext cx="64124" cy="63997"/>
            </a:xfrm>
            <a:custGeom>
              <a:avLst/>
              <a:gdLst>
                <a:gd name="connsiteX0" fmla="*/ 2715 w 15175"/>
                <a:gd name="connsiteY0" fmla="*/ 2 h 15145"/>
                <a:gd name="connsiteX1" fmla="*/ 1209 w 15175"/>
                <a:gd name="connsiteY1" fmla="*/ 540 h 15145"/>
                <a:gd name="connsiteX2" fmla="*/ 10459 w 15175"/>
                <a:gd name="connsiteY2" fmla="*/ 14952 h 15145"/>
                <a:gd name="connsiteX3" fmla="*/ 13793 w 15175"/>
                <a:gd name="connsiteY3" fmla="*/ 7746 h 15145"/>
                <a:gd name="connsiteX4" fmla="*/ 2715 w 15175"/>
                <a:gd name="connsiteY4" fmla="*/ 2 h 15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5" h="15145">
                  <a:moveTo>
                    <a:pt x="2715" y="2"/>
                  </a:moveTo>
                  <a:cubicBezTo>
                    <a:pt x="2285" y="109"/>
                    <a:pt x="1747" y="217"/>
                    <a:pt x="1209" y="540"/>
                  </a:cubicBezTo>
                  <a:cubicBezTo>
                    <a:pt x="-2770" y="3229"/>
                    <a:pt x="3791" y="13339"/>
                    <a:pt x="10459" y="14952"/>
                  </a:cubicBezTo>
                  <a:cubicBezTo>
                    <a:pt x="14976" y="16028"/>
                    <a:pt x="16590" y="12478"/>
                    <a:pt x="13793" y="7746"/>
                  </a:cubicBezTo>
                  <a:cubicBezTo>
                    <a:pt x="11965" y="4412"/>
                    <a:pt x="7340" y="-106"/>
                    <a:pt x="2715"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4" name="任意多边形: 形状 971">
              <a:extLst>
                <a:ext uri="{FF2B5EF4-FFF2-40B4-BE49-F238E27FC236}">
                  <a16:creationId xmlns:a16="http://schemas.microsoft.com/office/drawing/2014/main" xmlns="" id="{D49FCCA6-C4AC-4044-AA11-B7150DD65336}"/>
                </a:ext>
              </a:extLst>
            </p:cNvPr>
            <p:cNvSpPr/>
            <p:nvPr/>
          </p:nvSpPr>
          <p:spPr>
            <a:xfrm>
              <a:off x="1698649" y="1164406"/>
              <a:ext cx="64052" cy="63566"/>
            </a:xfrm>
            <a:custGeom>
              <a:avLst/>
              <a:gdLst>
                <a:gd name="connsiteX0" fmla="*/ 2137 w 15158"/>
                <a:gd name="connsiteY0" fmla="*/ 7 h 15043"/>
                <a:gd name="connsiteX1" fmla="*/ 1169 w 15158"/>
                <a:gd name="connsiteY1" fmla="*/ 330 h 15043"/>
                <a:gd name="connsiteX2" fmla="*/ 11279 w 15158"/>
                <a:gd name="connsiteY2" fmla="*/ 14850 h 15043"/>
                <a:gd name="connsiteX3" fmla="*/ 13322 w 15158"/>
                <a:gd name="connsiteY3" fmla="*/ 7644 h 15043"/>
                <a:gd name="connsiteX4" fmla="*/ 2137 w 15158"/>
                <a:gd name="connsiteY4" fmla="*/ 7 h 15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8" h="15043">
                  <a:moveTo>
                    <a:pt x="2137" y="7"/>
                  </a:moveTo>
                  <a:cubicBezTo>
                    <a:pt x="1814" y="115"/>
                    <a:pt x="1491" y="115"/>
                    <a:pt x="1169" y="330"/>
                  </a:cubicBezTo>
                  <a:cubicBezTo>
                    <a:pt x="-2919" y="2481"/>
                    <a:pt x="4503" y="13237"/>
                    <a:pt x="11279" y="14850"/>
                  </a:cubicBezTo>
                  <a:cubicBezTo>
                    <a:pt x="15473" y="15926"/>
                    <a:pt x="16441" y="12376"/>
                    <a:pt x="13322" y="7644"/>
                  </a:cubicBezTo>
                  <a:cubicBezTo>
                    <a:pt x="11171" y="4310"/>
                    <a:pt x="6224" y="-208"/>
                    <a:pt x="2137"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5" name="任意多边形: 形状 972">
              <a:extLst>
                <a:ext uri="{FF2B5EF4-FFF2-40B4-BE49-F238E27FC236}">
                  <a16:creationId xmlns:a16="http://schemas.microsoft.com/office/drawing/2014/main" xmlns="" id="{21996DC7-EF66-40D6-A419-5FBCEC5A431F}"/>
                </a:ext>
              </a:extLst>
            </p:cNvPr>
            <p:cNvSpPr/>
            <p:nvPr/>
          </p:nvSpPr>
          <p:spPr>
            <a:xfrm>
              <a:off x="1856779" y="1144863"/>
              <a:ext cx="63887" cy="62530"/>
            </a:xfrm>
            <a:custGeom>
              <a:avLst/>
              <a:gdLst>
                <a:gd name="connsiteX0" fmla="*/ 12470 w 15119"/>
                <a:gd name="connsiteY0" fmla="*/ 14743 h 14798"/>
                <a:gd name="connsiteX1" fmla="*/ 12685 w 15119"/>
                <a:gd name="connsiteY1" fmla="*/ 7429 h 14798"/>
                <a:gd name="connsiteX2" fmla="*/ 1499 w 15119"/>
                <a:gd name="connsiteY2" fmla="*/ 8 h 14798"/>
                <a:gd name="connsiteX3" fmla="*/ 746 w 15119"/>
                <a:gd name="connsiteY3" fmla="*/ 330 h 14798"/>
                <a:gd name="connsiteX4" fmla="*/ 12470 w 15119"/>
                <a:gd name="connsiteY4" fmla="*/ 14743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9" h="14798">
                  <a:moveTo>
                    <a:pt x="12470" y="14743"/>
                  </a:moveTo>
                  <a:cubicBezTo>
                    <a:pt x="15912" y="15280"/>
                    <a:pt x="16019" y="11839"/>
                    <a:pt x="12685" y="7429"/>
                  </a:cubicBezTo>
                  <a:cubicBezTo>
                    <a:pt x="10211" y="4202"/>
                    <a:pt x="5156" y="-208"/>
                    <a:pt x="1499" y="8"/>
                  </a:cubicBezTo>
                  <a:cubicBezTo>
                    <a:pt x="1284" y="115"/>
                    <a:pt x="961" y="115"/>
                    <a:pt x="746" y="330"/>
                  </a:cubicBezTo>
                  <a:cubicBezTo>
                    <a:pt x="-2696" y="2374"/>
                    <a:pt x="6554" y="13775"/>
                    <a:pt x="12470" y="147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6" name="任意多边形: 形状 973">
              <a:extLst>
                <a:ext uri="{FF2B5EF4-FFF2-40B4-BE49-F238E27FC236}">
                  <a16:creationId xmlns:a16="http://schemas.microsoft.com/office/drawing/2014/main" xmlns="" id="{F1408E6B-6702-49DC-922C-54E596A28BBF}"/>
                </a:ext>
              </a:extLst>
            </p:cNvPr>
            <p:cNvSpPr/>
            <p:nvPr/>
          </p:nvSpPr>
          <p:spPr>
            <a:xfrm>
              <a:off x="1993925" y="1123955"/>
              <a:ext cx="64466" cy="62294"/>
            </a:xfrm>
            <a:custGeom>
              <a:avLst/>
              <a:gdLst>
                <a:gd name="connsiteX0" fmla="*/ 1095 w 15256"/>
                <a:gd name="connsiteY0" fmla="*/ 8 h 14742"/>
                <a:gd name="connsiteX1" fmla="*/ 449 w 15256"/>
                <a:gd name="connsiteY1" fmla="*/ 330 h 14742"/>
                <a:gd name="connsiteX2" fmla="*/ 13679 w 15256"/>
                <a:gd name="connsiteY2" fmla="*/ 14743 h 14742"/>
                <a:gd name="connsiteX3" fmla="*/ 12173 w 15256"/>
                <a:gd name="connsiteY3" fmla="*/ 7429 h 14742"/>
                <a:gd name="connsiteX4" fmla="*/ 1095 w 15256"/>
                <a:gd name="connsiteY4" fmla="*/ 8 h 14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56" h="14742">
                  <a:moveTo>
                    <a:pt x="1095" y="8"/>
                  </a:moveTo>
                  <a:cubicBezTo>
                    <a:pt x="880" y="115"/>
                    <a:pt x="557" y="115"/>
                    <a:pt x="449" y="330"/>
                  </a:cubicBezTo>
                  <a:cubicBezTo>
                    <a:pt x="-2347" y="2697"/>
                    <a:pt x="8624" y="14635"/>
                    <a:pt x="13679" y="14743"/>
                  </a:cubicBezTo>
                  <a:cubicBezTo>
                    <a:pt x="16260" y="14743"/>
                    <a:pt x="15615" y="11516"/>
                    <a:pt x="12173" y="7429"/>
                  </a:cubicBezTo>
                  <a:cubicBezTo>
                    <a:pt x="9484" y="4095"/>
                    <a:pt x="4321" y="-207"/>
                    <a:pt x="1095"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7" name="任意多边形: 形状 974">
              <a:extLst>
                <a:ext uri="{FF2B5EF4-FFF2-40B4-BE49-F238E27FC236}">
                  <a16:creationId xmlns:a16="http://schemas.microsoft.com/office/drawing/2014/main" xmlns="" id="{E5AB3860-F288-47FC-8814-E768DCDAEBDB}"/>
                </a:ext>
              </a:extLst>
            </p:cNvPr>
            <p:cNvSpPr/>
            <p:nvPr/>
          </p:nvSpPr>
          <p:spPr>
            <a:xfrm>
              <a:off x="2109791" y="1102138"/>
              <a:ext cx="64500" cy="61842"/>
            </a:xfrm>
            <a:custGeom>
              <a:avLst/>
              <a:gdLst>
                <a:gd name="connsiteX0" fmla="*/ 779 w 15264"/>
                <a:gd name="connsiteY0" fmla="*/ 8 h 14635"/>
                <a:gd name="connsiteX1" fmla="*/ 241 w 15264"/>
                <a:gd name="connsiteY1" fmla="*/ 330 h 14635"/>
                <a:gd name="connsiteX2" fmla="*/ 14116 w 15264"/>
                <a:gd name="connsiteY2" fmla="*/ 14635 h 14635"/>
                <a:gd name="connsiteX3" fmla="*/ 11534 w 15264"/>
                <a:gd name="connsiteY3" fmla="*/ 7322 h 14635"/>
                <a:gd name="connsiteX4" fmla="*/ 779 w 15264"/>
                <a:gd name="connsiteY4" fmla="*/ 8 h 14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64" h="14635">
                  <a:moveTo>
                    <a:pt x="779" y="8"/>
                  </a:moveTo>
                  <a:cubicBezTo>
                    <a:pt x="564" y="115"/>
                    <a:pt x="348" y="115"/>
                    <a:pt x="241" y="330"/>
                  </a:cubicBezTo>
                  <a:cubicBezTo>
                    <a:pt x="-1803" y="2697"/>
                    <a:pt x="9706" y="14528"/>
                    <a:pt x="14116" y="14635"/>
                  </a:cubicBezTo>
                  <a:cubicBezTo>
                    <a:pt x="16374" y="14635"/>
                    <a:pt x="15191" y="11409"/>
                    <a:pt x="11534" y="7322"/>
                  </a:cubicBezTo>
                  <a:cubicBezTo>
                    <a:pt x="8845" y="4095"/>
                    <a:pt x="3575" y="-207"/>
                    <a:pt x="779"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8" name="任意多边形: 形状 975">
              <a:extLst>
                <a:ext uri="{FF2B5EF4-FFF2-40B4-BE49-F238E27FC236}">
                  <a16:creationId xmlns:a16="http://schemas.microsoft.com/office/drawing/2014/main" xmlns="" id="{748355DE-ADF2-4681-872D-B3BFF946C9A6}"/>
                </a:ext>
              </a:extLst>
            </p:cNvPr>
            <p:cNvSpPr/>
            <p:nvPr/>
          </p:nvSpPr>
          <p:spPr>
            <a:xfrm>
              <a:off x="2205113" y="1080325"/>
              <a:ext cx="64770" cy="60933"/>
            </a:xfrm>
            <a:custGeom>
              <a:avLst/>
              <a:gdLst>
                <a:gd name="connsiteX0" fmla="*/ 484 w 15328"/>
                <a:gd name="connsiteY0" fmla="*/ 8 h 14420"/>
                <a:gd name="connsiteX1" fmla="*/ 269 w 15328"/>
                <a:gd name="connsiteY1" fmla="*/ 115 h 14420"/>
                <a:gd name="connsiteX2" fmla="*/ 14574 w 15328"/>
                <a:gd name="connsiteY2" fmla="*/ 14420 h 14420"/>
                <a:gd name="connsiteX3" fmla="*/ 11025 w 15328"/>
                <a:gd name="connsiteY3" fmla="*/ 7214 h 14420"/>
                <a:gd name="connsiteX4" fmla="*/ 484 w 15328"/>
                <a:gd name="connsiteY4" fmla="*/ 8 h 14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4420">
                  <a:moveTo>
                    <a:pt x="484" y="8"/>
                  </a:moveTo>
                  <a:cubicBezTo>
                    <a:pt x="377" y="8"/>
                    <a:pt x="269" y="115"/>
                    <a:pt x="269" y="115"/>
                  </a:cubicBezTo>
                  <a:cubicBezTo>
                    <a:pt x="-1990" y="1836"/>
                    <a:pt x="10595" y="14420"/>
                    <a:pt x="14574" y="14420"/>
                  </a:cubicBezTo>
                  <a:cubicBezTo>
                    <a:pt x="16403" y="14420"/>
                    <a:pt x="14789" y="11194"/>
                    <a:pt x="11025" y="7214"/>
                  </a:cubicBezTo>
                  <a:cubicBezTo>
                    <a:pt x="7906" y="3987"/>
                    <a:pt x="2743" y="-207"/>
                    <a:pt x="484"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9" name="任意多边形: 形状 976">
              <a:extLst>
                <a:ext uri="{FF2B5EF4-FFF2-40B4-BE49-F238E27FC236}">
                  <a16:creationId xmlns:a16="http://schemas.microsoft.com/office/drawing/2014/main" xmlns="" id="{62A7BEC1-AA95-46AD-ADAE-B25D95BD6AB1}"/>
                </a:ext>
              </a:extLst>
            </p:cNvPr>
            <p:cNvSpPr/>
            <p:nvPr/>
          </p:nvSpPr>
          <p:spPr>
            <a:xfrm>
              <a:off x="2278139" y="1057600"/>
              <a:ext cx="65188" cy="60481"/>
            </a:xfrm>
            <a:custGeom>
              <a:avLst/>
              <a:gdLst>
                <a:gd name="connsiteX0" fmla="*/ 89 w 15427"/>
                <a:gd name="connsiteY0" fmla="*/ 223 h 14313"/>
                <a:gd name="connsiteX1" fmla="*/ 14932 w 15427"/>
                <a:gd name="connsiteY1" fmla="*/ 14313 h 14313"/>
                <a:gd name="connsiteX2" fmla="*/ 10414 w 15427"/>
                <a:gd name="connsiteY2" fmla="*/ 7107 h 14313"/>
                <a:gd name="connsiteX3" fmla="*/ 304 w 15427"/>
                <a:gd name="connsiteY3" fmla="*/ 8 h 14313"/>
                <a:gd name="connsiteX4" fmla="*/ 89 w 15427"/>
                <a:gd name="connsiteY4" fmla="*/ 223 h 14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7" h="14313">
                  <a:moveTo>
                    <a:pt x="89" y="223"/>
                  </a:moveTo>
                  <a:cubicBezTo>
                    <a:pt x="-1202" y="1836"/>
                    <a:pt x="11920" y="14420"/>
                    <a:pt x="14932" y="14313"/>
                  </a:cubicBezTo>
                  <a:cubicBezTo>
                    <a:pt x="16437" y="14313"/>
                    <a:pt x="14394" y="11086"/>
                    <a:pt x="10414" y="7107"/>
                  </a:cubicBezTo>
                  <a:cubicBezTo>
                    <a:pt x="7295" y="3987"/>
                    <a:pt x="2025" y="-207"/>
                    <a:pt x="304" y="8"/>
                  </a:cubicBezTo>
                  <a:cubicBezTo>
                    <a:pt x="197" y="115"/>
                    <a:pt x="89" y="115"/>
                    <a:pt x="89"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90" name="任意多边形: 形状 977">
              <a:extLst>
                <a:ext uri="{FF2B5EF4-FFF2-40B4-BE49-F238E27FC236}">
                  <a16:creationId xmlns:a16="http://schemas.microsoft.com/office/drawing/2014/main" xmlns="" id="{46CDDA42-9856-4D17-AF90-8AD4BE37F84A}"/>
                </a:ext>
              </a:extLst>
            </p:cNvPr>
            <p:cNvSpPr/>
            <p:nvPr/>
          </p:nvSpPr>
          <p:spPr>
            <a:xfrm>
              <a:off x="2329214" y="1035327"/>
              <a:ext cx="64897" cy="59573"/>
            </a:xfrm>
            <a:custGeom>
              <a:avLst/>
              <a:gdLst>
                <a:gd name="connsiteX0" fmla="*/ 15106 w 15358"/>
                <a:gd name="connsiteY0" fmla="*/ 14098 h 14098"/>
                <a:gd name="connsiteX1" fmla="*/ 9621 w 15358"/>
                <a:gd name="connsiteY1" fmla="*/ 6999 h 14098"/>
                <a:gd name="connsiteX2" fmla="*/ 9621 w 15358"/>
                <a:gd name="connsiteY2" fmla="*/ 6999 h 14098"/>
                <a:gd name="connsiteX3" fmla="*/ 49 w 15358"/>
                <a:gd name="connsiteY3" fmla="*/ 8 h 14098"/>
                <a:gd name="connsiteX4" fmla="*/ 15106 w 15358"/>
                <a:gd name="connsiteY4" fmla="*/ 14098 h 14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8" h="14098">
                  <a:moveTo>
                    <a:pt x="15106" y="14098"/>
                  </a:moveTo>
                  <a:cubicBezTo>
                    <a:pt x="16182" y="14098"/>
                    <a:pt x="13708" y="10871"/>
                    <a:pt x="9621" y="6999"/>
                  </a:cubicBezTo>
                  <a:lnTo>
                    <a:pt x="9621" y="6999"/>
                  </a:lnTo>
                  <a:cubicBezTo>
                    <a:pt x="6394" y="3988"/>
                    <a:pt x="1232" y="-207"/>
                    <a:pt x="49" y="8"/>
                  </a:cubicBezTo>
                  <a:cubicBezTo>
                    <a:pt x="-919" y="1299"/>
                    <a:pt x="12848" y="14205"/>
                    <a:pt x="15106" y="140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91" name="任意多边形: 形状 978">
              <a:extLst>
                <a:ext uri="{FF2B5EF4-FFF2-40B4-BE49-F238E27FC236}">
                  <a16:creationId xmlns:a16="http://schemas.microsoft.com/office/drawing/2014/main" xmlns="" id="{2FBFA182-DB14-4C49-B86C-CF495CDD327E}"/>
                </a:ext>
              </a:extLst>
            </p:cNvPr>
            <p:cNvSpPr/>
            <p:nvPr/>
          </p:nvSpPr>
          <p:spPr>
            <a:xfrm>
              <a:off x="2356685" y="1013054"/>
              <a:ext cx="65455" cy="58711"/>
            </a:xfrm>
            <a:custGeom>
              <a:avLst/>
              <a:gdLst>
                <a:gd name="connsiteX0" fmla="*/ 15489 w 15490"/>
                <a:gd name="connsiteY0" fmla="*/ 13884 h 13894"/>
                <a:gd name="connsiteX1" fmla="*/ 9035 w 15490"/>
                <a:gd name="connsiteY1" fmla="*/ 6893 h 13894"/>
                <a:gd name="connsiteX2" fmla="*/ 1 w 15490"/>
                <a:gd name="connsiteY2" fmla="*/ 9 h 13894"/>
                <a:gd name="connsiteX3" fmla="*/ 15489 w 15490"/>
                <a:gd name="connsiteY3" fmla="*/ 13884 h 13894"/>
              </a:gdLst>
              <a:ahLst/>
              <a:cxnLst>
                <a:cxn ang="0">
                  <a:pos x="connsiteX0" y="connsiteY0"/>
                </a:cxn>
                <a:cxn ang="0">
                  <a:pos x="connsiteX1" y="connsiteY1"/>
                </a:cxn>
                <a:cxn ang="0">
                  <a:pos x="connsiteX2" y="connsiteY2"/>
                </a:cxn>
                <a:cxn ang="0">
                  <a:pos x="connsiteX3" y="connsiteY3"/>
                </a:cxn>
              </a:cxnLst>
              <a:rect l="l" t="t" r="r" b="b"/>
              <a:pathLst>
                <a:path w="15490" h="13894">
                  <a:moveTo>
                    <a:pt x="15489" y="13884"/>
                  </a:moveTo>
                  <a:cubicBezTo>
                    <a:pt x="15596" y="13131"/>
                    <a:pt x="11294" y="8936"/>
                    <a:pt x="9035" y="6893"/>
                  </a:cubicBezTo>
                  <a:cubicBezTo>
                    <a:pt x="5163" y="3344"/>
                    <a:pt x="646" y="-206"/>
                    <a:pt x="1" y="9"/>
                  </a:cubicBezTo>
                  <a:cubicBezTo>
                    <a:pt x="-107" y="1408"/>
                    <a:pt x="14413" y="14314"/>
                    <a:pt x="15489" y="13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92" name="任意多边形: 形状 979">
              <a:extLst>
                <a:ext uri="{FF2B5EF4-FFF2-40B4-BE49-F238E27FC236}">
                  <a16:creationId xmlns:a16="http://schemas.microsoft.com/office/drawing/2014/main" xmlns="" id="{53155B78-0C77-430A-82F1-AA2528A8C346}"/>
                </a:ext>
              </a:extLst>
            </p:cNvPr>
            <p:cNvSpPr/>
            <p:nvPr/>
          </p:nvSpPr>
          <p:spPr>
            <a:xfrm>
              <a:off x="2361688" y="991279"/>
              <a:ext cx="65442" cy="57717"/>
            </a:xfrm>
            <a:custGeom>
              <a:avLst/>
              <a:gdLst>
                <a:gd name="connsiteX0" fmla="*/ 15488 w 15487"/>
                <a:gd name="connsiteY0" fmla="*/ 13660 h 13659"/>
                <a:gd name="connsiteX1" fmla="*/ 8282 w 15487"/>
                <a:gd name="connsiteY1" fmla="*/ 6776 h 13659"/>
                <a:gd name="connsiteX2" fmla="*/ 0 w 15487"/>
                <a:gd name="connsiteY2" fmla="*/ 0 h 13659"/>
                <a:gd name="connsiteX3" fmla="*/ 15488 w 15487"/>
                <a:gd name="connsiteY3" fmla="*/ 13660 h 13659"/>
              </a:gdLst>
              <a:ahLst/>
              <a:cxnLst>
                <a:cxn ang="0">
                  <a:pos x="connsiteX0" y="connsiteY0"/>
                </a:cxn>
                <a:cxn ang="0">
                  <a:pos x="connsiteX1" y="connsiteY1"/>
                </a:cxn>
                <a:cxn ang="0">
                  <a:pos x="connsiteX2" y="connsiteY2"/>
                </a:cxn>
                <a:cxn ang="0">
                  <a:pos x="connsiteX3" y="connsiteY3"/>
                </a:cxn>
              </a:cxnLst>
              <a:rect l="l" t="t" r="r" b="b"/>
              <a:pathLst>
                <a:path w="15487" h="13659">
                  <a:moveTo>
                    <a:pt x="15488" y="13660"/>
                  </a:moveTo>
                  <a:cubicBezTo>
                    <a:pt x="15058" y="12907"/>
                    <a:pt x="10971" y="9142"/>
                    <a:pt x="8282" y="6776"/>
                  </a:cubicBezTo>
                  <a:cubicBezTo>
                    <a:pt x="6346" y="5055"/>
                    <a:pt x="538" y="0"/>
                    <a:pt x="0" y="0"/>
                  </a:cubicBezTo>
                  <a:cubicBezTo>
                    <a:pt x="538" y="645"/>
                    <a:pt x="14628" y="13552"/>
                    <a:pt x="15488" y="13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2" name="任意多边形: 形状 989">
              <a:extLst>
                <a:ext uri="{FF2B5EF4-FFF2-40B4-BE49-F238E27FC236}">
                  <a16:creationId xmlns:a16="http://schemas.microsoft.com/office/drawing/2014/main" xmlns="" id="{74AE101C-F870-4282-90C9-FB8A5E7F9454}"/>
                </a:ext>
              </a:extLst>
            </p:cNvPr>
            <p:cNvSpPr/>
            <p:nvPr/>
          </p:nvSpPr>
          <p:spPr>
            <a:xfrm>
              <a:off x="1044682" y="1371685"/>
              <a:ext cx="66329" cy="68235"/>
            </a:xfrm>
            <a:custGeom>
              <a:avLst/>
              <a:gdLst>
                <a:gd name="connsiteX0" fmla="*/ 4924 w 15697"/>
                <a:gd name="connsiteY0" fmla="*/ 0 h 16148"/>
                <a:gd name="connsiteX1" fmla="*/ 3525 w 15697"/>
                <a:gd name="connsiteY1" fmla="*/ 215 h 16148"/>
                <a:gd name="connsiteX2" fmla="*/ 6107 w 15697"/>
                <a:gd name="connsiteY2" fmla="*/ 14950 h 16148"/>
                <a:gd name="connsiteX3" fmla="*/ 15357 w 15697"/>
                <a:gd name="connsiteY3" fmla="*/ 8389 h 16148"/>
                <a:gd name="connsiteX4" fmla="*/ 4924 w 15697"/>
                <a:gd name="connsiteY4" fmla="*/ 0 h 16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97" h="16148">
                  <a:moveTo>
                    <a:pt x="4924" y="0"/>
                  </a:moveTo>
                  <a:cubicBezTo>
                    <a:pt x="4493" y="0"/>
                    <a:pt x="3956" y="108"/>
                    <a:pt x="3525" y="215"/>
                  </a:cubicBezTo>
                  <a:cubicBezTo>
                    <a:pt x="-2283" y="2044"/>
                    <a:pt x="-562" y="11293"/>
                    <a:pt x="6107" y="14950"/>
                  </a:cubicBezTo>
                  <a:cubicBezTo>
                    <a:pt x="12022" y="18177"/>
                    <a:pt x="17078" y="14520"/>
                    <a:pt x="15357" y="8389"/>
                  </a:cubicBezTo>
                  <a:cubicBezTo>
                    <a:pt x="14496" y="4948"/>
                    <a:pt x="10624" y="0"/>
                    <a:pt x="49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3" name="任意多边形: 形状 990">
              <a:extLst>
                <a:ext uri="{FF2B5EF4-FFF2-40B4-BE49-F238E27FC236}">
                  <a16:creationId xmlns:a16="http://schemas.microsoft.com/office/drawing/2014/main" xmlns="" id="{E454C0D9-8534-4B80-AB6B-A6083BF03E03}"/>
                </a:ext>
              </a:extLst>
            </p:cNvPr>
            <p:cNvSpPr/>
            <p:nvPr/>
          </p:nvSpPr>
          <p:spPr>
            <a:xfrm>
              <a:off x="1276659" y="1356223"/>
              <a:ext cx="67166" cy="68260"/>
            </a:xfrm>
            <a:custGeom>
              <a:avLst/>
              <a:gdLst>
                <a:gd name="connsiteX0" fmla="*/ 2944 w 15895"/>
                <a:gd name="connsiteY0" fmla="*/ 324 h 16154"/>
                <a:gd name="connsiteX1" fmla="*/ 7676 w 15895"/>
                <a:gd name="connsiteY1" fmla="*/ 15382 h 16154"/>
                <a:gd name="connsiteX2" fmla="*/ 15312 w 15895"/>
                <a:gd name="connsiteY2" fmla="*/ 8283 h 16154"/>
                <a:gd name="connsiteX3" fmla="*/ 4234 w 15895"/>
                <a:gd name="connsiteY3" fmla="*/ 2 h 16154"/>
                <a:gd name="connsiteX4" fmla="*/ 2944 w 15895"/>
                <a:gd name="connsiteY4" fmla="*/ 324 h 16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95" h="16154">
                  <a:moveTo>
                    <a:pt x="2944" y="324"/>
                  </a:moveTo>
                  <a:cubicBezTo>
                    <a:pt x="-2757" y="2260"/>
                    <a:pt x="362" y="12263"/>
                    <a:pt x="7676" y="15382"/>
                  </a:cubicBezTo>
                  <a:cubicBezTo>
                    <a:pt x="13376" y="17856"/>
                    <a:pt x="17464" y="14092"/>
                    <a:pt x="15312" y="8283"/>
                  </a:cubicBezTo>
                  <a:cubicBezTo>
                    <a:pt x="14022" y="4842"/>
                    <a:pt x="9720" y="-106"/>
                    <a:pt x="4234" y="2"/>
                  </a:cubicBezTo>
                  <a:cubicBezTo>
                    <a:pt x="3804" y="109"/>
                    <a:pt x="3266" y="217"/>
                    <a:pt x="2944"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4" name="任意多边形: 形状 991">
              <a:extLst>
                <a:ext uri="{FF2B5EF4-FFF2-40B4-BE49-F238E27FC236}">
                  <a16:creationId xmlns:a16="http://schemas.microsoft.com/office/drawing/2014/main" xmlns="" id="{B98D2B00-E7B2-449D-A6BA-380EE9C17509}"/>
                </a:ext>
              </a:extLst>
            </p:cNvPr>
            <p:cNvSpPr/>
            <p:nvPr/>
          </p:nvSpPr>
          <p:spPr>
            <a:xfrm>
              <a:off x="1497189" y="1338497"/>
              <a:ext cx="65987" cy="67719"/>
            </a:xfrm>
            <a:custGeom>
              <a:avLst/>
              <a:gdLst>
                <a:gd name="connsiteX0" fmla="*/ 9157 w 15616"/>
                <a:gd name="connsiteY0" fmla="*/ 15597 h 16026"/>
                <a:gd name="connsiteX1" fmla="*/ 14642 w 15616"/>
                <a:gd name="connsiteY1" fmla="*/ 8176 h 16026"/>
                <a:gd name="connsiteX2" fmla="*/ 14642 w 15616"/>
                <a:gd name="connsiteY2" fmla="*/ 8176 h 16026"/>
                <a:gd name="connsiteX3" fmla="*/ 3456 w 15616"/>
                <a:gd name="connsiteY3" fmla="*/ 2 h 16026"/>
                <a:gd name="connsiteX4" fmla="*/ 1735 w 15616"/>
                <a:gd name="connsiteY4" fmla="*/ 540 h 16026"/>
                <a:gd name="connsiteX5" fmla="*/ 9157 w 15616"/>
                <a:gd name="connsiteY5" fmla="*/ 15597 h 16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16" h="16026">
                  <a:moveTo>
                    <a:pt x="9157" y="15597"/>
                  </a:moveTo>
                  <a:cubicBezTo>
                    <a:pt x="14427" y="17318"/>
                    <a:pt x="17223" y="13661"/>
                    <a:pt x="14642" y="8176"/>
                  </a:cubicBezTo>
                  <a:lnTo>
                    <a:pt x="14642" y="8176"/>
                  </a:lnTo>
                  <a:cubicBezTo>
                    <a:pt x="13029" y="4734"/>
                    <a:pt x="8511" y="-106"/>
                    <a:pt x="3456" y="2"/>
                  </a:cubicBezTo>
                  <a:cubicBezTo>
                    <a:pt x="2919" y="109"/>
                    <a:pt x="2273" y="217"/>
                    <a:pt x="1735" y="540"/>
                  </a:cubicBezTo>
                  <a:cubicBezTo>
                    <a:pt x="-2782" y="3336"/>
                    <a:pt x="2166" y="13231"/>
                    <a:pt x="9157" y="155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5" name="任意多边形: 形状 992">
              <a:extLst>
                <a:ext uri="{FF2B5EF4-FFF2-40B4-BE49-F238E27FC236}">
                  <a16:creationId xmlns:a16="http://schemas.microsoft.com/office/drawing/2014/main" xmlns="" id="{7C8588B1-D41A-4623-8641-2A88DC3B3931}"/>
                </a:ext>
              </a:extLst>
            </p:cNvPr>
            <p:cNvSpPr/>
            <p:nvPr/>
          </p:nvSpPr>
          <p:spPr>
            <a:xfrm>
              <a:off x="1698429" y="1319841"/>
              <a:ext cx="64305" cy="67179"/>
            </a:xfrm>
            <a:custGeom>
              <a:avLst/>
              <a:gdLst>
                <a:gd name="connsiteX0" fmla="*/ 2726 w 15218"/>
                <a:gd name="connsiteY0" fmla="*/ 7 h 15898"/>
                <a:gd name="connsiteX1" fmla="*/ 1221 w 15218"/>
                <a:gd name="connsiteY1" fmla="*/ 545 h 15898"/>
                <a:gd name="connsiteX2" fmla="*/ 10470 w 15218"/>
                <a:gd name="connsiteY2" fmla="*/ 15710 h 15898"/>
                <a:gd name="connsiteX3" fmla="*/ 13912 w 15218"/>
                <a:gd name="connsiteY3" fmla="*/ 8074 h 15898"/>
                <a:gd name="connsiteX4" fmla="*/ 2726 w 15218"/>
                <a:gd name="connsiteY4" fmla="*/ 7 h 15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8" h="15898">
                  <a:moveTo>
                    <a:pt x="2726" y="7"/>
                  </a:moveTo>
                  <a:cubicBezTo>
                    <a:pt x="2296" y="115"/>
                    <a:pt x="1758" y="222"/>
                    <a:pt x="1221" y="545"/>
                  </a:cubicBezTo>
                  <a:cubicBezTo>
                    <a:pt x="-2759" y="3341"/>
                    <a:pt x="3694" y="13989"/>
                    <a:pt x="10470" y="15710"/>
                  </a:cubicBezTo>
                  <a:cubicBezTo>
                    <a:pt x="14988" y="16786"/>
                    <a:pt x="16601" y="13129"/>
                    <a:pt x="13912" y="8074"/>
                  </a:cubicBezTo>
                  <a:cubicBezTo>
                    <a:pt x="12084" y="4524"/>
                    <a:pt x="7351" y="-208"/>
                    <a:pt x="2726"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6" name="任意多边形: 形状 993">
              <a:extLst>
                <a:ext uri="{FF2B5EF4-FFF2-40B4-BE49-F238E27FC236}">
                  <a16:creationId xmlns:a16="http://schemas.microsoft.com/office/drawing/2014/main" xmlns="" id="{5E0CC7F1-05DF-44CF-B63F-3E2FA1AC8C1D}"/>
                </a:ext>
              </a:extLst>
            </p:cNvPr>
            <p:cNvSpPr/>
            <p:nvPr/>
          </p:nvSpPr>
          <p:spPr>
            <a:xfrm>
              <a:off x="1878127" y="1299389"/>
              <a:ext cx="63942" cy="66726"/>
            </a:xfrm>
            <a:custGeom>
              <a:avLst/>
              <a:gdLst>
                <a:gd name="connsiteX0" fmla="*/ 2148 w 15132"/>
                <a:gd name="connsiteY0" fmla="*/ 7 h 15791"/>
                <a:gd name="connsiteX1" fmla="*/ 1180 w 15132"/>
                <a:gd name="connsiteY1" fmla="*/ 330 h 15791"/>
                <a:gd name="connsiteX2" fmla="*/ 11182 w 15132"/>
                <a:gd name="connsiteY2" fmla="*/ 15603 h 15791"/>
                <a:gd name="connsiteX3" fmla="*/ 13333 w 15132"/>
                <a:gd name="connsiteY3" fmla="*/ 7966 h 15791"/>
                <a:gd name="connsiteX4" fmla="*/ 2148 w 15132"/>
                <a:gd name="connsiteY4" fmla="*/ 7 h 1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2" h="15791">
                  <a:moveTo>
                    <a:pt x="2148" y="7"/>
                  </a:moveTo>
                  <a:cubicBezTo>
                    <a:pt x="1825" y="115"/>
                    <a:pt x="1502" y="115"/>
                    <a:pt x="1180" y="330"/>
                  </a:cubicBezTo>
                  <a:cubicBezTo>
                    <a:pt x="-2907" y="2588"/>
                    <a:pt x="4406" y="13882"/>
                    <a:pt x="11182" y="15603"/>
                  </a:cubicBezTo>
                  <a:cubicBezTo>
                    <a:pt x="15377" y="16678"/>
                    <a:pt x="16453" y="13021"/>
                    <a:pt x="13333" y="7966"/>
                  </a:cubicBezTo>
                  <a:cubicBezTo>
                    <a:pt x="11182" y="4524"/>
                    <a:pt x="6235" y="-208"/>
                    <a:pt x="2148"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7" name="任意多边形: 形状 994">
              <a:extLst>
                <a:ext uri="{FF2B5EF4-FFF2-40B4-BE49-F238E27FC236}">
                  <a16:creationId xmlns:a16="http://schemas.microsoft.com/office/drawing/2014/main" xmlns="" id="{7874AD76-3407-439A-80C3-66AD32576AFF}"/>
                </a:ext>
              </a:extLst>
            </p:cNvPr>
            <p:cNvSpPr/>
            <p:nvPr/>
          </p:nvSpPr>
          <p:spPr>
            <a:xfrm>
              <a:off x="2036549" y="1277572"/>
              <a:ext cx="63021" cy="66152"/>
            </a:xfrm>
            <a:custGeom>
              <a:avLst/>
              <a:gdLst>
                <a:gd name="connsiteX0" fmla="*/ 12303 w 14914"/>
                <a:gd name="connsiteY0" fmla="*/ 15603 h 15655"/>
                <a:gd name="connsiteX1" fmla="*/ 12519 w 14914"/>
                <a:gd name="connsiteY1" fmla="*/ 7859 h 15655"/>
                <a:gd name="connsiteX2" fmla="*/ 1548 w 14914"/>
                <a:gd name="connsiteY2" fmla="*/ 7 h 15655"/>
                <a:gd name="connsiteX3" fmla="*/ 795 w 14914"/>
                <a:gd name="connsiteY3" fmla="*/ 330 h 15655"/>
                <a:gd name="connsiteX4" fmla="*/ 12303 w 14914"/>
                <a:gd name="connsiteY4" fmla="*/ 15603 h 1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4" h="15655">
                  <a:moveTo>
                    <a:pt x="12303" y="15603"/>
                  </a:moveTo>
                  <a:cubicBezTo>
                    <a:pt x="15638" y="16140"/>
                    <a:pt x="15853" y="12484"/>
                    <a:pt x="12519" y="7859"/>
                  </a:cubicBezTo>
                  <a:cubicBezTo>
                    <a:pt x="10152" y="4524"/>
                    <a:pt x="5205" y="-208"/>
                    <a:pt x="1548" y="7"/>
                  </a:cubicBezTo>
                  <a:cubicBezTo>
                    <a:pt x="1333" y="115"/>
                    <a:pt x="1010" y="115"/>
                    <a:pt x="795" y="330"/>
                  </a:cubicBezTo>
                  <a:cubicBezTo>
                    <a:pt x="-2754" y="2696"/>
                    <a:pt x="6388" y="14635"/>
                    <a:pt x="12303" y="156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8" name="任意多边形: 形状 995">
              <a:extLst>
                <a:ext uri="{FF2B5EF4-FFF2-40B4-BE49-F238E27FC236}">
                  <a16:creationId xmlns:a16="http://schemas.microsoft.com/office/drawing/2014/main" xmlns="" id="{023C6809-B567-41CB-8616-F8AEE8F4628B}"/>
                </a:ext>
              </a:extLst>
            </p:cNvPr>
            <p:cNvSpPr/>
            <p:nvPr/>
          </p:nvSpPr>
          <p:spPr>
            <a:xfrm>
              <a:off x="2172939" y="1255303"/>
              <a:ext cx="62687" cy="65695"/>
            </a:xfrm>
            <a:custGeom>
              <a:avLst/>
              <a:gdLst>
                <a:gd name="connsiteX0" fmla="*/ 463 w 14835"/>
                <a:gd name="connsiteY0" fmla="*/ 330 h 15547"/>
                <a:gd name="connsiteX1" fmla="*/ 12832 w 14835"/>
                <a:gd name="connsiteY1" fmla="*/ 15495 h 15547"/>
                <a:gd name="connsiteX2" fmla="*/ 11863 w 14835"/>
                <a:gd name="connsiteY2" fmla="*/ 7751 h 15547"/>
                <a:gd name="connsiteX3" fmla="*/ 11863 w 14835"/>
                <a:gd name="connsiteY3" fmla="*/ 7751 h 15547"/>
                <a:gd name="connsiteX4" fmla="*/ 1108 w 14835"/>
                <a:gd name="connsiteY4" fmla="*/ 7 h 15547"/>
                <a:gd name="connsiteX5" fmla="*/ 463 w 14835"/>
                <a:gd name="connsiteY5" fmla="*/ 330 h 15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5" h="15547">
                  <a:moveTo>
                    <a:pt x="463" y="330"/>
                  </a:moveTo>
                  <a:cubicBezTo>
                    <a:pt x="-2226" y="2696"/>
                    <a:pt x="7454" y="14635"/>
                    <a:pt x="12832" y="15495"/>
                  </a:cubicBezTo>
                  <a:cubicBezTo>
                    <a:pt x="15843" y="16033"/>
                    <a:pt x="15413" y="12376"/>
                    <a:pt x="11863" y="7751"/>
                  </a:cubicBezTo>
                  <a:lnTo>
                    <a:pt x="11863" y="7751"/>
                  </a:lnTo>
                  <a:cubicBezTo>
                    <a:pt x="9282" y="4417"/>
                    <a:pt x="4227" y="-208"/>
                    <a:pt x="1108" y="7"/>
                  </a:cubicBezTo>
                  <a:cubicBezTo>
                    <a:pt x="893" y="7"/>
                    <a:pt x="570" y="115"/>
                    <a:pt x="463" y="3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9" name="任意多边形: 形状 996">
              <a:extLst>
                <a:ext uri="{FF2B5EF4-FFF2-40B4-BE49-F238E27FC236}">
                  <a16:creationId xmlns:a16="http://schemas.microsoft.com/office/drawing/2014/main" xmlns="" id="{261845AF-75F4-4E2C-BB17-A1D409B20A19}"/>
                </a:ext>
              </a:extLst>
            </p:cNvPr>
            <p:cNvSpPr/>
            <p:nvPr/>
          </p:nvSpPr>
          <p:spPr>
            <a:xfrm>
              <a:off x="2286206" y="1232126"/>
              <a:ext cx="62421" cy="65019"/>
            </a:xfrm>
            <a:custGeom>
              <a:avLst/>
              <a:gdLst>
                <a:gd name="connsiteX0" fmla="*/ 761 w 14772"/>
                <a:gd name="connsiteY0" fmla="*/ 7 h 15387"/>
                <a:gd name="connsiteX1" fmla="*/ 223 w 14772"/>
                <a:gd name="connsiteY1" fmla="*/ 330 h 15387"/>
                <a:gd name="connsiteX2" fmla="*/ 13668 w 14772"/>
                <a:gd name="connsiteY2" fmla="*/ 15388 h 15387"/>
                <a:gd name="connsiteX3" fmla="*/ 11194 w 14772"/>
                <a:gd name="connsiteY3" fmla="*/ 7644 h 15387"/>
                <a:gd name="connsiteX4" fmla="*/ 761 w 14772"/>
                <a:gd name="connsiteY4" fmla="*/ 7 h 15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72" h="15387">
                  <a:moveTo>
                    <a:pt x="761" y="7"/>
                  </a:moveTo>
                  <a:cubicBezTo>
                    <a:pt x="653" y="115"/>
                    <a:pt x="331" y="223"/>
                    <a:pt x="223" y="330"/>
                  </a:cubicBezTo>
                  <a:cubicBezTo>
                    <a:pt x="-1713" y="2804"/>
                    <a:pt x="9473" y="15388"/>
                    <a:pt x="13668" y="15388"/>
                  </a:cubicBezTo>
                  <a:cubicBezTo>
                    <a:pt x="15819" y="15388"/>
                    <a:pt x="14743" y="11946"/>
                    <a:pt x="11194" y="7644"/>
                  </a:cubicBezTo>
                  <a:cubicBezTo>
                    <a:pt x="8505" y="4310"/>
                    <a:pt x="3450" y="-208"/>
                    <a:pt x="761"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10" name="任意多边形: 形状 997">
              <a:extLst>
                <a:ext uri="{FF2B5EF4-FFF2-40B4-BE49-F238E27FC236}">
                  <a16:creationId xmlns:a16="http://schemas.microsoft.com/office/drawing/2014/main" xmlns="" id="{950FAE18-DD73-4EA9-BACB-ECE42AB2A404}"/>
                </a:ext>
              </a:extLst>
            </p:cNvPr>
            <p:cNvSpPr/>
            <p:nvPr/>
          </p:nvSpPr>
          <p:spPr>
            <a:xfrm>
              <a:off x="2377433" y="1208454"/>
              <a:ext cx="62235" cy="64149"/>
            </a:xfrm>
            <a:custGeom>
              <a:avLst/>
              <a:gdLst>
                <a:gd name="connsiteX0" fmla="*/ 468 w 14728"/>
                <a:gd name="connsiteY0" fmla="*/ 16 h 15181"/>
                <a:gd name="connsiteX1" fmla="*/ 253 w 14728"/>
                <a:gd name="connsiteY1" fmla="*/ 124 h 15181"/>
                <a:gd name="connsiteX2" fmla="*/ 14020 w 14728"/>
                <a:gd name="connsiteY2" fmla="*/ 15181 h 15181"/>
                <a:gd name="connsiteX3" fmla="*/ 10471 w 14728"/>
                <a:gd name="connsiteY3" fmla="*/ 7545 h 15181"/>
                <a:gd name="connsiteX4" fmla="*/ 468 w 14728"/>
                <a:gd name="connsiteY4" fmla="*/ 16 h 15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8" h="15181">
                  <a:moveTo>
                    <a:pt x="468" y="16"/>
                  </a:moveTo>
                  <a:cubicBezTo>
                    <a:pt x="361" y="16"/>
                    <a:pt x="361" y="124"/>
                    <a:pt x="253" y="124"/>
                  </a:cubicBezTo>
                  <a:cubicBezTo>
                    <a:pt x="-1898" y="1952"/>
                    <a:pt x="10256" y="15181"/>
                    <a:pt x="14020" y="15181"/>
                  </a:cubicBezTo>
                  <a:cubicBezTo>
                    <a:pt x="15741" y="15181"/>
                    <a:pt x="14236" y="11740"/>
                    <a:pt x="10471" y="7545"/>
                  </a:cubicBezTo>
                  <a:cubicBezTo>
                    <a:pt x="7567" y="4318"/>
                    <a:pt x="2512" y="-307"/>
                    <a:pt x="468"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11" name="任意多边形: 形状 998">
              <a:extLst>
                <a:ext uri="{FF2B5EF4-FFF2-40B4-BE49-F238E27FC236}">
                  <a16:creationId xmlns:a16="http://schemas.microsoft.com/office/drawing/2014/main" xmlns="" id="{5AE8B9E8-8577-43CE-A393-6661E4783515}"/>
                </a:ext>
              </a:extLst>
            </p:cNvPr>
            <p:cNvSpPr/>
            <p:nvPr/>
          </p:nvSpPr>
          <p:spPr>
            <a:xfrm>
              <a:off x="2444582" y="1184364"/>
              <a:ext cx="62125" cy="63697"/>
            </a:xfrm>
            <a:custGeom>
              <a:avLst/>
              <a:gdLst>
                <a:gd name="connsiteX0" fmla="*/ 14262 w 14702"/>
                <a:gd name="connsiteY0" fmla="*/ 15074 h 15074"/>
                <a:gd name="connsiteX1" fmla="*/ 9745 w 14702"/>
                <a:gd name="connsiteY1" fmla="*/ 7438 h 15074"/>
                <a:gd name="connsiteX2" fmla="*/ 173 w 14702"/>
                <a:gd name="connsiteY2" fmla="*/ 16 h 15074"/>
                <a:gd name="connsiteX3" fmla="*/ 65 w 14702"/>
                <a:gd name="connsiteY3" fmla="*/ 124 h 15074"/>
                <a:gd name="connsiteX4" fmla="*/ 14262 w 14702"/>
                <a:gd name="connsiteY4" fmla="*/ 15074 h 15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2" h="15074">
                  <a:moveTo>
                    <a:pt x="14262" y="15074"/>
                  </a:moveTo>
                  <a:cubicBezTo>
                    <a:pt x="15661" y="15074"/>
                    <a:pt x="13617" y="11632"/>
                    <a:pt x="9745" y="7438"/>
                  </a:cubicBezTo>
                  <a:cubicBezTo>
                    <a:pt x="6733" y="4211"/>
                    <a:pt x="1786" y="-306"/>
                    <a:pt x="173" y="16"/>
                  </a:cubicBezTo>
                  <a:cubicBezTo>
                    <a:pt x="173" y="16"/>
                    <a:pt x="65" y="124"/>
                    <a:pt x="65" y="124"/>
                  </a:cubicBezTo>
                  <a:cubicBezTo>
                    <a:pt x="-1011" y="1952"/>
                    <a:pt x="11574" y="15182"/>
                    <a:pt x="14262" y="15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12" name="任意多边形: 形状 999">
              <a:extLst>
                <a:ext uri="{FF2B5EF4-FFF2-40B4-BE49-F238E27FC236}">
                  <a16:creationId xmlns:a16="http://schemas.microsoft.com/office/drawing/2014/main" xmlns="" id="{6496B1AC-18F8-4274-9BEE-1480A3329B88}"/>
                </a:ext>
              </a:extLst>
            </p:cNvPr>
            <p:cNvSpPr/>
            <p:nvPr/>
          </p:nvSpPr>
          <p:spPr>
            <a:xfrm>
              <a:off x="2488359" y="1160312"/>
              <a:ext cx="61622" cy="63249"/>
            </a:xfrm>
            <a:custGeom>
              <a:avLst/>
              <a:gdLst>
                <a:gd name="connsiteX0" fmla="*/ 14550 w 14583"/>
                <a:gd name="connsiteY0" fmla="*/ 14959 h 14968"/>
                <a:gd name="connsiteX1" fmla="*/ 8957 w 14583"/>
                <a:gd name="connsiteY1" fmla="*/ 7430 h 14968"/>
                <a:gd name="connsiteX2" fmla="*/ 30 w 14583"/>
                <a:gd name="connsiteY2" fmla="*/ 9 h 14968"/>
                <a:gd name="connsiteX3" fmla="*/ 14550 w 14583"/>
                <a:gd name="connsiteY3" fmla="*/ 14959 h 14968"/>
              </a:gdLst>
              <a:ahLst/>
              <a:cxnLst>
                <a:cxn ang="0">
                  <a:pos x="connsiteX0" y="connsiteY0"/>
                </a:cxn>
                <a:cxn ang="0">
                  <a:pos x="connsiteX1" y="connsiteY1"/>
                </a:cxn>
                <a:cxn ang="0">
                  <a:pos x="connsiteX2" y="connsiteY2"/>
                </a:cxn>
                <a:cxn ang="0">
                  <a:pos x="connsiteX3" y="connsiteY3"/>
                </a:cxn>
              </a:cxnLst>
              <a:rect l="l" t="t" r="r" b="b"/>
              <a:pathLst>
                <a:path w="14583" h="14968">
                  <a:moveTo>
                    <a:pt x="14550" y="14959"/>
                  </a:moveTo>
                  <a:cubicBezTo>
                    <a:pt x="14980" y="14098"/>
                    <a:pt x="11108" y="9689"/>
                    <a:pt x="8957" y="7430"/>
                  </a:cubicBezTo>
                  <a:cubicBezTo>
                    <a:pt x="5408" y="3665"/>
                    <a:pt x="891" y="-207"/>
                    <a:pt x="30" y="9"/>
                  </a:cubicBezTo>
                  <a:cubicBezTo>
                    <a:pt x="-723" y="1514"/>
                    <a:pt x="12829" y="15389"/>
                    <a:pt x="14550" y="149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13" name="任意多边形: 形状 1000">
              <a:extLst>
                <a:ext uri="{FF2B5EF4-FFF2-40B4-BE49-F238E27FC236}">
                  <a16:creationId xmlns:a16="http://schemas.microsoft.com/office/drawing/2014/main" xmlns="" id="{019FE451-2AFE-4E07-89E7-AAC554A07BE0}"/>
                </a:ext>
              </a:extLst>
            </p:cNvPr>
            <p:cNvSpPr/>
            <p:nvPr/>
          </p:nvSpPr>
          <p:spPr>
            <a:xfrm>
              <a:off x="2507121" y="1136712"/>
              <a:ext cx="61808" cy="62264"/>
            </a:xfrm>
            <a:custGeom>
              <a:avLst/>
              <a:gdLst>
                <a:gd name="connsiteX0" fmla="*/ 0 w 14627"/>
                <a:gd name="connsiteY0" fmla="*/ 0 h 14735"/>
                <a:gd name="connsiteX1" fmla="*/ 14628 w 14627"/>
                <a:gd name="connsiteY1" fmla="*/ 14735 h 14735"/>
                <a:gd name="connsiteX2" fmla="*/ 8282 w 14627"/>
                <a:gd name="connsiteY2" fmla="*/ 7314 h 14735"/>
                <a:gd name="connsiteX3" fmla="*/ 0 w 14627"/>
                <a:gd name="connsiteY3" fmla="*/ 0 h 14735"/>
              </a:gdLst>
              <a:ahLst/>
              <a:cxnLst>
                <a:cxn ang="0">
                  <a:pos x="connsiteX0" y="connsiteY0"/>
                </a:cxn>
                <a:cxn ang="0">
                  <a:pos x="connsiteX1" y="connsiteY1"/>
                </a:cxn>
                <a:cxn ang="0">
                  <a:pos x="connsiteX2" y="connsiteY2"/>
                </a:cxn>
                <a:cxn ang="0">
                  <a:pos x="connsiteX3" y="connsiteY3"/>
                </a:cxn>
              </a:cxnLst>
              <a:rect l="l" t="t" r="r" b="b"/>
              <a:pathLst>
                <a:path w="14627" h="14735">
                  <a:moveTo>
                    <a:pt x="0" y="0"/>
                  </a:moveTo>
                  <a:cubicBezTo>
                    <a:pt x="108" y="860"/>
                    <a:pt x="13122" y="14735"/>
                    <a:pt x="14628" y="14735"/>
                  </a:cubicBezTo>
                  <a:cubicBezTo>
                    <a:pt x="14520" y="13875"/>
                    <a:pt x="10433" y="9465"/>
                    <a:pt x="8282" y="7314"/>
                  </a:cubicBezTo>
                  <a:cubicBezTo>
                    <a:pt x="6238" y="5270"/>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14" name="任意多边形: 形状 1001">
              <a:extLst>
                <a:ext uri="{FF2B5EF4-FFF2-40B4-BE49-F238E27FC236}">
                  <a16:creationId xmlns:a16="http://schemas.microsoft.com/office/drawing/2014/main" xmlns="" id="{A2E30E41-A7A4-49E6-9B97-67D85EDA1C36}"/>
                </a:ext>
              </a:extLst>
            </p:cNvPr>
            <p:cNvSpPr/>
            <p:nvPr/>
          </p:nvSpPr>
          <p:spPr>
            <a:xfrm>
              <a:off x="2501213" y="1113534"/>
              <a:ext cx="61356" cy="61356"/>
            </a:xfrm>
            <a:custGeom>
              <a:avLst/>
              <a:gdLst>
                <a:gd name="connsiteX0" fmla="*/ 14520 w 14520"/>
                <a:gd name="connsiteY0" fmla="*/ 14520 h 14520"/>
                <a:gd name="connsiteX1" fmla="*/ 7421 w 14520"/>
                <a:gd name="connsiteY1" fmla="*/ 7206 h 14520"/>
                <a:gd name="connsiteX2" fmla="*/ 0 w 14520"/>
                <a:gd name="connsiteY2" fmla="*/ 0 h 14520"/>
                <a:gd name="connsiteX3" fmla="*/ 14520 w 14520"/>
                <a:gd name="connsiteY3" fmla="*/ 14520 h 14520"/>
              </a:gdLst>
              <a:ahLst/>
              <a:cxnLst>
                <a:cxn ang="0">
                  <a:pos x="connsiteX0" y="connsiteY0"/>
                </a:cxn>
                <a:cxn ang="0">
                  <a:pos x="connsiteX1" y="connsiteY1"/>
                </a:cxn>
                <a:cxn ang="0">
                  <a:pos x="connsiteX2" y="connsiteY2"/>
                </a:cxn>
                <a:cxn ang="0">
                  <a:pos x="connsiteX3" y="connsiteY3"/>
                </a:cxn>
              </a:cxnLst>
              <a:rect l="l" t="t" r="r" b="b"/>
              <a:pathLst>
                <a:path w="14520" h="14520">
                  <a:moveTo>
                    <a:pt x="14520" y="14520"/>
                  </a:moveTo>
                  <a:cubicBezTo>
                    <a:pt x="13875" y="13875"/>
                    <a:pt x="10756" y="10540"/>
                    <a:pt x="7421" y="7206"/>
                  </a:cubicBezTo>
                  <a:cubicBezTo>
                    <a:pt x="7314" y="7099"/>
                    <a:pt x="645" y="430"/>
                    <a:pt x="0" y="0"/>
                  </a:cubicBezTo>
                  <a:cubicBezTo>
                    <a:pt x="0" y="0"/>
                    <a:pt x="13767" y="13875"/>
                    <a:pt x="14520" y="145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1" name="任意多边形: 形状 1008">
              <a:extLst>
                <a:ext uri="{FF2B5EF4-FFF2-40B4-BE49-F238E27FC236}">
                  <a16:creationId xmlns:a16="http://schemas.microsoft.com/office/drawing/2014/main" xmlns="" id="{AD4276B3-7994-4B8B-86E7-5E9CAB9774FA}"/>
                </a:ext>
              </a:extLst>
            </p:cNvPr>
            <p:cNvSpPr/>
            <p:nvPr/>
          </p:nvSpPr>
          <p:spPr>
            <a:xfrm>
              <a:off x="2340645" y="1366656"/>
              <a:ext cx="60798" cy="67960"/>
            </a:xfrm>
            <a:custGeom>
              <a:avLst/>
              <a:gdLst>
                <a:gd name="connsiteX0" fmla="*/ 11432 w 14388"/>
                <a:gd name="connsiteY0" fmla="*/ 8074 h 16083"/>
                <a:gd name="connsiteX1" fmla="*/ 11432 w 14388"/>
                <a:gd name="connsiteY1" fmla="*/ 8074 h 16083"/>
                <a:gd name="connsiteX2" fmla="*/ 1000 w 14388"/>
                <a:gd name="connsiteY2" fmla="*/ 7 h 16083"/>
                <a:gd name="connsiteX3" fmla="*/ 677 w 14388"/>
                <a:gd name="connsiteY3" fmla="*/ 114 h 16083"/>
                <a:gd name="connsiteX4" fmla="*/ 12508 w 14388"/>
                <a:gd name="connsiteY4" fmla="*/ 16033 h 16083"/>
                <a:gd name="connsiteX5" fmla="*/ 11432 w 14388"/>
                <a:gd name="connsiteY5" fmla="*/ 8074 h 1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88" h="16083">
                  <a:moveTo>
                    <a:pt x="11432" y="8074"/>
                  </a:moveTo>
                  <a:lnTo>
                    <a:pt x="11432" y="8074"/>
                  </a:lnTo>
                  <a:cubicBezTo>
                    <a:pt x="8959" y="4632"/>
                    <a:pt x="4011" y="-208"/>
                    <a:pt x="1000" y="7"/>
                  </a:cubicBezTo>
                  <a:cubicBezTo>
                    <a:pt x="892" y="7"/>
                    <a:pt x="784" y="114"/>
                    <a:pt x="677" y="114"/>
                  </a:cubicBezTo>
                  <a:cubicBezTo>
                    <a:pt x="-2657" y="1835"/>
                    <a:pt x="7130" y="15065"/>
                    <a:pt x="12508" y="16033"/>
                  </a:cubicBezTo>
                  <a:cubicBezTo>
                    <a:pt x="15412" y="16570"/>
                    <a:pt x="14874" y="12806"/>
                    <a:pt x="11432" y="8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2" name="任意多边形: 形状 1009">
              <a:extLst>
                <a:ext uri="{FF2B5EF4-FFF2-40B4-BE49-F238E27FC236}">
                  <a16:creationId xmlns:a16="http://schemas.microsoft.com/office/drawing/2014/main" xmlns="" id="{B8334C7B-31B8-4E5B-BB22-3EB0E0DDCAFB}"/>
                </a:ext>
              </a:extLst>
            </p:cNvPr>
            <p:cNvSpPr/>
            <p:nvPr/>
          </p:nvSpPr>
          <p:spPr>
            <a:xfrm>
              <a:off x="2446897" y="1342076"/>
              <a:ext cx="59966" cy="67470"/>
            </a:xfrm>
            <a:custGeom>
              <a:avLst/>
              <a:gdLst>
                <a:gd name="connsiteX0" fmla="*/ 592 w 14191"/>
                <a:gd name="connsiteY0" fmla="*/ 15 h 15967"/>
                <a:gd name="connsiteX1" fmla="*/ 377 w 14191"/>
                <a:gd name="connsiteY1" fmla="*/ 123 h 15967"/>
                <a:gd name="connsiteX2" fmla="*/ 12854 w 14191"/>
                <a:gd name="connsiteY2" fmla="*/ 15934 h 15967"/>
                <a:gd name="connsiteX3" fmla="*/ 10595 w 14191"/>
                <a:gd name="connsiteY3" fmla="*/ 7974 h 15967"/>
                <a:gd name="connsiteX4" fmla="*/ 592 w 14191"/>
                <a:gd name="connsiteY4" fmla="*/ 15 h 15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1" h="15967">
                  <a:moveTo>
                    <a:pt x="592" y="15"/>
                  </a:moveTo>
                  <a:cubicBezTo>
                    <a:pt x="485" y="15"/>
                    <a:pt x="377" y="123"/>
                    <a:pt x="377" y="123"/>
                  </a:cubicBezTo>
                  <a:cubicBezTo>
                    <a:pt x="-2096" y="1844"/>
                    <a:pt x="8229" y="14966"/>
                    <a:pt x="12854" y="15934"/>
                  </a:cubicBezTo>
                  <a:cubicBezTo>
                    <a:pt x="15328" y="16364"/>
                    <a:pt x="14252" y="12707"/>
                    <a:pt x="10595" y="7974"/>
                  </a:cubicBezTo>
                  <a:cubicBezTo>
                    <a:pt x="7906" y="4533"/>
                    <a:pt x="3066" y="-307"/>
                    <a:pt x="592"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3" name="任意多边形: 形状 1010">
              <a:extLst>
                <a:ext uri="{FF2B5EF4-FFF2-40B4-BE49-F238E27FC236}">
                  <a16:creationId xmlns:a16="http://schemas.microsoft.com/office/drawing/2014/main" xmlns="" id="{B923C550-A4FF-4553-A0FA-5F20AC3539EB}"/>
                </a:ext>
              </a:extLst>
            </p:cNvPr>
            <p:cNvSpPr/>
            <p:nvPr/>
          </p:nvSpPr>
          <p:spPr>
            <a:xfrm>
              <a:off x="2528751" y="1317077"/>
              <a:ext cx="59568" cy="66874"/>
            </a:xfrm>
            <a:custGeom>
              <a:avLst/>
              <a:gdLst>
                <a:gd name="connsiteX0" fmla="*/ 367 w 14097"/>
                <a:gd name="connsiteY0" fmla="*/ 16 h 15826"/>
                <a:gd name="connsiteX1" fmla="*/ 152 w 14097"/>
                <a:gd name="connsiteY1" fmla="*/ 123 h 15826"/>
                <a:gd name="connsiteX2" fmla="*/ 13489 w 14097"/>
                <a:gd name="connsiteY2" fmla="*/ 15826 h 15826"/>
                <a:gd name="connsiteX3" fmla="*/ 9832 w 14097"/>
                <a:gd name="connsiteY3" fmla="*/ 7867 h 15826"/>
                <a:gd name="connsiteX4" fmla="*/ 367 w 14097"/>
                <a:gd name="connsiteY4" fmla="*/ 16 h 15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97" h="15826">
                  <a:moveTo>
                    <a:pt x="367" y="16"/>
                  </a:moveTo>
                  <a:cubicBezTo>
                    <a:pt x="259" y="16"/>
                    <a:pt x="259" y="123"/>
                    <a:pt x="152" y="123"/>
                  </a:cubicBezTo>
                  <a:cubicBezTo>
                    <a:pt x="-1462" y="1952"/>
                    <a:pt x="10262" y="15826"/>
                    <a:pt x="13489" y="15826"/>
                  </a:cubicBezTo>
                  <a:cubicBezTo>
                    <a:pt x="15102" y="15826"/>
                    <a:pt x="13381" y="12277"/>
                    <a:pt x="9832" y="7867"/>
                  </a:cubicBezTo>
                  <a:cubicBezTo>
                    <a:pt x="7035" y="4425"/>
                    <a:pt x="2195" y="-307"/>
                    <a:pt x="367"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4" name="任意多边形: 形状 1011">
              <a:extLst>
                <a:ext uri="{FF2B5EF4-FFF2-40B4-BE49-F238E27FC236}">
                  <a16:creationId xmlns:a16="http://schemas.microsoft.com/office/drawing/2014/main" xmlns="" id="{C30346B0-6D09-49C3-A212-5FBDB54DE43A}"/>
                </a:ext>
              </a:extLst>
            </p:cNvPr>
            <p:cNvSpPr/>
            <p:nvPr/>
          </p:nvSpPr>
          <p:spPr>
            <a:xfrm>
              <a:off x="2585404" y="1292079"/>
              <a:ext cx="58985" cy="66422"/>
            </a:xfrm>
            <a:custGeom>
              <a:avLst/>
              <a:gdLst>
                <a:gd name="connsiteX0" fmla="*/ 13634 w 13959"/>
                <a:gd name="connsiteY0" fmla="*/ 15719 h 15719"/>
                <a:gd name="connsiteX1" fmla="*/ 9009 w 13959"/>
                <a:gd name="connsiteY1" fmla="*/ 7760 h 15719"/>
                <a:gd name="connsiteX2" fmla="*/ 82 w 13959"/>
                <a:gd name="connsiteY2" fmla="*/ 16 h 15719"/>
                <a:gd name="connsiteX3" fmla="*/ 5567 w 13959"/>
                <a:gd name="connsiteY3" fmla="*/ 8513 h 15719"/>
                <a:gd name="connsiteX4" fmla="*/ 13634 w 13959"/>
                <a:gd name="connsiteY4" fmla="*/ 15719 h 15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59" h="15719">
                  <a:moveTo>
                    <a:pt x="13634" y="15719"/>
                  </a:moveTo>
                  <a:cubicBezTo>
                    <a:pt x="14817" y="15719"/>
                    <a:pt x="12666" y="12170"/>
                    <a:pt x="9009" y="7760"/>
                  </a:cubicBezTo>
                  <a:cubicBezTo>
                    <a:pt x="6105" y="4318"/>
                    <a:pt x="1480" y="-307"/>
                    <a:pt x="82" y="16"/>
                  </a:cubicBezTo>
                  <a:cubicBezTo>
                    <a:pt x="-456" y="661"/>
                    <a:pt x="1695" y="3996"/>
                    <a:pt x="5567" y="8513"/>
                  </a:cubicBezTo>
                  <a:cubicBezTo>
                    <a:pt x="8579" y="12062"/>
                    <a:pt x="12558" y="15719"/>
                    <a:pt x="13634" y="157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5" name="任意多边形: 形状 1012">
              <a:extLst>
                <a:ext uri="{FF2B5EF4-FFF2-40B4-BE49-F238E27FC236}">
                  <a16:creationId xmlns:a16="http://schemas.microsoft.com/office/drawing/2014/main" xmlns="" id="{D0FE94B4-1914-4E67-A078-D20814A7E524}"/>
                </a:ext>
              </a:extLst>
            </p:cNvPr>
            <p:cNvSpPr/>
            <p:nvPr/>
          </p:nvSpPr>
          <p:spPr>
            <a:xfrm>
              <a:off x="2617083" y="1267118"/>
              <a:ext cx="58689" cy="65539"/>
            </a:xfrm>
            <a:custGeom>
              <a:avLst/>
              <a:gdLst>
                <a:gd name="connsiteX0" fmla="*/ 13881 w 13889"/>
                <a:gd name="connsiteY0" fmla="*/ 15496 h 15510"/>
                <a:gd name="connsiteX1" fmla="*/ 8180 w 13889"/>
                <a:gd name="connsiteY1" fmla="*/ 7752 h 15510"/>
                <a:gd name="connsiteX2" fmla="*/ 6 w 13889"/>
                <a:gd name="connsiteY2" fmla="*/ 8 h 15510"/>
                <a:gd name="connsiteX3" fmla="*/ 13881 w 13889"/>
                <a:gd name="connsiteY3" fmla="*/ 15496 h 15510"/>
              </a:gdLst>
              <a:ahLst/>
              <a:cxnLst>
                <a:cxn ang="0">
                  <a:pos x="connsiteX0" y="connsiteY0"/>
                </a:cxn>
                <a:cxn ang="0">
                  <a:pos x="connsiteX1" y="connsiteY1"/>
                </a:cxn>
                <a:cxn ang="0">
                  <a:pos x="connsiteX2" y="connsiteY2"/>
                </a:cxn>
                <a:cxn ang="0">
                  <a:pos x="connsiteX3" y="connsiteY3"/>
                </a:cxn>
              </a:cxnLst>
              <a:rect l="l" t="t" r="r" b="b"/>
              <a:pathLst>
                <a:path w="13889" h="15510">
                  <a:moveTo>
                    <a:pt x="13881" y="15496"/>
                  </a:moveTo>
                  <a:cubicBezTo>
                    <a:pt x="14096" y="14636"/>
                    <a:pt x="10224" y="10011"/>
                    <a:pt x="8180" y="7752"/>
                  </a:cubicBezTo>
                  <a:cubicBezTo>
                    <a:pt x="4738" y="3880"/>
                    <a:pt x="651" y="-207"/>
                    <a:pt x="6" y="8"/>
                  </a:cubicBezTo>
                  <a:cubicBezTo>
                    <a:pt x="-317" y="1514"/>
                    <a:pt x="12697" y="16034"/>
                    <a:pt x="13881" y="154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6" name="任意多边形: 形状 1013">
              <a:extLst>
                <a:ext uri="{FF2B5EF4-FFF2-40B4-BE49-F238E27FC236}">
                  <a16:creationId xmlns:a16="http://schemas.microsoft.com/office/drawing/2014/main" xmlns="" id="{0840E866-E419-450F-9FB8-E1CF3BC5F77E}"/>
                </a:ext>
              </a:extLst>
            </p:cNvPr>
            <p:cNvSpPr/>
            <p:nvPr/>
          </p:nvSpPr>
          <p:spPr>
            <a:xfrm>
              <a:off x="2622108" y="1242153"/>
              <a:ext cx="58626" cy="64990"/>
            </a:xfrm>
            <a:custGeom>
              <a:avLst/>
              <a:gdLst>
                <a:gd name="connsiteX0" fmla="*/ 13875 w 13874"/>
                <a:gd name="connsiteY0" fmla="*/ 15380 h 15380"/>
                <a:gd name="connsiteX1" fmla="*/ 7421 w 13874"/>
                <a:gd name="connsiteY1" fmla="*/ 7636 h 15380"/>
                <a:gd name="connsiteX2" fmla="*/ 0 w 13874"/>
                <a:gd name="connsiteY2" fmla="*/ 0 h 15380"/>
                <a:gd name="connsiteX3" fmla="*/ 13875 w 13874"/>
                <a:gd name="connsiteY3" fmla="*/ 15380 h 15380"/>
              </a:gdLst>
              <a:ahLst/>
              <a:cxnLst>
                <a:cxn ang="0">
                  <a:pos x="connsiteX0" y="connsiteY0"/>
                </a:cxn>
                <a:cxn ang="0">
                  <a:pos x="connsiteX1" y="connsiteY1"/>
                </a:cxn>
                <a:cxn ang="0">
                  <a:pos x="connsiteX2" y="connsiteY2"/>
                </a:cxn>
                <a:cxn ang="0">
                  <a:pos x="connsiteX3" y="connsiteY3"/>
                </a:cxn>
              </a:cxnLst>
              <a:rect l="l" t="t" r="r" b="b"/>
              <a:pathLst>
                <a:path w="13874" h="15380">
                  <a:moveTo>
                    <a:pt x="13875" y="15380"/>
                  </a:moveTo>
                  <a:cubicBezTo>
                    <a:pt x="13444" y="14520"/>
                    <a:pt x="9788" y="10325"/>
                    <a:pt x="7421" y="7636"/>
                  </a:cubicBezTo>
                  <a:cubicBezTo>
                    <a:pt x="5593" y="5700"/>
                    <a:pt x="430" y="0"/>
                    <a:pt x="0" y="0"/>
                  </a:cubicBezTo>
                  <a:cubicBezTo>
                    <a:pt x="538" y="968"/>
                    <a:pt x="13229" y="15380"/>
                    <a:pt x="13875" y="153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31" name="任意多边形: 形状 1018">
              <a:extLst>
                <a:ext uri="{FF2B5EF4-FFF2-40B4-BE49-F238E27FC236}">
                  <a16:creationId xmlns:a16="http://schemas.microsoft.com/office/drawing/2014/main" xmlns="" id="{31C2C2FB-ECCD-473E-A4EE-A53A905663CE}"/>
                </a:ext>
              </a:extLst>
            </p:cNvPr>
            <p:cNvSpPr/>
            <p:nvPr/>
          </p:nvSpPr>
          <p:spPr>
            <a:xfrm>
              <a:off x="2745275" y="1378953"/>
              <a:ext cx="54536" cy="68172"/>
            </a:xfrm>
            <a:custGeom>
              <a:avLst/>
              <a:gdLst>
                <a:gd name="connsiteX0" fmla="*/ 0 w 12906"/>
                <a:gd name="connsiteY0" fmla="*/ 0 h 16133"/>
                <a:gd name="connsiteX1" fmla="*/ 0 w 12906"/>
                <a:gd name="connsiteY1" fmla="*/ 0 h 16133"/>
                <a:gd name="connsiteX2" fmla="*/ 12907 w 12906"/>
                <a:gd name="connsiteY2" fmla="*/ 16133 h 16133"/>
                <a:gd name="connsiteX3" fmla="*/ 0 w 12906"/>
                <a:gd name="connsiteY3" fmla="*/ 0 h 16133"/>
              </a:gdLst>
              <a:ahLst/>
              <a:cxnLst>
                <a:cxn ang="0">
                  <a:pos x="connsiteX0" y="connsiteY0"/>
                </a:cxn>
                <a:cxn ang="0">
                  <a:pos x="connsiteX1" y="connsiteY1"/>
                </a:cxn>
                <a:cxn ang="0">
                  <a:pos x="connsiteX2" y="connsiteY2"/>
                </a:cxn>
                <a:cxn ang="0">
                  <a:pos x="connsiteX3" y="connsiteY3"/>
                </a:cxn>
              </a:cxnLst>
              <a:rect l="l" t="t" r="r" b="b"/>
              <a:pathLst>
                <a:path w="12906" h="16133">
                  <a:moveTo>
                    <a:pt x="0" y="0"/>
                  </a:moveTo>
                  <a:lnTo>
                    <a:pt x="0" y="0"/>
                  </a:lnTo>
                  <a:cubicBezTo>
                    <a:pt x="4302" y="5378"/>
                    <a:pt x="8604" y="10756"/>
                    <a:pt x="12907" y="16133"/>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948" name="任意多边形: 形状 1035">
              <a:extLst>
                <a:ext uri="{FF2B5EF4-FFF2-40B4-BE49-F238E27FC236}">
                  <a16:creationId xmlns:a16="http://schemas.microsoft.com/office/drawing/2014/main" xmlns="" id="{7E97BD53-378B-4F84-B44B-F40B525A0F18}"/>
                </a:ext>
              </a:extLst>
            </p:cNvPr>
            <p:cNvSpPr/>
            <p:nvPr/>
          </p:nvSpPr>
          <p:spPr>
            <a:xfrm>
              <a:off x="227459" y="1843439"/>
              <a:ext cx="73175" cy="77324"/>
            </a:xfrm>
            <a:custGeom>
              <a:avLst/>
              <a:gdLst>
                <a:gd name="connsiteX0" fmla="*/ 17305 w 17317"/>
                <a:gd name="connsiteY0" fmla="*/ 9895 h 18299"/>
                <a:gd name="connsiteX1" fmla="*/ 8270 w 17317"/>
                <a:gd name="connsiteY1" fmla="*/ 0 h 18299"/>
                <a:gd name="connsiteX2" fmla="*/ 2140 w 17317"/>
                <a:gd name="connsiteY2" fmla="*/ 15058 h 18299"/>
                <a:gd name="connsiteX3" fmla="*/ 17305 w 17317"/>
                <a:gd name="connsiteY3" fmla="*/ 9895 h 18299"/>
              </a:gdLst>
              <a:ahLst/>
              <a:cxnLst>
                <a:cxn ang="0">
                  <a:pos x="connsiteX0" y="connsiteY0"/>
                </a:cxn>
                <a:cxn ang="0">
                  <a:pos x="connsiteX1" y="connsiteY1"/>
                </a:cxn>
                <a:cxn ang="0">
                  <a:pos x="connsiteX2" y="connsiteY2"/>
                </a:cxn>
                <a:cxn ang="0">
                  <a:pos x="connsiteX3" y="connsiteY3"/>
                </a:cxn>
              </a:cxnLst>
              <a:rect l="l" t="t" r="r" b="b"/>
              <a:pathLst>
                <a:path w="17317" h="18299">
                  <a:moveTo>
                    <a:pt x="17305" y="9895"/>
                  </a:moveTo>
                  <a:cubicBezTo>
                    <a:pt x="17520" y="5916"/>
                    <a:pt x="14831" y="215"/>
                    <a:pt x="8270" y="0"/>
                  </a:cubicBezTo>
                  <a:cubicBezTo>
                    <a:pt x="311" y="645"/>
                    <a:pt x="-2270" y="9788"/>
                    <a:pt x="2140" y="15058"/>
                  </a:cubicBezTo>
                  <a:cubicBezTo>
                    <a:pt x="7302" y="21296"/>
                    <a:pt x="16982" y="17962"/>
                    <a:pt x="17305"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49" name="任意多边形: 形状 1036">
              <a:extLst>
                <a:ext uri="{FF2B5EF4-FFF2-40B4-BE49-F238E27FC236}">
                  <a16:creationId xmlns:a16="http://schemas.microsoft.com/office/drawing/2014/main" xmlns="" id="{C37C3135-4DC9-4121-991C-A2619B919BE9}"/>
                </a:ext>
              </a:extLst>
            </p:cNvPr>
            <p:cNvSpPr/>
            <p:nvPr/>
          </p:nvSpPr>
          <p:spPr>
            <a:xfrm>
              <a:off x="507016" y="1835715"/>
              <a:ext cx="73082" cy="77147"/>
            </a:xfrm>
            <a:custGeom>
              <a:avLst/>
              <a:gdLst>
                <a:gd name="connsiteX0" fmla="*/ 17294 w 17295"/>
                <a:gd name="connsiteY0" fmla="*/ 9788 h 18257"/>
                <a:gd name="connsiteX1" fmla="*/ 7614 w 17295"/>
                <a:gd name="connsiteY1" fmla="*/ 0 h 18257"/>
                <a:gd name="connsiteX2" fmla="*/ 3204 w 17295"/>
                <a:gd name="connsiteY2" fmla="*/ 15703 h 18257"/>
                <a:gd name="connsiteX3" fmla="*/ 17294 w 17295"/>
                <a:gd name="connsiteY3" fmla="*/ 9788 h 18257"/>
              </a:gdLst>
              <a:ahLst/>
              <a:cxnLst>
                <a:cxn ang="0">
                  <a:pos x="connsiteX0" y="connsiteY0"/>
                </a:cxn>
                <a:cxn ang="0">
                  <a:pos x="connsiteX1" y="connsiteY1"/>
                </a:cxn>
                <a:cxn ang="0">
                  <a:pos x="connsiteX2" y="connsiteY2"/>
                </a:cxn>
                <a:cxn ang="0">
                  <a:pos x="connsiteX3" y="connsiteY3"/>
                </a:cxn>
              </a:cxnLst>
              <a:rect l="l" t="t" r="r" b="b"/>
              <a:pathLst>
                <a:path w="17295" h="18257">
                  <a:moveTo>
                    <a:pt x="17294" y="9788"/>
                  </a:moveTo>
                  <a:cubicBezTo>
                    <a:pt x="17187" y="5808"/>
                    <a:pt x="14175" y="215"/>
                    <a:pt x="7614" y="0"/>
                  </a:cubicBezTo>
                  <a:cubicBezTo>
                    <a:pt x="-668" y="753"/>
                    <a:pt x="-2281" y="10648"/>
                    <a:pt x="3204" y="15703"/>
                  </a:cubicBezTo>
                  <a:cubicBezTo>
                    <a:pt x="8797" y="21081"/>
                    <a:pt x="17402" y="17424"/>
                    <a:pt x="17294"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0" name="任意多边形: 形状 1037">
              <a:extLst>
                <a:ext uri="{FF2B5EF4-FFF2-40B4-BE49-F238E27FC236}">
                  <a16:creationId xmlns:a16="http://schemas.microsoft.com/office/drawing/2014/main" xmlns="" id="{67B4F9B1-2297-4517-AA14-EA5D4F0445F8}"/>
                </a:ext>
              </a:extLst>
            </p:cNvPr>
            <p:cNvSpPr/>
            <p:nvPr/>
          </p:nvSpPr>
          <p:spPr>
            <a:xfrm>
              <a:off x="783975" y="1825717"/>
              <a:ext cx="73504" cy="76568"/>
            </a:xfrm>
            <a:custGeom>
              <a:avLst/>
              <a:gdLst>
                <a:gd name="connsiteX0" fmla="*/ 17360 w 17395"/>
                <a:gd name="connsiteY0" fmla="*/ 9572 h 18120"/>
                <a:gd name="connsiteX1" fmla="*/ 7035 w 17395"/>
                <a:gd name="connsiteY1" fmla="*/ 0 h 18120"/>
                <a:gd name="connsiteX2" fmla="*/ 3701 w 17395"/>
                <a:gd name="connsiteY2" fmla="*/ 15811 h 18120"/>
                <a:gd name="connsiteX3" fmla="*/ 17360 w 17395"/>
                <a:gd name="connsiteY3" fmla="*/ 9572 h 18120"/>
              </a:gdLst>
              <a:ahLst/>
              <a:cxnLst>
                <a:cxn ang="0">
                  <a:pos x="connsiteX0" y="connsiteY0"/>
                </a:cxn>
                <a:cxn ang="0">
                  <a:pos x="connsiteX1" y="connsiteY1"/>
                </a:cxn>
                <a:cxn ang="0">
                  <a:pos x="connsiteX2" y="connsiteY2"/>
                </a:cxn>
                <a:cxn ang="0">
                  <a:pos x="connsiteX3" y="connsiteY3"/>
                </a:cxn>
              </a:cxnLst>
              <a:rect l="l" t="t" r="r" b="b"/>
              <a:pathLst>
                <a:path w="17395" h="18120">
                  <a:moveTo>
                    <a:pt x="17360" y="9572"/>
                  </a:moveTo>
                  <a:cubicBezTo>
                    <a:pt x="17037" y="5593"/>
                    <a:pt x="13596" y="0"/>
                    <a:pt x="7035" y="0"/>
                  </a:cubicBezTo>
                  <a:cubicBezTo>
                    <a:pt x="-1139" y="860"/>
                    <a:pt x="-2107" y="10756"/>
                    <a:pt x="3701" y="15811"/>
                  </a:cubicBezTo>
                  <a:cubicBezTo>
                    <a:pt x="9724" y="20866"/>
                    <a:pt x="18005" y="17101"/>
                    <a:pt x="17360" y="957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1" name="任意多边形: 形状 1038">
              <a:extLst>
                <a:ext uri="{FF2B5EF4-FFF2-40B4-BE49-F238E27FC236}">
                  <a16:creationId xmlns:a16="http://schemas.microsoft.com/office/drawing/2014/main" xmlns="" id="{CFB938A7-E06A-47F4-9A4D-9B35BF0BF261}"/>
                </a:ext>
              </a:extLst>
            </p:cNvPr>
            <p:cNvSpPr/>
            <p:nvPr/>
          </p:nvSpPr>
          <p:spPr>
            <a:xfrm>
              <a:off x="1058297" y="1811625"/>
              <a:ext cx="73094" cy="76589"/>
            </a:xfrm>
            <a:custGeom>
              <a:avLst/>
              <a:gdLst>
                <a:gd name="connsiteX0" fmla="*/ 6434 w 17298"/>
                <a:gd name="connsiteY0" fmla="*/ 0 h 18125"/>
                <a:gd name="connsiteX1" fmla="*/ 5574 w 17298"/>
                <a:gd name="connsiteY1" fmla="*/ 108 h 18125"/>
                <a:gd name="connsiteX2" fmla="*/ 4928 w 17298"/>
                <a:gd name="connsiteY2" fmla="*/ 16348 h 18125"/>
                <a:gd name="connsiteX3" fmla="*/ 17190 w 17298"/>
                <a:gd name="connsiteY3" fmla="*/ 9465 h 18125"/>
                <a:gd name="connsiteX4" fmla="*/ 6434 w 17298"/>
                <a:gd name="connsiteY4" fmla="*/ 0 h 18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98" h="18125">
                  <a:moveTo>
                    <a:pt x="6434" y="0"/>
                  </a:moveTo>
                  <a:cubicBezTo>
                    <a:pt x="6219" y="0"/>
                    <a:pt x="5789" y="0"/>
                    <a:pt x="5574" y="108"/>
                  </a:cubicBezTo>
                  <a:cubicBezTo>
                    <a:pt x="-1525" y="1291"/>
                    <a:pt x="-1955" y="11616"/>
                    <a:pt x="4928" y="16348"/>
                  </a:cubicBezTo>
                  <a:cubicBezTo>
                    <a:pt x="11167" y="20651"/>
                    <a:pt x="18265" y="16671"/>
                    <a:pt x="17190" y="9465"/>
                  </a:cubicBezTo>
                  <a:cubicBezTo>
                    <a:pt x="16544" y="5593"/>
                    <a:pt x="12780" y="0"/>
                    <a:pt x="643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2" name="任意多边形: 形状 1039">
              <a:extLst>
                <a:ext uri="{FF2B5EF4-FFF2-40B4-BE49-F238E27FC236}">
                  <a16:creationId xmlns:a16="http://schemas.microsoft.com/office/drawing/2014/main" xmlns="" id="{9AB66307-D19D-4C2D-837D-5CF1182C5B88}"/>
                </a:ext>
              </a:extLst>
            </p:cNvPr>
            <p:cNvSpPr/>
            <p:nvPr/>
          </p:nvSpPr>
          <p:spPr>
            <a:xfrm>
              <a:off x="1325435" y="1795263"/>
              <a:ext cx="73314" cy="76500"/>
            </a:xfrm>
            <a:custGeom>
              <a:avLst/>
              <a:gdLst>
                <a:gd name="connsiteX0" fmla="*/ 5920 w 17350"/>
                <a:gd name="connsiteY0" fmla="*/ 0 h 18104"/>
                <a:gd name="connsiteX1" fmla="*/ 5060 w 17350"/>
                <a:gd name="connsiteY1" fmla="*/ 108 h 18104"/>
                <a:gd name="connsiteX2" fmla="*/ 5598 w 17350"/>
                <a:gd name="connsiteY2" fmla="*/ 16348 h 18104"/>
                <a:gd name="connsiteX3" fmla="*/ 17106 w 17350"/>
                <a:gd name="connsiteY3" fmla="*/ 9357 h 18104"/>
                <a:gd name="connsiteX4" fmla="*/ 5920 w 17350"/>
                <a:gd name="connsiteY4" fmla="*/ 0 h 18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50" h="18104">
                  <a:moveTo>
                    <a:pt x="5920" y="0"/>
                  </a:moveTo>
                  <a:cubicBezTo>
                    <a:pt x="5705" y="0"/>
                    <a:pt x="5383" y="108"/>
                    <a:pt x="5060" y="108"/>
                  </a:cubicBezTo>
                  <a:cubicBezTo>
                    <a:pt x="-1931" y="1398"/>
                    <a:pt x="-1608" y="11616"/>
                    <a:pt x="5598" y="16348"/>
                  </a:cubicBezTo>
                  <a:cubicBezTo>
                    <a:pt x="12051" y="20651"/>
                    <a:pt x="18720" y="16564"/>
                    <a:pt x="17106" y="9357"/>
                  </a:cubicBezTo>
                  <a:cubicBezTo>
                    <a:pt x="16246" y="5485"/>
                    <a:pt x="12159" y="0"/>
                    <a:pt x="592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3" name="任意多边形: 形状 1040">
              <a:extLst>
                <a:ext uri="{FF2B5EF4-FFF2-40B4-BE49-F238E27FC236}">
                  <a16:creationId xmlns:a16="http://schemas.microsoft.com/office/drawing/2014/main" xmlns="" id="{FEC863E6-299B-4B44-99FE-A8D4A2E634D5}"/>
                </a:ext>
              </a:extLst>
            </p:cNvPr>
            <p:cNvSpPr/>
            <p:nvPr/>
          </p:nvSpPr>
          <p:spPr>
            <a:xfrm>
              <a:off x="1585124" y="1776168"/>
              <a:ext cx="71548" cy="76099"/>
            </a:xfrm>
            <a:custGeom>
              <a:avLst/>
              <a:gdLst>
                <a:gd name="connsiteX0" fmla="*/ 3619 w 16932"/>
                <a:gd name="connsiteY0" fmla="*/ 324 h 18009"/>
                <a:gd name="connsiteX1" fmla="*/ 6846 w 16932"/>
                <a:gd name="connsiteY1" fmla="*/ 16780 h 18009"/>
                <a:gd name="connsiteX2" fmla="*/ 16526 w 16932"/>
                <a:gd name="connsiteY2" fmla="*/ 9251 h 18009"/>
                <a:gd name="connsiteX3" fmla="*/ 5125 w 16932"/>
                <a:gd name="connsiteY3" fmla="*/ 2 h 18009"/>
                <a:gd name="connsiteX4" fmla="*/ 3619 w 16932"/>
                <a:gd name="connsiteY4" fmla="*/ 324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2" h="18009">
                  <a:moveTo>
                    <a:pt x="3619" y="324"/>
                  </a:moveTo>
                  <a:cubicBezTo>
                    <a:pt x="-2511" y="2475"/>
                    <a:pt x="-468" y="12801"/>
                    <a:pt x="6846" y="16780"/>
                  </a:cubicBezTo>
                  <a:cubicBezTo>
                    <a:pt x="13192" y="20222"/>
                    <a:pt x="18462" y="16027"/>
                    <a:pt x="16526" y="9251"/>
                  </a:cubicBezTo>
                  <a:cubicBezTo>
                    <a:pt x="15343" y="5379"/>
                    <a:pt x="11148" y="-106"/>
                    <a:pt x="5125" y="2"/>
                  </a:cubicBezTo>
                  <a:cubicBezTo>
                    <a:pt x="4695" y="109"/>
                    <a:pt x="4050" y="217"/>
                    <a:pt x="3619"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4" name="任意多边形: 形状 1041">
              <a:extLst>
                <a:ext uri="{FF2B5EF4-FFF2-40B4-BE49-F238E27FC236}">
                  <a16:creationId xmlns:a16="http://schemas.microsoft.com/office/drawing/2014/main" xmlns="" id="{C0532AC3-C12E-446D-8C70-8BE0A44D0E49}"/>
                </a:ext>
              </a:extLst>
            </p:cNvPr>
            <p:cNvSpPr/>
            <p:nvPr/>
          </p:nvSpPr>
          <p:spPr>
            <a:xfrm>
              <a:off x="1826085" y="1755243"/>
              <a:ext cx="67965" cy="75778"/>
            </a:xfrm>
            <a:custGeom>
              <a:avLst/>
              <a:gdLst>
                <a:gd name="connsiteX0" fmla="*/ 2847 w 16084"/>
                <a:gd name="connsiteY0" fmla="*/ 329 h 17933"/>
                <a:gd name="connsiteX1" fmla="*/ 8010 w 16084"/>
                <a:gd name="connsiteY1" fmla="*/ 17107 h 17933"/>
                <a:gd name="connsiteX2" fmla="*/ 15432 w 16084"/>
                <a:gd name="connsiteY2" fmla="*/ 9148 h 17933"/>
                <a:gd name="connsiteX3" fmla="*/ 4246 w 16084"/>
                <a:gd name="connsiteY3" fmla="*/ 6 h 17933"/>
                <a:gd name="connsiteX4" fmla="*/ 2847 w 16084"/>
                <a:gd name="connsiteY4" fmla="*/ 329 h 17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4" h="17933">
                  <a:moveTo>
                    <a:pt x="2847" y="329"/>
                  </a:moveTo>
                  <a:cubicBezTo>
                    <a:pt x="-2853" y="2587"/>
                    <a:pt x="589" y="13773"/>
                    <a:pt x="8010" y="17107"/>
                  </a:cubicBezTo>
                  <a:cubicBezTo>
                    <a:pt x="13818" y="19796"/>
                    <a:pt x="17690" y="15602"/>
                    <a:pt x="15432" y="9148"/>
                  </a:cubicBezTo>
                  <a:cubicBezTo>
                    <a:pt x="14033" y="5276"/>
                    <a:pt x="9624" y="-209"/>
                    <a:pt x="4246" y="6"/>
                  </a:cubicBezTo>
                  <a:cubicBezTo>
                    <a:pt x="3708" y="6"/>
                    <a:pt x="3170" y="114"/>
                    <a:pt x="2847"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5" name="任意多边形: 形状 1042">
              <a:extLst>
                <a:ext uri="{FF2B5EF4-FFF2-40B4-BE49-F238E27FC236}">
                  <a16:creationId xmlns:a16="http://schemas.microsoft.com/office/drawing/2014/main" xmlns="" id="{D7B5AF33-0453-453E-85A2-9C718865E153}"/>
                </a:ext>
              </a:extLst>
            </p:cNvPr>
            <p:cNvSpPr/>
            <p:nvPr/>
          </p:nvSpPr>
          <p:spPr>
            <a:xfrm>
              <a:off x="2042913" y="1732517"/>
              <a:ext cx="64178" cy="75026"/>
            </a:xfrm>
            <a:custGeom>
              <a:avLst/>
              <a:gdLst>
                <a:gd name="connsiteX0" fmla="*/ 9076 w 15188"/>
                <a:gd name="connsiteY0" fmla="*/ 17323 h 17755"/>
                <a:gd name="connsiteX1" fmla="*/ 14239 w 15188"/>
                <a:gd name="connsiteY1" fmla="*/ 9041 h 17755"/>
                <a:gd name="connsiteX2" fmla="*/ 3268 w 15188"/>
                <a:gd name="connsiteY2" fmla="*/ 6 h 17755"/>
                <a:gd name="connsiteX3" fmla="*/ 2085 w 15188"/>
                <a:gd name="connsiteY3" fmla="*/ 329 h 17755"/>
                <a:gd name="connsiteX4" fmla="*/ 9076 w 15188"/>
                <a:gd name="connsiteY4" fmla="*/ 17323 h 17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88" h="17755">
                  <a:moveTo>
                    <a:pt x="9076" y="17323"/>
                  </a:moveTo>
                  <a:cubicBezTo>
                    <a:pt x="14131" y="19151"/>
                    <a:pt x="16713" y="14956"/>
                    <a:pt x="14239" y="9041"/>
                  </a:cubicBezTo>
                  <a:cubicBezTo>
                    <a:pt x="12626" y="5169"/>
                    <a:pt x="8108" y="-209"/>
                    <a:pt x="3268" y="6"/>
                  </a:cubicBezTo>
                  <a:cubicBezTo>
                    <a:pt x="2946" y="114"/>
                    <a:pt x="2408" y="221"/>
                    <a:pt x="2085" y="329"/>
                  </a:cubicBezTo>
                  <a:cubicBezTo>
                    <a:pt x="-2970" y="2695"/>
                    <a:pt x="1870" y="14634"/>
                    <a:pt x="9076" y="17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6" name="任意多边形: 形状 1043">
              <a:extLst>
                <a:ext uri="{FF2B5EF4-FFF2-40B4-BE49-F238E27FC236}">
                  <a16:creationId xmlns:a16="http://schemas.microsoft.com/office/drawing/2014/main" xmlns="" id="{CBBF5148-635C-4DFA-8F42-88A74C570049}"/>
                </a:ext>
              </a:extLst>
            </p:cNvPr>
            <p:cNvSpPr/>
            <p:nvPr/>
          </p:nvSpPr>
          <p:spPr>
            <a:xfrm>
              <a:off x="2235465" y="1708431"/>
              <a:ext cx="61698" cy="74573"/>
            </a:xfrm>
            <a:custGeom>
              <a:avLst/>
              <a:gdLst>
                <a:gd name="connsiteX0" fmla="*/ 13307 w 14601"/>
                <a:gd name="connsiteY0" fmla="*/ 8934 h 17648"/>
                <a:gd name="connsiteX1" fmla="*/ 2552 w 14601"/>
                <a:gd name="connsiteY1" fmla="*/ 6 h 17648"/>
                <a:gd name="connsiteX2" fmla="*/ 2014 w 14601"/>
                <a:gd name="connsiteY2" fmla="*/ 114 h 17648"/>
                <a:gd name="connsiteX3" fmla="*/ 9435 w 14601"/>
                <a:gd name="connsiteY3" fmla="*/ 17215 h 17648"/>
                <a:gd name="connsiteX4" fmla="*/ 13307 w 14601"/>
                <a:gd name="connsiteY4" fmla="*/ 8934 h 1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1" h="17648">
                  <a:moveTo>
                    <a:pt x="13307" y="8934"/>
                  </a:moveTo>
                  <a:cubicBezTo>
                    <a:pt x="11479" y="5062"/>
                    <a:pt x="6961" y="-209"/>
                    <a:pt x="2552" y="6"/>
                  </a:cubicBezTo>
                  <a:cubicBezTo>
                    <a:pt x="2444" y="6"/>
                    <a:pt x="2121" y="114"/>
                    <a:pt x="2014" y="114"/>
                  </a:cubicBezTo>
                  <a:cubicBezTo>
                    <a:pt x="-3149" y="1835"/>
                    <a:pt x="2444" y="14526"/>
                    <a:pt x="9435" y="17215"/>
                  </a:cubicBezTo>
                  <a:cubicBezTo>
                    <a:pt x="14168" y="19044"/>
                    <a:pt x="16104" y="14849"/>
                    <a:pt x="13307" y="89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7" name="任意多边形: 形状 1044">
              <a:extLst>
                <a:ext uri="{FF2B5EF4-FFF2-40B4-BE49-F238E27FC236}">
                  <a16:creationId xmlns:a16="http://schemas.microsoft.com/office/drawing/2014/main" xmlns="" id="{8E51D541-03F3-405C-99D3-902BC42917E0}"/>
                </a:ext>
              </a:extLst>
            </p:cNvPr>
            <p:cNvSpPr/>
            <p:nvPr/>
          </p:nvSpPr>
          <p:spPr>
            <a:xfrm>
              <a:off x="2403095" y="1682981"/>
              <a:ext cx="59505" cy="74502"/>
            </a:xfrm>
            <a:custGeom>
              <a:avLst/>
              <a:gdLst>
                <a:gd name="connsiteX0" fmla="*/ 1924 w 14082"/>
                <a:gd name="connsiteY0" fmla="*/ 6 h 17631"/>
                <a:gd name="connsiteX1" fmla="*/ 1494 w 14082"/>
                <a:gd name="connsiteY1" fmla="*/ 114 h 17631"/>
                <a:gd name="connsiteX2" fmla="*/ 10528 w 14082"/>
                <a:gd name="connsiteY2" fmla="*/ 17430 h 17631"/>
                <a:gd name="connsiteX3" fmla="*/ 12357 w 14082"/>
                <a:gd name="connsiteY3" fmla="*/ 8933 h 17631"/>
                <a:gd name="connsiteX4" fmla="*/ 1924 w 14082"/>
                <a:gd name="connsiteY4" fmla="*/ 6 h 17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82" h="17631">
                  <a:moveTo>
                    <a:pt x="1924" y="6"/>
                  </a:moveTo>
                  <a:cubicBezTo>
                    <a:pt x="1816" y="6"/>
                    <a:pt x="1601" y="114"/>
                    <a:pt x="1494" y="114"/>
                  </a:cubicBezTo>
                  <a:cubicBezTo>
                    <a:pt x="-3131" y="1942"/>
                    <a:pt x="3860" y="15387"/>
                    <a:pt x="10528" y="17430"/>
                  </a:cubicBezTo>
                  <a:cubicBezTo>
                    <a:pt x="14400" y="18613"/>
                    <a:pt x="15261" y="14419"/>
                    <a:pt x="12357" y="8933"/>
                  </a:cubicBezTo>
                  <a:cubicBezTo>
                    <a:pt x="10313" y="5061"/>
                    <a:pt x="5688" y="-209"/>
                    <a:pt x="1924"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8" name="任意多边形: 形状 1045">
              <a:extLst>
                <a:ext uri="{FF2B5EF4-FFF2-40B4-BE49-F238E27FC236}">
                  <a16:creationId xmlns:a16="http://schemas.microsoft.com/office/drawing/2014/main" xmlns="" id="{D4564E8F-00F8-481D-B749-B548CACF31DA}"/>
                </a:ext>
              </a:extLst>
            </p:cNvPr>
            <p:cNvSpPr/>
            <p:nvPr/>
          </p:nvSpPr>
          <p:spPr>
            <a:xfrm>
              <a:off x="2545814" y="1656621"/>
              <a:ext cx="56386" cy="74045"/>
            </a:xfrm>
            <a:custGeom>
              <a:avLst/>
              <a:gdLst>
                <a:gd name="connsiteX0" fmla="*/ 11171 w 13344"/>
                <a:gd name="connsiteY0" fmla="*/ 8826 h 17523"/>
                <a:gd name="connsiteX1" fmla="*/ 1276 w 13344"/>
                <a:gd name="connsiteY1" fmla="*/ 6 h 17523"/>
                <a:gd name="connsiteX2" fmla="*/ 954 w 13344"/>
                <a:gd name="connsiteY2" fmla="*/ 114 h 17523"/>
                <a:gd name="connsiteX3" fmla="*/ 10741 w 13344"/>
                <a:gd name="connsiteY3" fmla="*/ 17323 h 17523"/>
                <a:gd name="connsiteX4" fmla="*/ 11171 w 13344"/>
                <a:gd name="connsiteY4" fmla="*/ 8826 h 17523"/>
                <a:gd name="connsiteX5" fmla="*/ 11171 w 13344"/>
                <a:gd name="connsiteY5" fmla="*/ 8826 h 1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44" h="17523">
                  <a:moveTo>
                    <a:pt x="11171" y="8826"/>
                  </a:moveTo>
                  <a:cubicBezTo>
                    <a:pt x="9020" y="5062"/>
                    <a:pt x="4503" y="-209"/>
                    <a:pt x="1276" y="6"/>
                  </a:cubicBezTo>
                  <a:cubicBezTo>
                    <a:pt x="1169" y="6"/>
                    <a:pt x="954" y="114"/>
                    <a:pt x="954" y="114"/>
                  </a:cubicBezTo>
                  <a:cubicBezTo>
                    <a:pt x="-2703" y="1942"/>
                    <a:pt x="4933" y="15387"/>
                    <a:pt x="10741" y="17323"/>
                  </a:cubicBezTo>
                  <a:cubicBezTo>
                    <a:pt x="13968" y="18506"/>
                    <a:pt x="14290" y="14311"/>
                    <a:pt x="11171" y="8826"/>
                  </a:cubicBezTo>
                  <a:lnTo>
                    <a:pt x="11171" y="882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959" name="任意多边形: 形状 1046">
              <a:extLst>
                <a:ext uri="{FF2B5EF4-FFF2-40B4-BE49-F238E27FC236}">
                  <a16:creationId xmlns:a16="http://schemas.microsoft.com/office/drawing/2014/main" xmlns="" id="{DC9892B0-FED6-49B9-B829-E7055BB46A3C}"/>
                </a:ext>
              </a:extLst>
            </p:cNvPr>
            <p:cNvSpPr/>
            <p:nvPr/>
          </p:nvSpPr>
          <p:spPr>
            <a:xfrm>
              <a:off x="2661541" y="1630224"/>
              <a:ext cx="54853" cy="73433"/>
            </a:xfrm>
            <a:custGeom>
              <a:avLst/>
              <a:gdLst>
                <a:gd name="connsiteX0" fmla="*/ 886 w 12981"/>
                <a:gd name="connsiteY0" fmla="*/ 14 h 17378"/>
                <a:gd name="connsiteX1" fmla="*/ 563 w 12981"/>
                <a:gd name="connsiteY1" fmla="*/ 122 h 17378"/>
                <a:gd name="connsiteX2" fmla="*/ 11426 w 12981"/>
                <a:gd name="connsiteY2" fmla="*/ 17331 h 17378"/>
                <a:gd name="connsiteX3" fmla="*/ 10243 w 12981"/>
                <a:gd name="connsiteY3" fmla="*/ 8726 h 17378"/>
                <a:gd name="connsiteX4" fmla="*/ 886 w 12981"/>
                <a:gd name="connsiteY4" fmla="*/ 14 h 17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81" h="17378">
                  <a:moveTo>
                    <a:pt x="886" y="14"/>
                  </a:moveTo>
                  <a:cubicBezTo>
                    <a:pt x="778" y="14"/>
                    <a:pt x="671" y="122"/>
                    <a:pt x="563" y="122"/>
                  </a:cubicBezTo>
                  <a:cubicBezTo>
                    <a:pt x="-2341" y="2058"/>
                    <a:pt x="6694" y="16363"/>
                    <a:pt x="11426" y="17331"/>
                  </a:cubicBezTo>
                  <a:cubicBezTo>
                    <a:pt x="13900" y="17869"/>
                    <a:pt x="13362" y="13782"/>
                    <a:pt x="10243" y="8726"/>
                  </a:cubicBezTo>
                  <a:cubicBezTo>
                    <a:pt x="7877" y="4854"/>
                    <a:pt x="3467" y="-308"/>
                    <a:pt x="886"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60" name="任意多边形: 形状 1047">
              <a:extLst>
                <a:ext uri="{FF2B5EF4-FFF2-40B4-BE49-F238E27FC236}">
                  <a16:creationId xmlns:a16="http://schemas.microsoft.com/office/drawing/2014/main" xmlns="" id="{C9A654E5-AAE1-4854-951C-C4AB525F71A9}"/>
                </a:ext>
              </a:extLst>
            </p:cNvPr>
            <p:cNvSpPr/>
            <p:nvPr/>
          </p:nvSpPr>
          <p:spPr>
            <a:xfrm>
              <a:off x="2750621" y="1602956"/>
              <a:ext cx="53572" cy="72976"/>
            </a:xfrm>
            <a:custGeom>
              <a:avLst/>
              <a:gdLst>
                <a:gd name="connsiteX0" fmla="*/ 11641 w 12678"/>
                <a:gd name="connsiteY0" fmla="*/ 17223 h 17270"/>
                <a:gd name="connsiteX1" fmla="*/ 9275 w 12678"/>
                <a:gd name="connsiteY1" fmla="*/ 8619 h 17270"/>
                <a:gd name="connsiteX2" fmla="*/ 456 w 12678"/>
                <a:gd name="connsiteY2" fmla="*/ 14 h 17270"/>
                <a:gd name="connsiteX3" fmla="*/ 11641 w 12678"/>
                <a:gd name="connsiteY3" fmla="*/ 17223 h 17270"/>
              </a:gdLst>
              <a:ahLst/>
              <a:cxnLst>
                <a:cxn ang="0">
                  <a:pos x="connsiteX0" y="connsiteY0"/>
                </a:cxn>
                <a:cxn ang="0">
                  <a:pos x="connsiteX1" y="connsiteY1"/>
                </a:cxn>
                <a:cxn ang="0">
                  <a:pos x="connsiteX2" y="connsiteY2"/>
                </a:cxn>
                <a:cxn ang="0">
                  <a:pos x="connsiteX3" y="connsiteY3"/>
                </a:cxn>
              </a:cxnLst>
              <a:rect l="l" t="t" r="r" b="b"/>
              <a:pathLst>
                <a:path w="12678" h="17270">
                  <a:moveTo>
                    <a:pt x="11641" y="17223"/>
                  </a:moveTo>
                  <a:cubicBezTo>
                    <a:pt x="13685" y="17761"/>
                    <a:pt x="12609" y="13674"/>
                    <a:pt x="9275" y="8619"/>
                  </a:cubicBezTo>
                  <a:cubicBezTo>
                    <a:pt x="6801" y="4854"/>
                    <a:pt x="2499" y="-308"/>
                    <a:pt x="456" y="14"/>
                  </a:cubicBezTo>
                  <a:cubicBezTo>
                    <a:pt x="-2341" y="1843"/>
                    <a:pt x="8522" y="16363"/>
                    <a:pt x="11641" y="17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61" name="任意多边形: 形状 1048">
              <a:extLst>
                <a:ext uri="{FF2B5EF4-FFF2-40B4-BE49-F238E27FC236}">
                  <a16:creationId xmlns:a16="http://schemas.microsoft.com/office/drawing/2014/main" xmlns="" id="{08DAE13B-D17C-4F8A-97A1-A50B97DD86F4}"/>
                </a:ext>
              </a:extLst>
            </p:cNvPr>
            <p:cNvSpPr/>
            <p:nvPr/>
          </p:nvSpPr>
          <p:spPr>
            <a:xfrm>
              <a:off x="2813574" y="1575684"/>
              <a:ext cx="52068" cy="72072"/>
            </a:xfrm>
            <a:custGeom>
              <a:avLst/>
              <a:gdLst>
                <a:gd name="connsiteX0" fmla="*/ 11694 w 12322"/>
                <a:gd name="connsiteY0" fmla="*/ 17008 h 17056"/>
                <a:gd name="connsiteX1" fmla="*/ 8252 w 12322"/>
                <a:gd name="connsiteY1" fmla="*/ 8512 h 17056"/>
                <a:gd name="connsiteX2" fmla="*/ 186 w 12322"/>
                <a:gd name="connsiteY2" fmla="*/ 15 h 17056"/>
                <a:gd name="connsiteX3" fmla="*/ 11694 w 12322"/>
                <a:gd name="connsiteY3" fmla="*/ 17008 h 17056"/>
              </a:gdLst>
              <a:ahLst/>
              <a:cxnLst>
                <a:cxn ang="0">
                  <a:pos x="connsiteX0" y="connsiteY0"/>
                </a:cxn>
                <a:cxn ang="0">
                  <a:pos x="connsiteX1" y="connsiteY1"/>
                </a:cxn>
                <a:cxn ang="0">
                  <a:pos x="connsiteX2" y="connsiteY2"/>
                </a:cxn>
                <a:cxn ang="0">
                  <a:pos x="connsiteX3" y="connsiteY3"/>
                </a:cxn>
              </a:cxnLst>
              <a:rect l="l" t="t" r="r" b="b"/>
              <a:pathLst>
                <a:path w="12322" h="17056">
                  <a:moveTo>
                    <a:pt x="11694" y="17008"/>
                  </a:moveTo>
                  <a:cubicBezTo>
                    <a:pt x="13307" y="17546"/>
                    <a:pt x="11694" y="13459"/>
                    <a:pt x="8252" y="8512"/>
                  </a:cubicBezTo>
                  <a:cubicBezTo>
                    <a:pt x="5671" y="4747"/>
                    <a:pt x="1584" y="-308"/>
                    <a:pt x="186" y="15"/>
                  </a:cubicBezTo>
                  <a:cubicBezTo>
                    <a:pt x="-1535" y="1843"/>
                    <a:pt x="9220" y="16256"/>
                    <a:pt x="11694" y="170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62" name="任意多边形: 形状 1049">
              <a:extLst>
                <a:ext uri="{FF2B5EF4-FFF2-40B4-BE49-F238E27FC236}">
                  <a16:creationId xmlns:a16="http://schemas.microsoft.com/office/drawing/2014/main" xmlns="" id="{C46DB0B7-0D83-4794-AF13-555F06449C25}"/>
                </a:ext>
              </a:extLst>
            </p:cNvPr>
            <p:cNvSpPr/>
            <p:nvPr/>
          </p:nvSpPr>
          <p:spPr>
            <a:xfrm>
              <a:off x="2847505" y="1547956"/>
              <a:ext cx="51426" cy="71932"/>
            </a:xfrm>
            <a:custGeom>
              <a:avLst/>
              <a:gdLst>
                <a:gd name="connsiteX0" fmla="*/ 12161 w 12170"/>
                <a:gd name="connsiteY0" fmla="*/ 17010 h 17023"/>
                <a:gd name="connsiteX1" fmla="*/ 7321 w 12170"/>
                <a:gd name="connsiteY1" fmla="*/ 8513 h 17023"/>
                <a:gd name="connsiteX2" fmla="*/ 7 w 12170"/>
                <a:gd name="connsiteY2" fmla="*/ 16 h 17023"/>
                <a:gd name="connsiteX3" fmla="*/ 12161 w 12170"/>
                <a:gd name="connsiteY3" fmla="*/ 17010 h 17023"/>
              </a:gdLst>
              <a:ahLst/>
              <a:cxnLst>
                <a:cxn ang="0">
                  <a:pos x="connsiteX0" y="connsiteY0"/>
                </a:cxn>
                <a:cxn ang="0">
                  <a:pos x="connsiteX1" y="connsiteY1"/>
                </a:cxn>
                <a:cxn ang="0">
                  <a:pos x="connsiteX2" y="connsiteY2"/>
                </a:cxn>
                <a:cxn ang="0">
                  <a:pos x="connsiteX3" y="connsiteY3"/>
                </a:cxn>
              </a:cxnLst>
              <a:rect l="l" t="t" r="r" b="b"/>
              <a:pathLst>
                <a:path w="12170" h="17023">
                  <a:moveTo>
                    <a:pt x="12161" y="17010"/>
                  </a:moveTo>
                  <a:cubicBezTo>
                    <a:pt x="12376" y="16042"/>
                    <a:pt x="9149" y="11095"/>
                    <a:pt x="7321" y="8513"/>
                  </a:cubicBezTo>
                  <a:cubicBezTo>
                    <a:pt x="4309" y="4211"/>
                    <a:pt x="652" y="-306"/>
                    <a:pt x="7" y="16"/>
                  </a:cubicBezTo>
                  <a:cubicBezTo>
                    <a:pt x="-316" y="1737"/>
                    <a:pt x="10978" y="17548"/>
                    <a:pt x="12161" y="170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63" name="任意多边形: 形状 1050">
              <a:extLst>
                <a:ext uri="{FF2B5EF4-FFF2-40B4-BE49-F238E27FC236}">
                  <a16:creationId xmlns:a16="http://schemas.microsoft.com/office/drawing/2014/main" xmlns="" id="{5C58C7D7-128B-4E41-BC5D-B2EDE231B936}"/>
                </a:ext>
              </a:extLst>
            </p:cNvPr>
            <p:cNvSpPr/>
            <p:nvPr/>
          </p:nvSpPr>
          <p:spPr>
            <a:xfrm>
              <a:off x="2853442" y="1521208"/>
              <a:ext cx="51354" cy="71354"/>
            </a:xfrm>
            <a:custGeom>
              <a:avLst/>
              <a:gdLst>
                <a:gd name="connsiteX0" fmla="*/ 6453 w 12153"/>
                <a:gd name="connsiteY0" fmla="*/ 8389 h 16886"/>
                <a:gd name="connsiteX1" fmla="*/ 0 w 12153"/>
                <a:gd name="connsiteY1" fmla="*/ 0 h 16886"/>
                <a:gd name="connsiteX2" fmla="*/ 12154 w 12153"/>
                <a:gd name="connsiteY2" fmla="*/ 16886 h 16886"/>
                <a:gd name="connsiteX3" fmla="*/ 6453 w 12153"/>
                <a:gd name="connsiteY3" fmla="*/ 8389 h 16886"/>
              </a:gdLst>
              <a:ahLst/>
              <a:cxnLst>
                <a:cxn ang="0">
                  <a:pos x="connsiteX0" y="connsiteY0"/>
                </a:cxn>
                <a:cxn ang="0">
                  <a:pos x="connsiteX1" y="connsiteY1"/>
                </a:cxn>
                <a:cxn ang="0">
                  <a:pos x="connsiteX2" y="connsiteY2"/>
                </a:cxn>
                <a:cxn ang="0">
                  <a:pos x="connsiteX3" y="connsiteY3"/>
                </a:cxn>
              </a:cxnLst>
              <a:rect l="l" t="t" r="r" b="b"/>
              <a:pathLst>
                <a:path w="12153" h="16886">
                  <a:moveTo>
                    <a:pt x="6453" y="8389"/>
                  </a:moveTo>
                  <a:cubicBezTo>
                    <a:pt x="5916" y="7529"/>
                    <a:pt x="753" y="430"/>
                    <a:pt x="0" y="0"/>
                  </a:cubicBezTo>
                  <a:cubicBezTo>
                    <a:pt x="430" y="968"/>
                    <a:pt x="11078" y="16133"/>
                    <a:pt x="12154" y="16886"/>
                  </a:cubicBezTo>
                  <a:cubicBezTo>
                    <a:pt x="11831" y="15918"/>
                    <a:pt x="8604" y="11293"/>
                    <a:pt x="6453"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78" name="任意多边形: 形状 1065">
              <a:extLst>
                <a:ext uri="{FF2B5EF4-FFF2-40B4-BE49-F238E27FC236}">
                  <a16:creationId xmlns:a16="http://schemas.microsoft.com/office/drawing/2014/main" xmlns="" id="{AEDA2E2C-A6FE-4CED-8F81-3E31804D96F8}"/>
                </a:ext>
              </a:extLst>
            </p:cNvPr>
            <p:cNvSpPr/>
            <p:nvPr/>
          </p:nvSpPr>
          <p:spPr>
            <a:xfrm>
              <a:off x="73605" y="2022508"/>
              <a:ext cx="75292" cy="79433"/>
            </a:xfrm>
            <a:custGeom>
              <a:avLst/>
              <a:gdLst>
                <a:gd name="connsiteX0" fmla="*/ 1981 w 17818"/>
                <a:gd name="connsiteY0" fmla="*/ 15488 h 18798"/>
                <a:gd name="connsiteX1" fmla="*/ 17792 w 17818"/>
                <a:gd name="connsiteY1" fmla="*/ 10218 h 18798"/>
                <a:gd name="connsiteX2" fmla="*/ 8757 w 17818"/>
                <a:gd name="connsiteY2" fmla="*/ 0 h 18798"/>
                <a:gd name="connsiteX3" fmla="*/ 1981 w 17818"/>
                <a:gd name="connsiteY3" fmla="*/ 15488 h 18798"/>
              </a:gdLst>
              <a:ahLst/>
              <a:cxnLst>
                <a:cxn ang="0">
                  <a:pos x="connsiteX0" y="connsiteY0"/>
                </a:cxn>
                <a:cxn ang="0">
                  <a:pos x="connsiteX1" y="connsiteY1"/>
                </a:cxn>
                <a:cxn ang="0">
                  <a:pos x="connsiteX2" y="connsiteY2"/>
                </a:cxn>
                <a:cxn ang="0">
                  <a:pos x="connsiteX3" y="connsiteY3"/>
                </a:cxn>
              </a:cxnLst>
              <a:rect l="l" t="t" r="r" b="b"/>
              <a:pathLst>
                <a:path w="17818" h="18798">
                  <a:moveTo>
                    <a:pt x="1981" y="15488"/>
                  </a:moveTo>
                  <a:cubicBezTo>
                    <a:pt x="7036" y="21834"/>
                    <a:pt x="17147" y="18500"/>
                    <a:pt x="17792" y="10218"/>
                  </a:cubicBezTo>
                  <a:cubicBezTo>
                    <a:pt x="18115" y="6131"/>
                    <a:pt x="15533" y="215"/>
                    <a:pt x="8757" y="0"/>
                  </a:cubicBezTo>
                  <a:cubicBezTo>
                    <a:pt x="583" y="538"/>
                    <a:pt x="-2321" y="10003"/>
                    <a:pt x="1981" y="154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79" name="任意多边形: 形状 1066">
              <a:extLst>
                <a:ext uri="{FF2B5EF4-FFF2-40B4-BE49-F238E27FC236}">
                  <a16:creationId xmlns:a16="http://schemas.microsoft.com/office/drawing/2014/main" xmlns="" id="{5D041DC2-BD5A-4803-AD93-9D0F660B6778}"/>
                </a:ext>
              </a:extLst>
            </p:cNvPr>
            <p:cNvSpPr/>
            <p:nvPr/>
          </p:nvSpPr>
          <p:spPr>
            <a:xfrm>
              <a:off x="363300" y="2015692"/>
              <a:ext cx="75913" cy="79589"/>
            </a:xfrm>
            <a:custGeom>
              <a:avLst/>
              <a:gdLst>
                <a:gd name="connsiteX0" fmla="*/ 17963 w 17965"/>
                <a:gd name="connsiteY0" fmla="*/ 10110 h 18835"/>
                <a:gd name="connsiteX1" fmla="*/ 8283 w 17965"/>
                <a:gd name="connsiteY1" fmla="*/ 0 h 18835"/>
                <a:gd name="connsiteX2" fmla="*/ 3012 w 17965"/>
                <a:gd name="connsiteY2" fmla="*/ 16241 h 18835"/>
                <a:gd name="connsiteX3" fmla="*/ 17963 w 17965"/>
                <a:gd name="connsiteY3" fmla="*/ 10110 h 18835"/>
              </a:gdLst>
              <a:ahLst/>
              <a:cxnLst>
                <a:cxn ang="0">
                  <a:pos x="connsiteX0" y="connsiteY0"/>
                </a:cxn>
                <a:cxn ang="0">
                  <a:pos x="connsiteX1" y="connsiteY1"/>
                </a:cxn>
                <a:cxn ang="0">
                  <a:pos x="connsiteX2" y="connsiteY2"/>
                </a:cxn>
                <a:cxn ang="0">
                  <a:pos x="connsiteX3" y="connsiteY3"/>
                </a:cxn>
              </a:cxnLst>
              <a:rect l="l" t="t" r="r" b="b"/>
              <a:pathLst>
                <a:path w="17965" h="18835">
                  <a:moveTo>
                    <a:pt x="17963" y="10110"/>
                  </a:moveTo>
                  <a:cubicBezTo>
                    <a:pt x="18070" y="6023"/>
                    <a:pt x="15166" y="108"/>
                    <a:pt x="8283" y="0"/>
                  </a:cubicBezTo>
                  <a:cubicBezTo>
                    <a:pt x="-322" y="753"/>
                    <a:pt x="-2473" y="10971"/>
                    <a:pt x="3012" y="16241"/>
                  </a:cubicBezTo>
                  <a:cubicBezTo>
                    <a:pt x="8713" y="21726"/>
                    <a:pt x="17748" y="17962"/>
                    <a:pt x="17963" y="101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0" name="任意多边形: 形状 1067">
              <a:extLst>
                <a:ext uri="{FF2B5EF4-FFF2-40B4-BE49-F238E27FC236}">
                  <a16:creationId xmlns:a16="http://schemas.microsoft.com/office/drawing/2014/main" xmlns="" id="{6A0D853E-A095-4528-AB53-BF61E02A2343}"/>
                </a:ext>
              </a:extLst>
            </p:cNvPr>
            <p:cNvSpPr/>
            <p:nvPr/>
          </p:nvSpPr>
          <p:spPr>
            <a:xfrm>
              <a:off x="652842" y="2006146"/>
              <a:ext cx="76340" cy="79619"/>
            </a:xfrm>
            <a:custGeom>
              <a:avLst/>
              <a:gdLst>
                <a:gd name="connsiteX0" fmla="*/ 18063 w 18066"/>
                <a:gd name="connsiteY0" fmla="*/ 10003 h 18842"/>
                <a:gd name="connsiteX1" fmla="*/ 7845 w 18066"/>
                <a:gd name="connsiteY1" fmla="*/ 0 h 18842"/>
                <a:gd name="connsiteX2" fmla="*/ 3435 w 18066"/>
                <a:gd name="connsiteY2" fmla="*/ 16348 h 18842"/>
                <a:gd name="connsiteX3" fmla="*/ 18063 w 18066"/>
                <a:gd name="connsiteY3" fmla="*/ 10003 h 18842"/>
              </a:gdLst>
              <a:ahLst/>
              <a:cxnLst>
                <a:cxn ang="0">
                  <a:pos x="connsiteX0" y="connsiteY0"/>
                </a:cxn>
                <a:cxn ang="0">
                  <a:pos x="connsiteX1" y="connsiteY1"/>
                </a:cxn>
                <a:cxn ang="0">
                  <a:pos x="connsiteX2" y="connsiteY2"/>
                </a:cxn>
                <a:cxn ang="0">
                  <a:pos x="connsiteX3" y="connsiteY3"/>
                </a:cxn>
              </a:cxnLst>
              <a:rect l="l" t="t" r="r" b="b"/>
              <a:pathLst>
                <a:path w="18066" h="18842">
                  <a:moveTo>
                    <a:pt x="18063" y="10003"/>
                  </a:moveTo>
                  <a:cubicBezTo>
                    <a:pt x="17955" y="5916"/>
                    <a:pt x="14621" y="108"/>
                    <a:pt x="7845" y="0"/>
                  </a:cubicBezTo>
                  <a:cubicBezTo>
                    <a:pt x="-759" y="753"/>
                    <a:pt x="-2373" y="11078"/>
                    <a:pt x="3435" y="16348"/>
                  </a:cubicBezTo>
                  <a:cubicBezTo>
                    <a:pt x="9458" y="21726"/>
                    <a:pt x="18278" y="17854"/>
                    <a:pt x="18063" y="100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1" name="任意多边形: 形状 1068">
              <a:extLst>
                <a:ext uri="{FF2B5EF4-FFF2-40B4-BE49-F238E27FC236}">
                  <a16:creationId xmlns:a16="http://schemas.microsoft.com/office/drawing/2014/main" xmlns="" id="{2CE8D02A-1780-4C28-A8C1-63B6454BD6EF}"/>
                </a:ext>
              </a:extLst>
            </p:cNvPr>
            <p:cNvSpPr/>
            <p:nvPr/>
          </p:nvSpPr>
          <p:spPr>
            <a:xfrm>
              <a:off x="939967" y="1993875"/>
              <a:ext cx="75723" cy="79306"/>
            </a:xfrm>
            <a:custGeom>
              <a:avLst/>
              <a:gdLst>
                <a:gd name="connsiteX0" fmla="*/ 17874 w 17920"/>
                <a:gd name="connsiteY0" fmla="*/ 9895 h 18768"/>
                <a:gd name="connsiteX1" fmla="*/ 7226 w 17920"/>
                <a:gd name="connsiteY1" fmla="*/ 0 h 18768"/>
                <a:gd name="connsiteX2" fmla="*/ 3892 w 17920"/>
                <a:gd name="connsiteY2" fmla="*/ 16348 h 18768"/>
                <a:gd name="connsiteX3" fmla="*/ 17874 w 17920"/>
                <a:gd name="connsiteY3" fmla="*/ 9895 h 18768"/>
              </a:gdLst>
              <a:ahLst/>
              <a:cxnLst>
                <a:cxn ang="0">
                  <a:pos x="connsiteX0" y="connsiteY0"/>
                </a:cxn>
                <a:cxn ang="0">
                  <a:pos x="connsiteX1" y="connsiteY1"/>
                </a:cxn>
                <a:cxn ang="0">
                  <a:pos x="connsiteX2" y="connsiteY2"/>
                </a:cxn>
                <a:cxn ang="0">
                  <a:pos x="connsiteX3" y="connsiteY3"/>
                </a:cxn>
              </a:cxnLst>
              <a:rect l="l" t="t" r="r" b="b"/>
              <a:pathLst>
                <a:path w="17920" h="18768">
                  <a:moveTo>
                    <a:pt x="17874" y="9895"/>
                  </a:moveTo>
                  <a:cubicBezTo>
                    <a:pt x="17444" y="5808"/>
                    <a:pt x="13895" y="0"/>
                    <a:pt x="7226" y="0"/>
                  </a:cubicBezTo>
                  <a:cubicBezTo>
                    <a:pt x="-1271" y="860"/>
                    <a:pt x="-2131" y="11186"/>
                    <a:pt x="3892" y="16348"/>
                  </a:cubicBezTo>
                  <a:cubicBezTo>
                    <a:pt x="10130" y="21619"/>
                    <a:pt x="18627" y="17747"/>
                    <a:pt x="17874"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2" name="任意多边形: 形状 1069">
              <a:extLst>
                <a:ext uri="{FF2B5EF4-FFF2-40B4-BE49-F238E27FC236}">
                  <a16:creationId xmlns:a16="http://schemas.microsoft.com/office/drawing/2014/main" xmlns="" id="{72A7AFD4-52BA-4781-A7BE-DCF684D86ACC}"/>
                </a:ext>
              </a:extLst>
            </p:cNvPr>
            <p:cNvSpPr/>
            <p:nvPr/>
          </p:nvSpPr>
          <p:spPr>
            <a:xfrm>
              <a:off x="1222255" y="1978422"/>
              <a:ext cx="75558" cy="79040"/>
            </a:xfrm>
            <a:custGeom>
              <a:avLst/>
              <a:gdLst>
                <a:gd name="connsiteX0" fmla="*/ 5170 w 17881"/>
                <a:gd name="connsiteY0" fmla="*/ 16886 h 18705"/>
                <a:gd name="connsiteX1" fmla="*/ 17754 w 17881"/>
                <a:gd name="connsiteY1" fmla="*/ 9788 h 18705"/>
                <a:gd name="connsiteX2" fmla="*/ 6676 w 17881"/>
                <a:gd name="connsiteY2" fmla="*/ 0 h 18705"/>
                <a:gd name="connsiteX3" fmla="*/ 5815 w 17881"/>
                <a:gd name="connsiteY3" fmla="*/ 108 h 18705"/>
                <a:gd name="connsiteX4" fmla="*/ 5170 w 17881"/>
                <a:gd name="connsiteY4" fmla="*/ 16886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1" h="18705">
                  <a:moveTo>
                    <a:pt x="5170" y="16886"/>
                  </a:moveTo>
                  <a:cubicBezTo>
                    <a:pt x="11623" y="21296"/>
                    <a:pt x="18937" y="17209"/>
                    <a:pt x="17754" y="9788"/>
                  </a:cubicBezTo>
                  <a:cubicBezTo>
                    <a:pt x="17109" y="5700"/>
                    <a:pt x="13237" y="0"/>
                    <a:pt x="6676" y="0"/>
                  </a:cubicBezTo>
                  <a:cubicBezTo>
                    <a:pt x="6461" y="0"/>
                    <a:pt x="6031" y="108"/>
                    <a:pt x="5815" y="108"/>
                  </a:cubicBezTo>
                  <a:cubicBezTo>
                    <a:pt x="-1606" y="1398"/>
                    <a:pt x="-2036" y="11939"/>
                    <a:pt x="5170" y="168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3" name="任意多边形: 形状 1070">
              <a:extLst>
                <a:ext uri="{FF2B5EF4-FFF2-40B4-BE49-F238E27FC236}">
                  <a16:creationId xmlns:a16="http://schemas.microsoft.com/office/drawing/2014/main" xmlns="" id="{3ED14536-C6F1-4845-80FD-11455D0D0EA0}"/>
                </a:ext>
              </a:extLst>
            </p:cNvPr>
            <p:cNvSpPr/>
            <p:nvPr/>
          </p:nvSpPr>
          <p:spPr>
            <a:xfrm>
              <a:off x="1496952" y="1959783"/>
              <a:ext cx="74928" cy="79158"/>
            </a:xfrm>
            <a:custGeom>
              <a:avLst/>
              <a:gdLst>
                <a:gd name="connsiteX0" fmla="*/ 17495 w 17732"/>
                <a:gd name="connsiteY0" fmla="*/ 9681 h 18733"/>
                <a:gd name="connsiteX1" fmla="*/ 6094 w 17732"/>
                <a:gd name="connsiteY1" fmla="*/ 2 h 18733"/>
                <a:gd name="connsiteX2" fmla="*/ 5234 w 17732"/>
                <a:gd name="connsiteY2" fmla="*/ 109 h 18733"/>
                <a:gd name="connsiteX3" fmla="*/ 5664 w 17732"/>
                <a:gd name="connsiteY3" fmla="*/ 16888 h 18733"/>
                <a:gd name="connsiteX4" fmla="*/ 17495 w 17732"/>
                <a:gd name="connsiteY4" fmla="*/ 9681 h 18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2" h="18733">
                  <a:moveTo>
                    <a:pt x="17495" y="9681"/>
                  </a:moveTo>
                  <a:cubicBezTo>
                    <a:pt x="16634" y="5594"/>
                    <a:pt x="12547" y="-106"/>
                    <a:pt x="6094" y="2"/>
                  </a:cubicBezTo>
                  <a:cubicBezTo>
                    <a:pt x="5879" y="2"/>
                    <a:pt x="5556" y="109"/>
                    <a:pt x="5234" y="109"/>
                  </a:cubicBezTo>
                  <a:cubicBezTo>
                    <a:pt x="-1973" y="1507"/>
                    <a:pt x="-1650" y="12048"/>
                    <a:pt x="5664" y="16888"/>
                  </a:cubicBezTo>
                  <a:cubicBezTo>
                    <a:pt x="12225" y="21405"/>
                    <a:pt x="19108" y="17103"/>
                    <a:pt x="17495" y="96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4" name="任意多边形: 形状 1071">
              <a:extLst>
                <a:ext uri="{FF2B5EF4-FFF2-40B4-BE49-F238E27FC236}">
                  <a16:creationId xmlns:a16="http://schemas.microsoft.com/office/drawing/2014/main" xmlns="" id="{01D900DD-4D82-4C64-9A0C-0E31F7A33728}"/>
                </a:ext>
              </a:extLst>
            </p:cNvPr>
            <p:cNvSpPr/>
            <p:nvPr/>
          </p:nvSpPr>
          <p:spPr>
            <a:xfrm>
              <a:off x="1760596" y="1938875"/>
              <a:ext cx="70893" cy="78478"/>
            </a:xfrm>
            <a:custGeom>
              <a:avLst/>
              <a:gdLst>
                <a:gd name="connsiteX0" fmla="*/ 5116 w 16777"/>
                <a:gd name="connsiteY0" fmla="*/ 2 h 18572"/>
                <a:gd name="connsiteX1" fmla="*/ 4363 w 16777"/>
                <a:gd name="connsiteY1" fmla="*/ 109 h 18572"/>
                <a:gd name="connsiteX2" fmla="*/ 6730 w 16777"/>
                <a:gd name="connsiteY2" fmla="*/ 17318 h 18572"/>
                <a:gd name="connsiteX3" fmla="*/ 16410 w 16777"/>
                <a:gd name="connsiteY3" fmla="*/ 9466 h 18572"/>
                <a:gd name="connsiteX4" fmla="*/ 5116 w 16777"/>
                <a:gd name="connsiteY4" fmla="*/ 2 h 18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7" h="18572">
                  <a:moveTo>
                    <a:pt x="5116" y="2"/>
                  </a:moveTo>
                  <a:cubicBezTo>
                    <a:pt x="4901" y="2"/>
                    <a:pt x="4578" y="109"/>
                    <a:pt x="4363" y="109"/>
                  </a:cubicBezTo>
                  <a:cubicBezTo>
                    <a:pt x="-2520" y="1615"/>
                    <a:pt x="-907" y="13016"/>
                    <a:pt x="6730" y="17318"/>
                  </a:cubicBezTo>
                  <a:cubicBezTo>
                    <a:pt x="12968" y="20867"/>
                    <a:pt x="18238" y="16458"/>
                    <a:pt x="16410" y="9466"/>
                  </a:cubicBezTo>
                  <a:cubicBezTo>
                    <a:pt x="15226" y="5487"/>
                    <a:pt x="11032" y="-106"/>
                    <a:pt x="5116"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5" name="任意多边形: 形状 1072">
              <a:extLst>
                <a:ext uri="{FF2B5EF4-FFF2-40B4-BE49-F238E27FC236}">
                  <a16:creationId xmlns:a16="http://schemas.microsoft.com/office/drawing/2014/main" xmlns="" id="{124B39E9-238B-4BB3-91CE-913AC74F2977}"/>
                </a:ext>
              </a:extLst>
            </p:cNvPr>
            <p:cNvSpPr/>
            <p:nvPr/>
          </p:nvSpPr>
          <p:spPr>
            <a:xfrm>
              <a:off x="1999862" y="1916132"/>
              <a:ext cx="66443" cy="78444"/>
            </a:xfrm>
            <a:custGeom>
              <a:avLst/>
              <a:gdLst>
                <a:gd name="connsiteX0" fmla="*/ 2809 w 15724"/>
                <a:gd name="connsiteY0" fmla="*/ 329 h 18564"/>
                <a:gd name="connsiteX1" fmla="*/ 7756 w 15724"/>
                <a:gd name="connsiteY1" fmla="*/ 17753 h 18564"/>
                <a:gd name="connsiteX2" fmla="*/ 15070 w 15724"/>
                <a:gd name="connsiteY2" fmla="*/ 9471 h 18564"/>
                <a:gd name="connsiteX3" fmla="*/ 3992 w 15724"/>
                <a:gd name="connsiteY3" fmla="*/ 6 h 18564"/>
                <a:gd name="connsiteX4" fmla="*/ 2809 w 15724"/>
                <a:gd name="connsiteY4" fmla="*/ 329 h 18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4" h="18564">
                  <a:moveTo>
                    <a:pt x="2809" y="329"/>
                  </a:moveTo>
                  <a:cubicBezTo>
                    <a:pt x="-2784" y="2695"/>
                    <a:pt x="550" y="14203"/>
                    <a:pt x="7756" y="17753"/>
                  </a:cubicBezTo>
                  <a:cubicBezTo>
                    <a:pt x="13457" y="20442"/>
                    <a:pt x="17329" y="16139"/>
                    <a:pt x="15070" y="9471"/>
                  </a:cubicBezTo>
                  <a:cubicBezTo>
                    <a:pt x="13779" y="5384"/>
                    <a:pt x="9477" y="-209"/>
                    <a:pt x="3992" y="6"/>
                  </a:cubicBezTo>
                  <a:cubicBezTo>
                    <a:pt x="3777" y="114"/>
                    <a:pt x="3239" y="221"/>
                    <a:pt x="2809"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6" name="任意多边形: 形状 1073">
              <a:extLst>
                <a:ext uri="{FF2B5EF4-FFF2-40B4-BE49-F238E27FC236}">
                  <a16:creationId xmlns:a16="http://schemas.microsoft.com/office/drawing/2014/main" xmlns="" id="{60F3604B-EF3A-4F68-97C7-C535975C0650}"/>
                </a:ext>
              </a:extLst>
            </p:cNvPr>
            <p:cNvSpPr/>
            <p:nvPr/>
          </p:nvSpPr>
          <p:spPr>
            <a:xfrm>
              <a:off x="2214599" y="1892046"/>
              <a:ext cx="62860" cy="77899"/>
            </a:xfrm>
            <a:custGeom>
              <a:avLst/>
              <a:gdLst>
                <a:gd name="connsiteX0" fmla="*/ 2112 w 14876"/>
                <a:gd name="connsiteY0" fmla="*/ 329 h 18435"/>
                <a:gd name="connsiteX1" fmla="*/ 8781 w 14876"/>
                <a:gd name="connsiteY1" fmla="*/ 17968 h 18435"/>
                <a:gd name="connsiteX2" fmla="*/ 13943 w 14876"/>
                <a:gd name="connsiteY2" fmla="*/ 9363 h 18435"/>
                <a:gd name="connsiteX3" fmla="*/ 13943 w 14876"/>
                <a:gd name="connsiteY3" fmla="*/ 9363 h 18435"/>
                <a:gd name="connsiteX4" fmla="*/ 3188 w 14876"/>
                <a:gd name="connsiteY4" fmla="*/ 6 h 18435"/>
                <a:gd name="connsiteX5" fmla="*/ 2112 w 14876"/>
                <a:gd name="connsiteY5" fmla="*/ 329 h 1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76" h="18435">
                  <a:moveTo>
                    <a:pt x="2112" y="329"/>
                  </a:moveTo>
                  <a:cubicBezTo>
                    <a:pt x="-2943" y="2802"/>
                    <a:pt x="1790" y="15171"/>
                    <a:pt x="8781" y="17968"/>
                  </a:cubicBezTo>
                  <a:cubicBezTo>
                    <a:pt x="13728" y="19904"/>
                    <a:pt x="16417" y="15602"/>
                    <a:pt x="13943" y="9363"/>
                  </a:cubicBezTo>
                  <a:lnTo>
                    <a:pt x="13943" y="9363"/>
                  </a:lnTo>
                  <a:cubicBezTo>
                    <a:pt x="12438" y="5384"/>
                    <a:pt x="8028" y="-209"/>
                    <a:pt x="3188" y="6"/>
                  </a:cubicBezTo>
                  <a:cubicBezTo>
                    <a:pt x="2865" y="6"/>
                    <a:pt x="2435" y="114"/>
                    <a:pt x="2112"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7" name="任意多边形: 形状 1074">
              <a:extLst>
                <a:ext uri="{FF2B5EF4-FFF2-40B4-BE49-F238E27FC236}">
                  <a16:creationId xmlns:a16="http://schemas.microsoft.com/office/drawing/2014/main" xmlns="" id="{48ED0E1E-CDDE-49C7-B71F-FAD562A21F21}"/>
                </a:ext>
              </a:extLst>
            </p:cNvPr>
            <p:cNvSpPr/>
            <p:nvPr/>
          </p:nvSpPr>
          <p:spPr>
            <a:xfrm>
              <a:off x="2403103" y="1866139"/>
              <a:ext cx="59653" cy="77447"/>
            </a:xfrm>
            <a:custGeom>
              <a:avLst/>
              <a:gdLst>
                <a:gd name="connsiteX0" fmla="*/ 12893 w 14117"/>
                <a:gd name="connsiteY0" fmla="*/ 9256 h 18328"/>
                <a:gd name="connsiteX1" fmla="*/ 12893 w 14117"/>
                <a:gd name="connsiteY1" fmla="*/ 9256 h 18328"/>
                <a:gd name="connsiteX2" fmla="*/ 2567 w 14117"/>
                <a:gd name="connsiteY2" fmla="*/ 6 h 18328"/>
                <a:gd name="connsiteX3" fmla="*/ 2030 w 14117"/>
                <a:gd name="connsiteY3" fmla="*/ 114 h 18328"/>
                <a:gd name="connsiteX4" fmla="*/ 9021 w 14117"/>
                <a:gd name="connsiteY4" fmla="*/ 17860 h 18328"/>
                <a:gd name="connsiteX5" fmla="*/ 12893 w 14117"/>
                <a:gd name="connsiteY5" fmla="*/ 9256 h 1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7" h="18328">
                  <a:moveTo>
                    <a:pt x="12893" y="9256"/>
                  </a:moveTo>
                  <a:lnTo>
                    <a:pt x="12893" y="9256"/>
                  </a:lnTo>
                  <a:cubicBezTo>
                    <a:pt x="11172" y="5276"/>
                    <a:pt x="6870" y="-209"/>
                    <a:pt x="2567" y="6"/>
                  </a:cubicBezTo>
                  <a:cubicBezTo>
                    <a:pt x="2460" y="6"/>
                    <a:pt x="2245" y="114"/>
                    <a:pt x="2030" y="114"/>
                  </a:cubicBezTo>
                  <a:cubicBezTo>
                    <a:pt x="-3026" y="1942"/>
                    <a:pt x="2137" y="15064"/>
                    <a:pt x="9021" y="17860"/>
                  </a:cubicBezTo>
                  <a:cubicBezTo>
                    <a:pt x="13646" y="19796"/>
                    <a:pt x="15582" y="15494"/>
                    <a:pt x="12893" y="92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8" name="任意多边形: 形状 1075">
              <a:extLst>
                <a:ext uri="{FF2B5EF4-FFF2-40B4-BE49-F238E27FC236}">
                  <a16:creationId xmlns:a16="http://schemas.microsoft.com/office/drawing/2014/main" xmlns="" id="{17E1C74F-7B28-4D27-A6FF-8CEE1A06D26C}"/>
                </a:ext>
              </a:extLst>
            </p:cNvPr>
            <p:cNvSpPr/>
            <p:nvPr/>
          </p:nvSpPr>
          <p:spPr>
            <a:xfrm>
              <a:off x="2566254" y="1839746"/>
              <a:ext cx="56585" cy="76788"/>
            </a:xfrm>
            <a:custGeom>
              <a:avLst/>
              <a:gdLst>
                <a:gd name="connsiteX0" fmla="*/ 1925 w 13391"/>
                <a:gd name="connsiteY0" fmla="*/ 14 h 18172"/>
                <a:gd name="connsiteX1" fmla="*/ 1495 w 13391"/>
                <a:gd name="connsiteY1" fmla="*/ 121 h 18172"/>
                <a:gd name="connsiteX2" fmla="*/ 9992 w 13391"/>
                <a:gd name="connsiteY2" fmla="*/ 17975 h 18172"/>
                <a:gd name="connsiteX3" fmla="*/ 11820 w 13391"/>
                <a:gd name="connsiteY3" fmla="*/ 9156 h 18172"/>
                <a:gd name="connsiteX4" fmla="*/ 1925 w 13391"/>
                <a:gd name="connsiteY4" fmla="*/ 14 h 18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1" h="18172">
                  <a:moveTo>
                    <a:pt x="1925" y="14"/>
                  </a:moveTo>
                  <a:cubicBezTo>
                    <a:pt x="1818" y="14"/>
                    <a:pt x="1603" y="121"/>
                    <a:pt x="1495" y="121"/>
                  </a:cubicBezTo>
                  <a:cubicBezTo>
                    <a:pt x="-3022" y="2057"/>
                    <a:pt x="3539" y="15932"/>
                    <a:pt x="9992" y="17975"/>
                  </a:cubicBezTo>
                  <a:cubicBezTo>
                    <a:pt x="13649" y="19158"/>
                    <a:pt x="14509" y="14856"/>
                    <a:pt x="11820" y="9156"/>
                  </a:cubicBezTo>
                  <a:cubicBezTo>
                    <a:pt x="9777" y="5176"/>
                    <a:pt x="5475" y="-309"/>
                    <a:pt x="1925"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9" name="任意多边形: 形状 1076">
              <a:extLst>
                <a:ext uri="{FF2B5EF4-FFF2-40B4-BE49-F238E27FC236}">
                  <a16:creationId xmlns:a16="http://schemas.microsoft.com/office/drawing/2014/main" xmlns="" id="{4A7BFDCB-66E4-409F-8AD0-BC14C043D9BA}"/>
                </a:ext>
              </a:extLst>
            </p:cNvPr>
            <p:cNvSpPr/>
            <p:nvPr/>
          </p:nvSpPr>
          <p:spPr>
            <a:xfrm>
              <a:off x="2702855" y="1812022"/>
              <a:ext cx="53483" cy="76331"/>
            </a:xfrm>
            <a:custGeom>
              <a:avLst/>
              <a:gdLst>
                <a:gd name="connsiteX0" fmla="*/ 1219 w 12657"/>
                <a:gd name="connsiteY0" fmla="*/ 14 h 18064"/>
                <a:gd name="connsiteX1" fmla="*/ 896 w 12657"/>
                <a:gd name="connsiteY1" fmla="*/ 121 h 18064"/>
                <a:gd name="connsiteX2" fmla="*/ 10039 w 12657"/>
                <a:gd name="connsiteY2" fmla="*/ 17868 h 18064"/>
                <a:gd name="connsiteX3" fmla="*/ 10576 w 12657"/>
                <a:gd name="connsiteY3" fmla="*/ 9048 h 18064"/>
                <a:gd name="connsiteX4" fmla="*/ 1219 w 12657"/>
                <a:gd name="connsiteY4" fmla="*/ 14 h 18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57" h="18064">
                  <a:moveTo>
                    <a:pt x="1219" y="14"/>
                  </a:moveTo>
                  <a:cubicBezTo>
                    <a:pt x="1112" y="14"/>
                    <a:pt x="1004" y="121"/>
                    <a:pt x="896" y="121"/>
                  </a:cubicBezTo>
                  <a:cubicBezTo>
                    <a:pt x="-2545" y="2057"/>
                    <a:pt x="4661" y="15932"/>
                    <a:pt x="10039" y="17868"/>
                  </a:cubicBezTo>
                  <a:cubicBezTo>
                    <a:pt x="13265" y="19051"/>
                    <a:pt x="13588" y="14749"/>
                    <a:pt x="10576" y="9048"/>
                  </a:cubicBezTo>
                  <a:cubicBezTo>
                    <a:pt x="8425" y="5176"/>
                    <a:pt x="4231" y="-309"/>
                    <a:pt x="1219"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90" name="任意多边形: 形状 1077">
              <a:extLst>
                <a:ext uri="{FF2B5EF4-FFF2-40B4-BE49-F238E27FC236}">
                  <a16:creationId xmlns:a16="http://schemas.microsoft.com/office/drawing/2014/main" xmlns="" id="{E57B7636-79EF-4C86-805A-79866EE48577}"/>
                </a:ext>
              </a:extLst>
            </p:cNvPr>
            <p:cNvSpPr/>
            <p:nvPr/>
          </p:nvSpPr>
          <p:spPr>
            <a:xfrm>
              <a:off x="2811541" y="1783846"/>
              <a:ext cx="50897" cy="76154"/>
            </a:xfrm>
            <a:custGeom>
              <a:avLst/>
              <a:gdLst>
                <a:gd name="connsiteX0" fmla="*/ 10561 w 12045"/>
                <a:gd name="connsiteY0" fmla="*/ 17976 h 18022"/>
                <a:gd name="connsiteX1" fmla="*/ 9486 w 12045"/>
                <a:gd name="connsiteY1" fmla="*/ 9049 h 18022"/>
                <a:gd name="connsiteX2" fmla="*/ 774 w 12045"/>
                <a:gd name="connsiteY2" fmla="*/ 14 h 18022"/>
                <a:gd name="connsiteX3" fmla="*/ 559 w 12045"/>
                <a:gd name="connsiteY3" fmla="*/ 121 h 18022"/>
                <a:gd name="connsiteX4" fmla="*/ 10561 w 12045"/>
                <a:gd name="connsiteY4" fmla="*/ 17976 h 18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45" h="18022">
                  <a:moveTo>
                    <a:pt x="10561" y="17976"/>
                  </a:moveTo>
                  <a:cubicBezTo>
                    <a:pt x="12927" y="18513"/>
                    <a:pt x="12390" y="14319"/>
                    <a:pt x="9486" y="9049"/>
                  </a:cubicBezTo>
                  <a:cubicBezTo>
                    <a:pt x="7334" y="5069"/>
                    <a:pt x="3140" y="-309"/>
                    <a:pt x="774" y="14"/>
                  </a:cubicBezTo>
                  <a:cubicBezTo>
                    <a:pt x="666" y="14"/>
                    <a:pt x="559" y="121"/>
                    <a:pt x="559" y="121"/>
                  </a:cubicBezTo>
                  <a:cubicBezTo>
                    <a:pt x="-2238" y="2165"/>
                    <a:pt x="6151" y="17008"/>
                    <a:pt x="10561" y="179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91" name="任意多边形: 形状 1078">
              <a:extLst>
                <a:ext uri="{FF2B5EF4-FFF2-40B4-BE49-F238E27FC236}">
                  <a16:creationId xmlns:a16="http://schemas.microsoft.com/office/drawing/2014/main" xmlns="" id="{F5272C6E-925E-47A7-9F24-33D5BCD64A2C}"/>
                </a:ext>
              </a:extLst>
            </p:cNvPr>
            <p:cNvSpPr/>
            <p:nvPr/>
          </p:nvSpPr>
          <p:spPr>
            <a:xfrm>
              <a:off x="2891671" y="1755623"/>
              <a:ext cx="49182" cy="75744"/>
            </a:xfrm>
            <a:custGeom>
              <a:avLst/>
              <a:gdLst>
                <a:gd name="connsiteX0" fmla="*/ 418 w 11639"/>
                <a:gd name="connsiteY0" fmla="*/ 24 h 17925"/>
                <a:gd name="connsiteX1" fmla="*/ 10743 w 11639"/>
                <a:gd name="connsiteY1" fmla="*/ 17879 h 17925"/>
                <a:gd name="connsiteX2" fmla="*/ 8485 w 11639"/>
                <a:gd name="connsiteY2" fmla="*/ 8951 h 17925"/>
                <a:gd name="connsiteX3" fmla="*/ 418 w 11639"/>
                <a:gd name="connsiteY3" fmla="*/ 24 h 17925"/>
              </a:gdLst>
              <a:ahLst/>
              <a:cxnLst>
                <a:cxn ang="0">
                  <a:pos x="connsiteX0" y="connsiteY0"/>
                </a:cxn>
                <a:cxn ang="0">
                  <a:pos x="connsiteX1" y="connsiteY1"/>
                </a:cxn>
                <a:cxn ang="0">
                  <a:pos x="connsiteX2" y="connsiteY2"/>
                </a:cxn>
                <a:cxn ang="0">
                  <a:pos x="connsiteX3" y="connsiteY3"/>
                </a:cxn>
              </a:cxnLst>
              <a:rect l="l" t="t" r="r" b="b"/>
              <a:pathLst>
                <a:path w="11639" h="17925">
                  <a:moveTo>
                    <a:pt x="418" y="24"/>
                  </a:moveTo>
                  <a:cubicBezTo>
                    <a:pt x="-2164" y="1960"/>
                    <a:pt x="7947" y="17126"/>
                    <a:pt x="10743" y="17879"/>
                  </a:cubicBezTo>
                  <a:cubicBezTo>
                    <a:pt x="12572" y="18416"/>
                    <a:pt x="11496" y="14222"/>
                    <a:pt x="8485" y="8951"/>
                  </a:cubicBezTo>
                  <a:cubicBezTo>
                    <a:pt x="6226" y="4972"/>
                    <a:pt x="2246" y="-406"/>
                    <a:pt x="418" y="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92" name="任意多边形: 形状 1079">
              <a:extLst>
                <a:ext uri="{FF2B5EF4-FFF2-40B4-BE49-F238E27FC236}">
                  <a16:creationId xmlns:a16="http://schemas.microsoft.com/office/drawing/2014/main" xmlns="" id="{B00851AD-1B3C-4F62-8D86-5AF853F2AD19}"/>
                </a:ext>
              </a:extLst>
            </p:cNvPr>
            <p:cNvSpPr/>
            <p:nvPr/>
          </p:nvSpPr>
          <p:spPr>
            <a:xfrm>
              <a:off x="2944306" y="1727032"/>
              <a:ext cx="47369" cy="75245"/>
            </a:xfrm>
            <a:custGeom>
              <a:avLst/>
              <a:gdLst>
                <a:gd name="connsiteX0" fmla="*/ 10764 w 11210"/>
                <a:gd name="connsiteY0" fmla="*/ 17761 h 17807"/>
                <a:gd name="connsiteX1" fmla="*/ 7322 w 11210"/>
                <a:gd name="connsiteY1" fmla="*/ 8941 h 17807"/>
                <a:gd name="connsiteX2" fmla="*/ 116 w 11210"/>
                <a:gd name="connsiteY2" fmla="*/ 14 h 17807"/>
                <a:gd name="connsiteX3" fmla="*/ 10764 w 11210"/>
                <a:gd name="connsiteY3" fmla="*/ 17761 h 17807"/>
              </a:gdLst>
              <a:ahLst/>
              <a:cxnLst>
                <a:cxn ang="0">
                  <a:pos x="connsiteX0" y="connsiteY0"/>
                </a:cxn>
                <a:cxn ang="0">
                  <a:pos x="connsiteX1" y="connsiteY1"/>
                </a:cxn>
                <a:cxn ang="0">
                  <a:pos x="connsiteX2" y="connsiteY2"/>
                </a:cxn>
                <a:cxn ang="0">
                  <a:pos x="connsiteX3" y="connsiteY3"/>
                </a:cxn>
              </a:cxnLst>
              <a:rect l="l" t="t" r="r" b="b"/>
              <a:pathLst>
                <a:path w="11210" h="17807">
                  <a:moveTo>
                    <a:pt x="10764" y="17761"/>
                  </a:moveTo>
                  <a:cubicBezTo>
                    <a:pt x="12054" y="18298"/>
                    <a:pt x="10441" y="14104"/>
                    <a:pt x="7322" y="8941"/>
                  </a:cubicBezTo>
                  <a:cubicBezTo>
                    <a:pt x="4956" y="5069"/>
                    <a:pt x="1191" y="-309"/>
                    <a:pt x="116" y="14"/>
                  </a:cubicBezTo>
                  <a:cubicBezTo>
                    <a:pt x="-1175" y="1950"/>
                    <a:pt x="8720" y="16900"/>
                    <a:pt x="10764" y="17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93" name="任意多边形: 形状 1080">
              <a:extLst>
                <a:ext uri="{FF2B5EF4-FFF2-40B4-BE49-F238E27FC236}">
                  <a16:creationId xmlns:a16="http://schemas.microsoft.com/office/drawing/2014/main" xmlns="" id="{664B6129-E9C0-4B2C-9B51-A4C11970A721}"/>
                </a:ext>
              </a:extLst>
            </p:cNvPr>
            <p:cNvSpPr/>
            <p:nvPr/>
          </p:nvSpPr>
          <p:spPr>
            <a:xfrm>
              <a:off x="2966608" y="1698459"/>
              <a:ext cx="46811" cy="74535"/>
            </a:xfrm>
            <a:custGeom>
              <a:avLst/>
              <a:gdLst>
                <a:gd name="connsiteX0" fmla="*/ 11078 w 11078"/>
                <a:gd name="connsiteY0" fmla="*/ 17639 h 17639"/>
                <a:gd name="connsiteX1" fmla="*/ 6346 w 11078"/>
                <a:gd name="connsiteY1" fmla="*/ 8820 h 17639"/>
                <a:gd name="connsiteX2" fmla="*/ 0 w 11078"/>
                <a:gd name="connsiteY2" fmla="*/ 0 h 17639"/>
                <a:gd name="connsiteX3" fmla="*/ 11078 w 11078"/>
                <a:gd name="connsiteY3" fmla="*/ 17639 h 17639"/>
              </a:gdLst>
              <a:ahLst/>
              <a:cxnLst>
                <a:cxn ang="0">
                  <a:pos x="connsiteX0" y="connsiteY0"/>
                </a:cxn>
                <a:cxn ang="0">
                  <a:pos x="connsiteX1" y="connsiteY1"/>
                </a:cxn>
                <a:cxn ang="0">
                  <a:pos x="connsiteX2" y="connsiteY2"/>
                </a:cxn>
                <a:cxn ang="0">
                  <a:pos x="connsiteX3" y="connsiteY3"/>
                </a:cxn>
              </a:cxnLst>
              <a:rect l="l" t="t" r="r" b="b"/>
              <a:pathLst>
                <a:path w="11078" h="17639">
                  <a:moveTo>
                    <a:pt x="11078" y="17639"/>
                  </a:moveTo>
                  <a:cubicBezTo>
                    <a:pt x="11078" y="16671"/>
                    <a:pt x="7959" y="11401"/>
                    <a:pt x="6346" y="8820"/>
                  </a:cubicBezTo>
                  <a:cubicBezTo>
                    <a:pt x="6238" y="8712"/>
                    <a:pt x="860" y="0"/>
                    <a:pt x="0" y="0"/>
                  </a:cubicBezTo>
                  <a:cubicBezTo>
                    <a:pt x="0" y="1183"/>
                    <a:pt x="9680" y="17639"/>
                    <a:pt x="11078" y="176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0" name="任意多边形: 形状 1097">
              <a:extLst>
                <a:ext uri="{FF2B5EF4-FFF2-40B4-BE49-F238E27FC236}">
                  <a16:creationId xmlns:a16="http://schemas.microsoft.com/office/drawing/2014/main" xmlns="" id="{98AAF2C0-3C72-4FF2-BE4C-DCD5A7372350}"/>
                </a:ext>
              </a:extLst>
            </p:cNvPr>
            <p:cNvSpPr/>
            <p:nvPr/>
          </p:nvSpPr>
          <p:spPr>
            <a:xfrm>
              <a:off x="238184" y="2170670"/>
              <a:ext cx="77903" cy="81732"/>
            </a:xfrm>
            <a:custGeom>
              <a:avLst/>
              <a:gdLst>
                <a:gd name="connsiteX0" fmla="*/ 8852 w 18436"/>
                <a:gd name="connsiteY0" fmla="*/ 0 h 19342"/>
                <a:gd name="connsiteX1" fmla="*/ 2291 w 18436"/>
                <a:gd name="connsiteY1" fmla="*/ 16026 h 19342"/>
                <a:gd name="connsiteX2" fmla="*/ 18425 w 18436"/>
                <a:gd name="connsiteY2" fmla="*/ 10433 h 19342"/>
                <a:gd name="connsiteX3" fmla="*/ 8852 w 18436"/>
                <a:gd name="connsiteY3" fmla="*/ 0 h 19342"/>
              </a:gdLst>
              <a:ahLst/>
              <a:cxnLst>
                <a:cxn ang="0">
                  <a:pos x="connsiteX0" y="connsiteY0"/>
                </a:cxn>
                <a:cxn ang="0">
                  <a:pos x="connsiteX1" y="connsiteY1"/>
                </a:cxn>
                <a:cxn ang="0">
                  <a:pos x="connsiteX2" y="connsiteY2"/>
                </a:cxn>
                <a:cxn ang="0">
                  <a:pos x="connsiteX3" y="connsiteY3"/>
                </a:cxn>
              </a:cxnLst>
              <a:rect l="l" t="t" r="r" b="b"/>
              <a:pathLst>
                <a:path w="18436" h="19342">
                  <a:moveTo>
                    <a:pt x="8852" y="0"/>
                  </a:moveTo>
                  <a:cubicBezTo>
                    <a:pt x="355" y="645"/>
                    <a:pt x="-2441" y="10325"/>
                    <a:pt x="2291" y="16026"/>
                  </a:cubicBezTo>
                  <a:cubicBezTo>
                    <a:pt x="7777" y="22479"/>
                    <a:pt x="17994" y="18930"/>
                    <a:pt x="18425" y="10433"/>
                  </a:cubicBezTo>
                  <a:cubicBezTo>
                    <a:pt x="18640" y="6238"/>
                    <a:pt x="15843" y="215"/>
                    <a:pt x="88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1" name="任意多边形: 形状 1098">
              <a:extLst>
                <a:ext uri="{FF2B5EF4-FFF2-40B4-BE49-F238E27FC236}">
                  <a16:creationId xmlns:a16="http://schemas.microsoft.com/office/drawing/2014/main" xmlns="" id="{AB3B280A-A884-475B-B095-BBEEF4AB7CD0}"/>
                </a:ext>
              </a:extLst>
            </p:cNvPr>
            <p:cNvSpPr/>
            <p:nvPr/>
          </p:nvSpPr>
          <p:spPr>
            <a:xfrm>
              <a:off x="536697" y="2162489"/>
              <a:ext cx="78389" cy="81575"/>
            </a:xfrm>
            <a:custGeom>
              <a:avLst/>
              <a:gdLst>
                <a:gd name="connsiteX0" fmla="*/ 18552 w 18551"/>
                <a:gd name="connsiteY0" fmla="*/ 10325 h 19305"/>
                <a:gd name="connsiteX1" fmla="*/ 8334 w 18551"/>
                <a:gd name="connsiteY1" fmla="*/ 0 h 19305"/>
                <a:gd name="connsiteX2" fmla="*/ 3279 w 18551"/>
                <a:gd name="connsiteY2" fmla="*/ 16671 h 19305"/>
                <a:gd name="connsiteX3" fmla="*/ 18552 w 18551"/>
                <a:gd name="connsiteY3" fmla="*/ 10325 h 19305"/>
              </a:gdLst>
              <a:ahLst/>
              <a:cxnLst>
                <a:cxn ang="0">
                  <a:pos x="connsiteX0" y="connsiteY0"/>
                </a:cxn>
                <a:cxn ang="0">
                  <a:pos x="connsiteX1" y="connsiteY1"/>
                </a:cxn>
                <a:cxn ang="0">
                  <a:pos x="connsiteX2" y="connsiteY2"/>
                </a:cxn>
                <a:cxn ang="0">
                  <a:pos x="connsiteX3" y="connsiteY3"/>
                </a:cxn>
              </a:cxnLst>
              <a:rect l="l" t="t" r="r" b="b"/>
              <a:pathLst>
                <a:path w="18551" h="19305">
                  <a:moveTo>
                    <a:pt x="18552" y="10325"/>
                  </a:moveTo>
                  <a:cubicBezTo>
                    <a:pt x="18552" y="6131"/>
                    <a:pt x="15433" y="108"/>
                    <a:pt x="8334" y="0"/>
                  </a:cubicBezTo>
                  <a:cubicBezTo>
                    <a:pt x="-486" y="753"/>
                    <a:pt x="-2529" y="11293"/>
                    <a:pt x="3279" y="16671"/>
                  </a:cubicBezTo>
                  <a:cubicBezTo>
                    <a:pt x="9302" y="22264"/>
                    <a:pt x="18552" y="18392"/>
                    <a:pt x="18552"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2" name="任意多边形: 形状 1099">
              <a:extLst>
                <a:ext uri="{FF2B5EF4-FFF2-40B4-BE49-F238E27FC236}">
                  <a16:creationId xmlns:a16="http://schemas.microsoft.com/office/drawing/2014/main" xmlns="" id="{0EA446F4-2003-434C-8333-6CA21ED73EE3}"/>
                </a:ext>
              </a:extLst>
            </p:cNvPr>
            <p:cNvSpPr/>
            <p:nvPr/>
          </p:nvSpPr>
          <p:spPr>
            <a:xfrm>
              <a:off x="834082" y="2151127"/>
              <a:ext cx="77848" cy="81406"/>
            </a:xfrm>
            <a:custGeom>
              <a:avLst/>
              <a:gdLst>
                <a:gd name="connsiteX0" fmla="*/ 18409 w 18423"/>
                <a:gd name="connsiteY0" fmla="*/ 10218 h 19265"/>
                <a:gd name="connsiteX1" fmla="*/ 7761 w 18423"/>
                <a:gd name="connsiteY1" fmla="*/ 0 h 19265"/>
                <a:gd name="connsiteX2" fmla="*/ 3673 w 18423"/>
                <a:gd name="connsiteY2" fmla="*/ 16779 h 19265"/>
                <a:gd name="connsiteX3" fmla="*/ 18409 w 18423"/>
                <a:gd name="connsiteY3" fmla="*/ 10218 h 19265"/>
              </a:gdLst>
              <a:ahLst/>
              <a:cxnLst>
                <a:cxn ang="0">
                  <a:pos x="connsiteX0" y="connsiteY0"/>
                </a:cxn>
                <a:cxn ang="0">
                  <a:pos x="connsiteX1" y="connsiteY1"/>
                </a:cxn>
                <a:cxn ang="0">
                  <a:pos x="connsiteX2" y="connsiteY2"/>
                </a:cxn>
                <a:cxn ang="0">
                  <a:pos x="connsiteX3" y="connsiteY3"/>
                </a:cxn>
              </a:cxnLst>
              <a:rect l="l" t="t" r="r" b="b"/>
              <a:pathLst>
                <a:path w="18423" h="19265">
                  <a:moveTo>
                    <a:pt x="18409" y="10218"/>
                  </a:moveTo>
                  <a:cubicBezTo>
                    <a:pt x="18194" y="6023"/>
                    <a:pt x="14752" y="108"/>
                    <a:pt x="7761" y="0"/>
                  </a:cubicBezTo>
                  <a:cubicBezTo>
                    <a:pt x="-951" y="860"/>
                    <a:pt x="-2350" y="11401"/>
                    <a:pt x="3673" y="16779"/>
                  </a:cubicBezTo>
                  <a:cubicBezTo>
                    <a:pt x="9804" y="22156"/>
                    <a:pt x="18839" y="18284"/>
                    <a:pt x="18409"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3" name="任意多边形: 形状 1100">
              <a:extLst>
                <a:ext uri="{FF2B5EF4-FFF2-40B4-BE49-F238E27FC236}">
                  <a16:creationId xmlns:a16="http://schemas.microsoft.com/office/drawing/2014/main" xmlns="" id="{179B03E2-5E9D-4FA7-8811-0FE2BA12314A}"/>
                </a:ext>
              </a:extLst>
            </p:cNvPr>
            <p:cNvSpPr/>
            <p:nvPr/>
          </p:nvSpPr>
          <p:spPr>
            <a:xfrm>
              <a:off x="1126963" y="2136586"/>
              <a:ext cx="77392" cy="81296"/>
            </a:xfrm>
            <a:custGeom>
              <a:avLst/>
              <a:gdLst>
                <a:gd name="connsiteX0" fmla="*/ 4058 w 18315"/>
                <a:gd name="connsiteY0" fmla="*/ 16779 h 19239"/>
                <a:gd name="connsiteX1" fmla="*/ 18256 w 18315"/>
                <a:gd name="connsiteY1" fmla="*/ 10110 h 19239"/>
                <a:gd name="connsiteX2" fmla="*/ 7285 w 18315"/>
                <a:gd name="connsiteY2" fmla="*/ 0 h 19239"/>
                <a:gd name="connsiteX3" fmla="*/ 4058 w 18315"/>
                <a:gd name="connsiteY3" fmla="*/ 16779 h 19239"/>
              </a:gdLst>
              <a:ahLst/>
              <a:cxnLst>
                <a:cxn ang="0">
                  <a:pos x="connsiteX0" y="connsiteY0"/>
                </a:cxn>
                <a:cxn ang="0">
                  <a:pos x="connsiteX1" y="connsiteY1"/>
                </a:cxn>
                <a:cxn ang="0">
                  <a:pos x="connsiteX2" y="connsiteY2"/>
                </a:cxn>
                <a:cxn ang="0">
                  <a:pos x="connsiteX3" y="connsiteY3"/>
                </a:cxn>
              </a:cxnLst>
              <a:rect l="l" t="t" r="r" b="b"/>
              <a:pathLst>
                <a:path w="18315" h="19239">
                  <a:moveTo>
                    <a:pt x="4058" y="16779"/>
                  </a:moveTo>
                  <a:cubicBezTo>
                    <a:pt x="10512" y="22156"/>
                    <a:pt x="19116" y="18177"/>
                    <a:pt x="18256" y="10110"/>
                  </a:cubicBezTo>
                  <a:cubicBezTo>
                    <a:pt x="17826" y="5916"/>
                    <a:pt x="14169" y="0"/>
                    <a:pt x="7285" y="0"/>
                  </a:cubicBezTo>
                  <a:cubicBezTo>
                    <a:pt x="-1319" y="968"/>
                    <a:pt x="-2180" y="11508"/>
                    <a:pt x="4058" y="1677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4" name="任意多边形: 形状 1101">
              <a:extLst>
                <a:ext uri="{FF2B5EF4-FFF2-40B4-BE49-F238E27FC236}">
                  <a16:creationId xmlns:a16="http://schemas.microsoft.com/office/drawing/2014/main" xmlns="" id="{5358AAA1-5406-4FD3-A3F2-8B74B824401F}"/>
                </a:ext>
              </a:extLst>
            </p:cNvPr>
            <p:cNvSpPr/>
            <p:nvPr/>
          </p:nvSpPr>
          <p:spPr>
            <a:xfrm>
              <a:off x="1413493" y="2118860"/>
              <a:ext cx="76568" cy="80950"/>
            </a:xfrm>
            <a:custGeom>
              <a:avLst/>
              <a:gdLst>
                <a:gd name="connsiteX0" fmla="*/ 6700 w 18120"/>
                <a:gd name="connsiteY0" fmla="*/ 0 h 19157"/>
                <a:gd name="connsiteX1" fmla="*/ 5840 w 18120"/>
                <a:gd name="connsiteY1" fmla="*/ 108 h 19157"/>
                <a:gd name="connsiteX2" fmla="*/ 5302 w 18120"/>
                <a:gd name="connsiteY2" fmla="*/ 17316 h 19157"/>
                <a:gd name="connsiteX3" fmla="*/ 17993 w 18120"/>
                <a:gd name="connsiteY3" fmla="*/ 9895 h 19157"/>
                <a:gd name="connsiteX4" fmla="*/ 6700 w 18120"/>
                <a:gd name="connsiteY4" fmla="*/ 0 h 1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0" h="19157">
                  <a:moveTo>
                    <a:pt x="6700" y="0"/>
                  </a:moveTo>
                  <a:cubicBezTo>
                    <a:pt x="6485" y="0"/>
                    <a:pt x="6055" y="108"/>
                    <a:pt x="5840" y="108"/>
                  </a:cubicBezTo>
                  <a:cubicBezTo>
                    <a:pt x="-1689" y="1506"/>
                    <a:pt x="-2012" y="12261"/>
                    <a:pt x="5302" y="17316"/>
                  </a:cubicBezTo>
                  <a:cubicBezTo>
                    <a:pt x="11863" y="21834"/>
                    <a:pt x="19176" y="17532"/>
                    <a:pt x="17993" y="9895"/>
                  </a:cubicBezTo>
                  <a:cubicBezTo>
                    <a:pt x="17348" y="5808"/>
                    <a:pt x="13476" y="0"/>
                    <a:pt x="670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5" name="任意多边形: 形状 1102">
              <a:extLst>
                <a:ext uri="{FF2B5EF4-FFF2-40B4-BE49-F238E27FC236}">
                  <a16:creationId xmlns:a16="http://schemas.microsoft.com/office/drawing/2014/main" xmlns="" id="{05F44F2A-6CB0-4271-AA28-F02992EAAA24}"/>
                </a:ext>
              </a:extLst>
            </p:cNvPr>
            <p:cNvSpPr/>
            <p:nvPr/>
          </p:nvSpPr>
          <p:spPr>
            <a:xfrm>
              <a:off x="1691347" y="2097947"/>
              <a:ext cx="74172" cy="81123"/>
            </a:xfrm>
            <a:custGeom>
              <a:avLst/>
              <a:gdLst>
                <a:gd name="connsiteX0" fmla="*/ 5693 w 17553"/>
                <a:gd name="connsiteY0" fmla="*/ 17426 h 19198"/>
                <a:gd name="connsiteX1" fmla="*/ 17309 w 17553"/>
                <a:gd name="connsiteY1" fmla="*/ 9897 h 19198"/>
                <a:gd name="connsiteX2" fmla="*/ 5908 w 17553"/>
                <a:gd name="connsiteY2" fmla="*/ 1 h 19198"/>
                <a:gd name="connsiteX3" fmla="*/ 5048 w 17553"/>
                <a:gd name="connsiteY3" fmla="*/ 109 h 19198"/>
                <a:gd name="connsiteX4" fmla="*/ 5693 w 17553"/>
                <a:gd name="connsiteY4" fmla="*/ 17426 h 1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53" h="19198">
                  <a:moveTo>
                    <a:pt x="5693" y="17426"/>
                  </a:moveTo>
                  <a:cubicBezTo>
                    <a:pt x="12254" y="21835"/>
                    <a:pt x="18923" y="17533"/>
                    <a:pt x="17309" y="9897"/>
                  </a:cubicBezTo>
                  <a:cubicBezTo>
                    <a:pt x="16449" y="5702"/>
                    <a:pt x="12254" y="-106"/>
                    <a:pt x="5908" y="1"/>
                  </a:cubicBezTo>
                  <a:cubicBezTo>
                    <a:pt x="5693" y="1"/>
                    <a:pt x="5370" y="109"/>
                    <a:pt x="5048" y="109"/>
                  </a:cubicBezTo>
                  <a:cubicBezTo>
                    <a:pt x="-1943" y="1722"/>
                    <a:pt x="-1621" y="12478"/>
                    <a:pt x="5693" y="174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6" name="任意多边形: 形状 1103">
              <a:extLst>
                <a:ext uri="{FF2B5EF4-FFF2-40B4-BE49-F238E27FC236}">
                  <a16:creationId xmlns:a16="http://schemas.microsoft.com/office/drawing/2014/main" xmlns="" id="{BE2533C5-234F-4BA2-8536-27898651AB1E}"/>
                </a:ext>
              </a:extLst>
            </p:cNvPr>
            <p:cNvSpPr/>
            <p:nvPr/>
          </p:nvSpPr>
          <p:spPr>
            <a:xfrm>
              <a:off x="1949912" y="2075222"/>
              <a:ext cx="69469" cy="80739"/>
            </a:xfrm>
            <a:custGeom>
              <a:avLst/>
              <a:gdLst>
                <a:gd name="connsiteX0" fmla="*/ 4197 w 16440"/>
                <a:gd name="connsiteY0" fmla="*/ 217 h 19107"/>
                <a:gd name="connsiteX1" fmla="*/ 6670 w 16440"/>
                <a:gd name="connsiteY1" fmla="*/ 17856 h 19107"/>
                <a:gd name="connsiteX2" fmla="*/ 16028 w 16440"/>
                <a:gd name="connsiteY2" fmla="*/ 9789 h 19107"/>
                <a:gd name="connsiteX3" fmla="*/ 4949 w 16440"/>
                <a:gd name="connsiteY3" fmla="*/ 1 h 19107"/>
                <a:gd name="connsiteX4" fmla="*/ 4197 w 16440"/>
                <a:gd name="connsiteY4" fmla="*/ 217 h 19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40" h="19107">
                  <a:moveTo>
                    <a:pt x="4197" y="217"/>
                  </a:moveTo>
                  <a:cubicBezTo>
                    <a:pt x="-2472" y="1830"/>
                    <a:pt x="-859" y="13554"/>
                    <a:pt x="6670" y="17856"/>
                  </a:cubicBezTo>
                  <a:cubicBezTo>
                    <a:pt x="12801" y="21405"/>
                    <a:pt x="17964" y="16995"/>
                    <a:pt x="16028" y="9789"/>
                  </a:cubicBezTo>
                  <a:cubicBezTo>
                    <a:pt x="14952" y="5594"/>
                    <a:pt x="10757" y="-106"/>
                    <a:pt x="4949" y="1"/>
                  </a:cubicBezTo>
                  <a:cubicBezTo>
                    <a:pt x="4627" y="109"/>
                    <a:pt x="4412" y="217"/>
                    <a:pt x="4197" y="2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7" name="任意多边形: 形状 1104">
              <a:extLst>
                <a:ext uri="{FF2B5EF4-FFF2-40B4-BE49-F238E27FC236}">
                  <a16:creationId xmlns:a16="http://schemas.microsoft.com/office/drawing/2014/main" xmlns="" id="{5BF12A1F-DBDC-4611-9EB8-62E0479AD89D}"/>
                </a:ext>
              </a:extLst>
            </p:cNvPr>
            <p:cNvSpPr/>
            <p:nvPr/>
          </p:nvSpPr>
          <p:spPr>
            <a:xfrm>
              <a:off x="2182349" y="2051571"/>
              <a:ext cx="64673" cy="80388"/>
            </a:xfrm>
            <a:custGeom>
              <a:avLst/>
              <a:gdLst>
                <a:gd name="connsiteX0" fmla="*/ 3290 w 15305"/>
                <a:gd name="connsiteY0" fmla="*/ 113 h 19024"/>
                <a:gd name="connsiteX1" fmla="*/ 7592 w 15305"/>
                <a:gd name="connsiteY1" fmla="*/ 18183 h 19024"/>
                <a:gd name="connsiteX2" fmla="*/ 14691 w 15305"/>
                <a:gd name="connsiteY2" fmla="*/ 9686 h 19024"/>
                <a:gd name="connsiteX3" fmla="*/ 3935 w 15305"/>
                <a:gd name="connsiteY3" fmla="*/ 6 h 19024"/>
                <a:gd name="connsiteX4" fmla="*/ 3290 w 15305"/>
                <a:gd name="connsiteY4" fmla="*/ 113 h 19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 h="19024">
                  <a:moveTo>
                    <a:pt x="3290" y="113"/>
                  </a:moveTo>
                  <a:cubicBezTo>
                    <a:pt x="-2841" y="1834"/>
                    <a:pt x="171" y="14418"/>
                    <a:pt x="7592" y="18183"/>
                  </a:cubicBezTo>
                  <a:cubicBezTo>
                    <a:pt x="13078" y="20979"/>
                    <a:pt x="16842" y="16462"/>
                    <a:pt x="14691" y="9686"/>
                  </a:cubicBezTo>
                  <a:cubicBezTo>
                    <a:pt x="13400" y="5491"/>
                    <a:pt x="9206" y="-209"/>
                    <a:pt x="3935" y="6"/>
                  </a:cubicBezTo>
                  <a:cubicBezTo>
                    <a:pt x="3828" y="6"/>
                    <a:pt x="3505" y="6"/>
                    <a:pt x="3290" y="1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8" name="任意多边形: 形状 1105">
              <a:extLst>
                <a:ext uri="{FF2B5EF4-FFF2-40B4-BE49-F238E27FC236}">
                  <a16:creationId xmlns:a16="http://schemas.microsoft.com/office/drawing/2014/main" xmlns="" id="{37B47376-8DE0-41CA-97E2-40AB852C1307}"/>
                </a:ext>
              </a:extLst>
            </p:cNvPr>
            <p:cNvSpPr/>
            <p:nvPr/>
          </p:nvSpPr>
          <p:spPr>
            <a:xfrm>
              <a:off x="2389146" y="2025212"/>
              <a:ext cx="60194" cy="80139"/>
            </a:xfrm>
            <a:custGeom>
              <a:avLst/>
              <a:gdLst>
                <a:gd name="connsiteX0" fmla="*/ 2536 w 14245"/>
                <a:gd name="connsiteY0" fmla="*/ 221 h 18965"/>
                <a:gd name="connsiteX1" fmla="*/ 8452 w 14245"/>
                <a:gd name="connsiteY1" fmla="*/ 18505 h 18965"/>
                <a:gd name="connsiteX2" fmla="*/ 13400 w 14245"/>
                <a:gd name="connsiteY2" fmla="*/ 9578 h 18965"/>
                <a:gd name="connsiteX3" fmla="*/ 3074 w 14245"/>
                <a:gd name="connsiteY3" fmla="*/ 6 h 18965"/>
                <a:gd name="connsiteX4" fmla="*/ 2536 w 14245"/>
                <a:gd name="connsiteY4" fmla="*/ 221 h 18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8965">
                  <a:moveTo>
                    <a:pt x="2536" y="221"/>
                  </a:moveTo>
                  <a:cubicBezTo>
                    <a:pt x="-3057" y="2049"/>
                    <a:pt x="1353" y="15601"/>
                    <a:pt x="8452" y="18505"/>
                  </a:cubicBezTo>
                  <a:cubicBezTo>
                    <a:pt x="13184" y="20441"/>
                    <a:pt x="15658" y="16032"/>
                    <a:pt x="13400" y="9578"/>
                  </a:cubicBezTo>
                  <a:cubicBezTo>
                    <a:pt x="11894" y="5491"/>
                    <a:pt x="7699" y="-209"/>
                    <a:pt x="3074" y="6"/>
                  </a:cubicBezTo>
                  <a:cubicBezTo>
                    <a:pt x="2967" y="113"/>
                    <a:pt x="2644" y="113"/>
                    <a:pt x="2536" y="2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9" name="任意多边形: 形状 1106">
              <a:extLst>
                <a:ext uri="{FF2B5EF4-FFF2-40B4-BE49-F238E27FC236}">
                  <a16:creationId xmlns:a16="http://schemas.microsoft.com/office/drawing/2014/main" xmlns="" id="{51085050-A07C-4128-A8E5-4EB6E293A8EA}"/>
                </a:ext>
              </a:extLst>
            </p:cNvPr>
            <p:cNvSpPr/>
            <p:nvPr/>
          </p:nvSpPr>
          <p:spPr>
            <a:xfrm>
              <a:off x="2569186" y="1998367"/>
              <a:ext cx="56572" cy="79682"/>
            </a:xfrm>
            <a:custGeom>
              <a:avLst/>
              <a:gdLst>
                <a:gd name="connsiteX0" fmla="*/ 8652 w 13388"/>
                <a:gd name="connsiteY0" fmla="*/ 18405 h 18857"/>
                <a:gd name="connsiteX1" fmla="*/ 12201 w 13388"/>
                <a:gd name="connsiteY1" fmla="*/ 9478 h 18857"/>
                <a:gd name="connsiteX2" fmla="*/ 2414 w 13388"/>
                <a:gd name="connsiteY2" fmla="*/ 13 h 18857"/>
                <a:gd name="connsiteX3" fmla="*/ 1876 w 13388"/>
                <a:gd name="connsiteY3" fmla="*/ 121 h 18857"/>
                <a:gd name="connsiteX4" fmla="*/ 8652 w 13388"/>
                <a:gd name="connsiteY4" fmla="*/ 18405 h 18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8" h="18857">
                  <a:moveTo>
                    <a:pt x="8652" y="18405"/>
                  </a:moveTo>
                  <a:cubicBezTo>
                    <a:pt x="12954" y="20341"/>
                    <a:pt x="14783" y="15824"/>
                    <a:pt x="12201" y="9478"/>
                  </a:cubicBezTo>
                  <a:cubicBezTo>
                    <a:pt x="10588" y="5391"/>
                    <a:pt x="6393" y="-310"/>
                    <a:pt x="2414" y="13"/>
                  </a:cubicBezTo>
                  <a:cubicBezTo>
                    <a:pt x="2306" y="13"/>
                    <a:pt x="2091" y="121"/>
                    <a:pt x="1876" y="121"/>
                  </a:cubicBezTo>
                  <a:cubicBezTo>
                    <a:pt x="-2857" y="2057"/>
                    <a:pt x="2091" y="15501"/>
                    <a:pt x="8652" y="18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0" name="任意多边形: 形状 1107">
              <a:extLst>
                <a:ext uri="{FF2B5EF4-FFF2-40B4-BE49-F238E27FC236}">
                  <a16:creationId xmlns:a16="http://schemas.microsoft.com/office/drawing/2014/main" xmlns="" id="{3F69B31C-EBCE-4005-9261-AC5DD67AFEE3}"/>
                </a:ext>
              </a:extLst>
            </p:cNvPr>
            <p:cNvSpPr/>
            <p:nvPr/>
          </p:nvSpPr>
          <p:spPr>
            <a:xfrm>
              <a:off x="2721785" y="1970638"/>
              <a:ext cx="52710" cy="79040"/>
            </a:xfrm>
            <a:custGeom>
              <a:avLst/>
              <a:gdLst>
                <a:gd name="connsiteX0" fmla="*/ 10936 w 12474"/>
                <a:gd name="connsiteY0" fmla="*/ 9371 h 18705"/>
                <a:gd name="connsiteX1" fmla="*/ 1687 w 12474"/>
                <a:gd name="connsiteY1" fmla="*/ 13 h 18705"/>
                <a:gd name="connsiteX2" fmla="*/ 1256 w 12474"/>
                <a:gd name="connsiteY2" fmla="*/ 121 h 18705"/>
                <a:gd name="connsiteX3" fmla="*/ 9323 w 12474"/>
                <a:gd name="connsiteY3" fmla="*/ 18513 h 18705"/>
                <a:gd name="connsiteX4" fmla="*/ 10936 w 12474"/>
                <a:gd name="connsiteY4" fmla="*/ 9371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4" h="18705">
                  <a:moveTo>
                    <a:pt x="10936" y="9371"/>
                  </a:moveTo>
                  <a:cubicBezTo>
                    <a:pt x="9108" y="5284"/>
                    <a:pt x="5128" y="-309"/>
                    <a:pt x="1687" y="13"/>
                  </a:cubicBezTo>
                  <a:cubicBezTo>
                    <a:pt x="1579" y="13"/>
                    <a:pt x="1364" y="121"/>
                    <a:pt x="1256" y="121"/>
                  </a:cubicBezTo>
                  <a:cubicBezTo>
                    <a:pt x="-2723" y="2057"/>
                    <a:pt x="3515" y="16469"/>
                    <a:pt x="9323" y="18513"/>
                  </a:cubicBezTo>
                  <a:cubicBezTo>
                    <a:pt x="12765" y="19696"/>
                    <a:pt x="13518" y="15286"/>
                    <a:pt x="10936" y="93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1" name="任意多边形: 形状 1108">
              <a:extLst>
                <a:ext uri="{FF2B5EF4-FFF2-40B4-BE49-F238E27FC236}">
                  <a16:creationId xmlns:a16="http://schemas.microsoft.com/office/drawing/2014/main" xmlns="" id="{20022763-F4B8-461A-87E4-16B7746DAA69}"/>
                </a:ext>
              </a:extLst>
            </p:cNvPr>
            <p:cNvSpPr/>
            <p:nvPr/>
          </p:nvSpPr>
          <p:spPr>
            <a:xfrm>
              <a:off x="2846128" y="1941554"/>
              <a:ext cx="49773" cy="78588"/>
            </a:xfrm>
            <a:custGeom>
              <a:avLst/>
              <a:gdLst>
                <a:gd name="connsiteX0" fmla="*/ 1193 w 11779"/>
                <a:gd name="connsiteY0" fmla="*/ 13 h 18598"/>
                <a:gd name="connsiteX1" fmla="*/ 9475 w 11779"/>
                <a:gd name="connsiteY1" fmla="*/ 18405 h 18598"/>
                <a:gd name="connsiteX2" fmla="*/ 9798 w 11779"/>
                <a:gd name="connsiteY2" fmla="*/ 9263 h 18598"/>
                <a:gd name="connsiteX3" fmla="*/ 1193 w 11779"/>
                <a:gd name="connsiteY3" fmla="*/ 13 h 18598"/>
              </a:gdLst>
              <a:ahLst/>
              <a:cxnLst>
                <a:cxn ang="0">
                  <a:pos x="connsiteX0" y="connsiteY0"/>
                </a:cxn>
                <a:cxn ang="0">
                  <a:pos x="connsiteX1" y="connsiteY1"/>
                </a:cxn>
                <a:cxn ang="0">
                  <a:pos x="connsiteX2" y="connsiteY2"/>
                </a:cxn>
                <a:cxn ang="0">
                  <a:pos x="connsiteX3" y="connsiteY3"/>
                </a:cxn>
              </a:cxnLst>
              <a:rect l="l" t="t" r="r" b="b"/>
              <a:pathLst>
                <a:path w="11779" h="18598">
                  <a:moveTo>
                    <a:pt x="1193" y="13"/>
                  </a:moveTo>
                  <a:cubicBezTo>
                    <a:pt x="-3001" y="1842"/>
                    <a:pt x="4850" y="16577"/>
                    <a:pt x="9475" y="18405"/>
                  </a:cubicBezTo>
                  <a:cubicBezTo>
                    <a:pt x="12379" y="19588"/>
                    <a:pt x="12594" y="15179"/>
                    <a:pt x="9798" y="9263"/>
                  </a:cubicBezTo>
                  <a:cubicBezTo>
                    <a:pt x="7970" y="5284"/>
                    <a:pt x="3990" y="-309"/>
                    <a:pt x="1193"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2" name="任意多边形: 形状 1109">
              <a:extLst>
                <a:ext uri="{FF2B5EF4-FFF2-40B4-BE49-F238E27FC236}">
                  <a16:creationId xmlns:a16="http://schemas.microsoft.com/office/drawing/2014/main" xmlns="" id="{B174A667-0D54-436D-9E35-AB51DC797194}"/>
                </a:ext>
              </a:extLst>
            </p:cNvPr>
            <p:cNvSpPr/>
            <p:nvPr/>
          </p:nvSpPr>
          <p:spPr>
            <a:xfrm>
              <a:off x="2942738" y="1912465"/>
              <a:ext cx="47132" cy="78419"/>
            </a:xfrm>
            <a:custGeom>
              <a:avLst/>
              <a:gdLst>
                <a:gd name="connsiteX0" fmla="*/ 9951 w 11154"/>
                <a:gd name="connsiteY0" fmla="*/ 18513 h 18558"/>
                <a:gd name="connsiteX1" fmla="*/ 8661 w 11154"/>
                <a:gd name="connsiteY1" fmla="*/ 9263 h 18558"/>
                <a:gd name="connsiteX2" fmla="*/ 701 w 11154"/>
                <a:gd name="connsiteY2" fmla="*/ 14 h 18558"/>
                <a:gd name="connsiteX3" fmla="*/ 9951 w 11154"/>
                <a:gd name="connsiteY3" fmla="*/ 18513 h 18558"/>
              </a:gdLst>
              <a:ahLst/>
              <a:cxnLst>
                <a:cxn ang="0">
                  <a:pos x="connsiteX0" y="connsiteY0"/>
                </a:cxn>
                <a:cxn ang="0">
                  <a:pos x="connsiteX1" y="connsiteY1"/>
                </a:cxn>
                <a:cxn ang="0">
                  <a:pos x="connsiteX2" y="connsiteY2"/>
                </a:cxn>
                <a:cxn ang="0">
                  <a:pos x="connsiteX3" y="connsiteY3"/>
                </a:cxn>
              </a:cxnLst>
              <a:rect l="l" t="t" r="r" b="b"/>
              <a:pathLst>
                <a:path w="11154" h="18558">
                  <a:moveTo>
                    <a:pt x="9951" y="18513"/>
                  </a:moveTo>
                  <a:cubicBezTo>
                    <a:pt x="11995" y="19051"/>
                    <a:pt x="11350" y="14749"/>
                    <a:pt x="8661" y="9263"/>
                  </a:cubicBezTo>
                  <a:cubicBezTo>
                    <a:pt x="6617" y="5176"/>
                    <a:pt x="2853" y="-309"/>
                    <a:pt x="701" y="14"/>
                  </a:cubicBezTo>
                  <a:cubicBezTo>
                    <a:pt x="-2633" y="2057"/>
                    <a:pt x="6832" y="17653"/>
                    <a:pt x="9951" y="185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3" name="任意多边形: 形状 1110">
              <a:extLst>
                <a:ext uri="{FF2B5EF4-FFF2-40B4-BE49-F238E27FC236}">
                  <a16:creationId xmlns:a16="http://schemas.microsoft.com/office/drawing/2014/main" xmlns="" id="{84EE557E-0394-4987-81B2-C158F245A72C}"/>
                </a:ext>
              </a:extLst>
            </p:cNvPr>
            <p:cNvSpPr/>
            <p:nvPr/>
          </p:nvSpPr>
          <p:spPr>
            <a:xfrm>
              <a:off x="3010369" y="1882923"/>
              <a:ext cx="44466" cy="77962"/>
            </a:xfrm>
            <a:custGeom>
              <a:avLst/>
              <a:gdLst>
                <a:gd name="connsiteX0" fmla="*/ 9865 w 10523"/>
                <a:gd name="connsiteY0" fmla="*/ 18405 h 18450"/>
                <a:gd name="connsiteX1" fmla="*/ 7391 w 10523"/>
                <a:gd name="connsiteY1" fmla="*/ 9263 h 18450"/>
                <a:gd name="connsiteX2" fmla="*/ 293 w 10523"/>
                <a:gd name="connsiteY2" fmla="*/ 13 h 18450"/>
                <a:gd name="connsiteX3" fmla="*/ 9865 w 10523"/>
                <a:gd name="connsiteY3" fmla="*/ 18405 h 18450"/>
              </a:gdLst>
              <a:ahLst/>
              <a:cxnLst>
                <a:cxn ang="0">
                  <a:pos x="connsiteX0" y="connsiteY0"/>
                </a:cxn>
                <a:cxn ang="0">
                  <a:pos x="connsiteX1" y="connsiteY1"/>
                </a:cxn>
                <a:cxn ang="0">
                  <a:pos x="connsiteX2" y="connsiteY2"/>
                </a:cxn>
                <a:cxn ang="0">
                  <a:pos x="connsiteX3" y="connsiteY3"/>
                </a:cxn>
              </a:cxnLst>
              <a:rect l="l" t="t" r="r" b="b"/>
              <a:pathLst>
                <a:path w="10523" h="18450">
                  <a:moveTo>
                    <a:pt x="9865" y="18405"/>
                  </a:moveTo>
                  <a:cubicBezTo>
                    <a:pt x="11371" y="18943"/>
                    <a:pt x="10188" y="14641"/>
                    <a:pt x="7391" y="9263"/>
                  </a:cubicBezTo>
                  <a:cubicBezTo>
                    <a:pt x="5240" y="5284"/>
                    <a:pt x="1691" y="-309"/>
                    <a:pt x="293" y="13"/>
                  </a:cubicBezTo>
                  <a:cubicBezTo>
                    <a:pt x="-1751" y="2057"/>
                    <a:pt x="7499" y="17652"/>
                    <a:pt x="9865" y="18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4" name="任意多边形: 形状 1111">
              <a:extLst>
                <a:ext uri="{FF2B5EF4-FFF2-40B4-BE49-F238E27FC236}">
                  <a16:creationId xmlns:a16="http://schemas.microsoft.com/office/drawing/2014/main" xmlns="" id="{8CA2C773-247D-4F91-B0F3-A805EC85F046}"/>
                </a:ext>
              </a:extLst>
            </p:cNvPr>
            <p:cNvSpPr/>
            <p:nvPr/>
          </p:nvSpPr>
          <p:spPr>
            <a:xfrm>
              <a:off x="3047414" y="1853834"/>
              <a:ext cx="42919" cy="77371"/>
            </a:xfrm>
            <a:custGeom>
              <a:avLst/>
              <a:gdLst>
                <a:gd name="connsiteX0" fmla="*/ 10132 w 10157"/>
                <a:gd name="connsiteY0" fmla="*/ 18298 h 18310"/>
                <a:gd name="connsiteX1" fmla="*/ 6260 w 10157"/>
                <a:gd name="connsiteY1" fmla="*/ 9156 h 18310"/>
                <a:gd name="connsiteX2" fmla="*/ 22 w 10157"/>
                <a:gd name="connsiteY2" fmla="*/ 14 h 18310"/>
                <a:gd name="connsiteX3" fmla="*/ 10132 w 10157"/>
                <a:gd name="connsiteY3" fmla="*/ 18298 h 18310"/>
              </a:gdLst>
              <a:ahLst/>
              <a:cxnLst>
                <a:cxn ang="0">
                  <a:pos x="connsiteX0" y="connsiteY0"/>
                </a:cxn>
                <a:cxn ang="0">
                  <a:pos x="connsiteX1" y="connsiteY1"/>
                </a:cxn>
                <a:cxn ang="0">
                  <a:pos x="connsiteX2" y="connsiteY2"/>
                </a:cxn>
                <a:cxn ang="0">
                  <a:pos x="connsiteX3" y="connsiteY3"/>
                </a:cxn>
              </a:cxnLst>
              <a:rect l="l" t="t" r="r" b="b"/>
              <a:pathLst>
                <a:path w="10157" h="18310">
                  <a:moveTo>
                    <a:pt x="10132" y="18298"/>
                  </a:moveTo>
                  <a:cubicBezTo>
                    <a:pt x="10455" y="17330"/>
                    <a:pt x="7658" y="11845"/>
                    <a:pt x="6260" y="9156"/>
                  </a:cubicBezTo>
                  <a:cubicBezTo>
                    <a:pt x="4109" y="5176"/>
                    <a:pt x="667" y="-309"/>
                    <a:pt x="22" y="14"/>
                  </a:cubicBezTo>
                  <a:cubicBezTo>
                    <a:pt x="-516" y="1734"/>
                    <a:pt x="8949" y="18836"/>
                    <a:pt x="10132" y="182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5" name="任意多边形: 形状 1112">
              <a:extLst>
                <a:ext uri="{FF2B5EF4-FFF2-40B4-BE49-F238E27FC236}">
                  <a16:creationId xmlns:a16="http://schemas.microsoft.com/office/drawing/2014/main" xmlns="" id="{4FA3F2A9-A7CB-49AF-9CF2-89ED76A91496}"/>
                </a:ext>
              </a:extLst>
            </p:cNvPr>
            <p:cNvSpPr/>
            <p:nvPr/>
          </p:nvSpPr>
          <p:spPr>
            <a:xfrm>
              <a:off x="3053415" y="1824352"/>
              <a:ext cx="43173" cy="76805"/>
            </a:xfrm>
            <a:custGeom>
              <a:avLst/>
              <a:gdLst>
                <a:gd name="connsiteX0" fmla="*/ 5378 w 10217"/>
                <a:gd name="connsiteY0" fmla="*/ 9142 h 18176"/>
                <a:gd name="connsiteX1" fmla="*/ 0 w 10217"/>
                <a:gd name="connsiteY1" fmla="*/ 0 h 18176"/>
                <a:gd name="connsiteX2" fmla="*/ 10218 w 10217"/>
                <a:gd name="connsiteY2" fmla="*/ 18177 h 18176"/>
                <a:gd name="connsiteX3" fmla="*/ 5378 w 10217"/>
                <a:gd name="connsiteY3" fmla="*/ 9142 h 18176"/>
              </a:gdLst>
              <a:ahLst/>
              <a:cxnLst>
                <a:cxn ang="0">
                  <a:pos x="connsiteX0" y="connsiteY0"/>
                </a:cxn>
                <a:cxn ang="0">
                  <a:pos x="connsiteX1" y="connsiteY1"/>
                </a:cxn>
                <a:cxn ang="0">
                  <a:pos x="connsiteX2" y="connsiteY2"/>
                </a:cxn>
                <a:cxn ang="0">
                  <a:pos x="connsiteX3" y="connsiteY3"/>
                </a:cxn>
              </a:cxnLst>
              <a:rect l="l" t="t" r="r" b="b"/>
              <a:pathLst>
                <a:path w="10217" h="18176">
                  <a:moveTo>
                    <a:pt x="5378" y="9142"/>
                  </a:moveTo>
                  <a:cubicBezTo>
                    <a:pt x="4840" y="8282"/>
                    <a:pt x="538" y="538"/>
                    <a:pt x="0" y="0"/>
                  </a:cubicBezTo>
                  <a:cubicBezTo>
                    <a:pt x="430" y="1076"/>
                    <a:pt x="9465" y="17424"/>
                    <a:pt x="10218" y="18177"/>
                  </a:cubicBezTo>
                  <a:cubicBezTo>
                    <a:pt x="9895" y="17316"/>
                    <a:pt x="7099" y="12261"/>
                    <a:pt x="5378" y="91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0" name="任意多边形: 形状 1127">
              <a:extLst>
                <a:ext uri="{FF2B5EF4-FFF2-40B4-BE49-F238E27FC236}">
                  <a16:creationId xmlns:a16="http://schemas.microsoft.com/office/drawing/2014/main" xmlns="" id="{4AAF5ED2-942E-4C2B-AB44-3F85B6323C07}"/>
                </a:ext>
              </a:extLst>
            </p:cNvPr>
            <p:cNvSpPr/>
            <p:nvPr/>
          </p:nvSpPr>
          <p:spPr>
            <a:xfrm>
              <a:off x="74328" y="2359736"/>
              <a:ext cx="80020" cy="83722"/>
            </a:xfrm>
            <a:custGeom>
              <a:avLst/>
              <a:gdLst>
                <a:gd name="connsiteX0" fmla="*/ 9339 w 18937"/>
                <a:gd name="connsiteY0" fmla="*/ 0 h 19813"/>
                <a:gd name="connsiteX1" fmla="*/ 2133 w 18937"/>
                <a:gd name="connsiteY1" fmla="*/ 16348 h 19813"/>
                <a:gd name="connsiteX2" fmla="*/ 18911 w 18937"/>
                <a:gd name="connsiteY2" fmla="*/ 10756 h 19813"/>
                <a:gd name="connsiteX3" fmla="*/ 9339 w 18937"/>
                <a:gd name="connsiteY3" fmla="*/ 0 h 19813"/>
              </a:gdLst>
              <a:ahLst/>
              <a:cxnLst>
                <a:cxn ang="0">
                  <a:pos x="connsiteX0" y="connsiteY0"/>
                </a:cxn>
                <a:cxn ang="0">
                  <a:pos x="connsiteX1" y="connsiteY1"/>
                </a:cxn>
                <a:cxn ang="0">
                  <a:pos x="connsiteX2" y="connsiteY2"/>
                </a:cxn>
                <a:cxn ang="0">
                  <a:pos x="connsiteX3" y="connsiteY3"/>
                </a:cxn>
              </a:cxnLst>
              <a:rect l="l" t="t" r="r" b="b"/>
              <a:pathLst>
                <a:path w="18937" h="19813">
                  <a:moveTo>
                    <a:pt x="9339" y="0"/>
                  </a:moveTo>
                  <a:cubicBezTo>
                    <a:pt x="627" y="645"/>
                    <a:pt x="-2492" y="10648"/>
                    <a:pt x="2133" y="16348"/>
                  </a:cubicBezTo>
                  <a:cubicBezTo>
                    <a:pt x="7511" y="23017"/>
                    <a:pt x="18159" y="19468"/>
                    <a:pt x="18911" y="10756"/>
                  </a:cubicBezTo>
                  <a:cubicBezTo>
                    <a:pt x="19234" y="6453"/>
                    <a:pt x="16545" y="215"/>
                    <a:pt x="933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1" name="任意多边形: 形状 1128">
              <a:extLst>
                <a:ext uri="{FF2B5EF4-FFF2-40B4-BE49-F238E27FC236}">
                  <a16:creationId xmlns:a16="http://schemas.microsoft.com/office/drawing/2014/main" xmlns="" id="{37BA64B3-F1B3-472B-8B91-762E27D10B29}"/>
                </a:ext>
              </a:extLst>
            </p:cNvPr>
            <p:cNvSpPr/>
            <p:nvPr/>
          </p:nvSpPr>
          <p:spPr>
            <a:xfrm>
              <a:off x="381533" y="2352920"/>
              <a:ext cx="80405" cy="83713"/>
            </a:xfrm>
            <a:custGeom>
              <a:avLst/>
              <a:gdLst>
                <a:gd name="connsiteX0" fmla="*/ 19026 w 19028"/>
                <a:gd name="connsiteY0" fmla="*/ 10648 h 19811"/>
                <a:gd name="connsiteX1" fmla="*/ 8915 w 19028"/>
                <a:gd name="connsiteY1" fmla="*/ 0 h 19811"/>
                <a:gd name="connsiteX2" fmla="*/ 2462 w 19028"/>
                <a:gd name="connsiteY2" fmla="*/ 16456 h 19811"/>
                <a:gd name="connsiteX3" fmla="*/ 19026 w 19028"/>
                <a:gd name="connsiteY3" fmla="*/ 10648 h 19811"/>
              </a:gdLst>
              <a:ahLst/>
              <a:cxnLst>
                <a:cxn ang="0">
                  <a:pos x="connsiteX0" y="connsiteY0"/>
                </a:cxn>
                <a:cxn ang="0">
                  <a:pos x="connsiteX1" y="connsiteY1"/>
                </a:cxn>
                <a:cxn ang="0">
                  <a:pos x="connsiteX2" y="connsiteY2"/>
                </a:cxn>
                <a:cxn ang="0">
                  <a:pos x="connsiteX3" y="connsiteY3"/>
                </a:cxn>
              </a:cxnLst>
              <a:rect l="l" t="t" r="r" b="b"/>
              <a:pathLst>
                <a:path w="19028" h="19811">
                  <a:moveTo>
                    <a:pt x="19026" y="10648"/>
                  </a:moveTo>
                  <a:cubicBezTo>
                    <a:pt x="19133" y="6346"/>
                    <a:pt x="16122" y="108"/>
                    <a:pt x="8915" y="0"/>
                  </a:cubicBezTo>
                  <a:cubicBezTo>
                    <a:pt x="203" y="753"/>
                    <a:pt x="-2486" y="10756"/>
                    <a:pt x="2462" y="16456"/>
                  </a:cubicBezTo>
                  <a:cubicBezTo>
                    <a:pt x="8162" y="23017"/>
                    <a:pt x="18703" y="19360"/>
                    <a:pt x="19026" y="106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2" name="任意多边形: 形状 1129">
              <a:extLst>
                <a:ext uri="{FF2B5EF4-FFF2-40B4-BE49-F238E27FC236}">
                  <a16:creationId xmlns:a16="http://schemas.microsoft.com/office/drawing/2014/main" xmlns="" id="{8B4D1F33-E0A9-4F0A-9E03-42FC824DF8D0}"/>
                </a:ext>
              </a:extLst>
            </p:cNvPr>
            <p:cNvSpPr/>
            <p:nvPr/>
          </p:nvSpPr>
          <p:spPr>
            <a:xfrm>
              <a:off x="688637" y="2342922"/>
              <a:ext cx="80523" cy="83709"/>
            </a:xfrm>
            <a:custGeom>
              <a:avLst/>
              <a:gdLst>
                <a:gd name="connsiteX0" fmla="*/ 19056 w 19056"/>
                <a:gd name="connsiteY0" fmla="*/ 10540 h 19810"/>
                <a:gd name="connsiteX1" fmla="*/ 8516 w 19056"/>
                <a:gd name="connsiteY1" fmla="*/ 0 h 19810"/>
                <a:gd name="connsiteX2" fmla="*/ 3460 w 19056"/>
                <a:gd name="connsiteY2" fmla="*/ 17209 h 19810"/>
                <a:gd name="connsiteX3" fmla="*/ 19056 w 19056"/>
                <a:gd name="connsiteY3" fmla="*/ 10540 h 19810"/>
              </a:gdLst>
              <a:ahLst/>
              <a:cxnLst>
                <a:cxn ang="0">
                  <a:pos x="connsiteX0" y="connsiteY0"/>
                </a:cxn>
                <a:cxn ang="0">
                  <a:pos x="connsiteX1" y="connsiteY1"/>
                </a:cxn>
                <a:cxn ang="0">
                  <a:pos x="connsiteX2" y="connsiteY2"/>
                </a:cxn>
                <a:cxn ang="0">
                  <a:pos x="connsiteX3" y="connsiteY3"/>
                </a:cxn>
              </a:cxnLst>
              <a:rect l="l" t="t" r="r" b="b"/>
              <a:pathLst>
                <a:path w="19056" h="19810">
                  <a:moveTo>
                    <a:pt x="19056" y="10540"/>
                  </a:moveTo>
                  <a:cubicBezTo>
                    <a:pt x="19056" y="6238"/>
                    <a:pt x="15722" y="108"/>
                    <a:pt x="8516" y="0"/>
                  </a:cubicBezTo>
                  <a:cubicBezTo>
                    <a:pt x="-627" y="860"/>
                    <a:pt x="-2563" y="11724"/>
                    <a:pt x="3460" y="17209"/>
                  </a:cubicBezTo>
                  <a:cubicBezTo>
                    <a:pt x="9699" y="22802"/>
                    <a:pt x="19164" y="18822"/>
                    <a:pt x="19056"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3" name="任意多边形: 形状 1130">
              <a:extLst>
                <a:ext uri="{FF2B5EF4-FFF2-40B4-BE49-F238E27FC236}">
                  <a16:creationId xmlns:a16="http://schemas.microsoft.com/office/drawing/2014/main" xmlns="" id="{DCD4BB96-D903-4D8A-A682-34DC31A0ACB1}"/>
                </a:ext>
              </a:extLst>
            </p:cNvPr>
            <p:cNvSpPr/>
            <p:nvPr/>
          </p:nvSpPr>
          <p:spPr>
            <a:xfrm>
              <a:off x="993434" y="2329743"/>
              <a:ext cx="79839" cy="83895"/>
            </a:xfrm>
            <a:custGeom>
              <a:avLst/>
              <a:gdLst>
                <a:gd name="connsiteX0" fmla="*/ 3822 w 18894"/>
                <a:gd name="connsiteY0" fmla="*/ 17209 h 19854"/>
                <a:gd name="connsiteX1" fmla="*/ 18880 w 18894"/>
                <a:gd name="connsiteY1" fmla="*/ 10433 h 19854"/>
                <a:gd name="connsiteX2" fmla="*/ 8017 w 18894"/>
                <a:gd name="connsiteY2" fmla="*/ 0 h 19854"/>
                <a:gd name="connsiteX3" fmla="*/ 3822 w 18894"/>
                <a:gd name="connsiteY3" fmla="*/ 17209 h 19854"/>
              </a:gdLst>
              <a:ahLst/>
              <a:cxnLst>
                <a:cxn ang="0">
                  <a:pos x="connsiteX0" y="connsiteY0"/>
                </a:cxn>
                <a:cxn ang="0">
                  <a:pos x="connsiteX1" y="connsiteY1"/>
                </a:cxn>
                <a:cxn ang="0">
                  <a:pos x="connsiteX2" y="connsiteY2"/>
                </a:cxn>
                <a:cxn ang="0">
                  <a:pos x="connsiteX3" y="connsiteY3"/>
                </a:cxn>
              </a:cxnLst>
              <a:rect l="l" t="t" r="r" b="b"/>
              <a:pathLst>
                <a:path w="18894" h="19854">
                  <a:moveTo>
                    <a:pt x="3822" y="17209"/>
                  </a:moveTo>
                  <a:cubicBezTo>
                    <a:pt x="10383" y="22909"/>
                    <a:pt x="19310" y="18822"/>
                    <a:pt x="18880" y="10433"/>
                  </a:cubicBezTo>
                  <a:cubicBezTo>
                    <a:pt x="18665" y="6131"/>
                    <a:pt x="15115" y="0"/>
                    <a:pt x="8017" y="0"/>
                  </a:cubicBezTo>
                  <a:cubicBezTo>
                    <a:pt x="-1018" y="860"/>
                    <a:pt x="-2416" y="11724"/>
                    <a:pt x="3822"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4" name="任意多边形: 形状 1131">
              <a:extLst>
                <a:ext uri="{FF2B5EF4-FFF2-40B4-BE49-F238E27FC236}">
                  <a16:creationId xmlns:a16="http://schemas.microsoft.com/office/drawing/2014/main" xmlns="" id="{7A411238-1E4F-4722-A9B3-C4AA26BC49DE}"/>
                </a:ext>
              </a:extLst>
            </p:cNvPr>
            <p:cNvSpPr/>
            <p:nvPr/>
          </p:nvSpPr>
          <p:spPr>
            <a:xfrm>
              <a:off x="1293426" y="2313381"/>
              <a:ext cx="78630" cy="83401"/>
            </a:xfrm>
            <a:custGeom>
              <a:avLst/>
              <a:gdLst>
                <a:gd name="connsiteX0" fmla="*/ 18550 w 18608"/>
                <a:gd name="connsiteY0" fmla="*/ 10325 h 19737"/>
                <a:gd name="connsiteX1" fmla="*/ 7364 w 18608"/>
                <a:gd name="connsiteY1" fmla="*/ 0 h 19737"/>
                <a:gd name="connsiteX2" fmla="*/ 4138 w 18608"/>
                <a:gd name="connsiteY2" fmla="*/ 17209 h 19737"/>
                <a:gd name="connsiteX3" fmla="*/ 18550 w 18608"/>
                <a:gd name="connsiteY3" fmla="*/ 10325 h 19737"/>
              </a:gdLst>
              <a:ahLst/>
              <a:cxnLst>
                <a:cxn ang="0">
                  <a:pos x="connsiteX0" y="connsiteY0"/>
                </a:cxn>
                <a:cxn ang="0">
                  <a:pos x="connsiteX1" y="connsiteY1"/>
                </a:cxn>
                <a:cxn ang="0">
                  <a:pos x="connsiteX2" y="connsiteY2"/>
                </a:cxn>
                <a:cxn ang="0">
                  <a:pos x="connsiteX3" y="connsiteY3"/>
                </a:cxn>
              </a:cxnLst>
              <a:rect l="l" t="t" r="r" b="b"/>
              <a:pathLst>
                <a:path w="18608" h="19737">
                  <a:moveTo>
                    <a:pt x="18550" y="10325"/>
                  </a:moveTo>
                  <a:cubicBezTo>
                    <a:pt x="18120" y="6023"/>
                    <a:pt x="14355" y="0"/>
                    <a:pt x="7364" y="0"/>
                  </a:cubicBezTo>
                  <a:cubicBezTo>
                    <a:pt x="-1348" y="968"/>
                    <a:pt x="-2208" y="11831"/>
                    <a:pt x="4138" y="17209"/>
                  </a:cubicBezTo>
                  <a:cubicBezTo>
                    <a:pt x="10591" y="22802"/>
                    <a:pt x="19410" y="18500"/>
                    <a:pt x="18550"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5" name="任意多边形: 形状 1132">
              <a:extLst>
                <a:ext uri="{FF2B5EF4-FFF2-40B4-BE49-F238E27FC236}">
                  <a16:creationId xmlns:a16="http://schemas.microsoft.com/office/drawing/2014/main" xmlns="" id="{52E2DF30-DE81-4D61-B2B8-EE15B192BBFE}"/>
                </a:ext>
              </a:extLst>
            </p:cNvPr>
            <p:cNvSpPr/>
            <p:nvPr/>
          </p:nvSpPr>
          <p:spPr>
            <a:xfrm>
              <a:off x="1584760" y="2293829"/>
              <a:ext cx="77903" cy="83329"/>
            </a:xfrm>
            <a:custGeom>
              <a:avLst/>
              <a:gdLst>
                <a:gd name="connsiteX0" fmla="*/ 5319 w 18436"/>
                <a:gd name="connsiteY0" fmla="*/ 17856 h 19720"/>
                <a:gd name="connsiteX1" fmla="*/ 18333 w 18436"/>
                <a:gd name="connsiteY1" fmla="*/ 10219 h 19720"/>
                <a:gd name="connsiteX2" fmla="*/ 6932 w 18436"/>
                <a:gd name="connsiteY2" fmla="*/ 1 h 19720"/>
                <a:gd name="connsiteX3" fmla="*/ 6072 w 18436"/>
                <a:gd name="connsiteY3" fmla="*/ 109 h 19720"/>
                <a:gd name="connsiteX4" fmla="*/ 5319 w 18436"/>
                <a:gd name="connsiteY4" fmla="*/ 17856 h 19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6" h="19720">
                  <a:moveTo>
                    <a:pt x="5319" y="17856"/>
                  </a:moveTo>
                  <a:cubicBezTo>
                    <a:pt x="11880" y="22481"/>
                    <a:pt x="19409" y="17963"/>
                    <a:pt x="18333" y="10219"/>
                  </a:cubicBezTo>
                  <a:cubicBezTo>
                    <a:pt x="17688" y="5917"/>
                    <a:pt x="13709" y="-106"/>
                    <a:pt x="6932" y="1"/>
                  </a:cubicBezTo>
                  <a:cubicBezTo>
                    <a:pt x="6717" y="1"/>
                    <a:pt x="6287" y="109"/>
                    <a:pt x="6072" y="109"/>
                  </a:cubicBezTo>
                  <a:cubicBezTo>
                    <a:pt x="-1672" y="1615"/>
                    <a:pt x="-2102" y="12693"/>
                    <a:pt x="5319" y="178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6" name="任意多边形: 形状 1133">
              <a:extLst>
                <a:ext uri="{FF2B5EF4-FFF2-40B4-BE49-F238E27FC236}">
                  <a16:creationId xmlns:a16="http://schemas.microsoft.com/office/drawing/2014/main" xmlns="" id="{E226EB52-78B6-47AE-999B-E33930F0B6F7}"/>
                </a:ext>
              </a:extLst>
            </p:cNvPr>
            <p:cNvSpPr/>
            <p:nvPr/>
          </p:nvSpPr>
          <p:spPr>
            <a:xfrm>
              <a:off x="1863845" y="2271108"/>
              <a:ext cx="73361" cy="83396"/>
            </a:xfrm>
            <a:custGeom>
              <a:avLst/>
              <a:gdLst>
                <a:gd name="connsiteX0" fmla="*/ 17144 w 17361"/>
                <a:gd name="connsiteY0" fmla="*/ 10112 h 19736"/>
                <a:gd name="connsiteX1" fmla="*/ 6065 w 17361"/>
                <a:gd name="connsiteY1" fmla="*/ 1 h 19736"/>
                <a:gd name="connsiteX2" fmla="*/ 5205 w 17361"/>
                <a:gd name="connsiteY2" fmla="*/ 109 h 19736"/>
                <a:gd name="connsiteX3" fmla="*/ 5528 w 17361"/>
                <a:gd name="connsiteY3" fmla="*/ 17856 h 19736"/>
                <a:gd name="connsiteX4" fmla="*/ 17144 w 17361"/>
                <a:gd name="connsiteY4" fmla="*/ 10112 h 19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1" h="19736">
                  <a:moveTo>
                    <a:pt x="17144" y="10112"/>
                  </a:moveTo>
                  <a:cubicBezTo>
                    <a:pt x="16283" y="5809"/>
                    <a:pt x="12304" y="-106"/>
                    <a:pt x="6065" y="1"/>
                  </a:cubicBezTo>
                  <a:cubicBezTo>
                    <a:pt x="5850" y="1"/>
                    <a:pt x="5528" y="109"/>
                    <a:pt x="5205" y="109"/>
                  </a:cubicBezTo>
                  <a:cubicBezTo>
                    <a:pt x="-1894" y="1615"/>
                    <a:pt x="-1679" y="12801"/>
                    <a:pt x="5528" y="17856"/>
                  </a:cubicBezTo>
                  <a:cubicBezTo>
                    <a:pt x="12088" y="22481"/>
                    <a:pt x="18649" y="18071"/>
                    <a:pt x="17144" y="101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7" name="任意多边形: 形状 1134">
              <a:extLst>
                <a:ext uri="{FF2B5EF4-FFF2-40B4-BE49-F238E27FC236}">
                  <a16:creationId xmlns:a16="http://schemas.microsoft.com/office/drawing/2014/main" xmlns="" id="{409035FF-5112-4CD3-8B9C-463594EF0F9C}"/>
                </a:ext>
              </a:extLst>
            </p:cNvPr>
            <p:cNvSpPr/>
            <p:nvPr/>
          </p:nvSpPr>
          <p:spPr>
            <a:xfrm>
              <a:off x="2118644" y="2247001"/>
              <a:ext cx="67686" cy="82691"/>
            </a:xfrm>
            <a:custGeom>
              <a:avLst/>
              <a:gdLst>
                <a:gd name="connsiteX0" fmla="*/ 4922 w 16018"/>
                <a:gd name="connsiteY0" fmla="*/ 6 h 19569"/>
                <a:gd name="connsiteX1" fmla="*/ 4169 w 16018"/>
                <a:gd name="connsiteY1" fmla="*/ 113 h 19569"/>
                <a:gd name="connsiteX2" fmla="*/ 6427 w 16018"/>
                <a:gd name="connsiteY2" fmla="*/ 18290 h 19569"/>
                <a:gd name="connsiteX3" fmla="*/ 15677 w 16018"/>
                <a:gd name="connsiteY3" fmla="*/ 10008 h 19569"/>
                <a:gd name="connsiteX4" fmla="*/ 4922 w 16018"/>
                <a:gd name="connsiteY4" fmla="*/ 6 h 19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8" h="19569">
                  <a:moveTo>
                    <a:pt x="4922" y="6"/>
                  </a:moveTo>
                  <a:cubicBezTo>
                    <a:pt x="4706" y="6"/>
                    <a:pt x="4384" y="113"/>
                    <a:pt x="4169" y="113"/>
                  </a:cubicBezTo>
                  <a:cubicBezTo>
                    <a:pt x="-2392" y="1727"/>
                    <a:pt x="-886" y="13880"/>
                    <a:pt x="6427" y="18290"/>
                  </a:cubicBezTo>
                  <a:cubicBezTo>
                    <a:pt x="12343" y="21947"/>
                    <a:pt x="17398" y="17322"/>
                    <a:pt x="15677" y="10008"/>
                  </a:cubicBezTo>
                  <a:cubicBezTo>
                    <a:pt x="14602" y="5706"/>
                    <a:pt x="10622" y="-209"/>
                    <a:pt x="4922"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8" name="任意多边形: 形状 1135">
              <a:extLst>
                <a:ext uri="{FF2B5EF4-FFF2-40B4-BE49-F238E27FC236}">
                  <a16:creationId xmlns:a16="http://schemas.microsoft.com/office/drawing/2014/main" xmlns="" id="{FCEB2F9D-0074-486B-849E-BEDBDF478608}"/>
                </a:ext>
              </a:extLst>
            </p:cNvPr>
            <p:cNvSpPr/>
            <p:nvPr/>
          </p:nvSpPr>
          <p:spPr>
            <a:xfrm>
              <a:off x="2346860" y="2221521"/>
              <a:ext cx="62247" cy="82674"/>
            </a:xfrm>
            <a:custGeom>
              <a:avLst/>
              <a:gdLst>
                <a:gd name="connsiteX0" fmla="*/ 3294 w 14731"/>
                <a:gd name="connsiteY0" fmla="*/ 120 h 19565"/>
                <a:gd name="connsiteX1" fmla="*/ 7166 w 14731"/>
                <a:gd name="connsiteY1" fmla="*/ 18727 h 19565"/>
                <a:gd name="connsiteX2" fmla="*/ 14157 w 14731"/>
                <a:gd name="connsiteY2" fmla="*/ 9908 h 19565"/>
                <a:gd name="connsiteX3" fmla="*/ 3831 w 14731"/>
                <a:gd name="connsiteY3" fmla="*/ 13 h 19565"/>
                <a:gd name="connsiteX4" fmla="*/ 3294 w 14731"/>
                <a:gd name="connsiteY4" fmla="*/ 120 h 1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1" h="19565">
                  <a:moveTo>
                    <a:pt x="3294" y="120"/>
                  </a:moveTo>
                  <a:cubicBezTo>
                    <a:pt x="-2729" y="1841"/>
                    <a:pt x="67" y="14855"/>
                    <a:pt x="7166" y="18727"/>
                  </a:cubicBezTo>
                  <a:cubicBezTo>
                    <a:pt x="12543" y="21524"/>
                    <a:pt x="16200" y="17006"/>
                    <a:pt x="14157" y="9908"/>
                  </a:cubicBezTo>
                  <a:cubicBezTo>
                    <a:pt x="12974" y="5606"/>
                    <a:pt x="8994" y="-310"/>
                    <a:pt x="3831" y="13"/>
                  </a:cubicBezTo>
                  <a:cubicBezTo>
                    <a:pt x="3724" y="13"/>
                    <a:pt x="3509" y="13"/>
                    <a:pt x="3294"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9" name="任意多边形: 形状 1136">
              <a:extLst>
                <a:ext uri="{FF2B5EF4-FFF2-40B4-BE49-F238E27FC236}">
                  <a16:creationId xmlns:a16="http://schemas.microsoft.com/office/drawing/2014/main" xmlns="" id="{44607EE7-284D-406D-9344-287B4442A286}"/>
                </a:ext>
              </a:extLst>
            </p:cNvPr>
            <p:cNvSpPr/>
            <p:nvPr/>
          </p:nvSpPr>
          <p:spPr>
            <a:xfrm>
              <a:off x="2548257" y="2194249"/>
              <a:ext cx="57591" cy="82175"/>
            </a:xfrm>
            <a:custGeom>
              <a:avLst/>
              <a:gdLst>
                <a:gd name="connsiteX0" fmla="*/ 2526 w 13629"/>
                <a:gd name="connsiteY0" fmla="*/ 120 h 19447"/>
                <a:gd name="connsiteX1" fmla="*/ 7259 w 13629"/>
                <a:gd name="connsiteY1" fmla="*/ 18620 h 19447"/>
                <a:gd name="connsiteX2" fmla="*/ 12852 w 13629"/>
                <a:gd name="connsiteY2" fmla="*/ 9800 h 19447"/>
                <a:gd name="connsiteX3" fmla="*/ 3064 w 13629"/>
                <a:gd name="connsiteY3" fmla="*/ 13 h 19447"/>
                <a:gd name="connsiteX4" fmla="*/ 2526 w 13629"/>
                <a:gd name="connsiteY4" fmla="*/ 120 h 19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9447">
                  <a:moveTo>
                    <a:pt x="2526" y="120"/>
                  </a:moveTo>
                  <a:cubicBezTo>
                    <a:pt x="-2636" y="1949"/>
                    <a:pt x="698" y="14856"/>
                    <a:pt x="7259" y="18620"/>
                  </a:cubicBezTo>
                  <a:cubicBezTo>
                    <a:pt x="12206" y="21416"/>
                    <a:pt x="15110" y="16792"/>
                    <a:pt x="12852" y="9800"/>
                  </a:cubicBezTo>
                  <a:cubicBezTo>
                    <a:pt x="11453" y="5498"/>
                    <a:pt x="7581" y="-310"/>
                    <a:pt x="3064" y="13"/>
                  </a:cubicBezTo>
                  <a:cubicBezTo>
                    <a:pt x="2849" y="13"/>
                    <a:pt x="2634" y="13"/>
                    <a:pt x="2526"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50" name="任意多边形: 形状 1137">
              <a:extLst>
                <a:ext uri="{FF2B5EF4-FFF2-40B4-BE49-F238E27FC236}">
                  <a16:creationId xmlns:a16="http://schemas.microsoft.com/office/drawing/2014/main" xmlns="" id="{522909C1-0F2C-4FE8-BECC-9244D8AB9924}"/>
                </a:ext>
              </a:extLst>
            </p:cNvPr>
            <p:cNvSpPr/>
            <p:nvPr/>
          </p:nvSpPr>
          <p:spPr>
            <a:xfrm>
              <a:off x="2721625" y="2165620"/>
              <a:ext cx="52638" cy="81922"/>
            </a:xfrm>
            <a:custGeom>
              <a:avLst/>
              <a:gdLst>
                <a:gd name="connsiteX0" fmla="*/ 11405 w 12457"/>
                <a:gd name="connsiteY0" fmla="*/ 9800 h 19387"/>
                <a:gd name="connsiteX1" fmla="*/ 2263 w 12457"/>
                <a:gd name="connsiteY1" fmla="*/ 13 h 19387"/>
                <a:gd name="connsiteX2" fmla="*/ 1833 w 12457"/>
                <a:gd name="connsiteY2" fmla="*/ 120 h 19387"/>
                <a:gd name="connsiteX3" fmla="*/ 7963 w 12457"/>
                <a:gd name="connsiteY3" fmla="*/ 18942 h 19387"/>
                <a:gd name="connsiteX4" fmla="*/ 11405 w 12457"/>
                <a:gd name="connsiteY4" fmla="*/ 9800 h 19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7" h="19387">
                  <a:moveTo>
                    <a:pt x="11405" y="9800"/>
                  </a:moveTo>
                  <a:cubicBezTo>
                    <a:pt x="9899" y="5606"/>
                    <a:pt x="6027" y="-310"/>
                    <a:pt x="2263" y="13"/>
                  </a:cubicBezTo>
                  <a:cubicBezTo>
                    <a:pt x="2155" y="13"/>
                    <a:pt x="1940" y="120"/>
                    <a:pt x="1833" y="120"/>
                  </a:cubicBezTo>
                  <a:cubicBezTo>
                    <a:pt x="-2685" y="2056"/>
                    <a:pt x="1833" y="15931"/>
                    <a:pt x="7963" y="18942"/>
                  </a:cubicBezTo>
                  <a:cubicBezTo>
                    <a:pt x="11943" y="20878"/>
                    <a:pt x="13771" y="16254"/>
                    <a:pt x="11405"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51" name="任意多边形: 形状 1138">
              <a:extLst>
                <a:ext uri="{FF2B5EF4-FFF2-40B4-BE49-F238E27FC236}">
                  <a16:creationId xmlns:a16="http://schemas.microsoft.com/office/drawing/2014/main" xmlns="" id="{C28BA8EA-F92C-4AD5-A9DC-6FB5B3ACB75F}"/>
                </a:ext>
              </a:extLst>
            </p:cNvPr>
            <p:cNvSpPr/>
            <p:nvPr/>
          </p:nvSpPr>
          <p:spPr>
            <a:xfrm>
              <a:off x="2866085" y="2136531"/>
              <a:ext cx="48949" cy="81415"/>
            </a:xfrm>
            <a:custGeom>
              <a:avLst/>
              <a:gdLst>
                <a:gd name="connsiteX0" fmla="*/ 10237 w 11584"/>
                <a:gd name="connsiteY0" fmla="*/ 9693 h 19267"/>
                <a:gd name="connsiteX1" fmla="*/ 1633 w 11584"/>
                <a:gd name="connsiteY1" fmla="*/ 13 h 19267"/>
                <a:gd name="connsiteX2" fmla="*/ 1202 w 11584"/>
                <a:gd name="connsiteY2" fmla="*/ 120 h 19267"/>
                <a:gd name="connsiteX3" fmla="*/ 8516 w 11584"/>
                <a:gd name="connsiteY3" fmla="*/ 19050 h 19267"/>
                <a:gd name="connsiteX4" fmla="*/ 10237 w 11584"/>
                <a:gd name="connsiteY4" fmla="*/ 9693 h 19267"/>
                <a:gd name="connsiteX5" fmla="*/ 10237 w 11584"/>
                <a:gd name="connsiteY5" fmla="*/ 9693 h 1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84" h="19267">
                  <a:moveTo>
                    <a:pt x="10237" y="9693"/>
                  </a:moveTo>
                  <a:cubicBezTo>
                    <a:pt x="8624" y="5498"/>
                    <a:pt x="4859" y="-310"/>
                    <a:pt x="1633" y="13"/>
                  </a:cubicBezTo>
                  <a:cubicBezTo>
                    <a:pt x="1525" y="13"/>
                    <a:pt x="1310" y="120"/>
                    <a:pt x="1202" y="120"/>
                  </a:cubicBezTo>
                  <a:cubicBezTo>
                    <a:pt x="-2562" y="2164"/>
                    <a:pt x="3246" y="17007"/>
                    <a:pt x="8516" y="19050"/>
                  </a:cubicBezTo>
                  <a:cubicBezTo>
                    <a:pt x="11743" y="20341"/>
                    <a:pt x="12603" y="15716"/>
                    <a:pt x="10237" y="9693"/>
                  </a:cubicBezTo>
                  <a:lnTo>
                    <a:pt x="10237" y="969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052" name="任意多边形: 形状 1139">
              <a:extLst>
                <a:ext uri="{FF2B5EF4-FFF2-40B4-BE49-F238E27FC236}">
                  <a16:creationId xmlns:a16="http://schemas.microsoft.com/office/drawing/2014/main" xmlns="" id="{0D191D0F-165E-4BA1-B44A-D20CF37E04FB}"/>
                </a:ext>
              </a:extLst>
            </p:cNvPr>
            <p:cNvSpPr/>
            <p:nvPr/>
          </p:nvSpPr>
          <p:spPr>
            <a:xfrm>
              <a:off x="2982361" y="2106492"/>
              <a:ext cx="44935" cy="81334"/>
            </a:xfrm>
            <a:custGeom>
              <a:avLst/>
              <a:gdLst>
                <a:gd name="connsiteX0" fmla="*/ 8856 w 10634"/>
                <a:gd name="connsiteY0" fmla="*/ 9595 h 19248"/>
                <a:gd name="connsiteX1" fmla="*/ 1005 w 10634"/>
                <a:gd name="connsiteY1" fmla="*/ 23 h 19248"/>
                <a:gd name="connsiteX2" fmla="*/ 8534 w 10634"/>
                <a:gd name="connsiteY2" fmla="*/ 19060 h 19248"/>
                <a:gd name="connsiteX3" fmla="*/ 8856 w 10634"/>
                <a:gd name="connsiteY3" fmla="*/ 9595 h 19248"/>
                <a:gd name="connsiteX4" fmla="*/ 8856 w 10634"/>
                <a:gd name="connsiteY4" fmla="*/ 9595 h 19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34" h="19248">
                  <a:moveTo>
                    <a:pt x="8856" y="9595"/>
                  </a:moveTo>
                  <a:cubicBezTo>
                    <a:pt x="7135" y="5400"/>
                    <a:pt x="3479" y="-408"/>
                    <a:pt x="1005" y="23"/>
                  </a:cubicBezTo>
                  <a:cubicBezTo>
                    <a:pt x="-2652" y="1851"/>
                    <a:pt x="4554" y="17231"/>
                    <a:pt x="8534" y="19060"/>
                  </a:cubicBezTo>
                  <a:cubicBezTo>
                    <a:pt x="11223" y="20243"/>
                    <a:pt x="11330" y="15726"/>
                    <a:pt x="8856" y="9595"/>
                  </a:cubicBezTo>
                  <a:lnTo>
                    <a:pt x="8856" y="9595"/>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053" name="任意多边形: 形状 1140">
              <a:extLst>
                <a:ext uri="{FF2B5EF4-FFF2-40B4-BE49-F238E27FC236}">
                  <a16:creationId xmlns:a16="http://schemas.microsoft.com/office/drawing/2014/main" xmlns="" id="{A5008BB2-71EC-466D-909C-E8427FE9E34B}"/>
                </a:ext>
              </a:extLst>
            </p:cNvPr>
            <p:cNvSpPr/>
            <p:nvPr/>
          </p:nvSpPr>
          <p:spPr>
            <a:xfrm>
              <a:off x="3068310" y="2076084"/>
              <a:ext cx="42062" cy="80684"/>
            </a:xfrm>
            <a:custGeom>
              <a:avLst/>
              <a:gdLst>
                <a:gd name="connsiteX0" fmla="*/ 563 w 9954"/>
                <a:gd name="connsiteY0" fmla="*/ 13 h 19094"/>
                <a:gd name="connsiteX1" fmla="*/ 8952 w 9954"/>
                <a:gd name="connsiteY1" fmla="*/ 19050 h 19094"/>
                <a:gd name="connsiteX2" fmla="*/ 7662 w 9954"/>
                <a:gd name="connsiteY2" fmla="*/ 9586 h 19094"/>
                <a:gd name="connsiteX3" fmla="*/ 563 w 9954"/>
                <a:gd name="connsiteY3" fmla="*/ 13 h 19094"/>
              </a:gdLst>
              <a:ahLst/>
              <a:cxnLst>
                <a:cxn ang="0">
                  <a:pos x="connsiteX0" y="connsiteY0"/>
                </a:cxn>
                <a:cxn ang="0">
                  <a:pos x="connsiteX1" y="connsiteY1"/>
                </a:cxn>
                <a:cxn ang="0">
                  <a:pos x="connsiteX2" y="connsiteY2"/>
                </a:cxn>
                <a:cxn ang="0">
                  <a:pos x="connsiteX3" y="connsiteY3"/>
                </a:cxn>
              </a:cxnLst>
              <a:rect l="l" t="t" r="r" b="b"/>
              <a:pathLst>
                <a:path w="9954" h="19094">
                  <a:moveTo>
                    <a:pt x="563" y="13"/>
                  </a:moveTo>
                  <a:cubicBezTo>
                    <a:pt x="-2234" y="2057"/>
                    <a:pt x="6156" y="18190"/>
                    <a:pt x="8952" y="19050"/>
                  </a:cubicBezTo>
                  <a:cubicBezTo>
                    <a:pt x="10673" y="19588"/>
                    <a:pt x="10135" y="15178"/>
                    <a:pt x="7662" y="9586"/>
                  </a:cubicBezTo>
                  <a:cubicBezTo>
                    <a:pt x="5725" y="5391"/>
                    <a:pt x="2284" y="-310"/>
                    <a:pt x="563"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54" name="任意多边形: 形状 1141">
              <a:extLst>
                <a:ext uri="{FF2B5EF4-FFF2-40B4-BE49-F238E27FC236}">
                  <a16:creationId xmlns:a16="http://schemas.microsoft.com/office/drawing/2014/main" xmlns="" id="{52D602B6-C635-4E98-9B78-39E8C3246813}"/>
                </a:ext>
              </a:extLst>
            </p:cNvPr>
            <p:cNvSpPr/>
            <p:nvPr/>
          </p:nvSpPr>
          <p:spPr>
            <a:xfrm>
              <a:off x="3124004" y="2046044"/>
              <a:ext cx="39531" cy="80274"/>
            </a:xfrm>
            <a:custGeom>
              <a:avLst/>
              <a:gdLst>
                <a:gd name="connsiteX0" fmla="*/ 8894 w 9355"/>
                <a:gd name="connsiteY0" fmla="*/ 18953 h 18997"/>
                <a:gd name="connsiteX1" fmla="*/ 6420 w 9355"/>
                <a:gd name="connsiteY1" fmla="*/ 9488 h 18997"/>
                <a:gd name="connsiteX2" fmla="*/ 182 w 9355"/>
                <a:gd name="connsiteY2" fmla="*/ 23 h 18997"/>
                <a:gd name="connsiteX3" fmla="*/ 8894 w 9355"/>
                <a:gd name="connsiteY3" fmla="*/ 18953 h 18997"/>
              </a:gdLst>
              <a:ahLst/>
              <a:cxnLst>
                <a:cxn ang="0">
                  <a:pos x="connsiteX0" y="connsiteY0"/>
                </a:cxn>
                <a:cxn ang="0">
                  <a:pos x="connsiteX1" y="connsiteY1"/>
                </a:cxn>
                <a:cxn ang="0">
                  <a:pos x="connsiteX2" y="connsiteY2"/>
                </a:cxn>
                <a:cxn ang="0">
                  <a:pos x="connsiteX3" y="connsiteY3"/>
                </a:cxn>
              </a:cxnLst>
              <a:rect l="l" t="t" r="r" b="b"/>
              <a:pathLst>
                <a:path w="9355" h="18997">
                  <a:moveTo>
                    <a:pt x="8894" y="18953"/>
                  </a:moveTo>
                  <a:cubicBezTo>
                    <a:pt x="10077" y="19491"/>
                    <a:pt x="8894" y="15081"/>
                    <a:pt x="6420" y="9488"/>
                  </a:cubicBezTo>
                  <a:cubicBezTo>
                    <a:pt x="4484" y="5293"/>
                    <a:pt x="1365" y="-407"/>
                    <a:pt x="182" y="23"/>
                  </a:cubicBezTo>
                  <a:cubicBezTo>
                    <a:pt x="-1324" y="2067"/>
                    <a:pt x="6958" y="18092"/>
                    <a:pt x="8894" y="189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55" name="任意多边形: 形状 1142">
              <a:extLst>
                <a:ext uri="{FF2B5EF4-FFF2-40B4-BE49-F238E27FC236}">
                  <a16:creationId xmlns:a16="http://schemas.microsoft.com/office/drawing/2014/main" xmlns="" id="{50F195B8-0DC6-4AF3-976E-BEDEF0A72422}"/>
                </a:ext>
              </a:extLst>
            </p:cNvPr>
            <p:cNvSpPr/>
            <p:nvPr/>
          </p:nvSpPr>
          <p:spPr>
            <a:xfrm>
              <a:off x="3148406" y="2015692"/>
              <a:ext cx="38630" cy="79986"/>
            </a:xfrm>
            <a:custGeom>
              <a:avLst/>
              <a:gdLst>
                <a:gd name="connsiteX0" fmla="*/ 5270 w 9142"/>
                <a:gd name="connsiteY0" fmla="*/ 9465 h 18929"/>
                <a:gd name="connsiteX1" fmla="*/ 107 w 9142"/>
                <a:gd name="connsiteY1" fmla="*/ 0 h 18929"/>
                <a:gd name="connsiteX2" fmla="*/ 0 w 9142"/>
                <a:gd name="connsiteY2" fmla="*/ 0 h 18929"/>
                <a:gd name="connsiteX3" fmla="*/ 9142 w 9142"/>
                <a:gd name="connsiteY3" fmla="*/ 18930 h 18929"/>
                <a:gd name="connsiteX4" fmla="*/ 5270 w 9142"/>
                <a:gd name="connsiteY4" fmla="*/ 9465 h 18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 h="18929">
                  <a:moveTo>
                    <a:pt x="5270" y="9465"/>
                  </a:moveTo>
                  <a:cubicBezTo>
                    <a:pt x="3980" y="6668"/>
                    <a:pt x="1183" y="1076"/>
                    <a:pt x="107" y="0"/>
                  </a:cubicBezTo>
                  <a:cubicBezTo>
                    <a:pt x="107" y="0"/>
                    <a:pt x="0" y="0"/>
                    <a:pt x="0" y="0"/>
                  </a:cubicBezTo>
                  <a:cubicBezTo>
                    <a:pt x="0" y="1291"/>
                    <a:pt x="7852" y="18822"/>
                    <a:pt x="9142" y="18930"/>
                  </a:cubicBezTo>
                  <a:cubicBezTo>
                    <a:pt x="9035" y="17854"/>
                    <a:pt x="6561" y="12261"/>
                    <a:pt x="5270"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2" name="任意多边形: 形状 1149">
              <a:extLst>
                <a:ext uri="{FF2B5EF4-FFF2-40B4-BE49-F238E27FC236}">
                  <a16:creationId xmlns:a16="http://schemas.microsoft.com/office/drawing/2014/main" xmlns="" id="{B38CDF7E-56DA-4ACD-BC18-6C22DECC44CC}"/>
                </a:ext>
              </a:extLst>
            </p:cNvPr>
            <p:cNvSpPr/>
            <p:nvPr/>
          </p:nvSpPr>
          <p:spPr>
            <a:xfrm>
              <a:off x="2052175" y="2415632"/>
              <a:ext cx="70487" cy="85116"/>
            </a:xfrm>
            <a:custGeom>
              <a:avLst/>
              <a:gdLst>
                <a:gd name="connsiteX0" fmla="*/ 5271 w 16681"/>
                <a:gd name="connsiteY0" fmla="*/ 18286 h 20143"/>
                <a:gd name="connsiteX1" fmla="*/ 16457 w 16681"/>
                <a:gd name="connsiteY1" fmla="*/ 10327 h 20143"/>
                <a:gd name="connsiteX2" fmla="*/ 5702 w 16681"/>
                <a:gd name="connsiteY2" fmla="*/ 1 h 20143"/>
                <a:gd name="connsiteX3" fmla="*/ 5271 w 16681"/>
                <a:gd name="connsiteY3" fmla="*/ 18286 h 20143"/>
              </a:gdLst>
              <a:ahLst/>
              <a:cxnLst>
                <a:cxn ang="0">
                  <a:pos x="connsiteX0" y="connsiteY0"/>
                </a:cxn>
                <a:cxn ang="0">
                  <a:pos x="connsiteX1" y="connsiteY1"/>
                </a:cxn>
                <a:cxn ang="0">
                  <a:pos x="connsiteX2" y="connsiteY2"/>
                </a:cxn>
                <a:cxn ang="0">
                  <a:pos x="connsiteX3" y="connsiteY3"/>
                </a:cxn>
              </a:cxnLst>
              <a:rect l="l" t="t" r="r" b="b"/>
              <a:pathLst>
                <a:path w="16681" h="20143">
                  <a:moveTo>
                    <a:pt x="5271" y="18286"/>
                  </a:moveTo>
                  <a:cubicBezTo>
                    <a:pt x="11617" y="22911"/>
                    <a:pt x="17963" y="18393"/>
                    <a:pt x="16457" y="10327"/>
                  </a:cubicBezTo>
                  <a:cubicBezTo>
                    <a:pt x="15597" y="5917"/>
                    <a:pt x="11832" y="-106"/>
                    <a:pt x="5702" y="1"/>
                  </a:cubicBezTo>
                  <a:cubicBezTo>
                    <a:pt x="-2258" y="1400"/>
                    <a:pt x="-1397" y="13338"/>
                    <a:pt x="5271" y="182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3" name="任意多边形: 形状 1150">
              <a:extLst>
                <a:ext uri="{FF2B5EF4-FFF2-40B4-BE49-F238E27FC236}">
                  <a16:creationId xmlns:a16="http://schemas.microsoft.com/office/drawing/2014/main" xmlns="" id="{DD280094-ABE7-4762-BE34-EDFEC34A4C5C}"/>
                </a:ext>
              </a:extLst>
            </p:cNvPr>
            <p:cNvSpPr/>
            <p:nvPr/>
          </p:nvSpPr>
          <p:spPr>
            <a:xfrm>
              <a:off x="2297708" y="2389708"/>
              <a:ext cx="64850" cy="84685"/>
            </a:xfrm>
            <a:custGeom>
              <a:avLst/>
              <a:gdLst>
                <a:gd name="connsiteX0" fmla="*/ 15033 w 15347"/>
                <a:gd name="connsiteY0" fmla="*/ 10223 h 20041"/>
                <a:gd name="connsiteX1" fmla="*/ 4815 w 15347"/>
                <a:gd name="connsiteY1" fmla="*/ 6 h 20041"/>
                <a:gd name="connsiteX2" fmla="*/ 4062 w 15347"/>
                <a:gd name="connsiteY2" fmla="*/ 113 h 20041"/>
                <a:gd name="connsiteX3" fmla="*/ 6106 w 15347"/>
                <a:gd name="connsiteY3" fmla="*/ 18720 h 20041"/>
                <a:gd name="connsiteX4" fmla="*/ 15033 w 15347"/>
                <a:gd name="connsiteY4" fmla="*/ 10223 h 20041"/>
                <a:gd name="connsiteX5" fmla="*/ 15033 w 15347"/>
                <a:gd name="connsiteY5" fmla="*/ 10223 h 2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47" h="20041">
                  <a:moveTo>
                    <a:pt x="15033" y="10223"/>
                  </a:moveTo>
                  <a:cubicBezTo>
                    <a:pt x="14065" y="5814"/>
                    <a:pt x="10193" y="-210"/>
                    <a:pt x="4815" y="6"/>
                  </a:cubicBezTo>
                  <a:cubicBezTo>
                    <a:pt x="4600" y="6"/>
                    <a:pt x="4277" y="113"/>
                    <a:pt x="4062" y="113"/>
                  </a:cubicBezTo>
                  <a:cubicBezTo>
                    <a:pt x="-2284" y="1834"/>
                    <a:pt x="-885" y="14203"/>
                    <a:pt x="6106" y="18720"/>
                  </a:cubicBezTo>
                  <a:cubicBezTo>
                    <a:pt x="11806" y="22485"/>
                    <a:pt x="16646" y="17752"/>
                    <a:pt x="15033" y="10223"/>
                  </a:cubicBezTo>
                  <a:lnTo>
                    <a:pt x="15033" y="1022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064" name="任意多边形: 形状 1151">
              <a:extLst>
                <a:ext uri="{FF2B5EF4-FFF2-40B4-BE49-F238E27FC236}">
                  <a16:creationId xmlns:a16="http://schemas.microsoft.com/office/drawing/2014/main" xmlns="" id="{0097BD8F-C0F3-406B-9D26-3608B6D63C80}"/>
                </a:ext>
              </a:extLst>
            </p:cNvPr>
            <p:cNvSpPr/>
            <p:nvPr/>
          </p:nvSpPr>
          <p:spPr>
            <a:xfrm>
              <a:off x="2516146" y="2362897"/>
              <a:ext cx="59146" cy="84588"/>
            </a:xfrm>
            <a:custGeom>
              <a:avLst/>
              <a:gdLst>
                <a:gd name="connsiteX0" fmla="*/ 3135 w 13997"/>
                <a:gd name="connsiteY0" fmla="*/ 113 h 20018"/>
                <a:gd name="connsiteX1" fmla="*/ 6792 w 13997"/>
                <a:gd name="connsiteY1" fmla="*/ 19151 h 20018"/>
                <a:gd name="connsiteX2" fmla="*/ 13461 w 13997"/>
                <a:gd name="connsiteY2" fmla="*/ 10116 h 20018"/>
                <a:gd name="connsiteX3" fmla="*/ 3673 w 13997"/>
                <a:gd name="connsiteY3" fmla="*/ 6 h 20018"/>
                <a:gd name="connsiteX4" fmla="*/ 3135 w 13997"/>
                <a:gd name="connsiteY4" fmla="*/ 113 h 20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7" h="20018">
                  <a:moveTo>
                    <a:pt x="3135" y="113"/>
                  </a:moveTo>
                  <a:cubicBezTo>
                    <a:pt x="-2565" y="1942"/>
                    <a:pt x="16" y="15279"/>
                    <a:pt x="6792" y="19151"/>
                  </a:cubicBezTo>
                  <a:cubicBezTo>
                    <a:pt x="11847" y="22055"/>
                    <a:pt x="15397" y="17322"/>
                    <a:pt x="13461" y="10116"/>
                  </a:cubicBezTo>
                  <a:cubicBezTo>
                    <a:pt x="12385" y="5706"/>
                    <a:pt x="8513" y="-209"/>
                    <a:pt x="3673" y="6"/>
                  </a:cubicBezTo>
                  <a:cubicBezTo>
                    <a:pt x="3565" y="6"/>
                    <a:pt x="3243" y="113"/>
                    <a:pt x="3135" y="1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5" name="任意多边形: 形状 1152">
              <a:extLst>
                <a:ext uri="{FF2B5EF4-FFF2-40B4-BE49-F238E27FC236}">
                  <a16:creationId xmlns:a16="http://schemas.microsoft.com/office/drawing/2014/main" xmlns="" id="{70600584-9974-423E-A370-9CEC1C31DE3F}"/>
                </a:ext>
              </a:extLst>
            </p:cNvPr>
            <p:cNvSpPr/>
            <p:nvPr/>
          </p:nvSpPr>
          <p:spPr>
            <a:xfrm>
              <a:off x="2706168" y="2334235"/>
              <a:ext cx="53813" cy="83887"/>
            </a:xfrm>
            <a:custGeom>
              <a:avLst/>
              <a:gdLst>
                <a:gd name="connsiteX0" fmla="*/ 12051 w 12735"/>
                <a:gd name="connsiteY0" fmla="*/ 10015 h 19852"/>
                <a:gd name="connsiteX1" fmla="*/ 2909 w 12735"/>
                <a:gd name="connsiteY1" fmla="*/ 12 h 19852"/>
                <a:gd name="connsiteX2" fmla="*/ 2371 w 12735"/>
                <a:gd name="connsiteY2" fmla="*/ 120 h 19852"/>
                <a:gd name="connsiteX3" fmla="*/ 7426 w 12735"/>
                <a:gd name="connsiteY3" fmla="*/ 19372 h 19852"/>
                <a:gd name="connsiteX4" fmla="*/ 12051 w 12735"/>
                <a:gd name="connsiteY4" fmla="*/ 10015 h 19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5" h="19852">
                  <a:moveTo>
                    <a:pt x="12051" y="10015"/>
                  </a:moveTo>
                  <a:cubicBezTo>
                    <a:pt x="10761" y="5713"/>
                    <a:pt x="7104" y="-310"/>
                    <a:pt x="2909" y="12"/>
                  </a:cubicBezTo>
                  <a:cubicBezTo>
                    <a:pt x="2801" y="12"/>
                    <a:pt x="2586" y="120"/>
                    <a:pt x="2371" y="120"/>
                  </a:cubicBezTo>
                  <a:cubicBezTo>
                    <a:pt x="-2684" y="2056"/>
                    <a:pt x="973" y="16253"/>
                    <a:pt x="7426" y="19372"/>
                  </a:cubicBezTo>
                  <a:cubicBezTo>
                    <a:pt x="11621" y="21416"/>
                    <a:pt x="13987" y="16684"/>
                    <a:pt x="12051"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6" name="任意多边形: 形状 1153">
              <a:extLst>
                <a:ext uri="{FF2B5EF4-FFF2-40B4-BE49-F238E27FC236}">
                  <a16:creationId xmlns:a16="http://schemas.microsoft.com/office/drawing/2014/main" xmlns="" id="{A9B1569E-8640-4AC6-9C7C-FB31E865F8B0}"/>
                </a:ext>
              </a:extLst>
            </p:cNvPr>
            <p:cNvSpPr/>
            <p:nvPr/>
          </p:nvSpPr>
          <p:spPr>
            <a:xfrm>
              <a:off x="2867797" y="2304693"/>
              <a:ext cx="48801" cy="83887"/>
            </a:xfrm>
            <a:custGeom>
              <a:avLst/>
              <a:gdLst>
                <a:gd name="connsiteX0" fmla="*/ 2089 w 11549"/>
                <a:gd name="connsiteY0" fmla="*/ 13 h 19852"/>
                <a:gd name="connsiteX1" fmla="*/ 7359 w 11549"/>
                <a:gd name="connsiteY1" fmla="*/ 19373 h 19852"/>
                <a:gd name="connsiteX2" fmla="*/ 10586 w 11549"/>
                <a:gd name="connsiteY2" fmla="*/ 10015 h 19852"/>
                <a:gd name="connsiteX3" fmla="*/ 2089 w 11549"/>
                <a:gd name="connsiteY3" fmla="*/ 13 h 19852"/>
              </a:gdLst>
              <a:ahLst/>
              <a:cxnLst>
                <a:cxn ang="0">
                  <a:pos x="connsiteX0" y="connsiteY0"/>
                </a:cxn>
                <a:cxn ang="0">
                  <a:pos x="connsiteX1" y="connsiteY1"/>
                </a:cxn>
                <a:cxn ang="0">
                  <a:pos x="connsiteX2" y="connsiteY2"/>
                </a:cxn>
                <a:cxn ang="0">
                  <a:pos x="connsiteX3" y="connsiteY3"/>
                </a:cxn>
              </a:cxnLst>
              <a:rect l="l" t="t" r="r" b="b"/>
              <a:pathLst>
                <a:path w="11549" h="19852">
                  <a:moveTo>
                    <a:pt x="2089" y="13"/>
                  </a:moveTo>
                  <a:cubicBezTo>
                    <a:pt x="-2967" y="1734"/>
                    <a:pt x="2089" y="16576"/>
                    <a:pt x="7359" y="19373"/>
                  </a:cubicBezTo>
                  <a:cubicBezTo>
                    <a:pt x="11123" y="21416"/>
                    <a:pt x="12737" y="16684"/>
                    <a:pt x="10586" y="10015"/>
                  </a:cubicBezTo>
                  <a:cubicBezTo>
                    <a:pt x="9187" y="5606"/>
                    <a:pt x="5638" y="-310"/>
                    <a:pt x="2089"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7" name="任意多边形: 形状 1154">
              <a:extLst>
                <a:ext uri="{FF2B5EF4-FFF2-40B4-BE49-F238E27FC236}">
                  <a16:creationId xmlns:a16="http://schemas.microsoft.com/office/drawing/2014/main" xmlns="" id="{714FDE76-2836-4B9D-B55E-B66CF3E24467}"/>
                </a:ext>
              </a:extLst>
            </p:cNvPr>
            <p:cNvSpPr/>
            <p:nvPr/>
          </p:nvSpPr>
          <p:spPr>
            <a:xfrm>
              <a:off x="2999141" y="2274239"/>
              <a:ext cx="44656" cy="83553"/>
            </a:xfrm>
            <a:custGeom>
              <a:avLst/>
              <a:gdLst>
                <a:gd name="connsiteX0" fmla="*/ 9295 w 10568"/>
                <a:gd name="connsiteY0" fmla="*/ 9908 h 19773"/>
                <a:gd name="connsiteX1" fmla="*/ 1551 w 10568"/>
                <a:gd name="connsiteY1" fmla="*/ 13 h 19773"/>
                <a:gd name="connsiteX2" fmla="*/ 7897 w 10568"/>
                <a:gd name="connsiteY2" fmla="*/ 19588 h 19773"/>
                <a:gd name="connsiteX3" fmla="*/ 9295 w 10568"/>
                <a:gd name="connsiteY3" fmla="*/ 9908 h 19773"/>
              </a:gdLst>
              <a:ahLst/>
              <a:cxnLst>
                <a:cxn ang="0">
                  <a:pos x="connsiteX0" y="connsiteY0"/>
                </a:cxn>
                <a:cxn ang="0">
                  <a:pos x="connsiteX1" y="connsiteY1"/>
                </a:cxn>
                <a:cxn ang="0">
                  <a:pos x="connsiteX2" y="connsiteY2"/>
                </a:cxn>
                <a:cxn ang="0">
                  <a:pos x="connsiteX3" y="connsiteY3"/>
                </a:cxn>
              </a:cxnLst>
              <a:rect l="l" t="t" r="r" b="b"/>
              <a:pathLst>
                <a:path w="10568" h="19773">
                  <a:moveTo>
                    <a:pt x="9295" y="9908"/>
                  </a:moveTo>
                  <a:cubicBezTo>
                    <a:pt x="7789" y="5606"/>
                    <a:pt x="4347" y="-310"/>
                    <a:pt x="1551" y="13"/>
                  </a:cubicBezTo>
                  <a:cubicBezTo>
                    <a:pt x="-2967" y="1949"/>
                    <a:pt x="3379" y="17544"/>
                    <a:pt x="7897" y="19588"/>
                  </a:cubicBezTo>
                  <a:cubicBezTo>
                    <a:pt x="10801" y="20771"/>
                    <a:pt x="11446" y="16146"/>
                    <a:pt x="9295" y="99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8" name="任意多边形: 形状 1155">
              <a:extLst>
                <a:ext uri="{FF2B5EF4-FFF2-40B4-BE49-F238E27FC236}">
                  <a16:creationId xmlns:a16="http://schemas.microsoft.com/office/drawing/2014/main" xmlns="" id="{BA61E2FC-3BEB-4006-855B-5201827B7599}"/>
                </a:ext>
              </a:extLst>
            </p:cNvPr>
            <p:cNvSpPr/>
            <p:nvPr/>
          </p:nvSpPr>
          <p:spPr>
            <a:xfrm>
              <a:off x="3101519" y="2243752"/>
              <a:ext cx="40291" cy="82801"/>
            </a:xfrm>
            <a:custGeom>
              <a:avLst/>
              <a:gdLst>
                <a:gd name="connsiteX0" fmla="*/ 7761 w 9535"/>
                <a:gd name="connsiteY0" fmla="*/ 19382 h 19595"/>
                <a:gd name="connsiteX1" fmla="*/ 7761 w 9535"/>
                <a:gd name="connsiteY1" fmla="*/ 9810 h 19595"/>
                <a:gd name="connsiteX2" fmla="*/ 770 w 9535"/>
                <a:gd name="connsiteY2" fmla="*/ 22 h 19595"/>
                <a:gd name="connsiteX3" fmla="*/ 7761 w 9535"/>
                <a:gd name="connsiteY3" fmla="*/ 19382 h 19595"/>
              </a:gdLst>
              <a:ahLst/>
              <a:cxnLst>
                <a:cxn ang="0">
                  <a:pos x="connsiteX0" y="connsiteY0"/>
                </a:cxn>
                <a:cxn ang="0">
                  <a:pos x="connsiteX1" y="connsiteY1"/>
                </a:cxn>
                <a:cxn ang="0">
                  <a:pos x="connsiteX2" y="connsiteY2"/>
                </a:cxn>
                <a:cxn ang="0">
                  <a:pos x="connsiteX3" y="connsiteY3"/>
                </a:cxn>
              </a:cxnLst>
              <a:rect l="l" t="t" r="r" b="b"/>
              <a:pathLst>
                <a:path w="9535" h="19595">
                  <a:moveTo>
                    <a:pt x="7761" y="19382"/>
                  </a:moveTo>
                  <a:cubicBezTo>
                    <a:pt x="10127" y="20673"/>
                    <a:pt x="10127" y="15940"/>
                    <a:pt x="7761" y="9810"/>
                  </a:cubicBezTo>
                  <a:cubicBezTo>
                    <a:pt x="6148" y="5508"/>
                    <a:pt x="2921" y="-408"/>
                    <a:pt x="770" y="22"/>
                  </a:cubicBezTo>
                  <a:cubicBezTo>
                    <a:pt x="-2242" y="1851"/>
                    <a:pt x="4319" y="17554"/>
                    <a:pt x="7761" y="193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9" name="任意多边形: 形状 1156">
              <a:extLst>
                <a:ext uri="{FF2B5EF4-FFF2-40B4-BE49-F238E27FC236}">
                  <a16:creationId xmlns:a16="http://schemas.microsoft.com/office/drawing/2014/main" xmlns="" id="{410B9C62-8172-49BD-A6B7-B66CB0B222A2}"/>
                </a:ext>
              </a:extLst>
            </p:cNvPr>
            <p:cNvSpPr/>
            <p:nvPr/>
          </p:nvSpPr>
          <p:spPr>
            <a:xfrm>
              <a:off x="3172695" y="2212432"/>
              <a:ext cx="36991" cy="82953"/>
            </a:xfrm>
            <a:custGeom>
              <a:avLst/>
              <a:gdLst>
                <a:gd name="connsiteX0" fmla="*/ 382 w 8754"/>
                <a:gd name="connsiteY0" fmla="*/ 13 h 19631"/>
                <a:gd name="connsiteX1" fmla="*/ 8019 w 8754"/>
                <a:gd name="connsiteY1" fmla="*/ 19588 h 19631"/>
                <a:gd name="connsiteX2" fmla="*/ 6513 w 8754"/>
                <a:gd name="connsiteY2" fmla="*/ 9800 h 19631"/>
                <a:gd name="connsiteX3" fmla="*/ 382 w 8754"/>
                <a:gd name="connsiteY3" fmla="*/ 13 h 19631"/>
              </a:gdLst>
              <a:ahLst/>
              <a:cxnLst>
                <a:cxn ang="0">
                  <a:pos x="connsiteX0" y="connsiteY0"/>
                </a:cxn>
                <a:cxn ang="0">
                  <a:pos x="connsiteX1" y="connsiteY1"/>
                </a:cxn>
                <a:cxn ang="0">
                  <a:pos x="connsiteX2" y="connsiteY2"/>
                </a:cxn>
                <a:cxn ang="0">
                  <a:pos x="connsiteX3" y="connsiteY3"/>
                </a:cxn>
              </a:cxnLst>
              <a:rect l="l" t="t" r="r" b="b"/>
              <a:pathLst>
                <a:path w="8754" h="19631">
                  <a:moveTo>
                    <a:pt x="382" y="13"/>
                  </a:moveTo>
                  <a:cubicBezTo>
                    <a:pt x="-1769" y="2164"/>
                    <a:pt x="5760" y="18620"/>
                    <a:pt x="8019" y="19588"/>
                  </a:cubicBezTo>
                  <a:cubicBezTo>
                    <a:pt x="9417" y="20126"/>
                    <a:pt x="8772" y="15608"/>
                    <a:pt x="6513" y="9800"/>
                  </a:cubicBezTo>
                  <a:cubicBezTo>
                    <a:pt x="4792" y="5498"/>
                    <a:pt x="1781" y="-310"/>
                    <a:pt x="382"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70" name="任意多边形: 形状 1157">
              <a:extLst>
                <a:ext uri="{FF2B5EF4-FFF2-40B4-BE49-F238E27FC236}">
                  <a16:creationId xmlns:a16="http://schemas.microsoft.com/office/drawing/2014/main" xmlns="" id="{0B4CD573-8CC2-4628-A626-21D155BFFCCE}"/>
                </a:ext>
              </a:extLst>
            </p:cNvPr>
            <p:cNvSpPr/>
            <p:nvPr/>
          </p:nvSpPr>
          <p:spPr>
            <a:xfrm>
              <a:off x="3212310" y="2181580"/>
              <a:ext cx="34781" cy="82260"/>
            </a:xfrm>
            <a:custGeom>
              <a:avLst/>
              <a:gdLst>
                <a:gd name="connsiteX0" fmla="*/ 5205 w 8231"/>
                <a:gd name="connsiteY0" fmla="*/ 9788 h 19467"/>
                <a:gd name="connsiteX1" fmla="*/ 150 w 8231"/>
                <a:gd name="connsiteY1" fmla="*/ 0 h 19467"/>
                <a:gd name="connsiteX2" fmla="*/ 42 w 8231"/>
                <a:gd name="connsiteY2" fmla="*/ 0 h 19467"/>
                <a:gd name="connsiteX3" fmla="*/ 8109 w 8231"/>
                <a:gd name="connsiteY3" fmla="*/ 19468 h 19467"/>
                <a:gd name="connsiteX4" fmla="*/ 5205 w 8231"/>
                <a:gd name="connsiteY4" fmla="*/ 9788 h 1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1" h="19467">
                  <a:moveTo>
                    <a:pt x="5205" y="9788"/>
                  </a:moveTo>
                  <a:cubicBezTo>
                    <a:pt x="3699" y="6023"/>
                    <a:pt x="1118" y="323"/>
                    <a:pt x="150" y="0"/>
                  </a:cubicBezTo>
                  <a:cubicBezTo>
                    <a:pt x="150" y="0"/>
                    <a:pt x="42" y="0"/>
                    <a:pt x="42" y="0"/>
                  </a:cubicBezTo>
                  <a:cubicBezTo>
                    <a:pt x="-603" y="1936"/>
                    <a:pt x="6388" y="18822"/>
                    <a:pt x="8109" y="19468"/>
                  </a:cubicBezTo>
                  <a:cubicBezTo>
                    <a:pt x="8754" y="19145"/>
                    <a:pt x="6710" y="13444"/>
                    <a:pt x="5205"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71" name="任意多边形: 形状 1158">
              <a:extLst>
                <a:ext uri="{FF2B5EF4-FFF2-40B4-BE49-F238E27FC236}">
                  <a16:creationId xmlns:a16="http://schemas.microsoft.com/office/drawing/2014/main" xmlns="" id="{44CB3432-2CDF-4049-AD4F-C1B7890FBB16}"/>
                </a:ext>
              </a:extLst>
            </p:cNvPr>
            <p:cNvSpPr/>
            <p:nvPr/>
          </p:nvSpPr>
          <p:spPr>
            <a:xfrm>
              <a:off x="3219304" y="2150674"/>
              <a:ext cx="34540" cy="81808"/>
            </a:xfrm>
            <a:custGeom>
              <a:avLst/>
              <a:gdLst>
                <a:gd name="connsiteX0" fmla="*/ 6668 w 8174"/>
                <a:gd name="connsiteY0" fmla="*/ 15811 h 19360"/>
                <a:gd name="connsiteX1" fmla="*/ 1721 w 8174"/>
                <a:gd name="connsiteY1" fmla="*/ 3980 h 19360"/>
                <a:gd name="connsiteX2" fmla="*/ 0 w 8174"/>
                <a:gd name="connsiteY2" fmla="*/ 0 h 19360"/>
                <a:gd name="connsiteX3" fmla="*/ 8174 w 8174"/>
                <a:gd name="connsiteY3" fmla="*/ 19360 h 19360"/>
                <a:gd name="connsiteX4" fmla="*/ 6668 w 8174"/>
                <a:gd name="connsiteY4" fmla="*/ 15811 h 19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4" h="19360">
                  <a:moveTo>
                    <a:pt x="6668" y="15811"/>
                  </a:moveTo>
                  <a:lnTo>
                    <a:pt x="1721" y="3980"/>
                  </a:lnTo>
                  <a:cubicBezTo>
                    <a:pt x="215" y="323"/>
                    <a:pt x="107" y="215"/>
                    <a:pt x="0" y="0"/>
                  </a:cubicBezTo>
                  <a:cubicBezTo>
                    <a:pt x="430" y="1076"/>
                    <a:pt x="7636" y="18500"/>
                    <a:pt x="8174" y="19360"/>
                  </a:cubicBezTo>
                  <a:cubicBezTo>
                    <a:pt x="7636" y="18177"/>
                    <a:pt x="7099" y="16994"/>
                    <a:pt x="6668" y="158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77" name="任意多边形: 形状 1164">
              <a:extLst>
                <a:ext uri="{FF2B5EF4-FFF2-40B4-BE49-F238E27FC236}">
                  <a16:creationId xmlns:a16="http://schemas.microsoft.com/office/drawing/2014/main" xmlns="" id="{2216B6DE-CFCA-4CBE-979B-BB84F1C94A70}"/>
                </a:ext>
              </a:extLst>
            </p:cNvPr>
            <p:cNvSpPr/>
            <p:nvPr/>
          </p:nvSpPr>
          <p:spPr>
            <a:xfrm>
              <a:off x="3209525" y="2417407"/>
              <a:ext cx="34891" cy="85353"/>
            </a:xfrm>
            <a:custGeom>
              <a:avLst/>
              <a:gdLst>
                <a:gd name="connsiteX0" fmla="*/ 6724 w 8257"/>
                <a:gd name="connsiteY0" fmla="*/ 10123 h 20199"/>
                <a:gd name="connsiteX1" fmla="*/ 701 w 8257"/>
                <a:gd name="connsiteY1" fmla="*/ 12 h 20199"/>
                <a:gd name="connsiteX2" fmla="*/ 6724 w 8257"/>
                <a:gd name="connsiteY2" fmla="*/ 20018 h 20199"/>
                <a:gd name="connsiteX3" fmla="*/ 6724 w 8257"/>
                <a:gd name="connsiteY3" fmla="*/ 10123 h 20199"/>
              </a:gdLst>
              <a:ahLst/>
              <a:cxnLst>
                <a:cxn ang="0">
                  <a:pos x="connsiteX0" y="connsiteY0"/>
                </a:cxn>
                <a:cxn ang="0">
                  <a:pos x="connsiteX1" y="connsiteY1"/>
                </a:cxn>
                <a:cxn ang="0">
                  <a:pos x="connsiteX2" y="connsiteY2"/>
                </a:cxn>
                <a:cxn ang="0">
                  <a:pos x="connsiteX3" y="connsiteY3"/>
                </a:cxn>
              </a:cxnLst>
              <a:rect l="l" t="t" r="r" b="b"/>
              <a:pathLst>
                <a:path w="8257" h="20199">
                  <a:moveTo>
                    <a:pt x="6724" y="10123"/>
                  </a:moveTo>
                  <a:cubicBezTo>
                    <a:pt x="5326" y="5713"/>
                    <a:pt x="2530" y="-310"/>
                    <a:pt x="701" y="12"/>
                  </a:cubicBezTo>
                  <a:cubicBezTo>
                    <a:pt x="-1988" y="1948"/>
                    <a:pt x="3713" y="18082"/>
                    <a:pt x="6724" y="20018"/>
                  </a:cubicBezTo>
                  <a:cubicBezTo>
                    <a:pt x="8768" y="21201"/>
                    <a:pt x="8768" y="16468"/>
                    <a:pt x="6724" y="101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78" name="任意多边形: 形状 1165">
              <a:extLst>
                <a:ext uri="{FF2B5EF4-FFF2-40B4-BE49-F238E27FC236}">
                  <a16:creationId xmlns:a16="http://schemas.microsoft.com/office/drawing/2014/main" xmlns="" id="{7AD88205-7DC1-4678-880B-FC083AE94CCA}"/>
                </a:ext>
              </a:extLst>
            </p:cNvPr>
            <p:cNvSpPr/>
            <p:nvPr/>
          </p:nvSpPr>
          <p:spPr>
            <a:xfrm>
              <a:off x="3268215" y="2385136"/>
              <a:ext cx="31434" cy="85290"/>
            </a:xfrm>
            <a:custGeom>
              <a:avLst/>
              <a:gdLst>
                <a:gd name="connsiteX0" fmla="*/ 5312 w 7439"/>
                <a:gd name="connsiteY0" fmla="*/ 10123 h 20184"/>
                <a:gd name="connsiteX1" fmla="*/ 256 w 7439"/>
                <a:gd name="connsiteY1" fmla="*/ 12 h 20184"/>
                <a:gd name="connsiteX2" fmla="*/ 6925 w 7439"/>
                <a:gd name="connsiteY2" fmla="*/ 20125 h 20184"/>
                <a:gd name="connsiteX3" fmla="*/ 5312 w 7439"/>
                <a:gd name="connsiteY3" fmla="*/ 10123 h 20184"/>
              </a:gdLst>
              <a:ahLst/>
              <a:cxnLst>
                <a:cxn ang="0">
                  <a:pos x="connsiteX0" y="connsiteY0"/>
                </a:cxn>
                <a:cxn ang="0">
                  <a:pos x="connsiteX1" y="connsiteY1"/>
                </a:cxn>
                <a:cxn ang="0">
                  <a:pos x="connsiteX2" y="connsiteY2"/>
                </a:cxn>
                <a:cxn ang="0">
                  <a:pos x="connsiteX3" y="connsiteY3"/>
                </a:cxn>
              </a:cxnLst>
              <a:rect l="l" t="t" r="r" b="b"/>
              <a:pathLst>
                <a:path w="7439" h="20184">
                  <a:moveTo>
                    <a:pt x="5312" y="10123"/>
                  </a:moveTo>
                  <a:cubicBezTo>
                    <a:pt x="3806" y="5713"/>
                    <a:pt x="1332" y="-310"/>
                    <a:pt x="256" y="12"/>
                  </a:cubicBezTo>
                  <a:cubicBezTo>
                    <a:pt x="-1357" y="2271"/>
                    <a:pt x="5097" y="19157"/>
                    <a:pt x="6925" y="20125"/>
                  </a:cubicBezTo>
                  <a:cubicBezTo>
                    <a:pt x="8000" y="20771"/>
                    <a:pt x="7355" y="16038"/>
                    <a:pt x="5312" y="101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79" name="任意多边形: 形状 1166">
              <a:extLst>
                <a:ext uri="{FF2B5EF4-FFF2-40B4-BE49-F238E27FC236}">
                  <a16:creationId xmlns:a16="http://schemas.microsoft.com/office/drawing/2014/main" xmlns="" id="{5AA46A1C-BD73-41D2-B92F-92A6E3AA4BD8}"/>
                </a:ext>
              </a:extLst>
            </p:cNvPr>
            <p:cNvSpPr/>
            <p:nvPr/>
          </p:nvSpPr>
          <p:spPr>
            <a:xfrm>
              <a:off x="3293835" y="2353829"/>
              <a:ext cx="29562" cy="84533"/>
            </a:xfrm>
            <a:custGeom>
              <a:avLst/>
              <a:gdLst>
                <a:gd name="connsiteX0" fmla="*/ 6993 w 6996"/>
                <a:gd name="connsiteY0" fmla="*/ 20005 h 20005"/>
                <a:gd name="connsiteX1" fmla="*/ 4089 w 6996"/>
                <a:gd name="connsiteY1" fmla="*/ 10003 h 20005"/>
                <a:gd name="connsiteX2" fmla="*/ 109 w 6996"/>
                <a:gd name="connsiteY2" fmla="*/ 0 h 20005"/>
                <a:gd name="connsiteX3" fmla="*/ 2 w 6996"/>
                <a:gd name="connsiteY3" fmla="*/ 0 h 20005"/>
                <a:gd name="connsiteX4" fmla="*/ 6885 w 6996"/>
                <a:gd name="connsiteY4" fmla="*/ 20005 h 20005"/>
                <a:gd name="connsiteX5" fmla="*/ 6993 w 6996"/>
                <a:gd name="connsiteY5" fmla="*/ 20005 h 2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96" h="20005">
                  <a:moveTo>
                    <a:pt x="6993" y="20005"/>
                  </a:moveTo>
                  <a:cubicBezTo>
                    <a:pt x="7100" y="18930"/>
                    <a:pt x="5164" y="13014"/>
                    <a:pt x="4089" y="10003"/>
                  </a:cubicBezTo>
                  <a:cubicBezTo>
                    <a:pt x="3013" y="6991"/>
                    <a:pt x="862" y="1076"/>
                    <a:pt x="109" y="0"/>
                  </a:cubicBezTo>
                  <a:cubicBezTo>
                    <a:pt x="109" y="0"/>
                    <a:pt x="2" y="0"/>
                    <a:pt x="2" y="0"/>
                  </a:cubicBezTo>
                  <a:cubicBezTo>
                    <a:pt x="-106" y="1721"/>
                    <a:pt x="5594" y="18177"/>
                    <a:pt x="6885" y="20005"/>
                  </a:cubicBezTo>
                  <a:cubicBezTo>
                    <a:pt x="6993" y="20005"/>
                    <a:pt x="6993" y="20005"/>
                    <a:pt x="6993" y="200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7" name="任意多边形: 形状 1184">
              <a:extLst>
                <a:ext uri="{FF2B5EF4-FFF2-40B4-BE49-F238E27FC236}">
                  <a16:creationId xmlns:a16="http://schemas.microsoft.com/office/drawing/2014/main" xmlns="" id="{2E679E10-F57A-4A77-9824-51703CA9BAB8}"/>
                </a:ext>
              </a:extLst>
            </p:cNvPr>
            <p:cNvSpPr/>
            <p:nvPr/>
          </p:nvSpPr>
          <p:spPr>
            <a:xfrm>
              <a:off x="258293" y="2876945"/>
              <a:ext cx="85108" cy="89414"/>
            </a:xfrm>
            <a:custGeom>
              <a:avLst/>
              <a:gdLst>
                <a:gd name="connsiteX0" fmla="*/ 20119 w 20141"/>
                <a:gd name="connsiteY0" fmla="*/ 11401 h 21160"/>
                <a:gd name="connsiteX1" fmla="*/ 9793 w 20141"/>
                <a:gd name="connsiteY1" fmla="*/ 0 h 21160"/>
                <a:gd name="connsiteX2" fmla="*/ 2479 w 20141"/>
                <a:gd name="connsiteY2" fmla="*/ 17424 h 21160"/>
                <a:gd name="connsiteX3" fmla="*/ 20119 w 20141"/>
                <a:gd name="connsiteY3" fmla="*/ 11401 h 21160"/>
              </a:gdLst>
              <a:ahLst/>
              <a:cxnLst>
                <a:cxn ang="0">
                  <a:pos x="connsiteX0" y="connsiteY0"/>
                </a:cxn>
                <a:cxn ang="0">
                  <a:pos x="connsiteX1" y="connsiteY1"/>
                </a:cxn>
                <a:cxn ang="0">
                  <a:pos x="connsiteX2" y="connsiteY2"/>
                </a:cxn>
                <a:cxn ang="0">
                  <a:pos x="connsiteX3" y="connsiteY3"/>
                </a:cxn>
              </a:cxnLst>
              <a:rect l="l" t="t" r="r" b="b"/>
              <a:pathLst>
                <a:path w="20141" h="21160">
                  <a:moveTo>
                    <a:pt x="20119" y="11401"/>
                  </a:moveTo>
                  <a:cubicBezTo>
                    <a:pt x="20441" y="6776"/>
                    <a:pt x="17430" y="215"/>
                    <a:pt x="9793" y="0"/>
                  </a:cubicBezTo>
                  <a:cubicBezTo>
                    <a:pt x="436" y="753"/>
                    <a:pt x="-2683" y="11293"/>
                    <a:pt x="2479" y="17424"/>
                  </a:cubicBezTo>
                  <a:cubicBezTo>
                    <a:pt x="8395" y="24630"/>
                    <a:pt x="19473" y="20758"/>
                    <a:pt x="20119"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8" name="任意多边形: 形状 1185">
              <a:extLst>
                <a:ext uri="{FF2B5EF4-FFF2-40B4-BE49-F238E27FC236}">
                  <a16:creationId xmlns:a16="http://schemas.microsoft.com/office/drawing/2014/main" xmlns="" id="{D046806B-0476-4F6D-AAAF-347DC38E046E}"/>
                </a:ext>
              </a:extLst>
            </p:cNvPr>
            <p:cNvSpPr/>
            <p:nvPr/>
          </p:nvSpPr>
          <p:spPr>
            <a:xfrm>
              <a:off x="584839" y="2867856"/>
              <a:ext cx="85285" cy="88894"/>
            </a:xfrm>
            <a:custGeom>
              <a:avLst/>
              <a:gdLst>
                <a:gd name="connsiteX0" fmla="*/ 20173 w 20183"/>
                <a:gd name="connsiteY0" fmla="*/ 11293 h 21037"/>
                <a:gd name="connsiteX1" fmla="*/ 9418 w 20183"/>
                <a:gd name="connsiteY1" fmla="*/ 0 h 21037"/>
                <a:gd name="connsiteX2" fmla="*/ 2642 w 20183"/>
                <a:gd name="connsiteY2" fmla="*/ 17532 h 21037"/>
                <a:gd name="connsiteX3" fmla="*/ 20173 w 20183"/>
                <a:gd name="connsiteY3" fmla="*/ 11293 h 21037"/>
              </a:gdLst>
              <a:ahLst/>
              <a:cxnLst>
                <a:cxn ang="0">
                  <a:pos x="connsiteX0" y="connsiteY0"/>
                </a:cxn>
                <a:cxn ang="0">
                  <a:pos x="connsiteX1" y="connsiteY1"/>
                </a:cxn>
                <a:cxn ang="0">
                  <a:pos x="connsiteX2" y="connsiteY2"/>
                </a:cxn>
                <a:cxn ang="0">
                  <a:pos x="connsiteX3" y="connsiteY3"/>
                </a:cxn>
              </a:cxnLst>
              <a:rect l="l" t="t" r="r" b="b"/>
              <a:pathLst>
                <a:path w="20183" h="21037">
                  <a:moveTo>
                    <a:pt x="20173" y="11293"/>
                  </a:moveTo>
                  <a:cubicBezTo>
                    <a:pt x="20388" y="6668"/>
                    <a:pt x="17162" y="215"/>
                    <a:pt x="9418" y="0"/>
                  </a:cubicBezTo>
                  <a:cubicBezTo>
                    <a:pt x="168" y="753"/>
                    <a:pt x="-2629" y="11401"/>
                    <a:pt x="2642" y="17532"/>
                  </a:cubicBezTo>
                  <a:cubicBezTo>
                    <a:pt x="8665" y="24415"/>
                    <a:pt x="19743" y="20543"/>
                    <a:pt x="20173"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9" name="任意多边形: 形状 1186">
              <a:extLst>
                <a:ext uri="{FF2B5EF4-FFF2-40B4-BE49-F238E27FC236}">
                  <a16:creationId xmlns:a16="http://schemas.microsoft.com/office/drawing/2014/main" xmlns="" id="{25ED72DE-1496-4F3D-8AA6-AC6F07545388}"/>
                </a:ext>
              </a:extLst>
            </p:cNvPr>
            <p:cNvSpPr/>
            <p:nvPr/>
          </p:nvSpPr>
          <p:spPr>
            <a:xfrm>
              <a:off x="909704" y="2855129"/>
              <a:ext cx="84884" cy="88797"/>
            </a:xfrm>
            <a:custGeom>
              <a:avLst/>
              <a:gdLst>
                <a:gd name="connsiteX0" fmla="*/ 3525 w 20088"/>
                <a:gd name="connsiteY0" fmla="*/ 18284 h 21014"/>
                <a:gd name="connsiteX1" fmla="*/ 20088 w 20088"/>
                <a:gd name="connsiteY1" fmla="*/ 11186 h 21014"/>
                <a:gd name="connsiteX2" fmla="*/ 9117 w 20088"/>
                <a:gd name="connsiteY2" fmla="*/ 0 h 21014"/>
                <a:gd name="connsiteX3" fmla="*/ 3525 w 20088"/>
                <a:gd name="connsiteY3" fmla="*/ 18284 h 21014"/>
              </a:gdLst>
              <a:ahLst/>
              <a:cxnLst>
                <a:cxn ang="0">
                  <a:pos x="connsiteX0" y="connsiteY0"/>
                </a:cxn>
                <a:cxn ang="0">
                  <a:pos x="connsiteX1" y="connsiteY1"/>
                </a:cxn>
                <a:cxn ang="0">
                  <a:pos x="connsiteX2" y="connsiteY2"/>
                </a:cxn>
                <a:cxn ang="0">
                  <a:pos x="connsiteX3" y="connsiteY3"/>
                </a:cxn>
              </a:cxnLst>
              <a:rect l="l" t="t" r="r" b="b"/>
              <a:pathLst>
                <a:path w="20088" h="21014">
                  <a:moveTo>
                    <a:pt x="3525" y="18284"/>
                  </a:moveTo>
                  <a:cubicBezTo>
                    <a:pt x="9870" y="24200"/>
                    <a:pt x="19981" y="19898"/>
                    <a:pt x="20088" y="11186"/>
                  </a:cubicBezTo>
                  <a:cubicBezTo>
                    <a:pt x="20088" y="6561"/>
                    <a:pt x="16754" y="108"/>
                    <a:pt x="9117" y="0"/>
                  </a:cubicBezTo>
                  <a:cubicBezTo>
                    <a:pt x="-563" y="968"/>
                    <a:pt x="-2714" y="12476"/>
                    <a:pt x="3525" y="182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0" name="任意多边形: 形状 1187">
              <a:extLst>
                <a:ext uri="{FF2B5EF4-FFF2-40B4-BE49-F238E27FC236}">
                  <a16:creationId xmlns:a16="http://schemas.microsoft.com/office/drawing/2014/main" xmlns="" id="{EE9D09B8-28DA-4900-A5CE-6E8891010494}"/>
                </a:ext>
              </a:extLst>
            </p:cNvPr>
            <p:cNvSpPr/>
            <p:nvPr/>
          </p:nvSpPr>
          <p:spPr>
            <a:xfrm>
              <a:off x="994131" y="2902396"/>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101" name="任意多边形: 形状 1188">
              <a:extLst>
                <a:ext uri="{FF2B5EF4-FFF2-40B4-BE49-F238E27FC236}">
                  <a16:creationId xmlns:a16="http://schemas.microsoft.com/office/drawing/2014/main" xmlns="" id="{BB72FF7C-8497-4FC0-8D7C-FC6DAD4935BA}"/>
                </a:ext>
              </a:extLst>
            </p:cNvPr>
            <p:cNvSpPr/>
            <p:nvPr/>
          </p:nvSpPr>
          <p:spPr>
            <a:xfrm>
              <a:off x="1230494" y="2839224"/>
              <a:ext cx="83156" cy="89426"/>
            </a:xfrm>
            <a:custGeom>
              <a:avLst/>
              <a:gdLst>
                <a:gd name="connsiteX0" fmla="*/ 3650 w 19679"/>
                <a:gd name="connsiteY0" fmla="*/ 18392 h 21163"/>
                <a:gd name="connsiteX1" fmla="*/ 19676 w 19679"/>
                <a:gd name="connsiteY1" fmla="*/ 11078 h 21163"/>
                <a:gd name="connsiteX2" fmla="*/ 8597 w 19679"/>
                <a:gd name="connsiteY2" fmla="*/ 0 h 21163"/>
                <a:gd name="connsiteX3" fmla="*/ 3650 w 19679"/>
                <a:gd name="connsiteY3" fmla="*/ 18392 h 21163"/>
              </a:gdLst>
              <a:ahLst/>
              <a:cxnLst>
                <a:cxn ang="0">
                  <a:pos x="connsiteX0" y="connsiteY0"/>
                </a:cxn>
                <a:cxn ang="0">
                  <a:pos x="connsiteX1" y="connsiteY1"/>
                </a:cxn>
                <a:cxn ang="0">
                  <a:pos x="connsiteX2" y="connsiteY2"/>
                </a:cxn>
                <a:cxn ang="0">
                  <a:pos x="connsiteX3" y="connsiteY3"/>
                </a:cxn>
              </a:cxnLst>
              <a:rect l="l" t="t" r="r" b="b"/>
              <a:pathLst>
                <a:path w="19679" h="21163">
                  <a:moveTo>
                    <a:pt x="3650" y="18392"/>
                  </a:moveTo>
                  <a:cubicBezTo>
                    <a:pt x="10211" y="24415"/>
                    <a:pt x="19891" y="20005"/>
                    <a:pt x="19676" y="11078"/>
                  </a:cubicBezTo>
                  <a:cubicBezTo>
                    <a:pt x="19568" y="6453"/>
                    <a:pt x="16126" y="0"/>
                    <a:pt x="8597" y="0"/>
                  </a:cubicBezTo>
                  <a:cubicBezTo>
                    <a:pt x="-760" y="1076"/>
                    <a:pt x="-2588" y="12584"/>
                    <a:pt x="3650" y="1839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2" name="任意多边形: 形状 1189">
              <a:extLst>
                <a:ext uri="{FF2B5EF4-FFF2-40B4-BE49-F238E27FC236}">
                  <a16:creationId xmlns:a16="http://schemas.microsoft.com/office/drawing/2014/main" xmlns="" id="{F377686A-DEF2-47BD-A334-09C67B5859D3}"/>
                </a:ext>
              </a:extLst>
            </p:cNvPr>
            <p:cNvSpPr/>
            <p:nvPr/>
          </p:nvSpPr>
          <p:spPr>
            <a:xfrm>
              <a:off x="1625871" y="2866491"/>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103" name="任意多边形: 形状 1190">
              <a:extLst>
                <a:ext uri="{FF2B5EF4-FFF2-40B4-BE49-F238E27FC236}">
                  <a16:creationId xmlns:a16="http://schemas.microsoft.com/office/drawing/2014/main" xmlns="" id="{BF26395F-A323-4581-99E8-B6EE927FD8DA}"/>
                </a:ext>
              </a:extLst>
            </p:cNvPr>
            <p:cNvSpPr/>
            <p:nvPr/>
          </p:nvSpPr>
          <p:spPr>
            <a:xfrm>
              <a:off x="1544567" y="2820128"/>
              <a:ext cx="81364" cy="89122"/>
            </a:xfrm>
            <a:custGeom>
              <a:avLst/>
              <a:gdLst>
                <a:gd name="connsiteX0" fmla="*/ 8163 w 19255"/>
                <a:gd name="connsiteY0" fmla="*/ 1 h 21091"/>
                <a:gd name="connsiteX1" fmla="*/ 3861 w 19255"/>
                <a:gd name="connsiteY1" fmla="*/ 18393 h 21091"/>
                <a:gd name="connsiteX2" fmla="*/ 19241 w 19255"/>
                <a:gd name="connsiteY2" fmla="*/ 10972 h 21091"/>
                <a:gd name="connsiteX3" fmla="*/ 8163 w 19255"/>
                <a:gd name="connsiteY3" fmla="*/ 1 h 21091"/>
              </a:gdLst>
              <a:ahLst/>
              <a:cxnLst>
                <a:cxn ang="0">
                  <a:pos x="connsiteX0" y="connsiteY0"/>
                </a:cxn>
                <a:cxn ang="0">
                  <a:pos x="connsiteX1" y="connsiteY1"/>
                </a:cxn>
                <a:cxn ang="0">
                  <a:pos x="connsiteX2" y="connsiteY2"/>
                </a:cxn>
                <a:cxn ang="0">
                  <a:pos x="connsiteX3" y="connsiteY3"/>
                </a:cxn>
              </a:cxnLst>
              <a:rect l="l" t="t" r="r" b="b"/>
              <a:pathLst>
                <a:path w="19255" h="21091">
                  <a:moveTo>
                    <a:pt x="8163" y="1"/>
                  </a:moveTo>
                  <a:cubicBezTo>
                    <a:pt x="-979" y="1184"/>
                    <a:pt x="-2485" y="12693"/>
                    <a:pt x="3861" y="18393"/>
                  </a:cubicBezTo>
                  <a:cubicBezTo>
                    <a:pt x="10422" y="24309"/>
                    <a:pt x="19672" y="19899"/>
                    <a:pt x="19241" y="10972"/>
                  </a:cubicBezTo>
                  <a:cubicBezTo>
                    <a:pt x="19026" y="6347"/>
                    <a:pt x="15477" y="-106"/>
                    <a:pt x="8163"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4" name="任意多边形: 形状 1191">
              <a:extLst>
                <a:ext uri="{FF2B5EF4-FFF2-40B4-BE49-F238E27FC236}">
                  <a16:creationId xmlns:a16="http://schemas.microsoft.com/office/drawing/2014/main" xmlns="" id="{299183E5-A802-450E-BB6D-EBC93284BF64}"/>
                </a:ext>
              </a:extLst>
            </p:cNvPr>
            <p:cNvSpPr/>
            <p:nvPr/>
          </p:nvSpPr>
          <p:spPr>
            <a:xfrm>
              <a:off x="1849275" y="2797842"/>
              <a:ext cx="77658" cy="88729"/>
            </a:xfrm>
            <a:custGeom>
              <a:avLst/>
              <a:gdLst>
                <a:gd name="connsiteX0" fmla="*/ 18333 w 18378"/>
                <a:gd name="connsiteY0" fmla="*/ 10761 h 20998"/>
                <a:gd name="connsiteX1" fmla="*/ 7470 w 18378"/>
                <a:gd name="connsiteY1" fmla="*/ 5 h 20998"/>
                <a:gd name="connsiteX2" fmla="*/ 3920 w 18378"/>
                <a:gd name="connsiteY2" fmla="*/ 18397 h 20998"/>
                <a:gd name="connsiteX3" fmla="*/ 18333 w 18378"/>
                <a:gd name="connsiteY3" fmla="*/ 10761 h 20998"/>
              </a:gdLst>
              <a:ahLst/>
              <a:cxnLst>
                <a:cxn ang="0">
                  <a:pos x="connsiteX0" y="connsiteY0"/>
                </a:cxn>
                <a:cxn ang="0">
                  <a:pos x="connsiteX1" y="connsiteY1"/>
                </a:cxn>
                <a:cxn ang="0">
                  <a:pos x="connsiteX2" y="connsiteY2"/>
                </a:cxn>
                <a:cxn ang="0">
                  <a:pos x="connsiteX3" y="connsiteY3"/>
                </a:cxn>
              </a:cxnLst>
              <a:rect l="l" t="t" r="r" b="b"/>
              <a:pathLst>
                <a:path w="18378" h="20998">
                  <a:moveTo>
                    <a:pt x="18333" y="10761"/>
                  </a:moveTo>
                  <a:cubicBezTo>
                    <a:pt x="18010" y="6136"/>
                    <a:pt x="14353" y="-210"/>
                    <a:pt x="7470" y="5"/>
                  </a:cubicBezTo>
                  <a:cubicBezTo>
                    <a:pt x="-1242" y="1296"/>
                    <a:pt x="-2210" y="12804"/>
                    <a:pt x="3920" y="18397"/>
                  </a:cubicBezTo>
                  <a:cubicBezTo>
                    <a:pt x="10374" y="24205"/>
                    <a:pt x="19086" y="19688"/>
                    <a:pt x="18333" y="10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5" name="任意多边形: 形状 1192">
              <a:extLst>
                <a:ext uri="{FF2B5EF4-FFF2-40B4-BE49-F238E27FC236}">
                  <a16:creationId xmlns:a16="http://schemas.microsoft.com/office/drawing/2014/main" xmlns="" id="{1E5DDE4A-FB83-45DB-BC6B-6DA7B8394017}"/>
                </a:ext>
              </a:extLst>
            </p:cNvPr>
            <p:cNvSpPr/>
            <p:nvPr/>
          </p:nvSpPr>
          <p:spPr>
            <a:xfrm>
              <a:off x="2131798" y="2772391"/>
              <a:ext cx="71582" cy="88953"/>
            </a:xfrm>
            <a:custGeom>
              <a:avLst/>
              <a:gdLst>
                <a:gd name="connsiteX0" fmla="*/ 16867 w 16940"/>
                <a:gd name="connsiteY0" fmla="*/ 10761 h 21051"/>
                <a:gd name="connsiteX1" fmla="*/ 6542 w 16940"/>
                <a:gd name="connsiteY1" fmla="*/ 5 h 21051"/>
                <a:gd name="connsiteX2" fmla="*/ 4713 w 16940"/>
                <a:gd name="connsiteY2" fmla="*/ 19043 h 21051"/>
                <a:gd name="connsiteX3" fmla="*/ 16867 w 16940"/>
                <a:gd name="connsiteY3" fmla="*/ 10761 h 21051"/>
              </a:gdLst>
              <a:ahLst/>
              <a:cxnLst>
                <a:cxn ang="0">
                  <a:pos x="connsiteX0" y="connsiteY0"/>
                </a:cxn>
                <a:cxn ang="0">
                  <a:pos x="connsiteX1" y="connsiteY1"/>
                </a:cxn>
                <a:cxn ang="0">
                  <a:pos x="connsiteX2" y="connsiteY2"/>
                </a:cxn>
                <a:cxn ang="0">
                  <a:pos x="connsiteX3" y="connsiteY3"/>
                </a:cxn>
              </a:cxnLst>
              <a:rect l="l" t="t" r="r" b="b"/>
              <a:pathLst>
                <a:path w="16940" h="21051">
                  <a:moveTo>
                    <a:pt x="16867" y="10761"/>
                  </a:moveTo>
                  <a:cubicBezTo>
                    <a:pt x="16329" y="6136"/>
                    <a:pt x="12887" y="-210"/>
                    <a:pt x="6542" y="5"/>
                  </a:cubicBezTo>
                  <a:cubicBezTo>
                    <a:pt x="-1848" y="1404"/>
                    <a:pt x="-1848" y="13880"/>
                    <a:pt x="4713" y="19043"/>
                  </a:cubicBezTo>
                  <a:cubicBezTo>
                    <a:pt x="10844" y="23990"/>
                    <a:pt x="17727" y="19258"/>
                    <a:pt x="16867" y="10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6" name="任意多边形: 形状 1193">
              <a:extLst>
                <a:ext uri="{FF2B5EF4-FFF2-40B4-BE49-F238E27FC236}">
                  <a16:creationId xmlns:a16="http://schemas.microsoft.com/office/drawing/2014/main" xmlns="" id="{A9D671DB-726F-4B09-84ED-4C887876C971}"/>
                </a:ext>
              </a:extLst>
            </p:cNvPr>
            <p:cNvSpPr/>
            <p:nvPr/>
          </p:nvSpPr>
          <p:spPr>
            <a:xfrm>
              <a:off x="2387004" y="2746003"/>
              <a:ext cx="64791" cy="88450"/>
            </a:xfrm>
            <a:custGeom>
              <a:avLst/>
              <a:gdLst>
                <a:gd name="connsiteX0" fmla="*/ 5517 w 15333"/>
                <a:gd name="connsiteY0" fmla="*/ 12 h 20932"/>
                <a:gd name="connsiteX1" fmla="*/ 5302 w 15333"/>
                <a:gd name="connsiteY1" fmla="*/ 19587 h 20932"/>
                <a:gd name="connsiteX2" fmla="*/ 15197 w 15333"/>
                <a:gd name="connsiteY2" fmla="*/ 10660 h 20932"/>
                <a:gd name="connsiteX3" fmla="*/ 5517 w 15333"/>
                <a:gd name="connsiteY3" fmla="*/ 12 h 20932"/>
              </a:gdLst>
              <a:ahLst/>
              <a:cxnLst>
                <a:cxn ang="0">
                  <a:pos x="connsiteX0" y="connsiteY0"/>
                </a:cxn>
                <a:cxn ang="0">
                  <a:pos x="connsiteX1" y="connsiteY1"/>
                </a:cxn>
                <a:cxn ang="0">
                  <a:pos x="connsiteX2" y="connsiteY2"/>
                </a:cxn>
                <a:cxn ang="0">
                  <a:pos x="connsiteX3" y="connsiteY3"/>
                </a:cxn>
              </a:cxnLst>
              <a:rect l="l" t="t" r="r" b="b"/>
              <a:pathLst>
                <a:path w="15333" h="20932">
                  <a:moveTo>
                    <a:pt x="5517" y="12"/>
                  </a:moveTo>
                  <a:cubicBezTo>
                    <a:pt x="-2335" y="1518"/>
                    <a:pt x="-1259" y="14962"/>
                    <a:pt x="5302" y="19587"/>
                  </a:cubicBezTo>
                  <a:cubicBezTo>
                    <a:pt x="10787" y="23459"/>
                    <a:pt x="16273" y="18511"/>
                    <a:pt x="15197" y="10660"/>
                  </a:cubicBezTo>
                  <a:cubicBezTo>
                    <a:pt x="14552" y="6035"/>
                    <a:pt x="11110" y="-311"/>
                    <a:pt x="551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7" name="任意多边形: 形状 1194">
              <a:extLst>
                <a:ext uri="{FF2B5EF4-FFF2-40B4-BE49-F238E27FC236}">
                  <a16:creationId xmlns:a16="http://schemas.microsoft.com/office/drawing/2014/main" xmlns="" id="{4C58B1DF-1E8C-4501-82B9-71A2F22305FE}"/>
                </a:ext>
              </a:extLst>
            </p:cNvPr>
            <p:cNvSpPr/>
            <p:nvPr/>
          </p:nvSpPr>
          <p:spPr>
            <a:xfrm>
              <a:off x="2613940" y="2717822"/>
              <a:ext cx="58174" cy="87956"/>
            </a:xfrm>
            <a:custGeom>
              <a:avLst/>
              <a:gdLst>
                <a:gd name="connsiteX0" fmla="*/ 13549 w 13767"/>
                <a:gd name="connsiteY0" fmla="*/ 10552 h 20815"/>
                <a:gd name="connsiteX1" fmla="*/ 4514 w 13767"/>
                <a:gd name="connsiteY1" fmla="*/ 12 h 20815"/>
                <a:gd name="connsiteX2" fmla="*/ 5159 w 13767"/>
                <a:gd name="connsiteY2" fmla="*/ 19587 h 20815"/>
                <a:gd name="connsiteX3" fmla="*/ 13549 w 13767"/>
                <a:gd name="connsiteY3" fmla="*/ 10552 h 20815"/>
              </a:gdLst>
              <a:ahLst/>
              <a:cxnLst>
                <a:cxn ang="0">
                  <a:pos x="connsiteX0" y="connsiteY0"/>
                </a:cxn>
                <a:cxn ang="0">
                  <a:pos x="connsiteX1" y="connsiteY1"/>
                </a:cxn>
                <a:cxn ang="0">
                  <a:pos x="connsiteX2" y="connsiteY2"/>
                </a:cxn>
                <a:cxn ang="0">
                  <a:pos x="connsiteX3" y="connsiteY3"/>
                </a:cxn>
              </a:cxnLst>
              <a:rect l="l" t="t" r="r" b="b"/>
              <a:pathLst>
                <a:path w="13767" h="20815">
                  <a:moveTo>
                    <a:pt x="13549" y="10552"/>
                  </a:moveTo>
                  <a:cubicBezTo>
                    <a:pt x="12796" y="6035"/>
                    <a:pt x="9462" y="-311"/>
                    <a:pt x="4514" y="12"/>
                  </a:cubicBezTo>
                  <a:cubicBezTo>
                    <a:pt x="-2370" y="1518"/>
                    <a:pt x="-756" y="14962"/>
                    <a:pt x="5159" y="19587"/>
                  </a:cubicBezTo>
                  <a:cubicBezTo>
                    <a:pt x="10214" y="23244"/>
                    <a:pt x="14839" y="18296"/>
                    <a:pt x="13549" y="105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8" name="任意多边形: 形状 1195">
              <a:extLst>
                <a:ext uri="{FF2B5EF4-FFF2-40B4-BE49-F238E27FC236}">
                  <a16:creationId xmlns:a16="http://schemas.microsoft.com/office/drawing/2014/main" xmlns="" id="{309D4A22-F709-4D79-90CD-9A854B76F0E0}"/>
                </a:ext>
              </a:extLst>
            </p:cNvPr>
            <p:cNvSpPr/>
            <p:nvPr/>
          </p:nvSpPr>
          <p:spPr>
            <a:xfrm>
              <a:off x="2812019" y="2687829"/>
              <a:ext cx="51907" cy="88366"/>
            </a:xfrm>
            <a:custGeom>
              <a:avLst/>
              <a:gdLst>
                <a:gd name="connsiteX0" fmla="*/ 3565 w 12284"/>
                <a:gd name="connsiteY0" fmla="*/ 12 h 20912"/>
                <a:gd name="connsiteX1" fmla="*/ 5716 w 12284"/>
                <a:gd name="connsiteY1" fmla="*/ 20017 h 20912"/>
                <a:gd name="connsiteX2" fmla="*/ 11954 w 12284"/>
                <a:gd name="connsiteY2" fmla="*/ 10552 h 20912"/>
                <a:gd name="connsiteX3" fmla="*/ 3565 w 12284"/>
                <a:gd name="connsiteY3" fmla="*/ 12 h 20912"/>
              </a:gdLst>
              <a:ahLst/>
              <a:cxnLst>
                <a:cxn ang="0">
                  <a:pos x="connsiteX0" y="connsiteY0"/>
                </a:cxn>
                <a:cxn ang="0">
                  <a:pos x="connsiteX1" y="connsiteY1"/>
                </a:cxn>
                <a:cxn ang="0">
                  <a:pos x="connsiteX2" y="connsiteY2"/>
                </a:cxn>
                <a:cxn ang="0">
                  <a:pos x="connsiteX3" y="connsiteY3"/>
                </a:cxn>
              </a:cxnLst>
              <a:rect l="l" t="t" r="r" b="b"/>
              <a:pathLst>
                <a:path w="12284" h="20912">
                  <a:moveTo>
                    <a:pt x="3565" y="12"/>
                  </a:moveTo>
                  <a:cubicBezTo>
                    <a:pt x="-2566" y="1625"/>
                    <a:pt x="-92" y="16145"/>
                    <a:pt x="5716" y="20017"/>
                  </a:cubicBezTo>
                  <a:cubicBezTo>
                    <a:pt x="10126" y="23029"/>
                    <a:pt x="13352" y="18081"/>
                    <a:pt x="11954" y="10552"/>
                  </a:cubicBezTo>
                  <a:cubicBezTo>
                    <a:pt x="10986" y="5928"/>
                    <a:pt x="7867" y="-311"/>
                    <a:pt x="3565"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9" name="任意多边形: 形状 1196">
              <a:extLst>
                <a:ext uri="{FF2B5EF4-FFF2-40B4-BE49-F238E27FC236}">
                  <a16:creationId xmlns:a16="http://schemas.microsoft.com/office/drawing/2014/main" xmlns="" id="{0DD0E013-5F18-4B2D-8251-93090FAFA257}"/>
                </a:ext>
              </a:extLst>
            </p:cNvPr>
            <p:cNvSpPr/>
            <p:nvPr/>
          </p:nvSpPr>
          <p:spPr>
            <a:xfrm>
              <a:off x="2979771" y="2657375"/>
              <a:ext cx="45704" cy="87457"/>
            </a:xfrm>
            <a:custGeom>
              <a:avLst/>
              <a:gdLst>
                <a:gd name="connsiteX0" fmla="*/ 6135 w 10816"/>
                <a:gd name="connsiteY0" fmla="*/ 20232 h 20697"/>
                <a:gd name="connsiteX1" fmla="*/ 10330 w 10816"/>
                <a:gd name="connsiteY1" fmla="*/ 10445 h 20697"/>
                <a:gd name="connsiteX2" fmla="*/ 2801 w 10816"/>
                <a:gd name="connsiteY2" fmla="*/ 12 h 20697"/>
                <a:gd name="connsiteX3" fmla="*/ 6135 w 10816"/>
                <a:gd name="connsiteY3" fmla="*/ 20232 h 20697"/>
              </a:gdLst>
              <a:ahLst/>
              <a:cxnLst>
                <a:cxn ang="0">
                  <a:pos x="connsiteX0" y="connsiteY0"/>
                </a:cxn>
                <a:cxn ang="0">
                  <a:pos x="connsiteX1" y="connsiteY1"/>
                </a:cxn>
                <a:cxn ang="0">
                  <a:pos x="connsiteX2" y="connsiteY2"/>
                </a:cxn>
                <a:cxn ang="0">
                  <a:pos x="connsiteX3" y="connsiteY3"/>
                </a:cxn>
              </a:cxnLst>
              <a:rect l="l" t="t" r="r" b="b"/>
              <a:pathLst>
                <a:path w="10816" h="20697">
                  <a:moveTo>
                    <a:pt x="6135" y="20232"/>
                  </a:moveTo>
                  <a:cubicBezTo>
                    <a:pt x="9684" y="22276"/>
                    <a:pt x="11836" y="17328"/>
                    <a:pt x="10330" y="10445"/>
                  </a:cubicBezTo>
                  <a:cubicBezTo>
                    <a:pt x="9362" y="5928"/>
                    <a:pt x="6350" y="-311"/>
                    <a:pt x="2801" y="12"/>
                  </a:cubicBezTo>
                  <a:cubicBezTo>
                    <a:pt x="-2792" y="1733"/>
                    <a:pt x="865" y="17113"/>
                    <a:pt x="6135" y="202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0" name="任意多边形: 形状 1197">
              <a:extLst>
                <a:ext uri="{FF2B5EF4-FFF2-40B4-BE49-F238E27FC236}">
                  <a16:creationId xmlns:a16="http://schemas.microsoft.com/office/drawing/2014/main" xmlns="" id="{645157B4-C94C-41A4-8E41-1C3FCC840EA1}"/>
                </a:ext>
              </a:extLst>
            </p:cNvPr>
            <p:cNvSpPr/>
            <p:nvPr/>
          </p:nvSpPr>
          <p:spPr>
            <a:xfrm>
              <a:off x="3117479" y="2625560"/>
              <a:ext cx="39695" cy="87457"/>
            </a:xfrm>
            <a:custGeom>
              <a:avLst/>
              <a:gdLst>
                <a:gd name="connsiteX0" fmla="*/ 8717 w 9394"/>
                <a:gd name="connsiteY0" fmla="*/ 10445 h 20697"/>
                <a:gd name="connsiteX1" fmla="*/ 8717 w 9394"/>
                <a:gd name="connsiteY1" fmla="*/ 10445 h 20697"/>
                <a:gd name="connsiteX2" fmla="*/ 1941 w 9394"/>
                <a:gd name="connsiteY2" fmla="*/ 12 h 20697"/>
                <a:gd name="connsiteX3" fmla="*/ 5921 w 9394"/>
                <a:gd name="connsiteY3" fmla="*/ 20232 h 20697"/>
                <a:gd name="connsiteX4" fmla="*/ 8717 w 9394"/>
                <a:gd name="connsiteY4" fmla="*/ 10445 h 20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94" h="20697">
                  <a:moveTo>
                    <a:pt x="8717" y="10445"/>
                  </a:moveTo>
                  <a:lnTo>
                    <a:pt x="8717" y="10445"/>
                  </a:lnTo>
                  <a:cubicBezTo>
                    <a:pt x="7641" y="5928"/>
                    <a:pt x="4845" y="-311"/>
                    <a:pt x="1941" y="12"/>
                  </a:cubicBezTo>
                  <a:cubicBezTo>
                    <a:pt x="-2469" y="1840"/>
                    <a:pt x="1403" y="17221"/>
                    <a:pt x="5921" y="20232"/>
                  </a:cubicBezTo>
                  <a:cubicBezTo>
                    <a:pt x="8932" y="22276"/>
                    <a:pt x="10330" y="17328"/>
                    <a:pt x="8717" y="104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1" name="任意多边形: 形状 1198">
              <a:extLst>
                <a:ext uri="{FF2B5EF4-FFF2-40B4-BE49-F238E27FC236}">
                  <a16:creationId xmlns:a16="http://schemas.microsoft.com/office/drawing/2014/main" xmlns="" id="{CFA72A90-B58F-4BE2-AD46-FA4DBBE827E9}"/>
                </a:ext>
              </a:extLst>
            </p:cNvPr>
            <p:cNvSpPr/>
            <p:nvPr/>
          </p:nvSpPr>
          <p:spPr>
            <a:xfrm>
              <a:off x="3224750" y="2593294"/>
              <a:ext cx="33513" cy="87284"/>
            </a:xfrm>
            <a:custGeom>
              <a:avLst/>
              <a:gdLst>
                <a:gd name="connsiteX0" fmla="*/ 1078 w 7931"/>
                <a:gd name="connsiteY0" fmla="*/ 12 h 20656"/>
                <a:gd name="connsiteX1" fmla="*/ 5918 w 7931"/>
                <a:gd name="connsiteY1" fmla="*/ 20448 h 20656"/>
                <a:gd name="connsiteX2" fmla="*/ 6993 w 7931"/>
                <a:gd name="connsiteY2" fmla="*/ 10337 h 20656"/>
                <a:gd name="connsiteX3" fmla="*/ 1078 w 7931"/>
                <a:gd name="connsiteY3" fmla="*/ 12 h 20656"/>
              </a:gdLst>
              <a:ahLst/>
              <a:cxnLst>
                <a:cxn ang="0">
                  <a:pos x="connsiteX0" y="connsiteY0"/>
                </a:cxn>
                <a:cxn ang="0">
                  <a:pos x="connsiteX1" y="connsiteY1"/>
                </a:cxn>
                <a:cxn ang="0">
                  <a:pos x="connsiteX2" y="connsiteY2"/>
                </a:cxn>
                <a:cxn ang="0">
                  <a:pos x="connsiteX3" y="connsiteY3"/>
                </a:cxn>
              </a:cxnLst>
              <a:rect l="l" t="t" r="r" b="b"/>
              <a:pathLst>
                <a:path w="7931" h="20656">
                  <a:moveTo>
                    <a:pt x="1078" y="12"/>
                  </a:moveTo>
                  <a:cubicBezTo>
                    <a:pt x="-2149" y="1948"/>
                    <a:pt x="2583" y="18512"/>
                    <a:pt x="5918" y="20448"/>
                  </a:cubicBezTo>
                  <a:cubicBezTo>
                    <a:pt x="8069" y="21738"/>
                    <a:pt x="8606" y="16898"/>
                    <a:pt x="6993" y="10337"/>
                  </a:cubicBezTo>
                  <a:cubicBezTo>
                    <a:pt x="5810" y="5928"/>
                    <a:pt x="3229" y="-311"/>
                    <a:pt x="1078"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2" name="任意多边形: 形状 1199">
              <a:extLst>
                <a:ext uri="{FF2B5EF4-FFF2-40B4-BE49-F238E27FC236}">
                  <a16:creationId xmlns:a16="http://schemas.microsoft.com/office/drawing/2014/main" xmlns="" id="{01D4DC43-9DC6-4525-8DD1-0BE34C91020E}"/>
                </a:ext>
              </a:extLst>
            </p:cNvPr>
            <p:cNvSpPr/>
            <p:nvPr/>
          </p:nvSpPr>
          <p:spPr>
            <a:xfrm>
              <a:off x="3298728" y="2561441"/>
              <a:ext cx="29296" cy="87140"/>
            </a:xfrm>
            <a:custGeom>
              <a:avLst/>
              <a:gdLst>
                <a:gd name="connsiteX0" fmla="*/ 565 w 6933"/>
                <a:gd name="connsiteY0" fmla="*/ 21 h 20622"/>
                <a:gd name="connsiteX1" fmla="*/ 6050 w 6933"/>
                <a:gd name="connsiteY1" fmla="*/ 20564 h 20622"/>
                <a:gd name="connsiteX2" fmla="*/ 5512 w 6933"/>
                <a:gd name="connsiteY2" fmla="*/ 10346 h 20622"/>
                <a:gd name="connsiteX3" fmla="*/ 565 w 6933"/>
                <a:gd name="connsiteY3" fmla="*/ 21 h 20622"/>
              </a:gdLst>
              <a:ahLst/>
              <a:cxnLst>
                <a:cxn ang="0">
                  <a:pos x="connsiteX0" y="connsiteY0"/>
                </a:cxn>
                <a:cxn ang="0">
                  <a:pos x="connsiteX1" y="connsiteY1"/>
                </a:cxn>
                <a:cxn ang="0">
                  <a:pos x="connsiteX2" y="connsiteY2"/>
                </a:cxn>
                <a:cxn ang="0">
                  <a:pos x="connsiteX3" y="connsiteY3"/>
                </a:cxn>
              </a:cxnLst>
              <a:rect l="l" t="t" r="r" b="b"/>
              <a:pathLst>
                <a:path w="6933" h="20622">
                  <a:moveTo>
                    <a:pt x="565" y="21"/>
                  </a:moveTo>
                  <a:cubicBezTo>
                    <a:pt x="-1802" y="2280"/>
                    <a:pt x="3899" y="19596"/>
                    <a:pt x="6050" y="20564"/>
                  </a:cubicBezTo>
                  <a:cubicBezTo>
                    <a:pt x="7448" y="21210"/>
                    <a:pt x="7125" y="16370"/>
                    <a:pt x="5512" y="10346"/>
                  </a:cubicBezTo>
                  <a:cubicBezTo>
                    <a:pt x="4329" y="5829"/>
                    <a:pt x="2070" y="-409"/>
                    <a:pt x="565"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3" name="任意多边形: 形状 1200">
              <a:extLst>
                <a:ext uri="{FF2B5EF4-FFF2-40B4-BE49-F238E27FC236}">
                  <a16:creationId xmlns:a16="http://schemas.microsoft.com/office/drawing/2014/main" xmlns="" id="{7A119375-C0E0-489F-A299-EA7A1F9C3AFC}"/>
                </a:ext>
              </a:extLst>
            </p:cNvPr>
            <p:cNvSpPr/>
            <p:nvPr/>
          </p:nvSpPr>
          <p:spPr>
            <a:xfrm>
              <a:off x="3340794" y="2528807"/>
              <a:ext cx="25814" cy="86807"/>
            </a:xfrm>
            <a:custGeom>
              <a:avLst/>
              <a:gdLst>
                <a:gd name="connsiteX0" fmla="*/ 4054 w 6109"/>
                <a:gd name="connsiteY0" fmla="*/ 10325 h 20543"/>
                <a:gd name="connsiteX1" fmla="*/ 290 w 6109"/>
                <a:gd name="connsiteY1" fmla="*/ 0 h 20543"/>
                <a:gd name="connsiteX2" fmla="*/ 75 w 6109"/>
                <a:gd name="connsiteY2" fmla="*/ 0 h 20543"/>
                <a:gd name="connsiteX3" fmla="*/ 5990 w 6109"/>
                <a:gd name="connsiteY3" fmla="*/ 20543 h 20543"/>
                <a:gd name="connsiteX4" fmla="*/ 4054 w 6109"/>
                <a:gd name="connsiteY4" fmla="*/ 10325 h 20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9" h="20543">
                  <a:moveTo>
                    <a:pt x="4054" y="10325"/>
                  </a:moveTo>
                  <a:cubicBezTo>
                    <a:pt x="3194" y="7314"/>
                    <a:pt x="1258" y="1183"/>
                    <a:pt x="290" y="0"/>
                  </a:cubicBezTo>
                  <a:cubicBezTo>
                    <a:pt x="182" y="0"/>
                    <a:pt x="182" y="0"/>
                    <a:pt x="75" y="0"/>
                  </a:cubicBezTo>
                  <a:cubicBezTo>
                    <a:pt x="-678" y="1936"/>
                    <a:pt x="4484" y="19790"/>
                    <a:pt x="5990" y="20543"/>
                  </a:cubicBezTo>
                  <a:cubicBezTo>
                    <a:pt x="6528" y="20220"/>
                    <a:pt x="5130" y="14305"/>
                    <a:pt x="4054"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4" name="任意多边形: 形状 1201">
              <a:extLst>
                <a:ext uri="{FF2B5EF4-FFF2-40B4-BE49-F238E27FC236}">
                  <a16:creationId xmlns:a16="http://schemas.microsoft.com/office/drawing/2014/main" xmlns="" id="{32681D98-207C-49D0-8287-4F61A5D6C5B5}"/>
                </a:ext>
              </a:extLst>
            </p:cNvPr>
            <p:cNvSpPr/>
            <p:nvPr/>
          </p:nvSpPr>
          <p:spPr>
            <a:xfrm>
              <a:off x="3347927" y="2497448"/>
              <a:ext cx="24994" cy="85894"/>
            </a:xfrm>
            <a:custGeom>
              <a:avLst/>
              <a:gdLst>
                <a:gd name="connsiteX0" fmla="*/ 0 w 5915"/>
                <a:gd name="connsiteY0" fmla="*/ 0 h 20327"/>
                <a:gd name="connsiteX1" fmla="*/ 5915 w 5915"/>
                <a:gd name="connsiteY1" fmla="*/ 20328 h 20327"/>
                <a:gd name="connsiteX2" fmla="*/ 0 w 5915"/>
                <a:gd name="connsiteY2" fmla="*/ 0 h 20327"/>
              </a:gdLst>
              <a:ahLst/>
              <a:cxnLst>
                <a:cxn ang="0">
                  <a:pos x="connsiteX0" y="connsiteY0"/>
                </a:cxn>
                <a:cxn ang="0">
                  <a:pos x="connsiteX1" y="connsiteY1"/>
                </a:cxn>
                <a:cxn ang="0">
                  <a:pos x="connsiteX2" y="connsiteY2"/>
                </a:cxn>
              </a:cxnLst>
              <a:rect l="l" t="t" r="r" b="b"/>
              <a:pathLst>
                <a:path w="5915" h="20327">
                  <a:moveTo>
                    <a:pt x="0" y="0"/>
                  </a:moveTo>
                  <a:lnTo>
                    <a:pt x="5915" y="20328"/>
                  </a:lnTo>
                  <a:cubicBezTo>
                    <a:pt x="4840" y="16671"/>
                    <a:pt x="645" y="2151"/>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0" name="任意多边形: 形状 1207">
              <a:extLst>
                <a:ext uri="{FF2B5EF4-FFF2-40B4-BE49-F238E27FC236}">
                  <a16:creationId xmlns:a16="http://schemas.microsoft.com/office/drawing/2014/main" xmlns="" id="{F80E415F-7F23-4503-914C-9F48F37AF908}"/>
                </a:ext>
              </a:extLst>
            </p:cNvPr>
            <p:cNvSpPr/>
            <p:nvPr/>
          </p:nvSpPr>
          <p:spPr>
            <a:xfrm>
              <a:off x="2530928" y="2932368"/>
              <a:ext cx="61487" cy="90217"/>
            </a:xfrm>
            <a:custGeom>
              <a:avLst/>
              <a:gdLst>
                <a:gd name="connsiteX0" fmla="*/ 14480 w 14551"/>
                <a:gd name="connsiteY0" fmla="*/ 10868 h 21350"/>
                <a:gd name="connsiteX1" fmla="*/ 5445 w 14551"/>
                <a:gd name="connsiteY1" fmla="*/ 5 h 21350"/>
                <a:gd name="connsiteX2" fmla="*/ 4800 w 14551"/>
                <a:gd name="connsiteY2" fmla="*/ 19903 h 21350"/>
                <a:gd name="connsiteX3" fmla="*/ 14480 w 14551"/>
                <a:gd name="connsiteY3" fmla="*/ 10868 h 21350"/>
              </a:gdLst>
              <a:ahLst/>
              <a:cxnLst>
                <a:cxn ang="0">
                  <a:pos x="connsiteX0" y="connsiteY0"/>
                </a:cxn>
                <a:cxn ang="0">
                  <a:pos x="connsiteX1" y="connsiteY1"/>
                </a:cxn>
                <a:cxn ang="0">
                  <a:pos x="connsiteX2" y="connsiteY2"/>
                </a:cxn>
                <a:cxn ang="0">
                  <a:pos x="connsiteX3" y="connsiteY3"/>
                </a:cxn>
              </a:cxnLst>
              <a:rect l="l" t="t" r="r" b="b"/>
              <a:pathLst>
                <a:path w="14551" h="21350">
                  <a:moveTo>
                    <a:pt x="14480" y="10868"/>
                  </a:moveTo>
                  <a:cubicBezTo>
                    <a:pt x="14050" y="6243"/>
                    <a:pt x="10930" y="-210"/>
                    <a:pt x="5445" y="5"/>
                  </a:cubicBezTo>
                  <a:cubicBezTo>
                    <a:pt x="-2084" y="1511"/>
                    <a:pt x="-1331" y="15278"/>
                    <a:pt x="4800" y="19903"/>
                  </a:cubicBezTo>
                  <a:cubicBezTo>
                    <a:pt x="9962" y="23990"/>
                    <a:pt x="15233" y="18935"/>
                    <a:pt x="14480"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1" name="任意多边形: 形状 1208">
              <a:extLst>
                <a:ext uri="{FF2B5EF4-FFF2-40B4-BE49-F238E27FC236}">
                  <a16:creationId xmlns:a16="http://schemas.microsoft.com/office/drawing/2014/main" xmlns="" id="{085FEAE6-4F50-4D1F-9D0A-35776FD7429E}"/>
                </a:ext>
              </a:extLst>
            </p:cNvPr>
            <p:cNvSpPr/>
            <p:nvPr/>
          </p:nvSpPr>
          <p:spPr>
            <a:xfrm>
              <a:off x="2748014" y="2903254"/>
              <a:ext cx="54629" cy="89743"/>
            </a:xfrm>
            <a:custGeom>
              <a:avLst/>
              <a:gdLst>
                <a:gd name="connsiteX0" fmla="*/ 12796 w 12928"/>
                <a:gd name="connsiteY0" fmla="*/ 10767 h 21238"/>
                <a:gd name="connsiteX1" fmla="*/ 12796 w 12928"/>
                <a:gd name="connsiteY1" fmla="*/ 10767 h 21238"/>
                <a:gd name="connsiteX2" fmla="*/ 4515 w 12928"/>
                <a:gd name="connsiteY2" fmla="*/ 12 h 21238"/>
                <a:gd name="connsiteX3" fmla="*/ 4622 w 12928"/>
                <a:gd name="connsiteY3" fmla="*/ 19909 h 21238"/>
                <a:gd name="connsiteX4" fmla="*/ 12796 w 12928"/>
                <a:gd name="connsiteY4" fmla="*/ 10767 h 21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8" h="21238">
                  <a:moveTo>
                    <a:pt x="12796" y="10767"/>
                  </a:moveTo>
                  <a:lnTo>
                    <a:pt x="12796" y="10767"/>
                  </a:lnTo>
                  <a:cubicBezTo>
                    <a:pt x="12259" y="6142"/>
                    <a:pt x="9247" y="-311"/>
                    <a:pt x="4515" y="12"/>
                  </a:cubicBezTo>
                  <a:cubicBezTo>
                    <a:pt x="-2046" y="1625"/>
                    <a:pt x="-971" y="15285"/>
                    <a:pt x="4622" y="19909"/>
                  </a:cubicBezTo>
                  <a:cubicBezTo>
                    <a:pt x="9247" y="23781"/>
                    <a:pt x="13764" y="18726"/>
                    <a:pt x="12796"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2" name="任意多边形: 形状 1209">
              <a:extLst>
                <a:ext uri="{FF2B5EF4-FFF2-40B4-BE49-F238E27FC236}">
                  <a16:creationId xmlns:a16="http://schemas.microsoft.com/office/drawing/2014/main" xmlns="" id="{12C18F50-DF75-44F6-BDC3-D85251A8483E}"/>
                </a:ext>
              </a:extLst>
            </p:cNvPr>
            <p:cNvSpPr/>
            <p:nvPr/>
          </p:nvSpPr>
          <p:spPr>
            <a:xfrm>
              <a:off x="2936167" y="2872348"/>
              <a:ext cx="47234" cy="89900"/>
            </a:xfrm>
            <a:custGeom>
              <a:avLst/>
              <a:gdLst>
                <a:gd name="connsiteX0" fmla="*/ 10969 w 11178"/>
                <a:gd name="connsiteY0" fmla="*/ 10767 h 21275"/>
                <a:gd name="connsiteX1" fmla="*/ 3547 w 11178"/>
                <a:gd name="connsiteY1" fmla="*/ 12 h 21275"/>
                <a:gd name="connsiteX2" fmla="*/ 4946 w 11178"/>
                <a:gd name="connsiteY2" fmla="*/ 20340 h 21275"/>
                <a:gd name="connsiteX3" fmla="*/ 10969 w 11178"/>
                <a:gd name="connsiteY3" fmla="*/ 10767 h 21275"/>
              </a:gdLst>
              <a:ahLst/>
              <a:cxnLst>
                <a:cxn ang="0">
                  <a:pos x="connsiteX0" y="connsiteY0"/>
                </a:cxn>
                <a:cxn ang="0">
                  <a:pos x="connsiteX1" y="connsiteY1"/>
                </a:cxn>
                <a:cxn ang="0">
                  <a:pos x="connsiteX2" y="connsiteY2"/>
                </a:cxn>
                <a:cxn ang="0">
                  <a:pos x="connsiteX3" y="connsiteY3"/>
                </a:cxn>
              </a:cxnLst>
              <a:rect l="l" t="t" r="r" b="b"/>
              <a:pathLst>
                <a:path w="11178" h="21275">
                  <a:moveTo>
                    <a:pt x="10969" y="10767"/>
                  </a:moveTo>
                  <a:cubicBezTo>
                    <a:pt x="10324" y="6142"/>
                    <a:pt x="7527" y="-311"/>
                    <a:pt x="3547" y="12"/>
                  </a:cubicBezTo>
                  <a:cubicBezTo>
                    <a:pt x="-2260" y="1733"/>
                    <a:pt x="-325" y="16468"/>
                    <a:pt x="4946" y="20340"/>
                  </a:cubicBezTo>
                  <a:cubicBezTo>
                    <a:pt x="8818" y="23459"/>
                    <a:pt x="12044" y="18404"/>
                    <a:pt x="10969"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3" name="任意多边形: 形状 1210">
              <a:extLst>
                <a:ext uri="{FF2B5EF4-FFF2-40B4-BE49-F238E27FC236}">
                  <a16:creationId xmlns:a16="http://schemas.microsoft.com/office/drawing/2014/main" xmlns="" id="{9DCC6AC4-BE60-41C3-AD67-C4F0F2123E14}"/>
                </a:ext>
              </a:extLst>
            </p:cNvPr>
            <p:cNvSpPr/>
            <p:nvPr/>
          </p:nvSpPr>
          <p:spPr>
            <a:xfrm>
              <a:off x="3092768" y="2840990"/>
              <a:ext cx="41119" cy="89422"/>
            </a:xfrm>
            <a:custGeom>
              <a:avLst/>
              <a:gdLst>
                <a:gd name="connsiteX0" fmla="*/ 9402 w 9731"/>
                <a:gd name="connsiteY0" fmla="*/ 10660 h 21162"/>
                <a:gd name="connsiteX1" fmla="*/ 2734 w 9731"/>
                <a:gd name="connsiteY1" fmla="*/ 12 h 21162"/>
                <a:gd name="connsiteX2" fmla="*/ 5208 w 9731"/>
                <a:gd name="connsiteY2" fmla="*/ 20662 h 21162"/>
                <a:gd name="connsiteX3" fmla="*/ 9402 w 9731"/>
                <a:gd name="connsiteY3" fmla="*/ 10660 h 21162"/>
              </a:gdLst>
              <a:ahLst/>
              <a:cxnLst>
                <a:cxn ang="0">
                  <a:pos x="connsiteX0" y="connsiteY0"/>
                </a:cxn>
                <a:cxn ang="0">
                  <a:pos x="connsiteX1" y="connsiteY1"/>
                </a:cxn>
                <a:cxn ang="0">
                  <a:pos x="connsiteX2" y="connsiteY2"/>
                </a:cxn>
                <a:cxn ang="0">
                  <a:pos x="connsiteX3" y="connsiteY3"/>
                </a:cxn>
              </a:cxnLst>
              <a:rect l="l" t="t" r="r" b="b"/>
              <a:pathLst>
                <a:path w="9731" h="21162">
                  <a:moveTo>
                    <a:pt x="9402" y="10660"/>
                  </a:moveTo>
                  <a:cubicBezTo>
                    <a:pt x="8649" y="6035"/>
                    <a:pt x="6068" y="-311"/>
                    <a:pt x="2734" y="12"/>
                  </a:cubicBezTo>
                  <a:cubicBezTo>
                    <a:pt x="-2429" y="1948"/>
                    <a:pt x="475" y="17543"/>
                    <a:pt x="5208" y="20662"/>
                  </a:cubicBezTo>
                  <a:cubicBezTo>
                    <a:pt x="8434" y="22814"/>
                    <a:pt x="10585" y="17758"/>
                    <a:pt x="9402" y="10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4" name="任意多边形: 形状 1211">
              <a:extLst>
                <a:ext uri="{FF2B5EF4-FFF2-40B4-BE49-F238E27FC236}">
                  <a16:creationId xmlns:a16="http://schemas.microsoft.com/office/drawing/2014/main" xmlns="" id="{F8D86DB9-91FB-42E8-BC82-6F5A0D361955}"/>
                </a:ext>
              </a:extLst>
            </p:cNvPr>
            <p:cNvSpPr/>
            <p:nvPr/>
          </p:nvSpPr>
          <p:spPr>
            <a:xfrm>
              <a:off x="3218763" y="2808723"/>
              <a:ext cx="34405" cy="89422"/>
            </a:xfrm>
            <a:custGeom>
              <a:avLst/>
              <a:gdLst>
                <a:gd name="connsiteX0" fmla="*/ 7657 w 8142"/>
                <a:gd name="connsiteY0" fmla="*/ 10660 h 21162"/>
                <a:gd name="connsiteX1" fmla="*/ 1849 w 8142"/>
                <a:gd name="connsiteY1" fmla="*/ 12 h 21162"/>
                <a:gd name="connsiteX2" fmla="*/ 4860 w 8142"/>
                <a:gd name="connsiteY2" fmla="*/ 20662 h 21162"/>
                <a:gd name="connsiteX3" fmla="*/ 7657 w 8142"/>
                <a:gd name="connsiteY3" fmla="*/ 10660 h 21162"/>
              </a:gdLst>
              <a:ahLst/>
              <a:cxnLst>
                <a:cxn ang="0">
                  <a:pos x="connsiteX0" y="connsiteY0"/>
                </a:cxn>
                <a:cxn ang="0">
                  <a:pos x="connsiteX1" y="connsiteY1"/>
                </a:cxn>
                <a:cxn ang="0">
                  <a:pos x="connsiteX2" y="connsiteY2"/>
                </a:cxn>
                <a:cxn ang="0">
                  <a:pos x="connsiteX3" y="connsiteY3"/>
                </a:cxn>
              </a:cxnLst>
              <a:rect l="l" t="t" r="r" b="b"/>
              <a:pathLst>
                <a:path w="8142" h="21162">
                  <a:moveTo>
                    <a:pt x="7657" y="10660"/>
                  </a:moveTo>
                  <a:cubicBezTo>
                    <a:pt x="6796" y="6035"/>
                    <a:pt x="4430" y="-311"/>
                    <a:pt x="1849" y="12"/>
                  </a:cubicBezTo>
                  <a:cubicBezTo>
                    <a:pt x="-2131" y="1948"/>
                    <a:pt x="988" y="17543"/>
                    <a:pt x="4860" y="20662"/>
                  </a:cubicBezTo>
                  <a:cubicBezTo>
                    <a:pt x="7549" y="22814"/>
                    <a:pt x="8947" y="17758"/>
                    <a:pt x="7657" y="10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5" name="任意多边形: 形状 1212">
              <a:extLst>
                <a:ext uri="{FF2B5EF4-FFF2-40B4-BE49-F238E27FC236}">
                  <a16:creationId xmlns:a16="http://schemas.microsoft.com/office/drawing/2014/main" xmlns="" id="{EEA40EC2-C6E8-4287-88E2-EF9D488A85AE}"/>
                </a:ext>
              </a:extLst>
            </p:cNvPr>
            <p:cNvSpPr/>
            <p:nvPr/>
          </p:nvSpPr>
          <p:spPr>
            <a:xfrm>
              <a:off x="3313374" y="2775962"/>
              <a:ext cx="27547" cy="89126"/>
            </a:xfrm>
            <a:custGeom>
              <a:avLst/>
              <a:gdLst>
                <a:gd name="connsiteX0" fmla="*/ 970 w 6519"/>
                <a:gd name="connsiteY0" fmla="*/ 21 h 21092"/>
                <a:gd name="connsiteX1" fmla="*/ 4735 w 6519"/>
                <a:gd name="connsiteY1" fmla="*/ 20887 h 21092"/>
                <a:gd name="connsiteX2" fmla="*/ 5810 w 6519"/>
                <a:gd name="connsiteY2" fmla="*/ 10561 h 21092"/>
                <a:gd name="connsiteX3" fmla="*/ 970 w 6519"/>
                <a:gd name="connsiteY3" fmla="*/ 21 h 21092"/>
              </a:gdLst>
              <a:ahLst/>
              <a:cxnLst>
                <a:cxn ang="0">
                  <a:pos x="connsiteX0" y="connsiteY0"/>
                </a:cxn>
                <a:cxn ang="0">
                  <a:pos x="connsiteX1" y="connsiteY1"/>
                </a:cxn>
                <a:cxn ang="0">
                  <a:pos x="connsiteX2" y="connsiteY2"/>
                </a:cxn>
                <a:cxn ang="0">
                  <a:pos x="connsiteX3" y="connsiteY3"/>
                </a:cxn>
              </a:cxnLst>
              <a:rect l="l" t="t" r="r" b="b"/>
              <a:pathLst>
                <a:path w="6519" h="21092">
                  <a:moveTo>
                    <a:pt x="970" y="21"/>
                  </a:moveTo>
                  <a:cubicBezTo>
                    <a:pt x="-1826" y="1957"/>
                    <a:pt x="2046" y="18843"/>
                    <a:pt x="4735" y="20887"/>
                  </a:cubicBezTo>
                  <a:cubicBezTo>
                    <a:pt x="6563" y="22177"/>
                    <a:pt x="7101" y="17230"/>
                    <a:pt x="5810" y="10561"/>
                  </a:cubicBezTo>
                  <a:cubicBezTo>
                    <a:pt x="4950" y="5936"/>
                    <a:pt x="2906" y="-409"/>
                    <a:pt x="970"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6" name="任意多边形: 形状 1213">
              <a:extLst>
                <a:ext uri="{FF2B5EF4-FFF2-40B4-BE49-F238E27FC236}">
                  <a16:creationId xmlns:a16="http://schemas.microsoft.com/office/drawing/2014/main" xmlns="" id="{20B63F36-4960-4270-BBBB-1C29E8F205AF}"/>
                </a:ext>
              </a:extLst>
            </p:cNvPr>
            <p:cNvSpPr/>
            <p:nvPr/>
          </p:nvSpPr>
          <p:spPr>
            <a:xfrm>
              <a:off x="3374476" y="2743239"/>
              <a:ext cx="22801" cy="88949"/>
            </a:xfrm>
            <a:custGeom>
              <a:avLst/>
              <a:gdLst>
                <a:gd name="connsiteX0" fmla="*/ 4257 w 5396"/>
                <a:gd name="connsiteY0" fmla="*/ 10561 h 21050"/>
                <a:gd name="connsiteX1" fmla="*/ 385 w 5396"/>
                <a:gd name="connsiteY1" fmla="*/ 21 h 21050"/>
                <a:gd name="connsiteX2" fmla="*/ 4794 w 5396"/>
                <a:gd name="connsiteY2" fmla="*/ 20994 h 21050"/>
                <a:gd name="connsiteX3" fmla="*/ 4257 w 5396"/>
                <a:gd name="connsiteY3" fmla="*/ 10561 h 21050"/>
              </a:gdLst>
              <a:ahLst/>
              <a:cxnLst>
                <a:cxn ang="0">
                  <a:pos x="connsiteX0" y="connsiteY0"/>
                </a:cxn>
                <a:cxn ang="0">
                  <a:pos x="connsiteX1" y="connsiteY1"/>
                </a:cxn>
                <a:cxn ang="0">
                  <a:pos x="connsiteX2" y="connsiteY2"/>
                </a:cxn>
                <a:cxn ang="0">
                  <a:pos x="connsiteX3" y="connsiteY3"/>
                </a:cxn>
              </a:cxnLst>
              <a:rect l="l" t="t" r="r" b="b"/>
              <a:pathLst>
                <a:path w="5396" h="21050">
                  <a:moveTo>
                    <a:pt x="4257" y="10561"/>
                  </a:moveTo>
                  <a:cubicBezTo>
                    <a:pt x="3289" y="5936"/>
                    <a:pt x="1460" y="-409"/>
                    <a:pt x="385" y="21"/>
                  </a:cubicBezTo>
                  <a:cubicBezTo>
                    <a:pt x="-1336" y="2279"/>
                    <a:pt x="3181" y="20026"/>
                    <a:pt x="4794" y="20994"/>
                  </a:cubicBezTo>
                  <a:cubicBezTo>
                    <a:pt x="5762" y="21639"/>
                    <a:pt x="5547" y="16692"/>
                    <a:pt x="4257" y="10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7" name="任意多边形: 形状 1214">
              <a:extLst>
                <a:ext uri="{FF2B5EF4-FFF2-40B4-BE49-F238E27FC236}">
                  <a16:creationId xmlns:a16="http://schemas.microsoft.com/office/drawing/2014/main" xmlns="" id="{5E5E70C5-49C4-42E8-9D16-7B7A237A2592}"/>
                </a:ext>
              </a:extLst>
            </p:cNvPr>
            <p:cNvSpPr/>
            <p:nvPr/>
          </p:nvSpPr>
          <p:spPr>
            <a:xfrm>
              <a:off x="3401545" y="2710600"/>
              <a:ext cx="20034" cy="88624"/>
            </a:xfrm>
            <a:custGeom>
              <a:avLst/>
              <a:gdLst>
                <a:gd name="connsiteX0" fmla="*/ 2 w 4741"/>
                <a:gd name="connsiteY0" fmla="*/ 0 h 20973"/>
                <a:gd name="connsiteX1" fmla="*/ 4735 w 4741"/>
                <a:gd name="connsiteY1" fmla="*/ 20973 h 20973"/>
                <a:gd name="connsiteX2" fmla="*/ 2906 w 4741"/>
                <a:gd name="connsiteY2" fmla="*/ 10540 h 20973"/>
                <a:gd name="connsiteX3" fmla="*/ 2 w 4741"/>
                <a:gd name="connsiteY3" fmla="*/ 0 h 20973"/>
              </a:gdLst>
              <a:ahLst/>
              <a:cxnLst>
                <a:cxn ang="0">
                  <a:pos x="connsiteX0" y="connsiteY0"/>
                </a:cxn>
                <a:cxn ang="0">
                  <a:pos x="connsiteX1" y="connsiteY1"/>
                </a:cxn>
                <a:cxn ang="0">
                  <a:pos x="connsiteX2" y="connsiteY2"/>
                </a:cxn>
                <a:cxn ang="0">
                  <a:pos x="connsiteX3" y="connsiteY3"/>
                </a:cxn>
              </a:cxnLst>
              <a:rect l="l" t="t" r="r" b="b"/>
              <a:pathLst>
                <a:path w="4741" h="20973">
                  <a:moveTo>
                    <a:pt x="2" y="0"/>
                  </a:moveTo>
                  <a:cubicBezTo>
                    <a:pt x="-105" y="968"/>
                    <a:pt x="3552" y="19898"/>
                    <a:pt x="4735" y="20973"/>
                  </a:cubicBezTo>
                  <a:cubicBezTo>
                    <a:pt x="4842" y="19898"/>
                    <a:pt x="3552" y="13660"/>
                    <a:pt x="2906" y="10540"/>
                  </a:cubicBezTo>
                  <a:cubicBezTo>
                    <a:pt x="2369" y="8174"/>
                    <a:pt x="648" y="538"/>
                    <a:pt x="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2" name="任意多边形: 形状 1219">
              <a:extLst>
                <a:ext uri="{FF2B5EF4-FFF2-40B4-BE49-F238E27FC236}">
                  <a16:creationId xmlns:a16="http://schemas.microsoft.com/office/drawing/2014/main" xmlns="" id="{E8FE25F2-9D9E-4C7C-9581-5B541ECD91E4}"/>
                </a:ext>
              </a:extLst>
            </p:cNvPr>
            <p:cNvSpPr/>
            <p:nvPr/>
          </p:nvSpPr>
          <p:spPr>
            <a:xfrm>
              <a:off x="3385839" y="2926888"/>
              <a:ext cx="21758" cy="90352"/>
            </a:xfrm>
            <a:custGeom>
              <a:avLst/>
              <a:gdLst>
                <a:gd name="connsiteX0" fmla="*/ 4580 w 5149"/>
                <a:gd name="connsiteY0" fmla="*/ 10767 h 21382"/>
                <a:gd name="connsiteX1" fmla="*/ 815 w 5149"/>
                <a:gd name="connsiteY1" fmla="*/ 12 h 21382"/>
                <a:gd name="connsiteX2" fmla="*/ 4042 w 5149"/>
                <a:gd name="connsiteY2" fmla="*/ 21308 h 21382"/>
                <a:gd name="connsiteX3" fmla="*/ 4580 w 5149"/>
                <a:gd name="connsiteY3" fmla="*/ 10767 h 21382"/>
              </a:gdLst>
              <a:ahLst/>
              <a:cxnLst>
                <a:cxn ang="0">
                  <a:pos x="connsiteX0" y="connsiteY0"/>
                </a:cxn>
                <a:cxn ang="0">
                  <a:pos x="connsiteX1" y="connsiteY1"/>
                </a:cxn>
                <a:cxn ang="0">
                  <a:pos x="connsiteX2" y="connsiteY2"/>
                </a:cxn>
                <a:cxn ang="0">
                  <a:pos x="connsiteX3" y="connsiteY3"/>
                </a:cxn>
              </a:cxnLst>
              <a:rect l="l" t="t" r="r" b="b"/>
              <a:pathLst>
                <a:path w="5149" h="21382">
                  <a:moveTo>
                    <a:pt x="4580" y="10767"/>
                  </a:moveTo>
                  <a:cubicBezTo>
                    <a:pt x="3934" y="6142"/>
                    <a:pt x="2213" y="-311"/>
                    <a:pt x="815" y="12"/>
                  </a:cubicBezTo>
                  <a:cubicBezTo>
                    <a:pt x="-1659" y="2270"/>
                    <a:pt x="2106" y="20340"/>
                    <a:pt x="4042" y="21308"/>
                  </a:cubicBezTo>
                  <a:cubicBezTo>
                    <a:pt x="5225" y="22061"/>
                    <a:pt x="5548" y="17005"/>
                    <a:pt x="4580"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3" name="任意多边形: 形状 1220">
              <a:extLst>
                <a:ext uri="{FF2B5EF4-FFF2-40B4-BE49-F238E27FC236}">
                  <a16:creationId xmlns:a16="http://schemas.microsoft.com/office/drawing/2014/main" xmlns="" id="{C19828AF-0FB9-42F2-99F1-B2509FF948BF}"/>
                </a:ext>
              </a:extLst>
            </p:cNvPr>
            <p:cNvSpPr/>
            <p:nvPr/>
          </p:nvSpPr>
          <p:spPr>
            <a:xfrm>
              <a:off x="3429181" y="2894216"/>
              <a:ext cx="16539" cy="89988"/>
            </a:xfrm>
            <a:custGeom>
              <a:avLst/>
              <a:gdLst>
                <a:gd name="connsiteX0" fmla="*/ 3787 w 3914"/>
                <a:gd name="connsiteY0" fmla="*/ 21296 h 21296"/>
                <a:gd name="connsiteX1" fmla="*/ 2927 w 3914"/>
                <a:gd name="connsiteY1" fmla="*/ 10648 h 21296"/>
                <a:gd name="connsiteX2" fmla="*/ 345 w 3914"/>
                <a:gd name="connsiteY2" fmla="*/ 0 h 21296"/>
                <a:gd name="connsiteX3" fmla="*/ 130 w 3914"/>
                <a:gd name="connsiteY3" fmla="*/ 0 h 21296"/>
                <a:gd name="connsiteX4" fmla="*/ 3572 w 3914"/>
                <a:gd name="connsiteY4" fmla="*/ 21296 h 21296"/>
                <a:gd name="connsiteX5" fmla="*/ 3787 w 3914"/>
                <a:gd name="connsiteY5" fmla="*/ 21296 h 2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4" h="21296">
                  <a:moveTo>
                    <a:pt x="3787" y="21296"/>
                  </a:moveTo>
                  <a:cubicBezTo>
                    <a:pt x="4218" y="20113"/>
                    <a:pt x="3465" y="13875"/>
                    <a:pt x="2927" y="10648"/>
                  </a:cubicBezTo>
                  <a:cubicBezTo>
                    <a:pt x="2389" y="7206"/>
                    <a:pt x="1206" y="1183"/>
                    <a:pt x="345" y="0"/>
                  </a:cubicBezTo>
                  <a:cubicBezTo>
                    <a:pt x="238" y="0"/>
                    <a:pt x="238" y="0"/>
                    <a:pt x="130" y="0"/>
                  </a:cubicBezTo>
                  <a:cubicBezTo>
                    <a:pt x="-622" y="1936"/>
                    <a:pt x="2066" y="19252"/>
                    <a:pt x="3572" y="21296"/>
                  </a:cubicBezTo>
                  <a:cubicBezTo>
                    <a:pt x="3680" y="21296"/>
                    <a:pt x="3787" y="21296"/>
                    <a:pt x="3787" y="212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3" name="任意多边形: 形状 1230">
              <a:extLst>
                <a:ext uri="{FF2B5EF4-FFF2-40B4-BE49-F238E27FC236}">
                  <a16:creationId xmlns:a16="http://schemas.microsoft.com/office/drawing/2014/main" xmlns="" id="{0B66142A-5A7E-4210-972A-1B30C3C0F010}"/>
                </a:ext>
              </a:extLst>
            </p:cNvPr>
            <p:cNvSpPr/>
            <p:nvPr/>
          </p:nvSpPr>
          <p:spPr>
            <a:xfrm>
              <a:off x="80117" y="3082373"/>
              <a:ext cx="86494" cy="90322"/>
            </a:xfrm>
            <a:custGeom>
              <a:avLst/>
              <a:gdLst>
                <a:gd name="connsiteX0" fmla="*/ 20445 w 20469"/>
                <a:gd name="connsiteY0" fmla="*/ 11616 h 21375"/>
                <a:gd name="connsiteX1" fmla="*/ 10012 w 20469"/>
                <a:gd name="connsiteY1" fmla="*/ 0 h 21375"/>
                <a:gd name="connsiteX2" fmla="*/ 2376 w 20469"/>
                <a:gd name="connsiteY2" fmla="*/ 17639 h 21375"/>
                <a:gd name="connsiteX3" fmla="*/ 20445 w 20469"/>
                <a:gd name="connsiteY3" fmla="*/ 11616 h 21375"/>
              </a:gdLst>
              <a:ahLst/>
              <a:cxnLst>
                <a:cxn ang="0">
                  <a:pos x="connsiteX0" y="connsiteY0"/>
                </a:cxn>
                <a:cxn ang="0">
                  <a:pos x="connsiteX1" y="connsiteY1"/>
                </a:cxn>
                <a:cxn ang="0">
                  <a:pos x="connsiteX2" y="connsiteY2"/>
                </a:cxn>
                <a:cxn ang="0">
                  <a:pos x="connsiteX3" y="connsiteY3"/>
                </a:cxn>
              </a:cxnLst>
              <a:rect l="l" t="t" r="r" b="b"/>
              <a:pathLst>
                <a:path w="20469" h="21375">
                  <a:moveTo>
                    <a:pt x="20445" y="11616"/>
                  </a:moveTo>
                  <a:cubicBezTo>
                    <a:pt x="20768" y="6991"/>
                    <a:pt x="17864" y="215"/>
                    <a:pt x="10012" y="0"/>
                  </a:cubicBezTo>
                  <a:cubicBezTo>
                    <a:pt x="547" y="645"/>
                    <a:pt x="-2679" y="11401"/>
                    <a:pt x="2376" y="17639"/>
                  </a:cubicBezTo>
                  <a:cubicBezTo>
                    <a:pt x="8291" y="24845"/>
                    <a:pt x="19692" y="20973"/>
                    <a:pt x="20445"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4" name="任意多边形: 形状 1231">
              <a:extLst>
                <a:ext uri="{FF2B5EF4-FFF2-40B4-BE49-F238E27FC236}">
                  <a16:creationId xmlns:a16="http://schemas.microsoft.com/office/drawing/2014/main" xmlns="" id="{4BD8014F-8F3B-48C5-B1D2-3E95DC7FEAC5}"/>
                </a:ext>
              </a:extLst>
            </p:cNvPr>
            <p:cNvSpPr/>
            <p:nvPr/>
          </p:nvSpPr>
          <p:spPr>
            <a:xfrm>
              <a:off x="411357" y="3074644"/>
              <a:ext cx="86566" cy="90314"/>
            </a:xfrm>
            <a:custGeom>
              <a:avLst/>
              <a:gdLst>
                <a:gd name="connsiteX0" fmla="*/ 2503 w 20486"/>
                <a:gd name="connsiteY0" fmla="*/ 17747 h 21373"/>
                <a:gd name="connsiteX1" fmla="*/ 20464 w 20486"/>
                <a:gd name="connsiteY1" fmla="*/ 11508 h 21373"/>
                <a:gd name="connsiteX2" fmla="*/ 9816 w 20486"/>
                <a:gd name="connsiteY2" fmla="*/ 0 h 21373"/>
                <a:gd name="connsiteX3" fmla="*/ 2503 w 20486"/>
                <a:gd name="connsiteY3" fmla="*/ 17747 h 21373"/>
              </a:gdLst>
              <a:ahLst/>
              <a:cxnLst>
                <a:cxn ang="0">
                  <a:pos x="connsiteX0" y="connsiteY0"/>
                </a:cxn>
                <a:cxn ang="0">
                  <a:pos x="connsiteX1" y="connsiteY1"/>
                </a:cxn>
                <a:cxn ang="0">
                  <a:pos x="connsiteX2" y="connsiteY2"/>
                </a:cxn>
                <a:cxn ang="0">
                  <a:pos x="connsiteX3" y="connsiteY3"/>
                </a:cxn>
              </a:cxnLst>
              <a:rect l="l" t="t" r="r" b="b"/>
              <a:pathLst>
                <a:path w="20486" h="21373">
                  <a:moveTo>
                    <a:pt x="2503" y="17747"/>
                  </a:moveTo>
                  <a:cubicBezTo>
                    <a:pt x="8526" y="24845"/>
                    <a:pt x="19927" y="20866"/>
                    <a:pt x="20464" y="11508"/>
                  </a:cubicBezTo>
                  <a:cubicBezTo>
                    <a:pt x="20787" y="6884"/>
                    <a:pt x="17560" y="215"/>
                    <a:pt x="9816" y="0"/>
                  </a:cubicBezTo>
                  <a:cubicBezTo>
                    <a:pt x="351" y="753"/>
                    <a:pt x="-2660" y="11616"/>
                    <a:pt x="2503" y="1774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5" name="任意多边形: 形状 1232">
              <a:extLst>
                <a:ext uri="{FF2B5EF4-FFF2-40B4-BE49-F238E27FC236}">
                  <a16:creationId xmlns:a16="http://schemas.microsoft.com/office/drawing/2014/main" xmlns="" id="{6C542A53-E177-41C1-9E37-9D2332513F32}"/>
                </a:ext>
              </a:extLst>
            </p:cNvPr>
            <p:cNvSpPr/>
            <p:nvPr/>
          </p:nvSpPr>
          <p:spPr>
            <a:xfrm>
              <a:off x="742712" y="3063738"/>
              <a:ext cx="86025" cy="91041"/>
            </a:xfrm>
            <a:custGeom>
              <a:avLst/>
              <a:gdLst>
                <a:gd name="connsiteX0" fmla="*/ 20349 w 20358"/>
                <a:gd name="connsiteY0" fmla="*/ 11401 h 21545"/>
                <a:gd name="connsiteX1" fmla="*/ 9593 w 20358"/>
                <a:gd name="connsiteY1" fmla="*/ 0 h 21545"/>
                <a:gd name="connsiteX2" fmla="*/ 2710 w 20358"/>
                <a:gd name="connsiteY2" fmla="*/ 17854 h 21545"/>
                <a:gd name="connsiteX3" fmla="*/ 20349 w 20358"/>
                <a:gd name="connsiteY3" fmla="*/ 11401 h 21545"/>
              </a:gdLst>
              <a:ahLst/>
              <a:cxnLst>
                <a:cxn ang="0">
                  <a:pos x="connsiteX0" y="connsiteY0"/>
                </a:cxn>
                <a:cxn ang="0">
                  <a:pos x="connsiteX1" y="connsiteY1"/>
                </a:cxn>
                <a:cxn ang="0">
                  <a:pos x="connsiteX2" y="connsiteY2"/>
                </a:cxn>
                <a:cxn ang="0">
                  <a:pos x="connsiteX3" y="connsiteY3"/>
                </a:cxn>
              </a:cxnLst>
              <a:rect l="l" t="t" r="r" b="b"/>
              <a:pathLst>
                <a:path w="20358" h="21545">
                  <a:moveTo>
                    <a:pt x="20349" y="11401"/>
                  </a:moveTo>
                  <a:cubicBezTo>
                    <a:pt x="20564" y="6776"/>
                    <a:pt x="17337" y="108"/>
                    <a:pt x="9593" y="0"/>
                  </a:cubicBezTo>
                  <a:cubicBezTo>
                    <a:pt x="128" y="860"/>
                    <a:pt x="-2668" y="11724"/>
                    <a:pt x="2710" y="17854"/>
                  </a:cubicBezTo>
                  <a:cubicBezTo>
                    <a:pt x="8840" y="25060"/>
                    <a:pt x="19919" y="21081"/>
                    <a:pt x="20349"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6" name="任意多边形: 形状 1233">
              <a:extLst>
                <a:ext uri="{FF2B5EF4-FFF2-40B4-BE49-F238E27FC236}">
                  <a16:creationId xmlns:a16="http://schemas.microsoft.com/office/drawing/2014/main" xmlns="" id="{F7B2B989-AB07-4E74-99DB-1587133A0BBC}"/>
                </a:ext>
              </a:extLst>
            </p:cNvPr>
            <p:cNvSpPr/>
            <p:nvPr/>
          </p:nvSpPr>
          <p:spPr>
            <a:xfrm>
              <a:off x="1070568" y="3049650"/>
              <a:ext cx="85370" cy="90804"/>
            </a:xfrm>
            <a:custGeom>
              <a:avLst/>
              <a:gdLst>
                <a:gd name="connsiteX0" fmla="*/ 20201 w 20203"/>
                <a:gd name="connsiteY0" fmla="*/ 11293 h 21489"/>
                <a:gd name="connsiteX1" fmla="*/ 20201 w 20203"/>
                <a:gd name="connsiteY1" fmla="*/ 11293 h 21489"/>
                <a:gd name="connsiteX2" fmla="*/ 9230 w 20203"/>
                <a:gd name="connsiteY2" fmla="*/ 0 h 21489"/>
                <a:gd name="connsiteX3" fmla="*/ 2777 w 20203"/>
                <a:gd name="connsiteY3" fmla="*/ 17854 h 21489"/>
                <a:gd name="connsiteX4" fmla="*/ 20201 w 20203"/>
                <a:gd name="connsiteY4" fmla="*/ 11293 h 21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03" h="21489">
                  <a:moveTo>
                    <a:pt x="20201" y="11293"/>
                  </a:moveTo>
                  <a:lnTo>
                    <a:pt x="20201" y="11293"/>
                  </a:lnTo>
                  <a:cubicBezTo>
                    <a:pt x="20309" y="6668"/>
                    <a:pt x="16975" y="0"/>
                    <a:pt x="9230" y="0"/>
                  </a:cubicBezTo>
                  <a:cubicBezTo>
                    <a:pt x="-19" y="968"/>
                    <a:pt x="-2601" y="11831"/>
                    <a:pt x="2777" y="17854"/>
                  </a:cubicBezTo>
                  <a:cubicBezTo>
                    <a:pt x="9123" y="25060"/>
                    <a:pt x="19986" y="20866"/>
                    <a:pt x="20201"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7" name="任意多边形: 形状 1234">
              <a:extLst>
                <a:ext uri="{FF2B5EF4-FFF2-40B4-BE49-F238E27FC236}">
                  <a16:creationId xmlns:a16="http://schemas.microsoft.com/office/drawing/2014/main" xmlns="" id="{87154988-FC10-481C-9029-E9BDFE9903D9}"/>
                </a:ext>
              </a:extLst>
            </p:cNvPr>
            <p:cNvSpPr/>
            <p:nvPr/>
          </p:nvSpPr>
          <p:spPr>
            <a:xfrm>
              <a:off x="1393839" y="3031924"/>
              <a:ext cx="83418" cy="90373"/>
            </a:xfrm>
            <a:custGeom>
              <a:avLst/>
              <a:gdLst>
                <a:gd name="connsiteX0" fmla="*/ 19741 w 19741"/>
                <a:gd name="connsiteY0" fmla="*/ 11186 h 21387"/>
                <a:gd name="connsiteX1" fmla="*/ 8770 w 19741"/>
                <a:gd name="connsiteY1" fmla="*/ 0 h 21387"/>
                <a:gd name="connsiteX2" fmla="*/ 3607 w 19741"/>
                <a:gd name="connsiteY2" fmla="*/ 18715 h 21387"/>
                <a:gd name="connsiteX3" fmla="*/ 19741 w 19741"/>
                <a:gd name="connsiteY3" fmla="*/ 11186 h 21387"/>
              </a:gdLst>
              <a:ahLst/>
              <a:cxnLst>
                <a:cxn ang="0">
                  <a:pos x="connsiteX0" y="connsiteY0"/>
                </a:cxn>
                <a:cxn ang="0">
                  <a:pos x="connsiteX1" y="connsiteY1"/>
                </a:cxn>
                <a:cxn ang="0">
                  <a:pos x="connsiteX2" y="connsiteY2"/>
                </a:cxn>
                <a:cxn ang="0">
                  <a:pos x="connsiteX3" y="connsiteY3"/>
                </a:cxn>
              </a:cxnLst>
              <a:rect l="l" t="t" r="r" b="b"/>
              <a:pathLst>
                <a:path w="19741" h="21387">
                  <a:moveTo>
                    <a:pt x="19741" y="11186"/>
                  </a:moveTo>
                  <a:cubicBezTo>
                    <a:pt x="19741" y="6561"/>
                    <a:pt x="16299" y="0"/>
                    <a:pt x="8770" y="0"/>
                  </a:cubicBezTo>
                  <a:cubicBezTo>
                    <a:pt x="-695" y="1076"/>
                    <a:pt x="-2631" y="12907"/>
                    <a:pt x="3607" y="18715"/>
                  </a:cubicBezTo>
                  <a:cubicBezTo>
                    <a:pt x="9953" y="24630"/>
                    <a:pt x="19848" y="20113"/>
                    <a:pt x="19741" y="111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8" name="任意多边形: 形状 1235">
              <a:extLst>
                <a:ext uri="{FF2B5EF4-FFF2-40B4-BE49-F238E27FC236}">
                  <a16:creationId xmlns:a16="http://schemas.microsoft.com/office/drawing/2014/main" xmlns="" id="{5B4B788C-EA78-48A5-98B4-04BB104F9B39}"/>
                </a:ext>
              </a:extLst>
            </p:cNvPr>
            <p:cNvSpPr/>
            <p:nvPr/>
          </p:nvSpPr>
          <p:spPr>
            <a:xfrm>
              <a:off x="1708600" y="3011011"/>
              <a:ext cx="81351" cy="90187"/>
            </a:xfrm>
            <a:custGeom>
              <a:avLst/>
              <a:gdLst>
                <a:gd name="connsiteX0" fmla="*/ 19249 w 19252"/>
                <a:gd name="connsiteY0" fmla="*/ 11080 h 21343"/>
                <a:gd name="connsiteX1" fmla="*/ 8278 w 19252"/>
                <a:gd name="connsiteY1" fmla="*/ 1 h 21343"/>
                <a:gd name="connsiteX2" fmla="*/ 3654 w 19252"/>
                <a:gd name="connsiteY2" fmla="*/ 18716 h 21343"/>
                <a:gd name="connsiteX3" fmla="*/ 19249 w 19252"/>
                <a:gd name="connsiteY3" fmla="*/ 11080 h 21343"/>
              </a:gdLst>
              <a:ahLst/>
              <a:cxnLst>
                <a:cxn ang="0">
                  <a:pos x="connsiteX0" y="connsiteY0"/>
                </a:cxn>
                <a:cxn ang="0">
                  <a:pos x="connsiteX1" y="connsiteY1"/>
                </a:cxn>
                <a:cxn ang="0">
                  <a:pos x="connsiteX2" y="connsiteY2"/>
                </a:cxn>
                <a:cxn ang="0">
                  <a:pos x="connsiteX3" y="connsiteY3"/>
                </a:cxn>
              </a:cxnLst>
              <a:rect l="l" t="t" r="r" b="b"/>
              <a:pathLst>
                <a:path w="19252" h="21343">
                  <a:moveTo>
                    <a:pt x="19249" y="11080"/>
                  </a:moveTo>
                  <a:cubicBezTo>
                    <a:pt x="19142" y="6455"/>
                    <a:pt x="15592" y="-106"/>
                    <a:pt x="8278" y="1"/>
                  </a:cubicBezTo>
                  <a:cubicBezTo>
                    <a:pt x="-864" y="1184"/>
                    <a:pt x="-2477" y="13016"/>
                    <a:pt x="3654" y="18716"/>
                  </a:cubicBezTo>
                  <a:cubicBezTo>
                    <a:pt x="10107" y="24632"/>
                    <a:pt x="19464" y="19899"/>
                    <a:pt x="19249" y="110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9" name="任意多边形: 形状 1236">
              <a:extLst>
                <a:ext uri="{FF2B5EF4-FFF2-40B4-BE49-F238E27FC236}">
                  <a16:creationId xmlns:a16="http://schemas.microsoft.com/office/drawing/2014/main" xmlns="" id="{7D0CAEED-0069-4BEE-A772-3715B6EFBC33}"/>
                </a:ext>
              </a:extLst>
            </p:cNvPr>
            <p:cNvSpPr/>
            <p:nvPr/>
          </p:nvSpPr>
          <p:spPr>
            <a:xfrm>
              <a:off x="2009810" y="2986908"/>
              <a:ext cx="75195" cy="90280"/>
            </a:xfrm>
            <a:custGeom>
              <a:avLst/>
              <a:gdLst>
                <a:gd name="connsiteX0" fmla="*/ 17772 w 17795"/>
                <a:gd name="connsiteY0" fmla="*/ 10976 h 21365"/>
                <a:gd name="connsiteX1" fmla="*/ 7446 w 17795"/>
                <a:gd name="connsiteY1" fmla="*/ 5 h 21365"/>
                <a:gd name="connsiteX2" fmla="*/ 3682 w 17795"/>
                <a:gd name="connsiteY2" fmla="*/ 18720 h 21365"/>
                <a:gd name="connsiteX3" fmla="*/ 17772 w 17795"/>
                <a:gd name="connsiteY3" fmla="*/ 10976 h 21365"/>
              </a:gdLst>
              <a:ahLst/>
              <a:cxnLst>
                <a:cxn ang="0">
                  <a:pos x="connsiteX0" y="connsiteY0"/>
                </a:cxn>
                <a:cxn ang="0">
                  <a:pos x="connsiteX1" y="connsiteY1"/>
                </a:cxn>
                <a:cxn ang="0">
                  <a:pos x="connsiteX2" y="connsiteY2"/>
                </a:cxn>
                <a:cxn ang="0">
                  <a:pos x="connsiteX3" y="connsiteY3"/>
                </a:cxn>
              </a:cxnLst>
              <a:rect l="l" t="t" r="r" b="b"/>
              <a:pathLst>
                <a:path w="17795" h="21365">
                  <a:moveTo>
                    <a:pt x="17772" y="10976"/>
                  </a:moveTo>
                  <a:cubicBezTo>
                    <a:pt x="17557" y="6351"/>
                    <a:pt x="14115" y="-210"/>
                    <a:pt x="7446" y="5"/>
                  </a:cubicBezTo>
                  <a:cubicBezTo>
                    <a:pt x="-1051" y="1296"/>
                    <a:pt x="-2234" y="13127"/>
                    <a:pt x="3682" y="18720"/>
                  </a:cubicBezTo>
                  <a:cubicBezTo>
                    <a:pt x="9813" y="24635"/>
                    <a:pt x="18309" y="20011"/>
                    <a:pt x="17772" y="109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0" name="任意多边形: 形状 1237">
              <a:extLst>
                <a:ext uri="{FF2B5EF4-FFF2-40B4-BE49-F238E27FC236}">
                  <a16:creationId xmlns:a16="http://schemas.microsoft.com/office/drawing/2014/main" xmlns="" id="{87349F53-D335-46C5-81B5-15CCED0B4A9C}"/>
                </a:ext>
              </a:extLst>
            </p:cNvPr>
            <p:cNvSpPr/>
            <p:nvPr/>
          </p:nvSpPr>
          <p:spPr>
            <a:xfrm>
              <a:off x="2284309" y="2960549"/>
              <a:ext cx="68467" cy="90221"/>
            </a:xfrm>
            <a:custGeom>
              <a:avLst/>
              <a:gdLst>
                <a:gd name="connsiteX0" fmla="*/ 16160 w 16203"/>
                <a:gd name="connsiteY0" fmla="*/ 10868 h 21351"/>
                <a:gd name="connsiteX1" fmla="*/ 6480 w 16203"/>
                <a:gd name="connsiteY1" fmla="*/ 5 h 21351"/>
                <a:gd name="connsiteX2" fmla="*/ 4329 w 16203"/>
                <a:gd name="connsiteY2" fmla="*/ 19365 h 21351"/>
                <a:gd name="connsiteX3" fmla="*/ 16160 w 16203"/>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6203" h="21351">
                  <a:moveTo>
                    <a:pt x="16160" y="10868"/>
                  </a:moveTo>
                  <a:cubicBezTo>
                    <a:pt x="15837" y="6243"/>
                    <a:pt x="12503" y="-210"/>
                    <a:pt x="6480" y="5"/>
                  </a:cubicBezTo>
                  <a:cubicBezTo>
                    <a:pt x="-1587" y="1403"/>
                    <a:pt x="-1909" y="14095"/>
                    <a:pt x="4329" y="19365"/>
                  </a:cubicBezTo>
                  <a:cubicBezTo>
                    <a:pt x="10137" y="24313"/>
                    <a:pt x="16805" y="19473"/>
                    <a:pt x="16160"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2" name="任意多边形: 形状 1249">
              <a:extLst>
                <a:ext uri="{FF2B5EF4-FFF2-40B4-BE49-F238E27FC236}">
                  <a16:creationId xmlns:a16="http://schemas.microsoft.com/office/drawing/2014/main" xmlns="" id="{C9024F05-CC04-4626-90D2-85D151EA61C1}"/>
                </a:ext>
              </a:extLst>
            </p:cNvPr>
            <p:cNvSpPr/>
            <p:nvPr/>
          </p:nvSpPr>
          <p:spPr>
            <a:xfrm>
              <a:off x="267214" y="3250531"/>
              <a:ext cx="87098" cy="91839"/>
            </a:xfrm>
            <a:custGeom>
              <a:avLst/>
              <a:gdLst>
                <a:gd name="connsiteX0" fmla="*/ 20589 w 20612"/>
                <a:gd name="connsiteY0" fmla="*/ 11724 h 21734"/>
                <a:gd name="connsiteX1" fmla="*/ 10049 w 20612"/>
                <a:gd name="connsiteY1" fmla="*/ 0 h 21734"/>
                <a:gd name="connsiteX2" fmla="*/ 2520 w 20612"/>
                <a:gd name="connsiteY2" fmla="*/ 17854 h 21734"/>
                <a:gd name="connsiteX3" fmla="*/ 20589 w 20612"/>
                <a:gd name="connsiteY3" fmla="*/ 11724 h 21734"/>
              </a:gdLst>
              <a:ahLst/>
              <a:cxnLst>
                <a:cxn ang="0">
                  <a:pos x="connsiteX0" y="connsiteY0"/>
                </a:cxn>
                <a:cxn ang="0">
                  <a:pos x="connsiteX1" y="connsiteY1"/>
                </a:cxn>
                <a:cxn ang="0">
                  <a:pos x="connsiteX2" y="connsiteY2"/>
                </a:cxn>
                <a:cxn ang="0">
                  <a:pos x="connsiteX3" y="connsiteY3"/>
                </a:cxn>
              </a:cxnLst>
              <a:rect l="l" t="t" r="r" b="b"/>
              <a:pathLst>
                <a:path w="20612" h="21734">
                  <a:moveTo>
                    <a:pt x="20589" y="11724"/>
                  </a:moveTo>
                  <a:cubicBezTo>
                    <a:pt x="20912" y="6991"/>
                    <a:pt x="17900" y="323"/>
                    <a:pt x="10049" y="0"/>
                  </a:cubicBezTo>
                  <a:cubicBezTo>
                    <a:pt x="476" y="753"/>
                    <a:pt x="-2750" y="11616"/>
                    <a:pt x="2520" y="17854"/>
                  </a:cubicBezTo>
                  <a:cubicBezTo>
                    <a:pt x="8543" y="25276"/>
                    <a:pt x="19944" y="21404"/>
                    <a:pt x="20589"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3" name="任意多边形: 形状 1250">
              <a:extLst>
                <a:ext uri="{FF2B5EF4-FFF2-40B4-BE49-F238E27FC236}">
                  <a16:creationId xmlns:a16="http://schemas.microsoft.com/office/drawing/2014/main" xmlns="" id="{B8C6F30F-FDE7-46F6-8815-D3173243F5C1}"/>
                </a:ext>
              </a:extLst>
            </p:cNvPr>
            <p:cNvSpPr/>
            <p:nvPr/>
          </p:nvSpPr>
          <p:spPr>
            <a:xfrm>
              <a:off x="601928" y="3240990"/>
              <a:ext cx="86832" cy="91717"/>
            </a:xfrm>
            <a:custGeom>
              <a:avLst/>
              <a:gdLst>
                <a:gd name="connsiteX0" fmla="*/ 20539 w 20549"/>
                <a:gd name="connsiteY0" fmla="*/ 11616 h 21705"/>
                <a:gd name="connsiteX1" fmla="*/ 9784 w 20549"/>
                <a:gd name="connsiteY1" fmla="*/ 0 h 21705"/>
                <a:gd name="connsiteX2" fmla="*/ 2578 w 20549"/>
                <a:gd name="connsiteY2" fmla="*/ 17962 h 21705"/>
                <a:gd name="connsiteX3" fmla="*/ 20539 w 20549"/>
                <a:gd name="connsiteY3" fmla="*/ 11616 h 21705"/>
              </a:gdLst>
              <a:ahLst/>
              <a:cxnLst>
                <a:cxn ang="0">
                  <a:pos x="connsiteX0" y="connsiteY0"/>
                </a:cxn>
                <a:cxn ang="0">
                  <a:pos x="connsiteX1" y="connsiteY1"/>
                </a:cxn>
                <a:cxn ang="0">
                  <a:pos x="connsiteX2" y="connsiteY2"/>
                </a:cxn>
                <a:cxn ang="0">
                  <a:pos x="connsiteX3" y="connsiteY3"/>
                </a:cxn>
              </a:cxnLst>
              <a:rect l="l" t="t" r="r" b="b"/>
              <a:pathLst>
                <a:path w="20549" h="21705">
                  <a:moveTo>
                    <a:pt x="20539" y="11616"/>
                  </a:moveTo>
                  <a:cubicBezTo>
                    <a:pt x="20755" y="6884"/>
                    <a:pt x="17635" y="215"/>
                    <a:pt x="9784" y="0"/>
                  </a:cubicBezTo>
                  <a:cubicBezTo>
                    <a:pt x="319" y="860"/>
                    <a:pt x="-2693" y="11724"/>
                    <a:pt x="2578" y="17962"/>
                  </a:cubicBezTo>
                  <a:cubicBezTo>
                    <a:pt x="8601" y="25276"/>
                    <a:pt x="20109" y="21188"/>
                    <a:pt x="20539"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4" name="任意多边形: 形状 1251">
              <a:extLst>
                <a:ext uri="{FF2B5EF4-FFF2-40B4-BE49-F238E27FC236}">
                  <a16:creationId xmlns:a16="http://schemas.microsoft.com/office/drawing/2014/main" xmlns="" id="{B4FFF5F1-FF60-4778-A1F3-75313F004F9F}"/>
                </a:ext>
              </a:extLst>
            </p:cNvPr>
            <p:cNvSpPr/>
            <p:nvPr/>
          </p:nvSpPr>
          <p:spPr>
            <a:xfrm>
              <a:off x="934609" y="3228262"/>
              <a:ext cx="86376" cy="91510"/>
            </a:xfrm>
            <a:custGeom>
              <a:avLst/>
              <a:gdLst>
                <a:gd name="connsiteX0" fmla="*/ 20432 w 20441"/>
                <a:gd name="connsiteY0" fmla="*/ 11508 h 21656"/>
                <a:gd name="connsiteX1" fmla="*/ 9569 w 20441"/>
                <a:gd name="connsiteY1" fmla="*/ 0 h 21656"/>
                <a:gd name="connsiteX2" fmla="*/ 2685 w 20441"/>
                <a:gd name="connsiteY2" fmla="*/ 18069 h 21656"/>
                <a:gd name="connsiteX3" fmla="*/ 20432 w 20441"/>
                <a:gd name="connsiteY3" fmla="*/ 11508 h 21656"/>
              </a:gdLst>
              <a:ahLst/>
              <a:cxnLst>
                <a:cxn ang="0">
                  <a:pos x="connsiteX0" y="connsiteY0"/>
                </a:cxn>
                <a:cxn ang="0">
                  <a:pos x="connsiteX1" y="connsiteY1"/>
                </a:cxn>
                <a:cxn ang="0">
                  <a:pos x="connsiteX2" y="connsiteY2"/>
                </a:cxn>
                <a:cxn ang="0">
                  <a:pos x="connsiteX3" y="connsiteY3"/>
                </a:cxn>
              </a:cxnLst>
              <a:rect l="l" t="t" r="r" b="b"/>
              <a:pathLst>
                <a:path w="20441" h="21656">
                  <a:moveTo>
                    <a:pt x="20432" y="11508"/>
                  </a:moveTo>
                  <a:cubicBezTo>
                    <a:pt x="20647" y="6776"/>
                    <a:pt x="17313" y="108"/>
                    <a:pt x="9569" y="0"/>
                  </a:cubicBezTo>
                  <a:cubicBezTo>
                    <a:pt x="211" y="968"/>
                    <a:pt x="-2693" y="11831"/>
                    <a:pt x="2685" y="18069"/>
                  </a:cubicBezTo>
                  <a:cubicBezTo>
                    <a:pt x="8816" y="25168"/>
                    <a:pt x="20109" y="21081"/>
                    <a:pt x="20432" y="115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5" name="任意多边形: 形状 1252">
              <a:extLst>
                <a:ext uri="{FF2B5EF4-FFF2-40B4-BE49-F238E27FC236}">
                  <a16:creationId xmlns:a16="http://schemas.microsoft.com/office/drawing/2014/main" xmlns="" id="{EBAE5184-1FC0-4E94-811E-78E17E56DDEF}"/>
                </a:ext>
              </a:extLst>
            </p:cNvPr>
            <p:cNvSpPr/>
            <p:nvPr/>
          </p:nvSpPr>
          <p:spPr>
            <a:xfrm>
              <a:off x="1263129" y="3212348"/>
              <a:ext cx="85057" cy="91514"/>
            </a:xfrm>
            <a:custGeom>
              <a:avLst/>
              <a:gdLst>
                <a:gd name="connsiteX0" fmla="*/ 20127 w 20129"/>
                <a:gd name="connsiteY0" fmla="*/ 11295 h 21657"/>
                <a:gd name="connsiteX1" fmla="*/ 9264 w 20129"/>
                <a:gd name="connsiteY1" fmla="*/ 1 h 21657"/>
                <a:gd name="connsiteX2" fmla="*/ 3456 w 20129"/>
                <a:gd name="connsiteY2" fmla="*/ 18824 h 21657"/>
                <a:gd name="connsiteX3" fmla="*/ 20127 w 20129"/>
                <a:gd name="connsiteY3" fmla="*/ 11295 h 21657"/>
              </a:gdLst>
              <a:ahLst/>
              <a:cxnLst>
                <a:cxn ang="0">
                  <a:pos x="connsiteX0" y="connsiteY0"/>
                </a:cxn>
                <a:cxn ang="0">
                  <a:pos x="connsiteX1" y="connsiteY1"/>
                </a:cxn>
                <a:cxn ang="0">
                  <a:pos x="connsiteX2" y="connsiteY2"/>
                </a:cxn>
                <a:cxn ang="0">
                  <a:pos x="connsiteX3" y="connsiteY3"/>
                </a:cxn>
              </a:cxnLst>
              <a:rect l="l" t="t" r="r" b="b"/>
              <a:pathLst>
                <a:path w="20129" h="21657">
                  <a:moveTo>
                    <a:pt x="20127" y="11295"/>
                  </a:moveTo>
                  <a:cubicBezTo>
                    <a:pt x="20235" y="6562"/>
                    <a:pt x="16901" y="-106"/>
                    <a:pt x="9264" y="1"/>
                  </a:cubicBezTo>
                  <a:cubicBezTo>
                    <a:pt x="-416" y="1077"/>
                    <a:pt x="-2782" y="12908"/>
                    <a:pt x="3456" y="18824"/>
                  </a:cubicBezTo>
                  <a:cubicBezTo>
                    <a:pt x="10017" y="24954"/>
                    <a:pt x="20020" y="20544"/>
                    <a:pt x="20127" y="112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6" name="任意多边形: 形状 1253">
              <a:extLst>
                <a:ext uri="{FF2B5EF4-FFF2-40B4-BE49-F238E27FC236}">
                  <a16:creationId xmlns:a16="http://schemas.microsoft.com/office/drawing/2014/main" xmlns="" id="{73912446-0859-4167-A47E-0AFBE141192D}"/>
                </a:ext>
              </a:extLst>
            </p:cNvPr>
            <p:cNvSpPr/>
            <p:nvPr/>
          </p:nvSpPr>
          <p:spPr>
            <a:xfrm>
              <a:off x="1585344" y="3192357"/>
              <a:ext cx="82349" cy="91763"/>
            </a:xfrm>
            <a:custGeom>
              <a:avLst/>
              <a:gdLst>
                <a:gd name="connsiteX0" fmla="*/ 8838 w 19488"/>
                <a:gd name="connsiteY0" fmla="*/ 0 h 21716"/>
                <a:gd name="connsiteX1" fmla="*/ 3460 w 19488"/>
                <a:gd name="connsiteY1" fmla="*/ 18930 h 21716"/>
                <a:gd name="connsiteX2" fmla="*/ 19486 w 19488"/>
                <a:gd name="connsiteY2" fmla="*/ 11293 h 21716"/>
                <a:gd name="connsiteX3" fmla="*/ 8838 w 19488"/>
                <a:gd name="connsiteY3" fmla="*/ 0 h 21716"/>
              </a:gdLst>
              <a:ahLst/>
              <a:cxnLst>
                <a:cxn ang="0">
                  <a:pos x="connsiteX0" y="connsiteY0"/>
                </a:cxn>
                <a:cxn ang="0">
                  <a:pos x="connsiteX1" y="connsiteY1"/>
                </a:cxn>
                <a:cxn ang="0">
                  <a:pos x="connsiteX2" y="connsiteY2"/>
                </a:cxn>
                <a:cxn ang="0">
                  <a:pos x="connsiteX3" y="connsiteY3"/>
                </a:cxn>
              </a:cxnLst>
              <a:rect l="l" t="t" r="r" b="b"/>
              <a:pathLst>
                <a:path w="19488" h="21716">
                  <a:moveTo>
                    <a:pt x="8838" y="0"/>
                  </a:moveTo>
                  <a:cubicBezTo>
                    <a:pt x="-519" y="1183"/>
                    <a:pt x="-2670" y="13014"/>
                    <a:pt x="3460" y="18930"/>
                  </a:cubicBezTo>
                  <a:cubicBezTo>
                    <a:pt x="9914" y="25060"/>
                    <a:pt x="19486" y="20436"/>
                    <a:pt x="19486" y="11293"/>
                  </a:cubicBezTo>
                  <a:cubicBezTo>
                    <a:pt x="19594" y="6561"/>
                    <a:pt x="16259" y="0"/>
                    <a:pt x="88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7" name="任意多边形: 形状 1254">
              <a:extLst>
                <a:ext uri="{FF2B5EF4-FFF2-40B4-BE49-F238E27FC236}">
                  <a16:creationId xmlns:a16="http://schemas.microsoft.com/office/drawing/2014/main" xmlns="" id="{16D14587-9A5C-4E3D-92AF-AB236A84388C}"/>
                </a:ext>
              </a:extLst>
            </p:cNvPr>
            <p:cNvSpPr/>
            <p:nvPr/>
          </p:nvSpPr>
          <p:spPr>
            <a:xfrm>
              <a:off x="1897569" y="3169611"/>
              <a:ext cx="78715" cy="91374"/>
            </a:xfrm>
            <a:custGeom>
              <a:avLst/>
              <a:gdLst>
                <a:gd name="connsiteX0" fmla="*/ 18628 w 18628"/>
                <a:gd name="connsiteY0" fmla="*/ 11083 h 21624"/>
                <a:gd name="connsiteX1" fmla="*/ 8195 w 18628"/>
                <a:gd name="connsiteY1" fmla="*/ 5 h 21624"/>
                <a:gd name="connsiteX2" fmla="*/ 3462 w 18628"/>
                <a:gd name="connsiteY2" fmla="*/ 18935 h 21624"/>
                <a:gd name="connsiteX3" fmla="*/ 18628 w 18628"/>
                <a:gd name="connsiteY3" fmla="*/ 11083 h 21624"/>
              </a:gdLst>
              <a:ahLst/>
              <a:cxnLst>
                <a:cxn ang="0">
                  <a:pos x="connsiteX0" y="connsiteY0"/>
                </a:cxn>
                <a:cxn ang="0">
                  <a:pos x="connsiteX1" y="connsiteY1"/>
                </a:cxn>
                <a:cxn ang="0">
                  <a:pos x="connsiteX2" y="connsiteY2"/>
                </a:cxn>
                <a:cxn ang="0">
                  <a:pos x="connsiteX3" y="connsiteY3"/>
                </a:cxn>
              </a:cxnLst>
              <a:rect l="l" t="t" r="r" b="b"/>
              <a:pathLst>
                <a:path w="18628" h="21624">
                  <a:moveTo>
                    <a:pt x="18628" y="11083"/>
                  </a:moveTo>
                  <a:cubicBezTo>
                    <a:pt x="18520" y="6351"/>
                    <a:pt x="15293" y="-210"/>
                    <a:pt x="8195" y="5"/>
                  </a:cubicBezTo>
                  <a:cubicBezTo>
                    <a:pt x="-732" y="1296"/>
                    <a:pt x="-2453" y="13127"/>
                    <a:pt x="3462" y="18935"/>
                  </a:cubicBezTo>
                  <a:cubicBezTo>
                    <a:pt x="9700" y="24958"/>
                    <a:pt x="18735" y="20226"/>
                    <a:pt x="18628"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8" name="任意多边形: 形状 1255">
              <a:extLst>
                <a:ext uri="{FF2B5EF4-FFF2-40B4-BE49-F238E27FC236}">
                  <a16:creationId xmlns:a16="http://schemas.microsoft.com/office/drawing/2014/main" xmlns="" id="{531C9195-A5C9-4EF9-AF5D-86C0E22777E9}"/>
                </a:ext>
              </a:extLst>
            </p:cNvPr>
            <p:cNvSpPr/>
            <p:nvPr/>
          </p:nvSpPr>
          <p:spPr>
            <a:xfrm>
              <a:off x="2187095" y="3143708"/>
              <a:ext cx="71894" cy="91404"/>
            </a:xfrm>
            <a:custGeom>
              <a:avLst/>
              <a:gdLst>
                <a:gd name="connsiteX0" fmla="*/ 17010 w 17014"/>
                <a:gd name="connsiteY0" fmla="*/ 11083 h 21631"/>
                <a:gd name="connsiteX1" fmla="*/ 7330 w 17014"/>
                <a:gd name="connsiteY1" fmla="*/ 5 h 21631"/>
                <a:gd name="connsiteX2" fmla="*/ 4103 w 17014"/>
                <a:gd name="connsiteY2" fmla="*/ 19580 h 21631"/>
                <a:gd name="connsiteX3" fmla="*/ 17010 w 17014"/>
                <a:gd name="connsiteY3" fmla="*/ 11083 h 21631"/>
              </a:gdLst>
              <a:ahLst/>
              <a:cxnLst>
                <a:cxn ang="0">
                  <a:pos x="connsiteX0" y="connsiteY0"/>
                </a:cxn>
                <a:cxn ang="0">
                  <a:pos x="connsiteX1" y="connsiteY1"/>
                </a:cxn>
                <a:cxn ang="0">
                  <a:pos x="connsiteX2" y="connsiteY2"/>
                </a:cxn>
                <a:cxn ang="0">
                  <a:pos x="connsiteX3" y="connsiteY3"/>
                </a:cxn>
              </a:cxnLst>
              <a:rect l="l" t="t" r="r" b="b"/>
              <a:pathLst>
                <a:path w="17014" h="21631">
                  <a:moveTo>
                    <a:pt x="17010" y="11083"/>
                  </a:moveTo>
                  <a:cubicBezTo>
                    <a:pt x="16795" y="6351"/>
                    <a:pt x="13783" y="-210"/>
                    <a:pt x="7330" y="5"/>
                  </a:cubicBezTo>
                  <a:cubicBezTo>
                    <a:pt x="-1274" y="1403"/>
                    <a:pt x="-2242" y="14202"/>
                    <a:pt x="4103" y="19580"/>
                  </a:cubicBezTo>
                  <a:cubicBezTo>
                    <a:pt x="9911" y="24635"/>
                    <a:pt x="17225" y="19795"/>
                    <a:pt x="17010"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9" name="任意多边形: 形状 1256">
              <a:extLst>
                <a:ext uri="{FF2B5EF4-FFF2-40B4-BE49-F238E27FC236}">
                  <a16:creationId xmlns:a16="http://schemas.microsoft.com/office/drawing/2014/main" xmlns="" id="{1D4CE41D-CA59-42D0-8F45-92EA888E283C}"/>
                </a:ext>
              </a:extLst>
            </p:cNvPr>
            <p:cNvSpPr/>
            <p:nvPr/>
          </p:nvSpPr>
          <p:spPr>
            <a:xfrm>
              <a:off x="2448528" y="3116410"/>
              <a:ext cx="64588" cy="91527"/>
            </a:xfrm>
            <a:custGeom>
              <a:avLst/>
              <a:gdLst>
                <a:gd name="connsiteX0" fmla="*/ 6338 w 15285"/>
                <a:gd name="connsiteY0" fmla="*/ 11 h 21660"/>
                <a:gd name="connsiteX1" fmla="*/ 3864 w 15285"/>
                <a:gd name="connsiteY1" fmla="*/ 19694 h 21660"/>
                <a:gd name="connsiteX2" fmla="*/ 15265 w 15285"/>
                <a:gd name="connsiteY2" fmla="*/ 11090 h 21660"/>
                <a:gd name="connsiteX3" fmla="*/ 6338 w 15285"/>
                <a:gd name="connsiteY3" fmla="*/ 11 h 21660"/>
              </a:gdLst>
              <a:ahLst/>
              <a:cxnLst>
                <a:cxn ang="0">
                  <a:pos x="connsiteX0" y="connsiteY0"/>
                </a:cxn>
                <a:cxn ang="0">
                  <a:pos x="connsiteX1" y="connsiteY1"/>
                </a:cxn>
                <a:cxn ang="0">
                  <a:pos x="connsiteX2" y="connsiteY2"/>
                </a:cxn>
                <a:cxn ang="0">
                  <a:pos x="connsiteX3" y="connsiteY3"/>
                </a:cxn>
              </a:cxnLst>
              <a:rect l="l" t="t" r="r" b="b"/>
              <a:pathLst>
                <a:path w="15285" h="21660">
                  <a:moveTo>
                    <a:pt x="6338" y="11"/>
                  </a:moveTo>
                  <a:cubicBezTo>
                    <a:pt x="-1406" y="1517"/>
                    <a:pt x="-1837" y="14316"/>
                    <a:pt x="3864" y="19694"/>
                  </a:cubicBezTo>
                  <a:cubicBezTo>
                    <a:pt x="9242" y="24642"/>
                    <a:pt x="15695" y="19694"/>
                    <a:pt x="15265" y="11090"/>
                  </a:cubicBezTo>
                  <a:cubicBezTo>
                    <a:pt x="15050" y="6250"/>
                    <a:pt x="12038" y="-311"/>
                    <a:pt x="633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0" name="任意多边形: 形状 1257">
              <a:extLst>
                <a:ext uri="{FF2B5EF4-FFF2-40B4-BE49-F238E27FC236}">
                  <a16:creationId xmlns:a16="http://schemas.microsoft.com/office/drawing/2014/main" xmlns="" id="{34AAA5F8-E2D3-49E1-BB66-5419C56853B0}"/>
                </a:ext>
              </a:extLst>
            </p:cNvPr>
            <p:cNvSpPr/>
            <p:nvPr/>
          </p:nvSpPr>
          <p:spPr>
            <a:xfrm>
              <a:off x="2681684" y="3087321"/>
              <a:ext cx="57003" cy="91096"/>
            </a:xfrm>
            <a:custGeom>
              <a:avLst/>
              <a:gdLst>
                <a:gd name="connsiteX0" fmla="*/ 13435 w 13490"/>
                <a:gd name="connsiteY0" fmla="*/ 10875 h 21558"/>
                <a:gd name="connsiteX1" fmla="*/ 5261 w 13490"/>
                <a:gd name="connsiteY1" fmla="*/ 12 h 21558"/>
                <a:gd name="connsiteX2" fmla="*/ 4185 w 13490"/>
                <a:gd name="connsiteY2" fmla="*/ 20232 h 21558"/>
                <a:gd name="connsiteX3" fmla="*/ 13435 w 13490"/>
                <a:gd name="connsiteY3" fmla="*/ 10875 h 21558"/>
              </a:gdLst>
              <a:ahLst/>
              <a:cxnLst>
                <a:cxn ang="0">
                  <a:pos x="connsiteX0" y="connsiteY0"/>
                </a:cxn>
                <a:cxn ang="0">
                  <a:pos x="connsiteX1" y="connsiteY1"/>
                </a:cxn>
                <a:cxn ang="0">
                  <a:pos x="connsiteX2" y="connsiteY2"/>
                </a:cxn>
                <a:cxn ang="0">
                  <a:pos x="connsiteX3" y="connsiteY3"/>
                </a:cxn>
              </a:cxnLst>
              <a:rect l="l" t="t" r="r" b="b"/>
              <a:pathLst>
                <a:path w="13490" h="21558">
                  <a:moveTo>
                    <a:pt x="13435" y="10875"/>
                  </a:moveTo>
                  <a:cubicBezTo>
                    <a:pt x="13113" y="6142"/>
                    <a:pt x="10316" y="-311"/>
                    <a:pt x="5261" y="12"/>
                  </a:cubicBezTo>
                  <a:cubicBezTo>
                    <a:pt x="-1730" y="1625"/>
                    <a:pt x="-1407" y="15500"/>
                    <a:pt x="4185" y="20232"/>
                  </a:cubicBezTo>
                  <a:cubicBezTo>
                    <a:pt x="8918" y="24104"/>
                    <a:pt x="14081" y="19049"/>
                    <a:pt x="13435" y="10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1" name="任意多边形: 形状 1258">
              <a:extLst>
                <a:ext uri="{FF2B5EF4-FFF2-40B4-BE49-F238E27FC236}">
                  <a16:creationId xmlns:a16="http://schemas.microsoft.com/office/drawing/2014/main" xmlns="" id="{1BF31A1A-C5B4-4C4B-9F76-BC61B8B8BCF6}"/>
                </a:ext>
              </a:extLst>
            </p:cNvPr>
            <p:cNvSpPr/>
            <p:nvPr/>
          </p:nvSpPr>
          <p:spPr>
            <a:xfrm>
              <a:off x="2884792" y="3056872"/>
              <a:ext cx="49947" cy="91210"/>
            </a:xfrm>
            <a:custGeom>
              <a:avLst/>
              <a:gdLst>
                <a:gd name="connsiteX0" fmla="*/ 4304 w 11820"/>
                <a:gd name="connsiteY0" fmla="*/ 12 h 21585"/>
                <a:gd name="connsiteX1" fmla="*/ 4519 w 11820"/>
                <a:gd name="connsiteY1" fmla="*/ 20662 h 21585"/>
                <a:gd name="connsiteX2" fmla="*/ 11726 w 11820"/>
                <a:gd name="connsiteY2" fmla="*/ 10875 h 21585"/>
                <a:gd name="connsiteX3" fmla="*/ 4304 w 11820"/>
                <a:gd name="connsiteY3" fmla="*/ 12 h 21585"/>
              </a:gdLst>
              <a:ahLst/>
              <a:cxnLst>
                <a:cxn ang="0">
                  <a:pos x="connsiteX0" y="connsiteY0"/>
                </a:cxn>
                <a:cxn ang="0">
                  <a:pos x="connsiteX1" y="connsiteY1"/>
                </a:cxn>
                <a:cxn ang="0">
                  <a:pos x="connsiteX2" y="connsiteY2"/>
                </a:cxn>
                <a:cxn ang="0">
                  <a:pos x="connsiteX3" y="connsiteY3"/>
                </a:cxn>
              </a:cxnLst>
              <a:rect l="l" t="t" r="r" b="b"/>
              <a:pathLst>
                <a:path w="11820" h="21585">
                  <a:moveTo>
                    <a:pt x="4304" y="12"/>
                  </a:moveTo>
                  <a:cubicBezTo>
                    <a:pt x="-2041" y="1733"/>
                    <a:pt x="-858" y="16683"/>
                    <a:pt x="4519" y="20662"/>
                  </a:cubicBezTo>
                  <a:cubicBezTo>
                    <a:pt x="8607" y="23781"/>
                    <a:pt x="12479" y="18619"/>
                    <a:pt x="11726" y="10875"/>
                  </a:cubicBezTo>
                  <a:cubicBezTo>
                    <a:pt x="11188" y="6142"/>
                    <a:pt x="8714" y="-311"/>
                    <a:pt x="430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2" name="任意多边形: 形状 1259">
              <a:extLst>
                <a:ext uri="{FF2B5EF4-FFF2-40B4-BE49-F238E27FC236}">
                  <a16:creationId xmlns:a16="http://schemas.microsoft.com/office/drawing/2014/main" xmlns="" id="{24E84A0B-58CB-449C-81D0-0D8894203808}"/>
                </a:ext>
              </a:extLst>
            </p:cNvPr>
            <p:cNvSpPr/>
            <p:nvPr/>
          </p:nvSpPr>
          <p:spPr>
            <a:xfrm>
              <a:off x="3057324" y="3025057"/>
              <a:ext cx="42167" cy="90994"/>
            </a:xfrm>
            <a:custGeom>
              <a:avLst/>
              <a:gdLst>
                <a:gd name="connsiteX0" fmla="*/ 3378 w 9979"/>
                <a:gd name="connsiteY0" fmla="*/ 12 h 21534"/>
                <a:gd name="connsiteX1" fmla="*/ 4130 w 9979"/>
                <a:gd name="connsiteY1" fmla="*/ 20662 h 21534"/>
                <a:gd name="connsiteX2" fmla="*/ 9831 w 9979"/>
                <a:gd name="connsiteY2" fmla="*/ 10875 h 21534"/>
                <a:gd name="connsiteX3" fmla="*/ 3378 w 9979"/>
                <a:gd name="connsiteY3" fmla="*/ 12 h 21534"/>
              </a:gdLst>
              <a:ahLst/>
              <a:cxnLst>
                <a:cxn ang="0">
                  <a:pos x="connsiteX0" y="connsiteY0"/>
                </a:cxn>
                <a:cxn ang="0">
                  <a:pos x="connsiteX1" y="connsiteY1"/>
                </a:cxn>
                <a:cxn ang="0">
                  <a:pos x="connsiteX2" y="connsiteY2"/>
                </a:cxn>
                <a:cxn ang="0">
                  <a:pos x="connsiteX3" y="connsiteY3"/>
                </a:cxn>
              </a:cxnLst>
              <a:rect l="l" t="t" r="r" b="b"/>
              <a:pathLst>
                <a:path w="9979" h="21534">
                  <a:moveTo>
                    <a:pt x="3378" y="12"/>
                  </a:moveTo>
                  <a:cubicBezTo>
                    <a:pt x="-1893" y="1733"/>
                    <a:pt x="-494" y="16683"/>
                    <a:pt x="4130" y="20662"/>
                  </a:cubicBezTo>
                  <a:cubicBezTo>
                    <a:pt x="7680" y="23674"/>
                    <a:pt x="10691" y="18511"/>
                    <a:pt x="9831" y="10875"/>
                  </a:cubicBezTo>
                  <a:cubicBezTo>
                    <a:pt x="9401" y="6142"/>
                    <a:pt x="7034" y="-311"/>
                    <a:pt x="3378"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3" name="任意多边形: 形状 1260">
              <a:extLst>
                <a:ext uri="{FF2B5EF4-FFF2-40B4-BE49-F238E27FC236}">
                  <a16:creationId xmlns:a16="http://schemas.microsoft.com/office/drawing/2014/main" xmlns="" id="{94F458AF-87AD-4F17-9463-54216D90E199}"/>
                </a:ext>
              </a:extLst>
            </p:cNvPr>
            <p:cNvSpPr/>
            <p:nvPr/>
          </p:nvSpPr>
          <p:spPr>
            <a:xfrm>
              <a:off x="3198797" y="2992790"/>
              <a:ext cx="35465" cy="90753"/>
            </a:xfrm>
            <a:custGeom>
              <a:avLst/>
              <a:gdLst>
                <a:gd name="connsiteX0" fmla="*/ 2487 w 8393"/>
                <a:gd name="connsiteY0" fmla="*/ 12 h 21477"/>
                <a:gd name="connsiteX1" fmla="*/ 4315 w 8393"/>
                <a:gd name="connsiteY1" fmla="*/ 20985 h 21477"/>
                <a:gd name="connsiteX2" fmla="*/ 8187 w 8393"/>
                <a:gd name="connsiteY2" fmla="*/ 10767 h 21477"/>
                <a:gd name="connsiteX3" fmla="*/ 8187 w 8393"/>
                <a:gd name="connsiteY3" fmla="*/ 10767 h 21477"/>
                <a:gd name="connsiteX4" fmla="*/ 2487 w 8393"/>
                <a:gd name="connsiteY4" fmla="*/ 12 h 21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3" h="21477">
                  <a:moveTo>
                    <a:pt x="2487" y="12"/>
                  </a:moveTo>
                  <a:cubicBezTo>
                    <a:pt x="-2030" y="1948"/>
                    <a:pt x="228" y="17758"/>
                    <a:pt x="4315" y="20985"/>
                  </a:cubicBezTo>
                  <a:cubicBezTo>
                    <a:pt x="7112" y="23136"/>
                    <a:pt x="9048" y="17973"/>
                    <a:pt x="8187" y="10767"/>
                  </a:cubicBezTo>
                  <a:lnTo>
                    <a:pt x="8187" y="10767"/>
                  </a:lnTo>
                  <a:cubicBezTo>
                    <a:pt x="7542" y="6142"/>
                    <a:pt x="5498" y="-311"/>
                    <a:pt x="248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4" name="任意多边形: 形状 1261">
              <a:extLst>
                <a:ext uri="{FF2B5EF4-FFF2-40B4-BE49-F238E27FC236}">
                  <a16:creationId xmlns:a16="http://schemas.microsoft.com/office/drawing/2014/main" xmlns="" id="{8604A91E-9825-4A7F-8B1D-A53B010B802D}"/>
                </a:ext>
              </a:extLst>
            </p:cNvPr>
            <p:cNvSpPr/>
            <p:nvPr/>
          </p:nvSpPr>
          <p:spPr>
            <a:xfrm>
              <a:off x="3308882" y="2960067"/>
              <a:ext cx="28100" cy="90567"/>
            </a:xfrm>
            <a:custGeom>
              <a:avLst/>
              <a:gdLst>
                <a:gd name="connsiteX0" fmla="*/ 6336 w 6650"/>
                <a:gd name="connsiteY0" fmla="*/ 10767 h 21433"/>
                <a:gd name="connsiteX1" fmla="*/ 1603 w 6650"/>
                <a:gd name="connsiteY1" fmla="*/ 12 h 21433"/>
                <a:gd name="connsiteX2" fmla="*/ 4185 w 6650"/>
                <a:gd name="connsiteY2" fmla="*/ 21200 h 21433"/>
                <a:gd name="connsiteX3" fmla="*/ 6336 w 6650"/>
                <a:gd name="connsiteY3" fmla="*/ 10767 h 21433"/>
              </a:gdLst>
              <a:ahLst/>
              <a:cxnLst>
                <a:cxn ang="0">
                  <a:pos x="connsiteX0" y="connsiteY0"/>
                </a:cxn>
                <a:cxn ang="0">
                  <a:pos x="connsiteX1" y="connsiteY1"/>
                </a:cxn>
                <a:cxn ang="0">
                  <a:pos x="connsiteX2" y="connsiteY2"/>
                </a:cxn>
                <a:cxn ang="0">
                  <a:pos x="connsiteX3" y="connsiteY3"/>
                </a:cxn>
              </a:cxnLst>
              <a:rect l="l" t="t" r="r" b="b"/>
              <a:pathLst>
                <a:path w="6650" h="21433">
                  <a:moveTo>
                    <a:pt x="6336" y="10767"/>
                  </a:moveTo>
                  <a:cubicBezTo>
                    <a:pt x="5691" y="6035"/>
                    <a:pt x="3862" y="-311"/>
                    <a:pt x="1603" y="12"/>
                  </a:cubicBezTo>
                  <a:cubicBezTo>
                    <a:pt x="-1946" y="2055"/>
                    <a:pt x="1066" y="19049"/>
                    <a:pt x="4185" y="21200"/>
                  </a:cubicBezTo>
                  <a:cubicBezTo>
                    <a:pt x="6228" y="22599"/>
                    <a:pt x="7196" y="17543"/>
                    <a:pt x="6336"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9" name="任意多边形: 形状 1276">
              <a:extLst>
                <a:ext uri="{FF2B5EF4-FFF2-40B4-BE49-F238E27FC236}">
                  <a16:creationId xmlns:a16="http://schemas.microsoft.com/office/drawing/2014/main" xmlns="" id="{C7683503-21CC-45C1-B1E8-5495CA2443F2}"/>
                </a:ext>
              </a:extLst>
            </p:cNvPr>
            <p:cNvSpPr/>
            <p:nvPr/>
          </p:nvSpPr>
          <p:spPr>
            <a:xfrm>
              <a:off x="85589" y="3461870"/>
              <a:ext cx="88290" cy="93060"/>
            </a:xfrm>
            <a:custGeom>
              <a:avLst/>
              <a:gdLst>
                <a:gd name="connsiteX0" fmla="*/ 20871 w 20894"/>
                <a:gd name="connsiteY0" fmla="*/ 11939 h 22023"/>
                <a:gd name="connsiteX1" fmla="*/ 10223 w 20894"/>
                <a:gd name="connsiteY1" fmla="*/ 0 h 22023"/>
                <a:gd name="connsiteX2" fmla="*/ 2587 w 20894"/>
                <a:gd name="connsiteY2" fmla="*/ 18069 h 22023"/>
                <a:gd name="connsiteX3" fmla="*/ 20871 w 20894"/>
                <a:gd name="connsiteY3" fmla="*/ 11939 h 22023"/>
              </a:gdLst>
              <a:ahLst/>
              <a:cxnLst>
                <a:cxn ang="0">
                  <a:pos x="connsiteX0" y="connsiteY0"/>
                </a:cxn>
                <a:cxn ang="0">
                  <a:pos x="connsiteX1" y="connsiteY1"/>
                </a:cxn>
                <a:cxn ang="0">
                  <a:pos x="connsiteX2" y="connsiteY2"/>
                </a:cxn>
                <a:cxn ang="0">
                  <a:pos x="connsiteX3" y="connsiteY3"/>
                </a:cxn>
              </a:cxnLst>
              <a:rect l="l" t="t" r="r" b="b"/>
              <a:pathLst>
                <a:path w="20894" h="22023">
                  <a:moveTo>
                    <a:pt x="20871" y="11939"/>
                  </a:moveTo>
                  <a:cubicBezTo>
                    <a:pt x="21194" y="7206"/>
                    <a:pt x="18183" y="323"/>
                    <a:pt x="10223" y="0"/>
                  </a:cubicBezTo>
                  <a:cubicBezTo>
                    <a:pt x="436" y="645"/>
                    <a:pt x="-2791" y="11508"/>
                    <a:pt x="2587" y="18069"/>
                  </a:cubicBezTo>
                  <a:cubicBezTo>
                    <a:pt x="8610" y="25598"/>
                    <a:pt x="20011" y="21726"/>
                    <a:pt x="20871"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0" name="任意多边形: 形状 1277">
              <a:extLst>
                <a:ext uri="{FF2B5EF4-FFF2-40B4-BE49-F238E27FC236}">
                  <a16:creationId xmlns:a16="http://schemas.microsoft.com/office/drawing/2014/main" xmlns="" id="{E383CB7A-CB84-4527-B35D-897466A261CA}"/>
                </a:ext>
              </a:extLst>
            </p:cNvPr>
            <p:cNvSpPr/>
            <p:nvPr/>
          </p:nvSpPr>
          <p:spPr>
            <a:xfrm>
              <a:off x="422251" y="3454142"/>
              <a:ext cx="88400" cy="93251"/>
            </a:xfrm>
            <a:custGeom>
              <a:avLst/>
              <a:gdLst>
                <a:gd name="connsiteX0" fmla="*/ 20898 w 20920"/>
                <a:gd name="connsiteY0" fmla="*/ 11831 h 22068"/>
                <a:gd name="connsiteX1" fmla="*/ 10143 w 20920"/>
                <a:gd name="connsiteY1" fmla="*/ 0 h 22068"/>
                <a:gd name="connsiteX2" fmla="*/ 2614 w 20920"/>
                <a:gd name="connsiteY2" fmla="*/ 18177 h 22068"/>
                <a:gd name="connsiteX3" fmla="*/ 20898 w 20920"/>
                <a:gd name="connsiteY3" fmla="*/ 11831 h 22068"/>
              </a:gdLst>
              <a:ahLst/>
              <a:cxnLst>
                <a:cxn ang="0">
                  <a:pos x="connsiteX0" y="connsiteY0"/>
                </a:cxn>
                <a:cxn ang="0">
                  <a:pos x="connsiteX1" y="connsiteY1"/>
                </a:cxn>
                <a:cxn ang="0">
                  <a:pos x="connsiteX2" y="connsiteY2"/>
                </a:cxn>
                <a:cxn ang="0">
                  <a:pos x="connsiteX3" y="connsiteY3"/>
                </a:cxn>
              </a:cxnLst>
              <a:rect l="l" t="t" r="r" b="b"/>
              <a:pathLst>
                <a:path w="20920" h="22068">
                  <a:moveTo>
                    <a:pt x="20898" y="11831"/>
                  </a:moveTo>
                  <a:cubicBezTo>
                    <a:pt x="21221" y="7099"/>
                    <a:pt x="18102" y="215"/>
                    <a:pt x="10143" y="0"/>
                  </a:cubicBezTo>
                  <a:cubicBezTo>
                    <a:pt x="355" y="753"/>
                    <a:pt x="-2764" y="11616"/>
                    <a:pt x="2614" y="18177"/>
                  </a:cubicBezTo>
                  <a:cubicBezTo>
                    <a:pt x="8745" y="25706"/>
                    <a:pt x="20253" y="21619"/>
                    <a:pt x="20898"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1" name="任意多边形: 形状 1278">
              <a:extLst>
                <a:ext uri="{FF2B5EF4-FFF2-40B4-BE49-F238E27FC236}">
                  <a16:creationId xmlns:a16="http://schemas.microsoft.com/office/drawing/2014/main" xmlns="" id="{132474C2-5F24-4526-87CE-520C5F789848}"/>
                </a:ext>
              </a:extLst>
            </p:cNvPr>
            <p:cNvSpPr/>
            <p:nvPr/>
          </p:nvSpPr>
          <p:spPr>
            <a:xfrm>
              <a:off x="758909" y="3443235"/>
              <a:ext cx="88011" cy="93352"/>
            </a:xfrm>
            <a:custGeom>
              <a:avLst/>
              <a:gdLst>
                <a:gd name="connsiteX0" fmla="*/ 10063 w 20828"/>
                <a:gd name="connsiteY0" fmla="*/ 0 h 22092"/>
                <a:gd name="connsiteX1" fmla="*/ 2641 w 20828"/>
                <a:gd name="connsiteY1" fmla="*/ 18284 h 22092"/>
                <a:gd name="connsiteX2" fmla="*/ 20818 w 20828"/>
                <a:gd name="connsiteY2" fmla="*/ 11724 h 22092"/>
                <a:gd name="connsiteX3" fmla="*/ 10063 w 20828"/>
                <a:gd name="connsiteY3" fmla="*/ 0 h 22092"/>
              </a:gdLst>
              <a:ahLst/>
              <a:cxnLst>
                <a:cxn ang="0">
                  <a:pos x="connsiteX0" y="connsiteY0"/>
                </a:cxn>
                <a:cxn ang="0">
                  <a:pos x="connsiteX1" y="connsiteY1"/>
                </a:cxn>
                <a:cxn ang="0">
                  <a:pos x="connsiteX2" y="connsiteY2"/>
                </a:cxn>
                <a:cxn ang="0">
                  <a:pos x="connsiteX3" y="connsiteY3"/>
                </a:cxn>
              </a:cxnLst>
              <a:rect l="l" t="t" r="r" b="b"/>
              <a:pathLst>
                <a:path w="20828" h="22092">
                  <a:moveTo>
                    <a:pt x="10063" y="0"/>
                  </a:moveTo>
                  <a:cubicBezTo>
                    <a:pt x="275" y="860"/>
                    <a:pt x="-2737" y="11831"/>
                    <a:pt x="2641" y="18284"/>
                  </a:cubicBezTo>
                  <a:cubicBezTo>
                    <a:pt x="8879" y="25706"/>
                    <a:pt x="20173" y="21619"/>
                    <a:pt x="20818" y="11724"/>
                  </a:cubicBezTo>
                  <a:cubicBezTo>
                    <a:pt x="21033" y="6884"/>
                    <a:pt x="17914" y="108"/>
                    <a:pt x="1006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2" name="任意多边形: 形状 1279">
              <a:extLst>
                <a:ext uri="{FF2B5EF4-FFF2-40B4-BE49-F238E27FC236}">
                  <a16:creationId xmlns:a16="http://schemas.microsoft.com/office/drawing/2014/main" xmlns="" id="{259EA1F7-07D2-4F13-9F1E-CCAA1F49B95A}"/>
                </a:ext>
              </a:extLst>
            </p:cNvPr>
            <p:cNvSpPr/>
            <p:nvPr/>
          </p:nvSpPr>
          <p:spPr>
            <a:xfrm>
              <a:off x="1093112" y="3428691"/>
              <a:ext cx="86494" cy="92913"/>
            </a:xfrm>
            <a:custGeom>
              <a:avLst/>
              <a:gdLst>
                <a:gd name="connsiteX0" fmla="*/ 20459 w 20469"/>
                <a:gd name="connsiteY0" fmla="*/ 11616 h 21988"/>
                <a:gd name="connsiteX1" fmla="*/ 9704 w 20469"/>
                <a:gd name="connsiteY1" fmla="*/ 0 h 21988"/>
                <a:gd name="connsiteX2" fmla="*/ 2605 w 20469"/>
                <a:gd name="connsiteY2" fmla="*/ 18284 h 21988"/>
                <a:gd name="connsiteX3" fmla="*/ 20459 w 20469"/>
                <a:gd name="connsiteY3" fmla="*/ 11616 h 21988"/>
              </a:gdLst>
              <a:ahLst/>
              <a:cxnLst>
                <a:cxn ang="0">
                  <a:pos x="connsiteX0" y="connsiteY0"/>
                </a:cxn>
                <a:cxn ang="0">
                  <a:pos x="connsiteX1" y="connsiteY1"/>
                </a:cxn>
                <a:cxn ang="0">
                  <a:pos x="connsiteX2" y="connsiteY2"/>
                </a:cxn>
                <a:cxn ang="0">
                  <a:pos x="connsiteX3" y="connsiteY3"/>
                </a:cxn>
              </a:cxnLst>
              <a:rect l="l" t="t" r="r" b="b"/>
              <a:pathLst>
                <a:path w="20469" h="21988">
                  <a:moveTo>
                    <a:pt x="20459" y="11616"/>
                  </a:moveTo>
                  <a:cubicBezTo>
                    <a:pt x="20675" y="6884"/>
                    <a:pt x="17556" y="108"/>
                    <a:pt x="9704" y="0"/>
                  </a:cubicBezTo>
                  <a:cubicBezTo>
                    <a:pt x="239" y="968"/>
                    <a:pt x="-2665" y="12046"/>
                    <a:pt x="2605" y="18284"/>
                  </a:cubicBezTo>
                  <a:cubicBezTo>
                    <a:pt x="8736" y="25598"/>
                    <a:pt x="19922" y="21404"/>
                    <a:pt x="20459"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3" name="任意多边形: 形状 1280">
              <a:extLst>
                <a:ext uri="{FF2B5EF4-FFF2-40B4-BE49-F238E27FC236}">
                  <a16:creationId xmlns:a16="http://schemas.microsoft.com/office/drawing/2014/main" xmlns="" id="{14043079-1CAA-49AA-AB7C-1D9B2F174047}"/>
                </a:ext>
              </a:extLst>
            </p:cNvPr>
            <p:cNvSpPr/>
            <p:nvPr/>
          </p:nvSpPr>
          <p:spPr>
            <a:xfrm>
              <a:off x="1421656" y="3410960"/>
              <a:ext cx="84723" cy="92959"/>
            </a:xfrm>
            <a:custGeom>
              <a:avLst/>
              <a:gdLst>
                <a:gd name="connsiteX0" fmla="*/ 20041 w 20050"/>
                <a:gd name="connsiteY0" fmla="*/ 11402 h 21999"/>
                <a:gd name="connsiteX1" fmla="*/ 9393 w 20050"/>
                <a:gd name="connsiteY1" fmla="*/ 1 h 21999"/>
                <a:gd name="connsiteX2" fmla="*/ 3262 w 20050"/>
                <a:gd name="connsiteY2" fmla="*/ 19146 h 21999"/>
                <a:gd name="connsiteX3" fmla="*/ 20041 w 20050"/>
                <a:gd name="connsiteY3" fmla="*/ 11402 h 21999"/>
              </a:gdLst>
              <a:ahLst/>
              <a:cxnLst>
                <a:cxn ang="0">
                  <a:pos x="connsiteX0" y="connsiteY0"/>
                </a:cxn>
                <a:cxn ang="0">
                  <a:pos x="connsiteX1" y="connsiteY1"/>
                </a:cxn>
                <a:cxn ang="0">
                  <a:pos x="connsiteX2" y="connsiteY2"/>
                </a:cxn>
                <a:cxn ang="0">
                  <a:pos x="connsiteX3" y="connsiteY3"/>
                </a:cxn>
              </a:cxnLst>
              <a:rect l="l" t="t" r="r" b="b"/>
              <a:pathLst>
                <a:path w="20050" h="21999">
                  <a:moveTo>
                    <a:pt x="20041" y="11402"/>
                  </a:moveTo>
                  <a:cubicBezTo>
                    <a:pt x="20256" y="6670"/>
                    <a:pt x="17029" y="-106"/>
                    <a:pt x="9393" y="1"/>
                  </a:cubicBezTo>
                  <a:cubicBezTo>
                    <a:pt x="-287" y="1077"/>
                    <a:pt x="-2761" y="13123"/>
                    <a:pt x="3262" y="19146"/>
                  </a:cubicBezTo>
                  <a:cubicBezTo>
                    <a:pt x="9608" y="25384"/>
                    <a:pt x="19611" y="20759"/>
                    <a:pt x="20041" y="114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4" name="任意多边形: 形状 1281">
              <a:extLst>
                <a:ext uri="{FF2B5EF4-FFF2-40B4-BE49-F238E27FC236}">
                  <a16:creationId xmlns:a16="http://schemas.microsoft.com/office/drawing/2014/main" xmlns="" id="{DF6170A8-85CB-4EEF-AE7F-BD14AC5B93CE}"/>
                </a:ext>
              </a:extLst>
            </p:cNvPr>
            <p:cNvSpPr/>
            <p:nvPr/>
          </p:nvSpPr>
          <p:spPr>
            <a:xfrm>
              <a:off x="1742063" y="3389583"/>
              <a:ext cx="81972" cy="92667"/>
            </a:xfrm>
            <a:custGeom>
              <a:avLst/>
              <a:gdLst>
                <a:gd name="connsiteX0" fmla="*/ 3264 w 19399"/>
                <a:gd name="connsiteY0" fmla="*/ 19150 h 21930"/>
                <a:gd name="connsiteX1" fmla="*/ 19397 w 19399"/>
                <a:gd name="connsiteY1" fmla="*/ 11298 h 21930"/>
                <a:gd name="connsiteX2" fmla="*/ 8964 w 19399"/>
                <a:gd name="connsiteY2" fmla="*/ 5 h 21930"/>
                <a:gd name="connsiteX3" fmla="*/ 3264 w 19399"/>
                <a:gd name="connsiteY3" fmla="*/ 19150 h 21930"/>
              </a:gdLst>
              <a:ahLst/>
              <a:cxnLst>
                <a:cxn ang="0">
                  <a:pos x="connsiteX0" y="connsiteY0"/>
                </a:cxn>
                <a:cxn ang="0">
                  <a:pos x="connsiteX1" y="connsiteY1"/>
                </a:cxn>
                <a:cxn ang="0">
                  <a:pos x="connsiteX2" y="connsiteY2"/>
                </a:cxn>
                <a:cxn ang="0">
                  <a:pos x="connsiteX3" y="connsiteY3"/>
                </a:cxn>
              </a:cxnLst>
              <a:rect l="l" t="t" r="r" b="b"/>
              <a:pathLst>
                <a:path w="19399" h="21930">
                  <a:moveTo>
                    <a:pt x="3264" y="19150"/>
                  </a:moveTo>
                  <a:cubicBezTo>
                    <a:pt x="9502" y="25281"/>
                    <a:pt x="19182" y="20656"/>
                    <a:pt x="19397" y="11298"/>
                  </a:cubicBezTo>
                  <a:cubicBezTo>
                    <a:pt x="19505" y="6566"/>
                    <a:pt x="16385" y="-210"/>
                    <a:pt x="8964" y="5"/>
                  </a:cubicBezTo>
                  <a:cubicBezTo>
                    <a:pt x="-393" y="1188"/>
                    <a:pt x="-2652" y="13234"/>
                    <a:pt x="3264" y="1915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5" name="任意多边形: 形状 1282">
              <a:extLst>
                <a:ext uri="{FF2B5EF4-FFF2-40B4-BE49-F238E27FC236}">
                  <a16:creationId xmlns:a16="http://schemas.microsoft.com/office/drawing/2014/main" xmlns="" id="{40E825E9-CD2A-40C1-897A-73E3D9AE3B02}"/>
                </a:ext>
              </a:extLst>
            </p:cNvPr>
            <p:cNvSpPr/>
            <p:nvPr/>
          </p:nvSpPr>
          <p:spPr>
            <a:xfrm>
              <a:off x="2048216" y="3364605"/>
              <a:ext cx="76238" cy="92913"/>
            </a:xfrm>
            <a:custGeom>
              <a:avLst/>
              <a:gdLst>
                <a:gd name="connsiteX0" fmla="*/ 3197 w 18042"/>
                <a:gd name="connsiteY0" fmla="*/ 19254 h 21988"/>
                <a:gd name="connsiteX1" fmla="*/ 18040 w 18042"/>
                <a:gd name="connsiteY1" fmla="*/ 11295 h 21988"/>
                <a:gd name="connsiteX2" fmla="*/ 8360 w 18042"/>
                <a:gd name="connsiteY2" fmla="*/ 1 h 21988"/>
                <a:gd name="connsiteX3" fmla="*/ 3197 w 18042"/>
                <a:gd name="connsiteY3" fmla="*/ 19254 h 21988"/>
              </a:gdLst>
              <a:ahLst/>
              <a:cxnLst>
                <a:cxn ang="0">
                  <a:pos x="connsiteX0" y="connsiteY0"/>
                </a:cxn>
                <a:cxn ang="0">
                  <a:pos x="connsiteX1" y="connsiteY1"/>
                </a:cxn>
                <a:cxn ang="0">
                  <a:pos x="connsiteX2" y="connsiteY2"/>
                </a:cxn>
                <a:cxn ang="0">
                  <a:pos x="connsiteX3" y="connsiteY3"/>
                </a:cxn>
              </a:cxnLst>
              <a:rect l="l" t="t" r="r" b="b"/>
              <a:pathLst>
                <a:path w="18042" h="21988">
                  <a:moveTo>
                    <a:pt x="3197" y="19254"/>
                  </a:moveTo>
                  <a:cubicBezTo>
                    <a:pt x="9005" y="25384"/>
                    <a:pt x="17932" y="20544"/>
                    <a:pt x="18040" y="11295"/>
                  </a:cubicBezTo>
                  <a:cubicBezTo>
                    <a:pt x="18147" y="6562"/>
                    <a:pt x="15136" y="-106"/>
                    <a:pt x="8360" y="1"/>
                  </a:cubicBezTo>
                  <a:cubicBezTo>
                    <a:pt x="-460" y="1292"/>
                    <a:pt x="-2503" y="13446"/>
                    <a:pt x="3197" y="192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6" name="任意多边形: 形状 1283">
              <a:extLst>
                <a:ext uri="{FF2B5EF4-FFF2-40B4-BE49-F238E27FC236}">
                  <a16:creationId xmlns:a16="http://schemas.microsoft.com/office/drawing/2014/main" xmlns="" id="{D2F6E836-A356-4319-A05C-AD56C8176E12}"/>
                </a:ext>
              </a:extLst>
            </p:cNvPr>
            <p:cNvSpPr/>
            <p:nvPr/>
          </p:nvSpPr>
          <p:spPr>
            <a:xfrm>
              <a:off x="2327794" y="3338225"/>
              <a:ext cx="68434" cy="92672"/>
            </a:xfrm>
            <a:custGeom>
              <a:avLst/>
              <a:gdLst>
                <a:gd name="connsiteX0" fmla="*/ 7268 w 16195"/>
                <a:gd name="connsiteY0" fmla="*/ 5 h 21931"/>
                <a:gd name="connsiteX1" fmla="*/ 3611 w 16195"/>
                <a:gd name="connsiteY1" fmla="*/ 19903 h 21931"/>
                <a:gd name="connsiteX2" fmla="*/ 16195 w 16195"/>
                <a:gd name="connsiteY2" fmla="*/ 11191 h 21931"/>
                <a:gd name="connsiteX3" fmla="*/ 7268 w 16195"/>
                <a:gd name="connsiteY3" fmla="*/ 5 h 21931"/>
              </a:gdLst>
              <a:ahLst/>
              <a:cxnLst>
                <a:cxn ang="0">
                  <a:pos x="connsiteX0" y="connsiteY0"/>
                </a:cxn>
                <a:cxn ang="0">
                  <a:pos x="connsiteX1" y="connsiteY1"/>
                </a:cxn>
                <a:cxn ang="0">
                  <a:pos x="connsiteX2" y="connsiteY2"/>
                </a:cxn>
                <a:cxn ang="0">
                  <a:pos x="connsiteX3" y="connsiteY3"/>
                </a:cxn>
              </a:cxnLst>
              <a:rect l="l" t="t" r="r" b="b"/>
              <a:pathLst>
                <a:path w="16195" h="21931">
                  <a:moveTo>
                    <a:pt x="7268" y="5"/>
                  </a:moveTo>
                  <a:cubicBezTo>
                    <a:pt x="-1014" y="1403"/>
                    <a:pt x="-2197" y="14525"/>
                    <a:pt x="3611" y="19903"/>
                  </a:cubicBezTo>
                  <a:cubicBezTo>
                    <a:pt x="9097" y="24958"/>
                    <a:pt x="16195" y="20011"/>
                    <a:pt x="16195" y="11191"/>
                  </a:cubicBezTo>
                  <a:cubicBezTo>
                    <a:pt x="16195" y="6351"/>
                    <a:pt x="13399" y="-210"/>
                    <a:pt x="726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7" name="任意多边形: 形状 1284">
              <a:extLst>
                <a:ext uri="{FF2B5EF4-FFF2-40B4-BE49-F238E27FC236}">
                  <a16:creationId xmlns:a16="http://schemas.microsoft.com/office/drawing/2014/main" xmlns="" id="{AB6FFA76-DE58-4535-A888-26C4B2507D3C}"/>
                </a:ext>
              </a:extLst>
            </p:cNvPr>
            <p:cNvSpPr/>
            <p:nvPr/>
          </p:nvSpPr>
          <p:spPr>
            <a:xfrm>
              <a:off x="2578035" y="3309567"/>
              <a:ext cx="61364" cy="92689"/>
            </a:xfrm>
            <a:custGeom>
              <a:avLst/>
              <a:gdLst>
                <a:gd name="connsiteX0" fmla="*/ 14517 w 14522"/>
                <a:gd name="connsiteY0" fmla="*/ 11089 h 21935"/>
                <a:gd name="connsiteX1" fmla="*/ 6343 w 14522"/>
                <a:gd name="connsiteY1" fmla="*/ 11 h 21935"/>
                <a:gd name="connsiteX2" fmla="*/ 3331 w 14522"/>
                <a:gd name="connsiteY2" fmla="*/ 19909 h 21935"/>
                <a:gd name="connsiteX3" fmla="*/ 14517 w 14522"/>
                <a:gd name="connsiteY3" fmla="*/ 11089 h 21935"/>
              </a:gdLst>
              <a:ahLst/>
              <a:cxnLst>
                <a:cxn ang="0">
                  <a:pos x="connsiteX0" y="connsiteY0"/>
                </a:cxn>
                <a:cxn ang="0">
                  <a:pos x="connsiteX1" y="connsiteY1"/>
                </a:cxn>
                <a:cxn ang="0">
                  <a:pos x="connsiteX2" y="connsiteY2"/>
                </a:cxn>
                <a:cxn ang="0">
                  <a:pos x="connsiteX3" y="connsiteY3"/>
                </a:cxn>
              </a:cxnLst>
              <a:rect l="l" t="t" r="r" b="b"/>
              <a:pathLst>
                <a:path w="14522" h="21935">
                  <a:moveTo>
                    <a:pt x="14517" y="11089"/>
                  </a:moveTo>
                  <a:cubicBezTo>
                    <a:pt x="14409" y="6357"/>
                    <a:pt x="11828" y="-311"/>
                    <a:pt x="6343" y="11"/>
                  </a:cubicBezTo>
                  <a:cubicBezTo>
                    <a:pt x="-971" y="1517"/>
                    <a:pt x="-1939" y="14531"/>
                    <a:pt x="3331" y="19909"/>
                  </a:cubicBezTo>
                  <a:cubicBezTo>
                    <a:pt x="8386" y="24964"/>
                    <a:pt x="14732" y="20017"/>
                    <a:pt x="14517" y="110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8" name="任意多边形: 形状 1285">
              <a:extLst>
                <a:ext uri="{FF2B5EF4-FFF2-40B4-BE49-F238E27FC236}">
                  <a16:creationId xmlns:a16="http://schemas.microsoft.com/office/drawing/2014/main" xmlns="" id="{7EE59690-82AF-4AF9-AB2B-DD735476C7F1}"/>
                </a:ext>
              </a:extLst>
            </p:cNvPr>
            <p:cNvSpPr/>
            <p:nvPr/>
          </p:nvSpPr>
          <p:spPr>
            <a:xfrm>
              <a:off x="2799574" y="3279573"/>
              <a:ext cx="53441" cy="92638"/>
            </a:xfrm>
            <a:custGeom>
              <a:avLst/>
              <a:gdLst>
                <a:gd name="connsiteX0" fmla="*/ 3606 w 12647"/>
                <a:gd name="connsiteY0" fmla="*/ 20554 h 21923"/>
                <a:gd name="connsiteX1" fmla="*/ 12641 w 12647"/>
                <a:gd name="connsiteY1" fmla="*/ 11089 h 21923"/>
                <a:gd name="connsiteX2" fmla="*/ 5327 w 12647"/>
                <a:gd name="connsiteY2" fmla="*/ 11 h 21923"/>
                <a:gd name="connsiteX3" fmla="*/ 3606 w 12647"/>
                <a:gd name="connsiteY3" fmla="*/ 20554 h 21923"/>
              </a:gdLst>
              <a:ahLst/>
              <a:cxnLst>
                <a:cxn ang="0">
                  <a:pos x="connsiteX0" y="connsiteY0"/>
                </a:cxn>
                <a:cxn ang="0">
                  <a:pos x="connsiteX1" y="connsiteY1"/>
                </a:cxn>
                <a:cxn ang="0">
                  <a:pos x="connsiteX2" y="connsiteY2"/>
                </a:cxn>
                <a:cxn ang="0">
                  <a:pos x="connsiteX3" y="connsiteY3"/>
                </a:cxn>
              </a:cxnLst>
              <a:rect l="l" t="t" r="r" b="b"/>
              <a:pathLst>
                <a:path w="12647" h="21923">
                  <a:moveTo>
                    <a:pt x="3606" y="20554"/>
                  </a:moveTo>
                  <a:cubicBezTo>
                    <a:pt x="7908" y="24534"/>
                    <a:pt x="12856" y="19371"/>
                    <a:pt x="12641" y="11089"/>
                  </a:cubicBezTo>
                  <a:cubicBezTo>
                    <a:pt x="12533" y="6357"/>
                    <a:pt x="10167" y="-311"/>
                    <a:pt x="5327" y="11"/>
                  </a:cubicBezTo>
                  <a:cubicBezTo>
                    <a:pt x="-1342" y="1625"/>
                    <a:pt x="-1557" y="15714"/>
                    <a:pt x="3606" y="205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9" name="任意多边形: 形状 1286">
              <a:extLst>
                <a:ext uri="{FF2B5EF4-FFF2-40B4-BE49-F238E27FC236}">
                  <a16:creationId xmlns:a16="http://schemas.microsoft.com/office/drawing/2014/main" xmlns="" id="{4522EE09-A7F5-41C7-96BC-9BCEDFE98FBF}"/>
                </a:ext>
              </a:extLst>
            </p:cNvPr>
            <p:cNvSpPr/>
            <p:nvPr/>
          </p:nvSpPr>
          <p:spPr>
            <a:xfrm>
              <a:off x="2990753" y="3248211"/>
              <a:ext cx="45928" cy="92570"/>
            </a:xfrm>
            <a:custGeom>
              <a:avLst/>
              <a:gdLst>
                <a:gd name="connsiteX0" fmla="*/ 10850 w 10869"/>
                <a:gd name="connsiteY0" fmla="*/ 11089 h 21907"/>
                <a:gd name="connsiteX1" fmla="*/ 4396 w 10869"/>
                <a:gd name="connsiteY1" fmla="*/ 11 h 21907"/>
                <a:gd name="connsiteX2" fmla="*/ 3751 w 10869"/>
                <a:gd name="connsiteY2" fmla="*/ 20985 h 21907"/>
                <a:gd name="connsiteX3" fmla="*/ 10850 w 10869"/>
                <a:gd name="connsiteY3" fmla="*/ 11089 h 21907"/>
              </a:gdLst>
              <a:ahLst/>
              <a:cxnLst>
                <a:cxn ang="0">
                  <a:pos x="connsiteX0" y="connsiteY0"/>
                </a:cxn>
                <a:cxn ang="0">
                  <a:pos x="connsiteX1" y="connsiteY1"/>
                </a:cxn>
                <a:cxn ang="0">
                  <a:pos x="connsiteX2" y="connsiteY2"/>
                </a:cxn>
                <a:cxn ang="0">
                  <a:pos x="connsiteX3" y="connsiteY3"/>
                </a:cxn>
              </a:cxnLst>
              <a:rect l="l" t="t" r="r" b="b"/>
              <a:pathLst>
                <a:path w="10869" h="21907">
                  <a:moveTo>
                    <a:pt x="10850" y="11089"/>
                  </a:moveTo>
                  <a:cubicBezTo>
                    <a:pt x="10635" y="6357"/>
                    <a:pt x="8484" y="-311"/>
                    <a:pt x="4396" y="11"/>
                  </a:cubicBezTo>
                  <a:cubicBezTo>
                    <a:pt x="-1627" y="1732"/>
                    <a:pt x="-1089" y="16898"/>
                    <a:pt x="3751" y="20985"/>
                  </a:cubicBezTo>
                  <a:cubicBezTo>
                    <a:pt x="7516" y="24104"/>
                    <a:pt x="11172" y="18941"/>
                    <a:pt x="10850" y="110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0" name="任意多边形: 形状 1287">
              <a:extLst>
                <a:ext uri="{FF2B5EF4-FFF2-40B4-BE49-F238E27FC236}">
                  <a16:creationId xmlns:a16="http://schemas.microsoft.com/office/drawing/2014/main" xmlns="" id="{9D2B6B4B-A818-409C-B704-1157DCFD288D}"/>
                </a:ext>
              </a:extLst>
            </p:cNvPr>
            <p:cNvSpPr/>
            <p:nvPr/>
          </p:nvSpPr>
          <p:spPr>
            <a:xfrm>
              <a:off x="3151453" y="3216397"/>
              <a:ext cx="37663" cy="92346"/>
            </a:xfrm>
            <a:custGeom>
              <a:avLst/>
              <a:gdLst>
                <a:gd name="connsiteX0" fmla="*/ 8851 w 8913"/>
                <a:gd name="connsiteY0" fmla="*/ 10982 h 21854"/>
                <a:gd name="connsiteX1" fmla="*/ 3365 w 8913"/>
                <a:gd name="connsiteY1" fmla="*/ 11 h 21854"/>
                <a:gd name="connsiteX2" fmla="*/ 3258 w 8913"/>
                <a:gd name="connsiteY2" fmla="*/ 20985 h 21854"/>
                <a:gd name="connsiteX3" fmla="*/ 8851 w 8913"/>
                <a:gd name="connsiteY3" fmla="*/ 10982 h 21854"/>
              </a:gdLst>
              <a:ahLst/>
              <a:cxnLst>
                <a:cxn ang="0">
                  <a:pos x="connsiteX0" y="connsiteY0"/>
                </a:cxn>
                <a:cxn ang="0">
                  <a:pos x="connsiteX1" y="connsiteY1"/>
                </a:cxn>
                <a:cxn ang="0">
                  <a:pos x="connsiteX2" y="connsiteY2"/>
                </a:cxn>
                <a:cxn ang="0">
                  <a:pos x="connsiteX3" y="connsiteY3"/>
                </a:cxn>
              </a:cxnLst>
              <a:rect l="l" t="t" r="r" b="b"/>
              <a:pathLst>
                <a:path w="8913" h="21854">
                  <a:moveTo>
                    <a:pt x="8851" y="10982"/>
                  </a:moveTo>
                  <a:cubicBezTo>
                    <a:pt x="8528" y="6250"/>
                    <a:pt x="6700" y="-311"/>
                    <a:pt x="3365" y="11"/>
                  </a:cubicBezTo>
                  <a:cubicBezTo>
                    <a:pt x="-1475" y="1732"/>
                    <a:pt x="-722" y="16898"/>
                    <a:pt x="3258" y="20985"/>
                  </a:cubicBezTo>
                  <a:cubicBezTo>
                    <a:pt x="6377" y="23996"/>
                    <a:pt x="9389" y="18834"/>
                    <a:pt x="8851"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1" name="任意多边形: 形状 1288">
              <a:extLst>
                <a:ext uri="{FF2B5EF4-FFF2-40B4-BE49-F238E27FC236}">
                  <a16:creationId xmlns:a16="http://schemas.microsoft.com/office/drawing/2014/main" xmlns="" id="{54D85AEF-A06A-4995-9944-2B190727B525}"/>
                </a:ext>
              </a:extLst>
            </p:cNvPr>
            <p:cNvSpPr/>
            <p:nvPr/>
          </p:nvSpPr>
          <p:spPr>
            <a:xfrm>
              <a:off x="3279628" y="3183221"/>
              <a:ext cx="30500" cy="92266"/>
            </a:xfrm>
            <a:custGeom>
              <a:avLst/>
              <a:gdLst>
                <a:gd name="connsiteX0" fmla="*/ 7128 w 7218"/>
                <a:gd name="connsiteY0" fmla="*/ 10982 h 21835"/>
                <a:gd name="connsiteX1" fmla="*/ 2503 w 7218"/>
                <a:gd name="connsiteY1" fmla="*/ 11 h 21835"/>
                <a:gd name="connsiteX2" fmla="*/ 3256 w 7218"/>
                <a:gd name="connsiteY2" fmla="*/ 21308 h 21835"/>
                <a:gd name="connsiteX3" fmla="*/ 7128 w 7218"/>
                <a:gd name="connsiteY3" fmla="*/ 10982 h 21835"/>
              </a:gdLst>
              <a:ahLst/>
              <a:cxnLst>
                <a:cxn ang="0">
                  <a:pos x="connsiteX0" y="connsiteY0"/>
                </a:cxn>
                <a:cxn ang="0">
                  <a:pos x="connsiteX1" y="connsiteY1"/>
                </a:cxn>
                <a:cxn ang="0">
                  <a:pos x="connsiteX2" y="connsiteY2"/>
                </a:cxn>
                <a:cxn ang="0">
                  <a:pos x="connsiteX3" y="connsiteY3"/>
                </a:cxn>
              </a:cxnLst>
              <a:rect l="l" t="t" r="r" b="b"/>
              <a:pathLst>
                <a:path w="7218" h="21835">
                  <a:moveTo>
                    <a:pt x="7128" y="10982"/>
                  </a:moveTo>
                  <a:cubicBezTo>
                    <a:pt x="6806" y="6250"/>
                    <a:pt x="5192" y="-311"/>
                    <a:pt x="2503" y="11"/>
                  </a:cubicBezTo>
                  <a:cubicBezTo>
                    <a:pt x="-1584" y="1947"/>
                    <a:pt x="-186" y="18081"/>
                    <a:pt x="3256" y="21308"/>
                  </a:cubicBezTo>
                  <a:cubicBezTo>
                    <a:pt x="5730" y="23566"/>
                    <a:pt x="7666" y="18296"/>
                    <a:pt x="7128"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2" name="任意多边形: 形状 1289">
              <a:extLst>
                <a:ext uri="{FF2B5EF4-FFF2-40B4-BE49-F238E27FC236}">
                  <a16:creationId xmlns:a16="http://schemas.microsoft.com/office/drawing/2014/main" xmlns="" id="{0D8388C6-1CE9-4479-B671-FDC59B04AEC4}"/>
                </a:ext>
              </a:extLst>
            </p:cNvPr>
            <p:cNvSpPr/>
            <p:nvPr/>
          </p:nvSpPr>
          <p:spPr>
            <a:xfrm>
              <a:off x="3376771" y="3150042"/>
              <a:ext cx="21948" cy="92355"/>
            </a:xfrm>
            <a:custGeom>
              <a:avLst/>
              <a:gdLst>
                <a:gd name="connsiteX0" fmla="*/ 5005 w 5194"/>
                <a:gd name="connsiteY0" fmla="*/ 10982 h 21856"/>
                <a:gd name="connsiteX1" fmla="*/ 1455 w 5194"/>
                <a:gd name="connsiteY1" fmla="*/ 11 h 21856"/>
                <a:gd name="connsiteX2" fmla="*/ 2961 w 5194"/>
                <a:gd name="connsiteY2" fmla="*/ 21630 h 21856"/>
                <a:gd name="connsiteX3" fmla="*/ 5005 w 5194"/>
                <a:gd name="connsiteY3" fmla="*/ 10982 h 21856"/>
              </a:gdLst>
              <a:ahLst/>
              <a:cxnLst>
                <a:cxn ang="0">
                  <a:pos x="connsiteX0" y="connsiteY0"/>
                </a:cxn>
                <a:cxn ang="0">
                  <a:pos x="connsiteX1" y="connsiteY1"/>
                </a:cxn>
                <a:cxn ang="0">
                  <a:pos x="connsiteX2" y="connsiteY2"/>
                </a:cxn>
                <a:cxn ang="0">
                  <a:pos x="connsiteX3" y="connsiteY3"/>
                </a:cxn>
              </a:cxnLst>
              <a:rect l="l" t="t" r="r" b="b"/>
              <a:pathLst>
                <a:path w="5194" h="21856">
                  <a:moveTo>
                    <a:pt x="5005" y="10982"/>
                  </a:moveTo>
                  <a:cubicBezTo>
                    <a:pt x="4575" y="6250"/>
                    <a:pt x="3284" y="-311"/>
                    <a:pt x="1455" y="11"/>
                  </a:cubicBezTo>
                  <a:cubicBezTo>
                    <a:pt x="-1449" y="2055"/>
                    <a:pt x="487" y="19479"/>
                    <a:pt x="2961" y="21630"/>
                  </a:cubicBezTo>
                  <a:cubicBezTo>
                    <a:pt x="4575" y="23028"/>
                    <a:pt x="5650" y="17758"/>
                    <a:pt x="5005"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3" name="任意多边形: 形状 1290">
              <a:extLst>
                <a:ext uri="{FF2B5EF4-FFF2-40B4-BE49-F238E27FC236}">
                  <a16:creationId xmlns:a16="http://schemas.microsoft.com/office/drawing/2014/main" xmlns="" id="{7509BC5E-9E8C-4F44-9471-2DD213A77A0D}"/>
                </a:ext>
              </a:extLst>
            </p:cNvPr>
            <p:cNvSpPr/>
            <p:nvPr/>
          </p:nvSpPr>
          <p:spPr>
            <a:xfrm>
              <a:off x="3439652" y="3116410"/>
              <a:ext cx="15153" cy="92089"/>
            </a:xfrm>
            <a:custGeom>
              <a:avLst/>
              <a:gdLst>
                <a:gd name="connsiteX0" fmla="*/ 664 w 3586"/>
                <a:gd name="connsiteY0" fmla="*/ 11 h 21793"/>
                <a:gd name="connsiteX1" fmla="*/ 2708 w 3586"/>
                <a:gd name="connsiteY1" fmla="*/ 21738 h 21793"/>
                <a:gd name="connsiteX2" fmla="*/ 3246 w 3586"/>
                <a:gd name="connsiteY2" fmla="*/ 10982 h 21793"/>
                <a:gd name="connsiteX3" fmla="*/ 664 w 3586"/>
                <a:gd name="connsiteY3" fmla="*/ 11 h 21793"/>
              </a:gdLst>
              <a:ahLst/>
              <a:cxnLst>
                <a:cxn ang="0">
                  <a:pos x="connsiteX0" y="connsiteY0"/>
                </a:cxn>
                <a:cxn ang="0">
                  <a:pos x="connsiteX1" y="connsiteY1"/>
                </a:cxn>
                <a:cxn ang="0">
                  <a:pos x="connsiteX2" y="connsiteY2"/>
                </a:cxn>
                <a:cxn ang="0">
                  <a:pos x="connsiteX3" y="connsiteY3"/>
                </a:cxn>
              </a:cxnLst>
              <a:rect l="l" t="t" r="r" b="b"/>
              <a:pathLst>
                <a:path w="3586" h="21793">
                  <a:moveTo>
                    <a:pt x="664" y="11"/>
                  </a:moveTo>
                  <a:cubicBezTo>
                    <a:pt x="-1164" y="2378"/>
                    <a:pt x="1202" y="20770"/>
                    <a:pt x="2708" y="21738"/>
                  </a:cubicBezTo>
                  <a:cubicBezTo>
                    <a:pt x="3568" y="22383"/>
                    <a:pt x="3891" y="17328"/>
                    <a:pt x="3246" y="10982"/>
                  </a:cubicBezTo>
                  <a:cubicBezTo>
                    <a:pt x="2816" y="6250"/>
                    <a:pt x="1740" y="-311"/>
                    <a:pt x="664"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4" name="任意多边形: 形状 1291">
              <a:extLst>
                <a:ext uri="{FF2B5EF4-FFF2-40B4-BE49-F238E27FC236}">
                  <a16:creationId xmlns:a16="http://schemas.microsoft.com/office/drawing/2014/main" xmlns="" id="{31C0F0E8-E29A-4AA3-BF56-01BBB1A2CF68}"/>
                </a:ext>
              </a:extLst>
            </p:cNvPr>
            <p:cNvSpPr/>
            <p:nvPr/>
          </p:nvSpPr>
          <p:spPr>
            <a:xfrm>
              <a:off x="3468344" y="3083282"/>
              <a:ext cx="9744" cy="91805"/>
            </a:xfrm>
            <a:custGeom>
              <a:avLst/>
              <a:gdLst>
                <a:gd name="connsiteX0" fmla="*/ 1511 w 2306"/>
                <a:gd name="connsiteY0" fmla="*/ 10971 h 21726"/>
                <a:gd name="connsiteX1" fmla="*/ 5 w 2306"/>
                <a:gd name="connsiteY1" fmla="*/ 0 h 21726"/>
                <a:gd name="connsiteX2" fmla="*/ 2264 w 2306"/>
                <a:gd name="connsiteY2" fmla="*/ 21726 h 21726"/>
                <a:gd name="connsiteX3" fmla="*/ 1511 w 2306"/>
                <a:gd name="connsiteY3" fmla="*/ 10971 h 21726"/>
              </a:gdLst>
              <a:ahLst/>
              <a:cxnLst>
                <a:cxn ang="0">
                  <a:pos x="connsiteX0" y="connsiteY0"/>
                </a:cxn>
                <a:cxn ang="0">
                  <a:pos x="connsiteX1" y="connsiteY1"/>
                </a:cxn>
                <a:cxn ang="0">
                  <a:pos x="connsiteX2" y="connsiteY2"/>
                </a:cxn>
                <a:cxn ang="0">
                  <a:pos x="connsiteX3" y="connsiteY3"/>
                </a:cxn>
              </a:cxnLst>
              <a:rect l="l" t="t" r="r" b="b"/>
              <a:pathLst>
                <a:path w="2306" h="21726">
                  <a:moveTo>
                    <a:pt x="1511" y="10971"/>
                  </a:moveTo>
                  <a:cubicBezTo>
                    <a:pt x="1296" y="8604"/>
                    <a:pt x="435" y="645"/>
                    <a:pt x="5" y="0"/>
                  </a:cubicBezTo>
                  <a:cubicBezTo>
                    <a:pt x="-102" y="968"/>
                    <a:pt x="1511" y="20543"/>
                    <a:pt x="2264" y="21726"/>
                  </a:cubicBezTo>
                  <a:cubicBezTo>
                    <a:pt x="2479" y="20651"/>
                    <a:pt x="1834" y="14197"/>
                    <a:pt x="1511"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0" name="任意多边形: 形状 1307">
              <a:extLst>
                <a:ext uri="{FF2B5EF4-FFF2-40B4-BE49-F238E27FC236}">
                  <a16:creationId xmlns:a16="http://schemas.microsoft.com/office/drawing/2014/main" xmlns="" id="{42BC6E2D-8C88-4CBE-BE7C-F21ACC54DE99}"/>
                </a:ext>
              </a:extLst>
            </p:cNvPr>
            <p:cNvSpPr/>
            <p:nvPr/>
          </p:nvSpPr>
          <p:spPr>
            <a:xfrm>
              <a:off x="275327" y="3634575"/>
              <a:ext cx="88526" cy="93935"/>
            </a:xfrm>
            <a:custGeom>
              <a:avLst/>
              <a:gdLst>
                <a:gd name="connsiteX0" fmla="*/ 20928 w 20950"/>
                <a:gd name="connsiteY0" fmla="*/ 11939 h 22230"/>
                <a:gd name="connsiteX1" fmla="*/ 10279 w 20950"/>
                <a:gd name="connsiteY1" fmla="*/ 0 h 22230"/>
                <a:gd name="connsiteX2" fmla="*/ 2536 w 20950"/>
                <a:gd name="connsiteY2" fmla="*/ 18392 h 22230"/>
                <a:gd name="connsiteX3" fmla="*/ 20928 w 20950"/>
                <a:gd name="connsiteY3" fmla="*/ 11939 h 22230"/>
              </a:gdLst>
              <a:ahLst/>
              <a:cxnLst>
                <a:cxn ang="0">
                  <a:pos x="connsiteX0" y="connsiteY0"/>
                </a:cxn>
                <a:cxn ang="0">
                  <a:pos x="connsiteX1" y="connsiteY1"/>
                </a:cxn>
                <a:cxn ang="0">
                  <a:pos x="connsiteX2" y="connsiteY2"/>
                </a:cxn>
                <a:cxn ang="0">
                  <a:pos x="connsiteX3" y="connsiteY3"/>
                </a:cxn>
              </a:cxnLst>
              <a:rect l="l" t="t" r="r" b="b"/>
              <a:pathLst>
                <a:path w="20950" h="22230">
                  <a:moveTo>
                    <a:pt x="20928" y="11939"/>
                  </a:moveTo>
                  <a:cubicBezTo>
                    <a:pt x="21250" y="7099"/>
                    <a:pt x="18239" y="215"/>
                    <a:pt x="10279" y="0"/>
                  </a:cubicBezTo>
                  <a:cubicBezTo>
                    <a:pt x="384" y="753"/>
                    <a:pt x="-2735" y="11724"/>
                    <a:pt x="2536" y="18392"/>
                  </a:cubicBezTo>
                  <a:cubicBezTo>
                    <a:pt x="8666" y="25813"/>
                    <a:pt x="20175" y="21834"/>
                    <a:pt x="20928"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1" name="任意多边形: 形状 1308">
              <a:extLst>
                <a:ext uri="{FF2B5EF4-FFF2-40B4-BE49-F238E27FC236}">
                  <a16:creationId xmlns:a16="http://schemas.microsoft.com/office/drawing/2014/main" xmlns="" id="{4F26CF58-AF13-4435-877B-E9BD891B680C}"/>
                </a:ext>
              </a:extLst>
            </p:cNvPr>
            <p:cNvSpPr/>
            <p:nvPr/>
          </p:nvSpPr>
          <p:spPr>
            <a:xfrm>
              <a:off x="612995" y="3625029"/>
              <a:ext cx="88539" cy="94117"/>
            </a:xfrm>
            <a:custGeom>
              <a:avLst/>
              <a:gdLst>
                <a:gd name="connsiteX0" fmla="*/ 20931 w 20953"/>
                <a:gd name="connsiteY0" fmla="*/ 11831 h 22273"/>
                <a:gd name="connsiteX1" fmla="*/ 10176 w 20953"/>
                <a:gd name="connsiteY1" fmla="*/ 0 h 22273"/>
                <a:gd name="connsiteX2" fmla="*/ 2539 w 20953"/>
                <a:gd name="connsiteY2" fmla="*/ 18392 h 22273"/>
                <a:gd name="connsiteX3" fmla="*/ 20931 w 20953"/>
                <a:gd name="connsiteY3" fmla="*/ 11831 h 22273"/>
              </a:gdLst>
              <a:ahLst/>
              <a:cxnLst>
                <a:cxn ang="0">
                  <a:pos x="connsiteX0" y="connsiteY0"/>
                </a:cxn>
                <a:cxn ang="0">
                  <a:pos x="connsiteX1" y="connsiteY1"/>
                </a:cxn>
                <a:cxn ang="0">
                  <a:pos x="connsiteX2" y="connsiteY2"/>
                </a:cxn>
                <a:cxn ang="0">
                  <a:pos x="connsiteX3" y="connsiteY3"/>
                </a:cxn>
              </a:cxnLst>
              <a:rect l="l" t="t" r="r" b="b"/>
              <a:pathLst>
                <a:path w="20953" h="22273">
                  <a:moveTo>
                    <a:pt x="20931" y="11831"/>
                  </a:moveTo>
                  <a:cubicBezTo>
                    <a:pt x="21254" y="6991"/>
                    <a:pt x="18135" y="108"/>
                    <a:pt x="10176" y="0"/>
                  </a:cubicBezTo>
                  <a:cubicBezTo>
                    <a:pt x="388" y="860"/>
                    <a:pt x="-2731" y="11831"/>
                    <a:pt x="2539" y="18392"/>
                  </a:cubicBezTo>
                  <a:cubicBezTo>
                    <a:pt x="8777" y="25921"/>
                    <a:pt x="20286" y="21834"/>
                    <a:pt x="20931"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2" name="任意多边形: 形状 1309">
              <a:extLst>
                <a:ext uri="{FF2B5EF4-FFF2-40B4-BE49-F238E27FC236}">
                  <a16:creationId xmlns:a16="http://schemas.microsoft.com/office/drawing/2014/main" xmlns="" id="{A500CE1E-C957-4D19-80FC-5180E663CC35}"/>
                </a:ext>
              </a:extLst>
            </p:cNvPr>
            <p:cNvSpPr/>
            <p:nvPr/>
          </p:nvSpPr>
          <p:spPr>
            <a:xfrm>
              <a:off x="949893" y="3611849"/>
              <a:ext cx="87508" cy="94311"/>
            </a:xfrm>
            <a:custGeom>
              <a:avLst/>
              <a:gdLst>
                <a:gd name="connsiteX0" fmla="*/ 20687 w 20709"/>
                <a:gd name="connsiteY0" fmla="*/ 11724 h 22319"/>
                <a:gd name="connsiteX1" fmla="*/ 10039 w 20709"/>
                <a:gd name="connsiteY1" fmla="*/ 0 h 22319"/>
                <a:gd name="connsiteX2" fmla="*/ 2618 w 20709"/>
                <a:gd name="connsiteY2" fmla="*/ 18500 h 22319"/>
                <a:gd name="connsiteX3" fmla="*/ 20687 w 20709"/>
                <a:gd name="connsiteY3" fmla="*/ 11724 h 22319"/>
              </a:gdLst>
              <a:ahLst/>
              <a:cxnLst>
                <a:cxn ang="0">
                  <a:pos x="connsiteX0" y="connsiteY0"/>
                </a:cxn>
                <a:cxn ang="0">
                  <a:pos x="connsiteX1" y="connsiteY1"/>
                </a:cxn>
                <a:cxn ang="0">
                  <a:pos x="connsiteX2" y="connsiteY2"/>
                </a:cxn>
                <a:cxn ang="0">
                  <a:pos x="connsiteX3" y="connsiteY3"/>
                </a:cxn>
              </a:cxnLst>
              <a:rect l="l" t="t" r="r" b="b"/>
              <a:pathLst>
                <a:path w="20709" h="22319">
                  <a:moveTo>
                    <a:pt x="20687" y="11724"/>
                  </a:moveTo>
                  <a:cubicBezTo>
                    <a:pt x="21010" y="6884"/>
                    <a:pt x="17891" y="108"/>
                    <a:pt x="10039" y="0"/>
                  </a:cubicBezTo>
                  <a:cubicBezTo>
                    <a:pt x="359" y="968"/>
                    <a:pt x="-2760" y="12046"/>
                    <a:pt x="2618" y="18500"/>
                  </a:cubicBezTo>
                  <a:cubicBezTo>
                    <a:pt x="8641" y="26028"/>
                    <a:pt x="20042" y="21726"/>
                    <a:pt x="20687"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3" name="任意多边形: 形状 1310">
              <a:extLst>
                <a:ext uri="{FF2B5EF4-FFF2-40B4-BE49-F238E27FC236}">
                  <a16:creationId xmlns:a16="http://schemas.microsoft.com/office/drawing/2014/main" xmlns="" id="{C12B09D2-85C8-42CE-8F95-1E22258760DF}"/>
                </a:ext>
              </a:extLst>
            </p:cNvPr>
            <p:cNvSpPr/>
            <p:nvPr/>
          </p:nvSpPr>
          <p:spPr>
            <a:xfrm>
              <a:off x="1282309" y="3595488"/>
              <a:ext cx="85957" cy="94113"/>
            </a:xfrm>
            <a:custGeom>
              <a:avLst/>
              <a:gdLst>
                <a:gd name="connsiteX0" fmla="*/ 20320 w 20342"/>
                <a:gd name="connsiteY0" fmla="*/ 11616 h 22272"/>
                <a:gd name="connsiteX1" fmla="*/ 9887 w 20342"/>
                <a:gd name="connsiteY1" fmla="*/ 0 h 22272"/>
                <a:gd name="connsiteX2" fmla="*/ 2574 w 20342"/>
                <a:gd name="connsiteY2" fmla="*/ 18607 h 22272"/>
                <a:gd name="connsiteX3" fmla="*/ 20320 w 20342"/>
                <a:gd name="connsiteY3" fmla="*/ 11616 h 22272"/>
              </a:gdLst>
              <a:ahLst/>
              <a:cxnLst>
                <a:cxn ang="0">
                  <a:pos x="connsiteX0" y="connsiteY0"/>
                </a:cxn>
                <a:cxn ang="0">
                  <a:pos x="connsiteX1" y="connsiteY1"/>
                </a:cxn>
                <a:cxn ang="0">
                  <a:pos x="connsiteX2" y="connsiteY2"/>
                </a:cxn>
                <a:cxn ang="0">
                  <a:pos x="connsiteX3" y="connsiteY3"/>
                </a:cxn>
              </a:cxnLst>
              <a:rect l="l" t="t" r="r" b="b"/>
              <a:pathLst>
                <a:path w="20342" h="22272">
                  <a:moveTo>
                    <a:pt x="20320" y="11616"/>
                  </a:moveTo>
                  <a:cubicBezTo>
                    <a:pt x="20643" y="6776"/>
                    <a:pt x="17524" y="0"/>
                    <a:pt x="9887" y="0"/>
                  </a:cubicBezTo>
                  <a:cubicBezTo>
                    <a:pt x="315" y="1076"/>
                    <a:pt x="-2697" y="12154"/>
                    <a:pt x="2574" y="18607"/>
                  </a:cubicBezTo>
                  <a:cubicBezTo>
                    <a:pt x="8489" y="25921"/>
                    <a:pt x="19675" y="21619"/>
                    <a:pt x="20320"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4" name="任意多边形: 形状 1311">
              <a:extLst>
                <a:ext uri="{FF2B5EF4-FFF2-40B4-BE49-F238E27FC236}">
                  <a16:creationId xmlns:a16="http://schemas.microsoft.com/office/drawing/2014/main" xmlns="" id="{25BD0C6E-D9AE-453D-9957-1FD3720F8E17}"/>
                </a:ext>
              </a:extLst>
            </p:cNvPr>
            <p:cNvSpPr/>
            <p:nvPr/>
          </p:nvSpPr>
          <p:spPr>
            <a:xfrm>
              <a:off x="1607359" y="3575484"/>
              <a:ext cx="83549" cy="93855"/>
            </a:xfrm>
            <a:custGeom>
              <a:avLst/>
              <a:gdLst>
                <a:gd name="connsiteX0" fmla="*/ 3198 w 19772"/>
                <a:gd name="connsiteY0" fmla="*/ 19361 h 22211"/>
                <a:gd name="connsiteX1" fmla="*/ 19762 w 19772"/>
                <a:gd name="connsiteY1" fmla="*/ 11510 h 22211"/>
                <a:gd name="connsiteX2" fmla="*/ 9544 w 19772"/>
                <a:gd name="connsiteY2" fmla="*/ 1 h 22211"/>
                <a:gd name="connsiteX3" fmla="*/ 3198 w 19772"/>
                <a:gd name="connsiteY3" fmla="*/ 19361 h 22211"/>
              </a:gdLst>
              <a:ahLst/>
              <a:cxnLst>
                <a:cxn ang="0">
                  <a:pos x="connsiteX0" y="connsiteY0"/>
                </a:cxn>
                <a:cxn ang="0">
                  <a:pos x="connsiteX1" y="connsiteY1"/>
                </a:cxn>
                <a:cxn ang="0">
                  <a:pos x="connsiteX2" y="connsiteY2"/>
                </a:cxn>
                <a:cxn ang="0">
                  <a:pos x="connsiteX3" y="connsiteY3"/>
                </a:cxn>
              </a:cxnLst>
              <a:rect l="l" t="t" r="r" b="b"/>
              <a:pathLst>
                <a:path w="19772" h="22211">
                  <a:moveTo>
                    <a:pt x="3198" y="19361"/>
                  </a:moveTo>
                  <a:cubicBezTo>
                    <a:pt x="9329" y="25600"/>
                    <a:pt x="19224" y="20975"/>
                    <a:pt x="19762" y="11510"/>
                  </a:cubicBezTo>
                  <a:cubicBezTo>
                    <a:pt x="19977" y="6670"/>
                    <a:pt x="17073" y="-106"/>
                    <a:pt x="9544" y="1"/>
                  </a:cubicBezTo>
                  <a:cubicBezTo>
                    <a:pt x="-136" y="1184"/>
                    <a:pt x="-2825" y="13231"/>
                    <a:pt x="3198" y="193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5" name="任意多边形: 形状 1312">
              <a:extLst>
                <a:ext uri="{FF2B5EF4-FFF2-40B4-BE49-F238E27FC236}">
                  <a16:creationId xmlns:a16="http://schemas.microsoft.com/office/drawing/2014/main" xmlns="" id="{17C0C7D0-0541-4ACB-8108-466201D5F630}"/>
                </a:ext>
              </a:extLst>
            </p:cNvPr>
            <p:cNvSpPr/>
            <p:nvPr/>
          </p:nvSpPr>
          <p:spPr>
            <a:xfrm>
              <a:off x="1922635" y="3552290"/>
              <a:ext cx="79598" cy="93910"/>
            </a:xfrm>
            <a:custGeom>
              <a:avLst/>
              <a:gdLst>
                <a:gd name="connsiteX0" fmla="*/ 18826 w 18837"/>
                <a:gd name="connsiteY0" fmla="*/ 11406 h 22224"/>
                <a:gd name="connsiteX1" fmla="*/ 9039 w 18837"/>
                <a:gd name="connsiteY1" fmla="*/ 5 h 22224"/>
                <a:gd name="connsiteX2" fmla="*/ 3123 w 18837"/>
                <a:gd name="connsiteY2" fmla="*/ 19473 h 22224"/>
                <a:gd name="connsiteX3" fmla="*/ 18826 w 18837"/>
                <a:gd name="connsiteY3" fmla="*/ 11406 h 22224"/>
              </a:gdLst>
              <a:ahLst/>
              <a:cxnLst>
                <a:cxn ang="0">
                  <a:pos x="connsiteX0" y="connsiteY0"/>
                </a:cxn>
                <a:cxn ang="0">
                  <a:pos x="connsiteX1" y="connsiteY1"/>
                </a:cxn>
                <a:cxn ang="0">
                  <a:pos x="connsiteX2" y="connsiteY2"/>
                </a:cxn>
                <a:cxn ang="0">
                  <a:pos x="connsiteX3" y="connsiteY3"/>
                </a:cxn>
              </a:cxnLst>
              <a:rect l="l" t="t" r="r" b="b"/>
              <a:pathLst>
                <a:path w="18837" h="22224">
                  <a:moveTo>
                    <a:pt x="18826" y="11406"/>
                  </a:moveTo>
                  <a:cubicBezTo>
                    <a:pt x="19041" y="6566"/>
                    <a:pt x="16137" y="-210"/>
                    <a:pt x="9039" y="5"/>
                  </a:cubicBezTo>
                  <a:cubicBezTo>
                    <a:pt x="-211" y="1296"/>
                    <a:pt x="-2685" y="13342"/>
                    <a:pt x="3123" y="19473"/>
                  </a:cubicBezTo>
                  <a:cubicBezTo>
                    <a:pt x="9039" y="25603"/>
                    <a:pt x="18396" y="20871"/>
                    <a:pt x="18826" y="114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6" name="任意多边形: 形状 1313">
              <a:extLst>
                <a:ext uri="{FF2B5EF4-FFF2-40B4-BE49-F238E27FC236}">
                  <a16:creationId xmlns:a16="http://schemas.microsoft.com/office/drawing/2014/main" xmlns="" id="{FADCE9DA-9DD1-4BC4-831D-218EB8DF28A3}"/>
                </a:ext>
              </a:extLst>
            </p:cNvPr>
            <p:cNvSpPr/>
            <p:nvPr/>
          </p:nvSpPr>
          <p:spPr>
            <a:xfrm>
              <a:off x="2215972" y="3525930"/>
              <a:ext cx="72135" cy="94113"/>
            </a:xfrm>
            <a:custGeom>
              <a:avLst/>
              <a:gdLst>
                <a:gd name="connsiteX0" fmla="*/ 17060 w 17071"/>
                <a:gd name="connsiteY0" fmla="*/ 11406 h 22272"/>
                <a:gd name="connsiteX1" fmla="*/ 8133 w 17071"/>
                <a:gd name="connsiteY1" fmla="*/ 5 h 22272"/>
                <a:gd name="connsiteX2" fmla="*/ 2862 w 17071"/>
                <a:gd name="connsiteY2" fmla="*/ 19473 h 22272"/>
                <a:gd name="connsiteX3" fmla="*/ 17060 w 17071"/>
                <a:gd name="connsiteY3" fmla="*/ 11406 h 22272"/>
              </a:gdLst>
              <a:ahLst/>
              <a:cxnLst>
                <a:cxn ang="0">
                  <a:pos x="connsiteX0" y="connsiteY0"/>
                </a:cxn>
                <a:cxn ang="0">
                  <a:pos x="connsiteX1" y="connsiteY1"/>
                </a:cxn>
                <a:cxn ang="0">
                  <a:pos x="connsiteX2" y="connsiteY2"/>
                </a:cxn>
                <a:cxn ang="0">
                  <a:pos x="connsiteX3" y="connsiteY3"/>
                </a:cxn>
              </a:cxnLst>
              <a:rect l="l" t="t" r="r" b="b"/>
              <a:pathLst>
                <a:path w="17071" h="22272">
                  <a:moveTo>
                    <a:pt x="17060" y="11406"/>
                  </a:moveTo>
                  <a:cubicBezTo>
                    <a:pt x="17275" y="6566"/>
                    <a:pt x="14586" y="-210"/>
                    <a:pt x="8133" y="5"/>
                  </a:cubicBezTo>
                  <a:cubicBezTo>
                    <a:pt x="-257" y="1403"/>
                    <a:pt x="-2408" y="13449"/>
                    <a:pt x="2862" y="19473"/>
                  </a:cubicBezTo>
                  <a:cubicBezTo>
                    <a:pt x="8133" y="25711"/>
                    <a:pt x="16629" y="20871"/>
                    <a:pt x="17060" y="114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7" name="任意多边形: 形状 1314">
              <a:extLst>
                <a:ext uri="{FF2B5EF4-FFF2-40B4-BE49-F238E27FC236}">
                  <a16:creationId xmlns:a16="http://schemas.microsoft.com/office/drawing/2014/main" xmlns="" id="{736695B3-830E-4D99-A192-1601A6A3D9F7}"/>
                </a:ext>
              </a:extLst>
            </p:cNvPr>
            <p:cNvSpPr/>
            <p:nvPr/>
          </p:nvSpPr>
          <p:spPr>
            <a:xfrm>
              <a:off x="2480389" y="3498206"/>
              <a:ext cx="64470" cy="94138"/>
            </a:xfrm>
            <a:custGeom>
              <a:avLst/>
              <a:gdLst>
                <a:gd name="connsiteX0" fmla="*/ 3100 w 15257"/>
                <a:gd name="connsiteY0" fmla="*/ 20225 h 22278"/>
                <a:gd name="connsiteX1" fmla="*/ 15254 w 15257"/>
                <a:gd name="connsiteY1" fmla="*/ 11298 h 22278"/>
                <a:gd name="connsiteX2" fmla="*/ 7187 w 15257"/>
                <a:gd name="connsiteY2" fmla="*/ 5 h 22278"/>
                <a:gd name="connsiteX3" fmla="*/ 3100 w 15257"/>
                <a:gd name="connsiteY3" fmla="*/ 20225 h 22278"/>
              </a:gdLst>
              <a:ahLst/>
              <a:cxnLst>
                <a:cxn ang="0">
                  <a:pos x="connsiteX0" y="connsiteY0"/>
                </a:cxn>
                <a:cxn ang="0">
                  <a:pos x="connsiteX1" y="connsiteY1"/>
                </a:cxn>
                <a:cxn ang="0">
                  <a:pos x="connsiteX2" y="connsiteY2"/>
                </a:cxn>
                <a:cxn ang="0">
                  <a:pos x="connsiteX3" y="connsiteY3"/>
                </a:cxn>
              </a:cxnLst>
              <a:rect l="l" t="t" r="r" b="b"/>
              <a:pathLst>
                <a:path w="15257" h="22278">
                  <a:moveTo>
                    <a:pt x="3100" y="20225"/>
                  </a:moveTo>
                  <a:cubicBezTo>
                    <a:pt x="8048" y="25388"/>
                    <a:pt x="14931" y="20225"/>
                    <a:pt x="15254" y="11298"/>
                  </a:cubicBezTo>
                  <a:cubicBezTo>
                    <a:pt x="15361" y="6458"/>
                    <a:pt x="12995" y="-210"/>
                    <a:pt x="7187" y="5"/>
                  </a:cubicBezTo>
                  <a:cubicBezTo>
                    <a:pt x="-664" y="1511"/>
                    <a:pt x="-2170" y="14740"/>
                    <a:pt x="3100" y="202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8" name="任意多边形: 形状 1315">
              <a:extLst>
                <a:ext uri="{FF2B5EF4-FFF2-40B4-BE49-F238E27FC236}">
                  <a16:creationId xmlns:a16="http://schemas.microsoft.com/office/drawing/2014/main" xmlns="" id="{57EBDF6C-350F-4276-8B32-CF9AFCCB2A99}"/>
                </a:ext>
              </a:extLst>
            </p:cNvPr>
            <p:cNvSpPr/>
            <p:nvPr/>
          </p:nvSpPr>
          <p:spPr>
            <a:xfrm>
              <a:off x="2715988" y="3469092"/>
              <a:ext cx="57008" cy="93728"/>
            </a:xfrm>
            <a:custGeom>
              <a:avLst/>
              <a:gdLst>
                <a:gd name="connsiteX0" fmla="*/ 6178 w 13491"/>
                <a:gd name="connsiteY0" fmla="*/ 11 h 22181"/>
                <a:gd name="connsiteX1" fmla="*/ 3381 w 13491"/>
                <a:gd name="connsiteY1" fmla="*/ 20770 h 22181"/>
                <a:gd name="connsiteX2" fmla="*/ 13491 w 13491"/>
                <a:gd name="connsiteY2" fmla="*/ 11197 h 22181"/>
                <a:gd name="connsiteX3" fmla="*/ 6178 w 13491"/>
                <a:gd name="connsiteY3" fmla="*/ 11 h 22181"/>
              </a:gdLst>
              <a:ahLst/>
              <a:cxnLst>
                <a:cxn ang="0">
                  <a:pos x="connsiteX0" y="connsiteY0"/>
                </a:cxn>
                <a:cxn ang="0">
                  <a:pos x="connsiteX1" y="connsiteY1"/>
                </a:cxn>
                <a:cxn ang="0">
                  <a:pos x="connsiteX2" y="connsiteY2"/>
                </a:cxn>
                <a:cxn ang="0">
                  <a:pos x="connsiteX3" y="connsiteY3"/>
                </a:cxn>
              </a:cxnLst>
              <a:rect l="l" t="t" r="r" b="b"/>
              <a:pathLst>
                <a:path w="13491" h="22181">
                  <a:moveTo>
                    <a:pt x="6178" y="11"/>
                  </a:moveTo>
                  <a:cubicBezTo>
                    <a:pt x="-1029" y="1625"/>
                    <a:pt x="-1889" y="15930"/>
                    <a:pt x="3381" y="20770"/>
                  </a:cubicBezTo>
                  <a:cubicBezTo>
                    <a:pt x="7791" y="24857"/>
                    <a:pt x="13276" y="19586"/>
                    <a:pt x="13491" y="11197"/>
                  </a:cubicBezTo>
                  <a:cubicBezTo>
                    <a:pt x="13491" y="6357"/>
                    <a:pt x="11340" y="-311"/>
                    <a:pt x="617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9" name="任意多边形: 形状 1316">
              <a:extLst>
                <a:ext uri="{FF2B5EF4-FFF2-40B4-BE49-F238E27FC236}">
                  <a16:creationId xmlns:a16="http://schemas.microsoft.com/office/drawing/2014/main" xmlns="" id="{82696925-BA2A-434C-8E96-B238A2C0EBEF}"/>
                </a:ext>
              </a:extLst>
            </p:cNvPr>
            <p:cNvSpPr/>
            <p:nvPr/>
          </p:nvSpPr>
          <p:spPr>
            <a:xfrm>
              <a:off x="2921470" y="3438190"/>
              <a:ext cx="48772" cy="93728"/>
            </a:xfrm>
            <a:custGeom>
              <a:avLst/>
              <a:gdLst>
                <a:gd name="connsiteX0" fmla="*/ 5197 w 11542"/>
                <a:gd name="connsiteY0" fmla="*/ 11 h 22181"/>
                <a:gd name="connsiteX1" fmla="*/ 2938 w 11542"/>
                <a:gd name="connsiteY1" fmla="*/ 20770 h 22181"/>
                <a:gd name="connsiteX2" fmla="*/ 11542 w 11542"/>
                <a:gd name="connsiteY2" fmla="*/ 11197 h 22181"/>
                <a:gd name="connsiteX3" fmla="*/ 5197 w 11542"/>
                <a:gd name="connsiteY3" fmla="*/ 11 h 22181"/>
              </a:gdLst>
              <a:ahLst/>
              <a:cxnLst>
                <a:cxn ang="0">
                  <a:pos x="connsiteX0" y="connsiteY0"/>
                </a:cxn>
                <a:cxn ang="0">
                  <a:pos x="connsiteX1" y="connsiteY1"/>
                </a:cxn>
                <a:cxn ang="0">
                  <a:pos x="connsiteX2" y="connsiteY2"/>
                </a:cxn>
                <a:cxn ang="0">
                  <a:pos x="connsiteX3" y="connsiteY3"/>
                </a:cxn>
              </a:cxnLst>
              <a:rect l="l" t="t" r="r" b="b"/>
              <a:pathLst>
                <a:path w="11542" h="22181">
                  <a:moveTo>
                    <a:pt x="5197" y="11"/>
                  </a:moveTo>
                  <a:cubicBezTo>
                    <a:pt x="-934" y="1625"/>
                    <a:pt x="-1579" y="16037"/>
                    <a:pt x="2938" y="20770"/>
                  </a:cubicBezTo>
                  <a:cubicBezTo>
                    <a:pt x="6702" y="24857"/>
                    <a:pt x="11435" y="19586"/>
                    <a:pt x="11542" y="11197"/>
                  </a:cubicBezTo>
                  <a:cubicBezTo>
                    <a:pt x="11542" y="6357"/>
                    <a:pt x="9606" y="-311"/>
                    <a:pt x="5197"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0" name="任意多边形: 形状 1317">
              <a:extLst>
                <a:ext uri="{FF2B5EF4-FFF2-40B4-BE49-F238E27FC236}">
                  <a16:creationId xmlns:a16="http://schemas.microsoft.com/office/drawing/2014/main" xmlns="" id="{08EBF6B2-FDE2-49BB-845C-7281A78E2921}"/>
                </a:ext>
              </a:extLst>
            </p:cNvPr>
            <p:cNvSpPr/>
            <p:nvPr/>
          </p:nvSpPr>
          <p:spPr>
            <a:xfrm>
              <a:off x="3096182" y="3405919"/>
              <a:ext cx="40857" cy="94053"/>
            </a:xfrm>
            <a:custGeom>
              <a:avLst/>
              <a:gdLst>
                <a:gd name="connsiteX0" fmla="*/ 9669 w 9669"/>
                <a:gd name="connsiteY0" fmla="*/ 11197 h 22258"/>
                <a:gd name="connsiteX1" fmla="*/ 4292 w 9669"/>
                <a:gd name="connsiteY1" fmla="*/ 11 h 22258"/>
                <a:gd name="connsiteX2" fmla="*/ 3001 w 9669"/>
                <a:gd name="connsiteY2" fmla="*/ 21307 h 22258"/>
                <a:gd name="connsiteX3" fmla="*/ 9669 w 9669"/>
                <a:gd name="connsiteY3" fmla="*/ 11197 h 22258"/>
                <a:gd name="connsiteX4" fmla="*/ 9669 w 9669"/>
                <a:gd name="connsiteY4" fmla="*/ 11197 h 22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 h="22258">
                  <a:moveTo>
                    <a:pt x="9669" y="11197"/>
                  </a:moveTo>
                  <a:cubicBezTo>
                    <a:pt x="9669" y="6357"/>
                    <a:pt x="7948" y="-311"/>
                    <a:pt x="4292" y="11"/>
                  </a:cubicBezTo>
                  <a:cubicBezTo>
                    <a:pt x="-1194" y="1732"/>
                    <a:pt x="-1194" y="17220"/>
                    <a:pt x="3001" y="21307"/>
                  </a:cubicBezTo>
                  <a:cubicBezTo>
                    <a:pt x="6228" y="24534"/>
                    <a:pt x="9669" y="19156"/>
                    <a:pt x="9669" y="11197"/>
                  </a:cubicBezTo>
                  <a:lnTo>
                    <a:pt x="9669" y="1119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231" name="任意多边形: 形状 1318">
              <a:extLst>
                <a:ext uri="{FF2B5EF4-FFF2-40B4-BE49-F238E27FC236}">
                  <a16:creationId xmlns:a16="http://schemas.microsoft.com/office/drawing/2014/main" xmlns="" id="{C6585012-A4D5-4650-85A2-800039014D35}"/>
                </a:ext>
              </a:extLst>
            </p:cNvPr>
            <p:cNvSpPr/>
            <p:nvPr/>
          </p:nvSpPr>
          <p:spPr>
            <a:xfrm>
              <a:off x="3239815" y="3373196"/>
              <a:ext cx="32681" cy="94053"/>
            </a:xfrm>
            <a:custGeom>
              <a:avLst/>
              <a:gdLst>
                <a:gd name="connsiteX0" fmla="*/ 2891 w 7734"/>
                <a:gd name="connsiteY0" fmla="*/ 21737 h 22258"/>
                <a:gd name="connsiteX1" fmla="*/ 7731 w 7734"/>
                <a:gd name="connsiteY1" fmla="*/ 11197 h 22258"/>
                <a:gd name="connsiteX2" fmla="*/ 3321 w 7734"/>
                <a:gd name="connsiteY2" fmla="*/ 11 h 22258"/>
                <a:gd name="connsiteX3" fmla="*/ 2891 w 7734"/>
                <a:gd name="connsiteY3" fmla="*/ 21737 h 22258"/>
              </a:gdLst>
              <a:ahLst/>
              <a:cxnLst>
                <a:cxn ang="0">
                  <a:pos x="connsiteX0" y="connsiteY0"/>
                </a:cxn>
                <a:cxn ang="0">
                  <a:pos x="connsiteX1" y="connsiteY1"/>
                </a:cxn>
                <a:cxn ang="0">
                  <a:pos x="connsiteX2" y="connsiteY2"/>
                </a:cxn>
                <a:cxn ang="0">
                  <a:pos x="connsiteX3" y="connsiteY3"/>
                </a:cxn>
              </a:cxnLst>
              <a:rect l="l" t="t" r="r" b="b"/>
              <a:pathLst>
                <a:path w="7734" h="22258">
                  <a:moveTo>
                    <a:pt x="2891" y="21737"/>
                  </a:moveTo>
                  <a:cubicBezTo>
                    <a:pt x="5364" y="23996"/>
                    <a:pt x="7838" y="18618"/>
                    <a:pt x="7731" y="11197"/>
                  </a:cubicBezTo>
                  <a:cubicBezTo>
                    <a:pt x="7623" y="6357"/>
                    <a:pt x="6225" y="-311"/>
                    <a:pt x="3321" y="11"/>
                  </a:cubicBezTo>
                  <a:cubicBezTo>
                    <a:pt x="-1304" y="2055"/>
                    <a:pt x="-766" y="18403"/>
                    <a:pt x="2891" y="217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2" name="任意多边形: 形状 1319">
              <a:extLst>
                <a:ext uri="{FF2B5EF4-FFF2-40B4-BE49-F238E27FC236}">
                  <a16:creationId xmlns:a16="http://schemas.microsoft.com/office/drawing/2014/main" xmlns="" id="{8C52F169-D75E-4B74-A8C9-D2082977D46F}"/>
                </a:ext>
              </a:extLst>
            </p:cNvPr>
            <p:cNvSpPr/>
            <p:nvPr/>
          </p:nvSpPr>
          <p:spPr>
            <a:xfrm>
              <a:off x="3351045" y="3340021"/>
              <a:ext cx="24623" cy="93715"/>
            </a:xfrm>
            <a:custGeom>
              <a:avLst/>
              <a:gdLst>
                <a:gd name="connsiteX0" fmla="*/ 2380 w 5827"/>
                <a:gd name="connsiteY0" fmla="*/ 11 h 22178"/>
                <a:gd name="connsiteX1" fmla="*/ 2595 w 5827"/>
                <a:gd name="connsiteY1" fmla="*/ 21953 h 22178"/>
                <a:gd name="connsiteX2" fmla="*/ 5822 w 5827"/>
                <a:gd name="connsiteY2" fmla="*/ 11090 h 22178"/>
                <a:gd name="connsiteX3" fmla="*/ 2380 w 5827"/>
                <a:gd name="connsiteY3" fmla="*/ 11 h 22178"/>
              </a:gdLst>
              <a:ahLst/>
              <a:cxnLst>
                <a:cxn ang="0">
                  <a:pos x="connsiteX0" y="connsiteY0"/>
                </a:cxn>
                <a:cxn ang="0">
                  <a:pos x="connsiteX1" y="connsiteY1"/>
                </a:cxn>
                <a:cxn ang="0">
                  <a:pos x="connsiteX2" y="connsiteY2"/>
                </a:cxn>
                <a:cxn ang="0">
                  <a:pos x="connsiteX3" y="connsiteY3"/>
                </a:cxn>
              </a:cxnLst>
              <a:rect l="l" t="t" r="r" b="b"/>
              <a:pathLst>
                <a:path w="5827" h="22178">
                  <a:moveTo>
                    <a:pt x="2380" y="11"/>
                  </a:moveTo>
                  <a:cubicBezTo>
                    <a:pt x="-1384" y="2162"/>
                    <a:pt x="-201" y="19694"/>
                    <a:pt x="2595" y="21953"/>
                  </a:cubicBezTo>
                  <a:cubicBezTo>
                    <a:pt x="4424" y="23351"/>
                    <a:pt x="5930" y="18081"/>
                    <a:pt x="5822" y="11090"/>
                  </a:cubicBezTo>
                  <a:cubicBezTo>
                    <a:pt x="5714" y="6357"/>
                    <a:pt x="4639" y="-311"/>
                    <a:pt x="2380"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3" name="任意多边形: 形状 1320">
              <a:extLst>
                <a:ext uri="{FF2B5EF4-FFF2-40B4-BE49-F238E27FC236}">
                  <a16:creationId xmlns:a16="http://schemas.microsoft.com/office/drawing/2014/main" xmlns="" id="{58A0B225-6226-46A0-8083-B30421F90443}"/>
                </a:ext>
              </a:extLst>
            </p:cNvPr>
            <p:cNvSpPr/>
            <p:nvPr/>
          </p:nvSpPr>
          <p:spPr>
            <a:xfrm>
              <a:off x="3430279" y="3306803"/>
              <a:ext cx="16104" cy="93483"/>
            </a:xfrm>
            <a:custGeom>
              <a:avLst/>
              <a:gdLst>
                <a:gd name="connsiteX0" fmla="*/ 2129 w 3811"/>
                <a:gd name="connsiteY0" fmla="*/ 22069 h 22123"/>
                <a:gd name="connsiteX1" fmla="*/ 3743 w 3811"/>
                <a:gd name="connsiteY1" fmla="*/ 11098 h 22123"/>
                <a:gd name="connsiteX2" fmla="*/ 1269 w 3811"/>
                <a:gd name="connsiteY2" fmla="*/ 20 h 22123"/>
                <a:gd name="connsiteX3" fmla="*/ 2129 w 3811"/>
                <a:gd name="connsiteY3" fmla="*/ 22069 h 22123"/>
              </a:gdLst>
              <a:ahLst/>
              <a:cxnLst>
                <a:cxn ang="0">
                  <a:pos x="connsiteX0" y="connsiteY0"/>
                </a:cxn>
                <a:cxn ang="0">
                  <a:pos x="connsiteX1" y="connsiteY1"/>
                </a:cxn>
                <a:cxn ang="0">
                  <a:pos x="connsiteX2" y="connsiteY2"/>
                </a:cxn>
                <a:cxn ang="0">
                  <a:pos x="connsiteX3" y="connsiteY3"/>
                </a:cxn>
              </a:cxnLst>
              <a:rect l="l" t="t" r="r" b="b"/>
              <a:pathLst>
                <a:path w="3811" h="22123">
                  <a:moveTo>
                    <a:pt x="2129" y="22069"/>
                  </a:moveTo>
                  <a:cubicBezTo>
                    <a:pt x="3205" y="22714"/>
                    <a:pt x="4065" y="17551"/>
                    <a:pt x="3743" y="11098"/>
                  </a:cubicBezTo>
                  <a:cubicBezTo>
                    <a:pt x="3528" y="6258"/>
                    <a:pt x="2667" y="-410"/>
                    <a:pt x="1269" y="20"/>
                  </a:cubicBezTo>
                  <a:cubicBezTo>
                    <a:pt x="-1205" y="2278"/>
                    <a:pt x="408" y="20993"/>
                    <a:pt x="2129" y="220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4" name="任意多边形: 形状 1321">
              <a:extLst>
                <a:ext uri="{FF2B5EF4-FFF2-40B4-BE49-F238E27FC236}">
                  <a16:creationId xmlns:a16="http://schemas.microsoft.com/office/drawing/2014/main" xmlns="" id="{C423A661-4F37-43C2-923B-C8C69E89D8DC}"/>
                </a:ext>
              </a:extLst>
            </p:cNvPr>
            <p:cNvSpPr/>
            <p:nvPr/>
          </p:nvSpPr>
          <p:spPr>
            <a:xfrm>
              <a:off x="3475506" y="3273256"/>
              <a:ext cx="8147" cy="93622"/>
            </a:xfrm>
            <a:custGeom>
              <a:avLst/>
              <a:gdLst>
                <a:gd name="connsiteX0" fmla="*/ 569 w 1928"/>
                <a:gd name="connsiteY0" fmla="*/ 0 h 22156"/>
                <a:gd name="connsiteX1" fmla="*/ 354 w 1928"/>
                <a:gd name="connsiteY1" fmla="*/ 0 h 22156"/>
                <a:gd name="connsiteX2" fmla="*/ 1322 w 1928"/>
                <a:gd name="connsiteY2" fmla="*/ 22156 h 22156"/>
                <a:gd name="connsiteX3" fmla="*/ 1537 w 1928"/>
                <a:gd name="connsiteY3" fmla="*/ 22156 h 22156"/>
                <a:gd name="connsiteX4" fmla="*/ 1752 w 1928"/>
                <a:gd name="connsiteY4" fmla="*/ 11186 h 22156"/>
                <a:gd name="connsiteX5" fmla="*/ 569 w 1928"/>
                <a:gd name="connsiteY5" fmla="*/ 0 h 22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8" h="22156">
                  <a:moveTo>
                    <a:pt x="569" y="0"/>
                  </a:moveTo>
                  <a:cubicBezTo>
                    <a:pt x="569" y="0"/>
                    <a:pt x="461" y="0"/>
                    <a:pt x="354" y="0"/>
                  </a:cubicBezTo>
                  <a:cubicBezTo>
                    <a:pt x="-507" y="1828"/>
                    <a:pt x="354" y="20005"/>
                    <a:pt x="1322" y="22156"/>
                  </a:cubicBezTo>
                  <a:cubicBezTo>
                    <a:pt x="1322" y="22156"/>
                    <a:pt x="1429" y="22156"/>
                    <a:pt x="1537" y="22156"/>
                  </a:cubicBezTo>
                  <a:cubicBezTo>
                    <a:pt x="2075" y="20973"/>
                    <a:pt x="1967" y="14412"/>
                    <a:pt x="1752" y="11186"/>
                  </a:cubicBezTo>
                  <a:cubicBezTo>
                    <a:pt x="1644" y="7636"/>
                    <a:pt x="1214" y="1291"/>
                    <a:pt x="5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9" name="任意多边形: 形状 1336">
              <a:extLst>
                <a:ext uri="{FF2B5EF4-FFF2-40B4-BE49-F238E27FC236}">
                  <a16:creationId xmlns:a16="http://schemas.microsoft.com/office/drawing/2014/main" xmlns="" id="{CF0C7A71-BDB0-43E1-B4A4-796B4E8E0A27}"/>
                </a:ext>
              </a:extLst>
            </p:cNvPr>
            <p:cNvSpPr/>
            <p:nvPr/>
          </p:nvSpPr>
          <p:spPr>
            <a:xfrm>
              <a:off x="93254" y="3850000"/>
              <a:ext cx="87897" cy="93183"/>
            </a:xfrm>
            <a:custGeom>
              <a:avLst/>
              <a:gdLst>
                <a:gd name="connsiteX0" fmla="*/ 20778 w 20801"/>
                <a:gd name="connsiteY0" fmla="*/ 11939 h 22052"/>
                <a:gd name="connsiteX1" fmla="*/ 10130 w 20801"/>
                <a:gd name="connsiteY1" fmla="*/ 0 h 22052"/>
                <a:gd name="connsiteX2" fmla="*/ 2494 w 20801"/>
                <a:gd name="connsiteY2" fmla="*/ 18177 h 22052"/>
                <a:gd name="connsiteX3" fmla="*/ 20778 w 20801"/>
                <a:gd name="connsiteY3" fmla="*/ 11939 h 22052"/>
              </a:gdLst>
              <a:ahLst/>
              <a:cxnLst>
                <a:cxn ang="0">
                  <a:pos x="connsiteX0" y="connsiteY0"/>
                </a:cxn>
                <a:cxn ang="0">
                  <a:pos x="connsiteX1" y="connsiteY1"/>
                </a:cxn>
                <a:cxn ang="0">
                  <a:pos x="connsiteX2" y="connsiteY2"/>
                </a:cxn>
                <a:cxn ang="0">
                  <a:pos x="connsiteX3" y="connsiteY3"/>
                </a:cxn>
              </a:cxnLst>
              <a:rect l="l" t="t" r="r" b="b"/>
              <a:pathLst>
                <a:path w="20801" h="22052">
                  <a:moveTo>
                    <a:pt x="20778" y="11939"/>
                  </a:moveTo>
                  <a:cubicBezTo>
                    <a:pt x="21101" y="7099"/>
                    <a:pt x="18089" y="215"/>
                    <a:pt x="10130" y="0"/>
                  </a:cubicBezTo>
                  <a:cubicBezTo>
                    <a:pt x="558" y="645"/>
                    <a:pt x="-2777" y="11724"/>
                    <a:pt x="2494" y="18177"/>
                  </a:cubicBezTo>
                  <a:cubicBezTo>
                    <a:pt x="8624" y="25598"/>
                    <a:pt x="20025" y="21726"/>
                    <a:pt x="20778"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0" name="任意多边形: 形状 1337">
              <a:extLst>
                <a:ext uri="{FF2B5EF4-FFF2-40B4-BE49-F238E27FC236}">
                  <a16:creationId xmlns:a16="http://schemas.microsoft.com/office/drawing/2014/main" xmlns="" id="{499C9AC9-FBD2-456C-B32E-55BF27D5DBC0}"/>
                </a:ext>
              </a:extLst>
            </p:cNvPr>
            <p:cNvSpPr/>
            <p:nvPr/>
          </p:nvSpPr>
          <p:spPr>
            <a:xfrm>
              <a:off x="431154" y="3842276"/>
              <a:ext cx="88201" cy="93483"/>
            </a:xfrm>
            <a:custGeom>
              <a:avLst/>
              <a:gdLst>
                <a:gd name="connsiteX0" fmla="*/ 20834 w 20873"/>
                <a:gd name="connsiteY0" fmla="*/ 11831 h 22123"/>
                <a:gd name="connsiteX1" fmla="*/ 10186 w 20873"/>
                <a:gd name="connsiteY1" fmla="*/ 0 h 22123"/>
                <a:gd name="connsiteX2" fmla="*/ 2442 w 20873"/>
                <a:gd name="connsiteY2" fmla="*/ 18284 h 22123"/>
                <a:gd name="connsiteX3" fmla="*/ 20834 w 20873"/>
                <a:gd name="connsiteY3" fmla="*/ 11831 h 22123"/>
              </a:gdLst>
              <a:ahLst/>
              <a:cxnLst>
                <a:cxn ang="0">
                  <a:pos x="connsiteX0" y="connsiteY0"/>
                </a:cxn>
                <a:cxn ang="0">
                  <a:pos x="connsiteX1" y="connsiteY1"/>
                </a:cxn>
                <a:cxn ang="0">
                  <a:pos x="connsiteX2" y="connsiteY2"/>
                </a:cxn>
                <a:cxn ang="0">
                  <a:pos x="connsiteX3" y="connsiteY3"/>
                </a:cxn>
              </a:cxnLst>
              <a:rect l="l" t="t" r="r" b="b"/>
              <a:pathLst>
                <a:path w="20873" h="22123">
                  <a:moveTo>
                    <a:pt x="20834" y="11831"/>
                  </a:moveTo>
                  <a:cubicBezTo>
                    <a:pt x="21265" y="6991"/>
                    <a:pt x="18146" y="215"/>
                    <a:pt x="10186" y="0"/>
                  </a:cubicBezTo>
                  <a:cubicBezTo>
                    <a:pt x="506" y="753"/>
                    <a:pt x="-2720" y="11939"/>
                    <a:pt x="2442" y="18284"/>
                  </a:cubicBezTo>
                  <a:cubicBezTo>
                    <a:pt x="8573" y="25706"/>
                    <a:pt x="20082" y="21726"/>
                    <a:pt x="20834"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1" name="任意多边形: 形状 1338">
              <a:extLst>
                <a:ext uri="{FF2B5EF4-FFF2-40B4-BE49-F238E27FC236}">
                  <a16:creationId xmlns:a16="http://schemas.microsoft.com/office/drawing/2014/main" xmlns="" id="{73347CB0-DC2A-401F-ADA2-8708F83F111A}"/>
                </a:ext>
              </a:extLst>
            </p:cNvPr>
            <p:cNvSpPr/>
            <p:nvPr/>
          </p:nvSpPr>
          <p:spPr>
            <a:xfrm>
              <a:off x="768636" y="3831365"/>
              <a:ext cx="87952" cy="93242"/>
            </a:xfrm>
            <a:custGeom>
              <a:avLst/>
              <a:gdLst>
                <a:gd name="connsiteX0" fmla="*/ 2490 w 20814"/>
                <a:gd name="connsiteY0" fmla="*/ 18284 h 22066"/>
                <a:gd name="connsiteX1" fmla="*/ 20775 w 20814"/>
                <a:gd name="connsiteY1" fmla="*/ 11724 h 22066"/>
                <a:gd name="connsiteX2" fmla="*/ 10234 w 20814"/>
                <a:gd name="connsiteY2" fmla="*/ 0 h 22066"/>
                <a:gd name="connsiteX3" fmla="*/ 2490 w 20814"/>
                <a:gd name="connsiteY3" fmla="*/ 18284 h 22066"/>
              </a:gdLst>
              <a:ahLst/>
              <a:cxnLst>
                <a:cxn ang="0">
                  <a:pos x="connsiteX0" y="connsiteY0"/>
                </a:cxn>
                <a:cxn ang="0">
                  <a:pos x="connsiteX1" y="connsiteY1"/>
                </a:cxn>
                <a:cxn ang="0">
                  <a:pos x="connsiteX2" y="connsiteY2"/>
                </a:cxn>
                <a:cxn ang="0">
                  <a:pos x="connsiteX3" y="connsiteY3"/>
                </a:cxn>
              </a:cxnLst>
              <a:rect l="l" t="t" r="r" b="b"/>
              <a:pathLst>
                <a:path w="20814" h="22066">
                  <a:moveTo>
                    <a:pt x="2490" y="18284"/>
                  </a:moveTo>
                  <a:cubicBezTo>
                    <a:pt x="8513" y="25706"/>
                    <a:pt x="20022" y="21511"/>
                    <a:pt x="20775" y="11724"/>
                  </a:cubicBezTo>
                  <a:cubicBezTo>
                    <a:pt x="21205" y="6884"/>
                    <a:pt x="18193" y="108"/>
                    <a:pt x="10234" y="0"/>
                  </a:cubicBezTo>
                  <a:cubicBezTo>
                    <a:pt x="554" y="753"/>
                    <a:pt x="-2780" y="11939"/>
                    <a:pt x="2490" y="182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2" name="任意多边形: 形状 1339">
              <a:extLst>
                <a:ext uri="{FF2B5EF4-FFF2-40B4-BE49-F238E27FC236}">
                  <a16:creationId xmlns:a16="http://schemas.microsoft.com/office/drawing/2014/main" xmlns="" id="{E7922940-F9F1-4ED0-9E20-9EA33E542858}"/>
                </a:ext>
              </a:extLst>
            </p:cNvPr>
            <p:cNvSpPr/>
            <p:nvPr/>
          </p:nvSpPr>
          <p:spPr>
            <a:xfrm>
              <a:off x="1103638" y="3816369"/>
              <a:ext cx="86545" cy="93694"/>
            </a:xfrm>
            <a:custGeom>
              <a:avLst/>
              <a:gdLst>
                <a:gd name="connsiteX0" fmla="*/ 10116 w 20481"/>
                <a:gd name="connsiteY0" fmla="*/ 0 h 22173"/>
                <a:gd name="connsiteX1" fmla="*/ 2372 w 20481"/>
                <a:gd name="connsiteY1" fmla="*/ 18500 h 22173"/>
                <a:gd name="connsiteX2" fmla="*/ 20442 w 20481"/>
                <a:gd name="connsiteY2" fmla="*/ 11724 h 22173"/>
                <a:gd name="connsiteX3" fmla="*/ 10116 w 20481"/>
                <a:gd name="connsiteY3" fmla="*/ 0 h 22173"/>
              </a:gdLst>
              <a:ahLst/>
              <a:cxnLst>
                <a:cxn ang="0">
                  <a:pos x="connsiteX0" y="connsiteY0"/>
                </a:cxn>
                <a:cxn ang="0">
                  <a:pos x="connsiteX1" y="connsiteY1"/>
                </a:cxn>
                <a:cxn ang="0">
                  <a:pos x="connsiteX2" y="connsiteY2"/>
                </a:cxn>
                <a:cxn ang="0">
                  <a:pos x="connsiteX3" y="connsiteY3"/>
                </a:cxn>
              </a:cxnLst>
              <a:rect l="l" t="t" r="r" b="b"/>
              <a:pathLst>
                <a:path w="20481" h="22173">
                  <a:moveTo>
                    <a:pt x="10116" y="0"/>
                  </a:moveTo>
                  <a:cubicBezTo>
                    <a:pt x="544" y="968"/>
                    <a:pt x="-2683" y="12154"/>
                    <a:pt x="2372" y="18500"/>
                  </a:cubicBezTo>
                  <a:cubicBezTo>
                    <a:pt x="8288" y="25813"/>
                    <a:pt x="19581" y="21511"/>
                    <a:pt x="20442" y="11724"/>
                  </a:cubicBezTo>
                  <a:cubicBezTo>
                    <a:pt x="20872" y="6884"/>
                    <a:pt x="17860" y="0"/>
                    <a:pt x="101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3" name="任意多边形: 形状 1340">
              <a:extLst>
                <a:ext uri="{FF2B5EF4-FFF2-40B4-BE49-F238E27FC236}">
                  <a16:creationId xmlns:a16="http://schemas.microsoft.com/office/drawing/2014/main" xmlns="" id="{CA070C44-54C9-471C-9EC3-AFF9BA9AE4F8}"/>
                </a:ext>
              </a:extLst>
            </p:cNvPr>
            <p:cNvSpPr/>
            <p:nvPr/>
          </p:nvSpPr>
          <p:spPr>
            <a:xfrm>
              <a:off x="1433260" y="3798638"/>
              <a:ext cx="84613" cy="93352"/>
            </a:xfrm>
            <a:custGeom>
              <a:avLst/>
              <a:gdLst>
                <a:gd name="connsiteX0" fmla="*/ 19983 w 20024"/>
                <a:gd name="connsiteY0" fmla="*/ 11510 h 22092"/>
                <a:gd name="connsiteX1" fmla="*/ 9873 w 20024"/>
                <a:gd name="connsiteY1" fmla="*/ 1 h 22092"/>
                <a:gd name="connsiteX2" fmla="*/ 2237 w 20024"/>
                <a:gd name="connsiteY2" fmla="*/ 18501 h 22092"/>
                <a:gd name="connsiteX3" fmla="*/ 19983 w 20024"/>
                <a:gd name="connsiteY3" fmla="*/ 11510 h 22092"/>
              </a:gdLst>
              <a:ahLst/>
              <a:cxnLst>
                <a:cxn ang="0">
                  <a:pos x="connsiteX0" y="connsiteY0"/>
                </a:cxn>
                <a:cxn ang="0">
                  <a:pos x="connsiteX1" y="connsiteY1"/>
                </a:cxn>
                <a:cxn ang="0">
                  <a:pos x="connsiteX2" y="connsiteY2"/>
                </a:cxn>
                <a:cxn ang="0">
                  <a:pos x="connsiteX3" y="connsiteY3"/>
                </a:cxn>
              </a:cxnLst>
              <a:rect l="l" t="t" r="r" b="b"/>
              <a:pathLst>
                <a:path w="20024" h="22092">
                  <a:moveTo>
                    <a:pt x="19983" y="11510"/>
                  </a:moveTo>
                  <a:cubicBezTo>
                    <a:pt x="20414" y="6670"/>
                    <a:pt x="17509" y="-106"/>
                    <a:pt x="9873" y="1"/>
                  </a:cubicBezTo>
                  <a:cubicBezTo>
                    <a:pt x="623" y="1077"/>
                    <a:pt x="-2603" y="12263"/>
                    <a:pt x="2237" y="18501"/>
                  </a:cubicBezTo>
                  <a:cubicBezTo>
                    <a:pt x="8045" y="25707"/>
                    <a:pt x="19230" y="21405"/>
                    <a:pt x="19983" y="115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4" name="任意多边形: 形状 1341">
              <a:extLst>
                <a:ext uri="{FF2B5EF4-FFF2-40B4-BE49-F238E27FC236}">
                  <a16:creationId xmlns:a16="http://schemas.microsoft.com/office/drawing/2014/main" xmlns="" id="{6C59FB8B-B97D-4217-9891-EF31A238A8AA}"/>
                </a:ext>
              </a:extLst>
            </p:cNvPr>
            <p:cNvSpPr/>
            <p:nvPr/>
          </p:nvSpPr>
          <p:spPr>
            <a:xfrm>
              <a:off x="1754849" y="3776821"/>
              <a:ext cx="82010" cy="93669"/>
            </a:xfrm>
            <a:custGeom>
              <a:avLst/>
              <a:gdLst>
                <a:gd name="connsiteX0" fmla="*/ 9595 w 19408"/>
                <a:gd name="connsiteY0" fmla="*/ 1 h 22167"/>
                <a:gd name="connsiteX1" fmla="*/ 2174 w 19408"/>
                <a:gd name="connsiteY1" fmla="*/ 18608 h 22167"/>
                <a:gd name="connsiteX2" fmla="*/ 19383 w 19408"/>
                <a:gd name="connsiteY2" fmla="*/ 11402 h 22167"/>
                <a:gd name="connsiteX3" fmla="*/ 9595 w 19408"/>
                <a:gd name="connsiteY3" fmla="*/ 1 h 22167"/>
              </a:gdLst>
              <a:ahLst/>
              <a:cxnLst>
                <a:cxn ang="0">
                  <a:pos x="connsiteX0" y="connsiteY0"/>
                </a:cxn>
                <a:cxn ang="0">
                  <a:pos x="connsiteX1" y="connsiteY1"/>
                </a:cxn>
                <a:cxn ang="0">
                  <a:pos x="connsiteX2" y="connsiteY2"/>
                </a:cxn>
                <a:cxn ang="0">
                  <a:pos x="connsiteX3" y="connsiteY3"/>
                </a:cxn>
              </a:cxnLst>
              <a:rect l="l" t="t" r="r" b="b"/>
              <a:pathLst>
                <a:path w="19408" h="22167">
                  <a:moveTo>
                    <a:pt x="9595" y="1"/>
                  </a:moveTo>
                  <a:cubicBezTo>
                    <a:pt x="668" y="1184"/>
                    <a:pt x="-2559" y="12478"/>
                    <a:pt x="2174" y="18608"/>
                  </a:cubicBezTo>
                  <a:cubicBezTo>
                    <a:pt x="7767" y="25815"/>
                    <a:pt x="18522" y="21405"/>
                    <a:pt x="19383" y="11402"/>
                  </a:cubicBezTo>
                  <a:cubicBezTo>
                    <a:pt x="19705" y="6562"/>
                    <a:pt x="17017" y="-106"/>
                    <a:pt x="9595"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5" name="任意多边形: 形状 1342">
              <a:extLst>
                <a:ext uri="{FF2B5EF4-FFF2-40B4-BE49-F238E27FC236}">
                  <a16:creationId xmlns:a16="http://schemas.microsoft.com/office/drawing/2014/main" xmlns="" id="{F6EA6EF5-433B-4280-8F34-D57190995296}"/>
                </a:ext>
              </a:extLst>
            </p:cNvPr>
            <p:cNvSpPr/>
            <p:nvPr/>
          </p:nvSpPr>
          <p:spPr>
            <a:xfrm>
              <a:off x="2061852" y="3751827"/>
              <a:ext cx="75888" cy="93804"/>
            </a:xfrm>
            <a:custGeom>
              <a:avLst/>
              <a:gdLst>
                <a:gd name="connsiteX0" fmla="*/ 9004 w 17959"/>
                <a:gd name="connsiteY0" fmla="*/ 1 h 22199"/>
                <a:gd name="connsiteX1" fmla="*/ 2659 w 17959"/>
                <a:gd name="connsiteY1" fmla="*/ 19469 h 22199"/>
                <a:gd name="connsiteX2" fmla="*/ 17931 w 17959"/>
                <a:gd name="connsiteY2" fmla="*/ 11402 h 22199"/>
                <a:gd name="connsiteX3" fmla="*/ 9004 w 17959"/>
                <a:gd name="connsiteY3" fmla="*/ 1 h 22199"/>
              </a:gdLst>
              <a:ahLst/>
              <a:cxnLst>
                <a:cxn ang="0">
                  <a:pos x="connsiteX0" y="connsiteY0"/>
                </a:cxn>
                <a:cxn ang="0">
                  <a:pos x="connsiteX1" y="connsiteY1"/>
                </a:cxn>
                <a:cxn ang="0">
                  <a:pos x="connsiteX2" y="connsiteY2"/>
                </a:cxn>
                <a:cxn ang="0">
                  <a:pos x="connsiteX3" y="connsiteY3"/>
                </a:cxn>
              </a:cxnLst>
              <a:rect l="l" t="t" r="r" b="b"/>
              <a:pathLst>
                <a:path w="17959" h="22199">
                  <a:moveTo>
                    <a:pt x="9004" y="1"/>
                  </a:moveTo>
                  <a:cubicBezTo>
                    <a:pt x="185" y="1292"/>
                    <a:pt x="-2612" y="13553"/>
                    <a:pt x="2659" y="19469"/>
                  </a:cubicBezTo>
                  <a:cubicBezTo>
                    <a:pt x="8036" y="25599"/>
                    <a:pt x="17179" y="20760"/>
                    <a:pt x="17931" y="11402"/>
                  </a:cubicBezTo>
                  <a:cubicBezTo>
                    <a:pt x="18254" y="6562"/>
                    <a:pt x="15780" y="-106"/>
                    <a:pt x="9004"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6" name="任意多边形: 形状 1343">
              <a:extLst>
                <a:ext uri="{FF2B5EF4-FFF2-40B4-BE49-F238E27FC236}">
                  <a16:creationId xmlns:a16="http://schemas.microsoft.com/office/drawing/2014/main" xmlns="" id="{DDE9CD04-5777-4DC7-A1C4-657964FC1253}"/>
                </a:ext>
              </a:extLst>
            </p:cNvPr>
            <p:cNvSpPr/>
            <p:nvPr/>
          </p:nvSpPr>
          <p:spPr>
            <a:xfrm>
              <a:off x="2342124" y="3725425"/>
              <a:ext cx="68408" cy="93745"/>
            </a:xfrm>
            <a:custGeom>
              <a:avLst/>
              <a:gdLst>
                <a:gd name="connsiteX0" fmla="*/ 8071 w 16189"/>
                <a:gd name="connsiteY0" fmla="*/ 11 h 22185"/>
                <a:gd name="connsiteX1" fmla="*/ 2371 w 16189"/>
                <a:gd name="connsiteY1" fmla="*/ 19479 h 22185"/>
                <a:gd name="connsiteX2" fmla="*/ 16138 w 16189"/>
                <a:gd name="connsiteY2" fmla="*/ 11304 h 22185"/>
                <a:gd name="connsiteX3" fmla="*/ 16138 w 16189"/>
                <a:gd name="connsiteY3" fmla="*/ 11304 h 22185"/>
                <a:gd name="connsiteX4" fmla="*/ 8071 w 16189"/>
                <a:gd name="connsiteY4" fmla="*/ 11 h 2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89" h="22185">
                  <a:moveTo>
                    <a:pt x="8071" y="11"/>
                  </a:moveTo>
                  <a:cubicBezTo>
                    <a:pt x="220" y="1409"/>
                    <a:pt x="-2361" y="13563"/>
                    <a:pt x="2371" y="19479"/>
                  </a:cubicBezTo>
                  <a:cubicBezTo>
                    <a:pt x="7211" y="25609"/>
                    <a:pt x="15493" y="20662"/>
                    <a:pt x="16138" y="11304"/>
                  </a:cubicBezTo>
                  <a:lnTo>
                    <a:pt x="16138" y="11304"/>
                  </a:lnTo>
                  <a:cubicBezTo>
                    <a:pt x="16568" y="6464"/>
                    <a:pt x="14310" y="-312"/>
                    <a:pt x="8071"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7" name="任意多边形: 形状 1344">
              <a:extLst>
                <a:ext uri="{FF2B5EF4-FFF2-40B4-BE49-F238E27FC236}">
                  <a16:creationId xmlns:a16="http://schemas.microsoft.com/office/drawing/2014/main" xmlns="" id="{C6704B2F-BE6B-49E2-9AD2-793732C86240}"/>
                </a:ext>
              </a:extLst>
            </p:cNvPr>
            <p:cNvSpPr/>
            <p:nvPr/>
          </p:nvSpPr>
          <p:spPr>
            <a:xfrm>
              <a:off x="2593758" y="3696362"/>
              <a:ext cx="60760" cy="93770"/>
            </a:xfrm>
            <a:custGeom>
              <a:avLst/>
              <a:gdLst>
                <a:gd name="connsiteX0" fmla="*/ 14345 w 14379"/>
                <a:gd name="connsiteY0" fmla="*/ 11298 h 22191"/>
                <a:gd name="connsiteX1" fmla="*/ 7247 w 14379"/>
                <a:gd name="connsiteY1" fmla="*/ 5 h 22191"/>
                <a:gd name="connsiteX2" fmla="*/ 2622 w 14379"/>
                <a:gd name="connsiteY2" fmla="*/ 20118 h 22191"/>
                <a:gd name="connsiteX3" fmla="*/ 14345 w 14379"/>
                <a:gd name="connsiteY3" fmla="*/ 11298 h 22191"/>
              </a:gdLst>
              <a:ahLst/>
              <a:cxnLst>
                <a:cxn ang="0">
                  <a:pos x="connsiteX0" y="connsiteY0"/>
                </a:cxn>
                <a:cxn ang="0">
                  <a:pos x="connsiteX1" y="connsiteY1"/>
                </a:cxn>
                <a:cxn ang="0">
                  <a:pos x="connsiteX2" y="connsiteY2"/>
                </a:cxn>
                <a:cxn ang="0">
                  <a:pos x="connsiteX3" y="connsiteY3"/>
                </a:cxn>
              </a:cxnLst>
              <a:rect l="l" t="t" r="r" b="b"/>
              <a:pathLst>
                <a:path w="14379" h="22191">
                  <a:moveTo>
                    <a:pt x="14345" y="11298"/>
                  </a:moveTo>
                  <a:cubicBezTo>
                    <a:pt x="14668" y="6458"/>
                    <a:pt x="12732" y="-210"/>
                    <a:pt x="7247" y="5"/>
                  </a:cubicBezTo>
                  <a:cubicBezTo>
                    <a:pt x="-175" y="1511"/>
                    <a:pt x="-2218" y="14740"/>
                    <a:pt x="2622" y="20118"/>
                  </a:cubicBezTo>
                  <a:cubicBezTo>
                    <a:pt x="7032" y="25281"/>
                    <a:pt x="13700" y="20225"/>
                    <a:pt x="14345" y="112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8" name="任意多边形: 形状 1345">
              <a:extLst>
                <a:ext uri="{FF2B5EF4-FFF2-40B4-BE49-F238E27FC236}">
                  <a16:creationId xmlns:a16="http://schemas.microsoft.com/office/drawing/2014/main" xmlns="" id="{CE825B17-2D9C-4895-B77B-ED13FBC682A4}"/>
                </a:ext>
              </a:extLst>
            </p:cNvPr>
            <p:cNvSpPr/>
            <p:nvPr/>
          </p:nvSpPr>
          <p:spPr>
            <a:xfrm>
              <a:off x="2815822" y="3666343"/>
              <a:ext cx="52782" cy="93483"/>
            </a:xfrm>
            <a:custGeom>
              <a:avLst/>
              <a:gdLst>
                <a:gd name="connsiteX0" fmla="*/ 6322 w 12491"/>
                <a:gd name="connsiteY0" fmla="*/ 11 h 22123"/>
                <a:gd name="connsiteX1" fmla="*/ 2665 w 12491"/>
                <a:gd name="connsiteY1" fmla="*/ 20769 h 22123"/>
                <a:gd name="connsiteX2" fmla="*/ 12452 w 12491"/>
                <a:gd name="connsiteY2" fmla="*/ 11197 h 22123"/>
                <a:gd name="connsiteX3" fmla="*/ 6322 w 12491"/>
                <a:gd name="connsiteY3" fmla="*/ 11 h 22123"/>
              </a:gdLst>
              <a:ahLst/>
              <a:cxnLst>
                <a:cxn ang="0">
                  <a:pos x="connsiteX0" y="connsiteY0"/>
                </a:cxn>
                <a:cxn ang="0">
                  <a:pos x="connsiteX1" y="connsiteY1"/>
                </a:cxn>
                <a:cxn ang="0">
                  <a:pos x="connsiteX2" y="connsiteY2"/>
                </a:cxn>
                <a:cxn ang="0">
                  <a:pos x="connsiteX3" y="connsiteY3"/>
                </a:cxn>
              </a:cxnLst>
              <a:rect l="l" t="t" r="r" b="b"/>
              <a:pathLst>
                <a:path w="12491" h="22123">
                  <a:moveTo>
                    <a:pt x="6322" y="11"/>
                  </a:moveTo>
                  <a:cubicBezTo>
                    <a:pt x="-454" y="1624"/>
                    <a:pt x="-1960" y="15929"/>
                    <a:pt x="2665" y="20769"/>
                  </a:cubicBezTo>
                  <a:cubicBezTo>
                    <a:pt x="6537" y="24749"/>
                    <a:pt x="11915" y="19479"/>
                    <a:pt x="12452" y="11197"/>
                  </a:cubicBezTo>
                  <a:cubicBezTo>
                    <a:pt x="12775" y="6465"/>
                    <a:pt x="11162" y="-312"/>
                    <a:pt x="6322"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9" name="任意多边形: 形状 1346">
              <a:extLst>
                <a:ext uri="{FF2B5EF4-FFF2-40B4-BE49-F238E27FC236}">
                  <a16:creationId xmlns:a16="http://schemas.microsoft.com/office/drawing/2014/main" xmlns="" id="{4628CACD-82C2-4F77-84B1-2DD141DBD509}"/>
                </a:ext>
              </a:extLst>
            </p:cNvPr>
            <p:cNvSpPr/>
            <p:nvPr/>
          </p:nvSpPr>
          <p:spPr>
            <a:xfrm>
              <a:off x="3007812" y="3634980"/>
              <a:ext cx="44876" cy="93787"/>
            </a:xfrm>
            <a:custGeom>
              <a:avLst/>
              <a:gdLst>
                <a:gd name="connsiteX0" fmla="*/ 10578 w 10620"/>
                <a:gd name="connsiteY0" fmla="*/ 11197 h 22195"/>
                <a:gd name="connsiteX1" fmla="*/ 5415 w 10620"/>
                <a:gd name="connsiteY1" fmla="*/ 11 h 22195"/>
                <a:gd name="connsiteX2" fmla="*/ 2296 w 10620"/>
                <a:gd name="connsiteY2" fmla="*/ 20770 h 22195"/>
                <a:gd name="connsiteX3" fmla="*/ 10578 w 10620"/>
                <a:gd name="connsiteY3" fmla="*/ 11197 h 22195"/>
              </a:gdLst>
              <a:ahLst/>
              <a:cxnLst>
                <a:cxn ang="0">
                  <a:pos x="connsiteX0" y="connsiteY0"/>
                </a:cxn>
                <a:cxn ang="0">
                  <a:pos x="connsiteX1" y="connsiteY1"/>
                </a:cxn>
                <a:cxn ang="0">
                  <a:pos x="connsiteX2" y="connsiteY2"/>
                </a:cxn>
                <a:cxn ang="0">
                  <a:pos x="connsiteX3" y="connsiteY3"/>
                </a:cxn>
              </a:cxnLst>
              <a:rect l="l" t="t" r="r" b="b"/>
              <a:pathLst>
                <a:path w="10620" h="22195">
                  <a:moveTo>
                    <a:pt x="10578" y="11197"/>
                  </a:moveTo>
                  <a:cubicBezTo>
                    <a:pt x="10900" y="6357"/>
                    <a:pt x="9395" y="-311"/>
                    <a:pt x="5415" y="11"/>
                  </a:cubicBezTo>
                  <a:cubicBezTo>
                    <a:pt x="-393" y="1732"/>
                    <a:pt x="-1684" y="16037"/>
                    <a:pt x="2296" y="20770"/>
                  </a:cubicBezTo>
                  <a:cubicBezTo>
                    <a:pt x="5630" y="24857"/>
                    <a:pt x="10147" y="19694"/>
                    <a:pt x="10578"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0" name="任意多边形: 形状 1347">
              <a:extLst>
                <a:ext uri="{FF2B5EF4-FFF2-40B4-BE49-F238E27FC236}">
                  <a16:creationId xmlns:a16="http://schemas.microsoft.com/office/drawing/2014/main" xmlns="" id="{41ADBD66-5549-419B-8E9B-AD4E8B19E9CF}"/>
                </a:ext>
              </a:extLst>
            </p:cNvPr>
            <p:cNvSpPr/>
            <p:nvPr/>
          </p:nvSpPr>
          <p:spPr>
            <a:xfrm>
              <a:off x="3168803" y="3602714"/>
              <a:ext cx="36970" cy="93880"/>
            </a:xfrm>
            <a:custGeom>
              <a:avLst/>
              <a:gdLst>
                <a:gd name="connsiteX0" fmla="*/ 8725 w 8749"/>
                <a:gd name="connsiteY0" fmla="*/ 11197 h 22217"/>
                <a:gd name="connsiteX1" fmla="*/ 8725 w 8749"/>
                <a:gd name="connsiteY1" fmla="*/ 11197 h 22217"/>
                <a:gd name="connsiteX2" fmla="*/ 4423 w 8749"/>
                <a:gd name="connsiteY2" fmla="*/ 11 h 22217"/>
                <a:gd name="connsiteX3" fmla="*/ 2164 w 8749"/>
                <a:gd name="connsiteY3" fmla="*/ 21307 h 22217"/>
                <a:gd name="connsiteX4" fmla="*/ 8725 w 8749"/>
                <a:gd name="connsiteY4" fmla="*/ 11197 h 22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9" h="22217">
                  <a:moveTo>
                    <a:pt x="8725" y="11197"/>
                  </a:moveTo>
                  <a:lnTo>
                    <a:pt x="8725" y="11197"/>
                  </a:lnTo>
                  <a:cubicBezTo>
                    <a:pt x="8940" y="6357"/>
                    <a:pt x="7757" y="-311"/>
                    <a:pt x="4423" y="11"/>
                  </a:cubicBezTo>
                  <a:cubicBezTo>
                    <a:pt x="-525" y="1840"/>
                    <a:pt x="-1385" y="17220"/>
                    <a:pt x="2164" y="21307"/>
                  </a:cubicBezTo>
                  <a:cubicBezTo>
                    <a:pt x="4960" y="24426"/>
                    <a:pt x="8295" y="19156"/>
                    <a:pt x="8725"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1" name="任意多边形: 形状 1348">
              <a:extLst>
                <a:ext uri="{FF2B5EF4-FFF2-40B4-BE49-F238E27FC236}">
                  <a16:creationId xmlns:a16="http://schemas.microsoft.com/office/drawing/2014/main" xmlns="" id="{5523AE1C-F362-4C54-972D-70C22DD96828}"/>
                </a:ext>
              </a:extLst>
            </p:cNvPr>
            <p:cNvSpPr/>
            <p:nvPr/>
          </p:nvSpPr>
          <p:spPr>
            <a:xfrm>
              <a:off x="3298622" y="3569534"/>
              <a:ext cx="28071" cy="93783"/>
            </a:xfrm>
            <a:custGeom>
              <a:avLst/>
              <a:gdLst>
                <a:gd name="connsiteX0" fmla="*/ 6612 w 6643"/>
                <a:gd name="connsiteY0" fmla="*/ 11197 h 22194"/>
                <a:gd name="connsiteX1" fmla="*/ 3385 w 6643"/>
                <a:gd name="connsiteY1" fmla="*/ 11 h 22194"/>
                <a:gd name="connsiteX2" fmla="*/ 1880 w 6643"/>
                <a:gd name="connsiteY2" fmla="*/ 21630 h 22194"/>
                <a:gd name="connsiteX3" fmla="*/ 6612 w 6643"/>
                <a:gd name="connsiteY3" fmla="*/ 11197 h 22194"/>
              </a:gdLst>
              <a:ahLst/>
              <a:cxnLst>
                <a:cxn ang="0">
                  <a:pos x="connsiteX0" y="connsiteY0"/>
                </a:cxn>
                <a:cxn ang="0">
                  <a:pos x="connsiteX1" y="connsiteY1"/>
                </a:cxn>
                <a:cxn ang="0">
                  <a:pos x="connsiteX2" y="connsiteY2"/>
                </a:cxn>
                <a:cxn ang="0">
                  <a:pos x="connsiteX3" y="connsiteY3"/>
                </a:cxn>
              </a:cxnLst>
              <a:rect l="l" t="t" r="r" b="b"/>
              <a:pathLst>
                <a:path w="6643" h="22194">
                  <a:moveTo>
                    <a:pt x="6612" y="11197"/>
                  </a:moveTo>
                  <a:cubicBezTo>
                    <a:pt x="6827" y="6357"/>
                    <a:pt x="5967" y="-311"/>
                    <a:pt x="3385" y="11"/>
                  </a:cubicBezTo>
                  <a:cubicBezTo>
                    <a:pt x="-594" y="1947"/>
                    <a:pt x="-1024" y="18511"/>
                    <a:pt x="1880" y="21630"/>
                  </a:cubicBezTo>
                  <a:cubicBezTo>
                    <a:pt x="3923" y="23996"/>
                    <a:pt x="6289" y="18618"/>
                    <a:pt x="6612"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2" name="任意多边形: 形状 1349">
              <a:extLst>
                <a:ext uri="{FF2B5EF4-FFF2-40B4-BE49-F238E27FC236}">
                  <a16:creationId xmlns:a16="http://schemas.microsoft.com/office/drawing/2014/main" xmlns="" id="{EDEBE77C-9ABB-4F53-9484-AEC7AC615131}"/>
                </a:ext>
              </a:extLst>
            </p:cNvPr>
            <p:cNvSpPr/>
            <p:nvPr/>
          </p:nvSpPr>
          <p:spPr>
            <a:xfrm>
              <a:off x="3395786" y="3536321"/>
              <a:ext cx="19573" cy="93766"/>
            </a:xfrm>
            <a:custGeom>
              <a:avLst/>
              <a:gdLst>
                <a:gd name="connsiteX0" fmla="*/ 2441 w 4632"/>
                <a:gd name="connsiteY0" fmla="*/ 20 h 22190"/>
                <a:gd name="connsiteX1" fmla="*/ 1473 w 4632"/>
                <a:gd name="connsiteY1" fmla="*/ 21961 h 22190"/>
                <a:gd name="connsiteX2" fmla="*/ 4592 w 4632"/>
                <a:gd name="connsiteY2" fmla="*/ 11206 h 22190"/>
                <a:gd name="connsiteX3" fmla="*/ 2441 w 4632"/>
                <a:gd name="connsiteY3" fmla="*/ 20 h 22190"/>
              </a:gdLst>
              <a:ahLst/>
              <a:cxnLst>
                <a:cxn ang="0">
                  <a:pos x="connsiteX0" y="connsiteY0"/>
                </a:cxn>
                <a:cxn ang="0">
                  <a:pos x="connsiteX1" y="connsiteY1"/>
                </a:cxn>
                <a:cxn ang="0">
                  <a:pos x="connsiteX2" y="connsiteY2"/>
                </a:cxn>
                <a:cxn ang="0">
                  <a:pos x="connsiteX3" y="connsiteY3"/>
                </a:cxn>
              </a:cxnLst>
              <a:rect l="l" t="t" r="r" b="b"/>
              <a:pathLst>
                <a:path w="4632" h="22190">
                  <a:moveTo>
                    <a:pt x="2441" y="20"/>
                  </a:moveTo>
                  <a:cubicBezTo>
                    <a:pt x="-570" y="2063"/>
                    <a:pt x="-678" y="19810"/>
                    <a:pt x="1473" y="21961"/>
                  </a:cubicBezTo>
                  <a:cubicBezTo>
                    <a:pt x="2871" y="23359"/>
                    <a:pt x="4377" y="18197"/>
                    <a:pt x="4592" y="11206"/>
                  </a:cubicBezTo>
                  <a:cubicBezTo>
                    <a:pt x="4807" y="6258"/>
                    <a:pt x="4162" y="-410"/>
                    <a:pt x="2441" y="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3" name="任意多边形: 形状 1350">
              <a:extLst>
                <a:ext uri="{FF2B5EF4-FFF2-40B4-BE49-F238E27FC236}">
                  <a16:creationId xmlns:a16="http://schemas.microsoft.com/office/drawing/2014/main" xmlns="" id="{1478F8A5-9EDC-40E3-9998-6A9DEC0D990B}"/>
                </a:ext>
              </a:extLst>
            </p:cNvPr>
            <p:cNvSpPr/>
            <p:nvPr/>
          </p:nvSpPr>
          <p:spPr>
            <a:xfrm>
              <a:off x="3459377" y="3502774"/>
              <a:ext cx="11363" cy="93622"/>
            </a:xfrm>
            <a:custGeom>
              <a:avLst/>
              <a:gdLst>
                <a:gd name="connsiteX0" fmla="*/ 1481 w 2689"/>
                <a:gd name="connsiteY0" fmla="*/ 0 h 22156"/>
                <a:gd name="connsiteX1" fmla="*/ 1051 w 2689"/>
                <a:gd name="connsiteY1" fmla="*/ 22157 h 22156"/>
                <a:gd name="connsiteX2" fmla="*/ 2664 w 2689"/>
                <a:gd name="connsiteY2" fmla="*/ 11186 h 22156"/>
                <a:gd name="connsiteX3" fmla="*/ 1589 w 2689"/>
                <a:gd name="connsiteY3" fmla="*/ 0 h 22156"/>
                <a:gd name="connsiteX4" fmla="*/ 1481 w 2689"/>
                <a:gd name="connsiteY4" fmla="*/ 0 h 2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 h="22156">
                  <a:moveTo>
                    <a:pt x="1481" y="0"/>
                  </a:moveTo>
                  <a:cubicBezTo>
                    <a:pt x="-240" y="2044"/>
                    <a:pt x="-562" y="21404"/>
                    <a:pt x="1051" y="22157"/>
                  </a:cubicBezTo>
                  <a:cubicBezTo>
                    <a:pt x="2019" y="21834"/>
                    <a:pt x="2557" y="15380"/>
                    <a:pt x="2664" y="11186"/>
                  </a:cubicBezTo>
                  <a:cubicBezTo>
                    <a:pt x="2772" y="6991"/>
                    <a:pt x="2557" y="430"/>
                    <a:pt x="1589" y="0"/>
                  </a:cubicBezTo>
                  <a:cubicBezTo>
                    <a:pt x="1589" y="0"/>
                    <a:pt x="1589" y="0"/>
                    <a:pt x="14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4" name="任意多边形: 形状 1351">
              <a:extLst>
                <a:ext uri="{FF2B5EF4-FFF2-40B4-BE49-F238E27FC236}">
                  <a16:creationId xmlns:a16="http://schemas.microsoft.com/office/drawing/2014/main" xmlns="" id="{B799CA31-5963-42CC-812C-EA9FF5D43E2F}"/>
                </a:ext>
              </a:extLst>
            </p:cNvPr>
            <p:cNvSpPr/>
            <p:nvPr/>
          </p:nvSpPr>
          <p:spPr>
            <a:xfrm>
              <a:off x="3490110" y="3469142"/>
              <a:ext cx="2793" cy="93622"/>
            </a:xfrm>
            <a:custGeom>
              <a:avLst/>
              <a:gdLst>
                <a:gd name="connsiteX0" fmla="*/ 447 w 661"/>
                <a:gd name="connsiteY0" fmla="*/ 0 h 22156"/>
                <a:gd name="connsiteX1" fmla="*/ 232 w 661"/>
                <a:gd name="connsiteY1" fmla="*/ 22156 h 22156"/>
                <a:gd name="connsiteX2" fmla="*/ 662 w 661"/>
                <a:gd name="connsiteY2" fmla="*/ 11186 h 22156"/>
                <a:gd name="connsiteX3" fmla="*/ 447 w 661"/>
                <a:gd name="connsiteY3" fmla="*/ 0 h 22156"/>
              </a:gdLst>
              <a:ahLst/>
              <a:cxnLst>
                <a:cxn ang="0">
                  <a:pos x="connsiteX0" y="connsiteY0"/>
                </a:cxn>
                <a:cxn ang="0">
                  <a:pos x="connsiteX1" y="connsiteY1"/>
                </a:cxn>
                <a:cxn ang="0">
                  <a:pos x="connsiteX2" y="connsiteY2"/>
                </a:cxn>
                <a:cxn ang="0">
                  <a:pos x="connsiteX3" y="connsiteY3"/>
                </a:cxn>
              </a:cxnLst>
              <a:rect l="l" t="t" r="r" b="b"/>
              <a:pathLst>
                <a:path w="661" h="22156">
                  <a:moveTo>
                    <a:pt x="447" y="0"/>
                  </a:moveTo>
                  <a:cubicBezTo>
                    <a:pt x="232" y="968"/>
                    <a:pt x="-306" y="20973"/>
                    <a:pt x="232" y="22156"/>
                  </a:cubicBezTo>
                  <a:cubicBezTo>
                    <a:pt x="447" y="20973"/>
                    <a:pt x="554" y="14412"/>
                    <a:pt x="662" y="11186"/>
                  </a:cubicBezTo>
                  <a:cubicBezTo>
                    <a:pt x="554" y="8820"/>
                    <a:pt x="662" y="753"/>
                    <a:pt x="44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0" name="任意多边形: 形状 1367">
              <a:extLst>
                <a:ext uri="{FF2B5EF4-FFF2-40B4-BE49-F238E27FC236}">
                  <a16:creationId xmlns:a16="http://schemas.microsoft.com/office/drawing/2014/main" xmlns="" id="{C32AD218-A935-44B3-A4D2-3732F4D0E72A}"/>
                </a:ext>
              </a:extLst>
            </p:cNvPr>
            <p:cNvSpPr/>
            <p:nvPr/>
          </p:nvSpPr>
          <p:spPr>
            <a:xfrm>
              <a:off x="282789" y="4021344"/>
              <a:ext cx="87947" cy="91725"/>
            </a:xfrm>
            <a:custGeom>
              <a:avLst/>
              <a:gdLst>
                <a:gd name="connsiteX0" fmla="*/ 20775 w 20813"/>
                <a:gd name="connsiteY0" fmla="*/ 11724 h 21707"/>
                <a:gd name="connsiteX1" fmla="*/ 10234 w 20813"/>
                <a:gd name="connsiteY1" fmla="*/ 0 h 21707"/>
                <a:gd name="connsiteX2" fmla="*/ 2490 w 20813"/>
                <a:gd name="connsiteY2" fmla="*/ 17854 h 21707"/>
                <a:gd name="connsiteX3" fmla="*/ 20775 w 20813"/>
                <a:gd name="connsiteY3" fmla="*/ 11724 h 21707"/>
              </a:gdLst>
              <a:ahLst/>
              <a:cxnLst>
                <a:cxn ang="0">
                  <a:pos x="connsiteX0" y="connsiteY0"/>
                </a:cxn>
                <a:cxn ang="0">
                  <a:pos x="connsiteX1" y="connsiteY1"/>
                </a:cxn>
                <a:cxn ang="0">
                  <a:pos x="connsiteX2" y="connsiteY2"/>
                </a:cxn>
                <a:cxn ang="0">
                  <a:pos x="connsiteX3" y="connsiteY3"/>
                </a:cxn>
              </a:cxnLst>
              <a:rect l="l" t="t" r="r" b="b"/>
              <a:pathLst>
                <a:path w="20813" h="21707">
                  <a:moveTo>
                    <a:pt x="20775" y="11724"/>
                  </a:moveTo>
                  <a:cubicBezTo>
                    <a:pt x="21205" y="6991"/>
                    <a:pt x="18086" y="215"/>
                    <a:pt x="10234" y="0"/>
                  </a:cubicBezTo>
                  <a:cubicBezTo>
                    <a:pt x="554" y="753"/>
                    <a:pt x="-2780" y="11616"/>
                    <a:pt x="2490" y="17854"/>
                  </a:cubicBezTo>
                  <a:cubicBezTo>
                    <a:pt x="8513" y="25276"/>
                    <a:pt x="20022" y="21296"/>
                    <a:pt x="20775"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1" name="任意多边形: 形状 1368">
              <a:extLst>
                <a:ext uri="{FF2B5EF4-FFF2-40B4-BE49-F238E27FC236}">
                  <a16:creationId xmlns:a16="http://schemas.microsoft.com/office/drawing/2014/main" xmlns="" id="{4DA80E1C-6175-4EA0-92DD-A65EC85C1775}"/>
                </a:ext>
              </a:extLst>
            </p:cNvPr>
            <p:cNvSpPr/>
            <p:nvPr/>
          </p:nvSpPr>
          <p:spPr>
            <a:xfrm>
              <a:off x="619971" y="4011798"/>
              <a:ext cx="88002" cy="91696"/>
            </a:xfrm>
            <a:custGeom>
              <a:avLst/>
              <a:gdLst>
                <a:gd name="connsiteX0" fmla="*/ 10246 w 20826"/>
                <a:gd name="connsiteY0" fmla="*/ 0 h 21700"/>
                <a:gd name="connsiteX1" fmla="*/ 2395 w 20826"/>
                <a:gd name="connsiteY1" fmla="*/ 17962 h 21700"/>
                <a:gd name="connsiteX2" fmla="*/ 20787 w 20826"/>
                <a:gd name="connsiteY2" fmla="*/ 11508 h 21700"/>
                <a:gd name="connsiteX3" fmla="*/ 10246 w 20826"/>
                <a:gd name="connsiteY3" fmla="*/ 0 h 21700"/>
              </a:gdLst>
              <a:ahLst/>
              <a:cxnLst>
                <a:cxn ang="0">
                  <a:pos x="connsiteX0" y="connsiteY0"/>
                </a:cxn>
                <a:cxn ang="0">
                  <a:pos x="connsiteX1" y="connsiteY1"/>
                </a:cxn>
                <a:cxn ang="0">
                  <a:pos x="connsiteX2" y="connsiteY2"/>
                </a:cxn>
                <a:cxn ang="0">
                  <a:pos x="connsiteX3" y="connsiteY3"/>
                </a:cxn>
              </a:cxnLst>
              <a:rect l="l" t="t" r="r" b="b"/>
              <a:pathLst>
                <a:path w="20826" h="21700">
                  <a:moveTo>
                    <a:pt x="10246" y="0"/>
                  </a:moveTo>
                  <a:cubicBezTo>
                    <a:pt x="674" y="860"/>
                    <a:pt x="-2768" y="11724"/>
                    <a:pt x="2395" y="17962"/>
                  </a:cubicBezTo>
                  <a:cubicBezTo>
                    <a:pt x="8418" y="25276"/>
                    <a:pt x="19819" y="21188"/>
                    <a:pt x="20787" y="11508"/>
                  </a:cubicBezTo>
                  <a:cubicBezTo>
                    <a:pt x="21217" y="6884"/>
                    <a:pt x="18205" y="215"/>
                    <a:pt x="1024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2" name="任意多边形: 形状 1369">
              <a:extLst>
                <a:ext uri="{FF2B5EF4-FFF2-40B4-BE49-F238E27FC236}">
                  <a16:creationId xmlns:a16="http://schemas.microsoft.com/office/drawing/2014/main" xmlns="" id="{279F9643-C5F7-454C-A0B1-29F6A576C570}"/>
                </a:ext>
              </a:extLst>
            </p:cNvPr>
            <p:cNvSpPr/>
            <p:nvPr/>
          </p:nvSpPr>
          <p:spPr>
            <a:xfrm>
              <a:off x="955526" y="3999071"/>
              <a:ext cx="86954" cy="91822"/>
            </a:xfrm>
            <a:custGeom>
              <a:avLst/>
              <a:gdLst>
                <a:gd name="connsiteX0" fmla="*/ 20538 w 20578"/>
                <a:gd name="connsiteY0" fmla="*/ 11509 h 21730"/>
                <a:gd name="connsiteX1" fmla="*/ 10212 w 20578"/>
                <a:gd name="connsiteY1" fmla="*/ 0 h 21730"/>
                <a:gd name="connsiteX2" fmla="*/ 2253 w 20578"/>
                <a:gd name="connsiteY2" fmla="*/ 18069 h 21730"/>
                <a:gd name="connsiteX3" fmla="*/ 20538 w 20578"/>
                <a:gd name="connsiteY3" fmla="*/ 11509 h 21730"/>
              </a:gdLst>
              <a:ahLst/>
              <a:cxnLst>
                <a:cxn ang="0">
                  <a:pos x="connsiteX0" y="connsiteY0"/>
                </a:cxn>
                <a:cxn ang="0">
                  <a:pos x="connsiteX1" y="connsiteY1"/>
                </a:cxn>
                <a:cxn ang="0">
                  <a:pos x="connsiteX2" y="connsiteY2"/>
                </a:cxn>
                <a:cxn ang="0">
                  <a:pos x="connsiteX3" y="connsiteY3"/>
                </a:cxn>
              </a:cxnLst>
              <a:rect l="l" t="t" r="r" b="b"/>
              <a:pathLst>
                <a:path w="20578" h="21730">
                  <a:moveTo>
                    <a:pt x="20538" y="11509"/>
                  </a:moveTo>
                  <a:cubicBezTo>
                    <a:pt x="20968" y="6776"/>
                    <a:pt x="18064" y="108"/>
                    <a:pt x="10212" y="0"/>
                  </a:cubicBezTo>
                  <a:cubicBezTo>
                    <a:pt x="747" y="968"/>
                    <a:pt x="-2694" y="11939"/>
                    <a:pt x="2253" y="18069"/>
                  </a:cubicBezTo>
                  <a:cubicBezTo>
                    <a:pt x="8169" y="25276"/>
                    <a:pt x="19570" y="21188"/>
                    <a:pt x="20538" y="115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3" name="任意多边形: 形状 1370">
              <a:extLst>
                <a:ext uri="{FF2B5EF4-FFF2-40B4-BE49-F238E27FC236}">
                  <a16:creationId xmlns:a16="http://schemas.microsoft.com/office/drawing/2014/main" xmlns="" id="{B46F8547-85A1-44E8-AD50-8EA22AEFD5E1}"/>
                </a:ext>
              </a:extLst>
            </p:cNvPr>
            <p:cNvSpPr/>
            <p:nvPr/>
          </p:nvSpPr>
          <p:spPr>
            <a:xfrm>
              <a:off x="1286936" y="3982257"/>
              <a:ext cx="85146" cy="92127"/>
            </a:xfrm>
            <a:custGeom>
              <a:avLst/>
              <a:gdLst>
                <a:gd name="connsiteX0" fmla="*/ 20086 w 20150"/>
                <a:gd name="connsiteY0" fmla="*/ 11401 h 21802"/>
                <a:gd name="connsiteX1" fmla="*/ 20086 w 20150"/>
                <a:gd name="connsiteY1" fmla="*/ 11401 h 21802"/>
                <a:gd name="connsiteX2" fmla="*/ 10191 w 20150"/>
                <a:gd name="connsiteY2" fmla="*/ 0 h 21802"/>
                <a:gd name="connsiteX3" fmla="*/ 2232 w 20150"/>
                <a:gd name="connsiteY3" fmla="*/ 18177 h 21802"/>
                <a:gd name="connsiteX4" fmla="*/ 20086 w 20150"/>
                <a:gd name="connsiteY4" fmla="*/ 11401 h 2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50" h="21802">
                  <a:moveTo>
                    <a:pt x="20086" y="11401"/>
                  </a:moveTo>
                  <a:lnTo>
                    <a:pt x="20086" y="11401"/>
                  </a:lnTo>
                  <a:cubicBezTo>
                    <a:pt x="20624" y="6668"/>
                    <a:pt x="17828" y="0"/>
                    <a:pt x="10191" y="0"/>
                  </a:cubicBezTo>
                  <a:cubicBezTo>
                    <a:pt x="834" y="1076"/>
                    <a:pt x="-2716" y="12046"/>
                    <a:pt x="2232" y="18177"/>
                  </a:cubicBezTo>
                  <a:cubicBezTo>
                    <a:pt x="7825" y="25383"/>
                    <a:pt x="19118" y="21188"/>
                    <a:pt x="20086"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4" name="任意多边形: 形状 1371">
              <a:extLst>
                <a:ext uri="{FF2B5EF4-FFF2-40B4-BE49-F238E27FC236}">
                  <a16:creationId xmlns:a16="http://schemas.microsoft.com/office/drawing/2014/main" xmlns="" id="{FFCE4845-B0FF-4E3C-B7CD-9DBA51C12331}"/>
                </a:ext>
              </a:extLst>
            </p:cNvPr>
            <p:cNvSpPr/>
            <p:nvPr/>
          </p:nvSpPr>
          <p:spPr>
            <a:xfrm>
              <a:off x="1611006" y="3962710"/>
              <a:ext cx="83227" cy="92034"/>
            </a:xfrm>
            <a:custGeom>
              <a:avLst/>
              <a:gdLst>
                <a:gd name="connsiteX0" fmla="*/ 9971 w 19696"/>
                <a:gd name="connsiteY0" fmla="*/ 1 h 21780"/>
                <a:gd name="connsiteX1" fmla="*/ 2119 w 19696"/>
                <a:gd name="connsiteY1" fmla="*/ 18286 h 21780"/>
                <a:gd name="connsiteX2" fmla="*/ 19651 w 19696"/>
                <a:gd name="connsiteY2" fmla="*/ 11295 h 21780"/>
                <a:gd name="connsiteX3" fmla="*/ 19651 w 19696"/>
                <a:gd name="connsiteY3" fmla="*/ 11295 h 21780"/>
                <a:gd name="connsiteX4" fmla="*/ 9971 w 19696"/>
                <a:gd name="connsiteY4" fmla="*/ 1 h 2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6" h="21780">
                  <a:moveTo>
                    <a:pt x="9971" y="1"/>
                  </a:moveTo>
                  <a:cubicBezTo>
                    <a:pt x="829" y="1077"/>
                    <a:pt x="-2613" y="12155"/>
                    <a:pt x="2119" y="18286"/>
                  </a:cubicBezTo>
                  <a:cubicBezTo>
                    <a:pt x="7605" y="25384"/>
                    <a:pt x="18575" y="20975"/>
                    <a:pt x="19651" y="11295"/>
                  </a:cubicBezTo>
                  <a:lnTo>
                    <a:pt x="19651" y="11295"/>
                  </a:lnTo>
                  <a:cubicBezTo>
                    <a:pt x="20081" y="6562"/>
                    <a:pt x="17500" y="-106"/>
                    <a:pt x="9971"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5" name="任意多边形: 形状 1372">
              <a:extLst>
                <a:ext uri="{FF2B5EF4-FFF2-40B4-BE49-F238E27FC236}">
                  <a16:creationId xmlns:a16="http://schemas.microsoft.com/office/drawing/2014/main" xmlns="" id="{8CDB4113-7A46-44FC-86E5-1144177C7255}"/>
                </a:ext>
              </a:extLst>
            </p:cNvPr>
            <p:cNvSpPr/>
            <p:nvPr/>
          </p:nvSpPr>
          <p:spPr>
            <a:xfrm>
              <a:off x="1925352" y="3939059"/>
              <a:ext cx="78947" cy="92165"/>
            </a:xfrm>
            <a:custGeom>
              <a:avLst/>
              <a:gdLst>
                <a:gd name="connsiteX0" fmla="*/ 18613 w 18683"/>
                <a:gd name="connsiteY0" fmla="*/ 11191 h 21811"/>
                <a:gd name="connsiteX1" fmla="*/ 9578 w 18683"/>
                <a:gd name="connsiteY1" fmla="*/ 5 h 21811"/>
                <a:gd name="connsiteX2" fmla="*/ 1942 w 18683"/>
                <a:gd name="connsiteY2" fmla="*/ 18397 h 21811"/>
                <a:gd name="connsiteX3" fmla="*/ 18613 w 18683"/>
                <a:gd name="connsiteY3" fmla="*/ 11191 h 21811"/>
              </a:gdLst>
              <a:ahLst/>
              <a:cxnLst>
                <a:cxn ang="0">
                  <a:pos x="connsiteX0" y="connsiteY0"/>
                </a:cxn>
                <a:cxn ang="0">
                  <a:pos x="connsiteX1" y="connsiteY1"/>
                </a:cxn>
                <a:cxn ang="0">
                  <a:pos x="connsiteX2" y="connsiteY2"/>
                </a:cxn>
                <a:cxn ang="0">
                  <a:pos x="connsiteX3" y="connsiteY3"/>
                </a:cxn>
              </a:cxnLst>
              <a:rect l="l" t="t" r="r" b="b"/>
              <a:pathLst>
                <a:path w="18683" h="21811">
                  <a:moveTo>
                    <a:pt x="18613" y="11191"/>
                  </a:moveTo>
                  <a:cubicBezTo>
                    <a:pt x="19151" y="6458"/>
                    <a:pt x="16677" y="-210"/>
                    <a:pt x="9578" y="5"/>
                  </a:cubicBezTo>
                  <a:cubicBezTo>
                    <a:pt x="866" y="1188"/>
                    <a:pt x="-2468" y="12266"/>
                    <a:pt x="1942" y="18397"/>
                  </a:cubicBezTo>
                  <a:cubicBezTo>
                    <a:pt x="7105" y="25388"/>
                    <a:pt x="17537" y="20978"/>
                    <a:pt x="18613" y="111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6" name="任意多边形: 形状 1373">
              <a:extLst>
                <a:ext uri="{FF2B5EF4-FFF2-40B4-BE49-F238E27FC236}">
                  <a16:creationId xmlns:a16="http://schemas.microsoft.com/office/drawing/2014/main" xmlns="" id="{F762D272-1260-4056-BE7E-0D4DDFDB9DDB}"/>
                </a:ext>
              </a:extLst>
            </p:cNvPr>
            <p:cNvSpPr/>
            <p:nvPr/>
          </p:nvSpPr>
          <p:spPr>
            <a:xfrm>
              <a:off x="2217325" y="3913608"/>
              <a:ext cx="71531" cy="91983"/>
            </a:xfrm>
            <a:custGeom>
              <a:avLst/>
              <a:gdLst>
                <a:gd name="connsiteX0" fmla="*/ 8888 w 16928"/>
                <a:gd name="connsiteY0" fmla="*/ 5 h 21768"/>
                <a:gd name="connsiteX1" fmla="*/ 2219 w 16928"/>
                <a:gd name="connsiteY1" fmla="*/ 19150 h 21768"/>
                <a:gd name="connsiteX2" fmla="*/ 16847 w 16928"/>
                <a:gd name="connsiteY2" fmla="*/ 11191 h 21768"/>
                <a:gd name="connsiteX3" fmla="*/ 8888 w 16928"/>
                <a:gd name="connsiteY3" fmla="*/ 5 h 21768"/>
              </a:gdLst>
              <a:ahLst/>
              <a:cxnLst>
                <a:cxn ang="0">
                  <a:pos x="connsiteX0" y="connsiteY0"/>
                </a:cxn>
                <a:cxn ang="0">
                  <a:pos x="connsiteX1" y="connsiteY1"/>
                </a:cxn>
                <a:cxn ang="0">
                  <a:pos x="connsiteX2" y="connsiteY2"/>
                </a:cxn>
                <a:cxn ang="0">
                  <a:pos x="connsiteX3" y="connsiteY3"/>
                </a:cxn>
              </a:cxnLst>
              <a:rect l="l" t="t" r="r" b="b"/>
              <a:pathLst>
                <a:path w="16928" h="21768">
                  <a:moveTo>
                    <a:pt x="8888" y="5"/>
                  </a:moveTo>
                  <a:cubicBezTo>
                    <a:pt x="606" y="1296"/>
                    <a:pt x="-2513" y="13342"/>
                    <a:pt x="2219" y="19150"/>
                  </a:cubicBezTo>
                  <a:cubicBezTo>
                    <a:pt x="7059" y="25066"/>
                    <a:pt x="15879" y="20333"/>
                    <a:pt x="16847" y="11191"/>
                  </a:cubicBezTo>
                  <a:cubicBezTo>
                    <a:pt x="17385" y="6351"/>
                    <a:pt x="15341" y="-210"/>
                    <a:pt x="888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7" name="任意多边形: 形状 1374">
              <a:extLst>
                <a:ext uri="{FF2B5EF4-FFF2-40B4-BE49-F238E27FC236}">
                  <a16:creationId xmlns:a16="http://schemas.microsoft.com/office/drawing/2014/main" xmlns="" id="{F100A6BE-1052-4DC2-92BD-E5280C72AD1E}"/>
                </a:ext>
              </a:extLst>
            </p:cNvPr>
            <p:cNvSpPr/>
            <p:nvPr/>
          </p:nvSpPr>
          <p:spPr>
            <a:xfrm>
              <a:off x="2480782" y="3885884"/>
              <a:ext cx="64440" cy="91881"/>
            </a:xfrm>
            <a:custGeom>
              <a:avLst/>
              <a:gdLst>
                <a:gd name="connsiteX0" fmla="*/ 15161 w 15250"/>
                <a:gd name="connsiteY0" fmla="*/ 11083 h 21744"/>
                <a:gd name="connsiteX1" fmla="*/ 8062 w 15250"/>
                <a:gd name="connsiteY1" fmla="*/ 5 h 21744"/>
                <a:gd name="connsiteX2" fmla="*/ 1932 w 15250"/>
                <a:gd name="connsiteY2" fmla="*/ 19150 h 21744"/>
                <a:gd name="connsiteX3" fmla="*/ 15161 w 15250"/>
                <a:gd name="connsiteY3" fmla="*/ 11083 h 21744"/>
              </a:gdLst>
              <a:ahLst/>
              <a:cxnLst>
                <a:cxn ang="0">
                  <a:pos x="connsiteX0" y="connsiteY0"/>
                </a:cxn>
                <a:cxn ang="0">
                  <a:pos x="connsiteX1" y="connsiteY1"/>
                </a:cxn>
                <a:cxn ang="0">
                  <a:pos x="connsiteX2" y="connsiteY2"/>
                </a:cxn>
                <a:cxn ang="0">
                  <a:pos x="connsiteX3" y="connsiteY3"/>
                </a:cxn>
              </a:cxnLst>
              <a:rect l="l" t="t" r="r" b="b"/>
              <a:pathLst>
                <a:path w="15250" h="21744">
                  <a:moveTo>
                    <a:pt x="15161" y="11083"/>
                  </a:moveTo>
                  <a:cubicBezTo>
                    <a:pt x="15699" y="6351"/>
                    <a:pt x="13870" y="-210"/>
                    <a:pt x="8062" y="5"/>
                  </a:cubicBezTo>
                  <a:cubicBezTo>
                    <a:pt x="641" y="1403"/>
                    <a:pt x="-2263" y="13450"/>
                    <a:pt x="1932" y="19150"/>
                  </a:cubicBezTo>
                  <a:cubicBezTo>
                    <a:pt x="6234" y="25066"/>
                    <a:pt x="14085" y="20226"/>
                    <a:pt x="15161"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8" name="任意多边形: 形状 1375">
              <a:extLst>
                <a:ext uri="{FF2B5EF4-FFF2-40B4-BE49-F238E27FC236}">
                  <a16:creationId xmlns:a16="http://schemas.microsoft.com/office/drawing/2014/main" xmlns="" id="{1D46F010-B52C-4081-973A-87A77431CE67}"/>
                </a:ext>
              </a:extLst>
            </p:cNvPr>
            <p:cNvSpPr/>
            <p:nvPr/>
          </p:nvSpPr>
          <p:spPr>
            <a:xfrm>
              <a:off x="2715684" y="3856313"/>
              <a:ext cx="56386" cy="92346"/>
            </a:xfrm>
            <a:custGeom>
              <a:avLst/>
              <a:gdLst>
                <a:gd name="connsiteX0" fmla="*/ 7218 w 13344"/>
                <a:gd name="connsiteY0" fmla="*/ 11 h 21854"/>
                <a:gd name="connsiteX1" fmla="*/ 2055 w 13344"/>
                <a:gd name="connsiteY1" fmla="*/ 19909 h 21854"/>
                <a:gd name="connsiteX2" fmla="*/ 13241 w 13344"/>
                <a:gd name="connsiteY2" fmla="*/ 11090 h 21854"/>
                <a:gd name="connsiteX3" fmla="*/ 13241 w 13344"/>
                <a:gd name="connsiteY3" fmla="*/ 11090 h 21854"/>
                <a:gd name="connsiteX4" fmla="*/ 7218 w 133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 h="21854">
                  <a:moveTo>
                    <a:pt x="7218" y="11"/>
                  </a:moveTo>
                  <a:cubicBezTo>
                    <a:pt x="335" y="1517"/>
                    <a:pt x="-2139" y="14532"/>
                    <a:pt x="2055" y="19909"/>
                  </a:cubicBezTo>
                  <a:cubicBezTo>
                    <a:pt x="5928" y="24857"/>
                    <a:pt x="12381" y="19802"/>
                    <a:pt x="13241" y="11090"/>
                  </a:cubicBezTo>
                  <a:lnTo>
                    <a:pt x="13241" y="11090"/>
                  </a:lnTo>
                  <a:cubicBezTo>
                    <a:pt x="13779" y="6250"/>
                    <a:pt x="12273" y="-311"/>
                    <a:pt x="721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9" name="任意多边形: 形状 1376">
              <a:extLst>
                <a:ext uri="{FF2B5EF4-FFF2-40B4-BE49-F238E27FC236}">
                  <a16:creationId xmlns:a16="http://schemas.microsoft.com/office/drawing/2014/main" xmlns="" id="{C1B9BC15-89FD-4B92-8BC9-504F8BBBCEFC}"/>
                </a:ext>
              </a:extLst>
            </p:cNvPr>
            <p:cNvSpPr/>
            <p:nvPr/>
          </p:nvSpPr>
          <p:spPr>
            <a:xfrm>
              <a:off x="2920579" y="3825411"/>
              <a:ext cx="48789" cy="92127"/>
            </a:xfrm>
            <a:custGeom>
              <a:avLst/>
              <a:gdLst>
                <a:gd name="connsiteX0" fmla="*/ 2074 w 11546"/>
                <a:gd name="connsiteY0" fmla="*/ 20447 h 21802"/>
                <a:gd name="connsiteX1" fmla="*/ 11431 w 11546"/>
                <a:gd name="connsiteY1" fmla="*/ 10982 h 21802"/>
                <a:gd name="connsiteX2" fmla="*/ 6269 w 11546"/>
                <a:gd name="connsiteY2" fmla="*/ 11 h 21802"/>
                <a:gd name="connsiteX3" fmla="*/ 2074 w 11546"/>
                <a:gd name="connsiteY3" fmla="*/ 20447 h 21802"/>
              </a:gdLst>
              <a:ahLst/>
              <a:cxnLst>
                <a:cxn ang="0">
                  <a:pos x="connsiteX0" y="connsiteY0"/>
                </a:cxn>
                <a:cxn ang="0">
                  <a:pos x="connsiteX1" y="connsiteY1"/>
                </a:cxn>
                <a:cxn ang="0">
                  <a:pos x="connsiteX2" y="connsiteY2"/>
                </a:cxn>
                <a:cxn ang="0">
                  <a:pos x="connsiteX3" y="connsiteY3"/>
                </a:cxn>
              </a:cxnLst>
              <a:rect l="l" t="t" r="r" b="b"/>
              <a:pathLst>
                <a:path w="11546" h="21802">
                  <a:moveTo>
                    <a:pt x="2074" y="20447"/>
                  </a:moveTo>
                  <a:cubicBezTo>
                    <a:pt x="5408" y="24427"/>
                    <a:pt x="10571" y="19156"/>
                    <a:pt x="11431" y="10982"/>
                  </a:cubicBezTo>
                  <a:cubicBezTo>
                    <a:pt x="11969" y="6250"/>
                    <a:pt x="10678" y="-311"/>
                    <a:pt x="6269" y="11"/>
                  </a:cubicBezTo>
                  <a:cubicBezTo>
                    <a:pt x="30" y="1625"/>
                    <a:pt x="-1906" y="15715"/>
                    <a:pt x="2074" y="2044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0" name="任意多边形: 形状 1377">
              <a:extLst>
                <a:ext uri="{FF2B5EF4-FFF2-40B4-BE49-F238E27FC236}">
                  <a16:creationId xmlns:a16="http://schemas.microsoft.com/office/drawing/2014/main" xmlns="" id="{F5D7B9B1-772E-46F9-97CD-2A1112547B1A}"/>
                </a:ext>
              </a:extLst>
            </p:cNvPr>
            <p:cNvSpPr/>
            <p:nvPr/>
          </p:nvSpPr>
          <p:spPr>
            <a:xfrm>
              <a:off x="3095105" y="3793597"/>
              <a:ext cx="40524" cy="92351"/>
            </a:xfrm>
            <a:custGeom>
              <a:avLst/>
              <a:gdLst>
                <a:gd name="connsiteX0" fmla="*/ 5408 w 9590"/>
                <a:gd name="connsiteY0" fmla="*/ 11 h 21855"/>
                <a:gd name="connsiteX1" fmla="*/ 1966 w 9590"/>
                <a:gd name="connsiteY1" fmla="*/ 20985 h 21855"/>
                <a:gd name="connsiteX2" fmla="*/ 9495 w 9590"/>
                <a:gd name="connsiteY2" fmla="*/ 11090 h 21855"/>
                <a:gd name="connsiteX3" fmla="*/ 9495 w 9590"/>
                <a:gd name="connsiteY3" fmla="*/ 11090 h 21855"/>
                <a:gd name="connsiteX4" fmla="*/ 5408 w 9590"/>
                <a:gd name="connsiteY4" fmla="*/ 11 h 21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21855">
                  <a:moveTo>
                    <a:pt x="5408" y="11"/>
                  </a:moveTo>
                  <a:cubicBezTo>
                    <a:pt x="-78" y="1732"/>
                    <a:pt x="-1691" y="16898"/>
                    <a:pt x="1966" y="20985"/>
                  </a:cubicBezTo>
                  <a:cubicBezTo>
                    <a:pt x="4762" y="23996"/>
                    <a:pt x="8742" y="18834"/>
                    <a:pt x="9495" y="11090"/>
                  </a:cubicBezTo>
                  <a:lnTo>
                    <a:pt x="9495" y="11090"/>
                  </a:lnTo>
                  <a:cubicBezTo>
                    <a:pt x="9925" y="6250"/>
                    <a:pt x="8957" y="-311"/>
                    <a:pt x="540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1" name="任意多边形: 形状 1378">
              <a:extLst>
                <a:ext uri="{FF2B5EF4-FFF2-40B4-BE49-F238E27FC236}">
                  <a16:creationId xmlns:a16="http://schemas.microsoft.com/office/drawing/2014/main" xmlns="" id="{7866E88B-580B-414E-B7D6-7F5247656896}"/>
                </a:ext>
              </a:extLst>
            </p:cNvPr>
            <p:cNvSpPr/>
            <p:nvPr/>
          </p:nvSpPr>
          <p:spPr>
            <a:xfrm>
              <a:off x="3237993" y="3760874"/>
              <a:ext cx="32723" cy="92346"/>
            </a:xfrm>
            <a:custGeom>
              <a:avLst/>
              <a:gdLst>
                <a:gd name="connsiteX0" fmla="*/ 4505 w 7744"/>
                <a:gd name="connsiteY0" fmla="*/ 11 h 21854"/>
                <a:gd name="connsiteX1" fmla="*/ 1493 w 7744"/>
                <a:gd name="connsiteY1" fmla="*/ 20985 h 21854"/>
                <a:gd name="connsiteX2" fmla="*/ 7624 w 7744"/>
                <a:gd name="connsiteY2" fmla="*/ 10982 h 21854"/>
                <a:gd name="connsiteX3" fmla="*/ 7624 w 7744"/>
                <a:gd name="connsiteY3" fmla="*/ 10982 h 21854"/>
                <a:gd name="connsiteX4" fmla="*/ 4505 w 77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21854">
                  <a:moveTo>
                    <a:pt x="4505" y="11"/>
                  </a:moveTo>
                  <a:cubicBezTo>
                    <a:pt x="95" y="1840"/>
                    <a:pt x="-1411" y="17005"/>
                    <a:pt x="1493" y="20985"/>
                  </a:cubicBezTo>
                  <a:cubicBezTo>
                    <a:pt x="3644" y="23996"/>
                    <a:pt x="6871" y="18834"/>
                    <a:pt x="7624" y="10982"/>
                  </a:cubicBezTo>
                  <a:lnTo>
                    <a:pt x="7624" y="10982"/>
                  </a:lnTo>
                  <a:cubicBezTo>
                    <a:pt x="8054" y="6250"/>
                    <a:pt x="7409" y="-311"/>
                    <a:pt x="4505"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2" name="任意多边形: 形状 1379">
              <a:extLst>
                <a:ext uri="{FF2B5EF4-FFF2-40B4-BE49-F238E27FC236}">
                  <a16:creationId xmlns:a16="http://schemas.microsoft.com/office/drawing/2014/main" xmlns="" id="{24C48294-711E-420A-BC06-CF451F646B55}"/>
                </a:ext>
              </a:extLst>
            </p:cNvPr>
            <p:cNvSpPr/>
            <p:nvPr/>
          </p:nvSpPr>
          <p:spPr>
            <a:xfrm>
              <a:off x="3349503" y="3727661"/>
              <a:ext cx="24111" cy="92574"/>
            </a:xfrm>
            <a:custGeom>
              <a:avLst/>
              <a:gdLst>
                <a:gd name="connsiteX0" fmla="*/ 5542 w 5706"/>
                <a:gd name="connsiteY0" fmla="*/ 10990 h 21908"/>
                <a:gd name="connsiteX1" fmla="*/ 3499 w 5706"/>
                <a:gd name="connsiteY1" fmla="*/ 20 h 21908"/>
                <a:gd name="connsiteX2" fmla="*/ 1132 w 5706"/>
                <a:gd name="connsiteY2" fmla="*/ 21423 h 21908"/>
                <a:gd name="connsiteX3" fmla="*/ 5542 w 5706"/>
                <a:gd name="connsiteY3" fmla="*/ 10990 h 21908"/>
              </a:gdLst>
              <a:ahLst/>
              <a:cxnLst>
                <a:cxn ang="0">
                  <a:pos x="connsiteX0" y="connsiteY0"/>
                </a:cxn>
                <a:cxn ang="0">
                  <a:pos x="connsiteX1" y="connsiteY1"/>
                </a:cxn>
                <a:cxn ang="0">
                  <a:pos x="connsiteX2" y="connsiteY2"/>
                </a:cxn>
                <a:cxn ang="0">
                  <a:pos x="connsiteX3" y="connsiteY3"/>
                </a:cxn>
              </a:cxnLst>
              <a:rect l="l" t="t" r="r" b="b"/>
              <a:pathLst>
                <a:path w="5706" h="21908">
                  <a:moveTo>
                    <a:pt x="5542" y="10990"/>
                  </a:moveTo>
                  <a:cubicBezTo>
                    <a:pt x="5972" y="6258"/>
                    <a:pt x="5650" y="-410"/>
                    <a:pt x="3499" y="20"/>
                  </a:cubicBezTo>
                  <a:cubicBezTo>
                    <a:pt x="164" y="1956"/>
                    <a:pt x="-1126" y="18304"/>
                    <a:pt x="1132" y="21423"/>
                  </a:cubicBezTo>
                  <a:cubicBezTo>
                    <a:pt x="2638" y="23574"/>
                    <a:pt x="4897" y="18304"/>
                    <a:pt x="5542" y="1099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3" name="任意多边形: 形状 1380">
              <a:extLst>
                <a:ext uri="{FF2B5EF4-FFF2-40B4-BE49-F238E27FC236}">
                  <a16:creationId xmlns:a16="http://schemas.microsoft.com/office/drawing/2014/main" xmlns="" id="{1BC2746C-2698-4367-8F80-52B1561A9D49}"/>
                </a:ext>
              </a:extLst>
            </p:cNvPr>
            <p:cNvSpPr/>
            <p:nvPr/>
          </p:nvSpPr>
          <p:spPr>
            <a:xfrm>
              <a:off x="3428361" y="3694481"/>
              <a:ext cx="15964" cy="92274"/>
            </a:xfrm>
            <a:custGeom>
              <a:avLst/>
              <a:gdLst>
                <a:gd name="connsiteX0" fmla="*/ 3551 w 3778"/>
                <a:gd name="connsiteY0" fmla="*/ 10991 h 21837"/>
                <a:gd name="connsiteX1" fmla="*/ 3551 w 3778"/>
                <a:gd name="connsiteY1" fmla="*/ 10991 h 21837"/>
                <a:gd name="connsiteX2" fmla="*/ 2583 w 3778"/>
                <a:gd name="connsiteY2" fmla="*/ 20 h 21837"/>
                <a:gd name="connsiteX3" fmla="*/ 647 w 3778"/>
                <a:gd name="connsiteY3" fmla="*/ 21639 h 21837"/>
                <a:gd name="connsiteX4" fmla="*/ 3551 w 3778"/>
                <a:gd name="connsiteY4" fmla="*/ 10991 h 21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8" h="21837">
                  <a:moveTo>
                    <a:pt x="3551" y="10991"/>
                  </a:moveTo>
                  <a:lnTo>
                    <a:pt x="3551" y="10991"/>
                  </a:lnTo>
                  <a:cubicBezTo>
                    <a:pt x="3982" y="6151"/>
                    <a:pt x="3874" y="-410"/>
                    <a:pt x="2583" y="20"/>
                  </a:cubicBezTo>
                  <a:cubicBezTo>
                    <a:pt x="217" y="2064"/>
                    <a:pt x="-751" y="19595"/>
                    <a:pt x="647" y="21639"/>
                  </a:cubicBezTo>
                  <a:cubicBezTo>
                    <a:pt x="1508" y="22929"/>
                    <a:pt x="3013" y="17767"/>
                    <a:pt x="3551" y="10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4" name="任意多边形: 形状 1381">
              <a:extLst>
                <a:ext uri="{FF2B5EF4-FFF2-40B4-BE49-F238E27FC236}">
                  <a16:creationId xmlns:a16="http://schemas.microsoft.com/office/drawing/2014/main" xmlns="" id="{BCD583A4-2C85-48F0-B3EA-71FCAF2223E9}"/>
                </a:ext>
              </a:extLst>
            </p:cNvPr>
            <p:cNvSpPr/>
            <p:nvPr/>
          </p:nvSpPr>
          <p:spPr>
            <a:xfrm>
              <a:off x="3472628" y="3660934"/>
              <a:ext cx="8582" cy="92258"/>
            </a:xfrm>
            <a:custGeom>
              <a:avLst/>
              <a:gdLst>
                <a:gd name="connsiteX0" fmla="*/ 1787 w 2031"/>
                <a:gd name="connsiteY0" fmla="*/ 0 h 21833"/>
                <a:gd name="connsiteX1" fmla="*/ 174 w 2031"/>
                <a:gd name="connsiteY1" fmla="*/ 21834 h 21833"/>
                <a:gd name="connsiteX2" fmla="*/ 281 w 2031"/>
                <a:gd name="connsiteY2" fmla="*/ 21834 h 21833"/>
                <a:gd name="connsiteX3" fmla="*/ 1679 w 2031"/>
                <a:gd name="connsiteY3" fmla="*/ 10971 h 21833"/>
                <a:gd name="connsiteX4" fmla="*/ 1895 w 2031"/>
                <a:gd name="connsiteY4" fmla="*/ 0 h 21833"/>
                <a:gd name="connsiteX5" fmla="*/ 1787 w 2031"/>
                <a:gd name="connsiteY5" fmla="*/ 0 h 2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 h="21833">
                  <a:moveTo>
                    <a:pt x="1787" y="0"/>
                  </a:moveTo>
                  <a:cubicBezTo>
                    <a:pt x="819" y="1828"/>
                    <a:pt x="-472" y="19790"/>
                    <a:pt x="174" y="21834"/>
                  </a:cubicBezTo>
                  <a:cubicBezTo>
                    <a:pt x="174" y="21834"/>
                    <a:pt x="281" y="21834"/>
                    <a:pt x="281" y="21834"/>
                  </a:cubicBezTo>
                  <a:cubicBezTo>
                    <a:pt x="819" y="20651"/>
                    <a:pt x="1464" y="14197"/>
                    <a:pt x="1679" y="10971"/>
                  </a:cubicBezTo>
                  <a:cubicBezTo>
                    <a:pt x="1895" y="7421"/>
                    <a:pt x="2217" y="1183"/>
                    <a:pt x="1895" y="0"/>
                  </a:cubicBezTo>
                  <a:cubicBezTo>
                    <a:pt x="1895" y="0"/>
                    <a:pt x="1787" y="0"/>
                    <a:pt x="17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3" name="任意多边形: 形状 1390">
              <a:extLst>
                <a:ext uri="{FF2B5EF4-FFF2-40B4-BE49-F238E27FC236}">
                  <a16:creationId xmlns:a16="http://schemas.microsoft.com/office/drawing/2014/main" xmlns="" id="{527F26DF-8754-4421-94D0-EB1EF006E4E4}"/>
                </a:ext>
              </a:extLst>
            </p:cNvPr>
            <p:cNvSpPr/>
            <p:nvPr/>
          </p:nvSpPr>
          <p:spPr>
            <a:xfrm>
              <a:off x="1101461" y="4196774"/>
              <a:ext cx="85763" cy="89384"/>
            </a:xfrm>
            <a:custGeom>
              <a:avLst/>
              <a:gdLst>
                <a:gd name="connsiteX0" fmla="*/ 10416 w 20296"/>
                <a:gd name="connsiteY0" fmla="*/ 0 h 21153"/>
                <a:gd name="connsiteX1" fmla="*/ 2134 w 20296"/>
                <a:gd name="connsiteY1" fmla="*/ 17639 h 21153"/>
                <a:gd name="connsiteX2" fmla="*/ 20204 w 20296"/>
                <a:gd name="connsiteY2" fmla="*/ 11078 h 21153"/>
                <a:gd name="connsiteX3" fmla="*/ 10416 w 20296"/>
                <a:gd name="connsiteY3" fmla="*/ 0 h 21153"/>
              </a:gdLst>
              <a:ahLst/>
              <a:cxnLst>
                <a:cxn ang="0">
                  <a:pos x="connsiteX0" y="connsiteY0"/>
                </a:cxn>
                <a:cxn ang="0">
                  <a:pos x="connsiteX1" y="connsiteY1"/>
                </a:cxn>
                <a:cxn ang="0">
                  <a:pos x="connsiteX2" y="connsiteY2"/>
                </a:cxn>
                <a:cxn ang="0">
                  <a:pos x="connsiteX3" y="connsiteY3"/>
                </a:cxn>
              </a:cxnLst>
              <a:rect l="l" t="t" r="r" b="b"/>
              <a:pathLst>
                <a:path w="20296" h="21153">
                  <a:moveTo>
                    <a:pt x="10416" y="0"/>
                  </a:moveTo>
                  <a:cubicBezTo>
                    <a:pt x="951" y="968"/>
                    <a:pt x="-2706" y="11724"/>
                    <a:pt x="2134" y="17639"/>
                  </a:cubicBezTo>
                  <a:cubicBezTo>
                    <a:pt x="7727" y="24630"/>
                    <a:pt x="19021" y="20543"/>
                    <a:pt x="20204" y="11078"/>
                  </a:cubicBezTo>
                  <a:cubicBezTo>
                    <a:pt x="20849" y="6453"/>
                    <a:pt x="18160" y="0"/>
                    <a:pt x="104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4" name="任意多边形: 形状 1391">
              <a:extLst>
                <a:ext uri="{FF2B5EF4-FFF2-40B4-BE49-F238E27FC236}">
                  <a16:creationId xmlns:a16="http://schemas.microsoft.com/office/drawing/2014/main" xmlns="" id="{717776A6-9745-4499-B804-AC382234B8AD}"/>
                </a:ext>
              </a:extLst>
            </p:cNvPr>
            <p:cNvSpPr/>
            <p:nvPr/>
          </p:nvSpPr>
          <p:spPr>
            <a:xfrm>
              <a:off x="1427982" y="4178596"/>
              <a:ext cx="83760" cy="89714"/>
            </a:xfrm>
            <a:custGeom>
              <a:avLst/>
              <a:gdLst>
                <a:gd name="connsiteX0" fmla="*/ 19727 w 19822"/>
                <a:gd name="connsiteY0" fmla="*/ 11078 h 21231"/>
                <a:gd name="connsiteX1" fmla="*/ 19727 w 19822"/>
                <a:gd name="connsiteY1" fmla="*/ 11078 h 21231"/>
                <a:gd name="connsiteX2" fmla="*/ 10262 w 19822"/>
                <a:gd name="connsiteY2" fmla="*/ 0 h 21231"/>
                <a:gd name="connsiteX3" fmla="*/ 1980 w 19822"/>
                <a:gd name="connsiteY3" fmla="*/ 17747 h 21231"/>
                <a:gd name="connsiteX4" fmla="*/ 19727 w 19822"/>
                <a:gd name="connsiteY4" fmla="*/ 11078 h 21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2" h="21231">
                  <a:moveTo>
                    <a:pt x="19727" y="11078"/>
                  </a:moveTo>
                  <a:lnTo>
                    <a:pt x="19727" y="11078"/>
                  </a:lnTo>
                  <a:cubicBezTo>
                    <a:pt x="20373" y="6453"/>
                    <a:pt x="17791" y="0"/>
                    <a:pt x="10262" y="0"/>
                  </a:cubicBezTo>
                  <a:cubicBezTo>
                    <a:pt x="1120" y="1076"/>
                    <a:pt x="-2644" y="11831"/>
                    <a:pt x="1980" y="17747"/>
                  </a:cubicBezTo>
                  <a:cubicBezTo>
                    <a:pt x="7358" y="24738"/>
                    <a:pt x="18437" y="20543"/>
                    <a:pt x="19727"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5" name="任意多边形: 形状 1392">
              <a:extLst>
                <a:ext uri="{FF2B5EF4-FFF2-40B4-BE49-F238E27FC236}">
                  <a16:creationId xmlns:a16="http://schemas.microsoft.com/office/drawing/2014/main" xmlns="" id="{53DD981F-CC25-4D85-BD2A-4E7A70B5192F}"/>
                </a:ext>
              </a:extLst>
            </p:cNvPr>
            <p:cNvSpPr/>
            <p:nvPr/>
          </p:nvSpPr>
          <p:spPr>
            <a:xfrm>
              <a:off x="1745773" y="4157227"/>
              <a:ext cx="81410" cy="89726"/>
            </a:xfrm>
            <a:custGeom>
              <a:avLst/>
              <a:gdLst>
                <a:gd name="connsiteX0" fmla="*/ 10130 w 19266"/>
                <a:gd name="connsiteY0" fmla="*/ 1 h 21234"/>
                <a:gd name="connsiteX1" fmla="*/ 1848 w 19266"/>
                <a:gd name="connsiteY1" fmla="*/ 17856 h 21234"/>
                <a:gd name="connsiteX2" fmla="*/ 19165 w 19266"/>
                <a:gd name="connsiteY2" fmla="*/ 10972 h 21234"/>
                <a:gd name="connsiteX3" fmla="*/ 19165 w 19266"/>
                <a:gd name="connsiteY3" fmla="*/ 10972 h 21234"/>
                <a:gd name="connsiteX4" fmla="*/ 10130 w 19266"/>
                <a:gd name="connsiteY4" fmla="*/ 1 h 2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66" h="21234">
                  <a:moveTo>
                    <a:pt x="10130" y="1"/>
                  </a:moveTo>
                  <a:cubicBezTo>
                    <a:pt x="1203" y="1184"/>
                    <a:pt x="-2562" y="11940"/>
                    <a:pt x="1848" y="17856"/>
                  </a:cubicBezTo>
                  <a:cubicBezTo>
                    <a:pt x="6903" y="24739"/>
                    <a:pt x="17766" y="20437"/>
                    <a:pt x="19165" y="10972"/>
                  </a:cubicBezTo>
                  <a:lnTo>
                    <a:pt x="19165" y="10972"/>
                  </a:lnTo>
                  <a:cubicBezTo>
                    <a:pt x="19810" y="6347"/>
                    <a:pt x="17444" y="-106"/>
                    <a:pt x="10130"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6" name="任意多边形: 形状 1393">
              <a:extLst>
                <a:ext uri="{FF2B5EF4-FFF2-40B4-BE49-F238E27FC236}">
                  <a16:creationId xmlns:a16="http://schemas.microsoft.com/office/drawing/2014/main" xmlns="" id="{AC772676-25C4-4D06-A028-CA10D59A005A}"/>
                </a:ext>
              </a:extLst>
            </p:cNvPr>
            <p:cNvSpPr/>
            <p:nvPr/>
          </p:nvSpPr>
          <p:spPr>
            <a:xfrm>
              <a:off x="2049539" y="4133124"/>
              <a:ext cx="75528" cy="89756"/>
            </a:xfrm>
            <a:custGeom>
              <a:avLst/>
              <a:gdLst>
                <a:gd name="connsiteX0" fmla="*/ 17727 w 17874"/>
                <a:gd name="connsiteY0" fmla="*/ 10868 h 21241"/>
                <a:gd name="connsiteX1" fmla="*/ 9660 w 17874"/>
                <a:gd name="connsiteY1" fmla="*/ 5 h 21241"/>
                <a:gd name="connsiteX2" fmla="*/ 1593 w 17874"/>
                <a:gd name="connsiteY2" fmla="*/ 17967 h 21241"/>
                <a:gd name="connsiteX3" fmla="*/ 17727 w 17874"/>
                <a:gd name="connsiteY3" fmla="*/ 10868 h 21241"/>
              </a:gdLst>
              <a:ahLst/>
              <a:cxnLst>
                <a:cxn ang="0">
                  <a:pos x="connsiteX0" y="connsiteY0"/>
                </a:cxn>
                <a:cxn ang="0">
                  <a:pos x="connsiteX1" y="connsiteY1"/>
                </a:cxn>
                <a:cxn ang="0">
                  <a:pos x="connsiteX2" y="connsiteY2"/>
                </a:cxn>
                <a:cxn ang="0">
                  <a:pos x="connsiteX3" y="connsiteY3"/>
                </a:cxn>
              </a:cxnLst>
              <a:rect l="l" t="t" r="r" b="b"/>
              <a:pathLst>
                <a:path w="17874" h="21241">
                  <a:moveTo>
                    <a:pt x="17727" y="10868"/>
                  </a:moveTo>
                  <a:cubicBezTo>
                    <a:pt x="18480" y="6243"/>
                    <a:pt x="16436" y="-210"/>
                    <a:pt x="9660" y="5"/>
                  </a:cubicBezTo>
                  <a:cubicBezTo>
                    <a:pt x="1378" y="1188"/>
                    <a:pt x="-2386" y="12051"/>
                    <a:pt x="1593" y="17967"/>
                  </a:cubicBezTo>
                  <a:cubicBezTo>
                    <a:pt x="6218" y="24743"/>
                    <a:pt x="16329" y="20333"/>
                    <a:pt x="17727"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7" name="任意多边形: 形状 1394">
              <a:extLst>
                <a:ext uri="{FF2B5EF4-FFF2-40B4-BE49-F238E27FC236}">
                  <a16:creationId xmlns:a16="http://schemas.microsoft.com/office/drawing/2014/main" xmlns="" id="{7AFDB5E4-889E-41FB-BF7C-BFAF4C20A678}"/>
                </a:ext>
              </a:extLst>
            </p:cNvPr>
            <p:cNvSpPr/>
            <p:nvPr/>
          </p:nvSpPr>
          <p:spPr>
            <a:xfrm>
              <a:off x="2327258" y="4106308"/>
              <a:ext cx="67850" cy="89887"/>
            </a:xfrm>
            <a:custGeom>
              <a:avLst/>
              <a:gdLst>
                <a:gd name="connsiteX0" fmla="*/ 15891 w 16057"/>
                <a:gd name="connsiteY0" fmla="*/ 10868 h 21272"/>
                <a:gd name="connsiteX1" fmla="*/ 8900 w 16057"/>
                <a:gd name="connsiteY1" fmla="*/ 5 h 21272"/>
                <a:gd name="connsiteX2" fmla="*/ 1802 w 16057"/>
                <a:gd name="connsiteY2" fmla="*/ 18720 h 21272"/>
                <a:gd name="connsiteX3" fmla="*/ 15891 w 16057"/>
                <a:gd name="connsiteY3" fmla="*/ 10868 h 21272"/>
              </a:gdLst>
              <a:ahLst/>
              <a:cxnLst>
                <a:cxn ang="0">
                  <a:pos x="connsiteX0" y="connsiteY0"/>
                </a:cxn>
                <a:cxn ang="0">
                  <a:pos x="connsiteX1" y="connsiteY1"/>
                </a:cxn>
                <a:cxn ang="0">
                  <a:pos x="connsiteX2" y="connsiteY2"/>
                </a:cxn>
                <a:cxn ang="0">
                  <a:pos x="connsiteX3" y="connsiteY3"/>
                </a:cxn>
              </a:cxnLst>
              <a:rect l="l" t="t" r="r" b="b"/>
              <a:pathLst>
                <a:path w="16057" h="21272">
                  <a:moveTo>
                    <a:pt x="15891" y="10868"/>
                  </a:moveTo>
                  <a:cubicBezTo>
                    <a:pt x="16644" y="6243"/>
                    <a:pt x="14923" y="-210"/>
                    <a:pt x="8900" y="5"/>
                  </a:cubicBezTo>
                  <a:cubicBezTo>
                    <a:pt x="1049" y="1404"/>
                    <a:pt x="-2393" y="13127"/>
                    <a:pt x="1802" y="18720"/>
                  </a:cubicBezTo>
                  <a:cubicBezTo>
                    <a:pt x="6104" y="24528"/>
                    <a:pt x="14493" y="19796"/>
                    <a:pt x="15891"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8" name="任意多边形: 形状 1395">
              <a:extLst>
                <a:ext uri="{FF2B5EF4-FFF2-40B4-BE49-F238E27FC236}">
                  <a16:creationId xmlns:a16="http://schemas.microsoft.com/office/drawing/2014/main" xmlns="" id="{9733C4AE-1BCF-4D83-8634-ECFCDB28A391}"/>
                </a:ext>
              </a:extLst>
            </p:cNvPr>
            <p:cNvSpPr/>
            <p:nvPr/>
          </p:nvSpPr>
          <p:spPr>
            <a:xfrm>
              <a:off x="2575875" y="4077676"/>
              <a:ext cx="60663" cy="90221"/>
            </a:xfrm>
            <a:custGeom>
              <a:avLst/>
              <a:gdLst>
                <a:gd name="connsiteX0" fmla="*/ 14168 w 14356"/>
                <a:gd name="connsiteY0" fmla="*/ 10868 h 21351"/>
                <a:gd name="connsiteX1" fmla="*/ 8145 w 14356"/>
                <a:gd name="connsiteY1" fmla="*/ 5 h 21351"/>
                <a:gd name="connsiteX2" fmla="*/ 1907 w 14356"/>
                <a:gd name="connsiteY2" fmla="*/ 19365 h 21351"/>
                <a:gd name="connsiteX3" fmla="*/ 14168 w 14356"/>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4356" h="21351">
                  <a:moveTo>
                    <a:pt x="14168" y="10868"/>
                  </a:moveTo>
                  <a:cubicBezTo>
                    <a:pt x="14921" y="6243"/>
                    <a:pt x="13523" y="-210"/>
                    <a:pt x="8145" y="5"/>
                  </a:cubicBezTo>
                  <a:cubicBezTo>
                    <a:pt x="724" y="1511"/>
                    <a:pt x="-2288" y="14203"/>
                    <a:pt x="1907" y="19365"/>
                  </a:cubicBezTo>
                  <a:cubicBezTo>
                    <a:pt x="5886" y="24313"/>
                    <a:pt x="12877" y="19473"/>
                    <a:pt x="14168"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9" name="任意多边形: 形状 1396">
              <a:extLst>
                <a:ext uri="{FF2B5EF4-FFF2-40B4-BE49-F238E27FC236}">
                  <a16:creationId xmlns:a16="http://schemas.microsoft.com/office/drawing/2014/main" xmlns="" id="{DD5C250B-A4D3-4CAE-8153-E86490040B23}"/>
                </a:ext>
              </a:extLst>
            </p:cNvPr>
            <p:cNvSpPr/>
            <p:nvPr/>
          </p:nvSpPr>
          <p:spPr>
            <a:xfrm>
              <a:off x="2795708" y="4048109"/>
              <a:ext cx="53205" cy="90339"/>
            </a:xfrm>
            <a:custGeom>
              <a:avLst/>
              <a:gdLst>
                <a:gd name="connsiteX0" fmla="*/ 12372 w 12591"/>
                <a:gd name="connsiteY0" fmla="*/ 10767 h 21379"/>
                <a:gd name="connsiteX1" fmla="*/ 7424 w 12591"/>
                <a:gd name="connsiteY1" fmla="*/ 12 h 21379"/>
                <a:gd name="connsiteX2" fmla="*/ 1509 w 12591"/>
                <a:gd name="connsiteY2" fmla="*/ 19479 h 21379"/>
                <a:gd name="connsiteX3" fmla="*/ 12372 w 12591"/>
                <a:gd name="connsiteY3" fmla="*/ 10767 h 21379"/>
              </a:gdLst>
              <a:ahLst/>
              <a:cxnLst>
                <a:cxn ang="0">
                  <a:pos x="connsiteX0" y="connsiteY0"/>
                </a:cxn>
                <a:cxn ang="0">
                  <a:pos x="connsiteX1" y="connsiteY1"/>
                </a:cxn>
                <a:cxn ang="0">
                  <a:pos x="connsiteX2" y="connsiteY2"/>
                </a:cxn>
                <a:cxn ang="0">
                  <a:pos x="connsiteX3" y="connsiteY3"/>
                </a:cxn>
              </a:cxnLst>
              <a:rect l="l" t="t" r="r" b="b"/>
              <a:pathLst>
                <a:path w="12591" h="21379">
                  <a:moveTo>
                    <a:pt x="12372" y="10767"/>
                  </a:moveTo>
                  <a:cubicBezTo>
                    <a:pt x="13125" y="6142"/>
                    <a:pt x="12049" y="-311"/>
                    <a:pt x="7424" y="12"/>
                  </a:cubicBezTo>
                  <a:cubicBezTo>
                    <a:pt x="971" y="1517"/>
                    <a:pt x="-2041" y="14209"/>
                    <a:pt x="1509" y="19479"/>
                  </a:cubicBezTo>
                  <a:cubicBezTo>
                    <a:pt x="4843" y="24319"/>
                    <a:pt x="10974" y="19372"/>
                    <a:pt x="12372"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0" name="任意多边形: 形状 1397">
              <a:extLst>
                <a:ext uri="{FF2B5EF4-FFF2-40B4-BE49-F238E27FC236}">
                  <a16:creationId xmlns:a16="http://schemas.microsoft.com/office/drawing/2014/main" xmlns="" id="{D68A6A70-1931-4568-BAF9-F91FF556C998}"/>
                </a:ext>
              </a:extLst>
            </p:cNvPr>
            <p:cNvSpPr/>
            <p:nvPr/>
          </p:nvSpPr>
          <p:spPr>
            <a:xfrm>
              <a:off x="2985454" y="4017203"/>
              <a:ext cx="45425" cy="90250"/>
            </a:xfrm>
            <a:custGeom>
              <a:avLst/>
              <a:gdLst>
                <a:gd name="connsiteX0" fmla="*/ 1456 w 10750"/>
                <a:gd name="connsiteY0" fmla="*/ 20017 h 21358"/>
                <a:gd name="connsiteX1" fmla="*/ 10491 w 10750"/>
                <a:gd name="connsiteY1" fmla="*/ 10767 h 21358"/>
                <a:gd name="connsiteX2" fmla="*/ 6511 w 10750"/>
                <a:gd name="connsiteY2" fmla="*/ 12 h 21358"/>
                <a:gd name="connsiteX3" fmla="*/ 1456 w 10750"/>
                <a:gd name="connsiteY3" fmla="*/ 20017 h 21358"/>
              </a:gdLst>
              <a:ahLst/>
              <a:cxnLst>
                <a:cxn ang="0">
                  <a:pos x="connsiteX0" y="connsiteY0"/>
                </a:cxn>
                <a:cxn ang="0">
                  <a:pos x="connsiteX1" y="connsiteY1"/>
                </a:cxn>
                <a:cxn ang="0">
                  <a:pos x="connsiteX2" y="connsiteY2"/>
                </a:cxn>
                <a:cxn ang="0">
                  <a:pos x="connsiteX3" y="connsiteY3"/>
                </a:cxn>
              </a:cxnLst>
              <a:rect l="l" t="t" r="r" b="b"/>
              <a:pathLst>
                <a:path w="10750" h="21358">
                  <a:moveTo>
                    <a:pt x="1456" y="20017"/>
                  </a:moveTo>
                  <a:cubicBezTo>
                    <a:pt x="4252" y="23889"/>
                    <a:pt x="9200" y="18941"/>
                    <a:pt x="10491" y="10767"/>
                  </a:cubicBezTo>
                  <a:cubicBezTo>
                    <a:pt x="11243" y="6142"/>
                    <a:pt x="10491" y="-311"/>
                    <a:pt x="6511" y="12"/>
                  </a:cubicBezTo>
                  <a:cubicBezTo>
                    <a:pt x="811" y="1625"/>
                    <a:pt x="-1878" y="15392"/>
                    <a:pt x="1456" y="200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1" name="任意多边形: 形状 1398">
              <a:extLst>
                <a:ext uri="{FF2B5EF4-FFF2-40B4-BE49-F238E27FC236}">
                  <a16:creationId xmlns:a16="http://schemas.microsoft.com/office/drawing/2014/main" xmlns="" id="{5BA5AB7F-496C-4C79-A738-EA5D2B67A5E9}"/>
                </a:ext>
              </a:extLst>
            </p:cNvPr>
            <p:cNvSpPr/>
            <p:nvPr/>
          </p:nvSpPr>
          <p:spPr>
            <a:xfrm>
              <a:off x="3144684" y="3984932"/>
              <a:ext cx="37790" cy="90538"/>
            </a:xfrm>
            <a:custGeom>
              <a:avLst/>
              <a:gdLst>
                <a:gd name="connsiteX0" fmla="*/ 8624 w 8943"/>
                <a:gd name="connsiteY0" fmla="*/ 10767 h 21426"/>
                <a:gd name="connsiteX1" fmla="*/ 8624 w 8943"/>
                <a:gd name="connsiteY1" fmla="*/ 10767 h 21426"/>
                <a:gd name="connsiteX2" fmla="*/ 5721 w 8943"/>
                <a:gd name="connsiteY2" fmla="*/ 12 h 21426"/>
                <a:gd name="connsiteX3" fmla="*/ 1311 w 8943"/>
                <a:gd name="connsiteY3" fmla="*/ 20555 h 21426"/>
                <a:gd name="connsiteX4" fmla="*/ 8624 w 8943"/>
                <a:gd name="connsiteY4" fmla="*/ 10767 h 2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3" h="21426">
                  <a:moveTo>
                    <a:pt x="8624" y="10767"/>
                  </a:moveTo>
                  <a:lnTo>
                    <a:pt x="8624" y="10767"/>
                  </a:lnTo>
                  <a:cubicBezTo>
                    <a:pt x="9377" y="6035"/>
                    <a:pt x="8947" y="-311"/>
                    <a:pt x="5721" y="12"/>
                  </a:cubicBezTo>
                  <a:cubicBezTo>
                    <a:pt x="773" y="1733"/>
                    <a:pt x="-1701" y="16575"/>
                    <a:pt x="1311" y="20555"/>
                  </a:cubicBezTo>
                  <a:cubicBezTo>
                    <a:pt x="3569" y="23567"/>
                    <a:pt x="7441" y="18404"/>
                    <a:pt x="8624"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2" name="任意多边形: 形状 1399">
              <a:extLst>
                <a:ext uri="{FF2B5EF4-FFF2-40B4-BE49-F238E27FC236}">
                  <a16:creationId xmlns:a16="http://schemas.microsoft.com/office/drawing/2014/main" xmlns="" id="{8631186B-05AA-4097-A2B1-5AC908A43C6B}"/>
                </a:ext>
              </a:extLst>
            </p:cNvPr>
            <p:cNvSpPr/>
            <p:nvPr/>
          </p:nvSpPr>
          <p:spPr>
            <a:xfrm>
              <a:off x="3272584" y="3952175"/>
              <a:ext cx="30243" cy="90791"/>
            </a:xfrm>
            <a:custGeom>
              <a:avLst/>
              <a:gdLst>
                <a:gd name="connsiteX0" fmla="*/ 1051 w 7157"/>
                <a:gd name="connsiteY0" fmla="*/ 20994 h 21486"/>
                <a:gd name="connsiteX1" fmla="*/ 6752 w 7157"/>
                <a:gd name="connsiteY1" fmla="*/ 10776 h 21486"/>
                <a:gd name="connsiteX2" fmla="*/ 4815 w 7157"/>
                <a:gd name="connsiteY2" fmla="*/ 20 h 21486"/>
                <a:gd name="connsiteX3" fmla="*/ 1051 w 7157"/>
                <a:gd name="connsiteY3" fmla="*/ 20994 h 21486"/>
              </a:gdLst>
              <a:ahLst/>
              <a:cxnLst>
                <a:cxn ang="0">
                  <a:pos x="connsiteX0" y="connsiteY0"/>
                </a:cxn>
                <a:cxn ang="0">
                  <a:pos x="connsiteX1" y="connsiteY1"/>
                </a:cxn>
                <a:cxn ang="0">
                  <a:pos x="connsiteX2" y="connsiteY2"/>
                </a:cxn>
                <a:cxn ang="0">
                  <a:pos x="connsiteX3" y="connsiteY3"/>
                </a:cxn>
              </a:cxnLst>
              <a:rect l="l" t="t" r="r" b="b"/>
              <a:pathLst>
                <a:path w="7157" h="21486">
                  <a:moveTo>
                    <a:pt x="1051" y="20994"/>
                  </a:moveTo>
                  <a:cubicBezTo>
                    <a:pt x="2772" y="23145"/>
                    <a:pt x="5676" y="17982"/>
                    <a:pt x="6752" y="10776"/>
                  </a:cubicBezTo>
                  <a:cubicBezTo>
                    <a:pt x="7504" y="6044"/>
                    <a:pt x="7397" y="-410"/>
                    <a:pt x="4815" y="20"/>
                  </a:cubicBezTo>
                  <a:cubicBezTo>
                    <a:pt x="728" y="1849"/>
                    <a:pt x="-1423" y="17875"/>
                    <a:pt x="1051" y="2099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3" name="任意多边形: 形状 1400">
              <a:extLst>
                <a:ext uri="{FF2B5EF4-FFF2-40B4-BE49-F238E27FC236}">
                  <a16:creationId xmlns:a16="http://schemas.microsoft.com/office/drawing/2014/main" xmlns="" id="{140900CD-8328-459B-ADE8-34EC4D144FB4}"/>
                </a:ext>
              </a:extLst>
            </p:cNvPr>
            <p:cNvSpPr/>
            <p:nvPr/>
          </p:nvSpPr>
          <p:spPr>
            <a:xfrm>
              <a:off x="3368188" y="3919034"/>
              <a:ext cx="22641" cy="90567"/>
            </a:xfrm>
            <a:custGeom>
              <a:avLst/>
              <a:gdLst>
                <a:gd name="connsiteX0" fmla="*/ 4024 w 5358"/>
                <a:gd name="connsiteY0" fmla="*/ 12 h 21433"/>
                <a:gd name="connsiteX1" fmla="*/ 690 w 5358"/>
                <a:gd name="connsiteY1" fmla="*/ 21200 h 21433"/>
                <a:gd name="connsiteX2" fmla="*/ 4885 w 5358"/>
                <a:gd name="connsiteY2" fmla="*/ 10767 h 21433"/>
                <a:gd name="connsiteX3" fmla="*/ 4024 w 5358"/>
                <a:gd name="connsiteY3" fmla="*/ 12 h 21433"/>
              </a:gdLst>
              <a:ahLst/>
              <a:cxnLst>
                <a:cxn ang="0">
                  <a:pos x="connsiteX0" y="connsiteY0"/>
                </a:cxn>
                <a:cxn ang="0">
                  <a:pos x="connsiteX1" y="connsiteY1"/>
                </a:cxn>
                <a:cxn ang="0">
                  <a:pos x="connsiteX2" y="connsiteY2"/>
                </a:cxn>
                <a:cxn ang="0">
                  <a:pos x="connsiteX3" y="connsiteY3"/>
                </a:cxn>
              </a:cxnLst>
              <a:rect l="l" t="t" r="r" b="b"/>
              <a:pathLst>
                <a:path w="5358" h="21433">
                  <a:moveTo>
                    <a:pt x="4024" y="12"/>
                  </a:moveTo>
                  <a:cubicBezTo>
                    <a:pt x="905" y="2055"/>
                    <a:pt x="-1138" y="19157"/>
                    <a:pt x="690" y="21200"/>
                  </a:cubicBezTo>
                  <a:cubicBezTo>
                    <a:pt x="1873" y="22598"/>
                    <a:pt x="3917" y="17543"/>
                    <a:pt x="4885" y="10767"/>
                  </a:cubicBezTo>
                  <a:cubicBezTo>
                    <a:pt x="5530" y="6142"/>
                    <a:pt x="5745" y="-311"/>
                    <a:pt x="402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4" name="任意多边形: 形状 1401">
              <a:extLst>
                <a:ext uri="{FF2B5EF4-FFF2-40B4-BE49-F238E27FC236}">
                  <a16:creationId xmlns:a16="http://schemas.microsoft.com/office/drawing/2014/main" xmlns="" id="{37710EBC-3EFD-46CE-855A-B78E04DBB6F6}"/>
                </a:ext>
              </a:extLst>
            </p:cNvPr>
            <p:cNvSpPr/>
            <p:nvPr/>
          </p:nvSpPr>
          <p:spPr>
            <a:xfrm>
              <a:off x="3430271" y="3885905"/>
              <a:ext cx="16231" cy="90897"/>
            </a:xfrm>
            <a:custGeom>
              <a:avLst/>
              <a:gdLst>
                <a:gd name="connsiteX0" fmla="*/ 3315 w 3841"/>
                <a:gd name="connsiteY0" fmla="*/ 0 h 21511"/>
                <a:gd name="connsiteX1" fmla="*/ 411 w 3841"/>
                <a:gd name="connsiteY1" fmla="*/ 21511 h 21511"/>
                <a:gd name="connsiteX2" fmla="*/ 3100 w 3841"/>
                <a:gd name="connsiteY2" fmla="*/ 10863 h 21511"/>
                <a:gd name="connsiteX3" fmla="*/ 3422 w 3841"/>
                <a:gd name="connsiteY3" fmla="*/ 0 h 21511"/>
                <a:gd name="connsiteX4" fmla="*/ 3315 w 3841"/>
                <a:gd name="connsiteY4" fmla="*/ 0 h 21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 h="21511">
                  <a:moveTo>
                    <a:pt x="3315" y="0"/>
                  </a:moveTo>
                  <a:cubicBezTo>
                    <a:pt x="1486" y="2044"/>
                    <a:pt x="-988" y="20758"/>
                    <a:pt x="411" y="21511"/>
                  </a:cubicBezTo>
                  <a:cubicBezTo>
                    <a:pt x="1379" y="21188"/>
                    <a:pt x="2562" y="14950"/>
                    <a:pt x="3100" y="10863"/>
                  </a:cubicBezTo>
                  <a:cubicBezTo>
                    <a:pt x="3637" y="6776"/>
                    <a:pt x="4283" y="430"/>
                    <a:pt x="3422" y="0"/>
                  </a:cubicBezTo>
                  <a:cubicBezTo>
                    <a:pt x="3422" y="0"/>
                    <a:pt x="3422" y="0"/>
                    <a:pt x="33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5" name="任意多边形: 形状 1402">
              <a:extLst>
                <a:ext uri="{FF2B5EF4-FFF2-40B4-BE49-F238E27FC236}">
                  <a16:creationId xmlns:a16="http://schemas.microsoft.com/office/drawing/2014/main" xmlns="" id="{A1F47142-0C81-4A01-BD26-3129FCCE35B1}"/>
                </a:ext>
              </a:extLst>
            </p:cNvPr>
            <p:cNvSpPr/>
            <p:nvPr/>
          </p:nvSpPr>
          <p:spPr>
            <a:xfrm>
              <a:off x="3458350" y="3852730"/>
              <a:ext cx="11861" cy="90897"/>
            </a:xfrm>
            <a:custGeom>
              <a:avLst/>
              <a:gdLst>
                <a:gd name="connsiteX0" fmla="*/ 1509 w 2807"/>
                <a:gd name="connsiteY0" fmla="*/ 11078 h 21511"/>
                <a:gd name="connsiteX1" fmla="*/ 1616 w 2807"/>
                <a:gd name="connsiteY1" fmla="*/ 10540 h 21511"/>
                <a:gd name="connsiteX2" fmla="*/ 1616 w 2807"/>
                <a:gd name="connsiteY2" fmla="*/ 10540 h 21511"/>
                <a:gd name="connsiteX3" fmla="*/ 2800 w 2807"/>
                <a:gd name="connsiteY3" fmla="*/ 0 h 21511"/>
                <a:gd name="connsiteX4" fmla="*/ 3 w 2807"/>
                <a:gd name="connsiteY4" fmla="*/ 21511 h 21511"/>
                <a:gd name="connsiteX5" fmla="*/ 1509 w 2807"/>
                <a:gd name="connsiteY5" fmla="*/ 11078 h 2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7" h="21511">
                  <a:moveTo>
                    <a:pt x="1509" y="11078"/>
                  </a:moveTo>
                  <a:lnTo>
                    <a:pt x="1616" y="10540"/>
                  </a:lnTo>
                  <a:lnTo>
                    <a:pt x="1616" y="10540"/>
                  </a:lnTo>
                  <a:cubicBezTo>
                    <a:pt x="1939" y="8174"/>
                    <a:pt x="2907" y="645"/>
                    <a:pt x="2800" y="0"/>
                  </a:cubicBezTo>
                  <a:cubicBezTo>
                    <a:pt x="2585" y="968"/>
                    <a:pt x="-104" y="20328"/>
                    <a:pt x="3" y="21511"/>
                  </a:cubicBezTo>
                  <a:cubicBezTo>
                    <a:pt x="218" y="20651"/>
                    <a:pt x="756" y="16564"/>
                    <a:pt x="1509"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1" name="任意多边形: 形状 1408">
              <a:extLst>
                <a:ext uri="{FF2B5EF4-FFF2-40B4-BE49-F238E27FC236}">
                  <a16:creationId xmlns:a16="http://schemas.microsoft.com/office/drawing/2014/main" xmlns="" id="{9B755DF8-DC51-40D9-BBC9-9F8E42039851}"/>
                </a:ext>
              </a:extLst>
            </p:cNvPr>
            <p:cNvSpPr/>
            <p:nvPr/>
          </p:nvSpPr>
          <p:spPr>
            <a:xfrm>
              <a:off x="2882586" y="4200814"/>
              <a:ext cx="49325" cy="88404"/>
            </a:xfrm>
            <a:custGeom>
              <a:avLst/>
              <a:gdLst>
                <a:gd name="connsiteX0" fmla="*/ 11280 w 11673"/>
                <a:gd name="connsiteY0" fmla="*/ 10553 h 20921"/>
                <a:gd name="connsiteX1" fmla="*/ 7408 w 11673"/>
                <a:gd name="connsiteY1" fmla="*/ 12 h 20921"/>
                <a:gd name="connsiteX2" fmla="*/ 1385 w 11673"/>
                <a:gd name="connsiteY2" fmla="*/ 19695 h 20921"/>
                <a:gd name="connsiteX3" fmla="*/ 11280 w 11673"/>
                <a:gd name="connsiteY3" fmla="*/ 10553 h 20921"/>
              </a:gdLst>
              <a:ahLst/>
              <a:cxnLst>
                <a:cxn ang="0">
                  <a:pos x="connsiteX0" y="connsiteY0"/>
                </a:cxn>
                <a:cxn ang="0">
                  <a:pos x="connsiteX1" y="connsiteY1"/>
                </a:cxn>
                <a:cxn ang="0">
                  <a:pos x="connsiteX2" y="connsiteY2"/>
                </a:cxn>
                <a:cxn ang="0">
                  <a:pos x="connsiteX3" y="connsiteY3"/>
                </a:cxn>
              </a:cxnLst>
              <a:rect l="l" t="t" r="r" b="b"/>
              <a:pathLst>
                <a:path w="11673" h="20921">
                  <a:moveTo>
                    <a:pt x="11280" y="10553"/>
                  </a:moveTo>
                  <a:cubicBezTo>
                    <a:pt x="12248" y="5928"/>
                    <a:pt x="11603" y="-311"/>
                    <a:pt x="7408" y="12"/>
                  </a:cubicBezTo>
                  <a:cubicBezTo>
                    <a:pt x="1277" y="1625"/>
                    <a:pt x="-2057" y="15177"/>
                    <a:pt x="1385" y="19695"/>
                  </a:cubicBezTo>
                  <a:cubicBezTo>
                    <a:pt x="4181" y="23352"/>
                    <a:pt x="9667" y="18404"/>
                    <a:pt x="11280" y="105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2" name="任意多边形: 形状 1409">
              <a:extLst>
                <a:ext uri="{FF2B5EF4-FFF2-40B4-BE49-F238E27FC236}">
                  <a16:creationId xmlns:a16="http://schemas.microsoft.com/office/drawing/2014/main" xmlns="" id="{28D27E25-A81A-4601-8181-7C71C336F0B3}"/>
                </a:ext>
              </a:extLst>
            </p:cNvPr>
            <p:cNvSpPr/>
            <p:nvPr/>
          </p:nvSpPr>
          <p:spPr>
            <a:xfrm>
              <a:off x="3053415" y="4168999"/>
              <a:ext cx="42539" cy="88649"/>
            </a:xfrm>
            <a:custGeom>
              <a:avLst/>
              <a:gdLst>
                <a:gd name="connsiteX0" fmla="*/ 968 w 10067"/>
                <a:gd name="connsiteY0" fmla="*/ 19695 h 20979"/>
                <a:gd name="connsiteX1" fmla="*/ 9572 w 10067"/>
                <a:gd name="connsiteY1" fmla="*/ 10552 h 20979"/>
                <a:gd name="connsiteX2" fmla="*/ 6776 w 10067"/>
                <a:gd name="connsiteY2" fmla="*/ 12 h 20979"/>
                <a:gd name="connsiteX3" fmla="*/ 968 w 10067"/>
                <a:gd name="connsiteY3" fmla="*/ 19695 h 20979"/>
              </a:gdLst>
              <a:ahLst/>
              <a:cxnLst>
                <a:cxn ang="0">
                  <a:pos x="connsiteX0" y="connsiteY0"/>
                </a:cxn>
                <a:cxn ang="0">
                  <a:pos x="connsiteX1" y="connsiteY1"/>
                </a:cxn>
                <a:cxn ang="0">
                  <a:pos x="connsiteX2" y="connsiteY2"/>
                </a:cxn>
                <a:cxn ang="0">
                  <a:pos x="connsiteX3" y="connsiteY3"/>
                </a:cxn>
              </a:cxnLst>
              <a:rect l="l" t="t" r="r" b="b"/>
              <a:pathLst>
                <a:path w="10067" h="20979">
                  <a:moveTo>
                    <a:pt x="968" y="19695"/>
                  </a:moveTo>
                  <a:cubicBezTo>
                    <a:pt x="3227" y="23459"/>
                    <a:pt x="7852" y="18512"/>
                    <a:pt x="9572" y="10552"/>
                  </a:cubicBezTo>
                  <a:cubicBezTo>
                    <a:pt x="10541" y="5928"/>
                    <a:pt x="10325" y="-311"/>
                    <a:pt x="6776" y="12"/>
                  </a:cubicBezTo>
                  <a:cubicBezTo>
                    <a:pt x="1506" y="1733"/>
                    <a:pt x="-1721" y="15285"/>
                    <a:pt x="968" y="196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3" name="任意多边形: 形状 1410">
              <a:extLst>
                <a:ext uri="{FF2B5EF4-FFF2-40B4-BE49-F238E27FC236}">
                  <a16:creationId xmlns:a16="http://schemas.microsoft.com/office/drawing/2014/main" xmlns="" id="{13A224E4-4E84-4725-BC60-4DE282C2C7CE}"/>
                </a:ext>
              </a:extLst>
            </p:cNvPr>
            <p:cNvSpPr/>
            <p:nvPr/>
          </p:nvSpPr>
          <p:spPr>
            <a:xfrm>
              <a:off x="3193785" y="4137151"/>
              <a:ext cx="34950" cy="89046"/>
            </a:xfrm>
            <a:custGeom>
              <a:avLst/>
              <a:gdLst>
                <a:gd name="connsiteX0" fmla="*/ 5932 w 8271"/>
                <a:gd name="connsiteY0" fmla="*/ 21 h 21073"/>
                <a:gd name="connsiteX1" fmla="*/ 769 w 8271"/>
                <a:gd name="connsiteY1" fmla="*/ 20241 h 21073"/>
                <a:gd name="connsiteX2" fmla="*/ 7653 w 8271"/>
                <a:gd name="connsiteY2" fmla="*/ 10669 h 21073"/>
                <a:gd name="connsiteX3" fmla="*/ 5932 w 8271"/>
                <a:gd name="connsiteY3" fmla="*/ 21 h 21073"/>
              </a:gdLst>
              <a:ahLst/>
              <a:cxnLst>
                <a:cxn ang="0">
                  <a:pos x="connsiteX0" y="connsiteY0"/>
                </a:cxn>
                <a:cxn ang="0">
                  <a:pos x="connsiteX1" y="connsiteY1"/>
                </a:cxn>
                <a:cxn ang="0">
                  <a:pos x="connsiteX2" y="connsiteY2"/>
                </a:cxn>
                <a:cxn ang="0">
                  <a:pos x="connsiteX3" y="connsiteY3"/>
                </a:cxn>
              </a:cxnLst>
              <a:rect l="l" t="t" r="r" b="b"/>
              <a:pathLst>
                <a:path w="8271" h="21073">
                  <a:moveTo>
                    <a:pt x="5932" y="21"/>
                  </a:moveTo>
                  <a:cubicBezTo>
                    <a:pt x="1522" y="1742"/>
                    <a:pt x="-1489" y="16369"/>
                    <a:pt x="769" y="20241"/>
                  </a:cubicBezTo>
                  <a:cubicBezTo>
                    <a:pt x="2490" y="23145"/>
                    <a:pt x="6147" y="18090"/>
                    <a:pt x="7653" y="10669"/>
                  </a:cubicBezTo>
                  <a:cubicBezTo>
                    <a:pt x="8621" y="5936"/>
                    <a:pt x="8729" y="-409"/>
                    <a:pt x="5932"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4" name="任意多边形: 形状 1411">
              <a:extLst>
                <a:ext uri="{FF2B5EF4-FFF2-40B4-BE49-F238E27FC236}">
                  <a16:creationId xmlns:a16="http://schemas.microsoft.com/office/drawing/2014/main" xmlns="" id="{0079AB4E-4CDF-437A-A8FE-BEC30E937451}"/>
                </a:ext>
              </a:extLst>
            </p:cNvPr>
            <p:cNvSpPr/>
            <p:nvPr/>
          </p:nvSpPr>
          <p:spPr>
            <a:xfrm>
              <a:off x="3302869" y="4104428"/>
              <a:ext cx="28083" cy="88826"/>
            </a:xfrm>
            <a:custGeom>
              <a:avLst/>
              <a:gdLst>
                <a:gd name="connsiteX0" fmla="*/ 5177 w 6646"/>
                <a:gd name="connsiteY0" fmla="*/ 21 h 21021"/>
                <a:gd name="connsiteX1" fmla="*/ 552 w 6646"/>
                <a:gd name="connsiteY1" fmla="*/ 20564 h 21021"/>
                <a:gd name="connsiteX2" fmla="*/ 5930 w 6646"/>
                <a:gd name="connsiteY2" fmla="*/ 10561 h 21021"/>
                <a:gd name="connsiteX3" fmla="*/ 5177 w 6646"/>
                <a:gd name="connsiteY3" fmla="*/ 21 h 21021"/>
              </a:gdLst>
              <a:ahLst/>
              <a:cxnLst>
                <a:cxn ang="0">
                  <a:pos x="connsiteX0" y="connsiteY0"/>
                </a:cxn>
                <a:cxn ang="0">
                  <a:pos x="connsiteX1" y="connsiteY1"/>
                </a:cxn>
                <a:cxn ang="0">
                  <a:pos x="connsiteX2" y="connsiteY2"/>
                </a:cxn>
                <a:cxn ang="0">
                  <a:pos x="connsiteX3" y="connsiteY3"/>
                </a:cxn>
              </a:cxnLst>
              <a:rect l="l" t="t" r="r" b="b"/>
              <a:pathLst>
                <a:path w="6646" h="21021">
                  <a:moveTo>
                    <a:pt x="5177" y="21"/>
                  </a:moveTo>
                  <a:cubicBezTo>
                    <a:pt x="1736" y="1849"/>
                    <a:pt x="-1276" y="17660"/>
                    <a:pt x="552" y="20564"/>
                  </a:cubicBezTo>
                  <a:cubicBezTo>
                    <a:pt x="1736" y="22607"/>
                    <a:pt x="4532" y="17552"/>
                    <a:pt x="5930" y="10561"/>
                  </a:cubicBezTo>
                  <a:cubicBezTo>
                    <a:pt x="6791" y="5936"/>
                    <a:pt x="7221" y="-409"/>
                    <a:pt x="5177"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5" name="任意多边形: 形状 1412">
              <a:extLst>
                <a:ext uri="{FF2B5EF4-FFF2-40B4-BE49-F238E27FC236}">
                  <a16:creationId xmlns:a16="http://schemas.microsoft.com/office/drawing/2014/main" xmlns="" id="{AACA0080-3D83-45F0-AF93-6E9B09F1717D}"/>
                </a:ext>
              </a:extLst>
            </p:cNvPr>
            <p:cNvSpPr/>
            <p:nvPr/>
          </p:nvSpPr>
          <p:spPr>
            <a:xfrm>
              <a:off x="3378790" y="4071286"/>
              <a:ext cx="22151" cy="89101"/>
            </a:xfrm>
            <a:custGeom>
              <a:avLst/>
              <a:gdLst>
                <a:gd name="connsiteX0" fmla="*/ 4527 w 5242"/>
                <a:gd name="connsiteY0" fmla="*/ 12 h 21086"/>
                <a:gd name="connsiteX1" fmla="*/ 225 w 5242"/>
                <a:gd name="connsiteY1" fmla="*/ 20878 h 21086"/>
                <a:gd name="connsiteX2" fmla="*/ 4097 w 5242"/>
                <a:gd name="connsiteY2" fmla="*/ 10552 h 21086"/>
                <a:gd name="connsiteX3" fmla="*/ 4527 w 5242"/>
                <a:gd name="connsiteY3" fmla="*/ 12 h 21086"/>
              </a:gdLst>
              <a:ahLst/>
              <a:cxnLst>
                <a:cxn ang="0">
                  <a:pos x="connsiteX0" y="connsiteY0"/>
                </a:cxn>
                <a:cxn ang="0">
                  <a:pos x="connsiteX1" y="connsiteY1"/>
                </a:cxn>
                <a:cxn ang="0">
                  <a:pos x="connsiteX2" y="connsiteY2"/>
                </a:cxn>
                <a:cxn ang="0">
                  <a:pos x="connsiteX3" y="connsiteY3"/>
                </a:cxn>
              </a:cxnLst>
              <a:rect l="l" t="t" r="r" b="b"/>
              <a:pathLst>
                <a:path w="5242" h="21086">
                  <a:moveTo>
                    <a:pt x="4527" y="12"/>
                  </a:moveTo>
                  <a:cubicBezTo>
                    <a:pt x="2160" y="2055"/>
                    <a:pt x="-851" y="18942"/>
                    <a:pt x="225" y="20878"/>
                  </a:cubicBezTo>
                  <a:cubicBezTo>
                    <a:pt x="977" y="22168"/>
                    <a:pt x="2806" y="17328"/>
                    <a:pt x="4097" y="10552"/>
                  </a:cubicBezTo>
                  <a:cubicBezTo>
                    <a:pt x="5172" y="6035"/>
                    <a:pt x="5817" y="-311"/>
                    <a:pt x="452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6" name="任意多边形: 形状 1413">
              <a:extLst>
                <a:ext uri="{FF2B5EF4-FFF2-40B4-BE49-F238E27FC236}">
                  <a16:creationId xmlns:a16="http://schemas.microsoft.com/office/drawing/2014/main" xmlns="" id="{518D27B9-0CEA-4AD0-864A-FDFC91482E90}"/>
                </a:ext>
              </a:extLst>
            </p:cNvPr>
            <p:cNvSpPr/>
            <p:nvPr/>
          </p:nvSpPr>
          <p:spPr>
            <a:xfrm>
              <a:off x="3421507" y="4038614"/>
              <a:ext cx="17431" cy="89076"/>
            </a:xfrm>
            <a:custGeom>
              <a:avLst/>
              <a:gdLst>
                <a:gd name="connsiteX0" fmla="*/ 10 w 4125"/>
                <a:gd name="connsiteY0" fmla="*/ 21081 h 21080"/>
                <a:gd name="connsiteX1" fmla="*/ 118 w 4125"/>
                <a:gd name="connsiteY1" fmla="*/ 21081 h 21080"/>
                <a:gd name="connsiteX2" fmla="*/ 2592 w 4125"/>
                <a:gd name="connsiteY2" fmla="*/ 10648 h 21080"/>
                <a:gd name="connsiteX3" fmla="*/ 4097 w 4125"/>
                <a:gd name="connsiteY3" fmla="*/ 0 h 21080"/>
                <a:gd name="connsiteX4" fmla="*/ 3990 w 4125"/>
                <a:gd name="connsiteY4" fmla="*/ 0 h 21080"/>
                <a:gd name="connsiteX5" fmla="*/ 10 w 4125"/>
                <a:gd name="connsiteY5" fmla="*/ 21081 h 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 h="21080">
                  <a:moveTo>
                    <a:pt x="10" y="21081"/>
                  </a:moveTo>
                  <a:cubicBezTo>
                    <a:pt x="10" y="21081"/>
                    <a:pt x="118" y="21081"/>
                    <a:pt x="118" y="21081"/>
                  </a:cubicBezTo>
                  <a:cubicBezTo>
                    <a:pt x="763" y="20005"/>
                    <a:pt x="2054" y="13767"/>
                    <a:pt x="2592" y="10648"/>
                  </a:cubicBezTo>
                  <a:cubicBezTo>
                    <a:pt x="3237" y="7314"/>
                    <a:pt x="4312" y="1183"/>
                    <a:pt x="4097" y="0"/>
                  </a:cubicBezTo>
                  <a:cubicBezTo>
                    <a:pt x="4097" y="0"/>
                    <a:pt x="3990" y="0"/>
                    <a:pt x="3990" y="0"/>
                  </a:cubicBezTo>
                  <a:cubicBezTo>
                    <a:pt x="3022" y="1721"/>
                    <a:pt x="-205" y="19145"/>
                    <a:pt x="10" y="210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6" name="任意多边形: 形状 1423">
              <a:extLst>
                <a:ext uri="{FF2B5EF4-FFF2-40B4-BE49-F238E27FC236}">
                  <a16:creationId xmlns:a16="http://schemas.microsoft.com/office/drawing/2014/main" xmlns="" id="{440DE9DB-D81C-4CF2-A74C-527D44D708BB}"/>
                </a:ext>
              </a:extLst>
            </p:cNvPr>
            <p:cNvSpPr/>
            <p:nvPr/>
          </p:nvSpPr>
          <p:spPr>
            <a:xfrm>
              <a:off x="102436" y="4229954"/>
              <a:ext cx="86895" cy="89215"/>
            </a:xfrm>
            <a:custGeom>
              <a:avLst/>
              <a:gdLst>
                <a:gd name="connsiteX0" fmla="*/ 20541 w 20564"/>
                <a:gd name="connsiteY0" fmla="*/ 11401 h 21113"/>
                <a:gd name="connsiteX1" fmla="*/ 10001 w 20564"/>
                <a:gd name="connsiteY1" fmla="*/ 0 h 21113"/>
                <a:gd name="connsiteX2" fmla="*/ 2472 w 20564"/>
                <a:gd name="connsiteY2" fmla="*/ 17424 h 21113"/>
                <a:gd name="connsiteX3" fmla="*/ 20541 w 20564"/>
                <a:gd name="connsiteY3" fmla="*/ 11401 h 21113"/>
              </a:gdLst>
              <a:ahLst/>
              <a:cxnLst>
                <a:cxn ang="0">
                  <a:pos x="connsiteX0" y="connsiteY0"/>
                </a:cxn>
                <a:cxn ang="0">
                  <a:pos x="connsiteX1" y="connsiteY1"/>
                </a:cxn>
                <a:cxn ang="0">
                  <a:pos x="connsiteX2" y="connsiteY2"/>
                </a:cxn>
                <a:cxn ang="0">
                  <a:pos x="connsiteX3" y="connsiteY3"/>
                </a:cxn>
              </a:cxnLst>
              <a:rect l="l" t="t" r="r" b="b"/>
              <a:pathLst>
                <a:path w="20564" h="21113">
                  <a:moveTo>
                    <a:pt x="20541" y="11401"/>
                  </a:moveTo>
                  <a:cubicBezTo>
                    <a:pt x="20864" y="6776"/>
                    <a:pt x="17853" y="215"/>
                    <a:pt x="10001" y="0"/>
                  </a:cubicBezTo>
                  <a:cubicBezTo>
                    <a:pt x="429" y="645"/>
                    <a:pt x="-2691" y="11293"/>
                    <a:pt x="2472" y="17424"/>
                  </a:cubicBezTo>
                  <a:cubicBezTo>
                    <a:pt x="8388" y="24523"/>
                    <a:pt x="19789" y="20758"/>
                    <a:pt x="20541"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7" name="任意多边形: 形状 1424">
              <a:extLst>
                <a:ext uri="{FF2B5EF4-FFF2-40B4-BE49-F238E27FC236}">
                  <a16:creationId xmlns:a16="http://schemas.microsoft.com/office/drawing/2014/main" xmlns="" id="{876E7A69-A988-45F8-B898-4557D108416A}"/>
                </a:ext>
              </a:extLst>
            </p:cNvPr>
            <p:cNvSpPr/>
            <p:nvPr/>
          </p:nvSpPr>
          <p:spPr>
            <a:xfrm>
              <a:off x="436102" y="4222225"/>
              <a:ext cx="87352" cy="89536"/>
            </a:xfrm>
            <a:custGeom>
              <a:avLst/>
              <a:gdLst>
                <a:gd name="connsiteX0" fmla="*/ 10199 w 20672"/>
                <a:gd name="connsiteY0" fmla="*/ 0 h 21189"/>
                <a:gd name="connsiteX1" fmla="*/ 2347 w 20672"/>
                <a:gd name="connsiteY1" fmla="*/ 17532 h 21189"/>
                <a:gd name="connsiteX2" fmla="*/ 20632 w 20672"/>
                <a:gd name="connsiteY2" fmla="*/ 11401 h 21189"/>
                <a:gd name="connsiteX3" fmla="*/ 10199 w 20672"/>
                <a:gd name="connsiteY3" fmla="*/ 0 h 21189"/>
              </a:gdLst>
              <a:ahLst/>
              <a:cxnLst>
                <a:cxn ang="0">
                  <a:pos x="connsiteX0" y="connsiteY0"/>
                </a:cxn>
                <a:cxn ang="0">
                  <a:pos x="connsiteX1" y="connsiteY1"/>
                </a:cxn>
                <a:cxn ang="0">
                  <a:pos x="connsiteX2" y="connsiteY2"/>
                </a:cxn>
                <a:cxn ang="0">
                  <a:pos x="connsiteX3" y="connsiteY3"/>
                </a:cxn>
              </a:cxnLst>
              <a:rect l="l" t="t" r="r" b="b"/>
              <a:pathLst>
                <a:path w="20672" h="21189">
                  <a:moveTo>
                    <a:pt x="10199" y="0"/>
                  </a:moveTo>
                  <a:cubicBezTo>
                    <a:pt x="626" y="753"/>
                    <a:pt x="-2708" y="11401"/>
                    <a:pt x="2347" y="17532"/>
                  </a:cubicBezTo>
                  <a:cubicBezTo>
                    <a:pt x="8263" y="24630"/>
                    <a:pt x="19664" y="20758"/>
                    <a:pt x="20632" y="11401"/>
                  </a:cubicBezTo>
                  <a:cubicBezTo>
                    <a:pt x="21062" y="6668"/>
                    <a:pt x="18158" y="108"/>
                    <a:pt x="1019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8" name="任意多边形: 形状 1425">
              <a:extLst>
                <a:ext uri="{FF2B5EF4-FFF2-40B4-BE49-F238E27FC236}">
                  <a16:creationId xmlns:a16="http://schemas.microsoft.com/office/drawing/2014/main" xmlns="" id="{7074C973-7400-4496-8D04-9793654CA700}"/>
                </a:ext>
              </a:extLst>
            </p:cNvPr>
            <p:cNvSpPr/>
            <p:nvPr/>
          </p:nvSpPr>
          <p:spPr>
            <a:xfrm>
              <a:off x="769980" y="4210862"/>
              <a:ext cx="87533" cy="89841"/>
            </a:xfrm>
            <a:custGeom>
              <a:avLst/>
              <a:gdLst>
                <a:gd name="connsiteX0" fmla="*/ 10455 w 20715"/>
                <a:gd name="connsiteY0" fmla="*/ 0 h 21261"/>
                <a:gd name="connsiteX1" fmla="*/ 2388 w 20715"/>
                <a:gd name="connsiteY1" fmla="*/ 17639 h 21261"/>
                <a:gd name="connsiteX2" fmla="*/ 20673 w 20715"/>
                <a:gd name="connsiteY2" fmla="*/ 11293 h 21261"/>
                <a:gd name="connsiteX3" fmla="*/ 10455 w 20715"/>
                <a:gd name="connsiteY3" fmla="*/ 0 h 21261"/>
              </a:gdLst>
              <a:ahLst/>
              <a:cxnLst>
                <a:cxn ang="0">
                  <a:pos x="connsiteX0" y="connsiteY0"/>
                </a:cxn>
                <a:cxn ang="0">
                  <a:pos x="connsiteX1" y="connsiteY1"/>
                </a:cxn>
                <a:cxn ang="0">
                  <a:pos x="connsiteX2" y="connsiteY2"/>
                </a:cxn>
                <a:cxn ang="0">
                  <a:pos x="connsiteX3" y="connsiteY3"/>
                </a:cxn>
              </a:cxnLst>
              <a:rect l="l" t="t" r="r" b="b"/>
              <a:pathLst>
                <a:path w="20715" h="21261">
                  <a:moveTo>
                    <a:pt x="10455" y="0"/>
                  </a:moveTo>
                  <a:cubicBezTo>
                    <a:pt x="667" y="860"/>
                    <a:pt x="-2775" y="11401"/>
                    <a:pt x="2388" y="17639"/>
                  </a:cubicBezTo>
                  <a:cubicBezTo>
                    <a:pt x="8196" y="24738"/>
                    <a:pt x="19597" y="20758"/>
                    <a:pt x="20673" y="11293"/>
                  </a:cubicBezTo>
                  <a:cubicBezTo>
                    <a:pt x="21103" y="6668"/>
                    <a:pt x="18306" y="108"/>
                    <a:pt x="1045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9" name="任意多边形: 形状 1436">
              <a:extLst>
                <a:ext uri="{FF2B5EF4-FFF2-40B4-BE49-F238E27FC236}">
                  <a16:creationId xmlns:a16="http://schemas.microsoft.com/office/drawing/2014/main" xmlns="" id="{607A86A8-E911-4420-9476-B9BF45EE2D61}"/>
                </a:ext>
              </a:extLst>
            </p:cNvPr>
            <p:cNvSpPr/>
            <p:nvPr/>
          </p:nvSpPr>
          <p:spPr>
            <a:xfrm>
              <a:off x="289288" y="4393569"/>
              <a:ext cx="86452" cy="87356"/>
            </a:xfrm>
            <a:custGeom>
              <a:avLst/>
              <a:gdLst>
                <a:gd name="connsiteX0" fmla="*/ 20420 w 20459"/>
                <a:gd name="connsiteY0" fmla="*/ 11186 h 20673"/>
                <a:gd name="connsiteX1" fmla="*/ 10094 w 20459"/>
                <a:gd name="connsiteY1" fmla="*/ 0 h 20673"/>
                <a:gd name="connsiteX2" fmla="*/ 2350 w 20459"/>
                <a:gd name="connsiteY2" fmla="*/ 17101 h 20673"/>
                <a:gd name="connsiteX3" fmla="*/ 20420 w 20459"/>
                <a:gd name="connsiteY3" fmla="*/ 11186 h 20673"/>
              </a:gdLst>
              <a:ahLst/>
              <a:cxnLst>
                <a:cxn ang="0">
                  <a:pos x="connsiteX0" y="connsiteY0"/>
                </a:cxn>
                <a:cxn ang="0">
                  <a:pos x="connsiteX1" y="connsiteY1"/>
                </a:cxn>
                <a:cxn ang="0">
                  <a:pos x="connsiteX2" y="connsiteY2"/>
                </a:cxn>
                <a:cxn ang="0">
                  <a:pos x="connsiteX3" y="connsiteY3"/>
                </a:cxn>
              </a:cxnLst>
              <a:rect l="l" t="t" r="r" b="b"/>
              <a:pathLst>
                <a:path w="20459" h="20673">
                  <a:moveTo>
                    <a:pt x="20420" y="11186"/>
                  </a:moveTo>
                  <a:cubicBezTo>
                    <a:pt x="20850" y="6668"/>
                    <a:pt x="17838" y="215"/>
                    <a:pt x="10094" y="0"/>
                  </a:cubicBezTo>
                  <a:cubicBezTo>
                    <a:pt x="630" y="753"/>
                    <a:pt x="-2705" y="11078"/>
                    <a:pt x="2350" y="17101"/>
                  </a:cubicBezTo>
                  <a:cubicBezTo>
                    <a:pt x="8266" y="23985"/>
                    <a:pt x="19559" y="20328"/>
                    <a:pt x="20420" y="111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0" name="任意多边形: 形状 1437">
              <a:extLst>
                <a:ext uri="{FF2B5EF4-FFF2-40B4-BE49-F238E27FC236}">
                  <a16:creationId xmlns:a16="http://schemas.microsoft.com/office/drawing/2014/main" xmlns="" id="{01E16AAF-9F52-4C4C-A350-0D50AD80B60D}"/>
                </a:ext>
              </a:extLst>
            </p:cNvPr>
            <p:cNvSpPr/>
            <p:nvPr/>
          </p:nvSpPr>
          <p:spPr>
            <a:xfrm>
              <a:off x="621023" y="4384480"/>
              <a:ext cx="86430" cy="87660"/>
            </a:xfrm>
            <a:custGeom>
              <a:avLst/>
              <a:gdLst>
                <a:gd name="connsiteX0" fmla="*/ 10212 w 20454"/>
                <a:gd name="connsiteY0" fmla="*/ 0 h 20745"/>
                <a:gd name="connsiteX1" fmla="*/ 2253 w 20454"/>
                <a:gd name="connsiteY1" fmla="*/ 17209 h 20745"/>
                <a:gd name="connsiteX2" fmla="*/ 20430 w 20454"/>
                <a:gd name="connsiteY2" fmla="*/ 11078 h 20745"/>
                <a:gd name="connsiteX3" fmla="*/ 10212 w 20454"/>
                <a:gd name="connsiteY3" fmla="*/ 0 h 20745"/>
              </a:gdLst>
              <a:ahLst/>
              <a:cxnLst>
                <a:cxn ang="0">
                  <a:pos x="connsiteX0" y="connsiteY0"/>
                </a:cxn>
                <a:cxn ang="0">
                  <a:pos x="connsiteX1" y="connsiteY1"/>
                </a:cxn>
                <a:cxn ang="0">
                  <a:pos x="connsiteX2" y="connsiteY2"/>
                </a:cxn>
                <a:cxn ang="0">
                  <a:pos x="connsiteX3" y="connsiteY3"/>
                </a:cxn>
              </a:cxnLst>
              <a:rect l="l" t="t" r="r" b="b"/>
              <a:pathLst>
                <a:path w="20454" h="20745">
                  <a:moveTo>
                    <a:pt x="10212" y="0"/>
                  </a:moveTo>
                  <a:cubicBezTo>
                    <a:pt x="747" y="753"/>
                    <a:pt x="-2694" y="11186"/>
                    <a:pt x="2253" y="17209"/>
                  </a:cubicBezTo>
                  <a:cubicBezTo>
                    <a:pt x="7954" y="24092"/>
                    <a:pt x="19355" y="20328"/>
                    <a:pt x="20430" y="11078"/>
                  </a:cubicBezTo>
                  <a:cubicBezTo>
                    <a:pt x="20753" y="6453"/>
                    <a:pt x="17956" y="108"/>
                    <a:pt x="1021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1" name="任意多边形: 形状 1438">
              <a:extLst>
                <a:ext uri="{FF2B5EF4-FFF2-40B4-BE49-F238E27FC236}">
                  <a16:creationId xmlns:a16="http://schemas.microsoft.com/office/drawing/2014/main" xmlns="" id="{0A3D8783-4A7A-4832-8F79-683CC8CC28BB}"/>
                </a:ext>
              </a:extLst>
            </p:cNvPr>
            <p:cNvSpPr/>
            <p:nvPr/>
          </p:nvSpPr>
          <p:spPr>
            <a:xfrm>
              <a:off x="950857" y="4371296"/>
              <a:ext cx="85374" cy="87732"/>
            </a:xfrm>
            <a:custGeom>
              <a:avLst/>
              <a:gdLst>
                <a:gd name="connsiteX0" fmla="*/ 20136 w 20204"/>
                <a:gd name="connsiteY0" fmla="*/ 10971 h 20762"/>
                <a:gd name="connsiteX1" fmla="*/ 10349 w 20204"/>
                <a:gd name="connsiteY1" fmla="*/ 0 h 20762"/>
                <a:gd name="connsiteX2" fmla="*/ 2067 w 20204"/>
                <a:gd name="connsiteY2" fmla="*/ 17209 h 20762"/>
                <a:gd name="connsiteX3" fmla="*/ 20136 w 20204"/>
                <a:gd name="connsiteY3" fmla="*/ 10971 h 20762"/>
              </a:gdLst>
              <a:ahLst/>
              <a:cxnLst>
                <a:cxn ang="0">
                  <a:pos x="connsiteX0" y="connsiteY0"/>
                </a:cxn>
                <a:cxn ang="0">
                  <a:pos x="connsiteX1" y="connsiteY1"/>
                </a:cxn>
                <a:cxn ang="0">
                  <a:pos x="connsiteX2" y="connsiteY2"/>
                </a:cxn>
                <a:cxn ang="0">
                  <a:pos x="connsiteX3" y="connsiteY3"/>
                </a:cxn>
              </a:cxnLst>
              <a:rect l="l" t="t" r="r" b="b"/>
              <a:pathLst>
                <a:path w="20204" h="20762">
                  <a:moveTo>
                    <a:pt x="20136" y="10971"/>
                  </a:moveTo>
                  <a:cubicBezTo>
                    <a:pt x="20674" y="6453"/>
                    <a:pt x="18093" y="108"/>
                    <a:pt x="10349" y="0"/>
                  </a:cubicBezTo>
                  <a:cubicBezTo>
                    <a:pt x="991" y="860"/>
                    <a:pt x="-2665" y="11401"/>
                    <a:pt x="2067" y="17209"/>
                  </a:cubicBezTo>
                  <a:cubicBezTo>
                    <a:pt x="7552" y="24200"/>
                    <a:pt x="18846" y="20221"/>
                    <a:pt x="20136"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2" name="任意多边形: 形状 1439">
              <a:extLst>
                <a:ext uri="{FF2B5EF4-FFF2-40B4-BE49-F238E27FC236}">
                  <a16:creationId xmlns:a16="http://schemas.microsoft.com/office/drawing/2014/main" xmlns="" id="{029939EC-FD2C-4FC6-AE56-2B53D777F5B1}"/>
                </a:ext>
              </a:extLst>
            </p:cNvPr>
            <p:cNvSpPr/>
            <p:nvPr/>
          </p:nvSpPr>
          <p:spPr>
            <a:xfrm>
              <a:off x="1275759" y="4355391"/>
              <a:ext cx="84660" cy="87529"/>
            </a:xfrm>
            <a:custGeom>
              <a:avLst/>
              <a:gdLst>
                <a:gd name="connsiteX0" fmla="*/ 19934 w 20035"/>
                <a:gd name="connsiteY0" fmla="*/ 10863 h 20714"/>
                <a:gd name="connsiteX1" fmla="*/ 10577 w 20035"/>
                <a:gd name="connsiteY1" fmla="*/ 0 h 20714"/>
                <a:gd name="connsiteX2" fmla="*/ 1973 w 20035"/>
                <a:gd name="connsiteY2" fmla="*/ 17316 h 20714"/>
                <a:gd name="connsiteX3" fmla="*/ 19934 w 20035"/>
                <a:gd name="connsiteY3" fmla="*/ 10863 h 20714"/>
              </a:gdLst>
              <a:ahLst/>
              <a:cxnLst>
                <a:cxn ang="0">
                  <a:pos x="connsiteX0" y="connsiteY0"/>
                </a:cxn>
                <a:cxn ang="0">
                  <a:pos x="connsiteX1" y="connsiteY1"/>
                </a:cxn>
                <a:cxn ang="0">
                  <a:pos x="connsiteX2" y="connsiteY2"/>
                </a:cxn>
                <a:cxn ang="0">
                  <a:pos x="connsiteX3" y="connsiteY3"/>
                </a:cxn>
              </a:cxnLst>
              <a:rect l="l" t="t" r="r" b="b"/>
              <a:pathLst>
                <a:path w="20035" h="20714">
                  <a:moveTo>
                    <a:pt x="19934" y="10863"/>
                  </a:moveTo>
                  <a:cubicBezTo>
                    <a:pt x="20580" y="6346"/>
                    <a:pt x="18213" y="0"/>
                    <a:pt x="10577" y="0"/>
                  </a:cubicBezTo>
                  <a:cubicBezTo>
                    <a:pt x="1112" y="968"/>
                    <a:pt x="-2652" y="11401"/>
                    <a:pt x="1973" y="17316"/>
                  </a:cubicBezTo>
                  <a:cubicBezTo>
                    <a:pt x="7350" y="24092"/>
                    <a:pt x="18536" y="20113"/>
                    <a:pt x="19934"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3" name="任意多边形: 形状 1440">
              <a:extLst>
                <a:ext uri="{FF2B5EF4-FFF2-40B4-BE49-F238E27FC236}">
                  <a16:creationId xmlns:a16="http://schemas.microsoft.com/office/drawing/2014/main" xmlns="" id="{F8606F0E-E387-41E2-ACA5-2C38F939F82A}"/>
                </a:ext>
              </a:extLst>
            </p:cNvPr>
            <p:cNvSpPr/>
            <p:nvPr/>
          </p:nvSpPr>
          <p:spPr>
            <a:xfrm>
              <a:off x="1595341" y="4335843"/>
              <a:ext cx="81558" cy="87740"/>
            </a:xfrm>
            <a:custGeom>
              <a:avLst/>
              <a:gdLst>
                <a:gd name="connsiteX0" fmla="*/ 19164 w 19301"/>
                <a:gd name="connsiteY0" fmla="*/ 10757 h 20764"/>
                <a:gd name="connsiteX1" fmla="*/ 19164 w 19301"/>
                <a:gd name="connsiteY1" fmla="*/ 10757 h 20764"/>
                <a:gd name="connsiteX2" fmla="*/ 10344 w 19301"/>
                <a:gd name="connsiteY2" fmla="*/ 1 h 20764"/>
                <a:gd name="connsiteX3" fmla="*/ 1740 w 19301"/>
                <a:gd name="connsiteY3" fmla="*/ 17425 h 20764"/>
                <a:gd name="connsiteX4" fmla="*/ 19164 w 19301"/>
                <a:gd name="connsiteY4" fmla="*/ 10757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01" h="20764">
                  <a:moveTo>
                    <a:pt x="19164" y="10757"/>
                  </a:moveTo>
                  <a:lnTo>
                    <a:pt x="19164" y="10757"/>
                  </a:lnTo>
                  <a:cubicBezTo>
                    <a:pt x="19917" y="6240"/>
                    <a:pt x="17658" y="-106"/>
                    <a:pt x="10344" y="1"/>
                  </a:cubicBezTo>
                  <a:cubicBezTo>
                    <a:pt x="1417" y="1077"/>
                    <a:pt x="-2562" y="11617"/>
                    <a:pt x="1740" y="17425"/>
                  </a:cubicBezTo>
                  <a:cubicBezTo>
                    <a:pt x="6687" y="24201"/>
                    <a:pt x="17658" y="20007"/>
                    <a:pt x="19164" y="107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4" name="任意多边形: 形状 1441">
              <a:extLst>
                <a:ext uri="{FF2B5EF4-FFF2-40B4-BE49-F238E27FC236}">
                  <a16:creationId xmlns:a16="http://schemas.microsoft.com/office/drawing/2014/main" xmlns="" id="{8A58393F-72E9-4D77-80F9-0D1329AB5840}"/>
                </a:ext>
              </a:extLst>
            </p:cNvPr>
            <p:cNvSpPr/>
            <p:nvPr/>
          </p:nvSpPr>
          <p:spPr>
            <a:xfrm>
              <a:off x="1904288" y="4312644"/>
              <a:ext cx="78224" cy="87770"/>
            </a:xfrm>
            <a:custGeom>
              <a:avLst/>
              <a:gdLst>
                <a:gd name="connsiteX0" fmla="*/ 18328 w 18512"/>
                <a:gd name="connsiteY0" fmla="*/ 10653 h 20771"/>
                <a:gd name="connsiteX1" fmla="*/ 18328 w 18512"/>
                <a:gd name="connsiteY1" fmla="*/ 10653 h 20771"/>
                <a:gd name="connsiteX2" fmla="*/ 10153 w 18512"/>
                <a:gd name="connsiteY2" fmla="*/ 5 h 20771"/>
                <a:gd name="connsiteX3" fmla="*/ 1549 w 18512"/>
                <a:gd name="connsiteY3" fmla="*/ 17537 h 20771"/>
                <a:gd name="connsiteX4" fmla="*/ 18328 w 18512"/>
                <a:gd name="connsiteY4" fmla="*/ 10653 h 20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2" h="20771">
                  <a:moveTo>
                    <a:pt x="18328" y="10653"/>
                  </a:moveTo>
                  <a:lnTo>
                    <a:pt x="18328" y="10653"/>
                  </a:lnTo>
                  <a:cubicBezTo>
                    <a:pt x="19188" y="6136"/>
                    <a:pt x="17145" y="-210"/>
                    <a:pt x="10153" y="5"/>
                  </a:cubicBezTo>
                  <a:cubicBezTo>
                    <a:pt x="1549" y="1188"/>
                    <a:pt x="-2431" y="11836"/>
                    <a:pt x="1549" y="17537"/>
                  </a:cubicBezTo>
                  <a:cubicBezTo>
                    <a:pt x="6066" y="24205"/>
                    <a:pt x="16607" y="19903"/>
                    <a:pt x="18328" y="106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5" name="任意多边形: 形状 1442">
              <a:extLst>
                <a:ext uri="{FF2B5EF4-FFF2-40B4-BE49-F238E27FC236}">
                  <a16:creationId xmlns:a16="http://schemas.microsoft.com/office/drawing/2014/main" xmlns="" id="{CC44682D-B5ED-4221-A988-EF797750A744}"/>
                </a:ext>
              </a:extLst>
            </p:cNvPr>
            <p:cNvSpPr/>
            <p:nvPr/>
          </p:nvSpPr>
          <p:spPr>
            <a:xfrm>
              <a:off x="2191303" y="4287194"/>
              <a:ext cx="70842" cy="87897"/>
            </a:xfrm>
            <a:custGeom>
              <a:avLst/>
              <a:gdLst>
                <a:gd name="connsiteX0" fmla="*/ 16552 w 16765"/>
                <a:gd name="connsiteY0" fmla="*/ 10653 h 20801"/>
                <a:gd name="connsiteX1" fmla="*/ 9561 w 16765"/>
                <a:gd name="connsiteY1" fmla="*/ 5 h 20801"/>
                <a:gd name="connsiteX2" fmla="*/ 1709 w 16765"/>
                <a:gd name="connsiteY2" fmla="*/ 18290 h 20801"/>
                <a:gd name="connsiteX3" fmla="*/ 16552 w 16765"/>
                <a:gd name="connsiteY3" fmla="*/ 10653 h 20801"/>
              </a:gdLst>
              <a:ahLst/>
              <a:cxnLst>
                <a:cxn ang="0">
                  <a:pos x="connsiteX0" y="connsiteY0"/>
                </a:cxn>
                <a:cxn ang="0">
                  <a:pos x="connsiteX1" y="connsiteY1"/>
                </a:cxn>
                <a:cxn ang="0">
                  <a:pos x="connsiteX2" y="connsiteY2"/>
                </a:cxn>
                <a:cxn ang="0">
                  <a:pos x="connsiteX3" y="connsiteY3"/>
                </a:cxn>
              </a:cxnLst>
              <a:rect l="l" t="t" r="r" b="b"/>
              <a:pathLst>
                <a:path w="16765" h="20801">
                  <a:moveTo>
                    <a:pt x="16552" y="10653"/>
                  </a:moveTo>
                  <a:cubicBezTo>
                    <a:pt x="17412" y="6136"/>
                    <a:pt x="15799" y="-210"/>
                    <a:pt x="9561" y="5"/>
                  </a:cubicBezTo>
                  <a:cubicBezTo>
                    <a:pt x="1386" y="1296"/>
                    <a:pt x="-2486" y="12804"/>
                    <a:pt x="1709" y="18290"/>
                  </a:cubicBezTo>
                  <a:cubicBezTo>
                    <a:pt x="6011" y="23990"/>
                    <a:pt x="14938" y="19365"/>
                    <a:pt x="16552" y="106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6" name="任意多边形: 形状 1443">
              <a:extLst>
                <a:ext uri="{FF2B5EF4-FFF2-40B4-BE49-F238E27FC236}">
                  <a16:creationId xmlns:a16="http://schemas.microsoft.com/office/drawing/2014/main" xmlns="" id="{8FD220A3-AAE7-47DE-A84C-39C1862792EE}"/>
                </a:ext>
              </a:extLst>
            </p:cNvPr>
            <p:cNvSpPr/>
            <p:nvPr/>
          </p:nvSpPr>
          <p:spPr>
            <a:xfrm>
              <a:off x="2450510" y="4259900"/>
              <a:ext cx="63760" cy="88277"/>
            </a:xfrm>
            <a:custGeom>
              <a:avLst/>
              <a:gdLst>
                <a:gd name="connsiteX0" fmla="*/ 8880 w 15089"/>
                <a:gd name="connsiteY0" fmla="*/ 12 h 20891"/>
                <a:gd name="connsiteX1" fmla="*/ 1351 w 15089"/>
                <a:gd name="connsiteY1" fmla="*/ 18404 h 20891"/>
                <a:gd name="connsiteX2" fmla="*/ 14796 w 15089"/>
                <a:gd name="connsiteY2" fmla="*/ 10660 h 20891"/>
                <a:gd name="connsiteX3" fmla="*/ 14796 w 15089"/>
                <a:gd name="connsiteY3" fmla="*/ 10660 h 20891"/>
                <a:gd name="connsiteX4" fmla="*/ 8880 w 15089"/>
                <a:gd name="connsiteY4" fmla="*/ 12 h 20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9" h="20891">
                  <a:moveTo>
                    <a:pt x="8880" y="12"/>
                  </a:moveTo>
                  <a:cubicBezTo>
                    <a:pt x="1567" y="1410"/>
                    <a:pt x="-2198" y="12918"/>
                    <a:pt x="1351" y="18404"/>
                  </a:cubicBezTo>
                  <a:cubicBezTo>
                    <a:pt x="5008" y="24104"/>
                    <a:pt x="13075" y="19372"/>
                    <a:pt x="14796" y="10660"/>
                  </a:cubicBezTo>
                  <a:lnTo>
                    <a:pt x="14796" y="10660"/>
                  </a:lnTo>
                  <a:cubicBezTo>
                    <a:pt x="15764" y="6035"/>
                    <a:pt x="14473" y="-311"/>
                    <a:pt x="8880"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7" name="任意多边形: 形状 1444">
              <a:extLst>
                <a:ext uri="{FF2B5EF4-FFF2-40B4-BE49-F238E27FC236}">
                  <a16:creationId xmlns:a16="http://schemas.microsoft.com/office/drawing/2014/main" xmlns="" id="{A7E4120F-D005-4522-9845-BDED1BBEE659}"/>
                </a:ext>
              </a:extLst>
            </p:cNvPr>
            <p:cNvSpPr/>
            <p:nvPr/>
          </p:nvSpPr>
          <p:spPr>
            <a:xfrm>
              <a:off x="2681118" y="4230811"/>
              <a:ext cx="56940" cy="88345"/>
            </a:xfrm>
            <a:custGeom>
              <a:avLst/>
              <a:gdLst>
                <a:gd name="connsiteX0" fmla="*/ 1416 w 13475"/>
                <a:gd name="connsiteY0" fmla="*/ 19049 h 20907"/>
                <a:gd name="connsiteX1" fmla="*/ 13139 w 13475"/>
                <a:gd name="connsiteY1" fmla="*/ 10552 h 20907"/>
                <a:gd name="connsiteX2" fmla="*/ 8192 w 13475"/>
                <a:gd name="connsiteY2" fmla="*/ 12 h 20907"/>
                <a:gd name="connsiteX3" fmla="*/ 1416 w 13475"/>
                <a:gd name="connsiteY3" fmla="*/ 19049 h 20907"/>
              </a:gdLst>
              <a:ahLst/>
              <a:cxnLst>
                <a:cxn ang="0">
                  <a:pos x="connsiteX0" y="connsiteY0"/>
                </a:cxn>
                <a:cxn ang="0">
                  <a:pos x="connsiteX1" y="connsiteY1"/>
                </a:cxn>
                <a:cxn ang="0">
                  <a:pos x="connsiteX2" y="connsiteY2"/>
                </a:cxn>
                <a:cxn ang="0">
                  <a:pos x="connsiteX3" y="connsiteY3"/>
                </a:cxn>
              </a:cxnLst>
              <a:rect l="l" t="t" r="r" b="b"/>
              <a:pathLst>
                <a:path w="13475" h="20907">
                  <a:moveTo>
                    <a:pt x="1416" y="19049"/>
                  </a:moveTo>
                  <a:cubicBezTo>
                    <a:pt x="4750" y="23782"/>
                    <a:pt x="11419" y="18942"/>
                    <a:pt x="13139" y="10552"/>
                  </a:cubicBezTo>
                  <a:cubicBezTo>
                    <a:pt x="14108" y="6035"/>
                    <a:pt x="13139" y="-311"/>
                    <a:pt x="8192" y="12"/>
                  </a:cubicBezTo>
                  <a:cubicBezTo>
                    <a:pt x="1308" y="1518"/>
                    <a:pt x="-2133" y="13994"/>
                    <a:pt x="1416" y="190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0" name="任意多边形: 形状 1457">
              <a:extLst>
                <a:ext uri="{FF2B5EF4-FFF2-40B4-BE49-F238E27FC236}">
                  <a16:creationId xmlns:a16="http://schemas.microsoft.com/office/drawing/2014/main" xmlns="" id="{BF22CBAF-8566-4C84-A4CC-26D15DD6E169}"/>
                </a:ext>
              </a:extLst>
            </p:cNvPr>
            <p:cNvSpPr/>
            <p:nvPr/>
          </p:nvSpPr>
          <p:spPr>
            <a:xfrm>
              <a:off x="111851" y="4591724"/>
              <a:ext cx="85209" cy="84926"/>
            </a:xfrm>
            <a:custGeom>
              <a:avLst/>
              <a:gdLst>
                <a:gd name="connsiteX0" fmla="*/ 20142 w 20165"/>
                <a:gd name="connsiteY0" fmla="*/ 10863 h 20098"/>
                <a:gd name="connsiteX1" fmla="*/ 9816 w 20165"/>
                <a:gd name="connsiteY1" fmla="*/ 0 h 20098"/>
                <a:gd name="connsiteX2" fmla="*/ 2503 w 20165"/>
                <a:gd name="connsiteY2" fmla="*/ 16564 h 20098"/>
                <a:gd name="connsiteX3" fmla="*/ 20142 w 20165"/>
                <a:gd name="connsiteY3" fmla="*/ 10863 h 20098"/>
              </a:gdLst>
              <a:ahLst/>
              <a:cxnLst>
                <a:cxn ang="0">
                  <a:pos x="connsiteX0" y="connsiteY0"/>
                </a:cxn>
                <a:cxn ang="0">
                  <a:pos x="connsiteX1" y="connsiteY1"/>
                </a:cxn>
                <a:cxn ang="0">
                  <a:pos x="connsiteX2" y="connsiteY2"/>
                </a:cxn>
                <a:cxn ang="0">
                  <a:pos x="connsiteX3" y="connsiteY3"/>
                </a:cxn>
              </a:cxnLst>
              <a:rect l="l" t="t" r="r" b="b"/>
              <a:pathLst>
                <a:path w="20165" h="20098">
                  <a:moveTo>
                    <a:pt x="20142" y="10863"/>
                  </a:moveTo>
                  <a:cubicBezTo>
                    <a:pt x="20464" y="6453"/>
                    <a:pt x="17560" y="215"/>
                    <a:pt x="9816" y="0"/>
                  </a:cubicBezTo>
                  <a:cubicBezTo>
                    <a:pt x="351" y="645"/>
                    <a:pt x="-2660" y="10540"/>
                    <a:pt x="2503" y="16564"/>
                  </a:cubicBezTo>
                  <a:cubicBezTo>
                    <a:pt x="8418" y="23340"/>
                    <a:pt x="19389" y="19790"/>
                    <a:pt x="20142"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1" name="任意多边形: 形状 1458">
              <a:extLst>
                <a:ext uri="{FF2B5EF4-FFF2-40B4-BE49-F238E27FC236}">
                  <a16:creationId xmlns:a16="http://schemas.microsoft.com/office/drawing/2014/main" xmlns="" id="{3E4D5978-62F8-42C9-B60F-9721BBB6DFB8}"/>
                </a:ext>
              </a:extLst>
            </p:cNvPr>
            <p:cNvSpPr/>
            <p:nvPr/>
          </p:nvSpPr>
          <p:spPr>
            <a:xfrm>
              <a:off x="437907" y="4584452"/>
              <a:ext cx="85556" cy="84478"/>
            </a:xfrm>
            <a:custGeom>
              <a:avLst/>
              <a:gdLst>
                <a:gd name="connsiteX0" fmla="*/ 2350 w 20247"/>
                <a:gd name="connsiteY0" fmla="*/ 16564 h 19992"/>
                <a:gd name="connsiteX1" fmla="*/ 20205 w 20247"/>
                <a:gd name="connsiteY1" fmla="*/ 10756 h 19992"/>
                <a:gd name="connsiteX2" fmla="*/ 10094 w 20247"/>
                <a:gd name="connsiteY2" fmla="*/ 0 h 19992"/>
                <a:gd name="connsiteX3" fmla="*/ 2350 w 20247"/>
                <a:gd name="connsiteY3" fmla="*/ 16564 h 19992"/>
              </a:gdLst>
              <a:ahLst/>
              <a:cxnLst>
                <a:cxn ang="0">
                  <a:pos x="connsiteX0" y="connsiteY0"/>
                </a:cxn>
                <a:cxn ang="0">
                  <a:pos x="connsiteX1" y="connsiteY1"/>
                </a:cxn>
                <a:cxn ang="0">
                  <a:pos x="connsiteX2" y="connsiteY2"/>
                </a:cxn>
                <a:cxn ang="0">
                  <a:pos x="connsiteX3" y="connsiteY3"/>
                </a:cxn>
              </a:cxnLst>
              <a:rect l="l" t="t" r="r" b="b"/>
              <a:pathLst>
                <a:path w="20247" h="19992">
                  <a:moveTo>
                    <a:pt x="2350" y="16564"/>
                  </a:moveTo>
                  <a:cubicBezTo>
                    <a:pt x="8051" y="23232"/>
                    <a:pt x="19237" y="19575"/>
                    <a:pt x="20205" y="10756"/>
                  </a:cubicBezTo>
                  <a:cubicBezTo>
                    <a:pt x="20635" y="6346"/>
                    <a:pt x="17838" y="215"/>
                    <a:pt x="10094" y="0"/>
                  </a:cubicBezTo>
                  <a:cubicBezTo>
                    <a:pt x="629" y="753"/>
                    <a:pt x="-2705" y="10648"/>
                    <a:pt x="2350" y="165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2" name="任意多边形: 形状 1459">
              <a:extLst>
                <a:ext uri="{FF2B5EF4-FFF2-40B4-BE49-F238E27FC236}">
                  <a16:creationId xmlns:a16="http://schemas.microsoft.com/office/drawing/2014/main" xmlns="" id="{9F5503F7-C837-4F7D-80E8-ECAC628BD0B1}"/>
                </a:ext>
              </a:extLst>
            </p:cNvPr>
            <p:cNvSpPr/>
            <p:nvPr/>
          </p:nvSpPr>
          <p:spPr>
            <a:xfrm>
              <a:off x="763692" y="4573998"/>
              <a:ext cx="85290" cy="84474"/>
            </a:xfrm>
            <a:custGeom>
              <a:avLst/>
              <a:gdLst>
                <a:gd name="connsiteX0" fmla="*/ 20117 w 20184"/>
                <a:gd name="connsiteY0" fmla="*/ 10648 h 19991"/>
                <a:gd name="connsiteX1" fmla="*/ 10437 w 20184"/>
                <a:gd name="connsiteY1" fmla="*/ 0 h 19991"/>
                <a:gd name="connsiteX2" fmla="*/ 2155 w 20184"/>
                <a:gd name="connsiteY2" fmla="*/ 16671 h 19991"/>
                <a:gd name="connsiteX3" fmla="*/ 20117 w 20184"/>
                <a:gd name="connsiteY3" fmla="*/ 10648 h 19991"/>
              </a:gdLst>
              <a:ahLst/>
              <a:cxnLst>
                <a:cxn ang="0">
                  <a:pos x="connsiteX0" y="connsiteY0"/>
                </a:cxn>
                <a:cxn ang="0">
                  <a:pos x="connsiteX1" y="connsiteY1"/>
                </a:cxn>
                <a:cxn ang="0">
                  <a:pos x="connsiteX2" y="connsiteY2"/>
                </a:cxn>
                <a:cxn ang="0">
                  <a:pos x="connsiteX3" y="connsiteY3"/>
                </a:cxn>
              </a:cxnLst>
              <a:rect l="l" t="t" r="r" b="b"/>
              <a:pathLst>
                <a:path w="20184" h="19991">
                  <a:moveTo>
                    <a:pt x="20117" y="10648"/>
                  </a:moveTo>
                  <a:cubicBezTo>
                    <a:pt x="20654" y="6238"/>
                    <a:pt x="18073" y="108"/>
                    <a:pt x="10437" y="0"/>
                  </a:cubicBezTo>
                  <a:cubicBezTo>
                    <a:pt x="864" y="860"/>
                    <a:pt x="-2685" y="10863"/>
                    <a:pt x="2155" y="16671"/>
                  </a:cubicBezTo>
                  <a:cubicBezTo>
                    <a:pt x="7748" y="23232"/>
                    <a:pt x="18934" y="19468"/>
                    <a:pt x="20117" y="106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3" name="任意多边形: 形状 1460">
              <a:extLst>
                <a:ext uri="{FF2B5EF4-FFF2-40B4-BE49-F238E27FC236}">
                  <a16:creationId xmlns:a16="http://schemas.microsoft.com/office/drawing/2014/main" xmlns="" id="{2E38FAA9-A7F7-4CC7-82E5-1F213AFE12FD}"/>
                </a:ext>
              </a:extLst>
            </p:cNvPr>
            <p:cNvSpPr/>
            <p:nvPr/>
          </p:nvSpPr>
          <p:spPr>
            <a:xfrm>
              <a:off x="1087961" y="4559910"/>
              <a:ext cx="83967" cy="84677"/>
            </a:xfrm>
            <a:custGeom>
              <a:avLst/>
              <a:gdLst>
                <a:gd name="connsiteX0" fmla="*/ 19742 w 19871"/>
                <a:gd name="connsiteY0" fmla="*/ 10540 h 20039"/>
                <a:gd name="connsiteX1" fmla="*/ 10492 w 19871"/>
                <a:gd name="connsiteY1" fmla="*/ 0 h 20039"/>
                <a:gd name="connsiteX2" fmla="*/ 1888 w 19871"/>
                <a:gd name="connsiteY2" fmla="*/ 16779 h 20039"/>
                <a:gd name="connsiteX3" fmla="*/ 19742 w 19871"/>
                <a:gd name="connsiteY3" fmla="*/ 10540 h 20039"/>
              </a:gdLst>
              <a:ahLst/>
              <a:cxnLst>
                <a:cxn ang="0">
                  <a:pos x="connsiteX0" y="connsiteY0"/>
                </a:cxn>
                <a:cxn ang="0">
                  <a:pos x="connsiteX1" y="connsiteY1"/>
                </a:cxn>
                <a:cxn ang="0">
                  <a:pos x="connsiteX2" y="connsiteY2"/>
                </a:cxn>
                <a:cxn ang="0">
                  <a:pos x="connsiteX3" y="connsiteY3"/>
                </a:cxn>
              </a:cxnLst>
              <a:rect l="l" t="t" r="r" b="b"/>
              <a:pathLst>
                <a:path w="19871" h="20039">
                  <a:moveTo>
                    <a:pt x="19742" y="10540"/>
                  </a:moveTo>
                  <a:cubicBezTo>
                    <a:pt x="20495" y="6131"/>
                    <a:pt x="18021" y="0"/>
                    <a:pt x="10492" y="0"/>
                  </a:cubicBezTo>
                  <a:cubicBezTo>
                    <a:pt x="1242" y="968"/>
                    <a:pt x="-2630" y="11078"/>
                    <a:pt x="1888" y="16779"/>
                  </a:cubicBezTo>
                  <a:cubicBezTo>
                    <a:pt x="7158" y="23340"/>
                    <a:pt x="18236" y="19360"/>
                    <a:pt x="19742"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4" name="任意多边形: 形状 1461">
              <a:extLst>
                <a:ext uri="{FF2B5EF4-FFF2-40B4-BE49-F238E27FC236}">
                  <a16:creationId xmlns:a16="http://schemas.microsoft.com/office/drawing/2014/main" xmlns="" id="{7ADE8D12-12AF-4584-A1FB-7F661730B10E}"/>
                </a:ext>
              </a:extLst>
            </p:cNvPr>
            <p:cNvSpPr/>
            <p:nvPr/>
          </p:nvSpPr>
          <p:spPr>
            <a:xfrm>
              <a:off x="1405920" y="4541731"/>
              <a:ext cx="82518" cy="85421"/>
            </a:xfrm>
            <a:custGeom>
              <a:avLst/>
              <a:gdLst>
                <a:gd name="connsiteX0" fmla="*/ 19355 w 19528"/>
                <a:gd name="connsiteY0" fmla="*/ 10540 h 20215"/>
                <a:gd name="connsiteX1" fmla="*/ 10643 w 19528"/>
                <a:gd name="connsiteY1" fmla="*/ 0 h 20215"/>
                <a:gd name="connsiteX2" fmla="*/ 1716 w 19528"/>
                <a:gd name="connsiteY2" fmla="*/ 16886 h 20215"/>
                <a:gd name="connsiteX3" fmla="*/ 19355 w 19528"/>
                <a:gd name="connsiteY3" fmla="*/ 10540 h 20215"/>
              </a:gdLst>
              <a:ahLst/>
              <a:cxnLst>
                <a:cxn ang="0">
                  <a:pos x="connsiteX0" y="connsiteY0"/>
                </a:cxn>
                <a:cxn ang="0">
                  <a:pos x="connsiteX1" y="connsiteY1"/>
                </a:cxn>
                <a:cxn ang="0">
                  <a:pos x="connsiteX2" y="connsiteY2"/>
                </a:cxn>
                <a:cxn ang="0">
                  <a:pos x="connsiteX3" y="connsiteY3"/>
                </a:cxn>
              </a:cxnLst>
              <a:rect l="l" t="t" r="r" b="b"/>
              <a:pathLst>
                <a:path w="19528" h="20215">
                  <a:moveTo>
                    <a:pt x="19355" y="10540"/>
                  </a:moveTo>
                  <a:cubicBezTo>
                    <a:pt x="20215" y="6131"/>
                    <a:pt x="17957" y="0"/>
                    <a:pt x="10643" y="0"/>
                  </a:cubicBezTo>
                  <a:cubicBezTo>
                    <a:pt x="1501" y="1076"/>
                    <a:pt x="-2587" y="11078"/>
                    <a:pt x="1716" y="16886"/>
                  </a:cubicBezTo>
                  <a:cubicBezTo>
                    <a:pt x="6663" y="23555"/>
                    <a:pt x="17741" y="19575"/>
                    <a:pt x="19355"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5" name="任意多边形: 形状 1462">
              <a:extLst>
                <a:ext uri="{FF2B5EF4-FFF2-40B4-BE49-F238E27FC236}">
                  <a16:creationId xmlns:a16="http://schemas.microsoft.com/office/drawing/2014/main" xmlns="" id="{3DD76303-2B27-4C18-9A8D-544D61F72423}"/>
                </a:ext>
              </a:extLst>
            </p:cNvPr>
            <p:cNvSpPr/>
            <p:nvPr/>
          </p:nvSpPr>
          <p:spPr>
            <a:xfrm>
              <a:off x="1715856" y="4521271"/>
              <a:ext cx="80519" cy="85332"/>
            </a:xfrm>
            <a:custGeom>
              <a:avLst/>
              <a:gdLst>
                <a:gd name="connsiteX0" fmla="*/ 18823 w 19055"/>
                <a:gd name="connsiteY0" fmla="*/ 10434 h 20194"/>
                <a:gd name="connsiteX1" fmla="*/ 10649 w 19055"/>
                <a:gd name="connsiteY1" fmla="*/ 1 h 20194"/>
                <a:gd name="connsiteX2" fmla="*/ 1507 w 19055"/>
                <a:gd name="connsiteY2" fmla="*/ 16995 h 20194"/>
                <a:gd name="connsiteX3" fmla="*/ 18823 w 19055"/>
                <a:gd name="connsiteY3" fmla="*/ 10434 h 20194"/>
              </a:gdLst>
              <a:ahLst/>
              <a:cxnLst>
                <a:cxn ang="0">
                  <a:pos x="connsiteX0" y="connsiteY0"/>
                </a:cxn>
                <a:cxn ang="0">
                  <a:pos x="connsiteX1" y="connsiteY1"/>
                </a:cxn>
                <a:cxn ang="0">
                  <a:pos x="connsiteX2" y="connsiteY2"/>
                </a:cxn>
                <a:cxn ang="0">
                  <a:pos x="connsiteX3" y="connsiteY3"/>
                </a:cxn>
              </a:cxnLst>
              <a:rect l="l" t="t" r="r" b="b"/>
              <a:pathLst>
                <a:path w="19055" h="20194">
                  <a:moveTo>
                    <a:pt x="18823" y="10434"/>
                  </a:moveTo>
                  <a:cubicBezTo>
                    <a:pt x="19791" y="6024"/>
                    <a:pt x="17855" y="-106"/>
                    <a:pt x="10649" y="1"/>
                  </a:cubicBezTo>
                  <a:cubicBezTo>
                    <a:pt x="1722" y="1185"/>
                    <a:pt x="-2473" y="11295"/>
                    <a:pt x="1507" y="16995"/>
                  </a:cubicBezTo>
                  <a:cubicBezTo>
                    <a:pt x="6239" y="23556"/>
                    <a:pt x="16995" y="19361"/>
                    <a:pt x="18823" y="104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6" name="任意多边形: 形状 1463">
              <a:extLst>
                <a:ext uri="{FF2B5EF4-FFF2-40B4-BE49-F238E27FC236}">
                  <a16:creationId xmlns:a16="http://schemas.microsoft.com/office/drawing/2014/main" xmlns="" id="{3D61CB53-F301-4FDB-A4A4-3C19C5CF3AF4}"/>
                </a:ext>
              </a:extLst>
            </p:cNvPr>
            <p:cNvSpPr/>
            <p:nvPr/>
          </p:nvSpPr>
          <p:spPr>
            <a:xfrm>
              <a:off x="2012801" y="4497620"/>
              <a:ext cx="74590" cy="85163"/>
            </a:xfrm>
            <a:custGeom>
              <a:avLst/>
              <a:gdLst>
                <a:gd name="connsiteX0" fmla="*/ 17386 w 17652"/>
                <a:gd name="connsiteY0" fmla="*/ 10331 h 20154"/>
                <a:gd name="connsiteX1" fmla="*/ 10287 w 17652"/>
                <a:gd name="connsiteY1" fmla="*/ 6 h 20154"/>
                <a:gd name="connsiteX2" fmla="*/ 1252 w 17652"/>
                <a:gd name="connsiteY2" fmla="*/ 17107 h 20154"/>
                <a:gd name="connsiteX3" fmla="*/ 17386 w 17652"/>
                <a:gd name="connsiteY3" fmla="*/ 10331 h 20154"/>
              </a:gdLst>
              <a:ahLst/>
              <a:cxnLst>
                <a:cxn ang="0">
                  <a:pos x="connsiteX0" y="connsiteY0"/>
                </a:cxn>
                <a:cxn ang="0">
                  <a:pos x="connsiteX1" y="connsiteY1"/>
                </a:cxn>
                <a:cxn ang="0">
                  <a:pos x="connsiteX2" y="connsiteY2"/>
                </a:cxn>
                <a:cxn ang="0">
                  <a:pos x="connsiteX3" y="connsiteY3"/>
                </a:cxn>
              </a:cxnLst>
              <a:rect l="l" t="t" r="r" b="b"/>
              <a:pathLst>
                <a:path w="17652" h="20154">
                  <a:moveTo>
                    <a:pt x="17386" y="10331"/>
                  </a:moveTo>
                  <a:cubicBezTo>
                    <a:pt x="18354" y="5921"/>
                    <a:pt x="16848" y="-210"/>
                    <a:pt x="10287" y="6"/>
                  </a:cubicBezTo>
                  <a:cubicBezTo>
                    <a:pt x="2005" y="1189"/>
                    <a:pt x="-2297" y="11406"/>
                    <a:pt x="1252" y="17107"/>
                  </a:cubicBezTo>
                  <a:cubicBezTo>
                    <a:pt x="5232" y="23453"/>
                    <a:pt x="15342" y="19258"/>
                    <a:pt x="17386"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7" name="任意多边形: 形状 1464">
              <a:extLst>
                <a:ext uri="{FF2B5EF4-FFF2-40B4-BE49-F238E27FC236}">
                  <a16:creationId xmlns:a16="http://schemas.microsoft.com/office/drawing/2014/main" xmlns="" id="{33FC3072-6D60-4040-B180-FDE3FBC54B67}"/>
                </a:ext>
              </a:extLst>
            </p:cNvPr>
            <p:cNvSpPr/>
            <p:nvPr/>
          </p:nvSpPr>
          <p:spPr>
            <a:xfrm>
              <a:off x="2283836" y="4471261"/>
              <a:ext cx="67538" cy="85602"/>
            </a:xfrm>
            <a:custGeom>
              <a:avLst/>
              <a:gdLst>
                <a:gd name="connsiteX0" fmla="*/ 15628 w 15983"/>
                <a:gd name="connsiteY0" fmla="*/ 10331 h 20258"/>
                <a:gd name="connsiteX1" fmla="*/ 15628 w 15983"/>
                <a:gd name="connsiteY1" fmla="*/ 10331 h 20258"/>
                <a:gd name="connsiteX2" fmla="*/ 9605 w 15983"/>
                <a:gd name="connsiteY2" fmla="*/ 6 h 20258"/>
                <a:gd name="connsiteX3" fmla="*/ 1323 w 15983"/>
                <a:gd name="connsiteY3" fmla="*/ 17860 h 20258"/>
                <a:gd name="connsiteX4" fmla="*/ 15628 w 15983"/>
                <a:gd name="connsiteY4" fmla="*/ 10331 h 20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3" h="20258">
                  <a:moveTo>
                    <a:pt x="15628" y="10331"/>
                  </a:moveTo>
                  <a:lnTo>
                    <a:pt x="15628" y="10331"/>
                  </a:lnTo>
                  <a:cubicBezTo>
                    <a:pt x="16703" y="5921"/>
                    <a:pt x="15520" y="-210"/>
                    <a:pt x="9605" y="6"/>
                  </a:cubicBezTo>
                  <a:cubicBezTo>
                    <a:pt x="1968" y="1296"/>
                    <a:pt x="-2334" y="12482"/>
                    <a:pt x="1323" y="17860"/>
                  </a:cubicBezTo>
                  <a:cubicBezTo>
                    <a:pt x="4980" y="23345"/>
                    <a:pt x="13584" y="18828"/>
                    <a:pt x="15628"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8" name="任意多边形: 形状 1465">
              <a:extLst>
                <a:ext uri="{FF2B5EF4-FFF2-40B4-BE49-F238E27FC236}">
                  <a16:creationId xmlns:a16="http://schemas.microsoft.com/office/drawing/2014/main" xmlns="" id="{3B0E7207-A5AB-4545-BDA6-6DD3D849750A}"/>
                </a:ext>
              </a:extLst>
            </p:cNvPr>
            <p:cNvSpPr/>
            <p:nvPr/>
          </p:nvSpPr>
          <p:spPr>
            <a:xfrm>
              <a:off x="2526757" y="4443511"/>
              <a:ext cx="60709" cy="86071"/>
            </a:xfrm>
            <a:custGeom>
              <a:avLst/>
              <a:gdLst>
                <a:gd name="connsiteX0" fmla="*/ 9013 w 14367"/>
                <a:gd name="connsiteY0" fmla="*/ 12 h 20369"/>
                <a:gd name="connsiteX1" fmla="*/ 946 w 14367"/>
                <a:gd name="connsiteY1" fmla="*/ 17974 h 20369"/>
                <a:gd name="connsiteX2" fmla="*/ 13961 w 14367"/>
                <a:gd name="connsiteY2" fmla="*/ 10337 h 20369"/>
                <a:gd name="connsiteX3" fmla="*/ 9013 w 14367"/>
                <a:gd name="connsiteY3" fmla="*/ 12 h 20369"/>
              </a:gdLst>
              <a:ahLst/>
              <a:cxnLst>
                <a:cxn ang="0">
                  <a:pos x="connsiteX0" y="connsiteY0"/>
                </a:cxn>
                <a:cxn ang="0">
                  <a:pos x="connsiteX1" y="connsiteY1"/>
                </a:cxn>
                <a:cxn ang="0">
                  <a:pos x="connsiteX2" y="connsiteY2"/>
                </a:cxn>
                <a:cxn ang="0">
                  <a:pos x="connsiteX3" y="connsiteY3"/>
                </a:cxn>
              </a:cxnLst>
              <a:rect l="l" t="t" r="r" b="b"/>
              <a:pathLst>
                <a:path w="14367" h="20369">
                  <a:moveTo>
                    <a:pt x="9013" y="12"/>
                  </a:moveTo>
                  <a:cubicBezTo>
                    <a:pt x="2129" y="1410"/>
                    <a:pt x="-1958" y="12596"/>
                    <a:pt x="946" y="17974"/>
                  </a:cubicBezTo>
                  <a:cubicBezTo>
                    <a:pt x="3958" y="23459"/>
                    <a:pt x="11809" y="18942"/>
                    <a:pt x="13961" y="10337"/>
                  </a:cubicBezTo>
                  <a:cubicBezTo>
                    <a:pt x="15036" y="5928"/>
                    <a:pt x="14176" y="-311"/>
                    <a:pt x="9013"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9" name="任意多边形: 形状 1466">
              <a:extLst>
                <a:ext uri="{FF2B5EF4-FFF2-40B4-BE49-F238E27FC236}">
                  <a16:creationId xmlns:a16="http://schemas.microsoft.com/office/drawing/2014/main" xmlns="" id="{D408C402-6DB8-467F-8213-A86358894350}"/>
                </a:ext>
              </a:extLst>
            </p:cNvPr>
            <p:cNvSpPr/>
            <p:nvPr/>
          </p:nvSpPr>
          <p:spPr>
            <a:xfrm>
              <a:off x="2741003" y="4413970"/>
              <a:ext cx="53910" cy="86350"/>
            </a:xfrm>
            <a:custGeom>
              <a:avLst/>
              <a:gdLst>
                <a:gd name="connsiteX0" fmla="*/ 12196 w 12758"/>
                <a:gd name="connsiteY0" fmla="*/ 10337 h 20435"/>
                <a:gd name="connsiteX1" fmla="*/ 8432 w 12758"/>
                <a:gd name="connsiteY1" fmla="*/ 12 h 20435"/>
                <a:gd name="connsiteX2" fmla="*/ 1010 w 12758"/>
                <a:gd name="connsiteY2" fmla="*/ 18619 h 20435"/>
                <a:gd name="connsiteX3" fmla="*/ 12196 w 12758"/>
                <a:gd name="connsiteY3" fmla="*/ 10337 h 20435"/>
              </a:gdLst>
              <a:ahLst/>
              <a:cxnLst>
                <a:cxn ang="0">
                  <a:pos x="connsiteX0" y="connsiteY0"/>
                </a:cxn>
                <a:cxn ang="0">
                  <a:pos x="connsiteX1" y="connsiteY1"/>
                </a:cxn>
                <a:cxn ang="0">
                  <a:pos x="connsiteX2" y="connsiteY2"/>
                </a:cxn>
                <a:cxn ang="0">
                  <a:pos x="connsiteX3" y="connsiteY3"/>
                </a:cxn>
              </a:cxnLst>
              <a:rect l="l" t="t" r="r" b="b"/>
              <a:pathLst>
                <a:path w="12758" h="20435">
                  <a:moveTo>
                    <a:pt x="12196" y="10337"/>
                  </a:moveTo>
                  <a:cubicBezTo>
                    <a:pt x="13379" y="5928"/>
                    <a:pt x="12949" y="-311"/>
                    <a:pt x="8432" y="12"/>
                  </a:cubicBezTo>
                  <a:cubicBezTo>
                    <a:pt x="2086" y="1518"/>
                    <a:pt x="-2001" y="13672"/>
                    <a:pt x="1010" y="18619"/>
                  </a:cubicBezTo>
                  <a:cubicBezTo>
                    <a:pt x="3592" y="23244"/>
                    <a:pt x="10045" y="18512"/>
                    <a:pt x="12196" y="103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0" name="任意多边形: 形状 1467">
              <a:extLst>
                <a:ext uri="{FF2B5EF4-FFF2-40B4-BE49-F238E27FC236}">
                  <a16:creationId xmlns:a16="http://schemas.microsoft.com/office/drawing/2014/main" xmlns="" id="{88CCFAFC-4359-483C-AF5B-B1858F298E68}"/>
                </a:ext>
              </a:extLst>
            </p:cNvPr>
            <p:cNvSpPr/>
            <p:nvPr/>
          </p:nvSpPr>
          <p:spPr>
            <a:xfrm>
              <a:off x="2925472" y="4383973"/>
              <a:ext cx="47242" cy="86452"/>
            </a:xfrm>
            <a:custGeom>
              <a:avLst/>
              <a:gdLst>
                <a:gd name="connsiteX0" fmla="*/ 10489 w 11180"/>
                <a:gd name="connsiteY0" fmla="*/ 10338 h 20459"/>
                <a:gd name="connsiteX1" fmla="*/ 7800 w 11180"/>
                <a:gd name="connsiteY1" fmla="*/ 12 h 20459"/>
                <a:gd name="connsiteX2" fmla="*/ 916 w 11180"/>
                <a:gd name="connsiteY2" fmla="*/ 19157 h 20459"/>
                <a:gd name="connsiteX3" fmla="*/ 10489 w 11180"/>
                <a:gd name="connsiteY3" fmla="*/ 10338 h 20459"/>
              </a:gdLst>
              <a:ahLst/>
              <a:cxnLst>
                <a:cxn ang="0">
                  <a:pos x="connsiteX0" y="connsiteY0"/>
                </a:cxn>
                <a:cxn ang="0">
                  <a:pos x="connsiteX1" y="connsiteY1"/>
                </a:cxn>
                <a:cxn ang="0">
                  <a:pos x="connsiteX2" y="connsiteY2"/>
                </a:cxn>
                <a:cxn ang="0">
                  <a:pos x="connsiteX3" y="connsiteY3"/>
                </a:cxn>
              </a:cxnLst>
              <a:rect l="l" t="t" r="r" b="b"/>
              <a:pathLst>
                <a:path w="11180" h="20459">
                  <a:moveTo>
                    <a:pt x="10489" y="10338"/>
                  </a:moveTo>
                  <a:cubicBezTo>
                    <a:pt x="11672" y="5820"/>
                    <a:pt x="11672" y="-310"/>
                    <a:pt x="7800" y="12"/>
                  </a:cubicBezTo>
                  <a:cubicBezTo>
                    <a:pt x="2099" y="1626"/>
                    <a:pt x="-1880" y="14747"/>
                    <a:pt x="916" y="19157"/>
                  </a:cubicBezTo>
                  <a:cubicBezTo>
                    <a:pt x="3282" y="22922"/>
                    <a:pt x="8445" y="18082"/>
                    <a:pt x="10489"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1" name="任意多边形: 形状 1468">
              <a:extLst>
                <a:ext uri="{FF2B5EF4-FFF2-40B4-BE49-F238E27FC236}">
                  <a16:creationId xmlns:a16="http://schemas.microsoft.com/office/drawing/2014/main" xmlns="" id="{B844D044-CDAF-4003-850C-31254A18DABB}"/>
                </a:ext>
              </a:extLst>
            </p:cNvPr>
            <p:cNvSpPr/>
            <p:nvPr/>
          </p:nvSpPr>
          <p:spPr>
            <a:xfrm>
              <a:off x="3081076" y="4352610"/>
              <a:ext cx="40443" cy="86612"/>
            </a:xfrm>
            <a:custGeom>
              <a:avLst/>
              <a:gdLst>
                <a:gd name="connsiteX0" fmla="*/ 8727 w 9571"/>
                <a:gd name="connsiteY0" fmla="*/ 10338 h 20497"/>
                <a:gd name="connsiteX1" fmla="*/ 7114 w 9571"/>
                <a:gd name="connsiteY1" fmla="*/ 12 h 20497"/>
                <a:gd name="connsiteX2" fmla="*/ 768 w 9571"/>
                <a:gd name="connsiteY2" fmla="*/ 19695 h 20497"/>
                <a:gd name="connsiteX3" fmla="*/ 8727 w 9571"/>
                <a:gd name="connsiteY3" fmla="*/ 10338 h 20497"/>
              </a:gdLst>
              <a:ahLst/>
              <a:cxnLst>
                <a:cxn ang="0">
                  <a:pos x="connsiteX0" y="connsiteY0"/>
                </a:cxn>
                <a:cxn ang="0">
                  <a:pos x="connsiteX1" y="connsiteY1"/>
                </a:cxn>
                <a:cxn ang="0">
                  <a:pos x="connsiteX2" y="connsiteY2"/>
                </a:cxn>
                <a:cxn ang="0">
                  <a:pos x="connsiteX3" y="connsiteY3"/>
                </a:cxn>
              </a:cxnLst>
              <a:rect l="l" t="t" r="r" b="b"/>
              <a:pathLst>
                <a:path w="9571" h="20497">
                  <a:moveTo>
                    <a:pt x="8727" y="10338"/>
                  </a:moveTo>
                  <a:cubicBezTo>
                    <a:pt x="9910" y="5820"/>
                    <a:pt x="10233" y="-311"/>
                    <a:pt x="7114" y="12"/>
                  </a:cubicBezTo>
                  <a:cubicBezTo>
                    <a:pt x="2166" y="1733"/>
                    <a:pt x="-1706" y="15930"/>
                    <a:pt x="768" y="19695"/>
                  </a:cubicBezTo>
                  <a:cubicBezTo>
                    <a:pt x="2489" y="22491"/>
                    <a:pt x="6684" y="17651"/>
                    <a:pt x="8727"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2" name="任意多边形: 形状 1469">
              <a:extLst>
                <a:ext uri="{FF2B5EF4-FFF2-40B4-BE49-F238E27FC236}">
                  <a16:creationId xmlns:a16="http://schemas.microsoft.com/office/drawing/2014/main" xmlns="" id="{0A658E1C-E996-4FFD-9CFD-2033B3B49380}"/>
                </a:ext>
              </a:extLst>
            </p:cNvPr>
            <p:cNvSpPr/>
            <p:nvPr/>
          </p:nvSpPr>
          <p:spPr>
            <a:xfrm>
              <a:off x="3205317" y="4320343"/>
              <a:ext cx="33932" cy="87005"/>
            </a:xfrm>
            <a:custGeom>
              <a:avLst/>
              <a:gdLst>
                <a:gd name="connsiteX0" fmla="*/ 6968 w 8030"/>
                <a:gd name="connsiteY0" fmla="*/ 10338 h 20590"/>
                <a:gd name="connsiteX1" fmla="*/ 6430 w 8030"/>
                <a:gd name="connsiteY1" fmla="*/ 12 h 20590"/>
                <a:gd name="connsiteX2" fmla="*/ 514 w 8030"/>
                <a:gd name="connsiteY2" fmla="*/ 20125 h 20590"/>
                <a:gd name="connsiteX3" fmla="*/ 6968 w 8030"/>
                <a:gd name="connsiteY3" fmla="*/ 10338 h 20590"/>
              </a:gdLst>
              <a:ahLst/>
              <a:cxnLst>
                <a:cxn ang="0">
                  <a:pos x="connsiteX0" y="connsiteY0"/>
                </a:cxn>
                <a:cxn ang="0">
                  <a:pos x="connsiteX1" y="connsiteY1"/>
                </a:cxn>
                <a:cxn ang="0">
                  <a:pos x="connsiteX2" y="connsiteY2"/>
                </a:cxn>
                <a:cxn ang="0">
                  <a:pos x="connsiteX3" y="connsiteY3"/>
                </a:cxn>
              </a:cxnLst>
              <a:rect l="l" t="t" r="r" b="b"/>
              <a:pathLst>
                <a:path w="8030" h="20590">
                  <a:moveTo>
                    <a:pt x="6968" y="10338"/>
                  </a:moveTo>
                  <a:cubicBezTo>
                    <a:pt x="8151" y="5820"/>
                    <a:pt x="8796" y="-311"/>
                    <a:pt x="6430" y="12"/>
                  </a:cubicBezTo>
                  <a:cubicBezTo>
                    <a:pt x="2450" y="1841"/>
                    <a:pt x="-1422" y="17221"/>
                    <a:pt x="514" y="20125"/>
                  </a:cubicBezTo>
                  <a:cubicBezTo>
                    <a:pt x="1805" y="22169"/>
                    <a:pt x="5139" y="17221"/>
                    <a:pt x="6968"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3" name="任意多边形: 形状 1470">
              <a:extLst>
                <a:ext uri="{FF2B5EF4-FFF2-40B4-BE49-F238E27FC236}">
                  <a16:creationId xmlns:a16="http://schemas.microsoft.com/office/drawing/2014/main" xmlns="" id="{6388717A-48AA-40B9-AFA9-48952C150FEA}"/>
                </a:ext>
              </a:extLst>
            </p:cNvPr>
            <p:cNvSpPr/>
            <p:nvPr/>
          </p:nvSpPr>
          <p:spPr>
            <a:xfrm>
              <a:off x="3297595" y="4288077"/>
              <a:ext cx="28468" cy="86832"/>
            </a:xfrm>
            <a:custGeom>
              <a:avLst/>
              <a:gdLst>
                <a:gd name="connsiteX0" fmla="*/ 5887 w 6737"/>
                <a:gd name="connsiteY0" fmla="*/ 12 h 20549"/>
                <a:gd name="connsiteX1" fmla="*/ 294 w 6737"/>
                <a:gd name="connsiteY1" fmla="*/ 20340 h 20549"/>
                <a:gd name="connsiteX2" fmla="*/ 5349 w 6737"/>
                <a:gd name="connsiteY2" fmla="*/ 10338 h 20549"/>
                <a:gd name="connsiteX3" fmla="*/ 5887 w 6737"/>
                <a:gd name="connsiteY3" fmla="*/ 12 h 20549"/>
              </a:gdLst>
              <a:ahLst/>
              <a:cxnLst>
                <a:cxn ang="0">
                  <a:pos x="connsiteX0" y="connsiteY0"/>
                </a:cxn>
                <a:cxn ang="0">
                  <a:pos x="connsiteX1" y="connsiteY1"/>
                </a:cxn>
                <a:cxn ang="0">
                  <a:pos x="connsiteX2" y="connsiteY2"/>
                </a:cxn>
                <a:cxn ang="0">
                  <a:pos x="connsiteX3" y="connsiteY3"/>
                </a:cxn>
              </a:cxnLst>
              <a:rect l="l" t="t" r="r" b="b"/>
              <a:pathLst>
                <a:path w="6737" h="20549">
                  <a:moveTo>
                    <a:pt x="5887" y="12"/>
                  </a:moveTo>
                  <a:cubicBezTo>
                    <a:pt x="2768" y="1948"/>
                    <a:pt x="-1104" y="18404"/>
                    <a:pt x="294" y="20340"/>
                  </a:cubicBezTo>
                  <a:cubicBezTo>
                    <a:pt x="1262" y="21631"/>
                    <a:pt x="3628" y="16791"/>
                    <a:pt x="5349" y="10338"/>
                  </a:cubicBezTo>
                  <a:cubicBezTo>
                    <a:pt x="6532" y="5820"/>
                    <a:pt x="7500" y="-310"/>
                    <a:pt x="588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4" name="任意多边形: 形状 1471">
              <a:extLst>
                <a:ext uri="{FF2B5EF4-FFF2-40B4-BE49-F238E27FC236}">
                  <a16:creationId xmlns:a16="http://schemas.microsoft.com/office/drawing/2014/main" xmlns="" id="{1CC21F82-0B63-4182-8874-66E9FC580C5E}"/>
                </a:ext>
              </a:extLst>
            </p:cNvPr>
            <p:cNvSpPr/>
            <p:nvPr/>
          </p:nvSpPr>
          <p:spPr>
            <a:xfrm>
              <a:off x="3357231" y="4255404"/>
              <a:ext cx="23731" cy="87715"/>
            </a:xfrm>
            <a:custGeom>
              <a:avLst/>
              <a:gdLst>
                <a:gd name="connsiteX0" fmla="*/ 5434 w 5616"/>
                <a:gd name="connsiteY0" fmla="*/ 107 h 20758"/>
                <a:gd name="connsiteX1" fmla="*/ 163 w 5616"/>
                <a:gd name="connsiteY1" fmla="*/ 20758 h 20758"/>
                <a:gd name="connsiteX2" fmla="*/ 3820 w 5616"/>
                <a:gd name="connsiteY2" fmla="*/ 10433 h 20758"/>
                <a:gd name="connsiteX3" fmla="*/ 5434 w 5616"/>
                <a:gd name="connsiteY3" fmla="*/ 0 h 20758"/>
                <a:gd name="connsiteX4" fmla="*/ 5434 w 5616"/>
                <a:gd name="connsiteY4" fmla="*/ 107 h 20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6" h="20758">
                  <a:moveTo>
                    <a:pt x="5434" y="107"/>
                  </a:moveTo>
                  <a:cubicBezTo>
                    <a:pt x="3605" y="2044"/>
                    <a:pt x="-912" y="20005"/>
                    <a:pt x="163" y="20758"/>
                  </a:cubicBezTo>
                  <a:cubicBezTo>
                    <a:pt x="1024" y="20435"/>
                    <a:pt x="2852" y="14412"/>
                    <a:pt x="3820" y="10433"/>
                  </a:cubicBezTo>
                  <a:cubicBezTo>
                    <a:pt x="4896" y="6453"/>
                    <a:pt x="6079" y="430"/>
                    <a:pt x="5434" y="0"/>
                  </a:cubicBezTo>
                  <a:cubicBezTo>
                    <a:pt x="5541" y="0"/>
                    <a:pt x="5541" y="0"/>
                    <a:pt x="5434"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5" name="任意多边形: 形状 1472">
              <a:extLst>
                <a:ext uri="{FF2B5EF4-FFF2-40B4-BE49-F238E27FC236}">
                  <a16:creationId xmlns:a16="http://schemas.microsoft.com/office/drawing/2014/main" xmlns="" id="{CABB828A-8400-4068-B066-E7FD0E30D58B}"/>
                </a:ext>
              </a:extLst>
            </p:cNvPr>
            <p:cNvSpPr/>
            <p:nvPr/>
          </p:nvSpPr>
          <p:spPr>
            <a:xfrm>
              <a:off x="3383827" y="4223590"/>
              <a:ext cx="21813" cy="86807"/>
            </a:xfrm>
            <a:custGeom>
              <a:avLst/>
              <a:gdLst>
                <a:gd name="connsiteX0" fmla="*/ 5163 w 5162"/>
                <a:gd name="connsiteY0" fmla="*/ 0 h 20543"/>
                <a:gd name="connsiteX1" fmla="*/ 5163 w 5162"/>
                <a:gd name="connsiteY1" fmla="*/ 0 h 20543"/>
                <a:gd name="connsiteX2" fmla="*/ 0 w 5162"/>
                <a:gd name="connsiteY2" fmla="*/ 20543 h 20543"/>
                <a:gd name="connsiteX3" fmla="*/ 5163 w 5162"/>
                <a:gd name="connsiteY3" fmla="*/ 0 h 20543"/>
              </a:gdLst>
              <a:ahLst/>
              <a:cxnLst>
                <a:cxn ang="0">
                  <a:pos x="connsiteX0" y="connsiteY0"/>
                </a:cxn>
                <a:cxn ang="0">
                  <a:pos x="connsiteX1" y="connsiteY1"/>
                </a:cxn>
                <a:cxn ang="0">
                  <a:pos x="connsiteX2" y="connsiteY2"/>
                </a:cxn>
                <a:cxn ang="0">
                  <a:pos x="connsiteX3" y="connsiteY3"/>
                </a:cxn>
              </a:cxnLst>
              <a:rect l="l" t="t" r="r" b="b"/>
              <a:pathLst>
                <a:path w="5162" h="20543">
                  <a:moveTo>
                    <a:pt x="5163" y="0"/>
                  </a:moveTo>
                  <a:lnTo>
                    <a:pt x="5163" y="0"/>
                  </a:lnTo>
                  <a:cubicBezTo>
                    <a:pt x="5163" y="108"/>
                    <a:pt x="107" y="20005"/>
                    <a:pt x="0" y="20543"/>
                  </a:cubicBezTo>
                  <a:lnTo>
                    <a:pt x="5163"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401" name="任意多边形: 形状 1488">
              <a:extLst>
                <a:ext uri="{FF2B5EF4-FFF2-40B4-BE49-F238E27FC236}">
                  <a16:creationId xmlns:a16="http://schemas.microsoft.com/office/drawing/2014/main" xmlns="" id="{65D1038E-BF48-4FBB-9DDB-B701F6E77B97}"/>
                </a:ext>
              </a:extLst>
            </p:cNvPr>
            <p:cNvSpPr/>
            <p:nvPr/>
          </p:nvSpPr>
          <p:spPr>
            <a:xfrm>
              <a:off x="294008" y="4747159"/>
              <a:ext cx="84018" cy="82298"/>
            </a:xfrm>
            <a:custGeom>
              <a:avLst/>
              <a:gdLst>
                <a:gd name="connsiteX0" fmla="*/ 19841 w 19883"/>
                <a:gd name="connsiteY0" fmla="*/ 10540 h 19476"/>
                <a:gd name="connsiteX1" fmla="*/ 9838 w 19883"/>
                <a:gd name="connsiteY1" fmla="*/ 0 h 19476"/>
                <a:gd name="connsiteX2" fmla="*/ 2309 w 19883"/>
                <a:gd name="connsiteY2" fmla="*/ 16133 h 19476"/>
                <a:gd name="connsiteX3" fmla="*/ 19841 w 19883"/>
                <a:gd name="connsiteY3" fmla="*/ 10540 h 19476"/>
              </a:gdLst>
              <a:ahLst/>
              <a:cxnLst>
                <a:cxn ang="0">
                  <a:pos x="connsiteX0" y="connsiteY0"/>
                </a:cxn>
                <a:cxn ang="0">
                  <a:pos x="connsiteX1" y="connsiteY1"/>
                </a:cxn>
                <a:cxn ang="0">
                  <a:pos x="connsiteX2" y="connsiteY2"/>
                </a:cxn>
                <a:cxn ang="0">
                  <a:pos x="connsiteX3" y="connsiteY3"/>
                </a:cxn>
              </a:cxnLst>
              <a:rect l="l" t="t" r="r" b="b"/>
              <a:pathLst>
                <a:path w="19883" h="19476">
                  <a:moveTo>
                    <a:pt x="19841" y="10540"/>
                  </a:moveTo>
                  <a:cubicBezTo>
                    <a:pt x="20271" y="6346"/>
                    <a:pt x="17475" y="215"/>
                    <a:pt x="9838" y="0"/>
                  </a:cubicBezTo>
                  <a:cubicBezTo>
                    <a:pt x="589" y="645"/>
                    <a:pt x="-2638" y="10433"/>
                    <a:pt x="2309" y="16133"/>
                  </a:cubicBezTo>
                  <a:cubicBezTo>
                    <a:pt x="8010" y="22587"/>
                    <a:pt x="18981" y="19145"/>
                    <a:pt x="19841"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2" name="任意多边形: 形状 1489">
              <a:extLst>
                <a:ext uri="{FF2B5EF4-FFF2-40B4-BE49-F238E27FC236}">
                  <a16:creationId xmlns:a16="http://schemas.microsoft.com/office/drawing/2014/main" xmlns="" id="{78FF3174-3D91-4ABB-B5D9-09F512C31B9F}"/>
                </a:ext>
              </a:extLst>
            </p:cNvPr>
            <p:cNvSpPr/>
            <p:nvPr/>
          </p:nvSpPr>
          <p:spPr>
            <a:xfrm>
              <a:off x="615505" y="4738070"/>
              <a:ext cx="84056" cy="82602"/>
            </a:xfrm>
            <a:custGeom>
              <a:avLst/>
              <a:gdLst>
                <a:gd name="connsiteX0" fmla="*/ 10227 w 19892"/>
                <a:gd name="connsiteY0" fmla="*/ 0 h 19548"/>
                <a:gd name="connsiteX1" fmla="*/ 2161 w 19892"/>
                <a:gd name="connsiteY1" fmla="*/ 16241 h 19548"/>
                <a:gd name="connsiteX2" fmla="*/ 19800 w 19892"/>
                <a:gd name="connsiteY2" fmla="*/ 10433 h 19548"/>
                <a:gd name="connsiteX3" fmla="*/ 10227 w 19892"/>
                <a:gd name="connsiteY3" fmla="*/ 0 h 19548"/>
              </a:gdLst>
              <a:ahLst/>
              <a:cxnLst>
                <a:cxn ang="0">
                  <a:pos x="connsiteX0" y="connsiteY0"/>
                </a:cxn>
                <a:cxn ang="0">
                  <a:pos x="connsiteX1" y="connsiteY1"/>
                </a:cxn>
                <a:cxn ang="0">
                  <a:pos x="connsiteX2" y="connsiteY2"/>
                </a:cxn>
                <a:cxn ang="0">
                  <a:pos x="connsiteX3" y="connsiteY3"/>
                </a:cxn>
              </a:cxnLst>
              <a:rect l="l" t="t" r="r" b="b"/>
              <a:pathLst>
                <a:path w="19892" h="19548">
                  <a:moveTo>
                    <a:pt x="10227" y="0"/>
                  </a:moveTo>
                  <a:cubicBezTo>
                    <a:pt x="870" y="753"/>
                    <a:pt x="-2679" y="10433"/>
                    <a:pt x="2161" y="16241"/>
                  </a:cubicBezTo>
                  <a:cubicBezTo>
                    <a:pt x="7646" y="22694"/>
                    <a:pt x="18724" y="19145"/>
                    <a:pt x="19800" y="10433"/>
                  </a:cubicBezTo>
                  <a:cubicBezTo>
                    <a:pt x="20445" y="6131"/>
                    <a:pt x="17756" y="108"/>
                    <a:pt x="1022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3" name="任意多边形: 形状 1490">
              <a:extLst>
                <a:ext uri="{FF2B5EF4-FFF2-40B4-BE49-F238E27FC236}">
                  <a16:creationId xmlns:a16="http://schemas.microsoft.com/office/drawing/2014/main" xmlns="" id="{44B30C30-FE14-49BB-9085-C0FF60EE1AB8}"/>
                </a:ext>
              </a:extLst>
            </p:cNvPr>
            <p:cNvSpPr/>
            <p:nvPr/>
          </p:nvSpPr>
          <p:spPr>
            <a:xfrm>
              <a:off x="935357" y="4725798"/>
              <a:ext cx="83350" cy="82184"/>
            </a:xfrm>
            <a:custGeom>
              <a:avLst/>
              <a:gdLst>
                <a:gd name="connsiteX0" fmla="*/ 19610 w 19725"/>
                <a:gd name="connsiteY0" fmla="*/ 10325 h 19449"/>
                <a:gd name="connsiteX1" fmla="*/ 10468 w 19725"/>
                <a:gd name="connsiteY1" fmla="*/ 0 h 19449"/>
                <a:gd name="connsiteX2" fmla="*/ 1433 w 19725"/>
                <a:gd name="connsiteY2" fmla="*/ 15596 h 19449"/>
                <a:gd name="connsiteX3" fmla="*/ 19610 w 19725"/>
                <a:gd name="connsiteY3" fmla="*/ 10325 h 19449"/>
              </a:gdLst>
              <a:ahLst/>
              <a:cxnLst>
                <a:cxn ang="0">
                  <a:pos x="connsiteX0" y="connsiteY0"/>
                </a:cxn>
                <a:cxn ang="0">
                  <a:pos x="connsiteX1" y="connsiteY1"/>
                </a:cxn>
                <a:cxn ang="0">
                  <a:pos x="connsiteX2" y="connsiteY2"/>
                </a:cxn>
                <a:cxn ang="0">
                  <a:pos x="connsiteX3" y="connsiteY3"/>
                </a:cxn>
              </a:cxnLst>
              <a:rect l="l" t="t" r="r" b="b"/>
              <a:pathLst>
                <a:path w="19725" h="19449">
                  <a:moveTo>
                    <a:pt x="19610" y="10325"/>
                  </a:moveTo>
                  <a:cubicBezTo>
                    <a:pt x="20255" y="6346"/>
                    <a:pt x="18319" y="0"/>
                    <a:pt x="10468" y="0"/>
                  </a:cubicBezTo>
                  <a:cubicBezTo>
                    <a:pt x="1541" y="860"/>
                    <a:pt x="-2331" y="9788"/>
                    <a:pt x="1433" y="15596"/>
                  </a:cubicBezTo>
                  <a:cubicBezTo>
                    <a:pt x="6058" y="22802"/>
                    <a:pt x="18212" y="19252"/>
                    <a:pt x="19610"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4" name="任意多边形: 形状 1491">
              <a:extLst>
                <a:ext uri="{FF2B5EF4-FFF2-40B4-BE49-F238E27FC236}">
                  <a16:creationId xmlns:a16="http://schemas.microsoft.com/office/drawing/2014/main" xmlns="" id="{20334DC7-DF35-4DCB-8980-3F55C2C8A570}"/>
                </a:ext>
              </a:extLst>
            </p:cNvPr>
            <p:cNvSpPr/>
            <p:nvPr/>
          </p:nvSpPr>
          <p:spPr>
            <a:xfrm>
              <a:off x="1251234" y="4709885"/>
              <a:ext cx="82243" cy="82484"/>
            </a:xfrm>
            <a:custGeom>
              <a:avLst/>
              <a:gdLst>
                <a:gd name="connsiteX0" fmla="*/ 19285 w 19463"/>
                <a:gd name="connsiteY0" fmla="*/ 10219 h 19520"/>
                <a:gd name="connsiteX1" fmla="*/ 10681 w 19463"/>
                <a:gd name="connsiteY1" fmla="*/ 1 h 19520"/>
                <a:gd name="connsiteX2" fmla="*/ 1216 w 19463"/>
                <a:gd name="connsiteY2" fmla="*/ 15705 h 19520"/>
                <a:gd name="connsiteX3" fmla="*/ 19285 w 19463"/>
                <a:gd name="connsiteY3" fmla="*/ 10219 h 19520"/>
              </a:gdLst>
              <a:ahLst/>
              <a:cxnLst>
                <a:cxn ang="0">
                  <a:pos x="connsiteX0" y="connsiteY0"/>
                </a:cxn>
                <a:cxn ang="0">
                  <a:pos x="connsiteX1" y="connsiteY1"/>
                </a:cxn>
                <a:cxn ang="0">
                  <a:pos x="connsiteX2" y="connsiteY2"/>
                </a:cxn>
                <a:cxn ang="0">
                  <a:pos x="connsiteX3" y="connsiteY3"/>
                </a:cxn>
              </a:cxnLst>
              <a:rect l="l" t="t" r="r" b="b"/>
              <a:pathLst>
                <a:path w="19463" h="19520">
                  <a:moveTo>
                    <a:pt x="19285" y="10219"/>
                  </a:moveTo>
                  <a:cubicBezTo>
                    <a:pt x="20146" y="5917"/>
                    <a:pt x="17994" y="-106"/>
                    <a:pt x="10681" y="1"/>
                  </a:cubicBezTo>
                  <a:cubicBezTo>
                    <a:pt x="1861" y="969"/>
                    <a:pt x="-2226" y="9897"/>
                    <a:pt x="1216" y="15705"/>
                  </a:cubicBezTo>
                  <a:cubicBezTo>
                    <a:pt x="5518" y="22911"/>
                    <a:pt x="17564" y="19254"/>
                    <a:pt x="19285" y="10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5" name="任意多边形: 形状 1492">
              <a:extLst>
                <a:ext uri="{FF2B5EF4-FFF2-40B4-BE49-F238E27FC236}">
                  <a16:creationId xmlns:a16="http://schemas.microsoft.com/office/drawing/2014/main" xmlns="" id="{545812CF-B81F-46ED-AACF-2267C67BC782}"/>
                </a:ext>
              </a:extLst>
            </p:cNvPr>
            <p:cNvSpPr/>
            <p:nvPr/>
          </p:nvSpPr>
          <p:spPr>
            <a:xfrm>
              <a:off x="1560949" y="4690798"/>
              <a:ext cx="80024" cy="83143"/>
            </a:xfrm>
            <a:custGeom>
              <a:avLst/>
              <a:gdLst>
                <a:gd name="connsiteX0" fmla="*/ 18698 w 18938"/>
                <a:gd name="connsiteY0" fmla="*/ 10219 h 19676"/>
                <a:gd name="connsiteX1" fmla="*/ 10739 w 18938"/>
                <a:gd name="connsiteY1" fmla="*/ 1 h 19676"/>
                <a:gd name="connsiteX2" fmla="*/ 1489 w 18938"/>
                <a:gd name="connsiteY2" fmla="*/ 16565 h 19676"/>
                <a:gd name="connsiteX3" fmla="*/ 18698 w 18938"/>
                <a:gd name="connsiteY3" fmla="*/ 10219 h 19676"/>
              </a:gdLst>
              <a:ahLst/>
              <a:cxnLst>
                <a:cxn ang="0">
                  <a:pos x="connsiteX0" y="connsiteY0"/>
                </a:cxn>
                <a:cxn ang="0">
                  <a:pos x="connsiteX1" y="connsiteY1"/>
                </a:cxn>
                <a:cxn ang="0">
                  <a:pos x="connsiteX2" y="connsiteY2"/>
                </a:cxn>
                <a:cxn ang="0">
                  <a:pos x="connsiteX3" y="connsiteY3"/>
                </a:cxn>
              </a:cxnLst>
              <a:rect l="l" t="t" r="r" b="b"/>
              <a:pathLst>
                <a:path w="18938" h="19676">
                  <a:moveTo>
                    <a:pt x="18698" y="10219"/>
                  </a:moveTo>
                  <a:cubicBezTo>
                    <a:pt x="19666" y="5917"/>
                    <a:pt x="17838" y="-106"/>
                    <a:pt x="10739" y="1"/>
                  </a:cubicBezTo>
                  <a:cubicBezTo>
                    <a:pt x="1812" y="1077"/>
                    <a:pt x="-2490" y="10972"/>
                    <a:pt x="1489" y="16565"/>
                  </a:cubicBezTo>
                  <a:cubicBezTo>
                    <a:pt x="5899" y="22911"/>
                    <a:pt x="16762" y="18931"/>
                    <a:pt x="18698" y="10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6" name="任意多边形: 形状 1493">
              <a:extLst>
                <a:ext uri="{FF2B5EF4-FFF2-40B4-BE49-F238E27FC236}">
                  <a16:creationId xmlns:a16="http://schemas.microsoft.com/office/drawing/2014/main" xmlns="" id="{EABF270C-9DC8-4C7F-B453-0F54CAFABF3C}"/>
                </a:ext>
              </a:extLst>
            </p:cNvPr>
            <p:cNvSpPr/>
            <p:nvPr/>
          </p:nvSpPr>
          <p:spPr>
            <a:xfrm>
              <a:off x="1860933" y="4668508"/>
              <a:ext cx="76407" cy="83477"/>
            </a:xfrm>
            <a:custGeom>
              <a:avLst/>
              <a:gdLst>
                <a:gd name="connsiteX0" fmla="*/ 10626 w 18082"/>
                <a:gd name="connsiteY0" fmla="*/ 5 h 19755"/>
                <a:gd name="connsiteX1" fmla="*/ 1161 w 18082"/>
                <a:gd name="connsiteY1" fmla="*/ 16677 h 19755"/>
                <a:gd name="connsiteX2" fmla="*/ 17725 w 18082"/>
                <a:gd name="connsiteY2" fmla="*/ 10116 h 19755"/>
                <a:gd name="connsiteX3" fmla="*/ 10626 w 18082"/>
                <a:gd name="connsiteY3" fmla="*/ 5 h 19755"/>
              </a:gdLst>
              <a:ahLst/>
              <a:cxnLst>
                <a:cxn ang="0">
                  <a:pos x="connsiteX0" y="connsiteY0"/>
                </a:cxn>
                <a:cxn ang="0">
                  <a:pos x="connsiteX1" y="connsiteY1"/>
                </a:cxn>
                <a:cxn ang="0">
                  <a:pos x="connsiteX2" y="connsiteY2"/>
                </a:cxn>
                <a:cxn ang="0">
                  <a:pos x="connsiteX3" y="connsiteY3"/>
                </a:cxn>
              </a:cxnLst>
              <a:rect l="l" t="t" r="r" b="b"/>
              <a:pathLst>
                <a:path w="18082" h="19755">
                  <a:moveTo>
                    <a:pt x="10626" y="5"/>
                  </a:moveTo>
                  <a:cubicBezTo>
                    <a:pt x="2237" y="1189"/>
                    <a:pt x="-2280" y="11191"/>
                    <a:pt x="1161" y="16677"/>
                  </a:cubicBezTo>
                  <a:cubicBezTo>
                    <a:pt x="5141" y="23022"/>
                    <a:pt x="15574" y="18935"/>
                    <a:pt x="17725" y="10116"/>
                  </a:cubicBezTo>
                  <a:cubicBezTo>
                    <a:pt x="18801" y="6029"/>
                    <a:pt x="17725" y="-210"/>
                    <a:pt x="10626"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7" name="任意多边形: 形状 1494">
              <a:extLst>
                <a:ext uri="{FF2B5EF4-FFF2-40B4-BE49-F238E27FC236}">
                  <a16:creationId xmlns:a16="http://schemas.microsoft.com/office/drawing/2014/main" xmlns="" id="{E726422C-7E66-440D-B5D4-FCE54D33ADA6}"/>
                </a:ext>
              </a:extLst>
            </p:cNvPr>
            <p:cNvSpPr/>
            <p:nvPr/>
          </p:nvSpPr>
          <p:spPr>
            <a:xfrm>
              <a:off x="2139100" y="4643513"/>
              <a:ext cx="70306" cy="83515"/>
            </a:xfrm>
            <a:custGeom>
              <a:avLst/>
              <a:gdLst>
                <a:gd name="connsiteX0" fmla="*/ 16214 w 16638"/>
                <a:gd name="connsiteY0" fmla="*/ 10116 h 19764"/>
                <a:gd name="connsiteX1" fmla="*/ 10191 w 16638"/>
                <a:gd name="connsiteY1" fmla="*/ 6 h 19764"/>
                <a:gd name="connsiteX2" fmla="*/ 941 w 16638"/>
                <a:gd name="connsiteY2" fmla="*/ 16784 h 19764"/>
                <a:gd name="connsiteX3" fmla="*/ 16214 w 16638"/>
                <a:gd name="connsiteY3" fmla="*/ 10116 h 19764"/>
              </a:gdLst>
              <a:ahLst/>
              <a:cxnLst>
                <a:cxn ang="0">
                  <a:pos x="connsiteX0" y="connsiteY0"/>
                </a:cxn>
                <a:cxn ang="0">
                  <a:pos x="connsiteX1" y="connsiteY1"/>
                </a:cxn>
                <a:cxn ang="0">
                  <a:pos x="connsiteX2" y="connsiteY2"/>
                </a:cxn>
                <a:cxn ang="0">
                  <a:pos x="connsiteX3" y="connsiteY3"/>
                </a:cxn>
              </a:cxnLst>
              <a:rect l="l" t="t" r="r" b="b"/>
              <a:pathLst>
                <a:path w="16638" h="19764">
                  <a:moveTo>
                    <a:pt x="16214" y="10116"/>
                  </a:moveTo>
                  <a:cubicBezTo>
                    <a:pt x="17397" y="5814"/>
                    <a:pt x="16322" y="-209"/>
                    <a:pt x="10191" y="6"/>
                  </a:cubicBezTo>
                  <a:cubicBezTo>
                    <a:pt x="2447" y="1189"/>
                    <a:pt x="-2070" y="11191"/>
                    <a:pt x="941" y="16784"/>
                  </a:cubicBezTo>
                  <a:cubicBezTo>
                    <a:pt x="4275" y="23023"/>
                    <a:pt x="13848" y="18828"/>
                    <a:pt x="16214" y="101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8" name="任意多边形: 形状 1495">
              <a:extLst>
                <a:ext uri="{FF2B5EF4-FFF2-40B4-BE49-F238E27FC236}">
                  <a16:creationId xmlns:a16="http://schemas.microsoft.com/office/drawing/2014/main" xmlns="" id="{27A40FD5-61EA-4A10-AF2A-52C4E7CC4773}"/>
                </a:ext>
              </a:extLst>
            </p:cNvPr>
            <p:cNvSpPr/>
            <p:nvPr/>
          </p:nvSpPr>
          <p:spPr>
            <a:xfrm>
              <a:off x="2390460" y="4617124"/>
              <a:ext cx="63528" cy="83540"/>
            </a:xfrm>
            <a:custGeom>
              <a:avLst/>
              <a:gdLst>
                <a:gd name="connsiteX0" fmla="*/ 935 w 15034"/>
                <a:gd name="connsiteY0" fmla="*/ 17436 h 19770"/>
                <a:gd name="connsiteX1" fmla="*/ 14487 w 15034"/>
                <a:gd name="connsiteY1" fmla="*/ 10015 h 19770"/>
                <a:gd name="connsiteX2" fmla="*/ 9647 w 15034"/>
                <a:gd name="connsiteY2" fmla="*/ 12 h 19770"/>
                <a:gd name="connsiteX3" fmla="*/ 935 w 15034"/>
                <a:gd name="connsiteY3" fmla="*/ 17436 h 19770"/>
              </a:gdLst>
              <a:ahLst/>
              <a:cxnLst>
                <a:cxn ang="0">
                  <a:pos x="connsiteX0" y="connsiteY0"/>
                </a:cxn>
                <a:cxn ang="0">
                  <a:pos x="connsiteX1" y="connsiteY1"/>
                </a:cxn>
                <a:cxn ang="0">
                  <a:pos x="connsiteX2" y="connsiteY2"/>
                </a:cxn>
                <a:cxn ang="0">
                  <a:pos x="connsiteX3" y="connsiteY3"/>
                </a:cxn>
              </a:cxnLst>
              <a:rect l="l" t="t" r="r" b="b"/>
              <a:pathLst>
                <a:path w="15034" h="19770">
                  <a:moveTo>
                    <a:pt x="935" y="17436"/>
                  </a:moveTo>
                  <a:cubicBezTo>
                    <a:pt x="3946" y="22814"/>
                    <a:pt x="12121" y="18297"/>
                    <a:pt x="14487" y="10015"/>
                  </a:cubicBezTo>
                  <a:cubicBezTo>
                    <a:pt x="15778" y="5713"/>
                    <a:pt x="15025" y="-310"/>
                    <a:pt x="9647" y="12"/>
                  </a:cubicBezTo>
                  <a:cubicBezTo>
                    <a:pt x="2548" y="1303"/>
                    <a:pt x="-2077" y="12274"/>
                    <a:pt x="935" y="174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9" name="任意多边形: 形状 1496">
              <a:extLst>
                <a:ext uri="{FF2B5EF4-FFF2-40B4-BE49-F238E27FC236}">
                  <a16:creationId xmlns:a16="http://schemas.microsoft.com/office/drawing/2014/main" xmlns="" id="{CF797CE0-DB88-4287-9198-2878B78EBD0E}"/>
                </a:ext>
              </a:extLst>
            </p:cNvPr>
            <p:cNvSpPr/>
            <p:nvPr/>
          </p:nvSpPr>
          <p:spPr>
            <a:xfrm>
              <a:off x="2613995" y="4588944"/>
              <a:ext cx="57223" cy="83899"/>
            </a:xfrm>
            <a:custGeom>
              <a:avLst/>
              <a:gdLst>
                <a:gd name="connsiteX0" fmla="*/ 12891 w 13542"/>
                <a:gd name="connsiteY0" fmla="*/ 10015 h 19855"/>
                <a:gd name="connsiteX1" fmla="*/ 9126 w 13542"/>
                <a:gd name="connsiteY1" fmla="*/ 12 h 19855"/>
                <a:gd name="connsiteX2" fmla="*/ 952 w 13542"/>
                <a:gd name="connsiteY2" fmla="*/ 18082 h 19855"/>
                <a:gd name="connsiteX3" fmla="*/ 12891 w 13542"/>
                <a:gd name="connsiteY3" fmla="*/ 10015 h 19855"/>
              </a:gdLst>
              <a:ahLst/>
              <a:cxnLst>
                <a:cxn ang="0">
                  <a:pos x="connsiteX0" y="connsiteY0"/>
                </a:cxn>
                <a:cxn ang="0">
                  <a:pos x="connsiteX1" y="connsiteY1"/>
                </a:cxn>
                <a:cxn ang="0">
                  <a:pos x="connsiteX2" y="connsiteY2"/>
                </a:cxn>
                <a:cxn ang="0">
                  <a:pos x="connsiteX3" y="connsiteY3"/>
                </a:cxn>
              </a:cxnLst>
              <a:rect l="l" t="t" r="r" b="b"/>
              <a:pathLst>
                <a:path w="13542" h="19855">
                  <a:moveTo>
                    <a:pt x="12891" y="10015"/>
                  </a:moveTo>
                  <a:cubicBezTo>
                    <a:pt x="14181" y="5713"/>
                    <a:pt x="13859" y="-310"/>
                    <a:pt x="9126" y="12"/>
                  </a:cubicBezTo>
                  <a:cubicBezTo>
                    <a:pt x="2458" y="1411"/>
                    <a:pt x="-2060" y="13242"/>
                    <a:pt x="952" y="18082"/>
                  </a:cubicBezTo>
                  <a:cubicBezTo>
                    <a:pt x="3641" y="22599"/>
                    <a:pt x="10417" y="17974"/>
                    <a:pt x="12891"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0" name="任意多边形: 形状 1497">
              <a:extLst>
                <a:ext uri="{FF2B5EF4-FFF2-40B4-BE49-F238E27FC236}">
                  <a16:creationId xmlns:a16="http://schemas.microsoft.com/office/drawing/2014/main" xmlns="" id="{B7B329D9-DEA9-4950-8182-0109B2385B9C}"/>
                </a:ext>
              </a:extLst>
            </p:cNvPr>
            <p:cNvSpPr/>
            <p:nvPr/>
          </p:nvSpPr>
          <p:spPr>
            <a:xfrm>
              <a:off x="2808630" y="4559403"/>
              <a:ext cx="51096" cy="84347"/>
            </a:xfrm>
            <a:custGeom>
              <a:avLst/>
              <a:gdLst>
                <a:gd name="connsiteX0" fmla="*/ 11250 w 12092"/>
                <a:gd name="connsiteY0" fmla="*/ 10015 h 19961"/>
                <a:gd name="connsiteX1" fmla="*/ 8561 w 12092"/>
                <a:gd name="connsiteY1" fmla="*/ 13 h 19961"/>
                <a:gd name="connsiteX2" fmla="*/ 602 w 12092"/>
                <a:gd name="connsiteY2" fmla="*/ 18190 h 19961"/>
                <a:gd name="connsiteX3" fmla="*/ 11250 w 12092"/>
                <a:gd name="connsiteY3" fmla="*/ 10015 h 19961"/>
              </a:gdLst>
              <a:ahLst/>
              <a:cxnLst>
                <a:cxn ang="0">
                  <a:pos x="connsiteX0" y="connsiteY0"/>
                </a:cxn>
                <a:cxn ang="0">
                  <a:pos x="connsiteX1" y="connsiteY1"/>
                </a:cxn>
                <a:cxn ang="0">
                  <a:pos x="connsiteX2" y="connsiteY2"/>
                </a:cxn>
                <a:cxn ang="0">
                  <a:pos x="connsiteX3" y="connsiteY3"/>
                </a:cxn>
              </a:cxnLst>
              <a:rect l="l" t="t" r="r" b="b"/>
              <a:pathLst>
                <a:path w="12092" h="19961">
                  <a:moveTo>
                    <a:pt x="11250" y="10015"/>
                  </a:moveTo>
                  <a:cubicBezTo>
                    <a:pt x="12649" y="5606"/>
                    <a:pt x="12649" y="-310"/>
                    <a:pt x="8561" y="13"/>
                  </a:cubicBezTo>
                  <a:cubicBezTo>
                    <a:pt x="2754" y="1518"/>
                    <a:pt x="-1656" y="13350"/>
                    <a:pt x="602" y="18190"/>
                  </a:cubicBezTo>
                  <a:cubicBezTo>
                    <a:pt x="2754" y="22707"/>
                    <a:pt x="8777" y="18082"/>
                    <a:pt x="11250"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1" name="任意多边形: 形状 1498">
              <a:extLst>
                <a:ext uri="{FF2B5EF4-FFF2-40B4-BE49-F238E27FC236}">
                  <a16:creationId xmlns:a16="http://schemas.microsoft.com/office/drawing/2014/main" xmlns="" id="{13CC4282-9E06-4C4F-AF36-9D0FDB99C55B}"/>
                </a:ext>
              </a:extLst>
            </p:cNvPr>
            <p:cNvSpPr/>
            <p:nvPr/>
          </p:nvSpPr>
          <p:spPr>
            <a:xfrm>
              <a:off x="2974485" y="4528911"/>
              <a:ext cx="44715" cy="84698"/>
            </a:xfrm>
            <a:custGeom>
              <a:avLst/>
              <a:gdLst>
                <a:gd name="connsiteX0" fmla="*/ 9538 w 10582"/>
                <a:gd name="connsiteY0" fmla="*/ 10024 h 20044"/>
                <a:gd name="connsiteX1" fmla="*/ 8032 w 10582"/>
                <a:gd name="connsiteY1" fmla="*/ 22 h 20044"/>
                <a:gd name="connsiteX2" fmla="*/ 503 w 10582"/>
                <a:gd name="connsiteY2" fmla="*/ 18844 h 20044"/>
                <a:gd name="connsiteX3" fmla="*/ 9538 w 10582"/>
                <a:gd name="connsiteY3" fmla="*/ 10024 h 20044"/>
              </a:gdLst>
              <a:ahLst/>
              <a:cxnLst>
                <a:cxn ang="0">
                  <a:pos x="connsiteX0" y="connsiteY0"/>
                </a:cxn>
                <a:cxn ang="0">
                  <a:pos x="connsiteX1" y="connsiteY1"/>
                </a:cxn>
                <a:cxn ang="0">
                  <a:pos x="connsiteX2" y="connsiteY2"/>
                </a:cxn>
                <a:cxn ang="0">
                  <a:pos x="connsiteX3" y="connsiteY3"/>
                </a:cxn>
              </a:cxnLst>
              <a:rect l="l" t="t" r="r" b="b"/>
              <a:pathLst>
                <a:path w="10582" h="20044">
                  <a:moveTo>
                    <a:pt x="9538" y="10024"/>
                  </a:moveTo>
                  <a:cubicBezTo>
                    <a:pt x="10936" y="5615"/>
                    <a:pt x="11366" y="-408"/>
                    <a:pt x="8032" y="22"/>
                  </a:cubicBezTo>
                  <a:cubicBezTo>
                    <a:pt x="2977" y="1635"/>
                    <a:pt x="-1540" y="14542"/>
                    <a:pt x="503" y="18844"/>
                  </a:cubicBezTo>
                  <a:cubicBezTo>
                    <a:pt x="2224" y="22393"/>
                    <a:pt x="7172" y="17661"/>
                    <a:pt x="9538" y="100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2" name="任意多边形: 形状 1499">
              <a:extLst>
                <a:ext uri="{FF2B5EF4-FFF2-40B4-BE49-F238E27FC236}">
                  <a16:creationId xmlns:a16="http://schemas.microsoft.com/office/drawing/2014/main" xmlns="" id="{CB71FB17-27D5-4297-A0FF-85048B46B6F6}"/>
                </a:ext>
              </a:extLst>
            </p:cNvPr>
            <p:cNvSpPr/>
            <p:nvPr/>
          </p:nvSpPr>
          <p:spPr>
            <a:xfrm>
              <a:off x="3110004" y="4497591"/>
              <a:ext cx="39146" cy="84804"/>
            </a:xfrm>
            <a:custGeom>
              <a:avLst/>
              <a:gdLst>
                <a:gd name="connsiteX0" fmla="*/ 7474 w 9264"/>
                <a:gd name="connsiteY0" fmla="*/ 12 h 20069"/>
                <a:gd name="connsiteX1" fmla="*/ 375 w 9264"/>
                <a:gd name="connsiteY1" fmla="*/ 19265 h 20069"/>
                <a:gd name="connsiteX2" fmla="*/ 7904 w 9264"/>
                <a:gd name="connsiteY2" fmla="*/ 10123 h 20069"/>
                <a:gd name="connsiteX3" fmla="*/ 7474 w 9264"/>
                <a:gd name="connsiteY3" fmla="*/ 12 h 20069"/>
              </a:gdLst>
              <a:ahLst/>
              <a:cxnLst>
                <a:cxn ang="0">
                  <a:pos x="connsiteX0" y="connsiteY0"/>
                </a:cxn>
                <a:cxn ang="0">
                  <a:pos x="connsiteX1" y="connsiteY1"/>
                </a:cxn>
                <a:cxn ang="0">
                  <a:pos x="connsiteX2" y="connsiteY2"/>
                </a:cxn>
                <a:cxn ang="0">
                  <a:pos x="connsiteX3" y="connsiteY3"/>
                </a:cxn>
              </a:cxnLst>
              <a:rect l="l" t="t" r="r" b="b"/>
              <a:pathLst>
                <a:path w="9264" h="20069">
                  <a:moveTo>
                    <a:pt x="7474" y="12"/>
                  </a:moveTo>
                  <a:cubicBezTo>
                    <a:pt x="3172" y="1733"/>
                    <a:pt x="-1346" y="15608"/>
                    <a:pt x="375" y="19265"/>
                  </a:cubicBezTo>
                  <a:cubicBezTo>
                    <a:pt x="1666" y="22061"/>
                    <a:pt x="5645" y="17221"/>
                    <a:pt x="7904" y="10123"/>
                  </a:cubicBezTo>
                  <a:cubicBezTo>
                    <a:pt x="9410" y="5713"/>
                    <a:pt x="10163" y="-310"/>
                    <a:pt x="747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3" name="任意多边形: 形状 1500">
              <a:extLst>
                <a:ext uri="{FF2B5EF4-FFF2-40B4-BE49-F238E27FC236}">
                  <a16:creationId xmlns:a16="http://schemas.microsoft.com/office/drawing/2014/main" xmlns="" id="{1DD1199C-7CDE-4BFE-BA8C-F9CDA3383679}"/>
                </a:ext>
              </a:extLst>
            </p:cNvPr>
            <p:cNvSpPr/>
            <p:nvPr/>
          </p:nvSpPr>
          <p:spPr>
            <a:xfrm>
              <a:off x="3214748" y="4465780"/>
              <a:ext cx="33961" cy="85040"/>
            </a:xfrm>
            <a:custGeom>
              <a:avLst/>
              <a:gdLst>
                <a:gd name="connsiteX0" fmla="*/ 6994 w 8037"/>
                <a:gd name="connsiteY0" fmla="*/ 12 h 20125"/>
                <a:gd name="connsiteX1" fmla="*/ 218 w 8037"/>
                <a:gd name="connsiteY1" fmla="*/ 19695 h 20125"/>
                <a:gd name="connsiteX2" fmla="*/ 6348 w 8037"/>
                <a:gd name="connsiteY2" fmla="*/ 10123 h 20125"/>
                <a:gd name="connsiteX3" fmla="*/ 6348 w 8037"/>
                <a:gd name="connsiteY3" fmla="*/ 10123 h 20125"/>
                <a:gd name="connsiteX4" fmla="*/ 6994 w 8037"/>
                <a:gd name="connsiteY4" fmla="*/ 12 h 20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7" h="20125">
                  <a:moveTo>
                    <a:pt x="6994" y="12"/>
                  </a:moveTo>
                  <a:cubicBezTo>
                    <a:pt x="3659" y="1841"/>
                    <a:pt x="-1073" y="16899"/>
                    <a:pt x="218" y="19695"/>
                  </a:cubicBezTo>
                  <a:cubicBezTo>
                    <a:pt x="1078" y="21631"/>
                    <a:pt x="4197" y="16791"/>
                    <a:pt x="6348" y="10123"/>
                  </a:cubicBezTo>
                  <a:lnTo>
                    <a:pt x="6348" y="10123"/>
                  </a:lnTo>
                  <a:cubicBezTo>
                    <a:pt x="7854" y="5713"/>
                    <a:pt x="8930" y="-310"/>
                    <a:pt x="699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4" name="任意多边形: 形状 1501">
              <a:extLst>
                <a:ext uri="{FF2B5EF4-FFF2-40B4-BE49-F238E27FC236}">
                  <a16:creationId xmlns:a16="http://schemas.microsoft.com/office/drawing/2014/main" xmlns="" id="{2826AB47-ED78-4603-831D-9EC362CC86AE}"/>
                </a:ext>
              </a:extLst>
            </p:cNvPr>
            <p:cNvSpPr/>
            <p:nvPr/>
          </p:nvSpPr>
          <p:spPr>
            <a:xfrm>
              <a:off x="3288054" y="4433471"/>
              <a:ext cx="29478" cy="85391"/>
            </a:xfrm>
            <a:custGeom>
              <a:avLst/>
              <a:gdLst>
                <a:gd name="connsiteX0" fmla="*/ 79 w 6976"/>
                <a:gd name="connsiteY0" fmla="*/ 20027 h 20208"/>
                <a:gd name="connsiteX1" fmla="*/ 4919 w 6976"/>
                <a:gd name="connsiteY1" fmla="*/ 10132 h 20208"/>
                <a:gd name="connsiteX2" fmla="*/ 6532 w 6976"/>
                <a:gd name="connsiteY2" fmla="*/ 21 h 20208"/>
                <a:gd name="connsiteX3" fmla="*/ 79 w 6976"/>
                <a:gd name="connsiteY3" fmla="*/ 20027 h 20208"/>
              </a:gdLst>
              <a:ahLst/>
              <a:cxnLst>
                <a:cxn ang="0">
                  <a:pos x="connsiteX0" y="connsiteY0"/>
                </a:cxn>
                <a:cxn ang="0">
                  <a:pos x="connsiteX1" y="connsiteY1"/>
                </a:cxn>
                <a:cxn ang="0">
                  <a:pos x="connsiteX2" y="connsiteY2"/>
                </a:cxn>
                <a:cxn ang="0">
                  <a:pos x="connsiteX3" y="connsiteY3"/>
                </a:cxn>
              </a:cxnLst>
              <a:rect l="l" t="t" r="r" b="b"/>
              <a:pathLst>
                <a:path w="6976" h="20208">
                  <a:moveTo>
                    <a:pt x="79" y="20027"/>
                  </a:moveTo>
                  <a:cubicBezTo>
                    <a:pt x="509" y="21210"/>
                    <a:pt x="2875" y="16477"/>
                    <a:pt x="4919" y="10132"/>
                  </a:cubicBezTo>
                  <a:cubicBezTo>
                    <a:pt x="6317" y="5722"/>
                    <a:pt x="7715" y="-409"/>
                    <a:pt x="6532" y="21"/>
                  </a:cubicBezTo>
                  <a:cubicBezTo>
                    <a:pt x="4166" y="2065"/>
                    <a:pt x="-674" y="18198"/>
                    <a:pt x="79" y="200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5" name="任意多边形: 形状 1502">
              <a:extLst>
                <a:ext uri="{FF2B5EF4-FFF2-40B4-BE49-F238E27FC236}">
                  <a16:creationId xmlns:a16="http://schemas.microsoft.com/office/drawing/2014/main" xmlns="" id="{0F9A8BA6-8FEC-43A9-8769-93808F2FE696}"/>
                </a:ext>
              </a:extLst>
            </p:cNvPr>
            <p:cNvSpPr/>
            <p:nvPr/>
          </p:nvSpPr>
          <p:spPr>
            <a:xfrm>
              <a:off x="3328747" y="4401750"/>
              <a:ext cx="26511" cy="85442"/>
            </a:xfrm>
            <a:custGeom>
              <a:avLst/>
              <a:gdLst>
                <a:gd name="connsiteX0" fmla="*/ 3571 w 6274"/>
                <a:gd name="connsiteY0" fmla="*/ 10218 h 20220"/>
                <a:gd name="connsiteX1" fmla="*/ 6260 w 6274"/>
                <a:gd name="connsiteY1" fmla="*/ 0 h 20220"/>
                <a:gd name="connsiteX2" fmla="*/ 22 w 6274"/>
                <a:gd name="connsiteY2" fmla="*/ 20221 h 20220"/>
                <a:gd name="connsiteX3" fmla="*/ 3571 w 6274"/>
                <a:gd name="connsiteY3" fmla="*/ 10218 h 20220"/>
              </a:gdLst>
              <a:ahLst/>
              <a:cxnLst>
                <a:cxn ang="0">
                  <a:pos x="connsiteX0" y="connsiteY0"/>
                </a:cxn>
                <a:cxn ang="0">
                  <a:pos x="connsiteX1" y="connsiteY1"/>
                </a:cxn>
                <a:cxn ang="0">
                  <a:pos x="connsiteX2" y="connsiteY2"/>
                </a:cxn>
                <a:cxn ang="0">
                  <a:pos x="connsiteX3" y="connsiteY3"/>
                </a:cxn>
              </a:cxnLst>
              <a:rect l="l" t="t" r="r" b="b"/>
              <a:pathLst>
                <a:path w="6274" h="20220">
                  <a:moveTo>
                    <a:pt x="3571" y="10218"/>
                  </a:moveTo>
                  <a:cubicBezTo>
                    <a:pt x="4216" y="7959"/>
                    <a:pt x="6475" y="645"/>
                    <a:pt x="6260" y="0"/>
                  </a:cubicBezTo>
                  <a:cubicBezTo>
                    <a:pt x="5722" y="968"/>
                    <a:pt x="-409" y="19252"/>
                    <a:pt x="22" y="20221"/>
                  </a:cubicBezTo>
                  <a:cubicBezTo>
                    <a:pt x="667" y="19145"/>
                    <a:pt x="2603" y="13229"/>
                    <a:pt x="3571"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0" name="任意多边形: 形状 1517">
              <a:extLst>
                <a:ext uri="{FF2B5EF4-FFF2-40B4-BE49-F238E27FC236}">
                  <a16:creationId xmlns:a16="http://schemas.microsoft.com/office/drawing/2014/main" xmlns="" id="{25D8E0DC-EDF0-4820-A51B-C1187A1A0BCC}"/>
                </a:ext>
              </a:extLst>
            </p:cNvPr>
            <p:cNvSpPr/>
            <p:nvPr/>
          </p:nvSpPr>
          <p:spPr>
            <a:xfrm>
              <a:off x="122457" y="4933952"/>
              <a:ext cx="82332" cy="79433"/>
            </a:xfrm>
            <a:custGeom>
              <a:avLst/>
              <a:gdLst>
                <a:gd name="connsiteX0" fmla="*/ 19460 w 19484"/>
                <a:gd name="connsiteY0" fmla="*/ 10218 h 18798"/>
                <a:gd name="connsiteX1" fmla="*/ 9457 w 19484"/>
                <a:gd name="connsiteY1" fmla="*/ 0 h 18798"/>
                <a:gd name="connsiteX2" fmla="*/ 2466 w 19484"/>
                <a:gd name="connsiteY2" fmla="*/ 15488 h 18798"/>
                <a:gd name="connsiteX3" fmla="*/ 19460 w 19484"/>
                <a:gd name="connsiteY3" fmla="*/ 10218 h 18798"/>
              </a:gdLst>
              <a:ahLst/>
              <a:cxnLst>
                <a:cxn ang="0">
                  <a:pos x="connsiteX0" y="connsiteY0"/>
                </a:cxn>
                <a:cxn ang="0">
                  <a:pos x="connsiteX1" y="connsiteY1"/>
                </a:cxn>
                <a:cxn ang="0">
                  <a:pos x="connsiteX2" y="connsiteY2"/>
                </a:cxn>
                <a:cxn ang="0">
                  <a:pos x="connsiteX3" y="connsiteY3"/>
                </a:cxn>
              </a:cxnLst>
              <a:rect l="l" t="t" r="r" b="b"/>
              <a:pathLst>
                <a:path w="19484" h="18798">
                  <a:moveTo>
                    <a:pt x="19460" y="10218"/>
                  </a:moveTo>
                  <a:cubicBezTo>
                    <a:pt x="19783" y="6131"/>
                    <a:pt x="16879" y="215"/>
                    <a:pt x="9457" y="0"/>
                  </a:cubicBezTo>
                  <a:cubicBezTo>
                    <a:pt x="315" y="645"/>
                    <a:pt x="-2589" y="9895"/>
                    <a:pt x="2466" y="15488"/>
                  </a:cubicBezTo>
                  <a:cubicBezTo>
                    <a:pt x="8167" y="21834"/>
                    <a:pt x="18815" y="18499"/>
                    <a:pt x="19460"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1" name="任意多边形: 形状 1518">
              <a:extLst>
                <a:ext uri="{FF2B5EF4-FFF2-40B4-BE49-F238E27FC236}">
                  <a16:creationId xmlns:a16="http://schemas.microsoft.com/office/drawing/2014/main" xmlns="" id="{45B1CBD4-B18E-44F2-90F0-DCD0B4AD353D}"/>
                </a:ext>
              </a:extLst>
            </p:cNvPr>
            <p:cNvSpPr/>
            <p:nvPr/>
          </p:nvSpPr>
          <p:spPr>
            <a:xfrm>
              <a:off x="437117" y="4927136"/>
              <a:ext cx="82268" cy="79424"/>
            </a:xfrm>
            <a:custGeom>
              <a:avLst/>
              <a:gdLst>
                <a:gd name="connsiteX0" fmla="*/ 9852 w 19469"/>
                <a:gd name="connsiteY0" fmla="*/ 0 h 18796"/>
                <a:gd name="connsiteX1" fmla="*/ 2215 w 19469"/>
                <a:gd name="connsiteY1" fmla="*/ 15596 h 18796"/>
                <a:gd name="connsiteX2" fmla="*/ 19424 w 19469"/>
                <a:gd name="connsiteY2" fmla="*/ 10110 h 18796"/>
                <a:gd name="connsiteX3" fmla="*/ 9852 w 19469"/>
                <a:gd name="connsiteY3" fmla="*/ 0 h 18796"/>
              </a:gdLst>
              <a:ahLst/>
              <a:cxnLst>
                <a:cxn ang="0">
                  <a:pos x="connsiteX0" y="connsiteY0"/>
                </a:cxn>
                <a:cxn ang="0">
                  <a:pos x="connsiteX1" y="connsiteY1"/>
                </a:cxn>
                <a:cxn ang="0">
                  <a:pos x="connsiteX2" y="connsiteY2"/>
                </a:cxn>
                <a:cxn ang="0">
                  <a:pos x="connsiteX3" y="connsiteY3"/>
                </a:cxn>
              </a:cxnLst>
              <a:rect l="l" t="t" r="r" b="b"/>
              <a:pathLst>
                <a:path w="19469" h="18796">
                  <a:moveTo>
                    <a:pt x="9852" y="0"/>
                  </a:moveTo>
                  <a:cubicBezTo>
                    <a:pt x="709" y="753"/>
                    <a:pt x="-2625" y="10003"/>
                    <a:pt x="2215" y="15596"/>
                  </a:cubicBezTo>
                  <a:cubicBezTo>
                    <a:pt x="7593" y="21834"/>
                    <a:pt x="18456" y="18392"/>
                    <a:pt x="19424" y="10110"/>
                  </a:cubicBezTo>
                  <a:cubicBezTo>
                    <a:pt x="19854" y="5916"/>
                    <a:pt x="17273" y="107"/>
                    <a:pt x="98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2" name="任意多边形: 形状 1519">
              <a:extLst>
                <a:ext uri="{FF2B5EF4-FFF2-40B4-BE49-F238E27FC236}">
                  <a16:creationId xmlns:a16="http://schemas.microsoft.com/office/drawing/2014/main" xmlns="" id="{0C8911B6-ED4D-4F0D-89A7-E2DE277E37E9}"/>
                </a:ext>
              </a:extLst>
            </p:cNvPr>
            <p:cNvSpPr/>
            <p:nvPr/>
          </p:nvSpPr>
          <p:spPr>
            <a:xfrm>
              <a:off x="751206" y="4916681"/>
              <a:ext cx="82010" cy="79767"/>
            </a:xfrm>
            <a:custGeom>
              <a:avLst/>
              <a:gdLst>
                <a:gd name="connsiteX0" fmla="*/ 19307 w 19408"/>
                <a:gd name="connsiteY0" fmla="*/ 10003 h 18877"/>
                <a:gd name="connsiteX1" fmla="*/ 10272 w 19408"/>
                <a:gd name="connsiteY1" fmla="*/ 0 h 18877"/>
                <a:gd name="connsiteX2" fmla="*/ 1453 w 19408"/>
                <a:gd name="connsiteY2" fmla="*/ 14950 h 18877"/>
                <a:gd name="connsiteX3" fmla="*/ 19307 w 19408"/>
                <a:gd name="connsiteY3" fmla="*/ 10003 h 18877"/>
              </a:gdLst>
              <a:ahLst/>
              <a:cxnLst>
                <a:cxn ang="0">
                  <a:pos x="connsiteX0" y="connsiteY0"/>
                </a:cxn>
                <a:cxn ang="0">
                  <a:pos x="connsiteX1" y="connsiteY1"/>
                </a:cxn>
                <a:cxn ang="0">
                  <a:pos x="connsiteX2" y="connsiteY2"/>
                </a:cxn>
                <a:cxn ang="0">
                  <a:pos x="connsiteX3" y="connsiteY3"/>
                </a:cxn>
              </a:cxnLst>
              <a:rect l="l" t="t" r="r" b="b"/>
              <a:pathLst>
                <a:path w="19408" h="18877">
                  <a:moveTo>
                    <a:pt x="19307" y="10003"/>
                  </a:moveTo>
                  <a:cubicBezTo>
                    <a:pt x="19953" y="5916"/>
                    <a:pt x="17586" y="108"/>
                    <a:pt x="10272" y="0"/>
                  </a:cubicBezTo>
                  <a:cubicBezTo>
                    <a:pt x="1453" y="753"/>
                    <a:pt x="-2312" y="9357"/>
                    <a:pt x="1453" y="14950"/>
                  </a:cubicBezTo>
                  <a:cubicBezTo>
                    <a:pt x="6078" y="22156"/>
                    <a:pt x="17801" y="18822"/>
                    <a:pt x="19307" y="100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3" name="任意多边形: 形状 1520">
              <a:extLst>
                <a:ext uri="{FF2B5EF4-FFF2-40B4-BE49-F238E27FC236}">
                  <a16:creationId xmlns:a16="http://schemas.microsoft.com/office/drawing/2014/main" xmlns="" id="{4A5AC741-A24E-4EA9-A78F-D20B2A272C69}"/>
                </a:ext>
              </a:extLst>
            </p:cNvPr>
            <p:cNvSpPr/>
            <p:nvPr/>
          </p:nvSpPr>
          <p:spPr>
            <a:xfrm>
              <a:off x="1062468" y="4903050"/>
              <a:ext cx="81060" cy="79965"/>
            </a:xfrm>
            <a:custGeom>
              <a:avLst/>
              <a:gdLst>
                <a:gd name="connsiteX0" fmla="*/ 19000 w 19183"/>
                <a:gd name="connsiteY0" fmla="*/ 9895 h 18924"/>
                <a:gd name="connsiteX1" fmla="*/ 10503 w 19183"/>
                <a:gd name="connsiteY1" fmla="*/ 0 h 18924"/>
                <a:gd name="connsiteX2" fmla="*/ 1145 w 19183"/>
                <a:gd name="connsiteY2" fmla="*/ 15165 h 18924"/>
                <a:gd name="connsiteX3" fmla="*/ 19000 w 19183"/>
                <a:gd name="connsiteY3" fmla="*/ 9895 h 18924"/>
              </a:gdLst>
              <a:ahLst/>
              <a:cxnLst>
                <a:cxn ang="0">
                  <a:pos x="connsiteX0" y="connsiteY0"/>
                </a:cxn>
                <a:cxn ang="0">
                  <a:pos x="connsiteX1" y="connsiteY1"/>
                </a:cxn>
                <a:cxn ang="0">
                  <a:pos x="connsiteX2" y="connsiteY2"/>
                </a:cxn>
                <a:cxn ang="0">
                  <a:pos x="connsiteX3" y="connsiteY3"/>
                </a:cxn>
              </a:cxnLst>
              <a:rect l="l" t="t" r="r" b="b"/>
              <a:pathLst>
                <a:path w="19183" h="18924">
                  <a:moveTo>
                    <a:pt x="19000" y="9895"/>
                  </a:moveTo>
                  <a:cubicBezTo>
                    <a:pt x="19860" y="5808"/>
                    <a:pt x="17816" y="0"/>
                    <a:pt x="10503" y="0"/>
                  </a:cubicBezTo>
                  <a:cubicBezTo>
                    <a:pt x="2006" y="860"/>
                    <a:pt x="-2189" y="9572"/>
                    <a:pt x="1145" y="15165"/>
                  </a:cubicBezTo>
                  <a:cubicBezTo>
                    <a:pt x="5555" y="22156"/>
                    <a:pt x="17279" y="18822"/>
                    <a:pt x="19000"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4" name="任意多边形: 形状 1521">
              <a:extLst>
                <a:ext uri="{FF2B5EF4-FFF2-40B4-BE49-F238E27FC236}">
                  <a16:creationId xmlns:a16="http://schemas.microsoft.com/office/drawing/2014/main" xmlns="" id="{FE017AAB-BF0B-4C42-A270-5F2B65F07406}"/>
                </a:ext>
              </a:extLst>
            </p:cNvPr>
            <p:cNvSpPr/>
            <p:nvPr/>
          </p:nvSpPr>
          <p:spPr>
            <a:xfrm>
              <a:off x="1369124" y="4885775"/>
              <a:ext cx="79733" cy="79851"/>
            </a:xfrm>
            <a:custGeom>
              <a:avLst/>
              <a:gdLst>
                <a:gd name="connsiteX0" fmla="*/ 18598 w 18869"/>
                <a:gd name="connsiteY0" fmla="*/ 9895 h 18897"/>
                <a:gd name="connsiteX1" fmla="*/ 10747 w 18869"/>
                <a:gd name="connsiteY1" fmla="*/ 0 h 18897"/>
                <a:gd name="connsiteX2" fmla="*/ 959 w 18869"/>
                <a:gd name="connsiteY2" fmla="*/ 15273 h 18897"/>
                <a:gd name="connsiteX3" fmla="*/ 18598 w 18869"/>
                <a:gd name="connsiteY3" fmla="*/ 9895 h 18897"/>
              </a:gdLst>
              <a:ahLst/>
              <a:cxnLst>
                <a:cxn ang="0">
                  <a:pos x="connsiteX0" y="connsiteY0"/>
                </a:cxn>
                <a:cxn ang="0">
                  <a:pos x="connsiteX1" y="connsiteY1"/>
                </a:cxn>
                <a:cxn ang="0">
                  <a:pos x="connsiteX2" y="connsiteY2"/>
                </a:cxn>
                <a:cxn ang="0">
                  <a:pos x="connsiteX3" y="connsiteY3"/>
                </a:cxn>
              </a:cxnLst>
              <a:rect l="l" t="t" r="r" b="b"/>
              <a:pathLst>
                <a:path w="18869" h="18897">
                  <a:moveTo>
                    <a:pt x="18598" y="9895"/>
                  </a:moveTo>
                  <a:cubicBezTo>
                    <a:pt x="19566" y="6023"/>
                    <a:pt x="18168" y="0"/>
                    <a:pt x="10747" y="0"/>
                  </a:cubicBezTo>
                  <a:cubicBezTo>
                    <a:pt x="2250" y="968"/>
                    <a:pt x="-2052" y="9680"/>
                    <a:pt x="959" y="15273"/>
                  </a:cubicBezTo>
                  <a:cubicBezTo>
                    <a:pt x="4831" y="22157"/>
                    <a:pt x="16555" y="18607"/>
                    <a:pt x="18598"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5" name="任意多边形: 形状 1522">
              <a:extLst>
                <a:ext uri="{FF2B5EF4-FFF2-40B4-BE49-F238E27FC236}">
                  <a16:creationId xmlns:a16="http://schemas.microsoft.com/office/drawing/2014/main" xmlns="" id="{E7126B99-C238-4231-872F-9423B7361298}"/>
                </a:ext>
              </a:extLst>
            </p:cNvPr>
            <p:cNvSpPr/>
            <p:nvPr/>
          </p:nvSpPr>
          <p:spPr>
            <a:xfrm>
              <a:off x="1667582" y="4865776"/>
              <a:ext cx="78005" cy="80151"/>
            </a:xfrm>
            <a:custGeom>
              <a:avLst/>
              <a:gdLst>
                <a:gd name="connsiteX0" fmla="*/ 18093 w 18460"/>
                <a:gd name="connsiteY0" fmla="*/ 9789 h 18968"/>
                <a:gd name="connsiteX1" fmla="*/ 10887 w 18460"/>
                <a:gd name="connsiteY1" fmla="*/ 1 h 18968"/>
                <a:gd name="connsiteX2" fmla="*/ 776 w 18460"/>
                <a:gd name="connsiteY2" fmla="*/ 15382 h 18968"/>
                <a:gd name="connsiteX3" fmla="*/ 18093 w 18460"/>
                <a:gd name="connsiteY3" fmla="*/ 9789 h 18968"/>
              </a:gdLst>
              <a:ahLst/>
              <a:cxnLst>
                <a:cxn ang="0">
                  <a:pos x="connsiteX0" y="connsiteY0"/>
                </a:cxn>
                <a:cxn ang="0">
                  <a:pos x="connsiteX1" y="connsiteY1"/>
                </a:cxn>
                <a:cxn ang="0">
                  <a:pos x="connsiteX2" y="connsiteY2"/>
                </a:cxn>
                <a:cxn ang="0">
                  <a:pos x="connsiteX3" y="connsiteY3"/>
                </a:cxn>
              </a:cxnLst>
              <a:rect l="l" t="t" r="r" b="b"/>
              <a:pathLst>
                <a:path w="18460" h="18968">
                  <a:moveTo>
                    <a:pt x="18093" y="9789"/>
                  </a:moveTo>
                  <a:cubicBezTo>
                    <a:pt x="19169" y="5917"/>
                    <a:pt x="18201" y="-106"/>
                    <a:pt x="10887" y="1"/>
                  </a:cubicBezTo>
                  <a:cubicBezTo>
                    <a:pt x="2605" y="1077"/>
                    <a:pt x="-1912" y="9789"/>
                    <a:pt x="776" y="15382"/>
                  </a:cubicBezTo>
                  <a:cubicBezTo>
                    <a:pt x="4218" y="22265"/>
                    <a:pt x="15727" y="18608"/>
                    <a:pt x="18093" y="97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6" name="任意多边形: 形状 1523">
              <a:extLst>
                <a:ext uri="{FF2B5EF4-FFF2-40B4-BE49-F238E27FC236}">
                  <a16:creationId xmlns:a16="http://schemas.microsoft.com/office/drawing/2014/main" xmlns="" id="{D9299BBE-A2AE-4912-AB1B-4D00306DF0FD}"/>
                </a:ext>
              </a:extLst>
            </p:cNvPr>
            <p:cNvSpPr/>
            <p:nvPr/>
          </p:nvSpPr>
          <p:spPr>
            <a:xfrm>
              <a:off x="1953330" y="4842577"/>
              <a:ext cx="72706" cy="80734"/>
            </a:xfrm>
            <a:custGeom>
              <a:avLst/>
              <a:gdLst>
                <a:gd name="connsiteX0" fmla="*/ 16725 w 17206"/>
                <a:gd name="connsiteY0" fmla="*/ 9793 h 19106"/>
                <a:gd name="connsiteX1" fmla="*/ 16725 w 17206"/>
                <a:gd name="connsiteY1" fmla="*/ 9793 h 19106"/>
                <a:gd name="connsiteX2" fmla="*/ 10701 w 17206"/>
                <a:gd name="connsiteY2" fmla="*/ 6 h 19106"/>
                <a:gd name="connsiteX3" fmla="*/ 914 w 17206"/>
                <a:gd name="connsiteY3" fmla="*/ 16139 h 19106"/>
                <a:gd name="connsiteX4" fmla="*/ 16725 w 17206"/>
                <a:gd name="connsiteY4" fmla="*/ 9793 h 19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9106">
                  <a:moveTo>
                    <a:pt x="16725" y="9793"/>
                  </a:moveTo>
                  <a:lnTo>
                    <a:pt x="16725" y="9793"/>
                  </a:lnTo>
                  <a:cubicBezTo>
                    <a:pt x="18015" y="5599"/>
                    <a:pt x="16940" y="-209"/>
                    <a:pt x="10701" y="6"/>
                  </a:cubicBezTo>
                  <a:cubicBezTo>
                    <a:pt x="2635" y="1189"/>
                    <a:pt x="-2098" y="10761"/>
                    <a:pt x="914" y="16139"/>
                  </a:cubicBezTo>
                  <a:cubicBezTo>
                    <a:pt x="4248" y="22270"/>
                    <a:pt x="14143" y="18290"/>
                    <a:pt x="16725" y="97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7" name="任意多边形: 形状 1524">
              <a:extLst>
                <a:ext uri="{FF2B5EF4-FFF2-40B4-BE49-F238E27FC236}">
                  <a16:creationId xmlns:a16="http://schemas.microsoft.com/office/drawing/2014/main" xmlns="" id="{4734400B-7B45-498D-9B80-E451C30D22F3}"/>
                </a:ext>
              </a:extLst>
            </p:cNvPr>
            <p:cNvSpPr/>
            <p:nvPr/>
          </p:nvSpPr>
          <p:spPr>
            <a:xfrm>
              <a:off x="2213885" y="4817578"/>
              <a:ext cx="66464" cy="80772"/>
            </a:xfrm>
            <a:custGeom>
              <a:avLst/>
              <a:gdLst>
                <a:gd name="connsiteX0" fmla="*/ 10240 w 15729"/>
                <a:gd name="connsiteY0" fmla="*/ 6 h 19115"/>
                <a:gd name="connsiteX1" fmla="*/ 560 w 15729"/>
                <a:gd name="connsiteY1" fmla="*/ 16247 h 19115"/>
                <a:gd name="connsiteX2" fmla="*/ 15080 w 15729"/>
                <a:gd name="connsiteY2" fmla="*/ 9793 h 19115"/>
                <a:gd name="connsiteX3" fmla="*/ 10240 w 15729"/>
                <a:gd name="connsiteY3" fmla="*/ 6 h 19115"/>
              </a:gdLst>
              <a:ahLst/>
              <a:cxnLst>
                <a:cxn ang="0">
                  <a:pos x="connsiteX0" y="connsiteY0"/>
                </a:cxn>
                <a:cxn ang="0">
                  <a:pos x="connsiteX1" y="connsiteY1"/>
                </a:cxn>
                <a:cxn ang="0">
                  <a:pos x="connsiteX2" y="connsiteY2"/>
                </a:cxn>
                <a:cxn ang="0">
                  <a:pos x="connsiteX3" y="connsiteY3"/>
                </a:cxn>
              </a:cxnLst>
              <a:rect l="l" t="t" r="r" b="b"/>
              <a:pathLst>
                <a:path w="15729" h="19115">
                  <a:moveTo>
                    <a:pt x="10240" y="6"/>
                  </a:moveTo>
                  <a:cubicBezTo>
                    <a:pt x="3142" y="1189"/>
                    <a:pt x="-1698" y="10977"/>
                    <a:pt x="560" y="16247"/>
                  </a:cubicBezTo>
                  <a:cubicBezTo>
                    <a:pt x="3249" y="22270"/>
                    <a:pt x="12284" y="18183"/>
                    <a:pt x="15080" y="9793"/>
                  </a:cubicBezTo>
                  <a:cubicBezTo>
                    <a:pt x="16479" y="5599"/>
                    <a:pt x="15941" y="-209"/>
                    <a:pt x="1024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8" name="任意多边形: 形状 1525">
              <a:extLst>
                <a:ext uri="{FF2B5EF4-FFF2-40B4-BE49-F238E27FC236}">
                  <a16:creationId xmlns:a16="http://schemas.microsoft.com/office/drawing/2014/main" xmlns="" id="{A409E78E-F807-4E7A-9F9E-BF4A995E93DC}"/>
                </a:ext>
              </a:extLst>
            </p:cNvPr>
            <p:cNvSpPr/>
            <p:nvPr/>
          </p:nvSpPr>
          <p:spPr>
            <a:xfrm>
              <a:off x="2447320" y="4791190"/>
              <a:ext cx="60980" cy="81051"/>
            </a:xfrm>
            <a:custGeom>
              <a:avLst/>
              <a:gdLst>
                <a:gd name="connsiteX0" fmla="*/ 13615 w 14431"/>
                <a:gd name="connsiteY0" fmla="*/ 9693 h 19181"/>
                <a:gd name="connsiteX1" fmla="*/ 9850 w 14431"/>
                <a:gd name="connsiteY1" fmla="*/ 13 h 19181"/>
                <a:gd name="connsiteX2" fmla="*/ 600 w 14431"/>
                <a:gd name="connsiteY2" fmla="*/ 17007 h 19181"/>
                <a:gd name="connsiteX3" fmla="*/ 13615 w 14431"/>
                <a:gd name="connsiteY3" fmla="*/ 9693 h 19181"/>
              </a:gdLst>
              <a:ahLst/>
              <a:cxnLst>
                <a:cxn ang="0">
                  <a:pos x="connsiteX0" y="connsiteY0"/>
                </a:cxn>
                <a:cxn ang="0">
                  <a:pos x="connsiteX1" y="connsiteY1"/>
                </a:cxn>
                <a:cxn ang="0">
                  <a:pos x="connsiteX2" y="connsiteY2"/>
                </a:cxn>
                <a:cxn ang="0">
                  <a:pos x="connsiteX3" y="connsiteY3"/>
                </a:cxn>
              </a:cxnLst>
              <a:rect l="l" t="t" r="r" b="b"/>
              <a:pathLst>
                <a:path w="14431" h="19181">
                  <a:moveTo>
                    <a:pt x="13615" y="9693"/>
                  </a:moveTo>
                  <a:cubicBezTo>
                    <a:pt x="15120" y="5498"/>
                    <a:pt x="14905" y="-310"/>
                    <a:pt x="9850" y="13"/>
                  </a:cubicBezTo>
                  <a:cubicBezTo>
                    <a:pt x="3182" y="1304"/>
                    <a:pt x="-1766" y="11952"/>
                    <a:pt x="600" y="17007"/>
                  </a:cubicBezTo>
                  <a:cubicBezTo>
                    <a:pt x="2967" y="22062"/>
                    <a:pt x="10818" y="17760"/>
                    <a:pt x="13615" y="96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9" name="任意多边形: 形状 1526">
              <a:extLst>
                <a:ext uri="{FF2B5EF4-FFF2-40B4-BE49-F238E27FC236}">
                  <a16:creationId xmlns:a16="http://schemas.microsoft.com/office/drawing/2014/main" xmlns="" id="{FAAE458E-F0E7-4E67-A6BF-BF9EC7E2CD2A}"/>
                </a:ext>
              </a:extLst>
            </p:cNvPr>
            <p:cNvSpPr/>
            <p:nvPr/>
          </p:nvSpPr>
          <p:spPr>
            <a:xfrm>
              <a:off x="2653229" y="4763013"/>
              <a:ext cx="55284" cy="81182"/>
            </a:xfrm>
            <a:custGeom>
              <a:avLst/>
              <a:gdLst>
                <a:gd name="connsiteX0" fmla="*/ 594 w 13083"/>
                <a:gd name="connsiteY0" fmla="*/ 17544 h 19212"/>
                <a:gd name="connsiteX1" fmla="*/ 12103 w 13083"/>
                <a:gd name="connsiteY1" fmla="*/ 9693 h 19212"/>
                <a:gd name="connsiteX2" fmla="*/ 9521 w 13083"/>
                <a:gd name="connsiteY2" fmla="*/ 13 h 19212"/>
                <a:gd name="connsiteX3" fmla="*/ 594 w 13083"/>
                <a:gd name="connsiteY3" fmla="*/ 17544 h 19212"/>
              </a:gdLst>
              <a:ahLst/>
              <a:cxnLst>
                <a:cxn ang="0">
                  <a:pos x="connsiteX0" y="connsiteY0"/>
                </a:cxn>
                <a:cxn ang="0">
                  <a:pos x="connsiteX1" y="connsiteY1"/>
                </a:cxn>
                <a:cxn ang="0">
                  <a:pos x="connsiteX2" y="connsiteY2"/>
                </a:cxn>
                <a:cxn ang="0">
                  <a:pos x="connsiteX3" y="connsiteY3"/>
                </a:cxn>
              </a:cxnLst>
              <a:rect l="l" t="t" r="r" b="b"/>
              <a:pathLst>
                <a:path w="13083" h="19212">
                  <a:moveTo>
                    <a:pt x="594" y="17544"/>
                  </a:moveTo>
                  <a:cubicBezTo>
                    <a:pt x="2745" y="21847"/>
                    <a:pt x="9306" y="17329"/>
                    <a:pt x="12103" y="9693"/>
                  </a:cubicBezTo>
                  <a:cubicBezTo>
                    <a:pt x="13608" y="5498"/>
                    <a:pt x="13823" y="-310"/>
                    <a:pt x="9521" y="13"/>
                  </a:cubicBezTo>
                  <a:cubicBezTo>
                    <a:pt x="3283" y="1411"/>
                    <a:pt x="-1772" y="12812"/>
                    <a:pt x="594" y="175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0" name="任意多边形: 形状 1527">
              <a:extLst>
                <a:ext uri="{FF2B5EF4-FFF2-40B4-BE49-F238E27FC236}">
                  <a16:creationId xmlns:a16="http://schemas.microsoft.com/office/drawing/2014/main" xmlns="" id="{8463D3AE-74D6-47C8-BCF0-1B3C6E928FB8}"/>
                </a:ext>
              </a:extLst>
            </p:cNvPr>
            <p:cNvSpPr/>
            <p:nvPr/>
          </p:nvSpPr>
          <p:spPr>
            <a:xfrm>
              <a:off x="2830852" y="4733016"/>
              <a:ext cx="49803" cy="82070"/>
            </a:xfrm>
            <a:custGeom>
              <a:avLst/>
              <a:gdLst>
                <a:gd name="connsiteX0" fmla="*/ 10509 w 11786"/>
                <a:gd name="connsiteY0" fmla="*/ 9800 h 19422"/>
                <a:gd name="connsiteX1" fmla="*/ 9003 w 11786"/>
                <a:gd name="connsiteY1" fmla="*/ 13 h 19422"/>
                <a:gd name="connsiteX2" fmla="*/ 506 w 11786"/>
                <a:gd name="connsiteY2" fmla="*/ 18190 h 19422"/>
                <a:gd name="connsiteX3" fmla="*/ 10509 w 11786"/>
                <a:gd name="connsiteY3" fmla="*/ 9800 h 19422"/>
              </a:gdLst>
              <a:ahLst/>
              <a:cxnLst>
                <a:cxn ang="0">
                  <a:pos x="connsiteX0" y="connsiteY0"/>
                </a:cxn>
                <a:cxn ang="0">
                  <a:pos x="connsiteX1" y="connsiteY1"/>
                </a:cxn>
                <a:cxn ang="0">
                  <a:pos x="connsiteX2" y="connsiteY2"/>
                </a:cxn>
                <a:cxn ang="0">
                  <a:pos x="connsiteX3" y="connsiteY3"/>
                </a:cxn>
              </a:cxnLst>
              <a:rect l="l" t="t" r="r" b="b"/>
              <a:pathLst>
                <a:path w="11786" h="19422">
                  <a:moveTo>
                    <a:pt x="10509" y="9800"/>
                  </a:moveTo>
                  <a:cubicBezTo>
                    <a:pt x="12122" y="5606"/>
                    <a:pt x="12768" y="-310"/>
                    <a:pt x="9003" y="13"/>
                  </a:cubicBezTo>
                  <a:cubicBezTo>
                    <a:pt x="3410" y="1518"/>
                    <a:pt x="-1645" y="13995"/>
                    <a:pt x="506" y="18190"/>
                  </a:cubicBezTo>
                  <a:cubicBezTo>
                    <a:pt x="2335" y="21739"/>
                    <a:pt x="7713" y="17222"/>
                    <a:pt x="10509"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1" name="任意多边形: 形状 1528">
              <a:extLst>
                <a:ext uri="{FF2B5EF4-FFF2-40B4-BE49-F238E27FC236}">
                  <a16:creationId xmlns:a16="http://schemas.microsoft.com/office/drawing/2014/main" xmlns="" id="{42502FA5-519F-4B19-B721-954FFB95A5AA}"/>
                </a:ext>
              </a:extLst>
            </p:cNvPr>
            <p:cNvSpPr/>
            <p:nvPr/>
          </p:nvSpPr>
          <p:spPr>
            <a:xfrm>
              <a:off x="2979416" y="4703018"/>
              <a:ext cx="44538" cy="82175"/>
            </a:xfrm>
            <a:custGeom>
              <a:avLst/>
              <a:gdLst>
                <a:gd name="connsiteX0" fmla="*/ 9015 w 10540"/>
                <a:gd name="connsiteY0" fmla="*/ 9800 h 19447"/>
                <a:gd name="connsiteX1" fmla="*/ 8585 w 10540"/>
                <a:gd name="connsiteY1" fmla="*/ 13 h 19447"/>
                <a:gd name="connsiteX2" fmla="*/ 411 w 10540"/>
                <a:gd name="connsiteY2" fmla="*/ 18620 h 19447"/>
                <a:gd name="connsiteX3" fmla="*/ 9015 w 10540"/>
                <a:gd name="connsiteY3" fmla="*/ 9800 h 19447"/>
              </a:gdLst>
              <a:ahLst/>
              <a:cxnLst>
                <a:cxn ang="0">
                  <a:pos x="connsiteX0" y="connsiteY0"/>
                </a:cxn>
                <a:cxn ang="0">
                  <a:pos x="connsiteX1" y="connsiteY1"/>
                </a:cxn>
                <a:cxn ang="0">
                  <a:pos x="connsiteX2" y="connsiteY2"/>
                </a:cxn>
                <a:cxn ang="0">
                  <a:pos x="connsiteX3" y="connsiteY3"/>
                </a:cxn>
              </a:cxnLst>
              <a:rect l="l" t="t" r="r" b="b"/>
              <a:pathLst>
                <a:path w="10540" h="19447">
                  <a:moveTo>
                    <a:pt x="9015" y="9800"/>
                  </a:moveTo>
                  <a:cubicBezTo>
                    <a:pt x="10629" y="5498"/>
                    <a:pt x="11597" y="-310"/>
                    <a:pt x="8585" y="13"/>
                  </a:cubicBezTo>
                  <a:cubicBezTo>
                    <a:pt x="3745" y="1626"/>
                    <a:pt x="-1525" y="15071"/>
                    <a:pt x="411" y="18620"/>
                  </a:cubicBezTo>
                  <a:cubicBezTo>
                    <a:pt x="1809" y="21416"/>
                    <a:pt x="6326" y="16792"/>
                    <a:pt x="9015"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2" name="任意多边形: 形状 1529">
              <a:extLst>
                <a:ext uri="{FF2B5EF4-FFF2-40B4-BE49-F238E27FC236}">
                  <a16:creationId xmlns:a16="http://schemas.microsoft.com/office/drawing/2014/main" xmlns="" id="{0EBCD388-974E-41B0-A408-753ED5E9F915}"/>
                </a:ext>
              </a:extLst>
            </p:cNvPr>
            <p:cNvSpPr/>
            <p:nvPr/>
          </p:nvSpPr>
          <p:spPr>
            <a:xfrm>
              <a:off x="3098363" y="4672116"/>
              <a:ext cx="39691" cy="82349"/>
            </a:xfrm>
            <a:custGeom>
              <a:avLst/>
              <a:gdLst>
                <a:gd name="connsiteX0" fmla="*/ 8185 w 9393"/>
                <a:gd name="connsiteY0" fmla="*/ 13 h 19488"/>
                <a:gd name="connsiteX1" fmla="*/ 226 w 9393"/>
                <a:gd name="connsiteY1" fmla="*/ 19050 h 19488"/>
                <a:gd name="connsiteX2" fmla="*/ 7433 w 9393"/>
                <a:gd name="connsiteY2" fmla="*/ 9800 h 19488"/>
                <a:gd name="connsiteX3" fmla="*/ 8185 w 9393"/>
                <a:gd name="connsiteY3" fmla="*/ 13 h 19488"/>
              </a:gdLst>
              <a:ahLst/>
              <a:cxnLst>
                <a:cxn ang="0">
                  <a:pos x="connsiteX0" y="connsiteY0"/>
                </a:cxn>
                <a:cxn ang="0">
                  <a:pos x="connsiteX1" y="connsiteY1"/>
                </a:cxn>
                <a:cxn ang="0">
                  <a:pos x="connsiteX2" y="connsiteY2"/>
                </a:cxn>
                <a:cxn ang="0">
                  <a:pos x="connsiteX3" y="connsiteY3"/>
                </a:cxn>
              </a:cxnLst>
              <a:rect l="l" t="t" r="r" b="b"/>
              <a:pathLst>
                <a:path w="9393" h="19488">
                  <a:moveTo>
                    <a:pt x="8185" y="13"/>
                  </a:moveTo>
                  <a:cubicBezTo>
                    <a:pt x="4206" y="1734"/>
                    <a:pt x="-1172" y="16361"/>
                    <a:pt x="226" y="19050"/>
                  </a:cubicBezTo>
                  <a:cubicBezTo>
                    <a:pt x="1302" y="20986"/>
                    <a:pt x="4851" y="16254"/>
                    <a:pt x="7433" y="9800"/>
                  </a:cubicBezTo>
                  <a:cubicBezTo>
                    <a:pt x="9153" y="5606"/>
                    <a:pt x="10444" y="-310"/>
                    <a:pt x="818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3" name="任意多边形: 形状 1530">
              <a:extLst>
                <a:ext uri="{FF2B5EF4-FFF2-40B4-BE49-F238E27FC236}">
                  <a16:creationId xmlns:a16="http://schemas.microsoft.com/office/drawing/2014/main" xmlns="" id="{1A881EC1-E736-4E55-8E8C-42D6711531B6}"/>
                </a:ext>
              </a:extLst>
            </p:cNvPr>
            <p:cNvSpPr/>
            <p:nvPr/>
          </p:nvSpPr>
          <p:spPr>
            <a:xfrm>
              <a:off x="3186918" y="4641168"/>
              <a:ext cx="35651" cy="82699"/>
            </a:xfrm>
            <a:custGeom>
              <a:avLst/>
              <a:gdLst>
                <a:gd name="connsiteX0" fmla="*/ 6051 w 8437"/>
                <a:gd name="connsiteY0" fmla="*/ 9810 h 19571"/>
                <a:gd name="connsiteX1" fmla="*/ 7772 w 8437"/>
                <a:gd name="connsiteY1" fmla="*/ 22 h 19571"/>
                <a:gd name="connsiteX2" fmla="*/ 135 w 8437"/>
                <a:gd name="connsiteY2" fmla="*/ 19382 h 19571"/>
                <a:gd name="connsiteX3" fmla="*/ 6051 w 8437"/>
                <a:gd name="connsiteY3" fmla="*/ 9810 h 19571"/>
              </a:gdLst>
              <a:ahLst/>
              <a:cxnLst>
                <a:cxn ang="0">
                  <a:pos x="connsiteX0" y="connsiteY0"/>
                </a:cxn>
                <a:cxn ang="0">
                  <a:pos x="connsiteX1" y="connsiteY1"/>
                </a:cxn>
                <a:cxn ang="0">
                  <a:pos x="connsiteX2" y="connsiteY2"/>
                </a:cxn>
                <a:cxn ang="0">
                  <a:pos x="connsiteX3" y="connsiteY3"/>
                </a:cxn>
              </a:cxnLst>
              <a:rect l="l" t="t" r="r" b="b"/>
              <a:pathLst>
                <a:path w="8437" h="19571">
                  <a:moveTo>
                    <a:pt x="6051" y="9810"/>
                  </a:moveTo>
                  <a:cubicBezTo>
                    <a:pt x="7772" y="5508"/>
                    <a:pt x="9385" y="-408"/>
                    <a:pt x="7772" y="22"/>
                  </a:cubicBezTo>
                  <a:cubicBezTo>
                    <a:pt x="4653" y="1851"/>
                    <a:pt x="-940" y="17554"/>
                    <a:pt x="135" y="19382"/>
                  </a:cubicBezTo>
                  <a:cubicBezTo>
                    <a:pt x="781" y="20565"/>
                    <a:pt x="3577" y="16048"/>
                    <a:pt x="6051" y="98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4" name="任意多边形: 形状 1531">
              <a:extLst>
                <a:ext uri="{FF2B5EF4-FFF2-40B4-BE49-F238E27FC236}">
                  <a16:creationId xmlns:a16="http://schemas.microsoft.com/office/drawing/2014/main" xmlns="" id="{20C989B6-3452-494A-8335-579300EDFFF4}"/>
                </a:ext>
              </a:extLst>
            </p:cNvPr>
            <p:cNvSpPr/>
            <p:nvPr/>
          </p:nvSpPr>
          <p:spPr>
            <a:xfrm>
              <a:off x="3244053" y="4609451"/>
              <a:ext cx="32334" cy="83168"/>
            </a:xfrm>
            <a:custGeom>
              <a:avLst/>
              <a:gdLst>
                <a:gd name="connsiteX0" fmla="*/ 7588 w 7652"/>
                <a:gd name="connsiteY0" fmla="*/ 0 h 19682"/>
                <a:gd name="connsiteX1" fmla="*/ 7480 w 7652"/>
                <a:gd name="connsiteY1" fmla="*/ 0 h 19682"/>
                <a:gd name="connsiteX2" fmla="*/ 59 w 7652"/>
                <a:gd name="connsiteY2" fmla="*/ 19683 h 19682"/>
                <a:gd name="connsiteX3" fmla="*/ 4684 w 7652"/>
                <a:gd name="connsiteY3" fmla="*/ 9895 h 19682"/>
                <a:gd name="connsiteX4" fmla="*/ 7588 w 7652"/>
                <a:gd name="connsiteY4" fmla="*/ 0 h 19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19682">
                  <a:moveTo>
                    <a:pt x="7588" y="0"/>
                  </a:moveTo>
                  <a:cubicBezTo>
                    <a:pt x="7588" y="0"/>
                    <a:pt x="7480" y="0"/>
                    <a:pt x="7480" y="0"/>
                  </a:cubicBezTo>
                  <a:cubicBezTo>
                    <a:pt x="5974" y="1506"/>
                    <a:pt x="-694" y="18177"/>
                    <a:pt x="59" y="19683"/>
                  </a:cubicBezTo>
                  <a:cubicBezTo>
                    <a:pt x="812" y="19360"/>
                    <a:pt x="3286" y="13660"/>
                    <a:pt x="4684" y="9895"/>
                  </a:cubicBezTo>
                  <a:cubicBezTo>
                    <a:pt x="5114" y="9035"/>
                    <a:pt x="8126" y="1076"/>
                    <a:pt x="758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5" name="任意多边形: 形状 1532">
              <a:extLst>
                <a:ext uri="{FF2B5EF4-FFF2-40B4-BE49-F238E27FC236}">
                  <a16:creationId xmlns:a16="http://schemas.microsoft.com/office/drawing/2014/main" xmlns="" id="{FC232F6E-6D7A-4309-8140-25119524ADE3}"/>
                </a:ext>
              </a:extLst>
            </p:cNvPr>
            <p:cNvSpPr/>
            <p:nvPr/>
          </p:nvSpPr>
          <p:spPr>
            <a:xfrm>
              <a:off x="3276117" y="4597180"/>
              <a:ext cx="17270" cy="46811"/>
            </a:xfrm>
            <a:custGeom>
              <a:avLst/>
              <a:gdLst>
                <a:gd name="connsiteX0" fmla="*/ 4087 w 4087"/>
                <a:gd name="connsiteY0" fmla="*/ 0 h 11078"/>
                <a:gd name="connsiteX1" fmla="*/ 0 w 4087"/>
                <a:gd name="connsiteY1" fmla="*/ 11078 h 11078"/>
                <a:gd name="connsiteX2" fmla="*/ 4087 w 4087"/>
                <a:gd name="connsiteY2" fmla="*/ 0 h 11078"/>
              </a:gdLst>
              <a:ahLst/>
              <a:cxnLst>
                <a:cxn ang="0">
                  <a:pos x="connsiteX0" y="connsiteY0"/>
                </a:cxn>
                <a:cxn ang="0">
                  <a:pos x="connsiteX1" y="connsiteY1"/>
                </a:cxn>
                <a:cxn ang="0">
                  <a:pos x="connsiteX2" y="connsiteY2"/>
                </a:cxn>
              </a:cxnLst>
              <a:rect l="l" t="t" r="r" b="b"/>
              <a:pathLst>
                <a:path w="4087" h="11078">
                  <a:moveTo>
                    <a:pt x="4087" y="0"/>
                  </a:moveTo>
                  <a:lnTo>
                    <a:pt x="0" y="11078"/>
                  </a:lnTo>
                  <a:cubicBezTo>
                    <a:pt x="1613" y="6668"/>
                    <a:pt x="2904" y="3442"/>
                    <a:pt x="40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6" name="任意多边形: 形状 1533">
              <a:extLst>
                <a:ext uri="{FF2B5EF4-FFF2-40B4-BE49-F238E27FC236}">
                  <a16:creationId xmlns:a16="http://schemas.microsoft.com/office/drawing/2014/main" xmlns="" id="{CCA502D9-6818-4FA8-B665-0D860861E522}"/>
                </a:ext>
              </a:extLst>
            </p:cNvPr>
            <p:cNvSpPr/>
            <p:nvPr/>
          </p:nvSpPr>
          <p:spPr>
            <a:xfrm>
              <a:off x="3293387" y="4594450"/>
              <a:ext cx="909" cy="2726"/>
            </a:xfrm>
            <a:custGeom>
              <a:avLst/>
              <a:gdLst>
                <a:gd name="connsiteX0" fmla="*/ 108 w 215"/>
                <a:gd name="connsiteY0" fmla="*/ 323 h 645"/>
                <a:gd name="connsiteX1" fmla="*/ 215 w 215"/>
                <a:gd name="connsiteY1" fmla="*/ 0 h 645"/>
                <a:gd name="connsiteX2" fmla="*/ 0 w 215"/>
                <a:gd name="connsiteY2" fmla="*/ 645 h 645"/>
                <a:gd name="connsiteX3" fmla="*/ 108 w 215"/>
                <a:gd name="connsiteY3" fmla="*/ 323 h 645"/>
              </a:gdLst>
              <a:ahLst/>
              <a:cxnLst>
                <a:cxn ang="0">
                  <a:pos x="connsiteX0" y="connsiteY0"/>
                </a:cxn>
                <a:cxn ang="0">
                  <a:pos x="connsiteX1" y="connsiteY1"/>
                </a:cxn>
                <a:cxn ang="0">
                  <a:pos x="connsiteX2" y="connsiteY2"/>
                </a:cxn>
                <a:cxn ang="0">
                  <a:pos x="connsiteX3" y="connsiteY3"/>
                </a:cxn>
              </a:cxnLst>
              <a:rect l="l" t="t" r="r" b="b"/>
              <a:pathLst>
                <a:path w="215" h="645">
                  <a:moveTo>
                    <a:pt x="108" y="323"/>
                  </a:moveTo>
                  <a:lnTo>
                    <a:pt x="215" y="0"/>
                  </a:lnTo>
                  <a:cubicBezTo>
                    <a:pt x="108" y="215"/>
                    <a:pt x="0" y="430"/>
                    <a:pt x="0" y="645"/>
                  </a:cubicBezTo>
                  <a:lnTo>
                    <a:pt x="108" y="32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462" name="任意多边形: 形状 1549">
              <a:extLst>
                <a:ext uri="{FF2B5EF4-FFF2-40B4-BE49-F238E27FC236}">
                  <a16:creationId xmlns:a16="http://schemas.microsoft.com/office/drawing/2014/main" xmlns="" id="{AF651A05-6EA7-4E62-A0C1-8FD0407EB614}"/>
                </a:ext>
              </a:extLst>
            </p:cNvPr>
            <p:cNvSpPr/>
            <p:nvPr/>
          </p:nvSpPr>
          <p:spPr>
            <a:xfrm>
              <a:off x="297697" y="5079845"/>
              <a:ext cx="80341" cy="77117"/>
            </a:xfrm>
            <a:custGeom>
              <a:avLst/>
              <a:gdLst>
                <a:gd name="connsiteX0" fmla="*/ 9503 w 19013"/>
                <a:gd name="connsiteY0" fmla="*/ 0 h 18250"/>
                <a:gd name="connsiteX1" fmla="*/ 1652 w 19013"/>
                <a:gd name="connsiteY1" fmla="*/ 14412 h 18250"/>
                <a:gd name="connsiteX2" fmla="*/ 18968 w 19013"/>
                <a:gd name="connsiteY2" fmla="*/ 9895 h 18250"/>
                <a:gd name="connsiteX3" fmla="*/ 9503 w 19013"/>
                <a:gd name="connsiteY3" fmla="*/ 0 h 18250"/>
              </a:gdLst>
              <a:ahLst/>
              <a:cxnLst>
                <a:cxn ang="0">
                  <a:pos x="connsiteX0" y="connsiteY0"/>
                </a:cxn>
                <a:cxn ang="0">
                  <a:pos x="connsiteX1" y="connsiteY1"/>
                </a:cxn>
                <a:cxn ang="0">
                  <a:pos x="connsiteX2" y="connsiteY2"/>
                </a:cxn>
                <a:cxn ang="0">
                  <a:pos x="connsiteX3" y="connsiteY3"/>
                </a:cxn>
              </a:cxnLst>
              <a:rect l="l" t="t" r="r" b="b"/>
              <a:pathLst>
                <a:path w="19013" h="18250">
                  <a:moveTo>
                    <a:pt x="9503" y="0"/>
                  </a:moveTo>
                  <a:cubicBezTo>
                    <a:pt x="1114" y="645"/>
                    <a:pt x="-2328" y="8927"/>
                    <a:pt x="1652" y="14412"/>
                  </a:cubicBezTo>
                  <a:cubicBezTo>
                    <a:pt x="6707" y="21296"/>
                    <a:pt x="18000" y="18392"/>
                    <a:pt x="18968" y="9895"/>
                  </a:cubicBezTo>
                  <a:cubicBezTo>
                    <a:pt x="19398" y="5808"/>
                    <a:pt x="16817" y="107"/>
                    <a:pt x="95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3" name="任意多边形: 形状 1550">
              <a:extLst>
                <a:ext uri="{FF2B5EF4-FFF2-40B4-BE49-F238E27FC236}">
                  <a16:creationId xmlns:a16="http://schemas.microsoft.com/office/drawing/2014/main" xmlns="" id="{B203D629-F4F9-4592-AC7A-D90A248E41DF}"/>
                </a:ext>
              </a:extLst>
            </p:cNvPr>
            <p:cNvSpPr/>
            <p:nvPr/>
          </p:nvSpPr>
          <p:spPr>
            <a:xfrm>
              <a:off x="605790" y="5070751"/>
              <a:ext cx="80172" cy="77396"/>
            </a:xfrm>
            <a:custGeom>
              <a:avLst/>
              <a:gdLst>
                <a:gd name="connsiteX0" fmla="*/ 18872 w 18973"/>
                <a:gd name="connsiteY0" fmla="*/ 9788 h 18316"/>
                <a:gd name="connsiteX1" fmla="*/ 9838 w 18973"/>
                <a:gd name="connsiteY1" fmla="*/ 0 h 18316"/>
                <a:gd name="connsiteX2" fmla="*/ 1341 w 18973"/>
                <a:gd name="connsiteY2" fmla="*/ 14520 h 18316"/>
                <a:gd name="connsiteX3" fmla="*/ 18872 w 18973"/>
                <a:gd name="connsiteY3" fmla="*/ 9788 h 18316"/>
              </a:gdLst>
              <a:ahLst/>
              <a:cxnLst>
                <a:cxn ang="0">
                  <a:pos x="connsiteX0" y="connsiteY0"/>
                </a:cxn>
                <a:cxn ang="0">
                  <a:pos x="connsiteX1" y="connsiteY1"/>
                </a:cxn>
                <a:cxn ang="0">
                  <a:pos x="connsiteX2" y="connsiteY2"/>
                </a:cxn>
                <a:cxn ang="0">
                  <a:pos x="connsiteX3" y="connsiteY3"/>
                </a:cxn>
              </a:cxnLst>
              <a:rect l="l" t="t" r="r" b="b"/>
              <a:pathLst>
                <a:path w="18973" h="18316">
                  <a:moveTo>
                    <a:pt x="18872" y="9788"/>
                  </a:moveTo>
                  <a:cubicBezTo>
                    <a:pt x="19518" y="5808"/>
                    <a:pt x="17151" y="108"/>
                    <a:pt x="9838" y="0"/>
                  </a:cubicBezTo>
                  <a:cubicBezTo>
                    <a:pt x="910" y="753"/>
                    <a:pt x="-1994" y="9572"/>
                    <a:pt x="1341" y="14520"/>
                  </a:cubicBezTo>
                  <a:cubicBezTo>
                    <a:pt x="6073" y="21404"/>
                    <a:pt x="17474" y="18392"/>
                    <a:pt x="18872"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4" name="任意多边形: 形状 1551">
              <a:extLst>
                <a:ext uri="{FF2B5EF4-FFF2-40B4-BE49-F238E27FC236}">
                  <a16:creationId xmlns:a16="http://schemas.microsoft.com/office/drawing/2014/main" xmlns="" id="{7728DF40-31EA-4CD9-8E81-A23C4971AAE3}"/>
                </a:ext>
              </a:extLst>
            </p:cNvPr>
            <p:cNvSpPr/>
            <p:nvPr/>
          </p:nvSpPr>
          <p:spPr>
            <a:xfrm>
              <a:off x="912231" y="5058936"/>
              <a:ext cx="79475" cy="76927"/>
            </a:xfrm>
            <a:custGeom>
              <a:avLst/>
              <a:gdLst>
                <a:gd name="connsiteX0" fmla="*/ 18630 w 18808"/>
                <a:gd name="connsiteY0" fmla="*/ 9680 h 18205"/>
                <a:gd name="connsiteX1" fmla="*/ 10240 w 18808"/>
                <a:gd name="connsiteY1" fmla="*/ 0 h 18205"/>
                <a:gd name="connsiteX2" fmla="*/ 1098 w 18808"/>
                <a:gd name="connsiteY2" fmla="*/ 14627 h 18205"/>
                <a:gd name="connsiteX3" fmla="*/ 18630 w 18808"/>
                <a:gd name="connsiteY3" fmla="*/ 9680 h 18205"/>
              </a:gdLst>
              <a:ahLst/>
              <a:cxnLst>
                <a:cxn ang="0">
                  <a:pos x="connsiteX0" y="connsiteY0"/>
                </a:cxn>
                <a:cxn ang="0">
                  <a:pos x="connsiteX1" y="connsiteY1"/>
                </a:cxn>
                <a:cxn ang="0">
                  <a:pos x="connsiteX2" y="connsiteY2"/>
                </a:cxn>
                <a:cxn ang="0">
                  <a:pos x="connsiteX3" y="connsiteY3"/>
                </a:cxn>
              </a:cxnLst>
              <a:rect l="l" t="t" r="r" b="b"/>
              <a:pathLst>
                <a:path w="18808" h="18205">
                  <a:moveTo>
                    <a:pt x="18630" y="9680"/>
                  </a:moveTo>
                  <a:cubicBezTo>
                    <a:pt x="19490" y="5700"/>
                    <a:pt x="17339" y="0"/>
                    <a:pt x="10240" y="0"/>
                  </a:cubicBezTo>
                  <a:cubicBezTo>
                    <a:pt x="1313" y="860"/>
                    <a:pt x="-1913" y="9680"/>
                    <a:pt x="1098" y="14627"/>
                  </a:cubicBezTo>
                  <a:cubicBezTo>
                    <a:pt x="5293" y="21296"/>
                    <a:pt x="16909" y="18069"/>
                    <a:pt x="18630"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5" name="任意多边形: 形状 1552">
              <a:extLst>
                <a:ext uri="{FF2B5EF4-FFF2-40B4-BE49-F238E27FC236}">
                  <a16:creationId xmlns:a16="http://schemas.microsoft.com/office/drawing/2014/main" xmlns="" id="{7AE6C8F0-CF2D-4754-92E1-C96F2369D39F}"/>
                </a:ext>
              </a:extLst>
            </p:cNvPr>
            <p:cNvSpPr/>
            <p:nvPr/>
          </p:nvSpPr>
          <p:spPr>
            <a:xfrm>
              <a:off x="1214298" y="5043483"/>
              <a:ext cx="78571" cy="77878"/>
            </a:xfrm>
            <a:custGeom>
              <a:avLst/>
              <a:gdLst>
                <a:gd name="connsiteX0" fmla="*/ 18346 w 18594"/>
                <a:gd name="connsiteY0" fmla="*/ 9680 h 18430"/>
                <a:gd name="connsiteX1" fmla="*/ 10602 w 18594"/>
                <a:gd name="connsiteY1" fmla="*/ 0 h 18430"/>
                <a:gd name="connsiteX2" fmla="*/ 922 w 18594"/>
                <a:gd name="connsiteY2" fmla="*/ 14735 h 18430"/>
                <a:gd name="connsiteX3" fmla="*/ 18346 w 18594"/>
                <a:gd name="connsiteY3" fmla="*/ 9680 h 18430"/>
              </a:gdLst>
              <a:ahLst/>
              <a:cxnLst>
                <a:cxn ang="0">
                  <a:pos x="connsiteX0" y="connsiteY0"/>
                </a:cxn>
                <a:cxn ang="0">
                  <a:pos x="connsiteX1" y="connsiteY1"/>
                </a:cxn>
                <a:cxn ang="0">
                  <a:pos x="connsiteX2" y="connsiteY2"/>
                </a:cxn>
                <a:cxn ang="0">
                  <a:pos x="connsiteX3" y="connsiteY3"/>
                </a:cxn>
              </a:cxnLst>
              <a:rect l="l" t="t" r="r" b="b"/>
              <a:pathLst>
                <a:path w="18594" h="18430">
                  <a:moveTo>
                    <a:pt x="18346" y="9680"/>
                  </a:moveTo>
                  <a:cubicBezTo>
                    <a:pt x="19314" y="5700"/>
                    <a:pt x="17594" y="0"/>
                    <a:pt x="10602" y="0"/>
                  </a:cubicBezTo>
                  <a:cubicBezTo>
                    <a:pt x="1783" y="968"/>
                    <a:pt x="-1874" y="9895"/>
                    <a:pt x="922" y="14735"/>
                  </a:cubicBezTo>
                  <a:cubicBezTo>
                    <a:pt x="4794" y="21619"/>
                    <a:pt x="16195" y="18284"/>
                    <a:pt x="18346"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6" name="任意多边形: 形状 1553">
              <a:extLst>
                <a:ext uri="{FF2B5EF4-FFF2-40B4-BE49-F238E27FC236}">
                  <a16:creationId xmlns:a16="http://schemas.microsoft.com/office/drawing/2014/main" xmlns="" id="{6CBA4BC4-A955-4384-92BE-BCB26B3B4525}"/>
                </a:ext>
              </a:extLst>
            </p:cNvPr>
            <p:cNvSpPr/>
            <p:nvPr/>
          </p:nvSpPr>
          <p:spPr>
            <a:xfrm>
              <a:off x="1510136" y="5025753"/>
              <a:ext cx="76881" cy="77857"/>
            </a:xfrm>
            <a:custGeom>
              <a:avLst/>
              <a:gdLst>
                <a:gd name="connsiteX0" fmla="*/ 17816 w 18194"/>
                <a:gd name="connsiteY0" fmla="*/ 9574 h 18425"/>
                <a:gd name="connsiteX1" fmla="*/ 10825 w 18194"/>
                <a:gd name="connsiteY1" fmla="*/ 2 h 18425"/>
                <a:gd name="connsiteX2" fmla="*/ 715 w 18194"/>
                <a:gd name="connsiteY2" fmla="*/ 14844 h 18425"/>
                <a:gd name="connsiteX3" fmla="*/ 17816 w 18194"/>
                <a:gd name="connsiteY3" fmla="*/ 9574 h 18425"/>
              </a:gdLst>
              <a:ahLst/>
              <a:cxnLst>
                <a:cxn ang="0">
                  <a:pos x="connsiteX0" y="connsiteY0"/>
                </a:cxn>
                <a:cxn ang="0">
                  <a:pos x="connsiteX1" y="connsiteY1"/>
                </a:cxn>
                <a:cxn ang="0">
                  <a:pos x="connsiteX2" y="connsiteY2"/>
                </a:cxn>
                <a:cxn ang="0">
                  <a:pos x="connsiteX3" y="connsiteY3"/>
                </a:cxn>
              </a:cxnLst>
              <a:rect l="l" t="t" r="r" b="b"/>
              <a:pathLst>
                <a:path w="18194" h="18425">
                  <a:moveTo>
                    <a:pt x="17816" y="9574"/>
                  </a:moveTo>
                  <a:cubicBezTo>
                    <a:pt x="18999" y="5487"/>
                    <a:pt x="17601" y="-106"/>
                    <a:pt x="10825" y="2"/>
                  </a:cubicBezTo>
                  <a:cubicBezTo>
                    <a:pt x="2328" y="969"/>
                    <a:pt x="-1759" y="10004"/>
                    <a:pt x="715" y="14844"/>
                  </a:cubicBezTo>
                  <a:cubicBezTo>
                    <a:pt x="4156" y="21620"/>
                    <a:pt x="15342" y="18178"/>
                    <a:pt x="17816" y="95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7" name="任意多边形: 形状 1554">
              <a:extLst>
                <a:ext uri="{FF2B5EF4-FFF2-40B4-BE49-F238E27FC236}">
                  <a16:creationId xmlns:a16="http://schemas.microsoft.com/office/drawing/2014/main" xmlns="" id="{B2ACCA0E-898D-4FD6-AAA0-228AD39AE162}"/>
                </a:ext>
              </a:extLst>
            </p:cNvPr>
            <p:cNvSpPr/>
            <p:nvPr/>
          </p:nvSpPr>
          <p:spPr>
            <a:xfrm>
              <a:off x="1796395" y="5004371"/>
              <a:ext cx="74257" cy="77789"/>
            </a:xfrm>
            <a:custGeom>
              <a:avLst/>
              <a:gdLst>
                <a:gd name="connsiteX0" fmla="*/ 17079 w 17573"/>
                <a:gd name="connsiteY0" fmla="*/ 9471 h 18409"/>
                <a:gd name="connsiteX1" fmla="*/ 17079 w 17573"/>
                <a:gd name="connsiteY1" fmla="*/ 9471 h 18409"/>
                <a:gd name="connsiteX2" fmla="*/ 10949 w 17573"/>
                <a:gd name="connsiteY2" fmla="*/ 6 h 18409"/>
                <a:gd name="connsiteX3" fmla="*/ 838 w 17573"/>
                <a:gd name="connsiteY3" fmla="*/ 15602 h 18409"/>
                <a:gd name="connsiteX4" fmla="*/ 17079 w 17573"/>
                <a:gd name="connsiteY4" fmla="*/ 9471 h 18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3" h="18409">
                  <a:moveTo>
                    <a:pt x="17079" y="9471"/>
                  </a:moveTo>
                  <a:lnTo>
                    <a:pt x="17079" y="9471"/>
                  </a:lnTo>
                  <a:cubicBezTo>
                    <a:pt x="18370" y="5384"/>
                    <a:pt x="17402" y="-209"/>
                    <a:pt x="10949" y="6"/>
                  </a:cubicBezTo>
                  <a:cubicBezTo>
                    <a:pt x="2882" y="1082"/>
                    <a:pt x="-2066" y="10547"/>
                    <a:pt x="838" y="15602"/>
                  </a:cubicBezTo>
                  <a:cubicBezTo>
                    <a:pt x="4280" y="21410"/>
                    <a:pt x="14390" y="17645"/>
                    <a:pt x="17079" y="9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8" name="任意多边形: 形状 1555">
              <a:extLst>
                <a:ext uri="{FF2B5EF4-FFF2-40B4-BE49-F238E27FC236}">
                  <a16:creationId xmlns:a16="http://schemas.microsoft.com/office/drawing/2014/main" xmlns="" id="{566A4E07-EB40-470D-8D5F-749C289B94BE}"/>
                </a:ext>
              </a:extLst>
            </p:cNvPr>
            <p:cNvSpPr/>
            <p:nvPr/>
          </p:nvSpPr>
          <p:spPr>
            <a:xfrm>
              <a:off x="2062908" y="4980737"/>
              <a:ext cx="68653" cy="78030"/>
            </a:xfrm>
            <a:custGeom>
              <a:avLst/>
              <a:gdLst>
                <a:gd name="connsiteX0" fmla="*/ 15531 w 16247"/>
                <a:gd name="connsiteY0" fmla="*/ 9471 h 18466"/>
                <a:gd name="connsiteX1" fmla="*/ 10691 w 16247"/>
                <a:gd name="connsiteY1" fmla="*/ 6 h 18466"/>
                <a:gd name="connsiteX2" fmla="*/ 581 w 16247"/>
                <a:gd name="connsiteY2" fmla="*/ 15709 h 18466"/>
                <a:gd name="connsiteX3" fmla="*/ 15531 w 16247"/>
                <a:gd name="connsiteY3" fmla="*/ 9471 h 18466"/>
              </a:gdLst>
              <a:ahLst/>
              <a:cxnLst>
                <a:cxn ang="0">
                  <a:pos x="connsiteX0" y="connsiteY0"/>
                </a:cxn>
                <a:cxn ang="0">
                  <a:pos x="connsiteX1" y="connsiteY1"/>
                </a:cxn>
                <a:cxn ang="0">
                  <a:pos x="connsiteX2" y="connsiteY2"/>
                </a:cxn>
                <a:cxn ang="0">
                  <a:pos x="connsiteX3" y="connsiteY3"/>
                </a:cxn>
              </a:cxnLst>
              <a:rect l="l" t="t" r="r" b="b"/>
              <a:pathLst>
                <a:path w="16247" h="18466">
                  <a:moveTo>
                    <a:pt x="15531" y="9471"/>
                  </a:moveTo>
                  <a:cubicBezTo>
                    <a:pt x="17037" y="5384"/>
                    <a:pt x="16499" y="-209"/>
                    <a:pt x="10691" y="6"/>
                  </a:cubicBezTo>
                  <a:cubicBezTo>
                    <a:pt x="3377" y="1189"/>
                    <a:pt x="-1786" y="10654"/>
                    <a:pt x="581" y="15709"/>
                  </a:cubicBezTo>
                  <a:cubicBezTo>
                    <a:pt x="3162" y="21517"/>
                    <a:pt x="12627" y="17538"/>
                    <a:pt x="15531" y="9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9" name="任意多边形: 形状 1556">
              <a:extLst>
                <a:ext uri="{FF2B5EF4-FFF2-40B4-BE49-F238E27FC236}">
                  <a16:creationId xmlns:a16="http://schemas.microsoft.com/office/drawing/2014/main" xmlns="" id="{1445A73B-9C0D-4098-8FE4-3949A4036E35}"/>
                </a:ext>
              </a:extLst>
            </p:cNvPr>
            <p:cNvSpPr/>
            <p:nvPr/>
          </p:nvSpPr>
          <p:spPr>
            <a:xfrm>
              <a:off x="2302745" y="4954805"/>
              <a:ext cx="63278" cy="78613"/>
            </a:xfrm>
            <a:custGeom>
              <a:avLst/>
              <a:gdLst>
                <a:gd name="connsiteX0" fmla="*/ 14057 w 14975"/>
                <a:gd name="connsiteY0" fmla="*/ 9478 h 18604"/>
                <a:gd name="connsiteX1" fmla="*/ 10400 w 14975"/>
                <a:gd name="connsiteY1" fmla="*/ 13 h 18604"/>
                <a:gd name="connsiteX2" fmla="*/ 612 w 14975"/>
                <a:gd name="connsiteY2" fmla="*/ 16469 h 18604"/>
                <a:gd name="connsiteX3" fmla="*/ 14057 w 14975"/>
                <a:gd name="connsiteY3" fmla="*/ 9478 h 18604"/>
              </a:gdLst>
              <a:ahLst/>
              <a:cxnLst>
                <a:cxn ang="0">
                  <a:pos x="connsiteX0" y="connsiteY0"/>
                </a:cxn>
                <a:cxn ang="0">
                  <a:pos x="connsiteX1" y="connsiteY1"/>
                </a:cxn>
                <a:cxn ang="0">
                  <a:pos x="connsiteX2" y="connsiteY2"/>
                </a:cxn>
                <a:cxn ang="0">
                  <a:pos x="connsiteX3" y="connsiteY3"/>
                </a:cxn>
              </a:cxnLst>
              <a:rect l="l" t="t" r="r" b="b"/>
              <a:pathLst>
                <a:path w="14975" h="18604">
                  <a:moveTo>
                    <a:pt x="14057" y="9478"/>
                  </a:moveTo>
                  <a:cubicBezTo>
                    <a:pt x="15670" y="5391"/>
                    <a:pt x="15562" y="-310"/>
                    <a:pt x="10400" y="13"/>
                  </a:cubicBezTo>
                  <a:cubicBezTo>
                    <a:pt x="3516" y="1304"/>
                    <a:pt x="-1862" y="11522"/>
                    <a:pt x="612" y="16469"/>
                  </a:cubicBezTo>
                  <a:cubicBezTo>
                    <a:pt x="2978" y="21417"/>
                    <a:pt x="11045" y="17222"/>
                    <a:pt x="14057" y="94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0" name="任意多边形: 形状 1557">
              <a:extLst>
                <a:ext uri="{FF2B5EF4-FFF2-40B4-BE49-F238E27FC236}">
                  <a16:creationId xmlns:a16="http://schemas.microsoft.com/office/drawing/2014/main" xmlns="" id="{6F90E6B4-13C5-4E5D-BFC4-8C85FEC4038B}"/>
                </a:ext>
              </a:extLst>
            </p:cNvPr>
            <p:cNvSpPr/>
            <p:nvPr/>
          </p:nvSpPr>
          <p:spPr>
            <a:xfrm>
              <a:off x="2516201" y="4927533"/>
              <a:ext cx="58115" cy="79057"/>
            </a:xfrm>
            <a:custGeom>
              <a:avLst/>
              <a:gdLst>
                <a:gd name="connsiteX0" fmla="*/ 325 w 13753"/>
                <a:gd name="connsiteY0" fmla="*/ 16577 h 18709"/>
                <a:gd name="connsiteX1" fmla="*/ 12587 w 13753"/>
                <a:gd name="connsiteY1" fmla="*/ 9478 h 18709"/>
                <a:gd name="connsiteX2" fmla="*/ 10005 w 13753"/>
                <a:gd name="connsiteY2" fmla="*/ 13 h 18709"/>
                <a:gd name="connsiteX3" fmla="*/ 325 w 13753"/>
                <a:gd name="connsiteY3" fmla="*/ 16577 h 18709"/>
              </a:gdLst>
              <a:ahLst/>
              <a:cxnLst>
                <a:cxn ang="0">
                  <a:pos x="connsiteX0" y="connsiteY0"/>
                </a:cxn>
                <a:cxn ang="0">
                  <a:pos x="connsiteX1" y="connsiteY1"/>
                </a:cxn>
                <a:cxn ang="0">
                  <a:pos x="connsiteX2" y="connsiteY2"/>
                </a:cxn>
                <a:cxn ang="0">
                  <a:pos x="connsiteX3" y="connsiteY3"/>
                </a:cxn>
              </a:cxnLst>
              <a:rect l="l" t="t" r="r" b="b"/>
              <a:pathLst>
                <a:path w="13753" h="18709">
                  <a:moveTo>
                    <a:pt x="325" y="16577"/>
                  </a:moveTo>
                  <a:cubicBezTo>
                    <a:pt x="2046" y="21524"/>
                    <a:pt x="9468" y="17330"/>
                    <a:pt x="12587" y="9478"/>
                  </a:cubicBezTo>
                  <a:cubicBezTo>
                    <a:pt x="14308" y="5391"/>
                    <a:pt x="14630" y="-310"/>
                    <a:pt x="10005" y="13"/>
                  </a:cubicBezTo>
                  <a:cubicBezTo>
                    <a:pt x="3982" y="1411"/>
                    <a:pt x="-1395" y="11737"/>
                    <a:pt x="325" y="1657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1" name="任意多边形: 形状 1558">
              <a:extLst>
                <a:ext uri="{FF2B5EF4-FFF2-40B4-BE49-F238E27FC236}">
                  <a16:creationId xmlns:a16="http://schemas.microsoft.com/office/drawing/2014/main" xmlns="" id="{12B03C04-F1FD-4521-931E-8184A275E7BA}"/>
                </a:ext>
              </a:extLst>
            </p:cNvPr>
            <p:cNvSpPr/>
            <p:nvPr/>
          </p:nvSpPr>
          <p:spPr>
            <a:xfrm>
              <a:off x="2702250" y="4899809"/>
              <a:ext cx="53048" cy="79188"/>
            </a:xfrm>
            <a:custGeom>
              <a:avLst/>
              <a:gdLst>
                <a:gd name="connsiteX0" fmla="*/ 9751 w 12554"/>
                <a:gd name="connsiteY0" fmla="*/ 13 h 18740"/>
                <a:gd name="connsiteX1" fmla="*/ 286 w 12554"/>
                <a:gd name="connsiteY1" fmla="*/ 17115 h 18740"/>
                <a:gd name="connsiteX2" fmla="*/ 11149 w 12554"/>
                <a:gd name="connsiteY2" fmla="*/ 9478 h 18740"/>
                <a:gd name="connsiteX3" fmla="*/ 9751 w 12554"/>
                <a:gd name="connsiteY3" fmla="*/ 13 h 18740"/>
              </a:gdLst>
              <a:ahLst/>
              <a:cxnLst>
                <a:cxn ang="0">
                  <a:pos x="connsiteX0" y="connsiteY0"/>
                </a:cxn>
                <a:cxn ang="0">
                  <a:pos x="connsiteX1" y="connsiteY1"/>
                </a:cxn>
                <a:cxn ang="0">
                  <a:pos x="connsiteX2" y="connsiteY2"/>
                </a:cxn>
                <a:cxn ang="0">
                  <a:pos x="connsiteX3" y="connsiteY3"/>
                </a:cxn>
              </a:cxnLst>
              <a:rect l="l" t="t" r="r" b="b"/>
              <a:pathLst>
                <a:path w="12554" h="18740">
                  <a:moveTo>
                    <a:pt x="9751" y="13"/>
                  </a:moveTo>
                  <a:cubicBezTo>
                    <a:pt x="4158" y="1412"/>
                    <a:pt x="-1327" y="12597"/>
                    <a:pt x="286" y="17115"/>
                  </a:cubicBezTo>
                  <a:cubicBezTo>
                    <a:pt x="1792" y="21309"/>
                    <a:pt x="7923" y="16900"/>
                    <a:pt x="11149" y="9478"/>
                  </a:cubicBezTo>
                  <a:cubicBezTo>
                    <a:pt x="12870" y="5284"/>
                    <a:pt x="13623" y="-309"/>
                    <a:pt x="9751"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2" name="任意多边形: 形状 1559">
              <a:extLst>
                <a:ext uri="{FF2B5EF4-FFF2-40B4-BE49-F238E27FC236}">
                  <a16:creationId xmlns:a16="http://schemas.microsoft.com/office/drawing/2014/main" xmlns="" id="{9EAFC8C8-5D56-43A1-8B66-EE18EC13B98A}"/>
                </a:ext>
              </a:extLst>
            </p:cNvPr>
            <p:cNvSpPr/>
            <p:nvPr/>
          </p:nvSpPr>
          <p:spPr>
            <a:xfrm>
              <a:off x="2859806" y="4870267"/>
              <a:ext cx="48683" cy="79834"/>
            </a:xfrm>
            <a:custGeom>
              <a:avLst/>
              <a:gdLst>
                <a:gd name="connsiteX0" fmla="*/ 9465 w 11521"/>
                <a:gd name="connsiteY0" fmla="*/ 13 h 18893"/>
                <a:gd name="connsiteX1" fmla="*/ 215 w 11521"/>
                <a:gd name="connsiteY1" fmla="*/ 17760 h 18893"/>
                <a:gd name="connsiteX2" fmla="*/ 9680 w 11521"/>
                <a:gd name="connsiteY2" fmla="*/ 9586 h 18893"/>
                <a:gd name="connsiteX3" fmla="*/ 9465 w 11521"/>
                <a:gd name="connsiteY3" fmla="*/ 13 h 18893"/>
              </a:gdLst>
              <a:ahLst/>
              <a:cxnLst>
                <a:cxn ang="0">
                  <a:pos x="connsiteX0" y="connsiteY0"/>
                </a:cxn>
                <a:cxn ang="0">
                  <a:pos x="connsiteX1" y="connsiteY1"/>
                </a:cxn>
                <a:cxn ang="0">
                  <a:pos x="connsiteX2" y="connsiteY2"/>
                </a:cxn>
                <a:cxn ang="0">
                  <a:pos x="connsiteX3" y="connsiteY3"/>
                </a:cxn>
              </a:cxnLst>
              <a:rect l="l" t="t" r="r" b="b"/>
              <a:pathLst>
                <a:path w="11521" h="18893">
                  <a:moveTo>
                    <a:pt x="9465" y="13"/>
                  </a:moveTo>
                  <a:cubicBezTo>
                    <a:pt x="4517" y="1519"/>
                    <a:pt x="-1184" y="13673"/>
                    <a:pt x="215" y="17760"/>
                  </a:cubicBezTo>
                  <a:cubicBezTo>
                    <a:pt x="1398" y="21094"/>
                    <a:pt x="6561" y="16684"/>
                    <a:pt x="9680" y="9586"/>
                  </a:cubicBezTo>
                  <a:cubicBezTo>
                    <a:pt x="11616" y="5391"/>
                    <a:pt x="12691" y="-310"/>
                    <a:pt x="946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3" name="任意多边形: 形状 1560">
              <a:extLst>
                <a:ext uri="{FF2B5EF4-FFF2-40B4-BE49-F238E27FC236}">
                  <a16:creationId xmlns:a16="http://schemas.microsoft.com/office/drawing/2014/main" xmlns="" id="{CE993BFD-7C8D-4D8A-ABA0-854F0EFD5666}"/>
                </a:ext>
              </a:extLst>
            </p:cNvPr>
            <p:cNvSpPr/>
            <p:nvPr/>
          </p:nvSpPr>
          <p:spPr>
            <a:xfrm>
              <a:off x="2989596" y="4840274"/>
              <a:ext cx="43849" cy="79978"/>
            </a:xfrm>
            <a:custGeom>
              <a:avLst/>
              <a:gdLst>
                <a:gd name="connsiteX0" fmla="*/ 8220 w 10377"/>
                <a:gd name="connsiteY0" fmla="*/ 9586 h 18927"/>
                <a:gd name="connsiteX1" fmla="*/ 9081 w 10377"/>
                <a:gd name="connsiteY1" fmla="*/ 13 h 18927"/>
                <a:gd name="connsiteX2" fmla="*/ 153 w 10377"/>
                <a:gd name="connsiteY2" fmla="*/ 18190 h 18927"/>
                <a:gd name="connsiteX3" fmla="*/ 8220 w 10377"/>
                <a:gd name="connsiteY3" fmla="*/ 9586 h 18927"/>
              </a:gdLst>
              <a:ahLst/>
              <a:cxnLst>
                <a:cxn ang="0">
                  <a:pos x="connsiteX0" y="connsiteY0"/>
                </a:cxn>
                <a:cxn ang="0">
                  <a:pos x="connsiteX1" y="connsiteY1"/>
                </a:cxn>
                <a:cxn ang="0">
                  <a:pos x="connsiteX2" y="connsiteY2"/>
                </a:cxn>
                <a:cxn ang="0">
                  <a:pos x="connsiteX3" y="connsiteY3"/>
                </a:cxn>
              </a:cxnLst>
              <a:rect l="l" t="t" r="r" b="b"/>
              <a:pathLst>
                <a:path w="10377" h="18927">
                  <a:moveTo>
                    <a:pt x="8220" y="9586"/>
                  </a:moveTo>
                  <a:cubicBezTo>
                    <a:pt x="10049" y="5391"/>
                    <a:pt x="11554" y="-310"/>
                    <a:pt x="9081" y="13"/>
                  </a:cubicBezTo>
                  <a:cubicBezTo>
                    <a:pt x="4886" y="1626"/>
                    <a:pt x="-1030" y="14748"/>
                    <a:pt x="153" y="18190"/>
                  </a:cubicBezTo>
                  <a:cubicBezTo>
                    <a:pt x="1014" y="20771"/>
                    <a:pt x="5209" y="16254"/>
                    <a:pt x="8220" y="95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4" name="任意多边形: 形状 1561">
              <a:extLst>
                <a:ext uri="{FF2B5EF4-FFF2-40B4-BE49-F238E27FC236}">
                  <a16:creationId xmlns:a16="http://schemas.microsoft.com/office/drawing/2014/main" xmlns="" id="{77573EC2-7D64-461F-87D1-DD7591AD16ED}"/>
                </a:ext>
              </a:extLst>
            </p:cNvPr>
            <p:cNvSpPr/>
            <p:nvPr/>
          </p:nvSpPr>
          <p:spPr>
            <a:xfrm>
              <a:off x="3089054" y="4809820"/>
              <a:ext cx="40278" cy="80413"/>
            </a:xfrm>
            <a:custGeom>
              <a:avLst/>
              <a:gdLst>
                <a:gd name="connsiteX0" fmla="*/ 8775 w 9532"/>
                <a:gd name="connsiteY0" fmla="*/ 13 h 19030"/>
                <a:gd name="connsiteX1" fmla="*/ 63 w 9532"/>
                <a:gd name="connsiteY1" fmla="*/ 18620 h 19030"/>
                <a:gd name="connsiteX2" fmla="*/ 6947 w 9532"/>
                <a:gd name="connsiteY2" fmla="*/ 9586 h 19030"/>
                <a:gd name="connsiteX3" fmla="*/ 8775 w 9532"/>
                <a:gd name="connsiteY3" fmla="*/ 13 h 19030"/>
              </a:gdLst>
              <a:ahLst/>
              <a:cxnLst>
                <a:cxn ang="0">
                  <a:pos x="connsiteX0" y="connsiteY0"/>
                </a:cxn>
                <a:cxn ang="0">
                  <a:pos x="connsiteX1" y="connsiteY1"/>
                </a:cxn>
                <a:cxn ang="0">
                  <a:pos x="connsiteX2" y="connsiteY2"/>
                </a:cxn>
                <a:cxn ang="0">
                  <a:pos x="connsiteX3" y="connsiteY3"/>
                </a:cxn>
              </a:cxnLst>
              <a:rect l="l" t="t" r="r" b="b"/>
              <a:pathLst>
                <a:path w="9532" h="19030">
                  <a:moveTo>
                    <a:pt x="8775" y="13"/>
                  </a:moveTo>
                  <a:cubicBezTo>
                    <a:pt x="5441" y="1734"/>
                    <a:pt x="-690" y="15931"/>
                    <a:pt x="63" y="18620"/>
                  </a:cubicBezTo>
                  <a:cubicBezTo>
                    <a:pt x="601" y="20449"/>
                    <a:pt x="4043" y="15931"/>
                    <a:pt x="6947" y="9586"/>
                  </a:cubicBezTo>
                  <a:cubicBezTo>
                    <a:pt x="8775" y="5391"/>
                    <a:pt x="10604" y="-310"/>
                    <a:pt x="877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5" name="任意多边形: 形状 1562">
              <a:extLst>
                <a:ext uri="{FF2B5EF4-FFF2-40B4-BE49-F238E27FC236}">
                  <a16:creationId xmlns:a16="http://schemas.microsoft.com/office/drawing/2014/main" xmlns="" id="{A9DDE138-CD4E-40E8-86A1-B69C4F894FA2}"/>
                </a:ext>
              </a:extLst>
            </p:cNvPr>
            <p:cNvSpPr/>
            <p:nvPr/>
          </p:nvSpPr>
          <p:spPr>
            <a:xfrm>
              <a:off x="3158603" y="4779333"/>
              <a:ext cx="37375" cy="80726"/>
            </a:xfrm>
            <a:custGeom>
              <a:avLst/>
              <a:gdLst>
                <a:gd name="connsiteX0" fmla="*/ 61 w 8845"/>
                <a:gd name="connsiteY0" fmla="*/ 19060 h 19104"/>
                <a:gd name="connsiteX1" fmla="*/ 5654 w 8845"/>
                <a:gd name="connsiteY1" fmla="*/ 9595 h 19104"/>
                <a:gd name="connsiteX2" fmla="*/ 8557 w 8845"/>
                <a:gd name="connsiteY2" fmla="*/ 23 h 19104"/>
                <a:gd name="connsiteX3" fmla="*/ 61 w 8845"/>
                <a:gd name="connsiteY3" fmla="*/ 19060 h 19104"/>
              </a:gdLst>
              <a:ahLst/>
              <a:cxnLst>
                <a:cxn ang="0">
                  <a:pos x="connsiteX0" y="connsiteY0"/>
                </a:cxn>
                <a:cxn ang="0">
                  <a:pos x="connsiteX1" y="connsiteY1"/>
                </a:cxn>
                <a:cxn ang="0">
                  <a:pos x="connsiteX2" y="connsiteY2"/>
                </a:cxn>
                <a:cxn ang="0">
                  <a:pos x="connsiteX3" y="connsiteY3"/>
                </a:cxn>
              </a:cxnLst>
              <a:rect l="l" t="t" r="r" b="b"/>
              <a:pathLst>
                <a:path w="8845" h="19104">
                  <a:moveTo>
                    <a:pt x="61" y="19060"/>
                  </a:moveTo>
                  <a:cubicBezTo>
                    <a:pt x="491" y="19598"/>
                    <a:pt x="3180" y="15188"/>
                    <a:pt x="5654" y="9595"/>
                  </a:cubicBezTo>
                  <a:cubicBezTo>
                    <a:pt x="7482" y="5400"/>
                    <a:pt x="9633" y="-408"/>
                    <a:pt x="8557" y="23"/>
                  </a:cubicBezTo>
                  <a:cubicBezTo>
                    <a:pt x="5761" y="2066"/>
                    <a:pt x="-692" y="18199"/>
                    <a:pt x="61" y="190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6" name="任意多边形: 形状 1563">
              <a:extLst>
                <a:ext uri="{FF2B5EF4-FFF2-40B4-BE49-F238E27FC236}">
                  <a16:creationId xmlns:a16="http://schemas.microsoft.com/office/drawing/2014/main" xmlns="" id="{0E32E151-2FF1-4D02-B570-ED7D1EC12DFB}"/>
                </a:ext>
              </a:extLst>
            </p:cNvPr>
            <p:cNvSpPr/>
            <p:nvPr/>
          </p:nvSpPr>
          <p:spPr>
            <a:xfrm>
              <a:off x="3197030" y="4748524"/>
              <a:ext cx="35453" cy="80895"/>
            </a:xfrm>
            <a:custGeom>
              <a:avLst/>
              <a:gdLst>
                <a:gd name="connsiteX0" fmla="*/ 4411 w 8390"/>
                <a:gd name="connsiteY0" fmla="*/ 9680 h 19144"/>
                <a:gd name="connsiteX1" fmla="*/ 8390 w 8390"/>
                <a:gd name="connsiteY1" fmla="*/ 0 h 19144"/>
                <a:gd name="connsiteX2" fmla="*/ 1 w 8390"/>
                <a:gd name="connsiteY2" fmla="*/ 19145 h 19144"/>
                <a:gd name="connsiteX3" fmla="*/ 4411 w 8390"/>
                <a:gd name="connsiteY3" fmla="*/ 9680 h 19144"/>
              </a:gdLst>
              <a:ahLst/>
              <a:cxnLst>
                <a:cxn ang="0">
                  <a:pos x="connsiteX0" y="connsiteY0"/>
                </a:cxn>
                <a:cxn ang="0">
                  <a:pos x="connsiteX1" y="connsiteY1"/>
                </a:cxn>
                <a:cxn ang="0">
                  <a:pos x="connsiteX2" y="connsiteY2"/>
                </a:cxn>
                <a:cxn ang="0">
                  <a:pos x="connsiteX3" y="connsiteY3"/>
                </a:cxn>
              </a:cxnLst>
              <a:rect l="l" t="t" r="r" b="b"/>
              <a:pathLst>
                <a:path w="8390" h="19144">
                  <a:moveTo>
                    <a:pt x="4411" y="9680"/>
                  </a:moveTo>
                  <a:cubicBezTo>
                    <a:pt x="5056" y="8174"/>
                    <a:pt x="8390" y="538"/>
                    <a:pt x="8390" y="0"/>
                  </a:cubicBezTo>
                  <a:cubicBezTo>
                    <a:pt x="7853" y="968"/>
                    <a:pt x="-106" y="18284"/>
                    <a:pt x="1" y="19145"/>
                  </a:cubicBezTo>
                  <a:cubicBezTo>
                    <a:pt x="646" y="18069"/>
                    <a:pt x="3228" y="12476"/>
                    <a:pt x="4411"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0" name="任意多边形: 形状 1577">
              <a:extLst>
                <a:ext uri="{FF2B5EF4-FFF2-40B4-BE49-F238E27FC236}">
                  <a16:creationId xmlns:a16="http://schemas.microsoft.com/office/drawing/2014/main" xmlns="" id="{A5ABF983-2A6F-408E-813F-19CD8FBE58A2}"/>
                </a:ext>
              </a:extLst>
            </p:cNvPr>
            <p:cNvSpPr/>
            <p:nvPr/>
          </p:nvSpPr>
          <p:spPr>
            <a:xfrm>
              <a:off x="135016" y="5253910"/>
              <a:ext cx="77506" cy="73720"/>
            </a:xfrm>
            <a:custGeom>
              <a:avLst/>
              <a:gdLst>
                <a:gd name="connsiteX0" fmla="*/ 18317 w 18342"/>
                <a:gd name="connsiteY0" fmla="*/ 9465 h 17446"/>
                <a:gd name="connsiteX1" fmla="*/ 8852 w 18342"/>
                <a:gd name="connsiteY1" fmla="*/ 0 h 17446"/>
                <a:gd name="connsiteX2" fmla="*/ 2291 w 18342"/>
                <a:gd name="connsiteY2" fmla="*/ 14412 h 17446"/>
                <a:gd name="connsiteX3" fmla="*/ 18317 w 18342"/>
                <a:gd name="connsiteY3" fmla="*/ 9465 h 17446"/>
              </a:gdLst>
              <a:ahLst/>
              <a:cxnLst>
                <a:cxn ang="0">
                  <a:pos x="connsiteX0" y="connsiteY0"/>
                </a:cxn>
                <a:cxn ang="0">
                  <a:pos x="connsiteX1" y="connsiteY1"/>
                </a:cxn>
                <a:cxn ang="0">
                  <a:pos x="connsiteX2" y="connsiteY2"/>
                </a:cxn>
                <a:cxn ang="0">
                  <a:pos x="connsiteX3" y="connsiteY3"/>
                </a:cxn>
              </a:cxnLst>
              <a:rect l="l" t="t" r="r" b="b"/>
              <a:pathLst>
                <a:path w="18342" h="17446">
                  <a:moveTo>
                    <a:pt x="18317" y="9465"/>
                  </a:moveTo>
                  <a:cubicBezTo>
                    <a:pt x="18640" y="5701"/>
                    <a:pt x="15951" y="215"/>
                    <a:pt x="8852" y="0"/>
                  </a:cubicBezTo>
                  <a:cubicBezTo>
                    <a:pt x="355" y="538"/>
                    <a:pt x="-2441" y="9357"/>
                    <a:pt x="2291" y="14412"/>
                  </a:cubicBezTo>
                  <a:cubicBezTo>
                    <a:pt x="7562" y="20221"/>
                    <a:pt x="17672" y="17209"/>
                    <a:pt x="18317"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1" name="任意多边形: 形状 1578">
              <a:extLst>
                <a:ext uri="{FF2B5EF4-FFF2-40B4-BE49-F238E27FC236}">
                  <a16:creationId xmlns:a16="http://schemas.microsoft.com/office/drawing/2014/main" xmlns="" id="{562B28CC-D016-49DD-8015-90A7DC637949}"/>
                </a:ext>
              </a:extLst>
            </p:cNvPr>
            <p:cNvSpPr/>
            <p:nvPr/>
          </p:nvSpPr>
          <p:spPr>
            <a:xfrm>
              <a:off x="433267" y="5247094"/>
              <a:ext cx="77586" cy="74223"/>
            </a:xfrm>
            <a:custGeom>
              <a:avLst/>
              <a:gdLst>
                <a:gd name="connsiteX0" fmla="*/ 18291 w 18361"/>
                <a:gd name="connsiteY0" fmla="*/ 9465 h 17565"/>
                <a:gd name="connsiteX1" fmla="*/ 18291 w 18361"/>
                <a:gd name="connsiteY1" fmla="*/ 9465 h 17565"/>
                <a:gd name="connsiteX2" fmla="*/ 9364 w 18361"/>
                <a:gd name="connsiteY2" fmla="*/ 0 h 17565"/>
                <a:gd name="connsiteX3" fmla="*/ 1405 w 18361"/>
                <a:gd name="connsiteY3" fmla="*/ 13875 h 17565"/>
                <a:gd name="connsiteX4" fmla="*/ 18291 w 18361"/>
                <a:gd name="connsiteY4" fmla="*/ 9465 h 1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1" h="17565">
                  <a:moveTo>
                    <a:pt x="18291" y="9465"/>
                  </a:moveTo>
                  <a:lnTo>
                    <a:pt x="18291" y="9465"/>
                  </a:lnTo>
                  <a:cubicBezTo>
                    <a:pt x="18829" y="5593"/>
                    <a:pt x="16355" y="215"/>
                    <a:pt x="9364" y="0"/>
                  </a:cubicBezTo>
                  <a:cubicBezTo>
                    <a:pt x="652" y="645"/>
                    <a:pt x="-1930" y="9142"/>
                    <a:pt x="1405" y="13875"/>
                  </a:cubicBezTo>
                  <a:cubicBezTo>
                    <a:pt x="6137" y="20543"/>
                    <a:pt x="17215" y="17639"/>
                    <a:pt x="18291"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2" name="任意多边形: 形状 1579">
              <a:extLst>
                <a:ext uri="{FF2B5EF4-FFF2-40B4-BE49-F238E27FC236}">
                  <a16:creationId xmlns:a16="http://schemas.microsoft.com/office/drawing/2014/main" xmlns="" id="{186400F5-93DE-4511-99EE-5AB499CCA422}"/>
                </a:ext>
              </a:extLst>
            </p:cNvPr>
            <p:cNvSpPr/>
            <p:nvPr/>
          </p:nvSpPr>
          <p:spPr>
            <a:xfrm>
              <a:off x="731451" y="5237096"/>
              <a:ext cx="77413" cy="74189"/>
            </a:xfrm>
            <a:custGeom>
              <a:avLst/>
              <a:gdLst>
                <a:gd name="connsiteX0" fmla="*/ 18174 w 18320"/>
                <a:gd name="connsiteY0" fmla="*/ 9357 h 17557"/>
                <a:gd name="connsiteX1" fmla="*/ 9892 w 18320"/>
                <a:gd name="connsiteY1" fmla="*/ 0 h 17557"/>
                <a:gd name="connsiteX2" fmla="*/ 1180 w 18320"/>
                <a:gd name="connsiteY2" fmla="*/ 13982 h 17557"/>
                <a:gd name="connsiteX3" fmla="*/ 18174 w 18320"/>
                <a:gd name="connsiteY3" fmla="*/ 9357 h 17557"/>
              </a:gdLst>
              <a:ahLst/>
              <a:cxnLst>
                <a:cxn ang="0">
                  <a:pos x="connsiteX0" y="connsiteY0"/>
                </a:cxn>
                <a:cxn ang="0">
                  <a:pos x="connsiteX1" y="connsiteY1"/>
                </a:cxn>
                <a:cxn ang="0">
                  <a:pos x="connsiteX2" y="connsiteY2"/>
                </a:cxn>
                <a:cxn ang="0">
                  <a:pos x="connsiteX3" y="connsiteY3"/>
                </a:cxn>
              </a:cxnLst>
              <a:rect l="l" t="t" r="r" b="b"/>
              <a:pathLst>
                <a:path w="18320" h="17557">
                  <a:moveTo>
                    <a:pt x="18174" y="9357"/>
                  </a:moveTo>
                  <a:cubicBezTo>
                    <a:pt x="18927" y="5485"/>
                    <a:pt x="16883" y="107"/>
                    <a:pt x="9892" y="0"/>
                  </a:cubicBezTo>
                  <a:cubicBezTo>
                    <a:pt x="1180" y="753"/>
                    <a:pt x="-1939" y="9250"/>
                    <a:pt x="1180" y="13982"/>
                  </a:cubicBezTo>
                  <a:cubicBezTo>
                    <a:pt x="5482" y="20543"/>
                    <a:pt x="16560" y="17532"/>
                    <a:pt x="18174" y="93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3" name="任意多边形: 形状 1580">
              <a:extLst>
                <a:ext uri="{FF2B5EF4-FFF2-40B4-BE49-F238E27FC236}">
                  <a16:creationId xmlns:a16="http://schemas.microsoft.com/office/drawing/2014/main" xmlns="" id="{FAAE99B0-5CF5-4589-88E2-90F0E45759BA}"/>
                </a:ext>
              </a:extLst>
            </p:cNvPr>
            <p:cNvSpPr/>
            <p:nvPr/>
          </p:nvSpPr>
          <p:spPr>
            <a:xfrm>
              <a:off x="1026930" y="5224369"/>
              <a:ext cx="77329" cy="74358"/>
            </a:xfrm>
            <a:custGeom>
              <a:avLst/>
              <a:gdLst>
                <a:gd name="connsiteX0" fmla="*/ 10416 w 18300"/>
                <a:gd name="connsiteY0" fmla="*/ 0 h 17597"/>
                <a:gd name="connsiteX1" fmla="*/ 951 w 18300"/>
                <a:gd name="connsiteY1" fmla="*/ 14090 h 17597"/>
                <a:gd name="connsiteX2" fmla="*/ 18052 w 18300"/>
                <a:gd name="connsiteY2" fmla="*/ 9250 h 17597"/>
                <a:gd name="connsiteX3" fmla="*/ 10416 w 18300"/>
                <a:gd name="connsiteY3" fmla="*/ 0 h 17597"/>
              </a:gdLst>
              <a:ahLst/>
              <a:cxnLst>
                <a:cxn ang="0">
                  <a:pos x="connsiteX0" y="connsiteY0"/>
                </a:cxn>
                <a:cxn ang="0">
                  <a:pos x="connsiteX1" y="connsiteY1"/>
                </a:cxn>
                <a:cxn ang="0">
                  <a:pos x="connsiteX2" y="connsiteY2"/>
                </a:cxn>
                <a:cxn ang="0">
                  <a:pos x="connsiteX3" y="connsiteY3"/>
                </a:cxn>
              </a:cxnLst>
              <a:rect l="l" t="t" r="r" b="b"/>
              <a:pathLst>
                <a:path w="18300" h="17597">
                  <a:moveTo>
                    <a:pt x="10416" y="0"/>
                  </a:moveTo>
                  <a:cubicBezTo>
                    <a:pt x="2349" y="753"/>
                    <a:pt x="-2061" y="8927"/>
                    <a:pt x="951" y="14090"/>
                  </a:cubicBezTo>
                  <a:cubicBezTo>
                    <a:pt x="4823" y="20651"/>
                    <a:pt x="16008" y="17424"/>
                    <a:pt x="18052" y="9250"/>
                  </a:cubicBezTo>
                  <a:cubicBezTo>
                    <a:pt x="19020" y="5378"/>
                    <a:pt x="17299" y="0"/>
                    <a:pt x="104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4" name="任意多边形: 形状 1581">
              <a:extLst>
                <a:ext uri="{FF2B5EF4-FFF2-40B4-BE49-F238E27FC236}">
                  <a16:creationId xmlns:a16="http://schemas.microsoft.com/office/drawing/2014/main" xmlns="" id="{9418ABF3-F89C-43BF-B414-8FF6F47AA170}"/>
                </a:ext>
              </a:extLst>
            </p:cNvPr>
            <p:cNvSpPr/>
            <p:nvPr/>
          </p:nvSpPr>
          <p:spPr>
            <a:xfrm>
              <a:off x="1317605" y="5208007"/>
              <a:ext cx="76255" cy="74789"/>
            </a:xfrm>
            <a:custGeom>
              <a:avLst/>
              <a:gdLst>
                <a:gd name="connsiteX0" fmla="*/ 17669 w 18046"/>
                <a:gd name="connsiteY0" fmla="*/ 9250 h 17699"/>
                <a:gd name="connsiteX1" fmla="*/ 10678 w 18046"/>
                <a:gd name="connsiteY1" fmla="*/ 0 h 17699"/>
                <a:gd name="connsiteX2" fmla="*/ 675 w 18046"/>
                <a:gd name="connsiteY2" fmla="*/ 14197 h 17699"/>
                <a:gd name="connsiteX3" fmla="*/ 17669 w 18046"/>
                <a:gd name="connsiteY3" fmla="*/ 9250 h 17699"/>
              </a:gdLst>
              <a:ahLst/>
              <a:cxnLst>
                <a:cxn ang="0">
                  <a:pos x="connsiteX0" y="connsiteY0"/>
                </a:cxn>
                <a:cxn ang="0">
                  <a:pos x="connsiteX1" y="connsiteY1"/>
                </a:cxn>
                <a:cxn ang="0">
                  <a:pos x="connsiteX2" y="connsiteY2"/>
                </a:cxn>
                <a:cxn ang="0">
                  <a:pos x="connsiteX3" y="connsiteY3"/>
                </a:cxn>
              </a:cxnLst>
              <a:rect l="l" t="t" r="r" b="b"/>
              <a:pathLst>
                <a:path w="18046" h="17699">
                  <a:moveTo>
                    <a:pt x="17669" y="9250"/>
                  </a:moveTo>
                  <a:cubicBezTo>
                    <a:pt x="18852" y="5378"/>
                    <a:pt x="17454" y="0"/>
                    <a:pt x="10678" y="0"/>
                  </a:cubicBezTo>
                  <a:cubicBezTo>
                    <a:pt x="2288" y="968"/>
                    <a:pt x="-1691" y="9572"/>
                    <a:pt x="675" y="14197"/>
                  </a:cubicBezTo>
                  <a:cubicBezTo>
                    <a:pt x="4117" y="20758"/>
                    <a:pt x="15195" y="17532"/>
                    <a:pt x="17669" y="925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5" name="任意多边形: 形状 1582">
              <a:extLst>
                <a:ext uri="{FF2B5EF4-FFF2-40B4-BE49-F238E27FC236}">
                  <a16:creationId xmlns:a16="http://schemas.microsoft.com/office/drawing/2014/main" xmlns="" id="{D3535618-109C-4234-A86E-18D4A26A6E97}"/>
                </a:ext>
              </a:extLst>
            </p:cNvPr>
            <p:cNvSpPr/>
            <p:nvPr/>
          </p:nvSpPr>
          <p:spPr>
            <a:xfrm>
              <a:off x="1601050" y="5189368"/>
              <a:ext cx="74823" cy="74776"/>
            </a:xfrm>
            <a:custGeom>
              <a:avLst/>
              <a:gdLst>
                <a:gd name="connsiteX0" fmla="*/ 17168 w 17707"/>
                <a:gd name="connsiteY0" fmla="*/ 9144 h 17696"/>
                <a:gd name="connsiteX1" fmla="*/ 11037 w 17707"/>
                <a:gd name="connsiteY1" fmla="*/ 2 h 17696"/>
                <a:gd name="connsiteX2" fmla="*/ 497 w 17707"/>
                <a:gd name="connsiteY2" fmla="*/ 14307 h 17696"/>
                <a:gd name="connsiteX3" fmla="*/ 17168 w 17707"/>
                <a:gd name="connsiteY3" fmla="*/ 9144 h 17696"/>
              </a:gdLst>
              <a:ahLst/>
              <a:cxnLst>
                <a:cxn ang="0">
                  <a:pos x="connsiteX0" y="connsiteY0"/>
                </a:cxn>
                <a:cxn ang="0">
                  <a:pos x="connsiteX1" y="connsiteY1"/>
                </a:cxn>
                <a:cxn ang="0">
                  <a:pos x="connsiteX2" y="connsiteY2"/>
                </a:cxn>
                <a:cxn ang="0">
                  <a:pos x="connsiteX3" y="connsiteY3"/>
                </a:cxn>
              </a:cxnLst>
              <a:rect l="l" t="t" r="r" b="b"/>
              <a:pathLst>
                <a:path w="17707" h="17696">
                  <a:moveTo>
                    <a:pt x="17168" y="9144"/>
                  </a:moveTo>
                  <a:cubicBezTo>
                    <a:pt x="18566" y="5272"/>
                    <a:pt x="17490" y="-106"/>
                    <a:pt x="11037" y="2"/>
                  </a:cubicBezTo>
                  <a:cubicBezTo>
                    <a:pt x="2863" y="970"/>
                    <a:pt x="-1547" y="9682"/>
                    <a:pt x="497" y="14307"/>
                  </a:cubicBezTo>
                  <a:cubicBezTo>
                    <a:pt x="3401" y="20760"/>
                    <a:pt x="14264" y="17426"/>
                    <a:pt x="17168" y="91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6" name="任意多边形: 形状 1583">
              <a:extLst>
                <a:ext uri="{FF2B5EF4-FFF2-40B4-BE49-F238E27FC236}">
                  <a16:creationId xmlns:a16="http://schemas.microsoft.com/office/drawing/2014/main" xmlns="" id="{AEC49E08-1E9D-4E62-B1FF-04DCC65DE51E}"/>
                </a:ext>
              </a:extLst>
            </p:cNvPr>
            <p:cNvSpPr/>
            <p:nvPr/>
          </p:nvSpPr>
          <p:spPr>
            <a:xfrm>
              <a:off x="1871793" y="5167078"/>
              <a:ext cx="70622" cy="74949"/>
            </a:xfrm>
            <a:custGeom>
              <a:avLst/>
              <a:gdLst>
                <a:gd name="connsiteX0" fmla="*/ 11068 w 16713"/>
                <a:gd name="connsiteY0" fmla="*/ 6 h 17737"/>
                <a:gd name="connsiteX1" fmla="*/ 528 w 16713"/>
                <a:gd name="connsiteY1" fmla="*/ 15064 h 17737"/>
                <a:gd name="connsiteX2" fmla="*/ 15908 w 16713"/>
                <a:gd name="connsiteY2" fmla="*/ 9148 h 17737"/>
                <a:gd name="connsiteX3" fmla="*/ 15908 w 16713"/>
                <a:gd name="connsiteY3" fmla="*/ 9148 h 17737"/>
                <a:gd name="connsiteX4" fmla="*/ 11068 w 16713"/>
                <a:gd name="connsiteY4" fmla="*/ 6 h 17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3" h="17737">
                  <a:moveTo>
                    <a:pt x="11068" y="6"/>
                  </a:moveTo>
                  <a:cubicBezTo>
                    <a:pt x="3539" y="1082"/>
                    <a:pt x="-1731" y="10224"/>
                    <a:pt x="528" y="15064"/>
                  </a:cubicBezTo>
                  <a:cubicBezTo>
                    <a:pt x="3216" y="20657"/>
                    <a:pt x="12896" y="16892"/>
                    <a:pt x="15908" y="9148"/>
                  </a:cubicBezTo>
                  <a:lnTo>
                    <a:pt x="15908" y="9148"/>
                  </a:lnTo>
                  <a:cubicBezTo>
                    <a:pt x="17521" y="5276"/>
                    <a:pt x="17091" y="-209"/>
                    <a:pt x="11068"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7" name="任意多边形: 形状 1584">
              <a:extLst>
                <a:ext uri="{FF2B5EF4-FFF2-40B4-BE49-F238E27FC236}">
                  <a16:creationId xmlns:a16="http://schemas.microsoft.com/office/drawing/2014/main" xmlns="" id="{14F9DFB4-E06A-416C-A9D7-92BD15B70B19}"/>
                </a:ext>
              </a:extLst>
            </p:cNvPr>
            <p:cNvSpPr/>
            <p:nvPr/>
          </p:nvSpPr>
          <p:spPr>
            <a:xfrm>
              <a:off x="2119003" y="5143444"/>
              <a:ext cx="65531" cy="75288"/>
            </a:xfrm>
            <a:custGeom>
              <a:avLst/>
              <a:gdLst>
                <a:gd name="connsiteX0" fmla="*/ 14517 w 15508"/>
                <a:gd name="connsiteY0" fmla="*/ 9149 h 17817"/>
                <a:gd name="connsiteX1" fmla="*/ 10860 w 15508"/>
                <a:gd name="connsiteY1" fmla="*/ 6 h 17817"/>
                <a:gd name="connsiteX2" fmla="*/ 319 w 15508"/>
                <a:gd name="connsiteY2" fmla="*/ 15172 h 17817"/>
                <a:gd name="connsiteX3" fmla="*/ 14517 w 15508"/>
                <a:gd name="connsiteY3" fmla="*/ 9149 h 17817"/>
              </a:gdLst>
              <a:ahLst/>
              <a:cxnLst>
                <a:cxn ang="0">
                  <a:pos x="connsiteX0" y="connsiteY0"/>
                </a:cxn>
                <a:cxn ang="0">
                  <a:pos x="connsiteX1" y="connsiteY1"/>
                </a:cxn>
                <a:cxn ang="0">
                  <a:pos x="connsiteX2" y="connsiteY2"/>
                </a:cxn>
                <a:cxn ang="0">
                  <a:pos x="connsiteX3" y="connsiteY3"/>
                </a:cxn>
              </a:cxnLst>
              <a:rect l="l" t="t" r="r" b="b"/>
              <a:pathLst>
                <a:path w="15508" h="17817">
                  <a:moveTo>
                    <a:pt x="14517" y="9149"/>
                  </a:moveTo>
                  <a:cubicBezTo>
                    <a:pt x="16237" y="5169"/>
                    <a:pt x="16130" y="-209"/>
                    <a:pt x="10860" y="6"/>
                  </a:cubicBezTo>
                  <a:cubicBezTo>
                    <a:pt x="4084" y="1082"/>
                    <a:pt x="-1402" y="10332"/>
                    <a:pt x="319" y="15172"/>
                  </a:cubicBezTo>
                  <a:cubicBezTo>
                    <a:pt x="2255" y="20764"/>
                    <a:pt x="11182" y="16892"/>
                    <a:pt x="14517" y="91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8" name="任意多边形: 形状 1585">
              <a:extLst>
                <a:ext uri="{FF2B5EF4-FFF2-40B4-BE49-F238E27FC236}">
                  <a16:creationId xmlns:a16="http://schemas.microsoft.com/office/drawing/2014/main" xmlns="" id="{9F75322D-D615-4F92-BB32-7E09C453C577}"/>
                </a:ext>
              </a:extLst>
            </p:cNvPr>
            <p:cNvSpPr/>
            <p:nvPr/>
          </p:nvSpPr>
          <p:spPr>
            <a:xfrm>
              <a:off x="2339922" y="5117537"/>
              <a:ext cx="61246" cy="75934"/>
            </a:xfrm>
            <a:custGeom>
              <a:avLst/>
              <a:gdLst>
                <a:gd name="connsiteX0" fmla="*/ 311 w 14494"/>
                <a:gd name="connsiteY0" fmla="*/ 15925 h 17970"/>
                <a:gd name="connsiteX1" fmla="*/ 13218 w 14494"/>
                <a:gd name="connsiteY1" fmla="*/ 9149 h 17970"/>
                <a:gd name="connsiteX2" fmla="*/ 10636 w 14494"/>
                <a:gd name="connsiteY2" fmla="*/ 6 h 17970"/>
                <a:gd name="connsiteX3" fmla="*/ 311 w 14494"/>
                <a:gd name="connsiteY3" fmla="*/ 15925 h 17970"/>
              </a:gdLst>
              <a:ahLst/>
              <a:cxnLst>
                <a:cxn ang="0">
                  <a:pos x="connsiteX0" y="connsiteY0"/>
                </a:cxn>
                <a:cxn ang="0">
                  <a:pos x="connsiteX1" y="connsiteY1"/>
                </a:cxn>
                <a:cxn ang="0">
                  <a:pos x="connsiteX2" y="connsiteY2"/>
                </a:cxn>
                <a:cxn ang="0">
                  <a:pos x="connsiteX3" y="connsiteY3"/>
                </a:cxn>
              </a:cxnLst>
              <a:rect l="l" t="t" r="r" b="b"/>
              <a:pathLst>
                <a:path w="14494" h="17970">
                  <a:moveTo>
                    <a:pt x="311" y="15925"/>
                  </a:moveTo>
                  <a:cubicBezTo>
                    <a:pt x="2032" y="20657"/>
                    <a:pt x="9776" y="16677"/>
                    <a:pt x="13218" y="9149"/>
                  </a:cubicBezTo>
                  <a:cubicBezTo>
                    <a:pt x="15046" y="5169"/>
                    <a:pt x="15476" y="-209"/>
                    <a:pt x="10636" y="6"/>
                  </a:cubicBezTo>
                  <a:cubicBezTo>
                    <a:pt x="4290" y="1297"/>
                    <a:pt x="-1410" y="11300"/>
                    <a:pt x="311" y="159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9" name="任意多边形: 形状 1586">
              <a:extLst>
                <a:ext uri="{FF2B5EF4-FFF2-40B4-BE49-F238E27FC236}">
                  <a16:creationId xmlns:a16="http://schemas.microsoft.com/office/drawing/2014/main" xmlns="" id="{8AE485FE-06B7-4118-B919-607B1271A5C7}"/>
                </a:ext>
              </a:extLst>
            </p:cNvPr>
            <p:cNvSpPr/>
            <p:nvPr/>
          </p:nvSpPr>
          <p:spPr>
            <a:xfrm>
              <a:off x="2535073" y="5091148"/>
              <a:ext cx="56598" cy="76099"/>
            </a:xfrm>
            <a:custGeom>
              <a:avLst/>
              <a:gdLst>
                <a:gd name="connsiteX0" fmla="*/ 11778 w 13394"/>
                <a:gd name="connsiteY0" fmla="*/ 9156 h 18009"/>
                <a:gd name="connsiteX1" fmla="*/ 11778 w 13394"/>
                <a:gd name="connsiteY1" fmla="*/ 9156 h 18009"/>
                <a:gd name="connsiteX2" fmla="*/ 10487 w 13394"/>
                <a:gd name="connsiteY2" fmla="*/ 14 h 18009"/>
                <a:gd name="connsiteX3" fmla="*/ 269 w 13394"/>
                <a:gd name="connsiteY3" fmla="*/ 16470 h 18009"/>
                <a:gd name="connsiteX4" fmla="*/ 11778 w 13394"/>
                <a:gd name="connsiteY4" fmla="*/ 9156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4" h="18009">
                  <a:moveTo>
                    <a:pt x="11778" y="9156"/>
                  </a:moveTo>
                  <a:lnTo>
                    <a:pt x="11778" y="9156"/>
                  </a:lnTo>
                  <a:cubicBezTo>
                    <a:pt x="13714" y="5176"/>
                    <a:pt x="14574" y="-309"/>
                    <a:pt x="10487" y="14"/>
                  </a:cubicBezTo>
                  <a:cubicBezTo>
                    <a:pt x="4572" y="1304"/>
                    <a:pt x="-1344" y="12060"/>
                    <a:pt x="269" y="16470"/>
                  </a:cubicBezTo>
                  <a:cubicBezTo>
                    <a:pt x="1775" y="20449"/>
                    <a:pt x="8336" y="16254"/>
                    <a:pt x="11778" y="91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0" name="任意多边形: 形状 1587">
              <a:extLst>
                <a:ext uri="{FF2B5EF4-FFF2-40B4-BE49-F238E27FC236}">
                  <a16:creationId xmlns:a16="http://schemas.microsoft.com/office/drawing/2014/main" xmlns="" id="{C38DBB08-4E93-4934-9522-1F3ABBB00451}"/>
                </a:ext>
              </a:extLst>
            </p:cNvPr>
            <p:cNvSpPr/>
            <p:nvPr/>
          </p:nvSpPr>
          <p:spPr>
            <a:xfrm>
              <a:off x="2702952" y="5063424"/>
              <a:ext cx="52444" cy="76483"/>
            </a:xfrm>
            <a:custGeom>
              <a:avLst/>
              <a:gdLst>
                <a:gd name="connsiteX0" fmla="*/ 228 w 12411"/>
                <a:gd name="connsiteY0" fmla="*/ 17007 h 18100"/>
                <a:gd name="connsiteX1" fmla="*/ 10446 w 12411"/>
                <a:gd name="connsiteY1" fmla="*/ 9156 h 18100"/>
                <a:gd name="connsiteX2" fmla="*/ 10231 w 12411"/>
                <a:gd name="connsiteY2" fmla="*/ 14 h 18100"/>
                <a:gd name="connsiteX3" fmla="*/ 228 w 12411"/>
                <a:gd name="connsiteY3" fmla="*/ 17007 h 18100"/>
              </a:gdLst>
              <a:ahLst/>
              <a:cxnLst>
                <a:cxn ang="0">
                  <a:pos x="connsiteX0" y="connsiteY0"/>
                </a:cxn>
                <a:cxn ang="0">
                  <a:pos x="connsiteX1" y="connsiteY1"/>
                </a:cxn>
                <a:cxn ang="0">
                  <a:pos x="connsiteX2" y="connsiteY2"/>
                </a:cxn>
                <a:cxn ang="0">
                  <a:pos x="connsiteX3" y="connsiteY3"/>
                </a:cxn>
              </a:cxnLst>
              <a:rect l="l" t="t" r="r" b="b"/>
              <a:pathLst>
                <a:path w="12411" h="18100">
                  <a:moveTo>
                    <a:pt x="228" y="17007"/>
                  </a:moveTo>
                  <a:cubicBezTo>
                    <a:pt x="1519" y="20234"/>
                    <a:pt x="7004" y="15932"/>
                    <a:pt x="10446" y="9156"/>
                  </a:cubicBezTo>
                  <a:cubicBezTo>
                    <a:pt x="12490" y="5176"/>
                    <a:pt x="13673" y="-309"/>
                    <a:pt x="10231" y="14"/>
                  </a:cubicBezTo>
                  <a:cubicBezTo>
                    <a:pt x="4961" y="1412"/>
                    <a:pt x="-1277" y="13135"/>
                    <a:pt x="228" y="170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1" name="任意多边形: 形状 1588">
              <a:extLst>
                <a:ext uri="{FF2B5EF4-FFF2-40B4-BE49-F238E27FC236}">
                  <a16:creationId xmlns:a16="http://schemas.microsoft.com/office/drawing/2014/main" xmlns="" id="{C65228ED-6C00-4FFC-A91A-19D206A6083E}"/>
                </a:ext>
              </a:extLst>
            </p:cNvPr>
            <p:cNvSpPr/>
            <p:nvPr/>
          </p:nvSpPr>
          <p:spPr>
            <a:xfrm>
              <a:off x="2843656" y="5034335"/>
              <a:ext cx="48831" cy="77130"/>
            </a:xfrm>
            <a:custGeom>
              <a:avLst/>
              <a:gdLst>
                <a:gd name="connsiteX0" fmla="*/ 10060 w 11556"/>
                <a:gd name="connsiteY0" fmla="*/ 14 h 18253"/>
                <a:gd name="connsiteX1" fmla="*/ 165 w 11556"/>
                <a:gd name="connsiteY1" fmla="*/ 17545 h 18253"/>
                <a:gd name="connsiteX2" fmla="*/ 9200 w 11556"/>
                <a:gd name="connsiteY2" fmla="*/ 9263 h 18253"/>
                <a:gd name="connsiteX3" fmla="*/ 10060 w 11556"/>
                <a:gd name="connsiteY3" fmla="*/ 14 h 18253"/>
              </a:gdLst>
              <a:ahLst/>
              <a:cxnLst>
                <a:cxn ang="0">
                  <a:pos x="connsiteX0" y="connsiteY0"/>
                </a:cxn>
                <a:cxn ang="0">
                  <a:pos x="connsiteX1" y="connsiteY1"/>
                </a:cxn>
                <a:cxn ang="0">
                  <a:pos x="connsiteX2" y="connsiteY2"/>
                </a:cxn>
                <a:cxn ang="0">
                  <a:pos x="connsiteX3" y="connsiteY3"/>
                </a:cxn>
              </a:cxnLst>
              <a:rect l="l" t="t" r="r" b="b"/>
              <a:pathLst>
                <a:path w="11556" h="18253">
                  <a:moveTo>
                    <a:pt x="10060" y="14"/>
                  </a:moveTo>
                  <a:cubicBezTo>
                    <a:pt x="5435" y="1519"/>
                    <a:pt x="-1126" y="14211"/>
                    <a:pt x="165" y="17545"/>
                  </a:cubicBezTo>
                  <a:cubicBezTo>
                    <a:pt x="1133" y="20019"/>
                    <a:pt x="5865" y="15717"/>
                    <a:pt x="9200" y="9263"/>
                  </a:cubicBezTo>
                  <a:cubicBezTo>
                    <a:pt x="11243" y="5176"/>
                    <a:pt x="12857" y="-309"/>
                    <a:pt x="10060"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2" name="任意多边形: 形状 1589">
              <a:extLst>
                <a:ext uri="{FF2B5EF4-FFF2-40B4-BE49-F238E27FC236}">
                  <a16:creationId xmlns:a16="http://schemas.microsoft.com/office/drawing/2014/main" xmlns="" id="{F2B3035A-3D01-41B7-ABA1-E8EA5D410068}"/>
                </a:ext>
              </a:extLst>
            </p:cNvPr>
            <p:cNvSpPr/>
            <p:nvPr/>
          </p:nvSpPr>
          <p:spPr>
            <a:xfrm>
              <a:off x="2955765" y="5004798"/>
              <a:ext cx="45607" cy="77261"/>
            </a:xfrm>
            <a:custGeom>
              <a:avLst/>
              <a:gdLst>
                <a:gd name="connsiteX0" fmla="*/ 9880 w 10793"/>
                <a:gd name="connsiteY0" fmla="*/ 13 h 18284"/>
                <a:gd name="connsiteX1" fmla="*/ 92 w 10793"/>
                <a:gd name="connsiteY1" fmla="*/ 17868 h 18284"/>
                <a:gd name="connsiteX2" fmla="*/ 7836 w 10793"/>
                <a:gd name="connsiteY2" fmla="*/ 9156 h 18284"/>
                <a:gd name="connsiteX3" fmla="*/ 9880 w 10793"/>
                <a:gd name="connsiteY3" fmla="*/ 13 h 18284"/>
              </a:gdLst>
              <a:ahLst/>
              <a:cxnLst>
                <a:cxn ang="0">
                  <a:pos x="connsiteX0" y="connsiteY0"/>
                </a:cxn>
                <a:cxn ang="0">
                  <a:pos x="connsiteX1" y="connsiteY1"/>
                </a:cxn>
                <a:cxn ang="0">
                  <a:pos x="connsiteX2" y="connsiteY2"/>
                </a:cxn>
                <a:cxn ang="0">
                  <a:pos x="connsiteX3" y="connsiteY3"/>
                </a:cxn>
              </a:cxnLst>
              <a:rect l="l" t="t" r="r" b="b"/>
              <a:pathLst>
                <a:path w="10793" h="18284">
                  <a:moveTo>
                    <a:pt x="9880" y="13"/>
                  </a:moveTo>
                  <a:cubicBezTo>
                    <a:pt x="6008" y="1627"/>
                    <a:pt x="-876" y="15394"/>
                    <a:pt x="92" y="17868"/>
                  </a:cubicBezTo>
                  <a:cubicBezTo>
                    <a:pt x="738" y="19696"/>
                    <a:pt x="4717" y="15286"/>
                    <a:pt x="7836" y="9156"/>
                  </a:cubicBezTo>
                  <a:cubicBezTo>
                    <a:pt x="9987" y="5284"/>
                    <a:pt x="12031" y="-309"/>
                    <a:pt x="9880"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3" name="任意多边形: 形状 1590">
              <a:extLst>
                <a:ext uri="{FF2B5EF4-FFF2-40B4-BE49-F238E27FC236}">
                  <a16:creationId xmlns:a16="http://schemas.microsoft.com/office/drawing/2014/main" xmlns="" id="{21F588A3-9CC2-4A27-A3D3-B46249A412D2}"/>
                </a:ext>
              </a:extLst>
            </p:cNvPr>
            <p:cNvSpPr/>
            <p:nvPr/>
          </p:nvSpPr>
          <p:spPr>
            <a:xfrm>
              <a:off x="3039158" y="4975709"/>
              <a:ext cx="42898" cy="77565"/>
            </a:xfrm>
            <a:custGeom>
              <a:avLst/>
              <a:gdLst>
                <a:gd name="connsiteX0" fmla="*/ 40 w 10152"/>
                <a:gd name="connsiteY0" fmla="*/ 18190 h 18356"/>
                <a:gd name="connsiteX1" fmla="*/ 6709 w 10152"/>
                <a:gd name="connsiteY1" fmla="*/ 9263 h 18356"/>
                <a:gd name="connsiteX2" fmla="*/ 9720 w 10152"/>
                <a:gd name="connsiteY2" fmla="*/ 14 h 18356"/>
                <a:gd name="connsiteX3" fmla="*/ 40 w 10152"/>
                <a:gd name="connsiteY3" fmla="*/ 18190 h 18356"/>
              </a:gdLst>
              <a:ahLst/>
              <a:cxnLst>
                <a:cxn ang="0">
                  <a:pos x="connsiteX0" y="connsiteY0"/>
                </a:cxn>
                <a:cxn ang="0">
                  <a:pos x="connsiteX1" y="connsiteY1"/>
                </a:cxn>
                <a:cxn ang="0">
                  <a:pos x="connsiteX2" y="connsiteY2"/>
                </a:cxn>
                <a:cxn ang="0">
                  <a:pos x="connsiteX3" y="connsiteY3"/>
                </a:cxn>
              </a:cxnLst>
              <a:rect l="l" t="t" r="r" b="b"/>
              <a:pathLst>
                <a:path w="10152" h="18356">
                  <a:moveTo>
                    <a:pt x="40" y="18190"/>
                  </a:moveTo>
                  <a:cubicBezTo>
                    <a:pt x="470" y="19266"/>
                    <a:pt x="3697" y="14964"/>
                    <a:pt x="6709" y="9263"/>
                  </a:cubicBezTo>
                  <a:cubicBezTo>
                    <a:pt x="8860" y="5176"/>
                    <a:pt x="11118" y="-309"/>
                    <a:pt x="9720" y="14"/>
                  </a:cubicBezTo>
                  <a:cubicBezTo>
                    <a:pt x="6709" y="1734"/>
                    <a:pt x="-605" y="16470"/>
                    <a:pt x="40" y="1819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4" name="任意多边形: 形状 1591">
              <a:extLst>
                <a:ext uri="{FF2B5EF4-FFF2-40B4-BE49-F238E27FC236}">
                  <a16:creationId xmlns:a16="http://schemas.microsoft.com/office/drawing/2014/main" xmlns="" id="{22C10864-04AA-4B89-A0AF-1927A2E02A6E}"/>
                </a:ext>
              </a:extLst>
            </p:cNvPr>
            <p:cNvSpPr/>
            <p:nvPr/>
          </p:nvSpPr>
          <p:spPr>
            <a:xfrm>
              <a:off x="3093372" y="4945771"/>
              <a:ext cx="40524" cy="78169"/>
            </a:xfrm>
            <a:custGeom>
              <a:avLst/>
              <a:gdLst>
                <a:gd name="connsiteX0" fmla="*/ 9 w 9590"/>
                <a:gd name="connsiteY0" fmla="*/ 18500 h 18499"/>
                <a:gd name="connsiteX1" fmla="*/ 5494 w 9590"/>
                <a:gd name="connsiteY1" fmla="*/ 9357 h 18499"/>
                <a:gd name="connsiteX2" fmla="*/ 9582 w 9590"/>
                <a:gd name="connsiteY2" fmla="*/ 0 h 18499"/>
                <a:gd name="connsiteX3" fmla="*/ 9474 w 9590"/>
                <a:gd name="connsiteY3" fmla="*/ 0 h 18499"/>
                <a:gd name="connsiteX4" fmla="*/ 9 w 9590"/>
                <a:gd name="connsiteY4" fmla="*/ 18500 h 1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18499">
                  <a:moveTo>
                    <a:pt x="9" y="18500"/>
                  </a:moveTo>
                  <a:cubicBezTo>
                    <a:pt x="654" y="18177"/>
                    <a:pt x="3774" y="12692"/>
                    <a:pt x="5494" y="9357"/>
                  </a:cubicBezTo>
                  <a:cubicBezTo>
                    <a:pt x="5925" y="8497"/>
                    <a:pt x="9797" y="968"/>
                    <a:pt x="9582" y="0"/>
                  </a:cubicBezTo>
                  <a:cubicBezTo>
                    <a:pt x="9582" y="0"/>
                    <a:pt x="9474" y="0"/>
                    <a:pt x="9474" y="0"/>
                  </a:cubicBezTo>
                  <a:cubicBezTo>
                    <a:pt x="8076" y="1398"/>
                    <a:pt x="-314" y="17101"/>
                    <a:pt x="9" y="185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0" name="任意多边形: 形状 1607">
              <a:extLst>
                <a:ext uri="{FF2B5EF4-FFF2-40B4-BE49-F238E27FC236}">
                  <a16:creationId xmlns:a16="http://schemas.microsoft.com/office/drawing/2014/main" xmlns="" id="{8147573B-E026-4A93-AC45-1E3A2E5C8849}"/>
                </a:ext>
              </a:extLst>
            </p:cNvPr>
            <p:cNvSpPr/>
            <p:nvPr/>
          </p:nvSpPr>
          <p:spPr>
            <a:xfrm>
              <a:off x="300325" y="5388893"/>
              <a:ext cx="75904" cy="71159"/>
            </a:xfrm>
            <a:custGeom>
              <a:avLst/>
              <a:gdLst>
                <a:gd name="connsiteX0" fmla="*/ 8989 w 17963"/>
                <a:gd name="connsiteY0" fmla="*/ 0 h 16840"/>
                <a:gd name="connsiteX1" fmla="*/ 1568 w 17963"/>
                <a:gd name="connsiteY1" fmla="*/ 13337 h 16840"/>
                <a:gd name="connsiteX2" fmla="*/ 17916 w 17963"/>
                <a:gd name="connsiteY2" fmla="*/ 9142 h 16840"/>
                <a:gd name="connsiteX3" fmla="*/ 8989 w 17963"/>
                <a:gd name="connsiteY3" fmla="*/ 0 h 16840"/>
              </a:gdLst>
              <a:ahLst/>
              <a:cxnLst>
                <a:cxn ang="0">
                  <a:pos x="connsiteX0" y="connsiteY0"/>
                </a:cxn>
                <a:cxn ang="0">
                  <a:pos x="connsiteX1" y="connsiteY1"/>
                </a:cxn>
                <a:cxn ang="0">
                  <a:pos x="connsiteX2" y="connsiteY2"/>
                </a:cxn>
                <a:cxn ang="0">
                  <a:pos x="connsiteX3" y="connsiteY3"/>
                </a:cxn>
              </a:cxnLst>
              <a:rect l="l" t="t" r="r" b="b"/>
              <a:pathLst>
                <a:path w="17963" h="16840">
                  <a:moveTo>
                    <a:pt x="8989" y="0"/>
                  </a:moveTo>
                  <a:cubicBezTo>
                    <a:pt x="1030" y="538"/>
                    <a:pt x="-2197" y="8282"/>
                    <a:pt x="1568" y="13337"/>
                  </a:cubicBezTo>
                  <a:cubicBezTo>
                    <a:pt x="6300" y="19683"/>
                    <a:pt x="16948" y="16886"/>
                    <a:pt x="17916" y="9142"/>
                  </a:cubicBezTo>
                  <a:cubicBezTo>
                    <a:pt x="18346" y="5378"/>
                    <a:pt x="15872" y="108"/>
                    <a:pt x="89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1" name="任意多边形: 形状 1608">
              <a:extLst>
                <a:ext uri="{FF2B5EF4-FFF2-40B4-BE49-F238E27FC236}">
                  <a16:creationId xmlns:a16="http://schemas.microsoft.com/office/drawing/2014/main" xmlns="" id="{D1BE9BB2-DE35-4F8A-886E-A16561026B17}"/>
                </a:ext>
              </a:extLst>
            </p:cNvPr>
            <p:cNvSpPr/>
            <p:nvPr/>
          </p:nvSpPr>
          <p:spPr>
            <a:xfrm>
              <a:off x="591047" y="5380712"/>
              <a:ext cx="75423" cy="71134"/>
            </a:xfrm>
            <a:custGeom>
              <a:avLst/>
              <a:gdLst>
                <a:gd name="connsiteX0" fmla="*/ 17737 w 17849"/>
                <a:gd name="connsiteY0" fmla="*/ 9035 h 16834"/>
                <a:gd name="connsiteX1" fmla="*/ 9455 w 17849"/>
                <a:gd name="connsiteY1" fmla="*/ 0 h 16834"/>
                <a:gd name="connsiteX2" fmla="*/ 1173 w 17849"/>
                <a:gd name="connsiteY2" fmla="*/ 13337 h 16834"/>
                <a:gd name="connsiteX3" fmla="*/ 17737 w 17849"/>
                <a:gd name="connsiteY3" fmla="*/ 9035 h 16834"/>
              </a:gdLst>
              <a:ahLst/>
              <a:cxnLst>
                <a:cxn ang="0">
                  <a:pos x="connsiteX0" y="connsiteY0"/>
                </a:cxn>
                <a:cxn ang="0">
                  <a:pos x="connsiteX1" y="connsiteY1"/>
                </a:cxn>
                <a:cxn ang="0">
                  <a:pos x="connsiteX2" y="connsiteY2"/>
                </a:cxn>
                <a:cxn ang="0">
                  <a:pos x="connsiteX3" y="connsiteY3"/>
                </a:cxn>
              </a:cxnLst>
              <a:rect l="l" t="t" r="r" b="b"/>
              <a:pathLst>
                <a:path w="17849" h="16834">
                  <a:moveTo>
                    <a:pt x="17737" y="9035"/>
                  </a:moveTo>
                  <a:cubicBezTo>
                    <a:pt x="18382" y="5378"/>
                    <a:pt x="16338" y="108"/>
                    <a:pt x="9455" y="0"/>
                  </a:cubicBezTo>
                  <a:cubicBezTo>
                    <a:pt x="958" y="645"/>
                    <a:pt x="-1839" y="8820"/>
                    <a:pt x="1173" y="13337"/>
                  </a:cubicBezTo>
                  <a:cubicBezTo>
                    <a:pt x="5368" y="19683"/>
                    <a:pt x="16231" y="16886"/>
                    <a:pt x="17737"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2" name="任意多边形: 形状 1609">
              <a:extLst>
                <a:ext uri="{FF2B5EF4-FFF2-40B4-BE49-F238E27FC236}">
                  <a16:creationId xmlns:a16="http://schemas.microsoft.com/office/drawing/2014/main" xmlns="" id="{AF654481-592A-4B78-8EDD-C6FFA5670EA3}"/>
                </a:ext>
              </a:extLst>
            </p:cNvPr>
            <p:cNvSpPr/>
            <p:nvPr/>
          </p:nvSpPr>
          <p:spPr>
            <a:xfrm>
              <a:off x="879203" y="5369349"/>
              <a:ext cx="75499" cy="71303"/>
            </a:xfrm>
            <a:custGeom>
              <a:avLst/>
              <a:gdLst>
                <a:gd name="connsiteX0" fmla="*/ 17626 w 17867"/>
                <a:gd name="connsiteY0" fmla="*/ 8927 h 16874"/>
                <a:gd name="connsiteX1" fmla="*/ 9990 w 17867"/>
                <a:gd name="connsiteY1" fmla="*/ 0 h 16874"/>
                <a:gd name="connsiteX2" fmla="*/ 955 w 17867"/>
                <a:gd name="connsiteY2" fmla="*/ 13444 h 16874"/>
                <a:gd name="connsiteX3" fmla="*/ 17626 w 17867"/>
                <a:gd name="connsiteY3" fmla="*/ 8927 h 16874"/>
              </a:gdLst>
              <a:ahLst/>
              <a:cxnLst>
                <a:cxn ang="0">
                  <a:pos x="connsiteX0" y="connsiteY0"/>
                </a:cxn>
                <a:cxn ang="0">
                  <a:pos x="connsiteX1" y="connsiteY1"/>
                </a:cxn>
                <a:cxn ang="0">
                  <a:pos x="connsiteX2" y="connsiteY2"/>
                </a:cxn>
                <a:cxn ang="0">
                  <a:pos x="connsiteX3" y="connsiteY3"/>
                </a:cxn>
              </a:cxnLst>
              <a:rect l="l" t="t" r="r" b="b"/>
              <a:pathLst>
                <a:path w="17867" h="16874">
                  <a:moveTo>
                    <a:pt x="17626" y="8927"/>
                  </a:moveTo>
                  <a:cubicBezTo>
                    <a:pt x="18594" y="5270"/>
                    <a:pt x="16766" y="0"/>
                    <a:pt x="9990" y="0"/>
                  </a:cubicBezTo>
                  <a:cubicBezTo>
                    <a:pt x="1601" y="753"/>
                    <a:pt x="-1841" y="9035"/>
                    <a:pt x="955" y="13444"/>
                  </a:cubicBezTo>
                  <a:cubicBezTo>
                    <a:pt x="4720" y="19790"/>
                    <a:pt x="15690" y="16779"/>
                    <a:pt x="17626" y="89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3" name="任意多边形: 形状 1610">
              <a:extLst>
                <a:ext uri="{FF2B5EF4-FFF2-40B4-BE49-F238E27FC236}">
                  <a16:creationId xmlns:a16="http://schemas.microsoft.com/office/drawing/2014/main" xmlns="" id="{46BBD783-C76F-4678-89F9-5B64E23B9C3D}"/>
                </a:ext>
              </a:extLst>
            </p:cNvPr>
            <p:cNvSpPr/>
            <p:nvPr/>
          </p:nvSpPr>
          <p:spPr>
            <a:xfrm>
              <a:off x="1164393" y="5354809"/>
              <a:ext cx="74493" cy="71848"/>
            </a:xfrm>
            <a:custGeom>
              <a:avLst/>
              <a:gdLst>
                <a:gd name="connsiteX0" fmla="*/ 17250 w 17629"/>
                <a:gd name="connsiteY0" fmla="*/ 8927 h 17003"/>
                <a:gd name="connsiteX1" fmla="*/ 10474 w 17629"/>
                <a:gd name="connsiteY1" fmla="*/ 0 h 17003"/>
                <a:gd name="connsiteX2" fmla="*/ 686 w 17629"/>
                <a:gd name="connsiteY2" fmla="*/ 13660 h 17003"/>
                <a:gd name="connsiteX3" fmla="*/ 17250 w 17629"/>
                <a:gd name="connsiteY3" fmla="*/ 8927 h 17003"/>
              </a:gdLst>
              <a:ahLst/>
              <a:cxnLst>
                <a:cxn ang="0">
                  <a:pos x="connsiteX0" y="connsiteY0"/>
                </a:cxn>
                <a:cxn ang="0">
                  <a:pos x="connsiteX1" y="connsiteY1"/>
                </a:cxn>
                <a:cxn ang="0">
                  <a:pos x="connsiteX2" y="connsiteY2"/>
                </a:cxn>
                <a:cxn ang="0">
                  <a:pos x="connsiteX3" y="connsiteY3"/>
                </a:cxn>
              </a:cxnLst>
              <a:rect l="l" t="t" r="r" b="b"/>
              <a:pathLst>
                <a:path w="17629" h="17003">
                  <a:moveTo>
                    <a:pt x="17250" y="8927"/>
                  </a:moveTo>
                  <a:cubicBezTo>
                    <a:pt x="18433" y="5163"/>
                    <a:pt x="17035" y="0"/>
                    <a:pt x="10474" y="0"/>
                  </a:cubicBezTo>
                  <a:cubicBezTo>
                    <a:pt x="2192" y="860"/>
                    <a:pt x="-1680" y="9142"/>
                    <a:pt x="686" y="13660"/>
                  </a:cubicBezTo>
                  <a:cubicBezTo>
                    <a:pt x="3913" y="19898"/>
                    <a:pt x="14776" y="16886"/>
                    <a:pt x="17250" y="89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4" name="任意多边形: 形状 1611">
              <a:extLst>
                <a:ext uri="{FF2B5EF4-FFF2-40B4-BE49-F238E27FC236}">
                  <a16:creationId xmlns:a16="http://schemas.microsoft.com/office/drawing/2014/main" xmlns="" id="{0081E428-7947-4DA0-A346-5FA9F0E51E45}"/>
                </a:ext>
              </a:extLst>
            </p:cNvPr>
            <p:cNvSpPr/>
            <p:nvPr/>
          </p:nvSpPr>
          <p:spPr>
            <a:xfrm>
              <a:off x="1443038" y="5337987"/>
              <a:ext cx="73830" cy="71831"/>
            </a:xfrm>
            <a:custGeom>
              <a:avLst/>
              <a:gdLst>
                <a:gd name="connsiteX0" fmla="*/ 16916 w 17472"/>
                <a:gd name="connsiteY0" fmla="*/ 8821 h 16999"/>
                <a:gd name="connsiteX1" fmla="*/ 10893 w 17472"/>
                <a:gd name="connsiteY1" fmla="*/ 2 h 16999"/>
                <a:gd name="connsiteX2" fmla="*/ 460 w 17472"/>
                <a:gd name="connsiteY2" fmla="*/ 13769 h 16999"/>
                <a:gd name="connsiteX3" fmla="*/ 16916 w 17472"/>
                <a:gd name="connsiteY3" fmla="*/ 8821 h 16999"/>
              </a:gdLst>
              <a:ahLst/>
              <a:cxnLst>
                <a:cxn ang="0">
                  <a:pos x="connsiteX0" y="connsiteY0"/>
                </a:cxn>
                <a:cxn ang="0">
                  <a:pos x="connsiteX1" y="connsiteY1"/>
                </a:cxn>
                <a:cxn ang="0">
                  <a:pos x="connsiteX2" y="connsiteY2"/>
                </a:cxn>
                <a:cxn ang="0">
                  <a:pos x="connsiteX3" y="connsiteY3"/>
                </a:cxn>
              </a:cxnLst>
              <a:rect l="l" t="t" r="r" b="b"/>
              <a:pathLst>
                <a:path w="17472" h="16999">
                  <a:moveTo>
                    <a:pt x="16916" y="8821"/>
                  </a:moveTo>
                  <a:cubicBezTo>
                    <a:pt x="18315" y="5057"/>
                    <a:pt x="17347" y="-106"/>
                    <a:pt x="10893" y="2"/>
                  </a:cubicBezTo>
                  <a:cubicBezTo>
                    <a:pt x="2826" y="970"/>
                    <a:pt x="-1476" y="9251"/>
                    <a:pt x="460" y="13769"/>
                  </a:cubicBezTo>
                  <a:cubicBezTo>
                    <a:pt x="3257" y="19899"/>
                    <a:pt x="14012" y="16780"/>
                    <a:pt x="16916" y="88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5" name="任意多边形: 形状 1612">
              <a:extLst>
                <a:ext uri="{FF2B5EF4-FFF2-40B4-BE49-F238E27FC236}">
                  <a16:creationId xmlns:a16="http://schemas.microsoft.com/office/drawing/2014/main" xmlns="" id="{26FFB09A-9B9B-4B9D-ABFB-659FC8488F15}"/>
                </a:ext>
              </a:extLst>
            </p:cNvPr>
            <p:cNvSpPr/>
            <p:nvPr/>
          </p:nvSpPr>
          <p:spPr>
            <a:xfrm>
              <a:off x="1712847" y="5317514"/>
              <a:ext cx="71818" cy="72372"/>
            </a:xfrm>
            <a:custGeom>
              <a:avLst/>
              <a:gdLst>
                <a:gd name="connsiteX0" fmla="*/ 16201 w 16996"/>
                <a:gd name="connsiteY0" fmla="*/ 8826 h 17127"/>
                <a:gd name="connsiteX1" fmla="*/ 11146 w 16996"/>
                <a:gd name="connsiteY1" fmla="*/ 6 h 17127"/>
                <a:gd name="connsiteX2" fmla="*/ 283 w 16996"/>
                <a:gd name="connsiteY2" fmla="*/ 13881 h 17127"/>
                <a:gd name="connsiteX3" fmla="*/ 16201 w 16996"/>
                <a:gd name="connsiteY3" fmla="*/ 8826 h 17127"/>
              </a:gdLst>
              <a:ahLst/>
              <a:cxnLst>
                <a:cxn ang="0">
                  <a:pos x="connsiteX0" y="connsiteY0"/>
                </a:cxn>
                <a:cxn ang="0">
                  <a:pos x="connsiteX1" y="connsiteY1"/>
                </a:cxn>
                <a:cxn ang="0">
                  <a:pos x="connsiteX2" y="connsiteY2"/>
                </a:cxn>
                <a:cxn ang="0">
                  <a:pos x="connsiteX3" y="connsiteY3"/>
                </a:cxn>
              </a:cxnLst>
              <a:rect l="l" t="t" r="r" b="b"/>
              <a:pathLst>
                <a:path w="16996" h="17127">
                  <a:moveTo>
                    <a:pt x="16201" y="8826"/>
                  </a:moveTo>
                  <a:cubicBezTo>
                    <a:pt x="17707" y="5276"/>
                    <a:pt x="17600" y="-209"/>
                    <a:pt x="11146" y="6"/>
                  </a:cubicBezTo>
                  <a:cubicBezTo>
                    <a:pt x="3402" y="1082"/>
                    <a:pt x="-1223" y="9364"/>
                    <a:pt x="283" y="13881"/>
                  </a:cubicBezTo>
                  <a:cubicBezTo>
                    <a:pt x="2434" y="20119"/>
                    <a:pt x="12867" y="16785"/>
                    <a:pt x="16201"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6" name="任意多边形: 形状 1613">
              <a:extLst>
                <a:ext uri="{FF2B5EF4-FFF2-40B4-BE49-F238E27FC236}">
                  <a16:creationId xmlns:a16="http://schemas.microsoft.com/office/drawing/2014/main" xmlns="" id="{76034BF3-F270-4CB5-BAD2-E7C56B63CC05}"/>
                </a:ext>
              </a:extLst>
            </p:cNvPr>
            <p:cNvSpPr/>
            <p:nvPr/>
          </p:nvSpPr>
          <p:spPr>
            <a:xfrm>
              <a:off x="1963138" y="5294788"/>
              <a:ext cx="67419" cy="72642"/>
            </a:xfrm>
            <a:custGeom>
              <a:avLst/>
              <a:gdLst>
                <a:gd name="connsiteX0" fmla="*/ 14942 w 15955"/>
                <a:gd name="connsiteY0" fmla="*/ 8826 h 17191"/>
                <a:gd name="connsiteX1" fmla="*/ 11177 w 15955"/>
                <a:gd name="connsiteY1" fmla="*/ 6 h 17191"/>
                <a:gd name="connsiteX2" fmla="*/ 314 w 15955"/>
                <a:gd name="connsiteY2" fmla="*/ 14634 h 17191"/>
                <a:gd name="connsiteX3" fmla="*/ 14942 w 15955"/>
                <a:gd name="connsiteY3" fmla="*/ 8826 h 17191"/>
              </a:gdLst>
              <a:ahLst/>
              <a:cxnLst>
                <a:cxn ang="0">
                  <a:pos x="connsiteX0" y="connsiteY0"/>
                </a:cxn>
                <a:cxn ang="0">
                  <a:pos x="connsiteX1" y="connsiteY1"/>
                </a:cxn>
                <a:cxn ang="0">
                  <a:pos x="connsiteX2" y="connsiteY2"/>
                </a:cxn>
                <a:cxn ang="0">
                  <a:pos x="connsiteX3" y="connsiteY3"/>
                </a:cxn>
              </a:cxnLst>
              <a:rect l="l" t="t" r="r" b="b"/>
              <a:pathLst>
                <a:path w="15955" h="17191">
                  <a:moveTo>
                    <a:pt x="14942" y="8826"/>
                  </a:moveTo>
                  <a:cubicBezTo>
                    <a:pt x="16663" y="5062"/>
                    <a:pt x="16663" y="-209"/>
                    <a:pt x="11177" y="6"/>
                  </a:cubicBezTo>
                  <a:cubicBezTo>
                    <a:pt x="4186" y="1082"/>
                    <a:pt x="-1407" y="9901"/>
                    <a:pt x="314" y="14634"/>
                  </a:cubicBezTo>
                  <a:cubicBezTo>
                    <a:pt x="2358" y="20012"/>
                    <a:pt x="11392" y="16355"/>
                    <a:pt x="14942"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7" name="任意多边形: 形状 1614">
              <a:extLst>
                <a:ext uri="{FF2B5EF4-FFF2-40B4-BE49-F238E27FC236}">
                  <a16:creationId xmlns:a16="http://schemas.microsoft.com/office/drawing/2014/main" xmlns="" id="{0AE82F95-FC87-4F56-9B57-71FB5C2BF176}"/>
                </a:ext>
              </a:extLst>
            </p:cNvPr>
            <p:cNvSpPr/>
            <p:nvPr/>
          </p:nvSpPr>
          <p:spPr>
            <a:xfrm>
              <a:off x="2189524" y="5270702"/>
              <a:ext cx="62936" cy="73044"/>
            </a:xfrm>
            <a:custGeom>
              <a:avLst/>
              <a:gdLst>
                <a:gd name="connsiteX0" fmla="*/ 13531 w 14894"/>
                <a:gd name="connsiteY0" fmla="*/ 8826 h 17286"/>
                <a:gd name="connsiteX1" fmla="*/ 11057 w 14894"/>
                <a:gd name="connsiteY1" fmla="*/ 6 h 17286"/>
                <a:gd name="connsiteX2" fmla="*/ 302 w 14894"/>
                <a:gd name="connsiteY2" fmla="*/ 15279 h 17286"/>
                <a:gd name="connsiteX3" fmla="*/ 13531 w 14894"/>
                <a:gd name="connsiteY3" fmla="*/ 8826 h 17286"/>
              </a:gdLst>
              <a:ahLst/>
              <a:cxnLst>
                <a:cxn ang="0">
                  <a:pos x="connsiteX0" y="connsiteY0"/>
                </a:cxn>
                <a:cxn ang="0">
                  <a:pos x="connsiteX1" y="connsiteY1"/>
                </a:cxn>
                <a:cxn ang="0">
                  <a:pos x="connsiteX2" y="connsiteY2"/>
                </a:cxn>
                <a:cxn ang="0">
                  <a:pos x="connsiteX3" y="connsiteY3"/>
                </a:cxn>
              </a:cxnLst>
              <a:rect l="l" t="t" r="r" b="b"/>
              <a:pathLst>
                <a:path w="14894" h="17286">
                  <a:moveTo>
                    <a:pt x="13531" y="8826"/>
                  </a:moveTo>
                  <a:cubicBezTo>
                    <a:pt x="15467" y="5062"/>
                    <a:pt x="15897" y="-209"/>
                    <a:pt x="11057" y="6"/>
                  </a:cubicBezTo>
                  <a:cubicBezTo>
                    <a:pt x="4496" y="1189"/>
                    <a:pt x="-1419" y="10762"/>
                    <a:pt x="302" y="15279"/>
                  </a:cubicBezTo>
                  <a:cubicBezTo>
                    <a:pt x="2023" y="19904"/>
                    <a:pt x="9874" y="16032"/>
                    <a:pt x="13531"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8" name="任意多边形: 形状 1615">
              <a:extLst>
                <a:ext uri="{FF2B5EF4-FFF2-40B4-BE49-F238E27FC236}">
                  <a16:creationId xmlns:a16="http://schemas.microsoft.com/office/drawing/2014/main" xmlns="" id="{08DEDC2E-2433-4FC1-84EC-FBEF37FBF61C}"/>
                </a:ext>
              </a:extLst>
            </p:cNvPr>
            <p:cNvSpPr/>
            <p:nvPr/>
          </p:nvSpPr>
          <p:spPr>
            <a:xfrm>
              <a:off x="2390004" y="5245670"/>
              <a:ext cx="59070" cy="73648"/>
            </a:xfrm>
            <a:custGeom>
              <a:avLst/>
              <a:gdLst>
                <a:gd name="connsiteX0" fmla="*/ 10938 w 13979"/>
                <a:gd name="connsiteY0" fmla="*/ 14 h 17429"/>
                <a:gd name="connsiteX1" fmla="*/ 290 w 13979"/>
                <a:gd name="connsiteY1" fmla="*/ 15932 h 17429"/>
                <a:gd name="connsiteX2" fmla="*/ 12336 w 13979"/>
                <a:gd name="connsiteY2" fmla="*/ 8834 h 17429"/>
                <a:gd name="connsiteX3" fmla="*/ 10938 w 13979"/>
                <a:gd name="connsiteY3" fmla="*/ 14 h 17429"/>
              </a:gdLst>
              <a:ahLst/>
              <a:cxnLst>
                <a:cxn ang="0">
                  <a:pos x="connsiteX0" y="connsiteY0"/>
                </a:cxn>
                <a:cxn ang="0">
                  <a:pos x="connsiteX1" y="connsiteY1"/>
                </a:cxn>
                <a:cxn ang="0">
                  <a:pos x="connsiteX2" y="connsiteY2"/>
                </a:cxn>
                <a:cxn ang="0">
                  <a:pos x="connsiteX3" y="connsiteY3"/>
                </a:cxn>
              </a:cxnLst>
              <a:rect l="l" t="t" r="r" b="b"/>
              <a:pathLst>
                <a:path w="13979" h="17429">
                  <a:moveTo>
                    <a:pt x="10938" y="14"/>
                  </a:moveTo>
                  <a:cubicBezTo>
                    <a:pt x="4808" y="1305"/>
                    <a:pt x="-1431" y="11630"/>
                    <a:pt x="290" y="15932"/>
                  </a:cubicBezTo>
                  <a:cubicBezTo>
                    <a:pt x="1796" y="19804"/>
                    <a:pt x="8680" y="15717"/>
                    <a:pt x="12336" y="8834"/>
                  </a:cubicBezTo>
                  <a:cubicBezTo>
                    <a:pt x="14272" y="4962"/>
                    <a:pt x="15240" y="-309"/>
                    <a:pt x="10938"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9" name="任意多边形: 形状 1616">
              <a:extLst>
                <a:ext uri="{FF2B5EF4-FFF2-40B4-BE49-F238E27FC236}">
                  <a16:creationId xmlns:a16="http://schemas.microsoft.com/office/drawing/2014/main" xmlns="" id="{FFCE3633-8BA4-4CAA-8941-B0C0173C552F}"/>
                </a:ext>
              </a:extLst>
            </p:cNvPr>
            <p:cNvSpPr/>
            <p:nvPr/>
          </p:nvSpPr>
          <p:spPr>
            <a:xfrm>
              <a:off x="2564880" y="5218854"/>
              <a:ext cx="55444" cy="74104"/>
            </a:xfrm>
            <a:custGeom>
              <a:avLst/>
              <a:gdLst>
                <a:gd name="connsiteX0" fmla="*/ 10854 w 13121"/>
                <a:gd name="connsiteY0" fmla="*/ 14 h 17537"/>
                <a:gd name="connsiteX1" fmla="*/ 99 w 13121"/>
                <a:gd name="connsiteY1" fmla="*/ 16040 h 17537"/>
                <a:gd name="connsiteX2" fmla="*/ 11069 w 13121"/>
                <a:gd name="connsiteY2" fmla="*/ 8941 h 17537"/>
                <a:gd name="connsiteX3" fmla="*/ 10854 w 13121"/>
                <a:gd name="connsiteY3" fmla="*/ 14 h 17537"/>
              </a:gdLst>
              <a:ahLst/>
              <a:cxnLst>
                <a:cxn ang="0">
                  <a:pos x="connsiteX0" y="connsiteY0"/>
                </a:cxn>
                <a:cxn ang="0">
                  <a:pos x="connsiteX1" y="connsiteY1"/>
                </a:cxn>
                <a:cxn ang="0">
                  <a:pos x="connsiteX2" y="connsiteY2"/>
                </a:cxn>
                <a:cxn ang="0">
                  <a:pos x="connsiteX3" y="connsiteY3"/>
                </a:cxn>
              </a:cxnLst>
              <a:rect l="l" t="t" r="r" b="b"/>
              <a:pathLst>
                <a:path w="13121" h="17537">
                  <a:moveTo>
                    <a:pt x="10854" y="14"/>
                  </a:moveTo>
                  <a:cubicBezTo>
                    <a:pt x="5476" y="1305"/>
                    <a:pt x="-869" y="11738"/>
                    <a:pt x="99" y="16040"/>
                  </a:cubicBezTo>
                  <a:cubicBezTo>
                    <a:pt x="959" y="19912"/>
                    <a:pt x="7197" y="15825"/>
                    <a:pt x="11069" y="8941"/>
                  </a:cubicBezTo>
                  <a:cubicBezTo>
                    <a:pt x="13113" y="4962"/>
                    <a:pt x="14511" y="-309"/>
                    <a:pt x="10854"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0" name="任意多边形: 形状 1617">
              <a:extLst>
                <a:ext uri="{FF2B5EF4-FFF2-40B4-BE49-F238E27FC236}">
                  <a16:creationId xmlns:a16="http://schemas.microsoft.com/office/drawing/2014/main" xmlns="" id="{9860EDCF-F69A-4A65-A040-4CCF9C552B49}"/>
                </a:ext>
              </a:extLst>
            </p:cNvPr>
            <p:cNvSpPr/>
            <p:nvPr/>
          </p:nvSpPr>
          <p:spPr>
            <a:xfrm>
              <a:off x="2712759" y="5191134"/>
              <a:ext cx="52507" cy="74489"/>
            </a:xfrm>
            <a:custGeom>
              <a:avLst/>
              <a:gdLst>
                <a:gd name="connsiteX0" fmla="*/ 9845 w 12426"/>
                <a:gd name="connsiteY0" fmla="*/ 8834 h 17628"/>
                <a:gd name="connsiteX1" fmla="*/ 10813 w 12426"/>
                <a:gd name="connsiteY1" fmla="*/ 14 h 17628"/>
                <a:gd name="connsiteX2" fmla="*/ 58 w 12426"/>
                <a:gd name="connsiteY2" fmla="*/ 16578 h 17628"/>
                <a:gd name="connsiteX3" fmla="*/ 9845 w 12426"/>
                <a:gd name="connsiteY3" fmla="*/ 8834 h 17628"/>
              </a:gdLst>
              <a:ahLst/>
              <a:cxnLst>
                <a:cxn ang="0">
                  <a:pos x="connsiteX0" y="connsiteY0"/>
                </a:cxn>
                <a:cxn ang="0">
                  <a:pos x="connsiteX1" y="connsiteY1"/>
                </a:cxn>
                <a:cxn ang="0">
                  <a:pos x="connsiteX2" y="connsiteY2"/>
                </a:cxn>
                <a:cxn ang="0">
                  <a:pos x="connsiteX3" y="connsiteY3"/>
                </a:cxn>
              </a:cxnLst>
              <a:rect l="l" t="t" r="r" b="b"/>
              <a:pathLst>
                <a:path w="12426" h="17628">
                  <a:moveTo>
                    <a:pt x="9845" y="8834"/>
                  </a:moveTo>
                  <a:cubicBezTo>
                    <a:pt x="12104" y="4962"/>
                    <a:pt x="13825" y="-309"/>
                    <a:pt x="10813" y="14"/>
                  </a:cubicBezTo>
                  <a:cubicBezTo>
                    <a:pt x="6081" y="1412"/>
                    <a:pt x="-695" y="12813"/>
                    <a:pt x="58" y="16578"/>
                  </a:cubicBezTo>
                  <a:cubicBezTo>
                    <a:pt x="811" y="19697"/>
                    <a:pt x="6081" y="15502"/>
                    <a:pt x="9845" y="88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1" name="任意多边形: 形状 1618">
              <a:extLst>
                <a:ext uri="{FF2B5EF4-FFF2-40B4-BE49-F238E27FC236}">
                  <a16:creationId xmlns:a16="http://schemas.microsoft.com/office/drawing/2014/main" xmlns="" id="{EA282E48-24CC-41DD-A98F-7B8DC1631A4D}"/>
                </a:ext>
              </a:extLst>
            </p:cNvPr>
            <p:cNvSpPr/>
            <p:nvPr/>
          </p:nvSpPr>
          <p:spPr>
            <a:xfrm>
              <a:off x="2834233" y="5162954"/>
              <a:ext cx="49452" cy="74696"/>
            </a:xfrm>
            <a:custGeom>
              <a:avLst/>
              <a:gdLst>
                <a:gd name="connsiteX0" fmla="*/ 10677 w 11703"/>
                <a:gd name="connsiteY0" fmla="*/ 14 h 17677"/>
                <a:gd name="connsiteX1" fmla="*/ 29 w 11703"/>
                <a:gd name="connsiteY1" fmla="*/ 17008 h 17677"/>
                <a:gd name="connsiteX2" fmla="*/ 8526 w 11703"/>
                <a:gd name="connsiteY2" fmla="*/ 8941 h 17677"/>
                <a:gd name="connsiteX3" fmla="*/ 8526 w 11703"/>
                <a:gd name="connsiteY3" fmla="*/ 8941 h 17677"/>
                <a:gd name="connsiteX4" fmla="*/ 10677 w 11703"/>
                <a:gd name="connsiteY4" fmla="*/ 14 h 17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3" h="17677">
                  <a:moveTo>
                    <a:pt x="10677" y="14"/>
                  </a:moveTo>
                  <a:cubicBezTo>
                    <a:pt x="6590" y="1520"/>
                    <a:pt x="-509" y="13781"/>
                    <a:pt x="29" y="17008"/>
                  </a:cubicBezTo>
                  <a:cubicBezTo>
                    <a:pt x="459" y="19374"/>
                    <a:pt x="4976" y="15180"/>
                    <a:pt x="8526" y="8941"/>
                  </a:cubicBezTo>
                  <a:lnTo>
                    <a:pt x="8526" y="8941"/>
                  </a:lnTo>
                  <a:cubicBezTo>
                    <a:pt x="10892" y="4962"/>
                    <a:pt x="13043" y="-309"/>
                    <a:pt x="10677"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2" name="任意多边形: 形状 1619">
              <a:extLst>
                <a:ext uri="{FF2B5EF4-FFF2-40B4-BE49-F238E27FC236}">
                  <a16:creationId xmlns:a16="http://schemas.microsoft.com/office/drawing/2014/main" xmlns="" id="{6AC6FE48-07F5-4E8E-A236-6740D2F2480E}"/>
                </a:ext>
              </a:extLst>
            </p:cNvPr>
            <p:cNvSpPr/>
            <p:nvPr/>
          </p:nvSpPr>
          <p:spPr>
            <a:xfrm>
              <a:off x="2927703" y="5134321"/>
              <a:ext cx="47179" cy="74852"/>
            </a:xfrm>
            <a:custGeom>
              <a:avLst/>
              <a:gdLst>
                <a:gd name="connsiteX0" fmla="*/ 65 w 11165"/>
                <a:gd name="connsiteY0" fmla="*/ 17545 h 17714"/>
                <a:gd name="connsiteX1" fmla="*/ 7486 w 11165"/>
                <a:gd name="connsiteY1" fmla="*/ 8941 h 17714"/>
                <a:gd name="connsiteX2" fmla="*/ 10605 w 11165"/>
                <a:gd name="connsiteY2" fmla="*/ 14 h 17714"/>
                <a:gd name="connsiteX3" fmla="*/ 65 w 11165"/>
                <a:gd name="connsiteY3" fmla="*/ 17545 h 17714"/>
              </a:gdLst>
              <a:ahLst/>
              <a:cxnLst>
                <a:cxn ang="0">
                  <a:pos x="connsiteX0" y="connsiteY0"/>
                </a:cxn>
                <a:cxn ang="0">
                  <a:pos x="connsiteX1" y="connsiteY1"/>
                </a:cxn>
                <a:cxn ang="0">
                  <a:pos x="connsiteX2" y="connsiteY2"/>
                </a:cxn>
                <a:cxn ang="0">
                  <a:pos x="connsiteX3" y="connsiteY3"/>
                </a:cxn>
              </a:cxnLst>
              <a:rect l="l" t="t" r="r" b="b"/>
              <a:pathLst>
                <a:path w="11165" h="17714">
                  <a:moveTo>
                    <a:pt x="65" y="17545"/>
                  </a:moveTo>
                  <a:cubicBezTo>
                    <a:pt x="602" y="18621"/>
                    <a:pt x="4152" y="14426"/>
                    <a:pt x="7486" y="8941"/>
                  </a:cubicBezTo>
                  <a:cubicBezTo>
                    <a:pt x="9745" y="5069"/>
                    <a:pt x="12326" y="-309"/>
                    <a:pt x="10605" y="14"/>
                  </a:cubicBezTo>
                  <a:cubicBezTo>
                    <a:pt x="7163" y="1627"/>
                    <a:pt x="-796" y="15932"/>
                    <a:pt x="65" y="17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3" name="任意多边形: 形状 1620">
              <a:extLst>
                <a:ext uri="{FF2B5EF4-FFF2-40B4-BE49-F238E27FC236}">
                  <a16:creationId xmlns:a16="http://schemas.microsoft.com/office/drawing/2014/main" xmlns="" id="{783EA168-2D0A-4F69-A06E-613C5B56D9CD}"/>
                </a:ext>
              </a:extLst>
            </p:cNvPr>
            <p:cNvSpPr/>
            <p:nvPr/>
          </p:nvSpPr>
          <p:spPr>
            <a:xfrm>
              <a:off x="2993242" y="5104839"/>
              <a:ext cx="44314" cy="75444"/>
            </a:xfrm>
            <a:custGeom>
              <a:avLst/>
              <a:gdLst>
                <a:gd name="connsiteX0" fmla="*/ 10476 w 10487"/>
                <a:gd name="connsiteY0" fmla="*/ 0 h 17854"/>
                <a:gd name="connsiteX1" fmla="*/ 10369 w 10487"/>
                <a:gd name="connsiteY1" fmla="*/ 0 h 17854"/>
                <a:gd name="connsiteX2" fmla="*/ 43 w 10487"/>
                <a:gd name="connsiteY2" fmla="*/ 17854 h 17854"/>
                <a:gd name="connsiteX3" fmla="*/ 6282 w 10487"/>
                <a:gd name="connsiteY3" fmla="*/ 8927 h 17854"/>
                <a:gd name="connsiteX4" fmla="*/ 10476 w 10487"/>
                <a:gd name="connsiteY4" fmla="*/ 0 h 17854"/>
                <a:gd name="connsiteX5" fmla="*/ 10476 w 10487"/>
                <a:gd name="connsiteY5" fmla="*/ 0 h 1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87" h="17854">
                  <a:moveTo>
                    <a:pt x="10476" y="0"/>
                  </a:moveTo>
                  <a:cubicBezTo>
                    <a:pt x="10476" y="0"/>
                    <a:pt x="10369" y="0"/>
                    <a:pt x="10369" y="0"/>
                  </a:cubicBezTo>
                  <a:cubicBezTo>
                    <a:pt x="8540" y="1398"/>
                    <a:pt x="-709" y="16564"/>
                    <a:pt x="43" y="17854"/>
                  </a:cubicBezTo>
                  <a:cubicBezTo>
                    <a:pt x="1011" y="17532"/>
                    <a:pt x="4346" y="12369"/>
                    <a:pt x="6282" y="8927"/>
                  </a:cubicBezTo>
                  <a:cubicBezTo>
                    <a:pt x="7788" y="6346"/>
                    <a:pt x="10691" y="1076"/>
                    <a:pt x="10476" y="0"/>
                  </a:cubicBezTo>
                  <a:cubicBezTo>
                    <a:pt x="10476" y="0"/>
                    <a:pt x="10476" y="0"/>
                    <a:pt x="1047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4" name="任意多边形: 形状 1621">
              <a:extLst>
                <a:ext uri="{FF2B5EF4-FFF2-40B4-BE49-F238E27FC236}">
                  <a16:creationId xmlns:a16="http://schemas.microsoft.com/office/drawing/2014/main" xmlns="" id="{32C9691C-C0B7-4DFF-8538-F646B47A0529}"/>
                </a:ext>
              </a:extLst>
            </p:cNvPr>
            <p:cNvSpPr/>
            <p:nvPr/>
          </p:nvSpPr>
          <p:spPr>
            <a:xfrm>
              <a:off x="3028873" y="5076206"/>
              <a:ext cx="43629" cy="75896"/>
            </a:xfrm>
            <a:custGeom>
              <a:avLst/>
              <a:gdLst>
                <a:gd name="connsiteX0" fmla="*/ 5270 w 10325"/>
                <a:gd name="connsiteY0" fmla="*/ 9035 h 17961"/>
                <a:gd name="connsiteX1" fmla="*/ 10325 w 10325"/>
                <a:gd name="connsiteY1" fmla="*/ 0 h 17961"/>
                <a:gd name="connsiteX2" fmla="*/ 0 w 10325"/>
                <a:gd name="connsiteY2" fmla="*/ 17962 h 17961"/>
                <a:gd name="connsiteX3" fmla="*/ 5270 w 10325"/>
                <a:gd name="connsiteY3" fmla="*/ 9035 h 17961"/>
              </a:gdLst>
              <a:ahLst/>
              <a:cxnLst>
                <a:cxn ang="0">
                  <a:pos x="connsiteX0" y="connsiteY0"/>
                </a:cxn>
                <a:cxn ang="0">
                  <a:pos x="connsiteX1" y="connsiteY1"/>
                </a:cxn>
                <a:cxn ang="0">
                  <a:pos x="connsiteX2" y="connsiteY2"/>
                </a:cxn>
                <a:cxn ang="0">
                  <a:pos x="connsiteX3" y="connsiteY3"/>
                </a:cxn>
              </a:cxnLst>
              <a:rect l="l" t="t" r="r" b="b"/>
              <a:pathLst>
                <a:path w="10325" h="17961">
                  <a:moveTo>
                    <a:pt x="5270" y="9035"/>
                  </a:moveTo>
                  <a:cubicBezTo>
                    <a:pt x="5270" y="8927"/>
                    <a:pt x="10218" y="538"/>
                    <a:pt x="10325" y="0"/>
                  </a:cubicBezTo>
                  <a:cubicBezTo>
                    <a:pt x="9680" y="968"/>
                    <a:pt x="107" y="17316"/>
                    <a:pt x="0" y="17962"/>
                  </a:cubicBezTo>
                  <a:cubicBezTo>
                    <a:pt x="538" y="17101"/>
                    <a:pt x="3119" y="12692"/>
                    <a:pt x="5270"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9" name="任意多边形: 形状 1626">
              <a:extLst>
                <a:ext uri="{FF2B5EF4-FFF2-40B4-BE49-F238E27FC236}">
                  <a16:creationId xmlns:a16="http://schemas.microsoft.com/office/drawing/2014/main" xmlns="" id="{5431D635-71EA-4EC8-B96C-9FD1E3929E75}"/>
                </a:ext>
              </a:extLst>
            </p:cNvPr>
            <p:cNvSpPr/>
            <p:nvPr/>
          </p:nvSpPr>
          <p:spPr>
            <a:xfrm>
              <a:off x="2206655" y="5422009"/>
              <a:ext cx="61356" cy="69693"/>
            </a:xfrm>
            <a:custGeom>
              <a:avLst/>
              <a:gdLst>
                <a:gd name="connsiteX0" fmla="*/ 12704 w 14520"/>
                <a:gd name="connsiteY0" fmla="*/ 8404 h 16493"/>
                <a:gd name="connsiteX1" fmla="*/ 11413 w 14520"/>
                <a:gd name="connsiteY1" fmla="*/ 15 h 16493"/>
                <a:gd name="connsiteX2" fmla="*/ 120 w 14520"/>
                <a:gd name="connsiteY2" fmla="*/ 14642 h 16493"/>
                <a:gd name="connsiteX3" fmla="*/ 12704 w 14520"/>
                <a:gd name="connsiteY3" fmla="*/ 8404 h 16493"/>
              </a:gdLst>
              <a:ahLst/>
              <a:cxnLst>
                <a:cxn ang="0">
                  <a:pos x="connsiteX0" y="connsiteY0"/>
                </a:cxn>
                <a:cxn ang="0">
                  <a:pos x="connsiteX1" y="connsiteY1"/>
                </a:cxn>
                <a:cxn ang="0">
                  <a:pos x="connsiteX2" y="connsiteY2"/>
                </a:cxn>
                <a:cxn ang="0">
                  <a:pos x="connsiteX3" y="connsiteY3"/>
                </a:cxn>
              </a:cxnLst>
              <a:rect l="l" t="t" r="r" b="b"/>
              <a:pathLst>
                <a:path w="14520" h="16493">
                  <a:moveTo>
                    <a:pt x="12704" y="8404"/>
                  </a:moveTo>
                  <a:cubicBezTo>
                    <a:pt x="14855" y="4747"/>
                    <a:pt x="15823" y="-308"/>
                    <a:pt x="11413" y="15"/>
                  </a:cubicBezTo>
                  <a:cubicBezTo>
                    <a:pt x="5390" y="1198"/>
                    <a:pt x="-956" y="10340"/>
                    <a:pt x="120" y="14642"/>
                  </a:cubicBezTo>
                  <a:cubicBezTo>
                    <a:pt x="1196" y="18945"/>
                    <a:pt x="8725" y="15288"/>
                    <a:pt x="12704" y="84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0" name="任意多边形: 形状 1627">
              <a:extLst>
                <a:ext uri="{FF2B5EF4-FFF2-40B4-BE49-F238E27FC236}">
                  <a16:creationId xmlns:a16="http://schemas.microsoft.com/office/drawing/2014/main" xmlns="" id="{A75A0F7E-6484-4863-AC1D-C73029C868D4}"/>
                </a:ext>
              </a:extLst>
            </p:cNvPr>
            <p:cNvSpPr/>
            <p:nvPr/>
          </p:nvSpPr>
          <p:spPr>
            <a:xfrm>
              <a:off x="2388107" y="5396592"/>
              <a:ext cx="58444" cy="70525"/>
            </a:xfrm>
            <a:custGeom>
              <a:avLst/>
              <a:gdLst>
                <a:gd name="connsiteX0" fmla="*/ 11494 w 13831"/>
                <a:gd name="connsiteY0" fmla="*/ 7 h 16690"/>
                <a:gd name="connsiteX1" fmla="*/ 93 w 13831"/>
                <a:gd name="connsiteY1" fmla="*/ 15280 h 16690"/>
                <a:gd name="connsiteX2" fmla="*/ 11602 w 13831"/>
                <a:gd name="connsiteY2" fmla="*/ 8504 h 16690"/>
                <a:gd name="connsiteX3" fmla="*/ 11602 w 13831"/>
                <a:gd name="connsiteY3" fmla="*/ 8504 h 16690"/>
                <a:gd name="connsiteX4" fmla="*/ 11494 w 13831"/>
                <a:gd name="connsiteY4" fmla="*/ 7 h 16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1" h="16690">
                  <a:moveTo>
                    <a:pt x="11494" y="7"/>
                  </a:moveTo>
                  <a:cubicBezTo>
                    <a:pt x="5901" y="1297"/>
                    <a:pt x="-875" y="11192"/>
                    <a:pt x="93" y="15280"/>
                  </a:cubicBezTo>
                  <a:cubicBezTo>
                    <a:pt x="954" y="18936"/>
                    <a:pt x="7514" y="15064"/>
                    <a:pt x="11602" y="8504"/>
                  </a:cubicBezTo>
                  <a:lnTo>
                    <a:pt x="11602" y="8504"/>
                  </a:lnTo>
                  <a:cubicBezTo>
                    <a:pt x="13860" y="4847"/>
                    <a:pt x="15258" y="-208"/>
                    <a:pt x="11494"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1" name="任意多边形: 形状 1628">
              <a:extLst>
                <a:ext uri="{FF2B5EF4-FFF2-40B4-BE49-F238E27FC236}">
                  <a16:creationId xmlns:a16="http://schemas.microsoft.com/office/drawing/2014/main" xmlns="" id="{188F6675-540E-4F95-8E2A-BC3619DEE1C0}"/>
                </a:ext>
              </a:extLst>
            </p:cNvPr>
            <p:cNvSpPr/>
            <p:nvPr/>
          </p:nvSpPr>
          <p:spPr>
            <a:xfrm>
              <a:off x="2544547" y="5370651"/>
              <a:ext cx="55782" cy="70745"/>
            </a:xfrm>
            <a:custGeom>
              <a:avLst/>
              <a:gdLst>
                <a:gd name="connsiteX0" fmla="*/ 11471 w 13201"/>
                <a:gd name="connsiteY0" fmla="*/ 15 h 16742"/>
                <a:gd name="connsiteX1" fmla="*/ 70 w 13201"/>
                <a:gd name="connsiteY1" fmla="*/ 15718 h 16742"/>
                <a:gd name="connsiteX2" fmla="*/ 10396 w 13201"/>
                <a:gd name="connsiteY2" fmla="*/ 8404 h 16742"/>
                <a:gd name="connsiteX3" fmla="*/ 11471 w 13201"/>
                <a:gd name="connsiteY3" fmla="*/ 15 h 16742"/>
              </a:gdLst>
              <a:ahLst/>
              <a:cxnLst>
                <a:cxn ang="0">
                  <a:pos x="connsiteX0" y="connsiteY0"/>
                </a:cxn>
                <a:cxn ang="0">
                  <a:pos x="connsiteX1" y="connsiteY1"/>
                </a:cxn>
                <a:cxn ang="0">
                  <a:pos x="connsiteX2" y="connsiteY2"/>
                </a:cxn>
                <a:cxn ang="0">
                  <a:pos x="connsiteX3" y="connsiteY3"/>
                </a:cxn>
              </a:cxnLst>
              <a:rect l="l" t="t" r="r" b="b"/>
              <a:pathLst>
                <a:path w="13201" h="16742">
                  <a:moveTo>
                    <a:pt x="11471" y="15"/>
                  </a:moveTo>
                  <a:cubicBezTo>
                    <a:pt x="6416" y="1305"/>
                    <a:pt x="-790" y="12169"/>
                    <a:pt x="70" y="15718"/>
                  </a:cubicBezTo>
                  <a:cubicBezTo>
                    <a:pt x="823" y="18729"/>
                    <a:pt x="6416" y="14750"/>
                    <a:pt x="10396" y="8404"/>
                  </a:cubicBezTo>
                  <a:cubicBezTo>
                    <a:pt x="12870" y="4747"/>
                    <a:pt x="14698" y="-308"/>
                    <a:pt x="11471"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2" name="任意多边形: 形状 1629">
              <a:extLst>
                <a:ext uri="{FF2B5EF4-FFF2-40B4-BE49-F238E27FC236}">
                  <a16:creationId xmlns:a16="http://schemas.microsoft.com/office/drawing/2014/main" xmlns="" id="{F65DC923-CF81-4A46-B709-62401018BFE6}"/>
                </a:ext>
              </a:extLst>
            </p:cNvPr>
            <p:cNvSpPr/>
            <p:nvPr/>
          </p:nvSpPr>
          <p:spPr>
            <a:xfrm>
              <a:off x="2675519" y="5343839"/>
              <a:ext cx="53234" cy="71396"/>
            </a:xfrm>
            <a:custGeom>
              <a:avLst/>
              <a:gdLst>
                <a:gd name="connsiteX0" fmla="*/ 11452 w 12598"/>
                <a:gd name="connsiteY0" fmla="*/ 15 h 16896"/>
                <a:gd name="connsiteX1" fmla="*/ 51 w 12598"/>
                <a:gd name="connsiteY1" fmla="*/ 16256 h 16896"/>
                <a:gd name="connsiteX2" fmla="*/ 9408 w 12598"/>
                <a:gd name="connsiteY2" fmla="*/ 8512 h 16896"/>
                <a:gd name="connsiteX3" fmla="*/ 11452 w 12598"/>
                <a:gd name="connsiteY3" fmla="*/ 15 h 16896"/>
              </a:gdLst>
              <a:ahLst/>
              <a:cxnLst>
                <a:cxn ang="0">
                  <a:pos x="connsiteX0" y="connsiteY0"/>
                </a:cxn>
                <a:cxn ang="0">
                  <a:pos x="connsiteX1" y="connsiteY1"/>
                </a:cxn>
                <a:cxn ang="0">
                  <a:pos x="connsiteX2" y="connsiteY2"/>
                </a:cxn>
                <a:cxn ang="0">
                  <a:pos x="connsiteX3" y="connsiteY3"/>
                </a:cxn>
              </a:cxnLst>
              <a:rect l="l" t="t" r="r" b="b"/>
              <a:pathLst>
                <a:path w="12598" h="16896">
                  <a:moveTo>
                    <a:pt x="11452" y="15"/>
                  </a:moveTo>
                  <a:cubicBezTo>
                    <a:pt x="7042" y="1413"/>
                    <a:pt x="-702" y="13136"/>
                    <a:pt x="51" y="16256"/>
                  </a:cubicBezTo>
                  <a:cubicBezTo>
                    <a:pt x="589" y="18514"/>
                    <a:pt x="5429" y="14535"/>
                    <a:pt x="9408" y="8512"/>
                  </a:cubicBezTo>
                  <a:cubicBezTo>
                    <a:pt x="11775" y="4747"/>
                    <a:pt x="14033" y="-308"/>
                    <a:pt x="11452"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3" name="任意多边形: 形状 1630">
              <a:extLst>
                <a:ext uri="{FF2B5EF4-FFF2-40B4-BE49-F238E27FC236}">
                  <a16:creationId xmlns:a16="http://schemas.microsoft.com/office/drawing/2014/main" xmlns="" id="{11ECFC25-FAA1-4FAD-846F-ACEBEEE0DBD5}"/>
                </a:ext>
              </a:extLst>
            </p:cNvPr>
            <p:cNvSpPr/>
            <p:nvPr/>
          </p:nvSpPr>
          <p:spPr>
            <a:xfrm>
              <a:off x="2780162" y="5316115"/>
              <a:ext cx="51142" cy="72034"/>
            </a:xfrm>
            <a:custGeom>
              <a:avLst/>
              <a:gdLst>
                <a:gd name="connsiteX0" fmla="*/ 11426 w 12103"/>
                <a:gd name="connsiteY0" fmla="*/ 14 h 17047"/>
                <a:gd name="connsiteX1" fmla="*/ 25 w 12103"/>
                <a:gd name="connsiteY1" fmla="*/ 16686 h 17047"/>
                <a:gd name="connsiteX2" fmla="*/ 8307 w 12103"/>
                <a:gd name="connsiteY2" fmla="*/ 8619 h 17047"/>
                <a:gd name="connsiteX3" fmla="*/ 11426 w 12103"/>
                <a:gd name="connsiteY3" fmla="*/ 14 h 17047"/>
              </a:gdLst>
              <a:ahLst/>
              <a:cxnLst>
                <a:cxn ang="0">
                  <a:pos x="connsiteX0" y="connsiteY0"/>
                </a:cxn>
                <a:cxn ang="0">
                  <a:pos x="connsiteX1" y="connsiteY1"/>
                </a:cxn>
                <a:cxn ang="0">
                  <a:pos x="connsiteX2" y="connsiteY2"/>
                </a:cxn>
                <a:cxn ang="0">
                  <a:pos x="connsiteX3" y="connsiteY3"/>
                </a:cxn>
              </a:cxnLst>
              <a:rect l="l" t="t" r="r" b="b"/>
              <a:pathLst>
                <a:path w="12103" h="17047">
                  <a:moveTo>
                    <a:pt x="11426" y="14"/>
                  </a:moveTo>
                  <a:cubicBezTo>
                    <a:pt x="7769" y="1520"/>
                    <a:pt x="-513" y="14212"/>
                    <a:pt x="25" y="16686"/>
                  </a:cubicBezTo>
                  <a:cubicBezTo>
                    <a:pt x="348" y="18299"/>
                    <a:pt x="4542" y="14319"/>
                    <a:pt x="8307" y="8619"/>
                  </a:cubicBezTo>
                  <a:cubicBezTo>
                    <a:pt x="10781" y="4854"/>
                    <a:pt x="13362" y="-308"/>
                    <a:pt x="11426"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4" name="任意多边形: 形状 1631">
              <a:extLst>
                <a:ext uri="{FF2B5EF4-FFF2-40B4-BE49-F238E27FC236}">
                  <a16:creationId xmlns:a16="http://schemas.microsoft.com/office/drawing/2014/main" xmlns="" id="{FAA918B3-3AB0-49FB-B5DF-F1FB402E3C9A}"/>
                </a:ext>
              </a:extLst>
            </p:cNvPr>
            <p:cNvSpPr/>
            <p:nvPr/>
          </p:nvSpPr>
          <p:spPr>
            <a:xfrm>
              <a:off x="2857440" y="5287998"/>
              <a:ext cx="49731" cy="72325"/>
            </a:xfrm>
            <a:custGeom>
              <a:avLst/>
              <a:gdLst>
                <a:gd name="connsiteX0" fmla="*/ 22 w 11769"/>
                <a:gd name="connsiteY0" fmla="*/ 17101 h 17116"/>
                <a:gd name="connsiteX1" fmla="*/ 7228 w 11769"/>
                <a:gd name="connsiteY1" fmla="*/ 8604 h 17116"/>
                <a:gd name="connsiteX2" fmla="*/ 11746 w 11769"/>
                <a:gd name="connsiteY2" fmla="*/ 0 h 17116"/>
                <a:gd name="connsiteX3" fmla="*/ 11423 w 11769"/>
                <a:gd name="connsiteY3" fmla="*/ 0 h 17116"/>
                <a:gd name="connsiteX4" fmla="*/ 22 w 11769"/>
                <a:gd name="connsiteY4" fmla="*/ 17101 h 17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9" h="17116">
                  <a:moveTo>
                    <a:pt x="22" y="17101"/>
                  </a:moveTo>
                  <a:cubicBezTo>
                    <a:pt x="883" y="17424"/>
                    <a:pt x="4755" y="12369"/>
                    <a:pt x="7228" y="8604"/>
                  </a:cubicBezTo>
                  <a:cubicBezTo>
                    <a:pt x="8949" y="6023"/>
                    <a:pt x="12068" y="968"/>
                    <a:pt x="11746" y="0"/>
                  </a:cubicBezTo>
                  <a:cubicBezTo>
                    <a:pt x="11638" y="0"/>
                    <a:pt x="11531" y="0"/>
                    <a:pt x="11423" y="0"/>
                  </a:cubicBezTo>
                  <a:cubicBezTo>
                    <a:pt x="8842" y="1613"/>
                    <a:pt x="-516" y="15596"/>
                    <a:pt x="22" y="171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5" name="任意多边形: 形状 1632">
              <a:extLst>
                <a:ext uri="{FF2B5EF4-FFF2-40B4-BE49-F238E27FC236}">
                  <a16:creationId xmlns:a16="http://schemas.microsoft.com/office/drawing/2014/main" xmlns="" id="{DAB5B0BC-D93A-4202-8B44-9C8CC80DA644}"/>
                </a:ext>
              </a:extLst>
            </p:cNvPr>
            <p:cNvSpPr/>
            <p:nvPr/>
          </p:nvSpPr>
          <p:spPr>
            <a:xfrm>
              <a:off x="2907526" y="5260730"/>
              <a:ext cx="48628" cy="72714"/>
            </a:xfrm>
            <a:custGeom>
              <a:avLst/>
              <a:gdLst>
                <a:gd name="connsiteX0" fmla="*/ 0 w 11508"/>
                <a:gd name="connsiteY0" fmla="*/ 17209 h 17208"/>
                <a:gd name="connsiteX1" fmla="*/ 6238 w 11508"/>
                <a:gd name="connsiteY1" fmla="*/ 8712 h 17208"/>
                <a:gd name="connsiteX2" fmla="*/ 11508 w 11508"/>
                <a:gd name="connsiteY2" fmla="*/ 0 h 17208"/>
                <a:gd name="connsiteX3" fmla="*/ 11401 w 11508"/>
                <a:gd name="connsiteY3" fmla="*/ 0 h 17208"/>
                <a:gd name="connsiteX4" fmla="*/ 0 w 11508"/>
                <a:gd name="connsiteY4" fmla="*/ 17209 h 1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7208">
                  <a:moveTo>
                    <a:pt x="0" y="17209"/>
                  </a:moveTo>
                  <a:cubicBezTo>
                    <a:pt x="645" y="16886"/>
                    <a:pt x="4195" y="11831"/>
                    <a:pt x="6238" y="8712"/>
                  </a:cubicBezTo>
                  <a:cubicBezTo>
                    <a:pt x="6453" y="8389"/>
                    <a:pt x="11401" y="860"/>
                    <a:pt x="11508" y="0"/>
                  </a:cubicBezTo>
                  <a:cubicBezTo>
                    <a:pt x="11508" y="0"/>
                    <a:pt x="11401" y="0"/>
                    <a:pt x="11401" y="0"/>
                  </a:cubicBezTo>
                  <a:cubicBezTo>
                    <a:pt x="10110" y="1076"/>
                    <a:pt x="107" y="15918"/>
                    <a:pt x="0"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0" name="任意多边形: 形状 1637">
              <a:extLst>
                <a:ext uri="{FF2B5EF4-FFF2-40B4-BE49-F238E27FC236}">
                  <a16:creationId xmlns:a16="http://schemas.microsoft.com/office/drawing/2014/main" xmlns="" id="{22953777-7957-4AC0-8E5D-CEF46AF42AD5}"/>
                </a:ext>
              </a:extLst>
            </p:cNvPr>
            <p:cNvSpPr/>
            <p:nvPr/>
          </p:nvSpPr>
          <p:spPr>
            <a:xfrm>
              <a:off x="2733397" y="5435670"/>
              <a:ext cx="53593" cy="69291"/>
            </a:xfrm>
            <a:custGeom>
              <a:avLst/>
              <a:gdLst>
                <a:gd name="connsiteX0" fmla="*/ 14 w 12683"/>
                <a:gd name="connsiteY0" fmla="*/ 16249 h 16398"/>
                <a:gd name="connsiteX1" fmla="*/ 7974 w 12683"/>
                <a:gd name="connsiteY1" fmla="*/ 8290 h 16398"/>
                <a:gd name="connsiteX2" fmla="*/ 7974 w 12683"/>
                <a:gd name="connsiteY2" fmla="*/ 8290 h 16398"/>
                <a:gd name="connsiteX3" fmla="*/ 10232 w 12683"/>
                <a:gd name="connsiteY3" fmla="*/ 5064 h 16398"/>
                <a:gd name="connsiteX4" fmla="*/ 12276 w 12683"/>
                <a:gd name="connsiteY4" fmla="*/ 8 h 16398"/>
                <a:gd name="connsiteX5" fmla="*/ 14 w 12683"/>
                <a:gd name="connsiteY5" fmla="*/ 16249 h 1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83" h="16398">
                  <a:moveTo>
                    <a:pt x="14" y="16249"/>
                  </a:moveTo>
                  <a:cubicBezTo>
                    <a:pt x="337" y="17217"/>
                    <a:pt x="4102" y="13345"/>
                    <a:pt x="7974" y="8290"/>
                  </a:cubicBezTo>
                  <a:lnTo>
                    <a:pt x="7974" y="8290"/>
                  </a:lnTo>
                  <a:cubicBezTo>
                    <a:pt x="8726" y="7215"/>
                    <a:pt x="9587" y="6032"/>
                    <a:pt x="10232" y="5064"/>
                  </a:cubicBezTo>
                  <a:cubicBezTo>
                    <a:pt x="11093" y="3773"/>
                    <a:pt x="13674" y="-207"/>
                    <a:pt x="12276" y="8"/>
                  </a:cubicBezTo>
                  <a:cubicBezTo>
                    <a:pt x="8942" y="1622"/>
                    <a:pt x="-416" y="14744"/>
                    <a:pt x="14" y="162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1" name="任意多边形: 形状 1638">
              <a:extLst>
                <a:ext uri="{FF2B5EF4-FFF2-40B4-BE49-F238E27FC236}">
                  <a16:creationId xmlns:a16="http://schemas.microsoft.com/office/drawing/2014/main" xmlns="" id="{E396B41B-7FD0-4A48-899E-2674EDBA7467}"/>
                </a:ext>
              </a:extLst>
            </p:cNvPr>
            <p:cNvSpPr/>
            <p:nvPr/>
          </p:nvSpPr>
          <p:spPr>
            <a:xfrm>
              <a:off x="2793435" y="5408689"/>
              <a:ext cx="52304" cy="70191"/>
            </a:xfrm>
            <a:custGeom>
              <a:avLst/>
              <a:gdLst>
                <a:gd name="connsiteX0" fmla="*/ 12265 w 12378"/>
                <a:gd name="connsiteY0" fmla="*/ 48 h 16611"/>
                <a:gd name="connsiteX1" fmla="*/ 3 w 12378"/>
                <a:gd name="connsiteY1" fmla="*/ 16611 h 16611"/>
                <a:gd name="connsiteX2" fmla="*/ 6994 w 12378"/>
                <a:gd name="connsiteY2" fmla="*/ 8437 h 16611"/>
                <a:gd name="connsiteX3" fmla="*/ 12372 w 12378"/>
                <a:gd name="connsiteY3" fmla="*/ 48 h 16611"/>
                <a:gd name="connsiteX4" fmla="*/ 12265 w 12378"/>
                <a:gd name="connsiteY4" fmla="*/ 48 h 1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8" h="16611">
                  <a:moveTo>
                    <a:pt x="12265" y="48"/>
                  </a:moveTo>
                  <a:cubicBezTo>
                    <a:pt x="10436" y="1339"/>
                    <a:pt x="-212" y="15321"/>
                    <a:pt x="3" y="16611"/>
                  </a:cubicBezTo>
                  <a:cubicBezTo>
                    <a:pt x="864" y="16289"/>
                    <a:pt x="4736" y="11449"/>
                    <a:pt x="6994" y="8437"/>
                  </a:cubicBezTo>
                  <a:cubicBezTo>
                    <a:pt x="7532" y="7684"/>
                    <a:pt x="12587" y="908"/>
                    <a:pt x="12372" y="48"/>
                  </a:cubicBezTo>
                  <a:cubicBezTo>
                    <a:pt x="12265" y="-60"/>
                    <a:pt x="12265" y="48"/>
                    <a:pt x="12265"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2" name="任意多边形: 形状 1639">
              <a:extLst>
                <a:ext uri="{FF2B5EF4-FFF2-40B4-BE49-F238E27FC236}">
                  <a16:creationId xmlns:a16="http://schemas.microsoft.com/office/drawing/2014/main" xmlns="" id="{D734C3C4-7C89-420E-B0AE-5F2ECF284AE3}"/>
                </a:ext>
              </a:extLst>
            </p:cNvPr>
            <p:cNvSpPr/>
            <p:nvPr/>
          </p:nvSpPr>
          <p:spPr>
            <a:xfrm>
              <a:off x="2877985" y="5381624"/>
              <a:ext cx="452" cy="452"/>
            </a:xfrm>
            <a:custGeom>
              <a:avLst/>
              <a:gdLst>
                <a:gd name="connsiteX0" fmla="*/ 0 w 107"/>
                <a:gd name="connsiteY0" fmla="*/ 107 h 107"/>
                <a:gd name="connsiteX1" fmla="*/ 108 w 107"/>
                <a:gd name="connsiteY1" fmla="*/ 0 h 107"/>
                <a:gd name="connsiteX2" fmla="*/ 108 w 107"/>
                <a:gd name="connsiteY2" fmla="*/ 0 h 107"/>
              </a:gdLst>
              <a:ahLst/>
              <a:cxnLst>
                <a:cxn ang="0">
                  <a:pos x="connsiteX0" y="connsiteY0"/>
                </a:cxn>
                <a:cxn ang="0">
                  <a:pos x="connsiteX1" y="connsiteY1"/>
                </a:cxn>
                <a:cxn ang="0">
                  <a:pos x="connsiteX2" y="connsiteY2"/>
                </a:cxn>
              </a:cxnLst>
              <a:rect l="l" t="t" r="r" b="b"/>
              <a:pathLst>
                <a:path w="107" h="107">
                  <a:moveTo>
                    <a:pt x="0" y="107"/>
                  </a:moveTo>
                  <a:lnTo>
                    <a:pt x="108" y="0"/>
                  </a:lnTo>
                  <a:lnTo>
                    <a:pt x="108"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553" name="任意多边形: 形状 1640">
              <a:extLst>
                <a:ext uri="{FF2B5EF4-FFF2-40B4-BE49-F238E27FC236}">
                  <a16:creationId xmlns:a16="http://schemas.microsoft.com/office/drawing/2014/main" xmlns="" id="{6AA4F936-5F43-4E96-B306-E405385C9E4C}"/>
                </a:ext>
              </a:extLst>
            </p:cNvPr>
            <p:cNvSpPr/>
            <p:nvPr/>
          </p:nvSpPr>
          <p:spPr>
            <a:xfrm>
              <a:off x="2826627" y="5382077"/>
              <a:ext cx="51354" cy="69537"/>
            </a:xfrm>
            <a:custGeom>
              <a:avLst/>
              <a:gdLst>
                <a:gd name="connsiteX0" fmla="*/ 12154 w 12153"/>
                <a:gd name="connsiteY0" fmla="*/ 0 h 16456"/>
                <a:gd name="connsiteX1" fmla="*/ 0 w 12153"/>
                <a:gd name="connsiteY1" fmla="*/ 16456 h 16456"/>
                <a:gd name="connsiteX2" fmla="*/ 12154 w 12153"/>
                <a:gd name="connsiteY2" fmla="*/ 0 h 16456"/>
              </a:gdLst>
              <a:ahLst/>
              <a:cxnLst>
                <a:cxn ang="0">
                  <a:pos x="connsiteX0" y="connsiteY0"/>
                </a:cxn>
                <a:cxn ang="0">
                  <a:pos x="connsiteX1" y="connsiteY1"/>
                </a:cxn>
                <a:cxn ang="0">
                  <a:pos x="connsiteX2" y="connsiteY2"/>
                </a:cxn>
              </a:cxnLst>
              <a:rect l="l" t="t" r="r" b="b"/>
              <a:pathLst>
                <a:path w="12153" h="16456">
                  <a:moveTo>
                    <a:pt x="12154" y="0"/>
                  </a:moveTo>
                  <a:lnTo>
                    <a:pt x="0" y="16456"/>
                  </a:lnTo>
                  <a:cubicBezTo>
                    <a:pt x="2689" y="12907"/>
                    <a:pt x="8067" y="5593"/>
                    <a:pt x="1215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3" name="任意多边形: 形状 1650">
              <a:extLst>
                <a:ext uri="{FF2B5EF4-FFF2-40B4-BE49-F238E27FC236}">
                  <a16:creationId xmlns:a16="http://schemas.microsoft.com/office/drawing/2014/main" xmlns="" id="{AA44FA53-721A-441F-90DB-2206644B6EDF}"/>
                </a:ext>
              </a:extLst>
            </p:cNvPr>
            <p:cNvSpPr/>
            <p:nvPr/>
          </p:nvSpPr>
          <p:spPr>
            <a:xfrm>
              <a:off x="147667" y="5549326"/>
              <a:ext cx="72587" cy="67458"/>
            </a:xfrm>
            <a:custGeom>
              <a:avLst/>
              <a:gdLst>
                <a:gd name="connsiteX0" fmla="*/ 17151 w 17178"/>
                <a:gd name="connsiteY0" fmla="*/ 8712 h 15964"/>
                <a:gd name="connsiteX1" fmla="*/ 8224 w 17178"/>
                <a:gd name="connsiteY1" fmla="*/ 0 h 15964"/>
                <a:gd name="connsiteX2" fmla="*/ 1556 w 17178"/>
                <a:gd name="connsiteY2" fmla="*/ 12584 h 15964"/>
                <a:gd name="connsiteX3" fmla="*/ 17151 w 17178"/>
                <a:gd name="connsiteY3" fmla="*/ 8712 h 15964"/>
              </a:gdLst>
              <a:ahLst/>
              <a:cxnLst>
                <a:cxn ang="0">
                  <a:pos x="connsiteX0" y="connsiteY0"/>
                </a:cxn>
                <a:cxn ang="0">
                  <a:pos x="connsiteX1" y="connsiteY1"/>
                </a:cxn>
                <a:cxn ang="0">
                  <a:pos x="connsiteX2" y="connsiteY2"/>
                </a:cxn>
                <a:cxn ang="0">
                  <a:pos x="connsiteX3" y="connsiteY3"/>
                </a:cxn>
              </a:cxnLst>
              <a:rect l="l" t="t" r="r" b="b"/>
              <a:pathLst>
                <a:path w="17178" h="15964">
                  <a:moveTo>
                    <a:pt x="17151" y="8712"/>
                  </a:moveTo>
                  <a:cubicBezTo>
                    <a:pt x="17474" y="5270"/>
                    <a:pt x="14893" y="215"/>
                    <a:pt x="8224" y="0"/>
                  </a:cubicBezTo>
                  <a:cubicBezTo>
                    <a:pt x="158" y="538"/>
                    <a:pt x="-1778" y="8282"/>
                    <a:pt x="1556" y="12584"/>
                  </a:cubicBezTo>
                  <a:cubicBezTo>
                    <a:pt x="6288" y="18607"/>
                    <a:pt x="16506" y="16133"/>
                    <a:pt x="17151" y="87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4" name="任意多边形: 形状 1651">
              <a:extLst>
                <a:ext uri="{FF2B5EF4-FFF2-40B4-BE49-F238E27FC236}">
                  <a16:creationId xmlns:a16="http://schemas.microsoft.com/office/drawing/2014/main" xmlns="" id="{F677F56A-E945-4FA9-9159-393FC4A285B2}"/>
                </a:ext>
              </a:extLst>
            </p:cNvPr>
            <p:cNvSpPr/>
            <p:nvPr/>
          </p:nvSpPr>
          <p:spPr>
            <a:xfrm>
              <a:off x="426257" y="5542966"/>
              <a:ext cx="72816" cy="67618"/>
            </a:xfrm>
            <a:custGeom>
              <a:avLst/>
              <a:gdLst>
                <a:gd name="connsiteX0" fmla="*/ 17154 w 17232"/>
                <a:gd name="connsiteY0" fmla="*/ 8604 h 16002"/>
                <a:gd name="connsiteX1" fmla="*/ 8872 w 17232"/>
                <a:gd name="connsiteY1" fmla="*/ 0 h 16002"/>
                <a:gd name="connsiteX2" fmla="*/ 1236 w 17232"/>
                <a:gd name="connsiteY2" fmla="*/ 12692 h 16002"/>
                <a:gd name="connsiteX3" fmla="*/ 17154 w 17232"/>
                <a:gd name="connsiteY3" fmla="*/ 8604 h 16002"/>
              </a:gdLst>
              <a:ahLst/>
              <a:cxnLst>
                <a:cxn ang="0">
                  <a:pos x="connsiteX0" y="connsiteY0"/>
                </a:cxn>
                <a:cxn ang="0">
                  <a:pos x="connsiteX1" y="connsiteY1"/>
                </a:cxn>
                <a:cxn ang="0">
                  <a:pos x="connsiteX2" y="connsiteY2"/>
                </a:cxn>
                <a:cxn ang="0">
                  <a:pos x="connsiteX3" y="connsiteY3"/>
                </a:cxn>
              </a:cxnLst>
              <a:rect l="l" t="t" r="r" b="b"/>
              <a:pathLst>
                <a:path w="17232" h="16002">
                  <a:moveTo>
                    <a:pt x="17154" y="8604"/>
                  </a:moveTo>
                  <a:cubicBezTo>
                    <a:pt x="17692" y="5055"/>
                    <a:pt x="15541" y="108"/>
                    <a:pt x="8872" y="0"/>
                  </a:cubicBezTo>
                  <a:cubicBezTo>
                    <a:pt x="698" y="645"/>
                    <a:pt x="-1776" y="8389"/>
                    <a:pt x="1236" y="12692"/>
                  </a:cubicBezTo>
                  <a:cubicBezTo>
                    <a:pt x="5645" y="18715"/>
                    <a:pt x="15971" y="16026"/>
                    <a:pt x="17154" y="86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5" name="任意多边形: 形状 1652">
              <a:extLst>
                <a:ext uri="{FF2B5EF4-FFF2-40B4-BE49-F238E27FC236}">
                  <a16:creationId xmlns:a16="http://schemas.microsoft.com/office/drawing/2014/main" xmlns="" id="{6423337F-6697-4D41-B2E5-6F69E4FE5571}"/>
                </a:ext>
              </a:extLst>
            </p:cNvPr>
            <p:cNvSpPr/>
            <p:nvPr/>
          </p:nvSpPr>
          <p:spPr>
            <a:xfrm>
              <a:off x="704931" y="5533877"/>
              <a:ext cx="72794" cy="67927"/>
            </a:xfrm>
            <a:custGeom>
              <a:avLst/>
              <a:gdLst>
                <a:gd name="connsiteX0" fmla="*/ 9500 w 17227"/>
                <a:gd name="connsiteY0" fmla="*/ 0 h 16075"/>
                <a:gd name="connsiteX1" fmla="*/ 1003 w 17227"/>
                <a:gd name="connsiteY1" fmla="*/ 12799 h 16075"/>
                <a:gd name="connsiteX2" fmla="*/ 17029 w 17227"/>
                <a:gd name="connsiteY2" fmla="*/ 8604 h 16075"/>
                <a:gd name="connsiteX3" fmla="*/ 9500 w 17227"/>
                <a:gd name="connsiteY3" fmla="*/ 0 h 16075"/>
              </a:gdLst>
              <a:ahLst/>
              <a:cxnLst>
                <a:cxn ang="0">
                  <a:pos x="connsiteX0" y="connsiteY0"/>
                </a:cxn>
                <a:cxn ang="0">
                  <a:pos x="connsiteX1" y="connsiteY1"/>
                </a:cxn>
                <a:cxn ang="0">
                  <a:pos x="connsiteX2" y="connsiteY2"/>
                </a:cxn>
                <a:cxn ang="0">
                  <a:pos x="connsiteX3" y="connsiteY3"/>
                </a:cxn>
              </a:cxnLst>
              <a:rect l="l" t="t" r="r" b="b"/>
              <a:pathLst>
                <a:path w="17227" h="16075">
                  <a:moveTo>
                    <a:pt x="9500" y="0"/>
                  </a:moveTo>
                  <a:cubicBezTo>
                    <a:pt x="1326" y="645"/>
                    <a:pt x="-1793" y="8497"/>
                    <a:pt x="1003" y="12799"/>
                  </a:cubicBezTo>
                  <a:cubicBezTo>
                    <a:pt x="4875" y="18822"/>
                    <a:pt x="15308" y="16026"/>
                    <a:pt x="17029" y="8604"/>
                  </a:cubicBezTo>
                  <a:cubicBezTo>
                    <a:pt x="17889" y="5055"/>
                    <a:pt x="16061" y="0"/>
                    <a:pt x="950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6" name="任意多边形: 形状 1653">
              <a:extLst>
                <a:ext uri="{FF2B5EF4-FFF2-40B4-BE49-F238E27FC236}">
                  <a16:creationId xmlns:a16="http://schemas.microsoft.com/office/drawing/2014/main" xmlns="" id="{8B00113F-6ABB-4FEC-87FB-48AD7A957782}"/>
                </a:ext>
              </a:extLst>
            </p:cNvPr>
            <p:cNvSpPr/>
            <p:nvPr/>
          </p:nvSpPr>
          <p:spPr>
            <a:xfrm>
              <a:off x="980787" y="5521606"/>
              <a:ext cx="72904" cy="67897"/>
            </a:xfrm>
            <a:custGeom>
              <a:avLst/>
              <a:gdLst>
                <a:gd name="connsiteX0" fmla="*/ 16926 w 17253"/>
                <a:gd name="connsiteY0" fmla="*/ 8497 h 16068"/>
                <a:gd name="connsiteX1" fmla="*/ 10150 w 17253"/>
                <a:gd name="connsiteY1" fmla="*/ 0 h 16068"/>
                <a:gd name="connsiteX2" fmla="*/ 792 w 17253"/>
                <a:gd name="connsiteY2" fmla="*/ 12907 h 16068"/>
                <a:gd name="connsiteX3" fmla="*/ 16926 w 17253"/>
                <a:gd name="connsiteY3" fmla="*/ 8497 h 16068"/>
              </a:gdLst>
              <a:ahLst/>
              <a:cxnLst>
                <a:cxn ang="0">
                  <a:pos x="connsiteX0" y="connsiteY0"/>
                </a:cxn>
                <a:cxn ang="0">
                  <a:pos x="connsiteX1" y="connsiteY1"/>
                </a:cxn>
                <a:cxn ang="0">
                  <a:pos x="connsiteX2" y="connsiteY2"/>
                </a:cxn>
                <a:cxn ang="0">
                  <a:pos x="connsiteX3" y="connsiteY3"/>
                </a:cxn>
              </a:cxnLst>
              <a:rect l="l" t="t" r="r" b="b"/>
              <a:pathLst>
                <a:path w="17253" h="16068">
                  <a:moveTo>
                    <a:pt x="16926" y="8497"/>
                  </a:moveTo>
                  <a:cubicBezTo>
                    <a:pt x="18001" y="4948"/>
                    <a:pt x="16603" y="0"/>
                    <a:pt x="10150" y="0"/>
                  </a:cubicBezTo>
                  <a:cubicBezTo>
                    <a:pt x="2513" y="753"/>
                    <a:pt x="-1896" y="8174"/>
                    <a:pt x="792" y="12907"/>
                  </a:cubicBezTo>
                  <a:cubicBezTo>
                    <a:pt x="4127" y="18822"/>
                    <a:pt x="14667" y="15918"/>
                    <a:pt x="16926"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7" name="任意多边形: 形状 1654">
              <a:extLst>
                <a:ext uri="{FF2B5EF4-FFF2-40B4-BE49-F238E27FC236}">
                  <a16:creationId xmlns:a16="http://schemas.microsoft.com/office/drawing/2014/main" xmlns="" id="{15CF1A08-FFEA-408F-BE7A-C23936AE1CF8}"/>
                </a:ext>
              </a:extLst>
            </p:cNvPr>
            <p:cNvSpPr/>
            <p:nvPr/>
          </p:nvSpPr>
          <p:spPr>
            <a:xfrm>
              <a:off x="1252996" y="5506153"/>
              <a:ext cx="71831" cy="68645"/>
            </a:xfrm>
            <a:custGeom>
              <a:avLst/>
              <a:gdLst>
                <a:gd name="connsiteX0" fmla="*/ 16502 w 16999"/>
                <a:gd name="connsiteY0" fmla="*/ 8497 h 16245"/>
                <a:gd name="connsiteX1" fmla="*/ 10586 w 16999"/>
                <a:gd name="connsiteY1" fmla="*/ 0 h 16245"/>
                <a:gd name="connsiteX2" fmla="*/ 476 w 16999"/>
                <a:gd name="connsiteY2" fmla="*/ 13014 h 16245"/>
                <a:gd name="connsiteX3" fmla="*/ 16502 w 16999"/>
                <a:gd name="connsiteY3" fmla="*/ 8497 h 16245"/>
              </a:gdLst>
              <a:ahLst/>
              <a:cxnLst>
                <a:cxn ang="0">
                  <a:pos x="connsiteX0" y="connsiteY0"/>
                </a:cxn>
                <a:cxn ang="0">
                  <a:pos x="connsiteX1" y="connsiteY1"/>
                </a:cxn>
                <a:cxn ang="0">
                  <a:pos x="connsiteX2" y="connsiteY2"/>
                </a:cxn>
                <a:cxn ang="0">
                  <a:pos x="connsiteX3" y="connsiteY3"/>
                </a:cxn>
              </a:cxnLst>
              <a:rect l="l" t="t" r="r" b="b"/>
              <a:pathLst>
                <a:path w="16999" h="16245">
                  <a:moveTo>
                    <a:pt x="16502" y="8497"/>
                  </a:moveTo>
                  <a:cubicBezTo>
                    <a:pt x="17793" y="4948"/>
                    <a:pt x="16824" y="0"/>
                    <a:pt x="10586" y="0"/>
                  </a:cubicBezTo>
                  <a:cubicBezTo>
                    <a:pt x="2627" y="860"/>
                    <a:pt x="-1460" y="8712"/>
                    <a:pt x="476" y="13014"/>
                  </a:cubicBezTo>
                  <a:cubicBezTo>
                    <a:pt x="3165" y="19037"/>
                    <a:pt x="13705" y="16133"/>
                    <a:pt x="16502"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8" name="任意多边形: 形状 1655">
              <a:extLst>
                <a:ext uri="{FF2B5EF4-FFF2-40B4-BE49-F238E27FC236}">
                  <a16:creationId xmlns:a16="http://schemas.microsoft.com/office/drawing/2014/main" xmlns="" id="{A82F9BAA-5990-4BD5-A08C-961D02BA0EBC}"/>
                </a:ext>
              </a:extLst>
            </p:cNvPr>
            <p:cNvSpPr/>
            <p:nvPr/>
          </p:nvSpPr>
          <p:spPr>
            <a:xfrm>
              <a:off x="1517261" y="5488418"/>
              <a:ext cx="71451" cy="68518"/>
            </a:xfrm>
            <a:custGeom>
              <a:avLst/>
              <a:gdLst>
                <a:gd name="connsiteX0" fmla="*/ 11076 w 16909"/>
                <a:gd name="connsiteY0" fmla="*/ 2 h 16215"/>
                <a:gd name="connsiteX1" fmla="*/ 320 w 16909"/>
                <a:gd name="connsiteY1" fmla="*/ 13124 h 16215"/>
                <a:gd name="connsiteX2" fmla="*/ 16131 w 16909"/>
                <a:gd name="connsiteY2" fmla="*/ 8391 h 16215"/>
                <a:gd name="connsiteX3" fmla="*/ 11076 w 16909"/>
                <a:gd name="connsiteY3" fmla="*/ 2 h 16215"/>
              </a:gdLst>
              <a:ahLst/>
              <a:cxnLst>
                <a:cxn ang="0">
                  <a:pos x="connsiteX0" y="connsiteY0"/>
                </a:cxn>
                <a:cxn ang="0">
                  <a:pos x="connsiteX1" y="connsiteY1"/>
                </a:cxn>
                <a:cxn ang="0">
                  <a:pos x="connsiteX2" y="connsiteY2"/>
                </a:cxn>
                <a:cxn ang="0">
                  <a:pos x="connsiteX3" y="connsiteY3"/>
                </a:cxn>
              </a:cxnLst>
              <a:rect l="l" t="t" r="r" b="b"/>
              <a:pathLst>
                <a:path w="16909" h="16215">
                  <a:moveTo>
                    <a:pt x="11076" y="2"/>
                  </a:moveTo>
                  <a:cubicBezTo>
                    <a:pt x="3332" y="970"/>
                    <a:pt x="-1293" y="8929"/>
                    <a:pt x="320" y="13124"/>
                  </a:cubicBezTo>
                  <a:cubicBezTo>
                    <a:pt x="2471" y="19039"/>
                    <a:pt x="12904" y="15920"/>
                    <a:pt x="16131" y="8391"/>
                  </a:cubicBezTo>
                  <a:cubicBezTo>
                    <a:pt x="17744" y="4842"/>
                    <a:pt x="17206" y="-106"/>
                    <a:pt x="11076"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9" name="任意多边形: 形状 1656">
              <a:extLst>
                <a:ext uri="{FF2B5EF4-FFF2-40B4-BE49-F238E27FC236}">
                  <a16:creationId xmlns:a16="http://schemas.microsoft.com/office/drawing/2014/main" xmlns="" id="{A1C36F2C-618F-410B-904A-2A2F2C43F153}"/>
                </a:ext>
              </a:extLst>
            </p:cNvPr>
            <p:cNvSpPr/>
            <p:nvPr/>
          </p:nvSpPr>
          <p:spPr>
            <a:xfrm>
              <a:off x="1770302" y="5467945"/>
              <a:ext cx="68125" cy="68907"/>
            </a:xfrm>
            <a:custGeom>
              <a:avLst/>
              <a:gdLst>
                <a:gd name="connsiteX0" fmla="*/ 11316 w 16122"/>
                <a:gd name="connsiteY0" fmla="*/ 7 h 16307"/>
                <a:gd name="connsiteX1" fmla="*/ 345 w 16122"/>
                <a:gd name="connsiteY1" fmla="*/ 13881 h 16307"/>
                <a:gd name="connsiteX2" fmla="*/ 15188 w 16122"/>
                <a:gd name="connsiteY2" fmla="*/ 8396 h 16307"/>
                <a:gd name="connsiteX3" fmla="*/ 15188 w 16122"/>
                <a:gd name="connsiteY3" fmla="*/ 8396 h 16307"/>
                <a:gd name="connsiteX4" fmla="*/ 11316 w 16122"/>
                <a:gd name="connsiteY4" fmla="*/ 7 h 16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2" h="16307">
                  <a:moveTo>
                    <a:pt x="11316" y="7"/>
                  </a:moveTo>
                  <a:cubicBezTo>
                    <a:pt x="4217" y="975"/>
                    <a:pt x="-1484" y="9364"/>
                    <a:pt x="345" y="13881"/>
                  </a:cubicBezTo>
                  <a:cubicBezTo>
                    <a:pt x="2388" y="18936"/>
                    <a:pt x="11638" y="15602"/>
                    <a:pt x="15188" y="8396"/>
                  </a:cubicBezTo>
                  <a:lnTo>
                    <a:pt x="15188" y="8396"/>
                  </a:lnTo>
                  <a:cubicBezTo>
                    <a:pt x="16801" y="4847"/>
                    <a:pt x="16801" y="-209"/>
                    <a:pt x="11316"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0" name="任意多边形: 形状 1657">
              <a:extLst>
                <a:ext uri="{FF2B5EF4-FFF2-40B4-BE49-F238E27FC236}">
                  <a16:creationId xmlns:a16="http://schemas.microsoft.com/office/drawing/2014/main" xmlns="" id="{7861ACAD-3BB9-42B7-982E-E78E72EFE5CE}"/>
                </a:ext>
              </a:extLst>
            </p:cNvPr>
            <p:cNvSpPr/>
            <p:nvPr/>
          </p:nvSpPr>
          <p:spPr>
            <a:xfrm>
              <a:off x="2000285" y="5445676"/>
              <a:ext cx="64614" cy="69448"/>
            </a:xfrm>
            <a:custGeom>
              <a:avLst/>
              <a:gdLst>
                <a:gd name="connsiteX0" fmla="*/ 127 w 15291"/>
                <a:gd name="connsiteY0" fmla="*/ 13989 h 16435"/>
                <a:gd name="connsiteX1" fmla="*/ 13894 w 15291"/>
                <a:gd name="connsiteY1" fmla="*/ 8396 h 16435"/>
                <a:gd name="connsiteX2" fmla="*/ 11421 w 15291"/>
                <a:gd name="connsiteY2" fmla="*/ 7 h 16435"/>
                <a:gd name="connsiteX3" fmla="*/ 127 w 15291"/>
                <a:gd name="connsiteY3" fmla="*/ 13989 h 16435"/>
              </a:gdLst>
              <a:ahLst/>
              <a:cxnLst>
                <a:cxn ang="0">
                  <a:pos x="connsiteX0" y="connsiteY0"/>
                </a:cxn>
                <a:cxn ang="0">
                  <a:pos x="connsiteX1" y="connsiteY1"/>
                </a:cxn>
                <a:cxn ang="0">
                  <a:pos x="connsiteX2" y="connsiteY2"/>
                </a:cxn>
                <a:cxn ang="0">
                  <a:pos x="connsiteX3" y="connsiteY3"/>
                </a:cxn>
              </a:cxnLst>
              <a:rect l="l" t="t" r="r" b="b"/>
              <a:pathLst>
                <a:path w="15291" h="16435">
                  <a:moveTo>
                    <a:pt x="127" y="13989"/>
                  </a:moveTo>
                  <a:cubicBezTo>
                    <a:pt x="1418" y="19152"/>
                    <a:pt x="10022" y="15602"/>
                    <a:pt x="13894" y="8396"/>
                  </a:cubicBezTo>
                  <a:cubicBezTo>
                    <a:pt x="15830" y="4739"/>
                    <a:pt x="16368" y="-208"/>
                    <a:pt x="11421" y="7"/>
                  </a:cubicBezTo>
                  <a:cubicBezTo>
                    <a:pt x="4967" y="1082"/>
                    <a:pt x="-948" y="9472"/>
                    <a:pt x="127" y="139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1" name="任意多边形: 形状 1668">
              <a:extLst>
                <a:ext uri="{FF2B5EF4-FFF2-40B4-BE49-F238E27FC236}">
                  <a16:creationId xmlns:a16="http://schemas.microsoft.com/office/drawing/2014/main" xmlns="" id="{D3F3880C-943D-43DD-BA8D-53856EE353B1}"/>
                </a:ext>
              </a:extLst>
            </p:cNvPr>
            <p:cNvSpPr/>
            <p:nvPr/>
          </p:nvSpPr>
          <p:spPr>
            <a:xfrm>
              <a:off x="33462" y="5677041"/>
              <a:ext cx="69887" cy="64398"/>
            </a:xfrm>
            <a:custGeom>
              <a:avLst/>
              <a:gdLst>
                <a:gd name="connsiteX0" fmla="*/ 16536 w 16539"/>
                <a:gd name="connsiteY0" fmla="*/ 8389 h 15240"/>
                <a:gd name="connsiteX1" fmla="*/ 7716 w 16539"/>
                <a:gd name="connsiteY1" fmla="*/ 0 h 15240"/>
                <a:gd name="connsiteX2" fmla="*/ 2339 w 16539"/>
                <a:gd name="connsiteY2" fmla="*/ 12584 h 15240"/>
                <a:gd name="connsiteX3" fmla="*/ 16536 w 16539"/>
                <a:gd name="connsiteY3" fmla="*/ 8389 h 15240"/>
              </a:gdLst>
              <a:ahLst/>
              <a:cxnLst>
                <a:cxn ang="0">
                  <a:pos x="connsiteX0" y="connsiteY0"/>
                </a:cxn>
                <a:cxn ang="0">
                  <a:pos x="connsiteX1" y="connsiteY1"/>
                </a:cxn>
                <a:cxn ang="0">
                  <a:pos x="connsiteX2" y="connsiteY2"/>
                </a:cxn>
                <a:cxn ang="0">
                  <a:pos x="connsiteX3" y="connsiteY3"/>
                </a:cxn>
              </a:cxnLst>
              <a:rect l="l" t="t" r="r" b="b"/>
              <a:pathLst>
                <a:path w="16539" h="15240">
                  <a:moveTo>
                    <a:pt x="16536" y="8389"/>
                  </a:moveTo>
                  <a:cubicBezTo>
                    <a:pt x="16644" y="5055"/>
                    <a:pt x="14062" y="215"/>
                    <a:pt x="7716" y="0"/>
                  </a:cubicBezTo>
                  <a:cubicBezTo>
                    <a:pt x="-28" y="430"/>
                    <a:pt x="-2179" y="8067"/>
                    <a:pt x="2339" y="12584"/>
                  </a:cubicBezTo>
                  <a:cubicBezTo>
                    <a:pt x="7286" y="17639"/>
                    <a:pt x="16213" y="15058"/>
                    <a:pt x="16536"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2" name="任意多边形: 形状 1669">
              <a:extLst>
                <a:ext uri="{FF2B5EF4-FFF2-40B4-BE49-F238E27FC236}">
                  <a16:creationId xmlns:a16="http://schemas.microsoft.com/office/drawing/2014/main" xmlns="" id="{87A84250-9E0C-4B75-9A0A-0E3986D0FA9F}"/>
                </a:ext>
              </a:extLst>
            </p:cNvPr>
            <p:cNvSpPr/>
            <p:nvPr/>
          </p:nvSpPr>
          <p:spPr>
            <a:xfrm>
              <a:off x="301411" y="5672494"/>
              <a:ext cx="70289" cy="64246"/>
            </a:xfrm>
            <a:custGeom>
              <a:avLst/>
              <a:gdLst>
                <a:gd name="connsiteX0" fmla="*/ 8409 w 16634"/>
                <a:gd name="connsiteY0" fmla="*/ 0 h 15204"/>
                <a:gd name="connsiteX1" fmla="*/ 1418 w 16634"/>
                <a:gd name="connsiteY1" fmla="*/ 12046 h 15204"/>
                <a:gd name="connsiteX2" fmla="*/ 16584 w 16634"/>
                <a:gd name="connsiteY2" fmla="*/ 8282 h 15204"/>
                <a:gd name="connsiteX3" fmla="*/ 8409 w 16634"/>
                <a:gd name="connsiteY3" fmla="*/ 0 h 15204"/>
              </a:gdLst>
              <a:ahLst/>
              <a:cxnLst>
                <a:cxn ang="0">
                  <a:pos x="connsiteX0" y="connsiteY0"/>
                </a:cxn>
                <a:cxn ang="0">
                  <a:pos x="connsiteX1" y="connsiteY1"/>
                </a:cxn>
                <a:cxn ang="0">
                  <a:pos x="connsiteX2" y="connsiteY2"/>
                </a:cxn>
                <a:cxn ang="0">
                  <a:pos x="connsiteX3" y="connsiteY3"/>
                </a:cxn>
              </a:cxnLst>
              <a:rect l="l" t="t" r="r" b="b"/>
              <a:pathLst>
                <a:path w="16634" h="15204">
                  <a:moveTo>
                    <a:pt x="8409" y="0"/>
                  </a:moveTo>
                  <a:cubicBezTo>
                    <a:pt x="988" y="538"/>
                    <a:pt x="-2024" y="7529"/>
                    <a:pt x="1418" y="12046"/>
                  </a:cubicBezTo>
                  <a:cubicBezTo>
                    <a:pt x="5720" y="17747"/>
                    <a:pt x="15615" y="15273"/>
                    <a:pt x="16584" y="8282"/>
                  </a:cubicBezTo>
                  <a:cubicBezTo>
                    <a:pt x="17014" y="4948"/>
                    <a:pt x="14755" y="107"/>
                    <a:pt x="840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3" name="任意多边形: 形状 1670">
              <a:extLst>
                <a:ext uri="{FF2B5EF4-FFF2-40B4-BE49-F238E27FC236}">
                  <a16:creationId xmlns:a16="http://schemas.microsoft.com/office/drawing/2014/main" xmlns="" id="{81346966-D8C4-4BDF-B16C-75EEC253D7D8}"/>
                </a:ext>
              </a:extLst>
            </p:cNvPr>
            <p:cNvSpPr/>
            <p:nvPr/>
          </p:nvSpPr>
          <p:spPr>
            <a:xfrm>
              <a:off x="570891" y="5664769"/>
              <a:ext cx="70297" cy="64529"/>
            </a:xfrm>
            <a:custGeom>
              <a:avLst/>
              <a:gdLst>
                <a:gd name="connsiteX0" fmla="*/ 16483 w 16636"/>
                <a:gd name="connsiteY0" fmla="*/ 8174 h 15271"/>
                <a:gd name="connsiteX1" fmla="*/ 8954 w 16636"/>
                <a:gd name="connsiteY1" fmla="*/ 0 h 15271"/>
                <a:gd name="connsiteX2" fmla="*/ 995 w 16636"/>
                <a:gd name="connsiteY2" fmla="*/ 12154 h 15271"/>
                <a:gd name="connsiteX3" fmla="*/ 16483 w 16636"/>
                <a:gd name="connsiteY3" fmla="*/ 8174 h 15271"/>
              </a:gdLst>
              <a:ahLst/>
              <a:cxnLst>
                <a:cxn ang="0">
                  <a:pos x="connsiteX0" y="connsiteY0"/>
                </a:cxn>
                <a:cxn ang="0">
                  <a:pos x="connsiteX1" y="connsiteY1"/>
                </a:cxn>
                <a:cxn ang="0">
                  <a:pos x="connsiteX2" y="connsiteY2"/>
                </a:cxn>
                <a:cxn ang="0">
                  <a:pos x="connsiteX3" y="connsiteY3"/>
                </a:cxn>
              </a:cxnLst>
              <a:rect l="l" t="t" r="r" b="b"/>
              <a:pathLst>
                <a:path w="16636" h="15271">
                  <a:moveTo>
                    <a:pt x="16483" y="8174"/>
                  </a:moveTo>
                  <a:cubicBezTo>
                    <a:pt x="17236" y="4840"/>
                    <a:pt x="15300" y="0"/>
                    <a:pt x="8954" y="0"/>
                  </a:cubicBezTo>
                  <a:cubicBezTo>
                    <a:pt x="1103" y="645"/>
                    <a:pt x="-1694" y="8067"/>
                    <a:pt x="995" y="12154"/>
                  </a:cubicBezTo>
                  <a:cubicBezTo>
                    <a:pt x="4867" y="17854"/>
                    <a:pt x="14977" y="15273"/>
                    <a:pt x="16483"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4" name="任意多边形: 形状 1671">
              <a:extLst>
                <a:ext uri="{FF2B5EF4-FFF2-40B4-BE49-F238E27FC236}">
                  <a16:creationId xmlns:a16="http://schemas.microsoft.com/office/drawing/2014/main" xmlns="" id="{376B07C1-1D97-4695-99B0-8D6E6612F3E3}"/>
                </a:ext>
              </a:extLst>
            </p:cNvPr>
            <p:cNvSpPr/>
            <p:nvPr/>
          </p:nvSpPr>
          <p:spPr>
            <a:xfrm>
              <a:off x="838316" y="5654315"/>
              <a:ext cx="70183" cy="64842"/>
            </a:xfrm>
            <a:custGeom>
              <a:avLst/>
              <a:gdLst>
                <a:gd name="connsiteX0" fmla="*/ 16331 w 16609"/>
                <a:gd name="connsiteY0" fmla="*/ 8174 h 15345"/>
                <a:gd name="connsiteX1" fmla="*/ 9662 w 16609"/>
                <a:gd name="connsiteY1" fmla="*/ 0 h 15345"/>
                <a:gd name="connsiteX2" fmla="*/ 735 w 16609"/>
                <a:gd name="connsiteY2" fmla="*/ 12261 h 15345"/>
                <a:gd name="connsiteX3" fmla="*/ 16331 w 16609"/>
                <a:gd name="connsiteY3" fmla="*/ 8174 h 15345"/>
              </a:gdLst>
              <a:ahLst/>
              <a:cxnLst>
                <a:cxn ang="0">
                  <a:pos x="connsiteX0" y="connsiteY0"/>
                </a:cxn>
                <a:cxn ang="0">
                  <a:pos x="connsiteX1" y="connsiteY1"/>
                </a:cxn>
                <a:cxn ang="0">
                  <a:pos x="connsiteX2" y="connsiteY2"/>
                </a:cxn>
                <a:cxn ang="0">
                  <a:pos x="connsiteX3" y="connsiteY3"/>
                </a:cxn>
              </a:cxnLst>
              <a:rect l="l" t="t" r="r" b="b"/>
              <a:pathLst>
                <a:path w="16609" h="15345">
                  <a:moveTo>
                    <a:pt x="16331" y="8174"/>
                  </a:moveTo>
                  <a:cubicBezTo>
                    <a:pt x="17299" y="4840"/>
                    <a:pt x="15901" y="0"/>
                    <a:pt x="9662" y="0"/>
                  </a:cubicBezTo>
                  <a:cubicBezTo>
                    <a:pt x="1811" y="753"/>
                    <a:pt x="-1631" y="8174"/>
                    <a:pt x="735" y="12261"/>
                  </a:cubicBezTo>
                  <a:cubicBezTo>
                    <a:pt x="4070" y="17962"/>
                    <a:pt x="14287" y="15273"/>
                    <a:pt x="16331"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5" name="任意多边形: 形状 1672">
              <a:extLst>
                <a:ext uri="{FF2B5EF4-FFF2-40B4-BE49-F238E27FC236}">
                  <a16:creationId xmlns:a16="http://schemas.microsoft.com/office/drawing/2014/main" xmlns="" id="{507EBDB4-A41E-4EDE-9EED-43095628C1D3}"/>
                </a:ext>
              </a:extLst>
            </p:cNvPr>
            <p:cNvSpPr/>
            <p:nvPr/>
          </p:nvSpPr>
          <p:spPr>
            <a:xfrm>
              <a:off x="1102522" y="5641127"/>
              <a:ext cx="70056" cy="65138"/>
            </a:xfrm>
            <a:custGeom>
              <a:avLst/>
              <a:gdLst>
                <a:gd name="connsiteX0" fmla="*/ 16081 w 16579"/>
                <a:gd name="connsiteY0" fmla="*/ 8068 h 15415"/>
                <a:gd name="connsiteX1" fmla="*/ 10273 w 16579"/>
                <a:gd name="connsiteY1" fmla="*/ 2 h 15415"/>
                <a:gd name="connsiteX2" fmla="*/ 485 w 16579"/>
                <a:gd name="connsiteY2" fmla="*/ 12371 h 15415"/>
                <a:gd name="connsiteX3" fmla="*/ 16081 w 16579"/>
                <a:gd name="connsiteY3" fmla="*/ 8068 h 15415"/>
              </a:gdLst>
              <a:ahLst/>
              <a:cxnLst>
                <a:cxn ang="0">
                  <a:pos x="connsiteX0" y="connsiteY0"/>
                </a:cxn>
                <a:cxn ang="0">
                  <a:pos x="connsiteX1" y="connsiteY1"/>
                </a:cxn>
                <a:cxn ang="0">
                  <a:pos x="connsiteX2" y="connsiteY2"/>
                </a:cxn>
                <a:cxn ang="0">
                  <a:pos x="connsiteX3" y="connsiteY3"/>
                </a:cxn>
              </a:cxnLst>
              <a:rect l="l" t="t" r="r" b="b"/>
              <a:pathLst>
                <a:path w="16579" h="15415">
                  <a:moveTo>
                    <a:pt x="16081" y="8068"/>
                  </a:moveTo>
                  <a:cubicBezTo>
                    <a:pt x="17371" y="4627"/>
                    <a:pt x="16403" y="-106"/>
                    <a:pt x="10273" y="2"/>
                  </a:cubicBezTo>
                  <a:cubicBezTo>
                    <a:pt x="2529" y="755"/>
                    <a:pt x="-1451" y="8284"/>
                    <a:pt x="485" y="12371"/>
                  </a:cubicBezTo>
                  <a:cubicBezTo>
                    <a:pt x="3174" y="18071"/>
                    <a:pt x="13392" y="15275"/>
                    <a:pt x="16081" y="80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6" name="任意多边形: 形状 1673">
              <a:extLst>
                <a:ext uri="{FF2B5EF4-FFF2-40B4-BE49-F238E27FC236}">
                  <a16:creationId xmlns:a16="http://schemas.microsoft.com/office/drawing/2014/main" xmlns="" id="{5D16389A-EC7E-4C25-8EA0-8DA47E0386B0}"/>
                </a:ext>
              </a:extLst>
            </p:cNvPr>
            <p:cNvSpPr/>
            <p:nvPr/>
          </p:nvSpPr>
          <p:spPr>
            <a:xfrm>
              <a:off x="1360596" y="5624766"/>
              <a:ext cx="69680" cy="65771"/>
            </a:xfrm>
            <a:custGeom>
              <a:avLst/>
              <a:gdLst>
                <a:gd name="connsiteX0" fmla="*/ 10829 w 16490"/>
                <a:gd name="connsiteY0" fmla="*/ 2 h 15565"/>
                <a:gd name="connsiteX1" fmla="*/ 289 w 16490"/>
                <a:gd name="connsiteY1" fmla="*/ 12586 h 15565"/>
                <a:gd name="connsiteX2" fmla="*/ 15776 w 16490"/>
                <a:gd name="connsiteY2" fmla="*/ 8068 h 15565"/>
                <a:gd name="connsiteX3" fmla="*/ 10829 w 16490"/>
                <a:gd name="connsiteY3" fmla="*/ 2 h 15565"/>
              </a:gdLst>
              <a:ahLst/>
              <a:cxnLst>
                <a:cxn ang="0">
                  <a:pos x="connsiteX0" y="connsiteY0"/>
                </a:cxn>
                <a:cxn ang="0">
                  <a:pos x="connsiteX1" y="connsiteY1"/>
                </a:cxn>
                <a:cxn ang="0">
                  <a:pos x="connsiteX2" y="connsiteY2"/>
                </a:cxn>
                <a:cxn ang="0">
                  <a:pos x="connsiteX3" y="connsiteY3"/>
                </a:cxn>
              </a:cxnLst>
              <a:rect l="l" t="t" r="r" b="b"/>
              <a:pathLst>
                <a:path w="16490" h="15565">
                  <a:moveTo>
                    <a:pt x="10829" y="2"/>
                  </a:moveTo>
                  <a:cubicBezTo>
                    <a:pt x="3300" y="862"/>
                    <a:pt x="-1217" y="8499"/>
                    <a:pt x="289" y="12586"/>
                  </a:cubicBezTo>
                  <a:cubicBezTo>
                    <a:pt x="2440" y="18286"/>
                    <a:pt x="12550" y="15275"/>
                    <a:pt x="15776" y="8068"/>
                  </a:cubicBezTo>
                  <a:cubicBezTo>
                    <a:pt x="17282" y="4734"/>
                    <a:pt x="16745" y="-106"/>
                    <a:pt x="1082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7" name="任意多边形: 形状 1674">
              <a:extLst>
                <a:ext uri="{FF2B5EF4-FFF2-40B4-BE49-F238E27FC236}">
                  <a16:creationId xmlns:a16="http://schemas.microsoft.com/office/drawing/2014/main" xmlns="" id="{B3C0FFB7-8C57-48F4-BC9E-CB8C94D53E92}"/>
                </a:ext>
              </a:extLst>
            </p:cNvPr>
            <p:cNvSpPr/>
            <p:nvPr/>
          </p:nvSpPr>
          <p:spPr>
            <a:xfrm>
              <a:off x="1610718" y="5606131"/>
              <a:ext cx="68501" cy="65894"/>
            </a:xfrm>
            <a:custGeom>
              <a:avLst/>
              <a:gdLst>
                <a:gd name="connsiteX0" fmla="*/ 15202 w 16211"/>
                <a:gd name="connsiteY0" fmla="*/ 8068 h 15594"/>
                <a:gd name="connsiteX1" fmla="*/ 11330 w 16211"/>
                <a:gd name="connsiteY1" fmla="*/ 2 h 15594"/>
                <a:gd name="connsiteX2" fmla="*/ 144 w 16211"/>
                <a:gd name="connsiteY2" fmla="*/ 12693 h 15594"/>
                <a:gd name="connsiteX3" fmla="*/ 15202 w 16211"/>
                <a:gd name="connsiteY3" fmla="*/ 8068 h 15594"/>
              </a:gdLst>
              <a:ahLst/>
              <a:cxnLst>
                <a:cxn ang="0">
                  <a:pos x="connsiteX0" y="connsiteY0"/>
                </a:cxn>
                <a:cxn ang="0">
                  <a:pos x="connsiteX1" y="connsiteY1"/>
                </a:cxn>
                <a:cxn ang="0">
                  <a:pos x="connsiteX2" y="connsiteY2"/>
                </a:cxn>
                <a:cxn ang="0">
                  <a:pos x="connsiteX3" y="connsiteY3"/>
                </a:cxn>
              </a:cxnLst>
              <a:rect l="l" t="t" r="r" b="b"/>
              <a:pathLst>
                <a:path w="16211" h="15594">
                  <a:moveTo>
                    <a:pt x="15202" y="8068"/>
                  </a:moveTo>
                  <a:cubicBezTo>
                    <a:pt x="16923" y="4627"/>
                    <a:pt x="16923" y="-106"/>
                    <a:pt x="11330" y="2"/>
                  </a:cubicBezTo>
                  <a:cubicBezTo>
                    <a:pt x="4124" y="970"/>
                    <a:pt x="-931" y="8606"/>
                    <a:pt x="144" y="12693"/>
                  </a:cubicBezTo>
                  <a:cubicBezTo>
                    <a:pt x="1543" y="18286"/>
                    <a:pt x="11438" y="15275"/>
                    <a:pt x="15202" y="80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8" name="任意多边形: 形状 1675">
              <a:extLst>
                <a:ext uri="{FF2B5EF4-FFF2-40B4-BE49-F238E27FC236}">
                  <a16:creationId xmlns:a16="http://schemas.microsoft.com/office/drawing/2014/main" xmlns="" id="{CE597321-8AD8-4C84-88A4-1F0C68299508}"/>
                </a:ext>
              </a:extLst>
            </p:cNvPr>
            <p:cNvSpPr/>
            <p:nvPr/>
          </p:nvSpPr>
          <p:spPr>
            <a:xfrm>
              <a:off x="1842133" y="5585201"/>
              <a:ext cx="65480" cy="66367"/>
            </a:xfrm>
            <a:custGeom>
              <a:avLst/>
              <a:gdLst>
                <a:gd name="connsiteX0" fmla="*/ 14107 w 15496"/>
                <a:gd name="connsiteY0" fmla="*/ 8074 h 15706"/>
                <a:gd name="connsiteX1" fmla="*/ 14107 w 15496"/>
                <a:gd name="connsiteY1" fmla="*/ 8074 h 15706"/>
                <a:gd name="connsiteX2" fmla="*/ 11526 w 15496"/>
                <a:gd name="connsiteY2" fmla="*/ 7 h 15706"/>
                <a:gd name="connsiteX3" fmla="*/ 125 w 15496"/>
                <a:gd name="connsiteY3" fmla="*/ 13344 h 15706"/>
                <a:gd name="connsiteX4" fmla="*/ 14107 w 15496"/>
                <a:gd name="connsiteY4" fmla="*/ 8074 h 15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6" h="15706">
                  <a:moveTo>
                    <a:pt x="14107" y="8074"/>
                  </a:moveTo>
                  <a:lnTo>
                    <a:pt x="14107" y="8074"/>
                  </a:lnTo>
                  <a:cubicBezTo>
                    <a:pt x="16044" y="4632"/>
                    <a:pt x="16581" y="-208"/>
                    <a:pt x="11526" y="7"/>
                  </a:cubicBezTo>
                  <a:cubicBezTo>
                    <a:pt x="5073" y="975"/>
                    <a:pt x="-950" y="9042"/>
                    <a:pt x="125" y="13344"/>
                  </a:cubicBezTo>
                  <a:cubicBezTo>
                    <a:pt x="1416" y="18291"/>
                    <a:pt x="10235" y="14957"/>
                    <a:pt x="14107" y="8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9" name="任意多边形: 形状 1676">
              <a:extLst>
                <a:ext uri="{FF2B5EF4-FFF2-40B4-BE49-F238E27FC236}">
                  <a16:creationId xmlns:a16="http://schemas.microsoft.com/office/drawing/2014/main" xmlns="" id="{FE2272B2-BD02-4813-9A1B-D502474615ED}"/>
                </a:ext>
              </a:extLst>
            </p:cNvPr>
            <p:cNvSpPr/>
            <p:nvPr/>
          </p:nvSpPr>
          <p:spPr>
            <a:xfrm>
              <a:off x="2051233" y="5562932"/>
              <a:ext cx="62873" cy="66769"/>
            </a:xfrm>
            <a:custGeom>
              <a:avLst/>
              <a:gdLst>
                <a:gd name="connsiteX0" fmla="*/ 11733 w 14879"/>
                <a:gd name="connsiteY0" fmla="*/ 7 h 15801"/>
                <a:gd name="connsiteX1" fmla="*/ 117 w 14879"/>
                <a:gd name="connsiteY1" fmla="*/ 13989 h 15801"/>
                <a:gd name="connsiteX2" fmla="*/ 13023 w 14879"/>
                <a:gd name="connsiteY2" fmla="*/ 8074 h 15801"/>
                <a:gd name="connsiteX3" fmla="*/ 11733 w 14879"/>
                <a:gd name="connsiteY3" fmla="*/ 7 h 15801"/>
              </a:gdLst>
              <a:ahLst/>
              <a:cxnLst>
                <a:cxn ang="0">
                  <a:pos x="connsiteX0" y="connsiteY0"/>
                </a:cxn>
                <a:cxn ang="0">
                  <a:pos x="connsiteX1" y="connsiteY1"/>
                </a:cxn>
                <a:cxn ang="0">
                  <a:pos x="connsiteX2" y="connsiteY2"/>
                </a:cxn>
                <a:cxn ang="0">
                  <a:pos x="connsiteX3" y="connsiteY3"/>
                </a:cxn>
              </a:cxnLst>
              <a:rect l="l" t="t" r="r" b="b"/>
              <a:pathLst>
                <a:path w="14879" h="15801">
                  <a:moveTo>
                    <a:pt x="11733" y="7"/>
                  </a:moveTo>
                  <a:cubicBezTo>
                    <a:pt x="5602" y="1083"/>
                    <a:pt x="-959" y="9902"/>
                    <a:pt x="117" y="13989"/>
                  </a:cubicBezTo>
                  <a:cubicBezTo>
                    <a:pt x="1192" y="18184"/>
                    <a:pt x="8936" y="14635"/>
                    <a:pt x="13023" y="8074"/>
                  </a:cubicBezTo>
                  <a:cubicBezTo>
                    <a:pt x="15174" y="4524"/>
                    <a:pt x="16250" y="-208"/>
                    <a:pt x="11733"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0" name="任意多边形: 形状 1677">
              <a:extLst>
                <a:ext uri="{FF2B5EF4-FFF2-40B4-BE49-F238E27FC236}">
                  <a16:creationId xmlns:a16="http://schemas.microsoft.com/office/drawing/2014/main" xmlns="" id="{DDDFD692-B933-4E82-A50F-75FFB4104033}"/>
                </a:ext>
              </a:extLst>
            </p:cNvPr>
            <p:cNvSpPr/>
            <p:nvPr/>
          </p:nvSpPr>
          <p:spPr>
            <a:xfrm>
              <a:off x="2236775" y="5539265"/>
              <a:ext cx="60320" cy="67212"/>
            </a:xfrm>
            <a:custGeom>
              <a:avLst/>
              <a:gdLst>
                <a:gd name="connsiteX0" fmla="*/ 11814 w 14275"/>
                <a:gd name="connsiteY0" fmla="*/ 15 h 15906"/>
                <a:gd name="connsiteX1" fmla="*/ 91 w 14275"/>
                <a:gd name="connsiteY1" fmla="*/ 14535 h 15906"/>
                <a:gd name="connsiteX2" fmla="*/ 11922 w 14275"/>
                <a:gd name="connsiteY2" fmla="*/ 8082 h 15906"/>
                <a:gd name="connsiteX3" fmla="*/ 11814 w 14275"/>
                <a:gd name="connsiteY3" fmla="*/ 15 h 15906"/>
              </a:gdLst>
              <a:ahLst/>
              <a:cxnLst>
                <a:cxn ang="0">
                  <a:pos x="connsiteX0" y="connsiteY0"/>
                </a:cxn>
                <a:cxn ang="0">
                  <a:pos x="connsiteX1" y="connsiteY1"/>
                </a:cxn>
                <a:cxn ang="0">
                  <a:pos x="connsiteX2" y="connsiteY2"/>
                </a:cxn>
                <a:cxn ang="0">
                  <a:pos x="connsiteX3" y="connsiteY3"/>
                </a:cxn>
              </a:cxnLst>
              <a:rect l="l" t="t" r="r" b="b"/>
              <a:pathLst>
                <a:path w="14275" h="15906">
                  <a:moveTo>
                    <a:pt x="11814" y="15"/>
                  </a:moveTo>
                  <a:cubicBezTo>
                    <a:pt x="6114" y="1198"/>
                    <a:pt x="-878" y="10663"/>
                    <a:pt x="91" y="14535"/>
                  </a:cubicBezTo>
                  <a:cubicBezTo>
                    <a:pt x="951" y="18085"/>
                    <a:pt x="7727" y="14320"/>
                    <a:pt x="11922" y="8082"/>
                  </a:cubicBezTo>
                  <a:cubicBezTo>
                    <a:pt x="14288" y="4533"/>
                    <a:pt x="15794" y="-307"/>
                    <a:pt x="11814"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1" name="任意多边形: 形状 1678">
              <a:extLst>
                <a:ext uri="{FF2B5EF4-FFF2-40B4-BE49-F238E27FC236}">
                  <a16:creationId xmlns:a16="http://schemas.microsoft.com/office/drawing/2014/main" xmlns="" id="{D58E80BB-F084-4746-BA25-67537D737196}"/>
                </a:ext>
              </a:extLst>
            </p:cNvPr>
            <p:cNvSpPr/>
            <p:nvPr/>
          </p:nvSpPr>
          <p:spPr>
            <a:xfrm>
              <a:off x="2398666" y="5514722"/>
              <a:ext cx="57794" cy="67610"/>
            </a:xfrm>
            <a:custGeom>
              <a:avLst/>
              <a:gdLst>
                <a:gd name="connsiteX0" fmla="*/ 10824 w 13677"/>
                <a:gd name="connsiteY0" fmla="*/ 8082 h 16000"/>
                <a:gd name="connsiteX1" fmla="*/ 11900 w 13677"/>
                <a:gd name="connsiteY1" fmla="*/ 15 h 16000"/>
                <a:gd name="connsiteX2" fmla="*/ 69 w 13677"/>
                <a:gd name="connsiteY2" fmla="*/ 15073 h 16000"/>
                <a:gd name="connsiteX3" fmla="*/ 10824 w 13677"/>
                <a:gd name="connsiteY3" fmla="*/ 8082 h 16000"/>
              </a:gdLst>
              <a:ahLst/>
              <a:cxnLst>
                <a:cxn ang="0">
                  <a:pos x="connsiteX0" y="connsiteY0"/>
                </a:cxn>
                <a:cxn ang="0">
                  <a:pos x="connsiteX1" y="connsiteY1"/>
                </a:cxn>
                <a:cxn ang="0">
                  <a:pos x="connsiteX2" y="connsiteY2"/>
                </a:cxn>
                <a:cxn ang="0">
                  <a:pos x="connsiteX3" y="connsiteY3"/>
                </a:cxn>
              </a:cxnLst>
              <a:rect l="l" t="t" r="r" b="b"/>
              <a:pathLst>
                <a:path w="13677" h="16000">
                  <a:moveTo>
                    <a:pt x="10824" y="8082"/>
                  </a:moveTo>
                  <a:cubicBezTo>
                    <a:pt x="13298" y="4533"/>
                    <a:pt x="15234" y="-307"/>
                    <a:pt x="11900" y="15"/>
                  </a:cubicBezTo>
                  <a:cubicBezTo>
                    <a:pt x="6629" y="1306"/>
                    <a:pt x="-792" y="11631"/>
                    <a:pt x="69" y="15073"/>
                  </a:cubicBezTo>
                  <a:cubicBezTo>
                    <a:pt x="714" y="17870"/>
                    <a:pt x="6737" y="13998"/>
                    <a:pt x="10824" y="80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2" name="任意多边形: 形状 1679">
              <a:extLst>
                <a:ext uri="{FF2B5EF4-FFF2-40B4-BE49-F238E27FC236}">
                  <a16:creationId xmlns:a16="http://schemas.microsoft.com/office/drawing/2014/main" xmlns="" id="{90206F1E-E1F9-4DE1-A481-F21E5D105D62}"/>
                </a:ext>
              </a:extLst>
            </p:cNvPr>
            <p:cNvSpPr/>
            <p:nvPr/>
          </p:nvSpPr>
          <p:spPr>
            <a:xfrm>
              <a:off x="2535546" y="5488820"/>
              <a:ext cx="56124" cy="68269"/>
            </a:xfrm>
            <a:custGeom>
              <a:avLst/>
              <a:gdLst>
                <a:gd name="connsiteX0" fmla="*/ 9837 w 13282"/>
                <a:gd name="connsiteY0" fmla="*/ 8189 h 16156"/>
                <a:gd name="connsiteX1" fmla="*/ 12095 w 13282"/>
                <a:gd name="connsiteY1" fmla="*/ 15 h 16156"/>
                <a:gd name="connsiteX2" fmla="*/ 49 w 13282"/>
                <a:gd name="connsiteY2" fmla="*/ 15503 h 16156"/>
                <a:gd name="connsiteX3" fmla="*/ 9837 w 13282"/>
                <a:gd name="connsiteY3" fmla="*/ 8189 h 16156"/>
              </a:gdLst>
              <a:ahLst/>
              <a:cxnLst>
                <a:cxn ang="0">
                  <a:pos x="connsiteX0" y="connsiteY0"/>
                </a:cxn>
                <a:cxn ang="0">
                  <a:pos x="connsiteX1" y="connsiteY1"/>
                </a:cxn>
                <a:cxn ang="0">
                  <a:pos x="connsiteX2" y="connsiteY2"/>
                </a:cxn>
                <a:cxn ang="0">
                  <a:pos x="connsiteX3" y="connsiteY3"/>
                </a:cxn>
              </a:cxnLst>
              <a:rect l="l" t="t" r="r" b="b"/>
              <a:pathLst>
                <a:path w="13282" h="16156">
                  <a:moveTo>
                    <a:pt x="9837" y="8189"/>
                  </a:moveTo>
                  <a:cubicBezTo>
                    <a:pt x="12418" y="4640"/>
                    <a:pt x="14784" y="-308"/>
                    <a:pt x="12095" y="15"/>
                  </a:cubicBezTo>
                  <a:cubicBezTo>
                    <a:pt x="7363" y="1413"/>
                    <a:pt x="-704" y="12599"/>
                    <a:pt x="49" y="15503"/>
                  </a:cubicBezTo>
                  <a:cubicBezTo>
                    <a:pt x="587" y="17762"/>
                    <a:pt x="5750" y="13890"/>
                    <a:pt x="9837" y="81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3" name="任意多边形: 形状 1680">
              <a:extLst>
                <a:ext uri="{FF2B5EF4-FFF2-40B4-BE49-F238E27FC236}">
                  <a16:creationId xmlns:a16="http://schemas.microsoft.com/office/drawing/2014/main" xmlns="" id="{22B50966-7501-46BC-B156-DC3C48FBEA69}"/>
                </a:ext>
              </a:extLst>
            </p:cNvPr>
            <p:cNvSpPr/>
            <p:nvPr/>
          </p:nvSpPr>
          <p:spPr>
            <a:xfrm>
              <a:off x="2647005" y="5462456"/>
              <a:ext cx="54760" cy="68856"/>
            </a:xfrm>
            <a:custGeom>
              <a:avLst/>
              <a:gdLst>
                <a:gd name="connsiteX0" fmla="*/ 8951 w 12959"/>
                <a:gd name="connsiteY0" fmla="*/ 8189 h 16295"/>
                <a:gd name="connsiteX1" fmla="*/ 12178 w 12959"/>
                <a:gd name="connsiteY1" fmla="*/ 15 h 16295"/>
                <a:gd name="connsiteX2" fmla="*/ 24 w 12959"/>
                <a:gd name="connsiteY2" fmla="*/ 15933 h 16295"/>
                <a:gd name="connsiteX3" fmla="*/ 8951 w 12959"/>
                <a:gd name="connsiteY3" fmla="*/ 8189 h 16295"/>
              </a:gdLst>
              <a:ahLst/>
              <a:cxnLst>
                <a:cxn ang="0">
                  <a:pos x="connsiteX0" y="connsiteY0"/>
                </a:cxn>
                <a:cxn ang="0">
                  <a:pos x="connsiteX1" y="connsiteY1"/>
                </a:cxn>
                <a:cxn ang="0">
                  <a:pos x="connsiteX2" y="connsiteY2"/>
                </a:cxn>
                <a:cxn ang="0">
                  <a:pos x="connsiteX3" y="connsiteY3"/>
                </a:cxn>
              </a:cxnLst>
              <a:rect l="l" t="t" r="r" b="b"/>
              <a:pathLst>
                <a:path w="12959" h="16295">
                  <a:moveTo>
                    <a:pt x="8951" y="8189"/>
                  </a:moveTo>
                  <a:cubicBezTo>
                    <a:pt x="11640" y="4640"/>
                    <a:pt x="14329" y="-308"/>
                    <a:pt x="12178" y="15"/>
                  </a:cubicBezTo>
                  <a:cubicBezTo>
                    <a:pt x="8198" y="1521"/>
                    <a:pt x="-514" y="13675"/>
                    <a:pt x="24" y="15933"/>
                  </a:cubicBezTo>
                  <a:cubicBezTo>
                    <a:pt x="454" y="17547"/>
                    <a:pt x="4971" y="13567"/>
                    <a:pt x="8951" y="81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7" name="任意多边形: 形状 1694">
              <a:extLst>
                <a:ext uri="{FF2B5EF4-FFF2-40B4-BE49-F238E27FC236}">
                  <a16:creationId xmlns:a16="http://schemas.microsoft.com/office/drawing/2014/main" xmlns="" id="{FE09DE9C-F3B9-4D30-892F-CDEE87A3C641}"/>
                </a:ext>
              </a:extLst>
            </p:cNvPr>
            <p:cNvSpPr/>
            <p:nvPr/>
          </p:nvSpPr>
          <p:spPr>
            <a:xfrm>
              <a:off x="160965" y="5817931"/>
              <a:ext cx="66503" cy="60422"/>
            </a:xfrm>
            <a:custGeom>
              <a:avLst/>
              <a:gdLst>
                <a:gd name="connsiteX0" fmla="*/ 15725 w 15738"/>
                <a:gd name="connsiteY0" fmla="*/ 7852 h 14299"/>
                <a:gd name="connsiteX1" fmla="*/ 7551 w 15738"/>
                <a:gd name="connsiteY1" fmla="*/ 0 h 14299"/>
                <a:gd name="connsiteX2" fmla="*/ 1528 w 15738"/>
                <a:gd name="connsiteY2" fmla="*/ 11293 h 14299"/>
                <a:gd name="connsiteX3" fmla="*/ 15725 w 15738"/>
                <a:gd name="connsiteY3" fmla="*/ 7852 h 14299"/>
              </a:gdLst>
              <a:ahLst/>
              <a:cxnLst>
                <a:cxn ang="0">
                  <a:pos x="connsiteX0" y="connsiteY0"/>
                </a:cxn>
                <a:cxn ang="0">
                  <a:pos x="connsiteX1" y="connsiteY1"/>
                </a:cxn>
                <a:cxn ang="0">
                  <a:pos x="connsiteX2" y="connsiteY2"/>
                </a:cxn>
                <a:cxn ang="0">
                  <a:pos x="connsiteX3" y="connsiteY3"/>
                </a:cxn>
              </a:cxnLst>
              <a:rect l="l" t="t" r="r" b="b"/>
              <a:pathLst>
                <a:path w="15738" h="14299">
                  <a:moveTo>
                    <a:pt x="15725" y="7852"/>
                  </a:moveTo>
                  <a:cubicBezTo>
                    <a:pt x="15940" y="4732"/>
                    <a:pt x="13574" y="215"/>
                    <a:pt x="7551" y="0"/>
                  </a:cubicBezTo>
                  <a:cubicBezTo>
                    <a:pt x="129" y="430"/>
                    <a:pt x="-1699" y="7421"/>
                    <a:pt x="1528" y="11293"/>
                  </a:cubicBezTo>
                  <a:cubicBezTo>
                    <a:pt x="5830" y="16671"/>
                    <a:pt x="15080" y="14412"/>
                    <a:pt x="15725" y="78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8" name="任意多边形: 形状 1695">
              <a:extLst>
                <a:ext uri="{FF2B5EF4-FFF2-40B4-BE49-F238E27FC236}">
                  <a16:creationId xmlns:a16="http://schemas.microsoft.com/office/drawing/2014/main" xmlns="" id="{6E680D35-1481-4749-BC57-401BA1B201E0}"/>
                </a:ext>
              </a:extLst>
            </p:cNvPr>
            <p:cNvSpPr/>
            <p:nvPr/>
          </p:nvSpPr>
          <p:spPr>
            <a:xfrm>
              <a:off x="417134" y="5812023"/>
              <a:ext cx="66515" cy="60701"/>
            </a:xfrm>
            <a:custGeom>
              <a:avLst/>
              <a:gdLst>
                <a:gd name="connsiteX0" fmla="*/ 15656 w 15741"/>
                <a:gd name="connsiteY0" fmla="*/ 7744 h 14365"/>
                <a:gd name="connsiteX1" fmla="*/ 8235 w 15741"/>
                <a:gd name="connsiteY1" fmla="*/ 0 h 14365"/>
                <a:gd name="connsiteX2" fmla="*/ 1136 w 15741"/>
                <a:gd name="connsiteY2" fmla="*/ 11401 h 14365"/>
                <a:gd name="connsiteX3" fmla="*/ 15656 w 15741"/>
                <a:gd name="connsiteY3" fmla="*/ 7744 h 14365"/>
              </a:gdLst>
              <a:ahLst/>
              <a:cxnLst>
                <a:cxn ang="0">
                  <a:pos x="connsiteX0" y="connsiteY0"/>
                </a:cxn>
                <a:cxn ang="0">
                  <a:pos x="connsiteX1" y="connsiteY1"/>
                </a:cxn>
                <a:cxn ang="0">
                  <a:pos x="connsiteX2" y="connsiteY2"/>
                </a:cxn>
                <a:cxn ang="0">
                  <a:pos x="connsiteX3" y="connsiteY3"/>
                </a:cxn>
              </a:cxnLst>
              <a:rect l="l" t="t" r="r" b="b"/>
              <a:pathLst>
                <a:path w="15741" h="14365">
                  <a:moveTo>
                    <a:pt x="15656" y="7744"/>
                  </a:moveTo>
                  <a:cubicBezTo>
                    <a:pt x="16194" y="4625"/>
                    <a:pt x="14258" y="107"/>
                    <a:pt x="8235" y="0"/>
                  </a:cubicBezTo>
                  <a:cubicBezTo>
                    <a:pt x="706" y="538"/>
                    <a:pt x="-1660" y="7529"/>
                    <a:pt x="1136" y="11401"/>
                  </a:cubicBezTo>
                  <a:cubicBezTo>
                    <a:pt x="4901" y="16779"/>
                    <a:pt x="14473" y="14412"/>
                    <a:pt x="15656" y="77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9" name="任意多边形: 形状 1696">
              <a:extLst>
                <a:ext uri="{FF2B5EF4-FFF2-40B4-BE49-F238E27FC236}">
                  <a16:creationId xmlns:a16="http://schemas.microsoft.com/office/drawing/2014/main" xmlns="" id="{107CFEF3-E86B-453D-BC22-2BBDF0DB6097}"/>
                </a:ext>
              </a:extLst>
            </p:cNvPr>
            <p:cNvSpPr/>
            <p:nvPr/>
          </p:nvSpPr>
          <p:spPr>
            <a:xfrm>
              <a:off x="672149" y="5803386"/>
              <a:ext cx="67504" cy="61009"/>
            </a:xfrm>
            <a:custGeom>
              <a:avLst/>
              <a:gdLst>
                <a:gd name="connsiteX0" fmla="*/ 15752 w 15975"/>
                <a:gd name="connsiteY0" fmla="*/ 7744 h 14438"/>
                <a:gd name="connsiteX1" fmla="*/ 9083 w 15975"/>
                <a:gd name="connsiteY1" fmla="*/ 0 h 14438"/>
                <a:gd name="connsiteX2" fmla="*/ 802 w 15975"/>
                <a:gd name="connsiteY2" fmla="*/ 11508 h 14438"/>
                <a:gd name="connsiteX3" fmla="*/ 15752 w 15975"/>
                <a:gd name="connsiteY3" fmla="*/ 7744 h 14438"/>
              </a:gdLst>
              <a:ahLst/>
              <a:cxnLst>
                <a:cxn ang="0">
                  <a:pos x="connsiteX0" y="connsiteY0"/>
                </a:cxn>
                <a:cxn ang="0">
                  <a:pos x="connsiteX1" y="connsiteY1"/>
                </a:cxn>
                <a:cxn ang="0">
                  <a:pos x="connsiteX2" y="connsiteY2"/>
                </a:cxn>
                <a:cxn ang="0">
                  <a:pos x="connsiteX3" y="connsiteY3"/>
                </a:cxn>
              </a:cxnLst>
              <a:rect l="l" t="t" r="r" b="b"/>
              <a:pathLst>
                <a:path w="15975" h="14438">
                  <a:moveTo>
                    <a:pt x="15752" y="7744"/>
                  </a:moveTo>
                  <a:cubicBezTo>
                    <a:pt x="16612" y="4625"/>
                    <a:pt x="15107" y="108"/>
                    <a:pt x="9083" y="0"/>
                  </a:cubicBezTo>
                  <a:cubicBezTo>
                    <a:pt x="1339" y="645"/>
                    <a:pt x="-1565" y="7636"/>
                    <a:pt x="802" y="11508"/>
                  </a:cubicBezTo>
                  <a:cubicBezTo>
                    <a:pt x="4136" y="16886"/>
                    <a:pt x="13923" y="14412"/>
                    <a:pt x="15752" y="77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0" name="任意多边形: 形状 1697">
              <a:extLst>
                <a:ext uri="{FF2B5EF4-FFF2-40B4-BE49-F238E27FC236}">
                  <a16:creationId xmlns:a16="http://schemas.microsoft.com/office/drawing/2014/main" xmlns="" id="{B2262826-B174-4393-9E2D-0608EE30BF8D}"/>
                </a:ext>
              </a:extLst>
            </p:cNvPr>
            <p:cNvSpPr/>
            <p:nvPr/>
          </p:nvSpPr>
          <p:spPr>
            <a:xfrm>
              <a:off x="925917" y="5792480"/>
              <a:ext cx="67297" cy="60984"/>
            </a:xfrm>
            <a:custGeom>
              <a:avLst/>
              <a:gdLst>
                <a:gd name="connsiteX0" fmla="*/ 15498 w 15926"/>
                <a:gd name="connsiteY0" fmla="*/ 7636 h 14432"/>
                <a:gd name="connsiteX1" fmla="*/ 9798 w 15926"/>
                <a:gd name="connsiteY1" fmla="*/ 0 h 14432"/>
                <a:gd name="connsiteX2" fmla="*/ 548 w 15926"/>
                <a:gd name="connsiteY2" fmla="*/ 11616 h 14432"/>
                <a:gd name="connsiteX3" fmla="*/ 15498 w 15926"/>
                <a:gd name="connsiteY3" fmla="*/ 7636 h 14432"/>
              </a:gdLst>
              <a:ahLst/>
              <a:cxnLst>
                <a:cxn ang="0">
                  <a:pos x="connsiteX0" y="connsiteY0"/>
                </a:cxn>
                <a:cxn ang="0">
                  <a:pos x="connsiteX1" y="connsiteY1"/>
                </a:cxn>
                <a:cxn ang="0">
                  <a:pos x="connsiteX2" y="connsiteY2"/>
                </a:cxn>
                <a:cxn ang="0">
                  <a:pos x="connsiteX3" y="connsiteY3"/>
                </a:cxn>
              </a:cxnLst>
              <a:rect l="l" t="t" r="r" b="b"/>
              <a:pathLst>
                <a:path w="15926" h="14432">
                  <a:moveTo>
                    <a:pt x="15498" y="7636"/>
                  </a:moveTo>
                  <a:cubicBezTo>
                    <a:pt x="16681" y="4410"/>
                    <a:pt x="15606" y="0"/>
                    <a:pt x="9798" y="0"/>
                  </a:cubicBezTo>
                  <a:cubicBezTo>
                    <a:pt x="2807" y="645"/>
                    <a:pt x="-1603" y="7421"/>
                    <a:pt x="548" y="11616"/>
                  </a:cubicBezTo>
                  <a:cubicBezTo>
                    <a:pt x="3237" y="16886"/>
                    <a:pt x="13024" y="14305"/>
                    <a:pt x="15498" y="76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1" name="任意多边形: 形状 1698">
              <a:extLst>
                <a:ext uri="{FF2B5EF4-FFF2-40B4-BE49-F238E27FC236}">
                  <a16:creationId xmlns:a16="http://schemas.microsoft.com/office/drawing/2014/main" xmlns="" id="{890CEC5D-B738-4825-BDCA-887C797811C2}"/>
                </a:ext>
              </a:extLst>
            </p:cNvPr>
            <p:cNvSpPr/>
            <p:nvPr/>
          </p:nvSpPr>
          <p:spPr>
            <a:xfrm>
              <a:off x="1175118" y="5778383"/>
              <a:ext cx="67377" cy="61622"/>
            </a:xfrm>
            <a:custGeom>
              <a:avLst/>
              <a:gdLst>
                <a:gd name="connsiteX0" fmla="*/ 15249 w 15945"/>
                <a:gd name="connsiteY0" fmla="*/ 7638 h 14583"/>
                <a:gd name="connsiteX1" fmla="*/ 10409 w 15945"/>
                <a:gd name="connsiteY1" fmla="*/ 2 h 14583"/>
                <a:gd name="connsiteX2" fmla="*/ 299 w 15945"/>
                <a:gd name="connsiteY2" fmla="*/ 11725 h 14583"/>
                <a:gd name="connsiteX3" fmla="*/ 15249 w 15945"/>
                <a:gd name="connsiteY3" fmla="*/ 7638 h 14583"/>
              </a:gdLst>
              <a:ahLst/>
              <a:cxnLst>
                <a:cxn ang="0">
                  <a:pos x="connsiteX0" y="connsiteY0"/>
                </a:cxn>
                <a:cxn ang="0">
                  <a:pos x="connsiteX1" y="connsiteY1"/>
                </a:cxn>
                <a:cxn ang="0">
                  <a:pos x="connsiteX2" y="connsiteY2"/>
                </a:cxn>
                <a:cxn ang="0">
                  <a:pos x="connsiteX3" y="connsiteY3"/>
                </a:cxn>
              </a:cxnLst>
              <a:rect l="l" t="t" r="r" b="b"/>
              <a:pathLst>
                <a:path w="15945" h="14583">
                  <a:moveTo>
                    <a:pt x="15249" y="7638"/>
                  </a:moveTo>
                  <a:cubicBezTo>
                    <a:pt x="16755" y="4412"/>
                    <a:pt x="16110" y="-106"/>
                    <a:pt x="10409" y="2"/>
                  </a:cubicBezTo>
                  <a:cubicBezTo>
                    <a:pt x="3096" y="755"/>
                    <a:pt x="-1207" y="7961"/>
                    <a:pt x="299" y="11725"/>
                  </a:cubicBezTo>
                  <a:cubicBezTo>
                    <a:pt x="2343" y="17103"/>
                    <a:pt x="12130" y="14414"/>
                    <a:pt x="15249" y="76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2" name="任意多边形: 形状 1699">
              <a:extLst>
                <a:ext uri="{FF2B5EF4-FFF2-40B4-BE49-F238E27FC236}">
                  <a16:creationId xmlns:a16="http://schemas.microsoft.com/office/drawing/2014/main" xmlns="" id="{8FAD5282-AE57-4E73-95D5-4400B1DC2ADA}"/>
                </a:ext>
              </a:extLst>
            </p:cNvPr>
            <p:cNvSpPr/>
            <p:nvPr/>
          </p:nvSpPr>
          <p:spPr>
            <a:xfrm>
              <a:off x="1417549" y="5761996"/>
              <a:ext cx="67491" cy="62061"/>
            </a:xfrm>
            <a:custGeom>
              <a:avLst/>
              <a:gdLst>
                <a:gd name="connsiteX0" fmla="*/ 14990 w 15972"/>
                <a:gd name="connsiteY0" fmla="*/ 7536 h 14687"/>
                <a:gd name="connsiteX1" fmla="*/ 11118 w 15972"/>
                <a:gd name="connsiteY1" fmla="*/ 7 h 14687"/>
                <a:gd name="connsiteX2" fmla="*/ 147 w 15972"/>
                <a:gd name="connsiteY2" fmla="*/ 11946 h 14687"/>
                <a:gd name="connsiteX3" fmla="*/ 14990 w 15972"/>
                <a:gd name="connsiteY3" fmla="*/ 7536 h 14687"/>
              </a:gdLst>
              <a:ahLst/>
              <a:cxnLst>
                <a:cxn ang="0">
                  <a:pos x="connsiteX0" y="connsiteY0"/>
                </a:cxn>
                <a:cxn ang="0">
                  <a:pos x="connsiteX1" y="connsiteY1"/>
                </a:cxn>
                <a:cxn ang="0">
                  <a:pos x="connsiteX2" y="connsiteY2"/>
                </a:cxn>
                <a:cxn ang="0">
                  <a:pos x="connsiteX3" y="connsiteY3"/>
                </a:cxn>
              </a:cxnLst>
              <a:rect l="l" t="t" r="r" b="b"/>
              <a:pathLst>
                <a:path w="15972" h="14687">
                  <a:moveTo>
                    <a:pt x="14990" y="7536"/>
                  </a:moveTo>
                  <a:cubicBezTo>
                    <a:pt x="16711" y="4310"/>
                    <a:pt x="16603" y="-208"/>
                    <a:pt x="11118" y="7"/>
                  </a:cubicBezTo>
                  <a:cubicBezTo>
                    <a:pt x="4019" y="868"/>
                    <a:pt x="-929" y="8074"/>
                    <a:pt x="147" y="11946"/>
                  </a:cubicBezTo>
                  <a:cubicBezTo>
                    <a:pt x="1545" y="17216"/>
                    <a:pt x="11333" y="14420"/>
                    <a:pt x="14990" y="75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3" name="任意多边形: 形状 1700">
              <a:extLst>
                <a:ext uri="{FF2B5EF4-FFF2-40B4-BE49-F238E27FC236}">
                  <a16:creationId xmlns:a16="http://schemas.microsoft.com/office/drawing/2014/main" xmlns="" id="{80DF2096-9A1B-4061-AD9B-68338F75F226}"/>
                </a:ext>
              </a:extLst>
            </p:cNvPr>
            <p:cNvSpPr/>
            <p:nvPr/>
          </p:nvSpPr>
          <p:spPr>
            <a:xfrm>
              <a:off x="1648871" y="5742930"/>
              <a:ext cx="65581" cy="62509"/>
            </a:xfrm>
            <a:custGeom>
              <a:avLst/>
              <a:gdLst>
                <a:gd name="connsiteX0" fmla="*/ 150 w 15520"/>
                <a:gd name="connsiteY0" fmla="*/ 12586 h 14793"/>
                <a:gd name="connsiteX1" fmla="*/ 14132 w 15520"/>
                <a:gd name="connsiteY1" fmla="*/ 7638 h 14793"/>
                <a:gd name="connsiteX2" fmla="*/ 11550 w 15520"/>
                <a:gd name="connsiteY2" fmla="*/ 2 h 14793"/>
                <a:gd name="connsiteX3" fmla="*/ 150 w 15520"/>
                <a:gd name="connsiteY3" fmla="*/ 12586 h 14793"/>
              </a:gdLst>
              <a:ahLst/>
              <a:cxnLst>
                <a:cxn ang="0">
                  <a:pos x="connsiteX0" y="connsiteY0"/>
                </a:cxn>
                <a:cxn ang="0">
                  <a:pos x="connsiteX1" y="connsiteY1"/>
                </a:cxn>
                <a:cxn ang="0">
                  <a:pos x="connsiteX2" y="connsiteY2"/>
                </a:cxn>
                <a:cxn ang="0">
                  <a:pos x="connsiteX3" y="connsiteY3"/>
                </a:cxn>
              </a:cxnLst>
              <a:rect l="l" t="t" r="r" b="b"/>
              <a:pathLst>
                <a:path w="15520" h="14793">
                  <a:moveTo>
                    <a:pt x="150" y="12586"/>
                  </a:moveTo>
                  <a:cubicBezTo>
                    <a:pt x="1440" y="17211"/>
                    <a:pt x="10260" y="14092"/>
                    <a:pt x="14132" y="7638"/>
                  </a:cubicBezTo>
                  <a:cubicBezTo>
                    <a:pt x="16068" y="4412"/>
                    <a:pt x="16606" y="-106"/>
                    <a:pt x="11550" y="2"/>
                  </a:cubicBezTo>
                  <a:cubicBezTo>
                    <a:pt x="4990" y="970"/>
                    <a:pt x="-1034" y="8499"/>
                    <a:pt x="150" y="125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4" name="任意多边形: 形状 1701">
              <a:extLst>
                <a:ext uri="{FF2B5EF4-FFF2-40B4-BE49-F238E27FC236}">
                  <a16:creationId xmlns:a16="http://schemas.microsoft.com/office/drawing/2014/main" xmlns="" id="{1980BE21-AF3E-4B68-9B92-A0B5D255E5A1}"/>
                </a:ext>
              </a:extLst>
            </p:cNvPr>
            <p:cNvSpPr/>
            <p:nvPr/>
          </p:nvSpPr>
          <p:spPr>
            <a:xfrm>
              <a:off x="1859894" y="5722457"/>
              <a:ext cx="63325" cy="62771"/>
            </a:xfrm>
            <a:custGeom>
              <a:avLst/>
              <a:gdLst>
                <a:gd name="connsiteX0" fmla="*/ 11840 w 14986"/>
                <a:gd name="connsiteY0" fmla="*/ 7 h 14855"/>
                <a:gd name="connsiteX1" fmla="*/ 117 w 14986"/>
                <a:gd name="connsiteY1" fmla="*/ 13129 h 14855"/>
                <a:gd name="connsiteX2" fmla="*/ 13131 w 14986"/>
                <a:gd name="connsiteY2" fmla="*/ 7536 h 14855"/>
                <a:gd name="connsiteX3" fmla="*/ 13131 w 14986"/>
                <a:gd name="connsiteY3" fmla="*/ 7536 h 14855"/>
                <a:gd name="connsiteX4" fmla="*/ 11840 w 14986"/>
                <a:gd name="connsiteY4" fmla="*/ 7 h 14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 h="14855">
                  <a:moveTo>
                    <a:pt x="11840" y="7"/>
                  </a:moveTo>
                  <a:cubicBezTo>
                    <a:pt x="5602" y="975"/>
                    <a:pt x="-959" y="9257"/>
                    <a:pt x="117" y="13129"/>
                  </a:cubicBezTo>
                  <a:cubicBezTo>
                    <a:pt x="1192" y="17109"/>
                    <a:pt x="9044" y="13775"/>
                    <a:pt x="13131" y="7536"/>
                  </a:cubicBezTo>
                  <a:lnTo>
                    <a:pt x="13131" y="7536"/>
                  </a:lnTo>
                  <a:cubicBezTo>
                    <a:pt x="15282" y="4310"/>
                    <a:pt x="16357" y="-208"/>
                    <a:pt x="11840"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5" name="任意多边形: 形状 1702">
              <a:extLst>
                <a:ext uri="{FF2B5EF4-FFF2-40B4-BE49-F238E27FC236}">
                  <a16:creationId xmlns:a16="http://schemas.microsoft.com/office/drawing/2014/main" xmlns="" id="{603F7601-1230-4F50-82EB-CD869DCDBCDC}"/>
                </a:ext>
              </a:extLst>
            </p:cNvPr>
            <p:cNvSpPr/>
            <p:nvPr/>
          </p:nvSpPr>
          <p:spPr>
            <a:xfrm>
              <a:off x="2048499" y="5700188"/>
              <a:ext cx="61533" cy="63583"/>
            </a:xfrm>
            <a:custGeom>
              <a:avLst/>
              <a:gdLst>
                <a:gd name="connsiteX0" fmla="*/ 11 w 14562"/>
                <a:gd name="connsiteY0" fmla="*/ 13344 h 15047"/>
                <a:gd name="connsiteX1" fmla="*/ 12165 w 14562"/>
                <a:gd name="connsiteY1" fmla="*/ 7644 h 15047"/>
                <a:gd name="connsiteX2" fmla="*/ 12057 w 14562"/>
                <a:gd name="connsiteY2" fmla="*/ 7 h 15047"/>
                <a:gd name="connsiteX3" fmla="*/ 11 w 14562"/>
                <a:gd name="connsiteY3" fmla="*/ 13344 h 15047"/>
              </a:gdLst>
              <a:ahLst/>
              <a:cxnLst>
                <a:cxn ang="0">
                  <a:pos x="connsiteX0" y="connsiteY0"/>
                </a:cxn>
                <a:cxn ang="0">
                  <a:pos x="connsiteX1" y="connsiteY1"/>
                </a:cxn>
                <a:cxn ang="0">
                  <a:pos x="connsiteX2" y="connsiteY2"/>
                </a:cxn>
                <a:cxn ang="0">
                  <a:pos x="connsiteX3" y="connsiteY3"/>
                </a:cxn>
              </a:cxnLst>
              <a:rect l="l" t="t" r="r" b="b"/>
              <a:pathLst>
                <a:path w="14562" h="15047">
                  <a:moveTo>
                    <a:pt x="11" y="13344"/>
                  </a:moveTo>
                  <a:cubicBezTo>
                    <a:pt x="441" y="17324"/>
                    <a:pt x="7647" y="13882"/>
                    <a:pt x="12165" y="7644"/>
                  </a:cubicBezTo>
                  <a:cubicBezTo>
                    <a:pt x="14531" y="4310"/>
                    <a:pt x="16144" y="-208"/>
                    <a:pt x="12057" y="7"/>
                  </a:cubicBezTo>
                  <a:cubicBezTo>
                    <a:pt x="6572" y="1083"/>
                    <a:pt x="-312" y="9472"/>
                    <a:pt x="11" y="133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6" name="任意多边形: 形状 1703">
              <a:extLst>
                <a:ext uri="{FF2B5EF4-FFF2-40B4-BE49-F238E27FC236}">
                  <a16:creationId xmlns:a16="http://schemas.microsoft.com/office/drawing/2014/main" xmlns="" id="{1676C95A-1B85-4BBB-B6BB-E66A0A61EC58}"/>
                </a:ext>
              </a:extLst>
            </p:cNvPr>
            <p:cNvSpPr/>
            <p:nvPr/>
          </p:nvSpPr>
          <p:spPr>
            <a:xfrm>
              <a:off x="2214844" y="5677463"/>
              <a:ext cx="60016" cy="64085"/>
            </a:xfrm>
            <a:custGeom>
              <a:avLst/>
              <a:gdLst>
                <a:gd name="connsiteX0" fmla="*/ 12379 w 14203"/>
                <a:gd name="connsiteY0" fmla="*/ 7 h 15166"/>
                <a:gd name="connsiteX1" fmla="*/ 10 w 14203"/>
                <a:gd name="connsiteY1" fmla="*/ 13882 h 15166"/>
                <a:gd name="connsiteX2" fmla="*/ 11303 w 14203"/>
                <a:gd name="connsiteY2" fmla="*/ 7751 h 15166"/>
                <a:gd name="connsiteX3" fmla="*/ 12379 w 14203"/>
                <a:gd name="connsiteY3" fmla="*/ 7 h 15166"/>
              </a:gdLst>
              <a:ahLst/>
              <a:cxnLst>
                <a:cxn ang="0">
                  <a:pos x="connsiteX0" y="connsiteY0"/>
                </a:cxn>
                <a:cxn ang="0">
                  <a:pos x="connsiteX1" y="connsiteY1"/>
                </a:cxn>
                <a:cxn ang="0">
                  <a:pos x="connsiteX2" y="connsiteY2"/>
                </a:cxn>
                <a:cxn ang="0">
                  <a:pos x="connsiteX3" y="connsiteY3"/>
                </a:cxn>
              </a:cxnLst>
              <a:rect l="l" t="t" r="r" b="b"/>
              <a:pathLst>
                <a:path w="14203" h="15166">
                  <a:moveTo>
                    <a:pt x="12379" y="7"/>
                  </a:moveTo>
                  <a:cubicBezTo>
                    <a:pt x="7216" y="1191"/>
                    <a:pt x="-313" y="10225"/>
                    <a:pt x="10" y="13882"/>
                  </a:cubicBezTo>
                  <a:cubicBezTo>
                    <a:pt x="333" y="17216"/>
                    <a:pt x="6679" y="13667"/>
                    <a:pt x="11303" y="7751"/>
                  </a:cubicBezTo>
                  <a:cubicBezTo>
                    <a:pt x="13777" y="4310"/>
                    <a:pt x="15821" y="-208"/>
                    <a:pt x="12379"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7" name="任意多边形: 形状 1704">
              <a:extLst>
                <a:ext uri="{FF2B5EF4-FFF2-40B4-BE49-F238E27FC236}">
                  <a16:creationId xmlns:a16="http://schemas.microsoft.com/office/drawing/2014/main" xmlns="" id="{E9FF2E28-CB5B-4F7B-A57B-6E543AE3975F}"/>
                </a:ext>
              </a:extLst>
            </p:cNvPr>
            <p:cNvSpPr/>
            <p:nvPr/>
          </p:nvSpPr>
          <p:spPr>
            <a:xfrm>
              <a:off x="2358033" y="5653339"/>
              <a:ext cx="58706" cy="64318"/>
            </a:xfrm>
            <a:custGeom>
              <a:avLst/>
              <a:gdLst>
                <a:gd name="connsiteX0" fmla="*/ 12588 w 13893"/>
                <a:gd name="connsiteY0" fmla="*/ 16 h 15221"/>
                <a:gd name="connsiteX1" fmla="*/ 4 w 13893"/>
                <a:gd name="connsiteY1" fmla="*/ 14321 h 15221"/>
                <a:gd name="connsiteX2" fmla="*/ 10330 w 13893"/>
                <a:gd name="connsiteY2" fmla="*/ 7652 h 15221"/>
                <a:gd name="connsiteX3" fmla="*/ 12588 w 13893"/>
                <a:gd name="connsiteY3" fmla="*/ 16 h 15221"/>
              </a:gdLst>
              <a:ahLst/>
              <a:cxnLst>
                <a:cxn ang="0">
                  <a:pos x="connsiteX0" y="connsiteY0"/>
                </a:cxn>
                <a:cxn ang="0">
                  <a:pos x="connsiteX1" y="connsiteY1"/>
                </a:cxn>
                <a:cxn ang="0">
                  <a:pos x="connsiteX2" y="connsiteY2"/>
                </a:cxn>
                <a:cxn ang="0">
                  <a:pos x="connsiteX3" y="connsiteY3"/>
                </a:cxn>
              </a:cxnLst>
              <a:rect l="l" t="t" r="r" b="b"/>
              <a:pathLst>
                <a:path w="13893" h="15221">
                  <a:moveTo>
                    <a:pt x="12588" y="16"/>
                  </a:moveTo>
                  <a:cubicBezTo>
                    <a:pt x="7856" y="1199"/>
                    <a:pt x="-211" y="11094"/>
                    <a:pt x="4" y="14321"/>
                  </a:cubicBezTo>
                  <a:cubicBezTo>
                    <a:pt x="112" y="17010"/>
                    <a:pt x="5920" y="13353"/>
                    <a:pt x="10330" y="7652"/>
                  </a:cubicBezTo>
                  <a:cubicBezTo>
                    <a:pt x="13018" y="4318"/>
                    <a:pt x="15492" y="-307"/>
                    <a:pt x="12588"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8" name="任意多边形: 形状 1705">
              <a:extLst>
                <a:ext uri="{FF2B5EF4-FFF2-40B4-BE49-F238E27FC236}">
                  <a16:creationId xmlns:a16="http://schemas.microsoft.com/office/drawing/2014/main" xmlns="" id="{1F64525C-11BF-4B85-BE60-B5323CD95B48}"/>
                </a:ext>
              </a:extLst>
            </p:cNvPr>
            <p:cNvSpPr/>
            <p:nvPr/>
          </p:nvSpPr>
          <p:spPr>
            <a:xfrm>
              <a:off x="2477575" y="5628793"/>
              <a:ext cx="57764" cy="65176"/>
            </a:xfrm>
            <a:custGeom>
              <a:avLst/>
              <a:gdLst>
                <a:gd name="connsiteX0" fmla="*/ 9466 w 13670"/>
                <a:gd name="connsiteY0" fmla="*/ 7761 h 15424"/>
                <a:gd name="connsiteX1" fmla="*/ 10111 w 13670"/>
                <a:gd name="connsiteY1" fmla="*/ 7008 h 15424"/>
                <a:gd name="connsiteX2" fmla="*/ 12800 w 13670"/>
                <a:gd name="connsiteY2" fmla="*/ 17 h 15424"/>
                <a:gd name="connsiteX3" fmla="*/ 1 w 13670"/>
                <a:gd name="connsiteY3" fmla="*/ 14860 h 15424"/>
                <a:gd name="connsiteX4" fmla="*/ 9466 w 13670"/>
                <a:gd name="connsiteY4" fmla="*/ 7761 h 15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70" h="15424">
                  <a:moveTo>
                    <a:pt x="9466" y="7761"/>
                  </a:moveTo>
                  <a:cubicBezTo>
                    <a:pt x="9681" y="7546"/>
                    <a:pt x="9896" y="7223"/>
                    <a:pt x="10111" y="7008"/>
                  </a:cubicBezTo>
                  <a:cubicBezTo>
                    <a:pt x="12477" y="3997"/>
                    <a:pt x="15059" y="-306"/>
                    <a:pt x="12800" y="17"/>
                  </a:cubicBezTo>
                  <a:cubicBezTo>
                    <a:pt x="8713" y="1308"/>
                    <a:pt x="-107" y="12063"/>
                    <a:pt x="1" y="14860"/>
                  </a:cubicBezTo>
                  <a:cubicBezTo>
                    <a:pt x="1" y="16903"/>
                    <a:pt x="4949" y="13139"/>
                    <a:pt x="9466" y="7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9" name="任意多边形: 形状 1706">
              <a:extLst>
                <a:ext uri="{FF2B5EF4-FFF2-40B4-BE49-F238E27FC236}">
                  <a16:creationId xmlns:a16="http://schemas.microsoft.com/office/drawing/2014/main" xmlns="" id="{55094BC0-03EF-437A-A5D3-5C0EE440D0B3}"/>
                </a:ext>
              </a:extLst>
            </p:cNvPr>
            <p:cNvSpPr/>
            <p:nvPr/>
          </p:nvSpPr>
          <p:spPr>
            <a:xfrm>
              <a:off x="2572567" y="5603367"/>
              <a:ext cx="56809" cy="65543"/>
            </a:xfrm>
            <a:custGeom>
              <a:avLst/>
              <a:gdLst>
                <a:gd name="connsiteX0" fmla="*/ 0 w 13444"/>
                <a:gd name="connsiteY0" fmla="*/ 15176 h 15511"/>
                <a:gd name="connsiteX1" fmla="*/ 8604 w 13444"/>
                <a:gd name="connsiteY1" fmla="*/ 7863 h 15511"/>
                <a:gd name="connsiteX2" fmla="*/ 11508 w 13444"/>
                <a:gd name="connsiteY2" fmla="*/ 4098 h 15511"/>
                <a:gd name="connsiteX3" fmla="*/ 12907 w 13444"/>
                <a:gd name="connsiteY3" fmla="*/ 11 h 15511"/>
                <a:gd name="connsiteX4" fmla="*/ 0 w 13444"/>
                <a:gd name="connsiteY4" fmla="*/ 15176 h 1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15511">
                  <a:moveTo>
                    <a:pt x="0" y="15176"/>
                  </a:moveTo>
                  <a:cubicBezTo>
                    <a:pt x="0" y="16682"/>
                    <a:pt x="4302" y="12918"/>
                    <a:pt x="8604" y="7863"/>
                  </a:cubicBezTo>
                  <a:cubicBezTo>
                    <a:pt x="9680" y="6572"/>
                    <a:pt x="10756" y="5174"/>
                    <a:pt x="11508" y="4098"/>
                  </a:cubicBezTo>
                  <a:cubicBezTo>
                    <a:pt x="12369" y="2807"/>
                    <a:pt x="14412" y="-204"/>
                    <a:pt x="12907" y="11"/>
                  </a:cubicBezTo>
                  <a:cubicBezTo>
                    <a:pt x="9680" y="1409"/>
                    <a:pt x="108" y="13025"/>
                    <a:pt x="0" y="151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0" name="任意多边形: 形状 1707">
              <a:extLst>
                <a:ext uri="{FF2B5EF4-FFF2-40B4-BE49-F238E27FC236}">
                  <a16:creationId xmlns:a16="http://schemas.microsoft.com/office/drawing/2014/main" xmlns="" id="{1CC3B838-43E3-44AB-83C2-01F48FF42863}"/>
                </a:ext>
              </a:extLst>
            </p:cNvPr>
            <p:cNvSpPr/>
            <p:nvPr/>
          </p:nvSpPr>
          <p:spPr>
            <a:xfrm>
              <a:off x="2643464" y="5577506"/>
              <a:ext cx="56365" cy="65966"/>
            </a:xfrm>
            <a:custGeom>
              <a:avLst/>
              <a:gdLst>
                <a:gd name="connsiteX0" fmla="*/ 13123 w 13339"/>
                <a:gd name="connsiteY0" fmla="*/ 0 h 15611"/>
                <a:gd name="connsiteX1" fmla="*/ 1 w 13339"/>
                <a:gd name="connsiteY1" fmla="*/ 15596 h 15611"/>
                <a:gd name="connsiteX2" fmla="*/ 7745 w 13339"/>
                <a:gd name="connsiteY2" fmla="*/ 7852 h 15611"/>
                <a:gd name="connsiteX3" fmla="*/ 13338 w 13339"/>
                <a:gd name="connsiteY3" fmla="*/ 0 h 15611"/>
                <a:gd name="connsiteX4" fmla="*/ 13123 w 13339"/>
                <a:gd name="connsiteY4" fmla="*/ 0 h 15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9" h="15611">
                  <a:moveTo>
                    <a:pt x="13123" y="0"/>
                  </a:moveTo>
                  <a:cubicBezTo>
                    <a:pt x="10649" y="1398"/>
                    <a:pt x="-107" y="14197"/>
                    <a:pt x="1" y="15596"/>
                  </a:cubicBezTo>
                  <a:cubicBezTo>
                    <a:pt x="646" y="15918"/>
                    <a:pt x="5056" y="11186"/>
                    <a:pt x="7745" y="7852"/>
                  </a:cubicBezTo>
                  <a:cubicBezTo>
                    <a:pt x="9681" y="5485"/>
                    <a:pt x="13445" y="860"/>
                    <a:pt x="13338" y="0"/>
                  </a:cubicBezTo>
                  <a:cubicBezTo>
                    <a:pt x="13338" y="0"/>
                    <a:pt x="13230" y="0"/>
                    <a:pt x="1312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1" name="任意多边形: 形状 1708">
              <a:extLst>
                <a:ext uri="{FF2B5EF4-FFF2-40B4-BE49-F238E27FC236}">
                  <a16:creationId xmlns:a16="http://schemas.microsoft.com/office/drawing/2014/main" xmlns="" id="{465D7E67-C2D9-49DC-A13A-F6FDDC056C79}"/>
                </a:ext>
              </a:extLst>
            </p:cNvPr>
            <p:cNvSpPr/>
            <p:nvPr/>
          </p:nvSpPr>
          <p:spPr>
            <a:xfrm>
              <a:off x="2689371" y="5552056"/>
              <a:ext cx="55900" cy="66355"/>
            </a:xfrm>
            <a:custGeom>
              <a:avLst/>
              <a:gdLst>
                <a:gd name="connsiteX0" fmla="*/ 0 w 13229"/>
                <a:gd name="connsiteY0" fmla="*/ 15703 h 15703"/>
                <a:gd name="connsiteX1" fmla="*/ 6884 w 13229"/>
                <a:gd name="connsiteY1" fmla="*/ 7959 h 15703"/>
                <a:gd name="connsiteX2" fmla="*/ 13229 w 13229"/>
                <a:gd name="connsiteY2" fmla="*/ 0 h 15703"/>
                <a:gd name="connsiteX3" fmla="*/ 13122 w 13229"/>
                <a:gd name="connsiteY3" fmla="*/ 0 h 15703"/>
                <a:gd name="connsiteX4" fmla="*/ 0 w 13229"/>
                <a:gd name="connsiteY4" fmla="*/ 15703 h 15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9" h="15703">
                  <a:moveTo>
                    <a:pt x="0" y="15703"/>
                  </a:moveTo>
                  <a:cubicBezTo>
                    <a:pt x="860" y="14950"/>
                    <a:pt x="4195" y="11078"/>
                    <a:pt x="6884" y="7959"/>
                  </a:cubicBezTo>
                  <a:cubicBezTo>
                    <a:pt x="6991" y="7852"/>
                    <a:pt x="12907" y="860"/>
                    <a:pt x="13229" y="0"/>
                  </a:cubicBezTo>
                  <a:cubicBezTo>
                    <a:pt x="13229" y="0"/>
                    <a:pt x="13229" y="0"/>
                    <a:pt x="13122" y="0"/>
                  </a:cubicBezTo>
                  <a:cubicBezTo>
                    <a:pt x="12154" y="860"/>
                    <a:pt x="0" y="15058"/>
                    <a:pt x="0" y="1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5" name="任意多边形: 形状 1722">
              <a:extLst>
                <a:ext uri="{FF2B5EF4-FFF2-40B4-BE49-F238E27FC236}">
                  <a16:creationId xmlns:a16="http://schemas.microsoft.com/office/drawing/2014/main" xmlns="" id="{50ACF021-8BF8-4BDB-A755-B6B79EFF4E8D}"/>
                </a:ext>
              </a:extLst>
            </p:cNvPr>
            <p:cNvSpPr/>
            <p:nvPr/>
          </p:nvSpPr>
          <p:spPr>
            <a:xfrm>
              <a:off x="57543" y="5932913"/>
              <a:ext cx="63984" cy="56902"/>
            </a:xfrm>
            <a:custGeom>
              <a:avLst/>
              <a:gdLst>
                <a:gd name="connsiteX0" fmla="*/ 15139 w 15142"/>
                <a:gd name="connsiteY0" fmla="*/ 7421 h 13466"/>
                <a:gd name="connsiteX1" fmla="*/ 6965 w 15142"/>
                <a:gd name="connsiteY1" fmla="*/ 0 h 13466"/>
                <a:gd name="connsiteX2" fmla="*/ 1695 w 15142"/>
                <a:gd name="connsiteY2" fmla="*/ 10648 h 13466"/>
                <a:gd name="connsiteX3" fmla="*/ 15139 w 15142"/>
                <a:gd name="connsiteY3" fmla="*/ 7421 h 13466"/>
              </a:gdLst>
              <a:ahLst/>
              <a:cxnLst>
                <a:cxn ang="0">
                  <a:pos x="connsiteX0" y="connsiteY0"/>
                </a:cxn>
                <a:cxn ang="0">
                  <a:pos x="connsiteX1" y="connsiteY1"/>
                </a:cxn>
                <a:cxn ang="0">
                  <a:pos x="connsiteX2" y="connsiteY2"/>
                </a:cxn>
                <a:cxn ang="0">
                  <a:pos x="connsiteX3" y="connsiteY3"/>
                </a:cxn>
              </a:cxnLst>
              <a:rect l="l" t="t" r="r" b="b"/>
              <a:pathLst>
                <a:path w="15142" h="13466">
                  <a:moveTo>
                    <a:pt x="15139" y="7421"/>
                  </a:moveTo>
                  <a:cubicBezTo>
                    <a:pt x="15247" y="4410"/>
                    <a:pt x="12773" y="215"/>
                    <a:pt x="6965" y="0"/>
                  </a:cubicBezTo>
                  <a:cubicBezTo>
                    <a:pt x="297" y="430"/>
                    <a:pt x="-1854" y="6561"/>
                    <a:pt x="1695" y="10648"/>
                  </a:cubicBezTo>
                  <a:cubicBezTo>
                    <a:pt x="6105" y="15703"/>
                    <a:pt x="14924" y="13552"/>
                    <a:pt x="15139" y="74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6" name="任意多边形: 形状 1723">
              <a:extLst>
                <a:ext uri="{FF2B5EF4-FFF2-40B4-BE49-F238E27FC236}">
                  <a16:creationId xmlns:a16="http://schemas.microsoft.com/office/drawing/2014/main" xmlns="" id="{FA1718F3-9B38-4B7C-AE3B-9AABAF902BEA}"/>
                </a:ext>
              </a:extLst>
            </p:cNvPr>
            <p:cNvSpPr/>
            <p:nvPr/>
          </p:nvSpPr>
          <p:spPr>
            <a:xfrm>
              <a:off x="301576" y="5927914"/>
              <a:ext cx="64233" cy="57527"/>
            </a:xfrm>
            <a:custGeom>
              <a:avLst/>
              <a:gdLst>
                <a:gd name="connsiteX0" fmla="*/ 15146 w 15201"/>
                <a:gd name="connsiteY0" fmla="*/ 7421 h 13614"/>
                <a:gd name="connsiteX1" fmla="*/ 7725 w 15201"/>
                <a:gd name="connsiteY1" fmla="*/ 0 h 13614"/>
                <a:gd name="connsiteX2" fmla="*/ 1271 w 15201"/>
                <a:gd name="connsiteY2" fmla="*/ 10756 h 13614"/>
                <a:gd name="connsiteX3" fmla="*/ 15146 w 15201"/>
                <a:gd name="connsiteY3" fmla="*/ 7421 h 13614"/>
              </a:gdLst>
              <a:ahLst/>
              <a:cxnLst>
                <a:cxn ang="0">
                  <a:pos x="connsiteX0" y="connsiteY0"/>
                </a:cxn>
                <a:cxn ang="0">
                  <a:pos x="connsiteX1" y="connsiteY1"/>
                </a:cxn>
                <a:cxn ang="0">
                  <a:pos x="connsiteX2" y="connsiteY2"/>
                </a:cxn>
                <a:cxn ang="0">
                  <a:pos x="connsiteX3" y="connsiteY3"/>
                </a:cxn>
              </a:cxnLst>
              <a:rect l="l" t="t" r="r" b="b"/>
              <a:pathLst>
                <a:path w="15201" h="13614">
                  <a:moveTo>
                    <a:pt x="15146" y="7421"/>
                  </a:moveTo>
                  <a:cubicBezTo>
                    <a:pt x="15576" y="4410"/>
                    <a:pt x="13533" y="215"/>
                    <a:pt x="7725" y="0"/>
                  </a:cubicBezTo>
                  <a:cubicBezTo>
                    <a:pt x="949" y="430"/>
                    <a:pt x="-1848" y="6668"/>
                    <a:pt x="1271" y="10756"/>
                  </a:cubicBezTo>
                  <a:cubicBezTo>
                    <a:pt x="5143" y="15918"/>
                    <a:pt x="14178" y="13660"/>
                    <a:pt x="15146" y="74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7" name="任意多边形: 形状 1724">
              <a:extLst>
                <a:ext uri="{FF2B5EF4-FFF2-40B4-BE49-F238E27FC236}">
                  <a16:creationId xmlns:a16="http://schemas.microsoft.com/office/drawing/2014/main" xmlns="" id="{358FAD11-9E22-4C27-8A77-46CA5D250A23}"/>
                </a:ext>
              </a:extLst>
            </p:cNvPr>
            <p:cNvSpPr/>
            <p:nvPr/>
          </p:nvSpPr>
          <p:spPr>
            <a:xfrm>
              <a:off x="546923" y="5921099"/>
              <a:ext cx="63929" cy="57612"/>
            </a:xfrm>
            <a:custGeom>
              <a:avLst/>
              <a:gdLst>
                <a:gd name="connsiteX0" fmla="*/ 14949 w 15129"/>
                <a:gd name="connsiteY0" fmla="*/ 7314 h 13634"/>
                <a:gd name="connsiteX1" fmla="*/ 8388 w 15129"/>
                <a:gd name="connsiteY1" fmla="*/ 0 h 13634"/>
                <a:gd name="connsiteX2" fmla="*/ 860 w 15129"/>
                <a:gd name="connsiteY2" fmla="*/ 10863 h 13634"/>
                <a:gd name="connsiteX3" fmla="*/ 14949 w 15129"/>
                <a:gd name="connsiteY3" fmla="*/ 7314 h 13634"/>
              </a:gdLst>
              <a:ahLst/>
              <a:cxnLst>
                <a:cxn ang="0">
                  <a:pos x="connsiteX0" y="connsiteY0"/>
                </a:cxn>
                <a:cxn ang="0">
                  <a:pos x="connsiteX1" y="connsiteY1"/>
                </a:cxn>
                <a:cxn ang="0">
                  <a:pos x="connsiteX2" y="connsiteY2"/>
                </a:cxn>
                <a:cxn ang="0">
                  <a:pos x="connsiteX3" y="connsiteY3"/>
                </a:cxn>
              </a:cxnLst>
              <a:rect l="l" t="t" r="r" b="b"/>
              <a:pathLst>
                <a:path w="15129" h="13634">
                  <a:moveTo>
                    <a:pt x="14949" y="7314"/>
                  </a:moveTo>
                  <a:cubicBezTo>
                    <a:pt x="15702" y="4302"/>
                    <a:pt x="14196" y="108"/>
                    <a:pt x="8388" y="0"/>
                  </a:cubicBezTo>
                  <a:cubicBezTo>
                    <a:pt x="1720" y="538"/>
                    <a:pt x="-1722" y="6776"/>
                    <a:pt x="860" y="10863"/>
                  </a:cubicBezTo>
                  <a:cubicBezTo>
                    <a:pt x="4086" y="15918"/>
                    <a:pt x="13336" y="13660"/>
                    <a:pt x="14949" y="73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8" name="任意多边形: 形状 1725">
              <a:extLst>
                <a:ext uri="{FF2B5EF4-FFF2-40B4-BE49-F238E27FC236}">
                  <a16:creationId xmlns:a16="http://schemas.microsoft.com/office/drawing/2014/main" xmlns="" id="{5069E4BC-3FD3-42B2-8CD1-4034E6A9DF2B}"/>
                </a:ext>
              </a:extLst>
            </p:cNvPr>
            <p:cNvSpPr/>
            <p:nvPr/>
          </p:nvSpPr>
          <p:spPr>
            <a:xfrm>
              <a:off x="789904" y="5911553"/>
              <a:ext cx="64449" cy="57806"/>
            </a:xfrm>
            <a:custGeom>
              <a:avLst/>
              <a:gdLst>
                <a:gd name="connsiteX0" fmla="*/ 9181 w 15252"/>
                <a:gd name="connsiteY0" fmla="*/ 0 h 13680"/>
                <a:gd name="connsiteX1" fmla="*/ 577 w 15252"/>
                <a:gd name="connsiteY1" fmla="*/ 10971 h 13680"/>
                <a:gd name="connsiteX2" fmla="*/ 14882 w 15252"/>
                <a:gd name="connsiteY2" fmla="*/ 7314 h 13680"/>
                <a:gd name="connsiteX3" fmla="*/ 9181 w 15252"/>
                <a:gd name="connsiteY3" fmla="*/ 0 h 13680"/>
              </a:gdLst>
              <a:ahLst/>
              <a:cxnLst>
                <a:cxn ang="0">
                  <a:pos x="connsiteX0" y="connsiteY0"/>
                </a:cxn>
                <a:cxn ang="0">
                  <a:pos x="connsiteX1" y="connsiteY1"/>
                </a:cxn>
                <a:cxn ang="0">
                  <a:pos x="connsiteX2" y="connsiteY2"/>
                </a:cxn>
                <a:cxn ang="0">
                  <a:pos x="connsiteX3" y="connsiteY3"/>
                </a:cxn>
              </a:cxnLst>
              <a:rect l="l" t="t" r="r" b="b"/>
              <a:pathLst>
                <a:path w="15252" h="13680">
                  <a:moveTo>
                    <a:pt x="9181" y="0"/>
                  </a:moveTo>
                  <a:cubicBezTo>
                    <a:pt x="2513" y="645"/>
                    <a:pt x="-1574" y="6991"/>
                    <a:pt x="577" y="10971"/>
                  </a:cubicBezTo>
                  <a:cubicBezTo>
                    <a:pt x="3266" y="16026"/>
                    <a:pt x="12623" y="13552"/>
                    <a:pt x="14882" y="7314"/>
                  </a:cubicBezTo>
                  <a:cubicBezTo>
                    <a:pt x="15957" y="4302"/>
                    <a:pt x="14882" y="0"/>
                    <a:pt x="91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9" name="任意多边形: 形状 1726">
              <a:extLst>
                <a:ext uri="{FF2B5EF4-FFF2-40B4-BE49-F238E27FC236}">
                  <a16:creationId xmlns:a16="http://schemas.microsoft.com/office/drawing/2014/main" xmlns="" id="{48787DD9-18D8-4D71-AB9B-7615666C9125}"/>
                </a:ext>
              </a:extLst>
            </p:cNvPr>
            <p:cNvSpPr/>
            <p:nvPr/>
          </p:nvSpPr>
          <p:spPr>
            <a:xfrm>
              <a:off x="1029635" y="5899730"/>
              <a:ext cx="64969" cy="58106"/>
            </a:xfrm>
            <a:custGeom>
              <a:avLst/>
              <a:gdLst>
                <a:gd name="connsiteX0" fmla="*/ 9991 w 15375"/>
                <a:gd name="connsiteY0" fmla="*/ 2 h 13751"/>
                <a:gd name="connsiteX1" fmla="*/ 311 w 15375"/>
                <a:gd name="connsiteY1" fmla="*/ 11080 h 13751"/>
                <a:gd name="connsiteX2" fmla="*/ 14723 w 15375"/>
                <a:gd name="connsiteY2" fmla="*/ 7208 h 13751"/>
                <a:gd name="connsiteX3" fmla="*/ 14723 w 15375"/>
                <a:gd name="connsiteY3" fmla="*/ 7208 h 13751"/>
                <a:gd name="connsiteX4" fmla="*/ 9991 w 15375"/>
                <a:gd name="connsiteY4" fmla="*/ 2 h 1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75" h="13751">
                  <a:moveTo>
                    <a:pt x="9991" y="2"/>
                  </a:moveTo>
                  <a:cubicBezTo>
                    <a:pt x="2892" y="755"/>
                    <a:pt x="-1195" y="7423"/>
                    <a:pt x="311" y="11080"/>
                  </a:cubicBezTo>
                  <a:cubicBezTo>
                    <a:pt x="2354" y="16135"/>
                    <a:pt x="11819" y="13554"/>
                    <a:pt x="14723" y="7208"/>
                  </a:cubicBezTo>
                  <a:lnTo>
                    <a:pt x="14723" y="7208"/>
                  </a:lnTo>
                  <a:cubicBezTo>
                    <a:pt x="16121" y="4197"/>
                    <a:pt x="15584" y="-106"/>
                    <a:pt x="9991"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0" name="任意多边形: 形状 1727">
              <a:extLst>
                <a:ext uri="{FF2B5EF4-FFF2-40B4-BE49-F238E27FC236}">
                  <a16:creationId xmlns:a16="http://schemas.microsoft.com/office/drawing/2014/main" xmlns="" id="{2AAEB4B4-D548-42C0-8F42-B7701606C870}"/>
                </a:ext>
              </a:extLst>
            </p:cNvPr>
            <p:cNvSpPr/>
            <p:nvPr/>
          </p:nvSpPr>
          <p:spPr>
            <a:xfrm>
              <a:off x="1264363" y="5884733"/>
              <a:ext cx="65260" cy="58541"/>
            </a:xfrm>
            <a:custGeom>
              <a:avLst/>
              <a:gdLst>
                <a:gd name="connsiteX0" fmla="*/ 14457 w 15444"/>
                <a:gd name="connsiteY0" fmla="*/ 7208 h 13854"/>
                <a:gd name="connsiteX1" fmla="*/ 10693 w 15444"/>
                <a:gd name="connsiteY1" fmla="*/ 2 h 13854"/>
                <a:gd name="connsiteX2" fmla="*/ 152 w 15444"/>
                <a:gd name="connsiteY2" fmla="*/ 11188 h 13854"/>
                <a:gd name="connsiteX3" fmla="*/ 14457 w 15444"/>
                <a:gd name="connsiteY3" fmla="*/ 7208 h 13854"/>
              </a:gdLst>
              <a:ahLst/>
              <a:cxnLst>
                <a:cxn ang="0">
                  <a:pos x="connsiteX0" y="connsiteY0"/>
                </a:cxn>
                <a:cxn ang="0">
                  <a:pos x="connsiteX1" y="connsiteY1"/>
                </a:cxn>
                <a:cxn ang="0">
                  <a:pos x="connsiteX2" y="connsiteY2"/>
                </a:cxn>
                <a:cxn ang="0">
                  <a:pos x="connsiteX3" y="connsiteY3"/>
                </a:cxn>
              </a:cxnLst>
              <a:rect l="l" t="t" r="r" b="b"/>
              <a:pathLst>
                <a:path w="15444" h="13854">
                  <a:moveTo>
                    <a:pt x="14457" y="7208"/>
                  </a:moveTo>
                  <a:cubicBezTo>
                    <a:pt x="16178" y="4197"/>
                    <a:pt x="16071" y="-106"/>
                    <a:pt x="10693" y="2"/>
                  </a:cubicBezTo>
                  <a:cubicBezTo>
                    <a:pt x="3809" y="755"/>
                    <a:pt x="-923" y="7531"/>
                    <a:pt x="152" y="11188"/>
                  </a:cubicBezTo>
                  <a:cubicBezTo>
                    <a:pt x="1551" y="16243"/>
                    <a:pt x="10908" y="13662"/>
                    <a:pt x="14457" y="72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1" name="任意多边形: 形状 1728">
              <a:extLst>
                <a:ext uri="{FF2B5EF4-FFF2-40B4-BE49-F238E27FC236}">
                  <a16:creationId xmlns:a16="http://schemas.microsoft.com/office/drawing/2014/main" xmlns="" id="{EC235460-744B-4F46-BAA1-C2CC48B0C8EB}"/>
                </a:ext>
              </a:extLst>
            </p:cNvPr>
            <p:cNvSpPr/>
            <p:nvPr/>
          </p:nvSpPr>
          <p:spPr>
            <a:xfrm>
              <a:off x="1490804" y="5867459"/>
              <a:ext cx="65315" cy="58972"/>
            </a:xfrm>
            <a:custGeom>
              <a:avLst/>
              <a:gdLst>
                <a:gd name="connsiteX0" fmla="*/ 14109 w 15457"/>
                <a:gd name="connsiteY0" fmla="*/ 7208 h 13956"/>
                <a:gd name="connsiteX1" fmla="*/ 14109 w 15457"/>
                <a:gd name="connsiteY1" fmla="*/ 7208 h 13956"/>
                <a:gd name="connsiteX2" fmla="*/ 11421 w 15457"/>
                <a:gd name="connsiteY2" fmla="*/ 2 h 13956"/>
                <a:gd name="connsiteX3" fmla="*/ 127 w 15457"/>
                <a:gd name="connsiteY3" fmla="*/ 11833 h 13956"/>
                <a:gd name="connsiteX4" fmla="*/ 14109 w 15457"/>
                <a:gd name="connsiteY4" fmla="*/ 7208 h 13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7" h="13956">
                  <a:moveTo>
                    <a:pt x="14109" y="7208"/>
                  </a:moveTo>
                  <a:lnTo>
                    <a:pt x="14109" y="7208"/>
                  </a:lnTo>
                  <a:cubicBezTo>
                    <a:pt x="16045" y="4089"/>
                    <a:pt x="16476" y="-105"/>
                    <a:pt x="11421" y="2"/>
                  </a:cubicBezTo>
                  <a:cubicBezTo>
                    <a:pt x="4967" y="862"/>
                    <a:pt x="-948" y="7961"/>
                    <a:pt x="127" y="11833"/>
                  </a:cubicBezTo>
                  <a:cubicBezTo>
                    <a:pt x="1525" y="16243"/>
                    <a:pt x="10237" y="13339"/>
                    <a:pt x="14109" y="72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2" name="任意多边形: 形状 1729">
              <a:extLst>
                <a:ext uri="{FF2B5EF4-FFF2-40B4-BE49-F238E27FC236}">
                  <a16:creationId xmlns:a16="http://schemas.microsoft.com/office/drawing/2014/main" xmlns="" id="{F6849BCF-D726-4183-A773-2DA736B02193}"/>
                </a:ext>
              </a:extLst>
            </p:cNvPr>
            <p:cNvSpPr/>
            <p:nvPr/>
          </p:nvSpPr>
          <p:spPr>
            <a:xfrm>
              <a:off x="1701636" y="5848803"/>
              <a:ext cx="63422" cy="59133"/>
            </a:xfrm>
            <a:custGeom>
              <a:avLst/>
              <a:gdLst>
                <a:gd name="connsiteX0" fmla="*/ 11863 w 15009"/>
                <a:gd name="connsiteY0" fmla="*/ 8 h 13994"/>
                <a:gd name="connsiteX1" fmla="*/ 31 w 15009"/>
                <a:gd name="connsiteY1" fmla="*/ 11946 h 13994"/>
                <a:gd name="connsiteX2" fmla="*/ 13153 w 15009"/>
                <a:gd name="connsiteY2" fmla="*/ 7214 h 13994"/>
                <a:gd name="connsiteX3" fmla="*/ 11863 w 15009"/>
                <a:gd name="connsiteY3" fmla="*/ 8 h 13994"/>
              </a:gdLst>
              <a:ahLst/>
              <a:cxnLst>
                <a:cxn ang="0">
                  <a:pos x="connsiteX0" y="connsiteY0"/>
                </a:cxn>
                <a:cxn ang="0">
                  <a:pos x="connsiteX1" y="connsiteY1"/>
                </a:cxn>
                <a:cxn ang="0">
                  <a:pos x="connsiteX2" y="connsiteY2"/>
                </a:cxn>
                <a:cxn ang="0">
                  <a:pos x="connsiteX3" y="connsiteY3"/>
                </a:cxn>
              </a:cxnLst>
              <a:rect l="l" t="t" r="r" b="b"/>
              <a:pathLst>
                <a:path w="15009" h="13994">
                  <a:moveTo>
                    <a:pt x="11863" y="8"/>
                  </a:moveTo>
                  <a:cubicBezTo>
                    <a:pt x="5947" y="868"/>
                    <a:pt x="-506" y="8182"/>
                    <a:pt x="31" y="11946"/>
                  </a:cubicBezTo>
                  <a:cubicBezTo>
                    <a:pt x="569" y="16249"/>
                    <a:pt x="8851" y="13345"/>
                    <a:pt x="13153" y="7214"/>
                  </a:cubicBezTo>
                  <a:cubicBezTo>
                    <a:pt x="15304" y="4095"/>
                    <a:pt x="16380" y="-207"/>
                    <a:pt x="11863"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3" name="任意多边形: 形状 1730">
              <a:extLst>
                <a:ext uri="{FF2B5EF4-FFF2-40B4-BE49-F238E27FC236}">
                  <a16:creationId xmlns:a16="http://schemas.microsoft.com/office/drawing/2014/main" xmlns="" id="{3A55D237-EA1F-4EA5-AC03-FDBB3A904CD6}"/>
                </a:ext>
              </a:extLst>
            </p:cNvPr>
            <p:cNvSpPr/>
            <p:nvPr/>
          </p:nvSpPr>
          <p:spPr>
            <a:xfrm>
              <a:off x="1890757" y="5828351"/>
              <a:ext cx="62476" cy="60037"/>
            </a:xfrm>
            <a:custGeom>
              <a:avLst/>
              <a:gdLst>
                <a:gd name="connsiteX0" fmla="*/ 12388 w 14785"/>
                <a:gd name="connsiteY0" fmla="*/ 7214 h 14208"/>
                <a:gd name="connsiteX1" fmla="*/ 12280 w 14785"/>
                <a:gd name="connsiteY1" fmla="*/ 8 h 14208"/>
                <a:gd name="connsiteX2" fmla="*/ 19 w 14785"/>
                <a:gd name="connsiteY2" fmla="*/ 12592 h 14208"/>
                <a:gd name="connsiteX3" fmla="*/ 12388 w 14785"/>
                <a:gd name="connsiteY3" fmla="*/ 7214 h 14208"/>
              </a:gdLst>
              <a:ahLst/>
              <a:cxnLst>
                <a:cxn ang="0">
                  <a:pos x="connsiteX0" y="connsiteY0"/>
                </a:cxn>
                <a:cxn ang="0">
                  <a:pos x="connsiteX1" y="connsiteY1"/>
                </a:cxn>
                <a:cxn ang="0">
                  <a:pos x="connsiteX2" y="connsiteY2"/>
                </a:cxn>
                <a:cxn ang="0">
                  <a:pos x="connsiteX3" y="connsiteY3"/>
                </a:cxn>
              </a:cxnLst>
              <a:rect l="l" t="t" r="r" b="b"/>
              <a:pathLst>
                <a:path w="14785" h="14208">
                  <a:moveTo>
                    <a:pt x="12388" y="7214"/>
                  </a:moveTo>
                  <a:cubicBezTo>
                    <a:pt x="14754" y="4095"/>
                    <a:pt x="16367" y="-207"/>
                    <a:pt x="12280" y="8"/>
                  </a:cubicBezTo>
                  <a:cubicBezTo>
                    <a:pt x="6687" y="976"/>
                    <a:pt x="-412" y="8827"/>
                    <a:pt x="19" y="12592"/>
                  </a:cubicBezTo>
                  <a:cubicBezTo>
                    <a:pt x="449" y="16356"/>
                    <a:pt x="7870" y="13130"/>
                    <a:pt x="12388" y="72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4" name="任意多边形: 形状 1731">
              <a:extLst>
                <a:ext uri="{FF2B5EF4-FFF2-40B4-BE49-F238E27FC236}">
                  <a16:creationId xmlns:a16="http://schemas.microsoft.com/office/drawing/2014/main" xmlns="" id="{DFBCFBA5-3F09-445C-BFE7-674095C00AAF}"/>
                </a:ext>
              </a:extLst>
            </p:cNvPr>
            <p:cNvSpPr/>
            <p:nvPr/>
          </p:nvSpPr>
          <p:spPr>
            <a:xfrm>
              <a:off x="2059410" y="5806534"/>
              <a:ext cx="61102" cy="60806"/>
            </a:xfrm>
            <a:custGeom>
              <a:avLst/>
              <a:gdLst>
                <a:gd name="connsiteX0" fmla="*/ 11411 w 14460"/>
                <a:gd name="connsiteY0" fmla="*/ 7321 h 14390"/>
                <a:gd name="connsiteX1" fmla="*/ 12594 w 14460"/>
                <a:gd name="connsiteY1" fmla="*/ 8 h 14390"/>
                <a:gd name="connsiteX2" fmla="*/ 10 w 14460"/>
                <a:gd name="connsiteY2" fmla="*/ 13129 h 14390"/>
                <a:gd name="connsiteX3" fmla="*/ 11411 w 14460"/>
                <a:gd name="connsiteY3" fmla="*/ 7321 h 14390"/>
              </a:gdLst>
              <a:ahLst/>
              <a:cxnLst>
                <a:cxn ang="0">
                  <a:pos x="connsiteX0" y="connsiteY0"/>
                </a:cxn>
                <a:cxn ang="0">
                  <a:pos x="connsiteX1" y="connsiteY1"/>
                </a:cxn>
                <a:cxn ang="0">
                  <a:pos x="connsiteX2" y="connsiteY2"/>
                </a:cxn>
                <a:cxn ang="0">
                  <a:pos x="connsiteX3" y="connsiteY3"/>
                </a:cxn>
              </a:cxnLst>
              <a:rect l="l" t="t" r="r" b="b"/>
              <a:pathLst>
                <a:path w="14460" h="14390">
                  <a:moveTo>
                    <a:pt x="11411" y="7321"/>
                  </a:moveTo>
                  <a:cubicBezTo>
                    <a:pt x="13992" y="4202"/>
                    <a:pt x="16143" y="-208"/>
                    <a:pt x="12594" y="8"/>
                  </a:cubicBezTo>
                  <a:cubicBezTo>
                    <a:pt x="7324" y="1083"/>
                    <a:pt x="-313" y="9688"/>
                    <a:pt x="10" y="13129"/>
                  </a:cubicBezTo>
                  <a:cubicBezTo>
                    <a:pt x="225" y="16356"/>
                    <a:pt x="6786" y="13022"/>
                    <a:pt x="11411" y="73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5" name="任意多边形: 形状 1732">
              <a:extLst>
                <a:ext uri="{FF2B5EF4-FFF2-40B4-BE49-F238E27FC236}">
                  <a16:creationId xmlns:a16="http://schemas.microsoft.com/office/drawing/2014/main" xmlns="" id="{55C27D4D-9248-43EF-B47C-3D3B0CF2BACB}"/>
                </a:ext>
              </a:extLst>
            </p:cNvPr>
            <p:cNvSpPr/>
            <p:nvPr/>
          </p:nvSpPr>
          <p:spPr>
            <a:xfrm>
              <a:off x="2205793" y="5784261"/>
              <a:ext cx="60684" cy="60942"/>
            </a:xfrm>
            <a:custGeom>
              <a:avLst/>
              <a:gdLst>
                <a:gd name="connsiteX0" fmla="*/ 10649 w 14361"/>
                <a:gd name="connsiteY0" fmla="*/ 7322 h 14422"/>
                <a:gd name="connsiteX1" fmla="*/ 11294 w 14361"/>
                <a:gd name="connsiteY1" fmla="*/ 6569 h 14422"/>
                <a:gd name="connsiteX2" fmla="*/ 13015 w 14361"/>
                <a:gd name="connsiteY2" fmla="*/ 8 h 14422"/>
                <a:gd name="connsiteX3" fmla="*/ 1 w 14361"/>
                <a:gd name="connsiteY3" fmla="*/ 13560 h 14422"/>
                <a:gd name="connsiteX4" fmla="*/ 10649 w 14361"/>
                <a:gd name="connsiteY4" fmla="*/ 7322 h 14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61" h="14422">
                  <a:moveTo>
                    <a:pt x="10649" y="7322"/>
                  </a:moveTo>
                  <a:cubicBezTo>
                    <a:pt x="10864" y="7107"/>
                    <a:pt x="11079" y="6784"/>
                    <a:pt x="11294" y="6569"/>
                  </a:cubicBezTo>
                  <a:cubicBezTo>
                    <a:pt x="13553" y="3773"/>
                    <a:pt x="15919" y="-207"/>
                    <a:pt x="13015" y="8"/>
                  </a:cubicBezTo>
                  <a:cubicBezTo>
                    <a:pt x="8175" y="1191"/>
                    <a:pt x="-107" y="10549"/>
                    <a:pt x="1" y="13560"/>
                  </a:cubicBezTo>
                  <a:cubicBezTo>
                    <a:pt x="109" y="16142"/>
                    <a:pt x="6024" y="12592"/>
                    <a:pt x="10649" y="73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6" name="任意多边形: 形状 1733">
              <a:extLst>
                <a:ext uri="{FF2B5EF4-FFF2-40B4-BE49-F238E27FC236}">
                  <a16:creationId xmlns:a16="http://schemas.microsoft.com/office/drawing/2014/main" xmlns="" id="{B79C6D69-B6C4-4837-BCF7-E446F23D02A9}"/>
                </a:ext>
              </a:extLst>
            </p:cNvPr>
            <p:cNvSpPr/>
            <p:nvPr/>
          </p:nvSpPr>
          <p:spPr>
            <a:xfrm>
              <a:off x="2329413" y="5760627"/>
              <a:ext cx="60206" cy="61880"/>
            </a:xfrm>
            <a:custGeom>
              <a:avLst/>
              <a:gdLst>
                <a:gd name="connsiteX0" fmla="*/ 13338 w 14248"/>
                <a:gd name="connsiteY0" fmla="*/ 8 h 14644"/>
                <a:gd name="connsiteX1" fmla="*/ 1 w 14248"/>
                <a:gd name="connsiteY1" fmla="*/ 14098 h 14644"/>
                <a:gd name="connsiteX2" fmla="*/ 9896 w 14248"/>
                <a:gd name="connsiteY2" fmla="*/ 7430 h 14644"/>
                <a:gd name="connsiteX3" fmla="*/ 9896 w 14248"/>
                <a:gd name="connsiteY3" fmla="*/ 7430 h 14644"/>
                <a:gd name="connsiteX4" fmla="*/ 11187 w 14248"/>
                <a:gd name="connsiteY4" fmla="*/ 5924 h 14644"/>
                <a:gd name="connsiteX5" fmla="*/ 13338 w 14248"/>
                <a:gd name="connsiteY5" fmla="*/ 8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48" h="14644">
                  <a:moveTo>
                    <a:pt x="13338" y="8"/>
                  </a:moveTo>
                  <a:cubicBezTo>
                    <a:pt x="9036" y="1299"/>
                    <a:pt x="-107" y="11409"/>
                    <a:pt x="1" y="14098"/>
                  </a:cubicBezTo>
                  <a:cubicBezTo>
                    <a:pt x="108" y="16034"/>
                    <a:pt x="5271" y="12592"/>
                    <a:pt x="9896" y="7430"/>
                  </a:cubicBezTo>
                  <a:lnTo>
                    <a:pt x="9896" y="7430"/>
                  </a:lnTo>
                  <a:cubicBezTo>
                    <a:pt x="10326" y="7000"/>
                    <a:pt x="10757" y="6354"/>
                    <a:pt x="11187" y="5924"/>
                  </a:cubicBezTo>
                  <a:cubicBezTo>
                    <a:pt x="12908" y="3773"/>
                    <a:pt x="15704" y="-207"/>
                    <a:pt x="13338"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7" name="任意多边形: 形状 1734">
              <a:extLst>
                <a:ext uri="{FF2B5EF4-FFF2-40B4-BE49-F238E27FC236}">
                  <a16:creationId xmlns:a16="http://schemas.microsoft.com/office/drawing/2014/main" xmlns="" id="{D9F69243-81E8-496D-AA1A-13D0BC3AC336}"/>
                </a:ext>
              </a:extLst>
            </p:cNvPr>
            <p:cNvSpPr/>
            <p:nvPr/>
          </p:nvSpPr>
          <p:spPr>
            <a:xfrm>
              <a:off x="2430764" y="5736529"/>
              <a:ext cx="59805" cy="62425"/>
            </a:xfrm>
            <a:custGeom>
              <a:avLst/>
              <a:gdLst>
                <a:gd name="connsiteX0" fmla="*/ 9143 w 14153"/>
                <a:gd name="connsiteY0" fmla="*/ 7433 h 14773"/>
                <a:gd name="connsiteX1" fmla="*/ 12155 w 14153"/>
                <a:gd name="connsiteY1" fmla="*/ 3884 h 14773"/>
                <a:gd name="connsiteX2" fmla="*/ 13553 w 14153"/>
                <a:gd name="connsiteY2" fmla="*/ 12 h 14773"/>
                <a:gd name="connsiteX3" fmla="*/ 1 w 14153"/>
                <a:gd name="connsiteY3" fmla="*/ 14424 h 14773"/>
                <a:gd name="connsiteX4" fmla="*/ 9143 w 14153"/>
                <a:gd name="connsiteY4" fmla="*/ 7433 h 14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3" h="14773">
                  <a:moveTo>
                    <a:pt x="9143" y="7433"/>
                  </a:moveTo>
                  <a:cubicBezTo>
                    <a:pt x="9681" y="6895"/>
                    <a:pt x="10972" y="5390"/>
                    <a:pt x="12155" y="3884"/>
                  </a:cubicBezTo>
                  <a:cubicBezTo>
                    <a:pt x="13123" y="2593"/>
                    <a:pt x="15166" y="-203"/>
                    <a:pt x="13553" y="12"/>
                  </a:cubicBezTo>
                  <a:cubicBezTo>
                    <a:pt x="9896" y="1302"/>
                    <a:pt x="-107" y="12381"/>
                    <a:pt x="1" y="14424"/>
                  </a:cubicBezTo>
                  <a:cubicBezTo>
                    <a:pt x="1" y="15930"/>
                    <a:pt x="4626" y="12381"/>
                    <a:pt x="9143" y="743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8" name="任意多边形: 形状 1735">
              <a:extLst>
                <a:ext uri="{FF2B5EF4-FFF2-40B4-BE49-F238E27FC236}">
                  <a16:creationId xmlns:a16="http://schemas.microsoft.com/office/drawing/2014/main" xmlns="" id="{AAD4A686-0E3F-49D0-AF67-75EF9C4E7F70}"/>
                </a:ext>
              </a:extLst>
            </p:cNvPr>
            <p:cNvSpPr/>
            <p:nvPr/>
          </p:nvSpPr>
          <p:spPr>
            <a:xfrm>
              <a:off x="2508912" y="5712147"/>
              <a:ext cx="59602" cy="63126"/>
            </a:xfrm>
            <a:custGeom>
              <a:avLst/>
              <a:gdLst>
                <a:gd name="connsiteX0" fmla="*/ 13774 w 14105"/>
                <a:gd name="connsiteY0" fmla="*/ 81 h 14939"/>
                <a:gd name="connsiteX1" fmla="*/ 7 w 14105"/>
                <a:gd name="connsiteY1" fmla="*/ 14923 h 14939"/>
                <a:gd name="connsiteX2" fmla="*/ 8396 w 14105"/>
                <a:gd name="connsiteY2" fmla="*/ 7610 h 14939"/>
                <a:gd name="connsiteX3" fmla="*/ 14097 w 14105"/>
                <a:gd name="connsiteY3" fmla="*/ 81 h 14939"/>
                <a:gd name="connsiteX4" fmla="*/ 13774 w 14105"/>
                <a:gd name="connsiteY4" fmla="*/ 81 h 14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5" h="14939">
                  <a:moveTo>
                    <a:pt x="13774" y="81"/>
                  </a:moveTo>
                  <a:cubicBezTo>
                    <a:pt x="10978" y="1371"/>
                    <a:pt x="-316" y="13633"/>
                    <a:pt x="7" y="14923"/>
                  </a:cubicBezTo>
                  <a:cubicBezTo>
                    <a:pt x="760" y="15246"/>
                    <a:pt x="5385" y="10729"/>
                    <a:pt x="8396" y="7610"/>
                  </a:cubicBezTo>
                  <a:cubicBezTo>
                    <a:pt x="10440" y="5351"/>
                    <a:pt x="14312" y="941"/>
                    <a:pt x="14097" y="81"/>
                  </a:cubicBezTo>
                  <a:cubicBezTo>
                    <a:pt x="13881" y="-27"/>
                    <a:pt x="13774" y="-27"/>
                    <a:pt x="13774"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9" name="任意多边形: 形状 1736">
              <a:extLst>
                <a:ext uri="{FF2B5EF4-FFF2-40B4-BE49-F238E27FC236}">
                  <a16:creationId xmlns:a16="http://schemas.microsoft.com/office/drawing/2014/main" xmlns="" id="{B82B082F-3523-4395-BF4A-6909D91FE722}"/>
                </a:ext>
              </a:extLst>
            </p:cNvPr>
            <p:cNvSpPr/>
            <p:nvPr/>
          </p:nvSpPr>
          <p:spPr>
            <a:xfrm>
              <a:off x="2563025" y="5687490"/>
              <a:ext cx="59082" cy="63625"/>
            </a:xfrm>
            <a:custGeom>
              <a:avLst/>
              <a:gdLst>
                <a:gd name="connsiteX0" fmla="*/ 0 w 13982"/>
                <a:gd name="connsiteY0" fmla="*/ 15058 h 15057"/>
                <a:gd name="connsiteX1" fmla="*/ 7529 w 13982"/>
                <a:gd name="connsiteY1" fmla="*/ 7636 h 15057"/>
                <a:gd name="connsiteX2" fmla="*/ 13982 w 13982"/>
                <a:gd name="connsiteY2" fmla="*/ 0 h 15057"/>
                <a:gd name="connsiteX3" fmla="*/ 13875 w 13982"/>
                <a:gd name="connsiteY3" fmla="*/ 0 h 15057"/>
                <a:gd name="connsiteX4" fmla="*/ 0 w 13982"/>
                <a:gd name="connsiteY4" fmla="*/ 15058 h 15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82" h="15057">
                  <a:moveTo>
                    <a:pt x="0" y="15058"/>
                  </a:moveTo>
                  <a:cubicBezTo>
                    <a:pt x="645" y="14735"/>
                    <a:pt x="4840" y="10540"/>
                    <a:pt x="7529" y="7636"/>
                  </a:cubicBezTo>
                  <a:cubicBezTo>
                    <a:pt x="7744" y="7314"/>
                    <a:pt x="13875" y="860"/>
                    <a:pt x="13982" y="0"/>
                  </a:cubicBezTo>
                  <a:cubicBezTo>
                    <a:pt x="13982" y="0"/>
                    <a:pt x="13875" y="0"/>
                    <a:pt x="13875" y="0"/>
                  </a:cubicBezTo>
                  <a:cubicBezTo>
                    <a:pt x="12369" y="1076"/>
                    <a:pt x="107" y="13982"/>
                    <a:pt x="0" y="1505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3" name="任意多边形: 形状 1750">
              <a:extLst>
                <a:ext uri="{FF2B5EF4-FFF2-40B4-BE49-F238E27FC236}">
                  <a16:creationId xmlns:a16="http://schemas.microsoft.com/office/drawing/2014/main" xmlns="" id="{92BD0FDA-CCBA-4445-B127-62D08F2FB369}"/>
                </a:ext>
              </a:extLst>
            </p:cNvPr>
            <p:cNvSpPr/>
            <p:nvPr/>
          </p:nvSpPr>
          <p:spPr>
            <a:xfrm>
              <a:off x="174259" y="6057446"/>
              <a:ext cx="60029" cy="53036"/>
            </a:xfrm>
            <a:custGeom>
              <a:avLst/>
              <a:gdLst>
                <a:gd name="connsiteX0" fmla="*/ 14192 w 14206"/>
                <a:gd name="connsiteY0" fmla="*/ 6884 h 12551"/>
                <a:gd name="connsiteX1" fmla="*/ 6771 w 14206"/>
                <a:gd name="connsiteY1" fmla="*/ 0 h 12551"/>
                <a:gd name="connsiteX2" fmla="*/ 1393 w 14206"/>
                <a:gd name="connsiteY2" fmla="*/ 10003 h 12551"/>
                <a:gd name="connsiteX3" fmla="*/ 14192 w 14206"/>
                <a:gd name="connsiteY3" fmla="*/ 6884 h 12551"/>
              </a:gdLst>
              <a:ahLst/>
              <a:cxnLst>
                <a:cxn ang="0">
                  <a:pos x="connsiteX0" y="connsiteY0"/>
                </a:cxn>
                <a:cxn ang="0">
                  <a:pos x="connsiteX1" y="connsiteY1"/>
                </a:cxn>
                <a:cxn ang="0">
                  <a:pos x="connsiteX2" y="connsiteY2"/>
                </a:cxn>
                <a:cxn ang="0">
                  <a:pos x="connsiteX3" y="connsiteY3"/>
                </a:cxn>
              </a:cxnLst>
              <a:rect l="l" t="t" r="r" b="b"/>
              <a:pathLst>
                <a:path w="14206" h="12551">
                  <a:moveTo>
                    <a:pt x="14192" y="6884"/>
                  </a:moveTo>
                  <a:cubicBezTo>
                    <a:pt x="14407" y="4087"/>
                    <a:pt x="12256" y="107"/>
                    <a:pt x="6771" y="0"/>
                  </a:cubicBezTo>
                  <a:cubicBezTo>
                    <a:pt x="533" y="430"/>
                    <a:pt x="-1726" y="6131"/>
                    <a:pt x="1393" y="10003"/>
                  </a:cubicBezTo>
                  <a:cubicBezTo>
                    <a:pt x="5373" y="14628"/>
                    <a:pt x="13654" y="12584"/>
                    <a:pt x="14192" y="6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4" name="任意多边形: 形状 1751">
              <a:extLst>
                <a:ext uri="{FF2B5EF4-FFF2-40B4-BE49-F238E27FC236}">
                  <a16:creationId xmlns:a16="http://schemas.microsoft.com/office/drawing/2014/main" xmlns="" id="{35E9CA5E-C3C8-4C63-919D-AA55AFC28669}"/>
                </a:ext>
              </a:extLst>
            </p:cNvPr>
            <p:cNvSpPr/>
            <p:nvPr/>
          </p:nvSpPr>
          <p:spPr>
            <a:xfrm>
              <a:off x="404520" y="6052447"/>
              <a:ext cx="60092" cy="53010"/>
            </a:xfrm>
            <a:custGeom>
              <a:avLst/>
              <a:gdLst>
                <a:gd name="connsiteX0" fmla="*/ 14124 w 14221"/>
                <a:gd name="connsiteY0" fmla="*/ 6776 h 12545"/>
                <a:gd name="connsiteX1" fmla="*/ 7563 w 14221"/>
                <a:gd name="connsiteY1" fmla="*/ 0 h 12545"/>
                <a:gd name="connsiteX2" fmla="*/ 1002 w 14221"/>
                <a:gd name="connsiteY2" fmla="*/ 10003 h 12545"/>
                <a:gd name="connsiteX3" fmla="*/ 14124 w 14221"/>
                <a:gd name="connsiteY3" fmla="*/ 6776 h 12545"/>
              </a:gdLst>
              <a:ahLst/>
              <a:cxnLst>
                <a:cxn ang="0">
                  <a:pos x="connsiteX0" y="connsiteY0"/>
                </a:cxn>
                <a:cxn ang="0">
                  <a:pos x="connsiteX1" y="connsiteY1"/>
                </a:cxn>
                <a:cxn ang="0">
                  <a:pos x="connsiteX2" y="connsiteY2"/>
                </a:cxn>
                <a:cxn ang="0">
                  <a:pos x="connsiteX3" y="connsiteY3"/>
                </a:cxn>
              </a:cxnLst>
              <a:rect l="l" t="t" r="r" b="b"/>
              <a:pathLst>
                <a:path w="14221" h="12545">
                  <a:moveTo>
                    <a:pt x="14124" y="6776"/>
                  </a:moveTo>
                  <a:cubicBezTo>
                    <a:pt x="14661" y="3980"/>
                    <a:pt x="13048" y="0"/>
                    <a:pt x="7563" y="0"/>
                  </a:cubicBezTo>
                  <a:cubicBezTo>
                    <a:pt x="1217" y="430"/>
                    <a:pt x="-1687" y="6238"/>
                    <a:pt x="1002" y="10003"/>
                  </a:cubicBezTo>
                  <a:cubicBezTo>
                    <a:pt x="4336" y="14628"/>
                    <a:pt x="12940" y="12584"/>
                    <a:pt x="14124" y="67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5" name="任意多边形: 形状 1752">
              <a:extLst>
                <a:ext uri="{FF2B5EF4-FFF2-40B4-BE49-F238E27FC236}">
                  <a16:creationId xmlns:a16="http://schemas.microsoft.com/office/drawing/2014/main" xmlns="" id="{17463F5A-344A-45FE-B312-08A4F0ABA781}"/>
                </a:ext>
              </a:extLst>
            </p:cNvPr>
            <p:cNvSpPr/>
            <p:nvPr/>
          </p:nvSpPr>
          <p:spPr>
            <a:xfrm>
              <a:off x="634389" y="6044266"/>
              <a:ext cx="60447" cy="53796"/>
            </a:xfrm>
            <a:custGeom>
              <a:avLst/>
              <a:gdLst>
                <a:gd name="connsiteX0" fmla="*/ 14041 w 14305"/>
                <a:gd name="connsiteY0" fmla="*/ 6776 h 12731"/>
                <a:gd name="connsiteX1" fmla="*/ 8448 w 14305"/>
                <a:gd name="connsiteY1" fmla="*/ 0 h 12731"/>
                <a:gd name="connsiteX2" fmla="*/ 381 w 14305"/>
                <a:gd name="connsiteY2" fmla="*/ 9680 h 12731"/>
                <a:gd name="connsiteX3" fmla="*/ 14041 w 14305"/>
                <a:gd name="connsiteY3" fmla="*/ 6776 h 12731"/>
              </a:gdLst>
              <a:ahLst/>
              <a:cxnLst>
                <a:cxn ang="0">
                  <a:pos x="connsiteX0" y="connsiteY0"/>
                </a:cxn>
                <a:cxn ang="0">
                  <a:pos x="connsiteX1" y="connsiteY1"/>
                </a:cxn>
                <a:cxn ang="0">
                  <a:pos x="connsiteX2" y="connsiteY2"/>
                </a:cxn>
                <a:cxn ang="0">
                  <a:pos x="connsiteX3" y="connsiteY3"/>
                </a:cxn>
              </a:cxnLst>
              <a:rect l="l" t="t" r="r" b="b"/>
              <a:pathLst>
                <a:path w="14305" h="12731">
                  <a:moveTo>
                    <a:pt x="14041" y="6776"/>
                  </a:moveTo>
                  <a:cubicBezTo>
                    <a:pt x="14901" y="3980"/>
                    <a:pt x="13826" y="0"/>
                    <a:pt x="8448" y="0"/>
                  </a:cubicBezTo>
                  <a:cubicBezTo>
                    <a:pt x="1887" y="538"/>
                    <a:pt x="-1125" y="6238"/>
                    <a:pt x="381" y="9680"/>
                  </a:cubicBezTo>
                  <a:cubicBezTo>
                    <a:pt x="2640" y="14950"/>
                    <a:pt x="11997" y="13014"/>
                    <a:pt x="14041" y="67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6" name="任意多边形: 形状 1753">
              <a:extLst>
                <a:ext uri="{FF2B5EF4-FFF2-40B4-BE49-F238E27FC236}">
                  <a16:creationId xmlns:a16="http://schemas.microsoft.com/office/drawing/2014/main" xmlns="" id="{706BA0A7-414E-49B3-A934-D31DF4E393CE}"/>
                </a:ext>
              </a:extLst>
            </p:cNvPr>
            <p:cNvSpPr/>
            <p:nvPr/>
          </p:nvSpPr>
          <p:spPr>
            <a:xfrm>
              <a:off x="861629" y="6034264"/>
              <a:ext cx="61457" cy="53610"/>
            </a:xfrm>
            <a:custGeom>
              <a:avLst/>
              <a:gdLst>
                <a:gd name="connsiteX0" fmla="*/ 9308 w 14544"/>
                <a:gd name="connsiteY0" fmla="*/ 0 h 12687"/>
                <a:gd name="connsiteX1" fmla="*/ 381 w 14544"/>
                <a:gd name="connsiteY1" fmla="*/ 10218 h 12687"/>
                <a:gd name="connsiteX2" fmla="*/ 14041 w 14544"/>
                <a:gd name="connsiteY2" fmla="*/ 6669 h 12687"/>
                <a:gd name="connsiteX3" fmla="*/ 9308 w 14544"/>
                <a:gd name="connsiteY3" fmla="*/ 0 h 12687"/>
              </a:gdLst>
              <a:ahLst/>
              <a:cxnLst>
                <a:cxn ang="0">
                  <a:pos x="connsiteX0" y="connsiteY0"/>
                </a:cxn>
                <a:cxn ang="0">
                  <a:pos x="connsiteX1" y="connsiteY1"/>
                </a:cxn>
                <a:cxn ang="0">
                  <a:pos x="connsiteX2" y="connsiteY2"/>
                </a:cxn>
                <a:cxn ang="0">
                  <a:pos x="connsiteX3" y="connsiteY3"/>
                </a:cxn>
              </a:cxnLst>
              <a:rect l="l" t="t" r="r" b="b"/>
              <a:pathLst>
                <a:path w="14544" h="12687">
                  <a:moveTo>
                    <a:pt x="9308" y="0"/>
                  </a:moveTo>
                  <a:cubicBezTo>
                    <a:pt x="2963" y="645"/>
                    <a:pt x="-1340" y="6561"/>
                    <a:pt x="381" y="10218"/>
                  </a:cubicBezTo>
                  <a:cubicBezTo>
                    <a:pt x="2532" y="14843"/>
                    <a:pt x="11460" y="12584"/>
                    <a:pt x="14041" y="6669"/>
                  </a:cubicBezTo>
                  <a:cubicBezTo>
                    <a:pt x="15224" y="3980"/>
                    <a:pt x="14579" y="0"/>
                    <a:pt x="93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7" name="任意多边形: 形状 1754">
              <a:extLst>
                <a:ext uri="{FF2B5EF4-FFF2-40B4-BE49-F238E27FC236}">
                  <a16:creationId xmlns:a16="http://schemas.microsoft.com/office/drawing/2014/main" xmlns="" id="{CBDDF817-E6D5-4EE2-BE6A-CB94376D58C5}"/>
                </a:ext>
              </a:extLst>
            </p:cNvPr>
            <p:cNvSpPr/>
            <p:nvPr/>
          </p:nvSpPr>
          <p:spPr>
            <a:xfrm>
              <a:off x="1085269" y="6021985"/>
              <a:ext cx="62395" cy="54392"/>
            </a:xfrm>
            <a:custGeom>
              <a:avLst/>
              <a:gdLst>
                <a:gd name="connsiteX0" fmla="*/ 10161 w 14766"/>
                <a:gd name="connsiteY0" fmla="*/ 2 h 12872"/>
                <a:gd name="connsiteX1" fmla="*/ 158 w 14766"/>
                <a:gd name="connsiteY1" fmla="*/ 10435 h 12872"/>
                <a:gd name="connsiteX2" fmla="*/ 13926 w 14766"/>
                <a:gd name="connsiteY2" fmla="*/ 6778 h 12872"/>
                <a:gd name="connsiteX3" fmla="*/ 13926 w 14766"/>
                <a:gd name="connsiteY3" fmla="*/ 6778 h 12872"/>
                <a:gd name="connsiteX4" fmla="*/ 10161 w 14766"/>
                <a:gd name="connsiteY4" fmla="*/ 2 h 12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6" h="12872">
                  <a:moveTo>
                    <a:pt x="10161" y="2"/>
                  </a:moveTo>
                  <a:cubicBezTo>
                    <a:pt x="3600" y="755"/>
                    <a:pt x="-917" y="6993"/>
                    <a:pt x="158" y="10435"/>
                  </a:cubicBezTo>
                  <a:cubicBezTo>
                    <a:pt x="1557" y="15060"/>
                    <a:pt x="10591" y="12694"/>
                    <a:pt x="13926" y="6778"/>
                  </a:cubicBezTo>
                  <a:lnTo>
                    <a:pt x="13926" y="6778"/>
                  </a:lnTo>
                  <a:cubicBezTo>
                    <a:pt x="15431" y="3874"/>
                    <a:pt x="15324" y="-106"/>
                    <a:pt x="10161"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8" name="任意多边形: 形状 1755">
              <a:extLst>
                <a:ext uri="{FF2B5EF4-FFF2-40B4-BE49-F238E27FC236}">
                  <a16:creationId xmlns:a16="http://schemas.microsoft.com/office/drawing/2014/main" xmlns="" id="{259ACFCE-241A-4801-92A6-C71D8718310D}"/>
                </a:ext>
              </a:extLst>
            </p:cNvPr>
            <p:cNvSpPr/>
            <p:nvPr/>
          </p:nvSpPr>
          <p:spPr>
            <a:xfrm>
              <a:off x="1302566" y="6006988"/>
              <a:ext cx="63439" cy="54692"/>
            </a:xfrm>
            <a:custGeom>
              <a:avLst/>
              <a:gdLst>
                <a:gd name="connsiteX0" fmla="*/ 39 w 15013"/>
                <a:gd name="connsiteY0" fmla="*/ 10543 h 12943"/>
                <a:gd name="connsiteX1" fmla="*/ 13698 w 15013"/>
                <a:gd name="connsiteY1" fmla="*/ 6671 h 12943"/>
                <a:gd name="connsiteX2" fmla="*/ 13698 w 15013"/>
                <a:gd name="connsiteY2" fmla="*/ 6671 h 12943"/>
                <a:gd name="connsiteX3" fmla="*/ 11009 w 15013"/>
                <a:gd name="connsiteY3" fmla="*/ 2 h 12943"/>
                <a:gd name="connsiteX4" fmla="*/ 39 w 15013"/>
                <a:gd name="connsiteY4" fmla="*/ 10543 h 12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12943">
                  <a:moveTo>
                    <a:pt x="39" y="10543"/>
                  </a:moveTo>
                  <a:cubicBezTo>
                    <a:pt x="791" y="15167"/>
                    <a:pt x="9719" y="12694"/>
                    <a:pt x="13698" y="6671"/>
                  </a:cubicBezTo>
                  <a:lnTo>
                    <a:pt x="13698" y="6671"/>
                  </a:lnTo>
                  <a:cubicBezTo>
                    <a:pt x="15634" y="3767"/>
                    <a:pt x="15957" y="-105"/>
                    <a:pt x="11009" y="2"/>
                  </a:cubicBezTo>
                  <a:cubicBezTo>
                    <a:pt x="4663" y="755"/>
                    <a:pt x="-499" y="7101"/>
                    <a:pt x="39" y="105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9" name="任意多边形: 形状 1756">
              <a:extLst>
                <a:ext uri="{FF2B5EF4-FFF2-40B4-BE49-F238E27FC236}">
                  <a16:creationId xmlns:a16="http://schemas.microsoft.com/office/drawing/2014/main" xmlns="" id="{2D089206-14A4-4FF0-A9C5-B5E377B498C3}"/>
                </a:ext>
              </a:extLst>
            </p:cNvPr>
            <p:cNvSpPr/>
            <p:nvPr/>
          </p:nvSpPr>
          <p:spPr>
            <a:xfrm>
              <a:off x="1510293" y="5989718"/>
              <a:ext cx="62919" cy="55017"/>
            </a:xfrm>
            <a:custGeom>
              <a:avLst/>
              <a:gdLst>
                <a:gd name="connsiteX0" fmla="*/ 11649 w 14890"/>
                <a:gd name="connsiteY0" fmla="*/ 2 h 13020"/>
                <a:gd name="connsiteX1" fmla="*/ 32 w 14890"/>
                <a:gd name="connsiteY1" fmla="*/ 11080 h 13020"/>
                <a:gd name="connsiteX2" fmla="*/ 13047 w 14890"/>
                <a:gd name="connsiteY2" fmla="*/ 6671 h 13020"/>
                <a:gd name="connsiteX3" fmla="*/ 13047 w 14890"/>
                <a:gd name="connsiteY3" fmla="*/ 6671 h 13020"/>
                <a:gd name="connsiteX4" fmla="*/ 11649 w 14890"/>
                <a:gd name="connsiteY4" fmla="*/ 2 h 13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90" h="13020">
                  <a:moveTo>
                    <a:pt x="11649" y="2"/>
                  </a:moveTo>
                  <a:cubicBezTo>
                    <a:pt x="5733" y="863"/>
                    <a:pt x="-505" y="7531"/>
                    <a:pt x="32" y="11080"/>
                  </a:cubicBezTo>
                  <a:cubicBezTo>
                    <a:pt x="678" y="15168"/>
                    <a:pt x="8745" y="12371"/>
                    <a:pt x="13047" y="6671"/>
                  </a:cubicBezTo>
                  <a:lnTo>
                    <a:pt x="13047" y="6671"/>
                  </a:lnTo>
                  <a:cubicBezTo>
                    <a:pt x="15198" y="3874"/>
                    <a:pt x="16273" y="-105"/>
                    <a:pt x="1164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0" name="任意多边形: 形状 1757">
              <a:extLst>
                <a:ext uri="{FF2B5EF4-FFF2-40B4-BE49-F238E27FC236}">
                  <a16:creationId xmlns:a16="http://schemas.microsoft.com/office/drawing/2014/main" xmlns="" id="{42C0A9D2-6C80-419D-AA6D-5CBECC6D879A}"/>
                </a:ext>
              </a:extLst>
            </p:cNvPr>
            <p:cNvSpPr/>
            <p:nvPr/>
          </p:nvSpPr>
          <p:spPr>
            <a:xfrm>
              <a:off x="1699418" y="5971083"/>
              <a:ext cx="62176" cy="55824"/>
            </a:xfrm>
            <a:custGeom>
              <a:avLst/>
              <a:gdLst>
                <a:gd name="connsiteX0" fmla="*/ 19 w 14714"/>
                <a:gd name="connsiteY0" fmla="*/ 11726 h 13211"/>
                <a:gd name="connsiteX1" fmla="*/ 12280 w 14714"/>
                <a:gd name="connsiteY1" fmla="*/ 6778 h 13211"/>
                <a:gd name="connsiteX2" fmla="*/ 12173 w 14714"/>
                <a:gd name="connsiteY2" fmla="*/ 2 h 13211"/>
                <a:gd name="connsiteX3" fmla="*/ 19 w 14714"/>
                <a:gd name="connsiteY3" fmla="*/ 11726 h 13211"/>
              </a:gdLst>
              <a:ahLst/>
              <a:cxnLst>
                <a:cxn ang="0">
                  <a:pos x="connsiteX0" y="connsiteY0"/>
                </a:cxn>
                <a:cxn ang="0">
                  <a:pos x="connsiteX1" y="connsiteY1"/>
                </a:cxn>
                <a:cxn ang="0">
                  <a:pos x="connsiteX2" y="connsiteY2"/>
                </a:cxn>
                <a:cxn ang="0">
                  <a:pos x="connsiteX3" y="connsiteY3"/>
                </a:cxn>
              </a:cxnLst>
              <a:rect l="l" t="t" r="r" b="b"/>
              <a:pathLst>
                <a:path w="14714" h="13211">
                  <a:moveTo>
                    <a:pt x="19" y="11726"/>
                  </a:moveTo>
                  <a:cubicBezTo>
                    <a:pt x="449" y="15167"/>
                    <a:pt x="7763" y="12263"/>
                    <a:pt x="12280" y="6778"/>
                  </a:cubicBezTo>
                  <a:cubicBezTo>
                    <a:pt x="14754" y="3874"/>
                    <a:pt x="16260" y="-105"/>
                    <a:pt x="12173" y="2"/>
                  </a:cubicBezTo>
                  <a:cubicBezTo>
                    <a:pt x="6580" y="970"/>
                    <a:pt x="-411" y="8284"/>
                    <a:pt x="19" y="117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1" name="任意多边形: 形状 1758">
              <a:extLst>
                <a:ext uri="{FF2B5EF4-FFF2-40B4-BE49-F238E27FC236}">
                  <a16:creationId xmlns:a16="http://schemas.microsoft.com/office/drawing/2014/main" xmlns="" id="{633B6487-4487-403D-9FA5-A2D68DA61126}"/>
                </a:ext>
              </a:extLst>
            </p:cNvPr>
            <p:cNvSpPr/>
            <p:nvPr/>
          </p:nvSpPr>
          <p:spPr>
            <a:xfrm>
              <a:off x="1868095" y="5951514"/>
              <a:ext cx="62108" cy="56167"/>
            </a:xfrm>
            <a:custGeom>
              <a:avLst/>
              <a:gdLst>
                <a:gd name="connsiteX0" fmla="*/ 12804 w 14698"/>
                <a:gd name="connsiteY0" fmla="*/ 8 h 13292"/>
                <a:gd name="connsiteX1" fmla="*/ 4 w 14698"/>
                <a:gd name="connsiteY1" fmla="*/ 12162 h 13292"/>
                <a:gd name="connsiteX2" fmla="*/ 11620 w 14698"/>
                <a:gd name="connsiteY2" fmla="*/ 6784 h 13292"/>
                <a:gd name="connsiteX3" fmla="*/ 12804 w 14698"/>
                <a:gd name="connsiteY3" fmla="*/ 8 h 13292"/>
              </a:gdLst>
              <a:ahLst/>
              <a:cxnLst>
                <a:cxn ang="0">
                  <a:pos x="connsiteX0" y="connsiteY0"/>
                </a:cxn>
                <a:cxn ang="0">
                  <a:pos x="connsiteX1" y="connsiteY1"/>
                </a:cxn>
                <a:cxn ang="0">
                  <a:pos x="connsiteX2" y="connsiteY2"/>
                </a:cxn>
                <a:cxn ang="0">
                  <a:pos x="connsiteX3" y="connsiteY3"/>
                </a:cxn>
              </a:cxnLst>
              <a:rect l="l" t="t" r="r" b="b"/>
              <a:pathLst>
                <a:path w="14698" h="13292">
                  <a:moveTo>
                    <a:pt x="12804" y="8"/>
                  </a:moveTo>
                  <a:cubicBezTo>
                    <a:pt x="7426" y="976"/>
                    <a:pt x="-211" y="8935"/>
                    <a:pt x="4" y="12162"/>
                  </a:cubicBezTo>
                  <a:cubicBezTo>
                    <a:pt x="220" y="15066"/>
                    <a:pt x="6888" y="12054"/>
                    <a:pt x="11620" y="6784"/>
                  </a:cubicBezTo>
                  <a:cubicBezTo>
                    <a:pt x="14309" y="3880"/>
                    <a:pt x="16353" y="-207"/>
                    <a:pt x="12804"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2" name="任意多边形: 形状 1759">
              <a:extLst>
                <a:ext uri="{FF2B5EF4-FFF2-40B4-BE49-F238E27FC236}">
                  <a16:creationId xmlns:a16="http://schemas.microsoft.com/office/drawing/2014/main" xmlns="" id="{EFCBCC84-91BE-4360-B7E8-2BCAF68FEB55}"/>
                </a:ext>
              </a:extLst>
            </p:cNvPr>
            <p:cNvSpPr/>
            <p:nvPr/>
          </p:nvSpPr>
          <p:spPr>
            <a:xfrm>
              <a:off x="2016714" y="5930606"/>
              <a:ext cx="62146" cy="57012"/>
            </a:xfrm>
            <a:custGeom>
              <a:avLst/>
              <a:gdLst>
                <a:gd name="connsiteX0" fmla="*/ 13341 w 14707"/>
                <a:gd name="connsiteY0" fmla="*/ 9 h 13492"/>
                <a:gd name="connsiteX1" fmla="*/ 4 w 14707"/>
                <a:gd name="connsiteY1" fmla="*/ 12700 h 13492"/>
                <a:gd name="connsiteX2" fmla="*/ 10975 w 14707"/>
                <a:gd name="connsiteY2" fmla="*/ 6892 h 13492"/>
                <a:gd name="connsiteX3" fmla="*/ 12158 w 14707"/>
                <a:gd name="connsiteY3" fmla="*/ 5494 h 13492"/>
                <a:gd name="connsiteX4" fmla="*/ 13341 w 14707"/>
                <a:gd name="connsiteY4" fmla="*/ 9 h 13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7" h="13492">
                  <a:moveTo>
                    <a:pt x="13341" y="9"/>
                  </a:moveTo>
                  <a:cubicBezTo>
                    <a:pt x="8393" y="1084"/>
                    <a:pt x="-211" y="9796"/>
                    <a:pt x="4" y="12700"/>
                  </a:cubicBezTo>
                  <a:cubicBezTo>
                    <a:pt x="219" y="15067"/>
                    <a:pt x="6242" y="11840"/>
                    <a:pt x="10975" y="6892"/>
                  </a:cubicBezTo>
                  <a:cubicBezTo>
                    <a:pt x="11405" y="6462"/>
                    <a:pt x="11835" y="5924"/>
                    <a:pt x="12158" y="5494"/>
                  </a:cubicBezTo>
                  <a:cubicBezTo>
                    <a:pt x="13879" y="3558"/>
                    <a:pt x="16245" y="-206"/>
                    <a:pt x="13341" y="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3" name="任意多边形: 形状 1760">
              <a:extLst>
                <a:ext uri="{FF2B5EF4-FFF2-40B4-BE49-F238E27FC236}">
                  <a16:creationId xmlns:a16="http://schemas.microsoft.com/office/drawing/2014/main" xmlns="" id="{05A9A655-413E-4DB1-AF4B-F46556DBC53D}"/>
                </a:ext>
              </a:extLst>
            </p:cNvPr>
            <p:cNvSpPr/>
            <p:nvPr/>
          </p:nvSpPr>
          <p:spPr>
            <a:xfrm>
              <a:off x="2144894" y="5909242"/>
              <a:ext cx="62091" cy="57679"/>
            </a:xfrm>
            <a:custGeom>
              <a:avLst/>
              <a:gdLst>
                <a:gd name="connsiteX0" fmla="*/ 12692 w 14694"/>
                <a:gd name="connsiteY0" fmla="*/ 4205 h 13650"/>
                <a:gd name="connsiteX1" fmla="*/ 13768 w 14694"/>
                <a:gd name="connsiteY1" fmla="*/ 10 h 13650"/>
                <a:gd name="connsiteX2" fmla="*/ 1 w 14694"/>
                <a:gd name="connsiteY2" fmla="*/ 13132 h 13650"/>
                <a:gd name="connsiteX3" fmla="*/ 10326 w 14694"/>
                <a:gd name="connsiteY3" fmla="*/ 6894 h 13650"/>
                <a:gd name="connsiteX4" fmla="*/ 12692 w 14694"/>
                <a:gd name="connsiteY4" fmla="*/ 4205 h 13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4" h="13650">
                  <a:moveTo>
                    <a:pt x="12692" y="4205"/>
                  </a:moveTo>
                  <a:cubicBezTo>
                    <a:pt x="13553" y="3129"/>
                    <a:pt x="16027" y="-205"/>
                    <a:pt x="13768" y="10"/>
                  </a:cubicBezTo>
                  <a:cubicBezTo>
                    <a:pt x="9251" y="1193"/>
                    <a:pt x="-107" y="10658"/>
                    <a:pt x="1" y="13132"/>
                  </a:cubicBezTo>
                  <a:cubicBezTo>
                    <a:pt x="108" y="14960"/>
                    <a:pt x="5486" y="11733"/>
                    <a:pt x="10326" y="6894"/>
                  </a:cubicBezTo>
                  <a:cubicBezTo>
                    <a:pt x="11402" y="5710"/>
                    <a:pt x="12262" y="4742"/>
                    <a:pt x="12692" y="42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4" name="任意多边形: 形状 1761">
              <a:extLst>
                <a:ext uri="{FF2B5EF4-FFF2-40B4-BE49-F238E27FC236}">
                  <a16:creationId xmlns:a16="http://schemas.microsoft.com/office/drawing/2014/main" xmlns="" id="{0D01446F-FCD1-44CE-8FC0-828691B1F572}"/>
                </a:ext>
              </a:extLst>
            </p:cNvPr>
            <p:cNvSpPr/>
            <p:nvPr/>
          </p:nvSpPr>
          <p:spPr>
            <a:xfrm>
              <a:off x="2251687" y="5886935"/>
              <a:ext cx="62345" cy="58098"/>
            </a:xfrm>
            <a:custGeom>
              <a:avLst/>
              <a:gdLst>
                <a:gd name="connsiteX0" fmla="*/ 13233 w 14754"/>
                <a:gd name="connsiteY0" fmla="*/ 3030 h 13749"/>
                <a:gd name="connsiteX1" fmla="*/ 14093 w 14754"/>
                <a:gd name="connsiteY1" fmla="*/ 18 h 13749"/>
                <a:gd name="connsiteX2" fmla="*/ 3 w 14754"/>
                <a:gd name="connsiteY2" fmla="*/ 13463 h 13749"/>
                <a:gd name="connsiteX3" fmla="*/ 9683 w 14754"/>
                <a:gd name="connsiteY3" fmla="*/ 6902 h 13749"/>
                <a:gd name="connsiteX4" fmla="*/ 13233 w 14754"/>
                <a:gd name="connsiteY4" fmla="*/ 3030 h 13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 h="13749">
                  <a:moveTo>
                    <a:pt x="13233" y="3030"/>
                  </a:moveTo>
                  <a:cubicBezTo>
                    <a:pt x="14416" y="1524"/>
                    <a:pt x="15491" y="-197"/>
                    <a:pt x="14093" y="18"/>
                  </a:cubicBezTo>
                  <a:cubicBezTo>
                    <a:pt x="10113" y="1201"/>
                    <a:pt x="-212" y="11527"/>
                    <a:pt x="3" y="13463"/>
                  </a:cubicBezTo>
                  <a:cubicBezTo>
                    <a:pt x="111" y="14753"/>
                    <a:pt x="4951" y="11527"/>
                    <a:pt x="9683" y="6902"/>
                  </a:cubicBezTo>
                  <a:cubicBezTo>
                    <a:pt x="11082" y="5504"/>
                    <a:pt x="12372" y="4105"/>
                    <a:pt x="13233" y="30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5" name="任意多边形: 形状 1762">
              <a:extLst>
                <a:ext uri="{FF2B5EF4-FFF2-40B4-BE49-F238E27FC236}">
                  <a16:creationId xmlns:a16="http://schemas.microsoft.com/office/drawing/2014/main" xmlns="" id="{076B47D9-4ABA-4328-BA03-071CF117D148}"/>
                </a:ext>
              </a:extLst>
            </p:cNvPr>
            <p:cNvSpPr/>
            <p:nvPr/>
          </p:nvSpPr>
          <p:spPr>
            <a:xfrm>
              <a:off x="2337070" y="5863833"/>
              <a:ext cx="62471" cy="58698"/>
            </a:xfrm>
            <a:custGeom>
              <a:avLst/>
              <a:gdLst>
                <a:gd name="connsiteX0" fmla="*/ 18 w 14784"/>
                <a:gd name="connsiteY0" fmla="*/ 13875 h 13891"/>
                <a:gd name="connsiteX1" fmla="*/ 8945 w 14784"/>
                <a:gd name="connsiteY1" fmla="*/ 6991 h 13891"/>
                <a:gd name="connsiteX2" fmla="*/ 14753 w 14784"/>
                <a:gd name="connsiteY2" fmla="*/ 0 h 13891"/>
                <a:gd name="connsiteX3" fmla="*/ 14430 w 14784"/>
                <a:gd name="connsiteY3" fmla="*/ 0 h 13891"/>
                <a:gd name="connsiteX4" fmla="*/ 18 w 14784"/>
                <a:gd name="connsiteY4" fmla="*/ 13875 h 13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4" h="13891">
                  <a:moveTo>
                    <a:pt x="18" y="13875"/>
                  </a:moveTo>
                  <a:cubicBezTo>
                    <a:pt x="986" y="14197"/>
                    <a:pt x="5933" y="9895"/>
                    <a:pt x="8945" y="6991"/>
                  </a:cubicBezTo>
                  <a:cubicBezTo>
                    <a:pt x="11096" y="4948"/>
                    <a:pt x="15183" y="753"/>
                    <a:pt x="14753" y="0"/>
                  </a:cubicBezTo>
                  <a:cubicBezTo>
                    <a:pt x="14645" y="0"/>
                    <a:pt x="14538" y="0"/>
                    <a:pt x="14430" y="0"/>
                  </a:cubicBezTo>
                  <a:cubicBezTo>
                    <a:pt x="11311" y="1291"/>
                    <a:pt x="-520" y="12692"/>
                    <a:pt x="18" y="13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6" name="任意多边形: 形状 1763">
              <a:extLst>
                <a:ext uri="{FF2B5EF4-FFF2-40B4-BE49-F238E27FC236}">
                  <a16:creationId xmlns:a16="http://schemas.microsoft.com/office/drawing/2014/main" xmlns="" id="{A4BC98B9-2CCA-45E2-A8D6-4B15745D4751}"/>
                </a:ext>
              </a:extLst>
            </p:cNvPr>
            <p:cNvSpPr/>
            <p:nvPr/>
          </p:nvSpPr>
          <p:spPr>
            <a:xfrm>
              <a:off x="2400762" y="5840656"/>
              <a:ext cx="62281" cy="59535"/>
            </a:xfrm>
            <a:custGeom>
              <a:avLst/>
              <a:gdLst>
                <a:gd name="connsiteX0" fmla="*/ 14738 w 14739"/>
                <a:gd name="connsiteY0" fmla="*/ 0 h 14089"/>
                <a:gd name="connsiteX1" fmla="*/ 14630 w 14739"/>
                <a:gd name="connsiteY1" fmla="*/ 0 h 14089"/>
                <a:gd name="connsiteX2" fmla="*/ 3 w 14739"/>
                <a:gd name="connsiteY2" fmla="*/ 14090 h 14089"/>
                <a:gd name="connsiteX3" fmla="*/ 8284 w 14739"/>
                <a:gd name="connsiteY3" fmla="*/ 7099 h 14089"/>
                <a:gd name="connsiteX4" fmla="*/ 8284 w 14739"/>
                <a:gd name="connsiteY4" fmla="*/ 7099 h 14089"/>
                <a:gd name="connsiteX5" fmla="*/ 14738 w 14739"/>
                <a:gd name="connsiteY5" fmla="*/ 0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9" h="14089">
                  <a:moveTo>
                    <a:pt x="14738" y="0"/>
                  </a:moveTo>
                  <a:cubicBezTo>
                    <a:pt x="14738" y="0"/>
                    <a:pt x="14630" y="0"/>
                    <a:pt x="14630" y="0"/>
                  </a:cubicBezTo>
                  <a:cubicBezTo>
                    <a:pt x="12802" y="968"/>
                    <a:pt x="-213" y="13014"/>
                    <a:pt x="3" y="14090"/>
                  </a:cubicBezTo>
                  <a:cubicBezTo>
                    <a:pt x="971" y="13875"/>
                    <a:pt x="5595" y="9680"/>
                    <a:pt x="8284" y="7099"/>
                  </a:cubicBezTo>
                  <a:lnTo>
                    <a:pt x="8284" y="7099"/>
                  </a:lnTo>
                  <a:cubicBezTo>
                    <a:pt x="8392" y="6884"/>
                    <a:pt x="14845" y="753"/>
                    <a:pt x="147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7" name="任意多边形: 形状 1764">
              <a:extLst>
                <a:ext uri="{FF2B5EF4-FFF2-40B4-BE49-F238E27FC236}">
                  <a16:creationId xmlns:a16="http://schemas.microsoft.com/office/drawing/2014/main" xmlns="" id="{C5BBDD02-DFDB-42B4-B33A-20258DE7D809}"/>
                </a:ext>
              </a:extLst>
            </p:cNvPr>
            <p:cNvSpPr/>
            <p:nvPr/>
          </p:nvSpPr>
          <p:spPr>
            <a:xfrm>
              <a:off x="2441222" y="5817474"/>
              <a:ext cx="62716" cy="59991"/>
            </a:xfrm>
            <a:custGeom>
              <a:avLst/>
              <a:gdLst>
                <a:gd name="connsiteX0" fmla="*/ 0 w 14842"/>
                <a:gd name="connsiteY0" fmla="*/ 14197 h 14197"/>
                <a:gd name="connsiteX1" fmla="*/ 7529 w 14842"/>
                <a:gd name="connsiteY1" fmla="*/ 7206 h 14197"/>
                <a:gd name="connsiteX2" fmla="*/ 14843 w 14842"/>
                <a:gd name="connsiteY2" fmla="*/ 0 h 14197"/>
                <a:gd name="connsiteX3" fmla="*/ 0 w 14842"/>
                <a:gd name="connsiteY3" fmla="*/ 14197 h 14197"/>
              </a:gdLst>
              <a:ahLst/>
              <a:cxnLst>
                <a:cxn ang="0">
                  <a:pos x="connsiteX0" y="connsiteY0"/>
                </a:cxn>
                <a:cxn ang="0">
                  <a:pos x="connsiteX1" y="connsiteY1"/>
                </a:cxn>
                <a:cxn ang="0">
                  <a:pos x="connsiteX2" y="connsiteY2"/>
                </a:cxn>
                <a:cxn ang="0">
                  <a:pos x="connsiteX3" y="connsiteY3"/>
                </a:cxn>
              </a:cxnLst>
              <a:rect l="l" t="t" r="r" b="b"/>
              <a:pathLst>
                <a:path w="14842" h="14197">
                  <a:moveTo>
                    <a:pt x="0" y="14197"/>
                  </a:moveTo>
                  <a:cubicBezTo>
                    <a:pt x="753" y="13552"/>
                    <a:pt x="4195" y="10433"/>
                    <a:pt x="7529" y="7206"/>
                  </a:cubicBezTo>
                  <a:cubicBezTo>
                    <a:pt x="7636" y="7099"/>
                    <a:pt x="14520" y="538"/>
                    <a:pt x="14843" y="0"/>
                  </a:cubicBezTo>
                  <a:cubicBezTo>
                    <a:pt x="14628" y="108"/>
                    <a:pt x="323" y="13660"/>
                    <a:pt x="0" y="14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1" name="任意多边形: 形状 1778">
              <a:extLst>
                <a:ext uri="{FF2B5EF4-FFF2-40B4-BE49-F238E27FC236}">
                  <a16:creationId xmlns:a16="http://schemas.microsoft.com/office/drawing/2014/main" xmlns="" id="{D7A00A8C-13FF-4BE9-86AF-5160584AAA5A}"/>
                </a:ext>
              </a:extLst>
            </p:cNvPr>
            <p:cNvSpPr/>
            <p:nvPr/>
          </p:nvSpPr>
          <p:spPr>
            <a:xfrm>
              <a:off x="83290" y="6157884"/>
              <a:ext cx="56877" cy="49533"/>
            </a:xfrm>
            <a:custGeom>
              <a:avLst/>
              <a:gdLst>
                <a:gd name="connsiteX0" fmla="*/ 13457 w 13460"/>
                <a:gd name="connsiteY0" fmla="*/ 6453 h 11722"/>
                <a:gd name="connsiteX1" fmla="*/ 6143 w 13460"/>
                <a:gd name="connsiteY1" fmla="*/ 0 h 11722"/>
                <a:gd name="connsiteX2" fmla="*/ 1625 w 13460"/>
                <a:gd name="connsiteY2" fmla="*/ 9250 h 11722"/>
                <a:gd name="connsiteX3" fmla="*/ 13457 w 13460"/>
                <a:gd name="connsiteY3" fmla="*/ 6453 h 11722"/>
              </a:gdLst>
              <a:ahLst/>
              <a:cxnLst>
                <a:cxn ang="0">
                  <a:pos x="connsiteX0" y="connsiteY0"/>
                </a:cxn>
                <a:cxn ang="0">
                  <a:pos x="connsiteX1" y="connsiteY1"/>
                </a:cxn>
                <a:cxn ang="0">
                  <a:pos x="connsiteX2" y="connsiteY2"/>
                </a:cxn>
                <a:cxn ang="0">
                  <a:pos x="connsiteX3" y="connsiteY3"/>
                </a:cxn>
              </a:cxnLst>
              <a:rect l="l" t="t" r="r" b="b"/>
              <a:pathLst>
                <a:path w="13460" h="11722">
                  <a:moveTo>
                    <a:pt x="13457" y="6453"/>
                  </a:moveTo>
                  <a:cubicBezTo>
                    <a:pt x="13564" y="3872"/>
                    <a:pt x="11306" y="215"/>
                    <a:pt x="6143" y="0"/>
                  </a:cubicBezTo>
                  <a:cubicBezTo>
                    <a:pt x="12" y="323"/>
                    <a:pt x="-1601" y="5700"/>
                    <a:pt x="1625" y="9250"/>
                  </a:cubicBezTo>
                  <a:cubicBezTo>
                    <a:pt x="5605" y="13660"/>
                    <a:pt x="13349" y="11831"/>
                    <a:pt x="13457" y="64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2" name="任意多边形: 形状 1779">
              <a:extLst>
                <a:ext uri="{FF2B5EF4-FFF2-40B4-BE49-F238E27FC236}">
                  <a16:creationId xmlns:a16="http://schemas.microsoft.com/office/drawing/2014/main" xmlns="" id="{BC767D60-611E-4FAD-B492-B2D51349C2A2}"/>
                </a:ext>
              </a:extLst>
            </p:cNvPr>
            <p:cNvSpPr/>
            <p:nvPr/>
          </p:nvSpPr>
          <p:spPr>
            <a:xfrm>
              <a:off x="300562" y="6154250"/>
              <a:ext cx="56644" cy="49173"/>
            </a:xfrm>
            <a:custGeom>
              <a:avLst/>
              <a:gdLst>
                <a:gd name="connsiteX0" fmla="*/ 13342 w 13405"/>
                <a:gd name="connsiteY0" fmla="*/ 6346 h 11637"/>
                <a:gd name="connsiteX1" fmla="*/ 6889 w 13405"/>
                <a:gd name="connsiteY1" fmla="*/ 0 h 11637"/>
                <a:gd name="connsiteX2" fmla="*/ 1081 w 13405"/>
                <a:gd name="connsiteY2" fmla="*/ 9357 h 11637"/>
                <a:gd name="connsiteX3" fmla="*/ 13342 w 13405"/>
                <a:gd name="connsiteY3" fmla="*/ 6346 h 11637"/>
              </a:gdLst>
              <a:ahLst/>
              <a:cxnLst>
                <a:cxn ang="0">
                  <a:pos x="connsiteX0" y="connsiteY0"/>
                </a:cxn>
                <a:cxn ang="0">
                  <a:pos x="connsiteX1" y="connsiteY1"/>
                </a:cxn>
                <a:cxn ang="0">
                  <a:pos x="connsiteX2" y="connsiteY2"/>
                </a:cxn>
                <a:cxn ang="0">
                  <a:pos x="connsiteX3" y="connsiteY3"/>
                </a:cxn>
              </a:cxnLst>
              <a:rect l="l" t="t" r="r" b="b"/>
              <a:pathLst>
                <a:path w="13405" h="11637">
                  <a:moveTo>
                    <a:pt x="13342" y="6346"/>
                  </a:moveTo>
                  <a:cubicBezTo>
                    <a:pt x="13772" y="3765"/>
                    <a:pt x="12051" y="108"/>
                    <a:pt x="6889" y="0"/>
                  </a:cubicBezTo>
                  <a:cubicBezTo>
                    <a:pt x="866" y="430"/>
                    <a:pt x="-1608" y="5808"/>
                    <a:pt x="1081" y="9357"/>
                  </a:cubicBezTo>
                  <a:cubicBezTo>
                    <a:pt x="4523" y="13552"/>
                    <a:pt x="12589" y="11616"/>
                    <a:pt x="13342"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3" name="任意多边形: 形状 1780">
              <a:extLst>
                <a:ext uri="{FF2B5EF4-FFF2-40B4-BE49-F238E27FC236}">
                  <a16:creationId xmlns:a16="http://schemas.microsoft.com/office/drawing/2014/main" xmlns="" id="{53CE566D-7E7C-4670-8282-69B49E459BF7}"/>
                </a:ext>
              </a:extLst>
            </p:cNvPr>
            <p:cNvSpPr/>
            <p:nvPr/>
          </p:nvSpPr>
          <p:spPr>
            <a:xfrm>
              <a:off x="517914" y="6147887"/>
              <a:ext cx="57308" cy="49980"/>
            </a:xfrm>
            <a:custGeom>
              <a:avLst/>
              <a:gdLst>
                <a:gd name="connsiteX0" fmla="*/ 7724 w 13562"/>
                <a:gd name="connsiteY0" fmla="*/ 0 h 11828"/>
                <a:gd name="connsiteX1" fmla="*/ 410 w 13562"/>
                <a:gd name="connsiteY1" fmla="*/ 8927 h 11828"/>
                <a:gd name="connsiteX2" fmla="*/ 13317 w 13562"/>
                <a:gd name="connsiteY2" fmla="*/ 6346 h 11828"/>
                <a:gd name="connsiteX3" fmla="*/ 13317 w 13562"/>
                <a:gd name="connsiteY3" fmla="*/ 6346 h 11828"/>
                <a:gd name="connsiteX4" fmla="*/ 7724 w 13562"/>
                <a:gd name="connsiteY4" fmla="*/ 0 h 1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62" h="11828">
                  <a:moveTo>
                    <a:pt x="7724" y="0"/>
                  </a:moveTo>
                  <a:cubicBezTo>
                    <a:pt x="1593" y="430"/>
                    <a:pt x="-1096" y="5700"/>
                    <a:pt x="410" y="8927"/>
                  </a:cubicBezTo>
                  <a:cubicBezTo>
                    <a:pt x="2776" y="13875"/>
                    <a:pt x="11596" y="12154"/>
                    <a:pt x="13317" y="6346"/>
                  </a:cubicBezTo>
                  <a:lnTo>
                    <a:pt x="13317" y="6346"/>
                  </a:lnTo>
                  <a:cubicBezTo>
                    <a:pt x="14177" y="3657"/>
                    <a:pt x="12886" y="0"/>
                    <a:pt x="77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4" name="任意多边形: 形状 1781">
              <a:extLst>
                <a:ext uri="{FF2B5EF4-FFF2-40B4-BE49-F238E27FC236}">
                  <a16:creationId xmlns:a16="http://schemas.microsoft.com/office/drawing/2014/main" xmlns="" id="{8D9F5E49-8DE5-43BF-AC08-EAF4AE73AA1E}"/>
                </a:ext>
              </a:extLst>
            </p:cNvPr>
            <p:cNvSpPr/>
            <p:nvPr/>
          </p:nvSpPr>
          <p:spPr>
            <a:xfrm>
              <a:off x="734231" y="6139254"/>
              <a:ext cx="57895" cy="50247"/>
            </a:xfrm>
            <a:custGeom>
              <a:avLst/>
              <a:gdLst>
                <a:gd name="connsiteX0" fmla="*/ 8589 w 13701"/>
                <a:gd name="connsiteY0" fmla="*/ 0 h 11891"/>
                <a:gd name="connsiteX1" fmla="*/ 200 w 13701"/>
                <a:gd name="connsiteY1" fmla="*/ 9035 h 11891"/>
                <a:gd name="connsiteX2" fmla="*/ 13322 w 13701"/>
                <a:gd name="connsiteY2" fmla="*/ 6238 h 11891"/>
                <a:gd name="connsiteX3" fmla="*/ 8589 w 13701"/>
                <a:gd name="connsiteY3" fmla="*/ 0 h 11891"/>
              </a:gdLst>
              <a:ahLst/>
              <a:cxnLst>
                <a:cxn ang="0">
                  <a:pos x="connsiteX0" y="connsiteY0"/>
                </a:cxn>
                <a:cxn ang="0">
                  <a:pos x="connsiteX1" y="connsiteY1"/>
                </a:cxn>
                <a:cxn ang="0">
                  <a:pos x="connsiteX2" y="connsiteY2"/>
                </a:cxn>
                <a:cxn ang="0">
                  <a:pos x="connsiteX3" y="connsiteY3"/>
                </a:cxn>
              </a:cxnLst>
              <a:rect l="l" t="t" r="r" b="b"/>
              <a:pathLst>
                <a:path w="13701" h="11891">
                  <a:moveTo>
                    <a:pt x="8589" y="0"/>
                  </a:moveTo>
                  <a:cubicBezTo>
                    <a:pt x="2458" y="538"/>
                    <a:pt x="-876" y="5808"/>
                    <a:pt x="200" y="9035"/>
                  </a:cubicBezTo>
                  <a:cubicBezTo>
                    <a:pt x="1813" y="13982"/>
                    <a:pt x="10740" y="12154"/>
                    <a:pt x="13322" y="6238"/>
                  </a:cubicBezTo>
                  <a:cubicBezTo>
                    <a:pt x="14290" y="3657"/>
                    <a:pt x="13644" y="0"/>
                    <a:pt x="85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5" name="任意多边形: 形状 1782">
              <a:extLst>
                <a:ext uri="{FF2B5EF4-FFF2-40B4-BE49-F238E27FC236}">
                  <a16:creationId xmlns:a16="http://schemas.microsoft.com/office/drawing/2014/main" xmlns="" id="{067DF41D-DB77-4F34-8BD3-44F675ABF395}"/>
                </a:ext>
              </a:extLst>
            </p:cNvPr>
            <p:cNvSpPr/>
            <p:nvPr/>
          </p:nvSpPr>
          <p:spPr>
            <a:xfrm>
              <a:off x="946711" y="6128791"/>
              <a:ext cx="59526" cy="50221"/>
            </a:xfrm>
            <a:custGeom>
              <a:avLst/>
              <a:gdLst>
                <a:gd name="connsiteX0" fmla="*/ 13266 w 14087"/>
                <a:gd name="connsiteY0" fmla="*/ 6240 h 11885"/>
                <a:gd name="connsiteX1" fmla="*/ 9609 w 14087"/>
                <a:gd name="connsiteY1" fmla="*/ 2 h 11885"/>
                <a:gd name="connsiteX2" fmla="*/ 144 w 14087"/>
                <a:gd name="connsiteY2" fmla="*/ 9682 h 11885"/>
                <a:gd name="connsiteX3" fmla="*/ 13266 w 14087"/>
                <a:gd name="connsiteY3" fmla="*/ 6240 h 11885"/>
              </a:gdLst>
              <a:ahLst/>
              <a:cxnLst>
                <a:cxn ang="0">
                  <a:pos x="connsiteX0" y="connsiteY0"/>
                </a:cxn>
                <a:cxn ang="0">
                  <a:pos x="connsiteX1" y="connsiteY1"/>
                </a:cxn>
                <a:cxn ang="0">
                  <a:pos x="connsiteX2" y="connsiteY2"/>
                </a:cxn>
                <a:cxn ang="0">
                  <a:pos x="connsiteX3" y="connsiteY3"/>
                </a:cxn>
              </a:cxnLst>
              <a:rect l="l" t="t" r="r" b="b"/>
              <a:pathLst>
                <a:path w="14087" h="11885">
                  <a:moveTo>
                    <a:pt x="13266" y="6240"/>
                  </a:moveTo>
                  <a:cubicBezTo>
                    <a:pt x="14772" y="3659"/>
                    <a:pt x="14557" y="-105"/>
                    <a:pt x="9609" y="2"/>
                  </a:cubicBezTo>
                  <a:cubicBezTo>
                    <a:pt x="3156" y="648"/>
                    <a:pt x="-824" y="6456"/>
                    <a:pt x="144" y="9682"/>
                  </a:cubicBezTo>
                  <a:cubicBezTo>
                    <a:pt x="1650" y="13877"/>
                    <a:pt x="10147" y="11726"/>
                    <a:pt x="13266" y="62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6" name="任意多边形: 形状 1783">
              <a:extLst>
                <a:ext uri="{FF2B5EF4-FFF2-40B4-BE49-F238E27FC236}">
                  <a16:creationId xmlns:a16="http://schemas.microsoft.com/office/drawing/2014/main" xmlns="" id="{0802C830-168B-4726-A58F-15EC37A359E1}"/>
                </a:ext>
              </a:extLst>
            </p:cNvPr>
            <p:cNvSpPr/>
            <p:nvPr/>
          </p:nvSpPr>
          <p:spPr>
            <a:xfrm>
              <a:off x="1154848" y="6115611"/>
              <a:ext cx="60426" cy="50745"/>
            </a:xfrm>
            <a:custGeom>
              <a:avLst/>
              <a:gdLst>
                <a:gd name="connsiteX0" fmla="*/ 13055 w 14300"/>
                <a:gd name="connsiteY0" fmla="*/ 6241 h 12009"/>
                <a:gd name="connsiteX1" fmla="*/ 10474 w 14300"/>
                <a:gd name="connsiteY1" fmla="*/ 2 h 12009"/>
                <a:gd name="connsiteX2" fmla="*/ 41 w 14300"/>
                <a:gd name="connsiteY2" fmla="*/ 9790 h 12009"/>
                <a:gd name="connsiteX3" fmla="*/ 13055 w 14300"/>
                <a:gd name="connsiteY3" fmla="*/ 6241 h 12009"/>
              </a:gdLst>
              <a:ahLst/>
              <a:cxnLst>
                <a:cxn ang="0">
                  <a:pos x="connsiteX0" y="connsiteY0"/>
                </a:cxn>
                <a:cxn ang="0">
                  <a:pos x="connsiteX1" y="connsiteY1"/>
                </a:cxn>
                <a:cxn ang="0">
                  <a:pos x="connsiteX2" y="connsiteY2"/>
                </a:cxn>
                <a:cxn ang="0">
                  <a:pos x="connsiteX3" y="connsiteY3"/>
                </a:cxn>
              </a:cxnLst>
              <a:rect l="l" t="t" r="r" b="b"/>
              <a:pathLst>
                <a:path w="14300" h="12009">
                  <a:moveTo>
                    <a:pt x="13055" y="6241"/>
                  </a:moveTo>
                  <a:cubicBezTo>
                    <a:pt x="14884" y="3552"/>
                    <a:pt x="15206" y="-105"/>
                    <a:pt x="10474" y="2"/>
                  </a:cubicBezTo>
                  <a:cubicBezTo>
                    <a:pt x="4343" y="648"/>
                    <a:pt x="-497" y="6563"/>
                    <a:pt x="41" y="9790"/>
                  </a:cubicBezTo>
                  <a:cubicBezTo>
                    <a:pt x="794" y="14092"/>
                    <a:pt x="9291" y="11726"/>
                    <a:pt x="13055" y="624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7" name="任意多边形: 形状 1784">
              <a:extLst>
                <a:ext uri="{FF2B5EF4-FFF2-40B4-BE49-F238E27FC236}">
                  <a16:creationId xmlns:a16="http://schemas.microsoft.com/office/drawing/2014/main" xmlns="" id="{4BD5E172-8821-40DE-B8E6-268F7590B6BD}"/>
                </a:ext>
              </a:extLst>
            </p:cNvPr>
            <p:cNvSpPr/>
            <p:nvPr/>
          </p:nvSpPr>
          <p:spPr>
            <a:xfrm>
              <a:off x="1355767" y="6100158"/>
              <a:ext cx="61630" cy="51180"/>
            </a:xfrm>
            <a:custGeom>
              <a:avLst/>
              <a:gdLst>
                <a:gd name="connsiteX0" fmla="*/ 33 w 14585"/>
                <a:gd name="connsiteY0" fmla="*/ 10328 h 12112"/>
                <a:gd name="connsiteX1" fmla="*/ 12832 w 14585"/>
                <a:gd name="connsiteY1" fmla="*/ 6240 h 12112"/>
                <a:gd name="connsiteX2" fmla="*/ 11326 w 14585"/>
                <a:gd name="connsiteY2" fmla="*/ 2 h 12112"/>
                <a:gd name="connsiteX3" fmla="*/ 33 w 14585"/>
                <a:gd name="connsiteY3" fmla="*/ 10328 h 12112"/>
              </a:gdLst>
              <a:ahLst/>
              <a:cxnLst>
                <a:cxn ang="0">
                  <a:pos x="connsiteX0" y="connsiteY0"/>
                </a:cxn>
                <a:cxn ang="0">
                  <a:pos x="connsiteX1" y="connsiteY1"/>
                </a:cxn>
                <a:cxn ang="0">
                  <a:pos x="connsiteX2" y="connsiteY2"/>
                </a:cxn>
                <a:cxn ang="0">
                  <a:pos x="connsiteX3" y="connsiteY3"/>
                </a:cxn>
              </a:cxnLst>
              <a:rect l="l" t="t" r="r" b="b"/>
              <a:pathLst>
                <a:path w="14585" h="12112">
                  <a:moveTo>
                    <a:pt x="33" y="10328"/>
                  </a:moveTo>
                  <a:cubicBezTo>
                    <a:pt x="678" y="14092"/>
                    <a:pt x="8637" y="11511"/>
                    <a:pt x="12832" y="6240"/>
                  </a:cubicBezTo>
                  <a:cubicBezTo>
                    <a:pt x="14983" y="3552"/>
                    <a:pt x="15844" y="-105"/>
                    <a:pt x="11326" y="2"/>
                  </a:cubicBezTo>
                  <a:cubicBezTo>
                    <a:pt x="5626" y="755"/>
                    <a:pt x="-505" y="6993"/>
                    <a:pt x="33" y="103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8" name="任意多边形: 形状 1785">
              <a:extLst>
                <a:ext uri="{FF2B5EF4-FFF2-40B4-BE49-F238E27FC236}">
                  <a16:creationId xmlns:a16="http://schemas.microsoft.com/office/drawing/2014/main" xmlns="" id="{9913E633-8F1C-4B87-804D-B5B67BCE2339}"/>
                </a:ext>
              </a:extLst>
            </p:cNvPr>
            <p:cNvSpPr/>
            <p:nvPr/>
          </p:nvSpPr>
          <p:spPr>
            <a:xfrm>
              <a:off x="1542162" y="6083311"/>
              <a:ext cx="61571" cy="51852"/>
            </a:xfrm>
            <a:custGeom>
              <a:avLst/>
              <a:gdLst>
                <a:gd name="connsiteX0" fmla="*/ 12065 w 14571"/>
                <a:gd name="connsiteY0" fmla="*/ 9 h 12271"/>
                <a:gd name="connsiteX1" fmla="*/ 19 w 14571"/>
                <a:gd name="connsiteY1" fmla="*/ 10872 h 12271"/>
                <a:gd name="connsiteX2" fmla="*/ 12173 w 14571"/>
                <a:gd name="connsiteY2" fmla="*/ 6247 h 12271"/>
                <a:gd name="connsiteX3" fmla="*/ 12065 w 14571"/>
                <a:gd name="connsiteY3" fmla="*/ 9 h 12271"/>
              </a:gdLst>
              <a:ahLst/>
              <a:cxnLst>
                <a:cxn ang="0">
                  <a:pos x="connsiteX0" y="connsiteY0"/>
                </a:cxn>
                <a:cxn ang="0">
                  <a:pos x="connsiteX1" y="connsiteY1"/>
                </a:cxn>
                <a:cxn ang="0">
                  <a:pos x="connsiteX2" y="connsiteY2"/>
                </a:cxn>
                <a:cxn ang="0">
                  <a:pos x="connsiteX3" y="connsiteY3"/>
                </a:cxn>
              </a:cxnLst>
              <a:rect l="l" t="t" r="r" b="b"/>
              <a:pathLst>
                <a:path w="14571" h="12271">
                  <a:moveTo>
                    <a:pt x="12065" y="9"/>
                  </a:moveTo>
                  <a:cubicBezTo>
                    <a:pt x="6473" y="869"/>
                    <a:pt x="-411" y="7645"/>
                    <a:pt x="19" y="10872"/>
                  </a:cubicBezTo>
                  <a:cubicBezTo>
                    <a:pt x="449" y="14099"/>
                    <a:pt x="7763" y="11410"/>
                    <a:pt x="12173" y="6247"/>
                  </a:cubicBezTo>
                  <a:cubicBezTo>
                    <a:pt x="14539" y="3558"/>
                    <a:pt x="16153" y="-206"/>
                    <a:pt x="12065" y="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9" name="任意多边形: 形状 1786">
              <a:extLst>
                <a:ext uri="{FF2B5EF4-FFF2-40B4-BE49-F238E27FC236}">
                  <a16:creationId xmlns:a16="http://schemas.microsoft.com/office/drawing/2014/main" xmlns="" id="{82EA5BDA-CF09-45DF-B80A-29E528B61DE4}"/>
                </a:ext>
              </a:extLst>
            </p:cNvPr>
            <p:cNvSpPr/>
            <p:nvPr/>
          </p:nvSpPr>
          <p:spPr>
            <a:xfrm>
              <a:off x="1709479" y="6065132"/>
              <a:ext cx="62201" cy="52626"/>
            </a:xfrm>
            <a:custGeom>
              <a:avLst/>
              <a:gdLst>
                <a:gd name="connsiteX0" fmla="*/ 12266 w 14720"/>
                <a:gd name="connsiteY0" fmla="*/ 5710 h 12454"/>
                <a:gd name="connsiteX1" fmla="*/ 12804 w 14720"/>
                <a:gd name="connsiteY1" fmla="*/ 9 h 12454"/>
                <a:gd name="connsiteX2" fmla="*/ 4 w 14720"/>
                <a:gd name="connsiteY2" fmla="*/ 11410 h 12454"/>
                <a:gd name="connsiteX3" fmla="*/ 11620 w 14720"/>
                <a:gd name="connsiteY3" fmla="*/ 6355 h 12454"/>
                <a:gd name="connsiteX4" fmla="*/ 12266 w 14720"/>
                <a:gd name="connsiteY4" fmla="*/ 5710 h 12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0" h="12454">
                  <a:moveTo>
                    <a:pt x="12266" y="5710"/>
                  </a:moveTo>
                  <a:cubicBezTo>
                    <a:pt x="14417" y="3344"/>
                    <a:pt x="16245" y="-206"/>
                    <a:pt x="12804" y="9"/>
                  </a:cubicBezTo>
                  <a:cubicBezTo>
                    <a:pt x="7426" y="870"/>
                    <a:pt x="-211" y="8291"/>
                    <a:pt x="4" y="11410"/>
                  </a:cubicBezTo>
                  <a:cubicBezTo>
                    <a:pt x="220" y="14099"/>
                    <a:pt x="6888" y="11303"/>
                    <a:pt x="11620" y="6355"/>
                  </a:cubicBezTo>
                  <a:cubicBezTo>
                    <a:pt x="11836" y="6140"/>
                    <a:pt x="12051" y="5817"/>
                    <a:pt x="12266" y="57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0" name="任意多边形: 形状 1787">
              <a:extLst>
                <a:ext uri="{FF2B5EF4-FFF2-40B4-BE49-F238E27FC236}">
                  <a16:creationId xmlns:a16="http://schemas.microsoft.com/office/drawing/2014/main" xmlns="" id="{8EF2775E-1B96-4428-A918-39C1B8C21496}"/>
                </a:ext>
              </a:extLst>
            </p:cNvPr>
            <p:cNvSpPr/>
            <p:nvPr/>
          </p:nvSpPr>
          <p:spPr>
            <a:xfrm>
              <a:off x="1859006" y="6045555"/>
              <a:ext cx="62454" cy="53298"/>
            </a:xfrm>
            <a:custGeom>
              <a:avLst/>
              <a:gdLst>
                <a:gd name="connsiteX0" fmla="*/ 10975 w 14780"/>
                <a:gd name="connsiteY0" fmla="*/ 6363 h 12613"/>
                <a:gd name="connsiteX1" fmla="*/ 12803 w 14780"/>
                <a:gd name="connsiteY1" fmla="*/ 4427 h 12613"/>
                <a:gd name="connsiteX2" fmla="*/ 13341 w 14780"/>
                <a:gd name="connsiteY2" fmla="*/ 17 h 12613"/>
                <a:gd name="connsiteX3" fmla="*/ 4 w 14780"/>
                <a:gd name="connsiteY3" fmla="*/ 11848 h 12613"/>
                <a:gd name="connsiteX4" fmla="*/ 10975 w 14780"/>
                <a:gd name="connsiteY4" fmla="*/ 6363 h 12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0" h="12613">
                  <a:moveTo>
                    <a:pt x="10975" y="6363"/>
                  </a:moveTo>
                  <a:cubicBezTo>
                    <a:pt x="11620" y="5825"/>
                    <a:pt x="12265" y="4965"/>
                    <a:pt x="12803" y="4427"/>
                  </a:cubicBezTo>
                  <a:cubicBezTo>
                    <a:pt x="13233" y="3997"/>
                    <a:pt x="16675" y="-305"/>
                    <a:pt x="13341" y="17"/>
                  </a:cubicBezTo>
                  <a:cubicBezTo>
                    <a:pt x="8393" y="985"/>
                    <a:pt x="-211" y="9160"/>
                    <a:pt x="4" y="11848"/>
                  </a:cubicBezTo>
                  <a:cubicBezTo>
                    <a:pt x="4" y="14107"/>
                    <a:pt x="6135" y="11095"/>
                    <a:pt x="10975" y="63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1" name="任意多边形: 形状 1788">
              <a:extLst>
                <a:ext uri="{FF2B5EF4-FFF2-40B4-BE49-F238E27FC236}">
                  <a16:creationId xmlns:a16="http://schemas.microsoft.com/office/drawing/2014/main" xmlns="" id="{42D1CDD8-5586-438C-B908-327B7AD33449}"/>
                </a:ext>
              </a:extLst>
            </p:cNvPr>
            <p:cNvSpPr/>
            <p:nvPr/>
          </p:nvSpPr>
          <p:spPr>
            <a:xfrm>
              <a:off x="1987638" y="6025577"/>
              <a:ext cx="63346" cy="53940"/>
            </a:xfrm>
            <a:custGeom>
              <a:avLst/>
              <a:gdLst>
                <a:gd name="connsiteX0" fmla="*/ 10541 w 14991"/>
                <a:gd name="connsiteY0" fmla="*/ 6467 h 12765"/>
                <a:gd name="connsiteX1" fmla="*/ 13445 w 14991"/>
                <a:gd name="connsiteY1" fmla="*/ 3348 h 12765"/>
                <a:gd name="connsiteX2" fmla="*/ 13983 w 14991"/>
                <a:gd name="connsiteY2" fmla="*/ 13 h 12765"/>
                <a:gd name="connsiteX3" fmla="*/ 1 w 14991"/>
                <a:gd name="connsiteY3" fmla="*/ 12275 h 12765"/>
                <a:gd name="connsiteX4" fmla="*/ 10541 w 14991"/>
                <a:gd name="connsiteY4" fmla="*/ 6467 h 12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1" h="12765">
                  <a:moveTo>
                    <a:pt x="10541" y="6467"/>
                  </a:moveTo>
                  <a:cubicBezTo>
                    <a:pt x="11725" y="5391"/>
                    <a:pt x="12800" y="4315"/>
                    <a:pt x="13445" y="3348"/>
                  </a:cubicBezTo>
                  <a:cubicBezTo>
                    <a:pt x="14306" y="2272"/>
                    <a:pt x="16134" y="-202"/>
                    <a:pt x="13983" y="13"/>
                  </a:cubicBezTo>
                  <a:cubicBezTo>
                    <a:pt x="9358" y="1089"/>
                    <a:pt x="-107" y="9908"/>
                    <a:pt x="1" y="12275"/>
                  </a:cubicBezTo>
                  <a:cubicBezTo>
                    <a:pt x="216" y="13995"/>
                    <a:pt x="5701" y="10984"/>
                    <a:pt x="10541" y="64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2" name="任意多边形: 形状 1789">
              <a:extLst>
                <a:ext uri="{FF2B5EF4-FFF2-40B4-BE49-F238E27FC236}">
                  <a16:creationId xmlns:a16="http://schemas.microsoft.com/office/drawing/2014/main" xmlns="" id="{8FCE3C30-A5A4-452A-B8F4-D184375BD544}"/>
                </a:ext>
              </a:extLst>
            </p:cNvPr>
            <p:cNvSpPr/>
            <p:nvPr/>
          </p:nvSpPr>
          <p:spPr>
            <a:xfrm>
              <a:off x="2097613" y="6004233"/>
              <a:ext cx="63823" cy="54641"/>
            </a:xfrm>
            <a:custGeom>
              <a:avLst/>
              <a:gdLst>
                <a:gd name="connsiteX0" fmla="*/ 9898 w 15104"/>
                <a:gd name="connsiteY0" fmla="*/ 6570 h 12931"/>
                <a:gd name="connsiteX1" fmla="*/ 13986 w 15104"/>
                <a:gd name="connsiteY1" fmla="*/ 2375 h 12931"/>
                <a:gd name="connsiteX2" fmla="*/ 14416 w 15104"/>
                <a:gd name="connsiteY2" fmla="*/ 9 h 12931"/>
                <a:gd name="connsiteX3" fmla="*/ 3 w 15104"/>
                <a:gd name="connsiteY3" fmla="*/ 12593 h 12931"/>
                <a:gd name="connsiteX4" fmla="*/ 9898 w 15104"/>
                <a:gd name="connsiteY4" fmla="*/ 6570 h 12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04" h="12931">
                  <a:moveTo>
                    <a:pt x="9898" y="6570"/>
                  </a:moveTo>
                  <a:cubicBezTo>
                    <a:pt x="12265" y="4419"/>
                    <a:pt x="13555" y="2913"/>
                    <a:pt x="13986" y="2375"/>
                  </a:cubicBezTo>
                  <a:cubicBezTo>
                    <a:pt x="15276" y="762"/>
                    <a:pt x="15491" y="-99"/>
                    <a:pt x="14416" y="9"/>
                  </a:cubicBezTo>
                  <a:cubicBezTo>
                    <a:pt x="10329" y="1192"/>
                    <a:pt x="-212" y="10765"/>
                    <a:pt x="3" y="12593"/>
                  </a:cubicBezTo>
                  <a:cubicBezTo>
                    <a:pt x="111" y="13991"/>
                    <a:pt x="5058" y="10872"/>
                    <a:pt x="9898" y="65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3" name="任意多边形: 形状 1790">
              <a:extLst>
                <a:ext uri="{FF2B5EF4-FFF2-40B4-BE49-F238E27FC236}">
                  <a16:creationId xmlns:a16="http://schemas.microsoft.com/office/drawing/2014/main" xmlns="" id="{5AAA347D-5987-45F7-9DA3-EE6E2BD00026}"/>
                </a:ext>
              </a:extLst>
            </p:cNvPr>
            <p:cNvSpPr/>
            <p:nvPr/>
          </p:nvSpPr>
          <p:spPr>
            <a:xfrm>
              <a:off x="2187057" y="5983354"/>
              <a:ext cx="64360" cy="55038"/>
            </a:xfrm>
            <a:custGeom>
              <a:avLst/>
              <a:gdLst>
                <a:gd name="connsiteX0" fmla="*/ 25 w 15231"/>
                <a:gd name="connsiteY0" fmla="*/ 13017 h 13025"/>
                <a:gd name="connsiteX1" fmla="*/ 9275 w 15231"/>
                <a:gd name="connsiteY1" fmla="*/ 6563 h 13025"/>
                <a:gd name="connsiteX2" fmla="*/ 14760 w 15231"/>
                <a:gd name="connsiteY2" fmla="*/ 1078 h 13025"/>
                <a:gd name="connsiteX3" fmla="*/ 14868 w 15231"/>
                <a:gd name="connsiteY3" fmla="*/ 3 h 13025"/>
                <a:gd name="connsiteX4" fmla="*/ 25 w 15231"/>
                <a:gd name="connsiteY4" fmla="*/ 13017 h 13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1" h="13025">
                  <a:moveTo>
                    <a:pt x="25" y="13017"/>
                  </a:moveTo>
                  <a:cubicBezTo>
                    <a:pt x="993" y="13232"/>
                    <a:pt x="6155" y="9360"/>
                    <a:pt x="9275" y="6563"/>
                  </a:cubicBezTo>
                  <a:cubicBezTo>
                    <a:pt x="13039" y="3337"/>
                    <a:pt x="14437" y="1508"/>
                    <a:pt x="14760" y="1078"/>
                  </a:cubicBezTo>
                  <a:cubicBezTo>
                    <a:pt x="15620" y="-105"/>
                    <a:pt x="15083" y="3"/>
                    <a:pt x="14868" y="3"/>
                  </a:cubicBezTo>
                  <a:cubicBezTo>
                    <a:pt x="11533" y="1186"/>
                    <a:pt x="-621" y="11834"/>
                    <a:pt x="25" y="130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4" name="任意多边形: 形状 1791">
              <a:extLst>
                <a:ext uri="{FF2B5EF4-FFF2-40B4-BE49-F238E27FC236}">
                  <a16:creationId xmlns:a16="http://schemas.microsoft.com/office/drawing/2014/main" xmlns="" id="{FC82DF51-7DC2-405E-905D-89659EF9635B}"/>
                </a:ext>
              </a:extLst>
            </p:cNvPr>
            <p:cNvSpPr/>
            <p:nvPr/>
          </p:nvSpPr>
          <p:spPr>
            <a:xfrm>
              <a:off x="2255790" y="5961546"/>
              <a:ext cx="64990" cy="55444"/>
            </a:xfrm>
            <a:custGeom>
              <a:avLst/>
              <a:gdLst>
                <a:gd name="connsiteX0" fmla="*/ 15380 w 15380"/>
                <a:gd name="connsiteY0" fmla="*/ 0 h 13121"/>
                <a:gd name="connsiteX1" fmla="*/ 15165 w 15380"/>
                <a:gd name="connsiteY1" fmla="*/ 0 h 13121"/>
                <a:gd name="connsiteX2" fmla="*/ 0 w 15380"/>
                <a:gd name="connsiteY2" fmla="*/ 13014 h 13121"/>
                <a:gd name="connsiteX3" fmla="*/ 0 w 15380"/>
                <a:gd name="connsiteY3" fmla="*/ 13122 h 13121"/>
                <a:gd name="connsiteX4" fmla="*/ 8712 w 15380"/>
                <a:gd name="connsiteY4" fmla="*/ 6561 h 13121"/>
                <a:gd name="connsiteX5" fmla="*/ 15380 w 15380"/>
                <a:gd name="connsiteY5" fmla="*/ 0 h 1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13121">
                  <a:moveTo>
                    <a:pt x="15380" y="0"/>
                  </a:moveTo>
                  <a:cubicBezTo>
                    <a:pt x="15273" y="0"/>
                    <a:pt x="15273" y="0"/>
                    <a:pt x="15165" y="0"/>
                  </a:cubicBezTo>
                  <a:cubicBezTo>
                    <a:pt x="12799" y="1076"/>
                    <a:pt x="968" y="11186"/>
                    <a:pt x="0" y="13014"/>
                  </a:cubicBezTo>
                  <a:cubicBezTo>
                    <a:pt x="0" y="13014"/>
                    <a:pt x="0" y="13122"/>
                    <a:pt x="0" y="13122"/>
                  </a:cubicBezTo>
                  <a:cubicBezTo>
                    <a:pt x="1076" y="12907"/>
                    <a:pt x="5916" y="8927"/>
                    <a:pt x="8712" y="6561"/>
                  </a:cubicBezTo>
                  <a:cubicBezTo>
                    <a:pt x="11939" y="3872"/>
                    <a:pt x="15380" y="645"/>
                    <a:pt x="1538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5" name="任意多边形: 形状 1792">
              <a:extLst>
                <a:ext uri="{FF2B5EF4-FFF2-40B4-BE49-F238E27FC236}">
                  <a16:creationId xmlns:a16="http://schemas.microsoft.com/office/drawing/2014/main" xmlns="" id="{C39A82F7-33A8-4FE8-8F0F-B210F4B8CDEF}"/>
                </a:ext>
              </a:extLst>
            </p:cNvPr>
            <p:cNvSpPr/>
            <p:nvPr/>
          </p:nvSpPr>
          <p:spPr>
            <a:xfrm>
              <a:off x="2303514" y="5939277"/>
              <a:ext cx="65898" cy="56809"/>
            </a:xfrm>
            <a:custGeom>
              <a:avLst/>
              <a:gdLst>
                <a:gd name="connsiteX0" fmla="*/ 0 w 15595"/>
                <a:gd name="connsiteY0" fmla="*/ 13444 h 13444"/>
                <a:gd name="connsiteX1" fmla="*/ 8174 w 15595"/>
                <a:gd name="connsiteY1" fmla="*/ 6776 h 13444"/>
                <a:gd name="connsiteX2" fmla="*/ 15596 w 15595"/>
                <a:gd name="connsiteY2" fmla="*/ 0 h 13444"/>
                <a:gd name="connsiteX3" fmla="*/ 15488 w 15595"/>
                <a:gd name="connsiteY3" fmla="*/ 0 h 13444"/>
                <a:gd name="connsiteX4" fmla="*/ 0 w 15595"/>
                <a:gd name="connsiteY4" fmla="*/ 13444 h 1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5" h="13444">
                  <a:moveTo>
                    <a:pt x="0" y="13444"/>
                  </a:moveTo>
                  <a:cubicBezTo>
                    <a:pt x="538" y="13229"/>
                    <a:pt x="4625" y="9788"/>
                    <a:pt x="8174" y="6776"/>
                  </a:cubicBezTo>
                  <a:cubicBezTo>
                    <a:pt x="10110" y="5055"/>
                    <a:pt x="15273" y="645"/>
                    <a:pt x="15596" y="0"/>
                  </a:cubicBezTo>
                  <a:cubicBezTo>
                    <a:pt x="15596" y="0"/>
                    <a:pt x="15488" y="0"/>
                    <a:pt x="15488" y="0"/>
                  </a:cubicBezTo>
                  <a:cubicBezTo>
                    <a:pt x="14197" y="968"/>
                    <a:pt x="645" y="12476"/>
                    <a:pt x="0" y="134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1" name="任意多边形: 形状 1808">
              <a:extLst>
                <a:ext uri="{FF2B5EF4-FFF2-40B4-BE49-F238E27FC236}">
                  <a16:creationId xmlns:a16="http://schemas.microsoft.com/office/drawing/2014/main" xmlns="" id="{1919773E-B105-479F-912F-9451AEF76157}"/>
                </a:ext>
              </a:extLst>
            </p:cNvPr>
            <p:cNvSpPr/>
            <p:nvPr/>
          </p:nvSpPr>
          <p:spPr>
            <a:xfrm>
              <a:off x="188406" y="6265599"/>
              <a:ext cx="52706" cy="44889"/>
            </a:xfrm>
            <a:custGeom>
              <a:avLst/>
              <a:gdLst>
                <a:gd name="connsiteX0" fmla="*/ 12457 w 12473"/>
                <a:gd name="connsiteY0" fmla="*/ 5808 h 10623"/>
                <a:gd name="connsiteX1" fmla="*/ 5897 w 12473"/>
                <a:gd name="connsiteY1" fmla="*/ 0 h 10623"/>
                <a:gd name="connsiteX2" fmla="*/ 1272 w 12473"/>
                <a:gd name="connsiteY2" fmla="*/ 8497 h 10623"/>
                <a:gd name="connsiteX3" fmla="*/ 12457 w 12473"/>
                <a:gd name="connsiteY3" fmla="*/ 5808 h 10623"/>
              </a:gdLst>
              <a:ahLst/>
              <a:cxnLst>
                <a:cxn ang="0">
                  <a:pos x="connsiteX0" y="connsiteY0"/>
                </a:cxn>
                <a:cxn ang="0">
                  <a:pos x="connsiteX1" y="connsiteY1"/>
                </a:cxn>
                <a:cxn ang="0">
                  <a:pos x="connsiteX2" y="connsiteY2"/>
                </a:cxn>
                <a:cxn ang="0">
                  <a:pos x="connsiteX3" y="connsiteY3"/>
                </a:cxn>
              </a:cxnLst>
              <a:rect l="l" t="t" r="r" b="b"/>
              <a:pathLst>
                <a:path w="12473" h="10623">
                  <a:moveTo>
                    <a:pt x="12457" y="5808"/>
                  </a:moveTo>
                  <a:cubicBezTo>
                    <a:pt x="12673" y="3442"/>
                    <a:pt x="10737" y="107"/>
                    <a:pt x="5897" y="0"/>
                  </a:cubicBezTo>
                  <a:cubicBezTo>
                    <a:pt x="411" y="323"/>
                    <a:pt x="-1525" y="5270"/>
                    <a:pt x="1272" y="8497"/>
                  </a:cubicBezTo>
                  <a:cubicBezTo>
                    <a:pt x="4713" y="12369"/>
                    <a:pt x="12027" y="10648"/>
                    <a:pt x="12457"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2" name="任意多边形: 形状 1809">
              <a:extLst>
                <a:ext uri="{FF2B5EF4-FFF2-40B4-BE49-F238E27FC236}">
                  <a16:creationId xmlns:a16="http://schemas.microsoft.com/office/drawing/2014/main" xmlns="" id="{83300979-9BC5-4A06-B38D-37C687E3DEEB}"/>
                </a:ext>
              </a:extLst>
            </p:cNvPr>
            <p:cNvSpPr/>
            <p:nvPr/>
          </p:nvSpPr>
          <p:spPr>
            <a:xfrm>
              <a:off x="389735" y="6260600"/>
              <a:ext cx="52672" cy="45582"/>
            </a:xfrm>
            <a:custGeom>
              <a:avLst/>
              <a:gdLst>
                <a:gd name="connsiteX0" fmla="*/ 12352 w 12465"/>
                <a:gd name="connsiteY0" fmla="*/ 5808 h 10787"/>
                <a:gd name="connsiteX1" fmla="*/ 6759 w 12465"/>
                <a:gd name="connsiteY1" fmla="*/ 0 h 10787"/>
                <a:gd name="connsiteX2" fmla="*/ 521 w 12465"/>
                <a:gd name="connsiteY2" fmla="*/ 8067 h 10787"/>
                <a:gd name="connsiteX3" fmla="*/ 12352 w 12465"/>
                <a:gd name="connsiteY3" fmla="*/ 5808 h 10787"/>
              </a:gdLst>
              <a:ahLst/>
              <a:cxnLst>
                <a:cxn ang="0">
                  <a:pos x="connsiteX0" y="connsiteY0"/>
                </a:cxn>
                <a:cxn ang="0">
                  <a:pos x="connsiteX1" y="connsiteY1"/>
                </a:cxn>
                <a:cxn ang="0">
                  <a:pos x="connsiteX2" y="connsiteY2"/>
                </a:cxn>
                <a:cxn ang="0">
                  <a:pos x="connsiteX3" y="connsiteY3"/>
                </a:cxn>
              </a:cxnLst>
              <a:rect l="l" t="t" r="r" b="b"/>
              <a:pathLst>
                <a:path w="12465" h="10787">
                  <a:moveTo>
                    <a:pt x="12352" y="5808"/>
                  </a:moveTo>
                  <a:cubicBezTo>
                    <a:pt x="12890" y="3442"/>
                    <a:pt x="11599" y="107"/>
                    <a:pt x="6759" y="0"/>
                  </a:cubicBezTo>
                  <a:cubicBezTo>
                    <a:pt x="1058" y="430"/>
                    <a:pt x="-1093" y="5163"/>
                    <a:pt x="521" y="8067"/>
                  </a:cubicBezTo>
                  <a:cubicBezTo>
                    <a:pt x="2994" y="12691"/>
                    <a:pt x="11061" y="11078"/>
                    <a:pt x="12352"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3" name="任意多边形: 形状 1810">
              <a:extLst>
                <a:ext uri="{FF2B5EF4-FFF2-40B4-BE49-F238E27FC236}">
                  <a16:creationId xmlns:a16="http://schemas.microsoft.com/office/drawing/2014/main" xmlns="" id="{A76A700B-2620-4D23-9749-3BCB7D2C0C24}"/>
                </a:ext>
              </a:extLst>
            </p:cNvPr>
            <p:cNvSpPr/>
            <p:nvPr/>
          </p:nvSpPr>
          <p:spPr>
            <a:xfrm>
              <a:off x="590523" y="6253784"/>
              <a:ext cx="53779" cy="45877"/>
            </a:xfrm>
            <a:custGeom>
              <a:avLst/>
              <a:gdLst>
                <a:gd name="connsiteX0" fmla="*/ 12375 w 12727"/>
                <a:gd name="connsiteY0" fmla="*/ 5808 h 10857"/>
                <a:gd name="connsiteX1" fmla="*/ 7750 w 12727"/>
                <a:gd name="connsiteY1" fmla="*/ 0 h 10857"/>
                <a:gd name="connsiteX2" fmla="*/ 221 w 12727"/>
                <a:gd name="connsiteY2" fmla="*/ 8174 h 10857"/>
                <a:gd name="connsiteX3" fmla="*/ 12375 w 12727"/>
                <a:gd name="connsiteY3" fmla="*/ 5808 h 10857"/>
              </a:gdLst>
              <a:ahLst/>
              <a:cxnLst>
                <a:cxn ang="0">
                  <a:pos x="connsiteX0" y="connsiteY0"/>
                </a:cxn>
                <a:cxn ang="0">
                  <a:pos x="connsiteX1" y="connsiteY1"/>
                </a:cxn>
                <a:cxn ang="0">
                  <a:pos x="connsiteX2" y="connsiteY2"/>
                </a:cxn>
                <a:cxn ang="0">
                  <a:pos x="connsiteX3" y="connsiteY3"/>
                </a:cxn>
              </a:cxnLst>
              <a:rect l="l" t="t" r="r" b="b"/>
              <a:pathLst>
                <a:path w="12727" h="10857">
                  <a:moveTo>
                    <a:pt x="12375" y="5808"/>
                  </a:moveTo>
                  <a:cubicBezTo>
                    <a:pt x="13343" y="3442"/>
                    <a:pt x="12482" y="108"/>
                    <a:pt x="7750" y="0"/>
                  </a:cubicBezTo>
                  <a:cubicBezTo>
                    <a:pt x="2050" y="430"/>
                    <a:pt x="-855" y="5270"/>
                    <a:pt x="221" y="8174"/>
                  </a:cubicBezTo>
                  <a:cubicBezTo>
                    <a:pt x="2050" y="12799"/>
                    <a:pt x="10224" y="11078"/>
                    <a:pt x="12375"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4" name="任意多边形: 形状 1811">
              <a:extLst>
                <a:ext uri="{FF2B5EF4-FFF2-40B4-BE49-F238E27FC236}">
                  <a16:creationId xmlns:a16="http://schemas.microsoft.com/office/drawing/2014/main" xmlns="" id="{A4D61EF3-04F2-4060-AE98-FA12D8019F19}"/>
                </a:ext>
              </a:extLst>
            </p:cNvPr>
            <p:cNvSpPr/>
            <p:nvPr/>
          </p:nvSpPr>
          <p:spPr>
            <a:xfrm>
              <a:off x="789304" y="6245591"/>
              <a:ext cx="55000" cy="45632"/>
            </a:xfrm>
            <a:custGeom>
              <a:avLst/>
              <a:gdLst>
                <a:gd name="connsiteX0" fmla="*/ 12335 w 13016"/>
                <a:gd name="connsiteY0" fmla="*/ 5703 h 10799"/>
                <a:gd name="connsiteX1" fmla="*/ 8786 w 13016"/>
                <a:gd name="connsiteY1" fmla="*/ 2 h 10799"/>
                <a:gd name="connsiteX2" fmla="*/ 74 w 13016"/>
                <a:gd name="connsiteY2" fmla="*/ 8284 h 10799"/>
                <a:gd name="connsiteX3" fmla="*/ 12335 w 13016"/>
                <a:gd name="connsiteY3" fmla="*/ 5703 h 10799"/>
              </a:gdLst>
              <a:ahLst/>
              <a:cxnLst>
                <a:cxn ang="0">
                  <a:pos x="connsiteX0" y="connsiteY0"/>
                </a:cxn>
                <a:cxn ang="0">
                  <a:pos x="connsiteX1" y="connsiteY1"/>
                </a:cxn>
                <a:cxn ang="0">
                  <a:pos x="connsiteX2" y="connsiteY2"/>
                </a:cxn>
                <a:cxn ang="0">
                  <a:pos x="connsiteX3" y="connsiteY3"/>
                </a:cxn>
              </a:cxnLst>
              <a:rect l="l" t="t" r="r" b="b"/>
              <a:pathLst>
                <a:path w="13016" h="10799">
                  <a:moveTo>
                    <a:pt x="12335" y="5703"/>
                  </a:moveTo>
                  <a:cubicBezTo>
                    <a:pt x="13626" y="3337"/>
                    <a:pt x="13411" y="-105"/>
                    <a:pt x="8786" y="2"/>
                  </a:cubicBezTo>
                  <a:cubicBezTo>
                    <a:pt x="3085" y="540"/>
                    <a:pt x="-572" y="5380"/>
                    <a:pt x="74" y="8284"/>
                  </a:cubicBezTo>
                  <a:cubicBezTo>
                    <a:pt x="1042" y="12694"/>
                    <a:pt x="9431" y="10973"/>
                    <a:pt x="12335"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5" name="任意多边形: 形状 1812">
              <a:extLst>
                <a:ext uri="{FF2B5EF4-FFF2-40B4-BE49-F238E27FC236}">
                  <a16:creationId xmlns:a16="http://schemas.microsoft.com/office/drawing/2014/main" xmlns="" id="{D721098D-DBD3-4293-8BB2-644C98EF2981}"/>
                </a:ext>
              </a:extLst>
            </p:cNvPr>
            <p:cNvSpPr/>
            <p:nvPr/>
          </p:nvSpPr>
          <p:spPr>
            <a:xfrm>
              <a:off x="984412" y="6234685"/>
              <a:ext cx="56784" cy="46135"/>
            </a:xfrm>
            <a:custGeom>
              <a:avLst/>
              <a:gdLst>
                <a:gd name="connsiteX0" fmla="*/ 42 w 13438"/>
                <a:gd name="connsiteY0" fmla="*/ 8822 h 10918"/>
                <a:gd name="connsiteX1" fmla="*/ 12303 w 13438"/>
                <a:gd name="connsiteY1" fmla="*/ 5703 h 10918"/>
                <a:gd name="connsiteX2" fmla="*/ 9722 w 13438"/>
                <a:gd name="connsiteY2" fmla="*/ 2 h 10918"/>
                <a:gd name="connsiteX3" fmla="*/ 42 w 13438"/>
                <a:gd name="connsiteY3" fmla="*/ 8822 h 10918"/>
              </a:gdLst>
              <a:ahLst/>
              <a:cxnLst>
                <a:cxn ang="0">
                  <a:pos x="connsiteX0" y="connsiteY0"/>
                </a:cxn>
                <a:cxn ang="0">
                  <a:pos x="connsiteX1" y="connsiteY1"/>
                </a:cxn>
                <a:cxn ang="0">
                  <a:pos x="connsiteX2" y="connsiteY2"/>
                </a:cxn>
                <a:cxn ang="0">
                  <a:pos x="connsiteX3" y="connsiteY3"/>
                </a:cxn>
              </a:cxnLst>
              <a:rect l="l" t="t" r="r" b="b"/>
              <a:pathLst>
                <a:path w="13438" h="10918">
                  <a:moveTo>
                    <a:pt x="42" y="8822"/>
                  </a:moveTo>
                  <a:cubicBezTo>
                    <a:pt x="795" y="12802"/>
                    <a:pt x="8861" y="10758"/>
                    <a:pt x="12303" y="5703"/>
                  </a:cubicBezTo>
                  <a:cubicBezTo>
                    <a:pt x="14024" y="3337"/>
                    <a:pt x="14239" y="-105"/>
                    <a:pt x="9722" y="2"/>
                  </a:cubicBezTo>
                  <a:cubicBezTo>
                    <a:pt x="4236" y="540"/>
                    <a:pt x="-496" y="5595"/>
                    <a:pt x="42" y="88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6" name="任意多边形: 形状 1813">
              <a:extLst>
                <a:ext uri="{FF2B5EF4-FFF2-40B4-BE49-F238E27FC236}">
                  <a16:creationId xmlns:a16="http://schemas.microsoft.com/office/drawing/2014/main" xmlns="" id="{E222CC0F-F086-490B-9B97-B6885B6E709C}"/>
                </a:ext>
              </a:extLst>
            </p:cNvPr>
            <p:cNvSpPr/>
            <p:nvPr/>
          </p:nvSpPr>
          <p:spPr>
            <a:xfrm>
              <a:off x="1173960" y="6221505"/>
              <a:ext cx="59484" cy="46549"/>
            </a:xfrm>
            <a:custGeom>
              <a:avLst/>
              <a:gdLst>
                <a:gd name="connsiteX0" fmla="*/ 12404 w 14077"/>
                <a:gd name="connsiteY0" fmla="*/ 5703 h 11016"/>
                <a:gd name="connsiteX1" fmla="*/ 10898 w 14077"/>
                <a:gd name="connsiteY1" fmla="*/ 3 h 11016"/>
                <a:gd name="connsiteX2" fmla="*/ 35 w 14077"/>
                <a:gd name="connsiteY2" fmla="*/ 9360 h 11016"/>
                <a:gd name="connsiteX3" fmla="*/ 12404 w 14077"/>
                <a:gd name="connsiteY3" fmla="*/ 5703 h 11016"/>
              </a:gdLst>
              <a:ahLst/>
              <a:cxnLst>
                <a:cxn ang="0">
                  <a:pos x="connsiteX0" y="connsiteY0"/>
                </a:cxn>
                <a:cxn ang="0">
                  <a:pos x="connsiteX1" y="connsiteY1"/>
                </a:cxn>
                <a:cxn ang="0">
                  <a:pos x="connsiteX2" y="connsiteY2"/>
                </a:cxn>
                <a:cxn ang="0">
                  <a:pos x="connsiteX3" y="connsiteY3"/>
                </a:cxn>
              </a:cxnLst>
              <a:rect l="l" t="t" r="r" b="b"/>
              <a:pathLst>
                <a:path w="14077" h="11016">
                  <a:moveTo>
                    <a:pt x="12404" y="5703"/>
                  </a:moveTo>
                  <a:cubicBezTo>
                    <a:pt x="14448" y="3229"/>
                    <a:pt x="15308" y="-105"/>
                    <a:pt x="10898" y="3"/>
                  </a:cubicBezTo>
                  <a:cubicBezTo>
                    <a:pt x="5198" y="648"/>
                    <a:pt x="-502" y="6241"/>
                    <a:pt x="35" y="9360"/>
                  </a:cubicBezTo>
                  <a:cubicBezTo>
                    <a:pt x="788" y="12802"/>
                    <a:pt x="8425" y="10543"/>
                    <a:pt x="12404"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7" name="任意多边形: 形状 1814">
              <a:extLst>
                <a:ext uri="{FF2B5EF4-FFF2-40B4-BE49-F238E27FC236}">
                  <a16:creationId xmlns:a16="http://schemas.microsoft.com/office/drawing/2014/main" xmlns="" id="{6150AD63-5294-48C9-BDD1-FE950D99827C}"/>
                </a:ext>
              </a:extLst>
            </p:cNvPr>
            <p:cNvSpPr/>
            <p:nvPr/>
          </p:nvSpPr>
          <p:spPr>
            <a:xfrm>
              <a:off x="1355433" y="6206475"/>
              <a:ext cx="59957" cy="47061"/>
            </a:xfrm>
            <a:custGeom>
              <a:avLst/>
              <a:gdLst>
                <a:gd name="connsiteX0" fmla="*/ 11836 w 14189"/>
                <a:gd name="connsiteY0" fmla="*/ 5710 h 11137"/>
                <a:gd name="connsiteX1" fmla="*/ 11836 w 14189"/>
                <a:gd name="connsiteY1" fmla="*/ 5710 h 11137"/>
                <a:gd name="connsiteX2" fmla="*/ 11728 w 14189"/>
                <a:gd name="connsiteY2" fmla="*/ 10 h 11137"/>
                <a:gd name="connsiteX3" fmla="*/ 5 w 14189"/>
                <a:gd name="connsiteY3" fmla="*/ 9582 h 11137"/>
                <a:gd name="connsiteX4" fmla="*/ 11836 w 14189"/>
                <a:gd name="connsiteY4" fmla="*/ 5710 h 11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9" h="11137">
                  <a:moveTo>
                    <a:pt x="11836" y="5710"/>
                  </a:moveTo>
                  <a:lnTo>
                    <a:pt x="11836" y="5710"/>
                  </a:lnTo>
                  <a:cubicBezTo>
                    <a:pt x="14202" y="3236"/>
                    <a:pt x="15708" y="-206"/>
                    <a:pt x="11728" y="10"/>
                  </a:cubicBezTo>
                  <a:cubicBezTo>
                    <a:pt x="6135" y="762"/>
                    <a:pt x="112" y="6786"/>
                    <a:pt x="5" y="9582"/>
                  </a:cubicBezTo>
                  <a:cubicBezTo>
                    <a:pt x="-211" y="12916"/>
                    <a:pt x="7318" y="10550"/>
                    <a:pt x="11836" y="57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8" name="任意多边形: 形状 1815">
              <a:extLst>
                <a:ext uri="{FF2B5EF4-FFF2-40B4-BE49-F238E27FC236}">
                  <a16:creationId xmlns:a16="http://schemas.microsoft.com/office/drawing/2014/main" xmlns="" id="{4ECB7167-BDBA-48D6-995F-D033978633F1}"/>
                </a:ext>
              </a:extLst>
            </p:cNvPr>
            <p:cNvSpPr/>
            <p:nvPr/>
          </p:nvSpPr>
          <p:spPr>
            <a:xfrm>
              <a:off x="1519927" y="6190109"/>
              <a:ext cx="60980" cy="47775"/>
            </a:xfrm>
            <a:custGeom>
              <a:avLst/>
              <a:gdLst>
                <a:gd name="connsiteX0" fmla="*/ 12595 w 14431"/>
                <a:gd name="connsiteY0" fmla="*/ 11 h 11306"/>
                <a:gd name="connsiteX1" fmla="*/ 11 w 14431"/>
                <a:gd name="connsiteY1" fmla="*/ 10013 h 11306"/>
                <a:gd name="connsiteX2" fmla="*/ 11412 w 14431"/>
                <a:gd name="connsiteY2" fmla="*/ 5711 h 11306"/>
                <a:gd name="connsiteX3" fmla="*/ 12487 w 14431"/>
                <a:gd name="connsiteY3" fmla="*/ 4528 h 11306"/>
                <a:gd name="connsiteX4" fmla="*/ 12595 w 14431"/>
                <a:gd name="connsiteY4" fmla="*/ 11 h 11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1" h="11306">
                  <a:moveTo>
                    <a:pt x="12595" y="11"/>
                  </a:moveTo>
                  <a:cubicBezTo>
                    <a:pt x="7325" y="871"/>
                    <a:pt x="334" y="7324"/>
                    <a:pt x="11" y="10013"/>
                  </a:cubicBezTo>
                  <a:cubicBezTo>
                    <a:pt x="-312" y="13025"/>
                    <a:pt x="6572" y="10443"/>
                    <a:pt x="11412" y="5711"/>
                  </a:cubicBezTo>
                  <a:cubicBezTo>
                    <a:pt x="11735" y="5388"/>
                    <a:pt x="12165" y="4958"/>
                    <a:pt x="12487" y="4528"/>
                  </a:cubicBezTo>
                  <a:cubicBezTo>
                    <a:pt x="13993" y="2915"/>
                    <a:pt x="15929" y="-205"/>
                    <a:pt x="12595"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9" name="任意多边形: 形状 1816">
              <a:extLst>
                <a:ext uri="{FF2B5EF4-FFF2-40B4-BE49-F238E27FC236}">
                  <a16:creationId xmlns:a16="http://schemas.microsoft.com/office/drawing/2014/main" xmlns="" id="{89B5E09A-100B-4F37-8684-95973598E1E2}"/>
                </a:ext>
              </a:extLst>
            </p:cNvPr>
            <p:cNvSpPr/>
            <p:nvPr/>
          </p:nvSpPr>
          <p:spPr>
            <a:xfrm>
              <a:off x="1666758" y="6172835"/>
              <a:ext cx="62577" cy="48387"/>
            </a:xfrm>
            <a:custGeom>
              <a:avLst/>
              <a:gdLst>
                <a:gd name="connsiteX0" fmla="*/ 13341 w 14809"/>
                <a:gd name="connsiteY0" fmla="*/ 12 h 11451"/>
                <a:gd name="connsiteX1" fmla="*/ 4 w 14809"/>
                <a:gd name="connsiteY1" fmla="*/ 10767 h 11451"/>
                <a:gd name="connsiteX2" fmla="*/ 10975 w 14809"/>
                <a:gd name="connsiteY2" fmla="*/ 5820 h 11451"/>
                <a:gd name="connsiteX3" fmla="*/ 13233 w 14809"/>
                <a:gd name="connsiteY3" fmla="*/ 3561 h 11451"/>
                <a:gd name="connsiteX4" fmla="*/ 13341 w 14809"/>
                <a:gd name="connsiteY4" fmla="*/ 12 h 1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9" h="11451">
                  <a:moveTo>
                    <a:pt x="13341" y="12"/>
                  </a:moveTo>
                  <a:cubicBezTo>
                    <a:pt x="8393" y="872"/>
                    <a:pt x="-211" y="8294"/>
                    <a:pt x="4" y="10767"/>
                  </a:cubicBezTo>
                  <a:cubicBezTo>
                    <a:pt x="112" y="12811"/>
                    <a:pt x="6242" y="10015"/>
                    <a:pt x="10975" y="5820"/>
                  </a:cubicBezTo>
                  <a:cubicBezTo>
                    <a:pt x="12050" y="4852"/>
                    <a:pt x="12803" y="3991"/>
                    <a:pt x="13233" y="3561"/>
                  </a:cubicBezTo>
                  <a:cubicBezTo>
                    <a:pt x="14094" y="2593"/>
                    <a:pt x="16245" y="-203"/>
                    <a:pt x="13341"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0" name="任意多边形: 形状 1817">
              <a:extLst>
                <a:ext uri="{FF2B5EF4-FFF2-40B4-BE49-F238E27FC236}">
                  <a16:creationId xmlns:a16="http://schemas.microsoft.com/office/drawing/2014/main" xmlns="" id="{CC6E6591-1F2A-49D6-B734-920C888D757B}"/>
                </a:ext>
              </a:extLst>
            </p:cNvPr>
            <p:cNvSpPr/>
            <p:nvPr/>
          </p:nvSpPr>
          <p:spPr>
            <a:xfrm>
              <a:off x="1796290" y="6154225"/>
              <a:ext cx="64047" cy="49249"/>
            </a:xfrm>
            <a:custGeom>
              <a:avLst/>
              <a:gdLst>
                <a:gd name="connsiteX0" fmla="*/ 13986 w 15157"/>
                <a:gd name="connsiteY0" fmla="*/ 2587 h 11655"/>
                <a:gd name="connsiteX1" fmla="*/ 14093 w 15157"/>
                <a:gd name="connsiteY1" fmla="*/ 6 h 11655"/>
                <a:gd name="connsiteX2" fmla="*/ 4 w 15157"/>
                <a:gd name="connsiteY2" fmla="*/ 11192 h 11655"/>
                <a:gd name="connsiteX3" fmla="*/ 10544 w 15157"/>
                <a:gd name="connsiteY3" fmla="*/ 5921 h 11655"/>
                <a:gd name="connsiteX4" fmla="*/ 13986 w 15157"/>
                <a:gd name="connsiteY4" fmla="*/ 2587 h 11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7" h="11655">
                  <a:moveTo>
                    <a:pt x="13986" y="2587"/>
                  </a:moveTo>
                  <a:cubicBezTo>
                    <a:pt x="15061" y="1297"/>
                    <a:pt x="15922" y="-102"/>
                    <a:pt x="14093" y="6"/>
                  </a:cubicBezTo>
                  <a:cubicBezTo>
                    <a:pt x="9468" y="974"/>
                    <a:pt x="-212" y="9041"/>
                    <a:pt x="4" y="11192"/>
                  </a:cubicBezTo>
                  <a:cubicBezTo>
                    <a:pt x="111" y="12805"/>
                    <a:pt x="5704" y="10009"/>
                    <a:pt x="10544" y="5921"/>
                  </a:cubicBezTo>
                  <a:cubicBezTo>
                    <a:pt x="12372" y="4416"/>
                    <a:pt x="13448" y="3340"/>
                    <a:pt x="13986" y="258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1" name="任意多边形: 形状 1818">
              <a:extLst>
                <a:ext uri="{FF2B5EF4-FFF2-40B4-BE49-F238E27FC236}">
                  <a16:creationId xmlns:a16="http://schemas.microsoft.com/office/drawing/2014/main" xmlns="" id="{272ED0D7-1D62-4B2B-A138-88896F1B48DC}"/>
                </a:ext>
              </a:extLst>
            </p:cNvPr>
            <p:cNvSpPr/>
            <p:nvPr/>
          </p:nvSpPr>
          <p:spPr>
            <a:xfrm>
              <a:off x="1907639" y="6135155"/>
              <a:ext cx="65125" cy="49613"/>
            </a:xfrm>
            <a:custGeom>
              <a:avLst/>
              <a:gdLst>
                <a:gd name="connsiteX0" fmla="*/ 14631 w 15412"/>
                <a:gd name="connsiteY0" fmla="*/ 1722 h 11741"/>
                <a:gd name="connsiteX1" fmla="*/ 14738 w 15412"/>
                <a:gd name="connsiteY1" fmla="*/ 1 h 11741"/>
                <a:gd name="connsiteX2" fmla="*/ 3 w 15412"/>
                <a:gd name="connsiteY2" fmla="*/ 11510 h 11741"/>
                <a:gd name="connsiteX3" fmla="*/ 10113 w 15412"/>
                <a:gd name="connsiteY3" fmla="*/ 5917 h 11741"/>
                <a:gd name="connsiteX4" fmla="*/ 14631 w 15412"/>
                <a:gd name="connsiteY4" fmla="*/ 1722 h 11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2" h="11741">
                  <a:moveTo>
                    <a:pt x="14631" y="1722"/>
                  </a:moveTo>
                  <a:cubicBezTo>
                    <a:pt x="16137" y="-106"/>
                    <a:pt x="15061" y="1"/>
                    <a:pt x="14738" y="1"/>
                  </a:cubicBezTo>
                  <a:cubicBezTo>
                    <a:pt x="10544" y="1077"/>
                    <a:pt x="-212" y="9896"/>
                    <a:pt x="3" y="11510"/>
                  </a:cubicBezTo>
                  <a:cubicBezTo>
                    <a:pt x="111" y="12585"/>
                    <a:pt x="5381" y="9789"/>
                    <a:pt x="10113" y="5917"/>
                  </a:cubicBezTo>
                  <a:cubicBezTo>
                    <a:pt x="11296" y="5056"/>
                    <a:pt x="13448" y="3228"/>
                    <a:pt x="14631" y="17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2" name="任意多边形: 形状 1819">
              <a:extLst>
                <a:ext uri="{FF2B5EF4-FFF2-40B4-BE49-F238E27FC236}">
                  <a16:creationId xmlns:a16="http://schemas.microsoft.com/office/drawing/2014/main" xmlns="" id="{FD202005-2D95-4386-808C-E16C01A06F83}"/>
                </a:ext>
              </a:extLst>
            </p:cNvPr>
            <p:cNvSpPr/>
            <p:nvPr/>
          </p:nvSpPr>
          <p:spPr>
            <a:xfrm>
              <a:off x="2000758" y="6115426"/>
              <a:ext cx="66562" cy="50855"/>
            </a:xfrm>
            <a:custGeom>
              <a:avLst/>
              <a:gdLst>
                <a:gd name="connsiteX0" fmla="*/ 9695 w 15752"/>
                <a:gd name="connsiteY0" fmla="*/ 6069 h 12035"/>
                <a:gd name="connsiteX1" fmla="*/ 15288 w 15752"/>
                <a:gd name="connsiteY1" fmla="*/ 1013 h 12035"/>
                <a:gd name="connsiteX2" fmla="*/ 15288 w 15752"/>
                <a:gd name="connsiteY2" fmla="*/ 46 h 12035"/>
                <a:gd name="connsiteX3" fmla="*/ 15 w 15752"/>
                <a:gd name="connsiteY3" fmla="*/ 11769 h 12035"/>
                <a:gd name="connsiteX4" fmla="*/ 9695 w 15752"/>
                <a:gd name="connsiteY4" fmla="*/ 6069 h 1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2" h="12035">
                  <a:moveTo>
                    <a:pt x="9695" y="6069"/>
                  </a:moveTo>
                  <a:cubicBezTo>
                    <a:pt x="13567" y="3057"/>
                    <a:pt x="14965" y="1444"/>
                    <a:pt x="15288" y="1013"/>
                  </a:cubicBezTo>
                  <a:cubicBezTo>
                    <a:pt x="16148" y="-62"/>
                    <a:pt x="15611" y="-62"/>
                    <a:pt x="15288" y="46"/>
                  </a:cubicBezTo>
                  <a:cubicBezTo>
                    <a:pt x="11739" y="1121"/>
                    <a:pt x="445" y="10048"/>
                    <a:pt x="15" y="11769"/>
                  </a:cubicBezTo>
                  <a:cubicBezTo>
                    <a:pt x="-308" y="12952"/>
                    <a:pt x="4640" y="10048"/>
                    <a:pt x="9695" y="60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3" name="任意多边形: 形状 1820">
              <a:extLst>
                <a:ext uri="{FF2B5EF4-FFF2-40B4-BE49-F238E27FC236}">
                  <a16:creationId xmlns:a16="http://schemas.microsoft.com/office/drawing/2014/main" xmlns="" id="{C7356DE4-3809-4A48-929A-BE8CCA8A96DF}"/>
                </a:ext>
              </a:extLst>
            </p:cNvPr>
            <p:cNvSpPr/>
            <p:nvPr/>
          </p:nvSpPr>
          <p:spPr>
            <a:xfrm>
              <a:off x="2075361" y="6095620"/>
              <a:ext cx="67263" cy="51396"/>
            </a:xfrm>
            <a:custGeom>
              <a:avLst/>
              <a:gdLst>
                <a:gd name="connsiteX0" fmla="*/ 15918 w 15918"/>
                <a:gd name="connsiteY0" fmla="*/ 0 h 12163"/>
                <a:gd name="connsiteX1" fmla="*/ 15703 w 15918"/>
                <a:gd name="connsiteY1" fmla="*/ 0 h 12163"/>
                <a:gd name="connsiteX2" fmla="*/ 0 w 15918"/>
                <a:gd name="connsiteY2" fmla="*/ 12154 h 12163"/>
                <a:gd name="connsiteX3" fmla="*/ 9250 w 15918"/>
                <a:gd name="connsiteY3" fmla="*/ 6131 h 12163"/>
                <a:gd name="connsiteX4" fmla="*/ 15918 w 15918"/>
                <a:gd name="connsiteY4" fmla="*/ 0 h 12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18" h="12163">
                  <a:moveTo>
                    <a:pt x="15918" y="0"/>
                  </a:moveTo>
                  <a:cubicBezTo>
                    <a:pt x="15811" y="0"/>
                    <a:pt x="15703" y="0"/>
                    <a:pt x="15703" y="0"/>
                  </a:cubicBezTo>
                  <a:cubicBezTo>
                    <a:pt x="12907" y="1076"/>
                    <a:pt x="0" y="10971"/>
                    <a:pt x="0" y="12154"/>
                  </a:cubicBezTo>
                  <a:cubicBezTo>
                    <a:pt x="645" y="12369"/>
                    <a:pt x="5700" y="8819"/>
                    <a:pt x="9250" y="6131"/>
                  </a:cubicBezTo>
                  <a:cubicBezTo>
                    <a:pt x="12369" y="3549"/>
                    <a:pt x="15918" y="645"/>
                    <a:pt x="1591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4" name="任意多边形: 形状 1821">
              <a:extLst>
                <a:ext uri="{FF2B5EF4-FFF2-40B4-BE49-F238E27FC236}">
                  <a16:creationId xmlns:a16="http://schemas.microsoft.com/office/drawing/2014/main" xmlns="" id="{D66D909C-384E-4D5F-B21B-4BD5BF3E3299}"/>
                </a:ext>
              </a:extLst>
            </p:cNvPr>
            <p:cNvSpPr/>
            <p:nvPr/>
          </p:nvSpPr>
          <p:spPr>
            <a:xfrm>
              <a:off x="2129897" y="6075168"/>
              <a:ext cx="68172" cy="52262"/>
            </a:xfrm>
            <a:custGeom>
              <a:avLst/>
              <a:gdLst>
                <a:gd name="connsiteX0" fmla="*/ 16133 w 16133"/>
                <a:gd name="connsiteY0" fmla="*/ 0 h 12368"/>
                <a:gd name="connsiteX1" fmla="*/ 16133 w 16133"/>
                <a:gd name="connsiteY1" fmla="*/ 0 h 12368"/>
                <a:gd name="connsiteX2" fmla="*/ 0 w 16133"/>
                <a:gd name="connsiteY2" fmla="*/ 12369 h 12368"/>
                <a:gd name="connsiteX3" fmla="*/ 8712 w 16133"/>
                <a:gd name="connsiteY3" fmla="*/ 6238 h 12368"/>
                <a:gd name="connsiteX4" fmla="*/ 16133 w 16133"/>
                <a:gd name="connsiteY4" fmla="*/ 0 h 12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12368">
                  <a:moveTo>
                    <a:pt x="16133" y="0"/>
                  </a:moveTo>
                  <a:cubicBezTo>
                    <a:pt x="16133" y="0"/>
                    <a:pt x="16133" y="0"/>
                    <a:pt x="16133" y="0"/>
                  </a:cubicBezTo>
                  <a:cubicBezTo>
                    <a:pt x="14520" y="860"/>
                    <a:pt x="323" y="11508"/>
                    <a:pt x="0" y="12369"/>
                  </a:cubicBezTo>
                  <a:cubicBezTo>
                    <a:pt x="645" y="12154"/>
                    <a:pt x="5055" y="9035"/>
                    <a:pt x="8712" y="6238"/>
                  </a:cubicBezTo>
                  <a:cubicBezTo>
                    <a:pt x="8712" y="6238"/>
                    <a:pt x="15918" y="645"/>
                    <a:pt x="1613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5" name="任意多边形: 形状 1822">
              <a:extLst>
                <a:ext uri="{FF2B5EF4-FFF2-40B4-BE49-F238E27FC236}">
                  <a16:creationId xmlns:a16="http://schemas.microsoft.com/office/drawing/2014/main" xmlns="" id="{157A92AE-6F17-40EE-AD5B-AD1AAC501B88}"/>
                </a:ext>
              </a:extLst>
            </p:cNvPr>
            <p:cNvSpPr/>
            <p:nvPr/>
          </p:nvSpPr>
          <p:spPr>
            <a:xfrm>
              <a:off x="2168984" y="6055173"/>
              <a:ext cx="64533" cy="49537"/>
            </a:xfrm>
            <a:custGeom>
              <a:avLst/>
              <a:gdLst>
                <a:gd name="connsiteX0" fmla="*/ 15273 w 15272"/>
                <a:gd name="connsiteY0" fmla="*/ 0 h 11723"/>
                <a:gd name="connsiteX1" fmla="*/ 0 w 15272"/>
                <a:gd name="connsiteY1" fmla="*/ 11724 h 11723"/>
                <a:gd name="connsiteX2" fmla="*/ 15273 w 15272"/>
                <a:gd name="connsiteY2" fmla="*/ 0 h 11723"/>
              </a:gdLst>
              <a:ahLst/>
              <a:cxnLst>
                <a:cxn ang="0">
                  <a:pos x="connsiteX0" y="connsiteY0"/>
                </a:cxn>
                <a:cxn ang="0">
                  <a:pos x="connsiteX1" y="connsiteY1"/>
                </a:cxn>
                <a:cxn ang="0">
                  <a:pos x="connsiteX2" y="connsiteY2"/>
                </a:cxn>
              </a:cxnLst>
              <a:rect l="l" t="t" r="r" b="b"/>
              <a:pathLst>
                <a:path w="15272" h="11723">
                  <a:moveTo>
                    <a:pt x="15273" y="0"/>
                  </a:moveTo>
                  <a:lnTo>
                    <a:pt x="0" y="11724"/>
                  </a:lnTo>
                  <a:cubicBezTo>
                    <a:pt x="6131" y="7206"/>
                    <a:pt x="11616" y="2904"/>
                    <a:pt x="1527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2" name="任意多边形: 形状 1829">
              <a:extLst>
                <a:ext uri="{FF2B5EF4-FFF2-40B4-BE49-F238E27FC236}">
                  <a16:creationId xmlns:a16="http://schemas.microsoft.com/office/drawing/2014/main" xmlns="" id="{748A536D-987C-4358-8D68-DE13B34BC675}"/>
                </a:ext>
              </a:extLst>
            </p:cNvPr>
            <p:cNvSpPr/>
            <p:nvPr/>
          </p:nvSpPr>
          <p:spPr>
            <a:xfrm>
              <a:off x="1033210" y="6313775"/>
              <a:ext cx="55871" cy="43046"/>
            </a:xfrm>
            <a:custGeom>
              <a:avLst/>
              <a:gdLst>
                <a:gd name="connsiteX0" fmla="*/ 10220 w 13222"/>
                <a:gd name="connsiteY0" fmla="*/ 0 h 10187"/>
                <a:gd name="connsiteX1" fmla="*/ 2 w 13222"/>
                <a:gd name="connsiteY1" fmla="*/ 8282 h 10187"/>
                <a:gd name="connsiteX2" fmla="*/ 11618 w 13222"/>
                <a:gd name="connsiteY2" fmla="*/ 5270 h 10187"/>
                <a:gd name="connsiteX3" fmla="*/ 10220 w 13222"/>
                <a:gd name="connsiteY3" fmla="*/ 0 h 10187"/>
              </a:gdLst>
              <a:ahLst/>
              <a:cxnLst>
                <a:cxn ang="0">
                  <a:pos x="connsiteX0" y="connsiteY0"/>
                </a:cxn>
                <a:cxn ang="0">
                  <a:pos x="connsiteX1" y="connsiteY1"/>
                </a:cxn>
                <a:cxn ang="0">
                  <a:pos x="connsiteX2" y="connsiteY2"/>
                </a:cxn>
                <a:cxn ang="0">
                  <a:pos x="connsiteX3" y="connsiteY3"/>
                </a:cxn>
              </a:cxnLst>
              <a:rect l="l" t="t" r="r" b="b"/>
              <a:pathLst>
                <a:path w="13222" h="10187">
                  <a:moveTo>
                    <a:pt x="10220" y="0"/>
                  </a:moveTo>
                  <a:cubicBezTo>
                    <a:pt x="4734" y="645"/>
                    <a:pt x="-106" y="5593"/>
                    <a:pt x="2" y="8282"/>
                  </a:cubicBezTo>
                  <a:cubicBezTo>
                    <a:pt x="2" y="11939"/>
                    <a:pt x="7638" y="10003"/>
                    <a:pt x="11618" y="5270"/>
                  </a:cubicBezTo>
                  <a:cubicBezTo>
                    <a:pt x="13554" y="3119"/>
                    <a:pt x="14414" y="0"/>
                    <a:pt x="1022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3" name="任意多边形: 形状 1830">
              <a:extLst>
                <a:ext uri="{FF2B5EF4-FFF2-40B4-BE49-F238E27FC236}">
                  <a16:creationId xmlns:a16="http://schemas.microsoft.com/office/drawing/2014/main" xmlns="" id="{A15D8084-DC20-4B71-B66C-D6812D417D7D}"/>
                </a:ext>
              </a:extLst>
            </p:cNvPr>
            <p:cNvSpPr/>
            <p:nvPr/>
          </p:nvSpPr>
          <p:spPr>
            <a:xfrm>
              <a:off x="1205918" y="6300583"/>
              <a:ext cx="58254" cy="43257"/>
            </a:xfrm>
            <a:custGeom>
              <a:avLst/>
              <a:gdLst>
                <a:gd name="connsiteX0" fmla="*/ 12047 w 13786"/>
                <a:gd name="connsiteY0" fmla="*/ 4735 h 10237"/>
                <a:gd name="connsiteX1" fmla="*/ 11402 w 13786"/>
                <a:gd name="connsiteY1" fmla="*/ 3 h 10237"/>
                <a:gd name="connsiteX2" fmla="*/ 1 w 13786"/>
                <a:gd name="connsiteY2" fmla="*/ 8715 h 10237"/>
                <a:gd name="connsiteX3" fmla="*/ 11617 w 13786"/>
                <a:gd name="connsiteY3" fmla="*/ 5273 h 10237"/>
                <a:gd name="connsiteX4" fmla="*/ 12047 w 13786"/>
                <a:gd name="connsiteY4" fmla="*/ 4735 h 10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6" h="10237">
                  <a:moveTo>
                    <a:pt x="12047" y="4735"/>
                  </a:moveTo>
                  <a:cubicBezTo>
                    <a:pt x="13876" y="2799"/>
                    <a:pt x="15059" y="-105"/>
                    <a:pt x="11402" y="3"/>
                  </a:cubicBezTo>
                  <a:cubicBezTo>
                    <a:pt x="5917" y="648"/>
                    <a:pt x="109" y="6134"/>
                    <a:pt x="1" y="8715"/>
                  </a:cubicBezTo>
                  <a:cubicBezTo>
                    <a:pt x="-106" y="11942"/>
                    <a:pt x="7100" y="9683"/>
                    <a:pt x="11617" y="5273"/>
                  </a:cubicBezTo>
                  <a:cubicBezTo>
                    <a:pt x="11725" y="5166"/>
                    <a:pt x="11940" y="4951"/>
                    <a:pt x="12047" y="47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4" name="任意多边形: 形状 1831">
              <a:extLst>
                <a:ext uri="{FF2B5EF4-FFF2-40B4-BE49-F238E27FC236}">
                  <a16:creationId xmlns:a16="http://schemas.microsoft.com/office/drawing/2014/main" xmlns="" id="{1A445B99-DEA2-4B24-84AB-B3A6AE1435B2}"/>
                </a:ext>
              </a:extLst>
            </p:cNvPr>
            <p:cNvSpPr/>
            <p:nvPr/>
          </p:nvSpPr>
          <p:spPr>
            <a:xfrm>
              <a:off x="1365401" y="6285586"/>
              <a:ext cx="60236" cy="44297"/>
            </a:xfrm>
            <a:custGeom>
              <a:avLst/>
              <a:gdLst>
                <a:gd name="connsiteX0" fmla="*/ 11304 w 14255"/>
                <a:gd name="connsiteY0" fmla="*/ 5381 h 10483"/>
                <a:gd name="connsiteX1" fmla="*/ 12380 w 14255"/>
                <a:gd name="connsiteY1" fmla="*/ 4305 h 10483"/>
                <a:gd name="connsiteX2" fmla="*/ 12380 w 14255"/>
                <a:gd name="connsiteY2" fmla="*/ 3 h 10483"/>
                <a:gd name="connsiteX3" fmla="*/ 11 w 14255"/>
                <a:gd name="connsiteY3" fmla="*/ 9253 h 10483"/>
                <a:gd name="connsiteX4" fmla="*/ 11304 w 14255"/>
                <a:gd name="connsiteY4" fmla="*/ 5381 h 10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5" h="10483">
                  <a:moveTo>
                    <a:pt x="11304" y="5381"/>
                  </a:moveTo>
                  <a:cubicBezTo>
                    <a:pt x="11627" y="5058"/>
                    <a:pt x="12057" y="4628"/>
                    <a:pt x="12380" y="4305"/>
                  </a:cubicBezTo>
                  <a:cubicBezTo>
                    <a:pt x="13886" y="2799"/>
                    <a:pt x="15714" y="-105"/>
                    <a:pt x="12380" y="3"/>
                  </a:cubicBezTo>
                  <a:cubicBezTo>
                    <a:pt x="7217" y="756"/>
                    <a:pt x="334" y="6779"/>
                    <a:pt x="11" y="9253"/>
                  </a:cubicBezTo>
                  <a:cubicBezTo>
                    <a:pt x="-312" y="12049"/>
                    <a:pt x="6464" y="9791"/>
                    <a:pt x="11304" y="53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5" name="任意多边形: 形状 1832">
              <a:extLst>
                <a:ext uri="{FF2B5EF4-FFF2-40B4-BE49-F238E27FC236}">
                  <a16:creationId xmlns:a16="http://schemas.microsoft.com/office/drawing/2014/main" xmlns="" id="{D2AF6C79-13A0-43E2-84D2-1F2EAE4462D4}"/>
                </a:ext>
              </a:extLst>
            </p:cNvPr>
            <p:cNvSpPr/>
            <p:nvPr/>
          </p:nvSpPr>
          <p:spPr>
            <a:xfrm>
              <a:off x="1509435" y="6270547"/>
              <a:ext cx="61875" cy="44842"/>
            </a:xfrm>
            <a:custGeom>
              <a:avLst/>
              <a:gdLst>
                <a:gd name="connsiteX0" fmla="*/ 13143 w 14643"/>
                <a:gd name="connsiteY0" fmla="*/ 3239 h 10612"/>
                <a:gd name="connsiteX1" fmla="*/ 13250 w 14643"/>
                <a:gd name="connsiteY1" fmla="*/ 13 h 10612"/>
                <a:gd name="connsiteX2" fmla="*/ 21 w 14643"/>
                <a:gd name="connsiteY2" fmla="*/ 9693 h 10612"/>
                <a:gd name="connsiteX3" fmla="*/ 10884 w 14643"/>
                <a:gd name="connsiteY3" fmla="*/ 5390 h 10612"/>
                <a:gd name="connsiteX4" fmla="*/ 10884 w 14643"/>
                <a:gd name="connsiteY4" fmla="*/ 5390 h 10612"/>
                <a:gd name="connsiteX5" fmla="*/ 13143 w 14643"/>
                <a:gd name="connsiteY5" fmla="*/ 3239 h 1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43" h="10612">
                  <a:moveTo>
                    <a:pt x="13143" y="3239"/>
                  </a:moveTo>
                  <a:cubicBezTo>
                    <a:pt x="13896" y="2379"/>
                    <a:pt x="16047" y="-202"/>
                    <a:pt x="13250" y="13"/>
                  </a:cubicBezTo>
                  <a:cubicBezTo>
                    <a:pt x="8303" y="873"/>
                    <a:pt x="451" y="7326"/>
                    <a:pt x="21" y="9693"/>
                  </a:cubicBezTo>
                  <a:cubicBezTo>
                    <a:pt x="-409" y="12059"/>
                    <a:pt x="5829" y="9585"/>
                    <a:pt x="10884" y="5390"/>
                  </a:cubicBezTo>
                  <a:lnTo>
                    <a:pt x="10884" y="5390"/>
                  </a:lnTo>
                  <a:cubicBezTo>
                    <a:pt x="11745" y="4530"/>
                    <a:pt x="12498" y="3885"/>
                    <a:pt x="13143" y="32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6" name="任意多边形: 形状 1833">
              <a:extLst>
                <a:ext uri="{FF2B5EF4-FFF2-40B4-BE49-F238E27FC236}">
                  <a16:creationId xmlns:a16="http://schemas.microsoft.com/office/drawing/2014/main" xmlns="" id="{A367BD2C-93C3-4528-9E6F-E59A8F69CA22}"/>
                </a:ext>
              </a:extLst>
            </p:cNvPr>
            <p:cNvSpPr/>
            <p:nvPr/>
          </p:nvSpPr>
          <p:spPr>
            <a:xfrm>
              <a:off x="1636685" y="6253759"/>
              <a:ext cx="63857" cy="45273"/>
            </a:xfrm>
            <a:custGeom>
              <a:avLst/>
              <a:gdLst>
                <a:gd name="connsiteX0" fmla="*/ 10563 w 15112"/>
                <a:gd name="connsiteY0" fmla="*/ 5383 h 10714"/>
                <a:gd name="connsiteX1" fmla="*/ 14005 w 15112"/>
                <a:gd name="connsiteY1" fmla="*/ 2372 h 10714"/>
                <a:gd name="connsiteX2" fmla="*/ 14112 w 15112"/>
                <a:gd name="connsiteY2" fmla="*/ 5 h 10714"/>
                <a:gd name="connsiteX3" fmla="*/ 23 w 15112"/>
                <a:gd name="connsiteY3" fmla="*/ 10116 h 10714"/>
                <a:gd name="connsiteX4" fmla="*/ 10563 w 15112"/>
                <a:gd name="connsiteY4" fmla="*/ 5383 h 1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2" h="10714">
                  <a:moveTo>
                    <a:pt x="10563" y="5383"/>
                  </a:moveTo>
                  <a:cubicBezTo>
                    <a:pt x="12391" y="3985"/>
                    <a:pt x="13467" y="2910"/>
                    <a:pt x="14005" y="2372"/>
                  </a:cubicBezTo>
                  <a:cubicBezTo>
                    <a:pt x="14865" y="1404"/>
                    <a:pt x="15941" y="-102"/>
                    <a:pt x="14112" y="5"/>
                  </a:cubicBezTo>
                  <a:cubicBezTo>
                    <a:pt x="9487" y="866"/>
                    <a:pt x="560" y="8072"/>
                    <a:pt x="23" y="10116"/>
                  </a:cubicBezTo>
                  <a:cubicBezTo>
                    <a:pt x="-408" y="11944"/>
                    <a:pt x="5400" y="9363"/>
                    <a:pt x="10563" y="53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7" name="任意多边形: 形状 1834">
              <a:extLst>
                <a:ext uri="{FF2B5EF4-FFF2-40B4-BE49-F238E27FC236}">
                  <a16:creationId xmlns:a16="http://schemas.microsoft.com/office/drawing/2014/main" xmlns="" id="{35272F8D-F84F-4A7C-B8E0-493FCB25762A}"/>
                </a:ext>
              </a:extLst>
            </p:cNvPr>
            <p:cNvSpPr/>
            <p:nvPr/>
          </p:nvSpPr>
          <p:spPr>
            <a:xfrm>
              <a:off x="1747573" y="6235817"/>
              <a:ext cx="65814" cy="46165"/>
            </a:xfrm>
            <a:custGeom>
              <a:avLst/>
              <a:gdLst>
                <a:gd name="connsiteX0" fmla="*/ 10242 w 15575"/>
                <a:gd name="connsiteY0" fmla="*/ 5543 h 10925"/>
                <a:gd name="connsiteX1" fmla="*/ 15082 w 15575"/>
                <a:gd name="connsiteY1" fmla="*/ 1241 h 10925"/>
                <a:gd name="connsiteX2" fmla="*/ 14866 w 15575"/>
                <a:gd name="connsiteY2" fmla="*/ 57 h 10925"/>
                <a:gd name="connsiteX3" fmla="*/ 24 w 15575"/>
                <a:gd name="connsiteY3" fmla="*/ 10490 h 10925"/>
                <a:gd name="connsiteX4" fmla="*/ 10242 w 15575"/>
                <a:gd name="connsiteY4" fmla="*/ 5543 h 10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75" h="10925">
                  <a:moveTo>
                    <a:pt x="10242" y="5543"/>
                  </a:moveTo>
                  <a:cubicBezTo>
                    <a:pt x="12500" y="3929"/>
                    <a:pt x="14329" y="2316"/>
                    <a:pt x="15082" y="1241"/>
                  </a:cubicBezTo>
                  <a:cubicBezTo>
                    <a:pt x="16157" y="-158"/>
                    <a:pt x="15189" y="-50"/>
                    <a:pt x="14866" y="57"/>
                  </a:cubicBezTo>
                  <a:cubicBezTo>
                    <a:pt x="10564" y="1025"/>
                    <a:pt x="454" y="8769"/>
                    <a:pt x="24" y="10490"/>
                  </a:cubicBezTo>
                  <a:cubicBezTo>
                    <a:pt x="-406" y="11996"/>
                    <a:pt x="5079" y="9415"/>
                    <a:pt x="10242" y="55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8" name="任意多边形: 形状 1835">
              <a:extLst>
                <a:ext uri="{FF2B5EF4-FFF2-40B4-BE49-F238E27FC236}">
                  <a16:creationId xmlns:a16="http://schemas.microsoft.com/office/drawing/2014/main" xmlns="" id="{5A6381FE-DD00-4C96-A08E-6C3C6AEED017}"/>
                </a:ext>
              </a:extLst>
            </p:cNvPr>
            <p:cNvSpPr/>
            <p:nvPr/>
          </p:nvSpPr>
          <p:spPr>
            <a:xfrm>
              <a:off x="1841238" y="6217858"/>
              <a:ext cx="67948" cy="46934"/>
            </a:xfrm>
            <a:custGeom>
              <a:avLst/>
              <a:gdLst>
                <a:gd name="connsiteX0" fmla="*/ 15 w 16080"/>
                <a:gd name="connsiteY0" fmla="*/ 10868 h 11107"/>
                <a:gd name="connsiteX1" fmla="*/ 9910 w 16080"/>
                <a:gd name="connsiteY1" fmla="*/ 5598 h 11107"/>
                <a:gd name="connsiteX2" fmla="*/ 15825 w 16080"/>
                <a:gd name="connsiteY2" fmla="*/ 651 h 11107"/>
                <a:gd name="connsiteX3" fmla="*/ 15610 w 16080"/>
                <a:gd name="connsiteY3" fmla="*/ 5 h 11107"/>
                <a:gd name="connsiteX4" fmla="*/ 15 w 16080"/>
                <a:gd name="connsiteY4" fmla="*/ 10868 h 11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0" h="11107">
                  <a:moveTo>
                    <a:pt x="15" y="10868"/>
                  </a:moveTo>
                  <a:cubicBezTo>
                    <a:pt x="-308" y="11944"/>
                    <a:pt x="4747" y="9255"/>
                    <a:pt x="9910" y="5598"/>
                  </a:cubicBezTo>
                  <a:cubicBezTo>
                    <a:pt x="13352" y="3124"/>
                    <a:pt x="15288" y="1403"/>
                    <a:pt x="15825" y="651"/>
                  </a:cubicBezTo>
                  <a:cubicBezTo>
                    <a:pt x="16363" y="-102"/>
                    <a:pt x="15933" y="5"/>
                    <a:pt x="15610" y="5"/>
                  </a:cubicBezTo>
                  <a:cubicBezTo>
                    <a:pt x="11738" y="1081"/>
                    <a:pt x="445" y="9578"/>
                    <a:pt x="15"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9" name="任意多边形: 形状 1836">
              <a:extLst>
                <a:ext uri="{FF2B5EF4-FFF2-40B4-BE49-F238E27FC236}">
                  <a16:creationId xmlns:a16="http://schemas.microsoft.com/office/drawing/2014/main" xmlns="" id="{379F7C31-FC22-4D95-A97D-79AC47381B9E}"/>
                </a:ext>
              </a:extLst>
            </p:cNvPr>
            <p:cNvSpPr/>
            <p:nvPr/>
          </p:nvSpPr>
          <p:spPr>
            <a:xfrm>
              <a:off x="1918105" y="6199701"/>
              <a:ext cx="69537" cy="47306"/>
            </a:xfrm>
            <a:custGeom>
              <a:avLst/>
              <a:gdLst>
                <a:gd name="connsiteX0" fmla="*/ 16457 w 16456"/>
                <a:gd name="connsiteY0" fmla="*/ 0 h 11195"/>
                <a:gd name="connsiteX1" fmla="*/ 16134 w 16456"/>
                <a:gd name="connsiteY1" fmla="*/ 0 h 11195"/>
                <a:gd name="connsiteX2" fmla="*/ 1 w 16456"/>
                <a:gd name="connsiteY2" fmla="*/ 11186 h 11195"/>
                <a:gd name="connsiteX3" fmla="*/ 9466 w 16456"/>
                <a:gd name="connsiteY3" fmla="*/ 5593 h 11195"/>
                <a:gd name="connsiteX4" fmla="*/ 16457 w 16456"/>
                <a:gd name="connsiteY4" fmla="*/ 0 h 11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1195">
                  <a:moveTo>
                    <a:pt x="16457" y="0"/>
                  </a:moveTo>
                  <a:cubicBezTo>
                    <a:pt x="16349" y="0"/>
                    <a:pt x="16242" y="0"/>
                    <a:pt x="16134" y="0"/>
                  </a:cubicBezTo>
                  <a:cubicBezTo>
                    <a:pt x="13230" y="968"/>
                    <a:pt x="-107" y="10218"/>
                    <a:pt x="1" y="11186"/>
                  </a:cubicBezTo>
                  <a:cubicBezTo>
                    <a:pt x="646" y="11401"/>
                    <a:pt x="5916" y="8067"/>
                    <a:pt x="9466" y="5593"/>
                  </a:cubicBezTo>
                  <a:cubicBezTo>
                    <a:pt x="12907" y="3334"/>
                    <a:pt x="16457" y="538"/>
                    <a:pt x="164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0" name="任意多边形: 形状 1837">
              <a:extLst>
                <a:ext uri="{FF2B5EF4-FFF2-40B4-BE49-F238E27FC236}">
                  <a16:creationId xmlns:a16="http://schemas.microsoft.com/office/drawing/2014/main" xmlns="" id="{A0012590-2FBA-468A-BF22-52545046E1FD}"/>
                </a:ext>
              </a:extLst>
            </p:cNvPr>
            <p:cNvSpPr/>
            <p:nvPr/>
          </p:nvSpPr>
          <p:spPr>
            <a:xfrm>
              <a:off x="1977192" y="6180610"/>
              <a:ext cx="70445" cy="48172"/>
            </a:xfrm>
            <a:custGeom>
              <a:avLst/>
              <a:gdLst>
                <a:gd name="connsiteX0" fmla="*/ 16671 w 16671"/>
                <a:gd name="connsiteY0" fmla="*/ 0 h 11400"/>
                <a:gd name="connsiteX1" fmla="*/ 16564 w 16671"/>
                <a:gd name="connsiteY1" fmla="*/ 0 h 11400"/>
                <a:gd name="connsiteX2" fmla="*/ 0 w 16671"/>
                <a:gd name="connsiteY2" fmla="*/ 11401 h 11400"/>
                <a:gd name="connsiteX3" fmla="*/ 9035 w 16671"/>
                <a:gd name="connsiteY3" fmla="*/ 5700 h 11400"/>
                <a:gd name="connsiteX4" fmla="*/ 16671 w 16671"/>
                <a:gd name="connsiteY4" fmla="*/ 0 h 11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11400">
                  <a:moveTo>
                    <a:pt x="16671" y="0"/>
                  </a:moveTo>
                  <a:cubicBezTo>
                    <a:pt x="16671" y="0"/>
                    <a:pt x="16564" y="0"/>
                    <a:pt x="16564" y="0"/>
                  </a:cubicBezTo>
                  <a:cubicBezTo>
                    <a:pt x="14843" y="753"/>
                    <a:pt x="215" y="10541"/>
                    <a:pt x="0" y="11401"/>
                  </a:cubicBezTo>
                  <a:cubicBezTo>
                    <a:pt x="753" y="11186"/>
                    <a:pt x="5270" y="8282"/>
                    <a:pt x="9035" y="5700"/>
                  </a:cubicBezTo>
                  <a:cubicBezTo>
                    <a:pt x="9142" y="5700"/>
                    <a:pt x="16564" y="645"/>
                    <a:pt x="1667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1" name="任意多边形: 形状 1838">
              <a:extLst>
                <a:ext uri="{FF2B5EF4-FFF2-40B4-BE49-F238E27FC236}">
                  <a16:creationId xmlns:a16="http://schemas.microsoft.com/office/drawing/2014/main" xmlns="" id="{1E76AEE7-E5D4-415A-9C44-F76039375812}"/>
                </a:ext>
              </a:extLst>
            </p:cNvPr>
            <p:cNvSpPr/>
            <p:nvPr/>
          </p:nvSpPr>
          <p:spPr>
            <a:xfrm>
              <a:off x="2018092" y="6161975"/>
              <a:ext cx="71354" cy="49085"/>
            </a:xfrm>
            <a:custGeom>
              <a:avLst/>
              <a:gdLst>
                <a:gd name="connsiteX0" fmla="*/ 8604 w 16886"/>
                <a:gd name="connsiteY0" fmla="*/ 5808 h 11616"/>
                <a:gd name="connsiteX1" fmla="*/ 16886 w 16886"/>
                <a:gd name="connsiteY1" fmla="*/ 0 h 11616"/>
                <a:gd name="connsiteX2" fmla="*/ 0 w 16886"/>
                <a:gd name="connsiteY2" fmla="*/ 11616 h 11616"/>
                <a:gd name="connsiteX3" fmla="*/ 8604 w 16886"/>
                <a:gd name="connsiteY3" fmla="*/ 5808 h 11616"/>
              </a:gdLst>
              <a:ahLst/>
              <a:cxnLst>
                <a:cxn ang="0">
                  <a:pos x="connsiteX0" y="connsiteY0"/>
                </a:cxn>
                <a:cxn ang="0">
                  <a:pos x="connsiteX1" y="connsiteY1"/>
                </a:cxn>
                <a:cxn ang="0">
                  <a:pos x="connsiteX2" y="connsiteY2"/>
                </a:cxn>
                <a:cxn ang="0">
                  <a:pos x="connsiteX3" y="connsiteY3"/>
                </a:cxn>
              </a:cxnLst>
              <a:rect l="l" t="t" r="r" b="b"/>
              <a:pathLst>
                <a:path w="16886" h="11616">
                  <a:moveTo>
                    <a:pt x="8604" y="5808"/>
                  </a:moveTo>
                  <a:cubicBezTo>
                    <a:pt x="11401" y="3872"/>
                    <a:pt x="16564" y="323"/>
                    <a:pt x="16886" y="0"/>
                  </a:cubicBezTo>
                  <a:cubicBezTo>
                    <a:pt x="16779" y="108"/>
                    <a:pt x="430" y="11186"/>
                    <a:pt x="0" y="11616"/>
                  </a:cubicBezTo>
                  <a:cubicBezTo>
                    <a:pt x="968" y="10971"/>
                    <a:pt x="4732" y="8389"/>
                    <a:pt x="8604"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5" name="任意多边形: 形状 1842">
              <a:extLst>
                <a:ext uri="{FF2B5EF4-FFF2-40B4-BE49-F238E27FC236}">
                  <a16:creationId xmlns:a16="http://schemas.microsoft.com/office/drawing/2014/main" xmlns="" id="{51D5457C-D99C-4292-9803-26F1D69A32FB}"/>
                </a:ext>
              </a:extLst>
            </p:cNvPr>
            <p:cNvSpPr/>
            <p:nvPr/>
          </p:nvSpPr>
          <p:spPr>
            <a:xfrm>
              <a:off x="1726314" y="6312867"/>
              <a:ext cx="70897" cy="42767"/>
            </a:xfrm>
            <a:custGeom>
              <a:avLst/>
              <a:gdLst>
                <a:gd name="connsiteX0" fmla="*/ 16779 w 16778"/>
                <a:gd name="connsiteY0" fmla="*/ 0 h 10121"/>
                <a:gd name="connsiteX1" fmla="*/ 16456 w 16778"/>
                <a:gd name="connsiteY1" fmla="*/ 0 h 10121"/>
                <a:gd name="connsiteX2" fmla="*/ 0 w 16778"/>
                <a:gd name="connsiteY2" fmla="*/ 10110 h 10121"/>
                <a:gd name="connsiteX3" fmla="*/ 9788 w 16778"/>
                <a:gd name="connsiteY3" fmla="*/ 5163 h 10121"/>
                <a:gd name="connsiteX4" fmla="*/ 16779 w 16778"/>
                <a:gd name="connsiteY4" fmla="*/ 0 h 10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0121">
                  <a:moveTo>
                    <a:pt x="16779" y="0"/>
                  </a:moveTo>
                  <a:cubicBezTo>
                    <a:pt x="16671" y="0"/>
                    <a:pt x="16564" y="0"/>
                    <a:pt x="16456" y="0"/>
                  </a:cubicBezTo>
                  <a:cubicBezTo>
                    <a:pt x="13875" y="753"/>
                    <a:pt x="538" y="8712"/>
                    <a:pt x="0" y="10110"/>
                  </a:cubicBezTo>
                  <a:cubicBezTo>
                    <a:pt x="645" y="10325"/>
                    <a:pt x="6131" y="7314"/>
                    <a:pt x="9788" y="5163"/>
                  </a:cubicBezTo>
                  <a:cubicBezTo>
                    <a:pt x="10863" y="4410"/>
                    <a:pt x="16564" y="860"/>
                    <a:pt x="1677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6" name="任意多边形: 形状 1843">
              <a:extLst>
                <a:ext uri="{FF2B5EF4-FFF2-40B4-BE49-F238E27FC236}">
                  <a16:creationId xmlns:a16="http://schemas.microsoft.com/office/drawing/2014/main" xmlns="" id="{23DA27F5-B764-4592-8096-983FB02CFC35}"/>
                </a:ext>
              </a:extLst>
            </p:cNvPr>
            <p:cNvSpPr/>
            <p:nvPr/>
          </p:nvSpPr>
          <p:spPr>
            <a:xfrm>
              <a:off x="1788578" y="6295597"/>
              <a:ext cx="72262" cy="43629"/>
            </a:xfrm>
            <a:custGeom>
              <a:avLst/>
              <a:gdLst>
                <a:gd name="connsiteX0" fmla="*/ 17101 w 17101"/>
                <a:gd name="connsiteY0" fmla="*/ 0 h 10325"/>
                <a:gd name="connsiteX1" fmla="*/ 16994 w 17101"/>
                <a:gd name="connsiteY1" fmla="*/ 0 h 10325"/>
                <a:gd name="connsiteX2" fmla="*/ 0 w 17101"/>
                <a:gd name="connsiteY2" fmla="*/ 10325 h 10325"/>
                <a:gd name="connsiteX3" fmla="*/ 9465 w 17101"/>
                <a:gd name="connsiteY3" fmla="*/ 5270 h 10325"/>
                <a:gd name="connsiteX4" fmla="*/ 17101 w 17101"/>
                <a:gd name="connsiteY4" fmla="*/ 0 h 10325"/>
                <a:gd name="connsiteX5" fmla="*/ 17101 w 17101"/>
                <a:gd name="connsiteY5" fmla="*/ 0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1" h="10325">
                  <a:moveTo>
                    <a:pt x="17101" y="0"/>
                  </a:moveTo>
                  <a:cubicBezTo>
                    <a:pt x="17101" y="0"/>
                    <a:pt x="16994" y="0"/>
                    <a:pt x="16994" y="0"/>
                  </a:cubicBezTo>
                  <a:cubicBezTo>
                    <a:pt x="15165" y="645"/>
                    <a:pt x="108" y="9572"/>
                    <a:pt x="0" y="10325"/>
                  </a:cubicBezTo>
                  <a:cubicBezTo>
                    <a:pt x="860" y="10110"/>
                    <a:pt x="5593" y="7529"/>
                    <a:pt x="9465" y="5270"/>
                  </a:cubicBezTo>
                  <a:cubicBezTo>
                    <a:pt x="12692" y="3227"/>
                    <a:pt x="16348" y="860"/>
                    <a:pt x="17101" y="0"/>
                  </a:cubicBezTo>
                  <a:cubicBezTo>
                    <a:pt x="17101" y="108"/>
                    <a:pt x="17101" y="0"/>
                    <a:pt x="1710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7" name="任意多边形: 形状 1844">
              <a:extLst>
                <a:ext uri="{FF2B5EF4-FFF2-40B4-BE49-F238E27FC236}">
                  <a16:creationId xmlns:a16="http://schemas.microsoft.com/office/drawing/2014/main" xmlns="" id="{8AAE61F1-BD64-4D8F-B79E-DCCEC83F0DFA}"/>
                </a:ext>
              </a:extLst>
            </p:cNvPr>
            <p:cNvSpPr/>
            <p:nvPr/>
          </p:nvSpPr>
          <p:spPr>
            <a:xfrm>
              <a:off x="1834937" y="6278779"/>
              <a:ext cx="73627" cy="44081"/>
            </a:xfrm>
            <a:custGeom>
              <a:avLst/>
              <a:gdLst>
                <a:gd name="connsiteX0" fmla="*/ 9035 w 17424"/>
                <a:gd name="connsiteY0" fmla="*/ 5270 h 10432"/>
                <a:gd name="connsiteX1" fmla="*/ 17424 w 17424"/>
                <a:gd name="connsiteY1" fmla="*/ 0 h 10432"/>
                <a:gd name="connsiteX2" fmla="*/ 0 w 17424"/>
                <a:gd name="connsiteY2" fmla="*/ 10433 h 10432"/>
                <a:gd name="connsiteX3" fmla="*/ 9035 w 17424"/>
                <a:gd name="connsiteY3" fmla="*/ 5270 h 10432"/>
              </a:gdLst>
              <a:ahLst/>
              <a:cxnLst>
                <a:cxn ang="0">
                  <a:pos x="connsiteX0" y="connsiteY0"/>
                </a:cxn>
                <a:cxn ang="0">
                  <a:pos x="connsiteX1" y="connsiteY1"/>
                </a:cxn>
                <a:cxn ang="0">
                  <a:pos x="connsiteX2" y="connsiteY2"/>
                </a:cxn>
                <a:cxn ang="0">
                  <a:pos x="connsiteX3" y="connsiteY3"/>
                </a:cxn>
              </a:cxnLst>
              <a:rect l="l" t="t" r="r" b="b"/>
              <a:pathLst>
                <a:path w="17424" h="10432">
                  <a:moveTo>
                    <a:pt x="9035" y="5270"/>
                  </a:moveTo>
                  <a:cubicBezTo>
                    <a:pt x="9788" y="4840"/>
                    <a:pt x="16779" y="645"/>
                    <a:pt x="17424" y="0"/>
                  </a:cubicBezTo>
                  <a:cubicBezTo>
                    <a:pt x="17316" y="107"/>
                    <a:pt x="1076" y="9572"/>
                    <a:pt x="0" y="10433"/>
                  </a:cubicBezTo>
                  <a:cubicBezTo>
                    <a:pt x="968" y="9895"/>
                    <a:pt x="5055" y="7529"/>
                    <a:pt x="9035" y="5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5" name="任意多边形: 形状 1852">
              <a:extLst>
                <a:ext uri="{FF2B5EF4-FFF2-40B4-BE49-F238E27FC236}">
                  <a16:creationId xmlns:a16="http://schemas.microsoft.com/office/drawing/2014/main" xmlns="" id="{833B514A-0886-4B45-B9AB-670B06C9EB2B}"/>
                </a:ext>
              </a:extLst>
            </p:cNvPr>
            <p:cNvSpPr/>
            <p:nvPr/>
          </p:nvSpPr>
          <p:spPr>
            <a:xfrm>
              <a:off x="111018" y="6350589"/>
              <a:ext cx="49131" cy="41711"/>
            </a:xfrm>
            <a:custGeom>
              <a:avLst/>
              <a:gdLst>
                <a:gd name="connsiteX0" fmla="*/ 11627 w 11627"/>
                <a:gd name="connsiteY0" fmla="*/ 5378 h 9871"/>
                <a:gd name="connsiteX1" fmla="*/ 5174 w 11627"/>
                <a:gd name="connsiteY1" fmla="*/ 0 h 9871"/>
                <a:gd name="connsiteX2" fmla="*/ 1517 w 11627"/>
                <a:gd name="connsiteY2" fmla="*/ 7744 h 9871"/>
                <a:gd name="connsiteX3" fmla="*/ 11627 w 11627"/>
                <a:gd name="connsiteY3" fmla="*/ 5378 h 9871"/>
              </a:gdLst>
              <a:ahLst/>
              <a:cxnLst>
                <a:cxn ang="0">
                  <a:pos x="connsiteX0" y="connsiteY0"/>
                </a:cxn>
                <a:cxn ang="0">
                  <a:pos x="connsiteX1" y="connsiteY1"/>
                </a:cxn>
                <a:cxn ang="0">
                  <a:pos x="connsiteX2" y="connsiteY2"/>
                </a:cxn>
                <a:cxn ang="0">
                  <a:pos x="connsiteX3" y="connsiteY3"/>
                </a:cxn>
              </a:cxnLst>
              <a:rect l="l" t="t" r="r" b="b"/>
              <a:pathLst>
                <a:path w="11627" h="9871">
                  <a:moveTo>
                    <a:pt x="11627" y="5378"/>
                  </a:moveTo>
                  <a:cubicBezTo>
                    <a:pt x="11627" y="3227"/>
                    <a:pt x="9584" y="107"/>
                    <a:pt x="5174" y="0"/>
                  </a:cubicBezTo>
                  <a:cubicBezTo>
                    <a:pt x="-96" y="323"/>
                    <a:pt x="-1387" y="4732"/>
                    <a:pt x="1517" y="7744"/>
                  </a:cubicBezTo>
                  <a:cubicBezTo>
                    <a:pt x="5066" y="11508"/>
                    <a:pt x="11627" y="10003"/>
                    <a:pt x="11627" y="53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6" name="任意多边形: 形状 1853">
              <a:extLst>
                <a:ext uri="{FF2B5EF4-FFF2-40B4-BE49-F238E27FC236}">
                  <a16:creationId xmlns:a16="http://schemas.microsoft.com/office/drawing/2014/main" xmlns="" id="{306E4CE4-A128-44F6-B023-68CAB418DF9E}"/>
                </a:ext>
              </a:extLst>
            </p:cNvPr>
            <p:cNvSpPr/>
            <p:nvPr/>
          </p:nvSpPr>
          <p:spPr>
            <a:xfrm>
              <a:off x="298377" y="6347407"/>
              <a:ext cx="48861" cy="41538"/>
            </a:xfrm>
            <a:custGeom>
              <a:avLst/>
              <a:gdLst>
                <a:gd name="connsiteX0" fmla="*/ 11493 w 11563"/>
                <a:gd name="connsiteY0" fmla="*/ 5378 h 9830"/>
                <a:gd name="connsiteX1" fmla="*/ 6008 w 11563"/>
                <a:gd name="connsiteY1" fmla="*/ 0 h 9830"/>
                <a:gd name="connsiteX2" fmla="*/ 630 w 11563"/>
                <a:gd name="connsiteY2" fmla="*/ 7421 h 9830"/>
                <a:gd name="connsiteX3" fmla="*/ 11493 w 11563"/>
                <a:gd name="connsiteY3" fmla="*/ 5378 h 9830"/>
              </a:gdLst>
              <a:ahLst/>
              <a:cxnLst>
                <a:cxn ang="0">
                  <a:pos x="connsiteX0" y="connsiteY0"/>
                </a:cxn>
                <a:cxn ang="0">
                  <a:pos x="connsiteX1" y="connsiteY1"/>
                </a:cxn>
                <a:cxn ang="0">
                  <a:pos x="connsiteX2" y="connsiteY2"/>
                </a:cxn>
                <a:cxn ang="0">
                  <a:pos x="connsiteX3" y="connsiteY3"/>
                </a:cxn>
              </a:cxnLst>
              <a:rect l="l" t="t" r="r" b="b"/>
              <a:pathLst>
                <a:path w="11563" h="9830">
                  <a:moveTo>
                    <a:pt x="11493" y="5378"/>
                  </a:moveTo>
                  <a:cubicBezTo>
                    <a:pt x="11923" y="3227"/>
                    <a:pt x="10418" y="108"/>
                    <a:pt x="6008" y="0"/>
                  </a:cubicBezTo>
                  <a:cubicBezTo>
                    <a:pt x="1060" y="323"/>
                    <a:pt x="-1198" y="4410"/>
                    <a:pt x="630" y="7421"/>
                  </a:cubicBezTo>
                  <a:cubicBezTo>
                    <a:pt x="3212" y="11509"/>
                    <a:pt x="10633" y="10110"/>
                    <a:pt x="11493" y="53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7" name="任意多边形: 形状 1854">
              <a:extLst>
                <a:ext uri="{FF2B5EF4-FFF2-40B4-BE49-F238E27FC236}">
                  <a16:creationId xmlns:a16="http://schemas.microsoft.com/office/drawing/2014/main" xmlns="" id="{E7F5ACD5-A078-4D6E-84B7-D48E7773DB57}"/>
                </a:ext>
              </a:extLst>
            </p:cNvPr>
            <p:cNvSpPr/>
            <p:nvPr/>
          </p:nvSpPr>
          <p:spPr>
            <a:xfrm>
              <a:off x="485728" y="6341952"/>
              <a:ext cx="49752" cy="41804"/>
            </a:xfrm>
            <a:custGeom>
              <a:avLst/>
              <a:gdLst>
                <a:gd name="connsiteX0" fmla="*/ 6952 w 11774"/>
                <a:gd name="connsiteY0" fmla="*/ 0 h 9893"/>
                <a:gd name="connsiteX1" fmla="*/ 283 w 11774"/>
                <a:gd name="connsiteY1" fmla="*/ 7529 h 9893"/>
                <a:gd name="connsiteX2" fmla="*/ 11469 w 11774"/>
                <a:gd name="connsiteY2" fmla="*/ 5270 h 9893"/>
                <a:gd name="connsiteX3" fmla="*/ 6952 w 11774"/>
                <a:gd name="connsiteY3" fmla="*/ 0 h 9893"/>
              </a:gdLst>
              <a:ahLst/>
              <a:cxnLst>
                <a:cxn ang="0">
                  <a:pos x="connsiteX0" y="connsiteY0"/>
                </a:cxn>
                <a:cxn ang="0">
                  <a:pos x="connsiteX1" y="connsiteY1"/>
                </a:cxn>
                <a:cxn ang="0">
                  <a:pos x="connsiteX2" y="connsiteY2"/>
                </a:cxn>
                <a:cxn ang="0">
                  <a:pos x="connsiteX3" y="connsiteY3"/>
                </a:cxn>
              </a:cxnLst>
              <a:rect l="l" t="t" r="r" b="b"/>
              <a:pathLst>
                <a:path w="11774" h="9893">
                  <a:moveTo>
                    <a:pt x="6952" y="0"/>
                  </a:moveTo>
                  <a:cubicBezTo>
                    <a:pt x="1681" y="430"/>
                    <a:pt x="-900" y="4840"/>
                    <a:pt x="283" y="7529"/>
                  </a:cubicBezTo>
                  <a:cubicBezTo>
                    <a:pt x="2112" y="11616"/>
                    <a:pt x="9748" y="10110"/>
                    <a:pt x="11469" y="5270"/>
                  </a:cubicBezTo>
                  <a:cubicBezTo>
                    <a:pt x="12437" y="2796"/>
                    <a:pt x="11146" y="0"/>
                    <a:pt x="69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8" name="任意多边形: 形状 1855">
              <a:extLst>
                <a:ext uri="{FF2B5EF4-FFF2-40B4-BE49-F238E27FC236}">
                  <a16:creationId xmlns:a16="http://schemas.microsoft.com/office/drawing/2014/main" xmlns="" id="{AFDF23F7-3E6F-46BD-BC22-9371F768B9F7}"/>
                </a:ext>
              </a:extLst>
            </p:cNvPr>
            <p:cNvSpPr/>
            <p:nvPr/>
          </p:nvSpPr>
          <p:spPr>
            <a:xfrm>
              <a:off x="671557" y="6334684"/>
              <a:ext cx="51007" cy="42231"/>
            </a:xfrm>
            <a:custGeom>
              <a:avLst/>
              <a:gdLst>
                <a:gd name="connsiteX0" fmla="*/ 82 w 12071"/>
                <a:gd name="connsiteY0" fmla="*/ 7637 h 9994"/>
                <a:gd name="connsiteX1" fmla="*/ 11483 w 12071"/>
                <a:gd name="connsiteY1" fmla="*/ 5270 h 9994"/>
                <a:gd name="connsiteX2" fmla="*/ 7933 w 12071"/>
                <a:gd name="connsiteY2" fmla="*/ 0 h 9994"/>
                <a:gd name="connsiteX3" fmla="*/ 82 w 12071"/>
                <a:gd name="connsiteY3" fmla="*/ 7637 h 9994"/>
              </a:gdLst>
              <a:ahLst/>
              <a:cxnLst>
                <a:cxn ang="0">
                  <a:pos x="connsiteX0" y="connsiteY0"/>
                </a:cxn>
                <a:cxn ang="0">
                  <a:pos x="connsiteX1" y="connsiteY1"/>
                </a:cxn>
                <a:cxn ang="0">
                  <a:pos x="connsiteX2" y="connsiteY2"/>
                </a:cxn>
                <a:cxn ang="0">
                  <a:pos x="connsiteX3" y="connsiteY3"/>
                </a:cxn>
              </a:cxnLst>
              <a:rect l="l" t="t" r="r" b="b"/>
              <a:pathLst>
                <a:path w="12071" h="9994">
                  <a:moveTo>
                    <a:pt x="82" y="7637"/>
                  </a:moveTo>
                  <a:cubicBezTo>
                    <a:pt x="1157" y="11724"/>
                    <a:pt x="8901" y="10218"/>
                    <a:pt x="11483" y="5270"/>
                  </a:cubicBezTo>
                  <a:cubicBezTo>
                    <a:pt x="12666" y="3119"/>
                    <a:pt x="12343" y="0"/>
                    <a:pt x="7933" y="0"/>
                  </a:cubicBezTo>
                  <a:cubicBezTo>
                    <a:pt x="2663" y="430"/>
                    <a:pt x="-564" y="4948"/>
                    <a:pt x="82" y="76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9" name="任意多边形: 形状 1856">
              <a:extLst>
                <a:ext uri="{FF2B5EF4-FFF2-40B4-BE49-F238E27FC236}">
                  <a16:creationId xmlns:a16="http://schemas.microsoft.com/office/drawing/2014/main" xmlns="" id="{DFD96398-245B-4CF7-BE0E-E6718E93AD90}"/>
                </a:ext>
              </a:extLst>
            </p:cNvPr>
            <p:cNvSpPr/>
            <p:nvPr/>
          </p:nvSpPr>
          <p:spPr>
            <a:xfrm>
              <a:off x="854323" y="6325138"/>
              <a:ext cx="53217" cy="42611"/>
            </a:xfrm>
            <a:custGeom>
              <a:avLst/>
              <a:gdLst>
                <a:gd name="connsiteX0" fmla="*/ 11576 w 12594"/>
                <a:gd name="connsiteY0" fmla="*/ 5270 h 10084"/>
                <a:gd name="connsiteX1" fmla="*/ 11576 w 12594"/>
                <a:gd name="connsiteY1" fmla="*/ 5270 h 10084"/>
                <a:gd name="connsiteX2" fmla="*/ 9102 w 12594"/>
                <a:gd name="connsiteY2" fmla="*/ 0 h 10084"/>
                <a:gd name="connsiteX3" fmla="*/ 67 w 12594"/>
                <a:gd name="connsiteY3" fmla="*/ 8174 h 10084"/>
                <a:gd name="connsiteX4" fmla="*/ 11576 w 12594"/>
                <a:gd name="connsiteY4" fmla="*/ 5270 h 10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94" h="10084">
                  <a:moveTo>
                    <a:pt x="11576" y="5270"/>
                  </a:moveTo>
                  <a:lnTo>
                    <a:pt x="11576" y="5270"/>
                  </a:lnTo>
                  <a:cubicBezTo>
                    <a:pt x="13081" y="3012"/>
                    <a:pt x="13404" y="0"/>
                    <a:pt x="9102" y="0"/>
                  </a:cubicBezTo>
                  <a:cubicBezTo>
                    <a:pt x="3509" y="538"/>
                    <a:pt x="-578" y="5485"/>
                    <a:pt x="67" y="8174"/>
                  </a:cubicBezTo>
                  <a:cubicBezTo>
                    <a:pt x="820" y="11831"/>
                    <a:pt x="8349" y="9895"/>
                    <a:pt x="11576" y="5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9" name="任意多边形: 形状 1866">
              <a:extLst>
                <a:ext uri="{FF2B5EF4-FFF2-40B4-BE49-F238E27FC236}">
                  <a16:creationId xmlns:a16="http://schemas.microsoft.com/office/drawing/2014/main" xmlns="" id="{3E2D1D1F-ED9B-4CE5-97C8-3F2F2D05BF92}"/>
                </a:ext>
              </a:extLst>
            </p:cNvPr>
            <p:cNvSpPr/>
            <p:nvPr/>
          </p:nvSpPr>
          <p:spPr>
            <a:xfrm>
              <a:off x="202296" y="6440125"/>
              <a:ext cx="44677" cy="36636"/>
            </a:xfrm>
            <a:custGeom>
              <a:avLst/>
              <a:gdLst>
                <a:gd name="connsiteX0" fmla="*/ 10569 w 10573"/>
                <a:gd name="connsiteY0" fmla="*/ 4732 h 8670"/>
                <a:gd name="connsiteX1" fmla="*/ 4976 w 10573"/>
                <a:gd name="connsiteY1" fmla="*/ 0 h 8670"/>
                <a:gd name="connsiteX2" fmla="*/ 1104 w 10573"/>
                <a:gd name="connsiteY2" fmla="*/ 6884 h 8670"/>
                <a:gd name="connsiteX3" fmla="*/ 10569 w 10573"/>
                <a:gd name="connsiteY3" fmla="*/ 4732 h 8670"/>
              </a:gdLst>
              <a:ahLst/>
              <a:cxnLst>
                <a:cxn ang="0">
                  <a:pos x="connsiteX0" y="connsiteY0"/>
                </a:cxn>
                <a:cxn ang="0">
                  <a:pos x="connsiteX1" y="connsiteY1"/>
                </a:cxn>
                <a:cxn ang="0">
                  <a:pos x="connsiteX2" y="connsiteY2"/>
                </a:cxn>
                <a:cxn ang="0">
                  <a:pos x="connsiteX3" y="connsiteY3"/>
                </a:cxn>
              </a:cxnLst>
              <a:rect l="l" t="t" r="r" b="b"/>
              <a:pathLst>
                <a:path w="10573" h="8670">
                  <a:moveTo>
                    <a:pt x="10569" y="4732"/>
                  </a:moveTo>
                  <a:cubicBezTo>
                    <a:pt x="10676" y="2796"/>
                    <a:pt x="9063" y="107"/>
                    <a:pt x="4976" y="0"/>
                  </a:cubicBezTo>
                  <a:cubicBezTo>
                    <a:pt x="243" y="323"/>
                    <a:pt x="-1263" y="4302"/>
                    <a:pt x="1104" y="6884"/>
                  </a:cubicBezTo>
                  <a:cubicBezTo>
                    <a:pt x="4223" y="10110"/>
                    <a:pt x="10246" y="8712"/>
                    <a:pt x="10569"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0" name="任意多边形: 形状 1867">
              <a:extLst>
                <a:ext uri="{FF2B5EF4-FFF2-40B4-BE49-F238E27FC236}">
                  <a16:creationId xmlns:a16="http://schemas.microsoft.com/office/drawing/2014/main" xmlns="" id="{9EFD21E2-1768-4D18-ADF8-429F06214122}"/>
                </a:ext>
              </a:extLst>
            </p:cNvPr>
            <p:cNvSpPr/>
            <p:nvPr/>
          </p:nvSpPr>
          <p:spPr>
            <a:xfrm>
              <a:off x="373018" y="6436035"/>
              <a:ext cx="44555" cy="36881"/>
            </a:xfrm>
            <a:custGeom>
              <a:avLst/>
              <a:gdLst>
                <a:gd name="connsiteX0" fmla="*/ 10393 w 10544"/>
                <a:gd name="connsiteY0" fmla="*/ 4732 h 8728"/>
                <a:gd name="connsiteX1" fmla="*/ 5875 w 10544"/>
                <a:gd name="connsiteY1" fmla="*/ 0 h 8728"/>
                <a:gd name="connsiteX2" fmla="*/ 390 w 10544"/>
                <a:gd name="connsiteY2" fmla="*/ 6668 h 8728"/>
                <a:gd name="connsiteX3" fmla="*/ 10393 w 10544"/>
                <a:gd name="connsiteY3" fmla="*/ 4732 h 8728"/>
              </a:gdLst>
              <a:ahLst/>
              <a:cxnLst>
                <a:cxn ang="0">
                  <a:pos x="connsiteX0" y="connsiteY0"/>
                </a:cxn>
                <a:cxn ang="0">
                  <a:pos x="connsiteX1" y="connsiteY1"/>
                </a:cxn>
                <a:cxn ang="0">
                  <a:pos x="connsiteX2" y="connsiteY2"/>
                </a:cxn>
                <a:cxn ang="0">
                  <a:pos x="connsiteX3" y="connsiteY3"/>
                </a:cxn>
              </a:cxnLst>
              <a:rect l="l" t="t" r="r" b="b"/>
              <a:pathLst>
                <a:path w="10544" h="8728">
                  <a:moveTo>
                    <a:pt x="10393" y="4732"/>
                  </a:moveTo>
                  <a:cubicBezTo>
                    <a:pt x="11038" y="2474"/>
                    <a:pt x="9640" y="107"/>
                    <a:pt x="5875" y="0"/>
                  </a:cubicBezTo>
                  <a:cubicBezTo>
                    <a:pt x="1035" y="323"/>
                    <a:pt x="-901" y="4302"/>
                    <a:pt x="390" y="6668"/>
                  </a:cubicBezTo>
                  <a:cubicBezTo>
                    <a:pt x="2326" y="10218"/>
                    <a:pt x="9102" y="8927"/>
                    <a:pt x="10393"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1" name="任意多边形: 形状 1868">
              <a:extLst>
                <a:ext uri="{FF2B5EF4-FFF2-40B4-BE49-F238E27FC236}">
                  <a16:creationId xmlns:a16="http://schemas.microsoft.com/office/drawing/2014/main" xmlns="" id="{072629F3-849A-44FE-A8FF-2A72A5D3BB48}"/>
                </a:ext>
              </a:extLst>
            </p:cNvPr>
            <p:cNvSpPr/>
            <p:nvPr/>
          </p:nvSpPr>
          <p:spPr>
            <a:xfrm>
              <a:off x="542313" y="6430123"/>
              <a:ext cx="45991" cy="37502"/>
            </a:xfrm>
            <a:custGeom>
              <a:avLst/>
              <a:gdLst>
                <a:gd name="connsiteX0" fmla="*/ 10447 w 10884"/>
                <a:gd name="connsiteY0" fmla="*/ 4732 h 8875"/>
                <a:gd name="connsiteX1" fmla="*/ 7005 w 10884"/>
                <a:gd name="connsiteY1" fmla="*/ 0 h 8875"/>
                <a:gd name="connsiteX2" fmla="*/ 122 w 10884"/>
                <a:gd name="connsiteY2" fmla="*/ 6776 h 8875"/>
                <a:gd name="connsiteX3" fmla="*/ 10447 w 10884"/>
                <a:gd name="connsiteY3" fmla="*/ 4732 h 8875"/>
              </a:gdLst>
              <a:ahLst/>
              <a:cxnLst>
                <a:cxn ang="0">
                  <a:pos x="connsiteX0" y="connsiteY0"/>
                </a:cxn>
                <a:cxn ang="0">
                  <a:pos x="connsiteX1" y="connsiteY1"/>
                </a:cxn>
                <a:cxn ang="0">
                  <a:pos x="connsiteX2" y="connsiteY2"/>
                </a:cxn>
                <a:cxn ang="0">
                  <a:pos x="connsiteX3" y="connsiteY3"/>
                </a:cxn>
              </a:cxnLst>
              <a:rect l="l" t="t" r="r" b="b"/>
              <a:pathLst>
                <a:path w="10884" h="8875">
                  <a:moveTo>
                    <a:pt x="10447" y="4732"/>
                  </a:moveTo>
                  <a:cubicBezTo>
                    <a:pt x="11415" y="2796"/>
                    <a:pt x="10985" y="0"/>
                    <a:pt x="7005" y="0"/>
                  </a:cubicBezTo>
                  <a:cubicBezTo>
                    <a:pt x="2165" y="430"/>
                    <a:pt x="-631" y="4302"/>
                    <a:pt x="122" y="6776"/>
                  </a:cubicBezTo>
                  <a:cubicBezTo>
                    <a:pt x="1197" y="10433"/>
                    <a:pt x="8296" y="9035"/>
                    <a:pt x="10447"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2" name="任意多边形: 形状 1869">
              <a:extLst>
                <a:ext uri="{FF2B5EF4-FFF2-40B4-BE49-F238E27FC236}">
                  <a16:creationId xmlns:a16="http://schemas.microsoft.com/office/drawing/2014/main" xmlns="" id="{9B772BCB-235F-4B2C-B053-88DC7775366E}"/>
                </a:ext>
              </a:extLst>
            </p:cNvPr>
            <p:cNvSpPr/>
            <p:nvPr/>
          </p:nvSpPr>
          <p:spPr>
            <a:xfrm>
              <a:off x="709689" y="6422851"/>
              <a:ext cx="48223" cy="37692"/>
            </a:xfrm>
            <a:custGeom>
              <a:avLst/>
              <a:gdLst>
                <a:gd name="connsiteX0" fmla="*/ 10525 w 11412"/>
                <a:gd name="connsiteY0" fmla="*/ 4732 h 8920"/>
                <a:gd name="connsiteX1" fmla="*/ 10525 w 11412"/>
                <a:gd name="connsiteY1" fmla="*/ 4732 h 8920"/>
                <a:gd name="connsiteX2" fmla="*/ 8159 w 11412"/>
                <a:gd name="connsiteY2" fmla="*/ 0 h 8920"/>
                <a:gd name="connsiteX3" fmla="*/ 92 w 11412"/>
                <a:gd name="connsiteY3" fmla="*/ 7206 h 8920"/>
                <a:gd name="connsiteX4" fmla="*/ 10525 w 11412"/>
                <a:gd name="connsiteY4" fmla="*/ 4732 h 8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2" h="8920">
                  <a:moveTo>
                    <a:pt x="10525" y="4732"/>
                  </a:moveTo>
                  <a:lnTo>
                    <a:pt x="10525" y="4732"/>
                  </a:lnTo>
                  <a:cubicBezTo>
                    <a:pt x="11923" y="2796"/>
                    <a:pt x="12031" y="0"/>
                    <a:pt x="8159" y="0"/>
                  </a:cubicBezTo>
                  <a:cubicBezTo>
                    <a:pt x="3319" y="430"/>
                    <a:pt x="-661" y="4517"/>
                    <a:pt x="92" y="7206"/>
                  </a:cubicBezTo>
                  <a:cubicBezTo>
                    <a:pt x="845" y="10433"/>
                    <a:pt x="7621" y="8820"/>
                    <a:pt x="10525"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3" name="任意多边形: 形状 1870">
              <a:extLst>
                <a:ext uri="{FF2B5EF4-FFF2-40B4-BE49-F238E27FC236}">
                  <a16:creationId xmlns:a16="http://schemas.microsoft.com/office/drawing/2014/main" xmlns="" id="{7713EA3F-F7F6-4AF3-9AB0-6DD9E68B7B1B}"/>
                </a:ext>
              </a:extLst>
            </p:cNvPr>
            <p:cNvSpPr/>
            <p:nvPr/>
          </p:nvSpPr>
          <p:spPr>
            <a:xfrm>
              <a:off x="873685" y="6413309"/>
              <a:ext cx="51392" cy="38009"/>
            </a:xfrm>
            <a:custGeom>
              <a:avLst/>
              <a:gdLst>
                <a:gd name="connsiteX0" fmla="*/ 9359 w 12162"/>
                <a:gd name="connsiteY0" fmla="*/ 0 h 8995"/>
                <a:gd name="connsiteX1" fmla="*/ 2 w 12162"/>
                <a:gd name="connsiteY1" fmla="*/ 7314 h 8995"/>
                <a:gd name="connsiteX2" fmla="*/ 10758 w 12162"/>
                <a:gd name="connsiteY2" fmla="*/ 4732 h 8995"/>
                <a:gd name="connsiteX3" fmla="*/ 9359 w 12162"/>
                <a:gd name="connsiteY3" fmla="*/ 0 h 8995"/>
              </a:gdLst>
              <a:ahLst/>
              <a:cxnLst>
                <a:cxn ang="0">
                  <a:pos x="connsiteX0" y="connsiteY0"/>
                </a:cxn>
                <a:cxn ang="0">
                  <a:pos x="connsiteX1" y="connsiteY1"/>
                </a:cxn>
                <a:cxn ang="0">
                  <a:pos x="connsiteX2" y="connsiteY2"/>
                </a:cxn>
                <a:cxn ang="0">
                  <a:pos x="connsiteX3" y="connsiteY3"/>
                </a:cxn>
              </a:cxnLst>
              <a:rect l="l" t="t" r="r" b="b"/>
              <a:pathLst>
                <a:path w="12162" h="8995">
                  <a:moveTo>
                    <a:pt x="9359" y="0"/>
                  </a:moveTo>
                  <a:cubicBezTo>
                    <a:pt x="4304" y="538"/>
                    <a:pt x="-106" y="4947"/>
                    <a:pt x="2" y="7314"/>
                  </a:cubicBezTo>
                  <a:cubicBezTo>
                    <a:pt x="109" y="10540"/>
                    <a:pt x="7101" y="8819"/>
                    <a:pt x="10758" y="4732"/>
                  </a:cubicBezTo>
                  <a:cubicBezTo>
                    <a:pt x="12478" y="2796"/>
                    <a:pt x="13231" y="0"/>
                    <a:pt x="935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4" name="任意多边形: 形状 1871">
              <a:extLst>
                <a:ext uri="{FF2B5EF4-FFF2-40B4-BE49-F238E27FC236}">
                  <a16:creationId xmlns:a16="http://schemas.microsoft.com/office/drawing/2014/main" xmlns="" id="{9D133C75-8DC7-4093-AF67-F605AFED09FF}"/>
                </a:ext>
              </a:extLst>
            </p:cNvPr>
            <p:cNvSpPr/>
            <p:nvPr/>
          </p:nvSpPr>
          <p:spPr>
            <a:xfrm>
              <a:off x="1033214" y="6402843"/>
              <a:ext cx="54734" cy="37870"/>
            </a:xfrm>
            <a:custGeom>
              <a:avLst/>
              <a:gdLst>
                <a:gd name="connsiteX0" fmla="*/ 1 w 12953"/>
                <a:gd name="connsiteY0" fmla="*/ 7640 h 8962"/>
                <a:gd name="connsiteX1" fmla="*/ 10864 w 12953"/>
                <a:gd name="connsiteY1" fmla="*/ 4628 h 8962"/>
                <a:gd name="connsiteX2" fmla="*/ 11295 w 12953"/>
                <a:gd name="connsiteY2" fmla="*/ 4198 h 8962"/>
                <a:gd name="connsiteX3" fmla="*/ 10649 w 12953"/>
                <a:gd name="connsiteY3" fmla="*/ 3 h 8962"/>
                <a:gd name="connsiteX4" fmla="*/ 1 w 12953"/>
                <a:gd name="connsiteY4" fmla="*/ 7640 h 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3" h="8962">
                  <a:moveTo>
                    <a:pt x="1" y="7640"/>
                  </a:moveTo>
                  <a:cubicBezTo>
                    <a:pt x="-106" y="10436"/>
                    <a:pt x="6670" y="8500"/>
                    <a:pt x="10864" y="4628"/>
                  </a:cubicBezTo>
                  <a:cubicBezTo>
                    <a:pt x="10972" y="4521"/>
                    <a:pt x="11187" y="4306"/>
                    <a:pt x="11295" y="4198"/>
                  </a:cubicBezTo>
                  <a:cubicBezTo>
                    <a:pt x="13015" y="2477"/>
                    <a:pt x="14199" y="-104"/>
                    <a:pt x="10649" y="3"/>
                  </a:cubicBezTo>
                  <a:cubicBezTo>
                    <a:pt x="5487" y="541"/>
                    <a:pt x="109" y="5274"/>
                    <a:pt x="1" y="76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5" name="任意多边形: 形状 1872">
              <a:extLst>
                <a:ext uri="{FF2B5EF4-FFF2-40B4-BE49-F238E27FC236}">
                  <a16:creationId xmlns:a16="http://schemas.microsoft.com/office/drawing/2014/main" xmlns="" id="{D96B722E-2888-4618-A72B-EA69DDCE6CE9}"/>
                </a:ext>
              </a:extLst>
            </p:cNvPr>
            <p:cNvSpPr/>
            <p:nvPr/>
          </p:nvSpPr>
          <p:spPr>
            <a:xfrm>
              <a:off x="1184968" y="6389663"/>
              <a:ext cx="57565" cy="39112"/>
            </a:xfrm>
            <a:custGeom>
              <a:avLst/>
              <a:gdLst>
                <a:gd name="connsiteX0" fmla="*/ 10767 w 13623"/>
                <a:gd name="connsiteY0" fmla="*/ 4735 h 9256"/>
                <a:gd name="connsiteX1" fmla="*/ 12273 w 13623"/>
                <a:gd name="connsiteY1" fmla="*/ 3337 h 9256"/>
                <a:gd name="connsiteX2" fmla="*/ 11843 w 13623"/>
                <a:gd name="connsiteY2" fmla="*/ 3 h 9256"/>
                <a:gd name="connsiteX3" fmla="*/ 12 w 13623"/>
                <a:gd name="connsiteY3" fmla="*/ 8177 h 9256"/>
                <a:gd name="connsiteX4" fmla="*/ 10767 w 13623"/>
                <a:gd name="connsiteY4" fmla="*/ 4735 h 9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3" h="9256">
                  <a:moveTo>
                    <a:pt x="10767" y="4735"/>
                  </a:moveTo>
                  <a:cubicBezTo>
                    <a:pt x="11305" y="4305"/>
                    <a:pt x="11950" y="3767"/>
                    <a:pt x="12273" y="3337"/>
                  </a:cubicBezTo>
                  <a:cubicBezTo>
                    <a:pt x="12596" y="3014"/>
                    <a:pt x="15392" y="-105"/>
                    <a:pt x="11843" y="3"/>
                  </a:cubicBezTo>
                  <a:cubicBezTo>
                    <a:pt x="6895" y="648"/>
                    <a:pt x="227" y="6026"/>
                    <a:pt x="12" y="8177"/>
                  </a:cubicBezTo>
                  <a:cubicBezTo>
                    <a:pt x="-311" y="10651"/>
                    <a:pt x="6142" y="8607"/>
                    <a:pt x="10767" y="47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6" name="任意多边形: 形状 1873">
              <a:extLst>
                <a:ext uri="{FF2B5EF4-FFF2-40B4-BE49-F238E27FC236}">
                  <a16:creationId xmlns:a16="http://schemas.microsoft.com/office/drawing/2014/main" xmlns="" id="{D5B92839-F4CD-415F-8085-AF0E212B05D8}"/>
                </a:ext>
              </a:extLst>
            </p:cNvPr>
            <p:cNvSpPr/>
            <p:nvPr/>
          </p:nvSpPr>
          <p:spPr>
            <a:xfrm>
              <a:off x="1323090" y="6376023"/>
              <a:ext cx="60189" cy="39708"/>
            </a:xfrm>
            <a:custGeom>
              <a:avLst/>
              <a:gdLst>
                <a:gd name="connsiteX0" fmla="*/ 13144 w 14244"/>
                <a:gd name="connsiteY0" fmla="*/ 2478 h 9397"/>
                <a:gd name="connsiteX1" fmla="*/ 12928 w 14244"/>
                <a:gd name="connsiteY1" fmla="*/ 5 h 9397"/>
                <a:gd name="connsiteX2" fmla="*/ 22 w 14244"/>
                <a:gd name="connsiteY2" fmla="*/ 8609 h 9397"/>
                <a:gd name="connsiteX3" fmla="*/ 10562 w 14244"/>
                <a:gd name="connsiteY3" fmla="*/ 4737 h 9397"/>
                <a:gd name="connsiteX4" fmla="*/ 13144 w 14244"/>
                <a:gd name="connsiteY4" fmla="*/ 2478 h 9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4" h="9397">
                  <a:moveTo>
                    <a:pt x="13144" y="2478"/>
                  </a:moveTo>
                  <a:cubicBezTo>
                    <a:pt x="13896" y="1725"/>
                    <a:pt x="15295" y="-103"/>
                    <a:pt x="12928" y="5"/>
                  </a:cubicBezTo>
                  <a:cubicBezTo>
                    <a:pt x="8196" y="758"/>
                    <a:pt x="452" y="6565"/>
                    <a:pt x="22" y="8609"/>
                  </a:cubicBezTo>
                  <a:cubicBezTo>
                    <a:pt x="-408" y="10653"/>
                    <a:pt x="5615" y="8501"/>
                    <a:pt x="10562" y="4737"/>
                  </a:cubicBezTo>
                  <a:cubicBezTo>
                    <a:pt x="11638" y="3984"/>
                    <a:pt x="12498" y="3124"/>
                    <a:pt x="13144" y="24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7" name="任意多边形: 形状 1874">
              <a:extLst>
                <a:ext uri="{FF2B5EF4-FFF2-40B4-BE49-F238E27FC236}">
                  <a16:creationId xmlns:a16="http://schemas.microsoft.com/office/drawing/2014/main" xmlns="" id="{E71F1A1A-FE8B-4C37-AD1A-1C1CAF7B90F3}"/>
                </a:ext>
              </a:extLst>
            </p:cNvPr>
            <p:cNvSpPr/>
            <p:nvPr/>
          </p:nvSpPr>
          <p:spPr>
            <a:xfrm>
              <a:off x="1446203" y="6361440"/>
              <a:ext cx="63439" cy="40659"/>
            </a:xfrm>
            <a:custGeom>
              <a:avLst/>
              <a:gdLst>
                <a:gd name="connsiteX0" fmla="*/ 14232 w 15013"/>
                <a:gd name="connsiteY0" fmla="*/ 1734 h 9622"/>
                <a:gd name="connsiteX1" fmla="*/ 14017 w 15013"/>
                <a:gd name="connsiteY1" fmla="*/ 13 h 9622"/>
                <a:gd name="connsiteX2" fmla="*/ 35 w 15013"/>
                <a:gd name="connsiteY2" fmla="*/ 9048 h 9622"/>
                <a:gd name="connsiteX3" fmla="*/ 10360 w 15013"/>
                <a:gd name="connsiteY3" fmla="*/ 4853 h 9622"/>
                <a:gd name="connsiteX4" fmla="*/ 14232 w 15013"/>
                <a:gd name="connsiteY4" fmla="*/ 1734 h 9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9622">
                  <a:moveTo>
                    <a:pt x="14232" y="1734"/>
                  </a:moveTo>
                  <a:cubicBezTo>
                    <a:pt x="15308" y="444"/>
                    <a:pt x="15308" y="-94"/>
                    <a:pt x="14017" y="13"/>
                  </a:cubicBezTo>
                  <a:cubicBezTo>
                    <a:pt x="9500" y="766"/>
                    <a:pt x="572" y="7112"/>
                    <a:pt x="35" y="9048"/>
                  </a:cubicBezTo>
                  <a:cubicBezTo>
                    <a:pt x="-503" y="10769"/>
                    <a:pt x="5305" y="8403"/>
                    <a:pt x="10360" y="4853"/>
                  </a:cubicBezTo>
                  <a:cubicBezTo>
                    <a:pt x="12726" y="3240"/>
                    <a:pt x="13802" y="2057"/>
                    <a:pt x="14232" y="17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8" name="任意多边形: 形状 1875">
              <a:extLst>
                <a:ext uri="{FF2B5EF4-FFF2-40B4-BE49-F238E27FC236}">
                  <a16:creationId xmlns:a16="http://schemas.microsoft.com/office/drawing/2014/main" xmlns="" id="{27E617BD-BA76-4C1B-8160-DFA09B5B473B}"/>
                </a:ext>
              </a:extLst>
            </p:cNvPr>
            <p:cNvSpPr/>
            <p:nvPr/>
          </p:nvSpPr>
          <p:spPr>
            <a:xfrm>
              <a:off x="1554869" y="6345404"/>
              <a:ext cx="66376" cy="41238"/>
            </a:xfrm>
            <a:custGeom>
              <a:avLst/>
              <a:gdLst>
                <a:gd name="connsiteX0" fmla="*/ 10242 w 15708"/>
                <a:gd name="connsiteY0" fmla="*/ 4991 h 9759"/>
                <a:gd name="connsiteX1" fmla="*/ 15189 w 15708"/>
                <a:gd name="connsiteY1" fmla="*/ 1120 h 9759"/>
                <a:gd name="connsiteX2" fmla="*/ 14974 w 15708"/>
                <a:gd name="connsiteY2" fmla="*/ 44 h 9759"/>
                <a:gd name="connsiteX3" fmla="*/ 24 w 15708"/>
                <a:gd name="connsiteY3" fmla="*/ 9401 h 9759"/>
                <a:gd name="connsiteX4" fmla="*/ 10242 w 15708"/>
                <a:gd name="connsiteY4" fmla="*/ 4991 h 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8" h="9759">
                  <a:moveTo>
                    <a:pt x="10242" y="4991"/>
                  </a:moveTo>
                  <a:cubicBezTo>
                    <a:pt x="12500" y="3486"/>
                    <a:pt x="14329" y="2088"/>
                    <a:pt x="15189" y="1120"/>
                  </a:cubicBezTo>
                  <a:cubicBezTo>
                    <a:pt x="16265" y="-63"/>
                    <a:pt x="15404" y="-63"/>
                    <a:pt x="14974" y="44"/>
                  </a:cubicBezTo>
                  <a:cubicBezTo>
                    <a:pt x="10779" y="904"/>
                    <a:pt x="562" y="7896"/>
                    <a:pt x="24" y="9401"/>
                  </a:cubicBezTo>
                  <a:cubicBezTo>
                    <a:pt x="-406" y="10692"/>
                    <a:pt x="5079" y="8326"/>
                    <a:pt x="10242" y="4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9" name="任意多边形: 形状 1876">
              <a:extLst>
                <a:ext uri="{FF2B5EF4-FFF2-40B4-BE49-F238E27FC236}">
                  <a16:creationId xmlns:a16="http://schemas.microsoft.com/office/drawing/2014/main" xmlns="" id="{4C3EA59C-BD23-41AF-A138-309E8B9A334F}"/>
                </a:ext>
              </a:extLst>
            </p:cNvPr>
            <p:cNvSpPr/>
            <p:nvPr/>
          </p:nvSpPr>
          <p:spPr>
            <a:xfrm>
              <a:off x="1648597" y="6329228"/>
              <a:ext cx="68172" cy="41719"/>
            </a:xfrm>
            <a:custGeom>
              <a:avLst/>
              <a:gdLst>
                <a:gd name="connsiteX0" fmla="*/ 16133 w 16133"/>
                <a:gd name="connsiteY0" fmla="*/ 107 h 9873"/>
                <a:gd name="connsiteX1" fmla="*/ 15703 w 16133"/>
                <a:gd name="connsiteY1" fmla="*/ 0 h 9873"/>
                <a:gd name="connsiteX2" fmla="*/ 0 w 16133"/>
                <a:gd name="connsiteY2" fmla="*/ 9788 h 9873"/>
                <a:gd name="connsiteX3" fmla="*/ 10003 w 16133"/>
                <a:gd name="connsiteY3" fmla="*/ 4948 h 9873"/>
                <a:gd name="connsiteX4" fmla="*/ 16133 w 16133"/>
                <a:gd name="connsiteY4" fmla="*/ 107 h 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9873">
                  <a:moveTo>
                    <a:pt x="16133" y="107"/>
                  </a:moveTo>
                  <a:cubicBezTo>
                    <a:pt x="16026" y="0"/>
                    <a:pt x="15918" y="0"/>
                    <a:pt x="15703" y="0"/>
                  </a:cubicBezTo>
                  <a:cubicBezTo>
                    <a:pt x="12369" y="860"/>
                    <a:pt x="108" y="8389"/>
                    <a:pt x="0" y="9788"/>
                  </a:cubicBezTo>
                  <a:cubicBezTo>
                    <a:pt x="538" y="10433"/>
                    <a:pt x="6238" y="7314"/>
                    <a:pt x="10003" y="4948"/>
                  </a:cubicBezTo>
                  <a:cubicBezTo>
                    <a:pt x="12799" y="3227"/>
                    <a:pt x="16133" y="968"/>
                    <a:pt x="16133"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4" name="任意多边形: 形状 1891">
              <a:extLst>
                <a:ext uri="{FF2B5EF4-FFF2-40B4-BE49-F238E27FC236}">
                  <a16:creationId xmlns:a16="http://schemas.microsoft.com/office/drawing/2014/main" xmlns="" id="{318912D6-5F5A-490C-81A8-0FD78164C7A9}"/>
                </a:ext>
              </a:extLst>
            </p:cNvPr>
            <p:cNvSpPr/>
            <p:nvPr/>
          </p:nvSpPr>
          <p:spPr>
            <a:xfrm>
              <a:off x="139833" y="6508749"/>
              <a:ext cx="40773" cy="32812"/>
            </a:xfrm>
            <a:custGeom>
              <a:avLst/>
              <a:gdLst>
                <a:gd name="connsiteX0" fmla="*/ 9648 w 9649"/>
                <a:gd name="connsiteY0" fmla="*/ 4302 h 7765"/>
                <a:gd name="connsiteX1" fmla="*/ 4162 w 9649"/>
                <a:gd name="connsiteY1" fmla="*/ 0 h 7765"/>
                <a:gd name="connsiteX2" fmla="*/ 1366 w 9649"/>
                <a:gd name="connsiteY2" fmla="*/ 6131 h 7765"/>
                <a:gd name="connsiteX3" fmla="*/ 9648 w 9649"/>
                <a:gd name="connsiteY3" fmla="*/ 4302 h 7765"/>
              </a:gdLst>
              <a:ahLst/>
              <a:cxnLst>
                <a:cxn ang="0">
                  <a:pos x="connsiteX0" y="connsiteY0"/>
                </a:cxn>
                <a:cxn ang="0">
                  <a:pos x="connsiteX1" y="connsiteY1"/>
                </a:cxn>
                <a:cxn ang="0">
                  <a:pos x="connsiteX2" y="connsiteY2"/>
                </a:cxn>
                <a:cxn ang="0">
                  <a:pos x="connsiteX3" y="connsiteY3"/>
                </a:cxn>
              </a:cxnLst>
              <a:rect l="l" t="t" r="r" b="b"/>
              <a:pathLst>
                <a:path w="9649" h="7765">
                  <a:moveTo>
                    <a:pt x="9648" y="4302"/>
                  </a:moveTo>
                  <a:cubicBezTo>
                    <a:pt x="9648" y="2581"/>
                    <a:pt x="7819" y="108"/>
                    <a:pt x="4162" y="0"/>
                  </a:cubicBezTo>
                  <a:cubicBezTo>
                    <a:pt x="-248" y="215"/>
                    <a:pt x="-1108" y="3765"/>
                    <a:pt x="1366" y="6131"/>
                  </a:cubicBezTo>
                  <a:cubicBezTo>
                    <a:pt x="4377" y="9035"/>
                    <a:pt x="9755" y="7852"/>
                    <a:pt x="9648"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5" name="任意多边形: 形状 1892">
              <a:extLst>
                <a:ext uri="{FF2B5EF4-FFF2-40B4-BE49-F238E27FC236}">
                  <a16:creationId xmlns:a16="http://schemas.microsoft.com/office/drawing/2014/main" xmlns="" id="{14DD045D-DFFD-401A-8B01-BAB19C4CF2F7}"/>
                </a:ext>
              </a:extLst>
            </p:cNvPr>
            <p:cNvSpPr/>
            <p:nvPr/>
          </p:nvSpPr>
          <p:spPr>
            <a:xfrm>
              <a:off x="294798" y="6506023"/>
              <a:ext cx="40553" cy="33040"/>
            </a:xfrm>
            <a:custGeom>
              <a:avLst/>
              <a:gdLst>
                <a:gd name="connsiteX0" fmla="*/ 9543 w 9597"/>
                <a:gd name="connsiteY0" fmla="*/ 4195 h 7819"/>
                <a:gd name="connsiteX1" fmla="*/ 5026 w 9597"/>
                <a:gd name="connsiteY1" fmla="*/ 0 h 7819"/>
                <a:gd name="connsiteX2" fmla="*/ 508 w 9597"/>
                <a:gd name="connsiteY2" fmla="*/ 5916 h 7819"/>
                <a:gd name="connsiteX3" fmla="*/ 9543 w 9597"/>
                <a:gd name="connsiteY3" fmla="*/ 4195 h 7819"/>
              </a:gdLst>
              <a:ahLst/>
              <a:cxnLst>
                <a:cxn ang="0">
                  <a:pos x="connsiteX0" y="connsiteY0"/>
                </a:cxn>
                <a:cxn ang="0">
                  <a:pos x="connsiteX1" y="connsiteY1"/>
                </a:cxn>
                <a:cxn ang="0">
                  <a:pos x="connsiteX2" y="connsiteY2"/>
                </a:cxn>
                <a:cxn ang="0">
                  <a:pos x="connsiteX3" y="connsiteY3"/>
                </a:cxn>
              </a:cxnLst>
              <a:rect l="l" t="t" r="r" b="b"/>
              <a:pathLst>
                <a:path w="9597" h="7819">
                  <a:moveTo>
                    <a:pt x="9543" y="4195"/>
                  </a:moveTo>
                  <a:cubicBezTo>
                    <a:pt x="9866" y="2474"/>
                    <a:pt x="8790" y="0"/>
                    <a:pt x="5026" y="0"/>
                  </a:cubicBezTo>
                  <a:cubicBezTo>
                    <a:pt x="939" y="215"/>
                    <a:pt x="-997" y="3549"/>
                    <a:pt x="508" y="5916"/>
                  </a:cubicBezTo>
                  <a:cubicBezTo>
                    <a:pt x="2660" y="9142"/>
                    <a:pt x="8683" y="8067"/>
                    <a:pt x="9543"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6" name="任意多边形: 形状 1893">
              <a:extLst>
                <a:ext uri="{FF2B5EF4-FFF2-40B4-BE49-F238E27FC236}">
                  <a16:creationId xmlns:a16="http://schemas.microsoft.com/office/drawing/2014/main" xmlns="" id="{9860B242-790D-46C2-B5DE-514F4FA63933}"/>
                </a:ext>
              </a:extLst>
            </p:cNvPr>
            <p:cNvSpPr/>
            <p:nvPr/>
          </p:nvSpPr>
          <p:spPr>
            <a:xfrm>
              <a:off x="449827" y="6501477"/>
              <a:ext cx="41521" cy="33103"/>
            </a:xfrm>
            <a:custGeom>
              <a:avLst/>
              <a:gdLst>
                <a:gd name="connsiteX0" fmla="*/ 9532 w 9826"/>
                <a:gd name="connsiteY0" fmla="*/ 4195 h 7834"/>
                <a:gd name="connsiteX1" fmla="*/ 6091 w 9826"/>
                <a:gd name="connsiteY1" fmla="*/ 0 h 7834"/>
                <a:gd name="connsiteX2" fmla="*/ 175 w 9826"/>
                <a:gd name="connsiteY2" fmla="*/ 5916 h 7834"/>
                <a:gd name="connsiteX3" fmla="*/ 9532 w 9826"/>
                <a:gd name="connsiteY3" fmla="*/ 4195 h 7834"/>
              </a:gdLst>
              <a:ahLst/>
              <a:cxnLst>
                <a:cxn ang="0">
                  <a:pos x="connsiteX0" y="connsiteY0"/>
                </a:cxn>
                <a:cxn ang="0">
                  <a:pos x="connsiteX1" y="connsiteY1"/>
                </a:cxn>
                <a:cxn ang="0">
                  <a:pos x="connsiteX2" y="connsiteY2"/>
                </a:cxn>
                <a:cxn ang="0">
                  <a:pos x="connsiteX3" y="connsiteY3"/>
                </a:cxn>
              </a:cxnLst>
              <a:rect l="l" t="t" r="r" b="b"/>
              <a:pathLst>
                <a:path w="9826" h="7834">
                  <a:moveTo>
                    <a:pt x="9532" y="4195"/>
                  </a:moveTo>
                  <a:cubicBezTo>
                    <a:pt x="10285" y="2474"/>
                    <a:pt x="9747" y="0"/>
                    <a:pt x="6091" y="0"/>
                  </a:cubicBezTo>
                  <a:cubicBezTo>
                    <a:pt x="1681" y="323"/>
                    <a:pt x="-685" y="3872"/>
                    <a:pt x="175" y="5916"/>
                  </a:cubicBezTo>
                  <a:cubicBezTo>
                    <a:pt x="1358" y="9250"/>
                    <a:pt x="7811" y="7959"/>
                    <a:pt x="9532"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7" name="任意多边形: 形状 1894">
              <a:extLst>
                <a:ext uri="{FF2B5EF4-FFF2-40B4-BE49-F238E27FC236}">
                  <a16:creationId xmlns:a16="http://schemas.microsoft.com/office/drawing/2014/main" xmlns="" id="{324CFE2F-5AC5-4637-B509-8B4710381FF2}"/>
                </a:ext>
              </a:extLst>
            </p:cNvPr>
            <p:cNvSpPr/>
            <p:nvPr/>
          </p:nvSpPr>
          <p:spPr>
            <a:xfrm>
              <a:off x="602773" y="6495569"/>
              <a:ext cx="44052" cy="33205"/>
            </a:xfrm>
            <a:custGeom>
              <a:avLst/>
              <a:gdLst>
                <a:gd name="connsiteX0" fmla="*/ 7324 w 10425"/>
                <a:gd name="connsiteY0" fmla="*/ 0 h 7858"/>
                <a:gd name="connsiteX1" fmla="*/ 10 w 10425"/>
                <a:gd name="connsiteY1" fmla="*/ 6023 h 7858"/>
                <a:gd name="connsiteX2" fmla="*/ 9691 w 10425"/>
                <a:gd name="connsiteY2" fmla="*/ 4195 h 7858"/>
                <a:gd name="connsiteX3" fmla="*/ 7324 w 10425"/>
                <a:gd name="connsiteY3" fmla="*/ 0 h 7858"/>
              </a:gdLst>
              <a:ahLst/>
              <a:cxnLst>
                <a:cxn ang="0">
                  <a:pos x="connsiteX0" y="connsiteY0"/>
                </a:cxn>
                <a:cxn ang="0">
                  <a:pos x="connsiteX1" y="connsiteY1"/>
                </a:cxn>
                <a:cxn ang="0">
                  <a:pos x="connsiteX2" y="connsiteY2"/>
                </a:cxn>
                <a:cxn ang="0">
                  <a:pos x="connsiteX3" y="connsiteY3"/>
                </a:cxn>
              </a:cxnLst>
              <a:rect l="l" t="t" r="r" b="b"/>
              <a:pathLst>
                <a:path w="10425" h="7858">
                  <a:moveTo>
                    <a:pt x="7324" y="0"/>
                  </a:moveTo>
                  <a:cubicBezTo>
                    <a:pt x="2915" y="323"/>
                    <a:pt x="-205" y="3980"/>
                    <a:pt x="10" y="6023"/>
                  </a:cubicBezTo>
                  <a:cubicBezTo>
                    <a:pt x="441" y="9250"/>
                    <a:pt x="7002" y="7959"/>
                    <a:pt x="9691" y="4195"/>
                  </a:cubicBezTo>
                  <a:cubicBezTo>
                    <a:pt x="10874" y="2474"/>
                    <a:pt x="10981" y="0"/>
                    <a:pt x="73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8" name="任意多边形: 形状 1895">
              <a:extLst>
                <a:ext uri="{FF2B5EF4-FFF2-40B4-BE49-F238E27FC236}">
                  <a16:creationId xmlns:a16="http://schemas.microsoft.com/office/drawing/2014/main" xmlns="" id="{D3135533-B3A8-4045-92F0-F2802AE40401}"/>
                </a:ext>
              </a:extLst>
            </p:cNvPr>
            <p:cNvSpPr/>
            <p:nvPr/>
          </p:nvSpPr>
          <p:spPr>
            <a:xfrm>
              <a:off x="753699" y="6487828"/>
              <a:ext cx="47128" cy="33534"/>
            </a:xfrm>
            <a:custGeom>
              <a:avLst/>
              <a:gdLst>
                <a:gd name="connsiteX0" fmla="*/ 8607 w 11153"/>
                <a:gd name="connsiteY0" fmla="*/ 3 h 7936"/>
                <a:gd name="connsiteX1" fmla="*/ 2 w 11153"/>
                <a:gd name="connsiteY1" fmla="*/ 6457 h 7936"/>
                <a:gd name="connsiteX2" fmla="*/ 9897 w 11153"/>
                <a:gd name="connsiteY2" fmla="*/ 4198 h 7936"/>
                <a:gd name="connsiteX3" fmla="*/ 8607 w 11153"/>
                <a:gd name="connsiteY3" fmla="*/ 3 h 7936"/>
              </a:gdLst>
              <a:ahLst/>
              <a:cxnLst>
                <a:cxn ang="0">
                  <a:pos x="connsiteX0" y="connsiteY0"/>
                </a:cxn>
                <a:cxn ang="0">
                  <a:pos x="connsiteX1" y="connsiteY1"/>
                </a:cxn>
                <a:cxn ang="0">
                  <a:pos x="connsiteX2" y="connsiteY2"/>
                </a:cxn>
                <a:cxn ang="0">
                  <a:pos x="connsiteX3" y="connsiteY3"/>
                </a:cxn>
              </a:cxnLst>
              <a:rect l="l" t="t" r="r" b="b"/>
              <a:pathLst>
                <a:path w="11153" h="7936">
                  <a:moveTo>
                    <a:pt x="8607" y="3"/>
                  </a:moveTo>
                  <a:cubicBezTo>
                    <a:pt x="3874" y="434"/>
                    <a:pt x="-105" y="4413"/>
                    <a:pt x="2" y="6457"/>
                  </a:cubicBezTo>
                  <a:cubicBezTo>
                    <a:pt x="110" y="9253"/>
                    <a:pt x="6563" y="7855"/>
                    <a:pt x="9897" y="4198"/>
                  </a:cubicBezTo>
                  <a:cubicBezTo>
                    <a:pt x="11403" y="2370"/>
                    <a:pt x="12156" y="-104"/>
                    <a:pt x="8607"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9" name="任意多边形: 形状 1896">
              <a:extLst>
                <a:ext uri="{FF2B5EF4-FFF2-40B4-BE49-F238E27FC236}">
                  <a16:creationId xmlns:a16="http://schemas.microsoft.com/office/drawing/2014/main" xmlns="" id="{50A4F043-3980-4997-B3DC-D5BF68E4AB60}"/>
                </a:ext>
              </a:extLst>
            </p:cNvPr>
            <p:cNvSpPr/>
            <p:nvPr/>
          </p:nvSpPr>
          <p:spPr>
            <a:xfrm>
              <a:off x="900488" y="6478282"/>
              <a:ext cx="51155" cy="34337"/>
            </a:xfrm>
            <a:custGeom>
              <a:avLst/>
              <a:gdLst>
                <a:gd name="connsiteX0" fmla="*/ 10008 w 12106"/>
                <a:gd name="connsiteY0" fmla="*/ 4 h 8126"/>
                <a:gd name="connsiteX1" fmla="*/ 5 w 12106"/>
                <a:gd name="connsiteY1" fmla="*/ 6887 h 8126"/>
                <a:gd name="connsiteX2" fmla="*/ 10116 w 12106"/>
                <a:gd name="connsiteY2" fmla="*/ 4198 h 8126"/>
                <a:gd name="connsiteX3" fmla="*/ 10976 w 12106"/>
                <a:gd name="connsiteY3" fmla="*/ 3338 h 8126"/>
                <a:gd name="connsiteX4" fmla="*/ 10008 w 12106"/>
                <a:gd name="connsiteY4" fmla="*/ 4 h 8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06" h="8126">
                  <a:moveTo>
                    <a:pt x="10008" y="4"/>
                  </a:moveTo>
                  <a:cubicBezTo>
                    <a:pt x="5276" y="542"/>
                    <a:pt x="113" y="4844"/>
                    <a:pt x="5" y="6887"/>
                  </a:cubicBezTo>
                  <a:cubicBezTo>
                    <a:pt x="-210" y="9469"/>
                    <a:pt x="6029" y="7748"/>
                    <a:pt x="10116" y="4198"/>
                  </a:cubicBezTo>
                  <a:cubicBezTo>
                    <a:pt x="10331" y="3983"/>
                    <a:pt x="10761" y="3661"/>
                    <a:pt x="10976" y="3338"/>
                  </a:cubicBezTo>
                  <a:cubicBezTo>
                    <a:pt x="12052" y="2155"/>
                    <a:pt x="13235" y="-104"/>
                    <a:pt x="10008"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0" name="任意多边形: 形状 1897">
              <a:extLst>
                <a:ext uri="{FF2B5EF4-FFF2-40B4-BE49-F238E27FC236}">
                  <a16:creationId xmlns:a16="http://schemas.microsoft.com/office/drawing/2014/main" xmlns="" id="{92449833-1986-4369-AD8A-A7DC9A4569CD}"/>
                </a:ext>
              </a:extLst>
            </p:cNvPr>
            <p:cNvSpPr/>
            <p:nvPr/>
          </p:nvSpPr>
          <p:spPr>
            <a:xfrm>
              <a:off x="1042257" y="6467376"/>
              <a:ext cx="55085" cy="34832"/>
            </a:xfrm>
            <a:custGeom>
              <a:avLst/>
              <a:gdLst>
                <a:gd name="connsiteX0" fmla="*/ 12058 w 13036"/>
                <a:gd name="connsiteY0" fmla="*/ 2585 h 8243"/>
                <a:gd name="connsiteX1" fmla="*/ 11306 w 13036"/>
                <a:gd name="connsiteY1" fmla="*/ 4 h 8243"/>
                <a:gd name="connsiteX2" fmla="*/ 12 w 13036"/>
                <a:gd name="connsiteY2" fmla="*/ 7318 h 8243"/>
                <a:gd name="connsiteX3" fmla="*/ 10230 w 13036"/>
                <a:gd name="connsiteY3" fmla="*/ 4199 h 8243"/>
                <a:gd name="connsiteX4" fmla="*/ 12058 w 13036"/>
                <a:gd name="connsiteY4" fmla="*/ 2585 h 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36" h="8243">
                  <a:moveTo>
                    <a:pt x="12058" y="2585"/>
                  </a:moveTo>
                  <a:cubicBezTo>
                    <a:pt x="12596" y="1940"/>
                    <a:pt x="14317" y="-103"/>
                    <a:pt x="11306" y="4"/>
                  </a:cubicBezTo>
                  <a:cubicBezTo>
                    <a:pt x="6573" y="542"/>
                    <a:pt x="227" y="5274"/>
                    <a:pt x="12" y="7318"/>
                  </a:cubicBezTo>
                  <a:cubicBezTo>
                    <a:pt x="-311" y="9469"/>
                    <a:pt x="5820" y="7641"/>
                    <a:pt x="10230" y="4199"/>
                  </a:cubicBezTo>
                  <a:cubicBezTo>
                    <a:pt x="10983" y="3661"/>
                    <a:pt x="11628" y="3123"/>
                    <a:pt x="12058" y="25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1" name="任意多边形: 形状 1898">
              <a:extLst>
                <a:ext uri="{FF2B5EF4-FFF2-40B4-BE49-F238E27FC236}">
                  <a16:creationId xmlns:a16="http://schemas.microsoft.com/office/drawing/2014/main" xmlns="" id="{A3114BA3-5A97-4B49-B82C-A2465C2B9C94}"/>
                </a:ext>
              </a:extLst>
            </p:cNvPr>
            <p:cNvSpPr/>
            <p:nvPr/>
          </p:nvSpPr>
          <p:spPr>
            <a:xfrm>
              <a:off x="1173056" y="6454640"/>
              <a:ext cx="58732" cy="35723"/>
            </a:xfrm>
            <a:custGeom>
              <a:avLst/>
              <a:gdLst>
                <a:gd name="connsiteX0" fmla="*/ 13157 w 13899"/>
                <a:gd name="connsiteY0" fmla="*/ 1942 h 8454"/>
                <a:gd name="connsiteX1" fmla="*/ 12619 w 13899"/>
                <a:gd name="connsiteY1" fmla="*/ 6 h 8454"/>
                <a:gd name="connsiteX2" fmla="*/ 35 w 13899"/>
                <a:gd name="connsiteY2" fmla="*/ 7750 h 8454"/>
                <a:gd name="connsiteX3" fmla="*/ 10145 w 13899"/>
                <a:gd name="connsiteY3" fmla="*/ 4309 h 8454"/>
                <a:gd name="connsiteX4" fmla="*/ 13157 w 13899"/>
                <a:gd name="connsiteY4" fmla="*/ 1942 h 8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9" h="8454">
                  <a:moveTo>
                    <a:pt x="13157" y="1942"/>
                  </a:moveTo>
                  <a:cubicBezTo>
                    <a:pt x="13802" y="1189"/>
                    <a:pt x="14662" y="-101"/>
                    <a:pt x="12619" y="6"/>
                  </a:cubicBezTo>
                  <a:cubicBezTo>
                    <a:pt x="7994" y="652"/>
                    <a:pt x="573" y="5814"/>
                    <a:pt x="35" y="7750"/>
                  </a:cubicBezTo>
                  <a:cubicBezTo>
                    <a:pt x="-503" y="9579"/>
                    <a:pt x="5305" y="7643"/>
                    <a:pt x="10145" y="4309"/>
                  </a:cubicBezTo>
                  <a:cubicBezTo>
                    <a:pt x="11866" y="3341"/>
                    <a:pt x="12726" y="2480"/>
                    <a:pt x="13157" y="19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2" name="任意多边形: 形状 1899">
              <a:extLst>
                <a:ext uri="{FF2B5EF4-FFF2-40B4-BE49-F238E27FC236}">
                  <a16:creationId xmlns:a16="http://schemas.microsoft.com/office/drawing/2014/main" xmlns="" id="{891D2C14-4895-4B2A-A134-0A6C7408CEA7}"/>
                </a:ext>
              </a:extLst>
            </p:cNvPr>
            <p:cNvSpPr/>
            <p:nvPr/>
          </p:nvSpPr>
          <p:spPr>
            <a:xfrm>
              <a:off x="1290857" y="6441477"/>
              <a:ext cx="62209" cy="36475"/>
            </a:xfrm>
            <a:custGeom>
              <a:avLst/>
              <a:gdLst>
                <a:gd name="connsiteX0" fmla="*/ 10231 w 14722"/>
                <a:gd name="connsiteY0" fmla="*/ 4412 h 8632"/>
                <a:gd name="connsiteX1" fmla="*/ 14211 w 14722"/>
                <a:gd name="connsiteY1" fmla="*/ 1293 h 8632"/>
                <a:gd name="connsiteX2" fmla="*/ 13781 w 14722"/>
                <a:gd name="connsiteY2" fmla="*/ 2 h 8632"/>
                <a:gd name="connsiteX3" fmla="*/ 14 w 14722"/>
                <a:gd name="connsiteY3" fmla="*/ 8069 h 8632"/>
                <a:gd name="connsiteX4" fmla="*/ 10231 w 14722"/>
                <a:gd name="connsiteY4" fmla="*/ 4412 h 8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2" h="8632">
                  <a:moveTo>
                    <a:pt x="10231" y="4412"/>
                  </a:moveTo>
                  <a:cubicBezTo>
                    <a:pt x="12060" y="3229"/>
                    <a:pt x="13566" y="2153"/>
                    <a:pt x="14211" y="1293"/>
                  </a:cubicBezTo>
                  <a:cubicBezTo>
                    <a:pt x="15394" y="-106"/>
                    <a:pt x="14211" y="2"/>
                    <a:pt x="13781" y="2"/>
                  </a:cubicBezTo>
                  <a:cubicBezTo>
                    <a:pt x="9371" y="755"/>
                    <a:pt x="659" y="6348"/>
                    <a:pt x="14" y="8069"/>
                  </a:cubicBezTo>
                  <a:cubicBezTo>
                    <a:pt x="-309" y="9682"/>
                    <a:pt x="5176" y="7638"/>
                    <a:pt x="10231" y="44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3" name="任意多边形: 形状 1900">
              <a:extLst>
                <a:ext uri="{FF2B5EF4-FFF2-40B4-BE49-F238E27FC236}">
                  <a16:creationId xmlns:a16="http://schemas.microsoft.com/office/drawing/2014/main" xmlns="" id="{5DCFD1B6-0F62-47EC-889F-779626E97524}"/>
                </a:ext>
              </a:extLst>
            </p:cNvPr>
            <p:cNvSpPr/>
            <p:nvPr/>
          </p:nvSpPr>
          <p:spPr>
            <a:xfrm>
              <a:off x="1395741" y="6427833"/>
              <a:ext cx="65848" cy="36860"/>
            </a:xfrm>
            <a:custGeom>
              <a:avLst/>
              <a:gdLst>
                <a:gd name="connsiteX0" fmla="*/ 15310 w 15583"/>
                <a:gd name="connsiteY0" fmla="*/ 757 h 8723"/>
                <a:gd name="connsiteX1" fmla="*/ 14880 w 15583"/>
                <a:gd name="connsiteY1" fmla="*/ 4 h 8723"/>
                <a:gd name="connsiteX2" fmla="*/ 37 w 15583"/>
                <a:gd name="connsiteY2" fmla="*/ 8394 h 8723"/>
                <a:gd name="connsiteX3" fmla="*/ 10040 w 15583"/>
                <a:gd name="connsiteY3" fmla="*/ 4414 h 8723"/>
                <a:gd name="connsiteX4" fmla="*/ 15310 w 15583"/>
                <a:gd name="connsiteY4" fmla="*/ 757 h 8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83" h="8723">
                  <a:moveTo>
                    <a:pt x="15310" y="757"/>
                  </a:moveTo>
                  <a:cubicBezTo>
                    <a:pt x="15955" y="-103"/>
                    <a:pt x="15310" y="4"/>
                    <a:pt x="14880" y="4"/>
                  </a:cubicBezTo>
                  <a:cubicBezTo>
                    <a:pt x="10900" y="757"/>
                    <a:pt x="683" y="6995"/>
                    <a:pt x="37" y="8394"/>
                  </a:cubicBezTo>
                  <a:cubicBezTo>
                    <a:pt x="-501" y="9577"/>
                    <a:pt x="4877" y="7426"/>
                    <a:pt x="10040" y="4414"/>
                  </a:cubicBezTo>
                  <a:cubicBezTo>
                    <a:pt x="13912" y="2263"/>
                    <a:pt x="14988" y="1080"/>
                    <a:pt x="15310" y="7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4" name="任意多边形: 形状 1901">
              <a:extLst>
                <a:ext uri="{FF2B5EF4-FFF2-40B4-BE49-F238E27FC236}">
                  <a16:creationId xmlns:a16="http://schemas.microsoft.com/office/drawing/2014/main" xmlns="" id="{3634F566-2A13-4F5D-8D2A-09A8DC5EFEC6}"/>
                </a:ext>
              </a:extLst>
            </p:cNvPr>
            <p:cNvSpPr/>
            <p:nvPr/>
          </p:nvSpPr>
          <p:spPr>
            <a:xfrm>
              <a:off x="1486798" y="6413309"/>
              <a:ext cx="68624" cy="37490"/>
            </a:xfrm>
            <a:custGeom>
              <a:avLst/>
              <a:gdLst>
                <a:gd name="connsiteX0" fmla="*/ 16241 w 16240"/>
                <a:gd name="connsiteY0" fmla="*/ 107 h 8872"/>
                <a:gd name="connsiteX1" fmla="*/ 15811 w 16240"/>
                <a:gd name="connsiteY1" fmla="*/ 0 h 8872"/>
                <a:gd name="connsiteX2" fmla="*/ 0 w 16240"/>
                <a:gd name="connsiteY2" fmla="*/ 8819 h 8872"/>
                <a:gd name="connsiteX3" fmla="*/ 10003 w 16240"/>
                <a:gd name="connsiteY3" fmla="*/ 4517 h 8872"/>
                <a:gd name="connsiteX4" fmla="*/ 16241 w 16240"/>
                <a:gd name="connsiteY4" fmla="*/ 107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0" h="8872">
                  <a:moveTo>
                    <a:pt x="16241" y="107"/>
                  </a:moveTo>
                  <a:cubicBezTo>
                    <a:pt x="16133" y="0"/>
                    <a:pt x="16133" y="0"/>
                    <a:pt x="15811" y="0"/>
                  </a:cubicBezTo>
                  <a:cubicBezTo>
                    <a:pt x="12476" y="753"/>
                    <a:pt x="323" y="7529"/>
                    <a:pt x="0" y="8819"/>
                  </a:cubicBezTo>
                  <a:cubicBezTo>
                    <a:pt x="430" y="9250"/>
                    <a:pt x="5593" y="6991"/>
                    <a:pt x="10003" y="4517"/>
                  </a:cubicBezTo>
                  <a:cubicBezTo>
                    <a:pt x="12907" y="2904"/>
                    <a:pt x="16241" y="860"/>
                    <a:pt x="16241"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5" name="任意多边形: 形状 1902">
              <a:extLst>
                <a:ext uri="{FF2B5EF4-FFF2-40B4-BE49-F238E27FC236}">
                  <a16:creationId xmlns:a16="http://schemas.microsoft.com/office/drawing/2014/main" xmlns="" id="{8AD46C93-60F9-4E14-BFDB-1DD2D8D9D080}"/>
                </a:ext>
              </a:extLst>
            </p:cNvPr>
            <p:cNvSpPr/>
            <p:nvPr/>
          </p:nvSpPr>
          <p:spPr>
            <a:xfrm>
              <a:off x="1564059" y="6397856"/>
              <a:ext cx="71354" cy="38681"/>
            </a:xfrm>
            <a:custGeom>
              <a:avLst/>
              <a:gdLst>
                <a:gd name="connsiteX0" fmla="*/ 16564 w 16886"/>
                <a:gd name="connsiteY0" fmla="*/ 108 h 9154"/>
                <a:gd name="connsiteX1" fmla="*/ 0 w 16886"/>
                <a:gd name="connsiteY1" fmla="*/ 9142 h 9154"/>
                <a:gd name="connsiteX2" fmla="*/ 9788 w 16886"/>
                <a:gd name="connsiteY2" fmla="*/ 4625 h 9154"/>
                <a:gd name="connsiteX3" fmla="*/ 16886 w 16886"/>
                <a:gd name="connsiteY3" fmla="*/ 0 h 9154"/>
                <a:gd name="connsiteX4" fmla="*/ 16564 w 16886"/>
                <a:gd name="connsiteY4" fmla="*/ 108 h 9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6" h="9154">
                  <a:moveTo>
                    <a:pt x="16564" y="108"/>
                  </a:moveTo>
                  <a:cubicBezTo>
                    <a:pt x="13552" y="860"/>
                    <a:pt x="430" y="8067"/>
                    <a:pt x="0" y="9142"/>
                  </a:cubicBezTo>
                  <a:cubicBezTo>
                    <a:pt x="753" y="9357"/>
                    <a:pt x="6131" y="6669"/>
                    <a:pt x="9788" y="4625"/>
                  </a:cubicBezTo>
                  <a:cubicBezTo>
                    <a:pt x="10971" y="3980"/>
                    <a:pt x="16671" y="860"/>
                    <a:pt x="16886" y="0"/>
                  </a:cubicBezTo>
                  <a:cubicBezTo>
                    <a:pt x="16779" y="108"/>
                    <a:pt x="16671" y="108"/>
                    <a:pt x="16564"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6" name="任意多边形: 形状 1903">
              <a:extLst>
                <a:ext uri="{FF2B5EF4-FFF2-40B4-BE49-F238E27FC236}">
                  <a16:creationId xmlns:a16="http://schemas.microsoft.com/office/drawing/2014/main" xmlns="" id="{DCC8F874-128C-4EC4-946B-D9FD5C66E0AC}"/>
                </a:ext>
              </a:extLst>
            </p:cNvPr>
            <p:cNvSpPr/>
            <p:nvPr/>
          </p:nvSpPr>
          <p:spPr>
            <a:xfrm>
              <a:off x="1627236" y="6382855"/>
              <a:ext cx="73171" cy="39083"/>
            </a:xfrm>
            <a:custGeom>
              <a:avLst/>
              <a:gdLst>
                <a:gd name="connsiteX0" fmla="*/ 17316 w 17316"/>
                <a:gd name="connsiteY0" fmla="*/ 0 h 9249"/>
                <a:gd name="connsiteX1" fmla="*/ 17209 w 17316"/>
                <a:gd name="connsiteY1" fmla="*/ 0 h 9249"/>
                <a:gd name="connsiteX2" fmla="*/ 0 w 17316"/>
                <a:gd name="connsiteY2" fmla="*/ 9142 h 9249"/>
                <a:gd name="connsiteX3" fmla="*/ 0 w 17316"/>
                <a:gd name="connsiteY3" fmla="*/ 9250 h 9249"/>
                <a:gd name="connsiteX4" fmla="*/ 9572 w 17316"/>
                <a:gd name="connsiteY4" fmla="*/ 4625 h 9249"/>
                <a:gd name="connsiteX5" fmla="*/ 17316 w 17316"/>
                <a:gd name="connsiteY5" fmla="*/ 0 h 9249"/>
                <a:gd name="connsiteX6" fmla="*/ 17316 w 17316"/>
                <a:gd name="connsiteY6" fmla="*/ 0 h 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16" h="9249">
                  <a:moveTo>
                    <a:pt x="17316" y="0"/>
                  </a:moveTo>
                  <a:cubicBezTo>
                    <a:pt x="17316" y="0"/>
                    <a:pt x="17209" y="0"/>
                    <a:pt x="17209" y="0"/>
                  </a:cubicBezTo>
                  <a:cubicBezTo>
                    <a:pt x="14735" y="753"/>
                    <a:pt x="1291" y="8067"/>
                    <a:pt x="0" y="9142"/>
                  </a:cubicBezTo>
                  <a:cubicBezTo>
                    <a:pt x="0" y="9142"/>
                    <a:pt x="0" y="9250"/>
                    <a:pt x="0" y="9250"/>
                  </a:cubicBezTo>
                  <a:cubicBezTo>
                    <a:pt x="860" y="9142"/>
                    <a:pt x="5700" y="6776"/>
                    <a:pt x="9572" y="4625"/>
                  </a:cubicBezTo>
                  <a:cubicBezTo>
                    <a:pt x="12907" y="2904"/>
                    <a:pt x="16564" y="860"/>
                    <a:pt x="17316" y="0"/>
                  </a:cubicBezTo>
                  <a:cubicBezTo>
                    <a:pt x="17316" y="108"/>
                    <a:pt x="17316" y="0"/>
                    <a:pt x="173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7" name="任意多边形: 形状 1904">
              <a:extLst>
                <a:ext uri="{FF2B5EF4-FFF2-40B4-BE49-F238E27FC236}">
                  <a16:creationId xmlns:a16="http://schemas.microsoft.com/office/drawing/2014/main" xmlns="" id="{84695230-04EA-4CB7-9EB2-C1A12D384C12}"/>
                </a:ext>
              </a:extLst>
            </p:cNvPr>
            <p:cNvSpPr/>
            <p:nvPr/>
          </p:nvSpPr>
          <p:spPr>
            <a:xfrm>
              <a:off x="1675864" y="6367407"/>
              <a:ext cx="74988" cy="39991"/>
            </a:xfrm>
            <a:custGeom>
              <a:avLst/>
              <a:gdLst>
                <a:gd name="connsiteX0" fmla="*/ 0 w 17746"/>
                <a:gd name="connsiteY0" fmla="*/ 9465 h 9464"/>
                <a:gd name="connsiteX1" fmla="*/ 9250 w 17746"/>
                <a:gd name="connsiteY1" fmla="*/ 4840 h 9464"/>
                <a:gd name="connsiteX2" fmla="*/ 17747 w 17746"/>
                <a:gd name="connsiteY2" fmla="*/ 0 h 9464"/>
                <a:gd name="connsiteX3" fmla="*/ 17639 w 17746"/>
                <a:gd name="connsiteY3" fmla="*/ 0 h 9464"/>
                <a:gd name="connsiteX4" fmla="*/ 0 w 17746"/>
                <a:gd name="connsiteY4" fmla="*/ 9465 h 9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6" h="9464">
                  <a:moveTo>
                    <a:pt x="0" y="9465"/>
                  </a:moveTo>
                  <a:cubicBezTo>
                    <a:pt x="1076" y="9035"/>
                    <a:pt x="5270" y="6991"/>
                    <a:pt x="9250" y="4840"/>
                  </a:cubicBezTo>
                  <a:cubicBezTo>
                    <a:pt x="12369" y="3227"/>
                    <a:pt x="17424" y="430"/>
                    <a:pt x="17747" y="0"/>
                  </a:cubicBezTo>
                  <a:cubicBezTo>
                    <a:pt x="17747" y="0"/>
                    <a:pt x="17639" y="0"/>
                    <a:pt x="17639" y="0"/>
                  </a:cubicBezTo>
                  <a:cubicBezTo>
                    <a:pt x="17532" y="0"/>
                    <a:pt x="968" y="8604"/>
                    <a:pt x="0"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9" name="任意多边形: 形状 1916">
              <a:extLst>
                <a:ext uri="{FF2B5EF4-FFF2-40B4-BE49-F238E27FC236}">
                  <a16:creationId xmlns:a16="http://schemas.microsoft.com/office/drawing/2014/main" xmlns="" id="{D3B97F9F-490B-4763-8BCB-2F09AB50C765}"/>
                </a:ext>
              </a:extLst>
            </p:cNvPr>
            <p:cNvSpPr/>
            <p:nvPr/>
          </p:nvSpPr>
          <p:spPr>
            <a:xfrm>
              <a:off x="80324" y="6580107"/>
              <a:ext cx="36940" cy="27969"/>
            </a:xfrm>
            <a:custGeom>
              <a:avLst/>
              <a:gdLst>
                <a:gd name="connsiteX0" fmla="*/ 8673 w 8742"/>
                <a:gd name="connsiteY0" fmla="*/ 3657 h 6619"/>
                <a:gd name="connsiteX1" fmla="*/ 3188 w 8742"/>
                <a:gd name="connsiteY1" fmla="*/ 0 h 6619"/>
                <a:gd name="connsiteX2" fmla="*/ 2328 w 8742"/>
                <a:gd name="connsiteY2" fmla="*/ 107 h 6619"/>
                <a:gd name="connsiteX3" fmla="*/ 2112 w 8742"/>
                <a:gd name="connsiteY3" fmla="*/ 5485 h 6619"/>
                <a:gd name="connsiteX4" fmla="*/ 8673 w 8742"/>
                <a:gd name="connsiteY4" fmla="*/ 3657 h 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2" h="6619">
                  <a:moveTo>
                    <a:pt x="8673" y="3657"/>
                  </a:moveTo>
                  <a:cubicBezTo>
                    <a:pt x="8351" y="2259"/>
                    <a:pt x="6415" y="107"/>
                    <a:pt x="3188" y="0"/>
                  </a:cubicBezTo>
                  <a:cubicBezTo>
                    <a:pt x="2973" y="0"/>
                    <a:pt x="2543" y="0"/>
                    <a:pt x="2328" y="107"/>
                  </a:cubicBezTo>
                  <a:cubicBezTo>
                    <a:pt x="-684" y="645"/>
                    <a:pt x="-792" y="3549"/>
                    <a:pt x="2112" y="5485"/>
                  </a:cubicBezTo>
                  <a:cubicBezTo>
                    <a:pt x="5339" y="7636"/>
                    <a:pt x="9319" y="6561"/>
                    <a:pt x="8673"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0" name="任意多边形: 形状 1917">
              <a:extLst>
                <a:ext uri="{FF2B5EF4-FFF2-40B4-BE49-F238E27FC236}">
                  <a16:creationId xmlns:a16="http://schemas.microsoft.com/office/drawing/2014/main" xmlns="" id="{6F40F573-A728-4AC4-A2F4-025BF3B93E74}"/>
                </a:ext>
              </a:extLst>
            </p:cNvPr>
            <p:cNvSpPr/>
            <p:nvPr/>
          </p:nvSpPr>
          <p:spPr>
            <a:xfrm>
              <a:off x="217157" y="6578285"/>
              <a:ext cx="35732" cy="28024"/>
            </a:xfrm>
            <a:custGeom>
              <a:avLst/>
              <a:gdLst>
                <a:gd name="connsiteX0" fmla="*/ 8450 w 8456"/>
                <a:gd name="connsiteY0" fmla="*/ 3657 h 6632"/>
                <a:gd name="connsiteX1" fmla="*/ 3933 w 8456"/>
                <a:gd name="connsiteY1" fmla="*/ 0 h 6632"/>
                <a:gd name="connsiteX2" fmla="*/ 706 w 8456"/>
                <a:gd name="connsiteY2" fmla="*/ 4948 h 6632"/>
                <a:gd name="connsiteX3" fmla="*/ 8450 w 8456"/>
                <a:gd name="connsiteY3" fmla="*/ 3657 h 6632"/>
              </a:gdLst>
              <a:ahLst/>
              <a:cxnLst>
                <a:cxn ang="0">
                  <a:pos x="connsiteX0" y="connsiteY0"/>
                </a:cxn>
                <a:cxn ang="0">
                  <a:pos x="connsiteX1" y="connsiteY1"/>
                </a:cxn>
                <a:cxn ang="0">
                  <a:pos x="connsiteX2" y="connsiteY2"/>
                </a:cxn>
                <a:cxn ang="0">
                  <a:pos x="connsiteX3" y="connsiteY3"/>
                </a:cxn>
              </a:cxnLst>
              <a:rect l="l" t="t" r="r" b="b"/>
              <a:pathLst>
                <a:path w="8456" h="6632">
                  <a:moveTo>
                    <a:pt x="8450" y="3657"/>
                  </a:moveTo>
                  <a:cubicBezTo>
                    <a:pt x="8558" y="2151"/>
                    <a:pt x="7267" y="108"/>
                    <a:pt x="3933" y="0"/>
                  </a:cubicBezTo>
                  <a:cubicBezTo>
                    <a:pt x="276" y="215"/>
                    <a:pt x="-907" y="3012"/>
                    <a:pt x="706" y="4948"/>
                  </a:cubicBezTo>
                  <a:cubicBezTo>
                    <a:pt x="2965" y="7744"/>
                    <a:pt x="8127" y="6884"/>
                    <a:pt x="8450"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1" name="任意多边形: 形状 1918">
              <a:extLst>
                <a:ext uri="{FF2B5EF4-FFF2-40B4-BE49-F238E27FC236}">
                  <a16:creationId xmlns:a16="http://schemas.microsoft.com/office/drawing/2014/main" xmlns="" id="{FACC3C0C-D2B9-42A6-B4BA-7153BD596E1B}"/>
                </a:ext>
              </a:extLst>
            </p:cNvPr>
            <p:cNvSpPr/>
            <p:nvPr/>
          </p:nvSpPr>
          <p:spPr>
            <a:xfrm>
              <a:off x="353298" y="6575560"/>
              <a:ext cx="36344" cy="28312"/>
            </a:xfrm>
            <a:custGeom>
              <a:avLst/>
              <a:gdLst>
                <a:gd name="connsiteX0" fmla="*/ 4950 w 8601"/>
                <a:gd name="connsiteY0" fmla="*/ 0 h 6700"/>
                <a:gd name="connsiteX1" fmla="*/ 217 w 8601"/>
                <a:gd name="connsiteY1" fmla="*/ 5055 h 6700"/>
                <a:gd name="connsiteX2" fmla="*/ 8391 w 8601"/>
                <a:gd name="connsiteY2" fmla="*/ 3657 h 6700"/>
                <a:gd name="connsiteX3" fmla="*/ 4950 w 8601"/>
                <a:gd name="connsiteY3" fmla="*/ 0 h 6700"/>
              </a:gdLst>
              <a:ahLst/>
              <a:cxnLst>
                <a:cxn ang="0">
                  <a:pos x="connsiteX0" y="connsiteY0"/>
                </a:cxn>
                <a:cxn ang="0">
                  <a:pos x="connsiteX1" y="connsiteY1"/>
                </a:cxn>
                <a:cxn ang="0">
                  <a:pos x="connsiteX2" y="connsiteY2"/>
                </a:cxn>
                <a:cxn ang="0">
                  <a:pos x="connsiteX3" y="connsiteY3"/>
                </a:cxn>
              </a:cxnLst>
              <a:rect l="l" t="t" r="r" b="b"/>
              <a:pathLst>
                <a:path w="8601" h="6700">
                  <a:moveTo>
                    <a:pt x="4950" y="0"/>
                  </a:moveTo>
                  <a:cubicBezTo>
                    <a:pt x="1078" y="215"/>
                    <a:pt x="-643" y="3227"/>
                    <a:pt x="217" y="5055"/>
                  </a:cubicBezTo>
                  <a:cubicBezTo>
                    <a:pt x="1615" y="7852"/>
                    <a:pt x="7101" y="6884"/>
                    <a:pt x="8391" y="3657"/>
                  </a:cubicBezTo>
                  <a:cubicBezTo>
                    <a:pt x="9037" y="2044"/>
                    <a:pt x="8284" y="0"/>
                    <a:pt x="495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2" name="任意多边形: 形状 1919">
              <a:extLst>
                <a:ext uri="{FF2B5EF4-FFF2-40B4-BE49-F238E27FC236}">
                  <a16:creationId xmlns:a16="http://schemas.microsoft.com/office/drawing/2014/main" xmlns="" id="{FBD0B2A6-5B53-4C3C-88F4-8EFDC9B9F997}"/>
                </a:ext>
              </a:extLst>
            </p:cNvPr>
            <p:cNvSpPr/>
            <p:nvPr/>
          </p:nvSpPr>
          <p:spPr>
            <a:xfrm>
              <a:off x="489007" y="6570561"/>
              <a:ext cx="38352" cy="28282"/>
            </a:xfrm>
            <a:custGeom>
              <a:avLst/>
              <a:gdLst>
                <a:gd name="connsiteX0" fmla="*/ 6176 w 9076"/>
                <a:gd name="connsiteY0" fmla="*/ 0 h 6693"/>
                <a:gd name="connsiteX1" fmla="*/ 45 w 9076"/>
                <a:gd name="connsiteY1" fmla="*/ 5163 h 6693"/>
                <a:gd name="connsiteX2" fmla="*/ 8542 w 9076"/>
                <a:gd name="connsiteY2" fmla="*/ 3657 h 6693"/>
                <a:gd name="connsiteX3" fmla="*/ 6176 w 9076"/>
                <a:gd name="connsiteY3" fmla="*/ 0 h 6693"/>
              </a:gdLst>
              <a:ahLst/>
              <a:cxnLst>
                <a:cxn ang="0">
                  <a:pos x="connsiteX0" y="connsiteY0"/>
                </a:cxn>
                <a:cxn ang="0">
                  <a:pos x="connsiteX1" y="connsiteY1"/>
                </a:cxn>
                <a:cxn ang="0">
                  <a:pos x="connsiteX2" y="connsiteY2"/>
                </a:cxn>
                <a:cxn ang="0">
                  <a:pos x="connsiteX3" y="connsiteY3"/>
                </a:cxn>
              </a:cxnLst>
              <a:rect l="l" t="t" r="r" b="b"/>
              <a:pathLst>
                <a:path w="9076" h="6693">
                  <a:moveTo>
                    <a:pt x="6176" y="0"/>
                  </a:moveTo>
                  <a:cubicBezTo>
                    <a:pt x="2304" y="323"/>
                    <a:pt x="-385" y="3334"/>
                    <a:pt x="45" y="5163"/>
                  </a:cubicBezTo>
                  <a:cubicBezTo>
                    <a:pt x="583" y="7852"/>
                    <a:pt x="6391" y="6776"/>
                    <a:pt x="8542" y="3657"/>
                  </a:cubicBezTo>
                  <a:cubicBezTo>
                    <a:pt x="9510" y="2151"/>
                    <a:pt x="9403" y="0"/>
                    <a:pt x="617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3" name="任意多边形: 形状 1920">
              <a:extLst>
                <a:ext uri="{FF2B5EF4-FFF2-40B4-BE49-F238E27FC236}">
                  <a16:creationId xmlns:a16="http://schemas.microsoft.com/office/drawing/2014/main" xmlns="" id="{58161058-4F41-4D02-839F-18320B5E342F}"/>
                </a:ext>
              </a:extLst>
            </p:cNvPr>
            <p:cNvSpPr/>
            <p:nvPr/>
          </p:nvSpPr>
          <p:spPr>
            <a:xfrm>
              <a:off x="622350" y="6564637"/>
              <a:ext cx="41677" cy="28679"/>
            </a:xfrm>
            <a:custGeom>
              <a:avLst/>
              <a:gdLst>
                <a:gd name="connsiteX0" fmla="*/ 2 w 9863"/>
                <a:gd name="connsiteY0" fmla="*/ 5489 h 6787"/>
                <a:gd name="connsiteX1" fmla="*/ 8714 w 9863"/>
                <a:gd name="connsiteY1" fmla="*/ 3553 h 6787"/>
                <a:gd name="connsiteX2" fmla="*/ 7531 w 9863"/>
                <a:gd name="connsiteY2" fmla="*/ 4 h 6787"/>
                <a:gd name="connsiteX3" fmla="*/ 2 w 9863"/>
                <a:gd name="connsiteY3" fmla="*/ 5489 h 6787"/>
              </a:gdLst>
              <a:ahLst/>
              <a:cxnLst>
                <a:cxn ang="0">
                  <a:pos x="connsiteX0" y="connsiteY0"/>
                </a:cxn>
                <a:cxn ang="0">
                  <a:pos x="connsiteX1" y="connsiteY1"/>
                </a:cxn>
                <a:cxn ang="0">
                  <a:pos x="connsiteX2" y="connsiteY2"/>
                </a:cxn>
                <a:cxn ang="0">
                  <a:pos x="connsiteX3" y="connsiteY3"/>
                </a:cxn>
              </a:cxnLst>
              <a:rect l="l" t="t" r="r" b="b"/>
              <a:pathLst>
                <a:path w="9863" h="6787">
                  <a:moveTo>
                    <a:pt x="2" y="5489"/>
                  </a:moveTo>
                  <a:cubicBezTo>
                    <a:pt x="110" y="7963"/>
                    <a:pt x="5810" y="6672"/>
                    <a:pt x="8714" y="3553"/>
                  </a:cubicBezTo>
                  <a:cubicBezTo>
                    <a:pt x="10113" y="2047"/>
                    <a:pt x="10758" y="-104"/>
                    <a:pt x="7531" y="4"/>
                  </a:cubicBezTo>
                  <a:cubicBezTo>
                    <a:pt x="3444" y="327"/>
                    <a:pt x="-105" y="3661"/>
                    <a:pt x="2" y="54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4" name="任意多边形: 形状 1921">
              <a:extLst>
                <a:ext uri="{FF2B5EF4-FFF2-40B4-BE49-F238E27FC236}">
                  <a16:creationId xmlns:a16="http://schemas.microsoft.com/office/drawing/2014/main" xmlns="" id="{674168D6-5898-42A5-86BB-CF6A9DD955B6}"/>
                </a:ext>
              </a:extLst>
            </p:cNvPr>
            <p:cNvSpPr/>
            <p:nvPr/>
          </p:nvSpPr>
          <p:spPr>
            <a:xfrm>
              <a:off x="753230" y="6556925"/>
              <a:ext cx="45882" cy="29389"/>
            </a:xfrm>
            <a:custGeom>
              <a:avLst/>
              <a:gdLst>
                <a:gd name="connsiteX0" fmla="*/ 6 w 10858"/>
                <a:gd name="connsiteY0" fmla="*/ 5916 h 6955"/>
                <a:gd name="connsiteX1" fmla="*/ 9041 w 10858"/>
                <a:gd name="connsiteY1" fmla="*/ 3657 h 6955"/>
                <a:gd name="connsiteX2" fmla="*/ 9793 w 10858"/>
                <a:gd name="connsiteY2" fmla="*/ 2904 h 6955"/>
                <a:gd name="connsiteX3" fmla="*/ 8933 w 10858"/>
                <a:gd name="connsiteY3" fmla="*/ 0 h 6955"/>
                <a:gd name="connsiteX4" fmla="*/ 6 w 10858"/>
                <a:gd name="connsiteY4" fmla="*/ 5916 h 6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6955">
                  <a:moveTo>
                    <a:pt x="6" y="5916"/>
                  </a:moveTo>
                  <a:cubicBezTo>
                    <a:pt x="-209" y="8067"/>
                    <a:pt x="5491" y="6669"/>
                    <a:pt x="9041" y="3657"/>
                  </a:cubicBezTo>
                  <a:cubicBezTo>
                    <a:pt x="9256" y="3442"/>
                    <a:pt x="9578" y="3227"/>
                    <a:pt x="9793" y="2904"/>
                  </a:cubicBezTo>
                  <a:cubicBezTo>
                    <a:pt x="10761" y="1828"/>
                    <a:pt x="11945" y="0"/>
                    <a:pt x="8933" y="0"/>
                  </a:cubicBezTo>
                  <a:cubicBezTo>
                    <a:pt x="4738" y="430"/>
                    <a:pt x="221" y="4087"/>
                    <a:pt x="6"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5" name="任意多边形: 形状 1922">
              <a:extLst>
                <a:ext uri="{FF2B5EF4-FFF2-40B4-BE49-F238E27FC236}">
                  <a16:creationId xmlns:a16="http://schemas.microsoft.com/office/drawing/2014/main" xmlns="" id="{5BB19883-707F-4FC4-84B3-0587F0599B2F}"/>
                </a:ext>
              </a:extLst>
            </p:cNvPr>
            <p:cNvSpPr/>
            <p:nvPr/>
          </p:nvSpPr>
          <p:spPr>
            <a:xfrm>
              <a:off x="880002" y="6547819"/>
              <a:ext cx="51202" cy="29947"/>
            </a:xfrm>
            <a:custGeom>
              <a:avLst/>
              <a:gdLst>
                <a:gd name="connsiteX0" fmla="*/ 9478 w 12117"/>
                <a:gd name="connsiteY0" fmla="*/ 3661 h 7087"/>
                <a:gd name="connsiteX1" fmla="*/ 11199 w 12117"/>
                <a:gd name="connsiteY1" fmla="*/ 2263 h 7087"/>
                <a:gd name="connsiteX2" fmla="*/ 10554 w 12117"/>
                <a:gd name="connsiteY2" fmla="*/ 4 h 7087"/>
                <a:gd name="connsiteX3" fmla="*/ 13 w 12117"/>
                <a:gd name="connsiteY3" fmla="*/ 6243 h 7087"/>
                <a:gd name="connsiteX4" fmla="*/ 9478 w 12117"/>
                <a:gd name="connsiteY4" fmla="*/ 3661 h 7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7" h="7087">
                  <a:moveTo>
                    <a:pt x="9478" y="3661"/>
                  </a:moveTo>
                  <a:cubicBezTo>
                    <a:pt x="10338" y="3016"/>
                    <a:pt x="10876" y="2586"/>
                    <a:pt x="11199" y="2263"/>
                  </a:cubicBezTo>
                  <a:cubicBezTo>
                    <a:pt x="11629" y="1833"/>
                    <a:pt x="13350" y="-103"/>
                    <a:pt x="10554" y="4"/>
                  </a:cubicBezTo>
                  <a:cubicBezTo>
                    <a:pt x="6251" y="435"/>
                    <a:pt x="336" y="4522"/>
                    <a:pt x="13" y="6243"/>
                  </a:cubicBezTo>
                  <a:cubicBezTo>
                    <a:pt x="-310" y="8178"/>
                    <a:pt x="5391" y="6565"/>
                    <a:pt x="9478" y="36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6" name="任意多边形: 形状 1923">
              <a:extLst>
                <a:ext uri="{FF2B5EF4-FFF2-40B4-BE49-F238E27FC236}">
                  <a16:creationId xmlns:a16="http://schemas.microsoft.com/office/drawing/2014/main" xmlns="" id="{4A9151CA-0377-4B9C-8468-50F7DCD92E1F}"/>
                </a:ext>
              </a:extLst>
            </p:cNvPr>
            <p:cNvSpPr/>
            <p:nvPr/>
          </p:nvSpPr>
          <p:spPr>
            <a:xfrm>
              <a:off x="1001251" y="6537838"/>
              <a:ext cx="55508" cy="30352"/>
            </a:xfrm>
            <a:custGeom>
              <a:avLst/>
              <a:gdLst>
                <a:gd name="connsiteX0" fmla="*/ 12621 w 13136"/>
                <a:gd name="connsiteY0" fmla="*/ 1398 h 7183"/>
                <a:gd name="connsiteX1" fmla="*/ 11975 w 13136"/>
                <a:gd name="connsiteY1" fmla="*/ 0 h 7183"/>
                <a:gd name="connsiteX2" fmla="*/ 37 w 13136"/>
                <a:gd name="connsiteY2" fmla="*/ 6561 h 7183"/>
                <a:gd name="connsiteX3" fmla="*/ 9609 w 13136"/>
                <a:gd name="connsiteY3" fmla="*/ 3657 h 7183"/>
                <a:gd name="connsiteX4" fmla="*/ 9609 w 13136"/>
                <a:gd name="connsiteY4" fmla="*/ 3657 h 7183"/>
                <a:gd name="connsiteX5" fmla="*/ 12621 w 13136"/>
                <a:gd name="connsiteY5" fmla="*/ 1398 h 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36" h="7183">
                  <a:moveTo>
                    <a:pt x="12621" y="1398"/>
                  </a:moveTo>
                  <a:cubicBezTo>
                    <a:pt x="13481" y="430"/>
                    <a:pt x="13266" y="0"/>
                    <a:pt x="11975" y="0"/>
                  </a:cubicBezTo>
                  <a:cubicBezTo>
                    <a:pt x="7673" y="538"/>
                    <a:pt x="574" y="4948"/>
                    <a:pt x="37" y="6561"/>
                  </a:cubicBezTo>
                  <a:cubicBezTo>
                    <a:pt x="-501" y="8174"/>
                    <a:pt x="4984" y="6453"/>
                    <a:pt x="9609" y="3657"/>
                  </a:cubicBezTo>
                  <a:lnTo>
                    <a:pt x="9609" y="3657"/>
                  </a:lnTo>
                  <a:cubicBezTo>
                    <a:pt x="11545" y="2474"/>
                    <a:pt x="12298" y="1613"/>
                    <a:pt x="12621"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7" name="任意多边形: 形状 1924">
              <a:extLst>
                <a:ext uri="{FF2B5EF4-FFF2-40B4-BE49-F238E27FC236}">
                  <a16:creationId xmlns:a16="http://schemas.microsoft.com/office/drawing/2014/main" xmlns="" id="{E99050D1-DFD9-4BDF-90EB-7FD2A2A8240A}"/>
                </a:ext>
              </a:extLst>
            </p:cNvPr>
            <p:cNvSpPr/>
            <p:nvPr/>
          </p:nvSpPr>
          <p:spPr>
            <a:xfrm>
              <a:off x="1110475" y="6526458"/>
              <a:ext cx="59894" cy="31164"/>
            </a:xfrm>
            <a:custGeom>
              <a:avLst/>
              <a:gdLst>
                <a:gd name="connsiteX0" fmla="*/ 13876 w 14174"/>
                <a:gd name="connsiteY0" fmla="*/ 864 h 7375"/>
                <a:gd name="connsiteX1" fmla="*/ 13339 w 14174"/>
                <a:gd name="connsiteY1" fmla="*/ 4 h 7375"/>
                <a:gd name="connsiteX2" fmla="*/ 2 w 14174"/>
                <a:gd name="connsiteY2" fmla="*/ 7102 h 7375"/>
                <a:gd name="connsiteX3" fmla="*/ 9682 w 14174"/>
                <a:gd name="connsiteY3" fmla="*/ 3768 h 7375"/>
                <a:gd name="connsiteX4" fmla="*/ 13876 w 14174"/>
                <a:gd name="connsiteY4" fmla="*/ 864 h 7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74" h="7375">
                  <a:moveTo>
                    <a:pt x="13876" y="864"/>
                  </a:moveTo>
                  <a:cubicBezTo>
                    <a:pt x="14629" y="-104"/>
                    <a:pt x="13769" y="4"/>
                    <a:pt x="13339" y="4"/>
                  </a:cubicBezTo>
                  <a:cubicBezTo>
                    <a:pt x="9144" y="649"/>
                    <a:pt x="109" y="5919"/>
                    <a:pt x="2" y="7102"/>
                  </a:cubicBezTo>
                  <a:cubicBezTo>
                    <a:pt x="-106" y="8070"/>
                    <a:pt x="5057" y="6349"/>
                    <a:pt x="9682" y="3768"/>
                  </a:cubicBezTo>
                  <a:cubicBezTo>
                    <a:pt x="11725" y="2692"/>
                    <a:pt x="13339" y="1617"/>
                    <a:pt x="13876" y="8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8" name="任意多边形: 形状 1925">
              <a:extLst>
                <a:ext uri="{FF2B5EF4-FFF2-40B4-BE49-F238E27FC236}">
                  <a16:creationId xmlns:a16="http://schemas.microsoft.com/office/drawing/2014/main" xmlns="" id="{00D7394E-D7CA-4BC8-A649-21A2D674ABD3}"/>
                </a:ext>
              </a:extLst>
            </p:cNvPr>
            <p:cNvSpPr/>
            <p:nvPr/>
          </p:nvSpPr>
          <p:spPr>
            <a:xfrm>
              <a:off x="1208623" y="6514622"/>
              <a:ext cx="64322" cy="31620"/>
            </a:xfrm>
            <a:custGeom>
              <a:avLst/>
              <a:gdLst>
                <a:gd name="connsiteX0" fmla="*/ 15065 w 15222"/>
                <a:gd name="connsiteY0" fmla="*/ 439 h 7483"/>
                <a:gd name="connsiteX1" fmla="*/ 14527 w 15222"/>
                <a:gd name="connsiteY1" fmla="*/ 9 h 7483"/>
                <a:gd name="connsiteX2" fmla="*/ 7 w 15222"/>
                <a:gd name="connsiteY2" fmla="*/ 7430 h 7483"/>
                <a:gd name="connsiteX3" fmla="*/ 9687 w 15222"/>
                <a:gd name="connsiteY3" fmla="*/ 3773 h 7483"/>
                <a:gd name="connsiteX4" fmla="*/ 15065 w 15222"/>
                <a:gd name="connsiteY4" fmla="*/ 439 h 7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22" h="7483">
                  <a:moveTo>
                    <a:pt x="15065" y="439"/>
                  </a:moveTo>
                  <a:cubicBezTo>
                    <a:pt x="15495" y="-99"/>
                    <a:pt x="14957" y="9"/>
                    <a:pt x="14527" y="9"/>
                  </a:cubicBezTo>
                  <a:cubicBezTo>
                    <a:pt x="10978" y="654"/>
                    <a:pt x="-316" y="6355"/>
                    <a:pt x="7" y="7430"/>
                  </a:cubicBezTo>
                  <a:cubicBezTo>
                    <a:pt x="760" y="7860"/>
                    <a:pt x="6245" y="5602"/>
                    <a:pt x="9687" y="3773"/>
                  </a:cubicBezTo>
                  <a:cubicBezTo>
                    <a:pt x="13021" y="2160"/>
                    <a:pt x="14742" y="977"/>
                    <a:pt x="15065" y="4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9" name="任意多边形: 形状 1926">
              <a:extLst>
                <a:ext uri="{FF2B5EF4-FFF2-40B4-BE49-F238E27FC236}">
                  <a16:creationId xmlns:a16="http://schemas.microsoft.com/office/drawing/2014/main" xmlns="" id="{B4D61837-28DC-4807-BE7C-D48547486843}"/>
                </a:ext>
              </a:extLst>
            </p:cNvPr>
            <p:cNvSpPr/>
            <p:nvPr/>
          </p:nvSpPr>
          <p:spPr>
            <a:xfrm>
              <a:off x="1295002" y="6501933"/>
              <a:ext cx="68172" cy="32326"/>
            </a:xfrm>
            <a:custGeom>
              <a:avLst/>
              <a:gdLst>
                <a:gd name="connsiteX0" fmla="*/ 9788 w 16133"/>
                <a:gd name="connsiteY0" fmla="*/ 3980 h 7650"/>
                <a:gd name="connsiteX1" fmla="*/ 16133 w 16133"/>
                <a:gd name="connsiteY1" fmla="*/ 107 h 7650"/>
                <a:gd name="connsiteX2" fmla="*/ 15703 w 16133"/>
                <a:gd name="connsiteY2" fmla="*/ 0 h 7650"/>
                <a:gd name="connsiteX3" fmla="*/ 0 w 16133"/>
                <a:gd name="connsiteY3" fmla="*/ 7529 h 7650"/>
                <a:gd name="connsiteX4" fmla="*/ 0 w 16133"/>
                <a:gd name="connsiteY4" fmla="*/ 7636 h 7650"/>
                <a:gd name="connsiteX5" fmla="*/ 9788 w 16133"/>
                <a:gd name="connsiteY5" fmla="*/ 3980 h 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7650">
                  <a:moveTo>
                    <a:pt x="9788" y="3980"/>
                  </a:moveTo>
                  <a:cubicBezTo>
                    <a:pt x="12584" y="2581"/>
                    <a:pt x="16026" y="753"/>
                    <a:pt x="16133" y="107"/>
                  </a:cubicBezTo>
                  <a:cubicBezTo>
                    <a:pt x="16026" y="0"/>
                    <a:pt x="16026" y="0"/>
                    <a:pt x="15703" y="0"/>
                  </a:cubicBezTo>
                  <a:cubicBezTo>
                    <a:pt x="12369" y="645"/>
                    <a:pt x="1183" y="6238"/>
                    <a:pt x="0" y="7529"/>
                  </a:cubicBezTo>
                  <a:cubicBezTo>
                    <a:pt x="0" y="7529"/>
                    <a:pt x="0" y="7636"/>
                    <a:pt x="0" y="7636"/>
                  </a:cubicBezTo>
                  <a:cubicBezTo>
                    <a:pt x="1076" y="7852"/>
                    <a:pt x="6346" y="5593"/>
                    <a:pt x="9788"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0" name="任意多边形: 形状 1927">
              <a:extLst>
                <a:ext uri="{FF2B5EF4-FFF2-40B4-BE49-F238E27FC236}">
                  <a16:creationId xmlns:a16="http://schemas.microsoft.com/office/drawing/2014/main" xmlns="" id="{6A0E5078-52E2-42BF-8D7E-648946A539CA}"/>
                </a:ext>
              </a:extLst>
            </p:cNvPr>
            <p:cNvSpPr/>
            <p:nvPr/>
          </p:nvSpPr>
          <p:spPr>
            <a:xfrm>
              <a:off x="1369086" y="6489210"/>
              <a:ext cx="71806" cy="33192"/>
            </a:xfrm>
            <a:custGeom>
              <a:avLst/>
              <a:gdLst>
                <a:gd name="connsiteX0" fmla="*/ 16994 w 16993"/>
                <a:gd name="connsiteY0" fmla="*/ 0 h 7855"/>
                <a:gd name="connsiteX1" fmla="*/ 16671 w 16993"/>
                <a:gd name="connsiteY1" fmla="*/ 0 h 7855"/>
                <a:gd name="connsiteX2" fmla="*/ 0 w 16993"/>
                <a:gd name="connsiteY2" fmla="*/ 7852 h 7855"/>
                <a:gd name="connsiteX3" fmla="*/ 9788 w 16993"/>
                <a:gd name="connsiteY3" fmla="*/ 3980 h 7855"/>
                <a:gd name="connsiteX4" fmla="*/ 9788 w 16993"/>
                <a:gd name="connsiteY4" fmla="*/ 3980 h 7855"/>
                <a:gd name="connsiteX5" fmla="*/ 16994 w 16993"/>
                <a:gd name="connsiteY5" fmla="*/ 0 h 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3" h="7855">
                  <a:moveTo>
                    <a:pt x="16994" y="0"/>
                  </a:moveTo>
                  <a:cubicBezTo>
                    <a:pt x="16886" y="0"/>
                    <a:pt x="16779" y="0"/>
                    <a:pt x="16671" y="0"/>
                  </a:cubicBezTo>
                  <a:cubicBezTo>
                    <a:pt x="13875" y="645"/>
                    <a:pt x="538" y="6991"/>
                    <a:pt x="0" y="7852"/>
                  </a:cubicBezTo>
                  <a:cubicBezTo>
                    <a:pt x="645" y="7959"/>
                    <a:pt x="5593" y="5915"/>
                    <a:pt x="9788" y="3980"/>
                  </a:cubicBezTo>
                  <a:lnTo>
                    <a:pt x="9788" y="3980"/>
                  </a:lnTo>
                  <a:cubicBezTo>
                    <a:pt x="10971" y="3442"/>
                    <a:pt x="16671" y="753"/>
                    <a:pt x="1699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1" name="任意多边形: 形状 1928">
              <a:extLst>
                <a:ext uri="{FF2B5EF4-FFF2-40B4-BE49-F238E27FC236}">
                  <a16:creationId xmlns:a16="http://schemas.microsoft.com/office/drawing/2014/main" xmlns="" id="{53D9EEFC-6E59-4C66-B1CB-CCA3E5066197}"/>
                </a:ext>
              </a:extLst>
            </p:cNvPr>
            <p:cNvSpPr/>
            <p:nvPr/>
          </p:nvSpPr>
          <p:spPr>
            <a:xfrm>
              <a:off x="1431350" y="6475574"/>
              <a:ext cx="74079" cy="34084"/>
            </a:xfrm>
            <a:custGeom>
              <a:avLst/>
              <a:gdLst>
                <a:gd name="connsiteX0" fmla="*/ 17424 w 17531"/>
                <a:gd name="connsiteY0" fmla="*/ 0 h 8066"/>
                <a:gd name="connsiteX1" fmla="*/ 0 w 17531"/>
                <a:gd name="connsiteY1" fmla="*/ 8067 h 8066"/>
                <a:gd name="connsiteX2" fmla="*/ 9680 w 17531"/>
                <a:gd name="connsiteY2" fmla="*/ 4087 h 8066"/>
                <a:gd name="connsiteX3" fmla="*/ 17532 w 17531"/>
                <a:gd name="connsiteY3" fmla="*/ 0 h 8066"/>
                <a:gd name="connsiteX4" fmla="*/ 17424 w 17531"/>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8066">
                  <a:moveTo>
                    <a:pt x="17424" y="0"/>
                  </a:moveTo>
                  <a:cubicBezTo>
                    <a:pt x="15488" y="538"/>
                    <a:pt x="645" y="7206"/>
                    <a:pt x="0" y="8067"/>
                  </a:cubicBezTo>
                  <a:cubicBezTo>
                    <a:pt x="860" y="7959"/>
                    <a:pt x="5700" y="5916"/>
                    <a:pt x="9680" y="4087"/>
                  </a:cubicBezTo>
                  <a:cubicBezTo>
                    <a:pt x="11401" y="3334"/>
                    <a:pt x="17209" y="645"/>
                    <a:pt x="17532" y="0"/>
                  </a:cubicBezTo>
                  <a:cubicBezTo>
                    <a:pt x="17532" y="0"/>
                    <a:pt x="17532" y="0"/>
                    <a:pt x="174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2" name="任意多边形: 形状 1929">
              <a:extLst>
                <a:ext uri="{FF2B5EF4-FFF2-40B4-BE49-F238E27FC236}">
                  <a16:creationId xmlns:a16="http://schemas.microsoft.com/office/drawing/2014/main" xmlns="" id="{F4D8404A-9161-41F3-8990-DFCDD49FEC9A}"/>
                </a:ext>
              </a:extLst>
            </p:cNvPr>
            <p:cNvSpPr/>
            <p:nvPr/>
          </p:nvSpPr>
          <p:spPr>
            <a:xfrm>
              <a:off x="1480891" y="6461938"/>
              <a:ext cx="76555" cy="34540"/>
            </a:xfrm>
            <a:custGeom>
              <a:avLst/>
              <a:gdLst>
                <a:gd name="connsiteX0" fmla="*/ 18069 w 18117"/>
                <a:gd name="connsiteY0" fmla="*/ 0 h 8174"/>
                <a:gd name="connsiteX1" fmla="*/ 0 w 18117"/>
                <a:gd name="connsiteY1" fmla="*/ 8174 h 8174"/>
                <a:gd name="connsiteX2" fmla="*/ 9465 w 18117"/>
                <a:gd name="connsiteY2" fmla="*/ 4087 h 8174"/>
                <a:gd name="connsiteX3" fmla="*/ 18069 w 18117"/>
                <a:gd name="connsiteY3" fmla="*/ 0 h 8174"/>
                <a:gd name="connsiteX4" fmla="*/ 18069 w 18117"/>
                <a:gd name="connsiteY4" fmla="*/ 0 h 8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 h="8174">
                  <a:moveTo>
                    <a:pt x="18069" y="0"/>
                  </a:moveTo>
                  <a:cubicBezTo>
                    <a:pt x="17962" y="0"/>
                    <a:pt x="860" y="7529"/>
                    <a:pt x="0" y="8174"/>
                  </a:cubicBezTo>
                  <a:cubicBezTo>
                    <a:pt x="1183" y="7744"/>
                    <a:pt x="5378" y="6023"/>
                    <a:pt x="9465" y="4087"/>
                  </a:cubicBezTo>
                  <a:cubicBezTo>
                    <a:pt x="12907" y="2689"/>
                    <a:pt x="17854" y="323"/>
                    <a:pt x="18069" y="0"/>
                  </a:cubicBezTo>
                  <a:cubicBezTo>
                    <a:pt x="18177" y="0"/>
                    <a:pt x="18069" y="0"/>
                    <a:pt x="180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3" name="任意多边形: 形状 1930">
              <a:extLst>
                <a:ext uri="{FF2B5EF4-FFF2-40B4-BE49-F238E27FC236}">
                  <a16:creationId xmlns:a16="http://schemas.microsoft.com/office/drawing/2014/main" xmlns="" id="{0BDFE4A5-9E37-4032-B77A-A4A366ACAAC9}"/>
                </a:ext>
              </a:extLst>
            </p:cNvPr>
            <p:cNvSpPr/>
            <p:nvPr/>
          </p:nvSpPr>
          <p:spPr>
            <a:xfrm>
              <a:off x="1521795" y="6448302"/>
              <a:ext cx="74079" cy="33632"/>
            </a:xfrm>
            <a:custGeom>
              <a:avLst/>
              <a:gdLst>
                <a:gd name="connsiteX0" fmla="*/ 14735 w 17531"/>
                <a:gd name="connsiteY0" fmla="*/ 1291 h 7959"/>
                <a:gd name="connsiteX1" fmla="*/ 17532 w 17531"/>
                <a:gd name="connsiteY1" fmla="*/ 0 h 7959"/>
                <a:gd name="connsiteX2" fmla="*/ 0 w 17531"/>
                <a:gd name="connsiteY2" fmla="*/ 7959 h 7959"/>
                <a:gd name="connsiteX3" fmla="*/ 14735 w 17531"/>
                <a:gd name="connsiteY3" fmla="*/ 1291 h 7959"/>
              </a:gdLst>
              <a:ahLst/>
              <a:cxnLst>
                <a:cxn ang="0">
                  <a:pos x="connsiteX0" y="connsiteY0"/>
                </a:cxn>
                <a:cxn ang="0">
                  <a:pos x="connsiteX1" y="connsiteY1"/>
                </a:cxn>
                <a:cxn ang="0">
                  <a:pos x="connsiteX2" y="connsiteY2"/>
                </a:cxn>
                <a:cxn ang="0">
                  <a:pos x="connsiteX3" y="connsiteY3"/>
                </a:cxn>
              </a:cxnLst>
              <a:rect l="l" t="t" r="r" b="b"/>
              <a:pathLst>
                <a:path w="17531" h="7959">
                  <a:moveTo>
                    <a:pt x="14735" y="1291"/>
                  </a:moveTo>
                  <a:cubicBezTo>
                    <a:pt x="15703" y="860"/>
                    <a:pt x="16564" y="430"/>
                    <a:pt x="17532" y="0"/>
                  </a:cubicBezTo>
                  <a:cubicBezTo>
                    <a:pt x="11724" y="2581"/>
                    <a:pt x="5916" y="5378"/>
                    <a:pt x="0" y="7959"/>
                  </a:cubicBezTo>
                  <a:lnTo>
                    <a:pt x="14735" y="129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856" name="任意多边形: 形状 1943">
              <a:extLst>
                <a:ext uri="{FF2B5EF4-FFF2-40B4-BE49-F238E27FC236}">
                  <a16:creationId xmlns:a16="http://schemas.microsoft.com/office/drawing/2014/main" xmlns="" id="{11A5411D-DEBF-48B3-8596-DF5C24267562}"/>
                </a:ext>
              </a:extLst>
            </p:cNvPr>
            <p:cNvSpPr/>
            <p:nvPr/>
          </p:nvSpPr>
          <p:spPr>
            <a:xfrm>
              <a:off x="169137" y="6630100"/>
              <a:ext cx="32402" cy="23461"/>
            </a:xfrm>
            <a:custGeom>
              <a:avLst/>
              <a:gdLst>
                <a:gd name="connsiteX0" fmla="*/ 7660 w 7668"/>
                <a:gd name="connsiteY0" fmla="*/ 3119 h 5552"/>
                <a:gd name="connsiteX1" fmla="*/ 3143 w 7668"/>
                <a:gd name="connsiteY1" fmla="*/ 0 h 5552"/>
                <a:gd name="connsiteX2" fmla="*/ 2713 w 7668"/>
                <a:gd name="connsiteY2" fmla="*/ 0 h 5552"/>
                <a:gd name="connsiteX3" fmla="*/ 1207 w 7668"/>
                <a:gd name="connsiteY3" fmla="*/ 4410 h 5552"/>
                <a:gd name="connsiteX4" fmla="*/ 7660 w 7668"/>
                <a:gd name="connsiteY4" fmla="*/ 3119 h 5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8" h="5552">
                  <a:moveTo>
                    <a:pt x="7660" y="3119"/>
                  </a:moveTo>
                  <a:cubicBezTo>
                    <a:pt x="7553" y="1936"/>
                    <a:pt x="6154" y="108"/>
                    <a:pt x="3143" y="0"/>
                  </a:cubicBezTo>
                  <a:cubicBezTo>
                    <a:pt x="3035" y="0"/>
                    <a:pt x="2820" y="0"/>
                    <a:pt x="2713" y="0"/>
                  </a:cubicBezTo>
                  <a:cubicBezTo>
                    <a:pt x="-84" y="215"/>
                    <a:pt x="-944" y="2689"/>
                    <a:pt x="1207" y="4410"/>
                  </a:cubicBezTo>
                  <a:cubicBezTo>
                    <a:pt x="3788" y="6453"/>
                    <a:pt x="7875" y="5593"/>
                    <a:pt x="7660" y="31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7" name="任意多边形: 形状 1944">
              <a:extLst>
                <a:ext uri="{FF2B5EF4-FFF2-40B4-BE49-F238E27FC236}">
                  <a16:creationId xmlns:a16="http://schemas.microsoft.com/office/drawing/2014/main" xmlns="" id="{7597C529-FFC6-4C57-916A-00EF92C1D393}"/>
                </a:ext>
              </a:extLst>
            </p:cNvPr>
            <p:cNvSpPr/>
            <p:nvPr/>
          </p:nvSpPr>
          <p:spPr>
            <a:xfrm>
              <a:off x="290484" y="6628283"/>
              <a:ext cx="31299" cy="23173"/>
            </a:xfrm>
            <a:custGeom>
              <a:avLst/>
              <a:gdLst>
                <a:gd name="connsiteX0" fmla="*/ 7338 w 7407"/>
                <a:gd name="connsiteY0" fmla="*/ 3012 h 5484"/>
                <a:gd name="connsiteX1" fmla="*/ 4004 w 7407"/>
                <a:gd name="connsiteY1" fmla="*/ 0 h 5484"/>
                <a:gd name="connsiteX2" fmla="*/ 239 w 7407"/>
                <a:gd name="connsiteY2" fmla="*/ 3980 h 5484"/>
                <a:gd name="connsiteX3" fmla="*/ 7338 w 7407"/>
                <a:gd name="connsiteY3" fmla="*/ 3012 h 5484"/>
              </a:gdLst>
              <a:ahLst/>
              <a:cxnLst>
                <a:cxn ang="0">
                  <a:pos x="connsiteX0" y="connsiteY0"/>
                </a:cxn>
                <a:cxn ang="0">
                  <a:pos x="connsiteX1" y="connsiteY1"/>
                </a:cxn>
                <a:cxn ang="0">
                  <a:pos x="connsiteX2" y="connsiteY2"/>
                </a:cxn>
                <a:cxn ang="0">
                  <a:pos x="connsiteX3" y="connsiteY3"/>
                </a:cxn>
              </a:cxnLst>
              <a:rect l="l" t="t" r="r" b="b"/>
              <a:pathLst>
                <a:path w="7407" h="5484">
                  <a:moveTo>
                    <a:pt x="7338" y="3012"/>
                  </a:moveTo>
                  <a:cubicBezTo>
                    <a:pt x="7661" y="1721"/>
                    <a:pt x="6908" y="0"/>
                    <a:pt x="4004" y="0"/>
                  </a:cubicBezTo>
                  <a:cubicBezTo>
                    <a:pt x="885" y="215"/>
                    <a:pt x="-621" y="2366"/>
                    <a:pt x="239" y="3980"/>
                  </a:cubicBezTo>
                  <a:cubicBezTo>
                    <a:pt x="1423" y="6453"/>
                    <a:pt x="6478" y="5700"/>
                    <a:pt x="7338"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8" name="任意多边形: 形状 1945">
              <a:extLst>
                <a:ext uri="{FF2B5EF4-FFF2-40B4-BE49-F238E27FC236}">
                  <a16:creationId xmlns:a16="http://schemas.microsoft.com/office/drawing/2014/main" xmlns="" id="{99EA18FA-AD45-45DB-A2D0-72A5E9A2832A}"/>
                </a:ext>
              </a:extLst>
            </p:cNvPr>
            <p:cNvSpPr/>
            <p:nvPr/>
          </p:nvSpPr>
          <p:spPr>
            <a:xfrm>
              <a:off x="410225" y="6624644"/>
              <a:ext cx="33374" cy="23980"/>
            </a:xfrm>
            <a:custGeom>
              <a:avLst/>
              <a:gdLst>
                <a:gd name="connsiteX0" fmla="*/ 82 w 7898"/>
                <a:gd name="connsiteY0" fmla="*/ 4302 h 5675"/>
                <a:gd name="connsiteX1" fmla="*/ 7503 w 7898"/>
                <a:gd name="connsiteY1" fmla="*/ 3012 h 5675"/>
                <a:gd name="connsiteX2" fmla="*/ 5245 w 7898"/>
                <a:gd name="connsiteY2" fmla="*/ 0 h 5675"/>
                <a:gd name="connsiteX3" fmla="*/ 82 w 7898"/>
                <a:gd name="connsiteY3" fmla="*/ 4302 h 5675"/>
              </a:gdLst>
              <a:ahLst/>
              <a:cxnLst>
                <a:cxn ang="0">
                  <a:pos x="connsiteX0" y="connsiteY0"/>
                </a:cxn>
                <a:cxn ang="0">
                  <a:pos x="connsiteX1" y="connsiteY1"/>
                </a:cxn>
                <a:cxn ang="0">
                  <a:pos x="connsiteX2" y="connsiteY2"/>
                </a:cxn>
                <a:cxn ang="0">
                  <a:pos x="connsiteX3" y="connsiteY3"/>
                </a:cxn>
              </a:cxnLst>
              <a:rect l="l" t="t" r="r" b="b"/>
              <a:pathLst>
                <a:path w="7898" h="5675">
                  <a:moveTo>
                    <a:pt x="82" y="4302"/>
                  </a:moveTo>
                  <a:cubicBezTo>
                    <a:pt x="727" y="6668"/>
                    <a:pt x="5782" y="5808"/>
                    <a:pt x="7503" y="3012"/>
                  </a:cubicBezTo>
                  <a:cubicBezTo>
                    <a:pt x="8256" y="1721"/>
                    <a:pt x="8149" y="0"/>
                    <a:pt x="5245" y="0"/>
                  </a:cubicBezTo>
                  <a:cubicBezTo>
                    <a:pt x="1695" y="215"/>
                    <a:pt x="-456" y="2689"/>
                    <a:pt x="82"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9" name="任意多边形: 形状 1946">
              <a:extLst>
                <a:ext uri="{FF2B5EF4-FFF2-40B4-BE49-F238E27FC236}">
                  <a16:creationId xmlns:a16="http://schemas.microsoft.com/office/drawing/2014/main" xmlns="" id="{040F3E22-20DF-4F07-973C-A2A52B4124AE}"/>
                </a:ext>
              </a:extLst>
            </p:cNvPr>
            <p:cNvSpPr/>
            <p:nvPr/>
          </p:nvSpPr>
          <p:spPr>
            <a:xfrm>
              <a:off x="528694" y="6619646"/>
              <a:ext cx="36628" cy="24175"/>
            </a:xfrm>
            <a:custGeom>
              <a:avLst/>
              <a:gdLst>
                <a:gd name="connsiteX0" fmla="*/ 6571 w 8668"/>
                <a:gd name="connsiteY0" fmla="*/ 0 h 5721"/>
                <a:gd name="connsiteX1" fmla="*/ 11 w 8668"/>
                <a:gd name="connsiteY1" fmla="*/ 4625 h 5721"/>
                <a:gd name="connsiteX2" fmla="*/ 7755 w 8668"/>
                <a:gd name="connsiteY2" fmla="*/ 3012 h 5721"/>
                <a:gd name="connsiteX3" fmla="*/ 6571 w 8668"/>
                <a:gd name="connsiteY3" fmla="*/ 0 h 5721"/>
              </a:gdLst>
              <a:ahLst/>
              <a:cxnLst>
                <a:cxn ang="0">
                  <a:pos x="connsiteX0" y="connsiteY0"/>
                </a:cxn>
                <a:cxn ang="0">
                  <a:pos x="connsiteX1" y="connsiteY1"/>
                </a:cxn>
                <a:cxn ang="0">
                  <a:pos x="connsiteX2" y="connsiteY2"/>
                </a:cxn>
                <a:cxn ang="0">
                  <a:pos x="connsiteX3" y="connsiteY3"/>
                </a:cxn>
              </a:cxnLst>
              <a:rect l="l" t="t" r="r" b="b"/>
              <a:pathLst>
                <a:path w="8668" h="5721">
                  <a:moveTo>
                    <a:pt x="6571" y="0"/>
                  </a:moveTo>
                  <a:cubicBezTo>
                    <a:pt x="2914" y="323"/>
                    <a:pt x="-205" y="3119"/>
                    <a:pt x="11" y="4625"/>
                  </a:cubicBezTo>
                  <a:cubicBezTo>
                    <a:pt x="226" y="6668"/>
                    <a:pt x="5173" y="5700"/>
                    <a:pt x="7755" y="3012"/>
                  </a:cubicBezTo>
                  <a:cubicBezTo>
                    <a:pt x="8938" y="1721"/>
                    <a:pt x="9368" y="0"/>
                    <a:pt x="657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0" name="任意多边形: 形状 1947">
              <a:extLst>
                <a:ext uri="{FF2B5EF4-FFF2-40B4-BE49-F238E27FC236}">
                  <a16:creationId xmlns:a16="http://schemas.microsoft.com/office/drawing/2014/main" xmlns="" id="{D964D9F9-E5C1-4C79-8F1F-7E38DF8A2B93}"/>
                </a:ext>
              </a:extLst>
            </p:cNvPr>
            <p:cNvSpPr/>
            <p:nvPr/>
          </p:nvSpPr>
          <p:spPr>
            <a:xfrm>
              <a:off x="644150" y="6613721"/>
              <a:ext cx="41622" cy="24661"/>
            </a:xfrm>
            <a:custGeom>
              <a:avLst/>
              <a:gdLst>
                <a:gd name="connsiteX0" fmla="*/ 9149 w 9850"/>
                <a:gd name="connsiteY0" fmla="*/ 2155 h 5836"/>
                <a:gd name="connsiteX1" fmla="*/ 8181 w 9850"/>
                <a:gd name="connsiteY1" fmla="*/ 4 h 5836"/>
                <a:gd name="connsiteX2" fmla="*/ 7 w 9850"/>
                <a:gd name="connsiteY2" fmla="*/ 4952 h 5836"/>
                <a:gd name="connsiteX3" fmla="*/ 8073 w 9850"/>
                <a:gd name="connsiteY3" fmla="*/ 3016 h 5836"/>
                <a:gd name="connsiteX4" fmla="*/ 9149 w 9850"/>
                <a:gd name="connsiteY4" fmla="*/ 2155 h 5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0" h="5836">
                  <a:moveTo>
                    <a:pt x="9149" y="2155"/>
                  </a:moveTo>
                  <a:cubicBezTo>
                    <a:pt x="9364" y="1940"/>
                    <a:pt x="11085" y="-103"/>
                    <a:pt x="8181" y="4"/>
                  </a:cubicBezTo>
                  <a:cubicBezTo>
                    <a:pt x="4309" y="327"/>
                    <a:pt x="222" y="3446"/>
                    <a:pt x="7" y="4952"/>
                  </a:cubicBezTo>
                  <a:cubicBezTo>
                    <a:pt x="-209" y="6780"/>
                    <a:pt x="4847" y="5597"/>
                    <a:pt x="8073" y="3016"/>
                  </a:cubicBezTo>
                  <a:cubicBezTo>
                    <a:pt x="8611" y="2693"/>
                    <a:pt x="8934" y="2370"/>
                    <a:pt x="9149" y="21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1" name="任意多边形: 形状 1948">
              <a:extLst>
                <a:ext uri="{FF2B5EF4-FFF2-40B4-BE49-F238E27FC236}">
                  <a16:creationId xmlns:a16="http://schemas.microsoft.com/office/drawing/2014/main" xmlns="" id="{3FAB7AFC-5488-4333-BD8D-941E5AF1D220}"/>
                </a:ext>
              </a:extLst>
            </p:cNvPr>
            <p:cNvSpPr/>
            <p:nvPr/>
          </p:nvSpPr>
          <p:spPr>
            <a:xfrm>
              <a:off x="757696" y="6605980"/>
              <a:ext cx="46465" cy="25345"/>
            </a:xfrm>
            <a:custGeom>
              <a:avLst/>
              <a:gdLst>
                <a:gd name="connsiteX0" fmla="*/ 10350 w 10996"/>
                <a:gd name="connsiteY0" fmla="*/ 1620 h 5998"/>
                <a:gd name="connsiteX1" fmla="*/ 9704 w 10996"/>
                <a:gd name="connsiteY1" fmla="*/ 7 h 5998"/>
                <a:gd name="connsiteX2" fmla="*/ 24 w 10996"/>
                <a:gd name="connsiteY2" fmla="*/ 5277 h 5998"/>
                <a:gd name="connsiteX3" fmla="*/ 8521 w 10996"/>
                <a:gd name="connsiteY3" fmla="*/ 3126 h 5998"/>
                <a:gd name="connsiteX4" fmla="*/ 10350 w 10996"/>
                <a:gd name="connsiteY4" fmla="*/ 1620 h 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96" h="5998">
                  <a:moveTo>
                    <a:pt x="10350" y="1620"/>
                  </a:moveTo>
                  <a:cubicBezTo>
                    <a:pt x="10887" y="1082"/>
                    <a:pt x="11748" y="-101"/>
                    <a:pt x="9704" y="7"/>
                  </a:cubicBezTo>
                  <a:cubicBezTo>
                    <a:pt x="5832" y="437"/>
                    <a:pt x="347" y="3879"/>
                    <a:pt x="24" y="5277"/>
                  </a:cubicBezTo>
                  <a:cubicBezTo>
                    <a:pt x="-406" y="6998"/>
                    <a:pt x="4972" y="5385"/>
                    <a:pt x="8521" y="3126"/>
                  </a:cubicBezTo>
                  <a:cubicBezTo>
                    <a:pt x="9274" y="2588"/>
                    <a:pt x="10027" y="2050"/>
                    <a:pt x="10350" y="16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2" name="任意多边形: 形状 1949">
              <a:extLst>
                <a:ext uri="{FF2B5EF4-FFF2-40B4-BE49-F238E27FC236}">
                  <a16:creationId xmlns:a16="http://schemas.microsoft.com/office/drawing/2014/main" xmlns="" id="{3DBC0F0C-E135-4CEF-A8B3-03DECBE3DF67}"/>
                </a:ext>
              </a:extLst>
            </p:cNvPr>
            <p:cNvSpPr/>
            <p:nvPr/>
          </p:nvSpPr>
          <p:spPr>
            <a:xfrm>
              <a:off x="865969" y="6596920"/>
              <a:ext cx="52647" cy="25903"/>
            </a:xfrm>
            <a:custGeom>
              <a:avLst/>
              <a:gdLst>
                <a:gd name="connsiteX0" fmla="*/ 9035 w 12459"/>
                <a:gd name="connsiteY0" fmla="*/ 3227 h 6130"/>
                <a:gd name="connsiteX1" fmla="*/ 12154 w 12459"/>
                <a:gd name="connsiteY1" fmla="*/ 968 h 6130"/>
                <a:gd name="connsiteX2" fmla="*/ 11401 w 12459"/>
                <a:gd name="connsiteY2" fmla="*/ 0 h 6130"/>
                <a:gd name="connsiteX3" fmla="*/ 0 w 12459"/>
                <a:gd name="connsiteY3" fmla="*/ 5700 h 6130"/>
                <a:gd name="connsiteX4" fmla="*/ 9035 w 12459"/>
                <a:gd name="connsiteY4" fmla="*/ 3227 h 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9" h="6130">
                  <a:moveTo>
                    <a:pt x="9035" y="3227"/>
                  </a:moveTo>
                  <a:cubicBezTo>
                    <a:pt x="10540" y="2366"/>
                    <a:pt x="11724" y="1613"/>
                    <a:pt x="12154" y="968"/>
                  </a:cubicBezTo>
                  <a:cubicBezTo>
                    <a:pt x="13014" y="0"/>
                    <a:pt x="11831" y="0"/>
                    <a:pt x="11401" y="0"/>
                  </a:cubicBezTo>
                  <a:cubicBezTo>
                    <a:pt x="7314" y="538"/>
                    <a:pt x="215" y="4517"/>
                    <a:pt x="0" y="5700"/>
                  </a:cubicBezTo>
                  <a:cubicBezTo>
                    <a:pt x="0" y="6884"/>
                    <a:pt x="4948" y="5485"/>
                    <a:pt x="9035"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3" name="任意多边形: 形状 1950">
              <a:extLst>
                <a:ext uri="{FF2B5EF4-FFF2-40B4-BE49-F238E27FC236}">
                  <a16:creationId xmlns:a16="http://schemas.microsoft.com/office/drawing/2014/main" xmlns="" id="{E09FE276-578C-4366-8811-79E52A45196F}"/>
                </a:ext>
              </a:extLst>
            </p:cNvPr>
            <p:cNvSpPr/>
            <p:nvPr/>
          </p:nvSpPr>
          <p:spPr>
            <a:xfrm>
              <a:off x="966834" y="6587801"/>
              <a:ext cx="57701" cy="26520"/>
            </a:xfrm>
            <a:custGeom>
              <a:avLst/>
              <a:gdLst>
                <a:gd name="connsiteX0" fmla="*/ 12914 w 13655"/>
                <a:gd name="connsiteY0" fmla="*/ 7 h 6276"/>
                <a:gd name="connsiteX1" fmla="*/ 7 w 13655"/>
                <a:gd name="connsiteY1" fmla="*/ 6030 h 6276"/>
                <a:gd name="connsiteX2" fmla="*/ 9149 w 13655"/>
                <a:gd name="connsiteY2" fmla="*/ 3233 h 6276"/>
                <a:gd name="connsiteX3" fmla="*/ 13451 w 13655"/>
                <a:gd name="connsiteY3" fmla="*/ 545 h 6276"/>
                <a:gd name="connsiteX4" fmla="*/ 12914 w 13655"/>
                <a:gd name="connsiteY4" fmla="*/ 7 h 6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5" h="6276">
                  <a:moveTo>
                    <a:pt x="12914" y="7"/>
                  </a:moveTo>
                  <a:cubicBezTo>
                    <a:pt x="9041" y="545"/>
                    <a:pt x="222" y="5062"/>
                    <a:pt x="7" y="6030"/>
                  </a:cubicBezTo>
                  <a:cubicBezTo>
                    <a:pt x="-208" y="6890"/>
                    <a:pt x="4739" y="5385"/>
                    <a:pt x="9149" y="3233"/>
                  </a:cubicBezTo>
                  <a:cubicBezTo>
                    <a:pt x="12376" y="1620"/>
                    <a:pt x="13236" y="760"/>
                    <a:pt x="13451" y="545"/>
                  </a:cubicBezTo>
                  <a:cubicBezTo>
                    <a:pt x="13989" y="-101"/>
                    <a:pt x="13344" y="7"/>
                    <a:pt x="12914"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4" name="任意多边形: 形状 1951">
              <a:extLst>
                <a:ext uri="{FF2B5EF4-FFF2-40B4-BE49-F238E27FC236}">
                  <a16:creationId xmlns:a16="http://schemas.microsoft.com/office/drawing/2014/main" xmlns="" id="{FEEB990C-C6A3-4D9A-AB45-BB3FCA05547F}"/>
                </a:ext>
              </a:extLst>
            </p:cNvPr>
            <p:cNvSpPr/>
            <p:nvPr/>
          </p:nvSpPr>
          <p:spPr>
            <a:xfrm>
              <a:off x="1057756" y="6577491"/>
              <a:ext cx="62311" cy="27310"/>
            </a:xfrm>
            <a:custGeom>
              <a:avLst/>
              <a:gdLst>
                <a:gd name="connsiteX0" fmla="*/ 14736 w 14746"/>
                <a:gd name="connsiteY0" fmla="*/ 81 h 6463"/>
                <a:gd name="connsiteX1" fmla="*/ 14198 w 14746"/>
                <a:gd name="connsiteY1" fmla="*/ 81 h 6463"/>
                <a:gd name="connsiteX2" fmla="*/ 1 w 14746"/>
                <a:gd name="connsiteY2" fmla="*/ 6426 h 6463"/>
                <a:gd name="connsiteX3" fmla="*/ 9358 w 14746"/>
                <a:gd name="connsiteY3" fmla="*/ 3307 h 6463"/>
                <a:gd name="connsiteX4" fmla="*/ 14736 w 14746"/>
                <a:gd name="connsiteY4" fmla="*/ 81 h 6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6" h="6463">
                  <a:moveTo>
                    <a:pt x="14736" y="81"/>
                  </a:moveTo>
                  <a:cubicBezTo>
                    <a:pt x="14628" y="-27"/>
                    <a:pt x="14521" y="-27"/>
                    <a:pt x="14198" y="81"/>
                  </a:cubicBezTo>
                  <a:cubicBezTo>
                    <a:pt x="10434" y="618"/>
                    <a:pt x="-107" y="5674"/>
                    <a:pt x="1" y="6426"/>
                  </a:cubicBezTo>
                  <a:cubicBezTo>
                    <a:pt x="646" y="6749"/>
                    <a:pt x="5916" y="4921"/>
                    <a:pt x="9358" y="3307"/>
                  </a:cubicBezTo>
                  <a:cubicBezTo>
                    <a:pt x="11940" y="2124"/>
                    <a:pt x="14951" y="618"/>
                    <a:pt x="14736"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5" name="任意多边形: 形状 1952">
              <a:extLst>
                <a:ext uri="{FF2B5EF4-FFF2-40B4-BE49-F238E27FC236}">
                  <a16:creationId xmlns:a16="http://schemas.microsoft.com/office/drawing/2014/main" xmlns="" id="{A57E6738-20BF-46FB-A19B-C66A9EE3A2D0}"/>
                </a:ext>
              </a:extLst>
            </p:cNvPr>
            <p:cNvSpPr/>
            <p:nvPr/>
          </p:nvSpPr>
          <p:spPr>
            <a:xfrm>
              <a:off x="1138207" y="6566923"/>
              <a:ext cx="66807" cy="27741"/>
            </a:xfrm>
            <a:custGeom>
              <a:avLst/>
              <a:gdLst>
                <a:gd name="connsiteX0" fmla="*/ 15811 w 15810"/>
                <a:gd name="connsiteY0" fmla="*/ 108 h 6565"/>
                <a:gd name="connsiteX1" fmla="*/ 15811 w 15810"/>
                <a:gd name="connsiteY1" fmla="*/ 0 h 6565"/>
                <a:gd name="connsiteX2" fmla="*/ 15488 w 15810"/>
                <a:gd name="connsiteY2" fmla="*/ 0 h 6565"/>
                <a:gd name="connsiteX3" fmla="*/ 0 w 15810"/>
                <a:gd name="connsiteY3" fmla="*/ 6561 h 6565"/>
                <a:gd name="connsiteX4" fmla="*/ 9465 w 15810"/>
                <a:gd name="connsiteY4" fmla="*/ 3334 h 6565"/>
                <a:gd name="connsiteX5" fmla="*/ 15811 w 15810"/>
                <a:gd name="connsiteY5" fmla="*/ 108 h 6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10" h="6565">
                  <a:moveTo>
                    <a:pt x="15811" y="108"/>
                  </a:moveTo>
                  <a:cubicBezTo>
                    <a:pt x="15811" y="108"/>
                    <a:pt x="15811" y="0"/>
                    <a:pt x="15811" y="0"/>
                  </a:cubicBezTo>
                  <a:cubicBezTo>
                    <a:pt x="15703" y="0"/>
                    <a:pt x="15596" y="0"/>
                    <a:pt x="15488" y="0"/>
                  </a:cubicBezTo>
                  <a:cubicBezTo>
                    <a:pt x="12476" y="538"/>
                    <a:pt x="107" y="5808"/>
                    <a:pt x="0" y="6561"/>
                  </a:cubicBezTo>
                  <a:cubicBezTo>
                    <a:pt x="860" y="6669"/>
                    <a:pt x="5700" y="4948"/>
                    <a:pt x="9465" y="3334"/>
                  </a:cubicBezTo>
                  <a:cubicBezTo>
                    <a:pt x="10433" y="2904"/>
                    <a:pt x="15058" y="968"/>
                    <a:pt x="15811"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6" name="任意多边形: 形状 1953">
              <a:extLst>
                <a:ext uri="{FF2B5EF4-FFF2-40B4-BE49-F238E27FC236}">
                  <a16:creationId xmlns:a16="http://schemas.microsoft.com/office/drawing/2014/main" xmlns="" id="{273CFA9C-0B5E-4B94-B873-B4162EDED1FB}"/>
                </a:ext>
              </a:extLst>
            </p:cNvPr>
            <p:cNvSpPr/>
            <p:nvPr/>
          </p:nvSpPr>
          <p:spPr>
            <a:xfrm>
              <a:off x="1208196" y="6555108"/>
              <a:ext cx="71354" cy="29085"/>
            </a:xfrm>
            <a:custGeom>
              <a:avLst/>
              <a:gdLst>
                <a:gd name="connsiteX0" fmla="*/ 16564 w 16886"/>
                <a:gd name="connsiteY0" fmla="*/ 0 h 6883"/>
                <a:gd name="connsiteX1" fmla="*/ 0 w 16886"/>
                <a:gd name="connsiteY1" fmla="*/ 6776 h 6883"/>
                <a:gd name="connsiteX2" fmla="*/ 108 w 16886"/>
                <a:gd name="connsiteY2" fmla="*/ 6884 h 6883"/>
                <a:gd name="connsiteX3" fmla="*/ 9680 w 16886"/>
                <a:gd name="connsiteY3" fmla="*/ 3549 h 6883"/>
                <a:gd name="connsiteX4" fmla="*/ 16886 w 16886"/>
                <a:gd name="connsiteY4" fmla="*/ 107 h 6883"/>
                <a:gd name="connsiteX5" fmla="*/ 16564 w 16886"/>
                <a:gd name="connsiteY5" fmla="*/ 0 h 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86" h="6883">
                  <a:moveTo>
                    <a:pt x="16564" y="0"/>
                  </a:moveTo>
                  <a:cubicBezTo>
                    <a:pt x="13767" y="538"/>
                    <a:pt x="968" y="5916"/>
                    <a:pt x="0" y="6776"/>
                  </a:cubicBezTo>
                  <a:cubicBezTo>
                    <a:pt x="0" y="6776"/>
                    <a:pt x="0" y="6776"/>
                    <a:pt x="108" y="6884"/>
                  </a:cubicBezTo>
                  <a:cubicBezTo>
                    <a:pt x="1183" y="6776"/>
                    <a:pt x="5916" y="5055"/>
                    <a:pt x="9680" y="3549"/>
                  </a:cubicBezTo>
                  <a:cubicBezTo>
                    <a:pt x="10863" y="3119"/>
                    <a:pt x="16564" y="753"/>
                    <a:pt x="16886" y="107"/>
                  </a:cubicBezTo>
                  <a:cubicBezTo>
                    <a:pt x="16671" y="0"/>
                    <a:pt x="16564" y="0"/>
                    <a:pt x="1656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7" name="任意多边形: 形状 1954">
              <a:extLst>
                <a:ext uri="{FF2B5EF4-FFF2-40B4-BE49-F238E27FC236}">
                  <a16:creationId xmlns:a16="http://schemas.microsoft.com/office/drawing/2014/main" xmlns="" id="{D8D8FDC5-71D2-4E0D-B46E-D45D51C2CED9}"/>
                </a:ext>
              </a:extLst>
            </p:cNvPr>
            <p:cNvSpPr/>
            <p:nvPr/>
          </p:nvSpPr>
          <p:spPr>
            <a:xfrm>
              <a:off x="1267278" y="6543293"/>
              <a:ext cx="74535" cy="29541"/>
            </a:xfrm>
            <a:custGeom>
              <a:avLst/>
              <a:gdLst>
                <a:gd name="connsiteX0" fmla="*/ 17532 w 17639"/>
                <a:gd name="connsiteY0" fmla="*/ 0 h 6991"/>
                <a:gd name="connsiteX1" fmla="*/ 0 w 17639"/>
                <a:gd name="connsiteY1" fmla="*/ 6991 h 6991"/>
                <a:gd name="connsiteX2" fmla="*/ 9680 w 17639"/>
                <a:gd name="connsiteY2" fmla="*/ 3549 h 6991"/>
                <a:gd name="connsiteX3" fmla="*/ 17639 w 17639"/>
                <a:gd name="connsiteY3" fmla="*/ 0 h 6991"/>
                <a:gd name="connsiteX4" fmla="*/ 17532 w 17639"/>
                <a:gd name="connsiteY4" fmla="*/ 0 h 6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39" h="6991">
                  <a:moveTo>
                    <a:pt x="17532" y="0"/>
                  </a:moveTo>
                  <a:cubicBezTo>
                    <a:pt x="15703" y="430"/>
                    <a:pt x="753" y="6346"/>
                    <a:pt x="0" y="6991"/>
                  </a:cubicBezTo>
                  <a:cubicBezTo>
                    <a:pt x="860" y="6884"/>
                    <a:pt x="5808" y="5055"/>
                    <a:pt x="9680" y="3549"/>
                  </a:cubicBezTo>
                  <a:cubicBezTo>
                    <a:pt x="10971" y="3012"/>
                    <a:pt x="17209" y="538"/>
                    <a:pt x="17639" y="0"/>
                  </a:cubicBezTo>
                  <a:cubicBezTo>
                    <a:pt x="17639" y="0"/>
                    <a:pt x="17532" y="0"/>
                    <a:pt x="175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8" name="任意多边形: 形状 1955">
              <a:extLst>
                <a:ext uri="{FF2B5EF4-FFF2-40B4-BE49-F238E27FC236}">
                  <a16:creationId xmlns:a16="http://schemas.microsoft.com/office/drawing/2014/main" xmlns="" id="{1DEBFC8E-8DEE-4A77-B9BF-2C4897E751FC}"/>
                </a:ext>
              </a:extLst>
            </p:cNvPr>
            <p:cNvSpPr/>
            <p:nvPr/>
          </p:nvSpPr>
          <p:spPr>
            <a:xfrm>
              <a:off x="1315911" y="6531474"/>
              <a:ext cx="77261" cy="30450"/>
            </a:xfrm>
            <a:custGeom>
              <a:avLst/>
              <a:gdLst>
                <a:gd name="connsiteX0" fmla="*/ 18284 w 18284"/>
                <a:gd name="connsiteY0" fmla="*/ 0 h 7206"/>
                <a:gd name="connsiteX1" fmla="*/ 18284 w 18284"/>
                <a:gd name="connsiteY1" fmla="*/ 0 h 7206"/>
                <a:gd name="connsiteX2" fmla="*/ 0 w 18284"/>
                <a:gd name="connsiteY2" fmla="*/ 7206 h 7206"/>
                <a:gd name="connsiteX3" fmla="*/ 9572 w 18284"/>
                <a:gd name="connsiteY3" fmla="*/ 3657 h 7206"/>
                <a:gd name="connsiteX4" fmla="*/ 9572 w 18284"/>
                <a:gd name="connsiteY4" fmla="*/ 3657 h 7206"/>
                <a:gd name="connsiteX5" fmla="*/ 18284 w 18284"/>
                <a:gd name="connsiteY5" fmla="*/ 0 h 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7206">
                  <a:moveTo>
                    <a:pt x="18284" y="0"/>
                  </a:moveTo>
                  <a:cubicBezTo>
                    <a:pt x="18284" y="0"/>
                    <a:pt x="18284" y="0"/>
                    <a:pt x="18284" y="0"/>
                  </a:cubicBezTo>
                  <a:cubicBezTo>
                    <a:pt x="18069" y="108"/>
                    <a:pt x="860" y="6668"/>
                    <a:pt x="0" y="7206"/>
                  </a:cubicBezTo>
                  <a:cubicBezTo>
                    <a:pt x="1183" y="6884"/>
                    <a:pt x="5593" y="5270"/>
                    <a:pt x="9572" y="3657"/>
                  </a:cubicBezTo>
                  <a:lnTo>
                    <a:pt x="9572" y="3657"/>
                  </a:lnTo>
                  <a:cubicBezTo>
                    <a:pt x="13444" y="2044"/>
                    <a:pt x="17962" y="215"/>
                    <a:pt x="1828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9" name="任意多边形: 形状 1956">
              <a:extLst>
                <a:ext uri="{FF2B5EF4-FFF2-40B4-BE49-F238E27FC236}">
                  <a16:creationId xmlns:a16="http://schemas.microsoft.com/office/drawing/2014/main" xmlns="" id="{353186A5-4F57-4416-B799-9B17A580C718}"/>
                </a:ext>
              </a:extLst>
            </p:cNvPr>
            <p:cNvSpPr/>
            <p:nvPr/>
          </p:nvSpPr>
          <p:spPr>
            <a:xfrm>
              <a:off x="1359540" y="6518751"/>
              <a:ext cx="73171" cy="28633"/>
            </a:xfrm>
            <a:custGeom>
              <a:avLst/>
              <a:gdLst>
                <a:gd name="connsiteX0" fmla="*/ 15058 w 17316"/>
                <a:gd name="connsiteY0" fmla="*/ 968 h 6776"/>
                <a:gd name="connsiteX1" fmla="*/ 17316 w 17316"/>
                <a:gd name="connsiteY1" fmla="*/ 0 h 6776"/>
                <a:gd name="connsiteX2" fmla="*/ 0 w 17316"/>
                <a:gd name="connsiteY2" fmla="*/ 6776 h 6776"/>
                <a:gd name="connsiteX3" fmla="*/ 15058 w 17316"/>
                <a:gd name="connsiteY3" fmla="*/ 968 h 6776"/>
              </a:gdLst>
              <a:ahLst/>
              <a:cxnLst>
                <a:cxn ang="0">
                  <a:pos x="connsiteX0" y="connsiteY0"/>
                </a:cxn>
                <a:cxn ang="0">
                  <a:pos x="connsiteX1" y="connsiteY1"/>
                </a:cxn>
                <a:cxn ang="0">
                  <a:pos x="connsiteX2" y="connsiteY2"/>
                </a:cxn>
                <a:cxn ang="0">
                  <a:pos x="connsiteX3" y="connsiteY3"/>
                </a:cxn>
              </a:cxnLst>
              <a:rect l="l" t="t" r="r" b="b"/>
              <a:pathLst>
                <a:path w="17316" h="6776">
                  <a:moveTo>
                    <a:pt x="15058" y="968"/>
                  </a:moveTo>
                  <a:cubicBezTo>
                    <a:pt x="15811" y="645"/>
                    <a:pt x="16564" y="430"/>
                    <a:pt x="17316" y="0"/>
                  </a:cubicBezTo>
                  <a:cubicBezTo>
                    <a:pt x="11508" y="2151"/>
                    <a:pt x="5808" y="4625"/>
                    <a:pt x="0" y="6776"/>
                  </a:cubicBezTo>
                  <a:lnTo>
                    <a:pt x="15058" y="96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880" name="任意多边形: 形状 1967">
              <a:extLst>
                <a:ext uri="{FF2B5EF4-FFF2-40B4-BE49-F238E27FC236}">
                  <a16:creationId xmlns:a16="http://schemas.microsoft.com/office/drawing/2014/main" xmlns="" id="{3362B3A9-E4F6-4703-81AD-8660F640F11D}"/>
                </a:ext>
              </a:extLst>
            </p:cNvPr>
            <p:cNvSpPr/>
            <p:nvPr/>
          </p:nvSpPr>
          <p:spPr>
            <a:xfrm>
              <a:off x="129214" y="6680545"/>
              <a:ext cx="28823" cy="18081"/>
            </a:xfrm>
            <a:custGeom>
              <a:avLst/>
              <a:gdLst>
                <a:gd name="connsiteX0" fmla="*/ 6675 w 6821"/>
                <a:gd name="connsiteY0" fmla="*/ 2366 h 4279"/>
                <a:gd name="connsiteX1" fmla="*/ 2158 w 6821"/>
                <a:gd name="connsiteY1" fmla="*/ 0 h 4279"/>
                <a:gd name="connsiteX2" fmla="*/ 975 w 6821"/>
                <a:gd name="connsiteY2" fmla="*/ 215 h 4279"/>
                <a:gd name="connsiteX3" fmla="*/ 2588 w 6821"/>
                <a:gd name="connsiteY3" fmla="*/ 3872 h 4279"/>
                <a:gd name="connsiteX4" fmla="*/ 6675 w 6821"/>
                <a:gd name="connsiteY4" fmla="*/ 2366 h 4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1" h="4279">
                  <a:moveTo>
                    <a:pt x="6675" y="2366"/>
                  </a:moveTo>
                  <a:cubicBezTo>
                    <a:pt x="6245" y="1398"/>
                    <a:pt x="4631" y="0"/>
                    <a:pt x="2158" y="0"/>
                  </a:cubicBezTo>
                  <a:cubicBezTo>
                    <a:pt x="1727" y="0"/>
                    <a:pt x="1405" y="0"/>
                    <a:pt x="975" y="215"/>
                  </a:cubicBezTo>
                  <a:cubicBezTo>
                    <a:pt x="-854" y="860"/>
                    <a:pt x="7" y="2904"/>
                    <a:pt x="2588" y="3872"/>
                  </a:cubicBezTo>
                  <a:cubicBezTo>
                    <a:pt x="5169" y="4840"/>
                    <a:pt x="7428" y="3980"/>
                    <a:pt x="6675"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1" name="任意多边形: 形状 1968">
              <a:extLst>
                <a:ext uri="{FF2B5EF4-FFF2-40B4-BE49-F238E27FC236}">
                  <a16:creationId xmlns:a16="http://schemas.microsoft.com/office/drawing/2014/main" xmlns="" id="{B697A893-F3B4-44C1-9A33-566D0BB5A9A1}"/>
                </a:ext>
              </a:extLst>
            </p:cNvPr>
            <p:cNvSpPr/>
            <p:nvPr/>
          </p:nvSpPr>
          <p:spPr>
            <a:xfrm>
              <a:off x="231233" y="6679184"/>
              <a:ext cx="26659" cy="18031"/>
            </a:xfrm>
            <a:custGeom>
              <a:avLst/>
              <a:gdLst>
                <a:gd name="connsiteX0" fmla="*/ 6302 w 6309"/>
                <a:gd name="connsiteY0" fmla="*/ 2366 h 4267"/>
                <a:gd name="connsiteX1" fmla="*/ 2860 w 6309"/>
                <a:gd name="connsiteY1" fmla="*/ 0 h 4267"/>
                <a:gd name="connsiteX2" fmla="*/ 386 w 6309"/>
                <a:gd name="connsiteY2" fmla="*/ 3119 h 4267"/>
                <a:gd name="connsiteX3" fmla="*/ 6302 w 6309"/>
                <a:gd name="connsiteY3" fmla="*/ 2366 h 4267"/>
              </a:gdLst>
              <a:ahLst/>
              <a:cxnLst>
                <a:cxn ang="0">
                  <a:pos x="connsiteX0" y="connsiteY0"/>
                </a:cxn>
                <a:cxn ang="0">
                  <a:pos x="connsiteX1" y="connsiteY1"/>
                </a:cxn>
                <a:cxn ang="0">
                  <a:pos x="connsiteX2" y="connsiteY2"/>
                </a:cxn>
                <a:cxn ang="0">
                  <a:pos x="connsiteX3" y="connsiteY3"/>
                </a:cxn>
              </a:cxnLst>
              <a:rect l="l" t="t" r="r" b="b"/>
              <a:pathLst>
                <a:path w="6309" h="4267">
                  <a:moveTo>
                    <a:pt x="6302" y="2366"/>
                  </a:moveTo>
                  <a:cubicBezTo>
                    <a:pt x="6410" y="1398"/>
                    <a:pt x="5334" y="0"/>
                    <a:pt x="2860" y="0"/>
                  </a:cubicBezTo>
                  <a:cubicBezTo>
                    <a:pt x="279" y="108"/>
                    <a:pt x="-582" y="1828"/>
                    <a:pt x="386" y="3119"/>
                  </a:cubicBezTo>
                  <a:cubicBezTo>
                    <a:pt x="2000" y="4948"/>
                    <a:pt x="6087" y="4517"/>
                    <a:pt x="6302"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2" name="任意多边形: 形状 1969">
              <a:extLst>
                <a:ext uri="{FF2B5EF4-FFF2-40B4-BE49-F238E27FC236}">
                  <a16:creationId xmlns:a16="http://schemas.microsoft.com/office/drawing/2014/main" xmlns="" id="{682760AC-A156-4270-B692-FD2509DC09FD}"/>
                </a:ext>
              </a:extLst>
            </p:cNvPr>
            <p:cNvSpPr/>
            <p:nvPr/>
          </p:nvSpPr>
          <p:spPr>
            <a:xfrm>
              <a:off x="332106" y="6676454"/>
              <a:ext cx="27137" cy="18225"/>
            </a:xfrm>
            <a:custGeom>
              <a:avLst/>
              <a:gdLst>
                <a:gd name="connsiteX0" fmla="*/ 3941 w 6422"/>
                <a:gd name="connsiteY0" fmla="*/ 0 h 4313"/>
                <a:gd name="connsiteX1" fmla="*/ 69 w 6422"/>
                <a:gd name="connsiteY1" fmla="*/ 3119 h 4313"/>
                <a:gd name="connsiteX2" fmla="*/ 6200 w 6422"/>
                <a:gd name="connsiteY2" fmla="*/ 2366 h 4313"/>
                <a:gd name="connsiteX3" fmla="*/ 3941 w 6422"/>
                <a:gd name="connsiteY3" fmla="*/ 0 h 4313"/>
              </a:gdLst>
              <a:ahLst/>
              <a:cxnLst>
                <a:cxn ang="0">
                  <a:pos x="connsiteX0" y="connsiteY0"/>
                </a:cxn>
                <a:cxn ang="0">
                  <a:pos x="connsiteX1" y="connsiteY1"/>
                </a:cxn>
                <a:cxn ang="0">
                  <a:pos x="connsiteX2" y="connsiteY2"/>
                </a:cxn>
                <a:cxn ang="0">
                  <a:pos x="connsiteX3" y="connsiteY3"/>
                </a:cxn>
              </a:cxnLst>
              <a:rect l="l" t="t" r="r" b="b"/>
              <a:pathLst>
                <a:path w="6422" h="4313">
                  <a:moveTo>
                    <a:pt x="3941" y="0"/>
                  </a:moveTo>
                  <a:cubicBezTo>
                    <a:pt x="1252" y="215"/>
                    <a:pt x="-361" y="1828"/>
                    <a:pt x="69" y="3119"/>
                  </a:cubicBezTo>
                  <a:cubicBezTo>
                    <a:pt x="714" y="5055"/>
                    <a:pt x="5017" y="4517"/>
                    <a:pt x="6200" y="2366"/>
                  </a:cubicBezTo>
                  <a:cubicBezTo>
                    <a:pt x="6738" y="1398"/>
                    <a:pt x="6415" y="0"/>
                    <a:pt x="394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3" name="任意多边形: 形状 1970">
              <a:extLst>
                <a:ext uri="{FF2B5EF4-FFF2-40B4-BE49-F238E27FC236}">
                  <a16:creationId xmlns:a16="http://schemas.microsoft.com/office/drawing/2014/main" xmlns="" id="{7C324D14-11BE-445D-97CB-C3781EC90E71}"/>
                </a:ext>
              </a:extLst>
            </p:cNvPr>
            <p:cNvSpPr/>
            <p:nvPr/>
          </p:nvSpPr>
          <p:spPr>
            <a:xfrm>
              <a:off x="431475" y="6673273"/>
              <a:ext cx="30445" cy="18703"/>
            </a:xfrm>
            <a:custGeom>
              <a:avLst/>
              <a:gdLst>
                <a:gd name="connsiteX0" fmla="*/ 0 w 7205"/>
                <a:gd name="connsiteY0" fmla="*/ 3442 h 4426"/>
                <a:gd name="connsiteX1" fmla="*/ 6453 w 7205"/>
                <a:gd name="connsiteY1" fmla="*/ 2366 h 4426"/>
                <a:gd name="connsiteX2" fmla="*/ 5378 w 7205"/>
                <a:gd name="connsiteY2" fmla="*/ 0 h 4426"/>
                <a:gd name="connsiteX3" fmla="*/ 0 w 7205"/>
                <a:gd name="connsiteY3" fmla="*/ 3442 h 4426"/>
              </a:gdLst>
              <a:ahLst/>
              <a:cxnLst>
                <a:cxn ang="0">
                  <a:pos x="connsiteX0" y="connsiteY0"/>
                </a:cxn>
                <a:cxn ang="0">
                  <a:pos x="connsiteX1" y="connsiteY1"/>
                </a:cxn>
                <a:cxn ang="0">
                  <a:pos x="connsiteX2" y="connsiteY2"/>
                </a:cxn>
                <a:cxn ang="0">
                  <a:pos x="connsiteX3" y="connsiteY3"/>
                </a:cxn>
              </a:cxnLst>
              <a:rect l="l" t="t" r="r" b="b"/>
              <a:pathLst>
                <a:path w="7205" h="4426">
                  <a:moveTo>
                    <a:pt x="0" y="3442"/>
                  </a:moveTo>
                  <a:cubicBezTo>
                    <a:pt x="0" y="5163"/>
                    <a:pt x="4302" y="4517"/>
                    <a:pt x="6453" y="2366"/>
                  </a:cubicBezTo>
                  <a:cubicBezTo>
                    <a:pt x="7636" y="1183"/>
                    <a:pt x="7529" y="0"/>
                    <a:pt x="5378" y="0"/>
                  </a:cubicBezTo>
                  <a:cubicBezTo>
                    <a:pt x="2474" y="215"/>
                    <a:pt x="0" y="2151"/>
                    <a:pt x="0" y="34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4" name="任意多边形: 形状 1971">
              <a:extLst>
                <a:ext uri="{FF2B5EF4-FFF2-40B4-BE49-F238E27FC236}">
                  <a16:creationId xmlns:a16="http://schemas.microsoft.com/office/drawing/2014/main" xmlns="" id="{0A27D1D6-A14A-4148-8D85-5357EDAEDA30}"/>
                </a:ext>
              </a:extLst>
            </p:cNvPr>
            <p:cNvSpPr/>
            <p:nvPr/>
          </p:nvSpPr>
          <p:spPr>
            <a:xfrm>
              <a:off x="528706" y="6668709"/>
              <a:ext cx="35689" cy="19298"/>
            </a:xfrm>
            <a:custGeom>
              <a:avLst/>
              <a:gdLst>
                <a:gd name="connsiteX0" fmla="*/ 6999 w 8446"/>
                <a:gd name="connsiteY0" fmla="*/ 5 h 4567"/>
                <a:gd name="connsiteX1" fmla="*/ 7 w 8446"/>
                <a:gd name="connsiteY1" fmla="*/ 3877 h 4567"/>
                <a:gd name="connsiteX2" fmla="*/ 6891 w 8446"/>
                <a:gd name="connsiteY2" fmla="*/ 2479 h 4567"/>
                <a:gd name="connsiteX3" fmla="*/ 7751 w 8446"/>
                <a:gd name="connsiteY3" fmla="*/ 1834 h 4567"/>
                <a:gd name="connsiteX4" fmla="*/ 6999 w 8446"/>
                <a:gd name="connsiteY4" fmla="*/ 5 h 4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 h="4567">
                  <a:moveTo>
                    <a:pt x="6999" y="5"/>
                  </a:moveTo>
                  <a:cubicBezTo>
                    <a:pt x="3772" y="328"/>
                    <a:pt x="222" y="2694"/>
                    <a:pt x="7" y="3877"/>
                  </a:cubicBezTo>
                  <a:cubicBezTo>
                    <a:pt x="-208" y="5383"/>
                    <a:pt x="4310" y="4200"/>
                    <a:pt x="6891" y="2479"/>
                  </a:cubicBezTo>
                  <a:cubicBezTo>
                    <a:pt x="7214" y="2264"/>
                    <a:pt x="7536" y="2049"/>
                    <a:pt x="7751" y="1834"/>
                  </a:cubicBezTo>
                  <a:cubicBezTo>
                    <a:pt x="7967" y="1511"/>
                    <a:pt x="9580" y="-102"/>
                    <a:pt x="6999"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5" name="任意多边形: 形状 1972">
              <a:extLst>
                <a:ext uri="{FF2B5EF4-FFF2-40B4-BE49-F238E27FC236}">
                  <a16:creationId xmlns:a16="http://schemas.microsoft.com/office/drawing/2014/main" xmlns="" id="{FFB8E9F1-B11F-41E3-AD9C-2692A3D9ED1B}"/>
                </a:ext>
              </a:extLst>
            </p:cNvPr>
            <p:cNvSpPr/>
            <p:nvPr/>
          </p:nvSpPr>
          <p:spPr>
            <a:xfrm>
              <a:off x="624628" y="6662776"/>
              <a:ext cx="41259" cy="19835"/>
            </a:xfrm>
            <a:custGeom>
              <a:avLst/>
              <a:gdLst>
                <a:gd name="connsiteX0" fmla="*/ 9359 w 9764"/>
                <a:gd name="connsiteY0" fmla="*/ 1086 h 4694"/>
                <a:gd name="connsiteX1" fmla="*/ 8714 w 9764"/>
                <a:gd name="connsiteY1" fmla="*/ 10 h 4694"/>
                <a:gd name="connsiteX2" fmla="*/ 2 w 9764"/>
                <a:gd name="connsiteY2" fmla="*/ 4313 h 4694"/>
                <a:gd name="connsiteX3" fmla="*/ 7423 w 9764"/>
                <a:gd name="connsiteY3" fmla="*/ 2484 h 4694"/>
                <a:gd name="connsiteX4" fmla="*/ 9359 w 9764"/>
                <a:gd name="connsiteY4" fmla="*/ 1086 h 4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4" h="4694">
                  <a:moveTo>
                    <a:pt x="9359" y="1086"/>
                  </a:moveTo>
                  <a:cubicBezTo>
                    <a:pt x="9790" y="656"/>
                    <a:pt x="10220" y="-97"/>
                    <a:pt x="8714" y="10"/>
                  </a:cubicBezTo>
                  <a:cubicBezTo>
                    <a:pt x="5272" y="333"/>
                    <a:pt x="217" y="3237"/>
                    <a:pt x="2" y="4313"/>
                  </a:cubicBezTo>
                  <a:cubicBezTo>
                    <a:pt x="-106" y="5281"/>
                    <a:pt x="4197" y="4313"/>
                    <a:pt x="7423" y="2484"/>
                  </a:cubicBezTo>
                  <a:cubicBezTo>
                    <a:pt x="8499" y="1839"/>
                    <a:pt x="9037" y="1409"/>
                    <a:pt x="9359" y="10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6" name="任意多边形: 形状 1973">
              <a:extLst>
                <a:ext uri="{FF2B5EF4-FFF2-40B4-BE49-F238E27FC236}">
                  <a16:creationId xmlns:a16="http://schemas.microsoft.com/office/drawing/2014/main" xmlns="" id="{F6A861B0-F2BB-45C1-A9EC-81365FFDACC5}"/>
                </a:ext>
              </a:extLst>
            </p:cNvPr>
            <p:cNvSpPr/>
            <p:nvPr/>
          </p:nvSpPr>
          <p:spPr>
            <a:xfrm>
              <a:off x="716864" y="6656429"/>
              <a:ext cx="48020" cy="20329"/>
            </a:xfrm>
            <a:custGeom>
              <a:avLst/>
              <a:gdLst>
                <a:gd name="connsiteX0" fmla="*/ 11193 w 11364"/>
                <a:gd name="connsiteY0" fmla="*/ 545 h 4811"/>
                <a:gd name="connsiteX1" fmla="*/ 10440 w 11364"/>
                <a:gd name="connsiteY1" fmla="*/ 7 h 4811"/>
                <a:gd name="connsiteX2" fmla="*/ 8 w 11364"/>
                <a:gd name="connsiteY2" fmla="*/ 4524 h 4811"/>
                <a:gd name="connsiteX3" fmla="*/ 7967 w 11364"/>
                <a:gd name="connsiteY3" fmla="*/ 2480 h 4811"/>
                <a:gd name="connsiteX4" fmla="*/ 11193 w 11364"/>
                <a:gd name="connsiteY4" fmla="*/ 545 h 4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64" h="4811">
                  <a:moveTo>
                    <a:pt x="11193" y="545"/>
                  </a:moveTo>
                  <a:cubicBezTo>
                    <a:pt x="11731" y="-101"/>
                    <a:pt x="10871" y="7"/>
                    <a:pt x="10440" y="7"/>
                  </a:cubicBezTo>
                  <a:cubicBezTo>
                    <a:pt x="6999" y="329"/>
                    <a:pt x="223" y="3556"/>
                    <a:pt x="8" y="4524"/>
                  </a:cubicBezTo>
                  <a:cubicBezTo>
                    <a:pt x="-208" y="5384"/>
                    <a:pt x="4202" y="4201"/>
                    <a:pt x="7967" y="2480"/>
                  </a:cubicBezTo>
                  <a:cubicBezTo>
                    <a:pt x="9580" y="1728"/>
                    <a:pt x="10763" y="975"/>
                    <a:pt x="11193" y="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7" name="任意多边形: 形状 1974">
              <a:extLst>
                <a:ext uri="{FF2B5EF4-FFF2-40B4-BE49-F238E27FC236}">
                  <a16:creationId xmlns:a16="http://schemas.microsoft.com/office/drawing/2014/main" xmlns="" id="{356A3513-91E4-43FF-8C76-573F39F9E972}"/>
                </a:ext>
              </a:extLst>
            </p:cNvPr>
            <p:cNvSpPr/>
            <p:nvPr/>
          </p:nvSpPr>
          <p:spPr>
            <a:xfrm>
              <a:off x="804613" y="6648278"/>
              <a:ext cx="53872" cy="20807"/>
            </a:xfrm>
            <a:custGeom>
              <a:avLst/>
              <a:gdLst>
                <a:gd name="connsiteX0" fmla="*/ 12692 w 12749"/>
                <a:gd name="connsiteY0" fmla="*/ 323 h 4924"/>
                <a:gd name="connsiteX1" fmla="*/ 12154 w 12749"/>
                <a:gd name="connsiteY1" fmla="*/ 0 h 4924"/>
                <a:gd name="connsiteX2" fmla="*/ 0 w 12749"/>
                <a:gd name="connsiteY2" fmla="*/ 4840 h 4924"/>
                <a:gd name="connsiteX3" fmla="*/ 8389 w 12749"/>
                <a:gd name="connsiteY3" fmla="*/ 2581 h 4924"/>
                <a:gd name="connsiteX4" fmla="*/ 12692 w 12749"/>
                <a:gd name="connsiteY4" fmla="*/ 323 h 4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49" h="4924">
                  <a:moveTo>
                    <a:pt x="12692" y="323"/>
                  </a:moveTo>
                  <a:cubicBezTo>
                    <a:pt x="12907" y="0"/>
                    <a:pt x="12477" y="0"/>
                    <a:pt x="12154" y="0"/>
                  </a:cubicBezTo>
                  <a:cubicBezTo>
                    <a:pt x="8712" y="430"/>
                    <a:pt x="215" y="3980"/>
                    <a:pt x="0" y="4840"/>
                  </a:cubicBezTo>
                  <a:cubicBezTo>
                    <a:pt x="323" y="5270"/>
                    <a:pt x="4948" y="3980"/>
                    <a:pt x="8389" y="2581"/>
                  </a:cubicBezTo>
                  <a:cubicBezTo>
                    <a:pt x="11186" y="1506"/>
                    <a:pt x="12477" y="645"/>
                    <a:pt x="12692"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8" name="任意多边形: 形状 1975">
              <a:extLst>
                <a:ext uri="{FF2B5EF4-FFF2-40B4-BE49-F238E27FC236}">
                  <a16:creationId xmlns:a16="http://schemas.microsoft.com/office/drawing/2014/main" xmlns="" id="{F02807CF-CE54-4DA2-B7A1-70BC6EE25273}"/>
                </a:ext>
              </a:extLst>
            </p:cNvPr>
            <p:cNvSpPr/>
            <p:nvPr/>
          </p:nvSpPr>
          <p:spPr>
            <a:xfrm>
              <a:off x="884604" y="6639755"/>
              <a:ext cx="59535" cy="21728"/>
            </a:xfrm>
            <a:custGeom>
              <a:avLst/>
              <a:gdLst>
                <a:gd name="connsiteX0" fmla="*/ 8712 w 14089"/>
                <a:gd name="connsiteY0" fmla="*/ 2662 h 5142"/>
                <a:gd name="connsiteX1" fmla="*/ 14090 w 14089"/>
                <a:gd name="connsiteY1" fmla="*/ 81 h 5142"/>
                <a:gd name="connsiteX2" fmla="*/ 13660 w 14089"/>
                <a:gd name="connsiteY2" fmla="*/ 81 h 5142"/>
                <a:gd name="connsiteX3" fmla="*/ 0 w 14089"/>
                <a:gd name="connsiteY3" fmla="*/ 5028 h 5142"/>
                <a:gd name="connsiteX4" fmla="*/ 0 w 14089"/>
                <a:gd name="connsiteY4" fmla="*/ 5136 h 5142"/>
                <a:gd name="connsiteX5" fmla="*/ 8712 w 14089"/>
                <a:gd name="connsiteY5" fmla="*/ 2662 h 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89" h="5142">
                  <a:moveTo>
                    <a:pt x="8712" y="2662"/>
                  </a:moveTo>
                  <a:cubicBezTo>
                    <a:pt x="10218" y="2124"/>
                    <a:pt x="13875" y="726"/>
                    <a:pt x="14090" y="81"/>
                  </a:cubicBezTo>
                  <a:cubicBezTo>
                    <a:pt x="13982" y="-27"/>
                    <a:pt x="13875" y="-27"/>
                    <a:pt x="13660" y="81"/>
                  </a:cubicBezTo>
                  <a:cubicBezTo>
                    <a:pt x="10648" y="511"/>
                    <a:pt x="753" y="4275"/>
                    <a:pt x="0" y="5028"/>
                  </a:cubicBezTo>
                  <a:cubicBezTo>
                    <a:pt x="0" y="5028"/>
                    <a:pt x="0" y="5136"/>
                    <a:pt x="0" y="5136"/>
                  </a:cubicBezTo>
                  <a:cubicBezTo>
                    <a:pt x="968" y="5243"/>
                    <a:pt x="5378" y="3953"/>
                    <a:pt x="8712" y="266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9" name="任意多边形: 形状 1976">
              <a:extLst>
                <a:ext uri="{FF2B5EF4-FFF2-40B4-BE49-F238E27FC236}">
                  <a16:creationId xmlns:a16="http://schemas.microsoft.com/office/drawing/2014/main" xmlns="" id="{17D127C4-72B2-43AE-96B7-6BB20DCB2E7A}"/>
                </a:ext>
              </a:extLst>
            </p:cNvPr>
            <p:cNvSpPr/>
            <p:nvPr/>
          </p:nvSpPr>
          <p:spPr>
            <a:xfrm>
              <a:off x="955957" y="6631008"/>
              <a:ext cx="64990" cy="22294"/>
            </a:xfrm>
            <a:custGeom>
              <a:avLst/>
              <a:gdLst>
                <a:gd name="connsiteX0" fmla="*/ 15380 w 15380"/>
                <a:gd name="connsiteY0" fmla="*/ 107 h 5276"/>
                <a:gd name="connsiteX1" fmla="*/ 15380 w 15380"/>
                <a:gd name="connsiteY1" fmla="*/ 0 h 5276"/>
                <a:gd name="connsiteX2" fmla="*/ 15058 w 15380"/>
                <a:gd name="connsiteY2" fmla="*/ 0 h 5276"/>
                <a:gd name="connsiteX3" fmla="*/ 0 w 15380"/>
                <a:gd name="connsiteY3" fmla="*/ 5270 h 5276"/>
                <a:gd name="connsiteX4" fmla="*/ 9035 w 15380"/>
                <a:gd name="connsiteY4" fmla="*/ 2689 h 5276"/>
                <a:gd name="connsiteX5" fmla="*/ 15380 w 15380"/>
                <a:gd name="connsiteY5" fmla="*/ 107 h 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5276">
                  <a:moveTo>
                    <a:pt x="15380" y="107"/>
                  </a:moveTo>
                  <a:cubicBezTo>
                    <a:pt x="15380" y="107"/>
                    <a:pt x="15380" y="0"/>
                    <a:pt x="15380" y="0"/>
                  </a:cubicBezTo>
                  <a:cubicBezTo>
                    <a:pt x="15273" y="0"/>
                    <a:pt x="15165" y="0"/>
                    <a:pt x="15058" y="0"/>
                  </a:cubicBezTo>
                  <a:cubicBezTo>
                    <a:pt x="12369" y="430"/>
                    <a:pt x="215" y="4625"/>
                    <a:pt x="0" y="5270"/>
                  </a:cubicBezTo>
                  <a:cubicBezTo>
                    <a:pt x="645" y="5378"/>
                    <a:pt x="5378" y="3980"/>
                    <a:pt x="9035" y="2689"/>
                  </a:cubicBezTo>
                  <a:cubicBezTo>
                    <a:pt x="9895" y="2474"/>
                    <a:pt x="14412" y="860"/>
                    <a:pt x="15380"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0" name="任意多边形: 形状 1977">
              <a:extLst>
                <a:ext uri="{FF2B5EF4-FFF2-40B4-BE49-F238E27FC236}">
                  <a16:creationId xmlns:a16="http://schemas.microsoft.com/office/drawing/2014/main" xmlns="" id="{38D8B702-62FA-4C1A-8975-AA5ED1A36888}"/>
                </a:ext>
              </a:extLst>
            </p:cNvPr>
            <p:cNvSpPr/>
            <p:nvPr/>
          </p:nvSpPr>
          <p:spPr>
            <a:xfrm>
              <a:off x="1018673" y="6621919"/>
              <a:ext cx="69537" cy="23177"/>
            </a:xfrm>
            <a:custGeom>
              <a:avLst/>
              <a:gdLst>
                <a:gd name="connsiteX0" fmla="*/ 16456 w 16456"/>
                <a:gd name="connsiteY0" fmla="*/ 0 h 5485"/>
                <a:gd name="connsiteX1" fmla="*/ 16349 w 16456"/>
                <a:gd name="connsiteY1" fmla="*/ 0 h 5485"/>
                <a:gd name="connsiteX2" fmla="*/ 0 w 16456"/>
                <a:gd name="connsiteY2" fmla="*/ 5485 h 5485"/>
                <a:gd name="connsiteX3" fmla="*/ 9250 w 16456"/>
                <a:gd name="connsiteY3" fmla="*/ 2796 h 5485"/>
                <a:gd name="connsiteX4" fmla="*/ 16456 w 16456"/>
                <a:gd name="connsiteY4" fmla="*/ 107 h 5485"/>
                <a:gd name="connsiteX5" fmla="*/ 16456 w 16456"/>
                <a:gd name="connsiteY5" fmla="*/ 0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56" h="5485">
                  <a:moveTo>
                    <a:pt x="16456" y="0"/>
                  </a:moveTo>
                  <a:cubicBezTo>
                    <a:pt x="16456" y="0"/>
                    <a:pt x="16349" y="0"/>
                    <a:pt x="16349" y="0"/>
                  </a:cubicBezTo>
                  <a:cubicBezTo>
                    <a:pt x="14413" y="323"/>
                    <a:pt x="323" y="4947"/>
                    <a:pt x="0" y="5485"/>
                  </a:cubicBezTo>
                  <a:cubicBezTo>
                    <a:pt x="968" y="5378"/>
                    <a:pt x="5700" y="3980"/>
                    <a:pt x="9250" y="2796"/>
                  </a:cubicBezTo>
                  <a:cubicBezTo>
                    <a:pt x="12046" y="1936"/>
                    <a:pt x="15380" y="753"/>
                    <a:pt x="16456" y="107"/>
                  </a:cubicBezTo>
                  <a:cubicBezTo>
                    <a:pt x="16456" y="0"/>
                    <a:pt x="16456" y="0"/>
                    <a:pt x="1645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1" name="任意多边形: 形状 1978">
              <a:extLst>
                <a:ext uri="{FF2B5EF4-FFF2-40B4-BE49-F238E27FC236}">
                  <a16:creationId xmlns:a16="http://schemas.microsoft.com/office/drawing/2014/main" xmlns="" id="{8772C3A0-34CE-48CD-ABC9-413ED5CA153A}"/>
                </a:ext>
              </a:extLst>
            </p:cNvPr>
            <p:cNvSpPr/>
            <p:nvPr/>
          </p:nvSpPr>
          <p:spPr>
            <a:xfrm>
              <a:off x="1072761" y="6611921"/>
              <a:ext cx="74079" cy="24086"/>
            </a:xfrm>
            <a:custGeom>
              <a:avLst/>
              <a:gdLst>
                <a:gd name="connsiteX0" fmla="*/ 17424 w 17531"/>
                <a:gd name="connsiteY0" fmla="*/ 0 h 5700"/>
                <a:gd name="connsiteX1" fmla="*/ 0 w 17531"/>
                <a:gd name="connsiteY1" fmla="*/ 5700 h 5700"/>
                <a:gd name="connsiteX2" fmla="*/ 9465 w 17531"/>
                <a:gd name="connsiteY2" fmla="*/ 2904 h 5700"/>
                <a:gd name="connsiteX3" fmla="*/ 17532 w 17531"/>
                <a:gd name="connsiteY3" fmla="*/ 0 h 5700"/>
                <a:gd name="connsiteX4" fmla="*/ 17424 w 17531"/>
                <a:gd name="connsiteY4" fmla="*/ 0 h 5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5700">
                  <a:moveTo>
                    <a:pt x="17424" y="0"/>
                  </a:moveTo>
                  <a:cubicBezTo>
                    <a:pt x="16026" y="323"/>
                    <a:pt x="860" y="5163"/>
                    <a:pt x="0" y="5700"/>
                  </a:cubicBezTo>
                  <a:cubicBezTo>
                    <a:pt x="753" y="5593"/>
                    <a:pt x="5378" y="4302"/>
                    <a:pt x="9465" y="2904"/>
                  </a:cubicBezTo>
                  <a:cubicBezTo>
                    <a:pt x="9788" y="2796"/>
                    <a:pt x="16886" y="538"/>
                    <a:pt x="17532" y="0"/>
                  </a:cubicBezTo>
                  <a:cubicBezTo>
                    <a:pt x="17532" y="0"/>
                    <a:pt x="17424" y="0"/>
                    <a:pt x="174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2" name="任意多边形: 形状 1979">
              <a:extLst>
                <a:ext uri="{FF2B5EF4-FFF2-40B4-BE49-F238E27FC236}">
                  <a16:creationId xmlns:a16="http://schemas.microsoft.com/office/drawing/2014/main" xmlns="" id="{82110372-87BA-48C5-9556-65000185EFDB}"/>
                </a:ext>
              </a:extLst>
            </p:cNvPr>
            <p:cNvSpPr/>
            <p:nvPr/>
          </p:nvSpPr>
          <p:spPr>
            <a:xfrm>
              <a:off x="1118208" y="6601919"/>
              <a:ext cx="77717" cy="24994"/>
            </a:xfrm>
            <a:custGeom>
              <a:avLst/>
              <a:gdLst>
                <a:gd name="connsiteX0" fmla="*/ 18392 w 18392"/>
                <a:gd name="connsiteY0" fmla="*/ 0 h 5915"/>
                <a:gd name="connsiteX1" fmla="*/ 18392 w 18392"/>
                <a:gd name="connsiteY1" fmla="*/ 0 h 5915"/>
                <a:gd name="connsiteX2" fmla="*/ 0 w 18392"/>
                <a:gd name="connsiteY2" fmla="*/ 5916 h 5915"/>
                <a:gd name="connsiteX3" fmla="*/ 9572 w 18392"/>
                <a:gd name="connsiteY3" fmla="*/ 3012 h 5915"/>
                <a:gd name="connsiteX4" fmla="*/ 9572 w 18392"/>
                <a:gd name="connsiteY4" fmla="*/ 3012 h 5915"/>
                <a:gd name="connsiteX5" fmla="*/ 18392 w 18392"/>
                <a:gd name="connsiteY5" fmla="*/ 0 h 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5915">
                  <a:moveTo>
                    <a:pt x="18392" y="0"/>
                  </a:moveTo>
                  <a:cubicBezTo>
                    <a:pt x="18284" y="0"/>
                    <a:pt x="18284" y="0"/>
                    <a:pt x="18392" y="0"/>
                  </a:cubicBezTo>
                  <a:cubicBezTo>
                    <a:pt x="18177" y="0"/>
                    <a:pt x="753" y="5485"/>
                    <a:pt x="0" y="5916"/>
                  </a:cubicBezTo>
                  <a:cubicBezTo>
                    <a:pt x="1076" y="5593"/>
                    <a:pt x="5378" y="4302"/>
                    <a:pt x="9572" y="3012"/>
                  </a:cubicBezTo>
                  <a:lnTo>
                    <a:pt x="9572" y="3012"/>
                  </a:lnTo>
                  <a:cubicBezTo>
                    <a:pt x="13444" y="1721"/>
                    <a:pt x="17962" y="215"/>
                    <a:pt x="1839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3" name="任意多边形: 形状 1980">
              <a:extLst>
                <a:ext uri="{FF2B5EF4-FFF2-40B4-BE49-F238E27FC236}">
                  <a16:creationId xmlns:a16="http://schemas.microsoft.com/office/drawing/2014/main" xmlns="" id="{5E1FD07E-5A59-4F24-BB2E-B37C069D6AC2}"/>
                </a:ext>
              </a:extLst>
            </p:cNvPr>
            <p:cNvSpPr/>
            <p:nvPr/>
          </p:nvSpPr>
          <p:spPr>
            <a:xfrm>
              <a:off x="1160020" y="6591921"/>
              <a:ext cx="74535" cy="23630"/>
            </a:xfrm>
            <a:custGeom>
              <a:avLst/>
              <a:gdLst>
                <a:gd name="connsiteX0" fmla="*/ 15273 w 17639"/>
                <a:gd name="connsiteY0" fmla="*/ 753 h 5592"/>
                <a:gd name="connsiteX1" fmla="*/ 17639 w 17639"/>
                <a:gd name="connsiteY1" fmla="*/ 0 h 5592"/>
                <a:gd name="connsiteX2" fmla="*/ 0 w 17639"/>
                <a:gd name="connsiteY2" fmla="*/ 5593 h 5592"/>
                <a:gd name="connsiteX3" fmla="*/ 15273 w 17639"/>
                <a:gd name="connsiteY3" fmla="*/ 753 h 5592"/>
              </a:gdLst>
              <a:ahLst/>
              <a:cxnLst>
                <a:cxn ang="0">
                  <a:pos x="connsiteX0" y="connsiteY0"/>
                </a:cxn>
                <a:cxn ang="0">
                  <a:pos x="connsiteX1" y="connsiteY1"/>
                </a:cxn>
                <a:cxn ang="0">
                  <a:pos x="connsiteX2" y="connsiteY2"/>
                </a:cxn>
                <a:cxn ang="0">
                  <a:pos x="connsiteX3" y="connsiteY3"/>
                </a:cxn>
              </a:cxnLst>
              <a:rect l="l" t="t" r="r" b="b"/>
              <a:pathLst>
                <a:path w="17639" h="5592">
                  <a:moveTo>
                    <a:pt x="15273" y="753"/>
                  </a:moveTo>
                  <a:cubicBezTo>
                    <a:pt x="16026" y="538"/>
                    <a:pt x="16886" y="215"/>
                    <a:pt x="17639" y="0"/>
                  </a:cubicBezTo>
                  <a:cubicBezTo>
                    <a:pt x="11724" y="1828"/>
                    <a:pt x="5916" y="3765"/>
                    <a:pt x="0" y="5593"/>
                  </a:cubicBezTo>
                  <a:lnTo>
                    <a:pt x="15273" y="75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904" name="任意多边形: 形状 1991">
              <a:extLst>
                <a:ext uri="{FF2B5EF4-FFF2-40B4-BE49-F238E27FC236}">
                  <a16:creationId xmlns:a16="http://schemas.microsoft.com/office/drawing/2014/main" xmlns="" id="{744C6B31-CB2A-4302-91C0-53BA5A86FFCB}"/>
                </a:ext>
              </a:extLst>
            </p:cNvPr>
            <p:cNvSpPr/>
            <p:nvPr/>
          </p:nvSpPr>
          <p:spPr>
            <a:xfrm>
              <a:off x="114661" y="6712816"/>
              <a:ext cx="26473" cy="13682"/>
            </a:xfrm>
            <a:custGeom>
              <a:avLst/>
              <a:gdLst>
                <a:gd name="connsiteX0" fmla="*/ 4741 w 6265"/>
                <a:gd name="connsiteY0" fmla="*/ 3227 h 3238"/>
                <a:gd name="connsiteX1" fmla="*/ 5924 w 6265"/>
                <a:gd name="connsiteY1" fmla="*/ 1828 h 3238"/>
                <a:gd name="connsiteX2" fmla="*/ 1407 w 6265"/>
                <a:gd name="connsiteY2" fmla="*/ 0 h 3238"/>
                <a:gd name="connsiteX3" fmla="*/ 224 w 6265"/>
                <a:gd name="connsiteY3" fmla="*/ 323 h 3238"/>
                <a:gd name="connsiteX4" fmla="*/ 4741 w 6265"/>
                <a:gd name="connsiteY4" fmla="*/ 3227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5" h="3238">
                  <a:moveTo>
                    <a:pt x="4741" y="3227"/>
                  </a:moveTo>
                  <a:cubicBezTo>
                    <a:pt x="6139" y="3334"/>
                    <a:pt x="6677" y="2689"/>
                    <a:pt x="5924" y="1828"/>
                  </a:cubicBezTo>
                  <a:cubicBezTo>
                    <a:pt x="5387" y="1183"/>
                    <a:pt x="3558" y="107"/>
                    <a:pt x="1407" y="0"/>
                  </a:cubicBezTo>
                  <a:cubicBezTo>
                    <a:pt x="1084" y="0"/>
                    <a:pt x="547" y="0"/>
                    <a:pt x="224" y="323"/>
                  </a:cubicBezTo>
                  <a:cubicBezTo>
                    <a:pt x="-852" y="1183"/>
                    <a:pt x="2160" y="3119"/>
                    <a:pt x="4741"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5" name="任意多边形: 形状 1992">
              <a:extLst>
                <a:ext uri="{FF2B5EF4-FFF2-40B4-BE49-F238E27FC236}">
                  <a16:creationId xmlns:a16="http://schemas.microsoft.com/office/drawing/2014/main" xmlns="" id="{E5B9213F-611A-4D6A-9F33-E8B77C702BAD}"/>
                </a:ext>
              </a:extLst>
            </p:cNvPr>
            <p:cNvSpPr/>
            <p:nvPr/>
          </p:nvSpPr>
          <p:spPr>
            <a:xfrm>
              <a:off x="199819" y="6711907"/>
              <a:ext cx="22696" cy="13682"/>
            </a:xfrm>
            <a:custGeom>
              <a:avLst/>
              <a:gdLst>
                <a:gd name="connsiteX0" fmla="*/ 2013 w 5371"/>
                <a:gd name="connsiteY0" fmla="*/ 0 h 3238"/>
                <a:gd name="connsiteX1" fmla="*/ 1475 w 5371"/>
                <a:gd name="connsiteY1" fmla="*/ 0 h 3238"/>
                <a:gd name="connsiteX2" fmla="*/ 830 w 5371"/>
                <a:gd name="connsiteY2" fmla="*/ 2474 h 3238"/>
                <a:gd name="connsiteX3" fmla="*/ 5347 w 5371"/>
                <a:gd name="connsiteY3" fmla="*/ 1828 h 3238"/>
                <a:gd name="connsiteX4" fmla="*/ 2013 w 5371"/>
                <a:gd name="connsiteY4" fmla="*/ 0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1" h="3238">
                  <a:moveTo>
                    <a:pt x="2013" y="0"/>
                  </a:moveTo>
                  <a:cubicBezTo>
                    <a:pt x="1798" y="0"/>
                    <a:pt x="1583" y="0"/>
                    <a:pt x="1475" y="0"/>
                  </a:cubicBezTo>
                  <a:cubicBezTo>
                    <a:pt x="-246" y="215"/>
                    <a:pt x="-461" y="1506"/>
                    <a:pt x="830" y="2474"/>
                  </a:cubicBezTo>
                  <a:cubicBezTo>
                    <a:pt x="2658" y="3765"/>
                    <a:pt x="5670" y="3334"/>
                    <a:pt x="5347" y="1828"/>
                  </a:cubicBezTo>
                  <a:cubicBezTo>
                    <a:pt x="5239" y="1183"/>
                    <a:pt x="4056" y="107"/>
                    <a:pt x="201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6" name="任意多边形: 形状 1993">
              <a:extLst>
                <a:ext uri="{FF2B5EF4-FFF2-40B4-BE49-F238E27FC236}">
                  <a16:creationId xmlns:a16="http://schemas.microsoft.com/office/drawing/2014/main" xmlns="" id="{57EE60BE-C932-4498-AADE-A0A9A8C3D39E}"/>
                </a:ext>
              </a:extLst>
            </p:cNvPr>
            <p:cNvSpPr/>
            <p:nvPr/>
          </p:nvSpPr>
          <p:spPr>
            <a:xfrm>
              <a:off x="284002" y="6710542"/>
              <a:ext cx="22214" cy="13983"/>
            </a:xfrm>
            <a:custGeom>
              <a:avLst/>
              <a:gdLst>
                <a:gd name="connsiteX0" fmla="*/ 2957 w 5257"/>
                <a:gd name="connsiteY0" fmla="*/ 0 h 3309"/>
                <a:gd name="connsiteX1" fmla="*/ 53 w 5257"/>
                <a:gd name="connsiteY1" fmla="*/ 2259 h 3309"/>
                <a:gd name="connsiteX2" fmla="*/ 5108 w 5257"/>
                <a:gd name="connsiteY2" fmla="*/ 1828 h 3309"/>
                <a:gd name="connsiteX3" fmla="*/ 2957 w 5257"/>
                <a:gd name="connsiteY3" fmla="*/ 0 h 3309"/>
              </a:gdLst>
              <a:ahLst/>
              <a:cxnLst>
                <a:cxn ang="0">
                  <a:pos x="connsiteX0" y="connsiteY0"/>
                </a:cxn>
                <a:cxn ang="0">
                  <a:pos x="connsiteX1" y="connsiteY1"/>
                </a:cxn>
                <a:cxn ang="0">
                  <a:pos x="connsiteX2" y="connsiteY2"/>
                </a:cxn>
                <a:cxn ang="0">
                  <a:pos x="connsiteX3" y="connsiteY3"/>
                </a:cxn>
              </a:cxnLst>
              <a:rect l="l" t="t" r="r" b="b"/>
              <a:pathLst>
                <a:path w="5257" h="3309">
                  <a:moveTo>
                    <a:pt x="2957" y="0"/>
                  </a:moveTo>
                  <a:cubicBezTo>
                    <a:pt x="913" y="107"/>
                    <a:pt x="-270" y="1291"/>
                    <a:pt x="53" y="2259"/>
                  </a:cubicBezTo>
                  <a:cubicBezTo>
                    <a:pt x="698" y="3872"/>
                    <a:pt x="4355" y="3549"/>
                    <a:pt x="5108" y="1828"/>
                  </a:cubicBezTo>
                  <a:cubicBezTo>
                    <a:pt x="5538" y="1076"/>
                    <a:pt x="5108" y="0"/>
                    <a:pt x="29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7" name="任意多边形: 形状 1994">
              <a:extLst>
                <a:ext uri="{FF2B5EF4-FFF2-40B4-BE49-F238E27FC236}">
                  <a16:creationId xmlns:a16="http://schemas.microsoft.com/office/drawing/2014/main" xmlns="" id="{6B36C401-AA3B-4065-8E96-A2B05BF0F37E}"/>
                </a:ext>
              </a:extLst>
            </p:cNvPr>
            <p:cNvSpPr/>
            <p:nvPr/>
          </p:nvSpPr>
          <p:spPr>
            <a:xfrm>
              <a:off x="367356" y="6707817"/>
              <a:ext cx="24703" cy="14206"/>
            </a:xfrm>
            <a:custGeom>
              <a:avLst/>
              <a:gdLst>
                <a:gd name="connsiteX0" fmla="*/ 9 w 5846"/>
                <a:gd name="connsiteY0" fmla="*/ 2474 h 3362"/>
                <a:gd name="connsiteX1" fmla="*/ 5279 w 5846"/>
                <a:gd name="connsiteY1" fmla="*/ 1828 h 3362"/>
                <a:gd name="connsiteX2" fmla="*/ 4204 w 5846"/>
                <a:gd name="connsiteY2" fmla="*/ 0 h 3362"/>
                <a:gd name="connsiteX3" fmla="*/ 9 w 5846"/>
                <a:gd name="connsiteY3" fmla="*/ 2474 h 3362"/>
              </a:gdLst>
              <a:ahLst/>
              <a:cxnLst>
                <a:cxn ang="0">
                  <a:pos x="connsiteX0" y="connsiteY0"/>
                </a:cxn>
                <a:cxn ang="0">
                  <a:pos x="connsiteX1" y="connsiteY1"/>
                </a:cxn>
                <a:cxn ang="0">
                  <a:pos x="connsiteX2" y="connsiteY2"/>
                </a:cxn>
                <a:cxn ang="0">
                  <a:pos x="connsiteX3" y="connsiteY3"/>
                </a:cxn>
              </a:cxnLst>
              <a:rect l="l" t="t" r="r" b="b"/>
              <a:pathLst>
                <a:path w="5846" h="3362">
                  <a:moveTo>
                    <a:pt x="9" y="2474"/>
                  </a:moveTo>
                  <a:cubicBezTo>
                    <a:pt x="-206" y="3980"/>
                    <a:pt x="3558" y="3442"/>
                    <a:pt x="5279" y="1828"/>
                  </a:cubicBezTo>
                  <a:cubicBezTo>
                    <a:pt x="6247" y="968"/>
                    <a:pt x="6032" y="0"/>
                    <a:pt x="4204" y="0"/>
                  </a:cubicBezTo>
                  <a:cubicBezTo>
                    <a:pt x="1837" y="215"/>
                    <a:pt x="116" y="1613"/>
                    <a:pt x="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8" name="任意多边形: 形状 1995">
              <a:extLst>
                <a:ext uri="{FF2B5EF4-FFF2-40B4-BE49-F238E27FC236}">
                  <a16:creationId xmlns:a16="http://schemas.microsoft.com/office/drawing/2014/main" xmlns="" id="{14A7A72C-EA6A-4083-9B8F-D2C98341E5A8}"/>
                </a:ext>
              </a:extLst>
            </p:cNvPr>
            <p:cNvSpPr/>
            <p:nvPr/>
          </p:nvSpPr>
          <p:spPr>
            <a:xfrm>
              <a:off x="448712" y="6704635"/>
              <a:ext cx="29862" cy="14329"/>
            </a:xfrm>
            <a:custGeom>
              <a:avLst/>
              <a:gdLst>
                <a:gd name="connsiteX0" fmla="*/ 6677 w 7067"/>
                <a:gd name="connsiteY0" fmla="*/ 1183 h 3391"/>
                <a:gd name="connsiteX1" fmla="*/ 5924 w 7067"/>
                <a:gd name="connsiteY1" fmla="*/ 0 h 3391"/>
                <a:gd name="connsiteX2" fmla="*/ 9 w 7067"/>
                <a:gd name="connsiteY2" fmla="*/ 2904 h 3391"/>
                <a:gd name="connsiteX3" fmla="*/ 5817 w 7067"/>
                <a:gd name="connsiteY3" fmla="*/ 1828 h 3391"/>
                <a:gd name="connsiteX4" fmla="*/ 6677 w 7067"/>
                <a:gd name="connsiteY4" fmla="*/ 1183 h 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7" h="3391">
                  <a:moveTo>
                    <a:pt x="6677" y="1183"/>
                  </a:moveTo>
                  <a:cubicBezTo>
                    <a:pt x="6892" y="968"/>
                    <a:pt x="7753" y="0"/>
                    <a:pt x="5924" y="0"/>
                  </a:cubicBezTo>
                  <a:cubicBezTo>
                    <a:pt x="3235" y="215"/>
                    <a:pt x="224" y="2044"/>
                    <a:pt x="9" y="2904"/>
                  </a:cubicBezTo>
                  <a:cubicBezTo>
                    <a:pt x="-206" y="3980"/>
                    <a:pt x="3666" y="3119"/>
                    <a:pt x="5817" y="1828"/>
                  </a:cubicBezTo>
                  <a:cubicBezTo>
                    <a:pt x="6139" y="1613"/>
                    <a:pt x="6462" y="1398"/>
                    <a:pt x="6677"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9" name="任意多边形: 形状 1996">
              <a:extLst>
                <a:ext uri="{FF2B5EF4-FFF2-40B4-BE49-F238E27FC236}">
                  <a16:creationId xmlns:a16="http://schemas.microsoft.com/office/drawing/2014/main" xmlns="" id="{45B79BA2-CAFC-4E54-8F70-CC599A40AAC7}"/>
                </a:ext>
              </a:extLst>
            </p:cNvPr>
            <p:cNvSpPr/>
            <p:nvPr/>
          </p:nvSpPr>
          <p:spPr>
            <a:xfrm>
              <a:off x="527790" y="6699636"/>
              <a:ext cx="36704" cy="15343"/>
            </a:xfrm>
            <a:custGeom>
              <a:avLst/>
              <a:gdLst>
                <a:gd name="connsiteX0" fmla="*/ 9 w 8686"/>
                <a:gd name="connsiteY0" fmla="*/ 3334 h 3631"/>
                <a:gd name="connsiteX1" fmla="*/ 6462 w 8686"/>
                <a:gd name="connsiteY1" fmla="*/ 1936 h 3631"/>
                <a:gd name="connsiteX2" fmla="*/ 8398 w 8686"/>
                <a:gd name="connsiteY2" fmla="*/ 753 h 3631"/>
                <a:gd name="connsiteX3" fmla="*/ 7753 w 8686"/>
                <a:gd name="connsiteY3" fmla="*/ 0 h 3631"/>
                <a:gd name="connsiteX4" fmla="*/ 9 w 8686"/>
                <a:gd name="connsiteY4" fmla="*/ 3334 h 3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6" h="3631">
                  <a:moveTo>
                    <a:pt x="9" y="3334"/>
                  </a:moveTo>
                  <a:cubicBezTo>
                    <a:pt x="-206" y="4087"/>
                    <a:pt x="3451" y="3334"/>
                    <a:pt x="6462" y="1936"/>
                  </a:cubicBezTo>
                  <a:cubicBezTo>
                    <a:pt x="7753" y="1398"/>
                    <a:pt x="8291" y="968"/>
                    <a:pt x="8398" y="753"/>
                  </a:cubicBezTo>
                  <a:cubicBezTo>
                    <a:pt x="8936" y="215"/>
                    <a:pt x="8721" y="0"/>
                    <a:pt x="7753" y="0"/>
                  </a:cubicBezTo>
                  <a:cubicBezTo>
                    <a:pt x="4957" y="430"/>
                    <a:pt x="224" y="2581"/>
                    <a:pt x="9" y="33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0" name="任意多边形: 形状 1997">
              <a:extLst>
                <a:ext uri="{FF2B5EF4-FFF2-40B4-BE49-F238E27FC236}">
                  <a16:creationId xmlns:a16="http://schemas.microsoft.com/office/drawing/2014/main" xmlns="" id="{8009BACD-7268-4B46-A9F6-C4336071BB1A}"/>
                </a:ext>
              </a:extLst>
            </p:cNvPr>
            <p:cNvSpPr/>
            <p:nvPr/>
          </p:nvSpPr>
          <p:spPr>
            <a:xfrm>
              <a:off x="604966" y="6695089"/>
              <a:ext cx="43672" cy="15415"/>
            </a:xfrm>
            <a:custGeom>
              <a:avLst/>
              <a:gdLst>
                <a:gd name="connsiteX0" fmla="*/ 7129 w 10335"/>
                <a:gd name="connsiteY0" fmla="*/ 1936 h 3648"/>
                <a:gd name="connsiteX1" fmla="*/ 10248 w 10335"/>
                <a:gd name="connsiteY1" fmla="*/ 323 h 3648"/>
                <a:gd name="connsiteX2" fmla="*/ 9602 w 10335"/>
                <a:gd name="connsiteY2" fmla="*/ 0 h 3648"/>
                <a:gd name="connsiteX3" fmla="*/ 30 w 10335"/>
                <a:gd name="connsiteY3" fmla="*/ 3442 h 3648"/>
                <a:gd name="connsiteX4" fmla="*/ 7129 w 10335"/>
                <a:gd name="connsiteY4" fmla="*/ 1936 h 3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5" h="3648">
                  <a:moveTo>
                    <a:pt x="7129" y="1936"/>
                  </a:moveTo>
                  <a:cubicBezTo>
                    <a:pt x="9065" y="1183"/>
                    <a:pt x="10033" y="645"/>
                    <a:pt x="10248" y="323"/>
                  </a:cubicBezTo>
                  <a:cubicBezTo>
                    <a:pt x="10570" y="0"/>
                    <a:pt x="9925" y="0"/>
                    <a:pt x="9602" y="0"/>
                  </a:cubicBezTo>
                  <a:cubicBezTo>
                    <a:pt x="6483" y="323"/>
                    <a:pt x="460" y="2796"/>
                    <a:pt x="30" y="3442"/>
                  </a:cubicBezTo>
                  <a:cubicBezTo>
                    <a:pt x="-400" y="4087"/>
                    <a:pt x="3902" y="3119"/>
                    <a:pt x="7129"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1" name="任意多边形: 形状 1998">
              <a:extLst>
                <a:ext uri="{FF2B5EF4-FFF2-40B4-BE49-F238E27FC236}">
                  <a16:creationId xmlns:a16="http://schemas.microsoft.com/office/drawing/2014/main" xmlns="" id="{507188FA-4ABD-4A8D-AB36-C4AA199DA9DC}"/>
                </a:ext>
              </a:extLst>
            </p:cNvPr>
            <p:cNvSpPr/>
            <p:nvPr/>
          </p:nvSpPr>
          <p:spPr>
            <a:xfrm>
              <a:off x="679628" y="6688726"/>
              <a:ext cx="50445" cy="16023"/>
            </a:xfrm>
            <a:custGeom>
              <a:avLst/>
              <a:gdLst>
                <a:gd name="connsiteX0" fmla="*/ 11939 w 11938"/>
                <a:gd name="connsiteY0" fmla="*/ 107 h 3792"/>
                <a:gd name="connsiteX1" fmla="*/ 11401 w 11938"/>
                <a:gd name="connsiteY1" fmla="*/ 0 h 3792"/>
                <a:gd name="connsiteX2" fmla="*/ 0 w 11938"/>
                <a:gd name="connsiteY2" fmla="*/ 3764 h 3792"/>
                <a:gd name="connsiteX3" fmla="*/ 7744 w 11938"/>
                <a:gd name="connsiteY3" fmla="*/ 1936 h 3792"/>
                <a:gd name="connsiteX4" fmla="*/ 11939 w 11938"/>
                <a:gd name="connsiteY4" fmla="*/ 107 h 3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8" h="3792">
                  <a:moveTo>
                    <a:pt x="11939" y="107"/>
                  </a:moveTo>
                  <a:cubicBezTo>
                    <a:pt x="11831" y="0"/>
                    <a:pt x="11831" y="0"/>
                    <a:pt x="11401" y="0"/>
                  </a:cubicBezTo>
                  <a:cubicBezTo>
                    <a:pt x="8712" y="323"/>
                    <a:pt x="108" y="3119"/>
                    <a:pt x="0" y="3764"/>
                  </a:cubicBezTo>
                  <a:cubicBezTo>
                    <a:pt x="538" y="3980"/>
                    <a:pt x="4732" y="2904"/>
                    <a:pt x="7744" y="1936"/>
                  </a:cubicBezTo>
                  <a:cubicBezTo>
                    <a:pt x="8389" y="1828"/>
                    <a:pt x="11831" y="645"/>
                    <a:pt x="11939"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2" name="任意多边形: 形状 1999">
              <a:extLst>
                <a:ext uri="{FF2B5EF4-FFF2-40B4-BE49-F238E27FC236}">
                  <a16:creationId xmlns:a16="http://schemas.microsoft.com/office/drawing/2014/main" xmlns="" id="{ACC34638-45EA-4041-A49C-8E10B1B2557F}"/>
                </a:ext>
              </a:extLst>
            </p:cNvPr>
            <p:cNvSpPr/>
            <p:nvPr/>
          </p:nvSpPr>
          <p:spPr>
            <a:xfrm>
              <a:off x="748256" y="6681910"/>
              <a:ext cx="57265" cy="16847"/>
            </a:xfrm>
            <a:custGeom>
              <a:avLst/>
              <a:gdLst>
                <a:gd name="connsiteX0" fmla="*/ 13122 w 13552"/>
                <a:gd name="connsiteY0" fmla="*/ 0 h 3987"/>
                <a:gd name="connsiteX1" fmla="*/ 0 w 13552"/>
                <a:gd name="connsiteY1" fmla="*/ 3872 h 3987"/>
                <a:gd name="connsiteX2" fmla="*/ 0 w 13552"/>
                <a:gd name="connsiteY2" fmla="*/ 3980 h 3987"/>
                <a:gd name="connsiteX3" fmla="*/ 8174 w 13552"/>
                <a:gd name="connsiteY3" fmla="*/ 2044 h 3987"/>
                <a:gd name="connsiteX4" fmla="*/ 13552 w 13552"/>
                <a:gd name="connsiteY4" fmla="*/ 108 h 3987"/>
                <a:gd name="connsiteX5" fmla="*/ 13552 w 13552"/>
                <a:gd name="connsiteY5" fmla="*/ 0 h 3987"/>
                <a:gd name="connsiteX6" fmla="*/ 13122 w 13552"/>
                <a:gd name="connsiteY6" fmla="*/ 0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52" h="3987">
                  <a:moveTo>
                    <a:pt x="13122" y="0"/>
                  </a:moveTo>
                  <a:cubicBezTo>
                    <a:pt x="10433" y="323"/>
                    <a:pt x="860" y="3334"/>
                    <a:pt x="0" y="3872"/>
                  </a:cubicBezTo>
                  <a:cubicBezTo>
                    <a:pt x="0" y="3872"/>
                    <a:pt x="0" y="3872"/>
                    <a:pt x="0" y="3980"/>
                  </a:cubicBezTo>
                  <a:cubicBezTo>
                    <a:pt x="753" y="4087"/>
                    <a:pt x="4948" y="3012"/>
                    <a:pt x="8174" y="2044"/>
                  </a:cubicBezTo>
                  <a:cubicBezTo>
                    <a:pt x="10433" y="1398"/>
                    <a:pt x="13014" y="538"/>
                    <a:pt x="13552" y="108"/>
                  </a:cubicBezTo>
                  <a:cubicBezTo>
                    <a:pt x="13552" y="108"/>
                    <a:pt x="13552" y="0"/>
                    <a:pt x="13552" y="0"/>
                  </a:cubicBezTo>
                  <a:cubicBezTo>
                    <a:pt x="13337" y="0"/>
                    <a:pt x="13229" y="0"/>
                    <a:pt x="1312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3" name="任意多边形: 形状 2000">
              <a:extLst>
                <a:ext uri="{FF2B5EF4-FFF2-40B4-BE49-F238E27FC236}">
                  <a16:creationId xmlns:a16="http://schemas.microsoft.com/office/drawing/2014/main" xmlns="" id="{07A19596-50D5-43B3-A2F7-7D2408E25116}"/>
                </a:ext>
              </a:extLst>
            </p:cNvPr>
            <p:cNvSpPr/>
            <p:nvPr/>
          </p:nvSpPr>
          <p:spPr>
            <a:xfrm>
              <a:off x="810520" y="6674637"/>
              <a:ext cx="62716" cy="17722"/>
            </a:xfrm>
            <a:custGeom>
              <a:avLst/>
              <a:gdLst>
                <a:gd name="connsiteX0" fmla="*/ 14628 w 14842"/>
                <a:gd name="connsiteY0" fmla="*/ 0 h 4194"/>
                <a:gd name="connsiteX1" fmla="*/ 0 w 14842"/>
                <a:gd name="connsiteY1" fmla="*/ 4087 h 4194"/>
                <a:gd name="connsiteX2" fmla="*/ 0 w 14842"/>
                <a:gd name="connsiteY2" fmla="*/ 4195 h 4194"/>
                <a:gd name="connsiteX3" fmla="*/ 8497 w 14842"/>
                <a:gd name="connsiteY3" fmla="*/ 2151 h 4194"/>
                <a:gd name="connsiteX4" fmla="*/ 14843 w 14842"/>
                <a:gd name="connsiteY4" fmla="*/ 0 h 4194"/>
                <a:gd name="connsiteX5" fmla="*/ 14628 w 14842"/>
                <a:gd name="connsiteY5" fmla="*/ 0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42" h="4194">
                  <a:moveTo>
                    <a:pt x="14628" y="0"/>
                  </a:moveTo>
                  <a:cubicBezTo>
                    <a:pt x="12261" y="323"/>
                    <a:pt x="1291" y="3442"/>
                    <a:pt x="0" y="4087"/>
                  </a:cubicBezTo>
                  <a:cubicBezTo>
                    <a:pt x="0" y="4087"/>
                    <a:pt x="0" y="4195"/>
                    <a:pt x="0" y="4195"/>
                  </a:cubicBezTo>
                  <a:cubicBezTo>
                    <a:pt x="1076" y="4087"/>
                    <a:pt x="5378" y="3012"/>
                    <a:pt x="8497" y="2151"/>
                  </a:cubicBezTo>
                  <a:cubicBezTo>
                    <a:pt x="9142" y="1936"/>
                    <a:pt x="14628" y="430"/>
                    <a:pt x="14843" y="0"/>
                  </a:cubicBezTo>
                  <a:cubicBezTo>
                    <a:pt x="14735" y="0"/>
                    <a:pt x="14628" y="0"/>
                    <a:pt x="1462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4" name="任意多边形: 形状 2001">
              <a:extLst>
                <a:ext uri="{FF2B5EF4-FFF2-40B4-BE49-F238E27FC236}">
                  <a16:creationId xmlns:a16="http://schemas.microsoft.com/office/drawing/2014/main" xmlns="" id="{80CA0BDC-FCC6-4F87-AA2F-1633E16E0C57}"/>
                </a:ext>
              </a:extLst>
            </p:cNvPr>
            <p:cNvSpPr/>
            <p:nvPr/>
          </p:nvSpPr>
          <p:spPr>
            <a:xfrm>
              <a:off x="864604" y="6666457"/>
              <a:ext cx="68172" cy="18631"/>
            </a:xfrm>
            <a:custGeom>
              <a:avLst/>
              <a:gdLst>
                <a:gd name="connsiteX0" fmla="*/ 16133 w 16133"/>
                <a:gd name="connsiteY0" fmla="*/ 107 h 4409"/>
                <a:gd name="connsiteX1" fmla="*/ 0 w 16133"/>
                <a:gd name="connsiteY1" fmla="*/ 4410 h 4409"/>
                <a:gd name="connsiteX2" fmla="*/ 8927 w 16133"/>
                <a:gd name="connsiteY2" fmla="*/ 2259 h 4409"/>
                <a:gd name="connsiteX3" fmla="*/ 16133 w 16133"/>
                <a:gd name="connsiteY3" fmla="*/ 0 h 4409"/>
                <a:gd name="connsiteX4" fmla="*/ 16133 w 16133"/>
                <a:gd name="connsiteY4" fmla="*/ 107 h 4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4409">
                  <a:moveTo>
                    <a:pt x="16133" y="107"/>
                  </a:moveTo>
                  <a:cubicBezTo>
                    <a:pt x="14735" y="323"/>
                    <a:pt x="645" y="4087"/>
                    <a:pt x="0" y="4410"/>
                  </a:cubicBezTo>
                  <a:cubicBezTo>
                    <a:pt x="753" y="4302"/>
                    <a:pt x="5163" y="3334"/>
                    <a:pt x="8927" y="2259"/>
                  </a:cubicBezTo>
                  <a:cubicBezTo>
                    <a:pt x="9250" y="2151"/>
                    <a:pt x="15811" y="430"/>
                    <a:pt x="16133" y="0"/>
                  </a:cubicBezTo>
                  <a:lnTo>
                    <a:pt x="16133" y="10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915" name="任意多边形: 形状 2002">
              <a:extLst>
                <a:ext uri="{FF2B5EF4-FFF2-40B4-BE49-F238E27FC236}">
                  <a16:creationId xmlns:a16="http://schemas.microsoft.com/office/drawing/2014/main" xmlns="" id="{85547293-D9F3-4739-BA3B-BC93E89514D1}"/>
                </a:ext>
              </a:extLst>
            </p:cNvPr>
            <p:cNvSpPr/>
            <p:nvPr/>
          </p:nvSpPr>
          <p:spPr>
            <a:xfrm>
              <a:off x="912780" y="6658732"/>
              <a:ext cx="73627" cy="19539"/>
            </a:xfrm>
            <a:custGeom>
              <a:avLst/>
              <a:gdLst>
                <a:gd name="connsiteX0" fmla="*/ 17316 w 17424"/>
                <a:gd name="connsiteY0" fmla="*/ 107 h 4624"/>
                <a:gd name="connsiteX1" fmla="*/ 0 w 17424"/>
                <a:gd name="connsiteY1" fmla="*/ 4625 h 4624"/>
                <a:gd name="connsiteX2" fmla="*/ 9250 w 17424"/>
                <a:gd name="connsiteY2" fmla="*/ 2366 h 4624"/>
                <a:gd name="connsiteX3" fmla="*/ 17424 w 17424"/>
                <a:gd name="connsiteY3" fmla="*/ 0 h 4624"/>
                <a:gd name="connsiteX4" fmla="*/ 17316 w 17424"/>
                <a:gd name="connsiteY4" fmla="*/ 107 h 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4" h="4624">
                  <a:moveTo>
                    <a:pt x="17316" y="107"/>
                  </a:moveTo>
                  <a:cubicBezTo>
                    <a:pt x="16133" y="323"/>
                    <a:pt x="323" y="4517"/>
                    <a:pt x="0" y="4625"/>
                  </a:cubicBezTo>
                  <a:cubicBezTo>
                    <a:pt x="538" y="4517"/>
                    <a:pt x="4840" y="3549"/>
                    <a:pt x="9250" y="2366"/>
                  </a:cubicBezTo>
                  <a:cubicBezTo>
                    <a:pt x="9357" y="2366"/>
                    <a:pt x="16564" y="430"/>
                    <a:pt x="17424" y="0"/>
                  </a:cubicBezTo>
                  <a:cubicBezTo>
                    <a:pt x="17424" y="0"/>
                    <a:pt x="17316" y="0"/>
                    <a:pt x="17316"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6" name="任意多边形: 形状 2003">
              <a:extLst>
                <a:ext uri="{FF2B5EF4-FFF2-40B4-BE49-F238E27FC236}">
                  <a16:creationId xmlns:a16="http://schemas.microsoft.com/office/drawing/2014/main" xmlns="" id="{9374058A-DC8D-4A6D-995D-562781E232BF}"/>
                </a:ext>
              </a:extLst>
            </p:cNvPr>
            <p:cNvSpPr/>
            <p:nvPr/>
          </p:nvSpPr>
          <p:spPr>
            <a:xfrm>
              <a:off x="963681" y="6650095"/>
              <a:ext cx="67263" cy="17722"/>
            </a:xfrm>
            <a:custGeom>
              <a:avLst/>
              <a:gdLst>
                <a:gd name="connsiteX0" fmla="*/ 0 w 15918"/>
                <a:gd name="connsiteY0" fmla="*/ 4195 h 4194"/>
                <a:gd name="connsiteX1" fmla="*/ 5700 w 15918"/>
                <a:gd name="connsiteY1" fmla="*/ 2796 h 4194"/>
                <a:gd name="connsiteX2" fmla="*/ 6991 w 15918"/>
                <a:gd name="connsiteY2" fmla="*/ 2474 h 4194"/>
                <a:gd name="connsiteX3" fmla="*/ 15918 w 15918"/>
                <a:gd name="connsiteY3" fmla="*/ 0 h 4194"/>
                <a:gd name="connsiteX4" fmla="*/ 15811 w 15918"/>
                <a:gd name="connsiteY4" fmla="*/ 0 h 4194"/>
                <a:gd name="connsiteX5" fmla="*/ 0 w 15918"/>
                <a:gd name="connsiteY5" fmla="*/ 4195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18" h="4194">
                  <a:moveTo>
                    <a:pt x="0" y="4195"/>
                  </a:moveTo>
                  <a:lnTo>
                    <a:pt x="5700" y="2796"/>
                  </a:lnTo>
                  <a:cubicBezTo>
                    <a:pt x="6023" y="2689"/>
                    <a:pt x="6561" y="2581"/>
                    <a:pt x="6991" y="2474"/>
                  </a:cubicBezTo>
                  <a:cubicBezTo>
                    <a:pt x="11508" y="1291"/>
                    <a:pt x="15488" y="215"/>
                    <a:pt x="15918" y="0"/>
                  </a:cubicBezTo>
                  <a:cubicBezTo>
                    <a:pt x="15918" y="0"/>
                    <a:pt x="15811" y="0"/>
                    <a:pt x="15811" y="0"/>
                  </a:cubicBezTo>
                  <a:cubicBezTo>
                    <a:pt x="10540" y="1291"/>
                    <a:pt x="5270" y="2904"/>
                    <a:pt x="0"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5" name="任意多边形: 形状 2012">
              <a:extLst>
                <a:ext uri="{FF2B5EF4-FFF2-40B4-BE49-F238E27FC236}">
                  <a16:creationId xmlns:a16="http://schemas.microsoft.com/office/drawing/2014/main" xmlns="" id="{E29DD9DF-0C2B-442E-9C0B-BD471AD84A65}"/>
                </a:ext>
              </a:extLst>
            </p:cNvPr>
            <p:cNvSpPr/>
            <p:nvPr/>
          </p:nvSpPr>
          <p:spPr>
            <a:xfrm>
              <a:off x="115096" y="6740084"/>
              <a:ext cx="25840" cy="8046"/>
            </a:xfrm>
            <a:custGeom>
              <a:avLst/>
              <a:gdLst>
                <a:gd name="connsiteX0" fmla="*/ 6037 w 6115"/>
                <a:gd name="connsiteY0" fmla="*/ 1829 h 1904"/>
                <a:gd name="connsiteX1" fmla="*/ 5284 w 6115"/>
                <a:gd name="connsiteY1" fmla="*/ 1076 h 1904"/>
                <a:gd name="connsiteX2" fmla="*/ 767 w 6115"/>
                <a:gd name="connsiteY2" fmla="*/ 0 h 1904"/>
                <a:gd name="connsiteX3" fmla="*/ 14 w 6115"/>
                <a:gd name="connsiteY3" fmla="*/ 215 h 1904"/>
                <a:gd name="connsiteX4" fmla="*/ 6037 w 6115"/>
                <a:gd name="connsiteY4" fmla="*/ 1829 h 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5" h="1904">
                  <a:moveTo>
                    <a:pt x="6037" y="1829"/>
                  </a:moveTo>
                  <a:cubicBezTo>
                    <a:pt x="6360" y="1613"/>
                    <a:pt x="5607" y="1291"/>
                    <a:pt x="5284" y="1076"/>
                  </a:cubicBezTo>
                  <a:cubicBezTo>
                    <a:pt x="4639" y="753"/>
                    <a:pt x="2488" y="0"/>
                    <a:pt x="767" y="0"/>
                  </a:cubicBezTo>
                  <a:cubicBezTo>
                    <a:pt x="552" y="0"/>
                    <a:pt x="122" y="0"/>
                    <a:pt x="14" y="215"/>
                  </a:cubicBezTo>
                  <a:cubicBezTo>
                    <a:pt x="-309" y="753"/>
                    <a:pt x="5069" y="2259"/>
                    <a:pt x="6037" y="18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6" name="任意多边形: 形状 2013">
              <a:extLst>
                <a:ext uri="{FF2B5EF4-FFF2-40B4-BE49-F238E27FC236}">
                  <a16:creationId xmlns:a16="http://schemas.microsoft.com/office/drawing/2014/main" xmlns="" id="{7116793E-A506-43DA-B0C3-29805D0D0566}"/>
                </a:ext>
              </a:extLst>
            </p:cNvPr>
            <p:cNvSpPr/>
            <p:nvPr/>
          </p:nvSpPr>
          <p:spPr>
            <a:xfrm>
              <a:off x="180170" y="6740084"/>
              <a:ext cx="20156" cy="7724"/>
            </a:xfrm>
            <a:custGeom>
              <a:avLst/>
              <a:gdLst>
                <a:gd name="connsiteX0" fmla="*/ 4511 w 4770"/>
                <a:gd name="connsiteY0" fmla="*/ 1076 h 1828"/>
                <a:gd name="connsiteX1" fmla="*/ 1069 w 4770"/>
                <a:gd name="connsiteY1" fmla="*/ 0 h 1828"/>
                <a:gd name="connsiteX2" fmla="*/ 101 w 4770"/>
                <a:gd name="connsiteY2" fmla="*/ 215 h 1828"/>
                <a:gd name="connsiteX3" fmla="*/ 3758 w 4770"/>
                <a:gd name="connsiteY3" fmla="*/ 1829 h 1828"/>
                <a:gd name="connsiteX4" fmla="*/ 4511 w 4770"/>
                <a:gd name="connsiteY4" fmla="*/ 1076 h 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0" h="1828">
                  <a:moveTo>
                    <a:pt x="4511" y="1076"/>
                  </a:moveTo>
                  <a:cubicBezTo>
                    <a:pt x="4081" y="645"/>
                    <a:pt x="2683" y="0"/>
                    <a:pt x="1069" y="0"/>
                  </a:cubicBezTo>
                  <a:cubicBezTo>
                    <a:pt x="854" y="0"/>
                    <a:pt x="316" y="0"/>
                    <a:pt x="101" y="215"/>
                  </a:cubicBezTo>
                  <a:cubicBezTo>
                    <a:pt x="-544" y="860"/>
                    <a:pt x="2037" y="1829"/>
                    <a:pt x="3758" y="1829"/>
                  </a:cubicBezTo>
                  <a:cubicBezTo>
                    <a:pt x="4726" y="1829"/>
                    <a:pt x="5049" y="1506"/>
                    <a:pt x="4511"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7" name="任意多边形: 形状 2014">
              <a:extLst>
                <a:ext uri="{FF2B5EF4-FFF2-40B4-BE49-F238E27FC236}">
                  <a16:creationId xmlns:a16="http://schemas.microsoft.com/office/drawing/2014/main" xmlns="" id="{CF29B11D-E794-4147-8AEC-651E7170BDBA}"/>
                </a:ext>
              </a:extLst>
            </p:cNvPr>
            <p:cNvSpPr/>
            <p:nvPr/>
          </p:nvSpPr>
          <p:spPr>
            <a:xfrm>
              <a:off x="245439" y="6739175"/>
              <a:ext cx="16552" cy="8257"/>
            </a:xfrm>
            <a:custGeom>
              <a:avLst/>
              <a:gdLst>
                <a:gd name="connsiteX0" fmla="*/ 1757 w 3917"/>
                <a:gd name="connsiteY0" fmla="*/ 0 h 1954"/>
                <a:gd name="connsiteX1" fmla="*/ 143 w 3917"/>
                <a:gd name="connsiteY1" fmla="*/ 1291 h 1954"/>
                <a:gd name="connsiteX2" fmla="*/ 3908 w 3917"/>
                <a:gd name="connsiteY2" fmla="*/ 1075 h 1954"/>
                <a:gd name="connsiteX3" fmla="*/ 1757 w 3917"/>
                <a:gd name="connsiteY3" fmla="*/ 0 h 1954"/>
              </a:gdLst>
              <a:ahLst/>
              <a:cxnLst>
                <a:cxn ang="0">
                  <a:pos x="connsiteX0" y="connsiteY0"/>
                </a:cxn>
                <a:cxn ang="0">
                  <a:pos x="connsiteX1" y="connsiteY1"/>
                </a:cxn>
                <a:cxn ang="0">
                  <a:pos x="connsiteX2" y="connsiteY2"/>
                </a:cxn>
                <a:cxn ang="0">
                  <a:pos x="connsiteX3" y="connsiteY3"/>
                </a:cxn>
              </a:cxnLst>
              <a:rect l="l" t="t" r="r" b="b"/>
              <a:pathLst>
                <a:path w="3917" h="1954">
                  <a:moveTo>
                    <a:pt x="1757" y="0"/>
                  </a:moveTo>
                  <a:cubicBezTo>
                    <a:pt x="251" y="107"/>
                    <a:pt x="-287" y="753"/>
                    <a:pt x="143" y="1291"/>
                  </a:cubicBezTo>
                  <a:cubicBezTo>
                    <a:pt x="1004" y="2259"/>
                    <a:pt x="3908" y="2151"/>
                    <a:pt x="3908" y="1075"/>
                  </a:cubicBezTo>
                  <a:cubicBezTo>
                    <a:pt x="4015" y="645"/>
                    <a:pt x="3263" y="0"/>
                    <a:pt x="17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8" name="任意多边形: 形状 2015">
              <a:extLst>
                <a:ext uri="{FF2B5EF4-FFF2-40B4-BE49-F238E27FC236}">
                  <a16:creationId xmlns:a16="http://schemas.microsoft.com/office/drawing/2014/main" xmlns="" id="{271DEA74-69FC-49FB-90D6-5FDB803B8A69}"/>
                </a:ext>
              </a:extLst>
            </p:cNvPr>
            <p:cNvSpPr/>
            <p:nvPr/>
          </p:nvSpPr>
          <p:spPr>
            <a:xfrm>
              <a:off x="308299" y="6737810"/>
              <a:ext cx="18208" cy="8185"/>
            </a:xfrm>
            <a:custGeom>
              <a:avLst/>
              <a:gdLst>
                <a:gd name="connsiteX0" fmla="*/ 4090 w 4309"/>
                <a:gd name="connsiteY0" fmla="*/ 968 h 1937"/>
                <a:gd name="connsiteX1" fmla="*/ 2907 w 4309"/>
                <a:gd name="connsiteY1" fmla="*/ 0 h 1937"/>
                <a:gd name="connsiteX2" fmla="*/ 3 w 4309"/>
                <a:gd name="connsiteY2" fmla="*/ 1398 h 1937"/>
                <a:gd name="connsiteX3" fmla="*/ 3982 w 4309"/>
                <a:gd name="connsiteY3" fmla="*/ 1075 h 1937"/>
                <a:gd name="connsiteX4" fmla="*/ 4090 w 4309"/>
                <a:gd name="connsiteY4" fmla="*/ 968 h 1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9" h="1937">
                  <a:moveTo>
                    <a:pt x="4090" y="968"/>
                  </a:moveTo>
                  <a:cubicBezTo>
                    <a:pt x="4520" y="538"/>
                    <a:pt x="4413" y="0"/>
                    <a:pt x="2907" y="0"/>
                  </a:cubicBezTo>
                  <a:cubicBezTo>
                    <a:pt x="1186" y="107"/>
                    <a:pt x="3" y="860"/>
                    <a:pt x="3" y="1398"/>
                  </a:cubicBezTo>
                  <a:cubicBezTo>
                    <a:pt x="-105" y="2259"/>
                    <a:pt x="2799" y="2043"/>
                    <a:pt x="3982" y="1075"/>
                  </a:cubicBezTo>
                  <a:cubicBezTo>
                    <a:pt x="4090" y="968"/>
                    <a:pt x="4090" y="968"/>
                    <a:pt x="409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9" name="任意多边形: 形状 2016">
              <a:extLst>
                <a:ext uri="{FF2B5EF4-FFF2-40B4-BE49-F238E27FC236}">
                  <a16:creationId xmlns:a16="http://schemas.microsoft.com/office/drawing/2014/main" xmlns="" id="{A57A2618-8C07-41CD-8F99-55EE2A7D22F9}"/>
                </a:ext>
              </a:extLst>
            </p:cNvPr>
            <p:cNvSpPr/>
            <p:nvPr/>
          </p:nvSpPr>
          <p:spPr>
            <a:xfrm>
              <a:off x="369621" y="6735085"/>
              <a:ext cx="23161" cy="8941"/>
            </a:xfrm>
            <a:custGeom>
              <a:avLst/>
              <a:gdLst>
                <a:gd name="connsiteX0" fmla="*/ 11 w 5481"/>
                <a:gd name="connsiteY0" fmla="*/ 1829 h 2116"/>
                <a:gd name="connsiteX1" fmla="*/ 4421 w 5481"/>
                <a:gd name="connsiteY1" fmla="*/ 1183 h 2116"/>
                <a:gd name="connsiteX2" fmla="*/ 5389 w 5481"/>
                <a:gd name="connsiteY2" fmla="*/ 538 h 2116"/>
                <a:gd name="connsiteX3" fmla="*/ 4636 w 5481"/>
                <a:gd name="connsiteY3" fmla="*/ 0 h 2116"/>
                <a:gd name="connsiteX4" fmla="*/ 11 w 5481"/>
                <a:gd name="connsiteY4" fmla="*/ 1829 h 2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1" h="2116">
                  <a:moveTo>
                    <a:pt x="11" y="1829"/>
                  </a:moveTo>
                  <a:cubicBezTo>
                    <a:pt x="-204" y="2474"/>
                    <a:pt x="2700" y="1936"/>
                    <a:pt x="4421" y="1183"/>
                  </a:cubicBezTo>
                  <a:cubicBezTo>
                    <a:pt x="4959" y="968"/>
                    <a:pt x="5282" y="753"/>
                    <a:pt x="5389" y="538"/>
                  </a:cubicBezTo>
                  <a:cubicBezTo>
                    <a:pt x="5497" y="323"/>
                    <a:pt x="5712" y="0"/>
                    <a:pt x="4636" y="0"/>
                  </a:cubicBezTo>
                  <a:cubicBezTo>
                    <a:pt x="2485" y="108"/>
                    <a:pt x="119" y="1291"/>
                    <a:pt x="11" y="18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0" name="任意多边形: 形状 2017">
              <a:extLst>
                <a:ext uri="{FF2B5EF4-FFF2-40B4-BE49-F238E27FC236}">
                  <a16:creationId xmlns:a16="http://schemas.microsoft.com/office/drawing/2014/main" xmlns="" id="{4C3CFDF6-9F48-4B20-B3B7-A87FE8C57D65}"/>
                </a:ext>
              </a:extLst>
            </p:cNvPr>
            <p:cNvSpPr/>
            <p:nvPr/>
          </p:nvSpPr>
          <p:spPr>
            <a:xfrm>
              <a:off x="429194" y="6732359"/>
              <a:ext cx="30382" cy="9043"/>
            </a:xfrm>
            <a:custGeom>
              <a:avLst/>
              <a:gdLst>
                <a:gd name="connsiteX0" fmla="*/ 5166 w 7190"/>
                <a:gd name="connsiteY0" fmla="*/ 1183 h 2140"/>
                <a:gd name="connsiteX1" fmla="*/ 7102 w 7190"/>
                <a:gd name="connsiteY1" fmla="*/ 323 h 2140"/>
                <a:gd name="connsiteX2" fmla="*/ 6564 w 7190"/>
                <a:gd name="connsiteY2" fmla="*/ 0 h 2140"/>
                <a:gd name="connsiteX3" fmla="*/ 3 w 7190"/>
                <a:gd name="connsiteY3" fmla="*/ 2044 h 2140"/>
                <a:gd name="connsiteX4" fmla="*/ 5166 w 7190"/>
                <a:gd name="connsiteY4" fmla="*/ 1183 h 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0" h="2140">
                  <a:moveTo>
                    <a:pt x="5166" y="1183"/>
                  </a:moveTo>
                  <a:cubicBezTo>
                    <a:pt x="6671" y="753"/>
                    <a:pt x="6994" y="430"/>
                    <a:pt x="7102" y="323"/>
                  </a:cubicBezTo>
                  <a:cubicBezTo>
                    <a:pt x="7424" y="0"/>
                    <a:pt x="6779" y="0"/>
                    <a:pt x="6564" y="0"/>
                  </a:cubicBezTo>
                  <a:cubicBezTo>
                    <a:pt x="4197" y="215"/>
                    <a:pt x="110" y="1721"/>
                    <a:pt x="3" y="2044"/>
                  </a:cubicBezTo>
                  <a:cubicBezTo>
                    <a:pt x="-105" y="2366"/>
                    <a:pt x="2907" y="1828"/>
                    <a:pt x="5166"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1" name="任意多边形: 形状 2018">
              <a:extLst>
                <a:ext uri="{FF2B5EF4-FFF2-40B4-BE49-F238E27FC236}">
                  <a16:creationId xmlns:a16="http://schemas.microsoft.com/office/drawing/2014/main" xmlns="" id="{93200C91-76C5-48E2-A495-0A27AAE28D75}"/>
                </a:ext>
              </a:extLst>
            </p:cNvPr>
            <p:cNvSpPr/>
            <p:nvPr/>
          </p:nvSpPr>
          <p:spPr>
            <a:xfrm>
              <a:off x="487380" y="6728383"/>
              <a:ext cx="37722" cy="9630"/>
            </a:xfrm>
            <a:custGeom>
              <a:avLst/>
              <a:gdLst>
                <a:gd name="connsiteX0" fmla="*/ 0 w 8927"/>
                <a:gd name="connsiteY0" fmla="*/ 2232 h 2279"/>
                <a:gd name="connsiteX1" fmla="*/ 0 w 8927"/>
                <a:gd name="connsiteY1" fmla="*/ 2232 h 2279"/>
                <a:gd name="connsiteX2" fmla="*/ 5916 w 8927"/>
                <a:gd name="connsiteY2" fmla="*/ 1264 h 2279"/>
                <a:gd name="connsiteX3" fmla="*/ 8927 w 8927"/>
                <a:gd name="connsiteY3" fmla="*/ 81 h 2279"/>
                <a:gd name="connsiteX4" fmla="*/ 8497 w 8927"/>
                <a:gd name="connsiteY4" fmla="*/ 81 h 2279"/>
                <a:gd name="connsiteX5" fmla="*/ 0 w 8927"/>
                <a:gd name="connsiteY5" fmla="*/ 2232 h 2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 h="2279">
                  <a:moveTo>
                    <a:pt x="0" y="2232"/>
                  </a:moveTo>
                  <a:cubicBezTo>
                    <a:pt x="0" y="2232"/>
                    <a:pt x="0" y="2339"/>
                    <a:pt x="0" y="2232"/>
                  </a:cubicBezTo>
                  <a:cubicBezTo>
                    <a:pt x="538" y="2339"/>
                    <a:pt x="3549" y="1802"/>
                    <a:pt x="5916" y="1264"/>
                  </a:cubicBezTo>
                  <a:cubicBezTo>
                    <a:pt x="7206" y="941"/>
                    <a:pt x="8820" y="403"/>
                    <a:pt x="8927" y="81"/>
                  </a:cubicBezTo>
                  <a:cubicBezTo>
                    <a:pt x="8820" y="-27"/>
                    <a:pt x="8820" y="-27"/>
                    <a:pt x="8497" y="81"/>
                  </a:cubicBezTo>
                  <a:cubicBezTo>
                    <a:pt x="6238" y="188"/>
                    <a:pt x="538" y="1802"/>
                    <a:pt x="0" y="22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2" name="任意多边形: 形状 2019">
              <a:extLst>
                <a:ext uri="{FF2B5EF4-FFF2-40B4-BE49-F238E27FC236}">
                  <a16:creationId xmlns:a16="http://schemas.microsoft.com/office/drawing/2014/main" xmlns="" id="{AA777442-FE14-4A03-979A-21FF114716F9}"/>
                </a:ext>
              </a:extLst>
            </p:cNvPr>
            <p:cNvSpPr/>
            <p:nvPr/>
          </p:nvSpPr>
          <p:spPr>
            <a:xfrm>
              <a:off x="543737" y="6724178"/>
              <a:ext cx="45903" cy="10450"/>
            </a:xfrm>
            <a:custGeom>
              <a:avLst/>
              <a:gdLst>
                <a:gd name="connsiteX0" fmla="*/ 0 w 10863"/>
                <a:gd name="connsiteY0" fmla="*/ 2474 h 2473"/>
                <a:gd name="connsiteX1" fmla="*/ 6668 w 10863"/>
                <a:gd name="connsiteY1" fmla="*/ 1291 h 2473"/>
                <a:gd name="connsiteX2" fmla="*/ 10863 w 10863"/>
                <a:gd name="connsiteY2" fmla="*/ 0 h 2473"/>
                <a:gd name="connsiteX3" fmla="*/ 10540 w 10863"/>
                <a:gd name="connsiteY3" fmla="*/ 0 h 2473"/>
                <a:gd name="connsiteX4" fmla="*/ 0 w 10863"/>
                <a:gd name="connsiteY4" fmla="*/ 2474 h 2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3" h="2473">
                  <a:moveTo>
                    <a:pt x="0" y="2474"/>
                  </a:moveTo>
                  <a:cubicBezTo>
                    <a:pt x="645" y="2474"/>
                    <a:pt x="3980" y="1936"/>
                    <a:pt x="6668" y="1291"/>
                  </a:cubicBezTo>
                  <a:cubicBezTo>
                    <a:pt x="7636" y="1075"/>
                    <a:pt x="10648" y="323"/>
                    <a:pt x="10863" y="0"/>
                  </a:cubicBezTo>
                  <a:cubicBezTo>
                    <a:pt x="10756" y="0"/>
                    <a:pt x="10648" y="0"/>
                    <a:pt x="10540" y="0"/>
                  </a:cubicBezTo>
                  <a:cubicBezTo>
                    <a:pt x="8820" y="215"/>
                    <a:pt x="108" y="2044"/>
                    <a:pt x="0"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3" name="任意多边形: 形状 2020">
              <a:extLst>
                <a:ext uri="{FF2B5EF4-FFF2-40B4-BE49-F238E27FC236}">
                  <a16:creationId xmlns:a16="http://schemas.microsoft.com/office/drawing/2014/main" xmlns="" id="{89CA1415-FFED-4EAA-AB93-F1CD4C0FDCDB}"/>
                </a:ext>
              </a:extLst>
            </p:cNvPr>
            <p:cNvSpPr/>
            <p:nvPr/>
          </p:nvSpPr>
          <p:spPr>
            <a:xfrm>
              <a:off x="596912" y="6719180"/>
              <a:ext cx="53175" cy="10906"/>
            </a:xfrm>
            <a:custGeom>
              <a:avLst/>
              <a:gdLst>
                <a:gd name="connsiteX0" fmla="*/ 12369 w 12584"/>
                <a:gd name="connsiteY0" fmla="*/ 0 h 2581"/>
                <a:gd name="connsiteX1" fmla="*/ 0 w 12584"/>
                <a:gd name="connsiteY1" fmla="*/ 2581 h 2581"/>
                <a:gd name="connsiteX2" fmla="*/ 7314 w 12584"/>
                <a:gd name="connsiteY2" fmla="*/ 1398 h 2581"/>
                <a:gd name="connsiteX3" fmla="*/ 12584 w 12584"/>
                <a:gd name="connsiteY3" fmla="*/ 107 h 2581"/>
                <a:gd name="connsiteX4" fmla="*/ 12369 w 12584"/>
                <a:gd name="connsiteY4" fmla="*/ 0 h 2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4" h="2581">
                  <a:moveTo>
                    <a:pt x="12369" y="0"/>
                  </a:moveTo>
                  <a:cubicBezTo>
                    <a:pt x="10433" y="215"/>
                    <a:pt x="215" y="2366"/>
                    <a:pt x="0" y="2581"/>
                  </a:cubicBezTo>
                  <a:cubicBezTo>
                    <a:pt x="430" y="2581"/>
                    <a:pt x="4087" y="2044"/>
                    <a:pt x="7314" y="1398"/>
                  </a:cubicBezTo>
                  <a:cubicBezTo>
                    <a:pt x="8497" y="1183"/>
                    <a:pt x="12154" y="430"/>
                    <a:pt x="12584" y="107"/>
                  </a:cubicBezTo>
                  <a:cubicBezTo>
                    <a:pt x="12584" y="0"/>
                    <a:pt x="12477" y="0"/>
                    <a:pt x="123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4" name="任意多边形: 形状 2021">
              <a:extLst>
                <a:ext uri="{FF2B5EF4-FFF2-40B4-BE49-F238E27FC236}">
                  <a16:creationId xmlns:a16="http://schemas.microsoft.com/office/drawing/2014/main" xmlns="" id="{D1EA8150-E112-40AE-900E-1E4D0BE21CBC}"/>
                </a:ext>
              </a:extLst>
            </p:cNvPr>
            <p:cNvSpPr/>
            <p:nvPr/>
          </p:nvSpPr>
          <p:spPr>
            <a:xfrm>
              <a:off x="645540" y="6713724"/>
              <a:ext cx="59991" cy="11815"/>
            </a:xfrm>
            <a:custGeom>
              <a:avLst/>
              <a:gdLst>
                <a:gd name="connsiteX0" fmla="*/ 14090 w 14197"/>
                <a:gd name="connsiteY0" fmla="*/ 0 h 2796"/>
                <a:gd name="connsiteX1" fmla="*/ 0 w 14197"/>
                <a:gd name="connsiteY1" fmla="*/ 2796 h 2796"/>
                <a:gd name="connsiteX2" fmla="*/ 7852 w 14197"/>
                <a:gd name="connsiteY2" fmla="*/ 1506 h 2796"/>
                <a:gd name="connsiteX3" fmla="*/ 14197 w 14197"/>
                <a:gd name="connsiteY3" fmla="*/ 107 h 2796"/>
                <a:gd name="connsiteX4" fmla="*/ 14090 w 14197"/>
                <a:gd name="connsiteY4" fmla="*/ 0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7" h="2796">
                  <a:moveTo>
                    <a:pt x="14090" y="0"/>
                  </a:moveTo>
                  <a:cubicBezTo>
                    <a:pt x="13337" y="107"/>
                    <a:pt x="430" y="2581"/>
                    <a:pt x="0" y="2796"/>
                  </a:cubicBezTo>
                  <a:cubicBezTo>
                    <a:pt x="645" y="2689"/>
                    <a:pt x="4302" y="2151"/>
                    <a:pt x="7852" y="1506"/>
                  </a:cubicBezTo>
                  <a:cubicBezTo>
                    <a:pt x="7959" y="1506"/>
                    <a:pt x="13982" y="323"/>
                    <a:pt x="14197" y="107"/>
                  </a:cubicBezTo>
                  <a:cubicBezTo>
                    <a:pt x="14197" y="0"/>
                    <a:pt x="14090" y="0"/>
                    <a:pt x="1409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5" name="任意多边形: 形状 2022">
              <a:extLst>
                <a:ext uri="{FF2B5EF4-FFF2-40B4-BE49-F238E27FC236}">
                  <a16:creationId xmlns:a16="http://schemas.microsoft.com/office/drawing/2014/main" xmlns="" id="{3289D6C7-BC99-42E8-A713-336747DE05AE}"/>
                </a:ext>
              </a:extLst>
            </p:cNvPr>
            <p:cNvSpPr/>
            <p:nvPr/>
          </p:nvSpPr>
          <p:spPr>
            <a:xfrm>
              <a:off x="697354" y="6707817"/>
              <a:ext cx="58174" cy="10906"/>
            </a:xfrm>
            <a:custGeom>
              <a:avLst/>
              <a:gdLst>
                <a:gd name="connsiteX0" fmla="*/ 0 w 13767"/>
                <a:gd name="connsiteY0" fmla="*/ 2581 h 2581"/>
                <a:gd name="connsiteX1" fmla="*/ 5378 w 13767"/>
                <a:gd name="connsiteY1" fmla="*/ 1721 h 2581"/>
                <a:gd name="connsiteX2" fmla="*/ 6453 w 13767"/>
                <a:gd name="connsiteY2" fmla="*/ 1506 h 2581"/>
                <a:gd name="connsiteX3" fmla="*/ 13767 w 13767"/>
                <a:gd name="connsiteY3" fmla="*/ 0 h 2581"/>
                <a:gd name="connsiteX4" fmla="*/ 13660 w 13767"/>
                <a:gd name="connsiteY4" fmla="*/ 0 h 2581"/>
                <a:gd name="connsiteX5" fmla="*/ 0 w 13767"/>
                <a:gd name="connsiteY5" fmla="*/ 2581 h 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7" h="2581">
                  <a:moveTo>
                    <a:pt x="0" y="2581"/>
                  </a:moveTo>
                  <a:lnTo>
                    <a:pt x="5378" y="1721"/>
                  </a:lnTo>
                  <a:cubicBezTo>
                    <a:pt x="5700" y="1613"/>
                    <a:pt x="6131" y="1613"/>
                    <a:pt x="6453" y="1506"/>
                  </a:cubicBezTo>
                  <a:cubicBezTo>
                    <a:pt x="9142" y="968"/>
                    <a:pt x="13229" y="215"/>
                    <a:pt x="13767" y="0"/>
                  </a:cubicBezTo>
                  <a:cubicBezTo>
                    <a:pt x="13767" y="0"/>
                    <a:pt x="13660" y="0"/>
                    <a:pt x="13660" y="0"/>
                  </a:cubicBezTo>
                  <a:cubicBezTo>
                    <a:pt x="9035" y="753"/>
                    <a:pt x="4517" y="1828"/>
                    <a:pt x="0"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0" name="任意多边形: 形状 2027">
              <a:extLst>
                <a:ext uri="{FF2B5EF4-FFF2-40B4-BE49-F238E27FC236}">
                  <a16:creationId xmlns:a16="http://schemas.microsoft.com/office/drawing/2014/main" xmlns="" id="{B0D616B9-E0C4-4C39-9C79-9BFB0E983F12}"/>
                </a:ext>
              </a:extLst>
            </p:cNvPr>
            <p:cNvSpPr/>
            <p:nvPr/>
          </p:nvSpPr>
          <p:spPr>
            <a:xfrm>
              <a:off x="86066" y="6752355"/>
              <a:ext cx="34992" cy="3237"/>
            </a:xfrm>
            <a:custGeom>
              <a:avLst/>
              <a:gdLst>
                <a:gd name="connsiteX0" fmla="*/ 215 w 8281"/>
                <a:gd name="connsiteY0" fmla="*/ 0 h 766"/>
                <a:gd name="connsiteX1" fmla="*/ 0 w 8281"/>
                <a:gd name="connsiteY1" fmla="*/ 0 h 766"/>
                <a:gd name="connsiteX2" fmla="*/ 8282 w 8281"/>
                <a:gd name="connsiteY2" fmla="*/ 753 h 766"/>
                <a:gd name="connsiteX3" fmla="*/ 5916 w 8281"/>
                <a:gd name="connsiteY3" fmla="*/ 538 h 766"/>
                <a:gd name="connsiteX4" fmla="*/ 215 w 8281"/>
                <a:gd name="connsiteY4" fmla="*/ 0 h 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1" h="766">
                  <a:moveTo>
                    <a:pt x="215" y="0"/>
                  </a:moveTo>
                  <a:cubicBezTo>
                    <a:pt x="107" y="0"/>
                    <a:pt x="0" y="0"/>
                    <a:pt x="0" y="0"/>
                  </a:cubicBezTo>
                  <a:cubicBezTo>
                    <a:pt x="645" y="323"/>
                    <a:pt x="7852" y="860"/>
                    <a:pt x="8282" y="753"/>
                  </a:cubicBezTo>
                  <a:cubicBezTo>
                    <a:pt x="7529" y="645"/>
                    <a:pt x="6668" y="538"/>
                    <a:pt x="5916" y="538"/>
                  </a:cubicBezTo>
                  <a:cubicBezTo>
                    <a:pt x="4087" y="323"/>
                    <a:pt x="2151" y="107"/>
                    <a:pt x="2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1" name="任意多边形: 形状 2028">
              <a:extLst>
                <a:ext uri="{FF2B5EF4-FFF2-40B4-BE49-F238E27FC236}">
                  <a16:creationId xmlns:a16="http://schemas.microsoft.com/office/drawing/2014/main" xmlns="" id="{AB2CB87E-6ED9-409E-B398-90AAC896CC9A}"/>
                </a:ext>
              </a:extLst>
            </p:cNvPr>
            <p:cNvSpPr/>
            <p:nvPr/>
          </p:nvSpPr>
          <p:spPr>
            <a:xfrm>
              <a:off x="133786" y="6752811"/>
              <a:ext cx="27268" cy="3389"/>
            </a:xfrm>
            <a:custGeom>
              <a:avLst/>
              <a:gdLst>
                <a:gd name="connsiteX0" fmla="*/ 4840 w 6453"/>
                <a:gd name="connsiteY0" fmla="*/ 538 h 802"/>
                <a:gd name="connsiteX1" fmla="*/ 323 w 6453"/>
                <a:gd name="connsiteY1" fmla="*/ 0 h 802"/>
                <a:gd name="connsiteX2" fmla="*/ 0 w 6453"/>
                <a:gd name="connsiteY2" fmla="*/ 108 h 802"/>
                <a:gd name="connsiteX3" fmla="*/ 6453 w 6453"/>
                <a:gd name="connsiteY3" fmla="*/ 753 h 802"/>
                <a:gd name="connsiteX4" fmla="*/ 4840 w 6453"/>
                <a:gd name="connsiteY4" fmla="*/ 538 h 802"/>
                <a:gd name="connsiteX5" fmla="*/ 4840 w 6453"/>
                <a:gd name="connsiteY5" fmla="*/ 538 h 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3" h="802">
                  <a:moveTo>
                    <a:pt x="4840" y="538"/>
                  </a:moveTo>
                  <a:cubicBezTo>
                    <a:pt x="2259" y="215"/>
                    <a:pt x="1076" y="0"/>
                    <a:pt x="323" y="0"/>
                  </a:cubicBezTo>
                  <a:cubicBezTo>
                    <a:pt x="215" y="0"/>
                    <a:pt x="108" y="0"/>
                    <a:pt x="0" y="108"/>
                  </a:cubicBezTo>
                  <a:cubicBezTo>
                    <a:pt x="323" y="430"/>
                    <a:pt x="5916" y="968"/>
                    <a:pt x="6453" y="753"/>
                  </a:cubicBezTo>
                  <a:cubicBezTo>
                    <a:pt x="5808" y="645"/>
                    <a:pt x="5378" y="645"/>
                    <a:pt x="4840" y="538"/>
                  </a:cubicBezTo>
                  <a:lnTo>
                    <a:pt x="4840" y="53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942" name="任意多边形: 形状 2029">
              <a:extLst>
                <a:ext uri="{FF2B5EF4-FFF2-40B4-BE49-F238E27FC236}">
                  <a16:creationId xmlns:a16="http://schemas.microsoft.com/office/drawing/2014/main" xmlns="" id="{089FB11F-9BA9-4E86-9975-BFC8F5A0A766}"/>
                </a:ext>
              </a:extLst>
            </p:cNvPr>
            <p:cNvSpPr/>
            <p:nvPr/>
          </p:nvSpPr>
          <p:spPr>
            <a:xfrm>
              <a:off x="181928" y="6753263"/>
              <a:ext cx="19573" cy="3423"/>
            </a:xfrm>
            <a:custGeom>
              <a:avLst/>
              <a:gdLst>
                <a:gd name="connsiteX0" fmla="*/ 546 w 4632"/>
                <a:gd name="connsiteY0" fmla="*/ 0 h 810"/>
                <a:gd name="connsiteX1" fmla="*/ 8 w 4632"/>
                <a:gd name="connsiteY1" fmla="*/ 107 h 810"/>
                <a:gd name="connsiteX2" fmla="*/ 4633 w 4632"/>
                <a:gd name="connsiteY2" fmla="*/ 753 h 810"/>
                <a:gd name="connsiteX3" fmla="*/ 4633 w 4632"/>
                <a:gd name="connsiteY3" fmla="*/ 753 h 810"/>
                <a:gd name="connsiteX4" fmla="*/ 3988 w 4632"/>
                <a:gd name="connsiteY4" fmla="*/ 538 h 810"/>
                <a:gd name="connsiteX5" fmla="*/ 546 w 4632"/>
                <a:gd name="connsiteY5" fmla="*/ 0 h 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2" h="810">
                  <a:moveTo>
                    <a:pt x="546" y="0"/>
                  </a:moveTo>
                  <a:cubicBezTo>
                    <a:pt x="331" y="0"/>
                    <a:pt x="8" y="0"/>
                    <a:pt x="8" y="107"/>
                  </a:cubicBezTo>
                  <a:cubicBezTo>
                    <a:pt x="-207" y="538"/>
                    <a:pt x="3988" y="968"/>
                    <a:pt x="4633" y="753"/>
                  </a:cubicBezTo>
                  <a:lnTo>
                    <a:pt x="4633" y="753"/>
                  </a:lnTo>
                  <a:cubicBezTo>
                    <a:pt x="4418" y="538"/>
                    <a:pt x="4203" y="645"/>
                    <a:pt x="3988" y="538"/>
                  </a:cubicBezTo>
                  <a:cubicBezTo>
                    <a:pt x="3557" y="323"/>
                    <a:pt x="1836" y="0"/>
                    <a:pt x="54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3" name="任意多边形: 形状 2030">
              <a:extLst>
                <a:ext uri="{FF2B5EF4-FFF2-40B4-BE49-F238E27FC236}">
                  <a16:creationId xmlns:a16="http://schemas.microsoft.com/office/drawing/2014/main" xmlns="" id="{826F1A0E-773D-4D31-9F86-B2B99B706358}"/>
                </a:ext>
              </a:extLst>
            </p:cNvPr>
            <p:cNvSpPr/>
            <p:nvPr/>
          </p:nvSpPr>
          <p:spPr>
            <a:xfrm>
              <a:off x="230451" y="6752811"/>
              <a:ext cx="13361" cy="3271"/>
            </a:xfrm>
            <a:custGeom>
              <a:avLst/>
              <a:gdLst>
                <a:gd name="connsiteX0" fmla="*/ 895 w 3162"/>
                <a:gd name="connsiteY0" fmla="*/ 0 h 774"/>
                <a:gd name="connsiteX1" fmla="*/ 34 w 3162"/>
                <a:gd name="connsiteY1" fmla="*/ 215 h 774"/>
                <a:gd name="connsiteX2" fmla="*/ 2723 w 3162"/>
                <a:gd name="connsiteY2" fmla="*/ 753 h 774"/>
                <a:gd name="connsiteX3" fmla="*/ 3153 w 3162"/>
                <a:gd name="connsiteY3" fmla="*/ 430 h 774"/>
                <a:gd name="connsiteX4" fmla="*/ 895 w 3162"/>
                <a:gd name="connsiteY4" fmla="*/ 0 h 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2" h="774">
                  <a:moveTo>
                    <a:pt x="895" y="0"/>
                  </a:moveTo>
                  <a:cubicBezTo>
                    <a:pt x="357" y="0"/>
                    <a:pt x="34" y="108"/>
                    <a:pt x="34" y="215"/>
                  </a:cubicBezTo>
                  <a:cubicBezTo>
                    <a:pt x="-288" y="538"/>
                    <a:pt x="1755" y="860"/>
                    <a:pt x="2723" y="753"/>
                  </a:cubicBezTo>
                  <a:cubicBezTo>
                    <a:pt x="3261" y="753"/>
                    <a:pt x="3153" y="538"/>
                    <a:pt x="3153" y="430"/>
                  </a:cubicBezTo>
                  <a:cubicBezTo>
                    <a:pt x="2938" y="323"/>
                    <a:pt x="2078" y="0"/>
                    <a:pt x="89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4" name="任意多边形: 形状 2031">
              <a:extLst>
                <a:ext uri="{FF2B5EF4-FFF2-40B4-BE49-F238E27FC236}">
                  <a16:creationId xmlns:a16="http://schemas.microsoft.com/office/drawing/2014/main" xmlns="" id="{DE4A7A9A-4FAB-4273-B69F-0A69F243B296}"/>
                </a:ext>
              </a:extLst>
            </p:cNvPr>
            <p:cNvSpPr/>
            <p:nvPr/>
          </p:nvSpPr>
          <p:spPr>
            <a:xfrm>
              <a:off x="276937" y="6751903"/>
              <a:ext cx="12601" cy="3427"/>
            </a:xfrm>
            <a:custGeom>
              <a:avLst/>
              <a:gdLst>
                <a:gd name="connsiteX0" fmla="*/ 1832 w 2982"/>
                <a:gd name="connsiteY0" fmla="*/ 0 h 811"/>
                <a:gd name="connsiteX1" fmla="*/ 4 w 2982"/>
                <a:gd name="connsiteY1" fmla="*/ 538 h 811"/>
                <a:gd name="connsiteX2" fmla="*/ 2800 w 2982"/>
                <a:gd name="connsiteY2" fmla="*/ 430 h 811"/>
                <a:gd name="connsiteX3" fmla="*/ 2800 w 2982"/>
                <a:gd name="connsiteY3" fmla="*/ 430 h 811"/>
                <a:gd name="connsiteX4" fmla="*/ 2908 w 2982"/>
                <a:gd name="connsiteY4" fmla="*/ 323 h 811"/>
                <a:gd name="connsiteX5" fmla="*/ 1832 w 2982"/>
                <a:gd name="connsiteY5" fmla="*/ 0 h 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 h="811">
                  <a:moveTo>
                    <a:pt x="1832" y="0"/>
                  </a:moveTo>
                  <a:cubicBezTo>
                    <a:pt x="757" y="0"/>
                    <a:pt x="111" y="323"/>
                    <a:pt x="4" y="538"/>
                  </a:cubicBezTo>
                  <a:cubicBezTo>
                    <a:pt x="-104" y="968"/>
                    <a:pt x="2155" y="860"/>
                    <a:pt x="2800" y="430"/>
                  </a:cubicBezTo>
                  <a:lnTo>
                    <a:pt x="2800" y="430"/>
                  </a:lnTo>
                  <a:cubicBezTo>
                    <a:pt x="2800" y="430"/>
                    <a:pt x="2908" y="323"/>
                    <a:pt x="2908" y="323"/>
                  </a:cubicBezTo>
                  <a:cubicBezTo>
                    <a:pt x="3123" y="215"/>
                    <a:pt x="2908" y="0"/>
                    <a:pt x="18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5" name="任意多边形: 形状 2032">
              <a:extLst>
                <a:ext uri="{FF2B5EF4-FFF2-40B4-BE49-F238E27FC236}">
                  <a16:creationId xmlns:a16="http://schemas.microsoft.com/office/drawing/2014/main" xmlns="" id="{14E41A03-D567-44B4-A274-AA0DD9E654FC}"/>
                </a:ext>
              </a:extLst>
            </p:cNvPr>
            <p:cNvSpPr/>
            <p:nvPr/>
          </p:nvSpPr>
          <p:spPr>
            <a:xfrm>
              <a:off x="321035" y="6750081"/>
              <a:ext cx="17486" cy="3757"/>
            </a:xfrm>
            <a:custGeom>
              <a:avLst/>
              <a:gdLst>
                <a:gd name="connsiteX0" fmla="*/ 0 w 4138"/>
                <a:gd name="connsiteY0" fmla="*/ 860 h 889"/>
                <a:gd name="connsiteX1" fmla="*/ 3227 w 4138"/>
                <a:gd name="connsiteY1" fmla="*/ 538 h 889"/>
                <a:gd name="connsiteX2" fmla="*/ 4087 w 4138"/>
                <a:gd name="connsiteY2" fmla="*/ 215 h 889"/>
                <a:gd name="connsiteX3" fmla="*/ 3442 w 4138"/>
                <a:gd name="connsiteY3" fmla="*/ 0 h 889"/>
                <a:gd name="connsiteX4" fmla="*/ 0 w 4138"/>
                <a:gd name="connsiteY4" fmla="*/ 860 h 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 h="889">
                  <a:moveTo>
                    <a:pt x="0" y="860"/>
                  </a:moveTo>
                  <a:cubicBezTo>
                    <a:pt x="215" y="968"/>
                    <a:pt x="2151" y="753"/>
                    <a:pt x="3227" y="538"/>
                  </a:cubicBezTo>
                  <a:cubicBezTo>
                    <a:pt x="3872" y="430"/>
                    <a:pt x="3980" y="215"/>
                    <a:pt x="4087" y="215"/>
                  </a:cubicBezTo>
                  <a:cubicBezTo>
                    <a:pt x="4195" y="108"/>
                    <a:pt x="4195" y="0"/>
                    <a:pt x="3442" y="0"/>
                  </a:cubicBezTo>
                  <a:cubicBezTo>
                    <a:pt x="2044" y="108"/>
                    <a:pt x="0" y="645"/>
                    <a:pt x="0" y="8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6" name="任意多边形: 形状 2033">
              <a:extLst>
                <a:ext uri="{FF2B5EF4-FFF2-40B4-BE49-F238E27FC236}">
                  <a16:creationId xmlns:a16="http://schemas.microsoft.com/office/drawing/2014/main" xmlns="" id="{2E7E33C1-EC2D-48FF-9A1D-7FA15D7C3E47}"/>
                </a:ext>
              </a:extLst>
            </p:cNvPr>
            <p:cNvSpPr/>
            <p:nvPr/>
          </p:nvSpPr>
          <p:spPr>
            <a:xfrm>
              <a:off x="362852" y="6748062"/>
              <a:ext cx="24542" cy="4289"/>
            </a:xfrm>
            <a:custGeom>
              <a:avLst/>
              <a:gdLst>
                <a:gd name="connsiteX0" fmla="*/ 0 w 5808"/>
                <a:gd name="connsiteY0" fmla="*/ 1016 h 1015"/>
                <a:gd name="connsiteX1" fmla="*/ 3980 w 5808"/>
                <a:gd name="connsiteY1" fmla="*/ 586 h 1015"/>
                <a:gd name="connsiteX2" fmla="*/ 5808 w 5808"/>
                <a:gd name="connsiteY2" fmla="*/ 48 h 1015"/>
                <a:gd name="connsiteX3" fmla="*/ 5378 w 5808"/>
                <a:gd name="connsiteY3" fmla="*/ 48 h 1015"/>
                <a:gd name="connsiteX4" fmla="*/ 0 w 5808"/>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8" h="1015">
                  <a:moveTo>
                    <a:pt x="0" y="1016"/>
                  </a:moveTo>
                  <a:cubicBezTo>
                    <a:pt x="215" y="1016"/>
                    <a:pt x="2366" y="908"/>
                    <a:pt x="3980" y="586"/>
                  </a:cubicBezTo>
                  <a:cubicBezTo>
                    <a:pt x="4732" y="478"/>
                    <a:pt x="5700" y="263"/>
                    <a:pt x="5808" y="48"/>
                  </a:cubicBezTo>
                  <a:cubicBezTo>
                    <a:pt x="5700" y="-60"/>
                    <a:pt x="5485" y="48"/>
                    <a:pt x="5378" y="48"/>
                  </a:cubicBezTo>
                  <a:cubicBezTo>
                    <a:pt x="4087" y="155"/>
                    <a:pt x="215" y="908"/>
                    <a:pt x="0" y="10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7" name="任意多边形: 形状 2034">
              <a:extLst>
                <a:ext uri="{FF2B5EF4-FFF2-40B4-BE49-F238E27FC236}">
                  <a16:creationId xmlns:a16="http://schemas.microsoft.com/office/drawing/2014/main" xmlns="" id="{61DEA8CA-65B1-4319-9C1D-4C251AA84743}"/>
                </a:ext>
              </a:extLst>
            </p:cNvPr>
            <p:cNvSpPr/>
            <p:nvPr/>
          </p:nvSpPr>
          <p:spPr>
            <a:xfrm>
              <a:off x="404208" y="6745991"/>
              <a:ext cx="33175" cy="4543"/>
            </a:xfrm>
            <a:custGeom>
              <a:avLst/>
              <a:gdLst>
                <a:gd name="connsiteX0" fmla="*/ 0 w 7851"/>
                <a:gd name="connsiteY0" fmla="*/ 1076 h 1075"/>
                <a:gd name="connsiteX1" fmla="*/ 4840 w 7851"/>
                <a:gd name="connsiteY1" fmla="*/ 538 h 1075"/>
                <a:gd name="connsiteX2" fmla="*/ 7852 w 7851"/>
                <a:gd name="connsiteY2" fmla="*/ 0 h 1075"/>
                <a:gd name="connsiteX3" fmla="*/ 7529 w 7851"/>
                <a:gd name="connsiteY3" fmla="*/ 0 h 1075"/>
                <a:gd name="connsiteX4" fmla="*/ 0 w 7851"/>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1" h="1075">
                  <a:moveTo>
                    <a:pt x="0" y="1076"/>
                  </a:moveTo>
                  <a:cubicBezTo>
                    <a:pt x="430" y="1076"/>
                    <a:pt x="2796" y="860"/>
                    <a:pt x="4840" y="538"/>
                  </a:cubicBezTo>
                  <a:cubicBezTo>
                    <a:pt x="5700" y="430"/>
                    <a:pt x="7636" y="107"/>
                    <a:pt x="7852" y="0"/>
                  </a:cubicBezTo>
                  <a:cubicBezTo>
                    <a:pt x="7744" y="0"/>
                    <a:pt x="7636" y="0"/>
                    <a:pt x="7529" y="0"/>
                  </a:cubicBezTo>
                  <a:cubicBezTo>
                    <a:pt x="6561" y="0"/>
                    <a:pt x="323" y="968"/>
                    <a:pt x="0"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8" name="任意多边形: 形状 2035">
              <a:extLst>
                <a:ext uri="{FF2B5EF4-FFF2-40B4-BE49-F238E27FC236}">
                  <a16:creationId xmlns:a16="http://schemas.microsoft.com/office/drawing/2014/main" xmlns="" id="{CF7303DB-7D90-43A9-863F-6A79D279DBA4}"/>
                </a:ext>
              </a:extLst>
            </p:cNvPr>
            <p:cNvSpPr/>
            <p:nvPr/>
          </p:nvSpPr>
          <p:spPr>
            <a:xfrm>
              <a:off x="444203" y="6742813"/>
              <a:ext cx="41356" cy="4999"/>
            </a:xfrm>
            <a:custGeom>
              <a:avLst/>
              <a:gdLst>
                <a:gd name="connsiteX0" fmla="*/ 9572 w 9787"/>
                <a:gd name="connsiteY0" fmla="*/ 0 h 1183"/>
                <a:gd name="connsiteX1" fmla="*/ 0 w 9787"/>
                <a:gd name="connsiteY1" fmla="*/ 1183 h 1183"/>
                <a:gd name="connsiteX2" fmla="*/ 5700 w 9787"/>
                <a:gd name="connsiteY2" fmla="*/ 645 h 1183"/>
                <a:gd name="connsiteX3" fmla="*/ 9788 w 9787"/>
                <a:gd name="connsiteY3" fmla="*/ 0 h 1183"/>
                <a:gd name="connsiteX4" fmla="*/ 9572 w 9787"/>
                <a:gd name="connsiteY4" fmla="*/ 0 h 1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7" h="1183">
                  <a:moveTo>
                    <a:pt x="9572" y="0"/>
                  </a:moveTo>
                  <a:cubicBezTo>
                    <a:pt x="8820" y="107"/>
                    <a:pt x="323" y="1183"/>
                    <a:pt x="0" y="1183"/>
                  </a:cubicBezTo>
                  <a:cubicBezTo>
                    <a:pt x="538" y="1183"/>
                    <a:pt x="3119" y="968"/>
                    <a:pt x="5700" y="645"/>
                  </a:cubicBezTo>
                  <a:cubicBezTo>
                    <a:pt x="5808" y="645"/>
                    <a:pt x="9465" y="215"/>
                    <a:pt x="9788" y="0"/>
                  </a:cubicBezTo>
                  <a:cubicBezTo>
                    <a:pt x="9680" y="0"/>
                    <a:pt x="9572" y="0"/>
                    <a:pt x="957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9" name="任意多边形: 形状 2036">
              <a:extLst>
                <a:ext uri="{FF2B5EF4-FFF2-40B4-BE49-F238E27FC236}">
                  <a16:creationId xmlns:a16="http://schemas.microsoft.com/office/drawing/2014/main" xmlns="" id="{8AF79233-5EF8-405B-8871-31DAC355EC50}"/>
                </a:ext>
              </a:extLst>
            </p:cNvPr>
            <p:cNvSpPr/>
            <p:nvPr/>
          </p:nvSpPr>
          <p:spPr>
            <a:xfrm>
              <a:off x="482381" y="6739175"/>
              <a:ext cx="49537" cy="5907"/>
            </a:xfrm>
            <a:custGeom>
              <a:avLst/>
              <a:gdLst>
                <a:gd name="connsiteX0" fmla="*/ 0 w 11723"/>
                <a:gd name="connsiteY0" fmla="*/ 1398 h 1398"/>
                <a:gd name="connsiteX1" fmla="*/ 0 w 11723"/>
                <a:gd name="connsiteY1" fmla="*/ 1398 h 1398"/>
                <a:gd name="connsiteX2" fmla="*/ 1398 w 11723"/>
                <a:gd name="connsiteY2" fmla="*/ 1291 h 1398"/>
                <a:gd name="connsiteX3" fmla="*/ 6561 w 11723"/>
                <a:gd name="connsiteY3" fmla="*/ 753 h 1398"/>
                <a:gd name="connsiteX4" fmla="*/ 11724 w 11723"/>
                <a:gd name="connsiteY4" fmla="*/ 0 h 1398"/>
                <a:gd name="connsiteX5" fmla="*/ 11616 w 11723"/>
                <a:gd name="connsiteY5" fmla="*/ 0 h 1398"/>
                <a:gd name="connsiteX6" fmla="*/ 0 w 11723"/>
                <a:gd name="connsiteY6" fmla="*/ 139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23" h="1398">
                  <a:moveTo>
                    <a:pt x="0" y="1398"/>
                  </a:moveTo>
                  <a:cubicBezTo>
                    <a:pt x="0" y="1398"/>
                    <a:pt x="0" y="1398"/>
                    <a:pt x="0" y="1398"/>
                  </a:cubicBezTo>
                  <a:lnTo>
                    <a:pt x="1398" y="1291"/>
                  </a:lnTo>
                  <a:cubicBezTo>
                    <a:pt x="3119" y="1183"/>
                    <a:pt x="4840" y="968"/>
                    <a:pt x="6561" y="753"/>
                  </a:cubicBezTo>
                  <a:cubicBezTo>
                    <a:pt x="6561" y="753"/>
                    <a:pt x="11293" y="215"/>
                    <a:pt x="11724" y="0"/>
                  </a:cubicBezTo>
                  <a:cubicBezTo>
                    <a:pt x="11724" y="0"/>
                    <a:pt x="11616" y="0"/>
                    <a:pt x="11616" y="0"/>
                  </a:cubicBezTo>
                  <a:cubicBezTo>
                    <a:pt x="7744" y="430"/>
                    <a:pt x="3872" y="968"/>
                    <a:pt x="0"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50" name="任意多边形: 形状 2037">
              <a:extLst>
                <a:ext uri="{FF2B5EF4-FFF2-40B4-BE49-F238E27FC236}">
                  <a16:creationId xmlns:a16="http://schemas.microsoft.com/office/drawing/2014/main" xmlns="" id="{BEA988FD-B9C0-4D41-A67E-F83674445338}"/>
                </a:ext>
              </a:extLst>
            </p:cNvPr>
            <p:cNvSpPr/>
            <p:nvPr/>
          </p:nvSpPr>
          <p:spPr>
            <a:xfrm>
              <a:off x="559190" y="6735085"/>
              <a:ext cx="16362" cy="2269"/>
            </a:xfrm>
            <a:custGeom>
              <a:avLst/>
              <a:gdLst>
                <a:gd name="connsiteX0" fmla="*/ 0 w 3872"/>
                <a:gd name="connsiteY0" fmla="*/ 538 h 537"/>
                <a:gd name="connsiteX1" fmla="*/ 3549 w 3872"/>
                <a:gd name="connsiteY1" fmla="*/ 108 h 537"/>
                <a:gd name="connsiteX2" fmla="*/ 3872 w 3872"/>
                <a:gd name="connsiteY2" fmla="*/ 0 h 537"/>
                <a:gd name="connsiteX3" fmla="*/ 3764 w 3872"/>
                <a:gd name="connsiteY3" fmla="*/ 0 h 537"/>
                <a:gd name="connsiteX4" fmla="*/ 0 w 3872"/>
                <a:gd name="connsiteY4" fmla="*/ 538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2" h="537">
                  <a:moveTo>
                    <a:pt x="0" y="538"/>
                  </a:moveTo>
                  <a:lnTo>
                    <a:pt x="3549" y="108"/>
                  </a:lnTo>
                  <a:cubicBezTo>
                    <a:pt x="3657" y="108"/>
                    <a:pt x="3764" y="108"/>
                    <a:pt x="3872" y="0"/>
                  </a:cubicBezTo>
                  <a:cubicBezTo>
                    <a:pt x="3872" y="0"/>
                    <a:pt x="3764" y="0"/>
                    <a:pt x="3764" y="0"/>
                  </a:cubicBezTo>
                  <a:cubicBezTo>
                    <a:pt x="2474" y="215"/>
                    <a:pt x="1291" y="430"/>
                    <a:pt x="0" y="538"/>
                  </a:cubicBezTo>
                  <a:close/>
                </a:path>
              </a:pathLst>
            </a:custGeom>
            <a:grpFill/>
            <a:ln w="10707" cap="flat">
              <a:noFill/>
              <a:prstDash val="solid"/>
              <a:miter/>
            </a:ln>
          </p:spPr>
          <p:txBody>
            <a:bodyPr rtlCol="0" anchor="ctr"/>
            <a:lstStyle/>
            <a:p>
              <a:endParaRPr lang="zh-CN" altLang="en-US">
                <a:solidFill>
                  <a:prstClr val="black"/>
                </a:solidFill>
              </a:endParaRPr>
            </a:p>
          </p:txBody>
        </p:sp>
      </p:grpSp>
      <p:sp>
        <p:nvSpPr>
          <p:cNvPr id="195" name="文本框 194">
            <a:hlinkClick r:id="rId3" action="ppaction://hlinksldjump"/>
          </p:cNvPr>
          <p:cNvSpPr txBox="1"/>
          <p:nvPr/>
        </p:nvSpPr>
        <p:spPr>
          <a:xfrm>
            <a:off x="4316816" y="3094315"/>
            <a:ext cx="2964274" cy="646331"/>
          </a:xfrm>
          <a:prstGeom prst="rect">
            <a:avLst/>
          </a:prstGeom>
          <a:noFill/>
        </p:spPr>
        <p:txBody>
          <a:bodyPr wrap="none" rtlCol="0">
            <a:spAutoFit/>
          </a:bodyPr>
          <a:lstStyle/>
          <a:p>
            <a:pPr algn="ctr"/>
            <a:r>
              <a:rPr lang="zh-CN" altLang="en-US" sz="3600" b="1" dirty="0">
                <a:solidFill>
                  <a:prstClr val="black"/>
                </a:solidFill>
                <a:latin typeface="字体圈欣意冠黑体" panose="00000500000000000000" pitchFamily="2" charset="-122"/>
                <a:ea typeface="字体圈欣意冠黑体" panose="00000500000000000000" pitchFamily="2" charset="-122"/>
              </a:rPr>
              <a:t>水平测算情况</a:t>
            </a:r>
          </a:p>
        </p:txBody>
      </p:sp>
      <p:sp>
        <p:nvSpPr>
          <p:cNvPr id="1037" name="文本框 1036"/>
          <p:cNvSpPr txBox="1"/>
          <p:nvPr/>
        </p:nvSpPr>
        <p:spPr>
          <a:xfrm>
            <a:off x="5448455" y="1727195"/>
            <a:ext cx="702436" cy="1323439"/>
          </a:xfrm>
          <a:prstGeom prst="rect">
            <a:avLst/>
          </a:prstGeom>
          <a:noFill/>
        </p:spPr>
        <p:txBody>
          <a:bodyPr wrap="none" rtlCol="0">
            <a:spAutoFit/>
          </a:bodyPr>
          <a:lstStyle/>
          <a:p>
            <a:r>
              <a:rPr lang="en-US" altLang="zh-CN" sz="8000" b="1" dirty="0">
                <a:solidFill>
                  <a:prstClr val="black"/>
                </a:solidFill>
                <a:latin typeface="字体圈欣意冠黑体" panose="00000500000000000000" pitchFamily="2" charset="-122"/>
                <a:ea typeface="字体圈欣意冠黑体" panose="00000500000000000000" pitchFamily="2" charset="-122"/>
              </a:rPr>
              <a:t>4</a:t>
            </a:r>
            <a:endParaRPr lang="zh-CN" altLang="en-US" sz="8000" b="1" dirty="0">
              <a:solidFill>
                <a:prstClr val="black"/>
              </a:solidFill>
              <a:latin typeface="字体圈欣意冠黑体" panose="00000500000000000000" pitchFamily="2" charset="-122"/>
              <a:ea typeface="字体圈欣意冠黑体" panose="00000500000000000000" pitchFamily="2" charset="-122"/>
            </a:endParaRPr>
          </a:p>
        </p:txBody>
      </p:sp>
      <p:grpSp>
        <p:nvGrpSpPr>
          <p:cNvPr id="1076" name="组合 1075"/>
          <p:cNvGrpSpPr/>
          <p:nvPr/>
        </p:nvGrpSpPr>
        <p:grpSpPr>
          <a:xfrm rot="10800000">
            <a:off x="8706053" y="177293"/>
            <a:ext cx="3465467" cy="6579393"/>
            <a:chOff x="27436" y="177293"/>
            <a:chExt cx="3465467" cy="6579393"/>
          </a:xfrm>
          <a:gradFill flip="none" rotWithShape="1">
            <a:gsLst>
              <a:gs pos="0">
                <a:schemeClr val="bg1">
                  <a:alpha val="44000"/>
                </a:schemeClr>
              </a:gs>
              <a:gs pos="100000">
                <a:srgbClr val="2CA2FA">
                  <a:alpha val="0"/>
                </a:srgbClr>
              </a:gs>
            </a:gsLst>
            <a:lin ang="18900000" scaled="1"/>
            <a:tileRect/>
          </a:gradFill>
        </p:grpSpPr>
        <p:sp>
          <p:nvSpPr>
            <p:cNvPr id="1080" name="任意多边形: 形状 16">
              <a:extLst>
                <a:ext uri="{FF2B5EF4-FFF2-40B4-BE49-F238E27FC236}">
                  <a16:creationId xmlns:a16="http://schemas.microsoft.com/office/drawing/2014/main" xmlns="" id="{774B7578-049D-4F43-AFB1-F13A7C882183}"/>
                </a:ext>
              </a:extLst>
            </p:cNvPr>
            <p:cNvSpPr/>
            <p:nvPr/>
          </p:nvSpPr>
          <p:spPr>
            <a:xfrm>
              <a:off x="248651" y="2516083"/>
              <a:ext cx="81972" cy="86012"/>
            </a:xfrm>
            <a:custGeom>
              <a:avLst/>
              <a:gdLst>
                <a:gd name="connsiteX0" fmla="*/ 19389 w 19399"/>
                <a:gd name="connsiteY0" fmla="*/ 10971 h 20355"/>
                <a:gd name="connsiteX1" fmla="*/ 9386 w 19399"/>
                <a:gd name="connsiteY1" fmla="*/ 0 h 20355"/>
                <a:gd name="connsiteX2" fmla="*/ 2395 w 19399"/>
                <a:gd name="connsiteY2" fmla="*/ 16779 h 20355"/>
                <a:gd name="connsiteX3" fmla="*/ 19389 w 19399"/>
                <a:gd name="connsiteY3" fmla="*/ 10971 h 20355"/>
              </a:gdLst>
              <a:ahLst/>
              <a:cxnLst>
                <a:cxn ang="0">
                  <a:pos x="connsiteX0" y="connsiteY0"/>
                </a:cxn>
                <a:cxn ang="0">
                  <a:pos x="connsiteX1" y="connsiteY1"/>
                </a:cxn>
                <a:cxn ang="0">
                  <a:pos x="connsiteX2" y="connsiteY2"/>
                </a:cxn>
                <a:cxn ang="0">
                  <a:pos x="connsiteX3" y="connsiteY3"/>
                </a:cxn>
              </a:cxnLst>
              <a:rect l="l" t="t" r="r" b="b"/>
              <a:pathLst>
                <a:path w="19399" h="20355">
                  <a:moveTo>
                    <a:pt x="19389" y="10971"/>
                  </a:moveTo>
                  <a:cubicBezTo>
                    <a:pt x="19604" y="6561"/>
                    <a:pt x="16700" y="215"/>
                    <a:pt x="9386" y="0"/>
                  </a:cubicBezTo>
                  <a:cubicBezTo>
                    <a:pt x="352" y="645"/>
                    <a:pt x="-2553" y="10863"/>
                    <a:pt x="2395" y="16779"/>
                  </a:cubicBezTo>
                  <a:cubicBezTo>
                    <a:pt x="8096" y="23662"/>
                    <a:pt x="18851" y="20005"/>
                    <a:pt x="19389"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1" name="任意多边形: 形状 17">
              <a:extLst>
                <a:ext uri="{FF2B5EF4-FFF2-40B4-BE49-F238E27FC236}">
                  <a16:creationId xmlns:a16="http://schemas.microsoft.com/office/drawing/2014/main" xmlns="" id="{25053E64-3C26-4487-BD56-EBCB0FAEDBC0}"/>
                </a:ext>
              </a:extLst>
            </p:cNvPr>
            <p:cNvSpPr/>
            <p:nvPr/>
          </p:nvSpPr>
          <p:spPr>
            <a:xfrm>
              <a:off x="562799" y="2506990"/>
              <a:ext cx="82298" cy="85894"/>
            </a:xfrm>
            <a:custGeom>
              <a:avLst/>
              <a:gdLst>
                <a:gd name="connsiteX0" fmla="*/ 19474 w 19476"/>
                <a:gd name="connsiteY0" fmla="*/ 10863 h 20327"/>
                <a:gd name="connsiteX1" fmla="*/ 8934 w 19476"/>
                <a:gd name="connsiteY1" fmla="*/ 0 h 20327"/>
                <a:gd name="connsiteX2" fmla="*/ 2588 w 19476"/>
                <a:gd name="connsiteY2" fmla="*/ 16886 h 20327"/>
                <a:gd name="connsiteX3" fmla="*/ 19474 w 19476"/>
                <a:gd name="connsiteY3" fmla="*/ 10863 h 20327"/>
              </a:gdLst>
              <a:ahLst/>
              <a:cxnLst>
                <a:cxn ang="0">
                  <a:pos x="connsiteX0" y="connsiteY0"/>
                </a:cxn>
                <a:cxn ang="0">
                  <a:pos x="connsiteX1" y="connsiteY1"/>
                </a:cxn>
                <a:cxn ang="0">
                  <a:pos x="connsiteX2" y="connsiteY2"/>
                </a:cxn>
                <a:cxn ang="0">
                  <a:pos x="connsiteX3" y="connsiteY3"/>
                </a:cxn>
              </a:cxnLst>
              <a:rect l="l" t="t" r="r" b="b"/>
              <a:pathLst>
                <a:path w="19476" h="20327">
                  <a:moveTo>
                    <a:pt x="19474" y="10863"/>
                  </a:moveTo>
                  <a:cubicBezTo>
                    <a:pt x="19582" y="6453"/>
                    <a:pt x="16355" y="108"/>
                    <a:pt x="8934" y="0"/>
                  </a:cubicBezTo>
                  <a:cubicBezTo>
                    <a:pt x="7" y="753"/>
                    <a:pt x="-2467" y="10971"/>
                    <a:pt x="2588" y="16886"/>
                  </a:cubicBezTo>
                  <a:cubicBezTo>
                    <a:pt x="8611" y="23662"/>
                    <a:pt x="19259" y="19790"/>
                    <a:pt x="19474"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2" name="任意多边形: 形状 18">
              <a:extLst>
                <a:ext uri="{FF2B5EF4-FFF2-40B4-BE49-F238E27FC236}">
                  <a16:creationId xmlns:a16="http://schemas.microsoft.com/office/drawing/2014/main" xmlns="" id="{54A3B88C-64BB-44A0-AC73-EB6DE8355E99}"/>
                </a:ext>
              </a:extLst>
            </p:cNvPr>
            <p:cNvSpPr/>
            <p:nvPr/>
          </p:nvSpPr>
          <p:spPr>
            <a:xfrm>
              <a:off x="875971" y="2495175"/>
              <a:ext cx="81808" cy="85459"/>
            </a:xfrm>
            <a:custGeom>
              <a:avLst/>
              <a:gdLst>
                <a:gd name="connsiteX0" fmla="*/ 19360 w 19360"/>
                <a:gd name="connsiteY0" fmla="*/ 10756 h 20224"/>
                <a:gd name="connsiteX1" fmla="*/ 8496 w 19360"/>
                <a:gd name="connsiteY1" fmla="*/ 0 h 20224"/>
                <a:gd name="connsiteX2" fmla="*/ 3656 w 19360"/>
                <a:gd name="connsiteY2" fmla="*/ 17532 h 20224"/>
                <a:gd name="connsiteX3" fmla="*/ 19360 w 19360"/>
                <a:gd name="connsiteY3" fmla="*/ 10756 h 20224"/>
              </a:gdLst>
              <a:ahLst/>
              <a:cxnLst>
                <a:cxn ang="0">
                  <a:pos x="connsiteX0" y="connsiteY0"/>
                </a:cxn>
                <a:cxn ang="0">
                  <a:pos x="connsiteX1" y="connsiteY1"/>
                </a:cxn>
                <a:cxn ang="0">
                  <a:pos x="connsiteX2" y="connsiteY2"/>
                </a:cxn>
                <a:cxn ang="0">
                  <a:pos x="connsiteX3" y="connsiteY3"/>
                </a:cxn>
              </a:cxnLst>
              <a:rect l="l" t="t" r="r" b="b"/>
              <a:pathLst>
                <a:path w="19360" h="20224">
                  <a:moveTo>
                    <a:pt x="19360" y="10756"/>
                  </a:moveTo>
                  <a:cubicBezTo>
                    <a:pt x="19252" y="6346"/>
                    <a:pt x="15810" y="108"/>
                    <a:pt x="8496" y="0"/>
                  </a:cubicBezTo>
                  <a:cubicBezTo>
                    <a:pt x="-753" y="860"/>
                    <a:pt x="-2582" y="11939"/>
                    <a:pt x="3656" y="17532"/>
                  </a:cubicBezTo>
                  <a:cubicBezTo>
                    <a:pt x="9895" y="23340"/>
                    <a:pt x="19467" y="19145"/>
                    <a:pt x="19360" y="107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3" name="任意多边形: 形状 19">
              <a:extLst>
                <a:ext uri="{FF2B5EF4-FFF2-40B4-BE49-F238E27FC236}">
                  <a16:creationId xmlns:a16="http://schemas.microsoft.com/office/drawing/2014/main" xmlns="" id="{7F50D02E-E320-4FE1-9DED-2C9118B22753}"/>
                </a:ext>
              </a:extLst>
            </p:cNvPr>
            <p:cNvSpPr/>
            <p:nvPr/>
          </p:nvSpPr>
          <p:spPr>
            <a:xfrm>
              <a:off x="1184731" y="2479722"/>
              <a:ext cx="80823" cy="85497"/>
            </a:xfrm>
            <a:custGeom>
              <a:avLst/>
              <a:gdLst>
                <a:gd name="connsiteX0" fmla="*/ 3940 w 19127"/>
                <a:gd name="connsiteY0" fmla="*/ 17639 h 20233"/>
                <a:gd name="connsiteX1" fmla="*/ 19105 w 19127"/>
                <a:gd name="connsiteY1" fmla="*/ 10648 h 20233"/>
                <a:gd name="connsiteX2" fmla="*/ 19105 w 19127"/>
                <a:gd name="connsiteY2" fmla="*/ 10648 h 20233"/>
                <a:gd name="connsiteX3" fmla="*/ 8027 w 19127"/>
                <a:gd name="connsiteY3" fmla="*/ 0 h 20233"/>
                <a:gd name="connsiteX4" fmla="*/ 3940 w 19127"/>
                <a:gd name="connsiteY4" fmla="*/ 17639 h 20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7" h="20233">
                  <a:moveTo>
                    <a:pt x="3940" y="17639"/>
                  </a:moveTo>
                  <a:cubicBezTo>
                    <a:pt x="10393" y="23340"/>
                    <a:pt x="19643" y="19037"/>
                    <a:pt x="19105" y="10648"/>
                  </a:cubicBezTo>
                  <a:lnTo>
                    <a:pt x="19105" y="10648"/>
                  </a:lnTo>
                  <a:cubicBezTo>
                    <a:pt x="18890" y="6238"/>
                    <a:pt x="15233" y="0"/>
                    <a:pt x="8027" y="0"/>
                  </a:cubicBezTo>
                  <a:cubicBezTo>
                    <a:pt x="-1115" y="1076"/>
                    <a:pt x="-2406" y="12154"/>
                    <a:pt x="3940" y="176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4" name="任意多边形: 形状 20">
              <a:extLst>
                <a:ext uri="{FF2B5EF4-FFF2-40B4-BE49-F238E27FC236}">
                  <a16:creationId xmlns:a16="http://schemas.microsoft.com/office/drawing/2014/main" xmlns="" id="{1D192C42-3AB4-4412-B834-952491168719}"/>
                </a:ext>
              </a:extLst>
            </p:cNvPr>
            <p:cNvSpPr/>
            <p:nvPr/>
          </p:nvSpPr>
          <p:spPr>
            <a:xfrm>
              <a:off x="1487348" y="2461535"/>
              <a:ext cx="79230" cy="85180"/>
            </a:xfrm>
            <a:custGeom>
              <a:avLst/>
              <a:gdLst>
                <a:gd name="connsiteX0" fmla="*/ 4172 w 18750"/>
                <a:gd name="connsiteY0" fmla="*/ 17641 h 20158"/>
                <a:gd name="connsiteX1" fmla="*/ 18692 w 18750"/>
                <a:gd name="connsiteY1" fmla="*/ 10434 h 20158"/>
                <a:gd name="connsiteX2" fmla="*/ 7399 w 18750"/>
                <a:gd name="connsiteY2" fmla="*/ 1 h 20158"/>
                <a:gd name="connsiteX3" fmla="*/ 4172 w 18750"/>
                <a:gd name="connsiteY3" fmla="*/ 17641 h 20158"/>
              </a:gdLst>
              <a:ahLst/>
              <a:cxnLst>
                <a:cxn ang="0">
                  <a:pos x="connsiteX0" y="connsiteY0"/>
                </a:cxn>
                <a:cxn ang="0">
                  <a:pos x="connsiteX1" y="connsiteY1"/>
                </a:cxn>
                <a:cxn ang="0">
                  <a:pos x="connsiteX2" y="connsiteY2"/>
                </a:cxn>
                <a:cxn ang="0">
                  <a:pos x="connsiteX3" y="connsiteY3"/>
                </a:cxn>
              </a:cxnLst>
              <a:rect l="l" t="t" r="r" b="b"/>
              <a:pathLst>
                <a:path w="18750" h="20158">
                  <a:moveTo>
                    <a:pt x="4172" y="17641"/>
                  </a:moveTo>
                  <a:cubicBezTo>
                    <a:pt x="10733" y="23233"/>
                    <a:pt x="19552" y="18931"/>
                    <a:pt x="18692" y="10434"/>
                  </a:cubicBezTo>
                  <a:cubicBezTo>
                    <a:pt x="18262" y="6025"/>
                    <a:pt x="14497" y="-106"/>
                    <a:pt x="7399" y="1"/>
                  </a:cubicBezTo>
                  <a:cubicBezTo>
                    <a:pt x="-1421" y="1077"/>
                    <a:pt x="-2174" y="12155"/>
                    <a:pt x="4172" y="1764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5" name="任意多边形: 形状 21">
              <a:extLst>
                <a:ext uri="{FF2B5EF4-FFF2-40B4-BE49-F238E27FC236}">
                  <a16:creationId xmlns:a16="http://schemas.microsoft.com/office/drawing/2014/main" xmlns="" id="{744886A1-88BC-463D-93AB-9423E4CEF4EB}"/>
                </a:ext>
              </a:extLst>
            </p:cNvPr>
            <p:cNvSpPr/>
            <p:nvPr/>
          </p:nvSpPr>
          <p:spPr>
            <a:xfrm>
              <a:off x="1780026" y="2439706"/>
              <a:ext cx="76344" cy="85133"/>
            </a:xfrm>
            <a:custGeom>
              <a:avLst/>
              <a:gdLst>
                <a:gd name="connsiteX0" fmla="*/ 17942 w 18067"/>
                <a:gd name="connsiteY0" fmla="*/ 10331 h 20147"/>
                <a:gd name="connsiteX1" fmla="*/ 6756 w 18067"/>
                <a:gd name="connsiteY1" fmla="*/ 6 h 20147"/>
                <a:gd name="connsiteX2" fmla="*/ 5896 w 18067"/>
                <a:gd name="connsiteY2" fmla="*/ 113 h 20147"/>
                <a:gd name="connsiteX3" fmla="*/ 5251 w 18067"/>
                <a:gd name="connsiteY3" fmla="*/ 18290 h 20147"/>
                <a:gd name="connsiteX4" fmla="*/ 17942 w 18067"/>
                <a:gd name="connsiteY4" fmla="*/ 10331 h 20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7" h="20147">
                  <a:moveTo>
                    <a:pt x="17942" y="10331"/>
                  </a:moveTo>
                  <a:cubicBezTo>
                    <a:pt x="17297" y="5921"/>
                    <a:pt x="13425" y="-210"/>
                    <a:pt x="6756" y="6"/>
                  </a:cubicBezTo>
                  <a:cubicBezTo>
                    <a:pt x="6541" y="6"/>
                    <a:pt x="6111" y="113"/>
                    <a:pt x="5896" y="113"/>
                  </a:cubicBezTo>
                  <a:cubicBezTo>
                    <a:pt x="-1633" y="1619"/>
                    <a:pt x="-2063" y="13020"/>
                    <a:pt x="5251" y="18290"/>
                  </a:cubicBezTo>
                  <a:cubicBezTo>
                    <a:pt x="11704" y="22915"/>
                    <a:pt x="19125" y="18398"/>
                    <a:pt x="17942"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6" name="任意多边形: 形状 31">
              <a:extLst>
                <a:ext uri="{FF2B5EF4-FFF2-40B4-BE49-F238E27FC236}">
                  <a16:creationId xmlns:a16="http://schemas.microsoft.com/office/drawing/2014/main" xmlns="" id="{94876CDF-AD8B-40AA-AFA3-048C30698E2B}"/>
                </a:ext>
              </a:extLst>
            </p:cNvPr>
            <p:cNvSpPr/>
            <p:nvPr/>
          </p:nvSpPr>
          <p:spPr>
            <a:xfrm>
              <a:off x="76749" y="2713782"/>
              <a:ext cx="83502" cy="87690"/>
            </a:xfrm>
            <a:custGeom>
              <a:avLst/>
              <a:gdLst>
                <a:gd name="connsiteX0" fmla="*/ 19737 w 19761"/>
                <a:gd name="connsiteY0" fmla="*/ 11293 h 20752"/>
                <a:gd name="connsiteX1" fmla="*/ 9734 w 19761"/>
                <a:gd name="connsiteY1" fmla="*/ 0 h 20752"/>
                <a:gd name="connsiteX2" fmla="*/ 2313 w 19761"/>
                <a:gd name="connsiteY2" fmla="*/ 17101 h 20752"/>
                <a:gd name="connsiteX3" fmla="*/ 19737 w 19761"/>
                <a:gd name="connsiteY3" fmla="*/ 11293 h 20752"/>
              </a:gdLst>
              <a:ahLst/>
              <a:cxnLst>
                <a:cxn ang="0">
                  <a:pos x="connsiteX0" y="connsiteY0"/>
                </a:cxn>
                <a:cxn ang="0">
                  <a:pos x="connsiteX1" y="connsiteY1"/>
                </a:cxn>
                <a:cxn ang="0">
                  <a:pos x="connsiteX2" y="connsiteY2"/>
                </a:cxn>
                <a:cxn ang="0">
                  <a:pos x="connsiteX3" y="connsiteY3"/>
                </a:cxn>
              </a:cxnLst>
              <a:rect l="l" t="t" r="r" b="b"/>
              <a:pathLst>
                <a:path w="19761" h="20752">
                  <a:moveTo>
                    <a:pt x="19737" y="11293"/>
                  </a:moveTo>
                  <a:cubicBezTo>
                    <a:pt x="20060" y="6776"/>
                    <a:pt x="17263" y="323"/>
                    <a:pt x="9734" y="0"/>
                  </a:cubicBezTo>
                  <a:cubicBezTo>
                    <a:pt x="592" y="645"/>
                    <a:pt x="-2635" y="11078"/>
                    <a:pt x="2313" y="17101"/>
                  </a:cubicBezTo>
                  <a:cubicBezTo>
                    <a:pt x="7906" y="24092"/>
                    <a:pt x="18984" y="20436"/>
                    <a:pt x="19737"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7" name="任意多边形: 形状 32">
              <a:extLst>
                <a:ext uri="{FF2B5EF4-FFF2-40B4-BE49-F238E27FC236}">
                  <a16:creationId xmlns:a16="http://schemas.microsoft.com/office/drawing/2014/main" xmlns="" id="{49DBA4FA-BDC4-47EF-9584-2E07BD9072D2}"/>
                </a:ext>
              </a:extLst>
            </p:cNvPr>
            <p:cNvSpPr/>
            <p:nvPr/>
          </p:nvSpPr>
          <p:spPr>
            <a:xfrm>
              <a:off x="397561" y="2706510"/>
              <a:ext cx="83954" cy="87677"/>
            </a:xfrm>
            <a:custGeom>
              <a:avLst/>
              <a:gdLst>
                <a:gd name="connsiteX0" fmla="*/ 2541 w 19868"/>
                <a:gd name="connsiteY0" fmla="*/ 17209 h 20749"/>
                <a:gd name="connsiteX1" fmla="*/ 19858 w 19868"/>
                <a:gd name="connsiteY1" fmla="*/ 11186 h 20749"/>
                <a:gd name="connsiteX2" fmla="*/ 19858 w 19868"/>
                <a:gd name="connsiteY2" fmla="*/ 11186 h 20749"/>
                <a:gd name="connsiteX3" fmla="*/ 9425 w 19868"/>
                <a:gd name="connsiteY3" fmla="*/ 0 h 20749"/>
                <a:gd name="connsiteX4" fmla="*/ 2541 w 19868"/>
                <a:gd name="connsiteY4" fmla="*/ 17209 h 20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8" h="20749">
                  <a:moveTo>
                    <a:pt x="2541" y="17209"/>
                  </a:moveTo>
                  <a:cubicBezTo>
                    <a:pt x="8457" y="24092"/>
                    <a:pt x="19428" y="20328"/>
                    <a:pt x="19858" y="11186"/>
                  </a:cubicBezTo>
                  <a:lnTo>
                    <a:pt x="19858" y="11186"/>
                  </a:lnTo>
                  <a:cubicBezTo>
                    <a:pt x="20073" y="6668"/>
                    <a:pt x="16954" y="215"/>
                    <a:pt x="9425" y="0"/>
                  </a:cubicBezTo>
                  <a:cubicBezTo>
                    <a:pt x="283" y="753"/>
                    <a:pt x="-2621" y="11186"/>
                    <a:pt x="2541"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8" name="任意多边形: 形状 33">
              <a:extLst>
                <a:ext uri="{FF2B5EF4-FFF2-40B4-BE49-F238E27FC236}">
                  <a16:creationId xmlns:a16="http://schemas.microsoft.com/office/drawing/2014/main" xmlns="" id="{A4B985B1-6D6D-4A35-85CF-2E54DF0EA61F}"/>
                </a:ext>
              </a:extLst>
            </p:cNvPr>
            <p:cNvSpPr/>
            <p:nvPr/>
          </p:nvSpPr>
          <p:spPr>
            <a:xfrm>
              <a:off x="718525" y="2696060"/>
              <a:ext cx="83823" cy="87440"/>
            </a:xfrm>
            <a:custGeom>
              <a:avLst/>
              <a:gdLst>
                <a:gd name="connsiteX0" fmla="*/ 19835 w 19837"/>
                <a:gd name="connsiteY0" fmla="*/ 11078 h 20693"/>
                <a:gd name="connsiteX1" fmla="*/ 9080 w 19837"/>
                <a:gd name="connsiteY1" fmla="*/ 0 h 20693"/>
                <a:gd name="connsiteX2" fmla="*/ 2734 w 19837"/>
                <a:gd name="connsiteY2" fmla="*/ 17209 h 20693"/>
                <a:gd name="connsiteX3" fmla="*/ 19835 w 19837"/>
                <a:gd name="connsiteY3" fmla="*/ 11078 h 20693"/>
              </a:gdLst>
              <a:ahLst/>
              <a:cxnLst>
                <a:cxn ang="0">
                  <a:pos x="connsiteX0" y="connsiteY0"/>
                </a:cxn>
                <a:cxn ang="0">
                  <a:pos x="connsiteX1" y="connsiteY1"/>
                </a:cxn>
                <a:cxn ang="0">
                  <a:pos x="connsiteX2" y="connsiteY2"/>
                </a:cxn>
                <a:cxn ang="0">
                  <a:pos x="connsiteX3" y="connsiteY3"/>
                </a:cxn>
              </a:cxnLst>
              <a:rect l="l" t="t" r="r" b="b"/>
              <a:pathLst>
                <a:path w="19837" h="20693">
                  <a:moveTo>
                    <a:pt x="19835" y="11078"/>
                  </a:moveTo>
                  <a:cubicBezTo>
                    <a:pt x="19943" y="6561"/>
                    <a:pt x="16609" y="108"/>
                    <a:pt x="9080" y="0"/>
                  </a:cubicBezTo>
                  <a:cubicBezTo>
                    <a:pt x="-63" y="860"/>
                    <a:pt x="-2536" y="11293"/>
                    <a:pt x="2734" y="17209"/>
                  </a:cubicBezTo>
                  <a:cubicBezTo>
                    <a:pt x="8865" y="24092"/>
                    <a:pt x="19728" y="20113"/>
                    <a:pt x="19835"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9" name="任意多边形: 形状 34">
              <a:extLst>
                <a:ext uri="{FF2B5EF4-FFF2-40B4-BE49-F238E27FC236}">
                  <a16:creationId xmlns:a16="http://schemas.microsoft.com/office/drawing/2014/main" xmlns="" id="{F9FECB0D-BEBA-42FF-9106-CC75460CE85E}"/>
                </a:ext>
              </a:extLst>
            </p:cNvPr>
            <p:cNvSpPr/>
            <p:nvPr/>
          </p:nvSpPr>
          <p:spPr>
            <a:xfrm>
              <a:off x="1037013" y="2681968"/>
              <a:ext cx="83025" cy="87842"/>
            </a:xfrm>
            <a:custGeom>
              <a:avLst/>
              <a:gdLst>
                <a:gd name="connsiteX0" fmla="*/ 19645 w 19648"/>
                <a:gd name="connsiteY0" fmla="*/ 10971 h 20788"/>
                <a:gd name="connsiteX1" fmla="*/ 8674 w 19648"/>
                <a:gd name="connsiteY1" fmla="*/ 0 h 20788"/>
                <a:gd name="connsiteX2" fmla="*/ 3727 w 19648"/>
                <a:gd name="connsiteY2" fmla="*/ 17962 h 20788"/>
                <a:gd name="connsiteX3" fmla="*/ 19645 w 19648"/>
                <a:gd name="connsiteY3" fmla="*/ 10971 h 20788"/>
              </a:gdLst>
              <a:ahLst/>
              <a:cxnLst>
                <a:cxn ang="0">
                  <a:pos x="connsiteX0" y="connsiteY0"/>
                </a:cxn>
                <a:cxn ang="0">
                  <a:pos x="connsiteX1" y="connsiteY1"/>
                </a:cxn>
                <a:cxn ang="0">
                  <a:pos x="connsiteX2" y="connsiteY2"/>
                </a:cxn>
                <a:cxn ang="0">
                  <a:pos x="connsiteX3" y="connsiteY3"/>
                </a:cxn>
              </a:cxnLst>
              <a:rect l="l" t="t" r="r" b="b"/>
              <a:pathLst>
                <a:path w="19648" h="20788">
                  <a:moveTo>
                    <a:pt x="19645" y="10971"/>
                  </a:moveTo>
                  <a:cubicBezTo>
                    <a:pt x="19538" y="6453"/>
                    <a:pt x="16096" y="108"/>
                    <a:pt x="8674" y="0"/>
                  </a:cubicBezTo>
                  <a:cubicBezTo>
                    <a:pt x="-791" y="968"/>
                    <a:pt x="-2619" y="12369"/>
                    <a:pt x="3727" y="17962"/>
                  </a:cubicBezTo>
                  <a:cubicBezTo>
                    <a:pt x="10288" y="23985"/>
                    <a:pt x="19860" y="19790"/>
                    <a:pt x="19645"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0" name="任意多边形: 形状 35">
              <a:extLst>
                <a:ext uri="{FF2B5EF4-FFF2-40B4-BE49-F238E27FC236}">
                  <a16:creationId xmlns:a16="http://schemas.microsoft.com/office/drawing/2014/main" xmlns="" id="{7ABCE59E-1FBD-4694-A47B-58F0B132D3F6}"/>
                </a:ext>
              </a:extLst>
            </p:cNvPr>
            <p:cNvSpPr/>
            <p:nvPr/>
          </p:nvSpPr>
          <p:spPr>
            <a:xfrm>
              <a:off x="1350662" y="2665602"/>
              <a:ext cx="81233" cy="87039"/>
            </a:xfrm>
            <a:custGeom>
              <a:avLst/>
              <a:gdLst>
                <a:gd name="connsiteX0" fmla="*/ 3822 w 19224"/>
                <a:gd name="connsiteY0" fmla="*/ 17963 h 20598"/>
                <a:gd name="connsiteX1" fmla="*/ 19203 w 19224"/>
                <a:gd name="connsiteY1" fmla="*/ 10757 h 20598"/>
                <a:gd name="connsiteX2" fmla="*/ 8017 w 19224"/>
                <a:gd name="connsiteY2" fmla="*/ 1 h 20598"/>
                <a:gd name="connsiteX3" fmla="*/ 3822 w 19224"/>
                <a:gd name="connsiteY3" fmla="*/ 17963 h 20598"/>
              </a:gdLst>
              <a:ahLst/>
              <a:cxnLst>
                <a:cxn ang="0">
                  <a:pos x="connsiteX0" y="connsiteY0"/>
                </a:cxn>
                <a:cxn ang="0">
                  <a:pos x="connsiteX1" y="connsiteY1"/>
                </a:cxn>
                <a:cxn ang="0">
                  <a:pos x="connsiteX2" y="connsiteY2"/>
                </a:cxn>
                <a:cxn ang="0">
                  <a:pos x="connsiteX3" y="connsiteY3"/>
                </a:cxn>
              </a:cxnLst>
              <a:rect l="l" t="t" r="r" b="b"/>
              <a:pathLst>
                <a:path w="19224" h="20598">
                  <a:moveTo>
                    <a:pt x="3822" y="17963"/>
                  </a:moveTo>
                  <a:cubicBezTo>
                    <a:pt x="10275" y="23771"/>
                    <a:pt x="19740" y="19361"/>
                    <a:pt x="19203" y="10757"/>
                  </a:cubicBezTo>
                  <a:cubicBezTo>
                    <a:pt x="18987" y="6240"/>
                    <a:pt x="15330" y="-106"/>
                    <a:pt x="8017" y="1"/>
                  </a:cubicBezTo>
                  <a:cubicBezTo>
                    <a:pt x="-1018" y="969"/>
                    <a:pt x="-2416" y="12370"/>
                    <a:pt x="3822" y="179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1" name="任意多边形: 形状 36">
              <a:extLst>
                <a:ext uri="{FF2B5EF4-FFF2-40B4-BE49-F238E27FC236}">
                  <a16:creationId xmlns:a16="http://schemas.microsoft.com/office/drawing/2014/main" xmlns="" id="{42342811-5E59-4B71-B3A7-1D77FF3985C1}"/>
                </a:ext>
              </a:extLst>
            </p:cNvPr>
            <p:cNvSpPr/>
            <p:nvPr/>
          </p:nvSpPr>
          <p:spPr>
            <a:xfrm>
              <a:off x="1655869" y="2645150"/>
              <a:ext cx="79720" cy="86883"/>
            </a:xfrm>
            <a:custGeom>
              <a:avLst/>
              <a:gdLst>
                <a:gd name="connsiteX0" fmla="*/ 18822 w 18866"/>
                <a:gd name="connsiteY0" fmla="*/ 10649 h 20561"/>
                <a:gd name="connsiteX1" fmla="*/ 7528 w 18866"/>
                <a:gd name="connsiteY1" fmla="*/ 1 h 20561"/>
                <a:gd name="connsiteX2" fmla="*/ 4087 w 18866"/>
                <a:gd name="connsiteY2" fmla="*/ 18071 h 20561"/>
                <a:gd name="connsiteX3" fmla="*/ 18822 w 18866"/>
                <a:gd name="connsiteY3" fmla="*/ 10649 h 20561"/>
              </a:gdLst>
              <a:ahLst/>
              <a:cxnLst>
                <a:cxn ang="0">
                  <a:pos x="connsiteX0" y="connsiteY0"/>
                </a:cxn>
                <a:cxn ang="0">
                  <a:pos x="connsiteX1" y="connsiteY1"/>
                </a:cxn>
                <a:cxn ang="0">
                  <a:pos x="connsiteX2" y="connsiteY2"/>
                </a:cxn>
                <a:cxn ang="0">
                  <a:pos x="connsiteX3" y="connsiteY3"/>
                </a:cxn>
              </a:cxnLst>
              <a:rect l="l" t="t" r="r" b="b"/>
              <a:pathLst>
                <a:path w="18866" h="20561">
                  <a:moveTo>
                    <a:pt x="18822" y="10649"/>
                  </a:moveTo>
                  <a:cubicBezTo>
                    <a:pt x="18391" y="6132"/>
                    <a:pt x="14735" y="-106"/>
                    <a:pt x="7528" y="1"/>
                  </a:cubicBezTo>
                  <a:cubicBezTo>
                    <a:pt x="-1291" y="1184"/>
                    <a:pt x="-2259" y="12478"/>
                    <a:pt x="4087" y="18071"/>
                  </a:cubicBezTo>
                  <a:cubicBezTo>
                    <a:pt x="10647" y="23664"/>
                    <a:pt x="19575" y="19254"/>
                    <a:pt x="18822" y="106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2" name="任意多边形: 形状 37">
              <a:extLst>
                <a:ext uri="{FF2B5EF4-FFF2-40B4-BE49-F238E27FC236}">
                  <a16:creationId xmlns:a16="http://schemas.microsoft.com/office/drawing/2014/main" xmlns="" id="{C5D54847-C8DD-4BA4-A8B1-0482F8417321}"/>
                </a:ext>
              </a:extLst>
            </p:cNvPr>
            <p:cNvSpPr/>
            <p:nvPr/>
          </p:nvSpPr>
          <p:spPr>
            <a:xfrm>
              <a:off x="1735403" y="2690149"/>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093" name="任意多边形: 形状 38">
              <a:extLst>
                <a:ext uri="{FF2B5EF4-FFF2-40B4-BE49-F238E27FC236}">
                  <a16:creationId xmlns:a16="http://schemas.microsoft.com/office/drawing/2014/main" xmlns="" id="{4D4DB2FD-6133-4EC2-9CFF-E79D26D22163}"/>
                </a:ext>
              </a:extLst>
            </p:cNvPr>
            <p:cNvSpPr/>
            <p:nvPr/>
          </p:nvSpPr>
          <p:spPr>
            <a:xfrm>
              <a:off x="1948319" y="2621499"/>
              <a:ext cx="74235" cy="87326"/>
            </a:xfrm>
            <a:custGeom>
              <a:avLst/>
              <a:gdLst>
                <a:gd name="connsiteX0" fmla="*/ 17480 w 17568"/>
                <a:gd name="connsiteY0" fmla="*/ 10546 h 20666"/>
                <a:gd name="connsiteX1" fmla="*/ 6724 w 17568"/>
                <a:gd name="connsiteY1" fmla="*/ 5 h 20666"/>
                <a:gd name="connsiteX2" fmla="*/ 5004 w 17568"/>
                <a:gd name="connsiteY2" fmla="*/ 18720 h 20666"/>
                <a:gd name="connsiteX3" fmla="*/ 17480 w 17568"/>
                <a:gd name="connsiteY3" fmla="*/ 10546 h 20666"/>
              </a:gdLst>
              <a:ahLst/>
              <a:cxnLst>
                <a:cxn ang="0">
                  <a:pos x="connsiteX0" y="connsiteY0"/>
                </a:cxn>
                <a:cxn ang="0">
                  <a:pos x="connsiteX1" y="connsiteY1"/>
                </a:cxn>
                <a:cxn ang="0">
                  <a:pos x="connsiteX2" y="connsiteY2"/>
                </a:cxn>
                <a:cxn ang="0">
                  <a:pos x="connsiteX3" y="connsiteY3"/>
                </a:cxn>
              </a:cxnLst>
              <a:rect l="l" t="t" r="r" b="b"/>
              <a:pathLst>
                <a:path w="17568" h="20666">
                  <a:moveTo>
                    <a:pt x="17480" y="10546"/>
                  </a:moveTo>
                  <a:cubicBezTo>
                    <a:pt x="16942" y="6029"/>
                    <a:pt x="13178" y="-210"/>
                    <a:pt x="6724" y="5"/>
                  </a:cubicBezTo>
                  <a:cubicBezTo>
                    <a:pt x="-1988" y="1296"/>
                    <a:pt x="-1880" y="13557"/>
                    <a:pt x="5004" y="18720"/>
                  </a:cubicBezTo>
                  <a:cubicBezTo>
                    <a:pt x="11242" y="23560"/>
                    <a:pt x="18448" y="18828"/>
                    <a:pt x="17480" y="105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4" name="任意多边形: 形状 39">
              <a:extLst>
                <a:ext uri="{FF2B5EF4-FFF2-40B4-BE49-F238E27FC236}">
                  <a16:creationId xmlns:a16="http://schemas.microsoft.com/office/drawing/2014/main" xmlns="" id="{ADDBB6DB-99F1-43D2-A9DE-360EFE238B26}"/>
                </a:ext>
              </a:extLst>
            </p:cNvPr>
            <p:cNvSpPr/>
            <p:nvPr/>
          </p:nvSpPr>
          <p:spPr>
            <a:xfrm>
              <a:off x="2214033" y="2596049"/>
              <a:ext cx="68383" cy="87128"/>
            </a:xfrm>
            <a:custGeom>
              <a:avLst/>
              <a:gdLst>
                <a:gd name="connsiteX0" fmla="*/ 5687 w 16183"/>
                <a:gd name="connsiteY0" fmla="*/ 5 h 20619"/>
                <a:gd name="connsiteX1" fmla="*/ 5042 w 16183"/>
                <a:gd name="connsiteY1" fmla="*/ 18720 h 20619"/>
                <a:gd name="connsiteX2" fmla="*/ 16012 w 16183"/>
                <a:gd name="connsiteY2" fmla="*/ 10546 h 20619"/>
                <a:gd name="connsiteX3" fmla="*/ 5687 w 16183"/>
                <a:gd name="connsiteY3" fmla="*/ 5 h 20619"/>
              </a:gdLst>
              <a:ahLst/>
              <a:cxnLst>
                <a:cxn ang="0">
                  <a:pos x="connsiteX0" y="connsiteY0"/>
                </a:cxn>
                <a:cxn ang="0">
                  <a:pos x="connsiteX1" y="connsiteY1"/>
                </a:cxn>
                <a:cxn ang="0">
                  <a:pos x="connsiteX2" y="connsiteY2"/>
                </a:cxn>
                <a:cxn ang="0">
                  <a:pos x="connsiteX3" y="connsiteY3"/>
                </a:cxn>
              </a:cxnLst>
              <a:rect l="l" t="t" r="r" b="b"/>
              <a:pathLst>
                <a:path w="16183" h="20619">
                  <a:moveTo>
                    <a:pt x="5687" y="5"/>
                  </a:moveTo>
                  <a:cubicBezTo>
                    <a:pt x="-2164" y="1404"/>
                    <a:pt x="-1412" y="13557"/>
                    <a:pt x="5042" y="18720"/>
                  </a:cubicBezTo>
                  <a:cubicBezTo>
                    <a:pt x="11065" y="23453"/>
                    <a:pt x="17303" y="18828"/>
                    <a:pt x="16012" y="10546"/>
                  </a:cubicBezTo>
                  <a:cubicBezTo>
                    <a:pt x="15260" y="6029"/>
                    <a:pt x="11603" y="-210"/>
                    <a:pt x="5687"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5" name="任意多边形: 形状 40">
              <a:extLst>
                <a:ext uri="{FF2B5EF4-FFF2-40B4-BE49-F238E27FC236}">
                  <a16:creationId xmlns:a16="http://schemas.microsoft.com/office/drawing/2014/main" xmlns="" id="{95C099C8-AD91-4E22-81AB-A4FA50DF61BE}"/>
                </a:ext>
              </a:extLst>
            </p:cNvPr>
            <p:cNvSpPr/>
            <p:nvPr/>
          </p:nvSpPr>
          <p:spPr>
            <a:xfrm>
              <a:off x="2452927" y="2569208"/>
              <a:ext cx="62040" cy="86452"/>
            </a:xfrm>
            <a:custGeom>
              <a:avLst/>
              <a:gdLst>
                <a:gd name="connsiteX0" fmla="*/ 4651 w 14682"/>
                <a:gd name="connsiteY0" fmla="*/ 12 h 20459"/>
                <a:gd name="connsiteX1" fmla="*/ 5620 w 14682"/>
                <a:gd name="connsiteY1" fmla="*/ 19157 h 20459"/>
                <a:gd name="connsiteX2" fmla="*/ 14439 w 14682"/>
                <a:gd name="connsiteY2" fmla="*/ 10337 h 20459"/>
                <a:gd name="connsiteX3" fmla="*/ 4651 w 14682"/>
                <a:gd name="connsiteY3" fmla="*/ 12 h 20459"/>
              </a:gdLst>
              <a:ahLst/>
              <a:cxnLst>
                <a:cxn ang="0">
                  <a:pos x="connsiteX0" y="connsiteY0"/>
                </a:cxn>
                <a:cxn ang="0">
                  <a:pos x="connsiteX1" y="connsiteY1"/>
                </a:cxn>
                <a:cxn ang="0">
                  <a:pos x="connsiteX2" y="connsiteY2"/>
                </a:cxn>
                <a:cxn ang="0">
                  <a:pos x="connsiteX3" y="connsiteY3"/>
                </a:cxn>
              </a:cxnLst>
              <a:rect l="l" t="t" r="r" b="b"/>
              <a:pathLst>
                <a:path w="14682" h="20459">
                  <a:moveTo>
                    <a:pt x="4651" y="12"/>
                  </a:moveTo>
                  <a:cubicBezTo>
                    <a:pt x="-2555" y="1518"/>
                    <a:pt x="-726" y="14747"/>
                    <a:pt x="5620" y="19157"/>
                  </a:cubicBezTo>
                  <a:cubicBezTo>
                    <a:pt x="10997" y="22921"/>
                    <a:pt x="15837" y="18081"/>
                    <a:pt x="14439" y="10337"/>
                  </a:cubicBezTo>
                  <a:cubicBezTo>
                    <a:pt x="13579" y="5928"/>
                    <a:pt x="10029" y="-311"/>
                    <a:pt x="4651"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6" name="任意多边形: 形状 41">
              <a:extLst>
                <a:ext uri="{FF2B5EF4-FFF2-40B4-BE49-F238E27FC236}">
                  <a16:creationId xmlns:a16="http://schemas.microsoft.com/office/drawing/2014/main" xmlns="" id="{C95F3F4F-D203-4F89-8195-BDF52430E9F5}"/>
                </a:ext>
              </a:extLst>
            </p:cNvPr>
            <p:cNvSpPr/>
            <p:nvPr/>
          </p:nvSpPr>
          <p:spPr>
            <a:xfrm>
              <a:off x="2663286" y="2540571"/>
              <a:ext cx="55964" cy="86380"/>
            </a:xfrm>
            <a:custGeom>
              <a:avLst/>
              <a:gdLst>
                <a:gd name="connsiteX0" fmla="*/ 3807 w 13244"/>
                <a:gd name="connsiteY0" fmla="*/ 12 h 20442"/>
                <a:gd name="connsiteX1" fmla="*/ 6280 w 13244"/>
                <a:gd name="connsiteY1" fmla="*/ 19587 h 20442"/>
                <a:gd name="connsiteX2" fmla="*/ 12841 w 13244"/>
                <a:gd name="connsiteY2" fmla="*/ 10338 h 20442"/>
                <a:gd name="connsiteX3" fmla="*/ 3807 w 13244"/>
                <a:gd name="connsiteY3" fmla="*/ 12 h 20442"/>
              </a:gdLst>
              <a:ahLst/>
              <a:cxnLst>
                <a:cxn ang="0">
                  <a:pos x="connsiteX0" y="connsiteY0"/>
                </a:cxn>
                <a:cxn ang="0">
                  <a:pos x="connsiteX1" y="connsiteY1"/>
                </a:cxn>
                <a:cxn ang="0">
                  <a:pos x="connsiteX2" y="connsiteY2"/>
                </a:cxn>
                <a:cxn ang="0">
                  <a:pos x="connsiteX3" y="connsiteY3"/>
                </a:cxn>
              </a:cxnLst>
              <a:rect l="l" t="t" r="r" b="b"/>
              <a:pathLst>
                <a:path w="13244" h="20442">
                  <a:moveTo>
                    <a:pt x="3807" y="12"/>
                  </a:moveTo>
                  <a:cubicBezTo>
                    <a:pt x="-2862" y="1626"/>
                    <a:pt x="42" y="15823"/>
                    <a:pt x="6280" y="19587"/>
                  </a:cubicBezTo>
                  <a:cubicBezTo>
                    <a:pt x="11013" y="22491"/>
                    <a:pt x="14455" y="17651"/>
                    <a:pt x="12841" y="10338"/>
                  </a:cubicBezTo>
                  <a:cubicBezTo>
                    <a:pt x="11981" y="5820"/>
                    <a:pt x="8432" y="-310"/>
                    <a:pt x="380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5" name="任意多边形: 形状 42">
              <a:extLst>
                <a:ext uri="{FF2B5EF4-FFF2-40B4-BE49-F238E27FC236}">
                  <a16:creationId xmlns:a16="http://schemas.microsoft.com/office/drawing/2014/main" xmlns="" id="{55415126-CC21-42CC-93E2-CFCDCB699659}"/>
                </a:ext>
              </a:extLst>
            </p:cNvPr>
            <p:cNvSpPr/>
            <p:nvPr/>
          </p:nvSpPr>
          <p:spPr>
            <a:xfrm>
              <a:off x="2845346" y="2510577"/>
              <a:ext cx="50103" cy="86126"/>
            </a:xfrm>
            <a:custGeom>
              <a:avLst/>
              <a:gdLst>
                <a:gd name="connsiteX0" fmla="*/ 6756 w 11857"/>
                <a:gd name="connsiteY0" fmla="*/ 19910 h 20382"/>
                <a:gd name="connsiteX1" fmla="*/ 11274 w 11857"/>
                <a:gd name="connsiteY1" fmla="*/ 10230 h 20382"/>
                <a:gd name="connsiteX2" fmla="*/ 2884 w 11857"/>
                <a:gd name="connsiteY2" fmla="*/ 12 h 20382"/>
                <a:gd name="connsiteX3" fmla="*/ 2347 w 11857"/>
                <a:gd name="connsiteY3" fmla="*/ 120 h 20382"/>
                <a:gd name="connsiteX4" fmla="*/ 6756 w 11857"/>
                <a:gd name="connsiteY4" fmla="*/ 1991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57" h="20382">
                  <a:moveTo>
                    <a:pt x="6756" y="19910"/>
                  </a:moveTo>
                  <a:cubicBezTo>
                    <a:pt x="10736" y="21954"/>
                    <a:pt x="12995" y="17114"/>
                    <a:pt x="11274" y="10230"/>
                  </a:cubicBezTo>
                  <a:cubicBezTo>
                    <a:pt x="10198" y="5820"/>
                    <a:pt x="6864" y="-310"/>
                    <a:pt x="2884" y="12"/>
                  </a:cubicBezTo>
                  <a:cubicBezTo>
                    <a:pt x="2777" y="12"/>
                    <a:pt x="2562" y="120"/>
                    <a:pt x="2347" y="120"/>
                  </a:cubicBezTo>
                  <a:cubicBezTo>
                    <a:pt x="-2493" y="2271"/>
                    <a:pt x="733" y="16791"/>
                    <a:pt x="6756" y="199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6" name="任意多边形: 形状 43">
              <a:extLst>
                <a:ext uri="{FF2B5EF4-FFF2-40B4-BE49-F238E27FC236}">
                  <a16:creationId xmlns:a16="http://schemas.microsoft.com/office/drawing/2014/main" xmlns="" id="{D6642CEC-3C04-4B56-BA07-2ABED10CE9F5}"/>
                </a:ext>
              </a:extLst>
            </p:cNvPr>
            <p:cNvSpPr/>
            <p:nvPr/>
          </p:nvSpPr>
          <p:spPr>
            <a:xfrm>
              <a:off x="2997100" y="2480123"/>
              <a:ext cx="44631" cy="86126"/>
            </a:xfrm>
            <a:custGeom>
              <a:avLst/>
              <a:gdLst>
                <a:gd name="connsiteX0" fmla="*/ 9778 w 10562"/>
                <a:gd name="connsiteY0" fmla="*/ 10230 h 20382"/>
                <a:gd name="connsiteX1" fmla="*/ 9778 w 10562"/>
                <a:gd name="connsiteY1" fmla="*/ 10230 h 20382"/>
                <a:gd name="connsiteX2" fmla="*/ 2142 w 10562"/>
                <a:gd name="connsiteY2" fmla="*/ 12 h 20382"/>
                <a:gd name="connsiteX3" fmla="*/ 6659 w 10562"/>
                <a:gd name="connsiteY3" fmla="*/ 19910 h 20382"/>
                <a:gd name="connsiteX4" fmla="*/ 9778 w 10562"/>
                <a:gd name="connsiteY4" fmla="*/ 1023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2" h="20382">
                  <a:moveTo>
                    <a:pt x="9778" y="10230"/>
                  </a:moveTo>
                  <a:lnTo>
                    <a:pt x="9778" y="10230"/>
                  </a:lnTo>
                  <a:cubicBezTo>
                    <a:pt x="8595" y="5820"/>
                    <a:pt x="5369" y="-310"/>
                    <a:pt x="2142" y="12"/>
                  </a:cubicBezTo>
                  <a:cubicBezTo>
                    <a:pt x="-2806" y="1841"/>
                    <a:pt x="1712" y="16898"/>
                    <a:pt x="6659" y="19910"/>
                  </a:cubicBezTo>
                  <a:cubicBezTo>
                    <a:pt x="10101" y="21954"/>
                    <a:pt x="11607" y="17114"/>
                    <a:pt x="9778" y="102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7" name="任意多边形: 形状 44">
              <a:extLst>
                <a:ext uri="{FF2B5EF4-FFF2-40B4-BE49-F238E27FC236}">
                  <a16:creationId xmlns:a16="http://schemas.microsoft.com/office/drawing/2014/main" xmlns="" id="{F960DC4D-A4C8-4753-9A11-84BCE54E535B}"/>
                </a:ext>
              </a:extLst>
            </p:cNvPr>
            <p:cNvSpPr/>
            <p:nvPr/>
          </p:nvSpPr>
          <p:spPr>
            <a:xfrm>
              <a:off x="3118983" y="2449179"/>
              <a:ext cx="39176" cy="85509"/>
            </a:xfrm>
            <a:custGeom>
              <a:avLst/>
              <a:gdLst>
                <a:gd name="connsiteX0" fmla="*/ 6855 w 9271"/>
                <a:gd name="connsiteY0" fmla="*/ 20027 h 20236"/>
                <a:gd name="connsiteX1" fmla="*/ 8146 w 9271"/>
                <a:gd name="connsiteY1" fmla="*/ 10132 h 20236"/>
                <a:gd name="connsiteX2" fmla="*/ 8146 w 9271"/>
                <a:gd name="connsiteY2" fmla="*/ 10132 h 20236"/>
                <a:gd name="connsiteX3" fmla="*/ 1262 w 9271"/>
                <a:gd name="connsiteY3" fmla="*/ 21 h 20236"/>
                <a:gd name="connsiteX4" fmla="*/ 6855 w 9271"/>
                <a:gd name="connsiteY4" fmla="*/ 20027 h 20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 h="20236">
                  <a:moveTo>
                    <a:pt x="6855" y="20027"/>
                  </a:moveTo>
                  <a:cubicBezTo>
                    <a:pt x="9437" y="21317"/>
                    <a:pt x="10082" y="16477"/>
                    <a:pt x="8146" y="10132"/>
                  </a:cubicBezTo>
                  <a:lnTo>
                    <a:pt x="8146" y="10132"/>
                  </a:lnTo>
                  <a:cubicBezTo>
                    <a:pt x="6855" y="5722"/>
                    <a:pt x="3844" y="-409"/>
                    <a:pt x="1262" y="21"/>
                  </a:cubicBezTo>
                  <a:cubicBezTo>
                    <a:pt x="-2502" y="1850"/>
                    <a:pt x="2983" y="18091"/>
                    <a:pt x="6855" y="200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8" name="任意多边形: 形状 51">
              <a:extLst>
                <a:ext uri="{FF2B5EF4-FFF2-40B4-BE49-F238E27FC236}">
                  <a16:creationId xmlns:a16="http://schemas.microsoft.com/office/drawing/2014/main" xmlns="" id="{02D27228-89B8-4BAA-B434-7AE82CACE569}"/>
                </a:ext>
              </a:extLst>
            </p:cNvPr>
            <p:cNvSpPr/>
            <p:nvPr/>
          </p:nvSpPr>
          <p:spPr>
            <a:xfrm>
              <a:off x="77011" y="1408498"/>
              <a:ext cx="63726" cy="69418"/>
            </a:xfrm>
            <a:custGeom>
              <a:avLst/>
              <a:gdLst>
                <a:gd name="connsiteX0" fmla="*/ 7521 w 15081"/>
                <a:gd name="connsiteY0" fmla="*/ 0 h 16428"/>
                <a:gd name="connsiteX1" fmla="*/ 2143 w 15081"/>
                <a:gd name="connsiteY1" fmla="*/ 14090 h 16428"/>
                <a:gd name="connsiteX2" fmla="*/ 15050 w 15081"/>
                <a:gd name="connsiteY2" fmla="*/ 8820 h 16428"/>
                <a:gd name="connsiteX3" fmla="*/ 7521 w 15081"/>
                <a:gd name="connsiteY3" fmla="*/ 0 h 16428"/>
              </a:gdLst>
              <a:ahLst/>
              <a:cxnLst>
                <a:cxn ang="0">
                  <a:pos x="connsiteX0" y="connsiteY0"/>
                </a:cxn>
                <a:cxn ang="0">
                  <a:pos x="connsiteX1" y="connsiteY1"/>
                </a:cxn>
                <a:cxn ang="0">
                  <a:pos x="connsiteX2" y="connsiteY2"/>
                </a:cxn>
                <a:cxn ang="0">
                  <a:pos x="connsiteX3" y="connsiteY3"/>
                </a:cxn>
              </a:cxnLst>
              <a:rect l="l" t="t" r="r" b="b"/>
              <a:pathLst>
                <a:path w="15081" h="16428">
                  <a:moveTo>
                    <a:pt x="7521" y="0"/>
                  </a:moveTo>
                  <a:cubicBezTo>
                    <a:pt x="207" y="538"/>
                    <a:pt x="-2159" y="9465"/>
                    <a:pt x="2143" y="14090"/>
                  </a:cubicBezTo>
                  <a:cubicBezTo>
                    <a:pt x="6661" y="18930"/>
                    <a:pt x="14512" y="15811"/>
                    <a:pt x="15050" y="8820"/>
                  </a:cubicBezTo>
                  <a:cubicBezTo>
                    <a:pt x="15373" y="5270"/>
                    <a:pt x="13222" y="215"/>
                    <a:pt x="752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9" name="任意多边形: 形状 52">
              <a:extLst>
                <a:ext uri="{FF2B5EF4-FFF2-40B4-BE49-F238E27FC236}">
                  <a16:creationId xmlns:a16="http://schemas.microsoft.com/office/drawing/2014/main" xmlns="" id="{92341EF9-5419-4DE0-B18A-475B7D542639}"/>
                </a:ext>
              </a:extLst>
            </p:cNvPr>
            <p:cNvSpPr/>
            <p:nvPr/>
          </p:nvSpPr>
          <p:spPr>
            <a:xfrm>
              <a:off x="321500" y="1403043"/>
              <a:ext cx="64077" cy="69300"/>
            </a:xfrm>
            <a:custGeom>
              <a:avLst/>
              <a:gdLst>
                <a:gd name="connsiteX0" fmla="*/ 15164 w 15164"/>
                <a:gd name="connsiteY0" fmla="*/ 8712 h 16400"/>
                <a:gd name="connsiteX1" fmla="*/ 6774 w 15164"/>
                <a:gd name="connsiteY1" fmla="*/ 0 h 16400"/>
                <a:gd name="connsiteX2" fmla="*/ 2687 w 15164"/>
                <a:gd name="connsiteY2" fmla="*/ 14090 h 16400"/>
                <a:gd name="connsiteX3" fmla="*/ 15164 w 15164"/>
                <a:gd name="connsiteY3" fmla="*/ 8712 h 16400"/>
              </a:gdLst>
              <a:ahLst/>
              <a:cxnLst>
                <a:cxn ang="0">
                  <a:pos x="connsiteX0" y="connsiteY0"/>
                </a:cxn>
                <a:cxn ang="0">
                  <a:pos x="connsiteX1" y="connsiteY1"/>
                </a:cxn>
                <a:cxn ang="0">
                  <a:pos x="connsiteX2" y="connsiteY2"/>
                </a:cxn>
                <a:cxn ang="0">
                  <a:pos x="connsiteX3" y="connsiteY3"/>
                </a:cxn>
              </a:cxnLst>
              <a:rect l="l" t="t" r="r" b="b"/>
              <a:pathLst>
                <a:path w="15164" h="16400">
                  <a:moveTo>
                    <a:pt x="15164" y="8712"/>
                  </a:moveTo>
                  <a:cubicBezTo>
                    <a:pt x="15164" y="5163"/>
                    <a:pt x="12475" y="108"/>
                    <a:pt x="6774" y="0"/>
                  </a:cubicBezTo>
                  <a:cubicBezTo>
                    <a:pt x="-432" y="645"/>
                    <a:pt x="-2045" y="9465"/>
                    <a:pt x="2687" y="14090"/>
                  </a:cubicBezTo>
                  <a:cubicBezTo>
                    <a:pt x="7635" y="18930"/>
                    <a:pt x="15271" y="15703"/>
                    <a:pt x="15164" y="87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8" name="任意多边形: 形状 71">
              <a:extLst>
                <a:ext uri="{FF2B5EF4-FFF2-40B4-BE49-F238E27FC236}">
                  <a16:creationId xmlns:a16="http://schemas.microsoft.com/office/drawing/2014/main" xmlns="" id="{C39443A6-EFB4-42E3-AA82-1B473B980B07}"/>
                </a:ext>
              </a:extLst>
            </p:cNvPr>
            <p:cNvSpPr/>
            <p:nvPr/>
          </p:nvSpPr>
          <p:spPr>
            <a:xfrm>
              <a:off x="565266" y="1395314"/>
              <a:ext cx="65045" cy="68886"/>
            </a:xfrm>
            <a:custGeom>
              <a:avLst/>
              <a:gdLst>
                <a:gd name="connsiteX0" fmla="*/ 15340 w 15393"/>
                <a:gd name="connsiteY0" fmla="*/ 8604 h 16302"/>
                <a:gd name="connsiteX1" fmla="*/ 6198 w 15393"/>
                <a:gd name="connsiteY1" fmla="*/ 0 h 16302"/>
                <a:gd name="connsiteX2" fmla="*/ 3294 w 15393"/>
                <a:gd name="connsiteY2" fmla="*/ 14090 h 16302"/>
                <a:gd name="connsiteX3" fmla="*/ 15340 w 15393"/>
                <a:gd name="connsiteY3" fmla="*/ 8604 h 16302"/>
              </a:gdLst>
              <a:ahLst/>
              <a:cxnLst>
                <a:cxn ang="0">
                  <a:pos x="connsiteX0" y="connsiteY0"/>
                </a:cxn>
                <a:cxn ang="0">
                  <a:pos x="connsiteX1" y="connsiteY1"/>
                </a:cxn>
                <a:cxn ang="0">
                  <a:pos x="connsiteX2" y="connsiteY2"/>
                </a:cxn>
                <a:cxn ang="0">
                  <a:pos x="connsiteX3" y="connsiteY3"/>
                </a:cxn>
              </a:cxnLst>
              <a:rect l="l" t="t" r="r" b="b"/>
              <a:pathLst>
                <a:path w="15393" h="16302">
                  <a:moveTo>
                    <a:pt x="15340" y="8604"/>
                  </a:moveTo>
                  <a:cubicBezTo>
                    <a:pt x="15017" y="5055"/>
                    <a:pt x="11898" y="108"/>
                    <a:pt x="6198" y="0"/>
                  </a:cubicBezTo>
                  <a:cubicBezTo>
                    <a:pt x="-1008" y="645"/>
                    <a:pt x="-1869" y="9572"/>
                    <a:pt x="3294" y="14090"/>
                  </a:cubicBezTo>
                  <a:cubicBezTo>
                    <a:pt x="8779" y="18822"/>
                    <a:pt x="16093" y="15488"/>
                    <a:pt x="15340" y="86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9" name="任意多边形: 形状 72">
              <a:extLst>
                <a:ext uri="{FF2B5EF4-FFF2-40B4-BE49-F238E27FC236}">
                  <a16:creationId xmlns:a16="http://schemas.microsoft.com/office/drawing/2014/main" xmlns="" id="{25D60161-ED8E-4FFE-9B93-73C1A1992751}"/>
                </a:ext>
              </a:extLst>
            </p:cNvPr>
            <p:cNvSpPr/>
            <p:nvPr/>
          </p:nvSpPr>
          <p:spPr>
            <a:xfrm>
              <a:off x="807284" y="1384864"/>
              <a:ext cx="65670" cy="68598"/>
            </a:xfrm>
            <a:custGeom>
              <a:avLst/>
              <a:gdLst>
                <a:gd name="connsiteX0" fmla="*/ 15394 w 15541"/>
                <a:gd name="connsiteY0" fmla="*/ 8497 h 16234"/>
                <a:gd name="connsiteX1" fmla="*/ 5606 w 15541"/>
                <a:gd name="connsiteY1" fmla="*/ 0 h 16234"/>
                <a:gd name="connsiteX2" fmla="*/ 4854 w 15541"/>
                <a:gd name="connsiteY2" fmla="*/ 108 h 16234"/>
                <a:gd name="connsiteX3" fmla="*/ 4746 w 15541"/>
                <a:gd name="connsiteY3" fmla="*/ 14628 h 16234"/>
                <a:gd name="connsiteX4" fmla="*/ 15394 w 15541"/>
                <a:gd name="connsiteY4" fmla="*/ 8497 h 16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41" h="16234">
                  <a:moveTo>
                    <a:pt x="15394" y="8497"/>
                  </a:moveTo>
                  <a:cubicBezTo>
                    <a:pt x="14749" y="4948"/>
                    <a:pt x="11199" y="0"/>
                    <a:pt x="5606" y="0"/>
                  </a:cubicBezTo>
                  <a:cubicBezTo>
                    <a:pt x="5391" y="0"/>
                    <a:pt x="5069" y="0"/>
                    <a:pt x="4854" y="108"/>
                  </a:cubicBezTo>
                  <a:cubicBezTo>
                    <a:pt x="-1600" y="1183"/>
                    <a:pt x="-1600" y="10218"/>
                    <a:pt x="4746" y="14628"/>
                  </a:cubicBezTo>
                  <a:cubicBezTo>
                    <a:pt x="10446" y="18500"/>
                    <a:pt x="16577" y="14950"/>
                    <a:pt x="15394"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0" name="任意多边形: 形状 113">
              <a:extLst>
                <a:ext uri="{FF2B5EF4-FFF2-40B4-BE49-F238E27FC236}">
                  <a16:creationId xmlns:a16="http://schemas.microsoft.com/office/drawing/2014/main" xmlns="" id="{622FE17C-D64D-47DD-AB4E-043095AA5740}"/>
                </a:ext>
              </a:extLst>
            </p:cNvPr>
            <p:cNvSpPr/>
            <p:nvPr/>
          </p:nvSpPr>
          <p:spPr>
            <a:xfrm>
              <a:off x="216967" y="1537569"/>
              <a:ext cx="66815" cy="72059"/>
            </a:xfrm>
            <a:custGeom>
              <a:avLst/>
              <a:gdLst>
                <a:gd name="connsiteX0" fmla="*/ 15809 w 15812"/>
                <a:gd name="connsiteY0" fmla="*/ 9142 h 17053"/>
                <a:gd name="connsiteX1" fmla="*/ 7527 w 15812"/>
                <a:gd name="connsiteY1" fmla="*/ 0 h 17053"/>
                <a:gd name="connsiteX2" fmla="*/ 2579 w 15812"/>
                <a:gd name="connsiteY2" fmla="*/ 14628 h 17053"/>
                <a:gd name="connsiteX3" fmla="*/ 15809 w 15812"/>
                <a:gd name="connsiteY3" fmla="*/ 9142 h 17053"/>
              </a:gdLst>
              <a:ahLst/>
              <a:cxnLst>
                <a:cxn ang="0">
                  <a:pos x="connsiteX0" y="connsiteY0"/>
                </a:cxn>
                <a:cxn ang="0">
                  <a:pos x="connsiteX1" y="connsiteY1"/>
                </a:cxn>
                <a:cxn ang="0">
                  <a:pos x="connsiteX2" y="connsiteY2"/>
                </a:cxn>
                <a:cxn ang="0">
                  <a:pos x="connsiteX3" y="connsiteY3"/>
                </a:cxn>
              </a:cxnLst>
              <a:rect l="l" t="t" r="r" b="b"/>
              <a:pathLst>
                <a:path w="15812" h="17053">
                  <a:moveTo>
                    <a:pt x="15809" y="9142"/>
                  </a:moveTo>
                  <a:cubicBezTo>
                    <a:pt x="15916" y="5485"/>
                    <a:pt x="13442" y="215"/>
                    <a:pt x="7527" y="0"/>
                  </a:cubicBezTo>
                  <a:cubicBezTo>
                    <a:pt x="-110" y="645"/>
                    <a:pt x="-2261" y="9788"/>
                    <a:pt x="2579" y="14628"/>
                  </a:cubicBezTo>
                  <a:cubicBezTo>
                    <a:pt x="7527" y="19683"/>
                    <a:pt x="15594" y="16348"/>
                    <a:pt x="15809" y="91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1" name="任意多边形: 形状 114">
              <a:extLst>
                <a:ext uri="{FF2B5EF4-FFF2-40B4-BE49-F238E27FC236}">
                  <a16:creationId xmlns:a16="http://schemas.microsoft.com/office/drawing/2014/main" xmlns="" id="{CDEE62AA-B8E6-4AF9-B941-AAA99E3B7D81}"/>
                </a:ext>
              </a:extLst>
            </p:cNvPr>
            <p:cNvSpPr/>
            <p:nvPr/>
          </p:nvSpPr>
          <p:spPr>
            <a:xfrm>
              <a:off x="473224" y="1530753"/>
              <a:ext cx="67369" cy="71645"/>
            </a:xfrm>
            <a:custGeom>
              <a:avLst/>
              <a:gdLst>
                <a:gd name="connsiteX0" fmla="*/ 3027 w 15943"/>
                <a:gd name="connsiteY0" fmla="*/ 14628 h 16955"/>
                <a:gd name="connsiteX1" fmla="*/ 15934 w 15943"/>
                <a:gd name="connsiteY1" fmla="*/ 9035 h 16955"/>
                <a:gd name="connsiteX2" fmla="*/ 6792 w 15943"/>
                <a:gd name="connsiteY2" fmla="*/ 0 h 16955"/>
                <a:gd name="connsiteX3" fmla="*/ 3027 w 15943"/>
                <a:gd name="connsiteY3" fmla="*/ 14628 h 16955"/>
              </a:gdLst>
              <a:ahLst/>
              <a:cxnLst>
                <a:cxn ang="0">
                  <a:pos x="connsiteX0" y="connsiteY0"/>
                </a:cxn>
                <a:cxn ang="0">
                  <a:pos x="connsiteX1" y="connsiteY1"/>
                </a:cxn>
                <a:cxn ang="0">
                  <a:pos x="connsiteX2" y="connsiteY2"/>
                </a:cxn>
                <a:cxn ang="0">
                  <a:pos x="connsiteX3" y="connsiteY3"/>
                </a:cxn>
              </a:cxnLst>
              <a:rect l="l" t="t" r="r" b="b"/>
              <a:pathLst>
                <a:path w="15943" h="16955">
                  <a:moveTo>
                    <a:pt x="3027" y="14628"/>
                  </a:moveTo>
                  <a:cubicBezTo>
                    <a:pt x="8405" y="19575"/>
                    <a:pt x="16256" y="16133"/>
                    <a:pt x="15934" y="9035"/>
                  </a:cubicBezTo>
                  <a:cubicBezTo>
                    <a:pt x="15719" y="5378"/>
                    <a:pt x="12815" y="108"/>
                    <a:pt x="6792" y="0"/>
                  </a:cubicBezTo>
                  <a:cubicBezTo>
                    <a:pt x="-737" y="645"/>
                    <a:pt x="-2028" y="9895"/>
                    <a:pt x="3027" y="1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4" name="任意多边形: 形状 115">
              <a:extLst>
                <a:ext uri="{FF2B5EF4-FFF2-40B4-BE49-F238E27FC236}">
                  <a16:creationId xmlns:a16="http://schemas.microsoft.com/office/drawing/2014/main" xmlns="" id="{CAC26EAB-EF62-4110-958B-DB1E98E3AD00}"/>
                </a:ext>
              </a:extLst>
            </p:cNvPr>
            <p:cNvSpPr/>
            <p:nvPr/>
          </p:nvSpPr>
          <p:spPr>
            <a:xfrm>
              <a:off x="727373" y="1520755"/>
              <a:ext cx="68011" cy="71421"/>
            </a:xfrm>
            <a:custGeom>
              <a:avLst/>
              <a:gdLst>
                <a:gd name="connsiteX0" fmla="*/ 6232 w 16095"/>
                <a:gd name="connsiteY0" fmla="*/ 0 h 16902"/>
                <a:gd name="connsiteX1" fmla="*/ 5480 w 16095"/>
                <a:gd name="connsiteY1" fmla="*/ 108 h 16902"/>
                <a:gd name="connsiteX2" fmla="*/ 4404 w 16095"/>
                <a:gd name="connsiteY2" fmla="*/ 15165 h 16902"/>
                <a:gd name="connsiteX3" fmla="*/ 16020 w 16095"/>
                <a:gd name="connsiteY3" fmla="*/ 8927 h 16902"/>
                <a:gd name="connsiteX4" fmla="*/ 6232 w 16095"/>
                <a:gd name="connsiteY4" fmla="*/ 0 h 16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5" h="16902">
                  <a:moveTo>
                    <a:pt x="6232" y="0"/>
                  </a:moveTo>
                  <a:cubicBezTo>
                    <a:pt x="6017" y="0"/>
                    <a:pt x="5695" y="0"/>
                    <a:pt x="5480" y="108"/>
                  </a:cubicBezTo>
                  <a:cubicBezTo>
                    <a:pt x="-1296" y="1183"/>
                    <a:pt x="-1942" y="10648"/>
                    <a:pt x="4404" y="15165"/>
                  </a:cubicBezTo>
                  <a:cubicBezTo>
                    <a:pt x="10212" y="19252"/>
                    <a:pt x="16881" y="15703"/>
                    <a:pt x="16020" y="8927"/>
                  </a:cubicBezTo>
                  <a:cubicBezTo>
                    <a:pt x="15590" y="5270"/>
                    <a:pt x="12256" y="108"/>
                    <a:pt x="62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5" name="任意多边形: 形状 116">
              <a:extLst>
                <a:ext uri="{FF2B5EF4-FFF2-40B4-BE49-F238E27FC236}">
                  <a16:creationId xmlns:a16="http://schemas.microsoft.com/office/drawing/2014/main" xmlns="" id="{C50E49E6-982B-47D4-A909-CCA365386A47}"/>
                </a:ext>
              </a:extLst>
            </p:cNvPr>
            <p:cNvSpPr/>
            <p:nvPr/>
          </p:nvSpPr>
          <p:spPr>
            <a:xfrm>
              <a:off x="978446" y="1508484"/>
              <a:ext cx="68776" cy="71248"/>
            </a:xfrm>
            <a:custGeom>
              <a:avLst/>
              <a:gdLst>
                <a:gd name="connsiteX0" fmla="*/ 5648 w 16276"/>
                <a:gd name="connsiteY0" fmla="*/ 0 h 16861"/>
                <a:gd name="connsiteX1" fmla="*/ 4895 w 16276"/>
                <a:gd name="connsiteY1" fmla="*/ 108 h 16861"/>
                <a:gd name="connsiteX2" fmla="*/ 5110 w 16276"/>
                <a:gd name="connsiteY2" fmla="*/ 15165 h 16861"/>
                <a:gd name="connsiteX3" fmla="*/ 16081 w 16276"/>
                <a:gd name="connsiteY3" fmla="*/ 8820 h 16861"/>
                <a:gd name="connsiteX4" fmla="*/ 5648 w 16276"/>
                <a:gd name="connsiteY4" fmla="*/ 0 h 1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6" h="16861">
                  <a:moveTo>
                    <a:pt x="5648" y="0"/>
                  </a:moveTo>
                  <a:cubicBezTo>
                    <a:pt x="5433" y="0"/>
                    <a:pt x="5110" y="0"/>
                    <a:pt x="4895" y="108"/>
                  </a:cubicBezTo>
                  <a:cubicBezTo>
                    <a:pt x="-1773" y="1291"/>
                    <a:pt x="-1558" y="10648"/>
                    <a:pt x="5110" y="15165"/>
                  </a:cubicBezTo>
                  <a:cubicBezTo>
                    <a:pt x="11133" y="19252"/>
                    <a:pt x="17479" y="15488"/>
                    <a:pt x="16081" y="8820"/>
                  </a:cubicBezTo>
                  <a:cubicBezTo>
                    <a:pt x="15328" y="5163"/>
                    <a:pt x="11564" y="0"/>
                    <a:pt x="564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6" name="任意多边形: 形状 117">
              <a:extLst>
                <a:ext uri="{FF2B5EF4-FFF2-40B4-BE49-F238E27FC236}">
                  <a16:creationId xmlns:a16="http://schemas.microsoft.com/office/drawing/2014/main" xmlns="" id="{29D188D6-8EAD-4132-BF02-EB41CDAE2D4B}"/>
                </a:ext>
              </a:extLst>
            </p:cNvPr>
            <p:cNvSpPr/>
            <p:nvPr/>
          </p:nvSpPr>
          <p:spPr>
            <a:xfrm>
              <a:off x="1224591" y="1493483"/>
              <a:ext cx="68974" cy="70876"/>
            </a:xfrm>
            <a:custGeom>
              <a:avLst/>
              <a:gdLst>
                <a:gd name="connsiteX0" fmla="*/ 4940 w 16323"/>
                <a:gd name="connsiteY0" fmla="*/ 0 h 16773"/>
                <a:gd name="connsiteX1" fmla="*/ 3541 w 16323"/>
                <a:gd name="connsiteY1" fmla="*/ 323 h 16773"/>
                <a:gd name="connsiteX2" fmla="*/ 6553 w 16323"/>
                <a:gd name="connsiteY2" fmla="*/ 15596 h 16773"/>
                <a:gd name="connsiteX3" fmla="*/ 15910 w 16323"/>
                <a:gd name="connsiteY3" fmla="*/ 8712 h 16773"/>
                <a:gd name="connsiteX4" fmla="*/ 4940 w 16323"/>
                <a:gd name="connsiteY4" fmla="*/ 0 h 16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23" h="16773">
                  <a:moveTo>
                    <a:pt x="4940" y="0"/>
                  </a:moveTo>
                  <a:cubicBezTo>
                    <a:pt x="4509" y="108"/>
                    <a:pt x="3972" y="108"/>
                    <a:pt x="3541" y="323"/>
                  </a:cubicBezTo>
                  <a:cubicBezTo>
                    <a:pt x="-2374" y="2259"/>
                    <a:pt x="-546" y="11831"/>
                    <a:pt x="6553" y="15596"/>
                  </a:cubicBezTo>
                  <a:cubicBezTo>
                    <a:pt x="12684" y="18822"/>
                    <a:pt x="17846" y="15058"/>
                    <a:pt x="15910" y="8712"/>
                  </a:cubicBezTo>
                  <a:cubicBezTo>
                    <a:pt x="14727" y="5055"/>
                    <a:pt x="10640" y="0"/>
                    <a:pt x="494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7" name="任意多边形: 形状 118">
              <a:extLst>
                <a:ext uri="{FF2B5EF4-FFF2-40B4-BE49-F238E27FC236}">
                  <a16:creationId xmlns:a16="http://schemas.microsoft.com/office/drawing/2014/main" xmlns="" id="{AE5CA2C7-8BF2-40E2-A30C-C4E543069FB2}"/>
                </a:ext>
              </a:extLst>
            </p:cNvPr>
            <p:cNvSpPr/>
            <p:nvPr/>
          </p:nvSpPr>
          <p:spPr>
            <a:xfrm>
              <a:off x="1462366" y="1475753"/>
              <a:ext cx="68045" cy="70470"/>
            </a:xfrm>
            <a:custGeom>
              <a:avLst/>
              <a:gdLst>
                <a:gd name="connsiteX0" fmla="*/ 2877 w 16103"/>
                <a:gd name="connsiteY0" fmla="*/ 324 h 16677"/>
                <a:gd name="connsiteX1" fmla="*/ 7932 w 16103"/>
                <a:gd name="connsiteY1" fmla="*/ 15920 h 16677"/>
                <a:gd name="connsiteX2" fmla="*/ 15461 w 16103"/>
                <a:gd name="connsiteY2" fmla="*/ 8499 h 16677"/>
                <a:gd name="connsiteX3" fmla="*/ 4168 w 16103"/>
                <a:gd name="connsiteY3" fmla="*/ 2 h 16677"/>
                <a:gd name="connsiteX4" fmla="*/ 2877 w 16103"/>
                <a:gd name="connsiteY4" fmla="*/ 324 h 16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03" h="16677">
                  <a:moveTo>
                    <a:pt x="2877" y="324"/>
                  </a:moveTo>
                  <a:cubicBezTo>
                    <a:pt x="-2823" y="2368"/>
                    <a:pt x="511" y="12801"/>
                    <a:pt x="7932" y="15920"/>
                  </a:cubicBezTo>
                  <a:cubicBezTo>
                    <a:pt x="13741" y="18394"/>
                    <a:pt x="17720" y="14522"/>
                    <a:pt x="15461" y="8499"/>
                  </a:cubicBezTo>
                  <a:cubicBezTo>
                    <a:pt x="14063" y="4842"/>
                    <a:pt x="9653" y="-106"/>
                    <a:pt x="4168" y="2"/>
                  </a:cubicBezTo>
                  <a:cubicBezTo>
                    <a:pt x="3845" y="109"/>
                    <a:pt x="3200" y="217"/>
                    <a:pt x="2877"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8" name="任意多边形: 形状 119">
              <a:extLst>
                <a:ext uri="{FF2B5EF4-FFF2-40B4-BE49-F238E27FC236}">
                  <a16:creationId xmlns:a16="http://schemas.microsoft.com/office/drawing/2014/main" xmlns="" id="{AA1CACEE-921C-4C41-A44F-B82AE23DA5BF}"/>
                </a:ext>
              </a:extLst>
            </p:cNvPr>
            <p:cNvSpPr/>
            <p:nvPr/>
          </p:nvSpPr>
          <p:spPr>
            <a:xfrm>
              <a:off x="1682947" y="1456645"/>
              <a:ext cx="65742" cy="70099"/>
            </a:xfrm>
            <a:custGeom>
              <a:avLst/>
              <a:gdLst>
                <a:gd name="connsiteX0" fmla="*/ 14565 w 15558"/>
                <a:gd name="connsiteY0" fmla="*/ 8396 h 16589"/>
                <a:gd name="connsiteX1" fmla="*/ 3379 w 15558"/>
                <a:gd name="connsiteY1" fmla="*/ 7 h 16589"/>
                <a:gd name="connsiteX2" fmla="*/ 2196 w 15558"/>
                <a:gd name="connsiteY2" fmla="*/ 329 h 16589"/>
                <a:gd name="connsiteX3" fmla="*/ 9295 w 15558"/>
                <a:gd name="connsiteY3" fmla="*/ 16140 h 16589"/>
                <a:gd name="connsiteX4" fmla="*/ 14565 w 15558"/>
                <a:gd name="connsiteY4" fmla="*/ 8396 h 16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8" h="16589">
                  <a:moveTo>
                    <a:pt x="14565" y="8396"/>
                  </a:moveTo>
                  <a:cubicBezTo>
                    <a:pt x="12952" y="4847"/>
                    <a:pt x="8327" y="-208"/>
                    <a:pt x="3379" y="7"/>
                  </a:cubicBezTo>
                  <a:cubicBezTo>
                    <a:pt x="3056" y="114"/>
                    <a:pt x="2519" y="114"/>
                    <a:pt x="2196" y="329"/>
                  </a:cubicBezTo>
                  <a:cubicBezTo>
                    <a:pt x="-3074" y="2480"/>
                    <a:pt x="1873" y="13666"/>
                    <a:pt x="9295" y="16140"/>
                  </a:cubicBezTo>
                  <a:cubicBezTo>
                    <a:pt x="14457" y="17968"/>
                    <a:pt x="17146" y="13989"/>
                    <a:pt x="14565" y="83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2" name="任意多边形: 形状 122">
              <a:extLst>
                <a:ext uri="{FF2B5EF4-FFF2-40B4-BE49-F238E27FC236}">
                  <a16:creationId xmlns:a16="http://schemas.microsoft.com/office/drawing/2014/main" xmlns="" id="{9DB11F34-6C99-410F-B787-E21C5E9A9DD7}"/>
                </a:ext>
              </a:extLst>
            </p:cNvPr>
            <p:cNvSpPr/>
            <p:nvPr/>
          </p:nvSpPr>
          <p:spPr>
            <a:xfrm>
              <a:off x="1880874" y="1435736"/>
              <a:ext cx="64432" cy="69558"/>
            </a:xfrm>
            <a:custGeom>
              <a:avLst/>
              <a:gdLst>
                <a:gd name="connsiteX0" fmla="*/ 13866 w 15248"/>
                <a:gd name="connsiteY0" fmla="*/ 8289 h 16461"/>
                <a:gd name="connsiteX1" fmla="*/ 2681 w 15248"/>
                <a:gd name="connsiteY1" fmla="*/ 7 h 16461"/>
                <a:gd name="connsiteX2" fmla="*/ 1605 w 15248"/>
                <a:gd name="connsiteY2" fmla="*/ 329 h 16461"/>
                <a:gd name="connsiteX3" fmla="*/ 10532 w 15248"/>
                <a:gd name="connsiteY3" fmla="*/ 16248 h 16461"/>
                <a:gd name="connsiteX4" fmla="*/ 13866 w 15248"/>
                <a:gd name="connsiteY4" fmla="*/ 8289 h 16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8" h="16461">
                  <a:moveTo>
                    <a:pt x="13866" y="8289"/>
                  </a:moveTo>
                  <a:cubicBezTo>
                    <a:pt x="11930" y="4739"/>
                    <a:pt x="7198" y="-208"/>
                    <a:pt x="2681" y="7"/>
                  </a:cubicBezTo>
                  <a:cubicBezTo>
                    <a:pt x="2358" y="114"/>
                    <a:pt x="1928" y="114"/>
                    <a:pt x="1605" y="329"/>
                  </a:cubicBezTo>
                  <a:cubicBezTo>
                    <a:pt x="-3127" y="2696"/>
                    <a:pt x="3433" y="14527"/>
                    <a:pt x="10532" y="16248"/>
                  </a:cubicBezTo>
                  <a:cubicBezTo>
                    <a:pt x="15049" y="17431"/>
                    <a:pt x="16663" y="13559"/>
                    <a:pt x="13866" y="82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3" name="任意多边形: 形状 123">
              <a:extLst>
                <a:ext uri="{FF2B5EF4-FFF2-40B4-BE49-F238E27FC236}">
                  <a16:creationId xmlns:a16="http://schemas.microsoft.com/office/drawing/2014/main" xmlns="" id="{FBF5C38C-C5E4-43EE-A681-BBA26E82F0DE}"/>
                </a:ext>
              </a:extLst>
            </p:cNvPr>
            <p:cNvSpPr/>
            <p:nvPr/>
          </p:nvSpPr>
          <p:spPr>
            <a:xfrm>
              <a:off x="2057449" y="1413886"/>
              <a:ext cx="62509" cy="69013"/>
            </a:xfrm>
            <a:custGeom>
              <a:avLst/>
              <a:gdLst>
                <a:gd name="connsiteX0" fmla="*/ 1980 w 14793"/>
                <a:gd name="connsiteY0" fmla="*/ 15 h 16332"/>
                <a:gd name="connsiteX1" fmla="*/ 1119 w 14793"/>
                <a:gd name="connsiteY1" fmla="*/ 338 h 16332"/>
                <a:gd name="connsiteX2" fmla="*/ 11014 w 14793"/>
                <a:gd name="connsiteY2" fmla="*/ 16148 h 16332"/>
                <a:gd name="connsiteX3" fmla="*/ 12950 w 14793"/>
                <a:gd name="connsiteY3" fmla="*/ 8189 h 16332"/>
                <a:gd name="connsiteX4" fmla="*/ 12950 w 14793"/>
                <a:gd name="connsiteY4" fmla="*/ 8189 h 16332"/>
                <a:gd name="connsiteX5" fmla="*/ 1980 w 14793"/>
                <a:gd name="connsiteY5" fmla="*/ 15 h 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3" h="16332">
                  <a:moveTo>
                    <a:pt x="1980" y="15"/>
                  </a:moveTo>
                  <a:cubicBezTo>
                    <a:pt x="1657" y="123"/>
                    <a:pt x="1334" y="123"/>
                    <a:pt x="1119" y="338"/>
                  </a:cubicBezTo>
                  <a:cubicBezTo>
                    <a:pt x="-2860" y="2704"/>
                    <a:pt x="4561" y="14427"/>
                    <a:pt x="11014" y="16148"/>
                  </a:cubicBezTo>
                  <a:cubicBezTo>
                    <a:pt x="15101" y="17224"/>
                    <a:pt x="16069" y="13459"/>
                    <a:pt x="12950" y="8189"/>
                  </a:cubicBezTo>
                  <a:lnTo>
                    <a:pt x="12950" y="8189"/>
                  </a:lnTo>
                  <a:cubicBezTo>
                    <a:pt x="10907" y="4640"/>
                    <a:pt x="6067" y="-308"/>
                    <a:pt x="1980"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4" name="任意多边形: 形状 124">
              <a:extLst>
                <a:ext uri="{FF2B5EF4-FFF2-40B4-BE49-F238E27FC236}">
                  <a16:creationId xmlns:a16="http://schemas.microsoft.com/office/drawing/2014/main" xmlns="" id="{555181FD-F099-4B11-9964-E1704B452097}"/>
                </a:ext>
              </a:extLst>
            </p:cNvPr>
            <p:cNvSpPr/>
            <p:nvPr/>
          </p:nvSpPr>
          <p:spPr>
            <a:xfrm>
              <a:off x="2210635" y="1390708"/>
              <a:ext cx="61521" cy="68451"/>
            </a:xfrm>
            <a:custGeom>
              <a:avLst/>
              <a:gdLst>
                <a:gd name="connsiteX0" fmla="*/ 1437 w 14559"/>
                <a:gd name="connsiteY0" fmla="*/ 15 h 16199"/>
                <a:gd name="connsiteX1" fmla="*/ 684 w 14559"/>
                <a:gd name="connsiteY1" fmla="*/ 338 h 16199"/>
                <a:gd name="connsiteX2" fmla="*/ 12085 w 14559"/>
                <a:gd name="connsiteY2" fmla="*/ 16149 h 16199"/>
                <a:gd name="connsiteX3" fmla="*/ 12192 w 14559"/>
                <a:gd name="connsiteY3" fmla="*/ 8082 h 16199"/>
                <a:gd name="connsiteX4" fmla="*/ 1437 w 14559"/>
                <a:gd name="connsiteY4" fmla="*/ 15 h 16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9" h="16199">
                  <a:moveTo>
                    <a:pt x="1437" y="15"/>
                  </a:moveTo>
                  <a:cubicBezTo>
                    <a:pt x="1222" y="123"/>
                    <a:pt x="899" y="230"/>
                    <a:pt x="684" y="338"/>
                  </a:cubicBezTo>
                  <a:cubicBezTo>
                    <a:pt x="-2543" y="2812"/>
                    <a:pt x="6384" y="15288"/>
                    <a:pt x="12085" y="16149"/>
                  </a:cubicBezTo>
                  <a:cubicBezTo>
                    <a:pt x="15312" y="16686"/>
                    <a:pt x="15419" y="12922"/>
                    <a:pt x="12192" y="8082"/>
                  </a:cubicBezTo>
                  <a:cubicBezTo>
                    <a:pt x="9934" y="4533"/>
                    <a:pt x="4986" y="-307"/>
                    <a:pt x="1437"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5" name="任意多边形: 形状 137">
              <a:extLst>
                <a:ext uri="{FF2B5EF4-FFF2-40B4-BE49-F238E27FC236}">
                  <a16:creationId xmlns:a16="http://schemas.microsoft.com/office/drawing/2014/main" xmlns="" id="{A4C13BF9-9A94-432B-AA52-CC6683C1DCEB}"/>
                </a:ext>
              </a:extLst>
            </p:cNvPr>
            <p:cNvSpPr/>
            <p:nvPr/>
          </p:nvSpPr>
          <p:spPr>
            <a:xfrm>
              <a:off x="74497" y="1704366"/>
              <a:ext cx="70251" cy="75123"/>
            </a:xfrm>
            <a:custGeom>
              <a:avLst/>
              <a:gdLst>
                <a:gd name="connsiteX0" fmla="*/ 8223 w 16625"/>
                <a:gd name="connsiteY0" fmla="*/ 0 h 17778"/>
                <a:gd name="connsiteX1" fmla="*/ 1877 w 16625"/>
                <a:gd name="connsiteY1" fmla="*/ 14628 h 17778"/>
                <a:gd name="connsiteX2" fmla="*/ 16613 w 16625"/>
                <a:gd name="connsiteY2" fmla="*/ 9572 h 17778"/>
                <a:gd name="connsiteX3" fmla="*/ 8223 w 16625"/>
                <a:gd name="connsiteY3" fmla="*/ 0 h 17778"/>
              </a:gdLst>
              <a:ahLst/>
              <a:cxnLst>
                <a:cxn ang="0">
                  <a:pos x="connsiteX0" y="connsiteY0"/>
                </a:cxn>
                <a:cxn ang="0">
                  <a:pos x="connsiteX1" y="connsiteY1"/>
                </a:cxn>
                <a:cxn ang="0">
                  <a:pos x="connsiteX2" y="connsiteY2"/>
                </a:cxn>
                <a:cxn ang="0">
                  <a:pos x="connsiteX3" y="connsiteY3"/>
                </a:cxn>
              </a:cxnLst>
              <a:rect l="l" t="t" r="r" b="b"/>
              <a:pathLst>
                <a:path w="16625" h="17778">
                  <a:moveTo>
                    <a:pt x="8223" y="0"/>
                  </a:moveTo>
                  <a:cubicBezTo>
                    <a:pt x="587" y="538"/>
                    <a:pt x="-2210" y="9465"/>
                    <a:pt x="1877" y="14628"/>
                  </a:cubicBezTo>
                  <a:cubicBezTo>
                    <a:pt x="6610" y="20651"/>
                    <a:pt x="15967" y="17532"/>
                    <a:pt x="16613" y="9572"/>
                  </a:cubicBezTo>
                  <a:cubicBezTo>
                    <a:pt x="16828" y="5700"/>
                    <a:pt x="14461" y="215"/>
                    <a:pt x="822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6" name="任意多边形: 形状 138">
              <a:extLst>
                <a:ext uri="{FF2B5EF4-FFF2-40B4-BE49-F238E27FC236}">
                  <a16:creationId xmlns:a16="http://schemas.microsoft.com/office/drawing/2014/main" xmlns="" id="{6A5BACD6-9D66-4AB7-9DC4-7649A882E06C}"/>
                </a:ext>
              </a:extLst>
            </p:cNvPr>
            <p:cNvSpPr/>
            <p:nvPr/>
          </p:nvSpPr>
          <p:spPr>
            <a:xfrm>
              <a:off x="343452" y="1698003"/>
              <a:ext cx="70301" cy="74941"/>
            </a:xfrm>
            <a:custGeom>
              <a:avLst/>
              <a:gdLst>
                <a:gd name="connsiteX0" fmla="*/ 16637 w 16637"/>
                <a:gd name="connsiteY0" fmla="*/ 9465 h 17735"/>
                <a:gd name="connsiteX1" fmla="*/ 7602 w 16637"/>
                <a:gd name="connsiteY1" fmla="*/ 0 h 17735"/>
                <a:gd name="connsiteX2" fmla="*/ 2870 w 16637"/>
                <a:gd name="connsiteY2" fmla="*/ 15273 h 17735"/>
                <a:gd name="connsiteX3" fmla="*/ 16637 w 16637"/>
                <a:gd name="connsiteY3" fmla="*/ 9465 h 17735"/>
              </a:gdLst>
              <a:ahLst/>
              <a:cxnLst>
                <a:cxn ang="0">
                  <a:pos x="connsiteX0" y="connsiteY0"/>
                </a:cxn>
                <a:cxn ang="0">
                  <a:pos x="connsiteX1" y="connsiteY1"/>
                </a:cxn>
                <a:cxn ang="0">
                  <a:pos x="connsiteX2" y="connsiteY2"/>
                </a:cxn>
                <a:cxn ang="0">
                  <a:pos x="connsiteX3" y="connsiteY3"/>
                </a:cxn>
              </a:cxnLst>
              <a:rect l="l" t="t" r="r" b="b"/>
              <a:pathLst>
                <a:path w="16637" h="17735">
                  <a:moveTo>
                    <a:pt x="16637" y="9465"/>
                  </a:moveTo>
                  <a:cubicBezTo>
                    <a:pt x="16637" y="5593"/>
                    <a:pt x="13841" y="215"/>
                    <a:pt x="7602" y="0"/>
                  </a:cubicBezTo>
                  <a:cubicBezTo>
                    <a:pt x="-357" y="645"/>
                    <a:pt x="-2293" y="10325"/>
                    <a:pt x="2870" y="15273"/>
                  </a:cubicBezTo>
                  <a:cubicBezTo>
                    <a:pt x="8140" y="20436"/>
                    <a:pt x="16530" y="16994"/>
                    <a:pt x="16637"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7" name="任意多边形: 形状 139">
              <a:extLst>
                <a:ext uri="{FF2B5EF4-FFF2-40B4-BE49-F238E27FC236}">
                  <a16:creationId xmlns:a16="http://schemas.microsoft.com/office/drawing/2014/main" xmlns="" id="{CFBA4A7F-A0BB-45C5-B497-387E85CB3CFB}"/>
                </a:ext>
              </a:extLst>
            </p:cNvPr>
            <p:cNvSpPr/>
            <p:nvPr/>
          </p:nvSpPr>
          <p:spPr>
            <a:xfrm>
              <a:off x="611731" y="1689370"/>
              <a:ext cx="70728" cy="74527"/>
            </a:xfrm>
            <a:custGeom>
              <a:avLst/>
              <a:gdLst>
                <a:gd name="connsiteX0" fmla="*/ 16714 w 16738"/>
                <a:gd name="connsiteY0" fmla="*/ 9357 h 17637"/>
                <a:gd name="connsiteX1" fmla="*/ 7034 w 16738"/>
                <a:gd name="connsiteY1" fmla="*/ 0 h 17637"/>
                <a:gd name="connsiteX2" fmla="*/ 3377 w 16738"/>
                <a:gd name="connsiteY2" fmla="*/ 15273 h 17637"/>
                <a:gd name="connsiteX3" fmla="*/ 16714 w 16738"/>
                <a:gd name="connsiteY3" fmla="*/ 9357 h 17637"/>
              </a:gdLst>
              <a:ahLst/>
              <a:cxnLst>
                <a:cxn ang="0">
                  <a:pos x="connsiteX0" y="connsiteY0"/>
                </a:cxn>
                <a:cxn ang="0">
                  <a:pos x="connsiteX1" y="connsiteY1"/>
                </a:cxn>
                <a:cxn ang="0">
                  <a:pos x="connsiteX2" y="connsiteY2"/>
                </a:cxn>
                <a:cxn ang="0">
                  <a:pos x="connsiteX3" y="connsiteY3"/>
                </a:cxn>
              </a:cxnLst>
              <a:rect l="l" t="t" r="r" b="b"/>
              <a:pathLst>
                <a:path w="16738" h="17637">
                  <a:moveTo>
                    <a:pt x="16714" y="9357"/>
                  </a:moveTo>
                  <a:cubicBezTo>
                    <a:pt x="16498" y="5485"/>
                    <a:pt x="13272" y="108"/>
                    <a:pt x="7034" y="0"/>
                  </a:cubicBezTo>
                  <a:cubicBezTo>
                    <a:pt x="-926" y="753"/>
                    <a:pt x="-2109" y="10325"/>
                    <a:pt x="3377" y="15273"/>
                  </a:cubicBezTo>
                  <a:cubicBezTo>
                    <a:pt x="9077" y="20328"/>
                    <a:pt x="17251" y="16779"/>
                    <a:pt x="16714" y="93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8" name="任意多边形: 形状 140">
              <a:extLst>
                <a:ext uri="{FF2B5EF4-FFF2-40B4-BE49-F238E27FC236}">
                  <a16:creationId xmlns:a16="http://schemas.microsoft.com/office/drawing/2014/main" xmlns="" id="{DAD3161B-D5D1-49C2-B717-8B1EDE69007E}"/>
                </a:ext>
              </a:extLst>
            </p:cNvPr>
            <p:cNvSpPr/>
            <p:nvPr/>
          </p:nvSpPr>
          <p:spPr>
            <a:xfrm>
              <a:off x="877445" y="1678007"/>
              <a:ext cx="71168" cy="74231"/>
            </a:xfrm>
            <a:custGeom>
              <a:avLst/>
              <a:gdLst>
                <a:gd name="connsiteX0" fmla="*/ 4706 w 16842"/>
                <a:gd name="connsiteY0" fmla="*/ 15811 h 17567"/>
                <a:gd name="connsiteX1" fmla="*/ 16752 w 16842"/>
                <a:gd name="connsiteY1" fmla="*/ 9250 h 17567"/>
                <a:gd name="connsiteX2" fmla="*/ 6426 w 16842"/>
                <a:gd name="connsiteY2" fmla="*/ 0 h 17567"/>
                <a:gd name="connsiteX3" fmla="*/ 5566 w 16842"/>
                <a:gd name="connsiteY3" fmla="*/ 108 h 17567"/>
                <a:gd name="connsiteX4" fmla="*/ 4706 w 16842"/>
                <a:gd name="connsiteY4" fmla="*/ 15811 h 17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42" h="17567">
                  <a:moveTo>
                    <a:pt x="4706" y="15811"/>
                  </a:moveTo>
                  <a:cubicBezTo>
                    <a:pt x="10729" y="20005"/>
                    <a:pt x="17720" y="16241"/>
                    <a:pt x="16752" y="9250"/>
                  </a:cubicBezTo>
                  <a:cubicBezTo>
                    <a:pt x="16214" y="5485"/>
                    <a:pt x="12665" y="0"/>
                    <a:pt x="6426" y="0"/>
                  </a:cubicBezTo>
                  <a:cubicBezTo>
                    <a:pt x="6211" y="0"/>
                    <a:pt x="5889" y="0"/>
                    <a:pt x="5566" y="108"/>
                  </a:cubicBezTo>
                  <a:cubicBezTo>
                    <a:pt x="-1425" y="1183"/>
                    <a:pt x="-1963" y="11078"/>
                    <a:pt x="4706" y="158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9" name="任意多边形: 形状 141">
              <a:extLst>
                <a:ext uri="{FF2B5EF4-FFF2-40B4-BE49-F238E27FC236}">
                  <a16:creationId xmlns:a16="http://schemas.microsoft.com/office/drawing/2014/main" xmlns="" id="{44F4A93B-1CFB-4132-8218-A4F3DE351EC6}"/>
                </a:ext>
              </a:extLst>
            </p:cNvPr>
            <p:cNvSpPr/>
            <p:nvPr/>
          </p:nvSpPr>
          <p:spPr>
            <a:xfrm>
              <a:off x="1139162" y="1663910"/>
              <a:ext cx="71654" cy="74147"/>
            </a:xfrm>
            <a:custGeom>
              <a:avLst/>
              <a:gdLst>
                <a:gd name="connsiteX0" fmla="*/ 5797 w 16957"/>
                <a:gd name="connsiteY0" fmla="*/ 2 h 17547"/>
                <a:gd name="connsiteX1" fmla="*/ 5044 w 16957"/>
                <a:gd name="connsiteY1" fmla="*/ 109 h 17547"/>
                <a:gd name="connsiteX2" fmla="*/ 5366 w 16957"/>
                <a:gd name="connsiteY2" fmla="*/ 15812 h 17547"/>
                <a:gd name="connsiteX3" fmla="*/ 16767 w 16957"/>
                <a:gd name="connsiteY3" fmla="*/ 9144 h 17547"/>
                <a:gd name="connsiteX4" fmla="*/ 5797 w 16957"/>
                <a:gd name="connsiteY4" fmla="*/ 2 h 17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7" h="17547">
                  <a:moveTo>
                    <a:pt x="5797" y="2"/>
                  </a:moveTo>
                  <a:cubicBezTo>
                    <a:pt x="5581" y="2"/>
                    <a:pt x="5259" y="2"/>
                    <a:pt x="5044" y="109"/>
                  </a:cubicBezTo>
                  <a:cubicBezTo>
                    <a:pt x="-1840" y="1292"/>
                    <a:pt x="-1625" y="11187"/>
                    <a:pt x="5366" y="15812"/>
                  </a:cubicBezTo>
                  <a:cubicBezTo>
                    <a:pt x="11605" y="20007"/>
                    <a:pt x="18165" y="16135"/>
                    <a:pt x="16767" y="9144"/>
                  </a:cubicBezTo>
                  <a:cubicBezTo>
                    <a:pt x="15907" y="5272"/>
                    <a:pt x="11927" y="-106"/>
                    <a:pt x="5797"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0" name="任意多边形: 形状 142">
              <a:extLst>
                <a:ext uri="{FF2B5EF4-FFF2-40B4-BE49-F238E27FC236}">
                  <a16:creationId xmlns:a16="http://schemas.microsoft.com/office/drawing/2014/main" xmlns="" id="{04E4FB30-FA77-4AD7-B5B6-4FF6D90B73ED}"/>
                </a:ext>
              </a:extLst>
            </p:cNvPr>
            <p:cNvSpPr/>
            <p:nvPr/>
          </p:nvSpPr>
          <p:spPr>
            <a:xfrm>
              <a:off x="1393911" y="1646640"/>
              <a:ext cx="71235" cy="73711"/>
            </a:xfrm>
            <a:custGeom>
              <a:avLst/>
              <a:gdLst>
                <a:gd name="connsiteX0" fmla="*/ 5203 w 16858"/>
                <a:gd name="connsiteY0" fmla="*/ 2 h 17444"/>
                <a:gd name="connsiteX1" fmla="*/ 3697 w 16858"/>
                <a:gd name="connsiteY1" fmla="*/ 324 h 17444"/>
                <a:gd name="connsiteX2" fmla="*/ 6709 w 16858"/>
                <a:gd name="connsiteY2" fmla="*/ 16242 h 17444"/>
                <a:gd name="connsiteX3" fmla="*/ 16497 w 16858"/>
                <a:gd name="connsiteY3" fmla="*/ 8929 h 17444"/>
                <a:gd name="connsiteX4" fmla="*/ 5203 w 16858"/>
                <a:gd name="connsiteY4" fmla="*/ 2 h 1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58" h="17444">
                  <a:moveTo>
                    <a:pt x="5203" y="2"/>
                  </a:moveTo>
                  <a:cubicBezTo>
                    <a:pt x="4773" y="109"/>
                    <a:pt x="4128" y="109"/>
                    <a:pt x="3697" y="324"/>
                  </a:cubicBezTo>
                  <a:cubicBezTo>
                    <a:pt x="-2433" y="2368"/>
                    <a:pt x="-605" y="12370"/>
                    <a:pt x="6709" y="16242"/>
                  </a:cubicBezTo>
                  <a:cubicBezTo>
                    <a:pt x="12947" y="19577"/>
                    <a:pt x="18325" y="15597"/>
                    <a:pt x="16497" y="8929"/>
                  </a:cubicBezTo>
                  <a:cubicBezTo>
                    <a:pt x="15421" y="5272"/>
                    <a:pt x="11226" y="-106"/>
                    <a:pt x="5203"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1" name="任意多边形: 形状 146">
              <a:extLst>
                <a:ext uri="{FF2B5EF4-FFF2-40B4-BE49-F238E27FC236}">
                  <a16:creationId xmlns:a16="http://schemas.microsoft.com/office/drawing/2014/main" xmlns="" id="{1B280736-509E-48CD-9640-EDBA6E845915}"/>
                </a:ext>
              </a:extLst>
            </p:cNvPr>
            <p:cNvSpPr/>
            <p:nvPr/>
          </p:nvSpPr>
          <p:spPr>
            <a:xfrm>
              <a:off x="1637492" y="1627076"/>
              <a:ext cx="68805" cy="73386"/>
            </a:xfrm>
            <a:custGeom>
              <a:avLst/>
              <a:gdLst>
                <a:gd name="connsiteX0" fmla="*/ 2951 w 16283"/>
                <a:gd name="connsiteY0" fmla="*/ 329 h 17367"/>
                <a:gd name="connsiteX1" fmla="*/ 8006 w 16283"/>
                <a:gd name="connsiteY1" fmla="*/ 16570 h 17367"/>
                <a:gd name="connsiteX2" fmla="*/ 15642 w 16283"/>
                <a:gd name="connsiteY2" fmla="*/ 8826 h 17367"/>
                <a:gd name="connsiteX3" fmla="*/ 4349 w 16283"/>
                <a:gd name="connsiteY3" fmla="*/ 6 h 17367"/>
                <a:gd name="connsiteX4" fmla="*/ 2951 w 16283"/>
                <a:gd name="connsiteY4" fmla="*/ 329 h 17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7367">
                  <a:moveTo>
                    <a:pt x="2951" y="329"/>
                  </a:moveTo>
                  <a:cubicBezTo>
                    <a:pt x="-2857" y="2480"/>
                    <a:pt x="477" y="13343"/>
                    <a:pt x="8006" y="16570"/>
                  </a:cubicBezTo>
                  <a:cubicBezTo>
                    <a:pt x="13922" y="19151"/>
                    <a:pt x="17901" y="15172"/>
                    <a:pt x="15642" y="8826"/>
                  </a:cubicBezTo>
                  <a:cubicBezTo>
                    <a:pt x="14244" y="5061"/>
                    <a:pt x="9834" y="-209"/>
                    <a:pt x="4349" y="6"/>
                  </a:cubicBezTo>
                  <a:cubicBezTo>
                    <a:pt x="3919" y="114"/>
                    <a:pt x="3381" y="221"/>
                    <a:pt x="2951"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5" name="任意多边形: 形状 147">
              <a:extLst>
                <a:ext uri="{FF2B5EF4-FFF2-40B4-BE49-F238E27FC236}">
                  <a16:creationId xmlns:a16="http://schemas.microsoft.com/office/drawing/2014/main" xmlns="" id="{51A20A7B-97F0-498A-BD57-8233A0408FDE}"/>
                </a:ext>
              </a:extLst>
            </p:cNvPr>
            <p:cNvSpPr/>
            <p:nvPr/>
          </p:nvSpPr>
          <p:spPr>
            <a:xfrm>
              <a:off x="1859277" y="1606624"/>
              <a:ext cx="65484" cy="72786"/>
            </a:xfrm>
            <a:custGeom>
              <a:avLst/>
              <a:gdLst>
                <a:gd name="connsiteX0" fmla="*/ 2199 w 15497"/>
                <a:gd name="connsiteY0" fmla="*/ 222 h 17225"/>
                <a:gd name="connsiteX1" fmla="*/ 9190 w 15497"/>
                <a:gd name="connsiteY1" fmla="*/ 16785 h 17225"/>
                <a:gd name="connsiteX2" fmla="*/ 14568 w 15497"/>
                <a:gd name="connsiteY2" fmla="*/ 8718 h 17225"/>
                <a:gd name="connsiteX3" fmla="*/ 3382 w 15497"/>
                <a:gd name="connsiteY3" fmla="*/ 7 h 17225"/>
                <a:gd name="connsiteX4" fmla="*/ 2199 w 15497"/>
                <a:gd name="connsiteY4" fmla="*/ 222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 h="17225">
                  <a:moveTo>
                    <a:pt x="2199" y="222"/>
                  </a:moveTo>
                  <a:cubicBezTo>
                    <a:pt x="-3072" y="2588"/>
                    <a:pt x="1876" y="14096"/>
                    <a:pt x="9190" y="16785"/>
                  </a:cubicBezTo>
                  <a:cubicBezTo>
                    <a:pt x="14352" y="18614"/>
                    <a:pt x="17041" y="14526"/>
                    <a:pt x="14568" y="8718"/>
                  </a:cubicBezTo>
                  <a:cubicBezTo>
                    <a:pt x="12954" y="4954"/>
                    <a:pt x="8437" y="-209"/>
                    <a:pt x="3382" y="7"/>
                  </a:cubicBezTo>
                  <a:cubicBezTo>
                    <a:pt x="3059" y="7"/>
                    <a:pt x="2521" y="114"/>
                    <a:pt x="2199" y="2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6" name="任意多边形: 形状 148">
              <a:extLst>
                <a:ext uri="{FF2B5EF4-FFF2-40B4-BE49-F238E27FC236}">
                  <a16:creationId xmlns:a16="http://schemas.microsoft.com/office/drawing/2014/main" xmlns="" id="{1B9B1DC6-2BEC-466F-BE36-B024607EF854}"/>
                </a:ext>
              </a:extLst>
            </p:cNvPr>
            <p:cNvSpPr/>
            <p:nvPr/>
          </p:nvSpPr>
          <p:spPr>
            <a:xfrm>
              <a:off x="2057635" y="1583869"/>
              <a:ext cx="63376" cy="72634"/>
            </a:xfrm>
            <a:custGeom>
              <a:avLst/>
              <a:gdLst>
                <a:gd name="connsiteX0" fmla="*/ 13660 w 14998"/>
                <a:gd name="connsiteY0" fmla="*/ 8619 h 17189"/>
                <a:gd name="connsiteX1" fmla="*/ 2689 w 14998"/>
                <a:gd name="connsiteY1" fmla="*/ 14 h 17189"/>
                <a:gd name="connsiteX2" fmla="*/ 1613 w 14998"/>
                <a:gd name="connsiteY2" fmla="*/ 337 h 17189"/>
                <a:gd name="connsiteX3" fmla="*/ 9680 w 14998"/>
                <a:gd name="connsiteY3" fmla="*/ 16793 h 17189"/>
                <a:gd name="connsiteX4" fmla="*/ 13660 w 14998"/>
                <a:gd name="connsiteY4" fmla="*/ 8619 h 17189"/>
                <a:gd name="connsiteX5" fmla="*/ 13660 w 14998"/>
                <a:gd name="connsiteY5" fmla="*/ 8619 h 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98" h="17189">
                  <a:moveTo>
                    <a:pt x="13660" y="8619"/>
                  </a:moveTo>
                  <a:cubicBezTo>
                    <a:pt x="11831" y="4854"/>
                    <a:pt x="7206" y="-308"/>
                    <a:pt x="2689" y="14"/>
                  </a:cubicBezTo>
                  <a:cubicBezTo>
                    <a:pt x="2366" y="122"/>
                    <a:pt x="1936" y="230"/>
                    <a:pt x="1613" y="337"/>
                  </a:cubicBezTo>
                  <a:cubicBezTo>
                    <a:pt x="-2904" y="2703"/>
                    <a:pt x="2797" y="14212"/>
                    <a:pt x="9680" y="16793"/>
                  </a:cubicBezTo>
                  <a:cubicBezTo>
                    <a:pt x="14520" y="18514"/>
                    <a:pt x="16564" y="14427"/>
                    <a:pt x="13660" y="8619"/>
                  </a:cubicBezTo>
                  <a:lnTo>
                    <a:pt x="13660" y="8619"/>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177" name="任意多边形: 形状 149">
              <a:extLst>
                <a:ext uri="{FF2B5EF4-FFF2-40B4-BE49-F238E27FC236}">
                  <a16:creationId xmlns:a16="http://schemas.microsoft.com/office/drawing/2014/main" xmlns="" id="{8CC37FD0-E955-4AEB-8090-138CD37685E0}"/>
                </a:ext>
              </a:extLst>
            </p:cNvPr>
            <p:cNvSpPr/>
            <p:nvPr/>
          </p:nvSpPr>
          <p:spPr>
            <a:xfrm>
              <a:off x="2232287" y="1559813"/>
              <a:ext cx="61254" cy="72249"/>
            </a:xfrm>
            <a:custGeom>
              <a:avLst/>
              <a:gdLst>
                <a:gd name="connsiteX0" fmla="*/ 2013 w 14496"/>
                <a:gd name="connsiteY0" fmla="*/ 7 h 17098"/>
                <a:gd name="connsiteX1" fmla="*/ 1152 w 14496"/>
                <a:gd name="connsiteY1" fmla="*/ 329 h 17098"/>
                <a:gd name="connsiteX2" fmla="*/ 10725 w 14496"/>
                <a:gd name="connsiteY2" fmla="*/ 16893 h 17098"/>
                <a:gd name="connsiteX3" fmla="*/ 12768 w 14496"/>
                <a:gd name="connsiteY3" fmla="*/ 8611 h 17098"/>
                <a:gd name="connsiteX4" fmla="*/ 2013 w 14496"/>
                <a:gd name="connsiteY4" fmla="*/ 7 h 1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6" h="17098">
                  <a:moveTo>
                    <a:pt x="2013" y="7"/>
                  </a:moveTo>
                  <a:cubicBezTo>
                    <a:pt x="1690" y="114"/>
                    <a:pt x="1367" y="222"/>
                    <a:pt x="1152" y="329"/>
                  </a:cubicBezTo>
                  <a:cubicBezTo>
                    <a:pt x="-2827" y="2803"/>
                    <a:pt x="4271" y="15064"/>
                    <a:pt x="10725" y="16893"/>
                  </a:cubicBezTo>
                  <a:cubicBezTo>
                    <a:pt x="14704" y="18076"/>
                    <a:pt x="15780" y="13989"/>
                    <a:pt x="12768" y="8611"/>
                  </a:cubicBezTo>
                  <a:cubicBezTo>
                    <a:pt x="10725" y="4847"/>
                    <a:pt x="5992" y="-208"/>
                    <a:pt x="2013"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8" name="任意多边形: 形状 150">
              <a:extLst>
                <a:ext uri="{FF2B5EF4-FFF2-40B4-BE49-F238E27FC236}">
                  <a16:creationId xmlns:a16="http://schemas.microsoft.com/office/drawing/2014/main" xmlns="" id="{7353DF43-5A88-4787-B0F5-C8EDB8F40818}"/>
                </a:ext>
              </a:extLst>
            </p:cNvPr>
            <p:cNvSpPr/>
            <p:nvPr/>
          </p:nvSpPr>
          <p:spPr>
            <a:xfrm>
              <a:off x="2382596" y="1535237"/>
              <a:ext cx="59708" cy="71620"/>
            </a:xfrm>
            <a:custGeom>
              <a:avLst/>
              <a:gdLst>
                <a:gd name="connsiteX0" fmla="*/ 1505 w 14130"/>
                <a:gd name="connsiteY0" fmla="*/ 15 h 16949"/>
                <a:gd name="connsiteX1" fmla="*/ 752 w 14130"/>
                <a:gd name="connsiteY1" fmla="*/ 337 h 16949"/>
                <a:gd name="connsiteX2" fmla="*/ 11722 w 14130"/>
                <a:gd name="connsiteY2" fmla="*/ 16901 h 16949"/>
                <a:gd name="connsiteX3" fmla="*/ 11938 w 14130"/>
                <a:gd name="connsiteY3" fmla="*/ 8512 h 16949"/>
                <a:gd name="connsiteX4" fmla="*/ 1505 w 14130"/>
                <a:gd name="connsiteY4" fmla="*/ 15 h 16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0" h="16949">
                  <a:moveTo>
                    <a:pt x="1505" y="15"/>
                  </a:moveTo>
                  <a:cubicBezTo>
                    <a:pt x="1290" y="122"/>
                    <a:pt x="967" y="230"/>
                    <a:pt x="752" y="337"/>
                  </a:cubicBezTo>
                  <a:cubicBezTo>
                    <a:pt x="-2582" y="3026"/>
                    <a:pt x="5914" y="15933"/>
                    <a:pt x="11722" y="16901"/>
                  </a:cubicBezTo>
                  <a:cubicBezTo>
                    <a:pt x="14842" y="17439"/>
                    <a:pt x="14949" y="13459"/>
                    <a:pt x="11938" y="8512"/>
                  </a:cubicBezTo>
                  <a:cubicBezTo>
                    <a:pt x="9571" y="4747"/>
                    <a:pt x="4946" y="-308"/>
                    <a:pt x="1505"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9" name="任意多边形: 形状 151">
              <a:extLst>
                <a:ext uri="{FF2B5EF4-FFF2-40B4-BE49-F238E27FC236}">
                  <a16:creationId xmlns:a16="http://schemas.microsoft.com/office/drawing/2014/main" xmlns="" id="{A3F18A4A-706B-47E1-B22A-D3C11B414DDC}"/>
                </a:ext>
              </a:extLst>
            </p:cNvPr>
            <p:cNvSpPr/>
            <p:nvPr/>
          </p:nvSpPr>
          <p:spPr>
            <a:xfrm>
              <a:off x="2508583" y="1509786"/>
              <a:ext cx="57996" cy="71168"/>
            </a:xfrm>
            <a:custGeom>
              <a:avLst/>
              <a:gdLst>
                <a:gd name="connsiteX0" fmla="*/ 945 w 13725"/>
                <a:gd name="connsiteY0" fmla="*/ 15 h 16842"/>
                <a:gd name="connsiteX1" fmla="*/ 623 w 13725"/>
                <a:gd name="connsiteY1" fmla="*/ 122 h 16842"/>
                <a:gd name="connsiteX2" fmla="*/ 11916 w 13725"/>
                <a:gd name="connsiteY2" fmla="*/ 16793 h 16842"/>
                <a:gd name="connsiteX3" fmla="*/ 10948 w 13725"/>
                <a:gd name="connsiteY3" fmla="*/ 8404 h 16842"/>
                <a:gd name="connsiteX4" fmla="*/ 945 w 13725"/>
                <a:gd name="connsiteY4" fmla="*/ 15 h 16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5" h="16842">
                  <a:moveTo>
                    <a:pt x="945" y="15"/>
                  </a:moveTo>
                  <a:cubicBezTo>
                    <a:pt x="838" y="15"/>
                    <a:pt x="730" y="122"/>
                    <a:pt x="623" y="122"/>
                  </a:cubicBezTo>
                  <a:cubicBezTo>
                    <a:pt x="-2497" y="1951"/>
                    <a:pt x="6861" y="15825"/>
                    <a:pt x="11916" y="16793"/>
                  </a:cubicBezTo>
                  <a:cubicBezTo>
                    <a:pt x="14712" y="17331"/>
                    <a:pt x="14175" y="13352"/>
                    <a:pt x="10948" y="8404"/>
                  </a:cubicBezTo>
                  <a:cubicBezTo>
                    <a:pt x="8474" y="4747"/>
                    <a:pt x="3849" y="-308"/>
                    <a:pt x="945"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0" name="任意多边形: 形状 152">
              <a:extLst>
                <a:ext uri="{FF2B5EF4-FFF2-40B4-BE49-F238E27FC236}">
                  <a16:creationId xmlns:a16="http://schemas.microsoft.com/office/drawing/2014/main" xmlns="" id="{1D9EE928-F735-42DC-8DB6-AC46728B11F8}"/>
                </a:ext>
              </a:extLst>
            </p:cNvPr>
            <p:cNvSpPr/>
            <p:nvPr/>
          </p:nvSpPr>
          <p:spPr>
            <a:xfrm>
              <a:off x="2608882" y="1483879"/>
              <a:ext cx="56560" cy="70259"/>
            </a:xfrm>
            <a:custGeom>
              <a:avLst/>
              <a:gdLst>
                <a:gd name="connsiteX0" fmla="*/ 549 w 13385"/>
                <a:gd name="connsiteY0" fmla="*/ 15 h 16627"/>
                <a:gd name="connsiteX1" fmla="*/ 334 w 13385"/>
                <a:gd name="connsiteY1" fmla="*/ 123 h 16627"/>
                <a:gd name="connsiteX2" fmla="*/ 12165 w 13385"/>
                <a:gd name="connsiteY2" fmla="*/ 16579 h 16627"/>
                <a:gd name="connsiteX3" fmla="*/ 10014 w 13385"/>
                <a:gd name="connsiteY3" fmla="*/ 8189 h 16627"/>
                <a:gd name="connsiteX4" fmla="*/ 549 w 13385"/>
                <a:gd name="connsiteY4" fmla="*/ 15 h 16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5" h="16627">
                  <a:moveTo>
                    <a:pt x="549" y="15"/>
                  </a:moveTo>
                  <a:cubicBezTo>
                    <a:pt x="441" y="15"/>
                    <a:pt x="334" y="123"/>
                    <a:pt x="334" y="123"/>
                  </a:cubicBezTo>
                  <a:cubicBezTo>
                    <a:pt x="-1925" y="1951"/>
                    <a:pt x="7863" y="15718"/>
                    <a:pt x="12165" y="16579"/>
                  </a:cubicBezTo>
                  <a:cubicBezTo>
                    <a:pt x="14424" y="17116"/>
                    <a:pt x="13456" y="13137"/>
                    <a:pt x="10014" y="8189"/>
                  </a:cubicBezTo>
                  <a:cubicBezTo>
                    <a:pt x="7432" y="4640"/>
                    <a:pt x="2808" y="-308"/>
                    <a:pt x="549"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1" name="任意多边形: 形状 153">
              <a:extLst>
                <a:ext uri="{FF2B5EF4-FFF2-40B4-BE49-F238E27FC236}">
                  <a16:creationId xmlns:a16="http://schemas.microsoft.com/office/drawing/2014/main" xmlns="" id="{BEC32AC8-C711-4A14-89E1-306B866D0B67}"/>
                </a:ext>
              </a:extLst>
            </p:cNvPr>
            <p:cNvSpPr/>
            <p:nvPr/>
          </p:nvSpPr>
          <p:spPr>
            <a:xfrm>
              <a:off x="2683138" y="1457519"/>
              <a:ext cx="55875" cy="69735"/>
            </a:xfrm>
            <a:custGeom>
              <a:avLst/>
              <a:gdLst>
                <a:gd name="connsiteX0" fmla="*/ 12446 w 13223"/>
                <a:gd name="connsiteY0" fmla="*/ 16471 h 16503"/>
                <a:gd name="connsiteX1" fmla="*/ 9111 w 13223"/>
                <a:gd name="connsiteY1" fmla="*/ 8189 h 16503"/>
                <a:gd name="connsiteX2" fmla="*/ 292 w 13223"/>
                <a:gd name="connsiteY2" fmla="*/ 15 h 16503"/>
                <a:gd name="connsiteX3" fmla="*/ 12446 w 13223"/>
                <a:gd name="connsiteY3" fmla="*/ 16471 h 16503"/>
              </a:gdLst>
              <a:ahLst/>
              <a:cxnLst>
                <a:cxn ang="0">
                  <a:pos x="connsiteX0" y="connsiteY0"/>
                </a:cxn>
                <a:cxn ang="0">
                  <a:pos x="connsiteX1" y="connsiteY1"/>
                </a:cxn>
                <a:cxn ang="0">
                  <a:pos x="connsiteX2" y="connsiteY2"/>
                </a:cxn>
                <a:cxn ang="0">
                  <a:pos x="connsiteX3" y="connsiteY3"/>
                </a:cxn>
              </a:cxnLst>
              <a:rect l="l" t="t" r="r" b="b"/>
              <a:pathLst>
                <a:path w="13223" h="16503">
                  <a:moveTo>
                    <a:pt x="12446" y="16471"/>
                  </a:moveTo>
                  <a:cubicBezTo>
                    <a:pt x="14274" y="16901"/>
                    <a:pt x="12768" y="13029"/>
                    <a:pt x="9111" y="8189"/>
                  </a:cubicBezTo>
                  <a:cubicBezTo>
                    <a:pt x="6422" y="4640"/>
                    <a:pt x="2013" y="-308"/>
                    <a:pt x="292" y="15"/>
                  </a:cubicBezTo>
                  <a:cubicBezTo>
                    <a:pt x="-1967" y="1843"/>
                    <a:pt x="9541" y="15718"/>
                    <a:pt x="12446" y="16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2" name="任意多边形: 形状 154">
              <a:extLst>
                <a:ext uri="{FF2B5EF4-FFF2-40B4-BE49-F238E27FC236}">
                  <a16:creationId xmlns:a16="http://schemas.microsoft.com/office/drawing/2014/main" xmlns="" id="{DE9B6F30-3BE7-48A7-98E7-8595CB44DD78}"/>
                </a:ext>
              </a:extLst>
            </p:cNvPr>
            <p:cNvSpPr/>
            <p:nvPr/>
          </p:nvSpPr>
          <p:spPr>
            <a:xfrm>
              <a:off x="2731445" y="1430704"/>
              <a:ext cx="54836" cy="69600"/>
            </a:xfrm>
            <a:custGeom>
              <a:avLst/>
              <a:gdLst>
                <a:gd name="connsiteX0" fmla="*/ 12737 w 12977"/>
                <a:gd name="connsiteY0" fmla="*/ 16471 h 16471"/>
                <a:gd name="connsiteX1" fmla="*/ 8112 w 12977"/>
                <a:gd name="connsiteY1" fmla="*/ 8189 h 16471"/>
                <a:gd name="connsiteX2" fmla="*/ 45 w 12977"/>
                <a:gd name="connsiteY2" fmla="*/ 15 h 16471"/>
                <a:gd name="connsiteX3" fmla="*/ 12737 w 12977"/>
                <a:gd name="connsiteY3" fmla="*/ 16471 h 16471"/>
              </a:gdLst>
              <a:ahLst/>
              <a:cxnLst>
                <a:cxn ang="0">
                  <a:pos x="connsiteX0" y="connsiteY0"/>
                </a:cxn>
                <a:cxn ang="0">
                  <a:pos x="connsiteX1" y="connsiteY1"/>
                </a:cxn>
                <a:cxn ang="0">
                  <a:pos x="connsiteX2" y="connsiteY2"/>
                </a:cxn>
                <a:cxn ang="0">
                  <a:pos x="connsiteX3" y="connsiteY3"/>
                </a:cxn>
              </a:cxnLst>
              <a:rect l="l" t="t" r="r" b="b"/>
              <a:pathLst>
                <a:path w="12977" h="16471">
                  <a:moveTo>
                    <a:pt x="12737" y="16471"/>
                  </a:moveTo>
                  <a:cubicBezTo>
                    <a:pt x="13705" y="16471"/>
                    <a:pt x="11661" y="12707"/>
                    <a:pt x="8112" y="8189"/>
                  </a:cubicBezTo>
                  <a:cubicBezTo>
                    <a:pt x="5423" y="4640"/>
                    <a:pt x="1014" y="-308"/>
                    <a:pt x="45" y="15"/>
                  </a:cubicBezTo>
                  <a:cubicBezTo>
                    <a:pt x="-815" y="1521"/>
                    <a:pt x="10801" y="16579"/>
                    <a:pt x="12737" y="16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3" name="任意多边形: 形状 155">
              <a:extLst>
                <a:ext uri="{FF2B5EF4-FFF2-40B4-BE49-F238E27FC236}">
                  <a16:creationId xmlns:a16="http://schemas.microsoft.com/office/drawing/2014/main" xmlns="" id="{BC8DAE5F-5645-4117-A6BE-2D7C8FFA7786}"/>
                </a:ext>
              </a:extLst>
            </p:cNvPr>
            <p:cNvSpPr/>
            <p:nvPr/>
          </p:nvSpPr>
          <p:spPr>
            <a:xfrm>
              <a:off x="2752091" y="1404860"/>
              <a:ext cx="54536" cy="68624"/>
            </a:xfrm>
            <a:custGeom>
              <a:avLst/>
              <a:gdLst>
                <a:gd name="connsiteX0" fmla="*/ 7314 w 12906"/>
                <a:gd name="connsiteY0" fmla="*/ 8067 h 16240"/>
                <a:gd name="connsiteX1" fmla="*/ 0 w 12906"/>
                <a:gd name="connsiteY1" fmla="*/ 0 h 16240"/>
                <a:gd name="connsiteX2" fmla="*/ 12907 w 12906"/>
                <a:gd name="connsiteY2" fmla="*/ 16241 h 16240"/>
                <a:gd name="connsiteX3" fmla="*/ 7314 w 12906"/>
                <a:gd name="connsiteY3" fmla="*/ 8067 h 16240"/>
                <a:gd name="connsiteX4" fmla="*/ 7314 w 12906"/>
                <a:gd name="connsiteY4" fmla="*/ 8067 h 1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6" h="16240">
                  <a:moveTo>
                    <a:pt x="7314" y="8067"/>
                  </a:moveTo>
                  <a:cubicBezTo>
                    <a:pt x="7206" y="7959"/>
                    <a:pt x="968" y="0"/>
                    <a:pt x="0" y="0"/>
                  </a:cubicBezTo>
                  <a:cubicBezTo>
                    <a:pt x="107" y="968"/>
                    <a:pt x="11508" y="16241"/>
                    <a:pt x="12907" y="16241"/>
                  </a:cubicBezTo>
                  <a:cubicBezTo>
                    <a:pt x="12907" y="15273"/>
                    <a:pt x="9250" y="10433"/>
                    <a:pt x="7314" y="8067"/>
                  </a:cubicBezTo>
                  <a:lnTo>
                    <a:pt x="7314" y="806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184" name="任意多边形: 形状 166">
              <a:extLst>
                <a:ext uri="{FF2B5EF4-FFF2-40B4-BE49-F238E27FC236}">
                  <a16:creationId xmlns:a16="http://schemas.microsoft.com/office/drawing/2014/main" xmlns="" id="{41695BEA-DA17-4027-9E3A-164980FB8FC9}"/>
                </a:ext>
              </a:extLst>
            </p:cNvPr>
            <p:cNvSpPr/>
            <p:nvPr/>
          </p:nvSpPr>
          <p:spPr>
            <a:xfrm>
              <a:off x="195108" y="999912"/>
              <a:ext cx="52757" cy="59484"/>
            </a:xfrm>
            <a:custGeom>
              <a:avLst/>
              <a:gdLst>
                <a:gd name="connsiteX0" fmla="*/ 12485 w 12485"/>
                <a:gd name="connsiteY0" fmla="*/ 7529 h 14077"/>
                <a:gd name="connsiteX1" fmla="*/ 5817 w 12485"/>
                <a:gd name="connsiteY1" fmla="*/ 0 h 14077"/>
                <a:gd name="connsiteX2" fmla="*/ 2052 w 12485"/>
                <a:gd name="connsiteY2" fmla="*/ 12046 h 14077"/>
                <a:gd name="connsiteX3" fmla="*/ 12485 w 12485"/>
                <a:gd name="connsiteY3" fmla="*/ 7529 h 14077"/>
              </a:gdLst>
              <a:ahLst/>
              <a:cxnLst>
                <a:cxn ang="0">
                  <a:pos x="connsiteX0" y="connsiteY0"/>
                </a:cxn>
                <a:cxn ang="0">
                  <a:pos x="connsiteX1" y="connsiteY1"/>
                </a:cxn>
                <a:cxn ang="0">
                  <a:pos x="connsiteX2" y="connsiteY2"/>
                </a:cxn>
                <a:cxn ang="0">
                  <a:pos x="connsiteX3" y="connsiteY3"/>
                </a:cxn>
              </a:cxnLst>
              <a:rect l="l" t="t" r="r" b="b"/>
              <a:pathLst>
                <a:path w="12485" h="14077">
                  <a:moveTo>
                    <a:pt x="12485" y="7529"/>
                  </a:moveTo>
                  <a:cubicBezTo>
                    <a:pt x="12485" y="4517"/>
                    <a:pt x="10442" y="215"/>
                    <a:pt x="5817" y="0"/>
                  </a:cubicBezTo>
                  <a:cubicBezTo>
                    <a:pt x="-206" y="430"/>
                    <a:pt x="-1712" y="8067"/>
                    <a:pt x="2052" y="12046"/>
                  </a:cubicBezTo>
                  <a:cubicBezTo>
                    <a:pt x="6032" y="16241"/>
                    <a:pt x="12378" y="13552"/>
                    <a:pt x="12485" y="75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5" name="任意多边形: 形状 167">
              <a:extLst>
                <a:ext uri="{FF2B5EF4-FFF2-40B4-BE49-F238E27FC236}">
                  <a16:creationId xmlns:a16="http://schemas.microsoft.com/office/drawing/2014/main" xmlns="" id="{11404C94-8F65-426E-8D13-0A42533772C0}"/>
                </a:ext>
              </a:extLst>
            </p:cNvPr>
            <p:cNvSpPr/>
            <p:nvPr/>
          </p:nvSpPr>
          <p:spPr>
            <a:xfrm>
              <a:off x="395913" y="994457"/>
              <a:ext cx="53961" cy="59184"/>
            </a:xfrm>
            <a:custGeom>
              <a:avLst/>
              <a:gdLst>
                <a:gd name="connsiteX0" fmla="*/ 3361 w 12770"/>
                <a:gd name="connsiteY0" fmla="*/ 12476 h 14006"/>
                <a:gd name="connsiteX1" fmla="*/ 12718 w 12770"/>
                <a:gd name="connsiteY1" fmla="*/ 7421 h 14006"/>
                <a:gd name="connsiteX2" fmla="*/ 5082 w 12770"/>
                <a:gd name="connsiteY2" fmla="*/ 0 h 14006"/>
                <a:gd name="connsiteX3" fmla="*/ 4437 w 12770"/>
                <a:gd name="connsiteY3" fmla="*/ 108 h 14006"/>
                <a:gd name="connsiteX4" fmla="*/ 3361 w 12770"/>
                <a:gd name="connsiteY4" fmla="*/ 12476 h 1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0" h="14006">
                  <a:moveTo>
                    <a:pt x="3361" y="12476"/>
                  </a:moveTo>
                  <a:cubicBezTo>
                    <a:pt x="7878" y="16026"/>
                    <a:pt x="13364" y="13014"/>
                    <a:pt x="12718" y="7421"/>
                  </a:cubicBezTo>
                  <a:cubicBezTo>
                    <a:pt x="12396" y="4410"/>
                    <a:pt x="9814" y="108"/>
                    <a:pt x="5082" y="0"/>
                  </a:cubicBezTo>
                  <a:cubicBezTo>
                    <a:pt x="4867" y="0"/>
                    <a:pt x="4652" y="0"/>
                    <a:pt x="4437" y="108"/>
                  </a:cubicBezTo>
                  <a:cubicBezTo>
                    <a:pt x="-941" y="968"/>
                    <a:pt x="-1586" y="8712"/>
                    <a:pt x="3361" y="124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6" name="任意多边形: 形状 168">
              <a:extLst>
                <a:ext uri="{FF2B5EF4-FFF2-40B4-BE49-F238E27FC236}">
                  <a16:creationId xmlns:a16="http://schemas.microsoft.com/office/drawing/2014/main" xmlns="" id="{4CF01BEE-68FD-4468-BD9D-355BF7B26C91}"/>
                </a:ext>
              </a:extLst>
            </p:cNvPr>
            <p:cNvSpPr/>
            <p:nvPr/>
          </p:nvSpPr>
          <p:spPr>
            <a:xfrm>
              <a:off x="595640" y="987189"/>
              <a:ext cx="55372" cy="58516"/>
            </a:xfrm>
            <a:custGeom>
              <a:avLst/>
              <a:gdLst>
                <a:gd name="connsiteX0" fmla="*/ 4388 w 13104"/>
                <a:gd name="connsiteY0" fmla="*/ 0 h 13848"/>
                <a:gd name="connsiteX1" fmla="*/ 3205 w 13104"/>
                <a:gd name="connsiteY1" fmla="*/ 215 h 13848"/>
                <a:gd name="connsiteX2" fmla="*/ 4818 w 13104"/>
                <a:gd name="connsiteY2" fmla="*/ 12799 h 13848"/>
                <a:gd name="connsiteX3" fmla="*/ 12885 w 13104"/>
                <a:gd name="connsiteY3" fmla="*/ 7314 h 13848"/>
                <a:gd name="connsiteX4" fmla="*/ 4388 w 13104"/>
                <a:gd name="connsiteY4" fmla="*/ 0 h 13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4" h="13848">
                  <a:moveTo>
                    <a:pt x="4388" y="0"/>
                  </a:moveTo>
                  <a:cubicBezTo>
                    <a:pt x="4065" y="0"/>
                    <a:pt x="3528" y="108"/>
                    <a:pt x="3205" y="215"/>
                  </a:cubicBezTo>
                  <a:cubicBezTo>
                    <a:pt x="-1743" y="1721"/>
                    <a:pt x="-775" y="9572"/>
                    <a:pt x="4818" y="12799"/>
                  </a:cubicBezTo>
                  <a:cubicBezTo>
                    <a:pt x="9551" y="15596"/>
                    <a:pt x="14176" y="12476"/>
                    <a:pt x="12885" y="7314"/>
                  </a:cubicBezTo>
                  <a:cubicBezTo>
                    <a:pt x="12240" y="4302"/>
                    <a:pt x="9121" y="0"/>
                    <a:pt x="438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7" name="任意多边形: 形状 169">
              <a:extLst>
                <a:ext uri="{FF2B5EF4-FFF2-40B4-BE49-F238E27FC236}">
                  <a16:creationId xmlns:a16="http://schemas.microsoft.com/office/drawing/2014/main" xmlns="" id="{147FBE83-213B-4FDE-B524-6FF29CAE60EE}"/>
                </a:ext>
              </a:extLst>
            </p:cNvPr>
            <p:cNvSpPr/>
            <p:nvPr/>
          </p:nvSpPr>
          <p:spPr>
            <a:xfrm>
              <a:off x="792253" y="977187"/>
              <a:ext cx="57591" cy="58364"/>
            </a:xfrm>
            <a:custGeom>
              <a:avLst/>
              <a:gdLst>
                <a:gd name="connsiteX0" fmla="*/ 13142 w 13629"/>
                <a:gd name="connsiteY0" fmla="*/ 7206 h 13812"/>
                <a:gd name="connsiteX1" fmla="*/ 3785 w 13629"/>
                <a:gd name="connsiteY1" fmla="*/ 0 h 13812"/>
                <a:gd name="connsiteX2" fmla="*/ 2602 w 13629"/>
                <a:gd name="connsiteY2" fmla="*/ 215 h 13812"/>
                <a:gd name="connsiteX3" fmla="*/ 6366 w 13629"/>
                <a:gd name="connsiteY3" fmla="*/ 13122 h 13812"/>
                <a:gd name="connsiteX4" fmla="*/ 13142 w 13629"/>
                <a:gd name="connsiteY4" fmla="*/ 7206 h 1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3812">
                  <a:moveTo>
                    <a:pt x="13142" y="7206"/>
                  </a:moveTo>
                  <a:cubicBezTo>
                    <a:pt x="12067" y="4195"/>
                    <a:pt x="8518" y="0"/>
                    <a:pt x="3785" y="0"/>
                  </a:cubicBezTo>
                  <a:cubicBezTo>
                    <a:pt x="3462" y="0"/>
                    <a:pt x="2925" y="108"/>
                    <a:pt x="2602" y="215"/>
                  </a:cubicBezTo>
                  <a:cubicBezTo>
                    <a:pt x="-2346" y="1828"/>
                    <a:pt x="236" y="10325"/>
                    <a:pt x="6366" y="13122"/>
                  </a:cubicBezTo>
                  <a:cubicBezTo>
                    <a:pt x="11422" y="15273"/>
                    <a:pt x="14971" y="12154"/>
                    <a:pt x="13142" y="72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8" name="任意多边形: 形状 170">
              <a:extLst>
                <a:ext uri="{FF2B5EF4-FFF2-40B4-BE49-F238E27FC236}">
                  <a16:creationId xmlns:a16="http://schemas.microsoft.com/office/drawing/2014/main" xmlns="" id="{19E62E4C-FC0E-46BF-B129-6B430A8B206A}"/>
                </a:ext>
              </a:extLst>
            </p:cNvPr>
            <p:cNvSpPr/>
            <p:nvPr/>
          </p:nvSpPr>
          <p:spPr>
            <a:xfrm>
              <a:off x="985097" y="965824"/>
              <a:ext cx="59285" cy="57971"/>
            </a:xfrm>
            <a:custGeom>
              <a:avLst/>
              <a:gdLst>
                <a:gd name="connsiteX0" fmla="*/ 1601 w 14030"/>
                <a:gd name="connsiteY0" fmla="*/ 430 h 13719"/>
                <a:gd name="connsiteX1" fmla="*/ 8162 w 14030"/>
                <a:gd name="connsiteY1" fmla="*/ 13337 h 13719"/>
                <a:gd name="connsiteX2" fmla="*/ 13217 w 14030"/>
                <a:gd name="connsiteY2" fmla="*/ 7099 h 13719"/>
                <a:gd name="connsiteX3" fmla="*/ 3107 w 14030"/>
                <a:gd name="connsiteY3" fmla="*/ 0 h 13719"/>
                <a:gd name="connsiteX4" fmla="*/ 1601 w 14030"/>
                <a:gd name="connsiteY4" fmla="*/ 430 h 13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0" h="13719">
                  <a:moveTo>
                    <a:pt x="1601" y="430"/>
                  </a:moveTo>
                  <a:cubicBezTo>
                    <a:pt x="-2486" y="2689"/>
                    <a:pt x="1816" y="11186"/>
                    <a:pt x="8162" y="13337"/>
                  </a:cubicBezTo>
                  <a:cubicBezTo>
                    <a:pt x="12787" y="14843"/>
                    <a:pt x="15475" y="11724"/>
                    <a:pt x="13217" y="7099"/>
                  </a:cubicBezTo>
                  <a:cubicBezTo>
                    <a:pt x="11819" y="4087"/>
                    <a:pt x="7731" y="0"/>
                    <a:pt x="3107" y="0"/>
                  </a:cubicBezTo>
                  <a:cubicBezTo>
                    <a:pt x="2676" y="0"/>
                    <a:pt x="2139" y="108"/>
                    <a:pt x="1601"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5" name="任意多边形: 形状 171">
              <a:extLst>
                <a:ext uri="{FF2B5EF4-FFF2-40B4-BE49-F238E27FC236}">
                  <a16:creationId xmlns:a16="http://schemas.microsoft.com/office/drawing/2014/main" xmlns="" id="{D20A7E27-D549-43EE-9A25-1A9D3CFB4067}"/>
                </a:ext>
              </a:extLst>
            </p:cNvPr>
            <p:cNvSpPr/>
            <p:nvPr/>
          </p:nvSpPr>
          <p:spPr>
            <a:xfrm>
              <a:off x="1171011" y="951736"/>
              <a:ext cx="61356" cy="57688"/>
            </a:xfrm>
            <a:custGeom>
              <a:avLst/>
              <a:gdLst>
                <a:gd name="connsiteX0" fmla="*/ 13210 w 14520"/>
                <a:gd name="connsiteY0" fmla="*/ 6991 h 13652"/>
                <a:gd name="connsiteX1" fmla="*/ 2562 w 14520"/>
                <a:gd name="connsiteY1" fmla="*/ 0 h 13652"/>
                <a:gd name="connsiteX2" fmla="*/ 1164 w 14520"/>
                <a:gd name="connsiteY2" fmla="*/ 430 h 13652"/>
                <a:gd name="connsiteX3" fmla="*/ 9876 w 14520"/>
                <a:gd name="connsiteY3" fmla="*/ 13444 h 13652"/>
                <a:gd name="connsiteX4" fmla="*/ 13210 w 14520"/>
                <a:gd name="connsiteY4" fmla="*/ 6991 h 13652"/>
                <a:gd name="connsiteX5" fmla="*/ 13210 w 14520"/>
                <a:gd name="connsiteY5" fmla="*/ 6991 h 1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20" h="13652">
                  <a:moveTo>
                    <a:pt x="13210" y="6991"/>
                  </a:moveTo>
                  <a:cubicBezTo>
                    <a:pt x="11382" y="4087"/>
                    <a:pt x="6972" y="0"/>
                    <a:pt x="2562" y="0"/>
                  </a:cubicBezTo>
                  <a:cubicBezTo>
                    <a:pt x="2132" y="108"/>
                    <a:pt x="1594" y="108"/>
                    <a:pt x="1164" y="430"/>
                  </a:cubicBezTo>
                  <a:cubicBezTo>
                    <a:pt x="-2601" y="2796"/>
                    <a:pt x="3422" y="11939"/>
                    <a:pt x="9876" y="13444"/>
                  </a:cubicBezTo>
                  <a:cubicBezTo>
                    <a:pt x="14286" y="14520"/>
                    <a:pt x="15899" y="11293"/>
                    <a:pt x="13210" y="6991"/>
                  </a:cubicBezTo>
                  <a:lnTo>
                    <a:pt x="13210" y="699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206" name="任意多边形: 形状 172">
              <a:extLst>
                <a:ext uri="{FF2B5EF4-FFF2-40B4-BE49-F238E27FC236}">
                  <a16:creationId xmlns:a16="http://schemas.microsoft.com/office/drawing/2014/main" xmlns="" id="{27B89876-2146-4132-84BB-B82E973C9662}"/>
                </a:ext>
              </a:extLst>
            </p:cNvPr>
            <p:cNvSpPr/>
            <p:nvPr/>
          </p:nvSpPr>
          <p:spPr>
            <a:xfrm>
              <a:off x="1342579" y="936731"/>
              <a:ext cx="62374" cy="56619"/>
            </a:xfrm>
            <a:custGeom>
              <a:avLst/>
              <a:gdLst>
                <a:gd name="connsiteX0" fmla="*/ 2078 w 14761"/>
                <a:gd name="connsiteY0" fmla="*/ 2 h 13399"/>
                <a:gd name="connsiteX1" fmla="*/ 787 w 14761"/>
                <a:gd name="connsiteY1" fmla="*/ 432 h 13399"/>
                <a:gd name="connsiteX2" fmla="*/ 11543 w 14761"/>
                <a:gd name="connsiteY2" fmla="*/ 13339 h 13399"/>
                <a:gd name="connsiteX3" fmla="*/ 12941 w 14761"/>
                <a:gd name="connsiteY3" fmla="*/ 6778 h 13399"/>
                <a:gd name="connsiteX4" fmla="*/ 2078 w 14761"/>
                <a:gd name="connsiteY4" fmla="*/ 2 h 13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1" h="13399">
                  <a:moveTo>
                    <a:pt x="2078" y="2"/>
                  </a:moveTo>
                  <a:cubicBezTo>
                    <a:pt x="1648" y="110"/>
                    <a:pt x="1217" y="110"/>
                    <a:pt x="787" y="432"/>
                  </a:cubicBezTo>
                  <a:cubicBezTo>
                    <a:pt x="-2547" y="3014"/>
                    <a:pt x="5412" y="12586"/>
                    <a:pt x="11543" y="13339"/>
                  </a:cubicBezTo>
                  <a:cubicBezTo>
                    <a:pt x="15200" y="13877"/>
                    <a:pt x="15845" y="10758"/>
                    <a:pt x="12941" y="6778"/>
                  </a:cubicBezTo>
                  <a:cubicBezTo>
                    <a:pt x="10897" y="3982"/>
                    <a:pt x="6165" y="-105"/>
                    <a:pt x="2078"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7" name="任意多边形: 形状 173">
              <a:extLst>
                <a:ext uri="{FF2B5EF4-FFF2-40B4-BE49-F238E27FC236}">
                  <a16:creationId xmlns:a16="http://schemas.microsoft.com/office/drawing/2014/main" xmlns="" id="{59F8B346-4BBC-4B0F-8FED-2A3D3FA6AABE}"/>
                </a:ext>
              </a:extLst>
            </p:cNvPr>
            <p:cNvSpPr/>
            <p:nvPr/>
          </p:nvSpPr>
          <p:spPr>
            <a:xfrm>
              <a:off x="1497895" y="920369"/>
              <a:ext cx="63553" cy="56534"/>
            </a:xfrm>
            <a:custGeom>
              <a:avLst/>
              <a:gdLst>
                <a:gd name="connsiteX0" fmla="*/ 12432 w 15040"/>
                <a:gd name="connsiteY0" fmla="*/ 13339 h 13379"/>
                <a:gd name="connsiteX1" fmla="*/ 12647 w 15040"/>
                <a:gd name="connsiteY1" fmla="*/ 6778 h 13379"/>
                <a:gd name="connsiteX2" fmla="*/ 1568 w 15040"/>
                <a:gd name="connsiteY2" fmla="*/ 2 h 13379"/>
                <a:gd name="connsiteX3" fmla="*/ 493 w 15040"/>
                <a:gd name="connsiteY3" fmla="*/ 432 h 13379"/>
                <a:gd name="connsiteX4" fmla="*/ 12432 w 15040"/>
                <a:gd name="connsiteY4" fmla="*/ 13339 h 13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0" h="13379">
                  <a:moveTo>
                    <a:pt x="12432" y="13339"/>
                  </a:moveTo>
                  <a:cubicBezTo>
                    <a:pt x="15873" y="13769"/>
                    <a:pt x="15873" y="10758"/>
                    <a:pt x="12647" y="6778"/>
                  </a:cubicBezTo>
                  <a:cubicBezTo>
                    <a:pt x="10280" y="3874"/>
                    <a:pt x="5225" y="-105"/>
                    <a:pt x="1568" y="2"/>
                  </a:cubicBezTo>
                  <a:cubicBezTo>
                    <a:pt x="1246" y="110"/>
                    <a:pt x="816" y="110"/>
                    <a:pt x="493" y="432"/>
                  </a:cubicBezTo>
                  <a:cubicBezTo>
                    <a:pt x="-2196" y="3014"/>
                    <a:pt x="6731" y="12479"/>
                    <a:pt x="12432" y="133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8" name="任意多边形: 形状 174">
              <a:extLst>
                <a:ext uri="{FF2B5EF4-FFF2-40B4-BE49-F238E27FC236}">
                  <a16:creationId xmlns:a16="http://schemas.microsoft.com/office/drawing/2014/main" xmlns="" id="{BF69F986-A653-4E86-AE78-BA3F4097A024}"/>
                </a:ext>
              </a:extLst>
            </p:cNvPr>
            <p:cNvSpPr/>
            <p:nvPr/>
          </p:nvSpPr>
          <p:spPr>
            <a:xfrm>
              <a:off x="1635349" y="903099"/>
              <a:ext cx="64905" cy="55909"/>
            </a:xfrm>
            <a:custGeom>
              <a:avLst/>
              <a:gdLst>
                <a:gd name="connsiteX0" fmla="*/ 446 w 15360"/>
                <a:gd name="connsiteY0" fmla="*/ 325 h 13231"/>
                <a:gd name="connsiteX1" fmla="*/ 13783 w 15360"/>
                <a:gd name="connsiteY1" fmla="*/ 13232 h 13231"/>
                <a:gd name="connsiteX2" fmla="*/ 12277 w 15360"/>
                <a:gd name="connsiteY2" fmla="*/ 6671 h 13231"/>
                <a:gd name="connsiteX3" fmla="*/ 1091 w 15360"/>
                <a:gd name="connsiteY3" fmla="*/ 2 h 13231"/>
                <a:gd name="connsiteX4" fmla="*/ 446 w 15360"/>
                <a:gd name="connsiteY4" fmla="*/ 325 h 13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60" h="13231">
                  <a:moveTo>
                    <a:pt x="446" y="325"/>
                  </a:moveTo>
                  <a:cubicBezTo>
                    <a:pt x="-2351" y="2368"/>
                    <a:pt x="8728" y="13124"/>
                    <a:pt x="13783" y="13232"/>
                  </a:cubicBezTo>
                  <a:cubicBezTo>
                    <a:pt x="16364" y="13232"/>
                    <a:pt x="15719" y="10328"/>
                    <a:pt x="12277" y="6671"/>
                  </a:cubicBezTo>
                  <a:cubicBezTo>
                    <a:pt x="9588" y="3767"/>
                    <a:pt x="4318" y="-105"/>
                    <a:pt x="1091" y="2"/>
                  </a:cubicBezTo>
                  <a:cubicBezTo>
                    <a:pt x="876" y="110"/>
                    <a:pt x="553" y="110"/>
                    <a:pt x="446"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9" name="任意多边形: 形状 576">
              <a:extLst>
                <a:ext uri="{FF2B5EF4-FFF2-40B4-BE49-F238E27FC236}">
                  <a16:creationId xmlns:a16="http://schemas.microsoft.com/office/drawing/2014/main" xmlns="" id="{F51AA72F-B6BD-4AAF-9FBB-94CADD6E9883}"/>
                </a:ext>
              </a:extLst>
            </p:cNvPr>
            <p:cNvSpPr/>
            <p:nvPr/>
          </p:nvSpPr>
          <p:spPr>
            <a:xfrm>
              <a:off x="172907" y="580420"/>
              <a:ext cx="36336" cy="43367"/>
            </a:xfrm>
            <a:custGeom>
              <a:avLst/>
              <a:gdLst>
                <a:gd name="connsiteX0" fmla="*/ 8597 w 8599"/>
                <a:gd name="connsiteY0" fmla="*/ 5485 h 10263"/>
                <a:gd name="connsiteX1" fmla="*/ 3865 w 8599"/>
                <a:gd name="connsiteY1" fmla="*/ 0 h 10263"/>
                <a:gd name="connsiteX2" fmla="*/ 1821 w 8599"/>
                <a:gd name="connsiteY2" fmla="*/ 9142 h 10263"/>
                <a:gd name="connsiteX3" fmla="*/ 8597 w 8599"/>
                <a:gd name="connsiteY3" fmla="*/ 5485 h 10263"/>
              </a:gdLst>
              <a:ahLst/>
              <a:cxnLst>
                <a:cxn ang="0">
                  <a:pos x="connsiteX0" y="connsiteY0"/>
                </a:cxn>
                <a:cxn ang="0">
                  <a:pos x="connsiteX1" y="connsiteY1"/>
                </a:cxn>
                <a:cxn ang="0">
                  <a:pos x="connsiteX2" y="connsiteY2"/>
                </a:cxn>
                <a:cxn ang="0">
                  <a:pos x="connsiteX3" y="connsiteY3"/>
                </a:cxn>
              </a:cxnLst>
              <a:rect l="l" t="t" r="r" b="b"/>
              <a:pathLst>
                <a:path w="8599" h="10263">
                  <a:moveTo>
                    <a:pt x="8597" y="5485"/>
                  </a:moveTo>
                  <a:cubicBezTo>
                    <a:pt x="8489" y="3227"/>
                    <a:pt x="7091" y="108"/>
                    <a:pt x="3865" y="0"/>
                  </a:cubicBezTo>
                  <a:cubicBezTo>
                    <a:pt x="-438" y="323"/>
                    <a:pt x="-1191" y="6453"/>
                    <a:pt x="1821" y="9142"/>
                  </a:cubicBezTo>
                  <a:cubicBezTo>
                    <a:pt x="4725" y="11724"/>
                    <a:pt x="8705" y="9572"/>
                    <a:pt x="8597"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0" name="任意多边形: 形状 577">
              <a:extLst>
                <a:ext uri="{FF2B5EF4-FFF2-40B4-BE49-F238E27FC236}">
                  <a16:creationId xmlns:a16="http://schemas.microsoft.com/office/drawing/2014/main" xmlns="" id="{081FC324-93E5-4F1D-9639-9710BC756701}"/>
                </a:ext>
              </a:extLst>
            </p:cNvPr>
            <p:cNvSpPr/>
            <p:nvPr/>
          </p:nvSpPr>
          <p:spPr>
            <a:xfrm>
              <a:off x="309161" y="576329"/>
              <a:ext cx="37937" cy="43515"/>
            </a:xfrm>
            <a:custGeom>
              <a:avLst/>
              <a:gdLst>
                <a:gd name="connsiteX0" fmla="*/ 2595 w 8978"/>
                <a:gd name="connsiteY0" fmla="*/ 0 h 10298"/>
                <a:gd name="connsiteX1" fmla="*/ 3241 w 8978"/>
                <a:gd name="connsiteY1" fmla="*/ 9465 h 10298"/>
                <a:gd name="connsiteX2" fmla="*/ 8834 w 8978"/>
                <a:gd name="connsiteY2" fmla="*/ 5485 h 10298"/>
                <a:gd name="connsiteX3" fmla="*/ 3026 w 8978"/>
                <a:gd name="connsiteY3" fmla="*/ 0 h 10298"/>
                <a:gd name="connsiteX4" fmla="*/ 2595 w 8978"/>
                <a:gd name="connsiteY4" fmla="*/ 0 h 1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8" h="10298">
                  <a:moveTo>
                    <a:pt x="2595" y="0"/>
                  </a:moveTo>
                  <a:cubicBezTo>
                    <a:pt x="-1169" y="645"/>
                    <a:pt x="-739" y="6884"/>
                    <a:pt x="3241" y="9465"/>
                  </a:cubicBezTo>
                  <a:cubicBezTo>
                    <a:pt x="6575" y="11616"/>
                    <a:pt x="9694" y="9357"/>
                    <a:pt x="8834" y="5485"/>
                  </a:cubicBezTo>
                  <a:cubicBezTo>
                    <a:pt x="8403" y="3227"/>
                    <a:pt x="6252" y="108"/>
                    <a:pt x="3026" y="0"/>
                  </a:cubicBezTo>
                  <a:cubicBezTo>
                    <a:pt x="2918" y="0"/>
                    <a:pt x="2703" y="0"/>
                    <a:pt x="259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1" name="任意多边形: 形状 578">
              <a:extLst>
                <a:ext uri="{FF2B5EF4-FFF2-40B4-BE49-F238E27FC236}">
                  <a16:creationId xmlns:a16="http://schemas.microsoft.com/office/drawing/2014/main" xmlns="" id="{421ED6DD-CA55-4BD3-AE5C-01AC0070BAEC}"/>
                </a:ext>
              </a:extLst>
            </p:cNvPr>
            <p:cNvSpPr/>
            <p:nvPr/>
          </p:nvSpPr>
          <p:spPr>
            <a:xfrm>
              <a:off x="443797" y="570878"/>
              <a:ext cx="40976" cy="43321"/>
            </a:xfrm>
            <a:custGeom>
              <a:avLst/>
              <a:gdLst>
                <a:gd name="connsiteX0" fmla="*/ 1279 w 9697"/>
                <a:gd name="connsiteY0" fmla="*/ 323 h 10252"/>
                <a:gd name="connsiteX1" fmla="*/ 5366 w 9697"/>
                <a:gd name="connsiteY1" fmla="*/ 9895 h 10252"/>
                <a:gd name="connsiteX2" fmla="*/ 9238 w 9697"/>
                <a:gd name="connsiteY2" fmla="*/ 5378 h 10252"/>
                <a:gd name="connsiteX3" fmla="*/ 2355 w 9697"/>
                <a:gd name="connsiteY3" fmla="*/ 0 h 10252"/>
                <a:gd name="connsiteX4" fmla="*/ 1279 w 9697"/>
                <a:gd name="connsiteY4" fmla="*/ 323 h 1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7" h="10252">
                  <a:moveTo>
                    <a:pt x="1279" y="323"/>
                  </a:moveTo>
                  <a:cubicBezTo>
                    <a:pt x="-1732" y="1936"/>
                    <a:pt x="956" y="8282"/>
                    <a:pt x="5366" y="9895"/>
                  </a:cubicBezTo>
                  <a:cubicBezTo>
                    <a:pt x="8701" y="11186"/>
                    <a:pt x="10637" y="8820"/>
                    <a:pt x="9238" y="5378"/>
                  </a:cubicBezTo>
                  <a:cubicBezTo>
                    <a:pt x="8378" y="3227"/>
                    <a:pt x="5581" y="108"/>
                    <a:pt x="2355" y="0"/>
                  </a:cubicBezTo>
                  <a:cubicBezTo>
                    <a:pt x="2032" y="108"/>
                    <a:pt x="1602" y="108"/>
                    <a:pt x="1279"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2" name="任意多边形: 形状 579">
              <a:extLst>
                <a:ext uri="{FF2B5EF4-FFF2-40B4-BE49-F238E27FC236}">
                  <a16:creationId xmlns:a16="http://schemas.microsoft.com/office/drawing/2014/main" xmlns="" id="{BEE53CBB-67C7-4DE2-9EED-FBF95909EFF1}"/>
                </a:ext>
              </a:extLst>
            </p:cNvPr>
            <p:cNvSpPr/>
            <p:nvPr/>
          </p:nvSpPr>
          <p:spPr>
            <a:xfrm>
              <a:off x="575497" y="564967"/>
              <a:ext cx="44910" cy="43042"/>
            </a:xfrm>
            <a:custGeom>
              <a:avLst/>
              <a:gdLst>
                <a:gd name="connsiteX0" fmla="*/ 1948 w 10628"/>
                <a:gd name="connsiteY0" fmla="*/ 0 h 10186"/>
                <a:gd name="connsiteX1" fmla="*/ 873 w 10628"/>
                <a:gd name="connsiteY1" fmla="*/ 323 h 10186"/>
                <a:gd name="connsiteX2" fmla="*/ 7219 w 10628"/>
                <a:gd name="connsiteY2" fmla="*/ 10003 h 10186"/>
                <a:gd name="connsiteX3" fmla="*/ 9692 w 10628"/>
                <a:gd name="connsiteY3" fmla="*/ 5378 h 10186"/>
                <a:gd name="connsiteX4" fmla="*/ 1948 w 10628"/>
                <a:gd name="connsiteY4" fmla="*/ 0 h 10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8" h="10186">
                  <a:moveTo>
                    <a:pt x="1948" y="0"/>
                  </a:moveTo>
                  <a:cubicBezTo>
                    <a:pt x="1626" y="0"/>
                    <a:pt x="1195" y="108"/>
                    <a:pt x="873" y="323"/>
                  </a:cubicBezTo>
                  <a:cubicBezTo>
                    <a:pt x="-1924" y="2044"/>
                    <a:pt x="2486" y="8712"/>
                    <a:pt x="7219" y="10003"/>
                  </a:cubicBezTo>
                  <a:cubicBezTo>
                    <a:pt x="10445" y="10863"/>
                    <a:pt x="11628" y="8604"/>
                    <a:pt x="9692" y="5378"/>
                  </a:cubicBezTo>
                  <a:cubicBezTo>
                    <a:pt x="8402" y="3012"/>
                    <a:pt x="5175" y="0"/>
                    <a:pt x="194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3" name="任意多边形: 形状 580">
              <a:extLst>
                <a:ext uri="{FF2B5EF4-FFF2-40B4-BE49-F238E27FC236}">
                  <a16:creationId xmlns:a16="http://schemas.microsoft.com/office/drawing/2014/main" xmlns="" id="{6C507975-2B00-498E-BE27-5DF4F9E4EA00}"/>
                </a:ext>
              </a:extLst>
            </p:cNvPr>
            <p:cNvSpPr/>
            <p:nvPr/>
          </p:nvSpPr>
          <p:spPr>
            <a:xfrm>
              <a:off x="704407" y="556786"/>
              <a:ext cx="49697" cy="42488"/>
            </a:xfrm>
            <a:custGeom>
              <a:avLst/>
              <a:gdLst>
                <a:gd name="connsiteX0" fmla="*/ 10269 w 11761"/>
                <a:gd name="connsiteY0" fmla="*/ 5163 h 10055"/>
                <a:gd name="connsiteX1" fmla="*/ 1557 w 11761"/>
                <a:gd name="connsiteY1" fmla="*/ 0 h 10055"/>
                <a:gd name="connsiteX2" fmla="*/ 589 w 11761"/>
                <a:gd name="connsiteY2" fmla="*/ 323 h 10055"/>
                <a:gd name="connsiteX3" fmla="*/ 9301 w 11761"/>
                <a:gd name="connsiteY3" fmla="*/ 10003 h 10055"/>
                <a:gd name="connsiteX4" fmla="*/ 10269 w 11761"/>
                <a:gd name="connsiteY4" fmla="*/ 5163 h 10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1" h="10055">
                  <a:moveTo>
                    <a:pt x="10269" y="5163"/>
                  </a:moveTo>
                  <a:cubicBezTo>
                    <a:pt x="8548" y="3012"/>
                    <a:pt x="4676" y="0"/>
                    <a:pt x="1557" y="0"/>
                  </a:cubicBezTo>
                  <a:cubicBezTo>
                    <a:pt x="1234" y="0"/>
                    <a:pt x="912" y="108"/>
                    <a:pt x="589" y="323"/>
                  </a:cubicBezTo>
                  <a:cubicBezTo>
                    <a:pt x="-1992" y="2151"/>
                    <a:pt x="4461" y="9250"/>
                    <a:pt x="9301" y="10003"/>
                  </a:cubicBezTo>
                  <a:cubicBezTo>
                    <a:pt x="12097" y="10433"/>
                    <a:pt x="12635" y="8174"/>
                    <a:pt x="10269" y="51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4" name="任意多边形: 形状 581">
              <a:extLst>
                <a:ext uri="{FF2B5EF4-FFF2-40B4-BE49-F238E27FC236}">
                  <a16:creationId xmlns:a16="http://schemas.microsoft.com/office/drawing/2014/main" xmlns="" id="{E6D17B51-9E00-4DE9-B0B6-05FB87DFB22A}"/>
                </a:ext>
              </a:extLst>
            </p:cNvPr>
            <p:cNvSpPr/>
            <p:nvPr/>
          </p:nvSpPr>
          <p:spPr>
            <a:xfrm>
              <a:off x="872328" y="295458"/>
              <a:ext cx="83168" cy="23630"/>
            </a:xfrm>
            <a:custGeom>
              <a:avLst/>
              <a:gdLst>
                <a:gd name="connsiteX0" fmla="*/ 19683 w 19682"/>
                <a:gd name="connsiteY0" fmla="*/ 5593 h 5592"/>
                <a:gd name="connsiteX1" fmla="*/ 19683 w 19682"/>
                <a:gd name="connsiteY1" fmla="*/ 5485 h 5592"/>
                <a:gd name="connsiteX2" fmla="*/ 11724 w 19682"/>
                <a:gd name="connsiteY2" fmla="*/ 2796 h 5592"/>
                <a:gd name="connsiteX3" fmla="*/ 0 w 19682"/>
                <a:gd name="connsiteY3" fmla="*/ 0 h 5592"/>
                <a:gd name="connsiteX4" fmla="*/ 19683 w 19682"/>
                <a:gd name="connsiteY4" fmla="*/ 5593 h 5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2" h="5592">
                  <a:moveTo>
                    <a:pt x="19683" y="5593"/>
                  </a:moveTo>
                  <a:cubicBezTo>
                    <a:pt x="19683" y="5593"/>
                    <a:pt x="19683" y="5485"/>
                    <a:pt x="19683" y="5485"/>
                  </a:cubicBezTo>
                  <a:cubicBezTo>
                    <a:pt x="18715" y="4948"/>
                    <a:pt x="14843" y="3657"/>
                    <a:pt x="11724" y="2796"/>
                  </a:cubicBezTo>
                  <a:cubicBezTo>
                    <a:pt x="6991" y="1398"/>
                    <a:pt x="968" y="0"/>
                    <a:pt x="0" y="0"/>
                  </a:cubicBezTo>
                  <a:cubicBezTo>
                    <a:pt x="215" y="860"/>
                    <a:pt x="18607" y="5593"/>
                    <a:pt x="19683" y="55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5" name="任意多边形: 形状 582">
              <a:extLst>
                <a:ext uri="{FF2B5EF4-FFF2-40B4-BE49-F238E27FC236}">
                  <a16:creationId xmlns:a16="http://schemas.microsoft.com/office/drawing/2014/main" xmlns="" id="{025855A7-DA95-4CCD-B8A1-DDD175BAAA56}"/>
                </a:ext>
              </a:extLst>
            </p:cNvPr>
            <p:cNvSpPr/>
            <p:nvPr/>
          </p:nvSpPr>
          <p:spPr>
            <a:xfrm>
              <a:off x="893693" y="287708"/>
              <a:ext cx="85898" cy="22400"/>
            </a:xfrm>
            <a:custGeom>
              <a:avLst/>
              <a:gdLst>
                <a:gd name="connsiteX0" fmla="*/ 0 w 20328"/>
                <a:gd name="connsiteY0" fmla="*/ 6 h 5301"/>
                <a:gd name="connsiteX1" fmla="*/ 20328 w 20328"/>
                <a:gd name="connsiteY1" fmla="*/ 5276 h 5301"/>
                <a:gd name="connsiteX2" fmla="*/ 11831 w 20328"/>
                <a:gd name="connsiteY2" fmla="*/ 2587 h 5301"/>
                <a:gd name="connsiteX3" fmla="*/ 0 w 20328"/>
                <a:gd name="connsiteY3" fmla="*/ 6 h 5301"/>
                <a:gd name="connsiteX4" fmla="*/ 0 w 20328"/>
                <a:gd name="connsiteY4" fmla="*/ 6 h 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28" h="5301">
                  <a:moveTo>
                    <a:pt x="0" y="6"/>
                  </a:moveTo>
                  <a:cubicBezTo>
                    <a:pt x="753" y="544"/>
                    <a:pt x="19468" y="5706"/>
                    <a:pt x="20328" y="5276"/>
                  </a:cubicBezTo>
                  <a:cubicBezTo>
                    <a:pt x="19790" y="4846"/>
                    <a:pt x="15488" y="3555"/>
                    <a:pt x="11831" y="2587"/>
                  </a:cubicBezTo>
                  <a:cubicBezTo>
                    <a:pt x="6991" y="1297"/>
                    <a:pt x="860" y="-102"/>
                    <a:pt x="0" y="6"/>
                  </a:cubicBezTo>
                  <a:cubicBezTo>
                    <a:pt x="0" y="6"/>
                    <a:pt x="0" y="6"/>
                    <a:pt x="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6" name="任意多边形: 形状 583">
              <a:extLst>
                <a:ext uri="{FF2B5EF4-FFF2-40B4-BE49-F238E27FC236}">
                  <a16:creationId xmlns:a16="http://schemas.microsoft.com/office/drawing/2014/main" xmlns="" id="{669299CE-A97D-44A2-9926-426E54ACC468}"/>
                </a:ext>
              </a:extLst>
            </p:cNvPr>
            <p:cNvSpPr/>
            <p:nvPr/>
          </p:nvSpPr>
          <p:spPr>
            <a:xfrm>
              <a:off x="908233" y="280005"/>
              <a:ext cx="87259" cy="21420"/>
            </a:xfrm>
            <a:custGeom>
              <a:avLst/>
              <a:gdLst>
                <a:gd name="connsiteX0" fmla="*/ 11724 w 20650"/>
                <a:gd name="connsiteY0" fmla="*/ 2474 h 5069"/>
                <a:gd name="connsiteX1" fmla="*/ 0 w 20650"/>
                <a:gd name="connsiteY1" fmla="*/ 0 h 5069"/>
                <a:gd name="connsiteX2" fmla="*/ 20651 w 20650"/>
                <a:gd name="connsiteY2" fmla="*/ 5055 h 5069"/>
                <a:gd name="connsiteX3" fmla="*/ 11724 w 20650"/>
                <a:gd name="connsiteY3" fmla="*/ 2474 h 5069"/>
              </a:gdLst>
              <a:ahLst/>
              <a:cxnLst>
                <a:cxn ang="0">
                  <a:pos x="connsiteX0" y="connsiteY0"/>
                </a:cxn>
                <a:cxn ang="0">
                  <a:pos x="connsiteX1" y="connsiteY1"/>
                </a:cxn>
                <a:cxn ang="0">
                  <a:pos x="connsiteX2" y="connsiteY2"/>
                </a:cxn>
                <a:cxn ang="0">
                  <a:pos x="connsiteX3" y="connsiteY3"/>
                </a:cxn>
              </a:cxnLst>
              <a:rect l="l" t="t" r="r" b="b"/>
              <a:pathLst>
                <a:path w="20650" h="5069">
                  <a:moveTo>
                    <a:pt x="11724" y="2474"/>
                  </a:moveTo>
                  <a:cubicBezTo>
                    <a:pt x="7529" y="1398"/>
                    <a:pt x="1076" y="0"/>
                    <a:pt x="0" y="0"/>
                  </a:cubicBezTo>
                  <a:cubicBezTo>
                    <a:pt x="0" y="108"/>
                    <a:pt x="19252" y="5378"/>
                    <a:pt x="20651" y="5055"/>
                  </a:cubicBezTo>
                  <a:cubicBezTo>
                    <a:pt x="19898" y="4625"/>
                    <a:pt x="15596" y="3442"/>
                    <a:pt x="11724"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7" name="任意多边形: 形状 584">
              <a:extLst>
                <a:ext uri="{FF2B5EF4-FFF2-40B4-BE49-F238E27FC236}">
                  <a16:creationId xmlns:a16="http://schemas.microsoft.com/office/drawing/2014/main" xmlns="" id="{E345520C-3C9C-4053-8ADD-F603E454BC60}"/>
                </a:ext>
              </a:extLst>
            </p:cNvPr>
            <p:cNvSpPr/>
            <p:nvPr/>
          </p:nvSpPr>
          <p:spPr>
            <a:xfrm>
              <a:off x="914145" y="271824"/>
              <a:ext cx="88167" cy="20934"/>
            </a:xfrm>
            <a:custGeom>
              <a:avLst/>
              <a:gdLst>
                <a:gd name="connsiteX0" fmla="*/ 0 w 20865"/>
                <a:gd name="connsiteY0" fmla="*/ 0 h 4954"/>
                <a:gd name="connsiteX1" fmla="*/ 20866 w 20865"/>
                <a:gd name="connsiteY1" fmla="*/ 4948 h 4954"/>
                <a:gd name="connsiteX2" fmla="*/ 11616 w 20865"/>
                <a:gd name="connsiteY2" fmla="*/ 2474 h 4954"/>
                <a:gd name="connsiteX3" fmla="*/ 0 w 20865"/>
                <a:gd name="connsiteY3" fmla="*/ 0 h 4954"/>
              </a:gdLst>
              <a:ahLst/>
              <a:cxnLst>
                <a:cxn ang="0">
                  <a:pos x="connsiteX0" y="connsiteY0"/>
                </a:cxn>
                <a:cxn ang="0">
                  <a:pos x="connsiteX1" y="connsiteY1"/>
                </a:cxn>
                <a:cxn ang="0">
                  <a:pos x="connsiteX2" y="connsiteY2"/>
                </a:cxn>
                <a:cxn ang="0">
                  <a:pos x="connsiteX3" y="connsiteY3"/>
                </a:cxn>
              </a:cxnLst>
              <a:rect l="l" t="t" r="r" b="b"/>
              <a:pathLst>
                <a:path w="20865" h="4954">
                  <a:moveTo>
                    <a:pt x="0" y="0"/>
                  </a:moveTo>
                  <a:cubicBezTo>
                    <a:pt x="107" y="108"/>
                    <a:pt x="19790" y="5163"/>
                    <a:pt x="20866" y="4948"/>
                  </a:cubicBezTo>
                  <a:cubicBezTo>
                    <a:pt x="19898" y="4517"/>
                    <a:pt x="15488" y="3334"/>
                    <a:pt x="11616" y="2474"/>
                  </a:cubicBezTo>
                  <a:cubicBezTo>
                    <a:pt x="7314" y="1398"/>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8" name="任意多边形: 形状 585">
              <a:extLst>
                <a:ext uri="{FF2B5EF4-FFF2-40B4-BE49-F238E27FC236}">
                  <a16:creationId xmlns:a16="http://schemas.microsoft.com/office/drawing/2014/main" xmlns="" id="{C11DD52A-7ADA-4CDD-8EE6-BF85A29475A8}"/>
                </a:ext>
              </a:extLst>
            </p:cNvPr>
            <p:cNvSpPr/>
            <p:nvPr/>
          </p:nvSpPr>
          <p:spPr>
            <a:xfrm>
              <a:off x="912324" y="264100"/>
              <a:ext cx="87715" cy="19996"/>
            </a:xfrm>
            <a:custGeom>
              <a:avLst/>
              <a:gdLst>
                <a:gd name="connsiteX0" fmla="*/ 0 w 20758"/>
                <a:gd name="connsiteY0" fmla="*/ 0 h 4732"/>
                <a:gd name="connsiteX1" fmla="*/ 20758 w 20758"/>
                <a:gd name="connsiteY1" fmla="*/ 4732 h 4732"/>
                <a:gd name="connsiteX2" fmla="*/ 11293 w 20758"/>
                <a:gd name="connsiteY2" fmla="*/ 2366 h 4732"/>
                <a:gd name="connsiteX3" fmla="*/ 0 w 20758"/>
                <a:gd name="connsiteY3" fmla="*/ 0 h 4732"/>
              </a:gdLst>
              <a:ahLst/>
              <a:cxnLst>
                <a:cxn ang="0">
                  <a:pos x="connsiteX0" y="connsiteY0"/>
                </a:cxn>
                <a:cxn ang="0">
                  <a:pos x="connsiteX1" y="connsiteY1"/>
                </a:cxn>
                <a:cxn ang="0">
                  <a:pos x="connsiteX2" y="connsiteY2"/>
                </a:cxn>
                <a:cxn ang="0">
                  <a:pos x="connsiteX3" y="connsiteY3"/>
                </a:cxn>
              </a:cxnLst>
              <a:rect l="l" t="t" r="r" b="b"/>
              <a:pathLst>
                <a:path w="20758" h="4732">
                  <a:moveTo>
                    <a:pt x="0" y="0"/>
                  </a:moveTo>
                  <a:cubicBezTo>
                    <a:pt x="107" y="0"/>
                    <a:pt x="19468" y="4732"/>
                    <a:pt x="20758" y="4732"/>
                  </a:cubicBezTo>
                  <a:cubicBezTo>
                    <a:pt x="19790" y="4410"/>
                    <a:pt x="15703" y="3334"/>
                    <a:pt x="11293" y="2366"/>
                  </a:cubicBezTo>
                  <a:cubicBezTo>
                    <a:pt x="6453" y="1183"/>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9" name="任意多边形: 形状 586">
              <a:extLst>
                <a:ext uri="{FF2B5EF4-FFF2-40B4-BE49-F238E27FC236}">
                  <a16:creationId xmlns:a16="http://schemas.microsoft.com/office/drawing/2014/main" xmlns="" id="{3E299E49-8A19-46AA-B58B-A0EEFA58418C}"/>
                </a:ext>
              </a:extLst>
            </p:cNvPr>
            <p:cNvSpPr/>
            <p:nvPr/>
          </p:nvSpPr>
          <p:spPr>
            <a:xfrm>
              <a:off x="901874" y="256371"/>
              <a:ext cx="86807" cy="19087"/>
            </a:xfrm>
            <a:custGeom>
              <a:avLst/>
              <a:gdLst>
                <a:gd name="connsiteX0" fmla="*/ 0 w 20543"/>
                <a:gd name="connsiteY0" fmla="*/ 0 h 4517"/>
                <a:gd name="connsiteX1" fmla="*/ 20543 w 20543"/>
                <a:gd name="connsiteY1" fmla="*/ 4517 h 4517"/>
                <a:gd name="connsiteX2" fmla="*/ 10863 w 20543"/>
                <a:gd name="connsiteY2" fmla="*/ 2151 h 4517"/>
                <a:gd name="connsiteX3" fmla="*/ 0 w 20543"/>
                <a:gd name="connsiteY3" fmla="*/ 0 h 4517"/>
              </a:gdLst>
              <a:ahLst/>
              <a:cxnLst>
                <a:cxn ang="0">
                  <a:pos x="connsiteX0" y="connsiteY0"/>
                </a:cxn>
                <a:cxn ang="0">
                  <a:pos x="connsiteX1" y="connsiteY1"/>
                </a:cxn>
                <a:cxn ang="0">
                  <a:pos x="connsiteX2" y="connsiteY2"/>
                </a:cxn>
                <a:cxn ang="0">
                  <a:pos x="connsiteX3" y="connsiteY3"/>
                </a:cxn>
              </a:cxnLst>
              <a:rect l="l" t="t" r="r" b="b"/>
              <a:pathLst>
                <a:path w="20543" h="4517">
                  <a:moveTo>
                    <a:pt x="0" y="0"/>
                  </a:moveTo>
                  <a:cubicBezTo>
                    <a:pt x="108" y="0"/>
                    <a:pt x="19898" y="4517"/>
                    <a:pt x="20543" y="4517"/>
                  </a:cubicBezTo>
                  <a:cubicBezTo>
                    <a:pt x="19898" y="4302"/>
                    <a:pt x="15811" y="3227"/>
                    <a:pt x="10863" y="2151"/>
                  </a:cubicBezTo>
                  <a:cubicBezTo>
                    <a:pt x="5808" y="1076"/>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5" name="任意多边形: 形状 587">
              <a:extLst>
                <a:ext uri="{FF2B5EF4-FFF2-40B4-BE49-F238E27FC236}">
                  <a16:creationId xmlns:a16="http://schemas.microsoft.com/office/drawing/2014/main" xmlns="" id="{2BC798DE-2F73-4D00-A65E-3DDCBFEE6C01}"/>
                </a:ext>
              </a:extLst>
            </p:cNvPr>
            <p:cNvSpPr/>
            <p:nvPr/>
          </p:nvSpPr>
          <p:spPr>
            <a:xfrm>
              <a:off x="883239" y="249099"/>
              <a:ext cx="84533" cy="18179"/>
            </a:xfrm>
            <a:custGeom>
              <a:avLst/>
              <a:gdLst>
                <a:gd name="connsiteX0" fmla="*/ 0 w 20005"/>
                <a:gd name="connsiteY0" fmla="*/ 0 h 4302"/>
                <a:gd name="connsiteX1" fmla="*/ 20005 w 20005"/>
                <a:gd name="connsiteY1" fmla="*/ 4302 h 4302"/>
                <a:gd name="connsiteX2" fmla="*/ 10325 w 20005"/>
                <a:gd name="connsiteY2" fmla="*/ 2044 h 4302"/>
                <a:gd name="connsiteX3" fmla="*/ 0 w 20005"/>
                <a:gd name="connsiteY3" fmla="*/ 0 h 4302"/>
              </a:gdLst>
              <a:ahLst/>
              <a:cxnLst>
                <a:cxn ang="0">
                  <a:pos x="connsiteX0" y="connsiteY0"/>
                </a:cxn>
                <a:cxn ang="0">
                  <a:pos x="connsiteX1" y="connsiteY1"/>
                </a:cxn>
                <a:cxn ang="0">
                  <a:pos x="connsiteX2" y="connsiteY2"/>
                </a:cxn>
                <a:cxn ang="0">
                  <a:pos x="connsiteX3" y="connsiteY3"/>
                </a:cxn>
              </a:cxnLst>
              <a:rect l="l" t="t" r="r" b="b"/>
              <a:pathLst>
                <a:path w="20005" h="4302">
                  <a:moveTo>
                    <a:pt x="0" y="0"/>
                  </a:moveTo>
                  <a:cubicBezTo>
                    <a:pt x="107" y="0"/>
                    <a:pt x="19468" y="4195"/>
                    <a:pt x="20005" y="4302"/>
                  </a:cubicBezTo>
                  <a:cubicBezTo>
                    <a:pt x="19252" y="4087"/>
                    <a:pt x="14950" y="3119"/>
                    <a:pt x="10325" y="2044"/>
                  </a:cubicBezTo>
                  <a:cubicBezTo>
                    <a:pt x="5593" y="1076"/>
                    <a:pt x="645" y="108"/>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6" name="任意多边形: 形状 588">
              <a:extLst>
                <a:ext uri="{FF2B5EF4-FFF2-40B4-BE49-F238E27FC236}">
                  <a16:creationId xmlns:a16="http://schemas.microsoft.com/office/drawing/2014/main" xmlns="" id="{10A39B95-145F-435E-A574-363B4AA7A0E9}"/>
                </a:ext>
              </a:extLst>
            </p:cNvPr>
            <p:cNvSpPr/>
            <p:nvPr/>
          </p:nvSpPr>
          <p:spPr>
            <a:xfrm>
              <a:off x="912324" y="254098"/>
              <a:ext cx="24542" cy="5451"/>
            </a:xfrm>
            <a:custGeom>
              <a:avLst/>
              <a:gdLst>
                <a:gd name="connsiteX0" fmla="*/ 0 w 5808"/>
                <a:gd name="connsiteY0" fmla="*/ 0 h 1290"/>
                <a:gd name="connsiteX1" fmla="*/ 5808 w 5808"/>
                <a:gd name="connsiteY1" fmla="*/ 1291 h 1290"/>
                <a:gd name="connsiteX2" fmla="*/ 0 w 5808"/>
                <a:gd name="connsiteY2" fmla="*/ 0 h 1290"/>
              </a:gdLst>
              <a:ahLst/>
              <a:cxnLst>
                <a:cxn ang="0">
                  <a:pos x="connsiteX0" y="connsiteY0"/>
                </a:cxn>
                <a:cxn ang="0">
                  <a:pos x="connsiteX1" y="connsiteY1"/>
                </a:cxn>
                <a:cxn ang="0">
                  <a:pos x="connsiteX2" y="connsiteY2"/>
                </a:cxn>
              </a:cxnLst>
              <a:rect l="l" t="t" r="r" b="b"/>
              <a:pathLst>
                <a:path w="5808" h="1290">
                  <a:moveTo>
                    <a:pt x="0" y="0"/>
                  </a:moveTo>
                  <a:cubicBezTo>
                    <a:pt x="1936" y="430"/>
                    <a:pt x="3872" y="860"/>
                    <a:pt x="5808" y="1291"/>
                  </a:cubicBezTo>
                  <a:cubicBezTo>
                    <a:pt x="5055" y="1076"/>
                    <a:pt x="4732" y="968"/>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7" name="任意多边形: 形状 589">
              <a:extLst>
                <a:ext uri="{FF2B5EF4-FFF2-40B4-BE49-F238E27FC236}">
                  <a16:creationId xmlns:a16="http://schemas.microsoft.com/office/drawing/2014/main" xmlns="" id="{05A0FE80-092F-4CDA-BB43-EC92C04CFA69}"/>
                </a:ext>
              </a:extLst>
            </p:cNvPr>
            <p:cNvSpPr/>
            <p:nvPr/>
          </p:nvSpPr>
          <p:spPr>
            <a:xfrm>
              <a:off x="855967" y="241826"/>
              <a:ext cx="56809" cy="11815"/>
            </a:xfrm>
            <a:custGeom>
              <a:avLst/>
              <a:gdLst>
                <a:gd name="connsiteX0" fmla="*/ 9573 w 13444"/>
                <a:gd name="connsiteY0" fmla="*/ 2044 h 2796"/>
                <a:gd name="connsiteX1" fmla="*/ 9573 w 13444"/>
                <a:gd name="connsiteY1" fmla="*/ 2044 h 2796"/>
                <a:gd name="connsiteX2" fmla="*/ 0 w 13444"/>
                <a:gd name="connsiteY2" fmla="*/ 0 h 2796"/>
                <a:gd name="connsiteX3" fmla="*/ 13444 w 13444"/>
                <a:gd name="connsiteY3" fmla="*/ 2796 h 2796"/>
                <a:gd name="connsiteX4" fmla="*/ 9573 w 13444"/>
                <a:gd name="connsiteY4" fmla="*/ 2044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2796">
                  <a:moveTo>
                    <a:pt x="9573" y="2044"/>
                  </a:moveTo>
                  <a:lnTo>
                    <a:pt x="9573" y="2044"/>
                  </a:lnTo>
                  <a:cubicBezTo>
                    <a:pt x="4087" y="860"/>
                    <a:pt x="323" y="108"/>
                    <a:pt x="0" y="0"/>
                  </a:cubicBezTo>
                  <a:cubicBezTo>
                    <a:pt x="6561" y="1398"/>
                    <a:pt x="10756" y="2259"/>
                    <a:pt x="13444" y="2796"/>
                  </a:cubicBezTo>
                  <a:cubicBezTo>
                    <a:pt x="12046" y="2581"/>
                    <a:pt x="10863" y="2259"/>
                    <a:pt x="9573" y="20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8" name="任意多边形: 形状 597">
              <a:extLst>
                <a:ext uri="{FF2B5EF4-FFF2-40B4-BE49-F238E27FC236}">
                  <a16:creationId xmlns:a16="http://schemas.microsoft.com/office/drawing/2014/main" xmlns="" id="{07AE3EFE-013E-4091-8489-7239FB3FBDA9}"/>
                </a:ext>
              </a:extLst>
            </p:cNvPr>
            <p:cNvSpPr/>
            <p:nvPr/>
          </p:nvSpPr>
          <p:spPr>
            <a:xfrm>
              <a:off x="162769" y="420895"/>
              <a:ext cx="26511" cy="34925"/>
            </a:xfrm>
            <a:custGeom>
              <a:avLst/>
              <a:gdLst>
                <a:gd name="connsiteX0" fmla="*/ 1423 w 6274"/>
                <a:gd name="connsiteY0" fmla="*/ 7314 h 8265"/>
                <a:gd name="connsiteX1" fmla="*/ 6263 w 6274"/>
                <a:gd name="connsiteY1" fmla="*/ 4410 h 8265"/>
                <a:gd name="connsiteX2" fmla="*/ 2714 w 6274"/>
                <a:gd name="connsiteY2" fmla="*/ 0 h 8265"/>
                <a:gd name="connsiteX3" fmla="*/ 1423 w 6274"/>
                <a:gd name="connsiteY3" fmla="*/ 7314 h 8265"/>
              </a:gdLst>
              <a:ahLst/>
              <a:cxnLst>
                <a:cxn ang="0">
                  <a:pos x="connsiteX0" y="connsiteY0"/>
                </a:cxn>
                <a:cxn ang="0">
                  <a:pos x="connsiteX1" y="connsiteY1"/>
                </a:cxn>
                <a:cxn ang="0">
                  <a:pos x="connsiteX2" y="connsiteY2"/>
                </a:cxn>
                <a:cxn ang="0">
                  <a:pos x="connsiteX3" y="connsiteY3"/>
                </a:cxn>
              </a:cxnLst>
              <a:rect l="l" t="t" r="r" b="b"/>
              <a:pathLst>
                <a:path w="6274" h="8265">
                  <a:moveTo>
                    <a:pt x="1423" y="7314"/>
                  </a:moveTo>
                  <a:cubicBezTo>
                    <a:pt x="3682" y="9465"/>
                    <a:pt x="6478" y="7744"/>
                    <a:pt x="6263" y="4410"/>
                  </a:cubicBezTo>
                  <a:cubicBezTo>
                    <a:pt x="6155" y="2581"/>
                    <a:pt x="4972" y="108"/>
                    <a:pt x="2714" y="0"/>
                  </a:cubicBezTo>
                  <a:cubicBezTo>
                    <a:pt x="-405" y="215"/>
                    <a:pt x="-836" y="5163"/>
                    <a:pt x="1423" y="73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9" name="任意多边形: 形状 598">
              <a:extLst>
                <a:ext uri="{FF2B5EF4-FFF2-40B4-BE49-F238E27FC236}">
                  <a16:creationId xmlns:a16="http://schemas.microsoft.com/office/drawing/2014/main" xmlns="" id="{AECC6A50-EEA6-4A2F-96E8-649430B14A47}"/>
                </a:ext>
              </a:extLst>
            </p:cNvPr>
            <p:cNvSpPr/>
            <p:nvPr/>
          </p:nvSpPr>
          <p:spPr>
            <a:xfrm>
              <a:off x="262523" y="417713"/>
              <a:ext cx="29423" cy="35195"/>
            </a:xfrm>
            <a:custGeom>
              <a:avLst/>
              <a:gdLst>
                <a:gd name="connsiteX0" fmla="*/ 1371 w 6963"/>
                <a:gd name="connsiteY0" fmla="*/ 215 h 8329"/>
                <a:gd name="connsiteX1" fmla="*/ 3199 w 6963"/>
                <a:gd name="connsiteY1" fmla="*/ 7852 h 8329"/>
                <a:gd name="connsiteX2" fmla="*/ 6748 w 6963"/>
                <a:gd name="connsiteY2" fmla="*/ 4410 h 8329"/>
                <a:gd name="connsiteX3" fmla="*/ 2016 w 6963"/>
                <a:gd name="connsiteY3" fmla="*/ 0 h 8329"/>
                <a:gd name="connsiteX4" fmla="*/ 1371 w 6963"/>
                <a:gd name="connsiteY4" fmla="*/ 215 h 8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3" h="8329">
                  <a:moveTo>
                    <a:pt x="1371" y="215"/>
                  </a:moveTo>
                  <a:cubicBezTo>
                    <a:pt x="-995" y="968"/>
                    <a:pt x="-243" y="6023"/>
                    <a:pt x="3199" y="7852"/>
                  </a:cubicBezTo>
                  <a:cubicBezTo>
                    <a:pt x="5781" y="9250"/>
                    <a:pt x="7609" y="7421"/>
                    <a:pt x="6748" y="4410"/>
                  </a:cubicBezTo>
                  <a:cubicBezTo>
                    <a:pt x="6211" y="2689"/>
                    <a:pt x="4382" y="108"/>
                    <a:pt x="2016" y="0"/>
                  </a:cubicBezTo>
                  <a:cubicBezTo>
                    <a:pt x="1801" y="108"/>
                    <a:pt x="1586" y="108"/>
                    <a:pt x="1371"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0" name="任意多边形: 形状 599">
              <a:extLst>
                <a:ext uri="{FF2B5EF4-FFF2-40B4-BE49-F238E27FC236}">
                  <a16:creationId xmlns:a16="http://schemas.microsoft.com/office/drawing/2014/main" xmlns="" id="{2C680A1E-6CAF-4AF1-AD78-EDA401D77E38}"/>
                </a:ext>
              </a:extLst>
            </p:cNvPr>
            <p:cNvSpPr/>
            <p:nvPr/>
          </p:nvSpPr>
          <p:spPr>
            <a:xfrm>
              <a:off x="361068" y="414535"/>
              <a:ext cx="33695" cy="34637"/>
            </a:xfrm>
            <a:custGeom>
              <a:avLst/>
              <a:gdLst>
                <a:gd name="connsiteX0" fmla="*/ 7305 w 7974"/>
                <a:gd name="connsiteY0" fmla="*/ 4302 h 8197"/>
                <a:gd name="connsiteX1" fmla="*/ 7305 w 7974"/>
                <a:gd name="connsiteY1" fmla="*/ 4302 h 8197"/>
                <a:gd name="connsiteX2" fmla="*/ 1389 w 7974"/>
                <a:gd name="connsiteY2" fmla="*/ 0 h 8197"/>
                <a:gd name="connsiteX3" fmla="*/ 636 w 7974"/>
                <a:gd name="connsiteY3" fmla="*/ 215 h 8197"/>
                <a:gd name="connsiteX4" fmla="*/ 5369 w 7974"/>
                <a:gd name="connsiteY4" fmla="*/ 8067 h 8197"/>
                <a:gd name="connsiteX5" fmla="*/ 7305 w 7974"/>
                <a:gd name="connsiteY5" fmla="*/ 4302 h 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4" h="8197">
                  <a:moveTo>
                    <a:pt x="7305" y="4302"/>
                  </a:moveTo>
                  <a:lnTo>
                    <a:pt x="7305" y="4302"/>
                  </a:lnTo>
                  <a:cubicBezTo>
                    <a:pt x="6337" y="2581"/>
                    <a:pt x="3756" y="0"/>
                    <a:pt x="1389" y="0"/>
                  </a:cubicBezTo>
                  <a:cubicBezTo>
                    <a:pt x="1174" y="0"/>
                    <a:pt x="852" y="108"/>
                    <a:pt x="636" y="215"/>
                  </a:cubicBezTo>
                  <a:cubicBezTo>
                    <a:pt x="-1407" y="1506"/>
                    <a:pt x="1820" y="6991"/>
                    <a:pt x="5369" y="8067"/>
                  </a:cubicBezTo>
                  <a:cubicBezTo>
                    <a:pt x="7843" y="8712"/>
                    <a:pt x="8703" y="6884"/>
                    <a:pt x="7305"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1" name="任意多边形: 形状 601">
              <a:extLst>
                <a:ext uri="{FF2B5EF4-FFF2-40B4-BE49-F238E27FC236}">
                  <a16:creationId xmlns:a16="http://schemas.microsoft.com/office/drawing/2014/main" xmlns="" id="{26C207A7-AE01-4C73-A79C-6267EE80C4A1}"/>
                </a:ext>
              </a:extLst>
            </p:cNvPr>
            <p:cNvSpPr/>
            <p:nvPr/>
          </p:nvSpPr>
          <p:spPr>
            <a:xfrm>
              <a:off x="457095" y="409532"/>
              <a:ext cx="39438" cy="34105"/>
            </a:xfrm>
            <a:custGeom>
              <a:avLst/>
              <a:gdLst>
                <a:gd name="connsiteX0" fmla="*/ 1144 w 9333"/>
                <a:gd name="connsiteY0" fmla="*/ 0 h 8071"/>
                <a:gd name="connsiteX1" fmla="*/ 391 w 9333"/>
                <a:gd name="connsiteY1" fmla="*/ 215 h 8071"/>
                <a:gd name="connsiteX2" fmla="*/ 7812 w 9333"/>
                <a:gd name="connsiteY2" fmla="*/ 8067 h 8071"/>
                <a:gd name="connsiteX3" fmla="*/ 8027 w 9333"/>
                <a:gd name="connsiteY3" fmla="*/ 4195 h 8071"/>
                <a:gd name="connsiteX4" fmla="*/ 1144 w 9333"/>
                <a:gd name="connsiteY4" fmla="*/ 0 h 8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3" h="8071">
                  <a:moveTo>
                    <a:pt x="1144" y="0"/>
                  </a:moveTo>
                  <a:cubicBezTo>
                    <a:pt x="928" y="0"/>
                    <a:pt x="606" y="108"/>
                    <a:pt x="391" y="215"/>
                  </a:cubicBezTo>
                  <a:cubicBezTo>
                    <a:pt x="-1545" y="1721"/>
                    <a:pt x="4155" y="7852"/>
                    <a:pt x="7812" y="8067"/>
                  </a:cubicBezTo>
                  <a:cubicBezTo>
                    <a:pt x="9748" y="8174"/>
                    <a:pt x="9856" y="6453"/>
                    <a:pt x="8027" y="4195"/>
                  </a:cubicBezTo>
                  <a:cubicBezTo>
                    <a:pt x="6629" y="2581"/>
                    <a:pt x="3510" y="0"/>
                    <a:pt x="114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2" name="任意多边形: 形状 602">
              <a:extLst>
                <a:ext uri="{FF2B5EF4-FFF2-40B4-BE49-F238E27FC236}">
                  <a16:creationId xmlns:a16="http://schemas.microsoft.com/office/drawing/2014/main" xmlns="" id="{6149A44C-0519-4D6A-B53E-2C66A5AA977B}"/>
                </a:ext>
              </a:extLst>
            </p:cNvPr>
            <p:cNvSpPr/>
            <p:nvPr/>
          </p:nvSpPr>
          <p:spPr>
            <a:xfrm>
              <a:off x="551013" y="404081"/>
              <a:ext cx="45767" cy="33653"/>
            </a:xfrm>
            <a:custGeom>
              <a:avLst/>
              <a:gdLst>
                <a:gd name="connsiteX0" fmla="*/ 213 w 10831"/>
                <a:gd name="connsiteY0" fmla="*/ 215 h 7964"/>
                <a:gd name="connsiteX1" fmla="*/ 9893 w 10831"/>
                <a:gd name="connsiteY1" fmla="*/ 7959 h 7964"/>
                <a:gd name="connsiteX2" fmla="*/ 8818 w 10831"/>
                <a:gd name="connsiteY2" fmla="*/ 4087 h 7964"/>
                <a:gd name="connsiteX3" fmla="*/ 859 w 10831"/>
                <a:gd name="connsiteY3" fmla="*/ 0 h 7964"/>
                <a:gd name="connsiteX4" fmla="*/ 213 w 10831"/>
                <a:gd name="connsiteY4" fmla="*/ 215 h 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1" h="7964">
                  <a:moveTo>
                    <a:pt x="213" y="215"/>
                  </a:moveTo>
                  <a:cubicBezTo>
                    <a:pt x="-1400" y="1828"/>
                    <a:pt x="6559" y="8174"/>
                    <a:pt x="9893" y="7959"/>
                  </a:cubicBezTo>
                  <a:cubicBezTo>
                    <a:pt x="11507" y="7852"/>
                    <a:pt x="10969" y="6131"/>
                    <a:pt x="8818" y="4087"/>
                  </a:cubicBezTo>
                  <a:cubicBezTo>
                    <a:pt x="6989" y="2474"/>
                    <a:pt x="3225" y="0"/>
                    <a:pt x="859" y="0"/>
                  </a:cubicBezTo>
                  <a:cubicBezTo>
                    <a:pt x="644" y="0"/>
                    <a:pt x="321" y="0"/>
                    <a:pt x="213"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3" name="任意多边形: 形状 603">
              <a:extLst>
                <a:ext uri="{FF2B5EF4-FFF2-40B4-BE49-F238E27FC236}">
                  <a16:creationId xmlns:a16="http://schemas.microsoft.com/office/drawing/2014/main" xmlns="" id="{F2D98F8F-F6B6-457B-9FD4-426DEEDECB82}"/>
                </a:ext>
              </a:extLst>
            </p:cNvPr>
            <p:cNvSpPr/>
            <p:nvPr/>
          </p:nvSpPr>
          <p:spPr>
            <a:xfrm>
              <a:off x="641547" y="397261"/>
              <a:ext cx="52444" cy="32774"/>
            </a:xfrm>
            <a:custGeom>
              <a:avLst/>
              <a:gdLst>
                <a:gd name="connsiteX0" fmla="*/ 9550 w 12411"/>
                <a:gd name="connsiteY0" fmla="*/ 3980 h 7756"/>
                <a:gd name="connsiteX1" fmla="*/ 622 w 12411"/>
                <a:gd name="connsiteY1" fmla="*/ 0 h 7756"/>
                <a:gd name="connsiteX2" fmla="*/ 85 w 12411"/>
                <a:gd name="connsiteY2" fmla="*/ 215 h 7756"/>
                <a:gd name="connsiteX3" fmla="*/ 11701 w 12411"/>
                <a:gd name="connsiteY3" fmla="*/ 7744 h 7756"/>
                <a:gd name="connsiteX4" fmla="*/ 9550 w 12411"/>
                <a:gd name="connsiteY4" fmla="*/ 3980 h 7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1" h="7756">
                  <a:moveTo>
                    <a:pt x="9550" y="3980"/>
                  </a:moveTo>
                  <a:cubicBezTo>
                    <a:pt x="7291" y="2366"/>
                    <a:pt x="2989" y="0"/>
                    <a:pt x="622" y="0"/>
                  </a:cubicBezTo>
                  <a:cubicBezTo>
                    <a:pt x="407" y="0"/>
                    <a:pt x="192" y="108"/>
                    <a:pt x="85" y="215"/>
                  </a:cubicBezTo>
                  <a:cubicBezTo>
                    <a:pt x="-991" y="1828"/>
                    <a:pt x="8474" y="8067"/>
                    <a:pt x="11701" y="7744"/>
                  </a:cubicBezTo>
                  <a:cubicBezTo>
                    <a:pt x="13206" y="7636"/>
                    <a:pt x="12239" y="6023"/>
                    <a:pt x="9550"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4" name="任意多边形: 形状 210">
              <a:extLst>
                <a:ext uri="{FF2B5EF4-FFF2-40B4-BE49-F238E27FC236}">
                  <a16:creationId xmlns:a16="http://schemas.microsoft.com/office/drawing/2014/main" xmlns="" id="{CE6E62C2-A527-45B2-8A98-F8DE94AB86CB}"/>
                </a:ext>
              </a:extLst>
            </p:cNvPr>
            <p:cNvSpPr/>
            <p:nvPr/>
          </p:nvSpPr>
          <p:spPr>
            <a:xfrm>
              <a:off x="47888" y="195015"/>
              <a:ext cx="76352" cy="8633"/>
            </a:xfrm>
            <a:custGeom>
              <a:avLst/>
              <a:gdLst>
                <a:gd name="connsiteX0" fmla="*/ 8174 w 18069"/>
                <a:gd name="connsiteY0" fmla="*/ 1076 h 2043"/>
                <a:gd name="connsiteX1" fmla="*/ 18069 w 18069"/>
                <a:gd name="connsiteY1" fmla="*/ 0 h 2043"/>
                <a:gd name="connsiteX2" fmla="*/ 0 w 18069"/>
                <a:gd name="connsiteY2" fmla="*/ 2044 h 2043"/>
                <a:gd name="connsiteX3" fmla="*/ 8174 w 18069"/>
                <a:gd name="connsiteY3" fmla="*/ 1076 h 2043"/>
              </a:gdLst>
              <a:ahLst/>
              <a:cxnLst>
                <a:cxn ang="0">
                  <a:pos x="connsiteX0" y="connsiteY0"/>
                </a:cxn>
                <a:cxn ang="0">
                  <a:pos x="connsiteX1" y="connsiteY1"/>
                </a:cxn>
                <a:cxn ang="0">
                  <a:pos x="connsiteX2" y="connsiteY2"/>
                </a:cxn>
                <a:cxn ang="0">
                  <a:pos x="connsiteX3" y="connsiteY3"/>
                </a:cxn>
              </a:cxnLst>
              <a:rect l="l" t="t" r="r" b="b"/>
              <a:pathLst>
                <a:path w="18069" h="2043">
                  <a:moveTo>
                    <a:pt x="8174" y="1076"/>
                  </a:moveTo>
                  <a:cubicBezTo>
                    <a:pt x="11508" y="645"/>
                    <a:pt x="14735" y="323"/>
                    <a:pt x="18069" y="0"/>
                  </a:cubicBezTo>
                  <a:cubicBezTo>
                    <a:pt x="14520" y="323"/>
                    <a:pt x="1936" y="1613"/>
                    <a:pt x="0" y="2044"/>
                  </a:cubicBezTo>
                  <a:cubicBezTo>
                    <a:pt x="2689" y="1721"/>
                    <a:pt x="5485" y="1398"/>
                    <a:pt x="8174"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5" name="任意多边形: 形状 211">
              <a:extLst>
                <a:ext uri="{FF2B5EF4-FFF2-40B4-BE49-F238E27FC236}">
                  <a16:creationId xmlns:a16="http://schemas.microsoft.com/office/drawing/2014/main" xmlns="" id="{8D0B3470-C1A4-416F-9CEF-0A4EBCAC3DCF}"/>
                </a:ext>
              </a:extLst>
            </p:cNvPr>
            <p:cNvSpPr/>
            <p:nvPr/>
          </p:nvSpPr>
          <p:spPr>
            <a:xfrm>
              <a:off x="55160" y="195015"/>
              <a:ext cx="69989" cy="9089"/>
            </a:xfrm>
            <a:custGeom>
              <a:avLst/>
              <a:gdLst>
                <a:gd name="connsiteX0" fmla="*/ 7529 w 16563"/>
                <a:gd name="connsiteY0" fmla="*/ 1183 h 2151"/>
                <a:gd name="connsiteX1" fmla="*/ 16564 w 16563"/>
                <a:gd name="connsiteY1" fmla="*/ 0 h 2151"/>
                <a:gd name="connsiteX2" fmla="*/ 0 w 16563"/>
                <a:gd name="connsiteY2" fmla="*/ 2151 h 2151"/>
                <a:gd name="connsiteX3" fmla="*/ 7529 w 16563"/>
                <a:gd name="connsiteY3" fmla="*/ 1183 h 2151"/>
              </a:gdLst>
              <a:ahLst/>
              <a:cxnLst>
                <a:cxn ang="0">
                  <a:pos x="connsiteX0" y="connsiteY0"/>
                </a:cxn>
                <a:cxn ang="0">
                  <a:pos x="connsiteX1" y="connsiteY1"/>
                </a:cxn>
                <a:cxn ang="0">
                  <a:pos x="connsiteX2" y="connsiteY2"/>
                </a:cxn>
                <a:cxn ang="0">
                  <a:pos x="connsiteX3" y="connsiteY3"/>
                </a:cxn>
              </a:cxnLst>
              <a:rect l="l" t="t" r="r" b="b"/>
              <a:pathLst>
                <a:path w="16563" h="2151">
                  <a:moveTo>
                    <a:pt x="7529" y="1183"/>
                  </a:moveTo>
                  <a:cubicBezTo>
                    <a:pt x="10540" y="753"/>
                    <a:pt x="13552" y="430"/>
                    <a:pt x="16564" y="0"/>
                  </a:cubicBezTo>
                  <a:cubicBezTo>
                    <a:pt x="13337" y="323"/>
                    <a:pt x="1506" y="1828"/>
                    <a:pt x="0" y="2151"/>
                  </a:cubicBezTo>
                  <a:cubicBezTo>
                    <a:pt x="2581" y="1936"/>
                    <a:pt x="5055" y="1506"/>
                    <a:pt x="7529"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6" name="任意多边形: 形状 212">
              <a:extLst>
                <a:ext uri="{FF2B5EF4-FFF2-40B4-BE49-F238E27FC236}">
                  <a16:creationId xmlns:a16="http://schemas.microsoft.com/office/drawing/2014/main" xmlns="" id="{7D2BEBE1-5982-44A4-B33B-160FE1200C30}"/>
                </a:ext>
              </a:extLst>
            </p:cNvPr>
            <p:cNvSpPr/>
            <p:nvPr/>
          </p:nvSpPr>
          <p:spPr>
            <a:xfrm>
              <a:off x="63797" y="195472"/>
              <a:ext cx="63173" cy="9998"/>
            </a:xfrm>
            <a:custGeom>
              <a:avLst/>
              <a:gdLst>
                <a:gd name="connsiteX0" fmla="*/ 6776 w 14950"/>
                <a:gd name="connsiteY0" fmla="*/ 1183 h 2366"/>
                <a:gd name="connsiteX1" fmla="*/ 14950 w 14950"/>
                <a:gd name="connsiteY1" fmla="*/ 0 h 2366"/>
                <a:gd name="connsiteX2" fmla="*/ 0 w 14950"/>
                <a:gd name="connsiteY2" fmla="*/ 2366 h 2366"/>
                <a:gd name="connsiteX3" fmla="*/ 6776 w 14950"/>
                <a:gd name="connsiteY3" fmla="*/ 1183 h 2366"/>
              </a:gdLst>
              <a:ahLst/>
              <a:cxnLst>
                <a:cxn ang="0">
                  <a:pos x="connsiteX0" y="connsiteY0"/>
                </a:cxn>
                <a:cxn ang="0">
                  <a:pos x="connsiteX1" y="connsiteY1"/>
                </a:cxn>
                <a:cxn ang="0">
                  <a:pos x="connsiteX2" y="connsiteY2"/>
                </a:cxn>
                <a:cxn ang="0">
                  <a:pos x="connsiteX3" y="connsiteY3"/>
                </a:cxn>
              </a:cxnLst>
              <a:rect l="l" t="t" r="r" b="b"/>
              <a:pathLst>
                <a:path w="14950" h="2366">
                  <a:moveTo>
                    <a:pt x="6776" y="1183"/>
                  </a:moveTo>
                  <a:cubicBezTo>
                    <a:pt x="9465" y="753"/>
                    <a:pt x="12261" y="323"/>
                    <a:pt x="14950" y="0"/>
                  </a:cubicBezTo>
                  <a:cubicBezTo>
                    <a:pt x="12154" y="323"/>
                    <a:pt x="1291" y="1936"/>
                    <a:pt x="0" y="2366"/>
                  </a:cubicBezTo>
                  <a:cubicBezTo>
                    <a:pt x="2151" y="1936"/>
                    <a:pt x="4410" y="1506"/>
                    <a:pt x="6776"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7" name="任意多边形: 形状 213">
              <a:extLst>
                <a:ext uri="{FF2B5EF4-FFF2-40B4-BE49-F238E27FC236}">
                  <a16:creationId xmlns:a16="http://schemas.microsoft.com/office/drawing/2014/main" xmlns="" id="{1F366A4B-9017-4144-8FCD-637C50DD35AC}"/>
                </a:ext>
              </a:extLst>
            </p:cNvPr>
            <p:cNvSpPr/>
            <p:nvPr/>
          </p:nvSpPr>
          <p:spPr>
            <a:xfrm>
              <a:off x="72430" y="195015"/>
              <a:ext cx="55444" cy="10450"/>
            </a:xfrm>
            <a:custGeom>
              <a:avLst/>
              <a:gdLst>
                <a:gd name="connsiteX0" fmla="*/ 6023 w 13121"/>
                <a:gd name="connsiteY0" fmla="*/ 1291 h 2473"/>
                <a:gd name="connsiteX1" fmla="*/ 13122 w 13121"/>
                <a:gd name="connsiteY1" fmla="*/ 0 h 2473"/>
                <a:gd name="connsiteX2" fmla="*/ 0 w 13121"/>
                <a:gd name="connsiteY2" fmla="*/ 2474 h 2473"/>
                <a:gd name="connsiteX3" fmla="*/ 6023 w 13121"/>
                <a:gd name="connsiteY3" fmla="*/ 1291 h 2473"/>
              </a:gdLst>
              <a:ahLst/>
              <a:cxnLst>
                <a:cxn ang="0">
                  <a:pos x="connsiteX0" y="connsiteY0"/>
                </a:cxn>
                <a:cxn ang="0">
                  <a:pos x="connsiteX1" y="connsiteY1"/>
                </a:cxn>
                <a:cxn ang="0">
                  <a:pos x="connsiteX2" y="connsiteY2"/>
                </a:cxn>
                <a:cxn ang="0">
                  <a:pos x="connsiteX3" y="connsiteY3"/>
                </a:cxn>
              </a:cxnLst>
              <a:rect l="l" t="t" r="r" b="b"/>
              <a:pathLst>
                <a:path w="13121" h="2473">
                  <a:moveTo>
                    <a:pt x="6023" y="1291"/>
                  </a:moveTo>
                  <a:cubicBezTo>
                    <a:pt x="8389" y="860"/>
                    <a:pt x="10756" y="430"/>
                    <a:pt x="13122" y="0"/>
                  </a:cubicBezTo>
                  <a:cubicBezTo>
                    <a:pt x="10971" y="323"/>
                    <a:pt x="968" y="2044"/>
                    <a:pt x="0" y="2474"/>
                  </a:cubicBezTo>
                  <a:cubicBezTo>
                    <a:pt x="2044" y="2151"/>
                    <a:pt x="3980" y="1721"/>
                    <a:pt x="6023" y="12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8" name="任意多边形: 形状 214">
              <a:extLst>
                <a:ext uri="{FF2B5EF4-FFF2-40B4-BE49-F238E27FC236}">
                  <a16:creationId xmlns:a16="http://schemas.microsoft.com/office/drawing/2014/main" xmlns="" id="{2062FABD-FFE0-41C4-8F02-590AFAE99B74}"/>
                </a:ext>
              </a:extLst>
            </p:cNvPr>
            <p:cNvSpPr/>
            <p:nvPr/>
          </p:nvSpPr>
          <p:spPr>
            <a:xfrm>
              <a:off x="81524" y="195472"/>
              <a:ext cx="47720" cy="10906"/>
            </a:xfrm>
            <a:custGeom>
              <a:avLst/>
              <a:gdLst>
                <a:gd name="connsiteX0" fmla="*/ 11293 w 11293"/>
                <a:gd name="connsiteY0" fmla="*/ 0 h 2581"/>
                <a:gd name="connsiteX1" fmla="*/ 0 w 11293"/>
                <a:gd name="connsiteY1" fmla="*/ 2581 h 2581"/>
                <a:gd name="connsiteX2" fmla="*/ 5270 w 11293"/>
                <a:gd name="connsiteY2" fmla="*/ 1398 h 2581"/>
                <a:gd name="connsiteX3" fmla="*/ 11293 w 11293"/>
                <a:gd name="connsiteY3" fmla="*/ 0 h 2581"/>
              </a:gdLst>
              <a:ahLst/>
              <a:cxnLst>
                <a:cxn ang="0">
                  <a:pos x="connsiteX0" y="connsiteY0"/>
                </a:cxn>
                <a:cxn ang="0">
                  <a:pos x="connsiteX1" y="connsiteY1"/>
                </a:cxn>
                <a:cxn ang="0">
                  <a:pos x="connsiteX2" y="connsiteY2"/>
                </a:cxn>
                <a:cxn ang="0">
                  <a:pos x="connsiteX3" y="connsiteY3"/>
                </a:cxn>
              </a:cxnLst>
              <a:rect l="l" t="t" r="r" b="b"/>
              <a:pathLst>
                <a:path w="11293" h="2581">
                  <a:moveTo>
                    <a:pt x="11293" y="0"/>
                  </a:moveTo>
                  <a:cubicBezTo>
                    <a:pt x="9250" y="323"/>
                    <a:pt x="538" y="2151"/>
                    <a:pt x="0" y="2581"/>
                  </a:cubicBezTo>
                  <a:cubicBezTo>
                    <a:pt x="1828" y="2366"/>
                    <a:pt x="3442" y="1828"/>
                    <a:pt x="5270" y="1398"/>
                  </a:cubicBezTo>
                  <a:cubicBezTo>
                    <a:pt x="7314" y="860"/>
                    <a:pt x="9250" y="430"/>
                    <a:pt x="1129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5" name="任意多边形: 形状 215">
              <a:extLst>
                <a:ext uri="{FF2B5EF4-FFF2-40B4-BE49-F238E27FC236}">
                  <a16:creationId xmlns:a16="http://schemas.microsoft.com/office/drawing/2014/main" xmlns="" id="{554EF48B-E891-4871-9E7E-00CDE7F37F42}"/>
                </a:ext>
              </a:extLst>
            </p:cNvPr>
            <p:cNvSpPr/>
            <p:nvPr/>
          </p:nvSpPr>
          <p:spPr>
            <a:xfrm>
              <a:off x="91974" y="195015"/>
              <a:ext cx="39083" cy="10906"/>
            </a:xfrm>
            <a:custGeom>
              <a:avLst/>
              <a:gdLst>
                <a:gd name="connsiteX0" fmla="*/ 4302 w 9249"/>
                <a:gd name="connsiteY0" fmla="*/ 1398 h 2581"/>
                <a:gd name="connsiteX1" fmla="*/ 9250 w 9249"/>
                <a:gd name="connsiteY1" fmla="*/ 0 h 2581"/>
                <a:gd name="connsiteX2" fmla="*/ 0 w 9249"/>
                <a:gd name="connsiteY2" fmla="*/ 2581 h 2581"/>
                <a:gd name="connsiteX3" fmla="*/ 4302 w 9249"/>
                <a:gd name="connsiteY3" fmla="*/ 1398 h 2581"/>
              </a:gdLst>
              <a:ahLst/>
              <a:cxnLst>
                <a:cxn ang="0">
                  <a:pos x="connsiteX0" y="connsiteY0"/>
                </a:cxn>
                <a:cxn ang="0">
                  <a:pos x="connsiteX1" y="connsiteY1"/>
                </a:cxn>
                <a:cxn ang="0">
                  <a:pos x="connsiteX2" y="connsiteY2"/>
                </a:cxn>
                <a:cxn ang="0">
                  <a:pos x="connsiteX3" y="connsiteY3"/>
                </a:cxn>
              </a:cxnLst>
              <a:rect l="l" t="t" r="r" b="b"/>
              <a:pathLst>
                <a:path w="9249" h="2581">
                  <a:moveTo>
                    <a:pt x="4302" y="1398"/>
                  </a:moveTo>
                  <a:cubicBezTo>
                    <a:pt x="5916" y="968"/>
                    <a:pt x="7636" y="538"/>
                    <a:pt x="9250" y="0"/>
                  </a:cubicBezTo>
                  <a:cubicBezTo>
                    <a:pt x="8174" y="215"/>
                    <a:pt x="860" y="2044"/>
                    <a:pt x="0" y="2581"/>
                  </a:cubicBezTo>
                  <a:cubicBezTo>
                    <a:pt x="1398" y="2474"/>
                    <a:pt x="2796" y="1828"/>
                    <a:pt x="4302"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6" name="任意多边形: 形状 216">
              <a:extLst>
                <a:ext uri="{FF2B5EF4-FFF2-40B4-BE49-F238E27FC236}">
                  <a16:creationId xmlns:a16="http://schemas.microsoft.com/office/drawing/2014/main" xmlns="" id="{E5D28CC6-127C-4816-86BB-0F5BD93184A2}"/>
                </a:ext>
              </a:extLst>
            </p:cNvPr>
            <p:cNvSpPr/>
            <p:nvPr/>
          </p:nvSpPr>
          <p:spPr>
            <a:xfrm>
              <a:off x="101976" y="195472"/>
              <a:ext cx="30450" cy="10906"/>
            </a:xfrm>
            <a:custGeom>
              <a:avLst/>
              <a:gdLst>
                <a:gd name="connsiteX0" fmla="*/ 3442 w 7206"/>
                <a:gd name="connsiteY0" fmla="*/ 1398 h 2581"/>
                <a:gd name="connsiteX1" fmla="*/ 7206 w 7206"/>
                <a:gd name="connsiteY1" fmla="*/ 0 h 2581"/>
                <a:gd name="connsiteX2" fmla="*/ 0 w 7206"/>
                <a:gd name="connsiteY2" fmla="*/ 2581 h 2581"/>
                <a:gd name="connsiteX3" fmla="*/ 3442 w 7206"/>
                <a:gd name="connsiteY3" fmla="*/ 1398 h 2581"/>
              </a:gdLst>
              <a:ahLst/>
              <a:cxnLst>
                <a:cxn ang="0">
                  <a:pos x="connsiteX0" y="connsiteY0"/>
                </a:cxn>
                <a:cxn ang="0">
                  <a:pos x="connsiteX1" y="connsiteY1"/>
                </a:cxn>
                <a:cxn ang="0">
                  <a:pos x="connsiteX2" y="connsiteY2"/>
                </a:cxn>
                <a:cxn ang="0">
                  <a:pos x="connsiteX3" y="connsiteY3"/>
                </a:cxn>
              </a:cxnLst>
              <a:rect l="l" t="t" r="r" b="b"/>
              <a:pathLst>
                <a:path w="7206" h="2581">
                  <a:moveTo>
                    <a:pt x="3442" y="1398"/>
                  </a:moveTo>
                  <a:cubicBezTo>
                    <a:pt x="4732" y="968"/>
                    <a:pt x="5916" y="538"/>
                    <a:pt x="7206" y="0"/>
                  </a:cubicBezTo>
                  <a:cubicBezTo>
                    <a:pt x="6453" y="215"/>
                    <a:pt x="538" y="2151"/>
                    <a:pt x="0" y="2581"/>
                  </a:cubicBezTo>
                  <a:cubicBezTo>
                    <a:pt x="215" y="2581"/>
                    <a:pt x="430" y="2474"/>
                    <a:pt x="3442"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7" name="任意多边形: 形状 217">
              <a:extLst>
                <a:ext uri="{FF2B5EF4-FFF2-40B4-BE49-F238E27FC236}">
                  <a16:creationId xmlns:a16="http://schemas.microsoft.com/office/drawing/2014/main" xmlns="" id="{B7E0FAFD-793D-4C24-9650-CC57E964BFE9}"/>
                </a:ext>
              </a:extLst>
            </p:cNvPr>
            <p:cNvSpPr/>
            <p:nvPr/>
          </p:nvSpPr>
          <p:spPr>
            <a:xfrm>
              <a:off x="112882" y="195015"/>
              <a:ext cx="21360" cy="11358"/>
            </a:xfrm>
            <a:custGeom>
              <a:avLst/>
              <a:gdLst>
                <a:gd name="connsiteX0" fmla="*/ 0 w 5055"/>
                <a:gd name="connsiteY0" fmla="*/ 2689 h 2688"/>
                <a:gd name="connsiteX1" fmla="*/ 2474 w 5055"/>
                <a:gd name="connsiteY1" fmla="*/ 1398 h 2688"/>
                <a:gd name="connsiteX2" fmla="*/ 5055 w 5055"/>
                <a:gd name="connsiteY2" fmla="*/ 0 h 2688"/>
                <a:gd name="connsiteX3" fmla="*/ 0 w 5055"/>
                <a:gd name="connsiteY3" fmla="*/ 2689 h 2688"/>
                <a:gd name="connsiteX4" fmla="*/ 0 w 5055"/>
                <a:gd name="connsiteY4" fmla="*/ 2689 h 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55" h="2688">
                  <a:moveTo>
                    <a:pt x="0" y="2689"/>
                  </a:moveTo>
                  <a:cubicBezTo>
                    <a:pt x="323" y="2689"/>
                    <a:pt x="1183" y="2151"/>
                    <a:pt x="2474" y="1398"/>
                  </a:cubicBezTo>
                  <a:cubicBezTo>
                    <a:pt x="3334" y="968"/>
                    <a:pt x="4195" y="538"/>
                    <a:pt x="5055" y="0"/>
                  </a:cubicBezTo>
                  <a:cubicBezTo>
                    <a:pt x="4625" y="215"/>
                    <a:pt x="430" y="2044"/>
                    <a:pt x="0" y="2689"/>
                  </a:cubicBezTo>
                  <a:cubicBezTo>
                    <a:pt x="0" y="2689"/>
                    <a:pt x="0" y="2689"/>
                    <a:pt x="0"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8" name="任意多边形: 形状 218">
              <a:extLst>
                <a:ext uri="{FF2B5EF4-FFF2-40B4-BE49-F238E27FC236}">
                  <a16:creationId xmlns:a16="http://schemas.microsoft.com/office/drawing/2014/main" xmlns="" id="{01180207-91FF-4105-AAC9-DEB5C1A70034}"/>
                </a:ext>
              </a:extLst>
            </p:cNvPr>
            <p:cNvSpPr/>
            <p:nvPr/>
          </p:nvSpPr>
          <p:spPr>
            <a:xfrm>
              <a:off x="123776" y="195472"/>
              <a:ext cx="11827" cy="10957"/>
            </a:xfrm>
            <a:custGeom>
              <a:avLst/>
              <a:gdLst>
                <a:gd name="connsiteX0" fmla="*/ 3 w 2799"/>
                <a:gd name="connsiteY0" fmla="*/ 2581 h 2593"/>
                <a:gd name="connsiteX1" fmla="*/ 1509 w 2799"/>
                <a:gd name="connsiteY1" fmla="*/ 1398 h 2593"/>
                <a:gd name="connsiteX2" fmla="*/ 2800 w 2799"/>
                <a:gd name="connsiteY2" fmla="*/ 0 h 2593"/>
                <a:gd name="connsiteX3" fmla="*/ 3 w 2799"/>
                <a:gd name="connsiteY3" fmla="*/ 2581 h 2593"/>
              </a:gdLst>
              <a:ahLst/>
              <a:cxnLst>
                <a:cxn ang="0">
                  <a:pos x="connsiteX0" y="connsiteY0"/>
                </a:cxn>
                <a:cxn ang="0">
                  <a:pos x="connsiteX1" y="connsiteY1"/>
                </a:cxn>
                <a:cxn ang="0">
                  <a:pos x="connsiteX2" y="connsiteY2"/>
                </a:cxn>
                <a:cxn ang="0">
                  <a:pos x="connsiteX3" y="connsiteY3"/>
                </a:cxn>
              </a:cxnLst>
              <a:rect l="l" t="t" r="r" b="b"/>
              <a:pathLst>
                <a:path w="2799" h="2593">
                  <a:moveTo>
                    <a:pt x="3" y="2581"/>
                  </a:moveTo>
                  <a:cubicBezTo>
                    <a:pt x="3" y="2581"/>
                    <a:pt x="111" y="2796"/>
                    <a:pt x="1509" y="1398"/>
                  </a:cubicBezTo>
                  <a:cubicBezTo>
                    <a:pt x="1939" y="968"/>
                    <a:pt x="2477" y="538"/>
                    <a:pt x="2800" y="0"/>
                  </a:cubicBezTo>
                  <a:cubicBezTo>
                    <a:pt x="2477" y="108"/>
                    <a:pt x="-104" y="2151"/>
                    <a:pt x="3"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9" name="任意多边形: 形状 219">
              <a:extLst>
                <a:ext uri="{FF2B5EF4-FFF2-40B4-BE49-F238E27FC236}">
                  <a16:creationId xmlns:a16="http://schemas.microsoft.com/office/drawing/2014/main" xmlns="" id="{621E3D1E-60CD-45F7-89AB-DA7ED6300A99}"/>
                </a:ext>
              </a:extLst>
            </p:cNvPr>
            <p:cNvSpPr/>
            <p:nvPr/>
          </p:nvSpPr>
          <p:spPr>
            <a:xfrm>
              <a:off x="134775" y="195472"/>
              <a:ext cx="2193" cy="10991"/>
            </a:xfrm>
            <a:custGeom>
              <a:avLst/>
              <a:gdLst>
                <a:gd name="connsiteX0" fmla="*/ 90 w 519"/>
                <a:gd name="connsiteY0" fmla="*/ 2581 h 2601"/>
                <a:gd name="connsiteX1" fmla="*/ 520 w 519"/>
                <a:gd name="connsiteY1" fmla="*/ 1398 h 2601"/>
                <a:gd name="connsiteX2" fmla="*/ 520 w 519"/>
                <a:gd name="connsiteY2" fmla="*/ 1398 h 2601"/>
                <a:gd name="connsiteX3" fmla="*/ 520 w 519"/>
                <a:gd name="connsiteY3" fmla="*/ 0 h 2601"/>
                <a:gd name="connsiteX4" fmla="*/ 90 w 519"/>
                <a:gd name="connsiteY4" fmla="*/ 2581 h 2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 h="2601">
                  <a:moveTo>
                    <a:pt x="90" y="2581"/>
                  </a:moveTo>
                  <a:cubicBezTo>
                    <a:pt x="197" y="2689"/>
                    <a:pt x="520" y="2366"/>
                    <a:pt x="520" y="1398"/>
                  </a:cubicBezTo>
                  <a:lnTo>
                    <a:pt x="520" y="1398"/>
                  </a:lnTo>
                  <a:cubicBezTo>
                    <a:pt x="520" y="1183"/>
                    <a:pt x="520" y="108"/>
                    <a:pt x="520" y="0"/>
                  </a:cubicBezTo>
                  <a:cubicBezTo>
                    <a:pt x="412" y="108"/>
                    <a:pt x="-233" y="2259"/>
                    <a:pt x="90"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0" name="任意多边形: 形状 220">
              <a:extLst>
                <a:ext uri="{FF2B5EF4-FFF2-40B4-BE49-F238E27FC236}">
                  <a16:creationId xmlns:a16="http://schemas.microsoft.com/office/drawing/2014/main" xmlns="" id="{006BABB7-6F5A-400F-84F2-6528CD89DEDD}"/>
                </a:ext>
              </a:extLst>
            </p:cNvPr>
            <p:cNvSpPr/>
            <p:nvPr/>
          </p:nvSpPr>
          <p:spPr>
            <a:xfrm>
              <a:off x="138789" y="195472"/>
              <a:ext cx="7940" cy="10467"/>
            </a:xfrm>
            <a:custGeom>
              <a:avLst/>
              <a:gdLst>
                <a:gd name="connsiteX0" fmla="*/ 1829 w 1879"/>
                <a:gd name="connsiteY0" fmla="*/ 2474 h 2477"/>
                <a:gd name="connsiteX1" fmla="*/ 1183 w 1879"/>
                <a:gd name="connsiteY1" fmla="*/ 1291 h 2477"/>
                <a:gd name="connsiteX2" fmla="*/ 1183 w 1879"/>
                <a:gd name="connsiteY2" fmla="*/ 1291 h 2477"/>
                <a:gd name="connsiteX3" fmla="*/ 0 w 1879"/>
                <a:gd name="connsiteY3" fmla="*/ 0 h 2477"/>
                <a:gd name="connsiteX4" fmla="*/ 1829 w 1879"/>
                <a:gd name="connsiteY4" fmla="*/ 2474 h 2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9" h="2477">
                  <a:moveTo>
                    <a:pt x="1829" y="2474"/>
                  </a:moveTo>
                  <a:cubicBezTo>
                    <a:pt x="1936" y="2474"/>
                    <a:pt x="1936" y="2044"/>
                    <a:pt x="1183" y="1291"/>
                  </a:cubicBezTo>
                  <a:lnTo>
                    <a:pt x="1183" y="1291"/>
                  </a:lnTo>
                  <a:cubicBezTo>
                    <a:pt x="860" y="753"/>
                    <a:pt x="108" y="0"/>
                    <a:pt x="0" y="0"/>
                  </a:cubicBezTo>
                  <a:cubicBezTo>
                    <a:pt x="0" y="0"/>
                    <a:pt x="1398" y="2581"/>
                    <a:pt x="182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1" name="任意多边形: 形状 221">
              <a:extLst>
                <a:ext uri="{FF2B5EF4-FFF2-40B4-BE49-F238E27FC236}">
                  <a16:creationId xmlns:a16="http://schemas.microsoft.com/office/drawing/2014/main" xmlns="" id="{E1A700C4-E6E4-4AB3-A3AA-50B65163AB83}"/>
                </a:ext>
              </a:extLst>
            </p:cNvPr>
            <p:cNvSpPr/>
            <p:nvPr/>
          </p:nvSpPr>
          <p:spPr>
            <a:xfrm>
              <a:off x="140606" y="195472"/>
              <a:ext cx="17270" cy="10450"/>
            </a:xfrm>
            <a:custGeom>
              <a:avLst/>
              <a:gdLst>
                <a:gd name="connsiteX0" fmla="*/ 4087 w 4087"/>
                <a:gd name="connsiteY0" fmla="*/ 2474 h 2473"/>
                <a:gd name="connsiteX1" fmla="*/ 2474 w 4087"/>
                <a:gd name="connsiteY1" fmla="*/ 1291 h 2473"/>
                <a:gd name="connsiteX2" fmla="*/ 0 w 4087"/>
                <a:gd name="connsiteY2" fmla="*/ 0 h 2473"/>
                <a:gd name="connsiteX3" fmla="*/ 4087 w 4087"/>
                <a:gd name="connsiteY3" fmla="*/ 2474 h 2473"/>
              </a:gdLst>
              <a:ahLst/>
              <a:cxnLst>
                <a:cxn ang="0">
                  <a:pos x="connsiteX0" y="connsiteY0"/>
                </a:cxn>
                <a:cxn ang="0">
                  <a:pos x="connsiteX1" y="connsiteY1"/>
                </a:cxn>
                <a:cxn ang="0">
                  <a:pos x="connsiteX2" y="connsiteY2"/>
                </a:cxn>
                <a:cxn ang="0">
                  <a:pos x="connsiteX3" y="connsiteY3"/>
                </a:cxn>
              </a:cxnLst>
              <a:rect l="l" t="t" r="r" b="b"/>
              <a:pathLst>
                <a:path w="4087" h="2473">
                  <a:moveTo>
                    <a:pt x="4087" y="2474"/>
                  </a:moveTo>
                  <a:cubicBezTo>
                    <a:pt x="4087" y="2366"/>
                    <a:pt x="3442" y="1828"/>
                    <a:pt x="2474" y="1291"/>
                  </a:cubicBezTo>
                  <a:cubicBezTo>
                    <a:pt x="1398" y="645"/>
                    <a:pt x="108" y="0"/>
                    <a:pt x="0" y="0"/>
                  </a:cubicBezTo>
                  <a:cubicBezTo>
                    <a:pt x="0" y="0"/>
                    <a:pt x="3872" y="2474"/>
                    <a:pt x="4087"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2" name="任意多边形: 形状 222">
              <a:extLst>
                <a:ext uri="{FF2B5EF4-FFF2-40B4-BE49-F238E27FC236}">
                  <a16:creationId xmlns:a16="http://schemas.microsoft.com/office/drawing/2014/main" xmlns="" id="{17A585C9-79D6-4373-BCD9-3C3C942E8668}"/>
                </a:ext>
              </a:extLst>
            </p:cNvPr>
            <p:cNvSpPr/>
            <p:nvPr/>
          </p:nvSpPr>
          <p:spPr>
            <a:xfrm>
              <a:off x="141967" y="195472"/>
              <a:ext cx="27268" cy="9558"/>
            </a:xfrm>
            <a:custGeom>
              <a:avLst/>
              <a:gdLst>
                <a:gd name="connsiteX0" fmla="*/ 6453 w 6453"/>
                <a:gd name="connsiteY0" fmla="*/ 2259 h 2262"/>
                <a:gd name="connsiteX1" fmla="*/ 3765 w 6453"/>
                <a:gd name="connsiteY1" fmla="*/ 1183 h 2262"/>
                <a:gd name="connsiteX2" fmla="*/ 0 w 6453"/>
                <a:gd name="connsiteY2" fmla="*/ 0 h 2262"/>
                <a:gd name="connsiteX3" fmla="*/ 6453 w 6453"/>
                <a:gd name="connsiteY3" fmla="*/ 2259 h 2262"/>
              </a:gdLst>
              <a:ahLst/>
              <a:cxnLst>
                <a:cxn ang="0">
                  <a:pos x="connsiteX0" y="connsiteY0"/>
                </a:cxn>
                <a:cxn ang="0">
                  <a:pos x="connsiteX1" y="connsiteY1"/>
                </a:cxn>
                <a:cxn ang="0">
                  <a:pos x="connsiteX2" y="connsiteY2"/>
                </a:cxn>
                <a:cxn ang="0">
                  <a:pos x="connsiteX3" y="connsiteY3"/>
                </a:cxn>
              </a:cxnLst>
              <a:rect l="l" t="t" r="r" b="b"/>
              <a:pathLst>
                <a:path w="6453" h="2262">
                  <a:moveTo>
                    <a:pt x="6453" y="2259"/>
                  </a:moveTo>
                  <a:cubicBezTo>
                    <a:pt x="6238" y="2044"/>
                    <a:pt x="5163" y="1613"/>
                    <a:pt x="3765" y="1183"/>
                  </a:cubicBezTo>
                  <a:cubicBezTo>
                    <a:pt x="2044" y="538"/>
                    <a:pt x="215" y="0"/>
                    <a:pt x="0" y="0"/>
                  </a:cubicBezTo>
                  <a:cubicBezTo>
                    <a:pt x="108" y="0"/>
                    <a:pt x="6238" y="2366"/>
                    <a:pt x="6453" y="22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3" name="任意多边形: 形状 223">
              <a:extLst>
                <a:ext uri="{FF2B5EF4-FFF2-40B4-BE49-F238E27FC236}">
                  <a16:creationId xmlns:a16="http://schemas.microsoft.com/office/drawing/2014/main" xmlns="" id="{2A5597B6-AD0B-4A26-8D6A-E7FCD3A556F9}"/>
                </a:ext>
              </a:extLst>
            </p:cNvPr>
            <p:cNvSpPr/>
            <p:nvPr/>
          </p:nvSpPr>
          <p:spPr>
            <a:xfrm>
              <a:off x="143788" y="195015"/>
              <a:ext cx="36357" cy="9558"/>
            </a:xfrm>
            <a:custGeom>
              <a:avLst/>
              <a:gdLst>
                <a:gd name="connsiteX0" fmla="*/ 8604 w 8604"/>
                <a:gd name="connsiteY0" fmla="*/ 2259 h 2262"/>
                <a:gd name="connsiteX1" fmla="*/ 4948 w 8604"/>
                <a:gd name="connsiteY1" fmla="*/ 1183 h 2262"/>
                <a:gd name="connsiteX2" fmla="*/ 0 w 8604"/>
                <a:gd name="connsiteY2" fmla="*/ 0 h 2262"/>
                <a:gd name="connsiteX3" fmla="*/ 8604 w 8604"/>
                <a:gd name="connsiteY3" fmla="*/ 2259 h 2262"/>
              </a:gdLst>
              <a:ahLst/>
              <a:cxnLst>
                <a:cxn ang="0">
                  <a:pos x="connsiteX0" y="connsiteY0"/>
                </a:cxn>
                <a:cxn ang="0">
                  <a:pos x="connsiteX1" y="connsiteY1"/>
                </a:cxn>
                <a:cxn ang="0">
                  <a:pos x="connsiteX2" y="connsiteY2"/>
                </a:cxn>
                <a:cxn ang="0">
                  <a:pos x="connsiteX3" y="connsiteY3"/>
                </a:cxn>
              </a:cxnLst>
              <a:rect l="l" t="t" r="r" b="b"/>
              <a:pathLst>
                <a:path w="8604" h="2262">
                  <a:moveTo>
                    <a:pt x="8604" y="2259"/>
                  </a:moveTo>
                  <a:cubicBezTo>
                    <a:pt x="8174" y="2044"/>
                    <a:pt x="6668" y="1613"/>
                    <a:pt x="4948" y="1183"/>
                  </a:cubicBezTo>
                  <a:cubicBezTo>
                    <a:pt x="2581" y="538"/>
                    <a:pt x="108" y="108"/>
                    <a:pt x="0" y="0"/>
                  </a:cubicBezTo>
                  <a:cubicBezTo>
                    <a:pt x="108" y="0"/>
                    <a:pt x="8497" y="2366"/>
                    <a:pt x="8604" y="22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4" name="任意多边形: 形状 224">
              <a:extLst>
                <a:ext uri="{FF2B5EF4-FFF2-40B4-BE49-F238E27FC236}">
                  <a16:creationId xmlns:a16="http://schemas.microsoft.com/office/drawing/2014/main" xmlns="" id="{521B9CDA-6AF6-4C14-9E49-2A3F26158C90}"/>
                </a:ext>
              </a:extLst>
            </p:cNvPr>
            <p:cNvSpPr/>
            <p:nvPr/>
          </p:nvSpPr>
          <p:spPr>
            <a:xfrm>
              <a:off x="145605" y="195015"/>
              <a:ext cx="45446" cy="8650"/>
            </a:xfrm>
            <a:custGeom>
              <a:avLst/>
              <a:gdLst>
                <a:gd name="connsiteX0" fmla="*/ 10756 w 10755"/>
                <a:gd name="connsiteY0" fmla="*/ 2044 h 2047"/>
                <a:gd name="connsiteX1" fmla="*/ 6131 w 10755"/>
                <a:gd name="connsiteY1" fmla="*/ 1076 h 2047"/>
                <a:gd name="connsiteX2" fmla="*/ 0 w 10755"/>
                <a:gd name="connsiteY2" fmla="*/ 0 h 2047"/>
                <a:gd name="connsiteX3" fmla="*/ 10756 w 10755"/>
                <a:gd name="connsiteY3" fmla="*/ 2044 h 2047"/>
              </a:gdLst>
              <a:ahLst/>
              <a:cxnLst>
                <a:cxn ang="0">
                  <a:pos x="connsiteX0" y="connsiteY0"/>
                </a:cxn>
                <a:cxn ang="0">
                  <a:pos x="connsiteX1" y="connsiteY1"/>
                </a:cxn>
                <a:cxn ang="0">
                  <a:pos x="connsiteX2" y="connsiteY2"/>
                </a:cxn>
                <a:cxn ang="0">
                  <a:pos x="connsiteX3" y="connsiteY3"/>
                </a:cxn>
              </a:cxnLst>
              <a:rect l="l" t="t" r="r" b="b"/>
              <a:pathLst>
                <a:path w="10755" h="2047">
                  <a:moveTo>
                    <a:pt x="10756" y="2044"/>
                  </a:moveTo>
                  <a:cubicBezTo>
                    <a:pt x="10110" y="1828"/>
                    <a:pt x="8282" y="1398"/>
                    <a:pt x="6131" y="1076"/>
                  </a:cubicBezTo>
                  <a:cubicBezTo>
                    <a:pt x="2904" y="430"/>
                    <a:pt x="0" y="0"/>
                    <a:pt x="0" y="0"/>
                  </a:cubicBezTo>
                  <a:cubicBezTo>
                    <a:pt x="0" y="0"/>
                    <a:pt x="10325" y="2151"/>
                    <a:pt x="10756" y="20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5" name="任意多边形: 形状 225">
              <a:extLst>
                <a:ext uri="{FF2B5EF4-FFF2-40B4-BE49-F238E27FC236}">
                  <a16:creationId xmlns:a16="http://schemas.microsoft.com/office/drawing/2014/main" xmlns="" id="{10C3677B-DDDF-41B0-B265-9430EF6F9C1A}"/>
                </a:ext>
              </a:extLst>
            </p:cNvPr>
            <p:cNvSpPr/>
            <p:nvPr/>
          </p:nvSpPr>
          <p:spPr>
            <a:xfrm>
              <a:off x="146513" y="195015"/>
              <a:ext cx="54536" cy="8181"/>
            </a:xfrm>
            <a:custGeom>
              <a:avLst/>
              <a:gdLst>
                <a:gd name="connsiteX0" fmla="*/ 12907 w 12906"/>
                <a:gd name="connsiteY0" fmla="*/ 1936 h 1936"/>
                <a:gd name="connsiteX1" fmla="*/ 7314 w 12906"/>
                <a:gd name="connsiteY1" fmla="*/ 968 h 1936"/>
                <a:gd name="connsiteX2" fmla="*/ 0 w 12906"/>
                <a:gd name="connsiteY2" fmla="*/ 0 h 1936"/>
                <a:gd name="connsiteX3" fmla="*/ 12907 w 12906"/>
                <a:gd name="connsiteY3" fmla="*/ 1936 h 1936"/>
              </a:gdLst>
              <a:ahLst/>
              <a:cxnLst>
                <a:cxn ang="0">
                  <a:pos x="connsiteX0" y="connsiteY0"/>
                </a:cxn>
                <a:cxn ang="0">
                  <a:pos x="connsiteX1" y="connsiteY1"/>
                </a:cxn>
                <a:cxn ang="0">
                  <a:pos x="connsiteX2" y="connsiteY2"/>
                </a:cxn>
                <a:cxn ang="0">
                  <a:pos x="connsiteX3" y="connsiteY3"/>
                </a:cxn>
              </a:cxnLst>
              <a:rect l="l" t="t" r="r" b="b"/>
              <a:pathLst>
                <a:path w="12906" h="1936">
                  <a:moveTo>
                    <a:pt x="12907" y="1936"/>
                  </a:moveTo>
                  <a:cubicBezTo>
                    <a:pt x="12476" y="1828"/>
                    <a:pt x="10110" y="1398"/>
                    <a:pt x="7314" y="968"/>
                  </a:cubicBezTo>
                  <a:cubicBezTo>
                    <a:pt x="3764" y="430"/>
                    <a:pt x="430" y="0"/>
                    <a:pt x="0" y="0"/>
                  </a:cubicBezTo>
                  <a:cubicBezTo>
                    <a:pt x="215" y="0"/>
                    <a:pt x="12476" y="1828"/>
                    <a:pt x="12907"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6" name="任意多边形: 形状 226">
              <a:extLst>
                <a:ext uri="{FF2B5EF4-FFF2-40B4-BE49-F238E27FC236}">
                  <a16:creationId xmlns:a16="http://schemas.microsoft.com/office/drawing/2014/main" xmlns="" id="{823D32AC-8D5B-4AD2-9D45-21D65F93687C}"/>
                </a:ext>
              </a:extLst>
            </p:cNvPr>
            <p:cNvSpPr/>
            <p:nvPr/>
          </p:nvSpPr>
          <p:spPr>
            <a:xfrm>
              <a:off x="148330" y="194998"/>
              <a:ext cx="62264" cy="7289"/>
            </a:xfrm>
            <a:custGeom>
              <a:avLst/>
              <a:gdLst>
                <a:gd name="connsiteX0" fmla="*/ 14735 w 14735"/>
                <a:gd name="connsiteY0" fmla="*/ 1725 h 1725"/>
                <a:gd name="connsiteX1" fmla="*/ 8282 w 14735"/>
                <a:gd name="connsiteY1" fmla="*/ 865 h 1725"/>
                <a:gd name="connsiteX2" fmla="*/ 0 w 14735"/>
                <a:gd name="connsiteY2" fmla="*/ 5 h 1725"/>
                <a:gd name="connsiteX3" fmla="*/ 14735 w 14735"/>
                <a:gd name="connsiteY3" fmla="*/ 1725 h 1725"/>
              </a:gdLst>
              <a:ahLst/>
              <a:cxnLst>
                <a:cxn ang="0">
                  <a:pos x="connsiteX0" y="connsiteY0"/>
                </a:cxn>
                <a:cxn ang="0">
                  <a:pos x="connsiteX1" y="connsiteY1"/>
                </a:cxn>
                <a:cxn ang="0">
                  <a:pos x="connsiteX2" y="connsiteY2"/>
                </a:cxn>
                <a:cxn ang="0">
                  <a:pos x="connsiteX3" y="connsiteY3"/>
                </a:cxn>
              </a:cxnLst>
              <a:rect l="l" t="t" r="r" b="b"/>
              <a:pathLst>
                <a:path w="14735" h="1725">
                  <a:moveTo>
                    <a:pt x="14735" y="1725"/>
                  </a:moveTo>
                  <a:cubicBezTo>
                    <a:pt x="14305" y="1618"/>
                    <a:pt x="11724" y="1295"/>
                    <a:pt x="8282" y="865"/>
                  </a:cubicBezTo>
                  <a:cubicBezTo>
                    <a:pt x="3872" y="327"/>
                    <a:pt x="0" y="5"/>
                    <a:pt x="0" y="5"/>
                  </a:cubicBezTo>
                  <a:cubicBezTo>
                    <a:pt x="108" y="-103"/>
                    <a:pt x="14197" y="1725"/>
                    <a:pt x="14735" y="17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7" name="任意多边形: 形状 227">
              <a:extLst>
                <a:ext uri="{FF2B5EF4-FFF2-40B4-BE49-F238E27FC236}">
                  <a16:creationId xmlns:a16="http://schemas.microsoft.com/office/drawing/2014/main" xmlns="" id="{2D06F277-E1F8-421C-B980-382C5A7CD983}"/>
                </a:ext>
              </a:extLst>
            </p:cNvPr>
            <p:cNvSpPr/>
            <p:nvPr/>
          </p:nvSpPr>
          <p:spPr>
            <a:xfrm>
              <a:off x="149239" y="194563"/>
              <a:ext cx="69537" cy="6816"/>
            </a:xfrm>
            <a:custGeom>
              <a:avLst/>
              <a:gdLst>
                <a:gd name="connsiteX0" fmla="*/ 9250 w 16456"/>
                <a:gd name="connsiteY0" fmla="*/ 753 h 1613"/>
                <a:gd name="connsiteX1" fmla="*/ 0 w 16456"/>
                <a:gd name="connsiteY1" fmla="*/ 0 h 1613"/>
                <a:gd name="connsiteX2" fmla="*/ 7314 w 16456"/>
                <a:gd name="connsiteY2" fmla="*/ 645 h 1613"/>
                <a:gd name="connsiteX3" fmla="*/ 16456 w 16456"/>
                <a:gd name="connsiteY3" fmla="*/ 1613 h 1613"/>
                <a:gd name="connsiteX4" fmla="*/ 9250 w 16456"/>
                <a:gd name="connsiteY4" fmla="*/ 75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613">
                  <a:moveTo>
                    <a:pt x="9250" y="753"/>
                  </a:moveTo>
                  <a:cubicBezTo>
                    <a:pt x="4948" y="323"/>
                    <a:pt x="538" y="0"/>
                    <a:pt x="0" y="0"/>
                  </a:cubicBezTo>
                  <a:cubicBezTo>
                    <a:pt x="2474" y="215"/>
                    <a:pt x="4840" y="430"/>
                    <a:pt x="7314" y="645"/>
                  </a:cubicBezTo>
                  <a:cubicBezTo>
                    <a:pt x="10325" y="968"/>
                    <a:pt x="13337" y="1506"/>
                    <a:pt x="16456" y="1613"/>
                  </a:cubicBezTo>
                  <a:cubicBezTo>
                    <a:pt x="15918" y="1506"/>
                    <a:pt x="13014" y="1183"/>
                    <a:pt x="9250" y="7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8" name="任意多边形: 形状 228">
              <a:extLst>
                <a:ext uri="{FF2B5EF4-FFF2-40B4-BE49-F238E27FC236}">
                  <a16:creationId xmlns:a16="http://schemas.microsoft.com/office/drawing/2014/main" xmlns="" id="{B7A7F671-6586-4ABE-AC7D-DDA8C272ADC2}"/>
                </a:ext>
              </a:extLst>
            </p:cNvPr>
            <p:cNvSpPr/>
            <p:nvPr/>
          </p:nvSpPr>
          <p:spPr>
            <a:xfrm>
              <a:off x="150148" y="191495"/>
              <a:ext cx="97713" cy="8519"/>
            </a:xfrm>
            <a:custGeom>
              <a:avLst/>
              <a:gdLst>
                <a:gd name="connsiteX0" fmla="*/ 12907 w 23124"/>
                <a:gd name="connsiteY0" fmla="*/ 81 h 2016"/>
                <a:gd name="connsiteX1" fmla="*/ 753 w 23124"/>
                <a:gd name="connsiteY1" fmla="*/ 403 h 2016"/>
                <a:gd name="connsiteX2" fmla="*/ 3227 w 23124"/>
                <a:gd name="connsiteY2" fmla="*/ 403 h 2016"/>
                <a:gd name="connsiteX3" fmla="*/ 753 w 23124"/>
                <a:gd name="connsiteY3" fmla="*/ 403 h 2016"/>
                <a:gd name="connsiteX4" fmla="*/ 5055 w 23124"/>
                <a:gd name="connsiteY4" fmla="*/ 403 h 2016"/>
                <a:gd name="connsiteX5" fmla="*/ 753 w 23124"/>
                <a:gd name="connsiteY5" fmla="*/ 403 h 2016"/>
                <a:gd name="connsiteX6" fmla="*/ 3442 w 23124"/>
                <a:gd name="connsiteY6" fmla="*/ 403 h 2016"/>
                <a:gd name="connsiteX7" fmla="*/ 753 w 23124"/>
                <a:gd name="connsiteY7" fmla="*/ 403 h 2016"/>
                <a:gd name="connsiteX8" fmla="*/ 3764 w 23124"/>
                <a:gd name="connsiteY8" fmla="*/ 511 h 2016"/>
                <a:gd name="connsiteX9" fmla="*/ 645 w 23124"/>
                <a:gd name="connsiteY9" fmla="*/ 511 h 2016"/>
                <a:gd name="connsiteX10" fmla="*/ 3872 w 23124"/>
                <a:gd name="connsiteY10" fmla="*/ 618 h 2016"/>
                <a:gd name="connsiteX11" fmla="*/ 538 w 23124"/>
                <a:gd name="connsiteY11" fmla="*/ 511 h 2016"/>
                <a:gd name="connsiteX12" fmla="*/ 3872 w 23124"/>
                <a:gd name="connsiteY12" fmla="*/ 618 h 2016"/>
                <a:gd name="connsiteX13" fmla="*/ 430 w 23124"/>
                <a:gd name="connsiteY13" fmla="*/ 511 h 2016"/>
                <a:gd name="connsiteX14" fmla="*/ 3980 w 23124"/>
                <a:gd name="connsiteY14" fmla="*/ 726 h 2016"/>
                <a:gd name="connsiteX15" fmla="*/ 215 w 23124"/>
                <a:gd name="connsiteY15" fmla="*/ 511 h 2016"/>
                <a:gd name="connsiteX16" fmla="*/ 4302 w 23124"/>
                <a:gd name="connsiteY16" fmla="*/ 834 h 2016"/>
                <a:gd name="connsiteX17" fmla="*/ 0 w 23124"/>
                <a:gd name="connsiteY17" fmla="*/ 618 h 2016"/>
                <a:gd name="connsiteX18" fmla="*/ 7959 w 23124"/>
                <a:gd name="connsiteY18" fmla="*/ 1156 h 2016"/>
                <a:gd name="connsiteX19" fmla="*/ 17962 w 23124"/>
                <a:gd name="connsiteY19" fmla="*/ 2017 h 2016"/>
                <a:gd name="connsiteX20" fmla="*/ 10540 w 23124"/>
                <a:gd name="connsiteY20" fmla="*/ 1371 h 2016"/>
                <a:gd name="connsiteX21" fmla="*/ 19468 w 23124"/>
                <a:gd name="connsiteY21" fmla="*/ 1802 h 2016"/>
                <a:gd name="connsiteX22" fmla="*/ 11724 w 23124"/>
                <a:gd name="connsiteY22" fmla="*/ 1264 h 2016"/>
                <a:gd name="connsiteX23" fmla="*/ 20758 w 23124"/>
                <a:gd name="connsiteY23" fmla="*/ 1586 h 2016"/>
                <a:gd name="connsiteX24" fmla="*/ 12692 w 23124"/>
                <a:gd name="connsiteY24" fmla="*/ 1156 h 2016"/>
                <a:gd name="connsiteX25" fmla="*/ 21726 w 23124"/>
                <a:gd name="connsiteY25" fmla="*/ 1371 h 2016"/>
                <a:gd name="connsiteX26" fmla="*/ 13552 w 23124"/>
                <a:gd name="connsiteY26" fmla="*/ 1049 h 2016"/>
                <a:gd name="connsiteX27" fmla="*/ 22479 w 23124"/>
                <a:gd name="connsiteY27" fmla="*/ 1156 h 2016"/>
                <a:gd name="connsiteX28" fmla="*/ 14197 w 23124"/>
                <a:gd name="connsiteY28" fmla="*/ 834 h 2016"/>
                <a:gd name="connsiteX29" fmla="*/ 22909 w 23124"/>
                <a:gd name="connsiteY29" fmla="*/ 834 h 2016"/>
                <a:gd name="connsiteX30" fmla="*/ 14628 w 23124"/>
                <a:gd name="connsiteY30" fmla="*/ 618 h 2016"/>
                <a:gd name="connsiteX31" fmla="*/ 23124 w 23124"/>
                <a:gd name="connsiteY31" fmla="*/ 511 h 2016"/>
                <a:gd name="connsiteX32" fmla="*/ 15058 w 23124"/>
                <a:gd name="connsiteY32" fmla="*/ 403 h 2016"/>
                <a:gd name="connsiteX33" fmla="*/ 23124 w 23124"/>
                <a:gd name="connsiteY33" fmla="*/ 296 h 2016"/>
                <a:gd name="connsiteX34" fmla="*/ 15273 w 23124"/>
                <a:gd name="connsiteY34" fmla="*/ 296 h 2016"/>
                <a:gd name="connsiteX35" fmla="*/ 22802 w 23124"/>
                <a:gd name="connsiteY35" fmla="*/ 81 h 2016"/>
                <a:gd name="connsiteX36" fmla="*/ 12907 w 23124"/>
                <a:gd name="connsiteY36" fmla="*/ 81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124" h="2016">
                  <a:moveTo>
                    <a:pt x="12907" y="81"/>
                  </a:moveTo>
                  <a:cubicBezTo>
                    <a:pt x="8174" y="188"/>
                    <a:pt x="2044" y="296"/>
                    <a:pt x="753" y="403"/>
                  </a:cubicBezTo>
                  <a:cubicBezTo>
                    <a:pt x="1613" y="403"/>
                    <a:pt x="2474" y="403"/>
                    <a:pt x="3227" y="403"/>
                  </a:cubicBezTo>
                  <a:cubicBezTo>
                    <a:pt x="2044" y="403"/>
                    <a:pt x="1183" y="403"/>
                    <a:pt x="753" y="403"/>
                  </a:cubicBezTo>
                  <a:cubicBezTo>
                    <a:pt x="2151" y="403"/>
                    <a:pt x="3657" y="403"/>
                    <a:pt x="5055" y="403"/>
                  </a:cubicBezTo>
                  <a:cubicBezTo>
                    <a:pt x="3657" y="403"/>
                    <a:pt x="2151" y="403"/>
                    <a:pt x="753" y="403"/>
                  </a:cubicBezTo>
                  <a:cubicBezTo>
                    <a:pt x="1613" y="403"/>
                    <a:pt x="2581" y="403"/>
                    <a:pt x="3442" y="403"/>
                  </a:cubicBezTo>
                  <a:cubicBezTo>
                    <a:pt x="2259" y="403"/>
                    <a:pt x="1291" y="403"/>
                    <a:pt x="753" y="403"/>
                  </a:cubicBezTo>
                  <a:cubicBezTo>
                    <a:pt x="1721" y="403"/>
                    <a:pt x="2796" y="403"/>
                    <a:pt x="3764" y="511"/>
                  </a:cubicBezTo>
                  <a:cubicBezTo>
                    <a:pt x="2366" y="511"/>
                    <a:pt x="1183" y="511"/>
                    <a:pt x="645" y="511"/>
                  </a:cubicBezTo>
                  <a:cubicBezTo>
                    <a:pt x="1721" y="511"/>
                    <a:pt x="2796" y="618"/>
                    <a:pt x="3872" y="618"/>
                  </a:cubicBezTo>
                  <a:cubicBezTo>
                    <a:pt x="2259" y="618"/>
                    <a:pt x="968" y="511"/>
                    <a:pt x="538" y="511"/>
                  </a:cubicBezTo>
                  <a:cubicBezTo>
                    <a:pt x="1613" y="511"/>
                    <a:pt x="2689" y="618"/>
                    <a:pt x="3872" y="618"/>
                  </a:cubicBezTo>
                  <a:cubicBezTo>
                    <a:pt x="1829" y="511"/>
                    <a:pt x="430" y="511"/>
                    <a:pt x="430" y="511"/>
                  </a:cubicBezTo>
                  <a:cubicBezTo>
                    <a:pt x="1613" y="511"/>
                    <a:pt x="2796" y="618"/>
                    <a:pt x="3980" y="726"/>
                  </a:cubicBezTo>
                  <a:cubicBezTo>
                    <a:pt x="1721" y="618"/>
                    <a:pt x="215" y="511"/>
                    <a:pt x="215" y="511"/>
                  </a:cubicBezTo>
                  <a:cubicBezTo>
                    <a:pt x="1613" y="618"/>
                    <a:pt x="3012" y="726"/>
                    <a:pt x="4302" y="834"/>
                  </a:cubicBezTo>
                  <a:cubicBezTo>
                    <a:pt x="2044" y="726"/>
                    <a:pt x="215" y="618"/>
                    <a:pt x="0" y="618"/>
                  </a:cubicBezTo>
                  <a:cubicBezTo>
                    <a:pt x="2689" y="834"/>
                    <a:pt x="5270" y="941"/>
                    <a:pt x="7959" y="1156"/>
                  </a:cubicBezTo>
                  <a:cubicBezTo>
                    <a:pt x="11401" y="1479"/>
                    <a:pt x="14628" y="2017"/>
                    <a:pt x="17962" y="2017"/>
                  </a:cubicBezTo>
                  <a:cubicBezTo>
                    <a:pt x="17316" y="1909"/>
                    <a:pt x="14520" y="1694"/>
                    <a:pt x="10540" y="1371"/>
                  </a:cubicBezTo>
                  <a:cubicBezTo>
                    <a:pt x="13552" y="1586"/>
                    <a:pt x="16456" y="1802"/>
                    <a:pt x="19468" y="1802"/>
                  </a:cubicBezTo>
                  <a:cubicBezTo>
                    <a:pt x="18822" y="1694"/>
                    <a:pt x="15918" y="1479"/>
                    <a:pt x="11724" y="1264"/>
                  </a:cubicBezTo>
                  <a:cubicBezTo>
                    <a:pt x="14735" y="1479"/>
                    <a:pt x="17747" y="1586"/>
                    <a:pt x="20758" y="1586"/>
                  </a:cubicBezTo>
                  <a:cubicBezTo>
                    <a:pt x="20113" y="1479"/>
                    <a:pt x="17209" y="1371"/>
                    <a:pt x="12692" y="1156"/>
                  </a:cubicBezTo>
                  <a:cubicBezTo>
                    <a:pt x="15703" y="1264"/>
                    <a:pt x="18715" y="1371"/>
                    <a:pt x="21726" y="1371"/>
                  </a:cubicBezTo>
                  <a:cubicBezTo>
                    <a:pt x="20866" y="1264"/>
                    <a:pt x="17532" y="1156"/>
                    <a:pt x="13552" y="1049"/>
                  </a:cubicBezTo>
                  <a:cubicBezTo>
                    <a:pt x="16564" y="1156"/>
                    <a:pt x="19468" y="1264"/>
                    <a:pt x="22479" y="1156"/>
                  </a:cubicBezTo>
                  <a:cubicBezTo>
                    <a:pt x="21726" y="1156"/>
                    <a:pt x="18500" y="941"/>
                    <a:pt x="14197" y="834"/>
                  </a:cubicBezTo>
                  <a:cubicBezTo>
                    <a:pt x="17101" y="834"/>
                    <a:pt x="20005" y="941"/>
                    <a:pt x="22909" y="834"/>
                  </a:cubicBezTo>
                  <a:cubicBezTo>
                    <a:pt x="22157" y="834"/>
                    <a:pt x="18392" y="726"/>
                    <a:pt x="14628" y="618"/>
                  </a:cubicBezTo>
                  <a:cubicBezTo>
                    <a:pt x="17424" y="618"/>
                    <a:pt x="20221" y="618"/>
                    <a:pt x="23124" y="511"/>
                  </a:cubicBezTo>
                  <a:cubicBezTo>
                    <a:pt x="22264" y="511"/>
                    <a:pt x="18822" y="403"/>
                    <a:pt x="15058" y="403"/>
                  </a:cubicBezTo>
                  <a:cubicBezTo>
                    <a:pt x="17747" y="403"/>
                    <a:pt x="20436" y="403"/>
                    <a:pt x="23124" y="296"/>
                  </a:cubicBezTo>
                  <a:cubicBezTo>
                    <a:pt x="22479" y="296"/>
                    <a:pt x="19252" y="296"/>
                    <a:pt x="15273" y="296"/>
                  </a:cubicBezTo>
                  <a:cubicBezTo>
                    <a:pt x="17747" y="296"/>
                    <a:pt x="20328" y="296"/>
                    <a:pt x="22802" y="81"/>
                  </a:cubicBezTo>
                  <a:cubicBezTo>
                    <a:pt x="21941" y="-27"/>
                    <a:pt x="18285" y="-27"/>
                    <a:pt x="12907"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9" name="任意多边形: 形状 229">
              <a:extLst>
                <a:ext uri="{FF2B5EF4-FFF2-40B4-BE49-F238E27FC236}">
                  <a16:creationId xmlns:a16="http://schemas.microsoft.com/office/drawing/2014/main" xmlns="" id="{4BB6A388-A47C-4C2E-92D5-75A2708BAA8A}"/>
                </a:ext>
              </a:extLst>
            </p:cNvPr>
            <p:cNvSpPr/>
            <p:nvPr/>
          </p:nvSpPr>
          <p:spPr>
            <a:xfrm>
              <a:off x="152877" y="190473"/>
              <a:ext cx="89984" cy="2726"/>
            </a:xfrm>
            <a:custGeom>
              <a:avLst/>
              <a:gdLst>
                <a:gd name="connsiteX0" fmla="*/ 0 w 21295"/>
                <a:gd name="connsiteY0" fmla="*/ 645 h 645"/>
                <a:gd name="connsiteX1" fmla="*/ 9680 w 21295"/>
                <a:gd name="connsiteY1" fmla="*/ 323 h 645"/>
                <a:gd name="connsiteX2" fmla="*/ 21296 w 21295"/>
                <a:gd name="connsiteY2" fmla="*/ 0 h 645"/>
                <a:gd name="connsiteX3" fmla="*/ 11724 w 21295"/>
                <a:gd name="connsiteY3" fmla="*/ 215 h 645"/>
                <a:gd name="connsiteX4" fmla="*/ 0 w 21295"/>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95" h="645">
                  <a:moveTo>
                    <a:pt x="0" y="645"/>
                  </a:moveTo>
                  <a:cubicBezTo>
                    <a:pt x="3227" y="538"/>
                    <a:pt x="6453" y="430"/>
                    <a:pt x="9680" y="323"/>
                  </a:cubicBezTo>
                  <a:cubicBezTo>
                    <a:pt x="13552" y="215"/>
                    <a:pt x="17424" y="430"/>
                    <a:pt x="21296" y="0"/>
                  </a:cubicBezTo>
                  <a:cubicBezTo>
                    <a:pt x="20758" y="0"/>
                    <a:pt x="17424" y="0"/>
                    <a:pt x="11724" y="215"/>
                  </a:cubicBezTo>
                  <a:cubicBezTo>
                    <a:pt x="8067" y="215"/>
                    <a:pt x="1291" y="538"/>
                    <a:pt x="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5" name="任意多边形: 形状 230">
              <a:extLst>
                <a:ext uri="{FF2B5EF4-FFF2-40B4-BE49-F238E27FC236}">
                  <a16:creationId xmlns:a16="http://schemas.microsoft.com/office/drawing/2014/main" xmlns="" id="{B133DFAF-2DAF-40BC-A4D4-1964D9C99913}"/>
                </a:ext>
              </a:extLst>
            </p:cNvPr>
            <p:cNvSpPr/>
            <p:nvPr/>
          </p:nvSpPr>
          <p:spPr>
            <a:xfrm>
              <a:off x="152421" y="189108"/>
              <a:ext cx="86807" cy="3634"/>
            </a:xfrm>
            <a:custGeom>
              <a:avLst/>
              <a:gdLst>
                <a:gd name="connsiteX0" fmla="*/ 0 w 20543"/>
                <a:gd name="connsiteY0" fmla="*/ 860 h 860"/>
                <a:gd name="connsiteX1" fmla="*/ 9357 w 20543"/>
                <a:gd name="connsiteY1" fmla="*/ 430 h 860"/>
                <a:gd name="connsiteX2" fmla="*/ 20543 w 20543"/>
                <a:gd name="connsiteY2" fmla="*/ 0 h 860"/>
                <a:gd name="connsiteX3" fmla="*/ 11293 w 20543"/>
                <a:gd name="connsiteY3" fmla="*/ 323 h 860"/>
                <a:gd name="connsiteX4" fmla="*/ 0 w 20543"/>
                <a:gd name="connsiteY4" fmla="*/ 860 h 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860">
                  <a:moveTo>
                    <a:pt x="0" y="860"/>
                  </a:moveTo>
                  <a:cubicBezTo>
                    <a:pt x="3119" y="753"/>
                    <a:pt x="6238" y="538"/>
                    <a:pt x="9357" y="430"/>
                  </a:cubicBezTo>
                  <a:cubicBezTo>
                    <a:pt x="13122" y="323"/>
                    <a:pt x="16779" y="430"/>
                    <a:pt x="20543" y="0"/>
                  </a:cubicBezTo>
                  <a:cubicBezTo>
                    <a:pt x="19575" y="0"/>
                    <a:pt x="15703" y="108"/>
                    <a:pt x="11293" y="323"/>
                  </a:cubicBezTo>
                  <a:cubicBezTo>
                    <a:pt x="7206" y="538"/>
                    <a:pt x="1183" y="860"/>
                    <a:pt x="0" y="8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6" name="任意多边形: 形状 232">
              <a:extLst>
                <a:ext uri="{FF2B5EF4-FFF2-40B4-BE49-F238E27FC236}">
                  <a16:creationId xmlns:a16="http://schemas.microsoft.com/office/drawing/2014/main" xmlns="" id="{4202BFC6-F1F4-42E0-9EBA-B9AD7967927F}"/>
                </a:ext>
              </a:extLst>
            </p:cNvPr>
            <p:cNvSpPr/>
            <p:nvPr/>
          </p:nvSpPr>
          <p:spPr>
            <a:xfrm>
              <a:off x="151512" y="188651"/>
              <a:ext cx="82716" cy="4090"/>
            </a:xfrm>
            <a:custGeom>
              <a:avLst/>
              <a:gdLst>
                <a:gd name="connsiteX0" fmla="*/ 0 w 19575"/>
                <a:gd name="connsiteY0" fmla="*/ 968 h 968"/>
                <a:gd name="connsiteX1" fmla="*/ 19575 w 19575"/>
                <a:gd name="connsiteY1" fmla="*/ 0 h 968"/>
                <a:gd name="connsiteX2" fmla="*/ 10756 w 19575"/>
                <a:gd name="connsiteY2" fmla="*/ 323 h 968"/>
                <a:gd name="connsiteX3" fmla="*/ 0 w 19575"/>
                <a:gd name="connsiteY3" fmla="*/ 968 h 968"/>
              </a:gdLst>
              <a:ahLst/>
              <a:cxnLst>
                <a:cxn ang="0">
                  <a:pos x="connsiteX0" y="connsiteY0"/>
                </a:cxn>
                <a:cxn ang="0">
                  <a:pos x="connsiteX1" y="connsiteY1"/>
                </a:cxn>
                <a:cxn ang="0">
                  <a:pos x="connsiteX2" y="connsiteY2"/>
                </a:cxn>
                <a:cxn ang="0">
                  <a:pos x="connsiteX3" y="connsiteY3"/>
                </a:cxn>
              </a:cxnLst>
              <a:rect l="l" t="t" r="r" b="b"/>
              <a:pathLst>
                <a:path w="19575" h="968">
                  <a:moveTo>
                    <a:pt x="0" y="968"/>
                  </a:moveTo>
                  <a:cubicBezTo>
                    <a:pt x="6453" y="645"/>
                    <a:pt x="13014" y="430"/>
                    <a:pt x="19575" y="0"/>
                  </a:cubicBezTo>
                  <a:cubicBezTo>
                    <a:pt x="18715" y="0"/>
                    <a:pt x="15165" y="108"/>
                    <a:pt x="10756" y="323"/>
                  </a:cubicBezTo>
                  <a:cubicBezTo>
                    <a:pt x="6561" y="538"/>
                    <a:pt x="968" y="860"/>
                    <a:pt x="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7" name="任意多边形: 形状 233">
              <a:extLst>
                <a:ext uri="{FF2B5EF4-FFF2-40B4-BE49-F238E27FC236}">
                  <a16:creationId xmlns:a16="http://schemas.microsoft.com/office/drawing/2014/main" xmlns="" id="{AD30A53E-3676-4CC6-8972-D90F7242E767}"/>
                </a:ext>
              </a:extLst>
            </p:cNvPr>
            <p:cNvSpPr/>
            <p:nvPr/>
          </p:nvSpPr>
          <p:spPr>
            <a:xfrm>
              <a:off x="149695" y="186834"/>
              <a:ext cx="78169" cy="5907"/>
            </a:xfrm>
            <a:custGeom>
              <a:avLst/>
              <a:gdLst>
                <a:gd name="connsiteX0" fmla="*/ 9142 w 18499"/>
                <a:gd name="connsiteY0" fmla="*/ 538 h 1398"/>
                <a:gd name="connsiteX1" fmla="*/ 0 w 18499"/>
                <a:gd name="connsiteY1" fmla="*/ 1398 h 1398"/>
                <a:gd name="connsiteX2" fmla="*/ 5700 w 18499"/>
                <a:gd name="connsiteY2" fmla="*/ 968 h 1398"/>
                <a:gd name="connsiteX3" fmla="*/ 215 w 18499"/>
                <a:gd name="connsiteY3" fmla="*/ 1398 h 1398"/>
                <a:gd name="connsiteX4" fmla="*/ 18500 w 18499"/>
                <a:gd name="connsiteY4" fmla="*/ 215 h 1398"/>
                <a:gd name="connsiteX5" fmla="*/ 10218 w 18499"/>
                <a:gd name="connsiteY5" fmla="*/ 645 h 1398"/>
                <a:gd name="connsiteX6" fmla="*/ 8497 w 18499"/>
                <a:gd name="connsiteY6" fmla="*/ 753 h 1398"/>
                <a:gd name="connsiteX7" fmla="*/ 16671 w 18499"/>
                <a:gd name="connsiteY7" fmla="*/ 0 h 1398"/>
                <a:gd name="connsiteX8" fmla="*/ 9142 w 18499"/>
                <a:gd name="connsiteY8" fmla="*/ 53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99" h="1398">
                  <a:moveTo>
                    <a:pt x="9142" y="538"/>
                  </a:moveTo>
                  <a:cubicBezTo>
                    <a:pt x="3980" y="968"/>
                    <a:pt x="0" y="1398"/>
                    <a:pt x="0" y="1398"/>
                  </a:cubicBezTo>
                  <a:cubicBezTo>
                    <a:pt x="1936" y="1291"/>
                    <a:pt x="3764" y="1076"/>
                    <a:pt x="5700" y="968"/>
                  </a:cubicBezTo>
                  <a:cubicBezTo>
                    <a:pt x="3119" y="1183"/>
                    <a:pt x="860" y="1398"/>
                    <a:pt x="215" y="1398"/>
                  </a:cubicBezTo>
                  <a:cubicBezTo>
                    <a:pt x="6346" y="968"/>
                    <a:pt x="12369" y="753"/>
                    <a:pt x="18500" y="215"/>
                  </a:cubicBezTo>
                  <a:cubicBezTo>
                    <a:pt x="17639" y="215"/>
                    <a:pt x="14090" y="430"/>
                    <a:pt x="10218" y="645"/>
                  </a:cubicBezTo>
                  <a:cubicBezTo>
                    <a:pt x="9680" y="645"/>
                    <a:pt x="9142" y="753"/>
                    <a:pt x="8497" y="753"/>
                  </a:cubicBezTo>
                  <a:cubicBezTo>
                    <a:pt x="11186" y="538"/>
                    <a:pt x="13982" y="323"/>
                    <a:pt x="16671" y="0"/>
                  </a:cubicBezTo>
                  <a:cubicBezTo>
                    <a:pt x="16026" y="0"/>
                    <a:pt x="12907" y="215"/>
                    <a:pt x="9142"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8" name="任意多边形: 形状 234">
              <a:extLst>
                <a:ext uri="{FF2B5EF4-FFF2-40B4-BE49-F238E27FC236}">
                  <a16:creationId xmlns:a16="http://schemas.microsoft.com/office/drawing/2014/main" xmlns="" id="{C7EA2521-AF8C-4AE5-AF4C-FAE4C5FFFF95}"/>
                </a:ext>
              </a:extLst>
            </p:cNvPr>
            <p:cNvSpPr/>
            <p:nvPr/>
          </p:nvSpPr>
          <p:spPr>
            <a:xfrm>
              <a:off x="148330" y="185926"/>
              <a:ext cx="64081" cy="6360"/>
            </a:xfrm>
            <a:custGeom>
              <a:avLst/>
              <a:gdLst>
                <a:gd name="connsiteX0" fmla="*/ 0 w 15165"/>
                <a:gd name="connsiteY0" fmla="*/ 1506 h 1505"/>
                <a:gd name="connsiteX1" fmla="*/ 6991 w 15165"/>
                <a:gd name="connsiteY1" fmla="*/ 753 h 1505"/>
                <a:gd name="connsiteX2" fmla="*/ 15165 w 15165"/>
                <a:gd name="connsiteY2" fmla="*/ 0 h 1505"/>
                <a:gd name="connsiteX3" fmla="*/ 8282 w 15165"/>
                <a:gd name="connsiteY3" fmla="*/ 538 h 1505"/>
                <a:gd name="connsiteX4" fmla="*/ 0 w 15165"/>
                <a:gd name="connsiteY4" fmla="*/ 1506 h 1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 h="1505">
                  <a:moveTo>
                    <a:pt x="0" y="1506"/>
                  </a:moveTo>
                  <a:cubicBezTo>
                    <a:pt x="2366" y="1291"/>
                    <a:pt x="4625" y="968"/>
                    <a:pt x="6991" y="753"/>
                  </a:cubicBezTo>
                  <a:cubicBezTo>
                    <a:pt x="9680" y="538"/>
                    <a:pt x="12477" y="430"/>
                    <a:pt x="15165" y="0"/>
                  </a:cubicBezTo>
                  <a:cubicBezTo>
                    <a:pt x="14305" y="0"/>
                    <a:pt x="11616" y="215"/>
                    <a:pt x="8282" y="538"/>
                  </a:cubicBezTo>
                  <a:cubicBezTo>
                    <a:pt x="3872" y="1076"/>
                    <a:pt x="108" y="1506"/>
                    <a:pt x="0" y="15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9" name="任意多边形: 形状 235">
              <a:extLst>
                <a:ext uri="{FF2B5EF4-FFF2-40B4-BE49-F238E27FC236}">
                  <a16:creationId xmlns:a16="http://schemas.microsoft.com/office/drawing/2014/main" xmlns="" id="{76810A9E-0AB9-4876-BBDB-02E67A0FC3D9}"/>
                </a:ext>
              </a:extLst>
            </p:cNvPr>
            <p:cNvSpPr/>
            <p:nvPr/>
          </p:nvSpPr>
          <p:spPr>
            <a:xfrm>
              <a:off x="147422" y="185926"/>
              <a:ext cx="56809" cy="6360"/>
            </a:xfrm>
            <a:custGeom>
              <a:avLst/>
              <a:gdLst>
                <a:gd name="connsiteX0" fmla="*/ 7206 w 13444"/>
                <a:gd name="connsiteY0" fmla="*/ 538 h 1505"/>
                <a:gd name="connsiteX1" fmla="*/ 0 w 13444"/>
                <a:gd name="connsiteY1" fmla="*/ 1506 h 1505"/>
                <a:gd name="connsiteX2" fmla="*/ 6238 w 13444"/>
                <a:gd name="connsiteY2" fmla="*/ 753 h 1505"/>
                <a:gd name="connsiteX3" fmla="*/ 13444 w 13444"/>
                <a:gd name="connsiteY3" fmla="*/ 0 h 1505"/>
                <a:gd name="connsiteX4" fmla="*/ 7206 w 13444"/>
                <a:gd name="connsiteY4" fmla="*/ 538 h 1505"/>
                <a:gd name="connsiteX5" fmla="*/ 7206 w 13444"/>
                <a:gd name="connsiteY5" fmla="*/ 538 h 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44" h="1505">
                  <a:moveTo>
                    <a:pt x="7206" y="538"/>
                  </a:moveTo>
                  <a:cubicBezTo>
                    <a:pt x="3012" y="1076"/>
                    <a:pt x="0" y="1506"/>
                    <a:pt x="0" y="1506"/>
                  </a:cubicBezTo>
                  <a:cubicBezTo>
                    <a:pt x="2044" y="1291"/>
                    <a:pt x="4087" y="968"/>
                    <a:pt x="6238" y="753"/>
                  </a:cubicBezTo>
                  <a:cubicBezTo>
                    <a:pt x="8604" y="430"/>
                    <a:pt x="11078" y="430"/>
                    <a:pt x="13444" y="0"/>
                  </a:cubicBezTo>
                  <a:cubicBezTo>
                    <a:pt x="12584" y="0"/>
                    <a:pt x="10110" y="215"/>
                    <a:pt x="7206" y="538"/>
                  </a:cubicBezTo>
                  <a:lnTo>
                    <a:pt x="7206" y="53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300" name="任意多边形: 形状 236">
              <a:extLst>
                <a:ext uri="{FF2B5EF4-FFF2-40B4-BE49-F238E27FC236}">
                  <a16:creationId xmlns:a16="http://schemas.microsoft.com/office/drawing/2014/main" xmlns="" id="{9852F4D9-4B81-4B39-A018-688208F9DC6F}"/>
                </a:ext>
              </a:extLst>
            </p:cNvPr>
            <p:cNvSpPr/>
            <p:nvPr/>
          </p:nvSpPr>
          <p:spPr>
            <a:xfrm>
              <a:off x="146057" y="185474"/>
              <a:ext cx="48628" cy="6816"/>
            </a:xfrm>
            <a:custGeom>
              <a:avLst/>
              <a:gdLst>
                <a:gd name="connsiteX0" fmla="*/ 0 w 11508"/>
                <a:gd name="connsiteY0" fmla="*/ 1613 h 1613"/>
                <a:gd name="connsiteX1" fmla="*/ 11293 w 11508"/>
                <a:gd name="connsiteY1" fmla="*/ 0 h 1613"/>
                <a:gd name="connsiteX2" fmla="*/ 11508 w 11508"/>
                <a:gd name="connsiteY2" fmla="*/ 0 h 1613"/>
                <a:gd name="connsiteX3" fmla="*/ 6131 w 11508"/>
                <a:gd name="connsiteY3" fmla="*/ 645 h 1613"/>
                <a:gd name="connsiteX4" fmla="*/ 0 w 11508"/>
                <a:gd name="connsiteY4" fmla="*/ 161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613">
                  <a:moveTo>
                    <a:pt x="0" y="1613"/>
                  </a:moveTo>
                  <a:cubicBezTo>
                    <a:pt x="8927" y="323"/>
                    <a:pt x="8927" y="323"/>
                    <a:pt x="11293" y="0"/>
                  </a:cubicBezTo>
                  <a:cubicBezTo>
                    <a:pt x="11293" y="0"/>
                    <a:pt x="11401" y="0"/>
                    <a:pt x="11508" y="0"/>
                  </a:cubicBezTo>
                  <a:cubicBezTo>
                    <a:pt x="11186" y="0"/>
                    <a:pt x="8927" y="215"/>
                    <a:pt x="6131" y="645"/>
                  </a:cubicBezTo>
                  <a:cubicBezTo>
                    <a:pt x="2689" y="1076"/>
                    <a:pt x="0" y="1613"/>
                    <a:pt x="0" y="16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1" name="任意多边形: 形状 237">
              <a:extLst>
                <a:ext uri="{FF2B5EF4-FFF2-40B4-BE49-F238E27FC236}">
                  <a16:creationId xmlns:a16="http://schemas.microsoft.com/office/drawing/2014/main" xmlns="" id="{D6F1990A-BF0F-41A6-B617-BF3AA16418EF}"/>
                </a:ext>
              </a:extLst>
            </p:cNvPr>
            <p:cNvSpPr/>
            <p:nvPr/>
          </p:nvSpPr>
          <p:spPr>
            <a:xfrm>
              <a:off x="144240" y="185017"/>
              <a:ext cx="39991" cy="7268"/>
            </a:xfrm>
            <a:custGeom>
              <a:avLst/>
              <a:gdLst>
                <a:gd name="connsiteX0" fmla="*/ 0 w 9464"/>
                <a:gd name="connsiteY0" fmla="*/ 1721 h 1720"/>
                <a:gd name="connsiteX1" fmla="*/ 9465 w 9464"/>
                <a:gd name="connsiteY1" fmla="*/ 0 h 1720"/>
                <a:gd name="connsiteX2" fmla="*/ 5055 w 9464"/>
                <a:gd name="connsiteY2" fmla="*/ 645 h 1720"/>
                <a:gd name="connsiteX3" fmla="*/ 0 w 9464"/>
                <a:gd name="connsiteY3" fmla="*/ 1721 h 1720"/>
              </a:gdLst>
              <a:ahLst/>
              <a:cxnLst>
                <a:cxn ang="0">
                  <a:pos x="connsiteX0" y="connsiteY0"/>
                </a:cxn>
                <a:cxn ang="0">
                  <a:pos x="connsiteX1" y="connsiteY1"/>
                </a:cxn>
                <a:cxn ang="0">
                  <a:pos x="connsiteX2" y="connsiteY2"/>
                </a:cxn>
                <a:cxn ang="0">
                  <a:pos x="connsiteX3" y="connsiteY3"/>
                </a:cxn>
              </a:cxnLst>
              <a:rect l="l" t="t" r="r" b="b"/>
              <a:pathLst>
                <a:path w="9464" h="1720">
                  <a:moveTo>
                    <a:pt x="0" y="1721"/>
                  </a:moveTo>
                  <a:cubicBezTo>
                    <a:pt x="108" y="1721"/>
                    <a:pt x="9250" y="108"/>
                    <a:pt x="9465" y="0"/>
                  </a:cubicBezTo>
                  <a:cubicBezTo>
                    <a:pt x="9142" y="0"/>
                    <a:pt x="7314" y="215"/>
                    <a:pt x="5055" y="645"/>
                  </a:cubicBezTo>
                  <a:cubicBezTo>
                    <a:pt x="2689" y="1076"/>
                    <a:pt x="215" y="1613"/>
                    <a:pt x="0" y="17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2" name="任意多边形: 形状 238">
              <a:extLst>
                <a:ext uri="{FF2B5EF4-FFF2-40B4-BE49-F238E27FC236}">
                  <a16:creationId xmlns:a16="http://schemas.microsoft.com/office/drawing/2014/main" xmlns="" id="{8EF7E0A4-0FE3-4B1C-B104-F3A5550F4911}"/>
                </a:ext>
              </a:extLst>
            </p:cNvPr>
            <p:cNvSpPr/>
            <p:nvPr/>
          </p:nvSpPr>
          <p:spPr>
            <a:xfrm>
              <a:off x="142879" y="184561"/>
              <a:ext cx="31358" cy="7724"/>
            </a:xfrm>
            <a:custGeom>
              <a:avLst/>
              <a:gdLst>
                <a:gd name="connsiteX0" fmla="*/ 0 w 7421"/>
                <a:gd name="connsiteY0" fmla="*/ 1828 h 1828"/>
                <a:gd name="connsiteX1" fmla="*/ 7421 w 7421"/>
                <a:gd name="connsiteY1" fmla="*/ 0 h 1828"/>
                <a:gd name="connsiteX2" fmla="*/ 3872 w 7421"/>
                <a:gd name="connsiteY2" fmla="*/ 753 h 1828"/>
                <a:gd name="connsiteX3" fmla="*/ 0 w 7421"/>
                <a:gd name="connsiteY3" fmla="*/ 1828 h 1828"/>
              </a:gdLst>
              <a:ahLst/>
              <a:cxnLst>
                <a:cxn ang="0">
                  <a:pos x="connsiteX0" y="connsiteY0"/>
                </a:cxn>
                <a:cxn ang="0">
                  <a:pos x="connsiteX1" y="connsiteY1"/>
                </a:cxn>
                <a:cxn ang="0">
                  <a:pos x="connsiteX2" y="connsiteY2"/>
                </a:cxn>
                <a:cxn ang="0">
                  <a:pos x="connsiteX3" y="connsiteY3"/>
                </a:cxn>
              </a:cxnLst>
              <a:rect l="l" t="t" r="r" b="b"/>
              <a:pathLst>
                <a:path w="7421" h="1828">
                  <a:moveTo>
                    <a:pt x="0" y="1828"/>
                  </a:moveTo>
                  <a:cubicBezTo>
                    <a:pt x="107" y="1828"/>
                    <a:pt x="7206" y="108"/>
                    <a:pt x="7421" y="0"/>
                  </a:cubicBezTo>
                  <a:cubicBezTo>
                    <a:pt x="7099" y="0"/>
                    <a:pt x="5700" y="323"/>
                    <a:pt x="3872" y="753"/>
                  </a:cubicBezTo>
                  <a:cubicBezTo>
                    <a:pt x="1828" y="1183"/>
                    <a:pt x="0" y="1828"/>
                    <a:pt x="0"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6" name="任意多边形: 形状 239">
              <a:extLst>
                <a:ext uri="{FF2B5EF4-FFF2-40B4-BE49-F238E27FC236}">
                  <a16:creationId xmlns:a16="http://schemas.microsoft.com/office/drawing/2014/main" xmlns="" id="{595F31B7-395D-4E08-B08F-92FFAB61A764}"/>
                </a:ext>
              </a:extLst>
            </p:cNvPr>
            <p:cNvSpPr/>
            <p:nvPr/>
          </p:nvSpPr>
          <p:spPr>
            <a:xfrm>
              <a:off x="141515" y="184561"/>
              <a:ext cx="21813" cy="7724"/>
            </a:xfrm>
            <a:custGeom>
              <a:avLst/>
              <a:gdLst>
                <a:gd name="connsiteX0" fmla="*/ 0 w 5162"/>
                <a:gd name="connsiteY0" fmla="*/ 1828 h 1828"/>
                <a:gd name="connsiteX1" fmla="*/ 5163 w 5162"/>
                <a:gd name="connsiteY1" fmla="*/ 0 h 1828"/>
                <a:gd name="connsiteX2" fmla="*/ 2581 w 5162"/>
                <a:gd name="connsiteY2" fmla="*/ 753 h 1828"/>
                <a:gd name="connsiteX3" fmla="*/ 0 w 5162"/>
                <a:gd name="connsiteY3" fmla="*/ 1828 h 1828"/>
              </a:gdLst>
              <a:ahLst/>
              <a:cxnLst>
                <a:cxn ang="0">
                  <a:pos x="connsiteX0" y="connsiteY0"/>
                </a:cxn>
                <a:cxn ang="0">
                  <a:pos x="connsiteX1" y="connsiteY1"/>
                </a:cxn>
                <a:cxn ang="0">
                  <a:pos x="connsiteX2" y="connsiteY2"/>
                </a:cxn>
                <a:cxn ang="0">
                  <a:pos x="connsiteX3" y="connsiteY3"/>
                </a:cxn>
              </a:cxnLst>
              <a:rect l="l" t="t" r="r" b="b"/>
              <a:pathLst>
                <a:path w="5162" h="1828">
                  <a:moveTo>
                    <a:pt x="0" y="1828"/>
                  </a:moveTo>
                  <a:cubicBezTo>
                    <a:pt x="0" y="1828"/>
                    <a:pt x="5163" y="108"/>
                    <a:pt x="5163" y="0"/>
                  </a:cubicBezTo>
                  <a:cubicBezTo>
                    <a:pt x="4948" y="0"/>
                    <a:pt x="3872" y="215"/>
                    <a:pt x="2581" y="753"/>
                  </a:cubicBezTo>
                  <a:cubicBezTo>
                    <a:pt x="1398" y="1183"/>
                    <a:pt x="0" y="1721"/>
                    <a:pt x="0"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7" name="任意多边形: 形状 240">
              <a:extLst>
                <a:ext uri="{FF2B5EF4-FFF2-40B4-BE49-F238E27FC236}">
                  <a16:creationId xmlns:a16="http://schemas.microsoft.com/office/drawing/2014/main" xmlns="" id="{0AEE75D8-0289-48B0-A7BF-371496C26067}"/>
                </a:ext>
              </a:extLst>
            </p:cNvPr>
            <p:cNvSpPr/>
            <p:nvPr/>
          </p:nvSpPr>
          <p:spPr>
            <a:xfrm>
              <a:off x="139698" y="184477"/>
              <a:ext cx="12723" cy="7813"/>
            </a:xfrm>
            <a:custGeom>
              <a:avLst/>
              <a:gdLst>
                <a:gd name="connsiteX0" fmla="*/ 3012 w 3011"/>
                <a:gd name="connsiteY0" fmla="*/ 21 h 1849"/>
                <a:gd name="connsiteX1" fmla="*/ 1398 w 3011"/>
                <a:gd name="connsiteY1" fmla="*/ 773 h 1849"/>
                <a:gd name="connsiteX2" fmla="*/ 0 w 3011"/>
                <a:gd name="connsiteY2" fmla="*/ 1849 h 1849"/>
                <a:gd name="connsiteX3" fmla="*/ 3012 w 3011"/>
                <a:gd name="connsiteY3" fmla="*/ 21 h 1849"/>
              </a:gdLst>
              <a:ahLst/>
              <a:cxnLst>
                <a:cxn ang="0">
                  <a:pos x="connsiteX0" y="connsiteY0"/>
                </a:cxn>
                <a:cxn ang="0">
                  <a:pos x="connsiteX1" y="connsiteY1"/>
                </a:cxn>
                <a:cxn ang="0">
                  <a:pos x="connsiteX2" y="connsiteY2"/>
                </a:cxn>
                <a:cxn ang="0">
                  <a:pos x="connsiteX3" y="connsiteY3"/>
                </a:cxn>
              </a:cxnLst>
              <a:rect l="l" t="t" r="r" b="b"/>
              <a:pathLst>
                <a:path w="3011" h="1849">
                  <a:moveTo>
                    <a:pt x="3012" y="21"/>
                  </a:moveTo>
                  <a:cubicBezTo>
                    <a:pt x="2904" y="-87"/>
                    <a:pt x="2259" y="236"/>
                    <a:pt x="1398" y="773"/>
                  </a:cubicBezTo>
                  <a:cubicBezTo>
                    <a:pt x="753" y="1204"/>
                    <a:pt x="0" y="1741"/>
                    <a:pt x="0" y="1849"/>
                  </a:cubicBezTo>
                  <a:cubicBezTo>
                    <a:pt x="0" y="1849"/>
                    <a:pt x="2904" y="128"/>
                    <a:pt x="3012"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8" name="任意多边形: 形状 242">
              <a:extLst>
                <a:ext uri="{FF2B5EF4-FFF2-40B4-BE49-F238E27FC236}">
                  <a16:creationId xmlns:a16="http://schemas.microsoft.com/office/drawing/2014/main" xmlns="" id="{3B16D405-3510-444A-B087-17DB9DBCA0AE}"/>
                </a:ext>
              </a:extLst>
            </p:cNvPr>
            <p:cNvSpPr/>
            <p:nvPr/>
          </p:nvSpPr>
          <p:spPr>
            <a:xfrm>
              <a:off x="138147" y="184802"/>
              <a:ext cx="3499" cy="7484"/>
            </a:xfrm>
            <a:custGeom>
              <a:avLst/>
              <a:gdLst>
                <a:gd name="connsiteX0" fmla="*/ 152 w 828"/>
                <a:gd name="connsiteY0" fmla="*/ 696 h 1771"/>
                <a:gd name="connsiteX1" fmla="*/ 45 w 828"/>
                <a:gd name="connsiteY1" fmla="*/ 1772 h 1771"/>
                <a:gd name="connsiteX2" fmla="*/ 797 w 828"/>
                <a:gd name="connsiteY2" fmla="*/ 51 h 1771"/>
                <a:gd name="connsiteX3" fmla="*/ 152 w 828"/>
                <a:gd name="connsiteY3" fmla="*/ 696 h 1771"/>
              </a:gdLst>
              <a:ahLst/>
              <a:cxnLst>
                <a:cxn ang="0">
                  <a:pos x="connsiteX0" y="connsiteY0"/>
                </a:cxn>
                <a:cxn ang="0">
                  <a:pos x="connsiteX1" y="connsiteY1"/>
                </a:cxn>
                <a:cxn ang="0">
                  <a:pos x="connsiteX2" y="connsiteY2"/>
                </a:cxn>
                <a:cxn ang="0">
                  <a:pos x="connsiteX3" y="connsiteY3"/>
                </a:cxn>
              </a:cxnLst>
              <a:rect l="l" t="t" r="r" b="b"/>
              <a:pathLst>
                <a:path w="828" h="1771">
                  <a:moveTo>
                    <a:pt x="152" y="696"/>
                  </a:moveTo>
                  <a:cubicBezTo>
                    <a:pt x="45" y="911"/>
                    <a:pt x="-63" y="1664"/>
                    <a:pt x="45" y="1772"/>
                  </a:cubicBezTo>
                  <a:cubicBezTo>
                    <a:pt x="45" y="1772"/>
                    <a:pt x="1013" y="266"/>
                    <a:pt x="797" y="51"/>
                  </a:cubicBezTo>
                  <a:cubicBezTo>
                    <a:pt x="690" y="-57"/>
                    <a:pt x="367" y="-57"/>
                    <a:pt x="152" y="6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9" name="任意多边形: 形状 243">
              <a:extLst>
                <a:ext uri="{FF2B5EF4-FFF2-40B4-BE49-F238E27FC236}">
                  <a16:creationId xmlns:a16="http://schemas.microsoft.com/office/drawing/2014/main" xmlns="" id="{51DA40DA-0CA1-4FC6-86FA-D91AE7660C3B}"/>
                </a:ext>
              </a:extLst>
            </p:cNvPr>
            <p:cNvSpPr/>
            <p:nvPr/>
          </p:nvSpPr>
          <p:spPr>
            <a:xfrm>
              <a:off x="129455" y="184996"/>
              <a:ext cx="7513" cy="7293"/>
            </a:xfrm>
            <a:custGeom>
              <a:avLst/>
              <a:gdLst>
                <a:gd name="connsiteX0" fmla="*/ 58 w 1778"/>
                <a:gd name="connsiteY0" fmla="*/ 5 h 1726"/>
                <a:gd name="connsiteX1" fmla="*/ 596 w 1778"/>
                <a:gd name="connsiteY1" fmla="*/ 758 h 1726"/>
                <a:gd name="connsiteX2" fmla="*/ 1349 w 1778"/>
                <a:gd name="connsiteY2" fmla="*/ 1403 h 1726"/>
                <a:gd name="connsiteX3" fmla="*/ 1779 w 1778"/>
                <a:gd name="connsiteY3" fmla="*/ 1726 h 1726"/>
                <a:gd name="connsiteX4" fmla="*/ 58 w 1778"/>
                <a:gd name="connsiteY4" fmla="*/ 5 h 1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8" h="1726">
                  <a:moveTo>
                    <a:pt x="58" y="5"/>
                  </a:moveTo>
                  <a:cubicBezTo>
                    <a:pt x="-157" y="5"/>
                    <a:pt x="273" y="435"/>
                    <a:pt x="596" y="758"/>
                  </a:cubicBezTo>
                  <a:cubicBezTo>
                    <a:pt x="811" y="973"/>
                    <a:pt x="1133" y="1188"/>
                    <a:pt x="1349" y="1403"/>
                  </a:cubicBezTo>
                  <a:cubicBezTo>
                    <a:pt x="1456" y="1511"/>
                    <a:pt x="1564" y="1726"/>
                    <a:pt x="1779" y="1726"/>
                  </a:cubicBezTo>
                  <a:cubicBezTo>
                    <a:pt x="1671" y="1511"/>
                    <a:pt x="596" y="-102"/>
                    <a:pt x="5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0" name="任意多边形: 形状 244">
              <a:extLst>
                <a:ext uri="{FF2B5EF4-FFF2-40B4-BE49-F238E27FC236}">
                  <a16:creationId xmlns:a16="http://schemas.microsoft.com/office/drawing/2014/main" xmlns="" id="{07B2A721-AAAB-4974-AEC3-A31CC31D74FF}"/>
                </a:ext>
              </a:extLst>
            </p:cNvPr>
            <p:cNvSpPr/>
            <p:nvPr/>
          </p:nvSpPr>
          <p:spPr>
            <a:xfrm>
              <a:off x="117881" y="185389"/>
              <a:ext cx="16814" cy="6900"/>
            </a:xfrm>
            <a:custGeom>
              <a:avLst/>
              <a:gdLst>
                <a:gd name="connsiteX0" fmla="*/ 1613 w 3979"/>
                <a:gd name="connsiteY0" fmla="*/ 665 h 1633"/>
                <a:gd name="connsiteX1" fmla="*/ 3980 w 3979"/>
                <a:gd name="connsiteY1" fmla="*/ 1633 h 1633"/>
                <a:gd name="connsiteX2" fmla="*/ 0 w 3979"/>
                <a:gd name="connsiteY2" fmla="*/ 20 h 1633"/>
                <a:gd name="connsiteX3" fmla="*/ 430 w 3979"/>
                <a:gd name="connsiteY3" fmla="*/ 235 h 1633"/>
                <a:gd name="connsiteX4" fmla="*/ 1613 w 3979"/>
                <a:gd name="connsiteY4" fmla="*/ 665 h 1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1633">
                  <a:moveTo>
                    <a:pt x="1613" y="665"/>
                  </a:moveTo>
                  <a:cubicBezTo>
                    <a:pt x="2366" y="988"/>
                    <a:pt x="3227" y="1310"/>
                    <a:pt x="3980" y="1633"/>
                  </a:cubicBezTo>
                  <a:cubicBezTo>
                    <a:pt x="3764" y="1418"/>
                    <a:pt x="430" y="-195"/>
                    <a:pt x="0" y="20"/>
                  </a:cubicBezTo>
                  <a:cubicBezTo>
                    <a:pt x="108" y="127"/>
                    <a:pt x="215" y="127"/>
                    <a:pt x="430" y="235"/>
                  </a:cubicBezTo>
                  <a:cubicBezTo>
                    <a:pt x="860" y="342"/>
                    <a:pt x="1183" y="450"/>
                    <a:pt x="1613" y="6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7" name="任意多边形: 形状 245">
              <a:extLst>
                <a:ext uri="{FF2B5EF4-FFF2-40B4-BE49-F238E27FC236}">
                  <a16:creationId xmlns:a16="http://schemas.microsoft.com/office/drawing/2014/main" xmlns="" id="{C640571B-538E-49A1-A013-A9C9AC051EF6}"/>
                </a:ext>
              </a:extLst>
            </p:cNvPr>
            <p:cNvSpPr/>
            <p:nvPr/>
          </p:nvSpPr>
          <p:spPr>
            <a:xfrm>
              <a:off x="107427" y="185837"/>
              <a:ext cx="25903" cy="6448"/>
            </a:xfrm>
            <a:custGeom>
              <a:avLst/>
              <a:gdLst>
                <a:gd name="connsiteX0" fmla="*/ 2474 w 6130"/>
                <a:gd name="connsiteY0" fmla="*/ 559 h 1526"/>
                <a:gd name="connsiteX1" fmla="*/ 6131 w 6130"/>
                <a:gd name="connsiteY1" fmla="*/ 1527 h 1526"/>
                <a:gd name="connsiteX2" fmla="*/ 0 w 6130"/>
                <a:gd name="connsiteY2" fmla="*/ 21 h 1526"/>
                <a:gd name="connsiteX3" fmla="*/ 2474 w 6130"/>
                <a:gd name="connsiteY3" fmla="*/ 559 h 1526"/>
              </a:gdLst>
              <a:ahLst/>
              <a:cxnLst>
                <a:cxn ang="0">
                  <a:pos x="connsiteX0" y="connsiteY0"/>
                </a:cxn>
                <a:cxn ang="0">
                  <a:pos x="connsiteX1" y="connsiteY1"/>
                </a:cxn>
                <a:cxn ang="0">
                  <a:pos x="connsiteX2" y="connsiteY2"/>
                </a:cxn>
                <a:cxn ang="0">
                  <a:pos x="connsiteX3" y="connsiteY3"/>
                </a:cxn>
              </a:cxnLst>
              <a:rect l="l" t="t" r="r" b="b"/>
              <a:pathLst>
                <a:path w="6130" h="1526">
                  <a:moveTo>
                    <a:pt x="2474" y="559"/>
                  </a:moveTo>
                  <a:cubicBezTo>
                    <a:pt x="3657" y="881"/>
                    <a:pt x="4840" y="1204"/>
                    <a:pt x="6131" y="1527"/>
                  </a:cubicBezTo>
                  <a:cubicBezTo>
                    <a:pt x="5593" y="1312"/>
                    <a:pt x="538" y="-194"/>
                    <a:pt x="0" y="21"/>
                  </a:cubicBezTo>
                  <a:cubicBezTo>
                    <a:pt x="753" y="344"/>
                    <a:pt x="1613" y="344"/>
                    <a:pt x="2474" y="5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8" name="任意多边形: 形状 246">
              <a:extLst>
                <a:ext uri="{FF2B5EF4-FFF2-40B4-BE49-F238E27FC236}">
                  <a16:creationId xmlns:a16="http://schemas.microsoft.com/office/drawing/2014/main" xmlns="" id="{FB7FE854-A43D-4B06-8E62-B46B79B05FC7}"/>
                </a:ext>
              </a:extLst>
            </p:cNvPr>
            <p:cNvSpPr/>
            <p:nvPr/>
          </p:nvSpPr>
          <p:spPr>
            <a:xfrm>
              <a:off x="96064" y="186353"/>
              <a:ext cx="35449" cy="5933"/>
            </a:xfrm>
            <a:custGeom>
              <a:avLst/>
              <a:gdLst>
                <a:gd name="connsiteX0" fmla="*/ 8389 w 8389"/>
                <a:gd name="connsiteY0" fmla="*/ 1405 h 1404"/>
                <a:gd name="connsiteX1" fmla="*/ 0 w 8389"/>
                <a:gd name="connsiteY1" fmla="*/ 6 h 1404"/>
                <a:gd name="connsiteX2" fmla="*/ 3549 w 8389"/>
                <a:gd name="connsiteY2" fmla="*/ 544 h 1404"/>
                <a:gd name="connsiteX3" fmla="*/ 8389 w 8389"/>
                <a:gd name="connsiteY3" fmla="*/ 1405 h 1404"/>
              </a:gdLst>
              <a:ahLst/>
              <a:cxnLst>
                <a:cxn ang="0">
                  <a:pos x="connsiteX0" y="connsiteY0"/>
                </a:cxn>
                <a:cxn ang="0">
                  <a:pos x="connsiteX1" y="connsiteY1"/>
                </a:cxn>
                <a:cxn ang="0">
                  <a:pos x="connsiteX2" y="connsiteY2"/>
                </a:cxn>
                <a:cxn ang="0">
                  <a:pos x="connsiteX3" y="connsiteY3"/>
                </a:cxn>
              </a:cxnLst>
              <a:rect l="l" t="t" r="r" b="b"/>
              <a:pathLst>
                <a:path w="8389" h="1404">
                  <a:moveTo>
                    <a:pt x="8389" y="1405"/>
                  </a:moveTo>
                  <a:cubicBezTo>
                    <a:pt x="7744" y="1189"/>
                    <a:pt x="1076" y="-101"/>
                    <a:pt x="0" y="6"/>
                  </a:cubicBezTo>
                  <a:cubicBezTo>
                    <a:pt x="1183" y="221"/>
                    <a:pt x="2366" y="329"/>
                    <a:pt x="3549" y="544"/>
                  </a:cubicBezTo>
                  <a:cubicBezTo>
                    <a:pt x="5163" y="867"/>
                    <a:pt x="6776" y="1189"/>
                    <a:pt x="8389" y="1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9" name="任意多边形: 形状 247">
              <a:extLst>
                <a:ext uri="{FF2B5EF4-FFF2-40B4-BE49-F238E27FC236}">
                  <a16:creationId xmlns:a16="http://schemas.microsoft.com/office/drawing/2014/main" xmlns="" id="{95DB900E-780D-4EF4-B743-F6FCC3A46E65}"/>
                </a:ext>
              </a:extLst>
            </p:cNvPr>
            <p:cNvSpPr/>
            <p:nvPr/>
          </p:nvSpPr>
          <p:spPr>
            <a:xfrm>
              <a:off x="85158" y="186805"/>
              <a:ext cx="44538" cy="5485"/>
            </a:xfrm>
            <a:custGeom>
              <a:avLst/>
              <a:gdLst>
                <a:gd name="connsiteX0" fmla="*/ 4517 w 10540"/>
                <a:gd name="connsiteY0" fmla="*/ 545 h 1298"/>
                <a:gd name="connsiteX1" fmla="*/ 10540 w 10540"/>
                <a:gd name="connsiteY1" fmla="*/ 1298 h 1298"/>
                <a:gd name="connsiteX2" fmla="*/ 0 w 10540"/>
                <a:gd name="connsiteY2" fmla="*/ 8 h 1298"/>
                <a:gd name="connsiteX3" fmla="*/ 4517 w 10540"/>
                <a:gd name="connsiteY3" fmla="*/ 545 h 1298"/>
              </a:gdLst>
              <a:ahLst/>
              <a:cxnLst>
                <a:cxn ang="0">
                  <a:pos x="connsiteX0" y="connsiteY0"/>
                </a:cxn>
                <a:cxn ang="0">
                  <a:pos x="connsiteX1" y="connsiteY1"/>
                </a:cxn>
                <a:cxn ang="0">
                  <a:pos x="connsiteX2" y="connsiteY2"/>
                </a:cxn>
                <a:cxn ang="0">
                  <a:pos x="connsiteX3" y="connsiteY3"/>
                </a:cxn>
              </a:cxnLst>
              <a:rect l="l" t="t" r="r" b="b"/>
              <a:pathLst>
                <a:path w="10540" h="1298">
                  <a:moveTo>
                    <a:pt x="4517" y="545"/>
                  </a:moveTo>
                  <a:cubicBezTo>
                    <a:pt x="6561" y="760"/>
                    <a:pt x="8604" y="1083"/>
                    <a:pt x="10540" y="1298"/>
                  </a:cubicBezTo>
                  <a:cubicBezTo>
                    <a:pt x="9142" y="976"/>
                    <a:pt x="1076" y="-100"/>
                    <a:pt x="0" y="8"/>
                  </a:cubicBezTo>
                  <a:cubicBezTo>
                    <a:pt x="1506" y="330"/>
                    <a:pt x="3012" y="438"/>
                    <a:pt x="4517" y="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0" name="任意多边形: 形状 248">
              <a:extLst>
                <a:ext uri="{FF2B5EF4-FFF2-40B4-BE49-F238E27FC236}">
                  <a16:creationId xmlns:a16="http://schemas.microsoft.com/office/drawing/2014/main" xmlns="" id="{34C97B24-24B9-4E5B-8954-70B54634EE6A}"/>
                </a:ext>
              </a:extLst>
            </p:cNvPr>
            <p:cNvSpPr/>
            <p:nvPr/>
          </p:nvSpPr>
          <p:spPr>
            <a:xfrm>
              <a:off x="74704" y="187705"/>
              <a:ext cx="53627" cy="4581"/>
            </a:xfrm>
            <a:custGeom>
              <a:avLst/>
              <a:gdLst>
                <a:gd name="connsiteX0" fmla="*/ 5485 w 12691"/>
                <a:gd name="connsiteY0" fmla="*/ 439 h 1084"/>
                <a:gd name="connsiteX1" fmla="*/ 12692 w 12691"/>
                <a:gd name="connsiteY1" fmla="*/ 1085 h 1084"/>
                <a:gd name="connsiteX2" fmla="*/ 0 w 12691"/>
                <a:gd name="connsiteY2" fmla="*/ 9 h 1084"/>
                <a:gd name="connsiteX3" fmla="*/ 5485 w 12691"/>
                <a:gd name="connsiteY3" fmla="*/ 439 h 1084"/>
              </a:gdLst>
              <a:ahLst/>
              <a:cxnLst>
                <a:cxn ang="0">
                  <a:pos x="connsiteX0" y="connsiteY0"/>
                </a:cxn>
                <a:cxn ang="0">
                  <a:pos x="connsiteX1" y="connsiteY1"/>
                </a:cxn>
                <a:cxn ang="0">
                  <a:pos x="connsiteX2" y="connsiteY2"/>
                </a:cxn>
                <a:cxn ang="0">
                  <a:pos x="connsiteX3" y="connsiteY3"/>
                </a:cxn>
              </a:cxnLst>
              <a:rect l="l" t="t" r="r" b="b"/>
              <a:pathLst>
                <a:path w="12691" h="1084">
                  <a:moveTo>
                    <a:pt x="5485" y="439"/>
                  </a:moveTo>
                  <a:cubicBezTo>
                    <a:pt x="7852" y="655"/>
                    <a:pt x="10325" y="870"/>
                    <a:pt x="12692" y="1085"/>
                  </a:cubicBezTo>
                  <a:cubicBezTo>
                    <a:pt x="10756" y="762"/>
                    <a:pt x="1936" y="-98"/>
                    <a:pt x="0" y="9"/>
                  </a:cubicBezTo>
                  <a:cubicBezTo>
                    <a:pt x="1828" y="224"/>
                    <a:pt x="3657" y="332"/>
                    <a:pt x="5485" y="4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1" name="任意多边形: 形状 249">
              <a:extLst>
                <a:ext uri="{FF2B5EF4-FFF2-40B4-BE49-F238E27FC236}">
                  <a16:creationId xmlns:a16="http://schemas.microsoft.com/office/drawing/2014/main" xmlns="" id="{3DDF40C9-6515-452A-94D2-4FB6EFA8432F}"/>
                </a:ext>
              </a:extLst>
            </p:cNvPr>
            <p:cNvSpPr/>
            <p:nvPr/>
          </p:nvSpPr>
          <p:spPr>
            <a:xfrm>
              <a:off x="65614" y="188651"/>
              <a:ext cx="61356" cy="4090"/>
            </a:xfrm>
            <a:custGeom>
              <a:avLst/>
              <a:gdLst>
                <a:gd name="connsiteX0" fmla="*/ 6346 w 14520"/>
                <a:gd name="connsiteY0" fmla="*/ 430 h 968"/>
                <a:gd name="connsiteX1" fmla="*/ 14520 w 14520"/>
                <a:gd name="connsiteY1" fmla="*/ 968 h 968"/>
                <a:gd name="connsiteX2" fmla="*/ 0 w 14520"/>
                <a:gd name="connsiteY2" fmla="*/ 0 h 968"/>
                <a:gd name="connsiteX3" fmla="*/ 6346 w 14520"/>
                <a:gd name="connsiteY3" fmla="*/ 430 h 968"/>
              </a:gdLst>
              <a:ahLst/>
              <a:cxnLst>
                <a:cxn ang="0">
                  <a:pos x="connsiteX0" y="connsiteY0"/>
                </a:cxn>
                <a:cxn ang="0">
                  <a:pos x="connsiteX1" y="connsiteY1"/>
                </a:cxn>
                <a:cxn ang="0">
                  <a:pos x="connsiteX2" y="connsiteY2"/>
                </a:cxn>
                <a:cxn ang="0">
                  <a:pos x="connsiteX3" y="connsiteY3"/>
                </a:cxn>
              </a:cxnLst>
              <a:rect l="l" t="t" r="r" b="b"/>
              <a:pathLst>
                <a:path w="14520" h="968">
                  <a:moveTo>
                    <a:pt x="6346" y="430"/>
                  </a:moveTo>
                  <a:cubicBezTo>
                    <a:pt x="9142" y="645"/>
                    <a:pt x="11831" y="860"/>
                    <a:pt x="14520" y="968"/>
                  </a:cubicBezTo>
                  <a:cubicBezTo>
                    <a:pt x="11831" y="645"/>
                    <a:pt x="1936" y="0"/>
                    <a:pt x="0" y="0"/>
                  </a:cubicBezTo>
                  <a:cubicBezTo>
                    <a:pt x="2044" y="215"/>
                    <a:pt x="4195" y="215"/>
                    <a:pt x="6346"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2" name="任意多边形: 形状 250">
              <a:extLst>
                <a:ext uri="{FF2B5EF4-FFF2-40B4-BE49-F238E27FC236}">
                  <a16:creationId xmlns:a16="http://schemas.microsoft.com/office/drawing/2014/main" xmlns="" id="{BC98C2EF-05FC-41E0-B293-C7079112B4F1}"/>
                </a:ext>
              </a:extLst>
            </p:cNvPr>
            <p:cNvSpPr/>
            <p:nvPr/>
          </p:nvSpPr>
          <p:spPr>
            <a:xfrm>
              <a:off x="56981" y="189513"/>
              <a:ext cx="68624" cy="3228"/>
            </a:xfrm>
            <a:custGeom>
              <a:avLst/>
              <a:gdLst>
                <a:gd name="connsiteX0" fmla="*/ 7099 w 16240"/>
                <a:gd name="connsiteY0" fmla="*/ 335 h 764"/>
                <a:gd name="connsiteX1" fmla="*/ 16241 w 16240"/>
                <a:gd name="connsiteY1" fmla="*/ 765 h 764"/>
                <a:gd name="connsiteX2" fmla="*/ 0 w 16240"/>
                <a:gd name="connsiteY2" fmla="*/ 12 h 764"/>
                <a:gd name="connsiteX3" fmla="*/ 7099 w 16240"/>
                <a:gd name="connsiteY3" fmla="*/ 335 h 764"/>
              </a:gdLst>
              <a:ahLst/>
              <a:cxnLst>
                <a:cxn ang="0">
                  <a:pos x="connsiteX0" y="connsiteY0"/>
                </a:cxn>
                <a:cxn ang="0">
                  <a:pos x="connsiteX1" y="connsiteY1"/>
                </a:cxn>
                <a:cxn ang="0">
                  <a:pos x="connsiteX2" y="connsiteY2"/>
                </a:cxn>
                <a:cxn ang="0">
                  <a:pos x="connsiteX3" y="connsiteY3"/>
                </a:cxn>
              </a:cxnLst>
              <a:rect l="l" t="t" r="r" b="b"/>
              <a:pathLst>
                <a:path w="16240" h="764">
                  <a:moveTo>
                    <a:pt x="7099" y="335"/>
                  </a:moveTo>
                  <a:cubicBezTo>
                    <a:pt x="10110" y="442"/>
                    <a:pt x="13229" y="657"/>
                    <a:pt x="16241" y="765"/>
                  </a:cubicBezTo>
                  <a:cubicBezTo>
                    <a:pt x="13122" y="550"/>
                    <a:pt x="2151" y="-96"/>
                    <a:pt x="0" y="12"/>
                  </a:cubicBezTo>
                  <a:cubicBezTo>
                    <a:pt x="2366" y="227"/>
                    <a:pt x="4732" y="227"/>
                    <a:pt x="7099" y="3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3" name="任意多边形: 形状 252">
              <a:extLst>
                <a:ext uri="{FF2B5EF4-FFF2-40B4-BE49-F238E27FC236}">
                  <a16:creationId xmlns:a16="http://schemas.microsoft.com/office/drawing/2014/main" xmlns="" id="{DD854AF3-47D6-49AB-8504-8CCBFD5F9AE1}"/>
                </a:ext>
              </a:extLst>
            </p:cNvPr>
            <p:cNvSpPr/>
            <p:nvPr/>
          </p:nvSpPr>
          <p:spPr>
            <a:xfrm>
              <a:off x="49709" y="190473"/>
              <a:ext cx="74988" cy="2269"/>
            </a:xfrm>
            <a:custGeom>
              <a:avLst/>
              <a:gdLst>
                <a:gd name="connsiteX0" fmla="*/ 0 w 17746"/>
                <a:gd name="connsiteY0" fmla="*/ 0 h 537"/>
                <a:gd name="connsiteX1" fmla="*/ 7744 w 17746"/>
                <a:gd name="connsiteY1" fmla="*/ 215 h 537"/>
                <a:gd name="connsiteX2" fmla="*/ 17747 w 17746"/>
                <a:gd name="connsiteY2" fmla="*/ 538 h 537"/>
                <a:gd name="connsiteX3" fmla="*/ 0 w 17746"/>
                <a:gd name="connsiteY3" fmla="*/ 0 h 537"/>
              </a:gdLst>
              <a:ahLst/>
              <a:cxnLst>
                <a:cxn ang="0">
                  <a:pos x="connsiteX0" y="connsiteY0"/>
                </a:cxn>
                <a:cxn ang="0">
                  <a:pos x="connsiteX1" y="connsiteY1"/>
                </a:cxn>
                <a:cxn ang="0">
                  <a:pos x="connsiteX2" y="connsiteY2"/>
                </a:cxn>
                <a:cxn ang="0">
                  <a:pos x="connsiteX3" y="connsiteY3"/>
                </a:cxn>
              </a:cxnLst>
              <a:rect l="l" t="t" r="r" b="b"/>
              <a:pathLst>
                <a:path w="17746" h="537">
                  <a:moveTo>
                    <a:pt x="0" y="0"/>
                  </a:moveTo>
                  <a:cubicBezTo>
                    <a:pt x="2581" y="108"/>
                    <a:pt x="5163" y="108"/>
                    <a:pt x="7744" y="215"/>
                  </a:cubicBezTo>
                  <a:cubicBezTo>
                    <a:pt x="11078" y="323"/>
                    <a:pt x="14413" y="430"/>
                    <a:pt x="17747" y="538"/>
                  </a:cubicBezTo>
                  <a:cubicBezTo>
                    <a:pt x="13875" y="323"/>
                    <a:pt x="2044"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4" name="任意多边形: 形状 253">
              <a:extLst>
                <a:ext uri="{FF2B5EF4-FFF2-40B4-BE49-F238E27FC236}">
                  <a16:creationId xmlns:a16="http://schemas.microsoft.com/office/drawing/2014/main" xmlns="" id="{7C514AEE-33B6-4518-8BEC-4A697485B4B7}"/>
                </a:ext>
              </a:extLst>
            </p:cNvPr>
            <p:cNvSpPr/>
            <p:nvPr/>
          </p:nvSpPr>
          <p:spPr>
            <a:xfrm>
              <a:off x="43345" y="191715"/>
              <a:ext cx="80443" cy="1483"/>
            </a:xfrm>
            <a:custGeom>
              <a:avLst/>
              <a:gdLst>
                <a:gd name="connsiteX0" fmla="*/ 0 w 19037"/>
                <a:gd name="connsiteY0" fmla="*/ 29 h 351"/>
                <a:gd name="connsiteX1" fmla="*/ 8389 w 19037"/>
                <a:gd name="connsiteY1" fmla="*/ 136 h 351"/>
                <a:gd name="connsiteX2" fmla="*/ 19037 w 19037"/>
                <a:gd name="connsiteY2" fmla="*/ 351 h 351"/>
                <a:gd name="connsiteX3" fmla="*/ 0 w 19037"/>
                <a:gd name="connsiteY3" fmla="*/ 29 h 351"/>
              </a:gdLst>
              <a:ahLst/>
              <a:cxnLst>
                <a:cxn ang="0">
                  <a:pos x="connsiteX0" y="connsiteY0"/>
                </a:cxn>
                <a:cxn ang="0">
                  <a:pos x="connsiteX1" y="connsiteY1"/>
                </a:cxn>
                <a:cxn ang="0">
                  <a:pos x="connsiteX2" y="connsiteY2"/>
                </a:cxn>
                <a:cxn ang="0">
                  <a:pos x="connsiteX3" y="connsiteY3"/>
                </a:cxn>
              </a:cxnLst>
              <a:rect l="l" t="t" r="r" b="b"/>
              <a:pathLst>
                <a:path w="19037" h="351">
                  <a:moveTo>
                    <a:pt x="0" y="29"/>
                  </a:moveTo>
                  <a:cubicBezTo>
                    <a:pt x="2796" y="136"/>
                    <a:pt x="5593" y="29"/>
                    <a:pt x="8389" y="136"/>
                  </a:cubicBezTo>
                  <a:cubicBezTo>
                    <a:pt x="11939" y="136"/>
                    <a:pt x="15488" y="244"/>
                    <a:pt x="19037" y="351"/>
                  </a:cubicBezTo>
                  <a:cubicBezTo>
                    <a:pt x="14413" y="136"/>
                    <a:pt x="2044" y="-79"/>
                    <a:pt x="0" y="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5" name="任意多边形: 形状 254">
              <a:extLst>
                <a:ext uri="{FF2B5EF4-FFF2-40B4-BE49-F238E27FC236}">
                  <a16:creationId xmlns:a16="http://schemas.microsoft.com/office/drawing/2014/main" xmlns="" id="{B79D07C5-821A-454F-90E7-708A75983D93}"/>
                </a:ext>
              </a:extLst>
            </p:cNvPr>
            <p:cNvSpPr/>
            <p:nvPr/>
          </p:nvSpPr>
          <p:spPr>
            <a:xfrm>
              <a:off x="37890" y="192556"/>
              <a:ext cx="84985" cy="642"/>
            </a:xfrm>
            <a:custGeom>
              <a:avLst/>
              <a:gdLst>
                <a:gd name="connsiteX0" fmla="*/ 8927 w 20112"/>
                <a:gd name="connsiteY0" fmla="*/ 45 h 152"/>
                <a:gd name="connsiteX1" fmla="*/ 20113 w 20112"/>
                <a:gd name="connsiteY1" fmla="*/ 152 h 152"/>
                <a:gd name="connsiteX2" fmla="*/ 0 w 20112"/>
                <a:gd name="connsiteY2" fmla="*/ 45 h 152"/>
                <a:gd name="connsiteX3" fmla="*/ 8927 w 20112"/>
                <a:gd name="connsiteY3" fmla="*/ 45 h 152"/>
              </a:gdLst>
              <a:ahLst/>
              <a:cxnLst>
                <a:cxn ang="0">
                  <a:pos x="connsiteX0" y="connsiteY0"/>
                </a:cxn>
                <a:cxn ang="0">
                  <a:pos x="connsiteX1" y="connsiteY1"/>
                </a:cxn>
                <a:cxn ang="0">
                  <a:pos x="connsiteX2" y="connsiteY2"/>
                </a:cxn>
                <a:cxn ang="0">
                  <a:pos x="connsiteX3" y="connsiteY3"/>
                </a:cxn>
              </a:cxnLst>
              <a:rect l="l" t="t" r="r" b="b"/>
              <a:pathLst>
                <a:path w="20112" h="152">
                  <a:moveTo>
                    <a:pt x="8927" y="45"/>
                  </a:moveTo>
                  <a:cubicBezTo>
                    <a:pt x="12692" y="45"/>
                    <a:pt x="16456" y="152"/>
                    <a:pt x="20113" y="152"/>
                  </a:cubicBezTo>
                  <a:cubicBezTo>
                    <a:pt x="15165" y="45"/>
                    <a:pt x="2044" y="-63"/>
                    <a:pt x="0" y="45"/>
                  </a:cubicBezTo>
                  <a:cubicBezTo>
                    <a:pt x="3012" y="152"/>
                    <a:pt x="5916" y="45"/>
                    <a:pt x="8927" y="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9" name="任意多边形: 形状 255">
              <a:extLst>
                <a:ext uri="{FF2B5EF4-FFF2-40B4-BE49-F238E27FC236}">
                  <a16:creationId xmlns:a16="http://schemas.microsoft.com/office/drawing/2014/main" xmlns="" id="{3A30B86B-F70B-4E0F-8306-DC596E6ED7E4}"/>
                </a:ext>
              </a:extLst>
            </p:cNvPr>
            <p:cNvSpPr/>
            <p:nvPr/>
          </p:nvSpPr>
          <p:spPr>
            <a:xfrm>
              <a:off x="33800" y="193464"/>
              <a:ext cx="88624" cy="642"/>
            </a:xfrm>
            <a:custGeom>
              <a:avLst/>
              <a:gdLst>
                <a:gd name="connsiteX0" fmla="*/ 9250 w 20973"/>
                <a:gd name="connsiteY0" fmla="*/ 45 h 152"/>
                <a:gd name="connsiteX1" fmla="*/ 20973 w 20973"/>
                <a:gd name="connsiteY1" fmla="*/ 45 h 152"/>
                <a:gd name="connsiteX2" fmla="*/ 0 w 20973"/>
                <a:gd name="connsiteY2" fmla="*/ 152 h 152"/>
                <a:gd name="connsiteX3" fmla="*/ 9250 w 20973"/>
                <a:gd name="connsiteY3" fmla="*/ 45 h 152"/>
              </a:gdLst>
              <a:ahLst/>
              <a:cxnLst>
                <a:cxn ang="0">
                  <a:pos x="connsiteX0" y="connsiteY0"/>
                </a:cxn>
                <a:cxn ang="0">
                  <a:pos x="connsiteX1" y="connsiteY1"/>
                </a:cxn>
                <a:cxn ang="0">
                  <a:pos x="connsiteX2" y="connsiteY2"/>
                </a:cxn>
                <a:cxn ang="0">
                  <a:pos x="connsiteX3" y="connsiteY3"/>
                </a:cxn>
              </a:cxnLst>
              <a:rect l="l" t="t" r="r" b="b"/>
              <a:pathLst>
                <a:path w="20973" h="152">
                  <a:moveTo>
                    <a:pt x="9250" y="45"/>
                  </a:moveTo>
                  <a:cubicBezTo>
                    <a:pt x="13122" y="45"/>
                    <a:pt x="17101" y="45"/>
                    <a:pt x="20973" y="45"/>
                  </a:cubicBezTo>
                  <a:cubicBezTo>
                    <a:pt x="15703" y="-63"/>
                    <a:pt x="2044" y="45"/>
                    <a:pt x="0" y="152"/>
                  </a:cubicBezTo>
                  <a:cubicBezTo>
                    <a:pt x="3012" y="152"/>
                    <a:pt x="6131" y="45"/>
                    <a:pt x="9250" y="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0" name="任意多边形: 形状 256">
              <a:extLst>
                <a:ext uri="{FF2B5EF4-FFF2-40B4-BE49-F238E27FC236}">
                  <a16:creationId xmlns:a16="http://schemas.microsoft.com/office/drawing/2014/main" xmlns="" id="{15EF0E23-C21A-4FA0-877E-615A343BF123}"/>
                </a:ext>
              </a:extLst>
            </p:cNvPr>
            <p:cNvSpPr/>
            <p:nvPr/>
          </p:nvSpPr>
          <p:spPr>
            <a:xfrm>
              <a:off x="30618" y="193655"/>
              <a:ext cx="91349" cy="1361"/>
            </a:xfrm>
            <a:custGeom>
              <a:avLst/>
              <a:gdLst>
                <a:gd name="connsiteX0" fmla="*/ 9572 w 21618"/>
                <a:gd name="connsiteY0" fmla="*/ 108 h 322"/>
                <a:gd name="connsiteX1" fmla="*/ 21619 w 21618"/>
                <a:gd name="connsiteY1" fmla="*/ 0 h 322"/>
                <a:gd name="connsiteX2" fmla="*/ 0 w 21618"/>
                <a:gd name="connsiteY2" fmla="*/ 323 h 322"/>
                <a:gd name="connsiteX3" fmla="*/ 9572 w 21618"/>
                <a:gd name="connsiteY3" fmla="*/ 108 h 322"/>
              </a:gdLst>
              <a:ahLst/>
              <a:cxnLst>
                <a:cxn ang="0">
                  <a:pos x="connsiteX0" y="connsiteY0"/>
                </a:cxn>
                <a:cxn ang="0">
                  <a:pos x="connsiteX1" y="connsiteY1"/>
                </a:cxn>
                <a:cxn ang="0">
                  <a:pos x="connsiteX2" y="connsiteY2"/>
                </a:cxn>
                <a:cxn ang="0">
                  <a:pos x="connsiteX3" y="connsiteY3"/>
                </a:cxn>
              </a:cxnLst>
              <a:rect l="l" t="t" r="r" b="b"/>
              <a:pathLst>
                <a:path w="21618" h="322">
                  <a:moveTo>
                    <a:pt x="9572" y="108"/>
                  </a:moveTo>
                  <a:cubicBezTo>
                    <a:pt x="13552" y="0"/>
                    <a:pt x="17639" y="0"/>
                    <a:pt x="21619" y="0"/>
                  </a:cubicBezTo>
                  <a:cubicBezTo>
                    <a:pt x="15703" y="0"/>
                    <a:pt x="1828" y="215"/>
                    <a:pt x="0" y="323"/>
                  </a:cubicBezTo>
                  <a:cubicBezTo>
                    <a:pt x="3119" y="323"/>
                    <a:pt x="6346" y="215"/>
                    <a:pt x="9572"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1" name="任意多边形: 形状 257">
              <a:extLst>
                <a:ext uri="{FF2B5EF4-FFF2-40B4-BE49-F238E27FC236}">
                  <a16:creationId xmlns:a16="http://schemas.microsoft.com/office/drawing/2014/main" xmlns="" id="{43B1C583-1A75-46F9-AFFD-5ED52A3D3EF1}"/>
                </a:ext>
              </a:extLst>
            </p:cNvPr>
            <p:cNvSpPr/>
            <p:nvPr/>
          </p:nvSpPr>
          <p:spPr>
            <a:xfrm>
              <a:off x="28349" y="194107"/>
              <a:ext cx="93166" cy="2269"/>
            </a:xfrm>
            <a:custGeom>
              <a:avLst/>
              <a:gdLst>
                <a:gd name="connsiteX0" fmla="*/ 9788 w 22048"/>
                <a:gd name="connsiteY0" fmla="*/ 215 h 537"/>
                <a:gd name="connsiteX1" fmla="*/ 22049 w 22048"/>
                <a:gd name="connsiteY1" fmla="*/ 0 h 537"/>
                <a:gd name="connsiteX2" fmla="*/ 0 w 22048"/>
                <a:gd name="connsiteY2" fmla="*/ 538 h 537"/>
                <a:gd name="connsiteX3" fmla="*/ 9788 w 22048"/>
                <a:gd name="connsiteY3" fmla="*/ 215 h 537"/>
              </a:gdLst>
              <a:ahLst/>
              <a:cxnLst>
                <a:cxn ang="0">
                  <a:pos x="connsiteX0" y="connsiteY0"/>
                </a:cxn>
                <a:cxn ang="0">
                  <a:pos x="connsiteX1" y="connsiteY1"/>
                </a:cxn>
                <a:cxn ang="0">
                  <a:pos x="connsiteX2" y="connsiteY2"/>
                </a:cxn>
                <a:cxn ang="0">
                  <a:pos x="connsiteX3" y="connsiteY3"/>
                </a:cxn>
              </a:cxnLst>
              <a:rect l="l" t="t" r="r" b="b"/>
              <a:pathLst>
                <a:path w="22048" h="537">
                  <a:moveTo>
                    <a:pt x="9788" y="215"/>
                  </a:moveTo>
                  <a:cubicBezTo>
                    <a:pt x="13875" y="108"/>
                    <a:pt x="17962" y="0"/>
                    <a:pt x="22049" y="0"/>
                  </a:cubicBezTo>
                  <a:cubicBezTo>
                    <a:pt x="16133" y="0"/>
                    <a:pt x="1721" y="430"/>
                    <a:pt x="0" y="538"/>
                  </a:cubicBezTo>
                  <a:cubicBezTo>
                    <a:pt x="3227" y="430"/>
                    <a:pt x="6561" y="323"/>
                    <a:pt x="9788"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2" name="任意多边形: 形状 258">
              <a:extLst>
                <a:ext uri="{FF2B5EF4-FFF2-40B4-BE49-F238E27FC236}">
                  <a16:creationId xmlns:a16="http://schemas.microsoft.com/office/drawing/2014/main" xmlns="" id="{5651D91A-3099-4AE5-A7FC-020E79EF4C74}"/>
                </a:ext>
              </a:extLst>
            </p:cNvPr>
            <p:cNvSpPr/>
            <p:nvPr/>
          </p:nvSpPr>
          <p:spPr>
            <a:xfrm>
              <a:off x="27436" y="194107"/>
              <a:ext cx="94079" cy="3178"/>
            </a:xfrm>
            <a:custGeom>
              <a:avLst/>
              <a:gdLst>
                <a:gd name="connsiteX0" fmla="*/ 9895 w 22264"/>
                <a:gd name="connsiteY0" fmla="*/ 323 h 752"/>
                <a:gd name="connsiteX1" fmla="*/ 9895 w 22264"/>
                <a:gd name="connsiteY1" fmla="*/ 323 h 752"/>
                <a:gd name="connsiteX2" fmla="*/ 22264 w 22264"/>
                <a:gd name="connsiteY2" fmla="*/ 0 h 752"/>
                <a:gd name="connsiteX3" fmla="*/ 0 w 22264"/>
                <a:gd name="connsiteY3" fmla="*/ 753 h 752"/>
                <a:gd name="connsiteX4" fmla="*/ 9895 w 22264"/>
                <a:gd name="connsiteY4" fmla="*/ 323 h 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64" h="752">
                  <a:moveTo>
                    <a:pt x="9895" y="323"/>
                  </a:moveTo>
                  <a:lnTo>
                    <a:pt x="9895" y="323"/>
                  </a:lnTo>
                  <a:cubicBezTo>
                    <a:pt x="13982" y="215"/>
                    <a:pt x="18069" y="0"/>
                    <a:pt x="22264" y="0"/>
                  </a:cubicBezTo>
                  <a:cubicBezTo>
                    <a:pt x="16133" y="108"/>
                    <a:pt x="1721" y="645"/>
                    <a:pt x="0" y="753"/>
                  </a:cubicBezTo>
                  <a:cubicBezTo>
                    <a:pt x="3334" y="645"/>
                    <a:pt x="6561" y="430"/>
                    <a:pt x="9895"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3" name="任意多边形: 形状 259">
              <a:extLst>
                <a:ext uri="{FF2B5EF4-FFF2-40B4-BE49-F238E27FC236}">
                  <a16:creationId xmlns:a16="http://schemas.microsoft.com/office/drawing/2014/main" xmlns="" id="{9EA94482-B8E8-465F-999F-03A493360441}"/>
                </a:ext>
              </a:extLst>
            </p:cNvPr>
            <p:cNvSpPr/>
            <p:nvPr/>
          </p:nvSpPr>
          <p:spPr>
            <a:xfrm>
              <a:off x="27436" y="193655"/>
              <a:ext cx="93622" cy="4543"/>
            </a:xfrm>
            <a:custGeom>
              <a:avLst/>
              <a:gdLst>
                <a:gd name="connsiteX0" fmla="*/ 0 w 22156"/>
                <a:gd name="connsiteY0" fmla="*/ 1076 h 1075"/>
                <a:gd name="connsiteX1" fmla="*/ 9895 w 22156"/>
                <a:gd name="connsiteY1" fmla="*/ 538 h 1075"/>
                <a:gd name="connsiteX2" fmla="*/ 9895 w 22156"/>
                <a:gd name="connsiteY2" fmla="*/ 538 h 1075"/>
                <a:gd name="connsiteX3" fmla="*/ 22156 w 22156"/>
                <a:gd name="connsiteY3" fmla="*/ 0 h 1075"/>
                <a:gd name="connsiteX4" fmla="*/ 0 w 22156"/>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56" h="1075">
                  <a:moveTo>
                    <a:pt x="0" y="1076"/>
                  </a:moveTo>
                  <a:cubicBezTo>
                    <a:pt x="3334" y="968"/>
                    <a:pt x="6561" y="753"/>
                    <a:pt x="9895" y="538"/>
                  </a:cubicBezTo>
                  <a:lnTo>
                    <a:pt x="9895" y="538"/>
                  </a:lnTo>
                  <a:cubicBezTo>
                    <a:pt x="13982" y="323"/>
                    <a:pt x="18069" y="215"/>
                    <a:pt x="22156" y="0"/>
                  </a:cubicBezTo>
                  <a:cubicBezTo>
                    <a:pt x="16026" y="215"/>
                    <a:pt x="1613" y="968"/>
                    <a:pt x="0"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4" name="任意多边形: 形状 260">
              <a:extLst>
                <a:ext uri="{FF2B5EF4-FFF2-40B4-BE49-F238E27FC236}">
                  <a16:creationId xmlns:a16="http://schemas.microsoft.com/office/drawing/2014/main" xmlns="" id="{0D8A95D2-EB66-4C4B-B02E-9FCE7778CD6A}"/>
                </a:ext>
              </a:extLst>
            </p:cNvPr>
            <p:cNvSpPr/>
            <p:nvPr/>
          </p:nvSpPr>
          <p:spPr>
            <a:xfrm>
              <a:off x="28801" y="194107"/>
              <a:ext cx="92714" cy="4999"/>
            </a:xfrm>
            <a:custGeom>
              <a:avLst/>
              <a:gdLst>
                <a:gd name="connsiteX0" fmla="*/ 21941 w 21941"/>
                <a:gd name="connsiteY0" fmla="*/ 0 h 1183"/>
                <a:gd name="connsiteX1" fmla="*/ 0 w 21941"/>
                <a:gd name="connsiteY1" fmla="*/ 1183 h 1183"/>
                <a:gd name="connsiteX2" fmla="*/ 9788 w 21941"/>
                <a:gd name="connsiteY2" fmla="*/ 538 h 1183"/>
                <a:gd name="connsiteX3" fmla="*/ 21941 w 21941"/>
                <a:gd name="connsiteY3" fmla="*/ 0 h 1183"/>
              </a:gdLst>
              <a:ahLst/>
              <a:cxnLst>
                <a:cxn ang="0">
                  <a:pos x="connsiteX0" y="connsiteY0"/>
                </a:cxn>
                <a:cxn ang="0">
                  <a:pos x="connsiteX1" y="connsiteY1"/>
                </a:cxn>
                <a:cxn ang="0">
                  <a:pos x="connsiteX2" y="connsiteY2"/>
                </a:cxn>
                <a:cxn ang="0">
                  <a:pos x="connsiteX3" y="connsiteY3"/>
                </a:cxn>
              </a:cxnLst>
              <a:rect l="l" t="t" r="r" b="b"/>
              <a:pathLst>
                <a:path w="21941" h="1183">
                  <a:moveTo>
                    <a:pt x="21941" y="0"/>
                  </a:moveTo>
                  <a:cubicBezTo>
                    <a:pt x="16241" y="215"/>
                    <a:pt x="1506" y="968"/>
                    <a:pt x="0" y="1183"/>
                  </a:cubicBezTo>
                  <a:cubicBezTo>
                    <a:pt x="3227" y="1076"/>
                    <a:pt x="6561" y="753"/>
                    <a:pt x="9788" y="538"/>
                  </a:cubicBezTo>
                  <a:cubicBezTo>
                    <a:pt x="13875" y="430"/>
                    <a:pt x="17962" y="215"/>
                    <a:pt x="2194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5" name="任意多边形: 形状 262">
              <a:extLst>
                <a:ext uri="{FF2B5EF4-FFF2-40B4-BE49-F238E27FC236}">
                  <a16:creationId xmlns:a16="http://schemas.microsoft.com/office/drawing/2014/main" xmlns="" id="{DB5F2A30-1E27-418D-A920-01DA6A6E7A0C}"/>
                </a:ext>
              </a:extLst>
            </p:cNvPr>
            <p:cNvSpPr/>
            <p:nvPr/>
          </p:nvSpPr>
          <p:spPr>
            <a:xfrm>
              <a:off x="31526" y="194563"/>
              <a:ext cx="90441" cy="5907"/>
            </a:xfrm>
            <a:custGeom>
              <a:avLst/>
              <a:gdLst>
                <a:gd name="connsiteX0" fmla="*/ 9572 w 21403"/>
                <a:gd name="connsiteY0" fmla="*/ 753 h 1398"/>
                <a:gd name="connsiteX1" fmla="*/ 21404 w 21403"/>
                <a:gd name="connsiteY1" fmla="*/ 0 h 1398"/>
                <a:gd name="connsiteX2" fmla="*/ 0 w 21403"/>
                <a:gd name="connsiteY2" fmla="*/ 1398 h 1398"/>
                <a:gd name="connsiteX3" fmla="*/ 9572 w 21403"/>
                <a:gd name="connsiteY3" fmla="*/ 753 h 1398"/>
                <a:gd name="connsiteX4" fmla="*/ 9572 w 21403"/>
                <a:gd name="connsiteY4" fmla="*/ 753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03" h="1398">
                  <a:moveTo>
                    <a:pt x="9572" y="753"/>
                  </a:moveTo>
                  <a:cubicBezTo>
                    <a:pt x="13552" y="430"/>
                    <a:pt x="17424" y="215"/>
                    <a:pt x="21404" y="0"/>
                  </a:cubicBezTo>
                  <a:cubicBezTo>
                    <a:pt x="15918" y="215"/>
                    <a:pt x="1291" y="1183"/>
                    <a:pt x="0" y="1398"/>
                  </a:cubicBezTo>
                  <a:cubicBezTo>
                    <a:pt x="3227" y="1183"/>
                    <a:pt x="6346" y="968"/>
                    <a:pt x="9572" y="753"/>
                  </a:cubicBezTo>
                  <a:lnTo>
                    <a:pt x="9572" y="75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346" name="任意多边形: 形状 263">
              <a:extLst>
                <a:ext uri="{FF2B5EF4-FFF2-40B4-BE49-F238E27FC236}">
                  <a16:creationId xmlns:a16="http://schemas.microsoft.com/office/drawing/2014/main" xmlns="" id="{DE90D090-CA2B-45CA-9A37-A6DC7F8FC0DA}"/>
                </a:ext>
              </a:extLst>
            </p:cNvPr>
            <p:cNvSpPr/>
            <p:nvPr/>
          </p:nvSpPr>
          <p:spPr>
            <a:xfrm>
              <a:off x="35165" y="194563"/>
              <a:ext cx="87259" cy="6816"/>
            </a:xfrm>
            <a:custGeom>
              <a:avLst/>
              <a:gdLst>
                <a:gd name="connsiteX0" fmla="*/ 20651 w 20650"/>
                <a:gd name="connsiteY0" fmla="*/ 0 h 1613"/>
                <a:gd name="connsiteX1" fmla="*/ 0 w 20650"/>
                <a:gd name="connsiteY1" fmla="*/ 1613 h 1613"/>
                <a:gd name="connsiteX2" fmla="*/ 9250 w 20650"/>
                <a:gd name="connsiteY2" fmla="*/ 860 h 1613"/>
                <a:gd name="connsiteX3" fmla="*/ 20651 w 20650"/>
                <a:gd name="connsiteY3" fmla="*/ 0 h 1613"/>
              </a:gdLst>
              <a:ahLst/>
              <a:cxnLst>
                <a:cxn ang="0">
                  <a:pos x="connsiteX0" y="connsiteY0"/>
                </a:cxn>
                <a:cxn ang="0">
                  <a:pos x="connsiteX1" y="connsiteY1"/>
                </a:cxn>
                <a:cxn ang="0">
                  <a:pos x="connsiteX2" y="connsiteY2"/>
                </a:cxn>
                <a:cxn ang="0">
                  <a:pos x="connsiteX3" y="connsiteY3"/>
                </a:cxn>
              </a:cxnLst>
              <a:rect l="l" t="t" r="r" b="b"/>
              <a:pathLst>
                <a:path w="20650" h="1613">
                  <a:moveTo>
                    <a:pt x="20651" y="0"/>
                  </a:moveTo>
                  <a:cubicBezTo>
                    <a:pt x="15380" y="323"/>
                    <a:pt x="1076" y="1398"/>
                    <a:pt x="0" y="1613"/>
                  </a:cubicBezTo>
                  <a:cubicBezTo>
                    <a:pt x="3119" y="1398"/>
                    <a:pt x="6131" y="1076"/>
                    <a:pt x="9250" y="860"/>
                  </a:cubicBezTo>
                  <a:cubicBezTo>
                    <a:pt x="13122" y="538"/>
                    <a:pt x="16886" y="323"/>
                    <a:pt x="2065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7" name="任意多边形: 形状 264">
              <a:extLst>
                <a:ext uri="{FF2B5EF4-FFF2-40B4-BE49-F238E27FC236}">
                  <a16:creationId xmlns:a16="http://schemas.microsoft.com/office/drawing/2014/main" xmlns="" id="{8D9B3734-B36E-478A-88F9-8524DB2FC5E5}"/>
                </a:ext>
              </a:extLst>
            </p:cNvPr>
            <p:cNvSpPr/>
            <p:nvPr/>
          </p:nvSpPr>
          <p:spPr>
            <a:xfrm>
              <a:off x="40620" y="194563"/>
              <a:ext cx="82716" cy="7724"/>
            </a:xfrm>
            <a:custGeom>
              <a:avLst/>
              <a:gdLst>
                <a:gd name="connsiteX0" fmla="*/ 8820 w 19575"/>
                <a:gd name="connsiteY0" fmla="*/ 968 h 1828"/>
                <a:gd name="connsiteX1" fmla="*/ 19575 w 19575"/>
                <a:gd name="connsiteY1" fmla="*/ 0 h 1828"/>
                <a:gd name="connsiteX2" fmla="*/ 0 w 19575"/>
                <a:gd name="connsiteY2" fmla="*/ 1828 h 1828"/>
                <a:gd name="connsiteX3" fmla="*/ 8820 w 19575"/>
                <a:gd name="connsiteY3" fmla="*/ 968 h 1828"/>
              </a:gdLst>
              <a:ahLst/>
              <a:cxnLst>
                <a:cxn ang="0">
                  <a:pos x="connsiteX0" y="connsiteY0"/>
                </a:cxn>
                <a:cxn ang="0">
                  <a:pos x="connsiteX1" y="connsiteY1"/>
                </a:cxn>
                <a:cxn ang="0">
                  <a:pos x="connsiteX2" y="connsiteY2"/>
                </a:cxn>
                <a:cxn ang="0">
                  <a:pos x="connsiteX3" y="connsiteY3"/>
                </a:cxn>
              </a:cxnLst>
              <a:rect l="l" t="t" r="r" b="b"/>
              <a:pathLst>
                <a:path w="19575" h="1828">
                  <a:moveTo>
                    <a:pt x="8820" y="968"/>
                  </a:moveTo>
                  <a:cubicBezTo>
                    <a:pt x="12369" y="645"/>
                    <a:pt x="16026" y="323"/>
                    <a:pt x="19575" y="0"/>
                  </a:cubicBezTo>
                  <a:cubicBezTo>
                    <a:pt x="14520" y="323"/>
                    <a:pt x="753" y="1613"/>
                    <a:pt x="0" y="1828"/>
                  </a:cubicBezTo>
                  <a:cubicBezTo>
                    <a:pt x="2904" y="1613"/>
                    <a:pt x="5808" y="1291"/>
                    <a:pt x="882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8" name="任意多边形: 形状 274">
              <a:extLst>
                <a:ext uri="{FF2B5EF4-FFF2-40B4-BE49-F238E27FC236}">
                  <a16:creationId xmlns:a16="http://schemas.microsoft.com/office/drawing/2014/main" xmlns="" id="{69B5D55B-D7E7-4C43-855B-E4811F6FFC92}"/>
                </a:ext>
              </a:extLst>
            </p:cNvPr>
            <p:cNvSpPr/>
            <p:nvPr/>
          </p:nvSpPr>
          <p:spPr>
            <a:xfrm>
              <a:off x="88783" y="218649"/>
              <a:ext cx="16662" cy="16057"/>
            </a:xfrm>
            <a:custGeom>
              <a:avLst/>
              <a:gdLst>
                <a:gd name="connsiteX0" fmla="*/ 3 w 3943"/>
                <a:gd name="connsiteY0" fmla="*/ 3657 h 3800"/>
                <a:gd name="connsiteX1" fmla="*/ 2584 w 3943"/>
                <a:gd name="connsiteY1" fmla="*/ 2044 h 3800"/>
                <a:gd name="connsiteX2" fmla="*/ 2584 w 3943"/>
                <a:gd name="connsiteY2" fmla="*/ 2044 h 3800"/>
                <a:gd name="connsiteX3" fmla="*/ 3875 w 3943"/>
                <a:gd name="connsiteY3" fmla="*/ 0 h 3800"/>
                <a:gd name="connsiteX4" fmla="*/ 3 w 3943"/>
                <a:gd name="connsiteY4" fmla="*/ 3657 h 3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3" h="3800">
                  <a:moveTo>
                    <a:pt x="3" y="3657"/>
                  </a:moveTo>
                  <a:cubicBezTo>
                    <a:pt x="3" y="4087"/>
                    <a:pt x="1186" y="3549"/>
                    <a:pt x="2584" y="2044"/>
                  </a:cubicBezTo>
                  <a:lnTo>
                    <a:pt x="2584" y="2044"/>
                  </a:lnTo>
                  <a:cubicBezTo>
                    <a:pt x="2584" y="2044"/>
                    <a:pt x="4305" y="108"/>
                    <a:pt x="3875" y="0"/>
                  </a:cubicBezTo>
                  <a:cubicBezTo>
                    <a:pt x="3014" y="108"/>
                    <a:pt x="-105" y="2796"/>
                    <a:pt x="3"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8" name="任意多边形: 形状 275">
              <a:extLst>
                <a:ext uri="{FF2B5EF4-FFF2-40B4-BE49-F238E27FC236}">
                  <a16:creationId xmlns:a16="http://schemas.microsoft.com/office/drawing/2014/main" xmlns="" id="{3A236E16-4953-4AD6-9BAF-69B5F701BEAA}"/>
                </a:ext>
              </a:extLst>
            </p:cNvPr>
            <p:cNvSpPr/>
            <p:nvPr/>
          </p:nvSpPr>
          <p:spPr>
            <a:xfrm>
              <a:off x="117086" y="218649"/>
              <a:ext cx="8658" cy="15922"/>
            </a:xfrm>
            <a:custGeom>
              <a:avLst/>
              <a:gdLst>
                <a:gd name="connsiteX0" fmla="*/ 1801 w 2049"/>
                <a:gd name="connsiteY0" fmla="*/ 0 h 3768"/>
                <a:gd name="connsiteX1" fmla="*/ 81 w 2049"/>
                <a:gd name="connsiteY1" fmla="*/ 3549 h 3768"/>
                <a:gd name="connsiteX2" fmla="*/ 1801 w 2049"/>
                <a:gd name="connsiteY2" fmla="*/ 2044 h 3768"/>
                <a:gd name="connsiteX3" fmla="*/ 1801 w 2049"/>
                <a:gd name="connsiteY3" fmla="*/ 0 h 3768"/>
              </a:gdLst>
              <a:ahLst/>
              <a:cxnLst>
                <a:cxn ang="0">
                  <a:pos x="connsiteX0" y="connsiteY0"/>
                </a:cxn>
                <a:cxn ang="0">
                  <a:pos x="connsiteX1" y="connsiteY1"/>
                </a:cxn>
                <a:cxn ang="0">
                  <a:pos x="connsiteX2" y="connsiteY2"/>
                </a:cxn>
                <a:cxn ang="0">
                  <a:pos x="connsiteX3" y="connsiteY3"/>
                </a:cxn>
              </a:cxnLst>
              <a:rect l="l" t="t" r="r" b="b"/>
              <a:pathLst>
                <a:path w="2049" h="3768">
                  <a:moveTo>
                    <a:pt x="1801" y="0"/>
                  </a:moveTo>
                  <a:cubicBezTo>
                    <a:pt x="1049" y="108"/>
                    <a:pt x="-350" y="2689"/>
                    <a:pt x="81" y="3549"/>
                  </a:cubicBezTo>
                  <a:cubicBezTo>
                    <a:pt x="296" y="4087"/>
                    <a:pt x="1264" y="3657"/>
                    <a:pt x="1801" y="2044"/>
                  </a:cubicBezTo>
                  <a:cubicBezTo>
                    <a:pt x="2017" y="1291"/>
                    <a:pt x="2232" y="0"/>
                    <a:pt x="180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9" name="任意多边形: 形状 276">
              <a:extLst>
                <a:ext uri="{FF2B5EF4-FFF2-40B4-BE49-F238E27FC236}">
                  <a16:creationId xmlns:a16="http://schemas.microsoft.com/office/drawing/2014/main" xmlns="" id="{1A2566AD-14BA-4FCA-8F68-5CE7E3C4F6AA}"/>
                </a:ext>
              </a:extLst>
            </p:cNvPr>
            <p:cNvSpPr/>
            <p:nvPr/>
          </p:nvSpPr>
          <p:spPr>
            <a:xfrm>
              <a:off x="143137" y="218197"/>
              <a:ext cx="7217" cy="15766"/>
            </a:xfrm>
            <a:custGeom>
              <a:avLst/>
              <a:gdLst>
                <a:gd name="connsiteX0" fmla="*/ 369 w 1708"/>
                <a:gd name="connsiteY0" fmla="*/ 0 h 3731"/>
                <a:gd name="connsiteX1" fmla="*/ 369 w 1708"/>
                <a:gd name="connsiteY1" fmla="*/ 0 h 3731"/>
                <a:gd name="connsiteX2" fmla="*/ 907 w 1708"/>
                <a:gd name="connsiteY2" fmla="*/ 3657 h 3731"/>
                <a:gd name="connsiteX3" fmla="*/ 1552 w 1708"/>
                <a:gd name="connsiteY3" fmla="*/ 1936 h 3731"/>
                <a:gd name="connsiteX4" fmla="*/ 1552 w 1708"/>
                <a:gd name="connsiteY4" fmla="*/ 1936 h 3731"/>
                <a:gd name="connsiteX5" fmla="*/ 369 w 1708"/>
                <a:gd name="connsiteY5" fmla="*/ 0 h 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8" h="3731">
                  <a:moveTo>
                    <a:pt x="369" y="0"/>
                  </a:moveTo>
                  <a:cubicBezTo>
                    <a:pt x="369" y="0"/>
                    <a:pt x="369" y="0"/>
                    <a:pt x="369" y="0"/>
                  </a:cubicBezTo>
                  <a:cubicBezTo>
                    <a:pt x="-276" y="215"/>
                    <a:pt x="-61" y="3119"/>
                    <a:pt x="907" y="3657"/>
                  </a:cubicBezTo>
                  <a:cubicBezTo>
                    <a:pt x="1444" y="3980"/>
                    <a:pt x="1982" y="3227"/>
                    <a:pt x="1552" y="1936"/>
                  </a:cubicBezTo>
                  <a:lnTo>
                    <a:pt x="1552" y="1936"/>
                  </a:lnTo>
                  <a:cubicBezTo>
                    <a:pt x="1444" y="1183"/>
                    <a:pt x="799" y="0"/>
                    <a:pt x="3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0" name="任意多边形: 形状 277">
              <a:extLst>
                <a:ext uri="{FF2B5EF4-FFF2-40B4-BE49-F238E27FC236}">
                  <a16:creationId xmlns:a16="http://schemas.microsoft.com/office/drawing/2014/main" xmlns="" id="{976D7B90-FBA2-42EC-9728-B4B60E77451B}"/>
                </a:ext>
              </a:extLst>
            </p:cNvPr>
            <p:cNvSpPr/>
            <p:nvPr/>
          </p:nvSpPr>
          <p:spPr>
            <a:xfrm>
              <a:off x="164113" y="217740"/>
              <a:ext cx="14777" cy="15449"/>
            </a:xfrm>
            <a:custGeom>
              <a:avLst/>
              <a:gdLst>
                <a:gd name="connsiteX0" fmla="*/ 30 w 3497"/>
                <a:gd name="connsiteY0" fmla="*/ 0 h 3656"/>
                <a:gd name="connsiteX1" fmla="*/ 3257 w 3497"/>
                <a:gd name="connsiteY1" fmla="*/ 3657 h 3656"/>
                <a:gd name="connsiteX2" fmla="*/ 2611 w 3497"/>
                <a:gd name="connsiteY2" fmla="*/ 1936 h 3656"/>
                <a:gd name="connsiteX3" fmla="*/ 2611 w 3497"/>
                <a:gd name="connsiteY3" fmla="*/ 1936 h 3656"/>
                <a:gd name="connsiteX4" fmla="*/ 30 w 3497"/>
                <a:gd name="connsiteY4" fmla="*/ 0 h 3656"/>
                <a:gd name="connsiteX5" fmla="*/ 30 w 3497"/>
                <a:gd name="connsiteY5" fmla="*/ 0 h 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7" h="3656">
                  <a:moveTo>
                    <a:pt x="30" y="0"/>
                  </a:moveTo>
                  <a:cubicBezTo>
                    <a:pt x="-293" y="430"/>
                    <a:pt x="2073" y="3657"/>
                    <a:pt x="3257" y="3657"/>
                  </a:cubicBezTo>
                  <a:cubicBezTo>
                    <a:pt x="3687" y="3657"/>
                    <a:pt x="3579" y="3012"/>
                    <a:pt x="2611" y="1936"/>
                  </a:cubicBezTo>
                  <a:lnTo>
                    <a:pt x="2611" y="1936"/>
                  </a:lnTo>
                  <a:cubicBezTo>
                    <a:pt x="1858" y="1076"/>
                    <a:pt x="568" y="0"/>
                    <a:pt x="30" y="0"/>
                  </a:cubicBezTo>
                  <a:cubicBezTo>
                    <a:pt x="137" y="0"/>
                    <a:pt x="30" y="0"/>
                    <a:pt x="3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1" name="任意多边形: 形状 278">
              <a:extLst>
                <a:ext uri="{FF2B5EF4-FFF2-40B4-BE49-F238E27FC236}">
                  <a16:creationId xmlns:a16="http://schemas.microsoft.com/office/drawing/2014/main" xmlns="" id="{333279E5-71CF-43F7-88F1-18D0F102482C}"/>
                </a:ext>
              </a:extLst>
            </p:cNvPr>
            <p:cNvSpPr/>
            <p:nvPr/>
          </p:nvSpPr>
          <p:spPr>
            <a:xfrm>
              <a:off x="183775" y="216832"/>
              <a:ext cx="23608" cy="15039"/>
            </a:xfrm>
            <a:custGeom>
              <a:avLst/>
              <a:gdLst>
                <a:gd name="connsiteX0" fmla="*/ 3874 w 5587"/>
                <a:gd name="connsiteY0" fmla="*/ 1828 h 3559"/>
                <a:gd name="connsiteX1" fmla="*/ 3874 w 5587"/>
                <a:gd name="connsiteY1" fmla="*/ 1828 h 3559"/>
                <a:gd name="connsiteX2" fmla="*/ 109 w 5587"/>
                <a:gd name="connsiteY2" fmla="*/ 0 h 3559"/>
                <a:gd name="connsiteX3" fmla="*/ 2 w 5587"/>
                <a:gd name="connsiteY3" fmla="*/ 0 h 3559"/>
                <a:gd name="connsiteX4" fmla="*/ 5487 w 5587"/>
                <a:gd name="connsiteY4" fmla="*/ 3549 h 3559"/>
                <a:gd name="connsiteX5" fmla="*/ 3874 w 5587"/>
                <a:gd name="connsiteY5" fmla="*/ 1828 h 3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 h="3559">
                  <a:moveTo>
                    <a:pt x="3874" y="1828"/>
                  </a:moveTo>
                  <a:lnTo>
                    <a:pt x="3874" y="1828"/>
                  </a:lnTo>
                  <a:cubicBezTo>
                    <a:pt x="2691" y="968"/>
                    <a:pt x="755" y="0"/>
                    <a:pt x="109" y="0"/>
                  </a:cubicBezTo>
                  <a:cubicBezTo>
                    <a:pt x="109" y="0"/>
                    <a:pt x="2" y="0"/>
                    <a:pt x="2" y="0"/>
                  </a:cubicBezTo>
                  <a:cubicBezTo>
                    <a:pt x="-106" y="538"/>
                    <a:pt x="4842" y="3764"/>
                    <a:pt x="5487" y="3549"/>
                  </a:cubicBezTo>
                  <a:cubicBezTo>
                    <a:pt x="5810" y="3442"/>
                    <a:pt x="5380" y="2796"/>
                    <a:pt x="3874"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2" name="任意多边形: 形状 279">
              <a:extLst>
                <a:ext uri="{FF2B5EF4-FFF2-40B4-BE49-F238E27FC236}">
                  <a16:creationId xmlns:a16="http://schemas.microsoft.com/office/drawing/2014/main" xmlns="" id="{652B5D33-007F-41CE-BABE-DBE023162CDA}"/>
                </a:ext>
              </a:extLst>
            </p:cNvPr>
            <p:cNvSpPr/>
            <p:nvPr/>
          </p:nvSpPr>
          <p:spPr>
            <a:xfrm>
              <a:off x="203779" y="215923"/>
              <a:ext cx="32723" cy="14249"/>
            </a:xfrm>
            <a:custGeom>
              <a:avLst/>
              <a:gdLst>
                <a:gd name="connsiteX0" fmla="*/ 0 w 7744"/>
                <a:gd name="connsiteY0" fmla="*/ 0 h 3372"/>
                <a:gd name="connsiteX1" fmla="*/ 7744 w 7744"/>
                <a:gd name="connsiteY1" fmla="*/ 3334 h 3372"/>
                <a:gd name="connsiteX2" fmla="*/ 5055 w 7744"/>
                <a:gd name="connsiteY2" fmla="*/ 1721 h 3372"/>
                <a:gd name="connsiteX3" fmla="*/ 0 w 7744"/>
                <a:gd name="connsiteY3" fmla="*/ 0 h 3372"/>
                <a:gd name="connsiteX4" fmla="*/ 0 w 7744"/>
                <a:gd name="connsiteY4" fmla="*/ 0 h 3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3372">
                  <a:moveTo>
                    <a:pt x="0" y="0"/>
                  </a:moveTo>
                  <a:cubicBezTo>
                    <a:pt x="323" y="430"/>
                    <a:pt x="7314" y="3764"/>
                    <a:pt x="7744" y="3334"/>
                  </a:cubicBezTo>
                  <a:cubicBezTo>
                    <a:pt x="7636" y="3012"/>
                    <a:pt x="6238" y="2259"/>
                    <a:pt x="5055" y="1721"/>
                  </a:cubicBezTo>
                  <a:cubicBezTo>
                    <a:pt x="3119" y="968"/>
                    <a:pt x="645" y="0"/>
                    <a:pt x="0" y="0"/>
                  </a:cubicBezTo>
                  <a:cubicBezTo>
                    <a:pt x="0" y="0"/>
                    <a:pt x="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3" name="任意多边形: 形状 280">
              <a:extLst>
                <a:ext uri="{FF2B5EF4-FFF2-40B4-BE49-F238E27FC236}">
                  <a16:creationId xmlns:a16="http://schemas.microsoft.com/office/drawing/2014/main" xmlns="" id="{1A526AF7-E7B2-42F3-A5F2-2930587FDFFE}"/>
                </a:ext>
              </a:extLst>
            </p:cNvPr>
            <p:cNvSpPr/>
            <p:nvPr/>
          </p:nvSpPr>
          <p:spPr>
            <a:xfrm>
              <a:off x="222866" y="214559"/>
              <a:ext cx="41356" cy="13780"/>
            </a:xfrm>
            <a:custGeom>
              <a:avLst/>
              <a:gdLst>
                <a:gd name="connsiteX0" fmla="*/ 6131 w 9787"/>
                <a:gd name="connsiteY0" fmla="*/ 1721 h 3261"/>
                <a:gd name="connsiteX1" fmla="*/ 0 w 9787"/>
                <a:gd name="connsiteY1" fmla="*/ 0 h 3261"/>
                <a:gd name="connsiteX2" fmla="*/ 0 w 9787"/>
                <a:gd name="connsiteY2" fmla="*/ 0 h 3261"/>
                <a:gd name="connsiteX3" fmla="*/ 9788 w 9787"/>
                <a:gd name="connsiteY3" fmla="*/ 3227 h 3261"/>
                <a:gd name="connsiteX4" fmla="*/ 6131 w 9787"/>
                <a:gd name="connsiteY4" fmla="*/ 1721 h 3261"/>
                <a:gd name="connsiteX5" fmla="*/ 6131 w 9787"/>
                <a:gd name="connsiteY5" fmla="*/ 1721 h 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87" h="3261">
                  <a:moveTo>
                    <a:pt x="6131" y="1721"/>
                  </a:moveTo>
                  <a:cubicBezTo>
                    <a:pt x="3549" y="860"/>
                    <a:pt x="538" y="0"/>
                    <a:pt x="0" y="0"/>
                  </a:cubicBezTo>
                  <a:cubicBezTo>
                    <a:pt x="0" y="0"/>
                    <a:pt x="0" y="0"/>
                    <a:pt x="0" y="0"/>
                  </a:cubicBezTo>
                  <a:cubicBezTo>
                    <a:pt x="108" y="0"/>
                    <a:pt x="9250" y="3657"/>
                    <a:pt x="9788" y="3227"/>
                  </a:cubicBezTo>
                  <a:cubicBezTo>
                    <a:pt x="9680" y="3012"/>
                    <a:pt x="7744" y="2259"/>
                    <a:pt x="6131" y="1721"/>
                  </a:cubicBezTo>
                  <a:lnTo>
                    <a:pt x="6131" y="172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364" name="任意多边形: 形状 282">
              <a:extLst>
                <a:ext uri="{FF2B5EF4-FFF2-40B4-BE49-F238E27FC236}">
                  <a16:creationId xmlns:a16="http://schemas.microsoft.com/office/drawing/2014/main" xmlns="" id="{E5670F66-59C0-40A7-9DB0-9022C3BAE700}"/>
                </a:ext>
              </a:extLst>
            </p:cNvPr>
            <p:cNvSpPr/>
            <p:nvPr/>
          </p:nvSpPr>
          <p:spPr>
            <a:xfrm>
              <a:off x="241501" y="213308"/>
              <a:ext cx="49993" cy="13518"/>
            </a:xfrm>
            <a:custGeom>
              <a:avLst/>
              <a:gdLst>
                <a:gd name="connsiteX0" fmla="*/ 0 w 11831"/>
                <a:gd name="connsiteY0" fmla="*/ 81 h 3199"/>
                <a:gd name="connsiteX1" fmla="*/ 11831 w 11831"/>
                <a:gd name="connsiteY1" fmla="*/ 3200 h 3199"/>
                <a:gd name="connsiteX2" fmla="*/ 11831 w 11831"/>
                <a:gd name="connsiteY2" fmla="*/ 3200 h 3199"/>
                <a:gd name="connsiteX3" fmla="*/ 7206 w 11831"/>
                <a:gd name="connsiteY3" fmla="*/ 1694 h 3199"/>
                <a:gd name="connsiteX4" fmla="*/ 0 w 11831"/>
                <a:gd name="connsiteY4" fmla="*/ 81 h 3199"/>
                <a:gd name="connsiteX5" fmla="*/ 0 w 11831"/>
                <a:gd name="connsiteY5" fmla="*/ 81 h 3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31" h="3199">
                  <a:moveTo>
                    <a:pt x="0" y="81"/>
                  </a:moveTo>
                  <a:cubicBezTo>
                    <a:pt x="538" y="296"/>
                    <a:pt x="10540" y="3200"/>
                    <a:pt x="11831" y="3200"/>
                  </a:cubicBezTo>
                  <a:cubicBezTo>
                    <a:pt x="11831" y="3200"/>
                    <a:pt x="11831" y="3200"/>
                    <a:pt x="11831" y="3200"/>
                  </a:cubicBezTo>
                  <a:cubicBezTo>
                    <a:pt x="11401" y="2877"/>
                    <a:pt x="9035" y="2232"/>
                    <a:pt x="7206" y="1694"/>
                  </a:cubicBezTo>
                  <a:cubicBezTo>
                    <a:pt x="4195" y="834"/>
                    <a:pt x="645" y="-27"/>
                    <a:pt x="0" y="81"/>
                  </a:cubicBezTo>
                  <a:cubicBezTo>
                    <a:pt x="0" y="-27"/>
                    <a:pt x="0"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5" name="任意多边形: 形状 283">
              <a:extLst>
                <a:ext uri="{FF2B5EF4-FFF2-40B4-BE49-F238E27FC236}">
                  <a16:creationId xmlns:a16="http://schemas.microsoft.com/office/drawing/2014/main" xmlns="" id="{397EF973-70E9-4255-8F36-42C166DEEB75}"/>
                </a:ext>
              </a:extLst>
            </p:cNvPr>
            <p:cNvSpPr/>
            <p:nvPr/>
          </p:nvSpPr>
          <p:spPr>
            <a:xfrm>
              <a:off x="258771" y="211833"/>
              <a:ext cx="58174" cy="12364"/>
            </a:xfrm>
            <a:custGeom>
              <a:avLst/>
              <a:gdLst>
                <a:gd name="connsiteX0" fmla="*/ 13767 w 13767"/>
                <a:gd name="connsiteY0" fmla="*/ 2904 h 2926"/>
                <a:gd name="connsiteX1" fmla="*/ 8282 w 13767"/>
                <a:gd name="connsiteY1" fmla="*/ 1506 h 2926"/>
                <a:gd name="connsiteX2" fmla="*/ 0 w 13767"/>
                <a:gd name="connsiteY2" fmla="*/ 0 h 2926"/>
                <a:gd name="connsiteX3" fmla="*/ 13767 w 13767"/>
                <a:gd name="connsiteY3" fmla="*/ 2904 h 2926"/>
              </a:gdLst>
              <a:ahLst/>
              <a:cxnLst>
                <a:cxn ang="0">
                  <a:pos x="connsiteX0" y="connsiteY0"/>
                </a:cxn>
                <a:cxn ang="0">
                  <a:pos x="connsiteX1" y="connsiteY1"/>
                </a:cxn>
                <a:cxn ang="0">
                  <a:pos x="connsiteX2" y="connsiteY2"/>
                </a:cxn>
                <a:cxn ang="0">
                  <a:pos x="connsiteX3" y="connsiteY3"/>
                </a:cxn>
              </a:cxnLst>
              <a:rect l="l" t="t" r="r" b="b"/>
              <a:pathLst>
                <a:path w="13767" h="2926">
                  <a:moveTo>
                    <a:pt x="13767" y="2904"/>
                  </a:moveTo>
                  <a:cubicBezTo>
                    <a:pt x="13122" y="2581"/>
                    <a:pt x="10540" y="1936"/>
                    <a:pt x="8282" y="1506"/>
                  </a:cubicBezTo>
                  <a:cubicBezTo>
                    <a:pt x="4517" y="645"/>
                    <a:pt x="645" y="0"/>
                    <a:pt x="0" y="0"/>
                  </a:cubicBezTo>
                  <a:cubicBezTo>
                    <a:pt x="0" y="0"/>
                    <a:pt x="13122" y="3227"/>
                    <a:pt x="13767" y="29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6" name="任意多边形: 形状 284">
              <a:extLst>
                <a:ext uri="{FF2B5EF4-FFF2-40B4-BE49-F238E27FC236}">
                  <a16:creationId xmlns:a16="http://schemas.microsoft.com/office/drawing/2014/main" xmlns="" id="{1B6FD19A-DA9D-461C-9086-61EC7A9389B6}"/>
                </a:ext>
              </a:extLst>
            </p:cNvPr>
            <p:cNvSpPr/>
            <p:nvPr/>
          </p:nvSpPr>
          <p:spPr>
            <a:xfrm>
              <a:off x="274224" y="210016"/>
              <a:ext cx="65446" cy="11861"/>
            </a:xfrm>
            <a:custGeom>
              <a:avLst/>
              <a:gdLst>
                <a:gd name="connsiteX0" fmla="*/ 15488 w 15488"/>
                <a:gd name="connsiteY0" fmla="*/ 2796 h 2807"/>
                <a:gd name="connsiteX1" fmla="*/ 9142 w 15488"/>
                <a:gd name="connsiteY1" fmla="*/ 1398 h 2807"/>
                <a:gd name="connsiteX2" fmla="*/ 0 w 15488"/>
                <a:gd name="connsiteY2" fmla="*/ 0 h 2807"/>
                <a:gd name="connsiteX3" fmla="*/ 15488 w 15488"/>
                <a:gd name="connsiteY3" fmla="*/ 2796 h 2807"/>
              </a:gdLst>
              <a:ahLst/>
              <a:cxnLst>
                <a:cxn ang="0">
                  <a:pos x="connsiteX0" y="connsiteY0"/>
                </a:cxn>
                <a:cxn ang="0">
                  <a:pos x="connsiteX1" y="connsiteY1"/>
                </a:cxn>
                <a:cxn ang="0">
                  <a:pos x="connsiteX2" y="connsiteY2"/>
                </a:cxn>
                <a:cxn ang="0">
                  <a:pos x="connsiteX3" y="connsiteY3"/>
                </a:cxn>
              </a:cxnLst>
              <a:rect l="l" t="t" r="r" b="b"/>
              <a:pathLst>
                <a:path w="15488" h="2807">
                  <a:moveTo>
                    <a:pt x="15488" y="2796"/>
                  </a:moveTo>
                  <a:cubicBezTo>
                    <a:pt x="14735" y="2474"/>
                    <a:pt x="11724" y="1936"/>
                    <a:pt x="9142" y="1398"/>
                  </a:cubicBezTo>
                  <a:cubicBezTo>
                    <a:pt x="4948" y="645"/>
                    <a:pt x="538" y="0"/>
                    <a:pt x="0" y="0"/>
                  </a:cubicBezTo>
                  <a:cubicBezTo>
                    <a:pt x="108" y="108"/>
                    <a:pt x="15058" y="3012"/>
                    <a:pt x="15488" y="27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7" name="任意多边形: 形状 285">
              <a:extLst>
                <a:ext uri="{FF2B5EF4-FFF2-40B4-BE49-F238E27FC236}">
                  <a16:creationId xmlns:a16="http://schemas.microsoft.com/office/drawing/2014/main" xmlns="" id="{013573DF-7E7D-4AB2-9322-3E4D2723AC64}"/>
                </a:ext>
              </a:extLst>
            </p:cNvPr>
            <p:cNvSpPr/>
            <p:nvPr/>
          </p:nvSpPr>
          <p:spPr>
            <a:xfrm>
              <a:off x="287860" y="208651"/>
              <a:ext cx="71806" cy="10919"/>
            </a:xfrm>
            <a:custGeom>
              <a:avLst/>
              <a:gdLst>
                <a:gd name="connsiteX0" fmla="*/ 0 w 16993"/>
                <a:gd name="connsiteY0" fmla="*/ 0 h 2584"/>
                <a:gd name="connsiteX1" fmla="*/ 16994 w 16993"/>
                <a:gd name="connsiteY1" fmla="*/ 2581 h 2584"/>
                <a:gd name="connsiteX2" fmla="*/ 9895 w 16993"/>
                <a:gd name="connsiteY2" fmla="*/ 1291 h 2584"/>
                <a:gd name="connsiteX3" fmla="*/ 0 w 16993"/>
                <a:gd name="connsiteY3" fmla="*/ 0 h 2584"/>
                <a:gd name="connsiteX4" fmla="*/ 0 w 16993"/>
                <a:gd name="connsiteY4" fmla="*/ 0 h 2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2584">
                  <a:moveTo>
                    <a:pt x="0" y="0"/>
                  </a:moveTo>
                  <a:cubicBezTo>
                    <a:pt x="108" y="0"/>
                    <a:pt x="16133" y="2689"/>
                    <a:pt x="16994" y="2581"/>
                  </a:cubicBezTo>
                  <a:cubicBezTo>
                    <a:pt x="16133" y="2366"/>
                    <a:pt x="13229" y="1828"/>
                    <a:pt x="9895" y="1291"/>
                  </a:cubicBezTo>
                  <a:cubicBezTo>
                    <a:pt x="5701" y="645"/>
                    <a:pt x="968" y="0"/>
                    <a:pt x="0" y="0"/>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368" name="任意多边形: 形状 286">
              <a:extLst>
                <a:ext uri="{FF2B5EF4-FFF2-40B4-BE49-F238E27FC236}">
                  <a16:creationId xmlns:a16="http://schemas.microsoft.com/office/drawing/2014/main" xmlns="" id="{384A4D63-C4A7-41F3-BDB8-032BA0A16E4C}"/>
                </a:ext>
              </a:extLst>
            </p:cNvPr>
            <p:cNvSpPr/>
            <p:nvPr/>
          </p:nvSpPr>
          <p:spPr>
            <a:xfrm>
              <a:off x="299223" y="206834"/>
              <a:ext cx="78169" cy="10010"/>
            </a:xfrm>
            <a:custGeom>
              <a:avLst/>
              <a:gdLst>
                <a:gd name="connsiteX0" fmla="*/ 18500 w 18499"/>
                <a:gd name="connsiteY0" fmla="*/ 2366 h 2369"/>
                <a:gd name="connsiteX1" fmla="*/ 10648 w 18499"/>
                <a:gd name="connsiteY1" fmla="*/ 1183 h 2369"/>
                <a:gd name="connsiteX2" fmla="*/ 0 w 18499"/>
                <a:gd name="connsiteY2" fmla="*/ 0 h 2369"/>
                <a:gd name="connsiteX3" fmla="*/ 18500 w 18499"/>
                <a:gd name="connsiteY3" fmla="*/ 2366 h 2369"/>
              </a:gdLst>
              <a:ahLst/>
              <a:cxnLst>
                <a:cxn ang="0">
                  <a:pos x="connsiteX0" y="connsiteY0"/>
                </a:cxn>
                <a:cxn ang="0">
                  <a:pos x="connsiteX1" y="connsiteY1"/>
                </a:cxn>
                <a:cxn ang="0">
                  <a:pos x="connsiteX2" y="connsiteY2"/>
                </a:cxn>
                <a:cxn ang="0">
                  <a:pos x="connsiteX3" y="connsiteY3"/>
                </a:cxn>
              </a:cxnLst>
              <a:rect l="l" t="t" r="r" b="b"/>
              <a:pathLst>
                <a:path w="18499" h="2369">
                  <a:moveTo>
                    <a:pt x="18500" y="2366"/>
                  </a:moveTo>
                  <a:cubicBezTo>
                    <a:pt x="17962" y="2151"/>
                    <a:pt x="14520" y="1613"/>
                    <a:pt x="10648" y="1183"/>
                  </a:cubicBezTo>
                  <a:cubicBezTo>
                    <a:pt x="6131" y="538"/>
                    <a:pt x="1076" y="0"/>
                    <a:pt x="0" y="0"/>
                  </a:cubicBezTo>
                  <a:cubicBezTo>
                    <a:pt x="108" y="0"/>
                    <a:pt x="17962" y="2474"/>
                    <a:pt x="18500"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9" name="任意多边形: 形状 287">
              <a:extLst>
                <a:ext uri="{FF2B5EF4-FFF2-40B4-BE49-F238E27FC236}">
                  <a16:creationId xmlns:a16="http://schemas.microsoft.com/office/drawing/2014/main" xmlns="" id="{9A217478-2662-4039-BD0A-281911AEF564}"/>
                </a:ext>
              </a:extLst>
            </p:cNvPr>
            <p:cNvSpPr/>
            <p:nvPr/>
          </p:nvSpPr>
          <p:spPr>
            <a:xfrm>
              <a:off x="309677" y="205013"/>
              <a:ext cx="82716" cy="9089"/>
            </a:xfrm>
            <a:custGeom>
              <a:avLst/>
              <a:gdLst>
                <a:gd name="connsiteX0" fmla="*/ 19575 w 19575"/>
                <a:gd name="connsiteY0" fmla="*/ 2151 h 2151"/>
                <a:gd name="connsiteX1" fmla="*/ 11186 w 19575"/>
                <a:gd name="connsiteY1" fmla="*/ 1076 h 2151"/>
                <a:gd name="connsiteX2" fmla="*/ 0 w 19575"/>
                <a:gd name="connsiteY2" fmla="*/ 0 h 2151"/>
                <a:gd name="connsiteX3" fmla="*/ 19575 w 19575"/>
                <a:gd name="connsiteY3" fmla="*/ 2151 h 2151"/>
              </a:gdLst>
              <a:ahLst/>
              <a:cxnLst>
                <a:cxn ang="0">
                  <a:pos x="connsiteX0" y="connsiteY0"/>
                </a:cxn>
                <a:cxn ang="0">
                  <a:pos x="connsiteX1" y="connsiteY1"/>
                </a:cxn>
                <a:cxn ang="0">
                  <a:pos x="connsiteX2" y="connsiteY2"/>
                </a:cxn>
                <a:cxn ang="0">
                  <a:pos x="connsiteX3" y="connsiteY3"/>
                </a:cxn>
              </a:cxnLst>
              <a:rect l="l" t="t" r="r" b="b"/>
              <a:pathLst>
                <a:path w="19575" h="2151">
                  <a:moveTo>
                    <a:pt x="19575" y="2151"/>
                  </a:moveTo>
                  <a:cubicBezTo>
                    <a:pt x="18930" y="1936"/>
                    <a:pt x="15165" y="1506"/>
                    <a:pt x="11186" y="1076"/>
                  </a:cubicBezTo>
                  <a:cubicBezTo>
                    <a:pt x="6023" y="538"/>
                    <a:pt x="968" y="0"/>
                    <a:pt x="0" y="0"/>
                  </a:cubicBezTo>
                  <a:cubicBezTo>
                    <a:pt x="108" y="0"/>
                    <a:pt x="18500" y="2151"/>
                    <a:pt x="19575" y="215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6" name="任意多边形: 形状 288">
              <a:extLst>
                <a:ext uri="{FF2B5EF4-FFF2-40B4-BE49-F238E27FC236}">
                  <a16:creationId xmlns:a16="http://schemas.microsoft.com/office/drawing/2014/main" xmlns="" id="{4DCCFE6E-2F72-4FCE-ACD0-055B384A7F62}"/>
                </a:ext>
              </a:extLst>
            </p:cNvPr>
            <p:cNvSpPr/>
            <p:nvPr/>
          </p:nvSpPr>
          <p:spPr>
            <a:xfrm>
              <a:off x="318310" y="202744"/>
              <a:ext cx="86350" cy="8198"/>
            </a:xfrm>
            <a:custGeom>
              <a:avLst/>
              <a:gdLst>
                <a:gd name="connsiteX0" fmla="*/ 20436 w 20435"/>
                <a:gd name="connsiteY0" fmla="*/ 1936 h 1940"/>
                <a:gd name="connsiteX1" fmla="*/ 11616 w 20435"/>
                <a:gd name="connsiteY1" fmla="*/ 968 h 1940"/>
                <a:gd name="connsiteX2" fmla="*/ 11616 w 20435"/>
                <a:gd name="connsiteY2" fmla="*/ 968 h 1940"/>
                <a:gd name="connsiteX3" fmla="*/ 0 w 20435"/>
                <a:gd name="connsiteY3" fmla="*/ 0 h 1940"/>
                <a:gd name="connsiteX4" fmla="*/ 20436 w 20435"/>
                <a:gd name="connsiteY4" fmla="*/ 1936 h 1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1940">
                  <a:moveTo>
                    <a:pt x="20436" y="1936"/>
                  </a:moveTo>
                  <a:cubicBezTo>
                    <a:pt x="19790" y="1828"/>
                    <a:pt x="16241" y="1398"/>
                    <a:pt x="11616" y="968"/>
                  </a:cubicBezTo>
                  <a:lnTo>
                    <a:pt x="11616" y="968"/>
                  </a:lnTo>
                  <a:cubicBezTo>
                    <a:pt x="6346" y="430"/>
                    <a:pt x="968" y="0"/>
                    <a:pt x="0" y="0"/>
                  </a:cubicBezTo>
                  <a:cubicBezTo>
                    <a:pt x="0" y="0"/>
                    <a:pt x="19575" y="2044"/>
                    <a:pt x="20436"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7" name="任意多边形: 形状 289">
              <a:extLst>
                <a:ext uri="{FF2B5EF4-FFF2-40B4-BE49-F238E27FC236}">
                  <a16:creationId xmlns:a16="http://schemas.microsoft.com/office/drawing/2014/main" xmlns="" id="{29A6C56B-F415-4530-873F-6556BD05F074}"/>
                </a:ext>
              </a:extLst>
            </p:cNvPr>
            <p:cNvSpPr/>
            <p:nvPr/>
          </p:nvSpPr>
          <p:spPr>
            <a:xfrm>
              <a:off x="324217" y="200470"/>
              <a:ext cx="89532" cy="7724"/>
            </a:xfrm>
            <a:custGeom>
              <a:avLst/>
              <a:gdLst>
                <a:gd name="connsiteX0" fmla="*/ 21188 w 21188"/>
                <a:gd name="connsiteY0" fmla="*/ 1828 h 1828"/>
                <a:gd name="connsiteX1" fmla="*/ 11939 w 21188"/>
                <a:gd name="connsiteY1" fmla="*/ 860 h 1828"/>
                <a:gd name="connsiteX2" fmla="*/ 0 w 21188"/>
                <a:gd name="connsiteY2" fmla="*/ 0 h 1828"/>
                <a:gd name="connsiteX3" fmla="*/ 21188 w 21188"/>
                <a:gd name="connsiteY3" fmla="*/ 1828 h 1828"/>
              </a:gdLst>
              <a:ahLst/>
              <a:cxnLst>
                <a:cxn ang="0">
                  <a:pos x="connsiteX0" y="connsiteY0"/>
                </a:cxn>
                <a:cxn ang="0">
                  <a:pos x="connsiteX1" y="connsiteY1"/>
                </a:cxn>
                <a:cxn ang="0">
                  <a:pos x="connsiteX2" y="connsiteY2"/>
                </a:cxn>
                <a:cxn ang="0">
                  <a:pos x="connsiteX3" y="connsiteY3"/>
                </a:cxn>
              </a:cxnLst>
              <a:rect l="l" t="t" r="r" b="b"/>
              <a:pathLst>
                <a:path w="21188" h="1828">
                  <a:moveTo>
                    <a:pt x="21188" y="1828"/>
                  </a:moveTo>
                  <a:cubicBezTo>
                    <a:pt x="20436" y="1721"/>
                    <a:pt x="16671" y="1291"/>
                    <a:pt x="11939" y="860"/>
                  </a:cubicBezTo>
                  <a:cubicBezTo>
                    <a:pt x="6453" y="430"/>
                    <a:pt x="968" y="0"/>
                    <a:pt x="0" y="0"/>
                  </a:cubicBezTo>
                  <a:cubicBezTo>
                    <a:pt x="108" y="108"/>
                    <a:pt x="20543" y="1828"/>
                    <a:pt x="21188"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8" name="任意多边形: 形状 290">
              <a:extLst>
                <a:ext uri="{FF2B5EF4-FFF2-40B4-BE49-F238E27FC236}">
                  <a16:creationId xmlns:a16="http://schemas.microsoft.com/office/drawing/2014/main" xmlns="" id="{6309CD19-DA0D-4258-B0B3-94A78016626E}"/>
                </a:ext>
              </a:extLst>
            </p:cNvPr>
            <p:cNvSpPr/>
            <p:nvPr/>
          </p:nvSpPr>
          <p:spPr>
            <a:xfrm>
              <a:off x="328307" y="198653"/>
              <a:ext cx="91805" cy="6385"/>
            </a:xfrm>
            <a:custGeom>
              <a:avLst/>
              <a:gdLst>
                <a:gd name="connsiteX0" fmla="*/ 21726 w 21726"/>
                <a:gd name="connsiteY0" fmla="*/ 1506 h 1511"/>
                <a:gd name="connsiteX1" fmla="*/ 12154 w 21726"/>
                <a:gd name="connsiteY1" fmla="*/ 645 h 1511"/>
                <a:gd name="connsiteX2" fmla="*/ 0 w 21726"/>
                <a:gd name="connsiteY2" fmla="*/ 0 h 1511"/>
                <a:gd name="connsiteX3" fmla="*/ 21726 w 21726"/>
                <a:gd name="connsiteY3" fmla="*/ 1506 h 1511"/>
              </a:gdLst>
              <a:ahLst/>
              <a:cxnLst>
                <a:cxn ang="0">
                  <a:pos x="connsiteX0" y="connsiteY0"/>
                </a:cxn>
                <a:cxn ang="0">
                  <a:pos x="connsiteX1" y="connsiteY1"/>
                </a:cxn>
                <a:cxn ang="0">
                  <a:pos x="connsiteX2" y="connsiteY2"/>
                </a:cxn>
                <a:cxn ang="0">
                  <a:pos x="connsiteX3" y="connsiteY3"/>
                </a:cxn>
              </a:cxnLst>
              <a:rect l="l" t="t" r="r" b="b"/>
              <a:pathLst>
                <a:path w="21726" h="1511">
                  <a:moveTo>
                    <a:pt x="21726" y="1506"/>
                  </a:moveTo>
                  <a:cubicBezTo>
                    <a:pt x="20866" y="1398"/>
                    <a:pt x="16994" y="1076"/>
                    <a:pt x="12154" y="645"/>
                  </a:cubicBezTo>
                  <a:cubicBezTo>
                    <a:pt x="6561" y="215"/>
                    <a:pt x="968" y="0"/>
                    <a:pt x="0" y="0"/>
                  </a:cubicBezTo>
                  <a:cubicBezTo>
                    <a:pt x="215" y="108"/>
                    <a:pt x="21188" y="1613"/>
                    <a:pt x="21726" y="15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9" name="任意多边形: 形状 291">
              <a:extLst>
                <a:ext uri="{FF2B5EF4-FFF2-40B4-BE49-F238E27FC236}">
                  <a16:creationId xmlns:a16="http://schemas.microsoft.com/office/drawing/2014/main" xmlns="" id="{23757502-847E-4512-BA2A-EB955732F17A}"/>
                </a:ext>
              </a:extLst>
            </p:cNvPr>
            <p:cNvSpPr/>
            <p:nvPr/>
          </p:nvSpPr>
          <p:spPr>
            <a:xfrm>
              <a:off x="331037" y="196832"/>
              <a:ext cx="92714" cy="5451"/>
            </a:xfrm>
            <a:custGeom>
              <a:avLst/>
              <a:gdLst>
                <a:gd name="connsiteX0" fmla="*/ 12261 w 21941"/>
                <a:gd name="connsiteY0" fmla="*/ 538 h 1290"/>
                <a:gd name="connsiteX1" fmla="*/ 0 w 21941"/>
                <a:gd name="connsiteY1" fmla="*/ 0 h 1290"/>
                <a:gd name="connsiteX2" fmla="*/ 21941 w 21941"/>
                <a:gd name="connsiteY2" fmla="*/ 1291 h 1290"/>
                <a:gd name="connsiteX3" fmla="*/ 12261 w 21941"/>
                <a:gd name="connsiteY3" fmla="*/ 538 h 1290"/>
              </a:gdLst>
              <a:ahLst/>
              <a:cxnLst>
                <a:cxn ang="0">
                  <a:pos x="connsiteX0" y="connsiteY0"/>
                </a:cxn>
                <a:cxn ang="0">
                  <a:pos x="connsiteX1" y="connsiteY1"/>
                </a:cxn>
                <a:cxn ang="0">
                  <a:pos x="connsiteX2" y="connsiteY2"/>
                </a:cxn>
                <a:cxn ang="0">
                  <a:pos x="connsiteX3" y="connsiteY3"/>
                </a:cxn>
              </a:cxnLst>
              <a:rect l="l" t="t" r="r" b="b"/>
              <a:pathLst>
                <a:path w="21941" h="1290">
                  <a:moveTo>
                    <a:pt x="12261" y="538"/>
                  </a:moveTo>
                  <a:cubicBezTo>
                    <a:pt x="6238" y="215"/>
                    <a:pt x="860" y="0"/>
                    <a:pt x="0" y="0"/>
                  </a:cubicBezTo>
                  <a:cubicBezTo>
                    <a:pt x="108" y="0"/>
                    <a:pt x="21404" y="1291"/>
                    <a:pt x="21941" y="1291"/>
                  </a:cubicBezTo>
                  <a:cubicBezTo>
                    <a:pt x="21081" y="1183"/>
                    <a:pt x="17101" y="860"/>
                    <a:pt x="12261"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0" name="任意多边形: 形状 297">
              <a:extLst>
                <a:ext uri="{FF2B5EF4-FFF2-40B4-BE49-F238E27FC236}">
                  <a16:creationId xmlns:a16="http://schemas.microsoft.com/office/drawing/2014/main" xmlns="" id="{C6BCF827-2132-45CF-A797-0ECC4D94C90A}"/>
                </a:ext>
              </a:extLst>
            </p:cNvPr>
            <p:cNvSpPr/>
            <p:nvPr/>
          </p:nvSpPr>
          <p:spPr>
            <a:xfrm>
              <a:off x="331489" y="195015"/>
              <a:ext cx="92714" cy="4543"/>
            </a:xfrm>
            <a:custGeom>
              <a:avLst/>
              <a:gdLst>
                <a:gd name="connsiteX0" fmla="*/ 0 w 21941"/>
                <a:gd name="connsiteY0" fmla="*/ 0 h 1075"/>
                <a:gd name="connsiteX1" fmla="*/ 21941 w 21941"/>
                <a:gd name="connsiteY1" fmla="*/ 1076 h 1075"/>
                <a:gd name="connsiteX2" fmla="*/ 12154 w 21941"/>
                <a:gd name="connsiteY2" fmla="*/ 430 h 1075"/>
                <a:gd name="connsiteX3" fmla="*/ 0 w 21941"/>
                <a:gd name="connsiteY3" fmla="*/ 0 h 1075"/>
              </a:gdLst>
              <a:ahLst/>
              <a:cxnLst>
                <a:cxn ang="0">
                  <a:pos x="connsiteX0" y="connsiteY0"/>
                </a:cxn>
                <a:cxn ang="0">
                  <a:pos x="connsiteX1" y="connsiteY1"/>
                </a:cxn>
                <a:cxn ang="0">
                  <a:pos x="connsiteX2" y="connsiteY2"/>
                </a:cxn>
                <a:cxn ang="0">
                  <a:pos x="connsiteX3" y="connsiteY3"/>
                </a:cxn>
              </a:cxnLst>
              <a:rect l="l" t="t" r="r" b="b"/>
              <a:pathLst>
                <a:path w="21941" h="1075">
                  <a:moveTo>
                    <a:pt x="0" y="0"/>
                  </a:moveTo>
                  <a:cubicBezTo>
                    <a:pt x="107" y="0"/>
                    <a:pt x="21511" y="1076"/>
                    <a:pt x="21941" y="1076"/>
                  </a:cubicBezTo>
                  <a:cubicBezTo>
                    <a:pt x="20973" y="968"/>
                    <a:pt x="16886" y="645"/>
                    <a:pt x="12154" y="430"/>
                  </a:cubicBezTo>
                  <a:cubicBezTo>
                    <a:pt x="6238" y="108"/>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1" name="任意多边形: 形状 322">
              <a:extLst>
                <a:ext uri="{FF2B5EF4-FFF2-40B4-BE49-F238E27FC236}">
                  <a16:creationId xmlns:a16="http://schemas.microsoft.com/office/drawing/2014/main" xmlns="" id="{5DC3C8E8-1C02-4555-98D9-D3439C3E7867}"/>
                </a:ext>
              </a:extLst>
            </p:cNvPr>
            <p:cNvSpPr/>
            <p:nvPr/>
          </p:nvSpPr>
          <p:spPr>
            <a:xfrm>
              <a:off x="330129" y="192742"/>
              <a:ext cx="92258" cy="3634"/>
            </a:xfrm>
            <a:custGeom>
              <a:avLst/>
              <a:gdLst>
                <a:gd name="connsiteX0" fmla="*/ 0 w 21833"/>
                <a:gd name="connsiteY0" fmla="*/ 0 h 860"/>
                <a:gd name="connsiteX1" fmla="*/ 21834 w 21833"/>
                <a:gd name="connsiteY1" fmla="*/ 860 h 860"/>
                <a:gd name="connsiteX2" fmla="*/ 12046 w 21833"/>
                <a:gd name="connsiteY2" fmla="*/ 323 h 860"/>
                <a:gd name="connsiteX3" fmla="*/ 0 w 21833"/>
                <a:gd name="connsiteY3" fmla="*/ 0 h 860"/>
              </a:gdLst>
              <a:ahLst/>
              <a:cxnLst>
                <a:cxn ang="0">
                  <a:pos x="connsiteX0" y="connsiteY0"/>
                </a:cxn>
                <a:cxn ang="0">
                  <a:pos x="connsiteX1" y="connsiteY1"/>
                </a:cxn>
                <a:cxn ang="0">
                  <a:pos x="connsiteX2" y="connsiteY2"/>
                </a:cxn>
                <a:cxn ang="0">
                  <a:pos x="connsiteX3" y="connsiteY3"/>
                </a:cxn>
              </a:cxnLst>
              <a:rect l="l" t="t" r="r" b="b"/>
              <a:pathLst>
                <a:path w="21833" h="860">
                  <a:moveTo>
                    <a:pt x="0" y="0"/>
                  </a:moveTo>
                  <a:cubicBezTo>
                    <a:pt x="108" y="0"/>
                    <a:pt x="21404" y="860"/>
                    <a:pt x="21834" y="860"/>
                  </a:cubicBezTo>
                  <a:cubicBezTo>
                    <a:pt x="20758" y="753"/>
                    <a:pt x="16671" y="538"/>
                    <a:pt x="12046" y="323"/>
                  </a:cubicBezTo>
                  <a:cubicBezTo>
                    <a:pt x="6023" y="108"/>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2" name="任意多边形: 形状 323">
              <a:extLst>
                <a:ext uri="{FF2B5EF4-FFF2-40B4-BE49-F238E27FC236}">
                  <a16:creationId xmlns:a16="http://schemas.microsoft.com/office/drawing/2014/main" xmlns="" id="{52FC8BDD-65EC-484E-9114-39CFE49A0EFB}"/>
                </a:ext>
              </a:extLst>
            </p:cNvPr>
            <p:cNvSpPr/>
            <p:nvPr/>
          </p:nvSpPr>
          <p:spPr>
            <a:xfrm>
              <a:off x="326038" y="190925"/>
              <a:ext cx="89984" cy="2726"/>
            </a:xfrm>
            <a:custGeom>
              <a:avLst/>
              <a:gdLst>
                <a:gd name="connsiteX0" fmla="*/ 0 w 21295"/>
                <a:gd name="connsiteY0" fmla="*/ 0 h 645"/>
                <a:gd name="connsiteX1" fmla="*/ 21296 w 21295"/>
                <a:gd name="connsiteY1" fmla="*/ 645 h 645"/>
                <a:gd name="connsiteX2" fmla="*/ 11616 w 21295"/>
                <a:gd name="connsiteY2" fmla="*/ 215 h 645"/>
                <a:gd name="connsiteX3" fmla="*/ 0 w 21295"/>
                <a:gd name="connsiteY3" fmla="*/ 0 h 645"/>
              </a:gdLst>
              <a:ahLst/>
              <a:cxnLst>
                <a:cxn ang="0">
                  <a:pos x="connsiteX0" y="connsiteY0"/>
                </a:cxn>
                <a:cxn ang="0">
                  <a:pos x="connsiteX1" y="connsiteY1"/>
                </a:cxn>
                <a:cxn ang="0">
                  <a:pos x="connsiteX2" y="connsiteY2"/>
                </a:cxn>
                <a:cxn ang="0">
                  <a:pos x="connsiteX3" y="connsiteY3"/>
                </a:cxn>
              </a:cxnLst>
              <a:rect l="l" t="t" r="r" b="b"/>
              <a:pathLst>
                <a:path w="21295" h="645">
                  <a:moveTo>
                    <a:pt x="0" y="0"/>
                  </a:moveTo>
                  <a:cubicBezTo>
                    <a:pt x="108" y="0"/>
                    <a:pt x="20651" y="645"/>
                    <a:pt x="21296" y="645"/>
                  </a:cubicBezTo>
                  <a:cubicBezTo>
                    <a:pt x="20113" y="538"/>
                    <a:pt x="16241" y="323"/>
                    <a:pt x="11616" y="215"/>
                  </a:cubicBezTo>
                  <a:cubicBezTo>
                    <a:pt x="5700" y="108"/>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3" name="任意多边形: 形状 349">
              <a:extLst>
                <a:ext uri="{FF2B5EF4-FFF2-40B4-BE49-F238E27FC236}">
                  <a16:creationId xmlns:a16="http://schemas.microsoft.com/office/drawing/2014/main" xmlns="" id="{FE1B1B00-76DB-48B6-AC3A-8B233FF19760}"/>
                </a:ext>
              </a:extLst>
            </p:cNvPr>
            <p:cNvSpPr/>
            <p:nvPr/>
          </p:nvSpPr>
          <p:spPr>
            <a:xfrm>
              <a:off x="320127" y="189108"/>
              <a:ext cx="87259" cy="1817"/>
            </a:xfrm>
            <a:custGeom>
              <a:avLst/>
              <a:gdLst>
                <a:gd name="connsiteX0" fmla="*/ 0 w 20650"/>
                <a:gd name="connsiteY0" fmla="*/ 0 h 430"/>
                <a:gd name="connsiteX1" fmla="*/ 20651 w 20650"/>
                <a:gd name="connsiteY1" fmla="*/ 430 h 430"/>
                <a:gd name="connsiteX2" fmla="*/ 11186 w 20650"/>
                <a:gd name="connsiteY2" fmla="*/ 108 h 430"/>
                <a:gd name="connsiteX3" fmla="*/ 0 w 20650"/>
                <a:gd name="connsiteY3" fmla="*/ 0 h 430"/>
              </a:gdLst>
              <a:ahLst/>
              <a:cxnLst>
                <a:cxn ang="0">
                  <a:pos x="connsiteX0" y="connsiteY0"/>
                </a:cxn>
                <a:cxn ang="0">
                  <a:pos x="connsiteX1" y="connsiteY1"/>
                </a:cxn>
                <a:cxn ang="0">
                  <a:pos x="connsiteX2" y="connsiteY2"/>
                </a:cxn>
                <a:cxn ang="0">
                  <a:pos x="connsiteX3" y="connsiteY3"/>
                </a:cxn>
              </a:cxnLst>
              <a:rect l="l" t="t" r="r" b="b"/>
              <a:pathLst>
                <a:path w="20650" h="430">
                  <a:moveTo>
                    <a:pt x="0" y="0"/>
                  </a:moveTo>
                  <a:cubicBezTo>
                    <a:pt x="107" y="0"/>
                    <a:pt x="20005" y="430"/>
                    <a:pt x="20651" y="430"/>
                  </a:cubicBezTo>
                  <a:cubicBezTo>
                    <a:pt x="19575" y="323"/>
                    <a:pt x="15165" y="215"/>
                    <a:pt x="11186" y="108"/>
                  </a:cubicBezTo>
                  <a:cubicBezTo>
                    <a:pt x="5593" y="0"/>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4" name="任意多边形: 形状 350">
              <a:extLst>
                <a:ext uri="{FF2B5EF4-FFF2-40B4-BE49-F238E27FC236}">
                  <a16:creationId xmlns:a16="http://schemas.microsoft.com/office/drawing/2014/main" xmlns="" id="{C50644B8-81E1-40F5-9AB8-678B2E3D7DB8}"/>
                </a:ext>
              </a:extLst>
            </p:cNvPr>
            <p:cNvSpPr/>
            <p:nvPr/>
          </p:nvSpPr>
          <p:spPr>
            <a:xfrm>
              <a:off x="312402" y="187405"/>
              <a:ext cx="83625" cy="1340"/>
            </a:xfrm>
            <a:custGeom>
              <a:avLst/>
              <a:gdLst>
                <a:gd name="connsiteX0" fmla="*/ 0 w 19790"/>
                <a:gd name="connsiteY0" fmla="*/ 81 h 317"/>
                <a:gd name="connsiteX1" fmla="*/ 19790 w 19790"/>
                <a:gd name="connsiteY1" fmla="*/ 296 h 317"/>
                <a:gd name="connsiteX2" fmla="*/ 10648 w 19790"/>
                <a:gd name="connsiteY2" fmla="*/ 81 h 317"/>
                <a:gd name="connsiteX3" fmla="*/ 0 w 19790"/>
                <a:gd name="connsiteY3" fmla="*/ 81 h 317"/>
              </a:gdLst>
              <a:ahLst/>
              <a:cxnLst>
                <a:cxn ang="0">
                  <a:pos x="connsiteX0" y="connsiteY0"/>
                </a:cxn>
                <a:cxn ang="0">
                  <a:pos x="connsiteX1" y="connsiteY1"/>
                </a:cxn>
                <a:cxn ang="0">
                  <a:pos x="connsiteX2" y="connsiteY2"/>
                </a:cxn>
                <a:cxn ang="0">
                  <a:pos x="connsiteX3" y="connsiteY3"/>
                </a:cxn>
              </a:cxnLst>
              <a:rect l="l" t="t" r="r" b="b"/>
              <a:pathLst>
                <a:path w="19790" h="317">
                  <a:moveTo>
                    <a:pt x="0" y="81"/>
                  </a:moveTo>
                  <a:cubicBezTo>
                    <a:pt x="108" y="81"/>
                    <a:pt x="19252" y="403"/>
                    <a:pt x="19790" y="296"/>
                  </a:cubicBezTo>
                  <a:cubicBezTo>
                    <a:pt x="18715" y="188"/>
                    <a:pt x="14735" y="81"/>
                    <a:pt x="10648" y="81"/>
                  </a:cubicBezTo>
                  <a:cubicBezTo>
                    <a:pt x="5378" y="-27"/>
                    <a:pt x="53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5" name="任意多边形: 形状 351">
              <a:extLst>
                <a:ext uri="{FF2B5EF4-FFF2-40B4-BE49-F238E27FC236}">
                  <a16:creationId xmlns:a16="http://schemas.microsoft.com/office/drawing/2014/main" xmlns="" id="{5FCFA3B9-05A5-48D4-85CE-C1E60947C02E}"/>
                </a:ext>
              </a:extLst>
            </p:cNvPr>
            <p:cNvSpPr/>
            <p:nvPr/>
          </p:nvSpPr>
          <p:spPr>
            <a:xfrm>
              <a:off x="301948" y="185474"/>
              <a:ext cx="79078" cy="909"/>
            </a:xfrm>
            <a:custGeom>
              <a:avLst/>
              <a:gdLst>
                <a:gd name="connsiteX0" fmla="*/ 18715 w 18714"/>
                <a:gd name="connsiteY0" fmla="*/ 215 h 215"/>
                <a:gd name="connsiteX1" fmla="*/ 9895 w 18714"/>
                <a:gd name="connsiteY1" fmla="*/ 0 h 215"/>
                <a:gd name="connsiteX2" fmla="*/ 0 w 18714"/>
                <a:gd name="connsiteY2" fmla="*/ 108 h 215"/>
                <a:gd name="connsiteX3" fmla="*/ 18715 w 18714"/>
                <a:gd name="connsiteY3" fmla="*/ 215 h 215"/>
              </a:gdLst>
              <a:ahLst/>
              <a:cxnLst>
                <a:cxn ang="0">
                  <a:pos x="connsiteX0" y="connsiteY0"/>
                </a:cxn>
                <a:cxn ang="0">
                  <a:pos x="connsiteX1" y="connsiteY1"/>
                </a:cxn>
                <a:cxn ang="0">
                  <a:pos x="connsiteX2" y="connsiteY2"/>
                </a:cxn>
                <a:cxn ang="0">
                  <a:pos x="connsiteX3" y="connsiteY3"/>
                </a:cxn>
              </a:cxnLst>
              <a:rect l="l" t="t" r="r" b="b"/>
              <a:pathLst>
                <a:path w="18714" h="215">
                  <a:moveTo>
                    <a:pt x="18715" y="215"/>
                  </a:moveTo>
                  <a:cubicBezTo>
                    <a:pt x="18177" y="215"/>
                    <a:pt x="14305" y="108"/>
                    <a:pt x="9895" y="0"/>
                  </a:cubicBezTo>
                  <a:cubicBezTo>
                    <a:pt x="4732" y="0"/>
                    <a:pt x="430" y="108"/>
                    <a:pt x="0" y="108"/>
                  </a:cubicBezTo>
                  <a:cubicBezTo>
                    <a:pt x="107" y="108"/>
                    <a:pt x="18177" y="215"/>
                    <a:pt x="18715"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6" name="任意多边形: 形状 352">
              <a:extLst>
                <a:ext uri="{FF2B5EF4-FFF2-40B4-BE49-F238E27FC236}">
                  <a16:creationId xmlns:a16="http://schemas.microsoft.com/office/drawing/2014/main" xmlns="" id="{9BFC4ED8-58BB-4A5E-99A9-19FD0F399BDC}"/>
                </a:ext>
              </a:extLst>
            </p:cNvPr>
            <p:cNvSpPr/>
            <p:nvPr/>
          </p:nvSpPr>
          <p:spPr>
            <a:xfrm>
              <a:off x="289677" y="183653"/>
              <a:ext cx="73171" cy="909"/>
            </a:xfrm>
            <a:custGeom>
              <a:avLst/>
              <a:gdLst>
                <a:gd name="connsiteX0" fmla="*/ 0 w 17316"/>
                <a:gd name="connsiteY0" fmla="*/ 215 h 215"/>
                <a:gd name="connsiteX1" fmla="*/ 17316 w 17316"/>
                <a:gd name="connsiteY1" fmla="*/ 108 h 215"/>
                <a:gd name="connsiteX2" fmla="*/ 9035 w 17316"/>
                <a:gd name="connsiteY2" fmla="*/ 0 h 215"/>
                <a:gd name="connsiteX3" fmla="*/ 0 w 17316"/>
                <a:gd name="connsiteY3" fmla="*/ 215 h 215"/>
              </a:gdLst>
              <a:ahLst/>
              <a:cxnLst>
                <a:cxn ang="0">
                  <a:pos x="connsiteX0" y="connsiteY0"/>
                </a:cxn>
                <a:cxn ang="0">
                  <a:pos x="connsiteX1" y="connsiteY1"/>
                </a:cxn>
                <a:cxn ang="0">
                  <a:pos x="connsiteX2" y="connsiteY2"/>
                </a:cxn>
                <a:cxn ang="0">
                  <a:pos x="connsiteX3" y="connsiteY3"/>
                </a:cxn>
              </a:cxnLst>
              <a:rect l="l" t="t" r="r" b="b"/>
              <a:pathLst>
                <a:path w="17316" h="215">
                  <a:moveTo>
                    <a:pt x="0" y="215"/>
                  </a:moveTo>
                  <a:cubicBezTo>
                    <a:pt x="108" y="215"/>
                    <a:pt x="16886" y="108"/>
                    <a:pt x="17316" y="108"/>
                  </a:cubicBezTo>
                  <a:cubicBezTo>
                    <a:pt x="16671" y="108"/>
                    <a:pt x="13014" y="0"/>
                    <a:pt x="9035" y="0"/>
                  </a:cubicBezTo>
                  <a:cubicBezTo>
                    <a:pt x="4517" y="0"/>
                    <a:pt x="430" y="108"/>
                    <a:pt x="0"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7" name="任意多边形: 形状 353">
              <a:extLst>
                <a:ext uri="{FF2B5EF4-FFF2-40B4-BE49-F238E27FC236}">
                  <a16:creationId xmlns:a16="http://schemas.microsoft.com/office/drawing/2014/main" xmlns="" id="{4A8D2C7A-0029-4C66-AFC8-3D40C5B60F78}"/>
                </a:ext>
              </a:extLst>
            </p:cNvPr>
            <p:cNvSpPr/>
            <p:nvPr/>
          </p:nvSpPr>
          <p:spPr>
            <a:xfrm>
              <a:off x="276497" y="182089"/>
              <a:ext cx="66807" cy="1107"/>
            </a:xfrm>
            <a:custGeom>
              <a:avLst/>
              <a:gdLst>
                <a:gd name="connsiteX0" fmla="*/ 0 w 15810"/>
                <a:gd name="connsiteY0" fmla="*/ 263 h 262"/>
                <a:gd name="connsiteX1" fmla="*/ 15811 w 15810"/>
                <a:gd name="connsiteY1" fmla="*/ 48 h 262"/>
                <a:gd name="connsiteX2" fmla="*/ 8174 w 15810"/>
                <a:gd name="connsiteY2" fmla="*/ 48 h 262"/>
                <a:gd name="connsiteX3" fmla="*/ 0 w 15810"/>
                <a:gd name="connsiteY3" fmla="*/ 263 h 262"/>
              </a:gdLst>
              <a:ahLst/>
              <a:cxnLst>
                <a:cxn ang="0">
                  <a:pos x="connsiteX0" y="connsiteY0"/>
                </a:cxn>
                <a:cxn ang="0">
                  <a:pos x="connsiteX1" y="connsiteY1"/>
                </a:cxn>
                <a:cxn ang="0">
                  <a:pos x="connsiteX2" y="connsiteY2"/>
                </a:cxn>
                <a:cxn ang="0">
                  <a:pos x="connsiteX3" y="connsiteY3"/>
                </a:cxn>
              </a:cxnLst>
              <a:rect l="l" t="t" r="r" b="b"/>
              <a:pathLst>
                <a:path w="15810" h="262">
                  <a:moveTo>
                    <a:pt x="0" y="263"/>
                  </a:moveTo>
                  <a:cubicBezTo>
                    <a:pt x="108" y="263"/>
                    <a:pt x="15380" y="48"/>
                    <a:pt x="15811" y="48"/>
                  </a:cubicBezTo>
                  <a:cubicBezTo>
                    <a:pt x="15273" y="48"/>
                    <a:pt x="12261" y="-60"/>
                    <a:pt x="8174" y="48"/>
                  </a:cubicBezTo>
                  <a:cubicBezTo>
                    <a:pt x="4302" y="48"/>
                    <a:pt x="645" y="263"/>
                    <a:pt x="0" y="2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8" name="任意多边形: 形状 354">
              <a:extLst>
                <a:ext uri="{FF2B5EF4-FFF2-40B4-BE49-F238E27FC236}">
                  <a16:creationId xmlns:a16="http://schemas.microsoft.com/office/drawing/2014/main" xmlns="" id="{D36EDC7D-3A54-4BE7-97D6-9D0671F67C58}"/>
                </a:ext>
              </a:extLst>
            </p:cNvPr>
            <p:cNvSpPr/>
            <p:nvPr/>
          </p:nvSpPr>
          <p:spPr>
            <a:xfrm>
              <a:off x="261501" y="180927"/>
              <a:ext cx="59535" cy="1361"/>
            </a:xfrm>
            <a:custGeom>
              <a:avLst/>
              <a:gdLst>
                <a:gd name="connsiteX0" fmla="*/ 0 w 14089"/>
                <a:gd name="connsiteY0" fmla="*/ 323 h 322"/>
                <a:gd name="connsiteX1" fmla="*/ 14090 w 14089"/>
                <a:gd name="connsiteY1" fmla="*/ 0 h 322"/>
                <a:gd name="connsiteX2" fmla="*/ 7206 w 14089"/>
                <a:gd name="connsiteY2" fmla="*/ 0 h 322"/>
                <a:gd name="connsiteX3" fmla="*/ 0 w 14089"/>
                <a:gd name="connsiteY3" fmla="*/ 323 h 322"/>
              </a:gdLst>
              <a:ahLst/>
              <a:cxnLst>
                <a:cxn ang="0">
                  <a:pos x="connsiteX0" y="connsiteY0"/>
                </a:cxn>
                <a:cxn ang="0">
                  <a:pos x="connsiteX1" y="connsiteY1"/>
                </a:cxn>
                <a:cxn ang="0">
                  <a:pos x="connsiteX2" y="connsiteY2"/>
                </a:cxn>
                <a:cxn ang="0">
                  <a:pos x="connsiteX3" y="connsiteY3"/>
                </a:cxn>
              </a:cxnLst>
              <a:rect l="l" t="t" r="r" b="b"/>
              <a:pathLst>
                <a:path w="14089" h="322">
                  <a:moveTo>
                    <a:pt x="0" y="323"/>
                  </a:moveTo>
                  <a:cubicBezTo>
                    <a:pt x="107" y="323"/>
                    <a:pt x="13875" y="0"/>
                    <a:pt x="14090" y="0"/>
                  </a:cubicBezTo>
                  <a:cubicBezTo>
                    <a:pt x="13552" y="0"/>
                    <a:pt x="10756" y="0"/>
                    <a:pt x="7206" y="0"/>
                  </a:cubicBezTo>
                  <a:cubicBezTo>
                    <a:pt x="3980" y="108"/>
                    <a:pt x="538" y="215"/>
                    <a:pt x="0"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9" name="任意多边形: 形状 355">
              <a:extLst>
                <a:ext uri="{FF2B5EF4-FFF2-40B4-BE49-F238E27FC236}">
                  <a16:creationId xmlns:a16="http://schemas.microsoft.com/office/drawing/2014/main" xmlns="" id="{185F2426-3789-426F-9D56-9EFD76FC6D82}"/>
                </a:ext>
              </a:extLst>
            </p:cNvPr>
            <p:cNvSpPr/>
            <p:nvPr/>
          </p:nvSpPr>
          <p:spPr>
            <a:xfrm>
              <a:off x="245139" y="179562"/>
              <a:ext cx="51810" cy="1817"/>
            </a:xfrm>
            <a:custGeom>
              <a:avLst/>
              <a:gdLst>
                <a:gd name="connsiteX0" fmla="*/ 0 w 12261"/>
                <a:gd name="connsiteY0" fmla="*/ 430 h 430"/>
                <a:gd name="connsiteX1" fmla="*/ 12261 w 12261"/>
                <a:gd name="connsiteY1" fmla="*/ 0 h 430"/>
                <a:gd name="connsiteX2" fmla="*/ 6131 w 12261"/>
                <a:gd name="connsiteY2" fmla="*/ 108 h 430"/>
                <a:gd name="connsiteX3" fmla="*/ 0 w 12261"/>
                <a:gd name="connsiteY3" fmla="*/ 430 h 430"/>
              </a:gdLst>
              <a:ahLst/>
              <a:cxnLst>
                <a:cxn ang="0">
                  <a:pos x="connsiteX0" y="connsiteY0"/>
                </a:cxn>
                <a:cxn ang="0">
                  <a:pos x="connsiteX1" y="connsiteY1"/>
                </a:cxn>
                <a:cxn ang="0">
                  <a:pos x="connsiteX2" y="connsiteY2"/>
                </a:cxn>
                <a:cxn ang="0">
                  <a:pos x="connsiteX3" y="connsiteY3"/>
                </a:cxn>
              </a:cxnLst>
              <a:rect l="l" t="t" r="r" b="b"/>
              <a:pathLst>
                <a:path w="12261" h="430">
                  <a:moveTo>
                    <a:pt x="0" y="430"/>
                  </a:moveTo>
                  <a:cubicBezTo>
                    <a:pt x="107" y="430"/>
                    <a:pt x="12154" y="0"/>
                    <a:pt x="12261" y="0"/>
                  </a:cubicBezTo>
                  <a:cubicBezTo>
                    <a:pt x="11831" y="0"/>
                    <a:pt x="9357" y="0"/>
                    <a:pt x="6131" y="108"/>
                  </a:cubicBezTo>
                  <a:cubicBezTo>
                    <a:pt x="3334" y="215"/>
                    <a:pt x="430" y="323"/>
                    <a:pt x="0"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0" name="任意多边形: 形状 356">
              <a:extLst>
                <a:ext uri="{FF2B5EF4-FFF2-40B4-BE49-F238E27FC236}">
                  <a16:creationId xmlns:a16="http://schemas.microsoft.com/office/drawing/2014/main" xmlns="" id="{21C47DF1-5EF2-4065-B050-61E3159FE068}"/>
                </a:ext>
              </a:extLst>
            </p:cNvPr>
            <p:cNvSpPr/>
            <p:nvPr/>
          </p:nvSpPr>
          <p:spPr>
            <a:xfrm>
              <a:off x="227865" y="178654"/>
              <a:ext cx="44081" cy="2269"/>
            </a:xfrm>
            <a:custGeom>
              <a:avLst/>
              <a:gdLst>
                <a:gd name="connsiteX0" fmla="*/ 10433 w 10432"/>
                <a:gd name="connsiteY0" fmla="*/ 0 h 537"/>
                <a:gd name="connsiteX1" fmla="*/ 5055 w 10432"/>
                <a:gd name="connsiteY1" fmla="*/ 108 h 537"/>
                <a:gd name="connsiteX2" fmla="*/ 5055 w 10432"/>
                <a:gd name="connsiteY2" fmla="*/ 108 h 537"/>
                <a:gd name="connsiteX3" fmla="*/ 0 w 10432"/>
                <a:gd name="connsiteY3" fmla="*/ 538 h 537"/>
                <a:gd name="connsiteX4" fmla="*/ 10433 w 10432"/>
                <a:gd name="connsiteY4" fmla="*/ 0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2" h="537">
                  <a:moveTo>
                    <a:pt x="10433" y="0"/>
                  </a:moveTo>
                  <a:cubicBezTo>
                    <a:pt x="10110" y="0"/>
                    <a:pt x="7852" y="0"/>
                    <a:pt x="5055" y="108"/>
                  </a:cubicBezTo>
                  <a:lnTo>
                    <a:pt x="5055" y="108"/>
                  </a:lnTo>
                  <a:cubicBezTo>
                    <a:pt x="2689" y="215"/>
                    <a:pt x="215" y="430"/>
                    <a:pt x="0" y="538"/>
                  </a:cubicBezTo>
                  <a:cubicBezTo>
                    <a:pt x="108" y="430"/>
                    <a:pt x="10218" y="0"/>
                    <a:pt x="1043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6" name="任意多边形: 形状 357">
              <a:extLst>
                <a:ext uri="{FF2B5EF4-FFF2-40B4-BE49-F238E27FC236}">
                  <a16:creationId xmlns:a16="http://schemas.microsoft.com/office/drawing/2014/main" xmlns="" id="{A8082017-3417-4A9C-BE78-17CDFB65932C}"/>
                </a:ext>
              </a:extLst>
            </p:cNvPr>
            <p:cNvSpPr/>
            <p:nvPr/>
          </p:nvSpPr>
          <p:spPr>
            <a:xfrm>
              <a:off x="209686" y="177745"/>
              <a:ext cx="35449" cy="2726"/>
            </a:xfrm>
            <a:custGeom>
              <a:avLst/>
              <a:gdLst>
                <a:gd name="connsiteX0" fmla="*/ 8389 w 8389"/>
                <a:gd name="connsiteY0" fmla="*/ 0 h 645"/>
                <a:gd name="connsiteX1" fmla="*/ 3872 w 8389"/>
                <a:gd name="connsiteY1" fmla="*/ 215 h 645"/>
                <a:gd name="connsiteX2" fmla="*/ 0 w 8389"/>
                <a:gd name="connsiteY2" fmla="*/ 645 h 645"/>
                <a:gd name="connsiteX3" fmla="*/ 8389 w 8389"/>
                <a:gd name="connsiteY3" fmla="*/ 0 h 645"/>
              </a:gdLst>
              <a:ahLst/>
              <a:cxnLst>
                <a:cxn ang="0">
                  <a:pos x="connsiteX0" y="connsiteY0"/>
                </a:cxn>
                <a:cxn ang="0">
                  <a:pos x="connsiteX1" y="connsiteY1"/>
                </a:cxn>
                <a:cxn ang="0">
                  <a:pos x="connsiteX2" y="connsiteY2"/>
                </a:cxn>
                <a:cxn ang="0">
                  <a:pos x="connsiteX3" y="connsiteY3"/>
                </a:cxn>
              </a:cxnLst>
              <a:rect l="l" t="t" r="r" b="b"/>
              <a:pathLst>
                <a:path w="8389" h="645">
                  <a:moveTo>
                    <a:pt x="8389" y="0"/>
                  </a:moveTo>
                  <a:cubicBezTo>
                    <a:pt x="8067" y="0"/>
                    <a:pt x="6131" y="0"/>
                    <a:pt x="3872" y="215"/>
                  </a:cubicBezTo>
                  <a:cubicBezTo>
                    <a:pt x="2474" y="323"/>
                    <a:pt x="323" y="538"/>
                    <a:pt x="0" y="645"/>
                  </a:cubicBezTo>
                  <a:cubicBezTo>
                    <a:pt x="107" y="538"/>
                    <a:pt x="8282" y="0"/>
                    <a:pt x="83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7" name="任意多边形: 形状 358">
              <a:extLst>
                <a:ext uri="{FF2B5EF4-FFF2-40B4-BE49-F238E27FC236}">
                  <a16:creationId xmlns:a16="http://schemas.microsoft.com/office/drawing/2014/main" xmlns="" id="{AC41F86F-2419-4F22-979D-4C393B48EEA3}"/>
                </a:ext>
              </a:extLst>
            </p:cNvPr>
            <p:cNvSpPr/>
            <p:nvPr/>
          </p:nvSpPr>
          <p:spPr>
            <a:xfrm>
              <a:off x="191508" y="177293"/>
              <a:ext cx="26359" cy="2726"/>
            </a:xfrm>
            <a:custGeom>
              <a:avLst/>
              <a:gdLst>
                <a:gd name="connsiteX0" fmla="*/ 6238 w 6238"/>
                <a:gd name="connsiteY0" fmla="*/ 0 h 645"/>
                <a:gd name="connsiteX1" fmla="*/ 2689 w 6238"/>
                <a:gd name="connsiteY1" fmla="*/ 215 h 645"/>
                <a:gd name="connsiteX2" fmla="*/ 0 w 6238"/>
                <a:gd name="connsiteY2" fmla="*/ 645 h 645"/>
                <a:gd name="connsiteX3" fmla="*/ 0 w 6238"/>
                <a:gd name="connsiteY3" fmla="*/ 645 h 645"/>
                <a:gd name="connsiteX4" fmla="*/ 6238 w 6238"/>
                <a:gd name="connsiteY4" fmla="*/ 0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8" h="645">
                  <a:moveTo>
                    <a:pt x="6238" y="0"/>
                  </a:moveTo>
                  <a:cubicBezTo>
                    <a:pt x="6023" y="0"/>
                    <a:pt x="4410" y="0"/>
                    <a:pt x="2689" y="215"/>
                  </a:cubicBezTo>
                  <a:cubicBezTo>
                    <a:pt x="1506" y="323"/>
                    <a:pt x="215" y="538"/>
                    <a:pt x="0" y="645"/>
                  </a:cubicBezTo>
                  <a:cubicBezTo>
                    <a:pt x="0" y="645"/>
                    <a:pt x="0" y="645"/>
                    <a:pt x="0" y="645"/>
                  </a:cubicBezTo>
                  <a:cubicBezTo>
                    <a:pt x="0" y="645"/>
                    <a:pt x="6023" y="108"/>
                    <a:pt x="62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8" name="任意多边形: 形状 359">
              <a:extLst>
                <a:ext uri="{FF2B5EF4-FFF2-40B4-BE49-F238E27FC236}">
                  <a16:creationId xmlns:a16="http://schemas.microsoft.com/office/drawing/2014/main" xmlns="" id="{7E269A2B-EF25-4971-9949-9D19B0E95703}"/>
                </a:ext>
              </a:extLst>
            </p:cNvPr>
            <p:cNvSpPr/>
            <p:nvPr/>
          </p:nvSpPr>
          <p:spPr>
            <a:xfrm>
              <a:off x="171964" y="177293"/>
              <a:ext cx="17270" cy="2726"/>
            </a:xfrm>
            <a:custGeom>
              <a:avLst/>
              <a:gdLst>
                <a:gd name="connsiteX0" fmla="*/ 0 w 4087"/>
                <a:gd name="connsiteY0" fmla="*/ 645 h 645"/>
                <a:gd name="connsiteX1" fmla="*/ 4087 w 4087"/>
                <a:gd name="connsiteY1" fmla="*/ 0 h 645"/>
                <a:gd name="connsiteX2" fmla="*/ 1398 w 4087"/>
                <a:gd name="connsiteY2" fmla="*/ 215 h 645"/>
                <a:gd name="connsiteX3" fmla="*/ 1398 w 4087"/>
                <a:gd name="connsiteY3" fmla="*/ 215 h 645"/>
                <a:gd name="connsiteX4" fmla="*/ 0 w 4087"/>
                <a:gd name="connsiteY4" fmla="*/ 645 h 645"/>
                <a:gd name="connsiteX5" fmla="*/ 0 w 4087"/>
                <a:gd name="connsiteY5" fmla="*/ 645 h 645"/>
                <a:gd name="connsiteX6" fmla="*/ 0 w 4087"/>
                <a:gd name="connsiteY6" fmla="*/ 645 h 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7" h="645">
                  <a:moveTo>
                    <a:pt x="0" y="645"/>
                  </a:moveTo>
                  <a:cubicBezTo>
                    <a:pt x="0" y="645"/>
                    <a:pt x="3980" y="108"/>
                    <a:pt x="4087" y="0"/>
                  </a:cubicBezTo>
                  <a:cubicBezTo>
                    <a:pt x="3872" y="0"/>
                    <a:pt x="2581" y="0"/>
                    <a:pt x="1398" y="215"/>
                  </a:cubicBezTo>
                  <a:lnTo>
                    <a:pt x="1398" y="215"/>
                  </a:lnTo>
                  <a:cubicBezTo>
                    <a:pt x="645" y="323"/>
                    <a:pt x="108" y="538"/>
                    <a:pt x="0" y="645"/>
                  </a:cubicBezTo>
                  <a:lnTo>
                    <a:pt x="0" y="645"/>
                  </a:lnTo>
                  <a:cubicBezTo>
                    <a:pt x="0" y="645"/>
                    <a:pt x="0" y="645"/>
                    <a:pt x="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9" name="任意多边形: 形状 360">
              <a:extLst>
                <a:ext uri="{FF2B5EF4-FFF2-40B4-BE49-F238E27FC236}">
                  <a16:creationId xmlns:a16="http://schemas.microsoft.com/office/drawing/2014/main" xmlns="" id="{2699E314-7C8F-409F-B159-05B81C514E59}"/>
                </a:ext>
              </a:extLst>
            </p:cNvPr>
            <p:cNvSpPr/>
            <p:nvPr/>
          </p:nvSpPr>
          <p:spPr>
            <a:xfrm>
              <a:off x="151217" y="177445"/>
              <a:ext cx="9837" cy="2569"/>
            </a:xfrm>
            <a:custGeom>
              <a:avLst/>
              <a:gdLst>
                <a:gd name="connsiteX0" fmla="*/ 2329 w 2328"/>
                <a:gd name="connsiteY0" fmla="*/ 71 h 608"/>
                <a:gd name="connsiteX1" fmla="*/ 393 w 2328"/>
                <a:gd name="connsiteY1" fmla="*/ 178 h 608"/>
                <a:gd name="connsiteX2" fmla="*/ 70 w 2328"/>
                <a:gd name="connsiteY2" fmla="*/ 393 h 608"/>
                <a:gd name="connsiteX3" fmla="*/ 178 w 2328"/>
                <a:gd name="connsiteY3" fmla="*/ 608 h 608"/>
                <a:gd name="connsiteX4" fmla="*/ 2329 w 2328"/>
                <a:gd name="connsiteY4" fmla="*/ 71 h 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8" h="608">
                  <a:moveTo>
                    <a:pt x="2329" y="71"/>
                  </a:moveTo>
                  <a:cubicBezTo>
                    <a:pt x="2221" y="-37"/>
                    <a:pt x="1038" y="-37"/>
                    <a:pt x="393" y="178"/>
                  </a:cubicBezTo>
                  <a:cubicBezTo>
                    <a:pt x="285" y="178"/>
                    <a:pt x="178" y="286"/>
                    <a:pt x="70" y="393"/>
                  </a:cubicBezTo>
                  <a:cubicBezTo>
                    <a:pt x="70" y="393"/>
                    <a:pt x="-145" y="608"/>
                    <a:pt x="178" y="608"/>
                  </a:cubicBezTo>
                  <a:cubicBezTo>
                    <a:pt x="608" y="608"/>
                    <a:pt x="2329" y="178"/>
                    <a:pt x="2329" y="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0" name="任意多边形: 形状 361">
              <a:extLst>
                <a:ext uri="{FF2B5EF4-FFF2-40B4-BE49-F238E27FC236}">
                  <a16:creationId xmlns:a16="http://schemas.microsoft.com/office/drawing/2014/main" xmlns="" id="{ED169FA3-068E-468A-9F82-23390793BFF9}"/>
                </a:ext>
              </a:extLst>
            </p:cNvPr>
            <p:cNvSpPr/>
            <p:nvPr/>
          </p:nvSpPr>
          <p:spPr>
            <a:xfrm>
              <a:off x="127583" y="178020"/>
              <a:ext cx="6934" cy="2451"/>
            </a:xfrm>
            <a:custGeom>
              <a:avLst/>
              <a:gdLst>
                <a:gd name="connsiteX0" fmla="*/ 1146 w 1641"/>
                <a:gd name="connsiteY0" fmla="*/ 580 h 580"/>
                <a:gd name="connsiteX1" fmla="*/ 1576 w 1641"/>
                <a:gd name="connsiteY1" fmla="*/ 365 h 580"/>
                <a:gd name="connsiteX2" fmla="*/ 178 w 1641"/>
                <a:gd name="connsiteY2" fmla="*/ 42 h 580"/>
                <a:gd name="connsiteX3" fmla="*/ 71 w 1641"/>
                <a:gd name="connsiteY3" fmla="*/ 258 h 580"/>
                <a:gd name="connsiteX4" fmla="*/ 71 w 1641"/>
                <a:gd name="connsiteY4" fmla="*/ 258 h 580"/>
                <a:gd name="connsiteX5" fmla="*/ 1146 w 1641"/>
                <a:gd name="connsiteY5" fmla="*/ 580 h 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1" h="580">
                  <a:moveTo>
                    <a:pt x="1146" y="580"/>
                  </a:moveTo>
                  <a:cubicBezTo>
                    <a:pt x="1254" y="580"/>
                    <a:pt x="1469" y="580"/>
                    <a:pt x="1576" y="365"/>
                  </a:cubicBezTo>
                  <a:cubicBezTo>
                    <a:pt x="2007" y="-173"/>
                    <a:pt x="178" y="42"/>
                    <a:pt x="178" y="42"/>
                  </a:cubicBezTo>
                  <a:cubicBezTo>
                    <a:pt x="-37" y="42"/>
                    <a:pt x="-37" y="150"/>
                    <a:pt x="71" y="258"/>
                  </a:cubicBezTo>
                  <a:lnTo>
                    <a:pt x="71" y="258"/>
                  </a:lnTo>
                  <a:cubicBezTo>
                    <a:pt x="71" y="150"/>
                    <a:pt x="608" y="580"/>
                    <a:pt x="1146" y="5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1" name="任意多边形: 形状 362">
              <a:extLst>
                <a:ext uri="{FF2B5EF4-FFF2-40B4-BE49-F238E27FC236}">
                  <a16:creationId xmlns:a16="http://schemas.microsoft.com/office/drawing/2014/main" xmlns="" id="{42E53864-04E5-421A-9E00-195F21092CEA}"/>
                </a:ext>
              </a:extLst>
            </p:cNvPr>
            <p:cNvSpPr/>
            <p:nvPr/>
          </p:nvSpPr>
          <p:spPr>
            <a:xfrm>
              <a:off x="99702" y="178814"/>
              <a:ext cx="13644" cy="2109"/>
            </a:xfrm>
            <a:custGeom>
              <a:avLst/>
              <a:gdLst>
                <a:gd name="connsiteX0" fmla="*/ 753 w 3229"/>
                <a:gd name="connsiteY0" fmla="*/ 177 h 499"/>
                <a:gd name="connsiteX1" fmla="*/ 3119 w 3229"/>
                <a:gd name="connsiteY1" fmla="*/ 500 h 499"/>
                <a:gd name="connsiteX2" fmla="*/ 3227 w 3229"/>
                <a:gd name="connsiteY2" fmla="*/ 500 h 499"/>
                <a:gd name="connsiteX3" fmla="*/ 0 w 3229"/>
                <a:gd name="connsiteY3" fmla="*/ 70 h 499"/>
                <a:gd name="connsiteX4" fmla="*/ 753 w 3229"/>
                <a:gd name="connsiteY4" fmla="*/ 177 h 499"/>
                <a:gd name="connsiteX5" fmla="*/ 753 w 3229"/>
                <a:gd name="connsiteY5" fmla="*/ 177 h 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9" h="499">
                  <a:moveTo>
                    <a:pt x="753" y="177"/>
                  </a:moveTo>
                  <a:cubicBezTo>
                    <a:pt x="1506" y="285"/>
                    <a:pt x="2259" y="500"/>
                    <a:pt x="3119" y="500"/>
                  </a:cubicBezTo>
                  <a:cubicBezTo>
                    <a:pt x="3119" y="500"/>
                    <a:pt x="3227" y="500"/>
                    <a:pt x="3227" y="500"/>
                  </a:cubicBezTo>
                  <a:cubicBezTo>
                    <a:pt x="3334" y="177"/>
                    <a:pt x="323" y="-145"/>
                    <a:pt x="0" y="70"/>
                  </a:cubicBezTo>
                  <a:cubicBezTo>
                    <a:pt x="215" y="177"/>
                    <a:pt x="430" y="177"/>
                    <a:pt x="753" y="177"/>
                  </a:cubicBezTo>
                  <a:lnTo>
                    <a:pt x="753" y="17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422" name="任意多边形: 形状 363">
              <a:extLst>
                <a:ext uri="{FF2B5EF4-FFF2-40B4-BE49-F238E27FC236}">
                  <a16:creationId xmlns:a16="http://schemas.microsoft.com/office/drawing/2014/main" xmlns="" id="{731B9C81-0A6F-4E67-93F2-F4F60A55931C}"/>
                </a:ext>
              </a:extLst>
            </p:cNvPr>
            <p:cNvSpPr/>
            <p:nvPr/>
          </p:nvSpPr>
          <p:spPr>
            <a:xfrm>
              <a:off x="70613" y="179900"/>
              <a:ext cx="22269" cy="1935"/>
            </a:xfrm>
            <a:custGeom>
              <a:avLst/>
              <a:gdLst>
                <a:gd name="connsiteX0" fmla="*/ 5270 w 5270"/>
                <a:gd name="connsiteY0" fmla="*/ 458 h 458"/>
                <a:gd name="connsiteX1" fmla="*/ 5270 w 5270"/>
                <a:gd name="connsiteY1" fmla="*/ 458 h 458"/>
                <a:gd name="connsiteX2" fmla="*/ 0 w 5270"/>
                <a:gd name="connsiteY2" fmla="*/ 28 h 458"/>
                <a:gd name="connsiteX3" fmla="*/ 1613 w 5270"/>
                <a:gd name="connsiteY3" fmla="*/ 136 h 458"/>
                <a:gd name="connsiteX4" fmla="*/ 5270 w 5270"/>
                <a:gd name="connsiteY4" fmla="*/ 458 h 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 h="458">
                  <a:moveTo>
                    <a:pt x="5270" y="458"/>
                  </a:moveTo>
                  <a:cubicBezTo>
                    <a:pt x="5270" y="458"/>
                    <a:pt x="5270" y="458"/>
                    <a:pt x="5270" y="458"/>
                  </a:cubicBezTo>
                  <a:cubicBezTo>
                    <a:pt x="4840" y="136"/>
                    <a:pt x="753" y="-80"/>
                    <a:pt x="0" y="28"/>
                  </a:cubicBezTo>
                  <a:cubicBezTo>
                    <a:pt x="538" y="136"/>
                    <a:pt x="1076" y="136"/>
                    <a:pt x="1613" y="136"/>
                  </a:cubicBezTo>
                  <a:cubicBezTo>
                    <a:pt x="2796" y="243"/>
                    <a:pt x="3980" y="458"/>
                    <a:pt x="5270" y="45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3" name="任意多边形: 形状 646">
              <a:extLst>
                <a:ext uri="{FF2B5EF4-FFF2-40B4-BE49-F238E27FC236}">
                  <a16:creationId xmlns:a16="http://schemas.microsoft.com/office/drawing/2014/main" xmlns="" id="{BD4B2483-6894-4F63-9404-DEA159E8AE3D}"/>
                </a:ext>
              </a:extLst>
            </p:cNvPr>
            <p:cNvSpPr/>
            <p:nvPr/>
          </p:nvSpPr>
          <p:spPr>
            <a:xfrm>
              <a:off x="122854" y="257736"/>
              <a:ext cx="12292" cy="21496"/>
            </a:xfrm>
            <a:custGeom>
              <a:avLst/>
              <a:gdLst>
                <a:gd name="connsiteX0" fmla="*/ 1619 w 2909"/>
                <a:gd name="connsiteY0" fmla="*/ 0 h 5087"/>
                <a:gd name="connsiteX1" fmla="*/ 436 w 2909"/>
                <a:gd name="connsiteY1" fmla="*/ 4625 h 5087"/>
                <a:gd name="connsiteX2" fmla="*/ 2910 w 2909"/>
                <a:gd name="connsiteY2" fmla="*/ 2689 h 5087"/>
                <a:gd name="connsiteX3" fmla="*/ 1619 w 2909"/>
                <a:gd name="connsiteY3" fmla="*/ 0 h 5087"/>
              </a:gdLst>
              <a:ahLst/>
              <a:cxnLst>
                <a:cxn ang="0">
                  <a:pos x="connsiteX0" y="connsiteY0"/>
                </a:cxn>
                <a:cxn ang="0">
                  <a:pos x="connsiteX1" y="connsiteY1"/>
                </a:cxn>
                <a:cxn ang="0">
                  <a:pos x="connsiteX2" y="connsiteY2"/>
                </a:cxn>
                <a:cxn ang="0">
                  <a:pos x="connsiteX3" y="connsiteY3"/>
                </a:cxn>
              </a:cxnLst>
              <a:rect l="l" t="t" r="r" b="b"/>
              <a:pathLst>
                <a:path w="2909" h="5087">
                  <a:moveTo>
                    <a:pt x="1619" y="0"/>
                  </a:moveTo>
                  <a:cubicBezTo>
                    <a:pt x="221" y="108"/>
                    <a:pt x="-532" y="3334"/>
                    <a:pt x="436" y="4625"/>
                  </a:cubicBezTo>
                  <a:cubicBezTo>
                    <a:pt x="1189" y="5700"/>
                    <a:pt x="2695" y="4840"/>
                    <a:pt x="2910" y="2689"/>
                  </a:cubicBezTo>
                  <a:cubicBezTo>
                    <a:pt x="2910" y="1613"/>
                    <a:pt x="2587" y="0"/>
                    <a:pt x="161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4" name="任意多边形: 形状 647">
              <a:extLst>
                <a:ext uri="{FF2B5EF4-FFF2-40B4-BE49-F238E27FC236}">
                  <a16:creationId xmlns:a16="http://schemas.microsoft.com/office/drawing/2014/main" xmlns="" id="{885A9CA2-0DA8-4AE6-917E-17ADD5A2CE31}"/>
                </a:ext>
              </a:extLst>
            </p:cNvPr>
            <p:cNvSpPr/>
            <p:nvPr/>
          </p:nvSpPr>
          <p:spPr>
            <a:xfrm>
              <a:off x="168157" y="256371"/>
              <a:ext cx="14367" cy="21335"/>
            </a:xfrm>
            <a:custGeom>
              <a:avLst/>
              <a:gdLst>
                <a:gd name="connsiteX0" fmla="*/ 3160 w 3400"/>
                <a:gd name="connsiteY0" fmla="*/ 2689 h 5049"/>
                <a:gd name="connsiteX1" fmla="*/ 686 w 3400"/>
                <a:gd name="connsiteY1" fmla="*/ 0 h 5049"/>
                <a:gd name="connsiteX2" fmla="*/ 471 w 3400"/>
                <a:gd name="connsiteY2" fmla="*/ 108 h 5049"/>
                <a:gd name="connsiteX3" fmla="*/ 2085 w 3400"/>
                <a:gd name="connsiteY3" fmla="*/ 4948 h 5049"/>
                <a:gd name="connsiteX4" fmla="*/ 3160 w 3400"/>
                <a:gd name="connsiteY4" fmla="*/ 2689 h 5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0" h="5049">
                  <a:moveTo>
                    <a:pt x="3160" y="2689"/>
                  </a:moveTo>
                  <a:cubicBezTo>
                    <a:pt x="2838" y="1613"/>
                    <a:pt x="1762" y="108"/>
                    <a:pt x="686" y="0"/>
                  </a:cubicBezTo>
                  <a:cubicBezTo>
                    <a:pt x="579" y="0"/>
                    <a:pt x="471" y="0"/>
                    <a:pt x="471" y="108"/>
                  </a:cubicBezTo>
                  <a:cubicBezTo>
                    <a:pt x="-604" y="645"/>
                    <a:pt x="256" y="4195"/>
                    <a:pt x="2085" y="4948"/>
                  </a:cubicBezTo>
                  <a:cubicBezTo>
                    <a:pt x="3053" y="5378"/>
                    <a:pt x="3806" y="4410"/>
                    <a:pt x="3160"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5" name="任意多边形: 形状 648">
              <a:extLst>
                <a:ext uri="{FF2B5EF4-FFF2-40B4-BE49-F238E27FC236}">
                  <a16:creationId xmlns:a16="http://schemas.microsoft.com/office/drawing/2014/main" xmlns="" id="{92AAB732-A72A-4226-9B80-0BB0C7A8A876}"/>
                </a:ext>
              </a:extLst>
            </p:cNvPr>
            <p:cNvSpPr/>
            <p:nvPr/>
          </p:nvSpPr>
          <p:spPr>
            <a:xfrm>
              <a:off x="210865" y="255010"/>
              <a:ext cx="20710" cy="20934"/>
            </a:xfrm>
            <a:custGeom>
              <a:avLst/>
              <a:gdLst>
                <a:gd name="connsiteX0" fmla="*/ 366 w 4901"/>
                <a:gd name="connsiteY0" fmla="*/ 0 h 4954"/>
                <a:gd name="connsiteX1" fmla="*/ 151 w 4901"/>
                <a:gd name="connsiteY1" fmla="*/ 108 h 4954"/>
                <a:gd name="connsiteX2" fmla="*/ 4238 w 4901"/>
                <a:gd name="connsiteY2" fmla="*/ 4948 h 4954"/>
                <a:gd name="connsiteX3" fmla="*/ 4023 w 4901"/>
                <a:gd name="connsiteY3" fmla="*/ 2581 h 4954"/>
                <a:gd name="connsiteX4" fmla="*/ 366 w 4901"/>
                <a:gd name="connsiteY4" fmla="*/ 0 h 4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1" h="4954">
                  <a:moveTo>
                    <a:pt x="366" y="0"/>
                  </a:moveTo>
                  <a:cubicBezTo>
                    <a:pt x="259" y="0"/>
                    <a:pt x="259" y="0"/>
                    <a:pt x="151" y="108"/>
                  </a:cubicBezTo>
                  <a:cubicBezTo>
                    <a:pt x="-709" y="645"/>
                    <a:pt x="2302" y="4732"/>
                    <a:pt x="4238" y="4948"/>
                  </a:cubicBezTo>
                  <a:cubicBezTo>
                    <a:pt x="5206" y="5055"/>
                    <a:pt x="5099" y="3980"/>
                    <a:pt x="4023" y="2581"/>
                  </a:cubicBezTo>
                  <a:cubicBezTo>
                    <a:pt x="3163" y="1613"/>
                    <a:pt x="1442" y="108"/>
                    <a:pt x="36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6" name="任意多边形: 形状 649">
              <a:extLst>
                <a:ext uri="{FF2B5EF4-FFF2-40B4-BE49-F238E27FC236}">
                  <a16:creationId xmlns:a16="http://schemas.microsoft.com/office/drawing/2014/main" xmlns="" id="{F1B8076F-64A5-4E6D-A0FC-F56C3D50F3A0}"/>
                </a:ext>
              </a:extLst>
            </p:cNvPr>
            <p:cNvSpPr/>
            <p:nvPr/>
          </p:nvSpPr>
          <p:spPr>
            <a:xfrm>
              <a:off x="252116" y="253645"/>
              <a:ext cx="28975" cy="20460"/>
            </a:xfrm>
            <a:custGeom>
              <a:avLst/>
              <a:gdLst>
                <a:gd name="connsiteX0" fmla="*/ 284 w 6857"/>
                <a:gd name="connsiteY0" fmla="*/ 0 h 4842"/>
                <a:gd name="connsiteX1" fmla="*/ 69 w 6857"/>
                <a:gd name="connsiteY1" fmla="*/ 108 h 4842"/>
                <a:gd name="connsiteX2" fmla="*/ 6523 w 6857"/>
                <a:gd name="connsiteY2" fmla="*/ 4840 h 4842"/>
                <a:gd name="connsiteX3" fmla="*/ 5124 w 6857"/>
                <a:gd name="connsiteY3" fmla="*/ 2581 h 4842"/>
                <a:gd name="connsiteX4" fmla="*/ 284 w 6857"/>
                <a:gd name="connsiteY4" fmla="*/ 0 h 4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 h="4842">
                  <a:moveTo>
                    <a:pt x="284" y="0"/>
                  </a:moveTo>
                  <a:cubicBezTo>
                    <a:pt x="177" y="0"/>
                    <a:pt x="177" y="0"/>
                    <a:pt x="69" y="108"/>
                  </a:cubicBezTo>
                  <a:cubicBezTo>
                    <a:pt x="-684" y="753"/>
                    <a:pt x="4909" y="4948"/>
                    <a:pt x="6523" y="4840"/>
                  </a:cubicBezTo>
                  <a:cubicBezTo>
                    <a:pt x="7276" y="4840"/>
                    <a:pt x="6738" y="3764"/>
                    <a:pt x="5124" y="2581"/>
                  </a:cubicBezTo>
                  <a:cubicBezTo>
                    <a:pt x="3834" y="1506"/>
                    <a:pt x="1360" y="0"/>
                    <a:pt x="28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7" name="任意多边形: 形状 650">
              <a:extLst>
                <a:ext uri="{FF2B5EF4-FFF2-40B4-BE49-F238E27FC236}">
                  <a16:creationId xmlns:a16="http://schemas.microsoft.com/office/drawing/2014/main" xmlns="" id="{6BB34AEE-1708-48F2-A9BB-4C074CED97A4}"/>
                </a:ext>
              </a:extLst>
            </p:cNvPr>
            <p:cNvSpPr/>
            <p:nvPr/>
          </p:nvSpPr>
          <p:spPr>
            <a:xfrm>
              <a:off x="292297" y="250920"/>
              <a:ext cx="37709" cy="20122"/>
            </a:xfrm>
            <a:custGeom>
              <a:avLst/>
              <a:gdLst>
                <a:gd name="connsiteX0" fmla="*/ 6264 w 8924"/>
                <a:gd name="connsiteY0" fmla="*/ 2474 h 4762"/>
                <a:gd name="connsiteX1" fmla="*/ 241 w 8924"/>
                <a:gd name="connsiteY1" fmla="*/ 0 h 4762"/>
                <a:gd name="connsiteX2" fmla="*/ 26 w 8924"/>
                <a:gd name="connsiteY2" fmla="*/ 108 h 4762"/>
                <a:gd name="connsiteX3" fmla="*/ 8738 w 8924"/>
                <a:gd name="connsiteY3" fmla="*/ 4732 h 4762"/>
                <a:gd name="connsiteX4" fmla="*/ 6264 w 8924"/>
                <a:gd name="connsiteY4" fmla="*/ 2474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 h="4762">
                  <a:moveTo>
                    <a:pt x="6264" y="2474"/>
                  </a:moveTo>
                  <a:cubicBezTo>
                    <a:pt x="4220" y="1291"/>
                    <a:pt x="1316" y="0"/>
                    <a:pt x="241" y="0"/>
                  </a:cubicBezTo>
                  <a:cubicBezTo>
                    <a:pt x="241" y="0"/>
                    <a:pt x="133" y="0"/>
                    <a:pt x="26" y="108"/>
                  </a:cubicBezTo>
                  <a:cubicBezTo>
                    <a:pt x="-512" y="860"/>
                    <a:pt x="7555" y="5163"/>
                    <a:pt x="8738" y="4732"/>
                  </a:cubicBezTo>
                  <a:cubicBezTo>
                    <a:pt x="9383" y="4625"/>
                    <a:pt x="8307" y="3657"/>
                    <a:pt x="6264"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8" name="任意多边形: 形状 651">
              <a:extLst>
                <a:ext uri="{FF2B5EF4-FFF2-40B4-BE49-F238E27FC236}">
                  <a16:creationId xmlns:a16="http://schemas.microsoft.com/office/drawing/2014/main" xmlns="" id="{4E48B3BF-52F4-4525-A7CF-CE4E2FDFDEC7}"/>
                </a:ext>
              </a:extLst>
            </p:cNvPr>
            <p:cNvSpPr/>
            <p:nvPr/>
          </p:nvSpPr>
          <p:spPr>
            <a:xfrm>
              <a:off x="332398" y="248647"/>
              <a:ext cx="45911" cy="19290"/>
            </a:xfrm>
            <a:custGeom>
              <a:avLst/>
              <a:gdLst>
                <a:gd name="connsiteX0" fmla="*/ 108 w 10865"/>
                <a:gd name="connsiteY0" fmla="*/ 0 h 4565"/>
                <a:gd name="connsiteX1" fmla="*/ 0 w 10865"/>
                <a:gd name="connsiteY1" fmla="*/ 108 h 4565"/>
                <a:gd name="connsiteX2" fmla="*/ 10863 w 10865"/>
                <a:gd name="connsiteY2" fmla="*/ 4517 h 4565"/>
                <a:gd name="connsiteX3" fmla="*/ 7314 w 10865"/>
                <a:gd name="connsiteY3" fmla="*/ 2366 h 4565"/>
                <a:gd name="connsiteX4" fmla="*/ 108 w 10865"/>
                <a:gd name="connsiteY4" fmla="*/ 0 h 4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5" h="4565">
                  <a:moveTo>
                    <a:pt x="108" y="0"/>
                  </a:moveTo>
                  <a:cubicBezTo>
                    <a:pt x="108" y="0"/>
                    <a:pt x="0" y="0"/>
                    <a:pt x="0" y="108"/>
                  </a:cubicBezTo>
                  <a:cubicBezTo>
                    <a:pt x="215" y="968"/>
                    <a:pt x="10110" y="5055"/>
                    <a:pt x="10863" y="4517"/>
                  </a:cubicBezTo>
                  <a:cubicBezTo>
                    <a:pt x="10971" y="3980"/>
                    <a:pt x="7959" y="2689"/>
                    <a:pt x="7314" y="2366"/>
                  </a:cubicBezTo>
                  <a:cubicBezTo>
                    <a:pt x="4732" y="1291"/>
                    <a:pt x="1183" y="0"/>
                    <a:pt x="1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9" name="任意多边形: 形状 652">
              <a:extLst>
                <a:ext uri="{FF2B5EF4-FFF2-40B4-BE49-F238E27FC236}">
                  <a16:creationId xmlns:a16="http://schemas.microsoft.com/office/drawing/2014/main" xmlns="" id="{4D346637-8B4C-4DCC-8DD9-47B7CADAAD56}"/>
                </a:ext>
              </a:extLst>
            </p:cNvPr>
            <p:cNvSpPr/>
            <p:nvPr/>
          </p:nvSpPr>
          <p:spPr>
            <a:xfrm>
              <a:off x="369782" y="245465"/>
              <a:ext cx="53969" cy="18377"/>
            </a:xfrm>
            <a:custGeom>
              <a:avLst/>
              <a:gdLst>
                <a:gd name="connsiteX0" fmla="*/ 81 w 12772"/>
                <a:gd name="connsiteY0" fmla="*/ 0 h 4349"/>
                <a:gd name="connsiteX1" fmla="*/ 81 w 12772"/>
                <a:gd name="connsiteY1" fmla="*/ 0 h 4349"/>
                <a:gd name="connsiteX2" fmla="*/ 12772 w 12772"/>
                <a:gd name="connsiteY2" fmla="*/ 4302 h 4349"/>
                <a:gd name="connsiteX3" fmla="*/ 8255 w 12772"/>
                <a:gd name="connsiteY3" fmla="*/ 2259 h 4349"/>
                <a:gd name="connsiteX4" fmla="*/ 81 w 12772"/>
                <a:gd name="connsiteY4" fmla="*/ 0 h 4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2" h="4349">
                  <a:moveTo>
                    <a:pt x="81" y="0"/>
                  </a:moveTo>
                  <a:cubicBezTo>
                    <a:pt x="-27" y="0"/>
                    <a:pt x="-27" y="108"/>
                    <a:pt x="81" y="0"/>
                  </a:cubicBezTo>
                  <a:cubicBezTo>
                    <a:pt x="403" y="645"/>
                    <a:pt x="11697" y="4840"/>
                    <a:pt x="12772" y="4302"/>
                  </a:cubicBezTo>
                  <a:cubicBezTo>
                    <a:pt x="12557" y="3764"/>
                    <a:pt x="9008" y="2474"/>
                    <a:pt x="8255" y="2259"/>
                  </a:cubicBezTo>
                  <a:cubicBezTo>
                    <a:pt x="5136" y="1183"/>
                    <a:pt x="1049" y="0"/>
                    <a:pt x="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7" name="任意多边形: 形状 653">
              <a:extLst>
                <a:ext uri="{FF2B5EF4-FFF2-40B4-BE49-F238E27FC236}">
                  <a16:creationId xmlns:a16="http://schemas.microsoft.com/office/drawing/2014/main" xmlns="" id="{6691D786-FC04-4F49-B7E2-094D1E0FDCC9}"/>
                </a:ext>
              </a:extLst>
            </p:cNvPr>
            <p:cNvSpPr/>
            <p:nvPr/>
          </p:nvSpPr>
          <p:spPr>
            <a:xfrm>
              <a:off x="403299" y="242397"/>
              <a:ext cx="61356" cy="17815"/>
            </a:xfrm>
            <a:custGeom>
              <a:avLst/>
              <a:gdLst>
                <a:gd name="connsiteX0" fmla="*/ 0 w 14520"/>
                <a:gd name="connsiteY0" fmla="*/ 81 h 4216"/>
                <a:gd name="connsiteX1" fmla="*/ 14520 w 14520"/>
                <a:gd name="connsiteY1" fmla="*/ 4168 h 4216"/>
                <a:gd name="connsiteX2" fmla="*/ 9142 w 14520"/>
                <a:gd name="connsiteY2" fmla="*/ 2124 h 4216"/>
                <a:gd name="connsiteX3" fmla="*/ 0 w 14520"/>
                <a:gd name="connsiteY3" fmla="*/ 81 h 4216"/>
                <a:gd name="connsiteX4" fmla="*/ 0 w 14520"/>
                <a:gd name="connsiteY4" fmla="*/ 81 h 4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20" h="4216">
                  <a:moveTo>
                    <a:pt x="0" y="81"/>
                  </a:moveTo>
                  <a:cubicBezTo>
                    <a:pt x="753" y="618"/>
                    <a:pt x="13767" y="4706"/>
                    <a:pt x="14520" y="4168"/>
                  </a:cubicBezTo>
                  <a:cubicBezTo>
                    <a:pt x="14197" y="3738"/>
                    <a:pt x="11401" y="2877"/>
                    <a:pt x="9142" y="2124"/>
                  </a:cubicBezTo>
                  <a:cubicBezTo>
                    <a:pt x="5378" y="1049"/>
                    <a:pt x="1076" y="-27"/>
                    <a:pt x="0" y="81"/>
                  </a:cubicBezTo>
                  <a:cubicBezTo>
                    <a:pt x="108" y="-27"/>
                    <a:pt x="10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8" name="任意多边形: 形状 654">
              <a:extLst>
                <a:ext uri="{FF2B5EF4-FFF2-40B4-BE49-F238E27FC236}">
                  <a16:creationId xmlns:a16="http://schemas.microsoft.com/office/drawing/2014/main" xmlns="" id="{0439DE26-DEDA-49DC-98CD-6A227673061D}"/>
                </a:ext>
              </a:extLst>
            </p:cNvPr>
            <p:cNvSpPr/>
            <p:nvPr/>
          </p:nvSpPr>
          <p:spPr>
            <a:xfrm>
              <a:off x="433749" y="239067"/>
              <a:ext cx="68172" cy="16847"/>
            </a:xfrm>
            <a:custGeom>
              <a:avLst/>
              <a:gdLst>
                <a:gd name="connsiteX0" fmla="*/ 0 w 16133"/>
                <a:gd name="connsiteY0" fmla="*/ 8 h 3987"/>
                <a:gd name="connsiteX1" fmla="*/ 16026 w 16133"/>
                <a:gd name="connsiteY1" fmla="*/ 3988 h 3987"/>
                <a:gd name="connsiteX2" fmla="*/ 16133 w 16133"/>
                <a:gd name="connsiteY2" fmla="*/ 3880 h 3987"/>
                <a:gd name="connsiteX3" fmla="*/ 9895 w 16133"/>
                <a:gd name="connsiteY3" fmla="*/ 1944 h 3987"/>
                <a:gd name="connsiteX4" fmla="*/ 0 w 16133"/>
                <a:gd name="connsiteY4" fmla="*/ 8 h 3987"/>
                <a:gd name="connsiteX5" fmla="*/ 0 w 16133"/>
                <a:gd name="connsiteY5" fmla="*/ 8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3987">
                  <a:moveTo>
                    <a:pt x="0" y="8"/>
                  </a:moveTo>
                  <a:cubicBezTo>
                    <a:pt x="1076" y="546"/>
                    <a:pt x="14412" y="3988"/>
                    <a:pt x="16026" y="3988"/>
                  </a:cubicBezTo>
                  <a:cubicBezTo>
                    <a:pt x="16026" y="3988"/>
                    <a:pt x="16026" y="3988"/>
                    <a:pt x="16133" y="3880"/>
                  </a:cubicBezTo>
                  <a:cubicBezTo>
                    <a:pt x="15596" y="3450"/>
                    <a:pt x="12476" y="2590"/>
                    <a:pt x="9895" y="1944"/>
                  </a:cubicBezTo>
                  <a:cubicBezTo>
                    <a:pt x="5700" y="869"/>
                    <a:pt x="968" y="-99"/>
                    <a:pt x="0" y="8"/>
                  </a:cubicBezTo>
                  <a:cubicBezTo>
                    <a:pt x="107" y="8"/>
                    <a:pt x="107" y="8"/>
                    <a:pt x="0"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9" name="任意多边形: 形状 655">
              <a:extLst>
                <a:ext uri="{FF2B5EF4-FFF2-40B4-BE49-F238E27FC236}">
                  <a16:creationId xmlns:a16="http://schemas.microsoft.com/office/drawing/2014/main" xmlns="" id="{8F8336C8-38A5-4FE9-BCD5-A195B65EFE99}"/>
                </a:ext>
              </a:extLst>
            </p:cNvPr>
            <p:cNvSpPr/>
            <p:nvPr/>
          </p:nvSpPr>
          <p:spPr>
            <a:xfrm>
              <a:off x="460818" y="235264"/>
              <a:ext cx="73825" cy="16239"/>
            </a:xfrm>
            <a:custGeom>
              <a:avLst/>
              <a:gdLst>
                <a:gd name="connsiteX0" fmla="*/ 48 w 17471"/>
                <a:gd name="connsiteY0" fmla="*/ 48 h 3843"/>
                <a:gd name="connsiteX1" fmla="*/ 17472 w 17471"/>
                <a:gd name="connsiteY1" fmla="*/ 3812 h 3843"/>
                <a:gd name="connsiteX2" fmla="*/ 10588 w 17471"/>
                <a:gd name="connsiteY2" fmla="*/ 1984 h 3843"/>
                <a:gd name="connsiteX3" fmla="*/ 48 w 17471"/>
                <a:gd name="connsiteY3" fmla="*/ 48 h 3843"/>
                <a:gd name="connsiteX4" fmla="*/ 48 w 17471"/>
                <a:gd name="connsiteY4" fmla="*/ 48 h 3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71" h="3843">
                  <a:moveTo>
                    <a:pt x="48" y="48"/>
                  </a:moveTo>
                  <a:cubicBezTo>
                    <a:pt x="155" y="155"/>
                    <a:pt x="16504" y="4242"/>
                    <a:pt x="17472" y="3812"/>
                  </a:cubicBezTo>
                  <a:cubicBezTo>
                    <a:pt x="16719" y="3382"/>
                    <a:pt x="13277" y="2522"/>
                    <a:pt x="10588" y="1984"/>
                  </a:cubicBezTo>
                  <a:cubicBezTo>
                    <a:pt x="6071" y="908"/>
                    <a:pt x="801" y="-60"/>
                    <a:pt x="48" y="48"/>
                  </a:cubicBezTo>
                  <a:cubicBezTo>
                    <a:pt x="-60" y="-60"/>
                    <a:pt x="48" y="48"/>
                    <a:pt x="48"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0" name="任意多边形: 形状 656">
              <a:extLst>
                <a:ext uri="{FF2B5EF4-FFF2-40B4-BE49-F238E27FC236}">
                  <a16:creationId xmlns:a16="http://schemas.microsoft.com/office/drawing/2014/main" xmlns="" id="{066CD590-D5A9-41FF-90E5-274EE073DFC4}"/>
                </a:ext>
              </a:extLst>
            </p:cNvPr>
            <p:cNvSpPr/>
            <p:nvPr/>
          </p:nvSpPr>
          <p:spPr>
            <a:xfrm>
              <a:off x="483742" y="231376"/>
              <a:ext cx="78626" cy="15136"/>
            </a:xfrm>
            <a:custGeom>
              <a:avLst/>
              <a:gdLst>
                <a:gd name="connsiteX0" fmla="*/ 18607 w 18607"/>
                <a:gd name="connsiteY0" fmla="*/ 3549 h 3582"/>
                <a:gd name="connsiteX1" fmla="*/ 11078 w 18607"/>
                <a:gd name="connsiteY1" fmla="*/ 1828 h 3582"/>
                <a:gd name="connsiteX2" fmla="*/ 11078 w 18607"/>
                <a:gd name="connsiteY2" fmla="*/ 1828 h 3582"/>
                <a:gd name="connsiteX3" fmla="*/ 0 w 18607"/>
                <a:gd name="connsiteY3" fmla="*/ 0 h 3582"/>
                <a:gd name="connsiteX4" fmla="*/ 18607 w 18607"/>
                <a:gd name="connsiteY4" fmla="*/ 3549 h 3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07" h="3582">
                  <a:moveTo>
                    <a:pt x="18607" y="3549"/>
                  </a:moveTo>
                  <a:cubicBezTo>
                    <a:pt x="17747" y="3227"/>
                    <a:pt x="14197" y="2366"/>
                    <a:pt x="11078" y="1828"/>
                  </a:cubicBezTo>
                  <a:lnTo>
                    <a:pt x="11078" y="1828"/>
                  </a:lnTo>
                  <a:cubicBezTo>
                    <a:pt x="6453" y="860"/>
                    <a:pt x="860" y="0"/>
                    <a:pt x="0" y="0"/>
                  </a:cubicBezTo>
                  <a:cubicBezTo>
                    <a:pt x="107" y="108"/>
                    <a:pt x="17962" y="3980"/>
                    <a:pt x="18607" y="35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1" name="任意多边形: 形状 657">
              <a:extLst>
                <a:ext uri="{FF2B5EF4-FFF2-40B4-BE49-F238E27FC236}">
                  <a16:creationId xmlns:a16="http://schemas.microsoft.com/office/drawing/2014/main" xmlns="" id="{BDFD5E36-1D7A-4A94-903A-7AEE148EC2D9}"/>
                </a:ext>
              </a:extLst>
            </p:cNvPr>
            <p:cNvSpPr/>
            <p:nvPr/>
          </p:nvSpPr>
          <p:spPr>
            <a:xfrm>
              <a:off x="502833" y="227286"/>
              <a:ext cx="82716" cy="14126"/>
            </a:xfrm>
            <a:custGeom>
              <a:avLst/>
              <a:gdLst>
                <a:gd name="connsiteX0" fmla="*/ 0 w 19575"/>
                <a:gd name="connsiteY0" fmla="*/ 0 h 3343"/>
                <a:gd name="connsiteX1" fmla="*/ 19575 w 19575"/>
                <a:gd name="connsiteY1" fmla="*/ 3334 h 3343"/>
                <a:gd name="connsiteX2" fmla="*/ 11401 w 19575"/>
                <a:gd name="connsiteY2" fmla="*/ 1613 h 3343"/>
                <a:gd name="connsiteX3" fmla="*/ 0 w 19575"/>
                <a:gd name="connsiteY3" fmla="*/ 0 h 3343"/>
                <a:gd name="connsiteX4" fmla="*/ 0 w 19575"/>
                <a:gd name="connsiteY4" fmla="*/ 0 h 3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5" h="3343">
                  <a:moveTo>
                    <a:pt x="0" y="0"/>
                  </a:moveTo>
                  <a:cubicBezTo>
                    <a:pt x="108" y="0"/>
                    <a:pt x="18500" y="3549"/>
                    <a:pt x="19575" y="3334"/>
                  </a:cubicBezTo>
                  <a:cubicBezTo>
                    <a:pt x="18500" y="3012"/>
                    <a:pt x="14735" y="2259"/>
                    <a:pt x="11401" y="1613"/>
                  </a:cubicBezTo>
                  <a:cubicBezTo>
                    <a:pt x="6131" y="753"/>
                    <a:pt x="753" y="0"/>
                    <a:pt x="0" y="0"/>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452" name="任意多边形: 形状 658">
              <a:extLst>
                <a:ext uri="{FF2B5EF4-FFF2-40B4-BE49-F238E27FC236}">
                  <a16:creationId xmlns:a16="http://schemas.microsoft.com/office/drawing/2014/main" xmlns="" id="{65C71BFC-5DC3-44B3-8E33-2AB8D5141F6F}"/>
                </a:ext>
              </a:extLst>
            </p:cNvPr>
            <p:cNvSpPr/>
            <p:nvPr/>
          </p:nvSpPr>
          <p:spPr>
            <a:xfrm>
              <a:off x="518286" y="223196"/>
              <a:ext cx="86350" cy="13222"/>
            </a:xfrm>
            <a:custGeom>
              <a:avLst/>
              <a:gdLst>
                <a:gd name="connsiteX0" fmla="*/ 0 w 20435"/>
                <a:gd name="connsiteY0" fmla="*/ 0 h 3129"/>
                <a:gd name="connsiteX1" fmla="*/ 20436 w 20435"/>
                <a:gd name="connsiteY1" fmla="*/ 3119 h 3129"/>
                <a:gd name="connsiteX2" fmla="*/ 11724 w 20435"/>
                <a:gd name="connsiteY2" fmla="*/ 1506 h 3129"/>
                <a:gd name="connsiteX3" fmla="*/ 0 w 20435"/>
                <a:gd name="connsiteY3" fmla="*/ 0 h 3129"/>
                <a:gd name="connsiteX4" fmla="*/ 0 w 20435"/>
                <a:gd name="connsiteY4" fmla="*/ 0 h 3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3129">
                  <a:moveTo>
                    <a:pt x="0" y="0"/>
                  </a:moveTo>
                  <a:cubicBezTo>
                    <a:pt x="108" y="0"/>
                    <a:pt x="19790" y="3334"/>
                    <a:pt x="20436" y="3119"/>
                  </a:cubicBezTo>
                  <a:cubicBezTo>
                    <a:pt x="19898" y="2904"/>
                    <a:pt x="16133" y="2151"/>
                    <a:pt x="11724" y="1506"/>
                  </a:cubicBezTo>
                  <a:cubicBezTo>
                    <a:pt x="7206" y="860"/>
                    <a:pt x="1183" y="0"/>
                    <a:pt x="0" y="0"/>
                  </a:cubicBezTo>
                  <a:cubicBezTo>
                    <a:pt x="0" y="0"/>
                    <a:pt x="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3" name="任意多边形: 形状 659">
              <a:extLst>
                <a:ext uri="{FF2B5EF4-FFF2-40B4-BE49-F238E27FC236}">
                  <a16:creationId xmlns:a16="http://schemas.microsoft.com/office/drawing/2014/main" xmlns="" id="{A75DEFE3-3F4D-4B07-98AB-2FCEAECE939B}"/>
                </a:ext>
              </a:extLst>
            </p:cNvPr>
            <p:cNvSpPr/>
            <p:nvPr/>
          </p:nvSpPr>
          <p:spPr>
            <a:xfrm>
              <a:off x="529645" y="219557"/>
              <a:ext cx="89076" cy="12280"/>
            </a:xfrm>
            <a:custGeom>
              <a:avLst/>
              <a:gdLst>
                <a:gd name="connsiteX0" fmla="*/ 21081 w 21080"/>
                <a:gd name="connsiteY0" fmla="*/ 2904 h 2906"/>
                <a:gd name="connsiteX1" fmla="*/ 11939 w 21080"/>
                <a:gd name="connsiteY1" fmla="*/ 1398 h 2906"/>
                <a:gd name="connsiteX2" fmla="*/ 0 w 21080"/>
                <a:gd name="connsiteY2" fmla="*/ 0 h 2906"/>
                <a:gd name="connsiteX3" fmla="*/ 21081 w 21080"/>
                <a:gd name="connsiteY3" fmla="*/ 2904 h 2906"/>
              </a:gdLst>
              <a:ahLst/>
              <a:cxnLst>
                <a:cxn ang="0">
                  <a:pos x="connsiteX0" y="connsiteY0"/>
                </a:cxn>
                <a:cxn ang="0">
                  <a:pos x="connsiteX1" y="connsiteY1"/>
                </a:cxn>
                <a:cxn ang="0">
                  <a:pos x="connsiteX2" y="connsiteY2"/>
                </a:cxn>
                <a:cxn ang="0">
                  <a:pos x="connsiteX3" y="connsiteY3"/>
                </a:cxn>
              </a:cxnLst>
              <a:rect l="l" t="t" r="r" b="b"/>
              <a:pathLst>
                <a:path w="21080" h="2906">
                  <a:moveTo>
                    <a:pt x="21081" y="2904"/>
                  </a:moveTo>
                  <a:cubicBezTo>
                    <a:pt x="20328" y="2689"/>
                    <a:pt x="16349" y="2044"/>
                    <a:pt x="11939" y="1398"/>
                  </a:cubicBezTo>
                  <a:cubicBezTo>
                    <a:pt x="6884" y="645"/>
                    <a:pt x="968" y="0"/>
                    <a:pt x="0" y="0"/>
                  </a:cubicBezTo>
                  <a:cubicBezTo>
                    <a:pt x="0" y="0"/>
                    <a:pt x="19898" y="3012"/>
                    <a:pt x="21081" y="29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4" name="任意多边形: 形状 660">
              <a:extLst>
                <a:ext uri="{FF2B5EF4-FFF2-40B4-BE49-F238E27FC236}">
                  <a16:creationId xmlns:a16="http://schemas.microsoft.com/office/drawing/2014/main" xmlns="" id="{C5C26DDD-F0EE-42EB-ABE8-AF5BD02BA743}"/>
                </a:ext>
              </a:extLst>
            </p:cNvPr>
            <p:cNvSpPr/>
            <p:nvPr/>
          </p:nvSpPr>
          <p:spPr>
            <a:xfrm>
              <a:off x="537373" y="215467"/>
              <a:ext cx="90441" cy="11371"/>
            </a:xfrm>
            <a:custGeom>
              <a:avLst/>
              <a:gdLst>
                <a:gd name="connsiteX0" fmla="*/ 21404 w 21403"/>
                <a:gd name="connsiteY0" fmla="*/ 2689 h 2691"/>
                <a:gd name="connsiteX1" fmla="*/ 12046 w 21403"/>
                <a:gd name="connsiteY1" fmla="*/ 1291 h 2691"/>
                <a:gd name="connsiteX2" fmla="*/ 0 w 21403"/>
                <a:gd name="connsiteY2" fmla="*/ 0 h 2691"/>
                <a:gd name="connsiteX3" fmla="*/ 21404 w 21403"/>
                <a:gd name="connsiteY3" fmla="*/ 2689 h 2691"/>
              </a:gdLst>
              <a:ahLst/>
              <a:cxnLst>
                <a:cxn ang="0">
                  <a:pos x="connsiteX0" y="connsiteY0"/>
                </a:cxn>
                <a:cxn ang="0">
                  <a:pos x="connsiteX1" y="connsiteY1"/>
                </a:cxn>
                <a:cxn ang="0">
                  <a:pos x="connsiteX2" y="connsiteY2"/>
                </a:cxn>
                <a:cxn ang="0">
                  <a:pos x="connsiteX3" y="connsiteY3"/>
                </a:cxn>
              </a:cxnLst>
              <a:rect l="l" t="t" r="r" b="b"/>
              <a:pathLst>
                <a:path w="21403" h="2691">
                  <a:moveTo>
                    <a:pt x="21404" y="2689"/>
                  </a:moveTo>
                  <a:cubicBezTo>
                    <a:pt x="20543" y="2474"/>
                    <a:pt x="16456" y="1828"/>
                    <a:pt x="12046" y="1291"/>
                  </a:cubicBezTo>
                  <a:cubicBezTo>
                    <a:pt x="6884" y="645"/>
                    <a:pt x="968" y="0"/>
                    <a:pt x="0" y="0"/>
                  </a:cubicBezTo>
                  <a:cubicBezTo>
                    <a:pt x="0" y="0"/>
                    <a:pt x="20436" y="2796"/>
                    <a:pt x="21404"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5" name="任意多边形: 形状 661">
              <a:extLst>
                <a:ext uri="{FF2B5EF4-FFF2-40B4-BE49-F238E27FC236}">
                  <a16:creationId xmlns:a16="http://schemas.microsoft.com/office/drawing/2014/main" xmlns="" id="{14A4D0C5-12C5-40C2-9B19-25F53259BF93}"/>
                </a:ext>
              </a:extLst>
            </p:cNvPr>
            <p:cNvSpPr/>
            <p:nvPr/>
          </p:nvSpPr>
          <p:spPr>
            <a:xfrm>
              <a:off x="540099" y="211377"/>
              <a:ext cx="91349" cy="10467"/>
            </a:xfrm>
            <a:custGeom>
              <a:avLst/>
              <a:gdLst>
                <a:gd name="connsiteX0" fmla="*/ 21619 w 21618"/>
                <a:gd name="connsiteY0" fmla="*/ 2474 h 2477"/>
                <a:gd name="connsiteX1" fmla="*/ 12046 w 21618"/>
                <a:gd name="connsiteY1" fmla="*/ 1183 h 2477"/>
                <a:gd name="connsiteX2" fmla="*/ 0 w 21618"/>
                <a:gd name="connsiteY2" fmla="*/ 0 h 2477"/>
                <a:gd name="connsiteX3" fmla="*/ 21619 w 21618"/>
                <a:gd name="connsiteY3" fmla="*/ 2474 h 2477"/>
              </a:gdLst>
              <a:ahLst/>
              <a:cxnLst>
                <a:cxn ang="0">
                  <a:pos x="connsiteX0" y="connsiteY0"/>
                </a:cxn>
                <a:cxn ang="0">
                  <a:pos x="connsiteX1" y="connsiteY1"/>
                </a:cxn>
                <a:cxn ang="0">
                  <a:pos x="connsiteX2" y="connsiteY2"/>
                </a:cxn>
                <a:cxn ang="0">
                  <a:pos x="connsiteX3" y="connsiteY3"/>
                </a:cxn>
              </a:cxnLst>
              <a:rect l="l" t="t" r="r" b="b"/>
              <a:pathLst>
                <a:path w="21618" h="2477">
                  <a:moveTo>
                    <a:pt x="21619" y="2474"/>
                  </a:moveTo>
                  <a:cubicBezTo>
                    <a:pt x="20651" y="2259"/>
                    <a:pt x="16456" y="1721"/>
                    <a:pt x="12046" y="1183"/>
                  </a:cubicBezTo>
                  <a:cubicBezTo>
                    <a:pt x="6776" y="538"/>
                    <a:pt x="968" y="0"/>
                    <a:pt x="0" y="0"/>
                  </a:cubicBezTo>
                  <a:cubicBezTo>
                    <a:pt x="108" y="0"/>
                    <a:pt x="20866" y="2581"/>
                    <a:pt x="2161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6" name="任意多边形: 形状 662">
              <a:extLst>
                <a:ext uri="{FF2B5EF4-FFF2-40B4-BE49-F238E27FC236}">
                  <a16:creationId xmlns:a16="http://schemas.microsoft.com/office/drawing/2014/main" xmlns="" id="{A5C72711-5507-4682-842E-07229D33D9F8}"/>
                </a:ext>
              </a:extLst>
            </p:cNvPr>
            <p:cNvSpPr/>
            <p:nvPr/>
          </p:nvSpPr>
          <p:spPr>
            <a:xfrm>
              <a:off x="539190" y="206834"/>
              <a:ext cx="90897" cy="9998"/>
            </a:xfrm>
            <a:custGeom>
              <a:avLst/>
              <a:gdLst>
                <a:gd name="connsiteX0" fmla="*/ 0 w 21511"/>
                <a:gd name="connsiteY0" fmla="*/ 0 h 2366"/>
                <a:gd name="connsiteX1" fmla="*/ 21511 w 21511"/>
                <a:gd name="connsiteY1" fmla="*/ 2366 h 2366"/>
                <a:gd name="connsiteX2" fmla="*/ 11831 w 21511"/>
                <a:gd name="connsiteY2" fmla="*/ 1183 h 2366"/>
                <a:gd name="connsiteX3" fmla="*/ 0 w 21511"/>
                <a:gd name="connsiteY3" fmla="*/ 0 h 2366"/>
              </a:gdLst>
              <a:ahLst/>
              <a:cxnLst>
                <a:cxn ang="0">
                  <a:pos x="connsiteX0" y="connsiteY0"/>
                </a:cxn>
                <a:cxn ang="0">
                  <a:pos x="connsiteX1" y="connsiteY1"/>
                </a:cxn>
                <a:cxn ang="0">
                  <a:pos x="connsiteX2" y="connsiteY2"/>
                </a:cxn>
                <a:cxn ang="0">
                  <a:pos x="connsiteX3" y="connsiteY3"/>
                </a:cxn>
              </a:cxnLst>
              <a:rect l="l" t="t" r="r" b="b"/>
              <a:pathLst>
                <a:path w="21511" h="2366">
                  <a:moveTo>
                    <a:pt x="0" y="0"/>
                  </a:moveTo>
                  <a:cubicBezTo>
                    <a:pt x="107" y="0"/>
                    <a:pt x="21081" y="2366"/>
                    <a:pt x="21511" y="2366"/>
                  </a:cubicBezTo>
                  <a:cubicBezTo>
                    <a:pt x="20436" y="2151"/>
                    <a:pt x="16133" y="1613"/>
                    <a:pt x="11831" y="1183"/>
                  </a:cubicBezTo>
                  <a:cubicBezTo>
                    <a:pt x="6238" y="538"/>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7" name="任意多边形: 形状 663">
              <a:extLst>
                <a:ext uri="{FF2B5EF4-FFF2-40B4-BE49-F238E27FC236}">
                  <a16:creationId xmlns:a16="http://schemas.microsoft.com/office/drawing/2014/main" xmlns="" id="{3BCFB63D-6BAE-4999-9B40-4D81F415D52C}"/>
                </a:ext>
              </a:extLst>
            </p:cNvPr>
            <p:cNvSpPr/>
            <p:nvPr/>
          </p:nvSpPr>
          <p:spPr>
            <a:xfrm>
              <a:off x="533739" y="203137"/>
              <a:ext cx="89532" cy="9144"/>
            </a:xfrm>
            <a:custGeom>
              <a:avLst/>
              <a:gdLst>
                <a:gd name="connsiteX0" fmla="*/ 0 w 21188"/>
                <a:gd name="connsiteY0" fmla="*/ 14 h 2164"/>
                <a:gd name="connsiteX1" fmla="*/ 21188 w 21188"/>
                <a:gd name="connsiteY1" fmla="*/ 2165 h 2164"/>
                <a:gd name="connsiteX2" fmla="*/ 11508 w 21188"/>
                <a:gd name="connsiteY2" fmla="*/ 982 h 2164"/>
                <a:gd name="connsiteX3" fmla="*/ 0 w 21188"/>
                <a:gd name="connsiteY3" fmla="*/ 14 h 2164"/>
              </a:gdLst>
              <a:ahLst/>
              <a:cxnLst>
                <a:cxn ang="0">
                  <a:pos x="connsiteX0" y="connsiteY0"/>
                </a:cxn>
                <a:cxn ang="0">
                  <a:pos x="connsiteX1" y="connsiteY1"/>
                </a:cxn>
                <a:cxn ang="0">
                  <a:pos x="connsiteX2" y="connsiteY2"/>
                </a:cxn>
                <a:cxn ang="0">
                  <a:pos x="connsiteX3" y="connsiteY3"/>
                </a:cxn>
              </a:cxnLst>
              <a:rect l="l" t="t" r="r" b="b"/>
              <a:pathLst>
                <a:path w="21188" h="2164">
                  <a:moveTo>
                    <a:pt x="0" y="14"/>
                  </a:moveTo>
                  <a:cubicBezTo>
                    <a:pt x="108" y="14"/>
                    <a:pt x="20328" y="2165"/>
                    <a:pt x="21188" y="2165"/>
                  </a:cubicBezTo>
                  <a:cubicBezTo>
                    <a:pt x="20113" y="1950"/>
                    <a:pt x="16241" y="1520"/>
                    <a:pt x="11508" y="982"/>
                  </a:cubicBezTo>
                  <a:cubicBezTo>
                    <a:pt x="6131" y="444"/>
                    <a:pt x="645" y="-94"/>
                    <a:pt x="0"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8" name="任意多边形: 形状 664">
              <a:extLst>
                <a:ext uri="{FF2B5EF4-FFF2-40B4-BE49-F238E27FC236}">
                  <a16:creationId xmlns:a16="http://schemas.microsoft.com/office/drawing/2014/main" xmlns="" id="{4E5481E2-FF08-43B2-8210-057B0C8AEBCB}"/>
                </a:ext>
              </a:extLst>
            </p:cNvPr>
            <p:cNvSpPr/>
            <p:nvPr/>
          </p:nvSpPr>
          <p:spPr>
            <a:xfrm>
              <a:off x="524194" y="199106"/>
              <a:ext cx="87259" cy="8181"/>
            </a:xfrm>
            <a:custGeom>
              <a:avLst/>
              <a:gdLst>
                <a:gd name="connsiteX0" fmla="*/ 0 w 20650"/>
                <a:gd name="connsiteY0" fmla="*/ 0 h 1936"/>
                <a:gd name="connsiteX1" fmla="*/ 20651 w 20650"/>
                <a:gd name="connsiteY1" fmla="*/ 1936 h 1936"/>
                <a:gd name="connsiteX2" fmla="*/ 11078 w 20650"/>
                <a:gd name="connsiteY2" fmla="*/ 860 h 1936"/>
                <a:gd name="connsiteX3" fmla="*/ 0 w 20650"/>
                <a:gd name="connsiteY3" fmla="*/ 0 h 1936"/>
              </a:gdLst>
              <a:ahLst/>
              <a:cxnLst>
                <a:cxn ang="0">
                  <a:pos x="connsiteX0" y="connsiteY0"/>
                </a:cxn>
                <a:cxn ang="0">
                  <a:pos x="connsiteX1" y="connsiteY1"/>
                </a:cxn>
                <a:cxn ang="0">
                  <a:pos x="connsiteX2" y="connsiteY2"/>
                </a:cxn>
                <a:cxn ang="0">
                  <a:pos x="connsiteX3" y="connsiteY3"/>
                </a:cxn>
              </a:cxnLst>
              <a:rect l="l" t="t" r="r" b="b"/>
              <a:pathLst>
                <a:path w="20650" h="1936">
                  <a:moveTo>
                    <a:pt x="0" y="0"/>
                  </a:moveTo>
                  <a:cubicBezTo>
                    <a:pt x="108" y="0"/>
                    <a:pt x="20113" y="1936"/>
                    <a:pt x="20651" y="1936"/>
                  </a:cubicBezTo>
                  <a:cubicBezTo>
                    <a:pt x="19468" y="1721"/>
                    <a:pt x="15596" y="1291"/>
                    <a:pt x="11078" y="860"/>
                  </a:cubicBezTo>
                  <a:cubicBezTo>
                    <a:pt x="5485" y="323"/>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9" name="任意多边形: 形状 665">
              <a:extLst>
                <a:ext uri="{FF2B5EF4-FFF2-40B4-BE49-F238E27FC236}">
                  <a16:creationId xmlns:a16="http://schemas.microsoft.com/office/drawing/2014/main" xmlns="" id="{7313F40E-EE90-412C-A3A0-42DE795BB3F7}"/>
                </a:ext>
              </a:extLst>
            </p:cNvPr>
            <p:cNvSpPr/>
            <p:nvPr/>
          </p:nvSpPr>
          <p:spPr>
            <a:xfrm>
              <a:off x="509649" y="195472"/>
              <a:ext cx="84533" cy="7268"/>
            </a:xfrm>
            <a:custGeom>
              <a:avLst/>
              <a:gdLst>
                <a:gd name="connsiteX0" fmla="*/ 0 w 20005"/>
                <a:gd name="connsiteY0" fmla="*/ 0 h 1720"/>
                <a:gd name="connsiteX1" fmla="*/ 20005 w 20005"/>
                <a:gd name="connsiteY1" fmla="*/ 1721 h 1720"/>
                <a:gd name="connsiteX2" fmla="*/ 10433 w 20005"/>
                <a:gd name="connsiteY2" fmla="*/ 753 h 1720"/>
                <a:gd name="connsiteX3" fmla="*/ 0 w 20005"/>
                <a:gd name="connsiteY3" fmla="*/ 0 h 1720"/>
              </a:gdLst>
              <a:ahLst/>
              <a:cxnLst>
                <a:cxn ang="0">
                  <a:pos x="connsiteX0" y="connsiteY0"/>
                </a:cxn>
                <a:cxn ang="0">
                  <a:pos x="connsiteX1" y="connsiteY1"/>
                </a:cxn>
                <a:cxn ang="0">
                  <a:pos x="connsiteX2" y="connsiteY2"/>
                </a:cxn>
                <a:cxn ang="0">
                  <a:pos x="connsiteX3" y="connsiteY3"/>
                </a:cxn>
              </a:cxnLst>
              <a:rect l="l" t="t" r="r" b="b"/>
              <a:pathLst>
                <a:path w="20005" h="1720">
                  <a:moveTo>
                    <a:pt x="0" y="0"/>
                  </a:moveTo>
                  <a:cubicBezTo>
                    <a:pt x="108" y="0"/>
                    <a:pt x="19360" y="1721"/>
                    <a:pt x="20005" y="1721"/>
                  </a:cubicBezTo>
                  <a:cubicBezTo>
                    <a:pt x="19360" y="1613"/>
                    <a:pt x="14950" y="1183"/>
                    <a:pt x="10433" y="753"/>
                  </a:cubicBezTo>
                  <a:cubicBezTo>
                    <a:pt x="5270" y="323"/>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0" name="任意多边形: 形状 666">
              <a:extLst>
                <a:ext uri="{FF2B5EF4-FFF2-40B4-BE49-F238E27FC236}">
                  <a16:creationId xmlns:a16="http://schemas.microsoft.com/office/drawing/2014/main" xmlns="" id="{1A760F7A-246F-48F7-8EB7-FE865FC158E1}"/>
                </a:ext>
              </a:extLst>
            </p:cNvPr>
            <p:cNvSpPr/>
            <p:nvPr/>
          </p:nvSpPr>
          <p:spPr>
            <a:xfrm>
              <a:off x="491014" y="192201"/>
              <a:ext cx="80443" cy="6448"/>
            </a:xfrm>
            <a:custGeom>
              <a:avLst/>
              <a:gdLst>
                <a:gd name="connsiteX0" fmla="*/ 0 w 19037"/>
                <a:gd name="connsiteY0" fmla="*/ 21 h 1526"/>
                <a:gd name="connsiteX1" fmla="*/ 19037 w 19037"/>
                <a:gd name="connsiteY1" fmla="*/ 1527 h 1526"/>
                <a:gd name="connsiteX2" fmla="*/ 9788 w 19037"/>
                <a:gd name="connsiteY2" fmla="*/ 666 h 1526"/>
                <a:gd name="connsiteX3" fmla="*/ 0 w 19037"/>
                <a:gd name="connsiteY3" fmla="*/ 21 h 1526"/>
              </a:gdLst>
              <a:ahLst/>
              <a:cxnLst>
                <a:cxn ang="0">
                  <a:pos x="connsiteX0" y="connsiteY0"/>
                </a:cxn>
                <a:cxn ang="0">
                  <a:pos x="connsiteX1" y="connsiteY1"/>
                </a:cxn>
                <a:cxn ang="0">
                  <a:pos x="connsiteX2" y="connsiteY2"/>
                </a:cxn>
                <a:cxn ang="0">
                  <a:pos x="connsiteX3" y="connsiteY3"/>
                </a:cxn>
              </a:cxnLst>
              <a:rect l="l" t="t" r="r" b="b"/>
              <a:pathLst>
                <a:path w="19037" h="1526">
                  <a:moveTo>
                    <a:pt x="0" y="21"/>
                  </a:moveTo>
                  <a:cubicBezTo>
                    <a:pt x="108" y="21"/>
                    <a:pt x="18607" y="1527"/>
                    <a:pt x="19037" y="1527"/>
                  </a:cubicBezTo>
                  <a:cubicBezTo>
                    <a:pt x="18285" y="1419"/>
                    <a:pt x="14413" y="989"/>
                    <a:pt x="9788" y="666"/>
                  </a:cubicBezTo>
                  <a:cubicBezTo>
                    <a:pt x="5163" y="236"/>
                    <a:pt x="753" y="-87"/>
                    <a:pt x="0"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1" name="任意多边形: 形状 667">
              <a:extLst>
                <a:ext uri="{FF2B5EF4-FFF2-40B4-BE49-F238E27FC236}">
                  <a16:creationId xmlns:a16="http://schemas.microsoft.com/office/drawing/2014/main" xmlns="" id="{13BDB553-2305-4900-AC3B-7A069F0533AC}"/>
                </a:ext>
              </a:extLst>
            </p:cNvPr>
            <p:cNvSpPr/>
            <p:nvPr/>
          </p:nvSpPr>
          <p:spPr>
            <a:xfrm>
              <a:off x="467837" y="188651"/>
              <a:ext cx="74988" cy="5907"/>
            </a:xfrm>
            <a:custGeom>
              <a:avLst/>
              <a:gdLst>
                <a:gd name="connsiteX0" fmla="*/ 0 w 17746"/>
                <a:gd name="connsiteY0" fmla="*/ 0 h 1398"/>
                <a:gd name="connsiteX1" fmla="*/ 17747 w 17746"/>
                <a:gd name="connsiteY1" fmla="*/ 1398 h 1398"/>
                <a:gd name="connsiteX2" fmla="*/ 8927 w 17746"/>
                <a:gd name="connsiteY2" fmla="*/ 645 h 1398"/>
                <a:gd name="connsiteX3" fmla="*/ 0 w 17746"/>
                <a:gd name="connsiteY3" fmla="*/ 0 h 1398"/>
              </a:gdLst>
              <a:ahLst/>
              <a:cxnLst>
                <a:cxn ang="0">
                  <a:pos x="connsiteX0" y="connsiteY0"/>
                </a:cxn>
                <a:cxn ang="0">
                  <a:pos x="connsiteX1" y="connsiteY1"/>
                </a:cxn>
                <a:cxn ang="0">
                  <a:pos x="connsiteX2" y="connsiteY2"/>
                </a:cxn>
                <a:cxn ang="0">
                  <a:pos x="connsiteX3" y="connsiteY3"/>
                </a:cxn>
              </a:cxnLst>
              <a:rect l="l" t="t" r="r" b="b"/>
              <a:pathLst>
                <a:path w="17746" h="1398">
                  <a:moveTo>
                    <a:pt x="0" y="0"/>
                  </a:moveTo>
                  <a:cubicBezTo>
                    <a:pt x="107" y="0"/>
                    <a:pt x="17747" y="1398"/>
                    <a:pt x="17747" y="1398"/>
                  </a:cubicBezTo>
                  <a:cubicBezTo>
                    <a:pt x="17209" y="1291"/>
                    <a:pt x="13767" y="968"/>
                    <a:pt x="8927" y="645"/>
                  </a:cubicBezTo>
                  <a:cubicBezTo>
                    <a:pt x="4517" y="323"/>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7" name="任意多边形: 形状 668">
              <a:extLst>
                <a:ext uri="{FF2B5EF4-FFF2-40B4-BE49-F238E27FC236}">
                  <a16:creationId xmlns:a16="http://schemas.microsoft.com/office/drawing/2014/main" xmlns="" id="{F26E932B-04CB-4CAD-9947-01A182149883}"/>
                </a:ext>
              </a:extLst>
            </p:cNvPr>
            <p:cNvSpPr/>
            <p:nvPr/>
          </p:nvSpPr>
          <p:spPr>
            <a:xfrm>
              <a:off x="441477" y="185926"/>
              <a:ext cx="69080" cy="5451"/>
            </a:xfrm>
            <a:custGeom>
              <a:avLst/>
              <a:gdLst>
                <a:gd name="connsiteX0" fmla="*/ 16348 w 16348"/>
                <a:gd name="connsiteY0" fmla="*/ 1291 h 1290"/>
                <a:gd name="connsiteX1" fmla="*/ 8067 w 16348"/>
                <a:gd name="connsiteY1" fmla="*/ 538 h 1290"/>
                <a:gd name="connsiteX2" fmla="*/ 0 w 16348"/>
                <a:gd name="connsiteY2" fmla="*/ 0 h 1290"/>
                <a:gd name="connsiteX3" fmla="*/ 16348 w 16348"/>
                <a:gd name="connsiteY3" fmla="*/ 1291 h 1290"/>
              </a:gdLst>
              <a:ahLst/>
              <a:cxnLst>
                <a:cxn ang="0">
                  <a:pos x="connsiteX0" y="connsiteY0"/>
                </a:cxn>
                <a:cxn ang="0">
                  <a:pos x="connsiteX1" y="connsiteY1"/>
                </a:cxn>
                <a:cxn ang="0">
                  <a:pos x="connsiteX2" y="connsiteY2"/>
                </a:cxn>
                <a:cxn ang="0">
                  <a:pos x="connsiteX3" y="connsiteY3"/>
                </a:cxn>
              </a:cxnLst>
              <a:rect l="l" t="t" r="r" b="b"/>
              <a:pathLst>
                <a:path w="16348" h="1290">
                  <a:moveTo>
                    <a:pt x="16348" y="1291"/>
                  </a:moveTo>
                  <a:cubicBezTo>
                    <a:pt x="13552" y="1076"/>
                    <a:pt x="10863" y="753"/>
                    <a:pt x="8067" y="538"/>
                  </a:cubicBezTo>
                  <a:cubicBezTo>
                    <a:pt x="3657" y="215"/>
                    <a:pt x="323" y="0"/>
                    <a:pt x="0" y="0"/>
                  </a:cubicBezTo>
                  <a:cubicBezTo>
                    <a:pt x="5378" y="430"/>
                    <a:pt x="10863" y="753"/>
                    <a:pt x="16348" y="12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8" name="任意多边形: 形状 669">
              <a:extLst>
                <a:ext uri="{FF2B5EF4-FFF2-40B4-BE49-F238E27FC236}">
                  <a16:creationId xmlns:a16="http://schemas.microsoft.com/office/drawing/2014/main" xmlns="" id="{B4407971-E8D2-448E-9369-956BA5E4FB50}"/>
                </a:ext>
              </a:extLst>
            </p:cNvPr>
            <p:cNvSpPr/>
            <p:nvPr/>
          </p:nvSpPr>
          <p:spPr>
            <a:xfrm>
              <a:off x="411936" y="183653"/>
              <a:ext cx="39083" cy="2726"/>
            </a:xfrm>
            <a:custGeom>
              <a:avLst/>
              <a:gdLst>
                <a:gd name="connsiteX0" fmla="*/ 9250 w 9249"/>
                <a:gd name="connsiteY0" fmla="*/ 645 h 645"/>
                <a:gd name="connsiteX1" fmla="*/ 5055 w 9249"/>
                <a:gd name="connsiteY1" fmla="*/ 323 h 645"/>
                <a:gd name="connsiteX2" fmla="*/ 0 w 9249"/>
                <a:gd name="connsiteY2" fmla="*/ 0 h 645"/>
                <a:gd name="connsiteX3" fmla="*/ 108 w 9249"/>
                <a:gd name="connsiteY3" fmla="*/ 0 h 645"/>
                <a:gd name="connsiteX4" fmla="*/ 9250 w 9249"/>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9" h="645">
                  <a:moveTo>
                    <a:pt x="9250" y="645"/>
                  </a:moveTo>
                  <a:lnTo>
                    <a:pt x="5055" y="323"/>
                  </a:lnTo>
                  <a:cubicBezTo>
                    <a:pt x="3334" y="215"/>
                    <a:pt x="1613" y="108"/>
                    <a:pt x="0" y="0"/>
                  </a:cubicBezTo>
                  <a:cubicBezTo>
                    <a:pt x="0" y="0"/>
                    <a:pt x="0" y="0"/>
                    <a:pt x="108" y="0"/>
                  </a:cubicBezTo>
                  <a:cubicBezTo>
                    <a:pt x="3012" y="215"/>
                    <a:pt x="6131" y="323"/>
                    <a:pt x="925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9" name="任意多边形: 形状 670">
              <a:extLst>
                <a:ext uri="{FF2B5EF4-FFF2-40B4-BE49-F238E27FC236}">
                  <a16:creationId xmlns:a16="http://schemas.microsoft.com/office/drawing/2014/main" xmlns="" id="{131B080A-DCAF-49B0-982D-6C9DAAF5D392}"/>
                </a:ext>
              </a:extLst>
            </p:cNvPr>
            <p:cNvSpPr/>
            <p:nvPr/>
          </p:nvSpPr>
          <p:spPr>
            <a:xfrm>
              <a:off x="379665" y="181836"/>
              <a:ext cx="8633" cy="452"/>
            </a:xfrm>
            <a:custGeom>
              <a:avLst/>
              <a:gdLst>
                <a:gd name="connsiteX0" fmla="*/ 2044 w 2043"/>
                <a:gd name="connsiteY0" fmla="*/ 108 h 107"/>
                <a:gd name="connsiteX1" fmla="*/ 323 w 2043"/>
                <a:gd name="connsiteY1" fmla="*/ 0 h 107"/>
                <a:gd name="connsiteX2" fmla="*/ 0 w 2043"/>
                <a:gd name="connsiteY2" fmla="*/ 0 h 107"/>
                <a:gd name="connsiteX3" fmla="*/ 108 w 2043"/>
                <a:gd name="connsiteY3" fmla="*/ 0 h 107"/>
                <a:gd name="connsiteX4" fmla="*/ 2044 w 2043"/>
                <a:gd name="connsiteY4" fmla="*/ 108 h 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 h="107">
                  <a:moveTo>
                    <a:pt x="2044" y="108"/>
                  </a:moveTo>
                  <a:lnTo>
                    <a:pt x="323" y="0"/>
                  </a:lnTo>
                  <a:cubicBezTo>
                    <a:pt x="215" y="0"/>
                    <a:pt x="108" y="0"/>
                    <a:pt x="0" y="0"/>
                  </a:cubicBezTo>
                  <a:cubicBezTo>
                    <a:pt x="0" y="0"/>
                    <a:pt x="0" y="0"/>
                    <a:pt x="108" y="0"/>
                  </a:cubicBezTo>
                  <a:cubicBezTo>
                    <a:pt x="753" y="0"/>
                    <a:pt x="1398" y="0"/>
                    <a:pt x="2044"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0" name="任意多边形: 形状 695">
              <a:extLst>
                <a:ext uri="{FF2B5EF4-FFF2-40B4-BE49-F238E27FC236}">
                  <a16:creationId xmlns:a16="http://schemas.microsoft.com/office/drawing/2014/main" xmlns="" id="{D616AA4A-91B2-42D6-8D4E-8DFEA85BEE3E}"/>
                </a:ext>
              </a:extLst>
            </p:cNvPr>
            <p:cNvSpPr/>
            <p:nvPr/>
          </p:nvSpPr>
          <p:spPr>
            <a:xfrm>
              <a:off x="88830" y="300457"/>
              <a:ext cx="17536" cy="25725"/>
            </a:xfrm>
            <a:custGeom>
              <a:avLst/>
              <a:gdLst>
                <a:gd name="connsiteX0" fmla="*/ 2787 w 4150"/>
                <a:gd name="connsiteY0" fmla="*/ 0 h 6088"/>
                <a:gd name="connsiteX1" fmla="*/ 314 w 4150"/>
                <a:gd name="connsiteY1" fmla="*/ 5378 h 6088"/>
                <a:gd name="connsiteX2" fmla="*/ 4078 w 4150"/>
                <a:gd name="connsiteY2" fmla="*/ 3227 h 6088"/>
                <a:gd name="connsiteX3" fmla="*/ 2787 w 4150"/>
                <a:gd name="connsiteY3" fmla="*/ 0 h 6088"/>
              </a:gdLst>
              <a:ahLst/>
              <a:cxnLst>
                <a:cxn ang="0">
                  <a:pos x="connsiteX0" y="connsiteY0"/>
                </a:cxn>
                <a:cxn ang="0">
                  <a:pos x="connsiteX1" y="connsiteY1"/>
                </a:cxn>
                <a:cxn ang="0">
                  <a:pos x="connsiteX2" y="connsiteY2"/>
                </a:cxn>
                <a:cxn ang="0">
                  <a:pos x="connsiteX3" y="connsiteY3"/>
                </a:cxn>
              </a:cxnLst>
              <a:rect l="l" t="t" r="r" b="b"/>
              <a:pathLst>
                <a:path w="4150" h="6088">
                  <a:moveTo>
                    <a:pt x="2787" y="0"/>
                  </a:moveTo>
                  <a:cubicBezTo>
                    <a:pt x="744" y="215"/>
                    <a:pt x="-654" y="3764"/>
                    <a:pt x="314" y="5378"/>
                  </a:cubicBezTo>
                  <a:cubicBezTo>
                    <a:pt x="1174" y="6884"/>
                    <a:pt x="3433" y="5916"/>
                    <a:pt x="4078" y="3227"/>
                  </a:cubicBezTo>
                  <a:cubicBezTo>
                    <a:pt x="4293" y="1936"/>
                    <a:pt x="4078" y="108"/>
                    <a:pt x="27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1" name="任意多边形: 形状 696">
              <a:extLst>
                <a:ext uri="{FF2B5EF4-FFF2-40B4-BE49-F238E27FC236}">
                  <a16:creationId xmlns:a16="http://schemas.microsoft.com/office/drawing/2014/main" xmlns="" id="{9D0DFFA5-7D8C-437C-A1F2-DB664E880537}"/>
                </a:ext>
              </a:extLst>
            </p:cNvPr>
            <p:cNvSpPr/>
            <p:nvPr/>
          </p:nvSpPr>
          <p:spPr>
            <a:xfrm>
              <a:off x="152696" y="299092"/>
              <a:ext cx="17088" cy="25654"/>
            </a:xfrm>
            <a:custGeom>
              <a:avLst/>
              <a:gdLst>
                <a:gd name="connsiteX0" fmla="*/ 1549 w 4044"/>
                <a:gd name="connsiteY0" fmla="*/ 0 h 6071"/>
                <a:gd name="connsiteX1" fmla="*/ 1334 w 4044"/>
                <a:gd name="connsiteY1" fmla="*/ 0 h 6071"/>
                <a:gd name="connsiteX2" fmla="*/ 1334 w 4044"/>
                <a:gd name="connsiteY2" fmla="*/ 5700 h 6071"/>
                <a:gd name="connsiteX3" fmla="*/ 4023 w 4044"/>
                <a:gd name="connsiteY3" fmla="*/ 3227 h 6071"/>
                <a:gd name="connsiteX4" fmla="*/ 1549 w 4044"/>
                <a:gd name="connsiteY4" fmla="*/ 0 h 6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4" h="6071">
                  <a:moveTo>
                    <a:pt x="1549" y="0"/>
                  </a:moveTo>
                  <a:cubicBezTo>
                    <a:pt x="1441" y="0"/>
                    <a:pt x="1441" y="0"/>
                    <a:pt x="1334" y="0"/>
                  </a:cubicBezTo>
                  <a:cubicBezTo>
                    <a:pt x="-280" y="323"/>
                    <a:pt x="-602" y="4302"/>
                    <a:pt x="1334" y="5700"/>
                  </a:cubicBezTo>
                  <a:cubicBezTo>
                    <a:pt x="2840" y="6776"/>
                    <a:pt x="4238" y="5378"/>
                    <a:pt x="4023" y="3227"/>
                  </a:cubicBezTo>
                  <a:cubicBezTo>
                    <a:pt x="3808" y="2044"/>
                    <a:pt x="2947" y="108"/>
                    <a:pt x="154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2" name="任意多边形: 形状 697">
              <a:extLst>
                <a:ext uri="{FF2B5EF4-FFF2-40B4-BE49-F238E27FC236}">
                  <a16:creationId xmlns:a16="http://schemas.microsoft.com/office/drawing/2014/main" xmlns="" id="{2E88635C-3B13-4403-88AD-BDDAC82705A8}"/>
                </a:ext>
              </a:extLst>
            </p:cNvPr>
            <p:cNvSpPr/>
            <p:nvPr/>
          </p:nvSpPr>
          <p:spPr>
            <a:xfrm>
              <a:off x="214508" y="297731"/>
              <a:ext cx="21187" cy="25514"/>
            </a:xfrm>
            <a:custGeom>
              <a:avLst/>
              <a:gdLst>
                <a:gd name="connsiteX0" fmla="*/ 903 w 5014"/>
                <a:gd name="connsiteY0" fmla="*/ 0 h 6038"/>
                <a:gd name="connsiteX1" fmla="*/ 580 w 5014"/>
                <a:gd name="connsiteY1" fmla="*/ 108 h 6038"/>
                <a:gd name="connsiteX2" fmla="*/ 3269 w 5014"/>
                <a:gd name="connsiteY2" fmla="*/ 5916 h 6038"/>
                <a:gd name="connsiteX3" fmla="*/ 4560 w 5014"/>
                <a:gd name="connsiteY3" fmla="*/ 3227 h 6038"/>
                <a:gd name="connsiteX4" fmla="*/ 903 w 5014"/>
                <a:gd name="connsiteY4" fmla="*/ 0 h 6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4" h="6038">
                  <a:moveTo>
                    <a:pt x="903" y="0"/>
                  </a:moveTo>
                  <a:cubicBezTo>
                    <a:pt x="795" y="0"/>
                    <a:pt x="688" y="0"/>
                    <a:pt x="580" y="108"/>
                  </a:cubicBezTo>
                  <a:cubicBezTo>
                    <a:pt x="-926" y="753"/>
                    <a:pt x="688" y="5055"/>
                    <a:pt x="3269" y="5916"/>
                  </a:cubicBezTo>
                  <a:cubicBezTo>
                    <a:pt x="4882" y="6453"/>
                    <a:pt x="5528" y="5163"/>
                    <a:pt x="4560" y="3227"/>
                  </a:cubicBezTo>
                  <a:cubicBezTo>
                    <a:pt x="3914" y="1936"/>
                    <a:pt x="2408" y="0"/>
                    <a:pt x="9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3" name="任意多边形: 形状 698">
              <a:extLst>
                <a:ext uri="{FF2B5EF4-FFF2-40B4-BE49-F238E27FC236}">
                  <a16:creationId xmlns:a16="http://schemas.microsoft.com/office/drawing/2014/main" xmlns="" id="{1CD95CE4-A399-4B9C-84D7-35268F6E7845}"/>
                </a:ext>
              </a:extLst>
            </p:cNvPr>
            <p:cNvSpPr/>
            <p:nvPr/>
          </p:nvSpPr>
          <p:spPr>
            <a:xfrm>
              <a:off x="274477" y="295458"/>
              <a:ext cx="27416" cy="25020"/>
            </a:xfrm>
            <a:custGeom>
              <a:avLst/>
              <a:gdLst>
                <a:gd name="connsiteX0" fmla="*/ 156 w 6488"/>
                <a:gd name="connsiteY0" fmla="*/ 108 h 5921"/>
                <a:gd name="connsiteX1" fmla="*/ 5533 w 6488"/>
                <a:gd name="connsiteY1" fmla="*/ 5916 h 5921"/>
                <a:gd name="connsiteX2" fmla="*/ 5426 w 6488"/>
                <a:gd name="connsiteY2" fmla="*/ 3119 h 5921"/>
                <a:gd name="connsiteX3" fmla="*/ 586 w 6488"/>
                <a:gd name="connsiteY3" fmla="*/ 0 h 5921"/>
                <a:gd name="connsiteX4" fmla="*/ 156 w 6488"/>
                <a:gd name="connsiteY4" fmla="*/ 108 h 5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8" h="5921">
                  <a:moveTo>
                    <a:pt x="156" y="108"/>
                  </a:moveTo>
                  <a:cubicBezTo>
                    <a:pt x="-812" y="1076"/>
                    <a:pt x="2952" y="5700"/>
                    <a:pt x="5533" y="5916"/>
                  </a:cubicBezTo>
                  <a:cubicBezTo>
                    <a:pt x="6824" y="6023"/>
                    <a:pt x="6824" y="4732"/>
                    <a:pt x="5426" y="3119"/>
                  </a:cubicBezTo>
                  <a:cubicBezTo>
                    <a:pt x="4350" y="1936"/>
                    <a:pt x="2092" y="0"/>
                    <a:pt x="586" y="0"/>
                  </a:cubicBezTo>
                  <a:cubicBezTo>
                    <a:pt x="478" y="0"/>
                    <a:pt x="263" y="0"/>
                    <a:pt x="156"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4" name="任意多边形: 形状 699">
              <a:extLst>
                <a:ext uri="{FF2B5EF4-FFF2-40B4-BE49-F238E27FC236}">
                  <a16:creationId xmlns:a16="http://schemas.microsoft.com/office/drawing/2014/main" xmlns="" id="{AC96A14C-75FB-402D-8EFB-37E2AB920A31}"/>
                </a:ext>
              </a:extLst>
            </p:cNvPr>
            <p:cNvSpPr/>
            <p:nvPr/>
          </p:nvSpPr>
          <p:spPr>
            <a:xfrm>
              <a:off x="333103" y="292732"/>
              <a:ext cx="35132" cy="24547"/>
            </a:xfrm>
            <a:custGeom>
              <a:avLst/>
              <a:gdLst>
                <a:gd name="connsiteX0" fmla="*/ 6395 w 8314"/>
                <a:gd name="connsiteY0" fmla="*/ 3012 h 5809"/>
                <a:gd name="connsiteX1" fmla="*/ 372 w 8314"/>
                <a:gd name="connsiteY1" fmla="*/ 0 h 5809"/>
                <a:gd name="connsiteX2" fmla="*/ 49 w 8314"/>
                <a:gd name="connsiteY2" fmla="*/ 108 h 5809"/>
                <a:gd name="connsiteX3" fmla="*/ 7793 w 8314"/>
                <a:gd name="connsiteY3" fmla="*/ 5808 h 5809"/>
                <a:gd name="connsiteX4" fmla="*/ 6395 w 8314"/>
                <a:gd name="connsiteY4" fmla="*/ 3012 h 5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4" h="5809">
                  <a:moveTo>
                    <a:pt x="6395" y="3012"/>
                  </a:moveTo>
                  <a:cubicBezTo>
                    <a:pt x="4889" y="1721"/>
                    <a:pt x="1877" y="0"/>
                    <a:pt x="372" y="0"/>
                  </a:cubicBezTo>
                  <a:cubicBezTo>
                    <a:pt x="264" y="0"/>
                    <a:pt x="49" y="0"/>
                    <a:pt x="49" y="108"/>
                  </a:cubicBezTo>
                  <a:cubicBezTo>
                    <a:pt x="-596" y="1076"/>
                    <a:pt x="5319" y="5916"/>
                    <a:pt x="7793" y="5808"/>
                  </a:cubicBezTo>
                  <a:cubicBezTo>
                    <a:pt x="8868" y="5700"/>
                    <a:pt x="8223" y="4517"/>
                    <a:pt x="6395"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5" name="任意多边形: 形状 700">
              <a:extLst>
                <a:ext uri="{FF2B5EF4-FFF2-40B4-BE49-F238E27FC236}">
                  <a16:creationId xmlns:a16="http://schemas.microsoft.com/office/drawing/2014/main" xmlns="" id="{29EEB767-BA0C-4EB4-B079-5FF9A6299A2B}"/>
                </a:ext>
              </a:extLst>
            </p:cNvPr>
            <p:cNvSpPr/>
            <p:nvPr/>
          </p:nvSpPr>
          <p:spPr>
            <a:xfrm>
              <a:off x="390081" y="288642"/>
              <a:ext cx="42860" cy="23807"/>
            </a:xfrm>
            <a:custGeom>
              <a:avLst/>
              <a:gdLst>
                <a:gd name="connsiteX0" fmla="*/ 7430 w 10143"/>
                <a:gd name="connsiteY0" fmla="*/ 3012 h 5634"/>
                <a:gd name="connsiteX1" fmla="*/ 331 w 10143"/>
                <a:gd name="connsiteY1" fmla="*/ 0 h 5634"/>
                <a:gd name="connsiteX2" fmla="*/ 9 w 10143"/>
                <a:gd name="connsiteY2" fmla="*/ 108 h 5634"/>
                <a:gd name="connsiteX3" fmla="*/ 9904 w 10143"/>
                <a:gd name="connsiteY3" fmla="*/ 5593 h 5634"/>
                <a:gd name="connsiteX4" fmla="*/ 7430 w 10143"/>
                <a:gd name="connsiteY4" fmla="*/ 3012 h 5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3" h="5634">
                  <a:moveTo>
                    <a:pt x="7430" y="3012"/>
                  </a:moveTo>
                  <a:cubicBezTo>
                    <a:pt x="5387" y="1828"/>
                    <a:pt x="1837" y="108"/>
                    <a:pt x="331" y="0"/>
                  </a:cubicBezTo>
                  <a:cubicBezTo>
                    <a:pt x="224" y="0"/>
                    <a:pt x="116" y="0"/>
                    <a:pt x="9" y="108"/>
                  </a:cubicBezTo>
                  <a:cubicBezTo>
                    <a:pt x="-314" y="1291"/>
                    <a:pt x="8398" y="6131"/>
                    <a:pt x="9904" y="5593"/>
                  </a:cubicBezTo>
                  <a:cubicBezTo>
                    <a:pt x="10657" y="5593"/>
                    <a:pt x="9581" y="4410"/>
                    <a:pt x="7430"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6" name="任意多边形: 形状 701">
              <a:extLst>
                <a:ext uri="{FF2B5EF4-FFF2-40B4-BE49-F238E27FC236}">
                  <a16:creationId xmlns:a16="http://schemas.microsoft.com/office/drawing/2014/main" xmlns="" id="{16144E5B-9AB5-4327-B6D6-E779B43B9B56}"/>
                </a:ext>
              </a:extLst>
            </p:cNvPr>
            <p:cNvSpPr/>
            <p:nvPr/>
          </p:nvSpPr>
          <p:spPr>
            <a:xfrm>
              <a:off x="445487" y="285004"/>
              <a:ext cx="50699" cy="23739"/>
            </a:xfrm>
            <a:custGeom>
              <a:avLst/>
              <a:gdLst>
                <a:gd name="connsiteX0" fmla="*/ 234 w 11998"/>
                <a:gd name="connsiteY0" fmla="*/ 0 h 5618"/>
                <a:gd name="connsiteX1" fmla="*/ 19 w 11998"/>
                <a:gd name="connsiteY1" fmla="*/ 108 h 5618"/>
                <a:gd name="connsiteX2" fmla="*/ 11850 w 11998"/>
                <a:gd name="connsiteY2" fmla="*/ 5593 h 5618"/>
                <a:gd name="connsiteX3" fmla="*/ 8301 w 11998"/>
                <a:gd name="connsiteY3" fmla="*/ 2904 h 5618"/>
                <a:gd name="connsiteX4" fmla="*/ 234 w 11998"/>
                <a:gd name="connsiteY4" fmla="*/ 0 h 5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8" h="5618">
                  <a:moveTo>
                    <a:pt x="234" y="0"/>
                  </a:moveTo>
                  <a:cubicBezTo>
                    <a:pt x="127" y="0"/>
                    <a:pt x="19" y="0"/>
                    <a:pt x="19" y="108"/>
                  </a:cubicBezTo>
                  <a:cubicBezTo>
                    <a:pt x="-519" y="968"/>
                    <a:pt x="10559" y="6023"/>
                    <a:pt x="11850" y="5593"/>
                  </a:cubicBezTo>
                  <a:cubicBezTo>
                    <a:pt x="12495" y="5378"/>
                    <a:pt x="10990" y="4195"/>
                    <a:pt x="8301" y="2904"/>
                  </a:cubicBezTo>
                  <a:cubicBezTo>
                    <a:pt x="5935" y="1613"/>
                    <a:pt x="1740" y="0"/>
                    <a:pt x="23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7" name="任意多边形: 形状 702">
              <a:extLst>
                <a:ext uri="{FF2B5EF4-FFF2-40B4-BE49-F238E27FC236}">
                  <a16:creationId xmlns:a16="http://schemas.microsoft.com/office/drawing/2014/main" xmlns="" id="{A74C7615-EA81-461B-8C9C-4D4DBE693A5D}"/>
                </a:ext>
              </a:extLst>
            </p:cNvPr>
            <p:cNvSpPr/>
            <p:nvPr/>
          </p:nvSpPr>
          <p:spPr>
            <a:xfrm>
              <a:off x="496013" y="280461"/>
              <a:ext cx="57717" cy="22975"/>
            </a:xfrm>
            <a:custGeom>
              <a:avLst/>
              <a:gdLst>
                <a:gd name="connsiteX0" fmla="*/ 215 w 13659"/>
                <a:gd name="connsiteY0" fmla="*/ 0 h 5437"/>
                <a:gd name="connsiteX1" fmla="*/ 0 w 13659"/>
                <a:gd name="connsiteY1" fmla="*/ 108 h 5437"/>
                <a:gd name="connsiteX2" fmla="*/ 13660 w 13659"/>
                <a:gd name="connsiteY2" fmla="*/ 5378 h 5437"/>
                <a:gd name="connsiteX3" fmla="*/ 9035 w 13659"/>
                <a:gd name="connsiteY3" fmla="*/ 2796 h 5437"/>
                <a:gd name="connsiteX4" fmla="*/ 215 w 13659"/>
                <a:gd name="connsiteY4" fmla="*/ 0 h 5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9" h="5437">
                  <a:moveTo>
                    <a:pt x="215" y="0"/>
                  </a:moveTo>
                  <a:cubicBezTo>
                    <a:pt x="108" y="0"/>
                    <a:pt x="108" y="0"/>
                    <a:pt x="0" y="108"/>
                  </a:cubicBezTo>
                  <a:cubicBezTo>
                    <a:pt x="323" y="1291"/>
                    <a:pt x="12907" y="6023"/>
                    <a:pt x="13660" y="5378"/>
                  </a:cubicBezTo>
                  <a:cubicBezTo>
                    <a:pt x="13660" y="4732"/>
                    <a:pt x="9895" y="3119"/>
                    <a:pt x="9035" y="2796"/>
                  </a:cubicBezTo>
                  <a:cubicBezTo>
                    <a:pt x="6023" y="1398"/>
                    <a:pt x="1506" y="0"/>
                    <a:pt x="2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8" name="任意多边形: 形状 703">
              <a:extLst>
                <a:ext uri="{FF2B5EF4-FFF2-40B4-BE49-F238E27FC236}">
                  <a16:creationId xmlns:a16="http://schemas.microsoft.com/office/drawing/2014/main" xmlns="" id="{B42324A8-1D51-4FC8-A69C-8BA5EDA8DBCD}"/>
                </a:ext>
              </a:extLst>
            </p:cNvPr>
            <p:cNvSpPr/>
            <p:nvPr/>
          </p:nvSpPr>
          <p:spPr>
            <a:xfrm>
              <a:off x="541920" y="275462"/>
              <a:ext cx="64533" cy="22058"/>
            </a:xfrm>
            <a:custGeom>
              <a:avLst/>
              <a:gdLst>
                <a:gd name="connsiteX0" fmla="*/ 0 w 15272"/>
                <a:gd name="connsiteY0" fmla="*/ 108 h 5220"/>
                <a:gd name="connsiteX1" fmla="*/ 15273 w 15272"/>
                <a:gd name="connsiteY1" fmla="*/ 5163 h 5220"/>
                <a:gd name="connsiteX2" fmla="*/ 9788 w 15272"/>
                <a:gd name="connsiteY2" fmla="*/ 2689 h 5220"/>
                <a:gd name="connsiteX3" fmla="*/ 0 w 15272"/>
                <a:gd name="connsiteY3" fmla="*/ 0 h 5220"/>
                <a:gd name="connsiteX4" fmla="*/ 0 w 15272"/>
                <a:gd name="connsiteY4" fmla="*/ 108 h 5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72" h="5220">
                  <a:moveTo>
                    <a:pt x="0" y="108"/>
                  </a:moveTo>
                  <a:cubicBezTo>
                    <a:pt x="538" y="860"/>
                    <a:pt x="14090" y="5808"/>
                    <a:pt x="15273" y="5163"/>
                  </a:cubicBezTo>
                  <a:cubicBezTo>
                    <a:pt x="14950" y="4517"/>
                    <a:pt x="10648" y="3012"/>
                    <a:pt x="9788" y="2689"/>
                  </a:cubicBezTo>
                  <a:cubicBezTo>
                    <a:pt x="6238" y="1398"/>
                    <a:pt x="1291" y="0"/>
                    <a:pt x="0" y="0"/>
                  </a:cubicBezTo>
                  <a:cubicBezTo>
                    <a:pt x="108" y="0"/>
                    <a:pt x="0" y="108"/>
                    <a:pt x="0"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9" name="任意多边形: 形状 704">
              <a:extLst>
                <a:ext uri="{FF2B5EF4-FFF2-40B4-BE49-F238E27FC236}">
                  <a16:creationId xmlns:a16="http://schemas.microsoft.com/office/drawing/2014/main" xmlns="" id="{39406BD7-AB01-4891-91A2-B47219A263A1}"/>
                </a:ext>
              </a:extLst>
            </p:cNvPr>
            <p:cNvSpPr/>
            <p:nvPr/>
          </p:nvSpPr>
          <p:spPr>
            <a:xfrm>
              <a:off x="582824" y="270438"/>
              <a:ext cx="70445" cy="21179"/>
            </a:xfrm>
            <a:custGeom>
              <a:avLst/>
              <a:gdLst>
                <a:gd name="connsiteX0" fmla="*/ 0 w 16671"/>
                <a:gd name="connsiteY0" fmla="*/ 6 h 5012"/>
                <a:gd name="connsiteX1" fmla="*/ 0 w 16671"/>
                <a:gd name="connsiteY1" fmla="*/ 6 h 5012"/>
                <a:gd name="connsiteX2" fmla="*/ 16671 w 16671"/>
                <a:gd name="connsiteY2" fmla="*/ 4953 h 5012"/>
                <a:gd name="connsiteX3" fmla="*/ 10433 w 16671"/>
                <a:gd name="connsiteY3" fmla="*/ 2587 h 5012"/>
                <a:gd name="connsiteX4" fmla="*/ 0 w 16671"/>
                <a:gd name="connsiteY4" fmla="*/ 6 h 5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5012">
                  <a:moveTo>
                    <a:pt x="0" y="6"/>
                  </a:moveTo>
                  <a:cubicBezTo>
                    <a:pt x="0" y="6"/>
                    <a:pt x="0" y="6"/>
                    <a:pt x="0" y="6"/>
                  </a:cubicBezTo>
                  <a:cubicBezTo>
                    <a:pt x="753" y="759"/>
                    <a:pt x="15811" y="5599"/>
                    <a:pt x="16671" y="4953"/>
                  </a:cubicBezTo>
                  <a:cubicBezTo>
                    <a:pt x="16241" y="4416"/>
                    <a:pt x="13014" y="3340"/>
                    <a:pt x="10433" y="2587"/>
                  </a:cubicBezTo>
                  <a:cubicBezTo>
                    <a:pt x="6453" y="1297"/>
                    <a:pt x="1183" y="-102"/>
                    <a:pt x="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5" name="任意多边形: 形状 705">
              <a:extLst>
                <a:ext uri="{FF2B5EF4-FFF2-40B4-BE49-F238E27FC236}">
                  <a16:creationId xmlns:a16="http://schemas.microsoft.com/office/drawing/2014/main" xmlns="" id="{EBD8DD76-4CB2-492F-8329-DE4CE0BF4399}"/>
                </a:ext>
              </a:extLst>
            </p:cNvPr>
            <p:cNvSpPr/>
            <p:nvPr/>
          </p:nvSpPr>
          <p:spPr>
            <a:xfrm>
              <a:off x="617816" y="265122"/>
              <a:ext cx="75896" cy="20346"/>
            </a:xfrm>
            <a:custGeom>
              <a:avLst/>
              <a:gdLst>
                <a:gd name="connsiteX0" fmla="*/ 0 w 17961"/>
                <a:gd name="connsiteY0" fmla="*/ 81 h 4815"/>
                <a:gd name="connsiteX1" fmla="*/ 17854 w 17961"/>
                <a:gd name="connsiteY1" fmla="*/ 4813 h 4815"/>
                <a:gd name="connsiteX2" fmla="*/ 17962 w 17961"/>
                <a:gd name="connsiteY2" fmla="*/ 4706 h 4815"/>
                <a:gd name="connsiteX3" fmla="*/ 11078 w 17961"/>
                <a:gd name="connsiteY3" fmla="*/ 2339 h 4815"/>
                <a:gd name="connsiteX4" fmla="*/ 0 w 17961"/>
                <a:gd name="connsiteY4" fmla="*/ 81 h 4815"/>
                <a:gd name="connsiteX5" fmla="*/ 0 w 17961"/>
                <a:gd name="connsiteY5" fmla="*/ 81 h 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1" h="4815">
                  <a:moveTo>
                    <a:pt x="0" y="81"/>
                  </a:moveTo>
                  <a:cubicBezTo>
                    <a:pt x="1183" y="834"/>
                    <a:pt x="16026" y="4921"/>
                    <a:pt x="17854" y="4813"/>
                  </a:cubicBezTo>
                  <a:cubicBezTo>
                    <a:pt x="17854" y="4813"/>
                    <a:pt x="17854" y="4706"/>
                    <a:pt x="17962" y="4706"/>
                  </a:cubicBezTo>
                  <a:cubicBezTo>
                    <a:pt x="17316" y="4168"/>
                    <a:pt x="13875" y="3200"/>
                    <a:pt x="11078" y="2339"/>
                  </a:cubicBezTo>
                  <a:cubicBezTo>
                    <a:pt x="6776" y="1156"/>
                    <a:pt x="1183" y="-27"/>
                    <a:pt x="0" y="81"/>
                  </a:cubicBezTo>
                  <a:cubicBezTo>
                    <a:pt x="108" y="-27"/>
                    <a:pt x="10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6" name="任意多边形: 形状 706">
              <a:extLst>
                <a:ext uri="{FF2B5EF4-FFF2-40B4-BE49-F238E27FC236}">
                  <a16:creationId xmlns:a16="http://schemas.microsoft.com/office/drawing/2014/main" xmlns="" id="{269620F1-9824-4E01-BBC9-319495075B46}"/>
                </a:ext>
              </a:extLst>
            </p:cNvPr>
            <p:cNvSpPr/>
            <p:nvPr/>
          </p:nvSpPr>
          <p:spPr>
            <a:xfrm>
              <a:off x="648067" y="259523"/>
              <a:ext cx="80189" cy="18905"/>
            </a:xfrm>
            <a:custGeom>
              <a:avLst/>
              <a:gdLst>
                <a:gd name="connsiteX0" fmla="*/ 48 w 18977"/>
                <a:gd name="connsiteY0" fmla="*/ 7 h 4474"/>
                <a:gd name="connsiteX1" fmla="*/ 18978 w 18977"/>
                <a:gd name="connsiteY1" fmla="*/ 4417 h 4474"/>
                <a:gd name="connsiteX2" fmla="*/ 11449 w 18977"/>
                <a:gd name="connsiteY2" fmla="*/ 2158 h 4474"/>
                <a:gd name="connsiteX3" fmla="*/ 48 w 18977"/>
                <a:gd name="connsiteY3" fmla="*/ 7 h 4474"/>
                <a:gd name="connsiteX4" fmla="*/ 48 w 18977"/>
                <a:gd name="connsiteY4" fmla="*/ 7 h 4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77" h="4474">
                  <a:moveTo>
                    <a:pt x="48" y="7"/>
                  </a:moveTo>
                  <a:cubicBezTo>
                    <a:pt x="155" y="114"/>
                    <a:pt x="18010" y="5062"/>
                    <a:pt x="18978" y="4417"/>
                  </a:cubicBezTo>
                  <a:cubicBezTo>
                    <a:pt x="18117" y="3986"/>
                    <a:pt x="14353" y="2911"/>
                    <a:pt x="11449" y="2158"/>
                  </a:cubicBezTo>
                  <a:cubicBezTo>
                    <a:pt x="6394" y="1082"/>
                    <a:pt x="908" y="-101"/>
                    <a:pt x="48" y="7"/>
                  </a:cubicBezTo>
                  <a:cubicBezTo>
                    <a:pt x="-60" y="7"/>
                    <a:pt x="48" y="7"/>
                    <a:pt x="48"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7" name="任意多边形: 形状 707">
              <a:extLst>
                <a:ext uri="{FF2B5EF4-FFF2-40B4-BE49-F238E27FC236}">
                  <a16:creationId xmlns:a16="http://schemas.microsoft.com/office/drawing/2014/main" xmlns="" id="{6FDDE6A9-CDBB-4E95-A537-07FE02419AD6}"/>
                </a:ext>
              </a:extLst>
            </p:cNvPr>
            <p:cNvSpPr/>
            <p:nvPr/>
          </p:nvSpPr>
          <p:spPr>
            <a:xfrm>
              <a:off x="671899" y="253612"/>
              <a:ext cx="84077" cy="18673"/>
            </a:xfrm>
            <a:custGeom>
              <a:avLst/>
              <a:gdLst>
                <a:gd name="connsiteX0" fmla="*/ 19898 w 19897"/>
                <a:gd name="connsiteY0" fmla="*/ 4417 h 4419"/>
                <a:gd name="connsiteX1" fmla="*/ 11724 w 19897"/>
                <a:gd name="connsiteY1" fmla="*/ 2159 h 4419"/>
                <a:gd name="connsiteX2" fmla="*/ 0 w 19897"/>
                <a:gd name="connsiteY2" fmla="*/ 7 h 4419"/>
                <a:gd name="connsiteX3" fmla="*/ 19898 w 19897"/>
                <a:gd name="connsiteY3" fmla="*/ 4417 h 4419"/>
              </a:gdLst>
              <a:ahLst/>
              <a:cxnLst>
                <a:cxn ang="0">
                  <a:pos x="connsiteX0" y="connsiteY0"/>
                </a:cxn>
                <a:cxn ang="0">
                  <a:pos x="connsiteX1" y="connsiteY1"/>
                </a:cxn>
                <a:cxn ang="0">
                  <a:pos x="connsiteX2" y="connsiteY2"/>
                </a:cxn>
                <a:cxn ang="0">
                  <a:pos x="connsiteX3" y="connsiteY3"/>
                </a:cxn>
              </a:cxnLst>
              <a:rect l="l" t="t" r="r" b="b"/>
              <a:pathLst>
                <a:path w="19897" h="4419">
                  <a:moveTo>
                    <a:pt x="19898" y="4417"/>
                  </a:moveTo>
                  <a:cubicBezTo>
                    <a:pt x="19683" y="3987"/>
                    <a:pt x="12046" y="2266"/>
                    <a:pt x="11724" y="2159"/>
                  </a:cubicBezTo>
                  <a:cubicBezTo>
                    <a:pt x="6561" y="975"/>
                    <a:pt x="860" y="-100"/>
                    <a:pt x="0" y="7"/>
                  </a:cubicBezTo>
                  <a:cubicBezTo>
                    <a:pt x="538" y="438"/>
                    <a:pt x="18715" y="4525"/>
                    <a:pt x="19898" y="44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8" name="任意多边形: 形状 708">
              <a:extLst>
                <a:ext uri="{FF2B5EF4-FFF2-40B4-BE49-F238E27FC236}">
                  <a16:creationId xmlns:a16="http://schemas.microsoft.com/office/drawing/2014/main" xmlns="" id="{9DEE5211-77F2-4695-B3D8-F451677382B1}"/>
                </a:ext>
              </a:extLst>
            </p:cNvPr>
            <p:cNvSpPr/>
            <p:nvPr/>
          </p:nvSpPr>
          <p:spPr>
            <a:xfrm>
              <a:off x="690991" y="248156"/>
              <a:ext cx="86807" cy="17380"/>
            </a:xfrm>
            <a:custGeom>
              <a:avLst/>
              <a:gdLst>
                <a:gd name="connsiteX0" fmla="*/ 0 w 20543"/>
                <a:gd name="connsiteY0" fmla="*/ 8 h 4113"/>
                <a:gd name="connsiteX1" fmla="*/ 20543 w 20543"/>
                <a:gd name="connsiteY1" fmla="*/ 4095 h 4113"/>
                <a:gd name="connsiteX2" fmla="*/ 11939 w 20543"/>
                <a:gd name="connsiteY2" fmla="*/ 1944 h 4113"/>
                <a:gd name="connsiteX3" fmla="*/ 0 w 20543"/>
                <a:gd name="connsiteY3" fmla="*/ 8 h 4113"/>
                <a:gd name="connsiteX4" fmla="*/ 0 w 20543"/>
                <a:gd name="connsiteY4" fmla="*/ 8 h 4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4113">
                  <a:moveTo>
                    <a:pt x="0" y="8"/>
                  </a:moveTo>
                  <a:cubicBezTo>
                    <a:pt x="860" y="438"/>
                    <a:pt x="19790" y="4418"/>
                    <a:pt x="20543" y="4095"/>
                  </a:cubicBezTo>
                  <a:cubicBezTo>
                    <a:pt x="19898" y="3773"/>
                    <a:pt x="15703" y="2805"/>
                    <a:pt x="11939" y="1944"/>
                  </a:cubicBezTo>
                  <a:cubicBezTo>
                    <a:pt x="6668" y="869"/>
                    <a:pt x="753" y="-99"/>
                    <a:pt x="0" y="8"/>
                  </a:cubicBezTo>
                  <a:lnTo>
                    <a:pt x="0" y="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509" name="任意多边形: 形状 709">
              <a:extLst>
                <a:ext uri="{FF2B5EF4-FFF2-40B4-BE49-F238E27FC236}">
                  <a16:creationId xmlns:a16="http://schemas.microsoft.com/office/drawing/2014/main" xmlns="" id="{B3363E1B-0241-450D-965F-5D2F7AE8F64B}"/>
                </a:ext>
              </a:extLst>
            </p:cNvPr>
            <p:cNvSpPr/>
            <p:nvPr/>
          </p:nvSpPr>
          <p:spPr>
            <a:xfrm>
              <a:off x="704170" y="241826"/>
              <a:ext cx="88624" cy="16847"/>
            </a:xfrm>
            <a:custGeom>
              <a:avLst/>
              <a:gdLst>
                <a:gd name="connsiteX0" fmla="*/ 20973 w 20973"/>
                <a:gd name="connsiteY0" fmla="*/ 3980 h 3987"/>
                <a:gd name="connsiteX1" fmla="*/ 11939 w 20973"/>
                <a:gd name="connsiteY1" fmla="*/ 1936 h 3987"/>
                <a:gd name="connsiteX2" fmla="*/ 0 w 20973"/>
                <a:gd name="connsiteY2" fmla="*/ 0 h 3987"/>
                <a:gd name="connsiteX3" fmla="*/ 20973 w 20973"/>
                <a:gd name="connsiteY3" fmla="*/ 3980 h 3987"/>
              </a:gdLst>
              <a:ahLst/>
              <a:cxnLst>
                <a:cxn ang="0">
                  <a:pos x="connsiteX0" y="connsiteY0"/>
                </a:cxn>
                <a:cxn ang="0">
                  <a:pos x="connsiteX1" y="connsiteY1"/>
                </a:cxn>
                <a:cxn ang="0">
                  <a:pos x="connsiteX2" y="connsiteY2"/>
                </a:cxn>
                <a:cxn ang="0">
                  <a:pos x="connsiteX3" y="connsiteY3"/>
                </a:cxn>
              </a:cxnLst>
              <a:rect l="l" t="t" r="r" b="b"/>
              <a:pathLst>
                <a:path w="20973" h="3987">
                  <a:moveTo>
                    <a:pt x="20973" y="3980"/>
                  </a:moveTo>
                  <a:cubicBezTo>
                    <a:pt x="20328" y="3657"/>
                    <a:pt x="16456" y="2796"/>
                    <a:pt x="11939" y="1936"/>
                  </a:cubicBezTo>
                  <a:cubicBezTo>
                    <a:pt x="7852" y="1183"/>
                    <a:pt x="1183" y="0"/>
                    <a:pt x="0" y="0"/>
                  </a:cubicBezTo>
                  <a:cubicBezTo>
                    <a:pt x="0" y="108"/>
                    <a:pt x="19575" y="4195"/>
                    <a:pt x="20973"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0" name="任意多边形: 形状 710">
              <a:extLst>
                <a:ext uri="{FF2B5EF4-FFF2-40B4-BE49-F238E27FC236}">
                  <a16:creationId xmlns:a16="http://schemas.microsoft.com/office/drawing/2014/main" xmlns="" id="{0ABC2AEF-9B79-40E3-BD56-518500A81860}"/>
                </a:ext>
              </a:extLst>
            </p:cNvPr>
            <p:cNvSpPr/>
            <p:nvPr/>
          </p:nvSpPr>
          <p:spPr>
            <a:xfrm>
              <a:off x="711443" y="235919"/>
              <a:ext cx="89532" cy="15914"/>
            </a:xfrm>
            <a:custGeom>
              <a:avLst/>
              <a:gdLst>
                <a:gd name="connsiteX0" fmla="*/ 11939 w 21188"/>
                <a:gd name="connsiteY0" fmla="*/ 1828 h 3766"/>
                <a:gd name="connsiteX1" fmla="*/ 0 w 21188"/>
                <a:gd name="connsiteY1" fmla="*/ 0 h 3766"/>
                <a:gd name="connsiteX2" fmla="*/ 21188 w 21188"/>
                <a:gd name="connsiteY2" fmla="*/ 3764 h 3766"/>
                <a:gd name="connsiteX3" fmla="*/ 11939 w 21188"/>
                <a:gd name="connsiteY3" fmla="*/ 1828 h 3766"/>
              </a:gdLst>
              <a:ahLst/>
              <a:cxnLst>
                <a:cxn ang="0">
                  <a:pos x="connsiteX0" y="connsiteY0"/>
                </a:cxn>
                <a:cxn ang="0">
                  <a:pos x="connsiteX1" y="connsiteY1"/>
                </a:cxn>
                <a:cxn ang="0">
                  <a:pos x="connsiteX2" y="connsiteY2"/>
                </a:cxn>
                <a:cxn ang="0">
                  <a:pos x="connsiteX3" y="connsiteY3"/>
                </a:cxn>
              </a:cxnLst>
              <a:rect l="l" t="t" r="r" b="b"/>
              <a:pathLst>
                <a:path w="21188" h="3766">
                  <a:moveTo>
                    <a:pt x="11939" y="1828"/>
                  </a:moveTo>
                  <a:cubicBezTo>
                    <a:pt x="7099" y="968"/>
                    <a:pt x="1076" y="0"/>
                    <a:pt x="0" y="0"/>
                  </a:cubicBezTo>
                  <a:cubicBezTo>
                    <a:pt x="108" y="108"/>
                    <a:pt x="20113" y="3872"/>
                    <a:pt x="21188" y="3764"/>
                  </a:cubicBezTo>
                  <a:cubicBezTo>
                    <a:pt x="20436" y="3442"/>
                    <a:pt x="16349" y="2689"/>
                    <a:pt x="11939"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1" name="任意多边形: 形状 711">
              <a:extLst>
                <a:ext uri="{FF2B5EF4-FFF2-40B4-BE49-F238E27FC236}">
                  <a16:creationId xmlns:a16="http://schemas.microsoft.com/office/drawing/2014/main" xmlns="" id="{BAB2FC16-BC9E-46AB-91BB-96A3F6C21A68}"/>
                </a:ext>
              </a:extLst>
            </p:cNvPr>
            <p:cNvSpPr/>
            <p:nvPr/>
          </p:nvSpPr>
          <p:spPr>
            <a:xfrm>
              <a:off x="712803" y="230468"/>
              <a:ext cx="89984" cy="15005"/>
            </a:xfrm>
            <a:custGeom>
              <a:avLst/>
              <a:gdLst>
                <a:gd name="connsiteX0" fmla="*/ 0 w 21295"/>
                <a:gd name="connsiteY0" fmla="*/ 0 h 3551"/>
                <a:gd name="connsiteX1" fmla="*/ 21296 w 21295"/>
                <a:gd name="connsiteY1" fmla="*/ 3549 h 3551"/>
                <a:gd name="connsiteX2" fmla="*/ 11724 w 21295"/>
                <a:gd name="connsiteY2" fmla="*/ 1721 h 3551"/>
                <a:gd name="connsiteX3" fmla="*/ 0 w 21295"/>
                <a:gd name="connsiteY3" fmla="*/ 0 h 3551"/>
              </a:gdLst>
              <a:ahLst/>
              <a:cxnLst>
                <a:cxn ang="0">
                  <a:pos x="connsiteX0" y="connsiteY0"/>
                </a:cxn>
                <a:cxn ang="0">
                  <a:pos x="connsiteX1" y="connsiteY1"/>
                </a:cxn>
                <a:cxn ang="0">
                  <a:pos x="connsiteX2" y="connsiteY2"/>
                </a:cxn>
                <a:cxn ang="0">
                  <a:pos x="connsiteX3" y="connsiteY3"/>
                </a:cxn>
              </a:cxnLst>
              <a:rect l="l" t="t" r="r" b="b"/>
              <a:pathLst>
                <a:path w="21295" h="3551">
                  <a:moveTo>
                    <a:pt x="0" y="0"/>
                  </a:moveTo>
                  <a:cubicBezTo>
                    <a:pt x="107" y="108"/>
                    <a:pt x="20651" y="3657"/>
                    <a:pt x="21296" y="3549"/>
                  </a:cubicBezTo>
                  <a:cubicBezTo>
                    <a:pt x="20328" y="3227"/>
                    <a:pt x="16241" y="2474"/>
                    <a:pt x="11724" y="1721"/>
                  </a:cubicBezTo>
                  <a:cubicBezTo>
                    <a:pt x="6346" y="753"/>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2" name="任意多边形: 形状 712">
              <a:extLst>
                <a:ext uri="{FF2B5EF4-FFF2-40B4-BE49-F238E27FC236}">
                  <a16:creationId xmlns:a16="http://schemas.microsoft.com/office/drawing/2014/main" xmlns="" id="{E318A22F-28ED-4097-B5C8-E9BABBC1A19F}"/>
                </a:ext>
              </a:extLst>
            </p:cNvPr>
            <p:cNvSpPr/>
            <p:nvPr/>
          </p:nvSpPr>
          <p:spPr>
            <a:xfrm>
              <a:off x="707804" y="224556"/>
              <a:ext cx="89076" cy="14088"/>
            </a:xfrm>
            <a:custGeom>
              <a:avLst/>
              <a:gdLst>
                <a:gd name="connsiteX0" fmla="*/ 0 w 21080"/>
                <a:gd name="connsiteY0" fmla="*/ 0 h 3334"/>
                <a:gd name="connsiteX1" fmla="*/ 21081 w 21080"/>
                <a:gd name="connsiteY1" fmla="*/ 3334 h 3334"/>
                <a:gd name="connsiteX2" fmla="*/ 11401 w 21080"/>
                <a:gd name="connsiteY2" fmla="*/ 1613 h 3334"/>
                <a:gd name="connsiteX3" fmla="*/ 0 w 21080"/>
                <a:gd name="connsiteY3" fmla="*/ 0 h 3334"/>
              </a:gdLst>
              <a:ahLst/>
              <a:cxnLst>
                <a:cxn ang="0">
                  <a:pos x="connsiteX0" y="connsiteY0"/>
                </a:cxn>
                <a:cxn ang="0">
                  <a:pos x="connsiteX1" y="connsiteY1"/>
                </a:cxn>
                <a:cxn ang="0">
                  <a:pos x="connsiteX2" y="connsiteY2"/>
                </a:cxn>
                <a:cxn ang="0">
                  <a:pos x="connsiteX3" y="connsiteY3"/>
                </a:cxn>
              </a:cxnLst>
              <a:rect l="l" t="t" r="r" b="b"/>
              <a:pathLst>
                <a:path w="21080" h="3334">
                  <a:moveTo>
                    <a:pt x="0" y="0"/>
                  </a:moveTo>
                  <a:cubicBezTo>
                    <a:pt x="107" y="0"/>
                    <a:pt x="20005" y="3334"/>
                    <a:pt x="21081" y="3334"/>
                  </a:cubicBezTo>
                  <a:cubicBezTo>
                    <a:pt x="20005" y="3012"/>
                    <a:pt x="15703" y="2259"/>
                    <a:pt x="11401" y="1613"/>
                  </a:cubicBezTo>
                  <a:cubicBezTo>
                    <a:pt x="6238" y="753"/>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3" name="任意多边形: 形状 713">
              <a:extLst>
                <a:ext uri="{FF2B5EF4-FFF2-40B4-BE49-F238E27FC236}">
                  <a16:creationId xmlns:a16="http://schemas.microsoft.com/office/drawing/2014/main" xmlns="" id="{4174529A-A06E-4182-AEAA-A254C820BAB1}"/>
                </a:ext>
              </a:extLst>
            </p:cNvPr>
            <p:cNvSpPr/>
            <p:nvPr/>
          </p:nvSpPr>
          <p:spPr>
            <a:xfrm>
              <a:off x="696442" y="219105"/>
              <a:ext cx="87715" cy="13180"/>
            </a:xfrm>
            <a:custGeom>
              <a:avLst/>
              <a:gdLst>
                <a:gd name="connsiteX0" fmla="*/ 0 w 20758"/>
                <a:gd name="connsiteY0" fmla="*/ 0 h 3119"/>
                <a:gd name="connsiteX1" fmla="*/ 20758 w 20758"/>
                <a:gd name="connsiteY1" fmla="*/ 3119 h 3119"/>
                <a:gd name="connsiteX2" fmla="*/ 10971 w 20758"/>
                <a:gd name="connsiteY2" fmla="*/ 1506 h 3119"/>
                <a:gd name="connsiteX3" fmla="*/ 0 w 20758"/>
                <a:gd name="connsiteY3" fmla="*/ 0 h 3119"/>
              </a:gdLst>
              <a:ahLst/>
              <a:cxnLst>
                <a:cxn ang="0">
                  <a:pos x="connsiteX0" y="connsiteY0"/>
                </a:cxn>
                <a:cxn ang="0">
                  <a:pos x="connsiteX1" y="connsiteY1"/>
                </a:cxn>
                <a:cxn ang="0">
                  <a:pos x="connsiteX2" y="connsiteY2"/>
                </a:cxn>
                <a:cxn ang="0">
                  <a:pos x="connsiteX3" y="connsiteY3"/>
                </a:cxn>
              </a:cxnLst>
              <a:rect l="l" t="t" r="r" b="b"/>
              <a:pathLst>
                <a:path w="20758" h="3119">
                  <a:moveTo>
                    <a:pt x="0" y="0"/>
                  </a:moveTo>
                  <a:cubicBezTo>
                    <a:pt x="107" y="0"/>
                    <a:pt x="20220" y="3119"/>
                    <a:pt x="20758" y="3119"/>
                  </a:cubicBezTo>
                  <a:cubicBezTo>
                    <a:pt x="20113" y="2904"/>
                    <a:pt x="15703" y="2151"/>
                    <a:pt x="10971" y="1506"/>
                  </a:cubicBezTo>
                  <a:cubicBezTo>
                    <a:pt x="5700" y="645"/>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4" name="任意多边形: 形状 714">
              <a:extLst>
                <a:ext uri="{FF2B5EF4-FFF2-40B4-BE49-F238E27FC236}">
                  <a16:creationId xmlns:a16="http://schemas.microsoft.com/office/drawing/2014/main" xmlns="" id="{F1240A13-A574-4BF5-A96A-3A728262CE8A}"/>
                </a:ext>
              </a:extLst>
            </p:cNvPr>
            <p:cNvSpPr/>
            <p:nvPr/>
          </p:nvSpPr>
          <p:spPr>
            <a:xfrm>
              <a:off x="679172" y="213650"/>
              <a:ext cx="84985" cy="12271"/>
            </a:xfrm>
            <a:custGeom>
              <a:avLst/>
              <a:gdLst>
                <a:gd name="connsiteX0" fmla="*/ 10433 w 20112"/>
                <a:gd name="connsiteY0" fmla="*/ 1398 h 2904"/>
                <a:gd name="connsiteX1" fmla="*/ 0 w 20112"/>
                <a:gd name="connsiteY1" fmla="*/ 0 h 2904"/>
                <a:gd name="connsiteX2" fmla="*/ 20113 w 20112"/>
                <a:gd name="connsiteY2" fmla="*/ 2904 h 2904"/>
                <a:gd name="connsiteX3" fmla="*/ 10433 w 20112"/>
                <a:gd name="connsiteY3" fmla="*/ 1398 h 2904"/>
                <a:gd name="connsiteX4" fmla="*/ 10433 w 20112"/>
                <a:gd name="connsiteY4" fmla="*/ 1398 h 2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2904">
                  <a:moveTo>
                    <a:pt x="10433" y="1398"/>
                  </a:moveTo>
                  <a:cubicBezTo>
                    <a:pt x="5808" y="753"/>
                    <a:pt x="860" y="108"/>
                    <a:pt x="0" y="0"/>
                  </a:cubicBezTo>
                  <a:cubicBezTo>
                    <a:pt x="108" y="0"/>
                    <a:pt x="19468" y="2904"/>
                    <a:pt x="20113" y="2904"/>
                  </a:cubicBezTo>
                  <a:cubicBezTo>
                    <a:pt x="19360" y="2796"/>
                    <a:pt x="15058" y="2044"/>
                    <a:pt x="10433" y="1398"/>
                  </a:cubicBezTo>
                  <a:lnTo>
                    <a:pt x="10433" y="139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515" name="任意多边形: 形状 715">
              <a:extLst>
                <a:ext uri="{FF2B5EF4-FFF2-40B4-BE49-F238E27FC236}">
                  <a16:creationId xmlns:a16="http://schemas.microsoft.com/office/drawing/2014/main" xmlns="" id="{16DE66D9-348B-4857-81AA-411404AE33EB}"/>
                </a:ext>
              </a:extLst>
            </p:cNvPr>
            <p:cNvSpPr/>
            <p:nvPr/>
          </p:nvSpPr>
          <p:spPr>
            <a:xfrm>
              <a:off x="655538" y="208651"/>
              <a:ext cx="80895" cy="11815"/>
            </a:xfrm>
            <a:custGeom>
              <a:avLst/>
              <a:gdLst>
                <a:gd name="connsiteX0" fmla="*/ 19145 w 19144"/>
                <a:gd name="connsiteY0" fmla="*/ 2796 h 2796"/>
                <a:gd name="connsiteX1" fmla="*/ 9680 w 19144"/>
                <a:gd name="connsiteY1" fmla="*/ 1291 h 2796"/>
                <a:gd name="connsiteX2" fmla="*/ 0 w 19144"/>
                <a:gd name="connsiteY2" fmla="*/ 0 h 2796"/>
                <a:gd name="connsiteX3" fmla="*/ 19145 w 19144"/>
                <a:gd name="connsiteY3" fmla="*/ 2796 h 2796"/>
              </a:gdLst>
              <a:ahLst/>
              <a:cxnLst>
                <a:cxn ang="0">
                  <a:pos x="connsiteX0" y="connsiteY0"/>
                </a:cxn>
                <a:cxn ang="0">
                  <a:pos x="connsiteX1" y="connsiteY1"/>
                </a:cxn>
                <a:cxn ang="0">
                  <a:pos x="connsiteX2" y="connsiteY2"/>
                </a:cxn>
                <a:cxn ang="0">
                  <a:pos x="connsiteX3" y="connsiteY3"/>
                </a:cxn>
              </a:cxnLst>
              <a:rect l="l" t="t" r="r" b="b"/>
              <a:pathLst>
                <a:path w="19144" h="2796">
                  <a:moveTo>
                    <a:pt x="19145" y="2796"/>
                  </a:moveTo>
                  <a:cubicBezTo>
                    <a:pt x="18607" y="2689"/>
                    <a:pt x="14950" y="2044"/>
                    <a:pt x="9680" y="1291"/>
                  </a:cubicBezTo>
                  <a:cubicBezTo>
                    <a:pt x="4840" y="538"/>
                    <a:pt x="538" y="0"/>
                    <a:pt x="0" y="0"/>
                  </a:cubicBezTo>
                  <a:cubicBezTo>
                    <a:pt x="215" y="0"/>
                    <a:pt x="19037" y="2689"/>
                    <a:pt x="19145" y="27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6" name="任意多边形: 形状 716">
              <a:extLst>
                <a:ext uri="{FF2B5EF4-FFF2-40B4-BE49-F238E27FC236}">
                  <a16:creationId xmlns:a16="http://schemas.microsoft.com/office/drawing/2014/main" xmlns="" id="{E858413B-D0DB-437A-827C-61B8E567323D}"/>
                </a:ext>
              </a:extLst>
            </p:cNvPr>
            <p:cNvSpPr/>
            <p:nvPr/>
          </p:nvSpPr>
          <p:spPr>
            <a:xfrm>
              <a:off x="624636" y="204104"/>
              <a:ext cx="45446" cy="5907"/>
            </a:xfrm>
            <a:custGeom>
              <a:avLst/>
              <a:gdLst>
                <a:gd name="connsiteX0" fmla="*/ 10756 w 10755"/>
                <a:gd name="connsiteY0" fmla="*/ 1398 h 1398"/>
                <a:gd name="connsiteX1" fmla="*/ 4410 w 10755"/>
                <a:gd name="connsiteY1" fmla="*/ 538 h 1398"/>
                <a:gd name="connsiteX2" fmla="*/ 0 w 10755"/>
                <a:gd name="connsiteY2" fmla="*/ 0 h 1398"/>
                <a:gd name="connsiteX3" fmla="*/ 108 w 10755"/>
                <a:gd name="connsiteY3" fmla="*/ 0 h 1398"/>
                <a:gd name="connsiteX4" fmla="*/ 10756 w 10755"/>
                <a:gd name="connsiteY4" fmla="*/ 1398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5" h="1398">
                  <a:moveTo>
                    <a:pt x="10756" y="1398"/>
                  </a:moveTo>
                  <a:lnTo>
                    <a:pt x="4410" y="538"/>
                  </a:lnTo>
                  <a:cubicBezTo>
                    <a:pt x="2904" y="323"/>
                    <a:pt x="1506" y="108"/>
                    <a:pt x="0" y="0"/>
                  </a:cubicBezTo>
                  <a:cubicBezTo>
                    <a:pt x="0" y="0"/>
                    <a:pt x="0" y="0"/>
                    <a:pt x="108" y="0"/>
                  </a:cubicBezTo>
                  <a:cubicBezTo>
                    <a:pt x="3657" y="430"/>
                    <a:pt x="7206" y="860"/>
                    <a:pt x="10756"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7" name="任意多边形: 形状 725">
              <a:extLst>
                <a:ext uri="{FF2B5EF4-FFF2-40B4-BE49-F238E27FC236}">
                  <a16:creationId xmlns:a16="http://schemas.microsoft.com/office/drawing/2014/main" xmlns="" id="{4E9B7CD3-1F10-4190-9064-A7370B4B423C}"/>
                </a:ext>
              </a:extLst>
            </p:cNvPr>
            <p:cNvSpPr/>
            <p:nvPr/>
          </p:nvSpPr>
          <p:spPr>
            <a:xfrm>
              <a:off x="111821" y="360904"/>
              <a:ext cx="22011" cy="31291"/>
            </a:xfrm>
            <a:custGeom>
              <a:avLst/>
              <a:gdLst>
                <a:gd name="connsiteX0" fmla="*/ 789 w 5209"/>
                <a:gd name="connsiteY0" fmla="*/ 6561 h 7405"/>
                <a:gd name="connsiteX1" fmla="*/ 5198 w 5209"/>
                <a:gd name="connsiteY1" fmla="*/ 3980 h 7405"/>
                <a:gd name="connsiteX2" fmla="*/ 2725 w 5209"/>
                <a:gd name="connsiteY2" fmla="*/ 0 h 7405"/>
                <a:gd name="connsiteX3" fmla="*/ 789 w 5209"/>
                <a:gd name="connsiteY3" fmla="*/ 6561 h 7405"/>
              </a:gdLst>
              <a:ahLst/>
              <a:cxnLst>
                <a:cxn ang="0">
                  <a:pos x="connsiteX0" y="connsiteY0"/>
                </a:cxn>
                <a:cxn ang="0">
                  <a:pos x="connsiteX1" y="connsiteY1"/>
                </a:cxn>
                <a:cxn ang="0">
                  <a:pos x="connsiteX2" y="connsiteY2"/>
                </a:cxn>
                <a:cxn ang="0">
                  <a:pos x="connsiteX3" y="connsiteY3"/>
                </a:cxn>
              </a:cxnLst>
              <a:rect l="l" t="t" r="r" b="b"/>
              <a:pathLst>
                <a:path w="5209" h="7405">
                  <a:moveTo>
                    <a:pt x="789" y="6561"/>
                  </a:moveTo>
                  <a:cubicBezTo>
                    <a:pt x="2295" y="8497"/>
                    <a:pt x="4983" y="6884"/>
                    <a:pt x="5198" y="3980"/>
                  </a:cubicBezTo>
                  <a:cubicBezTo>
                    <a:pt x="5306" y="2366"/>
                    <a:pt x="4661" y="108"/>
                    <a:pt x="2725" y="0"/>
                  </a:cubicBezTo>
                  <a:cubicBezTo>
                    <a:pt x="143" y="323"/>
                    <a:pt x="-825" y="4732"/>
                    <a:pt x="789" y="6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8" name="任意多边形: 形状 726">
              <a:extLst>
                <a:ext uri="{FF2B5EF4-FFF2-40B4-BE49-F238E27FC236}">
                  <a16:creationId xmlns:a16="http://schemas.microsoft.com/office/drawing/2014/main" xmlns="" id="{0F343ED0-B86D-4380-9D38-A3DFE4BC1ABB}"/>
                </a:ext>
              </a:extLst>
            </p:cNvPr>
            <p:cNvSpPr/>
            <p:nvPr/>
          </p:nvSpPr>
          <p:spPr>
            <a:xfrm>
              <a:off x="195391" y="359539"/>
              <a:ext cx="23351" cy="30999"/>
            </a:xfrm>
            <a:custGeom>
              <a:avLst/>
              <a:gdLst>
                <a:gd name="connsiteX0" fmla="*/ 1554 w 5526"/>
                <a:gd name="connsiteY0" fmla="*/ 0 h 7336"/>
                <a:gd name="connsiteX1" fmla="*/ 2200 w 5526"/>
                <a:gd name="connsiteY1" fmla="*/ 6884 h 7336"/>
                <a:gd name="connsiteX2" fmla="*/ 5426 w 5526"/>
                <a:gd name="connsiteY2" fmla="*/ 3872 h 7336"/>
                <a:gd name="connsiteX3" fmla="*/ 1770 w 5526"/>
                <a:gd name="connsiteY3" fmla="*/ 0 h 7336"/>
                <a:gd name="connsiteX4" fmla="*/ 1554 w 5526"/>
                <a:gd name="connsiteY4" fmla="*/ 0 h 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6" h="7336">
                  <a:moveTo>
                    <a:pt x="1554" y="0"/>
                  </a:moveTo>
                  <a:cubicBezTo>
                    <a:pt x="-812" y="430"/>
                    <a:pt x="-382" y="5270"/>
                    <a:pt x="2200" y="6884"/>
                  </a:cubicBezTo>
                  <a:cubicBezTo>
                    <a:pt x="4243" y="8174"/>
                    <a:pt x="5964" y="6561"/>
                    <a:pt x="5426" y="3872"/>
                  </a:cubicBezTo>
                  <a:cubicBezTo>
                    <a:pt x="5104" y="2259"/>
                    <a:pt x="3706" y="108"/>
                    <a:pt x="1770" y="0"/>
                  </a:cubicBezTo>
                  <a:cubicBezTo>
                    <a:pt x="1770" y="0"/>
                    <a:pt x="1662" y="0"/>
                    <a:pt x="155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9" name="任意多边形: 形状 727">
              <a:extLst>
                <a:ext uri="{FF2B5EF4-FFF2-40B4-BE49-F238E27FC236}">
                  <a16:creationId xmlns:a16="http://schemas.microsoft.com/office/drawing/2014/main" xmlns="" id="{6840FC78-3E28-45A6-8BFE-2DE81D8E971E}"/>
                </a:ext>
              </a:extLst>
            </p:cNvPr>
            <p:cNvSpPr/>
            <p:nvPr/>
          </p:nvSpPr>
          <p:spPr>
            <a:xfrm>
              <a:off x="277562" y="356813"/>
              <a:ext cx="27564" cy="30602"/>
            </a:xfrm>
            <a:custGeom>
              <a:avLst/>
              <a:gdLst>
                <a:gd name="connsiteX0" fmla="*/ 4266 w 6523"/>
                <a:gd name="connsiteY0" fmla="*/ 7099 h 7242"/>
                <a:gd name="connsiteX1" fmla="*/ 5987 w 6523"/>
                <a:gd name="connsiteY1" fmla="*/ 3872 h 7242"/>
                <a:gd name="connsiteX2" fmla="*/ 1254 w 6523"/>
                <a:gd name="connsiteY2" fmla="*/ 0 h 7242"/>
                <a:gd name="connsiteX3" fmla="*/ 609 w 6523"/>
                <a:gd name="connsiteY3" fmla="*/ 215 h 7242"/>
                <a:gd name="connsiteX4" fmla="*/ 4266 w 6523"/>
                <a:gd name="connsiteY4" fmla="*/ 7099 h 7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3" h="7242">
                  <a:moveTo>
                    <a:pt x="4266" y="7099"/>
                  </a:moveTo>
                  <a:cubicBezTo>
                    <a:pt x="6309" y="7744"/>
                    <a:pt x="7170" y="6131"/>
                    <a:pt x="5987" y="3872"/>
                  </a:cubicBezTo>
                  <a:cubicBezTo>
                    <a:pt x="5234" y="2366"/>
                    <a:pt x="3190" y="108"/>
                    <a:pt x="1254" y="0"/>
                  </a:cubicBezTo>
                  <a:cubicBezTo>
                    <a:pt x="1039" y="0"/>
                    <a:pt x="824" y="0"/>
                    <a:pt x="609" y="215"/>
                  </a:cubicBezTo>
                  <a:cubicBezTo>
                    <a:pt x="-1112" y="1291"/>
                    <a:pt x="1039" y="6131"/>
                    <a:pt x="4266" y="709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5" name="任意多边形: 形状 728">
              <a:extLst>
                <a:ext uri="{FF2B5EF4-FFF2-40B4-BE49-F238E27FC236}">
                  <a16:creationId xmlns:a16="http://schemas.microsoft.com/office/drawing/2014/main" xmlns="" id="{478F152C-F6D1-46D3-BA7B-9C7CBA7B98C3}"/>
                </a:ext>
              </a:extLst>
            </p:cNvPr>
            <p:cNvSpPr/>
            <p:nvPr/>
          </p:nvSpPr>
          <p:spPr>
            <a:xfrm>
              <a:off x="357857" y="353179"/>
              <a:ext cx="33513" cy="30019"/>
            </a:xfrm>
            <a:custGeom>
              <a:avLst/>
              <a:gdLst>
                <a:gd name="connsiteX0" fmla="*/ 321 w 7931"/>
                <a:gd name="connsiteY0" fmla="*/ 215 h 7104"/>
                <a:gd name="connsiteX1" fmla="*/ 6667 w 7931"/>
                <a:gd name="connsiteY1" fmla="*/ 7099 h 7104"/>
                <a:gd name="connsiteX2" fmla="*/ 6774 w 7931"/>
                <a:gd name="connsiteY2" fmla="*/ 3764 h 7104"/>
                <a:gd name="connsiteX3" fmla="*/ 859 w 7931"/>
                <a:gd name="connsiteY3" fmla="*/ 0 h 7104"/>
                <a:gd name="connsiteX4" fmla="*/ 321 w 7931"/>
                <a:gd name="connsiteY4" fmla="*/ 215 h 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1" h="7104">
                  <a:moveTo>
                    <a:pt x="321" y="215"/>
                  </a:moveTo>
                  <a:cubicBezTo>
                    <a:pt x="-1293" y="1506"/>
                    <a:pt x="3547" y="6884"/>
                    <a:pt x="6667" y="7099"/>
                  </a:cubicBezTo>
                  <a:cubicBezTo>
                    <a:pt x="8280" y="7206"/>
                    <a:pt x="8387" y="5700"/>
                    <a:pt x="6774" y="3764"/>
                  </a:cubicBezTo>
                  <a:cubicBezTo>
                    <a:pt x="5591" y="2259"/>
                    <a:pt x="2902" y="108"/>
                    <a:pt x="859" y="0"/>
                  </a:cubicBezTo>
                  <a:cubicBezTo>
                    <a:pt x="643" y="108"/>
                    <a:pt x="428" y="108"/>
                    <a:pt x="321"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6" name="任意多边形: 形状 729">
              <a:extLst>
                <a:ext uri="{FF2B5EF4-FFF2-40B4-BE49-F238E27FC236}">
                  <a16:creationId xmlns:a16="http://schemas.microsoft.com/office/drawing/2014/main" xmlns="" id="{12F9D5B6-8259-4D32-9CFE-DE340CEBD101}"/>
                </a:ext>
              </a:extLst>
            </p:cNvPr>
            <p:cNvSpPr/>
            <p:nvPr/>
          </p:nvSpPr>
          <p:spPr>
            <a:xfrm>
              <a:off x="436276" y="349089"/>
              <a:ext cx="40329" cy="29567"/>
            </a:xfrm>
            <a:custGeom>
              <a:avLst/>
              <a:gdLst>
                <a:gd name="connsiteX0" fmla="*/ 155 w 9544"/>
                <a:gd name="connsiteY0" fmla="*/ 215 h 6997"/>
                <a:gd name="connsiteX1" fmla="*/ 8760 w 9544"/>
                <a:gd name="connsiteY1" fmla="*/ 6991 h 6997"/>
                <a:gd name="connsiteX2" fmla="*/ 7684 w 9544"/>
                <a:gd name="connsiteY2" fmla="*/ 3657 h 6997"/>
                <a:gd name="connsiteX3" fmla="*/ 693 w 9544"/>
                <a:gd name="connsiteY3" fmla="*/ 0 h 6997"/>
                <a:gd name="connsiteX4" fmla="*/ 155 w 9544"/>
                <a:gd name="connsiteY4" fmla="*/ 215 h 6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4" h="6997">
                  <a:moveTo>
                    <a:pt x="155" y="215"/>
                  </a:moveTo>
                  <a:cubicBezTo>
                    <a:pt x="-1135" y="1613"/>
                    <a:pt x="5963" y="7206"/>
                    <a:pt x="8760" y="6991"/>
                  </a:cubicBezTo>
                  <a:cubicBezTo>
                    <a:pt x="10158" y="6884"/>
                    <a:pt x="9620" y="5378"/>
                    <a:pt x="7684" y="3657"/>
                  </a:cubicBezTo>
                  <a:cubicBezTo>
                    <a:pt x="6071" y="2151"/>
                    <a:pt x="2737" y="0"/>
                    <a:pt x="693" y="0"/>
                  </a:cubicBezTo>
                  <a:cubicBezTo>
                    <a:pt x="478" y="108"/>
                    <a:pt x="263" y="108"/>
                    <a:pt x="155"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7" name="任意多边形: 形状 730">
              <a:extLst>
                <a:ext uri="{FF2B5EF4-FFF2-40B4-BE49-F238E27FC236}">
                  <a16:creationId xmlns:a16="http://schemas.microsoft.com/office/drawing/2014/main" xmlns="" id="{CE66DA13-86A0-48BD-964C-AC19D19F5AAB}"/>
                </a:ext>
              </a:extLst>
            </p:cNvPr>
            <p:cNvSpPr/>
            <p:nvPr/>
          </p:nvSpPr>
          <p:spPr>
            <a:xfrm>
              <a:off x="512146" y="344086"/>
              <a:ext cx="47703" cy="29233"/>
            </a:xfrm>
            <a:custGeom>
              <a:avLst/>
              <a:gdLst>
                <a:gd name="connsiteX0" fmla="*/ 8551 w 11289"/>
                <a:gd name="connsiteY0" fmla="*/ 3549 h 6918"/>
                <a:gd name="connsiteX1" fmla="*/ 485 w 11289"/>
                <a:gd name="connsiteY1" fmla="*/ 0 h 6918"/>
                <a:gd name="connsiteX2" fmla="*/ 55 w 11289"/>
                <a:gd name="connsiteY2" fmla="*/ 215 h 6918"/>
                <a:gd name="connsiteX3" fmla="*/ 10918 w 11289"/>
                <a:gd name="connsiteY3" fmla="*/ 6884 h 6918"/>
                <a:gd name="connsiteX4" fmla="*/ 8551 w 11289"/>
                <a:gd name="connsiteY4" fmla="*/ 3549 h 6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9" h="6918">
                  <a:moveTo>
                    <a:pt x="8551" y="3549"/>
                  </a:moveTo>
                  <a:cubicBezTo>
                    <a:pt x="6508" y="2151"/>
                    <a:pt x="2528" y="0"/>
                    <a:pt x="485" y="0"/>
                  </a:cubicBezTo>
                  <a:cubicBezTo>
                    <a:pt x="270" y="0"/>
                    <a:pt x="162" y="108"/>
                    <a:pt x="55" y="215"/>
                  </a:cubicBezTo>
                  <a:cubicBezTo>
                    <a:pt x="-806" y="1613"/>
                    <a:pt x="8767" y="7421"/>
                    <a:pt x="10918" y="6884"/>
                  </a:cubicBezTo>
                  <a:cubicBezTo>
                    <a:pt x="11886" y="6561"/>
                    <a:pt x="10918" y="5163"/>
                    <a:pt x="8551" y="35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8" name="任意多边形: 形状 731">
              <a:extLst>
                <a:ext uri="{FF2B5EF4-FFF2-40B4-BE49-F238E27FC236}">
                  <a16:creationId xmlns:a16="http://schemas.microsoft.com/office/drawing/2014/main" xmlns="" id="{7E858B92-416C-4A07-8DC2-8554B14AFFF5}"/>
                </a:ext>
              </a:extLst>
            </p:cNvPr>
            <p:cNvSpPr/>
            <p:nvPr/>
          </p:nvSpPr>
          <p:spPr>
            <a:xfrm>
              <a:off x="584611" y="338179"/>
              <a:ext cx="54510" cy="28392"/>
            </a:xfrm>
            <a:custGeom>
              <a:avLst/>
              <a:gdLst>
                <a:gd name="connsiteX0" fmla="*/ 9257 w 12900"/>
                <a:gd name="connsiteY0" fmla="*/ 3442 h 6719"/>
                <a:gd name="connsiteX1" fmla="*/ 9257 w 12900"/>
                <a:gd name="connsiteY1" fmla="*/ 3442 h 6719"/>
                <a:gd name="connsiteX2" fmla="*/ 330 w 12900"/>
                <a:gd name="connsiteY2" fmla="*/ 0 h 6719"/>
                <a:gd name="connsiteX3" fmla="*/ 7 w 12900"/>
                <a:gd name="connsiteY3" fmla="*/ 215 h 6719"/>
                <a:gd name="connsiteX4" fmla="*/ 12698 w 12900"/>
                <a:gd name="connsiteY4" fmla="*/ 6668 h 6719"/>
                <a:gd name="connsiteX5" fmla="*/ 9257 w 12900"/>
                <a:gd name="connsiteY5" fmla="*/ 3442 h 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00" h="6719">
                  <a:moveTo>
                    <a:pt x="9257" y="3442"/>
                  </a:moveTo>
                  <a:lnTo>
                    <a:pt x="9257" y="3442"/>
                  </a:lnTo>
                  <a:cubicBezTo>
                    <a:pt x="6353" y="1721"/>
                    <a:pt x="2050" y="0"/>
                    <a:pt x="330" y="0"/>
                  </a:cubicBezTo>
                  <a:cubicBezTo>
                    <a:pt x="222" y="0"/>
                    <a:pt x="7" y="108"/>
                    <a:pt x="7" y="215"/>
                  </a:cubicBezTo>
                  <a:cubicBezTo>
                    <a:pt x="-316" y="1613"/>
                    <a:pt x="10762" y="7314"/>
                    <a:pt x="12698" y="6668"/>
                  </a:cubicBezTo>
                  <a:cubicBezTo>
                    <a:pt x="13451" y="6453"/>
                    <a:pt x="12053" y="5055"/>
                    <a:pt x="9257" y="34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6" name="任意多边形: 形状 732">
              <a:extLst>
                <a:ext uri="{FF2B5EF4-FFF2-40B4-BE49-F238E27FC236}">
                  <a16:creationId xmlns:a16="http://schemas.microsoft.com/office/drawing/2014/main" xmlns="" id="{84117B8F-70FB-49A6-A775-CC751A1B43B8}"/>
                </a:ext>
              </a:extLst>
            </p:cNvPr>
            <p:cNvSpPr/>
            <p:nvPr/>
          </p:nvSpPr>
          <p:spPr>
            <a:xfrm>
              <a:off x="650446" y="331815"/>
              <a:ext cx="60633" cy="27927"/>
            </a:xfrm>
            <a:custGeom>
              <a:avLst/>
              <a:gdLst>
                <a:gd name="connsiteX0" fmla="*/ 238 w 14349"/>
                <a:gd name="connsiteY0" fmla="*/ 0 h 6609"/>
                <a:gd name="connsiteX1" fmla="*/ 23 w 14349"/>
                <a:gd name="connsiteY1" fmla="*/ 108 h 6609"/>
                <a:gd name="connsiteX2" fmla="*/ 14220 w 14349"/>
                <a:gd name="connsiteY2" fmla="*/ 6561 h 6609"/>
                <a:gd name="connsiteX3" fmla="*/ 9918 w 14349"/>
                <a:gd name="connsiteY3" fmla="*/ 3334 h 6609"/>
                <a:gd name="connsiteX4" fmla="*/ 238 w 14349"/>
                <a:gd name="connsiteY4" fmla="*/ 0 h 6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9" h="6609">
                  <a:moveTo>
                    <a:pt x="238" y="0"/>
                  </a:moveTo>
                  <a:cubicBezTo>
                    <a:pt x="130" y="0"/>
                    <a:pt x="23" y="0"/>
                    <a:pt x="23" y="108"/>
                  </a:cubicBezTo>
                  <a:cubicBezTo>
                    <a:pt x="-623" y="1183"/>
                    <a:pt x="12714" y="7206"/>
                    <a:pt x="14220" y="6561"/>
                  </a:cubicBezTo>
                  <a:cubicBezTo>
                    <a:pt x="14865" y="6238"/>
                    <a:pt x="13037" y="4948"/>
                    <a:pt x="9918" y="3334"/>
                  </a:cubicBezTo>
                  <a:cubicBezTo>
                    <a:pt x="6906" y="1936"/>
                    <a:pt x="1959" y="0"/>
                    <a:pt x="2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7" name="任意多边形: 形状 733">
              <a:extLst>
                <a:ext uri="{FF2B5EF4-FFF2-40B4-BE49-F238E27FC236}">
                  <a16:creationId xmlns:a16="http://schemas.microsoft.com/office/drawing/2014/main" xmlns="" id="{00C0579C-B514-4722-9337-D56F066AA77F}"/>
                </a:ext>
              </a:extLst>
            </p:cNvPr>
            <p:cNvSpPr/>
            <p:nvPr/>
          </p:nvSpPr>
          <p:spPr>
            <a:xfrm>
              <a:off x="708713" y="325455"/>
              <a:ext cx="66807" cy="26731"/>
            </a:xfrm>
            <a:custGeom>
              <a:avLst/>
              <a:gdLst>
                <a:gd name="connsiteX0" fmla="*/ 10540 w 15810"/>
                <a:gd name="connsiteY0" fmla="*/ 3227 h 6326"/>
                <a:gd name="connsiteX1" fmla="*/ 215 w 15810"/>
                <a:gd name="connsiteY1" fmla="*/ 0 h 6326"/>
                <a:gd name="connsiteX2" fmla="*/ 0 w 15810"/>
                <a:gd name="connsiteY2" fmla="*/ 108 h 6326"/>
                <a:gd name="connsiteX3" fmla="*/ 15811 w 15810"/>
                <a:gd name="connsiteY3" fmla="*/ 6238 h 6326"/>
                <a:gd name="connsiteX4" fmla="*/ 10540 w 15810"/>
                <a:gd name="connsiteY4" fmla="*/ 3227 h 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0" h="6326">
                  <a:moveTo>
                    <a:pt x="10540" y="3227"/>
                  </a:moveTo>
                  <a:cubicBezTo>
                    <a:pt x="6776" y="1613"/>
                    <a:pt x="1721" y="0"/>
                    <a:pt x="215" y="0"/>
                  </a:cubicBezTo>
                  <a:cubicBezTo>
                    <a:pt x="108" y="0"/>
                    <a:pt x="108" y="108"/>
                    <a:pt x="0" y="108"/>
                  </a:cubicBezTo>
                  <a:cubicBezTo>
                    <a:pt x="323" y="1398"/>
                    <a:pt x="14950" y="7099"/>
                    <a:pt x="15811" y="6238"/>
                  </a:cubicBezTo>
                  <a:cubicBezTo>
                    <a:pt x="15811" y="5485"/>
                    <a:pt x="11401" y="3549"/>
                    <a:pt x="10540"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8" name="任意多边形: 形状 734">
              <a:extLst>
                <a:ext uri="{FF2B5EF4-FFF2-40B4-BE49-F238E27FC236}">
                  <a16:creationId xmlns:a16="http://schemas.microsoft.com/office/drawing/2014/main" xmlns="" id="{32303E30-536F-4A8F-9700-EB63C2468F83}"/>
                </a:ext>
              </a:extLst>
            </p:cNvPr>
            <p:cNvSpPr/>
            <p:nvPr/>
          </p:nvSpPr>
          <p:spPr>
            <a:xfrm>
              <a:off x="760527" y="318183"/>
              <a:ext cx="72262" cy="25894"/>
            </a:xfrm>
            <a:custGeom>
              <a:avLst/>
              <a:gdLst>
                <a:gd name="connsiteX0" fmla="*/ 108 w 17101"/>
                <a:gd name="connsiteY0" fmla="*/ 0 h 6128"/>
                <a:gd name="connsiteX1" fmla="*/ 0 w 17101"/>
                <a:gd name="connsiteY1" fmla="*/ 108 h 6128"/>
                <a:gd name="connsiteX2" fmla="*/ 17101 w 17101"/>
                <a:gd name="connsiteY2" fmla="*/ 6023 h 6128"/>
                <a:gd name="connsiteX3" fmla="*/ 10971 w 17101"/>
                <a:gd name="connsiteY3" fmla="*/ 3119 h 6128"/>
                <a:gd name="connsiteX4" fmla="*/ 108 w 17101"/>
                <a:gd name="connsiteY4" fmla="*/ 0 h 6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01" h="6128">
                  <a:moveTo>
                    <a:pt x="108" y="0"/>
                  </a:moveTo>
                  <a:cubicBezTo>
                    <a:pt x="108" y="0"/>
                    <a:pt x="0" y="108"/>
                    <a:pt x="0" y="108"/>
                  </a:cubicBezTo>
                  <a:cubicBezTo>
                    <a:pt x="645" y="968"/>
                    <a:pt x="15811" y="6991"/>
                    <a:pt x="17101" y="6023"/>
                  </a:cubicBezTo>
                  <a:cubicBezTo>
                    <a:pt x="16779" y="5270"/>
                    <a:pt x="11939" y="3442"/>
                    <a:pt x="10971" y="3119"/>
                  </a:cubicBezTo>
                  <a:cubicBezTo>
                    <a:pt x="6884" y="1613"/>
                    <a:pt x="1506" y="0"/>
                    <a:pt x="1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9" name="任意多边形: 形状 735">
              <a:extLst>
                <a:ext uri="{FF2B5EF4-FFF2-40B4-BE49-F238E27FC236}">
                  <a16:creationId xmlns:a16="http://schemas.microsoft.com/office/drawing/2014/main" xmlns="" id="{99E7C28B-CC3C-4B59-A472-FBF223C656F0}"/>
                </a:ext>
              </a:extLst>
            </p:cNvPr>
            <p:cNvSpPr/>
            <p:nvPr/>
          </p:nvSpPr>
          <p:spPr>
            <a:xfrm>
              <a:off x="805065" y="310454"/>
              <a:ext cx="76805" cy="25455"/>
            </a:xfrm>
            <a:custGeom>
              <a:avLst/>
              <a:gdLst>
                <a:gd name="connsiteX0" fmla="*/ 18177 w 18176"/>
                <a:gd name="connsiteY0" fmla="*/ 5916 h 6024"/>
                <a:gd name="connsiteX1" fmla="*/ 11401 w 18176"/>
                <a:gd name="connsiteY1" fmla="*/ 3012 h 6024"/>
                <a:gd name="connsiteX2" fmla="*/ 11401 w 18176"/>
                <a:gd name="connsiteY2" fmla="*/ 3012 h 6024"/>
                <a:gd name="connsiteX3" fmla="*/ 108 w 18176"/>
                <a:gd name="connsiteY3" fmla="*/ 0 h 6024"/>
                <a:gd name="connsiteX4" fmla="*/ 0 w 18176"/>
                <a:gd name="connsiteY4" fmla="*/ 108 h 6024"/>
                <a:gd name="connsiteX5" fmla="*/ 18069 w 18176"/>
                <a:gd name="connsiteY5" fmla="*/ 6023 h 6024"/>
                <a:gd name="connsiteX6" fmla="*/ 18177 w 18176"/>
                <a:gd name="connsiteY6" fmla="*/ 5916 h 6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76" h="6024">
                  <a:moveTo>
                    <a:pt x="18177" y="5916"/>
                  </a:moveTo>
                  <a:cubicBezTo>
                    <a:pt x="17532" y="5163"/>
                    <a:pt x="12369" y="3334"/>
                    <a:pt x="11401" y="3012"/>
                  </a:cubicBezTo>
                  <a:lnTo>
                    <a:pt x="11401" y="3012"/>
                  </a:lnTo>
                  <a:cubicBezTo>
                    <a:pt x="7099" y="1506"/>
                    <a:pt x="1398" y="0"/>
                    <a:pt x="108" y="0"/>
                  </a:cubicBezTo>
                  <a:cubicBezTo>
                    <a:pt x="108" y="0"/>
                    <a:pt x="108" y="108"/>
                    <a:pt x="0" y="108"/>
                  </a:cubicBezTo>
                  <a:cubicBezTo>
                    <a:pt x="1076" y="1076"/>
                    <a:pt x="15703" y="6131"/>
                    <a:pt x="18069" y="6023"/>
                  </a:cubicBezTo>
                  <a:cubicBezTo>
                    <a:pt x="18069" y="6023"/>
                    <a:pt x="18069" y="6023"/>
                    <a:pt x="18177"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4" name="任意多边形: 形状 736">
              <a:extLst>
                <a:ext uri="{FF2B5EF4-FFF2-40B4-BE49-F238E27FC236}">
                  <a16:creationId xmlns:a16="http://schemas.microsoft.com/office/drawing/2014/main" xmlns="" id="{5060401B-B51E-4B47-B9A1-3CD97CAD927E}"/>
                </a:ext>
              </a:extLst>
            </p:cNvPr>
            <p:cNvSpPr/>
            <p:nvPr/>
          </p:nvSpPr>
          <p:spPr>
            <a:xfrm>
              <a:off x="842787" y="303182"/>
              <a:ext cx="79986" cy="24547"/>
            </a:xfrm>
            <a:custGeom>
              <a:avLst/>
              <a:gdLst>
                <a:gd name="connsiteX0" fmla="*/ 18930 w 18929"/>
                <a:gd name="connsiteY0" fmla="*/ 5700 h 5809"/>
                <a:gd name="connsiteX1" fmla="*/ 11508 w 18929"/>
                <a:gd name="connsiteY1" fmla="*/ 2904 h 5809"/>
                <a:gd name="connsiteX2" fmla="*/ 0 w 18929"/>
                <a:gd name="connsiteY2" fmla="*/ 0 h 5809"/>
                <a:gd name="connsiteX3" fmla="*/ 0 w 18929"/>
                <a:gd name="connsiteY3" fmla="*/ 108 h 5809"/>
                <a:gd name="connsiteX4" fmla="*/ 18930 w 18929"/>
                <a:gd name="connsiteY4" fmla="*/ 5808 h 5809"/>
                <a:gd name="connsiteX5" fmla="*/ 18930 w 18929"/>
                <a:gd name="connsiteY5" fmla="*/ 5700 h 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9" h="5809">
                  <a:moveTo>
                    <a:pt x="18930" y="5700"/>
                  </a:moveTo>
                  <a:cubicBezTo>
                    <a:pt x="17962" y="4948"/>
                    <a:pt x="12584" y="3227"/>
                    <a:pt x="11508" y="2904"/>
                  </a:cubicBezTo>
                  <a:cubicBezTo>
                    <a:pt x="6884" y="1506"/>
                    <a:pt x="1076" y="0"/>
                    <a:pt x="0" y="0"/>
                  </a:cubicBezTo>
                  <a:cubicBezTo>
                    <a:pt x="0" y="0"/>
                    <a:pt x="0" y="108"/>
                    <a:pt x="0" y="108"/>
                  </a:cubicBezTo>
                  <a:cubicBezTo>
                    <a:pt x="1398" y="1076"/>
                    <a:pt x="16994" y="5916"/>
                    <a:pt x="18930" y="5808"/>
                  </a:cubicBezTo>
                  <a:cubicBezTo>
                    <a:pt x="18822" y="5700"/>
                    <a:pt x="18930" y="5700"/>
                    <a:pt x="18930" y="57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5" name="任意多边形: 形状 737">
              <a:extLst>
                <a:ext uri="{FF2B5EF4-FFF2-40B4-BE49-F238E27FC236}">
                  <a16:creationId xmlns:a16="http://schemas.microsoft.com/office/drawing/2014/main" xmlns="" id="{602F4BB7-D5D0-4AD6-BE9D-C233EBF6C630}"/>
                </a:ext>
              </a:extLst>
            </p:cNvPr>
            <p:cNvSpPr/>
            <p:nvPr/>
          </p:nvSpPr>
          <p:spPr>
            <a:xfrm>
              <a:off x="725003" y="389976"/>
              <a:ext cx="58170" cy="32085"/>
            </a:xfrm>
            <a:custGeom>
              <a:avLst/>
              <a:gdLst>
                <a:gd name="connsiteX0" fmla="*/ 10020 w 13766"/>
                <a:gd name="connsiteY0" fmla="*/ 3876 h 7593"/>
                <a:gd name="connsiteX1" fmla="*/ 448 w 13766"/>
                <a:gd name="connsiteY1" fmla="*/ 4 h 7593"/>
                <a:gd name="connsiteX2" fmla="*/ 18 w 13766"/>
                <a:gd name="connsiteY2" fmla="*/ 219 h 7593"/>
                <a:gd name="connsiteX3" fmla="*/ 13462 w 13766"/>
                <a:gd name="connsiteY3" fmla="*/ 7532 h 7593"/>
                <a:gd name="connsiteX4" fmla="*/ 10020 w 13766"/>
                <a:gd name="connsiteY4" fmla="*/ 3876 h 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6" h="7593">
                  <a:moveTo>
                    <a:pt x="10020" y="3876"/>
                  </a:moveTo>
                  <a:cubicBezTo>
                    <a:pt x="7439" y="2262"/>
                    <a:pt x="2599" y="-104"/>
                    <a:pt x="448" y="4"/>
                  </a:cubicBezTo>
                  <a:cubicBezTo>
                    <a:pt x="233" y="4"/>
                    <a:pt x="18" y="111"/>
                    <a:pt x="18" y="219"/>
                  </a:cubicBezTo>
                  <a:cubicBezTo>
                    <a:pt x="-520" y="1832"/>
                    <a:pt x="11311" y="8285"/>
                    <a:pt x="13462" y="7532"/>
                  </a:cubicBezTo>
                  <a:cubicBezTo>
                    <a:pt x="14430" y="7210"/>
                    <a:pt x="13032" y="5704"/>
                    <a:pt x="10020" y="38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6" name="任意多边形: 形状 738">
              <a:extLst>
                <a:ext uri="{FF2B5EF4-FFF2-40B4-BE49-F238E27FC236}">
                  <a16:creationId xmlns:a16="http://schemas.microsoft.com/office/drawing/2014/main" xmlns="" id="{B1E2AC42-7C27-45E1-952A-26CC736E5956}"/>
                </a:ext>
              </a:extLst>
            </p:cNvPr>
            <p:cNvSpPr/>
            <p:nvPr/>
          </p:nvSpPr>
          <p:spPr>
            <a:xfrm>
              <a:off x="799906" y="381812"/>
              <a:ext cx="64043" cy="31603"/>
            </a:xfrm>
            <a:custGeom>
              <a:avLst/>
              <a:gdLst>
                <a:gd name="connsiteX0" fmla="*/ 10579 w 15156"/>
                <a:gd name="connsiteY0" fmla="*/ 3764 h 7479"/>
                <a:gd name="connsiteX1" fmla="*/ 361 w 15156"/>
                <a:gd name="connsiteY1" fmla="*/ 0 h 7479"/>
                <a:gd name="connsiteX2" fmla="*/ 38 w 15156"/>
                <a:gd name="connsiteY2" fmla="*/ 108 h 7479"/>
                <a:gd name="connsiteX3" fmla="*/ 14989 w 15156"/>
                <a:gd name="connsiteY3" fmla="*/ 7421 h 7479"/>
                <a:gd name="connsiteX4" fmla="*/ 10579 w 15156"/>
                <a:gd name="connsiteY4" fmla="*/ 3764 h 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6" h="7479">
                  <a:moveTo>
                    <a:pt x="10579" y="3764"/>
                  </a:moveTo>
                  <a:cubicBezTo>
                    <a:pt x="7567" y="2151"/>
                    <a:pt x="2297" y="0"/>
                    <a:pt x="361" y="0"/>
                  </a:cubicBezTo>
                  <a:cubicBezTo>
                    <a:pt x="253" y="0"/>
                    <a:pt x="146" y="0"/>
                    <a:pt x="38" y="108"/>
                  </a:cubicBezTo>
                  <a:cubicBezTo>
                    <a:pt x="-822" y="1398"/>
                    <a:pt x="13053" y="8174"/>
                    <a:pt x="14989" y="7421"/>
                  </a:cubicBezTo>
                  <a:cubicBezTo>
                    <a:pt x="15742" y="7099"/>
                    <a:pt x="13913" y="5593"/>
                    <a:pt x="10579" y="37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7" name="任意多边形: 形状 739">
              <a:extLst>
                <a:ext uri="{FF2B5EF4-FFF2-40B4-BE49-F238E27FC236}">
                  <a16:creationId xmlns:a16="http://schemas.microsoft.com/office/drawing/2014/main" xmlns="" id="{F77B12FE-B0AA-4169-A71F-E27398B3D4BA}"/>
                </a:ext>
              </a:extLst>
            </p:cNvPr>
            <p:cNvSpPr/>
            <p:nvPr/>
          </p:nvSpPr>
          <p:spPr>
            <a:xfrm>
              <a:off x="866877" y="373610"/>
              <a:ext cx="69089" cy="30619"/>
            </a:xfrm>
            <a:custGeom>
              <a:avLst/>
              <a:gdLst>
                <a:gd name="connsiteX0" fmla="*/ 215 w 16350"/>
                <a:gd name="connsiteY0" fmla="*/ 4 h 7246"/>
                <a:gd name="connsiteX1" fmla="*/ 0 w 16350"/>
                <a:gd name="connsiteY1" fmla="*/ 112 h 7246"/>
                <a:gd name="connsiteX2" fmla="*/ 16241 w 16350"/>
                <a:gd name="connsiteY2" fmla="*/ 7211 h 7246"/>
                <a:gd name="connsiteX3" fmla="*/ 10971 w 16350"/>
                <a:gd name="connsiteY3" fmla="*/ 3661 h 7246"/>
                <a:gd name="connsiteX4" fmla="*/ 215 w 16350"/>
                <a:gd name="connsiteY4" fmla="*/ 4 h 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0" h="7246">
                  <a:moveTo>
                    <a:pt x="215" y="4"/>
                  </a:moveTo>
                  <a:cubicBezTo>
                    <a:pt x="107" y="4"/>
                    <a:pt x="0" y="112"/>
                    <a:pt x="0" y="112"/>
                  </a:cubicBezTo>
                  <a:cubicBezTo>
                    <a:pt x="215" y="2048"/>
                    <a:pt x="15380" y="7748"/>
                    <a:pt x="16241" y="7211"/>
                  </a:cubicBezTo>
                  <a:cubicBezTo>
                    <a:pt x="16886" y="6888"/>
                    <a:pt x="14628" y="5382"/>
                    <a:pt x="10971" y="3661"/>
                  </a:cubicBezTo>
                  <a:cubicBezTo>
                    <a:pt x="7099" y="1833"/>
                    <a:pt x="1828" y="-103"/>
                    <a:pt x="215"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8" name="任意多边形: 形状 740">
              <a:extLst>
                <a:ext uri="{FF2B5EF4-FFF2-40B4-BE49-F238E27FC236}">
                  <a16:creationId xmlns:a16="http://schemas.microsoft.com/office/drawing/2014/main" xmlns="" id="{CC7D311C-A414-498E-82C6-EC1D3F7AD4FA}"/>
                </a:ext>
              </a:extLst>
            </p:cNvPr>
            <p:cNvSpPr/>
            <p:nvPr/>
          </p:nvSpPr>
          <p:spPr>
            <a:xfrm>
              <a:off x="924595" y="364521"/>
              <a:ext cx="73627" cy="29981"/>
            </a:xfrm>
            <a:custGeom>
              <a:avLst/>
              <a:gdLst>
                <a:gd name="connsiteX0" fmla="*/ 17424 w 17424"/>
                <a:gd name="connsiteY0" fmla="*/ 6996 h 7095"/>
                <a:gd name="connsiteX1" fmla="*/ 11293 w 17424"/>
                <a:gd name="connsiteY1" fmla="*/ 3554 h 7095"/>
                <a:gd name="connsiteX2" fmla="*/ 11293 w 17424"/>
                <a:gd name="connsiteY2" fmla="*/ 3554 h 7095"/>
                <a:gd name="connsiteX3" fmla="*/ 108 w 17424"/>
                <a:gd name="connsiteY3" fmla="*/ 5 h 7095"/>
                <a:gd name="connsiteX4" fmla="*/ 0 w 17424"/>
                <a:gd name="connsiteY4" fmla="*/ 112 h 7095"/>
                <a:gd name="connsiteX5" fmla="*/ 17424 w 17424"/>
                <a:gd name="connsiteY5" fmla="*/ 6996 h 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24" h="7095">
                  <a:moveTo>
                    <a:pt x="17424" y="6996"/>
                  </a:moveTo>
                  <a:cubicBezTo>
                    <a:pt x="17101" y="6135"/>
                    <a:pt x="12261" y="3984"/>
                    <a:pt x="11293" y="3554"/>
                  </a:cubicBezTo>
                  <a:lnTo>
                    <a:pt x="11293" y="3554"/>
                  </a:lnTo>
                  <a:cubicBezTo>
                    <a:pt x="7099" y="1725"/>
                    <a:pt x="1613" y="-103"/>
                    <a:pt x="108" y="5"/>
                  </a:cubicBezTo>
                  <a:cubicBezTo>
                    <a:pt x="108" y="5"/>
                    <a:pt x="0" y="112"/>
                    <a:pt x="0" y="112"/>
                  </a:cubicBezTo>
                  <a:cubicBezTo>
                    <a:pt x="753" y="1618"/>
                    <a:pt x="16886" y="7964"/>
                    <a:pt x="17424" y="69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9" name="任意多边形: 形状 741">
              <a:extLst>
                <a:ext uri="{FF2B5EF4-FFF2-40B4-BE49-F238E27FC236}">
                  <a16:creationId xmlns:a16="http://schemas.microsoft.com/office/drawing/2014/main" xmlns="" id="{6A59A2CD-B8AB-4440-8447-B94D9E21009D}"/>
                </a:ext>
              </a:extLst>
            </p:cNvPr>
            <p:cNvSpPr/>
            <p:nvPr/>
          </p:nvSpPr>
          <p:spPr>
            <a:xfrm>
              <a:off x="973679" y="355432"/>
              <a:ext cx="77717" cy="29110"/>
            </a:xfrm>
            <a:custGeom>
              <a:avLst/>
              <a:gdLst>
                <a:gd name="connsiteX0" fmla="*/ 108 w 18392"/>
                <a:gd name="connsiteY0" fmla="*/ 5 h 6889"/>
                <a:gd name="connsiteX1" fmla="*/ 0 w 18392"/>
                <a:gd name="connsiteY1" fmla="*/ 112 h 6889"/>
                <a:gd name="connsiteX2" fmla="*/ 18284 w 18392"/>
                <a:gd name="connsiteY2" fmla="*/ 6888 h 6889"/>
                <a:gd name="connsiteX3" fmla="*/ 18392 w 18392"/>
                <a:gd name="connsiteY3" fmla="*/ 6781 h 6889"/>
                <a:gd name="connsiteX4" fmla="*/ 11616 w 18392"/>
                <a:gd name="connsiteY4" fmla="*/ 3446 h 6889"/>
                <a:gd name="connsiteX5" fmla="*/ 108 w 18392"/>
                <a:gd name="connsiteY5" fmla="*/ 5 h 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6889">
                  <a:moveTo>
                    <a:pt x="108" y="5"/>
                  </a:moveTo>
                  <a:cubicBezTo>
                    <a:pt x="108" y="5"/>
                    <a:pt x="0" y="112"/>
                    <a:pt x="0" y="112"/>
                  </a:cubicBezTo>
                  <a:cubicBezTo>
                    <a:pt x="1183" y="1510"/>
                    <a:pt x="16133" y="6996"/>
                    <a:pt x="18284" y="6888"/>
                  </a:cubicBezTo>
                  <a:cubicBezTo>
                    <a:pt x="18284" y="6888"/>
                    <a:pt x="18392" y="6781"/>
                    <a:pt x="18392" y="6781"/>
                  </a:cubicBezTo>
                  <a:cubicBezTo>
                    <a:pt x="17747" y="5920"/>
                    <a:pt x="12584" y="3877"/>
                    <a:pt x="11616" y="3446"/>
                  </a:cubicBezTo>
                  <a:cubicBezTo>
                    <a:pt x="7099" y="1725"/>
                    <a:pt x="1398" y="-103"/>
                    <a:pt x="10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0" name="任意多边形: 形状 742">
              <a:extLst>
                <a:ext uri="{FF2B5EF4-FFF2-40B4-BE49-F238E27FC236}">
                  <a16:creationId xmlns:a16="http://schemas.microsoft.com/office/drawing/2014/main" xmlns="" id="{5CF5A195-3282-4B53-925D-964DE356F0A8}"/>
                </a:ext>
              </a:extLst>
            </p:cNvPr>
            <p:cNvSpPr/>
            <p:nvPr/>
          </p:nvSpPr>
          <p:spPr>
            <a:xfrm>
              <a:off x="1014131" y="345886"/>
              <a:ext cx="80443" cy="28219"/>
            </a:xfrm>
            <a:custGeom>
              <a:avLst/>
              <a:gdLst>
                <a:gd name="connsiteX0" fmla="*/ 19037 w 19037"/>
                <a:gd name="connsiteY0" fmla="*/ 6565 h 6678"/>
                <a:gd name="connsiteX1" fmla="*/ 11616 w 19037"/>
                <a:gd name="connsiteY1" fmla="*/ 3339 h 6678"/>
                <a:gd name="connsiteX2" fmla="*/ 0 w 19037"/>
                <a:gd name="connsiteY2" fmla="*/ 5 h 6678"/>
                <a:gd name="connsiteX3" fmla="*/ 0 w 19037"/>
                <a:gd name="connsiteY3" fmla="*/ 112 h 6678"/>
                <a:gd name="connsiteX4" fmla="*/ 19037 w 19037"/>
                <a:gd name="connsiteY4" fmla="*/ 6673 h 6678"/>
                <a:gd name="connsiteX5" fmla="*/ 19037 w 19037"/>
                <a:gd name="connsiteY5" fmla="*/ 6565 h 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37" h="6678">
                  <a:moveTo>
                    <a:pt x="19037" y="6565"/>
                  </a:moveTo>
                  <a:cubicBezTo>
                    <a:pt x="18177" y="5705"/>
                    <a:pt x="12692" y="3769"/>
                    <a:pt x="11616" y="3339"/>
                  </a:cubicBezTo>
                  <a:cubicBezTo>
                    <a:pt x="6991" y="1725"/>
                    <a:pt x="1076" y="-103"/>
                    <a:pt x="0" y="5"/>
                  </a:cubicBezTo>
                  <a:cubicBezTo>
                    <a:pt x="0" y="5"/>
                    <a:pt x="0" y="112"/>
                    <a:pt x="0" y="112"/>
                  </a:cubicBezTo>
                  <a:cubicBezTo>
                    <a:pt x="1291" y="1188"/>
                    <a:pt x="16994" y="6888"/>
                    <a:pt x="19037" y="6673"/>
                  </a:cubicBezTo>
                  <a:cubicBezTo>
                    <a:pt x="19037" y="6673"/>
                    <a:pt x="19037" y="6673"/>
                    <a:pt x="19037" y="65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1" name="任意多边形: 形状 743">
              <a:extLst>
                <a:ext uri="{FF2B5EF4-FFF2-40B4-BE49-F238E27FC236}">
                  <a16:creationId xmlns:a16="http://schemas.microsoft.com/office/drawing/2014/main" xmlns="" id="{0A3E46AB-EF3C-4100-B57E-25551363D994}"/>
                </a:ext>
              </a:extLst>
            </p:cNvPr>
            <p:cNvSpPr/>
            <p:nvPr/>
          </p:nvSpPr>
          <p:spPr>
            <a:xfrm>
              <a:off x="1044581" y="336793"/>
              <a:ext cx="83625" cy="26972"/>
            </a:xfrm>
            <a:custGeom>
              <a:avLst/>
              <a:gdLst>
                <a:gd name="connsiteX0" fmla="*/ 0 w 19790"/>
                <a:gd name="connsiteY0" fmla="*/ 5 h 6383"/>
                <a:gd name="connsiteX1" fmla="*/ 19790 w 19790"/>
                <a:gd name="connsiteY1" fmla="*/ 6351 h 6383"/>
                <a:gd name="connsiteX2" fmla="*/ 11831 w 19790"/>
                <a:gd name="connsiteY2" fmla="*/ 3124 h 6383"/>
                <a:gd name="connsiteX3" fmla="*/ 0 w 19790"/>
                <a:gd name="connsiteY3" fmla="*/ 5 h 6383"/>
                <a:gd name="connsiteX4" fmla="*/ 0 w 19790"/>
                <a:gd name="connsiteY4" fmla="*/ 5 h 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90" h="6383">
                  <a:moveTo>
                    <a:pt x="0" y="5"/>
                  </a:moveTo>
                  <a:cubicBezTo>
                    <a:pt x="538" y="650"/>
                    <a:pt x="18500" y="6889"/>
                    <a:pt x="19790" y="6351"/>
                  </a:cubicBezTo>
                  <a:cubicBezTo>
                    <a:pt x="19468" y="5813"/>
                    <a:pt x="15488" y="4415"/>
                    <a:pt x="11831" y="3124"/>
                  </a:cubicBezTo>
                  <a:cubicBezTo>
                    <a:pt x="6991" y="1511"/>
                    <a:pt x="968" y="-102"/>
                    <a:pt x="0" y="5"/>
                  </a:cubicBezTo>
                  <a:cubicBezTo>
                    <a:pt x="0" y="5"/>
                    <a:pt x="0" y="5"/>
                    <a:pt x="0"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2" name="任意多边形: 形状 744">
              <a:extLst>
                <a:ext uri="{FF2B5EF4-FFF2-40B4-BE49-F238E27FC236}">
                  <a16:creationId xmlns:a16="http://schemas.microsoft.com/office/drawing/2014/main" xmlns="" id="{300B953E-2C66-4476-8D41-4E99791F64F0}"/>
                </a:ext>
              </a:extLst>
            </p:cNvPr>
            <p:cNvSpPr/>
            <p:nvPr/>
          </p:nvSpPr>
          <p:spPr>
            <a:xfrm>
              <a:off x="1066397" y="327196"/>
              <a:ext cx="84985" cy="26123"/>
            </a:xfrm>
            <a:custGeom>
              <a:avLst/>
              <a:gdLst>
                <a:gd name="connsiteX0" fmla="*/ 0 w 20112"/>
                <a:gd name="connsiteY0" fmla="*/ 18 h 6182"/>
                <a:gd name="connsiteX1" fmla="*/ 20113 w 20112"/>
                <a:gd name="connsiteY1" fmla="*/ 6149 h 6182"/>
                <a:gd name="connsiteX2" fmla="*/ 11616 w 20112"/>
                <a:gd name="connsiteY2" fmla="*/ 3030 h 6182"/>
                <a:gd name="connsiteX3" fmla="*/ 0 w 20112"/>
                <a:gd name="connsiteY3" fmla="*/ 18 h 6182"/>
                <a:gd name="connsiteX4" fmla="*/ 0 w 20112"/>
                <a:gd name="connsiteY4" fmla="*/ 18 h 6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6182">
                  <a:moveTo>
                    <a:pt x="0" y="18"/>
                  </a:moveTo>
                  <a:cubicBezTo>
                    <a:pt x="860" y="664"/>
                    <a:pt x="19360" y="6687"/>
                    <a:pt x="20113" y="6149"/>
                  </a:cubicBezTo>
                  <a:cubicBezTo>
                    <a:pt x="19468" y="5611"/>
                    <a:pt x="15273" y="4213"/>
                    <a:pt x="11616" y="3030"/>
                  </a:cubicBezTo>
                  <a:cubicBezTo>
                    <a:pt x="6776" y="1524"/>
                    <a:pt x="753" y="-197"/>
                    <a:pt x="0" y="18"/>
                  </a:cubicBezTo>
                  <a:lnTo>
                    <a:pt x="0" y="1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571" name="任意多边形: 形状 745">
              <a:extLst>
                <a:ext uri="{FF2B5EF4-FFF2-40B4-BE49-F238E27FC236}">
                  <a16:creationId xmlns:a16="http://schemas.microsoft.com/office/drawing/2014/main" xmlns="" id="{E62CEB4D-F0E2-47DA-8FD4-519D6DA4D38E}"/>
                </a:ext>
              </a:extLst>
            </p:cNvPr>
            <p:cNvSpPr/>
            <p:nvPr/>
          </p:nvSpPr>
          <p:spPr>
            <a:xfrm>
              <a:off x="1078212" y="317275"/>
              <a:ext cx="85898" cy="25502"/>
            </a:xfrm>
            <a:custGeom>
              <a:avLst/>
              <a:gdLst>
                <a:gd name="connsiteX0" fmla="*/ 0 w 20328"/>
                <a:gd name="connsiteY0" fmla="*/ 0 h 6035"/>
                <a:gd name="connsiteX1" fmla="*/ 20328 w 20328"/>
                <a:gd name="connsiteY1" fmla="*/ 6023 h 6035"/>
                <a:gd name="connsiteX2" fmla="*/ 11508 w 20328"/>
                <a:gd name="connsiteY2" fmla="*/ 3012 h 6035"/>
                <a:gd name="connsiteX3" fmla="*/ 0 w 20328"/>
                <a:gd name="connsiteY3" fmla="*/ 0 h 6035"/>
              </a:gdLst>
              <a:ahLst/>
              <a:cxnLst>
                <a:cxn ang="0">
                  <a:pos x="connsiteX0" y="connsiteY0"/>
                </a:cxn>
                <a:cxn ang="0">
                  <a:pos x="connsiteX1" y="connsiteY1"/>
                </a:cxn>
                <a:cxn ang="0">
                  <a:pos x="connsiteX2" y="connsiteY2"/>
                </a:cxn>
                <a:cxn ang="0">
                  <a:pos x="connsiteX3" y="connsiteY3"/>
                </a:cxn>
              </a:cxnLst>
              <a:rect l="l" t="t" r="r" b="b"/>
              <a:pathLst>
                <a:path w="20328" h="6035">
                  <a:moveTo>
                    <a:pt x="0" y="0"/>
                  </a:moveTo>
                  <a:cubicBezTo>
                    <a:pt x="107" y="108"/>
                    <a:pt x="19145" y="6346"/>
                    <a:pt x="20328" y="6023"/>
                  </a:cubicBezTo>
                  <a:cubicBezTo>
                    <a:pt x="19468" y="5485"/>
                    <a:pt x="15165" y="4087"/>
                    <a:pt x="11508" y="3012"/>
                  </a:cubicBezTo>
                  <a:cubicBezTo>
                    <a:pt x="7421" y="1828"/>
                    <a:pt x="1076"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2" name="任意多边形: 形状 746">
              <a:extLst>
                <a:ext uri="{FF2B5EF4-FFF2-40B4-BE49-F238E27FC236}">
                  <a16:creationId xmlns:a16="http://schemas.microsoft.com/office/drawing/2014/main" xmlns="" id="{CB1D3038-EB27-4637-8C27-E9FA388E5BC3}"/>
                </a:ext>
              </a:extLst>
            </p:cNvPr>
            <p:cNvSpPr/>
            <p:nvPr/>
          </p:nvSpPr>
          <p:spPr>
            <a:xfrm>
              <a:off x="1080029" y="307729"/>
              <a:ext cx="85898" cy="24593"/>
            </a:xfrm>
            <a:custGeom>
              <a:avLst/>
              <a:gdLst>
                <a:gd name="connsiteX0" fmla="*/ 0 w 20328"/>
                <a:gd name="connsiteY0" fmla="*/ 0 h 5820"/>
                <a:gd name="connsiteX1" fmla="*/ 20328 w 20328"/>
                <a:gd name="connsiteY1" fmla="*/ 5808 h 5820"/>
                <a:gd name="connsiteX2" fmla="*/ 11186 w 20328"/>
                <a:gd name="connsiteY2" fmla="*/ 2904 h 5820"/>
                <a:gd name="connsiteX3" fmla="*/ 0 w 20328"/>
                <a:gd name="connsiteY3" fmla="*/ 0 h 5820"/>
              </a:gdLst>
              <a:ahLst/>
              <a:cxnLst>
                <a:cxn ang="0">
                  <a:pos x="connsiteX0" y="connsiteY0"/>
                </a:cxn>
                <a:cxn ang="0">
                  <a:pos x="connsiteX1" y="connsiteY1"/>
                </a:cxn>
                <a:cxn ang="0">
                  <a:pos x="connsiteX2" y="connsiteY2"/>
                </a:cxn>
                <a:cxn ang="0">
                  <a:pos x="connsiteX3" y="connsiteY3"/>
                </a:cxn>
              </a:cxnLst>
              <a:rect l="l" t="t" r="r" b="b"/>
              <a:pathLst>
                <a:path w="20328" h="5820">
                  <a:moveTo>
                    <a:pt x="0" y="0"/>
                  </a:moveTo>
                  <a:cubicBezTo>
                    <a:pt x="108" y="108"/>
                    <a:pt x="19683" y="6131"/>
                    <a:pt x="20328" y="5808"/>
                  </a:cubicBezTo>
                  <a:cubicBezTo>
                    <a:pt x="19252" y="5270"/>
                    <a:pt x="14950" y="3980"/>
                    <a:pt x="11186" y="2904"/>
                  </a:cubicBezTo>
                  <a:cubicBezTo>
                    <a:pt x="6991" y="1721"/>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3" name="任意多边形: 形状 747">
              <a:extLst>
                <a:ext uri="{FF2B5EF4-FFF2-40B4-BE49-F238E27FC236}">
                  <a16:creationId xmlns:a16="http://schemas.microsoft.com/office/drawing/2014/main" xmlns="" id="{3048327D-39EF-436F-A341-8C6931344C50}"/>
                </a:ext>
              </a:extLst>
            </p:cNvPr>
            <p:cNvSpPr/>
            <p:nvPr/>
          </p:nvSpPr>
          <p:spPr>
            <a:xfrm>
              <a:off x="1071848" y="298640"/>
              <a:ext cx="85442" cy="24086"/>
            </a:xfrm>
            <a:custGeom>
              <a:avLst/>
              <a:gdLst>
                <a:gd name="connsiteX0" fmla="*/ 0 w 20220"/>
                <a:gd name="connsiteY0" fmla="*/ 0 h 5700"/>
                <a:gd name="connsiteX1" fmla="*/ 20221 w 20220"/>
                <a:gd name="connsiteY1" fmla="*/ 5700 h 5700"/>
                <a:gd name="connsiteX2" fmla="*/ 10756 w 20220"/>
                <a:gd name="connsiteY2" fmla="*/ 2796 h 5700"/>
                <a:gd name="connsiteX3" fmla="*/ 0 w 20220"/>
                <a:gd name="connsiteY3" fmla="*/ 0 h 5700"/>
              </a:gdLst>
              <a:ahLst/>
              <a:cxnLst>
                <a:cxn ang="0">
                  <a:pos x="connsiteX0" y="connsiteY0"/>
                </a:cxn>
                <a:cxn ang="0">
                  <a:pos x="connsiteX1" y="connsiteY1"/>
                </a:cxn>
                <a:cxn ang="0">
                  <a:pos x="connsiteX2" y="connsiteY2"/>
                </a:cxn>
                <a:cxn ang="0">
                  <a:pos x="connsiteX3" y="connsiteY3"/>
                </a:cxn>
              </a:cxnLst>
              <a:rect l="l" t="t" r="r" b="b"/>
              <a:pathLst>
                <a:path w="20220" h="5700">
                  <a:moveTo>
                    <a:pt x="0" y="0"/>
                  </a:moveTo>
                  <a:cubicBezTo>
                    <a:pt x="108" y="108"/>
                    <a:pt x="19468" y="5700"/>
                    <a:pt x="20221" y="5700"/>
                  </a:cubicBezTo>
                  <a:cubicBezTo>
                    <a:pt x="19683" y="5378"/>
                    <a:pt x="15165" y="4087"/>
                    <a:pt x="10756" y="2796"/>
                  </a:cubicBezTo>
                  <a:cubicBezTo>
                    <a:pt x="6131" y="1398"/>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4" name="任意多边形: 形状 748">
              <a:extLst>
                <a:ext uri="{FF2B5EF4-FFF2-40B4-BE49-F238E27FC236}">
                  <a16:creationId xmlns:a16="http://schemas.microsoft.com/office/drawing/2014/main" xmlns="" id="{9E66786C-A383-404C-818F-22F944200AEF}"/>
                </a:ext>
              </a:extLst>
            </p:cNvPr>
            <p:cNvSpPr/>
            <p:nvPr/>
          </p:nvSpPr>
          <p:spPr>
            <a:xfrm>
              <a:off x="1053670" y="289550"/>
              <a:ext cx="84077" cy="23177"/>
            </a:xfrm>
            <a:custGeom>
              <a:avLst/>
              <a:gdLst>
                <a:gd name="connsiteX0" fmla="*/ 19898 w 19897"/>
                <a:gd name="connsiteY0" fmla="*/ 5485 h 5485"/>
                <a:gd name="connsiteX1" fmla="*/ 10218 w 19897"/>
                <a:gd name="connsiteY1" fmla="*/ 2689 h 5485"/>
                <a:gd name="connsiteX2" fmla="*/ 0 w 19897"/>
                <a:gd name="connsiteY2" fmla="*/ 0 h 5485"/>
                <a:gd name="connsiteX3" fmla="*/ 19898 w 19897"/>
                <a:gd name="connsiteY3" fmla="*/ 5485 h 5485"/>
              </a:gdLst>
              <a:ahLst/>
              <a:cxnLst>
                <a:cxn ang="0">
                  <a:pos x="connsiteX0" y="connsiteY0"/>
                </a:cxn>
                <a:cxn ang="0">
                  <a:pos x="connsiteX1" y="connsiteY1"/>
                </a:cxn>
                <a:cxn ang="0">
                  <a:pos x="connsiteX2" y="connsiteY2"/>
                </a:cxn>
                <a:cxn ang="0">
                  <a:pos x="connsiteX3" y="connsiteY3"/>
                </a:cxn>
              </a:cxnLst>
              <a:rect l="l" t="t" r="r" b="b"/>
              <a:pathLst>
                <a:path w="19897" h="5485">
                  <a:moveTo>
                    <a:pt x="19898" y="5485"/>
                  </a:moveTo>
                  <a:cubicBezTo>
                    <a:pt x="19145" y="5270"/>
                    <a:pt x="14950" y="3980"/>
                    <a:pt x="10218" y="2689"/>
                  </a:cubicBezTo>
                  <a:cubicBezTo>
                    <a:pt x="6023" y="1506"/>
                    <a:pt x="753" y="108"/>
                    <a:pt x="0" y="0"/>
                  </a:cubicBezTo>
                  <a:cubicBezTo>
                    <a:pt x="215" y="0"/>
                    <a:pt x="19360" y="5378"/>
                    <a:pt x="19898"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5" name="任意多边形: 形状 749">
              <a:extLst>
                <a:ext uri="{FF2B5EF4-FFF2-40B4-BE49-F238E27FC236}">
                  <a16:creationId xmlns:a16="http://schemas.microsoft.com/office/drawing/2014/main" xmlns="" id="{15088900-256F-4396-9565-3230FE103366}"/>
                </a:ext>
              </a:extLst>
            </p:cNvPr>
            <p:cNvSpPr/>
            <p:nvPr/>
          </p:nvSpPr>
          <p:spPr>
            <a:xfrm>
              <a:off x="1025494" y="280461"/>
              <a:ext cx="50445" cy="13632"/>
            </a:xfrm>
            <a:custGeom>
              <a:avLst/>
              <a:gdLst>
                <a:gd name="connsiteX0" fmla="*/ 11939 w 11938"/>
                <a:gd name="connsiteY0" fmla="*/ 3227 h 3226"/>
                <a:gd name="connsiteX1" fmla="*/ 0 w 11938"/>
                <a:gd name="connsiteY1" fmla="*/ 0 h 3226"/>
                <a:gd name="connsiteX2" fmla="*/ 1398 w 11938"/>
                <a:gd name="connsiteY2" fmla="*/ 323 h 3226"/>
                <a:gd name="connsiteX3" fmla="*/ 11939 w 11938"/>
                <a:gd name="connsiteY3" fmla="*/ 3227 h 3226"/>
              </a:gdLst>
              <a:ahLst/>
              <a:cxnLst>
                <a:cxn ang="0">
                  <a:pos x="connsiteX0" y="connsiteY0"/>
                </a:cxn>
                <a:cxn ang="0">
                  <a:pos x="connsiteX1" y="connsiteY1"/>
                </a:cxn>
                <a:cxn ang="0">
                  <a:pos x="connsiteX2" y="connsiteY2"/>
                </a:cxn>
                <a:cxn ang="0">
                  <a:pos x="connsiteX3" y="connsiteY3"/>
                </a:cxn>
              </a:cxnLst>
              <a:rect l="l" t="t" r="r" b="b"/>
              <a:pathLst>
                <a:path w="11938" h="3226">
                  <a:moveTo>
                    <a:pt x="11939" y="3227"/>
                  </a:moveTo>
                  <a:cubicBezTo>
                    <a:pt x="5485" y="1398"/>
                    <a:pt x="0" y="0"/>
                    <a:pt x="0" y="0"/>
                  </a:cubicBezTo>
                  <a:cubicBezTo>
                    <a:pt x="430" y="108"/>
                    <a:pt x="968" y="215"/>
                    <a:pt x="1398" y="323"/>
                  </a:cubicBezTo>
                  <a:lnTo>
                    <a:pt x="11939" y="322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576" name="任意多边形: 形状 768">
              <a:extLst>
                <a:ext uri="{FF2B5EF4-FFF2-40B4-BE49-F238E27FC236}">
                  <a16:creationId xmlns:a16="http://schemas.microsoft.com/office/drawing/2014/main" xmlns="" id="{B206E2B0-5A82-499F-8114-B59CE7CDAC4A}"/>
                </a:ext>
              </a:extLst>
            </p:cNvPr>
            <p:cNvSpPr/>
            <p:nvPr/>
          </p:nvSpPr>
          <p:spPr>
            <a:xfrm>
              <a:off x="102140" y="504067"/>
              <a:ext cx="31307" cy="40021"/>
            </a:xfrm>
            <a:custGeom>
              <a:avLst/>
              <a:gdLst>
                <a:gd name="connsiteX0" fmla="*/ 1144 w 7409"/>
                <a:gd name="connsiteY0" fmla="*/ 8389 h 9471"/>
                <a:gd name="connsiteX1" fmla="*/ 7382 w 7409"/>
                <a:gd name="connsiteY1" fmla="*/ 5055 h 9471"/>
                <a:gd name="connsiteX2" fmla="*/ 3833 w 7409"/>
                <a:gd name="connsiteY2" fmla="*/ 0 h 9471"/>
                <a:gd name="connsiteX3" fmla="*/ 1144 w 7409"/>
                <a:gd name="connsiteY3" fmla="*/ 8389 h 9471"/>
              </a:gdLst>
              <a:ahLst/>
              <a:cxnLst>
                <a:cxn ang="0">
                  <a:pos x="connsiteX0" y="connsiteY0"/>
                </a:cxn>
                <a:cxn ang="0">
                  <a:pos x="connsiteX1" y="connsiteY1"/>
                </a:cxn>
                <a:cxn ang="0">
                  <a:pos x="connsiteX2" y="connsiteY2"/>
                </a:cxn>
                <a:cxn ang="0">
                  <a:pos x="connsiteX3" y="connsiteY3"/>
                </a:cxn>
              </a:cxnLst>
              <a:rect l="l" t="t" r="r" b="b"/>
              <a:pathLst>
                <a:path w="7409" h="9471">
                  <a:moveTo>
                    <a:pt x="1144" y="8389"/>
                  </a:moveTo>
                  <a:cubicBezTo>
                    <a:pt x="3403" y="10863"/>
                    <a:pt x="7060" y="8820"/>
                    <a:pt x="7382" y="5055"/>
                  </a:cubicBezTo>
                  <a:cubicBezTo>
                    <a:pt x="7597" y="3012"/>
                    <a:pt x="6522" y="108"/>
                    <a:pt x="3833" y="0"/>
                  </a:cubicBezTo>
                  <a:cubicBezTo>
                    <a:pt x="69" y="323"/>
                    <a:pt x="-1115" y="5916"/>
                    <a:pt x="1144"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7" name="任意多边形: 形状 769">
              <a:extLst>
                <a:ext uri="{FF2B5EF4-FFF2-40B4-BE49-F238E27FC236}">
                  <a16:creationId xmlns:a16="http://schemas.microsoft.com/office/drawing/2014/main" xmlns="" id="{7E5ECD6F-F9ED-41B7-918B-C54C8E87884F}"/>
                </a:ext>
              </a:extLst>
            </p:cNvPr>
            <p:cNvSpPr/>
            <p:nvPr/>
          </p:nvSpPr>
          <p:spPr>
            <a:xfrm>
              <a:off x="222524" y="501342"/>
              <a:ext cx="32334" cy="39788"/>
            </a:xfrm>
            <a:custGeom>
              <a:avLst/>
              <a:gdLst>
                <a:gd name="connsiteX0" fmla="*/ 7610 w 7652"/>
                <a:gd name="connsiteY0" fmla="*/ 5055 h 9416"/>
                <a:gd name="connsiteX1" fmla="*/ 2878 w 7652"/>
                <a:gd name="connsiteY1" fmla="*/ 0 h 9416"/>
                <a:gd name="connsiteX2" fmla="*/ 2555 w 7652"/>
                <a:gd name="connsiteY2" fmla="*/ 0 h 9416"/>
                <a:gd name="connsiteX3" fmla="*/ 2448 w 7652"/>
                <a:gd name="connsiteY3" fmla="*/ 8604 h 9416"/>
                <a:gd name="connsiteX4" fmla="*/ 7610 w 7652"/>
                <a:gd name="connsiteY4" fmla="*/ 5055 h 9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9416">
                  <a:moveTo>
                    <a:pt x="7610" y="5055"/>
                  </a:moveTo>
                  <a:cubicBezTo>
                    <a:pt x="7288" y="3012"/>
                    <a:pt x="5674" y="108"/>
                    <a:pt x="2878" y="0"/>
                  </a:cubicBezTo>
                  <a:cubicBezTo>
                    <a:pt x="2770" y="0"/>
                    <a:pt x="2663" y="0"/>
                    <a:pt x="2555" y="0"/>
                  </a:cubicBezTo>
                  <a:cubicBezTo>
                    <a:pt x="-779" y="538"/>
                    <a:pt x="-887" y="6238"/>
                    <a:pt x="2448" y="8604"/>
                  </a:cubicBezTo>
                  <a:cubicBezTo>
                    <a:pt x="5136" y="10648"/>
                    <a:pt x="8040" y="8604"/>
                    <a:pt x="7610" y="50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8" name="任意多边形: 形状 770">
              <a:extLst>
                <a:ext uri="{FF2B5EF4-FFF2-40B4-BE49-F238E27FC236}">
                  <a16:creationId xmlns:a16="http://schemas.microsoft.com/office/drawing/2014/main" xmlns="" id="{587A2BB5-D312-417B-835F-7BF71448B678}"/>
                </a:ext>
              </a:extLst>
            </p:cNvPr>
            <p:cNvSpPr/>
            <p:nvPr/>
          </p:nvSpPr>
          <p:spPr>
            <a:xfrm>
              <a:off x="341356" y="497703"/>
              <a:ext cx="35609" cy="39391"/>
            </a:xfrm>
            <a:custGeom>
              <a:avLst/>
              <a:gdLst>
                <a:gd name="connsiteX0" fmla="*/ 4011 w 8427"/>
                <a:gd name="connsiteY0" fmla="*/ 8820 h 9322"/>
                <a:gd name="connsiteX1" fmla="*/ 8098 w 8427"/>
                <a:gd name="connsiteY1" fmla="*/ 4948 h 9322"/>
                <a:gd name="connsiteX2" fmla="*/ 2290 w 8427"/>
                <a:gd name="connsiteY2" fmla="*/ 0 h 9322"/>
                <a:gd name="connsiteX3" fmla="*/ 1644 w 8427"/>
                <a:gd name="connsiteY3" fmla="*/ 108 h 9322"/>
                <a:gd name="connsiteX4" fmla="*/ 4011 w 8427"/>
                <a:gd name="connsiteY4" fmla="*/ 8820 h 9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7" h="9322">
                  <a:moveTo>
                    <a:pt x="4011" y="8820"/>
                  </a:moveTo>
                  <a:cubicBezTo>
                    <a:pt x="7130" y="10325"/>
                    <a:pt x="9281" y="8282"/>
                    <a:pt x="8098" y="4948"/>
                  </a:cubicBezTo>
                  <a:cubicBezTo>
                    <a:pt x="7345" y="2904"/>
                    <a:pt x="5086" y="108"/>
                    <a:pt x="2290" y="0"/>
                  </a:cubicBezTo>
                  <a:cubicBezTo>
                    <a:pt x="2075" y="0"/>
                    <a:pt x="1752" y="108"/>
                    <a:pt x="1644" y="108"/>
                  </a:cubicBezTo>
                  <a:cubicBezTo>
                    <a:pt x="-1475" y="1076"/>
                    <a:pt x="139" y="6884"/>
                    <a:pt x="4011" y="88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9" name="任意多边形: 形状 771">
              <a:extLst>
                <a:ext uri="{FF2B5EF4-FFF2-40B4-BE49-F238E27FC236}">
                  <a16:creationId xmlns:a16="http://schemas.microsoft.com/office/drawing/2014/main" xmlns="" id="{56EB3E7C-C611-40A2-83DB-ECCD8CBBFB67}"/>
                </a:ext>
              </a:extLst>
            </p:cNvPr>
            <p:cNvSpPr/>
            <p:nvPr/>
          </p:nvSpPr>
          <p:spPr>
            <a:xfrm>
              <a:off x="458426" y="492705"/>
              <a:ext cx="39615" cy="38838"/>
            </a:xfrm>
            <a:custGeom>
              <a:avLst/>
              <a:gdLst>
                <a:gd name="connsiteX0" fmla="*/ 6314 w 9375"/>
                <a:gd name="connsiteY0" fmla="*/ 9035 h 9191"/>
                <a:gd name="connsiteX1" fmla="*/ 8573 w 9375"/>
                <a:gd name="connsiteY1" fmla="*/ 4840 h 9191"/>
                <a:gd name="connsiteX2" fmla="*/ 1689 w 9375"/>
                <a:gd name="connsiteY2" fmla="*/ 0 h 9191"/>
                <a:gd name="connsiteX3" fmla="*/ 721 w 9375"/>
                <a:gd name="connsiteY3" fmla="*/ 215 h 9191"/>
                <a:gd name="connsiteX4" fmla="*/ 6314 w 9375"/>
                <a:gd name="connsiteY4" fmla="*/ 9035 h 9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5" h="9191">
                  <a:moveTo>
                    <a:pt x="6314" y="9035"/>
                  </a:moveTo>
                  <a:cubicBezTo>
                    <a:pt x="9111" y="9788"/>
                    <a:pt x="10294" y="7744"/>
                    <a:pt x="8573" y="4840"/>
                  </a:cubicBezTo>
                  <a:cubicBezTo>
                    <a:pt x="7497" y="2904"/>
                    <a:pt x="4486" y="0"/>
                    <a:pt x="1689" y="0"/>
                  </a:cubicBezTo>
                  <a:cubicBezTo>
                    <a:pt x="1367" y="0"/>
                    <a:pt x="1044" y="108"/>
                    <a:pt x="721" y="215"/>
                  </a:cubicBezTo>
                  <a:cubicBezTo>
                    <a:pt x="-1645" y="1721"/>
                    <a:pt x="2227" y="7959"/>
                    <a:pt x="6314"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0" name="任意多边形: 形状 772">
              <a:extLst>
                <a:ext uri="{FF2B5EF4-FFF2-40B4-BE49-F238E27FC236}">
                  <a16:creationId xmlns:a16="http://schemas.microsoft.com/office/drawing/2014/main" xmlns="" id="{04FC6DEC-C146-4069-A08B-35805D2354B8}"/>
                </a:ext>
              </a:extLst>
            </p:cNvPr>
            <p:cNvSpPr/>
            <p:nvPr/>
          </p:nvSpPr>
          <p:spPr>
            <a:xfrm>
              <a:off x="573418" y="486341"/>
              <a:ext cx="45041" cy="38419"/>
            </a:xfrm>
            <a:custGeom>
              <a:avLst/>
              <a:gdLst>
                <a:gd name="connsiteX0" fmla="*/ 1365 w 10659"/>
                <a:gd name="connsiteY0" fmla="*/ 0 h 9092"/>
                <a:gd name="connsiteX1" fmla="*/ 505 w 10659"/>
                <a:gd name="connsiteY1" fmla="*/ 215 h 9092"/>
                <a:gd name="connsiteX2" fmla="*/ 8356 w 10659"/>
                <a:gd name="connsiteY2" fmla="*/ 9035 h 9092"/>
                <a:gd name="connsiteX3" fmla="*/ 9324 w 10659"/>
                <a:gd name="connsiteY3" fmla="*/ 4732 h 9092"/>
                <a:gd name="connsiteX4" fmla="*/ 1365 w 10659"/>
                <a:gd name="connsiteY4" fmla="*/ 0 h 9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59" h="9092">
                  <a:moveTo>
                    <a:pt x="1365" y="0"/>
                  </a:moveTo>
                  <a:cubicBezTo>
                    <a:pt x="1150" y="0"/>
                    <a:pt x="720" y="108"/>
                    <a:pt x="505" y="215"/>
                  </a:cubicBezTo>
                  <a:cubicBezTo>
                    <a:pt x="-1754" y="1828"/>
                    <a:pt x="4054" y="8389"/>
                    <a:pt x="8356" y="9035"/>
                  </a:cubicBezTo>
                  <a:cubicBezTo>
                    <a:pt x="10937" y="9465"/>
                    <a:pt x="11475" y="7421"/>
                    <a:pt x="9324" y="4732"/>
                  </a:cubicBezTo>
                  <a:cubicBezTo>
                    <a:pt x="7711" y="2904"/>
                    <a:pt x="4161" y="0"/>
                    <a:pt x="136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4" name="任意多边形: 形状 773">
              <a:extLst>
                <a:ext uri="{FF2B5EF4-FFF2-40B4-BE49-F238E27FC236}">
                  <a16:creationId xmlns:a16="http://schemas.microsoft.com/office/drawing/2014/main" xmlns="" id="{C3FB3C15-E716-4EED-8A1A-82B3B569CD4A}"/>
                </a:ext>
              </a:extLst>
            </p:cNvPr>
            <p:cNvSpPr/>
            <p:nvPr/>
          </p:nvSpPr>
          <p:spPr>
            <a:xfrm>
              <a:off x="684568" y="479069"/>
              <a:ext cx="50466" cy="38221"/>
            </a:xfrm>
            <a:custGeom>
              <a:avLst/>
              <a:gdLst>
                <a:gd name="connsiteX0" fmla="*/ 1090 w 11943"/>
                <a:gd name="connsiteY0" fmla="*/ 0 h 9045"/>
                <a:gd name="connsiteX1" fmla="*/ 337 w 11943"/>
                <a:gd name="connsiteY1" fmla="*/ 323 h 9045"/>
                <a:gd name="connsiteX2" fmla="*/ 10770 w 11943"/>
                <a:gd name="connsiteY2" fmla="*/ 9035 h 9045"/>
                <a:gd name="connsiteX3" fmla="*/ 9909 w 11943"/>
                <a:gd name="connsiteY3" fmla="*/ 4625 h 9045"/>
                <a:gd name="connsiteX4" fmla="*/ 1090 w 11943"/>
                <a:gd name="connsiteY4" fmla="*/ 0 h 9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 h="9045">
                  <a:moveTo>
                    <a:pt x="1090" y="0"/>
                  </a:moveTo>
                  <a:cubicBezTo>
                    <a:pt x="874" y="0"/>
                    <a:pt x="552" y="108"/>
                    <a:pt x="337" y="323"/>
                  </a:cubicBezTo>
                  <a:cubicBezTo>
                    <a:pt x="-1814" y="2151"/>
                    <a:pt x="6898" y="9357"/>
                    <a:pt x="10770" y="9035"/>
                  </a:cubicBezTo>
                  <a:cubicBezTo>
                    <a:pt x="12598" y="8927"/>
                    <a:pt x="12275" y="6991"/>
                    <a:pt x="9909" y="4625"/>
                  </a:cubicBezTo>
                  <a:cubicBezTo>
                    <a:pt x="7973" y="2796"/>
                    <a:pt x="3886" y="0"/>
                    <a:pt x="109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5" name="任意多边形: 形状 774">
              <a:extLst>
                <a:ext uri="{FF2B5EF4-FFF2-40B4-BE49-F238E27FC236}">
                  <a16:creationId xmlns:a16="http://schemas.microsoft.com/office/drawing/2014/main" xmlns="" id="{E3116D6A-8494-4C40-BBCD-380F9079D788}"/>
                </a:ext>
              </a:extLst>
            </p:cNvPr>
            <p:cNvSpPr/>
            <p:nvPr/>
          </p:nvSpPr>
          <p:spPr>
            <a:xfrm>
              <a:off x="790783" y="470423"/>
              <a:ext cx="55875" cy="37777"/>
            </a:xfrm>
            <a:custGeom>
              <a:avLst/>
              <a:gdLst>
                <a:gd name="connsiteX0" fmla="*/ 10371 w 13223"/>
                <a:gd name="connsiteY0" fmla="*/ 4520 h 8940"/>
                <a:gd name="connsiteX1" fmla="*/ 799 w 13223"/>
                <a:gd name="connsiteY1" fmla="*/ 3 h 8940"/>
                <a:gd name="connsiteX2" fmla="*/ 153 w 13223"/>
                <a:gd name="connsiteY2" fmla="*/ 326 h 8940"/>
                <a:gd name="connsiteX3" fmla="*/ 12414 w 13223"/>
                <a:gd name="connsiteY3" fmla="*/ 8930 h 8940"/>
                <a:gd name="connsiteX4" fmla="*/ 10371 w 13223"/>
                <a:gd name="connsiteY4" fmla="*/ 4520 h 8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 h="8940">
                  <a:moveTo>
                    <a:pt x="10371" y="4520"/>
                  </a:moveTo>
                  <a:cubicBezTo>
                    <a:pt x="8005" y="2692"/>
                    <a:pt x="3380" y="-105"/>
                    <a:pt x="799" y="3"/>
                  </a:cubicBezTo>
                  <a:cubicBezTo>
                    <a:pt x="583" y="3"/>
                    <a:pt x="261" y="111"/>
                    <a:pt x="153" y="326"/>
                  </a:cubicBezTo>
                  <a:cubicBezTo>
                    <a:pt x="-1353" y="2154"/>
                    <a:pt x="8650" y="9253"/>
                    <a:pt x="12414" y="8930"/>
                  </a:cubicBezTo>
                  <a:cubicBezTo>
                    <a:pt x="14028" y="8715"/>
                    <a:pt x="13167" y="6779"/>
                    <a:pt x="10371" y="45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6" name="任意多边形: 形状 775">
              <a:extLst>
                <a:ext uri="{FF2B5EF4-FFF2-40B4-BE49-F238E27FC236}">
                  <a16:creationId xmlns:a16="http://schemas.microsoft.com/office/drawing/2014/main" xmlns="" id="{61BF87F5-8F1C-424B-BEDF-FC1E3762D3B8}"/>
                </a:ext>
              </a:extLst>
            </p:cNvPr>
            <p:cNvSpPr/>
            <p:nvPr/>
          </p:nvSpPr>
          <p:spPr>
            <a:xfrm>
              <a:off x="886623" y="461334"/>
              <a:ext cx="61068" cy="36868"/>
            </a:xfrm>
            <a:custGeom>
              <a:avLst/>
              <a:gdLst>
                <a:gd name="connsiteX0" fmla="*/ 10815 w 14452"/>
                <a:gd name="connsiteY0" fmla="*/ 4413 h 8725"/>
                <a:gd name="connsiteX1" fmla="*/ 598 w 14452"/>
                <a:gd name="connsiteY1" fmla="*/ 3 h 8725"/>
                <a:gd name="connsiteX2" fmla="*/ 167 w 14452"/>
                <a:gd name="connsiteY2" fmla="*/ 111 h 8725"/>
                <a:gd name="connsiteX3" fmla="*/ 13827 w 14452"/>
                <a:gd name="connsiteY3" fmla="*/ 8715 h 8725"/>
                <a:gd name="connsiteX4" fmla="*/ 10815 w 14452"/>
                <a:gd name="connsiteY4" fmla="*/ 4413 h 8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52" h="8725">
                  <a:moveTo>
                    <a:pt x="10815" y="4413"/>
                  </a:moveTo>
                  <a:cubicBezTo>
                    <a:pt x="8126" y="2584"/>
                    <a:pt x="3071" y="-104"/>
                    <a:pt x="598" y="3"/>
                  </a:cubicBezTo>
                  <a:cubicBezTo>
                    <a:pt x="490" y="3"/>
                    <a:pt x="275" y="111"/>
                    <a:pt x="167" y="111"/>
                  </a:cubicBezTo>
                  <a:cubicBezTo>
                    <a:pt x="-1554" y="1509"/>
                    <a:pt x="10493" y="9038"/>
                    <a:pt x="13827" y="8715"/>
                  </a:cubicBezTo>
                  <a:cubicBezTo>
                    <a:pt x="15333" y="8500"/>
                    <a:pt x="14042" y="6672"/>
                    <a:pt x="10815" y="44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7" name="任意多边形: 形状 776">
              <a:extLst>
                <a:ext uri="{FF2B5EF4-FFF2-40B4-BE49-F238E27FC236}">
                  <a16:creationId xmlns:a16="http://schemas.microsoft.com/office/drawing/2014/main" xmlns="" id="{2C630F56-55E7-4B37-A9A6-9290D8A69FEE}"/>
                </a:ext>
              </a:extLst>
            </p:cNvPr>
            <p:cNvSpPr/>
            <p:nvPr/>
          </p:nvSpPr>
          <p:spPr>
            <a:xfrm>
              <a:off x="972762" y="451332"/>
              <a:ext cx="65894" cy="36294"/>
            </a:xfrm>
            <a:custGeom>
              <a:avLst/>
              <a:gdLst>
                <a:gd name="connsiteX0" fmla="*/ 11081 w 15594"/>
                <a:gd name="connsiteY0" fmla="*/ 4305 h 8589"/>
                <a:gd name="connsiteX1" fmla="*/ 433 w 15594"/>
                <a:gd name="connsiteY1" fmla="*/ 3 h 8589"/>
                <a:gd name="connsiteX2" fmla="*/ 3 w 15594"/>
                <a:gd name="connsiteY2" fmla="*/ 326 h 8589"/>
                <a:gd name="connsiteX3" fmla="*/ 15383 w 15594"/>
                <a:gd name="connsiteY3" fmla="*/ 8500 h 8589"/>
                <a:gd name="connsiteX4" fmla="*/ 11081 w 15594"/>
                <a:gd name="connsiteY4" fmla="*/ 4305 h 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4" h="8589">
                  <a:moveTo>
                    <a:pt x="11081" y="4305"/>
                  </a:moveTo>
                  <a:cubicBezTo>
                    <a:pt x="8069" y="2477"/>
                    <a:pt x="2584" y="-104"/>
                    <a:pt x="433" y="3"/>
                  </a:cubicBezTo>
                  <a:cubicBezTo>
                    <a:pt x="218" y="3"/>
                    <a:pt x="3" y="111"/>
                    <a:pt x="3" y="326"/>
                  </a:cubicBezTo>
                  <a:cubicBezTo>
                    <a:pt x="-213" y="2262"/>
                    <a:pt x="13232" y="9468"/>
                    <a:pt x="15383" y="8500"/>
                  </a:cubicBezTo>
                  <a:cubicBezTo>
                    <a:pt x="16243" y="8070"/>
                    <a:pt x="14415" y="6349"/>
                    <a:pt x="11081" y="43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8" name="任意多边形: 形状 777">
              <a:extLst>
                <a:ext uri="{FF2B5EF4-FFF2-40B4-BE49-F238E27FC236}">
                  <a16:creationId xmlns:a16="http://schemas.microsoft.com/office/drawing/2014/main" xmlns="" id="{C5A46095-72CA-4220-81E1-2C2271C6BB6F}"/>
                </a:ext>
              </a:extLst>
            </p:cNvPr>
            <p:cNvSpPr/>
            <p:nvPr/>
          </p:nvSpPr>
          <p:spPr>
            <a:xfrm>
              <a:off x="1048561" y="440878"/>
              <a:ext cx="70259" cy="35820"/>
            </a:xfrm>
            <a:custGeom>
              <a:avLst/>
              <a:gdLst>
                <a:gd name="connsiteX0" fmla="*/ 27 w 16627"/>
                <a:gd name="connsiteY0" fmla="*/ 219 h 8477"/>
                <a:gd name="connsiteX1" fmla="*/ 16483 w 16627"/>
                <a:gd name="connsiteY1" fmla="*/ 8393 h 8477"/>
                <a:gd name="connsiteX2" fmla="*/ 11320 w 16627"/>
                <a:gd name="connsiteY2" fmla="*/ 4306 h 8477"/>
                <a:gd name="connsiteX3" fmla="*/ 242 w 16627"/>
                <a:gd name="connsiteY3" fmla="*/ 4 h 8477"/>
                <a:gd name="connsiteX4" fmla="*/ 27 w 16627"/>
                <a:gd name="connsiteY4" fmla="*/ 219 h 8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27" h="8477">
                  <a:moveTo>
                    <a:pt x="27" y="219"/>
                  </a:moveTo>
                  <a:cubicBezTo>
                    <a:pt x="-726" y="1725"/>
                    <a:pt x="14762" y="9361"/>
                    <a:pt x="16483" y="8393"/>
                  </a:cubicBezTo>
                  <a:cubicBezTo>
                    <a:pt x="17235" y="7963"/>
                    <a:pt x="14977" y="6242"/>
                    <a:pt x="11320" y="4306"/>
                  </a:cubicBezTo>
                  <a:cubicBezTo>
                    <a:pt x="7448" y="2155"/>
                    <a:pt x="2070" y="-104"/>
                    <a:pt x="242" y="4"/>
                  </a:cubicBezTo>
                  <a:cubicBezTo>
                    <a:pt x="134" y="111"/>
                    <a:pt x="27" y="111"/>
                    <a:pt x="27" y="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9" name="任意多边形: 形状 778">
              <a:extLst>
                <a:ext uri="{FF2B5EF4-FFF2-40B4-BE49-F238E27FC236}">
                  <a16:creationId xmlns:a16="http://schemas.microsoft.com/office/drawing/2014/main" xmlns="" id="{487384FA-6860-4926-B061-E2DDC4CD8CCD}"/>
                </a:ext>
              </a:extLst>
            </p:cNvPr>
            <p:cNvSpPr/>
            <p:nvPr/>
          </p:nvSpPr>
          <p:spPr>
            <a:xfrm>
              <a:off x="1113403" y="430423"/>
              <a:ext cx="74316" cy="34671"/>
            </a:xfrm>
            <a:custGeom>
              <a:avLst/>
              <a:gdLst>
                <a:gd name="connsiteX0" fmla="*/ 169 w 17587"/>
                <a:gd name="connsiteY0" fmla="*/ 4 h 8205"/>
                <a:gd name="connsiteX1" fmla="*/ 62 w 17587"/>
                <a:gd name="connsiteY1" fmla="*/ 111 h 8205"/>
                <a:gd name="connsiteX2" fmla="*/ 17378 w 17587"/>
                <a:gd name="connsiteY2" fmla="*/ 8178 h 8205"/>
                <a:gd name="connsiteX3" fmla="*/ 11570 w 17587"/>
                <a:gd name="connsiteY3" fmla="*/ 4091 h 8205"/>
                <a:gd name="connsiteX4" fmla="*/ 169 w 17587"/>
                <a:gd name="connsiteY4" fmla="*/ 4 h 8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7" h="8205">
                  <a:moveTo>
                    <a:pt x="169" y="4"/>
                  </a:moveTo>
                  <a:cubicBezTo>
                    <a:pt x="169" y="4"/>
                    <a:pt x="62" y="4"/>
                    <a:pt x="62" y="111"/>
                  </a:cubicBezTo>
                  <a:cubicBezTo>
                    <a:pt x="-1121" y="1187"/>
                    <a:pt x="15012" y="8716"/>
                    <a:pt x="17378" y="8178"/>
                  </a:cubicBezTo>
                  <a:cubicBezTo>
                    <a:pt x="18346" y="7963"/>
                    <a:pt x="15873" y="6134"/>
                    <a:pt x="11570" y="4091"/>
                  </a:cubicBezTo>
                  <a:cubicBezTo>
                    <a:pt x="7913" y="2262"/>
                    <a:pt x="1998" y="-104"/>
                    <a:pt x="169"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0" name="任意多边形: 形状 779">
              <a:extLst>
                <a:ext uri="{FF2B5EF4-FFF2-40B4-BE49-F238E27FC236}">
                  <a16:creationId xmlns:a16="http://schemas.microsoft.com/office/drawing/2014/main" xmlns="" id="{B26405E9-AFA3-449B-BEB2-BB43CEFC480E}"/>
                </a:ext>
              </a:extLst>
            </p:cNvPr>
            <p:cNvSpPr/>
            <p:nvPr/>
          </p:nvSpPr>
          <p:spPr>
            <a:xfrm>
              <a:off x="1168192" y="419061"/>
              <a:ext cx="77303" cy="33817"/>
            </a:xfrm>
            <a:custGeom>
              <a:avLst/>
              <a:gdLst>
                <a:gd name="connsiteX0" fmla="*/ 18286 w 18294"/>
                <a:gd name="connsiteY0" fmla="*/ 7963 h 8003"/>
                <a:gd name="connsiteX1" fmla="*/ 11618 w 18294"/>
                <a:gd name="connsiteY1" fmla="*/ 3984 h 8003"/>
                <a:gd name="connsiteX2" fmla="*/ 11618 w 18294"/>
                <a:gd name="connsiteY2" fmla="*/ 3984 h 8003"/>
                <a:gd name="connsiteX3" fmla="*/ 110 w 18294"/>
                <a:gd name="connsiteY3" fmla="*/ 4 h 8003"/>
                <a:gd name="connsiteX4" fmla="*/ 2 w 18294"/>
                <a:gd name="connsiteY4" fmla="*/ 112 h 8003"/>
                <a:gd name="connsiteX5" fmla="*/ 18286 w 18294"/>
                <a:gd name="connsiteY5" fmla="*/ 7963 h 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94" h="8003">
                  <a:moveTo>
                    <a:pt x="18286" y="7963"/>
                  </a:moveTo>
                  <a:cubicBezTo>
                    <a:pt x="18502" y="7318"/>
                    <a:pt x="14199" y="5167"/>
                    <a:pt x="11618" y="3984"/>
                  </a:cubicBezTo>
                  <a:lnTo>
                    <a:pt x="11618" y="3984"/>
                  </a:lnTo>
                  <a:cubicBezTo>
                    <a:pt x="7208" y="1940"/>
                    <a:pt x="1400" y="-103"/>
                    <a:pt x="110" y="4"/>
                  </a:cubicBezTo>
                  <a:cubicBezTo>
                    <a:pt x="110" y="4"/>
                    <a:pt x="2" y="4"/>
                    <a:pt x="2" y="112"/>
                  </a:cubicBezTo>
                  <a:cubicBezTo>
                    <a:pt x="-213" y="1295"/>
                    <a:pt x="16888" y="8609"/>
                    <a:pt x="18286" y="79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1" name="任意多边形: 形状 780">
              <a:extLst>
                <a:ext uri="{FF2B5EF4-FFF2-40B4-BE49-F238E27FC236}">
                  <a16:creationId xmlns:a16="http://schemas.microsoft.com/office/drawing/2014/main" xmlns="" id="{A4733042-2927-410E-BADA-CE037D81D005}"/>
                </a:ext>
              </a:extLst>
            </p:cNvPr>
            <p:cNvSpPr/>
            <p:nvPr/>
          </p:nvSpPr>
          <p:spPr>
            <a:xfrm>
              <a:off x="1210926" y="407698"/>
              <a:ext cx="80443" cy="32913"/>
            </a:xfrm>
            <a:custGeom>
              <a:avLst/>
              <a:gdLst>
                <a:gd name="connsiteX0" fmla="*/ 11724 w 19037"/>
                <a:gd name="connsiteY0" fmla="*/ 3876 h 7789"/>
                <a:gd name="connsiteX1" fmla="*/ 107 w 19037"/>
                <a:gd name="connsiteY1" fmla="*/ 4 h 7789"/>
                <a:gd name="connsiteX2" fmla="*/ 0 w 19037"/>
                <a:gd name="connsiteY2" fmla="*/ 112 h 7789"/>
                <a:gd name="connsiteX3" fmla="*/ 19037 w 19037"/>
                <a:gd name="connsiteY3" fmla="*/ 7748 h 7789"/>
                <a:gd name="connsiteX4" fmla="*/ 11724 w 19037"/>
                <a:gd name="connsiteY4" fmla="*/ 3876 h 7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37" h="7789">
                  <a:moveTo>
                    <a:pt x="11724" y="3876"/>
                  </a:moveTo>
                  <a:cubicBezTo>
                    <a:pt x="7099" y="1940"/>
                    <a:pt x="1291" y="-103"/>
                    <a:pt x="107" y="4"/>
                  </a:cubicBezTo>
                  <a:cubicBezTo>
                    <a:pt x="107" y="4"/>
                    <a:pt x="107" y="4"/>
                    <a:pt x="0" y="112"/>
                  </a:cubicBezTo>
                  <a:cubicBezTo>
                    <a:pt x="323" y="1295"/>
                    <a:pt x="18069" y="8393"/>
                    <a:pt x="19037" y="7748"/>
                  </a:cubicBezTo>
                  <a:cubicBezTo>
                    <a:pt x="18930" y="7103"/>
                    <a:pt x="14412" y="4952"/>
                    <a:pt x="11724" y="38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2" name="任意多边形: 形状 781">
              <a:extLst>
                <a:ext uri="{FF2B5EF4-FFF2-40B4-BE49-F238E27FC236}">
                  <a16:creationId xmlns:a16="http://schemas.microsoft.com/office/drawing/2014/main" xmlns="" id="{AC6E99D8-1969-4FB6-8F20-156331548E3A}"/>
                </a:ext>
              </a:extLst>
            </p:cNvPr>
            <p:cNvSpPr/>
            <p:nvPr/>
          </p:nvSpPr>
          <p:spPr>
            <a:xfrm>
              <a:off x="1243649" y="396336"/>
              <a:ext cx="82260" cy="32000"/>
            </a:xfrm>
            <a:custGeom>
              <a:avLst/>
              <a:gdLst>
                <a:gd name="connsiteX0" fmla="*/ 11508 w 19467"/>
                <a:gd name="connsiteY0" fmla="*/ 3769 h 7573"/>
                <a:gd name="connsiteX1" fmla="*/ 0 w 19467"/>
                <a:gd name="connsiteY1" fmla="*/ 4 h 7573"/>
                <a:gd name="connsiteX2" fmla="*/ 0 w 19467"/>
                <a:gd name="connsiteY2" fmla="*/ 112 h 7573"/>
                <a:gd name="connsiteX3" fmla="*/ 19468 w 19467"/>
                <a:gd name="connsiteY3" fmla="*/ 7533 h 7573"/>
                <a:gd name="connsiteX4" fmla="*/ 11508 w 19467"/>
                <a:gd name="connsiteY4" fmla="*/ 3769 h 7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67" h="7573">
                  <a:moveTo>
                    <a:pt x="11508" y="3769"/>
                  </a:moveTo>
                  <a:cubicBezTo>
                    <a:pt x="6776" y="1940"/>
                    <a:pt x="860" y="-103"/>
                    <a:pt x="0" y="4"/>
                  </a:cubicBezTo>
                  <a:cubicBezTo>
                    <a:pt x="0" y="4"/>
                    <a:pt x="0" y="4"/>
                    <a:pt x="0" y="112"/>
                  </a:cubicBezTo>
                  <a:cubicBezTo>
                    <a:pt x="538" y="865"/>
                    <a:pt x="18177" y="8178"/>
                    <a:pt x="19468" y="7533"/>
                  </a:cubicBezTo>
                  <a:cubicBezTo>
                    <a:pt x="19037" y="6888"/>
                    <a:pt x="15165" y="5167"/>
                    <a:pt x="11508" y="37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3" name="任意多边形: 形状 782">
              <a:extLst>
                <a:ext uri="{FF2B5EF4-FFF2-40B4-BE49-F238E27FC236}">
                  <a16:creationId xmlns:a16="http://schemas.microsoft.com/office/drawing/2014/main" xmlns="" id="{492DF2E0-EF46-4F87-B284-0ECBD0D5130A}"/>
                </a:ext>
              </a:extLst>
            </p:cNvPr>
            <p:cNvSpPr/>
            <p:nvPr/>
          </p:nvSpPr>
          <p:spPr>
            <a:xfrm>
              <a:off x="1264101" y="384521"/>
              <a:ext cx="83625" cy="31198"/>
            </a:xfrm>
            <a:custGeom>
              <a:avLst/>
              <a:gdLst>
                <a:gd name="connsiteX0" fmla="*/ 0 w 19790"/>
                <a:gd name="connsiteY0" fmla="*/ 4 h 7383"/>
                <a:gd name="connsiteX1" fmla="*/ 19790 w 19790"/>
                <a:gd name="connsiteY1" fmla="*/ 7318 h 7383"/>
                <a:gd name="connsiteX2" fmla="*/ 11401 w 19790"/>
                <a:gd name="connsiteY2" fmla="*/ 3661 h 7383"/>
                <a:gd name="connsiteX3" fmla="*/ 0 w 19790"/>
                <a:gd name="connsiteY3" fmla="*/ 4 h 7383"/>
              </a:gdLst>
              <a:ahLst/>
              <a:cxnLst>
                <a:cxn ang="0">
                  <a:pos x="connsiteX0" y="connsiteY0"/>
                </a:cxn>
                <a:cxn ang="0">
                  <a:pos x="connsiteX1" y="connsiteY1"/>
                </a:cxn>
                <a:cxn ang="0">
                  <a:pos x="connsiteX2" y="connsiteY2"/>
                </a:cxn>
                <a:cxn ang="0">
                  <a:pos x="connsiteX3" y="connsiteY3"/>
                </a:cxn>
              </a:cxnLst>
              <a:rect l="l" t="t" r="r" b="b"/>
              <a:pathLst>
                <a:path w="19790" h="7383">
                  <a:moveTo>
                    <a:pt x="0" y="4"/>
                  </a:moveTo>
                  <a:cubicBezTo>
                    <a:pt x="0" y="219"/>
                    <a:pt x="18715" y="8179"/>
                    <a:pt x="19790" y="7318"/>
                  </a:cubicBezTo>
                  <a:cubicBezTo>
                    <a:pt x="19145" y="6780"/>
                    <a:pt x="15165" y="5059"/>
                    <a:pt x="11401" y="3661"/>
                  </a:cubicBezTo>
                  <a:cubicBezTo>
                    <a:pt x="6561" y="1833"/>
                    <a:pt x="753" y="-103"/>
                    <a:pt x="0"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4" name="任意多边形: 形状 783">
              <a:extLst>
                <a:ext uri="{FF2B5EF4-FFF2-40B4-BE49-F238E27FC236}">
                  <a16:creationId xmlns:a16="http://schemas.microsoft.com/office/drawing/2014/main" xmlns="" id="{F256D0B1-EF2B-440E-8286-AB9F13A1CD95}"/>
                </a:ext>
              </a:extLst>
            </p:cNvPr>
            <p:cNvSpPr/>
            <p:nvPr/>
          </p:nvSpPr>
          <p:spPr>
            <a:xfrm>
              <a:off x="1273190" y="373175"/>
              <a:ext cx="84077" cy="30069"/>
            </a:xfrm>
            <a:custGeom>
              <a:avLst/>
              <a:gdLst>
                <a:gd name="connsiteX0" fmla="*/ 0 w 19897"/>
                <a:gd name="connsiteY0" fmla="*/ 0 h 7116"/>
                <a:gd name="connsiteX1" fmla="*/ 19898 w 19897"/>
                <a:gd name="connsiteY1" fmla="*/ 7099 h 7116"/>
                <a:gd name="connsiteX2" fmla="*/ 11078 w 19897"/>
                <a:gd name="connsiteY2" fmla="*/ 3549 h 7116"/>
                <a:gd name="connsiteX3" fmla="*/ 0 w 19897"/>
                <a:gd name="connsiteY3" fmla="*/ 0 h 7116"/>
              </a:gdLst>
              <a:ahLst/>
              <a:cxnLst>
                <a:cxn ang="0">
                  <a:pos x="connsiteX0" y="connsiteY0"/>
                </a:cxn>
                <a:cxn ang="0">
                  <a:pos x="connsiteX1" y="connsiteY1"/>
                </a:cxn>
                <a:cxn ang="0">
                  <a:pos x="connsiteX2" y="connsiteY2"/>
                </a:cxn>
                <a:cxn ang="0">
                  <a:pos x="connsiteX3" y="connsiteY3"/>
                </a:cxn>
              </a:cxnLst>
              <a:rect l="l" t="t" r="r" b="b"/>
              <a:pathLst>
                <a:path w="19897" h="7116">
                  <a:moveTo>
                    <a:pt x="0" y="0"/>
                  </a:moveTo>
                  <a:cubicBezTo>
                    <a:pt x="108" y="108"/>
                    <a:pt x="18715" y="7529"/>
                    <a:pt x="19898" y="7099"/>
                  </a:cubicBezTo>
                  <a:cubicBezTo>
                    <a:pt x="19037" y="6561"/>
                    <a:pt x="14735" y="4840"/>
                    <a:pt x="11078" y="3549"/>
                  </a:cubicBezTo>
                  <a:cubicBezTo>
                    <a:pt x="8067" y="2474"/>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5" name="任意多边形: 形状 784">
              <a:extLst>
                <a:ext uri="{FF2B5EF4-FFF2-40B4-BE49-F238E27FC236}">
                  <a16:creationId xmlns:a16="http://schemas.microsoft.com/office/drawing/2014/main" xmlns="" id="{9D223196-64E1-454F-AA80-C9292A87332F}"/>
                </a:ext>
              </a:extLst>
            </p:cNvPr>
            <p:cNvSpPr/>
            <p:nvPr/>
          </p:nvSpPr>
          <p:spPr>
            <a:xfrm>
              <a:off x="1270008" y="361812"/>
              <a:ext cx="83625" cy="29089"/>
            </a:xfrm>
            <a:custGeom>
              <a:avLst/>
              <a:gdLst>
                <a:gd name="connsiteX0" fmla="*/ 0 w 19790"/>
                <a:gd name="connsiteY0" fmla="*/ 0 h 6884"/>
                <a:gd name="connsiteX1" fmla="*/ 19790 w 19790"/>
                <a:gd name="connsiteY1" fmla="*/ 6884 h 6884"/>
                <a:gd name="connsiteX2" fmla="*/ 10648 w 19790"/>
                <a:gd name="connsiteY2" fmla="*/ 3442 h 6884"/>
                <a:gd name="connsiteX3" fmla="*/ 0 w 19790"/>
                <a:gd name="connsiteY3" fmla="*/ 0 h 6884"/>
              </a:gdLst>
              <a:ahLst/>
              <a:cxnLst>
                <a:cxn ang="0">
                  <a:pos x="connsiteX0" y="connsiteY0"/>
                </a:cxn>
                <a:cxn ang="0">
                  <a:pos x="connsiteX1" y="connsiteY1"/>
                </a:cxn>
                <a:cxn ang="0">
                  <a:pos x="connsiteX2" y="connsiteY2"/>
                </a:cxn>
                <a:cxn ang="0">
                  <a:pos x="connsiteX3" y="connsiteY3"/>
                </a:cxn>
              </a:cxnLst>
              <a:rect l="l" t="t" r="r" b="b"/>
              <a:pathLst>
                <a:path w="19790" h="6884">
                  <a:moveTo>
                    <a:pt x="0" y="0"/>
                  </a:moveTo>
                  <a:cubicBezTo>
                    <a:pt x="108" y="108"/>
                    <a:pt x="18500" y="6991"/>
                    <a:pt x="19790" y="6884"/>
                  </a:cubicBezTo>
                  <a:cubicBezTo>
                    <a:pt x="18715" y="6346"/>
                    <a:pt x="14305" y="4625"/>
                    <a:pt x="10648" y="3442"/>
                  </a:cubicBezTo>
                  <a:cubicBezTo>
                    <a:pt x="6668" y="2044"/>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6" name="任意多边形: 形状 785">
              <a:extLst>
                <a:ext uri="{FF2B5EF4-FFF2-40B4-BE49-F238E27FC236}">
                  <a16:creationId xmlns:a16="http://schemas.microsoft.com/office/drawing/2014/main" xmlns="" id="{28E9FC34-55A3-4E90-BD60-4739EA6FFC9C}"/>
                </a:ext>
              </a:extLst>
            </p:cNvPr>
            <p:cNvSpPr/>
            <p:nvPr/>
          </p:nvSpPr>
          <p:spPr>
            <a:xfrm>
              <a:off x="1255007" y="350906"/>
              <a:ext cx="82716" cy="28633"/>
            </a:xfrm>
            <a:custGeom>
              <a:avLst/>
              <a:gdLst>
                <a:gd name="connsiteX0" fmla="*/ 10110 w 19575"/>
                <a:gd name="connsiteY0" fmla="*/ 3334 h 6776"/>
                <a:gd name="connsiteX1" fmla="*/ 0 w 19575"/>
                <a:gd name="connsiteY1" fmla="*/ 0 h 6776"/>
                <a:gd name="connsiteX2" fmla="*/ 19575 w 19575"/>
                <a:gd name="connsiteY2" fmla="*/ 6776 h 6776"/>
                <a:gd name="connsiteX3" fmla="*/ 10110 w 19575"/>
                <a:gd name="connsiteY3" fmla="*/ 3334 h 6776"/>
              </a:gdLst>
              <a:ahLst/>
              <a:cxnLst>
                <a:cxn ang="0">
                  <a:pos x="connsiteX0" y="connsiteY0"/>
                </a:cxn>
                <a:cxn ang="0">
                  <a:pos x="connsiteX1" y="connsiteY1"/>
                </a:cxn>
                <a:cxn ang="0">
                  <a:pos x="connsiteX2" y="connsiteY2"/>
                </a:cxn>
                <a:cxn ang="0">
                  <a:pos x="connsiteX3" y="connsiteY3"/>
                </a:cxn>
              </a:cxnLst>
              <a:rect l="l" t="t" r="r" b="b"/>
              <a:pathLst>
                <a:path w="19575" h="6776">
                  <a:moveTo>
                    <a:pt x="10110" y="3334"/>
                  </a:moveTo>
                  <a:cubicBezTo>
                    <a:pt x="6346" y="2044"/>
                    <a:pt x="753" y="215"/>
                    <a:pt x="0" y="0"/>
                  </a:cubicBezTo>
                  <a:cubicBezTo>
                    <a:pt x="107" y="0"/>
                    <a:pt x="18715" y="6561"/>
                    <a:pt x="19575" y="6776"/>
                  </a:cubicBezTo>
                  <a:cubicBezTo>
                    <a:pt x="18822" y="6453"/>
                    <a:pt x="14628" y="4840"/>
                    <a:pt x="10110" y="33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2" name="任意多边形: 形状 787">
              <a:extLst>
                <a:ext uri="{FF2B5EF4-FFF2-40B4-BE49-F238E27FC236}">
                  <a16:creationId xmlns:a16="http://schemas.microsoft.com/office/drawing/2014/main" xmlns="" id="{F13D32D3-CC10-4270-BBFC-42F0809235E8}"/>
                </a:ext>
              </a:extLst>
            </p:cNvPr>
            <p:cNvSpPr/>
            <p:nvPr/>
          </p:nvSpPr>
          <p:spPr>
            <a:xfrm>
              <a:off x="828627" y="547697"/>
              <a:ext cx="54641" cy="41825"/>
            </a:xfrm>
            <a:custGeom>
              <a:avLst/>
              <a:gdLst>
                <a:gd name="connsiteX0" fmla="*/ 339 w 12931"/>
                <a:gd name="connsiteY0" fmla="*/ 323 h 9898"/>
                <a:gd name="connsiteX1" fmla="*/ 11203 w 12931"/>
                <a:gd name="connsiteY1" fmla="*/ 9895 h 9898"/>
                <a:gd name="connsiteX2" fmla="*/ 10772 w 12931"/>
                <a:gd name="connsiteY2" fmla="*/ 5055 h 9898"/>
                <a:gd name="connsiteX3" fmla="*/ 10772 w 12931"/>
                <a:gd name="connsiteY3" fmla="*/ 5055 h 9898"/>
                <a:gd name="connsiteX4" fmla="*/ 1200 w 12931"/>
                <a:gd name="connsiteY4" fmla="*/ 0 h 9898"/>
                <a:gd name="connsiteX5" fmla="*/ 339 w 12931"/>
                <a:gd name="connsiteY5" fmla="*/ 323 h 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31" h="9898">
                  <a:moveTo>
                    <a:pt x="339" y="323"/>
                  </a:moveTo>
                  <a:cubicBezTo>
                    <a:pt x="-1812" y="2151"/>
                    <a:pt x="6793" y="9680"/>
                    <a:pt x="11203" y="9895"/>
                  </a:cubicBezTo>
                  <a:cubicBezTo>
                    <a:pt x="13676" y="10003"/>
                    <a:pt x="13461" y="7852"/>
                    <a:pt x="10772" y="5055"/>
                  </a:cubicBezTo>
                  <a:lnTo>
                    <a:pt x="10772" y="5055"/>
                  </a:lnTo>
                  <a:cubicBezTo>
                    <a:pt x="8621" y="2904"/>
                    <a:pt x="4319" y="0"/>
                    <a:pt x="1200" y="0"/>
                  </a:cubicBezTo>
                  <a:cubicBezTo>
                    <a:pt x="985" y="0"/>
                    <a:pt x="555" y="108"/>
                    <a:pt x="339"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3" name="任意多边形: 形状 788">
              <a:extLst>
                <a:ext uri="{FF2B5EF4-FFF2-40B4-BE49-F238E27FC236}">
                  <a16:creationId xmlns:a16="http://schemas.microsoft.com/office/drawing/2014/main" xmlns="" id="{2AFDEA21-60E9-4614-9F4B-B7E75846C6A5}"/>
                </a:ext>
              </a:extLst>
            </p:cNvPr>
            <p:cNvSpPr/>
            <p:nvPr/>
          </p:nvSpPr>
          <p:spPr>
            <a:xfrm>
              <a:off x="943449" y="537686"/>
              <a:ext cx="59264" cy="40984"/>
            </a:xfrm>
            <a:custGeom>
              <a:avLst/>
              <a:gdLst>
                <a:gd name="connsiteX0" fmla="*/ 164 w 14025"/>
                <a:gd name="connsiteY0" fmla="*/ 325 h 9699"/>
                <a:gd name="connsiteX1" fmla="*/ 13070 w 14025"/>
                <a:gd name="connsiteY1" fmla="*/ 9683 h 9699"/>
                <a:gd name="connsiteX2" fmla="*/ 11027 w 14025"/>
                <a:gd name="connsiteY2" fmla="*/ 4950 h 9699"/>
                <a:gd name="connsiteX3" fmla="*/ 917 w 14025"/>
                <a:gd name="connsiteY3" fmla="*/ 3 h 9699"/>
                <a:gd name="connsiteX4" fmla="*/ 164 w 14025"/>
                <a:gd name="connsiteY4" fmla="*/ 325 h 9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5" h="9699">
                  <a:moveTo>
                    <a:pt x="164" y="325"/>
                  </a:moveTo>
                  <a:cubicBezTo>
                    <a:pt x="-1450" y="2261"/>
                    <a:pt x="9306" y="10113"/>
                    <a:pt x="13070" y="9683"/>
                  </a:cubicBezTo>
                  <a:cubicBezTo>
                    <a:pt x="14899" y="9468"/>
                    <a:pt x="14038" y="7424"/>
                    <a:pt x="11027" y="4950"/>
                  </a:cubicBezTo>
                  <a:cubicBezTo>
                    <a:pt x="8553" y="2907"/>
                    <a:pt x="3713" y="-105"/>
                    <a:pt x="917" y="3"/>
                  </a:cubicBezTo>
                  <a:cubicBezTo>
                    <a:pt x="701" y="3"/>
                    <a:pt x="379" y="110"/>
                    <a:pt x="164"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4" name="任意多边形: 形状 789">
              <a:extLst>
                <a:ext uri="{FF2B5EF4-FFF2-40B4-BE49-F238E27FC236}">
                  <a16:creationId xmlns:a16="http://schemas.microsoft.com/office/drawing/2014/main" xmlns="" id="{6AA1E748-C288-4271-A416-B06B311E4393}"/>
                </a:ext>
              </a:extLst>
            </p:cNvPr>
            <p:cNvSpPr/>
            <p:nvPr/>
          </p:nvSpPr>
          <p:spPr>
            <a:xfrm>
              <a:off x="1046617" y="526780"/>
              <a:ext cx="63515" cy="40532"/>
            </a:xfrm>
            <a:custGeom>
              <a:avLst/>
              <a:gdLst>
                <a:gd name="connsiteX0" fmla="*/ 11242 w 15031"/>
                <a:gd name="connsiteY0" fmla="*/ 4843 h 9592"/>
                <a:gd name="connsiteX1" fmla="*/ 594 w 15031"/>
                <a:gd name="connsiteY1" fmla="*/ 3 h 9592"/>
                <a:gd name="connsiteX2" fmla="*/ 56 w 15031"/>
                <a:gd name="connsiteY2" fmla="*/ 326 h 9592"/>
                <a:gd name="connsiteX3" fmla="*/ 14361 w 15031"/>
                <a:gd name="connsiteY3" fmla="*/ 9575 h 9592"/>
                <a:gd name="connsiteX4" fmla="*/ 11242 w 15031"/>
                <a:gd name="connsiteY4" fmla="*/ 4843 h 9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31" h="9592">
                  <a:moveTo>
                    <a:pt x="11242" y="4843"/>
                  </a:moveTo>
                  <a:cubicBezTo>
                    <a:pt x="8445" y="2799"/>
                    <a:pt x="3175" y="-105"/>
                    <a:pt x="594" y="3"/>
                  </a:cubicBezTo>
                  <a:cubicBezTo>
                    <a:pt x="379" y="3"/>
                    <a:pt x="164" y="110"/>
                    <a:pt x="56" y="326"/>
                  </a:cubicBezTo>
                  <a:cubicBezTo>
                    <a:pt x="-912" y="2262"/>
                    <a:pt x="10919" y="10006"/>
                    <a:pt x="14361" y="9575"/>
                  </a:cubicBezTo>
                  <a:cubicBezTo>
                    <a:pt x="15974" y="9253"/>
                    <a:pt x="14576" y="7209"/>
                    <a:pt x="11242" y="48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5" name="任意多边形: 形状 790">
              <a:extLst>
                <a:ext uri="{FF2B5EF4-FFF2-40B4-BE49-F238E27FC236}">
                  <a16:creationId xmlns:a16="http://schemas.microsoft.com/office/drawing/2014/main" xmlns="" id="{DA06460E-2777-46FA-9319-029A6ECA69ED}"/>
                </a:ext>
              </a:extLst>
            </p:cNvPr>
            <p:cNvSpPr/>
            <p:nvPr/>
          </p:nvSpPr>
          <p:spPr>
            <a:xfrm>
              <a:off x="1138748" y="514961"/>
              <a:ext cx="67339" cy="39661"/>
            </a:xfrm>
            <a:custGeom>
              <a:avLst/>
              <a:gdLst>
                <a:gd name="connsiteX0" fmla="*/ 11380 w 15936"/>
                <a:gd name="connsiteY0" fmla="*/ 4736 h 9386"/>
                <a:gd name="connsiteX1" fmla="*/ 409 w 15936"/>
                <a:gd name="connsiteY1" fmla="*/ 3 h 9386"/>
                <a:gd name="connsiteX2" fmla="*/ 86 w 15936"/>
                <a:gd name="connsiteY2" fmla="*/ 218 h 9386"/>
                <a:gd name="connsiteX3" fmla="*/ 15467 w 15936"/>
                <a:gd name="connsiteY3" fmla="*/ 9361 h 9386"/>
                <a:gd name="connsiteX4" fmla="*/ 11380 w 15936"/>
                <a:gd name="connsiteY4" fmla="*/ 4736 h 9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6" h="9386">
                  <a:moveTo>
                    <a:pt x="11380" y="4736"/>
                  </a:moveTo>
                  <a:cubicBezTo>
                    <a:pt x="7723" y="2370"/>
                    <a:pt x="2560" y="-104"/>
                    <a:pt x="409" y="3"/>
                  </a:cubicBezTo>
                  <a:cubicBezTo>
                    <a:pt x="301" y="3"/>
                    <a:pt x="86" y="111"/>
                    <a:pt x="86" y="218"/>
                  </a:cubicBezTo>
                  <a:cubicBezTo>
                    <a:pt x="-1204" y="1832"/>
                    <a:pt x="12348" y="9899"/>
                    <a:pt x="15467" y="9361"/>
                  </a:cubicBezTo>
                  <a:cubicBezTo>
                    <a:pt x="16865" y="9146"/>
                    <a:pt x="15037" y="7102"/>
                    <a:pt x="11380" y="47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6" name="任意多边形: 形状 791">
              <a:extLst>
                <a:ext uri="{FF2B5EF4-FFF2-40B4-BE49-F238E27FC236}">
                  <a16:creationId xmlns:a16="http://schemas.microsoft.com/office/drawing/2014/main" xmlns="" id="{5B24A564-F8EF-4E6B-B663-FC8A37D77DB6}"/>
                </a:ext>
              </a:extLst>
            </p:cNvPr>
            <p:cNvSpPr/>
            <p:nvPr/>
          </p:nvSpPr>
          <p:spPr>
            <a:xfrm>
              <a:off x="1217653" y="503142"/>
              <a:ext cx="71379" cy="39167"/>
            </a:xfrm>
            <a:custGeom>
              <a:avLst/>
              <a:gdLst>
                <a:gd name="connsiteX0" fmla="*/ 11637 w 16892"/>
                <a:gd name="connsiteY0" fmla="*/ 4628 h 9269"/>
                <a:gd name="connsiteX1" fmla="*/ 343 w 16892"/>
                <a:gd name="connsiteY1" fmla="*/ 3 h 9269"/>
                <a:gd name="connsiteX2" fmla="*/ 21 w 16892"/>
                <a:gd name="connsiteY2" fmla="*/ 218 h 9269"/>
                <a:gd name="connsiteX3" fmla="*/ 16477 w 16892"/>
                <a:gd name="connsiteY3" fmla="*/ 9253 h 9269"/>
                <a:gd name="connsiteX4" fmla="*/ 11637 w 16892"/>
                <a:gd name="connsiteY4" fmla="*/ 4628 h 9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92" h="9269">
                  <a:moveTo>
                    <a:pt x="11637" y="4628"/>
                  </a:moveTo>
                  <a:cubicBezTo>
                    <a:pt x="7657" y="2370"/>
                    <a:pt x="2279" y="-104"/>
                    <a:pt x="343" y="3"/>
                  </a:cubicBezTo>
                  <a:cubicBezTo>
                    <a:pt x="236" y="3"/>
                    <a:pt x="128" y="111"/>
                    <a:pt x="21" y="218"/>
                  </a:cubicBezTo>
                  <a:cubicBezTo>
                    <a:pt x="-625" y="1724"/>
                    <a:pt x="14003" y="9683"/>
                    <a:pt x="16477" y="9253"/>
                  </a:cubicBezTo>
                  <a:cubicBezTo>
                    <a:pt x="17875" y="8931"/>
                    <a:pt x="15616" y="6887"/>
                    <a:pt x="11637" y="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7" name="任意多边形: 形状 792">
              <a:extLst>
                <a:ext uri="{FF2B5EF4-FFF2-40B4-BE49-F238E27FC236}">
                  <a16:creationId xmlns:a16="http://schemas.microsoft.com/office/drawing/2014/main" xmlns="" id="{DC5F0D8F-3152-4897-A676-0CF79EBF8ABD}"/>
                </a:ext>
              </a:extLst>
            </p:cNvPr>
            <p:cNvSpPr/>
            <p:nvPr/>
          </p:nvSpPr>
          <p:spPr>
            <a:xfrm>
              <a:off x="1285153" y="490419"/>
              <a:ext cx="74362" cy="38297"/>
            </a:xfrm>
            <a:custGeom>
              <a:avLst/>
              <a:gdLst>
                <a:gd name="connsiteX0" fmla="*/ 73 w 17598"/>
                <a:gd name="connsiteY0" fmla="*/ 111 h 9063"/>
                <a:gd name="connsiteX1" fmla="*/ 17389 w 17598"/>
                <a:gd name="connsiteY1" fmla="*/ 9038 h 9063"/>
                <a:gd name="connsiteX2" fmla="*/ 11581 w 17598"/>
                <a:gd name="connsiteY2" fmla="*/ 4521 h 9063"/>
                <a:gd name="connsiteX3" fmla="*/ 180 w 17598"/>
                <a:gd name="connsiteY3" fmla="*/ 4 h 9063"/>
                <a:gd name="connsiteX4" fmla="*/ 73 w 17598"/>
                <a:gd name="connsiteY4" fmla="*/ 111 h 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8" h="9063">
                  <a:moveTo>
                    <a:pt x="73" y="111"/>
                  </a:moveTo>
                  <a:cubicBezTo>
                    <a:pt x="-1218" y="1294"/>
                    <a:pt x="15023" y="9576"/>
                    <a:pt x="17389" y="9038"/>
                  </a:cubicBezTo>
                  <a:cubicBezTo>
                    <a:pt x="18357" y="8823"/>
                    <a:pt x="15884" y="6780"/>
                    <a:pt x="11581" y="4521"/>
                  </a:cubicBezTo>
                  <a:cubicBezTo>
                    <a:pt x="7387" y="2262"/>
                    <a:pt x="1794" y="-104"/>
                    <a:pt x="180" y="4"/>
                  </a:cubicBezTo>
                  <a:cubicBezTo>
                    <a:pt x="180" y="4"/>
                    <a:pt x="180" y="4"/>
                    <a:pt x="73" y="1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8" name="任意多边形: 形状 793">
              <a:extLst>
                <a:ext uri="{FF2B5EF4-FFF2-40B4-BE49-F238E27FC236}">
                  <a16:creationId xmlns:a16="http://schemas.microsoft.com/office/drawing/2014/main" xmlns="" id="{05B8FE0D-5ACB-4A82-888F-2BC995B3B409}"/>
                </a:ext>
              </a:extLst>
            </p:cNvPr>
            <p:cNvSpPr/>
            <p:nvPr/>
          </p:nvSpPr>
          <p:spPr>
            <a:xfrm>
              <a:off x="1340449" y="477691"/>
              <a:ext cx="77274" cy="37490"/>
            </a:xfrm>
            <a:custGeom>
              <a:avLst/>
              <a:gdLst>
                <a:gd name="connsiteX0" fmla="*/ 11617 w 18287"/>
                <a:gd name="connsiteY0" fmla="*/ 4413 h 8872"/>
                <a:gd name="connsiteX1" fmla="*/ 108 w 18287"/>
                <a:gd name="connsiteY1" fmla="*/ 4 h 8872"/>
                <a:gd name="connsiteX2" fmla="*/ 1 w 18287"/>
                <a:gd name="connsiteY2" fmla="*/ 111 h 8872"/>
                <a:gd name="connsiteX3" fmla="*/ 18285 w 18287"/>
                <a:gd name="connsiteY3" fmla="*/ 8823 h 8872"/>
                <a:gd name="connsiteX4" fmla="*/ 11617 w 18287"/>
                <a:gd name="connsiteY4" fmla="*/ 4413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8872">
                  <a:moveTo>
                    <a:pt x="11617" y="4413"/>
                  </a:moveTo>
                  <a:cubicBezTo>
                    <a:pt x="7207" y="2155"/>
                    <a:pt x="1506" y="-104"/>
                    <a:pt x="108" y="4"/>
                  </a:cubicBezTo>
                  <a:cubicBezTo>
                    <a:pt x="108" y="4"/>
                    <a:pt x="1" y="4"/>
                    <a:pt x="1" y="111"/>
                  </a:cubicBezTo>
                  <a:cubicBezTo>
                    <a:pt x="-107" y="1509"/>
                    <a:pt x="16887" y="9576"/>
                    <a:pt x="18285" y="8823"/>
                  </a:cubicBezTo>
                  <a:cubicBezTo>
                    <a:pt x="18393" y="8070"/>
                    <a:pt x="14736" y="5919"/>
                    <a:pt x="11617" y="44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9" name="任意多边形: 形状 794">
              <a:extLst>
                <a:ext uri="{FF2B5EF4-FFF2-40B4-BE49-F238E27FC236}">
                  <a16:creationId xmlns:a16="http://schemas.microsoft.com/office/drawing/2014/main" xmlns="" id="{3C4C7DC3-7493-432D-ABC2-9BDF9C7A5814}"/>
                </a:ext>
              </a:extLst>
            </p:cNvPr>
            <p:cNvSpPr/>
            <p:nvPr/>
          </p:nvSpPr>
          <p:spPr>
            <a:xfrm>
              <a:off x="1382722" y="464511"/>
              <a:ext cx="79534" cy="36585"/>
            </a:xfrm>
            <a:custGeom>
              <a:avLst/>
              <a:gdLst>
                <a:gd name="connsiteX0" fmla="*/ 11508 w 18822"/>
                <a:gd name="connsiteY0" fmla="*/ 4306 h 8658"/>
                <a:gd name="connsiteX1" fmla="*/ 108 w 18822"/>
                <a:gd name="connsiteY1" fmla="*/ 4 h 8658"/>
                <a:gd name="connsiteX2" fmla="*/ 0 w 18822"/>
                <a:gd name="connsiteY2" fmla="*/ 111 h 8658"/>
                <a:gd name="connsiteX3" fmla="*/ 18822 w 18822"/>
                <a:gd name="connsiteY3" fmla="*/ 8608 h 8658"/>
                <a:gd name="connsiteX4" fmla="*/ 11508 w 18822"/>
                <a:gd name="connsiteY4" fmla="*/ 4306 h 8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22" h="8658">
                  <a:moveTo>
                    <a:pt x="11508" y="4306"/>
                  </a:moveTo>
                  <a:cubicBezTo>
                    <a:pt x="6884" y="2155"/>
                    <a:pt x="1183" y="-104"/>
                    <a:pt x="108" y="4"/>
                  </a:cubicBezTo>
                  <a:cubicBezTo>
                    <a:pt x="108" y="4"/>
                    <a:pt x="108" y="4"/>
                    <a:pt x="0" y="111"/>
                  </a:cubicBezTo>
                  <a:cubicBezTo>
                    <a:pt x="430" y="1402"/>
                    <a:pt x="17962" y="9361"/>
                    <a:pt x="18822" y="8608"/>
                  </a:cubicBezTo>
                  <a:cubicBezTo>
                    <a:pt x="18715" y="7855"/>
                    <a:pt x="14197" y="5489"/>
                    <a:pt x="11508" y="43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0" name="任意多边形: 形状 795">
              <a:extLst>
                <a:ext uri="{FF2B5EF4-FFF2-40B4-BE49-F238E27FC236}">
                  <a16:creationId xmlns:a16="http://schemas.microsoft.com/office/drawing/2014/main" xmlns="" id="{81FA37A7-B720-4429-8125-BF642CE48294}"/>
                </a:ext>
              </a:extLst>
            </p:cNvPr>
            <p:cNvSpPr/>
            <p:nvPr/>
          </p:nvSpPr>
          <p:spPr>
            <a:xfrm>
              <a:off x="1412263" y="451598"/>
              <a:ext cx="80895" cy="35351"/>
            </a:xfrm>
            <a:custGeom>
              <a:avLst/>
              <a:gdLst>
                <a:gd name="connsiteX0" fmla="*/ 0 w 19144"/>
                <a:gd name="connsiteY0" fmla="*/ 48 h 8366"/>
                <a:gd name="connsiteX1" fmla="*/ 19145 w 19144"/>
                <a:gd name="connsiteY1" fmla="*/ 8330 h 8366"/>
                <a:gd name="connsiteX2" fmla="*/ 11293 w 19144"/>
                <a:gd name="connsiteY2" fmla="*/ 4135 h 8366"/>
                <a:gd name="connsiteX3" fmla="*/ 0 w 19144"/>
                <a:gd name="connsiteY3" fmla="*/ 48 h 8366"/>
                <a:gd name="connsiteX4" fmla="*/ 0 w 19144"/>
                <a:gd name="connsiteY4" fmla="*/ 48 h 8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4" h="8366">
                  <a:moveTo>
                    <a:pt x="0" y="48"/>
                  </a:moveTo>
                  <a:cubicBezTo>
                    <a:pt x="645" y="908"/>
                    <a:pt x="18069" y="8975"/>
                    <a:pt x="19145" y="8330"/>
                  </a:cubicBezTo>
                  <a:cubicBezTo>
                    <a:pt x="18715" y="7577"/>
                    <a:pt x="13982" y="5318"/>
                    <a:pt x="11293" y="4135"/>
                  </a:cubicBezTo>
                  <a:cubicBezTo>
                    <a:pt x="6561" y="1984"/>
                    <a:pt x="860" y="-167"/>
                    <a:pt x="0" y="48"/>
                  </a:cubicBezTo>
                  <a:cubicBezTo>
                    <a:pt x="0" y="-60"/>
                    <a:pt x="0" y="48"/>
                    <a:pt x="0"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1" name="任意多边形: 形状 796">
              <a:extLst>
                <a:ext uri="{FF2B5EF4-FFF2-40B4-BE49-F238E27FC236}">
                  <a16:creationId xmlns:a16="http://schemas.microsoft.com/office/drawing/2014/main" xmlns="" id="{CD976F85-0668-4209-9CD4-E1A6E290C344}"/>
                </a:ext>
              </a:extLst>
            </p:cNvPr>
            <p:cNvSpPr/>
            <p:nvPr/>
          </p:nvSpPr>
          <p:spPr>
            <a:xfrm>
              <a:off x="1428624" y="438165"/>
              <a:ext cx="81803" cy="34743"/>
            </a:xfrm>
            <a:custGeom>
              <a:avLst/>
              <a:gdLst>
                <a:gd name="connsiteX0" fmla="*/ 19360 w 19359"/>
                <a:gd name="connsiteY0" fmla="*/ 8174 h 8222"/>
                <a:gd name="connsiteX1" fmla="*/ 10971 w 19359"/>
                <a:gd name="connsiteY1" fmla="*/ 4087 h 8222"/>
                <a:gd name="connsiteX2" fmla="*/ 0 w 19359"/>
                <a:gd name="connsiteY2" fmla="*/ 0 h 8222"/>
                <a:gd name="connsiteX3" fmla="*/ 19360 w 19359"/>
                <a:gd name="connsiteY3" fmla="*/ 8174 h 8222"/>
                <a:gd name="connsiteX4" fmla="*/ 19360 w 19359"/>
                <a:gd name="connsiteY4" fmla="*/ 8174 h 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9" h="8222">
                  <a:moveTo>
                    <a:pt x="19360" y="8174"/>
                  </a:moveTo>
                  <a:cubicBezTo>
                    <a:pt x="18607" y="7529"/>
                    <a:pt x="14520" y="5593"/>
                    <a:pt x="10971" y="4087"/>
                  </a:cubicBezTo>
                  <a:cubicBezTo>
                    <a:pt x="7852" y="2796"/>
                    <a:pt x="1183" y="0"/>
                    <a:pt x="0" y="0"/>
                  </a:cubicBezTo>
                  <a:cubicBezTo>
                    <a:pt x="215" y="753"/>
                    <a:pt x="17316" y="8067"/>
                    <a:pt x="19360" y="8174"/>
                  </a:cubicBezTo>
                  <a:cubicBezTo>
                    <a:pt x="19252" y="8282"/>
                    <a:pt x="19252" y="8174"/>
                    <a:pt x="19360"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2" name="任意多边形: 形状 797">
              <a:extLst>
                <a:ext uri="{FF2B5EF4-FFF2-40B4-BE49-F238E27FC236}">
                  <a16:creationId xmlns:a16="http://schemas.microsoft.com/office/drawing/2014/main" xmlns="" id="{5F2FF036-E193-413F-8CAC-B085887199F6}"/>
                </a:ext>
              </a:extLst>
            </p:cNvPr>
            <p:cNvSpPr/>
            <p:nvPr/>
          </p:nvSpPr>
          <p:spPr>
            <a:xfrm>
              <a:off x="1431350" y="425441"/>
              <a:ext cx="81808" cy="34084"/>
            </a:xfrm>
            <a:custGeom>
              <a:avLst/>
              <a:gdLst>
                <a:gd name="connsiteX0" fmla="*/ 0 w 19360"/>
                <a:gd name="connsiteY0" fmla="*/ 0 h 8066"/>
                <a:gd name="connsiteX1" fmla="*/ 19252 w 19360"/>
                <a:gd name="connsiteY1" fmla="*/ 8067 h 8066"/>
                <a:gd name="connsiteX2" fmla="*/ 19360 w 19360"/>
                <a:gd name="connsiteY2" fmla="*/ 7959 h 8066"/>
                <a:gd name="connsiteX3" fmla="*/ 10648 w 19360"/>
                <a:gd name="connsiteY3" fmla="*/ 3980 h 8066"/>
                <a:gd name="connsiteX4" fmla="*/ 0 w 19360"/>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60" h="8066">
                  <a:moveTo>
                    <a:pt x="0" y="0"/>
                  </a:moveTo>
                  <a:cubicBezTo>
                    <a:pt x="645" y="645"/>
                    <a:pt x="16779" y="7421"/>
                    <a:pt x="19252" y="8067"/>
                  </a:cubicBezTo>
                  <a:cubicBezTo>
                    <a:pt x="19252" y="8067"/>
                    <a:pt x="19360" y="8067"/>
                    <a:pt x="19360" y="7959"/>
                  </a:cubicBezTo>
                  <a:cubicBezTo>
                    <a:pt x="18392" y="7314"/>
                    <a:pt x="14090" y="5378"/>
                    <a:pt x="10648" y="3980"/>
                  </a:cubicBezTo>
                  <a:cubicBezTo>
                    <a:pt x="6776" y="2366"/>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3" name="任意多边形: 形状 798">
              <a:extLst>
                <a:ext uri="{FF2B5EF4-FFF2-40B4-BE49-F238E27FC236}">
                  <a16:creationId xmlns:a16="http://schemas.microsoft.com/office/drawing/2014/main" xmlns="" id="{7BDF703F-2547-45E0-9123-F5D3782961EF}"/>
                </a:ext>
              </a:extLst>
            </p:cNvPr>
            <p:cNvSpPr/>
            <p:nvPr/>
          </p:nvSpPr>
          <p:spPr>
            <a:xfrm>
              <a:off x="1420444" y="412714"/>
              <a:ext cx="81351" cy="33175"/>
            </a:xfrm>
            <a:custGeom>
              <a:avLst/>
              <a:gdLst>
                <a:gd name="connsiteX0" fmla="*/ 0 w 19252"/>
                <a:gd name="connsiteY0" fmla="*/ 0 h 7851"/>
                <a:gd name="connsiteX1" fmla="*/ 19252 w 19252"/>
                <a:gd name="connsiteY1" fmla="*/ 7852 h 7851"/>
                <a:gd name="connsiteX2" fmla="*/ 10110 w 19252"/>
                <a:gd name="connsiteY2" fmla="*/ 3872 h 7851"/>
                <a:gd name="connsiteX3" fmla="*/ 0 w 19252"/>
                <a:gd name="connsiteY3" fmla="*/ 0 h 7851"/>
              </a:gdLst>
              <a:ahLst/>
              <a:cxnLst>
                <a:cxn ang="0">
                  <a:pos x="connsiteX0" y="connsiteY0"/>
                </a:cxn>
                <a:cxn ang="0">
                  <a:pos x="connsiteX1" y="connsiteY1"/>
                </a:cxn>
                <a:cxn ang="0">
                  <a:pos x="connsiteX2" y="connsiteY2"/>
                </a:cxn>
                <a:cxn ang="0">
                  <a:pos x="connsiteX3" y="connsiteY3"/>
                </a:cxn>
              </a:cxnLst>
              <a:rect l="l" t="t" r="r" b="b"/>
              <a:pathLst>
                <a:path w="19252" h="7851">
                  <a:moveTo>
                    <a:pt x="0" y="0"/>
                  </a:moveTo>
                  <a:cubicBezTo>
                    <a:pt x="107" y="108"/>
                    <a:pt x="17854" y="7529"/>
                    <a:pt x="19252" y="7852"/>
                  </a:cubicBezTo>
                  <a:cubicBezTo>
                    <a:pt x="18607" y="7421"/>
                    <a:pt x="14412" y="5593"/>
                    <a:pt x="10110" y="3872"/>
                  </a:cubicBezTo>
                  <a:cubicBezTo>
                    <a:pt x="8174" y="3012"/>
                    <a:pt x="1076" y="215"/>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4" name="任意多边形: 形状 799">
              <a:extLst>
                <a:ext uri="{FF2B5EF4-FFF2-40B4-BE49-F238E27FC236}">
                  <a16:creationId xmlns:a16="http://schemas.microsoft.com/office/drawing/2014/main" xmlns="" id="{7F7BB164-4C27-48D3-8851-CE662A6BDDEB}"/>
                </a:ext>
              </a:extLst>
            </p:cNvPr>
            <p:cNvSpPr/>
            <p:nvPr/>
          </p:nvSpPr>
          <p:spPr>
            <a:xfrm>
              <a:off x="1395445" y="399991"/>
              <a:ext cx="71354" cy="28633"/>
            </a:xfrm>
            <a:custGeom>
              <a:avLst/>
              <a:gdLst>
                <a:gd name="connsiteX0" fmla="*/ 16886 w 16886"/>
                <a:gd name="connsiteY0" fmla="*/ 6776 h 6776"/>
                <a:gd name="connsiteX1" fmla="*/ 0 w 16886"/>
                <a:gd name="connsiteY1" fmla="*/ 0 h 6776"/>
                <a:gd name="connsiteX2" fmla="*/ 430 w 16886"/>
                <a:gd name="connsiteY2" fmla="*/ 215 h 6776"/>
                <a:gd name="connsiteX3" fmla="*/ 16886 w 16886"/>
                <a:gd name="connsiteY3" fmla="*/ 6776 h 6776"/>
              </a:gdLst>
              <a:ahLst/>
              <a:cxnLst>
                <a:cxn ang="0">
                  <a:pos x="connsiteX0" y="connsiteY0"/>
                </a:cxn>
                <a:cxn ang="0">
                  <a:pos x="connsiteX1" y="connsiteY1"/>
                </a:cxn>
                <a:cxn ang="0">
                  <a:pos x="connsiteX2" y="connsiteY2"/>
                </a:cxn>
                <a:cxn ang="0">
                  <a:pos x="connsiteX3" y="connsiteY3"/>
                </a:cxn>
              </a:cxnLst>
              <a:rect l="l" t="t" r="r" b="b"/>
              <a:pathLst>
                <a:path w="16886" h="6776">
                  <a:moveTo>
                    <a:pt x="16886" y="6776"/>
                  </a:moveTo>
                  <a:cubicBezTo>
                    <a:pt x="8389" y="3227"/>
                    <a:pt x="108" y="0"/>
                    <a:pt x="0" y="0"/>
                  </a:cubicBezTo>
                  <a:cubicBezTo>
                    <a:pt x="108" y="108"/>
                    <a:pt x="323" y="108"/>
                    <a:pt x="430" y="215"/>
                  </a:cubicBezTo>
                  <a:lnTo>
                    <a:pt x="16886" y="677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650" name="任意多边形: 形状 816">
              <a:extLst>
                <a:ext uri="{FF2B5EF4-FFF2-40B4-BE49-F238E27FC236}">
                  <a16:creationId xmlns:a16="http://schemas.microsoft.com/office/drawing/2014/main" xmlns="" id="{1093419D-A978-41EE-89C9-893967B9CBCB}"/>
                </a:ext>
              </a:extLst>
            </p:cNvPr>
            <p:cNvSpPr/>
            <p:nvPr/>
          </p:nvSpPr>
          <p:spPr>
            <a:xfrm>
              <a:off x="93601" y="683136"/>
              <a:ext cx="40278" cy="48358"/>
            </a:xfrm>
            <a:custGeom>
              <a:avLst/>
              <a:gdLst>
                <a:gd name="connsiteX0" fmla="*/ 4885 w 9532"/>
                <a:gd name="connsiteY0" fmla="*/ 0 h 11444"/>
                <a:gd name="connsiteX1" fmla="*/ 1228 w 9532"/>
                <a:gd name="connsiteY1" fmla="*/ 9788 h 11444"/>
                <a:gd name="connsiteX2" fmla="*/ 9510 w 9532"/>
                <a:gd name="connsiteY2" fmla="*/ 6131 h 11444"/>
                <a:gd name="connsiteX3" fmla="*/ 4885 w 9532"/>
                <a:gd name="connsiteY3" fmla="*/ 0 h 11444"/>
              </a:gdLst>
              <a:ahLst/>
              <a:cxnLst>
                <a:cxn ang="0">
                  <a:pos x="connsiteX0" y="connsiteY0"/>
                </a:cxn>
                <a:cxn ang="0">
                  <a:pos x="connsiteX1" y="connsiteY1"/>
                </a:cxn>
                <a:cxn ang="0">
                  <a:pos x="connsiteX2" y="connsiteY2"/>
                </a:cxn>
                <a:cxn ang="0">
                  <a:pos x="connsiteX3" y="connsiteY3"/>
                </a:cxn>
              </a:cxnLst>
              <a:rect l="l" t="t" r="r" b="b"/>
              <a:pathLst>
                <a:path w="9532" h="11444">
                  <a:moveTo>
                    <a:pt x="4885" y="0"/>
                  </a:moveTo>
                  <a:cubicBezTo>
                    <a:pt x="260" y="323"/>
                    <a:pt x="-1353" y="6561"/>
                    <a:pt x="1228" y="9788"/>
                  </a:cubicBezTo>
                  <a:cubicBezTo>
                    <a:pt x="4025" y="13229"/>
                    <a:pt x="9080" y="10971"/>
                    <a:pt x="9510" y="6131"/>
                  </a:cubicBezTo>
                  <a:cubicBezTo>
                    <a:pt x="9725" y="3657"/>
                    <a:pt x="8435" y="108"/>
                    <a:pt x="488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1" name="任意多边形: 形状 817">
              <a:extLst>
                <a:ext uri="{FF2B5EF4-FFF2-40B4-BE49-F238E27FC236}">
                  <a16:creationId xmlns:a16="http://schemas.microsoft.com/office/drawing/2014/main" xmlns="" id="{1AF110C7-D12D-40CA-B562-0C2F3E63E9E3}"/>
                </a:ext>
              </a:extLst>
            </p:cNvPr>
            <p:cNvSpPr/>
            <p:nvPr/>
          </p:nvSpPr>
          <p:spPr>
            <a:xfrm>
              <a:off x="249077" y="679954"/>
              <a:ext cx="40671" cy="47808"/>
            </a:xfrm>
            <a:custGeom>
              <a:avLst/>
              <a:gdLst>
                <a:gd name="connsiteX0" fmla="*/ 9608 w 9625"/>
                <a:gd name="connsiteY0" fmla="*/ 6023 h 11314"/>
                <a:gd name="connsiteX1" fmla="*/ 3908 w 9625"/>
                <a:gd name="connsiteY1" fmla="*/ 0 h 11314"/>
                <a:gd name="connsiteX2" fmla="*/ 3477 w 9625"/>
                <a:gd name="connsiteY2" fmla="*/ 0 h 11314"/>
                <a:gd name="connsiteX3" fmla="*/ 2402 w 9625"/>
                <a:gd name="connsiteY3" fmla="*/ 10110 h 11314"/>
                <a:gd name="connsiteX4" fmla="*/ 9608 w 9625"/>
                <a:gd name="connsiteY4" fmla="*/ 6023 h 11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5" h="11314">
                  <a:moveTo>
                    <a:pt x="9608" y="6023"/>
                  </a:moveTo>
                  <a:cubicBezTo>
                    <a:pt x="9393" y="3549"/>
                    <a:pt x="7457" y="108"/>
                    <a:pt x="3908" y="0"/>
                  </a:cubicBezTo>
                  <a:cubicBezTo>
                    <a:pt x="3800" y="0"/>
                    <a:pt x="3585" y="0"/>
                    <a:pt x="3477" y="0"/>
                  </a:cubicBezTo>
                  <a:cubicBezTo>
                    <a:pt x="-610" y="645"/>
                    <a:pt x="-1255" y="6991"/>
                    <a:pt x="2402" y="10110"/>
                  </a:cubicBezTo>
                  <a:cubicBezTo>
                    <a:pt x="5629" y="12907"/>
                    <a:pt x="9931" y="10540"/>
                    <a:pt x="9608" y="60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2" name="任意多边形: 形状 818">
              <a:extLst>
                <a:ext uri="{FF2B5EF4-FFF2-40B4-BE49-F238E27FC236}">
                  <a16:creationId xmlns:a16="http://schemas.microsoft.com/office/drawing/2014/main" xmlns="" id="{325FAFC2-C9E7-41E2-8642-3AE0D7AAE40F}"/>
                </a:ext>
              </a:extLst>
            </p:cNvPr>
            <p:cNvSpPr/>
            <p:nvPr/>
          </p:nvSpPr>
          <p:spPr>
            <a:xfrm>
              <a:off x="402944" y="674498"/>
              <a:ext cx="43143" cy="47437"/>
            </a:xfrm>
            <a:custGeom>
              <a:avLst/>
              <a:gdLst>
                <a:gd name="connsiteX0" fmla="*/ 3203 w 10210"/>
                <a:gd name="connsiteY0" fmla="*/ 0 h 11226"/>
                <a:gd name="connsiteX1" fmla="*/ 2343 w 10210"/>
                <a:gd name="connsiteY1" fmla="*/ 108 h 11226"/>
                <a:gd name="connsiteX2" fmla="*/ 3848 w 10210"/>
                <a:gd name="connsiteY2" fmla="*/ 10325 h 11226"/>
                <a:gd name="connsiteX3" fmla="*/ 9979 w 10210"/>
                <a:gd name="connsiteY3" fmla="*/ 5916 h 11226"/>
                <a:gd name="connsiteX4" fmla="*/ 3203 w 10210"/>
                <a:gd name="connsiteY4" fmla="*/ 0 h 11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0" h="11226">
                  <a:moveTo>
                    <a:pt x="3203" y="0"/>
                  </a:moveTo>
                  <a:cubicBezTo>
                    <a:pt x="2880" y="0"/>
                    <a:pt x="2558" y="108"/>
                    <a:pt x="2343" y="108"/>
                  </a:cubicBezTo>
                  <a:cubicBezTo>
                    <a:pt x="-1422" y="1291"/>
                    <a:pt x="-454" y="7744"/>
                    <a:pt x="3848" y="10325"/>
                  </a:cubicBezTo>
                  <a:cubicBezTo>
                    <a:pt x="7613" y="12692"/>
                    <a:pt x="11162" y="10110"/>
                    <a:pt x="9979" y="5916"/>
                  </a:cubicBezTo>
                  <a:cubicBezTo>
                    <a:pt x="9334" y="3549"/>
                    <a:pt x="6752" y="108"/>
                    <a:pt x="32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3" name="任意多边形: 形状 819">
              <a:extLst>
                <a:ext uri="{FF2B5EF4-FFF2-40B4-BE49-F238E27FC236}">
                  <a16:creationId xmlns:a16="http://schemas.microsoft.com/office/drawing/2014/main" xmlns="" id="{B3892A25-79F7-4D25-BF83-17AF693C5099}"/>
                </a:ext>
              </a:extLst>
            </p:cNvPr>
            <p:cNvSpPr/>
            <p:nvPr/>
          </p:nvSpPr>
          <p:spPr>
            <a:xfrm>
              <a:off x="554605" y="668139"/>
              <a:ext cx="46169" cy="47361"/>
            </a:xfrm>
            <a:custGeom>
              <a:avLst/>
              <a:gdLst>
                <a:gd name="connsiteX0" fmla="*/ 10442 w 10926"/>
                <a:gd name="connsiteY0" fmla="*/ 5916 h 11208"/>
                <a:gd name="connsiteX1" fmla="*/ 2698 w 10926"/>
                <a:gd name="connsiteY1" fmla="*/ 0 h 11208"/>
                <a:gd name="connsiteX2" fmla="*/ 1407 w 10926"/>
                <a:gd name="connsiteY2" fmla="*/ 323 h 11208"/>
                <a:gd name="connsiteX3" fmla="*/ 6032 w 10926"/>
                <a:gd name="connsiteY3" fmla="*/ 10863 h 11208"/>
                <a:gd name="connsiteX4" fmla="*/ 10442 w 10926"/>
                <a:gd name="connsiteY4" fmla="*/ 5916 h 11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6" h="11208">
                  <a:moveTo>
                    <a:pt x="10442" y="5916"/>
                  </a:moveTo>
                  <a:cubicBezTo>
                    <a:pt x="9367" y="3549"/>
                    <a:pt x="6355" y="108"/>
                    <a:pt x="2698" y="0"/>
                  </a:cubicBezTo>
                  <a:cubicBezTo>
                    <a:pt x="2375" y="0"/>
                    <a:pt x="1838" y="108"/>
                    <a:pt x="1407" y="323"/>
                  </a:cubicBezTo>
                  <a:cubicBezTo>
                    <a:pt x="-1927" y="2044"/>
                    <a:pt x="1085" y="9035"/>
                    <a:pt x="6032" y="10863"/>
                  </a:cubicBezTo>
                  <a:cubicBezTo>
                    <a:pt x="9797" y="12154"/>
                    <a:pt x="11948" y="9680"/>
                    <a:pt x="10442"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4" name="任意多边形: 形状 820">
              <a:extLst>
                <a:ext uri="{FF2B5EF4-FFF2-40B4-BE49-F238E27FC236}">
                  <a16:creationId xmlns:a16="http://schemas.microsoft.com/office/drawing/2014/main" xmlns="" id="{32D3E8B9-AE9E-48F4-86E5-6E3632BBD1B2}"/>
                </a:ext>
              </a:extLst>
            </p:cNvPr>
            <p:cNvSpPr/>
            <p:nvPr/>
          </p:nvSpPr>
          <p:spPr>
            <a:xfrm>
              <a:off x="703651" y="659958"/>
              <a:ext cx="49968" cy="47082"/>
            </a:xfrm>
            <a:custGeom>
              <a:avLst/>
              <a:gdLst>
                <a:gd name="connsiteX0" fmla="*/ 10878 w 11825"/>
                <a:gd name="connsiteY0" fmla="*/ 5808 h 11142"/>
                <a:gd name="connsiteX1" fmla="*/ 2166 w 11825"/>
                <a:gd name="connsiteY1" fmla="*/ 0 h 11142"/>
                <a:gd name="connsiteX2" fmla="*/ 983 w 11825"/>
                <a:gd name="connsiteY2" fmla="*/ 323 h 11142"/>
                <a:gd name="connsiteX3" fmla="*/ 7974 w 11825"/>
                <a:gd name="connsiteY3" fmla="*/ 10971 h 11142"/>
                <a:gd name="connsiteX4" fmla="*/ 10878 w 11825"/>
                <a:gd name="connsiteY4" fmla="*/ 5808 h 1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5" h="11142">
                  <a:moveTo>
                    <a:pt x="10878" y="5808"/>
                  </a:moveTo>
                  <a:cubicBezTo>
                    <a:pt x="9480" y="3442"/>
                    <a:pt x="5823" y="0"/>
                    <a:pt x="2166" y="0"/>
                  </a:cubicBezTo>
                  <a:cubicBezTo>
                    <a:pt x="1844" y="0"/>
                    <a:pt x="1413" y="108"/>
                    <a:pt x="983" y="323"/>
                  </a:cubicBezTo>
                  <a:cubicBezTo>
                    <a:pt x="-2136" y="2151"/>
                    <a:pt x="2704" y="9572"/>
                    <a:pt x="7974" y="10971"/>
                  </a:cubicBezTo>
                  <a:cubicBezTo>
                    <a:pt x="11524" y="11831"/>
                    <a:pt x="12922" y="9357"/>
                    <a:pt x="10878"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5" name="任意多边形: 形状 821">
              <a:extLst>
                <a:ext uri="{FF2B5EF4-FFF2-40B4-BE49-F238E27FC236}">
                  <a16:creationId xmlns:a16="http://schemas.microsoft.com/office/drawing/2014/main" xmlns="" id="{466A7044-198A-4E70-BBF8-B1C18B532869}"/>
                </a:ext>
              </a:extLst>
            </p:cNvPr>
            <p:cNvSpPr/>
            <p:nvPr/>
          </p:nvSpPr>
          <p:spPr>
            <a:xfrm>
              <a:off x="848479" y="650413"/>
              <a:ext cx="54303" cy="46562"/>
            </a:xfrm>
            <a:custGeom>
              <a:avLst/>
              <a:gdLst>
                <a:gd name="connsiteX0" fmla="*/ 697 w 12851"/>
                <a:gd name="connsiteY0" fmla="*/ 323 h 11019"/>
                <a:gd name="connsiteX1" fmla="*/ 9946 w 12851"/>
                <a:gd name="connsiteY1" fmla="*/ 10971 h 11019"/>
                <a:gd name="connsiteX2" fmla="*/ 11345 w 12851"/>
                <a:gd name="connsiteY2" fmla="*/ 5700 h 11019"/>
                <a:gd name="connsiteX3" fmla="*/ 1772 w 12851"/>
                <a:gd name="connsiteY3" fmla="*/ 0 h 11019"/>
                <a:gd name="connsiteX4" fmla="*/ 697 w 12851"/>
                <a:gd name="connsiteY4" fmla="*/ 323 h 11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51" h="11019">
                  <a:moveTo>
                    <a:pt x="697" y="323"/>
                  </a:moveTo>
                  <a:cubicBezTo>
                    <a:pt x="-2207" y="2366"/>
                    <a:pt x="4569" y="10110"/>
                    <a:pt x="9946" y="10971"/>
                  </a:cubicBezTo>
                  <a:cubicBezTo>
                    <a:pt x="13173" y="11401"/>
                    <a:pt x="13818" y="8927"/>
                    <a:pt x="11345" y="5700"/>
                  </a:cubicBezTo>
                  <a:cubicBezTo>
                    <a:pt x="9516" y="3334"/>
                    <a:pt x="5322" y="0"/>
                    <a:pt x="1772" y="0"/>
                  </a:cubicBezTo>
                  <a:cubicBezTo>
                    <a:pt x="1450" y="0"/>
                    <a:pt x="1019" y="108"/>
                    <a:pt x="697"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6" name="任意多边形: 形状 822">
              <a:extLst>
                <a:ext uri="{FF2B5EF4-FFF2-40B4-BE49-F238E27FC236}">
                  <a16:creationId xmlns:a16="http://schemas.microsoft.com/office/drawing/2014/main" xmlns="" id="{57ED506C-4C80-42B4-8946-D00E5EADBE22}"/>
                </a:ext>
              </a:extLst>
            </p:cNvPr>
            <p:cNvSpPr/>
            <p:nvPr/>
          </p:nvSpPr>
          <p:spPr>
            <a:xfrm>
              <a:off x="986445" y="639494"/>
              <a:ext cx="57984" cy="45928"/>
            </a:xfrm>
            <a:custGeom>
              <a:avLst/>
              <a:gdLst>
                <a:gd name="connsiteX0" fmla="*/ 1389 w 13722"/>
                <a:gd name="connsiteY0" fmla="*/ 3 h 10869"/>
                <a:gd name="connsiteX1" fmla="*/ 421 w 13722"/>
                <a:gd name="connsiteY1" fmla="*/ 325 h 10869"/>
                <a:gd name="connsiteX2" fmla="*/ 11822 w 13722"/>
                <a:gd name="connsiteY2" fmla="*/ 10866 h 10869"/>
                <a:gd name="connsiteX3" fmla="*/ 11499 w 13722"/>
                <a:gd name="connsiteY3" fmla="*/ 5596 h 10869"/>
                <a:gd name="connsiteX4" fmla="*/ 1389 w 13722"/>
                <a:gd name="connsiteY4" fmla="*/ 3 h 10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2" h="10869">
                  <a:moveTo>
                    <a:pt x="1389" y="3"/>
                  </a:moveTo>
                  <a:cubicBezTo>
                    <a:pt x="1066" y="3"/>
                    <a:pt x="743" y="110"/>
                    <a:pt x="421" y="325"/>
                  </a:cubicBezTo>
                  <a:cubicBezTo>
                    <a:pt x="-2053" y="2369"/>
                    <a:pt x="6982" y="10651"/>
                    <a:pt x="11822" y="10866"/>
                  </a:cubicBezTo>
                  <a:cubicBezTo>
                    <a:pt x="14511" y="10973"/>
                    <a:pt x="14296" y="8607"/>
                    <a:pt x="11499" y="5596"/>
                  </a:cubicBezTo>
                  <a:cubicBezTo>
                    <a:pt x="9240" y="3122"/>
                    <a:pt x="4616" y="-105"/>
                    <a:pt x="1389"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7" name="任意多边形: 形状 823">
              <a:extLst>
                <a:ext uri="{FF2B5EF4-FFF2-40B4-BE49-F238E27FC236}">
                  <a16:creationId xmlns:a16="http://schemas.microsoft.com/office/drawing/2014/main" xmlns="" id="{AF1B1452-F009-423B-8074-9B2EA2A8171A}"/>
                </a:ext>
              </a:extLst>
            </p:cNvPr>
            <p:cNvSpPr/>
            <p:nvPr/>
          </p:nvSpPr>
          <p:spPr>
            <a:xfrm>
              <a:off x="1111789" y="627235"/>
              <a:ext cx="61233" cy="45096"/>
            </a:xfrm>
            <a:custGeom>
              <a:avLst/>
              <a:gdLst>
                <a:gd name="connsiteX0" fmla="*/ 11522 w 14491"/>
                <a:gd name="connsiteY0" fmla="*/ 5485 h 10672"/>
                <a:gd name="connsiteX1" fmla="*/ 982 w 14491"/>
                <a:gd name="connsiteY1" fmla="*/ 0 h 10672"/>
                <a:gd name="connsiteX2" fmla="*/ 229 w 14491"/>
                <a:gd name="connsiteY2" fmla="*/ 323 h 10672"/>
                <a:gd name="connsiteX3" fmla="*/ 13458 w 14491"/>
                <a:gd name="connsiteY3" fmla="*/ 10648 h 10672"/>
                <a:gd name="connsiteX4" fmla="*/ 11522 w 14491"/>
                <a:gd name="connsiteY4" fmla="*/ 5485 h 10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1" h="10672">
                  <a:moveTo>
                    <a:pt x="11522" y="5485"/>
                  </a:moveTo>
                  <a:cubicBezTo>
                    <a:pt x="8941" y="3119"/>
                    <a:pt x="3993" y="0"/>
                    <a:pt x="982" y="0"/>
                  </a:cubicBezTo>
                  <a:cubicBezTo>
                    <a:pt x="767" y="0"/>
                    <a:pt x="336" y="108"/>
                    <a:pt x="229" y="323"/>
                  </a:cubicBezTo>
                  <a:cubicBezTo>
                    <a:pt x="-1707" y="2689"/>
                    <a:pt x="9156" y="11186"/>
                    <a:pt x="13458" y="10648"/>
                  </a:cubicBezTo>
                  <a:cubicBezTo>
                    <a:pt x="15394" y="10540"/>
                    <a:pt x="14534" y="8174"/>
                    <a:pt x="11522"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8" name="任意多边形: 形状 824">
              <a:extLst>
                <a:ext uri="{FF2B5EF4-FFF2-40B4-BE49-F238E27FC236}">
                  <a16:creationId xmlns:a16="http://schemas.microsoft.com/office/drawing/2014/main" xmlns="" id="{41CED728-A327-475D-BAAC-B1DD0910B6BA}"/>
                </a:ext>
              </a:extLst>
            </p:cNvPr>
            <p:cNvSpPr/>
            <p:nvPr/>
          </p:nvSpPr>
          <p:spPr>
            <a:xfrm>
              <a:off x="1223307" y="614495"/>
              <a:ext cx="65205" cy="44614"/>
            </a:xfrm>
            <a:custGeom>
              <a:avLst/>
              <a:gdLst>
                <a:gd name="connsiteX0" fmla="*/ 11697 w 15431"/>
                <a:gd name="connsiteY0" fmla="*/ 5380 h 10558"/>
                <a:gd name="connsiteX1" fmla="*/ 11697 w 15431"/>
                <a:gd name="connsiteY1" fmla="*/ 5380 h 10558"/>
                <a:gd name="connsiteX2" fmla="*/ 727 w 15431"/>
                <a:gd name="connsiteY2" fmla="*/ 3 h 10558"/>
                <a:gd name="connsiteX3" fmla="*/ 81 w 15431"/>
                <a:gd name="connsiteY3" fmla="*/ 325 h 10558"/>
                <a:gd name="connsiteX4" fmla="*/ 14601 w 15431"/>
                <a:gd name="connsiteY4" fmla="*/ 10543 h 10558"/>
                <a:gd name="connsiteX5" fmla="*/ 11697 w 15431"/>
                <a:gd name="connsiteY5" fmla="*/ 5380 h 1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1" h="10558">
                  <a:moveTo>
                    <a:pt x="11697" y="5380"/>
                  </a:moveTo>
                  <a:lnTo>
                    <a:pt x="11697" y="5380"/>
                  </a:lnTo>
                  <a:cubicBezTo>
                    <a:pt x="8793" y="3122"/>
                    <a:pt x="3523" y="-105"/>
                    <a:pt x="727" y="3"/>
                  </a:cubicBezTo>
                  <a:cubicBezTo>
                    <a:pt x="512" y="110"/>
                    <a:pt x="189" y="110"/>
                    <a:pt x="81" y="325"/>
                  </a:cubicBezTo>
                  <a:cubicBezTo>
                    <a:pt x="-1102" y="2476"/>
                    <a:pt x="10945" y="10973"/>
                    <a:pt x="14601" y="10543"/>
                  </a:cubicBezTo>
                  <a:cubicBezTo>
                    <a:pt x="16430" y="10328"/>
                    <a:pt x="15139" y="8069"/>
                    <a:pt x="11697" y="53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9" name="任意多边形: 形状 825">
              <a:extLst>
                <a:ext uri="{FF2B5EF4-FFF2-40B4-BE49-F238E27FC236}">
                  <a16:creationId xmlns:a16="http://schemas.microsoft.com/office/drawing/2014/main" xmlns="" id="{5414AF7C-766B-4437-8C80-4776C2874C74}"/>
                </a:ext>
              </a:extLst>
            </p:cNvPr>
            <p:cNvSpPr/>
            <p:nvPr/>
          </p:nvSpPr>
          <p:spPr>
            <a:xfrm>
              <a:off x="1322236" y="601286"/>
              <a:ext cx="68239" cy="44225"/>
            </a:xfrm>
            <a:custGeom>
              <a:avLst/>
              <a:gdLst>
                <a:gd name="connsiteX0" fmla="*/ 11732 w 16149"/>
                <a:gd name="connsiteY0" fmla="*/ 5173 h 10466"/>
                <a:gd name="connsiteX1" fmla="*/ 547 w 16149"/>
                <a:gd name="connsiteY1" fmla="*/ 10 h 10466"/>
                <a:gd name="connsiteX2" fmla="*/ 116 w 16149"/>
                <a:gd name="connsiteY2" fmla="*/ 225 h 10466"/>
                <a:gd name="connsiteX3" fmla="*/ 15604 w 16149"/>
                <a:gd name="connsiteY3" fmla="*/ 10443 h 10466"/>
                <a:gd name="connsiteX4" fmla="*/ 11732 w 16149"/>
                <a:gd name="connsiteY4" fmla="*/ 5173 h 10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49" h="10466">
                  <a:moveTo>
                    <a:pt x="11732" y="5173"/>
                  </a:moveTo>
                  <a:cubicBezTo>
                    <a:pt x="8721" y="3022"/>
                    <a:pt x="3020" y="-205"/>
                    <a:pt x="547" y="10"/>
                  </a:cubicBezTo>
                  <a:cubicBezTo>
                    <a:pt x="439" y="10"/>
                    <a:pt x="224" y="118"/>
                    <a:pt x="116" y="225"/>
                  </a:cubicBezTo>
                  <a:cubicBezTo>
                    <a:pt x="-1389" y="2054"/>
                    <a:pt x="12163" y="10981"/>
                    <a:pt x="15604" y="10443"/>
                  </a:cubicBezTo>
                  <a:cubicBezTo>
                    <a:pt x="17110" y="10120"/>
                    <a:pt x="15389" y="7862"/>
                    <a:pt x="11732" y="517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0" name="任意多边形: 形状 826">
              <a:extLst>
                <a:ext uri="{FF2B5EF4-FFF2-40B4-BE49-F238E27FC236}">
                  <a16:creationId xmlns:a16="http://schemas.microsoft.com/office/drawing/2014/main" xmlns="" id="{C1A9F89E-1B60-44AD-A1D3-063A09E423EC}"/>
                </a:ext>
              </a:extLst>
            </p:cNvPr>
            <p:cNvSpPr/>
            <p:nvPr/>
          </p:nvSpPr>
          <p:spPr>
            <a:xfrm>
              <a:off x="1406613" y="587189"/>
              <a:ext cx="71535" cy="43325"/>
            </a:xfrm>
            <a:custGeom>
              <a:avLst/>
              <a:gdLst>
                <a:gd name="connsiteX0" fmla="*/ 11770 w 16929"/>
                <a:gd name="connsiteY0" fmla="*/ 5067 h 10253"/>
                <a:gd name="connsiteX1" fmla="*/ 369 w 16929"/>
                <a:gd name="connsiteY1" fmla="*/ 12 h 10253"/>
                <a:gd name="connsiteX2" fmla="*/ 46 w 16929"/>
                <a:gd name="connsiteY2" fmla="*/ 227 h 10253"/>
                <a:gd name="connsiteX3" fmla="*/ 16502 w 16929"/>
                <a:gd name="connsiteY3" fmla="*/ 10230 h 10253"/>
                <a:gd name="connsiteX4" fmla="*/ 11770 w 16929"/>
                <a:gd name="connsiteY4" fmla="*/ 5067 h 10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9" h="10253">
                  <a:moveTo>
                    <a:pt x="11770" y="5067"/>
                  </a:moveTo>
                  <a:cubicBezTo>
                    <a:pt x="7790" y="2486"/>
                    <a:pt x="2412" y="-203"/>
                    <a:pt x="369" y="12"/>
                  </a:cubicBezTo>
                  <a:cubicBezTo>
                    <a:pt x="261" y="12"/>
                    <a:pt x="154" y="120"/>
                    <a:pt x="46" y="227"/>
                  </a:cubicBezTo>
                  <a:cubicBezTo>
                    <a:pt x="-922" y="2056"/>
                    <a:pt x="13598" y="10768"/>
                    <a:pt x="16502" y="10230"/>
                  </a:cubicBezTo>
                  <a:cubicBezTo>
                    <a:pt x="17901" y="9907"/>
                    <a:pt x="15749" y="7649"/>
                    <a:pt x="11770" y="50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1" name="任意多边形: 形状 827">
              <a:extLst>
                <a:ext uri="{FF2B5EF4-FFF2-40B4-BE49-F238E27FC236}">
                  <a16:creationId xmlns:a16="http://schemas.microsoft.com/office/drawing/2014/main" xmlns="" id="{E3B62BCE-6632-44DB-AB7D-BB188A4BE48C}"/>
                </a:ext>
              </a:extLst>
            </p:cNvPr>
            <p:cNvSpPr/>
            <p:nvPr/>
          </p:nvSpPr>
          <p:spPr>
            <a:xfrm>
              <a:off x="1477341" y="572645"/>
              <a:ext cx="74142" cy="42450"/>
            </a:xfrm>
            <a:custGeom>
              <a:avLst/>
              <a:gdLst>
                <a:gd name="connsiteX0" fmla="*/ 86 w 17546"/>
                <a:gd name="connsiteY0" fmla="*/ 120 h 10046"/>
                <a:gd name="connsiteX1" fmla="*/ 17295 w 17546"/>
                <a:gd name="connsiteY1" fmla="*/ 10015 h 10046"/>
                <a:gd name="connsiteX2" fmla="*/ 11702 w 17546"/>
                <a:gd name="connsiteY2" fmla="*/ 4960 h 10046"/>
                <a:gd name="connsiteX3" fmla="*/ 301 w 17546"/>
                <a:gd name="connsiteY3" fmla="*/ 12 h 10046"/>
                <a:gd name="connsiteX4" fmla="*/ 86 w 17546"/>
                <a:gd name="connsiteY4" fmla="*/ 120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46" h="10046">
                  <a:moveTo>
                    <a:pt x="86" y="120"/>
                  </a:moveTo>
                  <a:cubicBezTo>
                    <a:pt x="-1312" y="1410"/>
                    <a:pt x="14714" y="10660"/>
                    <a:pt x="17295" y="10015"/>
                  </a:cubicBezTo>
                  <a:cubicBezTo>
                    <a:pt x="18371" y="9692"/>
                    <a:pt x="15897" y="7541"/>
                    <a:pt x="11702" y="4960"/>
                  </a:cubicBezTo>
                  <a:cubicBezTo>
                    <a:pt x="7508" y="2486"/>
                    <a:pt x="2022" y="-203"/>
                    <a:pt x="301" y="12"/>
                  </a:cubicBezTo>
                  <a:cubicBezTo>
                    <a:pt x="194" y="12"/>
                    <a:pt x="194" y="12"/>
                    <a:pt x="86"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2" name="任意多边形: 形状 828">
              <a:extLst>
                <a:ext uri="{FF2B5EF4-FFF2-40B4-BE49-F238E27FC236}">
                  <a16:creationId xmlns:a16="http://schemas.microsoft.com/office/drawing/2014/main" xmlns="" id="{1F7D393B-FDA8-4AED-B50F-89794BA18EA3}"/>
                </a:ext>
              </a:extLst>
            </p:cNvPr>
            <p:cNvSpPr/>
            <p:nvPr/>
          </p:nvSpPr>
          <p:spPr>
            <a:xfrm>
              <a:off x="1534057" y="558100"/>
              <a:ext cx="75930" cy="41200"/>
            </a:xfrm>
            <a:custGeom>
              <a:avLst/>
              <a:gdLst>
                <a:gd name="connsiteX0" fmla="*/ 17964 w 17969"/>
                <a:gd name="connsiteY0" fmla="*/ 9693 h 9750"/>
                <a:gd name="connsiteX1" fmla="*/ 11403 w 17969"/>
                <a:gd name="connsiteY1" fmla="*/ 4853 h 9750"/>
                <a:gd name="connsiteX2" fmla="*/ 110 w 17969"/>
                <a:gd name="connsiteY2" fmla="*/ 13 h 9750"/>
                <a:gd name="connsiteX3" fmla="*/ 2 w 17969"/>
                <a:gd name="connsiteY3" fmla="*/ 120 h 9750"/>
                <a:gd name="connsiteX4" fmla="*/ 17964 w 17969"/>
                <a:gd name="connsiteY4" fmla="*/ 9693 h 9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69" h="9750">
                  <a:moveTo>
                    <a:pt x="17964" y="9693"/>
                  </a:moveTo>
                  <a:cubicBezTo>
                    <a:pt x="18179" y="8725"/>
                    <a:pt x="12156" y="5175"/>
                    <a:pt x="11403" y="4853"/>
                  </a:cubicBezTo>
                  <a:cubicBezTo>
                    <a:pt x="6993" y="2379"/>
                    <a:pt x="1508" y="-203"/>
                    <a:pt x="110" y="13"/>
                  </a:cubicBezTo>
                  <a:cubicBezTo>
                    <a:pt x="110" y="13"/>
                    <a:pt x="2" y="13"/>
                    <a:pt x="2" y="120"/>
                  </a:cubicBezTo>
                  <a:cubicBezTo>
                    <a:pt x="-213" y="1518"/>
                    <a:pt x="16673" y="10553"/>
                    <a:pt x="17964" y="96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8" name="任意多边形: 形状 829">
              <a:extLst>
                <a:ext uri="{FF2B5EF4-FFF2-40B4-BE49-F238E27FC236}">
                  <a16:creationId xmlns:a16="http://schemas.microsoft.com/office/drawing/2014/main" xmlns="" id="{07F48ED7-91F8-49C7-AF88-DAC28567B3E1}"/>
                </a:ext>
              </a:extLst>
            </p:cNvPr>
            <p:cNvSpPr/>
            <p:nvPr/>
          </p:nvSpPr>
          <p:spPr>
            <a:xfrm>
              <a:off x="1575422" y="543099"/>
              <a:ext cx="77717" cy="40752"/>
            </a:xfrm>
            <a:custGeom>
              <a:avLst/>
              <a:gdLst>
                <a:gd name="connsiteX0" fmla="*/ 11293 w 18392"/>
                <a:gd name="connsiteY0" fmla="*/ 4746 h 9644"/>
                <a:gd name="connsiteX1" fmla="*/ 108 w 18392"/>
                <a:gd name="connsiteY1" fmla="*/ 13 h 9644"/>
                <a:gd name="connsiteX2" fmla="*/ 0 w 18392"/>
                <a:gd name="connsiteY2" fmla="*/ 121 h 9644"/>
                <a:gd name="connsiteX3" fmla="*/ 18392 w 18392"/>
                <a:gd name="connsiteY3" fmla="*/ 9586 h 9644"/>
                <a:gd name="connsiteX4" fmla="*/ 11293 w 18392"/>
                <a:gd name="connsiteY4" fmla="*/ 4746 h 9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92" h="9644">
                  <a:moveTo>
                    <a:pt x="11293" y="4746"/>
                  </a:moveTo>
                  <a:cubicBezTo>
                    <a:pt x="6776" y="2272"/>
                    <a:pt x="1183" y="-202"/>
                    <a:pt x="108" y="13"/>
                  </a:cubicBezTo>
                  <a:cubicBezTo>
                    <a:pt x="108" y="13"/>
                    <a:pt x="108" y="13"/>
                    <a:pt x="0" y="121"/>
                  </a:cubicBezTo>
                  <a:cubicBezTo>
                    <a:pt x="430" y="1626"/>
                    <a:pt x="17639" y="10446"/>
                    <a:pt x="18392" y="9586"/>
                  </a:cubicBezTo>
                  <a:cubicBezTo>
                    <a:pt x="18285" y="8725"/>
                    <a:pt x="13875" y="6144"/>
                    <a:pt x="11293" y="47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9" name="任意多边形: 形状 830">
              <a:extLst>
                <a:ext uri="{FF2B5EF4-FFF2-40B4-BE49-F238E27FC236}">
                  <a16:creationId xmlns:a16="http://schemas.microsoft.com/office/drawing/2014/main" xmlns="" id="{FF0E4469-05CA-4D24-B3EC-975E61A7A888}"/>
                </a:ext>
              </a:extLst>
            </p:cNvPr>
            <p:cNvSpPr/>
            <p:nvPr/>
          </p:nvSpPr>
          <p:spPr>
            <a:xfrm>
              <a:off x="1602943" y="527684"/>
              <a:ext cx="78824" cy="39738"/>
            </a:xfrm>
            <a:custGeom>
              <a:avLst/>
              <a:gdLst>
                <a:gd name="connsiteX0" fmla="*/ 48 w 18654"/>
                <a:gd name="connsiteY0" fmla="*/ 3 h 9404"/>
                <a:gd name="connsiteX1" fmla="*/ 48 w 18654"/>
                <a:gd name="connsiteY1" fmla="*/ 3 h 9404"/>
                <a:gd name="connsiteX2" fmla="*/ 18655 w 18654"/>
                <a:gd name="connsiteY2" fmla="*/ 9361 h 9404"/>
                <a:gd name="connsiteX3" fmla="*/ 10911 w 18654"/>
                <a:gd name="connsiteY3" fmla="*/ 4628 h 9404"/>
                <a:gd name="connsiteX4" fmla="*/ 10911 w 18654"/>
                <a:gd name="connsiteY4" fmla="*/ 4628 h 9404"/>
                <a:gd name="connsiteX5" fmla="*/ 48 w 18654"/>
                <a:gd name="connsiteY5" fmla="*/ 3 h 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54" h="9404">
                  <a:moveTo>
                    <a:pt x="48" y="3"/>
                  </a:moveTo>
                  <a:cubicBezTo>
                    <a:pt x="48" y="111"/>
                    <a:pt x="-60" y="111"/>
                    <a:pt x="48" y="3"/>
                  </a:cubicBezTo>
                  <a:cubicBezTo>
                    <a:pt x="693" y="971"/>
                    <a:pt x="17687" y="10114"/>
                    <a:pt x="18655" y="9361"/>
                  </a:cubicBezTo>
                  <a:cubicBezTo>
                    <a:pt x="18117" y="8500"/>
                    <a:pt x="13492" y="6027"/>
                    <a:pt x="10911" y="4628"/>
                  </a:cubicBezTo>
                  <a:lnTo>
                    <a:pt x="10911" y="4628"/>
                  </a:lnTo>
                  <a:cubicBezTo>
                    <a:pt x="6286" y="2370"/>
                    <a:pt x="801" y="-104"/>
                    <a:pt x="48"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0" name="任意多边形: 形状 831">
              <a:extLst>
                <a:ext uri="{FF2B5EF4-FFF2-40B4-BE49-F238E27FC236}">
                  <a16:creationId xmlns:a16="http://schemas.microsoft.com/office/drawing/2014/main" xmlns="" id="{46B7A971-D228-4767-99C0-22437BAFCE09}"/>
                </a:ext>
              </a:extLst>
            </p:cNvPr>
            <p:cNvSpPr/>
            <p:nvPr/>
          </p:nvSpPr>
          <p:spPr>
            <a:xfrm>
              <a:off x="1614509" y="513157"/>
              <a:ext cx="79078" cy="39083"/>
            </a:xfrm>
            <a:custGeom>
              <a:avLst/>
              <a:gdLst>
                <a:gd name="connsiteX0" fmla="*/ 0 w 18714"/>
                <a:gd name="connsiteY0" fmla="*/ 0 h 9249"/>
                <a:gd name="connsiteX1" fmla="*/ 18715 w 18714"/>
                <a:gd name="connsiteY1" fmla="*/ 9250 h 9249"/>
                <a:gd name="connsiteX2" fmla="*/ 18715 w 18714"/>
                <a:gd name="connsiteY2" fmla="*/ 9142 h 9249"/>
                <a:gd name="connsiteX3" fmla="*/ 10433 w 18714"/>
                <a:gd name="connsiteY3" fmla="*/ 4517 h 9249"/>
                <a:gd name="connsiteX4" fmla="*/ 0 w 18714"/>
                <a:gd name="connsiteY4" fmla="*/ 0 h 9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14" h="9249">
                  <a:moveTo>
                    <a:pt x="0" y="0"/>
                  </a:moveTo>
                  <a:cubicBezTo>
                    <a:pt x="430" y="753"/>
                    <a:pt x="16994" y="9035"/>
                    <a:pt x="18715" y="9250"/>
                  </a:cubicBezTo>
                  <a:cubicBezTo>
                    <a:pt x="18715" y="9250"/>
                    <a:pt x="18715" y="9142"/>
                    <a:pt x="18715" y="9142"/>
                  </a:cubicBezTo>
                  <a:cubicBezTo>
                    <a:pt x="17962" y="8389"/>
                    <a:pt x="13982" y="6346"/>
                    <a:pt x="10433" y="4517"/>
                  </a:cubicBezTo>
                  <a:cubicBezTo>
                    <a:pt x="8067" y="3334"/>
                    <a:pt x="1076"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1" name="任意多边形: 形状 832">
              <a:extLst>
                <a:ext uri="{FF2B5EF4-FFF2-40B4-BE49-F238E27FC236}">
                  <a16:creationId xmlns:a16="http://schemas.microsoft.com/office/drawing/2014/main" xmlns="" id="{FCAEA266-C666-4D4C-8C46-1C82289725EA}"/>
                </a:ext>
              </a:extLst>
            </p:cNvPr>
            <p:cNvSpPr/>
            <p:nvPr/>
          </p:nvSpPr>
          <p:spPr>
            <a:xfrm>
              <a:off x="1610875" y="498160"/>
              <a:ext cx="79078" cy="38174"/>
            </a:xfrm>
            <a:custGeom>
              <a:avLst/>
              <a:gdLst>
                <a:gd name="connsiteX0" fmla="*/ 0 w 18714"/>
                <a:gd name="connsiteY0" fmla="*/ 0 h 9034"/>
                <a:gd name="connsiteX1" fmla="*/ 18715 w 18714"/>
                <a:gd name="connsiteY1" fmla="*/ 9035 h 9034"/>
                <a:gd name="connsiteX2" fmla="*/ 9895 w 18714"/>
                <a:gd name="connsiteY2" fmla="*/ 4410 h 9034"/>
                <a:gd name="connsiteX3" fmla="*/ 0 w 18714"/>
                <a:gd name="connsiteY3" fmla="*/ 0 h 9034"/>
              </a:gdLst>
              <a:ahLst/>
              <a:cxnLst>
                <a:cxn ang="0">
                  <a:pos x="connsiteX0" y="connsiteY0"/>
                </a:cxn>
                <a:cxn ang="0">
                  <a:pos x="connsiteX1" y="connsiteY1"/>
                </a:cxn>
                <a:cxn ang="0">
                  <a:pos x="connsiteX2" y="connsiteY2"/>
                </a:cxn>
                <a:cxn ang="0">
                  <a:pos x="connsiteX3" y="connsiteY3"/>
                </a:cxn>
              </a:cxnLst>
              <a:rect l="l" t="t" r="r" b="b"/>
              <a:pathLst>
                <a:path w="18714" h="9034">
                  <a:moveTo>
                    <a:pt x="0" y="0"/>
                  </a:moveTo>
                  <a:cubicBezTo>
                    <a:pt x="108" y="108"/>
                    <a:pt x="17747" y="9035"/>
                    <a:pt x="18715" y="9035"/>
                  </a:cubicBezTo>
                  <a:cubicBezTo>
                    <a:pt x="18177" y="8604"/>
                    <a:pt x="13767" y="6346"/>
                    <a:pt x="9895" y="4410"/>
                  </a:cubicBezTo>
                  <a:cubicBezTo>
                    <a:pt x="6238" y="2689"/>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2" name="任意多边形: 形状 833">
              <a:extLst>
                <a:ext uri="{FF2B5EF4-FFF2-40B4-BE49-F238E27FC236}">
                  <a16:creationId xmlns:a16="http://schemas.microsoft.com/office/drawing/2014/main" xmlns="" id="{820B9BFF-BABE-4C1A-8ADF-210604A9F267}"/>
                </a:ext>
              </a:extLst>
            </p:cNvPr>
            <p:cNvSpPr/>
            <p:nvPr/>
          </p:nvSpPr>
          <p:spPr>
            <a:xfrm>
              <a:off x="1591331" y="483615"/>
              <a:ext cx="78169" cy="37722"/>
            </a:xfrm>
            <a:custGeom>
              <a:avLst/>
              <a:gdLst>
                <a:gd name="connsiteX0" fmla="*/ 15811 w 18499"/>
                <a:gd name="connsiteY0" fmla="*/ 7636 h 8927"/>
                <a:gd name="connsiteX1" fmla="*/ 8820 w 18499"/>
                <a:gd name="connsiteY1" fmla="*/ 4195 h 8927"/>
                <a:gd name="connsiteX2" fmla="*/ 7314 w 18499"/>
                <a:gd name="connsiteY2" fmla="*/ 3442 h 8927"/>
                <a:gd name="connsiteX3" fmla="*/ 0 w 18499"/>
                <a:gd name="connsiteY3" fmla="*/ 0 h 8927"/>
                <a:gd name="connsiteX4" fmla="*/ 18500 w 18499"/>
                <a:gd name="connsiteY4" fmla="*/ 8927 h 8927"/>
                <a:gd name="connsiteX5" fmla="*/ 15811 w 18499"/>
                <a:gd name="connsiteY5" fmla="*/ 7636 h 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499" h="8927">
                  <a:moveTo>
                    <a:pt x="15811" y="7636"/>
                  </a:moveTo>
                  <a:lnTo>
                    <a:pt x="8820" y="4195"/>
                  </a:lnTo>
                  <a:lnTo>
                    <a:pt x="7314" y="3442"/>
                  </a:lnTo>
                  <a:cubicBezTo>
                    <a:pt x="3334" y="1506"/>
                    <a:pt x="323" y="108"/>
                    <a:pt x="0" y="0"/>
                  </a:cubicBezTo>
                  <a:cubicBezTo>
                    <a:pt x="108" y="108"/>
                    <a:pt x="18177" y="8712"/>
                    <a:pt x="18500" y="8927"/>
                  </a:cubicBezTo>
                  <a:cubicBezTo>
                    <a:pt x="17532" y="8497"/>
                    <a:pt x="16671" y="8067"/>
                    <a:pt x="15811" y="76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3" name="任意多边形: 形状 851">
              <a:extLst>
                <a:ext uri="{FF2B5EF4-FFF2-40B4-BE49-F238E27FC236}">
                  <a16:creationId xmlns:a16="http://schemas.microsoft.com/office/drawing/2014/main" xmlns="" id="{78334AE0-61FA-4932-8459-3B403F5AA5E3}"/>
                </a:ext>
              </a:extLst>
            </p:cNvPr>
            <p:cNvSpPr/>
            <p:nvPr/>
          </p:nvSpPr>
          <p:spPr>
            <a:xfrm>
              <a:off x="184164" y="774032"/>
              <a:ext cx="44610" cy="51996"/>
            </a:xfrm>
            <a:custGeom>
              <a:avLst/>
              <a:gdLst>
                <a:gd name="connsiteX0" fmla="*/ 10557 w 10557"/>
                <a:gd name="connsiteY0" fmla="*/ 6561 h 12305"/>
                <a:gd name="connsiteX1" fmla="*/ 4857 w 10557"/>
                <a:gd name="connsiteY1" fmla="*/ 0 h 12305"/>
                <a:gd name="connsiteX2" fmla="*/ 1845 w 10557"/>
                <a:gd name="connsiteY2" fmla="*/ 10540 h 12305"/>
                <a:gd name="connsiteX3" fmla="*/ 10557 w 10557"/>
                <a:gd name="connsiteY3" fmla="*/ 6561 h 12305"/>
              </a:gdLst>
              <a:ahLst/>
              <a:cxnLst>
                <a:cxn ang="0">
                  <a:pos x="connsiteX0" y="connsiteY0"/>
                </a:cxn>
                <a:cxn ang="0">
                  <a:pos x="connsiteX1" y="connsiteY1"/>
                </a:cxn>
                <a:cxn ang="0">
                  <a:pos x="connsiteX2" y="connsiteY2"/>
                </a:cxn>
                <a:cxn ang="0">
                  <a:pos x="connsiteX3" y="connsiteY3"/>
                </a:cxn>
              </a:cxnLst>
              <a:rect l="l" t="t" r="r" b="b"/>
              <a:pathLst>
                <a:path w="10557" h="12305">
                  <a:moveTo>
                    <a:pt x="10557" y="6561"/>
                  </a:moveTo>
                  <a:cubicBezTo>
                    <a:pt x="10557" y="3872"/>
                    <a:pt x="8729" y="108"/>
                    <a:pt x="4857" y="0"/>
                  </a:cubicBezTo>
                  <a:cubicBezTo>
                    <a:pt x="-198" y="430"/>
                    <a:pt x="-1489" y="7099"/>
                    <a:pt x="1845" y="10540"/>
                  </a:cubicBezTo>
                  <a:cubicBezTo>
                    <a:pt x="5180" y="14197"/>
                    <a:pt x="10557" y="11831"/>
                    <a:pt x="10557" y="6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4" name="任意多边形: 形状 852">
              <a:extLst>
                <a:ext uri="{FF2B5EF4-FFF2-40B4-BE49-F238E27FC236}">
                  <a16:creationId xmlns:a16="http://schemas.microsoft.com/office/drawing/2014/main" xmlns="" id="{A621C5B1-D4F1-43C4-9C52-3F2270C39261}"/>
                </a:ext>
              </a:extLst>
            </p:cNvPr>
            <p:cNvSpPr/>
            <p:nvPr/>
          </p:nvSpPr>
          <p:spPr>
            <a:xfrm>
              <a:off x="354020" y="769486"/>
              <a:ext cx="45987" cy="51354"/>
            </a:xfrm>
            <a:custGeom>
              <a:avLst/>
              <a:gdLst>
                <a:gd name="connsiteX0" fmla="*/ 10802 w 10883"/>
                <a:gd name="connsiteY0" fmla="*/ 6453 h 12153"/>
                <a:gd name="connsiteX1" fmla="*/ 4026 w 10883"/>
                <a:gd name="connsiteY1" fmla="*/ 0 h 12153"/>
                <a:gd name="connsiteX2" fmla="*/ 3488 w 10883"/>
                <a:gd name="connsiteY2" fmla="*/ 0 h 12153"/>
                <a:gd name="connsiteX3" fmla="*/ 3058 w 10883"/>
                <a:gd name="connsiteY3" fmla="*/ 10863 h 12153"/>
                <a:gd name="connsiteX4" fmla="*/ 10802 w 10883"/>
                <a:gd name="connsiteY4" fmla="*/ 6453 h 12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3" h="12153">
                  <a:moveTo>
                    <a:pt x="10802" y="6453"/>
                  </a:moveTo>
                  <a:cubicBezTo>
                    <a:pt x="10372" y="3872"/>
                    <a:pt x="8006" y="108"/>
                    <a:pt x="4026" y="0"/>
                  </a:cubicBezTo>
                  <a:cubicBezTo>
                    <a:pt x="3918" y="0"/>
                    <a:pt x="3703" y="0"/>
                    <a:pt x="3488" y="0"/>
                  </a:cubicBezTo>
                  <a:cubicBezTo>
                    <a:pt x="-922" y="645"/>
                    <a:pt x="-1244" y="7529"/>
                    <a:pt x="3058" y="10863"/>
                  </a:cubicBezTo>
                  <a:cubicBezTo>
                    <a:pt x="6930" y="13875"/>
                    <a:pt x="11555" y="11293"/>
                    <a:pt x="10802" y="64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5" name="任意多边形: 形状 853">
              <a:extLst>
                <a:ext uri="{FF2B5EF4-FFF2-40B4-BE49-F238E27FC236}">
                  <a16:creationId xmlns:a16="http://schemas.microsoft.com/office/drawing/2014/main" xmlns="" id="{7F6235F2-ED93-488A-AFBC-9E9458383698}"/>
                </a:ext>
              </a:extLst>
            </p:cNvPr>
            <p:cNvSpPr/>
            <p:nvPr/>
          </p:nvSpPr>
          <p:spPr>
            <a:xfrm>
              <a:off x="522220" y="763126"/>
              <a:ext cx="48244" cy="51421"/>
            </a:xfrm>
            <a:custGeom>
              <a:avLst/>
              <a:gdLst>
                <a:gd name="connsiteX0" fmla="*/ 11114 w 11417"/>
                <a:gd name="connsiteY0" fmla="*/ 6346 h 12169"/>
                <a:gd name="connsiteX1" fmla="*/ 3370 w 11417"/>
                <a:gd name="connsiteY1" fmla="*/ 0 h 12169"/>
                <a:gd name="connsiteX2" fmla="*/ 2402 w 11417"/>
                <a:gd name="connsiteY2" fmla="*/ 215 h 12169"/>
                <a:gd name="connsiteX3" fmla="*/ 4554 w 11417"/>
                <a:gd name="connsiteY3" fmla="*/ 11293 h 12169"/>
                <a:gd name="connsiteX4" fmla="*/ 11114 w 11417"/>
                <a:gd name="connsiteY4" fmla="*/ 6346 h 12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7" h="12169">
                  <a:moveTo>
                    <a:pt x="11114" y="6346"/>
                  </a:moveTo>
                  <a:cubicBezTo>
                    <a:pt x="10362" y="3764"/>
                    <a:pt x="7350" y="0"/>
                    <a:pt x="3370" y="0"/>
                  </a:cubicBezTo>
                  <a:cubicBezTo>
                    <a:pt x="3048" y="0"/>
                    <a:pt x="2725" y="108"/>
                    <a:pt x="2402" y="215"/>
                  </a:cubicBezTo>
                  <a:cubicBezTo>
                    <a:pt x="-1685" y="1506"/>
                    <a:pt x="-286" y="8389"/>
                    <a:pt x="4554" y="11293"/>
                  </a:cubicBezTo>
                  <a:cubicBezTo>
                    <a:pt x="8856" y="13660"/>
                    <a:pt x="12513" y="10971"/>
                    <a:pt x="11114"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6" name="任意多边形: 形状 854">
              <a:extLst>
                <a:ext uri="{FF2B5EF4-FFF2-40B4-BE49-F238E27FC236}">
                  <a16:creationId xmlns:a16="http://schemas.microsoft.com/office/drawing/2014/main" xmlns="" id="{D4378C10-2663-4424-9934-747D45DFBCA8}"/>
                </a:ext>
              </a:extLst>
            </p:cNvPr>
            <p:cNvSpPr/>
            <p:nvPr/>
          </p:nvSpPr>
          <p:spPr>
            <a:xfrm>
              <a:off x="687496" y="754945"/>
              <a:ext cx="51197" cy="50661"/>
            </a:xfrm>
            <a:custGeom>
              <a:avLst/>
              <a:gdLst>
                <a:gd name="connsiteX0" fmla="*/ 11475 w 12116"/>
                <a:gd name="connsiteY0" fmla="*/ 6238 h 11989"/>
                <a:gd name="connsiteX1" fmla="*/ 2870 w 12116"/>
                <a:gd name="connsiteY1" fmla="*/ 0 h 11989"/>
                <a:gd name="connsiteX2" fmla="*/ 1472 w 12116"/>
                <a:gd name="connsiteY2" fmla="*/ 323 h 11989"/>
                <a:gd name="connsiteX3" fmla="*/ 6957 w 12116"/>
                <a:gd name="connsiteY3" fmla="*/ 11616 h 11989"/>
                <a:gd name="connsiteX4" fmla="*/ 11475 w 12116"/>
                <a:gd name="connsiteY4" fmla="*/ 6238 h 11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6" h="11989">
                  <a:moveTo>
                    <a:pt x="11475" y="6238"/>
                  </a:moveTo>
                  <a:cubicBezTo>
                    <a:pt x="10292" y="3657"/>
                    <a:pt x="6850" y="0"/>
                    <a:pt x="2870" y="0"/>
                  </a:cubicBezTo>
                  <a:cubicBezTo>
                    <a:pt x="2440" y="0"/>
                    <a:pt x="2010" y="108"/>
                    <a:pt x="1472" y="323"/>
                  </a:cubicBezTo>
                  <a:cubicBezTo>
                    <a:pt x="-2185" y="2259"/>
                    <a:pt x="1472" y="9788"/>
                    <a:pt x="6957" y="11616"/>
                  </a:cubicBezTo>
                  <a:cubicBezTo>
                    <a:pt x="11044" y="13014"/>
                    <a:pt x="13303" y="10325"/>
                    <a:pt x="11475" y="62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7" name="任意多边形: 形状 855">
              <a:extLst>
                <a:ext uri="{FF2B5EF4-FFF2-40B4-BE49-F238E27FC236}">
                  <a16:creationId xmlns:a16="http://schemas.microsoft.com/office/drawing/2014/main" xmlns="" id="{08195FFF-62C0-4182-8A9E-1D95B26512F9}"/>
                </a:ext>
              </a:extLst>
            </p:cNvPr>
            <p:cNvSpPr/>
            <p:nvPr/>
          </p:nvSpPr>
          <p:spPr>
            <a:xfrm>
              <a:off x="849362" y="744943"/>
              <a:ext cx="54362" cy="50352"/>
            </a:xfrm>
            <a:custGeom>
              <a:avLst/>
              <a:gdLst>
                <a:gd name="connsiteX0" fmla="*/ 2316 w 12865"/>
                <a:gd name="connsiteY0" fmla="*/ 0 h 11916"/>
                <a:gd name="connsiteX1" fmla="*/ 1026 w 12865"/>
                <a:gd name="connsiteY1" fmla="*/ 323 h 11916"/>
                <a:gd name="connsiteX2" fmla="*/ 8770 w 12865"/>
                <a:gd name="connsiteY2" fmla="*/ 11724 h 11916"/>
                <a:gd name="connsiteX3" fmla="*/ 11781 w 12865"/>
                <a:gd name="connsiteY3" fmla="*/ 6131 h 11916"/>
                <a:gd name="connsiteX4" fmla="*/ 2316 w 12865"/>
                <a:gd name="connsiteY4" fmla="*/ 0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 h="11916">
                  <a:moveTo>
                    <a:pt x="2316" y="0"/>
                  </a:moveTo>
                  <a:cubicBezTo>
                    <a:pt x="1886" y="0"/>
                    <a:pt x="1456" y="108"/>
                    <a:pt x="1026" y="323"/>
                  </a:cubicBezTo>
                  <a:cubicBezTo>
                    <a:pt x="-2308" y="2366"/>
                    <a:pt x="3069" y="10325"/>
                    <a:pt x="8770" y="11724"/>
                  </a:cubicBezTo>
                  <a:cubicBezTo>
                    <a:pt x="12642" y="12692"/>
                    <a:pt x="14040" y="9895"/>
                    <a:pt x="11781" y="6131"/>
                  </a:cubicBezTo>
                  <a:cubicBezTo>
                    <a:pt x="10168" y="3657"/>
                    <a:pt x="6188" y="0"/>
                    <a:pt x="23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8" name="任意多边形: 形状 856">
              <a:extLst>
                <a:ext uri="{FF2B5EF4-FFF2-40B4-BE49-F238E27FC236}">
                  <a16:creationId xmlns:a16="http://schemas.microsoft.com/office/drawing/2014/main" xmlns="" id="{76EC5611-6E56-41CA-B88A-E02153886C67}"/>
                </a:ext>
              </a:extLst>
            </p:cNvPr>
            <p:cNvSpPr/>
            <p:nvPr/>
          </p:nvSpPr>
          <p:spPr>
            <a:xfrm>
              <a:off x="1005557" y="733572"/>
              <a:ext cx="58233" cy="49744"/>
            </a:xfrm>
            <a:custGeom>
              <a:avLst/>
              <a:gdLst>
                <a:gd name="connsiteX0" fmla="*/ 738 w 13781"/>
                <a:gd name="connsiteY0" fmla="*/ 325 h 11772"/>
                <a:gd name="connsiteX1" fmla="*/ 10741 w 13781"/>
                <a:gd name="connsiteY1" fmla="*/ 11726 h 11772"/>
                <a:gd name="connsiteX2" fmla="*/ 12032 w 13781"/>
                <a:gd name="connsiteY2" fmla="*/ 6026 h 11772"/>
                <a:gd name="connsiteX3" fmla="*/ 1921 w 13781"/>
                <a:gd name="connsiteY3" fmla="*/ 2 h 11772"/>
                <a:gd name="connsiteX4" fmla="*/ 738 w 13781"/>
                <a:gd name="connsiteY4" fmla="*/ 325 h 11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1" h="11772">
                  <a:moveTo>
                    <a:pt x="738" y="325"/>
                  </a:moveTo>
                  <a:cubicBezTo>
                    <a:pt x="-2381" y="2476"/>
                    <a:pt x="5040" y="10866"/>
                    <a:pt x="10741" y="11726"/>
                  </a:cubicBezTo>
                  <a:cubicBezTo>
                    <a:pt x="14183" y="12156"/>
                    <a:pt x="14828" y="9575"/>
                    <a:pt x="12032" y="6026"/>
                  </a:cubicBezTo>
                  <a:cubicBezTo>
                    <a:pt x="10096" y="3444"/>
                    <a:pt x="5578" y="-105"/>
                    <a:pt x="1921" y="2"/>
                  </a:cubicBezTo>
                  <a:cubicBezTo>
                    <a:pt x="1491" y="2"/>
                    <a:pt x="1061" y="110"/>
                    <a:pt x="738"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9" name="任意多边形: 形状 857">
              <a:extLst>
                <a:ext uri="{FF2B5EF4-FFF2-40B4-BE49-F238E27FC236}">
                  <a16:creationId xmlns:a16="http://schemas.microsoft.com/office/drawing/2014/main" xmlns="" id="{65BCD902-FFBF-485D-985D-B0881FF233DA}"/>
                </a:ext>
              </a:extLst>
            </p:cNvPr>
            <p:cNvSpPr/>
            <p:nvPr/>
          </p:nvSpPr>
          <p:spPr>
            <a:xfrm>
              <a:off x="1150115" y="720849"/>
              <a:ext cx="60494" cy="49562"/>
            </a:xfrm>
            <a:custGeom>
              <a:avLst/>
              <a:gdLst>
                <a:gd name="connsiteX0" fmla="*/ 1377 w 14316"/>
                <a:gd name="connsiteY0" fmla="*/ 2 h 11729"/>
                <a:gd name="connsiteX1" fmla="*/ 409 w 14316"/>
                <a:gd name="connsiteY1" fmla="*/ 433 h 11729"/>
                <a:gd name="connsiteX2" fmla="*/ 12347 w 14316"/>
                <a:gd name="connsiteY2" fmla="*/ 11726 h 11729"/>
                <a:gd name="connsiteX3" fmla="*/ 11917 w 14316"/>
                <a:gd name="connsiteY3" fmla="*/ 6026 h 11729"/>
                <a:gd name="connsiteX4" fmla="*/ 1377 w 14316"/>
                <a:gd name="connsiteY4" fmla="*/ 2 h 11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6" h="11729">
                  <a:moveTo>
                    <a:pt x="1377" y="2"/>
                  </a:moveTo>
                  <a:cubicBezTo>
                    <a:pt x="1054" y="110"/>
                    <a:pt x="624" y="110"/>
                    <a:pt x="409" y="433"/>
                  </a:cubicBezTo>
                  <a:cubicBezTo>
                    <a:pt x="-2065" y="2691"/>
                    <a:pt x="7292" y="11618"/>
                    <a:pt x="12347" y="11726"/>
                  </a:cubicBezTo>
                  <a:cubicBezTo>
                    <a:pt x="15144" y="11834"/>
                    <a:pt x="14929" y="9252"/>
                    <a:pt x="11917" y="6026"/>
                  </a:cubicBezTo>
                  <a:cubicBezTo>
                    <a:pt x="9658" y="3444"/>
                    <a:pt x="4818" y="-105"/>
                    <a:pt x="1377"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0" name="任意多边形: 形状 858">
              <a:extLst>
                <a:ext uri="{FF2B5EF4-FFF2-40B4-BE49-F238E27FC236}">
                  <a16:creationId xmlns:a16="http://schemas.microsoft.com/office/drawing/2014/main" xmlns="" id="{6637E863-E443-4E86-A2BB-77F8A4327259}"/>
                </a:ext>
              </a:extLst>
            </p:cNvPr>
            <p:cNvSpPr/>
            <p:nvPr/>
          </p:nvSpPr>
          <p:spPr>
            <a:xfrm>
              <a:off x="1280018" y="707213"/>
              <a:ext cx="63785" cy="48654"/>
            </a:xfrm>
            <a:custGeom>
              <a:avLst/>
              <a:gdLst>
                <a:gd name="connsiteX0" fmla="*/ 213 w 15095"/>
                <a:gd name="connsiteY0" fmla="*/ 325 h 11514"/>
                <a:gd name="connsiteX1" fmla="*/ 13550 w 15095"/>
                <a:gd name="connsiteY1" fmla="*/ 11511 h 11514"/>
                <a:gd name="connsiteX2" fmla="*/ 12044 w 15095"/>
                <a:gd name="connsiteY2" fmla="*/ 5810 h 11514"/>
                <a:gd name="connsiteX3" fmla="*/ 12044 w 15095"/>
                <a:gd name="connsiteY3" fmla="*/ 5810 h 11514"/>
                <a:gd name="connsiteX4" fmla="*/ 1181 w 15095"/>
                <a:gd name="connsiteY4" fmla="*/ 2 h 11514"/>
                <a:gd name="connsiteX5" fmla="*/ 213 w 15095"/>
                <a:gd name="connsiteY5" fmla="*/ 325 h 1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95" h="11514">
                  <a:moveTo>
                    <a:pt x="213" y="325"/>
                  </a:moveTo>
                  <a:cubicBezTo>
                    <a:pt x="-1616" y="2584"/>
                    <a:pt x="8817" y="11296"/>
                    <a:pt x="13550" y="11511"/>
                  </a:cubicBezTo>
                  <a:cubicBezTo>
                    <a:pt x="16131" y="11618"/>
                    <a:pt x="15378" y="9037"/>
                    <a:pt x="12044" y="5810"/>
                  </a:cubicBezTo>
                  <a:lnTo>
                    <a:pt x="12044" y="5810"/>
                  </a:lnTo>
                  <a:cubicBezTo>
                    <a:pt x="9355" y="3337"/>
                    <a:pt x="4300" y="-105"/>
                    <a:pt x="1181" y="2"/>
                  </a:cubicBezTo>
                  <a:cubicBezTo>
                    <a:pt x="750" y="2"/>
                    <a:pt x="428" y="110"/>
                    <a:pt x="213"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6" name="任意多边形: 形状 859">
              <a:extLst>
                <a:ext uri="{FF2B5EF4-FFF2-40B4-BE49-F238E27FC236}">
                  <a16:creationId xmlns:a16="http://schemas.microsoft.com/office/drawing/2014/main" xmlns="" id="{91502151-0FE1-49BF-8DAD-B8A247CC0F45}"/>
                </a:ext>
              </a:extLst>
            </p:cNvPr>
            <p:cNvSpPr/>
            <p:nvPr/>
          </p:nvSpPr>
          <p:spPr>
            <a:xfrm>
              <a:off x="1395107" y="692669"/>
              <a:ext cx="66262" cy="48282"/>
            </a:xfrm>
            <a:custGeom>
              <a:avLst/>
              <a:gdLst>
                <a:gd name="connsiteX0" fmla="*/ 11911 w 15681"/>
                <a:gd name="connsiteY0" fmla="*/ 5703 h 11426"/>
                <a:gd name="connsiteX1" fmla="*/ 725 w 15681"/>
                <a:gd name="connsiteY1" fmla="*/ 3 h 11426"/>
                <a:gd name="connsiteX2" fmla="*/ 80 w 15681"/>
                <a:gd name="connsiteY2" fmla="*/ 433 h 11426"/>
                <a:gd name="connsiteX3" fmla="*/ 14923 w 15681"/>
                <a:gd name="connsiteY3" fmla="*/ 11404 h 11426"/>
                <a:gd name="connsiteX4" fmla="*/ 11911 w 15681"/>
                <a:gd name="connsiteY4" fmla="*/ 5703 h 1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1" h="11426">
                  <a:moveTo>
                    <a:pt x="11911" y="5703"/>
                  </a:moveTo>
                  <a:cubicBezTo>
                    <a:pt x="8469" y="2907"/>
                    <a:pt x="3307" y="-105"/>
                    <a:pt x="725" y="3"/>
                  </a:cubicBezTo>
                  <a:cubicBezTo>
                    <a:pt x="510" y="110"/>
                    <a:pt x="188" y="110"/>
                    <a:pt x="80" y="433"/>
                  </a:cubicBezTo>
                  <a:cubicBezTo>
                    <a:pt x="-1103" y="2799"/>
                    <a:pt x="11158" y="11941"/>
                    <a:pt x="14923" y="11404"/>
                  </a:cubicBezTo>
                  <a:cubicBezTo>
                    <a:pt x="16644" y="11081"/>
                    <a:pt x="15353" y="8607"/>
                    <a:pt x="11911"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7" name="任意多边形: 形状 860">
              <a:extLst>
                <a:ext uri="{FF2B5EF4-FFF2-40B4-BE49-F238E27FC236}">
                  <a16:creationId xmlns:a16="http://schemas.microsoft.com/office/drawing/2014/main" xmlns="" id="{0B07B582-0828-4B21-AC87-51D396505E0B}"/>
                </a:ext>
              </a:extLst>
            </p:cNvPr>
            <p:cNvSpPr/>
            <p:nvPr/>
          </p:nvSpPr>
          <p:spPr>
            <a:xfrm>
              <a:off x="1495402" y="677186"/>
              <a:ext cx="69072" cy="47437"/>
            </a:xfrm>
            <a:custGeom>
              <a:avLst/>
              <a:gdLst>
                <a:gd name="connsiteX0" fmla="*/ 11838 w 16346"/>
                <a:gd name="connsiteY0" fmla="*/ 5603 h 11226"/>
                <a:gd name="connsiteX1" fmla="*/ 11838 w 16346"/>
                <a:gd name="connsiteY1" fmla="*/ 5603 h 11226"/>
                <a:gd name="connsiteX2" fmla="*/ 545 w 16346"/>
                <a:gd name="connsiteY2" fmla="*/ 10 h 11226"/>
                <a:gd name="connsiteX3" fmla="*/ 115 w 16346"/>
                <a:gd name="connsiteY3" fmla="*/ 225 h 11226"/>
                <a:gd name="connsiteX4" fmla="*/ 15818 w 16346"/>
                <a:gd name="connsiteY4" fmla="*/ 11196 h 11226"/>
                <a:gd name="connsiteX5" fmla="*/ 11838 w 16346"/>
                <a:gd name="connsiteY5" fmla="*/ 5603 h 1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46" h="11226">
                  <a:moveTo>
                    <a:pt x="11838" y="5603"/>
                  </a:moveTo>
                  <a:lnTo>
                    <a:pt x="11838" y="5603"/>
                  </a:lnTo>
                  <a:cubicBezTo>
                    <a:pt x="8612" y="3129"/>
                    <a:pt x="3019" y="-205"/>
                    <a:pt x="545" y="10"/>
                  </a:cubicBezTo>
                  <a:cubicBezTo>
                    <a:pt x="437" y="10"/>
                    <a:pt x="222" y="117"/>
                    <a:pt x="115" y="225"/>
                  </a:cubicBezTo>
                  <a:cubicBezTo>
                    <a:pt x="-1391" y="2161"/>
                    <a:pt x="12376" y="11841"/>
                    <a:pt x="15818" y="11196"/>
                  </a:cubicBezTo>
                  <a:cubicBezTo>
                    <a:pt x="17324" y="10981"/>
                    <a:pt x="15495" y="8507"/>
                    <a:pt x="11838" y="56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8" name="任意多边形: 形状 861">
              <a:extLst>
                <a:ext uri="{FF2B5EF4-FFF2-40B4-BE49-F238E27FC236}">
                  <a16:creationId xmlns:a16="http://schemas.microsoft.com/office/drawing/2014/main" xmlns="" id="{6040BAF5-4F5F-456B-A0DB-A56A28D74178}"/>
                </a:ext>
              </a:extLst>
            </p:cNvPr>
            <p:cNvSpPr/>
            <p:nvPr/>
          </p:nvSpPr>
          <p:spPr>
            <a:xfrm>
              <a:off x="1580269" y="661762"/>
              <a:ext cx="71510" cy="46499"/>
            </a:xfrm>
            <a:custGeom>
              <a:avLst/>
              <a:gdLst>
                <a:gd name="connsiteX0" fmla="*/ 11652 w 16923"/>
                <a:gd name="connsiteY0" fmla="*/ 5488 h 11004"/>
                <a:gd name="connsiteX1" fmla="*/ 359 w 16923"/>
                <a:gd name="connsiteY1" fmla="*/ 3 h 11004"/>
                <a:gd name="connsiteX2" fmla="*/ 36 w 16923"/>
                <a:gd name="connsiteY2" fmla="*/ 218 h 11004"/>
                <a:gd name="connsiteX3" fmla="*/ 16600 w 16923"/>
                <a:gd name="connsiteY3" fmla="*/ 10974 h 11004"/>
                <a:gd name="connsiteX4" fmla="*/ 11652 w 16923"/>
                <a:gd name="connsiteY4" fmla="*/ 5488 h 11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3" h="11004">
                  <a:moveTo>
                    <a:pt x="11652" y="5488"/>
                  </a:moveTo>
                  <a:cubicBezTo>
                    <a:pt x="7673" y="2692"/>
                    <a:pt x="2295" y="-105"/>
                    <a:pt x="359" y="3"/>
                  </a:cubicBezTo>
                  <a:cubicBezTo>
                    <a:pt x="251" y="3"/>
                    <a:pt x="144" y="111"/>
                    <a:pt x="36" y="218"/>
                  </a:cubicBezTo>
                  <a:cubicBezTo>
                    <a:pt x="-824" y="2047"/>
                    <a:pt x="13911" y="11619"/>
                    <a:pt x="16600" y="10974"/>
                  </a:cubicBezTo>
                  <a:cubicBezTo>
                    <a:pt x="17783" y="10651"/>
                    <a:pt x="15632" y="8285"/>
                    <a:pt x="11652" y="54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9" name="任意多边形: 形状 862">
              <a:extLst>
                <a:ext uri="{FF2B5EF4-FFF2-40B4-BE49-F238E27FC236}">
                  <a16:creationId xmlns:a16="http://schemas.microsoft.com/office/drawing/2014/main" xmlns="" id="{BBD3F86E-60B6-424C-8D73-30CE75F6B973}"/>
                </a:ext>
              </a:extLst>
            </p:cNvPr>
            <p:cNvSpPr/>
            <p:nvPr/>
          </p:nvSpPr>
          <p:spPr>
            <a:xfrm>
              <a:off x="1649243" y="645363"/>
              <a:ext cx="73407" cy="46072"/>
            </a:xfrm>
            <a:custGeom>
              <a:avLst/>
              <a:gdLst>
                <a:gd name="connsiteX0" fmla="*/ 62 w 17372"/>
                <a:gd name="connsiteY0" fmla="*/ 119 h 10903"/>
                <a:gd name="connsiteX1" fmla="*/ 17163 w 17372"/>
                <a:gd name="connsiteY1" fmla="*/ 10874 h 10903"/>
                <a:gd name="connsiteX2" fmla="*/ 11462 w 17372"/>
                <a:gd name="connsiteY2" fmla="*/ 5389 h 10903"/>
                <a:gd name="connsiteX3" fmla="*/ 169 w 17372"/>
                <a:gd name="connsiteY3" fmla="*/ 11 h 10903"/>
                <a:gd name="connsiteX4" fmla="*/ 62 w 17372"/>
                <a:gd name="connsiteY4" fmla="*/ 119 h 10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72" h="10903">
                  <a:moveTo>
                    <a:pt x="62" y="119"/>
                  </a:moveTo>
                  <a:cubicBezTo>
                    <a:pt x="-1122" y="1409"/>
                    <a:pt x="15119" y="11520"/>
                    <a:pt x="17163" y="10874"/>
                  </a:cubicBezTo>
                  <a:cubicBezTo>
                    <a:pt x="18131" y="10552"/>
                    <a:pt x="15657" y="8185"/>
                    <a:pt x="11462" y="5389"/>
                  </a:cubicBezTo>
                  <a:cubicBezTo>
                    <a:pt x="7268" y="2700"/>
                    <a:pt x="1782" y="-204"/>
                    <a:pt x="169" y="11"/>
                  </a:cubicBezTo>
                  <a:cubicBezTo>
                    <a:pt x="169" y="119"/>
                    <a:pt x="169" y="119"/>
                    <a:pt x="62" y="1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0" name="任意多边形: 形状 863">
              <a:extLst>
                <a:ext uri="{FF2B5EF4-FFF2-40B4-BE49-F238E27FC236}">
                  <a16:creationId xmlns:a16="http://schemas.microsoft.com/office/drawing/2014/main" xmlns="" id="{5263BB45-6ACC-47C6-984E-F9534B90E0FD}"/>
                </a:ext>
              </a:extLst>
            </p:cNvPr>
            <p:cNvSpPr/>
            <p:nvPr/>
          </p:nvSpPr>
          <p:spPr>
            <a:xfrm>
              <a:off x="1703132" y="629001"/>
              <a:ext cx="74996" cy="44872"/>
            </a:xfrm>
            <a:custGeom>
              <a:avLst/>
              <a:gdLst>
                <a:gd name="connsiteX0" fmla="*/ 17747 w 17748"/>
                <a:gd name="connsiteY0" fmla="*/ 10552 h 10619"/>
                <a:gd name="connsiteX1" fmla="*/ 11186 w 17748"/>
                <a:gd name="connsiteY1" fmla="*/ 5282 h 10619"/>
                <a:gd name="connsiteX2" fmla="*/ 108 w 17748"/>
                <a:gd name="connsiteY2" fmla="*/ 12 h 10619"/>
                <a:gd name="connsiteX3" fmla="*/ 1 w 17748"/>
                <a:gd name="connsiteY3" fmla="*/ 119 h 10619"/>
                <a:gd name="connsiteX4" fmla="*/ 17747 w 17748"/>
                <a:gd name="connsiteY4" fmla="*/ 10552 h 10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8" h="10619">
                  <a:moveTo>
                    <a:pt x="17747" y="10552"/>
                  </a:moveTo>
                  <a:cubicBezTo>
                    <a:pt x="17855" y="9477"/>
                    <a:pt x="11832" y="5712"/>
                    <a:pt x="11186" y="5282"/>
                  </a:cubicBezTo>
                  <a:cubicBezTo>
                    <a:pt x="6884" y="2593"/>
                    <a:pt x="1399" y="-203"/>
                    <a:pt x="108" y="12"/>
                  </a:cubicBezTo>
                  <a:cubicBezTo>
                    <a:pt x="108" y="12"/>
                    <a:pt x="1" y="119"/>
                    <a:pt x="1" y="119"/>
                  </a:cubicBezTo>
                  <a:cubicBezTo>
                    <a:pt x="-107" y="1733"/>
                    <a:pt x="16457" y="11520"/>
                    <a:pt x="17747" y="105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1" name="任意多边形: 形状 864">
              <a:extLst>
                <a:ext uri="{FF2B5EF4-FFF2-40B4-BE49-F238E27FC236}">
                  <a16:creationId xmlns:a16="http://schemas.microsoft.com/office/drawing/2014/main" xmlns="" id="{70621380-E6AF-4ADC-A12D-6E7FFFA78F21}"/>
                </a:ext>
              </a:extLst>
            </p:cNvPr>
            <p:cNvSpPr/>
            <p:nvPr/>
          </p:nvSpPr>
          <p:spPr>
            <a:xfrm>
              <a:off x="1739946" y="612640"/>
              <a:ext cx="76238" cy="44166"/>
            </a:xfrm>
            <a:custGeom>
              <a:avLst/>
              <a:gdLst>
                <a:gd name="connsiteX0" fmla="*/ 17962 w 18042"/>
                <a:gd name="connsiteY0" fmla="*/ 10445 h 10452"/>
                <a:gd name="connsiteX1" fmla="*/ 17962 w 18042"/>
                <a:gd name="connsiteY1" fmla="*/ 10445 h 10452"/>
                <a:gd name="connsiteX2" fmla="*/ 10756 w 18042"/>
                <a:gd name="connsiteY2" fmla="*/ 5174 h 10452"/>
                <a:gd name="connsiteX3" fmla="*/ 10756 w 18042"/>
                <a:gd name="connsiteY3" fmla="*/ 5174 h 10452"/>
                <a:gd name="connsiteX4" fmla="*/ 0 w 18042"/>
                <a:gd name="connsiteY4" fmla="*/ 12 h 10452"/>
                <a:gd name="connsiteX5" fmla="*/ 0 w 18042"/>
                <a:gd name="connsiteY5" fmla="*/ 119 h 10452"/>
                <a:gd name="connsiteX6" fmla="*/ 17962 w 18042"/>
                <a:gd name="connsiteY6" fmla="*/ 10445 h 1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42" h="10452">
                  <a:moveTo>
                    <a:pt x="17962" y="10445"/>
                  </a:moveTo>
                  <a:cubicBezTo>
                    <a:pt x="18069" y="10445"/>
                    <a:pt x="18069" y="10445"/>
                    <a:pt x="17962" y="10445"/>
                  </a:cubicBezTo>
                  <a:cubicBezTo>
                    <a:pt x="17747" y="9477"/>
                    <a:pt x="13982" y="7003"/>
                    <a:pt x="10756" y="5174"/>
                  </a:cubicBezTo>
                  <a:lnTo>
                    <a:pt x="10756" y="5174"/>
                  </a:lnTo>
                  <a:cubicBezTo>
                    <a:pt x="6346" y="2593"/>
                    <a:pt x="968" y="-203"/>
                    <a:pt x="0" y="12"/>
                  </a:cubicBezTo>
                  <a:cubicBezTo>
                    <a:pt x="0" y="12"/>
                    <a:pt x="0" y="119"/>
                    <a:pt x="0" y="119"/>
                  </a:cubicBezTo>
                  <a:cubicBezTo>
                    <a:pt x="538" y="1625"/>
                    <a:pt x="16456" y="10767"/>
                    <a:pt x="17962" y="104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2" name="任意多边形: 形状 865">
              <a:extLst>
                <a:ext uri="{FF2B5EF4-FFF2-40B4-BE49-F238E27FC236}">
                  <a16:creationId xmlns:a16="http://schemas.microsoft.com/office/drawing/2014/main" xmlns="" id="{D4402E1D-B63A-452A-AE99-49ACE0695E02}"/>
                </a:ext>
              </a:extLst>
            </p:cNvPr>
            <p:cNvSpPr/>
            <p:nvPr/>
          </p:nvSpPr>
          <p:spPr>
            <a:xfrm>
              <a:off x="1759945" y="595873"/>
              <a:ext cx="77261" cy="43629"/>
            </a:xfrm>
            <a:custGeom>
              <a:avLst/>
              <a:gdLst>
                <a:gd name="connsiteX0" fmla="*/ 18284 w 18284"/>
                <a:gd name="connsiteY0" fmla="*/ 10218 h 10325"/>
                <a:gd name="connsiteX1" fmla="*/ 10433 w 18284"/>
                <a:gd name="connsiteY1" fmla="*/ 5055 h 10325"/>
                <a:gd name="connsiteX2" fmla="*/ 10433 w 18284"/>
                <a:gd name="connsiteY2" fmla="*/ 5055 h 10325"/>
                <a:gd name="connsiteX3" fmla="*/ 0 w 18284"/>
                <a:gd name="connsiteY3" fmla="*/ 0 h 10325"/>
                <a:gd name="connsiteX4" fmla="*/ 18177 w 18284"/>
                <a:gd name="connsiteY4" fmla="*/ 10325 h 10325"/>
                <a:gd name="connsiteX5" fmla="*/ 18284 w 18284"/>
                <a:gd name="connsiteY5" fmla="*/ 10218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10325">
                  <a:moveTo>
                    <a:pt x="18284" y="10218"/>
                  </a:moveTo>
                  <a:cubicBezTo>
                    <a:pt x="17639" y="9357"/>
                    <a:pt x="13014" y="6561"/>
                    <a:pt x="10433" y="5055"/>
                  </a:cubicBezTo>
                  <a:lnTo>
                    <a:pt x="10433" y="5055"/>
                  </a:lnTo>
                  <a:cubicBezTo>
                    <a:pt x="8174" y="3764"/>
                    <a:pt x="1291" y="0"/>
                    <a:pt x="0" y="0"/>
                  </a:cubicBezTo>
                  <a:cubicBezTo>
                    <a:pt x="107" y="968"/>
                    <a:pt x="16026" y="10003"/>
                    <a:pt x="18177" y="10325"/>
                  </a:cubicBezTo>
                  <a:cubicBezTo>
                    <a:pt x="18284" y="10325"/>
                    <a:pt x="18284" y="10325"/>
                    <a:pt x="18284"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3" name="任意多边形: 形状 866">
              <a:extLst>
                <a:ext uri="{FF2B5EF4-FFF2-40B4-BE49-F238E27FC236}">
                  <a16:creationId xmlns:a16="http://schemas.microsoft.com/office/drawing/2014/main" xmlns="" id="{950AEA6F-03AF-49FC-8970-E9AF3E62E359}"/>
                </a:ext>
              </a:extLst>
            </p:cNvPr>
            <p:cNvSpPr/>
            <p:nvPr/>
          </p:nvSpPr>
          <p:spPr>
            <a:xfrm>
              <a:off x="1763579" y="579967"/>
              <a:ext cx="77261" cy="42721"/>
            </a:xfrm>
            <a:custGeom>
              <a:avLst/>
              <a:gdLst>
                <a:gd name="connsiteX0" fmla="*/ 0 w 18284"/>
                <a:gd name="connsiteY0" fmla="*/ 0 h 10110"/>
                <a:gd name="connsiteX1" fmla="*/ 18285 w 18284"/>
                <a:gd name="connsiteY1" fmla="*/ 10110 h 10110"/>
                <a:gd name="connsiteX2" fmla="*/ 9895 w 18284"/>
                <a:gd name="connsiteY2" fmla="*/ 5055 h 10110"/>
                <a:gd name="connsiteX3" fmla="*/ 0 w 18284"/>
                <a:gd name="connsiteY3" fmla="*/ 0 h 10110"/>
              </a:gdLst>
              <a:ahLst/>
              <a:cxnLst>
                <a:cxn ang="0">
                  <a:pos x="connsiteX0" y="connsiteY0"/>
                </a:cxn>
                <a:cxn ang="0">
                  <a:pos x="connsiteX1" y="connsiteY1"/>
                </a:cxn>
                <a:cxn ang="0">
                  <a:pos x="connsiteX2" y="connsiteY2"/>
                </a:cxn>
                <a:cxn ang="0">
                  <a:pos x="connsiteX3" y="connsiteY3"/>
                </a:cxn>
              </a:cxnLst>
              <a:rect l="l" t="t" r="r" b="b"/>
              <a:pathLst>
                <a:path w="18284" h="10110">
                  <a:moveTo>
                    <a:pt x="0" y="0"/>
                  </a:moveTo>
                  <a:cubicBezTo>
                    <a:pt x="108" y="108"/>
                    <a:pt x="16886" y="10110"/>
                    <a:pt x="18285" y="10110"/>
                  </a:cubicBezTo>
                  <a:cubicBezTo>
                    <a:pt x="17854" y="9572"/>
                    <a:pt x="13660" y="7099"/>
                    <a:pt x="9895" y="5055"/>
                  </a:cubicBezTo>
                  <a:cubicBezTo>
                    <a:pt x="6991" y="3334"/>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4" name="任意多边形: 形状 867">
              <a:extLst>
                <a:ext uri="{FF2B5EF4-FFF2-40B4-BE49-F238E27FC236}">
                  <a16:creationId xmlns:a16="http://schemas.microsoft.com/office/drawing/2014/main" xmlns="" id="{8EFB86A6-6B14-4B6B-8E03-2C795059AC86}"/>
                </a:ext>
              </a:extLst>
            </p:cNvPr>
            <p:cNvSpPr/>
            <p:nvPr/>
          </p:nvSpPr>
          <p:spPr>
            <a:xfrm>
              <a:off x="1749948" y="564058"/>
              <a:ext cx="76352" cy="41812"/>
            </a:xfrm>
            <a:custGeom>
              <a:avLst/>
              <a:gdLst>
                <a:gd name="connsiteX0" fmla="*/ 9250 w 18069"/>
                <a:gd name="connsiteY0" fmla="*/ 4840 h 9895"/>
                <a:gd name="connsiteX1" fmla="*/ 0 w 18069"/>
                <a:gd name="connsiteY1" fmla="*/ 0 h 9895"/>
                <a:gd name="connsiteX2" fmla="*/ 18069 w 18069"/>
                <a:gd name="connsiteY2" fmla="*/ 9895 h 9895"/>
                <a:gd name="connsiteX3" fmla="*/ 9250 w 18069"/>
                <a:gd name="connsiteY3" fmla="*/ 4840 h 9895"/>
              </a:gdLst>
              <a:ahLst/>
              <a:cxnLst>
                <a:cxn ang="0">
                  <a:pos x="connsiteX0" y="connsiteY0"/>
                </a:cxn>
                <a:cxn ang="0">
                  <a:pos x="connsiteX1" y="connsiteY1"/>
                </a:cxn>
                <a:cxn ang="0">
                  <a:pos x="connsiteX2" y="connsiteY2"/>
                </a:cxn>
                <a:cxn ang="0">
                  <a:pos x="connsiteX3" y="connsiteY3"/>
                </a:cxn>
              </a:cxnLst>
              <a:rect l="l" t="t" r="r" b="b"/>
              <a:pathLst>
                <a:path w="18069" h="9895">
                  <a:moveTo>
                    <a:pt x="9250" y="4840"/>
                  </a:moveTo>
                  <a:cubicBezTo>
                    <a:pt x="6346" y="3227"/>
                    <a:pt x="753" y="215"/>
                    <a:pt x="0" y="0"/>
                  </a:cubicBezTo>
                  <a:cubicBezTo>
                    <a:pt x="107" y="108"/>
                    <a:pt x="17316" y="9572"/>
                    <a:pt x="18069" y="9895"/>
                  </a:cubicBezTo>
                  <a:cubicBezTo>
                    <a:pt x="17424" y="9357"/>
                    <a:pt x="13552" y="7206"/>
                    <a:pt x="9250" y="48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5" name="任意多边形: 形状 884">
              <a:extLst>
                <a:ext uri="{FF2B5EF4-FFF2-40B4-BE49-F238E27FC236}">
                  <a16:creationId xmlns:a16="http://schemas.microsoft.com/office/drawing/2014/main" xmlns="" id="{25964B46-6032-41EE-ADEA-0FCDF46AA8EB}"/>
                </a:ext>
              </a:extLst>
            </p:cNvPr>
            <p:cNvSpPr/>
            <p:nvPr/>
          </p:nvSpPr>
          <p:spPr>
            <a:xfrm>
              <a:off x="86738" y="895379"/>
              <a:ext cx="48945" cy="55850"/>
            </a:xfrm>
            <a:custGeom>
              <a:avLst/>
              <a:gdLst>
                <a:gd name="connsiteX0" fmla="*/ 11565 w 11583"/>
                <a:gd name="connsiteY0" fmla="*/ 7099 h 13217"/>
                <a:gd name="connsiteX1" fmla="*/ 11565 w 11583"/>
                <a:gd name="connsiteY1" fmla="*/ 7099 h 13217"/>
                <a:gd name="connsiteX2" fmla="*/ 5864 w 11583"/>
                <a:gd name="connsiteY2" fmla="*/ 0 h 13217"/>
                <a:gd name="connsiteX3" fmla="*/ 1562 w 11583"/>
                <a:gd name="connsiteY3" fmla="*/ 11293 h 13217"/>
                <a:gd name="connsiteX4" fmla="*/ 11565 w 11583"/>
                <a:gd name="connsiteY4" fmla="*/ 7099 h 13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3" h="13217">
                  <a:moveTo>
                    <a:pt x="11565" y="7099"/>
                  </a:moveTo>
                  <a:lnTo>
                    <a:pt x="11565" y="7099"/>
                  </a:lnTo>
                  <a:cubicBezTo>
                    <a:pt x="11780" y="4195"/>
                    <a:pt x="10166" y="108"/>
                    <a:pt x="5864" y="0"/>
                  </a:cubicBezTo>
                  <a:cubicBezTo>
                    <a:pt x="271" y="430"/>
                    <a:pt x="-1665" y="7636"/>
                    <a:pt x="1562" y="11293"/>
                  </a:cubicBezTo>
                  <a:cubicBezTo>
                    <a:pt x="5004" y="15273"/>
                    <a:pt x="11027" y="12692"/>
                    <a:pt x="11565" y="709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6" name="任意多边形: 形状 885">
              <a:extLst>
                <a:ext uri="{FF2B5EF4-FFF2-40B4-BE49-F238E27FC236}">
                  <a16:creationId xmlns:a16="http://schemas.microsoft.com/office/drawing/2014/main" xmlns="" id="{D1C81AD7-05ED-4033-9A7F-7DA1E2A1AC86}"/>
                </a:ext>
              </a:extLst>
            </p:cNvPr>
            <p:cNvSpPr/>
            <p:nvPr/>
          </p:nvSpPr>
          <p:spPr>
            <a:xfrm>
              <a:off x="274232" y="891289"/>
              <a:ext cx="49135" cy="55727"/>
            </a:xfrm>
            <a:custGeom>
              <a:avLst/>
              <a:gdLst>
                <a:gd name="connsiteX0" fmla="*/ 11614 w 11628"/>
                <a:gd name="connsiteY0" fmla="*/ 6991 h 13188"/>
                <a:gd name="connsiteX1" fmla="*/ 4946 w 11628"/>
                <a:gd name="connsiteY1" fmla="*/ 0 h 13188"/>
                <a:gd name="connsiteX2" fmla="*/ 4408 w 11628"/>
                <a:gd name="connsiteY2" fmla="*/ 0 h 13188"/>
                <a:gd name="connsiteX3" fmla="*/ 2687 w 11628"/>
                <a:gd name="connsiteY3" fmla="*/ 11724 h 13188"/>
                <a:gd name="connsiteX4" fmla="*/ 11614 w 11628"/>
                <a:gd name="connsiteY4" fmla="*/ 6991 h 1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8" h="13188">
                  <a:moveTo>
                    <a:pt x="11614" y="6991"/>
                  </a:moveTo>
                  <a:cubicBezTo>
                    <a:pt x="11506" y="4195"/>
                    <a:pt x="9248" y="108"/>
                    <a:pt x="4946" y="0"/>
                  </a:cubicBezTo>
                  <a:cubicBezTo>
                    <a:pt x="4730" y="0"/>
                    <a:pt x="4515" y="0"/>
                    <a:pt x="4408" y="0"/>
                  </a:cubicBezTo>
                  <a:cubicBezTo>
                    <a:pt x="-540" y="753"/>
                    <a:pt x="-1615" y="8174"/>
                    <a:pt x="2687" y="11724"/>
                  </a:cubicBezTo>
                  <a:cubicBezTo>
                    <a:pt x="6666" y="15058"/>
                    <a:pt x="11937" y="12369"/>
                    <a:pt x="11614" y="6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7" name="任意多边形: 形状 886">
              <a:extLst>
                <a:ext uri="{FF2B5EF4-FFF2-40B4-BE49-F238E27FC236}">
                  <a16:creationId xmlns:a16="http://schemas.microsoft.com/office/drawing/2014/main" xmlns="" id="{BB4834C2-44C1-4CCA-99C0-F04AE17BAEFC}"/>
                </a:ext>
              </a:extLst>
            </p:cNvPr>
            <p:cNvSpPr/>
            <p:nvPr/>
          </p:nvSpPr>
          <p:spPr>
            <a:xfrm>
              <a:off x="460674" y="884473"/>
              <a:ext cx="50864" cy="56082"/>
            </a:xfrm>
            <a:custGeom>
              <a:avLst/>
              <a:gdLst>
                <a:gd name="connsiteX0" fmla="*/ 3523 w 12037"/>
                <a:gd name="connsiteY0" fmla="*/ 11831 h 13272"/>
                <a:gd name="connsiteX1" fmla="*/ 11912 w 12037"/>
                <a:gd name="connsiteY1" fmla="*/ 6991 h 13272"/>
                <a:gd name="connsiteX2" fmla="*/ 4276 w 12037"/>
                <a:gd name="connsiteY2" fmla="*/ 0 h 13272"/>
                <a:gd name="connsiteX3" fmla="*/ 3738 w 12037"/>
                <a:gd name="connsiteY3" fmla="*/ 108 h 13272"/>
                <a:gd name="connsiteX4" fmla="*/ 3523 w 12037"/>
                <a:gd name="connsiteY4" fmla="*/ 11831 h 13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7" h="13272">
                  <a:moveTo>
                    <a:pt x="3523" y="11831"/>
                  </a:moveTo>
                  <a:cubicBezTo>
                    <a:pt x="8040" y="15165"/>
                    <a:pt x="12880" y="12369"/>
                    <a:pt x="11912" y="6991"/>
                  </a:cubicBezTo>
                  <a:cubicBezTo>
                    <a:pt x="11374" y="4195"/>
                    <a:pt x="8686" y="108"/>
                    <a:pt x="4276" y="0"/>
                  </a:cubicBezTo>
                  <a:cubicBezTo>
                    <a:pt x="4061" y="0"/>
                    <a:pt x="3846" y="0"/>
                    <a:pt x="3738" y="108"/>
                  </a:cubicBezTo>
                  <a:cubicBezTo>
                    <a:pt x="-1210" y="968"/>
                    <a:pt x="-1210" y="8389"/>
                    <a:pt x="3523"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8" name="任意多边形: 形状 887">
              <a:extLst>
                <a:ext uri="{FF2B5EF4-FFF2-40B4-BE49-F238E27FC236}">
                  <a16:creationId xmlns:a16="http://schemas.microsoft.com/office/drawing/2014/main" xmlns="" id="{F7264344-407E-46CF-8585-4326CEAF9266}"/>
                </a:ext>
              </a:extLst>
            </p:cNvPr>
            <p:cNvSpPr/>
            <p:nvPr/>
          </p:nvSpPr>
          <p:spPr>
            <a:xfrm>
              <a:off x="644911" y="876748"/>
              <a:ext cx="53103" cy="55681"/>
            </a:xfrm>
            <a:custGeom>
              <a:avLst/>
              <a:gdLst>
                <a:gd name="connsiteX0" fmla="*/ 12195 w 12567"/>
                <a:gd name="connsiteY0" fmla="*/ 6884 h 13177"/>
                <a:gd name="connsiteX1" fmla="*/ 3698 w 12567"/>
                <a:gd name="connsiteY1" fmla="*/ 0 h 13177"/>
                <a:gd name="connsiteX2" fmla="*/ 2623 w 12567"/>
                <a:gd name="connsiteY2" fmla="*/ 215 h 13177"/>
                <a:gd name="connsiteX3" fmla="*/ 5204 w 12567"/>
                <a:gd name="connsiteY3" fmla="*/ 12154 h 13177"/>
                <a:gd name="connsiteX4" fmla="*/ 12195 w 12567"/>
                <a:gd name="connsiteY4" fmla="*/ 6884 h 13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7" h="13177">
                  <a:moveTo>
                    <a:pt x="12195" y="6884"/>
                  </a:moveTo>
                  <a:cubicBezTo>
                    <a:pt x="11227" y="4087"/>
                    <a:pt x="8001" y="108"/>
                    <a:pt x="3698" y="0"/>
                  </a:cubicBezTo>
                  <a:cubicBezTo>
                    <a:pt x="3376" y="0"/>
                    <a:pt x="2945" y="108"/>
                    <a:pt x="2623" y="215"/>
                  </a:cubicBezTo>
                  <a:cubicBezTo>
                    <a:pt x="-1895" y="1613"/>
                    <a:pt x="-281" y="9035"/>
                    <a:pt x="5204" y="12154"/>
                  </a:cubicBezTo>
                  <a:cubicBezTo>
                    <a:pt x="9937" y="14843"/>
                    <a:pt x="13809" y="11939"/>
                    <a:pt x="12195" y="6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9" name="任意多边形: 形状 888">
              <a:extLst>
                <a:ext uri="{FF2B5EF4-FFF2-40B4-BE49-F238E27FC236}">
                  <a16:creationId xmlns:a16="http://schemas.microsoft.com/office/drawing/2014/main" xmlns="" id="{04F316E3-EEF2-40DE-9761-1D2A15F6A70D}"/>
                </a:ext>
              </a:extLst>
            </p:cNvPr>
            <p:cNvSpPr/>
            <p:nvPr/>
          </p:nvSpPr>
          <p:spPr>
            <a:xfrm>
              <a:off x="826016" y="867203"/>
              <a:ext cx="55681" cy="54831"/>
            </a:xfrm>
            <a:custGeom>
              <a:avLst/>
              <a:gdLst>
                <a:gd name="connsiteX0" fmla="*/ 1603 w 13177"/>
                <a:gd name="connsiteY0" fmla="*/ 430 h 12976"/>
                <a:gd name="connsiteX1" fmla="*/ 7519 w 13177"/>
                <a:gd name="connsiteY1" fmla="*/ 12584 h 12976"/>
                <a:gd name="connsiteX2" fmla="*/ 12466 w 13177"/>
                <a:gd name="connsiteY2" fmla="*/ 6776 h 12976"/>
                <a:gd name="connsiteX3" fmla="*/ 12466 w 13177"/>
                <a:gd name="connsiteY3" fmla="*/ 6776 h 12976"/>
                <a:gd name="connsiteX4" fmla="*/ 3109 w 13177"/>
                <a:gd name="connsiteY4" fmla="*/ 0 h 12976"/>
                <a:gd name="connsiteX5" fmla="*/ 1603 w 13177"/>
                <a:gd name="connsiteY5" fmla="*/ 430 h 1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77" h="12976">
                  <a:moveTo>
                    <a:pt x="1603" y="430"/>
                  </a:moveTo>
                  <a:cubicBezTo>
                    <a:pt x="-2377" y="2474"/>
                    <a:pt x="1603" y="10648"/>
                    <a:pt x="7519" y="12584"/>
                  </a:cubicBezTo>
                  <a:cubicBezTo>
                    <a:pt x="11928" y="14090"/>
                    <a:pt x="14510" y="11078"/>
                    <a:pt x="12466" y="6776"/>
                  </a:cubicBezTo>
                  <a:lnTo>
                    <a:pt x="12466" y="6776"/>
                  </a:lnTo>
                  <a:cubicBezTo>
                    <a:pt x="11176" y="3980"/>
                    <a:pt x="7411" y="0"/>
                    <a:pt x="3109" y="0"/>
                  </a:cubicBezTo>
                  <a:cubicBezTo>
                    <a:pt x="2679" y="108"/>
                    <a:pt x="2141" y="108"/>
                    <a:pt x="1603"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0" name="任意多边形: 形状 889">
              <a:extLst>
                <a:ext uri="{FF2B5EF4-FFF2-40B4-BE49-F238E27FC236}">
                  <a16:creationId xmlns:a16="http://schemas.microsoft.com/office/drawing/2014/main" xmlns="" id="{49407E32-D094-48F7-AEBF-D2AFF24522B2}"/>
                </a:ext>
              </a:extLst>
            </p:cNvPr>
            <p:cNvSpPr/>
            <p:nvPr/>
          </p:nvSpPr>
          <p:spPr>
            <a:xfrm>
              <a:off x="1002270" y="855832"/>
              <a:ext cx="58609" cy="54278"/>
            </a:xfrm>
            <a:custGeom>
              <a:avLst/>
              <a:gdLst>
                <a:gd name="connsiteX0" fmla="*/ 12702 w 13870"/>
                <a:gd name="connsiteY0" fmla="*/ 6563 h 12845"/>
                <a:gd name="connsiteX1" fmla="*/ 2591 w 13870"/>
                <a:gd name="connsiteY1" fmla="*/ 2 h 12845"/>
                <a:gd name="connsiteX2" fmla="*/ 1193 w 13870"/>
                <a:gd name="connsiteY2" fmla="*/ 432 h 12845"/>
                <a:gd name="connsiteX3" fmla="*/ 9367 w 13870"/>
                <a:gd name="connsiteY3" fmla="*/ 12694 h 12845"/>
                <a:gd name="connsiteX4" fmla="*/ 12702 w 13870"/>
                <a:gd name="connsiteY4" fmla="*/ 6563 h 12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70" h="12845">
                  <a:moveTo>
                    <a:pt x="12702" y="6563"/>
                  </a:moveTo>
                  <a:cubicBezTo>
                    <a:pt x="11088" y="3767"/>
                    <a:pt x="6786" y="-105"/>
                    <a:pt x="2591" y="2"/>
                  </a:cubicBezTo>
                  <a:cubicBezTo>
                    <a:pt x="2161" y="110"/>
                    <a:pt x="1623" y="110"/>
                    <a:pt x="1193" y="432"/>
                  </a:cubicBezTo>
                  <a:cubicBezTo>
                    <a:pt x="-2571" y="2691"/>
                    <a:pt x="3237" y="11296"/>
                    <a:pt x="9367" y="12694"/>
                  </a:cubicBezTo>
                  <a:cubicBezTo>
                    <a:pt x="13562" y="13554"/>
                    <a:pt x="15175" y="10650"/>
                    <a:pt x="12702" y="65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6" name="任意多边形: 形状 890">
              <a:extLst>
                <a:ext uri="{FF2B5EF4-FFF2-40B4-BE49-F238E27FC236}">
                  <a16:creationId xmlns:a16="http://schemas.microsoft.com/office/drawing/2014/main" xmlns="" id="{5F9FBA4F-3B7C-44A1-8545-F1C152F7DF9C}"/>
                </a:ext>
              </a:extLst>
            </p:cNvPr>
            <p:cNvSpPr/>
            <p:nvPr/>
          </p:nvSpPr>
          <p:spPr>
            <a:xfrm>
              <a:off x="1170229" y="842196"/>
              <a:ext cx="60608" cy="53910"/>
            </a:xfrm>
            <a:custGeom>
              <a:avLst/>
              <a:gdLst>
                <a:gd name="connsiteX0" fmla="*/ 1994 w 14343"/>
                <a:gd name="connsiteY0" fmla="*/ 2 h 12758"/>
                <a:gd name="connsiteX1" fmla="*/ 811 w 14343"/>
                <a:gd name="connsiteY1" fmla="*/ 432 h 12758"/>
                <a:gd name="connsiteX2" fmla="*/ 11137 w 14343"/>
                <a:gd name="connsiteY2" fmla="*/ 12694 h 12758"/>
                <a:gd name="connsiteX3" fmla="*/ 12642 w 14343"/>
                <a:gd name="connsiteY3" fmla="*/ 6563 h 12758"/>
                <a:gd name="connsiteX4" fmla="*/ 1994 w 14343"/>
                <a:gd name="connsiteY4" fmla="*/ 2 h 12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3" h="12758">
                  <a:moveTo>
                    <a:pt x="1994" y="2"/>
                  </a:moveTo>
                  <a:cubicBezTo>
                    <a:pt x="1564" y="110"/>
                    <a:pt x="1134" y="110"/>
                    <a:pt x="811" y="432"/>
                  </a:cubicBezTo>
                  <a:cubicBezTo>
                    <a:pt x="-2523" y="2799"/>
                    <a:pt x="5113" y="11833"/>
                    <a:pt x="11137" y="12694"/>
                  </a:cubicBezTo>
                  <a:cubicBezTo>
                    <a:pt x="14686" y="13232"/>
                    <a:pt x="15439" y="10328"/>
                    <a:pt x="12642" y="6563"/>
                  </a:cubicBezTo>
                  <a:cubicBezTo>
                    <a:pt x="10599" y="3767"/>
                    <a:pt x="5974" y="-105"/>
                    <a:pt x="1994"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7" name="任意多边形: 形状 891">
              <a:extLst>
                <a:ext uri="{FF2B5EF4-FFF2-40B4-BE49-F238E27FC236}">
                  <a16:creationId xmlns:a16="http://schemas.microsoft.com/office/drawing/2014/main" xmlns="" id="{DCA59AA9-D5F2-4762-8521-29BDA31377B3}"/>
                </a:ext>
              </a:extLst>
            </p:cNvPr>
            <p:cNvSpPr/>
            <p:nvPr/>
          </p:nvSpPr>
          <p:spPr>
            <a:xfrm>
              <a:off x="1323027" y="827626"/>
              <a:ext cx="62315" cy="53221"/>
            </a:xfrm>
            <a:custGeom>
              <a:avLst/>
              <a:gdLst>
                <a:gd name="connsiteX0" fmla="*/ 12405 w 14747"/>
                <a:gd name="connsiteY0" fmla="*/ 6354 h 12595"/>
                <a:gd name="connsiteX1" fmla="*/ 1542 w 14747"/>
                <a:gd name="connsiteY1" fmla="*/ 9 h 12595"/>
                <a:gd name="connsiteX2" fmla="*/ 467 w 14747"/>
                <a:gd name="connsiteY2" fmla="*/ 439 h 12595"/>
                <a:gd name="connsiteX3" fmla="*/ 12728 w 14747"/>
                <a:gd name="connsiteY3" fmla="*/ 12593 h 12595"/>
                <a:gd name="connsiteX4" fmla="*/ 12405 w 14747"/>
                <a:gd name="connsiteY4" fmla="*/ 6354 h 12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7" h="12595">
                  <a:moveTo>
                    <a:pt x="12405" y="6354"/>
                  </a:moveTo>
                  <a:cubicBezTo>
                    <a:pt x="10039" y="3665"/>
                    <a:pt x="5092" y="-207"/>
                    <a:pt x="1542" y="9"/>
                  </a:cubicBezTo>
                  <a:cubicBezTo>
                    <a:pt x="1220" y="116"/>
                    <a:pt x="790" y="116"/>
                    <a:pt x="467" y="439"/>
                  </a:cubicBezTo>
                  <a:cubicBezTo>
                    <a:pt x="-2222" y="2913"/>
                    <a:pt x="7350" y="12485"/>
                    <a:pt x="12728" y="12593"/>
                  </a:cubicBezTo>
                  <a:cubicBezTo>
                    <a:pt x="15525" y="12700"/>
                    <a:pt x="15417" y="9904"/>
                    <a:pt x="12405" y="63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8" name="任意多边形: 形状 892">
              <a:extLst>
                <a:ext uri="{FF2B5EF4-FFF2-40B4-BE49-F238E27FC236}">
                  <a16:creationId xmlns:a16="http://schemas.microsoft.com/office/drawing/2014/main" xmlns="" id="{DC9607DA-1E7B-420E-BB80-91BF38344FD3}"/>
                </a:ext>
              </a:extLst>
            </p:cNvPr>
            <p:cNvSpPr/>
            <p:nvPr/>
          </p:nvSpPr>
          <p:spPr>
            <a:xfrm>
              <a:off x="1459446" y="812173"/>
              <a:ext cx="64829" cy="52313"/>
            </a:xfrm>
            <a:custGeom>
              <a:avLst/>
              <a:gdLst>
                <a:gd name="connsiteX0" fmla="*/ 235 w 15342"/>
                <a:gd name="connsiteY0" fmla="*/ 331 h 12380"/>
                <a:gd name="connsiteX1" fmla="*/ 13679 w 15342"/>
                <a:gd name="connsiteY1" fmla="*/ 12378 h 12380"/>
                <a:gd name="connsiteX2" fmla="*/ 12281 w 15342"/>
                <a:gd name="connsiteY2" fmla="*/ 6247 h 12380"/>
                <a:gd name="connsiteX3" fmla="*/ 1095 w 15342"/>
                <a:gd name="connsiteY3" fmla="*/ 9 h 12380"/>
                <a:gd name="connsiteX4" fmla="*/ 235 w 15342"/>
                <a:gd name="connsiteY4" fmla="*/ 331 h 12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42" h="12380">
                  <a:moveTo>
                    <a:pt x="235" y="331"/>
                  </a:moveTo>
                  <a:cubicBezTo>
                    <a:pt x="-1701" y="2805"/>
                    <a:pt x="8839" y="12270"/>
                    <a:pt x="13679" y="12378"/>
                  </a:cubicBezTo>
                  <a:cubicBezTo>
                    <a:pt x="16368" y="12485"/>
                    <a:pt x="15723" y="9689"/>
                    <a:pt x="12281" y="6247"/>
                  </a:cubicBezTo>
                  <a:cubicBezTo>
                    <a:pt x="9592" y="3558"/>
                    <a:pt x="4429" y="-206"/>
                    <a:pt x="1095" y="9"/>
                  </a:cubicBezTo>
                  <a:cubicBezTo>
                    <a:pt x="772" y="9"/>
                    <a:pt x="450" y="116"/>
                    <a:pt x="235" y="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9" name="任意多边形: 形状 893">
              <a:extLst>
                <a:ext uri="{FF2B5EF4-FFF2-40B4-BE49-F238E27FC236}">
                  <a16:creationId xmlns:a16="http://schemas.microsoft.com/office/drawing/2014/main" xmlns="" id="{E6153ADF-D5B3-4679-B430-D5387C9F8257}"/>
                </a:ext>
              </a:extLst>
            </p:cNvPr>
            <p:cNvSpPr/>
            <p:nvPr/>
          </p:nvSpPr>
          <p:spPr>
            <a:xfrm>
              <a:off x="1579233" y="795811"/>
              <a:ext cx="66925" cy="51848"/>
            </a:xfrm>
            <a:custGeom>
              <a:avLst/>
              <a:gdLst>
                <a:gd name="connsiteX0" fmla="*/ 14586 w 15838"/>
                <a:gd name="connsiteY0" fmla="*/ 12270 h 12270"/>
                <a:gd name="connsiteX1" fmla="*/ 12113 w 15838"/>
                <a:gd name="connsiteY1" fmla="*/ 6140 h 12270"/>
                <a:gd name="connsiteX2" fmla="*/ 819 w 15838"/>
                <a:gd name="connsiteY2" fmla="*/ 9 h 12270"/>
                <a:gd name="connsiteX3" fmla="*/ 281 w 15838"/>
                <a:gd name="connsiteY3" fmla="*/ 224 h 12270"/>
                <a:gd name="connsiteX4" fmla="*/ 14586 w 15838"/>
                <a:gd name="connsiteY4" fmla="*/ 12270 h 12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38" h="12270">
                  <a:moveTo>
                    <a:pt x="14586" y="12270"/>
                  </a:moveTo>
                  <a:cubicBezTo>
                    <a:pt x="16953" y="12270"/>
                    <a:pt x="15877" y="9582"/>
                    <a:pt x="12113" y="6140"/>
                  </a:cubicBezTo>
                  <a:cubicBezTo>
                    <a:pt x="9209" y="3451"/>
                    <a:pt x="3831" y="-206"/>
                    <a:pt x="819" y="9"/>
                  </a:cubicBezTo>
                  <a:cubicBezTo>
                    <a:pt x="604" y="9"/>
                    <a:pt x="389" y="117"/>
                    <a:pt x="281" y="224"/>
                  </a:cubicBezTo>
                  <a:cubicBezTo>
                    <a:pt x="-1977" y="2160"/>
                    <a:pt x="9961" y="12163"/>
                    <a:pt x="14586" y="12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0" name="任意多边形: 形状 894">
              <a:extLst>
                <a:ext uri="{FF2B5EF4-FFF2-40B4-BE49-F238E27FC236}">
                  <a16:creationId xmlns:a16="http://schemas.microsoft.com/office/drawing/2014/main" xmlns="" id="{6C837659-E701-4F7D-A2CA-C22AFADABF4D}"/>
                </a:ext>
              </a:extLst>
            </p:cNvPr>
            <p:cNvSpPr/>
            <p:nvPr/>
          </p:nvSpPr>
          <p:spPr>
            <a:xfrm>
              <a:off x="1682579" y="778537"/>
              <a:ext cx="68759" cy="51104"/>
            </a:xfrm>
            <a:custGeom>
              <a:avLst/>
              <a:gdLst>
                <a:gd name="connsiteX0" fmla="*/ 11855 w 16272"/>
                <a:gd name="connsiteY0" fmla="*/ 6032 h 12094"/>
                <a:gd name="connsiteX1" fmla="*/ 11855 w 16272"/>
                <a:gd name="connsiteY1" fmla="*/ 6032 h 12094"/>
                <a:gd name="connsiteX2" fmla="*/ 562 w 16272"/>
                <a:gd name="connsiteY2" fmla="*/ 9 h 12094"/>
                <a:gd name="connsiteX3" fmla="*/ 132 w 16272"/>
                <a:gd name="connsiteY3" fmla="*/ 224 h 12094"/>
                <a:gd name="connsiteX4" fmla="*/ 15727 w 16272"/>
                <a:gd name="connsiteY4" fmla="*/ 12055 h 12094"/>
                <a:gd name="connsiteX5" fmla="*/ 11855 w 16272"/>
                <a:gd name="connsiteY5" fmla="*/ 6032 h 1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72" h="12094">
                  <a:moveTo>
                    <a:pt x="11855" y="6032"/>
                  </a:moveTo>
                  <a:lnTo>
                    <a:pt x="11855" y="6032"/>
                  </a:lnTo>
                  <a:cubicBezTo>
                    <a:pt x="8736" y="3451"/>
                    <a:pt x="3143" y="-206"/>
                    <a:pt x="562" y="9"/>
                  </a:cubicBezTo>
                  <a:cubicBezTo>
                    <a:pt x="454" y="9"/>
                    <a:pt x="239" y="117"/>
                    <a:pt x="132" y="224"/>
                  </a:cubicBezTo>
                  <a:cubicBezTo>
                    <a:pt x="-1482" y="2375"/>
                    <a:pt x="12178" y="12808"/>
                    <a:pt x="15727" y="12055"/>
                  </a:cubicBezTo>
                  <a:cubicBezTo>
                    <a:pt x="17233" y="11840"/>
                    <a:pt x="15512" y="9151"/>
                    <a:pt x="11855" y="60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1" name="任意多边形: 形状 895">
              <a:extLst>
                <a:ext uri="{FF2B5EF4-FFF2-40B4-BE49-F238E27FC236}">
                  <a16:creationId xmlns:a16="http://schemas.microsoft.com/office/drawing/2014/main" xmlns="" id="{A0EF5957-CD0A-4937-9B34-A97945B33E92}"/>
                </a:ext>
              </a:extLst>
            </p:cNvPr>
            <p:cNvSpPr/>
            <p:nvPr/>
          </p:nvSpPr>
          <p:spPr>
            <a:xfrm>
              <a:off x="1768878" y="760815"/>
              <a:ext cx="70369" cy="50606"/>
            </a:xfrm>
            <a:custGeom>
              <a:avLst/>
              <a:gdLst>
                <a:gd name="connsiteX0" fmla="*/ 37 w 16653"/>
                <a:gd name="connsiteY0" fmla="*/ 224 h 11976"/>
                <a:gd name="connsiteX1" fmla="*/ 16278 w 16653"/>
                <a:gd name="connsiteY1" fmla="*/ 11948 h 11976"/>
                <a:gd name="connsiteX2" fmla="*/ 11545 w 16653"/>
                <a:gd name="connsiteY2" fmla="*/ 5925 h 11976"/>
                <a:gd name="connsiteX3" fmla="*/ 360 w 16653"/>
                <a:gd name="connsiteY3" fmla="*/ 9 h 11976"/>
                <a:gd name="connsiteX4" fmla="*/ 37 w 16653"/>
                <a:gd name="connsiteY4" fmla="*/ 224 h 11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53" h="11976">
                  <a:moveTo>
                    <a:pt x="37" y="224"/>
                  </a:moveTo>
                  <a:cubicBezTo>
                    <a:pt x="-823" y="2268"/>
                    <a:pt x="13589" y="12593"/>
                    <a:pt x="16278" y="11948"/>
                  </a:cubicBezTo>
                  <a:cubicBezTo>
                    <a:pt x="17569" y="11625"/>
                    <a:pt x="15417" y="9044"/>
                    <a:pt x="11545" y="5925"/>
                  </a:cubicBezTo>
                  <a:cubicBezTo>
                    <a:pt x="8211" y="3344"/>
                    <a:pt x="2511" y="-206"/>
                    <a:pt x="360" y="9"/>
                  </a:cubicBezTo>
                  <a:cubicBezTo>
                    <a:pt x="252" y="117"/>
                    <a:pt x="37" y="117"/>
                    <a:pt x="37" y="2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2" name="任意多边形: 形状 896">
              <a:extLst>
                <a:ext uri="{FF2B5EF4-FFF2-40B4-BE49-F238E27FC236}">
                  <a16:creationId xmlns:a16="http://schemas.microsoft.com/office/drawing/2014/main" xmlns="" id="{3B18E85D-DB72-4B19-807A-A09D6AE653BA}"/>
                </a:ext>
              </a:extLst>
            </p:cNvPr>
            <p:cNvSpPr/>
            <p:nvPr/>
          </p:nvSpPr>
          <p:spPr>
            <a:xfrm>
              <a:off x="1837397" y="743241"/>
              <a:ext cx="72051" cy="49993"/>
            </a:xfrm>
            <a:custGeom>
              <a:avLst/>
              <a:gdLst>
                <a:gd name="connsiteX0" fmla="*/ 63 w 17051"/>
                <a:gd name="connsiteY0" fmla="*/ 81 h 11831"/>
                <a:gd name="connsiteX1" fmla="*/ 16842 w 17051"/>
                <a:gd name="connsiteY1" fmla="*/ 11804 h 11831"/>
                <a:gd name="connsiteX2" fmla="*/ 11249 w 17051"/>
                <a:gd name="connsiteY2" fmla="*/ 5889 h 11831"/>
                <a:gd name="connsiteX3" fmla="*/ 278 w 17051"/>
                <a:gd name="connsiteY3" fmla="*/ 81 h 11831"/>
                <a:gd name="connsiteX4" fmla="*/ 63 w 17051"/>
                <a:gd name="connsiteY4" fmla="*/ 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51" h="11831">
                  <a:moveTo>
                    <a:pt x="63" y="81"/>
                  </a:moveTo>
                  <a:cubicBezTo>
                    <a:pt x="-1120" y="1479"/>
                    <a:pt x="14691" y="12450"/>
                    <a:pt x="16842" y="11804"/>
                  </a:cubicBezTo>
                  <a:cubicBezTo>
                    <a:pt x="17810" y="11482"/>
                    <a:pt x="15336" y="8900"/>
                    <a:pt x="11249" y="5889"/>
                  </a:cubicBezTo>
                  <a:cubicBezTo>
                    <a:pt x="7162" y="2985"/>
                    <a:pt x="1784" y="-134"/>
                    <a:pt x="278" y="81"/>
                  </a:cubicBezTo>
                  <a:cubicBezTo>
                    <a:pt x="171" y="-27"/>
                    <a:pt x="171" y="-27"/>
                    <a:pt x="63"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3" name="任意多边形: 形状 897">
              <a:extLst>
                <a:ext uri="{FF2B5EF4-FFF2-40B4-BE49-F238E27FC236}">
                  <a16:creationId xmlns:a16="http://schemas.microsoft.com/office/drawing/2014/main" xmlns="" id="{D76BD845-63CA-4240-85E5-7A0F395F588E}"/>
                </a:ext>
              </a:extLst>
            </p:cNvPr>
            <p:cNvSpPr/>
            <p:nvPr/>
          </p:nvSpPr>
          <p:spPr>
            <a:xfrm>
              <a:off x="1888564" y="724901"/>
              <a:ext cx="73107" cy="48835"/>
            </a:xfrm>
            <a:custGeom>
              <a:avLst/>
              <a:gdLst>
                <a:gd name="connsiteX0" fmla="*/ 17209 w 17301"/>
                <a:gd name="connsiteY0" fmla="*/ 11519 h 11557"/>
                <a:gd name="connsiteX1" fmla="*/ 10863 w 17301"/>
                <a:gd name="connsiteY1" fmla="*/ 5711 h 11557"/>
                <a:gd name="connsiteX2" fmla="*/ 108 w 17301"/>
                <a:gd name="connsiteY2" fmla="*/ 11 h 11557"/>
                <a:gd name="connsiteX3" fmla="*/ 0 w 17301"/>
                <a:gd name="connsiteY3" fmla="*/ 118 h 11557"/>
                <a:gd name="connsiteX4" fmla="*/ 17209 w 17301"/>
                <a:gd name="connsiteY4" fmla="*/ 11519 h 11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1" h="11557">
                  <a:moveTo>
                    <a:pt x="17209" y="11519"/>
                  </a:moveTo>
                  <a:cubicBezTo>
                    <a:pt x="17854" y="11197"/>
                    <a:pt x="15058" y="8615"/>
                    <a:pt x="10863" y="5711"/>
                  </a:cubicBezTo>
                  <a:cubicBezTo>
                    <a:pt x="6668" y="2807"/>
                    <a:pt x="1398" y="-204"/>
                    <a:pt x="108" y="11"/>
                  </a:cubicBezTo>
                  <a:cubicBezTo>
                    <a:pt x="108" y="11"/>
                    <a:pt x="0" y="118"/>
                    <a:pt x="0" y="118"/>
                  </a:cubicBezTo>
                  <a:cubicBezTo>
                    <a:pt x="0" y="1732"/>
                    <a:pt x="15811" y="12272"/>
                    <a:pt x="17209" y="115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4" name="任意多边形: 形状 898">
              <a:extLst>
                <a:ext uri="{FF2B5EF4-FFF2-40B4-BE49-F238E27FC236}">
                  <a16:creationId xmlns:a16="http://schemas.microsoft.com/office/drawing/2014/main" xmlns="" id="{FEBDDAE3-94FF-4578-954A-E8F866EA414E}"/>
                </a:ext>
              </a:extLst>
            </p:cNvPr>
            <p:cNvSpPr/>
            <p:nvPr/>
          </p:nvSpPr>
          <p:spPr>
            <a:xfrm>
              <a:off x="1921706" y="706719"/>
              <a:ext cx="73694" cy="48252"/>
            </a:xfrm>
            <a:custGeom>
              <a:avLst/>
              <a:gdLst>
                <a:gd name="connsiteX0" fmla="*/ 17432 w 17440"/>
                <a:gd name="connsiteY0" fmla="*/ 11412 h 11419"/>
                <a:gd name="connsiteX1" fmla="*/ 10334 w 17440"/>
                <a:gd name="connsiteY1" fmla="*/ 5604 h 11419"/>
                <a:gd name="connsiteX2" fmla="*/ 8 w 17440"/>
                <a:gd name="connsiteY2" fmla="*/ 11 h 11419"/>
                <a:gd name="connsiteX3" fmla="*/ 17432 w 17440"/>
                <a:gd name="connsiteY3" fmla="*/ 11412 h 11419"/>
              </a:gdLst>
              <a:ahLst/>
              <a:cxnLst>
                <a:cxn ang="0">
                  <a:pos x="connsiteX0" y="connsiteY0"/>
                </a:cxn>
                <a:cxn ang="0">
                  <a:pos x="connsiteX1" y="connsiteY1"/>
                </a:cxn>
                <a:cxn ang="0">
                  <a:pos x="connsiteX2" y="connsiteY2"/>
                </a:cxn>
                <a:cxn ang="0">
                  <a:pos x="connsiteX3" y="connsiteY3"/>
                </a:cxn>
              </a:cxnLst>
              <a:rect l="l" t="t" r="r" b="b"/>
              <a:pathLst>
                <a:path w="17440" h="11419">
                  <a:moveTo>
                    <a:pt x="17432" y="11412"/>
                  </a:moveTo>
                  <a:cubicBezTo>
                    <a:pt x="17647" y="10767"/>
                    <a:pt x="13345" y="7648"/>
                    <a:pt x="10334" y="5604"/>
                  </a:cubicBezTo>
                  <a:cubicBezTo>
                    <a:pt x="6031" y="2700"/>
                    <a:pt x="869" y="-204"/>
                    <a:pt x="8" y="11"/>
                  </a:cubicBezTo>
                  <a:cubicBezTo>
                    <a:pt x="-422" y="1087"/>
                    <a:pt x="15927" y="11735"/>
                    <a:pt x="17432" y="114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8" name="任意多边形: 形状 899">
              <a:extLst>
                <a:ext uri="{FF2B5EF4-FFF2-40B4-BE49-F238E27FC236}">
                  <a16:creationId xmlns:a16="http://schemas.microsoft.com/office/drawing/2014/main" xmlns="" id="{219FFA51-21EE-4866-91C8-299A90A1C761}"/>
                </a:ext>
              </a:extLst>
            </p:cNvPr>
            <p:cNvSpPr/>
            <p:nvPr/>
          </p:nvSpPr>
          <p:spPr>
            <a:xfrm>
              <a:off x="1935832" y="688134"/>
              <a:ext cx="74079" cy="47263"/>
            </a:xfrm>
            <a:custGeom>
              <a:avLst/>
              <a:gdLst>
                <a:gd name="connsiteX0" fmla="*/ 9788 w 17531"/>
                <a:gd name="connsiteY0" fmla="*/ 5593 h 11185"/>
                <a:gd name="connsiteX1" fmla="*/ 0 w 17531"/>
                <a:gd name="connsiteY1" fmla="*/ 0 h 11185"/>
                <a:gd name="connsiteX2" fmla="*/ 17532 w 17531"/>
                <a:gd name="connsiteY2" fmla="*/ 11186 h 11185"/>
                <a:gd name="connsiteX3" fmla="*/ 9788 w 17531"/>
                <a:gd name="connsiteY3" fmla="*/ 5593 h 11185"/>
                <a:gd name="connsiteX4" fmla="*/ 9788 w 17531"/>
                <a:gd name="connsiteY4" fmla="*/ 5593 h 11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11185">
                  <a:moveTo>
                    <a:pt x="9788" y="5593"/>
                  </a:moveTo>
                  <a:cubicBezTo>
                    <a:pt x="7529" y="4195"/>
                    <a:pt x="968" y="0"/>
                    <a:pt x="0" y="0"/>
                  </a:cubicBezTo>
                  <a:cubicBezTo>
                    <a:pt x="215" y="645"/>
                    <a:pt x="15918" y="11186"/>
                    <a:pt x="17532" y="11186"/>
                  </a:cubicBezTo>
                  <a:cubicBezTo>
                    <a:pt x="17316" y="10648"/>
                    <a:pt x="12799" y="7529"/>
                    <a:pt x="9788" y="5593"/>
                  </a:cubicBezTo>
                  <a:lnTo>
                    <a:pt x="9788" y="559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759" name="任意多边形: 形状 900">
              <a:extLst>
                <a:ext uri="{FF2B5EF4-FFF2-40B4-BE49-F238E27FC236}">
                  <a16:creationId xmlns:a16="http://schemas.microsoft.com/office/drawing/2014/main" xmlns="" id="{6FD00944-B97B-44EE-8C2A-1511D0C7963B}"/>
                </a:ext>
              </a:extLst>
            </p:cNvPr>
            <p:cNvSpPr/>
            <p:nvPr/>
          </p:nvSpPr>
          <p:spPr>
            <a:xfrm>
              <a:off x="1931285" y="670408"/>
              <a:ext cx="74079" cy="46811"/>
            </a:xfrm>
            <a:custGeom>
              <a:avLst/>
              <a:gdLst>
                <a:gd name="connsiteX0" fmla="*/ 9142 w 17531"/>
                <a:gd name="connsiteY0" fmla="*/ 5485 h 11078"/>
                <a:gd name="connsiteX1" fmla="*/ 0 w 17531"/>
                <a:gd name="connsiteY1" fmla="*/ 0 h 11078"/>
                <a:gd name="connsiteX2" fmla="*/ 17532 w 17531"/>
                <a:gd name="connsiteY2" fmla="*/ 11078 h 11078"/>
                <a:gd name="connsiteX3" fmla="*/ 9142 w 17531"/>
                <a:gd name="connsiteY3" fmla="*/ 5485 h 11078"/>
              </a:gdLst>
              <a:ahLst/>
              <a:cxnLst>
                <a:cxn ang="0">
                  <a:pos x="connsiteX0" y="connsiteY0"/>
                </a:cxn>
                <a:cxn ang="0">
                  <a:pos x="connsiteX1" y="connsiteY1"/>
                </a:cxn>
                <a:cxn ang="0">
                  <a:pos x="connsiteX2" y="connsiteY2"/>
                </a:cxn>
                <a:cxn ang="0">
                  <a:pos x="connsiteX3" y="connsiteY3"/>
                </a:cxn>
              </a:cxnLst>
              <a:rect l="l" t="t" r="r" b="b"/>
              <a:pathLst>
                <a:path w="17531" h="11078">
                  <a:moveTo>
                    <a:pt x="9142" y="5485"/>
                  </a:moveTo>
                  <a:cubicBezTo>
                    <a:pt x="5700" y="3227"/>
                    <a:pt x="323" y="0"/>
                    <a:pt x="0" y="0"/>
                  </a:cubicBezTo>
                  <a:cubicBezTo>
                    <a:pt x="108" y="108"/>
                    <a:pt x="15918" y="10540"/>
                    <a:pt x="17532" y="11078"/>
                  </a:cubicBezTo>
                  <a:cubicBezTo>
                    <a:pt x="16886" y="10540"/>
                    <a:pt x="12799" y="7744"/>
                    <a:pt x="9142"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0" name="任意多边形: 形状 908">
              <a:extLst>
                <a:ext uri="{FF2B5EF4-FFF2-40B4-BE49-F238E27FC236}">
                  <a16:creationId xmlns:a16="http://schemas.microsoft.com/office/drawing/2014/main" xmlns="" id="{1D520C0B-5294-47EB-8352-BEB3802C4229}"/>
                </a:ext>
              </a:extLst>
            </p:cNvPr>
            <p:cNvSpPr/>
            <p:nvPr/>
          </p:nvSpPr>
          <p:spPr>
            <a:xfrm>
              <a:off x="1754313" y="885373"/>
              <a:ext cx="66693" cy="55000"/>
            </a:xfrm>
            <a:custGeom>
              <a:avLst/>
              <a:gdLst>
                <a:gd name="connsiteX0" fmla="*/ 257 w 15783"/>
                <a:gd name="connsiteY0" fmla="*/ 217 h 13016"/>
                <a:gd name="connsiteX1" fmla="*/ 14562 w 15783"/>
                <a:gd name="connsiteY1" fmla="*/ 13016 h 13016"/>
                <a:gd name="connsiteX2" fmla="*/ 11980 w 15783"/>
                <a:gd name="connsiteY2" fmla="*/ 6563 h 13016"/>
                <a:gd name="connsiteX3" fmla="*/ 687 w 15783"/>
                <a:gd name="connsiteY3" fmla="*/ 2 h 13016"/>
                <a:gd name="connsiteX4" fmla="*/ 257 w 15783"/>
                <a:gd name="connsiteY4" fmla="*/ 217 h 1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3" h="13016">
                  <a:moveTo>
                    <a:pt x="257" y="217"/>
                  </a:moveTo>
                  <a:cubicBezTo>
                    <a:pt x="-1894" y="2261"/>
                    <a:pt x="10044" y="12909"/>
                    <a:pt x="14562" y="13016"/>
                  </a:cubicBezTo>
                  <a:cubicBezTo>
                    <a:pt x="16928" y="13016"/>
                    <a:pt x="15745" y="10112"/>
                    <a:pt x="11980" y="6563"/>
                  </a:cubicBezTo>
                  <a:cubicBezTo>
                    <a:pt x="9076" y="3767"/>
                    <a:pt x="3591" y="-105"/>
                    <a:pt x="687" y="2"/>
                  </a:cubicBezTo>
                  <a:cubicBezTo>
                    <a:pt x="687" y="2"/>
                    <a:pt x="472" y="110"/>
                    <a:pt x="257" y="2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1" name="任意多边形: 形状 909">
              <a:extLst>
                <a:ext uri="{FF2B5EF4-FFF2-40B4-BE49-F238E27FC236}">
                  <a16:creationId xmlns:a16="http://schemas.microsoft.com/office/drawing/2014/main" xmlns="" id="{1D1EC3EB-1B02-434B-8C1F-78003405916D}"/>
                </a:ext>
              </a:extLst>
            </p:cNvPr>
            <p:cNvSpPr/>
            <p:nvPr/>
          </p:nvSpPr>
          <p:spPr>
            <a:xfrm>
              <a:off x="1855322" y="866286"/>
              <a:ext cx="68636" cy="54105"/>
            </a:xfrm>
            <a:custGeom>
              <a:avLst/>
              <a:gdLst>
                <a:gd name="connsiteX0" fmla="*/ 11739 w 16243"/>
                <a:gd name="connsiteY0" fmla="*/ 6456 h 12804"/>
                <a:gd name="connsiteX1" fmla="*/ 554 w 16243"/>
                <a:gd name="connsiteY1" fmla="*/ 2 h 12804"/>
                <a:gd name="connsiteX2" fmla="*/ 123 w 16243"/>
                <a:gd name="connsiteY2" fmla="*/ 217 h 12804"/>
                <a:gd name="connsiteX3" fmla="*/ 15289 w 16243"/>
                <a:gd name="connsiteY3" fmla="*/ 12801 h 12804"/>
                <a:gd name="connsiteX4" fmla="*/ 11739 w 16243"/>
                <a:gd name="connsiteY4" fmla="*/ 6456 h 1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3" h="12804">
                  <a:moveTo>
                    <a:pt x="11739" y="6456"/>
                  </a:moveTo>
                  <a:cubicBezTo>
                    <a:pt x="8620" y="3659"/>
                    <a:pt x="3027" y="-105"/>
                    <a:pt x="554" y="2"/>
                  </a:cubicBezTo>
                  <a:cubicBezTo>
                    <a:pt x="446" y="2"/>
                    <a:pt x="231" y="110"/>
                    <a:pt x="123" y="217"/>
                  </a:cubicBezTo>
                  <a:cubicBezTo>
                    <a:pt x="-1382" y="2368"/>
                    <a:pt x="11309" y="12801"/>
                    <a:pt x="15289" y="12801"/>
                  </a:cubicBezTo>
                  <a:cubicBezTo>
                    <a:pt x="17440" y="12909"/>
                    <a:pt x="15827" y="10005"/>
                    <a:pt x="11739" y="64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2" name="任意多边形: 形状 910">
              <a:extLst>
                <a:ext uri="{FF2B5EF4-FFF2-40B4-BE49-F238E27FC236}">
                  <a16:creationId xmlns:a16="http://schemas.microsoft.com/office/drawing/2014/main" xmlns="" id="{03AC1A28-9073-48E1-88AD-BBB6C736D262}"/>
                </a:ext>
              </a:extLst>
            </p:cNvPr>
            <p:cNvSpPr/>
            <p:nvPr/>
          </p:nvSpPr>
          <p:spPr>
            <a:xfrm>
              <a:off x="1937932" y="847169"/>
              <a:ext cx="69811" cy="53665"/>
            </a:xfrm>
            <a:custGeom>
              <a:avLst/>
              <a:gdLst>
                <a:gd name="connsiteX0" fmla="*/ 11334 w 16521"/>
                <a:gd name="connsiteY0" fmla="*/ 6355 h 12700"/>
                <a:gd name="connsiteX1" fmla="*/ 363 w 16521"/>
                <a:gd name="connsiteY1" fmla="*/ 9 h 12700"/>
                <a:gd name="connsiteX2" fmla="*/ 148 w 16521"/>
                <a:gd name="connsiteY2" fmla="*/ 116 h 12700"/>
                <a:gd name="connsiteX3" fmla="*/ 15851 w 16521"/>
                <a:gd name="connsiteY3" fmla="*/ 12700 h 12700"/>
                <a:gd name="connsiteX4" fmla="*/ 11334 w 16521"/>
                <a:gd name="connsiteY4" fmla="*/ 6355 h 12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21" h="12700">
                  <a:moveTo>
                    <a:pt x="11334" y="6355"/>
                  </a:moveTo>
                  <a:cubicBezTo>
                    <a:pt x="8000" y="3558"/>
                    <a:pt x="2407" y="-206"/>
                    <a:pt x="363" y="9"/>
                  </a:cubicBezTo>
                  <a:cubicBezTo>
                    <a:pt x="256" y="9"/>
                    <a:pt x="256" y="9"/>
                    <a:pt x="148" y="116"/>
                  </a:cubicBezTo>
                  <a:cubicBezTo>
                    <a:pt x="-1573" y="1622"/>
                    <a:pt x="12194" y="12700"/>
                    <a:pt x="15851" y="12700"/>
                  </a:cubicBezTo>
                  <a:cubicBezTo>
                    <a:pt x="17680" y="12700"/>
                    <a:pt x="15636" y="9904"/>
                    <a:pt x="11334" y="63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3" name="任意多边形: 形状 911">
              <a:extLst>
                <a:ext uri="{FF2B5EF4-FFF2-40B4-BE49-F238E27FC236}">
                  <a16:creationId xmlns:a16="http://schemas.microsoft.com/office/drawing/2014/main" xmlns="" id="{B4558CB3-009B-4E61-B5D6-A4CBDDA08CCE}"/>
                </a:ext>
              </a:extLst>
            </p:cNvPr>
            <p:cNvSpPr/>
            <p:nvPr/>
          </p:nvSpPr>
          <p:spPr>
            <a:xfrm>
              <a:off x="2001988" y="827622"/>
              <a:ext cx="70475" cy="53213"/>
            </a:xfrm>
            <a:custGeom>
              <a:avLst/>
              <a:gdLst>
                <a:gd name="connsiteX0" fmla="*/ 10802 w 16678"/>
                <a:gd name="connsiteY0" fmla="*/ 6248 h 12593"/>
                <a:gd name="connsiteX1" fmla="*/ 154 w 16678"/>
                <a:gd name="connsiteY1" fmla="*/ 10 h 12593"/>
                <a:gd name="connsiteX2" fmla="*/ 47 w 16678"/>
                <a:gd name="connsiteY2" fmla="*/ 117 h 12593"/>
                <a:gd name="connsiteX3" fmla="*/ 16288 w 16678"/>
                <a:gd name="connsiteY3" fmla="*/ 12594 h 12593"/>
                <a:gd name="connsiteX4" fmla="*/ 10802 w 16678"/>
                <a:gd name="connsiteY4" fmla="*/ 6248 h 12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8" h="12593">
                  <a:moveTo>
                    <a:pt x="10802" y="6248"/>
                  </a:moveTo>
                  <a:cubicBezTo>
                    <a:pt x="6823" y="3129"/>
                    <a:pt x="1552" y="-205"/>
                    <a:pt x="154" y="10"/>
                  </a:cubicBezTo>
                  <a:cubicBezTo>
                    <a:pt x="154" y="10"/>
                    <a:pt x="47" y="117"/>
                    <a:pt x="47" y="117"/>
                  </a:cubicBezTo>
                  <a:cubicBezTo>
                    <a:pt x="-921" y="1516"/>
                    <a:pt x="13491" y="12594"/>
                    <a:pt x="16288" y="12594"/>
                  </a:cubicBezTo>
                  <a:cubicBezTo>
                    <a:pt x="17686" y="12594"/>
                    <a:pt x="15212" y="9690"/>
                    <a:pt x="10802" y="62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4" name="任意多边形: 形状 912">
              <a:extLst>
                <a:ext uri="{FF2B5EF4-FFF2-40B4-BE49-F238E27FC236}">
                  <a16:creationId xmlns:a16="http://schemas.microsoft.com/office/drawing/2014/main" xmlns="" id="{D4D889C8-3234-4671-BF8D-15EE8AB6FAC5}"/>
                </a:ext>
              </a:extLst>
            </p:cNvPr>
            <p:cNvSpPr/>
            <p:nvPr/>
          </p:nvSpPr>
          <p:spPr>
            <a:xfrm>
              <a:off x="2046576" y="808074"/>
              <a:ext cx="70656" cy="52309"/>
            </a:xfrm>
            <a:custGeom>
              <a:avLst/>
              <a:gdLst>
                <a:gd name="connsiteX0" fmla="*/ 16491 w 16721"/>
                <a:gd name="connsiteY0" fmla="*/ 12379 h 12379"/>
                <a:gd name="connsiteX1" fmla="*/ 10253 w 16721"/>
                <a:gd name="connsiteY1" fmla="*/ 6141 h 12379"/>
                <a:gd name="connsiteX2" fmla="*/ 35 w 16721"/>
                <a:gd name="connsiteY2" fmla="*/ 10 h 12379"/>
                <a:gd name="connsiteX3" fmla="*/ 16491 w 16721"/>
                <a:gd name="connsiteY3" fmla="*/ 12379 h 12379"/>
              </a:gdLst>
              <a:ahLst/>
              <a:cxnLst>
                <a:cxn ang="0">
                  <a:pos x="connsiteX0" y="connsiteY0"/>
                </a:cxn>
                <a:cxn ang="0">
                  <a:pos x="connsiteX1" y="connsiteY1"/>
                </a:cxn>
                <a:cxn ang="0">
                  <a:pos x="connsiteX2" y="connsiteY2"/>
                </a:cxn>
                <a:cxn ang="0">
                  <a:pos x="connsiteX3" y="connsiteY3"/>
                </a:cxn>
              </a:cxnLst>
              <a:rect l="l" t="t" r="r" b="b"/>
              <a:pathLst>
                <a:path w="16721" h="12379">
                  <a:moveTo>
                    <a:pt x="16491" y="12379"/>
                  </a:moveTo>
                  <a:cubicBezTo>
                    <a:pt x="17567" y="12379"/>
                    <a:pt x="14770" y="9583"/>
                    <a:pt x="10253" y="6141"/>
                  </a:cubicBezTo>
                  <a:cubicBezTo>
                    <a:pt x="6166" y="3022"/>
                    <a:pt x="1003" y="-205"/>
                    <a:pt x="35" y="10"/>
                  </a:cubicBezTo>
                  <a:cubicBezTo>
                    <a:pt x="-825" y="1086"/>
                    <a:pt x="14340" y="12487"/>
                    <a:pt x="16491" y="1237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0" name="任意多边形: 形状 913">
              <a:extLst>
                <a:ext uri="{FF2B5EF4-FFF2-40B4-BE49-F238E27FC236}">
                  <a16:creationId xmlns:a16="http://schemas.microsoft.com/office/drawing/2014/main" xmlns="" id="{05265390-0423-43BF-86E5-8E4D4F74746F}"/>
                </a:ext>
              </a:extLst>
            </p:cNvPr>
            <p:cNvSpPr/>
            <p:nvPr/>
          </p:nvSpPr>
          <p:spPr>
            <a:xfrm>
              <a:off x="2070358" y="788531"/>
              <a:ext cx="71362" cy="51451"/>
            </a:xfrm>
            <a:custGeom>
              <a:avLst/>
              <a:gdLst>
                <a:gd name="connsiteX0" fmla="*/ 9788 w 16888"/>
                <a:gd name="connsiteY0" fmla="*/ 6034 h 12176"/>
                <a:gd name="connsiteX1" fmla="*/ 9788 w 16888"/>
                <a:gd name="connsiteY1" fmla="*/ 6034 h 12176"/>
                <a:gd name="connsiteX2" fmla="*/ 0 w 16888"/>
                <a:gd name="connsiteY2" fmla="*/ 11 h 12176"/>
                <a:gd name="connsiteX3" fmla="*/ 16886 w 16888"/>
                <a:gd name="connsiteY3" fmla="*/ 12164 h 12176"/>
                <a:gd name="connsiteX4" fmla="*/ 9788 w 16888"/>
                <a:gd name="connsiteY4" fmla="*/ 6034 h 12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8" h="12176">
                  <a:moveTo>
                    <a:pt x="9788" y="6034"/>
                  </a:moveTo>
                  <a:lnTo>
                    <a:pt x="9788" y="6034"/>
                  </a:lnTo>
                  <a:cubicBezTo>
                    <a:pt x="5593" y="2915"/>
                    <a:pt x="645" y="-205"/>
                    <a:pt x="0" y="11"/>
                  </a:cubicBezTo>
                  <a:cubicBezTo>
                    <a:pt x="0" y="1194"/>
                    <a:pt x="15811" y="12595"/>
                    <a:pt x="16886" y="12164"/>
                  </a:cubicBezTo>
                  <a:cubicBezTo>
                    <a:pt x="16994" y="11519"/>
                    <a:pt x="12692" y="8077"/>
                    <a:pt x="9788" y="60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1" name="任意多边形: 形状 914">
              <a:extLst>
                <a:ext uri="{FF2B5EF4-FFF2-40B4-BE49-F238E27FC236}">
                  <a16:creationId xmlns:a16="http://schemas.microsoft.com/office/drawing/2014/main" xmlns="" id="{85E68E50-3813-4343-AC5E-E38A71C7BDAE}"/>
                </a:ext>
              </a:extLst>
            </p:cNvPr>
            <p:cNvSpPr/>
            <p:nvPr/>
          </p:nvSpPr>
          <p:spPr>
            <a:xfrm>
              <a:off x="2074905" y="769034"/>
              <a:ext cx="71806" cy="50445"/>
            </a:xfrm>
            <a:custGeom>
              <a:avLst/>
              <a:gdLst>
                <a:gd name="connsiteX0" fmla="*/ 9142 w 16993"/>
                <a:gd name="connsiteY0" fmla="*/ 5916 h 11938"/>
                <a:gd name="connsiteX1" fmla="*/ 0 w 16993"/>
                <a:gd name="connsiteY1" fmla="*/ 0 h 11938"/>
                <a:gd name="connsiteX2" fmla="*/ 16994 w 16993"/>
                <a:gd name="connsiteY2" fmla="*/ 11939 h 11938"/>
                <a:gd name="connsiteX3" fmla="*/ 9142 w 16993"/>
                <a:gd name="connsiteY3" fmla="*/ 5916 h 11938"/>
                <a:gd name="connsiteX4" fmla="*/ 9142 w 16993"/>
                <a:gd name="connsiteY4" fmla="*/ 5916 h 11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11938">
                  <a:moveTo>
                    <a:pt x="9142" y="5916"/>
                  </a:moveTo>
                  <a:cubicBezTo>
                    <a:pt x="6991" y="4410"/>
                    <a:pt x="645" y="0"/>
                    <a:pt x="0" y="0"/>
                  </a:cubicBezTo>
                  <a:cubicBezTo>
                    <a:pt x="538" y="753"/>
                    <a:pt x="15918" y="11939"/>
                    <a:pt x="16994" y="11939"/>
                  </a:cubicBezTo>
                  <a:cubicBezTo>
                    <a:pt x="16456" y="11401"/>
                    <a:pt x="12584" y="8389"/>
                    <a:pt x="9142" y="5916"/>
                  </a:cubicBezTo>
                  <a:lnTo>
                    <a:pt x="9142" y="591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772" name="任意多边形: 形状 915">
              <a:extLst>
                <a:ext uri="{FF2B5EF4-FFF2-40B4-BE49-F238E27FC236}">
                  <a16:creationId xmlns:a16="http://schemas.microsoft.com/office/drawing/2014/main" xmlns="" id="{ACD3FCF5-F51B-4E26-8585-7D31DE60AD0B}"/>
                </a:ext>
              </a:extLst>
            </p:cNvPr>
            <p:cNvSpPr/>
            <p:nvPr/>
          </p:nvSpPr>
          <p:spPr>
            <a:xfrm>
              <a:off x="2058543" y="750399"/>
              <a:ext cx="70897" cy="49993"/>
            </a:xfrm>
            <a:custGeom>
              <a:avLst/>
              <a:gdLst>
                <a:gd name="connsiteX0" fmla="*/ 3872 w 16778"/>
                <a:gd name="connsiteY0" fmla="*/ 2581 h 11831"/>
                <a:gd name="connsiteX1" fmla="*/ 215 w 16778"/>
                <a:gd name="connsiteY1" fmla="*/ 108 h 11831"/>
                <a:gd name="connsiteX2" fmla="*/ 0 w 16778"/>
                <a:gd name="connsiteY2" fmla="*/ 0 h 11831"/>
                <a:gd name="connsiteX3" fmla="*/ 16779 w 16778"/>
                <a:gd name="connsiteY3" fmla="*/ 11831 h 11831"/>
                <a:gd name="connsiteX4" fmla="*/ 3872 w 16778"/>
                <a:gd name="connsiteY4" fmla="*/ 25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1831">
                  <a:moveTo>
                    <a:pt x="3872" y="2581"/>
                  </a:moveTo>
                  <a:lnTo>
                    <a:pt x="215" y="108"/>
                  </a:lnTo>
                  <a:cubicBezTo>
                    <a:pt x="107" y="108"/>
                    <a:pt x="107" y="0"/>
                    <a:pt x="0" y="0"/>
                  </a:cubicBezTo>
                  <a:cubicBezTo>
                    <a:pt x="5593" y="3980"/>
                    <a:pt x="11293" y="7852"/>
                    <a:pt x="16779" y="11831"/>
                  </a:cubicBezTo>
                  <a:lnTo>
                    <a:pt x="3872" y="258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773" name="任意多边形: 形状 931">
              <a:extLst>
                <a:ext uri="{FF2B5EF4-FFF2-40B4-BE49-F238E27FC236}">
                  <a16:creationId xmlns:a16="http://schemas.microsoft.com/office/drawing/2014/main" xmlns="" id="{45789B21-7B17-425D-B705-C887D1E1ABE0}"/>
                </a:ext>
              </a:extLst>
            </p:cNvPr>
            <p:cNvSpPr/>
            <p:nvPr/>
          </p:nvSpPr>
          <p:spPr>
            <a:xfrm>
              <a:off x="80966" y="1138077"/>
              <a:ext cx="56602" cy="63139"/>
            </a:xfrm>
            <a:custGeom>
              <a:avLst/>
              <a:gdLst>
                <a:gd name="connsiteX0" fmla="*/ 6692 w 13395"/>
                <a:gd name="connsiteY0" fmla="*/ 0 h 14942"/>
                <a:gd name="connsiteX1" fmla="*/ 1852 w 13395"/>
                <a:gd name="connsiteY1" fmla="*/ 12799 h 14942"/>
                <a:gd name="connsiteX2" fmla="*/ 13361 w 13395"/>
                <a:gd name="connsiteY2" fmla="*/ 8067 h 14942"/>
                <a:gd name="connsiteX3" fmla="*/ 6692 w 13395"/>
                <a:gd name="connsiteY3" fmla="*/ 0 h 14942"/>
              </a:gdLst>
              <a:ahLst/>
              <a:cxnLst>
                <a:cxn ang="0">
                  <a:pos x="connsiteX0" y="connsiteY0"/>
                </a:cxn>
                <a:cxn ang="0">
                  <a:pos x="connsiteX1" y="connsiteY1"/>
                </a:cxn>
                <a:cxn ang="0">
                  <a:pos x="connsiteX2" y="connsiteY2"/>
                </a:cxn>
                <a:cxn ang="0">
                  <a:pos x="connsiteX3" y="connsiteY3"/>
                </a:cxn>
              </a:cxnLst>
              <a:rect l="l" t="t" r="r" b="b"/>
              <a:pathLst>
                <a:path w="13395" h="14942">
                  <a:moveTo>
                    <a:pt x="6692" y="0"/>
                  </a:moveTo>
                  <a:cubicBezTo>
                    <a:pt x="239" y="430"/>
                    <a:pt x="-1912" y="8497"/>
                    <a:pt x="1852" y="12799"/>
                  </a:cubicBezTo>
                  <a:cubicBezTo>
                    <a:pt x="5832" y="17209"/>
                    <a:pt x="12823" y="14412"/>
                    <a:pt x="13361" y="8067"/>
                  </a:cubicBezTo>
                  <a:cubicBezTo>
                    <a:pt x="13683" y="4732"/>
                    <a:pt x="11747" y="215"/>
                    <a:pt x="669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4" name="任意多边形: 形状 932">
              <a:extLst>
                <a:ext uri="{FF2B5EF4-FFF2-40B4-BE49-F238E27FC236}">
                  <a16:creationId xmlns:a16="http://schemas.microsoft.com/office/drawing/2014/main" xmlns="" id="{69C98ADA-F964-4BD8-8844-07C8F302D764}"/>
                </a:ext>
              </a:extLst>
            </p:cNvPr>
            <p:cNvSpPr/>
            <p:nvPr/>
          </p:nvSpPr>
          <p:spPr>
            <a:xfrm>
              <a:off x="298170" y="1133078"/>
              <a:ext cx="57409" cy="62923"/>
            </a:xfrm>
            <a:custGeom>
              <a:avLst/>
              <a:gdLst>
                <a:gd name="connsiteX0" fmla="*/ 13585 w 13586"/>
                <a:gd name="connsiteY0" fmla="*/ 7959 h 14891"/>
                <a:gd name="connsiteX1" fmla="*/ 13585 w 13586"/>
                <a:gd name="connsiteY1" fmla="*/ 7959 h 14891"/>
                <a:gd name="connsiteX2" fmla="*/ 5949 w 13586"/>
                <a:gd name="connsiteY2" fmla="*/ 0 h 14891"/>
                <a:gd name="connsiteX3" fmla="*/ 2507 w 13586"/>
                <a:gd name="connsiteY3" fmla="*/ 12799 h 14891"/>
                <a:gd name="connsiteX4" fmla="*/ 13585 w 13586"/>
                <a:gd name="connsiteY4" fmla="*/ 7959 h 14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6" h="14891">
                  <a:moveTo>
                    <a:pt x="13585" y="7959"/>
                  </a:moveTo>
                  <a:lnTo>
                    <a:pt x="13585" y="7959"/>
                  </a:lnTo>
                  <a:cubicBezTo>
                    <a:pt x="13478" y="4732"/>
                    <a:pt x="11112" y="215"/>
                    <a:pt x="5949" y="0"/>
                  </a:cubicBezTo>
                  <a:cubicBezTo>
                    <a:pt x="-505" y="538"/>
                    <a:pt x="-1795" y="8604"/>
                    <a:pt x="2507" y="12799"/>
                  </a:cubicBezTo>
                  <a:cubicBezTo>
                    <a:pt x="7024" y="17209"/>
                    <a:pt x="13693" y="14197"/>
                    <a:pt x="13585" y="79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5" name="任意多边形: 形状 933">
              <a:extLst>
                <a:ext uri="{FF2B5EF4-FFF2-40B4-BE49-F238E27FC236}">
                  <a16:creationId xmlns:a16="http://schemas.microsoft.com/office/drawing/2014/main" xmlns="" id="{CEC432B1-66BC-4020-AE4B-34585A52F9A4}"/>
                </a:ext>
              </a:extLst>
            </p:cNvPr>
            <p:cNvSpPr/>
            <p:nvPr/>
          </p:nvSpPr>
          <p:spPr>
            <a:xfrm>
              <a:off x="514863" y="1126262"/>
              <a:ext cx="58318" cy="62530"/>
            </a:xfrm>
            <a:custGeom>
              <a:avLst/>
              <a:gdLst>
                <a:gd name="connsiteX0" fmla="*/ 3821 w 13801"/>
                <a:gd name="connsiteY0" fmla="*/ 13229 h 14798"/>
                <a:gd name="connsiteX1" fmla="*/ 13716 w 13801"/>
                <a:gd name="connsiteY1" fmla="*/ 7852 h 14798"/>
                <a:gd name="connsiteX2" fmla="*/ 5327 w 13801"/>
                <a:gd name="connsiteY2" fmla="*/ 0 h 14798"/>
                <a:gd name="connsiteX3" fmla="*/ 4681 w 13801"/>
                <a:gd name="connsiteY3" fmla="*/ 108 h 14798"/>
                <a:gd name="connsiteX4" fmla="*/ 3821 w 13801"/>
                <a:gd name="connsiteY4" fmla="*/ 13229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01" h="14798">
                  <a:moveTo>
                    <a:pt x="3821" y="13229"/>
                  </a:moveTo>
                  <a:cubicBezTo>
                    <a:pt x="8769" y="16886"/>
                    <a:pt x="14577" y="13767"/>
                    <a:pt x="13716" y="7852"/>
                  </a:cubicBezTo>
                  <a:cubicBezTo>
                    <a:pt x="13286" y="4625"/>
                    <a:pt x="10382" y="108"/>
                    <a:pt x="5327" y="0"/>
                  </a:cubicBezTo>
                  <a:cubicBezTo>
                    <a:pt x="5112" y="0"/>
                    <a:pt x="4897" y="0"/>
                    <a:pt x="4681" y="108"/>
                  </a:cubicBezTo>
                  <a:cubicBezTo>
                    <a:pt x="-1127" y="968"/>
                    <a:pt x="-1664" y="9142"/>
                    <a:pt x="3821" y="132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6" name="任意多边形: 形状 934">
              <a:extLst>
                <a:ext uri="{FF2B5EF4-FFF2-40B4-BE49-F238E27FC236}">
                  <a16:creationId xmlns:a16="http://schemas.microsoft.com/office/drawing/2014/main" xmlns="" id="{986CC741-377A-4AB1-B996-635C9B61208E}"/>
                </a:ext>
              </a:extLst>
            </p:cNvPr>
            <p:cNvSpPr/>
            <p:nvPr/>
          </p:nvSpPr>
          <p:spPr>
            <a:xfrm>
              <a:off x="729566" y="1116716"/>
              <a:ext cx="59729" cy="62509"/>
            </a:xfrm>
            <a:custGeom>
              <a:avLst/>
              <a:gdLst>
                <a:gd name="connsiteX0" fmla="*/ 4638 w 14135"/>
                <a:gd name="connsiteY0" fmla="*/ 0 h 14793"/>
                <a:gd name="connsiteX1" fmla="*/ 3347 w 14135"/>
                <a:gd name="connsiteY1" fmla="*/ 215 h 14793"/>
                <a:gd name="connsiteX2" fmla="*/ 5283 w 14135"/>
                <a:gd name="connsiteY2" fmla="*/ 13660 h 14793"/>
                <a:gd name="connsiteX3" fmla="*/ 13888 w 14135"/>
                <a:gd name="connsiteY3" fmla="*/ 7744 h 14793"/>
                <a:gd name="connsiteX4" fmla="*/ 4638 w 14135"/>
                <a:gd name="connsiteY4" fmla="*/ 0 h 14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5" h="14793">
                  <a:moveTo>
                    <a:pt x="4638" y="0"/>
                  </a:moveTo>
                  <a:cubicBezTo>
                    <a:pt x="4208" y="0"/>
                    <a:pt x="3777" y="108"/>
                    <a:pt x="3347" y="215"/>
                  </a:cubicBezTo>
                  <a:cubicBezTo>
                    <a:pt x="-1923" y="1828"/>
                    <a:pt x="-740" y="10218"/>
                    <a:pt x="5283" y="13660"/>
                  </a:cubicBezTo>
                  <a:cubicBezTo>
                    <a:pt x="10554" y="16671"/>
                    <a:pt x="15286" y="13337"/>
                    <a:pt x="13888" y="7744"/>
                  </a:cubicBezTo>
                  <a:cubicBezTo>
                    <a:pt x="13027" y="4625"/>
                    <a:pt x="9693" y="108"/>
                    <a:pt x="46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7" name="任意多边形: 形状 935">
              <a:extLst>
                <a:ext uri="{FF2B5EF4-FFF2-40B4-BE49-F238E27FC236}">
                  <a16:creationId xmlns:a16="http://schemas.microsoft.com/office/drawing/2014/main" xmlns="" id="{94105050-3792-4F0A-A73D-9C4404EA9220}"/>
                </a:ext>
              </a:extLst>
            </p:cNvPr>
            <p:cNvSpPr/>
            <p:nvPr/>
          </p:nvSpPr>
          <p:spPr>
            <a:xfrm>
              <a:off x="940673" y="1105353"/>
              <a:ext cx="60891" cy="61660"/>
            </a:xfrm>
            <a:custGeom>
              <a:avLst/>
              <a:gdLst>
                <a:gd name="connsiteX0" fmla="*/ 3939 w 14410"/>
                <a:gd name="connsiteY0" fmla="*/ 0 h 14592"/>
                <a:gd name="connsiteX1" fmla="*/ 2756 w 14410"/>
                <a:gd name="connsiteY1" fmla="*/ 215 h 14592"/>
                <a:gd name="connsiteX2" fmla="*/ 6843 w 14410"/>
                <a:gd name="connsiteY2" fmla="*/ 13875 h 14592"/>
                <a:gd name="connsiteX3" fmla="*/ 13942 w 14410"/>
                <a:gd name="connsiteY3" fmla="*/ 7529 h 14592"/>
                <a:gd name="connsiteX4" fmla="*/ 3939 w 14410"/>
                <a:gd name="connsiteY4" fmla="*/ 0 h 14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10" h="14592">
                  <a:moveTo>
                    <a:pt x="3939" y="0"/>
                  </a:moveTo>
                  <a:cubicBezTo>
                    <a:pt x="3617" y="0"/>
                    <a:pt x="3079" y="108"/>
                    <a:pt x="2756" y="215"/>
                  </a:cubicBezTo>
                  <a:cubicBezTo>
                    <a:pt x="-2514" y="1936"/>
                    <a:pt x="283" y="10971"/>
                    <a:pt x="6843" y="13875"/>
                  </a:cubicBezTo>
                  <a:cubicBezTo>
                    <a:pt x="12006" y="16133"/>
                    <a:pt x="15771" y="12799"/>
                    <a:pt x="13942" y="7529"/>
                  </a:cubicBezTo>
                  <a:cubicBezTo>
                    <a:pt x="12759" y="4410"/>
                    <a:pt x="8887" y="0"/>
                    <a:pt x="393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8" name="任意多边形: 形状 936">
              <a:extLst>
                <a:ext uri="{FF2B5EF4-FFF2-40B4-BE49-F238E27FC236}">
                  <a16:creationId xmlns:a16="http://schemas.microsoft.com/office/drawing/2014/main" xmlns="" id="{25C21A38-9CDE-41E8-9038-11FA6AE41CB7}"/>
                </a:ext>
              </a:extLst>
            </p:cNvPr>
            <p:cNvSpPr/>
            <p:nvPr/>
          </p:nvSpPr>
          <p:spPr>
            <a:xfrm>
              <a:off x="1145349" y="1091265"/>
              <a:ext cx="63016" cy="61690"/>
            </a:xfrm>
            <a:custGeom>
              <a:avLst/>
              <a:gdLst>
                <a:gd name="connsiteX0" fmla="*/ 1751 w 14913"/>
                <a:gd name="connsiteY0" fmla="*/ 538 h 14599"/>
                <a:gd name="connsiteX1" fmla="*/ 8635 w 14913"/>
                <a:gd name="connsiteY1" fmla="*/ 14197 h 14599"/>
                <a:gd name="connsiteX2" fmla="*/ 14120 w 14913"/>
                <a:gd name="connsiteY2" fmla="*/ 7529 h 14599"/>
                <a:gd name="connsiteX3" fmla="*/ 3472 w 14913"/>
                <a:gd name="connsiteY3" fmla="*/ 0 h 14599"/>
                <a:gd name="connsiteX4" fmla="*/ 1751 w 14913"/>
                <a:gd name="connsiteY4" fmla="*/ 538 h 14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3" h="14599">
                  <a:moveTo>
                    <a:pt x="1751" y="538"/>
                  </a:moveTo>
                  <a:cubicBezTo>
                    <a:pt x="-2658" y="2904"/>
                    <a:pt x="1859" y="12046"/>
                    <a:pt x="8635" y="14197"/>
                  </a:cubicBezTo>
                  <a:cubicBezTo>
                    <a:pt x="13583" y="15811"/>
                    <a:pt x="16379" y="12369"/>
                    <a:pt x="14120" y="7529"/>
                  </a:cubicBezTo>
                  <a:cubicBezTo>
                    <a:pt x="12615" y="4410"/>
                    <a:pt x="8312" y="0"/>
                    <a:pt x="3472" y="0"/>
                  </a:cubicBezTo>
                  <a:cubicBezTo>
                    <a:pt x="2935" y="215"/>
                    <a:pt x="2289" y="323"/>
                    <a:pt x="1751"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0" name="任意多边形: 形状 937">
              <a:extLst>
                <a:ext uri="{FF2B5EF4-FFF2-40B4-BE49-F238E27FC236}">
                  <a16:creationId xmlns:a16="http://schemas.microsoft.com/office/drawing/2014/main" xmlns="" id="{098EA76E-F049-476A-A4E0-D9DB63F5DB19}"/>
                </a:ext>
              </a:extLst>
            </p:cNvPr>
            <p:cNvSpPr/>
            <p:nvPr/>
          </p:nvSpPr>
          <p:spPr>
            <a:xfrm>
              <a:off x="1341091" y="1076235"/>
              <a:ext cx="63194" cy="60878"/>
            </a:xfrm>
            <a:custGeom>
              <a:avLst/>
              <a:gdLst>
                <a:gd name="connsiteX0" fmla="*/ 13724 w 14955"/>
                <a:gd name="connsiteY0" fmla="*/ 7321 h 14407"/>
                <a:gd name="connsiteX1" fmla="*/ 2753 w 14955"/>
                <a:gd name="connsiteY1" fmla="*/ 8 h 14407"/>
                <a:gd name="connsiteX2" fmla="*/ 1247 w 14955"/>
                <a:gd name="connsiteY2" fmla="*/ 438 h 14407"/>
                <a:gd name="connsiteX3" fmla="*/ 10174 w 14955"/>
                <a:gd name="connsiteY3" fmla="*/ 14205 h 14407"/>
                <a:gd name="connsiteX4" fmla="*/ 13724 w 14955"/>
                <a:gd name="connsiteY4" fmla="*/ 7321 h 14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55" h="14407">
                  <a:moveTo>
                    <a:pt x="13724" y="7321"/>
                  </a:moveTo>
                  <a:cubicBezTo>
                    <a:pt x="11895" y="4202"/>
                    <a:pt x="7270" y="-208"/>
                    <a:pt x="2753" y="8"/>
                  </a:cubicBezTo>
                  <a:cubicBezTo>
                    <a:pt x="2323" y="115"/>
                    <a:pt x="1785" y="115"/>
                    <a:pt x="1247" y="438"/>
                  </a:cubicBezTo>
                  <a:cubicBezTo>
                    <a:pt x="-2732" y="3019"/>
                    <a:pt x="3506" y="12592"/>
                    <a:pt x="10174" y="14205"/>
                  </a:cubicBezTo>
                  <a:cubicBezTo>
                    <a:pt x="14692" y="15280"/>
                    <a:pt x="16305" y="11946"/>
                    <a:pt x="13724" y="73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1" name="任意多边形: 形状 938">
              <a:extLst>
                <a:ext uri="{FF2B5EF4-FFF2-40B4-BE49-F238E27FC236}">
                  <a16:creationId xmlns:a16="http://schemas.microsoft.com/office/drawing/2014/main" xmlns="" id="{223BB018-ADA2-4DE0-828A-3A55FABF0CF6}"/>
                </a:ext>
              </a:extLst>
            </p:cNvPr>
            <p:cNvSpPr/>
            <p:nvPr/>
          </p:nvSpPr>
          <p:spPr>
            <a:xfrm>
              <a:off x="1518769" y="1058986"/>
              <a:ext cx="63405" cy="60244"/>
            </a:xfrm>
            <a:custGeom>
              <a:avLst/>
              <a:gdLst>
                <a:gd name="connsiteX0" fmla="*/ 2114 w 15005"/>
                <a:gd name="connsiteY0" fmla="*/ 2 h 14257"/>
                <a:gd name="connsiteX1" fmla="*/ 824 w 15005"/>
                <a:gd name="connsiteY1" fmla="*/ 432 h 14257"/>
                <a:gd name="connsiteX2" fmla="*/ 11687 w 15005"/>
                <a:gd name="connsiteY2" fmla="*/ 14199 h 14257"/>
                <a:gd name="connsiteX3" fmla="*/ 13193 w 15005"/>
                <a:gd name="connsiteY3" fmla="*/ 7208 h 14257"/>
                <a:gd name="connsiteX4" fmla="*/ 2114 w 15005"/>
                <a:gd name="connsiteY4" fmla="*/ 2 h 14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5" h="14257">
                  <a:moveTo>
                    <a:pt x="2114" y="2"/>
                  </a:moveTo>
                  <a:cubicBezTo>
                    <a:pt x="1684" y="110"/>
                    <a:pt x="1254" y="217"/>
                    <a:pt x="824" y="432"/>
                  </a:cubicBezTo>
                  <a:cubicBezTo>
                    <a:pt x="-2618" y="3121"/>
                    <a:pt x="5449" y="13339"/>
                    <a:pt x="11687" y="14199"/>
                  </a:cubicBezTo>
                  <a:cubicBezTo>
                    <a:pt x="15451" y="14737"/>
                    <a:pt x="16097" y="11510"/>
                    <a:pt x="13193" y="7208"/>
                  </a:cubicBezTo>
                  <a:cubicBezTo>
                    <a:pt x="11149" y="4197"/>
                    <a:pt x="6309" y="-106"/>
                    <a:pt x="2114"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2" name="任意多边形: 形状 939">
              <a:extLst>
                <a:ext uri="{FF2B5EF4-FFF2-40B4-BE49-F238E27FC236}">
                  <a16:creationId xmlns:a16="http://schemas.microsoft.com/office/drawing/2014/main" xmlns="" id="{A387B4C1-25DA-48B3-A76A-2677DC2CECEC}"/>
                </a:ext>
              </a:extLst>
            </p:cNvPr>
            <p:cNvSpPr/>
            <p:nvPr/>
          </p:nvSpPr>
          <p:spPr>
            <a:xfrm>
              <a:off x="1678417" y="1041238"/>
              <a:ext cx="63874" cy="59809"/>
            </a:xfrm>
            <a:custGeom>
              <a:avLst/>
              <a:gdLst>
                <a:gd name="connsiteX0" fmla="*/ 12411 w 15116"/>
                <a:gd name="connsiteY0" fmla="*/ 14098 h 14154"/>
                <a:gd name="connsiteX1" fmla="*/ 12733 w 15116"/>
                <a:gd name="connsiteY1" fmla="*/ 7107 h 14154"/>
                <a:gd name="connsiteX2" fmla="*/ 1547 w 15116"/>
                <a:gd name="connsiteY2" fmla="*/ 8 h 14154"/>
                <a:gd name="connsiteX3" fmla="*/ 795 w 15116"/>
                <a:gd name="connsiteY3" fmla="*/ 223 h 14154"/>
                <a:gd name="connsiteX4" fmla="*/ 12411 w 15116"/>
                <a:gd name="connsiteY4" fmla="*/ 14098 h 14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6" h="14154">
                  <a:moveTo>
                    <a:pt x="12411" y="14098"/>
                  </a:moveTo>
                  <a:cubicBezTo>
                    <a:pt x="15852" y="14636"/>
                    <a:pt x="16067" y="11301"/>
                    <a:pt x="12733" y="7107"/>
                  </a:cubicBezTo>
                  <a:cubicBezTo>
                    <a:pt x="10367" y="3987"/>
                    <a:pt x="5204" y="-207"/>
                    <a:pt x="1547" y="8"/>
                  </a:cubicBezTo>
                  <a:cubicBezTo>
                    <a:pt x="1332" y="8"/>
                    <a:pt x="1010" y="116"/>
                    <a:pt x="795" y="223"/>
                  </a:cubicBezTo>
                  <a:cubicBezTo>
                    <a:pt x="-2755" y="2374"/>
                    <a:pt x="6387" y="13237"/>
                    <a:pt x="12411" y="140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3" name="任意多边形: 形状 940">
              <a:extLst>
                <a:ext uri="{FF2B5EF4-FFF2-40B4-BE49-F238E27FC236}">
                  <a16:creationId xmlns:a16="http://schemas.microsoft.com/office/drawing/2014/main" xmlns="" id="{6D814037-38DA-4B46-83FA-1B456837E3B3}"/>
                </a:ext>
              </a:extLst>
            </p:cNvPr>
            <p:cNvSpPr/>
            <p:nvPr/>
          </p:nvSpPr>
          <p:spPr>
            <a:xfrm>
              <a:off x="1818356" y="1022147"/>
              <a:ext cx="64770" cy="59116"/>
            </a:xfrm>
            <a:custGeom>
              <a:avLst/>
              <a:gdLst>
                <a:gd name="connsiteX0" fmla="*/ 481 w 15328"/>
                <a:gd name="connsiteY0" fmla="*/ 223 h 13990"/>
                <a:gd name="connsiteX1" fmla="*/ 13711 w 15328"/>
                <a:gd name="connsiteY1" fmla="*/ 13990 h 13990"/>
                <a:gd name="connsiteX2" fmla="*/ 12312 w 15328"/>
                <a:gd name="connsiteY2" fmla="*/ 6999 h 13990"/>
                <a:gd name="connsiteX3" fmla="*/ 1127 w 15328"/>
                <a:gd name="connsiteY3" fmla="*/ 8 h 13990"/>
                <a:gd name="connsiteX4" fmla="*/ 481 w 15328"/>
                <a:gd name="connsiteY4" fmla="*/ 223 h 1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3990">
                  <a:moveTo>
                    <a:pt x="481" y="223"/>
                  </a:moveTo>
                  <a:cubicBezTo>
                    <a:pt x="-2423" y="2482"/>
                    <a:pt x="8548" y="13883"/>
                    <a:pt x="13711" y="13990"/>
                  </a:cubicBezTo>
                  <a:cubicBezTo>
                    <a:pt x="16292" y="13990"/>
                    <a:pt x="15754" y="10871"/>
                    <a:pt x="12312" y="6999"/>
                  </a:cubicBezTo>
                  <a:cubicBezTo>
                    <a:pt x="9624" y="3987"/>
                    <a:pt x="4461" y="-207"/>
                    <a:pt x="1127" y="8"/>
                  </a:cubicBezTo>
                  <a:cubicBezTo>
                    <a:pt x="912" y="8"/>
                    <a:pt x="589" y="116"/>
                    <a:pt x="481"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4" name="任意多边形: 形状 941">
              <a:extLst>
                <a:ext uri="{FF2B5EF4-FFF2-40B4-BE49-F238E27FC236}">
                  <a16:creationId xmlns:a16="http://schemas.microsoft.com/office/drawing/2014/main" xmlns="" id="{45B37DC5-16E9-44EF-8FDC-505BCD07D9B8}"/>
                </a:ext>
              </a:extLst>
            </p:cNvPr>
            <p:cNvSpPr/>
            <p:nvPr/>
          </p:nvSpPr>
          <p:spPr>
            <a:xfrm>
              <a:off x="1938714" y="1002152"/>
              <a:ext cx="65928" cy="58660"/>
            </a:xfrm>
            <a:custGeom>
              <a:avLst/>
              <a:gdLst>
                <a:gd name="connsiteX0" fmla="*/ 14376 w 15602"/>
                <a:gd name="connsiteY0" fmla="*/ 13883 h 13882"/>
                <a:gd name="connsiteX1" fmla="*/ 11902 w 15602"/>
                <a:gd name="connsiteY1" fmla="*/ 6892 h 13882"/>
                <a:gd name="connsiteX2" fmla="*/ 824 w 15602"/>
                <a:gd name="connsiteY2" fmla="*/ 8 h 13882"/>
                <a:gd name="connsiteX3" fmla="*/ 286 w 15602"/>
                <a:gd name="connsiteY3" fmla="*/ 223 h 13882"/>
                <a:gd name="connsiteX4" fmla="*/ 14376 w 15602"/>
                <a:gd name="connsiteY4" fmla="*/ 13883 h 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02" h="13882">
                  <a:moveTo>
                    <a:pt x="14376" y="13883"/>
                  </a:moveTo>
                  <a:cubicBezTo>
                    <a:pt x="16742" y="13883"/>
                    <a:pt x="15559" y="10764"/>
                    <a:pt x="11902" y="6892"/>
                  </a:cubicBezTo>
                  <a:cubicBezTo>
                    <a:pt x="8998" y="3880"/>
                    <a:pt x="3728" y="-207"/>
                    <a:pt x="824" y="8"/>
                  </a:cubicBezTo>
                  <a:cubicBezTo>
                    <a:pt x="609" y="116"/>
                    <a:pt x="393" y="116"/>
                    <a:pt x="286" y="223"/>
                  </a:cubicBezTo>
                  <a:cubicBezTo>
                    <a:pt x="-1973" y="2482"/>
                    <a:pt x="9751" y="13883"/>
                    <a:pt x="14376" y="138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5" name="任意多边形: 形状 942">
              <a:extLst>
                <a:ext uri="{FF2B5EF4-FFF2-40B4-BE49-F238E27FC236}">
                  <a16:creationId xmlns:a16="http://schemas.microsoft.com/office/drawing/2014/main" xmlns="" id="{3DFDF1FB-8177-4C70-B40E-BDCD169BF11A}"/>
                </a:ext>
              </a:extLst>
            </p:cNvPr>
            <p:cNvSpPr/>
            <p:nvPr/>
          </p:nvSpPr>
          <p:spPr>
            <a:xfrm>
              <a:off x="2039042" y="981700"/>
              <a:ext cx="66887" cy="58208"/>
            </a:xfrm>
            <a:custGeom>
              <a:avLst/>
              <a:gdLst>
                <a:gd name="connsiteX0" fmla="*/ 527 w 15829"/>
                <a:gd name="connsiteY0" fmla="*/ 8 h 13775"/>
                <a:gd name="connsiteX1" fmla="*/ 312 w 15829"/>
                <a:gd name="connsiteY1" fmla="*/ 116 h 13775"/>
                <a:gd name="connsiteX2" fmla="*/ 14940 w 15829"/>
                <a:gd name="connsiteY2" fmla="*/ 13775 h 13775"/>
                <a:gd name="connsiteX3" fmla="*/ 11498 w 15829"/>
                <a:gd name="connsiteY3" fmla="*/ 6892 h 13775"/>
                <a:gd name="connsiteX4" fmla="*/ 527 w 15829"/>
                <a:gd name="connsiteY4" fmla="*/ 8 h 13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29" h="13775">
                  <a:moveTo>
                    <a:pt x="527" y="8"/>
                  </a:moveTo>
                  <a:cubicBezTo>
                    <a:pt x="420" y="8"/>
                    <a:pt x="312" y="116"/>
                    <a:pt x="312" y="116"/>
                  </a:cubicBezTo>
                  <a:cubicBezTo>
                    <a:pt x="-2162" y="1729"/>
                    <a:pt x="10745" y="13775"/>
                    <a:pt x="14940" y="13775"/>
                  </a:cubicBezTo>
                  <a:cubicBezTo>
                    <a:pt x="16983" y="13775"/>
                    <a:pt x="15370" y="10656"/>
                    <a:pt x="11498" y="6892"/>
                  </a:cubicBezTo>
                  <a:cubicBezTo>
                    <a:pt x="8379" y="3880"/>
                    <a:pt x="3001" y="-207"/>
                    <a:pt x="527"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6" name="任意多边形: 形状 943">
              <a:extLst>
                <a:ext uri="{FF2B5EF4-FFF2-40B4-BE49-F238E27FC236}">
                  <a16:creationId xmlns:a16="http://schemas.microsoft.com/office/drawing/2014/main" xmlns="" id="{40399067-9A9A-480C-9563-DC0C7CC80AC7}"/>
                </a:ext>
              </a:extLst>
            </p:cNvPr>
            <p:cNvSpPr/>
            <p:nvPr/>
          </p:nvSpPr>
          <p:spPr>
            <a:xfrm>
              <a:off x="2119405" y="960339"/>
              <a:ext cx="67428" cy="57751"/>
            </a:xfrm>
            <a:custGeom>
              <a:avLst/>
              <a:gdLst>
                <a:gd name="connsiteX0" fmla="*/ 117 w 15957"/>
                <a:gd name="connsiteY0" fmla="*/ 223 h 13667"/>
                <a:gd name="connsiteX1" fmla="*/ 15390 w 15957"/>
                <a:gd name="connsiteY1" fmla="*/ 13668 h 13667"/>
                <a:gd name="connsiteX2" fmla="*/ 10980 w 15957"/>
                <a:gd name="connsiteY2" fmla="*/ 6784 h 13667"/>
                <a:gd name="connsiteX3" fmla="*/ 440 w 15957"/>
                <a:gd name="connsiteY3" fmla="*/ 8 h 13667"/>
                <a:gd name="connsiteX4" fmla="*/ 117 w 15957"/>
                <a:gd name="connsiteY4" fmla="*/ 223 h 1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57" h="13667">
                  <a:moveTo>
                    <a:pt x="117" y="223"/>
                  </a:moveTo>
                  <a:cubicBezTo>
                    <a:pt x="-1389" y="1729"/>
                    <a:pt x="12056" y="13668"/>
                    <a:pt x="15390" y="13668"/>
                  </a:cubicBezTo>
                  <a:cubicBezTo>
                    <a:pt x="17003" y="13668"/>
                    <a:pt x="15067" y="10549"/>
                    <a:pt x="10980" y="6784"/>
                  </a:cubicBezTo>
                  <a:cubicBezTo>
                    <a:pt x="7754" y="3880"/>
                    <a:pt x="2376" y="-207"/>
                    <a:pt x="440" y="8"/>
                  </a:cubicBezTo>
                  <a:cubicBezTo>
                    <a:pt x="225" y="116"/>
                    <a:pt x="225" y="116"/>
                    <a:pt x="117"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7" name="任意多边形: 形状 944">
              <a:extLst>
                <a:ext uri="{FF2B5EF4-FFF2-40B4-BE49-F238E27FC236}">
                  <a16:creationId xmlns:a16="http://schemas.microsoft.com/office/drawing/2014/main" xmlns="" id="{C8F60F4B-616F-4C79-8E5F-91EDCBA7943E}"/>
                </a:ext>
              </a:extLst>
            </p:cNvPr>
            <p:cNvSpPr/>
            <p:nvPr/>
          </p:nvSpPr>
          <p:spPr>
            <a:xfrm>
              <a:off x="2178821" y="939427"/>
              <a:ext cx="67998" cy="56847"/>
            </a:xfrm>
            <a:custGeom>
              <a:avLst/>
              <a:gdLst>
                <a:gd name="connsiteX0" fmla="*/ 15741 w 16092"/>
                <a:gd name="connsiteY0" fmla="*/ 13454 h 13453"/>
                <a:gd name="connsiteX1" fmla="*/ 10363 w 16092"/>
                <a:gd name="connsiteY1" fmla="*/ 6678 h 13453"/>
                <a:gd name="connsiteX2" fmla="*/ 146 w 16092"/>
                <a:gd name="connsiteY2" fmla="*/ 9 h 13453"/>
                <a:gd name="connsiteX3" fmla="*/ 38 w 16092"/>
                <a:gd name="connsiteY3" fmla="*/ 117 h 13453"/>
                <a:gd name="connsiteX4" fmla="*/ 15741 w 16092"/>
                <a:gd name="connsiteY4" fmla="*/ 13454 h 13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2" h="13453">
                  <a:moveTo>
                    <a:pt x="15741" y="13454"/>
                  </a:moveTo>
                  <a:cubicBezTo>
                    <a:pt x="17032" y="13454"/>
                    <a:pt x="14666" y="10442"/>
                    <a:pt x="10363" y="6678"/>
                  </a:cubicBezTo>
                  <a:cubicBezTo>
                    <a:pt x="6491" y="3344"/>
                    <a:pt x="1544" y="-206"/>
                    <a:pt x="146" y="9"/>
                  </a:cubicBezTo>
                  <a:cubicBezTo>
                    <a:pt x="146" y="9"/>
                    <a:pt x="38" y="117"/>
                    <a:pt x="38" y="117"/>
                  </a:cubicBezTo>
                  <a:cubicBezTo>
                    <a:pt x="-822" y="1730"/>
                    <a:pt x="13160" y="13454"/>
                    <a:pt x="15741" y="134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8" name="任意多边形: 形状 945">
              <a:extLst>
                <a:ext uri="{FF2B5EF4-FFF2-40B4-BE49-F238E27FC236}">
                  <a16:creationId xmlns:a16="http://schemas.microsoft.com/office/drawing/2014/main" xmlns="" id="{3EC1B1C5-928A-4226-9A09-8D30F4FE18B8}"/>
                </a:ext>
              </a:extLst>
            </p:cNvPr>
            <p:cNvSpPr/>
            <p:nvPr/>
          </p:nvSpPr>
          <p:spPr>
            <a:xfrm>
              <a:off x="2217553" y="918066"/>
              <a:ext cx="67850" cy="55985"/>
            </a:xfrm>
            <a:custGeom>
              <a:avLst/>
              <a:gdLst>
                <a:gd name="connsiteX0" fmla="*/ 16040 w 16057"/>
                <a:gd name="connsiteY0" fmla="*/ 13239 h 13249"/>
                <a:gd name="connsiteX1" fmla="*/ 9694 w 16057"/>
                <a:gd name="connsiteY1" fmla="*/ 6570 h 13249"/>
                <a:gd name="connsiteX2" fmla="*/ 14 w 16057"/>
                <a:gd name="connsiteY2" fmla="*/ 10 h 13249"/>
                <a:gd name="connsiteX3" fmla="*/ 16040 w 16057"/>
                <a:gd name="connsiteY3" fmla="*/ 13239 h 13249"/>
              </a:gdLst>
              <a:ahLst/>
              <a:cxnLst>
                <a:cxn ang="0">
                  <a:pos x="connsiteX0" y="connsiteY0"/>
                </a:cxn>
                <a:cxn ang="0">
                  <a:pos x="connsiteX1" y="connsiteY1"/>
                </a:cxn>
                <a:cxn ang="0">
                  <a:pos x="connsiteX2" y="connsiteY2"/>
                </a:cxn>
                <a:cxn ang="0">
                  <a:pos x="connsiteX3" y="connsiteY3"/>
                </a:cxn>
              </a:cxnLst>
              <a:rect l="l" t="t" r="r" b="b"/>
              <a:pathLst>
                <a:path w="16057" h="13249">
                  <a:moveTo>
                    <a:pt x="16040" y="13239"/>
                  </a:moveTo>
                  <a:cubicBezTo>
                    <a:pt x="16363" y="12486"/>
                    <a:pt x="12060" y="8506"/>
                    <a:pt x="9694" y="6570"/>
                  </a:cubicBezTo>
                  <a:cubicBezTo>
                    <a:pt x="5715" y="3236"/>
                    <a:pt x="875" y="-206"/>
                    <a:pt x="14" y="10"/>
                  </a:cubicBezTo>
                  <a:cubicBezTo>
                    <a:pt x="-524" y="1408"/>
                    <a:pt x="14427" y="13669"/>
                    <a:pt x="16040" y="132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9" name="任意多边形: 形状 946">
              <a:extLst>
                <a:ext uri="{FF2B5EF4-FFF2-40B4-BE49-F238E27FC236}">
                  <a16:creationId xmlns:a16="http://schemas.microsoft.com/office/drawing/2014/main" xmlns="" id="{474D0BDB-94E4-4E07-A07A-0A0FA22EBF06}"/>
                </a:ext>
              </a:extLst>
            </p:cNvPr>
            <p:cNvSpPr/>
            <p:nvPr/>
          </p:nvSpPr>
          <p:spPr>
            <a:xfrm>
              <a:off x="2233973" y="897200"/>
              <a:ext cx="68172" cy="54992"/>
            </a:xfrm>
            <a:custGeom>
              <a:avLst/>
              <a:gdLst>
                <a:gd name="connsiteX0" fmla="*/ 0 w 16133"/>
                <a:gd name="connsiteY0" fmla="*/ 0 h 13014"/>
                <a:gd name="connsiteX1" fmla="*/ 16133 w 16133"/>
                <a:gd name="connsiteY1" fmla="*/ 13014 h 13014"/>
                <a:gd name="connsiteX2" fmla="*/ 9035 w 16133"/>
                <a:gd name="connsiteY2" fmla="*/ 6453 h 13014"/>
                <a:gd name="connsiteX3" fmla="*/ 0 w 16133"/>
                <a:gd name="connsiteY3" fmla="*/ 0 h 13014"/>
              </a:gdLst>
              <a:ahLst/>
              <a:cxnLst>
                <a:cxn ang="0">
                  <a:pos x="connsiteX0" y="connsiteY0"/>
                </a:cxn>
                <a:cxn ang="0">
                  <a:pos x="connsiteX1" y="connsiteY1"/>
                </a:cxn>
                <a:cxn ang="0">
                  <a:pos x="connsiteX2" y="connsiteY2"/>
                </a:cxn>
                <a:cxn ang="0">
                  <a:pos x="connsiteX3" y="connsiteY3"/>
                </a:cxn>
              </a:cxnLst>
              <a:rect l="l" t="t" r="r" b="b"/>
              <a:pathLst>
                <a:path w="16133" h="13014">
                  <a:moveTo>
                    <a:pt x="0" y="0"/>
                  </a:moveTo>
                  <a:cubicBezTo>
                    <a:pt x="215" y="753"/>
                    <a:pt x="14628" y="13014"/>
                    <a:pt x="16133" y="13014"/>
                  </a:cubicBezTo>
                  <a:cubicBezTo>
                    <a:pt x="16026" y="12261"/>
                    <a:pt x="11831" y="8712"/>
                    <a:pt x="9035" y="6453"/>
                  </a:cubicBezTo>
                  <a:cubicBezTo>
                    <a:pt x="6884" y="4625"/>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0" name="任意多边形: 形状 947">
              <a:extLst>
                <a:ext uri="{FF2B5EF4-FFF2-40B4-BE49-F238E27FC236}">
                  <a16:creationId xmlns:a16="http://schemas.microsoft.com/office/drawing/2014/main" xmlns="" id="{E3D555EF-B57A-4C2A-A4B8-CFD92717039F}"/>
                </a:ext>
              </a:extLst>
            </p:cNvPr>
            <p:cNvSpPr/>
            <p:nvPr/>
          </p:nvSpPr>
          <p:spPr>
            <a:xfrm>
              <a:off x="2228522" y="876292"/>
              <a:ext cx="68172" cy="54536"/>
            </a:xfrm>
            <a:custGeom>
              <a:avLst/>
              <a:gdLst>
                <a:gd name="connsiteX0" fmla="*/ 8389 w 16133"/>
                <a:gd name="connsiteY0" fmla="*/ 6346 h 12906"/>
                <a:gd name="connsiteX1" fmla="*/ 0 w 16133"/>
                <a:gd name="connsiteY1" fmla="*/ 0 h 12906"/>
                <a:gd name="connsiteX2" fmla="*/ 16133 w 16133"/>
                <a:gd name="connsiteY2" fmla="*/ 12907 h 12906"/>
                <a:gd name="connsiteX3" fmla="*/ 8389 w 16133"/>
                <a:gd name="connsiteY3" fmla="*/ 6346 h 12906"/>
              </a:gdLst>
              <a:ahLst/>
              <a:cxnLst>
                <a:cxn ang="0">
                  <a:pos x="connsiteX0" y="connsiteY0"/>
                </a:cxn>
                <a:cxn ang="0">
                  <a:pos x="connsiteX1" y="connsiteY1"/>
                </a:cxn>
                <a:cxn ang="0">
                  <a:pos x="connsiteX2" y="connsiteY2"/>
                </a:cxn>
                <a:cxn ang="0">
                  <a:pos x="connsiteX3" y="connsiteY3"/>
                </a:cxn>
              </a:cxnLst>
              <a:rect l="l" t="t" r="r" b="b"/>
              <a:pathLst>
                <a:path w="16133" h="12906">
                  <a:moveTo>
                    <a:pt x="8389" y="6346"/>
                  </a:moveTo>
                  <a:cubicBezTo>
                    <a:pt x="8282" y="6238"/>
                    <a:pt x="968" y="323"/>
                    <a:pt x="0" y="0"/>
                  </a:cubicBezTo>
                  <a:cubicBezTo>
                    <a:pt x="108" y="108"/>
                    <a:pt x="14843" y="12261"/>
                    <a:pt x="16133" y="12907"/>
                  </a:cubicBezTo>
                  <a:cubicBezTo>
                    <a:pt x="15488" y="12261"/>
                    <a:pt x="11724" y="9035"/>
                    <a:pt x="8389"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1" name="任意多边形: 形状 964">
              <a:extLst>
                <a:ext uri="{FF2B5EF4-FFF2-40B4-BE49-F238E27FC236}">
                  <a16:creationId xmlns:a16="http://schemas.microsoft.com/office/drawing/2014/main" xmlns="" id="{72785818-D65C-475D-B1FC-D31A464030FC}"/>
                </a:ext>
              </a:extLst>
            </p:cNvPr>
            <p:cNvSpPr/>
            <p:nvPr/>
          </p:nvSpPr>
          <p:spPr>
            <a:xfrm>
              <a:off x="205820" y="1255789"/>
              <a:ext cx="60236" cy="65780"/>
            </a:xfrm>
            <a:custGeom>
              <a:avLst/>
              <a:gdLst>
                <a:gd name="connsiteX0" fmla="*/ 14252 w 14255"/>
                <a:gd name="connsiteY0" fmla="*/ 8389 h 15567"/>
                <a:gd name="connsiteX1" fmla="*/ 6723 w 14255"/>
                <a:gd name="connsiteY1" fmla="*/ 0 h 15567"/>
                <a:gd name="connsiteX2" fmla="*/ 2313 w 14255"/>
                <a:gd name="connsiteY2" fmla="*/ 13337 h 15567"/>
                <a:gd name="connsiteX3" fmla="*/ 14252 w 14255"/>
                <a:gd name="connsiteY3" fmla="*/ 8389 h 15567"/>
              </a:gdLst>
              <a:ahLst/>
              <a:cxnLst>
                <a:cxn ang="0">
                  <a:pos x="connsiteX0" y="connsiteY0"/>
                </a:cxn>
                <a:cxn ang="0">
                  <a:pos x="connsiteX1" y="connsiteY1"/>
                </a:cxn>
                <a:cxn ang="0">
                  <a:pos x="connsiteX2" y="connsiteY2"/>
                </a:cxn>
                <a:cxn ang="0">
                  <a:pos x="connsiteX3" y="connsiteY3"/>
                </a:cxn>
              </a:cxnLst>
              <a:rect l="l" t="t" r="r" b="b"/>
              <a:pathLst>
                <a:path w="14255" h="15567">
                  <a:moveTo>
                    <a:pt x="14252" y="8389"/>
                  </a:moveTo>
                  <a:cubicBezTo>
                    <a:pt x="14359" y="5055"/>
                    <a:pt x="12101" y="215"/>
                    <a:pt x="6723" y="0"/>
                  </a:cubicBezTo>
                  <a:cubicBezTo>
                    <a:pt x="-161" y="538"/>
                    <a:pt x="-1989" y="9035"/>
                    <a:pt x="2313" y="13337"/>
                  </a:cubicBezTo>
                  <a:cubicBezTo>
                    <a:pt x="6830" y="17962"/>
                    <a:pt x="14144" y="14950"/>
                    <a:pt x="14252"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2" name="任意多边形: 形状 965">
              <a:extLst>
                <a:ext uri="{FF2B5EF4-FFF2-40B4-BE49-F238E27FC236}">
                  <a16:creationId xmlns:a16="http://schemas.microsoft.com/office/drawing/2014/main" xmlns="" id="{89DA435B-D37A-4DBB-B350-71BDAB66221B}"/>
                </a:ext>
              </a:extLst>
            </p:cNvPr>
            <p:cNvSpPr/>
            <p:nvPr/>
          </p:nvSpPr>
          <p:spPr>
            <a:xfrm>
              <a:off x="436331" y="1249425"/>
              <a:ext cx="60718" cy="65805"/>
            </a:xfrm>
            <a:custGeom>
              <a:avLst/>
              <a:gdLst>
                <a:gd name="connsiteX0" fmla="*/ 14340 w 14369"/>
                <a:gd name="connsiteY0" fmla="*/ 8282 h 15573"/>
                <a:gd name="connsiteX1" fmla="*/ 5950 w 14369"/>
                <a:gd name="connsiteY1" fmla="*/ 0 h 15573"/>
                <a:gd name="connsiteX2" fmla="*/ 2939 w 14369"/>
                <a:gd name="connsiteY2" fmla="*/ 13444 h 15573"/>
                <a:gd name="connsiteX3" fmla="*/ 14340 w 14369"/>
                <a:gd name="connsiteY3" fmla="*/ 8282 h 15573"/>
              </a:gdLst>
              <a:ahLst/>
              <a:cxnLst>
                <a:cxn ang="0">
                  <a:pos x="connsiteX0" y="connsiteY0"/>
                </a:cxn>
                <a:cxn ang="0">
                  <a:pos x="connsiteX1" y="connsiteY1"/>
                </a:cxn>
                <a:cxn ang="0">
                  <a:pos x="connsiteX2" y="connsiteY2"/>
                </a:cxn>
                <a:cxn ang="0">
                  <a:pos x="connsiteX3" y="connsiteY3"/>
                </a:cxn>
              </a:cxnLst>
              <a:rect l="l" t="t" r="r" b="b"/>
              <a:pathLst>
                <a:path w="14369" h="15573">
                  <a:moveTo>
                    <a:pt x="14340" y="8282"/>
                  </a:moveTo>
                  <a:cubicBezTo>
                    <a:pt x="14125" y="4948"/>
                    <a:pt x="11328" y="108"/>
                    <a:pt x="5950" y="0"/>
                  </a:cubicBezTo>
                  <a:cubicBezTo>
                    <a:pt x="-825" y="645"/>
                    <a:pt x="-1793" y="9035"/>
                    <a:pt x="2939" y="13444"/>
                  </a:cubicBezTo>
                  <a:cubicBezTo>
                    <a:pt x="7886" y="17962"/>
                    <a:pt x="14878" y="14843"/>
                    <a:pt x="14340" y="82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3" name="任意多边形: 形状 966">
              <a:extLst>
                <a:ext uri="{FF2B5EF4-FFF2-40B4-BE49-F238E27FC236}">
                  <a16:creationId xmlns:a16="http://schemas.microsoft.com/office/drawing/2014/main" xmlns="" id="{C82883E5-8FC4-4A92-80FD-A1FF611533CC}"/>
                </a:ext>
              </a:extLst>
            </p:cNvPr>
            <p:cNvSpPr/>
            <p:nvPr/>
          </p:nvSpPr>
          <p:spPr>
            <a:xfrm>
              <a:off x="664564" y="1240792"/>
              <a:ext cx="61960" cy="65425"/>
            </a:xfrm>
            <a:custGeom>
              <a:avLst/>
              <a:gdLst>
                <a:gd name="connsiteX0" fmla="*/ 4318 w 14663"/>
                <a:gd name="connsiteY0" fmla="*/ 13875 h 15483"/>
                <a:gd name="connsiteX1" fmla="*/ 14536 w 14663"/>
                <a:gd name="connsiteY1" fmla="*/ 8174 h 15483"/>
                <a:gd name="connsiteX2" fmla="*/ 14536 w 14663"/>
                <a:gd name="connsiteY2" fmla="*/ 8174 h 15483"/>
                <a:gd name="connsiteX3" fmla="*/ 5286 w 14663"/>
                <a:gd name="connsiteY3" fmla="*/ 0 h 15483"/>
                <a:gd name="connsiteX4" fmla="*/ 4641 w 14663"/>
                <a:gd name="connsiteY4" fmla="*/ 108 h 15483"/>
                <a:gd name="connsiteX5" fmla="*/ 4318 w 14663"/>
                <a:gd name="connsiteY5" fmla="*/ 13875 h 1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3" h="15483">
                  <a:moveTo>
                    <a:pt x="4318" y="13875"/>
                  </a:moveTo>
                  <a:cubicBezTo>
                    <a:pt x="9696" y="17639"/>
                    <a:pt x="15611" y="14412"/>
                    <a:pt x="14536" y="8174"/>
                  </a:cubicBezTo>
                  <a:lnTo>
                    <a:pt x="14536" y="8174"/>
                  </a:lnTo>
                  <a:cubicBezTo>
                    <a:pt x="13998" y="4840"/>
                    <a:pt x="10664" y="108"/>
                    <a:pt x="5286" y="0"/>
                  </a:cubicBezTo>
                  <a:cubicBezTo>
                    <a:pt x="5071" y="0"/>
                    <a:pt x="4748" y="0"/>
                    <a:pt x="4641" y="108"/>
                  </a:cubicBezTo>
                  <a:cubicBezTo>
                    <a:pt x="-1383" y="968"/>
                    <a:pt x="-1598" y="9680"/>
                    <a:pt x="4318" y="13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8" name="任意多边形: 形状 967">
              <a:extLst>
                <a:ext uri="{FF2B5EF4-FFF2-40B4-BE49-F238E27FC236}">
                  <a16:creationId xmlns:a16="http://schemas.microsoft.com/office/drawing/2014/main" xmlns="" id="{02706B5A-CED0-4985-B92A-9A1ADB355EAB}"/>
                </a:ext>
              </a:extLst>
            </p:cNvPr>
            <p:cNvSpPr/>
            <p:nvPr/>
          </p:nvSpPr>
          <p:spPr>
            <a:xfrm>
              <a:off x="890160" y="1229430"/>
              <a:ext cx="63033" cy="65408"/>
            </a:xfrm>
            <a:custGeom>
              <a:avLst/>
              <a:gdLst>
                <a:gd name="connsiteX0" fmla="*/ 4708 w 14917"/>
                <a:gd name="connsiteY0" fmla="*/ 0 h 15479"/>
                <a:gd name="connsiteX1" fmla="*/ 3417 w 14917"/>
                <a:gd name="connsiteY1" fmla="*/ 215 h 15479"/>
                <a:gd name="connsiteX2" fmla="*/ 5783 w 14917"/>
                <a:gd name="connsiteY2" fmla="*/ 14305 h 15479"/>
                <a:gd name="connsiteX3" fmla="*/ 14603 w 14917"/>
                <a:gd name="connsiteY3" fmla="*/ 8067 h 15479"/>
                <a:gd name="connsiteX4" fmla="*/ 4708 w 14917"/>
                <a:gd name="connsiteY4" fmla="*/ 0 h 15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7" h="15479">
                  <a:moveTo>
                    <a:pt x="4708" y="0"/>
                  </a:moveTo>
                  <a:cubicBezTo>
                    <a:pt x="4277" y="0"/>
                    <a:pt x="3740" y="108"/>
                    <a:pt x="3417" y="215"/>
                  </a:cubicBezTo>
                  <a:cubicBezTo>
                    <a:pt x="-2176" y="1936"/>
                    <a:pt x="-563" y="10756"/>
                    <a:pt x="5783" y="14305"/>
                  </a:cubicBezTo>
                  <a:cubicBezTo>
                    <a:pt x="11376" y="17424"/>
                    <a:pt x="16216" y="13982"/>
                    <a:pt x="14603" y="8067"/>
                  </a:cubicBezTo>
                  <a:cubicBezTo>
                    <a:pt x="13635" y="4732"/>
                    <a:pt x="9978" y="0"/>
                    <a:pt x="47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9" name="任意多边形: 形状 968">
              <a:extLst>
                <a:ext uri="{FF2B5EF4-FFF2-40B4-BE49-F238E27FC236}">
                  <a16:creationId xmlns:a16="http://schemas.microsoft.com/office/drawing/2014/main" xmlns="" id="{6C6474A1-3EBE-43E7-B9BB-6CEF0E02970D}"/>
                </a:ext>
              </a:extLst>
            </p:cNvPr>
            <p:cNvSpPr/>
            <p:nvPr/>
          </p:nvSpPr>
          <p:spPr>
            <a:xfrm>
              <a:off x="1110665" y="1215794"/>
              <a:ext cx="64005" cy="64956"/>
            </a:xfrm>
            <a:custGeom>
              <a:avLst/>
              <a:gdLst>
                <a:gd name="connsiteX0" fmla="*/ 7378 w 15147"/>
                <a:gd name="connsiteY0" fmla="*/ 14628 h 15372"/>
                <a:gd name="connsiteX1" fmla="*/ 14584 w 15147"/>
                <a:gd name="connsiteY1" fmla="*/ 7959 h 15372"/>
                <a:gd name="connsiteX2" fmla="*/ 4044 w 15147"/>
                <a:gd name="connsiteY2" fmla="*/ 0 h 15372"/>
                <a:gd name="connsiteX3" fmla="*/ 2753 w 15147"/>
                <a:gd name="connsiteY3" fmla="*/ 215 h 15372"/>
                <a:gd name="connsiteX4" fmla="*/ 7378 w 15147"/>
                <a:gd name="connsiteY4" fmla="*/ 14628 h 15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7" h="15372">
                  <a:moveTo>
                    <a:pt x="7378" y="14628"/>
                  </a:moveTo>
                  <a:cubicBezTo>
                    <a:pt x="12863" y="16994"/>
                    <a:pt x="16628" y="13444"/>
                    <a:pt x="14584" y="7959"/>
                  </a:cubicBezTo>
                  <a:cubicBezTo>
                    <a:pt x="13293" y="4625"/>
                    <a:pt x="9206" y="0"/>
                    <a:pt x="4044" y="0"/>
                  </a:cubicBezTo>
                  <a:cubicBezTo>
                    <a:pt x="3613" y="0"/>
                    <a:pt x="3183" y="108"/>
                    <a:pt x="2753" y="215"/>
                  </a:cubicBezTo>
                  <a:cubicBezTo>
                    <a:pt x="-2625" y="2151"/>
                    <a:pt x="387" y="11616"/>
                    <a:pt x="7378" y="1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0" name="任意多边形: 形状 969">
              <a:extLst>
                <a:ext uri="{FF2B5EF4-FFF2-40B4-BE49-F238E27FC236}">
                  <a16:creationId xmlns:a16="http://schemas.microsoft.com/office/drawing/2014/main" xmlns="" id="{5537AED1-5024-43DA-9925-474B7972AE16}"/>
                </a:ext>
              </a:extLst>
            </p:cNvPr>
            <p:cNvSpPr/>
            <p:nvPr/>
          </p:nvSpPr>
          <p:spPr>
            <a:xfrm>
              <a:off x="1323690" y="1200332"/>
              <a:ext cx="64774" cy="64580"/>
            </a:xfrm>
            <a:custGeom>
              <a:avLst/>
              <a:gdLst>
                <a:gd name="connsiteX0" fmla="*/ 3429 w 15329"/>
                <a:gd name="connsiteY0" fmla="*/ 2 h 15283"/>
                <a:gd name="connsiteX1" fmla="*/ 1708 w 15329"/>
                <a:gd name="connsiteY1" fmla="*/ 540 h 15283"/>
                <a:gd name="connsiteX2" fmla="*/ 9022 w 15329"/>
                <a:gd name="connsiteY2" fmla="*/ 14845 h 15283"/>
                <a:gd name="connsiteX3" fmla="*/ 14400 w 15329"/>
                <a:gd name="connsiteY3" fmla="*/ 7853 h 15283"/>
                <a:gd name="connsiteX4" fmla="*/ 3429 w 15329"/>
                <a:gd name="connsiteY4" fmla="*/ 2 h 15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9" h="15283">
                  <a:moveTo>
                    <a:pt x="3429" y="2"/>
                  </a:moveTo>
                  <a:cubicBezTo>
                    <a:pt x="2891" y="109"/>
                    <a:pt x="2353" y="217"/>
                    <a:pt x="1708" y="540"/>
                  </a:cubicBezTo>
                  <a:cubicBezTo>
                    <a:pt x="-2702" y="3121"/>
                    <a:pt x="2031" y="12586"/>
                    <a:pt x="9022" y="14845"/>
                  </a:cubicBezTo>
                  <a:cubicBezTo>
                    <a:pt x="14185" y="16565"/>
                    <a:pt x="16873" y="13016"/>
                    <a:pt x="14400" y="7853"/>
                  </a:cubicBezTo>
                  <a:cubicBezTo>
                    <a:pt x="12894" y="4519"/>
                    <a:pt x="8376" y="-106"/>
                    <a:pt x="342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1" name="任意多边形: 形状 970">
              <a:extLst>
                <a:ext uri="{FF2B5EF4-FFF2-40B4-BE49-F238E27FC236}">
                  <a16:creationId xmlns:a16="http://schemas.microsoft.com/office/drawing/2014/main" xmlns="" id="{5F2BDD8B-50BA-4E57-A95A-3291119E8815}"/>
                </a:ext>
              </a:extLst>
            </p:cNvPr>
            <p:cNvSpPr/>
            <p:nvPr/>
          </p:nvSpPr>
          <p:spPr>
            <a:xfrm>
              <a:off x="1520772" y="1183062"/>
              <a:ext cx="64124" cy="63997"/>
            </a:xfrm>
            <a:custGeom>
              <a:avLst/>
              <a:gdLst>
                <a:gd name="connsiteX0" fmla="*/ 2715 w 15175"/>
                <a:gd name="connsiteY0" fmla="*/ 2 h 15145"/>
                <a:gd name="connsiteX1" fmla="*/ 1209 w 15175"/>
                <a:gd name="connsiteY1" fmla="*/ 540 h 15145"/>
                <a:gd name="connsiteX2" fmla="*/ 10459 w 15175"/>
                <a:gd name="connsiteY2" fmla="*/ 14952 h 15145"/>
                <a:gd name="connsiteX3" fmla="*/ 13793 w 15175"/>
                <a:gd name="connsiteY3" fmla="*/ 7746 h 15145"/>
                <a:gd name="connsiteX4" fmla="*/ 2715 w 15175"/>
                <a:gd name="connsiteY4" fmla="*/ 2 h 15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5" h="15145">
                  <a:moveTo>
                    <a:pt x="2715" y="2"/>
                  </a:moveTo>
                  <a:cubicBezTo>
                    <a:pt x="2285" y="109"/>
                    <a:pt x="1747" y="217"/>
                    <a:pt x="1209" y="540"/>
                  </a:cubicBezTo>
                  <a:cubicBezTo>
                    <a:pt x="-2770" y="3229"/>
                    <a:pt x="3791" y="13339"/>
                    <a:pt x="10459" y="14952"/>
                  </a:cubicBezTo>
                  <a:cubicBezTo>
                    <a:pt x="14976" y="16028"/>
                    <a:pt x="16590" y="12478"/>
                    <a:pt x="13793" y="7746"/>
                  </a:cubicBezTo>
                  <a:cubicBezTo>
                    <a:pt x="11965" y="4412"/>
                    <a:pt x="7340" y="-106"/>
                    <a:pt x="2715"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2" name="任意多边形: 形状 971">
              <a:extLst>
                <a:ext uri="{FF2B5EF4-FFF2-40B4-BE49-F238E27FC236}">
                  <a16:creationId xmlns:a16="http://schemas.microsoft.com/office/drawing/2014/main" xmlns="" id="{D49FCCA6-C4AC-4044-AA11-B7150DD65336}"/>
                </a:ext>
              </a:extLst>
            </p:cNvPr>
            <p:cNvSpPr/>
            <p:nvPr/>
          </p:nvSpPr>
          <p:spPr>
            <a:xfrm>
              <a:off x="1698649" y="1164406"/>
              <a:ext cx="64052" cy="63566"/>
            </a:xfrm>
            <a:custGeom>
              <a:avLst/>
              <a:gdLst>
                <a:gd name="connsiteX0" fmla="*/ 2137 w 15158"/>
                <a:gd name="connsiteY0" fmla="*/ 7 h 15043"/>
                <a:gd name="connsiteX1" fmla="*/ 1169 w 15158"/>
                <a:gd name="connsiteY1" fmla="*/ 330 h 15043"/>
                <a:gd name="connsiteX2" fmla="*/ 11279 w 15158"/>
                <a:gd name="connsiteY2" fmla="*/ 14850 h 15043"/>
                <a:gd name="connsiteX3" fmla="*/ 13322 w 15158"/>
                <a:gd name="connsiteY3" fmla="*/ 7644 h 15043"/>
                <a:gd name="connsiteX4" fmla="*/ 2137 w 15158"/>
                <a:gd name="connsiteY4" fmla="*/ 7 h 15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8" h="15043">
                  <a:moveTo>
                    <a:pt x="2137" y="7"/>
                  </a:moveTo>
                  <a:cubicBezTo>
                    <a:pt x="1814" y="115"/>
                    <a:pt x="1491" y="115"/>
                    <a:pt x="1169" y="330"/>
                  </a:cubicBezTo>
                  <a:cubicBezTo>
                    <a:pt x="-2919" y="2481"/>
                    <a:pt x="4503" y="13237"/>
                    <a:pt x="11279" y="14850"/>
                  </a:cubicBezTo>
                  <a:cubicBezTo>
                    <a:pt x="15473" y="15926"/>
                    <a:pt x="16441" y="12376"/>
                    <a:pt x="13322" y="7644"/>
                  </a:cubicBezTo>
                  <a:cubicBezTo>
                    <a:pt x="11171" y="4310"/>
                    <a:pt x="6224" y="-208"/>
                    <a:pt x="2137"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3" name="任意多边形: 形状 972">
              <a:extLst>
                <a:ext uri="{FF2B5EF4-FFF2-40B4-BE49-F238E27FC236}">
                  <a16:creationId xmlns:a16="http://schemas.microsoft.com/office/drawing/2014/main" xmlns="" id="{21996DC7-EF66-40D6-A419-5FBCEC5A431F}"/>
                </a:ext>
              </a:extLst>
            </p:cNvPr>
            <p:cNvSpPr/>
            <p:nvPr/>
          </p:nvSpPr>
          <p:spPr>
            <a:xfrm>
              <a:off x="1856779" y="1144863"/>
              <a:ext cx="63887" cy="62530"/>
            </a:xfrm>
            <a:custGeom>
              <a:avLst/>
              <a:gdLst>
                <a:gd name="connsiteX0" fmla="*/ 12470 w 15119"/>
                <a:gd name="connsiteY0" fmla="*/ 14743 h 14798"/>
                <a:gd name="connsiteX1" fmla="*/ 12685 w 15119"/>
                <a:gd name="connsiteY1" fmla="*/ 7429 h 14798"/>
                <a:gd name="connsiteX2" fmla="*/ 1499 w 15119"/>
                <a:gd name="connsiteY2" fmla="*/ 8 h 14798"/>
                <a:gd name="connsiteX3" fmla="*/ 746 w 15119"/>
                <a:gd name="connsiteY3" fmla="*/ 330 h 14798"/>
                <a:gd name="connsiteX4" fmla="*/ 12470 w 15119"/>
                <a:gd name="connsiteY4" fmla="*/ 14743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9" h="14798">
                  <a:moveTo>
                    <a:pt x="12470" y="14743"/>
                  </a:moveTo>
                  <a:cubicBezTo>
                    <a:pt x="15912" y="15280"/>
                    <a:pt x="16019" y="11839"/>
                    <a:pt x="12685" y="7429"/>
                  </a:cubicBezTo>
                  <a:cubicBezTo>
                    <a:pt x="10211" y="4202"/>
                    <a:pt x="5156" y="-208"/>
                    <a:pt x="1499" y="8"/>
                  </a:cubicBezTo>
                  <a:cubicBezTo>
                    <a:pt x="1284" y="115"/>
                    <a:pt x="961" y="115"/>
                    <a:pt x="746" y="330"/>
                  </a:cubicBezTo>
                  <a:cubicBezTo>
                    <a:pt x="-2696" y="2374"/>
                    <a:pt x="6554" y="13775"/>
                    <a:pt x="12470" y="147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4" name="任意多边形: 形状 973">
              <a:extLst>
                <a:ext uri="{FF2B5EF4-FFF2-40B4-BE49-F238E27FC236}">
                  <a16:creationId xmlns:a16="http://schemas.microsoft.com/office/drawing/2014/main" xmlns="" id="{F1408E6B-6702-49DC-922C-54E596A28BBF}"/>
                </a:ext>
              </a:extLst>
            </p:cNvPr>
            <p:cNvSpPr/>
            <p:nvPr/>
          </p:nvSpPr>
          <p:spPr>
            <a:xfrm>
              <a:off x="1993925" y="1123955"/>
              <a:ext cx="64466" cy="62294"/>
            </a:xfrm>
            <a:custGeom>
              <a:avLst/>
              <a:gdLst>
                <a:gd name="connsiteX0" fmla="*/ 1095 w 15256"/>
                <a:gd name="connsiteY0" fmla="*/ 8 h 14742"/>
                <a:gd name="connsiteX1" fmla="*/ 449 w 15256"/>
                <a:gd name="connsiteY1" fmla="*/ 330 h 14742"/>
                <a:gd name="connsiteX2" fmla="*/ 13679 w 15256"/>
                <a:gd name="connsiteY2" fmla="*/ 14743 h 14742"/>
                <a:gd name="connsiteX3" fmla="*/ 12173 w 15256"/>
                <a:gd name="connsiteY3" fmla="*/ 7429 h 14742"/>
                <a:gd name="connsiteX4" fmla="*/ 1095 w 15256"/>
                <a:gd name="connsiteY4" fmla="*/ 8 h 14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56" h="14742">
                  <a:moveTo>
                    <a:pt x="1095" y="8"/>
                  </a:moveTo>
                  <a:cubicBezTo>
                    <a:pt x="880" y="115"/>
                    <a:pt x="557" y="115"/>
                    <a:pt x="449" y="330"/>
                  </a:cubicBezTo>
                  <a:cubicBezTo>
                    <a:pt x="-2347" y="2697"/>
                    <a:pt x="8624" y="14635"/>
                    <a:pt x="13679" y="14743"/>
                  </a:cubicBezTo>
                  <a:cubicBezTo>
                    <a:pt x="16260" y="14743"/>
                    <a:pt x="15615" y="11516"/>
                    <a:pt x="12173" y="7429"/>
                  </a:cubicBezTo>
                  <a:cubicBezTo>
                    <a:pt x="9484" y="4095"/>
                    <a:pt x="4321" y="-207"/>
                    <a:pt x="1095"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5" name="任意多边形: 形状 974">
              <a:extLst>
                <a:ext uri="{FF2B5EF4-FFF2-40B4-BE49-F238E27FC236}">
                  <a16:creationId xmlns:a16="http://schemas.microsoft.com/office/drawing/2014/main" xmlns="" id="{E5AB3860-F288-47FC-8814-E768DCDAEBDB}"/>
                </a:ext>
              </a:extLst>
            </p:cNvPr>
            <p:cNvSpPr/>
            <p:nvPr/>
          </p:nvSpPr>
          <p:spPr>
            <a:xfrm>
              <a:off x="2109791" y="1102138"/>
              <a:ext cx="64500" cy="61842"/>
            </a:xfrm>
            <a:custGeom>
              <a:avLst/>
              <a:gdLst>
                <a:gd name="connsiteX0" fmla="*/ 779 w 15264"/>
                <a:gd name="connsiteY0" fmla="*/ 8 h 14635"/>
                <a:gd name="connsiteX1" fmla="*/ 241 w 15264"/>
                <a:gd name="connsiteY1" fmla="*/ 330 h 14635"/>
                <a:gd name="connsiteX2" fmla="*/ 14116 w 15264"/>
                <a:gd name="connsiteY2" fmla="*/ 14635 h 14635"/>
                <a:gd name="connsiteX3" fmla="*/ 11534 w 15264"/>
                <a:gd name="connsiteY3" fmla="*/ 7322 h 14635"/>
                <a:gd name="connsiteX4" fmla="*/ 779 w 15264"/>
                <a:gd name="connsiteY4" fmla="*/ 8 h 14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64" h="14635">
                  <a:moveTo>
                    <a:pt x="779" y="8"/>
                  </a:moveTo>
                  <a:cubicBezTo>
                    <a:pt x="564" y="115"/>
                    <a:pt x="348" y="115"/>
                    <a:pt x="241" y="330"/>
                  </a:cubicBezTo>
                  <a:cubicBezTo>
                    <a:pt x="-1803" y="2697"/>
                    <a:pt x="9706" y="14528"/>
                    <a:pt x="14116" y="14635"/>
                  </a:cubicBezTo>
                  <a:cubicBezTo>
                    <a:pt x="16374" y="14635"/>
                    <a:pt x="15191" y="11409"/>
                    <a:pt x="11534" y="7322"/>
                  </a:cubicBezTo>
                  <a:cubicBezTo>
                    <a:pt x="8845" y="4095"/>
                    <a:pt x="3575" y="-207"/>
                    <a:pt x="779"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6" name="任意多边形: 形状 975">
              <a:extLst>
                <a:ext uri="{FF2B5EF4-FFF2-40B4-BE49-F238E27FC236}">
                  <a16:creationId xmlns:a16="http://schemas.microsoft.com/office/drawing/2014/main" xmlns="" id="{748355DE-ADF2-4681-872D-B3BFF946C9A6}"/>
                </a:ext>
              </a:extLst>
            </p:cNvPr>
            <p:cNvSpPr/>
            <p:nvPr/>
          </p:nvSpPr>
          <p:spPr>
            <a:xfrm>
              <a:off x="2205113" y="1080325"/>
              <a:ext cx="64770" cy="60933"/>
            </a:xfrm>
            <a:custGeom>
              <a:avLst/>
              <a:gdLst>
                <a:gd name="connsiteX0" fmla="*/ 484 w 15328"/>
                <a:gd name="connsiteY0" fmla="*/ 8 h 14420"/>
                <a:gd name="connsiteX1" fmla="*/ 269 w 15328"/>
                <a:gd name="connsiteY1" fmla="*/ 115 h 14420"/>
                <a:gd name="connsiteX2" fmla="*/ 14574 w 15328"/>
                <a:gd name="connsiteY2" fmla="*/ 14420 h 14420"/>
                <a:gd name="connsiteX3" fmla="*/ 11025 w 15328"/>
                <a:gd name="connsiteY3" fmla="*/ 7214 h 14420"/>
                <a:gd name="connsiteX4" fmla="*/ 484 w 15328"/>
                <a:gd name="connsiteY4" fmla="*/ 8 h 14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4420">
                  <a:moveTo>
                    <a:pt x="484" y="8"/>
                  </a:moveTo>
                  <a:cubicBezTo>
                    <a:pt x="377" y="8"/>
                    <a:pt x="269" y="115"/>
                    <a:pt x="269" y="115"/>
                  </a:cubicBezTo>
                  <a:cubicBezTo>
                    <a:pt x="-1990" y="1836"/>
                    <a:pt x="10595" y="14420"/>
                    <a:pt x="14574" y="14420"/>
                  </a:cubicBezTo>
                  <a:cubicBezTo>
                    <a:pt x="16403" y="14420"/>
                    <a:pt x="14789" y="11194"/>
                    <a:pt x="11025" y="7214"/>
                  </a:cubicBezTo>
                  <a:cubicBezTo>
                    <a:pt x="7906" y="3987"/>
                    <a:pt x="2743" y="-207"/>
                    <a:pt x="484"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7" name="任意多边形: 形状 976">
              <a:extLst>
                <a:ext uri="{FF2B5EF4-FFF2-40B4-BE49-F238E27FC236}">
                  <a16:creationId xmlns:a16="http://schemas.microsoft.com/office/drawing/2014/main" xmlns="" id="{62A7BEC1-AA95-46AD-ADAE-B25D95BD6AB1}"/>
                </a:ext>
              </a:extLst>
            </p:cNvPr>
            <p:cNvSpPr/>
            <p:nvPr/>
          </p:nvSpPr>
          <p:spPr>
            <a:xfrm>
              <a:off x="2278139" y="1057600"/>
              <a:ext cx="65188" cy="60481"/>
            </a:xfrm>
            <a:custGeom>
              <a:avLst/>
              <a:gdLst>
                <a:gd name="connsiteX0" fmla="*/ 89 w 15427"/>
                <a:gd name="connsiteY0" fmla="*/ 223 h 14313"/>
                <a:gd name="connsiteX1" fmla="*/ 14932 w 15427"/>
                <a:gd name="connsiteY1" fmla="*/ 14313 h 14313"/>
                <a:gd name="connsiteX2" fmla="*/ 10414 w 15427"/>
                <a:gd name="connsiteY2" fmla="*/ 7107 h 14313"/>
                <a:gd name="connsiteX3" fmla="*/ 304 w 15427"/>
                <a:gd name="connsiteY3" fmla="*/ 8 h 14313"/>
                <a:gd name="connsiteX4" fmla="*/ 89 w 15427"/>
                <a:gd name="connsiteY4" fmla="*/ 223 h 14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7" h="14313">
                  <a:moveTo>
                    <a:pt x="89" y="223"/>
                  </a:moveTo>
                  <a:cubicBezTo>
                    <a:pt x="-1202" y="1836"/>
                    <a:pt x="11920" y="14420"/>
                    <a:pt x="14932" y="14313"/>
                  </a:cubicBezTo>
                  <a:cubicBezTo>
                    <a:pt x="16437" y="14313"/>
                    <a:pt x="14394" y="11086"/>
                    <a:pt x="10414" y="7107"/>
                  </a:cubicBezTo>
                  <a:cubicBezTo>
                    <a:pt x="7295" y="3987"/>
                    <a:pt x="2025" y="-207"/>
                    <a:pt x="304" y="8"/>
                  </a:cubicBezTo>
                  <a:cubicBezTo>
                    <a:pt x="197" y="115"/>
                    <a:pt x="89" y="115"/>
                    <a:pt x="89"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8" name="任意多边形: 形状 977">
              <a:extLst>
                <a:ext uri="{FF2B5EF4-FFF2-40B4-BE49-F238E27FC236}">
                  <a16:creationId xmlns:a16="http://schemas.microsoft.com/office/drawing/2014/main" xmlns="" id="{46CDDA42-9856-4D17-AF90-8AD4BE37F84A}"/>
                </a:ext>
              </a:extLst>
            </p:cNvPr>
            <p:cNvSpPr/>
            <p:nvPr/>
          </p:nvSpPr>
          <p:spPr>
            <a:xfrm>
              <a:off x="2329214" y="1035327"/>
              <a:ext cx="64897" cy="59573"/>
            </a:xfrm>
            <a:custGeom>
              <a:avLst/>
              <a:gdLst>
                <a:gd name="connsiteX0" fmla="*/ 15106 w 15358"/>
                <a:gd name="connsiteY0" fmla="*/ 14098 h 14098"/>
                <a:gd name="connsiteX1" fmla="*/ 9621 w 15358"/>
                <a:gd name="connsiteY1" fmla="*/ 6999 h 14098"/>
                <a:gd name="connsiteX2" fmla="*/ 9621 w 15358"/>
                <a:gd name="connsiteY2" fmla="*/ 6999 h 14098"/>
                <a:gd name="connsiteX3" fmla="*/ 49 w 15358"/>
                <a:gd name="connsiteY3" fmla="*/ 8 h 14098"/>
                <a:gd name="connsiteX4" fmla="*/ 15106 w 15358"/>
                <a:gd name="connsiteY4" fmla="*/ 14098 h 14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8" h="14098">
                  <a:moveTo>
                    <a:pt x="15106" y="14098"/>
                  </a:moveTo>
                  <a:cubicBezTo>
                    <a:pt x="16182" y="14098"/>
                    <a:pt x="13708" y="10871"/>
                    <a:pt x="9621" y="6999"/>
                  </a:cubicBezTo>
                  <a:lnTo>
                    <a:pt x="9621" y="6999"/>
                  </a:lnTo>
                  <a:cubicBezTo>
                    <a:pt x="6394" y="3988"/>
                    <a:pt x="1232" y="-207"/>
                    <a:pt x="49" y="8"/>
                  </a:cubicBezTo>
                  <a:cubicBezTo>
                    <a:pt x="-919" y="1299"/>
                    <a:pt x="12848" y="14205"/>
                    <a:pt x="15106" y="140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4" name="任意多边形: 形状 978">
              <a:extLst>
                <a:ext uri="{FF2B5EF4-FFF2-40B4-BE49-F238E27FC236}">
                  <a16:creationId xmlns:a16="http://schemas.microsoft.com/office/drawing/2014/main" xmlns="" id="{2FBFA182-DB14-4C49-B86C-CF495CDD327E}"/>
                </a:ext>
              </a:extLst>
            </p:cNvPr>
            <p:cNvSpPr/>
            <p:nvPr/>
          </p:nvSpPr>
          <p:spPr>
            <a:xfrm>
              <a:off x="2356685" y="1013054"/>
              <a:ext cx="65455" cy="58711"/>
            </a:xfrm>
            <a:custGeom>
              <a:avLst/>
              <a:gdLst>
                <a:gd name="connsiteX0" fmla="*/ 15489 w 15490"/>
                <a:gd name="connsiteY0" fmla="*/ 13884 h 13894"/>
                <a:gd name="connsiteX1" fmla="*/ 9035 w 15490"/>
                <a:gd name="connsiteY1" fmla="*/ 6893 h 13894"/>
                <a:gd name="connsiteX2" fmla="*/ 1 w 15490"/>
                <a:gd name="connsiteY2" fmla="*/ 9 h 13894"/>
                <a:gd name="connsiteX3" fmla="*/ 15489 w 15490"/>
                <a:gd name="connsiteY3" fmla="*/ 13884 h 13894"/>
              </a:gdLst>
              <a:ahLst/>
              <a:cxnLst>
                <a:cxn ang="0">
                  <a:pos x="connsiteX0" y="connsiteY0"/>
                </a:cxn>
                <a:cxn ang="0">
                  <a:pos x="connsiteX1" y="connsiteY1"/>
                </a:cxn>
                <a:cxn ang="0">
                  <a:pos x="connsiteX2" y="connsiteY2"/>
                </a:cxn>
                <a:cxn ang="0">
                  <a:pos x="connsiteX3" y="connsiteY3"/>
                </a:cxn>
              </a:cxnLst>
              <a:rect l="l" t="t" r="r" b="b"/>
              <a:pathLst>
                <a:path w="15490" h="13894">
                  <a:moveTo>
                    <a:pt x="15489" y="13884"/>
                  </a:moveTo>
                  <a:cubicBezTo>
                    <a:pt x="15596" y="13131"/>
                    <a:pt x="11294" y="8936"/>
                    <a:pt x="9035" y="6893"/>
                  </a:cubicBezTo>
                  <a:cubicBezTo>
                    <a:pt x="5163" y="3344"/>
                    <a:pt x="646" y="-206"/>
                    <a:pt x="1" y="9"/>
                  </a:cubicBezTo>
                  <a:cubicBezTo>
                    <a:pt x="-107" y="1408"/>
                    <a:pt x="14413" y="14314"/>
                    <a:pt x="15489" y="13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5" name="任意多边形: 形状 979">
              <a:extLst>
                <a:ext uri="{FF2B5EF4-FFF2-40B4-BE49-F238E27FC236}">
                  <a16:creationId xmlns:a16="http://schemas.microsoft.com/office/drawing/2014/main" xmlns="" id="{53155B78-0C77-430A-82F1-AA2528A8C346}"/>
                </a:ext>
              </a:extLst>
            </p:cNvPr>
            <p:cNvSpPr/>
            <p:nvPr/>
          </p:nvSpPr>
          <p:spPr>
            <a:xfrm>
              <a:off x="2361688" y="991279"/>
              <a:ext cx="65442" cy="57717"/>
            </a:xfrm>
            <a:custGeom>
              <a:avLst/>
              <a:gdLst>
                <a:gd name="connsiteX0" fmla="*/ 15488 w 15487"/>
                <a:gd name="connsiteY0" fmla="*/ 13660 h 13659"/>
                <a:gd name="connsiteX1" fmla="*/ 8282 w 15487"/>
                <a:gd name="connsiteY1" fmla="*/ 6776 h 13659"/>
                <a:gd name="connsiteX2" fmla="*/ 0 w 15487"/>
                <a:gd name="connsiteY2" fmla="*/ 0 h 13659"/>
                <a:gd name="connsiteX3" fmla="*/ 15488 w 15487"/>
                <a:gd name="connsiteY3" fmla="*/ 13660 h 13659"/>
              </a:gdLst>
              <a:ahLst/>
              <a:cxnLst>
                <a:cxn ang="0">
                  <a:pos x="connsiteX0" y="connsiteY0"/>
                </a:cxn>
                <a:cxn ang="0">
                  <a:pos x="connsiteX1" y="connsiteY1"/>
                </a:cxn>
                <a:cxn ang="0">
                  <a:pos x="connsiteX2" y="connsiteY2"/>
                </a:cxn>
                <a:cxn ang="0">
                  <a:pos x="connsiteX3" y="connsiteY3"/>
                </a:cxn>
              </a:cxnLst>
              <a:rect l="l" t="t" r="r" b="b"/>
              <a:pathLst>
                <a:path w="15487" h="13659">
                  <a:moveTo>
                    <a:pt x="15488" y="13660"/>
                  </a:moveTo>
                  <a:cubicBezTo>
                    <a:pt x="15058" y="12907"/>
                    <a:pt x="10971" y="9142"/>
                    <a:pt x="8282" y="6776"/>
                  </a:cubicBezTo>
                  <a:cubicBezTo>
                    <a:pt x="6346" y="5055"/>
                    <a:pt x="538" y="0"/>
                    <a:pt x="0" y="0"/>
                  </a:cubicBezTo>
                  <a:cubicBezTo>
                    <a:pt x="538" y="645"/>
                    <a:pt x="14628" y="13552"/>
                    <a:pt x="15488" y="13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6" name="任意多边形: 形状 989">
              <a:extLst>
                <a:ext uri="{FF2B5EF4-FFF2-40B4-BE49-F238E27FC236}">
                  <a16:creationId xmlns:a16="http://schemas.microsoft.com/office/drawing/2014/main" xmlns="" id="{74AE101C-F870-4282-90C9-FB8A5E7F9454}"/>
                </a:ext>
              </a:extLst>
            </p:cNvPr>
            <p:cNvSpPr/>
            <p:nvPr/>
          </p:nvSpPr>
          <p:spPr>
            <a:xfrm>
              <a:off x="1044682" y="1371685"/>
              <a:ext cx="66329" cy="68235"/>
            </a:xfrm>
            <a:custGeom>
              <a:avLst/>
              <a:gdLst>
                <a:gd name="connsiteX0" fmla="*/ 4924 w 15697"/>
                <a:gd name="connsiteY0" fmla="*/ 0 h 16148"/>
                <a:gd name="connsiteX1" fmla="*/ 3525 w 15697"/>
                <a:gd name="connsiteY1" fmla="*/ 215 h 16148"/>
                <a:gd name="connsiteX2" fmla="*/ 6107 w 15697"/>
                <a:gd name="connsiteY2" fmla="*/ 14950 h 16148"/>
                <a:gd name="connsiteX3" fmla="*/ 15357 w 15697"/>
                <a:gd name="connsiteY3" fmla="*/ 8389 h 16148"/>
                <a:gd name="connsiteX4" fmla="*/ 4924 w 15697"/>
                <a:gd name="connsiteY4" fmla="*/ 0 h 16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97" h="16148">
                  <a:moveTo>
                    <a:pt x="4924" y="0"/>
                  </a:moveTo>
                  <a:cubicBezTo>
                    <a:pt x="4493" y="0"/>
                    <a:pt x="3956" y="108"/>
                    <a:pt x="3525" y="215"/>
                  </a:cubicBezTo>
                  <a:cubicBezTo>
                    <a:pt x="-2283" y="2044"/>
                    <a:pt x="-562" y="11293"/>
                    <a:pt x="6107" y="14950"/>
                  </a:cubicBezTo>
                  <a:cubicBezTo>
                    <a:pt x="12022" y="18177"/>
                    <a:pt x="17078" y="14520"/>
                    <a:pt x="15357" y="8389"/>
                  </a:cubicBezTo>
                  <a:cubicBezTo>
                    <a:pt x="14496" y="4948"/>
                    <a:pt x="10624" y="0"/>
                    <a:pt x="49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7" name="任意多边形: 形状 990">
              <a:extLst>
                <a:ext uri="{FF2B5EF4-FFF2-40B4-BE49-F238E27FC236}">
                  <a16:creationId xmlns:a16="http://schemas.microsoft.com/office/drawing/2014/main" xmlns="" id="{E454C0D9-8534-4B80-AB6B-A6083BF03E03}"/>
                </a:ext>
              </a:extLst>
            </p:cNvPr>
            <p:cNvSpPr/>
            <p:nvPr/>
          </p:nvSpPr>
          <p:spPr>
            <a:xfrm>
              <a:off x="1276659" y="1356223"/>
              <a:ext cx="67166" cy="68260"/>
            </a:xfrm>
            <a:custGeom>
              <a:avLst/>
              <a:gdLst>
                <a:gd name="connsiteX0" fmla="*/ 2944 w 15895"/>
                <a:gd name="connsiteY0" fmla="*/ 324 h 16154"/>
                <a:gd name="connsiteX1" fmla="*/ 7676 w 15895"/>
                <a:gd name="connsiteY1" fmla="*/ 15382 h 16154"/>
                <a:gd name="connsiteX2" fmla="*/ 15312 w 15895"/>
                <a:gd name="connsiteY2" fmla="*/ 8283 h 16154"/>
                <a:gd name="connsiteX3" fmla="*/ 4234 w 15895"/>
                <a:gd name="connsiteY3" fmla="*/ 2 h 16154"/>
                <a:gd name="connsiteX4" fmla="*/ 2944 w 15895"/>
                <a:gd name="connsiteY4" fmla="*/ 324 h 16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95" h="16154">
                  <a:moveTo>
                    <a:pt x="2944" y="324"/>
                  </a:moveTo>
                  <a:cubicBezTo>
                    <a:pt x="-2757" y="2260"/>
                    <a:pt x="362" y="12263"/>
                    <a:pt x="7676" y="15382"/>
                  </a:cubicBezTo>
                  <a:cubicBezTo>
                    <a:pt x="13376" y="17856"/>
                    <a:pt x="17464" y="14092"/>
                    <a:pt x="15312" y="8283"/>
                  </a:cubicBezTo>
                  <a:cubicBezTo>
                    <a:pt x="14022" y="4842"/>
                    <a:pt x="9720" y="-106"/>
                    <a:pt x="4234" y="2"/>
                  </a:cubicBezTo>
                  <a:cubicBezTo>
                    <a:pt x="3804" y="109"/>
                    <a:pt x="3266" y="217"/>
                    <a:pt x="2944"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8" name="任意多边形: 形状 991">
              <a:extLst>
                <a:ext uri="{FF2B5EF4-FFF2-40B4-BE49-F238E27FC236}">
                  <a16:creationId xmlns:a16="http://schemas.microsoft.com/office/drawing/2014/main" xmlns="" id="{B98D2B00-E7B2-449D-A6BA-380EE9C17509}"/>
                </a:ext>
              </a:extLst>
            </p:cNvPr>
            <p:cNvSpPr/>
            <p:nvPr/>
          </p:nvSpPr>
          <p:spPr>
            <a:xfrm>
              <a:off x="1497189" y="1338497"/>
              <a:ext cx="65987" cy="67719"/>
            </a:xfrm>
            <a:custGeom>
              <a:avLst/>
              <a:gdLst>
                <a:gd name="connsiteX0" fmla="*/ 9157 w 15616"/>
                <a:gd name="connsiteY0" fmla="*/ 15597 h 16026"/>
                <a:gd name="connsiteX1" fmla="*/ 14642 w 15616"/>
                <a:gd name="connsiteY1" fmla="*/ 8176 h 16026"/>
                <a:gd name="connsiteX2" fmla="*/ 14642 w 15616"/>
                <a:gd name="connsiteY2" fmla="*/ 8176 h 16026"/>
                <a:gd name="connsiteX3" fmla="*/ 3456 w 15616"/>
                <a:gd name="connsiteY3" fmla="*/ 2 h 16026"/>
                <a:gd name="connsiteX4" fmla="*/ 1735 w 15616"/>
                <a:gd name="connsiteY4" fmla="*/ 540 h 16026"/>
                <a:gd name="connsiteX5" fmla="*/ 9157 w 15616"/>
                <a:gd name="connsiteY5" fmla="*/ 15597 h 16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16" h="16026">
                  <a:moveTo>
                    <a:pt x="9157" y="15597"/>
                  </a:moveTo>
                  <a:cubicBezTo>
                    <a:pt x="14427" y="17318"/>
                    <a:pt x="17223" y="13661"/>
                    <a:pt x="14642" y="8176"/>
                  </a:cubicBezTo>
                  <a:lnTo>
                    <a:pt x="14642" y="8176"/>
                  </a:lnTo>
                  <a:cubicBezTo>
                    <a:pt x="13029" y="4734"/>
                    <a:pt x="8511" y="-106"/>
                    <a:pt x="3456" y="2"/>
                  </a:cubicBezTo>
                  <a:cubicBezTo>
                    <a:pt x="2919" y="109"/>
                    <a:pt x="2273" y="217"/>
                    <a:pt x="1735" y="540"/>
                  </a:cubicBezTo>
                  <a:cubicBezTo>
                    <a:pt x="-2782" y="3336"/>
                    <a:pt x="2166" y="13231"/>
                    <a:pt x="9157" y="155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9" name="任意多边形: 形状 992">
              <a:extLst>
                <a:ext uri="{FF2B5EF4-FFF2-40B4-BE49-F238E27FC236}">
                  <a16:creationId xmlns:a16="http://schemas.microsoft.com/office/drawing/2014/main" xmlns="" id="{7C8588B1-D41A-4623-8641-2A88DC3B3931}"/>
                </a:ext>
              </a:extLst>
            </p:cNvPr>
            <p:cNvSpPr/>
            <p:nvPr/>
          </p:nvSpPr>
          <p:spPr>
            <a:xfrm>
              <a:off x="1698429" y="1319841"/>
              <a:ext cx="64305" cy="67179"/>
            </a:xfrm>
            <a:custGeom>
              <a:avLst/>
              <a:gdLst>
                <a:gd name="connsiteX0" fmla="*/ 2726 w 15218"/>
                <a:gd name="connsiteY0" fmla="*/ 7 h 15898"/>
                <a:gd name="connsiteX1" fmla="*/ 1221 w 15218"/>
                <a:gd name="connsiteY1" fmla="*/ 545 h 15898"/>
                <a:gd name="connsiteX2" fmla="*/ 10470 w 15218"/>
                <a:gd name="connsiteY2" fmla="*/ 15710 h 15898"/>
                <a:gd name="connsiteX3" fmla="*/ 13912 w 15218"/>
                <a:gd name="connsiteY3" fmla="*/ 8074 h 15898"/>
                <a:gd name="connsiteX4" fmla="*/ 2726 w 15218"/>
                <a:gd name="connsiteY4" fmla="*/ 7 h 15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8" h="15898">
                  <a:moveTo>
                    <a:pt x="2726" y="7"/>
                  </a:moveTo>
                  <a:cubicBezTo>
                    <a:pt x="2296" y="115"/>
                    <a:pt x="1758" y="222"/>
                    <a:pt x="1221" y="545"/>
                  </a:cubicBezTo>
                  <a:cubicBezTo>
                    <a:pt x="-2759" y="3341"/>
                    <a:pt x="3694" y="13989"/>
                    <a:pt x="10470" y="15710"/>
                  </a:cubicBezTo>
                  <a:cubicBezTo>
                    <a:pt x="14988" y="16786"/>
                    <a:pt x="16601" y="13129"/>
                    <a:pt x="13912" y="8074"/>
                  </a:cubicBezTo>
                  <a:cubicBezTo>
                    <a:pt x="12084" y="4524"/>
                    <a:pt x="7351" y="-208"/>
                    <a:pt x="2726"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0" name="任意多边形: 形状 993">
              <a:extLst>
                <a:ext uri="{FF2B5EF4-FFF2-40B4-BE49-F238E27FC236}">
                  <a16:creationId xmlns:a16="http://schemas.microsoft.com/office/drawing/2014/main" xmlns="" id="{5E0CC7F1-05DF-44CF-B63F-3E2FA1AC8C1D}"/>
                </a:ext>
              </a:extLst>
            </p:cNvPr>
            <p:cNvSpPr/>
            <p:nvPr/>
          </p:nvSpPr>
          <p:spPr>
            <a:xfrm>
              <a:off x="1878127" y="1299389"/>
              <a:ext cx="63942" cy="66726"/>
            </a:xfrm>
            <a:custGeom>
              <a:avLst/>
              <a:gdLst>
                <a:gd name="connsiteX0" fmla="*/ 2148 w 15132"/>
                <a:gd name="connsiteY0" fmla="*/ 7 h 15791"/>
                <a:gd name="connsiteX1" fmla="*/ 1180 w 15132"/>
                <a:gd name="connsiteY1" fmla="*/ 330 h 15791"/>
                <a:gd name="connsiteX2" fmla="*/ 11182 w 15132"/>
                <a:gd name="connsiteY2" fmla="*/ 15603 h 15791"/>
                <a:gd name="connsiteX3" fmla="*/ 13333 w 15132"/>
                <a:gd name="connsiteY3" fmla="*/ 7966 h 15791"/>
                <a:gd name="connsiteX4" fmla="*/ 2148 w 15132"/>
                <a:gd name="connsiteY4" fmla="*/ 7 h 1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2" h="15791">
                  <a:moveTo>
                    <a:pt x="2148" y="7"/>
                  </a:moveTo>
                  <a:cubicBezTo>
                    <a:pt x="1825" y="115"/>
                    <a:pt x="1502" y="115"/>
                    <a:pt x="1180" y="330"/>
                  </a:cubicBezTo>
                  <a:cubicBezTo>
                    <a:pt x="-2907" y="2588"/>
                    <a:pt x="4406" y="13882"/>
                    <a:pt x="11182" y="15603"/>
                  </a:cubicBezTo>
                  <a:cubicBezTo>
                    <a:pt x="15377" y="16678"/>
                    <a:pt x="16453" y="13021"/>
                    <a:pt x="13333" y="7966"/>
                  </a:cubicBezTo>
                  <a:cubicBezTo>
                    <a:pt x="11182" y="4524"/>
                    <a:pt x="6235" y="-208"/>
                    <a:pt x="2148"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1" name="任意多边形: 形状 994">
              <a:extLst>
                <a:ext uri="{FF2B5EF4-FFF2-40B4-BE49-F238E27FC236}">
                  <a16:creationId xmlns:a16="http://schemas.microsoft.com/office/drawing/2014/main" xmlns="" id="{7874AD76-3407-439A-80C3-66AD32576AFF}"/>
                </a:ext>
              </a:extLst>
            </p:cNvPr>
            <p:cNvSpPr/>
            <p:nvPr/>
          </p:nvSpPr>
          <p:spPr>
            <a:xfrm>
              <a:off x="2036549" y="1277572"/>
              <a:ext cx="63021" cy="66152"/>
            </a:xfrm>
            <a:custGeom>
              <a:avLst/>
              <a:gdLst>
                <a:gd name="connsiteX0" fmla="*/ 12303 w 14914"/>
                <a:gd name="connsiteY0" fmla="*/ 15603 h 15655"/>
                <a:gd name="connsiteX1" fmla="*/ 12519 w 14914"/>
                <a:gd name="connsiteY1" fmla="*/ 7859 h 15655"/>
                <a:gd name="connsiteX2" fmla="*/ 1548 w 14914"/>
                <a:gd name="connsiteY2" fmla="*/ 7 h 15655"/>
                <a:gd name="connsiteX3" fmla="*/ 795 w 14914"/>
                <a:gd name="connsiteY3" fmla="*/ 330 h 15655"/>
                <a:gd name="connsiteX4" fmla="*/ 12303 w 14914"/>
                <a:gd name="connsiteY4" fmla="*/ 15603 h 1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4" h="15655">
                  <a:moveTo>
                    <a:pt x="12303" y="15603"/>
                  </a:moveTo>
                  <a:cubicBezTo>
                    <a:pt x="15638" y="16140"/>
                    <a:pt x="15853" y="12484"/>
                    <a:pt x="12519" y="7859"/>
                  </a:cubicBezTo>
                  <a:cubicBezTo>
                    <a:pt x="10152" y="4524"/>
                    <a:pt x="5205" y="-208"/>
                    <a:pt x="1548" y="7"/>
                  </a:cubicBezTo>
                  <a:cubicBezTo>
                    <a:pt x="1333" y="115"/>
                    <a:pt x="1010" y="115"/>
                    <a:pt x="795" y="330"/>
                  </a:cubicBezTo>
                  <a:cubicBezTo>
                    <a:pt x="-2754" y="2696"/>
                    <a:pt x="6388" y="14635"/>
                    <a:pt x="12303" y="156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2" name="任意多边形: 形状 995">
              <a:extLst>
                <a:ext uri="{FF2B5EF4-FFF2-40B4-BE49-F238E27FC236}">
                  <a16:creationId xmlns:a16="http://schemas.microsoft.com/office/drawing/2014/main" xmlns="" id="{023C6809-B567-41CB-8616-F8AEE8F4628B}"/>
                </a:ext>
              </a:extLst>
            </p:cNvPr>
            <p:cNvSpPr/>
            <p:nvPr/>
          </p:nvSpPr>
          <p:spPr>
            <a:xfrm>
              <a:off x="2172939" y="1255303"/>
              <a:ext cx="62687" cy="65695"/>
            </a:xfrm>
            <a:custGeom>
              <a:avLst/>
              <a:gdLst>
                <a:gd name="connsiteX0" fmla="*/ 463 w 14835"/>
                <a:gd name="connsiteY0" fmla="*/ 330 h 15547"/>
                <a:gd name="connsiteX1" fmla="*/ 12832 w 14835"/>
                <a:gd name="connsiteY1" fmla="*/ 15495 h 15547"/>
                <a:gd name="connsiteX2" fmla="*/ 11863 w 14835"/>
                <a:gd name="connsiteY2" fmla="*/ 7751 h 15547"/>
                <a:gd name="connsiteX3" fmla="*/ 11863 w 14835"/>
                <a:gd name="connsiteY3" fmla="*/ 7751 h 15547"/>
                <a:gd name="connsiteX4" fmla="*/ 1108 w 14835"/>
                <a:gd name="connsiteY4" fmla="*/ 7 h 15547"/>
                <a:gd name="connsiteX5" fmla="*/ 463 w 14835"/>
                <a:gd name="connsiteY5" fmla="*/ 330 h 15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5" h="15547">
                  <a:moveTo>
                    <a:pt x="463" y="330"/>
                  </a:moveTo>
                  <a:cubicBezTo>
                    <a:pt x="-2226" y="2696"/>
                    <a:pt x="7454" y="14635"/>
                    <a:pt x="12832" y="15495"/>
                  </a:cubicBezTo>
                  <a:cubicBezTo>
                    <a:pt x="15843" y="16033"/>
                    <a:pt x="15413" y="12376"/>
                    <a:pt x="11863" y="7751"/>
                  </a:cubicBezTo>
                  <a:lnTo>
                    <a:pt x="11863" y="7751"/>
                  </a:lnTo>
                  <a:cubicBezTo>
                    <a:pt x="9282" y="4417"/>
                    <a:pt x="4227" y="-208"/>
                    <a:pt x="1108" y="7"/>
                  </a:cubicBezTo>
                  <a:cubicBezTo>
                    <a:pt x="893" y="7"/>
                    <a:pt x="570" y="115"/>
                    <a:pt x="463" y="3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3" name="任意多边形: 形状 996">
              <a:extLst>
                <a:ext uri="{FF2B5EF4-FFF2-40B4-BE49-F238E27FC236}">
                  <a16:creationId xmlns:a16="http://schemas.microsoft.com/office/drawing/2014/main" xmlns="" id="{261845AF-75F4-4E2C-BB17-A1D409B20A19}"/>
                </a:ext>
              </a:extLst>
            </p:cNvPr>
            <p:cNvSpPr/>
            <p:nvPr/>
          </p:nvSpPr>
          <p:spPr>
            <a:xfrm>
              <a:off x="2286206" y="1232126"/>
              <a:ext cx="62421" cy="65019"/>
            </a:xfrm>
            <a:custGeom>
              <a:avLst/>
              <a:gdLst>
                <a:gd name="connsiteX0" fmla="*/ 761 w 14772"/>
                <a:gd name="connsiteY0" fmla="*/ 7 h 15387"/>
                <a:gd name="connsiteX1" fmla="*/ 223 w 14772"/>
                <a:gd name="connsiteY1" fmla="*/ 330 h 15387"/>
                <a:gd name="connsiteX2" fmla="*/ 13668 w 14772"/>
                <a:gd name="connsiteY2" fmla="*/ 15388 h 15387"/>
                <a:gd name="connsiteX3" fmla="*/ 11194 w 14772"/>
                <a:gd name="connsiteY3" fmla="*/ 7644 h 15387"/>
                <a:gd name="connsiteX4" fmla="*/ 761 w 14772"/>
                <a:gd name="connsiteY4" fmla="*/ 7 h 15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72" h="15387">
                  <a:moveTo>
                    <a:pt x="761" y="7"/>
                  </a:moveTo>
                  <a:cubicBezTo>
                    <a:pt x="653" y="115"/>
                    <a:pt x="331" y="223"/>
                    <a:pt x="223" y="330"/>
                  </a:cubicBezTo>
                  <a:cubicBezTo>
                    <a:pt x="-1713" y="2804"/>
                    <a:pt x="9473" y="15388"/>
                    <a:pt x="13668" y="15388"/>
                  </a:cubicBezTo>
                  <a:cubicBezTo>
                    <a:pt x="15819" y="15388"/>
                    <a:pt x="14743" y="11946"/>
                    <a:pt x="11194" y="7644"/>
                  </a:cubicBezTo>
                  <a:cubicBezTo>
                    <a:pt x="8505" y="4310"/>
                    <a:pt x="3450" y="-208"/>
                    <a:pt x="761"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4" name="任意多边形: 形状 997">
              <a:extLst>
                <a:ext uri="{FF2B5EF4-FFF2-40B4-BE49-F238E27FC236}">
                  <a16:creationId xmlns:a16="http://schemas.microsoft.com/office/drawing/2014/main" xmlns="" id="{950FAE18-DD73-4EA9-BACB-ECE42AB2A404}"/>
                </a:ext>
              </a:extLst>
            </p:cNvPr>
            <p:cNvSpPr/>
            <p:nvPr/>
          </p:nvSpPr>
          <p:spPr>
            <a:xfrm>
              <a:off x="2377433" y="1208454"/>
              <a:ext cx="62235" cy="64149"/>
            </a:xfrm>
            <a:custGeom>
              <a:avLst/>
              <a:gdLst>
                <a:gd name="connsiteX0" fmla="*/ 468 w 14728"/>
                <a:gd name="connsiteY0" fmla="*/ 16 h 15181"/>
                <a:gd name="connsiteX1" fmla="*/ 253 w 14728"/>
                <a:gd name="connsiteY1" fmla="*/ 124 h 15181"/>
                <a:gd name="connsiteX2" fmla="*/ 14020 w 14728"/>
                <a:gd name="connsiteY2" fmla="*/ 15181 h 15181"/>
                <a:gd name="connsiteX3" fmla="*/ 10471 w 14728"/>
                <a:gd name="connsiteY3" fmla="*/ 7545 h 15181"/>
                <a:gd name="connsiteX4" fmla="*/ 468 w 14728"/>
                <a:gd name="connsiteY4" fmla="*/ 16 h 15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8" h="15181">
                  <a:moveTo>
                    <a:pt x="468" y="16"/>
                  </a:moveTo>
                  <a:cubicBezTo>
                    <a:pt x="361" y="16"/>
                    <a:pt x="361" y="124"/>
                    <a:pt x="253" y="124"/>
                  </a:cubicBezTo>
                  <a:cubicBezTo>
                    <a:pt x="-1898" y="1952"/>
                    <a:pt x="10256" y="15181"/>
                    <a:pt x="14020" y="15181"/>
                  </a:cubicBezTo>
                  <a:cubicBezTo>
                    <a:pt x="15741" y="15181"/>
                    <a:pt x="14236" y="11740"/>
                    <a:pt x="10471" y="7545"/>
                  </a:cubicBezTo>
                  <a:cubicBezTo>
                    <a:pt x="7567" y="4318"/>
                    <a:pt x="2512" y="-307"/>
                    <a:pt x="468"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5" name="任意多边形: 形状 998">
              <a:extLst>
                <a:ext uri="{FF2B5EF4-FFF2-40B4-BE49-F238E27FC236}">
                  <a16:creationId xmlns:a16="http://schemas.microsoft.com/office/drawing/2014/main" xmlns="" id="{5AE8B9E8-8577-43CE-A393-6661E4783515}"/>
                </a:ext>
              </a:extLst>
            </p:cNvPr>
            <p:cNvSpPr/>
            <p:nvPr/>
          </p:nvSpPr>
          <p:spPr>
            <a:xfrm>
              <a:off x="2444582" y="1184364"/>
              <a:ext cx="62125" cy="63697"/>
            </a:xfrm>
            <a:custGeom>
              <a:avLst/>
              <a:gdLst>
                <a:gd name="connsiteX0" fmla="*/ 14262 w 14702"/>
                <a:gd name="connsiteY0" fmla="*/ 15074 h 15074"/>
                <a:gd name="connsiteX1" fmla="*/ 9745 w 14702"/>
                <a:gd name="connsiteY1" fmla="*/ 7438 h 15074"/>
                <a:gd name="connsiteX2" fmla="*/ 173 w 14702"/>
                <a:gd name="connsiteY2" fmla="*/ 16 h 15074"/>
                <a:gd name="connsiteX3" fmla="*/ 65 w 14702"/>
                <a:gd name="connsiteY3" fmla="*/ 124 h 15074"/>
                <a:gd name="connsiteX4" fmla="*/ 14262 w 14702"/>
                <a:gd name="connsiteY4" fmla="*/ 15074 h 15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2" h="15074">
                  <a:moveTo>
                    <a:pt x="14262" y="15074"/>
                  </a:moveTo>
                  <a:cubicBezTo>
                    <a:pt x="15661" y="15074"/>
                    <a:pt x="13617" y="11632"/>
                    <a:pt x="9745" y="7438"/>
                  </a:cubicBezTo>
                  <a:cubicBezTo>
                    <a:pt x="6733" y="4211"/>
                    <a:pt x="1786" y="-306"/>
                    <a:pt x="173" y="16"/>
                  </a:cubicBezTo>
                  <a:cubicBezTo>
                    <a:pt x="173" y="16"/>
                    <a:pt x="65" y="124"/>
                    <a:pt x="65" y="124"/>
                  </a:cubicBezTo>
                  <a:cubicBezTo>
                    <a:pt x="-1011" y="1952"/>
                    <a:pt x="11574" y="15182"/>
                    <a:pt x="14262" y="15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0" name="任意多边形: 形状 999">
              <a:extLst>
                <a:ext uri="{FF2B5EF4-FFF2-40B4-BE49-F238E27FC236}">
                  <a16:creationId xmlns:a16="http://schemas.microsoft.com/office/drawing/2014/main" xmlns="" id="{6496B1AC-18F8-4274-9BEE-1480A3329B88}"/>
                </a:ext>
              </a:extLst>
            </p:cNvPr>
            <p:cNvSpPr/>
            <p:nvPr/>
          </p:nvSpPr>
          <p:spPr>
            <a:xfrm>
              <a:off x="2488359" y="1160312"/>
              <a:ext cx="61622" cy="63249"/>
            </a:xfrm>
            <a:custGeom>
              <a:avLst/>
              <a:gdLst>
                <a:gd name="connsiteX0" fmla="*/ 14550 w 14583"/>
                <a:gd name="connsiteY0" fmla="*/ 14959 h 14968"/>
                <a:gd name="connsiteX1" fmla="*/ 8957 w 14583"/>
                <a:gd name="connsiteY1" fmla="*/ 7430 h 14968"/>
                <a:gd name="connsiteX2" fmla="*/ 30 w 14583"/>
                <a:gd name="connsiteY2" fmla="*/ 9 h 14968"/>
                <a:gd name="connsiteX3" fmla="*/ 14550 w 14583"/>
                <a:gd name="connsiteY3" fmla="*/ 14959 h 14968"/>
              </a:gdLst>
              <a:ahLst/>
              <a:cxnLst>
                <a:cxn ang="0">
                  <a:pos x="connsiteX0" y="connsiteY0"/>
                </a:cxn>
                <a:cxn ang="0">
                  <a:pos x="connsiteX1" y="connsiteY1"/>
                </a:cxn>
                <a:cxn ang="0">
                  <a:pos x="connsiteX2" y="connsiteY2"/>
                </a:cxn>
                <a:cxn ang="0">
                  <a:pos x="connsiteX3" y="connsiteY3"/>
                </a:cxn>
              </a:cxnLst>
              <a:rect l="l" t="t" r="r" b="b"/>
              <a:pathLst>
                <a:path w="14583" h="14968">
                  <a:moveTo>
                    <a:pt x="14550" y="14959"/>
                  </a:moveTo>
                  <a:cubicBezTo>
                    <a:pt x="14980" y="14098"/>
                    <a:pt x="11108" y="9689"/>
                    <a:pt x="8957" y="7430"/>
                  </a:cubicBezTo>
                  <a:cubicBezTo>
                    <a:pt x="5408" y="3665"/>
                    <a:pt x="891" y="-207"/>
                    <a:pt x="30" y="9"/>
                  </a:cubicBezTo>
                  <a:cubicBezTo>
                    <a:pt x="-723" y="1514"/>
                    <a:pt x="12829" y="15389"/>
                    <a:pt x="14550" y="149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1" name="任意多边形: 形状 1000">
              <a:extLst>
                <a:ext uri="{FF2B5EF4-FFF2-40B4-BE49-F238E27FC236}">
                  <a16:creationId xmlns:a16="http://schemas.microsoft.com/office/drawing/2014/main" xmlns="" id="{019FE451-2AFE-4E07-89E7-AAC554A07BE0}"/>
                </a:ext>
              </a:extLst>
            </p:cNvPr>
            <p:cNvSpPr/>
            <p:nvPr/>
          </p:nvSpPr>
          <p:spPr>
            <a:xfrm>
              <a:off x="2507121" y="1136712"/>
              <a:ext cx="61808" cy="62264"/>
            </a:xfrm>
            <a:custGeom>
              <a:avLst/>
              <a:gdLst>
                <a:gd name="connsiteX0" fmla="*/ 0 w 14627"/>
                <a:gd name="connsiteY0" fmla="*/ 0 h 14735"/>
                <a:gd name="connsiteX1" fmla="*/ 14628 w 14627"/>
                <a:gd name="connsiteY1" fmla="*/ 14735 h 14735"/>
                <a:gd name="connsiteX2" fmla="*/ 8282 w 14627"/>
                <a:gd name="connsiteY2" fmla="*/ 7314 h 14735"/>
                <a:gd name="connsiteX3" fmla="*/ 0 w 14627"/>
                <a:gd name="connsiteY3" fmla="*/ 0 h 14735"/>
              </a:gdLst>
              <a:ahLst/>
              <a:cxnLst>
                <a:cxn ang="0">
                  <a:pos x="connsiteX0" y="connsiteY0"/>
                </a:cxn>
                <a:cxn ang="0">
                  <a:pos x="connsiteX1" y="connsiteY1"/>
                </a:cxn>
                <a:cxn ang="0">
                  <a:pos x="connsiteX2" y="connsiteY2"/>
                </a:cxn>
                <a:cxn ang="0">
                  <a:pos x="connsiteX3" y="connsiteY3"/>
                </a:cxn>
              </a:cxnLst>
              <a:rect l="l" t="t" r="r" b="b"/>
              <a:pathLst>
                <a:path w="14627" h="14735">
                  <a:moveTo>
                    <a:pt x="0" y="0"/>
                  </a:moveTo>
                  <a:cubicBezTo>
                    <a:pt x="108" y="860"/>
                    <a:pt x="13122" y="14735"/>
                    <a:pt x="14628" y="14735"/>
                  </a:cubicBezTo>
                  <a:cubicBezTo>
                    <a:pt x="14520" y="13875"/>
                    <a:pt x="10433" y="9465"/>
                    <a:pt x="8282" y="7314"/>
                  </a:cubicBezTo>
                  <a:cubicBezTo>
                    <a:pt x="6238" y="5270"/>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2" name="任意多边形: 形状 1001">
              <a:extLst>
                <a:ext uri="{FF2B5EF4-FFF2-40B4-BE49-F238E27FC236}">
                  <a16:creationId xmlns:a16="http://schemas.microsoft.com/office/drawing/2014/main" xmlns="" id="{A2E30E41-A7A4-49E6-9B97-67D85EDA1C36}"/>
                </a:ext>
              </a:extLst>
            </p:cNvPr>
            <p:cNvSpPr/>
            <p:nvPr/>
          </p:nvSpPr>
          <p:spPr>
            <a:xfrm>
              <a:off x="2501213" y="1113534"/>
              <a:ext cx="61356" cy="61356"/>
            </a:xfrm>
            <a:custGeom>
              <a:avLst/>
              <a:gdLst>
                <a:gd name="connsiteX0" fmla="*/ 14520 w 14520"/>
                <a:gd name="connsiteY0" fmla="*/ 14520 h 14520"/>
                <a:gd name="connsiteX1" fmla="*/ 7421 w 14520"/>
                <a:gd name="connsiteY1" fmla="*/ 7206 h 14520"/>
                <a:gd name="connsiteX2" fmla="*/ 0 w 14520"/>
                <a:gd name="connsiteY2" fmla="*/ 0 h 14520"/>
                <a:gd name="connsiteX3" fmla="*/ 14520 w 14520"/>
                <a:gd name="connsiteY3" fmla="*/ 14520 h 14520"/>
              </a:gdLst>
              <a:ahLst/>
              <a:cxnLst>
                <a:cxn ang="0">
                  <a:pos x="connsiteX0" y="connsiteY0"/>
                </a:cxn>
                <a:cxn ang="0">
                  <a:pos x="connsiteX1" y="connsiteY1"/>
                </a:cxn>
                <a:cxn ang="0">
                  <a:pos x="connsiteX2" y="connsiteY2"/>
                </a:cxn>
                <a:cxn ang="0">
                  <a:pos x="connsiteX3" y="connsiteY3"/>
                </a:cxn>
              </a:cxnLst>
              <a:rect l="l" t="t" r="r" b="b"/>
              <a:pathLst>
                <a:path w="14520" h="14520">
                  <a:moveTo>
                    <a:pt x="14520" y="14520"/>
                  </a:moveTo>
                  <a:cubicBezTo>
                    <a:pt x="13875" y="13875"/>
                    <a:pt x="10756" y="10540"/>
                    <a:pt x="7421" y="7206"/>
                  </a:cubicBezTo>
                  <a:cubicBezTo>
                    <a:pt x="7314" y="7099"/>
                    <a:pt x="645" y="430"/>
                    <a:pt x="0" y="0"/>
                  </a:cubicBezTo>
                  <a:cubicBezTo>
                    <a:pt x="0" y="0"/>
                    <a:pt x="13767" y="13875"/>
                    <a:pt x="14520" y="145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3" name="任意多边形: 形状 1008">
              <a:extLst>
                <a:ext uri="{FF2B5EF4-FFF2-40B4-BE49-F238E27FC236}">
                  <a16:creationId xmlns:a16="http://schemas.microsoft.com/office/drawing/2014/main" xmlns="" id="{AD4276B3-7994-4B8B-86E7-5E9CAB9774FA}"/>
                </a:ext>
              </a:extLst>
            </p:cNvPr>
            <p:cNvSpPr/>
            <p:nvPr/>
          </p:nvSpPr>
          <p:spPr>
            <a:xfrm>
              <a:off x="2340645" y="1366656"/>
              <a:ext cx="60798" cy="67960"/>
            </a:xfrm>
            <a:custGeom>
              <a:avLst/>
              <a:gdLst>
                <a:gd name="connsiteX0" fmla="*/ 11432 w 14388"/>
                <a:gd name="connsiteY0" fmla="*/ 8074 h 16083"/>
                <a:gd name="connsiteX1" fmla="*/ 11432 w 14388"/>
                <a:gd name="connsiteY1" fmla="*/ 8074 h 16083"/>
                <a:gd name="connsiteX2" fmla="*/ 1000 w 14388"/>
                <a:gd name="connsiteY2" fmla="*/ 7 h 16083"/>
                <a:gd name="connsiteX3" fmla="*/ 677 w 14388"/>
                <a:gd name="connsiteY3" fmla="*/ 114 h 16083"/>
                <a:gd name="connsiteX4" fmla="*/ 12508 w 14388"/>
                <a:gd name="connsiteY4" fmla="*/ 16033 h 16083"/>
                <a:gd name="connsiteX5" fmla="*/ 11432 w 14388"/>
                <a:gd name="connsiteY5" fmla="*/ 8074 h 1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88" h="16083">
                  <a:moveTo>
                    <a:pt x="11432" y="8074"/>
                  </a:moveTo>
                  <a:lnTo>
                    <a:pt x="11432" y="8074"/>
                  </a:lnTo>
                  <a:cubicBezTo>
                    <a:pt x="8959" y="4632"/>
                    <a:pt x="4011" y="-208"/>
                    <a:pt x="1000" y="7"/>
                  </a:cubicBezTo>
                  <a:cubicBezTo>
                    <a:pt x="892" y="7"/>
                    <a:pt x="784" y="114"/>
                    <a:pt x="677" y="114"/>
                  </a:cubicBezTo>
                  <a:cubicBezTo>
                    <a:pt x="-2657" y="1835"/>
                    <a:pt x="7130" y="15065"/>
                    <a:pt x="12508" y="16033"/>
                  </a:cubicBezTo>
                  <a:cubicBezTo>
                    <a:pt x="15412" y="16570"/>
                    <a:pt x="14874" y="12806"/>
                    <a:pt x="11432" y="8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4" name="任意多边形: 形状 1009">
              <a:extLst>
                <a:ext uri="{FF2B5EF4-FFF2-40B4-BE49-F238E27FC236}">
                  <a16:creationId xmlns:a16="http://schemas.microsoft.com/office/drawing/2014/main" xmlns="" id="{B8334C7B-31B8-4E5B-BB22-3EB0E0DDCAFB}"/>
                </a:ext>
              </a:extLst>
            </p:cNvPr>
            <p:cNvSpPr/>
            <p:nvPr/>
          </p:nvSpPr>
          <p:spPr>
            <a:xfrm>
              <a:off x="2446897" y="1342076"/>
              <a:ext cx="59966" cy="67470"/>
            </a:xfrm>
            <a:custGeom>
              <a:avLst/>
              <a:gdLst>
                <a:gd name="connsiteX0" fmla="*/ 592 w 14191"/>
                <a:gd name="connsiteY0" fmla="*/ 15 h 15967"/>
                <a:gd name="connsiteX1" fmla="*/ 377 w 14191"/>
                <a:gd name="connsiteY1" fmla="*/ 123 h 15967"/>
                <a:gd name="connsiteX2" fmla="*/ 12854 w 14191"/>
                <a:gd name="connsiteY2" fmla="*/ 15934 h 15967"/>
                <a:gd name="connsiteX3" fmla="*/ 10595 w 14191"/>
                <a:gd name="connsiteY3" fmla="*/ 7974 h 15967"/>
                <a:gd name="connsiteX4" fmla="*/ 592 w 14191"/>
                <a:gd name="connsiteY4" fmla="*/ 15 h 15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1" h="15967">
                  <a:moveTo>
                    <a:pt x="592" y="15"/>
                  </a:moveTo>
                  <a:cubicBezTo>
                    <a:pt x="485" y="15"/>
                    <a:pt x="377" y="123"/>
                    <a:pt x="377" y="123"/>
                  </a:cubicBezTo>
                  <a:cubicBezTo>
                    <a:pt x="-2096" y="1844"/>
                    <a:pt x="8229" y="14966"/>
                    <a:pt x="12854" y="15934"/>
                  </a:cubicBezTo>
                  <a:cubicBezTo>
                    <a:pt x="15328" y="16364"/>
                    <a:pt x="14252" y="12707"/>
                    <a:pt x="10595" y="7974"/>
                  </a:cubicBezTo>
                  <a:cubicBezTo>
                    <a:pt x="7906" y="4533"/>
                    <a:pt x="3066" y="-307"/>
                    <a:pt x="592"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5" name="任意多边形: 形状 1010">
              <a:extLst>
                <a:ext uri="{FF2B5EF4-FFF2-40B4-BE49-F238E27FC236}">
                  <a16:creationId xmlns:a16="http://schemas.microsoft.com/office/drawing/2014/main" xmlns="" id="{B923C550-A4FF-4553-A0FA-5F20AC3539EB}"/>
                </a:ext>
              </a:extLst>
            </p:cNvPr>
            <p:cNvSpPr/>
            <p:nvPr/>
          </p:nvSpPr>
          <p:spPr>
            <a:xfrm>
              <a:off x="2528751" y="1317077"/>
              <a:ext cx="59568" cy="66874"/>
            </a:xfrm>
            <a:custGeom>
              <a:avLst/>
              <a:gdLst>
                <a:gd name="connsiteX0" fmla="*/ 367 w 14097"/>
                <a:gd name="connsiteY0" fmla="*/ 16 h 15826"/>
                <a:gd name="connsiteX1" fmla="*/ 152 w 14097"/>
                <a:gd name="connsiteY1" fmla="*/ 123 h 15826"/>
                <a:gd name="connsiteX2" fmla="*/ 13489 w 14097"/>
                <a:gd name="connsiteY2" fmla="*/ 15826 h 15826"/>
                <a:gd name="connsiteX3" fmla="*/ 9832 w 14097"/>
                <a:gd name="connsiteY3" fmla="*/ 7867 h 15826"/>
                <a:gd name="connsiteX4" fmla="*/ 367 w 14097"/>
                <a:gd name="connsiteY4" fmla="*/ 16 h 15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97" h="15826">
                  <a:moveTo>
                    <a:pt x="367" y="16"/>
                  </a:moveTo>
                  <a:cubicBezTo>
                    <a:pt x="259" y="16"/>
                    <a:pt x="259" y="123"/>
                    <a:pt x="152" y="123"/>
                  </a:cubicBezTo>
                  <a:cubicBezTo>
                    <a:pt x="-1462" y="1952"/>
                    <a:pt x="10262" y="15826"/>
                    <a:pt x="13489" y="15826"/>
                  </a:cubicBezTo>
                  <a:cubicBezTo>
                    <a:pt x="15102" y="15826"/>
                    <a:pt x="13381" y="12277"/>
                    <a:pt x="9832" y="7867"/>
                  </a:cubicBezTo>
                  <a:cubicBezTo>
                    <a:pt x="7035" y="4425"/>
                    <a:pt x="2195" y="-307"/>
                    <a:pt x="367"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6" name="任意多边形: 形状 1011">
              <a:extLst>
                <a:ext uri="{FF2B5EF4-FFF2-40B4-BE49-F238E27FC236}">
                  <a16:creationId xmlns:a16="http://schemas.microsoft.com/office/drawing/2014/main" xmlns="" id="{C30346B0-6D09-49C3-A212-5FBDB54DE43A}"/>
                </a:ext>
              </a:extLst>
            </p:cNvPr>
            <p:cNvSpPr/>
            <p:nvPr/>
          </p:nvSpPr>
          <p:spPr>
            <a:xfrm>
              <a:off x="2585404" y="1292079"/>
              <a:ext cx="58985" cy="66422"/>
            </a:xfrm>
            <a:custGeom>
              <a:avLst/>
              <a:gdLst>
                <a:gd name="connsiteX0" fmla="*/ 13634 w 13959"/>
                <a:gd name="connsiteY0" fmla="*/ 15719 h 15719"/>
                <a:gd name="connsiteX1" fmla="*/ 9009 w 13959"/>
                <a:gd name="connsiteY1" fmla="*/ 7760 h 15719"/>
                <a:gd name="connsiteX2" fmla="*/ 82 w 13959"/>
                <a:gd name="connsiteY2" fmla="*/ 16 h 15719"/>
                <a:gd name="connsiteX3" fmla="*/ 5567 w 13959"/>
                <a:gd name="connsiteY3" fmla="*/ 8513 h 15719"/>
                <a:gd name="connsiteX4" fmla="*/ 13634 w 13959"/>
                <a:gd name="connsiteY4" fmla="*/ 15719 h 15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59" h="15719">
                  <a:moveTo>
                    <a:pt x="13634" y="15719"/>
                  </a:moveTo>
                  <a:cubicBezTo>
                    <a:pt x="14817" y="15719"/>
                    <a:pt x="12666" y="12170"/>
                    <a:pt x="9009" y="7760"/>
                  </a:cubicBezTo>
                  <a:cubicBezTo>
                    <a:pt x="6105" y="4318"/>
                    <a:pt x="1480" y="-307"/>
                    <a:pt x="82" y="16"/>
                  </a:cubicBezTo>
                  <a:cubicBezTo>
                    <a:pt x="-456" y="661"/>
                    <a:pt x="1695" y="3996"/>
                    <a:pt x="5567" y="8513"/>
                  </a:cubicBezTo>
                  <a:cubicBezTo>
                    <a:pt x="8579" y="12062"/>
                    <a:pt x="12558" y="15719"/>
                    <a:pt x="13634" y="157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7" name="任意多边形: 形状 1012">
              <a:extLst>
                <a:ext uri="{FF2B5EF4-FFF2-40B4-BE49-F238E27FC236}">
                  <a16:creationId xmlns:a16="http://schemas.microsoft.com/office/drawing/2014/main" xmlns="" id="{D0FE94B4-1914-4E67-A078-D20814A7E524}"/>
                </a:ext>
              </a:extLst>
            </p:cNvPr>
            <p:cNvSpPr/>
            <p:nvPr/>
          </p:nvSpPr>
          <p:spPr>
            <a:xfrm>
              <a:off x="2617083" y="1267118"/>
              <a:ext cx="58689" cy="65539"/>
            </a:xfrm>
            <a:custGeom>
              <a:avLst/>
              <a:gdLst>
                <a:gd name="connsiteX0" fmla="*/ 13881 w 13889"/>
                <a:gd name="connsiteY0" fmla="*/ 15496 h 15510"/>
                <a:gd name="connsiteX1" fmla="*/ 8180 w 13889"/>
                <a:gd name="connsiteY1" fmla="*/ 7752 h 15510"/>
                <a:gd name="connsiteX2" fmla="*/ 6 w 13889"/>
                <a:gd name="connsiteY2" fmla="*/ 8 h 15510"/>
                <a:gd name="connsiteX3" fmla="*/ 13881 w 13889"/>
                <a:gd name="connsiteY3" fmla="*/ 15496 h 15510"/>
              </a:gdLst>
              <a:ahLst/>
              <a:cxnLst>
                <a:cxn ang="0">
                  <a:pos x="connsiteX0" y="connsiteY0"/>
                </a:cxn>
                <a:cxn ang="0">
                  <a:pos x="connsiteX1" y="connsiteY1"/>
                </a:cxn>
                <a:cxn ang="0">
                  <a:pos x="connsiteX2" y="connsiteY2"/>
                </a:cxn>
                <a:cxn ang="0">
                  <a:pos x="connsiteX3" y="connsiteY3"/>
                </a:cxn>
              </a:cxnLst>
              <a:rect l="l" t="t" r="r" b="b"/>
              <a:pathLst>
                <a:path w="13889" h="15510">
                  <a:moveTo>
                    <a:pt x="13881" y="15496"/>
                  </a:moveTo>
                  <a:cubicBezTo>
                    <a:pt x="14096" y="14636"/>
                    <a:pt x="10224" y="10011"/>
                    <a:pt x="8180" y="7752"/>
                  </a:cubicBezTo>
                  <a:cubicBezTo>
                    <a:pt x="4738" y="3880"/>
                    <a:pt x="651" y="-207"/>
                    <a:pt x="6" y="8"/>
                  </a:cubicBezTo>
                  <a:cubicBezTo>
                    <a:pt x="-317" y="1514"/>
                    <a:pt x="12697" y="16034"/>
                    <a:pt x="13881" y="154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8" name="任意多边形: 形状 1013">
              <a:extLst>
                <a:ext uri="{FF2B5EF4-FFF2-40B4-BE49-F238E27FC236}">
                  <a16:creationId xmlns:a16="http://schemas.microsoft.com/office/drawing/2014/main" xmlns="" id="{0840E866-E419-450F-9FB8-E1CF3BC5F77E}"/>
                </a:ext>
              </a:extLst>
            </p:cNvPr>
            <p:cNvSpPr/>
            <p:nvPr/>
          </p:nvSpPr>
          <p:spPr>
            <a:xfrm>
              <a:off x="2622108" y="1242153"/>
              <a:ext cx="58626" cy="64990"/>
            </a:xfrm>
            <a:custGeom>
              <a:avLst/>
              <a:gdLst>
                <a:gd name="connsiteX0" fmla="*/ 13875 w 13874"/>
                <a:gd name="connsiteY0" fmla="*/ 15380 h 15380"/>
                <a:gd name="connsiteX1" fmla="*/ 7421 w 13874"/>
                <a:gd name="connsiteY1" fmla="*/ 7636 h 15380"/>
                <a:gd name="connsiteX2" fmla="*/ 0 w 13874"/>
                <a:gd name="connsiteY2" fmla="*/ 0 h 15380"/>
                <a:gd name="connsiteX3" fmla="*/ 13875 w 13874"/>
                <a:gd name="connsiteY3" fmla="*/ 15380 h 15380"/>
              </a:gdLst>
              <a:ahLst/>
              <a:cxnLst>
                <a:cxn ang="0">
                  <a:pos x="connsiteX0" y="connsiteY0"/>
                </a:cxn>
                <a:cxn ang="0">
                  <a:pos x="connsiteX1" y="connsiteY1"/>
                </a:cxn>
                <a:cxn ang="0">
                  <a:pos x="connsiteX2" y="connsiteY2"/>
                </a:cxn>
                <a:cxn ang="0">
                  <a:pos x="connsiteX3" y="connsiteY3"/>
                </a:cxn>
              </a:cxnLst>
              <a:rect l="l" t="t" r="r" b="b"/>
              <a:pathLst>
                <a:path w="13874" h="15380">
                  <a:moveTo>
                    <a:pt x="13875" y="15380"/>
                  </a:moveTo>
                  <a:cubicBezTo>
                    <a:pt x="13444" y="14520"/>
                    <a:pt x="9788" y="10325"/>
                    <a:pt x="7421" y="7636"/>
                  </a:cubicBezTo>
                  <a:cubicBezTo>
                    <a:pt x="5593" y="5700"/>
                    <a:pt x="430" y="0"/>
                    <a:pt x="0" y="0"/>
                  </a:cubicBezTo>
                  <a:cubicBezTo>
                    <a:pt x="538" y="968"/>
                    <a:pt x="13229" y="15380"/>
                    <a:pt x="13875" y="153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9" name="任意多边形: 形状 1018">
              <a:extLst>
                <a:ext uri="{FF2B5EF4-FFF2-40B4-BE49-F238E27FC236}">
                  <a16:creationId xmlns:a16="http://schemas.microsoft.com/office/drawing/2014/main" xmlns="" id="{31C2C2FB-ECCD-473E-A4EE-A53A905663CE}"/>
                </a:ext>
              </a:extLst>
            </p:cNvPr>
            <p:cNvSpPr/>
            <p:nvPr/>
          </p:nvSpPr>
          <p:spPr>
            <a:xfrm>
              <a:off x="2745275" y="1378953"/>
              <a:ext cx="54536" cy="68172"/>
            </a:xfrm>
            <a:custGeom>
              <a:avLst/>
              <a:gdLst>
                <a:gd name="connsiteX0" fmla="*/ 0 w 12906"/>
                <a:gd name="connsiteY0" fmla="*/ 0 h 16133"/>
                <a:gd name="connsiteX1" fmla="*/ 0 w 12906"/>
                <a:gd name="connsiteY1" fmla="*/ 0 h 16133"/>
                <a:gd name="connsiteX2" fmla="*/ 12907 w 12906"/>
                <a:gd name="connsiteY2" fmla="*/ 16133 h 16133"/>
                <a:gd name="connsiteX3" fmla="*/ 0 w 12906"/>
                <a:gd name="connsiteY3" fmla="*/ 0 h 16133"/>
              </a:gdLst>
              <a:ahLst/>
              <a:cxnLst>
                <a:cxn ang="0">
                  <a:pos x="connsiteX0" y="connsiteY0"/>
                </a:cxn>
                <a:cxn ang="0">
                  <a:pos x="connsiteX1" y="connsiteY1"/>
                </a:cxn>
                <a:cxn ang="0">
                  <a:pos x="connsiteX2" y="connsiteY2"/>
                </a:cxn>
                <a:cxn ang="0">
                  <a:pos x="connsiteX3" y="connsiteY3"/>
                </a:cxn>
              </a:cxnLst>
              <a:rect l="l" t="t" r="r" b="b"/>
              <a:pathLst>
                <a:path w="12906" h="16133">
                  <a:moveTo>
                    <a:pt x="0" y="0"/>
                  </a:moveTo>
                  <a:lnTo>
                    <a:pt x="0" y="0"/>
                  </a:lnTo>
                  <a:cubicBezTo>
                    <a:pt x="4302" y="5378"/>
                    <a:pt x="8604" y="10756"/>
                    <a:pt x="12907" y="16133"/>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894" name="任意多边形: 形状 1035">
              <a:extLst>
                <a:ext uri="{FF2B5EF4-FFF2-40B4-BE49-F238E27FC236}">
                  <a16:creationId xmlns:a16="http://schemas.microsoft.com/office/drawing/2014/main" xmlns="" id="{7E97BD53-378B-4F84-B44B-F40B525A0F18}"/>
                </a:ext>
              </a:extLst>
            </p:cNvPr>
            <p:cNvSpPr/>
            <p:nvPr/>
          </p:nvSpPr>
          <p:spPr>
            <a:xfrm>
              <a:off x="227459" y="1843439"/>
              <a:ext cx="73175" cy="77324"/>
            </a:xfrm>
            <a:custGeom>
              <a:avLst/>
              <a:gdLst>
                <a:gd name="connsiteX0" fmla="*/ 17305 w 17317"/>
                <a:gd name="connsiteY0" fmla="*/ 9895 h 18299"/>
                <a:gd name="connsiteX1" fmla="*/ 8270 w 17317"/>
                <a:gd name="connsiteY1" fmla="*/ 0 h 18299"/>
                <a:gd name="connsiteX2" fmla="*/ 2140 w 17317"/>
                <a:gd name="connsiteY2" fmla="*/ 15058 h 18299"/>
                <a:gd name="connsiteX3" fmla="*/ 17305 w 17317"/>
                <a:gd name="connsiteY3" fmla="*/ 9895 h 18299"/>
              </a:gdLst>
              <a:ahLst/>
              <a:cxnLst>
                <a:cxn ang="0">
                  <a:pos x="connsiteX0" y="connsiteY0"/>
                </a:cxn>
                <a:cxn ang="0">
                  <a:pos x="connsiteX1" y="connsiteY1"/>
                </a:cxn>
                <a:cxn ang="0">
                  <a:pos x="connsiteX2" y="connsiteY2"/>
                </a:cxn>
                <a:cxn ang="0">
                  <a:pos x="connsiteX3" y="connsiteY3"/>
                </a:cxn>
              </a:cxnLst>
              <a:rect l="l" t="t" r="r" b="b"/>
              <a:pathLst>
                <a:path w="17317" h="18299">
                  <a:moveTo>
                    <a:pt x="17305" y="9895"/>
                  </a:moveTo>
                  <a:cubicBezTo>
                    <a:pt x="17520" y="5916"/>
                    <a:pt x="14831" y="215"/>
                    <a:pt x="8270" y="0"/>
                  </a:cubicBezTo>
                  <a:cubicBezTo>
                    <a:pt x="311" y="645"/>
                    <a:pt x="-2270" y="9788"/>
                    <a:pt x="2140" y="15058"/>
                  </a:cubicBezTo>
                  <a:cubicBezTo>
                    <a:pt x="7302" y="21296"/>
                    <a:pt x="16982" y="17962"/>
                    <a:pt x="17305"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5" name="任意多边形: 形状 1036">
              <a:extLst>
                <a:ext uri="{FF2B5EF4-FFF2-40B4-BE49-F238E27FC236}">
                  <a16:creationId xmlns:a16="http://schemas.microsoft.com/office/drawing/2014/main" xmlns="" id="{C37C3135-4DC9-4121-991C-A2619B919BE9}"/>
                </a:ext>
              </a:extLst>
            </p:cNvPr>
            <p:cNvSpPr/>
            <p:nvPr/>
          </p:nvSpPr>
          <p:spPr>
            <a:xfrm>
              <a:off x="507016" y="1835715"/>
              <a:ext cx="73082" cy="77147"/>
            </a:xfrm>
            <a:custGeom>
              <a:avLst/>
              <a:gdLst>
                <a:gd name="connsiteX0" fmla="*/ 17294 w 17295"/>
                <a:gd name="connsiteY0" fmla="*/ 9788 h 18257"/>
                <a:gd name="connsiteX1" fmla="*/ 7614 w 17295"/>
                <a:gd name="connsiteY1" fmla="*/ 0 h 18257"/>
                <a:gd name="connsiteX2" fmla="*/ 3204 w 17295"/>
                <a:gd name="connsiteY2" fmla="*/ 15703 h 18257"/>
                <a:gd name="connsiteX3" fmla="*/ 17294 w 17295"/>
                <a:gd name="connsiteY3" fmla="*/ 9788 h 18257"/>
              </a:gdLst>
              <a:ahLst/>
              <a:cxnLst>
                <a:cxn ang="0">
                  <a:pos x="connsiteX0" y="connsiteY0"/>
                </a:cxn>
                <a:cxn ang="0">
                  <a:pos x="connsiteX1" y="connsiteY1"/>
                </a:cxn>
                <a:cxn ang="0">
                  <a:pos x="connsiteX2" y="connsiteY2"/>
                </a:cxn>
                <a:cxn ang="0">
                  <a:pos x="connsiteX3" y="connsiteY3"/>
                </a:cxn>
              </a:cxnLst>
              <a:rect l="l" t="t" r="r" b="b"/>
              <a:pathLst>
                <a:path w="17295" h="18257">
                  <a:moveTo>
                    <a:pt x="17294" y="9788"/>
                  </a:moveTo>
                  <a:cubicBezTo>
                    <a:pt x="17187" y="5808"/>
                    <a:pt x="14175" y="215"/>
                    <a:pt x="7614" y="0"/>
                  </a:cubicBezTo>
                  <a:cubicBezTo>
                    <a:pt x="-668" y="753"/>
                    <a:pt x="-2281" y="10648"/>
                    <a:pt x="3204" y="15703"/>
                  </a:cubicBezTo>
                  <a:cubicBezTo>
                    <a:pt x="8797" y="21081"/>
                    <a:pt x="17402" y="17424"/>
                    <a:pt x="17294"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6" name="任意多边形: 形状 1037">
              <a:extLst>
                <a:ext uri="{FF2B5EF4-FFF2-40B4-BE49-F238E27FC236}">
                  <a16:creationId xmlns:a16="http://schemas.microsoft.com/office/drawing/2014/main" xmlns="" id="{67B4F9B1-2297-4517-AA14-EA5D4F0445F8}"/>
                </a:ext>
              </a:extLst>
            </p:cNvPr>
            <p:cNvSpPr/>
            <p:nvPr/>
          </p:nvSpPr>
          <p:spPr>
            <a:xfrm>
              <a:off x="783975" y="1825717"/>
              <a:ext cx="73504" cy="76568"/>
            </a:xfrm>
            <a:custGeom>
              <a:avLst/>
              <a:gdLst>
                <a:gd name="connsiteX0" fmla="*/ 17360 w 17395"/>
                <a:gd name="connsiteY0" fmla="*/ 9572 h 18120"/>
                <a:gd name="connsiteX1" fmla="*/ 7035 w 17395"/>
                <a:gd name="connsiteY1" fmla="*/ 0 h 18120"/>
                <a:gd name="connsiteX2" fmla="*/ 3701 w 17395"/>
                <a:gd name="connsiteY2" fmla="*/ 15811 h 18120"/>
                <a:gd name="connsiteX3" fmla="*/ 17360 w 17395"/>
                <a:gd name="connsiteY3" fmla="*/ 9572 h 18120"/>
              </a:gdLst>
              <a:ahLst/>
              <a:cxnLst>
                <a:cxn ang="0">
                  <a:pos x="connsiteX0" y="connsiteY0"/>
                </a:cxn>
                <a:cxn ang="0">
                  <a:pos x="connsiteX1" y="connsiteY1"/>
                </a:cxn>
                <a:cxn ang="0">
                  <a:pos x="connsiteX2" y="connsiteY2"/>
                </a:cxn>
                <a:cxn ang="0">
                  <a:pos x="connsiteX3" y="connsiteY3"/>
                </a:cxn>
              </a:cxnLst>
              <a:rect l="l" t="t" r="r" b="b"/>
              <a:pathLst>
                <a:path w="17395" h="18120">
                  <a:moveTo>
                    <a:pt x="17360" y="9572"/>
                  </a:moveTo>
                  <a:cubicBezTo>
                    <a:pt x="17037" y="5593"/>
                    <a:pt x="13596" y="0"/>
                    <a:pt x="7035" y="0"/>
                  </a:cubicBezTo>
                  <a:cubicBezTo>
                    <a:pt x="-1139" y="860"/>
                    <a:pt x="-2107" y="10756"/>
                    <a:pt x="3701" y="15811"/>
                  </a:cubicBezTo>
                  <a:cubicBezTo>
                    <a:pt x="9724" y="20866"/>
                    <a:pt x="18005" y="17101"/>
                    <a:pt x="17360" y="957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7" name="任意多边形: 形状 1038">
              <a:extLst>
                <a:ext uri="{FF2B5EF4-FFF2-40B4-BE49-F238E27FC236}">
                  <a16:creationId xmlns:a16="http://schemas.microsoft.com/office/drawing/2014/main" xmlns="" id="{CFB938A7-E06A-47F4-9A4D-9B35BF0BF261}"/>
                </a:ext>
              </a:extLst>
            </p:cNvPr>
            <p:cNvSpPr/>
            <p:nvPr/>
          </p:nvSpPr>
          <p:spPr>
            <a:xfrm>
              <a:off x="1058297" y="1811625"/>
              <a:ext cx="73094" cy="76589"/>
            </a:xfrm>
            <a:custGeom>
              <a:avLst/>
              <a:gdLst>
                <a:gd name="connsiteX0" fmla="*/ 6434 w 17298"/>
                <a:gd name="connsiteY0" fmla="*/ 0 h 18125"/>
                <a:gd name="connsiteX1" fmla="*/ 5574 w 17298"/>
                <a:gd name="connsiteY1" fmla="*/ 108 h 18125"/>
                <a:gd name="connsiteX2" fmla="*/ 4928 w 17298"/>
                <a:gd name="connsiteY2" fmla="*/ 16348 h 18125"/>
                <a:gd name="connsiteX3" fmla="*/ 17190 w 17298"/>
                <a:gd name="connsiteY3" fmla="*/ 9465 h 18125"/>
                <a:gd name="connsiteX4" fmla="*/ 6434 w 17298"/>
                <a:gd name="connsiteY4" fmla="*/ 0 h 18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98" h="18125">
                  <a:moveTo>
                    <a:pt x="6434" y="0"/>
                  </a:moveTo>
                  <a:cubicBezTo>
                    <a:pt x="6219" y="0"/>
                    <a:pt x="5789" y="0"/>
                    <a:pt x="5574" y="108"/>
                  </a:cubicBezTo>
                  <a:cubicBezTo>
                    <a:pt x="-1525" y="1291"/>
                    <a:pt x="-1955" y="11616"/>
                    <a:pt x="4928" y="16348"/>
                  </a:cubicBezTo>
                  <a:cubicBezTo>
                    <a:pt x="11167" y="20651"/>
                    <a:pt x="18265" y="16671"/>
                    <a:pt x="17190" y="9465"/>
                  </a:cubicBezTo>
                  <a:cubicBezTo>
                    <a:pt x="16544" y="5593"/>
                    <a:pt x="12780" y="0"/>
                    <a:pt x="643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8" name="任意多边形: 形状 1039">
              <a:extLst>
                <a:ext uri="{FF2B5EF4-FFF2-40B4-BE49-F238E27FC236}">
                  <a16:creationId xmlns:a16="http://schemas.microsoft.com/office/drawing/2014/main" xmlns="" id="{9AB66307-D19D-4C2D-837D-5CF1182C5B88}"/>
                </a:ext>
              </a:extLst>
            </p:cNvPr>
            <p:cNvSpPr/>
            <p:nvPr/>
          </p:nvSpPr>
          <p:spPr>
            <a:xfrm>
              <a:off x="1325435" y="1795263"/>
              <a:ext cx="73314" cy="76500"/>
            </a:xfrm>
            <a:custGeom>
              <a:avLst/>
              <a:gdLst>
                <a:gd name="connsiteX0" fmla="*/ 5920 w 17350"/>
                <a:gd name="connsiteY0" fmla="*/ 0 h 18104"/>
                <a:gd name="connsiteX1" fmla="*/ 5060 w 17350"/>
                <a:gd name="connsiteY1" fmla="*/ 108 h 18104"/>
                <a:gd name="connsiteX2" fmla="*/ 5598 w 17350"/>
                <a:gd name="connsiteY2" fmla="*/ 16348 h 18104"/>
                <a:gd name="connsiteX3" fmla="*/ 17106 w 17350"/>
                <a:gd name="connsiteY3" fmla="*/ 9357 h 18104"/>
                <a:gd name="connsiteX4" fmla="*/ 5920 w 17350"/>
                <a:gd name="connsiteY4" fmla="*/ 0 h 18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50" h="18104">
                  <a:moveTo>
                    <a:pt x="5920" y="0"/>
                  </a:moveTo>
                  <a:cubicBezTo>
                    <a:pt x="5705" y="0"/>
                    <a:pt x="5383" y="108"/>
                    <a:pt x="5060" y="108"/>
                  </a:cubicBezTo>
                  <a:cubicBezTo>
                    <a:pt x="-1931" y="1398"/>
                    <a:pt x="-1608" y="11616"/>
                    <a:pt x="5598" y="16348"/>
                  </a:cubicBezTo>
                  <a:cubicBezTo>
                    <a:pt x="12051" y="20651"/>
                    <a:pt x="18720" y="16564"/>
                    <a:pt x="17106" y="9357"/>
                  </a:cubicBezTo>
                  <a:cubicBezTo>
                    <a:pt x="16246" y="5485"/>
                    <a:pt x="12159" y="0"/>
                    <a:pt x="592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9" name="任意多边形: 形状 1040">
              <a:extLst>
                <a:ext uri="{FF2B5EF4-FFF2-40B4-BE49-F238E27FC236}">
                  <a16:creationId xmlns:a16="http://schemas.microsoft.com/office/drawing/2014/main" xmlns="" id="{FEC863E6-299B-4B44-99FE-A8D4A2E634D5}"/>
                </a:ext>
              </a:extLst>
            </p:cNvPr>
            <p:cNvSpPr/>
            <p:nvPr/>
          </p:nvSpPr>
          <p:spPr>
            <a:xfrm>
              <a:off x="1585124" y="1776168"/>
              <a:ext cx="71548" cy="76099"/>
            </a:xfrm>
            <a:custGeom>
              <a:avLst/>
              <a:gdLst>
                <a:gd name="connsiteX0" fmla="*/ 3619 w 16932"/>
                <a:gd name="connsiteY0" fmla="*/ 324 h 18009"/>
                <a:gd name="connsiteX1" fmla="*/ 6846 w 16932"/>
                <a:gd name="connsiteY1" fmla="*/ 16780 h 18009"/>
                <a:gd name="connsiteX2" fmla="*/ 16526 w 16932"/>
                <a:gd name="connsiteY2" fmla="*/ 9251 h 18009"/>
                <a:gd name="connsiteX3" fmla="*/ 5125 w 16932"/>
                <a:gd name="connsiteY3" fmla="*/ 2 h 18009"/>
                <a:gd name="connsiteX4" fmla="*/ 3619 w 16932"/>
                <a:gd name="connsiteY4" fmla="*/ 324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2" h="18009">
                  <a:moveTo>
                    <a:pt x="3619" y="324"/>
                  </a:moveTo>
                  <a:cubicBezTo>
                    <a:pt x="-2511" y="2475"/>
                    <a:pt x="-468" y="12801"/>
                    <a:pt x="6846" y="16780"/>
                  </a:cubicBezTo>
                  <a:cubicBezTo>
                    <a:pt x="13192" y="20222"/>
                    <a:pt x="18462" y="16027"/>
                    <a:pt x="16526" y="9251"/>
                  </a:cubicBezTo>
                  <a:cubicBezTo>
                    <a:pt x="15343" y="5379"/>
                    <a:pt x="11148" y="-106"/>
                    <a:pt x="5125" y="2"/>
                  </a:cubicBezTo>
                  <a:cubicBezTo>
                    <a:pt x="4695" y="109"/>
                    <a:pt x="4050" y="217"/>
                    <a:pt x="3619"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0" name="任意多边形: 形状 1041">
              <a:extLst>
                <a:ext uri="{FF2B5EF4-FFF2-40B4-BE49-F238E27FC236}">
                  <a16:creationId xmlns:a16="http://schemas.microsoft.com/office/drawing/2014/main" xmlns="" id="{C0532AC3-C12E-446D-8C70-8BE0A44D0E49}"/>
                </a:ext>
              </a:extLst>
            </p:cNvPr>
            <p:cNvSpPr/>
            <p:nvPr/>
          </p:nvSpPr>
          <p:spPr>
            <a:xfrm>
              <a:off x="1826085" y="1755243"/>
              <a:ext cx="67965" cy="75778"/>
            </a:xfrm>
            <a:custGeom>
              <a:avLst/>
              <a:gdLst>
                <a:gd name="connsiteX0" fmla="*/ 2847 w 16084"/>
                <a:gd name="connsiteY0" fmla="*/ 329 h 17933"/>
                <a:gd name="connsiteX1" fmla="*/ 8010 w 16084"/>
                <a:gd name="connsiteY1" fmla="*/ 17107 h 17933"/>
                <a:gd name="connsiteX2" fmla="*/ 15432 w 16084"/>
                <a:gd name="connsiteY2" fmla="*/ 9148 h 17933"/>
                <a:gd name="connsiteX3" fmla="*/ 4246 w 16084"/>
                <a:gd name="connsiteY3" fmla="*/ 6 h 17933"/>
                <a:gd name="connsiteX4" fmla="*/ 2847 w 16084"/>
                <a:gd name="connsiteY4" fmla="*/ 329 h 17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4" h="17933">
                  <a:moveTo>
                    <a:pt x="2847" y="329"/>
                  </a:moveTo>
                  <a:cubicBezTo>
                    <a:pt x="-2853" y="2587"/>
                    <a:pt x="589" y="13773"/>
                    <a:pt x="8010" y="17107"/>
                  </a:cubicBezTo>
                  <a:cubicBezTo>
                    <a:pt x="13818" y="19796"/>
                    <a:pt x="17690" y="15602"/>
                    <a:pt x="15432" y="9148"/>
                  </a:cubicBezTo>
                  <a:cubicBezTo>
                    <a:pt x="14033" y="5276"/>
                    <a:pt x="9624" y="-209"/>
                    <a:pt x="4246" y="6"/>
                  </a:cubicBezTo>
                  <a:cubicBezTo>
                    <a:pt x="3708" y="6"/>
                    <a:pt x="3170" y="114"/>
                    <a:pt x="2847"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1" name="任意多边形: 形状 1042">
              <a:extLst>
                <a:ext uri="{FF2B5EF4-FFF2-40B4-BE49-F238E27FC236}">
                  <a16:creationId xmlns:a16="http://schemas.microsoft.com/office/drawing/2014/main" xmlns="" id="{D7B5AF33-0453-453E-85A2-9C718865E153}"/>
                </a:ext>
              </a:extLst>
            </p:cNvPr>
            <p:cNvSpPr/>
            <p:nvPr/>
          </p:nvSpPr>
          <p:spPr>
            <a:xfrm>
              <a:off x="2042913" y="1732517"/>
              <a:ext cx="64178" cy="75026"/>
            </a:xfrm>
            <a:custGeom>
              <a:avLst/>
              <a:gdLst>
                <a:gd name="connsiteX0" fmla="*/ 9076 w 15188"/>
                <a:gd name="connsiteY0" fmla="*/ 17323 h 17755"/>
                <a:gd name="connsiteX1" fmla="*/ 14239 w 15188"/>
                <a:gd name="connsiteY1" fmla="*/ 9041 h 17755"/>
                <a:gd name="connsiteX2" fmla="*/ 3268 w 15188"/>
                <a:gd name="connsiteY2" fmla="*/ 6 h 17755"/>
                <a:gd name="connsiteX3" fmla="*/ 2085 w 15188"/>
                <a:gd name="connsiteY3" fmla="*/ 329 h 17755"/>
                <a:gd name="connsiteX4" fmla="*/ 9076 w 15188"/>
                <a:gd name="connsiteY4" fmla="*/ 17323 h 17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88" h="17755">
                  <a:moveTo>
                    <a:pt x="9076" y="17323"/>
                  </a:moveTo>
                  <a:cubicBezTo>
                    <a:pt x="14131" y="19151"/>
                    <a:pt x="16713" y="14956"/>
                    <a:pt x="14239" y="9041"/>
                  </a:cubicBezTo>
                  <a:cubicBezTo>
                    <a:pt x="12626" y="5169"/>
                    <a:pt x="8108" y="-209"/>
                    <a:pt x="3268" y="6"/>
                  </a:cubicBezTo>
                  <a:cubicBezTo>
                    <a:pt x="2946" y="114"/>
                    <a:pt x="2408" y="221"/>
                    <a:pt x="2085" y="329"/>
                  </a:cubicBezTo>
                  <a:cubicBezTo>
                    <a:pt x="-2970" y="2695"/>
                    <a:pt x="1870" y="14634"/>
                    <a:pt x="9076" y="17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2" name="任意多边形: 形状 1043">
              <a:extLst>
                <a:ext uri="{FF2B5EF4-FFF2-40B4-BE49-F238E27FC236}">
                  <a16:creationId xmlns:a16="http://schemas.microsoft.com/office/drawing/2014/main" xmlns="" id="{CBBF5148-635C-4DFA-8F42-88A74C570049}"/>
                </a:ext>
              </a:extLst>
            </p:cNvPr>
            <p:cNvSpPr/>
            <p:nvPr/>
          </p:nvSpPr>
          <p:spPr>
            <a:xfrm>
              <a:off x="2235465" y="1708431"/>
              <a:ext cx="61698" cy="74573"/>
            </a:xfrm>
            <a:custGeom>
              <a:avLst/>
              <a:gdLst>
                <a:gd name="connsiteX0" fmla="*/ 13307 w 14601"/>
                <a:gd name="connsiteY0" fmla="*/ 8934 h 17648"/>
                <a:gd name="connsiteX1" fmla="*/ 2552 w 14601"/>
                <a:gd name="connsiteY1" fmla="*/ 6 h 17648"/>
                <a:gd name="connsiteX2" fmla="*/ 2014 w 14601"/>
                <a:gd name="connsiteY2" fmla="*/ 114 h 17648"/>
                <a:gd name="connsiteX3" fmla="*/ 9435 w 14601"/>
                <a:gd name="connsiteY3" fmla="*/ 17215 h 17648"/>
                <a:gd name="connsiteX4" fmla="*/ 13307 w 14601"/>
                <a:gd name="connsiteY4" fmla="*/ 8934 h 1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1" h="17648">
                  <a:moveTo>
                    <a:pt x="13307" y="8934"/>
                  </a:moveTo>
                  <a:cubicBezTo>
                    <a:pt x="11479" y="5062"/>
                    <a:pt x="6961" y="-209"/>
                    <a:pt x="2552" y="6"/>
                  </a:cubicBezTo>
                  <a:cubicBezTo>
                    <a:pt x="2444" y="6"/>
                    <a:pt x="2121" y="114"/>
                    <a:pt x="2014" y="114"/>
                  </a:cubicBezTo>
                  <a:cubicBezTo>
                    <a:pt x="-3149" y="1835"/>
                    <a:pt x="2444" y="14526"/>
                    <a:pt x="9435" y="17215"/>
                  </a:cubicBezTo>
                  <a:cubicBezTo>
                    <a:pt x="14168" y="19044"/>
                    <a:pt x="16104" y="14849"/>
                    <a:pt x="13307" y="89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3" name="任意多边形: 形状 1044">
              <a:extLst>
                <a:ext uri="{FF2B5EF4-FFF2-40B4-BE49-F238E27FC236}">
                  <a16:creationId xmlns:a16="http://schemas.microsoft.com/office/drawing/2014/main" xmlns="" id="{8E51D541-03F3-405C-99D3-902BC42917E0}"/>
                </a:ext>
              </a:extLst>
            </p:cNvPr>
            <p:cNvSpPr/>
            <p:nvPr/>
          </p:nvSpPr>
          <p:spPr>
            <a:xfrm>
              <a:off x="2403095" y="1682981"/>
              <a:ext cx="59505" cy="74502"/>
            </a:xfrm>
            <a:custGeom>
              <a:avLst/>
              <a:gdLst>
                <a:gd name="connsiteX0" fmla="*/ 1924 w 14082"/>
                <a:gd name="connsiteY0" fmla="*/ 6 h 17631"/>
                <a:gd name="connsiteX1" fmla="*/ 1494 w 14082"/>
                <a:gd name="connsiteY1" fmla="*/ 114 h 17631"/>
                <a:gd name="connsiteX2" fmla="*/ 10528 w 14082"/>
                <a:gd name="connsiteY2" fmla="*/ 17430 h 17631"/>
                <a:gd name="connsiteX3" fmla="*/ 12357 w 14082"/>
                <a:gd name="connsiteY3" fmla="*/ 8933 h 17631"/>
                <a:gd name="connsiteX4" fmla="*/ 1924 w 14082"/>
                <a:gd name="connsiteY4" fmla="*/ 6 h 17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82" h="17631">
                  <a:moveTo>
                    <a:pt x="1924" y="6"/>
                  </a:moveTo>
                  <a:cubicBezTo>
                    <a:pt x="1816" y="6"/>
                    <a:pt x="1601" y="114"/>
                    <a:pt x="1494" y="114"/>
                  </a:cubicBezTo>
                  <a:cubicBezTo>
                    <a:pt x="-3131" y="1942"/>
                    <a:pt x="3860" y="15387"/>
                    <a:pt x="10528" y="17430"/>
                  </a:cubicBezTo>
                  <a:cubicBezTo>
                    <a:pt x="14400" y="18613"/>
                    <a:pt x="15261" y="14419"/>
                    <a:pt x="12357" y="8933"/>
                  </a:cubicBezTo>
                  <a:cubicBezTo>
                    <a:pt x="10313" y="5061"/>
                    <a:pt x="5688" y="-209"/>
                    <a:pt x="1924"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7" name="任意多边形: 形状 1045">
              <a:extLst>
                <a:ext uri="{FF2B5EF4-FFF2-40B4-BE49-F238E27FC236}">
                  <a16:creationId xmlns:a16="http://schemas.microsoft.com/office/drawing/2014/main" xmlns="" id="{D4564E8F-00F8-481D-B749-B548CACF31DA}"/>
                </a:ext>
              </a:extLst>
            </p:cNvPr>
            <p:cNvSpPr/>
            <p:nvPr/>
          </p:nvSpPr>
          <p:spPr>
            <a:xfrm>
              <a:off x="2545814" y="1656621"/>
              <a:ext cx="56386" cy="74045"/>
            </a:xfrm>
            <a:custGeom>
              <a:avLst/>
              <a:gdLst>
                <a:gd name="connsiteX0" fmla="*/ 11171 w 13344"/>
                <a:gd name="connsiteY0" fmla="*/ 8826 h 17523"/>
                <a:gd name="connsiteX1" fmla="*/ 1276 w 13344"/>
                <a:gd name="connsiteY1" fmla="*/ 6 h 17523"/>
                <a:gd name="connsiteX2" fmla="*/ 954 w 13344"/>
                <a:gd name="connsiteY2" fmla="*/ 114 h 17523"/>
                <a:gd name="connsiteX3" fmla="*/ 10741 w 13344"/>
                <a:gd name="connsiteY3" fmla="*/ 17323 h 17523"/>
                <a:gd name="connsiteX4" fmla="*/ 11171 w 13344"/>
                <a:gd name="connsiteY4" fmla="*/ 8826 h 17523"/>
                <a:gd name="connsiteX5" fmla="*/ 11171 w 13344"/>
                <a:gd name="connsiteY5" fmla="*/ 8826 h 1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44" h="17523">
                  <a:moveTo>
                    <a:pt x="11171" y="8826"/>
                  </a:moveTo>
                  <a:cubicBezTo>
                    <a:pt x="9020" y="5062"/>
                    <a:pt x="4503" y="-209"/>
                    <a:pt x="1276" y="6"/>
                  </a:cubicBezTo>
                  <a:cubicBezTo>
                    <a:pt x="1169" y="6"/>
                    <a:pt x="954" y="114"/>
                    <a:pt x="954" y="114"/>
                  </a:cubicBezTo>
                  <a:cubicBezTo>
                    <a:pt x="-2703" y="1942"/>
                    <a:pt x="4933" y="15387"/>
                    <a:pt x="10741" y="17323"/>
                  </a:cubicBezTo>
                  <a:cubicBezTo>
                    <a:pt x="13968" y="18506"/>
                    <a:pt x="14290" y="14311"/>
                    <a:pt x="11171" y="8826"/>
                  </a:cubicBezTo>
                  <a:lnTo>
                    <a:pt x="11171" y="882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918" name="任意多边形: 形状 1046">
              <a:extLst>
                <a:ext uri="{FF2B5EF4-FFF2-40B4-BE49-F238E27FC236}">
                  <a16:creationId xmlns:a16="http://schemas.microsoft.com/office/drawing/2014/main" xmlns="" id="{DC9892B0-FED6-49B9-B829-E7055BB46A3C}"/>
                </a:ext>
              </a:extLst>
            </p:cNvPr>
            <p:cNvSpPr/>
            <p:nvPr/>
          </p:nvSpPr>
          <p:spPr>
            <a:xfrm>
              <a:off x="2661541" y="1630224"/>
              <a:ext cx="54853" cy="73433"/>
            </a:xfrm>
            <a:custGeom>
              <a:avLst/>
              <a:gdLst>
                <a:gd name="connsiteX0" fmla="*/ 886 w 12981"/>
                <a:gd name="connsiteY0" fmla="*/ 14 h 17378"/>
                <a:gd name="connsiteX1" fmla="*/ 563 w 12981"/>
                <a:gd name="connsiteY1" fmla="*/ 122 h 17378"/>
                <a:gd name="connsiteX2" fmla="*/ 11426 w 12981"/>
                <a:gd name="connsiteY2" fmla="*/ 17331 h 17378"/>
                <a:gd name="connsiteX3" fmla="*/ 10243 w 12981"/>
                <a:gd name="connsiteY3" fmla="*/ 8726 h 17378"/>
                <a:gd name="connsiteX4" fmla="*/ 886 w 12981"/>
                <a:gd name="connsiteY4" fmla="*/ 14 h 17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81" h="17378">
                  <a:moveTo>
                    <a:pt x="886" y="14"/>
                  </a:moveTo>
                  <a:cubicBezTo>
                    <a:pt x="778" y="14"/>
                    <a:pt x="671" y="122"/>
                    <a:pt x="563" y="122"/>
                  </a:cubicBezTo>
                  <a:cubicBezTo>
                    <a:pt x="-2341" y="2058"/>
                    <a:pt x="6694" y="16363"/>
                    <a:pt x="11426" y="17331"/>
                  </a:cubicBezTo>
                  <a:cubicBezTo>
                    <a:pt x="13900" y="17869"/>
                    <a:pt x="13362" y="13782"/>
                    <a:pt x="10243" y="8726"/>
                  </a:cubicBezTo>
                  <a:cubicBezTo>
                    <a:pt x="7877" y="4854"/>
                    <a:pt x="3467" y="-308"/>
                    <a:pt x="886"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9" name="任意多边形: 形状 1047">
              <a:extLst>
                <a:ext uri="{FF2B5EF4-FFF2-40B4-BE49-F238E27FC236}">
                  <a16:creationId xmlns:a16="http://schemas.microsoft.com/office/drawing/2014/main" xmlns="" id="{C9A654E5-AAE1-4854-951C-C4AB525F71A9}"/>
                </a:ext>
              </a:extLst>
            </p:cNvPr>
            <p:cNvSpPr/>
            <p:nvPr/>
          </p:nvSpPr>
          <p:spPr>
            <a:xfrm>
              <a:off x="2750621" y="1602956"/>
              <a:ext cx="53572" cy="72976"/>
            </a:xfrm>
            <a:custGeom>
              <a:avLst/>
              <a:gdLst>
                <a:gd name="connsiteX0" fmla="*/ 11641 w 12678"/>
                <a:gd name="connsiteY0" fmla="*/ 17223 h 17270"/>
                <a:gd name="connsiteX1" fmla="*/ 9275 w 12678"/>
                <a:gd name="connsiteY1" fmla="*/ 8619 h 17270"/>
                <a:gd name="connsiteX2" fmla="*/ 456 w 12678"/>
                <a:gd name="connsiteY2" fmla="*/ 14 h 17270"/>
                <a:gd name="connsiteX3" fmla="*/ 11641 w 12678"/>
                <a:gd name="connsiteY3" fmla="*/ 17223 h 17270"/>
              </a:gdLst>
              <a:ahLst/>
              <a:cxnLst>
                <a:cxn ang="0">
                  <a:pos x="connsiteX0" y="connsiteY0"/>
                </a:cxn>
                <a:cxn ang="0">
                  <a:pos x="connsiteX1" y="connsiteY1"/>
                </a:cxn>
                <a:cxn ang="0">
                  <a:pos x="connsiteX2" y="connsiteY2"/>
                </a:cxn>
                <a:cxn ang="0">
                  <a:pos x="connsiteX3" y="connsiteY3"/>
                </a:cxn>
              </a:cxnLst>
              <a:rect l="l" t="t" r="r" b="b"/>
              <a:pathLst>
                <a:path w="12678" h="17270">
                  <a:moveTo>
                    <a:pt x="11641" y="17223"/>
                  </a:moveTo>
                  <a:cubicBezTo>
                    <a:pt x="13685" y="17761"/>
                    <a:pt x="12609" y="13674"/>
                    <a:pt x="9275" y="8619"/>
                  </a:cubicBezTo>
                  <a:cubicBezTo>
                    <a:pt x="6801" y="4854"/>
                    <a:pt x="2499" y="-308"/>
                    <a:pt x="456" y="14"/>
                  </a:cubicBezTo>
                  <a:cubicBezTo>
                    <a:pt x="-2341" y="1843"/>
                    <a:pt x="8522" y="16363"/>
                    <a:pt x="11641" y="17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0" name="任意多边形: 形状 1048">
              <a:extLst>
                <a:ext uri="{FF2B5EF4-FFF2-40B4-BE49-F238E27FC236}">
                  <a16:creationId xmlns:a16="http://schemas.microsoft.com/office/drawing/2014/main" xmlns="" id="{08DAE13B-D17C-4F8A-97A1-A50B97DD86F4}"/>
                </a:ext>
              </a:extLst>
            </p:cNvPr>
            <p:cNvSpPr/>
            <p:nvPr/>
          </p:nvSpPr>
          <p:spPr>
            <a:xfrm>
              <a:off x="2813574" y="1575684"/>
              <a:ext cx="52068" cy="72072"/>
            </a:xfrm>
            <a:custGeom>
              <a:avLst/>
              <a:gdLst>
                <a:gd name="connsiteX0" fmla="*/ 11694 w 12322"/>
                <a:gd name="connsiteY0" fmla="*/ 17008 h 17056"/>
                <a:gd name="connsiteX1" fmla="*/ 8252 w 12322"/>
                <a:gd name="connsiteY1" fmla="*/ 8512 h 17056"/>
                <a:gd name="connsiteX2" fmla="*/ 186 w 12322"/>
                <a:gd name="connsiteY2" fmla="*/ 15 h 17056"/>
                <a:gd name="connsiteX3" fmla="*/ 11694 w 12322"/>
                <a:gd name="connsiteY3" fmla="*/ 17008 h 17056"/>
              </a:gdLst>
              <a:ahLst/>
              <a:cxnLst>
                <a:cxn ang="0">
                  <a:pos x="connsiteX0" y="connsiteY0"/>
                </a:cxn>
                <a:cxn ang="0">
                  <a:pos x="connsiteX1" y="connsiteY1"/>
                </a:cxn>
                <a:cxn ang="0">
                  <a:pos x="connsiteX2" y="connsiteY2"/>
                </a:cxn>
                <a:cxn ang="0">
                  <a:pos x="connsiteX3" y="connsiteY3"/>
                </a:cxn>
              </a:cxnLst>
              <a:rect l="l" t="t" r="r" b="b"/>
              <a:pathLst>
                <a:path w="12322" h="17056">
                  <a:moveTo>
                    <a:pt x="11694" y="17008"/>
                  </a:moveTo>
                  <a:cubicBezTo>
                    <a:pt x="13307" y="17546"/>
                    <a:pt x="11694" y="13459"/>
                    <a:pt x="8252" y="8512"/>
                  </a:cubicBezTo>
                  <a:cubicBezTo>
                    <a:pt x="5671" y="4747"/>
                    <a:pt x="1584" y="-308"/>
                    <a:pt x="186" y="15"/>
                  </a:cubicBezTo>
                  <a:cubicBezTo>
                    <a:pt x="-1535" y="1843"/>
                    <a:pt x="9220" y="16256"/>
                    <a:pt x="11694" y="170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1" name="任意多边形: 形状 1049">
              <a:extLst>
                <a:ext uri="{FF2B5EF4-FFF2-40B4-BE49-F238E27FC236}">
                  <a16:creationId xmlns:a16="http://schemas.microsoft.com/office/drawing/2014/main" xmlns="" id="{C46DB0B7-0D83-4794-AF13-555F06449C25}"/>
                </a:ext>
              </a:extLst>
            </p:cNvPr>
            <p:cNvSpPr/>
            <p:nvPr/>
          </p:nvSpPr>
          <p:spPr>
            <a:xfrm>
              <a:off x="2847505" y="1547956"/>
              <a:ext cx="51426" cy="71932"/>
            </a:xfrm>
            <a:custGeom>
              <a:avLst/>
              <a:gdLst>
                <a:gd name="connsiteX0" fmla="*/ 12161 w 12170"/>
                <a:gd name="connsiteY0" fmla="*/ 17010 h 17023"/>
                <a:gd name="connsiteX1" fmla="*/ 7321 w 12170"/>
                <a:gd name="connsiteY1" fmla="*/ 8513 h 17023"/>
                <a:gd name="connsiteX2" fmla="*/ 7 w 12170"/>
                <a:gd name="connsiteY2" fmla="*/ 16 h 17023"/>
                <a:gd name="connsiteX3" fmla="*/ 12161 w 12170"/>
                <a:gd name="connsiteY3" fmla="*/ 17010 h 17023"/>
              </a:gdLst>
              <a:ahLst/>
              <a:cxnLst>
                <a:cxn ang="0">
                  <a:pos x="connsiteX0" y="connsiteY0"/>
                </a:cxn>
                <a:cxn ang="0">
                  <a:pos x="connsiteX1" y="connsiteY1"/>
                </a:cxn>
                <a:cxn ang="0">
                  <a:pos x="connsiteX2" y="connsiteY2"/>
                </a:cxn>
                <a:cxn ang="0">
                  <a:pos x="connsiteX3" y="connsiteY3"/>
                </a:cxn>
              </a:cxnLst>
              <a:rect l="l" t="t" r="r" b="b"/>
              <a:pathLst>
                <a:path w="12170" h="17023">
                  <a:moveTo>
                    <a:pt x="12161" y="17010"/>
                  </a:moveTo>
                  <a:cubicBezTo>
                    <a:pt x="12376" y="16042"/>
                    <a:pt x="9149" y="11095"/>
                    <a:pt x="7321" y="8513"/>
                  </a:cubicBezTo>
                  <a:cubicBezTo>
                    <a:pt x="4309" y="4211"/>
                    <a:pt x="652" y="-306"/>
                    <a:pt x="7" y="16"/>
                  </a:cubicBezTo>
                  <a:cubicBezTo>
                    <a:pt x="-316" y="1737"/>
                    <a:pt x="10978" y="17548"/>
                    <a:pt x="12161" y="170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2" name="任意多边形: 形状 1050">
              <a:extLst>
                <a:ext uri="{FF2B5EF4-FFF2-40B4-BE49-F238E27FC236}">
                  <a16:creationId xmlns:a16="http://schemas.microsoft.com/office/drawing/2014/main" xmlns="" id="{5C58C7D7-128B-4E41-BC5D-B2EDE231B936}"/>
                </a:ext>
              </a:extLst>
            </p:cNvPr>
            <p:cNvSpPr/>
            <p:nvPr/>
          </p:nvSpPr>
          <p:spPr>
            <a:xfrm>
              <a:off x="2853442" y="1521208"/>
              <a:ext cx="51354" cy="71354"/>
            </a:xfrm>
            <a:custGeom>
              <a:avLst/>
              <a:gdLst>
                <a:gd name="connsiteX0" fmla="*/ 6453 w 12153"/>
                <a:gd name="connsiteY0" fmla="*/ 8389 h 16886"/>
                <a:gd name="connsiteX1" fmla="*/ 0 w 12153"/>
                <a:gd name="connsiteY1" fmla="*/ 0 h 16886"/>
                <a:gd name="connsiteX2" fmla="*/ 12154 w 12153"/>
                <a:gd name="connsiteY2" fmla="*/ 16886 h 16886"/>
                <a:gd name="connsiteX3" fmla="*/ 6453 w 12153"/>
                <a:gd name="connsiteY3" fmla="*/ 8389 h 16886"/>
              </a:gdLst>
              <a:ahLst/>
              <a:cxnLst>
                <a:cxn ang="0">
                  <a:pos x="connsiteX0" y="connsiteY0"/>
                </a:cxn>
                <a:cxn ang="0">
                  <a:pos x="connsiteX1" y="connsiteY1"/>
                </a:cxn>
                <a:cxn ang="0">
                  <a:pos x="connsiteX2" y="connsiteY2"/>
                </a:cxn>
                <a:cxn ang="0">
                  <a:pos x="connsiteX3" y="connsiteY3"/>
                </a:cxn>
              </a:cxnLst>
              <a:rect l="l" t="t" r="r" b="b"/>
              <a:pathLst>
                <a:path w="12153" h="16886">
                  <a:moveTo>
                    <a:pt x="6453" y="8389"/>
                  </a:moveTo>
                  <a:cubicBezTo>
                    <a:pt x="5916" y="7529"/>
                    <a:pt x="753" y="430"/>
                    <a:pt x="0" y="0"/>
                  </a:cubicBezTo>
                  <a:cubicBezTo>
                    <a:pt x="430" y="968"/>
                    <a:pt x="11078" y="16133"/>
                    <a:pt x="12154" y="16886"/>
                  </a:cubicBezTo>
                  <a:cubicBezTo>
                    <a:pt x="11831" y="15918"/>
                    <a:pt x="8604" y="11293"/>
                    <a:pt x="6453"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3" name="任意多边形: 形状 1065">
              <a:extLst>
                <a:ext uri="{FF2B5EF4-FFF2-40B4-BE49-F238E27FC236}">
                  <a16:creationId xmlns:a16="http://schemas.microsoft.com/office/drawing/2014/main" xmlns="" id="{AEDA2E2C-A6FE-4CED-8F81-3E31804D96F8}"/>
                </a:ext>
              </a:extLst>
            </p:cNvPr>
            <p:cNvSpPr/>
            <p:nvPr/>
          </p:nvSpPr>
          <p:spPr>
            <a:xfrm>
              <a:off x="73605" y="2022508"/>
              <a:ext cx="75292" cy="79433"/>
            </a:xfrm>
            <a:custGeom>
              <a:avLst/>
              <a:gdLst>
                <a:gd name="connsiteX0" fmla="*/ 1981 w 17818"/>
                <a:gd name="connsiteY0" fmla="*/ 15488 h 18798"/>
                <a:gd name="connsiteX1" fmla="*/ 17792 w 17818"/>
                <a:gd name="connsiteY1" fmla="*/ 10218 h 18798"/>
                <a:gd name="connsiteX2" fmla="*/ 8757 w 17818"/>
                <a:gd name="connsiteY2" fmla="*/ 0 h 18798"/>
                <a:gd name="connsiteX3" fmla="*/ 1981 w 17818"/>
                <a:gd name="connsiteY3" fmla="*/ 15488 h 18798"/>
              </a:gdLst>
              <a:ahLst/>
              <a:cxnLst>
                <a:cxn ang="0">
                  <a:pos x="connsiteX0" y="connsiteY0"/>
                </a:cxn>
                <a:cxn ang="0">
                  <a:pos x="connsiteX1" y="connsiteY1"/>
                </a:cxn>
                <a:cxn ang="0">
                  <a:pos x="connsiteX2" y="connsiteY2"/>
                </a:cxn>
                <a:cxn ang="0">
                  <a:pos x="connsiteX3" y="connsiteY3"/>
                </a:cxn>
              </a:cxnLst>
              <a:rect l="l" t="t" r="r" b="b"/>
              <a:pathLst>
                <a:path w="17818" h="18798">
                  <a:moveTo>
                    <a:pt x="1981" y="15488"/>
                  </a:moveTo>
                  <a:cubicBezTo>
                    <a:pt x="7036" y="21834"/>
                    <a:pt x="17147" y="18500"/>
                    <a:pt x="17792" y="10218"/>
                  </a:cubicBezTo>
                  <a:cubicBezTo>
                    <a:pt x="18115" y="6131"/>
                    <a:pt x="15533" y="215"/>
                    <a:pt x="8757" y="0"/>
                  </a:cubicBezTo>
                  <a:cubicBezTo>
                    <a:pt x="583" y="538"/>
                    <a:pt x="-2321" y="10003"/>
                    <a:pt x="1981" y="154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4" name="任意多边形: 形状 1066">
              <a:extLst>
                <a:ext uri="{FF2B5EF4-FFF2-40B4-BE49-F238E27FC236}">
                  <a16:creationId xmlns:a16="http://schemas.microsoft.com/office/drawing/2014/main" xmlns="" id="{5D041DC2-BD5A-4803-AD93-9D0F660B6778}"/>
                </a:ext>
              </a:extLst>
            </p:cNvPr>
            <p:cNvSpPr/>
            <p:nvPr/>
          </p:nvSpPr>
          <p:spPr>
            <a:xfrm>
              <a:off x="363300" y="2015692"/>
              <a:ext cx="75913" cy="79589"/>
            </a:xfrm>
            <a:custGeom>
              <a:avLst/>
              <a:gdLst>
                <a:gd name="connsiteX0" fmla="*/ 17963 w 17965"/>
                <a:gd name="connsiteY0" fmla="*/ 10110 h 18835"/>
                <a:gd name="connsiteX1" fmla="*/ 8283 w 17965"/>
                <a:gd name="connsiteY1" fmla="*/ 0 h 18835"/>
                <a:gd name="connsiteX2" fmla="*/ 3012 w 17965"/>
                <a:gd name="connsiteY2" fmla="*/ 16241 h 18835"/>
                <a:gd name="connsiteX3" fmla="*/ 17963 w 17965"/>
                <a:gd name="connsiteY3" fmla="*/ 10110 h 18835"/>
              </a:gdLst>
              <a:ahLst/>
              <a:cxnLst>
                <a:cxn ang="0">
                  <a:pos x="connsiteX0" y="connsiteY0"/>
                </a:cxn>
                <a:cxn ang="0">
                  <a:pos x="connsiteX1" y="connsiteY1"/>
                </a:cxn>
                <a:cxn ang="0">
                  <a:pos x="connsiteX2" y="connsiteY2"/>
                </a:cxn>
                <a:cxn ang="0">
                  <a:pos x="connsiteX3" y="connsiteY3"/>
                </a:cxn>
              </a:cxnLst>
              <a:rect l="l" t="t" r="r" b="b"/>
              <a:pathLst>
                <a:path w="17965" h="18835">
                  <a:moveTo>
                    <a:pt x="17963" y="10110"/>
                  </a:moveTo>
                  <a:cubicBezTo>
                    <a:pt x="18070" y="6023"/>
                    <a:pt x="15166" y="108"/>
                    <a:pt x="8283" y="0"/>
                  </a:cubicBezTo>
                  <a:cubicBezTo>
                    <a:pt x="-322" y="753"/>
                    <a:pt x="-2473" y="10971"/>
                    <a:pt x="3012" y="16241"/>
                  </a:cubicBezTo>
                  <a:cubicBezTo>
                    <a:pt x="8713" y="21726"/>
                    <a:pt x="17748" y="17962"/>
                    <a:pt x="17963" y="101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6" name="任意多边形: 形状 1067">
              <a:extLst>
                <a:ext uri="{FF2B5EF4-FFF2-40B4-BE49-F238E27FC236}">
                  <a16:creationId xmlns:a16="http://schemas.microsoft.com/office/drawing/2014/main" xmlns="" id="{6A0D853E-A095-4528-AB53-BF61E02A2343}"/>
                </a:ext>
              </a:extLst>
            </p:cNvPr>
            <p:cNvSpPr/>
            <p:nvPr/>
          </p:nvSpPr>
          <p:spPr>
            <a:xfrm>
              <a:off x="652842" y="2006146"/>
              <a:ext cx="76340" cy="79619"/>
            </a:xfrm>
            <a:custGeom>
              <a:avLst/>
              <a:gdLst>
                <a:gd name="connsiteX0" fmla="*/ 18063 w 18066"/>
                <a:gd name="connsiteY0" fmla="*/ 10003 h 18842"/>
                <a:gd name="connsiteX1" fmla="*/ 7845 w 18066"/>
                <a:gd name="connsiteY1" fmla="*/ 0 h 18842"/>
                <a:gd name="connsiteX2" fmla="*/ 3435 w 18066"/>
                <a:gd name="connsiteY2" fmla="*/ 16348 h 18842"/>
                <a:gd name="connsiteX3" fmla="*/ 18063 w 18066"/>
                <a:gd name="connsiteY3" fmla="*/ 10003 h 18842"/>
              </a:gdLst>
              <a:ahLst/>
              <a:cxnLst>
                <a:cxn ang="0">
                  <a:pos x="connsiteX0" y="connsiteY0"/>
                </a:cxn>
                <a:cxn ang="0">
                  <a:pos x="connsiteX1" y="connsiteY1"/>
                </a:cxn>
                <a:cxn ang="0">
                  <a:pos x="connsiteX2" y="connsiteY2"/>
                </a:cxn>
                <a:cxn ang="0">
                  <a:pos x="connsiteX3" y="connsiteY3"/>
                </a:cxn>
              </a:cxnLst>
              <a:rect l="l" t="t" r="r" b="b"/>
              <a:pathLst>
                <a:path w="18066" h="18842">
                  <a:moveTo>
                    <a:pt x="18063" y="10003"/>
                  </a:moveTo>
                  <a:cubicBezTo>
                    <a:pt x="17955" y="5916"/>
                    <a:pt x="14621" y="108"/>
                    <a:pt x="7845" y="0"/>
                  </a:cubicBezTo>
                  <a:cubicBezTo>
                    <a:pt x="-759" y="753"/>
                    <a:pt x="-2373" y="11078"/>
                    <a:pt x="3435" y="16348"/>
                  </a:cubicBezTo>
                  <a:cubicBezTo>
                    <a:pt x="9458" y="21726"/>
                    <a:pt x="18278" y="17854"/>
                    <a:pt x="18063" y="100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7" name="任意多边形: 形状 1068">
              <a:extLst>
                <a:ext uri="{FF2B5EF4-FFF2-40B4-BE49-F238E27FC236}">
                  <a16:creationId xmlns:a16="http://schemas.microsoft.com/office/drawing/2014/main" xmlns="" id="{2CE8D02A-1780-4C28-A8C1-63B6454BD6EF}"/>
                </a:ext>
              </a:extLst>
            </p:cNvPr>
            <p:cNvSpPr/>
            <p:nvPr/>
          </p:nvSpPr>
          <p:spPr>
            <a:xfrm>
              <a:off x="939967" y="1993875"/>
              <a:ext cx="75723" cy="79306"/>
            </a:xfrm>
            <a:custGeom>
              <a:avLst/>
              <a:gdLst>
                <a:gd name="connsiteX0" fmla="*/ 17874 w 17920"/>
                <a:gd name="connsiteY0" fmla="*/ 9895 h 18768"/>
                <a:gd name="connsiteX1" fmla="*/ 7226 w 17920"/>
                <a:gd name="connsiteY1" fmla="*/ 0 h 18768"/>
                <a:gd name="connsiteX2" fmla="*/ 3892 w 17920"/>
                <a:gd name="connsiteY2" fmla="*/ 16348 h 18768"/>
                <a:gd name="connsiteX3" fmla="*/ 17874 w 17920"/>
                <a:gd name="connsiteY3" fmla="*/ 9895 h 18768"/>
              </a:gdLst>
              <a:ahLst/>
              <a:cxnLst>
                <a:cxn ang="0">
                  <a:pos x="connsiteX0" y="connsiteY0"/>
                </a:cxn>
                <a:cxn ang="0">
                  <a:pos x="connsiteX1" y="connsiteY1"/>
                </a:cxn>
                <a:cxn ang="0">
                  <a:pos x="connsiteX2" y="connsiteY2"/>
                </a:cxn>
                <a:cxn ang="0">
                  <a:pos x="connsiteX3" y="connsiteY3"/>
                </a:cxn>
              </a:cxnLst>
              <a:rect l="l" t="t" r="r" b="b"/>
              <a:pathLst>
                <a:path w="17920" h="18768">
                  <a:moveTo>
                    <a:pt x="17874" y="9895"/>
                  </a:moveTo>
                  <a:cubicBezTo>
                    <a:pt x="17444" y="5808"/>
                    <a:pt x="13895" y="0"/>
                    <a:pt x="7226" y="0"/>
                  </a:cubicBezTo>
                  <a:cubicBezTo>
                    <a:pt x="-1271" y="860"/>
                    <a:pt x="-2131" y="11186"/>
                    <a:pt x="3892" y="16348"/>
                  </a:cubicBezTo>
                  <a:cubicBezTo>
                    <a:pt x="10130" y="21619"/>
                    <a:pt x="18627" y="17747"/>
                    <a:pt x="17874"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8" name="任意多边形: 形状 1069">
              <a:extLst>
                <a:ext uri="{FF2B5EF4-FFF2-40B4-BE49-F238E27FC236}">
                  <a16:creationId xmlns:a16="http://schemas.microsoft.com/office/drawing/2014/main" xmlns="" id="{72A7AFD4-52BA-4781-A7BE-DCF684D86ACC}"/>
                </a:ext>
              </a:extLst>
            </p:cNvPr>
            <p:cNvSpPr/>
            <p:nvPr/>
          </p:nvSpPr>
          <p:spPr>
            <a:xfrm>
              <a:off x="1222255" y="1978422"/>
              <a:ext cx="75558" cy="79040"/>
            </a:xfrm>
            <a:custGeom>
              <a:avLst/>
              <a:gdLst>
                <a:gd name="connsiteX0" fmla="*/ 5170 w 17881"/>
                <a:gd name="connsiteY0" fmla="*/ 16886 h 18705"/>
                <a:gd name="connsiteX1" fmla="*/ 17754 w 17881"/>
                <a:gd name="connsiteY1" fmla="*/ 9788 h 18705"/>
                <a:gd name="connsiteX2" fmla="*/ 6676 w 17881"/>
                <a:gd name="connsiteY2" fmla="*/ 0 h 18705"/>
                <a:gd name="connsiteX3" fmla="*/ 5815 w 17881"/>
                <a:gd name="connsiteY3" fmla="*/ 108 h 18705"/>
                <a:gd name="connsiteX4" fmla="*/ 5170 w 17881"/>
                <a:gd name="connsiteY4" fmla="*/ 16886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1" h="18705">
                  <a:moveTo>
                    <a:pt x="5170" y="16886"/>
                  </a:moveTo>
                  <a:cubicBezTo>
                    <a:pt x="11623" y="21296"/>
                    <a:pt x="18937" y="17209"/>
                    <a:pt x="17754" y="9788"/>
                  </a:cubicBezTo>
                  <a:cubicBezTo>
                    <a:pt x="17109" y="5700"/>
                    <a:pt x="13237" y="0"/>
                    <a:pt x="6676" y="0"/>
                  </a:cubicBezTo>
                  <a:cubicBezTo>
                    <a:pt x="6461" y="0"/>
                    <a:pt x="6031" y="108"/>
                    <a:pt x="5815" y="108"/>
                  </a:cubicBezTo>
                  <a:cubicBezTo>
                    <a:pt x="-1606" y="1398"/>
                    <a:pt x="-2036" y="11939"/>
                    <a:pt x="5170" y="168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9" name="任意多边形: 形状 1070">
              <a:extLst>
                <a:ext uri="{FF2B5EF4-FFF2-40B4-BE49-F238E27FC236}">
                  <a16:creationId xmlns:a16="http://schemas.microsoft.com/office/drawing/2014/main" xmlns="" id="{3ED14536-C6F1-4845-80FD-11455D0D0EA0}"/>
                </a:ext>
              </a:extLst>
            </p:cNvPr>
            <p:cNvSpPr/>
            <p:nvPr/>
          </p:nvSpPr>
          <p:spPr>
            <a:xfrm>
              <a:off x="1496952" y="1959783"/>
              <a:ext cx="74928" cy="79158"/>
            </a:xfrm>
            <a:custGeom>
              <a:avLst/>
              <a:gdLst>
                <a:gd name="connsiteX0" fmla="*/ 17495 w 17732"/>
                <a:gd name="connsiteY0" fmla="*/ 9681 h 18733"/>
                <a:gd name="connsiteX1" fmla="*/ 6094 w 17732"/>
                <a:gd name="connsiteY1" fmla="*/ 2 h 18733"/>
                <a:gd name="connsiteX2" fmla="*/ 5234 w 17732"/>
                <a:gd name="connsiteY2" fmla="*/ 109 h 18733"/>
                <a:gd name="connsiteX3" fmla="*/ 5664 w 17732"/>
                <a:gd name="connsiteY3" fmla="*/ 16888 h 18733"/>
                <a:gd name="connsiteX4" fmla="*/ 17495 w 17732"/>
                <a:gd name="connsiteY4" fmla="*/ 9681 h 18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2" h="18733">
                  <a:moveTo>
                    <a:pt x="17495" y="9681"/>
                  </a:moveTo>
                  <a:cubicBezTo>
                    <a:pt x="16634" y="5594"/>
                    <a:pt x="12547" y="-106"/>
                    <a:pt x="6094" y="2"/>
                  </a:cubicBezTo>
                  <a:cubicBezTo>
                    <a:pt x="5879" y="2"/>
                    <a:pt x="5556" y="109"/>
                    <a:pt x="5234" y="109"/>
                  </a:cubicBezTo>
                  <a:cubicBezTo>
                    <a:pt x="-1973" y="1507"/>
                    <a:pt x="-1650" y="12048"/>
                    <a:pt x="5664" y="16888"/>
                  </a:cubicBezTo>
                  <a:cubicBezTo>
                    <a:pt x="12225" y="21405"/>
                    <a:pt x="19108" y="17103"/>
                    <a:pt x="17495" y="96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65" name="任意多边形: 形状 1071">
              <a:extLst>
                <a:ext uri="{FF2B5EF4-FFF2-40B4-BE49-F238E27FC236}">
                  <a16:creationId xmlns:a16="http://schemas.microsoft.com/office/drawing/2014/main" xmlns="" id="{01D900DD-4D82-4C64-9A0C-0E31F7A33728}"/>
                </a:ext>
              </a:extLst>
            </p:cNvPr>
            <p:cNvSpPr/>
            <p:nvPr/>
          </p:nvSpPr>
          <p:spPr>
            <a:xfrm>
              <a:off x="1760596" y="1938875"/>
              <a:ext cx="70893" cy="78478"/>
            </a:xfrm>
            <a:custGeom>
              <a:avLst/>
              <a:gdLst>
                <a:gd name="connsiteX0" fmla="*/ 5116 w 16777"/>
                <a:gd name="connsiteY0" fmla="*/ 2 h 18572"/>
                <a:gd name="connsiteX1" fmla="*/ 4363 w 16777"/>
                <a:gd name="connsiteY1" fmla="*/ 109 h 18572"/>
                <a:gd name="connsiteX2" fmla="*/ 6730 w 16777"/>
                <a:gd name="connsiteY2" fmla="*/ 17318 h 18572"/>
                <a:gd name="connsiteX3" fmla="*/ 16410 w 16777"/>
                <a:gd name="connsiteY3" fmla="*/ 9466 h 18572"/>
                <a:gd name="connsiteX4" fmla="*/ 5116 w 16777"/>
                <a:gd name="connsiteY4" fmla="*/ 2 h 18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7" h="18572">
                  <a:moveTo>
                    <a:pt x="5116" y="2"/>
                  </a:moveTo>
                  <a:cubicBezTo>
                    <a:pt x="4901" y="2"/>
                    <a:pt x="4578" y="109"/>
                    <a:pt x="4363" y="109"/>
                  </a:cubicBezTo>
                  <a:cubicBezTo>
                    <a:pt x="-2520" y="1615"/>
                    <a:pt x="-907" y="13016"/>
                    <a:pt x="6730" y="17318"/>
                  </a:cubicBezTo>
                  <a:cubicBezTo>
                    <a:pt x="12968" y="20867"/>
                    <a:pt x="18238" y="16458"/>
                    <a:pt x="16410" y="9466"/>
                  </a:cubicBezTo>
                  <a:cubicBezTo>
                    <a:pt x="15226" y="5487"/>
                    <a:pt x="11032" y="-106"/>
                    <a:pt x="5116"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68" name="任意多边形: 形状 1072">
              <a:extLst>
                <a:ext uri="{FF2B5EF4-FFF2-40B4-BE49-F238E27FC236}">
                  <a16:creationId xmlns:a16="http://schemas.microsoft.com/office/drawing/2014/main" xmlns="" id="{124B39E9-238B-4BB3-91CE-913AC74F2977}"/>
                </a:ext>
              </a:extLst>
            </p:cNvPr>
            <p:cNvSpPr/>
            <p:nvPr/>
          </p:nvSpPr>
          <p:spPr>
            <a:xfrm>
              <a:off x="1999862" y="1916132"/>
              <a:ext cx="66443" cy="78444"/>
            </a:xfrm>
            <a:custGeom>
              <a:avLst/>
              <a:gdLst>
                <a:gd name="connsiteX0" fmla="*/ 2809 w 15724"/>
                <a:gd name="connsiteY0" fmla="*/ 329 h 18564"/>
                <a:gd name="connsiteX1" fmla="*/ 7756 w 15724"/>
                <a:gd name="connsiteY1" fmla="*/ 17753 h 18564"/>
                <a:gd name="connsiteX2" fmla="*/ 15070 w 15724"/>
                <a:gd name="connsiteY2" fmla="*/ 9471 h 18564"/>
                <a:gd name="connsiteX3" fmla="*/ 3992 w 15724"/>
                <a:gd name="connsiteY3" fmla="*/ 6 h 18564"/>
                <a:gd name="connsiteX4" fmla="*/ 2809 w 15724"/>
                <a:gd name="connsiteY4" fmla="*/ 329 h 18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4" h="18564">
                  <a:moveTo>
                    <a:pt x="2809" y="329"/>
                  </a:moveTo>
                  <a:cubicBezTo>
                    <a:pt x="-2784" y="2695"/>
                    <a:pt x="550" y="14203"/>
                    <a:pt x="7756" y="17753"/>
                  </a:cubicBezTo>
                  <a:cubicBezTo>
                    <a:pt x="13457" y="20442"/>
                    <a:pt x="17329" y="16139"/>
                    <a:pt x="15070" y="9471"/>
                  </a:cubicBezTo>
                  <a:cubicBezTo>
                    <a:pt x="13779" y="5384"/>
                    <a:pt x="9477" y="-209"/>
                    <a:pt x="3992" y="6"/>
                  </a:cubicBezTo>
                  <a:cubicBezTo>
                    <a:pt x="3777" y="114"/>
                    <a:pt x="3239" y="221"/>
                    <a:pt x="2809"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0" name="任意多边形: 形状 1073">
              <a:extLst>
                <a:ext uri="{FF2B5EF4-FFF2-40B4-BE49-F238E27FC236}">
                  <a16:creationId xmlns:a16="http://schemas.microsoft.com/office/drawing/2014/main" xmlns="" id="{60F3604B-EF3A-4F68-97C7-C535975C0650}"/>
                </a:ext>
              </a:extLst>
            </p:cNvPr>
            <p:cNvSpPr/>
            <p:nvPr/>
          </p:nvSpPr>
          <p:spPr>
            <a:xfrm>
              <a:off x="2214599" y="1892046"/>
              <a:ext cx="62860" cy="77899"/>
            </a:xfrm>
            <a:custGeom>
              <a:avLst/>
              <a:gdLst>
                <a:gd name="connsiteX0" fmla="*/ 2112 w 14876"/>
                <a:gd name="connsiteY0" fmla="*/ 329 h 18435"/>
                <a:gd name="connsiteX1" fmla="*/ 8781 w 14876"/>
                <a:gd name="connsiteY1" fmla="*/ 17968 h 18435"/>
                <a:gd name="connsiteX2" fmla="*/ 13943 w 14876"/>
                <a:gd name="connsiteY2" fmla="*/ 9363 h 18435"/>
                <a:gd name="connsiteX3" fmla="*/ 13943 w 14876"/>
                <a:gd name="connsiteY3" fmla="*/ 9363 h 18435"/>
                <a:gd name="connsiteX4" fmla="*/ 3188 w 14876"/>
                <a:gd name="connsiteY4" fmla="*/ 6 h 18435"/>
                <a:gd name="connsiteX5" fmla="*/ 2112 w 14876"/>
                <a:gd name="connsiteY5" fmla="*/ 329 h 1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76" h="18435">
                  <a:moveTo>
                    <a:pt x="2112" y="329"/>
                  </a:moveTo>
                  <a:cubicBezTo>
                    <a:pt x="-2943" y="2802"/>
                    <a:pt x="1790" y="15171"/>
                    <a:pt x="8781" y="17968"/>
                  </a:cubicBezTo>
                  <a:cubicBezTo>
                    <a:pt x="13728" y="19904"/>
                    <a:pt x="16417" y="15602"/>
                    <a:pt x="13943" y="9363"/>
                  </a:cubicBezTo>
                  <a:lnTo>
                    <a:pt x="13943" y="9363"/>
                  </a:lnTo>
                  <a:cubicBezTo>
                    <a:pt x="12438" y="5384"/>
                    <a:pt x="8028" y="-209"/>
                    <a:pt x="3188" y="6"/>
                  </a:cubicBezTo>
                  <a:cubicBezTo>
                    <a:pt x="2865" y="6"/>
                    <a:pt x="2435" y="114"/>
                    <a:pt x="2112"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1" name="任意多边形: 形状 1074">
              <a:extLst>
                <a:ext uri="{FF2B5EF4-FFF2-40B4-BE49-F238E27FC236}">
                  <a16:creationId xmlns:a16="http://schemas.microsoft.com/office/drawing/2014/main" xmlns="" id="{48ED0E1E-CDDE-49C7-B71F-FAD562A21F21}"/>
                </a:ext>
              </a:extLst>
            </p:cNvPr>
            <p:cNvSpPr/>
            <p:nvPr/>
          </p:nvSpPr>
          <p:spPr>
            <a:xfrm>
              <a:off x="2403103" y="1866139"/>
              <a:ext cx="59653" cy="77447"/>
            </a:xfrm>
            <a:custGeom>
              <a:avLst/>
              <a:gdLst>
                <a:gd name="connsiteX0" fmla="*/ 12893 w 14117"/>
                <a:gd name="connsiteY0" fmla="*/ 9256 h 18328"/>
                <a:gd name="connsiteX1" fmla="*/ 12893 w 14117"/>
                <a:gd name="connsiteY1" fmla="*/ 9256 h 18328"/>
                <a:gd name="connsiteX2" fmla="*/ 2567 w 14117"/>
                <a:gd name="connsiteY2" fmla="*/ 6 h 18328"/>
                <a:gd name="connsiteX3" fmla="*/ 2030 w 14117"/>
                <a:gd name="connsiteY3" fmla="*/ 114 h 18328"/>
                <a:gd name="connsiteX4" fmla="*/ 9021 w 14117"/>
                <a:gd name="connsiteY4" fmla="*/ 17860 h 18328"/>
                <a:gd name="connsiteX5" fmla="*/ 12893 w 14117"/>
                <a:gd name="connsiteY5" fmla="*/ 9256 h 1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7" h="18328">
                  <a:moveTo>
                    <a:pt x="12893" y="9256"/>
                  </a:moveTo>
                  <a:lnTo>
                    <a:pt x="12893" y="9256"/>
                  </a:lnTo>
                  <a:cubicBezTo>
                    <a:pt x="11172" y="5276"/>
                    <a:pt x="6870" y="-209"/>
                    <a:pt x="2567" y="6"/>
                  </a:cubicBezTo>
                  <a:cubicBezTo>
                    <a:pt x="2460" y="6"/>
                    <a:pt x="2245" y="114"/>
                    <a:pt x="2030" y="114"/>
                  </a:cubicBezTo>
                  <a:cubicBezTo>
                    <a:pt x="-3026" y="1942"/>
                    <a:pt x="2137" y="15064"/>
                    <a:pt x="9021" y="17860"/>
                  </a:cubicBezTo>
                  <a:cubicBezTo>
                    <a:pt x="13646" y="19796"/>
                    <a:pt x="15582" y="15494"/>
                    <a:pt x="12893" y="92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2" name="任意多边形: 形状 1075">
              <a:extLst>
                <a:ext uri="{FF2B5EF4-FFF2-40B4-BE49-F238E27FC236}">
                  <a16:creationId xmlns:a16="http://schemas.microsoft.com/office/drawing/2014/main" xmlns="" id="{17E1C74F-7B28-4D27-A6FF-8CEE1A06D26C}"/>
                </a:ext>
              </a:extLst>
            </p:cNvPr>
            <p:cNvSpPr/>
            <p:nvPr/>
          </p:nvSpPr>
          <p:spPr>
            <a:xfrm>
              <a:off x="2566254" y="1839746"/>
              <a:ext cx="56585" cy="76788"/>
            </a:xfrm>
            <a:custGeom>
              <a:avLst/>
              <a:gdLst>
                <a:gd name="connsiteX0" fmla="*/ 1925 w 13391"/>
                <a:gd name="connsiteY0" fmla="*/ 14 h 18172"/>
                <a:gd name="connsiteX1" fmla="*/ 1495 w 13391"/>
                <a:gd name="connsiteY1" fmla="*/ 121 h 18172"/>
                <a:gd name="connsiteX2" fmla="*/ 9992 w 13391"/>
                <a:gd name="connsiteY2" fmla="*/ 17975 h 18172"/>
                <a:gd name="connsiteX3" fmla="*/ 11820 w 13391"/>
                <a:gd name="connsiteY3" fmla="*/ 9156 h 18172"/>
                <a:gd name="connsiteX4" fmla="*/ 1925 w 13391"/>
                <a:gd name="connsiteY4" fmla="*/ 14 h 18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1" h="18172">
                  <a:moveTo>
                    <a:pt x="1925" y="14"/>
                  </a:moveTo>
                  <a:cubicBezTo>
                    <a:pt x="1818" y="14"/>
                    <a:pt x="1603" y="121"/>
                    <a:pt x="1495" y="121"/>
                  </a:cubicBezTo>
                  <a:cubicBezTo>
                    <a:pt x="-3022" y="2057"/>
                    <a:pt x="3539" y="15932"/>
                    <a:pt x="9992" y="17975"/>
                  </a:cubicBezTo>
                  <a:cubicBezTo>
                    <a:pt x="13649" y="19158"/>
                    <a:pt x="14509" y="14856"/>
                    <a:pt x="11820" y="9156"/>
                  </a:cubicBezTo>
                  <a:cubicBezTo>
                    <a:pt x="9777" y="5176"/>
                    <a:pt x="5475" y="-309"/>
                    <a:pt x="1925"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3" name="任意多边形: 形状 1076">
              <a:extLst>
                <a:ext uri="{FF2B5EF4-FFF2-40B4-BE49-F238E27FC236}">
                  <a16:creationId xmlns:a16="http://schemas.microsoft.com/office/drawing/2014/main" xmlns="" id="{4A7BFDCB-66E4-409F-8AD0-BC14C043D9BA}"/>
                </a:ext>
              </a:extLst>
            </p:cNvPr>
            <p:cNvSpPr/>
            <p:nvPr/>
          </p:nvSpPr>
          <p:spPr>
            <a:xfrm>
              <a:off x="2702855" y="1812022"/>
              <a:ext cx="53483" cy="76331"/>
            </a:xfrm>
            <a:custGeom>
              <a:avLst/>
              <a:gdLst>
                <a:gd name="connsiteX0" fmla="*/ 1219 w 12657"/>
                <a:gd name="connsiteY0" fmla="*/ 14 h 18064"/>
                <a:gd name="connsiteX1" fmla="*/ 896 w 12657"/>
                <a:gd name="connsiteY1" fmla="*/ 121 h 18064"/>
                <a:gd name="connsiteX2" fmla="*/ 10039 w 12657"/>
                <a:gd name="connsiteY2" fmla="*/ 17868 h 18064"/>
                <a:gd name="connsiteX3" fmla="*/ 10576 w 12657"/>
                <a:gd name="connsiteY3" fmla="*/ 9048 h 18064"/>
                <a:gd name="connsiteX4" fmla="*/ 1219 w 12657"/>
                <a:gd name="connsiteY4" fmla="*/ 14 h 18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57" h="18064">
                  <a:moveTo>
                    <a:pt x="1219" y="14"/>
                  </a:moveTo>
                  <a:cubicBezTo>
                    <a:pt x="1112" y="14"/>
                    <a:pt x="1004" y="121"/>
                    <a:pt x="896" y="121"/>
                  </a:cubicBezTo>
                  <a:cubicBezTo>
                    <a:pt x="-2545" y="2057"/>
                    <a:pt x="4661" y="15932"/>
                    <a:pt x="10039" y="17868"/>
                  </a:cubicBezTo>
                  <a:cubicBezTo>
                    <a:pt x="13265" y="19051"/>
                    <a:pt x="13588" y="14749"/>
                    <a:pt x="10576" y="9048"/>
                  </a:cubicBezTo>
                  <a:cubicBezTo>
                    <a:pt x="8425" y="5176"/>
                    <a:pt x="4231" y="-309"/>
                    <a:pt x="1219"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4" name="任意多边形: 形状 1077">
              <a:extLst>
                <a:ext uri="{FF2B5EF4-FFF2-40B4-BE49-F238E27FC236}">
                  <a16:creationId xmlns:a16="http://schemas.microsoft.com/office/drawing/2014/main" xmlns="" id="{E57B7636-79EF-4C86-805A-79866EE48577}"/>
                </a:ext>
              </a:extLst>
            </p:cNvPr>
            <p:cNvSpPr/>
            <p:nvPr/>
          </p:nvSpPr>
          <p:spPr>
            <a:xfrm>
              <a:off x="2811541" y="1783846"/>
              <a:ext cx="50897" cy="76154"/>
            </a:xfrm>
            <a:custGeom>
              <a:avLst/>
              <a:gdLst>
                <a:gd name="connsiteX0" fmla="*/ 10561 w 12045"/>
                <a:gd name="connsiteY0" fmla="*/ 17976 h 18022"/>
                <a:gd name="connsiteX1" fmla="*/ 9486 w 12045"/>
                <a:gd name="connsiteY1" fmla="*/ 9049 h 18022"/>
                <a:gd name="connsiteX2" fmla="*/ 774 w 12045"/>
                <a:gd name="connsiteY2" fmla="*/ 14 h 18022"/>
                <a:gd name="connsiteX3" fmla="*/ 559 w 12045"/>
                <a:gd name="connsiteY3" fmla="*/ 121 h 18022"/>
                <a:gd name="connsiteX4" fmla="*/ 10561 w 12045"/>
                <a:gd name="connsiteY4" fmla="*/ 17976 h 18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45" h="18022">
                  <a:moveTo>
                    <a:pt x="10561" y="17976"/>
                  </a:moveTo>
                  <a:cubicBezTo>
                    <a:pt x="12927" y="18513"/>
                    <a:pt x="12390" y="14319"/>
                    <a:pt x="9486" y="9049"/>
                  </a:cubicBezTo>
                  <a:cubicBezTo>
                    <a:pt x="7334" y="5069"/>
                    <a:pt x="3140" y="-309"/>
                    <a:pt x="774" y="14"/>
                  </a:cubicBezTo>
                  <a:cubicBezTo>
                    <a:pt x="666" y="14"/>
                    <a:pt x="559" y="121"/>
                    <a:pt x="559" y="121"/>
                  </a:cubicBezTo>
                  <a:cubicBezTo>
                    <a:pt x="-2238" y="2165"/>
                    <a:pt x="6151" y="17008"/>
                    <a:pt x="10561" y="179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5" name="任意多边形: 形状 1078">
              <a:extLst>
                <a:ext uri="{FF2B5EF4-FFF2-40B4-BE49-F238E27FC236}">
                  <a16:creationId xmlns:a16="http://schemas.microsoft.com/office/drawing/2014/main" xmlns="" id="{F5272C6E-925E-47A7-9F24-33D5BCD64A2C}"/>
                </a:ext>
              </a:extLst>
            </p:cNvPr>
            <p:cNvSpPr/>
            <p:nvPr/>
          </p:nvSpPr>
          <p:spPr>
            <a:xfrm>
              <a:off x="2891671" y="1755623"/>
              <a:ext cx="49182" cy="75744"/>
            </a:xfrm>
            <a:custGeom>
              <a:avLst/>
              <a:gdLst>
                <a:gd name="connsiteX0" fmla="*/ 418 w 11639"/>
                <a:gd name="connsiteY0" fmla="*/ 24 h 17925"/>
                <a:gd name="connsiteX1" fmla="*/ 10743 w 11639"/>
                <a:gd name="connsiteY1" fmla="*/ 17879 h 17925"/>
                <a:gd name="connsiteX2" fmla="*/ 8485 w 11639"/>
                <a:gd name="connsiteY2" fmla="*/ 8951 h 17925"/>
                <a:gd name="connsiteX3" fmla="*/ 418 w 11639"/>
                <a:gd name="connsiteY3" fmla="*/ 24 h 17925"/>
              </a:gdLst>
              <a:ahLst/>
              <a:cxnLst>
                <a:cxn ang="0">
                  <a:pos x="connsiteX0" y="connsiteY0"/>
                </a:cxn>
                <a:cxn ang="0">
                  <a:pos x="connsiteX1" y="connsiteY1"/>
                </a:cxn>
                <a:cxn ang="0">
                  <a:pos x="connsiteX2" y="connsiteY2"/>
                </a:cxn>
                <a:cxn ang="0">
                  <a:pos x="connsiteX3" y="connsiteY3"/>
                </a:cxn>
              </a:cxnLst>
              <a:rect l="l" t="t" r="r" b="b"/>
              <a:pathLst>
                <a:path w="11639" h="17925">
                  <a:moveTo>
                    <a:pt x="418" y="24"/>
                  </a:moveTo>
                  <a:cubicBezTo>
                    <a:pt x="-2164" y="1960"/>
                    <a:pt x="7947" y="17126"/>
                    <a:pt x="10743" y="17879"/>
                  </a:cubicBezTo>
                  <a:cubicBezTo>
                    <a:pt x="12572" y="18416"/>
                    <a:pt x="11496" y="14222"/>
                    <a:pt x="8485" y="8951"/>
                  </a:cubicBezTo>
                  <a:cubicBezTo>
                    <a:pt x="6226" y="4972"/>
                    <a:pt x="2246" y="-406"/>
                    <a:pt x="418" y="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6" name="任意多边形: 形状 1079">
              <a:extLst>
                <a:ext uri="{FF2B5EF4-FFF2-40B4-BE49-F238E27FC236}">
                  <a16:creationId xmlns:a16="http://schemas.microsoft.com/office/drawing/2014/main" xmlns="" id="{B00851AD-1B3C-4F62-8D86-5AF853F2AD19}"/>
                </a:ext>
              </a:extLst>
            </p:cNvPr>
            <p:cNvSpPr/>
            <p:nvPr/>
          </p:nvSpPr>
          <p:spPr>
            <a:xfrm>
              <a:off x="2944306" y="1727032"/>
              <a:ext cx="47369" cy="75245"/>
            </a:xfrm>
            <a:custGeom>
              <a:avLst/>
              <a:gdLst>
                <a:gd name="connsiteX0" fmla="*/ 10764 w 11210"/>
                <a:gd name="connsiteY0" fmla="*/ 17761 h 17807"/>
                <a:gd name="connsiteX1" fmla="*/ 7322 w 11210"/>
                <a:gd name="connsiteY1" fmla="*/ 8941 h 17807"/>
                <a:gd name="connsiteX2" fmla="*/ 116 w 11210"/>
                <a:gd name="connsiteY2" fmla="*/ 14 h 17807"/>
                <a:gd name="connsiteX3" fmla="*/ 10764 w 11210"/>
                <a:gd name="connsiteY3" fmla="*/ 17761 h 17807"/>
              </a:gdLst>
              <a:ahLst/>
              <a:cxnLst>
                <a:cxn ang="0">
                  <a:pos x="connsiteX0" y="connsiteY0"/>
                </a:cxn>
                <a:cxn ang="0">
                  <a:pos x="connsiteX1" y="connsiteY1"/>
                </a:cxn>
                <a:cxn ang="0">
                  <a:pos x="connsiteX2" y="connsiteY2"/>
                </a:cxn>
                <a:cxn ang="0">
                  <a:pos x="connsiteX3" y="connsiteY3"/>
                </a:cxn>
              </a:cxnLst>
              <a:rect l="l" t="t" r="r" b="b"/>
              <a:pathLst>
                <a:path w="11210" h="17807">
                  <a:moveTo>
                    <a:pt x="10764" y="17761"/>
                  </a:moveTo>
                  <a:cubicBezTo>
                    <a:pt x="12054" y="18298"/>
                    <a:pt x="10441" y="14104"/>
                    <a:pt x="7322" y="8941"/>
                  </a:cubicBezTo>
                  <a:cubicBezTo>
                    <a:pt x="4956" y="5069"/>
                    <a:pt x="1191" y="-309"/>
                    <a:pt x="116" y="14"/>
                  </a:cubicBezTo>
                  <a:cubicBezTo>
                    <a:pt x="-1175" y="1950"/>
                    <a:pt x="8720" y="16900"/>
                    <a:pt x="10764" y="17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7" name="任意多边形: 形状 1080">
              <a:extLst>
                <a:ext uri="{FF2B5EF4-FFF2-40B4-BE49-F238E27FC236}">
                  <a16:creationId xmlns:a16="http://schemas.microsoft.com/office/drawing/2014/main" xmlns="" id="{664B6129-E9C0-4B2C-9B51-A4C11970A721}"/>
                </a:ext>
              </a:extLst>
            </p:cNvPr>
            <p:cNvSpPr/>
            <p:nvPr/>
          </p:nvSpPr>
          <p:spPr>
            <a:xfrm>
              <a:off x="2966608" y="1698459"/>
              <a:ext cx="46811" cy="74535"/>
            </a:xfrm>
            <a:custGeom>
              <a:avLst/>
              <a:gdLst>
                <a:gd name="connsiteX0" fmla="*/ 11078 w 11078"/>
                <a:gd name="connsiteY0" fmla="*/ 17639 h 17639"/>
                <a:gd name="connsiteX1" fmla="*/ 6346 w 11078"/>
                <a:gd name="connsiteY1" fmla="*/ 8820 h 17639"/>
                <a:gd name="connsiteX2" fmla="*/ 0 w 11078"/>
                <a:gd name="connsiteY2" fmla="*/ 0 h 17639"/>
                <a:gd name="connsiteX3" fmla="*/ 11078 w 11078"/>
                <a:gd name="connsiteY3" fmla="*/ 17639 h 17639"/>
              </a:gdLst>
              <a:ahLst/>
              <a:cxnLst>
                <a:cxn ang="0">
                  <a:pos x="connsiteX0" y="connsiteY0"/>
                </a:cxn>
                <a:cxn ang="0">
                  <a:pos x="connsiteX1" y="connsiteY1"/>
                </a:cxn>
                <a:cxn ang="0">
                  <a:pos x="connsiteX2" y="connsiteY2"/>
                </a:cxn>
                <a:cxn ang="0">
                  <a:pos x="connsiteX3" y="connsiteY3"/>
                </a:cxn>
              </a:cxnLst>
              <a:rect l="l" t="t" r="r" b="b"/>
              <a:pathLst>
                <a:path w="11078" h="17639">
                  <a:moveTo>
                    <a:pt x="11078" y="17639"/>
                  </a:moveTo>
                  <a:cubicBezTo>
                    <a:pt x="11078" y="16671"/>
                    <a:pt x="7959" y="11401"/>
                    <a:pt x="6346" y="8820"/>
                  </a:cubicBezTo>
                  <a:cubicBezTo>
                    <a:pt x="6238" y="8712"/>
                    <a:pt x="860" y="0"/>
                    <a:pt x="0" y="0"/>
                  </a:cubicBezTo>
                  <a:cubicBezTo>
                    <a:pt x="0" y="1183"/>
                    <a:pt x="9680" y="17639"/>
                    <a:pt x="11078" y="176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8" name="任意多边形: 形状 1097">
              <a:extLst>
                <a:ext uri="{FF2B5EF4-FFF2-40B4-BE49-F238E27FC236}">
                  <a16:creationId xmlns:a16="http://schemas.microsoft.com/office/drawing/2014/main" xmlns="" id="{98AAF2C0-3C72-4FF2-BE4C-DCD5A7372350}"/>
                </a:ext>
              </a:extLst>
            </p:cNvPr>
            <p:cNvSpPr/>
            <p:nvPr/>
          </p:nvSpPr>
          <p:spPr>
            <a:xfrm>
              <a:off x="238184" y="2170670"/>
              <a:ext cx="77903" cy="81732"/>
            </a:xfrm>
            <a:custGeom>
              <a:avLst/>
              <a:gdLst>
                <a:gd name="connsiteX0" fmla="*/ 8852 w 18436"/>
                <a:gd name="connsiteY0" fmla="*/ 0 h 19342"/>
                <a:gd name="connsiteX1" fmla="*/ 2291 w 18436"/>
                <a:gd name="connsiteY1" fmla="*/ 16026 h 19342"/>
                <a:gd name="connsiteX2" fmla="*/ 18425 w 18436"/>
                <a:gd name="connsiteY2" fmla="*/ 10433 h 19342"/>
                <a:gd name="connsiteX3" fmla="*/ 8852 w 18436"/>
                <a:gd name="connsiteY3" fmla="*/ 0 h 19342"/>
              </a:gdLst>
              <a:ahLst/>
              <a:cxnLst>
                <a:cxn ang="0">
                  <a:pos x="connsiteX0" y="connsiteY0"/>
                </a:cxn>
                <a:cxn ang="0">
                  <a:pos x="connsiteX1" y="connsiteY1"/>
                </a:cxn>
                <a:cxn ang="0">
                  <a:pos x="connsiteX2" y="connsiteY2"/>
                </a:cxn>
                <a:cxn ang="0">
                  <a:pos x="connsiteX3" y="connsiteY3"/>
                </a:cxn>
              </a:cxnLst>
              <a:rect l="l" t="t" r="r" b="b"/>
              <a:pathLst>
                <a:path w="18436" h="19342">
                  <a:moveTo>
                    <a:pt x="8852" y="0"/>
                  </a:moveTo>
                  <a:cubicBezTo>
                    <a:pt x="355" y="645"/>
                    <a:pt x="-2441" y="10325"/>
                    <a:pt x="2291" y="16026"/>
                  </a:cubicBezTo>
                  <a:cubicBezTo>
                    <a:pt x="7777" y="22479"/>
                    <a:pt x="17994" y="18930"/>
                    <a:pt x="18425" y="10433"/>
                  </a:cubicBezTo>
                  <a:cubicBezTo>
                    <a:pt x="18640" y="6238"/>
                    <a:pt x="15843" y="215"/>
                    <a:pt x="88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9" name="任意多边形: 形状 1098">
              <a:extLst>
                <a:ext uri="{FF2B5EF4-FFF2-40B4-BE49-F238E27FC236}">
                  <a16:creationId xmlns:a16="http://schemas.microsoft.com/office/drawing/2014/main" xmlns="" id="{AB3B280A-A884-475B-B095-BBEEF4AB7CD0}"/>
                </a:ext>
              </a:extLst>
            </p:cNvPr>
            <p:cNvSpPr/>
            <p:nvPr/>
          </p:nvSpPr>
          <p:spPr>
            <a:xfrm>
              <a:off x="536697" y="2162489"/>
              <a:ext cx="78389" cy="81575"/>
            </a:xfrm>
            <a:custGeom>
              <a:avLst/>
              <a:gdLst>
                <a:gd name="connsiteX0" fmla="*/ 18552 w 18551"/>
                <a:gd name="connsiteY0" fmla="*/ 10325 h 19305"/>
                <a:gd name="connsiteX1" fmla="*/ 8334 w 18551"/>
                <a:gd name="connsiteY1" fmla="*/ 0 h 19305"/>
                <a:gd name="connsiteX2" fmla="*/ 3279 w 18551"/>
                <a:gd name="connsiteY2" fmla="*/ 16671 h 19305"/>
                <a:gd name="connsiteX3" fmla="*/ 18552 w 18551"/>
                <a:gd name="connsiteY3" fmla="*/ 10325 h 19305"/>
              </a:gdLst>
              <a:ahLst/>
              <a:cxnLst>
                <a:cxn ang="0">
                  <a:pos x="connsiteX0" y="connsiteY0"/>
                </a:cxn>
                <a:cxn ang="0">
                  <a:pos x="connsiteX1" y="connsiteY1"/>
                </a:cxn>
                <a:cxn ang="0">
                  <a:pos x="connsiteX2" y="connsiteY2"/>
                </a:cxn>
                <a:cxn ang="0">
                  <a:pos x="connsiteX3" y="connsiteY3"/>
                </a:cxn>
              </a:cxnLst>
              <a:rect l="l" t="t" r="r" b="b"/>
              <a:pathLst>
                <a:path w="18551" h="19305">
                  <a:moveTo>
                    <a:pt x="18552" y="10325"/>
                  </a:moveTo>
                  <a:cubicBezTo>
                    <a:pt x="18552" y="6131"/>
                    <a:pt x="15433" y="108"/>
                    <a:pt x="8334" y="0"/>
                  </a:cubicBezTo>
                  <a:cubicBezTo>
                    <a:pt x="-486" y="753"/>
                    <a:pt x="-2529" y="11293"/>
                    <a:pt x="3279" y="16671"/>
                  </a:cubicBezTo>
                  <a:cubicBezTo>
                    <a:pt x="9302" y="22264"/>
                    <a:pt x="18552" y="18392"/>
                    <a:pt x="18552"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0" name="任意多边形: 形状 1099">
              <a:extLst>
                <a:ext uri="{FF2B5EF4-FFF2-40B4-BE49-F238E27FC236}">
                  <a16:creationId xmlns:a16="http://schemas.microsoft.com/office/drawing/2014/main" xmlns="" id="{0EA446F4-2003-434C-8333-6CA21ED73EE3}"/>
                </a:ext>
              </a:extLst>
            </p:cNvPr>
            <p:cNvSpPr/>
            <p:nvPr/>
          </p:nvSpPr>
          <p:spPr>
            <a:xfrm>
              <a:off x="834082" y="2151127"/>
              <a:ext cx="77848" cy="81406"/>
            </a:xfrm>
            <a:custGeom>
              <a:avLst/>
              <a:gdLst>
                <a:gd name="connsiteX0" fmla="*/ 18409 w 18423"/>
                <a:gd name="connsiteY0" fmla="*/ 10218 h 19265"/>
                <a:gd name="connsiteX1" fmla="*/ 7761 w 18423"/>
                <a:gd name="connsiteY1" fmla="*/ 0 h 19265"/>
                <a:gd name="connsiteX2" fmla="*/ 3673 w 18423"/>
                <a:gd name="connsiteY2" fmla="*/ 16779 h 19265"/>
                <a:gd name="connsiteX3" fmla="*/ 18409 w 18423"/>
                <a:gd name="connsiteY3" fmla="*/ 10218 h 19265"/>
              </a:gdLst>
              <a:ahLst/>
              <a:cxnLst>
                <a:cxn ang="0">
                  <a:pos x="connsiteX0" y="connsiteY0"/>
                </a:cxn>
                <a:cxn ang="0">
                  <a:pos x="connsiteX1" y="connsiteY1"/>
                </a:cxn>
                <a:cxn ang="0">
                  <a:pos x="connsiteX2" y="connsiteY2"/>
                </a:cxn>
                <a:cxn ang="0">
                  <a:pos x="connsiteX3" y="connsiteY3"/>
                </a:cxn>
              </a:cxnLst>
              <a:rect l="l" t="t" r="r" b="b"/>
              <a:pathLst>
                <a:path w="18423" h="19265">
                  <a:moveTo>
                    <a:pt x="18409" y="10218"/>
                  </a:moveTo>
                  <a:cubicBezTo>
                    <a:pt x="18194" y="6023"/>
                    <a:pt x="14752" y="108"/>
                    <a:pt x="7761" y="0"/>
                  </a:cubicBezTo>
                  <a:cubicBezTo>
                    <a:pt x="-951" y="860"/>
                    <a:pt x="-2350" y="11401"/>
                    <a:pt x="3673" y="16779"/>
                  </a:cubicBezTo>
                  <a:cubicBezTo>
                    <a:pt x="9804" y="22156"/>
                    <a:pt x="18839" y="18284"/>
                    <a:pt x="18409"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1" name="任意多边形: 形状 1100">
              <a:extLst>
                <a:ext uri="{FF2B5EF4-FFF2-40B4-BE49-F238E27FC236}">
                  <a16:creationId xmlns:a16="http://schemas.microsoft.com/office/drawing/2014/main" xmlns="" id="{179B03E2-5E9D-4FA7-8811-0FE2BA12314A}"/>
                </a:ext>
              </a:extLst>
            </p:cNvPr>
            <p:cNvSpPr/>
            <p:nvPr/>
          </p:nvSpPr>
          <p:spPr>
            <a:xfrm>
              <a:off x="1126963" y="2136586"/>
              <a:ext cx="77392" cy="81296"/>
            </a:xfrm>
            <a:custGeom>
              <a:avLst/>
              <a:gdLst>
                <a:gd name="connsiteX0" fmla="*/ 4058 w 18315"/>
                <a:gd name="connsiteY0" fmla="*/ 16779 h 19239"/>
                <a:gd name="connsiteX1" fmla="*/ 18256 w 18315"/>
                <a:gd name="connsiteY1" fmla="*/ 10110 h 19239"/>
                <a:gd name="connsiteX2" fmla="*/ 7285 w 18315"/>
                <a:gd name="connsiteY2" fmla="*/ 0 h 19239"/>
                <a:gd name="connsiteX3" fmla="*/ 4058 w 18315"/>
                <a:gd name="connsiteY3" fmla="*/ 16779 h 19239"/>
              </a:gdLst>
              <a:ahLst/>
              <a:cxnLst>
                <a:cxn ang="0">
                  <a:pos x="connsiteX0" y="connsiteY0"/>
                </a:cxn>
                <a:cxn ang="0">
                  <a:pos x="connsiteX1" y="connsiteY1"/>
                </a:cxn>
                <a:cxn ang="0">
                  <a:pos x="connsiteX2" y="connsiteY2"/>
                </a:cxn>
                <a:cxn ang="0">
                  <a:pos x="connsiteX3" y="connsiteY3"/>
                </a:cxn>
              </a:cxnLst>
              <a:rect l="l" t="t" r="r" b="b"/>
              <a:pathLst>
                <a:path w="18315" h="19239">
                  <a:moveTo>
                    <a:pt x="4058" y="16779"/>
                  </a:moveTo>
                  <a:cubicBezTo>
                    <a:pt x="10512" y="22156"/>
                    <a:pt x="19116" y="18177"/>
                    <a:pt x="18256" y="10110"/>
                  </a:cubicBezTo>
                  <a:cubicBezTo>
                    <a:pt x="17826" y="5916"/>
                    <a:pt x="14169" y="0"/>
                    <a:pt x="7285" y="0"/>
                  </a:cubicBezTo>
                  <a:cubicBezTo>
                    <a:pt x="-1319" y="968"/>
                    <a:pt x="-2180" y="11508"/>
                    <a:pt x="4058" y="1677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2" name="任意多边形: 形状 1101">
              <a:extLst>
                <a:ext uri="{FF2B5EF4-FFF2-40B4-BE49-F238E27FC236}">
                  <a16:creationId xmlns:a16="http://schemas.microsoft.com/office/drawing/2014/main" xmlns="" id="{5358AAA1-5406-4FD3-A3F2-8B74B824401F}"/>
                </a:ext>
              </a:extLst>
            </p:cNvPr>
            <p:cNvSpPr/>
            <p:nvPr/>
          </p:nvSpPr>
          <p:spPr>
            <a:xfrm>
              <a:off x="1413493" y="2118860"/>
              <a:ext cx="76568" cy="80950"/>
            </a:xfrm>
            <a:custGeom>
              <a:avLst/>
              <a:gdLst>
                <a:gd name="connsiteX0" fmla="*/ 6700 w 18120"/>
                <a:gd name="connsiteY0" fmla="*/ 0 h 19157"/>
                <a:gd name="connsiteX1" fmla="*/ 5840 w 18120"/>
                <a:gd name="connsiteY1" fmla="*/ 108 h 19157"/>
                <a:gd name="connsiteX2" fmla="*/ 5302 w 18120"/>
                <a:gd name="connsiteY2" fmla="*/ 17316 h 19157"/>
                <a:gd name="connsiteX3" fmla="*/ 17993 w 18120"/>
                <a:gd name="connsiteY3" fmla="*/ 9895 h 19157"/>
                <a:gd name="connsiteX4" fmla="*/ 6700 w 18120"/>
                <a:gd name="connsiteY4" fmla="*/ 0 h 1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0" h="19157">
                  <a:moveTo>
                    <a:pt x="6700" y="0"/>
                  </a:moveTo>
                  <a:cubicBezTo>
                    <a:pt x="6485" y="0"/>
                    <a:pt x="6055" y="108"/>
                    <a:pt x="5840" y="108"/>
                  </a:cubicBezTo>
                  <a:cubicBezTo>
                    <a:pt x="-1689" y="1506"/>
                    <a:pt x="-2012" y="12261"/>
                    <a:pt x="5302" y="17316"/>
                  </a:cubicBezTo>
                  <a:cubicBezTo>
                    <a:pt x="11863" y="21834"/>
                    <a:pt x="19176" y="17532"/>
                    <a:pt x="17993" y="9895"/>
                  </a:cubicBezTo>
                  <a:cubicBezTo>
                    <a:pt x="17348" y="5808"/>
                    <a:pt x="13476" y="0"/>
                    <a:pt x="670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3" name="任意多边形: 形状 1102">
              <a:extLst>
                <a:ext uri="{FF2B5EF4-FFF2-40B4-BE49-F238E27FC236}">
                  <a16:creationId xmlns:a16="http://schemas.microsoft.com/office/drawing/2014/main" xmlns="" id="{05F44F2A-6CB0-4271-AA28-F02992EAAA24}"/>
                </a:ext>
              </a:extLst>
            </p:cNvPr>
            <p:cNvSpPr/>
            <p:nvPr/>
          </p:nvSpPr>
          <p:spPr>
            <a:xfrm>
              <a:off x="1691347" y="2097947"/>
              <a:ext cx="74172" cy="81123"/>
            </a:xfrm>
            <a:custGeom>
              <a:avLst/>
              <a:gdLst>
                <a:gd name="connsiteX0" fmla="*/ 5693 w 17553"/>
                <a:gd name="connsiteY0" fmla="*/ 17426 h 19198"/>
                <a:gd name="connsiteX1" fmla="*/ 17309 w 17553"/>
                <a:gd name="connsiteY1" fmla="*/ 9897 h 19198"/>
                <a:gd name="connsiteX2" fmla="*/ 5908 w 17553"/>
                <a:gd name="connsiteY2" fmla="*/ 1 h 19198"/>
                <a:gd name="connsiteX3" fmla="*/ 5048 w 17553"/>
                <a:gd name="connsiteY3" fmla="*/ 109 h 19198"/>
                <a:gd name="connsiteX4" fmla="*/ 5693 w 17553"/>
                <a:gd name="connsiteY4" fmla="*/ 17426 h 1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53" h="19198">
                  <a:moveTo>
                    <a:pt x="5693" y="17426"/>
                  </a:moveTo>
                  <a:cubicBezTo>
                    <a:pt x="12254" y="21835"/>
                    <a:pt x="18923" y="17533"/>
                    <a:pt x="17309" y="9897"/>
                  </a:cubicBezTo>
                  <a:cubicBezTo>
                    <a:pt x="16449" y="5702"/>
                    <a:pt x="12254" y="-106"/>
                    <a:pt x="5908" y="1"/>
                  </a:cubicBezTo>
                  <a:cubicBezTo>
                    <a:pt x="5693" y="1"/>
                    <a:pt x="5370" y="109"/>
                    <a:pt x="5048" y="109"/>
                  </a:cubicBezTo>
                  <a:cubicBezTo>
                    <a:pt x="-1943" y="1722"/>
                    <a:pt x="-1621" y="12478"/>
                    <a:pt x="5693" y="174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4" name="任意多边形: 形状 1103">
              <a:extLst>
                <a:ext uri="{FF2B5EF4-FFF2-40B4-BE49-F238E27FC236}">
                  <a16:creationId xmlns:a16="http://schemas.microsoft.com/office/drawing/2014/main" xmlns="" id="{BE2533C5-234F-4BA2-8536-27898651AB1E}"/>
                </a:ext>
              </a:extLst>
            </p:cNvPr>
            <p:cNvSpPr/>
            <p:nvPr/>
          </p:nvSpPr>
          <p:spPr>
            <a:xfrm>
              <a:off x="1949912" y="2075222"/>
              <a:ext cx="69469" cy="80739"/>
            </a:xfrm>
            <a:custGeom>
              <a:avLst/>
              <a:gdLst>
                <a:gd name="connsiteX0" fmla="*/ 4197 w 16440"/>
                <a:gd name="connsiteY0" fmla="*/ 217 h 19107"/>
                <a:gd name="connsiteX1" fmla="*/ 6670 w 16440"/>
                <a:gd name="connsiteY1" fmla="*/ 17856 h 19107"/>
                <a:gd name="connsiteX2" fmla="*/ 16028 w 16440"/>
                <a:gd name="connsiteY2" fmla="*/ 9789 h 19107"/>
                <a:gd name="connsiteX3" fmla="*/ 4949 w 16440"/>
                <a:gd name="connsiteY3" fmla="*/ 1 h 19107"/>
                <a:gd name="connsiteX4" fmla="*/ 4197 w 16440"/>
                <a:gd name="connsiteY4" fmla="*/ 217 h 19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40" h="19107">
                  <a:moveTo>
                    <a:pt x="4197" y="217"/>
                  </a:moveTo>
                  <a:cubicBezTo>
                    <a:pt x="-2472" y="1830"/>
                    <a:pt x="-859" y="13554"/>
                    <a:pt x="6670" y="17856"/>
                  </a:cubicBezTo>
                  <a:cubicBezTo>
                    <a:pt x="12801" y="21405"/>
                    <a:pt x="17964" y="16995"/>
                    <a:pt x="16028" y="9789"/>
                  </a:cubicBezTo>
                  <a:cubicBezTo>
                    <a:pt x="14952" y="5594"/>
                    <a:pt x="10757" y="-106"/>
                    <a:pt x="4949" y="1"/>
                  </a:cubicBezTo>
                  <a:cubicBezTo>
                    <a:pt x="4627" y="109"/>
                    <a:pt x="4412" y="217"/>
                    <a:pt x="4197" y="2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5" name="任意多边形: 形状 1104">
              <a:extLst>
                <a:ext uri="{FF2B5EF4-FFF2-40B4-BE49-F238E27FC236}">
                  <a16:creationId xmlns:a16="http://schemas.microsoft.com/office/drawing/2014/main" xmlns="" id="{5BF12A1F-DBDC-4611-9EB8-62E0479AD89D}"/>
                </a:ext>
              </a:extLst>
            </p:cNvPr>
            <p:cNvSpPr/>
            <p:nvPr/>
          </p:nvSpPr>
          <p:spPr>
            <a:xfrm>
              <a:off x="2182349" y="2051571"/>
              <a:ext cx="64673" cy="80388"/>
            </a:xfrm>
            <a:custGeom>
              <a:avLst/>
              <a:gdLst>
                <a:gd name="connsiteX0" fmla="*/ 3290 w 15305"/>
                <a:gd name="connsiteY0" fmla="*/ 113 h 19024"/>
                <a:gd name="connsiteX1" fmla="*/ 7592 w 15305"/>
                <a:gd name="connsiteY1" fmla="*/ 18183 h 19024"/>
                <a:gd name="connsiteX2" fmla="*/ 14691 w 15305"/>
                <a:gd name="connsiteY2" fmla="*/ 9686 h 19024"/>
                <a:gd name="connsiteX3" fmla="*/ 3935 w 15305"/>
                <a:gd name="connsiteY3" fmla="*/ 6 h 19024"/>
                <a:gd name="connsiteX4" fmla="*/ 3290 w 15305"/>
                <a:gd name="connsiteY4" fmla="*/ 113 h 19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 h="19024">
                  <a:moveTo>
                    <a:pt x="3290" y="113"/>
                  </a:moveTo>
                  <a:cubicBezTo>
                    <a:pt x="-2841" y="1834"/>
                    <a:pt x="171" y="14418"/>
                    <a:pt x="7592" y="18183"/>
                  </a:cubicBezTo>
                  <a:cubicBezTo>
                    <a:pt x="13078" y="20979"/>
                    <a:pt x="16842" y="16462"/>
                    <a:pt x="14691" y="9686"/>
                  </a:cubicBezTo>
                  <a:cubicBezTo>
                    <a:pt x="13400" y="5491"/>
                    <a:pt x="9206" y="-209"/>
                    <a:pt x="3935" y="6"/>
                  </a:cubicBezTo>
                  <a:cubicBezTo>
                    <a:pt x="3828" y="6"/>
                    <a:pt x="3505" y="6"/>
                    <a:pt x="3290" y="1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6" name="任意多边形: 形状 1105">
              <a:extLst>
                <a:ext uri="{FF2B5EF4-FFF2-40B4-BE49-F238E27FC236}">
                  <a16:creationId xmlns:a16="http://schemas.microsoft.com/office/drawing/2014/main" xmlns="" id="{37B47376-8DE0-41CA-97E2-40AB852C1307}"/>
                </a:ext>
              </a:extLst>
            </p:cNvPr>
            <p:cNvSpPr/>
            <p:nvPr/>
          </p:nvSpPr>
          <p:spPr>
            <a:xfrm>
              <a:off x="2389146" y="2025212"/>
              <a:ext cx="60194" cy="80139"/>
            </a:xfrm>
            <a:custGeom>
              <a:avLst/>
              <a:gdLst>
                <a:gd name="connsiteX0" fmla="*/ 2536 w 14245"/>
                <a:gd name="connsiteY0" fmla="*/ 221 h 18965"/>
                <a:gd name="connsiteX1" fmla="*/ 8452 w 14245"/>
                <a:gd name="connsiteY1" fmla="*/ 18505 h 18965"/>
                <a:gd name="connsiteX2" fmla="*/ 13400 w 14245"/>
                <a:gd name="connsiteY2" fmla="*/ 9578 h 18965"/>
                <a:gd name="connsiteX3" fmla="*/ 3074 w 14245"/>
                <a:gd name="connsiteY3" fmla="*/ 6 h 18965"/>
                <a:gd name="connsiteX4" fmla="*/ 2536 w 14245"/>
                <a:gd name="connsiteY4" fmla="*/ 221 h 18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8965">
                  <a:moveTo>
                    <a:pt x="2536" y="221"/>
                  </a:moveTo>
                  <a:cubicBezTo>
                    <a:pt x="-3057" y="2049"/>
                    <a:pt x="1353" y="15601"/>
                    <a:pt x="8452" y="18505"/>
                  </a:cubicBezTo>
                  <a:cubicBezTo>
                    <a:pt x="13184" y="20441"/>
                    <a:pt x="15658" y="16032"/>
                    <a:pt x="13400" y="9578"/>
                  </a:cubicBezTo>
                  <a:cubicBezTo>
                    <a:pt x="11894" y="5491"/>
                    <a:pt x="7699" y="-209"/>
                    <a:pt x="3074" y="6"/>
                  </a:cubicBezTo>
                  <a:cubicBezTo>
                    <a:pt x="2967" y="113"/>
                    <a:pt x="2644" y="113"/>
                    <a:pt x="2536" y="2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7" name="任意多边形: 形状 1106">
              <a:extLst>
                <a:ext uri="{FF2B5EF4-FFF2-40B4-BE49-F238E27FC236}">
                  <a16:creationId xmlns:a16="http://schemas.microsoft.com/office/drawing/2014/main" xmlns="" id="{51085050-A07C-4128-A8E5-4EB6E293A8EA}"/>
                </a:ext>
              </a:extLst>
            </p:cNvPr>
            <p:cNvSpPr/>
            <p:nvPr/>
          </p:nvSpPr>
          <p:spPr>
            <a:xfrm>
              <a:off x="2569186" y="1998367"/>
              <a:ext cx="56572" cy="79682"/>
            </a:xfrm>
            <a:custGeom>
              <a:avLst/>
              <a:gdLst>
                <a:gd name="connsiteX0" fmla="*/ 8652 w 13388"/>
                <a:gd name="connsiteY0" fmla="*/ 18405 h 18857"/>
                <a:gd name="connsiteX1" fmla="*/ 12201 w 13388"/>
                <a:gd name="connsiteY1" fmla="*/ 9478 h 18857"/>
                <a:gd name="connsiteX2" fmla="*/ 2414 w 13388"/>
                <a:gd name="connsiteY2" fmla="*/ 13 h 18857"/>
                <a:gd name="connsiteX3" fmla="*/ 1876 w 13388"/>
                <a:gd name="connsiteY3" fmla="*/ 121 h 18857"/>
                <a:gd name="connsiteX4" fmla="*/ 8652 w 13388"/>
                <a:gd name="connsiteY4" fmla="*/ 18405 h 18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8" h="18857">
                  <a:moveTo>
                    <a:pt x="8652" y="18405"/>
                  </a:moveTo>
                  <a:cubicBezTo>
                    <a:pt x="12954" y="20341"/>
                    <a:pt x="14783" y="15824"/>
                    <a:pt x="12201" y="9478"/>
                  </a:cubicBezTo>
                  <a:cubicBezTo>
                    <a:pt x="10588" y="5391"/>
                    <a:pt x="6393" y="-310"/>
                    <a:pt x="2414" y="13"/>
                  </a:cubicBezTo>
                  <a:cubicBezTo>
                    <a:pt x="2306" y="13"/>
                    <a:pt x="2091" y="121"/>
                    <a:pt x="1876" y="121"/>
                  </a:cubicBezTo>
                  <a:cubicBezTo>
                    <a:pt x="-2857" y="2057"/>
                    <a:pt x="2091" y="15501"/>
                    <a:pt x="8652" y="18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8" name="任意多边形: 形状 1107">
              <a:extLst>
                <a:ext uri="{FF2B5EF4-FFF2-40B4-BE49-F238E27FC236}">
                  <a16:creationId xmlns:a16="http://schemas.microsoft.com/office/drawing/2014/main" xmlns="" id="{3F69B31C-EBCE-4005-9261-AC5DD67AFEE3}"/>
                </a:ext>
              </a:extLst>
            </p:cNvPr>
            <p:cNvSpPr/>
            <p:nvPr/>
          </p:nvSpPr>
          <p:spPr>
            <a:xfrm>
              <a:off x="2721785" y="1970638"/>
              <a:ext cx="52710" cy="79040"/>
            </a:xfrm>
            <a:custGeom>
              <a:avLst/>
              <a:gdLst>
                <a:gd name="connsiteX0" fmla="*/ 10936 w 12474"/>
                <a:gd name="connsiteY0" fmla="*/ 9371 h 18705"/>
                <a:gd name="connsiteX1" fmla="*/ 1687 w 12474"/>
                <a:gd name="connsiteY1" fmla="*/ 13 h 18705"/>
                <a:gd name="connsiteX2" fmla="*/ 1256 w 12474"/>
                <a:gd name="connsiteY2" fmla="*/ 121 h 18705"/>
                <a:gd name="connsiteX3" fmla="*/ 9323 w 12474"/>
                <a:gd name="connsiteY3" fmla="*/ 18513 h 18705"/>
                <a:gd name="connsiteX4" fmla="*/ 10936 w 12474"/>
                <a:gd name="connsiteY4" fmla="*/ 9371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4" h="18705">
                  <a:moveTo>
                    <a:pt x="10936" y="9371"/>
                  </a:moveTo>
                  <a:cubicBezTo>
                    <a:pt x="9108" y="5284"/>
                    <a:pt x="5128" y="-309"/>
                    <a:pt x="1687" y="13"/>
                  </a:cubicBezTo>
                  <a:cubicBezTo>
                    <a:pt x="1579" y="13"/>
                    <a:pt x="1364" y="121"/>
                    <a:pt x="1256" y="121"/>
                  </a:cubicBezTo>
                  <a:cubicBezTo>
                    <a:pt x="-2723" y="2057"/>
                    <a:pt x="3515" y="16469"/>
                    <a:pt x="9323" y="18513"/>
                  </a:cubicBezTo>
                  <a:cubicBezTo>
                    <a:pt x="12765" y="19696"/>
                    <a:pt x="13518" y="15286"/>
                    <a:pt x="10936" y="93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9" name="任意多边形: 形状 1108">
              <a:extLst>
                <a:ext uri="{FF2B5EF4-FFF2-40B4-BE49-F238E27FC236}">
                  <a16:creationId xmlns:a16="http://schemas.microsoft.com/office/drawing/2014/main" xmlns="" id="{20022763-F4B8-461A-87E4-16B7746DAA69}"/>
                </a:ext>
              </a:extLst>
            </p:cNvPr>
            <p:cNvSpPr/>
            <p:nvPr/>
          </p:nvSpPr>
          <p:spPr>
            <a:xfrm>
              <a:off x="2846128" y="1941554"/>
              <a:ext cx="49773" cy="78588"/>
            </a:xfrm>
            <a:custGeom>
              <a:avLst/>
              <a:gdLst>
                <a:gd name="connsiteX0" fmla="*/ 1193 w 11779"/>
                <a:gd name="connsiteY0" fmla="*/ 13 h 18598"/>
                <a:gd name="connsiteX1" fmla="*/ 9475 w 11779"/>
                <a:gd name="connsiteY1" fmla="*/ 18405 h 18598"/>
                <a:gd name="connsiteX2" fmla="*/ 9798 w 11779"/>
                <a:gd name="connsiteY2" fmla="*/ 9263 h 18598"/>
                <a:gd name="connsiteX3" fmla="*/ 1193 w 11779"/>
                <a:gd name="connsiteY3" fmla="*/ 13 h 18598"/>
              </a:gdLst>
              <a:ahLst/>
              <a:cxnLst>
                <a:cxn ang="0">
                  <a:pos x="connsiteX0" y="connsiteY0"/>
                </a:cxn>
                <a:cxn ang="0">
                  <a:pos x="connsiteX1" y="connsiteY1"/>
                </a:cxn>
                <a:cxn ang="0">
                  <a:pos x="connsiteX2" y="connsiteY2"/>
                </a:cxn>
                <a:cxn ang="0">
                  <a:pos x="connsiteX3" y="connsiteY3"/>
                </a:cxn>
              </a:cxnLst>
              <a:rect l="l" t="t" r="r" b="b"/>
              <a:pathLst>
                <a:path w="11779" h="18598">
                  <a:moveTo>
                    <a:pt x="1193" y="13"/>
                  </a:moveTo>
                  <a:cubicBezTo>
                    <a:pt x="-3001" y="1842"/>
                    <a:pt x="4850" y="16577"/>
                    <a:pt x="9475" y="18405"/>
                  </a:cubicBezTo>
                  <a:cubicBezTo>
                    <a:pt x="12379" y="19588"/>
                    <a:pt x="12594" y="15179"/>
                    <a:pt x="9798" y="9263"/>
                  </a:cubicBezTo>
                  <a:cubicBezTo>
                    <a:pt x="7970" y="5284"/>
                    <a:pt x="3990" y="-309"/>
                    <a:pt x="1193"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0" name="任意多边形: 形状 1109">
              <a:extLst>
                <a:ext uri="{FF2B5EF4-FFF2-40B4-BE49-F238E27FC236}">
                  <a16:creationId xmlns:a16="http://schemas.microsoft.com/office/drawing/2014/main" xmlns="" id="{B174A667-0D54-436D-9E35-AB51DC797194}"/>
                </a:ext>
              </a:extLst>
            </p:cNvPr>
            <p:cNvSpPr/>
            <p:nvPr/>
          </p:nvSpPr>
          <p:spPr>
            <a:xfrm>
              <a:off x="2942738" y="1912465"/>
              <a:ext cx="47132" cy="78419"/>
            </a:xfrm>
            <a:custGeom>
              <a:avLst/>
              <a:gdLst>
                <a:gd name="connsiteX0" fmla="*/ 9951 w 11154"/>
                <a:gd name="connsiteY0" fmla="*/ 18513 h 18558"/>
                <a:gd name="connsiteX1" fmla="*/ 8661 w 11154"/>
                <a:gd name="connsiteY1" fmla="*/ 9263 h 18558"/>
                <a:gd name="connsiteX2" fmla="*/ 701 w 11154"/>
                <a:gd name="connsiteY2" fmla="*/ 14 h 18558"/>
                <a:gd name="connsiteX3" fmla="*/ 9951 w 11154"/>
                <a:gd name="connsiteY3" fmla="*/ 18513 h 18558"/>
              </a:gdLst>
              <a:ahLst/>
              <a:cxnLst>
                <a:cxn ang="0">
                  <a:pos x="connsiteX0" y="connsiteY0"/>
                </a:cxn>
                <a:cxn ang="0">
                  <a:pos x="connsiteX1" y="connsiteY1"/>
                </a:cxn>
                <a:cxn ang="0">
                  <a:pos x="connsiteX2" y="connsiteY2"/>
                </a:cxn>
                <a:cxn ang="0">
                  <a:pos x="connsiteX3" y="connsiteY3"/>
                </a:cxn>
              </a:cxnLst>
              <a:rect l="l" t="t" r="r" b="b"/>
              <a:pathLst>
                <a:path w="11154" h="18558">
                  <a:moveTo>
                    <a:pt x="9951" y="18513"/>
                  </a:moveTo>
                  <a:cubicBezTo>
                    <a:pt x="11995" y="19051"/>
                    <a:pt x="11350" y="14749"/>
                    <a:pt x="8661" y="9263"/>
                  </a:cubicBezTo>
                  <a:cubicBezTo>
                    <a:pt x="6617" y="5176"/>
                    <a:pt x="2853" y="-309"/>
                    <a:pt x="701" y="14"/>
                  </a:cubicBezTo>
                  <a:cubicBezTo>
                    <a:pt x="-2633" y="2057"/>
                    <a:pt x="6832" y="17653"/>
                    <a:pt x="9951" y="185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1" name="任意多边形: 形状 1110">
              <a:extLst>
                <a:ext uri="{FF2B5EF4-FFF2-40B4-BE49-F238E27FC236}">
                  <a16:creationId xmlns:a16="http://schemas.microsoft.com/office/drawing/2014/main" xmlns="" id="{84EE557E-0394-4987-81B2-C158F245A72C}"/>
                </a:ext>
              </a:extLst>
            </p:cNvPr>
            <p:cNvSpPr/>
            <p:nvPr/>
          </p:nvSpPr>
          <p:spPr>
            <a:xfrm>
              <a:off x="3010369" y="1882923"/>
              <a:ext cx="44466" cy="77962"/>
            </a:xfrm>
            <a:custGeom>
              <a:avLst/>
              <a:gdLst>
                <a:gd name="connsiteX0" fmla="*/ 9865 w 10523"/>
                <a:gd name="connsiteY0" fmla="*/ 18405 h 18450"/>
                <a:gd name="connsiteX1" fmla="*/ 7391 w 10523"/>
                <a:gd name="connsiteY1" fmla="*/ 9263 h 18450"/>
                <a:gd name="connsiteX2" fmla="*/ 293 w 10523"/>
                <a:gd name="connsiteY2" fmla="*/ 13 h 18450"/>
                <a:gd name="connsiteX3" fmla="*/ 9865 w 10523"/>
                <a:gd name="connsiteY3" fmla="*/ 18405 h 18450"/>
              </a:gdLst>
              <a:ahLst/>
              <a:cxnLst>
                <a:cxn ang="0">
                  <a:pos x="connsiteX0" y="connsiteY0"/>
                </a:cxn>
                <a:cxn ang="0">
                  <a:pos x="connsiteX1" y="connsiteY1"/>
                </a:cxn>
                <a:cxn ang="0">
                  <a:pos x="connsiteX2" y="connsiteY2"/>
                </a:cxn>
                <a:cxn ang="0">
                  <a:pos x="connsiteX3" y="connsiteY3"/>
                </a:cxn>
              </a:cxnLst>
              <a:rect l="l" t="t" r="r" b="b"/>
              <a:pathLst>
                <a:path w="10523" h="18450">
                  <a:moveTo>
                    <a:pt x="9865" y="18405"/>
                  </a:moveTo>
                  <a:cubicBezTo>
                    <a:pt x="11371" y="18943"/>
                    <a:pt x="10188" y="14641"/>
                    <a:pt x="7391" y="9263"/>
                  </a:cubicBezTo>
                  <a:cubicBezTo>
                    <a:pt x="5240" y="5284"/>
                    <a:pt x="1691" y="-309"/>
                    <a:pt x="293" y="13"/>
                  </a:cubicBezTo>
                  <a:cubicBezTo>
                    <a:pt x="-1751" y="2057"/>
                    <a:pt x="7499" y="17652"/>
                    <a:pt x="9865" y="18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2" name="任意多边形: 形状 1111">
              <a:extLst>
                <a:ext uri="{FF2B5EF4-FFF2-40B4-BE49-F238E27FC236}">
                  <a16:creationId xmlns:a16="http://schemas.microsoft.com/office/drawing/2014/main" xmlns="" id="{8CA2C773-247D-4F91-B0F3-A805EC85F046}"/>
                </a:ext>
              </a:extLst>
            </p:cNvPr>
            <p:cNvSpPr/>
            <p:nvPr/>
          </p:nvSpPr>
          <p:spPr>
            <a:xfrm>
              <a:off x="3047414" y="1853834"/>
              <a:ext cx="42919" cy="77371"/>
            </a:xfrm>
            <a:custGeom>
              <a:avLst/>
              <a:gdLst>
                <a:gd name="connsiteX0" fmla="*/ 10132 w 10157"/>
                <a:gd name="connsiteY0" fmla="*/ 18298 h 18310"/>
                <a:gd name="connsiteX1" fmla="*/ 6260 w 10157"/>
                <a:gd name="connsiteY1" fmla="*/ 9156 h 18310"/>
                <a:gd name="connsiteX2" fmla="*/ 22 w 10157"/>
                <a:gd name="connsiteY2" fmla="*/ 14 h 18310"/>
                <a:gd name="connsiteX3" fmla="*/ 10132 w 10157"/>
                <a:gd name="connsiteY3" fmla="*/ 18298 h 18310"/>
              </a:gdLst>
              <a:ahLst/>
              <a:cxnLst>
                <a:cxn ang="0">
                  <a:pos x="connsiteX0" y="connsiteY0"/>
                </a:cxn>
                <a:cxn ang="0">
                  <a:pos x="connsiteX1" y="connsiteY1"/>
                </a:cxn>
                <a:cxn ang="0">
                  <a:pos x="connsiteX2" y="connsiteY2"/>
                </a:cxn>
                <a:cxn ang="0">
                  <a:pos x="connsiteX3" y="connsiteY3"/>
                </a:cxn>
              </a:cxnLst>
              <a:rect l="l" t="t" r="r" b="b"/>
              <a:pathLst>
                <a:path w="10157" h="18310">
                  <a:moveTo>
                    <a:pt x="10132" y="18298"/>
                  </a:moveTo>
                  <a:cubicBezTo>
                    <a:pt x="10455" y="17330"/>
                    <a:pt x="7658" y="11845"/>
                    <a:pt x="6260" y="9156"/>
                  </a:cubicBezTo>
                  <a:cubicBezTo>
                    <a:pt x="4109" y="5176"/>
                    <a:pt x="667" y="-309"/>
                    <a:pt x="22" y="14"/>
                  </a:cubicBezTo>
                  <a:cubicBezTo>
                    <a:pt x="-516" y="1734"/>
                    <a:pt x="8949" y="18836"/>
                    <a:pt x="10132" y="182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3" name="任意多边形: 形状 1112">
              <a:extLst>
                <a:ext uri="{FF2B5EF4-FFF2-40B4-BE49-F238E27FC236}">
                  <a16:creationId xmlns:a16="http://schemas.microsoft.com/office/drawing/2014/main" xmlns="" id="{4FA3F2A9-A7CB-49AF-9CF2-89ED76A91496}"/>
                </a:ext>
              </a:extLst>
            </p:cNvPr>
            <p:cNvSpPr/>
            <p:nvPr/>
          </p:nvSpPr>
          <p:spPr>
            <a:xfrm>
              <a:off x="3053415" y="1824352"/>
              <a:ext cx="43173" cy="76805"/>
            </a:xfrm>
            <a:custGeom>
              <a:avLst/>
              <a:gdLst>
                <a:gd name="connsiteX0" fmla="*/ 5378 w 10217"/>
                <a:gd name="connsiteY0" fmla="*/ 9142 h 18176"/>
                <a:gd name="connsiteX1" fmla="*/ 0 w 10217"/>
                <a:gd name="connsiteY1" fmla="*/ 0 h 18176"/>
                <a:gd name="connsiteX2" fmla="*/ 10218 w 10217"/>
                <a:gd name="connsiteY2" fmla="*/ 18177 h 18176"/>
                <a:gd name="connsiteX3" fmla="*/ 5378 w 10217"/>
                <a:gd name="connsiteY3" fmla="*/ 9142 h 18176"/>
              </a:gdLst>
              <a:ahLst/>
              <a:cxnLst>
                <a:cxn ang="0">
                  <a:pos x="connsiteX0" y="connsiteY0"/>
                </a:cxn>
                <a:cxn ang="0">
                  <a:pos x="connsiteX1" y="connsiteY1"/>
                </a:cxn>
                <a:cxn ang="0">
                  <a:pos x="connsiteX2" y="connsiteY2"/>
                </a:cxn>
                <a:cxn ang="0">
                  <a:pos x="connsiteX3" y="connsiteY3"/>
                </a:cxn>
              </a:cxnLst>
              <a:rect l="l" t="t" r="r" b="b"/>
              <a:pathLst>
                <a:path w="10217" h="18176">
                  <a:moveTo>
                    <a:pt x="5378" y="9142"/>
                  </a:moveTo>
                  <a:cubicBezTo>
                    <a:pt x="4840" y="8282"/>
                    <a:pt x="538" y="538"/>
                    <a:pt x="0" y="0"/>
                  </a:cubicBezTo>
                  <a:cubicBezTo>
                    <a:pt x="430" y="1076"/>
                    <a:pt x="9465" y="17424"/>
                    <a:pt x="10218" y="18177"/>
                  </a:cubicBezTo>
                  <a:cubicBezTo>
                    <a:pt x="9895" y="17316"/>
                    <a:pt x="7099" y="12261"/>
                    <a:pt x="5378" y="91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4" name="任意多边形: 形状 1127">
              <a:extLst>
                <a:ext uri="{FF2B5EF4-FFF2-40B4-BE49-F238E27FC236}">
                  <a16:creationId xmlns:a16="http://schemas.microsoft.com/office/drawing/2014/main" xmlns="" id="{4AAF5ED2-942E-4C2B-AB44-3F85B6323C07}"/>
                </a:ext>
              </a:extLst>
            </p:cNvPr>
            <p:cNvSpPr/>
            <p:nvPr/>
          </p:nvSpPr>
          <p:spPr>
            <a:xfrm>
              <a:off x="74328" y="2359736"/>
              <a:ext cx="80020" cy="83722"/>
            </a:xfrm>
            <a:custGeom>
              <a:avLst/>
              <a:gdLst>
                <a:gd name="connsiteX0" fmla="*/ 9339 w 18937"/>
                <a:gd name="connsiteY0" fmla="*/ 0 h 19813"/>
                <a:gd name="connsiteX1" fmla="*/ 2133 w 18937"/>
                <a:gd name="connsiteY1" fmla="*/ 16348 h 19813"/>
                <a:gd name="connsiteX2" fmla="*/ 18911 w 18937"/>
                <a:gd name="connsiteY2" fmla="*/ 10756 h 19813"/>
                <a:gd name="connsiteX3" fmla="*/ 9339 w 18937"/>
                <a:gd name="connsiteY3" fmla="*/ 0 h 19813"/>
              </a:gdLst>
              <a:ahLst/>
              <a:cxnLst>
                <a:cxn ang="0">
                  <a:pos x="connsiteX0" y="connsiteY0"/>
                </a:cxn>
                <a:cxn ang="0">
                  <a:pos x="connsiteX1" y="connsiteY1"/>
                </a:cxn>
                <a:cxn ang="0">
                  <a:pos x="connsiteX2" y="connsiteY2"/>
                </a:cxn>
                <a:cxn ang="0">
                  <a:pos x="connsiteX3" y="connsiteY3"/>
                </a:cxn>
              </a:cxnLst>
              <a:rect l="l" t="t" r="r" b="b"/>
              <a:pathLst>
                <a:path w="18937" h="19813">
                  <a:moveTo>
                    <a:pt x="9339" y="0"/>
                  </a:moveTo>
                  <a:cubicBezTo>
                    <a:pt x="627" y="645"/>
                    <a:pt x="-2492" y="10648"/>
                    <a:pt x="2133" y="16348"/>
                  </a:cubicBezTo>
                  <a:cubicBezTo>
                    <a:pt x="7511" y="23017"/>
                    <a:pt x="18159" y="19468"/>
                    <a:pt x="18911" y="10756"/>
                  </a:cubicBezTo>
                  <a:cubicBezTo>
                    <a:pt x="19234" y="6453"/>
                    <a:pt x="16545" y="215"/>
                    <a:pt x="933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5" name="任意多边形: 形状 1128">
              <a:extLst>
                <a:ext uri="{FF2B5EF4-FFF2-40B4-BE49-F238E27FC236}">
                  <a16:creationId xmlns:a16="http://schemas.microsoft.com/office/drawing/2014/main" xmlns="" id="{37BA64B3-F1B3-472B-8B91-762E27D10B29}"/>
                </a:ext>
              </a:extLst>
            </p:cNvPr>
            <p:cNvSpPr/>
            <p:nvPr/>
          </p:nvSpPr>
          <p:spPr>
            <a:xfrm>
              <a:off x="381533" y="2352920"/>
              <a:ext cx="80405" cy="83713"/>
            </a:xfrm>
            <a:custGeom>
              <a:avLst/>
              <a:gdLst>
                <a:gd name="connsiteX0" fmla="*/ 19026 w 19028"/>
                <a:gd name="connsiteY0" fmla="*/ 10648 h 19811"/>
                <a:gd name="connsiteX1" fmla="*/ 8915 w 19028"/>
                <a:gd name="connsiteY1" fmla="*/ 0 h 19811"/>
                <a:gd name="connsiteX2" fmla="*/ 2462 w 19028"/>
                <a:gd name="connsiteY2" fmla="*/ 16456 h 19811"/>
                <a:gd name="connsiteX3" fmla="*/ 19026 w 19028"/>
                <a:gd name="connsiteY3" fmla="*/ 10648 h 19811"/>
              </a:gdLst>
              <a:ahLst/>
              <a:cxnLst>
                <a:cxn ang="0">
                  <a:pos x="connsiteX0" y="connsiteY0"/>
                </a:cxn>
                <a:cxn ang="0">
                  <a:pos x="connsiteX1" y="connsiteY1"/>
                </a:cxn>
                <a:cxn ang="0">
                  <a:pos x="connsiteX2" y="connsiteY2"/>
                </a:cxn>
                <a:cxn ang="0">
                  <a:pos x="connsiteX3" y="connsiteY3"/>
                </a:cxn>
              </a:cxnLst>
              <a:rect l="l" t="t" r="r" b="b"/>
              <a:pathLst>
                <a:path w="19028" h="19811">
                  <a:moveTo>
                    <a:pt x="19026" y="10648"/>
                  </a:moveTo>
                  <a:cubicBezTo>
                    <a:pt x="19133" y="6346"/>
                    <a:pt x="16122" y="108"/>
                    <a:pt x="8915" y="0"/>
                  </a:cubicBezTo>
                  <a:cubicBezTo>
                    <a:pt x="203" y="753"/>
                    <a:pt x="-2486" y="10756"/>
                    <a:pt x="2462" y="16456"/>
                  </a:cubicBezTo>
                  <a:cubicBezTo>
                    <a:pt x="8162" y="23017"/>
                    <a:pt x="18703" y="19360"/>
                    <a:pt x="19026" y="106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6" name="任意多边形: 形状 1129">
              <a:extLst>
                <a:ext uri="{FF2B5EF4-FFF2-40B4-BE49-F238E27FC236}">
                  <a16:creationId xmlns:a16="http://schemas.microsoft.com/office/drawing/2014/main" xmlns="" id="{8B4D1F33-E0A9-4F0A-9E03-42FC824DF8D0}"/>
                </a:ext>
              </a:extLst>
            </p:cNvPr>
            <p:cNvSpPr/>
            <p:nvPr/>
          </p:nvSpPr>
          <p:spPr>
            <a:xfrm>
              <a:off x="688637" y="2342922"/>
              <a:ext cx="80523" cy="83709"/>
            </a:xfrm>
            <a:custGeom>
              <a:avLst/>
              <a:gdLst>
                <a:gd name="connsiteX0" fmla="*/ 19056 w 19056"/>
                <a:gd name="connsiteY0" fmla="*/ 10540 h 19810"/>
                <a:gd name="connsiteX1" fmla="*/ 8516 w 19056"/>
                <a:gd name="connsiteY1" fmla="*/ 0 h 19810"/>
                <a:gd name="connsiteX2" fmla="*/ 3460 w 19056"/>
                <a:gd name="connsiteY2" fmla="*/ 17209 h 19810"/>
                <a:gd name="connsiteX3" fmla="*/ 19056 w 19056"/>
                <a:gd name="connsiteY3" fmla="*/ 10540 h 19810"/>
              </a:gdLst>
              <a:ahLst/>
              <a:cxnLst>
                <a:cxn ang="0">
                  <a:pos x="connsiteX0" y="connsiteY0"/>
                </a:cxn>
                <a:cxn ang="0">
                  <a:pos x="connsiteX1" y="connsiteY1"/>
                </a:cxn>
                <a:cxn ang="0">
                  <a:pos x="connsiteX2" y="connsiteY2"/>
                </a:cxn>
                <a:cxn ang="0">
                  <a:pos x="connsiteX3" y="connsiteY3"/>
                </a:cxn>
              </a:cxnLst>
              <a:rect l="l" t="t" r="r" b="b"/>
              <a:pathLst>
                <a:path w="19056" h="19810">
                  <a:moveTo>
                    <a:pt x="19056" y="10540"/>
                  </a:moveTo>
                  <a:cubicBezTo>
                    <a:pt x="19056" y="6238"/>
                    <a:pt x="15722" y="108"/>
                    <a:pt x="8516" y="0"/>
                  </a:cubicBezTo>
                  <a:cubicBezTo>
                    <a:pt x="-627" y="860"/>
                    <a:pt x="-2563" y="11724"/>
                    <a:pt x="3460" y="17209"/>
                  </a:cubicBezTo>
                  <a:cubicBezTo>
                    <a:pt x="9699" y="22802"/>
                    <a:pt x="19164" y="18822"/>
                    <a:pt x="19056"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7" name="任意多边形: 形状 1130">
              <a:extLst>
                <a:ext uri="{FF2B5EF4-FFF2-40B4-BE49-F238E27FC236}">
                  <a16:creationId xmlns:a16="http://schemas.microsoft.com/office/drawing/2014/main" xmlns="" id="{DCD4BB96-D903-4D8A-A682-34DC31A0ACB1}"/>
                </a:ext>
              </a:extLst>
            </p:cNvPr>
            <p:cNvSpPr/>
            <p:nvPr/>
          </p:nvSpPr>
          <p:spPr>
            <a:xfrm>
              <a:off x="993434" y="2329743"/>
              <a:ext cx="79839" cy="83895"/>
            </a:xfrm>
            <a:custGeom>
              <a:avLst/>
              <a:gdLst>
                <a:gd name="connsiteX0" fmla="*/ 3822 w 18894"/>
                <a:gd name="connsiteY0" fmla="*/ 17209 h 19854"/>
                <a:gd name="connsiteX1" fmla="*/ 18880 w 18894"/>
                <a:gd name="connsiteY1" fmla="*/ 10433 h 19854"/>
                <a:gd name="connsiteX2" fmla="*/ 8017 w 18894"/>
                <a:gd name="connsiteY2" fmla="*/ 0 h 19854"/>
                <a:gd name="connsiteX3" fmla="*/ 3822 w 18894"/>
                <a:gd name="connsiteY3" fmla="*/ 17209 h 19854"/>
              </a:gdLst>
              <a:ahLst/>
              <a:cxnLst>
                <a:cxn ang="0">
                  <a:pos x="connsiteX0" y="connsiteY0"/>
                </a:cxn>
                <a:cxn ang="0">
                  <a:pos x="connsiteX1" y="connsiteY1"/>
                </a:cxn>
                <a:cxn ang="0">
                  <a:pos x="connsiteX2" y="connsiteY2"/>
                </a:cxn>
                <a:cxn ang="0">
                  <a:pos x="connsiteX3" y="connsiteY3"/>
                </a:cxn>
              </a:cxnLst>
              <a:rect l="l" t="t" r="r" b="b"/>
              <a:pathLst>
                <a:path w="18894" h="19854">
                  <a:moveTo>
                    <a:pt x="3822" y="17209"/>
                  </a:moveTo>
                  <a:cubicBezTo>
                    <a:pt x="10383" y="22909"/>
                    <a:pt x="19310" y="18822"/>
                    <a:pt x="18880" y="10433"/>
                  </a:cubicBezTo>
                  <a:cubicBezTo>
                    <a:pt x="18665" y="6131"/>
                    <a:pt x="15115" y="0"/>
                    <a:pt x="8017" y="0"/>
                  </a:cubicBezTo>
                  <a:cubicBezTo>
                    <a:pt x="-1018" y="860"/>
                    <a:pt x="-2416" y="11724"/>
                    <a:pt x="3822"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8" name="任意多边形: 形状 1131">
              <a:extLst>
                <a:ext uri="{FF2B5EF4-FFF2-40B4-BE49-F238E27FC236}">
                  <a16:creationId xmlns:a16="http://schemas.microsoft.com/office/drawing/2014/main" xmlns="" id="{7A411238-1E4F-4722-A9B3-C4AA26BC49DE}"/>
                </a:ext>
              </a:extLst>
            </p:cNvPr>
            <p:cNvSpPr/>
            <p:nvPr/>
          </p:nvSpPr>
          <p:spPr>
            <a:xfrm>
              <a:off x="1293426" y="2313381"/>
              <a:ext cx="78630" cy="83401"/>
            </a:xfrm>
            <a:custGeom>
              <a:avLst/>
              <a:gdLst>
                <a:gd name="connsiteX0" fmla="*/ 18550 w 18608"/>
                <a:gd name="connsiteY0" fmla="*/ 10325 h 19737"/>
                <a:gd name="connsiteX1" fmla="*/ 7364 w 18608"/>
                <a:gd name="connsiteY1" fmla="*/ 0 h 19737"/>
                <a:gd name="connsiteX2" fmla="*/ 4138 w 18608"/>
                <a:gd name="connsiteY2" fmla="*/ 17209 h 19737"/>
                <a:gd name="connsiteX3" fmla="*/ 18550 w 18608"/>
                <a:gd name="connsiteY3" fmla="*/ 10325 h 19737"/>
              </a:gdLst>
              <a:ahLst/>
              <a:cxnLst>
                <a:cxn ang="0">
                  <a:pos x="connsiteX0" y="connsiteY0"/>
                </a:cxn>
                <a:cxn ang="0">
                  <a:pos x="connsiteX1" y="connsiteY1"/>
                </a:cxn>
                <a:cxn ang="0">
                  <a:pos x="connsiteX2" y="connsiteY2"/>
                </a:cxn>
                <a:cxn ang="0">
                  <a:pos x="connsiteX3" y="connsiteY3"/>
                </a:cxn>
              </a:cxnLst>
              <a:rect l="l" t="t" r="r" b="b"/>
              <a:pathLst>
                <a:path w="18608" h="19737">
                  <a:moveTo>
                    <a:pt x="18550" y="10325"/>
                  </a:moveTo>
                  <a:cubicBezTo>
                    <a:pt x="18120" y="6023"/>
                    <a:pt x="14355" y="0"/>
                    <a:pt x="7364" y="0"/>
                  </a:cubicBezTo>
                  <a:cubicBezTo>
                    <a:pt x="-1348" y="968"/>
                    <a:pt x="-2208" y="11831"/>
                    <a:pt x="4138" y="17209"/>
                  </a:cubicBezTo>
                  <a:cubicBezTo>
                    <a:pt x="10591" y="22802"/>
                    <a:pt x="19410" y="18500"/>
                    <a:pt x="18550"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9" name="任意多边形: 形状 1132">
              <a:extLst>
                <a:ext uri="{FF2B5EF4-FFF2-40B4-BE49-F238E27FC236}">
                  <a16:creationId xmlns:a16="http://schemas.microsoft.com/office/drawing/2014/main" xmlns="" id="{52E2DF30-DE81-4D61-B2B8-EE15B192BBFE}"/>
                </a:ext>
              </a:extLst>
            </p:cNvPr>
            <p:cNvSpPr/>
            <p:nvPr/>
          </p:nvSpPr>
          <p:spPr>
            <a:xfrm>
              <a:off x="1584760" y="2293829"/>
              <a:ext cx="77903" cy="83329"/>
            </a:xfrm>
            <a:custGeom>
              <a:avLst/>
              <a:gdLst>
                <a:gd name="connsiteX0" fmla="*/ 5319 w 18436"/>
                <a:gd name="connsiteY0" fmla="*/ 17856 h 19720"/>
                <a:gd name="connsiteX1" fmla="*/ 18333 w 18436"/>
                <a:gd name="connsiteY1" fmla="*/ 10219 h 19720"/>
                <a:gd name="connsiteX2" fmla="*/ 6932 w 18436"/>
                <a:gd name="connsiteY2" fmla="*/ 1 h 19720"/>
                <a:gd name="connsiteX3" fmla="*/ 6072 w 18436"/>
                <a:gd name="connsiteY3" fmla="*/ 109 h 19720"/>
                <a:gd name="connsiteX4" fmla="*/ 5319 w 18436"/>
                <a:gd name="connsiteY4" fmla="*/ 17856 h 19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6" h="19720">
                  <a:moveTo>
                    <a:pt x="5319" y="17856"/>
                  </a:moveTo>
                  <a:cubicBezTo>
                    <a:pt x="11880" y="22481"/>
                    <a:pt x="19409" y="17963"/>
                    <a:pt x="18333" y="10219"/>
                  </a:cubicBezTo>
                  <a:cubicBezTo>
                    <a:pt x="17688" y="5917"/>
                    <a:pt x="13709" y="-106"/>
                    <a:pt x="6932" y="1"/>
                  </a:cubicBezTo>
                  <a:cubicBezTo>
                    <a:pt x="6717" y="1"/>
                    <a:pt x="6287" y="109"/>
                    <a:pt x="6072" y="109"/>
                  </a:cubicBezTo>
                  <a:cubicBezTo>
                    <a:pt x="-1672" y="1615"/>
                    <a:pt x="-2102" y="12693"/>
                    <a:pt x="5319" y="178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0" name="任意多边形: 形状 1133">
              <a:extLst>
                <a:ext uri="{FF2B5EF4-FFF2-40B4-BE49-F238E27FC236}">
                  <a16:creationId xmlns:a16="http://schemas.microsoft.com/office/drawing/2014/main" xmlns="" id="{E226EB52-78B6-47AE-999B-E33930F0B6F7}"/>
                </a:ext>
              </a:extLst>
            </p:cNvPr>
            <p:cNvSpPr/>
            <p:nvPr/>
          </p:nvSpPr>
          <p:spPr>
            <a:xfrm>
              <a:off x="1863845" y="2271108"/>
              <a:ext cx="73361" cy="83396"/>
            </a:xfrm>
            <a:custGeom>
              <a:avLst/>
              <a:gdLst>
                <a:gd name="connsiteX0" fmla="*/ 17144 w 17361"/>
                <a:gd name="connsiteY0" fmla="*/ 10112 h 19736"/>
                <a:gd name="connsiteX1" fmla="*/ 6065 w 17361"/>
                <a:gd name="connsiteY1" fmla="*/ 1 h 19736"/>
                <a:gd name="connsiteX2" fmla="*/ 5205 w 17361"/>
                <a:gd name="connsiteY2" fmla="*/ 109 h 19736"/>
                <a:gd name="connsiteX3" fmla="*/ 5528 w 17361"/>
                <a:gd name="connsiteY3" fmla="*/ 17856 h 19736"/>
                <a:gd name="connsiteX4" fmla="*/ 17144 w 17361"/>
                <a:gd name="connsiteY4" fmla="*/ 10112 h 19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1" h="19736">
                  <a:moveTo>
                    <a:pt x="17144" y="10112"/>
                  </a:moveTo>
                  <a:cubicBezTo>
                    <a:pt x="16283" y="5809"/>
                    <a:pt x="12304" y="-106"/>
                    <a:pt x="6065" y="1"/>
                  </a:cubicBezTo>
                  <a:cubicBezTo>
                    <a:pt x="5850" y="1"/>
                    <a:pt x="5528" y="109"/>
                    <a:pt x="5205" y="109"/>
                  </a:cubicBezTo>
                  <a:cubicBezTo>
                    <a:pt x="-1894" y="1615"/>
                    <a:pt x="-1679" y="12801"/>
                    <a:pt x="5528" y="17856"/>
                  </a:cubicBezTo>
                  <a:cubicBezTo>
                    <a:pt x="12088" y="22481"/>
                    <a:pt x="18649" y="18071"/>
                    <a:pt x="17144" y="101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1" name="任意多边形: 形状 1134">
              <a:extLst>
                <a:ext uri="{FF2B5EF4-FFF2-40B4-BE49-F238E27FC236}">
                  <a16:creationId xmlns:a16="http://schemas.microsoft.com/office/drawing/2014/main" xmlns="" id="{409035FF-5112-4CD3-8B9C-463594EF0F9C}"/>
                </a:ext>
              </a:extLst>
            </p:cNvPr>
            <p:cNvSpPr/>
            <p:nvPr/>
          </p:nvSpPr>
          <p:spPr>
            <a:xfrm>
              <a:off x="2118644" y="2247001"/>
              <a:ext cx="67686" cy="82691"/>
            </a:xfrm>
            <a:custGeom>
              <a:avLst/>
              <a:gdLst>
                <a:gd name="connsiteX0" fmla="*/ 4922 w 16018"/>
                <a:gd name="connsiteY0" fmla="*/ 6 h 19569"/>
                <a:gd name="connsiteX1" fmla="*/ 4169 w 16018"/>
                <a:gd name="connsiteY1" fmla="*/ 113 h 19569"/>
                <a:gd name="connsiteX2" fmla="*/ 6427 w 16018"/>
                <a:gd name="connsiteY2" fmla="*/ 18290 h 19569"/>
                <a:gd name="connsiteX3" fmla="*/ 15677 w 16018"/>
                <a:gd name="connsiteY3" fmla="*/ 10008 h 19569"/>
                <a:gd name="connsiteX4" fmla="*/ 4922 w 16018"/>
                <a:gd name="connsiteY4" fmla="*/ 6 h 19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8" h="19569">
                  <a:moveTo>
                    <a:pt x="4922" y="6"/>
                  </a:moveTo>
                  <a:cubicBezTo>
                    <a:pt x="4706" y="6"/>
                    <a:pt x="4384" y="113"/>
                    <a:pt x="4169" y="113"/>
                  </a:cubicBezTo>
                  <a:cubicBezTo>
                    <a:pt x="-2392" y="1727"/>
                    <a:pt x="-886" y="13880"/>
                    <a:pt x="6427" y="18290"/>
                  </a:cubicBezTo>
                  <a:cubicBezTo>
                    <a:pt x="12343" y="21947"/>
                    <a:pt x="17398" y="17322"/>
                    <a:pt x="15677" y="10008"/>
                  </a:cubicBezTo>
                  <a:cubicBezTo>
                    <a:pt x="14602" y="5706"/>
                    <a:pt x="10622" y="-209"/>
                    <a:pt x="4922"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2" name="任意多边形: 形状 1135">
              <a:extLst>
                <a:ext uri="{FF2B5EF4-FFF2-40B4-BE49-F238E27FC236}">
                  <a16:creationId xmlns:a16="http://schemas.microsoft.com/office/drawing/2014/main" xmlns="" id="{FCEB2F9D-0074-486B-849E-BEDBDF478608}"/>
                </a:ext>
              </a:extLst>
            </p:cNvPr>
            <p:cNvSpPr/>
            <p:nvPr/>
          </p:nvSpPr>
          <p:spPr>
            <a:xfrm>
              <a:off x="2346860" y="2221521"/>
              <a:ext cx="62247" cy="82674"/>
            </a:xfrm>
            <a:custGeom>
              <a:avLst/>
              <a:gdLst>
                <a:gd name="connsiteX0" fmla="*/ 3294 w 14731"/>
                <a:gd name="connsiteY0" fmla="*/ 120 h 19565"/>
                <a:gd name="connsiteX1" fmla="*/ 7166 w 14731"/>
                <a:gd name="connsiteY1" fmla="*/ 18727 h 19565"/>
                <a:gd name="connsiteX2" fmla="*/ 14157 w 14731"/>
                <a:gd name="connsiteY2" fmla="*/ 9908 h 19565"/>
                <a:gd name="connsiteX3" fmla="*/ 3831 w 14731"/>
                <a:gd name="connsiteY3" fmla="*/ 13 h 19565"/>
                <a:gd name="connsiteX4" fmla="*/ 3294 w 14731"/>
                <a:gd name="connsiteY4" fmla="*/ 120 h 1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1" h="19565">
                  <a:moveTo>
                    <a:pt x="3294" y="120"/>
                  </a:moveTo>
                  <a:cubicBezTo>
                    <a:pt x="-2729" y="1841"/>
                    <a:pt x="67" y="14855"/>
                    <a:pt x="7166" y="18727"/>
                  </a:cubicBezTo>
                  <a:cubicBezTo>
                    <a:pt x="12543" y="21524"/>
                    <a:pt x="16200" y="17006"/>
                    <a:pt x="14157" y="9908"/>
                  </a:cubicBezTo>
                  <a:cubicBezTo>
                    <a:pt x="12974" y="5606"/>
                    <a:pt x="8994" y="-310"/>
                    <a:pt x="3831" y="13"/>
                  </a:cubicBezTo>
                  <a:cubicBezTo>
                    <a:pt x="3724" y="13"/>
                    <a:pt x="3509" y="13"/>
                    <a:pt x="3294"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3" name="任意多边形: 形状 1136">
              <a:extLst>
                <a:ext uri="{FF2B5EF4-FFF2-40B4-BE49-F238E27FC236}">
                  <a16:creationId xmlns:a16="http://schemas.microsoft.com/office/drawing/2014/main" xmlns="" id="{44607EE7-284D-406D-9344-287B4442A286}"/>
                </a:ext>
              </a:extLst>
            </p:cNvPr>
            <p:cNvSpPr/>
            <p:nvPr/>
          </p:nvSpPr>
          <p:spPr>
            <a:xfrm>
              <a:off x="2548257" y="2194249"/>
              <a:ext cx="57591" cy="82175"/>
            </a:xfrm>
            <a:custGeom>
              <a:avLst/>
              <a:gdLst>
                <a:gd name="connsiteX0" fmla="*/ 2526 w 13629"/>
                <a:gd name="connsiteY0" fmla="*/ 120 h 19447"/>
                <a:gd name="connsiteX1" fmla="*/ 7259 w 13629"/>
                <a:gd name="connsiteY1" fmla="*/ 18620 h 19447"/>
                <a:gd name="connsiteX2" fmla="*/ 12852 w 13629"/>
                <a:gd name="connsiteY2" fmla="*/ 9800 h 19447"/>
                <a:gd name="connsiteX3" fmla="*/ 3064 w 13629"/>
                <a:gd name="connsiteY3" fmla="*/ 13 h 19447"/>
                <a:gd name="connsiteX4" fmla="*/ 2526 w 13629"/>
                <a:gd name="connsiteY4" fmla="*/ 120 h 19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9447">
                  <a:moveTo>
                    <a:pt x="2526" y="120"/>
                  </a:moveTo>
                  <a:cubicBezTo>
                    <a:pt x="-2636" y="1949"/>
                    <a:pt x="698" y="14856"/>
                    <a:pt x="7259" y="18620"/>
                  </a:cubicBezTo>
                  <a:cubicBezTo>
                    <a:pt x="12206" y="21416"/>
                    <a:pt x="15110" y="16792"/>
                    <a:pt x="12852" y="9800"/>
                  </a:cubicBezTo>
                  <a:cubicBezTo>
                    <a:pt x="11453" y="5498"/>
                    <a:pt x="7581" y="-310"/>
                    <a:pt x="3064" y="13"/>
                  </a:cubicBezTo>
                  <a:cubicBezTo>
                    <a:pt x="2849" y="13"/>
                    <a:pt x="2634" y="13"/>
                    <a:pt x="2526"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4" name="任意多边形: 形状 1137">
              <a:extLst>
                <a:ext uri="{FF2B5EF4-FFF2-40B4-BE49-F238E27FC236}">
                  <a16:creationId xmlns:a16="http://schemas.microsoft.com/office/drawing/2014/main" xmlns="" id="{522909C1-0F2C-4FE8-BECC-9244D8AB9924}"/>
                </a:ext>
              </a:extLst>
            </p:cNvPr>
            <p:cNvSpPr/>
            <p:nvPr/>
          </p:nvSpPr>
          <p:spPr>
            <a:xfrm>
              <a:off x="2721625" y="2165620"/>
              <a:ext cx="52638" cy="81922"/>
            </a:xfrm>
            <a:custGeom>
              <a:avLst/>
              <a:gdLst>
                <a:gd name="connsiteX0" fmla="*/ 11405 w 12457"/>
                <a:gd name="connsiteY0" fmla="*/ 9800 h 19387"/>
                <a:gd name="connsiteX1" fmla="*/ 2263 w 12457"/>
                <a:gd name="connsiteY1" fmla="*/ 13 h 19387"/>
                <a:gd name="connsiteX2" fmla="*/ 1833 w 12457"/>
                <a:gd name="connsiteY2" fmla="*/ 120 h 19387"/>
                <a:gd name="connsiteX3" fmla="*/ 7963 w 12457"/>
                <a:gd name="connsiteY3" fmla="*/ 18942 h 19387"/>
                <a:gd name="connsiteX4" fmla="*/ 11405 w 12457"/>
                <a:gd name="connsiteY4" fmla="*/ 9800 h 19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7" h="19387">
                  <a:moveTo>
                    <a:pt x="11405" y="9800"/>
                  </a:moveTo>
                  <a:cubicBezTo>
                    <a:pt x="9899" y="5606"/>
                    <a:pt x="6027" y="-310"/>
                    <a:pt x="2263" y="13"/>
                  </a:cubicBezTo>
                  <a:cubicBezTo>
                    <a:pt x="2155" y="13"/>
                    <a:pt x="1940" y="120"/>
                    <a:pt x="1833" y="120"/>
                  </a:cubicBezTo>
                  <a:cubicBezTo>
                    <a:pt x="-2685" y="2056"/>
                    <a:pt x="1833" y="15931"/>
                    <a:pt x="7963" y="18942"/>
                  </a:cubicBezTo>
                  <a:cubicBezTo>
                    <a:pt x="11943" y="20878"/>
                    <a:pt x="13771" y="16254"/>
                    <a:pt x="11405"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5" name="任意多边形: 形状 1138">
              <a:extLst>
                <a:ext uri="{FF2B5EF4-FFF2-40B4-BE49-F238E27FC236}">
                  <a16:creationId xmlns:a16="http://schemas.microsoft.com/office/drawing/2014/main" xmlns="" id="{C28BA8EA-F92C-4AD5-A9DC-6FB5B3ACB75F}"/>
                </a:ext>
              </a:extLst>
            </p:cNvPr>
            <p:cNvSpPr/>
            <p:nvPr/>
          </p:nvSpPr>
          <p:spPr>
            <a:xfrm>
              <a:off x="2866085" y="2136531"/>
              <a:ext cx="48949" cy="81415"/>
            </a:xfrm>
            <a:custGeom>
              <a:avLst/>
              <a:gdLst>
                <a:gd name="connsiteX0" fmla="*/ 10237 w 11584"/>
                <a:gd name="connsiteY0" fmla="*/ 9693 h 19267"/>
                <a:gd name="connsiteX1" fmla="*/ 1633 w 11584"/>
                <a:gd name="connsiteY1" fmla="*/ 13 h 19267"/>
                <a:gd name="connsiteX2" fmla="*/ 1202 w 11584"/>
                <a:gd name="connsiteY2" fmla="*/ 120 h 19267"/>
                <a:gd name="connsiteX3" fmla="*/ 8516 w 11584"/>
                <a:gd name="connsiteY3" fmla="*/ 19050 h 19267"/>
                <a:gd name="connsiteX4" fmla="*/ 10237 w 11584"/>
                <a:gd name="connsiteY4" fmla="*/ 9693 h 19267"/>
                <a:gd name="connsiteX5" fmla="*/ 10237 w 11584"/>
                <a:gd name="connsiteY5" fmla="*/ 9693 h 1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84" h="19267">
                  <a:moveTo>
                    <a:pt x="10237" y="9693"/>
                  </a:moveTo>
                  <a:cubicBezTo>
                    <a:pt x="8624" y="5498"/>
                    <a:pt x="4859" y="-310"/>
                    <a:pt x="1633" y="13"/>
                  </a:cubicBezTo>
                  <a:cubicBezTo>
                    <a:pt x="1525" y="13"/>
                    <a:pt x="1310" y="120"/>
                    <a:pt x="1202" y="120"/>
                  </a:cubicBezTo>
                  <a:cubicBezTo>
                    <a:pt x="-2562" y="2164"/>
                    <a:pt x="3246" y="17007"/>
                    <a:pt x="8516" y="19050"/>
                  </a:cubicBezTo>
                  <a:cubicBezTo>
                    <a:pt x="11743" y="20341"/>
                    <a:pt x="12603" y="15716"/>
                    <a:pt x="10237" y="9693"/>
                  </a:cubicBezTo>
                  <a:lnTo>
                    <a:pt x="10237" y="969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06" name="任意多边形: 形状 1139">
              <a:extLst>
                <a:ext uri="{FF2B5EF4-FFF2-40B4-BE49-F238E27FC236}">
                  <a16:creationId xmlns:a16="http://schemas.microsoft.com/office/drawing/2014/main" xmlns="" id="{0D191D0F-165E-4BA1-B44A-D20CF37E04FB}"/>
                </a:ext>
              </a:extLst>
            </p:cNvPr>
            <p:cNvSpPr/>
            <p:nvPr/>
          </p:nvSpPr>
          <p:spPr>
            <a:xfrm>
              <a:off x="2982361" y="2106492"/>
              <a:ext cx="44935" cy="81334"/>
            </a:xfrm>
            <a:custGeom>
              <a:avLst/>
              <a:gdLst>
                <a:gd name="connsiteX0" fmla="*/ 8856 w 10634"/>
                <a:gd name="connsiteY0" fmla="*/ 9595 h 19248"/>
                <a:gd name="connsiteX1" fmla="*/ 1005 w 10634"/>
                <a:gd name="connsiteY1" fmla="*/ 23 h 19248"/>
                <a:gd name="connsiteX2" fmla="*/ 8534 w 10634"/>
                <a:gd name="connsiteY2" fmla="*/ 19060 h 19248"/>
                <a:gd name="connsiteX3" fmla="*/ 8856 w 10634"/>
                <a:gd name="connsiteY3" fmla="*/ 9595 h 19248"/>
                <a:gd name="connsiteX4" fmla="*/ 8856 w 10634"/>
                <a:gd name="connsiteY4" fmla="*/ 9595 h 19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34" h="19248">
                  <a:moveTo>
                    <a:pt x="8856" y="9595"/>
                  </a:moveTo>
                  <a:cubicBezTo>
                    <a:pt x="7135" y="5400"/>
                    <a:pt x="3479" y="-408"/>
                    <a:pt x="1005" y="23"/>
                  </a:cubicBezTo>
                  <a:cubicBezTo>
                    <a:pt x="-2652" y="1851"/>
                    <a:pt x="4554" y="17231"/>
                    <a:pt x="8534" y="19060"/>
                  </a:cubicBezTo>
                  <a:cubicBezTo>
                    <a:pt x="11223" y="20243"/>
                    <a:pt x="11330" y="15726"/>
                    <a:pt x="8856" y="9595"/>
                  </a:cubicBezTo>
                  <a:lnTo>
                    <a:pt x="8856" y="9595"/>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07" name="任意多边形: 形状 1140">
              <a:extLst>
                <a:ext uri="{FF2B5EF4-FFF2-40B4-BE49-F238E27FC236}">
                  <a16:creationId xmlns:a16="http://schemas.microsoft.com/office/drawing/2014/main" xmlns="" id="{A5008BB2-71EC-466D-909C-E8427FE9E34B}"/>
                </a:ext>
              </a:extLst>
            </p:cNvPr>
            <p:cNvSpPr/>
            <p:nvPr/>
          </p:nvSpPr>
          <p:spPr>
            <a:xfrm>
              <a:off x="3068310" y="2076084"/>
              <a:ext cx="42062" cy="80684"/>
            </a:xfrm>
            <a:custGeom>
              <a:avLst/>
              <a:gdLst>
                <a:gd name="connsiteX0" fmla="*/ 563 w 9954"/>
                <a:gd name="connsiteY0" fmla="*/ 13 h 19094"/>
                <a:gd name="connsiteX1" fmla="*/ 8952 w 9954"/>
                <a:gd name="connsiteY1" fmla="*/ 19050 h 19094"/>
                <a:gd name="connsiteX2" fmla="*/ 7662 w 9954"/>
                <a:gd name="connsiteY2" fmla="*/ 9586 h 19094"/>
                <a:gd name="connsiteX3" fmla="*/ 563 w 9954"/>
                <a:gd name="connsiteY3" fmla="*/ 13 h 19094"/>
              </a:gdLst>
              <a:ahLst/>
              <a:cxnLst>
                <a:cxn ang="0">
                  <a:pos x="connsiteX0" y="connsiteY0"/>
                </a:cxn>
                <a:cxn ang="0">
                  <a:pos x="connsiteX1" y="connsiteY1"/>
                </a:cxn>
                <a:cxn ang="0">
                  <a:pos x="connsiteX2" y="connsiteY2"/>
                </a:cxn>
                <a:cxn ang="0">
                  <a:pos x="connsiteX3" y="connsiteY3"/>
                </a:cxn>
              </a:cxnLst>
              <a:rect l="l" t="t" r="r" b="b"/>
              <a:pathLst>
                <a:path w="9954" h="19094">
                  <a:moveTo>
                    <a:pt x="563" y="13"/>
                  </a:moveTo>
                  <a:cubicBezTo>
                    <a:pt x="-2234" y="2057"/>
                    <a:pt x="6156" y="18190"/>
                    <a:pt x="8952" y="19050"/>
                  </a:cubicBezTo>
                  <a:cubicBezTo>
                    <a:pt x="10673" y="19588"/>
                    <a:pt x="10135" y="15178"/>
                    <a:pt x="7662" y="9586"/>
                  </a:cubicBezTo>
                  <a:cubicBezTo>
                    <a:pt x="5725" y="5391"/>
                    <a:pt x="2284" y="-310"/>
                    <a:pt x="563"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8" name="任意多边形: 形状 1141">
              <a:extLst>
                <a:ext uri="{FF2B5EF4-FFF2-40B4-BE49-F238E27FC236}">
                  <a16:creationId xmlns:a16="http://schemas.microsoft.com/office/drawing/2014/main" xmlns="" id="{52D602B6-C635-4E98-9B78-39E8C3246813}"/>
                </a:ext>
              </a:extLst>
            </p:cNvPr>
            <p:cNvSpPr/>
            <p:nvPr/>
          </p:nvSpPr>
          <p:spPr>
            <a:xfrm>
              <a:off x="3124004" y="2046044"/>
              <a:ext cx="39531" cy="80274"/>
            </a:xfrm>
            <a:custGeom>
              <a:avLst/>
              <a:gdLst>
                <a:gd name="connsiteX0" fmla="*/ 8894 w 9355"/>
                <a:gd name="connsiteY0" fmla="*/ 18953 h 18997"/>
                <a:gd name="connsiteX1" fmla="*/ 6420 w 9355"/>
                <a:gd name="connsiteY1" fmla="*/ 9488 h 18997"/>
                <a:gd name="connsiteX2" fmla="*/ 182 w 9355"/>
                <a:gd name="connsiteY2" fmla="*/ 23 h 18997"/>
                <a:gd name="connsiteX3" fmla="*/ 8894 w 9355"/>
                <a:gd name="connsiteY3" fmla="*/ 18953 h 18997"/>
              </a:gdLst>
              <a:ahLst/>
              <a:cxnLst>
                <a:cxn ang="0">
                  <a:pos x="connsiteX0" y="connsiteY0"/>
                </a:cxn>
                <a:cxn ang="0">
                  <a:pos x="connsiteX1" y="connsiteY1"/>
                </a:cxn>
                <a:cxn ang="0">
                  <a:pos x="connsiteX2" y="connsiteY2"/>
                </a:cxn>
                <a:cxn ang="0">
                  <a:pos x="connsiteX3" y="connsiteY3"/>
                </a:cxn>
              </a:cxnLst>
              <a:rect l="l" t="t" r="r" b="b"/>
              <a:pathLst>
                <a:path w="9355" h="18997">
                  <a:moveTo>
                    <a:pt x="8894" y="18953"/>
                  </a:moveTo>
                  <a:cubicBezTo>
                    <a:pt x="10077" y="19491"/>
                    <a:pt x="8894" y="15081"/>
                    <a:pt x="6420" y="9488"/>
                  </a:cubicBezTo>
                  <a:cubicBezTo>
                    <a:pt x="4484" y="5293"/>
                    <a:pt x="1365" y="-407"/>
                    <a:pt x="182" y="23"/>
                  </a:cubicBezTo>
                  <a:cubicBezTo>
                    <a:pt x="-1324" y="2067"/>
                    <a:pt x="6958" y="18092"/>
                    <a:pt x="8894" y="189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9" name="任意多边形: 形状 1142">
              <a:extLst>
                <a:ext uri="{FF2B5EF4-FFF2-40B4-BE49-F238E27FC236}">
                  <a16:creationId xmlns:a16="http://schemas.microsoft.com/office/drawing/2014/main" xmlns="" id="{50F195B8-0DC6-4AF3-976E-BEDEF0A72422}"/>
                </a:ext>
              </a:extLst>
            </p:cNvPr>
            <p:cNvSpPr/>
            <p:nvPr/>
          </p:nvSpPr>
          <p:spPr>
            <a:xfrm>
              <a:off x="3148406" y="2015692"/>
              <a:ext cx="38630" cy="79986"/>
            </a:xfrm>
            <a:custGeom>
              <a:avLst/>
              <a:gdLst>
                <a:gd name="connsiteX0" fmla="*/ 5270 w 9142"/>
                <a:gd name="connsiteY0" fmla="*/ 9465 h 18929"/>
                <a:gd name="connsiteX1" fmla="*/ 107 w 9142"/>
                <a:gd name="connsiteY1" fmla="*/ 0 h 18929"/>
                <a:gd name="connsiteX2" fmla="*/ 0 w 9142"/>
                <a:gd name="connsiteY2" fmla="*/ 0 h 18929"/>
                <a:gd name="connsiteX3" fmla="*/ 9142 w 9142"/>
                <a:gd name="connsiteY3" fmla="*/ 18930 h 18929"/>
                <a:gd name="connsiteX4" fmla="*/ 5270 w 9142"/>
                <a:gd name="connsiteY4" fmla="*/ 9465 h 18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 h="18929">
                  <a:moveTo>
                    <a:pt x="5270" y="9465"/>
                  </a:moveTo>
                  <a:cubicBezTo>
                    <a:pt x="3980" y="6668"/>
                    <a:pt x="1183" y="1076"/>
                    <a:pt x="107" y="0"/>
                  </a:cubicBezTo>
                  <a:cubicBezTo>
                    <a:pt x="107" y="0"/>
                    <a:pt x="0" y="0"/>
                    <a:pt x="0" y="0"/>
                  </a:cubicBezTo>
                  <a:cubicBezTo>
                    <a:pt x="0" y="1291"/>
                    <a:pt x="7852" y="18822"/>
                    <a:pt x="9142" y="18930"/>
                  </a:cubicBezTo>
                  <a:cubicBezTo>
                    <a:pt x="9035" y="17854"/>
                    <a:pt x="6561" y="12261"/>
                    <a:pt x="5270"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0" name="任意多边形: 形状 1149">
              <a:extLst>
                <a:ext uri="{FF2B5EF4-FFF2-40B4-BE49-F238E27FC236}">
                  <a16:creationId xmlns:a16="http://schemas.microsoft.com/office/drawing/2014/main" xmlns="" id="{B38CDF7E-56DA-4ACD-BC18-6C22DECC44CC}"/>
                </a:ext>
              </a:extLst>
            </p:cNvPr>
            <p:cNvSpPr/>
            <p:nvPr/>
          </p:nvSpPr>
          <p:spPr>
            <a:xfrm>
              <a:off x="2052175" y="2415632"/>
              <a:ext cx="70487" cy="85116"/>
            </a:xfrm>
            <a:custGeom>
              <a:avLst/>
              <a:gdLst>
                <a:gd name="connsiteX0" fmla="*/ 5271 w 16681"/>
                <a:gd name="connsiteY0" fmla="*/ 18286 h 20143"/>
                <a:gd name="connsiteX1" fmla="*/ 16457 w 16681"/>
                <a:gd name="connsiteY1" fmla="*/ 10327 h 20143"/>
                <a:gd name="connsiteX2" fmla="*/ 5702 w 16681"/>
                <a:gd name="connsiteY2" fmla="*/ 1 h 20143"/>
                <a:gd name="connsiteX3" fmla="*/ 5271 w 16681"/>
                <a:gd name="connsiteY3" fmla="*/ 18286 h 20143"/>
              </a:gdLst>
              <a:ahLst/>
              <a:cxnLst>
                <a:cxn ang="0">
                  <a:pos x="connsiteX0" y="connsiteY0"/>
                </a:cxn>
                <a:cxn ang="0">
                  <a:pos x="connsiteX1" y="connsiteY1"/>
                </a:cxn>
                <a:cxn ang="0">
                  <a:pos x="connsiteX2" y="connsiteY2"/>
                </a:cxn>
                <a:cxn ang="0">
                  <a:pos x="connsiteX3" y="connsiteY3"/>
                </a:cxn>
              </a:cxnLst>
              <a:rect l="l" t="t" r="r" b="b"/>
              <a:pathLst>
                <a:path w="16681" h="20143">
                  <a:moveTo>
                    <a:pt x="5271" y="18286"/>
                  </a:moveTo>
                  <a:cubicBezTo>
                    <a:pt x="11617" y="22911"/>
                    <a:pt x="17963" y="18393"/>
                    <a:pt x="16457" y="10327"/>
                  </a:cubicBezTo>
                  <a:cubicBezTo>
                    <a:pt x="15597" y="5917"/>
                    <a:pt x="11832" y="-106"/>
                    <a:pt x="5702" y="1"/>
                  </a:cubicBezTo>
                  <a:cubicBezTo>
                    <a:pt x="-2258" y="1400"/>
                    <a:pt x="-1397" y="13338"/>
                    <a:pt x="5271" y="182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1" name="任意多边形: 形状 1150">
              <a:extLst>
                <a:ext uri="{FF2B5EF4-FFF2-40B4-BE49-F238E27FC236}">
                  <a16:creationId xmlns:a16="http://schemas.microsoft.com/office/drawing/2014/main" xmlns="" id="{DD280094-ABE7-4762-BE34-EDFEC34A4C5C}"/>
                </a:ext>
              </a:extLst>
            </p:cNvPr>
            <p:cNvSpPr/>
            <p:nvPr/>
          </p:nvSpPr>
          <p:spPr>
            <a:xfrm>
              <a:off x="2297708" y="2389708"/>
              <a:ext cx="64850" cy="84685"/>
            </a:xfrm>
            <a:custGeom>
              <a:avLst/>
              <a:gdLst>
                <a:gd name="connsiteX0" fmla="*/ 15033 w 15347"/>
                <a:gd name="connsiteY0" fmla="*/ 10223 h 20041"/>
                <a:gd name="connsiteX1" fmla="*/ 4815 w 15347"/>
                <a:gd name="connsiteY1" fmla="*/ 6 h 20041"/>
                <a:gd name="connsiteX2" fmla="*/ 4062 w 15347"/>
                <a:gd name="connsiteY2" fmla="*/ 113 h 20041"/>
                <a:gd name="connsiteX3" fmla="*/ 6106 w 15347"/>
                <a:gd name="connsiteY3" fmla="*/ 18720 h 20041"/>
                <a:gd name="connsiteX4" fmla="*/ 15033 w 15347"/>
                <a:gd name="connsiteY4" fmla="*/ 10223 h 20041"/>
                <a:gd name="connsiteX5" fmla="*/ 15033 w 15347"/>
                <a:gd name="connsiteY5" fmla="*/ 10223 h 2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47" h="20041">
                  <a:moveTo>
                    <a:pt x="15033" y="10223"/>
                  </a:moveTo>
                  <a:cubicBezTo>
                    <a:pt x="14065" y="5814"/>
                    <a:pt x="10193" y="-210"/>
                    <a:pt x="4815" y="6"/>
                  </a:cubicBezTo>
                  <a:cubicBezTo>
                    <a:pt x="4600" y="6"/>
                    <a:pt x="4277" y="113"/>
                    <a:pt x="4062" y="113"/>
                  </a:cubicBezTo>
                  <a:cubicBezTo>
                    <a:pt x="-2284" y="1834"/>
                    <a:pt x="-885" y="14203"/>
                    <a:pt x="6106" y="18720"/>
                  </a:cubicBezTo>
                  <a:cubicBezTo>
                    <a:pt x="11806" y="22485"/>
                    <a:pt x="16646" y="17752"/>
                    <a:pt x="15033" y="10223"/>
                  </a:cubicBezTo>
                  <a:lnTo>
                    <a:pt x="15033" y="1022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12" name="任意多边形: 形状 1151">
              <a:extLst>
                <a:ext uri="{FF2B5EF4-FFF2-40B4-BE49-F238E27FC236}">
                  <a16:creationId xmlns:a16="http://schemas.microsoft.com/office/drawing/2014/main" xmlns="" id="{0097BD8F-C0F3-406B-9D26-3608B6D63C80}"/>
                </a:ext>
              </a:extLst>
            </p:cNvPr>
            <p:cNvSpPr/>
            <p:nvPr/>
          </p:nvSpPr>
          <p:spPr>
            <a:xfrm>
              <a:off x="2516146" y="2362897"/>
              <a:ext cx="59146" cy="84588"/>
            </a:xfrm>
            <a:custGeom>
              <a:avLst/>
              <a:gdLst>
                <a:gd name="connsiteX0" fmla="*/ 3135 w 13997"/>
                <a:gd name="connsiteY0" fmla="*/ 113 h 20018"/>
                <a:gd name="connsiteX1" fmla="*/ 6792 w 13997"/>
                <a:gd name="connsiteY1" fmla="*/ 19151 h 20018"/>
                <a:gd name="connsiteX2" fmla="*/ 13461 w 13997"/>
                <a:gd name="connsiteY2" fmla="*/ 10116 h 20018"/>
                <a:gd name="connsiteX3" fmla="*/ 3673 w 13997"/>
                <a:gd name="connsiteY3" fmla="*/ 6 h 20018"/>
                <a:gd name="connsiteX4" fmla="*/ 3135 w 13997"/>
                <a:gd name="connsiteY4" fmla="*/ 113 h 20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7" h="20018">
                  <a:moveTo>
                    <a:pt x="3135" y="113"/>
                  </a:moveTo>
                  <a:cubicBezTo>
                    <a:pt x="-2565" y="1942"/>
                    <a:pt x="16" y="15279"/>
                    <a:pt x="6792" y="19151"/>
                  </a:cubicBezTo>
                  <a:cubicBezTo>
                    <a:pt x="11847" y="22055"/>
                    <a:pt x="15397" y="17322"/>
                    <a:pt x="13461" y="10116"/>
                  </a:cubicBezTo>
                  <a:cubicBezTo>
                    <a:pt x="12385" y="5706"/>
                    <a:pt x="8513" y="-209"/>
                    <a:pt x="3673" y="6"/>
                  </a:cubicBezTo>
                  <a:cubicBezTo>
                    <a:pt x="3565" y="6"/>
                    <a:pt x="3243" y="113"/>
                    <a:pt x="3135" y="1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3" name="任意多边形: 形状 1152">
              <a:extLst>
                <a:ext uri="{FF2B5EF4-FFF2-40B4-BE49-F238E27FC236}">
                  <a16:creationId xmlns:a16="http://schemas.microsoft.com/office/drawing/2014/main" xmlns="" id="{70600584-9974-423E-A370-9CEC1C31DE3F}"/>
                </a:ext>
              </a:extLst>
            </p:cNvPr>
            <p:cNvSpPr/>
            <p:nvPr/>
          </p:nvSpPr>
          <p:spPr>
            <a:xfrm>
              <a:off x="2706168" y="2334235"/>
              <a:ext cx="53813" cy="83887"/>
            </a:xfrm>
            <a:custGeom>
              <a:avLst/>
              <a:gdLst>
                <a:gd name="connsiteX0" fmla="*/ 12051 w 12735"/>
                <a:gd name="connsiteY0" fmla="*/ 10015 h 19852"/>
                <a:gd name="connsiteX1" fmla="*/ 2909 w 12735"/>
                <a:gd name="connsiteY1" fmla="*/ 12 h 19852"/>
                <a:gd name="connsiteX2" fmla="*/ 2371 w 12735"/>
                <a:gd name="connsiteY2" fmla="*/ 120 h 19852"/>
                <a:gd name="connsiteX3" fmla="*/ 7426 w 12735"/>
                <a:gd name="connsiteY3" fmla="*/ 19372 h 19852"/>
                <a:gd name="connsiteX4" fmla="*/ 12051 w 12735"/>
                <a:gd name="connsiteY4" fmla="*/ 10015 h 19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5" h="19852">
                  <a:moveTo>
                    <a:pt x="12051" y="10015"/>
                  </a:moveTo>
                  <a:cubicBezTo>
                    <a:pt x="10761" y="5713"/>
                    <a:pt x="7104" y="-310"/>
                    <a:pt x="2909" y="12"/>
                  </a:cubicBezTo>
                  <a:cubicBezTo>
                    <a:pt x="2801" y="12"/>
                    <a:pt x="2586" y="120"/>
                    <a:pt x="2371" y="120"/>
                  </a:cubicBezTo>
                  <a:cubicBezTo>
                    <a:pt x="-2684" y="2056"/>
                    <a:pt x="973" y="16253"/>
                    <a:pt x="7426" y="19372"/>
                  </a:cubicBezTo>
                  <a:cubicBezTo>
                    <a:pt x="11621" y="21416"/>
                    <a:pt x="13987" y="16684"/>
                    <a:pt x="12051"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4" name="任意多边形: 形状 1153">
              <a:extLst>
                <a:ext uri="{FF2B5EF4-FFF2-40B4-BE49-F238E27FC236}">
                  <a16:creationId xmlns:a16="http://schemas.microsoft.com/office/drawing/2014/main" xmlns="" id="{A9B1569E-8640-4AC6-9C7C-FB31E865F8B0}"/>
                </a:ext>
              </a:extLst>
            </p:cNvPr>
            <p:cNvSpPr/>
            <p:nvPr/>
          </p:nvSpPr>
          <p:spPr>
            <a:xfrm>
              <a:off x="2867797" y="2304693"/>
              <a:ext cx="48801" cy="83887"/>
            </a:xfrm>
            <a:custGeom>
              <a:avLst/>
              <a:gdLst>
                <a:gd name="connsiteX0" fmla="*/ 2089 w 11549"/>
                <a:gd name="connsiteY0" fmla="*/ 13 h 19852"/>
                <a:gd name="connsiteX1" fmla="*/ 7359 w 11549"/>
                <a:gd name="connsiteY1" fmla="*/ 19373 h 19852"/>
                <a:gd name="connsiteX2" fmla="*/ 10586 w 11549"/>
                <a:gd name="connsiteY2" fmla="*/ 10015 h 19852"/>
                <a:gd name="connsiteX3" fmla="*/ 2089 w 11549"/>
                <a:gd name="connsiteY3" fmla="*/ 13 h 19852"/>
              </a:gdLst>
              <a:ahLst/>
              <a:cxnLst>
                <a:cxn ang="0">
                  <a:pos x="connsiteX0" y="connsiteY0"/>
                </a:cxn>
                <a:cxn ang="0">
                  <a:pos x="connsiteX1" y="connsiteY1"/>
                </a:cxn>
                <a:cxn ang="0">
                  <a:pos x="connsiteX2" y="connsiteY2"/>
                </a:cxn>
                <a:cxn ang="0">
                  <a:pos x="connsiteX3" y="connsiteY3"/>
                </a:cxn>
              </a:cxnLst>
              <a:rect l="l" t="t" r="r" b="b"/>
              <a:pathLst>
                <a:path w="11549" h="19852">
                  <a:moveTo>
                    <a:pt x="2089" y="13"/>
                  </a:moveTo>
                  <a:cubicBezTo>
                    <a:pt x="-2967" y="1734"/>
                    <a:pt x="2089" y="16576"/>
                    <a:pt x="7359" y="19373"/>
                  </a:cubicBezTo>
                  <a:cubicBezTo>
                    <a:pt x="11123" y="21416"/>
                    <a:pt x="12737" y="16684"/>
                    <a:pt x="10586" y="10015"/>
                  </a:cubicBezTo>
                  <a:cubicBezTo>
                    <a:pt x="9187" y="5606"/>
                    <a:pt x="5638" y="-310"/>
                    <a:pt x="2089"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5" name="任意多边形: 形状 1154">
              <a:extLst>
                <a:ext uri="{FF2B5EF4-FFF2-40B4-BE49-F238E27FC236}">
                  <a16:creationId xmlns:a16="http://schemas.microsoft.com/office/drawing/2014/main" xmlns="" id="{714FDE76-2836-4B9D-B55E-B66CF3E24467}"/>
                </a:ext>
              </a:extLst>
            </p:cNvPr>
            <p:cNvSpPr/>
            <p:nvPr/>
          </p:nvSpPr>
          <p:spPr>
            <a:xfrm>
              <a:off x="2999141" y="2274239"/>
              <a:ext cx="44656" cy="83553"/>
            </a:xfrm>
            <a:custGeom>
              <a:avLst/>
              <a:gdLst>
                <a:gd name="connsiteX0" fmla="*/ 9295 w 10568"/>
                <a:gd name="connsiteY0" fmla="*/ 9908 h 19773"/>
                <a:gd name="connsiteX1" fmla="*/ 1551 w 10568"/>
                <a:gd name="connsiteY1" fmla="*/ 13 h 19773"/>
                <a:gd name="connsiteX2" fmla="*/ 7897 w 10568"/>
                <a:gd name="connsiteY2" fmla="*/ 19588 h 19773"/>
                <a:gd name="connsiteX3" fmla="*/ 9295 w 10568"/>
                <a:gd name="connsiteY3" fmla="*/ 9908 h 19773"/>
              </a:gdLst>
              <a:ahLst/>
              <a:cxnLst>
                <a:cxn ang="0">
                  <a:pos x="connsiteX0" y="connsiteY0"/>
                </a:cxn>
                <a:cxn ang="0">
                  <a:pos x="connsiteX1" y="connsiteY1"/>
                </a:cxn>
                <a:cxn ang="0">
                  <a:pos x="connsiteX2" y="connsiteY2"/>
                </a:cxn>
                <a:cxn ang="0">
                  <a:pos x="connsiteX3" y="connsiteY3"/>
                </a:cxn>
              </a:cxnLst>
              <a:rect l="l" t="t" r="r" b="b"/>
              <a:pathLst>
                <a:path w="10568" h="19773">
                  <a:moveTo>
                    <a:pt x="9295" y="9908"/>
                  </a:moveTo>
                  <a:cubicBezTo>
                    <a:pt x="7789" y="5606"/>
                    <a:pt x="4347" y="-310"/>
                    <a:pt x="1551" y="13"/>
                  </a:cubicBezTo>
                  <a:cubicBezTo>
                    <a:pt x="-2967" y="1949"/>
                    <a:pt x="3379" y="17544"/>
                    <a:pt x="7897" y="19588"/>
                  </a:cubicBezTo>
                  <a:cubicBezTo>
                    <a:pt x="10801" y="20771"/>
                    <a:pt x="11446" y="16146"/>
                    <a:pt x="9295" y="99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6" name="任意多边形: 形状 1155">
              <a:extLst>
                <a:ext uri="{FF2B5EF4-FFF2-40B4-BE49-F238E27FC236}">
                  <a16:creationId xmlns:a16="http://schemas.microsoft.com/office/drawing/2014/main" xmlns="" id="{BA61E2FC-3BEB-4006-855B-5201827B7599}"/>
                </a:ext>
              </a:extLst>
            </p:cNvPr>
            <p:cNvSpPr/>
            <p:nvPr/>
          </p:nvSpPr>
          <p:spPr>
            <a:xfrm>
              <a:off x="3101519" y="2243752"/>
              <a:ext cx="40291" cy="82801"/>
            </a:xfrm>
            <a:custGeom>
              <a:avLst/>
              <a:gdLst>
                <a:gd name="connsiteX0" fmla="*/ 7761 w 9535"/>
                <a:gd name="connsiteY0" fmla="*/ 19382 h 19595"/>
                <a:gd name="connsiteX1" fmla="*/ 7761 w 9535"/>
                <a:gd name="connsiteY1" fmla="*/ 9810 h 19595"/>
                <a:gd name="connsiteX2" fmla="*/ 770 w 9535"/>
                <a:gd name="connsiteY2" fmla="*/ 22 h 19595"/>
                <a:gd name="connsiteX3" fmla="*/ 7761 w 9535"/>
                <a:gd name="connsiteY3" fmla="*/ 19382 h 19595"/>
              </a:gdLst>
              <a:ahLst/>
              <a:cxnLst>
                <a:cxn ang="0">
                  <a:pos x="connsiteX0" y="connsiteY0"/>
                </a:cxn>
                <a:cxn ang="0">
                  <a:pos x="connsiteX1" y="connsiteY1"/>
                </a:cxn>
                <a:cxn ang="0">
                  <a:pos x="connsiteX2" y="connsiteY2"/>
                </a:cxn>
                <a:cxn ang="0">
                  <a:pos x="connsiteX3" y="connsiteY3"/>
                </a:cxn>
              </a:cxnLst>
              <a:rect l="l" t="t" r="r" b="b"/>
              <a:pathLst>
                <a:path w="9535" h="19595">
                  <a:moveTo>
                    <a:pt x="7761" y="19382"/>
                  </a:moveTo>
                  <a:cubicBezTo>
                    <a:pt x="10127" y="20673"/>
                    <a:pt x="10127" y="15940"/>
                    <a:pt x="7761" y="9810"/>
                  </a:cubicBezTo>
                  <a:cubicBezTo>
                    <a:pt x="6148" y="5508"/>
                    <a:pt x="2921" y="-408"/>
                    <a:pt x="770" y="22"/>
                  </a:cubicBezTo>
                  <a:cubicBezTo>
                    <a:pt x="-2242" y="1851"/>
                    <a:pt x="4319" y="17554"/>
                    <a:pt x="7761" y="193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7" name="任意多边形: 形状 1156">
              <a:extLst>
                <a:ext uri="{FF2B5EF4-FFF2-40B4-BE49-F238E27FC236}">
                  <a16:creationId xmlns:a16="http://schemas.microsoft.com/office/drawing/2014/main" xmlns="" id="{410B9C62-8172-49BD-A6B7-B66CB0B222A2}"/>
                </a:ext>
              </a:extLst>
            </p:cNvPr>
            <p:cNvSpPr/>
            <p:nvPr/>
          </p:nvSpPr>
          <p:spPr>
            <a:xfrm>
              <a:off x="3172695" y="2212432"/>
              <a:ext cx="36991" cy="82953"/>
            </a:xfrm>
            <a:custGeom>
              <a:avLst/>
              <a:gdLst>
                <a:gd name="connsiteX0" fmla="*/ 382 w 8754"/>
                <a:gd name="connsiteY0" fmla="*/ 13 h 19631"/>
                <a:gd name="connsiteX1" fmla="*/ 8019 w 8754"/>
                <a:gd name="connsiteY1" fmla="*/ 19588 h 19631"/>
                <a:gd name="connsiteX2" fmla="*/ 6513 w 8754"/>
                <a:gd name="connsiteY2" fmla="*/ 9800 h 19631"/>
                <a:gd name="connsiteX3" fmla="*/ 382 w 8754"/>
                <a:gd name="connsiteY3" fmla="*/ 13 h 19631"/>
              </a:gdLst>
              <a:ahLst/>
              <a:cxnLst>
                <a:cxn ang="0">
                  <a:pos x="connsiteX0" y="connsiteY0"/>
                </a:cxn>
                <a:cxn ang="0">
                  <a:pos x="connsiteX1" y="connsiteY1"/>
                </a:cxn>
                <a:cxn ang="0">
                  <a:pos x="connsiteX2" y="connsiteY2"/>
                </a:cxn>
                <a:cxn ang="0">
                  <a:pos x="connsiteX3" y="connsiteY3"/>
                </a:cxn>
              </a:cxnLst>
              <a:rect l="l" t="t" r="r" b="b"/>
              <a:pathLst>
                <a:path w="8754" h="19631">
                  <a:moveTo>
                    <a:pt x="382" y="13"/>
                  </a:moveTo>
                  <a:cubicBezTo>
                    <a:pt x="-1769" y="2164"/>
                    <a:pt x="5760" y="18620"/>
                    <a:pt x="8019" y="19588"/>
                  </a:cubicBezTo>
                  <a:cubicBezTo>
                    <a:pt x="9417" y="20126"/>
                    <a:pt x="8772" y="15608"/>
                    <a:pt x="6513" y="9800"/>
                  </a:cubicBezTo>
                  <a:cubicBezTo>
                    <a:pt x="4792" y="5498"/>
                    <a:pt x="1781" y="-310"/>
                    <a:pt x="382"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8" name="任意多边形: 形状 1157">
              <a:extLst>
                <a:ext uri="{FF2B5EF4-FFF2-40B4-BE49-F238E27FC236}">
                  <a16:creationId xmlns:a16="http://schemas.microsoft.com/office/drawing/2014/main" xmlns="" id="{0B4CD573-8CC2-4628-A626-21D155BFFCCE}"/>
                </a:ext>
              </a:extLst>
            </p:cNvPr>
            <p:cNvSpPr/>
            <p:nvPr/>
          </p:nvSpPr>
          <p:spPr>
            <a:xfrm>
              <a:off x="3212310" y="2181580"/>
              <a:ext cx="34781" cy="82260"/>
            </a:xfrm>
            <a:custGeom>
              <a:avLst/>
              <a:gdLst>
                <a:gd name="connsiteX0" fmla="*/ 5205 w 8231"/>
                <a:gd name="connsiteY0" fmla="*/ 9788 h 19467"/>
                <a:gd name="connsiteX1" fmla="*/ 150 w 8231"/>
                <a:gd name="connsiteY1" fmla="*/ 0 h 19467"/>
                <a:gd name="connsiteX2" fmla="*/ 42 w 8231"/>
                <a:gd name="connsiteY2" fmla="*/ 0 h 19467"/>
                <a:gd name="connsiteX3" fmla="*/ 8109 w 8231"/>
                <a:gd name="connsiteY3" fmla="*/ 19468 h 19467"/>
                <a:gd name="connsiteX4" fmla="*/ 5205 w 8231"/>
                <a:gd name="connsiteY4" fmla="*/ 9788 h 1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1" h="19467">
                  <a:moveTo>
                    <a:pt x="5205" y="9788"/>
                  </a:moveTo>
                  <a:cubicBezTo>
                    <a:pt x="3699" y="6023"/>
                    <a:pt x="1118" y="323"/>
                    <a:pt x="150" y="0"/>
                  </a:cubicBezTo>
                  <a:cubicBezTo>
                    <a:pt x="150" y="0"/>
                    <a:pt x="42" y="0"/>
                    <a:pt x="42" y="0"/>
                  </a:cubicBezTo>
                  <a:cubicBezTo>
                    <a:pt x="-603" y="1936"/>
                    <a:pt x="6388" y="18822"/>
                    <a:pt x="8109" y="19468"/>
                  </a:cubicBezTo>
                  <a:cubicBezTo>
                    <a:pt x="8754" y="19145"/>
                    <a:pt x="6710" y="13444"/>
                    <a:pt x="5205"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9" name="任意多边形: 形状 1158">
              <a:extLst>
                <a:ext uri="{FF2B5EF4-FFF2-40B4-BE49-F238E27FC236}">
                  <a16:creationId xmlns:a16="http://schemas.microsoft.com/office/drawing/2014/main" xmlns="" id="{44CB3432-2CDF-4049-AD4F-C1B7890FBB16}"/>
                </a:ext>
              </a:extLst>
            </p:cNvPr>
            <p:cNvSpPr/>
            <p:nvPr/>
          </p:nvSpPr>
          <p:spPr>
            <a:xfrm>
              <a:off x="3219304" y="2150674"/>
              <a:ext cx="34540" cy="81808"/>
            </a:xfrm>
            <a:custGeom>
              <a:avLst/>
              <a:gdLst>
                <a:gd name="connsiteX0" fmla="*/ 6668 w 8174"/>
                <a:gd name="connsiteY0" fmla="*/ 15811 h 19360"/>
                <a:gd name="connsiteX1" fmla="*/ 1721 w 8174"/>
                <a:gd name="connsiteY1" fmla="*/ 3980 h 19360"/>
                <a:gd name="connsiteX2" fmla="*/ 0 w 8174"/>
                <a:gd name="connsiteY2" fmla="*/ 0 h 19360"/>
                <a:gd name="connsiteX3" fmla="*/ 8174 w 8174"/>
                <a:gd name="connsiteY3" fmla="*/ 19360 h 19360"/>
                <a:gd name="connsiteX4" fmla="*/ 6668 w 8174"/>
                <a:gd name="connsiteY4" fmla="*/ 15811 h 19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4" h="19360">
                  <a:moveTo>
                    <a:pt x="6668" y="15811"/>
                  </a:moveTo>
                  <a:lnTo>
                    <a:pt x="1721" y="3980"/>
                  </a:lnTo>
                  <a:cubicBezTo>
                    <a:pt x="215" y="323"/>
                    <a:pt x="107" y="215"/>
                    <a:pt x="0" y="0"/>
                  </a:cubicBezTo>
                  <a:cubicBezTo>
                    <a:pt x="430" y="1076"/>
                    <a:pt x="7636" y="18500"/>
                    <a:pt x="8174" y="19360"/>
                  </a:cubicBezTo>
                  <a:cubicBezTo>
                    <a:pt x="7636" y="18177"/>
                    <a:pt x="7099" y="16994"/>
                    <a:pt x="6668" y="158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0" name="任意多边形: 形状 1164">
              <a:extLst>
                <a:ext uri="{FF2B5EF4-FFF2-40B4-BE49-F238E27FC236}">
                  <a16:creationId xmlns:a16="http://schemas.microsoft.com/office/drawing/2014/main" xmlns="" id="{2216B6DE-CFCA-4CBE-979B-BB84F1C94A70}"/>
                </a:ext>
              </a:extLst>
            </p:cNvPr>
            <p:cNvSpPr/>
            <p:nvPr/>
          </p:nvSpPr>
          <p:spPr>
            <a:xfrm>
              <a:off x="3209525" y="2417407"/>
              <a:ext cx="34891" cy="85353"/>
            </a:xfrm>
            <a:custGeom>
              <a:avLst/>
              <a:gdLst>
                <a:gd name="connsiteX0" fmla="*/ 6724 w 8257"/>
                <a:gd name="connsiteY0" fmla="*/ 10123 h 20199"/>
                <a:gd name="connsiteX1" fmla="*/ 701 w 8257"/>
                <a:gd name="connsiteY1" fmla="*/ 12 h 20199"/>
                <a:gd name="connsiteX2" fmla="*/ 6724 w 8257"/>
                <a:gd name="connsiteY2" fmla="*/ 20018 h 20199"/>
                <a:gd name="connsiteX3" fmla="*/ 6724 w 8257"/>
                <a:gd name="connsiteY3" fmla="*/ 10123 h 20199"/>
              </a:gdLst>
              <a:ahLst/>
              <a:cxnLst>
                <a:cxn ang="0">
                  <a:pos x="connsiteX0" y="connsiteY0"/>
                </a:cxn>
                <a:cxn ang="0">
                  <a:pos x="connsiteX1" y="connsiteY1"/>
                </a:cxn>
                <a:cxn ang="0">
                  <a:pos x="connsiteX2" y="connsiteY2"/>
                </a:cxn>
                <a:cxn ang="0">
                  <a:pos x="connsiteX3" y="connsiteY3"/>
                </a:cxn>
              </a:cxnLst>
              <a:rect l="l" t="t" r="r" b="b"/>
              <a:pathLst>
                <a:path w="8257" h="20199">
                  <a:moveTo>
                    <a:pt x="6724" y="10123"/>
                  </a:moveTo>
                  <a:cubicBezTo>
                    <a:pt x="5326" y="5713"/>
                    <a:pt x="2530" y="-310"/>
                    <a:pt x="701" y="12"/>
                  </a:cubicBezTo>
                  <a:cubicBezTo>
                    <a:pt x="-1988" y="1948"/>
                    <a:pt x="3713" y="18082"/>
                    <a:pt x="6724" y="20018"/>
                  </a:cubicBezTo>
                  <a:cubicBezTo>
                    <a:pt x="8768" y="21201"/>
                    <a:pt x="8768" y="16468"/>
                    <a:pt x="6724" y="101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1" name="任意多边形: 形状 1165">
              <a:extLst>
                <a:ext uri="{FF2B5EF4-FFF2-40B4-BE49-F238E27FC236}">
                  <a16:creationId xmlns:a16="http://schemas.microsoft.com/office/drawing/2014/main" xmlns="" id="{7AD88205-7DC1-4678-880B-FC083AE94CCA}"/>
                </a:ext>
              </a:extLst>
            </p:cNvPr>
            <p:cNvSpPr/>
            <p:nvPr/>
          </p:nvSpPr>
          <p:spPr>
            <a:xfrm>
              <a:off x="3268215" y="2385136"/>
              <a:ext cx="31434" cy="85290"/>
            </a:xfrm>
            <a:custGeom>
              <a:avLst/>
              <a:gdLst>
                <a:gd name="connsiteX0" fmla="*/ 5312 w 7439"/>
                <a:gd name="connsiteY0" fmla="*/ 10123 h 20184"/>
                <a:gd name="connsiteX1" fmla="*/ 256 w 7439"/>
                <a:gd name="connsiteY1" fmla="*/ 12 h 20184"/>
                <a:gd name="connsiteX2" fmla="*/ 6925 w 7439"/>
                <a:gd name="connsiteY2" fmla="*/ 20125 h 20184"/>
                <a:gd name="connsiteX3" fmla="*/ 5312 w 7439"/>
                <a:gd name="connsiteY3" fmla="*/ 10123 h 20184"/>
              </a:gdLst>
              <a:ahLst/>
              <a:cxnLst>
                <a:cxn ang="0">
                  <a:pos x="connsiteX0" y="connsiteY0"/>
                </a:cxn>
                <a:cxn ang="0">
                  <a:pos x="connsiteX1" y="connsiteY1"/>
                </a:cxn>
                <a:cxn ang="0">
                  <a:pos x="connsiteX2" y="connsiteY2"/>
                </a:cxn>
                <a:cxn ang="0">
                  <a:pos x="connsiteX3" y="connsiteY3"/>
                </a:cxn>
              </a:cxnLst>
              <a:rect l="l" t="t" r="r" b="b"/>
              <a:pathLst>
                <a:path w="7439" h="20184">
                  <a:moveTo>
                    <a:pt x="5312" y="10123"/>
                  </a:moveTo>
                  <a:cubicBezTo>
                    <a:pt x="3806" y="5713"/>
                    <a:pt x="1332" y="-310"/>
                    <a:pt x="256" y="12"/>
                  </a:cubicBezTo>
                  <a:cubicBezTo>
                    <a:pt x="-1357" y="2271"/>
                    <a:pt x="5097" y="19157"/>
                    <a:pt x="6925" y="20125"/>
                  </a:cubicBezTo>
                  <a:cubicBezTo>
                    <a:pt x="8000" y="20771"/>
                    <a:pt x="7355" y="16038"/>
                    <a:pt x="5312" y="101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2" name="任意多边形: 形状 1166">
              <a:extLst>
                <a:ext uri="{FF2B5EF4-FFF2-40B4-BE49-F238E27FC236}">
                  <a16:creationId xmlns:a16="http://schemas.microsoft.com/office/drawing/2014/main" xmlns="" id="{5AA46A1C-BD73-41D2-B92F-92A6E3AA4BD8}"/>
                </a:ext>
              </a:extLst>
            </p:cNvPr>
            <p:cNvSpPr/>
            <p:nvPr/>
          </p:nvSpPr>
          <p:spPr>
            <a:xfrm>
              <a:off x="3293835" y="2353829"/>
              <a:ext cx="29562" cy="84533"/>
            </a:xfrm>
            <a:custGeom>
              <a:avLst/>
              <a:gdLst>
                <a:gd name="connsiteX0" fmla="*/ 6993 w 6996"/>
                <a:gd name="connsiteY0" fmla="*/ 20005 h 20005"/>
                <a:gd name="connsiteX1" fmla="*/ 4089 w 6996"/>
                <a:gd name="connsiteY1" fmla="*/ 10003 h 20005"/>
                <a:gd name="connsiteX2" fmla="*/ 109 w 6996"/>
                <a:gd name="connsiteY2" fmla="*/ 0 h 20005"/>
                <a:gd name="connsiteX3" fmla="*/ 2 w 6996"/>
                <a:gd name="connsiteY3" fmla="*/ 0 h 20005"/>
                <a:gd name="connsiteX4" fmla="*/ 6885 w 6996"/>
                <a:gd name="connsiteY4" fmla="*/ 20005 h 20005"/>
                <a:gd name="connsiteX5" fmla="*/ 6993 w 6996"/>
                <a:gd name="connsiteY5" fmla="*/ 20005 h 2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96" h="20005">
                  <a:moveTo>
                    <a:pt x="6993" y="20005"/>
                  </a:moveTo>
                  <a:cubicBezTo>
                    <a:pt x="7100" y="18930"/>
                    <a:pt x="5164" y="13014"/>
                    <a:pt x="4089" y="10003"/>
                  </a:cubicBezTo>
                  <a:cubicBezTo>
                    <a:pt x="3013" y="6991"/>
                    <a:pt x="862" y="1076"/>
                    <a:pt x="109" y="0"/>
                  </a:cubicBezTo>
                  <a:cubicBezTo>
                    <a:pt x="109" y="0"/>
                    <a:pt x="2" y="0"/>
                    <a:pt x="2" y="0"/>
                  </a:cubicBezTo>
                  <a:cubicBezTo>
                    <a:pt x="-106" y="1721"/>
                    <a:pt x="5594" y="18177"/>
                    <a:pt x="6885" y="20005"/>
                  </a:cubicBezTo>
                  <a:cubicBezTo>
                    <a:pt x="6993" y="20005"/>
                    <a:pt x="6993" y="20005"/>
                    <a:pt x="6993" y="200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3" name="任意多边形: 形状 1184">
              <a:extLst>
                <a:ext uri="{FF2B5EF4-FFF2-40B4-BE49-F238E27FC236}">
                  <a16:creationId xmlns:a16="http://schemas.microsoft.com/office/drawing/2014/main" xmlns="" id="{2E679E10-F57A-4A77-9824-51703CA9BAB8}"/>
                </a:ext>
              </a:extLst>
            </p:cNvPr>
            <p:cNvSpPr/>
            <p:nvPr/>
          </p:nvSpPr>
          <p:spPr>
            <a:xfrm>
              <a:off x="258293" y="2876945"/>
              <a:ext cx="85108" cy="89414"/>
            </a:xfrm>
            <a:custGeom>
              <a:avLst/>
              <a:gdLst>
                <a:gd name="connsiteX0" fmla="*/ 20119 w 20141"/>
                <a:gd name="connsiteY0" fmla="*/ 11401 h 21160"/>
                <a:gd name="connsiteX1" fmla="*/ 9793 w 20141"/>
                <a:gd name="connsiteY1" fmla="*/ 0 h 21160"/>
                <a:gd name="connsiteX2" fmla="*/ 2479 w 20141"/>
                <a:gd name="connsiteY2" fmla="*/ 17424 h 21160"/>
                <a:gd name="connsiteX3" fmla="*/ 20119 w 20141"/>
                <a:gd name="connsiteY3" fmla="*/ 11401 h 21160"/>
              </a:gdLst>
              <a:ahLst/>
              <a:cxnLst>
                <a:cxn ang="0">
                  <a:pos x="connsiteX0" y="connsiteY0"/>
                </a:cxn>
                <a:cxn ang="0">
                  <a:pos x="connsiteX1" y="connsiteY1"/>
                </a:cxn>
                <a:cxn ang="0">
                  <a:pos x="connsiteX2" y="connsiteY2"/>
                </a:cxn>
                <a:cxn ang="0">
                  <a:pos x="connsiteX3" y="connsiteY3"/>
                </a:cxn>
              </a:cxnLst>
              <a:rect l="l" t="t" r="r" b="b"/>
              <a:pathLst>
                <a:path w="20141" h="21160">
                  <a:moveTo>
                    <a:pt x="20119" y="11401"/>
                  </a:moveTo>
                  <a:cubicBezTo>
                    <a:pt x="20441" y="6776"/>
                    <a:pt x="17430" y="215"/>
                    <a:pt x="9793" y="0"/>
                  </a:cubicBezTo>
                  <a:cubicBezTo>
                    <a:pt x="436" y="753"/>
                    <a:pt x="-2683" y="11293"/>
                    <a:pt x="2479" y="17424"/>
                  </a:cubicBezTo>
                  <a:cubicBezTo>
                    <a:pt x="8395" y="24630"/>
                    <a:pt x="19473" y="20758"/>
                    <a:pt x="20119"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4" name="任意多边形: 形状 1185">
              <a:extLst>
                <a:ext uri="{FF2B5EF4-FFF2-40B4-BE49-F238E27FC236}">
                  <a16:creationId xmlns:a16="http://schemas.microsoft.com/office/drawing/2014/main" xmlns="" id="{D046806B-0476-4F6D-AAAF-347DC38E046E}"/>
                </a:ext>
              </a:extLst>
            </p:cNvPr>
            <p:cNvSpPr/>
            <p:nvPr/>
          </p:nvSpPr>
          <p:spPr>
            <a:xfrm>
              <a:off x="584839" y="2867856"/>
              <a:ext cx="85285" cy="88894"/>
            </a:xfrm>
            <a:custGeom>
              <a:avLst/>
              <a:gdLst>
                <a:gd name="connsiteX0" fmla="*/ 20173 w 20183"/>
                <a:gd name="connsiteY0" fmla="*/ 11293 h 21037"/>
                <a:gd name="connsiteX1" fmla="*/ 9418 w 20183"/>
                <a:gd name="connsiteY1" fmla="*/ 0 h 21037"/>
                <a:gd name="connsiteX2" fmla="*/ 2642 w 20183"/>
                <a:gd name="connsiteY2" fmla="*/ 17532 h 21037"/>
                <a:gd name="connsiteX3" fmla="*/ 20173 w 20183"/>
                <a:gd name="connsiteY3" fmla="*/ 11293 h 21037"/>
              </a:gdLst>
              <a:ahLst/>
              <a:cxnLst>
                <a:cxn ang="0">
                  <a:pos x="connsiteX0" y="connsiteY0"/>
                </a:cxn>
                <a:cxn ang="0">
                  <a:pos x="connsiteX1" y="connsiteY1"/>
                </a:cxn>
                <a:cxn ang="0">
                  <a:pos x="connsiteX2" y="connsiteY2"/>
                </a:cxn>
                <a:cxn ang="0">
                  <a:pos x="connsiteX3" y="connsiteY3"/>
                </a:cxn>
              </a:cxnLst>
              <a:rect l="l" t="t" r="r" b="b"/>
              <a:pathLst>
                <a:path w="20183" h="21037">
                  <a:moveTo>
                    <a:pt x="20173" y="11293"/>
                  </a:moveTo>
                  <a:cubicBezTo>
                    <a:pt x="20388" y="6668"/>
                    <a:pt x="17162" y="215"/>
                    <a:pt x="9418" y="0"/>
                  </a:cubicBezTo>
                  <a:cubicBezTo>
                    <a:pt x="168" y="753"/>
                    <a:pt x="-2629" y="11401"/>
                    <a:pt x="2642" y="17532"/>
                  </a:cubicBezTo>
                  <a:cubicBezTo>
                    <a:pt x="8665" y="24415"/>
                    <a:pt x="19743" y="20543"/>
                    <a:pt x="20173"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5" name="任意多边形: 形状 1186">
              <a:extLst>
                <a:ext uri="{FF2B5EF4-FFF2-40B4-BE49-F238E27FC236}">
                  <a16:creationId xmlns:a16="http://schemas.microsoft.com/office/drawing/2014/main" xmlns="" id="{25ED72DE-1496-4F3D-8AA6-AC6F07545388}"/>
                </a:ext>
              </a:extLst>
            </p:cNvPr>
            <p:cNvSpPr/>
            <p:nvPr/>
          </p:nvSpPr>
          <p:spPr>
            <a:xfrm>
              <a:off x="909704" y="2855129"/>
              <a:ext cx="84884" cy="88797"/>
            </a:xfrm>
            <a:custGeom>
              <a:avLst/>
              <a:gdLst>
                <a:gd name="connsiteX0" fmla="*/ 3525 w 20088"/>
                <a:gd name="connsiteY0" fmla="*/ 18284 h 21014"/>
                <a:gd name="connsiteX1" fmla="*/ 20088 w 20088"/>
                <a:gd name="connsiteY1" fmla="*/ 11186 h 21014"/>
                <a:gd name="connsiteX2" fmla="*/ 9117 w 20088"/>
                <a:gd name="connsiteY2" fmla="*/ 0 h 21014"/>
                <a:gd name="connsiteX3" fmla="*/ 3525 w 20088"/>
                <a:gd name="connsiteY3" fmla="*/ 18284 h 21014"/>
              </a:gdLst>
              <a:ahLst/>
              <a:cxnLst>
                <a:cxn ang="0">
                  <a:pos x="connsiteX0" y="connsiteY0"/>
                </a:cxn>
                <a:cxn ang="0">
                  <a:pos x="connsiteX1" y="connsiteY1"/>
                </a:cxn>
                <a:cxn ang="0">
                  <a:pos x="connsiteX2" y="connsiteY2"/>
                </a:cxn>
                <a:cxn ang="0">
                  <a:pos x="connsiteX3" y="connsiteY3"/>
                </a:cxn>
              </a:cxnLst>
              <a:rect l="l" t="t" r="r" b="b"/>
              <a:pathLst>
                <a:path w="20088" h="21014">
                  <a:moveTo>
                    <a:pt x="3525" y="18284"/>
                  </a:moveTo>
                  <a:cubicBezTo>
                    <a:pt x="9870" y="24200"/>
                    <a:pt x="19981" y="19898"/>
                    <a:pt x="20088" y="11186"/>
                  </a:cubicBezTo>
                  <a:cubicBezTo>
                    <a:pt x="20088" y="6561"/>
                    <a:pt x="16754" y="108"/>
                    <a:pt x="9117" y="0"/>
                  </a:cubicBezTo>
                  <a:cubicBezTo>
                    <a:pt x="-563" y="968"/>
                    <a:pt x="-2714" y="12476"/>
                    <a:pt x="3525" y="182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6" name="任意多边形: 形状 1187">
              <a:extLst>
                <a:ext uri="{FF2B5EF4-FFF2-40B4-BE49-F238E27FC236}">
                  <a16:creationId xmlns:a16="http://schemas.microsoft.com/office/drawing/2014/main" xmlns="" id="{EE9D09B8-28DA-4900-A5CE-6E8891010494}"/>
                </a:ext>
              </a:extLst>
            </p:cNvPr>
            <p:cNvSpPr/>
            <p:nvPr/>
          </p:nvSpPr>
          <p:spPr>
            <a:xfrm>
              <a:off x="994131" y="2902396"/>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27" name="任意多边形: 形状 1188">
              <a:extLst>
                <a:ext uri="{FF2B5EF4-FFF2-40B4-BE49-F238E27FC236}">
                  <a16:creationId xmlns:a16="http://schemas.microsoft.com/office/drawing/2014/main" xmlns="" id="{BB72FF7C-8497-4FC0-8D7C-FC6DAD4935BA}"/>
                </a:ext>
              </a:extLst>
            </p:cNvPr>
            <p:cNvSpPr/>
            <p:nvPr/>
          </p:nvSpPr>
          <p:spPr>
            <a:xfrm>
              <a:off x="1230494" y="2839224"/>
              <a:ext cx="83156" cy="89426"/>
            </a:xfrm>
            <a:custGeom>
              <a:avLst/>
              <a:gdLst>
                <a:gd name="connsiteX0" fmla="*/ 3650 w 19679"/>
                <a:gd name="connsiteY0" fmla="*/ 18392 h 21163"/>
                <a:gd name="connsiteX1" fmla="*/ 19676 w 19679"/>
                <a:gd name="connsiteY1" fmla="*/ 11078 h 21163"/>
                <a:gd name="connsiteX2" fmla="*/ 8597 w 19679"/>
                <a:gd name="connsiteY2" fmla="*/ 0 h 21163"/>
                <a:gd name="connsiteX3" fmla="*/ 3650 w 19679"/>
                <a:gd name="connsiteY3" fmla="*/ 18392 h 21163"/>
              </a:gdLst>
              <a:ahLst/>
              <a:cxnLst>
                <a:cxn ang="0">
                  <a:pos x="connsiteX0" y="connsiteY0"/>
                </a:cxn>
                <a:cxn ang="0">
                  <a:pos x="connsiteX1" y="connsiteY1"/>
                </a:cxn>
                <a:cxn ang="0">
                  <a:pos x="connsiteX2" y="connsiteY2"/>
                </a:cxn>
                <a:cxn ang="0">
                  <a:pos x="connsiteX3" y="connsiteY3"/>
                </a:cxn>
              </a:cxnLst>
              <a:rect l="l" t="t" r="r" b="b"/>
              <a:pathLst>
                <a:path w="19679" h="21163">
                  <a:moveTo>
                    <a:pt x="3650" y="18392"/>
                  </a:moveTo>
                  <a:cubicBezTo>
                    <a:pt x="10211" y="24415"/>
                    <a:pt x="19891" y="20005"/>
                    <a:pt x="19676" y="11078"/>
                  </a:cubicBezTo>
                  <a:cubicBezTo>
                    <a:pt x="19568" y="6453"/>
                    <a:pt x="16126" y="0"/>
                    <a:pt x="8597" y="0"/>
                  </a:cubicBezTo>
                  <a:cubicBezTo>
                    <a:pt x="-760" y="1076"/>
                    <a:pt x="-2588" y="12584"/>
                    <a:pt x="3650" y="1839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8" name="任意多边形: 形状 1189">
              <a:extLst>
                <a:ext uri="{FF2B5EF4-FFF2-40B4-BE49-F238E27FC236}">
                  <a16:creationId xmlns:a16="http://schemas.microsoft.com/office/drawing/2014/main" xmlns="" id="{F377686A-DEF2-47BD-A334-09C67B5859D3}"/>
                </a:ext>
              </a:extLst>
            </p:cNvPr>
            <p:cNvSpPr/>
            <p:nvPr/>
          </p:nvSpPr>
          <p:spPr>
            <a:xfrm>
              <a:off x="1625871" y="2866491"/>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29" name="任意多边形: 形状 1190">
              <a:extLst>
                <a:ext uri="{FF2B5EF4-FFF2-40B4-BE49-F238E27FC236}">
                  <a16:creationId xmlns:a16="http://schemas.microsoft.com/office/drawing/2014/main" xmlns="" id="{BF26395F-A323-4581-99E8-B6EE927FD8DA}"/>
                </a:ext>
              </a:extLst>
            </p:cNvPr>
            <p:cNvSpPr/>
            <p:nvPr/>
          </p:nvSpPr>
          <p:spPr>
            <a:xfrm>
              <a:off x="1544567" y="2820128"/>
              <a:ext cx="81364" cy="89122"/>
            </a:xfrm>
            <a:custGeom>
              <a:avLst/>
              <a:gdLst>
                <a:gd name="connsiteX0" fmla="*/ 8163 w 19255"/>
                <a:gd name="connsiteY0" fmla="*/ 1 h 21091"/>
                <a:gd name="connsiteX1" fmla="*/ 3861 w 19255"/>
                <a:gd name="connsiteY1" fmla="*/ 18393 h 21091"/>
                <a:gd name="connsiteX2" fmla="*/ 19241 w 19255"/>
                <a:gd name="connsiteY2" fmla="*/ 10972 h 21091"/>
                <a:gd name="connsiteX3" fmla="*/ 8163 w 19255"/>
                <a:gd name="connsiteY3" fmla="*/ 1 h 21091"/>
              </a:gdLst>
              <a:ahLst/>
              <a:cxnLst>
                <a:cxn ang="0">
                  <a:pos x="connsiteX0" y="connsiteY0"/>
                </a:cxn>
                <a:cxn ang="0">
                  <a:pos x="connsiteX1" y="connsiteY1"/>
                </a:cxn>
                <a:cxn ang="0">
                  <a:pos x="connsiteX2" y="connsiteY2"/>
                </a:cxn>
                <a:cxn ang="0">
                  <a:pos x="connsiteX3" y="connsiteY3"/>
                </a:cxn>
              </a:cxnLst>
              <a:rect l="l" t="t" r="r" b="b"/>
              <a:pathLst>
                <a:path w="19255" h="21091">
                  <a:moveTo>
                    <a:pt x="8163" y="1"/>
                  </a:moveTo>
                  <a:cubicBezTo>
                    <a:pt x="-979" y="1184"/>
                    <a:pt x="-2485" y="12693"/>
                    <a:pt x="3861" y="18393"/>
                  </a:cubicBezTo>
                  <a:cubicBezTo>
                    <a:pt x="10422" y="24309"/>
                    <a:pt x="19672" y="19899"/>
                    <a:pt x="19241" y="10972"/>
                  </a:cubicBezTo>
                  <a:cubicBezTo>
                    <a:pt x="19026" y="6347"/>
                    <a:pt x="15477" y="-106"/>
                    <a:pt x="8163"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0" name="任意多边形: 形状 1191">
              <a:extLst>
                <a:ext uri="{FF2B5EF4-FFF2-40B4-BE49-F238E27FC236}">
                  <a16:creationId xmlns:a16="http://schemas.microsoft.com/office/drawing/2014/main" xmlns="" id="{299183E5-A802-450E-BB6D-EBC93284BF64}"/>
                </a:ext>
              </a:extLst>
            </p:cNvPr>
            <p:cNvSpPr/>
            <p:nvPr/>
          </p:nvSpPr>
          <p:spPr>
            <a:xfrm>
              <a:off x="1849275" y="2797842"/>
              <a:ext cx="77658" cy="88729"/>
            </a:xfrm>
            <a:custGeom>
              <a:avLst/>
              <a:gdLst>
                <a:gd name="connsiteX0" fmla="*/ 18333 w 18378"/>
                <a:gd name="connsiteY0" fmla="*/ 10761 h 20998"/>
                <a:gd name="connsiteX1" fmla="*/ 7470 w 18378"/>
                <a:gd name="connsiteY1" fmla="*/ 5 h 20998"/>
                <a:gd name="connsiteX2" fmla="*/ 3920 w 18378"/>
                <a:gd name="connsiteY2" fmla="*/ 18397 h 20998"/>
                <a:gd name="connsiteX3" fmla="*/ 18333 w 18378"/>
                <a:gd name="connsiteY3" fmla="*/ 10761 h 20998"/>
              </a:gdLst>
              <a:ahLst/>
              <a:cxnLst>
                <a:cxn ang="0">
                  <a:pos x="connsiteX0" y="connsiteY0"/>
                </a:cxn>
                <a:cxn ang="0">
                  <a:pos x="connsiteX1" y="connsiteY1"/>
                </a:cxn>
                <a:cxn ang="0">
                  <a:pos x="connsiteX2" y="connsiteY2"/>
                </a:cxn>
                <a:cxn ang="0">
                  <a:pos x="connsiteX3" y="connsiteY3"/>
                </a:cxn>
              </a:cxnLst>
              <a:rect l="l" t="t" r="r" b="b"/>
              <a:pathLst>
                <a:path w="18378" h="20998">
                  <a:moveTo>
                    <a:pt x="18333" y="10761"/>
                  </a:moveTo>
                  <a:cubicBezTo>
                    <a:pt x="18010" y="6136"/>
                    <a:pt x="14353" y="-210"/>
                    <a:pt x="7470" y="5"/>
                  </a:cubicBezTo>
                  <a:cubicBezTo>
                    <a:pt x="-1242" y="1296"/>
                    <a:pt x="-2210" y="12804"/>
                    <a:pt x="3920" y="18397"/>
                  </a:cubicBezTo>
                  <a:cubicBezTo>
                    <a:pt x="10374" y="24205"/>
                    <a:pt x="19086" y="19688"/>
                    <a:pt x="18333" y="10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1" name="任意多边形: 形状 1192">
              <a:extLst>
                <a:ext uri="{FF2B5EF4-FFF2-40B4-BE49-F238E27FC236}">
                  <a16:creationId xmlns:a16="http://schemas.microsoft.com/office/drawing/2014/main" xmlns="" id="{1E5DDE4A-FB83-45DB-BC6B-6DA7B8394017}"/>
                </a:ext>
              </a:extLst>
            </p:cNvPr>
            <p:cNvSpPr/>
            <p:nvPr/>
          </p:nvSpPr>
          <p:spPr>
            <a:xfrm>
              <a:off x="2131798" y="2772391"/>
              <a:ext cx="71582" cy="88953"/>
            </a:xfrm>
            <a:custGeom>
              <a:avLst/>
              <a:gdLst>
                <a:gd name="connsiteX0" fmla="*/ 16867 w 16940"/>
                <a:gd name="connsiteY0" fmla="*/ 10761 h 21051"/>
                <a:gd name="connsiteX1" fmla="*/ 6542 w 16940"/>
                <a:gd name="connsiteY1" fmla="*/ 5 h 21051"/>
                <a:gd name="connsiteX2" fmla="*/ 4713 w 16940"/>
                <a:gd name="connsiteY2" fmla="*/ 19043 h 21051"/>
                <a:gd name="connsiteX3" fmla="*/ 16867 w 16940"/>
                <a:gd name="connsiteY3" fmla="*/ 10761 h 21051"/>
              </a:gdLst>
              <a:ahLst/>
              <a:cxnLst>
                <a:cxn ang="0">
                  <a:pos x="connsiteX0" y="connsiteY0"/>
                </a:cxn>
                <a:cxn ang="0">
                  <a:pos x="connsiteX1" y="connsiteY1"/>
                </a:cxn>
                <a:cxn ang="0">
                  <a:pos x="connsiteX2" y="connsiteY2"/>
                </a:cxn>
                <a:cxn ang="0">
                  <a:pos x="connsiteX3" y="connsiteY3"/>
                </a:cxn>
              </a:cxnLst>
              <a:rect l="l" t="t" r="r" b="b"/>
              <a:pathLst>
                <a:path w="16940" h="21051">
                  <a:moveTo>
                    <a:pt x="16867" y="10761"/>
                  </a:moveTo>
                  <a:cubicBezTo>
                    <a:pt x="16329" y="6136"/>
                    <a:pt x="12887" y="-210"/>
                    <a:pt x="6542" y="5"/>
                  </a:cubicBezTo>
                  <a:cubicBezTo>
                    <a:pt x="-1848" y="1404"/>
                    <a:pt x="-1848" y="13880"/>
                    <a:pt x="4713" y="19043"/>
                  </a:cubicBezTo>
                  <a:cubicBezTo>
                    <a:pt x="10844" y="23990"/>
                    <a:pt x="17727" y="19258"/>
                    <a:pt x="16867" y="10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2" name="任意多边形: 形状 1193">
              <a:extLst>
                <a:ext uri="{FF2B5EF4-FFF2-40B4-BE49-F238E27FC236}">
                  <a16:creationId xmlns:a16="http://schemas.microsoft.com/office/drawing/2014/main" xmlns="" id="{A9D671DB-726F-4B09-84ED-4C887876C971}"/>
                </a:ext>
              </a:extLst>
            </p:cNvPr>
            <p:cNvSpPr/>
            <p:nvPr/>
          </p:nvSpPr>
          <p:spPr>
            <a:xfrm>
              <a:off x="2387004" y="2746003"/>
              <a:ext cx="64791" cy="88450"/>
            </a:xfrm>
            <a:custGeom>
              <a:avLst/>
              <a:gdLst>
                <a:gd name="connsiteX0" fmla="*/ 5517 w 15333"/>
                <a:gd name="connsiteY0" fmla="*/ 12 h 20932"/>
                <a:gd name="connsiteX1" fmla="*/ 5302 w 15333"/>
                <a:gd name="connsiteY1" fmla="*/ 19587 h 20932"/>
                <a:gd name="connsiteX2" fmla="*/ 15197 w 15333"/>
                <a:gd name="connsiteY2" fmla="*/ 10660 h 20932"/>
                <a:gd name="connsiteX3" fmla="*/ 5517 w 15333"/>
                <a:gd name="connsiteY3" fmla="*/ 12 h 20932"/>
              </a:gdLst>
              <a:ahLst/>
              <a:cxnLst>
                <a:cxn ang="0">
                  <a:pos x="connsiteX0" y="connsiteY0"/>
                </a:cxn>
                <a:cxn ang="0">
                  <a:pos x="connsiteX1" y="connsiteY1"/>
                </a:cxn>
                <a:cxn ang="0">
                  <a:pos x="connsiteX2" y="connsiteY2"/>
                </a:cxn>
                <a:cxn ang="0">
                  <a:pos x="connsiteX3" y="connsiteY3"/>
                </a:cxn>
              </a:cxnLst>
              <a:rect l="l" t="t" r="r" b="b"/>
              <a:pathLst>
                <a:path w="15333" h="20932">
                  <a:moveTo>
                    <a:pt x="5517" y="12"/>
                  </a:moveTo>
                  <a:cubicBezTo>
                    <a:pt x="-2335" y="1518"/>
                    <a:pt x="-1259" y="14962"/>
                    <a:pt x="5302" y="19587"/>
                  </a:cubicBezTo>
                  <a:cubicBezTo>
                    <a:pt x="10787" y="23459"/>
                    <a:pt x="16273" y="18511"/>
                    <a:pt x="15197" y="10660"/>
                  </a:cubicBezTo>
                  <a:cubicBezTo>
                    <a:pt x="14552" y="6035"/>
                    <a:pt x="11110" y="-311"/>
                    <a:pt x="551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3" name="任意多边形: 形状 1194">
              <a:extLst>
                <a:ext uri="{FF2B5EF4-FFF2-40B4-BE49-F238E27FC236}">
                  <a16:creationId xmlns:a16="http://schemas.microsoft.com/office/drawing/2014/main" xmlns="" id="{4C58B1DF-1E8C-4501-82B9-71A2F22305FE}"/>
                </a:ext>
              </a:extLst>
            </p:cNvPr>
            <p:cNvSpPr/>
            <p:nvPr/>
          </p:nvSpPr>
          <p:spPr>
            <a:xfrm>
              <a:off x="2613940" y="2717822"/>
              <a:ext cx="58174" cy="87956"/>
            </a:xfrm>
            <a:custGeom>
              <a:avLst/>
              <a:gdLst>
                <a:gd name="connsiteX0" fmla="*/ 13549 w 13767"/>
                <a:gd name="connsiteY0" fmla="*/ 10552 h 20815"/>
                <a:gd name="connsiteX1" fmla="*/ 4514 w 13767"/>
                <a:gd name="connsiteY1" fmla="*/ 12 h 20815"/>
                <a:gd name="connsiteX2" fmla="*/ 5159 w 13767"/>
                <a:gd name="connsiteY2" fmla="*/ 19587 h 20815"/>
                <a:gd name="connsiteX3" fmla="*/ 13549 w 13767"/>
                <a:gd name="connsiteY3" fmla="*/ 10552 h 20815"/>
              </a:gdLst>
              <a:ahLst/>
              <a:cxnLst>
                <a:cxn ang="0">
                  <a:pos x="connsiteX0" y="connsiteY0"/>
                </a:cxn>
                <a:cxn ang="0">
                  <a:pos x="connsiteX1" y="connsiteY1"/>
                </a:cxn>
                <a:cxn ang="0">
                  <a:pos x="connsiteX2" y="connsiteY2"/>
                </a:cxn>
                <a:cxn ang="0">
                  <a:pos x="connsiteX3" y="connsiteY3"/>
                </a:cxn>
              </a:cxnLst>
              <a:rect l="l" t="t" r="r" b="b"/>
              <a:pathLst>
                <a:path w="13767" h="20815">
                  <a:moveTo>
                    <a:pt x="13549" y="10552"/>
                  </a:moveTo>
                  <a:cubicBezTo>
                    <a:pt x="12796" y="6035"/>
                    <a:pt x="9462" y="-311"/>
                    <a:pt x="4514" y="12"/>
                  </a:cubicBezTo>
                  <a:cubicBezTo>
                    <a:pt x="-2370" y="1518"/>
                    <a:pt x="-756" y="14962"/>
                    <a:pt x="5159" y="19587"/>
                  </a:cubicBezTo>
                  <a:cubicBezTo>
                    <a:pt x="10214" y="23244"/>
                    <a:pt x="14839" y="18296"/>
                    <a:pt x="13549" y="105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4" name="任意多边形: 形状 1195">
              <a:extLst>
                <a:ext uri="{FF2B5EF4-FFF2-40B4-BE49-F238E27FC236}">
                  <a16:creationId xmlns:a16="http://schemas.microsoft.com/office/drawing/2014/main" xmlns="" id="{309D4A22-F709-4D79-90CD-9A854B76F0E0}"/>
                </a:ext>
              </a:extLst>
            </p:cNvPr>
            <p:cNvSpPr/>
            <p:nvPr/>
          </p:nvSpPr>
          <p:spPr>
            <a:xfrm>
              <a:off x="2812019" y="2687829"/>
              <a:ext cx="51907" cy="88366"/>
            </a:xfrm>
            <a:custGeom>
              <a:avLst/>
              <a:gdLst>
                <a:gd name="connsiteX0" fmla="*/ 3565 w 12284"/>
                <a:gd name="connsiteY0" fmla="*/ 12 h 20912"/>
                <a:gd name="connsiteX1" fmla="*/ 5716 w 12284"/>
                <a:gd name="connsiteY1" fmla="*/ 20017 h 20912"/>
                <a:gd name="connsiteX2" fmla="*/ 11954 w 12284"/>
                <a:gd name="connsiteY2" fmla="*/ 10552 h 20912"/>
                <a:gd name="connsiteX3" fmla="*/ 3565 w 12284"/>
                <a:gd name="connsiteY3" fmla="*/ 12 h 20912"/>
              </a:gdLst>
              <a:ahLst/>
              <a:cxnLst>
                <a:cxn ang="0">
                  <a:pos x="connsiteX0" y="connsiteY0"/>
                </a:cxn>
                <a:cxn ang="0">
                  <a:pos x="connsiteX1" y="connsiteY1"/>
                </a:cxn>
                <a:cxn ang="0">
                  <a:pos x="connsiteX2" y="connsiteY2"/>
                </a:cxn>
                <a:cxn ang="0">
                  <a:pos x="connsiteX3" y="connsiteY3"/>
                </a:cxn>
              </a:cxnLst>
              <a:rect l="l" t="t" r="r" b="b"/>
              <a:pathLst>
                <a:path w="12284" h="20912">
                  <a:moveTo>
                    <a:pt x="3565" y="12"/>
                  </a:moveTo>
                  <a:cubicBezTo>
                    <a:pt x="-2566" y="1625"/>
                    <a:pt x="-92" y="16145"/>
                    <a:pt x="5716" y="20017"/>
                  </a:cubicBezTo>
                  <a:cubicBezTo>
                    <a:pt x="10126" y="23029"/>
                    <a:pt x="13352" y="18081"/>
                    <a:pt x="11954" y="10552"/>
                  </a:cubicBezTo>
                  <a:cubicBezTo>
                    <a:pt x="10986" y="5928"/>
                    <a:pt x="7867" y="-311"/>
                    <a:pt x="3565"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5" name="任意多边形: 形状 1196">
              <a:extLst>
                <a:ext uri="{FF2B5EF4-FFF2-40B4-BE49-F238E27FC236}">
                  <a16:creationId xmlns:a16="http://schemas.microsoft.com/office/drawing/2014/main" xmlns="" id="{0DD0E013-5F18-4B2D-8251-93090FAFA257}"/>
                </a:ext>
              </a:extLst>
            </p:cNvPr>
            <p:cNvSpPr/>
            <p:nvPr/>
          </p:nvSpPr>
          <p:spPr>
            <a:xfrm>
              <a:off x="2979771" y="2657375"/>
              <a:ext cx="45704" cy="87457"/>
            </a:xfrm>
            <a:custGeom>
              <a:avLst/>
              <a:gdLst>
                <a:gd name="connsiteX0" fmla="*/ 6135 w 10816"/>
                <a:gd name="connsiteY0" fmla="*/ 20232 h 20697"/>
                <a:gd name="connsiteX1" fmla="*/ 10330 w 10816"/>
                <a:gd name="connsiteY1" fmla="*/ 10445 h 20697"/>
                <a:gd name="connsiteX2" fmla="*/ 2801 w 10816"/>
                <a:gd name="connsiteY2" fmla="*/ 12 h 20697"/>
                <a:gd name="connsiteX3" fmla="*/ 6135 w 10816"/>
                <a:gd name="connsiteY3" fmla="*/ 20232 h 20697"/>
              </a:gdLst>
              <a:ahLst/>
              <a:cxnLst>
                <a:cxn ang="0">
                  <a:pos x="connsiteX0" y="connsiteY0"/>
                </a:cxn>
                <a:cxn ang="0">
                  <a:pos x="connsiteX1" y="connsiteY1"/>
                </a:cxn>
                <a:cxn ang="0">
                  <a:pos x="connsiteX2" y="connsiteY2"/>
                </a:cxn>
                <a:cxn ang="0">
                  <a:pos x="connsiteX3" y="connsiteY3"/>
                </a:cxn>
              </a:cxnLst>
              <a:rect l="l" t="t" r="r" b="b"/>
              <a:pathLst>
                <a:path w="10816" h="20697">
                  <a:moveTo>
                    <a:pt x="6135" y="20232"/>
                  </a:moveTo>
                  <a:cubicBezTo>
                    <a:pt x="9684" y="22276"/>
                    <a:pt x="11836" y="17328"/>
                    <a:pt x="10330" y="10445"/>
                  </a:cubicBezTo>
                  <a:cubicBezTo>
                    <a:pt x="9362" y="5928"/>
                    <a:pt x="6350" y="-311"/>
                    <a:pt x="2801" y="12"/>
                  </a:cubicBezTo>
                  <a:cubicBezTo>
                    <a:pt x="-2792" y="1733"/>
                    <a:pt x="865" y="17113"/>
                    <a:pt x="6135" y="202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6" name="任意多边形: 形状 1197">
              <a:extLst>
                <a:ext uri="{FF2B5EF4-FFF2-40B4-BE49-F238E27FC236}">
                  <a16:creationId xmlns:a16="http://schemas.microsoft.com/office/drawing/2014/main" xmlns="" id="{645157B4-C94C-41A4-8E41-1C3FCC840EA1}"/>
                </a:ext>
              </a:extLst>
            </p:cNvPr>
            <p:cNvSpPr/>
            <p:nvPr/>
          </p:nvSpPr>
          <p:spPr>
            <a:xfrm>
              <a:off x="3117479" y="2625560"/>
              <a:ext cx="39695" cy="87457"/>
            </a:xfrm>
            <a:custGeom>
              <a:avLst/>
              <a:gdLst>
                <a:gd name="connsiteX0" fmla="*/ 8717 w 9394"/>
                <a:gd name="connsiteY0" fmla="*/ 10445 h 20697"/>
                <a:gd name="connsiteX1" fmla="*/ 8717 w 9394"/>
                <a:gd name="connsiteY1" fmla="*/ 10445 h 20697"/>
                <a:gd name="connsiteX2" fmla="*/ 1941 w 9394"/>
                <a:gd name="connsiteY2" fmla="*/ 12 h 20697"/>
                <a:gd name="connsiteX3" fmla="*/ 5921 w 9394"/>
                <a:gd name="connsiteY3" fmla="*/ 20232 h 20697"/>
                <a:gd name="connsiteX4" fmla="*/ 8717 w 9394"/>
                <a:gd name="connsiteY4" fmla="*/ 10445 h 20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94" h="20697">
                  <a:moveTo>
                    <a:pt x="8717" y="10445"/>
                  </a:moveTo>
                  <a:lnTo>
                    <a:pt x="8717" y="10445"/>
                  </a:lnTo>
                  <a:cubicBezTo>
                    <a:pt x="7641" y="5928"/>
                    <a:pt x="4845" y="-311"/>
                    <a:pt x="1941" y="12"/>
                  </a:cubicBezTo>
                  <a:cubicBezTo>
                    <a:pt x="-2469" y="1840"/>
                    <a:pt x="1403" y="17221"/>
                    <a:pt x="5921" y="20232"/>
                  </a:cubicBezTo>
                  <a:cubicBezTo>
                    <a:pt x="8932" y="22276"/>
                    <a:pt x="10330" y="17328"/>
                    <a:pt x="8717" y="104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7" name="任意多边形: 形状 1198">
              <a:extLst>
                <a:ext uri="{FF2B5EF4-FFF2-40B4-BE49-F238E27FC236}">
                  <a16:creationId xmlns:a16="http://schemas.microsoft.com/office/drawing/2014/main" xmlns="" id="{CFA72A90-B58F-4BE2-AD46-FA4DBBE827E9}"/>
                </a:ext>
              </a:extLst>
            </p:cNvPr>
            <p:cNvSpPr/>
            <p:nvPr/>
          </p:nvSpPr>
          <p:spPr>
            <a:xfrm>
              <a:off x="3224750" y="2593294"/>
              <a:ext cx="33513" cy="87284"/>
            </a:xfrm>
            <a:custGeom>
              <a:avLst/>
              <a:gdLst>
                <a:gd name="connsiteX0" fmla="*/ 1078 w 7931"/>
                <a:gd name="connsiteY0" fmla="*/ 12 h 20656"/>
                <a:gd name="connsiteX1" fmla="*/ 5918 w 7931"/>
                <a:gd name="connsiteY1" fmla="*/ 20448 h 20656"/>
                <a:gd name="connsiteX2" fmla="*/ 6993 w 7931"/>
                <a:gd name="connsiteY2" fmla="*/ 10337 h 20656"/>
                <a:gd name="connsiteX3" fmla="*/ 1078 w 7931"/>
                <a:gd name="connsiteY3" fmla="*/ 12 h 20656"/>
              </a:gdLst>
              <a:ahLst/>
              <a:cxnLst>
                <a:cxn ang="0">
                  <a:pos x="connsiteX0" y="connsiteY0"/>
                </a:cxn>
                <a:cxn ang="0">
                  <a:pos x="connsiteX1" y="connsiteY1"/>
                </a:cxn>
                <a:cxn ang="0">
                  <a:pos x="connsiteX2" y="connsiteY2"/>
                </a:cxn>
                <a:cxn ang="0">
                  <a:pos x="connsiteX3" y="connsiteY3"/>
                </a:cxn>
              </a:cxnLst>
              <a:rect l="l" t="t" r="r" b="b"/>
              <a:pathLst>
                <a:path w="7931" h="20656">
                  <a:moveTo>
                    <a:pt x="1078" y="12"/>
                  </a:moveTo>
                  <a:cubicBezTo>
                    <a:pt x="-2149" y="1948"/>
                    <a:pt x="2583" y="18512"/>
                    <a:pt x="5918" y="20448"/>
                  </a:cubicBezTo>
                  <a:cubicBezTo>
                    <a:pt x="8069" y="21738"/>
                    <a:pt x="8606" y="16898"/>
                    <a:pt x="6993" y="10337"/>
                  </a:cubicBezTo>
                  <a:cubicBezTo>
                    <a:pt x="5810" y="5928"/>
                    <a:pt x="3229" y="-311"/>
                    <a:pt x="1078"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8" name="任意多边形: 形状 1199">
              <a:extLst>
                <a:ext uri="{FF2B5EF4-FFF2-40B4-BE49-F238E27FC236}">
                  <a16:creationId xmlns:a16="http://schemas.microsoft.com/office/drawing/2014/main" xmlns="" id="{01D4DC43-9DC6-4525-8DD1-0BE34C91020E}"/>
                </a:ext>
              </a:extLst>
            </p:cNvPr>
            <p:cNvSpPr/>
            <p:nvPr/>
          </p:nvSpPr>
          <p:spPr>
            <a:xfrm>
              <a:off x="3298728" y="2561441"/>
              <a:ext cx="29296" cy="87140"/>
            </a:xfrm>
            <a:custGeom>
              <a:avLst/>
              <a:gdLst>
                <a:gd name="connsiteX0" fmla="*/ 565 w 6933"/>
                <a:gd name="connsiteY0" fmla="*/ 21 h 20622"/>
                <a:gd name="connsiteX1" fmla="*/ 6050 w 6933"/>
                <a:gd name="connsiteY1" fmla="*/ 20564 h 20622"/>
                <a:gd name="connsiteX2" fmla="*/ 5512 w 6933"/>
                <a:gd name="connsiteY2" fmla="*/ 10346 h 20622"/>
                <a:gd name="connsiteX3" fmla="*/ 565 w 6933"/>
                <a:gd name="connsiteY3" fmla="*/ 21 h 20622"/>
              </a:gdLst>
              <a:ahLst/>
              <a:cxnLst>
                <a:cxn ang="0">
                  <a:pos x="connsiteX0" y="connsiteY0"/>
                </a:cxn>
                <a:cxn ang="0">
                  <a:pos x="connsiteX1" y="connsiteY1"/>
                </a:cxn>
                <a:cxn ang="0">
                  <a:pos x="connsiteX2" y="connsiteY2"/>
                </a:cxn>
                <a:cxn ang="0">
                  <a:pos x="connsiteX3" y="connsiteY3"/>
                </a:cxn>
              </a:cxnLst>
              <a:rect l="l" t="t" r="r" b="b"/>
              <a:pathLst>
                <a:path w="6933" h="20622">
                  <a:moveTo>
                    <a:pt x="565" y="21"/>
                  </a:moveTo>
                  <a:cubicBezTo>
                    <a:pt x="-1802" y="2280"/>
                    <a:pt x="3899" y="19596"/>
                    <a:pt x="6050" y="20564"/>
                  </a:cubicBezTo>
                  <a:cubicBezTo>
                    <a:pt x="7448" y="21210"/>
                    <a:pt x="7125" y="16370"/>
                    <a:pt x="5512" y="10346"/>
                  </a:cubicBezTo>
                  <a:cubicBezTo>
                    <a:pt x="4329" y="5829"/>
                    <a:pt x="2070" y="-409"/>
                    <a:pt x="565"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9" name="任意多边形: 形状 1200">
              <a:extLst>
                <a:ext uri="{FF2B5EF4-FFF2-40B4-BE49-F238E27FC236}">
                  <a16:creationId xmlns:a16="http://schemas.microsoft.com/office/drawing/2014/main" xmlns="" id="{7A119375-C0E0-489F-A299-EA7A1F9C3AFC}"/>
                </a:ext>
              </a:extLst>
            </p:cNvPr>
            <p:cNvSpPr/>
            <p:nvPr/>
          </p:nvSpPr>
          <p:spPr>
            <a:xfrm>
              <a:off x="3340794" y="2528807"/>
              <a:ext cx="25814" cy="86807"/>
            </a:xfrm>
            <a:custGeom>
              <a:avLst/>
              <a:gdLst>
                <a:gd name="connsiteX0" fmla="*/ 4054 w 6109"/>
                <a:gd name="connsiteY0" fmla="*/ 10325 h 20543"/>
                <a:gd name="connsiteX1" fmla="*/ 290 w 6109"/>
                <a:gd name="connsiteY1" fmla="*/ 0 h 20543"/>
                <a:gd name="connsiteX2" fmla="*/ 75 w 6109"/>
                <a:gd name="connsiteY2" fmla="*/ 0 h 20543"/>
                <a:gd name="connsiteX3" fmla="*/ 5990 w 6109"/>
                <a:gd name="connsiteY3" fmla="*/ 20543 h 20543"/>
                <a:gd name="connsiteX4" fmla="*/ 4054 w 6109"/>
                <a:gd name="connsiteY4" fmla="*/ 10325 h 20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9" h="20543">
                  <a:moveTo>
                    <a:pt x="4054" y="10325"/>
                  </a:moveTo>
                  <a:cubicBezTo>
                    <a:pt x="3194" y="7314"/>
                    <a:pt x="1258" y="1183"/>
                    <a:pt x="290" y="0"/>
                  </a:cubicBezTo>
                  <a:cubicBezTo>
                    <a:pt x="182" y="0"/>
                    <a:pt x="182" y="0"/>
                    <a:pt x="75" y="0"/>
                  </a:cubicBezTo>
                  <a:cubicBezTo>
                    <a:pt x="-678" y="1936"/>
                    <a:pt x="4484" y="19790"/>
                    <a:pt x="5990" y="20543"/>
                  </a:cubicBezTo>
                  <a:cubicBezTo>
                    <a:pt x="6528" y="20220"/>
                    <a:pt x="5130" y="14305"/>
                    <a:pt x="4054"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0" name="任意多边形: 形状 1201">
              <a:extLst>
                <a:ext uri="{FF2B5EF4-FFF2-40B4-BE49-F238E27FC236}">
                  <a16:creationId xmlns:a16="http://schemas.microsoft.com/office/drawing/2014/main" xmlns="" id="{32681D98-207C-49D0-8287-4F61A5D6C5B5}"/>
                </a:ext>
              </a:extLst>
            </p:cNvPr>
            <p:cNvSpPr/>
            <p:nvPr/>
          </p:nvSpPr>
          <p:spPr>
            <a:xfrm>
              <a:off x="3347927" y="2497448"/>
              <a:ext cx="24994" cy="85894"/>
            </a:xfrm>
            <a:custGeom>
              <a:avLst/>
              <a:gdLst>
                <a:gd name="connsiteX0" fmla="*/ 0 w 5915"/>
                <a:gd name="connsiteY0" fmla="*/ 0 h 20327"/>
                <a:gd name="connsiteX1" fmla="*/ 5915 w 5915"/>
                <a:gd name="connsiteY1" fmla="*/ 20328 h 20327"/>
                <a:gd name="connsiteX2" fmla="*/ 0 w 5915"/>
                <a:gd name="connsiteY2" fmla="*/ 0 h 20327"/>
              </a:gdLst>
              <a:ahLst/>
              <a:cxnLst>
                <a:cxn ang="0">
                  <a:pos x="connsiteX0" y="connsiteY0"/>
                </a:cxn>
                <a:cxn ang="0">
                  <a:pos x="connsiteX1" y="connsiteY1"/>
                </a:cxn>
                <a:cxn ang="0">
                  <a:pos x="connsiteX2" y="connsiteY2"/>
                </a:cxn>
              </a:cxnLst>
              <a:rect l="l" t="t" r="r" b="b"/>
              <a:pathLst>
                <a:path w="5915" h="20327">
                  <a:moveTo>
                    <a:pt x="0" y="0"/>
                  </a:moveTo>
                  <a:lnTo>
                    <a:pt x="5915" y="20328"/>
                  </a:lnTo>
                  <a:cubicBezTo>
                    <a:pt x="4840" y="16671"/>
                    <a:pt x="645" y="2151"/>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1" name="任意多边形: 形状 1207">
              <a:extLst>
                <a:ext uri="{FF2B5EF4-FFF2-40B4-BE49-F238E27FC236}">
                  <a16:creationId xmlns:a16="http://schemas.microsoft.com/office/drawing/2014/main" xmlns="" id="{F80E415F-7F23-4503-914C-9F48F37AF908}"/>
                </a:ext>
              </a:extLst>
            </p:cNvPr>
            <p:cNvSpPr/>
            <p:nvPr/>
          </p:nvSpPr>
          <p:spPr>
            <a:xfrm>
              <a:off x="2530928" y="2932368"/>
              <a:ext cx="61487" cy="90217"/>
            </a:xfrm>
            <a:custGeom>
              <a:avLst/>
              <a:gdLst>
                <a:gd name="connsiteX0" fmla="*/ 14480 w 14551"/>
                <a:gd name="connsiteY0" fmla="*/ 10868 h 21350"/>
                <a:gd name="connsiteX1" fmla="*/ 5445 w 14551"/>
                <a:gd name="connsiteY1" fmla="*/ 5 h 21350"/>
                <a:gd name="connsiteX2" fmla="*/ 4800 w 14551"/>
                <a:gd name="connsiteY2" fmla="*/ 19903 h 21350"/>
                <a:gd name="connsiteX3" fmla="*/ 14480 w 14551"/>
                <a:gd name="connsiteY3" fmla="*/ 10868 h 21350"/>
              </a:gdLst>
              <a:ahLst/>
              <a:cxnLst>
                <a:cxn ang="0">
                  <a:pos x="connsiteX0" y="connsiteY0"/>
                </a:cxn>
                <a:cxn ang="0">
                  <a:pos x="connsiteX1" y="connsiteY1"/>
                </a:cxn>
                <a:cxn ang="0">
                  <a:pos x="connsiteX2" y="connsiteY2"/>
                </a:cxn>
                <a:cxn ang="0">
                  <a:pos x="connsiteX3" y="connsiteY3"/>
                </a:cxn>
              </a:cxnLst>
              <a:rect l="l" t="t" r="r" b="b"/>
              <a:pathLst>
                <a:path w="14551" h="21350">
                  <a:moveTo>
                    <a:pt x="14480" y="10868"/>
                  </a:moveTo>
                  <a:cubicBezTo>
                    <a:pt x="14050" y="6243"/>
                    <a:pt x="10930" y="-210"/>
                    <a:pt x="5445" y="5"/>
                  </a:cubicBezTo>
                  <a:cubicBezTo>
                    <a:pt x="-2084" y="1511"/>
                    <a:pt x="-1331" y="15278"/>
                    <a:pt x="4800" y="19903"/>
                  </a:cubicBezTo>
                  <a:cubicBezTo>
                    <a:pt x="9962" y="23990"/>
                    <a:pt x="15233" y="18935"/>
                    <a:pt x="14480"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2" name="任意多边形: 形状 1208">
              <a:extLst>
                <a:ext uri="{FF2B5EF4-FFF2-40B4-BE49-F238E27FC236}">
                  <a16:creationId xmlns:a16="http://schemas.microsoft.com/office/drawing/2014/main" xmlns="" id="{085FEAE6-4F50-4D1F-9D0A-35776FD7429E}"/>
                </a:ext>
              </a:extLst>
            </p:cNvPr>
            <p:cNvSpPr/>
            <p:nvPr/>
          </p:nvSpPr>
          <p:spPr>
            <a:xfrm>
              <a:off x="2748014" y="2903254"/>
              <a:ext cx="54629" cy="89743"/>
            </a:xfrm>
            <a:custGeom>
              <a:avLst/>
              <a:gdLst>
                <a:gd name="connsiteX0" fmla="*/ 12796 w 12928"/>
                <a:gd name="connsiteY0" fmla="*/ 10767 h 21238"/>
                <a:gd name="connsiteX1" fmla="*/ 12796 w 12928"/>
                <a:gd name="connsiteY1" fmla="*/ 10767 h 21238"/>
                <a:gd name="connsiteX2" fmla="*/ 4515 w 12928"/>
                <a:gd name="connsiteY2" fmla="*/ 12 h 21238"/>
                <a:gd name="connsiteX3" fmla="*/ 4622 w 12928"/>
                <a:gd name="connsiteY3" fmla="*/ 19909 h 21238"/>
                <a:gd name="connsiteX4" fmla="*/ 12796 w 12928"/>
                <a:gd name="connsiteY4" fmla="*/ 10767 h 21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8" h="21238">
                  <a:moveTo>
                    <a:pt x="12796" y="10767"/>
                  </a:moveTo>
                  <a:lnTo>
                    <a:pt x="12796" y="10767"/>
                  </a:lnTo>
                  <a:cubicBezTo>
                    <a:pt x="12259" y="6142"/>
                    <a:pt x="9247" y="-311"/>
                    <a:pt x="4515" y="12"/>
                  </a:cubicBezTo>
                  <a:cubicBezTo>
                    <a:pt x="-2046" y="1625"/>
                    <a:pt x="-971" y="15285"/>
                    <a:pt x="4622" y="19909"/>
                  </a:cubicBezTo>
                  <a:cubicBezTo>
                    <a:pt x="9247" y="23781"/>
                    <a:pt x="13764" y="18726"/>
                    <a:pt x="12796"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3" name="任意多边形: 形状 1209">
              <a:extLst>
                <a:ext uri="{FF2B5EF4-FFF2-40B4-BE49-F238E27FC236}">
                  <a16:creationId xmlns:a16="http://schemas.microsoft.com/office/drawing/2014/main" xmlns="" id="{12C18F50-DF75-44F6-BDC3-D85251A8483E}"/>
                </a:ext>
              </a:extLst>
            </p:cNvPr>
            <p:cNvSpPr/>
            <p:nvPr/>
          </p:nvSpPr>
          <p:spPr>
            <a:xfrm>
              <a:off x="2936167" y="2872348"/>
              <a:ext cx="47234" cy="89900"/>
            </a:xfrm>
            <a:custGeom>
              <a:avLst/>
              <a:gdLst>
                <a:gd name="connsiteX0" fmla="*/ 10969 w 11178"/>
                <a:gd name="connsiteY0" fmla="*/ 10767 h 21275"/>
                <a:gd name="connsiteX1" fmla="*/ 3547 w 11178"/>
                <a:gd name="connsiteY1" fmla="*/ 12 h 21275"/>
                <a:gd name="connsiteX2" fmla="*/ 4946 w 11178"/>
                <a:gd name="connsiteY2" fmla="*/ 20340 h 21275"/>
                <a:gd name="connsiteX3" fmla="*/ 10969 w 11178"/>
                <a:gd name="connsiteY3" fmla="*/ 10767 h 21275"/>
              </a:gdLst>
              <a:ahLst/>
              <a:cxnLst>
                <a:cxn ang="0">
                  <a:pos x="connsiteX0" y="connsiteY0"/>
                </a:cxn>
                <a:cxn ang="0">
                  <a:pos x="connsiteX1" y="connsiteY1"/>
                </a:cxn>
                <a:cxn ang="0">
                  <a:pos x="connsiteX2" y="connsiteY2"/>
                </a:cxn>
                <a:cxn ang="0">
                  <a:pos x="connsiteX3" y="connsiteY3"/>
                </a:cxn>
              </a:cxnLst>
              <a:rect l="l" t="t" r="r" b="b"/>
              <a:pathLst>
                <a:path w="11178" h="21275">
                  <a:moveTo>
                    <a:pt x="10969" y="10767"/>
                  </a:moveTo>
                  <a:cubicBezTo>
                    <a:pt x="10324" y="6142"/>
                    <a:pt x="7527" y="-311"/>
                    <a:pt x="3547" y="12"/>
                  </a:cubicBezTo>
                  <a:cubicBezTo>
                    <a:pt x="-2260" y="1733"/>
                    <a:pt x="-325" y="16468"/>
                    <a:pt x="4946" y="20340"/>
                  </a:cubicBezTo>
                  <a:cubicBezTo>
                    <a:pt x="8818" y="23459"/>
                    <a:pt x="12044" y="18404"/>
                    <a:pt x="10969"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4" name="任意多边形: 形状 1210">
              <a:extLst>
                <a:ext uri="{FF2B5EF4-FFF2-40B4-BE49-F238E27FC236}">
                  <a16:creationId xmlns:a16="http://schemas.microsoft.com/office/drawing/2014/main" xmlns="" id="{9DCC6AC4-BE60-41C3-AD67-C4F0F2123E14}"/>
                </a:ext>
              </a:extLst>
            </p:cNvPr>
            <p:cNvSpPr/>
            <p:nvPr/>
          </p:nvSpPr>
          <p:spPr>
            <a:xfrm>
              <a:off x="3092768" y="2840990"/>
              <a:ext cx="41119" cy="89422"/>
            </a:xfrm>
            <a:custGeom>
              <a:avLst/>
              <a:gdLst>
                <a:gd name="connsiteX0" fmla="*/ 9402 w 9731"/>
                <a:gd name="connsiteY0" fmla="*/ 10660 h 21162"/>
                <a:gd name="connsiteX1" fmla="*/ 2734 w 9731"/>
                <a:gd name="connsiteY1" fmla="*/ 12 h 21162"/>
                <a:gd name="connsiteX2" fmla="*/ 5208 w 9731"/>
                <a:gd name="connsiteY2" fmla="*/ 20662 h 21162"/>
                <a:gd name="connsiteX3" fmla="*/ 9402 w 9731"/>
                <a:gd name="connsiteY3" fmla="*/ 10660 h 21162"/>
              </a:gdLst>
              <a:ahLst/>
              <a:cxnLst>
                <a:cxn ang="0">
                  <a:pos x="connsiteX0" y="connsiteY0"/>
                </a:cxn>
                <a:cxn ang="0">
                  <a:pos x="connsiteX1" y="connsiteY1"/>
                </a:cxn>
                <a:cxn ang="0">
                  <a:pos x="connsiteX2" y="connsiteY2"/>
                </a:cxn>
                <a:cxn ang="0">
                  <a:pos x="connsiteX3" y="connsiteY3"/>
                </a:cxn>
              </a:cxnLst>
              <a:rect l="l" t="t" r="r" b="b"/>
              <a:pathLst>
                <a:path w="9731" h="21162">
                  <a:moveTo>
                    <a:pt x="9402" y="10660"/>
                  </a:moveTo>
                  <a:cubicBezTo>
                    <a:pt x="8649" y="6035"/>
                    <a:pt x="6068" y="-311"/>
                    <a:pt x="2734" y="12"/>
                  </a:cubicBezTo>
                  <a:cubicBezTo>
                    <a:pt x="-2429" y="1948"/>
                    <a:pt x="475" y="17543"/>
                    <a:pt x="5208" y="20662"/>
                  </a:cubicBezTo>
                  <a:cubicBezTo>
                    <a:pt x="8434" y="22814"/>
                    <a:pt x="10585" y="17758"/>
                    <a:pt x="9402" y="10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5" name="任意多边形: 形状 1211">
              <a:extLst>
                <a:ext uri="{FF2B5EF4-FFF2-40B4-BE49-F238E27FC236}">
                  <a16:creationId xmlns:a16="http://schemas.microsoft.com/office/drawing/2014/main" xmlns="" id="{F8D86DB9-91FB-42E8-BC82-6F5A0D361955}"/>
                </a:ext>
              </a:extLst>
            </p:cNvPr>
            <p:cNvSpPr/>
            <p:nvPr/>
          </p:nvSpPr>
          <p:spPr>
            <a:xfrm>
              <a:off x="3218763" y="2808723"/>
              <a:ext cx="34405" cy="89422"/>
            </a:xfrm>
            <a:custGeom>
              <a:avLst/>
              <a:gdLst>
                <a:gd name="connsiteX0" fmla="*/ 7657 w 8142"/>
                <a:gd name="connsiteY0" fmla="*/ 10660 h 21162"/>
                <a:gd name="connsiteX1" fmla="*/ 1849 w 8142"/>
                <a:gd name="connsiteY1" fmla="*/ 12 h 21162"/>
                <a:gd name="connsiteX2" fmla="*/ 4860 w 8142"/>
                <a:gd name="connsiteY2" fmla="*/ 20662 h 21162"/>
                <a:gd name="connsiteX3" fmla="*/ 7657 w 8142"/>
                <a:gd name="connsiteY3" fmla="*/ 10660 h 21162"/>
              </a:gdLst>
              <a:ahLst/>
              <a:cxnLst>
                <a:cxn ang="0">
                  <a:pos x="connsiteX0" y="connsiteY0"/>
                </a:cxn>
                <a:cxn ang="0">
                  <a:pos x="connsiteX1" y="connsiteY1"/>
                </a:cxn>
                <a:cxn ang="0">
                  <a:pos x="connsiteX2" y="connsiteY2"/>
                </a:cxn>
                <a:cxn ang="0">
                  <a:pos x="connsiteX3" y="connsiteY3"/>
                </a:cxn>
              </a:cxnLst>
              <a:rect l="l" t="t" r="r" b="b"/>
              <a:pathLst>
                <a:path w="8142" h="21162">
                  <a:moveTo>
                    <a:pt x="7657" y="10660"/>
                  </a:moveTo>
                  <a:cubicBezTo>
                    <a:pt x="6796" y="6035"/>
                    <a:pt x="4430" y="-311"/>
                    <a:pt x="1849" y="12"/>
                  </a:cubicBezTo>
                  <a:cubicBezTo>
                    <a:pt x="-2131" y="1948"/>
                    <a:pt x="988" y="17543"/>
                    <a:pt x="4860" y="20662"/>
                  </a:cubicBezTo>
                  <a:cubicBezTo>
                    <a:pt x="7549" y="22814"/>
                    <a:pt x="8947" y="17758"/>
                    <a:pt x="7657" y="10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6" name="任意多边形: 形状 1212">
              <a:extLst>
                <a:ext uri="{FF2B5EF4-FFF2-40B4-BE49-F238E27FC236}">
                  <a16:creationId xmlns:a16="http://schemas.microsoft.com/office/drawing/2014/main" xmlns="" id="{EEA40EC2-C6E8-4287-88E2-EF9D488A85AE}"/>
                </a:ext>
              </a:extLst>
            </p:cNvPr>
            <p:cNvSpPr/>
            <p:nvPr/>
          </p:nvSpPr>
          <p:spPr>
            <a:xfrm>
              <a:off x="3313374" y="2775962"/>
              <a:ext cx="27547" cy="89126"/>
            </a:xfrm>
            <a:custGeom>
              <a:avLst/>
              <a:gdLst>
                <a:gd name="connsiteX0" fmla="*/ 970 w 6519"/>
                <a:gd name="connsiteY0" fmla="*/ 21 h 21092"/>
                <a:gd name="connsiteX1" fmla="*/ 4735 w 6519"/>
                <a:gd name="connsiteY1" fmla="*/ 20887 h 21092"/>
                <a:gd name="connsiteX2" fmla="*/ 5810 w 6519"/>
                <a:gd name="connsiteY2" fmla="*/ 10561 h 21092"/>
                <a:gd name="connsiteX3" fmla="*/ 970 w 6519"/>
                <a:gd name="connsiteY3" fmla="*/ 21 h 21092"/>
              </a:gdLst>
              <a:ahLst/>
              <a:cxnLst>
                <a:cxn ang="0">
                  <a:pos x="connsiteX0" y="connsiteY0"/>
                </a:cxn>
                <a:cxn ang="0">
                  <a:pos x="connsiteX1" y="connsiteY1"/>
                </a:cxn>
                <a:cxn ang="0">
                  <a:pos x="connsiteX2" y="connsiteY2"/>
                </a:cxn>
                <a:cxn ang="0">
                  <a:pos x="connsiteX3" y="connsiteY3"/>
                </a:cxn>
              </a:cxnLst>
              <a:rect l="l" t="t" r="r" b="b"/>
              <a:pathLst>
                <a:path w="6519" h="21092">
                  <a:moveTo>
                    <a:pt x="970" y="21"/>
                  </a:moveTo>
                  <a:cubicBezTo>
                    <a:pt x="-1826" y="1957"/>
                    <a:pt x="2046" y="18843"/>
                    <a:pt x="4735" y="20887"/>
                  </a:cubicBezTo>
                  <a:cubicBezTo>
                    <a:pt x="6563" y="22177"/>
                    <a:pt x="7101" y="17230"/>
                    <a:pt x="5810" y="10561"/>
                  </a:cubicBezTo>
                  <a:cubicBezTo>
                    <a:pt x="4950" y="5936"/>
                    <a:pt x="2906" y="-409"/>
                    <a:pt x="970"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7" name="任意多边形: 形状 1213">
              <a:extLst>
                <a:ext uri="{FF2B5EF4-FFF2-40B4-BE49-F238E27FC236}">
                  <a16:creationId xmlns:a16="http://schemas.microsoft.com/office/drawing/2014/main" xmlns="" id="{20B63F36-4960-4270-BBBB-1C29E8F205AF}"/>
                </a:ext>
              </a:extLst>
            </p:cNvPr>
            <p:cNvSpPr/>
            <p:nvPr/>
          </p:nvSpPr>
          <p:spPr>
            <a:xfrm>
              <a:off x="3374476" y="2743239"/>
              <a:ext cx="22801" cy="88949"/>
            </a:xfrm>
            <a:custGeom>
              <a:avLst/>
              <a:gdLst>
                <a:gd name="connsiteX0" fmla="*/ 4257 w 5396"/>
                <a:gd name="connsiteY0" fmla="*/ 10561 h 21050"/>
                <a:gd name="connsiteX1" fmla="*/ 385 w 5396"/>
                <a:gd name="connsiteY1" fmla="*/ 21 h 21050"/>
                <a:gd name="connsiteX2" fmla="*/ 4794 w 5396"/>
                <a:gd name="connsiteY2" fmla="*/ 20994 h 21050"/>
                <a:gd name="connsiteX3" fmla="*/ 4257 w 5396"/>
                <a:gd name="connsiteY3" fmla="*/ 10561 h 21050"/>
              </a:gdLst>
              <a:ahLst/>
              <a:cxnLst>
                <a:cxn ang="0">
                  <a:pos x="connsiteX0" y="connsiteY0"/>
                </a:cxn>
                <a:cxn ang="0">
                  <a:pos x="connsiteX1" y="connsiteY1"/>
                </a:cxn>
                <a:cxn ang="0">
                  <a:pos x="connsiteX2" y="connsiteY2"/>
                </a:cxn>
                <a:cxn ang="0">
                  <a:pos x="connsiteX3" y="connsiteY3"/>
                </a:cxn>
              </a:cxnLst>
              <a:rect l="l" t="t" r="r" b="b"/>
              <a:pathLst>
                <a:path w="5396" h="21050">
                  <a:moveTo>
                    <a:pt x="4257" y="10561"/>
                  </a:moveTo>
                  <a:cubicBezTo>
                    <a:pt x="3289" y="5936"/>
                    <a:pt x="1460" y="-409"/>
                    <a:pt x="385" y="21"/>
                  </a:cubicBezTo>
                  <a:cubicBezTo>
                    <a:pt x="-1336" y="2279"/>
                    <a:pt x="3181" y="20026"/>
                    <a:pt x="4794" y="20994"/>
                  </a:cubicBezTo>
                  <a:cubicBezTo>
                    <a:pt x="5762" y="21639"/>
                    <a:pt x="5547" y="16692"/>
                    <a:pt x="4257" y="10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8" name="任意多边形: 形状 1214">
              <a:extLst>
                <a:ext uri="{FF2B5EF4-FFF2-40B4-BE49-F238E27FC236}">
                  <a16:creationId xmlns:a16="http://schemas.microsoft.com/office/drawing/2014/main" xmlns="" id="{5E5E70C5-49C4-42E8-9D16-7B7A237A2592}"/>
                </a:ext>
              </a:extLst>
            </p:cNvPr>
            <p:cNvSpPr/>
            <p:nvPr/>
          </p:nvSpPr>
          <p:spPr>
            <a:xfrm>
              <a:off x="3401545" y="2710600"/>
              <a:ext cx="20034" cy="88624"/>
            </a:xfrm>
            <a:custGeom>
              <a:avLst/>
              <a:gdLst>
                <a:gd name="connsiteX0" fmla="*/ 2 w 4741"/>
                <a:gd name="connsiteY0" fmla="*/ 0 h 20973"/>
                <a:gd name="connsiteX1" fmla="*/ 4735 w 4741"/>
                <a:gd name="connsiteY1" fmla="*/ 20973 h 20973"/>
                <a:gd name="connsiteX2" fmla="*/ 2906 w 4741"/>
                <a:gd name="connsiteY2" fmla="*/ 10540 h 20973"/>
                <a:gd name="connsiteX3" fmla="*/ 2 w 4741"/>
                <a:gd name="connsiteY3" fmla="*/ 0 h 20973"/>
              </a:gdLst>
              <a:ahLst/>
              <a:cxnLst>
                <a:cxn ang="0">
                  <a:pos x="connsiteX0" y="connsiteY0"/>
                </a:cxn>
                <a:cxn ang="0">
                  <a:pos x="connsiteX1" y="connsiteY1"/>
                </a:cxn>
                <a:cxn ang="0">
                  <a:pos x="connsiteX2" y="connsiteY2"/>
                </a:cxn>
                <a:cxn ang="0">
                  <a:pos x="connsiteX3" y="connsiteY3"/>
                </a:cxn>
              </a:cxnLst>
              <a:rect l="l" t="t" r="r" b="b"/>
              <a:pathLst>
                <a:path w="4741" h="20973">
                  <a:moveTo>
                    <a:pt x="2" y="0"/>
                  </a:moveTo>
                  <a:cubicBezTo>
                    <a:pt x="-105" y="968"/>
                    <a:pt x="3552" y="19898"/>
                    <a:pt x="4735" y="20973"/>
                  </a:cubicBezTo>
                  <a:cubicBezTo>
                    <a:pt x="4842" y="19898"/>
                    <a:pt x="3552" y="13660"/>
                    <a:pt x="2906" y="10540"/>
                  </a:cubicBezTo>
                  <a:cubicBezTo>
                    <a:pt x="2369" y="8174"/>
                    <a:pt x="648" y="538"/>
                    <a:pt x="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9" name="任意多边形: 形状 1219">
              <a:extLst>
                <a:ext uri="{FF2B5EF4-FFF2-40B4-BE49-F238E27FC236}">
                  <a16:creationId xmlns:a16="http://schemas.microsoft.com/office/drawing/2014/main" xmlns="" id="{E8FE25F2-9D9E-4C7C-9581-5B541ECD91E4}"/>
                </a:ext>
              </a:extLst>
            </p:cNvPr>
            <p:cNvSpPr/>
            <p:nvPr/>
          </p:nvSpPr>
          <p:spPr>
            <a:xfrm>
              <a:off x="3385839" y="2926888"/>
              <a:ext cx="21758" cy="90352"/>
            </a:xfrm>
            <a:custGeom>
              <a:avLst/>
              <a:gdLst>
                <a:gd name="connsiteX0" fmla="*/ 4580 w 5149"/>
                <a:gd name="connsiteY0" fmla="*/ 10767 h 21382"/>
                <a:gd name="connsiteX1" fmla="*/ 815 w 5149"/>
                <a:gd name="connsiteY1" fmla="*/ 12 h 21382"/>
                <a:gd name="connsiteX2" fmla="*/ 4042 w 5149"/>
                <a:gd name="connsiteY2" fmla="*/ 21308 h 21382"/>
                <a:gd name="connsiteX3" fmla="*/ 4580 w 5149"/>
                <a:gd name="connsiteY3" fmla="*/ 10767 h 21382"/>
              </a:gdLst>
              <a:ahLst/>
              <a:cxnLst>
                <a:cxn ang="0">
                  <a:pos x="connsiteX0" y="connsiteY0"/>
                </a:cxn>
                <a:cxn ang="0">
                  <a:pos x="connsiteX1" y="connsiteY1"/>
                </a:cxn>
                <a:cxn ang="0">
                  <a:pos x="connsiteX2" y="connsiteY2"/>
                </a:cxn>
                <a:cxn ang="0">
                  <a:pos x="connsiteX3" y="connsiteY3"/>
                </a:cxn>
              </a:cxnLst>
              <a:rect l="l" t="t" r="r" b="b"/>
              <a:pathLst>
                <a:path w="5149" h="21382">
                  <a:moveTo>
                    <a:pt x="4580" y="10767"/>
                  </a:moveTo>
                  <a:cubicBezTo>
                    <a:pt x="3934" y="6142"/>
                    <a:pt x="2213" y="-311"/>
                    <a:pt x="815" y="12"/>
                  </a:cubicBezTo>
                  <a:cubicBezTo>
                    <a:pt x="-1659" y="2270"/>
                    <a:pt x="2106" y="20340"/>
                    <a:pt x="4042" y="21308"/>
                  </a:cubicBezTo>
                  <a:cubicBezTo>
                    <a:pt x="5225" y="22061"/>
                    <a:pt x="5548" y="17005"/>
                    <a:pt x="4580"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0" name="任意多边形: 形状 1220">
              <a:extLst>
                <a:ext uri="{FF2B5EF4-FFF2-40B4-BE49-F238E27FC236}">
                  <a16:creationId xmlns:a16="http://schemas.microsoft.com/office/drawing/2014/main" xmlns="" id="{C19828AF-0FB9-42F2-99F1-B2509FF948BF}"/>
                </a:ext>
              </a:extLst>
            </p:cNvPr>
            <p:cNvSpPr/>
            <p:nvPr/>
          </p:nvSpPr>
          <p:spPr>
            <a:xfrm>
              <a:off x="3429181" y="2894216"/>
              <a:ext cx="16539" cy="89988"/>
            </a:xfrm>
            <a:custGeom>
              <a:avLst/>
              <a:gdLst>
                <a:gd name="connsiteX0" fmla="*/ 3787 w 3914"/>
                <a:gd name="connsiteY0" fmla="*/ 21296 h 21296"/>
                <a:gd name="connsiteX1" fmla="*/ 2927 w 3914"/>
                <a:gd name="connsiteY1" fmla="*/ 10648 h 21296"/>
                <a:gd name="connsiteX2" fmla="*/ 345 w 3914"/>
                <a:gd name="connsiteY2" fmla="*/ 0 h 21296"/>
                <a:gd name="connsiteX3" fmla="*/ 130 w 3914"/>
                <a:gd name="connsiteY3" fmla="*/ 0 h 21296"/>
                <a:gd name="connsiteX4" fmla="*/ 3572 w 3914"/>
                <a:gd name="connsiteY4" fmla="*/ 21296 h 21296"/>
                <a:gd name="connsiteX5" fmla="*/ 3787 w 3914"/>
                <a:gd name="connsiteY5" fmla="*/ 21296 h 2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4" h="21296">
                  <a:moveTo>
                    <a:pt x="3787" y="21296"/>
                  </a:moveTo>
                  <a:cubicBezTo>
                    <a:pt x="4218" y="20113"/>
                    <a:pt x="3465" y="13875"/>
                    <a:pt x="2927" y="10648"/>
                  </a:cubicBezTo>
                  <a:cubicBezTo>
                    <a:pt x="2389" y="7206"/>
                    <a:pt x="1206" y="1183"/>
                    <a:pt x="345" y="0"/>
                  </a:cubicBezTo>
                  <a:cubicBezTo>
                    <a:pt x="238" y="0"/>
                    <a:pt x="238" y="0"/>
                    <a:pt x="130" y="0"/>
                  </a:cubicBezTo>
                  <a:cubicBezTo>
                    <a:pt x="-622" y="1936"/>
                    <a:pt x="2066" y="19252"/>
                    <a:pt x="3572" y="21296"/>
                  </a:cubicBezTo>
                  <a:cubicBezTo>
                    <a:pt x="3680" y="21296"/>
                    <a:pt x="3787" y="21296"/>
                    <a:pt x="3787" y="212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1" name="任意多边形: 形状 1230">
              <a:extLst>
                <a:ext uri="{FF2B5EF4-FFF2-40B4-BE49-F238E27FC236}">
                  <a16:creationId xmlns:a16="http://schemas.microsoft.com/office/drawing/2014/main" xmlns="" id="{0B66142A-5A7E-4210-972A-1B30C3C0F010}"/>
                </a:ext>
              </a:extLst>
            </p:cNvPr>
            <p:cNvSpPr/>
            <p:nvPr/>
          </p:nvSpPr>
          <p:spPr>
            <a:xfrm>
              <a:off x="80117" y="3082373"/>
              <a:ext cx="86494" cy="90322"/>
            </a:xfrm>
            <a:custGeom>
              <a:avLst/>
              <a:gdLst>
                <a:gd name="connsiteX0" fmla="*/ 20445 w 20469"/>
                <a:gd name="connsiteY0" fmla="*/ 11616 h 21375"/>
                <a:gd name="connsiteX1" fmla="*/ 10012 w 20469"/>
                <a:gd name="connsiteY1" fmla="*/ 0 h 21375"/>
                <a:gd name="connsiteX2" fmla="*/ 2376 w 20469"/>
                <a:gd name="connsiteY2" fmla="*/ 17639 h 21375"/>
                <a:gd name="connsiteX3" fmla="*/ 20445 w 20469"/>
                <a:gd name="connsiteY3" fmla="*/ 11616 h 21375"/>
              </a:gdLst>
              <a:ahLst/>
              <a:cxnLst>
                <a:cxn ang="0">
                  <a:pos x="connsiteX0" y="connsiteY0"/>
                </a:cxn>
                <a:cxn ang="0">
                  <a:pos x="connsiteX1" y="connsiteY1"/>
                </a:cxn>
                <a:cxn ang="0">
                  <a:pos x="connsiteX2" y="connsiteY2"/>
                </a:cxn>
                <a:cxn ang="0">
                  <a:pos x="connsiteX3" y="connsiteY3"/>
                </a:cxn>
              </a:cxnLst>
              <a:rect l="l" t="t" r="r" b="b"/>
              <a:pathLst>
                <a:path w="20469" h="21375">
                  <a:moveTo>
                    <a:pt x="20445" y="11616"/>
                  </a:moveTo>
                  <a:cubicBezTo>
                    <a:pt x="20768" y="6991"/>
                    <a:pt x="17864" y="215"/>
                    <a:pt x="10012" y="0"/>
                  </a:cubicBezTo>
                  <a:cubicBezTo>
                    <a:pt x="547" y="645"/>
                    <a:pt x="-2679" y="11401"/>
                    <a:pt x="2376" y="17639"/>
                  </a:cubicBezTo>
                  <a:cubicBezTo>
                    <a:pt x="8291" y="24845"/>
                    <a:pt x="19692" y="20973"/>
                    <a:pt x="20445"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2" name="任意多边形: 形状 1231">
              <a:extLst>
                <a:ext uri="{FF2B5EF4-FFF2-40B4-BE49-F238E27FC236}">
                  <a16:creationId xmlns:a16="http://schemas.microsoft.com/office/drawing/2014/main" xmlns="" id="{4BD8014F-8F3B-48C5-B1D2-3E95DC7FEAC5}"/>
                </a:ext>
              </a:extLst>
            </p:cNvPr>
            <p:cNvSpPr/>
            <p:nvPr/>
          </p:nvSpPr>
          <p:spPr>
            <a:xfrm>
              <a:off x="411357" y="3074644"/>
              <a:ext cx="86566" cy="90314"/>
            </a:xfrm>
            <a:custGeom>
              <a:avLst/>
              <a:gdLst>
                <a:gd name="connsiteX0" fmla="*/ 2503 w 20486"/>
                <a:gd name="connsiteY0" fmla="*/ 17747 h 21373"/>
                <a:gd name="connsiteX1" fmla="*/ 20464 w 20486"/>
                <a:gd name="connsiteY1" fmla="*/ 11508 h 21373"/>
                <a:gd name="connsiteX2" fmla="*/ 9816 w 20486"/>
                <a:gd name="connsiteY2" fmla="*/ 0 h 21373"/>
                <a:gd name="connsiteX3" fmla="*/ 2503 w 20486"/>
                <a:gd name="connsiteY3" fmla="*/ 17747 h 21373"/>
              </a:gdLst>
              <a:ahLst/>
              <a:cxnLst>
                <a:cxn ang="0">
                  <a:pos x="connsiteX0" y="connsiteY0"/>
                </a:cxn>
                <a:cxn ang="0">
                  <a:pos x="connsiteX1" y="connsiteY1"/>
                </a:cxn>
                <a:cxn ang="0">
                  <a:pos x="connsiteX2" y="connsiteY2"/>
                </a:cxn>
                <a:cxn ang="0">
                  <a:pos x="connsiteX3" y="connsiteY3"/>
                </a:cxn>
              </a:cxnLst>
              <a:rect l="l" t="t" r="r" b="b"/>
              <a:pathLst>
                <a:path w="20486" h="21373">
                  <a:moveTo>
                    <a:pt x="2503" y="17747"/>
                  </a:moveTo>
                  <a:cubicBezTo>
                    <a:pt x="8526" y="24845"/>
                    <a:pt x="19927" y="20866"/>
                    <a:pt x="20464" y="11508"/>
                  </a:cubicBezTo>
                  <a:cubicBezTo>
                    <a:pt x="20787" y="6884"/>
                    <a:pt x="17560" y="215"/>
                    <a:pt x="9816" y="0"/>
                  </a:cubicBezTo>
                  <a:cubicBezTo>
                    <a:pt x="351" y="753"/>
                    <a:pt x="-2660" y="11616"/>
                    <a:pt x="2503" y="1774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3" name="任意多边形: 形状 1232">
              <a:extLst>
                <a:ext uri="{FF2B5EF4-FFF2-40B4-BE49-F238E27FC236}">
                  <a16:creationId xmlns:a16="http://schemas.microsoft.com/office/drawing/2014/main" xmlns="" id="{6C542A53-E177-41C1-9E37-9D2332513F32}"/>
                </a:ext>
              </a:extLst>
            </p:cNvPr>
            <p:cNvSpPr/>
            <p:nvPr/>
          </p:nvSpPr>
          <p:spPr>
            <a:xfrm>
              <a:off x="742712" y="3063738"/>
              <a:ext cx="86025" cy="91041"/>
            </a:xfrm>
            <a:custGeom>
              <a:avLst/>
              <a:gdLst>
                <a:gd name="connsiteX0" fmla="*/ 20349 w 20358"/>
                <a:gd name="connsiteY0" fmla="*/ 11401 h 21545"/>
                <a:gd name="connsiteX1" fmla="*/ 9593 w 20358"/>
                <a:gd name="connsiteY1" fmla="*/ 0 h 21545"/>
                <a:gd name="connsiteX2" fmla="*/ 2710 w 20358"/>
                <a:gd name="connsiteY2" fmla="*/ 17854 h 21545"/>
                <a:gd name="connsiteX3" fmla="*/ 20349 w 20358"/>
                <a:gd name="connsiteY3" fmla="*/ 11401 h 21545"/>
              </a:gdLst>
              <a:ahLst/>
              <a:cxnLst>
                <a:cxn ang="0">
                  <a:pos x="connsiteX0" y="connsiteY0"/>
                </a:cxn>
                <a:cxn ang="0">
                  <a:pos x="connsiteX1" y="connsiteY1"/>
                </a:cxn>
                <a:cxn ang="0">
                  <a:pos x="connsiteX2" y="connsiteY2"/>
                </a:cxn>
                <a:cxn ang="0">
                  <a:pos x="connsiteX3" y="connsiteY3"/>
                </a:cxn>
              </a:cxnLst>
              <a:rect l="l" t="t" r="r" b="b"/>
              <a:pathLst>
                <a:path w="20358" h="21545">
                  <a:moveTo>
                    <a:pt x="20349" y="11401"/>
                  </a:moveTo>
                  <a:cubicBezTo>
                    <a:pt x="20564" y="6776"/>
                    <a:pt x="17337" y="108"/>
                    <a:pt x="9593" y="0"/>
                  </a:cubicBezTo>
                  <a:cubicBezTo>
                    <a:pt x="128" y="860"/>
                    <a:pt x="-2668" y="11724"/>
                    <a:pt x="2710" y="17854"/>
                  </a:cubicBezTo>
                  <a:cubicBezTo>
                    <a:pt x="8840" y="25060"/>
                    <a:pt x="19919" y="21081"/>
                    <a:pt x="20349"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4" name="任意多边形: 形状 1233">
              <a:extLst>
                <a:ext uri="{FF2B5EF4-FFF2-40B4-BE49-F238E27FC236}">
                  <a16:creationId xmlns:a16="http://schemas.microsoft.com/office/drawing/2014/main" xmlns="" id="{F7B2B989-AB07-4E74-99DB-1587133A0BBC}"/>
                </a:ext>
              </a:extLst>
            </p:cNvPr>
            <p:cNvSpPr/>
            <p:nvPr/>
          </p:nvSpPr>
          <p:spPr>
            <a:xfrm>
              <a:off x="1070568" y="3049650"/>
              <a:ext cx="85370" cy="90804"/>
            </a:xfrm>
            <a:custGeom>
              <a:avLst/>
              <a:gdLst>
                <a:gd name="connsiteX0" fmla="*/ 20201 w 20203"/>
                <a:gd name="connsiteY0" fmla="*/ 11293 h 21489"/>
                <a:gd name="connsiteX1" fmla="*/ 20201 w 20203"/>
                <a:gd name="connsiteY1" fmla="*/ 11293 h 21489"/>
                <a:gd name="connsiteX2" fmla="*/ 9230 w 20203"/>
                <a:gd name="connsiteY2" fmla="*/ 0 h 21489"/>
                <a:gd name="connsiteX3" fmla="*/ 2777 w 20203"/>
                <a:gd name="connsiteY3" fmla="*/ 17854 h 21489"/>
                <a:gd name="connsiteX4" fmla="*/ 20201 w 20203"/>
                <a:gd name="connsiteY4" fmla="*/ 11293 h 21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03" h="21489">
                  <a:moveTo>
                    <a:pt x="20201" y="11293"/>
                  </a:moveTo>
                  <a:lnTo>
                    <a:pt x="20201" y="11293"/>
                  </a:lnTo>
                  <a:cubicBezTo>
                    <a:pt x="20309" y="6668"/>
                    <a:pt x="16975" y="0"/>
                    <a:pt x="9230" y="0"/>
                  </a:cubicBezTo>
                  <a:cubicBezTo>
                    <a:pt x="-19" y="968"/>
                    <a:pt x="-2601" y="11831"/>
                    <a:pt x="2777" y="17854"/>
                  </a:cubicBezTo>
                  <a:cubicBezTo>
                    <a:pt x="9123" y="25060"/>
                    <a:pt x="19986" y="20866"/>
                    <a:pt x="20201"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5" name="任意多边形: 形状 1234">
              <a:extLst>
                <a:ext uri="{FF2B5EF4-FFF2-40B4-BE49-F238E27FC236}">
                  <a16:creationId xmlns:a16="http://schemas.microsoft.com/office/drawing/2014/main" xmlns="" id="{87154988-FC10-481C-9029-E9BDFE9903D9}"/>
                </a:ext>
              </a:extLst>
            </p:cNvPr>
            <p:cNvSpPr/>
            <p:nvPr/>
          </p:nvSpPr>
          <p:spPr>
            <a:xfrm>
              <a:off x="1393839" y="3031924"/>
              <a:ext cx="83418" cy="90373"/>
            </a:xfrm>
            <a:custGeom>
              <a:avLst/>
              <a:gdLst>
                <a:gd name="connsiteX0" fmla="*/ 19741 w 19741"/>
                <a:gd name="connsiteY0" fmla="*/ 11186 h 21387"/>
                <a:gd name="connsiteX1" fmla="*/ 8770 w 19741"/>
                <a:gd name="connsiteY1" fmla="*/ 0 h 21387"/>
                <a:gd name="connsiteX2" fmla="*/ 3607 w 19741"/>
                <a:gd name="connsiteY2" fmla="*/ 18715 h 21387"/>
                <a:gd name="connsiteX3" fmla="*/ 19741 w 19741"/>
                <a:gd name="connsiteY3" fmla="*/ 11186 h 21387"/>
              </a:gdLst>
              <a:ahLst/>
              <a:cxnLst>
                <a:cxn ang="0">
                  <a:pos x="connsiteX0" y="connsiteY0"/>
                </a:cxn>
                <a:cxn ang="0">
                  <a:pos x="connsiteX1" y="connsiteY1"/>
                </a:cxn>
                <a:cxn ang="0">
                  <a:pos x="connsiteX2" y="connsiteY2"/>
                </a:cxn>
                <a:cxn ang="0">
                  <a:pos x="connsiteX3" y="connsiteY3"/>
                </a:cxn>
              </a:cxnLst>
              <a:rect l="l" t="t" r="r" b="b"/>
              <a:pathLst>
                <a:path w="19741" h="21387">
                  <a:moveTo>
                    <a:pt x="19741" y="11186"/>
                  </a:moveTo>
                  <a:cubicBezTo>
                    <a:pt x="19741" y="6561"/>
                    <a:pt x="16299" y="0"/>
                    <a:pt x="8770" y="0"/>
                  </a:cubicBezTo>
                  <a:cubicBezTo>
                    <a:pt x="-695" y="1076"/>
                    <a:pt x="-2631" y="12907"/>
                    <a:pt x="3607" y="18715"/>
                  </a:cubicBezTo>
                  <a:cubicBezTo>
                    <a:pt x="9953" y="24630"/>
                    <a:pt x="19848" y="20113"/>
                    <a:pt x="19741" y="111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6" name="任意多边形: 形状 1235">
              <a:extLst>
                <a:ext uri="{FF2B5EF4-FFF2-40B4-BE49-F238E27FC236}">
                  <a16:creationId xmlns:a16="http://schemas.microsoft.com/office/drawing/2014/main" xmlns="" id="{5B4B788C-EA78-48A5-98B4-04BB104F9B39}"/>
                </a:ext>
              </a:extLst>
            </p:cNvPr>
            <p:cNvSpPr/>
            <p:nvPr/>
          </p:nvSpPr>
          <p:spPr>
            <a:xfrm>
              <a:off x="1708600" y="3011011"/>
              <a:ext cx="81351" cy="90187"/>
            </a:xfrm>
            <a:custGeom>
              <a:avLst/>
              <a:gdLst>
                <a:gd name="connsiteX0" fmla="*/ 19249 w 19252"/>
                <a:gd name="connsiteY0" fmla="*/ 11080 h 21343"/>
                <a:gd name="connsiteX1" fmla="*/ 8278 w 19252"/>
                <a:gd name="connsiteY1" fmla="*/ 1 h 21343"/>
                <a:gd name="connsiteX2" fmla="*/ 3654 w 19252"/>
                <a:gd name="connsiteY2" fmla="*/ 18716 h 21343"/>
                <a:gd name="connsiteX3" fmla="*/ 19249 w 19252"/>
                <a:gd name="connsiteY3" fmla="*/ 11080 h 21343"/>
              </a:gdLst>
              <a:ahLst/>
              <a:cxnLst>
                <a:cxn ang="0">
                  <a:pos x="connsiteX0" y="connsiteY0"/>
                </a:cxn>
                <a:cxn ang="0">
                  <a:pos x="connsiteX1" y="connsiteY1"/>
                </a:cxn>
                <a:cxn ang="0">
                  <a:pos x="connsiteX2" y="connsiteY2"/>
                </a:cxn>
                <a:cxn ang="0">
                  <a:pos x="connsiteX3" y="connsiteY3"/>
                </a:cxn>
              </a:cxnLst>
              <a:rect l="l" t="t" r="r" b="b"/>
              <a:pathLst>
                <a:path w="19252" h="21343">
                  <a:moveTo>
                    <a:pt x="19249" y="11080"/>
                  </a:moveTo>
                  <a:cubicBezTo>
                    <a:pt x="19142" y="6455"/>
                    <a:pt x="15592" y="-106"/>
                    <a:pt x="8278" y="1"/>
                  </a:cubicBezTo>
                  <a:cubicBezTo>
                    <a:pt x="-864" y="1184"/>
                    <a:pt x="-2477" y="13016"/>
                    <a:pt x="3654" y="18716"/>
                  </a:cubicBezTo>
                  <a:cubicBezTo>
                    <a:pt x="10107" y="24632"/>
                    <a:pt x="19464" y="19899"/>
                    <a:pt x="19249" y="110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7" name="任意多边形: 形状 1236">
              <a:extLst>
                <a:ext uri="{FF2B5EF4-FFF2-40B4-BE49-F238E27FC236}">
                  <a16:creationId xmlns:a16="http://schemas.microsoft.com/office/drawing/2014/main" xmlns="" id="{7D0CAEED-0069-4BEE-A772-3715B6EFBC33}"/>
                </a:ext>
              </a:extLst>
            </p:cNvPr>
            <p:cNvSpPr/>
            <p:nvPr/>
          </p:nvSpPr>
          <p:spPr>
            <a:xfrm>
              <a:off x="2009810" y="2986908"/>
              <a:ext cx="75195" cy="90280"/>
            </a:xfrm>
            <a:custGeom>
              <a:avLst/>
              <a:gdLst>
                <a:gd name="connsiteX0" fmla="*/ 17772 w 17795"/>
                <a:gd name="connsiteY0" fmla="*/ 10976 h 21365"/>
                <a:gd name="connsiteX1" fmla="*/ 7446 w 17795"/>
                <a:gd name="connsiteY1" fmla="*/ 5 h 21365"/>
                <a:gd name="connsiteX2" fmla="*/ 3682 w 17795"/>
                <a:gd name="connsiteY2" fmla="*/ 18720 h 21365"/>
                <a:gd name="connsiteX3" fmla="*/ 17772 w 17795"/>
                <a:gd name="connsiteY3" fmla="*/ 10976 h 21365"/>
              </a:gdLst>
              <a:ahLst/>
              <a:cxnLst>
                <a:cxn ang="0">
                  <a:pos x="connsiteX0" y="connsiteY0"/>
                </a:cxn>
                <a:cxn ang="0">
                  <a:pos x="connsiteX1" y="connsiteY1"/>
                </a:cxn>
                <a:cxn ang="0">
                  <a:pos x="connsiteX2" y="connsiteY2"/>
                </a:cxn>
                <a:cxn ang="0">
                  <a:pos x="connsiteX3" y="connsiteY3"/>
                </a:cxn>
              </a:cxnLst>
              <a:rect l="l" t="t" r="r" b="b"/>
              <a:pathLst>
                <a:path w="17795" h="21365">
                  <a:moveTo>
                    <a:pt x="17772" y="10976"/>
                  </a:moveTo>
                  <a:cubicBezTo>
                    <a:pt x="17557" y="6351"/>
                    <a:pt x="14115" y="-210"/>
                    <a:pt x="7446" y="5"/>
                  </a:cubicBezTo>
                  <a:cubicBezTo>
                    <a:pt x="-1051" y="1296"/>
                    <a:pt x="-2234" y="13127"/>
                    <a:pt x="3682" y="18720"/>
                  </a:cubicBezTo>
                  <a:cubicBezTo>
                    <a:pt x="9813" y="24635"/>
                    <a:pt x="18309" y="20011"/>
                    <a:pt x="17772" y="109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8" name="任意多边形: 形状 1237">
              <a:extLst>
                <a:ext uri="{FF2B5EF4-FFF2-40B4-BE49-F238E27FC236}">
                  <a16:creationId xmlns:a16="http://schemas.microsoft.com/office/drawing/2014/main" xmlns="" id="{87349F53-D335-46C5-81B5-15CCED0B4A9C}"/>
                </a:ext>
              </a:extLst>
            </p:cNvPr>
            <p:cNvSpPr/>
            <p:nvPr/>
          </p:nvSpPr>
          <p:spPr>
            <a:xfrm>
              <a:off x="2284309" y="2960549"/>
              <a:ext cx="68467" cy="90221"/>
            </a:xfrm>
            <a:custGeom>
              <a:avLst/>
              <a:gdLst>
                <a:gd name="connsiteX0" fmla="*/ 16160 w 16203"/>
                <a:gd name="connsiteY0" fmla="*/ 10868 h 21351"/>
                <a:gd name="connsiteX1" fmla="*/ 6480 w 16203"/>
                <a:gd name="connsiteY1" fmla="*/ 5 h 21351"/>
                <a:gd name="connsiteX2" fmla="*/ 4329 w 16203"/>
                <a:gd name="connsiteY2" fmla="*/ 19365 h 21351"/>
                <a:gd name="connsiteX3" fmla="*/ 16160 w 16203"/>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6203" h="21351">
                  <a:moveTo>
                    <a:pt x="16160" y="10868"/>
                  </a:moveTo>
                  <a:cubicBezTo>
                    <a:pt x="15837" y="6243"/>
                    <a:pt x="12503" y="-210"/>
                    <a:pt x="6480" y="5"/>
                  </a:cubicBezTo>
                  <a:cubicBezTo>
                    <a:pt x="-1587" y="1403"/>
                    <a:pt x="-1909" y="14095"/>
                    <a:pt x="4329" y="19365"/>
                  </a:cubicBezTo>
                  <a:cubicBezTo>
                    <a:pt x="10137" y="24313"/>
                    <a:pt x="16805" y="19473"/>
                    <a:pt x="16160"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9" name="任意多边形: 形状 1249">
              <a:extLst>
                <a:ext uri="{FF2B5EF4-FFF2-40B4-BE49-F238E27FC236}">
                  <a16:creationId xmlns:a16="http://schemas.microsoft.com/office/drawing/2014/main" xmlns="" id="{C9024F05-CC04-4626-90D2-85D151EA61C1}"/>
                </a:ext>
              </a:extLst>
            </p:cNvPr>
            <p:cNvSpPr/>
            <p:nvPr/>
          </p:nvSpPr>
          <p:spPr>
            <a:xfrm>
              <a:off x="267214" y="3250531"/>
              <a:ext cx="87098" cy="91839"/>
            </a:xfrm>
            <a:custGeom>
              <a:avLst/>
              <a:gdLst>
                <a:gd name="connsiteX0" fmla="*/ 20589 w 20612"/>
                <a:gd name="connsiteY0" fmla="*/ 11724 h 21734"/>
                <a:gd name="connsiteX1" fmla="*/ 10049 w 20612"/>
                <a:gd name="connsiteY1" fmla="*/ 0 h 21734"/>
                <a:gd name="connsiteX2" fmla="*/ 2520 w 20612"/>
                <a:gd name="connsiteY2" fmla="*/ 17854 h 21734"/>
                <a:gd name="connsiteX3" fmla="*/ 20589 w 20612"/>
                <a:gd name="connsiteY3" fmla="*/ 11724 h 21734"/>
              </a:gdLst>
              <a:ahLst/>
              <a:cxnLst>
                <a:cxn ang="0">
                  <a:pos x="connsiteX0" y="connsiteY0"/>
                </a:cxn>
                <a:cxn ang="0">
                  <a:pos x="connsiteX1" y="connsiteY1"/>
                </a:cxn>
                <a:cxn ang="0">
                  <a:pos x="connsiteX2" y="connsiteY2"/>
                </a:cxn>
                <a:cxn ang="0">
                  <a:pos x="connsiteX3" y="connsiteY3"/>
                </a:cxn>
              </a:cxnLst>
              <a:rect l="l" t="t" r="r" b="b"/>
              <a:pathLst>
                <a:path w="20612" h="21734">
                  <a:moveTo>
                    <a:pt x="20589" y="11724"/>
                  </a:moveTo>
                  <a:cubicBezTo>
                    <a:pt x="20912" y="6991"/>
                    <a:pt x="17900" y="323"/>
                    <a:pt x="10049" y="0"/>
                  </a:cubicBezTo>
                  <a:cubicBezTo>
                    <a:pt x="476" y="753"/>
                    <a:pt x="-2750" y="11616"/>
                    <a:pt x="2520" y="17854"/>
                  </a:cubicBezTo>
                  <a:cubicBezTo>
                    <a:pt x="8543" y="25276"/>
                    <a:pt x="19944" y="21404"/>
                    <a:pt x="20589"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0" name="任意多边形: 形状 1250">
              <a:extLst>
                <a:ext uri="{FF2B5EF4-FFF2-40B4-BE49-F238E27FC236}">
                  <a16:creationId xmlns:a16="http://schemas.microsoft.com/office/drawing/2014/main" xmlns="" id="{B8C6F30F-FDE7-46F6-8815-D3173243F5C1}"/>
                </a:ext>
              </a:extLst>
            </p:cNvPr>
            <p:cNvSpPr/>
            <p:nvPr/>
          </p:nvSpPr>
          <p:spPr>
            <a:xfrm>
              <a:off x="601928" y="3240990"/>
              <a:ext cx="86832" cy="91717"/>
            </a:xfrm>
            <a:custGeom>
              <a:avLst/>
              <a:gdLst>
                <a:gd name="connsiteX0" fmla="*/ 20539 w 20549"/>
                <a:gd name="connsiteY0" fmla="*/ 11616 h 21705"/>
                <a:gd name="connsiteX1" fmla="*/ 9784 w 20549"/>
                <a:gd name="connsiteY1" fmla="*/ 0 h 21705"/>
                <a:gd name="connsiteX2" fmla="*/ 2578 w 20549"/>
                <a:gd name="connsiteY2" fmla="*/ 17962 h 21705"/>
                <a:gd name="connsiteX3" fmla="*/ 20539 w 20549"/>
                <a:gd name="connsiteY3" fmla="*/ 11616 h 21705"/>
              </a:gdLst>
              <a:ahLst/>
              <a:cxnLst>
                <a:cxn ang="0">
                  <a:pos x="connsiteX0" y="connsiteY0"/>
                </a:cxn>
                <a:cxn ang="0">
                  <a:pos x="connsiteX1" y="connsiteY1"/>
                </a:cxn>
                <a:cxn ang="0">
                  <a:pos x="connsiteX2" y="connsiteY2"/>
                </a:cxn>
                <a:cxn ang="0">
                  <a:pos x="connsiteX3" y="connsiteY3"/>
                </a:cxn>
              </a:cxnLst>
              <a:rect l="l" t="t" r="r" b="b"/>
              <a:pathLst>
                <a:path w="20549" h="21705">
                  <a:moveTo>
                    <a:pt x="20539" y="11616"/>
                  </a:moveTo>
                  <a:cubicBezTo>
                    <a:pt x="20755" y="6884"/>
                    <a:pt x="17635" y="215"/>
                    <a:pt x="9784" y="0"/>
                  </a:cubicBezTo>
                  <a:cubicBezTo>
                    <a:pt x="319" y="860"/>
                    <a:pt x="-2693" y="11724"/>
                    <a:pt x="2578" y="17962"/>
                  </a:cubicBezTo>
                  <a:cubicBezTo>
                    <a:pt x="8601" y="25276"/>
                    <a:pt x="20109" y="21188"/>
                    <a:pt x="20539"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1" name="任意多边形: 形状 1251">
              <a:extLst>
                <a:ext uri="{FF2B5EF4-FFF2-40B4-BE49-F238E27FC236}">
                  <a16:creationId xmlns:a16="http://schemas.microsoft.com/office/drawing/2014/main" xmlns="" id="{B4FFF5F1-FF60-4778-A1F3-75313F004F9F}"/>
                </a:ext>
              </a:extLst>
            </p:cNvPr>
            <p:cNvSpPr/>
            <p:nvPr/>
          </p:nvSpPr>
          <p:spPr>
            <a:xfrm>
              <a:off x="934609" y="3228262"/>
              <a:ext cx="86376" cy="91510"/>
            </a:xfrm>
            <a:custGeom>
              <a:avLst/>
              <a:gdLst>
                <a:gd name="connsiteX0" fmla="*/ 20432 w 20441"/>
                <a:gd name="connsiteY0" fmla="*/ 11508 h 21656"/>
                <a:gd name="connsiteX1" fmla="*/ 9569 w 20441"/>
                <a:gd name="connsiteY1" fmla="*/ 0 h 21656"/>
                <a:gd name="connsiteX2" fmla="*/ 2685 w 20441"/>
                <a:gd name="connsiteY2" fmla="*/ 18069 h 21656"/>
                <a:gd name="connsiteX3" fmla="*/ 20432 w 20441"/>
                <a:gd name="connsiteY3" fmla="*/ 11508 h 21656"/>
              </a:gdLst>
              <a:ahLst/>
              <a:cxnLst>
                <a:cxn ang="0">
                  <a:pos x="connsiteX0" y="connsiteY0"/>
                </a:cxn>
                <a:cxn ang="0">
                  <a:pos x="connsiteX1" y="connsiteY1"/>
                </a:cxn>
                <a:cxn ang="0">
                  <a:pos x="connsiteX2" y="connsiteY2"/>
                </a:cxn>
                <a:cxn ang="0">
                  <a:pos x="connsiteX3" y="connsiteY3"/>
                </a:cxn>
              </a:cxnLst>
              <a:rect l="l" t="t" r="r" b="b"/>
              <a:pathLst>
                <a:path w="20441" h="21656">
                  <a:moveTo>
                    <a:pt x="20432" y="11508"/>
                  </a:moveTo>
                  <a:cubicBezTo>
                    <a:pt x="20647" y="6776"/>
                    <a:pt x="17313" y="108"/>
                    <a:pt x="9569" y="0"/>
                  </a:cubicBezTo>
                  <a:cubicBezTo>
                    <a:pt x="211" y="968"/>
                    <a:pt x="-2693" y="11831"/>
                    <a:pt x="2685" y="18069"/>
                  </a:cubicBezTo>
                  <a:cubicBezTo>
                    <a:pt x="8816" y="25168"/>
                    <a:pt x="20109" y="21081"/>
                    <a:pt x="20432" y="115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2" name="任意多边形: 形状 1252">
              <a:extLst>
                <a:ext uri="{FF2B5EF4-FFF2-40B4-BE49-F238E27FC236}">
                  <a16:creationId xmlns:a16="http://schemas.microsoft.com/office/drawing/2014/main" xmlns="" id="{EBAE5184-1FC0-4E94-811E-78E17E56DDEF}"/>
                </a:ext>
              </a:extLst>
            </p:cNvPr>
            <p:cNvSpPr/>
            <p:nvPr/>
          </p:nvSpPr>
          <p:spPr>
            <a:xfrm>
              <a:off x="1263129" y="3212348"/>
              <a:ext cx="85057" cy="91514"/>
            </a:xfrm>
            <a:custGeom>
              <a:avLst/>
              <a:gdLst>
                <a:gd name="connsiteX0" fmla="*/ 20127 w 20129"/>
                <a:gd name="connsiteY0" fmla="*/ 11295 h 21657"/>
                <a:gd name="connsiteX1" fmla="*/ 9264 w 20129"/>
                <a:gd name="connsiteY1" fmla="*/ 1 h 21657"/>
                <a:gd name="connsiteX2" fmla="*/ 3456 w 20129"/>
                <a:gd name="connsiteY2" fmla="*/ 18824 h 21657"/>
                <a:gd name="connsiteX3" fmla="*/ 20127 w 20129"/>
                <a:gd name="connsiteY3" fmla="*/ 11295 h 21657"/>
              </a:gdLst>
              <a:ahLst/>
              <a:cxnLst>
                <a:cxn ang="0">
                  <a:pos x="connsiteX0" y="connsiteY0"/>
                </a:cxn>
                <a:cxn ang="0">
                  <a:pos x="connsiteX1" y="connsiteY1"/>
                </a:cxn>
                <a:cxn ang="0">
                  <a:pos x="connsiteX2" y="connsiteY2"/>
                </a:cxn>
                <a:cxn ang="0">
                  <a:pos x="connsiteX3" y="connsiteY3"/>
                </a:cxn>
              </a:cxnLst>
              <a:rect l="l" t="t" r="r" b="b"/>
              <a:pathLst>
                <a:path w="20129" h="21657">
                  <a:moveTo>
                    <a:pt x="20127" y="11295"/>
                  </a:moveTo>
                  <a:cubicBezTo>
                    <a:pt x="20235" y="6562"/>
                    <a:pt x="16901" y="-106"/>
                    <a:pt x="9264" y="1"/>
                  </a:cubicBezTo>
                  <a:cubicBezTo>
                    <a:pt x="-416" y="1077"/>
                    <a:pt x="-2782" y="12908"/>
                    <a:pt x="3456" y="18824"/>
                  </a:cubicBezTo>
                  <a:cubicBezTo>
                    <a:pt x="10017" y="24954"/>
                    <a:pt x="20020" y="20544"/>
                    <a:pt x="20127" y="112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3" name="任意多边形: 形状 1253">
              <a:extLst>
                <a:ext uri="{FF2B5EF4-FFF2-40B4-BE49-F238E27FC236}">
                  <a16:creationId xmlns:a16="http://schemas.microsoft.com/office/drawing/2014/main" xmlns="" id="{73912446-0859-4167-A47E-0AFBE141192D}"/>
                </a:ext>
              </a:extLst>
            </p:cNvPr>
            <p:cNvSpPr/>
            <p:nvPr/>
          </p:nvSpPr>
          <p:spPr>
            <a:xfrm>
              <a:off x="1585344" y="3192357"/>
              <a:ext cx="82349" cy="91763"/>
            </a:xfrm>
            <a:custGeom>
              <a:avLst/>
              <a:gdLst>
                <a:gd name="connsiteX0" fmla="*/ 8838 w 19488"/>
                <a:gd name="connsiteY0" fmla="*/ 0 h 21716"/>
                <a:gd name="connsiteX1" fmla="*/ 3460 w 19488"/>
                <a:gd name="connsiteY1" fmla="*/ 18930 h 21716"/>
                <a:gd name="connsiteX2" fmla="*/ 19486 w 19488"/>
                <a:gd name="connsiteY2" fmla="*/ 11293 h 21716"/>
                <a:gd name="connsiteX3" fmla="*/ 8838 w 19488"/>
                <a:gd name="connsiteY3" fmla="*/ 0 h 21716"/>
              </a:gdLst>
              <a:ahLst/>
              <a:cxnLst>
                <a:cxn ang="0">
                  <a:pos x="connsiteX0" y="connsiteY0"/>
                </a:cxn>
                <a:cxn ang="0">
                  <a:pos x="connsiteX1" y="connsiteY1"/>
                </a:cxn>
                <a:cxn ang="0">
                  <a:pos x="connsiteX2" y="connsiteY2"/>
                </a:cxn>
                <a:cxn ang="0">
                  <a:pos x="connsiteX3" y="connsiteY3"/>
                </a:cxn>
              </a:cxnLst>
              <a:rect l="l" t="t" r="r" b="b"/>
              <a:pathLst>
                <a:path w="19488" h="21716">
                  <a:moveTo>
                    <a:pt x="8838" y="0"/>
                  </a:moveTo>
                  <a:cubicBezTo>
                    <a:pt x="-519" y="1183"/>
                    <a:pt x="-2670" y="13014"/>
                    <a:pt x="3460" y="18930"/>
                  </a:cubicBezTo>
                  <a:cubicBezTo>
                    <a:pt x="9914" y="25060"/>
                    <a:pt x="19486" y="20436"/>
                    <a:pt x="19486" y="11293"/>
                  </a:cubicBezTo>
                  <a:cubicBezTo>
                    <a:pt x="19594" y="6561"/>
                    <a:pt x="16259" y="0"/>
                    <a:pt x="88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4" name="任意多边形: 形状 1254">
              <a:extLst>
                <a:ext uri="{FF2B5EF4-FFF2-40B4-BE49-F238E27FC236}">
                  <a16:creationId xmlns:a16="http://schemas.microsoft.com/office/drawing/2014/main" xmlns="" id="{16D14587-9A5C-4E3D-92AF-AB236A84388C}"/>
                </a:ext>
              </a:extLst>
            </p:cNvPr>
            <p:cNvSpPr/>
            <p:nvPr/>
          </p:nvSpPr>
          <p:spPr>
            <a:xfrm>
              <a:off x="1897569" y="3169611"/>
              <a:ext cx="78715" cy="91374"/>
            </a:xfrm>
            <a:custGeom>
              <a:avLst/>
              <a:gdLst>
                <a:gd name="connsiteX0" fmla="*/ 18628 w 18628"/>
                <a:gd name="connsiteY0" fmla="*/ 11083 h 21624"/>
                <a:gd name="connsiteX1" fmla="*/ 8195 w 18628"/>
                <a:gd name="connsiteY1" fmla="*/ 5 h 21624"/>
                <a:gd name="connsiteX2" fmla="*/ 3462 w 18628"/>
                <a:gd name="connsiteY2" fmla="*/ 18935 h 21624"/>
                <a:gd name="connsiteX3" fmla="*/ 18628 w 18628"/>
                <a:gd name="connsiteY3" fmla="*/ 11083 h 21624"/>
              </a:gdLst>
              <a:ahLst/>
              <a:cxnLst>
                <a:cxn ang="0">
                  <a:pos x="connsiteX0" y="connsiteY0"/>
                </a:cxn>
                <a:cxn ang="0">
                  <a:pos x="connsiteX1" y="connsiteY1"/>
                </a:cxn>
                <a:cxn ang="0">
                  <a:pos x="connsiteX2" y="connsiteY2"/>
                </a:cxn>
                <a:cxn ang="0">
                  <a:pos x="connsiteX3" y="connsiteY3"/>
                </a:cxn>
              </a:cxnLst>
              <a:rect l="l" t="t" r="r" b="b"/>
              <a:pathLst>
                <a:path w="18628" h="21624">
                  <a:moveTo>
                    <a:pt x="18628" y="11083"/>
                  </a:moveTo>
                  <a:cubicBezTo>
                    <a:pt x="18520" y="6351"/>
                    <a:pt x="15293" y="-210"/>
                    <a:pt x="8195" y="5"/>
                  </a:cubicBezTo>
                  <a:cubicBezTo>
                    <a:pt x="-732" y="1296"/>
                    <a:pt x="-2453" y="13127"/>
                    <a:pt x="3462" y="18935"/>
                  </a:cubicBezTo>
                  <a:cubicBezTo>
                    <a:pt x="9700" y="24958"/>
                    <a:pt x="18735" y="20226"/>
                    <a:pt x="18628"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5" name="任意多边形: 形状 1255">
              <a:extLst>
                <a:ext uri="{FF2B5EF4-FFF2-40B4-BE49-F238E27FC236}">
                  <a16:creationId xmlns:a16="http://schemas.microsoft.com/office/drawing/2014/main" xmlns="" id="{531C9195-A5C9-4EF9-AF5D-86C0E22777E9}"/>
                </a:ext>
              </a:extLst>
            </p:cNvPr>
            <p:cNvSpPr/>
            <p:nvPr/>
          </p:nvSpPr>
          <p:spPr>
            <a:xfrm>
              <a:off x="2187095" y="3143708"/>
              <a:ext cx="71894" cy="91404"/>
            </a:xfrm>
            <a:custGeom>
              <a:avLst/>
              <a:gdLst>
                <a:gd name="connsiteX0" fmla="*/ 17010 w 17014"/>
                <a:gd name="connsiteY0" fmla="*/ 11083 h 21631"/>
                <a:gd name="connsiteX1" fmla="*/ 7330 w 17014"/>
                <a:gd name="connsiteY1" fmla="*/ 5 h 21631"/>
                <a:gd name="connsiteX2" fmla="*/ 4103 w 17014"/>
                <a:gd name="connsiteY2" fmla="*/ 19580 h 21631"/>
                <a:gd name="connsiteX3" fmla="*/ 17010 w 17014"/>
                <a:gd name="connsiteY3" fmla="*/ 11083 h 21631"/>
              </a:gdLst>
              <a:ahLst/>
              <a:cxnLst>
                <a:cxn ang="0">
                  <a:pos x="connsiteX0" y="connsiteY0"/>
                </a:cxn>
                <a:cxn ang="0">
                  <a:pos x="connsiteX1" y="connsiteY1"/>
                </a:cxn>
                <a:cxn ang="0">
                  <a:pos x="connsiteX2" y="connsiteY2"/>
                </a:cxn>
                <a:cxn ang="0">
                  <a:pos x="connsiteX3" y="connsiteY3"/>
                </a:cxn>
              </a:cxnLst>
              <a:rect l="l" t="t" r="r" b="b"/>
              <a:pathLst>
                <a:path w="17014" h="21631">
                  <a:moveTo>
                    <a:pt x="17010" y="11083"/>
                  </a:moveTo>
                  <a:cubicBezTo>
                    <a:pt x="16795" y="6351"/>
                    <a:pt x="13783" y="-210"/>
                    <a:pt x="7330" y="5"/>
                  </a:cubicBezTo>
                  <a:cubicBezTo>
                    <a:pt x="-1274" y="1403"/>
                    <a:pt x="-2242" y="14202"/>
                    <a:pt x="4103" y="19580"/>
                  </a:cubicBezTo>
                  <a:cubicBezTo>
                    <a:pt x="9911" y="24635"/>
                    <a:pt x="17225" y="19795"/>
                    <a:pt x="17010"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6" name="任意多边形: 形状 1256">
              <a:extLst>
                <a:ext uri="{FF2B5EF4-FFF2-40B4-BE49-F238E27FC236}">
                  <a16:creationId xmlns:a16="http://schemas.microsoft.com/office/drawing/2014/main" xmlns="" id="{1D4CE41D-CA59-42D0-8F45-92EA888E283C}"/>
                </a:ext>
              </a:extLst>
            </p:cNvPr>
            <p:cNvSpPr/>
            <p:nvPr/>
          </p:nvSpPr>
          <p:spPr>
            <a:xfrm>
              <a:off x="2448528" y="3116410"/>
              <a:ext cx="64588" cy="91527"/>
            </a:xfrm>
            <a:custGeom>
              <a:avLst/>
              <a:gdLst>
                <a:gd name="connsiteX0" fmla="*/ 6338 w 15285"/>
                <a:gd name="connsiteY0" fmla="*/ 11 h 21660"/>
                <a:gd name="connsiteX1" fmla="*/ 3864 w 15285"/>
                <a:gd name="connsiteY1" fmla="*/ 19694 h 21660"/>
                <a:gd name="connsiteX2" fmla="*/ 15265 w 15285"/>
                <a:gd name="connsiteY2" fmla="*/ 11090 h 21660"/>
                <a:gd name="connsiteX3" fmla="*/ 6338 w 15285"/>
                <a:gd name="connsiteY3" fmla="*/ 11 h 21660"/>
              </a:gdLst>
              <a:ahLst/>
              <a:cxnLst>
                <a:cxn ang="0">
                  <a:pos x="connsiteX0" y="connsiteY0"/>
                </a:cxn>
                <a:cxn ang="0">
                  <a:pos x="connsiteX1" y="connsiteY1"/>
                </a:cxn>
                <a:cxn ang="0">
                  <a:pos x="connsiteX2" y="connsiteY2"/>
                </a:cxn>
                <a:cxn ang="0">
                  <a:pos x="connsiteX3" y="connsiteY3"/>
                </a:cxn>
              </a:cxnLst>
              <a:rect l="l" t="t" r="r" b="b"/>
              <a:pathLst>
                <a:path w="15285" h="21660">
                  <a:moveTo>
                    <a:pt x="6338" y="11"/>
                  </a:moveTo>
                  <a:cubicBezTo>
                    <a:pt x="-1406" y="1517"/>
                    <a:pt x="-1837" y="14316"/>
                    <a:pt x="3864" y="19694"/>
                  </a:cubicBezTo>
                  <a:cubicBezTo>
                    <a:pt x="9242" y="24642"/>
                    <a:pt x="15695" y="19694"/>
                    <a:pt x="15265" y="11090"/>
                  </a:cubicBezTo>
                  <a:cubicBezTo>
                    <a:pt x="15050" y="6250"/>
                    <a:pt x="12038" y="-311"/>
                    <a:pt x="633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7" name="任意多边形: 形状 1257">
              <a:extLst>
                <a:ext uri="{FF2B5EF4-FFF2-40B4-BE49-F238E27FC236}">
                  <a16:creationId xmlns:a16="http://schemas.microsoft.com/office/drawing/2014/main" xmlns="" id="{34AAA5F8-E2D3-49E1-BB66-5419C56853B0}"/>
                </a:ext>
              </a:extLst>
            </p:cNvPr>
            <p:cNvSpPr/>
            <p:nvPr/>
          </p:nvSpPr>
          <p:spPr>
            <a:xfrm>
              <a:off x="2681684" y="3087321"/>
              <a:ext cx="57003" cy="91096"/>
            </a:xfrm>
            <a:custGeom>
              <a:avLst/>
              <a:gdLst>
                <a:gd name="connsiteX0" fmla="*/ 13435 w 13490"/>
                <a:gd name="connsiteY0" fmla="*/ 10875 h 21558"/>
                <a:gd name="connsiteX1" fmla="*/ 5261 w 13490"/>
                <a:gd name="connsiteY1" fmla="*/ 12 h 21558"/>
                <a:gd name="connsiteX2" fmla="*/ 4185 w 13490"/>
                <a:gd name="connsiteY2" fmla="*/ 20232 h 21558"/>
                <a:gd name="connsiteX3" fmla="*/ 13435 w 13490"/>
                <a:gd name="connsiteY3" fmla="*/ 10875 h 21558"/>
              </a:gdLst>
              <a:ahLst/>
              <a:cxnLst>
                <a:cxn ang="0">
                  <a:pos x="connsiteX0" y="connsiteY0"/>
                </a:cxn>
                <a:cxn ang="0">
                  <a:pos x="connsiteX1" y="connsiteY1"/>
                </a:cxn>
                <a:cxn ang="0">
                  <a:pos x="connsiteX2" y="connsiteY2"/>
                </a:cxn>
                <a:cxn ang="0">
                  <a:pos x="connsiteX3" y="connsiteY3"/>
                </a:cxn>
              </a:cxnLst>
              <a:rect l="l" t="t" r="r" b="b"/>
              <a:pathLst>
                <a:path w="13490" h="21558">
                  <a:moveTo>
                    <a:pt x="13435" y="10875"/>
                  </a:moveTo>
                  <a:cubicBezTo>
                    <a:pt x="13113" y="6142"/>
                    <a:pt x="10316" y="-311"/>
                    <a:pt x="5261" y="12"/>
                  </a:cubicBezTo>
                  <a:cubicBezTo>
                    <a:pt x="-1730" y="1625"/>
                    <a:pt x="-1407" y="15500"/>
                    <a:pt x="4185" y="20232"/>
                  </a:cubicBezTo>
                  <a:cubicBezTo>
                    <a:pt x="8918" y="24104"/>
                    <a:pt x="14081" y="19049"/>
                    <a:pt x="13435" y="10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8" name="任意多边形: 形状 1258">
              <a:extLst>
                <a:ext uri="{FF2B5EF4-FFF2-40B4-BE49-F238E27FC236}">
                  <a16:creationId xmlns:a16="http://schemas.microsoft.com/office/drawing/2014/main" xmlns="" id="{1BF31A1A-C5B4-4C4B-9F76-BC61B8B8BCF6}"/>
                </a:ext>
              </a:extLst>
            </p:cNvPr>
            <p:cNvSpPr/>
            <p:nvPr/>
          </p:nvSpPr>
          <p:spPr>
            <a:xfrm>
              <a:off x="2884792" y="3056872"/>
              <a:ext cx="49947" cy="91210"/>
            </a:xfrm>
            <a:custGeom>
              <a:avLst/>
              <a:gdLst>
                <a:gd name="connsiteX0" fmla="*/ 4304 w 11820"/>
                <a:gd name="connsiteY0" fmla="*/ 12 h 21585"/>
                <a:gd name="connsiteX1" fmla="*/ 4519 w 11820"/>
                <a:gd name="connsiteY1" fmla="*/ 20662 h 21585"/>
                <a:gd name="connsiteX2" fmla="*/ 11726 w 11820"/>
                <a:gd name="connsiteY2" fmla="*/ 10875 h 21585"/>
                <a:gd name="connsiteX3" fmla="*/ 4304 w 11820"/>
                <a:gd name="connsiteY3" fmla="*/ 12 h 21585"/>
              </a:gdLst>
              <a:ahLst/>
              <a:cxnLst>
                <a:cxn ang="0">
                  <a:pos x="connsiteX0" y="connsiteY0"/>
                </a:cxn>
                <a:cxn ang="0">
                  <a:pos x="connsiteX1" y="connsiteY1"/>
                </a:cxn>
                <a:cxn ang="0">
                  <a:pos x="connsiteX2" y="connsiteY2"/>
                </a:cxn>
                <a:cxn ang="0">
                  <a:pos x="connsiteX3" y="connsiteY3"/>
                </a:cxn>
              </a:cxnLst>
              <a:rect l="l" t="t" r="r" b="b"/>
              <a:pathLst>
                <a:path w="11820" h="21585">
                  <a:moveTo>
                    <a:pt x="4304" y="12"/>
                  </a:moveTo>
                  <a:cubicBezTo>
                    <a:pt x="-2041" y="1733"/>
                    <a:pt x="-858" y="16683"/>
                    <a:pt x="4519" y="20662"/>
                  </a:cubicBezTo>
                  <a:cubicBezTo>
                    <a:pt x="8607" y="23781"/>
                    <a:pt x="12479" y="18619"/>
                    <a:pt x="11726" y="10875"/>
                  </a:cubicBezTo>
                  <a:cubicBezTo>
                    <a:pt x="11188" y="6142"/>
                    <a:pt x="8714" y="-311"/>
                    <a:pt x="430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9" name="任意多边形: 形状 1259">
              <a:extLst>
                <a:ext uri="{FF2B5EF4-FFF2-40B4-BE49-F238E27FC236}">
                  <a16:creationId xmlns:a16="http://schemas.microsoft.com/office/drawing/2014/main" xmlns="" id="{24E84A0B-58CB-449C-81D0-0D8894203808}"/>
                </a:ext>
              </a:extLst>
            </p:cNvPr>
            <p:cNvSpPr/>
            <p:nvPr/>
          </p:nvSpPr>
          <p:spPr>
            <a:xfrm>
              <a:off x="3057324" y="3025057"/>
              <a:ext cx="42167" cy="90994"/>
            </a:xfrm>
            <a:custGeom>
              <a:avLst/>
              <a:gdLst>
                <a:gd name="connsiteX0" fmla="*/ 3378 w 9979"/>
                <a:gd name="connsiteY0" fmla="*/ 12 h 21534"/>
                <a:gd name="connsiteX1" fmla="*/ 4130 w 9979"/>
                <a:gd name="connsiteY1" fmla="*/ 20662 h 21534"/>
                <a:gd name="connsiteX2" fmla="*/ 9831 w 9979"/>
                <a:gd name="connsiteY2" fmla="*/ 10875 h 21534"/>
                <a:gd name="connsiteX3" fmla="*/ 3378 w 9979"/>
                <a:gd name="connsiteY3" fmla="*/ 12 h 21534"/>
              </a:gdLst>
              <a:ahLst/>
              <a:cxnLst>
                <a:cxn ang="0">
                  <a:pos x="connsiteX0" y="connsiteY0"/>
                </a:cxn>
                <a:cxn ang="0">
                  <a:pos x="connsiteX1" y="connsiteY1"/>
                </a:cxn>
                <a:cxn ang="0">
                  <a:pos x="connsiteX2" y="connsiteY2"/>
                </a:cxn>
                <a:cxn ang="0">
                  <a:pos x="connsiteX3" y="connsiteY3"/>
                </a:cxn>
              </a:cxnLst>
              <a:rect l="l" t="t" r="r" b="b"/>
              <a:pathLst>
                <a:path w="9979" h="21534">
                  <a:moveTo>
                    <a:pt x="3378" y="12"/>
                  </a:moveTo>
                  <a:cubicBezTo>
                    <a:pt x="-1893" y="1733"/>
                    <a:pt x="-494" y="16683"/>
                    <a:pt x="4130" y="20662"/>
                  </a:cubicBezTo>
                  <a:cubicBezTo>
                    <a:pt x="7680" y="23674"/>
                    <a:pt x="10691" y="18511"/>
                    <a:pt x="9831" y="10875"/>
                  </a:cubicBezTo>
                  <a:cubicBezTo>
                    <a:pt x="9401" y="6142"/>
                    <a:pt x="7034" y="-311"/>
                    <a:pt x="3378"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0" name="任意多边形: 形状 1260">
              <a:extLst>
                <a:ext uri="{FF2B5EF4-FFF2-40B4-BE49-F238E27FC236}">
                  <a16:creationId xmlns:a16="http://schemas.microsoft.com/office/drawing/2014/main" xmlns="" id="{94F458AF-87AD-4F17-9463-54216D90E199}"/>
                </a:ext>
              </a:extLst>
            </p:cNvPr>
            <p:cNvSpPr/>
            <p:nvPr/>
          </p:nvSpPr>
          <p:spPr>
            <a:xfrm>
              <a:off x="3198797" y="2992790"/>
              <a:ext cx="35465" cy="90753"/>
            </a:xfrm>
            <a:custGeom>
              <a:avLst/>
              <a:gdLst>
                <a:gd name="connsiteX0" fmla="*/ 2487 w 8393"/>
                <a:gd name="connsiteY0" fmla="*/ 12 h 21477"/>
                <a:gd name="connsiteX1" fmla="*/ 4315 w 8393"/>
                <a:gd name="connsiteY1" fmla="*/ 20985 h 21477"/>
                <a:gd name="connsiteX2" fmla="*/ 8187 w 8393"/>
                <a:gd name="connsiteY2" fmla="*/ 10767 h 21477"/>
                <a:gd name="connsiteX3" fmla="*/ 8187 w 8393"/>
                <a:gd name="connsiteY3" fmla="*/ 10767 h 21477"/>
                <a:gd name="connsiteX4" fmla="*/ 2487 w 8393"/>
                <a:gd name="connsiteY4" fmla="*/ 12 h 21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3" h="21477">
                  <a:moveTo>
                    <a:pt x="2487" y="12"/>
                  </a:moveTo>
                  <a:cubicBezTo>
                    <a:pt x="-2030" y="1948"/>
                    <a:pt x="228" y="17758"/>
                    <a:pt x="4315" y="20985"/>
                  </a:cubicBezTo>
                  <a:cubicBezTo>
                    <a:pt x="7112" y="23136"/>
                    <a:pt x="9048" y="17973"/>
                    <a:pt x="8187" y="10767"/>
                  </a:cubicBezTo>
                  <a:lnTo>
                    <a:pt x="8187" y="10767"/>
                  </a:lnTo>
                  <a:cubicBezTo>
                    <a:pt x="7542" y="6142"/>
                    <a:pt x="5498" y="-311"/>
                    <a:pt x="248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1" name="任意多边形: 形状 1261">
              <a:extLst>
                <a:ext uri="{FF2B5EF4-FFF2-40B4-BE49-F238E27FC236}">
                  <a16:creationId xmlns:a16="http://schemas.microsoft.com/office/drawing/2014/main" xmlns="" id="{8604A91E-9825-4A7F-8B1D-A53B010B802D}"/>
                </a:ext>
              </a:extLst>
            </p:cNvPr>
            <p:cNvSpPr/>
            <p:nvPr/>
          </p:nvSpPr>
          <p:spPr>
            <a:xfrm>
              <a:off x="3308882" y="2960067"/>
              <a:ext cx="28100" cy="90567"/>
            </a:xfrm>
            <a:custGeom>
              <a:avLst/>
              <a:gdLst>
                <a:gd name="connsiteX0" fmla="*/ 6336 w 6650"/>
                <a:gd name="connsiteY0" fmla="*/ 10767 h 21433"/>
                <a:gd name="connsiteX1" fmla="*/ 1603 w 6650"/>
                <a:gd name="connsiteY1" fmla="*/ 12 h 21433"/>
                <a:gd name="connsiteX2" fmla="*/ 4185 w 6650"/>
                <a:gd name="connsiteY2" fmla="*/ 21200 h 21433"/>
                <a:gd name="connsiteX3" fmla="*/ 6336 w 6650"/>
                <a:gd name="connsiteY3" fmla="*/ 10767 h 21433"/>
              </a:gdLst>
              <a:ahLst/>
              <a:cxnLst>
                <a:cxn ang="0">
                  <a:pos x="connsiteX0" y="connsiteY0"/>
                </a:cxn>
                <a:cxn ang="0">
                  <a:pos x="connsiteX1" y="connsiteY1"/>
                </a:cxn>
                <a:cxn ang="0">
                  <a:pos x="connsiteX2" y="connsiteY2"/>
                </a:cxn>
                <a:cxn ang="0">
                  <a:pos x="connsiteX3" y="connsiteY3"/>
                </a:cxn>
              </a:cxnLst>
              <a:rect l="l" t="t" r="r" b="b"/>
              <a:pathLst>
                <a:path w="6650" h="21433">
                  <a:moveTo>
                    <a:pt x="6336" y="10767"/>
                  </a:moveTo>
                  <a:cubicBezTo>
                    <a:pt x="5691" y="6035"/>
                    <a:pt x="3862" y="-311"/>
                    <a:pt x="1603" y="12"/>
                  </a:cubicBezTo>
                  <a:cubicBezTo>
                    <a:pt x="-1946" y="2055"/>
                    <a:pt x="1066" y="19049"/>
                    <a:pt x="4185" y="21200"/>
                  </a:cubicBezTo>
                  <a:cubicBezTo>
                    <a:pt x="6228" y="22599"/>
                    <a:pt x="7196" y="17543"/>
                    <a:pt x="6336"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2" name="任意多边形: 形状 1276">
              <a:extLst>
                <a:ext uri="{FF2B5EF4-FFF2-40B4-BE49-F238E27FC236}">
                  <a16:creationId xmlns:a16="http://schemas.microsoft.com/office/drawing/2014/main" xmlns="" id="{C7683503-21CC-45C1-B1E8-5495CA2443F2}"/>
                </a:ext>
              </a:extLst>
            </p:cNvPr>
            <p:cNvSpPr/>
            <p:nvPr/>
          </p:nvSpPr>
          <p:spPr>
            <a:xfrm>
              <a:off x="85589" y="3461870"/>
              <a:ext cx="88290" cy="93060"/>
            </a:xfrm>
            <a:custGeom>
              <a:avLst/>
              <a:gdLst>
                <a:gd name="connsiteX0" fmla="*/ 20871 w 20894"/>
                <a:gd name="connsiteY0" fmla="*/ 11939 h 22023"/>
                <a:gd name="connsiteX1" fmla="*/ 10223 w 20894"/>
                <a:gd name="connsiteY1" fmla="*/ 0 h 22023"/>
                <a:gd name="connsiteX2" fmla="*/ 2587 w 20894"/>
                <a:gd name="connsiteY2" fmla="*/ 18069 h 22023"/>
                <a:gd name="connsiteX3" fmla="*/ 20871 w 20894"/>
                <a:gd name="connsiteY3" fmla="*/ 11939 h 22023"/>
              </a:gdLst>
              <a:ahLst/>
              <a:cxnLst>
                <a:cxn ang="0">
                  <a:pos x="connsiteX0" y="connsiteY0"/>
                </a:cxn>
                <a:cxn ang="0">
                  <a:pos x="connsiteX1" y="connsiteY1"/>
                </a:cxn>
                <a:cxn ang="0">
                  <a:pos x="connsiteX2" y="connsiteY2"/>
                </a:cxn>
                <a:cxn ang="0">
                  <a:pos x="connsiteX3" y="connsiteY3"/>
                </a:cxn>
              </a:cxnLst>
              <a:rect l="l" t="t" r="r" b="b"/>
              <a:pathLst>
                <a:path w="20894" h="22023">
                  <a:moveTo>
                    <a:pt x="20871" y="11939"/>
                  </a:moveTo>
                  <a:cubicBezTo>
                    <a:pt x="21194" y="7206"/>
                    <a:pt x="18183" y="323"/>
                    <a:pt x="10223" y="0"/>
                  </a:cubicBezTo>
                  <a:cubicBezTo>
                    <a:pt x="436" y="645"/>
                    <a:pt x="-2791" y="11508"/>
                    <a:pt x="2587" y="18069"/>
                  </a:cubicBezTo>
                  <a:cubicBezTo>
                    <a:pt x="8610" y="25598"/>
                    <a:pt x="20011" y="21726"/>
                    <a:pt x="20871"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3" name="任意多边形: 形状 1277">
              <a:extLst>
                <a:ext uri="{FF2B5EF4-FFF2-40B4-BE49-F238E27FC236}">
                  <a16:creationId xmlns:a16="http://schemas.microsoft.com/office/drawing/2014/main" xmlns="" id="{E383CB7A-CB84-4527-B35D-897466A261CA}"/>
                </a:ext>
              </a:extLst>
            </p:cNvPr>
            <p:cNvSpPr/>
            <p:nvPr/>
          </p:nvSpPr>
          <p:spPr>
            <a:xfrm>
              <a:off x="422251" y="3454142"/>
              <a:ext cx="88400" cy="93251"/>
            </a:xfrm>
            <a:custGeom>
              <a:avLst/>
              <a:gdLst>
                <a:gd name="connsiteX0" fmla="*/ 20898 w 20920"/>
                <a:gd name="connsiteY0" fmla="*/ 11831 h 22068"/>
                <a:gd name="connsiteX1" fmla="*/ 10143 w 20920"/>
                <a:gd name="connsiteY1" fmla="*/ 0 h 22068"/>
                <a:gd name="connsiteX2" fmla="*/ 2614 w 20920"/>
                <a:gd name="connsiteY2" fmla="*/ 18177 h 22068"/>
                <a:gd name="connsiteX3" fmla="*/ 20898 w 20920"/>
                <a:gd name="connsiteY3" fmla="*/ 11831 h 22068"/>
              </a:gdLst>
              <a:ahLst/>
              <a:cxnLst>
                <a:cxn ang="0">
                  <a:pos x="connsiteX0" y="connsiteY0"/>
                </a:cxn>
                <a:cxn ang="0">
                  <a:pos x="connsiteX1" y="connsiteY1"/>
                </a:cxn>
                <a:cxn ang="0">
                  <a:pos x="connsiteX2" y="connsiteY2"/>
                </a:cxn>
                <a:cxn ang="0">
                  <a:pos x="connsiteX3" y="connsiteY3"/>
                </a:cxn>
              </a:cxnLst>
              <a:rect l="l" t="t" r="r" b="b"/>
              <a:pathLst>
                <a:path w="20920" h="22068">
                  <a:moveTo>
                    <a:pt x="20898" y="11831"/>
                  </a:moveTo>
                  <a:cubicBezTo>
                    <a:pt x="21221" y="7099"/>
                    <a:pt x="18102" y="215"/>
                    <a:pt x="10143" y="0"/>
                  </a:cubicBezTo>
                  <a:cubicBezTo>
                    <a:pt x="355" y="753"/>
                    <a:pt x="-2764" y="11616"/>
                    <a:pt x="2614" y="18177"/>
                  </a:cubicBezTo>
                  <a:cubicBezTo>
                    <a:pt x="8745" y="25706"/>
                    <a:pt x="20253" y="21619"/>
                    <a:pt x="20898"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4" name="任意多边形: 形状 1278">
              <a:extLst>
                <a:ext uri="{FF2B5EF4-FFF2-40B4-BE49-F238E27FC236}">
                  <a16:creationId xmlns:a16="http://schemas.microsoft.com/office/drawing/2014/main" xmlns="" id="{132474C2-5F24-4526-87CE-520C5F789848}"/>
                </a:ext>
              </a:extLst>
            </p:cNvPr>
            <p:cNvSpPr/>
            <p:nvPr/>
          </p:nvSpPr>
          <p:spPr>
            <a:xfrm>
              <a:off x="758909" y="3443235"/>
              <a:ext cx="88011" cy="93352"/>
            </a:xfrm>
            <a:custGeom>
              <a:avLst/>
              <a:gdLst>
                <a:gd name="connsiteX0" fmla="*/ 10063 w 20828"/>
                <a:gd name="connsiteY0" fmla="*/ 0 h 22092"/>
                <a:gd name="connsiteX1" fmla="*/ 2641 w 20828"/>
                <a:gd name="connsiteY1" fmla="*/ 18284 h 22092"/>
                <a:gd name="connsiteX2" fmla="*/ 20818 w 20828"/>
                <a:gd name="connsiteY2" fmla="*/ 11724 h 22092"/>
                <a:gd name="connsiteX3" fmla="*/ 10063 w 20828"/>
                <a:gd name="connsiteY3" fmla="*/ 0 h 22092"/>
              </a:gdLst>
              <a:ahLst/>
              <a:cxnLst>
                <a:cxn ang="0">
                  <a:pos x="connsiteX0" y="connsiteY0"/>
                </a:cxn>
                <a:cxn ang="0">
                  <a:pos x="connsiteX1" y="connsiteY1"/>
                </a:cxn>
                <a:cxn ang="0">
                  <a:pos x="connsiteX2" y="connsiteY2"/>
                </a:cxn>
                <a:cxn ang="0">
                  <a:pos x="connsiteX3" y="connsiteY3"/>
                </a:cxn>
              </a:cxnLst>
              <a:rect l="l" t="t" r="r" b="b"/>
              <a:pathLst>
                <a:path w="20828" h="22092">
                  <a:moveTo>
                    <a:pt x="10063" y="0"/>
                  </a:moveTo>
                  <a:cubicBezTo>
                    <a:pt x="275" y="860"/>
                    <a:pt x="-2737" y="11831"/>
                    <a:pt x="2641" y="18284"/>
                  </a:cubicBezTo>
                  <a:cubicBezTo>
                    <a:pt x="8879" y="25706"/>
                    <a:pt x="20173" y="21619"/>
                    <a:pt x="20818" y="11724"/>
                  </a:cubicBezTo>
                  <a:cubicBezTo>
                    <a:pt x="21033" y="6884"/>
                    <a:pt x="17914" y="108"/>
                    <a:pt x="1006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5" name="任意多边形: 形状 1279">
              <a:extLst>
                <a:ext uri="{FF2B5EF4-FFF2-40B4-BE49-F238E27FC236}">
                  <a16:creationId xmlns:a16="http://schemas.microsoft.com/office/drawing/2014/main" xmlns="" id="{259EA1F7-07D2-4F13-9F1E-CCAA1F49B95A}"/>
                </a:ext>
              </a:extLst>
            </p:cNvPr>
            <p:cNvSpPr/>
            <p:nvPr/>
          </p:nvSpPr>
          <p:spPr>
            <a:xfrm>
              <a:off x="1093112" y="3428691"/>
              <a:ext cx="86494" cy="92913"/>
            </a:xfrm>
            <a:custGeom>
              <a:avLst/>
              <a:gdLst>
                <a:gd name="connsiteX0" fmla="*/ 20459 w 20469"/>
                <a:gd name="connsiteY0" fmla="*/ 11616 h 21988"/>
                <a:gd name="connsiteX1" fmla="*/ 9704 w 20469"/>
                <a:gd name="connsiteY1" fmla="*/ 0 h 21988"/>
                <a:gd name="connsiteX2" fmla="*/ 2605 w 20469"/>
                <a:gd name="connsiteY2" fmla="*/ 18284 h 21988"/>
                <a:gd name="connsiteX3" fmla="*/ 20459 w 20469"/>
                <a:gd name="connsiteY3" fmla="*/ 11616 h 21988"/>
              </a:gdLst>
              <a:ahLst/>
              <a:cxnLst>
                <a:cxn ang="0">
                  <a:pos x="connsiteX0" y="connsiteY0"/>
                </a:cxn>
                <a:cxn ang="0">
                  <a:pos x="connsiteX1" y="connsiteY1"/>
                </a:cxn>
                <a:cxn ang="0">
                  <a:pos x="connsiteX2" y="connsiteY2"/>
                </a:cxn>
                <a:cxn ang="0">
                  <a:pos x="connsiteX3" y="connsiteY3"/>
                </a:cxn>
              </a:cxnLst>
              <a:rect l="l" t="t" r="r" b="b"/>
              <a:pathLst>
                <a:path w="20469" h="21988">
                  <a:moveTo>
                    <a:pt x="20459" y="11616"/>
                  </a:moveTo>
                  <a:cubicBezTo>
                    <a:pt x="20675" y="6884"/>
                    <a:pt x="17556" y="108"/>
                    <a:pt x="9704" y="0"/>
                  </a:cubicBezTo>
                  <a:cubicBezTo>
                    <a:pt x="239" y="968"/>
                    <a:pt x="-2665" y="12046"/>
                    <a:pt x="2605" y="18284"/>
                  </a:cubicBezTo>
                  <a:cubicBezTo>
                    <a:pt x="8736" y="25598"/>
                    <a:pt x="19922" y="21404"/>
                    <a:pt x="20459"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6" name="任意多边形: 形状 1280">
              <a:extLst>
                <a:ext uri="{FF2B5EF4-FFF2-40B4-BE49-F238E27FC236}">
                  <a16:creationId xmlns:a16="http://schemas.microsoft.com/office/drawing/2014/main" xmlns="" id="{14043079-1CAA-49AA-AB7C-1D9B2F174047}"/>
                </a:ext>
              </a:extLst>
            </p:cNvPr>
            <p:cNvSpPr/>
            <p:nvPr/>
          </p:nvSpPr>
          <p:spPr>
            <a:xfrm>
              <a:off x="1421656" y="3410960"/>
              <a:ext cx="84723" cy="92959"/>
            </a:xfrm>
            <a:custGeom>
              <a:avLst/>
              <a:gdLst>
                <a:gd name="connsiteX0" fmla="*/ 20041 w 20050"/>
                <a:gd name="connsiteY0" fmla="*/ 11402 h 21999"/>
                <a:gd name="connsiteX1" fmla="*/ 9393 w 20050"/>
                <a:gd name="connsiteY1" fmla="*/ 1 h 21999"/>
                <a:gd name="connsiteX2" fmla="*/ 3262 w 20050"/>
                <a:gd name="connsiteY2" fmla="*/ 19146 h 21999"/>
                <a:gd name="connsiteX3" fmla="*/ 20041 w 20050"/>
                <a:gd name="connsiteY3" fmla="*/ 11402 h 21999"/>
              </a:gdLst>
              <a:ahLst/>
              <a:cxnLst>
                <a:cxn ang="0">
                  <a:pos x="connsiteX0" y="connsiteY0"/>
                </a:cxn>
                <a:cxn ang="0">
                  <a:pos x="connsiteX1" y="connsiteY1"/>
                </a:cxn>
                <a:cxn ang="0">
                  <a:pos x="connsiteX2" y="connsiteY2"/>
                </a:cxn>
                <a:cxn ang="0">
                  <a:pos x="connsiteX3" y="connsiteY3"/>
                </a:cxn>
              </a:cxnLst>
              <a:rect l="l" t="t" r="r" b="b"/>
              <a:pathLst>
                <a:path w="20050" h="21999">
                  <a:moveTo>
                    <a:pt x="20041" y="11402"/>
                  </a:moveTo>
                  <a:cubicBezTo>
                    <a:pt x="20256" y="6670"/>
                    <a:pt x="17029" y="-106"/>
                    <a:pt x="9393" y="1"/>
                  </a:cubicBezTo>
                  <a:cubicBezTo>
                    <a:pt x="-287" y="1077"/>
                    <a:pt x="-2761" y="13123"/>
                    <a:pt x="3262" y="19146"/>
                  </a:cubicBezTo>
                  <a:cubicBezTo>
                    <a:pt x="9608" y="25384"/>
                    <a:pt x="19611" y="20759"/>
                    <a:pt x="20041" y="114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7" name="任意多边形: 形状 1281">
              <a:extLst>
                <a:ext uri="{FF2B5EF4-FFF2-40B4-BE49-F238E27FC236}">
                  <a16:creationId xmlns:a16="http://schemas.microsoft.com/office/drawing/2014/main" xmlns="" id="{DF6170A8-85CB-4EEF-AE7F-BD14AC5B93CE}"/>
                </a:ext>
              </a:extLst>
            </p:cNvPr>
            <p:cNvSpPr/>
            <p:nvPr/>
          </p:nvSpPr>
          <p:spPr>
            <a:xfrm>
              <a:off x="1742063" y="3389583"/>
              <a:ext cx="81972" cy="92667"/>
            </a:xfrm>
            <a:custGeom>
              <a:avLst/>
              <a:gdLst>
                <a:gd name="connsiteX0" fmla="*/ 3264 w 19399"/>
                <a:gd name="connsiteY0" fmla="*/ 19150 h 21930"/>
                <a:gd name="connsiteX1" fmla="*/ 19397 w 19399"/>
                <a:gd name="connsiteY1" fmla="*/ 11298 h 21930"/>
                <a:gd name="connsiteX2" fmla="*/ 8964 w 19399"/>
                <a:gd name="connsiteY2" fmla="*/ 5 h 21930"/>
                <a:gd name="connsiteX3" fmla="*/ 3264 w 19399"/>
                <a:gd name="connsiteY3" fmla="*/ 19150 h 21930"/>
              </a:gdLst>
              <a:ahLst/>
              <a:cxnLst>
                <a:cxn ang="0">
                  <a:pos x="connsiteX0" y="connsiteY0"/>
                </a:cxn>
                <a:cxn ang="0">
                  <a:pos x="connsiteX1" y="connsiteY1"/>
                </a:cxn>
                <a:cxn ang="0">
                  <a:pos x="connsiteX2" y="connsiteY2"/>
                </a:cxn>
                <a:cxn ang="0">
                  <a:pos x="connsiteX3" y="connsiteY3"/>
                </a:cxn>
              </a:cxnLst>
              <a:rect l="l" t="t" r="r" b="b"/>
              <a:pathLst>
                <a:path w="19399" h="21930">
                  <a:moveTo>
                    <a:pt x="3264" y="19150"/>
                  </a:moveTo>
                  <a:cubicBezTo>
                    <a:pt x="9502" y="25281"/>
                    <a:pt x="19182" y="20656"/>
                    <a:pt x="19397" y="11298"/>
                  </a:cubicBezTo>
                  <a:cubicBezTo>
                    <a:pt x="19505" y="6566"/>
                    <a:pt x="16385" y="-210"/>
                    <a:pt x="8964" y="5"/>
                  </a:cubicBezTo>
                  <a:cubicBezTo>
                    <a:pt x="-393" y="1188"/>
                    <a:pt x="-2652" y="13234"/>
                    <a:pt x="3264" y="1915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8" name="任意多边形: 形状 1282">
              <a:extLst>
                <a:ext uri="{FF2B5EF4-FFF2-40B4-BE49-F238E27FC236}">
                  <a16:creationId xmlns:a16="http://schemas.microsoft.com/office/drawing/2014/main" xmlns="" id="{40E825E9-CD2A-40C1-897A-73E3D9AE3B02}"/>
                </a:ext>
              </a:extLst>
            </p:cNvPr>
            <p:cNvSpPr/>
            <p:nvPr/>
          </p:nvSpPr>
          <p:spPr>
            <a:xfrm>
              <a:off x="2048216" y="3364605"/>
              <a:ext cx="76238" cy="92913"/>
            </a:xfrm>
            <a:custGeom>
              <a:avLst/>
              <a:gdLst>
                <a:gd name="connsiteX0" fmla="*/ 3197 w 18042"/>
                <a:gd name="connsiteY0" fmla="*/ 19254 h 21988"/>
                <a:gd name="connsiteX1" fmla="*/ 18040 w 18042"/>
                <a:gd name="connsiteY1" fmla="*/ 11295 h 21988"/>
                <a:gd name="connsiteX2" fmla="*/ 8360 w 18042"/>
                <a:gd name="connsiteY2" fmla="*/ 1 h 21988"/>
                <a:gd name="connsiteX3" fmla="*/ 3197 w 18042"/>
                <a:gd name="connsiteY3" fmla="*/ 19254 h 21988"/>
              </a:gdLst>
              <a:ahLst/>
              <a:cxnLst>
                <a:cxn ang="0">
                  <a:pos x="connsiteX0" y="connsiteY0"/>
                </a:cxn>
                <a:cxn ang="0">
                  <a:pos x="connsiteX1" y="connsiteY1"/>
                </a:cxn>
                <a:cxn ang="0">
                  <a:pos x="connsiteX2" y="connsiteY2"/>
                </a:cxn>
                <a:cxn ang="0">
                  <a:pos x="connsiteX3" y="connsiteY3"/>
                </a:cxn>
              </a:cxnLst>
              <a:rect l="l" t="t" r="r" b="b"/>
              <a:pathLst>
                <a:path w="18042" h="21988">
                  <a:moveTo>
                    <a:pt x="3197" y="19254"/>
                  </a:moveTo>
                  <a:cubicBezTo>
                    <a:pt x="9005" y="25384"/>
                    <a:pt x="17932" y="20544"/>
                    <a:pt x="18040" y="11295"/>
                  </a:cubicBezTo>
                  <a:cubicBezTo>
                    <a:pt x="18147" y="6562"/>
                    <a:pt x="15136" y="-106"/>
                    <a:pt x="8360" y="1"/>
                  </a:cubicBezTo>
                  <a:cubicBezTo>
                    <a:pt x="-460" y="1292"/>
                    <a:pt x="-2503" y="13446"/>
                    <a:pt x="3197" y="192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9" name="任意多边形: 形状 1283">
              <a:extLst>
                <a:ext uri="{FF2B5EF4-FFF2-40B4-BE49-F238E27FC236}">
                  <a16:creationId xmlns:a16="http://schemas.microsoft.com/office/drawing/2014/main" xmlns="" id="{D2F6E836-A356-4319-A05C-AD56C8176E12}"/>
                </a:ext>
              </a:extLst>
            </p:cNvPr>
            <p:cNvSpPr/>
            <p:nvPr/>
          </p:nvSpPr>
          <p:spPr>
            <a:xfrm>
              <a:off x="2327794" y="3338225"/>
              <a:ext cx="68434" cy="92672"/>
            </a:xfrm>
            <a:custGeom>
              <a:avLst/>
              <a:gdLst>
                <a:gd name="connsiteX0" fmla="*/ 7268 w 16195"/>
                <a:gd name="connsiteY0" fmla="*/ 5 h 21931"/>
                <a:gd name="connsiteX1" fmla="*/ 3611 w 16195"/>
                <a:gd name="connsiteY1" fmla="*/ 19903 h 21931"/>
                <a:gd name="connsiteX2" fmla="*/ 16195 w 16195"/>
                <a:gd name="connsiteY2" fmla="*/ 11191 h 21931"/>
                <a:gd name="connsiteX3" fmla="*/ 7268 w 16195"/>
                <a:gd name="connsiteY3" fmla="*/ 5 h 21931"/>
              </a:gdLst>
              <a:ahLst/>
              <a:cxnLst>
                <a:cxn ang="0">
                  <a:pos x="connsiteX0" y="connsiteY0"/>
                </a:cxn>
                <a:cxn ang="0">
                  <a:pos x="connsiteX1" y="connsiteY1"/>
                </a:cxn>
                <a:cxn ang="0">
                  <a:pos x="connsiteX2" y="connsiteY2"/>
                </a:cxn>
                <a:cxn ang="0">
                  <a:pos x="connsiteX3" y="connsiteY3"/>
                </a:cxn>
              </a:cxnLst>
              <a:rect l="l" t="t" r="r" b="b"/>
              <a:pathLst>
                <a:path w="16195" h="21931">
                  <a:moveTo>
                    <a:pt x="7268" y="5"/>
                  </a:moveTo>
                  <a:cubicBezTo>
                    <a:pt x="-1014" y="1403"/>
                    <a:pt x="-2197" y="14525"/>
                    <a:pt x="3611" y="19903"/>
                  </a:cubicBezTo>
                  <a:cubicBezTo>
                    <a:pt x="9097" y="24958"/>
                    <a:pt x="16195" y="20011"/>
                    <a:pt x="16195" y="11191"/>
                  </a:cubicBezTo>
                  <a:cubicBezTo>
                    <a:pt x="16195" y="6351"/>
                    <a:pt x="13399" y="-210"/>
                    <a:pt x="726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0" name="任意多边形: 形状 1284">
              <a:extLst>
                <a:ext uri="{FF2B5EF4-FFF2-40B4-BE49-F238E27FC236}">
                  <a16:creationId xmlns:a16="http://schemas.microsoft.com/office/drawing/2014/main" xmlns="" id="{AB6FFA76-DE58-4535-A888-26C4B2507D3C}"/>
                </a:ext>
              </a:extLst>
            </p:cNvPr>
            <p:cNvSpPr/>
            <p:nvPr/>
          </p:nvSpPr>
          <p:spPr>
            <a:xfrm>
              <a:off x="2578035" y="3309567"/>
              <a:ext cx="61364" cy="92689"/>
            </a:xfrm>
            <a:custGeom>
              <a:avLst/>
              <a:gdLst>
                <a:gd name="connsiteX0" fmla="*/ 14517 w 14522"/>
                <a:gd name="connsiteY0" fmla="*/ 11089 h 21935"/>
                <a:gd name="connsiteX1" fmla="*/ 6343 w 14522"/>
                <a:gd name="connsiteY1" fmla="*/ 11 h 21935"/>
                <a:gd name="connsiteX2" fmla="*/ 3331 w 14522"/>
                <a:gd name="connsiteY2" fmla="*/ 19909 h 21935"/>
                <a:gd name="connsiteX3" fmla="*/ 14517 w 14522"/>
                <a:gd name="connsiteY3" fmla="*/ 11089 h 21935"/>
              </a:gdLst>
              <a:ahLst/>
              <a:cxnLst>
                <a:cxn ang="0">
                  <a:pos x="connsiteX0" y="connsiteY0"/>
                </a:cxn>
                <a:cxn ang="0">
                  <a:pos x="connsiteX1" y="connsiteY1"/>
                </a:cxn>
                <a:cxn ang="0">
                  <a:pos x="connsiteX2" y="connsiteY2"/>
                </a:cxn>
                <a:cxn ang="0">
                  <a:pos x="connsiteX3" y="connsiteY3"/>
                </a:cxn>
              </a:cxnLst>
              <a:rect l="l" t="t" r="r" b="b"/>
              <a:pathLst>
                <a:path w="14522" h="21935">
                  <a:moveTo>
                    <a:pt x="14517" y="11089"/>
                  </a:moveTo>
                  <a:cubicBezTo>
                    <a:pt x="14409" y="6357"/>
                    <a:pt x="11828" y="-311"/>
                    <a:pt x="6343" y="11"/>
                  </a:cubicBezTo>
                  <a:cubicBezTo>
                    <a:pt x="-971" y="1517"/>
                    <a:pt x="-1939" y="14531"/>
                    <a:pt x="3331" y="19909"/>
                  </a:cubicBezTo>
                  <a:cubicBezTo>
                    <a:pt x="8386" y="24964"/>
                    <a:pt x="14732" y="20017"/>
                    <a:pt x="14517" y="110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1" name="任意多边形: 形状 1285">
              <a:extLst>
                <a:ext uri="{FF2B5EF4-FFF2-40B4-BE49-F238E27FC236}">
                  <a16:creationId xmlns:a16="http://schemas.microsoft.com/office/drawing/2014/main" xmlns="" id="{7EE59690-82AF-4AF9-AB2B-DD735476C7F1}"/>
                </a:ext>
              </a:extLst>
            </p:cNvPr>
            <p:cNvSpPr/>
            <p:nvPr/>
          </p:nvSpPr>
          <p:spPr>
            <a:xfrm>
              <a:off x="2799574" y="3279573"/>
              <a:ext cx="53441" cy="92638"/>
            </a:xfrm>
            <a:custGeom>
              <a:avLst/>
              <a:gdLst>
                <a:gd name="connsiteX0" fmla="*/ 3606 w 12647"/>
                <a:gd name="connsiteY0" fmla="*/ 20554 h 21923"/>
                <a:gd name="connsiteX1" fmla="*/ 12641 w 12647"/>
                <a:gd name="connsiteY1" fmla="*/ 11089 h 21923"/>
                <a:gd name="connsiteX2" fmla="*/ 5327 w 12647"/>
                <a:gd name="connsiteY2" fmla="*/ 11 h 21923"/>
                <a:gd name="connsiteX3" fmla="*/ 3606 w 12647"/>
                <a:gd name="connsiteY3" fmla="*/ 20554 h 21923"/>
              </a:gdLst>
              <a:ahLst/>
              <a:cxnLst>
                <a:cxn ang="0">
                  <a:pos x="connsiteX0" y="connsiteY0"/>
                </a:cxn>
                <a:cxn ang="0">
                  <a:pos x="connsiteX1" y="connsiteY1"/>
                </a:cxn>
                <a:cxn ang="0">
                  <a:pos x="connsiteX2" y="connsiteY2"/>
                </a:cxn>
                <a:cxn ang="0">
                  <a:pos x="connsiteX3" y="connsiteY3"/>
                </a:cxn>
              </a:cxnLst>
              <a:rect l="l" t="t" r="r" b="b"/>
              <a:pathLst>
                <a:path w="12647" h="21923">
                  <a:moveTo>
                    <a:pt x="3606" y="20554"/>
                  </a:moveTo>
                  <a:cubicBezTo>
                    <a:pt x="7908" y="24534"/>
                    <a:pt x="12856" y="19371"/>
                    <a:pt x="12641" y="11089"/>
                  </a:cubicBezTo>
                  <a:cubicBezTo>
                    <a:pt x="12533" y="6357"/>
                    <a:pt x="10167" y="-311"/>
                    <a:pt x="5327" y="11"/>
                  </a:cubicBezTo>
                  <a:cubicBezTo>
                    <a:pt x="-1342" y="1625"/>
                    <a:pt x="-1557" y="15714"/>
                    <a:pt x="3606" y="205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2" name="任意多边形: 形状 1286">
              <a:extLst>
                <a:ext uri="{FF2B5EF4-FFF2-40B4-BE49-F238E27FC236}">
                  <a16:creationId xmlns:a16="http://schemas.microsoft.com/office/drawing/2014/main" xmlns="" id="{4522EE09-A7F5-41C7-96BC-9BCEDFE98FBF}"/>
                </a:ext>
              </a:extLst>
            </p:cNvPr>
            <p:cNvSpPr/>
            <p:nvPr/>
          </p:nvSpPr>
          <p:spPr>
            <a:xfrm>
              <a:off x="2990753" y="3248211"/>
              <a:ext cx="45928" cy="92570"/>
            </a:xfrm>
            <a:custGeom>
              <a:avLst/>
              <a:gdLst>
                <a:gd name="connsiteX0" fmla="*/ 10850 w 10869"/>
                <a:gd name="connsiteY0" fmla="*/ 11089 h 21907"/>
                <a:gd name="connsiteX1" fmla="*/ 4396 w 10869"/>
                <a:gd name="connsiteY1" fmla="*/ 11 h 21907"/>
                <a:gd name="connsiteX2" fmla="*/ 3751 w 10869"/>
                <a:gd name="connsiteY2" fmla="*/ 20985 h 21907"/>
                <a:gd name="connsiteX3" fmla="*/ 10850 w 10869"/>
                <a:gd name="connsiteY3" fmla="*/ 11089 h 21907"/>
              </a:gdLst>
              <a:ahLst/>
              <a:cxnLst>
                <a:cxn ang="0">
                  <a:pos x="connsiteX0" y="connsiteY0"/>
                </a:cxn>
                <a:cxn ang="0">
                  <a:pos x="connsiteX1" y="connsiteY1"/>
                </a:cxn>
                <a:cxn ang="0">
                  <a:pos x="connsiteX2" y="connsiteY2"/>
                </a:cxn>
                <a:cxn ang="0">
                  <a:pos x="connsiteX3" y="connsiteY3"/>
                </a:cxn>
              </a:cxnLst>
              <a:rect l="l" t="t" r="r" b="b"/>
              <a:pathLst>
                <a:path w="10869" h="21907">
                  <a:moveTo>
                    <a:pt x="10850" y="11089"/>
                  </a:moveTo>
                  <a:cubicBezTo>
                    <a:pt x="10635" y="6357"/>
                    <a:pt x="8484" y="-311"/>
                    <a:pt x="4396" y="11"/>
                  </a:cubicBezTo>
                  <a:cubicBezTo>
                    <a:pt x="-1627" y="1732"/>
                    <a:pt x="-1089" y="16898"/>
                    <a:pt x="3751" y="20985"/>
                  </a:cubicBezTo>
                  <a:cubicBezTo>
                    <a:pt x="7516" y="24104"/>
                    <a:pt x="11172" y="18941"/>
                    <a:pt x="10850" y="110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3" name="任意多边形: 形状 1287">
              <a:extLst>
                <a:ext uri="{FF2B5EF4-FFF2-40B4-BE49-F238E27FC236}">
                  <a16:creationId xmlns:a16="http://schemas.microsoft.com/office/drawing/2014/main" xmlns="" id="{9D2B6B4B-A818-409C-B704-1157DCFD288D}"/>
                </a:ext>
              </a:extLst>
            </p:cNvPr>
            <p:cNvSpPr/>
            <p:nvPr/>
          </p:nvSpPr>
          <p:spPr>
            <a:xfrm>
              <a:off x="3151453" y="3216397"/>
              <a:ext cx="37663" cy="92346"/>
            </a:xfrm>
            <a:custGeom>
              <a:avLst/>
              <a:gdLst>
                <a:gd name="connsiteX0" fmla="*/ 8851 w 8913"/>
                <a:gd name="connsiteY0" fmla="*/ 10982 h 21854"/>
                <a:gd name="connsiteX1" fmla="*/ 3365 w 8913"/>
                <a:gd name="connsiteY1" fmla="*/ 11 h 21854"/>
                <a:gd name="connsiteX2" fmla="*/ 3258 w 8913"/>
                <a:gd name="connsiteY2" fmla="*/ 20985 h 21854"/>
                <a:gd name="connsiteX3" fmla="*/ 8851 w 8913"/>
                <a:gd name="connsiteY3" fmla="*/ 10982 h 21854"/>
              </a:gdLst>
              <a:ahLst/>
              <a:cxnLst>
                <a:cxn ang="0">
                  <a:pos x="connsiteX0" y="connsiteY0"/>
                </a:cxn>
                <a:cxn ang="0">
                  <a:pos x="connsiteX1" y="connsiteY1"/>
                </a:cxn>
                <a:cxn ang="0">
                  <a:pos x="connsiteX2" y="connsiteY2"/>
                </a:cxn>
                <a:cxn ang="0">
                  <a:pos x="connsiteX3" y="connsiteY3"/>
                </a:cxn>
              </a:cxnLst>
              <a:rect l="l" t="t" r="r" b="b"/>
              <a:pathLst>
                <a:path w="8913" h="21854">
                  <a:moveTo>
                    <a:pt x="8851" y="10982"/>
                  </a:moveTo>
                  <a:cubicBezTo>
                    <a:pt x="8528" y="6250"/>
                    <a:pt x="6700" y="-311"/>
                    <a:pt x="3365" y="11"/>
                  </a:cubicBezTo>
                  <a:cubicBezTo>
                    <a:pt x="-1475" y="1732"/>
                    <a:pt x="-722" y="16898"/>
                    <a:pt x="3258" y="20985"/>
                  </a:cubicBezTo>
                  <a:cubicBezTo>
                    <a:pt x="6377" y="23996"/>
                    <a:pt x="9389" y="18834"/>
                    <a:pt x="8851"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4" name="任意多边形: 形状 1288">
              <a:extLst>
                <a:ext uri="{FF2B5EF4-FFF2-40B4-BE49-F238E27FC236}">
                  <a16:creationId xmlns:a16="http://schemas.microsoft.com/office/drawing/2014/main" xmlns="" id="{54D85AEF-A06A-4995-9944-2B190727B525}"/>
                </a:ext>
              </a:extLst>
            </p:cNvPr>
            <p:cNvSpPr/>
            <p:nvPr/>
          </p:nvSpPr>
          <p:spPr>
            <a:xfrm>
              <a:off x="3279628" y="3183221"/>
              <a:ext cx="30500" cy="92266"/>
            </a:xfrm>
            <a:custGeom>
              <a:avLst/>
              <a:gdLst>
                <a:gd name="connsiteX0" fmla="*/ 7128 w 7218"/>
                <a:gd name="connsiteY0" fmla="*/ 10982 h 21835"/>
                <a:gd name="connsiteX1" fmla="*/ 2503 w 7218"/>
                <a:gd name="connsiteY1" fmla="*/ 11 h 21835"/>
                <a:gd name="connsiteX2" fmla="*/ 3256 w 7218"/>
                <a:gd name="connsiteY2" fmla="*/ 21308 h 21835"/>
                <a:gd name="connsiteX3" fmla="*/ 7128 w 7218"/>
                <a:gd name="connsiteY3" fmla="*/ 10982 h 21835"/>
              </a:gdLst>
              <a:ahLst/>
              <a:cxnLst>
                <a:cxn ang="0">
                  <a:pos x="connsiteX0" y="connsiteY0"/>
                </a:cxn>
                <a:cxn ang="0">
                  <a:pos x="connsiteX1" y="connsiteY1"/>
                </a:cxn>
                <a:cxn ang="0">
                  <a:pos x="connsiteX2" y="connsiteY2"/>
                </a:cxn>
                <a:cxn ang="0">
                  <a:pos x="connsiteX3" y="connsiteY3"/>
                </a:cxn>
              </a:cxnLst>
              <a:rect l="l" t="t" r="r" b="b"/>
              <a:pathLst>
                <a:path w="7218" h="21835">
                  <a:moveTo>
                    <a:pt x="7128" y="10982"/>
                  </a:moveTo>
                  <a:cubicBezTo>
                    <a:pt x="6806" y="6250"/>
                    <a:pt x="5192" y="-311"/>
                    <a:pt x="2503" y="11"/>
                  </a:cubicBezTo>
                  <a:cubicBezTo>
                    <a:pt x="-1584" y="1947"/>
                    <a:pt x="-186" y="18081"/>
                    <a:pt x="3256" y="21308"/>
                  </a:cubicBezTo>
                  <a:cubicBezTo>
                    <a:pt x="5730" y="23566"/>
                    <a:pt x="7666" y="18296"/>
                    <a:pt x="7128"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5" name="任意多边形: 形状 1289">
              <a:extLst>
                <a:ext uri="{FF2B5EF4-FFF2-40B4-BE49-F238E27FC236}">
                  <a16:creationId xmlns:a16="http://schemas.microsoft.com/office/drawing/2014/main" xmlns="" id="{0D8388C6-1CE9-4479-B671-FDC59B04AEC4}"/>
                </a:ext>
              </a:extLst>
            </p:cNvPr>
            <p:cNvSpPr/>
            <p:nvPr/>
          </p:nvSpPr>
          <p:spPr>
            <a:xfrm>
              <a:off x="3376771" y="3150042"/>
              <a:ext cx="21948" cy="92355"/>
            </a:xfrm>
            <a:custGeom>
              <a:avLst/>
              <a:gdLst>
                <a:gd name="connsiteX0" fmla="*/ 5005 w 5194"/>
                <a:gd name="connsiteY0" fmla="*/ 10982 h 21856"/>
                <a:gd name="connsiteX1" fmla="*/ 1455 w 5194"/>
                <a:gd name="connsiteY1" fmla="*/ 11 h 21856"/>
                <a:gd name="connsiteX2" fmla="*/ 2961 w 5194"/>
                <a:gd name="connsiteY2" fmla="*/ 21630 h 21856"/>
                <a:gd name="connsiteX3" fmla="*/ 5005 w 5194"/>
                <a:gd name="connsiteY3" fmla="*/ 10982 h 21856"/>
              </a:gdLst>
              <a:ahLst/>
              <a:cxnLst>
                <a:cxn ang="0">
                  <a:pos x="connsiteX0" y="connsiteY0"/>
                </a:cxn>
                <a:cxn ang="0">
                  <a:pos x="connsiteX1" y="connsiteY1"/>
                </a:cxn>
                <a:cxn ang="0">
                  <a:pos x="connsiteX2" y="connsiteY2"/>
                </a:cxn>
                <a:cxn ang="0">
                  <a:pos x="connsiteX3" y="connsiteY3"/>
                </a:cxn>
              </a:cxnLst>
              <a:rect l="l" t="t" r="r" b="b"/>
              <a:pathLst>
                <a:path w="5194" h="21856">
                  <a:moveTo>
                    <a:pt x="5005" y="10982"/>
                  </a:moveTo>
                  <a:cubicBezTo>
                    <a:pt x="4575" y="6250"/>
                    <a:pt x="3284" y="-311"/>
                    <a:pt x="1455" y="11"/>
                  </a:cubicBezTo>
                  <a:cubicBezTo>
                    <a:pt x="-1449" y="2055"/>
                    <a:pt x="487" y="19479"/>
                    <a:pt x="2961" y="21630"/>
                  </a:cubicBezTo>
                  <a:cubicBezTo>
                    <a:pt x="4575" y="23028"/>
                    <a:pt x="5650" y="17758"/>
                    <a:pt x="5005"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6" name="任意多边形: 形状 1290">
              <a:extLst>
                <a:ext uri="{FF2B5EF4-FFF2-40B4-BE49-F238E27FC236}">
                  <a16:creationId xmlns:a16="http://schemas.microsoft.com/office/drawing/2014/main" xmlns="" id="{7509BC5E-9E8C-4F44-9471-2DD213A77A0D}"/>
                </a:ext>
              </a:extLst>
            </p:cNvPr>
            <p:cNvSpPr/>
            <p:nvPr/>
          </p:nvSpPr>
          <p:spPr>
            <a:xfrm>
              <a:off x="3439652" y="3116410"/>
              <a:ext cx="15153" cy="92089"/>
            </a:xfrm>
            <a:custGeom>
              <a:avLst/>
              <a:gdLst>
                <a:gd name="connsiteX0" fmla="*/ 664 w 3586"/>
                <a:gd name="connsiteY0" fmla="*/ 11 h 21793"/>
                <a:gd name="connsiteX1" fmla="*/ 2708 w 3586"/>
                <a:gd name="connsiteY1" fmla="*/ 21738 h 21793"/>
                <a:gd name="connsiteX2" fmla="*/ 3246 w 3586"/>
                <a:gd name="connsiteY2" fmla="*/ 10982 h 21793"/>
                <a:gd name="connsiteX3" fmla="*/ 664 w 3586"/>
                <a:gd name="connsiteY3" fmla="*/ 11 h 21793"/>
              </a:gdLst>
              <a:ahLst/>
              <a:cxnLst>
                <a:cxn ang="0">
                  <a:pos x="connsiteX0" y="connsiteY0"/>
                </a:cxn>
                <a:cxn ang="0">
                  <a:pos x="connsiteX1" y="connsiteY1"/>
                </a:cxn>
                <a:cxn ang="0">
                  <a:pos x="connsiteX2" y="connsiteY2"/>
                </a:cxn>
                <a:cxn ang="0">
                  <a:pos x="connsiteX3" y="connsiteY3"/>
                </a:cxn>
              </a:cxnLst>
              <a:rect l="l" t="t" r="r" b="b"/>
              <a:pathLst>
                <a:path w="3586" h="21793">
                  <a:moveTo>
                    <a:pt x="664" y="11"/>
                  </a:moveTo>
                  <a:cubicBezTo>
                    <a:pt x="-1164" y="2378"/>
                    <a:pt x="1202" y="20770"/>
                    <a:pt x="2708" y="21738"/>
                  </a:cubicBezTo>
                  <a:cubicBezTo>
                    <a:pt x="3568" y="22383"/>
                    <a:pt x="3891" y="17328"/>
                    <a:pt x="3246" y="10982"/>
                  </a:cubicBezTo>
                  <a:cubicBezTo>
                    <a:pt x="2816" y="6250"/>
                    <a:pt x="1740" y="-311"/>
                    <a:pt x="664"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7" name="任意多边形: 形状 1291">
              <a:extLst>
                <a:ext uri="{FF2B5EF4-FFF2-40B4-BE49-F238E27FC236}">
                  <a16:creationId xmlns:a16="http://schemas.microsoft.com/office/drawing/2014/main" xmlns="" id="{31C0F0E8-E29A-4AA3-BF56-01BBB1A2CF68}"/>
                </a:ext>
              </a:extLst>
            </p:cNvPr>
            <p:cNvSpPr/>
            <p:nvPr/>
          </p:nvSpPr>
          <p:spPr>
            <a:xfrm>
              <a:off x="3468344" y="3083282"/>
              <a:ext cx="9744" cy="91805"/>
            </a:xfrm>
            <a:custGeom>
              <a:avLst/>
              <a:gdLst>
                <a:gd name="connsiteX0" fmla="*/ 1511 w 2306"/>
                <a:gd name="connsiteY0" fmla="*/ 10971 h 21726"/>
                <a:gd name="connsiteX1" fmla="*/ 5 w 2306"/>
                <a:gd name="connsiteY1" fmla="*/ 0 h 21726"/>
                <a:gd name="connsiteX2" fmla="*/ 2264 w 2306"/>
                <a:gd name="connsiteY2" fmla="*/ 21726 h 21726"/>
                <a:gd name="connsiteX3" fmla="*/ 1511 w 2306"/>
                <a:gd name="connsiteY3" fmla="*/ 10971 h 21726"/>
              </a:gdLst>
              <a:ahLst/>
              <a:cxnLst>
                <a:cxn ang="0">
                  <a:pos x="connsiteX0" y="connsiteY0"/>
                </a:cxn>
                <a:cxn ang="0">
                  <a:pos x="connsiteX1" y="connsiteY1"/>
                </a:cxn>
                <a:cxn ang="0">
                  <a:pos x="connsiteX2" y="connsiteY2"/>
                </a:cxn>
                <a:cxn ang="0">
                  <a:pos x="connsiteX3" y="connsiteY3"/>
                </a:cxn>
              </a:cxnLst>
              <a:rect l="l" t="t" r="r" b="b"/>
              <a:pathLst>
                <a:path w="2306" h="21726">
                  <a:moveTo>
                    <a:pt x="1511" y="10971"/>
                  </a:moveTo>
                  <a:cubicBezTo>
                    <a:pt x="1296" y="8604"/>
                    <a:pt x="435" y="645"/>
                    <a:pt x="5" y="0"/>
                  </a:cubicBezTo>
                  <a:cubicBezTo>
                    <a:pt x="-102" y="968"/>
                    <a:pt x="1511" y="20543"/>
                    <a:pt x="2264" y="21726"/>
                  </a:cubicBezTo>
                  <a:cubicBezTo>
                    <a:pt x="2479" y="20651"/>
                    <a:pt x="1834" y="14197"/>
                    <a:pt x="1511"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8" name="任意多边形: 形状 1307">
              <a:extLst>
                <a:ext uri="{FF2B5EF4-FFF2-40B4-BE49-F238E27FC236}">
                  <a16:creationId xmlns:a16="http://schemas.microsoft.com/office/drawing/2014/main" xmlns="" id="{42BC6E2D-8C88-4CBE-BE7C-F21ACC54DE99}"/>
                </a:ext>
              </a:extLst>
            </p:cNvPr>
            <p:cNvSpPr/>
            <p:nvPr/>
          </p:nvSpPr>
          <p:spPr>
            <a:xfrm>
              <a:off x="275327" y="3634575"/>
              <a:ext cx="88526" cy="93935"/>
            </a:xfrm>
            <a:custGeom>
              <a:avLst/>
              <a:gdLst>
                <a:gd name="connsiteX0" fmla="*/ 20928 w 20950"/>
                <a:gd name="connsiteY0" fmla="*/ 11939 h 22230"/>
                <a:gd name="connsiteX1" fmla="*/ 10279 w 20950"/>
                <a:gd name="connsiteY1" fmla="*/ 0 h 22230"/>
                <a:gd name="connsiteX2" fmla="*/ 2536 w 20950"/>
                <a:gd name="connsiteY2" fmla="*/ 18392 h 22230"/>
                <a:gd name="connsiteX3" fmla="*/ 20928 w 20950"/>
                <a:gd name="connsiteY3" fmla="*/ 11939 h 22230"/>
              </a:gdLst>
              <a:ahLst/>
              <a:cxnLst>
                <a:cxn ang="0">
                  <a:pos x="connsiteX0" y="connsiteY0"/>
                </a:cxn>
                <a:cxn ang="0">
                  <a:pos x="connsiteX1" y="connsiteY1"/>
                </a:cxn>
                <a:cxn ang="0">
                  <a:pos x="connsiteX2" y="connsiteY2"/>
                </a:cxn>
                <a:cxn ang="0">
                  <a:pos x="connsiteX3" y="connsiteY3"/>
                </a:cxn>
              </a:cxnLst>
              <a:rect l="l" t="t" r="r" b="b"/>
              <a:pathLst>
                <a:path w="20950" h="22230">
                  <a:moveTo>
                    <a:pt x="20928" y="11939"/>
                  </a:moveTo>
                  <a:cubicBezTo>
                    <a:pt x="21250" y="7099"/>
                    <a:pt x="18239" y="215"/>
                    <a:pt x="10279" y="0"/>
                  </a:cubicBezTo>
                  <a:cubicBezTo>
                    <a:pt x="384" y="753"/>
                    <a:pt x="-2735" y="11724"/>
                    <a:pt x="2536" y="18392"/>
                  </a:cubicBezTo>
                  <a:cubicBezTo>
                    <a:pt x="8666" y="25813"/>
                    <a:pt x="20175" y="21834"/>
                    <a:pt x="20928"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9" name="任意多边形: 形状 1308">
              <a:extLst>
                <a:ext uri="{FF2B5EF4-FFF2-40B4-BE49-F238E27FC236}">
                  <a16:creationId xmlns:a16="http://schemas.microsoft.com/office/drawing/2014/main" xmlns="" id="{4F26CF58-AF13-4435-877B-E9BD891B680C}"/>
                </a:ext>
              </a:extLst>
            </p:cNvPr>
            <p:cNvSpPr/>
            <p:nvPr/>
          </p:nvSpPr>
          <p:spPr>
            <a:xfrm>
              <a:off x="612995" y="3625029"/>
              <a:ext cx="88539" cy="94117"/>
            </a:xfrm>
            <a:custGeom>
              <a:avLst/>
              <a:gdLst>
                <a:gd name="connsiteX0" fmla="*/ 20931 w 20953"/>
                <a:gd name="connsiteY0" fmla="*/ 11831 h 22273"/>
                <a:gd name="connsiteX1" fmla="*/ 10176 w 20953"/>
                <a:gd name="connsiteY1" fmla="*/ 0 h 22273"/>
                <a:gd name="connsiteX2" fmla="*/ 2539 w 20953"/>
                <a:gd name="connsiteY2" fmla="*/ 18392 h 22273"/>
                <a:gd name="connsiteX3" fmla="*/ 20931 w 20953"/>
                <a:gd name="connsiteY3" fmla="*/ 11831 h 22273"/>
              </a:gdLst>
              <a:ahLst/>
              <a:cxnLst>
                <a:cxn ang="0">
                  <a:pos x="connsiteX0" y="connsiteY0"/>
                </a:cxn>
                <a:cxn ang="0">
                  <a:pos x="connsiteX1" y="connsiteY1"/>
                </a:cxn>
                <a:cxn ang="0">
                  <a:pos x="connsiteX2" y="connsiteY2"/>
                </a:cxn>
                <a:cxn ang="0">
                  <a:pos x="connsiteX3" y="connsiteY3"/>
                </a:cxn>
              </a:cxnLst>
              <a:rect l="l" t="t" r="r" b="b"/>
              <a:pathLst>
                <a:path w="20953" h="22273">
                  <a:moveTo>
                    <a:pt x="20931" y="11831"/>
                  </a:moveTo>
                  <a:cubicBezTo>
                    <a:pt x="21254" y="6991"/>
                    <a:pt x="18135" y="108"/>
                    <a:pt x="10176" y="0"/>
                  </a:cubicBezTo>
                  <a:cubicBezTo>
                    <a:pt x="388" y="860"/>
                    <a:pt x="-2731" y="11831"/>
                    <a:pt x="2539" y="18392"/>
                  </a:cubicBezTo>
                  <a:cubicBezTo>
                    <a:pt x="8777" y="25921"/>
                    <a:pt x="20286" y="21834"/>
                    <a:pt x="20931"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0" name="任意多边形: 形状 1309">
              <a:extLst>
                <a:ext uri="{FF2B5EF4-FFF2-40B4-BE49-F238E27FC236}">
                  <a16:creationId xmlns:a16="http://schemas.microsoft.com/office/drawing/2014/main" xmlns="" id="{A500CE1E-C957-4D19-80FC-5180E663CC35}"/>
                </a:ext>
              </a:extLst>
            </p:cNvPr>
            <p:cNvSpPr/>
            <p:nvPr/>
          </p:nvSpPr>
          <p:spPr>
            <a:xfrm>
              <a:off x="949893" y="3611849"/>
              <a:ext cx="87508" cy="94311"/>
            </a:xfrm>
            <a:custGeom>
              <a:avLst/>
              <a:gdLst>
                <a:gd name="connsiteX0" fmla="*/ 20687 w 20709"/>
                <a:gd name="connsiteY0" fmla="*/ 11724 h 22319"/>
                <a:gd name="connsiteX1" fmla="*/ 10039 w 20709"/>
                <a:gd name="connsiteY1" fmla="*/ 0 h 22319"/>
                <a:gd name="connsiteX2" fmla="*/ 2618 w 20709"/>
                <a:gd name="connsiteY2" fmla="*/ 18500 h 22319"/>
                <a:gd name="connsiteX3" fmla="*/ 20687 w 20709"/>
                <a:gd name="connsiteY3" fmla="*/ 11724 h 22319"/>
              </a:gdLst>
              <a:ahLst/>
              <a:cxnLst>
                <a:cxn ang="0">
                  <a:pos x="connsiteX0" y="connsiteY0"/>
                </a:cxn>
                <a:cxn ang="0">
                  <a:pos x="connsiteX1" y="connsiteY1"/>
                </a:cxn>
                <a:cxn ang="0">
                  <a:pos x="connsiteX2" y="connsiteY2"/>
                </a:cxn>
                <a:cxn ang="0">
                  <a:pos x="connsiteX3" y="connsiteY3"/>
                </a:cxn>
              </a:cxnLst>
              <a:rect l="l" t="t" r="r" b="b"/>
              <a:pathLst>
                <a:path w="20709" h="22319">
                  <a:moveTo>
                    <a:pt x="20687" y="11724"/>
                  </a:moveTo>
                  <a:cubicBezTo>
                    <a:pt x="21010" y="6884"/>
                    <a:pt x="17891" y="108"/>
                    <a:pt x="10039" y="0"/>
                  </a:cubicBezTo>
                  <a:cubicBezTo>
                    <a:pt x="359" y="968"/>
                    <a:pt x="-2760" y="12046"/>
                    <a:pt x="2618" y="18500"/>
                  </a:cubicBezTo>
                  <a:cubicBezTo>
                    <a:pt x="8641" y="26028"/>
                    <a:pt x="20042" y="21726"/>
                    <a:pt x="20687"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1" name="任意多边形: 形状 1310">
              <a:extLst>
                <a:ext uri="{FF2B5EF4-FFF2-40B4-BE49-F238E27FC236}">
                  <a16:creationId xmlns:a16="http://schemas.microsoft.com/office/drawing/2014/main" xmlns="" id="{C12B09D2-85C8-42CE-8F95-1E22258760DF}"/>
                </a:ext>
              </a:extLst>
            </p:cNvPr>
            <p:cNvSpPr/>
            <p:nvPr/>
          </p:nvSpPr>
          <p:spPr>
            <a:xfrm>
              <a:off x="1282309" y="3595488"/>
              <a:ext cx="85957" cy="94113"/>
            </a:xfrm>
            <a:custGeom>
              <a:avLst/>
              <a:gdLst>
                <a:gd name="connsiteX0" fmla="*/ 20320 w 20342"/>
                <a:gd name="connsiteY0" fmla="*/ 11616 h 22272"/>
                <a:gd name="connsiteX1" fmla="*/ 9887 w 20342"/>
                <a:gd name="connsiteY1" fmla="*/ 0 h 22272"/>
                <a:gd name="connsiteX2" fmla="*/ 2574 w 20342"/>
                <a:gd name="connsiteY2" fmla="*/ 18607 h 22272"/>
                <a:gd name="connsiteX3" fmla="*/ 20320 w 20342"/>
                <a:gd name="connsiteY3" fmla="*/ 11616 h 22272"/>
              </a:gdLst>
              <a:ahLst/>
              <a:cxnLst>
                <a:cxn ang="0">
                  <a:pos x="connsiteX0" y="connsiteY0"/>
                </a:cxn>
                <a:cxn ang="0">
                  <a:pos x="connsiteX1" y="connsiteY1"/>
                </a:cxn>
                <a:cxn ang="0">
                  <a:pos x="connsiteX2" y="connsiteY2"/>
                </a:cxn>
                <a:cxn ang="0">
                  <a:pos x="connsiteX3" y="connsiteY3"/>
                </a:cxn>
              </a:cxnLst>
              <a:rect l="l" t="t" r="r" b="b"/>
              <a:pathLst>
                <a:path w="20342" h="22272">
                  <a:moveTo>
                    <a:pt x="20320" y="11616"/>
                  </a:moveTo>
                  <a:cubicBezTo>
                    <a:pt x="20643" y="6776"/>
                    <a:pt x="17524" y="0"/>
                    <a:pt x="9887" y="0"/>
                  </a:cubicBezTo>
                  <a:cubicBezTo>
                    <a:pt x="315" y="1076"/>
                    <a:pt x="-2697" y="12154"/>
                    <a:pt x="2574" y="18607"/>
                  </a:cubicBezTo>
                  <a:cubicBezTo>
                    <a:pt x="8489" y="25921"/>
                    <a:pt x="19675" y="21619"/>
                    <a:pt x="20320"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2" name="任意多边形: 形状 1311">
              <a:extLst>
                <a:ext uri="{FF2B5EF4-FFF2-40B4-BE49-F238E27FC236}">
                  <a16:creationId xmlns:a16="http://schemas.microsoft.com/office/drawing/2014/main" xmlns="" id="{25BD0C6E-D9AE-453D-9957-1FD3720F8E17}"/>
                </a:ext>
              </a:extLst>
            </p:cNvPr>
            <p:cNvSpPr/>
            <p:nvPr/>
          </p:nvSpPr>
          <p:spPr>
            <a:xfrm>
              <a:off x="1607359" y="3575484"/>
              <a:ext cx="83549" cy="93855"/>
            </a:xfrm>
            <a:custGeom>
              <a:avLst/>
              <a:gdLst>
                <a:gd name="connsiteX0" fmla="*/ 3198 w 19772"/>
                <a:gd name="connsiteY0" fmla="*/ 19361 h 22211"/>
                <a:gd name="connsiteX1" fmla="*/ 19762 w 19772"/>
                <a:gd name="connsiteY1" fmla="*/ 11510 h 22211"/>
                <a:gd name="connsiteX2" fmla="*/ 9544 w 19772"/>
                <a:gd name="connsiteY2" fmla="*/ 1 h 22211"/>
                <a:gd name="connsiteX3" fmla="*/ 3198 w 19772"/>
                <a:gd name="connsiteY3" fmla="*/ 19361 h 22211"/>
              </a:gdLst>
              <a:ahLst/>
              <a:cxnLst>
                <a:cxn ang="0">
                  <a:pos x="connsiteX0" y="connsiteY0"/>
                </a:cxn>
                <a:cxn ang="0">
                  <a:pos x="connsiteX1" y="connsiteY1"/>
                </a:cxn>
                <a:cxn ang="0">
                  <a:pos x="connsiteX2" y="connsiteY2"/>
                </a:cxn>
                <a:cxn ang="0">
                  <a:pos x="connsiteX3" y="connsiteY3"/>
                </a:cxn>
              </a:cxnLst>
              <a:rect l="l" t="t" r="r" b="b"/>
              <a:pathLst>
                <a:path w="19772" h="22211">
                  <a:moveTo>
                    <a:pt x="3198" y="19361"/>
                  </a:moveTo>
                  <a:cubicBezTo>
                    <a:pt x="9329" y="25600"/>
                    <a:pt x="19224" y="20975"/>
                    <a:pt x="19762" y="11510"/>
                  </a:cubicBezTo>
                  <a:cubicBezTo>
                    <a:pt x="19977" y="6670"/>
                    <a:pt x="17073" y="-106"/>
                    <a:pt x="9544" y="1"/>
                  </a:cubicBezTo>
                  <a:cubicBezTo>
                    <a:pt x="-136" y="1184"/>
                    <a:pt x="-2825" y="13231"/>
                    <a:pt x="3198" y="193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3" name="任意多边形: 形状 1312">
              <a:extLst>
                <a:ext uri="{FF2B5EF4-FFF2-40B4-BE49-F238E27FC236}">
                  <a16:creationId xmlns:a16="http://schemas.microsoft.com/office/drawing/2014/main" xmlns="" id="{17C0C7D0-0541-4ACB-8108-466201D5F630}"/>
                </a:ext>
              </a:extLst>
            </p:cNvPr>
            <p:cNvSpPr/>
            <p:nvPr/>
          </p:nvSpPr>
          <p:spPr>
            <a:xfrm>
              <a:off x="1922635" y="3552290"/>
              <a:ext cx="79598" cy="93910"/>
            </a:xfrm>
            <a:custGeom>
              <a:avLst/>
              <a:gdLst>
                <a:gd name="connsiteX0" fmla="*/ 18826 w 18837"/>
                <a:gd name="connsiteY0" fmla="*/ 11406 h 22224"/>
                <a:gd name="connsiteX1" fmla="*/ 9039 w 18837"/>
                <a:gd name="connsiteY1" fmla="*/ 5 h 22224"/>
                <a:gd name="connsiteX2" fmla="*/ 3123 w 18837"/>
                <a:gd name="connsiteY2" fmla="*/ 19473 h 22224"/>
                <a:gd name="connsiteX3" fmla="*/ 18826 w 18837"/>
                <a:gd name="connsiteY3" fmla="*/ 11406 h 22224"/>
              </a:gdLst>
              <a:ahLst/>
              <a:cxnLst>
                <a:cxn ang="0">
                  <a:pos x="connsiteX0" y="connsiteY0"/>
                </a:cxn>
                <a:cxn ang="0">
                  <a:pos x="connsiteX1" y="connsiteY1"/>
                </a:cxn>
                <a:cxn ang="0">
                  <a:pos x="connsiteX2" y="connsiteY2"/>
                </a:cxn>
                <a:cxn ang="0">
                  <a:pos x="connsiteX3" y="connsiteY3"/>
                </a:cxn>
              </a:cxnLst>
              <a:rect l="l" t="t" r="r" b="b"/>
              <a:pathLst>
                <a:path w="18837" h="22224">
                  <a:moveTo>
                    <a:pt x="18826" y="11406"/>
                  </a:moveTo>
                  <a:cubicBezTo>
                    <a:pt x="19041" y="6566"/>
                    <a:pt x="16137" y="-210"/>
                    <a:pt x="9039" y="5"/>
                  </a:cubicBezTo>
                  <a:cubicBezTo>
                    <a:pt x="-211" y="1296"/>
                    <a:pt x="-2685" y="13342"/>
                    <a:pt x="3123" y="19473"/>
                  </a:cubicBezTo>
                  <a:cubicBezTo>
                    <a:pt x="9039" y="25603"/>
                    <a:pt x="18396" y="20871"/>
                    <a:pt x="18826" y="114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4" name="任意多边形: 形状 1313">
              <a:extLst>
                <a:ext uri="{FF2B5EF4-FFF2-40B4-BE49-F238E27FC236}">
                  <a16:creationId xmlns:a16="http://schemas.microsoft.com/office/drawing/2014/main" xmlns="" id="{FADCE9DA-9DD1-4BC4-831D-218EB8DF28A3}"/>
                </a:ext>
              </a:extLst>
            </p:cNvPr>
            <p:cNvSpPr/>
            <p:nvPr/>
          </p:nvSpPr>
          <p:spPr>
            <a:xfrm>
              <a:off x="2215972" y="3525930"/>
              <a:ext cx="72135" cy="94113"/>
            </a:xfrm>
            <a:custGeom>
              <a:avLst/>
              <a:gdLst>
                <a:gd name="connsiteX0" fmla="*/ 17060 w 17071"/>
                <a:gd name="connsiteY0" fmla="*/ 11406 h 22272"/>
                <a:gd name="connsiteX1" fmla="*/ 8133 w 17071"/>
                <a:gd name="connsiteY1" fmla="*/ 5 h 22272"/>
                <a:gd name="connsiteX2" fmla="*/ 2862 w 17071"/>
                <a:gd name="connsiteY2" fmla="*/ 19473 h 22272"/>
                <a:gd name="connsiteX3" fmla="*/ 17060 w 17071"/>
                <a:gd name="connsiteY3" fmla="*/ 11406 h 22272"/>
              </a:gdLst>
              <a:ahLst/>
              <a:cxnLst>
                <a:cxn ang="0">
                  <a:pos x="connsiteX0" y="connsiteY0"/>
                </a:cxn>
                <a:cxn ang="0">
                  <a:pos x="connsiteX1" y="connsiteY1"/>
                </a:cxn>
                <a:cxn ang="0">
                  <a:pos x="connsiteX2" y="connsiteY2"/>
                </a:cxn>
                <a:cxn ang="0">
                  <a:pos x="connsiteX3" y="connsiteY3"/>
                </a:cxn>
              </a:cxnLst>
              <a:rect l="l" t="t" r="r" b="b"/>
              <a:pathLst>
                <a:path w="17071" h="22272">
                  <a:moveTo>
                    <a:pt x="17060" y="11406"/>
                  </a:moveTo>
                  <a:cubicBezTo>
                    <a:pt x="17275" y="6566"/>
                    <a:pt x="14586" y="-210"/>
                    <a:pt x="8133" y="5"/>
                  </a:cubicBezTo>
                  <a:cubicBezTo>
                    <a:pt x="-257" y="1403"/>
                    <a:pt x="-2408" y="13449"/>
                    <a:pt x="2862" y="19473"/>
                  </a:cubicBezTo>
                  <a:cubicBezTo>
                    <a:pt x="8133" y="25711"/>
                    <a:pt x="16629" y="20871"/>
                    <a:pt x="17060" y="114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5" name="任意多边形: 形状 1314">
              <a:extLst>
                <a:ext uri="{FF2B5EF4-FFF2-40B4-BE49-F238E27FC236}">
                  <a16:creationId xmlns:a16="http://schemas.microsoft.com/office/drawing/2014/main" xmlns="" id="{736695B3-830E-4D99-A192-1601A6A3D9F7}"/>
                </a:ext>
              </a:extLst>
            </p:cNvPr>
            <p:cNvSpPr/>
            <p:nvPr/>
          </p:nvSpPr>
          <p:spPr>
            <a:xfrm>
              <a:off x="2480389" y="3498206"/>
              <a:ext cx="64470" cy="94138"/>
            </a:xfrm>
            <a:custGeom>
              <a:avLst/>
              <a:gdLst>
                <a:gd name="connsiteX0" fmla="*/ 3100 w 15257"/>
                <a:gd name="connsiteY0" fmla="*/ 20225 h 22278"/>
                <a:gd name="connsiteX1" fmla="*/ 15254 w 15257"/>
                <a:gd name="connsiteY1" fmla="*/ 11298 h 22278"/>
                <a:gd name="connsiteX2" fmla="*/ 7187 w 15257"/>
                <a:gd name="connsiteY2" fmla="*/ 5 h 22278"/>
                <a:gd name="connsiteX3" fmla="*/ 3100 w 15257"/>
                <a:gd name="connsiteY3" fmla="*/ 20225 h 22278"/>
              </a:gdLst>
              <a:ahLst/>
              <a:cxnLst>
                <a:cxn ang="0">
                  <a:pos x="connsiteX0" y="connsiteY0"/>
                </a:cxn>
                <a:cxn ang="0">
                  <a:pos x="connsiteX1" y="connsiteY1"/>
                </a:cxn>
                <a:cxn ang="0">
                  <a:pos x="connsiteX2" y="connsiteY2"/>
                </a:cxn>
                <a:cxn ang="0">
                  <a:pos x="connsiteX3" y="connsiteY3"/>
                </a:cxn>
              </a:cxnLst>
              <a:rect l="l" t="t" r="r" b="b"/>
              <a:pathLst>
                <a:path w="15257" h="22278">
                  <a:moveTo>
                    <a:pt x="3100" y="20225"/>
                  </a:moveTo>
                  <a:cubicBezTo>
                    <a:pt x="8048" y="25388"/>
                    <a:pt x="14931" y="20225"/>
                    <a:pt x="15254" y="11298"/>
                  </a:cubicBezTo>
                  <a:cubicBezTo>
                    <a:pt x="15361" y="6458"/>
                    <a:pt x="12995" y="-210"/>
                    <a:pt x="7187" y="5"/>
                  </a:cubicBezTo>
                  <a:cubicBezTo>
                    <a:pt x="-664" y="1511"/>
                    <a:pt x="-2170" y="14740"/>
                    <a:pt x="3100" y="202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6" name="任意多边形: 形状 1315">
              <a:extLst>
                <a:ext uri="{FF2B5EF4-FFF2-40B4-BE49-F238E27FC236}">
                  <a16:creationId xmlns:a16="http://schemas.microsoft.com/office/drawing/2014/main" xmlns="" id="{57EBDF6C-350F-4276-8B32-CF9AFCCB2A99}"/>
                </a:ext>
              </a:extLst>
            </p:cNvPr>
            <p:cNvSpPr/>
            <p:nvPr/>
          </p:nvSpPr>
          <p:spPr>
            <a:xfrm>
              <a:off x="2715988" y="3469092"/>
              <a:ext cx="57008" cy="93728"/>
            </a:xfrm>
            <a:custGeom>
              <a:avLst/>
              <a:gdLst>
                <a:gd name="connsiteX0" fmla="*/ 6178 w 13491"/>
                <a:gd name="connsiteY0" fmla="*/ 11 h 22181"/>
                <a:gd name="connsiteX1" fmla="*/ 3381 w 13491"/>
                <a:gd name="connsiteY1" fmla="*/ 20770 h 22181"/>
                <a:gd name="connsiteX2" fmla="*/ 13491 w 13491"/>
                <a:gd name="connsiteY2" fmla="*/ 11197 h 22181"/>
                <a:gd name="connsiteX3" fmla="*/ 6178 w 13491"/>
                <a:gd name="connsiteY3" fmla="*/ 11 h 22181"/>
              </a:gdLst>
              <a:ahLst/>
              <a:cxnLst>
                <a:cxn ang="0">
                  <a:pos x="connsiteX0" y="connsiteY0"/>
                </a:cxn>
                <a:cxn ang="0">
                  <a:pos x="connsiteX1" y="connsiteY1"/>
                </a:cxn>
                <a:cxn ang="0">
                  <a:pos x="connsiteX2" y="connsiteY2"/>
                </a:cxn>
                <a:cxn ang="0">
                  <a:pos x="connsiteX3" y="connsiteY3"/>
                </a:cxn>
              </a:cxnLst>
              <a:rect l="l" t="t" r="r" b="b"/>
              <a:pathLst>
                <a:path w="13491" h="22181">
                  <a:moveTo>
                    <a:pt x="6178" y="11"/>
                  </a:moveTo>
                  <a:cubicBezTo>
                    <a:pt x="-1029" y="1625"/>
                    <a:pt x="-1889" y="15930"/>
                    <a:pt x="3381" y="20770"/>
                  </a:cubicBezTo>
                  <a:cubicBezTo>
                    <a:pt x="7791" y="24857"/>
                    <a:pt x="13276" y="19586"/>
                    <a:pt x="13491" y="11197"/>
                  </a:cubicBezTo>
                  <a:cubicBezTo>
                    <a:pt x="13491" y="6357"/>
                    <a:pt x="11340" y="-311"/>
                    <a:pt x="617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7" name="任意多边形: 形状 1316">
              <a:extLst>
                <a:ext uri="{FF2B5EF4-FFF2-40B4-BE49-F238E27FC236}">
                  <a16:creationId xmlns:a16="http://schemas.microsoft.com/office/drawing/2014/main" xmlns="" id="{82696925-BA2A-434C-8E96-B238A2C0EBEF}"/>
                </a:ext>
              </a:extLst>
            </p:cNvPr>
            <p:cNvSpPr/>
            <p:nvPr/>
          </p:nvSpPr>
          <p:spPr>
            <a:xfrm>
              <a:off x="2921470" y="3438190"/>
              <a:ext cx="48772" cy="93728"/>
            </a:xfrm>
            <a:custGeom>
              <a:avLst/>
              <a:gdLst>
                <a:gd name="connsiteX0" fmla="*/ 5197 w 11542"/>
                <a:gd name="connsiteY0" fmla="*/ 11 h 22181"/>
                <a:gd name="connsiteX1" fmla="*/ 2938 w 11542"/>
                <a:gd name="connsiteY1" fmla="*/ 20770 h 22181"/>
                <a:gd name="connsiteX2" fmla="*/ 11542 w 11542"/>
                <a:gd name="connsiteY2" fmla="*/ 11197 h 22181"/>
                <a:gd name="connsiteX3" fmla="*/ 5197 w 11542"/>
                <a:gd name="connsiteY3" fmla="*/ 11 h 22181"/>
              </a:gdLst>
              <a:ahLst/>
              <a:cxnLst>
                <a:cxn ang="0">
                  <a:pos x="connsiteX0" y="connsiteY0"/>
                </a:cxn>
                <a:cxn ang="0">
                  <a:pos x="connsiteX1" y="connsiteY1"/>
                </a:cxn>
                <a:cxn ang="0">
                  <a:pos x="connsiteX2" y="connsiteY2"/>
                </a:cxn>
                <a:cxn ang="0">
                  <a:pos x="connsiteX3" y="connsiteY3"/>
                </a:cxn>
              </a:cxnLst>
              <a:rect l="l" t="t" r="r" b="b"/>
              <a:pathLst>
                <a:path w="11542" h="22181">
                  <a:moveTo>
                    <a:pt x="5197" y="11"/>
                  </a:moveTo>
                  <a:cubicBezTo>
                    <a:pt x="-934" y="1625"/>
                    <a:pt x="-1579" y="16037"/>
                    <a:pt x="2938" y="20770"/>
                  </a:cubicBezTo>
                  <a:cubicBezTo>
                    <a:pt x="6702" y="24857"/>
                    <a:pt x="11435" y="19586"/>
                    <a:pt x="11542" y="11197"/>
                  </a:cubicBezTo>
                  <a:cubicBezTo>
                    <a:pt x="11542" y="6357"/>
                    <a:pt x="9606" y="-311"/>
                    <a:pt x="5197"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8" name="任意多边形: 形状 1317">
              <a:extLst>
                <a:ext uri="{FF2B5EF4-FFF2-40B4-BE49-F238E27FC236}">
                  <a16:creationId xmlns:a16="http://schemas.microsoft.com/office/drawing/2014/main" xmlns="" id="{08EBF6B2-FDE2-49BB-845C-7281A78E2921}"/>
                </a:ext>
              </a:extLst>
            </p:cNvPr>
            <p:cNvSpPr/>
            <p:nvPr/>
          </p:nvSpPr>
          <p:spPr>
            <a:xfrm>
              <a:off x="3096182" y="3405919"/>
              <a:ext cx="40857" cy="94053"/>
            </a:xfrm>
            <a:custGeom>
              <a:avLst/>
              <a:gdLst>
                <a:gd name="connsiteX0" fmla="*/ 9669 w 9669"/>
                <a:gd name="connsiteY0" fmla="*/ 11197 h 22258"/>
                <a:gd name="connsiteX1" fmla="*/ 4292 w 9669"/>
                <a:gd name="connsiteY1" fmla="*/ 11 h 22258"/>
                <a:gd name="connsiteX2" fmla="*/ 3001 w 9669"/>
                <a:gd name="connsiteY2" fmla="*/ 21307 h 22258"/>
                <a:gd name="connsiteX3" fmla="*/ 9669 w 9669"/>
                <a:gd name="connsiteY3" fmla="*/ 11197 h 22258"/>
                <a:gd name="connsiteX4" fmla="*/ 9669 w 9669"/>
                <a:gd name="connsiteY4" fmla="*/ 11197 h 22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 h="22258">
                  <a:moveTo>
                    <a:pt x="9669" y="11197"/>
                  </a:moveTo>
                  <a:cubicBezTo>
                    <a:pt x="9669" y="6357"/>
                    <a:pt x="7948" y="-311"/>
                    <a:pt x="4292" y="11"/>
                  </a:cubicBezTo>
                  <a:cubicBezTo>
                    <a:pt x="-1194" y="1732"/>
                    <a:pt x="-1194" y="17220"/>
                    <a:pt x="3001" y="21307"/>
                  </a:cubicBezTo>
                  <a:cubicBezTo>
                    <a:pt x="6228" y="24534"/>
                    <a:pt x="9669" y="19156"/>
                    <a:pt x="9669" y="11197"/>
                  </a:cubicBezTo>
                  <a:lnTo>
                    <a:pt x="9669" y="1119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99" name="任意多边形: 形状 1318">
              <a:extLst>
                <a:ext uri="{FF2B5EF4-FFF2-40B4-BE49-F238E27FC236}">
                  <a16:creationId xmlns:a16="http://schemas.microsoft.com/office/drawing/2014/main" xmlns="" id="{C6585012-A4D5-4650-85A2-800039014D35}"/>
                </a:ext>
              </a:extLst>
            </p:cNvPr>
            <p:cNvSpPr/>
            <p:nvPr/>
          </p:nvSpPr>
          <p:spPr>
            <a:xfrm>
              <a:off x="3239815" y="3373196"/>
              <a:ext cx="32681" cy="94053"/>
            </a:xfrm>
            <a:custGeom>
              <a:avLst/>
              <a:gdLst>
                <a:gd name="connsiteX0" fmla="*/ 2891 w 7734"/>
                <a:gd name="connsiteY0" fmla="*/ 21737 h 22258"/>
                <a:gd name="connsiteX1" fmla="*/ 7731 w 7734"/>
                <a:gd name="connsiteY1" fmla="*/ 11197 h 22258"/>
                <a:gd name="connsiteX2" fmla="*/ 3321 w 7734"/>
                <a:gd name="connsiteY2" fmla="*/ 11 h 22258"/>
                <a:gd name="connsiteX3" fmla="*/ 2891 w 7734"/>
                <a:gd name="connsiteY3" fmla="*/ 21737 h 22258"/>
              </a:gdLst>
              <a:ahLst/>
              <a:cxnLst>
                <a:cxn ang="0">
                  <a:pos x="connsiteX0" y="connsiteY0"/>
                </a:cxn>
                <a:cxn ang="0">
                  <a:pos x="connsiteX1" y="connsiteY1"/>
                </a:cxn>
                <a:cxn ang="0">
                  <a:pos x="connsiteX2" y="connsiteY2"/>
                </a:cxn>
                <a:cxn ang="0">
                  <a:pos x="connsiteX3" y="connsiteY3"/>
                </a:cxn>
              </a:cxnLst>
              <a:rect l="l" t="t" r="r" b="b"/>
              <a:pathLst>
                <a:path w="7734" h="22258">
                  <a:moveTo>
                    <a:pt x="2891" y="21737"/>
                  </a:moveTo>
                  <a:cubicBezTo>
                    <a:pt x="5364" y="23996"/>
                    <a:pt x="7838" y="18618"/>
                    <a:pt x="7731" y="11197"/>
                  </a:cubicBezTo>
                  <a:cubicBezTo>
                    <a:pt x="7623" y="6357"/>
                    <a:pt x="6225" y="-311"/>
                    <a:pt x="3321" y="11"/>
                  </a:cubicBezTo>
                  <a:cubicBezTo>
                    <a:pt x="-1304" y="2055"/>
                    <a:pt x="-766" y="18403"/>
                    <a:pt x="2891" y="217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0" name="任意多边形: 形状 1319">
              <a:extLst>
                <a:ext uri="{FF2B5EF4-FFF2-40B4-BE49-F238E27FC236}">
                  <a16:creationId xmlns:a16="http://schemas.microsoft.com/office/drawing/2014/main" xmlns="" id="{8C52F169-D75E-4B74-A8C9-D2082977D46F}"/>
                </a:ext>
              </a:extLst>
            </p:cNvPr>
            <p:cNvSpPr/>
            <p:nvPr/>
          </p:nvSpPr>
          <p:spPr>
            <a:xfrm>
              <a:off x="3351045" y="3340021"/>
              <a:ext cx="24623" cy="93715"/>
            </a:xfrm>
            <a:custGeom>
              <a:avLst/>
              <a:gdLst>
                <a:gd name="connsiteX0" fmla="*/ 2380 w 5827"/>
                <a:gd name="connsiteY0" fmla="*/ 11 h 22178"/>
                <a:gd name="connsiteX1" fmla="*/ 2595 w 5827"/>
                <a:gd name="connsiteY1" fmla="*/ 21953 h 22178"/>
                <a:gd name="connsiteX2" fmla="*/ 5822 w 5827"/>
                <a:gd name="connsiteY2" fmla="*/ 11090 h 22178"/>
                <a:gd name="connsiteX3" fmla="*/ 2380 w 5827"/>
                <a:gd name="connsiteY3" fmla="*/ 11 h 22178"/>
              </a:gdLst>
              <a:ahLst/>
              <a:cxnLst>
                <a:cxn ang="0">
                  <a:pos x="connsiteX0" y="connsiteY0"/>
                </a:cxn>
                <a:cxn ang="0">
                  <a:pos x="connsiteX1" y="connsiteY1"/>
                </a:cxn>
                <a:cxn ang="0">
                  <a:pos x="connsiteX2" y="connsiteY2"/>
                </a:cxn>
                <a:cxn ang="0">
                  <a:pos x="connsiteX3" y="connsiteY3"/>
                </a:cxn>
              </a:cxnLst>
              <a:rect l="l" t="t" r="r" b="b"/>
              <a:pathLst>
                <a:path w="5827" h="22178">
                  <a:moveTo>
                    <a:pt x="2380" y="11"/>
                  </a:moveTo>
                  <a:cubicBezTo>
                    <a:pt x="-1384" y="2162"/>
                    <a:pt x="-201" y="19694"/>
                    <a:pt x="2595" y="21953"/>
                  </a:cubicBezTo>
                  <a:cubicBezTo>
                    <a:pt x="4424" y="23351"/>
                    <a:pt x="5930" y="18081"/>
                    <a:pt x="5822" y="11090"/>
                  </a:cubicBezTo>
                  <a:cubicBezTo>
                    <a:pt x="5714" y="6357"/>
                    <a:pt x="4639" y="-311"/>
                    <a:pt x="2380"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1" name="任意多边形: 形状 1320">
              <a:extLst>
                <a:ext uri="{FF2B5EF4-FFF2-40B4-BE49-F238E27FC236}">
                  <a16:creationId xmlns:a16="http://schemas.microsoft.com/office/drawing/2014/main" xmlns="" id="{58A0B225-6226-46A0-8083-B30421F90443}"/>
                </a:ext>
              </a:extLst>
            </p:cNvPr>
            <p:cNvSpPr/>
            <p:nvPr/>
          </p:nvSpPr>
          <p:spPr>
            <a:xfrm>
              <a:off x="3430279" y="3306803"/>
              <a:ext cx="16104" cy="93483"/>
            </a:xfrm>
            <a:custGeom>
              <a:avLst/>
              <a:gdLst>
                <a:gd name="connsiteX0" fmla="*/ 2129 w 3811"/>
                <a:gd name="connsiteY0" fmla="*/ 22069 h 22123"/>
                <a:gd name="connsiteX1" fmla="*/ 3743 w 3811"/>
                <a:gd name="connsiteY1" fmla="*/ 11098 h 22123"/>
                <a:gd name="connsiteX2" fmla="*/ 1269 w 3811"/>
                <a:gd name="connsiteY2" fmla="*/ 20 h 22123"/>
                <a:gd name="connsiteX3" fmla="*/ 2129 w 3811"/>
                <a:gd name="connsiteY3" fmla="*/ 22069 h 22123"/>
              </a:gdLst>
              <a:ahLst/>
              <a:cxnLst>
                <a:cxn ang="0">
                  <a:pos x="connsiteX0" y="connsiteY0"/>
                </a:cxn>
                <a:cxn ang="0">
                  <a:pos x="connsiteX1" y="connsiteY1"/>
                </a:cxn>
                <a:cxn ang="0">
                  <a:pos x="connsiteX2" y="connsiteY2"/>
                </a:cxn>
                <a:cxn ang="0">
                  <a:pos x="connsiteX3" y="connsiteY3"/>
                </a:cxn>
              </a:cxnLst>
              <a:rect l="l" t="t" r="r" b="b"/>
              <a:pathLst>
                <a:path w="3811" h="22123">
                  <a:moveTo>
                    <a:pt x="2129" y="22069"/>
                  </a:moveTo>
                  <a:cubicBezTo>
                    <a:pt x="3205" y="22714"/>
                    <a:pt x="4065" y="17551"/>
                    <a:pt x="3743" y="11098"/>
                  </a:cubicBezTo>
                  <a:cubicBezTo>
                    <a:pt x="3528" y="6258"/>
                    <a:pt x="2667" y="-410"/>
                    <a:pt x="1269" y="20"/>
                  </a:cubicBezTo>
                  <a:cubicBezTo>
                    <a:pt x="-1205" y="2278"/>
                    <a:pt x="408" y="20993"/>
                    <a:pt x="2129" y="220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2" name="任意多边形: 形状 1321">
              <a:extLst>
                <a:ext uri="{FF2B5EF4-FFF2-40B4-BE49-F238E27FC236}">
                  <a16:creationId xmlns:a16="http://schemas.microsoft.com/office/drawing/2014/main" xmlns="" id="{C423A661-4F37-43C2-923B-C8C69E89D8DC}"/>
                </a:ext>
              </a:extLst>
            </p:cNvPr>
            <p:cNvSpPr/>
            <p:nvPr/>
          </p:nvSpPr>
          <p:spPr>
            <a:xfrm>
              <a:off x="3475506" y="3273256"/>
              <a:ext cx="8147" cy="93622"/>
            </a:xfrm>
            <a:custGeom>
              <a:avLst/>
              <a:gdLst>
                <a:gd name="connsiteX0" fmla="*/ 569 w 1928"/>
                <a:gd name="connsiteY0" fmla="*/ 0 h 22156"/>
                <a:gd name="connsiteX1" fmla="*/ 354 w 1928"/>
                <a:gd name="connsiteY1" fmla="*/ 0 h 22156"/>
                <a:gd name="connsiteX2" fmla="*/ 1322 w 1928"/>
                <a:gd name="connsiteY2" fmla="*/ 22156 h 22156"/>
                <a:gd name="connsiteX3" fmla="*/ 1537 w 1928"/>
                <a:gd name="connsiteY3" fmla="*/ 22156 h 22156"/>
                <a:gd name="connsiteX4" fmla="*/ 1752 w 1928"/>
                <a:gd name="connsiteY4" fmla="*/ 11186 h 22156"/>
                <a:gd name="connsiteX5" fmla="*/ 569 w 1928"/>
                <a:gd name="connsiteY5" fmla="*/ 0 h 22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8" h="22156">
                  <a:moveTo>
                    <a:pt x="569" y="0"/>
                  </a:moveTo>
                  <a:cubicBezTo>
                    <a:pt x="569" y="0"/>
                    <a:pt x="461" y="0"/>
                    <a:pt x="354" y="0"/>
                  </a:cubicBezTo>
                  <a:cubicBezTo>
                    <a:pt x="-507" y="1828"/>
                    <a:pt x="354" y="20005"/>
                    <a:pt x="1322" y="22156"/>
                  </a:cubicBezTo>
                  <a:cubicBezTo>
                    <a:pt x="1322" y="22156"/>
                    <a:pt x="1429" y="22156"/>
                    <a:pt x="1537" y="22156"/>
                  </a:cubicBezTo>
                  <a:cubicBezTo>
                    <a:pt x="2075" y="20973"/>
                    <a:pt x="1967" y="14412"/>
                    <a:pt x="1752" y="11186"/>
                  </a:cubicBezTo>
                  <a:cubicBezTo>
                    <a:pt x="1644" y="7636"/>
                    <a:pt x="1214" y="1291"/>
                    <a:pt x="5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3" name="任意多边形: 形状 1336">
              <a:extLst>
                <a:ext uri="{FF2B5EF4-FFF2-40B4-BE49-F238E27FC236}">
                  <a16:creationId xmlns:a16="http://schemas.microsoft.com/office/drawing/2014/main" xmlns="" id="{CF0C7A71-BDB0-43E1-B4A4-796B4E8E0A27}"/>
                </a:ext>
              </a:extLst>
            </p:cNvPr>
            <p:cNvSpPr/>
            <p:nvPr/>
          </p:nvSpPr>
          <p:spPr>
            <a:xfrm>
              <a:off x="93254" y="3850000"/>
              <a:ext cx="87897" cy="93183"/>
            </a:xfrm>
            <a:custGeom>
              <a:avLst/>
              <a:gdLst>
                <a:gd name="connsiteX0" fmla="*/ 20778 w 20801"/>
                <a:gd name="connsiteY0" fmla="*/ 11939 h 22052"/>
                <a:gd name="connsiteX1" fmla="*/ 10130 w 20801"/>
                <a:gd name="connsiteY1" fmla="*/ 0 h 22052"/>
                <a:gd name="connsiteX2" fmla="*/ 2494 w 20801"/>
                <a:gd name="connsiteY2" fmla="*/ 18177 h 22052"/>
                <a:gd name="connsiteX3" fmla="*/ 20778 w 20801"/>
                <a:gd name="connsiteY3" fmla="*/ 11939 h 22052"/>
              </a:gdLst>
              <a:ahLst/>
              <a:cxnLst>
                <a:cxn ang="0">
                  <a:pos x="connsiteX0" y="connsiteY0"/>
                </a:cxn>
                <a:cxn ang="0">
                  <a:pos x="connsiteX1" y="connsiteY1"/>
                </a:cxn>
                <a:cxn ang="0">
                  <a:pos x="connsiteX2" y="connsiteY2"/>
                </a:cxn>
                <a:cxn ang="0">
                  <a:pos x="connsiteX3" y="connsiteY3"/>
                </a:cxn>
              </a:cxnLst>
              <a:rect l="l" t="t" r="r" b="b"/>
              <a:pathLst>
                <a:path w="20801" h="22052">
                  <a:moveTo>
                    <a:pt x="20778" y="11939"/>
                  </a:moveTo>
                  <a:cubicBezTo>
                    <a:pt x="21101" y="7099"/>
                    <a:pt x="18089" y="215"/>
                    <a:pt x="10130" y="0"/>
                  </a:cubicBezTo>
                  <a:cubicBezTo>
                    <a:pt x="558" y="645"/>
                    <a:pt x="-2777" y="11724"/>
                    <a:pt x="2494" y="18177"/>
                  </a:cubicBezTo>
                  <a:cubicBezTo>
                    <a:pt x="8624" y="25598"/>
                    <a:pt x="20025" y="21726"/>
                    <a:pt x="20778"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4" name="任意多边形: 形状 1337">
              <a:extLst>
                <a:ext uri="{FF2B5EF4-FFF2-40B4-BE49-F238E27FC236}">
                  <a16:creationId xmlns:a16="http://schemas.microsoft.com/office/drawing/2014/main" xmlns="" id="{499C9AC9-FBD2-456C-B32E-55BF27D5DBC0}"/>
                </a:ext>
              </a:extLst>
            </p:cNvPr>
            <p:cNvSpPr/>
            <p:nvPr/>
          </p:nvSpPr>
          <p:spPr>
            <a:xfrm>
              <a:off x="431154" y="3842276"/>
              <a:ext cx="88201" cy="93483"/>
            </a:xfrm>
            <a:custGeom>
              <a:avLst/>
              <a:gdLst>
                <a:gd name="connsiteX0" fmla="*/ 20834 w 20873"/>
                <a:gd name="connsiteY0" fmla="*/ 11831 h 22123"/>
                <a:gd name="connsiteX1" fmla="*/ 10186 w 20873"/>
                <a:gd name="connsiteY1" fmla="*/ 0 h 22123"/>
                <a:gd name="connsiteX2" fmla="*/ 2442 w 20873"/>
                <a:gd name="connsiteY2" fmla="*/ 18284 h 22123"/>
                <a:gd name="connsiteX3" fmla="*/ 20834 w 20873"/>
                <a:gd name="connsiteY3" fmla="*/ 11831 h 22123"/>
              </a:gdLst>
              <a:ahLst/>
              <a:cxnLst>
                <a:cxn ang="0">
                  <a:pos x="connsiteX0" y="connsiteY0"/>
                </a:cxn>
                <a:cxn ang="0">
                  <a:pos x="connsiteX1" y="connsiteY1"/>
                </a:cxn>
                <a:cxn ang="0">
                  <a:pos x="connsiteX2" y="connsiteY2"/>
                </a:cxn>
                <a:cxn ang="0">
                  <a:pos x="connsiteX3" y="connsiteY3"/>
                </a:cxn>
              </a:cxnLst>
              <a:rect l="l" t="t" r="r" b="b"/>
              <a:pathLst>
                <a:path w="20873" h="22123">
                  <a:moveTo>
                    <a:pt x="20834" y="11831"/>
                  </a:moveTo>
                  <a:cubicBezTo>
                    <a:pt x="21265" y="6991"/>
                    <a:pt x="18146" y="215"/>
                    <a:pt x="10186" y="0"/>
                  </a:cubicBezTo>
                  <a:cubicBezTo>
                    <a:pt x="506" y="753"/>
                    <a:pt x="-2720" y="11939"/>
                    <a:pt x="2442" y="18284"/>
                  </a:cubicBezTo>
                  <a:cubicBezTo>
                    <a:pt x="8573" y="25706"/>
                    <a:pt x="20082" y="21726"/>
                    <a:pt x="20834"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5" name="任意多边形: 形状 1338">
              <a:extLst>
                <a:ext uri="{FF2B5EF4-FFF2-40B4-BE49-F238E27FC236}">
                  <a16:creationId xmlns:a16="http://schemas.microsoft.com/office/drawing/2014/main" xmlns="" id="{73347CB0-DC2A-401F-ADA2-8708F83F111A}"/>
                </a:ext>
              </a:extLst>
            </p:cNvPr>
            <p:cNvSpPr/>
            <p:nvPr/>
          </p:nvSpPr>
          <p:spPr>
            <a:xfrm>
              <a:off x="768636" y="3831365"/>
              <a:ext cx="87952" cy="93242"/>
            </a:xfrm>
            <a:custGeom>
              <a:avLst/>
              <a:gdLst>
                <a:gd name="connsiteX0" fmla="*/ 2490 w 20814"/>
                <a:gd name="connsiteY0" fmla="*/ 18284 h 22066"/>
                <a:gd name="connsiteX1" fmla="*/ 20775 w 20814"/>
                <a:gd name="connsiteY1" fmla="*/ 11724 h 22066"/>
                <a:gd name="connsiteX2" fmla="*/ 10234 w 20814"/>
                <a:gd name="connsiteY2" fmla="*/ 0 h 22066"/>
                <a:gd name="connsiteX3" fmla="*/ 2490 w 20814"/>
                <a:gd name="connsiteY3" fmla="*/ 18284 h 22066"/>
              </a:gdLst>
              <a:ahLst/>
              <a:cxnLst>
                <a:cxn ang="0">
                  <a:pos x="connsiteX0" y="connsiteY0"/>
                </a:cxn>
                <a:cxn ang="0">
                  <a:pos x="connsiteX1" y="connsiteY1"/>
                </a:cxn>
                <a:cxn ang="0">
                  <a:pos x="connsiteX2" y="connsiteY2"/>
                </a:cxn>
                <a:cxn ang="0">
                  <a:pos x="connsiteX3" y="connsiteY3"/>
                </a:cxn>
              </a:cxnLst>
              <a:rect l="l" t="t" r="r" b="b"/>
              <a:pathLst>
                <a:path w="20814" h="22066">
                  <a:moveTo>
                    <a:pt x="2490" y="18284"/>
                  </a:moveTo>
                  <a:cubicBezTo>
                    <a:pt x="8513" y="25706"/>
                    <a:pt x="20022" y="21511"/>
                    <a:pt x="20775" y="11724"/>
                  </a:cubicBezTo>
                  <a:cubicBezTo>
                    <a:pt x="21205" y="6884"/>
                    <a:pt x="18193" y="108"/>
                    <a:pt x="10234" y="0"/>
                  </a:cubicBezTo>
                  <a:cubicBezTo>
                    <a:pt x="554" y="753"/>
                    <a:pt x="-2780" y="11939"/>
                    <a:pt x="2490" y="182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6" name="任意多边形: 形状 1339">
              <a:extLst>
                <a:ext uri="{FF2B5EF4-FFF2-40B4-BE49-F238E27FC236}">
                  <a16:creationId xmlns:a16="http://schemas.microsoft.com/office/drawing/2014/main" xmlns="" id="{E7922940-F9F1-4ED0-9E20-9EA33E542858}"/>
                </a:ext>
              </a:extLst>
            </p:cNvPr>
            <p:cNvSpPr/>
            <p:nvPr/>
          </p:nvSpPr>
          <p:spPr>
            <a:xfrm>
              <a:off x="1103638" y="3816369"/>
              <a:ext cx="86545" cy="93694"/>
            </a:xfrm>
            <a:custGeom>
              <a:avLst/>
              <a:gdLst>
                <a:gd name="connsiteX0" fmla="*/ 10116 w 20481"/>
                <a:gd name="connsiteY0" fmla="*/ 0 h 22173"/>
                <a:gd name="connsiteX1" fmla="*/ 2372 w 20481"/>
                <a:gd name="connsiteY1" fmla="*/ 18500 h 22173"/>
                <a:gd name="connsiteX2" fmla="*/ 20442 w 20481"/>
                <a:gd name="connsiteY2" fmla="*/ 11724 h 22173"/>
                <a:gd name="connsiteX3" fmla="*/ 10116 w 20481"/>
                <a:gd name="connsiteY3" fmla="*/ 0 h 22173"/>
              </a:gdLst>
              <a:ahLst/>
              <a:cxnLst>
                <a:cxn ang="0">
                  <a:pos x="connsiteX0" y="connsiteY0"/>
                </a:cxn>
                <a:cxn ang="0">
                  <a:pos x="connsiteX1" y="connsiteY1"/>
                </a:cxn>
                <a:cxn ang="0">
                  <a:pos x="connsiteX2" y="connsiteY2"/>
                </a:cxn>
                <a:cxn ang="0">
                  <a:pos x="connsiteX3" y="connsiteY3"/>
                </a:cxn>
              </a:cxnLst>
              <a:rect l="l" t="t" r="r" b="b"/>
              <a:pathLst>
                <a:path w="20481" h="22173">
                  <a:moveTo>
                    <a:pt x="10116" y="0"/>
                  </a:moveTo>
                  <a:cubicBezTo>
                    <a:pt x="544" y="968"/>
                    <a:pt x="-2683" y="12154"/>
                    <a:pt x="2372" y="18500"/>
                  </a:cubicBezTo>
                  <a:cubicBezTo>
                    <a:pt x="8288" y="25813"/>
                    <a:pt x="19581" y="21511"/>
                    <a:pt x="20442" y="11724"/>
                  </a:cubicBezTo>
                  <a:cubicBezTo>
                    <a:pt x="20872" y="6884"/>
                    <a:pt x="17860" y="0"/>
                    <a:pt x="101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7" name="任意多边形: 形状 1340">
              <a:extLst>
                <a:ext uri="{FF2B5EF4-FFF2-40B4-BE49-F238E27FC236}">
                  <a16:creationId xmlns:a16="http://schemas.microsoft.com/office/drawing/2014/main" xmlns="" id="{CA070C44-54C9-471C-9EC3-AFF9BA9AE4F8}"/>
                </a:ext>
              </a:extLst>
            </p:cNvPr>
            <p:cNvSpPr/>
            <p:nvPr/>
          </p:nvSpPr>
          <p:spPr>
            <a:xfrm>
              <a:off x="1433260" y="3798638"/>
              <a:ext cx="84613" cy="93352"/>
            </a:xfrm>
            <a:custGeom>
              <a:avLst/>
              <a:gdLst>
                <a:gd name="connsiteX0" fmla="*/ 19983 w 20024"/>
                <a:gd name="connsiteY0" fmla="*/ 11510 h 22092"/>
                <a:gd name="connsiteX1" fmla="*/ 9873 w 20024"/>
                <a:gd name="connsiteY1" fmla="*/ 1 h 22092"/>
                <a:gd name="connsiteX2" fmla="*/ 2237 w 20024"/>
                <a:gd name="connsiteY2" fmla="*/ 18501 h 22092"/>
                <a:gd name="connsiteX3" fmla="*/ 19983 w 20024"/>
                <a:gd name="connsiteY3" fmla="*/ 11510 h 22092"/>
              </a:gdLst>
              <a:ahLst/>
              <a:cxnLst>
                <a:cxn ang="0">
                  <a:pos x="connsiteX0" y="connsiteY0"/>
                </a:cxn>
                <a:cxn ang="0">
                  <a:pos x="connsiteX1" y="connsiteY1"/>
                </a:cxn>
                <a:cxn ang="0">
                  <a:pos x="connsiteX2" y="connsiteY2"/>
                </a:cxn>
                <a:cxn ang="0">
                  <a:pos x="connsiteX3" y="connsiteY3"/>
                </a:cxn>
              </a:cxnLst>
              <a:rect l="l" t="t" r="r" b="b"/>
              <a:pathLst>
                <a:path w="20024" h="22092">
                  <a:moveTo>
                    <a:pt x="19983" y="11510"/>
                  </a:moveTo>
                  <a:cubicBezTo>
                    <a:pt x="20414" y="6670"/>
                    <a:pt x="17509" y="-106"/>
                    <a:pt x="9873" y="1"/>
                  </a:cubicBezTo>
                  <a:cubicBezTo>
                    <a:pt x="623" y="1077"/>
                    <a:pt x="-2603" y="12263"/>
                    <a:pt x="2237" y="18501"/>
                  </a:cubicBezTo>
                  <a:cubicBezTo>
                    <a:pt x="8045" y="25707"/>
                    <a:pt x="19230" y="21405"/>
                    <a:pt x="19983" y="115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8" name="任意多边形: 形状 1341">
              <a:extLst>
                <a:ext uri="{FF2B5EF4-FFF2-40B4-BE49-F238E27FC236}">
                  <a16:creationId xmlns:a16="http://schemas.microsoft.com/office/drawing/2014/main" xmlns="" id="{6C59FB8B-B97D-4217-9891-EF31A238A8AA}"/>
                </a:ext>
              </a:extLst>
            </p:cNvPr>
            <p:cNvSpPr/>
            <p:nvPr/>
          </p:nvSpPr>
          <p:spPr>
            <a:xfrm>
              <a:off x="1754849" y="3776821"/>
              <a:ext cx="82010" cy="93669"/>
            </a:xfrm>
            <a:custGeom>
              <a:avLst/>
              <a:gdLst>
                <a:gd name="connsiteX0" fmla="*/ 9595 w 19408"/>
                <a:gd name="connsiteY0" fmla="*/ 1 h 22167"/>
                <a:gd name="connsiteX1" fmla="*/ 2174 w 19408"/>
                <a:gd name="connsiteY1" fmla="*/ 18608 h 22167"/>
                <a:gd name="connsiteX2" fmla="*/ 19383 w 19408"/>
                <a:gd name="connsiteY2" fmla="*/ 11402 h 22167"/>
                <a:gd name="connsiteX3" fmla="*/ 9595 w 19408"/>
                <a:gd name="connsiteY3" fmla="*/ 1 h 22167"/>
              </a:gdLst>
              <a:ahLst/>
              <a:cxnLst>
                <a:cxn ang="0">
                  <a:pos x="connsiteX0" y="connsiteY0"/>
                </a:cxn>
                <a:cxn ang="0">
                  <a:pos x="connsiteX1" y="connsiteY1"/>
                </a:cxn>
                <a:cxn ang="0">
                  <a:pos x="connsiteX2" y="connsiteY2"/>
                </a:cxn>
                <a:cxn ang="0">
                  <a:pos x="connsiteX3" y="connsiteY3"/>
                </a:cxn>
              </a:cxnLst>
              <a:rect l="l" t="t" r="r" b="b"/>
              <a:pathLst>
                <a:path w="19408" h="22167">
                  <a:moveTo>
                    <a:pt x="9595" y="1"/>
                  </a:moveTo>
                  <a:cubicBezTo>
                    <a:pt x="668" y="1184"/>
                    <a:pt x="-2559" y="12478"/>
                    <a:pt x="2174" y="18608"/>
                  </a:cubicBezTo>
                  <a:cubicBezTo>
                    <a:pt x="7767" y="25815"/>
                    <a:pt x="18522" y="21405"/>
                    <a:pt x="19383" y="11402"/>
                  </a:cubicBezTo>
                  <a:cubicBezTo>
                    <a:pt x="19705" y="6562"/>
                    <a:pt x="17017" y="-106"/>
                    <a:pt x="9595"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9" name="任意多边形: 形状 1342">
              <a:extLst>
                <a:ext uri="{FF2B5EF4-FFF2-40B4-BE49-F238E27FC236}">
                  <a16:creationId xmlns:a16="http://schemas.microsoft.com/office/drawing/2014/main" xmlns="" id="{F6EA6EF5-433B-4280-8F34-D57190995296}"/>
                </a:ext>
              </a:extLst>
            </p:cNvPr>
            <p:cNvSpPr/>
            <p:nvPr/>
          </p:nvSpPr>
          <p:spPr>
            <a:xfrm>
              <a:off x="2061852" y="3751827"/>
              <a:ext cx="75888" cy="93804"/>
            </a:xfrm>
            <a:custGeom>
              <a:avLst/>
              <a:gdLst>
                <a:gd name="connsiteX0" fmla="*/ 9004 w 17959"/>
                <a:gd name="connsiteY0" fmla="*/ 1 h 22199"/>
                <a:gd name="connsiteX1" fmla="*/ 2659 w 17959"/>
                <a:gd name="connsiteY1" fmla="*/ 19469 h 22199"/>
                <a:gd name="connsiteX2" fmla="*/ 17931 w 17959"/>
                <a:gd name="connsiteY2" fmla="*/ 11402 h 22199"/>
                <a:gd name="connsiteX3" fmla="*/ 9004 w 17959"/>
                <a:gd name="connsiteY3" fmla="*/ 1 h 22199"/>
              </a:gdLst>
              <a:ahLst/>
              <a:cxnLst>
                <a:cxn ang="0">
                  <a:pos x="connsiteX0" y="connsiteY0"/>
                </a:cxn>
                <a:cxn ang="0">
                  <a:pos x="connsiteX1" y="connsiteY1"/>
                </a:cxn>
                <a:cxn ang="0">
                  <a:pos x="connsiteX2" y="connsiteY2"/>
                </a:cxn>
                <a:cxn ang="0">
                  <a:pos x="connsiteX3" y="connsiteY3"/>
                </a:cxn>
              </a:cxnLst>
              <a:rect l="l" t="t" r="r" b="b"/>
              <a:pathLst>
                <a:path w="17959" h="22199">
                  <a:moveTo>
                    <a:pt x="9004" y="1"/>
                  </a:moveTo>
                  <a:cubicBezTo>
                    <a:pt x="185" y="1292"/>
                    <a:pt x="-2612" y="13553"/>
                    <a:pt x="2659" y="19469"/>
                  </a:cubicBezTo>
                  <a:cubicBezTo>
                    <a:pt x="8036" y="25599"/>
                    <a:pt x="17179" y="20760"/>
                    <a:pt x="17931" y="11402"/>
                  </a:cubicBezTo>
                  <a:cubicBezTo>
                    <a:pt x="18254" y="6562"/>
                    <a:pt x="15780" y="-106"/>
                    <a:pt x="9004"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0" name="任意多边形: 形状 1343">
              <a:extLst>
                <a:ext uri="{FF2B5EF4-FFF2-40B4-BE49-F238E27FC236}">
                  <a16:creationId xmlns:a16="http://schemas.microsoft.com/office/drawing/2014/main" xmlns="" id="{DDE9CD04-5777-4DC7-A1C4-657964FC1253}"/>
                </a:ext>
              </a:extLst>
            </p:cNvPr>
            <p:cNvSpPr/>
            <p:nvPr/>
          </p:nvSpPr>
          <p:spPr>
            <a:xfrm>
              <a:off x="2342124" y="3725425"/>
              <a:ext cx="68408" cy="93745"/>
            </a:xfrm>
            <a:custGeom>
              <a:avLst/>
              <a:gdLst>
                <a:gd name="connsiteX0" fmla="*/ 8071 w 16189"/>
                <a:gd name="connsiteY0" fmla="*/ 11 h 22185"/>
                <a:gd name="connsiteX1" fmla="*/ 2371 w 16189"/>
                <a:gd name="connsiteY1" fmla="*/ 19479 h 22185"/>
                <a:gd name="connsiteX2" fmla="*/ 16138 w 16189"/>
                <a:gd name="connsiteY2" fmla="*/ 11304 h 22185"/>
                <a:gd name="connsiteX3" fmla="*/ 16138 w 16189"/>
                <a:gd name="connsiteY3" fmla="*/ 11304 h 22185"/>
                <a:gd name="connsiteX4" fmla="*/ 8071 w 16189"/>
                <a:gd name="connsiteY4" fmla="*/ 11 h 2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89" h="22185">
                  <a:moveTo>
                    <a:pt x="8071" y="11"/>
                  </a:moveTo>
                  <a:cubicBezTo>
                    <a:pt x="220" y="1409"/>
                    <a:pt x="-2361" y="13563"/>
                    <a:pt x="2371" y="19479"/>
                  </a:cubicBezTo>
                  <a:cubicBezTo>
                    <a:pt x="7211" y="25609"/>
                    <a:pt x="15493" y="20662"/>
                    <a:pt x="16138" y="11304"/>
                  </a:cubicBezTo>
                  <a:lnTo>
                    <a:pt x="16138" y="11304"/>
                  </a:lnTo>
                  <a:cubicBezTo>
                    <a:pt x="16568" y="6464"/>
                    <a:pt x="14310" y="-312"/>
                    <a:pt x="8071"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1" name="任意多边形: 形状 1344">
              <a:extLst>
                <a:ext uri="{FF2B5EF4-FFF2-40B4-BE49-F238E27FC236}">
                  <a16:creationId xmlns:a16="http://schemas.microsoft.com/office/drawing/2014/main" xmlns="" id="{C6704B2F-BE6B-49E2-9AD2-793732C86240}"/>
                </a:ext>
              </a:extLst>
            </p:cNvPr>
            <p:cNvSpPr/>
            <p:nvPr/>
          </p:nvSpPr>
          <p:spPr>
            <a:xfrm>
              <a:off x="2593758" y="3696362"/>
              <a:ext cx="60760" cy="93770"/>
            </a:xfrm>
            <a:custGeom>
              <a:avLst/>
              <a:gdLst>
                <a:gd name="connsiteX0" fmla="*/ 14345 w 14379"/>
                <a:gd name="connsiteY0" fmla="*/ 11298 h 22191"/>
                <a:gd name="connsiteX1" fmla="*/ 7247 w 14379"/>
                <a:gd name="connsiteY1" fmla="*/ 5 h 22191"/>
                <a:gd name="connsiteX2" fmla="*/ 2622 w 14379"/>
                <a:gd name="connsiteY2" fmla="*/ 20118 h 22191"/>
                <a:gd name="connsiteX3" fmla="*/ 14345 w 14379"/>
                <a:gd name="connsiteY3" fmla="*/ 11298 h 22191"/>
              </a:gdLst>
              <a:ahLst/>
              <a:cxnLst>
                <a:cxn ang="0">
                  <a:pos x="connsiteX0" y="connsiteY0"/>
                </a:cxn>
                <a:cxn ang="0">
                  <a:pos x="connsiteX1" y="connsiteY1"/>
                </a:cxn>
                <a:cxn ang="0">
                  <a:pos x="connsiteX2" y="connsiteY2"/>
                </a:cxn>
                <a:cxn ang="0">
                  <a:pos x="connsiteX3" y="connsiteY3"/>
                </a:cxn>
              </a:cxnLst>
              <a:rect l="l" t="t" r="r" b="b"/>
              <a:pathLst>
                <a:path w="14379" h="22191">
                  <a:moveTo>
                    <a:pt x="14345" y="11298"/>
                  </a:moveTo>
                  <a:cubicBezTo>
                    <a:pt x="14668" y="6458"/>
                    <a:pt x="12732" y="-210"/>
                    <a:pt x="7247" y="5"/>
                  </a:cubicBezTo>
                  <a:cubicBezTo>
                    <a:pt x="-175" y="1511"/>
                    <a:pt x="-2218" y="14740"/>
                    <a:pt x="2622" y="20118"/>
                  </a:cubicBezTo>
                  <a:cubicBezTo>
                    <a:pt x="7032" y="25281"/>
                    <a:pt x="13700" y="20225"/>
                    <a:pt x="14345" y="112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2" name="任意多边形: 形状 1345">
              <a:extLst>
                <a:ext uri="{FF2B5EF4-FFF2-40B4-BE49-F238E27FC236}">
                  <a16:creationId xmlns:a16="http://schemas.microsoft.com/office/drawing/2014/main" xmlns="" id="{CE825B17-2D9C-4895-B77B-ED13FBC682A4}"/>
                </a:ext>
              </a:extLst>
            </p:cNvPr>
            <p:cNvSpPr/>
            <p:nvPr/>
          </p:nvSpPr>
          <p:spPr>
            <a:xfrm>
              <a:off x="2815822" y="3666343"/>
              <a:ext cx="52782" cy="93483"/>
            </a:xfrm>
            <a:custGeom>
              <a:avLst/>
              <a:gdLst>
                <a:gd name="connsiteX0" fmla="*/ 6322 w 12491"/>
                <a:gd name="connsiteY0" fmla="*/ 11 h 22123"/>
                <a:gd name="connsiteX1" fmla="*/ 2665 w 12491"/>
                <a:gd name="connsiteY1" fmla="*/ 20769 h 22123"/>
                <a:gd name="connsiteX2" fmla="*/ 12452 w 12491"/>
                <a:gd name="connsiteY2" fmla="*/ 11197 h 22123"/>
                <a:gd name="connsiteX3" fmla="*/ 6322 w 12491"/>
                <a:gd name="connsiteY3" fmla="*/ 11 h 22123"/>
              </a:gdLst>
              <a:ahLst/>
              <a:cxnLst>
                <a:cxn ang="0">
                  <a:pos x="connsiteX0" y="connsiteY0"/>
                </a:cxn>
                <a:cxn ang="0">
                  <a:pos x="connsiteX1" y="connsiteY1"/>
                </a:cxn>
                <a:cxn ang="0">
                  <a:pos x="connsiteX2" y="connsiteY2"/>
                </a:cxn>
                <a:cxn ang="0">
                  <a:pos x="connsiteX3" y="connsiteY3"/>
                </a:cxn>
              </a:cxnLst>
              <a:rect l="l" t="t" r="r" b="b"/>
              <a:pathLst>
                <a:path w="12491" h="22123">
                  <a:moveTo>
                    <a:pt x="6322" y="11"/>
                  </a:moveTo>
                  <a:cubicBezTo>
                    <a:pt x="-454" y="1624"/>
                    <a:pt x="-1960" y="15929"/>
                    <a:pt x="2665" y="20769"/>
                  </a:cubicBezTo>
                  <a:cubicBezTo>
                    <a:pt x="6537" y="24749"/>
                    <a:pt x="11915" y="19479"/>
                    <a:pt x="12452" y="11197"/>
                  </a:cubicBezTo>
                  <a:cubicBezTo>
                    <a:pt x="12775" y="6465"/>
                    <a:pt x="11162" y="-312"/>
                    <a:pt x="6322"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3" name="任意多边形: 形状 1346">
              <a:extLst>
                <a:ext uri="{FF2B5EF4-FFF2-40B4-BE49-F238E27FC236}">
                  <a16:creationId xmlns:a16="http://schemas.microsoft.com/office/drawing/2014/main" xmlns="" id="{4628CACD-82C2-4F77-84B1-2DD141DBD509}"/>
                </a:ext>
              </a:extLst>
            </p:cNvPr>
            <p:cNvSpPr/>
            <p:nvPr/>
          </p:nvSpPr>
          <p:spPr>
            <a:xfrm>
              <a:off x="3007812" y="3634980"/>
              <a:ext cx="44876" cy="93787"/>
            </a:xfrm>
            <a:custGeom>
              <a:avLst/>
              <a:gdLst>
                <a:gd name="connsiteX0" fmla="*/ 10578 w 10620"/>
                <a:gd name="connsiteY0" fmla="*/ 11197 h 22195"/>
                <a:gd name="connsiteX1" fmla="*/ 5415 w 10620"/>
                <a:gd name="connsiteY1" fmla="*/ 11 h 22195"/>
                <a:gd name="connsiteX2" fmla="*/ 2296 w 10620"/>
                <a:gd name="connsiteY2" fmla="*/ 20770 h 22195"/>
                <a:gd name="connsiteX3" fmla="*/ 10578 w 10620"/>
                <a:gd name="connsiteY3" fmla="*/ 11197 h 22195"/>
              </a:gdLst>
              <a:ahLst/>
              <a:cxnLst>
                <a:cxn ang="0">
                  <a:pos x="connsiteX0" y="connsiteY0"/>
                </a:cxn>
                <a:cxn ang="0">
                  <a:pos x="connsiteX1" y="connsiteY1"/>
                </a:cxn>
                <a:cxn ang="0">
                  <a:pos x="connsiteX2" y="connsiteY2"/>
                </a:cxn>
                <a:cxn ang="0">
                  <a:pos x="connsiteX3" y="connsiteY3"/>
                </a:cxn>
              </a:cxnLst>
              <a:rect l="l" t="t" r="r" b="b"/>
              <a:pathLst>
                <a:path w="10620" h="22195">
                  <a:moveTo>
                    <a:pt x="10578" y="11197"/>
                  </a:moveTo>
                  <a:cubicBezTo>
                    <a:pt x="10900" y="6357"/>
                    <a:pt x="9395" y="-311"/>
                    <a:pt x="5415" y="11"/>
                  </a:cubicBezTo>
                  <a:cubicBezTo>
                    <a:pt x="-393" y="1732"/>
                    <a:pt x="-1684" y="16037"/>
                    <a:pt x="2296" y="20770"/>
                  </a:cubicBezTo>
                  <a:cubicBezTo>
                    <a:pt x="5630" y="24857"/>
                    <a:pt x="10147" y="19694"/>
                    <a:pt x="10578"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4" name="任意多边形: 形状 1347">
              <a:extLst>
                <a:ext uri="{FF2B5EF4-FFF2-40B4-BE49-F238E27FC236}">
                  <a16:creationId xmlns:a16="http://schemas.microsoft.com/office/drawing/2014/main" xmlns="" id="{41ADBD66-5549-419B-8E9B-AD4E8B19E9CF}"/>
                </a:ext>
              </a:extLst>
            </p:cNvPr>
            <p:cNvSpPr/>
            <p:nvPr/>
          </p:nvSpPr>
          <p:spPr>
            <a:xfrm>
              <a:off x="3168803" y="3602714"/>
              <a:ext cx="36970" cy="93880"/>
            </a:xfrm>
            <a:custGeom>
              <a:avLst/>
              <a:gdLst>
                <a:gd name="connsiteX0" fmla="*/ 8725 w 8749"/>
                <a:gd name="connsiteY0" fmla="*/ 11197 h 22217"/>
                <a:gd name="connsiteX1" fmla="*/ 8725 w 8749"/>
                <a:gd name="connsiteY1" fmla="*/ 11197 h 22217"/>
                <a:gd name="connsiteX2" fmla="*/ 4423 w 8749"/>
                <a:gd name="connsiteY2" fmla="*/ 11 h 22217"/>
                <a:gd name="connsiteX3" fmla="*/ 2164 w 8749"/>
                <a:gd name="connsiteY3" fmla="*/ 21307 h 22217"/>
                <a:gd name="connsiteX4" fmla="*/ 8725 w 8749"/>
                <a:gd name="connsiteY4" fmla="*/ 11197 h 22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9" h="22217">
                  <a:moveTo>
                    <a:pt x="8725" y="11197"/>
                  </a:moveTo>
                  <a:lnTo>
                    <a:pt x="8725" y="11197"/>
                  </a:lnTo>
                  <a:cubicBezTo>
                    <a:pt x="8940" y="6357"/>
                    <a:pt x="7757" y="-311"/>
                    <a:pt x="4423" y="11"/>
                  </a:cubicBezTo>
                  <a:cubicBezTo>
                    <a:pt x="-525" y="1840"/>
                    <a:pt x="-1385" y="17220"/>
                    <a:pt x="2164" y="21307"/>
                  </a:cubicBezTo>
                  <a:cubicBezTo>
                    <a:pt x="4960" y="24426"/>
                    <a:pt x="8295" y="19156"/>
                    <a:pt x="8725"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5" name="任意多边形: 形状 1348">
              <a:extLst>
                <a:ext uri="{FF2B5EF4-FFF2-40B4-BE49-F238E27FC236}">
                  <a16:creationId xmlns:a16="http://schemas.microsoft.com/office/drawing/2014/main" xmlns="" id="{5523AE1C-F362-4C54-972D-70C22DD96828}"/>
                </a:ext>
              </a:extLst>
            </p:cNvPr>
            <p:cNvSpPr/>
            <p:nvPr/>
          </p:nvSpPr>
          <p:spPr>
            <a:xfrm>
              <a:off x="3298622" y="3569534"/>
              <a:ext cx="28071" cy="93783"/>
            </a:xfrm>
            <a:custGeom>
              <a:avLst/>
              <a:gdLst>
                <a:gd name="connsiteX0" fmla="*/ 6612 w 6643"/>
                <a:gd name="connsiteY0" fmla="*/ 11197 h 22194"/>
                <a:gd name="connsiteX1" fmla="*/ 3385 w 6643"/>
                <a:gd name="connsiteY1" fmla="*/ 11 h 22194"/>
                <a:gd name="connsiteX2" fmla="*/ 1880 w 6643"/>
                <a:gd name="connsiteY2" fmla="*/ 21630 h 22194"/>
                <a:gd name="connsiteX3" fmla="*/ 6612 w 6643"/>
                <a:gd name="connsiteY3" fmla="*/ 11197 h 22194"/>
              </a:gdLst>
              <a:ahLst/>
              <a:cxnLst>
                <a:cxn ang="0">
                  <a:pos x="connsiteX0" y="connsiteY0"/>
                </a:cxn>
                <a:cxn ang="0">
                  <a:pos x="connsiteX1" y="connsiteY1"/>
                </a:cxn>
                <a:cxn ang="0">
                  <a:pos x="connsiteX2" y="connsiteY2"/>
                </a:cxn>
                <a:cxn ang="0">
                  <a:pos x="connsiteX3" y="connsiteY3"/>
                </a:cxn>
              </a:cxnLst>
              <a:rect l="l" t="t" r="r" b="b"/>
              <a:pathLst>
                <a:path w="6643" h="22194">
                  <a:moveTo>
                    <a:pt x="6612" y="11197"/>
                  </a:moveTo>
                  <a:cubicBezTo>
                    <a:pt x="6827" y="6357"/>
                    <a:pt x="5967" y="-311"/>
                    <a:pt x="3385" y="11"/>
                  </a:cubicBezTo>
                  <a:cubicBezTo>
                    <a:pt x="-594" y="1947"/>
                    <a:pt x="-1024" y="18511"/>
                    <a:pt x="1880" y="21630"/>
                  </a:cubicBezTo>
                  <a:cubicBezTo>
                    <a:pt x="3923" y="23996"/>
                    <a:pt x="6289" y="18618"/>
                    <a:pt x="6612"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6" name="任意多边形: 形状 1349">
              <a:extLst>
                <a:ext uri="{FF2B5EF4-FFF2-40B4-BE49-F238E27FC236}">
                  <a16:creationId xmlns:a16="http://schemas.microsoft.com/office/drawing/2014/main" xmlns="" id="{EDEBE77C-9ABB-4F53-9484-AEC7AC615131}"/>
                </a:ext>
              </a:extLst>
            </p:cNvPr>
            <p:cNvSpPr/>
            <p:nvPr/>
          </p:nvSpPr>
          <p:spPr>
            <a:xfrm>
              <a:off x="3395786" y="3536321"/>
              <a:ext cx="19573" cy="93766"/>
            </a:xfrm>
            <a:custGeom>
              <a:avLst/>
              <a:gdLst>
                <a:gd name="connsiteX0" fmla="*/ 2441 w 4632"/>
                <a:gd name="connsiteY0" fmla="*/ 20 h 22190"/>
                <a:gd name="connsiteX1" fmla="*/ 1473 w 4632"/>
                <a:gd name="connsiteY1" fmla="*/ 21961 h 22190"/>
                <a:gd name="connsiteX2" fmla="*/ 4592 w 4632"/>
                <a:gd name="connsiteY2" fmla="*/ 11206 h 22190"/>
                <a:gd name="connsiteX3" fmla="*/ 2441 w 4632"/>
                <a:gd name="connsiteY3" fmla="*/ 20 h 22190"/>
              </a:gdLst>
              <a:ahLst/>
              <a:cxnLst>
                <a:cxn ang="0">
                  <a:pos x="connsiteX0" y="connsiteY0"/>
                </a:cxn>
                <a:cxn ang="0">
                  <a:pos x="connsiteX1" y="connsiteY1"/>
                </a:cxn>
                <a:cxn ang="0">
                  <a:pos x="connsiteX2" y="connsiteY2"/>
                </a:cxn>
                <a:cxn ang="0">
                  <a:pos x="connsiteX3" y="connsiteY3"/>
                </a:cxn>
              </a:cxnLst>
              <a:rect l="l" t="t" r="r" b="b"/>
              <a:pathLst>
                <a:path w="4632" h="22190">
                  <a:moveTo>
                    <a:pt x="2441" y="20"/>
                  </a:moveTo>
                  <a:cubicBezTo>
                    <a:pt x="-570" y="2063"/>
                    <a:pt x="-678" y="19810"/>
                    <a:pt x="1473" y="21961"/>
                  </a:cubicBezTo>
                  <a:cubicBezTo>
                    <a:pt x="2871" y="23359"/>
                    <a:pt x="4377" y="18197"/>
                    <a:pt x="4592" y="11206"/>
                  </a:cubicBezTo>
                  <a:cubicBezTo>
                    <a:pt x="4807" y="6258"/>
                    <a:pt x="4162" y="-410"/>
                    <a:pt x="2441" y="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7" name="任意多边形: 形状 1350">
              <a:extLst>
                <a:ext uri="{FF2B5EF4-FFF2-40B4-BE49-F238E27FC236}">
                  <a16:creationId xmlns:a16="http://schemas.microsoft.com/office/drawing/2014/main" xmlns="" id="{1478F8A5-9EDC-40E3-9998-6A9DEC0D990B}"/>
                </a:ext>
              </a:extLst>
            </p:cNvPr>
            <p:cNvSpPr/>
            <p:nvPr/>
          </p:nvSpPr>
          <p:spPr>
            <a:xfrm>
              <a:off x="3459377" y="3502774"/>
              <a:ext cx="11363" cy="93622"/>
            </a:xfrm>
            <a:custGeom>
              <a:avLst/>
              <a:gdLst>
                <a:gd name="connsiteX0" fmla="*/ 1481 w 2689"/>
                <a:gd name="connsiteY0" fmla="*/ 0 h 22156"/>
                <a:gd name="connsiteX1" fmla="*/ 1051 w 2689"/>
                <a:gd name="connsiteY1" fmla="*/ 22157 h 22156"/>
                <a:gd name="connsiteX2" fmla="*/ 2664 w 2689"/>
                <a:gd name="connsiteY2" fmla="*/ 11186 h 22156"/>
                <a:gd name="connsiteX3" fmla="*/ 1589 w 2689"/>
                <a:gd name="connsiteY3" fmla="*/ 0 h 22156"/>
                <a:gd name="connsiteX4" fmla="*/ 1481 w 2689"/>
                <a:gd name="connsiteY4" fmla="*/ 0 h 2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 h="22156">
                  <a:moveTo>
                    <a:pt x="1481" y="0"/>
                  </a:moveTo>
                  <a:cubicBezTo>
                    <a:pt x="-240" y="2044"/>
                    <a:pt x="-562" y="21404"/>
                    <a:pt x="1051" y="22157"/>
                  </a:cubicBezTo>
                  <a:cubicBezTo>
                    <a:pt x="2019" y="21834"/>
                    <a:pt x="2557" y="15380"/>
                    <a:pt x="2664" y="11186"/>
                  </a:cubicBezTo>
                  <a:cubicBezTo>
                    <a:pt x="2772" y="6991"/>
                    <a:pt x="2557" y="430"/>
                    <a:pt x="1589" y="0"/>
                  </a:cubicBezTo>
                  <a:cubicBezTo>
                    <a:pt x="1589" y="0"/>
                    <a:pt x="1589" y="0"/>
                    <a:pt x="14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8" name="任意多边形: 形状 1351">
              <a:extLst>
                <a:ext uri="{FF2B5EF4-FFF2-40B4-BE49-F238E27FC236}">
                  <a16:creationId xmlns:a16="http://schemas.microsoft.com/office/drawing/2014/main" xmlns="" id="{B799CA31-5963-42CC-812C-EA9FF5D43E2F}"/>
                </a:ext>
              </a:extLst>
            </p:cNvPr>
            <p:cNvSpPr/>
            <p:nvPr/>
          </p:nvSpPr>
          <p:spPr>
            <a:xfrm>
              <a:off x="3490110" y="3469142"/>
              <a:ext cx="2793" cy="93622"/>
            </a:xfrm>
            <a:custGeom>
              <a:avLst/>
              <a:gdLst>
                <a:gd name="connsiteX0" fmla="*/ 447 w 661"/>
                <a:gd name="connsiteY0" fmla="*/ 0 h 22156"/>
                <a:gd name="connsiteX1" fmla="*/ 232 w 661"/>
                <a:gd name="connsiteY1" fmla="*/ 22156 h 22156"/>
                <a:gd name="connsiteX2" fmla="*/ 662 w 661"/>
                <a:gd name="connsiteY2" fmla="*/ 11186 h 22156"/>
                <a:gd name="connsiteX3" fmla="*/ 447 w 661"/>
                <a:gd name="connsiteY3" fmla="*/ 0 h 22156"/>
              </a:gdLst>
              <a:ahLst/>
              <a:cxnLst>
                <a:cxn ang="0">
                  <a:pos x="connsiteX0" y="connsiteY0"/>
                </a:cxn>
                <a:cxn ang="0">
                  <a:pos x="connsiteX1" y="connsiteY1"/>
                </a:cxn>
                <a:cxn ang="0">
                  <a:pos x="connsiteX2" y="connsiteY2"/>
                </a:cxn>
                <a:cxn ang="0">
                  <a:pos x="connsiteX3" y="connsiteY3"/>
                </a:cxn>
              </a:cxnLst>
              <a:rect l="l" t="t" r="r" b="b"/>
              <a:pathLst>
                <a:path w="661" h="22156">
                  <a:moveTo>
                    <a:pt x="447" y="0"/>
                  </a:moveTo>
                  <a:cubicBezTo>
                    <a:pt x="232" y="968"/>
                    <a:pt x="-306" y="20973"/>
                    <a:pt x="232" y="22156"/>
                  </a:cubicBezTo>
                  <a:cubicBezTo>
                    <a:pt x="447" y="20973"/>
                    <a:pt x="554" y="14412"/>
                    <a:pt x="662" y="11186"/>
                  </a:cubicBezTo>
                  <a:cubicBezTo>
                    <a:pt x="554" y="8820"/>
                    <a:pt x="662" y="753"/>
                    <a:pt x="44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9" name="任意多边形: 形状 1367">
              <a:extLst>
                <a:ext uri="{FF2B5EF4-FFF2-40B4-BE49-F238E27FC236}">
                  <a16:creationId xmlns:a16="http://schemas.microsoft.com/office/drawing/2014/main" xmlns="" id="{C32AD218-A935-44B3-A4D2-3732F4D0E72A}"/>
                </a:ext>
              </a:extLst>
            </p:cNvPr>
            <p:cNvSpPr/>
            <p:nvPr/>
          </p:nvSpPr>
          <p:spPr>
            <a:xfrm>
              <a:off x="282789" y="4021344"/>
              <a:ext cx="87947" cy="91725"/>
            </a:xfrm>
            <a:custGeom>
              <a:avLst/>
              <a:gdLst>
                <a:gd name="connsiteX0" fmla="*/ 20775 w 20813"/>
                <a:gd name="connsiteY0" fmla="*/ 11724 h 21707"/>
                <a:gd name="connsiteX1" fmla="*/ 10234 w 20813"/>
                <a:gd name="connsiteY1" fmla="*/ 0 h 21707"/>
                <a:gd name="connsiteX2" fmla="*/ 2490 w 20813"/>
                <a:gd name="connsiteY2" fmla="*/ 17854 h 21707"/>
                <a:gd name="connsiteX3" fmla="*/ 20775 w 20813"/>
                <a:gd name="connsiteY3" fmla="*/ 11724 h 21707"/>
              </a:gdLst>
              <a:ahLst/>
              <a:cxnLst>
                <a:cxn ang="0">
                  <a:pos x="connsiteX0" y="connsiteY0"/>
                </a:cxn>
                <a:cxn ang="0">
                  <a:pos x="connsiteX1" y="connsiteY1"/>
                </a:cxn>
                <a:cxn ang="0">
                  <a:pos x="connsiteX2" y="connsiteY2"/>
                </a:cxn>
                <a:cxn ang="0">
                  <a:pos x="connsiteX3" y="connsiteY3"/>
                </a:cxn>
              </a:cxnLst>
              <a:rect l="l" t="t" r="r" b="b"/>
              <a:pathLst>
                <a:path w="20813" h="21707">
                  <a:moveTo>
                    <a:pt x="20775" y="11724"/>
                  </a:moveTo>
                  <a:cubicBezTo>
                    <a:pt x="21205" y="6991"/>
                    <a:pt x="18086" y="215"/>
                    <a:pt x="10234" y="0"/>
                  </a:cubicBezTo>
                  <a:cubicBezTo>
                    <a:pt x="554" y="753"/>
                    <a:pt x="-2780" y="11616"/>
                    <a:pt x="2490" y="17854"/>
                  </a:cubicBezTo>
                  <a:cubicBezTo>
                    <a:pt x="8513" y="25276"/>
                    <a:pt x="20022" y="21296"/>
                    <a:pt x="20775"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0" name="任意多边形: 形状 1368">
              <a:extLst>
                <a:ext uri="{FF2B5EF4-FFF2-40B4-BE49-F238E27FC236}">
                  <a16:creationId xmlns:a16="http://schemas.microsoft.com/office/drawing/2014/main" xmlns="" id="{4DA80E1C-6175-4EA0-92DD-A65EC85C1775}"/>
                </a:ext>
              </a:extLst>
            </p:cNvPr>
            <p:cNvSpPr/>
            <p:nvPr/>
          </p:nvSpPr>
          <p:spPr>
            <a:xfrm>
              <a:off x="619971" y="4011798"/>
              <a:ext cx="88002" cy="91696"/>
            </a:xfrm>
            <a:custGeom>
              <a:avLst/>
              <a:gdLst>
                <a:gd name="connsiteX0" fmla="*/ 10246 w 20826"/>
                <a:gd name="connsiteY0" fmla="*/ 0 h 21700"/>
                <a:gd name="connsiteX1" fmla="*/ 2395 w 20826"/>
                <a:gd name="connsiteY1" fmla="*/ 17962 h 21700"/>
                <a:gd name="connsiteX2" fmla="*/ 20787 w 20826"/>
                <a:gd name="connsiteY2" fmla="*/ 11508 h 21700"/>
                <a:gd name="connsiteX3" fmla="*/ 10246 w 20826"/>
                <a:gd name="connsiteY3" fmla="*/ 0 h 21700"/>
              </a:gdLst>
              <a:ahLst/>
              <a:cxnLst>
                <a:cxn ang="0">
                  <a:pos x="connsiteX0" y="connsiteY0"/>
                </a:cxn>
                <a:cxn ang="0">
                  <a:pos x="connsiteX1" y="connsiteY1"/>
                </a:cxn>
                <a:cxn ang="0">
                  <a:pos x="connsiteX2" y="connsiteY2"/>
                </a:cxn>
                <a:cxn ang="0">
                  <a:pos x="connsiteX3" y="connsiteY3"/>
                </a:cxn>
              </a:cxnLst>
              <a:rect l="l" t="t" r="r" b="b"/>
              <a:pathLst>
                <a:path w="20826" h="21700">
                  <a:moveTo>
                    <a:pt x="10246" y="0"/>
                  </a:moveTo>
                  <a:cubicBezTo>
                    <a:pt x="674" y="860"/>
                    <a:pt x="-2768" y="11724"/>
                    <a:pt x="2395" y="17962"/>
                  </a:cubicBezTo>
                  <a:cubicBezTo>
                    <a:pt x="8418" y="25276"/>
                    <a:pt x="19819" y="21188"/>
                    <a:pt x="20787" y="11508"/>
                  </a:cubicBezTo>
                  <a:cubicBezTo>
                    <a:pt x="21217" y="6884"/>
                    <a:pt x="18205" y="215"/>
                    <a:pt x="1024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1" name="任意多边形: 形状 1369">
              <a:extLst>
                <a:ext uri="{FF2B5EF4-FFF2-40B4-BE49-F238E27FC236}">
                  <a16:creationId xmlns:a16="http://schemas.microsoft.com/office/drawing/2014/main" xmlns="" id="{279F9643-C5F7-454C-A0B1-29F6A576C570}"/>
                </a:ext>
              </a:extLst>
            </p:cNvPr>
            <p:cNvSpPr/>
            <p:nvPr/>
          </p:nvSpPr>
          <p:spPr>
            <a:xfrm>
              <a:off x="955526" y="3999071"/>
              <a:ext cx="86954" cy="91822"/>
            </a:xfrm>
            <a:custGeom>
              <a:avLst/>
              <a:gdLst>
                <a:gd name="connsiteX0" fmla="*/ 20538 w 20578"/>
                <a:gd name="connsiteY0" fmla="*/ 11509 h 21730"/>
                <a:gd name="connsiteX1" fmla="*/ 10212 w 20578"/>
                <a:gd name="connsiteY1" fmla="*/ 0 h 21730"/>
                <a:gd name="connsiteX2" fmla="*/ 2253 w 20578"/>
                <a:gd name="connsiteY2" fmla="*/ 18069 h 21730"/>
                <a:gd name="connsiteX3" fmla="*/ 20538 w 20578"/>
                <a:gd name="connsiteY3" fmla="*/ 11509 h 21730"/>
              </a:gdLst>
              <a:ahLst/>
              <a:cxnLst>
                <a:cxn ang="0">
                  <a:pos x="connsiteX0" y="connsiteY0"/>
                </a:cxn>
                <a:cxn ang="0">
                  <a:pos x="connsiteX1" y="connsiteY1"/>
                </a:cxn>
                <a:cxn ang="0">
                  <a:pos x="connsiteX2" y="connsiteY2"/>
                </a:cxn>
                <a:cxn ang="0">
                  <a:pos x="connsiteX3" y="connsiteY3"/>
                </a:cxn>
              </a:cxnLst>
              <a:rect l="l" t="t" r="r" b="b"/>
              <a:pathLst>
                <a:path w="20578" h="21730">
                  <a:moveTo>
                    <a:pt x="20538" y="11509"/>
                  </a:moveTo>
                  <a:cubicBezTo>
                    <a:pt x="20968" y="6776"/>
                    <a:pt x="18064" y="108"/>
                    <a:pt x="10212" y="0"/>
                  </a:cubicBezTo>
                  <a:cubicBezTo>
                    <a:pt x="747" y="968"/>
                    <a:pt x="-2694" y="11939"/>
                    <a:pt x="2253" y="18069"/>
                  </a:cubicBezTo>
                  <a:cubicBezTo>
                    <a:pt x="8169" y="25276"/>
                    <a:pt x="19570" y="21188"/>
                    <a:pt x="20538" y="115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2" name="任意多边形: 形状 1370">
              <a:extLst>
                <a:ext uri="{FF2B5EF4-FFF2-40B4-BE49-F238E27FC236}">
                  <a16:creationId xmlns:a16="http://schemas.microsoft.com/office/drawing/2014/main" xmlns="" id="{B46F8547-85A1-44E8-AD50-8EA22AEFD5E1}"/>
                </a:ext>
              </a:extLst>
            </p:cNvPr>
            <p:cNvSpPr/>
            <p:nvPr/>
          </p:nvSpPr>
          <p:spPr>
            <a:xfrm>
              <a:off x="1286936" y="3982257"/>
              <a:ext cx="85146" cy="92127"/>
            </a:xfrm>
            <a:custGeom>
              <a:avLst/>
              <a:gdLst>
                <a:gd name="connsiteX0" fmla="*/ 20086 w 20150"/>
                <a:gd name="connsiteY0" fmla="*/ 11401 h 21802"/>
                <a:gd name="connsiteX1" fmla="*/ 20086 w 20150"/>
                <a:gd name="connsiteY1" fmla="*/ 11401 h 21802"/>
                <a:gd name="connsiteX2" fmla="*/ 10191 w 20150"/>
                <a:gd name="connsiteY2" fmla="*/ 0 h 21802"/>
                <a:gd name="connsiteX3" fmla="*/ 2232 w 20150"/>
                <a:gd name="connsiteY3" fmla="*/ 18177 h 21802"/>
                <a:gd name="connsiteX4" fmla="*/ 20086 w 20150"/>
                <a:gd name="connsiteY4" fmla="*/ 11401 h 2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50" h="21802">
                  <a:moveTo>
                    <a:pt x="20086" y="11401"/>
                  </a:moveTo>
                  <a:lnTo>
                    <a:pt x="20086" y="11401"/>
                  </a:lnTo>
                  <a:cubicBezTo>
                    <a:pt x="20624" y="6668"/>
                    <a:pt x="17828" y="0"/>
                    <a:pt x="10191" y="0"/>
                  </a:cubicBezTo>
                  <a:cubicBezTo>
                    <a:pt x="834" y="1076"/>
                    <a:pt x="-2716" y="12046"/>
                    <a:pt x="2232" y="18177"/>
                  </a:cubicBezTo>
                  <a:cubicBezTo>
                    <a:pt x="7825" y="25383"/>
                    <a:pt x="19118" y="21188"/>
                    <a:pt x="20086"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3" name="任意多边形: 形状 1371">
              <a:extLst>
                <a:ext uri="{FF2B5EF4-FFF2-40B4-BE49-F238E27FC236}">
                  <a16:creationId xmlns:a16="http://schemas.microsoft.com/office/drawing/2014/main" xmlns="" id="{FFCE4845-B0FF-4E3C-B7CD-9DBA51C12331}"/>
                </a:ext>
              </a:extLst>
            </p:cNvPr>
            <p:cNvSpPr/>
            <p:nvPr/>
          </p:nvSpPr>
          <p:spPr>
            <a:xfrm>
              <a:off x="1611006" y="3962710"/>
              <a:ext cx="83227" cy="92034"/>
            </a:xfrm>
            <a:custGeom>
              <a:avLst/>
              <a:gdLst>
                <a:gd name="connsiteX0" fmla="*/ 9971 w 19696"/>
                <a:gd name="connsiteY0" fmla="*/ 1 h 21780"/>
                <a:gd name="connsiteX1" fmla="*/ 2119 w 19696"/>
                <a:gd name="connsiteY1" fmla="*/ 18286 h 21780"/>
                <a:gd name="connsiteX2" fmla="*/ 19651 w 19696"/>
                <a:gd name="connsiteY2" fmla="*/ 11295 h 21780"/>
                <a:gd name="connsiteX3" fmla="*/ 19651 w 19696"/>
                <a:gd name="connsiteY3" fmla="*/ 11295 h 21780"/>
                <a:gd name="connsiteX4" fmla="*/ 9971 w 19696"/>
                <a:gd name="connsiteY4" fmla="*/ 1 h 2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6" h="21780">
                  <a:moveTo>
                    <a:pt x="9971" y="1"/>
                  </a:moveTo>
                  <a:cubicBezTo>
                    <a:pt x="829" y="1077"/>
                    <a:pt x="-2613" y="12155"/>
                    <a:pt x="2119" y="18286"/>
                  </a:cubicBezTo>
                  <a:cubicBezTo>
                    <a:pt x="7605" y="25384"/>
                    <a:pt x="18575" y="20975"/>
                    <a:pt x="19651" y="11295"/>
                  </a:cubicBezTo>
                  <a:lnTo>
                    <a:pt x="19651" y="11295"/>
                  </a:lnTo>
                  <a:cubicBezTo>
                    <a:pt x="20081" y="6562"/>
                    <a:pt x="17500" y="-106"/>
                    <a:pt x="9971"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4" name="任意多边形: 形状 1372">
              <a:extLst>
                <a:ext uri="{FF2B5EF4-FFF2-40B4-BE49-F238E27FC236}">
                  <a16:creationId xmlns:a16="http://schemas.microsoft.com/office/drawing/2014/main" xmlns="" id="{8CDB4113-7A46-44FC-86E5-1144177C7255}"/>
                </a:ext>
              </a:extLst>
            </p:cNvPr>
            <p:cNvSpPr/>
            <p:nvPr/>
          </p:nvSpPr>
          <p:spPr>
            <a:xfrm>
              <a:off x="1925352" y="3939059"/>
              <a:ext cx="78947" cy="92165"/>
            </a:xfrm>
            <a:custGeom>
              <a:avLst/>
              <a:gdLst>
                <a:gd name="connsiteX0" fmla="*/ 18613 w 18683"/>
                <a:gd name="connsiteY0" fmla="*/ 11191 h 21811"/>
                <a:gd name="connsiteX1" fmla="*/ 9578 w 18683"/>
                <a:gd name="connsiteY1" fmla="*/ 5 h 21811"/>
                <a:gd name="connsiteX2" fmla="*/ 1942 w 18683"/>
                <a:gd name="connsiteY2" fmla="*/ 18397 h 21811"/>
                <a:gd name="connsiteX3" fmla="*/ 18613 w 18683"/>
                <a:gd name="connsiteY3" fmla="*/ 11191 h 21811"/>
              </a:gdLst>
              <a:ahLst/>
              <a:cxnLst>
                <a:cxn ang="0">
                  <a:pos x="connsiteX0" y="connsiteY0"/>
                </a:cxn>
                <a:cxn ang="0">
                  <a:pos x="connsiteX1" y="connsiteY1"/>
                </a:cxn>
                <a:cxn ang="0">
                  <a:pos x="connsiteX2" y="connsiteY2"/>
                </a:cxn>
                <a:cxn ang="0">
                  <a:pos x="connsiteX3" y="connsiteY3"/>
                </a:cxn>
              </a:cxnLst>
              <a:rect l="l" t="t" r="r" b="b"/>
              <a:pathLst>
                <a:path w="18683" h="21811">
                  <a:moveTo>
                    <a:pt x="18613" y="11191"/>
                  </a:moveTo>
                  <a:cubicBezTo>
                    <a:pt x="19151" y="6458"/>
                    <a:pt x="16677" y="-210"/>
                    <a:pt x="9578" y="5"/>
                  </a:cubicBezTo>
                  <a:cubicBezTo>
                    <a:pt x="866" y="1188"/>
                    <a:pt x="-2468" y="12266"/>
                    <a:pt x="1942" y="18397"/>
                  </a:cubicBezTo>
                  <a:cubicBezTo>
                    <a:pt x="7105" y="25388"/>
                    <a:pt x="17537" y="20978"/>
                    <a:pt x="18613" y="111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5" name="任意多边形: 形状 1373">
              <a:extLst>
                <a:ext uri="{FF2B5EF4-FFF2-40B4-BE49-F238E27FC236}">
                  <a16:creationId xmlns:a16="http://schemas.microsoft.com/office/drawing/2014/main" xmlns="" id="{F762D272-1260-4056-BE7E-0D4DDFDB9DDB}"/>
                </a:ext>
              </a:extLst>
            </p:cNvPr>
            <p:cNvSpPr/>
            <p:nvPr/>
          </p:nvSpPr>
          <p:spPr>
            <a:xfrm>
              <a:off x="2217325" y="3913608"/>
              <a:ext cx="71531" cy="91983"/>
            </a:xfrm>
            <a:custGeom>
              <a:avLst/>
              <a:gdLst>
                <a:gd name="connsiteX0" fmla="*/ 8888 w 16928"/>
                <a:gd name="connsiteY0" fmla="*/ 5 h 21768"/>
                <a:gd name="connsiteX1" fmla="*/ 2219 w 16928"/>
                <a:gd name="connsiteY1" fmla="*/ 19150 h 21768"/>
                <a:gd name="connsiteX2" fmla="*/ 16847 w 16928"/>
                <a:gd name="connsiteY2" fmla="*/ 11191 h 21768"/>
                <a:gd name="connsiteX3" fmla="*/ 8888 w 16928"/>
                <a:gd name="connsiteY3" fmla="*/ 5 h 21768"/>
              </a:gdLst>
              <a:ahLst/>
              <a:cxnLst>
                <a:cxn ang="0">
                  <a:pos x="connsiteX0" y="connsiteY0"/>
                </a:cxn>
                <a:cxn ang="0">
                  <a:pos x="connsiteX1" y="connsiteY1"/>
                </a:cxn>
                <a:cxn ang="0">
                  <a:pos x="connsiteX2" y="connsiteY2"/>
                </a:cxn>
                <a:cxn ang="0">
                  <a:pos x="connsiteX3" y="connsiteY3"/>
                </a:cxn>
              </a:cxnLst>
              <a:rect l="l" t="t" r="r" b="b"/>
              <a:pathLst>
                <a:path w="16928" h="21768">
                  <a:moveTo>
                    <a:pt x="8888" y="5"/>
                  </a:moveTo>
                  <a:cubicBezTo>
                    <a:pt x="606" y="1296"/>
                    <a:pt x="-2513" y="13342"/>
                    <a:pt x="2219" y="19150"/>
                  </a:cubicBezTo>
                  <a:cubicBezTo>
                    <a:pt x="7059" y="25066"/>
                    <a:pt x="15879" y="20333"/>
                    <a:pt x="16847" y="11191"/>
                  </a:cubicBezTo>
                  <a:cubicBezTo>
                    <a:pt x="17385" y="6351"/>
                    <a:pt x="15341" y="-210"/>
                    <a:pt x="888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6" name="任意多边形: 形状 1374">
              <a:extLst>
                <a:ext uri="{FF2B5EF4-FFF2-40B4-BE49-F238E27FC236}">
                  <a16:creationId xmlns:a16="http://schemas.microsoft.com/office/drawing/2014/main" xmlns="" id="{F100A6BE-1052-4DC2-92BD-E5280C72AD1E}"/>
                </a:ext>
              </a:extLst>
            </p:cNvPr>
            <p:cNvSpPr/>
            <p:nvPr/>
          </p:nvSpPr>
          <p:spPr>
            <a:xfrm>
              <a:off x="2480782" y="3885884"/>
              <a:ext cx="64440" cy="91881"/>
            </a:xfrm>
            <a:custGeom>
              <a:avLst/>
              <a:gdLst>
                <a:gd name="connsiteX0" fmla="*/ 15161 w 15250"/>
                <a:gd name="connsiteY0" fmla="*/ 11083 h 21744"/>
                <a:gd name="connsiteX1" fmla="*/ 8062 w 15250"/>
                <a:gd name="connsiteY1" fmla="*/ 5 h 21744"/>
                <a:gd name="connsiteX2" fmla="*/ 1932 w 15250"/>
                <a:gd name="connsiteY2" fmla="*/ 19150 h 21744"/>
                <a:gd name="connsiteX3" fmla="*/ 15161 w 15250"/>
                <a:gd name="connsiteY3" fmla="*/ 11083 h 21744"/>
              </a:gdLst>
              <a:ahLst/>
              <a:cxnLst>
                <a:cxn ang="0">
                  <a:pos x="connsiteX0" y="connsiteY0"/>
                </a:cxn>
                <a:cxn ang="0">
                  <a:pos x="connsiteX1" y="connsiteY1"/>
                </a:cxn>
                <a:cxn ang="0">
                  <a:pos x="connsiteX2" y="connsiteY2"/>
                </a:cxn>
                <a:cxn ang="0">
                  <a:pos x="connsiteX3" y="connsiteY3"/>
                </a:cxn>
              </a:cxnLst>
              <a:rect l="l" t="t" r="r" b="b"/>
              <a:pathLst>
                <a:path w="15250" h="21744">
                  <a:moveTo>
                    <a:pt x="15161" y="11083"/>
                  </a:moveTo>
                  <a:cubicBezTo>
                    <a:pt x="15699" y="6351"/>
                    <a:pt x="13870" y="-210"/>
                    <a:pt x="8062" y="5"/>
                  </a:cubicBezTo>
                  <a:cubicBezTo>
                    <a:pt x="641" y="1403"/>
                    <a:pt x="-2263" y="13450"/>
                    <a:pt x="1932" y="19150"/>
                  </a:cubicBezTo>
                  <a:cubicBezTo>
                    <a:pt x="6234" y="25066"/>
                    <a:pt x="14085" y="20226"/>
                    <a:pt x="15161"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7" name="任意多边形: 形状 1375">
              <a:extLst>
                <a:ext uri="{FF2B5EF4-FFF2-40B4-BE49-F238E27FC236}">
                  <a16:creationId xmlns:a16="http://schemas.microsoft.com/office/drawing/2014/main" xmlns="" id="{1D46F010-B52C-4081-973A-87A77431CE67}"/>
                </a:ext>
              </a:extLst>
            </p:cNvPr>
            <p:cNvSpPr/>
            <p:nvPr/>
          </p:nvSpPr>
          <p:spPr>
            <a:xfrm>
              <a:off x="2715684" y="3856313"/>
              <a:ext cx="56386" cy="92346"/>
            </a:xfrm>
            <a:custGeom>
              <a:avLst/>
              <a:gdLst>
                <a:gd name="connsiteX0" fmla="*/ 7218 w 13344"/>
                <a:gd name="connsiteY0" fmla="*/ 11 h 21854"/>
                <a:gd name="connsiteX1" fmla="*/ 2055 w 13344"/>
                <a:gd name="connsiteY1" fmla="*/ 19909 h 21854"/>
                <a:gd name="connsiteX2" fmla="*/ 13241 w 13344"/>
                <a:gd name="connsiteY2" fmla="*/ 11090 h 21854"/>
                <a:gd name="connsiteX3" fmla="*/ 13241 w 13344"/>
                <a:gd name="connsiteY3" fmla="*/ 11090 h 21854"/>
                <a:gd name="connsiteX4" fmla="*/ 7218 w 133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 h="21854">
                  <a:moveTo>
                    <a:pt x="7218" y="11"/>
                  </a:moveTo>
                  <a:cubicBezTo>
                    <a:pt x="335" y="1517"/>
                    <a:pt x="-2139" y="14532"/>
                    <a:pt x="2055" y="19909"/>
                  </a:cubicBezTo>
                  <a:cubicBezTo>
                    <a:pt x="5928" y="24857"/>
                    <a:pt x="12381" y="19802"/>
                    <a:pt x="13241" y="11090"/>
                  </a:cubicBezTo>
                  <a:lnTo>
                    <a:pt x="13241" y="11090"/>
                  </a:lnTo>
                  <a:cubicBezTo>
                    <a:pt x="13779" y="6250"/>
                    <a:pt x="12273" y="-311"/>
                    <a:pt x="721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8" name="任意多边形: 形状 1376">
              <a:extLst>
                <a:ext uri="{FF2B5EF4-FFF2-40B4-BE49-F238E27FC236}">
                  <a16:creationId xmlns:a16="http://schemas.microsoft.com/office/drawing/2014/main" xmlns="" id="{C1B9BC15-89FD-4B92-8BC9-504F8BBBCEFC}"/>
                </a:ext>
              </a:extLst>
            </p:cNvPr>
            <p:cNvSpPr/>
            <p:nvPr/>
          </p:nvSpPr>
          <p:spPr>
            <a:xfrm>
              <a:off x="2920579" y="3825411"/>
              <a:ext cx="48789" cy="92127"/>
            </a:xfrm>
            <a:custGeom>
              <a:avLst/>
              <a:gdLst>
                <a:gd name="connsiteX0" fmla="*/ 2074 w 11546"/>
                <a:gd name="connsiteY0" fmla="*/ 20447 h 21802"/>
                <a:gd name="connsiteX1" fmla="*/ 11431 w 11546"/>
                <a:gd name="connsiteY1" fmla="*/ 10982 h 21802"/>
                <a:gd name="connsiteX2" fmla="*/ 6269 w 11546"/>
                <a:gd name="connsiteY2" fmla="*/ 11 h 21802"/>
                <a:gd name="connsiteX3" fmla="*/ 2074 w 11546"/>
                <a:gd name="connsiteY3" fmla="*/ 20447 h 21802"/>
              </a:gdLst>
              <a:ahLst/>
              <a:cxnLst>
                <a:cxn ang="0">
                  <a:pos x="connsiteX0" y="connsiteY0"/>
                </a:cxn>
                <a:cxn ang="0">
                  <a:pos x="connsiteX1" y="connsiteY1"/>
                </a:cxn>
                <a:cxn ang="0">
                  <a:pos x="connsiteX2" y="connsiteY2"/>
                </a:cxn>
                <a:cxn ang="0">
                  <a:pos x="connsiteX3" y="connsiteY3"/>
                </a:cxn>
              </a:cxnLst>
              <a:rect l="l" t="t" r="r" b="b"/>
              <a:pathLst>
                <a:path w="11546" h="21802">
                  <a:moveTo>
                    <a:pt x="2074" y="20447"/>
                  </a:moveTo>
                  <a:cubicBezTo>
                    <a:pt x="5408" y="24427"/>
                    <a:pt x="10571" y="19156"/>
                    <a:pt x="11431" y="10982"/>
                  </a:cubicBezTo>
                  <a:cubicBezTo>
                    <a:pt x="11969" y="6250"/>
                    <a:pt x="10678" y="-311"/>
                    <a:pt x="6269" y="11"/>
                  </a:cubicBezTo>
                  <a:cubicBezTo>
                    <a:pt x="30" y="1625"/>
                    <a:pt x="-1906" y="15715"/>
                    <a:pt x="2074" y="2044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9" name="任意多边形: 形状 1377">
              <a:extLst>
                <a:ext uri="{FF2B5EF4-FFF2-40B4-BE49-F238E27FC236}">
                  <a16:creationId xmlns:a16="http://schemas.microsoft.com/office/drawing/2014/main" xmlns="" id="{F5D7B9B1-772E-46F9-97CD-2A1112547B1A}"/>
                </a:ext>
              </a:extLst>
            </p:cNvPr>
            <p:cNvSpPr/>
            <p:nvPr/>
          </p:nvSpPr>
          <p:spPr>
            <a:xfrm>
              <a:off x="3095105" y="3793597"/>
              <a:ext cx="40524" cy="92351"/>
            </a:xfrm>
            <a:custGeom>
              <a:avLst/>
              <a:gdLst>
                <a:gd name="connsiteX0" fmla="*/ 5408 w 9590"/>
                <a:gd name="connsiteY0" fmla="*/ 11 h 21855"/>
                <a:gd name="connsiteX1" fmla="*/ 1966 w 9590"/>
                <a:gd name="connsiteY1" fmla="*/ 20985 h 21855"/>
                <a:gd name="connsiteX2" fmla="*/ 9495 w 9590"/>
                <a:gd name="connsiteY2" fmla="*/ 11090 h 21855"/>
                <a:gd name="connsiteX3" fmla="*/ 9495 w 9590"/>
                <a:gd name="connsiteY3" fmla="*/ 11090 h 21855"/>
                <a:gd name="connsiteX4" fmla="*/ 5408 w 9590"/>
                <a:gd name="connsiteY4" fmla="*/ 11 h 21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21855">
                  <a:moveTo>
                    <a:pt x="5408" y="11"/>
                  </a:moveTo>
                  <a:cubicBezTo>
                    <a:pt x="-78" y="1732"/>
                    <a:pt x="-1691" y="16898"/>
                    <a:pt x="1966" y="20985"/>
                  </a:cubicBezTo>
                  <a:cubicBezTo>
                    <a:pt x="4762" y="23996"/>
                    <a:pt x="8742" y="18834"/>
                    <a:pt x="9495" y="11090"/>
                  </a:cubicBezTo>
                  <a:lnTo>
                    <a:pt x="9495" y="11090"/>
                  </a:lnTo>
                  <a:cubicBezTo>
                    <a:pt x="9925" y="6250"/>
                    <a:pt x="8957" y="-311"/>
                    <a:pt x="540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0" name="任意多边形: 形状 1378">
              <a:extLst>
                <a:ext uri="{FF2B5EF4-FFF2-40B4-BE49-F238E27FC236}">
                  <a16:creationId xmlns:a16="http://schemas.microsoft.com/office/drawing/2014/main" xmlns="" id="{7866E88B-580B-414E-B7D6-7F5247656896}"/>
                </a:ext>
              </a:extLst>
            </p:cNvPr>
            <p:cNvSpPr/>
            <p:nvPr/>
          </p:nvSpPr>
          <p:spPr>
            <a:xfrm>
              <a:off x="3237993" y="3760874"/>
              <a:ext cx="32723" cy="92346"/>
            </a:xfrm>
            <a:custGeom>
              <a:avLst/>
              <a:gdLst>
                <a:gd name="connsiteX0" fmla="*/ 4505 w 7744"/>
                <a:gd name="connsiteY0" fmla="*/ 11 h 21854"/>
                <a:gd name="connsiteX1" fmla="*/ 1493 w 7744"/>
                <a:gd name="connsiteY1" fmla="*/ 20985 h 21854"/>
                <a:gd name="connsiteX2" fmla="*/ 7624 w 7744"/>
                <a:gd name="connsiteY2" fmla="*/ 10982 h 21854"/>
                <a:gd name="connsiteX3" fmla="*/ 7624 w 7744"/>
                <a:gd name="connsiteY3" fmla="*/ 10982 h 21854"/>
                <a:gd name="connsiteX4" fmla="*/ 4505 w 77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21854">
                  <a:moveTo>
                    <a:pt x="4505" y="11"/>
                  </a:moveTo>
                  <a:cubicBezTo>
                    <a:pt x="95" y="1840"/>
                    <a:pt x="-1411" y="17005"/>
                    <a:pt x="1493" y="20985"/>
                  </a:cubicBezTo>
                  <a:cubicBezTo>
                    <a:pt x="3644" y="23996"/>
                    <a:pt x="6871" y="18834"/>
                    <a:pt x="7624" y="10982"/>
                  </a:cubicBezTo>
                  <a:lnTo>
                    <a:pt x="7624" y="10982"/>
                  </a:lnTo>
                  <a:cubicBezTo>
                    <a:pt x="8054" y="6250"/>
                    <a:pt x="7409" y="-311"/>
                    <a:pt x="4505"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1" name="任意多边形: 形状 1379">
              <a:extLst>
                <a:ext uri="{FF2B5EF4-FFF2-40B4-BE49-F238E27FC236}">
                  <a16:creationId xmlns:a16="http://schemas.microsoft.com/office/drawing/2014/main" xmlns="" id="{24C48294-711E-420A-BC06-CF451F646B55}"/>
                </a:ext>
              </a:extLst>
            </p:cNvPr>
            <p:cNvSpPr/>
            <p:nvPr/>
          </p:nvSpPr>
          <p:spPr>
            <a:xfrm>
              <a:off x="3349503" y="3727661"/>
              <a:ext cx="24111" cy="92574"/>
            </a:xfrm>
            <a:custGeom>
              <a:avLst/>
              <a:gdLst>
                <a:gd name="connsiteX0" fmla="*/ 5542 w 5706"/>
                <a:gd name="connsiteY0" fmla="*/ 10990 h 21908"/>
                <a:gd name="connsiteX1" fmla="*/ 3499 w 5706"/>
                <a:gd name="connsiteY1" fmla="*/ 20 h 21908"/>
                <a:gd name="connsiteX2" fmla="*/ 1132 w 5706"/>
                <a:gd name="connsiteY2" fmla="*/ 21423 h 21908"/>
                <a:gd name="connsiteX3" fmla="*/ 5542 w 5706"/>
                <a:gd name="connsiteY3" fmla="*/ 10990 h 21908"/>
              </a:gdLst>
              <a:ahLst/>
              <a:cxnLst>
                <a:cxn ang="0">
                  <a:pos x="connsiteX0" y="connsiteY0"/>
                </a:cxn>
                <a:cxn ang="0">
                  <a:pos x="connsiteX1" y="connsiteY1"/>
                </a:cxn>
                <a:cxn ang="0">
                  <a:pos x="connsiteX2" y="connsiteY2"/>
                </a:cxn>
                <a:cxn ang="0">
                  <a:pos x="connsiteX3" y="connsiteY3"/>
                </a:cxn>
              </a:cxnLst>
              <a:rect l="l" t="t" r="r" b="b"/>
              <a:pathLst>
                <a:path w="5706" h="21908">
                  <a:moveTo>
                    <a:pt x="5542" y="10990"/>
                  </a:moveTo>
                  <a:cubicBezTo>
                    <a:pt x="5972" y="6258"/>
                    <a:pt x="5650" y="-410"/>
                    <a:pt x="3499" y="20"/>
                  </a:cubicBezTo>
                  <a:cubicBezTo>
                    <a:pt x="164" y="1956"/>
                    <a:pt x="-1126" y="18304"/>
                    <a:pt x="1132" y="21423"/>
                  </a:cubicBezTo>
                  <a:cubicBezTo>
                    <a:pt x="2638" y="23574"/>
                    <a:pt x="4897" y="18304"/>
                    <a:pt x="5542" y="1099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2" name="任意多边形: 形状 1380">
              <a:extLst>
                <a:ext uri="{FF2B5EF4-FFF2-40B4-BE49-F238E27FC236}">
                  <a16:creationId xmlns:a16="http://schemas.microsoft.com/office/drawing/2014/main" xmlns="" id="{1BC2746C-2698-4367-8F80-52B1561A9D49}"/>
                </a:ext>
              </a:extLst>
            </p:cNvPr>
            <p:cNvSpPr/>
            <p:nvPr/>
          </p:nvSpPr>
          <p:spPr>
            <a:xfrm>
              <a:off x="3428361" y="3694481"/>
              <a:ext cx="15964" cy="92274"/>
            </a:xfrm>
            <a:custGeom>
              <a:avLst/>
              <a:gdLst>
                <a:gd name="connsiteX0" fmla="*/ 3551 w 3778"/>
                <a:gd name="connsiteY0" fmla="*/ 10991 h 21837"/>
                <a:gd name="connsiteX1" fmla="*/ 3551 w 3778"/>
                <a:gd name="connsiteY1" fmla="*/ 10991 h 21837"/>
                <a:gd name="connsiteX2" fmla="*/ 2583 w 3778"/>
                <a:gd name="connsiteY2" fmla="*/ 20 h 21837"/>
                <a:gd name="connsiteX3" fmla="*/ 647 w 3778"/>
                <a:gd name="connsiteY3" fmla="*/ 21639 h 21837"/>
                <a:gd name="connsiteX4" fmla="*/ 3551 w 3778"/>
                <a:gd name="connsiteY4" fmla="*/ 10991 h 21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8" h="21837">
                  <a:moveTo>
                    <a:pt x="3551" y="10991"/>
                  </a:moveTo>
                  <a:lnTo>
                    <a:pt x="3551" y="10991"/>
                  </a:lnTo>
                  <a:cubicBezTo>
                    <a:pt x="3982" y="6151"/>
                    <a:pt x="3874" y="-410"/>
                    <a:pt x="2583" y="20"/>
                  </a:cubicBezTo>
                  <a:cubicBezTo>
                    <a:pt x="217" y="2064"/>
                    <a:pt x="-751" y="19595"/>
                    <a:pt x="647" y="21639"/>
                  </a:cubicBezTo>
                  <a:cubicBezTo>
                    <a:pt x="1508" y="22929"/>
                    <a:pt x="3013" y="17767"/>
                    <a:pt x="3551" y="10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3" name="任意多边形: 形状 1381">
              <a:extLst>
                <a:ext uri="{FF2B5EF4-FFF2-40B4-BE49-F238E27FC236}">
                  <a16:creationId xmlns:a16="http://schemas.microsoft.com/office/drawing/2014/main" xmlns="" id="{BCD583A4-2C85-48F0-B3EA-71FCAF2223E9}"/>
                </a:ext>
              </a:extLst>
            </p:cNvPr>
            <p:cNvSpPr/>
            <p:nvPr/>
          </p:nvSpPr>
          <p:spPr>
            <a:xfrm>
              <a:off x="3472628" y="3660934"/>
              <a:ext cx="8582" cy="92258"/>
            </a:xfrm>
            <a:custGeom>
              <a:avLst/>
              <a:gdLst>
                <a:gd name="connsiteX0" fmla="*/ 1787 w 2031"/>
                <a:gd name="connsiteY0" fmla="*/ 0 h 21833"/>
                <a:gd name="connsiteX1" fmla="*/ 174 w 2031"/>
                <a:gd name="connsiteY1" fmla="*/ 21834 h 21833"/>
                <a:gd name="connsiteX2" fmla="*/ 281 w 2031"/>
                <a:gd name="connsiteY2" fmla="*/ 21834 h 21833"/>
                <a:gd name="connsiteX3" fmla="*/ 1679 w 2031"/>
                <a:gd name="connsiteY3" fmla="*/ 10971 h 21833"/>
                <a:gd name="connsiteX4" fmla="*/ 1895 w 2031"/>
                <a:gd name="connsiteY4" fmla="*/ 0 h 21833"/>
                <a:gd name="connsiteX5" fmla="*/ 1787 w 2031"/>
                <a:gd name="connsiteY5" fmla="*/ 0 h 2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 h="21833">
                  <a:moveTo>
                    <a:pt x="1787" y="0"/>
                  </a:moveTo>
                  <a:cubicBezTo>
                    <a:pt x="819" y="1828"/>
                    <a:pt x="-472" y="19790"/>
                    <a:pt x="174" y="21834"/>
                  </a:cubicBezTo>
                  <a:cubicBezTo>
                    <a:pt x="174" y="21834"/>
                    <a:pt x="281" y="21834"/>
                    <a:pt x="281" y="21834"/>
                  </a:cubicBezTo>
                  <a:cubicBezTo>
                    <a:pt x="819" y="20651"/>
                    <a:pt x="1464" y="14197"/>
                    <a:pt x="1679" y="10971"/>
                  </a:cubicBezTo>
                  <a:cubicBezTo>
                    <a:pt x="1895" y="7421"/>
                    <a:pt x="2217" y="1183"/>
                    <a:pt x="1895" y="0"/>
                  </a:cubicBezTo>
                  <a:cubicBezTo>
                    <a:pt x="1895" y="0"/>
                    <a:pt x="1787" y="0"/>
                    <a:pt x="17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4" name="任意多边形: 形状 1390">
              <a:extLst>
                <a:ext uri="{FF2B5EF4-FFF2-40B4-BE49-F238E27FC236}">
                  <a16:creationId xmlns:a16="http://schemas.microsoft.com/office/drawing/2014/main" xmlns="" id="{527F26DF-8754-4421-94D0-EB1EF006E4E4}"/>
                </a:ext>
              </a:extLst>
            </p:cNvPr>
            <p:cNvSpPr/>
            <p:nvPr/>
          </p:nvSpPr>
          <p:spPr>
            <a:xfrm>
              <a:off x="1101461" y="4196774"/>
              <a:ext cx="85763" cy="89384"/>
            </a:xfrm>
            <a:custGeom>
              <a:avLst/>
              <a:gdLst>
                <a:gd name="connsiteX0" fmla="*/ 10416 w 20296"/>
                <a:gd name="connsiteY0" fmla="*/ 0 h 21153"/>
                <a:gd name="connsiteX1" fmla="*/ 2134 w 20296"/>
                <a:gd name="connsiteY1" fmla="*/ 17639 h 21153"/>
                <a:gd name="connsiteX2" fmla="*/ 20204 w 20296"/>
                <a:gd name="connsiteY2" fmla="*/ 11078 h 21153"/>
                <a:gd name="connsiteX3" fmla="*/ 10416 w 20296"/>
                <a:gd name="connsiteY3" fmla="*/ 0 h 21153"/>
              </a:gdLst>
              <a:ahLst/>
              <a:cxnLst>
                <a:cxn ang="0">
                  <a:pos x="connsiteX0" y="connsiteY0"/>
                </a:cxn>
                <a:cxn ang="0">
                  <a:pos x="connsiteX1" y="connsiteY1"/>
                </a:cxn>
                <a:cxn ang="0">
                  <a:pos x="connsiteX2" y="connsiteY2"/>
                </a:cxn>
                <a:cxn ang="0">
                  <a:pos x="connsiteX3" y="connsiteY3"/>
                </a:cxn>
              </a:cxnLst>
              <a:rect l="l" t="t" r="r" b="b"/>
              <a:pathLst>
                <a:path w="20296" h="21153">
                  <a:moveTo>
                    <a:pt x="10416" y="0"/>
                  </a:moveTo>
                  <a:cubicBezTo>
                    <a:pt x="951" y="968"/>
                    <a:pt x="-2706" y="11724"/>
                    <a:pt x="2134" y="17639"/>
                  </a:cubicBezTo>
                  <a:cubicBezTo>
                    <a:pt x="7727" y="24630"/>
                    <a:pt x="19021" y="20543"/>
                    <a:pt x="20204" y="11078"/>
                  </a:cubicBezTo>
                  <a:cubicBezTo>
                    <a:pt x="20849" y="6453"/>
                    <a:pt x="18160" y="0"/>
                    <a:pt x="104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5" name="任意多边形: 形状 1391">
              <a:extLst>
                <a:ext uri="{FF2B5EF4-FFF2-40B4-BE49-F238E27FC236}">
                  <a16:creationId xmlns:a16="http://schemas.microsoft.com/office/drawing/2014/main" xmlns="" id="{717776A6-9745-4499-B804-AC382234B8AD}"/>
                </a:ext>
              </a:extLst>
            </p:cNvPr>
            <p:cNvSpPr/>
            <p:nvPr/>
          </p:nvSpPr>
          <p:spPr>
            <a:xfrm>
              <a:off x="1427982" y="4178596"/>
              <a:ext cx="83760" cy="89714"/>
            </a:xfrm>
            <a:custGeom>
              <a:avLst/>
              <a:gdLst>
                <a:gd name="connsiteX0" fmla="*/ 19727 w 19822"/>
                <a:gd name="connsiteY0" fmla="*/ 11078 h 21231"/>
                <a:gd name="connsiteX1" fmla="*/ 19727 w 19822"/>
                <a:gd name="connsiteY1" fmla="*/ 11078 h 21231"/>
                <a:gd name="connsiteX2" fmla="*/ 10262 w 19822"/>
                <a:gd name="connsiteY2" fmla="*/ 0 h 21231"/>
                <a:gd name="connsiteX3" fmla="*/ 1980 w 19822"/>
                <a:gd name="connsiteY3" fmla="*/ 17747 h 21231"/>
                <a:gd name="connsiteX4" fmla="*/ 19727 w 19822"/>
                <a:gd name="connsiteY4" fmla="*/ 11078 h 21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2" h="21231">
                  <a:moveTo>
                    <a:pt x="19727" y="11078"/>
                  </a:moveTo>
                  <a:lnTo>
                    <a:pt x="19727" y="11078"/>
                  </a:lnTo>
                  <a:cubicBezTo>
                    <a:pt x="20373" y="6453"/>
                    <a:pt x="17791" y="0"/>
                    <a:pt x="10262" y="0"/>
                  </a:cubicBezTo>
                  <a:cubicBezTo>
                    <a:pt x="1120" y="1076"/>
                    <a:pt x="-2644" y="11831"/>
                    <a:pt x="1980" y="17747"/>
                  </a:cubicBezTo>
                  <a:cubicBezTo>
                    <a:pt x="7358" y="24738"/>
                    <a:pt x="18437" y="20543"/>
                    <a:pt x="19727"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6" name="任意多边形: 形状 1392">
              <a:extLst>
                <a:ext uri="{FF2B5EF4-FFF2-40B4-BE49-F238E27FC236}">
                  <a16:creationId xmlns:a16="http://schemas.microsoft.com/office/drawing/2014/main" xmlns="" id="{53DD981F-CC25-4D85-BD2A-4E7A70B5192F}"/>
                </a:ext>
              </a:extLst>
            </p:cNvPr>
            <p:cNvSpPr/>
            <p:nvPr/>
          </p:nvSpPr>
          <p:spPr>
            <a:xfrm>
              <a:off x="1745773" y="4157227"/>
              <a:ext cx="81410" cy="89726"/>
            </a:xfrm>
            <a:custGeom>
              <a:avLst/>
              <a:gdLst>
                <a:gd name="connsiteX0" fmla="*/ 10130 w 19266"/>
                <a:gd name="connsiteY0" fmla="*/ 1 h 21234"/>
                <a:gd name="connsiteX1" fmla="*/ 1848 w 19266"/>
                <a:gd name="connsiteY1" fmla="*/ 17856 h 21234"/>
                <a:gd name="connsiteX2" fmla="*/ 19165 w 19266"/>
                <a:gd name="connsiteY2" fmla="*/ 10972 h 21234"/>
                <a:gd name="connsiteX3" fmla="*/ 19165 w 19266"/>
                <a:gd name="connsiteY3" fmla="*/ 10972 h 21234"/>
                <a:gd name="connsiteX4" fmla="*/ 10130 w 19266"/>
                <a:gd name="connsiteY4" fmla="*/ 1 h 2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66" h="21234">
                  <a:moveTo>
                    <a:pt x="10130" y="1"/>
                  </a:moveTo>
                  <a:cubicBezTo>
                    <a:pt x="1203" y="1184"/>
                    <a:pt x="-2562" y="11940"/>
                    <a:pt x="1848" y="17856"/>
                  </a:cubicBezTo>
                  <a:cubicBezTo>
                    <a:pt x="6903" y="24739"/>
                    <a:pt x="17766" y="20437"/>
                    <a:pt x="19165" y="10972"/>
                  </a:cubicBezTo>
                  <a:lnTo>
                    <a:pt x="19165" y="10972"/>
                  </a:lnTo>
                  <a:cubicBezTo>
                    <a:pt x="19810" y="6347"/>
                    <a:pt x="17444" y="-106"/>
                    <a:pt x="10130"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7" name="任意多边形: 形状 1393">
              <a:extLst>
                <a:ext uri="{FF2B5EF4-FFF2-40B4-BE49-F238E27FC236}">
                  <a16:creationId xmlns:a16="http://schemas.microsoft.com/office/drawing/2014/main" xmlns="" id="{AC772676-25C4-4D06-A028-CA10D59A005A}"/>
                </a:ext>
              </a:extLst>
            </p:cNvPr>
            <p:cNvSpPr/>
            <p:nvPr/>
          </p:nvSpPr>
          <p:spPr>
            <a:xfrm>
              <a:off x="2049539" y="4133124"/>
              <a:ext cx="75528" cy="89756"/>
            </a:xfrm>
            <a:custGeom>
              <a:avLst/>
              <a:gdLst>
                <a:gd name="connsiteX0" fmla="*/ 17727 w 17874"/>
                <a:gd name="connsiteY0" fmla="*/ 10868 h 21241"/>
                <a:gd name="connsiteX1" fmla="*/ 9660 w 17874"/>
                <a:gd name="connsiteY1" fmla="*/ 5 h 21241"/>
                <a:gd name="connsiteX2" fmla="*/ 1593 w 17874"/>
                <a:gd name="connsiteY2" fmla="*/ 17967 h 21241"/>
                <a:gd name="connsiteX3" fmla="*/ 17727 w 17874"/>
                <a:gd name="connsiteY3" fmla="*/ 10868 h 21241"/>
              </a:gdLst>
              <a:ahLst/>
              <a:cxnLst>
                <a:cxn ang="0">
                  <a:pos x="connsiteX0" y="connsiteY0"/>
                </a:cxn>
                <a:cxn ang="0">
                  <a:pos x="connsiteX1" y="connsiteY1"/>
                </a:cxn>
                <a:cxn ang="0">
                  <a:pos x="connsiteX2" y="connsiteY2"/>
                </a:cxn>
                <a:cxn ang="0">
                  <a:pos x="connsiteX3" y="connsiteY3"/>
                </a:cxn>
              </a:cxnLst>
              <a:rect l="l" t="t" r="r" b="b"/>
              <a:pathLst>
                <a:path w="17874" h="21241">
                  <a:moveTo>
                    <a:pt x="17727" y="10868"/>
                  </a:moveTo>
                  <a:cubicBezTo>
                    <a:pt x="18480" y="6243"/>
                    <a:pt x="16436" y="-210"/>
                    <a:pt x="9660" y="5"/>
                  </a:cubicBezTo>
                  <a:cubicBezTo>
                    <a:pt x="1378" y="1188"/>
                    <a:pt x="-2386" y="12051"/>
                    <a:pt x="1593" y="17967"/>
                  </a:cubicBezTo>
                  <a:cubicBezTo>
                    <a:pt x="6218" y="24743"/>
                    <a:pt x="16329" y="20333"/>
                    <a:pt x="17727"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8" name="任意多边形: 形状 1394">
              <a:extLst>
                <a:ext uri="{FF2B5EF4-FFF2-40B4-BE49-F238E27FC236}">
                  <a16:creationId xmlns:a16="http://schemas.microsoft.com/office/drawing/2014/main" xmlns="" id="{7AFDB5E4-889E-41FB-BF7C-BFAF4C20A678}"/>
                </a:ext>
              </a:extLst>
            </p:cNvPr>
            <p:cNvSpPr/>
            <p:nvPr/>
          </p:nvSpPr>
          <p:spPr>
            <a:xfrm>
              <a:off x="2327258" y="4106308"/>
              <a:ext cx="67850" cy="89887"/>
            </a:xfrm>
            <a:custGeom>
              <a:avLst/>
              <a:gdLst>
                <a:gd name="connsiteX0" fmla="*/ 15891 w 16057"/>
                <a:gd name="connsiteY0" fmla="*/ 10868 h 21272"/>
                <a:gd name="connsiteX1" fmla="*/ 8900 w 16057"/>
                <a:gd name="connsiteY1" fmla="*/ 5 h 21272"/>
                <a:gd name="connsiteX2" fmla="*/ 1802 w 16057"/>
                <a:gd name="connsiteY2" fmla="*/ 18720 h 21272"/>
                <a:gd name="connsiteX3" fmla="*/ 15891 w 16057"/>
                <a:gd name="connsiteY3" fmla="*/ 10868 h 21272"/>
              </a:gdLst>
              <a:ahLst/>
              <a:cxnLst>
                <a:cxn ang="0">
                  <a:pos x="connsiteX0" y="connsiteY0"/>
                </a:cxn>
                <a:cxn ang="0">
                  <a:pos x="connsiteX1" y="connsiteY1"/>
                </a:cxn>
                <a:cxn ang="0">
                  <a:pos x="connsiteX2" y="connsiteY2"/>
                </a:cxn>
                <a:cxn ang="0">
                  <a:pos x="connsiteX3" y="connsiteY3"/>
                </a:cxn>
              </a:cxnLst>
              <a:rect l="l" t="t" r="r" b="b"/>
              <a:pathLst>
                <a:path w="16057" h="21272">
                  <a:moveTo>
                    <a:pt x="15891" y="10868"/>
                  </a:moveTo>
                  <a:cubicBezTo>
                    <a:pt x="16644" y="6243"/>
                    <a:pt x="14923" y="-210"/>
                    <a:pt x="8900" y="5"/>
                  </a:cubicBezTo>
                  <a:cubicBezTo>
                    <a:pt x="1049" y="1404"/>
                    <a:pt x="-2393" y="13127"/>
                    <a:pt x="1802" y="18720"/>
                  </a:cubicBezTo>
                  <a:cubicBezTo>
                    <a:pt x="6104" y="24528"/>
                    <a:pt x="14493" y="19796"/>
                    <a:pt x="15891"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9" name="任意多边形: 形状 1395">
              <a:extLst>
                <a:ext uri="{FF2B5EF4-FFF2-40B4-BE49-F238E27FC236}">
                  <a16:creationId xmlns:a16="http://schemas.microsoft.com/office/drawing/2014/main" xmlns="" id="{9733C4AE-1BCF-4D83-8634-ECFCDB28A391}"/>
                </a:ext>
              </a:extLst>
            </p:cNvPr>
            <p:cNvSpPr/>
            <p:nvPr/>
          </p:nvSpPr>
          <p:spPr>
            <a:xfrm>
              <a:off x="2575875" y="4077676"/>
              <a:ext cx="60663" cy="90221"/>
            </a:xfrm>
            <a:custGeom>
              <a:avLst/>
              <a:gdLst>
                <a:gd name="connsiteX0" fmla="*/ 14168 w 14356"/>
                <a:gd name="connsiteY0" fmla="*/ 10868 h 21351"/>
                <a:gd name="connsiteX1" fmla="*/ 8145 w 14356"/>
                <a:gd name="connsiteY1" fmla="*/ 5 h 21351"/>
                <a:gd name="connsiteX2" fmla="*/ 1907 w 14356"/>
                <a:gd name="connsiteY2" fmla="*/ 19365 h 21351"/>
                <a:gd name="connsiteX3" fmla="*/ 14168 w 14356"/>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4356" h="21351">
                  <a:moveTo>
                    <a:pt x="14168" y="10868"/>
                  </a:moveTo>
                  <a:cubicBezTo>
                    <a:pt x="14921" y="6243"/>
                    <a:pt x="13523" y="-210"/>
                    <a:pt x="8145" y="5"/>
                  </a:cubicBezTo>
                  <a:cubicBezTo>
                    <a:pt x="724" y="1511"/>
                    <a:pt x="-2288" y="14203"/>
                    <a:pt x="1907" y="19365"/>
                  </a:cubicBezTo>
                  <a:cubicBezTo>
                    <a:pt x="5886" y="24313"/>
                    <a:pt x="12877" y="19473"/>
                    <a:pt x="14168"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0" name="任意多边形: 形状 1396">
              <a:extLst>
                <a:ext uri="{FF2B5EF4-FFF2-40B4-BE49-F238E27FC236}">
                  <a16:creationId xmlns:a16="http://schemas.microsoft.com/office/drawing/2014/main" xmlns="" id="{DD5C250B-A4D3-4CAE-8153-E86490040B23}"/>
                </a:ext>
              </a:extLst>
            </p:cNvPr>
            <p:cNvSpPr/>
            <p:nvPr/>
          </p:nvSpPr>
          <p:spPr>
            <a:xfrm>
              <a:off x="2795708" y="4048109"/>
              <a:ext cx="53205" cy="90339"/>
            </a:xfrm>
            <a:custGeom>
              <a:avLst/>
              <a:gdLst>
                <a:gd name="connsiteX0" fmla="*/ 12372 w 12591"/>
                <a:gd name="connsiteY0" fmla="*/ 10767 h 21379"/>
                <a:gd name="connsiteX1" fmla="*/ 7424 w 12591"/>
                <a:gd name="connsiteY1" fmla="*/ 12 h 21379"/>
                <a:gd name="connsiteX2" fmla="*/ 1509 w 12591"/>
                <a:gd name="connsiteY2" fmla="*/ 19479 h 21379"/>
                <a:gd name="connsiteX3" fmla="*/ 12372 w 12591"/>
                <a:gd name="connsiteY3" fmla="*/ 10767 h 21379"/>
              </a:gdLst>
              <a:ahLst/>
              <a:cxnLst>
                <a:cxn ang="0">
                  <a:pos x="connsiteX0" y="connsiteY0"/>
                </a:cxn>
                <a:cxn ang="0">
                  <a:pos x="connsiteX1" y="connsiteY1"/>
                </a:cxn>
                <a:cxn ang="0">
                  <a:pos x="connsiteX2" y="connsiteY2"/>
                </a:cxn>
                <a:cxn ang="0">
                  <a:pos x="connsiteX3" y="connsiteY3"/>
                </a:cxn>
              </a:cxnLst>
              <a:rect l="l" t="t" r="r" b="b"/>
              <a:pathLst>
                <a:path w="12591" h="21379">
                  <a:moveTo>
                    <a:pt x="12372" y="10767"/>
                  </a:moveTo>
                  <a:cubicBezTo>
                    <a:pt x="13125" y="6142"/>
                    <a:pt x="12049" y="-311"/>
                    <a:pt x="7424" y="12"/>
                  </a:cubicBezTo>
                  <a:cubicBezTo>
                    <a:pt x="971" y="1517"/>
                    <a:pt x="-2041" y="14209"/>
                    <a:pt x="1509" y="19479"/>
                  </a:cubicBezTo>
                  <a:cubicBezTo>
                    <a:pt x="4843" y="24319"/>
                    <a:pt x="10974" y="19372"/>
                    <a:pt x="12372"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1" name="任意多边形: 形状 1397">
              <a:extLst>
                <a:ext uri="{FF2B5EF4-FFF2-40B4-BE49-F238E27FC236}">
                  <a16:creationId xmlns:a16="http://schemas.microsoft.com/office/drawing/2014/main" xmlns="" id="{D68A6A70-1931-4568-BAF9-F91FF556C998}"/>
                </a:ext>
              </a:extLst>
            </p:cNvPr>
            <p:cNvSpPr/>
            <p:nvPr/>
          </p:nvSpPr>
          <p:spPr>
            <a:xfrm>
              <a:off x="2985454" y="4017203"/>
              <a:ext cx="45425" cy="90250"/>
            </a:xfrm>
            <a:custGeom>
              <a:avLst/>
              <a:gdLst>
                <a:gd name="connsiteX0" fmla="*/ 1456 w 10750"/>
                <a:gd name="connsiteY0" fmla="*/ 20017 h 21358"/>
                <a:gd name="connsiteX1" fmla="*/ 10491 w 10750"/>
                <a:gd name="connsiteY1" fmla="*/ 10767 h 21358"/>
                <a:gd name="connsiteX2" fmla="*/ 6511 w 10750"/>
                <a:gd name="connsiteY2" fmla="*/ 12 h 21358"/>
                <a:gd name="connsiteX3" fmla="*/ 1456 w 10750"/>
                <a:gd name="connsiteY3" fmla="*/ 20017 h 21358"/>
              </a:gdLst>
              <a:ahLst/>
              <a:cxnLst>
                <a:cxn ang="0">
                  <a:pos x="connsiteX0" y="connsiteY0"/>
                </a:cxn>
                <a:cxn ang="0">
                  <a:pos x="connsiteX1" y="connsiteY1"/>
                </a:cxn>
                <a:cxn ang="0">
                  <a:pos x="connsiteX2" y="connsiteY2"/>
                </a:cxn>
                <a:cxn ang="0">
                  <a:pos x="connsiteX3" y="connsiteY3"/>
                </a:cxn>
              </a:cxnLst>
              <a:rect l="l" t="t" r="r" b="b"/>
              <a:pathLst>
                <a:path w="10750" h="21358">
                  <a:moveTo>
                    <a:pt x="1456" y="20017"/>
                  </a:moveTo>
                  <a:cubicBezTo>
                    <a:pt x="4252" y="23889"/>
                    <a:pt x="9200" y="18941"/>
                    <a:pt x="10491" y="10767"/>
                  </a:cubicBezTo>
                  <a:cubicBezTo>
                    <a:pt x="11243" y="6142"/>
                    <a:pt x="10491" y="-311"/>
                    <a:pt x="6511" y="12"/>
                  </a:cubicBezTo>
                  <a:cubicBezTo>
                    <a:pt x="811" y="1625"/>
                    <a:pt x="-1878" y="15392"/>
                    <a:pt x="1456" y="200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2" name="任意多边形: 形状 1398">
              <a:extLst>
                <a:ext uri="{FF2B5EF4-FFF2-40B4-BE49-F238E27FC236}">
                  <a16:creationId xmlns:a16="http://schemas.microsoft.com/office/drawing/2014/main" xmlns="" id="{5BA5AB7F-496C-4C79-A738-EA5D2B67A5E9}"/>
                </a:ext>
              </a:extLst>
            </p:cNvPr>
            <p:cNvSpPr/>
            <p:nvPr/>
          </p:nvSpPr>
          <p:spPr>
            <a:xfrm>
              <a:off x="3144684" y="3984932"/>
              <a:ext cx="37790" cy="90538"/>
            </a:xfrm>
            <a:custGeom>
              <a:avLst/>
              <a:gdLst>
                <a:gd name="connsiteX0" fmla="*/ 8624 w 8943"/>
                <a:gd name="connsiteY0" fmla="*/ 10767 h 21426"/>
                <a:gd name="connsiteX1" fmla="*/ 8624 w 8943"/>
                <a:gd name="connsiteY1" fmla="*/ 10767 h 21426"/>
                <a:gd name="connsiteX2" fmla="*/ 5721 w 8943"/>
                <a:gd name="connsiteY2" fmla="*/ 12 h 21426"/>
                <a:gd name="connsiteX3" fmla="*/ 1311 w 8943"/>
                <a:gd name="connsiteY3" fmla="*/ 20555 h 21426"/>
                <a:gd name="connsiteX4" fmla="*/ 8624 w 8943"/>
                <a:gd name="connsiteY4" fmla="*/ 10767 h 2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3" h="21426">
                  <a:moveTo>
                    <a:pt x="8624" y="10767"/>
                  </a:moveTo>
                  <a:lnTo>
                    <a:pt x="8624" y="10767"/>
                  </a:lnTo>
                  <a:cubicBezTo>
                    <a:pt x="9377" y="6035"/>
                    <a:pt x="8947" y="-311"/>
                    <a:pt x="5721" y="12"/>
                  </a:cubicBezTo>
                  <a:cubicBezTo>
                    <a:pt x="773" y="1733"/>
                    <a:pt x="-1701" y="16575"/>
                    <a:pt x="1311" y="20555"/>
                  </a:cubicBezTo>
                  <a:cubicBezTo>
                    <a:pt x="3569" y="23567"/>
                    <a:pt x="7441" y="18404"/>
                    <a:pt x="8624"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3" name="任意多边形: 形状 1399">
              <a:extLst>
                <a:ext uri="{FF2B5EF4-FFF2-40B4-BE49-F238E27FC236}">
                  <a16:creationId xmlns:a16="http://schemas.microsoft.com/office/drawing/2014/main" xmlns="" id="{8631186B-05AA-4097-A2B1-5AC908A43C6B}"/>
                </a:ext>
              </a:extLst>
            </p:cNvPr>
            <p:cNvSpPr/>
            <p:nvPr/>
          </p:nvSpPr>
          <p:spPr>
            <a:xfrm>
              <a:off x="3272584" y="3952175"/>
              <a:ext cx="30243" cy="90791"/>
            </a:xfrm>
            <a:custGeom>
              <a:avLst/>
              <a:gdLst>
                <a:gd name="connsiteX0" fmla="*/ 1051 w 7157"/>
                <a:gd name="connsiteY0" fmla="*/ 20994 h 21486"/>
                <a:gd name="connsiteX1" fmla="*/ 6752 w 7157"/>
                <a:gd name="connsiteY1" fmla="*/ 10776 h 21486"/>
                <a:gd name="connsiteX2" fmla="*/ 4815 w 7157"/>
                <a:gd name="connsiteY2" fmla="*/ 20 h 21486"/>
                <a:gd name="connsiteX3" fmla="*/ 1051 w 7157"/>
                <a:gd name="connsiteY3" fmla="*/ 20994 h 21486"/>
              </a:gdLst>
              <a:ahLst/>
              <a:cxnLst>
                <a:cxn ang="0">
                  <a:pos x="connsiteX0" y="connsiteY0"/>
                </a:cxn>
                <a:cxn ang="0">
                  <a:pos x="connsiteX1" y="connsiteY1"/>
                </a:cxn>
                <a:cxn ang="0">
                  <a:pos x="connsiteX2" y="connsiteY2"/>
                </a:cxn>
                <a:cxn ang="0">
                  <a:pos x="connsiteX3" y="connsiteY3"/>
                </a:cxn>
              </a:cxnLst>
              <a:rect l="l" t="t" r="r" b="b"/>
              <a:pathLst>
                <a:path w="7157" h="21486">
                  <a:moveTo>
                    <a:pt x="1051" y="20994"/>
                  </a:moveTo>
                  <a:cubicBezTo>
                    <a:pt x="2772" y="23145"/>
                    <a:pt x="5676" y="17982"/>
                    <a:pt x="6752" y="10776"/>
                  </a:cubicBezTo>
                  <a:cubicBezTo>
                    <a:pt x="7504" y="6044"/>
                    <a:pt x="7397" y="-410"/>
                    <a:pt x="4815" y="20"/>
                  </a:cubicBezTo>
                  <a:cubicBezTo>
                    <a:pt x="728" y="1849"/>
                    <a:pt x="-1423" y="17875"/>
                    <a:pt x="1051" y="2099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4" name="任意多边形: 形状 1400">
              <a:extLst>
                <a:ext uri="{FF2B5EF4-FFF2-40B4-BE49-F238E27FC236}">
                  <a16:creationId xmlns:a16="http://schemas.microsoft.com/office/drawing/2014/main" xmlns="" id="{140900CD-8328-459B-ADE8-34EC4D144FB4}"/>
                </a:ext>
              </a:extLst>
            </p:cNvPr>
            <p:cNvSpPr/>
            <p:nvPr/>
          </p:nvSpPr>
          <p:spPr>
            <a:xfrm>
              <a:off x="3368188" y="3919034"/>
              <a:ext cx="22641" cy="90567"/>
            </a:xfrm>
            <a:custGeom>
              <a:avLst/>
              <a:gdLst>
                <a:gd name="connsiteX0" fmla="*/ 4024 w 5358"/>
                <a:gd name="connsiteY0" fmla="*/ 12 h 21433"/>
                <a:gd name="connsiteX1" fmla="*/ 690 w 5358"/>
                <a:gd name="connsiteY1" fmla="*/ 21200 h 21433"/>
                <a:gd name="connsiteX2" fmla="*/ 4885 w 5358"/>
                <a:gd name="connsiteY2" fmla="*/ 10767 h 21433"/>
                <a:gd name="connsiteX3" fmla="*/ 4024 w 5358"/>
                <a:gd name="connsiteY3" fmla="*/ 12 h 21433"/>
              </a:gdLst>
              <a:ahLst/>
              <a:cxnLst>
                <a:cxn ang="0">
                  <a:pos x="connsiteX0" y="connsiteY0"/>
                </a:cxn>
                <a:cxn ang="0">
                  <a:pos x="connsiteX1" y="connsiteY1"/>
                </a:cxn>
                <a:cxn ang="0">
                  <a:pos x="connsiteX2" y="connsiteY2"/>
                </a:cxn>
                <a:cxn ang="0">
                  <a:pos x="connsiteX3" y="connsiteY3"/>
                </a:cxn>
              </a:cxnLst>
              <a:rect l="l" t="t" r="r" b="b"/>
              <a:pathLst>
                <a:path w="5358" h="21433">
                  <a:moveTo>
                    <a:pt x="4024" y="12"/>
                  </a:moveTo>
                  <a:cubicBezTo>
                    <a:pt x="905" y="2055"/>
                    <a:pt x="-1138" y="19157"/>
                    <a:pt x="690" y="21200"/>
                  </a:cubicBezTo>
                  <a:cubicBezTo>
                    <a:pt x="1873" y="22598"/>
                    <a:pt x="3917" y="17543"/>
                    <a:pt x="4885" y="10767"/>
                  </a:cubicBezTo>
                  <a:cubicBezTo>
                    <a:pt x="5530" y="6142"/>
                    <a:pt x="5745" y="-311"/>
                    <a:pt x="402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5" name="任意多边形: 形状 1401">
              <a:extLst>
                <a:ext uri="{FF2B5EF4-FFF2-40B4-BE49-F238E27FC236}">
                  <a16:creationId xmlns:a16="http://schemas.microsoft.com/office/drawing/2014/main" xmlns="" id="{37710EBC-3EFD-46CE-855A-B78E04DBB6F6}"/>
                </a:ext>
              </a:extLst>
            </p:cNvPr>
            <p:cNvSpPr/>
            <p:nvPr/>
          </p:nvSpPr>
          <p:spPr>
            <a:xfrm>
              <a:off x="3430271" y="3885905"/>
              <a:ext cx="16231" cy="90897"/>
            </a:xfrm>
            <a:custGeom>
              <a:avLst/>
              <a:gdLst>
                <a:gd name="connsiteX0" fmla="*/ 3315 w 3841"/>
                <a:gd name="connsiteY0" fmla="*/ 0 h 21511"/>
                <a:gd name="connsiteX1" fmla="*/ 411 w 3841"/>
                <a:gd name="connsiteY1" fmla="*/ 21511 h 21511"/>
                <a:gd name="connsiteX2" fmla="*/ 3100 w 3841"/>
                <a:gd name="connsiteY2" fmla="*/ 10863 h 21511"/>
                <a:gd name="connsiteX3" fmla="*/ 3422 w 3841"/>
                <a:gd name="connsiteY3" fmla="*/ 0 h 21511"/>
                <a:gd name="connsiteX4" fmla="*/ 3315 w 3841"/>
                <a:gd name="connsiteY4" fmla="*/ 0 h 21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 h="21511">
                  <a:moveTo>
                    <a:pt x="3315" y="0"/>
                  </a:moveTo>
                  <a:cubicBezTo>
                    <a:pt x="1486" y="2044"/>
                    <a:pt x="-988" y="20758"/>
                    <a:pt x="411" y="21511"/>
                  </a:cubicBezTo>
                  <a:cubicBezTo>
                    <a:pt x="1379" y="21188"/>
                    <a:pt x="2562" y="14950"/>
                    <a:pt x="3100" y="10863"/>
                  </a:cubicBezTo>
                  <a:cubicBezTo>
                    <a:pt x="3637" y="6776"/>
                    <a:pt x="4283" y="430"/>
                    <a:pt x="3422" y="0"/>
                  </a:cubicBezTo>
                  <a:cubicBezTo>
                    <a:pt x="3422" y="0"/>
                    <a:pt x="3422" y="0"/>
                    <a:pt x="33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6" name="任意多边形: 形状 1402">
              <a:extLst>
                <a:ext uri="{FF2B5EF4-FFF2-40B4-BE49-F238E27FC236}">
                  <a16:creationId xmlns:a16="http://schemas.microsoft.com/office/drawing/2014/main" xmlns="" id="{A1F47142-0C81-4A01-BD26-3129FCCE35B1}"/>
                </a:ext>
              </a:extLst>
            </p:cNvPr>
            <p:cNvSpPr/>
            <p:nvPr/>
          </p:nvSpPr>
          <p:spPr>
            <a:xfrm>
              <a:off x="3458350" y="3852730"/>
              <a:ext cx="11861" cy="90897"/>
            </a:xfrm>
            <a:custGeom>
              <a:avLst/>
              <a:gdLst>
                <a:gd name="connsiteX0" fmla="*/ 1509 w 2807"/>
                <a:gd name="connsiteY0" fmla="*/ 11078 h 21511"/>
                <a:gd name="connsiteX1" fmla="*/ 1616 w 2807"/>
                <a:gd name="connsiteY1" fmla="*/ 10540 h 21511"/>
                <a:gd name="connsiteX2" fmla="*/ 1616 w 2807"/>
                <a:gd name="connsiteY2" fmla="*/ 10540 h 21511"/>
                <a:gd name="connsiteX3" fmla="*/ 2800 w 2807"/>
                <a:gd name="connsiteY3" fmla="*/ 0 h 21511"/>
                <a:gd name="connsiteX4" fmla="*/ 3 w 2807"/>
                <a:gd name="connsiteY4" fmla="*/ 21511 h 21511"/>
                <a:gd name="connsiteX5" fmla="*/ 1509 w 2807"/>
                <a:gd name="connsiteY5" fmla="*/ 11078 h 2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7" h="21511">
                  <a:moveTo>
                    <a:pt x="1509" y="11078"/>
                  </a:moveTo>
                  <a:lnTo>
                    <a:pt x="1616" y="10540"/>
                  </a:lnTo>
                  <a:lnTo>
                    <a:pt x="1616" y="10540"/>
                  </a:lnTo>
                  <a:cubicBezTo>
                    <a:pt x="1939" y="8174"/>
                    <a:pt x="2907" y="645"/>
                    <a:pt x="2800" y="0"/>
                  </a:cubicBezTo>
                  <a:cubicBezTo>
                    <a:pt x="2585" y="968"/>
                    <a:pt x="-104" y="20328"/>
                    <a:pt x="3" y="21511"/>
                  </a:cubicBezTo>
                  <a:cubicBezTo>
                    <a:pt x="218" y="20651"/>
                    <a:pt x="756" y="16564"/>
                    <a:pt x="1509"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7" name="任意多边形: 形状 1408">
              <a:extLst>
                <a:ext uri="{FF2B5EF4-FFF2-40B4-BE49-F238E27FC236}">
                  <a16:creationId xmlns:a16="http://schemas.microsoft.com/office/drawing/2014/main" xmlns="" id="{9B755DF8-DC51-40D9-BBC9-9F8E42039851}"/>
                </a:ext>
              </a:extLst>
            </p:cNvPr>
            <p:cNvSpPr/>
            <p:nvPr/>
          </p:nvSpPr>
          <p:spPr>
            <a:xfrm>
              <a:off x="2882586" y="4200814"/>
              <a:ext cx="49325" cy="88404"/>
            </a:xfrm>
            <a:custGeom>
              <a:avLst/>
              <a:gdLst>
                <a:gd name="connsiteX0" fmla="*/ 11280 w 11673"/>
                <a:gd name="connsiteY0" fmla="*/ 10553 h 20921"/>
                <a:gd name="connsiteX1" fmla="*/ 7408 w 11673"/>
                <a:gd name="connsiteY1" fmla="*/ 12 h 20921"/>
                <a:gd name="connsiteX2" fmla="*/ 1385 w 11673"/>
                <a:gd name="connsiteY2" fmla="*/ 19695 h 20921"/>
                <a:gd name="connsiteX3" fmla="*/ 11280 w 11673"/>
                <a:gd name="connsiteY3" fmla="*/ 10553 h 20921"/>
              </a:gdLst>
              <a:ahLst/>
              <a:cxnLst>
                <a:cxn ang="0">
                  <a:pos x="connsiteX0" y="connsiteY0"/>
                </a:cxn>
                <a:cxn ang="0">
                  <a:pos x="connsiteX1" y="connsiteY1"/>
                </a:cxn>
                <a:cxn ang="0">
                  <a:pos x="connsiteX2" y="connsiteY2"/>
                </a:cxn>
                <a:cxn ang="0">
                  <a:pos x="connsiteX3" y="connsiteY3"/>
                </a:cxn>
              </a:cxnLst>
              <a:rect l="l" t="t" r="r" b="b"/>
              <a:pathLst>
                <a:path w="11673" h="20921">
                  <a:moveTo>
                    <a:pt x="11280" y="10553"/>
                  </a:moveTo>
                  <a:cubicBezTo>
                    <a:pt x="12248" y="5928"/>
                    <a:pt x="11603" y="-311"/>
                    <a:pt x="7408" y="12"/>
                  </a:cubicBezTo>
                  <a:cubicBezTo>
                    <a:pt x="1277" y="1625"/>
                    <a:pt x="-2057" y="15177"/>
                    <a:pt x="1385" y="19695"/>
                  </a:cubicBezTo>
                  <a:cubicBezTo>
                    <a:pt x="4181" y="23352"/>
                    <a:pt x="9667" y="18404"/>
                    <a:pt x="11280" y="105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8" name="任意多边形: 形状 1409">
              <a:extLst>
                <a:ext uri="{FF2B5EF4-FFF2-40B4-BE49-F238E27FC236}">
                  <a16:creationId xmlns:a16="http://schemas.microsoft.com/office/drawing/2014/main" xmlns="" id="{28D27E25-A81A-4601-8181-7C71C336F0B3}"/>
                </a:ext>
              </a:extLst>
            </p:cNvPr>
            <p:cNvSpPr/>
            <p:nvPr/>
          </p:nvSpPr>
          <p:spPr>
            <a:xfrm>
              <a:off x="3053415" y="4168999"/>
              <a:ext cx="42539" cy="88649"/>
            </a:xfrm>
            <a:custGeom>
              <a:avLst/>
              <a:gdLst>
                <a:gd name="connsiteX0" fmla="*/ 968 w 10067"/>
                <a:gd name="connsiteY0" fmla="*/ 19695 h 20979"/>
                <a:gd name="connsiteX1" fmla="*/ 9572 w 10067"/>
                <a:gd name="connsiteY1" fmla="*/ 10552 h 20979"/>
                <a:gd name="connsiteX2" fmla="*/ 6776 w 10067"/>
                <a:gd name="connsiteY2" fmla="*/ 12 h 20979"/>
                <a:gd name="connsiteX3" fmla="*/ 968 w 10067"/>
                <a:gd name="connsiteY3" fmla="*/ 19695 h 20979"/>
              </a:gdLst>
              <a:ahLst/>
              <a:cxnLst>
                <a:cxn ang="0">
                  <a:pos x="connsiteX0" y="connsiteY0"/>
                </a:cxn>
                <a:cxn ang="0">
                  <a:pos x="connsiteX1" y="connsiteY1"/>
                </a:cxn>
                <a:cxn ang="0">
                  <a:pos x="connsiteX2" y="connsiteY2"/>
                </a:cxn>
                <a:cxn ang="0">
                  <a:pos x="connsiteX3" y="connsiteY3"/>
                </a:cxn>
              </a:cxnLst>
              <a:rect l="l" t="t" r="r" b="b"/>
              <a:pathLst>
                <a:path w="10067" h="20979">
                  <a:moveTo>
                    <a:pt x="968" y="19695"/>
                  </a:moveTo>
                  <a:cubicBezTo>
                    <a:pt x="3227" y="23459"/>
                    <a:pt x="7852" y="18512"/>
                    <a:pt x="9572" y="10552"/>
                  </a:cubicBezTo>
                  <a:cubicBezTo>
                    <a:pt x="10541" y="5928"/>
                    <a:pt x="10325" y="-311"/>
                    <a:pt x="6776" y="12"/>
                  </a:cubicBezTo>
                  <a:cubicBezTo>
                    <a:pt x="1506" y="1733"/>
                    <a:pt x="-1721" y="15285"/>
                    <a:pt x="968" y="196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9" name="任意多边形: 形状 1410">
              <a:extLst>
                <a:ext uri="{FF2B5EF4-FFF2-40B4-BE49-F238E27FC236}">
                  <a16:creationId xmlns:a16="http://schemas.microsoft.com/office/drawing/2014/main" xmlns="" id="{13A224E4-4E84-4725-BC60-4DE282C2C7CE}"/>
                </a:ext>
              </a:extLst>
            </p:cNvPr>
            <p:cNvSpPr/>
            <p:nvPr/>
          </p:nvSpPr>
          <p:spPr>
            <a:xfrm>
              <a:off x="3193785" y="4137151"/>
              <a:ext cx="34950" cy="89046"/>
            </a:xfrm>
            <a:custGeom>
              <a:avLst/>
              <a:gdLst>
                <a:gd name="connsiteX0" fmla="*/ 5932 w 8271"/>
                <a:gd name="connsiteY0" fmla="*/ 21 h 21073"/>
                <a:gd name="connsiteX1" fmla="*/ 769 w 8271"/>
                <a:gd name="connsiteY1" fmla="*/ 20241 h 21073"/>
                <a:gd name="connsiteX2" fmla="*/ 7653 w 8271"/>
                <a:gd name="connsiteY2" fmla="*/ 10669 h 21073"/>
                <a:gd name="connsiteX3" fmla="*/ 5932 w 8271"/>
                <a:gd name="connsiteY3" fmla="*/ 21 h 21073"/>
              </a:gdLst>
              <a:ahLst/>
              <a:cxnLst>
                <a:cxn ang="0">
                  <a:pos x="connsiteX0" y="connsiteY0"/>
                </a:cxn>
                <a:cxn ang="0">
                  <a:pos x="connsiteX1" y="connsiteY1"/>
                </a:cxn>
                <a:cxn ang="0">
                  <a:pos x="connsiteX2" y="connsiteY2"/>
                </a:cxn>
                <a:cxn ang="0">
                  <a:pos x="connsiteX3" y="connsiteY3"/>
                </a:cxn>
              </a:cxnLst>
              <a:rect l="l" t="t" r="r" b="b"/>
              <a:pathLst>
                <a:path w="8271" h="21073">
                  <a:moveTo>
                    <a:pt x="5932" y="21"/>
                  </a:moveTo>
                  <a:cubicBezTo>
                    <a:pt x="1522" y="1742"/>
                    <a:pt x="-1489" y="16369"/>
                    <a:pt x="769" y="20241"/>
                  </a:cubicBezTo>
                  <a:cubicBezTo>
                    <a:pt x="2490" y="23145"/>
                    <a:pt x="6147" y="18090"/>
                    <a:pt x="7653" y="10669"/>
                  </a:cubicBezTo>
                  <a:cubicBezTo>
                    <a:pt x="8621" y="5936"/>
                    <a:pt x="8729" y="-409"/>
                    <a:pt x="5932"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0" name="任意多边形: 形状 1411">
              <a:extLst>
                <a:ext uri="{FF2B5EF4-FFF2-40B4-BE49-F238E27FC236}">
                  <a16:creationId xmlns:a16="http://schemas.microsoft.com/office/drawing/2014/main" xmlns="" id="{0079AB4E-4CDF-437A-A8FE-BEC30E937451}"/>
                </a:ext>
              </a:extLst>
            </p:cNvPr>
            <p:cNvSpPr/>
            <p:nvPr/>
          </p:nvSpPr>
          <p:spPr>
            <a:xfrm>
              <a:off x="3302869" y="4104428"/>
              <a:ext cx="28083" cy="88826"/>
            </a:xfrm>
            <a:custGeom>
              <a:avLst/>
              <a:gdLst>
                <a:gd name="connsiteX0" fmla="*/ 5177 w 6646"/>
                <a:gd name="connsiteY0" fmla="*/ 21 h 21021"/>
                <a:gd name="connsiteX1" fmla="*/ 552 w 6646"/>
                <a:gd name="connsiteY1" fmla="*/ 20564 h 21021"/>
                <a:gd name="connsiteX2" fmla="*/ 5930 w 6646"/>
                <a:gd name="connsiteY2" fmla="*/ 10561 h 21021"/>
                <a:gd name="connsiteX3" fmla="*/ 5177 w 6646"/>
                <a:gd name="connsiteY3" fmla="*/ 21 h 21021"/>
              </a:gdLst>
              <a:ahLst/>
              <a:cxnLst>
                <a:cxn ang="0">
                  <a:pos x="connsiteX0" y="connsiteY0"/>
                </a:cxn>
                <a:cxn ang="0">
                  <a:pos x="connsiteX1" y="connsiteY1"/>
                </a:cxn>
                <a:cxn ang="0">
                  <a:pos x="connsiteX2" y="connsiteY2"/>
                </a:cxn>
                <a:cxn ang="0">
                  <a:pos x="connsiteX3" y="connsiteY3"/>
                </a:cxn>
              </a:cxnLst>
              <a:rect l="l" t="t" r="r" b="b"/>
              <a:pathLst>
                <a:path w="6646" h="21021">
                  <a:moveTo>
                    <a:pt x="5177" y="21"/>
                  </a:moveTo>
                  <a:cubicBezTo>
                    <a:pt x="1736" y="1849"/>
                    <a:pt x="-1276" y="17660"/>
                    <a:pt x="552" y="20564"/>
                  </a:cubicBezTo>
                  <a:cubicBezTo>
                    <a:pt x="1736" y="22607"/>
                    <a:pt x="4532" y="17552"/>
                    <a:pt x="5930" y="10561"/>
                  </a:cubicBezTo>
                  <a:cubicBezTo>
                    <a:pt x="6791" y="5936"/>
                    <a:pt x="7221" y="-409"/>
                    <a:pt x="5177"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1" name="任意多边形: 形状 1412">
              <a:extLst>
                <a:ext uri="{FF2B5EF4-FFF2-40B4-BE49-F238E27FC236}">
                  <a16:creationId xmlns:a16="http://schemas.microsoft.com/office/drawing/2014/main" xmlns="" id="{AACA0080-3D83-45F0-AF93-6E9B09F1717D}"/>
                </a:ext>
              </a:extLst>
            </p:cNvPr>
            <p:cNvSpPr/>
            <p:nvPr/>
          </p:nvSpPr>
          <p:spPr>
            <a:xfrm>
              <a:off x="3378790" y="4071286"/>
              <a:ext cx="22151" cy="89101"/>
            </a:xfrm>
            <a:custGeom>
              <a:avLst/>
              <a:gdLst>
                <a:gd name="connsiteX0" fmla="*/ 4527 w 5242"/>
                <a:gd name="connsiteY0" fmla="*/ 12 h 21086"/>
                <a:gd name="connsiteX1" fmla="*/ 225 w 5242"/>
                <a:gd name="connsiteY1" fmla="*/ 20878 h 21086"/>
                <a:gd name="connsiteX2" fmla="*/ 4097 w 5242"/>
                <a:gd name="connsiteY2" fmla="*/ 10552 h 21086"/>
                <a:gd name="connsiteX3" fmla="*/ 4527 w 5242"/>
                <a:gd name="connsiteY3" fmla="*/ 12 h 21086"/>
              </a:gdLst>
              <a:ahLst/>
              <a:cxnLst>
                <a:cxn ang="0">
                  <a:pos x="connsiteX0" y="connsiteY0"/>
                </a:cxn>
                <a:cxn ang="0">
                  <a:pos x="connsiteX1" y="connsiteY1"/>
                </a:cxn>
                <a:cxn ang="0">
                  <a:pos x="connsiteX2" y="connsiteY2"/>
                </a:cxn>
                <a:cxn ang="0">
                  <a:pos x="connsiteX3" y="connsiteY3"/>
                </a:cxn>
              </a:cxnLst>
              <a:rect l="l" t="t" r="r" b="b"/>
              <a:pathLst>
                <a:path w="5242" h="21086">
                  <a:moveTo>
                    <a:pt x="4527" y="12"/>
                  </a:moveTo>
                  <a:cubicBezTo>
                    <a:pt x="2160" y="2055"/>
                    <a:pt x="-851" y="18942"/>
                    <a:pt x="225" y="20878"/>
                  </a:cubicBezTo>
                  <a:cubicBezTo>
                    <a:pt x="977" y="22168"/>
                    <a:pt x="2806" y="17328"/>
                    <a:pt x="4097" y="10552"/>
                  </a:cubicBezTo>
                  <a:cubicBezTo>
                    <a:pt x="5172" y="6035"/>
                    <a:pt x="5817" y="-311"/>
                    <a:pt x="452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2" name="任意多边形: 形状 1413">
              <a:extLst>
                <a:ext uri="{FF2B5EF4-FFF2-40B4-BE49-F238E27FC236}">
                  <a16:creationId xmlns:a16="http://schemas.microsoft.com/office/drawing/2014/main" xmlns="" id="{518D27B9-0CEA-4AD0-864A-FDFC91482E90}"/>
                </a:ext>
              </a:extLst>
            </p:cNvPr>
            <p:cNvSpPr/>
            <p:nvPr/>
          </p:nvSpPr>
          <p:spPr>
            <a:xfrm>
              <a:off x="3421507" y="4038614"/>
              <a:ext cx="17431" cy="89076"/>
            </a:xfrm>
            <a:custGeom>
              <a:avLst/>
              <a:gdLst>
                <a:gd name="connsiteX0" fmla="*/ 10 w 4125"/>
                <a:gd name="connsiteY0" fmla="*/ 21081 h 21080"/>
                <a:gd name="connsiteX1" fmla="*/ 118 w 4125"/>
                <a:gd name="connsiteY1" fmla="*/ 21081 h 21080"/>
                <a:gd name="connsiteX2" fmla="*/ 2592 w 4125"/>
                <a:gd name="connsiteY2" fmla="*/ 10648 h 21080"/>
                <a:gd name="connsiteX3" fmla="*/ 4097 w 4125"/>
                <a:gd name="connsiteY3" fmla="*/ 0 h 21080"/>
                <a:gd name="connsiteX4" fmla="*/ 3990 w 4125"/>
                <a:gd name="connsiteY4" fmla="*/ 0 h 21080"/>
                <a:gd name="connsiteX5" fmla="*/ 10 w 4125"/>
                <a:gd name="connsiteY5" fmla="*/ 21081 h 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 h="21080">
                  <a:moveTo>
                    <a:pt x="10" y="21081"/>
                  </a:moveTo>
                  <a:cubicBezTo>
                    <a:pt x="10" y="21081"/>
                    <a:pt x="118" y="21081"/>
                    <a:pt x="118" y="21081"/>
                  </a:cubicBezTo>
                  <a:cubicBezTo>
                    <a:pt x="763" y="20005"/>
                    <a:pt x="2054" y="13767"/>
                    <a:pt x="2592" y="10648"/>
                  </a:cubicBezTo>
                  <a:cubicBezTo>
                    <a:pt x="3237" y="7314"/>
                    <a:pt x="4312" y="1183"/>
                    <a:pt x="4097" y="0"/>
                  </a:cubicBezTo>
                  <a:cubicBezTo>
                    <a:pt x="4097" y="0"/>
                    <a:pt x="3990" y="0"/>
                    <a:pt x="3990" y="0"/>
                  </a:cubicBezTo>
                  <a:cubicBezTo>
                    <a:pt x="3022" y="1721"/>
                    <a:pt x="-205" y="19145"/>
                    <a:pt x="10" y="210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3" name="任意多边形: 形状 1423">
              <a:extLst>
                <a:ext uri="{FF2B5EF4-FFF2-40B4-BE49-F238E27FC236}">
                  <a16:creationId xmlns:a16="http://schemas.microsoft.com/office/drawing/2014/main" xmlns="" id="{440DE9DB-D81C-4CF2-A74C-527D44D708BB}"/>
                </a:ext>
              </a:extLst>
            </p:cNvPr>
            <p:cNvSpPr/>
            <p:nvPr/>
          </p:nvSpPr>
          <p:spPr>
            <a:xfrm>
              <a:off x="102436" y="4229954"/>
              <a:ext cx="86895" cy="89215"/>
            </a:xfrm>
            <a:custGeom>
              <a:avLst/>
              <a:gdLst>
                <a:gd name="connsiteX0" fmla="*/ 20541 w 20564"/>
                <a:gd name="connsiteY0" fmla="*/ 11401 h 21113"/>
                <a:gd name="connsiteX1" fmla="*/ 10001 w 20564"/>
                <a:gd name="connsiteY1" fmla="*/ 0 h 21113"/>
                <a:gd name="connsiteX2" fmla="*/ 2472 w 20564"/>
                <a:gd name="connsiteY2" fmla="*/ 17424 h 21113"/>
                <a:gd name="connsiteX3" fmla="*/ 20541 w 20564"/>
                <a:gd name="connsiteY3" fmla="*/ 11401 h 21113"/>
              </a:gdLst>
              <a:ahLst/>
              <a:cxnLst>
                <a:cxn ang="0">
                  <a:pos x="connsiteX0" y="connsiteY0"/>
                </a:cxn>
                <a:cxn ang="0">
                  <a:pos x="connsiteX1" y="connsiteY1"/>
                </a:cxn>
                <a:cxn ang="0">
                  <a:pos x="connsiteX2" y="connsiteY2"/>
                </a:cxn>
                <a:cxn ang="0">
                  <a:pos x="connsiteX3" y="connsiteY3"/>
                </a:cxn>
              </a:cxnLst>
              <a:rect l="l" t="t" r="r" b="b"/>
              <a:pathLst>
                <a:path w="20564" h="21113">
                  <a:moveTo>
                    <a:pt x="20541" y="11401"/>
                  </a:moveTo>
                  <a:cubicBezTo>
                    <a:pt x="20864" y="6776"/>
                    <a:pt x="17853" y="215"/>
                    <a:pt x="10001" y="0"/>
                  </a:cubicBezTo>
                  <a:cubicBezTo>
                    <a:pt x="429" y="645"/>
                    <a:pt x="-2691" y="11293"/>
                    <a:pt x="2472" y="17424"/>
                  </a:cubicBezTo>
                  <a:cubicBezTo>
                    <a:pt x="8388" y="24523"/>
                    <a:pt x="19789" y="20758"/>
                    <a:pt x="20541"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4" name="任意多边形: 形状 1424">
              <a:extLst>
                <a:ext uri="{FF2B5EF4-FFF2-40B4-BE49-F238E27FC236}">
                  <a16:creationId xmlns:a16="http://schemas.microsoft.com/office/drawing/2014/main" xmlns="" id="{876E7A69-A988-45F8-B898-4557D108416A}"/>
                </a:ext>
              </a:extLst>
            </p:cNvPr>
            <p:cNvSpPr/>
            <p:nvPr/>
          </p:nvSpPr>
          <p:spPr>
            <a:xfrm>
              <a:off x="436102" y="4222225"/>
              <a:ext cx="87352" cy="89536"/>
            </a:xfrm>
            <a:custGeom>
              <a:avLst/>
              <a:gdLst>
                <a:gd name="connsiteX0" fmla="*/ 10199 w 20672"/>
                <a:gd name="connsiteY0" fmla="*/ 0 h 21189"/>
                <a:gd name="connsiteX1" fmla="*/ 2347 w 20672"/>
                <a:gd name="connsiteY1" fmla="*/ 17532 h 21189"/>
                <a:gd name="connsiteX2" fmla="*/ 20632 w 20672"/>
                <a:gd name="connsiteY2" fmla="*/ 11401 h 21189"/>
                <a:gd name="connsiteX3" fmla="*/ 10199 w 20672"/>
                <a:gd name="connsiteY3" fmla="*/ 0 h 21189"/>
              </a:gdLst>
              <a:ahLst/>
              <a:cxnLst>
                <a:cxn ang="0">
                  <a:pos x="connsiteX0" y="connsiteY0"/>
                </a:cxn>
                <a:cxn ang="0">
                  <a:pos x="connsiteX1" y="connsiteY1"/>
                </a:cxn>
                <a:cxn ang="0">
                  <a:pos x="connsiteX2" y="connsiteY2"/>
                </a:cxn>
                <a:cxn ang="0">
                  <a:pos x="connsiteX3" y="connsiteY3"/>
                </a:cxn>
              </a:cxnLst>
              <a:rect l="l" t="t" r="r" b="b"/>
              <a:pathLst>
                <a:path w="20672" h="21189">
                  <a:moveTo>
                    <a:pt x="10199" y="0"/>
                  </a:moveTo>
                  <a:cubicBezTo>
                    <a:pt x="626" y="753"/>
                    <a:pt x="-2708" y="11401"/>
                    <a:pt x="2347" y="17532"/>
                  </a:cubicBezTo>
                  <a:cubicBezTo>
                    <a:pt x="8263" y="24630"/>
                    <a:pt x="19664" y="20758"/>
                    <a:pt x="20632" y="11401"/>
                  </a:cubicBezTo>
                  <a:cubicBezTo>
                    <a:pt x="21062" y="6668"/>
                    <a:pt x="18158" y="108"/>
                    <a:pt x="1019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5" name="任意多边形: 形状 1425">
              <a:extLst>
                <a:ext uri="{FF2B5EF4-FFF2-40B4-BE49-F238E27FC236}">
                  <a16:creationId xmlns:a16="http://schemas.microsoft.com/office/drawing/2014/main" xmlns="" id="{7074C973-7400-4496-8D04-9793654CA700}"/>
                </a:ext>
              </a:extLst>
            </p:cNvPr>
            <p:cNvSpPr/>
            <p:nvPr/>
          </p:nvSpPr>
          <p:spPr>
            <a:xfrm>
              <a:off x="769980" y="4210862"/>
              <a:ext cx="87533" cy="89841"/>
            </a:xfrm>
            <a:custGeom>
              <a:avLst/>
              <a:gdLst>
                <a:gd name="connsiteX0" fmla="*/ 10455 w 20715"/>
                <a:gd name="connsiteY0" fmla="*/ 0 h 21261"/>
                <a:gd name="connsiteX1" fmla="*/ 2388 w 20715"/>
                <a:gd name="connsiteY1" fmla="*/ 17639 h 21261"/>
                <a:gd name="connsiteX2" fmla="*/ 20673 w 20715"/>
                <a:gd name="connsiteY2" fmla="*/ 11293 h 21261"/>
                <a:gd name="connsiteX3" fmla="*/ 10455 w 20715"/>
                <a:gd name="connsiteY3" fmla="*/ 0 h 21261"/>
              </a:gdLst>
              <a:ahLst/>
              <a:cxnLst>
                <a:cxn ang="0">
                  <a:pos x="connsiteX0" y="connsiteY0"/>
                </a:cxn>
                <a:cxn ang="0">
                  <a:pos x="connsiteX1" y="connsiteY1"/>
                </a:cxn>
                <a:cxn ang="0">
                  <a:pos x="connsiteX2" y="connsiteY2"/>
                </a:cxn>
                <a:cxn ang="0">
                  <a:pos x="connsiteX3" y="connsiteY3"/>
                </a:cxn>
              </a:cxnLst>
              <a:rect l="l" t="t" r="r" b="b"/>
              <a:pathLst>
                <a:path w="20715" h="21261">
                  <a:moveTo>
                    <a:pt x="10455" y="0"/>
                  </a:moveTo>
                  <a:cubicBezTo>
                    <a:pt x="667" y="860"/>
                    <a:pt x="-2775" y="11401"/>
                    <a:pt x="2388" y="17639"/>
                  </a:cubicBezTo>
                  <a:cubicBezTo>
                    <a:pt x="8196" y="24738"/>
                    <a:pt x="19597" y="20758"/>
                    <a:pt x="20673" y="11293"/>
                  </a:cubicBezTo>
                  <a:cubicBezTo>
                    <a:pt x="21103" y="6668"/>
                    <a:pt x="18306" y="108"/>
                    <a:pt x="1045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6" name="任意多边形: 形状 1436">
              <a:extLst>
                <a:ext uri="{FF2B5EF4-FFF2-40B4-BE49-F238E27FC236}">
                  <a16:creationId xmlns:a16="http://schemas.microsoft.com/office/drawing/2014/main" xmlns="" id="{607A86A8-E911-4420-9476-B9BF45EE2D61}"/>
                </a:ext>
              </a:extLst>
            </p:cNvPr>
            <p:cNvSpPr/>
            <p:nvPr/>
          </p:nvSpPr>
          <p:spPr>
            <a:xfrm>
              <a:off x="289288" y="4393569"/>
              <a:ext cx="86452" cy="87356"/>
            </a:xfrm>
            <a:custGeom>
              <a:avLst/>
              <a:gdLst>
                <a:gd name="connsiteX0" fmla="*/ 20420 w 20459"/>
                <a:gd name="connsiteY0" fmla="*/ 11186 h 20673"/>
                <a:gd name="connsiteX1" fmla="*/ 10094 w 20459"/>
                <a:gd name="connsiteY1" fmla="*/ 0 h 20673"/>
                <a:gd name="connsiteX2" fmla="*/ 2350 w 20459"/>
                <a:gd name="connsiteY2" fmla="*/ 17101 h 20673"/>
                <a:gd name="connsiteX3" fmla="*/ 20420 w 20459"/>
                <a:gd name="connsiteY3" fmla="*/ 11186 h 20673"/>
              </a:gdLst>
              <a:ahLst/>
              <a:cxnLst>
                <a:cxn ang="0">
                  <a:pos x="connsiteX0" y="connsiteY0"/>
                </a:cxn>
                <a:cxn ang="0">
                  <a:pos x="connsiteX1" y="connsiteY1"/>
                </a:cxn>
                <a:cxn ang="0">
                  <a:pos x="connsiteX2" y="connsiteY2"/>
                </a:cxn>
                <a:cxn ang="0">
                  <a:pos x="connsiteX3" y="connsiteY3"/>
                </a:cxn>
              </a:cxnLst>
              <a:rect l="l" t="t" r="r" b="b"/>
              <a:pathLst>
                <a:path w="20459" h="20673">
                  <a:moveTo>
                    <a:pt x="20420" y="11186"/>
                  </a:moveTo>
                  <a:cubicBezTo>
                    <a:pt x="20850" y="6668"/>
                    <a:pt x="17838" y="215"/>
                    <a:pt x="10094" y="0"/>
                  </a:cubicBezTo>
                  <a:cubicBezTo>
                    <a:pt x="630" y="753"/>
                    <a:pt x="-2705" y="11078"/>
                    <a:pt x="2350" y="17101"/>
                  </a:cubicBezTo>
                  <a:cubicBezTo>
                    <a:pt x="8266" y="23985"/>
                    <a:pt x="19559" y="20328"/>
                    <a:pt x="20420" y="111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7" name="任意多边形: 形状 1437">
              <a:extLst>
                <a:ext uri="{FF2B5EF4-FFF2-40B4-BE49-F238E27FC236}">
                  <a16:creationId xmlns:a16="http://schemas.microsoft.com/office/drawing/2014/main" xmlns="" id="{01E16AAF-9F52-4C4C-A350-0D50AD80B60D}"/>
                </a:ext>
              </a:extLst>
            </p:cNvPr>
            <p:cNvSpPr/>
            <p:nvPr/>
          </p:nvSpPr>
          <p:spPr>
            <a:xfrm>
              <a:off x="621023" y="4384480"/>
              <a:ext cx="86430" cy="87660"/>
            </a:xfrm>
            <a:custGeom>
              <a:avLst/>
              <a:gdLst>
                <a:gd name="connsiteX0" fmla="*/ 10212 w 20454"/>
                <a:gd name="connsiteY0" fmla="*/ 0 h 20745"/>
                <a:gd name="connsiteX1" fmla="*/ 2253 w 20454"/>
                <a:gd name="connsiteY1" fmla="*/ 17209 h 20745"/>
                <a:gd name="connsiteX2" fmla="*/ 20430 w 20454"/>
                <a:gd name="connsiteY2" fmla="*/ 11078 h 20745"/>
                <a:gd name="connsiteX3" fmla="*/ 10212 w 20454"/>
                <a:gd name="connsiteY3" fmla="*/ 0 h 20745"/>
              </a:gdLst>
              <a:ahLst/>
              <a:cxnLst>
                <a:cxn ang="0">
                  <a:pos x="connsiteX0" y="connsiteY0"/>
                </a:cxn>
                <a:cxn ang="0">
                  <a:pos x="connsiteX1" y="connsiteY1"/>
                </a:cxn>
                <a:cxn ang="0">
                  <a:pos x="connsiteX2" y="connsiteY2"/>
                </a:cxn>
                <a:cxn ang="0">
                  <a:pos x="connsiteX3" y="connsiteY3"/>
                </a:cxn>
              </a:cxnLst>
              <a:rect l="l" t="t" r="r" b="b"/>
              <a:pathLst>
                <a:path w="20454" h="20745">
                  <a:moveTo>
                    <a:pt x="10212" y="0"/>
                  </a:moveTo>
                  <a:cubicBezTo>
                    <a:pt x="747" y="753"/>
                    <a:pt x="-2694" y="11186"/>
                    <a:pt x="2253" y="17209"/>
                  </a:cubicBezTo>
                  <a:cubicBezTo>
                    <a:pt x="7954" y="24092"/>
                    <a:pt x="19355" y="20328"/>
                    <a:pt x="20430" y="11078"/>
                  </a:cubicBezTo>
                  <a:cubicBezTo>
                    <a:pt x="20753" y="6453"/>
                    <a:pt x="17956" y="108"/>
                    <a:pt x="1021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8" name="任意多边形: 形状 1438">
              <a:extLst>
                <a:ext uri="{FF2B5EF4-FFF2-40B4-BE49-F238E27FC236}">
                  <a16:creationId xmlns:a16="http://schemas.microsoft.com/office/drawing/2014/main" xmlns="" id="{0A3D8783-4A7A-4832-8F79-683CC8CC28BB}"/>
                </a:ext>
              </a:extLst>
            </p:cNvPr>
            <p:cNvSpPr/>
            <p:nvPr/>
          </p:nvSpPr>
          <p:spPr>
            <a:xfrm>
              <a:off x="950857" y="4371296"/>
              <a:ext cx="85374" cy="87732"/>
            </a:xfrm>
            <a:custGeom>
              <a:avLst/>
              <a:gdLst>
                <a:gd name="connsiteX0" fmla="*/ 20136 w 20204"/>
                <a:gd name="connsiteY0" fmla="*/ 10971 h 20762"/>
                <a:gd name="connsiteX1" fmla="*/ 10349 w 20204"/>
                <a:gd name="connsiteY1" fmla="*/ 0 h 20762"/>
                <a:gd name="connsiteX2" fmla="*/ 2067 w 20204"/>
                <a:gd name="connsiteY2" fmla="*/ 17209 h 20762"/>
                <a:gd name="connsiteX3" fmla="*/ 20136 w 20204"/>
                <a:gd name="connsiteY3" fmla="*/ 10971 h 20762"/>
              </a:gdLst>
              <a:ahLst/>
              <a:cxnLst>
                <a:cxn ang="0">
                  <a:pos x="connsiteX0" y="connsiteY0"/>
                </a:cxn>
                <a:cxn ang="0">
                  <a:pos x="connsiteX1" y="connsiteY1"/>
                </a:cxn>
                <a:cxn ang="0">
                  <a:pos x="connsiteX2" y="connsiteY2"/>
                </a:cxn>
                <a:cxn ang="0">
                  <a:pos x="connsiteX3" y="connsiteY3"/>
                </a:cxn>
              </a:cxnLst>
              <a:rect l="l" t="t" r="r" b="b"/>
              <a:pathLst>
                <a:path w="20204" h="20762">
                  <a:moveTo>
                    <a:pt x="20136" y="10971"/>
                  </a:moveTo>
                  <a:cubicBezTo>
                    <a:pt x="20674" y="6453"/>
                    <a:pt x="18093" y="108"/>
                    <a:pt x="10349" y="0"/>
                  </a:cubicBezTo>
                  <a:cubicBezTo>
                    <a:pt x="991" y="860"/>
                    <a:pt x="-2665" y="11401"/>
                    <a:pt x="2067" y="17209"/>
                  </a:cubicBezTo>
                  <a:cubicBezTo>
                    <a:pt x="7552" y="24200"/>
                    <a:pt x="18846" y="20221"/>
                    <a:pt x="20136"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9" name="任意多边形: 形状 1439">
              <a:extLst>
                <a:ext uri="{FF2B5EF4-FFF2-40B4-BE49-F238E27FC236}">
                  <a16:creationId xmlns:a16="http://schemas.microsoft.com/office/drawing/2014/main" xmlns="" id="{029939EC-FD2C-4FC6-AE56-2B53D777F5B1}"/>
                </a:ext>
              </a:extLst>
            </p:cNvPr>
            <p:cNvSpPr/>
            <p:nvPr/>
          </p:nvSpPr>
          <p:spPr>
            <a:xfrm>
              <a:off x="1275759" y="4355391"/>
              <a:ext cx="84660" cy="87529"/>
            </a:xfrm>
            <a:custGeom>
              <a:avLst/>
              <a:gdLst>
                <a:gd name="connsiteX0" fmla="*/ 19934 w 20035"/>
                <a:gd name="connsiteY0" fmla="*/ 10863 h 20714"/>
                <a:gd name="connsiteX1" fmla="*/ 10577 w 20035"/>
                <a:gd name="connsiteY1" fmla="*/ 0 h 20714"/>
                <a:gd name="connsiteX2" fmla="*/ 1973 w 20035"/>
                <a:gd name="connsiteY2" fmla="*/ 17316 h 20714"/>
                <a:gd name="connsiteX3" fmla="*/ 19934 w 20035"/>
                <a:gd name="connsiteY3" fmla="*/ 10863 h 20714"/>
              </a:gdLst>
              <a:ahLst/>
              <a:cxnLst>
                <a:cxn ang="0">
                  <a:pos x="connsiteX0" y="connsiteY0"/>
                </a:cxn>
                <a:cxn ang="0">
                  <a:pos x="connsiteX1" y="connsiteY1"/>
                </a:cxn>
                <a:cxn ang="0">
                  <a:pos x="connsiteX2" y="connsiteY2"/>
                </a:cxn>
                <a:cxn ang="0">
                  <a:pos x="connsiteX3" y="connsiteY3"/>
                </a:cxn>
              </a:cxnLst>
              <a:rect l="l" t="t" r="r" b="b"/>
              <a:pathLst>
                <a:path w="20035" h="20714">
                  <a:moveTo>
                    <a:pt x="19934" y="10863"/>
                  </a:moveTo>
                  <a:cubicBezTo>
                    <a:pt x="20580" y="6346"/>
                    <a:pt x="18213" y="0"/>
                    <a:pt x="10577" y="0"/>
                  </a:cubicBezTo>
                  <a:cubicBezTo>
                    <a:pt x="1112" y="968"/>
                    <a:pt x="-2652" y="11401"/>
                    <a:pt x="1973" y="17316"/>
                  </a:cubicBezTo>
                  <a:cubicBezTo>
                    <a:pt x="7350" y="24092"/>
                    <a:pt x="18536" y="20113"/>
                    <a:pt x="19934"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0" name="任意多边形: 形状 1440">
              <a:extLst>
                <a:ext uri="{FF2B5EF4-FFF2-40B4-BE49-F238E27FC236}">
                  <a16:creationId xmlns:a16="http://schemas.microsoft.com/office/drawing/2014/main" xmlns="" id="{F8606F0E-E387-41E2-ACA5-2C38F939F82A}"/>
                </a:ext>
              </a:extLst>
            </p:cNvPr>
            <p:cNvSpPr/>
            <p:nvPr/>
          </p:nvSpPr>
          <p:spPr>
            <a:xfrm>
              <a:off x="1595341" y="4335843"/>
              <a:ext cx="81558" cy="87740"/>
            </a:xfrm>
            <a:custGeom>
              <a:avLst/>
              <a:gdLst>
                <a:gd name="connsiteX0" fmla="*/ 19164 w 19301"/>
                <a:gd name="connsiteY0" fmla="*/ 10757 h 20764"/>
                <a:gd name="connsiteX1" fmla="*/ 19164 w 19301"/>
                <a:gd name="connsiteY1" fmla="*/ 10757 h 20764"/>
                <a:gd name="connsiteX2" fmla="*/ 10344 w 19301"/>
                <a:gd name="connsiteY2" fmla="*/ 1 h 20764"/>
                <a:gd name="connsiteX3" fmla="*/ 1740 w 19301"/>
                <a:gd name="connsiteY3" fmla="*/ 17425 h 20764"/>
                <a:gd name="connsiteX4" fmla="*/ 19164 w 19301"/>
                <a:gd name="connsiteY4" fmla="*/ 10757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01" h="20764">
                  <a:moveTo>
                    <a:pt x="19164" y="10757"/>
                  </a:moveTo>
                  <a:lnTo>
                    <a:pt x="19164" y="10757"/>
                  </a:lnTo>
                  <a:cubicBezTo>
                    <a:pt x="19917" y="6240"/>
                    <a:pt x="17658" y="-106"/>
                    <a:pt x="10344" y="1"/>
                  </a:cubicBezTo>
                  <a:cubicBezTo>
                    <a:pt x="1417" y="1077"/>
                    <a:pt x="-2562" y="11617"/>
                    <a:pt x="1740" y="17425"/>
                  </a:cubicBezTo>
                  <a:cubicBezTo>
                    <a:pt x="6687" y="24201"/>
                    <a:pt x="17658" y="20007"/>
                    <a:pt x="19164" y="107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1" name="任意多边形: 形状 1441">
              <a:extLst>
                <a:ext uri="{FF2B5EF4-FFF2-40B4-BE49-F238E27FC236}">
                  <a16:creationId xmlns:a16="http://schemas.microsoft.com/office/drawing/2014/main" xmlns="" id="{8A58393F-72E9-4D77-80F9-0D1329AB5840}"/>
                </a:ext>
              </a:extLst>
            </p:cNvPr>
            <p:cNvSpPr/>
            <p:nvPr/>
          </p:nvSpPr>
          <p:spPr>
            <a:xfrm>
              <a:off x="1904288" y="4312644"/>
              <a:ext cx="78224" cy="87770"/>
            </a:xfrm>
            <a:custGeom>
              <a:avLst/>
              <a:gdLst>
                <a:gd name="connsiteX0" fmla="*/ 18328 w 18512"/>
                <a:gd name="connsiteY0" fmla="*/ 10653 h 20771"/>
                <a:gd name="connsiteX1" fmla="*/ 18328 w 18512"/>
                <a:gd name="connsiteY1" fmla="*/ 10653 h 20771"/>
                <a:gd name="connsiteX2" fmla="*/ 10153 w 18512"/>
                <a:gd name="connsiteY2" fmla="*/ 5 h 20771"/>
                <a:gd name="connsiteX3" fmla="*/ 1549 w 18512"/>
                <a:gd name="connsiteY3" fmla="*/ 17537 h 20771"/>
                <a:gd name="connsiteX4" fmla="*/ 18328 w 18512"/>
                <a:gd name="connsiteY4" fmla="*/ 10653 h 20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2" h="20771">
                  <a:moveTo>
                    <a:pt x="18328" y="10653"/>
                  </a:moveTo>
                  <a:lnTo>
                    <a:pt x="18328" y="10653"/>
                  </a:lnTo>
                  <a:cubicBezTo>
                    <a:pt x="19188" y="6136"/>
                    <a:pt x="17145" y="-210"/>
                    <a:pt x="10153" y="5"/>
                  </a:cubicBezTo>
                  <a:cubicBezTo>
                    <a:pt x="1549" y="1188"/>
                    <a:pt x="-2431" y="11836"/>
                    <a:pt x="1549" y="17537"/>
                  </a:cubicBezTo>
                  <a:cubicBezTo>
                    <a:pt x="6066" y="24205"/>
                    <a:pt x="16607" y="19903"/>
                    <a:pt x="18328" y="106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2" name="任意多边形: 形状 1442">
              <a:extLst>
                <a:ext uri="{FF2B5EF4-FFF2-40B4-BE49-F238E27FC236}">
                  <a16:creationId xmlns:a16="http://schemas.microsoft.com/office/drawing/2014/main" xmlns="" id="{CC44682D-B5ED-4221-A988-EF797750A744}"/>
                </a:ext>
              </a:extLst>
            </p:cNvPr>
            <p:cNvSpPr/>
            <p:nvPr/>
          </p:nvSpPr>
          <p:spPr>
            <a:xfrm>
              <a:off x="2191303" y="4287194"/>
              <a:ext cx="70842" cy="87897"/>
            </a:xfrm>
            <a:custGeom>
              <a:avLst/>
              <a:gdLst>
                <a:gd name="connsiteX0" fmla="*/ 16552 w 16765"/>
                <a:gd name="connsiteY0" fmla="*/ 10653 h 20801"/>
                <a:gd name="connsiteX1" fmla="*/ 9561 w 16765"/>
                <a:gd name="connsiteY1" fmla="*/ 5 h 20801"/>
                <a:gd name="connsiteX2" fmla="*/ 1709 w 16765"/>
                <a:gd name="connsiteY2" fmla="*/ 18290 h 20801"/>
                <a:gd name="connsiteX3" fmla="*/ 16552 w 16765"/>
                <a:gd name="connsiteY3" fmla="*/ 10653 h 20801"/>
              </a:gdLst>
              <a:ahLst/>
              <a:cxnLst>
                <a:cxn ang="0">
                  <a:pos x="connsiteX0" y="connsiteY0"/>
                </a:cxn>
                <a:cxn ang="0">
                  <a:pos x="connsiteX1" y="connsiteY1"/>
                </a:cxn>
                <a:cxn ang="0">
                  <a:pos x="connsiteX2" y="connsiteY2"/>
                </a:cxn>
                <a:cxn ang="0">
                  <a:pos x="connsiteX3" y="connsiteY3"/>
                </a:cxn>
              </a:cxnLst>
              <a:rect l="l" t="t" r="r" b="b"/>
              <a:pathLst>
                <a:path w="16765" h="20801">
                  <a:moveTo>
                    <a:pt x="16552" y="10653"/>
                  </a:moveTo>
                  <a:cubicBezTo>
                    <a:pt x="17412" y="6136"/>
                    <a:pt x="15799" y="-210"/>
                    <a:pt x="9561" y="5"/>
                  </a:cubicBezTo>
                  <a:cubicBezTo>
                    <a:pt x="1386" y="1296"/>
                    <a:pt x="-2486" y="12804"/>
                    <a:pt x="1709" y="18290"/>
                  </a:cubicBezTo>
                  <a:cubicBezTo>
                    <a:pt x="6011" y="23990"/>
                    <a:pt x="14938" y="19365"/>
                    <a:pt x="16552" y="106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3" name="任意多边形: 形状 1443">
              <a:extLst>
                <a:ext uri="{FF2B5EF4-FFF2-40B4-BE49-F238E27FC236}">
                  <a16:creationId xmlns:a16="http://schemas.microsoft.com/office/drawing/2014/main" xmlns="" id="{8FD220A3-AAE7-47DE-A84C-39C1862792EE}"/>
                </a:ext>
              </a:extLst>
            </p:cNvPr>
            <p:cNvSpPr/>
            <p:nvPr/>
          </p:nvSpPr>
          <p:spPr>
            <a:xfrm>
              <a:off x="2450510" y="4259900"/>
              <a:ext cx="63760" cy="88277"/>
            </a:xfrm>
            <a:custGeom>
              <a:avLst/>
              <a:gdLst>
                <a:gd name="connsiteX0" fmla="*/ 8880 w 15089"/>
                <a:gd name="connsiteY0" fmla="*/ 12 h 20891"/>
                <a:gd name="connsiteX1" fmla="*/ 1351 w 15089"/>
                <a:gd name="connsiteY1" fmla="*/ 18404 h 20891"/>
                <a:gd name="connsiteX2" fmla="*/ 14796 w 15089"/>
                <a:gd name="connsiteY2" fmla="*/ 10660 h 20891"/>
                <a:gd name="connsiteX3" fmla="*/ 14796 w 15089"/>
                <a:gd name="connsiteY3" fmla="*/ 10660 h 20891"/>
                <a:gd name="connsiteX4" fmla="*/ 8880 w 15089"/>
                <a:gd name="connsiteY4" fmla="*/ 12 h 20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9" h="20891">
                  <a:moveTo>
                    <a:pt x="8880" y="12"/>
                  </a:moveTo>
                  <a:cubicBezTo>
                    <a:pt x="1567" y="1410"/>
                    <a:pt x="-2198" y="12918"/>
                    <a:pt x="1351" y="18404"/>
                  </a:cubicBezTo>
                  <a:cubicBezTo>
                    <a:pt x="5008" y="24104"/>
                    <a:pt x="13075" y="19372"/>
                    <a:pt x="14796" y="10660"/>
                  </a:cubicBezTo>
                  <a:lnTo>
                    <a:pt x="14796" y="10660"/>
                  </a:lnTo>
                  <a:cubicBezTo>
                    <a:pt x="15764" y="6035"/>
                    <a:pt x="14473" y="-311"/>
                    <a:pt x="8880"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4" name="任意多边形: 形状 1444">
              <a:extLst>
                <a:ext uri="{FF2B5EF4-FFF2-40B4-BE49-F238E27FC236}">
                  <a16:creationId xmlns:a16="http://schemas.microsoft.com/office/drawing/2014/main" xmlns="" id="{A7E4120F-D005-4522-9845-BDED1BBEE659}"/>
                </a:ext>
              </a:extLst>
            </p:cNvPr>
            <p:cNvSpPr/>
            <p:nvPr/>
          </p:nvSpPr>
          <p:spPr>
            <a:xfrm>
              <a:off x="2681118" y="4230811"/>
              <a:ext cx="56940" cy="88345"/>
            </a:xfrm>
            <a:custGeom>
              <a:avLst/>
              <a:gdLst>
                <a:gd name="connsiteX0" fmla="*/ 1416 w 13475"/>
                <a:gd name="connsiteY0" fmla="*/ 19049 h 20907"/>
                <a:gd name="connsiteX1" fmla="*/ 13139 w 13475"/>
                <a:gd name="connsiteY1" fmla="*/ 10552 h 20907"/>
                <a:gd name="connsiteX2" fmla="*/ 8192 w 13475"/>
                <a:gd name="connsiteY2" fmla="*/ 12 h 20907"/>
                <a:gd name="connsiteX3" fmla="*/ 1416 w 13475"/>
                <a:gd name="connsiteY3" fmla="*/ 19049 h 20907"/>
              </a:gdLst>
              <a:ahLst/>
              <a:cxnLst>
                <a:cxn ang="0">
                  <a:pos x="connsiteX0" y="connsiteY0"/>
                </a:cxn>
                <a:cxn ang="0">
                  <a:pos x="connsiteX1" y="connsiteY1"/>
                </a:cxn>
                <a:cxn ang="0">
                  <a:pos x="connsiteX2" y="connsiteY2"/>
                </a:cxn>
                <a:cxn ang="0">
                  <a:pos x="connsiteX3" y="connsiteY3"/>
                </a:cxn>
              </a:cxnLst>
              <a:rect l="l" t="t" r="r" b="b"/>
              <a:pathLst>
                <a:path w="13475" h="20907">
                  <a:moveTo>
                    <a:pt x="1416" y="19049"/>
                  </a:moveTo>
                  <a:cubicBezTo>
                    <a:pt x="4750" y="23782"/>
                    <a:pt x="11419" y="18942"/>
                    <a:pt x="13139" y="10552"/>
                  </a:cubicBezTo>
                  <a:cubicBezTo>
                    <a:pt x="14108" y="6035"/>
                    <a:pt x="13139" y="-311"/>
                    <a:pt x="8192" y="12"/>
                  </a:cubicBezTo>
                  <a:cubicBezTo>
                    <a:pt x="1308" y="1518"/>
                    <a:pt x="-2133" y="13994"/>
                    <a:pt x="1416" y="190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5" name="任意多边形: 形状 1457">
              <a:extLst>
                <a:ext uri="{FF2B5EF4-FFF2-40B4-BE49-F238E27FC236}">
                  <a16:creationId xmlns:a16="http://schemas.microsoft.com/office/drawing/2014/main" xmlns="" id="{BF22CBAF-8566-4C84-A4CC-26D15DD6E169}"/>
                </a:ext>
              </a:extLst>
            </p:cNvPr>
            <p:cNvSpPr/>
            <p:nvPr/>
          </p:nvSpPr>
          <p:spPr>
            <a:xfrm>
              <a:off x="111851" y="4591724"/>
              <a:ext cx="85209" cy="84926"/>
            </a:xfrm>
            <a:custGeom>
              <a:avLst/>
              <a:gdLst>
                <a:gd name="connsiteX0" fmla="*/ 20142 w 20165"/>
                <a:gd name="connsiteY0" fmla="*/ 10863 h 20098"/>
                <a:gd name="connsiteX1" fmla="*/ 9816 w 20165"/>
                <a:gd name="connsiteY1" fmla="*/ 0 h 20098"/>
                <a:gd name="connsiteX2" fmla="*/ 2503 w 20165"/>
                <a:gd name="connsiteY2" fmla="*/ 16564 h 20098"/>
                <a:gd name="connsiteX3" fmla="*/ 20142 w 20165"/>
                <a:gd name="connsiteY3" fmla="*/ 10863 h 20098"/>
              </a:gdLst>
              <a:ahLst/>
              <a:cxnLst>
                <a:cxn ang="0">
                  <a:pos x="connsiteX0" y="connsiteY0"/>
                </a:cxn>
                <a:cxn ang="0">
                  <a:pos x="connsiteX1" y="connsiteY1"/>
                </a:cxn>
                <a:cxn ang="0">
                  <a:pos x="connsiteX2" y="connsiteY2"/>
                </a:cxn>
                <a:cxn ang="0">
                  <a:pos x="connsiteX3" y="connsiteY3"/>
                </a:cxn>
              </a:cxnLst>
              <a:rect l="l" t="t" r="r" b="b"/>
              <a:pathLst>
                <a:path w="20165" h="20098">
                  <a:moveTo>
                    <a:pt x="20142" y="10863"/>
                  </a:moveTo>
                  <a:cubicBezTo>
                    <a:pt x="20464" y="6453"/>
                    <a:pt x="17560" y="215"/>
                    <a:pt x="9816" y="0"/>
                  </a:cubicBezTo>
                  <a:cubicBezTo>
                    <a:pt x="351" y="645"/>
                    <a:pt x="-2660" y="10540"/>
                    <a:pt x="2503" y="16564"/>
                  </a:cubicBezTo>
                  <a:cubicBezTo>
                    <a:pt x="8418" y="23340"/>
                    <a:pt x="19389" y="19790"/>
                    <a:pt x="20142"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6" name="任意多边形: 形状 1458">
              <a:extLst>
                <a:ext uri="{FF2B5EF4-FFF2-40B4-BE49-F238E27FC236}">
                  <a16:creationId xmlns:a16="http://schemas.microsoft.com/office/drawing/2014/main" xmlns="" id="{3E4D5978-62F8-42C9-B60F-9721BBB6DFB8}"/>
                </a:ext>
              </a:extLst>
            </p:cNvPr>
            <p:cNvSpPr/>
            <p:nvPr/>
          </p:nvSpPr>
          <p:spPr>
            <a:xfrm>
              <a:off x="437907" y="4584452"/>
              <a:ext cx="85556" cy="84478"/>
            </a:xfrm>
            <a:custGeom>
              <a:avLst/>
              <a:gdLst>
                <a:gd name="connsiteX0" fmla="*/ 2350 w 20247"/>
                <a:gd name="connsiteY0" fmla="*/ 16564 h 19992"/>
                <a:gd name="connsiteX1" fmla="*/ 20205 w 20247"/>
                <a:gd name="connsiteY1" fmla="*/ 10756 h 19992"/>
                <a:gd name="connsiteX2" fmla="*/ 10094 w 20247"/>
                <a:gd name="connsiteY2" fmla="*/ 0 h 19992"/>
                <a:gd name="connsiteX3" fmla="*/ 2350 w 20247"/>
                <a:gd name="connsiteY3" fmla="*/ 16564 h 19992"/>
              </a:gdLst>
              <a:ahLst/>
              <a:cxnLst>
                <a:cxn ang="0">
                  <a:pos x="connsiteX0" y="connsiteY0"/>
                </a:cxn>
                <a:cxn ang="0">
                  <a:pos x="connsiteX1" y="connsiteY1"/>
                </a:cxn>
                <a:cxn ang="0">
                  <a:pos x="connsiteX2" y="connsiteY2"/>
                </a:cxn>
                <a:cxn ang="0">
                  <a:pos x="connsiteX3" y="connsiteY3"/>
                </a:cxn>
              </a:cxnLst>
              <a:rect l="l" t="t" r="r" b="b"/>
              <a:pathLst>
                <a:path w="20247" h="19992">
                  <a:moveTo>
                    <a:pt x="2350" y="16564"/>
                  </a:moveTo>
                  <a:cubicBezTo>
                    <a:pt x="8051" y="23232"/>
                    <a:pt x="19237" y="19575"/>
                    <a:pt x="20205" y="10756"/>
                  </a:cubicBezTo>
                  <a:cubicBezTo>
                    <a:pt x="20635" y="6346"/>
                    <a:pt x="17838" y="215"/>
                    <a:pt x="10094" y="0"/>
                  </a:cubicBezTo>
                  <a:cubicBezTo>
                    <a:pt x="629" y="753"/>
                    <a:pt x="-2705" y="10648"/>
                    <a:pt x="2350" y="165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7" name="任意多边形: 形状 1459">
              <a:extLst>
                <a:ext uri="{FF2B5EF4-FFF2-40B4-BE49-F238E27FC236}">
                  <a16:creationId xmlns:a16="http://schemas.microsoft.com/office/drawing/2014/main" xmlns="" id="{9F5503F7-C837-4F7D-80E8-ECAC628BD0B1}"/>
                </a:ext>
              </a:extLst>
            </p:cNvPr>
            <p:cNvSpPr/>
            <p:nvPr/>
          </p:nvSpPr>
          <p:spPr>
            <a:xfrm>
              <a:off x="763692" y="4573998"/>
              <a:ext cx="85290" cy="84474"/>
            </a:xfrm>
            <a:custGeom>
              <a:avLst/>
              <a:gdLst>
                <a:gd name="connsiteX0" fmla="*/ 20117 w 20184"/>
                <a:gd name="connsiteY0" fmla="*/ 10648 h 19991"/>
                <a:gd name="connsiteX1" fmla="*/ 10437 w 20184"/>
                <a:gd name="connsiteY1" fmla="*/ 0 h 19991"/>
                <a:gd name="connsiteX2" fmla="*/ 2155 w 20184"/>
                <a:gd name="connsiteY2" fmla="*/ 16671 h 19991"/>
                <a:gd name="connsiteX3" fmla="*/ 20117 w 20184"/>
                <a:gd name="connsiteY3" fmla="*/ 10648 h 19991"/>
              </a:gdLst>
              <a:ahLst/>
              <a:cxnLst>
                <a:cxn ang="0">
                  <a:pos x="connsiteX0" y="connsiteY0"/>
                </a:cxn>
                <a:cxn ang="0">
                  <a:pos x="connsiteX1" y="connsiteY1"/>
                </a:cxn>
                <a:cxn ang="0">
                  <a:pos x="connsiteX2" y="connsiteY2"/>
                </a:cxn>
                <a:cxn ang="0">
                  <a:pos x="connsiteX3" y="connsiteY3"/>
                </a:cxn>
              </a:cxnLst>
              <a:rect l="l" t="t" r="r" b="b"/>
              <a:pathLst>
                <a:path w="20184" h="19991">
                  <a:moveTo>
                    <a:pt x="20117" y="10648"/>
                  </a:moveTo>
                  <a:cubicBezTo>
                    <a:pt x="20654" y="6238"/>
                    <a:pt x="18073" y="108"/>
                    <a:pt x="10437" y="0"/>
                  </a:cubicBezTo>
                  <a:cubicBezTo>
                    <a:pt x="864" y="860"/>
                    <a:pt x="-2685" y="10863"/>
                    <a:pt x="2155" y="16671"/>
                  </a:cubicBezTo>
                  <a:cubicBezTo>
                    <a:pt x="7748" y="23232"/>
                    <a:pt x="18934" y="19468"/>
                    <a:pt x="20117" y="106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8" name="任意多边形: 形状 1460">
              <a:extLst>
                <a:ext uri="{FF2B5EF4-FFF2-40B4-BE49-F238E27FC236}">
                  <a16:creationId xmlns:a16="http://schemas.microsoft.com/office/drawing/2014/main" xmlns="" id="{2E38FAA9-A7F7-4CC7-82E5-1F213AFE12FD}"/>
                </a:ext>
              </a:extLst>
            </p:cNvPr>
            <p:cNvSpPr/>
            <p:nvPr/>
          </p:nvSpPr>
          <p:spPr>
            <a:xfrm>
              <a:off x="1087961" y="4559910"/>
              <a:ext cx="83967" cy="84677"/>
            </a:xfrm>
            <a:custGeom>
              <a:avLst/>
              <a:gdLst>
                <a:gd name="connsiteX0" fmla="*/ 19742 w 19871"/>
                <a:gd name="connsiteY0" fmla="*/ 10540 h 20039"/>
                <a:gd name="connsiteX1" fmla="*/ 10492 w 19871"/>
                <a:gd name="connsiteY1" fmla="*/ 0 h 20039"/>
                <a:gd name="connsiteX2" fmla="*/ 1888 w 19871"/>
                <a:gd name="connsiteY2" fmla="*/ 16779 h 20039"/>
                <a:gd name="connsiteX3" fmla="*/ 19742 w 19871"/>
                <a:gd name="connsiteY3" fmla="*/ 10540 h 20039"/>
              </a:gdLst>
              <a:ahLst/>
              <a:cxnLst>
                <a:cxn ang="0">
                  <a:pos x="connsiteX0" y="connsiteY0"/>
                </a:cxn>
                <a:cxn ang="0">
                  <a:pos x="connsiteX1" y="connsiteY1"/>
                </a:cxn>
                <a:cxn ang="0">
                  <a:pos x="connsiteX2" y="connsiteY2"/>
                </a:cxn>
                <a:cxn ang="0">
                  <a:pos x="connsiteX3" y="connsiteY3"/>
                </a:cxn>
              </a:cxnLst>
              <a:rect l="l" t="t" r="r" b="b"/>
              <a:pathLst>
                <a:path w="19871" h="20039">
                  <a:moveTo>
                    <a:pt x="19742" y="10540"/>
                  </a:moveTo>
                  <a:cubicBezTo>
                    <a:pt x="20495" y="6131"/>
                    <a:pt x="18021" y="0"/>
                    <a:pt x="10492" y="0"/>
                  </a:cubicBezTo>
                  <a:cubicBezTo>
                    <a:pt x="1242" y="968"/>
                    <a:pt x="-2630" y="11078"/>
                    <a:pt x="1888" y="16779"/>
                  </a:cubicBezTo>
                  <a:cubicBezTo>
                    <a:pt x="7158" y="23340"/>
                    <a:pt x="18236" y="19360"/>
                    <a:pt x="19742"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9" name="任意多边形: 形状 1461">
              <a:extLst>
                <a:ext uri="{FF2B5EF4-FFF2-40B4-BE49-F238E27FC236}">
                  <a16:creationId xmlns:a16="http://schemas.microsoft.com/office/drawing/2014/main" xmlns="" id="{7ADE8D12-12AF-4584-A1FB-7F661730B10E}"/>
                </a:ext>
              </a:extLst>
            </p:cNvPr>
            <p:cNvSpPr/>
            <p:nvPr/>
          </p:nvSpPr>
          <p:spPr>
            <a:xfrm>
              <a:off x="1405920" y="4541731"/>
              <a:ext cx="82518" cy="85421"/>
            </a:xfrm>
            <a:custGeom>
              <a:avLst/>
              <a:gdLst>
                <a:gd name="connsiteX0" fmla="*/ 19355 w 19528"/>
                <a:gd name="connsiteY0" fmla="*/ 10540 h 20215"/>
                <a:gd name="connsiteX1" fmla="*/ 10643 w 19528"/>
                <a:gd name="connsiteY1" fmla="*/ 0 h 20215"/>
                <a:gd name="connsiteX2" fmla="*/ 1716 w 19528"/>
                <a:gd name="connsiteY2" fmla="*/ 16886 h 20215"/>
                <a:gd name="connsiteX3" fmla="*/ 19355 w 19528"/>
                <a:gd name="connsiteY3" fmla="*/ 10540 h 20215"/>
              </a:gdLst>
              <a:ahLst/>
              <a:cxnLst>
                <a:cxn ang="0">
                  <a:pos x="connsiteX0" y="connsiteY0"/>
                </a:cxn>
                <a:cxn ang="0">
                  <a:pos x="connsiteX1" y="connsiteY1"/>
                </a:cxn>
                <a:cxn ang="0">
                  <a:pos x="connsiteX2" y="connsiteY2"/>
                </a:cxn>
                <a:cxn ang="0">
                  <a:pos x="connsiteX3" y="connsiteY3"/>
                </a:cxn>
              </a:cxnLst>
              <a:rect l="l" t="t" r="r" b="b"/>
              <a:pathLst>
                <a:path w="19528" h="20215">
                  <a:moveTo>
                    <a:pt x="19355" y="10540"/>
                  </a:moveTo>
                  <a:cubicBezTo>
                    <a:pt x="20215" y="6131"/>
                    <a:pt x="17957" y="0"/>
                    <a:pt x="10643" y="0"/>
                  </a:cubicBezTo>
                  <a:cubicBezTo>
                    <a:pt x="1501" y="1076"/>
                    <a:pt x="-2587" y="11078"/>
                    <a:pt x="1716" y="16886"/>
                  </a:cubicBezTo>
                  <a:cubicBezTo>
                    <a:pt x="6663" y="23555"/>
                    <a:pt x="17741" y="19575"/>
                    <a:pt x="19355"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0" name="任意多边形: 形状 1462">
              <a:extLst>
                <a:ext uri="{FF2B5EF4-FFF2-40B4-BE49-F238E27FC236}">
                  <a16:creationId xmlns:a16="http://schemas.microsoft.com/office/drawing/2014/main" xmlns="" id="{3DD76303-2B27-4C18-9A8D-544D61F72423}"/>
                </a:ext>
              </a:extLst>
            </p:cNvPr>
            <p:cNvSpPr/>
            <p:nvPr/>
          </p:nvSpPr>
          <p:spPr>
            <a:xfrm>
              <a:off x="1715856" y="4521271"/>
              <a:ext cx="80519" cy="85332"/>
            </a:xfrm>
            <a:custGeom>
              <a:avLst/>
              <a:gdLst>
                <a:gd name="connsiteX0" fmla="*/ 18823 w 19055"/>
                <a:gd name="connsiteY0" fmla="*/ 10434 h 20194"/>
                <a:gd name="connsiteX1" fmla="*/ 10649 w 19055"/>
                <a:gd name="connsiteY1" fmla="*/ 1 h 20194"/>
                <a:gd name="connsiteX2" fmla="*/ 1507 w 19055"/>
                <a:gd name="connsiteY2" fmla="*/ 16995 h 20194"/>
                <a:gd name="connsiteX3" fmla="*/ 18823 w 19055"/>
                <a:gd name="connsiteY3" fmla="*/ 10434 h 20194"/>
              </a:gdLst>
              <a:ahLst/>
              <a:cxnLst>
                <a:cxn ang="0">
                  <a:pos x="connsiteX0" y="connsiteY0"/>
                </a:cxn>
                <a:cxn ang="0">
                  <a:pos x="connsiteX1" y="connsiteY1"/>
                </a:cxn>
                <a:cxn ang="0">
                  <a:pos x="connsiteX2" y="connsiteY2"/>
                </a:cxn>
                <a:cxn ang="0">
                  <a:pos x="connsiteX3" y="connsiteY3"/>
                </a:cxn>
              </a:cxnLst>
              <a:rect l="l" t="t" r="r" b="b"/>
              <a:pathLst>
                <a:path w="19055" h="20194">
                  <a:moveTo>
                    <a:pt x="18823" y="10434"/>
                  </a:moveTo>
                  <a:cubicBezTo>
                    <a:pt x="19791" y="6024"/>
                    <a:pt x="17855" y="-106"/>
                    <a:pt x="10649" y="1"/>
                  </a:cubicBezTo>
                  <a:cubicBezTo>
                    <a:pt x="1722" y="1185"/>
                    <a:pt x="-2473" y="11295"/>
                    <a:pt x="1507" y="16995"/>
                  </a:cubicBezTo>
                  <a:cubicBezTo>
                    <a:pt x="6239" y="23556"/>
                    <a:pt x="16995" y="19361"/>
                    <a:pt x="18823" y="104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1" name="任意多边形: 形状 1463">
              <a:extLst>
                <a:ext uri="{FF2B5EF4-FFF2-40B4-BE49-F238E27FC236}">
                  <a16:creationId xmlns:a16="http://schemas.microsoft.com/office/drawing/2014/main" xmlns="" id="{3D61CB53-F301-4FDB-A4A4-3C19C5CF3AF4}"/>
                </a:ext>
              </a:extLst>
            </p:cNvPr>
            <p:cNvSpPr/>
            <p:nvPr/>
          </p:nvSpPr>
          <p:spPr>
            <a:xfrm>
              <a:off x="2012801" y="4497620"/>
              <a:ext cx="74590" cy="85163"/>
            </a:xfrm>
            <a:custGeom>
              <a:avLst/>
              <a:gdLst>
                <a:gd name="connsiteX0" fmla="*/ 17386 w 17652"/>
                <a:gd name="connsiteY0" fmla="*/ 10331 h 20154"/>
                <a:gd name="connsiteX1" fmla="*/ 10287 w 17652"/>
                <a:gd name="connsiteY1" fmla="*/ 6 h 20154"/>
                <a:gd name="connsiteX2" fmla="*/ 1252 w 17652"/>
                <a:gd name="connsiteY2" fmla="*/ 17107 h 20154"/>
                <a:gd name="connsiteX3" fmla="*/ 17386 w 17652"/>
                <a:gd name="connsiteY3" fmla="*/ 10331 h 20154"/>
              </a:gdLst>
              <a:ahLst/>
              <a:cxnLst>
                <a:cxn ang="0">
                  <a:pos x="connsiteX0" y="connsiteY0"/>
                </a:cxn>
                <a:cxn ang="0">
                  <a:pos x="connsiteX1" y="connsiteY1"/>
                </a:cxn>
                <a:cxn ang="0">
                  <a:pos x="connsiteX2" y="connsiteY2"/>
                </a:cxn>
                <a:cxn ang="0">
                  <a:pos x="connsiteX3" y="connsiteY3"/>
                </a:cxn>
              </a:cxnLst>
              <a:rect l="l" t="t" r="r" b="b"/>
              <a:pathLst>
                <a:path w="17652" h="20154">
                  <a:moveTo>
                    <a:pt x="17386" y="10331"/>
                  </a:moveTo>
                  <a:cubicBezTo>
                    <a:pt x="18354" y="5921"/>
                    <a:pt x="16848" y="-210"/>
                    <a:pt x="10287" y="6"/>
                  </a:cubicBezTo>
                  <a:cubicBezTo>
                    <a:pt x="2005" y="1189"/>
                    <a:pt x="-2297" y="11406"/>
                    <a:pt x="1252" y="17107"/>
                  </a:cubicBezTo>
                  <a:cubicBezTo>
                    <a:pt x="5232" y="23453"/>
                    <a:pt x="15342" y="19258"/>
                    <a:pt x="17386"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2" name="任意多边形: 形状 1464">
              <a:extLst>
                <a:ext uri="{FF2B5EF4-FFF2-40B4-BE49-F238E27FC236}">
                  <a16:creationId xmlns:a16="http://schemas.microsoft.com/office/drawing/2014/main" xmlns="" id="{33FC3072-6D60-4040-B180-FDE3FBC54B67}"/>
                </a:ext>
              </a:extLst>
            </p:cNvPr>
            <p:cNvSpPr/>
            <p:nvPr/>
          </p:nvSpPr>
          <p:spPr>
            <a:xfrm>
              <a:off x="2283836" y="4471261"/>
              <a:ext cx="67538" cy="85602"/>
            </a:xfrm>
            <a:custGeom>
              <a:avLst/>
              <a:gdLst>
                <a:gd name="connsiteX0" fmla="*/ 15628 w 15983"/>
                <a:gd name="connsiteY0" fmla="*/ 10331 h 20258"/>
                <a:gd name="connsiteX1" fmla="*/ 15628 w 15983"/>
                <a:gd name="connsiteY1" fmla="*/ 10331 h 20258"/>
                <a:gd name="connsiteX2" fmla="*/ 9605 w 15983"/>
                <a:gd name="connsiteY2" fmla="*/ 6 h 20258"/>
                <a:gd name="connsiteX3" fmla="*/ 1323 w 15983"/>
                <a:gd name="connsiteY3" fmla="*/ 17860 h 20258"/>
                <a:gd name="connsiteX4" fmla="*/ 15628 w 15983"/>
                <a:gd name="connsiteY4" fmla="*/ 10331 h 20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3" h="20258">
                  <a:moveTo>
                    <a:pt x="15628" y="10331"/>
                  </a:moveTo>
                  <a:lnTo>
                    <a:pt x="15628" y="10331"/>
                  </a:lnTo>
                  <a:cubicBezTo>
                    <a:pt x="16703" y="5921"/>
                    <a:pt x="15520" y="-210"/>
                    <a:pt x="9605" y="6"/>
                  </a:cubicBezTo>
                  <a:cubicBezTo>
                    <a:pt x="1968" y="1296"/>
                    <a:pt x="-2334" y="12482"/>
                    <a:pt x="1323" y="17860"/>
                  </a:cubicBezTo>
                  <a:cubicBezTo>
                    <a:pt x="4980" y="23345"/>
                    <a:pt x="13584" y="18828"/>
                    <a:pt x="15628"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3" name="任意多边形: 形状 1465">
              <a:extLst>
                <a:ext uri="{FF2B5EF4-FFF2-40B4-BE49-F238E27FC236}">
                  <a16:creationId xmlns:a16="http://schemas.microsoft.com/office/drawing/2014/main" xmlns="" id="{3B0E7207-A5AB-4545-BDA6-6DD3D849750A}"/>
                </a:ext>
              </a:extLst>
            </p:cNvPr>
            <p:cNvSpPr/>
            <p:nvPr/>
          </p:nvSpPr>
          <p:spPr>
            <a:xfrm>
              <a:off x="2526757" y="4443511"/>
              <a:ext cx="60709" cy="86071"/>
            </a:xfrm>
            <a:custGeom>
              <a:avLst/>
              <a:gdLst>
                <a:gd name="connsiteX0" fmla="*/ 9013 w 14367"/>
                <a:gd name="connsiteY0" fmla="*/ 12 h 20369"/>
                <a:gd name="connsiteX1" fmla="*/ 946 w 14367"/>
                <a:gd name="connsiteY1" fmla="*/ 17974 h 20369"/>
                <a:gd name="connsiteX2" fmla="*/ 13961 w 14367"/>
                <a:gd name="connsiteY2" fmla="*/ 10337 h 20369"/>
                <a:gd name="connsiteX3" fmla="*/ 9013 w 14367"/>
                <a:gd name="connsiteY3" fmla="*/ 12 h 20369"/>
              </a:gdLst>
              <a:ahLst/>
              <a:cxnLst>
                <a:cxn ang="0">
                  <a:pos x="connsiteX0" y="connsiteY0"/>
                </a:cxn>
                <a:cxn ang="0">
                  <a:pos x="connsiteX1" y="connsiteY1"/>
                </a:cxn>
                <a:cxn ang="0">
                  <a:pos x="connsiteX2" y="connsiteY2"/>
                </a:cxn>
                <a:cxn ang="0">
                  <a:pos x="connsiteX3" y="connsiteY3"/>
                </a:cxn>
              </a:cxnLst>
              <a:rect l="l" t="t" r="r" b="b"/>
              <a:pathLst>
                <a:path w="14367" h="20369">
                  <a:moveTo>
                    <a:pt x="9013" y="12"/>
                  </a:moveTo>
                  <a:cubicBezTo>
                    <a:pt x="2129" y="1410"/>
                    <a:pt x="-1958" y="12596"/>
                    <a:pt x="946" y="17974"/>
                  </a:cubicBezTo>
                  <a:cubicBezTo>
                    <a:pt x="3958" y="23459"/>
                    <a:pt x="11809" y="18942"/>
                    <a:pt x="13961" y="10337"/>
                  </a:cubicBezTo>
                  <a:cubicBezTo>
                    <a:pt x="15036" y="5928"/>
                    <a:pt x="14176" y="-311"/>
                    <a:pt x="9013"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4" name="任意多边形: 形状 1466">
              <a:extLst>
                <a:ext uri="{FF2B5EF4-FFF2-40B4-BE49-F238E27FC236}">
                  <a16:creationId xmlns:a16="http://schemas.microsoft.com/office/drawing/2014/main" xmlns="" id="{D408C402-6DB8-467F-8213-A86358894350}"/>
                </a:ext>
              </a:extLst>
            </p:cNvPr>
            <p:cNvSpPr/>
            <p:nvPr/>
          </p:nvSpPr>
          <p:spPr>
            <a:xfrm>
              <a:off x="2741003" y="4413970"/>
              <a:ext cx="53910" cy="86350"/>
            </a:xfrm>
            <a:custGeom>
              <a:avLst/>
              <a:gdLst>
                <a:gd name="connsiteX0" fmla="*/ 12196 w 12758"/>
                <a:gd name="connsiteY0" fmla="*/ 10337 h 20435"/>
                <a:gd name="connsiteX1" fmla="*/ 8432 w 12758"/>
                <a:gd name="connsiteY1" fmla="*/ 12 h 20435"/>
                <a:gd name="connsiteX2" fmla="*/ 1010 w 12758"/>
                <a:gd name="connsiteY2" fmla="*/ 18619 h 20435"/>
                <a:gd name="connsiteX3" fmla="*/ 12196 w 12758"/>
                <a:gd name="connsiteY3" fmla="*/ 10337 h 20435"/>
              </a:gdLst>
              <a:ahLst/>
              <a:cxnLst>
                <a:cxn ang="0">
                  <a:pos x="connsiteX0" y="connsiteY0"/>
                </a:cxn>
                <a:cxn ang="0">
                  <a:pos x="connsiteX1" y="connsiteY1"/>
                </a:cxn>
                <a:cxn ang="0">
                  <a:pos x="connsiteX2" y="connsiteY2"/>
                </a:cxn>
                <a:cxn ang="0">
                  <a:pos x="connsiteX3" y="connsiteY3"/>
                </a:cxn>
              </a:cxnLst>
              <a:rect l="l" t="t" r="r" b="b"/>
              <a:pathLst>
                <a:path w="12758" h="20435">
                  <a:moveTo>
                    <a:pt x="12196" y="10337"/>
                  </a:moveTo>
                  <a:cubicBezTo>
                    <a:pt x="13379" y="5928"/>
                    <a:pt x="12949" y="-311"/>
                    <a:pt x="8432" y="12"/>
                  </a:cubicBezTo>
                  <a:cubicBezTo>
                    <a:pt x="2086" y="1518"/>
                    <a:pt x="-2001" y="13672"/>
                    <a:pt x="1010" y="18619"/>
                  </a:cubicBezTo>
                  <a:cubicBezTo>
                    <a:pt x="3592" y="23244"/>
                    <a:pt x="10045" y="18512"/>
                    <a:pt x="12196" y="103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5" name="任意多边形: 形状 1467">
              <a:extLst>
                <a:ext uri="{FF2B5EF4-FFF2-40B4-BE49-F238E27FC236}">
                  <a16:creationId xmlns:a16="http://schemas.microsoft.com/office/drawing/2014/main" xmlns="" id="{88CCFAFC-4359-483C-AF5B-B1858F298E68}"/>
                </a:ext>
              </a:extLst>
            </p:cNvPr>
            <p:cNvSpPr/>
            <p:nvPr/>
          </p:nvSpPr>
          <p:spPr>
            <a:xfrm>
              <a:off x="2925472" y="4383973"/>
              <a:ext cx="47242" cy="86452"/>
            </a:xfrm>
            <a:custGeom>
              <a:avLst/>
              <a:gdLst>
                <a:gd name="connsiteX0" fmla="*/ 10489 w 11180"/>
                <a:gd name="connsiteY0" fmla="*/ 10338 h 20459"/>
                <a:gd name="connsiteX1" fmla="*/ 7800 w 11180"/>
                <a:gd name="connsiteY1" fmla="*/ 12 h 20459"/>
                <a:gd name="connsiteX2" fmla="*/ 916 w 11180"/>
                <a:gd name="connsiteY2" fmla="*/ 19157 h 20459"/>
                <a:gd name="connsiteX3" fmla="*/ 10489 w 11180"/>
                <a:gd name="connsiteY3" fmla="*/ 10338 h 20459"/>
              </a:gdLst>
              <a:ahLst/>
              <a:cxnLst>
                <a:cxn ang="0">
                  <a:pos x="connsiteX0" y="connsiteY0"/>
                </a:cxn>
                <a:cxn ang="0">
                  <a:pos x="connsiteX1" y="connsiteY1"/>
                </a:cxn>
                <a:cxn ang="0">
                  <a:pos x="connsiteX2" y="connsiteY2"/>
                </a:cxn>
                <a:cxn ang="0">
                  <a:pos x="connsiteX3" y="connsiteY3"/>
                </a:cxn>
              </a:cxnLst>
              <a:rect l="l" t="t" r="r" b="b"/>
              <a:pathLst>
                <a:path w="11180" h="20459">
                  <a:moveTo>
                    <a:pt x="10489" y="10338"/>
                  </a:moveTo>
                  <a:cubicBezTo>
                    <a:pt x="11672" y="5820"/>
                    <a:pt x="11672" y="-310"/>
                    <a:pt x="7800" y="12"/>
                  </a:cubicBezTo>
                  <a:cubicBezTo>
                    <a:pt x="2099" y="1626"/>
                    <a:pt x="-1880" y="14747"/>
                    <a:pt x="916" y="19157"/>
                  </a:cubicBezTo>
                  <a:cubicBezTo>
                    <a:pt x="3282" y="22922"/>
                    <a:pt x="8445" y="18082"/>
                    <a:pt x="10489"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6" name="任意多边形: 形状 1468">
              <a:extLst>
                <a:ext uri="{FF2B5EF4-FFF2-40B4-BE49-F238E27FC236}">
                  <a16:creationId xmlns:a16="http://schemas.microsoft.com/office/drawing/2014/main" xmlns="" id="{B844D044-CDAF-4003-850C-31254A18DABB}"/>
                </a:ext>
              </a:extLst>
            </p:cNvPr>
            <p:cNvSpPr/>
            <p:nvPr/>
          </p:nvSpPr>
          <p:spPr>
            <a:xfrm>
              <a:off x="3081076" y="4352610"/>
              <a:ext cx="40443" cy="86612"/>
            </a:xfrm>
            <a:custGeom>
              <a:avLst/>
              <a:gdLst>
                <a:gd name="connsiteX0" fmla="*/ 8727 w 9571"/>
                <a:gd name="connsiteY0" fmla="*/ 10338 h 20497"/>
                <a:gd name="connsiteX1" fmla="*/ 7114 w 9571"/>
                <a:gd name="connsiteY1" fmla="*/ 12 h 20497"/>
                <a:gd name="connsiteX2" fmla="*/ 768 w 9571"/>
                <a:gd name="connsiteY2" fmla="*/ 19695 h 20497"/>
                <a:gd name="connsiteX3" fmla="*/ 8727 w 9571"/>
                <a:gd name="connsiteY3" fmla="*/ 10338 h 20497"/>
              </a:gdLst>
              <a:ahLst/>
              <a:cxnLst>
                <a:cxn ang="0">
                  <a:pos x="connsiteX0" y="connsiteY0"/>
                </a:cxn>
                <a:cxn ang="0">
                  <a:pos x="connsiteX1" y="connsiteY1"/>
                </a:cxn>
                <a:cxn ang="0">
                  <a:pos x="connsiteX2" y="connsiteY2"/>
                </a:cxn>
                <a:cxn ang="0">
                  <a:pos x="connsiteX3" y="connsiteY3"/>
                </a:cxn>
              </a:cxnLst>
              <a:rect l="l" t="t" r="r" b="b"/>
              <a:pathLst>
                <a:path w="9571" h="20497">
                  <a:moveTo>
                    <a:pt x="8727" y="10338"/>
                  </a:moveTo>
                  <a:cubicBezTo>
                    <a:pt x="9910" y="5820"/>
                    <a:pt x="10233" y="-311"/>
                    <a:pt x="7114" y="12"/>
                  </a:cubicBezTo>
                  <a:cubicBezTo>
                    <a:pt x="2166" y="1733"/>
                    <a:pt x="-1706" y="15930"/>
                    <a:pt x="768" y="19695"/>
                  </a:cubicBezTo>
                  <a:cubicBezTo>
                    <a:pt x="2489" y="22491"/>
                    <a:pt x="6684" y="17651"/>
                    <a:pt x="8727"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7" name="任意多边形: 形状 1469">
              <a:extLst>
                <a:ext uri="{FF2B5EF4-FFF2-40B4-BE49-F238E27FC236}">
                  <a16:creationId xmlns:a16="http://schemas.microsoft.com/office/drawing/2014/main" xmlns="" id="{0A658E1C-E996-4FFD-9CFD-2033B3B49380}"/>
                </a:ext>
              </a:extLst>
            </p:cNvPr>
            <p:cNvSpPr/>
            <p:nvPr/>
          </p:nvSpPr>
          <p:spPr>
            <a:xfrm>
              <a:off x="3205317" y="4320343"/>
              <a:ext cx="33932" cy="87005"/>
            </a:xfrm>
            <a:custGeom>
              <a:avLst/>
              <a:gdLst>
                <a:gd name="connsiteX0" fmla="*/ 6968 w 8030"/>
                <a:gd name="connsiteY0" fmla="*/ 10338 h 20590"/>
                <a:gd name="connsiteX1" fmla="*/ 6430 w 8030"/>
                <a:gd name="connsiteY1" fmla="*/ 12 h 20590"/>
                <a:gd name="connsiteX2" fmla="*/ 514 w 8030"/>
                <a:gd name="connsiteY2" fmla="*/ 20125 h 20590"/>
                <a:gd name="connsiteX3" fmla="*/ 6968 w 8030"/>
                <a:gd name="connsiteY3" fmla="*/ 10338 h 20590"/>
              </a:gdLst>
              <a:ahLst/>
              <a:cxnLst>
                <a:cxn ang="0">
                  <a:pos x="connsiteX0" y="connsiteY0"/>
                </a:cxn>
                <a:cxn ang="0">
                  <a:pos x="connsiteX1" y="connsiteY1"/>
                </a:cxn>
                <a:cxn ang="0">
                  <a:pos x="connsiteX2" y="connsiteY2"/>
                </a:cxn>
                <a:cxn ang="0">
                  <a:pos x="connsiteX3" y="connsiteY3"/>
                </a:cxn>
              </a:cxnLst>
              <a:rect l="l" t="t" r="r" b="b"/>
              <a:pathLst>
                <a:path w="8030" h="20590">
                  <a:moveTo>
                    <a:pt x="6968" y="10338"/>
                  </a:moveTo>
                  <a:cubicBezTo>
                    <a:pt x="8151" y="5820"/>
                    <a:pt x="8796" y="-311"/>
                    <a:pt x="6430" y="12"/>
                  </a:cubicBezTo>
                  <a:cubicBezTo>
                    <a:pt x="2450" y="1841"/>
                    <a:pt x="-1422" y="17221"/>
                    <a:pt x="514" y="20125"/>
                  </a:cubicBezTo>
                  <a:cubicBezTo>
                    <a:pt x="1805" y="22169"/>
                    <a:pt x="5139" y="17221"/>
                    <a:pt x="6968"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8" name="任意多边形: 形状 1470">
              <a:extLst>
                <a:ext uri="{FF2B5EF4-FFF2-40B4-BE49-F238E27FC236}">
                  <a16:creationId xmlns:a16="http://schemas.microsoft.com/office/drawing/2014/main" xmlns="" id="{6388717A-48AA-40B9-AFA9-48952C150FEA}"/>
                </a:ext>
              </a:extLst>
            </p:cNvPr>
            <p:cNvSpPr/>
            <p:nvPr/>
          </p:nvSpPr>
          <p:spPr>
            <a:xfrm>
              <a:off x="3297595" y="4288077"/>
              <a:ext cx="28468" cy="86832"/>
            </a:xfrm>
            <a:custGeom>
              <a:avLst/>
              <a:gdLst>
                <a:gd name="connsiteX0" fmla="*/ 5887 w 6737"/>
                <a:gd name="connsiteY0" fmla="*/ 12 h 20549"/>
                <a:gd name="connsiteX1" fmla="*/ 294 w 6737"/>
                <a:gd name="connsiteY1" fmla="*/ 20340 h 20549"/>
                <a:gd name="connsiteX2" fmla="*/ 5349 w 6737"/>
                <a:gd name="connsiteY2" fmla="*/ 10338 h 20549"/>
                <a:gd name="connsiteX3" fmla="*/ 5887 w 6737"/>
                <a:gd name="connsiteY3" fmla="*/ 12 h 20549"/>
              </a:gdLst>
              <a:ahLst/>
              <a:cxnLst>
                <a:cxn ang="0">
                  <a:pos x="connsiteX0" y="connsiteY0"/>
                </a:cxn>
                <a:cxn ang="0">
                  <a:pos x="connsiteX1" y="connsiteY1"/>
                </a:cxn>
                <a:cxn ang="0">
                  <a:pos x="connsiteX2" y="connsiteY2"/>
                </a:cxn>
                <a:cxn ang="0">
                  <a:pos x="connsiteX3" y="connsiteY3"/>
                </a:cxn>
              </a:cxnLst>
              <a:rect l="l" t="t" r="r" b="b"/>
              <a:pathLst>
                <a:path w="6737" h="20549">
                  <a:moveTo>
                    <a:pt x="5887" y="12"/>
                  </a:moveTo>
                  <a:cubicBezTo>
                    <a:pt x="2768" y="1948"/>
                    <a:pt x="-1104" y="18404"/>
                    <a:pt x="294" y="20340"/>
                  </a:cubicBezTo>
                  <a:cubicBezTo>
                    <a:pt x="1262" y="21631"/>
                    <a:pt x="3628" y="16791"/>
                    <a:pt x="5349" y="10338"/>
                  </a:cubicBezTo>
                  <a:cubicBezTo>
                    <a:pt x="6532" y="5820"/>
                    <a:pt x="7500" y="-310"/>
                    <a:pt x="588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9" name="任意多边形: 形状 1471">
              <a:extLst>
                <a:ext uri="{FF2B5EF4-FFF2-40B4-BE49-F238E27FC236}">
                  <a16:creationId xmlns:a16="http://schemas.microsoft.com/office/drawing/2014/main" xmlns="" id="{1CC21F82-0B63-4182-8874-66E9FC580C5E}"/>
                </a:ext>
              </a:extLst>
            </p:cNvPr>
            <p:cNvSpPr/>
            <p:nvPr/>
          </p:nvSpPr>
          <p:spPr>
            <a:xfrm>
              <a:off x="3357231" y="4255404"/>
              <a:ext cx="23731" cy="87715"/>
            </a:xfrm>
            <a:custGeom>
              <a:avLst/>
              <a:gdLst>
                <a:gd name="connsiteX0" fmla="*/ 5434 w 5616"/>
                <a:gd name="connsiteY0" fmla="*/ 107 h 20758"/>
                <a:gd name="connsiteX1" fmla="*/ 163 w 5616"/>
                <a:gd name="connsiteY1" fmla="*/ 20758 h 20758"/>
                <a:gd name="connsiteX2" fmla="*/ 3820 w 5616"/>
                <a:gd name="connsiteY2" fmla="*/ 10433 h 20758"/>
                <a:gd name="connsiteX3" fmla="*/ 5434 w 5616"/>
                <a:gd name="connsiteY3" fmla="*/ 0 h 20758"/>
                <a:gd name="connsiteX4" fmla="*/ 5434 w 5616"/>
                <a:gd name="connsiteY4" fmla="*/ 107 h 20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6" h="20758">
                  <a:moveTo>
                    <a:pt x="5434" y="107"/>
                  </a:moveTo>
                  <a:cubicBezTo>
                    <a:pt x="3605" y="2044"/>
                    <a:pt x="-912" y="20005"/>
                    <a:pt x="163" y="20758"/>
                  </a:cubicBezTo>
                  <a:cubicBezTo>
                    <a:pt x="1024" y="20435"/>
                    <a:pt x="2852" y="14412"/>
                    <a:pt x="3820" y="10433"/>
                  </a:cubicBezTo>
                  <a:cubicBezTo>
                    <a:pt x="4896" y="6453"/>
                    <a:pt x="6079" y="430"/>
                    <a:pt x="5434" y="0"/>
                  </a:cubicBezTo>
                  <a:cubicBezTo>
                    <a:pt x="5541" y="0"/>
                    <a:pt x="5541" y="0"/>
                    <a:pt x="5434"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0" name="任意多边形: 形状 1472">
              <a:extLst>
                <a:ext uri="{FF2B5EF4-FFF2-40B4-BE49-F238E27FC236}">
                  <a16:creationId xmlns:a16="http://schemas.microsoft.com/office/drawing/2014/main" xmlns="" id="{CABB828A-8400-4068-B066-E7FD0E30D58B}"/>
                </a:ext>
              </a:extLst>
            </p:cNvPr>
            <p:cNvSpPr/>
            <p:nvPr/>
          </p:nvSpPr>
          <p:spPr>
            <a:xfrm>
              <a:off x="3383827" y="4223590"/>
              <a:ext cx="21813" cy="86807"/>
            </a:xfrm>
            <a:custGeom>
              <a:avLst/>
              <a:gdLst>
                <a:gd name="connsiteX0" fmla="*/ 5163 w 5162"/>
                <a:gd name="connsiteY0" fmla="*/ 0 h 20543"/>
                <a:gd name="connsiteX1" fmla="*/ 5163 w 5162"/>
                <a:gd name="connsiteY1" fmla="*/ 0 h 20543"/>
                <a:gd name="connsiteX2" fmla="*/ 0 w 5162"/>
                <a:gd name="connsiteY2" fmla="*/ 20543 h 20543"/>
                <a:gd name="connsiteX3" fmla="*/ 5163 w 5162"/>
                <a:gd name="connsiteY3" fmla="*/ 0 h 20543"/>
              </a:gdLst>
              <a:ahLst/>
              <a:cxnLst>
                <a:cxn ang="0">
                  <a:pos x="connsiteX0" y="connsiteY0"/>
                </a:cxn>
                <a:cxn ang="0">
                  <a:pos x="connsiteX1" y="connsiteY1"/>
                </a:cxn>
                <a:cxn ang="0">
                  <a:pos x="connsiteX2" y="connsiteY2"/>
                </a:cxn>
                <a:cxn ang="0">
                  <a:pos x="connsiteX3" y="connsiteY3"/>
                </a:cxn>
              </a:cxnLst>
              <a:rect l="l" t="t" r="r" b="b"/>
              <a:pathLst>
                <a:path w="5162" h="20543">
                  <a:moveTo>
                    <a:pt x="5163" y="0"/>
                  </a:moveTo>
                  <a:lnTo>
                    <a:pt x="5163" y="0"/>
                  </a:lnTo>
                  <a:cubicBezTo>
                    <a:pt x="5163" y="108"/>
                    <a:pt x="107" y="20005"/>
                    <a:pt x="0" y="20543"/>
                  </a:cubicBezTo>
                  <a:lnTo>
                    <a:pt x="5163"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181" name="任意多边形: 形状 1488">
              <a:extLst>
                <a:ext uri="{FF2B5EF4-FFF2-40B4-BE49-F238E27FC236}">
                  <a16:creationId xmlns:a16="http://schemas.microsoft.com/office/drawing/2014/main" xmlns="" id="{65D1038E-BF48-4FBB-9DDB-B701F6E77B97}"/>
                </a:ext>
              </a:extLst>
            </p:cNvPr>
            <p:cNvSpPr/>
            <p:nvPr/>
          </p:nvSpPr>
          <p:spPr>
            <a:xfrm>
              <a:off x="294008" y="4747159"/>
              <a:ext cx="84018" cy="82298"/>
            </a:xfrm>
            <a:custGeom>
              <a:avLst/>
              <a:gdLst>
                <a:gd name="connsiteX0" fmla="*/ 19841 w 19883"/>
                <a:gd name="connsiteY0" fmla="*/ 10540 h 19476"/>
                <a:gd name="connsiteX1" fmla="*/ 9838 w 19883"/>
                <a:gd name="connsiteY1" fmla="*/ 0 h 19476"/>
                <a:gd name="connsiteX2" fmla="*/ 2309 w 19883"/>
                <a:gd name="connsiteY2" fmla="*/ 16133 h 19476"/>
                <a:gd name="connsiteX3" fmla="*/ 19841 w 19883"/>
                <a:gd name="connsiteY3" fmla="*/ 10540 h 19476"/>
              </a:gdLst>
              <a:ahLst/>
              <a:cxnLst>
                <a:cxn ang="0">
                  <a:pos x="connsiteX0" y="connsiteY0"/>
                </a:cxn>
                <a:cxn ang="0">
                  <a:pos x="connsiteX1" y="connsiteY1"/>
                </a:cxn>
                <a:cxn ang="0">
                  <a:pos x="connsiteX2" y="connsiteY2"/>
                </a:cxn>
                <a:cxn ang="0">
                  <a:pos x="connsiteX3" y="connsiteY3"/>
                </a:cxn>
              </a:cxnLst>
              <a:rect l="l" t="t" r="r" b="b"/>
              <a:pathLst>
                <a:path w="19883" h="19476">
                  <a:moveTo>
                    <a:pt x="19841" y="10540"/>
                  </a:moveTo>
                  <a:cubicBezTo>
                    <a:pt x="20271" y="6346"/>
                    <a:pt x="17475" y="215"/>
                    <a:pt x="9838" y="0"/>
                  </a:cubicBezTo>
                  <a:cubicBezTo>
                    <a:pt x="589" y="645"/>
                    <a:pt x="-2638" y="10433"/>
                    <a:pt x="2309" y="16133"/>
                  </a:cubicBezTo>
                  <a:cubicBezTo>
                    <a:pt x="8010" y="22587"/>
                    <a:pt x="18981" y="19145"/>
                    <a:pt x="19841"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2" name="任意多边形: 形状 1489">
              <a:extLst>
                <a:ext uri="{FF2B5EF4-FFF2-40B4-BE49-F238E27FC236}">
                  <a16:creationId xmlns:a16="http://schemas.microsoft.com/office/drawing/2014/main" xmlns="" id="{78FF3174-3D91-4ABB-B5D9-09F512C31B9F}"/>
                </a:ext>
              </a:extLst>
            </p:cNvPr>
            <p:cNvSpPr/>
            <p:nvPr/>
          </p:nvSpPr>
          <p:spPr>
            <a:xfrm>
              <a:off x="615505" y="4738070"/>
              <a:ext cx="84056" cy="82602"/>
            </a:xfrm>
            <a:custGeom>
              <a:avLst/>
              <a:gdLst>
                <a:gd name="connsiteX0" fmla="*/ 10227 w 19892"/>
                <a:gd name="connsiteY0" fmla="*/ 0 h 19548"/>
                <a:gd name="connsiteX1" fmla="*/ 2161 w 19892"/>
                <a:gd name="connsiteY1" fmla="*/ 16241 h 19548"/>
                <a:gd name="connsiteX2" fmla="*/ 19800 w 19892"/>
                <a:gd name="connsiteY2" fmla="*/ 10433 h 19548"/>
                <a:gd name="connsiteX3" fmla="*/ 10227 w 19892"/>
                <a:gd name="connsiteY3" fmla="*/ 0 h 19548"/>
              </a:gdLst>
              <a:ahLst/>
              <a:cxnLst>
                <a:cxn ang="0">
                  <a:pos x="connsiteX0" y="connsiteY0"/>
                </a:cxn>
                <a:cxn ang="0">
                  <a:pos x="connsiteX1" y="connsiteY1"/>
                </a:cxn>
                <a:cxn ang="0">
                  <a:pos x="connsiteX2" y="connsiteY2"/>
                </a:cxn>
                <a:cxn ang="0">
                  <a:pos x="connsiteX3" y="connsiteY3"/>
                </a:cxn>
              </a:cxnLst>
              <a:rect l="l" t="t" r="r" b="b"/>
              <a:pathLst>
                <a:path w="19892" h="19548">
                  <a:moveTo>
                    <a:pt x="10227" y="0"/>
                  </a:moveTo>
                  <a:cubicBezTo>
                    <a:pt x="870" y="753"/>
                    <a:pt x="-2679" y="10433"/>
                    <a:pt x="2161" y="16241"/>
                  </a:cubicBezTo>
                  <a:cubicBezTo>
                    <a:pt x="7646" y="22694"/>
                    <a:pt x="18724" y="19145"/>
                    <a:pt x="19800" y="10433"/>
                  </a:cubicBezTo>
                  <a:cubicBezTo>
                    <a:pt x="20445" y="6131"/>
                    <a:pt x="17756" y="108"/>
                    <a:pt x="1022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3" name="任意多边形: 形状 1490">
              <a:extLst>
                <a:ext uri="{FF2B5EF4-FFF2-40B4-BE49-F238E27FC236}">
                  <a16:creationId xmlns:a16="http://schemas.microsoft.com/office/drawing/2014/main" xmlns="" id="{44B30C30-FE14-49BB-9085-C0FF60EE1AB8}"/>
                </a:ext>
              </a:extLst>
            </p:cNvPr>
            <p:cNvSpPr/>
            <p:nvPr/>
          </p:nvSpPr>
          <p:spPr>
            <a:xfrm>
              <a:off x="935357" y="4725798"/>
              <a:ext cx="83350" cy="82184"/>
            </a:xfrm>
            <a:custGeom>
              <a:avLst/>
              <a:gdLst>
                <a:gd name="connsiteX0" fmla="*/ 19610 w 19725"/>
                <a:gd name="connsiteY0" fmla="*/ 10325 h 19449"/>
                <a:gd name="connsiteX1" fmla="*/ 10468 w 19725"/>
                <a:gd name="connsiteY1" fmla="*/ 0 h 19449"/>
                <a:gd name="connsiteX2" fmla="*/ 1433 w 19725"/>
                <a:gd name="connsiteY2" fmla="*/ 15596 h 19449"/>
                <a:gd name="connsiteX3" fmla="*/ 19610 w 19725"/>
                <a:gd name="connsiteY3" fmla="*/ 10325 h 19449"/>
              </a:gdLst>
              <a:ahLst/>
              <a:cxnLst>
                <a:cxn ang="0">
                  <a:pos x="connsiteX0" y="connsiteY0"/>
                </a:cxn>
                <a:cxn ang="0">
                  <a:pos x="connsiteX1" y="connsiteY1"/>
                </a:cxn>
                <a:cxn ang="0">
                  <a:pos x="connsiteX2" y="connsiteY2"/>
                </a:cxn>
                <a:cxn ang="0">
                  <a:pos x="connsiteX3" y="connsiteY3"/>
                </a:cxn>
              </a:cxnLst>
              <a:rect l="l" t="t" r="r" b="b"/>
              <a:pathLst>
                <a:path w="19725" h="19449">
                  <a:moveTo>
                    <a:pt x="19610" y="10325"/>
                  </a:moveTo>
                  <a:cubicBezTo>
                    <a:pt x="20255" y="6346"/>
                    <a:pt x="18319" y="0"/>
                    <a:pt x="10468" y="0"/>
                  </a:cubicBezTo>
                  <a:cubicBezTo>
                    <a:pt x="1541" y="860"/>
                    <a:pt x="-2331" y="9788"/>
                    <a:pt x="1433" y="15596"/>
                  </a:cubicBezTo>
                  <a:cubicBezTo>
                    <a:pt x="6058" y="22802"/>
                    <a:pt x="18212" y="19252"/>
                    <a:pt x="19610"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4" name="任意多边形: 形状 1491">
              <a:extLst>
                <a:ext uri="{FF2B5EF4-FFF2-40B4-BE49-F238E27FC236}">
                  <a16:creationId xmlns:a16="http://schemas.microsoft.com/office/drawing/2014/main" xmlns="" id="{20334DC7-DF35-4DCB-8980-3F55C2C8A570}"/>
                </a:ext>
              </a:extLst>
            </p:cNvPr>
            <p:cNvSpPr/>
            <p:nvPr/>
          </p:nvSpPr>
          <p:spPr>
            <a:xfrm>
              <a:off x="1251234" y="4709885"/>
              <a:ext cx="82243" cy="82484"/>
            </a:xfrm>
            <a:custGeom>
              <a:avLst/>
              <a:gdLst>
                <a:gd name="connsiteX0" fmla="*/ 19285 w 19463"/>
                <a:gd name="connsiteY0" fmla="*/ 10219 h 19520"/>
                <a:gd name="connsiteX1" fmla="*/ 10681 w 19463"/>
                <a:gd name="connsiteY1" fmla="*/ 1 h 19520"/>
                <a:gd name="connsiteX2" fmla="*/ 1216 w 19463"/>
                <a:gd name="connsiteY2" fmla="*/ 15705 h 19520"/>
                <a:gd name="connsiteX3" fmla="*/ 19285 w 19463"/>
                <a:gd name="connsiteY3" fmla="*/ 10219 h 19520"/>
              </a:gdLst>
              <a:ahLst/>
              <a:cxnLst>
                <a:cxn ang="0">
                  <a:pos x="connsiteX0" y="connsiteY0"/>
                </a:cxn>
                <a:cxn ang="0">
                  <a:pos x="connsiteX1" y="connsiteY1"/>
                </a:cxn>
                <a:cxn ang="0">
                  <a:pos x="connsiteX2" y="connsiteY2"/>
                </a:cxn>
                <a:cxn ang="0">
                  <a:pos x="connsiteX3" y="connsiteY3"/>
                </a:cxn>
              </a:cxnLst>
              <a:rect l="l" t="t" r="r" b="b"/>
              <a:pathLst>
                <a:path w="19463" h="19520">
                  <a:moveTo>
                    <a:pt x="19285" y="10219"/>
                  </a:moveTo>
                  <a:cubicBezTo>
                    <a:pt x="20146" y="5917"/>
                    <a:pt x="17994" y="-106"/>
                    <a:pt x="10681" y="1"/>
                  </a:cubicBezTo>
                  <a:cubicBezTo>
                    <a:pt x="1861" y="969"/>
                    <a:pt x="-2226" y="9897"/>
                    <a:pt x="1216" y="15705"/>
                  </a:cubicBezTo>
                  <a:cubicBezTo>
                    <a:pt x="5518" y="22911"/>
                    <a:pt x="17564" y="19254"/>
                    <a:pt x="19285" y="10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5" name="任意多边形: 形状 1492">
              <a:extLst>
                <a:ext uri="{FF2B5EF4-FFF2-40B4-BE49-F238E27FC236}">
                  <a16:creationId xmlns:a16="http://schemas.microsoft.com/office/drawing/2014/main" xmlns="" id="{545812CF-B81F-46ED-AACF-2267C67BC782}"/>
                </a:ext>
              </a:extLst>
            </p:cNvPr>
            <p:cNvSpPr/>
            <p:nvPr/>
          </p:nvSpPr>
          <p:spPr>
            <a:xfrm>
              <a:off x="1560949" y="4690798"/>
              <a:ext cx="80024" cy="83143"/>
            </a:xfrm>
            <a:custGeom>
              <a:avLst/>
              <a:gdLst>
                <a:gd name="connsiteX0" fmla="*/ 18698 w 18938"/>
                <a:gd name="connsiteY0" fmla="*/ 10219 h 19676"/>
                <a:gd name="connsiteX1" fmla="*/ 10739 w 18938"/>
                <a:gd name="connsiteY1" fmla="*/ 1 h 19676"/>
                <a:gd name="connsiteX2" fmla="*/ 1489 w 18938"/>
                <a:gd name="connsiteY2" fmla="*/ 16565 h 19676"/>
                <a:gd name="connsiteX3" fmla="*/ 18698 w 18938"/>
                <a:gd name="connsiteY3" fmla="*/ 10219 h 19676"/>
              </a:gdLst>
              <a:ahLst/>
              <a:cxnLst>
                <a:cxn ang="0">
                  <a:pos x="connsiteX0" y="connsiteY0"/>
                </a:cxn>
                <a:cxn ang="0">
                  <a:pos x="connsiteX1" y="connsiteY1"/>
                </a:cxn>
                <a:cxn ang="0">
                  <a:pos x="connsiteX2" y="connsiteY2"/>
                </a:cxn>
                <a:cxn ang="0">
                  <a:pos x="connsiteX3" y="connsiteY3"/>
                </a:cxn>
              </a:cxnLst>
              <a:rect l="l" t="t" r="r" b="b"/>
              <a:pathLst>
                <a:path w="18938" h="19676">
                  <a:moveTo>
                    <a:pt x="18698" y="10219"/>
                  </a:moveTo>
                  <a:cubicBezTo>
                    <a:pt x="19666" y="5917"/>
                    <a:pt x="17838" y="-106"/>
                    <a:pt x="10739" y="1"/>
                  </a:cubicBezTo>
                  <a:cubicBezTo>
                    <a:pt x="1812" y="1077"/>
                    <a:pt x="-2490" y="10972"/>
                    <a:pt x="1489" y="16565"/>
                  </a:cubicBezTo>
                  <a:cubicBezTo>
                    <a:pt x="5899" y="22911"/>
                    <a:pt x="16762" y="18931"/>
                    <a:pt x="18698" y="10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6" name="任意多边形: 形状 1493">
              <a:extLst>
                <a:ext uri="{FF2B5EF4-FFF2-40B4-BE49-F238E27FC236}">
                  <a16:creationId xmlns:a16="http://schemas.microsoft.com/office/drawing/2014/main" xmlns="" id="{EABF270C-9DC8-4C7F-B453-0F54CAFABF3C}"/>
                </a:ext>
              </a:extLst>
            </p:cNvPr>
            <p:cNvSpPr/>
            <p:nvPr/>
          </p:nvSpPr>
          <p:spPr>
            <a:xfrm>
              <a:off x="1860933" y="4668508"/>
              <a:ext cx="76407" cy="83477"/>
            </a:xfrm>
            <a:custGeom>
              <a:avLst/>
              <a:gdLst>
                <a:gd name="connsiteX0" fmla="*/ 10626 w 18082"/>
                <a:gd name="connsiteY0" fmla="*/ 5 h 19755"/>
                <a:gd name="connsiteX1" fmla="*/ 1161 w 18082"/>
                <a:gd name="connsiteY1" fmla="*/ 16677 h 19755"/>
                <a:gd name="connsiteX2" fmla="*/ 17725 w 18082"/>
                <a:gd name="connsiteY2" fmla="*/ 10116 h 19755"/>
                <a:gd name="connsiteX3" fmla="*/ 10626 w 18082"/>
                <a:gd name="connsiteY3" fmla="*/ 5 h 19755"/>
              </a:gdLst>
              <a:ahLst/>
              <a:cxnLst>
                <a:cxn ang="0">
                  <a:pos x="connsiteX0" y="connsiteY0"/>
                </a:cxn>
                <a:cxn ang="0">
                  <a:pos x="connsiteX1" y="connsiteY1"/>
                </a:cxn>
                <a:cxn ang="0">
                  <a:pos x="connsiteX2" y="connsiteY2"/>
                </a:cxn>
                <a:cxn ang="0">
                  <a:pos x="connsiteX3" y="connsiteY3"/>
                </a:cxn>
              </a:cxnLst>
              <a:rect l="l" t="t" r="r" b="b"/>
              <a:pathLst>
                <a:path w="18082" h="19755">
                  <a:moveTo>
                    <a:pt x="10626" y="5"/>
                  </a:moveTo>
                  <a:cubicBezTo>
                    <a:pt x="2237" y="1189"/>
                    <a:pt x="-2280" y="11191"/>
                    <a:pt x="1161" y="16677"/>
                  </a:cubicBezTo>
                  <a:cubicBezTo>
                    <a:pt x="5141" y="23022"/>
                    <a:pt x="15574" y="18935"/>
                    <a:pt x="17725" y="10116"/>
                  </a:cubicBezTo>
                  <a:cubicBezTo>
                    <a:pt x="18801" y="6029"/>
                    <a:pt x="17725" y="-210"/>
                    <a:pt x="10626"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7" name="任意多边形: 形状 1494">
              <a:extLst>
                <a:ext uri="{FF2B5EF4-FFF2-40B4-BE49-F238E27FC236}">
                  <a16:creationId xmlns:a16="http://schemas.microsoft.com/office/drawing/2014/main" xmlns="" id="{E726422C-7E66-440D-B5D4-FCE54D33ADA6}"/>
                </a:ext>
              </a:extLst>
            </p:cNvPr>
            <p:cNvSpPr/>
            <p:nvPr/>
          </p:nvSpPr>
          <p:spPr>
            <a:xfrm>
              <a:off x="2139100" y="4643513"/>
              <a:ext cx="70306" cy="83515"/>
            </a:xfrm>
            <a:custGeom>
              <a:avLst/>
              <a:gdLst>
                <a:gd name="connsiteX0" fmla="*/ 16214 w 16638"/>
                <a:gd name="connsiteY0" fmla="*/ 10116 h 19764"/>
                <a:gd name="connsiteX1" fmla="*/ 10191 w 16638"/>
                <a:gd name="connsiteY1" fmla="*/ 6 h 19764"/>
                <a:gd name="connsiteX2" fmla="*/ 941 w 16638"/>
                <a:gd name="connsiteY2" fmla="*/ 16784 h 19764"/>
                <a:gd name="connsiteX3" fmla="*/ 16214 w 16638"/>
                <a:gd name="connsiteY3" fmla="*/ 10116 h 19764"/>
              </a:gdLst>
              <a:ahLst/>
              <a:cxnLst>
                <a:cxn ang="0">
                  <a:pos x="connsiteX0" y="connsiteY0"/>
                </a:cxn>
                <a:cxn ang="0">
                  <a:pos x="connsiteX1" y="connsiteY1"/>
                </a:cxn>
                <a:cxn ang="0">
                  <a:pos x="connsiteX2" y="connsiteY2"/>
                </a:cxn>
                <a:cxn ang="0">
                  <a:pos x="connsiteX3" y="connsiteY3"/>
                </a:cxn>
              </a:cxnLst>
              <a:rect l="l" t="t" r="r" b="b"/>
              <a:pathLst>
                <a:path w="16638" h="19764">
                  <a:moveTo>
                    <a:pt x="16214" y="10116"/>
                  </a:moveTo>
                  <a:cubicBezTo>
                    <a:pt x="17397" y="5814"/>
                    <a:pt x="16322" y="-209"/>
                    <a:pt x="10191" y="6"/>
                  </a:cubicBezTo>
                  <a:cubicBezTo>
                    <a:pt x="2447" y="1189"/>
                    <a:pt x="-2070" y="11191"/>
                    <a:pt x="941" y="16784"/>
                  </a:cubicBezTo>
                  <a:cubicBezTo>
                    <a:pt x="4275" y="23023"/>
                    <a:pt x="13848" y="18828"/>
                    <a:pt x="16214" y="101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8" name="任意多边形: 形状 1495">
              <a:extLst>
                <a:ext uri="{FF2B5EF4-FFF2-40B4-BE49-F238E27FC236}">
                  <a16:creationId xmlns:a16="http://schemas.microsoft.com/office/drawing/2014/main" xmlns="" id="{27A40FD5-61EA-4A10-AF2A-52C4E7CC4773}"/>
                </a:ext>
              </a:extLst>
            </p:cNvPr>
            <p:cNvSpPr/>
            <p:nvPr/>
          </p:nvSpPr>
          <p:spPr>
            <a:xfrm>
              <a:off x="2390460" y="4617124"/>
              <a:ext cx="63528" cy="83540"/>
            </a:xfrm>
            <a:custGeom>
              <a:avLst/>
              <a:gdLst>
                <a:gd name="connsiteX0" fmla="*/ 935 w 15034"/>
                <a:gd name="connsiteY0" fmla="*/ 17436 h 19770"/>
                <a:gd name="connsiteX1" fmla="*/ 14487 w 15034"/>
                <a:gd name="connsiteY1" fmla="*/ 10015 h 19770"/>
                <a:gd name="connsiteX2" fmla="*/ 9647 w 15034"/>
                <a:gd name="connsiteY2" fmla="*/ 12 h 19770"/>
                <a:gd name="connsiteX3" fmla="*/ 935 w 15034"/>
                <a:gd name="connsiteY3" fmla="*/ 17436 h 19770"/>
              </a:gdLst>
              <a:ahLst/>
              <a:cxnLst>
                <a:cxn ang="0">
                  <a:pos x="connsiteX0" y="connsiteY0"/>
                </a:cxn>
                <a:cxn ang="0">
                  <a:pos x="connsiteX1" y="connsiteY1"/>
                </a:cxn>
                <a:cxn ang="0">
                  <a:pos x="connsiteX2" y="connsiteY2"/>
                </a:cxn>
                <a:cxn ang="0">
                  <a:pos x="connsiteX3" y="connsiteY3"/>
                </a:cxn>
              </a:cxnLst>
              <a:rect l="l" t="t" r="r" b="b"/>
              <a:pathLst>
                <a:path w="15034" h="19770">
                  <a:moveTo>
                    <a:pt x="935" y="17436"/>
                  </a:moveTo>
                  <a:cubicBezTo>
                    <a:pt x="3946" y="22814"/>
                    <a:pt x="12121" y="18297"/>
                    <a:pt x="14487" y="10015"/>
                  </a:cubicBezTo>
                  <a:cubicBezTo>
                    <a:pt x="15778" y="5713"/>
                    <a:pt x="15025" y="-310"/>
                    <a:pt x="9647" y="12"/>
                  </a:cubicBezTo>
                  <a:cubicBezTo>
                    <a:pt x="2548" y="1303"/>
                    <a:pt x="-2077" y="12274"/>
                    <a:pt x="935" y="174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9" name="任意多边形: 形状 1496">
              <a:extLst>
                <a:ext uri="{FF2B5EF4-FFF2-40B4-BE49-F238E27FC236}">
                  <a16:creationId xmlns:a16="http://schemas.microsoft.com/office/drawing/2014/main" xmlns="" id="{CF797CE0-DB88-4287-9198-2878B78EBD0E}"/>
                </a:ext>
              </a:extLst>
            </p:cNvPr>
            <p:cNvSpPr/>
            <p:nvPr/>
          </p:nvSpPr>
          <p:spPr>
            <a:xfrm>
              <a:off x="2613995" y="4588944"/>
              <a:ext cx="57223" cy="83899"/>
            </a:xfrm>
            <a:custGeom>
              <a:avLst/>
              <a:gdLst>
                <a:gd name="connsiteX0" fmla="*/ 12891 w 13542"/>
                <a:gd name="connsiteY0" fmla="*/ 10015 h 19855"/>
                <a:gd name="connsiteX1" fmla="*/ 9126 w 13542"/>
                <a:gd name="connsiteY1" fmla="*/ 12 h 19855"/>
                <a:gd name="connsiteX2" fmla="*/ 952 w 13542"/>
                <a:gd name="connsiteY2" fmla="*/ 18082 h 19855"/>
                <a:gd name="connsiteX3" fmla="*/ 12891 w 13542"/>
                <a:gd name="connsiteY3" fmla="*/ 10015 h 19855"/>
              </a:gdLst>
              <a:ahLst/>
              <a:cxnLst>
                <a:cxn ang="0">
                  <a:pos x="connsiteX0" y="connsiteY0"/>
                </a:cxn>
                <a:cxn ang="0">
                  <a:pos x="connsiteX1" y="connsiteY1"/>
                </a:cxn>
                <a:cxn ang="0">
                  <a:pos x="connsiteX2" y="connsiteY2"/>
                </a:cxn>
                <a:cxn ang="0">
                  <a:pos x="connsiteX3" y="connsiteY3"/>
                </a:cxn>
              </a:cxnLst>
              <a:rect l="l" t="t" r="r" b="b"/>
              <a:pathLst>
                <a:path w="13542" h="19855">
                  <a:moveTo>
                    <a:pt x="12891" y="10015"/>
                  </a:moveTo>
                  <a:cubicBezTo>
                    <a:pt x="14181" y="5713"/>
                    <a:pt x="13859" y="-310"/>
                    <a:pt x="9126" y="12"/>
                  </a:cubicBezTo>
                  <a:cubicBezTo>
                    <a:pt x="2458" y="1411"/>
                    <a:pt x="-2060" y="13242"/>
                    <a:pt x="952" y="18082"/>
                  </a:cubicBezTo>
                  <a:cubicBezTo>
                    <a:pt x="3641" y="22599"/>
                    <a:pt x="10417" y="17974"/>
                    <a:pt x="12891"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0" name="任意多边形: 形状 1497">
              <a:extLst>
                <a:ext uri="{FF2B5EF4-FFF2-40B4-BE49-F238E27FC236}">
                  <a16:creationId xmlns:a16="http://schemas.microsoft.com/office/drawing/2014/main" xmlns="" id="{B7B329D9-DEA9-4950-8182-0109B2385B9C}"/>
                </a:ext>
              </a:extLst>
            </p:cNvPr>
            <p:cNvSpPr/>
            <p:nvPr/>
          </p:nvSpPr>
          <p:spPr>
            <a:xfrm>
              <a:off x="2808630" y="4559403"/>
              <a:ext cx="51096" cy="84347"/>
            </a:xfrm>
            <a:custGeom>
              <a:avLst/>
              <a:gdLst>
                <a:gd name="connsiteX0" fmla="*/ 11250 w 12092"/>
                <a:gd name="connsiteY0" fmla="*/ 10015 h 19961"/>
                <a:gd name="connsiteX1" fmla="*/ 8561 w 12092"/>
                <a:gd name="connsiteY1" fmla="*/ 13 h 19961"/>
                <a:gd name="connsiteX2" fmla="*/ 602 w 12092"/>
                <a:gd name="connsiteY2" fmla="*/ 18190 h 19961"/>
                <a:gd name="connsiteX3" fmla="*/ 11250 w 12092"/>
                <a:gd name="connsiteY3" fmla="*/ 10015 h 19961"/>
              </a:gdLst>
              <a:ahLst/>
              <a:cxnLst>
                <a:cxn ang="0">
                  <a:pos x="connsiteX0" y="connsiteY0"/>
                </a:cxn>
                <a:cxn ang="0">
                  <a:pos x="connsiteX1" y="connsiteY1"/>
                </a:cxn>
                <a:cxn ang="0">
                  <a:pos x="connsiteX2" y="connsiteY2"/>
                </a:cxn>
                <a:cxn ang="0">
                  <a:pos x="connsiteX3" y="connsiteY3"/>
                </a:cxn>
              </a:cxnLst>
              <a:rect l="l" t="t" r="r" b="b"/>
              <a:pathLst>
                <a:path w="12092" h="19961">
                  <a:moveTo>
                    <a:pt x="11250" y="10015"/>
                  </a:moveTo>
                  <a:cubicBezTo>
                    <a:pt x="12649" y="5606"/>
                    <a:pt x="12649" y="-310"/>
                    <a:pt x="8561" y="13"/>
                  </a:cubicBezTo>
                  <a:cubicBezTo>
                    <a:pt x="2754" y="1518"/>
                    <a:pt x="-1656" y="13350"/>
                    <a:pt x="602" y="18190"/>
                  </a:cubicBezTo>
                  <a:cubicBezTo>
                    <a:pt x="2754" y="22707"/>
                    <a:pt x="8777" y="18082"/>
                    <a:pt x="11250"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1" name="任意多边形: 形状 1498">
              <a:extLst>
                <a:ext uri="{FF2B5EF4-FFF2-40B4-BE49-F238E27FC236}">
                  <a16:creationId xmlns:a16="http://schemas.microsoft.com/office/drawing/2014/main" xmlns="" id="{13CC4282-9E06-4C4F-AF36-9D0FDB99C55B}"/>
                </a:ext>
              </a:extLst>
            </p:cNvPr>
            <p:cNvSpPr/>
            <p:nvPr/>
          </p:nvSpPr>
          <p:spPr>
            <a:xfrm>
              <a:off x="2974485" y="4528911"/>
              <a:ext cx="44715" cy="84698"/>
            </a:xfrm>
            <a:custGeom>
              <a:avLst/>
              <a:gdLst>
                <a:gd name="connsiteX0" fmla="*/ 9538 w 10582"/>
                <a:gd name="connsiteY0" fmla="*/ 10024 h 20044"/>
                <a:gd name="connsiteX1" fmla="*/ 8032 w 10582"/>
                <a:gd name="connsiteY1" fmla="*/ 22 h 20044"/>
                <a:gd name="connsiteX2" fmla="*/ 503 w 10582"/>
                <a:gd name="connsiteY2" fmla="*/ 18844 h 20044"/>
                <a:gd name="connsiteX3" fmla="*/ 9538 w 10582"/>
                <a:gd name="connsiteY3" fmla="*/ 10024 h 20044"/>
              </a:gdLst>
              <a:ahLst/>
              <a:cxnLst>
                <a:cxn ang="0">
                  <a:pos x="connsiteX0" y="connsiteY0"/>
                </a:cxn>
                <a:cxn ang="0">
                  <a:pos x="connsiteX1" y="connsiteY1"/>
                </a:cxn>
                <a:cxn ang="0">
                  <a:pos x="connsiteX2" y="connsiteY2"/>
                </a:cxn>
                <a:cxn ang="0">
                  <a:pos x="connsiteX3" y="connsiteY3"/>
                </a:cxn>
              </a:cxnLst>
              <a:rect l="l" t="t" r="r" b="b"/>
              <a:pathLst>
                <a:path w="10582" h="20044">
                  <a:moveTo>
                    <a:pt x="9538" y="10024"/>
                  </a:moveTo>
                  <a:cubicBezTo>
                    <a:pt x="10936" y="5615"/>
                    <a:pt x="11366" y="-408"/>
                    <a:pt x="8032" y="22"/>
                  </a:cubicBezTo>
                  <a:cubicBezTo>
                    <a:pt x="2977" y="1635"/>
                    <a:pt x="-1540" y="14542"/>
                    <a:pt x="503" y="18844"/>
                  </a:cubicBezTo>
                  <a:cubicBezTo>
                    <a:pt x="2224" y="22393"/>
                    <a:pt x="7172" y="17661"/>
                    <a:pt x="9538" y="100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2" name="任意多边形: 形状 1499">
              <a:extLst>
                <a:ext uri="{FF2B5EF4-FFF2-40B4-BE49-F238E27FC236}">
                  <a16:creationId xmlns:a16="http://schemas.microsoft.com/office/drawing/2014/main" xmlns="" id="{CB71FB17-27D5-4297-A0FF-85048B46B6F6}"/>
                </a:ext>
              </a:extLst>
            </p:cNvPr>
            <p:cNvSpPr/>
            <p:nvPr/>
          </p:nvSpPr>
          <p:spPr>
            <a:xfrm>
              <a:off x="3110004" y="4497591"/>
              <a:ext cx="39146" cy="84804"/>
            </a:xfrm>
            <a:custGeom>
              <a:avLst/>
              <a:gdLst>
                <a:gd name="connsiteX0" fmla="*/ 7474 w 9264"/>
                <a:gd name="connsiteY0" fmla="*/ 12 h 20069"/>
                <a:gd name="connsiteX1" fmla="*/ 375 w 9264"/>
                <a:gd name="connsiteY1" fmla="*/ 19265 h 20069"/>
                <a:gd name="connsiteX2" fmla="*/ 7904 w 9264"/>
                <a:gd name="connsiteY2" fmla="*/ 10123 h 20069"/>
                <a:gd name="connsiteX3" fmla="*/ 7474 w 9264"/>
                <a:gd name="connsiteY3" fmla="*/ 12 h 20069"/>
              </a:gdLst>
              <a:ahLst/>
              <a:cxnLst>
                <a:cxn ang="0">
                  <a:pos x="connsiteX0" y="connsiteY0"/>
                </a:cxn>
                <a:cxn ang="0">
                  <a:pos x="connsiteX1" y="connsiteY1"/>
                </a:cxn>
                <a:cxn ang="0">
                  <a:pos x="connsiteX2" y="connsiteY2"/>
                </a:cxn>
                <a:cxn ang="0">
                  <a:pos x="connsiteX3" y="connsiteY3"/>
                </a:cxn>
              </a:cxnLst>
              <a:rect l="l" t="t" r="r" b="b"/>
              <a:pathLst>
                <a:path w="9264" h="20069">
                  <a:moveTo>
                    <a:pt x="7474" y="12"/>
                  </a:moveTo>
                  <a:cubicBezTo>
                    <a:pt x="3172" y="1733"/>
                    <a:pt x="-1346" y="15608"/>
                    <a:pt x="375" y="19265"/>
                  </a:cubicBezTo>
                  <a:cubicBezTo>
                    <a:pt x="1666" y="22061"/>
                    <a:pt x="5645" y="17221"/>
                    <a:pt x="7904" y="10123"/>
                  </a:cubicBezTo>
                  <a:cubicBezTo>
                    <a:pt x="9410" y="5713"/>
                    <a:pt x="10163" y="-310"/>
                    <a:pt x="747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3" name="任意多边形: 形状 1500">
              <a:extLst>
                <a:ext uri="{FF2B5EF4-FFF2-40B4-BE49-F238E27FC236}">
                  <a16:creationId xmlns:a16="http://schemas.microsoft.com/office/drawing/2014/main" xmlns="" id="{1DD1199C-7CDE-4BFE-BA8C-F9CDA3383679}"/>
                </a:ext>
              </a:extLst>
            </p:cNvPr>
            <p:cNvSpPr/>
            <p:nvPr/>
          </p:nvSpPr>
          <p:spPr>
            <a:xfrm>
              <a:off x="3214748" y="4465780"/>
              <a:ext cx="33961" cy="85040"/>
            </a:xfrm>
            <a:custGeom>
              <a:avLst/>
              <a:gdLst>
                <a:gd name="connsiteX0" fmla="*/ 6994 w 8037"/>
                <a:gd name="connsiteY0" fmla="*/ 12 h 20125"/>
                <a:gd name="connsiteX1" fmla="*/ 218 w 8037"/>
                <a:gd name="connsiteY1" fmla="*/ 19695 h 20125"/>
                <a:gd name="connsiteX2" fmla="*/ 6348 w 8037"/>
                <a:gd name="connsiteY2" fmla="*/ 10123 h 20125"/>
                <a:gd name="connsiteX3" fmla="*/ 6348 w 8037"/>
                <a:gd name="connsiteY3" fmla="*/ 10123 h 20125"/>
                <a:gd name="connsiteX4" fmla="*/ 6994 w 8037"/>
                <a:gd name="connsiteY4" fmla="*/ 12 h 20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7" h="20125">
                  <a:moveTo>
                    <a:pt x="6994" y="12"/>
                  </a:moveTo>
                  <a:cubicBezTo>
                    <a:pt x="3659" y="1841"/>
                    <a:pt x="-1073" y="16899"/>
                    <a:pt x="218" y="19695"/>
                  </a:cubicBezTo>
                  <a:cubicBezTo>
                    <a:pt x="1078" y="21631"/>
                    <a:pt x="4197" y="16791"/>
                    <a:pt x="6348" y="10123"/>
                  </a:cubicBezTo>
                  <a:lnTo>
                    <a:pt x="6348" y="10123"/>
                  </a:lnTo>
                  <a:cubicBezTo>
                    <a:pt x="7854" y="5713"/>
                    <a:pt x="8930" y="-310"/>
                    <a:pt x="699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4" name="任意多边形: 形状 1501">
              <a:extLst>
                <a:ext uri="{FF2B5EF4-FFF2-40B4-BE49-F238E27FC236}">
                  <a16:creationId xmlns:a16="http://schemas.microsoft.com/office/drawing/2014/main" xmlns="" id="{2826AB47-ED78-4603-831D-9EC362CC86AE}"/>
                </a:ext>
              </a:extLst>
            </p:cNvPr>
            <p:cNvSpPr/>
            <p:nvPr/>
          </p:nvSpPr>
          <p:spPr>
            <a:xfrm>
              <a:off x="3288054" y="4433471"/>
              <a:ext cx="29478" cy="85391"/>
            </a:xfrm>
            <a:custGeom>
              <a:avLst/>
              <a:gdLst>
                <a:gd name="connsiteX0" fmla="*/ 79 w 6976"/>
                <a:gd name="connsiteY0" fmla="*/ 20027 h 20208"/>
                <a:gd name="connsiteX1" fmla="*/ 4919 w 6976"/>
                <a:gd name="connsiteY1" fmla="*/ 10132 h 20208"/>
                <a:gd name="connsiteX2" fmla="*/ 6532 w 6976"/>
                <a:gd name="connsiteY2" fmla="*/ 21 h 20208"/>
                <a:gd name="connsiteX3" fmla="*/ 79 w 6976"/>
                <a:gd name="connsiteY3" fmla="*/ 20027 h 20208"/>
              </a:gdLst>
              <a:ahLst/>
              <a:cxnLst>
                <a:cxn ang="0">
                  <a:pos x="connsiteX0" y="connsiteY0"/>
                </a:cxn>
                <a:cxn ang="0">
                  <a:pos x="connsiteX1" y="connsiteY1"/>
                </a:cxn>
                <a:cxn ang="0">
                  <a:pos x="connsiteX2" y="connsiteY2"/>
                </a:cxn>
                <a:cxn ang="0">
                  <a:pos x="connsiteX3" y="connsiteY3"/>
                </a:cxn>
              </a:cxnLst>
              <a:rect l="l" t="t" r="r" b="b"/>
              <a:pathLst>
                <a:path w="6976" h="20208">
                  <a:moveTo>
                    <a:pt x="79" y="20027"/>
                  </a:moveTo>
                  <a:cubicBezTo>
                    <a:pt x="509" y="21210"/>
                    <a:pt x="2875" y="16477"/>
                    <a:pt x="4919" y="10132"/>
                  </a:cubicBezTo>
                  <a:cubicBezTo>
                    <a:pt x="6317" y="5722"/>
                    <a:pt x="7715" y="-409"/>
                    <a:pt x="6532" y="21"/>
                  </a:cubicBezTo>
                  <a:cubicBezTo>
                    <a:pt x="4166" y="2065"/>
                    <a:pt x="-674" y="18198"/>
                    <a:pt x="79" y="200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5" name="任意多边形: 形状 1502">
              <a:extLst>
                <a:ext uri="{FF2B5EF4-FFF2-40B4-BE49-F238E27FC236}">
                  <a16:creationId xmlns:a16="http://schemas.microsoft.com/office/drawing/2014/main" xmlns="" id="{0F9A8BA6-8FEC-43A9-8769-93808F2FE696}"/>
                </a:ext>
              </a:extLst>
            </p:cNvPr>
            <p:cNvSpPr/>
            <p:nvPr/>
          </p:nvSpPr>
          <p:spPr>
            <a:xfrm>
              <a:off x="3328747" y="4401750"/>
              <a:ext cx="26511" cy="85442"/>
            </a:xfrm>
            <a:custGeom>
              <a:avLst/>
              <a:gdLst>
                <a:gd name="connsiteX0" fmla="*/ 3571 w 6274"/>
                <a:gd name="connsiteY0" fmla="*/ 10218 h 20220"/>
                <a:gd name="connsiteX1" fmla="*/ 6260 w 6274"/>
                <a:gd name="connsiteY1" fmla="*/ 0 h 20220"/>
                <a:gd name="connsiteX2" fmla="*/ 22 w 6274"/>
                <a:gd name="connsiteY2" fmla="*/ 20221 h 20220"/>
                <a:gd name="connsiteX3" fmla="*/ 3571 w 6274"/>
                <a:gd name="connsiteY3" fmla="*/ 10218 h 20220"/>
              </a:gdLst>
              <a:ahLst/>
              <a:cxnLst>
                <a:cxn ang="0">
                  <a:pos x="connsiteX0" y="connsiteY0"/>
                </a:cxn>
                <a:cxn ang="0">
                  <a:pos x="connsiteX1" y="connsiteY1"/>
                </a:cxn>
                <a:cxn ang="0">
                  <a:pos x="connsiteX2" y="connsiteY2"/>
                </a:cxn>
                <a:cxn ang="0">
                  <a:pos x="connsiteX3" y="connsiteY3"/>
                </a:cxn>
              </a:cxnLst>
              <a:rect l="l" t="t" r="r" b="b"/>
              <a:pathLst>
                <a:path w="6274" h="20220">
                  <a:moveTo>
                    <a:pt x="3571" y="10218"/>
                  </a:moveTo>
                  <a:cubicBezTo>
                    <a:pt x="4216" y="7959"/>
                    <a:pt x="6475" y="645"/>
                    <a:pt x="6260" y="0"/>
                  </a:cubicBezTo>
                  <a:cubicBezTo>
                    <a:pt x="5722" y="968"/>
                    <a:pt x="-409" y="19252"/>
                    <a:pt x="22" y="20221"/>
                  </a:cubicBezTo>
                  <a:cubicBezTo>
                    <a:pt x="667" y="19145"/>
                    <a:pt x="2603" y="13229"/>
                    <a:pt x="3571"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6" name="任意多边形: 形状 1517">
              <a:extLst>
                <a:ext uri="{FF2B5EF4-FFF2-40B4-BE49-F238E27FC236}">
                  <a16:creationId xmlns:a16="http://schemas.microsoft.com/office/drawing/2014/main" xmlns="" id="{25D8E0DC-EDF0-4820-A51B-C1187A1A0BCC}"/>
                </a:ext>
              </a:extLst>
            </p:cNvPr>
            <p:cNvSpPr/>
            <p:nvPr/>
          </p:nvSpPr>
          <p:spPr>
            <a:xfrm>
              <a:off x="122457" y="4933952"/>
              <a:ext cx="82332" cy="79433"/>
            </a:xfrm>
            <a:custGeom>
              <a:avLst/>
              <a:gdLst>
                <a:gd name="connsiteX0" fmla="*/ 19460 w 19484"/>
                <a:gd name="connsiteY0" fmla="*/ 10218 h 18798"/>
                <a:gd name="connsiteX1" fmla="*/ 9457 w 19484"/>
                <a:gd name="connsiteY1" fmla="*/ 0 h 18798"/>
                <a:gd name="connsiteX2" fmla="*/ 2466 w 19484"/>
                <a:gd name="connsiteY2" fmla="*/ 15488 h 18798"/>
                <a:gd name="connsiteX3" fmla="*/ 19460 w 19484"/>
                <a:gd name="connsiteY3" fmla="*/ 10218 h 18798"/>
              </a:gdLst>
              <a:ahLst/>
              <a:cxnLst>
                <a:cxn ang="0">
                  <a:pos x="connsiteX0" y="connsiteY0"/>
                </a:cxn>
                <a:cxn ang="0">
                  <a:pos x="connsiteX1" y="connsiteY1"/>
                </a:cxn>
                <a:cxn ang="0">
                  <a:pos x="connsiteX2" y="connsiteY2"/>
                </a:cxn>
                <a:cxn ang="0">
                  <a:pos x="connsiteX3" y="connsiteY3"/>
                </a:cxn>
              </a:cxnLst>
              <a:rect l="l" t="t" r="r" b="b"/>
              <a:pathLst>
                <a:path w="19484" h="18798">
                  <a:moveTo>
                    <a:pt x="19460" y="10218"/>
                  </a:moveTo>
                  <a:cubicBezTo>
                    <a:pt x="19783" y="6131"/>
                    <a:pt x="16879" y="215"/>
                    <a:pt x="9457" y="0"/>
                  </a:cubicBezTo>
                  <a:cubicBezTo>
                    <a:pt x="315" y="645"/>
                    <a:pt x="-2589" y="9895"/>
                    <a:pt x="2466" y="15488"/>
                  </a:cubicBezTo>
                  <a:cubicBezTo>
                    <a:pt x="8167" y="21834"/>
                    <a:pt x="18815" y="18499"/>
                    <a:pt x="19460"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7" name="任意多边形: 形状 1518">
              <a:extLst>
                <a:ext uri="{FF2B5EF4-FFF2-40B4-BE49-F238E27FC236}">
                  <a16:creationId xmlns:a16="http://schemas.microsoft.com/office/drawing/2014/main" xmlns="" id="{45B1CBD4-B18E-44F2-90F0-DCD0B4AD353D}"/>
                </a:ext>
              </a:extLst>
            </p:cNvPr>
            <p:cNvSpPr/>
            <p:nvPr/>
          </p:nvSpPr>
          <p:spPr>
            <a:xfrm>
              <a:off x="437117" y="4927136"/>
              <a:ext cx="82268" cy="79424"/>
            </a:xfrm>
            <a:custGeom>
              <a:avLst/>
              <a:gdLst>
                <a:gd name="connsiteX0" fmla="*/ 9852 w 19469"/>
                <a:gd name="connsiteY0" fmla="*/ 0 h 18796"/>
                <a:gd name="connsiteX1" fmla="*/ 2215 w 19469"/>
                <a:gd name="connsiteY1" fmla="*/ 15596 h 18796"/>
                <a:gd name="connsiteX2" fmla="*/ 19424 w 19469"/>
                <a:gd name="connsiteY2" fmla="*/ 10110 h 18796"/>
                <a:gd name="connsiteX3" fmla="*/ 9852 w 19469"/>
                <a:gd name="connsiteY3" fmla="*/ 0 h 18796"/>
              </a:gdLst>
              <a:ahLst/>
              <a:cxnLst>
                <a:cxn ang="0">
                  <a:pos x="connsiteX0" y="connsiteY0"/>
                </a:cxn>
                <a:cxn ang="0">
                  <a:pos x="connsiteX1" y="connsiteY1"/>
                </a:cxn>
                <a:cxn ang="0">
                  <a:pos x="connsiteX2" y="connsiteY2"/>
                </a:cxn>
                <a:cxn ang="0">
                  <a:pos x="connsiteX3" y="connsiteY3"/>
                </a:cxn>
              </a:cxnLst>
              <a:rect l="l" t="t" r="r" b="b"/>
              <a:pathLst>
                <a:path w="19469" h="18796">
                  <a:moveTo>
                    <a:pt x="9852" y="0"/>
                  </a:moveTo>
                  <a:cubicBezTo>
                    <a:pt x="709" y="753"/>
                    <a:pt x="-2625" y="10003"/>
                    <a:pt x="2215" y="15596"/>
                  </a:cubicBezTo>
                  <a:cubicBezTo>
                    <a:pt x="7593" y="21834"/>
                    <a:pt x="18456" y="18392"/>
                    <a:pt x="19424" y="10110"/>
                  </a:cubicBezTo>
                  <a:cubicBezTo>
                    <a:pt x="19854" y="5916"/>
                    <a:pt x="17273" y="107"/>
                    <a:pt x="98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8" name="任意多边形: 形状 1519">
              <a:extLst>
                <a:ext uri="{FF2B5EF4-FFF2-40B4-BE49-F238E27FC236}">
                  <a16:creationId xmlns:a16="http://schemas.microsoft.com/office/drawing/2014/main" xmlns="" id="{0C8911B6-ED4D-4F0D-89A7-E2DE277E37E9}"/>
                </a:ext>
              </a:extLst>
            </p:cNvPr>
            <p:cNvSpPr/>
            <p:nvPr/>
          </p:nvSpPr>
          <p:spPr>
            <a:xfrm>
              <a:off x="751206" y="4916681"/>
              <a:ext cx="82010" cy="79767"/>
            </a:xfrm>
            <a:custGeom>
              <a:avLst/>
              <a:gdLst>
                <a:gd name="connsiteX0" fmla="*/ 19307 w 19408"/>
                <a:gd name="connsiteY0" fmla="*/ 10003 h 18877"/>
                <a:gd name="connsiteX1" fmla="*/ 10272 w 19408"/>
                <a:gd name="connsiteY1" fmla="*/ 0 h 18877"/>
                <a:gd name="connsiteX2" fmla="*/ 1453 w 19408"/>
                <a:gd name="connsiteY2" fmla="*/ 14950 h 18877"/>
                <a:gd name="connsiteX3" fmla="*/ 19307 w 19408"/>
                <a:gd name="connsiteY3" fmla="*/ 10003 h 18877"/>
              </a:gdLst>
              <a:ahLst/>
              <a:cxnLst>
                <a:cxn ang="0">
                  <a:pos x="connsiteX0" y="connsiteY0"/>
                </a:cxn>
                <a:cxn ang="0">
                  <a:pos x="connsiteX1" y="connsiteY1"/>
                </a:cxn>
                <a:cxn ang="0">
                  <a:pos x="connsiteX2" y="connsiteY2"/>
                </a:cxn>
                <a:cxn ang="0">
                  <a:pos x="connsiteX3" y="connsiteY3"/>
                </a:cxn>
              </a:cxnLst>
              <a:rect l="l" t="t" r="r" b="b"/>
              <a:pathLst>
                <a:path w="19408" h="18877">
                  <a:moveTo>
                    <a:pt x="19307" y="10003"/>
                  </a:moveTo>
                  <a:cubicBezTo>
                    <a:pt x="19953" y="5916"/>
                    <a:pt x="17586" y="108"/>
                    <a:pt x="10272" y="0"/>
                  </a:cubicBezTo>
                  <a:cubicBezTo>
                    <a:pt x="1453" y="753"/>
                    <a:pt x="-2312" y="9357"/>
                    <a:pt x="1453" y="14950"/>
                  </a:cubicBezTo>
                  <a:cubicBezTo>
                    <a:pt x="6078" y="22156"/>
                    <a:pt x="17801" y="18822"/>
                    <a:pt x="19307" y="100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9" name="任意多边形: 形状 1520">
              <a:extLst>
                <a:ext uri="{FF2B5EF4-FFF2-40B4-BE49-F238E27FC236}">
                  <a16:creationId xmlns:a16="http://schemas.microsoft.com/office/drawing/2014/main" xmlns="" id="{4A5AC741-A24E-4EA9-A78F-D20B2A272C69}"/>
                </a:ext>
              </a:extLst>
            </p:cNvPr>
            <p:cNvSpPr/>
            <p:nvPr/>
          </p:nvSpPr>
          <p:spPr>
            <a:xfrm>
              <a:off x="1062468" y="4903050"/>
              <a:ext cx="81060" cy="79965"/>
            </a:xfrm>
            <a:custGeom>
              <a:avLst/>
              <a:gdLst>
                <a:gd name="connsiteX0" fmla="*/ 19000 w 19183"/>
                <a:gd name="connsiteY0" fmla="*/ 9895 h 18924"/>
                <a:gd name="connsiteX1" fmla="*/ 10503 w 19183"/>
                <a:gd name="connsiteY1" fmla="*/ 0 h 18924"/>
                <a:gd name="connsiteX2" fmla="*/ 1145 w 19183"/>
                <a:gd name="connsiteY2" fmla="*/ 15165 h 18924"/>
                <a:gd name="connsiteX3" fmla="*/ 19000 w 19183"/>
                <a:gd name="connsiteY3" fmla="*/ 9895 h 18924"/>
              </a:gdLst>
              <a:ahLst/>
              <a:cxnLst>
                <a:cxn ang="0">
                  <a:pos x="connsiteX0" y="connsiteY0"/>
                </a:cxn>
                <a:cxn ang="0">
                  <a:pos x="connsiteX1" y="connsiteY1"/>
                </a:cxn>
                <a:cxn ang="0">
                  <a:pos x="connsiteX2" y="connsiteY2"/>
                </a:cxn>
                <a:cxn ang="0">
                  <a:pos x="connsiteX3" y="connsiteY3"/>
                </a:cxn>
              </a:cxnLst>
              <a:rect l="l" t="t" r="r" b="b"/>
              <a:pathLst>
                <a:path w="19183" h="18924">
                  <a:moveTo>
                    <a:pt x="19000" y="9895"/>
                  </a:moveTo>
                  <a:cubicBezTo>
                    <a:pt x="19860" y="5808"/>
                    <a:pt x="17816" y="0"/>
                    <a:pt x="10503" y="0"/>
                  </a:cubicBezTo>
                  <a:cubicBezTo>
                    <a:pt x="2006" y="860"/>
                    <a:pt x="-2189" y="9572"/>
                    <a:pt x="1145" y="15165"/>
                  </a:cubicBezTo>
                  <a:cubicBezTo>
                    <a:pt x="5555" y="22156"/>
                    <a:pt x="17279" y="18822"/>
                    <a:pt x="19000"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0" name="任意多边形: 形状 1521">
              <a:extLst>
                <a:ext uri="{FF2B5EF4-FFF2-40B4-BE49-F238E27FC236}">
                  <a16:creationId xmlns:a16="http://schemas.microsoft.com/office/drawing/2014/main" xmlns="" id="{FE017AAB-BF0B-4C42-A270-5F2B65F07406}"/>
                </a:ext>
              </a:extLst>
            </p:cNvPr>
            <p:cNvSpPr/>
            <p:nvPr/>
          </p:nvSpPr>
          <p:spPr>
            <a:xfrm>
              <a:off x="1369124" y="4885775"/>
              <a:ext cx="79733" cy="79851"/>
            </a:xfrm>
            <a:custGeom>
              <a:avLst/>
              <a:gdLst>
                <a:gd name="connsiteX0" fmla="*/ 18598 w 18869"/>
                <a:gd name="connsiteY0" fmla="*/ 9895 h 18897"/>
                <a:gd name="connsiteX1" fmla="*/ 10747 w 18869"/>
                <a:gd name="connsiteY1" fmla="*/ 0 h 18897"/>
                <a:gd name="connsiteX2" fmla="*/ 959 w 18869"/>
                <a:gd name="connsiteY2" fmla="*/ 15273 h 18897"/>
                <a:gd name="connsiteX3" fmla="*/ 18598 w 18869"/>
                <a:gd name="connsiteY3" fmla="*/ 9895 h 18897"/>
              </a:gdLst>
              <a:ahLst/>
              <a:cxnLst>
                <a:cxn ang="0">
                  <a:pos x="connsiteX0" y="connsiteY0"/>
                </a:cxn>
                <a:cxn ang="0">
                  <a:pos x="connsiteX1" y="connsiteY1"/>
                </a:cxn>
                <a:cxn ang="0">
                  <a:pos x="connsiteX2" y="connsiteY2"/>
                </a:cxn>
                <a:cxn ang="0">
                  <a:pos x="connsiteX3" y="connsiteY3"/>
                </a:cxn>
              </a:cxnLst>
              <a:rect l="l" t="t" r="r" b="b"/>
              <a:pathLst>
                <a:path w="18869" h="18897">
                  <a:moveTo>
                    <a:pt x="18598" y="9895"/>
                  </a:moveTo>
                  <a:cubicBezTo>
                    <a:pt x="19566" y="6023"/>
                    <a:pt x="18168" y="0"/>
                    <a:pt x="10747" y="0"/>
                  </a:cubicBezTo>
                  <a:cubicBezTo>
                    <a:pt x="2250" y="968"/>
                    <a:pt x="-2052" y="9680"/>
                    <a:pt x="959" y="15273"/>
                  </a:cubicBezTo>
                  <a:cubicBezTo>
                    <a:pt x="4831" y="22157"/>
                    <a:pt x="16555" y="18607"/>
                    <a:pt x="18598"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1" name="任意多边形: 形状 1522">
              <a:extLst>
                <a:ext uri="{FF2B5EF4-FFF2-40B4-BE49-F238E27FC236}">
                  <a16:creationId xmlns:a16="http://schemas.microsoft.com/office/drawing/2014/main" xmlns="" id="{E7126B99-C238-4231-872F-9423B7361298}"/>
                </a:ext>
              </a:extLst>
            </p:cNvPr>
            <p:cNvSpPr/>
            <p:nvPr/>
          </p:nvSpPr>
          <p:spPr>
            <a:xfrm>
              <a:off x="1667582" y="4865776"/>
              <a:ext cx="78005" cy="80151"/>
            </a:xfrm>
            <a:custGeom>
              <a:avLst/>
              <a:gdLst>
                <a:gd name="connsiteX0" fmla="*/ 18093 w 18460"/>
                <a:gd name="connsiteY0" fmla="*/ 9789 h 18968"/>
                <a:gd name="connsiteX1" fmla="*/ 10887 w 18460"/>
                <a:gd name="connsiteY1" fmla="*/ 1 h 18968"/>
                <a:gd name="connsiteX2" fmla="*/ 776 w 18460"/>
                <a:gd name="connsiteY2" fmla="*/ 15382 h 18968"/>
                <a:gd name="connsiteX3" fmla="*/ 18093 w 18460"/>
                <a:gd name="connsiteY3" fmla="*/ 9789 h 18968"/>
              </a:gdLst>
              <a:ahLst/>
              <a:cxnLst>
                <a:cxn ang="0">
                  <a:pos x="connsiteX0" y="connsiteY0"/>
                </a:cxn>
                <a:cxn ang="0">
                  <a:pos x="connsiteX1" y="connsiteY1"/>
                </a:cxn>
                <a:cxn ang="0">
                  <a:pos x="connsiteX2" y="connsiteY2"/>
                </a:cxn>
                <a:cxn ang="0">
                  <a:pos x="connsiteX3" y="connsiteY3"/>
                </a:cxn>
              </a:cxnLst>
              <a:rect l="l" t="t" r="r" b="b"/>
              <a:pathLst>
                <a:path w="18460" h="18968">
                  <a:moveTo>
                    <a:pt x="18093" y="9789"/>
                  </a:moveTo>
                  <a:cubicBezTo>
                    <a:pt x="19169" y="5917"/>
                    <a:pt x="18201" y="-106"/>
                    <a:pt x="10887" y="1"/>
                  </a:cubicBezTo>
                  <a:cubicBezTo>
                    <a:pt x="2605" y="1077"/>
                    <a:pt x="-1912" y="9789"/>
                    <a:pt x="776" y="15382"/>
                  </a:cubicBezTo>
                  <a:cubicBezTo>
                    <a:pt x="4218" y="22265"/>
                    <a:pt x="15727" y="18608"/>
                    <a:pt x="18093" y="97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2" name="任意多边形: 形状 1523">
              <a:extLst>
                <a:ext uri="{FF2B5EF4-FFF2-40B4-BE49-F238E27FC236}">
                  <a16:creationId xmlns:a16="http://schemas.microsoft.com/office/drawing/2014/main" xmlns="" id="{D9299BBE-A2AE-4912-AB1B-4D00306DF0FD}"/>
                </a:ext>
              </a:extLst>
            </p:cNvPr>
            <p:cNvSpPr/>
            <p:nvPr/>
          </p:nvSpPr>
          <p:spPr>
            <a:xfrm>
              <a:off x="1953330" y="4842577"/>
              <a:ext cx="72706" cy="80734"/>
            </a:xfrm>
            <a:custGeom>
              <a:avLst/>
              <a:gdLst>
                <a:gd name="connsiteX0" fmla="*/ 16725 w 17206"/>
                <a:gd name="connsiteY0" fmla="*/ 9793 h 19106"/>
                <a:gd name="connsiteX1" fmla="*/ 16725 w 17206"/>
                <a:gd name="connsiteY1" fmla="*/ 9793 h 19106"/>
                <a:gd name="connsiteX2" fmla="*/ 10701 w 17206"/>
                <a:gd name="connsiteY2" fmla="*/ 6 h 19106"/>
                <a:gd name="connsiteX3" fmla="*/ 914 w 17206"/>
                <a:gd name="connsiteY3" fmla="*/ 16139 h 19106"/>
                <a:gd name="connsiteX4" fmla="*/ 16725 w 17206"/>
                <a:gd name="connsiteY4" fmla="*/ 9793 h 19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9106">
                  <a:moveTo>
                    <a:pt x="16725" y="9793"/>
                  </a:moveTo>
                  <a:lnTo>
                    <a:pt x="16725" y="9793"/>
                  </a:lnTo>
                  <a:cubicBezTo>
                    <a:pt x="18015" y="5599"/>
                    <a:pt x="16940" y="-209"/>
                    <a:pt x="10701" y="6"/>
                  </a:cubicBezTo>
                  <a:cubicBezTo>
                    <a:pt x="2635" y="1189"/>
                    <a:pt x="-2098" y="10761"/>
                    <a:pt x="914" y="16139"/>
                  </a:cubicBezTo>
                  <a:cubicBezTo>
                    <a:pt x="4248" y="22270"/>
                    <a:pt x="14143" y="18290"/>
                    <a:pt x="16725" y="97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3" name="任意多边形: 形状 1524">
              <a:extLst>
                <a:ext uri="{FF2B5EF4-FFF2-40B4-BE49-F238E27FC236}">
                  <a16:creationId xmlns:a16="http://schemas.microsoft.com/office/drawing/2014/main" xmlns="" id="{4734400B-7B45-498D-9B80-E451C30D22F3}"/>
                </a:ext>
              </a:extLst>
            </p:cNvPr>
            <p:cNvSpPr/>
            <p:nvPr/>
          </p:nvSpPr>
          <p:spPr>
            <a:xfrm>
              <a:off x="2213885" y="4817578"/>
              <a:ext cx="66464" cy="80772"/>
            </a:xfrm>
            <a:custGeom>
              <a:avLst/>
              <a:gdLst>
                <a:gd name="connsiteX0" fmla="*/ 10240 w 15729"/>
                <a:gd name="connsiteY0" fmla="*/ 6 h 19115"/>
                <a:gd name="connsiteX1" fmla="*/ 560 w 15729"/>
                <a:gd name="connsiteY1" fmla="*/ 16247 h 19115"/>
                <a:gd name="connsiteX2" fmla="*/ 15080 w 15729"/>
                <a:gd name="connsiteY2" fmla="*/ 9793 h 19115"/>
                <a:gd name="connsiteX3" fmla="*/ 10240 w 15729"/>
                <a:gd name="connsiteY3" fmla="*/ 6 h 19115"/>
              </a:gdLst>
              <a:ahLst/>
              <a:cxnLst>
                <a:cxn ang="0">
                  <a:pos x="connsiteX0" y="connsiteY0"/>
                </a:cxn>
                <a:cxn ang="0">
                  <a:pos x="connsiteX1" y="connsiteY1"/>
                </a:cxn>
                <a:cxn ang="0">
                  <a:pos x="connsiteX2" y="connsiteY2"/>
                </a:cxn>
                <a:cxn ang="0">
                  <a:pos x="connsiteX3" y="connsiteY3"/>
                </a:cxn>
              </a:cxnLst>
              <a:rect l="l" t="t" r="r" b="b"/>
              <a:pathLst>
                <a:path w="15729" h="19115">
                  <a:moveTo>
                    <a:pt x="10240" y="6"/>
                  </a:moveTo>
                  <a:cubicBezTo>
                    <a:pt x="3142" y="1189"/>
                    <a:pt x="-1698" y="10977"/>
                    <a:pt x="560" y="16247"/>
                  </a:cubicBezTo>
                  <a:cubicBezTo>
                    <a:pt x="3249" y="22270"/>
                    <a:pt x="12284" y="18183"/>
                    <a:pt x="15080" y="9793"/>
                  </a:cubicBezTo>
                  <a:cubicBezTo>
                    <a:pt x="16479" y="5599"/>
                    <a:pt x="15941" y="-209"/>
                    <a:pt x="1024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4" name="任意多边形: 形状 1525">
              <a:extLst>
                <a:ext uri="{FF2B5EF4-FFF2-40B4-BE49-F238E27FC236}">
                  <a16:creationId xmlns:a16="http://schemas.microsoft.com/office/drawing/2014/main" xmlns="" id="{A409E78E-F807-4E7A-9F9E-BF4A995E93DC}"/>
                </a:ext>
              </a:extLst>
            </p:cNvPr>
            <p:cNvSpPr/>
            <p:nvPr/>
          </p:nvSpPr>
          <p:spPr>
            <a:xfrm>
              <a:off x="2447320" y="4791190"/>
              <a:ext cx="60980" cy="81051"/>
            </a:xfrm>
            <a:custGeom>
              <a:avLst/>
              <a:gdLst>
                <a:gd name="connsiteX0" fmla="*/ 13615 w 14431"/>
                <a:gd name="connsiteY0" fmla="*/ 9693 h 19181"/>
                <a:gd name="connsiteX1" fmla="*/ 9850 w 14431"/>
                <a:gd name="connsiteY1" fmla="*/ 13 h 19181"/>
                <a:gd name="connsiteX2" fmla="*/ 600 w 14431"/>
                <a:gd name="connsiteY2" fmla="*/ 17007 h 19181"/>
                <a:gd name="connsiteX3" fmla="*/ 13615 w 14431"/>
                <a:gd name="connsiteY3" fmla="*/ 9693 h 19181"/>
              </a:gdLst>
              <a:ahLst/>
              <a:cxnLst>
                <a:cxn ang="0">
                  <a:pos x="connsiteX0" y="connsiteY0"/>
                </a:cxn>
                <a:cxn ang="0">
                  <a:pos x="connsiteX1" y="connsiteY1"/>
                </a:cxn>
                <a:cxn ang="0">
                  <a:pos x="connsiteX2" y="connsiteY2"/>
                </a:cxn>
                <a:cxn ang="0">
                  <a:pos x="connsiteX3" y="connsiteY3"/>
                </a:cxn>
              </a:cxnLst>
              <a:rect l="l" t="t" r="r" b="b"/>
              <a:pathLst>
                <a:path w="14431" h="19181">
                  <a:moveTo>
                    <a:pt x="13615" y="9693"/>
                  </a:moveTo>
                  <a:cubicBezTo>
                    <a:pt x="15120" y="5498"/>
                    <a:pt x="14905" y="-310"/>
                    <a:pt x="9850" y="13"/>
                  </a:cubicBezTo>
                  <a:cubicBezTo>
                    <a:pt x="3182" y="1304"/>
                    <a:pt x="-1766" y="11952"/>
                    <a:pt x="600" y="17007"/>
                  </a:cubicBezTo>
                  <a:cubicBezTo>
                    <a:pt x="2967" y="22062"/>
                    <a:pt x="10818" y="17760"/>
                    <a:pt x="13615" y="96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5" name="任意多边形: 形状 1526">
              <a:extLst>
                <a:ext uri="{FF2B5EF4-FFF2-40B4-BE49-F238E27FC236}">
                  <a16:creationId xmlns:a16="http://schemas.microsoft.com/office/drawing/2014/main" xmlns="" id="{FAAE458E-F0E7-4E67-A6BF-BF9EC7E2CD2A}"/>
                </a:ext>
              </a:extLst>
            </p:cNvPr>
            <p:cNvSpPr/>
            <p:nvPr/>
          </p:nvSpPr>
          <p:spPr>
            <a:xfrm>
              <a:off x="2653229" y="4763013"/>
              <a:ext cx="55284" cy="81182"/>
            </a:xfrm>
            <a:custGeom>
              <a:avLst/>
              <a:gdLst>
                <a:gd name="connsiteX0" fmla="*/ 594 w 13083"/>
                <a:gd name="connsiteY0" fmla="*/ 17544 h 19212"/>
                <a:gd name="connsiteX1" fmla="*/ 12103 w 13083"/>
                <a:gd name="connsiteY1" fmla="*/ 9693 h 19212"/>
                <a:gd name="connsiteX2" fmla="*/ 9521 w 13083"/>
                <a:gd name="connsiteY2" fmla="*/ 13 h 19212"/>
                <a:gd name="connsiteX3" fmla="*/ 594 w 13083"/>
                <a:gd name="connsiteY3" fmla="*/ 17544 h 19212"/>
              </a:gdLst>
              <a:ahLst/>
              <a:cxnLst>
                <a:cxn ang="0">
                  <a:pos x="connsiteX0" y="connsiteY0"/>
                </a:cxn>
                <a:cxn ang="0">
                  <a:pos x="connsiteX1" y="connsiteY1"/>
                </a:cxn>
                <a:cxn ang="0">
                  <a:pos x="connsiteX2" y="connsiteY2"/>
                </a:cxn>
                <a:cxn ang="0">
                  <a:pos x="connsiteX3" y="connsiteY3"/>
                </a:cxn>
              </a:cxnLst>
              <a:rect l="l" t="t" r="r" b="b"/>
              <a:pathLst>
                <a:path w="13083" h="19212">
                  <a:moveTo>
                    <a:pt x="594" y="17544"/>
                  </a:moveTo>
                  <a:cubicBezTo>
                    <a:pt x="2745" y="21847"/>
                    <a:pt x="9306" y="17329"/>
                    <a:pt x="12103" y="9693"/>
                  </a:cubicBezTo>
                  <a:cubicBezTo>
                    <a:pt x="13608" y="5498"/>
                    <a:pt x="13823" y="-310"/>
                    <a:pt x="9521" y="13"/>
                  </a:cubicBezTo>
                  <a:cubicBezTo>
                    <a:pt x="3283" y="1411"/>
                    <a:pt x="-1772" y="12812"/>
                    <a:pt x="594" y="175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6" name="任意多边形: 形状 1527">
              <a:extLst>
                <a:ext uri="{FF2B5EF4-FFF2-40B4-BE49-F238E27FC236}">
                  <a16:creationId xmlns:a16="http://schemas.microsoft.com/office/drawing/2014/main" xmlns="" id="{8463D3AE-74D6-47C8-BCF0-1B3C6E928FB8}"/>
                </a:ext>
              </a:extLst>
            </p:cNvPr>
            <p:cNvSpPr/>
            <p:nvPr/>
          </p:nvSpPr>
          <p:spPr>
            <a:xfrm>
              <a:off x="2830852" y="4733016"/>
              <a:ext cx="49803" cy="82070"/>
            </a:xfrm>
            <a:custGeom>
              <a:avLst/>
              <a:gdLst>
                <a:gd name="connsiteX0" fmla="*/ 10509 w 11786"/>
                <a:gd name="connsiteY0" fmla="*/ 9800 h 19422"/>
                <a:gd name="connsiteX1" fmla="*/ 9003 w 11786"/>
                <a:gd name="connsiteY1" fmla="*/ 13 h 19422"/>
                <a:gd name="connsiteX2" fmla="*/ 506 w 11786"/>
                <a:gd name="connsiteY2" fmla="*/ 18190 h 19422"/>
                <a:gd name="connsiteX3" fmla="*/ 10509 w 11786"/>
                <a:gd name="connsiteY3" fmla="*/ 9800 h 19422"/>
              </a:gdLst>
              <a:ahLst/>
              <a:cxnLst>
                <a:cxn ang="0">
                  <a:pos x="connsiteX0" y="connsiteY0"/>
                </a:cxn>
                <a:cxn ang="0">
                  <a:pos x="connsiteX1" y="connsiteY1"/>
                </a:cxn>
                <a:cxn ang="0">
                  <a:pos x="connsiteX2" y="connsiteY2"/>
                </a:cxn>
                <a:cxn ang="0">
                  <a:pos x="connsiteX3" y="connsiteY3"/>
                </a:cxn>
              </a:cxnLst>
              <a:rect l="l" t="t" r="r" b="b"/>
              <a:pathLst>
                <a:path w="11786" h="19422">
                  <a:moveTo>
                    <a:pt x="10509" y="9800"/>
                  </a:moveTo>
                  <a:cubicBezTo>
                    <a:pt x="12122" y="5606"/>
                    <a:pt x="12768" y="-310"/>
                    <a:pt x="9003" y="13"/>
                  </a:cubicBezTo>
                  <a:cubicBezTo>
                    <a:pt x="3410" y="1518"/>
                    <a:pt x="-1645" y="13995"/>
                    <a:pt x="506" y="18190"/>
                  </a:cubicBezTo>
                  <a:cubicBezTo>
                    <a:pt x="2335" y="21739"/>
                    <a:pt x="7713" y="17222"/>
                    <a:pt x="10509"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7" name="任意多边形: 形状 1528">
              <a:extLst>
                <a:ext uri="{FF2B5EF4-FFF2-40B4-BE49-F238E27FC236}">
                  <a16:creationId xmlns:a16="http://schemas.microsoft.com/office/drawing/2014/main" xmlns="" id="{42502FA5-519F-4B19-B721-954FFB95A5AA}"/>
                </a:ext>
              </a:extLst>
            </p:cNvPr>
            <p:cNvSpPr/>
            <p:nvPr/>
          </p:nvSpPr>
          <p:spPr>
            <a:xfrm>
              <a:off x="2979416" y="4703018"/>
              <a:ext cx="44538" cy="82175"/>
            </a:xfrm>
            <a:custGeom>
              <a:avLst/>
              <a:gdLst>
                <a:gd name="connsiteX0" fmla="*/ 9015 w 10540"/>
                <a:gd name="connsiteY0" fmla="*/ 9800 h 19447"/>
                <a:gd name="connsiteX1" fmla="*/ 8585 w 10540"/>
                <a:gd name="connsiteY1" fmla="*/ 13 h 19447"/>
                <a:gd name="connsiteX2" fmla="*/ 411 w 10540"/>
                <a:gd name="connsiteY2" fmla="*/ 18620 h 19447"/>
                <a:gd name="connsiteX3" fmla="*/ 9015 w 10540"/>
                <a:gd name="connsiteY3" fmla="*/ 9800 h 19447"/>
              </a:gdLst>
              <a:ahLst/>
              <a:cxnLst>
                <a:cxn ang="0">
                  <a:pos x="connsiteX0" y="connsiteY0"/>
                </a:cxn>
                <a:cxn ang="0">
                  <a:pos x="connsiteX1" y="connsiteY1"/>
                </a:cxn>
                <a:cxn ang="0">
                  <a:pos x="connsiteX2" y="connsiteY2"/>
                </a:cxn>
                <a:cxn ang="0">
                  <a:pos x="connsiteX3" y="connsiteY3"/>
                </a:cxn>
              </a:cxnLst>
              <a:rect l="l" t="t" r="r" b="b"/>
              <a:pathLst>
                <a:path w="10540" h="19447">
                  <a:moveTo>
                    <a:pt x="9015" y="9800"/>
                  </a:moveTo>
                  <a:cubicBezTo>
                    <a:pt x="10629" y="5498"/>
                    <a:pt x="11597" y="-310"/>
                    <a:pt x="8585" y="13"/>
                  </a:cubicBezTo>
                  <a:cubicBezTo>
                    <a:pt x="3745" y="1626"/>
                    <a:pt x="-1525" y="15071"/>
                    <a:pt x="411" y="18620"/>
                  </a:cubicBezTo>
                  <a:cubicBezTo>
                    <a:pt x="1809" y="21416"/>
                    <a:pt x="6326" y="16792"/>
                    <a:pt x="9015"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8" name="任意多边形: 形状 1529">
              <a:extLst>
                <a:ext uri="{FF2B5EF4-FFF2-40B4-BE49-F238E27FC236}">
                  <a16:creationId xmlns:a16="http://schemas.microsoft.com/office/drawing/2014/main" xmlns="" id="{0EBCD388-974E-41B0-A408-753ED5E9F915}"/>
                </a:ext>
              </a:extLst>
            </p:cNvPr>
            <p:cNvSpPr/>
            <p:nvPr/>
          </p:nvSpPr>
          <p:spPr>
            <a:xfrm>
              <a:off x="3098363" y="4672116"/>
              <a:ext cx="39691" cy="82349"/>
            </a:xfrm>
            <a:custGeom>
              <a:avLst/>
              <a:gdLst>
                <a:gd name="connsiteX0" fmla="*/ 8185 w 9393"/>
                <a:gd name="connsiteY0" fmla="*/ 13 h 19488"/>
                <a:gd name="connsiteX1" fmla="*/ 226 w 9393"/>
                <a:gd name="connsiteY1" fmla="*/ 19050 h 19488"/>
                <a:gd name="connsiteX2" fmla="*/ 7433 w 9393"/>
                <a:gd name="connsiteY2" fmla="*/ 9800 h 19488"/>
                <a:gd name="connsiteX3" fmla="*/ 8185 w 9393"/>
                <a:gd name="connsiteY3" fmla="*/ 13 h 19488"/>
              </a:gdLst>
              <a:ahLst/>
              <a:cxnLst>
                <a:cxn ang="0">
                  <a:pos x="connsiteX0" y="connsiteY0"/>
                </a:cxn>
                <a:cxn ang="0">
                  <a:pos x="connsiteX1" y="connsiteY1"/>
                </a:cxn>
                <a:cxn ang="0">
                  <a:pos x="connsiteX2" y="connsiteY2"/>
                </a:cxn>
                <a:cxn ang="0">
                  <a:pos x="connsiteX3" y="connsiteY3"/>
                </a:cxn>
              </a:cxnLst>
              <a:rect l="l" t="t" r="r" b="b"/>
              <a:pathLst>
                <a:path w="9393" h="19488">
                  <a:moveTo>
                    <a:pt x="8185" y="13"/>
                  </a:moveTo>
                  <a:cubicBezTo>
                    <a:pt x="4206" y="1734"/>
                    <a:pt x="-1172" y="16361"/>
                    <a:pt x="226" y="19050"/>
                  </a:cubicBezTo>
                  <a:cubicBezTo>
                    <a:pt x="1302" y="20986"/>
                    <a:pt x="4851" y="16254"/>
                    <a:pt x="7433" y="9800"/>
                  </a:cubicBezTo>
                  <a:cubicBezTo>
                    <a:pt x="9153" y="5606"/>
                    <a:pt x="10444" y="-310"/>
                    <a:pt x="818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9" name="任意多边形: 形状 1530">
              <a:extLst>
                <a:ext uri="{FF2B5EF4-FFF2-40B4-BE49-F238E27FC236}">
                  <a16:creationId xmlns:a16="http://schemas.microsoft.com/office/drawing/2014/main" xmlns="" id="{1A881EC1-E736-4E55-8E8C-42D6711531B6}"/>
                </a:ext>
              </a:extLst>
            </p:cNvPr>
            <p:cNvSpPr/>
            <p:nvPr/>
          </p:nvSpPr>
          <p:spPr>
            <a:xfrm>
              <a:off x="3186918" y="4641168"/>
              <a:ext cx="35651" cy="82699"/>
            </a:xfrm>
            <a:custGeom>
              <a:avLst/>
              <a:gdLst>
                <a:gd name="connsiteX0" fmla="*/ 6051 w 8437"/>
                <a:gd name="connsiteY0" fmla="*/ 9810 h 19571"/>
                <a:gd name="connsiteX1" fmla="*/ 7772 w 8437"/>
                <a:gd name="connsiteY1" fmla="*/ 22 h 19571"/>
                <a:gd name="connsiteX2" fmla="*/ 135 w 8437"/>
                <a:gd name="connsiteY2" fmla="*/ 19382 h 19571"/>
                <a:gd name="connsiteX3" fmla="*/ 6051 w 8437"/>
                <a:gd name="connsiteY3" fmla="*/ 9810 h 19571"/>
              </a:gdLst>
              <a:ahLst/>
              <a:cxnLst>
                <a:cxn ang="0">
                  <a:pos x="connsiteX0" y="connsiteY0"/>
                </a:cxn>
                <a:cxn ang="0">
                  <a:pos x="connsiteX1" y="connsiteY1"/>
                </a:cxn>
                <a:cxn ang="0">
                  <a:pos x="connsiteX2" y="connsiteY2"/>
                </a:cxn>
                <a:cxn ang="0">
                  <a:pos x="connsiteX3" y="connsiteY3"/>
                </a:cxn>
              </a:cxnLst>
              <a:rect l="l" t="t" r="r" b="b"/>
              <a:pathLst>
                <a:path w="8437" h="19571">
                  <a:moveTo>
                    <a:pt x="6051" y="9810"/>
                  </a:moveTo>
                  <a:cubicBezTo>
                    <a:pt x="7772" y="5508"/>
                    <a:pt x="9385" y="-408"/>
                    <a:pt x="7772" y="22"/>
                  </a:cubicBezTo>
                  <a:cubicBezTo>
                    <a:pt x="4653" y="1851"/>
                    <a:pt x="-940" y="17554"/>
                    <a:pt x="135" y="19382"/>
                  </a:cubicBezTo>
                  <a:cubicBezTo>
                    <a:pt x="781" y="20565"/>
                    <a:pt x="3577" y="16048"/>
                    <a:pt x="6051" y="98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0" name="任意多边形: 形状 1531">
              <a:extLst>
                <a:ext uri="{FF2B5EF4-FFF2-40B4-BE49-F238E27FC236}">
                  <a16:creationId xmlns:a16="http://schemas.microsoft.com/office/drawing/2014/main" xmlns="" id="{20C989B6-3452-494A-8335-579300EDFFF4}"/>
                </a:ext>
              </a:extLst>
            </p:cNvPr>
            <p:cNvSpPr/>
            <p:nvPr/>
          </p:nvSpPr>
          <p:spPr>
            <a:xfrm>
              <a:off x="3244053" y="4609451"/>
              <a:ext cx="32334" cy="83168"/>
            </a:xfrm>
            <a:custGeom>
              <a:avLst/>
              <a:gdLst>
                <a:gd name="connsiteX0" fmla="*/ 7588 w 7652"/>
                <a:gd name="connsiteY0" fmla="*/ 0 h 19682"/>
                <a:gd name="connsiteX1" fmla="*/ 7480 w 7652"/>
                <a:gd name="connsiteY1" fmla="*/ 0 h 19682"/>
                <a:gd name="connsiteX2" fmla="*/ 59 w 7652"/>
                <a:gd name="connsiteY2" fmla="*/ 19683 h 19682"/>
                <a:gd name="connsiteX3" fmla="*/ 4684 w 7652"/>
                <a:gd name="connsiteY3" fmla="*/ 9895 h 19682"/>
                <a:gd name="connsiteX4" fmla="*/ 7588 w 7652"/>
                <a:gd name="connsiteY4" fmla="*/ 0 h 19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19682">
                  <a:moveTo>
                    <a:pt x="7588" y="0"/>
                  </a:moveTo>
                  <a:cubicBezTo>
                    <a:pt x="7588" y="0"/>
                    <a:pt x="7480" y="0"/>
                    <a:pt x="7480" y="0"/>
                  </a:cubicBezTo>
                  <a:cubicBezTo>
                    <a:pt x="5974" y="1506"/>
                    <a:pt x="-694" y="18177"/>
                    <a:pt x="59" y="19683"/>
                  </a:cubicBezTo>
                  <a:cubicBezTo>
                    <a:pt x="812" y="19360"/>
                    <a:pt x="3286" y="13660"/>
                    <a:pt x="4684" y="9895"/>
                  </a:cubicBezTo>
                  <a:cubicBezTo>
                    <a:pt x="5114" y="9035"/>
                    <a:pt x="8126" y="1076"/>
                    <a:pt x="758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1" name="任意多边形: 形状 1532">
              <a:extLst>
                <a:ext uri="{FF2B5EF4-FFF2-40B4-BE49-F238E27FC236}">
                  <a16:creationId xmlns:a16="http://schemas.microsoft.com/office/drawing/2014/main" xmlns="" id="{FC232F6E-6D7A-4309-8140-25119524ADE3}"/>
                </a:ext>
              </a:extLst>
            </p:cNvPr>
            <p:cNvSpPr/>
            <p:nvPr/>
          </p:nvSpPr>
          <p:spPr>
            <a:xfrm>
              <a:off x="3276117" y="4597180"/>
              <a:ext cx="17270" cy="46811"/>
            </a:xfrm>
            <a:custGeom>
              <a:avLst/>
              <a:gdLst>
                <a:gd name="connsiteX0" fmla="*/ 4087 w 4087"/>
                <a:gd name="connsiteY0" fmla="*/ 0 h 11078"/>
                <a:gd name="connsiteX1" fmla="*/ 0 w 4087"/>
                <a:gd name="connsiteY1" fmla="*/ 11078 h 11078"/>
                <a:gd name="connsiteX2" fmla="*/ 4087 w 4087"/>
                <a:gd name="connsiteY2" fmla="*/ 0 h 11078"/>
              </a:gdLst>
              <a:ahLst/>
              <a:cxnLst>
                <a:cxn ang="0">
                  <a:pos x="connsiteX0" y="connsiteY0"/>
                </a:cxn>
                <a:cxn ang="0">
                  <a:pos x="connsiteX1" y="connsiteY1"/>
                </a:cxn>
                <a:cxn ang="0">
                  <a:pos x="connsiteX2" y="connsiteY2"/>
                </a:cxn>
              </a:cxnLst>
              <a:rect l="l" t="t" r="r" b="b"/>
              <a:pathLst>
                <a:path w="4087" h="11078">
                  <a:moveTo>
                    <a:pt x="4087" y="0"/>
                  </a:moveTo>
                  <a:lnTo>
                    <a:pt x="0" y="11078"/>
                  </a:lnTo>
                  <a:cubicBezTo>
                    <a:pt x="1613" y="6668"/>
                    <a:pt x="2904" y="3442"/>
                    <a:pt x="40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2" name="任意多边形: 形状 1533">
              <a:extLst>
                <a:ext uri="{FF2B5EF4-FFF2-40B4-BE49-F238E27FC236}">
                  <a16:creationId xmlns:a16="http://schemas.microsoft.com/office/drawing/2014/main" xmlns="" id="{CCA502D9-6818-4FA8-B665-0D860861E522}"/>
                </a:ext>
              </a:extLst>
            </p:cNvPr>
            <p:cNvSpPr/>
            <p:nvPr/>
          </p:nvSpPr>
          <p:spPr>
            <a:xfrm>
              <a:off x="3293387" y="4594450"/>
              <a:ext cx="909" cy="2726"/>
            </a:xfrm>
            <a:custGeom>
              <a:avLst/>
              <a:gdLst>
                <a:gd name="connsiteX0" fmla="*/ 108 w 215"/>
                <a:gd name="connsiteY0" fmla="*/ 323 h 645"/>
                <a:gd name="connsiteX1" fmla="*/ 215 w 215"/>
                <a:gd name="connsiteY1" fmla="*/ 0 h 645"/>
                <a:gd name="connsiteX2" fmla="*/ 0 w 215"/>
                <a:gd name="connsiteY2" fmla="*/ 645 h 645"/>
                <a:gd name="connsiteX3" fmla="*/ 108 w 215"/>
                <a:gd name="connsiteY3" fmla="*/ 323 h 645"/>
              </a:gdLst>
              <a:ahLst/>
              <a:cxnLst>
                <a:cxn ang="0">
                  <a:pos x="connsiteX0" y="connsiteY0"/>
                </a:cxn>
                <a:cxn ang="0">
                  <a:pos x="connsiteX1" y="connsiteY1"/>
                </a:cxn>
                <a:cxn ang="0">
                  <a:pos x="connsiteX2" y="connsiteY2"/>
                </a:cxn>
                <a:cxn ang="0">
                  <a:pos x="connsiteX3" y="connsiteY3"/>
                </a:cxn>
              </a:cxnLst>
              <a:rect l="l" t="t" r="r" b="b"/>
              <a:pathLst>
                <a:path w="215" h="645">
                  <a:moveTo>
                    <a:pt x="108" y="323"/>
                  </a:moveTo>
                  <a:lnTo>
                    <a:pt x="215" y="0"/>
                  </a:lnTo>
                  <a:cubicBezTo>
                    <a:pt x="108" y="215"/>
                    <a:pt x="0" y="430"/>
                    <a:pt x="0" y="645"/>
                  </a:cubicBezTo>
                  <a:lnTo>
                    <a:pt x="108" y="32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213" name="任意多边形: 形状 1549">
              <a:extLst>
                <a:ext uri="{FF2B5EF4-FFF2-40B4-BE49-F238E27FC236}">
                  <a16:creationId xmlns:a16="http://schemas.microsoft.com/office/drawing/2014/main" xmlns="" id="{AF651A05-6EA7-4E62-A0C1-8FD0407EB614}"/>
                </a:ext>
              </a:extLst>
            </p:cNvPr>
            <p:cNvSpPr/>
            <p:nvPr/>
          </p:nvSpPr>
          <p:spPr>
            <a:xfrm>
              <a:off x="297697" y="5079845"/>
              <a:ext cx="80341" cy="77117"/>
            </a:xfrm>
            <a:custGeom>
              <a:avLst/>
              <a:gdLst>
                <a:gd name="connsiteX0" fmla="*/ 9503 w 19013"/>
                <a:gd name="connsiteY0" fmla="*/ 0 h 18250"/>
                <a:gd name="connsiteX1" fmla="*/ 1652 w 19013"/>
                <a:gd name="connsiteY1" fmla="*/ 14412 h 18250"/>
                <a:gd name="connsiteX2" fmla="*/ 18968 w 19013"/>
                <a:gd name="connsiteY2" fmla="*/ 9895 h 18250"/>
                <a:gd name="connsiteX3" fmla="*/ 9503 w 19013"/>
                <a:gd name="connsiteY3" fmla="*/ 0 h 18250"/>
              </a:gdLst>
              <a:ahLst/>
              <a:cxnLst>
                <a:cxn ang="0">
                  <a:pos x="connsiteX0" y="connsiteY0"/>
                </a:cxn>
                <a:cxn ang="0">
                  <a:pos x="connsiteX1" y="connsiteY1"/>
                </a:cxn>
                <a:cxn ang="0">
                  <a:pos x="connsiteX2" y="connsiteY2"/>
                </a:cxn>
                <a:cxn ang="0">
                  <a:pos x="connsiteX3" y="connsiteY3"/>
                </a:cxn>
              </a:cxnLst>
              <a:rect l="l" t="t" r="r" b="b"/>
              <a:pathLst>
                <a:path w="19013" h="18250">
                  <a:moveTo>
                    <a:pt x="9503" y="0"/>
                  </a:moveTo>
                  <a:cubicBezTo>
                    <a:pt x="1114" y="645"/>
                    <a:pt x="-2328" y="8927"/>
                    <a:pt x="1652" y="14412"/>
                  </a:cubicBezTo>
                  <a:cubicBezTo>
                    <a:pt x="6707" y="21296"/>
                    <a:pt x="18000" y="18392"/>
                    <a:pt x="18968" y="9895"/>
                  </a:cubicBezTo>
                  <a:cubicBezTo>
                    <a:pt x="19398" y="5808"/>
                    <a:pt x="16817" y="107"/>
                    <a:pt x="95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4" name="任意多边形: 形状 1550">
              <a:extLst>
                <a:ext uri="{FF2B5EF4-FFF2-40B4-BE49-F238E27FC236}">
                  <a16:creationId xmlns:a16="http://schemas.microsoft.com/office/drawing/2014/main" xmlns="" id="{B203D629-F4F9-4592-AC7A-D90A248E41DF}"/>
                </a:ext>
              </a:extLst>
            </p:cNvPr>
            <p:cNvSpPr/>
            <p:nvPr/>
          </p:nvSpPr>
          <p:spPr>
            <a:xfrm>
              <a:off x="605790" y="5070751"/>
              <a:ext cx="80172" cy="77396"/>
            </a:xfrm>
            <a:custGeom>
              <a:avLst/>
              <a:gdLst>
                <a:gd name="connsiteX0" fmla="*/ 18872 w 18973"/>
                <a:gd name="connsiteY0" fmla="*/ 9788 h 18316"/>
                <a:gd name="connsiteX1" fmla="*/ 9838 w 18973"/>
                <a:gd name="connsiteY1" fmla="*/ 0 h 18316"/>
                <a:gd name="connsiteX2" fmla="*/ 1341 w 18973"/>
                <a:gd name="connsiteY2" fmla="*/ 14520 h 18316"/>
                <a:gd name="connsiteX3" fmla="*/ 18872 w 18973"/>
                <a:gd name="connsiteY3" fmla="*/ 9788 h 18316"/>
              </a:gdLst>
              <a:ahLst/>
              <a:cxnLst>
                <a:cxn ang="0">
                  <a:pos x="connsiteX0" y="connsiteY0"/>
                </a:cxn>
                <a:cxn ang="0">
                  <a:pos x="connsiteX1" y="connsiteY1"/>
                </a:cxn>
                <a:cxn ang="0">
                  <a:pos x="connsiteX2" y="connsiteY2"/>
                </a:cxn>
                <a:cxn ang="0">
                  <a:pos x="connsiteX3" y="connsiteY3"/>
                </a:cxn>
              </a:cxnLst>
              <a:rect l="l" t="t" r="r" b="b"/>
              <a:pathLst>
                <a:path w="18973" h="18316">
                  <a:moveTo>
                    <a:pt x="18872" y="9788"/>
                  </a:moveTo>
                  <a:cubicBezTo>
                    <a:pt x="19518" y="5808"/>
                    <a:pt x="17151" y="108"/>
                    <a:pt x="9838" y="0"/>
                  </a:cubicBezTo>
                  <a:cubicBezTo>
                    <a:pt x="910" y="753"/>
                    <a:pt x="-1994" y="9572"/>
                    <a:pt x="1341" y="14520"/>
                  </a:cubicBezTo>
                  <a:cubicBezTo>
                    <a:pt x="6073" y="21404"/>
                    <a:pt x="17474" y="18392"/>
                    <a:pt x="18872"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5" name="任意多边形: 形状 1551">
              <a:extLst>
                <a:ext uri="{FF2B5EF4-FFF2-40B4-BE49-F238E27FC236}">
                  <a16:creationId xmlns:a16="http://schemas.microsoft.com/office/drawing/2014/main" xmlns="" id="{7728DF40-31EA-4CD9-8E81-A23C4971AAE3}"/>
                </a:ext>
              </a:extLst>
            </p:cNvPr>
            <p:cNvSpPr/>
            <p:nvPr/>
          </p:nvSpPr>
          <p:spPr>
            <a:xfrm>
              <a:off x="912231" y="5058936"/>
              <a:ext cx="79475" cy="76927"/>
            </a:xfrm>
            <a:custGeom>
              <a:avLst/>
              <a:gdLst>
                <a:gd name="connsiteX0" fmla="*/ 18630 w 18808"/>
                <a:gd name="connsiteY0" fmla="*/ 9680 h 18205"/>
                <a:gd name="connsiteX1" fmla="*/ 10240 w 18808"/>
                <a:gd name="connsiteY1" fmla="*/ 0 h 18205"/>
                <a:gd name="connsiteX2" fmla="*/ 1098 w 18808"/>
                <a:gd name="connsiteY2" fmla="*/ 14627 h 18205"/>
                <a:gd name="connsiteX3" fmla="*/ 18630 w 18808"/>
                <a:gd name="connsiteY3" fmla="*/ 9680 h 18205"/>
              </a:gdLst>
              <a:ahLst/>
              <a:cxnLst>
                <a:cxn ang="0">
                  <a:pos x="connsiteX0" y="connsiteY0"/>
                </a:cxn>
                <a:cxn ang="0">
                  <a:pos x="connsiteX1" y="connsiteY1"/>
                </a:cxn>
                <a:cxn ang="0">
                  <a:pos x="connsiteX2" y="connsiteY2"/>
                </a:cxn>
                <a:cxn ang="0">
                  <a:pos x="connsiteX3" y="connsiteY3"/>
                </a:cxn>
              </a:cxnLst>
              <a:rect l="l" t="t" r="r" b="b"/>
              <a:pathLst>
                <a:path w="18808" h="18205">
                  <a:moveTo>
                    <a:pt x="18630" y="9680"/>
                  </a:moveTo>
                  <a:cubicBezTo>
                    <a:pt x="19490" y="5700"/>
                    <a:pt x="17339" y="0"/>
                    <a:pt x="10240" y="0"/>
                  </a:cubicBezTo>
                  <a:cubicBezTo>
                    <a:pt x="1313" y="860"/>
                    <a:pt x="-1913" y="9680"/>
                    <a:pt x="1098" y="14627"/>
                  </a:cubicBezTo>
                  <a:cubicBezTo>
                    <a:pt x="5293" y="21296"/>
                    <a:pt x="16909" y="18069"/>
                    <a:pt x="18630"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6" name="任意多边形: 形状 1552">
              <a:extLst>
                <a:ext uri="{FF2B5EF4-FFF2-40B4-BE49-F238E27FC236}">
                  <a16:creationId xmlns:a16="http://schemas.microsoft.com/office/drawing/2014/main" xmlns="" id="{7AE6C8F0-CF2D-4754-92E1-C96F2369D39F}"/>
                </a:ext>
              </a:extLst>
            </p:cNvPr>
            <p:cNvSpPr/>
            <p:nvPr/>
          </p:nvSpPr>
          <p:spPr>
            <a:xfrm>
              <a:off x="1214298" y="5043483"/>
              <a:ext cx="78571" cy="77878"/>
            </a:xfrm>
            <a:custGeom>
              <a:avLst/>
              <a:gdLst>
                <a:gd name="connsiteX0" fmla="*/ 18346 w 18594"/>
                <a:gd name="connsiteY0" fmla="*/ 9680 h 18430"/>
                <a:gd name="connsiteX1" fmla="*/ 10602 w 18594"/>
                <a:gd name="connsiteY1" fmla="*/ 0 h 18430"/>
                <a:gd name="connsiteX2" fmla="*/ 922 w 18594"/>
                <a:gd name="connsiteY2" fmla="*/ 14735 h 18430"/>
                <a:gd name="connsiteX3" fmla="*/ 18346 w 18594"/>
                <a:gd name="connsiteY3" fmla="*/ 9680 h 18430"/>
              </a:gdLst>
              <a:ahLst/>
              <a:cxnLst>
                <a:cxn ang="0">
                  <a:pos x="connsiteX0" y="connsiteY0"/>
                </a:cxn>
                <a:cxn ang="0">
                  <a:pos x="connsiteX1" y="connsiteY1"/>
                </a:cxn>
                <a:cxn ang="0">
                  <a:pos x="connsiteX2" y="connsiteY2"/>
                </a:cxn>
                <a:cxn ang="0">
                  <a:pos x="connsiteX3" y="connsiteY3"/>
                </a:cxn>
              </a:cxnLst>
              <a:rect l="l" t="t" r="r" b="b"/>
              <a:pathLst>
                <a:path w="18594" h="18430">
                  <a:moveTo>
                    <a:pt x="18346" y="9680"/>
                  </a:moveTo>
                  <a:cubicBezTo>
                    <a:pt x="19314" y="5700"/>
                    <a:pt x="17594" y="0"/>
                    <a:pt x="10602" y="0"/>
                  </a:cubicBezTo>
                  <a:cubicBezTo>
                    <a:pt x="1783" y="968"/>
                    <a:pt x="-1874" y="9895"/>
                    <a:pt x="922" y="14735"/>
                  </a:cubicBezTo>
                  <a:cubicBezTo>
                    <a:pt x="4794" y="21619"/>
                    <a:pt x="16195" y="18284"/>
                    <a:pt x="18346"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7" name="任意多边形: 形状 1553">
              <a:extLst>
                <a:ext uri="{FF2B5EF4-FFF2-40B4-BE49-F238E27FC236}">
                  <a16:creationId xmlns:a16="http://schemas.microsoft.com/office/drawing/2014/main" xmlns="" id="{6CBA4BC4-A955-4384-92BE-BCB26B3B4525}"/>
                </a:ext>
              </a:extLst>
            </p:cNvPr>
            <p:cNvSpPr/>
            <p:nvPr/>
          </p:nvSpPr>
          <p:spPr>
            <a:xfrm>
              <a:off x="1510136" y="5025753"/>
              <a:ext cx="76881" cy="77857"/>
            </a:xfrm>
            <a:custGeom>
              <a:avLst/>
              <a:gdLst>
                <a:gd name="connsiteX0" fmla="*/ 17816 w 18194"/>
                <a:gd name="connsiteY0" fmla="*/ 9574 h 18425"/>
                <a:gd name="connsiteX1" fmla="*/ 10825 w 18194"/>
                <a:gd name="connsiteY1" fmla="*/ 2 h 18425"/>
                <a:gd name="connsiteX2" fmla="*/ 715 w 18194"/>
                <a:gd name="connsiteY2" fmla="*/ 14844 h 18425"/>
                <a:gd name="connsiteX3" fmla="*/ 17816 w 18194"/>
                <a:gd name="connsiteY3" fmla="*/ 9574 h 18425"/>
              </a:gdLst>
              <a:ahLst/>
              <a:cxnLst>
                <a:cxn ang="0">
                  <a:pos x="connsiteX0" y="connsiteY0"/>
                </a:cxn>
                <a:cxn ang="0">
                  <a:pos x="connsiteX1" y="connsiteY1"/>
                </a:cxn>
                <a:cxn ang="0">
                  <a:pos x="connsiteX2" y="connsiteY2"/>
                </a:cxn>
                <a:cxn ang="0">
                  <a:pos x="connsiteX3" y="connsiteY3"/>
                </a:cxn>
              </a:cxnLst>
              <a:rect l="l" t="t" r="r" b="b"/>
              <a:pathLst>
                <a:path w="18194" h="18425">
                  <a:moveTo>
                    <a:pt x="17816" y="9574"/>
                  </a:moveTo>
                  <a:cubicBezTo>
                    <a:pt x="18999" y="5487"/>
                    <a:pt x="17601" y="-106"/>
                    <a:pt x="10825" y="2"/>
                  </a:cubicBezTo>
                  <a:cubicBezTo>
                    <a:pt x="2328" y="969"/>
                    <a:pt x="-1759" y="10004"/>
                    <a:pt x="715" y="14844"/>
                  </a:cubicBezTo>
                  <a:cubicBezTo>
                    <a:pt x="4156" y="21620"/>
                    <a:pt x="15342" y="18178"/>
                    <a:pt x="17816" y="95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8" name="任意多边形: 形状 1554">
              <a:extLst>
                <a:ext uri="{FF2B5EF4-FFF2-40B4-BE49-F238E27FC236}">
                  <a16:creationId xmlns:a16="http://schemas.microsoft.com/office/drawing/2014/main" xmlns="" id="{B2ACCA0E-898D-4FD6-AAA0-228AD39AE162}"/>
                </a:ext>
              </a:extLst>
            </p:cNvPr>
            <p:cNvSpPr/>
            <p:nvPr/>
          </p:nvSpPr>
          <p:spPr>
            <a:xfrm>
              <a:off x="1796395" y="5004371"/>
              <a:ext cx="74257" cy="77789"/>
            </a:xfrm>
            <a:custGeom>
              <a:avLst/>
              <a:gdLst>
                <a:gd name="connsiteX0" fmla="*/ 17079 w 17573"/>
                <a:gd name="connsiteY0" fmla="*/ 9471 h 18409"/>
                <a:gd name="connsiteX1" fmla="*/ 17079 w 17573"/>
                <a:gd name="connsiteY1" fmla="*/ 9471 h 18409"/>
                <a:gd name="connsiteX2" fmla="*/ 10949 w 17573"/>
                <a:gd name="connsiteY2" fmla="*/ 6 h 18409"/>
                <a:gd name="connsiteX3" fmla="*/ 838 w 17573"/>
                <a:gd name="connsiteY3" fmla="*/ 15602 h 18409"/>
                <a:gd name="connsiteX4" fmla="*/ 17079 w 17573"/>
                <a:gd name="connsiteY4" fmla="*/ 9471 h 18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3" h="18409">
                  <a:moveTo>
                    <a:pt x="17079" y="9471"/>
                  </a:moveTo>
                  <a:lnTo>
                    <a:pt x="17079" y="9471"/>
                  </a:lnTo>
                  <a:cubicBezTo>
                    <a:pt x="18370" y="5384"/>
                    <a:pt x="17402" y="-209"/>
                    <a:pt x="10949" y="6"/>
                  </a:cubicBezTo>
                  <a:cubicBezTo>
                    <a:pt x="2882" y="1082"/>
                    <a:pt x="-2066" y="10547"/>
                    <a:pt x="838" y="15602"/>
                  </a:cubicBezTo>
                  <a:cubicBezTo>
                    <a:pt x="4280" y="21410"/>
                    <a:pt x="14390" y="17645"/>
                    <a:pt x="17079" y="9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9" name="任意多边形: 形状 1555">
              <a:extLst>
                <a:ext uri="{FF2B5EF4-FFF2-40B4-BE49-F238E27FC236}">
                  <a16:creationId xmlns:a16="http://schemas.microsoft.com/office/drawing/2014/main" xmlns="" id="{566A4E07-EB40-470D-8D5F-749C289B94BE}"/>
                </a:ext>
              </a:extLst>
            </p:cNvPr>
            <p:cNvSpPr/>
            <p:nvPr/>
          </p:nvSpPr>
          <p:spPr>
            <a:xfrm>
              <a:off x="2062908" y="4980737"/>
              <a:ext cx="68653" cy="78030"/>
            </a:xfrm>
            <a:custGeom>
              <a:avLst/>
              <a:gdLst>
                <a:gd name="connsiteX0" fmla="*/ 15531 w 16247"/>
                <a:gd name="connsiteY0" fmla="*/ 9471 h 18466"/>
                <a:gd name="connsiteX1" fmla="*/ 10691 w 16247"/>
                <a:gd name="connsiteY1" fmla="*/ 6 h 18466"/>
                <a:gd name="connsiteX2" fmla="*/ 581 w 16247"/>
                <a:gd name="connsiteY2" fmla="*/ 15709 h 18466"/>
                <a:gd name="connsiteX3" fmla="*/ 15531 w 16247"/>
                <a:gd name="connsiteY3" fmla="*/ 9471 h 18466"/>
              </a:gdLst>
              <a:ahLst/>
              <a:cxnLst>
                <a:cxn ang="0">
                  <a:pos x="connsiteX0" y="connsiteY0"/>
                </a:cxn>
                <a:cxn ang="0">
                  <a:pos x="connsiteX1" y="connsiteY1"/>
                </a:cxn>
                <a:cxn ang="0">
                  <a:pos x="connsiteX2" y="connsiteY2"/>
                </a:cxn>
                <a:cxn ang="0">
                  <a:pos x="connsiteX3" y="connsiteY3"/>
                </a:cxn>
              </a:cxnLst>
              <a:rect l="l" t="t" r="r" b="b"/>
              <a:pathLst>
                <a:path w="16247" h="18466">
                  <a:moveTo>
                    <a:pt x="15531" y="9471"/>
                  </a:moveTo>
                  <a:cubicBezTo>
                    <a:pt x="17037" y="5384"/>
                    <a:pt x="16499" y="-209"/>
                    <a:pt x="10691" y="6"/>
                  </a:cubicBezTo>
                  <a:cubicBezTo>
                    <a:pt x="3377" y="1189"/>
                    <a:pt x="-1786" y="10654"/>
                    <a:pt x="581" y="15709"/>
                  </a:cubicBezTo>
                  <a:cubicBezTo>
                    <a:pt x="3162" y="21517"/>
                    <a:pt x="12627" y="17538"/>
                    <a:pt x="15531" y="9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0" name="任意多边形: 形状 1556">
              <a:extLst>
                <a:ext uri="{FF2B5EF4-FFF2-40B4-BE49-F238E27FC236}">
                  <a16:creationId xmlns:a16="http://schemas.microsoft.com/office/drawing/2014/main" xmlns="" id="{1445A73B-9C0D-4098-8FE4-3949A4036E35}"/>
                </a:ext>
              </a:extLst>
            </p:cNvPr>
            <p:cNvSpPr/>
            <p:nvPr/>
          </p:nvSpPr>
          <p:spPr>
            <a:xfrm>
              <a:off x="2302745" y="4954805"/>
              <a:ext cx="63278" cy="78613"/>
            </a:xfrm>
            <a:custGeom>
              <a:avLst/>
              <a:gdLst>
                <a:gd name="connsiteX0" fmla="*/ 14057 w 14975"/>
                <a:gd name="connsiteY0" fmla="*/ 9478 h 18604"/>
                <a:gd name="connsiteX1" fmla="*/ 10400 w 14975"/>
                <a:gd name="connsiteY1" fmla="*/ 13 h 18604"/>
                <a:gd name="connsiteX2" fmla="*/ 612 w 14975"/>
                <a:gd name="connsiteY2" fmla="*/ 16469 h 18604"/>
                <a:gd name="connsiteX3" fmla="*/ 14057 w 14975"/>
                <a:gd name="connsiteY3" fmla="*/ 9478 h 18604"/>
              </a:gdLst>
              <a:ahLst/>
              <a:cxnLst>
                <a:cxn ang="0">
                  <a:pos x="connsiteX0" y="connsiteY0"/>
                </a:cxn>
                <a:cxn ang="0">
                  <a:pos x="connsiteX1" y="connsiteY1"/>
                </a:cxn>
                <a:cxn ang="0">
                  <a:pos x="connsiteX2" y="connsiteY2"/>
                </a:cxn>
                <a:cxn ang="0">
                  <a:pos x="connsiteX3" y="connsiteY3"/>
                </a:cxn>
              </a:cxnLst>
              <a:rect l="l" t="t" r="r" b="b"/>
              <a:pathLst>
                <a:path w="14975" h="18604">
                  <a:moveTo>
                    <a:pt x="14057" y="9478"/>
                  </a:moveTo>
                  <a:cubicBezTo>
                    <a:pt x="15670" y="5391"/>
                    <a:pt x="15562" y="-310"/>
                    <a:pt x="10400" y="13"/>
                  </a:cubicBezTo>
                  <a:cubicBezTo>
                    <a:pt x="3516" y="1304"/>
                    <a:pt x="-1862" y="11522"/>
                    <a:pt x="612" y="16469"/>
                  </a:cubicBezTo>
                  <a:cubicBezTo>
                    <a:pt x="2978" y="21417"/>
                    <a:pt x="11045" y="17222"/>
                    <a:pt x="14057" y="94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1" name="任意多边形: 形状 1557">
              <a:extLst>
                <a:ext uri="{FF2B5EF4-FFF2-40B4-BE49-F238E27FC236}">
                  <a16:creationId xmlns:a16="http://schemas.microsoft.com/office/drawing/2014/main" xmlns="" id="{6F90E6B4-13C5-4E5D-BFC4-8C85FEC4038B}"/>
                </a:ext>
              </a:extLst>
            </p:cNvPr>
            <p:cNvSpPr/>
            <p:nvPr/>
          </p:nvSpPr>
          <p:spPr>
            <a:xfrm>
              <a:off x="2516201" y="4927533"/>
              <a:ext cx="58115" cy="79057"/>
            </a:xfrm>
            <a:custGeom>
              <a:avLst/>
              <a:gdLst>
                <a:gd name="connsiteX0" fmla="*/ 325 w 13753"/>
                <a:gd name="connsiteY0" fmla="*/ 16577 h 18709"/>
                <a:gd name="connsiteX1" fmla="*/ 12587 w 13753"/>
                <a:gd name="connsiteY1" fmla="*/ 9478 h 18709"/>
                <a:gd name="connsiteX2" fmla="*/ 10005 w 13753"/>
                <a:gd name="connsiteY2" fmla="*/ 13 h 18709"/>
                <a:gd name="connsiteX3" fmla="*/ 325 w 13753"/>
                <a:gd name="connsiteY3" fmla="*/ 16577 h 18709"/>
              </a:gdLst>
              <a:ahLst/>
              <a:cxnLst>
                <a:cxn ang="0">
                  <a:pos x="connsiteX0" y="connsiteY0"/>
                </a:cxn>
                <a:cxn ang="0">
                  <a:pos x="connsiteX1" y="connsiteY1"/>
                </a:cxn>
                <a:cxn ang="0">
                  <a:pos x="connsiteX2" y="connsiteY2"/>
                </a:cxn>
                <a:cxn ang="0">
                  <a:pos x="connsiteX3" y="connsiteY3"/>
                </a:cxn>
              </a:cxnLst>
              <a:rect l="l" t="t" r="r" b="b"/>
              <a:pathLst>
                <a:path w="13753" h="18709">
                  <a:moveTo>
                    <a:pt x="325" y="16577"/>
                  </a:moveTo>
                  <a:cubicBezTo>
                    <a:pt x="2046" y="21524"/>
                    <a:pt x="9468" y="17330"/>
                    <a:pt x="12587" y="9478"/>
                  </a:cubicBezTo>
                  <a:cubicBezTo>
                    <a:pt x="14308" y="5391"/>
                    <a:pt x="14630" y="-310"/>
                    <a:pt x="10005" y="13"/>
                  </a:cubicBezTo>
                  <a:cubicBezTo>
                    <a:pt x="3982" y="1411"/>
                    <a:pt x="-1395" y="11737"/>
                    <a:pt x="325" y="1657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2" name="任意多边形: 形状 1558">
              <a:extLst>
                <a:ext uri="{FF2B5EF4-FFF2-40B4-BE49-F238E27FC236}">
                  <a16:creationId xmlns:a16="http://schemas.microsoft.com/office/drawing/2014/main" xmlns="" id="{12B03C04-F1FD-4521-931E-8184A275E7BA}"/>
                </a:ext>
              </a:extLst>
            </p:cNvPr>
            <p:cNvSpPr/>
            <p:nvPr/>
          </p:nvSpPr>
          <p:spPr>
            <a:xfrm>
              <a:off x="2702250" y="4899809"/>
              <a:ext cx="53048" cy="79188"/>
            </a:xfrm>
            <a:custGeom>
              <a:avLst/>
              <a:gdLst>
                <a:gd name="connsiteX0" fmla="*/ 9751 w 12554"/>
                <a:gd name="connsiteY0" fmla="*/ 13 h 18740"/>
                <a:gd name="connsiteX1" fmla="*/ 286 w 12554"/>
                <a:gd name="connsiteY1" fmla="*/ 17115 h 18740"/>
                <a:gd name="connsiteX2" fmla="*/ 11149 w 12554"/>
                <a:gd name="connsiteY2" fmla="*/ 9478 h 18740"/>
                <a:gd name="connsiteX3" fmla="*/ 9751 w 12554"/>
                <a:gd name="connsiteY3" fmla="*/ 13 h 18740"/>
              </a:gdLst>
              <a:ahLst/>
              <a:cxnLst>
                <a:cxn ang="0">
                  <a:pos x="connsiteX0" y="connsiteY0"/>
                </a:cxn>
                <a:cxn ang="0">
                  <a:pos x="connsiteX1" y="connsiteY1"/>
                </a:cxn>
                <a:cxn ang="0">
                  <a:pos x="connsiteX2" y="connsiteY2"/>
                </a:cxn>
                <a:cxn ang="0">
                  <a:pos x="connsiteX3" y="connsiteY3"/>
                </a:cxn>
              </a:cxnLst>
              <a:rect l="l" t="t" r="r" b="b"/>
              <a:pathLst>
                <a:path w="12554" h="18740">
                  <a:moveTo>
                    <a:pt x="9751" y="13"/>
                  </a:moveTo>
                  <a:cubicBezTo>
                    <a:pt x="4158" y="1412"/>
                    <a:pt x="-1327" y="12597"/>
                    <a:pt x="286" y="17115"/>
                  </a:cubicBezTo>
                  <a:cubicBezTo>
                    <a:pt x="1792" y="21309"/>
                    <a:pt x="7923" y="16900"/>
                    <a:pt x="11149" y="9478"/>
                  </a:cubicBezTo>
                  <a:cubicBezTo>
                    <a:pt x="12870" y="5284"/>
                    <a:pt x="13623" y="-309"/>
                    <a:pt x="9751"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3" name="任意多边形: 形状 1559">
              <a:extLst>
                <a:ext uri="{FF2B5EF4-FFF2-40B4-BE49-F238E27FC236}">
                  <a16:creationId xmlns:a16="http://schemas.microsoft.com/office/drawing/2014/main" xmlns="" id="{9EAFC8C8-5D56-43A1-8B66-EE18EC13B98A}"/>
                </a:ext>
              </a:extLst>
            </p:cNvPr>
            <p:cNvSpPr/>
            <p:nvPr/>
          </p:nvSpPr>
          <p:spPr>
            <a:xfrm>
              <a:off x="2859806" y="4870267"/>
              <a:ext cx="48683" cy="79834"/>
            </a:xfrm>
            <a:custGeom>
              <a:avLst/>
              <a:gdLst>
                <a:gd name="connsiteX0" fmla="*/ 9465 w 11521"/>
                <a:gd name="connsiteY0" fmla="*/ 13 h 18893"/>
                <a:gd name="connsiteX1" fmla="*/ 215 w 11521"/>
                <a:gd name="connsiteY1" fmla="*/ 17760 h 18893"/>
                <a:gd name="connsiteX2" fmla="*/ 9680 w 11521"/>
                <a:gd name="connsiteY2" fmla="*/ 9586 h 18893"/>
                <a:gd name="connsiteX3" fmla="*/ 9465 w 11521"/>
                <a:gd name="connsiteY3" fmla="*/ 13 h 18893"/>
              </a:gdLst>
              <a:ahLst/>
              <a:cxnLst>
                <a:cxn ang="0">
                  <a:pos x="connsiteX0" y="connsiteY0"/>
                </a:cxn>
                <a:cxn ang="0">
                  <a:pos x="connsiteX1" y="connsiteY1"/>
                </a:cxn>
                <a:cxn ang="0">
                  <a:pos x="connsiteX2" y="connsiteY2"/>
                </a:cxn>
                <a:cxn ang="0">
                  <a:pos x="connsiteX3" y="connsiteY3"/>
                </a:cxn>
              </a:cxnLst>
              <a:rect l="l" t="t" r="r" b="b"/>
              <a:pathLst>
                <a:path w="11521" h="18893">
                  <a:moveTo>
                    <a:pt x="9465" y="13"/>
                  </a:moveTo>
                  <a:cubicBezTo>
                    <a:pt x="4517" y="1519"/>
                    <a:pt x="-1184" y="13673"/>
                    <a:pt x="215" y="17760"/>
                  </a:cubicBezTo>
                  <a:cubicBezTo>
                    <a:pt x="1398" y="21094"/>
                    <a:pt x="6561" y="16684"/>
                    <a:pt x="9680" y="9586"/>
                  </a:cubicBezTo>
                  <a:cubicBezTo>
                    <a:pt x="11616" y="5391"/>
                    <a:pt x="12691" y="-310"/>
                    <a:pt x="946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4" name="任意多边形: 形状 1560">
              <a:extLst>
                <a:ext uri="{FF2B5EF4-FFF2-40B4-BE49-F238E27FC236}">
                  <a16:creationId xmlns:a16="http://schemas.microsoft.com/office/drawing/2014/main" xmlns="" id="{CE993BFD-7C8D-4D8A-ABA0-854F0EFD5666}"/>
                </a:ext>
              </a:extLst>
            </p:cNvPr>
            <p:cNvSpPr/>
            <p:nvPr/>
          </p:nvSpPr>
          <p:spPr>
            <a:xfrm>
              <a:off x="2989596" y="4840274"/>
              <a:ext cx="43849" cy="79978"/>
            </a:xfrm>
            <a:custGeom>
              <a:avLst/>
              <a:gdLst>
                <a:gd name="connsiteX0" fmla="*/ 8220 w 10377"/>
                <a:gd name="connsiteY0" fmla="*/ 9586 h 18927"/>
                <a:gd name="connsiteX1" fmla="*/ 9081 w 10377"/>
                <a:gd name="connsiteY1" fmla="*/ 13 h 18927"/>
                <a:gd name="connsiteX2" fmla="*/ 153 w 10377"/>
                <a:gd name="connsiteY2" fmla="*/ 18190 h 18927"/>
                <a:gd name="connsiteX3" fmla="*/ 8220 w 10377"/>
                <a:gd name="connsiteY3" fmla="*/ 9586 h 18927"/>
              </a:gdLst>
              <a:ahLst/>
              <a:cxnLst>
                <a:cxn ang="0">
                  <a:pos x="connsiteX0" y="connsiteY0"/>
                </a:cxn>
                <a:cxn ang="0">
                  <a:pos x="connsiteX1" y="connsiteY1"/>
                </a:cxn>
                <a:cxn ang="0">
                  <a:pos x="connsiteX2" y="connsiteY2"/>
                </a:cxn>
                <a:cxn ang="0">
                  <a:pos x="connsiteX3" y="connsiteY3"/>
                </a:cxn>
              </a:cxnLst>
              <a:rect l="l" t="t" r="r" b="b"/>
              <a:pathLst>
                <a:path w="10377" h="18927">
                  <a:moveTo>
                    <a:pt x="8220" y="9586"/>
                  </a:moveTo>
                  <a:cubicBezTo>
                    <a:pt x="10049" y="5391"/>
                    <a:pt x="11554" y="-310"/>
                    <a:pt x="9081" y="13"/>
                  </a:cubicBezTo>
                  <a:cubicBezTo>
                    <a:pt x="4886" y="1626"/>
                    <a:pt x="-1030" y="14748"/>
                    <a:pt x="153" y="18190"/>
                  </a:cubicBezTo>
                  <a:cubicBezTo>
                    <a:pt x="1014" y="20771"/>
                    <a:pt x="5209" y="16254"/>
                    <a:pt x="8220" y="95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5" name="任意多边形: 形状 1561">
              <a:extLst>
                <a:ext uri="{FF2B5EF4-FFF2-40B4-BE49-F238E27FC236}">
                  <a16:creationId xmlns:a16="http://schemas.microsoft.com/office/drawing/2014/main" xmlns="" id="{77573EC2-7D64-461F-87D1-DD7591AD16ED}"/>
                </a:ext>
              </a:extLst>
            </p:cNvPr>
            <p:cNvSpPr/>
            <p:nvPr/>
          </p:nvSpPr>
          <p:spPr>
            <a:xfrm>
              <a:off x="3089054" y="4809820"/>
              <a:ext cx="40278" cy="80413"/>
            </a:xfrm>
            <a:custGeom>
              <a:avLst/>
              <a:gdLst>
                <a:gd name="connsiteX0" fmla="*/ 8775 w 9532"/>
                <a:gd name="connsiteY0" fmla="*/ 13 h 19030"/>
                <a:gd name="connsiteX1" fmla="*/ 63 w 9532"/>
                <a:gd name="connsiteY1" fmla="*/ 18620 h 19030"/>
                <a:gd name="connsiteX2" fmla="*/ 6947 w 9532"/>
                <a:gd name="connsiteY2" fmla="*/ 9586 h 19030"/>
                <a:gd name="connsiteX3" fmla="*/ 8775 w 9532"/>
                <a:gd name="connsiteY3" fmla="*/ 13 h 19030"/>
              </a:gdLst>
              <a:ahLst/>
              <a:cxnLst>
                <a:cxn ang="0">
                  <a:pos x="connsiteX0" y="connsiteY0"/>
                </a:cxn>
                <a:cxn ang="0">
                  <a:pos x="connsiteX1" y="connsiteY1"/>
                </a:cxn>
                <a:cxn ang="0">
                  <a:pos x="connsiteX2" y="connsiteY2"/>
                </a:cxn>
                <a:cxn ang="0">
                  <a:pos x="connsiteX3" y="connsiteY3"/>
                </a:cxn>
              </a:cxnLst>
              <a:rect l="l" t="t" r="r" b="b"/>
              <a:pathLst>
                <a:path w="9532" h="19030">
                  <a:moveTo>
                    <a:pt x="8775" y="13"/>
                  </a:moveTo>
                  <a:cubicBezTo>
                    <a:pt x="5441" y="1734"/>
                    <a:pt x="-690" y="15931"/>
                    <a:pt x="63" y="18620"/>
                  </a:cubicBezTo>
                  <a:cubicBezTo>
                    <a:pt x="601" y="20449"/>
                    <a:pt x="4043" y="15931"/>
                    <a:pt x="6947" y="9586"/>
                  </a:cubicBezTo>
                  <a:cubicBezTo>
                    <a:pt x="8775" y="5391"/>
                    <a:pt x="10604" y="-310"/>
                    <a:pt x="877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6" name="任意多边形: 形状 1562">
              <a:extLst>
                <a:ext uri="{FF2B5EF4-FFF2-40B4-BE49-F238E27FC236}">
                  <a16:creationId xmlns:a16="http://schemas.microsoft.com/office/drawing/2014/main" xmlns="" id="{A9DDE138-CD4E-40E8-86A1-B69C4F894FA2}"/>
                </a:ext>
              </a:extLst>
            </p:cNvPr>
            <p:cNvSpPr/>
            <p:nvPr/>
          </p:nvSpPr>
          <p:spPr>
            <a:xfrm>
              <a:off x="3158603" y="4779333"/>
              <a:ext cx="37375" cy="80726"/>
            </a:xfrm>
            <a:custGeom>
              <a:avLst/>
              <a:gdLst>
                <a:gd name="connsiteX0" fmla="*/ 61 w 8845"/>
                <a:gd name="connsiteY0" fmla="*/ 19060 h 19104"/>
                <a:gd name="connsiteX1" fmla="*/ 5654 w 8845"/>
                <a:gd name="connsiteY1" fmla="*/ 9595 h 19104"/>
                <a:gd name="connsiteX2" fmla="*/ 8557 w 8845"/>
                <a:gd name="connsiteY2" fmla="*/ 23 h 19104"/>
                <a:gd name="connsiteX3" fmla="*/ 61 w 8845"/>
                <a:gd name="connsiteY3" fmla="*/ 19060 h 19104"/>
              </a:gdLst>
              <a:ahLst/>
              <a:cxnLst>
                <a:cxn ang="0">
                  <a:pos x="connsiteX0" y="connsiteY0"/>
                </a:cxn>
                <a:cxn ang="0">
                  <a:pos x="connsiteX1" y="connsiteY1"/>
                </a:cxn>
                <a:cxn ang="0">
                  <a:pos x="connsiteX2" y="connsiteY2"/>
                </a:cxn>
                <a:cxn ang="0">
                  <a:pos x="connsiteX3" y="connsiteY3"/>
                </a:cxn>
              </a:cxnLst>
              <a:rect l="l" t="t" r="r" b="b"/>
              <a:pathLst>
                <a:path w="8845" h="19104">
                  <a:moveTo>
                    <a:pt x="61" y="19060"/>
                  </a:moveTo>
                  <a:cubicBezTo>
                    <a:pt x="491" y="19598"/>
                    <a:pt x="3180" y="15188"/>
                    <a:pt x="5654" y="9595"/>
                  </a:cubicBezTo>
                  <a:cubicBezTo>
                    <a:pt x="7482" y="5400"/>
                    <a:pt x="9633" y="-408"/>
                    <a:pt x="8557" y="23"/>
                  </a:cubicBezTo>
                  <a:cubicBezTo>
                    <a:pt x="5761" y="2066"/>
                    <a:pt x="-692" y="18199"/>
                    <a:pt x="61" y="190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7" name="任意多边形: 形状 1563">
              <a:extLst>
                <a:ext uri="{FF2B5EF4-FFF2-40B4-BE49-F238E27FC236}">
                  <a16:creationId xmlns:a16="http://schemas.microsoft.com/office/drawing/2014/main" xmlns="" id="{0E32E151-2FF1-4D02-B570-ED7D1EC12DFB}"/>
                </a:ext>
              </a:extLst>
            </p:cNvPr>
            <p:cNvSpPr/>
            <p:nvPr/>
          </p:nvSpPr>
          <p:spPr>
            <a:xfrm>
              <a:off x="3197030" y="4748524"/>
              <a:ext cx="35453" cy="80895"/>
            </a:xfrm>
            <a:custGeom>
              <a:avLst/>
              <a:gdLst>
                <a:gd name="connsiteX0" fmla="*/ 4411 w 8390"/>
                <a:gd name="connsiteY0" fmla="*/ 9680 h 19144"/>
                <a:gd name="connsiteX1" fmla="*/ 8390 w 8390"/>
                <a:gd name="connsiteY1" fmla="*/ 0 h 19144"/>
                <a:gd name="connsiteX2" fmla="*/ 1 w 8390"/>
                <a:gd name="connsiteY2" fmla="*/ 19145 h 19144"/>
                <a:gd name="connsiteX3" fmla="*/ 4411 w 8390"/>
                <a:gd name="connsiteY3" fmla="*/ 9680 h 19144"/>
              </a:gdLst>
              <a:ahLst/>
              <a:cxnLst>
                <a:cxn ang="0">
                  <a:pos x="connsiteX0" y="connsiteY0"/>
                </a:cxn>
                <a:cxn ang="0">
                  <a:pos x="connsiteX1" y="connsiteY1"/>
                </a:cxn>
                <a:cxn ang="0">
                  <a:pos x="connsiteX2" y="connsiteY2"/>
                </a:cxn>
                <a:cxn ang="0">
                  <a:pos x="connsiteX3" y="connsiteY3"/>
                </a:cxn>
              </a:cxnLst>
              <a:rect l="l" t="t" r="r" b="b"/>
              <a:pathLst>
                <a:path w="8390" h="19144">
                  <a:moveTo>
                    <a:pt x="4411" y="9680"/>
                  </a:moveTo>
                  <a:cubicBezTo>
                    <a:pt x="5056" y="8174"/>
                    <a:pt x="8390" y="538"/>
                    <a:pt x="8390" y="0"/>
                  </a:cubicBezTo>
                  <a:cubicBezTo>
                    <a:pt x="7853" y="968"/>
                    <a:pt x="-106" y="18284"/>
                    <a:pt x="1" y="19145"/>
                  </a:cubicBezTo>
                  <a:cubicBezTo>
                    <a:pt x="646" y="18069"/>
                    <a:pt x="3228" y="12476"/>
                    <a:pt x="4411"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8" name="任意多边形: 形状 1577">
              <a:extLst>
                <a:ext uri="{FF2B5EF4-FFF2-40B4-BE49-F238E27FC236}">
                  <a16:creationId xmlns:a16="http://schemas.microsoft.com/office/drawing/2014/main" xmlns="" id="{A5ABF983-2A6F-408E-813F-19CD8FBE58A2}"/>
                </a:ext>
              </a:extLst>
            </p:cNvPr>
            <p:cNvSpPr/>
            <p:nvPr/>
          </p:nvSpPr>
          <p:spPr>
            <a:xfrm>
              <a:off x="135016" y="5253910"/>
              <a:ext cx="77506" cy="73720"/>
            </a:xfrm>
            <a:custGeom>
              <a:avLst/>
              <a:gdLst>
                <a:gd name="connsiteX0" fmla="*/ 18317 w 18342"/>
                <a:gd name="connsiteY0" fmla="*/ 9465 h 17446"/>
                <a:gd name="connsiteX1" fmla="*/ 8852 w 18342"/>
                <a:gd name="connsiteY1" fmla="*/ 0 h 17446"/>
                <a:gd name="connsiteX2" fmla="*/ 2291 w 18342"/>
                <a:gd name="connsiteY2" fmla="*/ 14412 h 17446"/>
                <a:gd name="connsiteX3" fmla="*/ 18317 w 18342"/>
                <a:gd name="connsiteY3" fmla="*/ 9465 h 17446"/>
              </a:gdLst>
              <a:ahLst/>
              <a:cxnLst>
                <a:cxn ang="0">
                  <a:pos x="connsiteX0" y="connsiteY0"/>
                </a:cxn>
                <a:cxn ang="0">
                  <a:pos x="connsiteX1" y="connsiteY1"/>
                </a:cxn>
                <a:cxn ang="0">
                  <a:pos x="connsiteX2" y="connsiteY2"/>
                </a:cxn>
                <a:cxn ang="0">
                  <a:pos x="connsiteX3" y="connsiteY3"/>
                </a:cxn>
              </a:cxnLst>
              <a:rect l="l" t="t" r="r" b="b"/>
              <a:pathLst>
                <a:path w="18342" h="17446">
                  <a:moveTo>
                    <a:pt x="18317" y="9465"/>
                  </a:moveTo>
                  <a:cubicBezTo>
                    <a:pt x="18640" y="5701"/>
                    <a:pt x="15951" y="215"/>
                    <a:pt x="8852" y="0"/>
                  </a:cubicBezTo>
                  <a:cubicBezTo>
                    <a:pt x="355" y="538"/>
                    <a:pt x="-2441" y="9357"/>
                    <a:pt x="2291" y="14412"/>
                  </a:cubicBezTo>
                  <a:cubicBezTo>
                    <a:pt x="7562" y="20221"/>
                    <a:pt x="17672" y="17209"/>
                    <a:pt x="18317"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9" name="任意多边形: 形状 1578">
              <a:extLst>
                <a:ext uri="{FF2B5EF4-FFF2-40B4-BE49-F238E27FC236}">
                  <a16:creationId xmlns:a16="http://schemas.microsoft.com/office/drawing/2014/main" xmlns="" id="{562B28CC-D016-49DD-8015-90A7DC637949}"/>
                </a:ext>
              </a:extLst>
            </p:cNvPr>
            <p:cNvSpPr/>
            <p:nvPr/>
          </p:nvSpPr>
          <p:spPr>
            <a:xfrm>
              <a:off x="433267" y="5247094"/>
              <a:ext cx="77586" cy="74223"/>
            </a:xfrm>
            <a:custGeom>
              <a:avLst/>
              <a:gdLst>
                <a:gd name="connsiteX0" fmla="*/ 18291 w 18361"/>
                <a:gd name="connsiteY0" fmla="*/ 9465 h 17565"/>
                <a:gd name="connsiteX1" fmla="*/ 18291 w 18361"/>
                <a:gd name="connsiteY1" fmla="*/ 9465 h 17565"/>
                <a:gd name="connsiteX2" fmla="*/ 9364 w 18361"/>
                <a:gd name="connsiteY2" fmla="*/ 0 h 17565"/>
                <a:gd name="connsiteX3" fmla="*/ 1405 w 18361"/>
                <a:gd name="connsiteY3" fmla="*/ 13875 h 17565"/>
                <a:gd name="connsiteX4" fmla="*/ 18291 w 18361"/>
                <a:gd name="connsiteY4" fmla="*/ 9465 h 1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1" h="17565">
                  <a:moveTo>
                    <a:pt x="18291" y="9465"/>
                  </a:moveTo>
                  <a:lnTo>
                    <a:pt x="18291" y="9465"/>
                  </a:lnTo>
                  <a:cubicBezTo>
                    <a:pt x="18829" y="5593"/>
                    <a:pt x="16355" y="215"/>
                    <a:pt x="9364" y="0"/>
                  </a:cubicBezTo>
                  <a:cubicBezTo>
                    <a:pt x="652" y="645"/>
                    <a:pt x="-1930" y="9142"/>
                    <a:pt x="1405" y="13875"/>
                  </a:cubicBezTo>
                  <a:cubicBezTo>
                    <a:pt x="6137" y="20543"/>
                    <a:pt x="17215" y="17639"/>
                    <a:pt x="18291"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0" name="任意多边形: 形状 1579">
              <a:extLst>
                <a:ext uri="{FF2B5EF4-FFF2-40B4-BE49-F238E27FC236}">
                  <a16:creationId xmlns:a16="http://schemas.microsoft.com/office/drawing/2014/main" xmlns="" id="{186400F5-93DE-4511-99EE-5AB499CCA422}"/>
                </a:ext>
              </a:extLst>
            </p:cNvPr>
            <p:cNvSpPr/>
            <p:nvPr/>
          </p:nvSpPr>
          <p:spPr>
            <a:xfrm>
              <a:off x="731451" y="5237096"/>
              <a:ext cx="77413" cy="74189"/>
            </a:xfrm>
            <a:custGeom>
              <a:avLst/>
              <a:gdLst>
                <a:gd name="connsiteX0" fmla="*/ 18174 w 18320"/>
                <a:gd name="connsiteY0" fmla="*/ 9357 h 17557"/>
                <a:gd name="connsiteX1" fmla="*/ 9892 w 18320"/>
                <a:gd name="connsiteY1" fmla="*/ 0 h 17557"/>
                <a:gd name="connsiteX2" fmla="*/ 1180 w 18320"/>
                <a:gd name="connsiteY2" fmla="*/ 13982 h 17557"/>
                <a:gd name="connsiteX3" fmla="*/ 18174 w 18320"/>
                <a:gd name="connsiteY3" fmla="*/ 9357 h 17557"/>
              </a:gdLst>
              <a:ahLst/>
              <a:cxnLst>
                <a:cxn ang="0">
                  <a:pos x="connsiteX0" y="connsiteY0"/>
                </a:cxn>
                <a:cxn ang="0">
                  <a:pos x="connsiteX1" y="connsiteY1"/>
                </a:cxn>
                <a:cxn ang="0">
                  <a:pos x="connsiteX2" y="connsiteY2"/>
                </a:cxn>
                <a:cxn ang="0">
                  <a:pos x="connsiteX3" y="connsiteY3"/>
                </a:cxn>
              </a:cxnLst>
              <a:rect l="l" t="t" r="r" b="b"/>
              <a:pathLst>
                <a:path w="18320" h="17557">
                  <a:moveTo>
                    <a:pt x="18174" y="9357"/>
                  </a:moveTo>
                  <a:cubicBezTo>
                    <a:pt x="18927" y="5485"/>
                    <a:pt x="16883" y="107"/>
                    <a:pt x="9892" y="0"/>
                  </a:cubicBezTo>
                  <a:cubicBezTo>
                    <a:pt x="1180" y="753"/>
                    <a:pt x="-1939" y="9250"/>
                    <a:pt x="1180" y="13982"/>
                  </a:cubicBezTo>
                  <a:cubicBezTo>
                    <a:pt x="5482" y="20543"/>
                    <a:pt x="16560" y="17532"/>
                    <a:pt x="18174" y="93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1" name="任意多边形: 形状 1580">
              <a:extLst>
                <a:ext uri="{FF2B5EF4-FFF2-40B4-BE49-F238E27FC236}">
                  <a16:creationId xmlns:a16="http://schemas.microsoft.com/office/drawing/2014/main" xmlns="" id="{FAAE99B0-5CF5-4589-88E2-90F0E45759BA}"/>
                </a:ext>
              </a:extLst>
            </p:cNvPr>
            <p:cNvSpPr/>
            <p:nvPr/>
          </p:nvSpPr>
          <p:spPr>
            <a:xfrm>
              <a:off x="1026930" y="5224369"/>
              <a:ext cx="77329" cy="74358"/>
            </a:xfrm>
            <a:custGeom>
              <a:avLst/>
              <a:gdLst>
                <a:gd name="connsiteX0" fmla="*/ 10416 w 18300"/>
                <a:gd name="connsiteY0" fmla="*/ 0 h 17597"/>
                <a:gd name="connsiteX1" fmla="*/ 951 w 18300"/>
                <a:gd name="connsiteY1" fmla="*/ 14090 h 17597"/>
                <a:gd name="connsiteX2" fmla="*/ 18052 w 18300"/>
                <a:gd name="connsiteY2" fmla="*/ 9250 h 17597"/>
                <a:gd name="connsiteX3" fmla="*/ 10416 w 18300"/>
                <a:gd name="connsiteY3" fmla="*/ 0 h 17597"/>
              </a:gdLst>
              <a:ahLst/>
              <a:cxnLst>
                <a:cxn ang="0">
                  <a:pos x="connsiteX0" y="connsiteY0"/>
                </a:cxn>
                <a:cxn ang="0">
                  <a:pos x="connsiteX1" y="connsiteY1"/>
                </a:cxn>
                <a:cxn ang="0">
                  <a:pos x="connsiteX2" y="connsiteY2"/>
                </a:cxn>
                <a:cxn ang="0">
                  <a:pos x="connsiteX3" y="connsiteY3"/>
                </a:cxn>
              </a:cxnLst>
              <a:rect l="l" t="t" r="r" b="b"/>
              <a:pathLst>
                <a:path w="18300" h="17597">
                  <a:moveTo>
                    <a:pt x="10416" y="0"/>
                  </a:moveTo>
                  <a:cubicBezTo>
                    <a:pt x="2349" y="753"/>
                    <a:pt x="-2061" y="8927"/>
                    <a:pt x="951" y="14090"/>
                  </a:cubicBezTo>
                  <a:cubicBezTo>
                    <a:pt x="4823" y="20651"/>
                    <a:pt x="16008" y="17424"/>
                    <a:pt x="18052" y="9250"/>
                  </a:cubicBezTo>
                  <a:cubicBezTo>
                    <a:pt x="19020" y="5378"/>
                    <a:pt x="17299" y="0"/>
                    <a:pt x="104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2" name="任意多边形: 形状 1581">
              <a:extLst>
                <a:ext uri="{FF2B5EF4-FFF2-40B4-BE49-F238E27FC236}">
                  <a16:creationId xmlns:a16="http://schemas.microsoft.com/office/drawing/2014/main" xmlns="" id="{9418ABF3-F89C-43BF-B414-8FF6F47AA170}"/>
                </a:ext>
              </a:extLst>
            </p:cNvPr>
            <p:cNvSpPr/>
            <p:nvPr/>
          </p:nvSpPr>
          <p:spPr>
            <a:xfrm>
              <a:off x="1317605" y="5208007"/>
              <a:ext cx="76255" cy="74789"/>
            </a:xfrm>
            <a:custGeom>
              <a:avLst/>
              <a:gdLst>
                <a:gd name="connsiteX0" fmla="*/ 17669 w 18046"/>
                <a:gd name="connsiteY0" fmla="*/ 9250 h 17699"/>
                <a:gd name="connsiteX1" fmla="*/ 10678 w 18046"/>
                <a:gd name="connsiteY1" fmla="*/ 0 h 17699"/>
                <a:gd name="connsiteX2" fmla="*/ 675 w 18046"/>
                <a:gd name="connsiteY2" fmla="*/ 14197 h 17699"/>
                <a:gd name="connsiteX3" fmla="*/ 17669 w 18046"/>
                <a:gd name="connsiteY3" fmla="*/ 9250 h 17699"/>
              </a:gdLst>
              <a:ahLst/>
              <a:cxnLst>
                <a:cxn ang="0">
                  <a:pos x="connsiteX0" y="connsiteY0"/>
                </a:cxn>
                <a:cxn ang="0">
                  <a:pos x="connsiteX1" y="connsiteY1"/>
                </a:cxn>
                <a:cxn ang="0">
                  <a:pos x="connsiteX2" y="connsiteY2"/>
                </a:cxn>
                <a:cxn ang="0">
                  <a:pos x="connsiteX3" y="connsiteY3"/>
                </a:cxn>
              </a:cxnLst>
              <a:rect l="l" t="t" r="r" b="b"/>
              <a:pathLst>
                <a:path w="18046" h="17699">
                  <a:moveTo>
                    <a:pt x="17669" y="9250"/>
                  </a:moveTo>
                  <a:cubicBezTo>
                    <a:pt x="18852" y="5378"/>
                    <a:pt x="17454" y="0"/>
                    <a:pt x="10678" y="0"/>
                  </a:cubicBezTo>
                  <a:cubicBezTo>
                    <a:pt x="2288" y="968"/>
                    <a:pt x="-1691" y="9572"/>
                    <a:pt x="675" y="14197"/>
                  </a:cubicBezTo>
                  <a:cubicBezTo>
                    <a:pt x="4117" y="20758"/>
                    <a:pt x="15195" y="17532"/>
                    <a:pt x="17669" y="925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3" name="任意多边形: 形状 1582">
              <a:extLst>
                <a:ext uri="{FF2B5EF4-FFF2-40B4-BE49-F238E27FC236}">
                  <a16:creationId xmlns:a16="http://schemas.microsoft.com/office/drawing/2014/main" xmlns="" id="{D3535618-109C-4234-A86E-18D4A26A6E97}"/>
                </a:ext>
              </a:extLst>
            </p:cNvPr>
            <p:cNvSpPr/>
            <p:nvPr/>
          </p:nvSpPr>
          <p:spPr>
            <a:xfrm>
              <a:off x="1601050" y="5189368"/>
              <a:ext cx="74823" cy="74776"/>
            </a:xfrm>
            <a:custGeom>
              <a:avLst/>
              <a:gdLst>
                <a:gd name="connsiteX0" fmla="*/ 17168 w 17707"/>
                <a:gd name="connsiteY0" fmla="*/ 9144 h 17696"/>
                <a:gd name="connsiteX1" fmla="*/ 11037 w 17707"/>
                <a:gd name="connsiteY1" fmla="*/ 2 h 17696"/>
                <a:gd name="connsiteX2" fmla="*/ 497 w 17707"/>
                <a:gd name="connsiteY2" fmla="*/ 14307 h 17696"/>
                <a:gd name="connsiteX3" fmla="*/ 17168 w 17707"/>
                <a:gd name="connsiteY3" fmla="*/ 9144 h 17696"/>
              </a:gdLst>
              <a:ahLst/>
              <a:cxnLst>
                <a:cxn ang="0">
                  <a:pos x="connsiteX0" y="connsiteY0"/>
                </a:cxn>
                <a:cxn ang="0">
                  <a:pos x="connsiteX1" y="connsiteY1"/>
                </a:cxn>
                <a:cxn ang="0">
                  <a:pos x="connsiteX2" y="connsiteY2"/>
                </a:cxn>
                <a:cxn ang="0">
                  <a:pos x="connsiteX3" y="connsiteY3"/>
                </a:cxn>
              </a:cxnLst>
              <a:rect l="l" t="t" r="r" b="b"/>
              <a:pathLst>
                <a:path w="17707" h="17696">
                  <a:moveTo>
                    <a:pt x="17168" y="9144"/>
                  </a:moveTo>
                  <a:cubicBezTo>
                    <a:pt x="18566" y="5272"/>
                    <a:pt x="17490" y="-106"/>
                    <a:pt x="11037" y="2"/>
                  </a:cubicBezTo>
                  <a:cubicBezTo>
                    <a:pt x="2863" y="970"/>
                    <a:pt x="-1547" y="9682"/>
                    <a:pt x="497" y="14307"/>
                  </a:cubicBezTo>
                  <a:cubicBezTo>
                    <a:pt x="3401" y="20760"/>
                    <a:pt x="14264" y="17426"/>
                    <a:pt x="17168" y="91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4" name="任意多边形: 形状 1583">
              <a:extLst>
                <a:ext uri="{FF2B5EF4-FFF2-40B4-BE49-F238E27FC236}">
                  <a16:creationId xmlns:a16="http://schemas.microsoft.com/office/drawing/2014/main" xmlns="" id="{AEC49E08-1E9D-4E62-B1FF-04DCC65DE51E}"/>
                </a:ext>
              </a:extLst>
            </p:cNvPr>
            <p:cNvSpPr/>
            <p:nvPr/>
          </p:nvSpPr>
          <p:spPr>
            <a:xfrm>
              <a:off x="1871793" y="5167078"/>
              <a:ext cx="70622" cy="74949"/>
            </a:xfrm>
            <a:custGeom>
              <a:avLst/>
              <a:gdLst>
                <a:gd name="connsiteX0" fmla="*/ 11068 w 16713"/>
                <a:gd name="connsiteY0" fmla="*/ 6 h 17737"/>
                <a:gd name="connsiteX1" fmla="*/ 528 w 16713"/>
                <a:gd name="connsiteY1" fmla="*/ 15064 h 17737"/>
                <a:gd name="connsiteX2" fmla="*/ 15908 w 16713"/>
                <a:gd name="connsiteY2" fmla="*/ 9148 h 17737"/>
                <a:gd name="connsiteX3" fmla="*/ 15908 w 16713"/>
                <a:gd name="connsiteY3" fmla="*/ 9148 h 17737"/>
                <a:gd name="connsiteX4" fmla="*/ 11068 w 16713"/>
                <a:gd name="connsiteY4" fmla="*/ 6 h 17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3" h="17737">
                  <a:moveTo>
                    <a:pt x="11068" y="6"/>
                  </a:moveTo>
                  <a:cubicBezTo>
                    <a:pt x="3539" y="1082"/>
                    <a:pt x="-1731" y="10224"/>
                    <a:pt x="528" y="15064"/>
                  </a:cubicBezTo>
                  <a:cubicBezTo>
                    <a:pt x="3216" y="20657"/>
                    <a:pt x="12896" y="16892"/>
                    <a:pt x="15908" y="9148"/>
                  </a:cubicBezTo>
                  <a:lnTo>
                    <a:pt x="15908" y="9148"/>
                  </a:lnTo>
                  <a:cubicBezTo>
                    <a:pt x="17521" y="5276"/>
                    <a:pt x="17091" y="-209"/>
                    <a:pt x="11068"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5" name="任意多边形: 形状 1584">
              <a:extLst>
                <a:ext uri="{FF2B5EF4-FFF2-40B4-BE49-F238E27FC236}">
                  <a16:creationId xmlns:a16="http://schemas.microsoft.com/office/drawing/2014/main" xmlns="" id="{14F9DFB4-E06A-416C-A9D7-92BD15B70B19}"/>
                </a:ext>
              </a:extLst>
            </p:cNvPr>
            <p:cNvSpPr/>
            <p:nvPr/>
          </p:nvSpPr>
          <p:spPr>
            <a:xfrm>
              <a:off x="2119003" y="5143444"/>
              <a:ext cx="65531" cy="75288"/>
            </a:xfrm>
            <a:custGeom>
              <a:avLst/>
              <a:gdLst>
                <a:gd name="connsiteX0" fmla="*/ 14517 w 15508"/>
                <a:gd name="connsiteY0" fmla="*/ 9149 h 17817"/>
                <a:gd name="connsiteX1" fmla="*/ 10860 w 15508"/>
                <a:gd name="connsiteY1" fmla="*/ 6 h 17817"/>
                <a:gd name="connsiteX2" fmla="*/ 319 w 15508"/>
                <a:gd name="connsiteY2" fmla="*/ 15172 h 17817"/>
                <a:gd name="connsiteX3" fmla="*/ 14517 w 15508"/>
                <a:gd name="connsiteY3" fmla="*/ 9149 h 17817"/>
              </a:gdLst>
              <a:ahLst/>
              <a:cxnLst>
                <a:cxn ang="0">
                  <a:pos x="connsiteX0" y="connsiteY0"/>
                </a:cxn>
                <a:cxn ang="0">
                  <a:pos x="connsiteX1" y="connsiteY1"/>
                </a:cxn>
                <a:cxn ang="0">
                  <a:pos x="connsiteX2" y="connsiteY2"/>
                </a:cxn>
                <a:cxn ang="0">
                  <a:pos x="connsiteX3" y="connsiteY3"/>
                </a:cxn>
              </a:cxnLst>
              <a:rect l="l" t="t" r="r" b="b"/>
              <a:pathLst>
                <a:path w="15508" h="17817">
                  <a:moveTo>
                    <a:pt x="14517" y="9149"/>
                  </a:moveTo>
                  <a:cubicBezTo>
                    <a:pt x="16237" y="5169"/>
                    <a:pt x="16130" y="-209"/>
                    <a:pt x="10860" y="6"/>
                  </a:cubicBezTo>
                  <a:cubicBezTo>
                    <a:pt x="4084" y="1082"/>
                    <a:pt x="-1402" y="10332"/>
                    <a:pt x="319" y="15172"/>
                  </a:cubicBezTo>
                  <a:cubicBezTo>
                    <a:pt x="2255" y="20764"/>
                    <a:pt x="11182" y="16892"/>
                    <a:pt x="14517" y="91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6" name="任意多边形: 形状 1585">
              <a:extLst>
                <a:ext uri="{FF2B5EF4-FFF2-40B4-BE49-F238E27FC236}">
                  <a16:creationId xmlns:a16="http://schemas.microsoft.com/office/drawing/2014/main" xmlns="" id="{9F75322D-D615-4F92-BB32-7E09C453C577}"/>
                </a:ext>
              </a:extLst>
            </p:cNvPr>
            <p:cNvSpPr/>
            <p:nvPr/>
          </p:nvSpPr>
          <p:spPr>
            <a:xfrm>
              <a:off x="2339922" y="5117537"/>
              <a:ext cx="61246" cy="75934"/>
            </a:xfrm>
            <a:custGeom>
              <a:avLst/>
              <a:gdLst>
                <a:gd name="connsiteX0" fmla="*/ 311 w 14494"/>
                <a:gd name="connsiteY0" fmla="*/ 15925 h 17970"/>
                <a:gd name="connsiteX1" fmla="*/ 13218 w 14494"/>
                <a:gd name="connsiteY1" fmla="*/ 9149 h 17970"/>
                <a:gd name="connsiteX2" fmla="*/ 10636 w 14494"/>
                <a:gd name="connsiteY2" fmla="*/ 6 h 17970"/>
                <a:gd name="connsiteX3" fmla="*/ 311 w 14494"/>
                <a:gd name="connsiteY3" fmla="*/ 15925 h 17970"/>
              </a:gdLst>
              <a:ahLst/>
              <a:cxnLst>
                <a:cxn ang="0">
                  <a:pos x="connsiteX0" y="connsiteY0"/>
                </a:cxn>
                <a:cxn ang="0">
                  <a:pos x="connsiteX1" y="connsiteY1"/>
                </a:cxn>
                <a:cxn ang="0">
                  <a:pos x="connsiteX2" y="connsiteY2"/>
                </a:cxn>
                <a:cxn ang="0">
                  <a:pos x="connsiteX3" y="connsiteY3"/>
                </a:cxn>
              </a:cxnLst>
              <a:rect l="l" t="t" r="r" b="b"/>
              <a:pathLst>
                <a:path w="14494" h="17970">
                  <a:moveTo>
                    <a:pt x="311" y="15925"/>
                  </a:moveTo>
                  <a:cubicBezTo>
                    <a:pt x="2032" y="20657"/>
                    <a:pt x="9776" y="16677"/>
                    <a:pt x="13218" y="9149"/>
                  </a:cubicBezTo>
                  <a:cubicBezTo>
                    <a:pt x="15046" y="5169"/>
                    <a:pt x="15476" y="-209"/>
                    <a:pt x="10636" y="6"/>
                  </a:cubicBezTo>
                  <a:cubicBezTo>
                    <a:pt x="4290" y="1297"/>
                    <a:pt x="-1410" y="11300"/>
                    <a:pt x="311" y="159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7" name="任意多边形: 形状 1586">
              <a:extLst>
                <a:ext uri="{FF2B5EF4-FFF2-40B4-BE49-F238E27FC236}">
                  <a16:creationId xmlns:a16="http://schemas.microsoft.com/office/drawing/2014/main" xmlns="" id="{8AE485FE-06B7-4118-B919-607B1271A5C7}"/>
                </a:ext>
              </a:extLst>
            </p:cNvPr>
            <p:cNvSpPr/>
            <p:nvPr/>
          </p:nvSpPr>
          <p:spPr>
            <a:xfrm>
              <a:off x="2535073" y="5091148"/>
              <a:ext cx="56598" cy="76099"/>
            </a:xfrm>
            <a:custGeom>
              <a:avLst/>
              <a:gdLst>
                <a:gd name="connsiteX0" fmla="*/ 11778 w 13394"/>
                <a:gd name="connsiteY0" fmla="*/ 9156 h 18009"/>
                <a:gd name="connsiteX1" fmla="*/ 11778 w 13394"/>
                <a:gd name="connsiteY1" fmla="*/ 9156 h 18009"/>
                <a:gd name="connsiteX2" fmla="*/ 10487 w 13394"/>
                <a:gd name="connsiteY2" fmla="*/ 14 h 18009"/>
                <a:gd name="connsiteX3" fmla="*/ 269 w 13394"/>
                <a:gd name="connsiteY3" fmla="*/ 16470 h 18009"/>
                <a:gd name="connsiteX4" fmla="*/ 11778 w 13394"/>
                <a:gd name="connsiteY4" fmla="*/ 9156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4" h="18009">
                  <a:moveTo>
                    <a:pt x="11778" y="9156"/>
                  </a:moveTo>
                  <a:lnTo>
                    <a:pt x="11778" y="9156"/>
                  </a:lnTo>
                  <a:cubicBezTo>
                    <a:pt x="13714" y="5176"/>
                    <a:pt x="14574" y="-309"/>
                    <a:pt x="10487" y="14"/>
                  </a:cubicBezTo>
                  <a:cubicBezTo>
                    <a:pt x="4572" y="1304"/>
                    <a:pt x="-1344" y="12060"/>
                    <a:pt x="269" y="16470"/>
                  </a:cubicBezTo>
                  <a:cubicBezTo>
                    <a:pt x="1775" y="20449"/>
                    <a:pt x="8336" y="16254"/>
                    <a:pt x="11778" y="91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8" name="任意多边形: 形状 1587">
              <a:extLst>
                <a:ext uri="{FF2B5EF4-FFF2-40B4-BE49-F238E27FC236}">
                  <a16:creationId xmlns:a16="http://schemas.microsoft.com/office/drawing/2014/main" xmlns="" id="{C38DBB08-4E93-4934-9522-1F3ABBB00451}"/>
                </a:ext>
              </a:extLst>
            </p:cNvPr>
            <p:cNvSpPr/>
            <p:nvPr/>
          </p:nvSpPr>
          <p:spPr>
            <a:xfrm>
              <a:off x="2702952" y="5063424"/>
              <a:ext cx="52444" cy="76483"/>
            </a:xfrm>
            <a:custGeom>
              <a:avLst/>
              <a:gdLst>
                <a:gd name="connsiteX0" fmla="*/ 228 w 12411"/>
                <a:gd name="connsiteY0" fmla="*/ 17007 h 18100"/>
                <a:gd name="connsiteX1" fmla="*/ 10446 w 12411"/>
                <a:gd name="connsiteY1" fmla="*/ 9156 h 18100"/>
                <a:gd name="connsiteX2" fmla="*/ 10231 w 12411"/>
                <a:gd name="connsiteY2" fmla="*/ 14 h 18100"/>
                <a:gd name="connsiteX3" fmla="*/ 228 w 12411"/>
                <a:gd name="connsiteY3" fmla="*/ 17007 h 18100"/>
              </a:gdLst>
              <a:ahLst/>
              <a:cxnLst>
                <a:cxn ang="0">
                  <a:pos x="connsiteX0" y="connsiteY0"/>
                </a:cxn>
                <a:cxn ang="0">
                  <a:pos x="connsiteX1" y="connsiteY1"/>
                </a:cxn>
                <a:cxn ang="0">
                  <a:pos x="connsiteX2" y="connsiteY2"/>
                </a:cxn>
                <a:cxn ang="0">
                  <a:pos x="connsiteX3" y="connsiteY3"/>
                </a:cxn>
              </a:cxnLst>
              <a:rect l="l" t="t" r="r" b="b"/>
              <a:pathLst>
                <a:path w="12411" h="18100">
                  <a:moveTo>
                    <a:pt x="228" y="17007"/>
                  </a:moveTo>
                  <a:cubicBezTo>
                    <a:pt x="1519" y="20234"/>
                    <a:pt x="7004" y="15932"/>
                    <a:pt x="10446" y="9156"/>
                  </a:cubicBezTo>
                  <a:cubicBezTo>
                    <a:pt x="12490" y="5176"/>
                    <a:pt x="13673" y="-309"/>
                    <a:pt x="10231" y="14"/>
                  </a:cubicBezTo>
                  <a:cubicBezTo>
                    <a:pt x="4961" y="1412"/>
                    <a:pt x="-1277" y="13135"/>
                    <a:pt x="228" y="170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9" name="任意多边形: 形状 1588">
              <a:extLst>
                <a:ext uri="{FF2B5EF4-FFF2-40B4-BE49-F238E27FC236}">
                  <a16:creationId xmlns:a16="http://schemas.microsoft.com/office/drawing/2014/main" xmlns="" id="{C65228ED-6C00-4FFC-A91A-19D206A6083E}"/>
                </a:ext>
              </a:extLst>
            </p:cNvPr>
            <p:cNvSpPr/>
            <p:nvPr/>
          </p:nvSpPr>
          <p:spPr>
            <a:xfrm>
              <a:off x="2843656" y="5034335"/>
              <a:ext cx="48831" cy="77130"/>
            </a:xfrm>
            <a:custGeom>
              <a:avLst/>
              <a:gdLst>
                <a:gd name="connsiteX0" fmla="*/ 10060 w 11556"/>
                <a:gd name="connsiteY0" fmla="*/ 14 h 18253"/>
                <a:gd name="connsiteX1" fmla="*/ 165 w 11556"/>
                <a:gd name="connsiteY1" fmla="*/ 17545 h 18253"/>
                <a:gd name="connsiteX2" fmla="*/ 9200 w 11556"/>
                <a:gd name="connsiteY2" fmla="*/ 9263 h 18253"/>
                <a:gd name="connsiteX3" fmla="*/ 10060 w 11556"/>
                <a:gd name="connsiteY3" fmla="*/ 14 h 18253"/>
              </a:gdLst>
              <a:ahLst/>
              <a:cxnLst>
                <a:cxn ang="0">
                  <a:pos x="connsiteX0" y="connsiteY0"/>
                </a:cxn>
                <a:cxn ang="0">
                  <a:pos x="connsiteX1" y="connsiteY1"/>
                </a:cxn>
                <a:cxn ang="0">
                  <a:pos x="connsiteX2" y="connsiteY2"/>
                </a:cxn>
                <a:cxn ang="0">
                  <a:pos x="connsiteX3" y="connsiteY3"/>
                </a:cxn>
              </a:cxnLst>
              <a:rect l="l" t="t" r="r" b="b"/>
              <a:pathLst>
                <a:path w="11556" h="18253">
                  <a:moveTo>
                    <a:pt x="10060" y="14"/>
                  </a:moveTo>
                  <a:cubicBezTo>
                    <a:pt x="5435" y="1519"/>
                    <a:pt x="-1126" y="14211"/>
                    <a:pt x="165" y="17545"/>
                  </a:cubicBezTo>
                  <a:cubicBezTo>
                    <a:pt x="1133" y="20019"/>
                    <a:pt x="5865" y="15717"/>
                    <a:pt x="9200" y="9263"/>
                  </a:cubicBezTo>
                  <a:cubicBezTo>
                    <a:pt x="11243" y="5176"/>
                    <a:pt x="12857" y="-309"/>
                    <a:pt x="10060"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0" name="任意多边形: 形状 1589">
              <a:extLst>
                <a:ext uri="{FF2B5EF4-FFF2-40B4-BE49-F238E27FC236}">
                  <a16:creationId xmlns:a16="http://schemas.microsoft.com/office/drawing/2014/main" xmlns="" id="{F2B3035A-3D01-41B7-ABA1-E8EA5D410068}"/>
                </a:ext>
              </a:extLst>
            </p:cNvPr>
            <p:cNvSpPr/>
            <p:nvPr/>
          </p:nvSpPr>
          <p:spPr>
            <a:xfrm>
              <a:off x="2955765" y="5004798"/>
              <a:ext cx="45607" cy="77261"/>
            </a:xfrm>
            <a:custGeom>
              <a:avLst/>
              <a:gdLst>
                <a:gd name="connsiteX0" fmla="*/ 9880 w 10793"/>
                <a:gd name="connsiteY0" fmla="*/ 13 h 18284"/>
                <a:gd name="connsiteX1" fmla="*/ 92 w 10793"/>
                <a:gd name="connsiteY1" fmla="*/ 17868 h 18284"/>
                <a:gd name="connsiteX2" fmla="*/ 7836 w 10793"/>
                <a:gd name="connsiteY2" fmla="*/ 9156 h 18284"/>
                <a:gd name="connsiteX3" fmla="*/ 9880 w 10793"/>
                <a:gd name="connsiteY3" fmla="*/ 13 h 18284"/>
              </a:gdLst>
              <a:ahLst/>
              <a:cxnLst>
                <a:cxn ang="0">
                  <a:pos x="connsiteX0" y="connsiteY0"/>
                </a:cxn>
                <a:cxn ang="0">
                  <a:pos x="connsiteX1" y="connsiteY1"/>
                </a:cxn>
                <a:cxn ang="0">
                  <a:pos x="connsiteX2" y="connsiteY2"/>
                </a:cxn>
                <a:cxn ang="0">
                  <a:pos x="connsiteX3" y="connsiteY3"/>
                </a:cxn>
              </a:cxnLst>
              <a:rect l="l" t="t" r="r" b="b"/>
              <a:pathLst>
                <a:path w="10793" h="18284">
                  <a:moveTo>
                    <a:pt x="9880" y="13"/>
                  </a:moveTo>
                  <a:cubicBezTo>
                    <a:pt x="6008" y="1627"/>
                    <a:pt x="-876" y="15394"/>
                    <a:pt x="92" y="17868"/>
                  </a:cubicBezTo>
                  <a:cubicBezTo>
                    <a:pt x="738" y="19696"/>
                    <a:pt x="4717" y="15286"/>
                    <a:pt x="7836" y="9156"/>
                  </a:cubicBezTo>
                  <a:cubicBezTo>
                    <a:pt x="9987" y="5284"/>
                    <a:pt x="12031" y="-309"/>
                    <a:pt x="9880"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1" name="任意多边形: 形状 1590">
              <a:extLst>
                <a:ext uri="{FF2B5EF4-FFF2-40B4-BE49-F238E27FC236}">
                  <a16:creationId xmlns:a16="http://schemas.microsoft.com/office/drawing/2014/main" xmlns="" id="{21F588A3-9CC2-4A27-A3D3-B46249A412D2}"/>
                </a:ext>
              </a:extLst>
            </p:cNvPr>
            <p:cNvSpPr/>
            <p:nvPr/>
          </p:nvSpPr>
          <p:spPr>
            <a:xfrm>
              <a:off x="3039158" y="4975709"/>
              <a:ext cx="42898" cy="77565"/>
            </a:xfrm>
            <a:custGeom>
              <a:avLst/>
              <a:gdLst>
                <a:gd name="connsiteX0" fmla="*/ 40 w 10152"/>
                <a:gd name="connsiteY0" fmla="*/ 18190 h 18356"/>
                <a:gd name="connsiteX1" fmla="*/ 6709 w 10152"/>
                <a:gd name="connsiteY1" fmla="*/ 9263 h 18356"/>
                <a:gd name="connsiteX2" fmla="*/ 9720 w 10152"/>
                <a:gd name="connsiteY2" fmla="*/ 14 h 18356"/>
                <a:gd name="connsiteX3" fmla="*/ 40 w 10152"/>
                <a:gd name="connsiteY3" fmla="*/ 18190 h 18356"/>
              </a:gdLst>
              <a:ahLst/>
              <a:cxnLst>
                <a:cxn ang="0">
                  <a:pos x="connsiteX0" y="connsiteY0"/>
                </a:cxn>
                <a:cxn ang="0">
                  <a:pos x="connsiteX1" y="connsiteY1"/>
                </a:cxn>
                <a:cxn ang="0">
                  <a:pos x="connsiteX2" y="connsiteY2"/>
                </a:cxn>
                <a:cxn ang="0">
                  <a:pos x="connsiteX3" y="connsiteY3"/>
                </a:cxn>
              </a:cxnLst>
              <a:rect l="l" t="t" r="r" b="b"/>
              <a:pathLst>
                <a:path w="10152" h="18356">
                  <a:moveTo>
                    <a:pt x="40" y="18190"/>
                  </a:moveTo>
                  <a:cubicBezTo>
                    <a:pt x="470" y="19266"/>
                    <a:pt x="3697" y="14964"/>
                    <a:pt x="6709" y="9263"/>
                  </a:cubicBezTo>
                  <a:cubicBezTo>
                    <a:pt x="8860" y="5176"/>
                    <a:pt x="11118" y="-309"/>
                    <a:pt x="9720" y="14"/>
                  </a:cubicBezTo>
                  <a:cubicBezTo>
                    <a:pt x="6709" y="1734"/>
                    <a:pt x="-605" y="16470"/>
                    <a:pt x="40" y="1819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2" name="任意多边形: 形状 1591">
              <a:extLst>
                <a:ext uri="{FF2B5EF4-FFF2-40B4-BE49-F238E27FC236}">
                  <a16:creationId xmlns:a16="http://schemas.microsoft.com/office/drawing/2014/main" xmlns="" id="{22C10864-04AA-4B89-A0AF-1927A2E02A6E}"/>
                </a:ext>
              </a:extLst>
            </p:cNvPr>
            <p:cNvSpPr/>
            <p:nvPr/>
          </p:nvSpPr>
          <p:spPr>
            <a:xfrm>
              <a:off x="3093372" y="4945771"/>
              <a:ext cx="40524" cy="78169"/>
            </a:xfrm>
            <a:custGeom>
              <a:avLst/>
              <a:gdLst>
                <a:gd name="connsiteX0" fmla="*/ 9 w 9590"/>
                <a:gd name="connsiteY0" fmla="*/ 18500 h 18499"/>
                <a:gd name="connsiteX1" fmla="*/ 5494 w 9590"/>
                <a:gd name="connsiteY1" fmla="*/ 9357 h 18499"/>
                <a:gd name="connsiteX2" fmla="*/ 9582 w 9590"/>
                <a:gd name="connsiteY2" fmla="*/ 0 h 18499"/>
                <a:gd name="connsiteX3" fmla="*/ 9474 w 9590"/>
                <a:gd name="connsiteY3" fmla="*/ 0 h 18499"/>
                <a:gd name="connsiteX4" fmla="*/ 9 w 9590"/>
                <a:gd name="connsiteY4" fmla="*/ 18500 h 1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18499">
                  <a:moveTo>
                    <a:pt x="9" y="18500"/>
                  </a:moveTo>
                  <a:cubicBezTo>
                    <a:pt x="654" y="18177"/>
                    <a:pt x="3774" y="12692"/>
                    <a:pt x="5494" y="9357"/>
                  </a:cubicBezTo>
                  <a:cubicBezTo>
                    <a:pt x="5925" y="8497"/>
                    <a:pt x="9797" y="968"/>
                    <a:pt x="9582" y="0"/>
                  </a:cubicBezTo>
                  <a:cubicBezTo>
                    <a:pt x="9582" y="0"/>
                    <a:pt x="9474" y="0"/>
                    <a:pt x="9474" y="0"/>
                  </a:cubicBezTo>
                  <a:cubicBezTo>
                    <a:pt x="8076" y="1398"/>
                    <a:pt x="-314" y="17101"/>
                    <a:pt x="9" y="185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3" name="任意多边形: 形状 1607">
              <a:extLst>
                <a:ext uri="{FF2B5EF4-FFF2-40B4-BE49-F238E27FC236}">
                  <a16:creationId xmlns:a16="http://schemas.microsoft.com/office/drawing/2014/main" xmlns="" id="{8147573B-E026-4A93-AC45-1E3A2E5C8849}"/>
                </a:ext>
              </a:extLst>
            </p:cNvPr>
            <p:cNvSpPr/>
            <p:nvPr/>
          </p:nvSpPr>
          <p:spPr>
            <a:xfrm>
              <a:off x="300325" y="5388893"/>
              <a:ext cx="75904" cy="71159"/>
            </a:xfrm>
            <a:custGeom>
              <a:avLst/>
              <a:gdLst>
                <a:gd name="connsiteX0" fmla="*/ 8989 w 17963"/>
                <a:gd name="connsiteY0" fmla="*/ 0 h 16840"/>
                <a:gd name="connsiteX1" fmla="*/ 1568 w 17963"/>
                <a:gd name="connsiteY1" fmla="*/ 13337 h 16840"/>
                <a:gd name="connsiteX2" fmla="*/ 17916 w 17963"/>
                <a:gd name="connsiteY2" fmla="*/ 9142 h 16840"/>
                <a:gd name="connsiteX3" fmla="*/ 8989 w 17963"/>
                <a:gd name="connsiteY3" fmla="*/ 0 h 16840"/>
              </a:gdLst>
              <a:ahLst/>
              <a:cxnLst>
                <a:cxn ang="0">
                  <a:pos x="connsiteX0" y="connsiteY0"/>
                </a:cxn>
                <a:cxn ang="0">
                  <a:pos x="connsiteX1" y="connsiteY1"/>
                </a:cxn>
                <a:cxn ang="0">
                  <a:pos x="connsiteX2" y="connsiteY2"/>
                </a:cxn>
                <a:cxn ang="0">
                  <a:pos x="connsiteX3" y="connsiteY3"/>
                </a:cxn>
              </a:cxnLst>
              <a:rect l="l" t="t" r="r" b="b"/>
              <a:pathLst>
                <a:path w="17963" h="16840">
                  <a:moveTo>
                    <a:pt x="8989" y="0"/>
                  </a:moveTo>
                  <a:cubicBezTo>
                    <a:pt x="1030" y="538"/>
                    <a:pt x="-2197" y="8282"/>
                    <a:pt x="1568" y="13337"/>
                  </a:cubicBezTo>
                  <a:cubicBezTo>
                    <a:pt x="6300" y="19683"/>
                    <a:pt x="16948" y="16886"/>
                    <a:pt x="17916" y="9142"/>
                  </a:cubicBezTo>
                  <a:cubicBezTo>
                    <a:pt x="18346" y="5378"/>
                    <a:pt x="15872" y="108"/>
                    <a:pt x="89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4" name="任意多边形: 形状 1608">
              <a:extLst>
                <a:ext uri="{FF2B5EF4-FFF2-40B4-BE49-F238E27FC236}">
                  <a16:creationId xmlns:a16="http://schemas.microsoft.com/office/drawing/2014/main" xmlns="" id="{D1BE9BB2-DE35-4F8A-886E-A16561026B17}"/>
                </a:ext>
              </a:extLst>
            </p:cNvPr>
            <p:cNvSpPr/>
            <p:nvPr/>
          </p:nvSpPr>
          <p:spPr>
            <a:xfrm>
              <a:off x="591047" y="5380712"/>
              <a:ext cx="75423" cy="71134"/>
            </a:xfrm>
            <a:custGeom>
              <a:avLst/>
              <a:gdLst>
                <a:gd name="connsiteX0" fmla="*/ 17737 w 17849"/>
                <a:gd name="connsiteY0" fmla="*/ 9035 h 16834"/>
                <a:gd name="connsiteX1" fmla="*/ 9455 w 17849"/>
                <a:gd name="connsiteY1" fmla="*/ 0 h 16834"/>
                <a:gd name="connsiteX2" fmla="*/ 1173 w 17849"/>
                <a:gd name="connsiteY2" fmla="*/ 13337 h 16834"/>
                <a:gd name="connsiteX3" fmla="*/ 17737 w 17849"/>
                <a:gd name="connsiteY3" fmla="*/ 9035 h 16834"/>
              </a:gdLst>
              <a:ahLst/>
              <a:cxnLst>
                <a:cxn ang="0">
                  <a:pos x="connsiteX0" y="connsiteY0"/>
                </a:cxn>
                <a:cxn ang="0">
                  <a:pos x="connsiteX1" y="connsiteY1"/>
                </a:cxn>
                <a:cxn ang="0">
                  <a:pos x="connsiteX2" y="connsiteY2"/>
                </a:cxn>
                <a:cxn ang="0">
                  <a:pos x="connsiteX3" y="connsiteY3"/>
                </a:cxn>
              </a:cxnLst>
              <a:rect l="l" t="t" r="r" b="b"/>
              <a:pathLst>
                <a:path w="17849" h="16834">
                  <a:moveTo>
                    <a:pt x="17737" y="9035"/>
                  </a:moveTo>
                  <a:cubicBezTo>
                    <a:pt x="18382" y="5378"/>
                    <a:pt x="16338" y="108"/>
                    <a:pt x="9455" y="0"/>
                  </a:cubicBezTo>
                  <a:cubicBezTo>
                    <a:pt x="958" y="645"/>
                    <a:pt x="-1839" y="8820"/>
                    <a:pt x="1173" y="13337"/>
                  </a:cubicBezTo>
                  <a:cubicBezTo>
                    <a:pt x="5368" y="19683"/>
                    <a:pt x="16231" y="16886"/>
                    <a:pt x="17737"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5" name="任意多边形: 形状 1609">
              <a:extLst>
                <a:ext uri="{FF2B5EF4-FFF2-40B4-BE49-F238E27FC236}">
                  <a16:creationId xmlns:a16="http://schemas.microsoft.com/office/drawing/2014/main" xmlns="" id="{AF654481-592A-4B78-8EDD-C6FFA5670EA3}"/>
                </a:ext>
              </a:extLst>
            </p:cNvPr>
            <p:cNvSpPr/>
            <p:nvPr/>
          </p:nvSpPr>
          <p:spPr>
            <a:xfrm>
              <a:off x="879203" y="5369349"/>
              <a:ext cx="75499" cy="71303"/>
            </a:xfrm>
            <a:custGeom>
              <a:avLst/>
              <a:gdLst>
                <a:gd name="connsiteX0" fmla="*/ 17626 w 17867"/>
                <a:gd name="connsiteY0" fmla="*/ 8927 h 16874"/>
                <a:gd name="connsiteX1" fmla="*/ 9990 w 17867"/>
                <a:gd name="connsiteY1" fmla="*/ 0 h 16874"/>
                <a:gd name="connsiteX2" fmla="*/ 955 w 17867"/>
                <a:gd name="connsiteY2" fmla="*/ 13444 h 16874"/>
                <a:gd name="connsiteX3" fmla="*/ 17626 w 17867"/>
                <a:gd name="connsiteY3" fmla="*/ 8927 h 16874"/>
              </a:gdLst>
              <a:ahLst/>
              <a:cxnLst>
                <a:cxn ang="0">
                  <a:pos x="connsiteX0" y="connsiteY0"/>
                </a:cxn>
                <a:cxn ang="0">
                  <a:pos x="connsiteX1" y="connsiteY1"/>
                </a:cxn>
                <a:cxn ang="0">
                  <a:pos x="connsiteX2" y="connsiteY2"/>
                </a:cxn>
                <a:cxn ang="0">
                  <a:pos x="connsiteX3" y="connsiteY3"/>
                </a:cxn>
              </a:cxnLst>
              <a:rect l="l" t="t" r="r" b="b"/>
              <a:pathLst>
                <a:path w="17867" h="16874">
                  <a:moveTo>
                    <a:pt x="17626" y="8927"/>
                  </a:moveTo>
                  <a:cubicBezTo>
                    <a:pt x="18594" y="5270"/>
                    <a:pt x="16766" y="0"/>
                    <a:pt x="9990" y="0"/>
                  </a:cubicBezTo>
                  <a:cubicBezTo>
                    <a:pt x="1601" y="753"/>
                    <a:pt x="-1841" y="9035"/>
                    <a:pt x="955" y="13444"/>
                  </a:cubicBezTo>
                  <a:cubicBezTo>
                    <a:pt x="4720" y="19790"/>
                    <a:pt x="15690" y="16779"/>
                    <a:pt x="17626" y="89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6" name="任意多边形: 形状 1610">
              <a:extLst>
                <a:ext uri="{FF2B5EF4-FFF2-40B4-BE49-F238E27FC236}">
                  <a16:creationId xmlns:a16="http://schemas.microsoft.com/office/drawing/2014/main" xmlns="" id="{46BBD783-C76F-4678-89F9-5B64E23B9C3D}"/>
                </a:ext>
              </a:extLst>
            </p:cNvPr>
            <p:cNvSpPr/>
            <p:nvPr/>
          </p:nvSpPr>
          <p:spPr>
            <a:xfrm>
              <a:off x="1164393" y="5354809"/>
              <a:ext cx="74493" cy="71848"/>
            </a:xfrm>
            <a:custGeom>
              <a:avLst/>
              <a:gdLst>
                <a:gd name="connsiteX0" fmla="*/ 17250 w 17629"/>
                <a:gd name="connsiteY0" fmla="*/ 8927 h 17003"/>
                <a:gd name="connsiteX1" fmla="*/ 10474 w 17629"/>
                <a:gd name="connsiteY1" fmla="*/ 0 h 17003"/>
                <a:gd name="connsiteX2" fmla="*/ 686 w 17629"/>
                <a:gd name="connsiteY2" fmla="*/ 13660 h 17003"/>
                <a:gd name="connsiteX3" fmla="*/ 17250 w 17629"/>
                <a:gd name="connsiteY3" fmla="*/ 8927 h 17003"/>
              </a:gdLst>
              <a:ahLst/>
              <a:cxnLst>
                <a:cxn ang="0">
                  <a:pos x="connsiteX0" y="connsiteY0"/>
                </a:cxn>
                <a:cxn ang="0">
                  <a:pos x="connsiteX1" y="connsiteY1"/>
                </a:cxn>
                <a:cxn ang="0">
                  <a:pos x="connsiteX2" y="connsiteY2"/>
                </a:cxn>
                <a:cxn ang="0">
                  <a:pos x="connsiteX3" y="connsiteY3"/>
                </a:cxn>
              </a:cxnLst>
              <a:rect l="l" t="t" r="r" b="b"/>
              <a:pathLst>
                <a:path w="17629" h="17003">
                  <a:moveTo>
                    <a:pt x="17250" y="8927"/>
                  </a:moveTo>
                  <a:cubicBezTo>
                    <a:pt x="18433" y="5163"/>
                    <a:pt x="17035" y="0"/>
                    <a:pt x="10474" y="0"/>
                  </a:cubicBezTo>
                  <a:cubicBezTo>
                    <a:pt x="2192" y="860"/>
                    <a:pt x="-1680" y="9142"/>
                    <a:pt x="686" y="13660"/>
                  </a:cubicBezTo>
                  <a:cubicBezTo>
                    <a:pt x="3913" y="19898"/>
                    <a:pt x="14776" y="16886"/>
                    <a:pt x="17250" y="89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7" name="任意多边形: 形状 1611">
              <a:extLst>
                <a:ext uri="{FF2B5EF4-FFF2-40B4-BE49-F238E27FC236}">
                  <a16:creationId xmlns:a16="http://schemas.microsoft.com/office/drawing/2014/main" xmlns="" id="{0081E428-7947-4DA0-A346-5FA9F0E51E45}"/>
                </a:ext>
              </a:extLst>
            </p:cNvPr>
            <p:cNvSpPr/>
            <p:nvPr/>
          </p:nvSpPr>
          <p:spPr>
            <a:xfrm>
              <a:off x="1443038" y="5337987"/>
              <a:ext cx="73830" cy="71831"/>
            </a:xfrm>
            <a:custGeom>
              <a:avLst/>
              <a:gdLst>
                <a:gd name="connsiteX0" fmla="*/ 16916 w 17472"/>
                <a:gd name="connsiteY0" fmla="*/ 8821 h 16999"/>
                <a:gd name="connsiteX1" fmla="*/ 10893 w 17472"/>
                <a:gd name="connsiteY1" fmla="*/ 2 h 16999"/>
                <a:gd name="connsiteX2" fmla="*/ 460 w 17472"/>
                <a:gd name="connsiteY2" fmla="*/ 13769 h 16999"/>
                <a:gd name="connsiteX3" fmla="*/ 16916 w 17472"/>
                <a:gd name="connsiteY3" fmla="*/ 8821 h 16999"/>
              </a:gdLst>
              <a:ahLst/>
              <a:cxnLst>
                <a:cxn ang="0">
                  <a:pos x="connsiteX0" y="connsiteY0"/>
                </a:cxn>
                <a:cxn ang="0">
                  <a:pos x="connsiteX1" y="connsiteY1"/>
                </a:cxn>
                <a:cxn ang="0">
                  <a:pos x="connsiteX2" y="connsiteY2"/>
                </a:cxn>
                <a:cxn ang="0">
                  <a:pos x="connsiteX3" y="connsiteY3"/>
                </a:cxn>
              </a:cxnLst>
              <a:rect l="l" t="t" r="r" b="b"/>
              <a:pathLst>
                <a:path w="17472" h="16999">
                  <a:moveTo>
                    <a:pt x="16916" y="8821"/>
                  </a:moveTo>
                  <a:cubicBezTo>
                    <a:pt x="18315" y="5057"/>
                    <a:pt x="17347" y="-106"/>
                    <a:pt x="10893" y="2"/>
                  </a:cubicBezTo>
                  <a:cubicBezTo>
                    <a:pt x="2826" y="970"/>
                    <a:pt x="-1476" y="9251"/>
                    <a:pt x="460" y="13769"/>
                  </a:cubicBezTo>
                  <a:cubicBezTo>
                    <a:pt x="3257" y="19899"/>
                    <a:pt x="14012" y="16780"/>
                    <a:pt x="16916" y="88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8" name="任意多边形: 形状 1612">
              <a:extLst>
                <a:ext uri="{FF2B5EF4-FFF2-40B4-BE49-F238E27FC236}">
                  <a16:creationId xmlns:a16="http://schemas.microsoft.com/office/drawing/2014/main" xmlns="" id="{26FFB09A-9B9B-4B9D-ABFB-659FC8488F15}"/>
                </a:ext>
              </a:extLst>
            </p:cNvPr>
            <p:cNvSpPr/>
            <p:nvPr/>
          </p:nvSpPr>
          <p:spPr>
            <a:xfrm>
              <a:off x="1712847" y="5317514"/>
              <a:ext cx="71818" cy="72372"/>
            </a:xfrm>
            <a:custGeom>
              <a:avLst/>
              <a:gdLst>
                <a:gd name="connsiteX0" fmla="*/ 16201 w 16996"/>
                <a:gd name="connsiteY0" fmla="*/ 8826 h 17127"/>
                <a:gd name="connsiteX1" fmla="*/ 11146 w 16996"/>
                <a:gd name="connsiteY1" fmla="*/ 6 h 17127"/>
                <a:gd name="connsiteX2" fmla="*/ 283 w 16996"/>
                <a:gd name="connsiteY2" fmla="*/ 13881 h 17127"/>
                <a:gd name="connsiteX3" fmla="*/ 16201 w 16996"/>
                <a:gd name="connsiteY3" fmla="*/ 8826 h 17127"/>
              </a:gdLst>
              <a:ahLst/>
              <a:cxnLst>
                <a:cxn ang="0">
                  <a:pos x="connsiteX0" y="connsiteY0"/>
                </a:cxn>
                <a:cxn ang="0">
                  <a:pos x="connsiteX1" y="connsiteY1"/>
                </a:cxn>
                <a:cxn ang="0">
                  <a:pos x="connsiteX2" y="connsiteY2"/>
                </a:cxn>
                <a:cxn ang="0">
                  <a:pos x="connsiteX3" y="connsiteY3"/>
                </a:cxn>
              </a:cxnLst>
              <a:rect l="l" t="t" r="r" b="b"/>
              <a:pathLst>
                <a:path w="16996" h="17127">
                  <a:moveTo>
                    <a:pt x="16201" y="8826"/>
                  </a:moveTo>
                  <a:cubicBezTo>
                    <a:pt x="17707" y="5276"/>
                    <a:pt x="17600" y="-209"/>
                    <a:pt x="11146" y="6"/>
                  </a:cubicBezTo>
                  <a:cubicBezTo>
                    <a:pt x="3402" y="1082"/>
                    <a:pt x="-1223" y="9364"/>
                    <a:pt x="283" y="13881"/>
                  </a:cubicBezTo>
                  <a:cubicBezTo>
                    <a:pt x="2434" y="20119"/>
                    <a:pt x="12867" y="16785"/>
                    <a:pt x="16201"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9" name="任意多边形: 形状 1613">
              <a:extLst>
                <a:ext uri="{FF2B5EF4-FFF2-40B4-BE49-F238E27FC236}">
                  <a16:creationId xmlns:a16="http://schemas.microsoft.com/office/drawing/2014/main" xmlns="" id="{76034BF3-F270-4CB5-BAD2-E7C56B63CC05}"/>
                </a:ext>
              </a:extLst>
            </p:cNvPr>
            <p:cNvSpPr/>
            <p:nvPr/>
          </p:nvSpPr>
          <p:spPr>
            <a:xfrm>
              <a:off x="1963138" y="5294788"/>
              <a:ext cx="67419" cy="72642"/>
            </a:xfrm>
            <a:custGeom>
              <a:avLst/>
              <a:gdLst>
                <a:gd name="connsiteX0" fmla="*/ 14942 w 15955"/>
                <a:gd name="connsiteY0" fmla="*/ 8826 h 17191"/>
                <a:gd name="connsiteX1" fmla="*/ 11177 w 15955"/>
                <a:gd name="connsiteY1" fmla="*/ 6 h 17191"/>
                <a:gd name="connsiteX2" fmla="*/ 314 w 15955"/>
                <a:gd name="connsiteY2" fmla="*/ 14634 h 17191"/>
                <a:gd name="connsiteX3" fmla="*/ 14942 w 15955"/>
                <a:gd name="connsiteY3" fmla="*/ 8826 h 17191"/>
              </a:gdLst>
              <a:ahLst/>
              <a:cxnLst>
                <a:cxn ang="0">
                  <a:pos x="connsiteX0" y="connsiteY0"/>
                </a:cxn>
                <a:cxn ang="0">
                  <a:pos x="connsiteX1" y="connsiteY1"/>
                </a:cxn>
                <a:cxn ang="0">
                  <a:pos x="connsiteX2" y="connsiteY2"/>
                </a:cxn>
                <a:cxn ang="0">
                  <a:pos x="connsiteX3" y="connsiteY3"/>
                </a:cxn>
              </a:cxnLst>
              <a:rect l="l" t="t" r="r" b="b"/>
              <a:pathLst>
                <a:path w="15955" h="17191">
                  <a:moveTo>
                    <a:pt x="14942" y="8826"/>
                  </a:moveTo>
                  <a:cubicBezTo>
                    <a:pt x="16663" y="5062"/>
                    <a:pt x="16663" y="-209"/>
                    <a:pt x="11177" y="6"/>
                  </a:cubicBezTo>
                  <a:cubicBezTo>
                    <a:pt x="4186" y="1082"/>
                    <a:pt x="-1407" y="9901"/>
                    <a:pt x="314" y="14634"/>
                  </a:cubicBezTo>
                  <a:cubicBezTo>
                    <a:pt x="2358" y="20012"/>
                    <a:pt x="11392" y="16355"/>
                    <a:pt x="14942"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0" name="任意多边形: 形状 1614">
              <a:extLst>
                <a:ext uri="{FF2B5EF4-FFF2-40B4-BE49-F238E27FC236}">
                  <a16:creationId xmlns:a16="http://schemas.microsoft.com/office/drawing/2014/main" xmlns="" id="{0AE82F95-FC87-4F56-9B57-71FB5C2BF176}"/>
                </a:ext>
              </a:extLst>
            </p:cNvPr>
            <p:cNvSpPr/>
            <p:nvPr/>
          </p:nvSpPr>
          <p:spPr>
            <a:xfrm>
              <a:off x="2189524" y="5270702"/>
              <a:ext cx="62936" cy="73044"/>
            </a:xfrm>
            <a:custGeom>
              <a:avLst/>
              <a:gdLst>
                <a:gd name="connsiteX0" fmla="*/ 13531 w 14894"/>
                <a:gd name="connsiteY0" fmla="*/ 8826 h 17286"/>
                <a:gd name="connsiteX1" fmla="*/ 11057 w 14894"/>
                <a:gd name="connsiteY1" fmla="*/ 6 h 17286"/>
                <a:gd name="connsiteX2" fmla="*/ 302 w 14894"/>
                <a:gd name="connsiteY2" fmla="*/ 15279 h 17286"/>
                <a:gd name="connsiteX3" fmla="*/ 13531 w 14894"/>
                <a:gd name="connsiteY3" fmla="*/ 8826 h 17286"/>
              </a:gdLst>
              <a:ahLst/>
              <a:cxnLst>
                <a:cxn ang="0">
                  <a:pos x="connsiteX0" y="connsiteY0"/>
                </a:cxn>
                <a:cxn ang="0">
                  <a:pos x="connsiteX1" y="connsiteY1"/>
                </a:cxn>
                <a:cxn ang="0">
                  <a:pos x="connsiteX2" y="connsiteY2"/>
                </a:cxn>
                <a:cxn ang="0">
                  <a:pos x="connsiteX3" y="connsiteY3"/>
                </a:cxn>
              </a:cxnLst>
              <a:rect l="l" t="t" r="r" b="b"/>
              <a:pathLst>
                <a:path w="14894" h="17286">
                  <a:moveTo>
                    <a:pt x="13531" y="8826"/>
                  </a:moveTo>
                  <a:cubicBezTo>
                    <a:pt x="15467" y="5062"/>
                    <a:pt x="15897" y="-209"/>
                    <a:pt x="11057" y="6"/>
                  </a:cubicBezTo>
                  <a:cubicBezTo>
                    <a:pt x="4496" y="1189"/>
                    <a:pt x="-1419" y="10762"/>
                    <a:pt x="302" y="15279"/>
                  </a:cubicBezTo>
                  <a:cubicBezTo>
                    <a:pt x="2023" y="19904"/>
                    <a:pt x="9874" y="16032"/>
                    <a:pt x="13531"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1" name="任意多边形: 形状 1615">
              <a:extLst>
                <a:ext uri="{FF2B5EF4-FFF2-40B4-BE49-F238E27FC236}">
                  <a16:creationId xmlns:a16="http://schemas.microsoft.com/office/drawing/2014/main" xmlns="" id="{08DEDC2E-2433-4FC1-84EC-FBEF37FBF61C}"/>
                </a:ext>
              </a:extLst>
            </p:cNvPr>
            <p:cNvSpPr/>
            <p:nvPr/>
          </p:nvSpPr>
          <p:spPr>
            <a:xfrm>
              <a:off x="2390004" y="5245670"/>
              <a:ext cx="59070" cy="73648"/>
            </a:xfrm>
            <a:custGeom>
              <a:avLst/>
              <a:gdLst>
                <a:gd name="connsiteX0" fmla="*/ 10938 w 13979"/>
                <a:gd name="connsiteY0" fmla="*/ 14 h 17429"/>
                <a:gd name="connsiteX1" fmla="*/ 290 w 13979"/>
                <a:gd name="connsiteY1" fmla="*/ 15932 h 17429"/>
                <a:gd name="connsiteX2" fmla="*/ 12336 w 13979"/>
                <a:gd name="connsiteY2" fmla="*/ 8834 h 17429"/>
                <a:gd name="connsiteX3" fmla="*/ 10938 w 13979"/>
                <a:gd name="connsiteY3" fmla="*/ 14 h 17429"/>
              </a:gdLst>
              <a:ahLst/>
              <a:cxnLst>
                <a:cxn ang="0">
                  <a:pos x="connsiteX0" y="connsiteY0"/>
                </a:cxn>
                <a:cxn ang="0">
                  <a:pos x="connsiteX1" y="connsiteY1"/>
                </a:cxn>
                <a:cxn ang="0">
                  <a:pos x="connsiteX2" y="connsiteY2"/>
                </a:cxn>
                <a:cxn ang="0">
                  <a:pos x="connsiteX3" y="connsiteY3"/>
                </a:cxn>
              </a:cxnLst>
              <a:rect l="l" t="t" r="r" b="b"/>
              <a:pathLst>
                <a:path w="13979" h="17429">
                  <a:moveTo>
                    <a:pt x="10938" y="14"/>
                  </a:moveTo>
                  <a:cubicBezTo>
                    <a:pt x="4808" y="1305"/>
                    <a:pt x="-1431" y="11630"/>
                    <a:pt x="290" y="15932"/>
                  </a:cubicBezTo>
                  <a:cubicBezTo>
                    <a:pt x="1796" y="19804"/>
                    <a:pt x="8680" y="15717"/>
                    <a:pt x="12336" y="8834"/>
                  </a:cubicBezTo>
                  <a:cubicBezTo>
                    <a:pt x="14272" y="4962"/>
                    <a:pt x="15240" y="-309"/>
                    <a:pt x="10938"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2" name="任意多边形: 形状 1616">
              <a:extLst>
                <a:ext uri="{FF2B5EF4-FFF2-40B4-BE49-F238E27FC236}">
                  <a16:creationId xmlns:a16="http://schemas.microsoft.com/office/drawing/2014/main" xmlns="" id="{FFCE3633-8BA4-4CAA-8941-B0C0173C552F}"/>
                </a:ext>
              </a:extLst>
            </p:cNvPr>
            <p:cNvSpPr/>
            <p:nvPr/>
          </p:nvSpPr>
          <p:spPr>
            <a:xfrm>
              <a:off x="2564880" y="5218854"/>
              <a:ext cx="55444" cy="74104"/>
            </a:xfrm>
            <a:custGeom>
              <a:avLst/>
              <a:gdLst>
                <a:gd name="connsiteX0" fmla="*/ 10854 w 13121"/>
                <a:gd name="connsiteY0" fmla="*/ 14 h 17537"/>
                <a:gd name="connsiteX1" fmla="*/ 99 w 13121"/>
                <a:gd name="connsiteY1" fmla="*/ 16040 h 17537"/>
                <a:gd name="connsiteX2" fmla="*/ 11069 w 13121"/>
                <a:gd name="connsiteY2" fmla="*/ 8941 h 17537"/>
                <a:gd name="connsiteX3" fmla="*/ 10854 w 13121"/>
                <a:gd name="connsiteY3" fmla="*/ 14 h 17537"/>
              </a:gdLst>
              <a:ahLst/>
              <a:cxnLst>
                <a:cxn ang="0">
                  <a:pos x="connsiteX0" y="connsiteY0"/>
                </a:cxn>
                <a:cxn ang="0">
                  <a:pos x="connsiteX1" y="connsiteY1"/>
                </a:cxn>
                <a:cxn ang="0">
                  <a:pos x="connsiteX2" y="connsiteY2"/>
                </a:cxn>
                <a:cxn ang="0">
                  <a:pos x="connsiteX3" y="connsiteY3"/>
                </a:cxn>
              </a:cxnLst>
              <a:rect l="l" t="t" r="r" b="b"/>
              <a:pathLst>
                <a:path w="13121" h="17537">
                  <a:moveTo>
                    <a:pt x="10854" y="14"/>
                  </a:moveTo>
                  <a:cubicBezTo>
                    <a:pt x="5476" y="1305"/>
                    <a:pt x="-869" y="11738"/>
                    <a:pt x="99" y="16040"/>
                  </a:cubicBezTo>
                  <a:cubicBezTo>
                    <a:pt x="959" y="19912"/>
                    <a:pt x="7197" y="15825"/>
                    <a:pt x="11069" y="8941"/>
                  </a:cubicBezTo>
                  <a:cubicBezTo>
                    <a:pt x="13113" y="4962"/>
                    <a:pt x="14511" y="-309"/>
                    <a:pt x="10854"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3" name="任意多边形: 形状 1617">
              <a:extLst>
                <a:ext uri="{FF2B5EF4-FFF2-40B4-BE49-F238E27FC236}">
                  <a16:creationId xmlns:a16="http://schemas.microsoft.com/office/drawing/2014/main" xmlns="" id="{9860EDCF-F69A-4A65-A040-4CCF9C552B49}"/>
                </a:ext>
              </a:extLst>
            </p:cNvPr>
            <p:cNvSpPr/>
            <p:nvPr/>
          </p:nvSpPr>
          <p:spPr>
            <a:xfrm>
              <a:off x="2712759" y="5191134"/>
              <a:ext cx="52507" cy="74489"/>
            </a:xfrm>
            <a:custGeom>
              <a:avLst/>
              <a:gdLst>
                <a:gd name="connsiteX0" fmla="*/ 9845 w 12426"/>
                <a:gd name="connsiteY0" fmla="*/ 8834 h 17628"/>
                <a:gd name="connsiteX1" fmla="*/ 10813 w 12426"/>
                <a:gd name="connsiteY1" fmla="*/ 14 h 17628"/>
                <a:gd name="connsiteX2" fmla="*/ 58 w 12426"/>
                <a:gd name="connsiteY2" fmla="*/ 16578 h 17628"/>
                <a:gd name="connsiteX3" fmla="*/ 9845 w 12426"/>
                <a:gd name="connsiteY3" fmla="*/ 8834 h 17628"/>
              </a:gdLst>
              <a:ahLst/>
              <a:cxnLst>
                <a:cxn ang="0">
                  <a:pos x="connsiteX0" y="connsiteY0"/>
                </a:cxn>
                <a:cxn ang="0">
                  <a:pos x="connsiteX1" y="connsiteY1"/>
                </a:cxn>
                <a:cxn ang="0">
                  <a:pos x="connsiteX2" y="connsiteY2"/>
                </a:cxn>
                <a:cxn ang="0">
                  <a:pos x="connsiteX3" y="connsiteY3"/>
                </a:cxn>
              </a:cxnLst>
              <a:rect l="l" t="t" r="r" b="b"/>
              <a:pathLst>
                <a:path w="12426" h="17628">
                  <a:moveTo>
                    <a:pt x="9845" y="8834"/>
                  </a:moveTo>
                  <a:cubicBezTo>
                    <a:pt x="12104" y="4962"/>
                    <a:pt x="13825" y="-309"/>
                    <a:pt x="10813" y="14"/>
                  </a:cubicBezTo>
                  <a:cubicBezTo>
                    <a:pt x="6081" y="1412"/>
                    <a:pt x="-695" y="12813"/>
                    <a:pt x="58" y="16578"/>
                  </a:cubicBezTo>
                  <a:cubicBezTo>
                    <a:pt x="811" y="19697"/>
                    <a:pt x="6081" y="15502"/>
                    <a:pt x="9845" y="88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4" name="任意多边形: 形状 1618">
              <a:extLst>
                <a:ext uri="{FF2B5EF4-FFF2-40B4-BE49-F238E27FC236}">
                  <a16:creationId xmlns:a16="http://schemas.microsoft.com/office/drawing/2014/main" xmlns="" id="{EA282E48-24CC-41DD-A98F-7B8DC1631A4D}"/>
                </a:ext>
              </a:extLst>
            </p:cNvPr>
            <p:cNvSpPr/>
            <p:nvPr/>
          </p:nvSpPr>
          <p:spPr>
            <a:xfrm>
              <a:off x="2834233" y="5162954"/>
              <a:ext cx="49452" cy="74696"/>
            </a:xfrm>
            <a:custGeom>
              <a:avLst/>
              <a:gdLst>
                <a:gd name="connsiteX0" fmla="*/ 10677 w 11703"/>
                <a:gd name="connsiteY0" fmla="*/ 14 h 17677"/>
                <a:gd name="connsiteX1" fmla="*/ 29 w 11703"/>
                <a:gd name="connsiteY1" fmla="*/ 17008 h 17677"/>
                <a:gd name="connsiteX2" fmla="*/ 8526 w 11703"/>
                <a:gd name="connsiteY2" fmla="*/ 8941 h 17677"/>
                <a:gd name="connsiteX3" fmla="*/ 8526 w 11703"/>
                <a:gd name="connsiteY3" fmla="*/ 8941 h 17677"/>
                <a:gd name="connsiteX4" fmla="*/ 10677 w 11703"/>
                <a:gd name="connsiteY4" fmla="*/ 14 h 17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3" h="17677">
                  <a:moveTo>
                    <a:pt x="10677" y="14"/>
                  </a:moveTo>
                  <a:cubicBezTo>
                    <a:pt x="6590" y="1520"/>
                    <a:pt x="-509" y="13781"/>
                    <a:pt x="29" y="17008"/>
                  </a:cubicBezTo>
                  <a:cubicBezTo>
                    <a:pt x="459" y="19374"/>
                    <a:pt x="4976" y="15180"/>
                    <a:pt x="8526" y="8941"/>
                  </a:cubicBezTo>
                  <a:lnTo>
                    <a:pt x="8526" y="8941"/>
                  </a:lnTo>
                  <a:cubicBezTo>
                    <a:pt x="10892" y="4962"/>
                    <a:pt x="13043" y="-309"/>
                    <a:pt x="10677"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5" name="任意多边形: 形状 1619">
              <a:extLst>
                <a:ext uri="{FF2B5EF4-FFF2-40B4-BE49-F238E27FC236}">
                  <a16:creationId xmlns:a16="http://schemas.microsoft.com/office/drawing/2014/main" xmlns="" id="{6AC6FE48-07F5-4E8E-A236-6740D2F2480E}"/>
                </a:ext>
              </a:extLst>
            </p:cNvPr>
            <p:cNvSpPr/>
            <p:nvPr/>
          </p:nvSpPr>
          <p:spPr>
            <a:xfrm>
              <a:off x="2927703" y="5134321"/>
              <a:ext cx="47179" cy="74852"/>
            </a:xfrm>
            <a:custGeom>
              <a:avLst/>
              <a:gdLst>
                <a:gd name="connsiteX0" fmla="*/ 65 w 11165"/>
                <a:gd name="connsiteY0" fmla="*/ 17545 h 17714"/>
                <a:gd name="connsiteX1" fmla="*/ 7486 w 11165"/>
                <a:gd name="connsiteY1" fmla="*/ 8941 h 17714"/>
                <a:gd name="connsiteX2" fmla="*/ 10605 w 11165"/>
                <a:gd name="connsiteY2" fmla="*/ 14 h 17714"/>
                <a:gd name="connsiteX3" fmla="*/ 65 w 11165"/>
                <a:gd name="connsiteY3" fmla="*/ 17545 h 17714"/>
              </a:gdLst>
              <a:ahLst/>
              <a:cxnLst>
                <a:cxn ang="0">
                  <a:pos x="connsiteX0" y="connsiteY0"/>
                </a:cxn>
                <a:cxn ang="0">
                  <a:pos x="connsiteX1" y="connsiteY1"/>
                </a:cxn>
                <a:cxn ang="0">
                  <a:pos x="connsiteX2" y="connsiteY2"/>
                </a:cxn>
                <a:cxn ang="0">
                  <a:pos x="connsiteX3" y="connsiteY3"/>
                </a:cxn>
              </a:cxnLst>
              <a:rect l="l" t="t" r="r" b="b"/>
              <a:pathLst>
                <a:path w="11165" h="17714">
                  <a:moveTo>
                    <a:pt x="65" y="17545"/>
                  </a:moveTo>
                  <a:cubicBezTo>
                    <a:pt x="602" y="18621"/>
                    <a:pt x="4152" y="14426"/>
                    <a:pt x="7486" y="8941"/>
                  </a:cubicBezTo>
                  <a:cubicBezTo>
                    <a:pt x="9745" y="5069"/>
                    <a:pt x="12326" y="-309"/>
                    <a:pt x="10605" y="14"/>
                  </a:cubicBezTo>
                  <a:cubicBezTo>
                    <a:pt x="7163" y="1627"/>
                    <a:pt x="-796" y="15932"/>
                    <a:pt x="65" y="17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6" name="任意多边形: 形状 1620">
              <a:extLst>
                <a:ext uri="{FF2B5EF4-FFF2-40B4-BE49-F238E27FC236}">
                  <a16:creationId xmlns:a16="http://schemas.microsoft.com/office/drawing/2014/main" xmlns="" id="{783EA168-2D0A-4F69-A06E-613C5B56D9CD}"/>
                </a:ext>
              </a:extLst>
            </p:cNvPr>
            <p:cNvSpPr/>
            <p:nvPr/>
          </p:nvSpPr>
          <p:spPr>
            <a:xfrm>
              <a:off x="2993242" y="5104839"/>
              <a:ext cx="44314" cy="75444"/>
            </a:xfrm>
            <a:custGeom>
              <a:avLst/>
              <a:gdLst>
                <a:gd name="connsiteX0" fmla="*/ 10476 w 10487"/>
                <a:gd name="connsiteY0" fmla="*/ 0 h 17854"/>
                <a:gd name="connsiteX1" fmla="*/ 10369 w 10487"/>
                <a:gd name="connsiteY1" fmla="*/ 0 h 17854"/>
                <a:gd name="connsiteX2" fmla="*/ 43 w 10487"/>
                <a:gd name="connsiteY2" fmla="*/ 17854 h 17854"/>
                <a:gd name="connsiteX3" fmla="*/ 6282 w 10487"/>
                <a:gd name="connsiteY3" fmla="*/ 8927 h 17854"/>
                <a:gd name="connsiteX4" fmla="*/ 10476 w 10487"/>
                <a:gd name="connsiteY4" fmla="*/ 0 h 17854"/>
                <a:gd name="connsiteX5" fmla="*/ 10476 w 10487"/>
                <a:gd name="connsiteY5" fmla="*/ 0 h 1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87" h="17854">
                  <a:moveTo>
                    <a:pt x="10476" y="0"/>
                  </a:moveTo>
                  <a:cubicBezTo>
                    <a:pt x="10476" y="0"/>
                    <a:pt x="10369" y="0"/>
                    <a:pt x="10369" y="0"/>
                  </a:cubicBezTo>
                  <a:cubicBezTo>
                    <a:pt x="8540" y="1398"/>
                    <a:pt x="-709" y="16564"/>
                    <a:pt x="43" y="17854"/>
                  </a:cubicBezTo>
                  <a:cubicBezTo>
                    <a:pt x="1011" y="17532"/>
                    <a:pt x="4346" y="12369"/>
                    <a:pt x="6282" y="8927"/>
                  </a:cubicBezTo>
                  <a:cubicBezTo>
                    <a:pt x="7788" y="6346"/>
                    <a:pt x="10691" y="1076"/>
                    <a:pt x="10476" y="0"/>
                  </a:cubicBezTo>
                  <a:cubicBezTo>
                    <a:pt x="10476" y="0"/>
                    <a:pt x="10476" y="0"/>
                    <a:pt x="1047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7" name="任意多边形: 形状 1621">
              <a:extLst>
                <a:ext uri="{FF2B5EF4-FFF2-40B4-BE49-F238E27FC236}">
                  <a16:creationId xmlns:a16="http://schemas.microsoft.com/office/drawing/2014/main" xmlns="" id="{32C9691C-C0B7-4DFF-8538-F646B47A0529}"/>
                </a:ext>
              </a:extLst>
            </p:cNvPr>
            <p:cNvSpPr/>
            <p:nvPr/>
          </p:nvSpPr>
          <p:spPr>
            <a:xfrm>
              <a:off x="3028873" y="5076206"/>
              <a:ext cx="43629" cy="75896"/>
            </a:xfrm>
            <a:custGeom>
              <a:avLst/>
              <a:gdLst>
                <a:gd name="connsiteX0" fmla="*/ 5270 w 10325"/>
                <a:gd name="connsiteY0" fmla="*/ 9035 h 17961"/>
                <a:gd name="connsiteX1" fmla="*/ 10325 w 10325"/>
                <a:gd name="connsiteY1" fmla="*/ 0 h 17961"/>
                <a:gd name="connsiteX2" fmla="*/ 0 w 10325"/>
                <a:gd name="connsiteY2" fmla="*/ 17962 h 17961"/>
                <a:gd name="connsiteX3" fmla="*/ 5270 w 10325"/>
                <a:gd name="connsiteY3" fmla="*/ 9035 h 17961"/>
              </a:gdLst>
              <a:ahLst/>
              <a:cxnLst>
                <a:cxn ang="0">
                  <a:pos x="connsiteX0" y="connsiteY0"/>
                </a:cxn>
                <a:cxn ang="0">
                  <a:pos x="connsiteX1" y="connsiteY1"/>
                </a:cxn>
                <a:cxn ang="0">
                  <a:pos x="connsiteX2" y="connsiteY2"/>
                </a:cxn>
                <a:cxn ang="0">
                  <a:pos x="connsiteX3" y="connsiteY3"/>
                </a:cxn>
              </a:cxnLst>
              <a:rect l="l" t="t" r="r" b="b"/>
              <a:pathLst>
                <a:path w="10325" h="17961">
                  <a:moveTo>
                    <a:pt x="5270" y="9035"/>
                  </a:moveTo>
                  <a:cubicBezTo>
                    <a:pt x="5270" y="8927"/>
                    <a:pt x="10218" y="538"/>
                    <a:pt x="10325" y="0"/>
                  </a:cubicBezTo>
                  <a:cubicBezTo>
                    <a:pt x="9680" y="968"/>
                    <a:pt x="107" y="17316"/>
                    <a:pt x="0" y="17962"/>
                  </a:cubicBezTo>
                  <a:cubicBezTo>
                    <a:pt x="538" y="17101"/>
                    <a:pt x="3119" y="12692"/>
                    <a:pt x="5270"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8" name="任意多边形: 形状 1626">
              <a:extLst>
                <a:ext uri="{FF2B5EF4-FFF2-40B4-BE49-F238E27FC236}">
                  <a16:creationId xmlns:a16="http://schemas.microsoft.com/office/drawing/2014/main" xmlns="" id="{5431D635-71EA-4EC8-B96C-9FD1E3929E75}"/>
                </a:ext>
              </a:extLst>
            </p:cNvPr>
            <p:cNvSpPr/>
            <p:nvPr/>
          </p:nvSpPr>
          <p:spPr>
            <a:xfrm>
              <a:off x="2206655" y="5422009"/>
              <a:ext cx="61356" cy="69693"/>
            </a:xfrm>
            <a:custGeom>
              <a:avLst/>
              <a:gdLst>
                <a:gd name="connsiteX0" fmla="*/ 12704 w 14520"/>
                <a:gd name="connsiteY0" fmla="*/ 8404 h 16493"/>
                <a:gd name="connsiteX1" fmla="*/ 11413 w 14520"/>
                <a:gd name="connsiteY1" fmla="*/ 15 h 16493"/>
                <a:gd name="connsiteX2" fmla="*/ 120 w 14520"/>
                <a:gd name="connsiteY2" fmla="*/ 14642 h 16493"/>
                <a:gd name="connsiteX3" fmla="*/ 12704 w 14520"/>
                <a:gd name="connsiteY3" fmla="*/ 8404 h 16493"/>
              </a:gdLst>
              <a:ahLst/>
              <a:cxnLst>
                <a:cxn ang="0">
                  <a:pos x="connsiteX0" y="connsiteY0"/>
                </a:cxn>
                <a:cxn ang="0">
                  <a:pos x="connsiteX1" y="connsiteY1"/>
                </a:cxn>
                <a:cxn ang="0">
                  <a:pos x="connsiteX2" y="connsiteY2"/>
                </a:cxn>
                <a:cxn ang="0">
                  <a:pos x="connsiteX3" y="connsiteY3"/>
                </a:cxn>
              </a:cxnLst>
              <a:rect l="l" t="t" r="r" b="b"/>
              <a:pathLst>
                <a:path w="14520" h="16493">
                  <a:moveTo>
                    <a:pt x="12704" y="8404"/>
                  </a:moveTo>
                  <a:cubicBezTo>
                    <a:pt x="14855" y="4747"/>
                    <a:pt x="15823" y="-308"/>
                    <a:pt x="11413" y="15"/>
                  </a:cubicBezTo>
                  <a:cubicBezTo>
                    <a:pt x="5390" y="1198"/>
                    <a:pt x="-956" y="10340"/>
                    <a:pt x="120" y="14642"/>
                  </a:cubicBezTo>
                  <a:cubicBezTo>
                    <a:pt x="1196" y="18945"/>
                    <a:pt x="8725" y="15288"/>
                    <a:pt x="12704" y="84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9" name="任意多边形: 形状 1627">
              <a:extLst>
                <a:ext uri="{FF2B5EF4-FFF2-40B4-BE49-F238E27FC236}">
                  <a16:creationId xmlns:a16="http://schemas.microsoft.com/office/drawing/2014/main" xmlns="" id="{A75A0F7E-6484-4863-AC1D-C73029C868D4}"/>
                </a:ext>
              </a:extLst>
            </p:cNvPr>
            <p:cNvSpPr/>
            <p:nvPr/>
          </p:nvSpPr>
          <p:spPr>
            <a:xfrm>
              <a:off x="2388107" y="5396592"/>
              <a:ext cx="58444" cy="70525"/>
            </a:xfrm>
            <a:custGeom>
              <a:avLst/>
              <a:gdLst>
                <a:gd name="connsiteX0" fmla="*/ 11494 w 13831"/>
                <a:gd name="connsiteY0" fmla="*/ 7 h 16690"/>
                <a:gd name="connsiteX1" fmla="*/ 93 w 13831"/>
                <a:gd name="connsiteY1" fmla="*/ 15280 h 16690"/>
                <a:gd name="connsiteX2" fmla="*/ 11602 w 13831"/>
                <a:gd name="connsiteY2" fmla="*/ 8504 h 16690"/>
                <a:gd name="connsiteX3" fmla="*/ 11602 w 13831"/>
                <a:gd name="connsiteY3" fmla="*/ 8504 h 16690"/>
                <a:gd name="connsiteX4" fmla="*/ 11494 w 13831"/>
                <a:gd name="connsiteY4" fmla="*/ 7 h 16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1" h="16690">
                  <a:moveTo>
                    <a:pt x="11494" y="7"/>
                  </a:moveTo>
                  <a:cubicBezTo>
                    <a:pt x="5901" y="1297"/>
                    <a:pt x="-875" y="11192"/>
                    <a:pt x="93" y="15280"/>
                  </a:cubicBezTo>
                  <a:cubicBezTo>
                    <a:pt x="954" y="18936"/>
                    <a:pt x="7514" y="15064"/>
                    <a:pt x="11602" y="8504"/>
                  </a:cubicBezTo>
                  <a:lnTo>
                    <a:pt x="11602" y="8504"/>
                  </a:lnTo>
                  <a:cubicBezTo>
                    <a:pt x="13860" y="4847"/>
                    <a:pt x="15258" y="-208"/>
                    <a:pt x="11494"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0" name="任意多边形: 形状 1628">
              <a:extLst>
                <a:ext uri="{FF2B5EF4-FFF2-40B4-BE49-F238E27FC236}">
                  <a16:creationId xmlns:a16="http://schemas.microsoft.com/office/drawing/2014/main" xmlns="" id="{188F6675-540E-4F95-8E2A-BC3619DEE1C0}"/>
                </a:ext>
              </a:extLst>
            </p:cNvPr>
            <p:cNvSpPr/>
            <p:nvPr/>
          </p:nvSpPr>
          <p:spPr>
            <a:xfrm>
              <a:off x="2544547" y="5370651"/>
              <a:ext cx="55782" cy="70745"/>
            </a:xfrm>
            <a:custGeom>
              <a:avLst/>
              <a:gdLst>
                <a:gd name="connsiteX0" fmla="*/ 11471 w 13201"/>
                <a:gd name="connsiteY0" fmla="*/ 15 h 16742"/>
                <a:gd name="connsiteX1" fmla="*/ 70 w 13201"/>
                <a:gd name="connsiteY1" fmla="*/ 15718 h 16742"/>
                <a:gd name="connsiteX2" fmla="*/ 10396 w 13201"/>
                <a:gd name="connsiteY2" fmla="*/ 8404 h 16742"/>
                <a:gd name="connsiteX3" fmla="*/ 11471 w 13201"/>
                <a:gd name="connsiteY3" fmla="*/ 15 h 16742"/>
              </a:gdLst>
              <a:ahLst/>
              <a:cxnLst>
                <a:cxn ang="0">
                  <a:pos x="connsiteX0" y="connsiteY0"/>
                </a:cxn>
                <a:cxn ang="0">
                  <a:pos x="connsiteX1" y="connsiteY1"/>
                </a:cxn>
                <a:cxn ang="0">
                  <a:pos x="connsiteX2" y="connsiteY2"/>
                </a:cxn>
                <a:cxn ang="0">
                  <a:pos x="connsiteX3" y="connsiteY3"/>
                </a:cxn>
              </a:cxnLst>
              <a:rect l="l" t="t" r="r" b="b"/>
              <a:pathLst>
                <a:path w="13201" h="16742">
                  <a:moveTo>
                    <a:pt x="11471" y="15"/>
                  </a:moveTo>
                  <a:cubicBezTo>
                    <a:pt x="6416" y="1305"/>
                    <a:pt x="-790" y="12169"/>
                    <a:pt x="70" y="15718"/>
                  </a:cubicBezTo>
                  <a:cubicBezTo>
                    <a:pt x="823" y="18729"/>
                    <a:pt x="6416" y="14750"/>
                    <a:pt x="10396" y="8404"/>
                  </a:cubicBezTo>
                  <a:cubicBezTo>
                    <a:pt x="12870" y="4747"/>
                    <a:pt x="14698" y="-308"/>
                    <a:pt x="11471"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1" name="任意多边形: 形状 1629">
              <a:extLst>
                <a:ext uri="{FF2B5EF4-FFF2-40B4-BE49-F238E27FC236}">
                  <a16:creationId xmlns:a16="http://schemas.microsoft.com/office/drawing/2014/main" xmlns="" id="{F65DC923-CF81-4A46-B709-62401018BFE6}"/>
                </a:ext>
              </a:extLst>
            </p:cNvPr>
            <p:cNvSpPr/>
            <p:nvPr/>
          </p:nvSpPr>
          <p:spPr>
            <a:xfrm>
              <a:off x="2675519" y="5343839"/>
              <a:ext cx="53234" cy="71396"/>
            </a:xfrm>
            <a:custGeom>
              <a:avLst/>
              <a:gdLst>
                <a:gd name="connsiteX0" fmla="*/ 11452 w 12598"/>
                <a:gd name="connsiteY0" fmla="*/ 15 h 16896"/>
                <a:gd name="connsiteX1" fmla="*/ 51 w 12598"/>
                <a:gd name="connsiteY1" fmla="*/ 16256 h 16896"/>
                <a:gd name="connsiteX2" fmla="*/ 9408 w 12598"/>
                <a:gd name="connsiteY2" fmla="*/ 8512 h 16896"/>
                <a:gd name="connsiteX3" fmla="*/ 11452 w 12598"/>
                <a:gd name="connsiteY3" fmla="*/ 15 h 16896"/>
              </a:gdLst>
              <a:ahLst/>
              <a:cxnLst>
                <a:cxn ang="0">
                  <a:pos x="connsiteX0" y="connsiteY0"/>
                </a:cxn>
                <a:cxn ang="0">
                  <a:pos x="connsiteX1" y="connsiteY1"/>
                </a:cxn>
                <a:cxn ang="0">
                  <a:pos x="connsiteX2" y="connsiteY2"/>
                </a:cxn>
                <a:cxn ang="0">
                  <a:pos x="connsiteX3" y="connsiteY3"/>
                </a:cxn>
              </a:cxnLst>
              <a:rect l="l" t="t" r="r" b="b"/>
              <a:pathLst>
                <a:path w="12598" h="16896">
                  <a:moveTo>
                    <a:pt x="11452" y="15"/>
                  </a:moveTo>
                  <a:cubicBezTo>
                    <a:pt x="7042" y="1413"/>
                    <a:pt x="-702" y="13136"/>
                    <a:pt x="51" y="16256"/>
                  </a:cubicBezTo>
                  <a:cubicBezTo>
                    <a:pt x="589" y="18514"/>
                    <a:pt x="5429" y="14535"/>
                    <a:pt x="9408" y="8512"/>
                  </a:cubicBezTo>
                  <a:cubicBezTo>
                    <a:pt x="11775" y="4747"/>
                    <a:pt x="14033" y="-308"/>
                    <a:pt x="11452"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2" name="任意多边形: 形状 1630">
              <a:extLst>
                <a:ext uri="{FF2B5EF4-FFF2-40B4-BE49-F238E27FC236}">
                  <a16:creationId xmlns:a16="http://schemas.microsoft.com/office/drawing/2014/main" xmlns="" id="{11ECFC25-FAA1-4FAD-846F-ACEBEEE0DBD5}"/>
                </a:ext>
              </a:extLst>
            </p:cNvPr>
            <p:cNvSpPr/>
            <p:nvPr/>
          </p:nvSpPr>
          <p:spPr>
            <a:xfrm>
              <a:off x="2780162" y="5316115"/>
              <a:ext cx="51142" cy="72034"/>
            </a:xfrm>
            <a:custGeom>
              <a:avLst/>
              <a:gdLst>
                <a:gd name="connsiteX0" fmla="*/ 11426 w 12103"/>
                <a:gd name="connsiteY0" fmla="*/ 14 h 17047"/>
                <a:gd name="connsiteX1" fmla="*/ 25 w 12103"/>
                <a:gd name="connsiteY1" fmla="*/ 16686 h 17047"/>
                <a:gd name="connsiteX2" fmla="*/ 8307 w 12103"/>
                <a:gd name="connsiteY2" fmla="*/ 8619 h 17047"/>
                <a:gd name="connsiteX3" fmla="*/ 11426 w 12103"/>
                <a:gd name="connsiteY3" fmla="*/ 14 h 17047"/>
              </a:gdLst>
              <a:ahLst/>
              <a:cxnLst>
                <a:cxn ang="0">
                  <a:pos x="connsiteX0" y="connsiteY0"/>
                </a:cxn>
                <a:cxn ang="0">
                  <a:pos x="connsiteX1" y="connsiteY1"/>
                </a:cxn>
                <a:cxn ang="0">
                  <a:pos x="connsiteX2" y="connsiteY2"/>
                </a:cxn>
                <a:cxn ang="0">
                  <a:pos x="connsiteX3" y="connsiteY3"/>
                </a:cxn>
              </a:cxnLst>
              <a:rect l="l" t="t" r="r" b="b"/>
              <a:pathLst>
                <a:path w="12103" h="17047">
                  <a:moveTo>
                    <a:pt x="11426" y="14"/>
                  </a:moveTo>
                  <a:cubicBezTo>
                    <a:pt x="7769" y="1520"/>
                    <a:pt x="-513" y="14212"/>
                    <a:pt x="25" y="16686"/>
                  </a:cubicBezTo>
                  <a:cubicBezTo>
                    <a:pt x="348" y="18299"/>
                    <a:pt x="4542" y="14319"/>
                    <a:pt x="8307" y="8619"/>
                  </a:cubicBezTo>
                  <a:cubicBezTo>
                    <a:pt x="10781" y="4854"/>
                    <a:pt x="13362" y="-308"/>
                    <a:pt x="11426"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3" name="任意多边形: 形状 1631">
              <a:extLst>
                <a:ext uri="{FF2B5EF4-FFF2-40B4-BE49-F238E27FC236}">
                  <a16:creationId xmlns:a16="http://schemas.microsoft.com/office/drawing/2014/main" xmlns="" id="{FAA918B3-3AB0-49FB-B5DF-F1FB402E3C9A}"/>
                </a:ext>
              </a:extLst>
            </p:cNvPr>
            <p:cNvSpPr/>
            <p:nvPr/>
          </p:nvSpPr>
          <p:spPr>
            <a:xfrm>
              <a:off x="2857440" y="5287998"/>
              <a:ext cx="49731" cy="72325"/>
            </a:xfrm>
            <a:custGeom>
              <a:avLst/>
              <a:gdLst>
                <a:gd name="connsiteX0" fmla="*/ 22 w 11769"/>
                <a:gd name="connsiteY0" fmla="*/ 17101 h 17116"/>
                <a:gd name="connsiteX1" fmla="*/ 7228 w 11769"/>
                <a:gd name="connsiteY1" fmla="*/ 8604 h 17116"/>
                <a:gd name="connsiteX2" fmla="*/ 11746 w 11769"/>
                <a:gd name="connsiteY2" fmla="*/ 0 h 17116"/>
                <a:gd name="connsiteX3" fmla="*/ 11423 w 11769"/>
                <a:gd name="connsiteY3" fmla="*/ 0 h 17116"/>
                <a:gd name="connsiteX4" fmla="*/ 22 w 11769"/>
                <a:gd name="connsiteY4" fmla="*/ 17101 h 17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9" h="17116">
                  <a:moveTo>
                    <a:pt x="22" y="17101"/>
                  </a:moveTo>
                  <a:cubicBezTo>
                    <a:pt x="883" y="17424"/>
                    <a:pt x="4755" y="12369"/>
                    <a:pt x="7228" y="8604"/>
                  </a:cubicBezTo>
                  <a:cubicBezTo>
                    <a:pt x="8949" y="6023"/>
                    <a:pt x="12068" y="968"/>
                    <a:pt x="11746" y="0"/>
                  </a:cubicBezTo>
                  <a:cubicBezTo>
                    <a:pt x="11638" y="0"/>
                    <a:pt x="11531" y="0"/>
                    <a:pt x="11423" y="0"/>
                  </a:cubicBezTo>
                  <a:cubicBezTo>
                    <a:pt x="8842" y="1613"/>
                    <a:pt x="-516" y="15596"/>
                    <a:pt x="22" y="171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4" name="任意多边形: 形状 1632">
              <a:extLst>
                <a:ext uri="{FF2B5EF4-FFF2-40B4-BE49-F238E27FC236}">
                  <a16:creationId xmlns:a16="http://schemas.microsoft.com/office/drawing/2014/main" xmlns="" id="{DAB5B0BC-D93A-4202-8B44-9C8CC80DA644}"/>
                </a:ext>
              </a:extLst>
            </p:cNvPr>
            <p:cNvSpPr/>
            <p:nvPr/>
          </p:nvSpPr>
          <p:spPr>
            <a:xfrm>
              <a:off x="2907526" y="5260730"/>
              <a:ext cx="48628" cy="72714"/>
            </a:xfrm>
            <a:custGeom>
              <a:avLst/>
              <a:gdLst>
                <a:gd name="connsiteX0" fmla="*/ 0 w 11508"/>
                <a:gd name="connsiteY0" fmla="*/ 17209 h 17208"/>
                <a:gd name="connsiteX1" fmla="*/ 6238 w 11508"/>
                <a:gd name="connsiteY1" fmla="*/ 8712 h 17208"/>
                <a:gd name="connsiteX2" fmla="*/ 11508 w 11508"/>
                <a:gd name="connsiteY2" fmla="*/ 0 h 17208"/>
                <a:gd name="connsiteX3" fmla="*/ 11401 w 11508"/>
                <a:gd name="connsiteY3" fmla="*/ 0 h 17208"/>
                <a:gd name="connsiteX4" fmla="*/ 0 w 11508"/>
                <a:gd name="connsiteY4" fmla="*/ 17209 h 1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7208">
                  <a:moveTo>
                    <a:pt x="0" y="17209"/>
                  </a:moveTo>
                  <a:cubicBezTo>
                    <a:pt x="645" y="16886"/>
                    <a:pt x="4195" y="11831"/>
                    <a:pt x="6238" y="8712"/>
                  </a:cubicBezTo>
                  <a:cubicBezTo>
                    <a:pt x="6453" y="8389"/>
                    <a:pt x="11401" y="860"/>
                    <a:pt x="11508" y="0"/>
                  </a:cubicBezTo>
                  <a:cubicBezTo>
                    <a:pt x="11508" y="0"/>
                    <a:pt x="11401" y="0"/>
                    <a:pt x="11401" y="0"/>
                  </a:cubicBezTo>
                  <a:cubicBezTo>
                    <a:pt x="10110" y="1076"/>
                    <a:pt x="107" y="15918"/>
                    <a:pt x="0"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5" name="任意多边形: 形状 1637">
              <a:extLst>
                <a:ext uri="{FF2B5EF4-FFF2-40B4-BE49-F238E27FC236}">
                  <a16:creationId xmlns:a16="http://schemas.microsoft.com/office/drawing/2014/main" xmlns="" id="{22953777-7957-4AC0-8E5D-CEF46AF42AD5}"/>
                </a:ext>
              </a:extLst>
            </p:cNvPr>
            <p:cNvSpPr/>
            <p:nvPr/>
          </p:nvSpPr>
          <p:spPr>
            <a:xfrm>
              <a:off x="2733397" y="5435670"/>
              <a:ext cx="53593" cy="69291"/>
            </a:xfrm>
            <a:custGeom>
              <a:avLst/>
              <a:gdLst>
                <a:gd name="connsiteX0" fmla="*/ 14 w 12683"/>
                <a:gd name="connsiteY0" fmla="*/ 16249 h 16398"/>
                <a:gd name="connsiteX1" fmla="*/ 7974 w 12683"/>
                <a:gd name="connsiteY1" fmla="*/ 8290 h 16398"/>
                <a:gd name="connsiteX2" fmla="*/ 7974 w 12683"/>
                <a:gd name="connsiteY2" fmla="*/ 8290 h 16398"/>
                <a:gd name="connsiteX3" fmla="*/ 10232 w 12683"/>
                <a:gd name="connsiteY3" fmla="*/ 5064 h 16398"/>
                <a:gd name="connsiteX4" fmla="*/ 12276 w 12683"/>
                <a:gd name="connsiteY4" fmla="*/ 8 h 16398"/>
                <a:gd name="connsiteX5" fmla="*/ 14 w 12683"/>
                <a:gd name="connsiteY5" fmla="*/ 16249 h 1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83" h="16398">
                  <a:moveTo>
                    <a:pt x="14" y="16249"/>
                  </a:moveTo>
                  <a:cubicBezTo>
                    <a:pt x="337" y="17217"/>
                    <a:pt x="4102" y="13345"/>
                    <a:pt x="7974" y="8290"/>
                  </a:cubicBezTo>
                  <a:lnTo>
                    <a:pt x="7974" y="8290"/>
                  </a:lnTo>
                  <a:cubicBezTo>
                    <a:pt x="8726" y="7215"/>
                    <a:pt x="9587" y="6032"/>
                    <a:pt x="10232" y="5064"/>
                  </a:cubicBezTo>
                  <a:cubicBezTo>
                    <a:pt x="11093" y="3773"/>
                    <a:pt x="13674" y="-207"/>
                    <a:pt x="12276" y="8"/>
                  </a:cubicBezTo>
                  <a:cubicBezTo>
                    <a:pt x="8942" y="1622"/>
                    <a:pt x="-416" y="14744"/>
                    <a:pt x="14" y="162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6" name="任意多边形: 形状 1638">
              <a:extLst>
                <a:ext uri="{FF2B5EF4-FFF2-40B4-BE49-F238E27FC236}">
                  <a16:creationId xmlns:a16="http://schemas.microsoft.com/office/drawing/2014/main" xmlns="" id="{E396B41B-7FD0-4A48-899E-2674EDBA7467}"/>
                </a:ext>
              </a:extLst>
            </p:cNvPr>
            <p:cNvSpPr/>
            <p:nvPr/>
          </p:nvSpPr>
          <p:spPr>
            <a:xfrm>
              <a:off x="2793435" y="5408689"/>
              <a:ext cx="52304" cy="70191"/>
            </a:xfrm>
            <a:custGeom>
              <a:avLst/>
              <a:gdLst>
                <a:gd name="connsiteX0" fmla="*/ 12265 w 12378"/>
                <a:gd name="connsiteY0" fmla="*/ 48 h 16611"/>
                <a:gd name="connsiteX1" fmla="*/ 3 w 12378"/>
                <a:gd name="connsiteY1" fmla="*/ 16611 h 16611"/>
                <a:gd name="connsiteX2" fmla="*/ 6994 w 12378"/>
                <a:gd name="connsiteY2" fmla="*/ 8437 h 16611"/>
                <a:gd name="connsiteX3" fmla="*/ 12372 w 12378"/>
                <a:gd name="connsiteY3" fmla="*/ 48 h 16611"/>
                <a:gd name="connsiteX4" fmla="*/ 12265 w 12378"/>
                <a:gd name="connsiteY4" fmla="*/ 48 h 1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8" h="16611">
                  <a:moveTo>
                    <a:pt x="12265" y="48"/>
                  </a:moveTo>
                  <a:cubicBezTo>
                    <a:pt x="10436" y="1339"/>
                    <a:pt x="-212" y="15321"/>
                    <a:pt x="3" y="16611"/>
                  </a:cubicBezTo>
                  <a:cubicBezTo>
                    <a:pt x="864" y="16289"/>
                    <a:pt x="4736" y="11449"/>
                    <a:pt x="6994" y="8437"/>
                  </a:cubicBezTo>
                  <a:cubicBezTo>
                    <a:pt x="7532" y="7684"/>
                    <a:pt x="12587" y="908"/>
                    <a:pt x="12372" y="48"/>
                  </a:cubicBezTo>
                  <a:cubicBezTo>
                    <a:pt x="12265" y="-60"/>
                    <a:pt x="12265" y="48"/>
                    <a:pt x="12265"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7" name="任意多边形: 形状 1639">
              <a:extLst>
                <a:ext uri="{FF2B5EF4-FFF2-40B4-BE49-F238E27FC236}">
                  <a16:creationId xmlns:a16="http://schemas.microsoft.com/office/drawing/2014/main" xmlns="" id="{D734C3C4-7C89-420E-B0AE-5F2ECF284AE3}"/>
                </a:ext>
              </a:extLst>
            </p:cNvPr>
            <p:cNvSpPr/>
            <p:nvPr/>
          </p:nvSpPr>
          <p:spPr>
            <a:xfrm>
              <a:off x="2877985" y="5381624"/>
              <a:ext cx="452" cy="452"/>
            </a:xfrm>
            <a:custGeom>
              <a:avLst/>
              <a:gdLst>
                <a:gd name="connsiteX0" fmla="*/ 0 w 107"/>
                <a:gd name="connsiteY0" fmla="*/ 107 h 107"/>
                <a:gd name="connsiteX1" fmla="*/ 108 w 107"/>
                <a:gd name="connsiteY1" fmla="*/ 0 h 107"/>
                <a:gd name="connsiteX2" fmla="*/ 108 w 107"/>
                <a:gd name="connsiteY2" fmla="*/ 0 h 107"/>
              </a:gdLst>
              <a:ahLst/>
              <a:cxnLst>
                <a:cxn ang="0">
                  <a:pos x="connsiteX0" y="connsiteY0"/>
                </a:cxn>
                <a:cxn ang="0">
                  <a:pos x="connsiteX1" y="connsiteY1"/>
                </a:cxn>
                <a:cxn ang="0">
                  <a:pos x="connsiteX2" y="connsiteY2"/>
                </a:cxn>
              </a:cxnLst>
              <a:rect l="l" t="t" r="r" b="b"/>
              <a:pathLst>
                <a:path w="107" h="107">
                  <a:moveTo>
                    <a:pt x="0" y="107"/>
                  </a:moveTo>
                  <a:lnTo>
                    <a:pt x="108" y="0"/>
                  </a:lnTo>
                  <a:lnTo>
                    <a:pt x="108"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268" name="任意多边形: 形状 1640">
              <a:extLst>
                <a:ext uri="{FF2B5EF4-FFF2-40B4-BE49-F238E27FC236}">
                  <a16:creationId xmlns:a16="http://schemas.microsoft.com/office/drawing/2014/main" xmlns="" id="{6AA4F936-5F43-4E96-B306-E405385C9E4C}"/>
                </a:ext>
              </a:extLst>
            </p:cNvPr>
            <p:cNvSpPr/>
            <p:nvPr/>
          </p:nvSpPr>
          <p:spPr>
            <a:xfrm>
              <a:off x="2826627" y="5382077"/>
              <a:ext cx="51354" cy="69537"/>
            </a:xfrm>
            <a:custGeom>
              <a:avLst/>
              <a:gdLst>
                <a:gd name="connsiteX0" fmla="*/ 12154 w 12153"/>
                <a:gd name="connsiteY0" fmla="*/ 0 h 16456"/>
                <a:gd name="connsiteX1" fmla="*/ 0 w 12153"/>
                <a:gd name="connsiteY1" fmla="*/ 16456 h 16456"/>
                <a:gd name="connsiteX2" fmla="*/ 12154 w 12153"/>
                <a:gd name="connsiteY2" fmla="*/ 0 h 16456"/>
              </a:gdLst>
              <a:ahLst/>
              <a:cxnLst>
                <a:cxn ang="0">
                  <a:pos x="connsiteX0" y="connsiteY0"/>
                </a:cxn>
                <a:cxn ang="0">
                  <a:pos x="connsiteX1" y="connsiteY1"/>
                </a:cxn>
                <a:cxn ang="0">
                  <a:pos x="connsiteX2" y="connsiteY2"/>
                </a:cxn>
              </a:cxnLst>
              <a:rect l="l" t="t" r="r" b="b"/>
              <a:pathLst>
                <a:path w="12153" h="16456">
                  <a:moveTo>
                    <a:pt x="12154" y="0"/>
                  </a:moveTo>
                  <a:lnTo>
                    <a:pt x="0" y="16456"/>
                  </a:lnTo>
                  <a:cubicBezTo>
                    <a:pt x="2689" y="12907"/>
                    <a:pt x="8067" y="5593"/>
                    <a:pt x="1215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9" name="任意多边形: 形状 1650">
              <a:extLst>
                <a:ext uri="{FF2B5EF4-FFF2-40B4-BE49-F238E27FC236}">
                  <a16:creationId xmlns:a16="http://schemas.microsoft.com/office/drawing/2014/main" xmlns="" id="{AA44FA53-721A-441F-90DB-2206644B6EDF}"/>
                </a:ext>
              </a:extLst>
            </p:cNvPr>
            <p:cNvSpPr/>
            <p:nvPr/>
          </p:nvSpPr>
          <p:spPr>
            <a:xfrm>
              <a:off x="147667" y="5549326"/>
              <a:ext cx="72587" cy="67458"/>
            </a:xfrm>
            <a:custGeom>
              <a:avLst/>
              <a:gdLst>
                <a:gd name="connsiteX0" fmla="*/ 17151 w 17178"/>
                <a:gd name="connsiteY0" fmla="*/ 8712 h 15964"/>
                <a:gd name="connsiteX1" fmla="*/ 8224 w 17178"/>
                <a:gd name="connsiteY1" fmla="*/ 0 h 15964"/>
                <a:gd name="connsiteX2" fmla="*/ 1556 w 17178"/>
                <a:gd name="connsiteY2" fmla="*/ 12584 h 15964"/>
                <a:gd name="connsiteX3" fmla="*/ 17151 w 17178"/>
                <a:gd name="connsiteY3" fmla="*/ 8712 h 15964"/>
              </a:gdLst>
              <a:ahLst/>
              <a:cxnLst>
                <a:cxn ang="0">
                  <a:pos x="connsiteX0" y="connsiteY0"/>
                </a:cxn>
                <a:cxn ang="0">
                  <a:pos x="connsiteX1" y="connsiteY1"/>
                </a:cxn>
                <a:cxn ang="0">
                  <a:pos x="connsiteX2" y="connsiteY2"/>
                </a:cxn>
                <a:cxn ang="0">
                  <a:pos x="connsiteX3" y="connsiteY3"/>
                </a:cxn>
              </a:cxnLst>
              <a:rect l="l" t="t" r="r" b="b"/>
              <a:pathLst>
                <a:path w="17178" h="15964">
                  <a:moveTo>
                    <a:pt x="17151" y="8712"/>
                  </a:moveTo>
                  <a:cubicBezTo>
                    <a:pt x="17474" y="5270"/>
                    <a:pt x="14893" y="215"/>
                    <a:pt x="8224" y="0"/>
                  </a:cubicBezTo>
                  <a:cubicBezTo>
                    <a:pt x="158" y="538"/>
                    <a:pt x="-1778" y="8282"/>
                    <a:pt x="1556" y="12584"/>
                  </a:cubicBezTo>
                  <a:cubicBezTo>
                    <a:pt x="6288" y="18607"/>
                    <a:pt x="16506" y="16133"/>
                    <a:pt x="17151" y="87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0" name="任意多边形: 形状 1651">
              <a:extLst>
                <a:ext uri="{FF2B5EF4-FFF2-40B4-BE49-F238E27FC236}">
                  <a16:creationId xmlns:a16="http://schemas.microsoft.com/office/drawing/2014/main" xmlns="" id="{F677F56A-E945-4FA9-9159-393FC4A285B2}"/>
                </a:ext>
              </a:extLst>
            </p:cNvPr>
            <p:cNvSpPr/>
            <p:nvPr/>
          </p:nvSpPr>
          <p:spPr>
            <a:xfrm>
              <a:off x="426257" y="5542966"/>
              <a:ext cx="72816" cy="67618"/>
            </a:xfrm>
            <a:custGeom>
              <a:avLst/>
              <a:gdLst>
                <a:gd name="connsiteX0" fmla="*/ 17154 w 17232"/>
                <a:gd name="connsiteY0" fmla="*/ 8604 h 16002"/>
                <a:gd name="connsiteX1" fmla="*/ 8872 w 17232"/>
                <a:gd name="connsiteY1" fmla="*/ 0 h 16002"/>
                <a:gd name="connsiteX2" fmla="*/ 1236 w 17232"/>
                <a:gd name="connsiteY2" fmla="*/ 12692 h 16002"/>
                <a:gd name="connsiteX3" fmla="*/ 17154 w 17232"/>
                <a:gd name="connsiteY3" fmla="*/ 8604 h 16002"/>
              </a:gdLst>
              <a:ahLst/>
              <a:cxnLst>
                <a:cxn ang="0">
                  <a:pos x="connsiteX0" y="connsiteY0"/>
                </a:cxn>
                <a:cxn ang="0">
                  <a:pos x="connsiteX1" y="connsiteY1"/>
                </a:cxn>
                <a:cxn ang="0">
                  <a:pos x="connsiteX2" y="connsiteY2"/>
                </a:cxn>
                <a:cxn ang="0">
                  <a:pos x="connsiteX3" y="connsiteY3"/>
                </a:cxn>
              </a:cxnLst>
              <a:rect l="l" t="t" r="r" b="b"/>
              <a:pathLst>
                <a:path w="17232" h="16002">
                  <a:moveTo>
                    <a:pt x="17154" y="8604"/>
                  </a:moveTo>
                  <a:cubicBezTo>
                    <a:pt x="17692" y="5055"/>
                    <a:pt x="15541" y="108"/>
                    <a:pt x="8872" y="0"/>
                  </a:cubicBezTo>
                  <a:cubicBezTo>
                    <a:pt x="698" y="645"/>
                    <a:pt x="-1776" y="8389"/>
                    <a:pt x="1236" y="12692"/>
                  </a:cubicBezTo>
                  <a:cubicBezTo>
                    <a:pt x="5645" y="18715"/>
                    <a:pt x="15971" y="16026"/>
                    <a:pt x="17154" y="86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1" name="任意多边形: 形状 1652">
              <a:extLst>
                <a:ext uri="{FF2B5EF4-FFF2-40B4-BE49-F238E27FC236}">
                  <a16:creationId xmlns:a16="http://schemas.microsoft.com/office/drawing/2014/main" xmlns="" id="{6423337F-6697-4D41-B2E5-6F69E4FE5571}"/>
                </a:ext>
              </a:extLst>
            </p:cNvPr>
            <p:cNvSpPr/>
            <p:nvPr/>
          </p:nvSpPr>
          <p:spPr>
            <a:xfrm>
              <a:off x="704931" y="5533877"/>
              <a:ext cx="72794" cy="67927"/>
            </a:xfrm>
            <a:custGeom>
              <a:avLst/>
              <a:gdLst>
                <a:gd name="connsiteX0" fmla="*/ 9500 w 17227"/>
                <a:gd name="connsiteY0" fmla="*/ 0 h 16075"/>
                <a:gd name="connsiteX1" fmla="*/ 1003 w 17227"/>
                <a:gd name="connsiteY1" fmla="*/ 12799 h 16075"/>
                <a:gd name="connsiteX2" fmla="*/ 17029 w 17227"/>
                <a:gd name="connsiteY2" fmla="*/ 8604 h 16075"/>
                <a:gd name="connsiteX3" fmla="*/ 9500 w 17227"/>
                <a:gd name="connsiteY3" fmla="*/ 0 h 16075"/>
              </a:gdLst>
              <a:ahLst/>
              <a:cxnLst>
                <a:cxn ang="0">
                  <a:pos x="connsiteX0" y="connsiteY0"/>
                </a:cxn>
                <a:cxn ang="0">
                  <a:pos x="connsiteX1" y="connsiteY1"/>
                </a:cxn>
                <a:cxn ang="0">
                  <a:pos x="connsiteX2" y="connsiteY2"/>
                </a:cxn>
                <a:cxn ang="0">
                  <a:pos x="connsiteX3" y="connsiteY3"/>
                </a:cxn>
              </a:cxnLst>
              <a:rect l="l" t="t" r="r" b="b"/>
              <a:pathLst>
                <a:path w="17227" h="16075">
                  <a:moveTo>
                    <a:pt x="9500" y="0"/>
                  </a:moveTo>
                  <a:cubicBezTo>
                    <a:pt x="1326" y="645"/>
                    <a:pt x="-1793" y="8497"/>
                    <a:pt x="1003" y="12799"/>
                  </a:cubicBezTo>
                  <a:cubicBezTo>
                    <a:pt x="4875" y="18822"/>
                    <a:pt x="15308" y="16026"/>
                    <a:pt x="17029" y="8604"/>
                  </a:cubicBezTo>
                  <a:cubicBezTo>
                    <a:pt x="17889" y="5055"/>
                    <a:pt x="16061" y="0"/>
                    <a:pt x="950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2" name="任意多边形: 形状 1653">
              <a:extLst>
                <a:ext uri="{FF2B5EF4-FFF2-40B4-BE49-F238E27FC236}">
                  <a16:creationId xmlns:a16="http://schemas.microsoft.com/office/drawing/2014/main" xmlns="" id="{8B00113F-6ABB-4FEC-87FB-48AD7A957782}"/>
                </a:ext>
              </a:extLst>
            </p:cNvPr>
            <p:cNvSpPr/>
            <p:nvPr/>
          </p:nvSpPr>
          <p:spPr>
            <a:xfrm>
              <a:off x="980787" y="5521606"/>
              <a:ext cx="72904" cy="67897"/>
            </a:xfrm>
            <a:custGeom>
              <a:avLst/>
              <a:gdLst>
                <a:gd name="connsiteX0" fmla="*/ 16926 w 17253"/>
                <a:gd name="connsiteY0" fmla="*/ 8497 h 16068"/>
                <a:gd name="connsiteX1" fmla="*/ 10150 w 17253"/>
                <a:gd name="connsiteY1" fmla="*/ 0 h 16068"/>
                <a:gd name="connsiteX2" fmla="*/ 792 w 17253"/>
                <a:gd name="connsiteY2" fmla="*/ 12907 h 16068"/>
                <a:gd name="connsiteX3" fmla="*/ 16926 w 17253"/>
                <a:gd name="connsiteY3" fmla="*/ 8497 h 16068"/>
              </a:gdLst>
              <a:ahLst/>
              <a:cxnLst>
                <a:cxn ang="0">
                  <a:pos x="connsiteX0" y="connsiteY0"/>
                </a:cxn>
                <a:cxn ang="0">
                  <a:pos x="connsiteX1" y="connsiteY1"/>
                </a:cxn>
                <a:cxn ang="0">
                  <a:pos x="connsiteX2" y="connsiteY2"/>
                </a:cxn>
                <a:cxn ang="0">
                  <a:pos x="connsiteX3" y="connsiteY3"/>
                </a:cxn>
              </a:cxnLst>
              <a:rect l="l" t="t" r="r" b="b"/>
              <a:pathLst>
                <a:path w="17253" h="16068">
                  <a:moveTo>
                    <a:pt x="16926" y="8497"/>
                  </a:moveTo>
                  <a:cubicBezTo>
                    <a:pt x="18001" y="4948"/>
                    <a:pt x="16603" y="0"/>
                    <a:pt x="10150" y="0"/>
                  </a:cubicBezTo>
                  <a:cubicBezTo>
                    <a:pt x="2513" y="753"/>
                    <a:pt x="-1896" y="8174"/>
                    <a:pt x="792" y="12907"/>
                  </a:cubicBezTo>
                  <a:cubicBezTo>
                    <a:pt x="4127" y="18822"/>
                    <a:pt x="14667" y="15918"/>
                    <a:pt x="16926"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3" name="任意多边形: 形状 1654">
              <a:extLst>
                <a:ext uri="{FF2B5EF4-FFF2-40B4-BE49-F238E27FC236}">
                  <a16:creationId xmlns:a16="http://schemas.microsoft.com/office/drawing/2014/main" xmlns="" id="{15CF1A08-FFEA-408F-BE7A-C23936AE1CF8}"/>
                </a:ext>
              </a:extLst>
            </p:cNvPr>
            <p:cNvSpPr/>
            <p:nvPr/>
          </p:nvSpPr>
          <p:spPr>
            <a:xfrm>
              <a:off x="1252996" y="5506153"/>
              <a:ext cx="71831" cy="68645"/>
            </a:xfrm>
            <a:custGeom>
              <a:avLst/>
              <a:gdLst>
                <a:gd name="connsiteX0" fmla="*/ 16502 w 16999"/>
                <a:gd name="connsiteY0" fmla="*/ 8497 h 16245"/>
                <a:gd name="connsiteX1" fmla="*/ 10586 w 16999"/>
                <a:gd name="connsiteY1" fmla="*/ 0 h 16245"/>
                <a:gd name="connsiteX2" fmla="*/ 476 w 16999"/>
                <a:gd name="connsiteY2" fmla="*/ 13014 h 16245"/>
                <a:gd name="connsiteX3" fmla="*/ 16502 w 16999"/>
                <a:gd name="connsiteY3" fmla="*/ 8497 h 16245"/>
              </a:gdLst>
              <a:ahLst/>
              <a:cxnLst>
                <a:cxn ang="0">
                  <a:pos x="connsiteX0" y="connsiteY0"/>
                </a:cxn>
                <a:cxn ang="0">
                  <a:pos x="connsiteX1" y="connsiteY1"/>
                </a:cxn>
                <a:cxn ang="0">
                  <a:pos x="connsiteX2" y="connsiteY2"/>
                </a:cxn>
                <a:cxn ang="0">
                  <a:pos x="connsiteX3" y="connsiteY3"/>
                </a:cxn>
              </a:cxnLst>
              <a:rect l="l" t="t" r="r" b="b"/>
              <a:pathLst>
                <a:path w="16999" h="16245">
                  <a:moveTo>
                    <a:pt x="16502" y="8497"/>
                  </a:moveTo>
                  <a:cubicBezTo>
                    <a:pt x="17793" y="4948"/>
                    <a:pt x="16824" y="0"/>
                    <a:pt x="10586" y="0"/>
                  </a:cubicBezTo>
                  <a:cubicBezTo>
                    <a:pt x="2627" y="860"/>
                    <a:pt x="-1460" y="8712"/>
                    <a:pt x="476" y="13014"/>
                  </a:cubicBezTo>
                  <a:cubicBezTo>
                    <a:pt x="3165" y="19037"/>
                    <a:pt x="13705" y="16133"/>
                    <a:pt x="16502"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4" name="任意多边形: 形状 1655">
              <a:extLst>
                <a:ext uri="{FF2B5EF4-FFF2-40B4-BE49-F238E27FC236}">
                  <a16:creationId xmlns:a16="http://schemas.microsoft.com/office/drawing/2014/main" xmlns="" id="{A82F9BAA-5990-4BD5-A08C-961D02BA0EBC}"/>
                </a:ext>
              </a:extLst>
            </p:cNvPr>
            <p:cNvSpPr/>
            <p:nvPr/>
          </p:nvSpPr>
          <p:spPr>
            <a:xfrm>
              <a:off x="1517261" y="5488418"/>
              <a:ext cx="71451" cy="68518"/>
            </a:xfrm>
            <a:custGeom>
              <a:avLst/>
              <a:gdLst>
                <a:gd name="connsiteX0" fmla="*/ 11076 w 16909"/>
                <a:gd name="connsiteY0" fmla="*/ 2 h 16215"/>
                <a:gd name="connsiteX1" fmla="*/ 320 w 16909"/>
                <a:gd name="connsiteY1" fmla="*/ 13124 h 16215"/>
                <a:gd name="connsiteX2" fmla="*/ 16131 w 16909"/>
                <a:gd name="connsiteY2" fmla="*/ 8391 h 16215"/>
                <a:gd name="connsiteX3" fmla="*/ 11076 w 16909"/>
                <a:gd name="connsiteY3" fmla="*/ 2 h 16215"/>
              </a:gdLst>
              <a:ahLst/>
              <a:cxnLst>
                <a:cxn ang="0">
                  <a:pos x="connsiteX0" y="connsiteY0"/>
                </a:cxn>
                <a:cxn ang="0">
                  <a:pos x="connsiteX1" y="connsiteY1"/>
                </a:cxn>
                <a:cxn ang="0">
                  <a:pos x="connsiteX2" y="connsiteY2"/>
                </a:cxn>
                <a:cxn ang="0">
                  <a:pos x="connsiteX3" y="connsiteY3"/>
                </a:cxn>
              </a:cxnLst>
              <a:rect l="l" t="t" r="r" b="b"/>
              <a:pathLst>
                <a:path w="16909" h="16215">
                  <a:moveTo>
                    <a:pt x="11076" y="2"/>
                  </a:moveTo>
                  <a:cubicBezTo>
                    <a:pt x="3332" y="970"/>
                    <a:pt x="-1293" y="8929"/>
                    <a:pt x="320" y="13124"/>
                  </a:cubicBezTo>
                  <a:cubicBezTo>
                    <a:pt x="2471" y="19039"/>
                    <a:pt x="12904" y="15920"/>
                    <a:pt x="16131" y="8391"/>
                  </a:cubicBezTo>
                  <a:cubicBezTo>
                    <a:pt x="17744" y="4842"/>
                    <a:pt x="17206" y="-106"/>
                    <a:pt x="11076"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5" name="任意多边形: 形状 1656">
              <a:extLst>
                <a:ext uri="{FF2B5EF4-FFF2-40B4-BE49-F238E27FC236}">
                  <a16:creationId xmlns:a16="http://schemas.microsoft.com/office/drawing/2014/main" xmlns="" id="{A1C36F2C-618F-410B-904A-2A2F2C43F153}"/>
                </a:ext>
              </a:extLst>
            </p:cNvPr>
            <p:cNvSpPr/>
            <p:nvPr/>
          </p:nvSpPr>
          <p:spPr>
            <a:xfrm>
              <a:off x="1770302" y="5467945"/>
              <a:ext cx="68125" cy="68907"/>
            </a:xfrm>
            <a:custGeom>
              <a:avLst/>
              <a:gdLst>
                <a:gd name="connsiteX0" fmla="*/ 11316 w 16122"/>
                <a:gd name="connsiteY0" fmla="*/ 7 h 16307"/>
                <a:gd name="connsiteX1" fmla="*/ 345 w 16122"/>
                <a:gd name="connsiteY1" fmla="*/ 13881 h 16307"/>
                <a:gd name="connsiteX2" fmla="*/ 15188 w 16122"/>
                <a:gd name="connsiteY2" fmla="*/ 8396 h 16307"/>
                <a:gd name="connsiteX3" fmla="*/ 15188 w 16122"/>
                <a:gd name="connsiteY3" fmla="*/ 8396 h 16307"/>
                <a:gd name="connsiteX4" fmla="*/ 11316 w 16122"/>
                <a:gd name="connsiteY4" fmla="*/ 7 h 16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2" h="16307">
                  <a:moveTo>
                    <a:pt x="11316" y="7"/>
                  </a:moveTo>
                  <a:cubicBezTo>
                    <a:pt x="4217" y="975"/>
                    <a:pt x="-1484" y="9364"/>
                    <a:pt x="345" y="13881"/>
                  </a:cubicBezTo>
                  <a:cubicBezTo>
                    <a:pt x="2388" y="18936"/>
                    <a:pt x="11638" y="15602"/>
                    <a:pt x="15188" y="8396"/>
                  </a:cubicBezTo>
                  <a:lnTo>
                    <a:pt x="15188" y="8396"/>
                  </a:lnTo>
                  <a:cubicBezTo>
                    <a:pt x="16801" y="4847"/>
                    <a:pt x="16801" y="-209"/>
                    <a:pt x="11316"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6" name="任意多边形: 形状 1657">
              <a:extLst>
                <a:ext uri="{FF2B5EF4-FFF2-40B4-BE49-F238E27FC236}">
                  <a16:creationId xmlns:a16="http://schemas.microsoft.com/office/drawing/2014/main" xmlns="" id="{7861ACAD-3BB9-42B7-982E-E78E72EFE5CE}"/>
                </a:ext>
              </a:extLst>
            </p:cNvPr>
            <p:cNvSpPr/>
            <p:nvPr/>
          </p:nvSpPr>
          <p:spPr>
            <a:xfrm>
              <a:off x="2000285" y="5445676"/>
              <a:ext cx="64614" cy="69448"/>
            </a:xfrm>
            <a:custGeom>
              <a:avLst/>
              <a:gdLst>
                <a:gd name="connsiteX0" fmla="*/ 127 w 15291"/>
                <a:gd name="connsiteY0" fmla="*/ 13989 h 16435"/>
                <a:gd name="connsiteX1" fmla="*/ 13894 w 15291"/>
                <a:gd name="connsiteY1" fmla="*/ 8396 h 16435"/>
                <a:gd name="connsiteX2" fmla="*/ 11421 w 15291"/>
                <a:gd name="connsiteY2" fmla="*/ 7 h 16435"/>
                <a:gd name="connsiteX3" fmla="*/ 127 w 15291"/>
                <a:gd name="connsiteY3" fmla="*/ 13989 h 16435"/>
              </a:gdLst>
              <a:ahLst/>
              <a:cxnLst>
                <a:cxn ang="0">
                  <a:pos x="connsiteX0" y="connsiteY0"/>
                </a:cxn>
                <a:cxn ang="0">
                  <a:pos x="connsiteX1" y="connsiteY1"/>
                </a:cxn>
                <a:cxn ang="0">
                  <a:pos x="connsiteX2" y="connsiteY2"/>
                </a:cxn>
                <a:cxn ang="0">
                  <a:pos x="connsiteX3" y="connsiteY3"/>
                </a:cxn>
              </a:cxnLst>
              <a:rect l="l" t="t" r="r" b="b"/>
              <a:pathLst>
                <a:path w="15291" h="16435">
                  <a:moveTo>
                    <a:pt x="127" y="13989"/>
                  </a:moveTo>
                  <a:cubicBezTo>
                    <a:pt x="1418" y="19152"/>
                    <a:pt x="10022" y="15602"/>
                    <a:pt x="13894" y="8396"/>
                  </a:cubicBezTo>
                  <a:cubicBezTo>
                    <a:pt x="15830" y="4739"/>
                    <a:pt x="16368" y="-208"/>
                    <a:pt x="11421" y="7"/>
                  </a:cubicBezTo>
                  <a:cubicBezTo>
                    <a:pt x="4967" y="1082"/>
                    <a:pt x="-948" y="9472"/>
                    <a:pt x="127" y="139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7" name="任意多边形: 形状 1668">
              <a:extLst>
                <a:ext uri="{FF2B5EF4-FFF2-40B4-BE49-F238E27FC236}">
                  <a16:creationId xmlns:a16="http://schemas.microsoft.com/office/drawing/2014/main" xmlns="" id="{D3F3880C-943D-43DD-BA8D-53856EE353B1}"/>
                </a:ext>
              </a:extLst>
            </p:cNvPr>
            <p:cNvSpPr/>
            <p:nvPr/>
          </p:nvSpPr>
          <p:spPr>
            <a:xfrm>
              <a:off x="33462" y="5677041"/>
              <a:ext cx="69887" cy="64398"/>
            </a:xfrm>
            <a:custGeom>
              <a:avLst/>
              <a:gdLst>
                <a:gd name="connsiteX0" fmla="*/ 16536 w 16539"/>
                <a:gd name="connsiteY0" fmla="*/ 8389 h 15240"/>
                <a:gd name="connsiteX1" fmla="*/ 7716 w 16539"/>
                <a:gd name="connsiteY1" fmla="*/ 0 h 15240"/>
                <a:gd name="connsiteX2" fmla="*/ 2339 w 16539"/>
                <a:gd name="connsiteY2" fmla="*/ 12584 h 15240"/>
                <a:gd name="connsiteX3" fmla="*/ 16536 w 16539"/>
                <a:gd name="connsiteY3" fmla="*/ 8389 h 15240"/>
              </a:gdLst>
              <a:ahLst/>
              <a:cxnLst>
                <a:cxn ang="0">
                  <a:pos x="connsiteX0" y="connsiteY0"/>
                </a:cxn>
                <a:cxn ang="0">
                  <a:pos x="connsiteX1" y="connsiteY1"/>
                </a:cxn>
                <a:cxn ang="0">
                  <a:pos x="connsiteX2" y="connsiteY2"/>
                </a:cxn>
                <a:cxn ang="0">
                  <a:pos x="connsiteX3" y="connsiteY3"/>
                </a:cxn>
              </a:cxnLst>
              <a:rect l="l" t="t" r="r" b="b"/>
              <a:pathLst>
                <a:path w="16539" h="15240">
                  <a:moveTo>
                    <a:pt x="16536" y="8389"/>
                  </a:moveTo>
                  <a:cubicBezTo>
                    <a:pt x="16644" y="5055"/>
                    <a:pt x="14062" y="215"/>
                    <a:pt x="7716" y="0"/>
                  </a:cubicBezTo>
                  <a:cubicBezTo>
                    <a:pt x="-28" y="430"/>
                    <a:pt x="-2179" y="8067"/>
                    <a:pt x="2339" y="12584"/>
                  </a:cubicBezTo>
                  <a:cubicBezTo>
                    <a:pt x="7286" y="17639"/>
                    <a:pt x="16213" y="15058"/>
                    <a:pt x="16536"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8" name="任意多边形: 形状 1669">
              <a:extLst>
                <a:ext uri="{FF2B5EF4-FFF2-40B4-BE49-F238E27FC236}">
                  <a16:creationId xmlns:a16="http://schemas.microsoft.com/office/drawing/2014/main" xmlns="" id="{87A84250-9E0C-4B75-9A0A-0E3986D0FA9F}"/>
                </a:ext>
              </a:extLst>
            </p:cNvPr>
            <p:cNvSpPr/>
            <p:nvPr/>
          </p:nvSpPr>
          <p:spPr>
            <a:xfrm>
              <a:off x="301411" y="5672494"/>
              <a:ext cx="70289" cy="64246"/>
            </a:xfrm>
            <a:custGeom>
              <a:avLst/>
              <a:gdLst>
                <a:gd name="connsiteX0" fmla="*/ 8409 w 16634"/>
                <a:gd name="connsiteY0" fmla="*/ 0 h 15204"/>
                <a:gd name="connsiteX1" fmla="*/ 1418 w 16634"/>
                <a:gd name="connsiteY1" fmla="*/ 12046 h 15204"/>
                <a:gd name="connsiteX2" fmla="*/ 16584 w 16634"/>
                <a:gd name="connsiteY2" fmla="*/ 8282 h 15204"/>
                <a:gd name="connsiteX3" fmla="*/ 8409 w 16634"/>
                <a:gd name="connsiteY3" fmla="*/ 0 h 15204"/>
              </a:gdLst>
              <a:ahLst/>
              <a:cxnLst>
                <a:cxn ang="0">
                  <a:pos x="connsiteX0" y="connsiteY0"/>
                </a:cxn>
                <a:cxn ang="0">
                  <a:pos x="connsiteX1" y="connsiteY1"/>
                </a:cxn>
                <a:cxn ang="0">
                  <a:pos x="connsiteX2" y="connsiteY2"/>
                </a:cxn>
                <a:cxn ang="0">
                  <a:pos x="connsiteX3" y="connsiteY3"/>
                </a:cxn>
              </a:cxnLst>
              <a:rect l="l" t="t" r="r" b="b"/>
              <a:pathLst>
                <a:path w="16634" h="15204">
                  <a:moveTo>
                    <a:pt x="8409" y="0"/>
                  </a:moveTo>
                  <a:cubicBezTo>
                    <a:pt x="988" y="538"/>
                    <a:pt x="-2024" y="7529"/>
                    <a:pt x="1418" y="12046"/>
                  </a:cubicBezTo>
                  <a:cubicBezTo>
                    <a:pt x="5720" y="17747"/>
                    <a:pt x="15615" y="15273"/>
                    <a:pt x="16584" y="8282"/>
                  </a:cubicBezTo>
                  <a:cubicBezTo>
                    <a:pt x="17014" y="4948"/>
                    <a:pt x="14755" y="107"/>
                    <a:pt x="840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9" name="任意多边形: 形状 1670">
              <a:extLst>
                <a:ext uri="{FF2B5EF4-FFF2-40B4-BE49-F238E27FC236}">
                  <a16:creationId xmlns:a16="http://schemas.microsoft.com/office/drawing/2014/main" xmlns="" id="{81346966-D8C4-4BDF-B16C-75EEC253D7D8}"/>
                </a:ext>
              </a:extLst>
            </p:cNvPr>
            <p:cNvSpPr/>
            <p:nvPr/>
          </p:nvSpPr>
          <p:spPr>
            <a:xfrm>
              <a:off x="570891" y="5664769"/>
              <a:ext cx="70297" cy="64529"/>
            </a:xfrm>
            <a:custGeom>
              <a:avLst/>
              <a:gdLst>
                <a:gd name="connsiteX0" fmla="*/ 16483 w 16636"/>
                <a:gd name="connsiteY0" fmla="*/ 8174 h 15271"/>
                <a:gd name="connsiteX1" fmla="*/ 8954 w 16636"/>
                <a:gd name="connsiteY1" fmla="*/ 0 h 15271"/>
                <a:gd name="connsiteX2" fmla="*/ 995 w 16636"/>
                <a:gd name="connsiteY2" fmla="*/ 12154 h 15271"/>
                <a:gd name="connsiteX3" fmla="*/ 16483 w 16636"/>
                <a:gd name="connsiteY3" fmla="*/ 8174 h 15271"/>
              </a:gdLst>
              <a:ahLst/>
              <a:cxnLst>
                <a:cxn ang="0">
                  <a:pos x="connsiteX0" y="connsiteY0"/>
                </a:cxn>
                <a:cxn ang="0">
                  <a:pos x="connsiteX1" y="connsiteY1"/>
                </a:cxn>
                <a:cxn ang="0">
                  <a:pos x="connsiteX2" y="connsiteY2"/>
                </a:cxn>
                <a:cxn ang="0">
                  <a:pos x="connsiteX3" y="connsiteY3"/>
                </a:cxn>
              </a:cxnLst>
              <a:rect l="l" t="t" r="r" b="b"/>
              <a:pathLst>
                <a:path w="16636" h="15271">
                  <a:moveTo>
                    <a:pt x="16483" y="8174"/>
                  </a:moveTo>
                  <a:cubicBezTo>
                    <a:pt x="17236" y="4840"/>
                    <a:pt x="15300" y="0"/>
                    <a:pt x="8954" y="0"/>
                  </a:cubicBezTo>
                  <a:cubicBezTo>
                    <a:pt x="1103" y="645"/>
                    <a:pt x="-1694" y="8067"/>
                    <a:pt x="995" y="12154"/>
                  </a:cubicBezTo>
                  <a:cubicBezTo>
                    <a:pt x="4867" y="17854"/>
                    <a:pt x="14977" y="15273"/>
                    <a:pt x="16483"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0" name="任意多边形: 形状 1671">
              <a:extLst>
                <a:ext uri="{FF2B5EF4-FFF2-40B4-BE49-F238E27FC236}">
                  <a16:creationId xmlns:a16="http://schemas.microsoft.com/office/drawing/2014/main" xmlns="" id="{376B07C1-1D97-4695-99B0-8D6E6612F3E3}"/>
                </a:ext>
              </a:extLst>
            </p:cNvPr>
            <p:cNvSpPr/>
            <p:nvPr/>
          </p:nvSpPr>
          <p:spPr>
            <a:xfrm>
              <a:off x="838316" y="5654315"/>
              <a:ext cx="70183" cy="64842"/>
            </a:xfrm>
            <a:custGeom>
              <a:avLst/>
              <a:gdLst>
                <a:gd name="connsiteX0" fmla="*/ 16331 w 16609"/>
                <a:gd name="connsiteY0" fmla="*/ 8174 h 15345"/>
                <a:gd name="connsiteX1" fmla="*/ 9662 w 16609"/>
                <a:gd name="connsiteY1" fmla="*/ 0 h 15345"/>
                <a:gd name="connsiteX2" fmla="*/ 735 w 16609"/>
                <a:gd name="connsiteY2" fmla="*/ 12261 h 15345"/>
                <a:gd name="connsiteX3" fmla="*/ 16331 w 16609"/>
                <a:gd name="connsiteY3" fmla="*/ 8174 h 15345"/>
              </a:gdLst>
              <a:ahLst/>
              <a:cxnLst>
                <a:cxn ang="0">
                  <a:pos x="connsiteX0" y="connsiteY0"/>
                </a:cxn>
                <a:cxn ang="0">
                  <a:pos x="connsiteX1" y="connsiteY1"/>
                </a:cxn>
                <a:cxn ang="0">
                  <a:pos x="connsiteX2" y="connsiteY2"/>
                </a:cxn>
                <a:cxn ang="0">
                  <a:pos x="connsiteX3" y="connsiteY3"/>
                </a:cxn>
              </a:cxnLst>
              <a:rect l="l" t="t" r="r" b="b"/>
              <a:pathLst>
                <a:path w="16609" h="15345">
                  <a:moveTo>
                    <a:pt x="16331" y="8174"/>
                  </a:moveTo>
                  <a:cubicBezTo>
                    <a:pt x="17299" y="4840"/>
                    <a:pt x="15901" y="0"/>
                    <a:pt x="9662" y="0"/>
                  </a:cubicBezTo>
                  <a:cubicBezTo>
                    <a:pt x="1811" y="753"/>
                    <a:pt x="-1631" y="8174"/>
                    <a:pt x="735" y="12261"/>
                  </a:cubicBezTo>
                  <a:cubicBezTo>
                    <a:pt x="4070" y="17962"/>
                    <a:pt x="14287" y="15273"/>
                    <a:pt x="16331"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1" name="任意多边形: 形状 1672">
              <a:extLst>
                <a:ext uri="{FF2B5EF4-FFF2-40B4-BE49-F238E27FC236}">
                  <a16:creationId xmlns:a16="http://schemas.microsoft.com/office/drawing/2014/main" xmlns="" id="{507EBDB4-A41E-4EDE-9EED-43095628C1D3}"/>
                </a:ext>
              </a:extLst>
            </p:cNvPr>
            <p:cNvSpPr/>
            <p:nvPr/>
          </p:nvSpPr>
          <p:spPr>
            <a:xfrm>
              <a:off x="1102522" y="5641127"/>
              <a:ext cx="70056" cy="65138"/>
            </a:xfrm>
            <a:custGeom>
              <a:avLst/>
              <a:gdLst>
                <a:gd name="connsiteX0" fmla="*/ 16081 w 16579"/>
                <a:gd name="connsiteY0" fmla="*/ 8068 h 15415"/>
                <a:gd name="connsiteX1" fmla="*/ 10273 w 16579"/>
                <a:gd name="connsiteY1" fmla="*/ 2 h 15415"/>
                <a:gd name="connsiteX2" fmla="*/ 485 w 16579"/>
                <a:gd name="connsiteY2" fmla="*/ 12371 h 15415"/>
                <a:gd name="connsiteX3" fmla="*/ 16081 w 16579"/>
                <a:gd name="connsiteY3" fmla="*/ 8068 h 15415"/>
              </a:gdLst>
              <a:ahLst/>
              <a:cxnLst>
                <a:cxn ang="0">
                  <a:pos x="connsiteX0" y="connsiteY0"/>
                </a:cxn>
                <a:cxn ang="0">
                  <a:pos x="connsiteX1" y="connsiteY1"/>
                </a:cxn>
                <a:cxn ang="0">
                  <a:pos x="connsiteX2" y="connsiteY2"/>
                </a:cxn>
                <a:cxn ang="0">
                  <a:pos x="connsiteX3" y="connsiteY3"/>
                </a:cxn>
              </a:cxnLst>
              <a:rect l="l" t="t" r="r" b="b"/>
              <a:pathLst>
                <a:path w="16579" h="15415">
                  <a:moveTo>
                    <a:pt x="16081" y="8068"/>
                  </a:moveTo>
                  <a:cubicBezTo>
                    <a:pt x="17371" y="4627"/>
                    <a:pt x="16403" y="-106"/>
                    <a:pt x="10273" y="2"/>
                  </a:cubicBezTo>
                  <a:cubicBezTo>
                    <a:pt x="2529" y="755"/>
                    <a:pt x="-1451" y="8284"/>
                    <a:pt x="485" y="12371"/>
                  </a:cubicBezTo>
                  <a:cubicBezTo>
                    <a:pt x="3174" y="18071"/>
                    <a:pt x="13392" y="15275"/>
                    <a:pt x="16081" y="80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2" name="任意多边形: 形状 1673">
              <a:extLst>
                <a:ext uri="{FF2B5EF4-FFF2-40B4-BE49-F238E27FC236}">
                  <a16:creationId xmlns:a16="http://schemas.microsoft.com/office/drawing/2014/main" xmlns="" id="{5D16389A-EC7E-4C25-8EA0-8DA47E0386B0}"/>
                </a:ext>
              </a:extLst>
            </p:cNvPr>
            <p:cNvSpPr/>
            <p:nvPr/>
          </p:nvSpPr>
          <p:spPr>
            <a:xfrm>
              <a:off x="1360596" y="5624766"/>
              <a:ext cx="69680" cy="65771"/>
            </a:xfrm>
            <a:custGeom>
              <a:avLst/>
              <a:gdLst>
                <a:gd name="connsiteX0" fmla="*/ 10829 w 16490"/>
                <a:gd name="connsiteY0" fmla="*/ 2 h 15565"/>
                <a:gd name="connsiteX1" fmla="*/ 289 w 16490"/>
                <a:gd name="connsiteY1" fmla="*/ 12586 h 15565"/>
                <a:gd name="connsiteX2" fmla="*/ 15776 w 16490"/>
                <a:gd name="connsiteY2" fmla="*/ 8068 h 15565"/>
                <a:gd name="connsiteX3" fmla="*/ 10829 w 16490"/>
                <a:gd name="connsiteY3" fmla="*/ 2 h 15565"/>
              </a:gdLst>
              <a:ahLst/>
              <a:cxnLst>
                <a:cxn ang="0">
                  <a:pos x="connsiteX0" y="connsiteY0"/>
                </a:cxn>
                <a:cxn ang="0">
                  <a:pos x="connsiteX1" y="connsiteY1"/>
                </a:cxn>
                <a:cxn ang="0">
                  <a:pos x="connsiteX2" y="connsiteY2"/>
                </a:cxn>
                <a:cxn ang="0">
                  <a:pos x="connsiteX3" y="connsiteY3"/>
                </a:cxn>
              </a:cxnLst>
              <a:rect l="l" t="t" r="r" b="b"/>
              <a:pathLst>
                <a:path w="16490" h="15565">
                  <a:moveTo>
                    <a:pt x="10829" y="2"/>
                  </a:moveTo>
                  <a:cubicBezTo>
                    <a:pt x="3300" y="862"/>
                    <a:pt x="-1217" y="8499"/>
                    <a:pt x="289" y="12586"/>
                  </a:cubicBezTo>
                  <a:cubicBezTo>
                    <a:pt x="2440" y="18286"/>
                    <a:pt x="12550" y="15275"/>
                    <a:pt x="15776" y="8068"/>
                  </a:cubicBezTo>
                  <a:cubicBezTo>
                    <a:pt x="17282" y="4734"/>
                    <a:pt x="16745" y="-106"/>
                    <a:pt x="1082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3" name="任意多边形: 形状 1674">
              <a:extLst>
                <a:ext uri="{FF2B5EF4-FFF2-40B4-BE49-F238E27FC236}">
                  <a16:creationId xmlns:a16="http://schemas.microsoft.com/office/drawing/2014/main" xmlns="" id="{B3C0FFB7-8C57-48F4-BC9E-CB8C94D53E92}"/>
                </a:ext>
              </a:extLst>
            </p:cNvPr>
            <p:cNvSpPr/>
            <p:nvPr/>
          </p:nvSpPr>
          <p:spPr>
            <a:xfrm>
              <a:off x="1610718" y="5606131"/>
              <a:ext cx="68501" cy="65894"/>
            </a:xfrm>
            <a:custGeom>
              <a:avLst/>
              <a:gdLst>
                <a:gd name="connsiteX0" fmla="*/ 15202 w 16211"/>
                <a:gd name="connsiteY0" fmla="*/ 8068 h 15594"/>
                <a:gd name="connsiteX1" fmla="*/ 11330 w 16211"/>
                <a:gd name="connsiteY1" fmla="*/ 2 h 15594"/>
                <a:gd name="connsiteX2" fmla="*/ 144 w 16211"/>
                <a:gd name="connsiteY2" fmla="*/ 12693 h 15594"/>
                <a:gd name="connsiteX3" fmla="*/ 15202 w 16211"/>
                <a:gd name="connsiteY3" fmla="*/ 8068 h 15594"/>
              </a:gdLst>
              <a:ahLst/>
              <a:cxnLst>
                <a:cxn ang="0">
                  <a:pos x="connsiteX0" y="connsiteY0"/>
                </a:cxn>
                <a:cxn ang="0">
                  <a:pos x="connsiteX1" y="connsiteY1"/>
                </a:cxn>
                <a:cxn ang="0">
                  <a:pos x="connsiteX2" y="connsiteY2"/>
                </a:cxn>
                <a:cxn ang="0">
                  <a:pos x="connsiteX3" y="connsiteY3"/>
                </a:cxn>
              </a:cxnLst>
              <a:rect l="l" t="t" r="r" b="b"/>
              <a:pathLst>
                <a:path w="16211" h="15594">
                  <a:moveTo>
                    <a:pt x="15202" y="8068"/>
                  </a:moveTo>
                  <a:cubicBezTo>
                    <a:pt x="16923" y="4627"/>
                    <a:pt x="16923" y="-106"/>
                    <a:pt x="11330" y="2"/>
                  </a:cubicBezTo>
                  <a:cubicBezTo>
                    <a:pt x="4124" y="970"/>
                    <a:pt x="-931" y="8606"/>
                    <a:pt x="144" y="12693"/>
                  </a:cubicBezTo>
                  <a:cubicBezTo>
                    <a:pt x="1543" y="18286"/>
                    <a:pt x="11438" y="15275"/>
                    <a:pt x="15202" y="80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4" name="任意多边形: 形状 1675">
              <a:extLst>
                <a:ext uri="{FF2B5EF4-FFF2-40B4-BE49-F238E27FC236}">
                  <a16:creationId xmlns:a16="http://schemas.microsoft.com/office/drawing/2014/main" xmlns="" id="{CE597321-8AD8-4C84-88A4-1F0C68299508}"/>
                </a:ext>
              </a:extLst>
            </p:cNvPr>
            <p:cNvSpPr/>
            <p:nvPr/>
          </p:nvSpPr>
          <p:spPr>
            <a:xfrm>
              <a:off x="1842133" y="5585201"/>
              <a:ext cx="65480" cy="66367"/>
            </a:xfrm>
            <a:custGeom>
              <a:avLst/>
              <a:gdLst>
                <a:gd name="connsiteX0" fmla="*/ 14107 w 15496"/>
                <a:gd name="connsiteY0" fmla="*/ 8074 h 15706"/>
                <a:gd name="connsiteX1" fmla="*/ 14107 w 15496"/>
                <a:gd name="connsiteY1" fmla="*/ 8074 h 15706"/>
                <a:gd name="connsiteX2" fmla="*/ 11526 w 15496"/>
                <a:gd name="connsiteY2" fmla="*/ 7 h 15706"/>
                <a:gd name="connsiteX3" fmla="*/ 125 w 15496"/>
                <a:gd name="connsiteY3" fmla="*/ 13344 h 15706"/>
                <a:gd name="connsiteX4" fmla="*/ 14107 w 15496"/>
                <a:gd name="connsiteY4" fmla="*/ 8074 h 15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6" h="15706">
                  <a:moveTo>
                    <a:pt x="14107" y="8074"/>
                  </a:moveTo>
                  <a:lnTo>
                    <a:pt x="14107" y="8074"/>
                  </a:lnTo>
                  <a:cubicBezTo>
                    <a:pt x="16044" y="4632"/>
                    <a:pt x="16581" y="-208"/>
                    <a:pt x="11526" y="7"/>
                  </a:cubicBezTo>
                  <a:cubicBezTo>
                    <a:pt x="5073" y="975"/>
                    <a:pt x="-950" y="9042"/>
                    <a:pt x="125" y="13344"/>
                  </a:cubicBezTo>
                  <a:cubicBezTo>
                    <a:pt x="1416" y="18291"/>
                    <a:pt x="10235" y="14957"/>
                    <a:pt x="14107" y="8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5" name="任意多边形: 形状 1676">
              <a:extLst>
                <a:ext uri="{FF2B5EF4-FFF2-40B4-BE49-F238E27FC236}">
                  <a16:creationId xmlns:a16="http://schemas.microsoft.com/office/drawing/2014/main" xmlns="" id="{FE2272B2-BD02-4813-9A1B-D502474615ED}"/>
                </a:ext>
              </a:extLst>
            </p:cNvPr>
            <p:cNvSpPr/>
            <p:nvPr/>
          </p:nvSpPr>
          <p:spPr>
            <a:xfrm>
              <a:off x="2051233" y="5562932"/>
              <a:ext cx="62873" cy="66769"/>
            </a:xfrm>
            <a:custGeom>
              <a:avLst/>
              <a:gdLst>
                <a:gd name="connsiteX0" fmla="*/ 11733 w 14879"/>
                <a:gd name="connsiteY0" fmla="*/ 7 h 15801"/>
                <a:gd name="connsiteX1" fmla="*/ 117 w 14879"/>
                <a:gd name="connsiteY1" fmla="*/ 13989 h 15801"/>
                <a:gd name="connsiteX2" fmla="*/ 13023 w 14879"/>
                <a:gd name="connsiteY2" fmla="*/ 8074 h 15801"/>
                <a:gd name="connsiteX3" fmla="*/ 11733 w 14879"/>
                <a:gd name="connsiteY3" fmla="*/ 7 h 15801"/>
              </a:gdLst>
              <a:ahLst/>
              <a:cxnLst>
                <a:cxn ang="0">
                  <a:pos x="connsiteX0" y="connsiteY0"/>
                </a:cxn>
                <a:cxn ang="0">
                  <a:pos x="connsiteX1" y="connsiteY1"/>
                </a:cxn>
                <a:cxn ang="0">
                  <a:pos x="connsiteX2" y="connsiteY2"/>
                </a:cxn>
                <a:cxn ang="0">
                  <a:pos x="connsiteX3" y="connsiteY3"/>
                </a:cxn>
              </a:cxnLst>
              <a:rect l="l" t="t" r="r" b="b"/>
              <a:pathLst>
                <a:path w="14879" h="15801">
                  <a:moveTo>
                    <a:pt x="11733" y="7"/>
                  </a:moveTo>
                  <a:cubicBezTo>
                    <a:pt x="5602" y="1083"/>
                    <a:pt x="-959" y="9902"/>
                    <a:pt x="117" y="13989"/>
                  </a:cubicBezTo>
                  <a:cubicBezTo>
                    <a:pt x="1192" y="18184"/>
                    <a:pt x="8936" y="14635"/>
                    <a:pt x="13023" y="8074"/>
                  </a:cubicBezTo>
                  <a:cubicBezTo>
                    <a:pt x="15174" y="4524"/>
                    <a:pt x="16250" y="-208"/>
                    <a:pt x="11733"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6" name="任意多边形: 形状 1677">
              <a:extLst>
                <a:ext uri="{FF2B5EF4-FFF2-40B4-BE49-F238E27FC236}">
                  <a16:creationId xmlns:a16="http://schemas.microsoft.com/office/drawing/2014/main" xmlns="" id="{DDDFD692-B933-4E82-A50F-75FFB4104033}"/>
                </a:ext>
              </a:extLst>
            </p:cNvPr>
            <p:cNvSpPr/>
            <p:nvPr/>
          </p:nvSpPr>
          <p:spPr>
            <a:xfrm>
              <a:off x="2236775" y="5539265"/>
              <a:ext cx="60320" cy="67212"/>
            </a:xfrm>
            <a:custGeom>
              <a:avLst/>
              <a:gdLst>
                <a:gd name="connsiteX0" fmla="*/ 11814 w 14275"/>
                <a:gd name="connsiteY0" fmla="*/ 15 h 15906"/>
                <a:gd name="connsiteX1" fmla="*/ 91 w 14275"/>
                <a:gd name="connsiteY1" fmla="*/ 14535 h 15906"/>
                <a:gd name="connsiteX2" fmla="*/ 11922 w 14275"/>
                <a:gd name="connsiteY2" fmla="*/ 8082 h 15906"/>
                <a:gd name="connsiteX3" fmla="*/ 11814 w 14275"/>
                <a:gd name="connsiteY3" fmla="*/ 15 h 15906"/>
              </a:gdLst>
              <a:ahLst/>
              <a:cxnLst>
                <a:cxn ang="0">
                  <a:pos x="connsiteX0" y="connsiteY0"/>
                </a:cxn>
                <a:cxn ang="0">
                  <a:pos x="connsiteX1" y="connsiteY1"/>
                </a:cxn>
                <a:cxn ang="0">
                  <a:pos x="connsiteX2" y="connsiteY2"/>
                </a:cxn>
                <a:cxn ang="0">
                  <a:pos x="connsiteX3" y="connsiteY3"/>
                </a:cxn>
              </a:cxnLst>
              <a:rect l="l" t="t" r="r" b="b"/>
              <a:pathLst>
                <a:path w="14275" h="15906">
                  <a:moveTo>
                    <a:pt x="11814" y="15"/>
                  </a:moveTo>
                  <a:cubicBezTo>
                    <a:pt x="6114" y="1198"/>
                    <a:pt x="-878" y="10663"/>
                    <a:pt x="91" y="14535"/>
                  </a:cubicBezTo>
                  <a:cubicBezTo>
                    <a:pt x="951" y="18085"/>
                    <a:pt x="7727" y="14320"/>
                    <a:pt x="11922" y="8082"/>
                  </a:cubicBezTo>
                  <a:cubicBezTo>
                    <a:pt x="14288" y="4533"/>
                    <a:pt x="15794" y="-307"/>
                    <a:pt x="11814"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7" name="任意多边形: 形状 1678">
              <a:extLst>
                <a:ext uri="{FF2B5EF4-FFF2-40B4-BE49-F238E27FC236}">
                  <a16:creationId xmlns:a16="http://schemas.microsoft.com/office/drawing/2014/main" xmlns="" id="{D58E80BB-F084-4746-BA25-67537D737196}"/>
                </a:ext>
              </a:extLst>
            </p:cNvPr>
            <p:cNvSpPr/>
            <p:nvPr/>
          </p:nvSpPr>
          <p:spPr>
            <a:xfrm>
              <a:off x="2398666" y="5514722"/>
              <a:ext cx="57794" cy="67610"/>
            </a:xfrm>
            <a:custGeom>
              <a:avLst/>
              <a:gdLst>
                <a:gd name="connsiteX0" fmla="*/ 10824 w 13677"/>
                <a:gd name="connsiteY0" fmla="*/ 8082 h 16000"/>
                <a:gd name="connsiteX1" fmla="*/ 11900 w 13677"/>
                <a:gd name="connsiteY1" fmla="*/ 15 h 16000"/>
                <a:gd name="connsiteX2" fmla="*/ 69 w 13677"/>
                <a:gd name="connsiteY2" fmla="*/ 15073 h 16000"/>
                <a:gd name="connsiteX3" fmla="*/ 10824 w 13677"/>
                <a:gd name="connsiteY3" fmla="*/ 8082 h 16000"/>
              </a:gdLst>
              <a:ahLst/>
              <a:cxnLst>
                <a:cxn ang="0">
                  <a:pos x="connsiteX0" y="connsiteY0"/>
                </a:cxn>
                <a:cxn ang="0">
                  <a:pos x="connsiteX1" y="connsiteY1"/>
                </a:cxn>
                <a:cxn ang="0">
                  <a:pos x="connsiteX2" y="connsiteY2"/>
                </a:cxn>
                <a:cxn ang="0">
                  <a:pos x="connsiteX3" y="connsiteY3"/>
                </a:cxn>
              </a:cxnLst>
              <a:rect l="l" t="t" r="r" b="b"/>
              <a:pathLst>
                <a:path w="13677" h="16000">
                  <a:moveTo>
                    <a:pt x="10824" y="8082"/>
                  </a:moveTo>
                  <a:cubicBezTo>
                    <a:pt x="13298" y="4533"/>
                    <a:pt x="15234" y="-307"/>
                    <a:pt x="11900" y="15"/>
                  </a:cubicBezTo>
                  <a:cubicBezTo>
                    <a:pt x="6629" y="1306"/>
                    <a:pt x="-792" y="11631"/>
                    <a:pt x="69" y="15073"/>
                  </a:cubicBezTo>
                  <a:cubicBezTo>
                    <a:pt x="714" y="17870"/>
                    <a:pt x="6737" y="13998"/>
                    <a:pt x="10824" y="80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8" name="任意多边形: 形状 1679">
              <a:extLst>
                <a:ext uri="{FF2B5EF4-FFF2-40B4-BE49-F238E27FC236}">
                  <a16:creationId xmlns:a16="http://schemas.microsoft.com/office/drawing/2014/main" xmlns="" id="{90206F1E-E1F9-4DE1-A481-F21E5D105D62}"/>
                </a:ext>
              </a:extLst>
            </p:cNvPr>
            <p:cNvSpPr/>
            <p:nvPr/>
          </p:nvSpPr>
          <p:spPr>
            <a:xfrm>
              <a:off x="2535546" y="5488820"/>
              <a:ext cx="56124" cy="68269"/>
            </a:xfrm>
            <a:custGeom>
              <a:avLst/>
              <a:gdLst>
                <a:gd name="connsiteX0" fmla="*/ 9837 w 13282"/>
                <a:gd name="connsiteY0" fmla="*/ 8189 h 16156"/>
                <a:gd name="connsiteX1" fmla="*/ 12095 w 13282"/>
                <a:gd name="connsiteY1" fmla="*/ 15 h 16156"/>
                <a:gd name="connsiteX2" fmla="*/ 49 w 13282"/>
                <a:gd name="connsiteY2" fmla="*/ 15503 h 16156"/>
                <a:gd name="connsiteX3" fmla="*/ 9837 w 13282"/>
                <a:gd name="connsiteY3" fmla="*/ 8189 h 16156"/>
              </a:gdLst>
              <a:ahLst/>
              <a:cxnLst>
                <a:cxn ang="0">
                  <a:pos x="connsiteX0" y="connsiteY0"/>
                </a:cxn>
                <a:cxn ang="0">
                  <a:pos x="connsiteX1" y="connsiteY1"/>
                </a:cxn>
                <a:cxn ang="0">
                  <a:pos x="connsiteX2" y="connsiteY2"/>
                </a:cxn>
                <a:cxn ang="0">
                  <a:pos x="connsiteX3" y="connsiteY3"/>
                </a:cxn>
              </a:cxnLst>
              <a:rect l="l" t="t" r="r" b="b"/>
              <a:pathLst>
                <a:path w="13282" h="16156">
                  <a:moveTo>
                    <a:pt x="9837" y="8189"/>
                  </a:moveTo>
                  <a:cubicBezTo>
                    <a:pt x="12418" y="4640"/>
                    <a:pt x="14784" y="-308"/>
                    <a:pt x="12095" y="15"/>
                  </a:cubicBezTo>
                  <a:cubicBezTo>
                    <a:pt x="7363" y="1413"/>
                    <a:pt x="-704" y="12599"/>
                    <a:pt x="49" y="15503"/>
                  </a:cubicBezTo>
                  <a:cubicBezTo>
                    <a:pt x="587" y="17762"/>
                    <a:pt x="5750" y="13890"/>
                    <a:pt x="9837" y="81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9" name="任意多边形: 形状 1680">
              <a:extLst>
                <a:ext uri="{FF2B5EF4-FFF2-40B4-BE49-F238E27FC236}">
                  <a16:creationId xmlns:a16="http://schemas.microsoft.com/office/drawing/2014/main" xmlns="" id="{22B50966-7501-46BC-B156-DC3C48FBEA69}"/>
                </a:ext>
              </a:extLst>
            </p:cNvPr>
            <p:cNvSpPr/>
            <p:nvPr/>
          </p:nvSpPr>
          <p:spPr>
            <a:xfrm>
              <a:off x="2647005" y="5462456"/>
              <a:ext cx="54760" cy="68856"/>
            </a:xfrm>
            <a:custGeom>
              <a:avLst/>
              <a:gdLst>
                <a:gd name="connsiteX0" fmla="*/ 8951 w 12959"/>
                <a:gd name="connsiteY0" fmla="*/ 8189 h 16295"/>
                <a:gd name="connsiteX1" fmla="*/ 12178 w 12959"/>
                <a:gd name="connsiteY1" fmla="*/ 15 h 16295"/>
                <a:gd name="connsiteX2" fmla="*/ 24 w 12959"/>
                <a:gd name="connsiteY2" fmla="*/ 15933 h 16295"/>
                <a:gd name="connsiteX3" fmla="*/ 8951 w 12959"/>
                <a:gd name="connsiteY3" fmla="*/ 8189 h 16295"/>
              </a:gdLst>
              <a:ahLst/>
              <a:cxnLst>
                <a:cxn ang="0">
                  <a:pos x="connsiteX0" y="connsiteY0"/>
                </a:cxn>
                <a:cxn ang="0">
                  <a:pos x="connsiteX1" y="connsiteY1"/>
                </a:cxn>
                <a:cxn ang="0">
                  <a:pos x="connsiteX2" y="connsiteY2"/>
                </a:cxn>
                <a:cxn ang="0">
                  <a:pos x="connsiteX3" y="connsiteY3"/>
                </a:cxn>
              </a:cxnLst>
              <a:rect l="l" t="t" r="r" b="b"/>
              <a:pathLst>
                <a:path w="12959" h="16295">
                  <a:moveTo>
                    <a:pt x="8951" y="8189"/>
                  </a:moveTo>
                  <a:cubicBezTo>
                    <a:pt x="11640" y="4640"/>
                    <a:pt x="14329" y="-308"/>
                    <a:pt x="12178" y="15"/>
                  </a:cubicBezTo>
                  <a:cubicBezTo>
                    <a:pt x="8198" y="1521"/>
                    <a:pt x="-514" y="13675"/>
                    <a:pt x="24" y="15933"/>
                  </a:cubicBezTo>
                  <a:cubicBezTo>
                    <a:pt x="454" y="17547"/>
                    <a:pt x="4971" y="13567"/>
                    <a:pt x="8951" y="81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0" name="任意多边形: 形状 1694">
              <a:extLst>
                <a:ext uri="{FF2B5EF4-FFF2-40B4-BE49-F238E27FC236}">
                  <a16:creationId xmlns:a16="http://schemas.microsoft.com/office/drawing/2014/main" xmlns="" id="{FE09DE9C-F3B9-4D30-892F-CDEE87A3C641}"/>
                </a:ext>
              </a:extLst>
            </p:cNvPr>
            <p:cNvSpPr/>
            <p:nvPr/>
          </p:nvSpPr>
          <p:spPr>
            <a:xfrm>
              <a:off x="160965" y="5817931"/>
              <a:ext cx="66503" cy="60422"/>
            </a:xfrm>
            <a:custGeom>
              <a:avLst/>
              <a:gdLst>
                <a:gd name="connsiteX0" fmla="*/ 15725 w 15738"/>
                <a:gd name="connsiteY0" fmla="*/ 7852 h 14299"/>
                <a:gd name="connsiteX1" fmla="*/ 7551 w 15738"/>
                <a:gd name="connsiteY1" fmla="*/ 0 h 14299"/>
                <a:gd name="connsiteX2" fmla="*/ 1528 w 15738"/>
                <a:gd name="connsiteY2" fmla="*/ 11293 h 14299"/>
                <a:gd name="connsiteX3" fmla="*/ 15725 w 15738"/>
                <a:gd name="connsiteY3" fmla="*/ 7852 h 14299"/>
              </a:gdLst>
              <a:ahLst/>
              <a:cxnLst>
                <a:cxn ang="0">
                  <a:pos x="connsiteX0" y="connsiteY0"/>
                </a:cxn>
                <a:cxn ang="0">
                  <a:pos x="connsiteX1" y="connsiteY1"/>
                </a:cxn>
                <a:cxn ang="0">
                  <a:pos x="connsiteX2" y="connsiteY2"/>
                </a:cxn>
                <a:cxn ang="0">
                  <a:pos x="connsiteX3" y="connsiteY3"/>
                </a:cxn>
              </a:cxnLst>
              <a:rect l="l" t="t" r="r" b="b"/>
              <a:pathLst>
                <a:path w="15738" h="14299">
                  <a:moveTo>
                    <a:pt x="15725" y="7852"/>
                  </a:moveTo>
                  <a:cubicBezTo>
                    <a:pt x="15940" y="4732"/>
                    <a:pt x="13574" y="215"/>
                    <a:pt x="7551" y="0"/>
                  </a:cubicBezTo>
                  <a:cubicBezTo>
                    <a:pt x="129" y="430"/>
                    <a:pt x="-1699" y="7421"/>
                    <a:pt x="1528" y="11293"/>
                  </a:cubicBezTo>
                  <a:cubicBezTo>
                    <a:pt x="5830" y="16671"/>
                    <a:pt x="15080" y="14412"/>
                    <a:pt x="15725" y="78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1" name="任意多边形: 形状 1695">
              <a:extLst>
                <a:ext uri="{FF2B5EF4-FFF2-40B4-BE49-F238E27FC236}">
                  <a16:creationId xmlns:a16="http://schemas.microsoft.com/office/drawing/2014/main" xmlns="" id="{6E680D35-1481-4749-BC57-401BA1B201E0}"/>
                </a:ext>
              </a:extLst>
            </p:cNvPr>
            <p:cNvSpPr/>
            <p:nvPr/>
          </p:nvSpPr>
          <p:spPr>
            <a:xfrm>
              <a:off x="417134" y="5812023"/>
              <a:ext cx="66515" cy="60701"/>
            </a:xfrm>
            <a:custGeom>
              <a:avLst/>
              <a:gdLst>
                <a:gd name="connsiteX0" fmla="*/ 15656 w 15741"/>
                <a:gd name="connsiteY0" fmla="*/ 7744 h 14365"/>
                <a:gd name="connsiteX1" fmla="*/ 8235 w 15741"/>
                <a:gd name="connsiteY1" fmla="*/ 0 h 14365"/>
                <a:gd name="connsiteX2" fmla="*/ 1136 w 15741"/>
                <a:gd name="connsiteY2" fmla="*/ 11401 h 14365"/>
                <a:gd name="connsiteX3" fmla="*/ 15656 w 15741"/>
                <a:gd name="connsiteY3" fmla="*/ 7744 h 14365"/>
              </a:gdLst>
              <a:ahLst/>
              <a:cxnLst>
                <a:cxn ang="0">
                  <a:pos x="connsiteX0" y="connsiteY0"/>
                </a:cxn>
                <a:cxn ang="0">
                  <a:pos x="connsiteX1" y="connsiteY1"/>
                </a:cxn>
                <a:cxn ang="0">
                  <a:pos x="connsiteX2" y="connsiteY2"/>
                </a:cxn>
                <a:cxn ang="0">
                  <a:pos x="connsiteX3" y="connsiteY3"/>
                </a:cxn>
              </a:cxnLst>
              <a:rect l="l" t="t" r="r" b="b"/>
              <a:pathLst>
                <a:path w="15741" h="14365">
                  <a:moveTo>
                    <a:pt x="15656" y="7744"/>
                  </a:moveTo>
                  <a:cubicBezTo>
                    <a:pt x="16194" y="4625"/>
                    <a:pt x="14258" y="107"/>
                    <a:pt x="8235" y="0"/>
                  </a:cubicBezTo>
                  <a:cubicBezTo>
                    <a:pt x="706" y="538"/>
                    <a:pt x="-1660" y="7529"/>
                    <a:pt x="1136" y="11401"/>
                  </a:cubicBezTo>
                  <a:cubicBezTo>
                    <a:pt x="4901" y="16779"/>
                    <a:pt x="14473" y="14412"/>
                    <a:pt x="15656" y="77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2" name="任意多边形: 形状 1696">
              <a:extLst>
                <a:ext uri="{FF2B5EF4-FFF2-40B4-BE49-F238E27FC236}">
                  <a16:creationId xmlns:a16="http://schemas.microsoft.com/office/drawing/2014/main" xmlns="" id="{107CFEF3-E86B-453D-BC22-2BBDF0DB6097}"/>
                </a:ext>
              </a:extLst>
            </p:cNvPr>
            <p:cNvSpPr/>
            <p:nvPr/>
          </p:nvSpPr>
          <p:spPr>
            <a:xfrm>
              <a:off x="672149" y="5803386"/>
              <a:ext cx="67504" cy="61009"/>
            </a:xfrm>
            <a:custGeom>
              <a:avLst/>
              <a:gdLst>
                <a:gd name="connsiteX0" fmla="*/ 15752 w 15975"/>
                <a:gd name="connsiteY0" fmla="*/ 7744 h 14438"/>
                <a:gd name="connsiteX1" fmla="*/ 9083 w 15975"/>
                <a:gd name="connsiteY1" fmla="*/ 0 h 14438"/>
                <a:gd name="connsiteX2" fmla="*/ 802 w 15975"/>
                <a:gd name="connsiteY2" fmla="*/ 11508 h 14438"/>
                <a:gd name="connsiteX3" fmla="*/ 15752 w 15975"/>
                <a:gd name="connsiteY3" fmla="*/ 7744 h 14438"/>
              </a:gdLst>
              <a:ahLst/>
              <a:cxnLst>
                <a:cxn ang="0">
                  <a:pos x="connsiteX0" y="connsiteY0"/>
                </a:cxn>
                <a:cxn ang="0">
                  <a:pos x="connsiteX1" y="connsiteY1"/>
                </a:cxn>
                <a:cxn ang="0">
                  <a:pos x="connsiteX2" y="connsiteY2"/>
                </a:cxn>
                <a:cxn ang="0">
                  <a:pos x="connsiteX3" y="connsiteY3"/>
                </a:cxn>
              </a:cxnLst>
              <a:rect l="l" t="t" r="r" b="b"/>
              <a:pathLst>
                <a:path w="15975" h="14438">
                  <a:moveTo>
                    <a:pt x="15752" y="7744"/>
                  </a:moveTo>
                  <a:cubicBezTo>
                    <a:pt x="16612" y="4625"/>
                    <a:pt x="15107" y="108"/>
                    <a:pt x="9083" y="0"/>
                  </a:cubicBezTo>
                  <a:cubicBezTo>
                    <a:pt x="1339" y="645"/>
                    <a:pt x="-1565" y="7636"/>
                    <a:pt x="802" y="11508"/>
                  </a:cubicBezTo>
                  <a:cubicBezTo>
                    <a:pt x="4136" y="16886"/>
                    <a:pt x="13923" y="14412"/>
                    <a:pt x="15752" y="77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3" name="任意多边形: 形状 1697">
              <a:extLst>
                <a:ext uri="{FF2B5EF4-FFF2-40B4-BE49-F238E27FC236}">
                  <a16:creationId xmlns:a16="http://schemas.microsoft.com/office/drawing/2014/main" xmlns="" id="{B2262826-B174-4393-9E2D-0608EE30BF8D}"/>
                </a:ext>
              </a:extLst>
            </p:cNvPr>
            <p:cNvSpPr/>
            <p:nvPr/>
          </p:nvSpPr>
          <p:spPr>
            <a:xfrm>
              <a:off x="925917" y="5792480"/>
              <a:ext cx="67297" cy="60984"/>
            </a:xfrm>
            <a:custGeom>
              <a:avLst/>
              <a:gdLst>
                <a:gd name="connsiteX0" fmla="*/ 15498 w 15926"/>
                <a:gd name="connsiteY0" fmla="*/ 7636 h 14432"/>
                <a:gd name="connsiteX1" fmla="*/ 9798 w 15926"/>
                <a:gd name="connsiteY1" fmla="*/ 0 h 14432"/>
                <a:gd name="connsiteX2" fmla="*/ 548 w 15926"/>
                <a:gd name="connsiteY2" fmla="*/ 11616 h 14432"/>
                <a:gd name="connsiteX3" fmla="*/ 15498 w 15926"/>
                <a:gd name="connsiteY3" fmla="*/ 7636 h 14432"/>
              </a:gdLst>
              <a:ahLst/>
              <a:cxnLst>
                <a:cxn ang="0">
                  <a:pos x="connsiteX0" y="connsiteY0"/>
                </a:cxn>
                <a:cxn ang="0">
                  <a:pos x="connsiteX1" y="connsiteY1"/>
                </a:cxn>
                <a:cxn ang="0">
                  <a:pos x="connsiteX2" y="connsiteY2"/>
                </a:cxn>
                <a:cxn ang="0">
                  <a:pos x="connsiteX3" y="connsiteY3"/>
                </a:cxn>
              </a:cxnLst>
              <a:rect l="l" t="t" r="r" b="b"/>
              <a:pathLst>
                <a:path w="15926" h="14432">
                  <a:moveTo>
                    <a:pt x="15498" y="7636"/>
                  </a:moveTo>
                  <a:cubicBezTo>
                    <a:pt x="16681" y="4410"/>
                    <a:pt x="15606" y="0"/>
                    <a:pt x="9798" y="0"/>
                  </a:cubicBezTo>
                  <a:cubicBezTo>
                    <a:pt x="2807" y="645"/>
                    <a:pt x="-1603" y="7421"/>
                    <a:pt x="548" y="11616"/>
                  </a:cubicBezTo>
                  <a:cubicBezTo>
                    <a:pt x="3237" y="16886"/>
                    <a:pt x="13024" y="14305"/>
                    <a:pt x="15498" y="76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4" name="任意多边形: 形状 1698">
              <a:extLst>
                <a:ext uri="{FF2B5EF4-FFF2-40B4-BE49-F238E27FC236}">
                  <a16:creationId xmlns:a16="http://schemas.microsoft.com/office/drawing/2014/main" xmlns="" id="{890CEC5D-B738-4825-BDCA-887C797811C2}"/>
                </a:ext>
              </a:extLst>
            </p:cNvPr>
            <p:cNvSpPr/>
            <p:nvPr/>
          </p:nvSpPr>
          <p:spPr>
            <a:xfrm>
              <a:off x="1175118" y="5778383"/>
              <a:ext cx="67377" cy="61622"/>
            </a:xfrm>
            <a:custGeom>
              <a:avLst/>
              <a:gdLst>
                <a:gd name="connsiteX0" fmla="*/ 15249 w 15945"/>
                <a:gd name="connsiteY0" fmla="*/ 7638 h 14583"/>
                <a:gd name="connsiteX1" fmla="*/ 10409 w 15945"/>
                <a:gd name="connsiteY1" fmla="*/ 2 h 14583"/>
                <a:gd name="connsiteX2" fmla="*/ 299 w 15945"/>
                <a:gd name="connsiteY2" fmla="*/ 11725 h 14583"/>
                <a:gd name="connsiteX3" fmla="*/ 15249 w 15945"/>
                <a:gd name="connsiteY3" fmla="*/ 7638 h 14583"/>
              </a:gdLst>
              <a:ahLst/>
              <a:cxnLst>
                <a:cxn ang="0">
                  <a:pos x="connsiteX0" y="connsiteY0"/>
                </a:cxn>
                <a:cxn ang="0">
                  <a:pos x="connsiteX1" y="connsiteY1"/>
                </a:cxn>
                <a:cxn ang="0">
                  <a:pos x="connsiteX2" y="connsiteY2"/>
                </a:cxn>
                <a:cxn ang="0">
                  <a:pos x="connsiteX3" y="connsiteY3"/>
                </a:cxn>
              </a:cxnLst>
              <a:rect l="l" t="t" r="r" b="b"/>
              <a:pathLst>
                <a:path w="15945" h="14583">
                  <a:moveTo>
                    <a:pt x="15249" y="7638"/>
                  </a:moveTo>
                  <a:cubicBezTo>
                    <a:pt x="16755" y="4412"/>
                    <a:pt x="16110" y="-106"/>
                    <a:pt x="10409" y="2"/>
                  </a:cubicBezTo>
                  <a:cubicBezTo>
                    <a:pt x="3096" y="755"/>
                    <a:pt x="-1207" y="7961"/>
                    <a:pt x="299" y="11725"/>
                  </a:cubicBezTo>
                  <a:cubicBezTo>
                    <a:pt x="2343" y="17103"/>
                    <a:pt x="12130" y="14414"/>
                    <a:pt x="15249" y="76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5" name="任意多边形: 形状 1699">
              <a:extLst>
                <a:ext uri="{FF2B5EF4-FFF2-40B4-BE49-F238E27FC236}">
                  <a16:creationId xmlns:a16="http://schemas.microsoft.com/office/drawing/2014/main" xmlns="" id="{8FAD5282-AE57-4E73-95D5-4400B1DC2ADA}"/>
                </a:ext>
              </a:extLst>
            </p:cNvPr>
            <p:cNvSpPr/>
            <p:nvPr/>
          </p:nvSpPr>
          <p:spPr>
            <a:xfrm>
              <a:off x="1417549" y="5761996"/>
              <a:ext cx="67491" cy="62061"/>
            </a:xfrm>
            <a:custGeom>
              <a:avLst/>
              <a:gdLst>
                <a:gd name="connsiteX0" fmla="*/ 14990 w 15972"/>
                <a:gd name="connsiteY0" fmla="*/ 7536 h 14687"/>
                <a:gd name="connsiteX1" fmla="*/ 11118 w 15972"/>
                <a:gd name="connsiteY1" fmla="*/ 7 h 14687"/>
                <a:gd name="connsiteX2" fmla="*/ 147 w 15972"/>
                <a:gd name="connsiteY2" fmla="*/ 11946 h 14687"/>
                <a:gd name="connsiteX3" fmla="*/ 14990 w 15972"/>
                <a:gd name="connsiteY3" fmla="*/ 7536 h 14687"/>
              </a:gdLst>
              <a:ahLst/>
              <a:cxnLst>
                <a:cxn ang="0">
                  <a:pos x="connsiteX0" y="connsiteY0"/>
                </a:cxn>
                <a:cxn ang="0">
                  <a:pos x="connsiteX1" y="connsiteY1"/>
                </a:cxn>
                <a:cxn ang="0">
                  <a:pos x="connsiteX2" y="connsiteY2"/>
                </a:cxn>
                <a:cxn ang="0">
                  <a:pos x="connsiteX3" y="connsiteY3"/>
                </a:cxn>
              </a:cxnLst>
              <a:rect l="l" t="t" r="r" b="b"/>
              <a:pathLst>
                <a:path w="15972" h="14687">
                  <a:moveTo>
                    <a:pt x="14990" y="7536"/>
                  </a:moveTo>
                  <a:cubicBezTo>
                    <a:pt x="16711" y="4310"/>
                    <a:pt x="16603" y="-208"/>
                    <a:pt x="11118" y="7"/>
                  </a:cubicBezTo>
                  <a:cubicBezTo>
                    <a:pt x="4019" y="868"/>
                    <a:pt x="-929" y="8074"/>
                    <a:pt x="147" y="11946"/>
                  </a:cubicBezTo>
                  <a:cubicBezTo>
                    <a:pt x="1545" y="17216"/>
                    <a:pt x="11333" y="14420"/>
                    <a:pt x="14990" y="75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6" name="任意多边形: 形状 1700">
              <a:extLst>
                <a:ext uri="{FF2B5EF4-FFF2-40B4-BE49-F238E27FC236}">
                  <a16:creationId xmlns:a16="http://schemas.microsoft.com/office/drawing/2014/main" xmlns="" id="{80DF2096-9A1B-4061-AD9B-68338F75F226}"/>
                </a:ext>
              </a:extLst>
            </p:cNvPr>
            <p:cNvSpPr/>
            <p:nvPr/>
          </p:nvSpPr>
          <p:spPr>
            <a:xfrm>
              <a:off x="1648871" y="5742930"/>
              <a:ext cx="65581" cy="62509"/>
            </a:xfrm>
            <a:custGeom>
              <a:avLst/>
              <a:gdLst>
                <a:gd name="connsiteX0" fmla="*/ 150 w 15520"/>
                <a:gd name="connsiteY0" fmla="*/ 12586 h 14793"/>
                <a:gd name="connsiteX1" fmla="*/ 14132 w 15520"/>
                <a:gd name="connsiteY1" fmla="*/ 7638 h 14793"/>
                <a:gd name="connsiteX2" fmla="*/ 11550 w 15520"/>
                <a:gd name="connsiteY2" fmla="*/ 2 h 14793"/>
                <a:gd name="connsiteX3" fmla="*/ 150 w 15520"/>
                <a:gd name="connsiteY3" fmla="*/ 12586 h 14793"/>
              </a:gdLst>
              <a:ahLst/>
              <a:cxnLst>
                <a:cxn ang="0">
                  <a:pos x="connsiteX0" y="connsiteY0"/>
                </a:cxn>
                <a:cxn ang="0">
                  <a:pos x="connsiteX1" y="connsiteY1"/>
                </a:cxn>
                <a:cxn ang="0">
                  <a:pos x="connsiteX2" y="connsiteY2"/>
                </a:cxn>
                <a:cxn ang="0">
                  <a:pos x="connsiteX3" y="connsiteY3"/>
                </a:cxn>
              </a:cxnLst>
              <a:rect l="l" t="t" r="r" b="b"/>
              <a:pathLst>
                <a:path w="15520" h="14793">
                  <a:moveTo>
                    <a:pt x="150" y="12586"/>
                  </a:moveTo>
                  <a:cubicBezTo>
                    <a:pt x="1440" y="17211"/>
                    <a:pt x="10260" y="14092"/>
                    <a:pt x="14132" y="7638"/>
                  </a:cubicBezTo>
                  <a:cubicBezTo>
                    <a:pt x="16068" y="4412"/>
                    <a:pt x="16606" y="-106"/>
                    <a:pt x="11550" y="2"/>
                  </a:cubicBezTo>
                  <a:cubicBezTo>
                    <a:pt x="4990" y="970"/>
                    <a:pt x="-1034" y="8499"/>
                    <a:pt x="150" y="125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7" name="任意多边形: 形状 1701">
              <a:extLst>
                <a:ext uri="{FF2B5EF4-FFF2-40B4-BE49-F238E27FC236}">
                  <a16:creationId xmlns:a16="http://schemas.microsoft.com/office/drawing/2014/main" xmlns="" id="{1980BE21-AF3E-4B68-9B92-A0B5D255E5A1}"/>
                </a:ext>
              </a:extLst>
            </p:cNvPr>
            <p:cNvSpPr/>
            <p:nvPr/>
          </p:nvSpPr>
          <p:spPr>
            <a:xfrm>
              <a:off x="1859894" y="5722457"/>
              <a:ext cx="63325" cy="62771"/>
            </a:xfrm>
            <a:custGeom>
              <a:avLst/>
              <a:gdLst>
                <a:gd name="connsiteX0" fmla="*/ 11840 w 14986"/>
                <a:gd name="connsiteY0" fmla="*/ 7 h 14855"/>
                <a:gd name="connsiteX1" fmla="*/ 117 w 14986"/>
                <a:gd name="connsiteY1" fmla="*/ 13129 h 14855"/>
                <a:gd name="connsiteX2" fmla="*/ 13131 w 14986"/>
                <a:gd name="connsiteY2" fmla="*/ 7536 h 14855"/>
                <a:gd name="connsiteX3" fmla="*/ 13131 w 14986"/>
                <a:gd name="connsiteY3" fmla="*/ 7536 h 14855"/>
                <a:gd name="connsiteX4" fmla="*/ 11840 w 14986"/>
                <a:gd name="connsiteY4" fmla="*/ 7 h 14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 h="14855">
                  <a:moveTo>
                    <a:pt x="11840" y="7"/>
                  </a:moveTo>
                  <a:cubicBezTo>
                    <a:pt x="5602" y="975"/>
                    <a:pt x="-959" y="9257"/>
                    <a:pt x="117" y="13129"/>
                  </a:cubicBezTo>
                  <a:cubicBezTo>
                    <a:pt x="1192" y="17109"/>
                    <a:pt x="9044" y="13775"/>
                    <a:pt x="13131" y="7536"/>
                  </a:cubicBezTo>
                  <a:lnTo>
                    <a:pt x="13131" y="7536"/>
                  </a:lnTo>
                  <a:cubicBezTo>
                    <a:pt x="15282" y="4310"/>
                    <a:pt x="16357" y="-208"/>
                    <a:pt x="11840"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8" name="任意多边形: 形状 1702">
              <a:extLst>
                <a:ext uri="{FF2B5EF4-FFF2-40B4-BE49-F238E27FC236}">
                  <a16:creationId xmlns:a16="http://schemas.microsoft.com/office/drawing/2014/main" xmlns="" id="{603F7601-1230-4F50-82EB-CD869DCDBCDC}"/>
                </a:ext>
              </a:extLst>
            </p:cNvPr>
            <p:cNvSpPr/>
            <p:nvPr/>
          </p:nvSpPr>
          <p:spPr>
            <a:xfrm>
              <a:off x="2048499" y="5700188"/>
              <a:ext cx="61533" cy="63583"/>
            </a:xfrm>
            <a:custGeom>
              <a:avLst/>
              <a:gdLst>
                <a:gd name="connsiteX0" fmla="*/ 11 w 14562"/>
                <a:gd name="connsiteY0" fmla="*/ 13344 h 15047"/>
                <a:gd name="connsiteX1" fmla="*/ 12165 w 14562"/>
                <a:gd name="connsiteY1" fmla="*/ 7644 h 15047"/>
                <a:gd name="connsiteX2" fmla="*/ 12057 w 14562"/>
                <a:gd name="connsiteY2" fmla="*/ 7 h 15047"/>
                <a:gd name="connsiteX3" fmla="*/ 11 w 14562"/>
                <a:gd name="connsiteY3" fmla="*/ 13344 h 15047"/>
              </a:gdLst>
              <a:ahLst/>
              <a:cxnLst>
                <a:cxn ang="0">
                  <a:pos x="connsiteX0" y="connsiteY0"/>
                </a:cxn>
                <a:cxn ang="0">
                  <a:pos x="connsiteX1" y="connsiteY1"/>
                </a:cxn>
                <a:cxn ang="0">
                  <a:pos x="connsiteX2" y="connsiteY2"/>
                </a:cxn>
                <a:cxn ang="0">
                  <a:pos x="connsiteX3" y="connsiteY3"/>
                </a:cxn>
              </a:cxnLst>
              <a:rect l="l" t="t" r="r" b="b"/>
              <a:pathLst>
                <a:path w="14562" h="15047">
                  <a:moveTo>
                    <a:pt x="11" y="13344"/>
                  </a:moveTo>
                  <a:cubicBezTo>
                    <a:pt x="441" y="17324"/>
                    <a:pt x="7647" y="13882"/>
                    <a:pt x="12165" y="7644"/>
                  </a:cubicBezTo>
                  <a:cubicBezTo>
                    <a:pt x="14531" y="4310"/>
                    <a:pt x="16144" y="-208"/>
                    <a:pt x="12057" y="7"/>
                  </a:cubicBezTo>
                  <a:cubicBezTo>
                    <a:pt x="6572" y="1083"/>
                    <a:pt x="-312" y="9472"/>
                    <a:pt x="11" y="133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9" name="任意多边形: 形状 1703">
              <a:extLst>
                <a:ext uri="{FF2B5EF4-FFF2-40B4-BE49-F238E27FC236}">
                  <a16:creationId xmlns:a16="http://schemas.microsoft.com/office/drawing/2014/main" xmlns="" id="{1676C95A-1B85-4BBB-B6BB-E66A0A61EC58}"/>
                </a:ext>
              </a:extLst>
            </p:cNvPr>
            <p:cNvSpPr/>
            <p:nvPr/>
          </p:nvSpPr>
          <p:spPr>
            <a:xfrm>
              <a:off x="2214844" y="5677463"/>
              <a:ext cx="60016" cy="64085"/>
            </a:xfrm>
            <a:custGeom>
              <a:avLst/>
              <a:gdLst>
                <a:gd name="connsiteX0" fmla="*/ 12379 w 14203"/>
                <a:gd name="connsiteY0" fmla="*/ 7 h 15166"/>
                <a:gd name="connsiteX1" fmla="*/ 10 w 14203"/>
                <a:gd name="connsiteY1" fmla="*/ 13882 h 15166"/>
                <a:gd name="connsiteX2" fmla="*/ 11303 w 14203"/>
                <a:gd name="connsiteY2" fmla="*/ 7751 h 15166"/>
                <a:gd name="connsiteX3" fmla="*/ 12379 w 14203"/>
                <a:gd name="connsiteY3" fmla="*/ 7 h 15166"/>
              </a:gdLst>
              <a:ahLst/>
              <a:cxnLst>
                <a:cxn ang="0">
                  <a:pos x="connsiteX0" y="connsiteY0"/>
                </a:cxn>
                <a:cxn ang="0">
                  <a:pos x="connsiteX1" y="connsiteY1"/>
                </a:cxn>
                <a:cxn ang="0">
                  <a:pos x="connsiteX2" y="connsiteY2"/>
                </a:cxn>
                <a:cxn ang="0">
                  <a:pos x="connsiteX3" y="connsiteY3"/>
                </a:cxn>
              </a:cxnLst>
              <a:rect l="l" t="t" r="r" b="b"/>
              <a:pathLst>
                <a:path w="14203" h="15166">
                  <a:moveTo>
                    <a:pt x="12379" y="7"/>
                  </a:moveTo>
                  <a:cubicBezTo>
                    <a:pt x="7216" y="1191"/>
                    <a:pt x="-313" y="10225"/>
                    <a:pt x="10" y="13882"/>
                  </a:cubicBezTo>
                  <a:cubicBezTo>
                    <a:pt x="333" y="17216"/>
                    <a:pt x="6679" y="13667"/>
                    <a:pt x="11303" y="7751"/>
                  </a:cubicBezTo>
                  <a:cubicBezTo>
                    <a:pt x="13777" y="4310"/>
                    <a:pt x="15821" y="-208"/>
                    <a:pt x="12379"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0" name="任意多边形: 形状 1704">
              <a:extLst>
                <a:ext uri="{FF2B5EF4-FFF2-40B4-BE49-F238E27FC236}">
                  <a16:creationId xmlns:a16="http://schemas.microsoft.com/office/drawing/2014/main" xmlns="" id="{E9FF2E28-CB5B-4F7B-A57B-6E543AE3975F}"/>
                </a:ext>
              </a:extLst>
            </p:cNvPr>
            <p:cNvSpPr/>
            <p:nvPr/>
          </p:nvSpPr>
          <p:spPr>
            <a:xfrm>
              <a:off x="2358033" y="5653339"/>
              <a:ext cx="58706" cy="64318"/>
            </a:xfrm>
            <a:custGeom>
              <a:avLst/>
              <a:gdLst>
                <a:gd name="connsiteX0" fmla="*/ 12588 w 13893"/>
                <a:gd name="connsiteY0" fmla="*/ 16 h 15221"/>
                <a:gd name="connsiteX1" fmla="*/ 4 w 13893"/>
                <a:gd name="connsiteY1" fmla="*/ 14321 h 15221"/>
                <a:gd name="connsiteX2" fmla="*/ 10330 w 13893"/>
                <a:gd name="connsiteY2" fmla="*/ 7652 h 15221"/>
                <a:gd name="connsiteX3" fmla="*/ 12588 w 13893"/>
                <a:gd name="connsiteY3" fmla="*/ 16 h 15221"/>
              </a:gdLst>
              <a:ahLst/>
              <a:cxnLst>
                <a:cxn ang="0">
                  <a:pos x="connsiteX0" y="connsiteY0"/>
                </a:cxn>
                <a:cxn ang="0">
                  <a:pos x="connsiteX1" y="connsiteY1"/>
                </a:cxn>
                <a:cxn ang="0">
                  <a:pos x="connsiteX2" y="connsiteY2"/>
                </a:cxn>
                <a:cxn ang="0">
                  <a:pos x="connsiteX3" y="connsiteY3"/>
                </a:cxn>
              </a:cxnLst>
              <a:rect l="l" t="t" r="r" b="b"/>
              <a:pathLst>
                <a:path w="13893" h="15221">
                  <a:moveTo>
                    <a:pt x="12588" y="16"/>
                  </a:moveTo>
                  <a:cubicBezTo>
                    <a:pt x="7856" y="1199"/>
                    <a:pt x="-211" y="11094"/>
                    <a:pt x="4" y="14321"/>
                  </a:cubicBezTo>
                  <a:cubicBezTo>
                    <a:pt x="112" y="17010"/>
                    <a:pt x="5920" y="13353"/>
                    <a:pt x="10330" y="7652"/>
                  </a:cubicBezTo>
                  <a:cubicBezTo>
                    <a:pt x="13018" y="4318"/>
                    <a:pt x="15492" y="-307"/>
                    <a:pt x="12588"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1" name="任意多边形: 形状 1705">
              <a:extLst>
                <a:ext uri="{FF2B5EF4-FFF2-40B4-BE49-F238E27FC236}">
                  <a16:creationId xmlns:a16="http://schemas.microsoft.com/office/drawing/2014/main" xmlns="" id="{1F64525C-11BF-4B85-BE60-B5323CD95B48}"/>
                </a:ext>
              </a:extLst>
            </p:cNvPr>
            <p:cNvSpPr/>
            <p:nvPr/>
          </p:nvSpPr>
          <p:spPr>
            <a:xfrm>
              <a:off x="2477575" y="5628793"/>
              <a:ext cx="57764" cy="65176"/>
            </a:xfrm>
            <a:custGeom>
              <a:avLst/>
              <a:gdLst>
                <a:gd name="connsiteX0" fmla="*/ 9466 w 13670"/>
                <a:gd name="connsiteY0" fmla="*/ 7761 h 15424"/>
                <a:gd name="connsiteX1" fmla="*/ 10111 w 13670"/>
                <a:gd name="connsiteY1" fmla="*/ 7008 h 15424"/>
                <a:gd name="connsiteX2" fmla="*/ 12800 w 13670"/>
                <a:gd name="connsiteY2" fmla="*/ 17 h 15424"/>
                <a:gd name="connsiteX3" fmla="*/ 1 w 13670"/>
                <a:gd name="connsiteY3" fmla="*/ 14860 h 15424"/>
                <a:gd name="connsiteX4" fmla="*/ 9466 w 13670"/>
                <a:gd name="connsiteY4" fmla="*/ 7761 h 15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70" h="15424">
                  <a:moveTo>
                    <a:pt x="9466" y="7761"/>
                  </a:moveTo>
                  <a:cubicBezTo>
                    <a:pt x="9681" y="7546"/>
                    <a:pt x="9896" y="7223"/>
                    <a:pt x="10111" y="7008"/>
                  </a:cubicBezTo>
                  <a:cubicBezTo>
                    <a:pt x="12477" y="3997"/>
                    <a:pt x="15059" y="-306"/>
                    <a:pt x="12800" y="17"/>
                  </a:cubicBezTo>
                  <a:cubicBezTo>
                    <a:pt x="8713" y="1308"/>
                    <a:pt x="-107" y="12063"/>
                    <a:pt x="1" y="14860"/>
                  </a:cubicBezTo>
                  <a:cubicBezTo>
                    <a:pt x="1" y="16903"/>
                    <a:pt x="4949" y="13139"/>
                    <a:pt x="9466" y="7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2" name="任意多边形: 形状 1706">
              <a:extLst>
                <a:ext uri="{FF2B5EF4-FFF2-40B4-BE49-F238E27FC236}">
                  <a16:creationId xmlns:a16="http://schemas.microsoft.com/office/drawing/2014/main" xmlns="" id="{55094BC0-03EF-437A-A5D3-5C0EE440D0B3}"/>
                </a:ext>
              </a:extLst>
            </p:cNvPr>
            <p:cNvSpPr/>
            <p:nvPr/>
          </p:nvSpPr>
          <p:spPr>
            <a:xfrm>
              <a:off x="2572567" y="5603367"/>
              <a:ext cx="56809" cy="65543"/>
            </a:xfrm>
            <a:custGeom>
              <a:avLst/>
              <a:gdLst>
                <a:gd name="connsiteX0" fmla="*/ 0 w 13444"/>
                <a:gd name="connsiteY0" fmla="*/ 15176 h 15511"/>
                <a:gd name="connsiteX1" fmla="*/ 8604 w 13444"/>
                <a:gd name="connsiteY1" fmla="*/ 7863 h 15511"/>
                <a:gd name="connsiteX2" fmla="*/ 11508 w 13444"/>
                <a:gd name="connsiteY2" fmla="*/ 4098 h 15511"/>
                <a:gd name="connsiteX3" fmla="*/ 12907 w 13444"/>
                <a:gd name="connsiteY3" fmla="*/ 11 h 15511"/>
                <a:gd name="connsiteX4" fmla="*/ 0 w 13444"/>
                <a:gd name="connsiteY4" fmla="*/ 15176 h 1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15511">
                  <a:moveTo>
                    <a:pt x="0" y="15176"/>
                  </a:moveTo>
                  <a:cubicBezTo>
                    <a:pt x="0" y="16682"/>
                    <a:pt x="4302" y="12918"/>
                    <a:pt x="8604" y="7863"/>
                  </a:cubicBezTo>
                  <a:cubicBezTo>
                    <a:pt x="9680" y="6572"/>
                    <a:pt x="10756" y="5174"/>
                    <a:pt x="11508" y="4098"/>
                  </a:cubicBezTo>
                  <a:cubicBezTo>
                    <a:pt x="12369" y="2807"/>
                    <a:pt x="14412" y="-204"/>
                    <a:pt x="12907" y="11"/>
                  </a:cubicBezTo>
                  <a:cubicBezTo>
                    <a:pt x="9680" y="1409"/>
                    <a:pt x="108" y="13025"/>
                    <a:pt x="0" y="151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3" name="任意多边形: 形状 1707">
              <a:extLst>
                <a:ext uri="{FF2B5EF4-FFF2-40B4-BE49-F238E27FC236}">
                  <a16:creationId xmlns:a16="http://schemas.microsoft.com/office/drawing/2014/main" xmlns="" id="{1CC3B838-43E3-44AB-83C2-01F48FF42863}"/>
                </a:ext>
              </a:extLst>
            </p:cNvPr>
            <p:cNvSpPr/>
            <p:nvPr/>
          </p:nvSpPr>
          <p:spPr>
            <a:xfrm>
              <a:off x="2643464" y="5577506"/>
              <a:ext cx="56365" cy="65966"/>
            </a:xfrm>
            <a:custGeom>
              <a:avLst/>
              <a:gdLst>
                <a:gd name="connsiteX0" fmla="*/ 13123 w 13339"/>
                <a:gd name="connsiteY0" fmla="*/ 0 h 15611"/>
                <a:gd name="connsiteX1" fmla="*/ 1 w 13339"/>
                <a:gd name="connsiteY1" fmla="*/ 15596 h 15611"/>
                <a:gd name="connsiteX2" fmla="*/ 7745 w 13339"/>
                <a:gd name="connsiteY2" fmla="*/ 7852 h 15611"/>
                <a:gd name="connsiteX3" fmla="*/ 13338 w 13339"/>
                <a:gd name="connsiteY3" fmla="*/ 0 h 15611"/>
                <a:gd name="connsiteX4" fmla="*/ 13123 w 13339"/>
                <a:gd name="connsiteY4" fmla="*/ 0 h 15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9" h="15611">
                  <a:moveTo>
                    <a:pt x="13123" y="0"/>
                  </a:moveTo>
                  <a:cubicBezTo>
                    <a:pt x="10649" y="1398"/>
                    <a:pt x="-107" y="14197"/>
                    <a:pt x="1" y="15596"/>
                  </a:cubicBezTo>
                  <a:cubicBezTo>
                    <a:pt x="646" y="15918"/>
                    <a:pt x="5056" y="11186"/>
                    <a:pt x="7745" y="7852"/>
                  </a:cubicBezTo>
                  <a:cubicBezTo>
                    <a:pt x="9681" y="5485"/>
                    <a:pt x="13445" y="860"/>
                    <a:pt x="13338" y="0"/>
                  </a:cubicBezTo>
                  <a:cubicBezTo>
                    <a:pt x="13338" y="0"/>
                    <a:pt x="13230" y="0"/>
                    <a:pt x="1312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4" name="任意多边形: 形状 1708">
              <a:extLst>
                <a:ext uri="{FF2B5EF4-FFF2-40B4-BE49-F238E27FC236}">
                  <a16:creationId xmlns:a16="http://schemas.microsoft.com/office/drawing/2014/main" xmlns="" id="{465D7E67-C2D9-49DC-A13A-F6FDDC056C79}"/>
                </a:ext>
              </a:extLst>
            </p:cNvPr>
            <p:cNvSpPr/>
            <p:nvPr/>
          </p:nvSpPr>
          <p:spPr>
            <a:xfrm>
              <a:off x="2689371" y="5552056"/>
              <a:ext cx="55900" cy="66355"/>
            </a:xfrm>
            <a:custGeom>
              <a:avLst/>
              <a:gdLst>
                <a:gd name="connsiteX0" fmla="*/ 0 w 13229"/>
                <a:gd name="connsiteY0" fmla="*/ 15703 h 15703"/>
                <a:gd name="connsiteX1" fmla="*/ 6884 w 13229"/>
                <a:gd name="connsiteY1" fmla="*/ 7959 h 15703"/>
                <a:gd name="connsiteX2" fmla="*/ 13229 w 13229"/>
                <a:gd name="connsiteY2" fmla="*/ 0 h 15703"/>
                <a:gd name="connsiteX3" fmla="*/ 13122 w 13229"/>
                <a:gd name="connsiteY3" fmla="*/ 0 h 15703"/>
                <a:gd name="connsiteX4" fmla="*/ 0 w 13229"/>
                <a:gd name="connsiteY4" fmla="*/ 15703 h 15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9" h="15703">
                  <a:moveTo>
                    <a:pt x="0" y="15703"/>
                  </a:moveTo>
                  <a:cubicBezTo>
                    <a:pt x="860" y="14950"/>
                    <a:pt x="4195" y="11078"/>
                    <a:pt x="6884" y="7959"/>
                  </a:cubicBezTo>
                  <a:cubicBezTo>
                    <a:pt x="6991" y="7852"/>
                    <a:pt x="12907" y="860"/>
                    <a:pt x="13229" y="0"/>
                  </a:cubicBezTo>
                  <a:cubicBezTo>
                    <a:pt x="13229" y="0"/>
                    <a:pt x="13229" y="0"/>
                    <a:pt x="13122" y="0"/>
                  </a:cubicBezTo>
                  <a:cubicBezTo>
                    <a:pt x="12154" y="860"/>
                    <a:pt x="0" y="15058"/>
                    <a:pt x="0" y="1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5" name="任意多边形: 形状 1722">
              <a:extLst>
                <a:ext uri="{FF2B5EF4-FFF2-40B4-BE49-F238E27FC236}">
                  <a16:creationId xmlns:a16="http://schemas.microsoft.com/office/drawing/2014/main" xmlns="" id="{50ACF021-8BF8-4BDB-A755-B6B79EFF4E8D}"/>
                </a:ext>
              </a:extLst>
            </p:cNvPr>
            <p:cNvSpPr/>
            <p:nvPr/>
          </p:nvSpPr>
          <p:spPr>
            <a:xfrm>
              <a:off x="57543" y="5932913"/>
              <a:ext cx="63984" cy="56902"/>
            </a:xfrm>
            <a:custGeom>
              <a:avLst/>
              <a:gdLst>
                <a:gd name="connsiteX0" fmla="*/ 15139 w 15142"/>
                <a:gd name="connsiteY0" fmla="*/ 7421 h 13466"/>
                <a:gd name="connsiteX1" fmla="*/ 6965 w 15142"/>
                <a:gd name="connsiteY1" fmla="*/ 0 h 13466"/>
                <a:gd name="connsiteX2" fmla="*/ 1695 w 15142"/>
                <a:gd name="connsiteY2" fmla="*/ 10648 h 13466"/>
                <a:gd name="connsiteX3" fmla="*/ 15139 w 15142"/>
                <a:gd name="connsiteY3" fmla="*/ 7421 h 13466"/>
              </a:gdLst>
              <a:ahLst/>
              <a:cxnLst>
                <a:cxn ang="0">
                  <a:pos x="connsiteX0" y="connsiteY0"/>
                </a:cxn>
                <a:cxn ang="0">
                  <a:pos x="connsiteX1" y="connsiteY1"/>
                </a:cxn>
                <a:cxn ang="0">
                  <a:pos x="connsiteX2" y="connsiteY2"/>
                </a:cxn>
                <a:cxn ang="0">
                  <a:pos x="connsiteX3" y="connsiteY3"/>
                </a:cxn>
              </a:cxnLst>
              <a:rect l="l" t="t" r="r" b="b"/>
              <a:pathLst>
                <a:path w="15142" h="13466">
                  <a:moveTo>
                    <a:pt x="15139" y="7421"/>
                  </a:moveTo>
                  <a:cubicBezTo>
                    <a:pt x="15247" y="4410"/>
                    <a:pt x="12773" y="215"/>
                    <a:pt x="6965" y="0"/>
                  </a:cubicBezTo>
                  <a:cubicBezTo>
                    <a:pt x="297" y="430"/>
                    <a:pt x="-1854" y="6561"/>
                    <a:pt x="1695" y="10648"/>
                  </a:cubicBezTo>
                  <a:cubicBezTo>
                    <a:pt x="6105" y="15703"/>
                    <a:pt x="14924" y="13552"/>
                    <a:pt x="15139" y="74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6" name="任意多边形: 形状 1723">
              <a:extLst>
                <a:ext uri="{FF2B5EF4-FFF2-40B4-BE49-F238E27FC236}">
                  <a16:creationId xmlns:a16="http://schemas.microsoft.com/office/drawing/2014/main" xmlns="" id="{FA1718F3-9B38-4B7C-AE3B-9AABAF902BEA}"/>
                </a:ext>
              </a:extLst>
            </p:cNvPr>
            <p:cNvSpPr/>
            <p:nvPr/>
          </p:nvSpPr>
          <p:spPr>
            <a:xfrm>
              <a:off x="301576" y="5927914"/>
              <a:ext cx="64233" cy="57527"/>
            </a:xfrm>
            <a:custGeom>
              <a:avLst/>
              <a:gdLst>
                <a:gd name="connsiteX0" fmla="*/ 15146 w 15201"/>
                <a:gd name="connsiteY0" fmla="*/ 7421 h 13614"/>
                <a:gd name="connsiteX1" fmla="*/ 7725 w 15201"/>
                <a:gd name="connsiteY1" fmla="*/ 0 h 13614"/>
                <a:gd name="connsiteX2" fmla="*/ 1271 w 15201"/>
                <a:gd name="connsiteY2" fmla="*/ 10756 h 13614"/>
                <a:gd name="connsiteX3" fmla="*/ 15146 w 15201"/>
                <a:gd name="connsiteY3" fmla="*/ 7421 h 13614"/>
              </a:gdLst>
              <a:ahLst/>
              <a:cxnLst>
                <a:cxn ang="0">
                  <a:pos x="connsiteX0" y="connsiteY0"/>
                </a:cxn>
                <a:cxn ang="0">
                  <a:pos x="connsiteX1" y="connsiteY1"/>
                </a:cxn>
                <a:cxn ang="0">
                  <a:pos x="connsiteX2" y="connsiteY2"/>
                </a:cxn>
                <a:cxn ang="0">
                  <a:pos x="connsiteX3" y="connsiteY3"/>
                </a:cxn>
              </a:cxnLst>
              <a:rect l="l" t="t" r="r" b="b"/>
              <a:pathLst>
                <a:path w="15201" h="13614">
                  <a:moveTo>
                    <a:pt x="15146" y="7421"/>
                  </a:moveTo>
                  <a:cubicBezTo>
                    <a:pt x="15576" y="4410"/>
                    <a:pt x="13533" y="215"/>
                    <a:pt x="7725" y="0"/>
                  </a:cubicBezTo>
                  <a:cubicBezTo>
                    <a:pt x="949" y="430"/>
                    <a:pt x="-1848" y="6668"/>
                    <a:pt x="1271" y="10756"/>
                  </a:cubicBezTo>
                  <a:cubicBezTo>
                    <a:pt x="5143" y="15918"/>
                    <a:pt x="14178" y="13660"/>
                    <a:pt x="15146" y="74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7" name="任意多边形: 形状 1724">
              <a:extLst>
                <a:ext uri="{FF2B5EF4-FFF2-40B4-BE49-F238E27FC236}">
                  <a16:creationId xmlns:a16="http://schemas.microsoft.com/office/drawing/2014/main" xmlns="" id="{358FAD11-9E22-4C27-8A77-46CA5D250A23}"/>
                </a:ext>
              </a:extLst>
            </p:cNvPr>
            <p:cNvSpPr/>
            <p:nvPr/>
          </p:nvSpPr>
          <p:spPr>
            <a:xfrm>
              <a:off x="546923" y="5921099"/>
              <a:ext cx="63929" cy="57612"/>
            </a:xfrm>
            <a:custGeom>
              <a:avLst/>
              <a:gdLst>
                <a:gd name="connsiteX0" fmla="*/ 14949 w 15129"/>
                <a:gd name="connsiteY0" fmla="*/ 7314 h 13634"/>
                <a:gd name="connsiteX1" fmla="*/ 8388 w 15129"/>
                <a:gd name="connsiteY1" fmla="*/ 0 h 13634"/>
                <a:gd name="connsiteX2" fmla="*/ 860 w 15129"/>
                <a:gd name="connsiteY2" fmla="*/ 10863 h 13634"/>
                <a:gd name="connsiteX3" fmla="*/ 14949 w 15129"/>
                <a:gd name="connsiteY3" fmla="*/ 7314 h 13634"/>
              </a:gdLst>
              <a:ahLst/>
              <a:cxnLst>
                <a:cxn ang="0">
                  <a:pos x="connsiteX0" y="connsiteY0"/>
                </a:cxn>
                <a:cxn ang="0">
                  <a:pos x="connsiteX1" y="connsiteY1"/>
                </a:cxn>
                <a:cxn ang="0">
                  <a:pos x="connsiteX2" y="connsiteY2"/>
                </a:cxn>
                <a:cxn ang="0">
                  <a:pos x="connsiteX3" y="connsiteY3"/>
                </a:cxn>
              </a:cxnLst>
              <a:rect l="l" t="t" r="r" b="b"/>
              <a:pathLst>
                <a:path w="15129" h="13634">
                  <a:moveTo>
                    <a:pt x="14949" y="7314"/>
                  </a:moveTo>
                  <a:cubicBezTo>
                    <a:pt x="15702" y="4302"/>
                    <a:pt x="14196" y="108"/>
                    <a:pt x="8388" y="0"/>
                  </a:cubicBezTo>
                  <a:cubicBezTo>
                    <a:pt x="1720" y="538"/>
                    <a:pt x="-1722" y="6776"/>
                    <a:pt x="860" y="10863"/>
                  </a:cubicBezTo>
                  <a:cubicBezTo>
                    <a:pt x="4086" y="15918"/>
                    <a:pt x="13336" y="13660"/>
                    <a:pt x="14949" y="73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8" name="任意多边形: 形状 1725">
              <a:extLst>
                <a:ext uri="{FF2B5EF4-FFF2-40B4-BE49-F238E27FC236}">
                  <a16:creationId xmlns:a16="http://schemas.microsoft.com/office/drawing/2014/main" xmlns="" id="{5069E4BC-3FD3-42B2-8CD1-4034E6A9DF2B}"/>
                </a:ext>
              </a:extLst>
            </p:cNvPr>
            <p:cNvSpPr/>
            <p:nvPr/>
          </p:nvSpPr>
          <p:spPr>
            <a:xfrm>
              <a:off x="789904" y="5911553"/>
              <a:ext cx="64449" cy="57806"/>
            </a:xfrm>
            <a:custGeom>
              <a:avLst/>
              <a:gdLst>
                <a:gd name="connsiteX0" fmla="*/ 9181 w 15252"/>
                <a:gd name="connsiteY0" fmla="*/ 0 h 13680"/>
                <a:gd name="connsiteX1" fmla="*/ 577 w 15252"/>
                <a:gd name="connsiteY1" fmla="*/ 10971 h 13680"/>
                <a:gd name="connsiteX2" fmla="*/ 14882 w 15252"/>
                <a:gd name="connsiteY2" fmla="*/ 7314 h 13680"/>
                <a:gd name="connsiteX3" fmla="*/ 9181 w 15252"/>
                <a:gd name="connsiteY3" fmla="*/ 0 h 13680"/>
              </a:gdLst>
              <a:ahLst/>
              <a:cxnLst>
                <a:cxn ang="0">
                  <a:pos x="connsiteX0" y="connsiteY0"/>
                </a:cxn>
                <a:cxn ang="0">
                  <a:pos x="connsiteX1" y="connsiteY1"/>
                </a:cxn>
                <a:cxn ang="0">
                  <a:pos x="connsiteX2" y="connsiteY2"/>
                </a:cxn>
                <a:cxn ang="0">
                  <a:pos x="connsiteX3" y="connsiteY3"/>
                </a:cxn>
              </a:cxnLst>
              <a:rect l="l" t="t" r="r" b="b"/>
              <a:pathLst>
                <a:path w="15252" h="13680">
                  <a:moveTo>
                    <a:pt x="9181" y="0"/>
                  </a:moveTo>
                  <a:cubicBezTo>
                    <a:pt x="2513" y="645"/>
                    <a:pt x="-1574" y="6991"/>
                    <a:pt x="577" y="10971"/>
                  </a:cubicBezTo>
                  <a:cubicBezTo>
                    <a:pt x="3266" y="16026"/>
                    <a:pt x="12623" y="13552"/>
                    <a:pt x="14882" y="7314"/>
                  </a:cubicBezTo>
                  <a:cubicBezTo>
                    <a:pt x="15957" y="4302"/>
                    <a:pt x="14882" y="0"/>
                    <a:pt x="91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9" name="任意多边形: 形状 1726">
              <a:extLst>
                <a:ext uri="{FF2B5EF4-FFF2-40B4-BE49-F238E27FC236}">
                  <a16:creationId xmlns:a16="http://schemas.microsoft.com/office/drawing/2014/main" xmlns="" id="{48787DD9-18D8-4D71-AB9B-7615666C9125}"/>
                </a:ext>
              </a:extLst>
            </p:cNvPr>
            <p:cNvSpPr/>
            <p:nvPr/>
          </p:nvSpPr>
          <p:spPr>
            <a:xfrm>
              <a:off x="1029635" y="5899730"/>
              <a:ext cx="64969" cy="58106"/>
            </a:xfrm>
            <a:custGeom>
              <a:avLst/>
              <a:gdLst>
                <a:gd name="connsiteX0" fmla="*/ 9991 w 15375"/>
                <a:gd name="connsiteY0" fmla="*/ 2 h 13751"/>
                <a:gd name="connsiteX1" fmla="*/ 311 w 15375"/>
                <a:gd name="connsiteY1" fmla="*/ 11080 h 13751"/>
                <a:gd name="connsiteX2" fmla="*/ 14723 w 15375"/>
                <a:gd name="connsiteY2" fmla="*/ 7208 h 13751"/>
                <a:gd name="connsiteX3" fmla="*/ 14723 w 15375"/>
                <a:gd name="connsiteY3" fmla="*/ 7208 h 13751"/>
                <a:gd name="connsiteX4" fmla="*/ 9991 w 15375"/>
                <a:gd name="connsiteY4" fmla="*/ 2 h 1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75" h="13751">
                  <a:moveTo>
                    <a:pt x="9991" y="2"/>
                  </a:moveTo>
                  <a:cubicBezTo>
                    <a:pt x="2892" y="755"/>
                    <a:pt x="-1195" y="7423"/>
                    <a:pt x="311" y="11080"/>
                  </a:cubicBezTo>
                  <a:cubicBezTo>
                    <a:pt x="2354" y="16135"/>
                    <a:pt x="11819" y="13554"/>
                    <a:pt x="14723" y="7208"/>
                  </a:cubicBezTo>
                  <a:lnTo>
                    <a:pt x="14723" y="7208"/>
                  </a:lnTo>
                  <a:cubicBezTo>
                    <a:pt x="16121" y="4197"/>
                    <a:pt x="15584" y="-106"/>
                    <a:pt x="9991"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0" name="任意多边形: 形状 1727">
              <a:extLst>
                <a:ext uri="{FF2B5EF4-FFF2-40B4-BE49-F238E27FC236}">
                  <a16:creationId xmlns:a16="http://schemas.microsoft.com/office/drawing/2014/main" xmlns="" id="{2AAEB4B4-D548-42C0-8F42-B7701606C870}"/>
                </a:ext>
              </a:extLst>
            </p:cNvPr>
            <p:cNvSpPr/>
            <p:nvPr/>
          </p:nvSpPr>
          <p:spPr>
            <a:xfrm>
              <a:off x="1264363" y="5884733"/>
              <a:ext cx="65260" cy="58541"/>
            </a:xfrm>
            <a:custGeom>
              <a:avLst/>
              <a:gdLst>
                <a:gd name="connsiteX0" fmla="*/ 14457 w 15444"/>
                <a:gd name="connsiteY0" fmla="*/ 7208 h 13854"/>
                <a:gd name="connsiteX1" fmla="*/ 10693 w 15444"/>
                <a:gd name="connsiteY1" fmla="*/ 2 h 13854"/>
                <a:gd name="connsiteX2" fmla="*/ 152 w 15444"/>
                <a:gd name="connsiteY2" fmla="*/ 11188 h 13854"/>
                <a:gd name="connsiteX3" fmla="*/ 14457 w 15444"/>
                <a:gd name="connsiteY3" fmla="*/ 7208 h 13854"/>
              </a:gdLst>
              <a:ahLst/>
              <a:cxnLst>
                <a:cxn ang="0">
                  <a:pos x="connsiteX0" y="connsiteY0"/>
                </a:cxn>
                <a:cxn ang="0">
                  <a:pos x="connsiteX1" y="connsiteY1"/>
                </a:cxn>
                <a:cxn ang="0">
                  <a:pos x="connsiteX2" y="connsiteY2"/>
                </a:cxn>
                <a:cxn ang="0">
                  <a:pos x="connsiteX3" y="connsiteY3"/>
                </a:cxn>
              </a:cxnLst>
              <a:rect l="l" t="t" r="r" b="b"/>
              <a:pathLst>
                <a:path w="15444" h="13854">
                  <a:moveTo>
                    <a:pt x="14457" y="7208"/>
                  </a:moveTo>
                  <a:cubicBezTo>
                    <a:pt x="16178" y="4197"/>
                    <a:pt x="16071" y="-106"/>
                    <a:pt x="10693" y="2"/>
                  </a:cubicBezTo>
                  <a:cubicBezTo>
                    <a:pt x="3809" y="755"/>
                    <a:pt x="-923" y="7531"/>
                    <a:pt x="152" y="11188"/>
                  </a:cubicBezTo>
                  <a:cubicBezTo>
                    <a:pt x="1551" y="16243"/>
                    <a:pt x="10908" y="13662"/>
                    <a:pt x="14457" y="72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1" name="任意多边形: 形状 1728">
              <a:extLst>
                <a:ext uri="{FF2B5EF4-FFF2-40B4-BE49-F238E27FC236}">
                  <a16:creationId xmlns:a16="http://schemas.microsoft.com/office/drawing/2014/main" xmlns="" id="{EC235460-744B-4F46-BAA1-C2CC48B0C8EB}"/>
                </a:ext>
              </a:extLst>
            </p:cNvPr>
            <p:cNvSpPr/>
            <p:nvPr/>
          </p:nvSpPr>
          <p:spPr>
            <a:xfrm>
              <a:off x="1490804" y="5867459"/>
              <a:ext cx="65315" cy="58972"/>
            </a:xfrm>
            <a:custGeom>
              <a:avLst/>
              <a:gdLst>
                <a:gd name="connsiteX0" fmla="*/ 14109 w 15457"/>
                <a:gd name="connsiteY0" fmla="*/ 7208 h 13956"/>
                <a:gd name="connsiteX1" fmla="*/ 14109 w 15457"/>
                <a:gd name="connsiteY1" fmla="*/ 7208 h 13956"/>
                <a:gd name="connsiteX2" fmla="*/ 11421 w 15457"/>
                <a:gd name="connsiteY2" fmla="*/ 2 h 13956"/>
                <a:gd name="connsiteX3" fmla="*/ 127 w 15457"/>
                <a:gd name="connsiteY3" fmla="*/ 11833 h 13956"/>
                <a:gd name="connsiteX4" fmla="*/ 14109 w 15457"/>
                <a:gd name="connsiteY4" fmla="*/ 7208 h 13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7" h="13956">
                  <a:moveTo>
                    <a:pt x="14109" y="7208"/>
                  </a:moveTo>
                  <a:lnTo>
                    <a:pt x="14109" y="7208"/>
                  </a:lnTo>
                  <a:cubicBezTo>
                    <a:pt x="16045" y="4089"/>
                    <a:pt x="16476" y="-105"/>
                    <a:pt x="11421" y="2"/>
                  </a:cubicBezTo>
                  <a:cubicBezTo>
                    <a:pt x="4967" y="862"/>
                    <a:pt x="-948" y="7961"/>
                    <a:pt x="127" y="11833"/>
                  </a:cubicBezTo>
                  <a:cubicBezTo>
                    <a:pt x="1525" y="16243"/>
                    <a:pt x="10237" y="13339"/>
                    <a:pt x="14109" y="72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2" name="任意多边形: 形状 1729">
              <a:extLst>
                <a:ext uri="{FF2B5EF4-FFF2-40B4-BE49-F238E27FC236}">
                  <a16:creationId xmlns:a16="http://schemas.microsoft.com/office/drawing/2014/main" xmlns="" id="{F6849BCF-D726-4183-A773-2DA736B02193}"/>
                </a:ext>
              </a:extLst>
            </p:cNvPr>
            <p:cNvSpPr/>
            <p:nvPr/>
          </p:nvSpPr>
          <p:spPr>
            <a:xfrm>
              <a:off x="1701636" y="5848803"/>
              <a:ext cx="63422" cy="59133"/>
            </a:xfrm>
            <a:custGeom>
              <a:avLst/>
              <a:gdLst>
                <a:gd name="connsiteX0" fmla="*/ 11863 w 15009"/>
                <a:gd name="connsiteY0" fmla="*/ 8 h 13994"/>
                <a:gd name="connsiteX1" fmla="*/ 31 w 15009"/>
                <a:gd name="connsiteY1" fmla="*/ 11946 h 13994"/>
                <a:gd name="connsiteX2" fmla="*/ 13153 w 15009"/>
                <a:gd name="connsiteY2" fmla="*/ 7214 h 13994"/>
                <a:gd name="connsiteX3" fmla="*/ 11863 w 15009"/>
                <a:gd name="connsiteY3" fmla="*/ 8 h 13994"/>
              </a:gdLst>
              <a:ahLst/>
              <a:cxnLst>
                <a:cxn ang="0">
                  <a:pos x="connsiteX0" y="connsiteY0"/>
                </a:cxn>
                <a:cxn ang="0">
                  <a:pos x="connsiteX1" y="connsiteY1"/>
                </a:cxn>
                <a:cxn ang="0">
                  <a:pos x="connsiteX2" y="connsiteY2"/>
                </a:cxn>
                <a:cxn ang="0">
                  <a:pos x="connsiteX3" y="connsiteY3"/>
                </a:cxn>
              </a:cxnLst>
              <a:rect l="l" t="t" r="r" b="b"/>
              <a:pathLst>
                <a:path w="15009" h="13994">
                  <a:moveTo>
                    <a:pt x="11863" y="8"/>
                  </a:moveTo>
                  <a:cubicBezTo>
                    <a:pt x="5947" y="868"/>
                    <a:pt x="-506" y="8182"/>
                    <a:pt x="31" y="11946"/>
                  </a:cubicBezTo>
                  <a:cubicBezTo>
                    <a:pt x="569" y="16249"/>
                    <a:pt x="8851" y="13345"/>
                    <a:pt x="13153" y="7214"/>
                  </a:cubicBezTo>
                  <a:cubicBezTo>
                    <a:pt x="15304" y="4095"/>
                    <a:pt x="16380" y="-207"/>
                    <a:pt x="11863"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3" name="任意多边形: 形状 1730">
              <a:extLst>
                <a:ext uri="{FF2B5EF4-FFF2-40B4-BE49-F238E27FC236}">
                  <a16:creationId xmlns:a16="http://schemas.microsoft.com/office/drawing/2014/main" xmlns="" id="{3A55D237-EA1F-4EA5-AC03-FDBB3A904CD6}"/>
                </a:ext>
              </a:extLst>
            </p:cNvPr>
            <p:cNvSpPr/>
            <p:nvPr/>
          </p:nvSpPr>
          <p:spPr>
            <a:xfrm>
              <a:off x="1890757" y="5828351"/>
              <a:ext cx="62476" cy="60037"/>
            </a:xfrm>
            <a:custGeom>
              <a:avLst/>
              <a:gdLst>
                <a:gd name="connsiteX0" fmla="*/ 12388 w 14785"/>
                <a:gd name="connsiteY0" fmla="*/ 7214 h 14208"/>
                <a:gd name="connsiteX1" fmla="*/ 12280 w 14785"/>
                <a:gd name="connsiteY1" fmla="*/ 8 h 14208"/>
                <a:gd name="connsiteX2" fmla="*/ 19 w 14785"/>
                <a:gd name="connsiteY2" fmla="*/ 12592 h 14208"/>
                <a:gd name="connsiteX3" fmla="*/ 12388 w 14785"/>
                <a:gd name="connsiteY3" fmla="*/ 7214 h 14208"/>
              </a:gdLst>
              <a:ahLst/>
              <a:cxnLst>
                <a:cxn ang="0">
                  <a:pos x="connsiteX0" y="connsiteY0"/>
                </a:cxn>
                <a:cxn ang="0">
                  <a:pos x="connsiteX1" y="connsiteY1"/>
                </a:cxn>
                <a:cxn ang="0">
                  <a:pos x="connsiteX2" y="connsiteY2"/>
                </a:cxn>
                <a:cxn ang="0">
                  <a:pos x="connsiteX3" y="connsiteY3"/>
                </a:cxn>
              </a:cxnLst>
              <a:rect l="l" t="t" r="r" b="b"/>
              <a:pathLst>
                <a:path w="14785" h="14208">
                  <a:moveTo>
                    <a:pt x="12388" y="7214"/>
                  </a:moveTo>
                  <a:cubicBezTo>
                    <a:pt x="14754" y="4095"/>
                    <a:pt x="16367" y="-207"/>
                    <a:pt x="12280" y="8"/>
                  </a:cubicBezTo>
                  <a:cubicBezTo>
                    <a:pt x="6687" y="976"/>
                    <a:pt x="-412" y="8827"/>
                    <a:pt x="19" y="12592"/>
                  </a:cubicBezTo>
                  <a:cubicBezTo>
                    <a:pt x="449" y="16356"/>
                    <a:pt x="7870" y="13130"/>
                    <a:pt x="12388" y="72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4" name="任意多边形: 形状 1731">
              <a:extLst>
                <a:ext uri="{FF2B5EF4-FFF2-40B4-BE49-F238E27FC236}">
                  <a16:creationId xmlns:a16="http://schemas.microsoft.com/office/drawing/2014/main" xmlns="" id="{DFBCFBA5-3F09-445C-BFE7-674095C00AAF}"/>
                </a:ext>
              </a:extLst>
            </p:cNvPr>
            <p:cNvSpPr/>
            <p:nvPr/>
          </p:nvSpPr>
          <p:spPr>
            <a:xfrm>
              <a:off x="2059410" y="5806534"/>
              <a:ext cx="61102" cy="60806"/>
            </a:xfrm>
            <a:custGeom>
              <a:avLst/>
              <a:gdLst>
                <a:gd name="connsiteX0" fmla="*/ 11411 w 14460"/>
                <a:gd name="connsiteY0" fmla="*/ 7321 h 14390"/>
                <a:gd name="connsiteX1" fmla="*/ 12594 w 14460"/>
                <a:gd name="connsiteY1" fmla="*/ 8 h 14390"/>
                <a:gd name="connsiteX2" fmla="*/ 10 w 14460"/>
                <a:gd name="connsiteY2" fmla="*/ 13129 h 14390"/>
                <a:gd name="connsiteX3" fmla="*/ 11411 w 14460"/>
                <a:gd name="connsiteY3" fmla="*/ 7321 h 14390"/>
              </a:gdLst>
              <a:ahLst/>
              <a:cxnLst>
                <a:cxn ang="0">
                  <a:pos x="connsiteX0" y="connsiteY0"/>
                </a:cxn>
                <a:cxn ang="0">
                  <a:pos x="connsiteX1" y="connsiteY1"/>
                </a:cxn>
                <a:cxn ang="0">
                  <a:pos x="connsiteX2" y="connsiteY2"/>
                </a:cxn>
                <a:cxn ang="0">
                  <a:pos x="connsiteX3" y="connsiteY3"/>
                </a:cxn>
              </a:cxnLst>
              <a:rect l="l" t="t" r="r" b="b"/>
              <a:pathLst>
                <a:path w="14460" h="14390">
                  <a:moveTo>
                    <a:pt x="11411" y="7321"/>
                  </a:moveTo>
                  <a:cubicBezTo>
                    <a:pt x="13992" y="4202"/>
                    <a:pt x="16143" y="-208"/>
                    <a:pt x="12594" y="8"/>
                  </a:cubicBezTo>
                  <a:cubicBezTo>
                    <a:pt x="7324" y="1083"/>
                    <a:pt x="-313" y="9688"/>
                    <a:pt x="10" y="13129"/>
                  </a:cubicBezTo>
                  <a:cubicBezTo>
                    <a:pt x="225" y="16356"/>
                    <a:pt x="6786" y="13022"/>
                    <a:pt x="11411" y="73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5" name="任意多边形: 形状 1732">
              <a:extLst>
                <a:ext uri="{FF2B5EF4-FFF2-40B4-BE49-F238E27FC236}">
                  <a16:creationId xmlns:a16="http://schemas.microsoft.com/office/drawing/2014/main" xmlns="" id="{55C27D4D-9248-43EF-B47C-3D3B0CF2BACB}"/>
                </a:ext>
              </a:extLst>
            </p:cNvPr>
            <p:cNvSpPr/>
            <p:nvPr/>
          </p:nvSpPr>
          <p:spPr>
            <a:xfrm>
              <a:off x="2205793" y="5784261"/>
              <a:ext cx="60684" cy="60942"/>
            </a:xfrm>
            <a:custGeom>
              <a:avLst/>
              <a:gdLst>
                <a:gd name="connsiteX0" fmla="*/ 10649 w 14361"/>
                <a:gd name="connsiteY0" fmla="*/ 7322 h 14422"/>
                <a:gd name="connsiteX1" fmla="*/ 11294 w 14361"/>
                <a:gd name="connsiteY1" fmla="*/ 6569 h 14422"/>
                <a:gd name="connsiteX2" fmla="*/ 13015 w 14361"/>
                <a:gd name="connsiteY2" fmla="*/ 8 h 14422"/>
                <a:gd name="connsiteX3" fmla="*/ 1 w 14361"/>
                <a:gd name="connsiteY3" fmla="*/ 13560 h 14422"/>
                <a:gd name="connsiteX4" fmla="*/ 10649 w 14361"/>
                <a:gd name="connsiteY4" fmla="*/ 7322 h 14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61" h="14422">
                  <a:moveTo>
                    <a:pt x="10649" y="7322"/>
                  </a:moveTo>
                  <a:cubicBezTo>
                    <a:pt x="10864" y="7107"/>
                    <a:pt x="11079" y="6784"/>
                    <a:pt x="11294" y="6569"/>
                  </a:cubicBezTo>
                  <a:cubicBezTo>
                    <a:pt x="13553" y="3773"/>
                    <a:pt x="15919" y="-207"/>
                    <a:pt x="13015" y="8"/>
                  </a:cubicBezTo>
                  <a:cubicBezTo>
                    <a:pt x="8175" y="1191"/>
                    <a:pt x="-107" y="10549"/>
                    <a:pt x="1" y="13560"/>
                  </a:cubicBezTo>
                  <a:cubicBezTo>
                    <a:pt x="109" y="16142"/>
                    <a:pt x="6024" y="12592"/>
                    <a:pt x="10649" y="73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6" name="任意多边形: 形状 1733">
              <a:extLst>
                <a:ext uri="{FF2B5EF4-FFF2-40B4-BE49-F238E27FC236}">
                  <a16:creationId xmlns:a16="http://schemas.microsoft.com/office/drawing/2014/main" xmlns="" id="{B79C6D69-B6C4-4837-BCF7-E446F23D02A9}"/>
                </a:ext>
              </a:extLst>
            </p:cNvPr>
            <p:cNvSpPr/>
            <p:nvPr/>
          </p:nvSpPr>
          <p:spPr>
            <a:xfrm>
              <a:off x="2329413" y="5760627"/>
              <a:ext cx="60206" cy="61880"/>
            </a:xfrm>
            <a:custGeom>
              <a:avLst/>
              <a:gdLst>
                <a:gd name="connsiteX0" fmla="*/ 13338 w 14248"/>
                <a:gd name="connsiteY0" fmla="*/ 8 h 14644"/>
                <a:gd name="connsiteX1" fmla="*/ 1 w 14248"/>
                <a:gd name="connsiteY1" fmla="*/ 14098 h 14644"/>
                <a:gd name="connsiteX2" fmla="*/ 9896 w 14248"/>
                <a:gd name="connsiteY2" fmla="*/ 7430 h 14644"/>
                <a:gd name="connsiteX3" fmla="*/ 9896 w 14248"/>
                <a:gd name="connsiteY3" fmla="*/ 7430 h 14644"/>
                <a:gd name="connsiteX4" fmla="*/ 11187 w 14248"/>
                <a:gd name="connsiteY4" fmla="*/ 5924 h 14644"/>
                <a:gd name="connsiteX5" fmla="*/ 13338 w 14248"/>
                <a:gd name="connsiteY5" fmla="*/ 8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48" h="14644">
                  <a:moveTo>
                    <a:pt x="13338" y="8"/>
                  </a:moveTo>
                  <a:cubicBezTo>
                    <a:pt x="9036" y="1299"/>
                    <a:pt x="-107" y="11409"/>
                    <a:pt x="1" y="14098"/>
                  </a:cubicBezTo>
                  <a:cubicBezTo>
                    <a:pt x="108" y="16034"/>
                    <a:pt x="5271" y="12592"/>
                    <a:pt x="9896" y="7430"/>
                  </a:cubicBezTo>
                  <a:lnTo>
                    <a:pt x="9896" y="7430"/>
                  </a:lnTo>
                  <a:cubicBezTo>
                    <a:pt x="10326" y="7000"/>
                    <a:pt x="10757" y="6354"/>
                    <a:pt x="11187" y="5924"/>
                  </a:cubicBezTo>
                  <a:cubicBezTo>
                    <a:pt x="12908" y="3773"/>
                    <a:pt x="15704" y="-207"/>
                    <a:pt x="13338"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7" name="任意多边形: 形状 1734">
              <a:extLst>
                <a:ext uri="{FF2B5EF4-FFF2-40B4-BE49-F238E27FC236}">
                  <a16:creationId xmlns:a16="http://schemas.microsoft.com/office/drawing/2014/main" xmlns="" id="{D9F69243-81E8-496D-AA1A-13D0BC3AC336}"/>
                </a:ext>
              </a:extLst>
            </p:cNvPr>
            <p:cNvSpPr/>
            <p:nvPr/>
          </p:nvSpPr>
          <p:spPr>
            <a:xfrm>
              <a:off x="2430764" y="5736529"/>
              <a:ext cx="59805" cy="62425"/>
            </a:xfrm>
            <a:custGeom>
              <a:avLst/>
              <a:gdLst>
                <a:gd name="connsiteX0" fmla="*/ 9143 w 14153"/>
                <a:gd name="connsiteY0" fmla="*/ 7433 h 14773"/>
                <a:gd name="connsiteX1" fmla="*/ 12155 w 14153"/>
                <a:gd name="connsiteY1" fmla="*/ 3884 h 14773"/>
                <a:gd name="connsiteX2" fmla="*/ 13553 w 14153"/>
                <a:gd name="connsiteY2" fmla="*/ 12 h 14773"/>
                <a:gd name="connsiteX3" fmla="*/ 1 w 14153"/>
                <a:gd name="connsiteY3" fmla="*/ 14424 h 14773"/>
                <a:gd name="connsiteX4" fmla="*/ 9143 w 14153"/>
                <a:gd name="connsiteY4" fmla="*/ 7433 h 14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3" h="14773">
                  <a:moveTo>
                    <a:pt x="9143" y="7433"/>
                  </a:moveTo>
                  <a:cubicBezTo>
                    <a:pt x="9681" y="6895"/>
                    <a:pt x="10972" y="5390"/>
                    <a:pt x="12155" y="3884"/>
                  </a:cubicBezTo>
                  <a:cubicBezTo>
                    <a:pt x="13123" y="2593"/>
                    <a:pt x="15166" y="-203"/>
                    <a:pt x="13553" y="12"/>
                  </a:cubicBezTo>
                  <a:cubicBezTo>
                    <a:pt x="9896" y="1302"/>
                    <a:pt x="-107" y="12381"/>
                    <a:pt x="1" y="14424"/>
                  </a:cubicBezTo>
                  <a:cubicBezTo>
                    <a:pt x="1" y="15930"/>
                    <a:pt x="4626" y="12381"/>
                    <a:pt x="9143" y="743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8" name="任意多边形: 形状 1735">
              <a:extLst>
                <a:ext uri="{FF2B5EF4-FFF2-40B4-BE49-F238E27FC236}">
                  <a16:creationId xmlns:a16="http://schemas.microsoft.com/office/drawing/2014/main" xmlns="" id="{AAD4A686-0E3F-49D0-AF67-75EF9C4E7F70}"/>
                </a:ext>
              </a:extLst>
            </p:cNvPr>
            <p:cNvSpPr/>
            <p:nvPr/>
          </p:nvSpPr>
          <p:spPr>
            <a:xfrm>
              <a:off x="2508912" y="5712147"/>
              <a:ext cx="59602" cy="63126"/>
            </a:xfrm>
            <a:custGeom>
              <a:avLst/>
              <a:gdLst>
                <a:gd name="connsiteX0" fmla="*/ 13774 w 14105"/>
                <a:gd name="connsiteY0" fmla="*/ 81 h 14939"/>
                <a:gd name="connsiteX1" fmla="*/ 7 w 14105"/>
                <a:gd name="connsiteY1" fmla="*/ 14923 h 14939"/>
                <a:gd name="connsiteX2" fmla="*/ 8396 w 14105"/>
                <a:gd name="connsiteY2" fmla="*/ 7610 h 14939"/>
                <a:gd name="connsiteX3" fmla="*/ 14097 w 14105"/>
                <a:gd name="connsiteY3" fmla="*/ 81 h 14939"/>
                <a:gd name="connsiteX4" fmla="*/ 13774 w 14105"/>
                <a:gd name="connsiteY4" fmla="*/ 81 h 14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5" h="14939">
                  <a:moveTo>
                    <a:pt x="13774" y="81"/>
                  </a:moveTo>
                  <a:cubicBezTo>
                    <a:pt x="10978" y="1371"/>
                    <a:pt x="-316" y="13633"/>
                    <a:pt x="7" y="14923"/>
                  </a:cubicBezTo>
                  <a:cubicBezTo>
                    <a:pt x="760" y="15246"/>
                    <a:pt x="5385" y="10729"/>
                    <a:pt x="8396" y="7610"/>
                  </a:cubicBezTo>
                  <a:cubicBezTo>
                    <a:pt x="10440" y="5351"/>
                    <a:pt x="14312" y="941"/>
                    <a:pt x="14097" y="81"/>
                  </a:cubicBezTo>
                  <a:cubicBezTo>
                    <a:pt x="13881" y="-27"/>
                    <a:pt x="13774" y="-27"/>
                    <a:pt x="13774"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9" name="任意多边形: 形状 1736">
              <a:extLst>
                <a:ext uri="{FF2B5EF4-FFF2-40B4-BE49-F238E27FC236}">
                  <a16:creationId xmlns:a16="http://schemas.microsoft.com/office/drawing/2014/main" xmlns="" id="{B82B082F-3523-4395-BF4A-6909D91FE722}"/>
                </a:ext>
              </a:extLst>
            </p:cNvPr>
            <p:cNvSpPr/>
            <p:nvPr/>
          </p:nvSpPr>
          <p:spPr>
            <a:xfrm>
              <a:off x="2563025" y="5687490"/>
              <a:ext cx="59082" cy="63625"/>
            </a:xfrm>
            <a:custGeom>
              <a:avLst/>
              <a:gdLst>
                <a:gd name="connsiteX0" fmla="*/ 0 w 13982"/>
                <a:gd name="connsiteY0" fmla="*/ 15058 h 15057"/>
                <a:gd name="connsiteX1" fmla="*/ 7529 w 13982"/>
                <a:gd name="connsiteY1" fmla="*/ 7636 h 15057"/>
                <a:gd name="connsiteX2" fmla="*/ 13982 w 13982"/>
                <a:gd name="connsiteY2" fmla="*/ 0 h 15057"/>
                <a:gd name="connsiteX3" fmla="*/ 13875 w 13982"/>
                <a:gd name="connsiteY3" fmla="*/ 0 h 15057"/>
                <a:gd name="connsiteX4" fmla="*/ 0 w 13982"/>
                <a:gd name="connsiteY4" fmla="*/ 15058 h 15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82" h="15057">
                  <a:moveTo>
                    <a:pt x="0" y="15058"/>
                  </a:moveTo>
                  <a:cubicBezTo>
                    <a:pt x="645" y="14735"/>
                    <a:pt x="4840" y="10540"/>
                    <a:pt x="7529" y="7636"/>
                  </a:cubicBezTo>
                  <a:cubicBezTo>
                    <a:pt x="7744" y="7314"/>
                    <a:pt x="13875" y="860"/>
                    <a:pt x="13982" y="0"/>
                  </a:cubicBezTo>
                  <a:cubicBezTo>
                    <a:pt x="13982" y="0"/>
                    <a:pt x="13875" y="0"/>
                    <a:pt x="13875" y="0"/>
                  </a:cubicBezTo>
                  <a:cubicBezTo>
                    <a:pt x="12369" y="1076"/>
                    <a:pt x="107" y="13982"/>
                    <a:pt x="0" y="1505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0" name="任意多边形: 形状 1750">
              <a:extLst>
                <a:ext uri="{FF2B5EF4-FFF2-40B4-BE49-F238E27FC236}">
                  <a16:creationId xmlns:a16="http://schemas.microsoft.com/office/drawing/2014/main" xmlns="" id="{92BD0FDA-CCBA-4445-B127-62D08F2FB369}"/>
                </a:ext>
              </a:extLst>
            </p:cNvPr>
            <p:cNvSpPr/>
            <p:nvPr/>
          </p:nvSpPr>
          <p:spPr>
            <a:xfrm>
              <a:off x="174259" y="6057446"/>
              <a:ext cx="60029" cy="53036"/>
            </a:xfrm>
            <a:custGeom>
              <a:avLst/>
              <a:gdLst>
                <a:gd name="connsiteX0" fmla="*/ 14192 w 14206"/>
                <a:gd name="connsiteY0" fmla="*/ 6884 h 12551"/>
                <a:gd name="connsiteX1" fmla="*/ 6771 w 14206"/>
                <a:gd name="connsiteY1" fmla="*/ 0 h 12551"/>
                <a:gd name="connsiteX2" fmla="*/ 1393 w 14206"/>
                <a:gd name="connsiteY2" fmla="*/ 10003 h 12551"/>
                <a:gd name="connsiteX3" fmla="*/ 14192 w 14206"/>
                <a:gd name="connsiteY3" fmla="*/ 6884 h 12551"/>
              </a:gdLst>
              <a:ahLst/>
              <a:cxnLst>
                <a:cxn ang="0">
                  <a:pos x="connsiteX0" y="connsiteY0"/>
                </a:cxn>
                <a:cxn ang="0">
                  <a:pos x="connsiteX1" y="connsiteY1"/>
                </a:cxn>
                <a:cxn ang="0">
                  <a:pos x="connsiteX2" y="connsiteY2"/>
                </a:cxn>
                <a:cxn ang="0">
                  <a:pos x="connsiteX3" y="connsiteY3"/>
                </a:cxn>
              </a:cxnLst>
              <a:rect l="l" t="t" r="r" b="b"/>
              <a:pathLst>
                <a:path w="14206" h="12551">
                  <a:moveTo>
                    <a:pt x="14192" y="6884"/>
                  </a:moveTo>
                  <a:cubicBezTo>
                    <a:pt x="14407" y="4087"/>
                    <a:pt x="12256" y="107"/>
                    <a:pt x="6771" y="0"/>
                  </a:cubicBezTo>
                  <a:cubicBezTo>
                    <a:pt x="533" y="430"/>
                    <a:pt x="-1726" y="6131"/>
                    <a:pt x="1393" y="10003"/>
                  </a:cubicBezTo>
                  <a:cubicBezTo>
                    <a:pt x="5373" y="14628"/>
                    <a:pt x="13654" y="12584"/>
                    <a:pt x="14192" y="6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1" name="任意多边形: 形状 1751">
              <a:extLst>
                <a:ext uri="{FF2B5EF4-FFF2-40B4-BE49-F238E27FC236}">
                  <a16:creationId xmlns:a16="http://schemas.microsoft.com/office/drawing/2014/main" xmlns="" id="{35E9CA5E-C3C8-4C63-919D-AA55AFC28669}"/>
                </a:ext>
              </a:extLst>
            </p:cNvPr>
            <p:cNvSpPr/>
            <p:nvPr/>
          </p:nvSpPr>
          <p:spPr>
            <a:xfrm>
              <a:off x="404520" y="6052447"/>
              <a:ext cx="60092" cy="53010"/>
            </a:xfrm>
            <a:custGeom>
              <a:avLst/>
              <a:gdLst>
                <a:gd name="connsiteX0" fmla="*/ 14124 w 14221"/>
                <a:gd name="connsiteY0" fmla="*/ 6776 h 12545"/>
                <a:gd name="connsiteX1" fmla="*/ 7563 w 14221"/>
                <a:gd name="connsiteY1" fmla="*/ 0 h 12545"/>
                <a:gd name="connsiteX2" fmla="*/ 1002 w 14221"/>
                <a:gd name="connsiteY2" fmla="*/ 10003 h 12545"/>
                <a:gd name="connsiteX3" fmla="*/ 14124 w 14221"/>
                <a:gd name="connsiteY3" fmla="*/ 6776 h 12545"/>
              </a:gdLst>
              <a:ahLst/>
              <a:cxnLst>
                <a:cxn ang="0">
                  <a:pos x="connsiteX0" y="connsiteY0"/>
                </a:cxn>
                <a:cxn ang="0">
                  <a:pos x="connsiteX1" y="connsiteY1"/>
                </a:cxn>
                <a:cxn ang="0">
                  <a:pos x="connsiteX2" y="connsiteY2"/>
                </a:cxn>
                <a:cxn ang="0">
                  <a:pos x="connsiteX3" y="connsiteY3"/>
                </a:cxn>
              </a:cxnLst>
              <a:rect l="l" t="t" r="r" b="b"/>
              <a:pathLst>
                <a:path w="14221" h="12545">
                  <a:moveTo>
                    <a:pt x="14124" y="6776"/>
                  </a:moveTo>
                  <a:cubicBezTo>
                    <a:pt x="14661" y="3980"/>
                    <a:pt x="13048" y="0"/>
                    <a:pt x="7563" y="0"/>
                  </a:cubicBezTo>
                  <a:cubicBezTo>
                    <a:pt x="1217" y="430"/>
                    <a:pt x="-1687" y="6238"/>
                    <a:pt x="1002" y="10003"/>
                  </a:cubicBezTo>
                  <a:cubicBezTo>
                    <a:pt x="4336" y="14628"/>
                    <a:pt x="12940" y="12584"/>
                    <a:pt x="14124" y="67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2" name="任意多边形: 形状 1752">
              <a:extLst>
                <a:ext uri="{FF2B5EF4-FFF2-40B4-BE49-F238E27FC236}">
                  <a16:creationId xmlns:a16="http://schemas.microsoft.com/office/drawing/2014/main" xmlns="" id="{17463F5A-344A-45FE-B312-08A4F0ABA781}"/>
                </a:ext>
              </a:extLst>
            </p:cNvPr>
            <p:cNvSpPr/>
            <p:nvPr/>
          </p:nvSpPr>
          <p:spPr>
            <a:xfrm>
              <a:off x="634389" y="6044266"/>
              <a:ext cx="60447" cy="53796"/>
            </a:xfrm>
            <a:custGeom>
              <a:avLst/>
              <a:gdLst>
                <a:gd name="connsiteX0" fmla="*/ 14041 w 14305"/>
                <a:gd name="connsiteY0" fmla="*/ 6776 h 12731"/>
                <a:gd name="connsiteX1" fmla="*/ 8448 w 14305"/>
                <a:gd name="connsiteY1" fmla="*/ 0 h 12731"/>
                <a:gd name="connsiteX2" fmla="*/ 381 w 14305"/>
                <a:gd name="connsiteY2" fmla="*/ 9680 h 12731"/>
                <a:gd name="connsiteX3" fmla="*/ 14041 w 14305"/>
                <a:gd name="connsiteY3" fmla="*/ 6776 h 12731"/>
              </a:gdLst>
              <a:ahLst/>
              <a:cxnLst>
                <a:cxn ang="0">
                  <a:pos x="connsiteX0" y="connsiteY0"/>
                </a:cxn>
                <a:cxn ang="0">
                  <a:pos x="connsiteX1" y="connsiteY1"/>
                </a:cxn>
                <a:cxn ang="0">
                  <a:pos x="connsiteX2" y="connsiteY2"/>
                </a:cxn>
                <a:cxn ang="0">
                  <a:pos x="connsiteX3" y="connsiteY3"/>
                </a:cxn>
              </a:cxnLst>
              <a:rect l="l" t="t" r="r" b="b"/>
              <a:pathLst>
                <a:path w="14305" h="12731">
                  <a:moveTo>
                    <a:pt x="14041" y="6776"/>
                  </a:moveTo>
                  <a:cubicBezTo>
                    <a:pt x="14901" y="3980"/>
                    <a:pt x="13826" y="0"/>
                    <a:pt x="8448" y="0"/>
                  </a:cubicBezTo>
                  <a:cubicBezTo>
                    <a:pt x="1887" y="538"/>
                    <a:pt x="-1125" y="6238"/>
                    <a:pt x="381" y="9680"/>
                  </a:cubicBezTo>
                  <a:cubicBezTo>
                    <a:pt x="2640" y="14950"/>
                    <a:pt x="11997" y="13014"/>
                    <a:pt x="14041" y="67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3" name="任意多边形: 形状 1753">
              <a:extLst>
                <a:ext uri="{FF2B5EF4-FFF2-40B4-BE49-F238E27FC236}">
                  <a16:creationId xmlns:a16="http://schemas.microsoft.com/office/drawing/2014/main" xmlns="" id="{706BA0A7-414E-49B3-A934-D31DF4E393CE}"/>
                </a:ext>
              </a:extLst>
            </p:cNvPr>
            <p:cNvSpPr/>
            <p:nvPr/>
          </p:nvSpPr>
          <p:spPr>
            <a:xfrm>
              <a:off x="861629" y="6034264"/>
              <a:ext cx="61457" cy="53610"/>
            </a:xfrm>
            <a:custGeom>
              <a:avLst/>
              <a:gdLst>
                <a:gd name="connsiteX0" fmla="*/ 9308 w 14544"/>
                <a:gd name="connsiteY0" fmla="*/ 0 h 12687"/>
                <a:gd name="connsiteX1" fmla="*/ 381 w 14544"/>
                <a:gd name="connsiteY1" fmla="*/ 10218 h 12687"/>
                <a:gd name="connsiteX2" fmla="*/ 14041 w 14544"/>
                <a:gd name="connsiteY2" fmla="*/ 6669 h 12687"/>
                <a:gd name="connsiteX3" fmla="*/ 9308 w 14544"/>
                <a:gd name="connsiteY3" fmla="*/ 0 h 12687"/>
              </a:gdLst>
              <a:ahLst/>
              <a:cxnLst>
                <a:cxn ang="0">
                  <a:pos x="connsiteX0" y="connsiteY0"/>
                </a:cxn>
                <a:cxn ang="0">
                  <a:pos x="connsiteX1" y="connsiteY1"/>
                </a:cxn>
                <a:cxn ang="0">
                  <a:pos x="connsiteX2" y="connsiteY2"/>
                </a:cxn>
                <a:cxn ang="0">
                  <a:pos x="connsiteX3" y="connsiteY3"/>
                </a:cxn>
              </a:cxnLst>
              <a:rect l="l" t="t" r="r" b="b"/>
              <a:pathLst>
                <a:path w="14544" h="12687">
                  <a:moveTo>
                    <a:pt x="9308" y="0"/>
                  </a:moveTo>
                  <a:cubicBezTo>
                    <a:pt x="2963" y="645"/>
                    <a:pt x="-1340" y="6561"/>
                    <a:pt x="381" y="10218"/>
                  </a:cubicBezTo>
                  <a:cubicBezTo>
                    <a:pt x="2532" y="14843"/>
                    <a:pt x="11460" y="12584"/>
                    <a:pt x="14041" y="6669"/>
                  </a:cubicBezTo>
                  <a:cubicBezTo>
                    <a:pt x="15224" y="3980"/>
                    <a:pt x="14579" y="0"/>
                    <a:pt x="93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4" name="任意多边形: 形状 1754">
              <a:extLst>
                <a:ext uri="{FF2B5EF4-FFF2-40B4-BE49-F238E27FC236}">
                  <a16:creationId xmlns:a16="http://schemas.microsoft.com/office/drawing/2014/main" xmlns="" id="{CBDDF817-E6D5-4EE2-BE6A-CB94376D58C5}"/>
                </a:ext>
              </a:extLst>
            </p:cNvPr>
            <p:cNvSpPr/>
            <p:nvPr/>
          </p:nvSpPr>
          <p:spPr>
            <a:xfrm>
              <a:off x="1085269" y="6021985"/>
              <a:ext cx="62395" cy="54392"/>
            </a:xfrm>
            <a:custGeom>
              <a:avLst/>
              <a:gdLst>
                <a:gd name="connsiteX0" fmla="*/ 10161 w 14766"/>
                <a:gd name="connsiteY0" fmla="*/ 2 h 12872"/>
                <a:gd name="connsiteX1" fmla="*/ 158 w 14766"/>
                <a:gd name="connsiteY1" fmla="*/ 10435 h 12872"/>
                <a:gd name="connsiteX2" fmla="*/ 13926 w 14766"/>
                <a:gd name="connsiteY2" fmla="*/ 6778 h 12872"/>
                <a:gd name="connsiteX3" fmla="*/ 13926 w 14766"/>
                <a:gd name="connsiteY3" fmla="*/ 6778 h 12872"/>
                <a:gd name="connsiteX4" fmla="*/ 10161 w 14766"/>
                <a:gd name="connsiteY4" fmla="*/ 2 h 12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6" h="12872">
                  <a:moveTo>
                    <a:pt x="10161" y="2"/>
                  </a:moveTo>
                  <a:cubicBezTo>
                    <a:pt x="3600" y="755"/>
                    <a:pt x="-917" y="6993"/>
                    <a:pt x="158" y="10435"/>
                  </a:cubicBezTo>
                  <a:cubicBezTo>
                    <a:pt x="1557" y="15060"/>
                    <a:pt x="10591" y="12694"/>
                    <a:pt x="13926" y="6778"/>
                  </a:cubicBezTo>
                  <a:lnTo>
                    <a:pt x="13926" y="6778"/>
                  </a:lnTo>
                  <a:cubicBezTo>
                    <a:pt x="15431" y="3874"/>
                    <a:pt x="15324" y="-106"/>
                    <a:pt x="10161"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5" name="任意多边形: 形状 1755">
              <a:extLst>
                <a:ext uri="{FF2B5EF4-FFF2-40B4-BE49-F238E27FC236}">
                  <a16:creationId xmlns:a16="http://schemas.microsoft.com/office/drawing/2014/main" xmlns="" id="{259ACFCE-241A-4801-92A6-C71D8718310D}"/>
                </a:ext>
              </a:extLst>
            </p:cNvPr>
            <p:cNvSpPr/>
            <p:nvPr/>
          </p:nvSpPr>
          <p:spPr>
            <a:xfrm>
              <a:off x="1302566" y="6006988"/>
              <a:ext cx="63439" cy="54692"/>
            </a:xfrm>
            <a:custGeom>
              <a:avLst/>
              <a:gdLst>
                <a:gd name="connsiteX0" fmla="*/ 39 w 15013"/>
                <a:gd name="connsiteY0" fmla="*/ 10543 h 12943"/>
                <a:gd name="connsiteX1" fmla="*/ 13698 w 15013"/>
                <a:gd name="connsiteY1" fmla="*/ 6671 h 12943"/>
                <a:gd name="connsiteX2" fmla="*/ 13698 w 15013"/>
                <a:gd name="connsiteY2" fmla="*/ 6671 h 12943"/>
                <a:gd name="connsiteX3" fmla="*/ 11009 w 15013"/>
                <a:gd name="connsiteY3" fmla="*/ 2 h 12943"/>
                <a:gd name="connsiteX4" fmla="*/ 39 w 15013"/>
                <a:gd name="connsiteY4" fmla="*/ 10543 h 12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12943">
                  <a:moveTo>
                    <a:pt x="39" y="10543"/>
                  </a:moveTo>
                  <a:cubicBezTo>
                    <a:pt x="791" y="15167"/>
                    <a:pt x="9719" y="12694"/>
                    <a:pt x="13698" y="6671"/>
                  </a:cubicBezTo>
                  <a:lnTo>
                    <a:pt x="13698" y="6671"/>
                  </a:lnTo>
                  <a:cubicBezTo>
                    <a:pt x="15634" y="3767"/>
                    <a:pt x="15957" y="-105"/>
                    <a:pt x="11009" y="2"/>
                  </a:cubicBezTo>
                  <a:cubicBezTo>
                    <a:pt x="4663" y="755"/>
                    <a:pt x="-499" y="7101"/>
                    <a:pt x="39" y="105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6" name="任意多边形: 形状 1756">
              <a:extLst>
                <a:ext uri="{FF2B5EF4-FFF2-40B4-BE49-F238E27FC236}">
                  <a16:creationId xmlns:a16="http://schemas.microsoft.com/office/drawing/2014/main" xmlns="" id="{2D089206-14A4-4FF0-A9C5-B5E377B498C3}"/>
                </a:ext>
              </a:extLst>
            </p:cNvPr>
            <p:cNvSpPr/>
            <p:nvPr/>
          </p:nvSpPr>
          <p:spPr>
            <a:xfrm>
              <a:off x="1510293" y="5989718"/>
              <a:ext cx="62919" cy="55017"/>
            </a:xfrm>
            <a:custGeom>
              <a:avLst/>
              <a:gdLst>
                <a:gd name="connsiteX0" fmla="*/ 11649 w 14890"/>
                <a:gd name="connsiteY0" fmla="*/ 2 h 13020"/>
                <a:gd name="connsiteX1" fmla="*/ 32 w 14890"/>
                <a:gd name="connsiteY1" fmla="*/ 11080 h 13020"/>
                <a:gd name="connsiteX2" fmla="*/ 13047 w 14890"/>
                <a:gd name="connsiteY2" fmla="*/ 6671 h 13020"/>
                <a:gd name="connsiteX3" fmla="*/ 13047 w 14890"/>
                <a:gd name="connsiteY3" fmla="*/ 6671 h 13020"/>
                <a:gd name="connsiteX4" fmla="*/ 11649 w 14890"/>
                <a:gd name="connsiteY4" fmla="*/ 2 h 13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90" h="13020">
                  <a:moveTo>
                    <a:pt x="11649" y="2"/>
                  </a:moveTo>
                  <a:cubicBezTo>
                    <a:pt x="5733" y="863"/>
                    <a:pt x="-505" y="7531"/>
                    <a:pt x="32" y="11080"/>
                  </a:cubicBezTo>
                  <a:cubicBezTo>
                    <a:pt x="678" y="15168"/>
                    <a:pt x="8745" y="12371"/>
                    <a:pt x="13047" y="6671"/>
                  </a:cubicBezTo>
                  <a:lnTo>
                    <a:pt x="13047" y="6671"/>
                  </a:lnTo>
                  <a:cubicBezTo>
                    <a:pt x="15198" y="3874"/>
                    <a:pt x="16273" y="-105"/>
                    <a:pt x="1164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7" name="任意多边形: 形状 1757">
              <a:extLst>
                <a:ext uri="{FF2B5EF4-FFF2-40B4-BE49-F238E27FC236}">
                  <a16:creationId xmlns:a16="http://schemas.microsoft.com/office/drawing/2014/main" xmlns="" id="{42C0A9D2-6C80-419D-AA6D-5CBECC6D879A}"/>
                </a:ext>
              </a:extLst>
            </p:cNvPr>
            <p:cNvSpPr/>
            <p:nvPr/>
          </p:nvSpPr>
          <p:spPr>
            <a:xfrm>
              <a:off x="1699418" y="5971083"/>
              <a:ext cx="62176" cy="55824"/>
            </a:xfrm>
            <a:custGeom>
              <a:avLst/>
              <a:gdLst>
                <a:gd name="connsiteX0" fmla="*/ 19 w 14714"/>
                <a:gd name="connsiteY0" fmla="*/ 11726 h 13211"/>
                <a:gd name="connsiteX1" fmla="*/ 12280 w 14714"/>
                <a:gd name="connsiteY1" fmla="*/ 6778 h 13211"/>
                <a:gd name="connsiteX2" fmla="*/ 12173 w 14714"/>
                <a:gd name="connsiteY2" fmla="*/ 2 h 13211"/>
                <a:gd name="connsiteX3" fmla="*/ 19 w 14714"/>
                <a:gd name="connsiteY3" fmla="*/ 11726 h 13211"/>
              </a:gdLst>
              <a:ahLst/>
              <a:cxnLst>
                <a:cxn ang="0">
                  <a:pos x="connsiteX0" y="connsiteY0"/>
                </a:cxn>
                <a:cxn ang="0">
                  <a:pos x="connsiteX1" y="connsiteY1"/>
                </a:cxn>
                <a:cxn ang="0">
                  <a:pos x="connsiteX2" y="connsiteY2"/>
                </a:cxn>
                <a:cxn ang="0">
                  <a:pos x="connsiteX3" y="connsiteY3"/>
                </a:cxn>
              </a:cxnLst>
              <a:rect l="l" t="t" r="r" b="b"/>
              <a:pathLst>
                <a:path w="14714" h="13211">
                  <a:moveTo>
                    <a:pt x="19" y="11726"/>
                  </a:moveTo>
                  <a:cubicBezTo>
                    <a:pt x="449" y="15167"/>
                    <a:pt x="7763" y="12263"/>
                    <a:pt x="12280" y="6778"/>
                  </a:cubicBezTo>
                  <a:cubicBezTo>
                    <a:pt x="14754" y="3874"/>
                    <a:pt x="16260" y="-105"/>
                    <a:pt x="12173" y="2"/>
                  </a:cubicBezTo>
                  <a:cubicBezTo>
                    <a:pt x="6580" y="970"/>
                    <a:pt x="-411" y="8284"/>
                    <a:pt x="19" y="117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8" name="任意多边形: 形状 1758">
              <a:extLst>
                <a:ext uri="{FF2B5EF4-FFF2-40B4-BE49-F238E27FC236}">
                  <a16:creationId xmlns:a16="http://schemas.microsoft.com/office/drawing/2014/main" xmlns="" id="{633B6487-4487-403D-9FA5-A2D68DA61126}"/>
                </a:ext>
              </a:extLst>
            </p:cNvPr>
            <p:cNvSpPr/>
            <p:nvPr/>
          </p:nvSpPr>
          <p:spPr>
            <a:xfrm>
              <a:off x="1868095" y="5951514"/>
              <a:ext cx="62108" cy="56167"/>
            </a:xfrm>
            <a:custGeom>
              <a:avLst/>
              <a:gdLst>
                <a:gd name="connsiteX0" fmla="*/ 12804 w 14698"/>
                <a:gd name="connsiteY0" fmla="*/ 8 h 13292"/>
                <a:gd name="connsiteX1" fmla="*/ 4 w 14698"/>
                <a:gd name="connsiteY1" fmla="*/ 12162 h 13292"/>
                <a:gd name="connsiteX2" fmla="*/ 11620 w 14698"/>
                <a:gd name="connsiteY2" fmla="*/ 6784 h 13292"/>
                <a:gd name="connsiteX3" fmla="*/ 12804 w 14698"/>
                <a:gd name="connsiteY3" fmla="*/ 8 h 13292"/>
              </a:gdLst>
              <a:ahLst/>
              <a:cxnLst>
                <a:cxn ang="0">
                  <a:pos x="connsiteX0" y="connsiteY0"/>
                </a:cxn>
                <a:cxn ang="0">
                  <a:pos x="connsiteX1" y="connsiteY1"/>
                </a:cxn>
                <a:cxn ang="0">
                  <a:pos x="connsiteX2" y="connsiteY2"/>
                </a:cxn>
                <a:cxn ang="0">
                  <a:pos x="connsiteX3" y="connsiteY3"/>
                </a:cxn>
              </a:cxnLst>
              <a:rect l="l" t="t" r="r" b="b"/>
              <a:pathLst>
                <a:path w="14698" h="13292">
                  <a:moveTo>
                    <a:pt x="12804" y="8"/>
                  </a:moveTo>
                  <a:cubicBezTo>
                    <a:pt x="7426" y="976"/>
                    <a:pt x="-211" y="8935"/>
                    <a:pt x="4" y="12162"/>
                  </a:cubicBezTo>
                  <a:cubicBezTo>
                    <a:pt x="220" y="15066"/>
                    <a:pt x="6888" y="12054"/>
                    <a:pt x="11620" y="6784"/>
                  </a:cubicBezTo>
                  <a:cubicBezTo>
                    <a:pt x="14309" y="3880"/>
                    <a:pt x="16353" y="-207"/>
                    <a:pt x="12804"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9" name="任意多边形: 形状 1759">
              <a:extLst>
                <a:ext uri="{FF2B5EF4-FFF2-40B4-BE49-F238E27FC236}">
                  <a16:creationId xmlns:a16="http://schemas.microsoft.com/office/drawing/2014/main" xmlns="" id="{EFCBCC84-91BE-4360-B7E8-2BCAF68FEB55}"/>
                </a:ext>
              </a:extLst>
            </p:cNvPr>
            <p:cNvSpPr/>
            <p:nvPr/>
          </p:nvSpPr>
          <p:spPr>
            <a:xfrm>
              <a:off x="2016714" y="5930606"/>
              <a:ext cx="62146" cy="57012"/>
            </a:xfrm>
            <a:custGeom>
              <a:avLst/>
              <a:gdLst>
                <a:gd name="connsiteX0" fmla="*/ 13341 w 14707"/>
                <a:gd name="connsiteY0" fmla="*/ 9 h 13492"/>
                <a:gd name="connsiteX1" fmla="*/ 4 w 14707"/>
                <a:gd name="connsiteY1" fmla="*/ 12700 h 13492"/>
                <a:gd name="connsiteX2" fmla="*/ 10975 w 14707"/>
                <a:gd name="connsiteY2" fmla="*/ 6892 h 13492"/>
                <a:gd name="connsiteX3" fmla="*/ 12158 w 14707"/>
                <a:gd name="connsiteY3" fmla="*/ 5494 h 13492"/>
                <a:gd name="connsiteX4" fmla="*/ 13341 w 14707"/>
                <a:gd name="connsiteY4" fmla="*/ 9 h 13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7" h="13492">
                  <a:moveTo>
                    <a:pt x="13341" y="9"/>
                  </a:moveTo>
                  <a:cubicBezTo>
                    <a:pt x="8393" y="1084"/>
                    <a:pt x="-211" y="9796"/>
                    <a:pt x="4" y="12700"/>
                  </a:cubicBezTo>
                  <a:cubicBezTo>
                    <a:pt x="219" y="15067"/>
                    <a:pt x="6242" y="11840"/>
                    <a:pt x="10975" y="6892"/>
                  </a:cubicBezTo>
                  <a:cubicBezTo>
                    <a:pt x="11405" y="6462"/>
                    <a:pt x="11835" y="5924"/>
                    <a:pt x="12158" y="5494"/>
                  </a:cubicBezTo>
                  <a:cubicBezTo>
                    <a:pt x="13879" y="3558"/>
                    <a:pt x="16245" y="-206"/>
                    <a:pt x="13341" y="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0" name="任意多边形: 形状 1760">
              <a:extLst>
                <a:ext uri="{FF2B5EF4-FFF2-40B4-BE49-F238E27FC236}">
                  <a16:creationId xmlns:a16="http://schemas.microsoft.com/office/drawing/2014/main" xmlns="" id="{05A9A655-413E-4DB1-AF4B-F46556DBC53D}"/>
                </a:ext>
              </a:extLst>
            </p:cNvPr>
            <p:cNvSpPr/>
            <p:nvPr/>
          </p:nvSpPr>
          <p:spPr>
            <a:xfrm>
              <a:off x="2144894" y="5909242"/>
              <a:ext cx="62091" cy="57679"/>
            </a:xfrm>
            <a:custGeom>
              <a:avLst/>
              <a:gdLst>
                <a:gd name="connsiteX0" fmla="*/ 12692 w 14694"/>
                <a:gd name="connsiteY0" fmla="*/ 4205 h 13650"/>
                <a:gd name="connsiteX1" fmla="*/ 13768 w 14694"/>
                <a:gd name="connsiteY1" fmla="*/ 10 h 13650"/>
                <a:gd name="connsiteX2" fmla="*/ 1 w 14694"/>
                <a:gd name="connsiteY2" fmla="*/ 13132 h 13650"/>
                <a:gd name="connsiteX3" fmla="*/ 10326 w 14694"/>
                <a:gd name="connsiteY3" fmla="*/ 6894 h 13650"/>
                <a:gd name="connsiteX4" fmla="*/ 12692 w 14694"/>
                <a:gd name="connsiteY4" fmla="*/ 4205 h 13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4" h="13650">
                  <a:moveTo>
                    <a:pt x="12692" y="4205"/>
                  </a:moveTo>
                  <a:cubicBezTo>
                    <a:pt x="13553" y="3129"/>
                    <a:pt x="16027" y="-205"/>
                    <a:pt x="13768" y="10"/>
                  </a:cubicBezTo>
                  <a:cubicBezTo>
                    <a:pt x="9251" y="1193"/>
                    <a:pt x="-107" y="10658"/>
                    <a:pt x="1" y="13132"/>
                  </a:cubicBezTo>
                  <a:cubicBezTo>
                    <a:pt x="108" y="14960"/>
                    <a:pt x="5486" y="11733"/>
                    <a:pt x="10326" y="6894"/>
                  </a:cubicBezTo>
                  <a:cubicBezTo>
                    <a:pt x="11402" y="5710"/>
                    <a:pt x="12262" y="4742"/>
                    <a:pt x="12692" y="42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1" name="任意多边形: 形状 1761">
              <a:extLst>
                <a:ext uri="{FF2B5EF4-FFF2-40B4-BE49-F238E27FC236}">
                  <a16:creationId xmlns:a16="http://schemas.microsoft.com/office/drawing/2014/main" xmlns="" id="{0D01446F-FCD1-44CE-8FC0-828691B1F572}"/>
                </a:ext>
              </a:extLst>
            </p:cNvPr>
            <p:cNvSpPr/>
            <p:nvPr/>
          </p:nvSpPr>
          <p:spPr>
            <a:xfrm>
              <a:off x="2251687" y="5886935"/>
              <a:ext cx="62345" cy="58098"/>
            </a:xfrm>
            <a:custGeom>
              <a:avLst/>
              <a:gdLst>
                <a:gd name="connsiteX0" fmla="*/ 13233 w 14754"/>
                <a:gd name="connsiteY0" fmla="*/ 3030 h 13749"/>
                <a:gd name="connsiteX1" fmla="*/ 14093 w 14754"/>
                <a:gd name="connsiteY1" fmla="*/ 18 h 13749"/>
                <a:gd name="connsiteX2" fmla="*/ 3 w 14754"/>
                <a:gd name="connsiteY2" fmla="*/ 13463 h 13749"/>
                <a:gd name="connsiteX3" fmla="*/ 9683 w 14754"/>
                <a:gd name="connsiteY3" fmla="*/ 6902 h 13749"/>
                <a:gd name="connsiteX4" fmla="*/ 13233 w 14754"/>
                <a:gd name="connsiteY4" fmla="*/ 3030 h 13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 h="13749">
                  <a:moveTo>
                    <a:pt x="13233" y="3030"/>
                  </a:moveTo>
                  <a:cubicBezTo>
                    <a:pt x="14416" y="1524"/>
                    <a:pt x="15491" y="-197"/>
                    <a:pt x="14093" y="18"/>
                  </a:cubicBezTo>
                  <a:cubicBezTo>
                    <a:pt x="10113" y="1201"/>
                    <a:pt x="-212" y="11527"/>
                    <a:pt x="3" y="13463"/>
                  </a:cubicBezTo>
                  <a:cubicBezTo>
                    <a:pt x="111" y="14753"/>
                    <a:pt x="4951" y="11527"/>
                    <a:pt x="9683" y="6902"/>
                  </a:cubicBezTo>
                  <a:cubicBezTo>
                    <a:pt x="11082" y="5504"/>
                    <a:pt x="12372" y="4105"/>
                    <a:pt x="13233" y="30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2" name="任意多边形: 形状 1762">
              <a:extLst>
                <a:ext uri="{FF2B5EF4-FFF2-40B4-BE49-F238E27FC236}">
                  <a16:creationId xmlns:a16="http://schemas.microsoft.com/office/drawing/2014/main" xmlns="" id="{076B47D9-4ABA-4328-BA03-071CF117D148}"/>
                </a:ext>
              </a:extLst>
            </p:cNvPr>
            <p:cNvSpPr/>
            <p:nvPr/>
          </p:nvSpPr>
          <p:spPr>
            <a:xfrm>
              <a:off x="2337070" y="5863833"/>
              <a:ext cx="62471" cy="58698"/>
            </a:xfrm>
            <a:custGeom>
              <a:avLst/>
              <a:gdLst>
                <a:gd name="connsiteX0" fmla="*/ 18 w 14784"/>
                <a:gd name="connsiteY0" fmla="*/ 13875 h 13891"/>
                <a:gd name="connsiteX1" fmla="*/ 8945 w 14784"/>
                <a:gd name="connsiteY1" fmla="*/ 6991 h 13891"/>
                <a:gd name="connsiteX2" fmla="*/ 14753 w 14784"/>
                <a:gd name="connsiteY2" fmla="*/ 0 h 13891"/>
                <a:gd name="connsiteX3" fmla="*/ 14430 w 14784"/>
                <a:gd name="connsiteY3" fmla="*/ 0 h 13891"/>
                <a:gd name="connsiteX4" fmla="*/ 18 w 14784"/>
                <a:gd name="connsiteY4" fmla="*/ 13875 h 13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4" h="13891">
                  <a:moveTo>
                    <a:pt x="18" y="13875"/>
                  </a:moveTo>
                  <a:cubicBezTo>
                    <a:pt x="986" y="14197"/>
                    <a:pt x="5933" y="9895"/>
                    <a:pt x="8945" y="6991"/>
                  </a:cubicBezTo>
                  <a:cubicBezTo>
                    <a:pt x="11096" y="4948"/>
                    <a:pt x="15183" y="753"/>
                    <a:pt x="14753" y="0"/>
                  </a:cubicBezTo>
                  <a:cubicBezTo>
                    <a:pt x="14645" y="0"/>
                    <a:pt x="14538" y="0"/>
                    <a:pt x="14430" y="0"/>
                  </a:cubicBezTo>
                  <a:cubicBezTo>
                    <a:pt x="11311" y="1291"/>
                    <a:pt x="-520" y="12692"/>
                    <a:pt x="18" y="13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3" name="任意多边形: 形状 1763">
              <a:extLst>
                <a:ext uri="{FF2B5EF4-FFF2-40B4-BE49-F238E27FC236}">
                  <a16:creationId xmlns:a16="http://schemas.microsoft.com/office/drawing/2014/main" xmlns="" id="{A4BC98B9-2CCA-45E2-A8D6-4B15745D4751}"/>
                </a:ext>
              </a:extLst>
            </p:cNvPr>
            <p:cNvSpPr/>
            <p:nvPr/>
          </p:nvSpPr>
          <p:spPr>
            <a:xfrm>
              <a:off x="2400762" y="5840656"/>
              <a:ext cx="62281" cy="59535"/>
            </a:xfrm>
            <a:custGeom>
              <a:avLst/>
              <a:gdLst>
                <a:gd name="connsiteX0" fmla="*/ 14738 w 14739"/>
                <a:gd name="connsiteY0" fmla="*/ 0 h 14089"/>
                <a:gd name="connsiteX1" fmla="*/ 14630 w 14739"/>
                <a:gd name="connsiteY1" fmla="*/ 0 h 14089"/>
                <a:gd name="connsiteX2" fmla="*/ 3 w 14739"/>
                <a:gd name="connsiteY2" fmla="*/ 14090 h 14089"/>
                <a:gd name="connsiteX3" fmla="*/ 8284 w 14739"/>
                <a:gd name="connsiteY3" fmla="*/ 7099 h 14089"/>
                <a:gd name="connsiteX4" fmla="*/ 8284 w 14739"/>
                <a:gd name="connsiteY4" fmla="*/ 7099 h 14089"/>
                <a:gd name="connsiteX5" fmla="*/ 14738 w 14739"/>
                <a:gd name="connsiteY5" fmla="*/ 0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9" h="14089">
                  <a:moveTo>
                    <a:pt x="14738" y="0"/>
                  </a:moveTo>
                  <a:cubicBezTo>
                    <a:pt x="14738" y="0"/>
                    <a:pt x="14630" y="0"/>
                    <a:pt x="14630" y="0"/>
                  </a:cubicBezTo>
                  <a:cubicBezTo>
                    <a:pt x="12802" y="968"/>
                    <a:pt x="-213" y="13014"/>
                    <a:pt x="3" y="14090"/>
                  </a:cubicBezTo>
                  <a:cubicBezTo>
                    <a:pt x="971" y="13875"/>
                    <a:pt x="5595" y="9680"/>
                    <a:pt x="8284" y="7099"/>
                  </a:cubicBezTo>
                  <a:lnTo>
                    <a:pt x="8284" y="7099"/>
                  </a:lnTo>
                  <a:cubicBezTo>
                    <a:pt x="8392" y="6884"/>
                    <a:pt x="14845" y="753"/>
                    <a:pt x="147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4" name="任意多边形: 形状 1764">
              <a:extLst>
                <a:ext uri="{FF2B5EF4-FFF2-40B4-BE49-F238E27FC236}">
                  <a16:creationId xmlns:a16="http://schemas.microsoft.com/office/drawing/2014/main" xmlns="" id="{C5BBDD02-DFDB-42B4-B33A-20258DE7D809}"/>
                </a:ext>
              </a:extLst>
            </p:cNvPr>
            <p:cNvSpPr/>
            <p:nvPr/>
          </p:nvSpPr>
          <p:spPr>
            <a:xfrm>
              <a:off x="2441222" y="5817474"/>
              <a:ext cx="62716" cy="59991"/>
            </a:xfrm>
            <a:custGeom>
              <a:avLst/>
              <a:gdLst>
                <a:gd name="connsiteX0" fmla="*/ 0 w 14842"/>
                <a:gd name="connsiteY0" fmla="*/ 14197 h 14197"/>
                <a:gd name="connsiteX1" fmla="*/ 7529 w 14842"/>
                <a:gd name="connsiteY1" fmla="*/ 7206 h 14197"/>
                <a:gd name="connsiteX2" fmla="*/ 14843 w 14842"/>
                <a:gd name="connsiteY2" fmla="*/ 0 h 14197"/>
                <a:gd name="connsiteX3" fmla="*/ 0 w 14842"/>
                <a:gd name="connsiteY3" fmla="*/ 14197 h 14197"/>
              </a:gdLst>
              <a:ahLst/>
              <a:cxnLst>
                <a:cxn ang="0">
                  <a:pos x="connsiteX0" y="connsiteY0"/>
                </a:cxn>
                <a:cxn ang="0">
                  <a:pos x="connsiteX1" y="connsiteY1"/>
                </a:cxn>
                <a:cxn ang="0">
                  <a:pos x="connsiteX2" y="connsiteY2"/>
                </a:cxn>
                <a:cxn ang="0">
                  <a:pos x="connsiteX3" y="connsiteY3"/>
                </a:cxn>
              </a:cxnLst>
              <a:rect l="l" t="t" r="r" b="b"/>
              <a:pathLst>
                <a:path w="14842" h="14197">
                  <a:moveTo>
                    <a:pt x="0" y="14197"/>
                  </a:moveTo>
                  <a:cubicBezTo>
                    <a:pt x="753" y="13552"/>
                    <a:pt x="4195" y="10433"/>
                    <a:pt x="7529" y="7206"/>
                  </a:cubicBezTo>
                  <a:cubicBezTo>
                    <a:pt x="7636" y="7099"/>
                    <a:pt x="14520" y="538"/>
                    <a:pt x="14843" y="0"/>
                  </a:cubicBezTo>
                  <a:cubicBezTo>
                    <a:pt x="14628" y="108"/>
                    <a:pt x="323" y="13660"/>
                    <a:pt x="0" y="14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5" name="任意多边形: 形状 1778">
              <a:extLst>
                <a:ext uri="{FF2B5EF4-FFF2-40B4-BE49-F238E27FC236}">
                  <a16:creationId xmlns:a16="http://schemas.microsoft.com/office/drawing/2014/main" xmlns="" id="{D7A00A8C-13FF-4BE9-86AF-5160584AAA5A}"/>
                </a:ext>
              </a:extLst>
            </p:cNvPr>
            <p:cNvSpPr/>
            <p:nvPr/>
          </p:nvSpPr>
          <p:spPr>
            <a:xfrm>
              <a:off x="83290" y="6157884"/>
              <a:ext cx="56877" cy="49533"/>
            </a:xfrm>
            <a:custGeom>
              <a:avLst/>
              <a:gdLst>
                <a:gd name="connsiteX0" fmla="*/ 13457 w 13460"/>
                <a:gd name="connsiteY0" fmla="*/ 6453 h 11722"/>
                <a:gd name="connsiteX1" fmla="*/ 6143 w 13460"/>
                <a:gd name="connsiteY1" fmla="*/ 0 h 11722"/>
                <a:gd name="connsiteX2" fmla="*/ 1625 w 13460"/>
                <a:gd name="connsiteY2" fmla="*/ 9250 h 11722"/>
                <a:gd name="connsiteX3" fmla="*/ 13457 w 13460"/>
                <a:gd name="connsiteY3" fmla="*/ 6453 h 11722"/>
              </a:gdLst>
              <a:ahLst/>
              <a:cxnLst>
                <a:cxn ang="0">
                  <a:pos x="connsiteX0" y="connsiteY0"/>
                </a:cxn>
                <a:cxn ang="0">
                  <a:pos x="connsiteX1" y="connsiteY1"/>
                </a:cxn>
                <a:cxn ang="0">
                  <a:pos x="connsiteX2" y="connsiteY2"/>
                </a:cxn>
                <a:cxn ang="0">
                  <a:pos x="connsiteX3" y="connsiteY3"/>
                </a:cxn>
              </a:cxnLst>
              <a:rect l="l" t="t" r="r" b="b"/>
              <a:pathLst>
                <a:path w="13460" h="11722">
                  <a:moveTo>
                    <a:pt x="13457" y="6453"/>
                  </a:moveTo>
                  <a:cubicBezTo>
                    <a:pt x="13564" y="3872"/>
                    <a:pt x="11306" y="215"/>
                    <a:pt x="6143" y="0"/>
                  </a:cubicBezTo>
                  <a:cubicBezTo>
                    <a:pt x="12" y="323"/>
                    <a:pt x="-1601" y="5700"/>
                    <a:pt x="1625" y="9250"/>
                  </a:cubicBezTo>
                  <a:cubicBezTo>
                    <a:pt x="5605" y="13660"/>
                    <a:pt x="13349" y="11831"/>
                    <a:pt x="13457" y="64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6" name="任意多边形: 形状 1779">
              <a:extLst>
                <a:ext uri="{FF2B5EF4-FFF2-40B4-BE49-F238E27FC236}">
                  <a16:creationId xmlns:a16="http://schemas.microsoft.com/office/drawing/2014/main" xmlns="" id="{BC767D60-611E-4FAD-B492-B2D51349C2A2}"/>
                </a:ext>
              </a:extLst>
            </p:cNvPr>
            <p:cNvSpPr/>
            <p:nvPr/>
          </p:nvSpPr>
          <p:spPr>
            <a:xfrm>
              <a:off x="300562" y="6154250"/>
              <a:ext cx="56644" cy="49173"/>
            </a:xfrm>
            <a:custGeom>
              <a:avLst/>
              <a:gdLst>
                <a:gd name="connsiteX0" fmla="*/ 13342 w 13405"/>
                <a:gd name="connsiteY0" fmla="*/ 6346 h 11637"/>
                <a:gd name="connsiteX1" fmla="*/ 6889 w 13405"/>
                <a:gd name="connsiteY1" fmla="*/ 0 h 11637"/>
                <a:gd name="connsiteX2" fmla="*/ 1081 w 13405"/>
                <a:gd name="connsiteY2" fmla="*/ 9357 h 11637"/>
                <a:gd name="connsiteX3" fmla="*/ 13342 w 13405"/>
                <a:gd name="connsiteY3" fmla="*/ 6346 h 11637"/>
              </a:gdLst>
              <a:ahLst/>
              <a:cxnLst>
                <a:cxn ang="0">
                  <a:pos x="connsiteX0" y="connsiteY0"/>
                </a:cxn>
                <a:cxn ang="0">
                  <a:pos x="connsiteX1" y="connsiteY1"/>
                </a:cxn>
                <a:cxn ang="0">
                  <a:pos x="connsiteX2" y="connsiteY2"/>
                </a:cxn>
                <a:cxn ang="0">
                  <a:pos x="connsiteX3" y="connsiteY3"/>
                </a:cxn>
              </a:cxnLst>
              <a:rect l="l" t="t" r="r" b="b"/>
              <a:pathLst>
                <a:path w="13405" h="11637">
                  <a:moveTo>
                    <a:pt x="13342" y="6346"/>
                  </a:moveTo>
                  <a:cubicBezTo>
                    <a:pt x="13772" y="3765"/>
                    <a:pt x="12051" y="108"/>
                    <a:pt x="6889" y="0"/>
                  </a:cubicBezTo>
                  <a:cubicBezTo>
                    <a:pt x="866" y="430"/>
                    <a:pt x="-1608" y="5808"/>
                    <a:pt x="1081" y="9357"/>
                  </a:cubicBezTo>
                  <a:cubicBezTo>
                    <a:pt x="4523" y="13552"/>
                    <a:pt x="12589" y="11616"/>
                    <a:pt x="13342"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7" name="任意多边形: 形状 1780">
              <a:extLst>
                <a:ext uri="{FF2B5EF4-FFF2-40B4-BE49-F238E27FC236}">
                  <a16:creationId xmlns:a16="http://schemas.microsoft.com/office/drawing/2014/main" xmlns="" id="{53CE566D-7E7C-4670-8282-69B49E459BF7}"/>
                </a:ext>
              </a:extLst>
            </p:cNvPr>
            <p:cNvSpPr/>
            <p:nvPr/>
          </p:nvSpPr>
          <p:spPr>
            <a:xfrm>
              <a:off x="517914" y="6147887"/>
              <a:ext cx="57308" cy="49980"/>
            </a:xfrm>
            <a:custGeom>
              <a:avLst/>
              <a:gdLst>
                <a:gd name="connsiteX0" fmla="*/ 7724 w 13562"/>
                <a:gd name="connsiteY0" fmla="*/ 0 h 11828"/>
                <a:gd name="connsiteX1" fmla="*/ 410 w 13562"/>
                <a:gd name="connsiteY1" fmla="*/ 8927 h 11828"/>
                <a:gd name="connsiteX2" fmla="*/ 13317 w 13562"/>
                <a:gd name="connsiteY2" fmla="*/ 6346 h 11828"/>
                <a:gd name="connsiteX3" fmla="*/ 13317 w 13562"/>
                <a:gd name="connsiteY3" fmla="*/ 6346 h 11828"/>
                <a:gd name="connsiteX4" fmla="*/ 7724 w 13562"/>
                <a:gd name="connsiteY4" fmla="*/ 0 h 1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62" h="11828">
                  <a:moveTo>
                    <a:pt x="7724" y="0"/>
                  </a:moveTo>
                  <a:cubicBezTo>
                    <a:pt x="1593" y="430"/>
                    <a:pt x="-1096" y="5700"/>
                    <a:pt x="410" y="8927"/>
                  </a:cubicBezTo>
                  <a:cubicBezTo>
                    <a:pt x="2776" y="13875"/>
                    <a:pt x="11596" y="12154"/>
                    <a:pt x="13317" y="6346"/>
                  </a:cubicBezTo>
                  <a:lnTo>
                    <a:pt x="13317" y="6346"/>
                  </a:lnTo>
                  <a:cubicBezTo>
                    <a:pt x="14177" y="3657"/>
                    <a:pt x="12886" y="0"/>
                    <a:pt x="77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8" name="任意多边形: 形状 1781">
              <a:extLst>
                <a:ext uri="{FF2B5EF4-FFF2-40B4-BE49-F238E27FC236}">
                  <a16:creationId xmlns:a16="http://schemas.microsoft.com/office/drawing/2014/main" xmlns="" id="{8D9F5E49-8DE5-43BF-AC08-EAF4AE73AA1E}"/>
                </a:ext>
              </a:extLst>
            </p:cNvPr>
            <p:cNvSpPr/>
            <p:nvPr/>
          </p:nvSpPr>
          <p:spPr>
            <a:xfrm>
              <a:off x="734231" y="6139254"/>
              <a:ext cx="57895" cy="50247"/>
            </a:xfrm>
            <a:custGeom>
              <a:avLst/>
              <a:gdLst>
                <a:gd name="connsiteX0" fmla="*/ 8589 w 13701"/>
                <a:gd name="connsiteY0" fmla="*/ 0 h 11891"/>
                <a:gd name="connsiteX1" fmla="*/ 200 w 13701"/>
                <a:gd name="connsiteY1" fmla="*/ 9035 h 11891"/>
                <a:gd name="connsiteX2" fmla="*/ 13322 w 13701"/>
                <a:gd name="connsiteY2" fmla="*/ 6238 h 11891"/>
                <a:gd name="connsiteX3" fmla="*/ 8589 w 13701"/>
                <a:gd name="connsiteY3" fmla="*/ 0 h 11891"/>
              </a:gdLst>
              <a:ahLst/>
              <a:cxnLst>
                <a:cxn ang="0">
                  <a:pos x="connsiteX0" y="connsiteY0"/>
                </a:cxn>
                <a:cxn ang="0">
                  <a:pos x="connsiteX1" y="connsiteY1"/>
                </a:cxn>
                <a:cxn ang="0">
                  <a:pos x="connsiteX2" y="connsiteY2"/>
                </a:cxn>
                <a:cxn ang="0">
                  <a:pos x="connsiteX3" y="connsiteY3"/>
                </a:cxn>
              </a:cxnLst>
              <a:rect l="l" t="t" r="r" b="b"/>
              <a:pathLst>
                <a:path w="13701" h="11891">
                  <a:moveTo>
                    <a:pt x="8589" y="0"/>
                  </a:moveTo>
                  <a:cubicBezTo>
                    <a:pt x="2458" y="538"/>
                    <a:pt x="-876" y="5808"/>
                    <a:pt x="200" y="9035"/>
                  </a:cubicBezTo>
                  <a:cubicBezTo>
                    <a:pt x="1813" y="13982"/>
                    <a:pt x="10740" y="12154"/>
                    <a:pt x="13322" y="6238"/>
                  </a:cubicBezTo>
                  <a:cubicBezTo>
                    <a:pt x="14290" y="3657"/>
                    <a:pt x="13644" y="0"/>
                    <a:pt x="85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9" name="任意多边形: 形状 1782">
              <a:extLst>
                <a:ext uri="{FF2B5EF4-FFF2-40B4-BE49-F238E27FC236}">
                  <a16:creationId xmlns:a16="http://schemas.microsoft.com/office/drawing/2014/main" xmlns="" id="{067DF41D-DB77-4F34-8BD3-44F675ABF395}"/>
                </a:ext>
              </a:extLst>
            </p:cNvPr>
            <p:cNvSpPr/>
            <p:nvPr/>
          </p:nvSpPr>
          <p:spPr>
            <a:xfrm>
              <a:off x="946711" y="6128791"/>
              <a:ext cx="59526" cy="50221"/>
            </a:xfrm>
            <a:custGeom>
              <a:avLst/>
              <a:gdLst>
                <a:gd name="connsiteX0" fmla="*/ 13266 w 14087"/>
                <a:gd name="connsiteY0" fmla="*/ 6240 h 11885"/>
                <a:gd name="connsiteX1" fmla="*/ 9609 w 14087"/>
                <a:gd name="connsiteY1" fmla="*/ 2 h 11885"/>
                <a:gd name="connsiteX2" fmla="*/ 144 w 14087"/>
                <a:gd name="connsiteY2" fmla="*/ 9682 h 11885"/>
                <a:gd name="connsiteX3" fmla="*/ 13266 w 14087"/>
                <a:gd name="connsiteY3" fmla="*/ 6240 h 11885"/>
              </a:gdLst>
              <a:ahLst/>
              <a:cxnLst>
                <a:cxn ang="0">
                  <a:pos x="connsiteX0" y="connsiteY0"/>
                </a:cxn>
                <a:cxn ang="0">
                  <a:pos x="connsiteX1" y="connsiteY1"/>
                </a:cxn>
                <a:cxn ang="0">
                  <a:pos x="connsiteX2" y="connsiteY2"/>
                </a:cxn>
                <a:cxn ang="0">
                  <a:pos x="connsiteX3" y="connsiteY3"/>
                </a:cxn>
              </a:cxnLst>
              <a:rect l="l" t="t" r="r" b="b"/>
              <a:pathLst>
                <a:path w="14087" h="11885">
                  <a:moveTo>
                    <a:pt x="13266" y="6240"/>
                  </a:moveTo>
                  <a:cubicBezTo>
                    <a:pt x="14772" y="3659"/>
                    <a:pt x="14557" y="-105"/>
                    <a:pt x="9609" y="2"/>
                  </a:cubicBezTo>
                  <a:cubicBezTo>
                    <a:pt x="3156" y="648"/>
                    <a:pt x="-824" y="6456"/>
                    <a:pt x="144" y="9682"/>
                  </a:cubicBezTo>
                  <a:cubicBezTo>
                    <a:pt x="1650" y="13877"/>
                    <a:pt x="10147" y="11726"/>
                    <a:pt x="13266" y="62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0" name="任意多边形: 形状 1783">
              <a:extLst>
                <a:ext uri="{FF2B5EF4-FFF2-40B4-BE49-F238E27FC236}">
                  <a16:creationId xmlns:a16="http://schemas.microsoft.com/office/drawing/2014/main" xmlns="" id="{0802C830-168B-4726-A58F-15EC37A359E1}"/>
                </a:ext>
              </a:extLst>
            </p:cNvPr>
            <p:cNvSpPr/>
            <p:nvPr/>
          </p:nvSpPr>
          <p:spPr>
            <a:xfrm>
              <a:off x="1154848" y="6115611"/>
              <a:ext cx="60426" cy="50745"/>
            </a:xfrm>
            <a:custGeom>
              <a:avLst/>
              <a:gdLst>
                <a:gd name="connsiteX0" fmla="*/ 13055 w 14300"/>
                <a:gd name="connsiteY0" fmla="*/ 6241 h 12009"/>
                <a:gd name="connsiteX1" fmla="*/ 10474 w 14300"/>
                <a:gd name="connsiteY1" fmla="*/ 2 h 12009"/>
                <a:gd name="connsiteX2" fmla="*/ 41 w 14300"/>
                <a:gd name="connsiteY2" fmla="*/ 9790 h 12009"/>
                <a:gd name="connsiteX3" fmla="*/ 13055 w 14300"/>
                <a:gd name="connsiteY3" fmla="*/ 6241 h 12009"/>
              </a:gdLst>
              <a:ahLst/>
              <a:cxnLst>
                <a:cxn ang="0">
                  <a:pos x="connsiteX0" y="connsiteY0"/>
                </a:cxn>
                <a:cxn ang="0">
                  <a:pos x="connsiteX1" y="connsiteY1"/>
                </a:cxn>
                <a:cxn ang="0">
                  <a:pos x="connsiteX2" y="connsiteY2"/>
                </a:cxn>
                <a:cxn ang="0">
                  <a:pos x="connsiteX3" y="connsiteY3"/>
                </a:cxn>
              </a:cxnLst>
              <a:rect l="l" t="t" r="r" b="b"/>
              <a:pathLst>
                <a:path w="14300" h="12009">
                  <a:moveTo>
                    <a:pt x="13055" y="6241"/>
                  </a:moveTo>
                  <a:cubicBezTo>
                    <a:pt x="14884" y="3552"/>
                    <a:pt x="15206" y="-105"/>
                    <a:pt x="10474" y="2"/>
                  </a:cubicBezTo>
                  <a:cubicBezTo>
                    <a:pt x="4343" y="648"/>
                    <a:pt x="-497" y="6563"/>
                    <a:pt x="41" y="9790"/>
                  </a:cubicBezTo>
                  <a:cubicBezTo>
                    <a:pt x="794" y="14092"/>
                    <a:pt x="9291" y="11726"/>
                    <a:pt x="13055" y="624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1" name="任意多边形: 形状 1784">
              <a:extLst>
                <a:ext uri="{FF2B5EF4-FFF2-40B4-BE49-F238E27FC236}">
                  <a16:creationId xmlns:a16="http://schemas.microsoft.com/office/drawing/2014/main" xmlns="" id="{4BD5E172-8821-40DE-B8E6-268F7590B6BD}"/>
                </a:ext>
              </a:extLst>
            </p:cNvPr>
            <p:cNvSpPr/>
            <p:nvPr/>
          </p:nvSpPr>
          <p:spPr>
            <a:xfrm>
              <a:off x="1355767" y="6100158"/>
              <a:ext cx="61630" cy="51180"/>
            </a:xfrm>
            <a:custGeom>
              <a:avLst/>
              <a:gdLst>
                <a:gd name="connsiteX0" fmla="*/ 33 w 14585"/>
                <a:gd name="connsiteY0" fmla="*/ 10328 h 12112"/>
                <a:gd name="connsiteX1" fmla="*/ 12832 w 14585"/>
                <a:gd name="connsiteY1" fmla="*/ 6240 h 12112"/>
                <a:gd name="connsiteX2" fmla="*/ 11326 w 14585"/>
                <a:gd name="connsiteY2" fmla="*/ 2 h 12112"/>
                <a:gd name="connsiteX3" fmla="*/ 33 w 14585"/>
                <a:gd name="connsiteY3" fmla="*/ 10328 h 12112"/>
              </a:gdLst>
              <a:ahLst/>
              <a:cxnLst>
                <a:cxn ang="0">
                  <a:pos x="connsiteX0" y="connsiteY0"/>
                </a:cxn>
                <a:cxn ang="0">
                  <a:pos x="connsiteX1" y="connsiteY1"/>
                </a:cxn>
                <a:cxn ang="0">
                  <a:pos x="connsiteX2" y="connsiteY2"/>
                </a:cxn>
                <a:cxn ang="0">
                  <a:pos x="connsiteX3" y="connsiteY3"/>
                </a:cxn>
              </a:cxnLst>
              <a:rect l="l" t="t" r="r" b="b"/>
              <a:pathLst>
                <a:path w="14585" h="12112">
                  <a:moveTo>
                    <a:pt x="33" y="10328"/>
                  </a:moveTo>
                  <a:cubicBezTo>
                    <a:pt x="678" y="14092"/>
                    <a:pt x="8637" y="11511"/>
                    <a:pt x="12832" y="6240"/>
                  </a:cubicBezTo>
                  <a:cubicBezTo>
                    <a:pt x="14983" y="3552"/>
                    <a:pt x="15844" y="-105"/>
                    <a:pt x="11326" y="2"/>
                  </a:cubicBezTo>
                  <a:cubicBezTo>
                    <a:pt x="5626" y="755"/>
                    <a:pt x="-505" y="6993"/>
                    <a:pt x="33" y="103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2" name="任意多边形: 形状 1785">
              <a:extLst>
                <a:ext uri="{FF2B5EF4-FFF2-40B4-BE49-F238E27FC236}">
                  <a16:creationId xmlns:a16="http://schemas.microsoft.com/office/drawing/2014/main" xmlns="" id="{9913E633-8F1C-4B87-804D-B5B67BCE2339}"/>
                </a:ext>
              </a:extLst>
            </p:cNvPr>
            <p:cNvSpPr/>
            <p:nvPr/>
          </p:nvSpPr>
          <p:spPr>
            <a:xfrm>
              <a:off x="1542162" y="6083311"/>
              <a:ext cx="61571" cy="51852"/>
            </a:xfrm>
            <a:custGeom>
              <a:avLst/>
              <a:gdLst>
                <a:gd name="connsiteX0" fmla="*/ 12065 w 14571"/>
                <a:gd name="connsiteY0" fmla="*/ 9 h 12271"/>
                <a:gd name="connsiteX1" fmla="*/ 19 w 14571"/>
                <a:gd name="connsiteY1" fmla="*/ 10872 h 12271"/>
                <a:gd name="connsiteX2" fmla="*/ 12173 w 14571"/>
                <a:gd name="connsiteY2" fmla="*/ 6247 h 12271"/>
                <a:gd name="connsiteX3" fmla="*/ 12065 w 14571"/>
                <a:gd name="connsiteY3" fmla="*/ 9 h 12271"/>
              </a:gdLst>
              <a:ahLst/>
              <a:cxnLst>
                <a:cxn ang="0">
                  <a:pos x="connsiteX0" y="connsiteY0"/>
                </a:cxn>
                <a:cxn ang="0">
                  <a:pos x="connsiteX1" y="connsiteY1"/>
                </a:cxn>
                <a:cxn ang="0">
                  <a:pos x="connsiteX2" y="connsiteY2"/>
                </a:cxn>
                <a:cxn ang="0">
                  <a:pos x="connsiteX3" y="connsiteY3"/>
                </a:cxn>
              </a:cxnLst>
              <a:rect l="l" t="t" r="r" b="b"/>
              <a:pathLst>
                <a:path w="14571" h="12271">
                  <a:moveTo>
                    <a:pt x="12065" y="9"/>
                  </a:moveTo>
                  <a:cubicBezTo>
                    <a:pt x="6473" y="869"/>
                    <a:pt x="-411" y="7645"/>
                    <a:pt x="19" y="10872"/>
                  </a:cubicBezTo>
                  <a:cubicBezTo>
                    <a:pt x="449" y="14099"/>
                    <a:pt x="7763" y="11410"/>
                    <a:pt x="12173" y="6247"/>
                  </a:cubicBezTo>
                  <a:cubicBezTo>
                    <a:pt x="14539" y="3558"/>
                    <a:pt x="16153" y="-206"/>
                    <a:pt x="12065" y="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3" name="任意多边形: 形状 1786">
              <a:extLst>
                <a:ext uri="{FF2B5EF4-FFF2-40B4-BE49-F238E27FC236}">
                  <a16:creationId xmlns:a16="http://schemas.microsoft.com/office/drawing/2014/main" xmlns="" id="{82EA5BDA-CF09-45DF-B80A-29E528B61DE4}"/>
                </a:ext>
              </a:extLst>
            </p:cNvPr>
            <p:cNvSpPr/>
            <p:nvPr/>
          </p:nvSpPr>
          <p:spPr>
            <a:xfrm>
              <a:off x="1709479" y="6065132"/>
              <a:ext cx="62201" cy="52626"/>
            </a:xfrm>
            <a:custGeom>
              <a:avLst/>
              <a:gdLst>
                <a:gd name="connsiteX0" fmla="*/ 12266 w 14720"/>
                <a:gd name="connsiteY0" fmla="*/ 5710 h 12454"/>
                <a:gd name="connsiteX1" fmla="*/ 12804 w 14720"/>
                <a:gd name="connsiteY1" fmla="*/ 9 h 12454"/>
                <a:gd name="connsiteX2" fmla="*/ 4 w 14720"/>
                <a:gd name="connsiteY2" fmla="*/ 11410 h 12454"/>
                <a:gd name="connsiteX3" fmla="*/ 11620 w 14720"/>
                <a:gd name="connsiteY3" fmla="*/ 6355 h 12454"/>
                <a:gd name="connsiteX4" fmla="*/ 12266 w 14720"/>
                <a:gd name="connsiteY4" fmla="*/ 5710 h 12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0" h="12454">
                  <a:moveTo>
                    <a:pt x="12266" y="5710"/>
                  </a:moveTo>
                  <a:cubicBezTo>
                    <a:pt x="14417" y="3344"/>
                    <a:pt x="16245" y="-206"/>
                    <a:pt x="12804" y="9"/>
                  </a:cubicBezTo>
                  <a:cubicBezTo>
                    <a:pt x="7426" y="870"/>
                    <a:pt x="-211" y="8291"/>
                    <a:pt x="4" y="11410"/>
                  </a:cubicBezTo>
                  <a:cubicBezTo>
                    <a:pt x="220" y="14099"/>
                    <a:pt x="6888" y="11303"/>
                    <a:pt x="11620" y="6355"/>
                  </a:cubicBezTo>
                  <a:cubicBezTo>
                    <a:pt x="11836" y="6140"/>
                    <a:pt x="12051" y="5817"/>
                    <a:pt x="12266" y="57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4" name="任意多边形: 形状 1787">
              <a:extLst>
                <a:ext uri="{FF2B5EF4-FFF2-40B4-BE49-F238E27FC236}">
                  <a16:creationId xmlns:a16="http://schemas.microsoft.com/office/drawing/2014/main" xmlns="" id="{8EF2775E-1B96-4428-A918-39C1B8C21496}"/>
                </a:ext>
              </a:extLst>
            </p:cNvPr>
            <p:cNvSpPr/>
            <p:nvPr/>
          </p:nvSpPr>
          <p:spPr>
            <a:xfrm>
              <a:off x="1859006" y="6045555"/>
              <a:ext cx="62454" cy="53298"/>
            </a:xfrm>
            <a:custGeom>
              <a:avLst/>
              <a:gdLst>
                <a:gd name="connsiteX0" fmla="*/ 10975 w 14780"/>
                <a:gd name="connsiteY0" fmla="*/ 6363 h 12613"/>
                <a:gd name="connsiteX1" fmla="*/ 12803 w 14780"/>
                <a:gd name="connsiteY1" fmla="*/ 4427 h 12613"/>
                <a:gd name="connsiteX2" fmla="*/ 13341 w 14780"/>
                <a:gd name="connsiteY2" fmla="*/ 17 h 12613"/>
                <a:gd name="connsiteX3" fmla="*/ 4 w 14780"/>
                <a:gd name="connsiteY3" fmla="*/ 11848 h 12613"/>
                <a:gd name="connsiteX4" fmla="*/ 10975 w 14780"/>
                <a:gd name="connsiteY4" fmla="*/ 6363 h 12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0" h="12613">
                  <a:moveTo>
                    <a:pt x="10975" y="6363"/>
                  </a:moveTo>
                  <a:cubicBezTo>
                    <a:pt x="11620" y="5825"/>
                    <a:pt x="12265" y="4965"/>
                    <a:pt x="12803" y="4427"/>
                  </a:cubicBezTo>
                  <a:cubicBezTo>
                    <a:pt x="13233" y="3997"/>
                    <a:pt x="16675" y="-305"/>
                    <a:pt x="13341" y="17"/>
                  </a:cubicBezTo>
                  <a:cubicBezTo>
                    <a:pt x="8393" y="985"/>
                    <a:pt x="-211" y="9160"/>
                    <a:pt x="4" y="11848"/>
                  </a:cubicBezTo>
                  <a:cubicBezTo>
                    <a:pt x="4" y="14107"/>
                    <a:pt x="6135" y="11095"/>
                    <a:pt x="10975" y="63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5" name="任意多边形: 形状 1788">
              <a:extLst>
                <a:ext uri="{FF2B5EF4-FFF2-40B4-BE49-F238E27FC236}">
                  <a16:creationId xmlns:a16="http://schemas.microsoft.com/office/drawing/2014/main" xmlns="" id="{42D1CDD8-5586-438C-B908-327B7AD33449}"/>
                </a:ext>
              </a:extLst>
            </p:cNvPr>
            <p:cNvSpPr/>
            <p:nvPr/>
          </p:nvSpPr>
          <p:spPr>
            <a:xfrm>
              <a:off x="1987638" y="6025577"/>
              <a:ext cx="63346" cy="53940"/>
            </a:xfrm>
            <a:custGeom>
              <a:avLst/>
              <a:gdLst>
                <a:gd name="connsiteX0" fmla="*/ 10541 w 14991"/>
                <a:gd name="connsiteY0" fmla="*/ 6467 h 12765"/>
                <a:gd name="connsiteX1" fmla="*/ 13445 w 14991"/>
                <a:gd name="connsiteY1" fmla="*/ 3348 h 12765"/>
                <a:gd name="connsiteX2" fmla="*/ 13983 w 14991"/>
                <a:gd name="connsiteY2" fmla="*/ 13 h 12765"/>
                <a:gd name="connsiteX3" fmla="*/ 1 w 14991"/>
                <a:gd name="connsiteY3" fmla="*/ 12275 h 12765"/>
                <a:gd name="connsiteX4" fmla="*/ 10541 w 14991"/>
                <a:gd name="connsiteY4" fmla="*/ 6467 h 12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1" h="12765">
                  <a:moveTo>
                    <a:pt x="10541" y="6467"/>
                  </a:moveTo>
                  <a:cubicBezTo>
                    <a:pt x="11725" y="5391"/>
                    <a:pt x="12800" y="4315"/>
                    <a:pt x="13445" y="3348"/>
                  </a:cubicBezTo>
                  <a:cubicBezTo>
                    <a:pt x="14306" y="2272"/>
                    <a:pt x="16134" y="-202"/>
                    <a:pt x="13983" y="13"/>
                  </a:cubicBezTo>
                  <a:cubicBezTo>
                    <a:pt x="9358" y="1089"/>
                    <a:pt x="-107" y="9908"/>
                    <a:pt x="1" y="12275"/>
                  </a:cubicBezTo>
                  <a:cubicBezTo>
                    <a:pt x="216" y="13995"/>
                    <a:pt x="5701" y="10984"/>
                    <a:pt x="10541" y="64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6" name="任意多边形: 形状 1789">
              <a:extLst>
                <a:ext uri="{FF2B5EF4-FFF2-40B4-BE49-F238E27FC236}">
                  <a16:creationId xmlns:a16="http://schemas.microsoft.com/office/drawing/2014/main" xmlns="" id="{8FCE3C30-A5A4-452A-B8F4-D184375BD544}"/>
                </a:ext>
              </a:extLst>
            </p:cNvPr>
            <p:cNvSpPr/>
            <p:nvPr/>
          </p:nvSpPr>
          <p:spPr>
            <a:xfrm>
              <a:off x="2097613" y="6004233"/>
              <a:ext cx="63823" cy="54641"/>
            </a:xfrm>
            <a:custGeom>
              <a:avLst/>
              <a:gdLst>
                <a:gd name="connsiteX0" fmla="*/ 9898 w 15104"/>
                <a:gd name="connsiteY0" fmla="*/ 6570 h 12931"/>
                <a:gd name="connsiteX1" fmla="*/ 13986 w 15104"/>
                <a:gd name="connsiteY1" fmla="*/ 2375 h 12931"/>
                <a:gd name="connsiteX2" fmla="*/ 14416 w 15104"/>
                <a:gd name="connsiteY2" fmla="*/ 9 h 12931"/>
                <a:gd name="connsiteX3" fmla="*/ 3 w 15104"/>
                <a:gd name="connsiteY3" fmla="*/ 12593 h 12931"/>
                <a:gd name="connsiteX4" fmla="*/ 9898 w 15104"/>
                <a:gd name="connsiteY4" fmla="*/ 6570 h 12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04" h="12931">
                  <a:moveTo>
                    <a:pt x="9898" y="6570"/>
                  </a:moveTo>
                  <a:cubicBezTo>
                    <a:pt x="12265" y="4419"/>
                    <a:pt x="13555" y="2913"/>
                    <a:pt x="13986" y="2375"/>
                  </a:cubicBezTo>
                  <a:cubicBezTo>
                    <a:pt x="15276" y="762"/>
                    <a:pt x="15491" y="-99"/>
                    <a:pt x="14416" y="9"/>
                  </a:cubicBezTo>
                  <a:cubicBezTo>
                    <a:pt x="10329" y="1192"/>
                    <a:pt x="-212" y="10765"/>
                    <a:pt x="3" y="12593"/>
                  </a:cubicBezTo>
                  <a:cubicBezTo>
                    <a:pt x="111" y="13991"/>
                    <a:pt x="5058" y="10872"/>
                    <a:pt x="9898" y="65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7" name="任意多边形: 形状 1790">
              <a:extLst>
                <a:ext uri="{FF2B5EF4-FFF2-40B4-BE49-F238E27FC236}">
                  <a16:creationId xmlns:a16="http://schemas.microsoft.com/office/drawing/2014/main" xmlns="" id="{5AAA347D-5987-45F7-9DA3-EE6E2BD00026}"/>
                </a:ext>
              </a:extLst>
            </p:cNvPr>
            <p:cNvSpPr/>
            <p:nvPr/>
          </p:nvSpPr>
          <p:spPr>
            <a:xfrm>
              <a:off x="2187057" y="5983354"/>
              <a:ext cx="64360" cy="55038"/>
            </a:xfrm>
            <a:custGeom>
              <a:avLst/>
              <a:gdLst>
                <a:gd name="connsiteX0" fmla="*/ 25 w 15231"/>
                <a:gd name="connsiteY0" fmla="*/ 13017 h 13025"/>
                <a:gd name="connsiteX1" fmla="*/ 9275 w 15231"/>
                <a:gd name="connsiteY1" fmla="*/ 6563 h 13025"/>
                <a:gd name="connsiteX2" fmla="*/ 14760 w 15231"/>
                <a:gd name="connsiteY2" fmla="*/ 1078 h 13025"/>
                <a:gd name="connsiteX3" fmla="*/ 14868 w 15231"/>
                <a:gd name="connsiteY3" fmla="*/ 3 h 13025"/>
                <a:gd name="connsiteX4" fmla="*/ 25 w 15231"/>
                <a:gd name="connsiteY4" fmla="*/ 13017 h 13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1" h="13025">
                  <a:moveTo>
                    <a:pt x="25" y="13017"/>
                  </a:moveTo>
                  <a:cubicBezTo>
                    <a:pt x="993" y="13232"/>
                    <a:pt x="6155" y="9360"/>
                    <a:pt x="9275" y="6563"/>
                  </a:cubicBezTo>
                  <a:cubicBezTo>
                    <a:pt x="13039" y="3337"/>
                    <a:pt x="14437" y="1508"/>
                    <a:pt x="14760" y="1078"/>
                  </a:cubicBezTo>
                  <a:cubicBezTo>
                    <a:pt x="15620" y="-105"/>
                    <a:pt x="15083" y="3"/>
                    <a:pt x="14868" y="3"/>
                  </a:cubicBezTo>
                  <a:cubicBezTo>
                    <a:pt x="11533" y="1186"/>
                    <a:pt x="-621" y="11834"/>
                    <a:pt x="25" y="130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8" name="任意多边形: 形状 1791">
              <a:extLst>
                <a:ext uri="{FF2B5EF4-FFF2-40B4-BE49-F238E27FC236}">
                  <a16:creationId xmlns:a16="http://schemas.microsoft.com/office/drawing/2014/main" xmlns="" id="{FC82DF51-7DC2-405E-905D-89659EF9635B}"/>
                </a:ext>
              </a:extLst>
            </p:cNvPr>
            <p:cNvSpPr/>
            <p:nvPr/>
          </p:nvSpPr>
          <p:spPr>
            <a:xfrm>
              <a:off x="2255790" y="5961546"/>
              <a:ext cx="64990" cy="55444"/>
            </a:xfrm>
            <a:custGeom>
              <a:avLst/>
              <a:gdLst>
                <a:gd name="connsiteX0" fmla="*/ 15380 w 15380"/>
                <a:gd name="connsiteY0" fmla="*/ 0 h 13121"/>
                <a:gd name="connsiteX1" fmla="*/ 15165 w 15380"/>
                <a:gd name="connsiteY1" fmla="*/ 0 h 13121"/>
                <a:gd name="connsiteX2" fmla="*/ 0 w 15380"/>
                <a:gd name="connsiteY2" fmla="*/ 13014 h 13121"/>
                <a:gd name="connsiteX3" fmla="*/ 0 w 15380"/>
                <a:gd name="connsiteY3" fmla="*/ 13122 h 13121"/>
                <a:gd name="connsiteX4" fmla="*/ 8712 w 15380"/>
                <a:gd name="connsiteY4" fmla="*/ 6561 h 13121"/>
                <a:gd name="connsiteX5" fmla="*/ 15380 w 15380"/>
                <a:gd name="connsiteY5" fmla="*/ 0 h 1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13121">
                  <a:moveTo>
                    <a:pt x="15380" y="0"/>
                  </a:moveTo>
                  <a:cubicBezTo>
                    <a:pt x="15273" y="0"/>
                    <a:pt x="15273" y="0"/>
                    <a:pt x="15165" y="0"/>
                  </a:cubicBezTo>
                  <a:cubicBezTo>
                    <a:pt x="12799" y="1076"/>
                    <a:pt x="968" y="11186"/>
                    <a:pt x="0" y="13014"/>
                  </a:cubicBezTo>
                  <a:cubicBezTo>
                    <a:pt x="0" y="13014"/>
                    <a:pt x="0" y="13122"/>
                    <a:pt x="0" y="13122"/>
                  </a:cubicBezTo>
                  <a:cubicBezTo>
                    <a:pt x="1076" y="12907"/>
                    <a:pt x="5916" y="8927"/>
                    <a:pt x="8712" y="6561"/>
                  </a:cubicBezTo>
                  <a:cubicBezTo>
                    <a:pt x="11939" y="3872"/>
                    <a:pt x="15380" y="645"/>
                    <a:pt x="1538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9" name="任意多边形: 形状 1792">
              <a:extLst>
                <a:ext uri="{FF2B5EF4-FFF2-40B4-BE49-F238E27FC236}">
                  <a16:creationId xmlns:a16="http://schemas.microsoft.com/office/drawing/2014/main" xmlns="" id="{C39A82F7-33A8-4FE8-8F0F-B210F4B8CDEF}"/>
                </a:ext>
              </a:extLst>
            </p:cNvPr>
            <p:cNvSpPr/>
            <p:nvPr/>
          </p:nvSpPr>
          <p:spPr>
            <a:xfrm>
              <a:off x="2303514" y="5939277"/>
              <a:ext cx="65898" cy="56809"/>
            </a:xfrm>
            <a:custGeom>
              <a:avLst/>
              <a:gdLst>
                <a:gd name="connsiteX0" fmla="*/ 0 w 15595"/>
                <a:gd name="connsiteY0" fmla="*/ 13444 h 13444"/>
                <a:gd name="connsiteX1" fmla="*/ 8174 w 15595"/>
                <a:gd name="connsiteY1" fmla="*/ 6776 h 13444"/>
                <a:gd name="connsiteX2" fmla="*/ 15596 w 15595"/>
                <a:gd name="connsiteY2" fmla="*/ 0 h 13444"/>
                <a:gd name="connsiteX3" fmla="*/ 15488 w 15595"/>
                <a:gd name="connsiteY3" fmla="*/ 0 h 13444"/>
                <a:gd name="connsiteX4" fmla="*/ 0 w 15595"/>
                <a:gd name="connsiteY4" fmla="*/ 13444 h 1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5" h="13444">
                  <a:moveTo>
                    <a:pt x="0" y="13444"/>
                  </a:moveTo>
                  <a:cubicBezTo>
                    <a:pt x="538" y="13229"/>
                    <a:pt x="4625" y="9788"/>
                    <a:pt x="8174" y="6776"/>
                  </a:cubicBezTo>
                  <a:cubicBezTo>
                    <a:pt x="10110" y="5055"/>
                    <a:pt x="15273" y="645"/>
                    <a:pt x="15596" y="0"/>
                  </a:cubicBezTo>
                  <a:cubicBezTo>
                    <a:pt x="15596" y="0"/>
                    <a:pt x="15488" y="0"/>
                    <a:pt x="15488" y="0"/>
                  </a:cubicBezTo>
                  <a:cubicBezTo>
                    <a:pt x="14197" y="968"/>
                    <a:pt x="645" y="12476"/>
                    <a:pt x="0" y="134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0" name="任意多边形: 形状 1808">
              <a:extLst>
                <a:ext uri="{FF2B5EF4-FFF2-40B4-BE49-F238E27FC236}">
                  <a16:creationId xmlns:a16="http://schemas.microsoft.com/office/drawing/2014/main" xmlns="" id="{1919773E-B105-479F-912F-9451AEF76157}"/>
                </a:ext>
              </a:extLst>
            </p:cNvPr>
            <p:cNvSpPr/>
            <p:nvPr/>
          </p:nvSpPr>
          <p:spPr>
            <a:xfrm>
              <a:off x="188406" y="6265599"/>
              <a:ext cx="52706" cy="44889"/>
            </a:xfrm>
            <a:custGeom>
              <a:avLst/>
              <a:gdLst>
                <a:gd name="connsiteX0" fmla="*/ 12457 w 12473"/>
                <a:gd name="connsiteY0" fmla="*/ 5808 h 10623"/>
                <a:gd name="connsiteX1" fmla="*/ 5897 w 12473"/>
                <a:gd name="connsiteY1" fmla="*/ 0 h 10623"/>
                <a:gd name="connsiteX2" fmla="*/ 1272 w 12473"/>
                <a:gd name="connsiteY2" fmla="*/ 8497 h 10623"/>
                <a:gd name="connsiteX3" fmla="*/ 12457 w 12473"/>
                <a:gd name="connsiteY3" fmla="*/ 5808 h 10623"/>
              </a:gdLst>
              <a:ahLst/>
              <a:cxnLst>
                <a:cxn ang="0">
                  <a:pos x="connsiteX0" y="connsiteY0"/>
                </a:cxn>
                <a:cxn ang="0">
                  <a:pos x="connsiteX1" y="connsiteY1"/>
                </a:cxn>
                <a:cxn ang="0">
                  <a:pos x="connsiteX2" y="connsiteY2"/>
                </a:cxn>
                <a:cxn ang="0">
                  <a:pos x="connsiteX3" y="connsiteY3"/>
                </a:cxn>
              </a:cxnLst>
              <a:rect l="l" t="t" r="r" b="b"/>
              <a:pathLst>
                <a:path w="12473" h="10623">
                  <a:moveTo>
                    <a:pt x="12457" y="5808"/>
                  </a:moveTo>
                  <a:cubicBezTo>
                    <a:pt x="12673" y="3442"/>
                    <a:pt x="10737" y="107"/>
                    <a:pt x="5897" y="0"/>
                  </a:cubicBezTo>
                  <a:cubicBezTo>
                    <a:pt x="411" y="323"/>
                    <a:pt x="-1525" y="5270"/>
                    <a:pt x="1272" y="8497"/>
                  </a:cubicBezTo>
                  <a:cubicBezTo>
                    <a:pt x="4713" y="12369"/>
                    <a:pt x="12027" y="10648"/>
                    <a:pt x="12457"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1" name="任意多边形: 形状 1809">
              <a:extLst>
                <a:ext uri="{FF2B5EF4-FFF2-40B4-BE49-F238E27FC236}">
                  <a16:creationId xmlns:a16="http://schemas.microsoft.com/office/drawing/2014/main" xmlns="" id="{83300979-9BC5-4A06-B38D-37C687E3DEEB}"/>
                </a:ext>
              </a:extLst>
            </p:cNvPr>
            <p:cNvSpPr/>
            <p:nvPr/>
          </p:nvSpPr>
          <p:spPr>
            <a:xfrm>
              <a:off x="389735" y="6260600"/>
              <a:ext cx="52672" cy="45582"/>
            </a:xfrm>
            <a:custGeom>
              <a:avLst/>
              <a:gdLst>
                <a:gd name="connsiteX0" fmla="*/ 12352 w 12465"/>
                <a:gd name="connsiteY0" fmla="*/ 5808 h 10787"/>
                <a:gd name="connsiteX1" fmla="*/ 6759 w 12465"/>
                <a:gd name="connsiteY1" fmla="*/ 0 h 10787"/>
                <a:gd name="connsiteX2" fmla="*/ 521 w 12465"/>
                <a:gd name="connsiteY2" fmla="*/ 8067 h 10787"/>
                <a:gd name="connsiteX3" fmla="*/ 12352 w 12465"/>
                <a:gd name="connsiteY3" fmla="*/ 5808 h 10787"/>
              </a:gdLst>
              <a:ahLst/>
              <a:cxnLst>
                <a:cxn ang="0">
                  <a:pos x="connsiteX0" y="connsiteY0"/>
                </a:cxn>
                <a:cxn ang="0">
                  <a:pos x="connsiteX1" y="connsiteY1"/>
                </a:cxn>
                <a:cxn ang="0">
                  <a:pos x="connsiteX2" y="connsiteY2"/>
                </a:cxn>
                <a:cxn ang="0">
                  <a:pos x="connsiteX3" y="connsiteY3"/>
                </a:cxn>
              </a:cxnLst>
              <a:rect l="l" t="t" r="r" b="b"/>
              <a:pathLst>
                <a:path w="12465" h="10787">
                  <a:moveTo>
                    <a:pt x="12352" y="5808"/>
                  </a:moveTo>
                  <a:cubicBezTo>
                    <a:pt x="12890" y="3442"/>
                    <a:pt x="11599" y="107"/>
                    <a:pt x="6759" y="0"/>
                  </a:cubicBezTo>
                  <a:cubicBezTo>
                    <a:pt x="1058" y="430"/>
                    <a:pt x="-1093" y="5163"/>
                    <a:pt x="521" y="8067"/>
                  </a:cubicBezTo>
                  <a:cubicBezTo>
                    <a:pt x="2994" y="12691"/>
                    <a:pt x="11061" y="11078"/>
                    <a:pt x="12352"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2" name="任意多边形: 形状 1810">
              <a:extLst>
                <a:ext uri="{FF2B5EF4-FFF2-40B4-BE49-F238E27FC236}">
                  <a16:creationId xmlns:a16="http://schemas.microsoft.com/office/drawing/2014/main" xmlns="" id="{A76A700B-2620-4D23-9749-3BCB7D2C0C24}"/>
                </a:ext>
              </a:extLst>
            </p:cNvPr>
            <p:cNvSpPr/>
            <p:nvPr/>
          </p:nvSpPr>
          <p:spPr>
            <a:xfrm>
              <a:off x="590523" y="6253784"/>
              <a:ext cx="53779" cy="45877"/>
            </a:xfrm>
            <a:custGeom>
              <a:avLst/>
              <a:gdLst>
                <a:gd name="connsiteX0" fmla="*/ 12375 w 12727"/>
                <a:gd name="connsiteY0" fmla="*/ 5808 h 10857"/>
                <a:gd name="connsiteX1" fmla="*/ 7750 w 12727"/>
                <a:gd name="connsiteY1" fmla="*/ 0 h 10857"/>
                <a:gd name="connsiteX2" fmla="*/ 221 w 12727"/>
                <a:gd name="connsiteY2" fmla="*/ 8174 h 10857"/>
                <a:gd name="connsiteX3" fmla="*/ 12375 w 12727"/>
                <a:gd name="connsiteY3" fmla="*/ 5808 h 10857"/>
              </a:gdLst>
              <a:ahLst/>
              <a:cxnLst>
                <a:cxn ang="0">
                  <a:pos x="connsiteX0" y="connsiteY0"/>
                </a:cxn>
                <a:cxn ang="0">
                  <a:pos x="connsiteX1" y="connsiteY1"/>
                </a:cxn>
                <a:cxn ang="0">
                  <a:pos x="connsiteX2" y="connsiteY2"/>
                </a:cxn>
                <a:cxn ang="0">
                  <a:pos x="connsiteX3" y="connsiteY3"/>
                </a:cxn>
              </a:cxnLst>
              <a:rect l="l" t="t" r="r" b="b"/>
              <a:pathLst>
                <a:path w="12727" h="10857">
                  <a:moveTo>
                    <a:pt x="12375" y="5808"/>
                  </a:moveTo>
                  <a:cubicBezTo>
                    <a:pt x="13343" y="3442"/>
                    <a:pt x="12482" y="108"/>
                    <a:pt x="7750" y="0"/>
                  </a:cubicBezTo>
                  <a:cubicBezTo>
                    <a:pt x="2050" y="430"/>
                    <a:pt x="-855" y="5270"/>
                    <a:pt x="221" y="8174"/>
                  </a:cubicBezTo>
                  <a:cubicBezTo>
                    <a:pt x="2050" y="12799"/>
                    <a:pt x="10224" y="11078"/>
                    <a:pt x="12375"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3" name="任意多边形: 形状 1811">
              <a:extLst>
                <a:ext uri="{FF2B5EF4-FFF2-40B4-BE49-F238E27FC236}">
                  <a16:creationId xmlns:a16="http://schemas.microsoft.com/office/drawing/2014/main" xmlns="" id="{A4D61EF3-04F2-4060-AE98-FA12D8019F19}"/>
                </a:ext>
              </a:extLst>
            </p:cNvPr>
            <p:cNvSpPr/>
            <p:nvPr/>
          </p:nvSpPr>
          <p:spPr>
            <a:xfrm>
              <a:off x="789304" y="6245591"/>
              <a:ext cx="55000" cy="45632"/>
            </a:xfrm>
            <a:custGeom>
              <a:avLst/>
              <a:gdLst>
                <a:gd name="connsiteX0" fmla="*/ 12335 w 13016"/>
                <a:gd name="connsiteY0" fmla="*/ 5703 h 10799"/>
                <a:gd name="connsiteX1" fmla="*/ 8786 w 13016"/>
                <a:gd name="connsiteY1" fmla="*/ 2 h 10799"/>
                <a:gd name="connsiteX2" fmla="*/ 74 w 13016"/>
                <a:gd name="connsiteY2" fmla="*/ 8284 h 10799"/>
                <a:gd name="connsiteX3" fmla="*/ 12335 w 13016"/>
                <a:gd name="connsiteY3" fmla="*/ 5703 h 10799"/>
              </a:gdLst>
              <a:ahLst/>
              <a:cxnLst>
                <a:cxn ang="0">
                  <a:pos x="connsiteX0" y="connsiteY0"/>
                </a:cxn>
                <a:cxn ang="0">
                  <a:pos x="connsiteX1" y="connsiteY1"/>
                </a:cxn>
                <a:cxn ang="0">
                  <a:pos x="connsiteX2" y="connsiteY2"/>
                </a:cxn>
                <a:cxn ang="0">
                  <a:pos x="connsiteX3" y="connsiteY3"/>
                </a:cxn>
              </a:cxnLst>
              <a:rect l="l" t="t" r="r" b="b"/>
              <a:pathLst>
                <a:path w="13016" h="10799">
                  <a:moveTo>
                    <a:pt x="12335" y="5703"/>
                  </a:moveTo>
                  <a:cubicBezTo>
                    <a:pt x="13626" y="3337"/>
                    <a:pt x="13411" y="-105"/>
                    <a:pt x="8786" y="2"/>
                  </a:cubicBezTo>
                  <a:cubicBezTo>
                    <a:pt x="3085" y="540"/>
                    <a:pt x="-572" y="5380"/>
                    <a:pt x="74" y="8284"/>
                  </a:cubicBezTo>
                  <a:cubicBezTo>
                    <a:pt x="1042" y="12694"/>
                    <a:pt x="9431" y="10973"/>
                    <a:pt x="12335"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4" name="任意多边形: 形状 1812">
              <a:extLst>
                <a:ext uri="{FF2B5EF4-FFF2-40B4-BE49-F238E27FC236}">
                  <a16:creationId xmlns:a16="http://schemas.microsoft.com/office/drawing/2014/main" xmlns="" id="{D721098D-DBD3-4293-8BB2-644C98EF2981}"/>
                </a:ext>
              </a:extLst>
            </p:cNvPr>
            <p:cNvSpPr/>
            <p:nvPr/>
          </p:nvSpPr>
          <p:spPr>
            <a:xfrm>
              <a:off x="984412" y="6234685"/>
              <a:ext cx="56784" cy="46135"/>
            </a:xfrm>
            <a:custGeom>
              <a:avLst/>
              <a:gdLst>
                <a:gd name="connsiteX0" fmla="*/ 42 w 13438"/>
                <a:gd name="connsiteY0" fmla="*/ 8822 h 10918"/>
                <a:gd name="connsiteX1" fmla="*/ 12303 w 13438"/>
                <a:gd name="connsiteY1" fmla="*/ 5703 h 10918"/>
                <a:gd name="connsiteX2" fmla="*/ 9722 w 13438"/>
                <a:gd name="connsiteY2" fmla="*/ 2 h 10918"/>
                <a:gd name="connsiteX3" fmla="*/ 42 w 13438"/>
                <a:gd name="connsiteY3" fmla="*/ 8822 h 10918"/>
              </a:gdLst>
              <a:ahLst/>
              <a:cxnLst>
                <a:cxn ang="0">
                  <a:pos x="connsiteX0" y="connsiteY0"/>
                </a:cxn>
                <a:cxn ang="0">
                  <a:pos x="connsiteX1" y="connsiteY1"/>
                </a:cxn>
                <a:cxn ang="0">
                  <a:pos x="connsiteX2" y="connsiteY2"/>
                </a:cxn>
                <a:cxn ang="0">
                  <a:pos x="connsiteX3" y="connsiteY3"/>
                </a:cxn>
              </a:cxnLst>
              <a:rect l="l" t="t" r="r" b="b"/>
              <a:pathLst>
                <a:path w="13438" h="10918">
                  <a:moveTo>
                    <a:pt x="42" y="8822"/>
                  </a:moveTo>
                  <a:cubicBezTo>
                    <a:pt x="795" y="12802"/>
                    <a:pt x="8861" y="10758"/>
                    <a:pt x="12303" y="5703"/>
                  </a:cubicBezTo>
                  <a:cubicBezTo>
                    <a:pt x="14024" y="3337"/>
                    <a:pt x="14239" y="-105"/>
                    <a:pt x="9722" y="2"/>
                  </a:cubicBezTo>
                  <a:cubicBezTo>
                    <a:pt x="4236" y="540"/>
                    <a:pt x="-496" y="5595"/>
                    <a:pt x="42" y="88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5" name="任意多边形: 形状 1813">
              <a:extLst>
                <a:ext uri="{FF2B5EF4-FFF2-40B4-BE49-F238E27FC236}">
                  <a16:creationId xmlns:a16="http://schemas.microsoft.com/office/drawing/2014/main" xmlns="" id="{E222CC0F-F086-490B-9B97-B6885B6E709C}"/>
                </a:ext>
              </a:extLst>
            </p:cNvPr>
            <p:cNvSpPr/>
            <p:nvPr/>
          </p:nvSpPr>
          <p:spPr>
            <a:xfrm>
              <a:off x="1173960" y="6221505"/>
              <a:ext cx="59484" cy="46549"/>
            </a:xfrm>
            <a:custGeom>
              <a:avLst/>
              <a:gdLst>
                <a:gd name="connsiteX0" fmla="*/ 12404 w 14077"/>
                <a:gd name="connsiteY0" fmla="*/ 5703 h 11016"/>
                <a:gd name="connsiteX1" fmla="*/ 10898 w 14077"/>
                <a:gd name="connsiteY1" fmla="*/ 3 h 11016"/>
                <a:gd name="connsiteX2" fmla="*/ 35 w 14077"/>
                <a:gd name="connsiteY2" fmla="*/ 9360 h 11016"/>
                <a:gd name="connsiteX3" fmla="*/ 12404 w 14077"/>
                <a:gd name="connsiteY3" fmla="*/ 5703 h 11016"/>
              </a:gdLst>
              <a:ahLst/>
              <a:cxnLst>
                <a:cxn ang="0">
                  <a:pos x="connsiteX0" y="connsiteY0"/>
                </a:cxn>
                <a:cxn ang="0">
                  <a:pos x="connsiteX1" y="connsiteY1"/>
                </a:cxn>
                <a:cxn ang="0">
                  <a:pos x="connsiteX2" y="connsiteY2"/>
                </a:cxn>
                <a:cxn ang="0">
                  <a:pos x="connsiteX3" y="connsiteY3"/>
                </a:cxn>
              </a:cxnLst>
              <a:rect l="l" t="t" r="r" b="b"/>
              <a:pathLst>
                <a:path w="14077" h="11016">
                  <a:moveTo>
                    <a:pt x="12404" y="5703"/>
                  </a:moveTo>
                  <a:cubicBezTo>
                    <a:pt x="14448" y="3229"/>
                    <a:pt x="15308" y="-105"/>
                    <a:pt x="10898" y="3"/>
                  </a:cubicBezTo>
                  <a:cubicBezTo>
                    <a:pt x="5198" y="648"/>
                    <a:pt x="-502" y="6241"/>
                    <a:pt x="35" y="9360"/>
                  </a:cubicBezTo>
                  <a:cubicBezTo>
                    <a:pt x="788" y="12802"/>
                    <a:pt x="8425" y="10543"/>
                    <a:pt x="12404"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6" name="任意多边形: 形状 1814">
              <a:extLst>
                <a:ext uri="{FF2B5EF4-FFF2-40B4-BE49-F238E27FC236}">
                  <a16:creationId xmlns:a16="http://schemas.microsoft.com/office/drawing/2014/main" xmlns="" id="{6150AD63-5294-48C9-BDD1-FE950D99827C}"/>
                </a:ext>
              </a:extLst>
            </p:cNvPr>
            <p:cNvSpPr/>
            <p:nvPr/>
          </p:nvSpPr>
          <p:spPr>
            <a:xfrm>
              <a:off x="1355433" y="6206475"/>
              <a:ext cx="59957" cy="47061"/>
            </a:xfrm>
            <a:custGeom>
              <a:avLst/>
              <a:gdLst>
                <a:gd name="connsiteX0" fmla="*/ 11836 w 14189"/>
                <a:gd name="connsiteY0" fmla="*/ 5710 h 11137"/>
                <a:gd name="connsiteX1" fmla="*/ 11836 w 14189"/>
                <a:gd name="connsiteY1" fmla="*/ 5710 h 11137"/>
                <a:gd name="connsiteX2" fmla="*/ 11728 w 14189"/>
                <a:gd name="connsiteY2" fmla="*/ 10 h 11137"/>
                <a:gd name="connsiteX3" fmla="*/ 5 w 14189"/>
                <a:gd name="connsiteY3" fmla="*/ 9582 h 11137"/>
                <a:gd name="connsiteX4" fmla="*/ 11836 w 14189"/>
                <a:gd name="connsiteY4" fmla="*/ 5710 h 11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9" h="11137">
                  <a:moveTo>
                    <a:pt x="11836" y="5710"/>
                  </a:moveTo>
                  <a:lnTo>
                    <a:pt x="11836" y="5710"/>
                  </a:lnTo>
                  <a:cubicBezTo>
                    <a:pt x="14202" y="3236"/>
                    <a:pt x="15708" y="-206"/>
                    <a:pt x="11728" y="10"/>
                  </a:cubicBezTo>
                  <a:cubicBezTo>
                    <a:pt x="6135" y="762"/>
                    <a:pt x="112" y="6786"/>
                    <a:pt x="5" y="9582"/>
                  </a:cubicBezTo>
                  <a:cubicBezTo>
                    <a:pt x="-211" y="12916"/>
                    <a:pt x="7318" y="10550"/>
                    <a:pt x="11836" y="57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7" name="任意多边形: 形状 1815">
              <a:extLst>
                <a:ext uri="{FF2B5EF4-FFF2-40B4-BE49-F238E27FC236}">
                  <a16:creationId xmlns:a16="http://schemas.microsoft.com/office/drawing/2014/main" xmlns="" id="{4ECB7167-BDBA-48D6-995F-D033978633F1}"/>
                </a:ext>
              </a:extLst>
            </p:cNvPr>
            <p:cNvSpPr/>
            <p:nvPr/>
          </p:nvSpPr>
          <p:spPr>
            <a:xfrm>
              <a:off x="1519927" y="6190109"/>
              <a:ext cx="60980" cy="47775"/>
            </a:xfrm>
            <a:custGeom>
              <a:avLst/>
              <a:gdLst>
                <a:gd name="connsiteX0" fmla="*/ 12595 w 14431"/>
                <a:gd name="connsiteY0" fmla="*/ 11 h 11306"/>
                <a:gd name="connsiteX1" fmla="*/ 11 w 14431"/>
                <a:gd name="connsiteY1" fmla="*/ 10013 h 11306"/>
                <a:gd name="connsiteX2" fmla="*/ 11412 w 14431"/>
                <a:gd name="connsiteY2" fmla="*/ 5711 h 11306"/>
                <a:gd name="connsiteX3" fmla="*/ 12487 w 14431"/>
                <a:gd name="connsiteY3" fmla="*/ 4528 h 11306"/>
                <a:gd name="connsiteX4" fmla="*/ 12595 w 14431"/>
                <a:gd name="connsiteY4" fmla="*/ 11 h 11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1" h="11306">
                  <a:moveTo>
                    <a:pt x="12595" y="11"/>
                  </a:moveTo>
                  <a:cubicBezTo>
                    <a:pt x="7325" y="871"/>
                    <a:pt x="334" y="7324"/>
                    <a:pt x="11" y="10013"/>
                  </a:cubicBezTo>
                  <a:cubicBezTo>
                    <a:pt x="-312" y="13025"/>
                    <a:pt x="6572" y="10443"/>
                    <a:pt x="11412" y="5711"/>
                  </a:cubicBezTo>
                  <a:cubicBezTo>
                    <a:pt x="11735" y="5388"/>
                    <a:pt x="12165" y="4958"/>
                    <a:pt x="12487" y="4528"/>
                  </a:cubicBezTo>
                  <a:cubicBezTo>
                    <a:pt x="13993" y="2915"/>
                    <a:pt x="15929" y="-205"/>
                    <a:pt x="12595"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8" name="任意多边形: 形状 1816">
              <a:extLst>
                <a:ext uri="{FF2B5EF4-FFF2-40B4-BE49-F238E27FC236}">
                  <a16:creationId xmlns:a16="http://schemas.microsoft.com/office/drawing/2014/main" xmlns="" id="{89B5E09A-100B-4F37-8684-95973598E1E2}"/>
                </a:ext>
              </a:extLst>
            </p:cNvPr>
            <p:cNvSpPr/>
            <p:nvPr/>
          </p:nvSpPr>
          <p:spPr>
            <a:xfrm>
              <a:off x="1666758" y="6172835"/>
              <a:ext cx="62577" cy="48387"/>
            </a:xfrm>
            <a:custGeom>
              <a:avLst/>
              <a:gdLst>
                <a:gd name="connsiteX0" fmla="*/ 13341 w 14809"/>
                <a:gd name="connsiteY0" fmla="*/ 12 h 11451"/>
                <a:gd name="connsiteX1" fmla="*/ 4 w 14809"/>
                <a:gd name="connsiteY1" fmla="*/ 10767 h 11451"/>
                <a:gd name="connsiteX2" fmla="*/ 10975 w 14809"/>
                <a:gd name="connsiteY2" fmla="*/ 5820 h 11451"/>
                <a:gd name="connsiteX3" fmla="*/ 13233 w 14809"/>
                <a:gd name="connsiteY3" fmla="*/ 3561 h 11451"/>
                <a:gd name="connsiteX4" fmla="*/ 13341 w 14809"/>
                <a:gd name="connsiteY4" fmla="*/ 12 h 1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9" h="11451">
                  <a:moveTo>
                    <a:pt x="13341" y="12"/>
                  </a:moveTo>
                  <a:cubicBezTo>
                    <a:pt x="8393" y="872"/>
                    <a:pt x="-211" y="8294"/>
                    <a:pt x="4" y="10767"/>
                  </a:cubicBezTo>
                  <a:cubicBezTo>
                    <a:pt x="112" y="12811"/>
                    <a:pt x="6242" y="10015"/>
                    <a:pt x="10975" y="5820"/>
                  </a:cubicBezTo>
                  <a:cubicBezTo>
                    <a:pt x="12050" y="4852"/>
                    <a:pt x="12803" y="3991"/>
                    <a:pt x="13233" y="3561"/>
                  </a:cubicBezTo>
                  <a:cubicBezTo>
                    <a:pt x="14094" y="2593"/>
                    <a:pt x="16245" y="-203"/>
                    <a:pt x="13341"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9" name="任意多边形: 形状 1817">
              <a:extLst>
                <a:ext uri="{FF2B5EF4-FFF2-40B4-BE49-F238E27FC236}">
                  <a16:creationId xmlns:a16="http://schemas.microsoft.com/office/drawing/2014/main" xmlns="" id="{CC6E6591-1F2A-49D6-B734-920C888D757B}"/>
                </a:ext>
              </a:extLst>
            </p:cNvPr>
            <p:cNvSpPr/>
            <p:nvPr/>
          </p:nvSpPr>
          <p:spPr>
            <a:xfrm>
              <a:off x="1796290" y="6154225"/>
              <a:ext cx="64047" cy="49249"/>
            </a:xfrm>
            <a:custGeom>
              <a:avLst/>
              <a:gdLst>
                <a:gd name="connsiteX0" fmla="*/ 13986 w 15157"/>
                <a:gd name="connsiteY0" fmla="*/ 2587 h 11655"/>
                <a:gd name="connsiteX1" fmla="*/ 14093 w 15157"/>
                <a:gd name="connsiteY1" fmla="*/ 6 h 11655"/>
                <a:gd name="connsiteX2" fmla="*/ 4 w 15157"/>
                <a:gd name="connsiteY2" fmla="*/ 11192 h 11655"/>
                <a:gd name="connsiteX3" fmla="*/ 10544 w 15157"/>
                <a:gd name="connsiteY3" fmla="*/ 5921 h 11655"/>
                <a:gd name="connsiteX4" fmla="*/ 13986 w 15157"/>
                <a:gd name="connsiteY4" fmla="*/ 2587 h 11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7" h="11655">
                  <a:moveTo>
                    <a:pt x="13986" y="2587"/>
                  </a:moveTo>
                  <a:cubicBezTo>
                    <a:pt x="15061" y="1297"/>
                    <a:pt x="15922" y="-102"/>
                    <a:pt x="14093" y="6"/>
                  </a:cubicBezTo>
                  <a:cubicBezTo>
                    <a:pt x="9468" y="974"/>
                    <a:pt x="-212" y="9041"/>
                    <a:pt x="4" y="11192"/>
                  </a:cubicBezTo>
                  <a:cubicBezTo>
                    <a:pt x="111" y="12805"/>
                    <a:pt x="5704" y="10009"/>
                    <a:pt x="10544" y="5921"/>
                  </a:cubicBezTo>
                  <a:cubicBezTo>
                    <a:pt x="12372" y="4416"/>
                    <a:pt x="13448" y="3340"/>
                    <a:pt x="13986" y="258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0" name="任意多边形: 形状 1818">
              <a:extLst>
                <a:ext uri="{FF2B5EF4-FFF2-40B4-BE49-F238E27FC236}">
                  <a16:creationId xmlns:a16="http://schemas.microsoft.com/office/drawing/2014/main" xmlns="" id="{272ED0D7-1D62-4B2B-A138-88896F1B48DC}"/>
                </a:ext>
              </a:extLst>
            </p:cNvPr>
            <p:cNvSpPr/>
            <p:nvPr/>
          </p:nvSpPr>
          <p:spPr>
            <a:xfrm>
              <a:off x="1907639" y="6135155"/>
              <a:ext cx="65125" cy="49613"/>
            </a:xfrm>
            <a:custGeom>
              <a:avLst/>
              <a:gdLst>
                <a:gd name="connsiteX0" fmla="*/ 14631 w 15412"/>
                <a:gd name="connsiteY0" fmla="*/ 1722 h 11741"/>
                <a:gd name="connsiteX1" fmla="*/ 14738 w 15412"/>
                <a:gd name="connsiteY1" fmla="*/ 1 h 11741"/>
                <a:gd name="connsiteX2" fmla="*/ 3 w 15412"/>
                <a:gd name="connsiteY2" fmla="*/ 11510 h 11741"/>
                <a:gd name="connsiteX3" fmla="*/ 10113 w 15412"/>
                <a:gd name="connsiteY3" fmla="*/ 5917 h 11741"/>
                <a:gd name="connsiteX4" fmla="*/ 14631 w 15412"/>
                <a:gd name="connsiteY4" fmla="*/ 1722 h 11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2" h="11741">
                  <a:moveTo>
                    <a:pt x="14631" y="1722"/>
                  </a:moveTo>
                  <a:cubicBezTo>
                    <a:pt x="16137" y="-106"/>
                    <a:pt x="15061" y="1"/>
                    <a:pt x="14738" y="1"/>
                  </a:cubicBezTo>
                  <a:cubicBezTo>
                    <a:pt x="10544" y="1077"/>
                    <a:pt x="-212" y="9896"/>
                    <a:pt x="3" y="11510"/>
                  </a:cubicBezTo>
                  <a:cubicBezTo>
                    <a:pt x="111" y="12585"/>
                    <a:pt x="5381" y="9789"/>
                    <a:pt x="10113" y="5917"/>
                  </a:cubicBezTo>
                  <a:cubicBezTo>
                    <a:pt x="11296" y="5056"/>
                    <a:pt x="13448" y="3228"/>
                    <a:pt x="14631" y="17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1" name="任意多边形: 形状 1819">
              <a:extLst>
                <a:ext uri="{FF2B5EF4-FFF2-40B4-BE49-F238E27FC236}">
                  <a16:creationId xmlns:a16="http://schemas.microsoft.com/office/drawing/2014/main" xmlns="" id="{FD202005-2D95-4386-808C-E16C01A06F83}"/>
                </a:ext>
              </a:extLst>
            </p:cNvPr>
            <p:cNvSpPr/>
            <p:nvPr/>
          </p:nvSpPr>
          <p:spPr>
            <a:xfrm>
              <a:off x="2000758" y="6115426"/>
              <a:ext cx="66562" cy="50855"/>
            </a:xfrm>
            <a:custGeom>
              <a:avLst/>
              <a:gdLst>
                <a:gd name="connsiteX0" fmla="*/ 9695 w 15752"/>
                <a:gd name="connsiteY0" fmla="*/ 6069 h 12035"/>
                <a:gd name="connsiteX1" fmla="*/ 15288 w 15752"/>
                <a:gd name="connsiteY1" fmla="*/ 1013 h 12035"/>
                <a:gd name="connsiteX2" fmla="*/ 15288 w 15752"/>
                <a:gd name="connsiteY2" fmla="*/ 46 h 12035"/>
                <a:gd name="connsiteX3" fmla="*/ 15 w 15752"/>
                <a:gd name="connsiteY3" fmla="*/ 11769 h 12035"/>
                <a:gd name="connsiteX4" fmla="*/ 9695 w 15752"/>
                <a:gd name="connsiteY4" fmla="*/ 6069 h 1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2" h="12035">
                  <a:moveTo>
                    <a:pt x="9695" y="6069"/>
                  </a:moveTo>
                  <a:cubicBezTo>
                    <a:pt x="13567" y="3057"/>
                    <a:pt x="14965" y="1444"/>
                    <a:pt x="15288" y="1013"/>
                  </a:cubicBezTo>
                  <a:cubicBezTo>
                    <a:pt x="16148" y="-62"/>
                    <a:pt x="15611" y="-62"/>
                    <a:pt x="15288" y="46"/>
                  </a:cubicBezTo>
                  <a:cubicBezTo>
                    <a:pt x="11739" y="1121"/>
                    <a:pt x="445" y="10048"/>
                    <a:pt x="15" y="11769"/>
                  </a:cubicBezTo>
                  <a:cubicBezTo>
                    <a:pt x="-308" y="12952"/>
                    <a:pt x="4640" y="10048"/>
                    <a:pt x="9695" y="60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2" name="任意多边形: 形状 1820">
              <a:extLst>
                <a:ext uri="{FF2B5EF4-FFF2-40B4-BE49-F238E27FC236}">
                  <a16:creationId xmlns:a16="http://schemas.microsoft.com/office/drawing/2014/main" xmlns="" id="{C7356DE4-3809-4A48-929A-BE8CCA8A96DF}"/>
                </a:ext>
              </a:extLst>
            </p:cNvPr>
            <p:cNvSpPr/>
            <p:nvPr/>
          </p:nvSpPr>
          <p:spPr>
            <a:xfrm>
              <a:off x="2075361" y="6095620"/>
              <a:ext cx="67263" cy="51396"/>
            </a:xfrm>
            <a:custGeom>
              <a:avLst/>
              <a:gdLst>
                <a:gd name="connsiteX0" fmla="*/ 15918 w 15918"/>
                <a:gd name="connsiteY0" fmla="*/ 0 h 12163"/>
                <a:gd name="connsiteX1" fmla="*/ 15703 w 15918"/>
                <a:gd name="connsiteY1" fmla="*/ 0 h 12163"/>
                <a:gd name="connsiteX2" fmla="*/ 0 w 15918"/>
                <a:gd name="connsiteY2" fmla="*/ 12154 h 12163"/>
                <a:gd name="connsiteX3" fmla="*/ 9250 w 15918"/>
                <a:gd name="connsiteY3" fmla="*/ 6131 h 12163"/>
                <a:gd name="connsiteX4" fmla="*/ 15918 w 15918"/>
                <a:gd name="connsiteY4" fmla="*/ 0 h 12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18" h="12163">
                  <a:moveTo>
                    <a:pt x="15918" y="0"/>
                  </a:moveTo>
                  <a:cubicBezTo>
                    <a:pt x="15811" y="0"/>
                    <a:pt x="15703" y="0"/>
                    <a:pt x="15703" y="0"/>
                  </a:cubicBezTo>
                  <a:cubicBezTo>
                    <a:pt x="12907" y="1076"/>
                    <a:pt x="0" y="10971"/>
                    <a:pt x="0" y="12154"/>
                  </a:cubicBezTo>
                  <a:cubicBezTo>
                    <a:pt x="645" y="12369"/>
                    <a:pt x="5700" y="8819"/>
                    <a:pt x="9250" y="6131"/>
                  </a:cubicBezTo>
                  <a:cubicBezTo>
                    <a:pt x="12369" y="3549"/>
                    <a:pt x="15918" y="645"/>
                    <a:pt x="1591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3" name="任意多边形: 形状 1821">
              <a:extLst>
                <a:ext uri="{FF2B5EF4-FFF2-40B4-BE49-F238E27FC236}">
                  <a16:creationId xmlns:a16="http://schemas.microsoft.com/office/drawing/2014/main" xmlns="" id="{D66D909C-384E-4D5F-B21B-4BD5BF3E3299}"/>
                </a:ext>
              </a:extLst>
            </p:cNvPr>
            <p:cNvSpPr/>
            <p:nvPr/>
          </p:nvSpPr>
          <p:spPr>
            <a:xfrm>
              <a:off x="2129897" y="6075168"/>
              <a:ext cx="68172" cy="52262"/>
            </a:xfrm>
            <a:custGeom>
              <a:avLst/>
              <a:gdLst>
                <a:gd name="connsiteX0" fmla="*/ 16133 w 16133"/>
                <a:gd name="connsiteY0" fmla="*/ 0 h 12368"/>
                <a:gd name="connsiteX1" fmla="*/ 16133 w 16133"/>
                <a:gd name="connsiteY1" fmla="*/ 0 h 12368"/>
                <a:gd name="connsiteX2" fmla="*/ 0 w 16133"/>
                <a:gd name="connsiteY2" fmla="*/ 12369 h 12368"/>
                <a:gd name="connsiteX3" fmla="*/ 8712 w 16133"/>
                <a:gd name="connsiteY3" fmla="*/ 6238 h 12368"/>
                <a:gd name="connsiteX4" fmla="*/ 16133 w 16133"/>
                <a:gd name="connsiteY4" fmla="*/ 0 h 12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12368">
                  <a:moveTo>
                    <a:pt x="16133" y="0"/>
                  </a:moveTo>
                  <a:cubicBezTo>
                    <a:pt x="16133" y="0"/>
                    <a:pt x="16133" y="0"/>
                    <a:pt x="16133" y="0"/>
                  </a:cubicBezTo>
                  <a:cubicBezTo>
                    <a:pt x="14520" y="860"/>
                    <a:pt x="323" y="11508"/>
                    <a:pt x="0" y="12369"/>
                  </a:cubicBezTo>
                  <a:cubicBezTo>
                    <a:pt x="645" y="12154"/>
                    <a:pt x="5055" y="9035"/>
                    <a:pt x="8712" y="6238"/>
                  </a:cubicBezTo>
                  <a:cubicBezTo>
                    <a:pt x="8712" y="6238"/>
                    <a:pt x="15918" y="645"/>
                    <a:pt x="1613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4" name="任意多边形: 形状 1822">
              <a:extLst>
                <a:ext uri="{FF2B5EF4-FFF2-40B4-BE49-F238E27FC236}">
                  <a16:creationId xmlns:a16="http://schemas.microsoft.com/office/drawing/2014/main" xmlns="" id="{157A92AE-6F17-40EE-AD5B-AD1AAC501B88}"/>
                </a:ext>
              </a:extLst>
            </p:cNvPr>
            <p:cNvSpPr/>
            <p:nvPr/>
          </p:nvSpPr>
          <p:spPr>
            <a:xfrm>
              <a:off x="2168984" y="6055173"/>
              <a:ext cx="64533" cy="49537"/>
            </a:xfrm>
            <a:custGeom>
              <a:avLst/>
              <a:gdLst>
                <a:gd name="connsiteX0" fmla="*/ 15273 w 15272"/>
                <a:gd name="connsiteY0" fmla="*/ 0 h 11723"/>
                <a:gd name="connsiteX1" fmla="*/ 0 w 15272"/>
                <a:gd name="connsiteY1" fmla="*/ 11724 h 11723"/>
                <a:gd name="connsiteX2" fmla="*/ 15273 w 15272"/>
                <a:gd name="connsiteY2" fmla="*/ 0 h 11723"/>
              </a:gdLst>
              <a:ahLst/>
              <a:cxnLst>
                <a:cxn ang="0">
                  <a:pos x="connsiteX0" y="connsiteY0"/>
                </a:cxn>
                <a:cxn ang="0">
                  <a:pos x="connsiteX1" y="connsiteY1"/>
                </a:cxn>
                <a:cxn ang="0">
                  <a:pos x="connsiteX2" y="connsiteY2"/>
                </a:cxn>
              </a:cxnLst>
              <a:rect l="l" t="t" r="r" b="b"/>
              <a:pathLst>
                <a:path w="15272" h="11723">
                  <a:moveTo>
                    <a:pt x="15273" y="0"/>
                  </a:moveTo>
                  <a:lnTo>
                    <a:pt x="0" y="11724"/>
                  </a:lnTo>
                  <a:cubicBezTo>
                    <a:pt x="6131" y="7206"/>
                    <a:pt x="11616" y="2904"/>
                    <a:pt x="1527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5" name="任意多边形: 形状 1829">
              <a:extLst>
                <a:ext uri="{FF2B5EF4-FFF2-40B4-BE49-F238E27FC236}">
                  <a16:creationId xmlns:a16="http://schemas.microsoft.com/office/drawing/2014/main" xmlns="" id="{748A536D-987C-4358-8D68-DE13B34BC675}"/>
                </a:ext>
              </a:extLst>
            </p:cNvPr>
            <p:cNvSpPr/>
            <p:nvPr/>
          </p:nvSpPr>
          <p:spPr>
            <a:xfrm>
              <a:off x="1033210" y="6313775"/>
              <a:ext cx="55871" cy="43046"/>
            </a:xfrm>
            <a:custGeom>
              <a:avLst/>
              <a:gdLst>
                <a:gd name="connsiteX0" fmla="*/ 10220 w 13222"/>
                <a:gd name="connsiteY0" fmla="*/ 0 h 10187"/>
                <a:gd name="connsiteX1" fmla="*/ 2 w 13222"/>
                <a:gd name="connsiteY1" fmla="*/ 8282 h 10187"/>
                <a:gd name="connsiteX2" fmla="*/ 11618 w 13222"/>
                <a:gd name="connsiteY2" fmla="*/ 5270 h 10187"/>
                <a:gd name="connsiteX3" fmla="*/ 10220 w 13222"/>
                <a:gd name="connsiteY3" fmla="*/ 0 h 10187"/>
              </a:gdLst>
              <a:ahLst/>
              <a:cxnLst>
                <a:cxn ang="0">
                  <a:pos x="connsiteX0" y="connsiteY0"/>
                </a:cxn>
                <a:cxn ang="0">
                  <a:pos x="connsiteX1" y="connsiteY1"/>
                </a:cxn>
                <a:cxn ang="0">
                  <a:pos x="connsiteX2" y="connsiteY2"/>
                </a:cxn>
                <a:cxn ang="0">
                  <a:pos x="connsiteX3" y="connsiteY3"/>
                </a:cxn>
              </a:cxnLst>
              <a:rect l="l" t="t" r="r" b="b"/>
              <a:pathLst>
                <a:path w="13222" h="10187">
                  <a:moveTo>
                    <a:pt x="10220" y="0"/>
                  </a:moveTo>
                  <a:cubicBezTo>
                    <a:pt x="4734" y="645"/>
                    <a:pt x="-106" y="5593"/>
                    <a:pt x="2" y="8282"/>
                  </a:cubicBezTo>
                  <a:cubicBezTo>
                    <a:pt x="2" y="11939"/>
                    <a:pt x="7638" y="10003"/>
                    <a:pt x="11618" y="5270"/>
                  </a:cubicBezTo>
                  <a:cubicBezTo>
                    <a:pt x="13554" y="3119"/>
                    <a:pt x="14414" y="0"/>
                    <a:pt x="1022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6" name="任意多边形: 形状 1830">
              <a:extLst>
                <a:ext uri="{FF2B5EF4-FFF2-40B4-BE49-F238E27FC236}">
                  <a16:creationId xmlns:a16="http://schemas.microsoft.com/office/drawing/2014/main" xmlns="" id="{A15D8084-DC20-4B71-B66C-D6812D417D7D}"/>
                </a:ext>
              </a:extLst>
            </p:cNvPr>
            <p:cNvSpPr/>
            <p:nvPr/>
          </p:nvSpPr>
          <p:spPr>
            <a:xfrm>
              <a:off x="1205918" y="6300583"/>
              <a:ext cx="58254" cy="43257"/>
            </a:xfrm>
            <a:custGeom>
              <a:avLst/>
              <a:gdLst>
                <a:gd name="connsiteX0" fmla="*/ 12047 w 13786"/>
                <a:gd name="connsiteY0" fmla="*/ 4735 h 10237"/>
                <a:gd name="connsiteX1" fmla="*/ 11402 w 13786"/>
                <a:gd name="connsiteY1" fmla="*/ 3 h 10237"/>
                <a:gd name="connsiteX2" fmla="*/ 1 w 13786"/>
                <a:gd name="connsiteY2" fmla="*/ 8715 h 10237"/>
                <a:gd name="connsiteX3" fmla="*/ 11617 w 13786"/>
                <a:gd name="connsiteY3" fmla="*/ 5273 h 10237"/>
                <a:gd name="connsiteX4" fmla="*/ 12047 w 13786"/>
                <a:gd name="connsiteY4" fmla="*/ 4735 h 10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6" h="10237">
                  <a:moveTo>
                    <a:pt x="12047" y="4735"/>
                  </a:moveTo>
                  <a:cubicBezTo>
                    <a:pt x="13876" y="2799"/>
                    <a:pt x="15059" y="-105"/>
                    <a:pt x="11402" y="3"/>
                  </a:cubicBezTo>
                  <a:cubicBezTo>
                    <a:pt x="5917" y="648"/>
                    <a:pt x="109" y="6134"/>
                    <a:pt x="1" y="8715"/>
                  </a:cubicBezTo>
                  <a:cubicBezTo>
                    <a:pt x="-106" y="11942"/>
                    <a:pt x="7100" y="9683"/>
                    <a:pt x="11617" y="5273"/>
                  </a:cubicBezTo>
                  <a:cubicBezTo>
                    <a:pt x="11725" y="5166"/>
                    <a:pt x="11940" y="4951"/>
                    <a:pt x="12047" y="47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7" name="任意多边形: 形状 1831">
              <a:extLst>
                <a:ext uri="{FF2B5EF4-FFF2-40B4-BE49-F238E27FC236}">
                  <a16:creationId xmlns:a16="http://schemas.microsoft.com/office/drawing/2014/main" xmlns="" id="{1A445B99-DEA2-4B24-84AB-B3A6AE1435B2}"/>
                </a:ext>
              </a:extLst>
            </p:cNvPr>
            <p:cNvSpPr/>
            <p:nvPr/>
          </p:nvSpPr>
          <p:spPr>
            <a:xfrm>
              <a:off x="1365401" y="6285586"/>
              <a:ext cx="60236" cy="44297"/>
            </a:xfrm>
            <a:custGeom>
              <a:avLst/>
              <a:gdLst>
                <a:gd name="connsiteX0" fmla="*/ 11304 w 14255"/>
                <a:gd name="connsiteY0" fmla="*/ 5381 h 10483"/>
                <a:gd name="connsiteX1" fmla="*/ 12380 w 14255"/>
                <a:gd name="connsiteY1" fmla="*/ 4305 h 10483"/>
                <a:gd name="connsiteX2" fmla="*/ 12380 w 14255"/>
                <a:gd name="connsiteY2" fmla="*/ 3 h 10483"/>
                <a:gd name="connsiteX3" fmla="*/ 11 w 14255"/>
                <a:gd name="connsiteY3" fmla="*/ 9253 h 10483"/>
                <a:gd name="connsiteX4" fmla="*/ 11304 w 14255"/>
                <a:gd name="connsiteY4" fmla="*/ 5381 h 10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5" h="10483">
                  <a:moveTo>
                    <a:pt x="11304" y="5381"/>
                  </a:moveTo>
                  <a:cubicBezTo>
                    <a:pt x="11627" y="5058"/>
                    <a:pt x="12057" y="4628"/>
                    <a:pt x="12380" y="4305"/>
                  </a:cubicBezTo>
                  <a:cubicBezTo>
                    <a:pt x="13886" y="2799"/>
                    <a:pt x="15714" y="-105"/>
                    <a:pt x="12380" y="3"/>
                  </a:cubicBezTo>
                  <a:cubicBezTo>
                    <a:pt x="7217" y="756"/>
                    <a:pt x="334" y="6779"/>
                    <a:pt x="11" y="9253"/>
                  </a:cubicBezTo>
                  <a:cubicBezTo>
                    <a:pt x="-312" y="12049"/>
                    <a:pt x="6464" y="9791"/>
                    <a:pt x="11304" y="53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8" name="任意多边形: 形状 1832">
              <a:extLst>
                <a:ext uri="{FF2B5EF4-FFF2-40B4-BE49-F238E27FC236}">
                  <a16:creationId xmlns:a16="http://schemas.microsoft.com/office/drawing/2014/main" xmlns="" id="{D2AF6C79-13A0-43E2-84D2-1F2EAE4462D4}"/>
                </a:ext>
              </a:extLst>
            </p:cNvPr>
            <p:cNvSpPr/>
            <p:nvPr/>
          </p:nvSpPr>
          <p:spPr>
            <a:xfrm>
              <a:off x="1509435" y="6270547"/>
              <a:ext cx="61875" cy="44842"/>
            </a:xfrm>
            <a:custGeom>
              <a:avLst/>
              <a:gdLst>
                <a:gd name="connsiteX0" fmla="*/ 13143 w 14643"/>
                <a:gd name="connsiteY0" fmla="*/ 3239 h 10612"/>
                <a:gd name="connsiteX1" fmla="*/ 13250 w 14643"/>
                <a:gd name="connsiteY1" fmla="*/ 13 h 10612"/>
                <a:gd name="connsiteX2" fmla="*/ 21 w 14643"/>
                <a:gd name="connsiteY2" fmla="*/ 9693 h 10612"/>
                <a:gd name="connsiteX3" fmla="*/ 10884 w 14643"/>
                <a:gd name="connsiteY3" fmla="*/ 5390 h 10612"/>
                <a:gd name="connsiteX4" fmla="*/ 10884 w 14643"/>
                <a:gd name="connsiteY4" fmla="*/ 5390 h 10612"/>
                <a:gd name="connsiteX5" fmla="*/ 13143 w 14643"/>
                <a:gd name="connsiteY5" fmla="*/ 3239 h 1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43" h="10612">
                  <a:moveTo>
                    <a:pt x="13143" y="3239"/>
                  </a:moveTo>
                  <a:cubicBezTo>
                    <a:pt x="13896" y="2379"/>
                    <a:pt x="16047" y="-202"/>
                    <a:pt x="13250" y="13"/>
                  </a:cubicBezTo>
                  <a:cubicBezTo>
                    <a:pt x="8303" y="873"/>
                    <a:pt x="451" y="7326"/>
                    <a:pt x="21" y="9693"/>
                  </a:cubicBezTo>
                  <a:cubicBezTo>
                    <a:pt x="-409" y="12059"/>
                    <a:pt x="5829" y="9585"/>
                    <a:pt x="10884" y="5390"/>
                  </a:cubicBezTo>
                  <a:lnTo>
                    <a:pt x="10884" y="5390"/>
                  </a:lnTo>
                  <a:cubicBezTo>
                    <a:pt x="11745" y="4530"/>
                    <a:pt x="12498" y="3885"/>
                    <a:pt x="13143" y="32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9" name="任意多边形: 形状 1833">
              <a:extLst>
                <a:ext uri="{FF2B5EF4-FFF2-40B4-BE49-F238E27FC236}">
                  <a16:creationId xmlns:a16="http://schemas.microsoft.com/office/drawing/2014/main" xmlns="" id="{A367BD2C-93C3-4528-9E6F-E59A8F69CA22}"/>
                </a:ext>
              </a:extLst>
            </p:cNvPr>
            <p:cNvSpPr/>
            <p:nvPr/>
          </p:nvSpPr>
          <p:spPr>
            <a:xfrm>
              <a:off x="1636685" y="6253759"/>
              <a:ext cx="63857" cy="45273"/>
            </a:xfrm>
            <a:custGeom>
              <a:avLst/>
              <a:gdLst>
                <a:gd name="connsiteX0" fmla="*/ 10563 w 15112"/>
                <a:gd name="connsiteY0" fmla="*/ 5383 h 10714"/>
                <a:gd name="connsiteX1" fmla="*/ 14005 w 15112"/>
                <a:gd name="connsiteY1" fmla="*/ 2372 h 10714"/>
                <a:gd name="connsiteX2" fmla="*/ 14112 w 15112"/>
                <a:gd name="connsiteY2" fmla="*/ 5 h 10714"/>
                <a:gd name="connsiteX3" fmla="*/ 23 w 15112"/>
                <a:gd name="connsiteY3" fmla="*/ 10116 h 10714"/>
                <a:gd name="connsiteX4" fmla="*/ 10563 w 15112"/>
                <a:gd name="connsiteY4" fmla="*/ 5383 h 1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2" h="10714">
                  <a:moveTo>
                    <a:pt x="10563" y="5383"/>
                  </a:moveTo>
                  <a:cubicBezTo>
                    <a:pt x="12391" y="3985"/>
                    <a:pt x="13467" y="2910"/>
                    <a:pt x="14005" y="2372"/>
                  </a:cubicBezTo>
                  <a:cubicBezTo>
                    <a:pt x="14865" y="1404"/>
                    <a:pt x="15941" y="-102"/>
                    <a:pt x="14112" y="5"/>
                  </a:cubicBezTo>
                  <a:cubicBezTo>
                    <a:pt x="9487" y="866"/>
                    <a:pt x="560" y="8072"/>
                    <a:pt x="23" y="10116"/>
                  </a:cubicBezTo>
                  <a:cubicBezTo>
                    <a:pt x="-408" y="11944"/>
                    <a:pt x="5400" y="9363"/>
                    <a:pt x="10563" y="53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0" name="任意多边形: 形状 1834">
              <a:extLst>
                <a:ext uri="{FF2B5EF4-FFF2-40B4-BE49-F238E27FC236}">
                  <a16:creationId xmlns:a16="http://schemas.microsoft.com/office/drawing/2014/main" xmlns="" id="{35272F8D-F84F-4A7C-B8E0-493FCB25762A}"/>
                </a:ext>
              </a:extLst>
            </p:cNvPr>
            <p:cNvSpPr/>
            <p:nvPr/>
          </p:nvSpPr>
          <p:spPr>
            <a:xfrm>
              <a:off x="1747573" y="6235817"/>
              <a:ext cx="65814" cy="46165"/>
            </a:xfrm>
            <a:custGeom>
              <a:avLst/>
              <a:gdLst>
                <a:gd name="connsiteX0" fmla="*/ 10242 w 15575"/>
                <a:gd name="connsiteY0" fmla="*/ 5543 h 10925"/>
                <a:gd name="connsiteX1" fmla="*/ 15082 w 15575"/>
                <a:gd name="connsiteY1" fmla="*/ 1241 h 10925"/>
                <a:gd name="connsiteX2" fmla="*/ 14866 w 15575"/>
                <a:gd name="connsiteY2" fmla="*/ 57 h 10925"/>
                <a:gd name="connsiteX3" fmla="*/ 24 w 15575"/>
                <a:gd name="connsiteY3" fmla="*/ 10490 h 10925"/>
                <a:gd name="connsiteX4" fmla="*/ 10242 w 15575"/>
                <a:gd name="connsiteY4" fmla="*/ 5543 h 10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75" h="10925">
                  <a:moveTo>
                    <a:pt x="10242" y="5543"/>
                  </a:moveTo>
                  <a:cubicBezTo>
                    <a:pt x="12500" y="3929"/>
                    <a:pt x="14329" y="2316"/>
                    <a:pt x="15082" y="1241"/>
                  </a:cubicBezTo>
                  <a:cubicBezTo>
                    <a:pt x="16157" y="-158"/>
                    <a:pt x="15189" y="-50"/>
                    <a:pt x="14866" y="57"/>
                  </a:cubicBezTo>
                  <a:cubicBezTo>
                    <a:pt x="10564" y="1025"/>
                    <a:pt x="454" y="8769"/>
                    <a:pt x="24" y="10490"/>
                  </a:cubicBezTo>
                  <a:cubicBezTo>
                    <a:pt x="-406" y="11996"/>
                    <a:pt x="5079" y="9415"/>
                    <a:pt x="10242" y="55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1" name="任意多边形: 形状 1835">
              <a:extLst>
                <a:ext uri="{FF2B5EF4-FFF2-40B4-BE49-F238E27FC236}">
                  <a16:creationId xmlns:a16="http://schemas.microsoft.com/office/drawing/2014/main" xmlns="" id="{5A6381FE-DD00-4C96-A08E-6C3C6AEED017}"/>
                </a:ext>
              </a:extLst>
            </p:cNvPr>
            <p:cNvSpPr/>
            <p:nvPr/>
          </p:nvSpPr>
          <p:spPr>
            <a:xfrm>
              <a:off x="1841238" y="6217858"/>
              <a:ext cx="67948" cy="46934"/>
            </a:xfrm>
            <a:custGeom>
              <a:avLst/>
              <a:gdLst>
                <a:gd name="connsiteX0" fmla="*/ 15 w 16080"/>
                <a:gd name="connsiteY0" fmla="*/ 10868 h 11107"/>
                <a:gd name="connsiteX1" fmla="*/ 9910 w 16080"/>
                <a:gd name="connsiteY1" fmla="*/ 5598 h 11107"/>
                <a:gd name="connsiteX2" fmla="*/ 15825 w 16080"/>
                <a:gd name="connsiteY2" fmla="*/ 651 h 11107"/>
                <a:gd name="connsiteX3" fmla="*/ 15610 w 16080"/>
                <a:gd name="connsiteY3" fmla="*/ 5 h 11107"/>
                <a:gd name="connsiteX4" fmla="*/ 15 w 16080"/>
                <a:gd name="connsiteY4" fmla="*/ 10868 h 11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0" h="11107">
                  <a:moveTo>
                    <a:pt x="15" y="10868"/>
                  </a:moveTo>
                  <a:cubicBezTo>
                    <a:pt x="-308" y="11944"/>
                    <a:pt x="4747" y="9255"/>
                    <a:pt x="9910" y="5598"/>
                  </a:cubicBezTo>
                  <a:cubicBezTo>
                    <a:pt x="13352" y="3124"/>
                    <a:pt x="15288" y="1403"/>
                    <a:pt x="15825" y="651"/>
                  </a:cubicBezTo>
                  <a:cubicBezTo>
                    <a:pt x="16363" y="-102"/>
                    <a:pt x="15933" y="5"/>
                    <a:pt x="15610" y="5"/>
                  </a:cubicBezTo>
                  <a:cubicBezTo>
                    <a:pt x="11738" y="1081"/>
                    <a:pt x="445" y="9578"/>
                    <a:pt x="15"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2" name="任意多边形: 形状 1836">
              <a:extLst>
                <a:ext uri="{FF2B5EF4-FFF2-40B4-BE49-F238E27FC236}">
                  <a16:creationId xmlns:a16="http://schemas.microsoft.com/office/drawing/2014/main" xmlns="" id="{379F7C31-FC22-4D95-A97D-79AC47381B9E}"/>
                </a:ext>
              </a:extLst>
            </p:cNvPr>
            <p:cNvSpPr/>
            <p:nvPr/>
          </p:nvSpPr>
          <p:spPr>
            <a:xfrm>
              <a:off x="1918105" y="6199701"/>
              <a:ext cx="69537" cy="47306"/>
            </a:xfrm>
            <a:custGeom>
              <a:avLst/>
              <a:gdLst>
                <a:gd name="connsiteX0" fmla="*/ 16457 w 16456"/>
                <a:gd name="connsiteY0" fmla="*/ 0 h 11195"/>
                <a:gd name="connsiteX1" fmla="*/ 16134 w 16456"/>
                <a:gd name="connsiteY1" fmla="*/ 0 h 11195"/>
                <a:gd name="connsiteX2" fmla="*/ 1 w 16456"/>
                <a:gd name="connsiteY2" fmla="*/ 11186 h 11195"/>
                <a:gd name="connsiteX3" fmla="*/ 9466 w 16456"/>
                <a:gd name="connsiteY3" fmla="*/ 5593 h 11195"/>
                <a:gd name="connsiteX4" fmla="*/ 16457 w 16456"/>
                <a:gd name="connsiteY4" fmla="*/ 0 h 11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1195">
                  <a:moveTo>
                    <a:pt x="16457" y="0"/>
                  </a:moveTo>
                  <a:cubicBezTo>
                    <a:pt x="16349" y="0"/>
                    <a:pt x="16242" y="0"/>
                    <a:pt x="16134" y="0"/>
                  </a:cubicBezTo>
                  <a:cubicBezTo>
                    <a:pt x="13230" y="968"/>
                    <a:pt x="-107" y="10218"/>
                    <a:pt x="1" y="11186"/>
                  </a:cubicBezTo>
                  <a:cubicBezTo>
                    <a:pt x="646" y="11401"/>
                    <a:pt x="5916" y="8067"/>
                    <a:pt x="9466" y="5593"/>
                  </a:cubicBezTo>
                  <a:cubicBezTo>
                    <a:pt x="12907" y="3334"/>
                    <a:pt x="16457" y="538"/>
                    <a:pt x="164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3" name="任意多边形: 形状 1837">
              <a:extLst>
                <a:ext uri="{FF2B5EF4-FFF2-40B4-BE49-F238E27FC236}">
                  <a16:creationId xmlns:a16="http://schemas.microsoft.com/office/drawing/2014/main" xmlns="" id="{A0012590-2FBA-468A-BF22-52545046E1FD}"/>
                </a:ext>
              </a:extLst>
            </p:cNvPr>
            <p:cNvSpPr/>
            <p:nvPr/>
          </p:nvSpPr>
          <p:spPr>
            <a:xfrm>
              <a:off x="1977192" y="6180610"/>
              <a:ext cx="70445" cy="48172"/>
            </a:xfrm>
            <a:custGeom>
              <a:avLst/>
              <a:gdLst>
                <a:gd name="connsiteX0" fmla="*/ 16671 w 16671"/>
                <a:gd name="connsiteY0" fmla="*/ 0 h 11400"/>
                <a:gd name="connsiteX1" fmla="*/ 16564 w 16671"/>
                <a:gd name="connsiteY1" fmla="*/ 0 h 11400"/>
                <a:gd name="connsiteX2" fmla="*/ 0 w 16671"/>
                <a:gd name="connsiteY2" fmla="*/ 11401 h 11400"/>
                <a:gd name="connsiteX3" fmla="*/ 9035 w 16671"/>
                <a:gd name="connsiteY3" fmla="*/ 5700 h 11400"/>
                <a:gd name="connsiteX4" fmla="*/ 16671 w 16671"/>
                <a:gd name="connsiteY4" fmla="*/ 0 h 11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11400">
                  <a:moveTo>
                    <a:pt x="16671" y="0"/>
                  </a:moveTo>
                  <a:cubicBezTo>
                    <a:pt x="16671" y="0"/>
                    <a:pt x="16564" y="0"/>
                    <a:pt x="16564" y="0"/>
                  </a:cubicBezTo>
                  <a:cubicBezTo>
                    <a:pt x="14843" y="753"/>
                    <a:pt x="215" y="10541"/>
                    <a:pt x="0" y="11401"/>
                  </a:cubicBezTo>
                  <a:cubicBezTo>
                    <a:pt x="753" y="11186"/>
                    <a:pt x="5270" y="8282"/>
                    <a:pt x="9035" y="5700"/>
                  </a:cubicBezTo>
                  <a:cubicBezTo>
                    <a:pt x="9142" y="5700"/>
                    <a:pt x="16564" y="645"/>
                    <a:pt x="1667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4" name="任意多边形: 形状 1838">
              <a:extLst>
                <a:ext uri="{FF2B5EF4-FFF2-40B4-BE49-F238E27FC236}">
                  <a16:creationId xmlns:a16="http://schemas.microsoft.com/office/drawing/2014/main" xmlns="" id="{1E76AEE7-E5D4-415A-9C44-F76039375812}"/>
                </a:ext>
              </a:extLst>
            </p:cNvPr>
            <p:cNvSpPr/>
            <p:nvPr/>
          </p:nvSpPr>
          <p:spPr>
            <a:xfrm>
              <a:off x="2018092" y="6161975"/>
              <a:ext cx="71354" cy="49085"/>
            </a:xfrm>
            <a:custGeom>
              <a:avLst/>
              <a:gdLst>
                <a:gd name="connsiteX0" fmla="*/ 8604 w 16886"/>
                <a:gd name="connsiteY0" fmla="*/ 5808 h 11616"/>
                <a:gd name="connsiteX1" fmla="*/ 16886 w 16886"/>
                <a:gd name="connsiteY1" fmla="*/ 0 h 11616"/>
                <a:gd name="connsiteX2" fmla="*/ 0 w 16886"/>
                <a:gd name="connsiteY2" fmla="*/ 11616 h 11616"/>
                <a:gd name="connsiteX3" fmla="*/ 8604 w 16886"/>
                <a:gd name="connsiteY3" fmla="*/ 5808 h 11616"/>
              </a:gdLst>
              <a:ahLst/>
              <a:cxnLst>
                <a:cxn ang="0">
                  <a:pos x="connsiteX0" y="connsiteY0"/>
                </a:cxn>
                <a:cxn ang="0">
                  <a:pos x="connsiteX1" y="connsiteY1"/>
                </a:cxn>
                <a:cxn ang="0">
                  <a:pos x="connsiteX2" y="connsiteY2"/>
                </a:cxn>
                <a:cxn ang="0">
                  <a:pos x="connsiteX3" y="connsiteY3"/>
                </a:cxn>
              </a:cxnLst>
              <a:rect l="l" t="t" r="r" b="b"/>
              <a:pathLst>
                <a:path w="16886" h="11616">
                  <a:moveTo>
                    <a:pt x="8604" y="5808"/>
                  </a:moveTo>
                  <a:cubicBezTo>
                    <a:pt x="11401" y="3872"/>
                    <a:pt x="16564" y="323"/>
                    <a:pt x="16886" y="0"/>
                  </a:cubicBezTo>
                  <a:cubicBezTo>
                    <a:pt x="16779" y="108"/>
                    <a:pt x="430" y="11186"/>
                    <a:pt x="0" y="11616"/>
                  </a:cubicBezTo>
                  <a:cubicBezTo>
                    <a:pt x="968" y="10971"/>
                    <a:pt x="4732" y="8389"/>
                    <a:pt x="8604"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5" name="任意多边形: 形状 1842">
              <a:extLst>
                <a:ext uri="{FF2B5EF4-FFF2-40B4-BE49-F238E27FC236}">
                  <a16:creationId xmlns:a16="http://schemas.microsoft.com/office/drawing/2014/main" xmlns="" id="{51D5457C-D99C-4292-9803-26F1D69A32FB}"/>
                </a:ext>
              </a:extLst>
            </p:cNvPr>
            <p:cNvSpPr/>
            <p:nvPr/>
          </p:nvSpPr>
          <p:spPr>
            <a:xfrm>
              <a:off x="1726314" y="6312867"/>
              <a:ext cx="70897" cy="42767"/>
            </a:xfrm>
            <a:custGeom>
              <a:avLst/>
              <a:gdLst>
                <a:gd name="connsiteX0" fmla="*/ 16779 w 16778"/>
                <a:gd name="connsiteY0" fmla="*/ 0 h 10121"/>
                <a:gd name="connsiteX1" fmla="*/ 16456 w 16778"/>
                <a:gd name="connsiteY1" fmla="*/ 0 h 10121"/>
                <a:gd name="connsiteX2" fmla="*/ 0 w 16778"/>
                <a:gd name="connsiteY2" fmla="*/ 10110 h 10121"/>
                <a:gd name="connsiteX3" fmla="*/ 9788 w 16778"/>
                <a:gd name="connsiteY3" fmla="*/ 5163 h 10121"/>
                <a:gd name="connsiteX4" fmla="*/ 16779 w 16778"/>
                <a:gd name="connsiteY4" fmla="*/ 0 h 10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0121">
                  <a:moveTo>
                    <a:pt x="16779" y="0"/>
                  </a:moveTo>
                  <a:cubicBezTo>
                    <a:pt x="16671" y="0"/>
                    <a:pt x="16564" y="0"/>
                    <a:pt x="16456" y="0"/>
                  </a:cubicBezTo>
                  <a:cubicBezTo>
                    <a:pt x="13875" y="753"/>
                    <a:pt x="538" y="8712"/>
                    <a:pt x="0" y="10110"/>
                  </a:cubicBezTo>
                  <a:cubicBezTo>
                    <a:pt x="645" y="10325"/>
                    <a:pt x="6131" y="7314"/>
                    <a:pt x="9788" y="5163"/>
                  </a:cubicBezTo>
                  <a:cubicBezTo>
                    <a:pt x="10863" y="4410"/>
                    <a:pt x="16564" y="860"/>
                    <a:pt x="1677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6" name="任意多边形: 形状 1843">
              <a:extLst>
                <a:ext uri="{FF2B5EF4-FFF2-40B4-BE49-F238E27FC236}">
                  <a16:creationId xmlns:a16="http://schemas.microsoft.com/office/drawing/2014/main" xmlns="" id="{23DA27F5-B764-4592-8096-983FB02CFC35}"/>
                </a:ext>
              </a:extLst>
            </p:cNvPr>
            <p:cNvSpPr/>
            <p:nvPr/>
          </p:nvSpPr>
          <p:spPr>
            <a:xfrm>
              <a:off x="1788578" y="6295597"/>
              <a:ext cx="72262" cy="43629"/>
            </a:xfrm>
            <a:custGeom>
              <a:avLst/>
              <a:gdLst>
                <a:gd name="connsiteX0" fmla="*/ 17101 w 17101"/>
                <a:gd name="connsiteY0" fmla="*/ 0 h 10325"/>
                <a:gd name="connsiteX1" fmla="*/ 16994 w 17101"/>
                <a:gd name="connsiteY1" fmla="*/ 0 h 10325"/>
                <a:gd name="connsiteX2" fmla="*/ 0 w 17101"/>
                <a:gd name="connsiteY2" fmla="*/ 10325 h 10325"/>
                <a:gd name="connsiteX3" fmla="*/ 9465 w 17101"/>
                <a:gd name="connsiteY3" fmla="*/ 5270 h 10325"/>
                <a:gd name="connsiteX4" fmla="*/ 17101 w 17101"/>
                <a:gd name="connsiteY4" fmla="*/ 0 h 10325"/>
                <a:gd name="connsiteX5" fmla="*/ 17101 w 17101"/>
                <a:gd name="connsiteY5" fmla="*/ 0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1" h="10325">
                  <a:moveTo>
                    <a:pt x="17101" y="0"/>
                  </a:moveTo>
                  <a:cubicBezTo>
                    <a:pt x="17101" y="0"/>
                    <a:pt x="16994" y="0"/>
                    <a:pt x="16994" y="0"/>
                  </a:cubicBezTo>
                  <a:cubicBezTo>
                    <a:pt x="15165" y="645"/>
                    <a:pt x="108" y="9572"/>
                    <a:pt x="0" y="10325"/>
                  </a:cubicBezTo>
                  <a:cubicBezTo>
                    <a:pt x="860" y="10110"/>
                    <a:pt x="5593" y="7529"/>
                    <a:pt x="9465" y="5270"/>
                  </a:cubicBezTo>
                  <a:cubicBezTo>
                    <a:pt x="12692" y="3227"/>
                    <a:pt x="16348" y="860"/>
                    <a:pt x="17101" y="0"/>
                  </a:cubicBezTo>
                  <a:cubicBezTo>
                    <a:pt x="17101" y="108"/>
                    <a:pt x="17101" y="0"/>
                    <a:pt x="1710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7" name="任意多边形: 形状 1844">
              <a:extLst>
                <a:ext uri="{FF2B5EF4-FFF2-40B4-BE49-F238E27FC236}">
                  <a16:creationId xmlns:a16="http://schemas.microsoft.com/office/drawing/2014/main" xmlns="" id="{8AAE61F1-BD64-4D8F-B79E-DCCEC83F0DFA}"/>
                </a:ext>
              </a:extLst>
            </p:cNvPr>
            <p:cNvSpPr/>
            <p:nvPr/>
          </p:nvSpPr>
          <p:spPr>
            <a:xfrm>
              <a:off x="1834937" y="6278779"/>
              <a:ext cx="73627" cy="44081"/>
            </a:xfrm>
            <a:custGeom>
              <a:avLst/>
              <a:gdLst>
                <a:gd name="connsiteX0" fmla="*/ 9035 w 17424"/>
                <a:gd name="connsiteY0" fmla="*/ 5270 h 10432"/>
                <a:gd name="connsiteX1" fmla="*/ 17424 w 17424"/>
                <a:gd name="connsiteY1" fmla="*/ 0 h 10432"/>
                <a:gd name="connsiteX2" fmla="*/ 0 w 17424"/>
                <a:gd name="connsiteY2" fmla="*/ 10433 h 10432"/>
                <a:gd name="connsiteX3" fmla="*/ 9035 w 17424"/>
                <a:gd name="connsiteY3" fmla="*/ 5270 h 10432"/>
              </a:gdLst>
              <a:ahLst/>
              <a:cxnLst>
                <a:cxn ang="0">
                  <a:pos x="connsiteX0" y="connsiteY0"/>
                </a:cxn>
                <a:cxn ang="0">
                  <a:pos x="connsiteX1" y="connsiteY1"/>
                </a:cxn>
                <a:cxn ang="0">
                  <a:pos x="connsiteX2" y="connsiteY2"/>
                </a:cxn>
                <a:cxn ang="0">
                  <a:pos x="connsiteX3" y="connsiteY3"/>
                </a:cxn>
              </a:cxnLst>
              <a:rect l="l" t="t" r="r" b="b"/>
              <a:pathLst>
                <a:path w="17424" h="10432">
                  <a:moveTo>
                    <a:pt x="9035" y="5270"/>
                  </a:moveTo>
                  <a:cubicBezTo>
                    <a:pt x="9788" y="4840"/>
                    <a:pt x="16779" y="645"/>
                    <a:pt x="17424" y="0"/>
                  </a:cubicBezTo>
                  <a:cubicBezTo>
                    <a:pt x="17316" y="107"/>
                    <a:pt x="1076" y="9572"/>
                    <a:pt x="0" y="10433"/>
                  </a:cubicBezTo>
                  <a:cubicBezTo>
                    <a:pt x="968" y="9895"/>
                    <a:pt x="5055" y="7529"/>
                    <a:pt x="9035" y="5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8" name="任意多边形: 形状 1852">
              <a:extLst>
                <a:ext uri="{FF2B5EF4-FFF2-40B4-BE49-F238E27FC236}">
                  <a16:creationId xmlns:a16="http://schemas.microsoft.com/office/drawing/2014/main" xmlns="" id="{833B514A-0886-4B45-B9AB-670B06C9EB2B}"/>
                </a:ext>
              </a:extLst>
            </p:cNvPr>
            <p:cNvSpPr/>
            <p:nvPr/>
          </p:nvSpPr>
          <p:spPr>
            <a:xfrm>
              <a:off x="111018" y="6350589"/>
              <a:ext cx="49131" cy="41711"/>
            </a:xfrm>
            <a:custGeom>
              <a:avLst/>
              <a:gdLst>
                <a:gd name="connsiteX0" fmla="*/ 11627 w 11627"/>
                <a:gd name="connsiteY0" fmla="*/ 5378 h 9871"/>
                <a:gd name="connsiteX1" fmla="*/ 5174 w 11627"/>
                <a:gd name="connsiteY1" fmla="*/ 0 h 9871"/>
                <a:gd name="connsiteX2" fmla="*/ 1517 w 11627"/>
                <a:gd name="connsiteY2" fmla="*/ 7744 h 9871"/>
                <a:gd name="connsiteX3" fmla="*/ 11627 w 11627"/>
                <a:gd name="connsiteY3" fmla="*/ 5378 h 9871"/>
              </a:gdLst>
              <a:ahLst/>
              <a:cxnLst>
                <a:cxn ang="0">
                  <a:pos x="connsiteX0" y="connsiteY0"/>
                </a:cxn>
                <a:cxn ang="0">
                  <a:pos x="connsiteX1" y="connsiteY1"/>
                </a:cxn>
                <a:cxn ang="0">
                  <a:pos x="connsiteX2" y="connsiteY2"/>
                </a:cxn>
                <a:cxn ang="0">
                  <a:pos x="connsiteX3" y="connsiteY3"/>
                </a:cxn>
              </a:cxnLst>
              <a:rect l="l" t="t" r="r" b="b"/>
              <a:pathLst>
                <a:path w="11627" h="9871">
                  <a:moveTo>
                    <a:pt x="11627" y="5378"/>
                  </a:moveTo>
                  <a:cubicBezTo>
                    <a:pt x="11627" y="3227"/>
                    <a:pt x="9584" y="107"/>
                    <a:pt x="5174" y="0"/>
                  </a:cubicBezTo>
                  <a:cubicBezTo>
                    <a:pt x="-96" y="323"/>
                    <a:pt x="-1387" y="4732"/>
                    <a:pt x="1517" y="7744"/>
                  </a:cubicBezTo>
                  <a:cubicBezTo>
                    <a:pt x="5066" y="11508"/>
                    <a:pt x="11627" y="10003"/>
                    <a:pt x="11627" y="53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9" name="任意多边形: 形状 1853">
              <a:extLst>
                <a:ext uri="{FF2B5EF4-FFF2-40B4-BE49-F238E27FC236}">
                  <a16:creationId xmlns:a16="http://schemas.microsoft.com/office/drawing/2014/main" xmlns="" id="{306E4CE4-A128-44F6-B023-68CAB418DF9E}"/>
                </a:ext>
              </a:extLst>
            </p:cNvPr>
            <p:cNvSpPr/>
            <p:nvPr/>
          </p:nvSpPr>
          <p:spPr>
            <a:xfrm>
              <a:off x="298377" y="6347407"/>
              <a:ext cx="48861" cy="41538"/>
            </a:xfrm>
            <a:custGeom>
              <a:avLst/>
              <a:gdLst>
                <a:gd name="connsiteX0" fmla="*/ 11493 w 11563"/>
                <a:gd name="connsiteY0" fmla="*/ 5378 h 9830"/>
                <a:gd name="connsiteX1" fmla="*/ 6008 w 11563"/>
                <a:gd name="connsiteY1" fmla="*/ 0 h 9830"/>
                <a:gd name="connsiteX2" fmla="*/ 630 w 11563"/>
                <a:gd name="connsiteY2" fmla="*/ 7421 h 9830"/>
                <a:gd name="connsiteX3" fmla="*/ 11493 w 11563"/>
                <a:gd name="connsiteY3" fmla="*/ 5378 h 9830"/>
              </a:gdLst>
              <a:ahLst/>
              <a:cxnLst>
                <a:cxn ang="0">
                  <a:pos x="connsiteX0" y="connsiteY0"/>
                </a:cxn>
                <a:cxn ang="0">
                  <a:pos x="connsiteX1" y="connsiteY1"/>
                </a:cxn>
                <a:cxn ang="0">
                  <a:pos x="connsiteX2" y="connsiteY2"/>
                </a:cxn>
                <a:cxn ang="0">
                  <a:pos x="connsiteX3" y="connsiteY3"/>
                </a:cxn>
              </a:cxnLst>
              <a:rect l="l" t="t" r="r" b="b"/>
              <a:pathLst>
                <a:path w="11563" h="9830">
                  <a:moveTo>
                    <a:pt x="11493" y="5378"/>
                  </a:moveTo>
                  <a:cubicBezTo>
                    <a:pt x="11923" y="3227"/>
                    <a:pt x="10418" y="108"/>
                    <a:pt x="6008" y="0"/>
                  </a:cubicBezTo>
                  <a:cubicBezTo>
                    <a:pt x="1060" y="323"/>
                    <a:pt x="-1198" y="4410"/>
                    <a:pt x="630" y="7421"/>
                  </a:cubicBezTo>
                  <a:cubicBezTo>
                    <a:pt x="3212" y="11509"/>
                    <a:pt x="10633" y="10110"/>
                    <a:pt x="11493" y="53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0" name="任意多边形: 形状 1854">
              <a:extLst>
                <a:ext uri="{FF2B5EF4-FFF2-40B4-BE49-F238E27FC236}">
                  <a16:creationId xmlns:a16="http://schemas.microsoft.com/office/drawing/2014/main" xmlns="" id="{E7F5ACD5-A078-4D6E-84B7-D48E7773DB57}"/>
                </a:ext>
              </a:extLst>
            </p:cNvPr>
            <p:cNvSpPr/>
            <p:nvPr/>
          </p:nvSpPr>
          <p:spPr>
            <a:xfrm>
              <a:off x="485728" y="6341952"/>
              <a:ext cx="49752" cy="41804"/>
            </a:xfrm>
            <a:custGeom>
              <a:avLst/>
              <a:gdLst>
                <a:gd name="connsiteX0" fmla="*/ 6952 w 11774"/>
                <a:gd name="connsiteY0" fmla="*/ 0 h 9893"/>
                <a:gd name="connsiteX1" fmla="*/ 283 w 11774"/>
                <a:gd name="connsiteY1" fmla="*/ 7529 h 9893"/>
                <a:gd name="connsiteX2" fmla="*/ 11469 w 11774"/>
                <a:gd name="connsiteY2" fmla="*/ 5270 h 9893"/>
                <a:gd name="connsiteX3" fmla="*/ 6952 w 11774"/>
                <a:gd name="connsiteY3" fmla="*/ 0 h 9893"/>
              </a:gdLst>
              <a:ahLst/>
              <a:cxnLst>
                <a:cxn ang="0">
                  <a:pos x="connsiteX0" y="connsiteY0"/>
                </a:cxn>
                <a:cxn ang="0">
                  <a:pos x="connsiteX1" y="connsiteY1"/>
                </a:cxn>
                <a:cxn ang="0">
                  <a:pos x="connsiteX2" y="connsiteY2"/>
                </a:cxn>
                <a:cxn ang="0">
                  <a:pos x="connsiteX3" y="connsiteY3"/>
                </a:cxn>
              </a:cxnLst>
              <a:rect l="l" t="t" r="r" b="b"/>
              <a:pathLst>
                <a:path w="11774" h="9893">
                  <a:moveTo>
                    <a:pt x="6952" y="0"/>
                  </a:moveTo>
                  <a:cubicBezTo>
                    <a:pt x="1681" y="430"/>
                    <a:pt x="-900" y="4840"/>
                    <a:pt x="283" y="7529"/>
                  </a:cubicBezTo>
                  <a:cubicBezTo>
                    <a:pt x="2112" y="11616"/>
                    <a:pt x="9748" y="10110"/>
                    <a:pt x="11469" y="5270"/>
                  </a:cubicBezTo>
                  <a:cubicBezTo>
                    <a:pt x="12437" y="2796"/>
                    <a:pt x="11146" y="0"/>
                    <a:pt x="69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1" name="任意多边形: 形状 1855">
              <a:extLst>
                <a:ext uri="{FF2B5EF4-FFF2-40B4-BE49-F238E27FC236}">
                  <a16:creationId xmlns:a16="http://schemas.microsoft.com/office/drawing/2014/main" xmlns="" id="{AFDF23F7-3E6F-46BD-BC22-9371F768B9F7}"/>
                </a:ext>
              </a:extLst>
            </p:cNvPr>
            <p:cNvSpPr/>
            <p:nvPr/>
          </p:nvSpPr>
          <p:spPr>
            <a:xfrm>
              <a:off x="671557" y="6334684"/>
              <a:ext cx="51007" cy="42231"/>
            </a:xfrm>
            <a:custGeom>
              <a:avLst/>
              <a:gdLst>
                <a:gd name="connsiteX0" fmla="*/ 82 w 12071"/>
                <a:gd name="connsiteY0" fmla="*/ 7637 h 9994"/>
                <a:gd name="connsiteX1" fmla="*/ 11483 w 12071"/>
                <a:gd name="connsiteY1" fmla="*/ 5270 h 9994"/>
                <a:gd name="connsiteX2" fmla="*/ 7933 w 12071"/>
                <a:gd name="connsiteY2" fmla="*/ 0 h 9994"/>
                <a:gd name="connsiteX3" fmla="*/ 82 w 12071"/>
                <a:gd name="connsiteY3" fmla="*/ 7637 h 9994"/>
              </a:gdLst>
              <a:ahLst/>
              <a:cxnLst>
                <a:cxn ang="0">
                  <a:pos x="connsiteX0" y="connsiteY0"/>
                </a:cxn>
                <a:cxn ang="0">
                  <a:pos x="connsiteX1" y="connsiteY1"/>
                </a:cxn>
                <a:cxn ang="0">
                  <a:pos x="connsiteX2" y="connsiteY2"/>
                </a:cxn>
                <a:cxn ang="0">
                  <a:pos x="connsiteX3" y="connsiteY3"/>
                </a:cxn>
              </a:cxnLst>
              <a:rect l="l" t="t" r="r" b="b"/>
              <a:pathLst>
                <a:path w="12071" h="9994">
                  <a:moveTo>
                    <a:pt x="82" y="7637"/>
                  </a:moveTo>
                  <a:cubicBezTo>
                    <a:pt x="1157" y="11724"/>
                    <a:pt x="8901" y="10218"/>
                    <a:pt x="11483" y="5270"/>
                  </a:cubicBezTo>
                  <a:cubicBezTo>
                    <a:pt x="12666" y="3119"/>
                    <a:pt x="12343" y="0"/>
                    <a:pt x="7933" y="0"/>
                  </a:cubicBezTo>
                  <a:cubicBezTo>
                    <a:pt x="2663" y="430"/>
                    <a:pt x="-564" y="4948"/>
                    <a:pt x="82" y="76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2" name="任意多边形: 形状 1856">
              <a:extLst>
                <a:ext uri="{FF2B5EF4-FFF2-40B4-BE49-F238E27FC236}">
                  <a16:creationId xmlns:a16="http://schemas.microsoft.com/office/drawing/2014/main" xmlns="" id="{DFD96398-245B-4CF7-BE0E-E6718E93AD90}"/>
                </a:ext>
              </a:extLst>
            </p:cNvPr>
            <p:cNvSpPr/>
            <p:nvPr/>
          </p:nvSpPr>
          <p:spPr>
            <a:xfrm>
              <a:off x="854323" y="6325138"/>
              <a:ext cx="53217" cy="42611"/>
            </a:xfrm>
            <a:custGeom>
              <a:avLst/>
              <a:gdLst>
                <a:gd name="connsiteX0" fmla="*/ 11576 w 12594"/>
                <a:gd name="connsiteY0" fmla="*/ 5270 h 10084"/>
                <a:gd name="connsiteX1" fmla="*/ 11576 w 12594"/>
                <a:gd name="connsiteY1" fmla="*/ 5270 h 10084"/>
                <a:gd name="connsiteX2" fmla="*/ 9102 w 12594"/>
                <a:gd name="connsiteY2" fmla="*/ 0 h 10084"/>
                <a:gd name="connsiteX3" fmla="*/ 67 w 12594"/>
                <a:gd name="connsiteY3" fmla="*/ 8174 h 10084"/>
                <a:gd name="connsiteX4" fmla="*/ 11576 w 12594"/>
                <a:gd name="connsiteY4" fmla="*/ 5270 h 10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94" h="10084">
                  <a:moveTo>
                    <a:pt x="11576" y="5270"/>
                  </a:moveTo>
                  <a:lnTo>
                    <a:pt x="11576" y="5270"/>
                  </a:lnTo>
                  <a:cubicBezTo>
                    <a:pt x="13081" y="3012"/>
                    <a:pt x="13404" y="0"/>
                    <a:pt x="9102" y="0"/>
                  </a:cubicBezTo>
                  <a:cubicBezTo>
                    <a:pt x="3509" y="538"/>
                    <a:pt x="-578" y="5485"/>
                    <a:pt x="67" y="8174"/>
                  </a:cubicBezTo>
                  <a:cubicBezTo>
                    <a:pt x="820" y="11831"/>
                    <a:pt x="8349" y="9895"/>
                    <a:pt x="11576" y="5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3" name="任意多边形: 形状 1866">
              <a:extLst>
                <a:ext uri="{FF2B5EF4-FFF2-40B4-BE49-F238E27FC236}">
                  <a16:creationId xmlns:a16="http://schemas.microsoft.com/office/drawing/2014/main" xmlns="" id="{3E2D1D1F-ED9B-4CE5-97C8-3F2F2D05BF92}"/>
                </a:ext>
              </a:extLst>
            </p:cNvPr>
            <p:cNvSpPr/>
            <p:nvPr/>
          </p:nvSpPr>
          <p:spPr>
            <a:xfrm>
              <a:off x="202296" y="6440125"/>
              <a:ext cx="44677" cy="36636"/>
            </a:xfrm>
            <a:custGeom>
              <a:avLst/>
              <a:gdLst>
                <a:gd name="connsiteX0" fmla="*/ 10569 w 10573"/>
                <a:gd name="connsiteY0" fmla="*/ 4732 h 8670"/>
                <a:gd name="connsiteX1" fmla="*/ 4976 w 10573"/>
                <a:gd name="connsiteY1" fmla="*/ 0 h 8670"/>
                <a:gd name="connsiteX2" fmla="*/ 1104 w 10573"/>
                <a:gd name="connsiteY2" fmla="*/ 6884 h 8670"/>
                <a:gd name="connsiteX3" fmla="*/ 10569 w 10573"/>
                <a:gd name="connsiteY3" fmla="*/ 4732 h 8670"/>
              </a:gdLst>
              <a:ahLst/>
              <a:cxnLst>
                <a:cxn ang="0">
                  <a:pos x="connsiteX0" y="connsiteY0"/>
                </a:cxn>
                <a:cxn ang="0">
                  <a:pos x="connsiteX1" y="connsiteY1"/>
                </a:cxn>
                <a:cxn ang="0">
                  <a:pos x="connsiteX2" y="connsiteY2"/>
                </a:cxn>
                <a:cxn ang="0">
                  <a:pos x="connsiteX3" y="connsiteY3"/>
                </a:cxn>
              </a:cxnLst>
              <a:rect l="l" t="t" r="r" b="b"/>
              <a:pathLst>
                <a:path w="10573" h="8670">
                  <a:moveTo>
                    <a:pt x="10569" y="4732"/>
                  </a:moveTo>
                  <a:cubicBezTo>
                    <a:pt x="10676" y="2796"/>
                    <a:pt x="9063" y="107"/>
                    <a:pt x="4976" y="0"/>
                  </a:cubicBezTo>
                  <a:cubicBezTo>
                    <a:pt x="243" y="323"/>
                    <a:pt x="-1263" y="4302"/>
                    <a:pt x="1104" y="6884"/>
                  </a:cubicBezTo>
                  <a:cubicBezTo>
                    <a:pt x="4223" y="10110"/>
                    <a:pt x="10246" y="8712"/>
                    <a:pt x="10569"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4" name="任意多边形: 形状 1867">
              <a:extLst>
                <a:ext uri="{FF2B5EF4-FFF2-40B4-BE49-F238E27FC236}">
                  <a16:creationId xmlns:a16="http://schemas.microsoft.com/office/drawing/2014/main" xmlns="" id="{9EFD21E2-1768-4D18-ADF8-429F06214122}"/>
                </a:ext>
              </a:extLst>
            </p:cNvPr>
            <p:cNvSpPr/>
            <p:nvPr/>
          </p:nvSpPr>
          <p:spPr>
            <a:xfrm>
              <a:off x="373018" y="6436035"/>
              <a:ext cx="44555" cy="36881"/>
            </a:xfrm>
            <a:custGeom>
              <a:avLst/>
              <a:gdLst>
                <a:gd name="connsiteX0" fmla="*/ 10393 w 10544"/>
                <a:gd name="connsiteY0" fmla="*/ 4732 h 8728"/>
                <a:gd name="connsiteX1" fmla="*/ 5875 w 10544"/>
                <a:gd name="connsiteY1" fmla="*/ 0 h 8728"/>
                <a:gd name="connsiteX2" fmla="*/ 390 w 10544"/>
                <a:gd name="connsiteY2" fmla="*/ 6668 h 8728"/>
                <a:gd name="connsiteX3" fmla="*/ 10393 w 10544"/>
                <a:gd name="connsiteY3" fmla="*/ 4732 h 8728"/>
              </a:gdLst>
              <a:ahLst/>
              <a:cxnLst>
                <a:cxn ang="0">
                  <a:pos x="connsiteX0" y="connsiteY0"/>
                </a:cxn>
                <a:cxn ang="0">
                  <a:pos x="connsiteX1" y="connsiteY1"/>
                </a:cxn>
                <a:cxn ang="0">
                  <a:pos x="connsiteX2" y="connsiteY2"/>
                </a:cxn>
                <a:cxn ang="0">
                  <a:pos x="connsiteX3" y="connsiteY3"/>
                </a:cxn>
              </a:cxnLst>
              <a:rect l="l" t="t" r="r" b="b"/>
              <a:pathLst>
                <a:path w="10544" h="8728">
                  <a:moveTo>
                    <a:pt x="10393" y="4732"/>
                  </a:moveTo>
                  <a:cubicBezTo>
                    <a:pt x="11038" y="2474"/>
                    <a:pt x="9640" y="107"/>
                    <a:pt x="5875" y="0"/>
                  </a:cubicBezTo>
                  <a:cubicBezTo>
                    <a:pt x="1035" y="323"/>
                    <a:pt x="-901" y="4302"/>
                    <a:pt x="390" y="6668"/>
                  </a:cubicBezTo>
                  <a:cubicBezTo>
                    <a:pt x="2326" y="10218"/>
                    <a:pt x="9102" y="8927"/>
                    <a:pt x="10393"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5" name="任意多边形: 形状 1868">
              <a:extLst>
                <a:ext uri="{FF2B5EF4-FFF2-40B4-BE49-F238E27FC236}">
                  <a16:creationId xmlns:a16="http://schemas.microsoft.com/office/drawing/2014/main" xmlns="" id="{072629F3-849A-44FE-A8FF-2A72A5D3BB48}"/>
                </a:ext>
              </a:extLst>
            </p:cNvPr>
            <p:cNvSpPr/>
            <p:nvPr/>
          </p:nvSpPr>
          <p:spPr>
            <a:xfrm>
              <a:off x="542313" y="6430123"/>
              <a:ext cx="45991" cy="37502"/>
            </a:xfrm>
            <a:custGeom>
              <a:avLst/>
              <a:gdLst>
                <a:gd name="connsiteX0" fmla="*/ 10447 w 10884"/>
                <a:gd name="connsiteY0" fmla="*/ 4732 h 8875"/>
                <a:gd name="connsiteX1" fmla="*/ 7005 w 10884"/>
                <a:gd name="connsiteY1" fmla="*/ 0 h 8875"/>
                <a:gd name="connsiteX2" fmla="*/ 122 w 10884"/>
                <a:gd name="connsiteY2" fmla="*/ 6776 h 8875"/>
                <a:gd name="connsiteX3" fmla="*/ 10447 w 10884"/>
                <a:gd name="connsiteY3" fmla="*/ 4732 h 8875"/>
              </a:gdLst>
              <a:ahLst/>
              <a:cxnLst>
                <a:cxn ang="0">
                  <a:pos x="connsiteX0" y="connsiteY0"/>
                </a:cxn>
                <a:cxn ang="0">
                  <a:pos x="connsiteX1" y="connsiteY1"/>
                </a:cxn>
                <a:cxn ang="0">
                  <a:pos x="connsiteX2" y="connsiteY2"/>
                </a:cxn>
                <a:cxn ang="0">
                  <a:pos x="connsiteX3" y="connsiteY3"/>
                </a:cxn>
              </a:cxnLst>
              <a:rect l="l" t="t" r="r" b="b"/>
              <a:pathLst>
                <a:path w="10884" h="8875">
                  <a:moveTo>
                    <a:pt x="10447" y="4732"/>
                  </a:moveTo>
                  <a:cubicBezTo>
                    <a:pt x="11415" y="2796"/>
                    <a:pt x="10985" y="0"/>
                    <a:pt x="7005" y="0"/>
                  </a:cubicBezTo>
                  <a:cubicBezTo>
                    <a:pt x="2165" y="430"/>
                    <a:pt x="-631" y="4302"/>
                    <a:pt x="122" y="6776"/>
                  </a:cubicBezTo>
                  <a:cubicBezTo>
                    <a:pt x="1197" y="10433"/>
                    <a:pt x="8296" y="9035"/>
                    <a:pt x="10447"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6" name="任意多边形: 形状 1869">
              <a:extLst>
                <a:ext uri="{FF2B5EF4-FFF2-40B4-BE49-F238E27FC236}">
                  <a16:creationId xmlns:a16="http://schemas.microsoft.com/office/drawing/2014/main" xmlns="" id="{9B772BCB-235F-4B2C-B053-88DC7775366E}"/>
                </a:ext>
              </a:extLst>
            </p:cNvPr>
            <p:cNvSpPr/>
            <p:nvPr/>
          </p:nvSpPr>
          <p:spPr>
            <a:xfrm>
              <a:off x="709689" y="6422851"/>
              <a:ext cx="48223" cy="37692"/>
            </a:xfrm>
            <a:custGeom>
              <a:avLst/>
              <a:gdLst>
                <a:gd name="connsiteX0" fmla="*/ 10525 w 11412"/>
                <a:gd name="connsiteY0" fmla="*/ 4732 h 8920"/>
                <a:gd name="connsiteX1" fmla="*/ 10525 w 11412"/>
                <a:gd name="connsiteY1" fmla="*/ 4732 h 8920"/>
                <a:gd name="connsiteX2" fmla="*/ 8159 w 11412"/>
                <a:gd name="connsiteY2" fmla="*/ 0 h 8920"/>
                <a:gd name="connsiteX3" fmla="*/ 92 w 11412"/>
                <a:gd name="connsiteY3" fmla="*/ 7206 h 8920"/>
                <a:gd name="connsiteX4" fmla="*/ 10525 w 11412"/>
                <a:gd name="connsiteY4" fmla="*/ 4732 h 8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2" h="8920">
                  <a:moveTo>
                    <a:pt x="10525" y="4732"/>
                  </a:moveTo>
                  <a:lnTo>
                    <a:pt x="10525" y="4732"/>
                  </a:lnTo>
                  <a:cubicBezTo>
                    <a:pt x="11923" y="2796"/>
                    <a:pt x="12031" y="0"/>
                    <a:pt x="8159" y="0"/>
                  </a:cubicBezTo>
                  <a:cubicBezTo>
                    <a:pt x="3319" y="430"/>
                    <a:pt x="-661" y="4517"/>
                    <a:pt x="92" y="7206"/>
                  </a:cubicBezTo>
                  <a:cubicBezTo>
                    <a:pt x="845" y="10433"/>
                    <a:pt x="7621" y="8820"/>
                    <a:pt x="10525"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7" name="任意多边形: 形状 1870">
              <a:extLst>
                <a:ext uri="{FF2B5EF4-FFF2-40B4-BE49-F238E27FC236}">
                  <a16:creationId xmlns:a16="http://schemas.microsoft.com/office/drawing/2014/main" xmlns="" id="{7713EA3F-F7F6-4AF3-9AB0-6DD9E68B7B1B}"/>
                </a:ext>
              </a:extLst>
            </p:cNvPr>
            <p:cNvSpPr/>
            <p:nvPr/>
          </p:nvSpPr>
          <p:spPr>
            <a:xfrm>
              <a:off x="873685" y="6413309"/>
              <a:ext cx="51392" cy="38009"/>
            </a:xfrm>
            <a:custGeom>
              <a:avLst/>
              <a:gdLst>
                <a:gd name="connsiteX0" fmla="*/ 9359 w 12162"/>
                <a:gd name="connsiteY0" fmla="*/ 0 h 8995"/>
                <a:gd name="connsiteX1" fmla="*/ 2 w 12162"/>
                <a:gd name="connsiteY1" fmla="*/ 7314 h 8995"/>
                <a:gd name="connsiteX2" fmla="*/ 10758 w 12162"/>
                <a:gd name="connsiteY2" fmla="*/ 4732 h 8995"/>
                <a:gd name="connsiteX3" fmla="*/ 9359 w 12162"/>
                <a:gd name="connsiteY3" fmla="*/ 0 h 8995"/>
              </a:gdLst>
              <a:ahLst/>
              <a:cxnLst>
                <a:cxn ang="0">
                  <a:pos x="connsiteX0" y="connsiteY0"/>
                </a:cxn>
                <a:cxn ang="0">
                  <a:pos x="connsiteX1" y="connsiteY1"/>
                </a:cxn>
                <a:cxn ang="0">
                  <a:pos x="connsiteX2" y="connsiteY2"/>
                </a:cxn>
                <a:cxn ang="0">
                  <a:pos x="connsiteX3" y="connsiteY3"/>
                </a:cxn>
              </a:cxnLst>
              <a:rect l="l" t="t" r="r" b="b"/>
              <a:pathLst>
                <a:path w="12162" h="8995">
                  <a:moveTo>
                    <a:pt x="9359" y="0"/>
                  </a:moveTo>
                  <a:cubicBezTo>
                    <a:pt x="4304" y="538"/>
                    <a:pt x="-106" y="4947"/>
                    <a:pt x="2" y="7314"/>
                  </a:cubicBezTo>
                  <a:cubicBezTo>
                    <a:pt x="109" y="10540"/>
                    <a:pt x="7101" y="8819"/>
                    <a:pt x="10758" y="4732"/>
                  </a:cubicBezTo>
                  <a:cubicBezTo>
                    <a:pt x="12478" y="2796"/>
                    <a:pt x="13231" y="0"/>
                    <a:pt x="935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8" name="任意多边形: 形状 1871">
              <a:extLst>
                <a:ext uri="{FF2B5EF4-FFF2-40B4-BE49-F238E27FC236}">
                  <a16:creationId xmlns:a16="http://schemas.microsoft.com/office/drawing/2014/main" xmlns="" id="{9D133C75-8DC7-4093-AF67-F605AFED09FF}"/>
                </a:ext>
              </a:extLst>
            </p:cNvPr>
            <p:cNvSpPr/>
            <p:nvPr/>
          </p:nvSpPr>
          <p:spPr>
            <a:xfrm>
              <a:off x="1033214" y="6402843"/>
              <a:ext cx="54734" cy="37870"/>
            </a:xfrm>
            <a:custGeom>
              <a:avLst/>
              <a:gdLst>
                <a:gd name="connsiteX0" fmla="*/ 1 w 12953"/>
                <a:gd name="connsiteY0" fmla="*/ 7640 h 8962"/>
                <a:gd name="connsiteX1" fmla="*/ 10864 w 12953"/>
                <a:gd name="connsiteY1" fmla="*/ 4628 h 8962"/>
                <a:gd name="connsiteX2" fmla="*/ 11295 w 12953"/>
                <a:gd name="connsiteY2" fmla="*/ 4198 h 8962"/>
                <a:gd name="connsiteX3" fmla="*/ 10649 w 12953"/>
                <a:gd name="connsiteY3" fmla="*/ 3 h 8962"/>
                <a:gd name="connsiteX4" fmla="*/ 1 w 12953"/>
                <a:gd name="connsiteY4" fmla="*/ 7640 h 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3" h="8962">
                  <a:moveTo>
                    <a:pt x="1" y="7640"/>
                  </a:moveTo>
                  <a:cubicBezTo>
                    <a:pt x="-106" y="10436"/>
                    <a:pt x="6670" y="8500"/>
                    <a:pt x="10864" y="4628"/>
                  </a:cubicBezTo>
                  <a:cubicBezTo>
                    <a:pt x="10972" y="4521"/>
                    <a:pt x="11187" y="4306"/>
                    <a:pt x="11295" y="4198"/>
                  </a:cubicBezTo>
                  <a:cubicBezTo>
                    <a:pt x="13015" y="2477"/>
                    <a:pt x="14199" y="-104"/>
                    <a:pt x="10649" y="3"/>
                  </a:cubicBezTo>
                  <a:cubicBezTo>
                    <a:pt x="5487" y="541"/>
                    <a:pt x="109" y="5274"/>
                    <a:pt x="1" y="76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9" name="任意多边形: 形状 1872">
              <a:extLst>
                <a:ext uri="{FF2B5EF4-FFF2-40B4-BE49-F238E27FC236}">
                  <a16:creationId xmlns:a16="http://schemas.microsoft.com/office/drawing/2014/main" xmlns="" id="{D96B722E-2888-4618-A72B-EA69DDCE6CE9}"/>
                </a:ext>
              </a:extLst>
            </p:cNvPr>
            <p:cNvSpPr/>
            <p:nvPr/>
          </p:nvSpPr>
          <p:spPr>
            <a:xfrm>
              <a:off x="1184968" y="6389663"/>
              <a:ext cx="57565" cy="39112"/>
            </a:xfrm>
            <a:custGeom>
              <a:avLst/>
              <a:gdLst>
                <a:gd name="connsiteX0" fmla="*/ 10767 w 13623"/>
                <a:gd name="connsiteY0" fmla="*/ 4735 h 9256"/>
                <a:gd name="connsiteX1" fmla="*/ 12273 w 13623"/>
                <a:gd name="connsiteY1" fmla="*/ 3337 h 9256"/>
                <a:gd name="connsiteX2" fmla="*/ 11843 w 13623"/>
                <a:gd name="connsiteY2" fmla="*/ 3 h 9256"/>
                <a:gd name="connsiteX3" fmla="*/ 12 w 13623"/>
                <a:gd name="connsiteY3" fmla="*/ 8177 h 9256"/>
                <a:gd name="connsiteX4" fmla="*/ 10767 w 13623"/>
                <a:gd name="connsiteY4" fmla="*/ 4735 h 9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3" h="9256">
                  <a:moveTo>
                    <a:pt x="10767" y="4735"/>
                  </a:moveTo>
                  <a:cubicBezTo>
                    <a:pt x="11305" y="4305"/>
                    <a:pt x="11950" y="3767"/>
                    <a:pt x="12273" y="3337"/>
                  </a:cubicBezTo>
                  <a:cubicBezTo>
                    <a:pt x="12596" y="3014"/>
                    <a:pt x="15392" y="-105"/>
                    <a:pt x="11843" y="3"/>
                  </a:cubicBezTo>
                  <a:cubicBezTo>
                    <a:pt x="6895" y="648"/>
                    <a:pt x="227" y="6026"/>
                    <a:pt x="12" y="8177"/>
                  </a:cubicBezTo>
                  <a:cubicBezTo>
                    <a:pt x="-311" y="10651"/>
                    <a:pt x="6142" y="8607"/>
                    <a:pt x="10767" y="47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0" name="任意多边形: 形状 1873">
              <a:extLst>
                <a:ext uri="{FF2B5EF4-FFF2-40B4-BE49-F238E27FC236}">
                  <a16:creationId xmlns:a16="http://schemas.microsoft.com/office/drawing/2014/main" xmlns="" id="{D5B92839-F4CD-415F-8085-AF0E212B05D8}"/>
                </a:ext>
              </a:extLst>
            </p:cNvPr>
            <p:cNvSpPr/>
            <p:nvPr/>
          </p:nvSpPr>
          <p:spPr>
            <a:xfrm>
              <a:off x="1323090" y="6376023"/>
              <a:ext cx="60189" cy="39708"/>
            </a:xfrm>
            <a:custGeom>
              <a:avLst/>
              <a:gdLst>
                <a:gd name="connsiteX0" fmla="*/ 13144 w 14244"/>
                <a:gd name="connsiteY0" fmla="*/ 2478 h 9397"/>
                <a:gd name="connsiteX1" fmla="*/ 12928 w 14244"/>
                <a:gd name="connsiteY1" fmla="*/ 5 h 9397"/>
                <a:gd name="connsiteX2" fmla="*/ 22 w 14244"/>
                <a:gd name="connsiteY2" fmla="*/ 8609 h 9397"/>
                <a:gd name="connsiteX3" fmla="*/ 10562 w 14244"/>
                <a:gd name="connsiteY3" fmla="*/ 4737 h 9397"/>
                <a:gd name="connsiteX4" fmla="*/ 13144 w 14244"/>
                <a:gd name="connsiteY4" fmla="*/ 2478 h 9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4" h="9397">
                  <a:moveTo>
                    <a:pt x="13144" y="2478"/>
                  </a:moveTo>
                  <a:cubicBezTo>
                    <a:pt x="13896" y="1725"/>
                    <a:pt x="15295" y="-103"/>
                    <a:pt x="12928" y="5"/>
                  </a:cubicBezTo>
                  <a:cubicBezTo>
                    <a:pt x="8196" y="758"/>
                    <a:pt x="452" y="6565"/>
                    <a:pt x="22" y="8609"/>
                  </a:cubicBezTo>
                  <a:cubicBezTo>
                    <a:pt x="-408" y="10653"/>
                    <a:pt x="5615" y="8501"/>
                    <a:pt x="10562" y="4737"/>
                  </a:cubicBezTo>
                  <a:cubicBezTo>
                    <a:pt x="11638" y="3984"/>
                    <a:pt x="12498" y="3124"/>
                    <a:pt x="13144" y="24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1" name="任意多边形: 形状 1874">
              <a:extLst>
                <a:ext uri="{FF2B5EF4-FFF2-40B4-BE49-F238E27FC236}">
                  <a16:creationId xmlns:a16="http://schemas.microsoft.com/office/drawing/2014/main" xmlns="" id="{E71F1A1A-FE8B-4C37-AD1A-1C1CAF7B90F3}"/>
                </a:ext>
              </a:extLst>
            </p:cNvPr>
            <p:cNvSpPr/>
            <p:nvPr/>
          </p:nvSpPr>
          <p:spPr>
            <a:xfrm>
              <a:off x="1446203" y="6361440"/>
              <a:ext cx="63439" cy="40659"/>
            </a:xfrm>
            <a:custGeom>
              <a:avLst/>
              <a:gdLst>
                <a:gd name="connsiteX0" fmla="*/ 14232 w 15013"/>
                <a:gd name="connsiteY0" fmla="*/ 1734 h 9622"/>
                <a:gd name="connsiteX1" fmla="*/ 14017 w 15013"/>
                <a:gd name="connsiteY1" fmla="*/ 13 h 9622"/>
                <a:gd name="connsiteX2" fmla="*/ 35 w 15013"/>
                <a:gd name="connsiteY2" fmla="*/ 9048 h 9622"/>
                <a:gd name="connsiteX3" fmla="*/ 10360 w 15013"/>
                <a:gd name="connsiteY3" fmla="*/ 4853 h 9622"/>
                <a:gd name="connsiteX4" fmla="*/ 14232 w 15013"/>
                <a:gd name="connsiteY4" fmla="*/ 1734 h 9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9622">
                  <a:moveTo>
                    <a:pt x="14232" y="1734"/>
                  </a:moveTo>
                  <a:cubicBezTo>
                    <a:pt x="15308" y="444"/>
                    <a:pt x="15308" y="-94"/>
                    <a:pt x="14017" y="13"/>
                  </a:cubicBezTo>
                  <a:cubicBezTo>
                    <a:pt x="9500" y="766"/>
                    <a:pt x="572" y="7112"/>
                    <a:pt x="35" y="9048"/>
                  </a:cubicBezTo>
                  <a:cubicBezTo>
                    <a:pt x="-503" y="10769"/>
                    <a:pt x="5305" y="8403"/>
                    <a:pt x="10360" y="4853"/>
                  </a:cubicBezTo>
                  <a:cubicBezTo>
                    <a:pt x="12726" y="3240"/>
                    <a:pt x="13802" y="2057"/>
                    <a:pt x="14232" y="17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2" name="任意多边形: 形状 1875">
              <a:extLst>
                <a:ext uri="{FF2B5EF4-FFF2-40B4-BE49-F238E27FC236}">
                  <a16:creationId xmlns:a16="http://schemas.microsoft.com/office/drawing/2014/main" xmlns="" id="{27E617BD-BA76-4C1B-8160-DFA09B5B473B}"/>
                </a:ext>
              </a:extLst>
            </p:cNvPr>
            <p:cNvSpPr/>
            <p:nvPr/>
          </p:nvSpPr>
          <p:spPr>
            <a:xfrm>
              <a:off x="1554869" y="6345404"/>
              <a:ext cx="66376" cy="41238"/>
            </a:xfrm>
            <a:custGeom>
              <a:avLst/>
              <a:gdLst>
                <a:gd name="connsiteX0" fmla="*/ 10242 w 15708"/>
                <a:gd name="connsiteY0" fmla="*/ 4991 h 9759"/>
                <a:gd name="connsiteX1" fmla="*/ 15189 w 15708"/>
                <a:gd name="connsiteY1" fmla="*/ 1120 h 9759"/>
                <a:gd name="connsiteX2" fmla="*/ 14974 w 15708"/>
                <a:gd name="connsiteY2" fmla="*/ 44 h 9759"/>
                <a:gd name="connsiteX3" fmla="*/ 24 w 15708"/>
                <a:gd name="connsiteY3" fmla="*/ 9401 h 9759"/>
                <a:gd name="connsiteX4" fmla="*/ 10242 w 15708"/>
                <a:gd name="connsiteY4" fmla="*/ 4991 h 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8" h="9759">
                  <a:moveTo>
                    <a:pt x="10242" y="4991"/>
                  </a:moveTo>
                  <a:cubicBezTo>
                    <a:pt x="12500" y="3486"/>
                    <a:pt x="14329" y="2088"/>
                    <a:pt x="15189" y="1120"/>
                  </a:cubicBezTo>
                  <a:cubicBezTo>
                    <a:pt x="16265" y="-63"/>
                    <a:pt x="15404" y="-63"/>
                    <a:pt x="14974" y="44"/>
                  </a:cubicBezTo>
                  <a:cubicBezTo>
                    <a:pt x="10779" y="904"/>
                    <a:pt x="562" y="7896"/>
                    <a:pt x="24" y="9401"/>
                  </a:cubicBezTo>
                  <a:cubicBezTo>
                    <a:pt x="-406" y="10692"/>
                    <a:pt x="5079" y="8326"/>
                    <a:pt x="10242" y="4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3" name="任意多边形: 形状 1876">
              <a:extLst>
                <a:ext uri="{FF2B5EF4-FFF2-40B4-BE49-F238E27FC236}">
                  <a16:creationId xmlns:a16="http://schemas.microsoft.com/office/drawing/2014/main" xmlns="" id="{4C3EA59C-BD23-41AF-A138-309E8B9A334F}"/>
                </a:ext>
              </a:extLst>
            </p:cNvPr>
            <p:cNvSpPr/>
            <p:nvPr/>
          </p:nvSpPr>
          <p:spPr>
            <a:xfrm>
              <a:off x="1648597" y="6329228"/>
              <a:ext cx="68172" cy="41719"/>
            </a:xfrm>
            <a:custGeom>
              <a:avLst/>
              <a:gdLst>
                <a:gd name="connsiteX0" fmla="*/ 16133 w 16133"/>
                <a:gd name="connsiteY0" fmla="*/ 107 h 9873"/>
                <a:gd name="connsiteX1" fmla="*/ 15703 w 16133"/>
                <a:gd name="connsiteY1" fmla="*/ 0 h 9873"/>
                <a:gd name="connsiteX2" fmla="*/ 0 w 16133"/>
                <a:gd name="connsiteY2" fmla="*/ 9788 h 9873"/>
                <a:gd name="connsiteX3" fmla="*/ 10003 w 16133"/>
                <a:gd name="connsiteY3" fmla="*/ 4948 h 9873"/>
                <a:gd name="connsiteX4" fmla="*/ 16133 w 16133"/>
                <a:gd name="connsiteY4" fmla="*/ 107 h 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9873">
                  <a:moveTo>
                    <a:pt x="16133" y="107"/>
                  </a:moveTo>
                  <a:cubicBezTo>
                    <a:pt x="16026" y="0"/>
                    <a:pt x="15918" y="0"/>
                    <a:pt x="15703" y="0"/>
                  </a:cubicBezTo>
                  <a:cubicBezTo>
                    <a:pt x="12369" y="860"/>
                    <a:pt x="108" y="8389"/>
                    <a:pt x="0" y="9788"/>
                  </a:cubicBezTo>
                  <a:cubicBezTo>
                    <a:pt x="538" y="10433"/>
                    <a:pt x="6238" y="7314"/>
                    <a:pt x="10003" y="4948"/>
                  </a:cubicBezTo>
                  <a:cubicBezTo>
                    <a:pt x="12799" y="3227"/>
                    <a:pt x="16133" y="968"/>
                    <a:pt x="16133"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4" name="任意多边形: 形状 1891">
              <a:extLst>
                <a:ext uri="{FF2B5EF4-FFF2-40B4-BE49-F238E27FC236}">
                  <a16:creationId xmlns:a16="http://schemas.microsoft.com/office/drawing/2014/main" xmlns="" id="{318912D6-5F5A-490C-81A8-0FD78164C7A9}"/>
                </a:ext>
              </a:extLst>
            </p:cNvPr>
            <p:cNvSpPr/>
            <p:nvPr/>
          </p:nvSpPr>
          <p:spPr>
            <a:xfrm>
              <a:off x="139833" y="6508749"/>
              <a:ext cx="40773" cy="32812"/>
            </a:xfrm>
            <a:custGeom>
              <a:avLst/>
              <a:gdLst>
                <a:gd name="connsiteX0" fmla="*/ 9648 w 9649"/>
                <a:gd name="connsiteY0" fmla="*/ 4302 h 7765"/>
                <a:gd name="connsiteX1" fmla="*/ 4162 w 9649"/>
                <a:gd name="connsiteY1" fmla="*/ 0 h 7765"/>
                <a:gd name="connsiteX2" fmla="*/ 1366 w 9649"/>
                <a:gd name="connsiteY2" fmla="*/ 6131 h 7765"/>
                <a:gd name="connsiteX3" fmla="*/ 9648 w 9649"/>
                <a:gd name="connsiteY3" fmla="*/ 4302 h 7765"/>
              </a:gdLst>
              <a:ahLst/>
              <a:cxnLst>
                <a:cxn ang="0">
                  <a:pos x="connsiteX0" y="connsiteY0"/>
                </a:cxn>
                <a:cxn ang="0">
                  <a:pos x="connsiteX1" y="connsiteY1"/>
                </a:cxn>
                <a:cxn ang="0">
                  <a:pos x="connsiteX2" y="connsiteY2"/>
                </a:cxn>
                <a:cxn ang="0">
                  <a:pos x="connsiteX3" y="connsiteY3"/>
                </a:cxn>
              </a:cxnLst>
              <a:rect l="l" t="t" r="r" b="b"/>
              <a:pathLst>
                <a:path w="9649" h="7765">
                  <a:moveTo>
                    <a:pt x="9648" y="4302"/>
                  </a:moveTo>
                  <a:cubicBezTo>
                    <a:pt x="9648" y="2581"/>
                    <a:pt x="7819" y="108"/>
                    <a:pt x="4162" y="0"/>
                  </a:cubicBezTo>
                  <a:cubicBezTo>
                    <a:pt x="-248" y="215"/>
                    <a:pt x="-1108" y="3765"/>
                    <a:pt x="1366" y="6131"/>
                  </a:cubicBezTo>
                  <a:cubicBezTo>
                    <a:pt x="4377" y="9035"/>
                    <a:pt x="9755" y="7852"/>
                    <a:pt x="9648"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5" name="任意多边形: 形状 1892">
              <a:extLst>
                <a:ext uri="{FF2B5EF4-FFF2-40B4-BE49-F238E27FC236}">
                  <a16:creationId xmlns:a16="http://schemas.microsoft.com/office/drawing/2014/main" xmlns="" id="{14DD045D-DFFD-401A-8B01-BAB19C4CF2F7}"/>
                </a:ext>
              </a:extLst>
            </p:cNvPr>
            <p:cNvSpPr/>
            <p:nvPr/>
          </p:nvSpPr>
          <p:spPr>
            <a:xfrm>
              <a:off x="294798" y="6506023"/>
              <a:ext cx="40553" cy="33040"/>
            </a:xfrm>
            <a:custGeom>
              <a:avLst/>
              <a:gdLst>
                <a:gd name="connsiteX0" fmla="*/ 9543 w 9597"/>
                <a:gd name="connsiteY0" fmla="*/ 4195 h 7819"/>
                <a:gd name="connsiteX1" fmla="*/ 5026 w 9597"/>
                <a:gd name="connsiteY1" fmla="*/ 0 h 7819"/>
                <a:gd name="connsiteX2" fmla="*/ 508 w 9597"/>
                <a:gd name="connsiteY2" fmla="*/ 5916 h 7819"/>
                <a:gd name="connsiteX3" fmla="*/ 9543 w 9597"/>
                <a:gd name="connsiteY3" fmla="*/ 4195 h 7819"/>
              </a:gdLst>
              <a:ahLst/>
              <a:cxnLst>
                <a:cxn ang="0">
                  <a:pos x="connsiteX0" y="connsiteY0"/>
                </a:cxn>
                <a:cxn ang="0">
                  <a:pos x="connsiteX1" y="connsiteY1"/>
                </a:cxn>
                <a:cxn ang="0">
                  <a:pos x="connsiteX2" y="connsiteY2"/>
                </a:cxn>
                <a:cxn ang="0">
                  <a:pos x="connsiteX3" y="connsiteY3"/>
                </a:cxn>
              </a:cxnLst>
              <a:rect l="l" t="t" r="r" b="b"/>
              <a:pathLst>
                <a:path w="9597" h="7819">
                  <a:moveTo>
                    <a:pt x="9543" y="4195"/>
                  </a:moveTo>
                  <a:cubicBezTo>
                    <a:pt x="9866" y="2474"/>
                    <a:pt x="8790" y="0"/>
                    <a:pt x="5026" y="0"/>
                  </a:cubicBezTo>
                  <a:cubicBezTo>
                    <a:pt x="939" y="215"/>
                    <a:pt x="-997" y="3549"/>
                    <a:pt x="508" y="5916"/>
                  </a:cubicBezTo>
                  <a:cubicBezTo>
                    <a:pt x="2660" y="9142"/>
                    <a:pt x="8683" y="8067"/>
                    <a:pt x="9543"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6" name="任意多边形: 形状 1893">
              <a:extLst>
                <a:ext uri="{FF2B5EF4-FFF2-40B4-BE49-F238E27FC236}">
                  <a16:creationId xmlns:a16="http://schemas.microsoft.com/office/drawing/2014/main" xmlns="" id="{9860B242-790D-46C2-B5DE-514F4FA63933}"/>
                </a:ext>
              </a:extLst>
            </p:cNvPr>
            <p:cNvSpPr/>
            <p:nvPr/>
          </p:nvSpPr>
          <p:spPr>
            <a:xfrm>
              <a:off x="449827" y="6501477"/>
              <a:ext cx="41521" cy="33103"/>
            </a:xfrm>
            <a:custGeom>
              <a:avLst/>
              <a:gdLst>
                <a:gd name="connsiteX0" fmla="*/ 9532 w 9826"/>
                <a:gd name="connsiteY0" fmla="*/ 4195 h 7834"/>
                <a:gd name="connsiteX1" fmla="*/ 6091 w 9826"/>
                <a:gd name="connsiteY1" fmla="*/ 0 h 7834"/>
                <a:gd name="connsiteX2" fmla="*/ 175 w 9826"/>
                <a:gd name="connsiteY2" fmla="*/ 5916 h 7834"/>
                <a:gd name="connsiteX3" fmla="*/ 9532 w 9826"/>
                <a:gd name="connsiteY3" fmla="*/ 4195 h 7834"/>
              </a:gdLst>
              <a:ahLst/>
              <a:cxnLst>
                <a:cxn ang="0">
                  <a:pos x="connsiteX0" y="connsiteY0"/>
                </a:cxn>
                <a:cxn ang="0">
                  <a:pos x="connsiteX1" y="connsiteY1"/>
                </a:cxn>
                <a:cxn ang="0">
                  <a:pos x="connsiteX2" y="connsiteY2"/>
                </a:cxn>
                <a:cxn ang="0">
                  <a:pos x="connsiteX3" y="connsiteY3"/>
                </a:cxn>
              </a:cxnLst>
              <a:rect l="l" t="t" r="r" b="b"/>
              <a:pathLst>
                <a:path w="9826" h="7834">
                  <a:moveTo>
                    <a:pt x="9532" y="4195"/>
                  </a:moveTo>
                  <a:cubicBezTo>
                    <a:pt x="10285" y="2474"/>
                    <a:pt x="9747" y="0"/>
                    <a:pt x="6091" y="0"/>
                  </a:cubicBezTo>
                  <a:cubicBezTo>
                    <a:pt x="1681" y="323"/>
                    <a:pt x="-685" y="3872"/>
                    <a:pt x="175" y="5916"/>
                  </a:cubicBezTo>
                  <a:cubicBezTo>
                    <a:pt x="1358" y="9250"/>
                    <a:pt x="7811" y="7959"/>
                    <a:pt x="9532"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7" name="任意多边形: 形状 1894">
              <a:extLst>
                <a:ext uri="{FF2B5EF4-FFF2-40B4-BE49-F238E27FC236}">
                  <a16:creationId xmlns:a16="http://schemas.microsoft.com/office/drawing/2014/main" xmlns="" id="{324CFE2F-5AC5-4637-B509-8B4710381FF2}"/>
                </a:ext>
              </a:extLst>
            </p:cNvPr>
            <p:cNvSpPr/>
            <p:nvPr/>
          </p:nvSpPr>
          <p:spPr>
            <a:xfrm>
              <a:off x="602773" y="6495569"/>
              <a:ext cx="44052" cy="33205"/>
            </a:xfrm>
            <a:custGeom>
              <a:avLst/>
              <a:gdLst>
                <a:gd name="connsiteX0" fmla="*/ 7324 w 10425"/>
                <a:gd name="connsiteY0" fmla="*/ 0 h 7858"/>
                <a:gd name="connsiteX1" fmla="*/ 10 w 10425"/>
                <a:gd name="connsiteY1" fmla="*/ 6023 h 7858"/>
                <a:gd name="connsiteX2" fmla="*/ 9691 w 10425"/>
                <a:gd name="connsiteY2" fmla="*/ 4195 h 7858"/>
                <a:gd name="connsiteX3" fmla="*/ 7324 w 10425"/>
                <a:gd name="connsiteY3" fmla="*/ 0 h 7858"/>
              </a:gdLst>
              <a:ahLst/>
              <a:cxnLst>
                <a:cxn ang="0">
                  <a:pos x="connsiteX0" y="connsiteY0"/>
                </a:cxn>
                <a:cxn ang="0">
                  <a:pos x="connsiteX1" y="connsiteY1"/>
                </a:cxn>
                <a:cxn ang="0">
                  <a:pos x="connsiteX2" y="connsiteY2"/>
                </a:cxn>
                <a:cxn ang="0">
                  <a:pos x="connsiteX3" y="connsiteY3"/>
                </a:cxn>
              </a:cxnLst>
              <a:rect l="l" t="t" r="r" b="b"/>
              <a:pathLst>
                <a:path w="10425" h="7858">
                  <a:moveTo>
                    <a:pt x="7324" y="0"/>
                  </a:moveTo>
                  <a:cubicBezTo>
                    <a:pt x="2915" y="323"/>
                    <a:pt x="-205" y="3980"/>
                    <a:pt x="10" y="6023"/>
                  </a:cubicBezTo>
                  <a:cubicBezTo>
                    <a:pt x="441" y="9250"/>
                    <a:pt x="7002" y="7959"/>
                    <a:pt x="9691" y="4195"/>
                  </a:cubicBezTo>
                  <a:cubicBezTo>
                    <a:pt x="10874" y="2474"/>
                    <a:pt x="10981" y="0"/>
                    <a:pt x="73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8" name="任意多边形: 形状 1895">
              <a:extLst>
                <a:ext uri="{FF2B5EF4-FFF2-40B4-BE49-F238E27FC236}">
                  <a16:creationId xmlns:a16="http://schemas.microsoft.com/office/drawing/2014/main" xmlns="" id="{D3135533-B3A8-4045-92F0-F2802AE40401}"/>
                </a:ext>
              </a:extLst>
            </p:cNvPr>
            <p:cNvSpPr/>
            <p:nvPr/>
          </p:nvSpPr>
          <p:spPr>
            <a:xfrm>
              <a:off x="753699" y="6487828"/>
              <a:ext cx="47128" cy="33534"/>
            </a:xfrm>
            <a:custGeom>
              <a:avLst/>
              <a:gdLst>
                <a:gd name="connsiteX0" fmla="*/ 8607 w 11153"/>
                <a:gd name="connsiteY0" fmla="*/ 3 h 7936"/>
                <a:gd name="connsiteX1" fmla="*/ 2 w 11153"/>
                <a:gd name="connsiteY1" fmla="*/ 6457 h 7936"/>
                <a:gd name="connsiteX2" fmla="*/ 9897 w 11153"/>
                <a:gd name="connsiteY2" fmla="*/ 4198 h 7936"/>
                <a:gd name="connsiteX3" fmla="*/ 8607 w 11153"/>
                <a:gd name="connsiteY3" fmla="*/ 3 h 7936"/>
              </a:gdLst>
              <a:ahLst/>
              <a:cxnLst>
                <a:cxn ang="0">
                  <a:pos x="connsiteX0" y="connsiteY0"/>
                </a:cxn>
                <a:cxn ang="0">
                  <a:pos x="connsiteX1" y="connsiteY1"/>
                </a:cxn>
                <a:cxn ang="0">
                  <a:pos x="connsiteX2" y="connsiteY2"/>
                </a:cxn>
                <a:cxn ang="0">
                  <a:pos x="connsiteX3" y="connsiteY3"/>
                </a:cxn>
              </a:cxnLst>
              <a:rect l="l" t="t" r="r" b="b"/>
              <a:pathLst>
                <a:path w="11153" h="7936">
                  <a:moveTo>
                    <a:pt x="8607" y="3"/>
                  </a:moveTo>
                  <a:cubicBezTo>
                    <a:pt x="3874" y="434"/>
                    <a:pt x="-105" y="4413"/>
                    <a:pt x="2" y="6457"/>
                  </a:cubicBezTo>
                  <a:cubicBezTo>
                    <a:pt x="110" y="9253"/>
                    <a:pt x="6563" y="7855"/>
                    <a:pt x="9897" y="4198"/>
                  </a:cubicBezTo>
                  <a:cubicBezTo>
                    <a:pt x="11403" y="2370"/>
                    <a:pt x="12156" y="-104"/>
                    <a:pt x="8607"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9" name="任意多边形: 形状 1896">
              <a:extLst>
                <a:ext uri="{FF2B5EF4-FFF2-40B4-BE49-F238E27FC236}">
                  <a16:creationId xmlns:a16="http://schemas.microsoft.com/office/drawing/2014/main" xmlns="" id="{50A4F043-3980-4997-B3DC-D5BF68E4AB60}"/>
                </a:ext>
              </a:extLst>
            </p:cNvPr>
            <p:cNvSpPr/>
            <p:nvPr/>
          </p:nvSpPr>
          <p:spPr>
            <a:xfrm>
              <a:off x="900488" y="6478282"/>
              <a:ext cx="51155" cy="34337"/>
            </a:xfrm>
            <a:custGeom>
              <a:avLst/>
              <a:gdLst>
                <a:gd name="connsiteX0" fmla="*/ 10008 w 12106"/>
                <a:gd name="connsiteY0" fmla="*/ 4 h 8126"/>
                <a:gd name="connsiteX1" fmla="*/ 5 w 12106"/>
                <a:gd name="connsiteY1" fmla="*/ 6887 h 8126"/>
                <a:gd name="connsiteX2" fmla="*/ 10116 w 12106"/>
                <a:gd name="connsiteY2" fmla="*/ 4198 h 8126"/>
                <a:gd name="connsiteX3" fmla="*/ 10976 w 12106"/>
                <a:gd name="connsiteY3" fmla="*/ 3338 h 8126"/>
                <a:gd name="connsiteX4" fmla="*/ 10008 w 12106"/>
                <a:gd name="connsiteY4" fmla="*/ 4 h 8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06" h="8126">
                  <a:moveTo>
                    <a:pt x="10008" y="4"/>
                  </a:moveTo>
                  <a:cubicBezTo>
                    <a:pt x="5276" y="542"/>
                    <a:pt x="113" y="4844"/>
                    <a:pt x="5" y="6887"/>
                  </a:cubicBezTo>
                  <a:cubicBezTo>
                    <a:pt x="-210" y="9469"/>
                    <a:pt x="6029" y="7748"/>
                    <a:pt x="10116" y="4198"/>
                  </a:cubicBezTo>
                  <a:cubicBezTo>
                    <a:pt x="10331" y="3983"/>
                    <a:pt x="10761" y="3661"/>
                    <a:pt x="10976" y="3338"/>
                  </a:cubicBezTo>
                  <a:cubicBezTo>
                    <a:pt x="12052" y="2155"/>
                    <a:pt x="13235" y="-104"/>
                    <a:pt x="10008"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0" name="任意多边形: 形状 1897">
              <a:extLst>
                <a:ext uri="{FF2B5EF4-FFF2-40B4-BE49-F238E27FC236}">
                  <a16:creationId xmlns:a16="http://schemas.microsoft.com/office/drawing/2014/main" xmlns="" id="{92449833-1986-4369-AD8A-A7DC9A4569CD}"/>
                </a:ext>
              </a:extLst>
            </p:cNvPr>
            <p:cNvSpPr/>
            <p:nvPr/>
          </p:nvSpPr>
          <p:spPr>
            <a:xfrm>
              <a:off x="1042257" y="6467376"/>
              <a:ext cx="55085" cy="34832"/>
            </a:xfrm>
            <a:custGeom>
              <a:avLst/>
              <a:gdLst>
                <a:gd name="connsiteX0" fmla="*/ 12058 w 13036"/>
                <a:gd name="connsiteY0" fmla="*/ 2585 h 8243"/>
                <a:gd name="connsiteX1" fmla="*/ 11306 w 13036"/>
                <a:gd name="connsiteY1" fmla="*/ 4 h 8243"/>
                <a:gd name="connsiteX2" fmla="*/ 12 w 13036"/>
                <a:gd name="connsiteY2" fmla="*/ 7318 h 8243"/>
                <a:gd name="connsiteX3" fmla="*/ 10230 w 13036"/>
                <a:gd name="connsiteY3" fmla="*/ 4199 h 8243"/>
                <a:gd name="connsiteX4" fmla="*/ 12058 w 13036"/>
                <a:gd name="connsiteY4" fmla="*/ 2585 h 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36" h="8243">
                  <a:moveTo>
                    <a:pt x="12058" y="2585"/>
                  </a:moveTo>
                  <a:cubicBezTo>
                    <a:pt x="12596" y="1940"/>
                    <a:pt x="14317" y="-103"/>
                    <a:pt x="11306" y="4"/>
                  </a:cubicBezTo>
                  <a:cubicBezTo>
                    <a:pt x="6573" y="542"/>
                    <a:pt x="227" y="5274"/>
                    <a:pt x="12" y="7318"/>
                  </a:cubicBezTo>
                  <a:cubicBezTo>
                    <a:pt x="-311" y="9469"/>
                    <a:pt x="5820" y="7641"/>
                    <a:pt x="10230" y="4199"/>
                  </a:cubicBezTo>
                  <a:cubicBezTo>
                    <a:pt x="10983" y="3661"/>
                    <a:pt x="11628" y="3123"/>
                    <a:pt x="12058" y="25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1" name="任意多边形: 形状 1898">
              <a:extLst>
                <a:ext uri="{FF2B5EF4-FFF2-40B4-BE49-F238E27FC236}">
                  <a16:creationId xmlns:a16="http://schemas.microsoft.com/office/drawing/2014/main" xmlns="" id="{A3114BA3-5A97-4B49-B82C-A2465C2B9C94}"/>
                </a:ext>
              </a:extLst>
            </p:cNvPr>
            <p:cNvSpPr/>
            <p:nvPr/>
          </p:nvSpPr>
          <p:spPr>
            <a:xfrm>
              <a:off x="1173056" y="6454640"/>
              <a:ext cx="58732" cy="35723"/>
            </a:xfrm>
            <a:custGeom>
              <a:avLst/>
              <a:gdLst>
                <a:gd name="connsiteX0" fmla="*/ 13157 w 13899"/>
                <a:gd name="connsiteY0" fmla="*/ 1942 h 8454"/>
                <a:gd name="connsiteX1" fmla="*/ 12619 w 13899"/>
                <a:gd name="connsiteY1" fmla="*/ 6 h 8454"/>
                <a:gd name="connsiteX2" fmla="*/ 35 w 13899"/>
                <a:gd name="connsiteY2" fmla="*/ 7750 h 8454"/>
                <a:gd name="connsiteX3" fmla="*/ 10145 w 13899"/>
                <a:gd name="connsiteY3" fmla="*/ 4309 h 8454"/>
                <a:gd name="connsiteX4" fmla="*/ 13157 w 13899"/>
                <a:gd name="connsiteY4" fmla="*/ 1942 h 8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9" h="8454">
                  <a:moveTo>
                    <a:pt x="13157" y="1942"/>
                  </a:moveTo>
                  <a:cubicBezTo>
                    <a:pt x="13802" y="1189"/>
                    <a:pt x="14662" y="-101"/>
                    <a:pt x="12619" y="6"/>
                  </a:cubicBezTo>
                  <a:cubicBezTo>
                    <a:pt x="7994" y="652"/>
                    <a:pt x="573" y="5814"/>
                    <a:pt x="35" y="7750"/>
                  </a:cubicBezTo>
                  <a:cubicBezTo>
                    <a:pt x="-503" y="9579"/>
                    <a:pt x="5305" y="7643"/>
                    <a:pt x="10145" y="4309"/>
                  </a:cubicBezTo>
                  <a:cubicBezTo>
                    <a:pt x="11866" y="3341"/>
                    <a:pt x="12726" y="2480"/>
                    <a:pt x="13157" y="19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2" name="任意多边形: 形状 1899">
              <a:extLst>
                <a:ext uri="{FF2B5EF4-FFF2-40B4-BE49-F238E27FC236}">
                  <a16:creationId xmlns:a16="http://schemas.microsoft.com/office/drawing/2014/main" xmlns="" id="{891D2C14-4895-4B2A-A134-0A6C7408CEA7}"/>
                </a:ext>
              </a:extLst>
            </p:cNvPr>
            <p:cNvSpPr/>
            <p:nvPr/>
          </p:nvSpPr>
          <p:spPr>
            <a:xfrm>
              <a:off x="1290857" y="6441477"/>
              <a:ext cx="62209" cy="36475"/>
            </a:xfrm>
            <a:custGeom>
              <a:avLst/>
              <a:gdLst>
                <a:gd name="connsiteX0" fmla="*/ 10231 w 14722"/>
                <a:gd name="connsiteY0" fmla="*/ 4412 h 8632"/>
                <a:gd name="connsiteX1" fmla="*/ 14211 w 14722"/>
                <a:gd name="connsiteY1" fmla="*/ 1293 h 8632"/>
                <a:gd name="connsiteX2" fmla="*/ 13781 w 14722"/>
                <a:gd name="connsiteY2" fmla="*/ 2 h 8632"/>
                <a:gd name="connsiteX3" fmla="*/ 14 w 14722"/>
                <a:gd name="connsiteY3" fmla="*/ 8069 h 8632"/>
                <a:gd name="connsiteX4" fmla="*/ 10231 w 14722"/>
                <a:gd name="connsiteY4" fmla="*/ 4412 h 8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2" h="8632">
                  <a:moveTo>
                    <a:pt x="10231" y="4412"/>
                  </a:moveTo>
                  <a:cubicBezTo>
                    <a:pt x="12060" y="3229"/>
                    <a:pt x="13566" y="2153"/>
                    <a:pt x="14211" y="1293"/>
                  </a:cubicBezTo>
                  <a:cubicBezTo>
                    <a:pt x="15394" y="-106"/>
                    <a:pt x="14211" y="2"/>
                    <a:pt x="13781" y="2"/>
                  </a:cubicBezTo>
                  <a:cubicBezTo>
                    <a:pt x="9371" y="755"/>
                    <a:pt x="659" y="6348"/>
                    <a:pt x="14" y="8069"/>
                  </a:cubicBezTo>
                  <a:cubicBezTo>
                    <a:pt x="-309" y="9682"/>
                    <a:pt x="5176" y="7638"/>
                    <a:pt x="10231" y="44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3" name="任意多边形: 形状 1900">
              <a:extLst>
                <a:ext uri="{FF2B5EF4-FFF2-40B4-BE49-F238E27FC236}">
                  <a16:creationId xmlns:a16="http://schemas.microsoft.com/office/drawing/2014/main" xmlns="" id="{5DCFD1B6-0F62-47EC-889F-779626E97524}"/>
                </a:ext>
              </a:extLst>
            </p:cNvPr>
            <p:cNvSpPr/>
            <p:nvPr/>
          </p:nvSpPr>
          <p:spPr>
            <a:xfrm>
              <a:off x="1395741" y="6427833"/>
              <a:ext cx="65848" cy="36860"/>
            </a:xfrm>
            <a:custGeom>
              <a:avLst/>
              <a:gdLst>
                <a:gd name="connsiteX0" fmla="*/ 15310 w 15583"/>
                <a:gd name="connsiteY0" fmla="*/ 757 h 8723"/>
                <a:gd name="connsiteX1" fmla="*/ 14880 w 15583"/>
                <a:gd name="connsiteY1" fmla="*/ 4 h 8723"/>
                <a:gd name="connsiteX2" fmla="*/ 37 w 15583"/>
                <a:gd name="connsiteY2" fmla="*/ 8394 h 8723"/>
                <a:gd name="connsiteX3" fmla="*/ 10040 w 15583"/>
                <a:gd name="connsiteY3" fmla="*/ 4414 h 8723"/>
                <a:gd name="connsiteX4" fmla="*/ 15310 w 15583"/>
                <a:gd name="connsiteY4" fmla="*/ 757 h 8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83" h="8723">
                  <a:moveTo>
                    <a:pt x="15310" y="757"/>
                  </a:moveTo>
                  <a:cubicBezTo>
                    <a:pt x="15955" y="-103"/>
                    <a:pt x="15310" y="4"/>
                    <a:pt x="14880" y="4"/>
                  </a:cubicBezTo>
                  <a:cubicBezTo>
                    <a:pt x="10900" y="757"/>
                    <a:pt x="683" y="6995"/>
                    <a:pt x="37" y="8394"/>
                  </a:cubicBezTo>
                  <a:cubicBezTo>
                    <a:pt x="-501" y="9577"/>
                    <a:pt x="4877" y="7426"/>
                    <a:pt x="10040" y="4414"/>
                  </a:cubicBezTo>
                  <a:cubicBezTo>
                    <a:pt x="13912" y="2263"/>
                    <a:pt x="14988" y="1080"/>
                    <a:pt x="15310" y="7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4" name="任意多边形: 形状 1901">
              <a:extLst>
                <a:ext uri="{FF2B5EF4-FFF2-40B4-BE49-F238E27FC236}">
                  <a16:creationId xmlns:a16="http://schemas.microsoft.com/office/drawing/2014/main" xmlns="" id="{3634F566-2A13-4F5D-8D2A-09A8DC5EFEC6}"/>
                </a:ext>
              </a:extLst>
            </p:cNvPr>
            <p:cNvSpPr/>
            <p:nvPr/>
          </p:nvSpPr>
          <p:spPr>
            <a:xfrm>
              <a:off x="1486798" y="6413309"/>
              <a:ext cx="68624" cy="37490"/>
            </a:xfrm>
            <a:custGeom>
              <a:avLst/>
              <a:gdLst>
                <a:gd name="connsiteX0" fmla="*/ 16241 w 16240"/>
                <a:gd name="connsiteY0" fmla="*/ 107 h 8872"/>
                <a:gd name="connsiteX1" fmla="*/ 15811 w 16240"/>
                <a:gd name="connsiteY1" fmla="*/ 0 h 8872"/>
                <a:gd name="connsiteX2" fmla="*/ 0 w 16240"/>
                <a:gd name="connsiteY2" fmla="*/ 8819 h 8872"/>
                <a:gd name="connsiteX3" fmla="*/ 10003 w 16240"/>
                <a:gd name="connsiteY3" fmla="*/ 4517 h 8872"/>
                <a:gd name="connsiteX4" fmla="*/ 16241 w 16240"/>
                <a:gd name="connsiteY4" fmla="*/ 107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0" h="8872">
                  <a:moveTo>
                    <a:pt x="16241" y="107"/>
                  </a:moveTo>
                  <a:cubicBezTo>
                    <a:pt x="16133" y="0"/>
                    <a:pt x="16133" y="0"/>
                    <a:pt x="15811" y="0"/>
                  </a:cubicBezTo>
                  <a:cubicBezTo>
                    <a:pt x="12476" y="753"/>
                    <a:pt x="323" y="7529"/>
                    <a:pt x="0" y="8819"/>
                  </a:cubicBezTo>
                  <a:cubicBezTo>
                    <a:pt x="430" y="9250"/>
                    <a:pt x="5593" y="6991"/>
                    <a:pt x="10003" y="4517"/>
                  </a:cubicBezTo>
                  <a:cubicBezTo>
                    <a:pt x="12907" y="2904"/>
                    <a:pt x="16241" y="860"/>
                    <a:pt x="16241"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5" name="任意多边形: 形状 1902">
              <a:extLst>
                <a:ext uri="{FF2B5EF4-FFF2-40B4-BE49-F238E27FC236}">
                  <a16:creationId xmlns:a16="http://schemas.microsoft.com/office/drawing/2014/main" xmlns="" id="{8AD46C93-60F9-4E14-BFDB-1DD2D8D9D080}"/>
                </a:ext>
              </a:extLst>
            </p:cNvPr>
            <p:cNvSpPr/>
            <p:nvPr/>
          </p:nvSpPr>
          <p:spPr>
            <a:xfrm>
              <a:off x="1564059" y="6397856"/>
              <a:ext cx="71354" cy="38681"/>
            </a:xfrm>
            <a:custGeom>
              <a:avLst/>
              <a:gdLst>
                <a:gd name="connsiteX0" fmla="*/ 16564 w 16886"/>
                <a:gd name="connsiteY0" fmla="*/ 108 h 9154"/>
                <a:gd name="connsiteX1" fmla="*/ 0 w 16886"/>
                <a:gd name="connsiteY1" fmla="*/ 9142 h 9154"/>
                <a:gd name="connsiteX2" fmla="*/ 9788 w 16886"/>
                <a:gd name="connsiteY2" fmla="*/ 4625 h 9154"/>
                <a:gd name="connsiteX3" fmla="*/ 16886 w 16886"/>
                <a:gd name="connsiteY3" fmla="*/ 0 h 9154"/>
                <a:gd name="connsiteX4" fmla="*/ 16564 w 16886"/>
                <a:gd name="connsiteY4" fmla="*/ 108 h 9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6" h="9154">
                  <a:moveTo>
                    <a:pt x="16564" y="108"/>
                  </a:moveTo>
                  <a:cubicBezTo>
                    <a:pt x="13552" y="860"/>
                    <a:pt x="430" y="8067"/>
                    <a:pt x="0" y="9142"/>
                  </a:cubicBezTo>
                  <a:cubicBezTo>
                    <a:pt x="753" y="9357"/>
                    <a:pt x="6131" y="6669"/>
                    <a:pt x="9788" y="4625"/>
                  </a:cubicBezTo>
                  <a:cubicBezTo>
                    <a:pt x="10971" y="3980"/>
                    <a:pt x="16671" y="860"/>
                    <a:pt x="16886" y="0"/>
                  </a:cubicBezTo>
                  <a:cubicBezTo>
                    <a:pt x="16779" y="108"/>
                    <a:pt x="16671" y="108"/>
                    <a:pt x="16564"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6" name="任意多边形: 形状 1903">
              <a:extLst>
                <a:ext uri="{FF2B5EF4-FFF2-40B4-BE49-F238E27FC236}">
                  <a16:creationId xmlns:a16="http://schemas.microsoft.com/office/drawing/2014/main" xmlns="" id="{DCC8F874-128C-4EC4-946B-D9FD5C66E0AC}"/>
                </a:ext>
              </a:extLst>
            </p:cNvPr>
            <p:cNvSpPr/>
            <p:nvPr/>
          </p:nvSpPr>
          <p:spPr>
            <a:xfrm>
              <a:off x="1627236" y="6382855"/>
              <a:ext cx="73171" cy="39083"/>
            </a:xfrm>
            <a:custGeom>
              <a:avLst/>
              <a:gdLst>
                <a:gd name="connsiteX0" fmla="*/ 17316 w 17316"/>
                <a:gd name="connsiteY0" fmla="*/ 0 h 9249"/>
                <a:gd name="connsiteX1" fmla="*/ 17209 w 17316"/>
                <a:gd name="connsiteY1" fmla="*/ 0 h 9249"/>
                <a:gd name="connsiteX2" fmla="*/ 0 w 17316"/>
                <a:gd name="connsiteY2" fmla="*/ 9142 h 9249"/>
                <a:gd name="connsiteX3" fmla="*/ 0 w 17316"/>
                <a:gd name="connsiteY3" fmla="*/ 9250 h 9249"/>
                <a:gd name="connsiteX4" fmla="*/ 9572 w 17316"/>
                <a:gd name="connsiteY4" fmla="*/ 4625 h 9249"/>
                <a:gd name="connsiteX5" fmla="*/ 17316 w 17316"/>
                <a:gd name="connsiteY5" fmla="*/ 0 h 9249"/>
                <a:gd name="connsiteX6" fmla="*/ 17316 w 17316"/>
                <a:gd name="connsiteY6" fmla="*/ 0 h 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16" h="9249">
                  <a:moveTo>
                    <a:pt x="17316" y="0"/>
                  </a:moveTo>
                  <a:cubicBezTo>
                    <a:pt x="17316" y="0"/>
                    <a:pt x="17209" y="0"/>
                    <a:pt x="17209" y="0"/>
                  </a:cubicBezTo>
                  <a:cubicBezTo>
                    <a:pt x="14735" y="753"/>
                    <a:pt x="1291" y="8067"/>
                    <a:pt x="0" y="9142"/>
                  </a:cubicBezTo>
                  <a:cubicBezTo>
                    <a:pt x="0" y="9142"/>
                    <a:pt x="0" y="9250"/>
                    <a:pt x="0" y="9250"/>
                  </a:cubicBezTo>
                  <a:cubicBezTo>
                    <a:pt x="860" y="9142"/>
                    <a:pt x="5700" y="6776"/>
                    <a:pt x="9572" y="4625"/>
                  </a:cubicBezTo>
                  <a:cubicBezTo>
                    <a:pt x="12907" y="2904"/>
                    <a:pt x="16564" y="860"/>
                    <a:pt x="17316" y="0"/>
                  </a:cubicBezTo>
                  <a:cubicBezTo>
                    <a:pt x="17316" y="108"/>
                    <a:pt x="17316" y="0"/>
                    <a:pt x="173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7" name="任意多边形: 形状 1904">
              <a:extLst>
                <a:ext uri="{FF2B5EF4-FFF2-40B4-BE49-F238E27FC236}">
                  <a16:creationId xmlns:a16="http://schemas.microsoft.com/office/drawing/2014/main" xmlns="" id="{84695230-04EA-4CB7-9EB2-C1A12D384C12}"/>
                </a:ext>
              </a:extLst>
            </p:cNvPr>
            <p:cNvSpPr/>
            <p:nvPr/>
          </p:nvSpPr>
          <p:spPr>
            <a:xfrm>
              <a:off x="1675864" y="6367407"/>
              <a:ext cx="74988" cy="39991"/>
            </a:xfrm>
            <a:custGeom>
              <a:avLst/>
              <a:gdLst>
                <a:gd name="connsiteX0" fmla="*/ 0 w 17746"/>
                <a:gd name="connsiteY0" fmla="*/ 9465 h 9464"/>
                <a:gd name="connsiteX1" fmla="*/ 9250 w 17746"/>
                <a:gd name="connsiteY1" fmla="*/ 4840 h 9464"/>
                <a:gd name="connsiteX2" fmla="*/ 17747 w 17746"/>
                <a:gd name="connsiteY2" fmla="*/ 0 h 9464"/>
                <a:gd name="connsiteX3" fmla="*/ 17639 w 17746"/>
                <a:gd name="connsiteY3" fmla="*/ 0 h 9464"/>
                <a:gd name="connsiteX4" fmla="*/ 0 w 17746"/>
                <a:gd name="connsiteY4" fmla="*/ 9465 h 9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6" h="9464">
                  <a:moveTo>
                    <a:pt x="0" y="9465"/>
                  </a:moveTo>
                  <a:cubicBezTo>
                    <a:pt x="1076" y="9035"/>
                    <a:pt x="5270" y="6991"/>
                    <a:pt x="9250" y="4840"/>
                  </a:cubicBezTo>
                  <a:cubicBezTo>
                    <a:pt x="12369" y="3227"/>
                    <a:pt x="17424" y="430"/>
                    <a:pt x="17747" y="0"/>
                  </a:cubicBezTo>
                  <a:cubicBezTo>
                    <a:pt x="17747" y="0"/>
                    <a:pt x="17639" y="0"/>
                    <a:pt x="17639" y="0"/>
                  </a:cubicBezTo>
                  <a:cubicBezTo>
                    <a:pt x="17532" y="0"/>
                    <a:pt x="968" y="8604"/>
                    <a:pt x="0"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8" name="任意多边形: 形状 1916">
              <a:extLst>
                <a:ext uri="{FF2B5EF4-FFF2-40B4-BE49-F238E27FC236}">
                  <a16:creationId xmlns:a16="http://schemas.microsoft.com/office/drawing/2014/main" xmlns="" id="{D3B97F9F-490B-4763-8BCB-2F09AB50C765}"/>
                </a:ext>
              </a:extLst>
            </p:cNvPr>
            <p:cNvSpPr/>
            <p:nvPr/>
          </p:nvSpPr>
          <p:spPr>
            <a:xfrm>
              <a:off x="80324" y="6580107"/>
              <a:ext cx="36940" cy="27969"/>
            </a:xfrm>
            <a:custGeom>
              <a:avLst/>
              <a:gdLst>
                <a:gd name="connsiteX0" fmla="*/ 8673 w 8742"/>
                <a:gd name="connsiteY0" fmla="*/ 3657 h 6619"/>
                <a:gd name="connsiteX1" fmla="*/ 3188 w 8742"/>
                <a:gd name="connsiteY1" fmla="*/ 0 h 6619"/>
                <a:gd name="connsiteX2" fmla="*/ 2328 w 8742"/>
                <a:gd name="connsiteY2" fmla="*/ 107 h 6619"/>
                <a:gd name="connsiteX3" fmla="*/ 2112 w 8742"/>
                <a:gd name="connsiteY3" fmla="*/ 5485 h 6619"/>
                <a:gd name="connsiteX4" fmla="*/ 8673 w 8742"/>
                <a:gd name="connsiteY4" fmla="*/ 3657 h 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2" h="6619">
                  <a:moveTo>
                    <a:pt x="8673" y="3657"/>
                  </a:moveTo>
                  <a:cubicBezTo>
                    <a:pt x="8351" y="2259"/>
                    <a:pt x="6415" y="107"/>
                    <a:pt x="3188" y="0"/>
                  </a:cubicBezTo>
                  <a:cubicBezTo>
                    <a:pt x="2973" y="0"/>
                    <a:pt x="2543" y="0"/>
                    <a:pt x="2328" y="107"/>
                  </a:cubicBezTo>
                  <a:cubicBezTo>
                    <a:pt x="-684" y="645"/>
                    <a:pt x="-792" y="3549"/>
                    <a:pt x="2112" y="5485"/>
                  </a:cubicBezTo>
                  <a:cubicBezTo>
                    <a:pt x="5339" y="7636"/>
                    <a:pt x="9319" y="6561"/>
                    <a:pt x="8673"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9" name="任意多边形: 形状 1917">
              <a:extLst>
                <a:ext uri="{FF2B5EF4-FFF2-40B4-BE49-F238E27FC236}">
                  <a16:creationId xmlns:a16="http://schemas.microsoft.com/office/drawing/2014/main" xmlns="" id="{6F40F573-A728-4AC4-A2F4-025BF3B93E74}"/>
                </a:ext>
              </a:extLst>
            </p:cNvPr>
            <p:cNvSpPr/>
            <p:nvPr/>
          </p:nvSpPr>
          <p:spPr>
            <a:xfrm>
              <a:off x="217157" y="6578285"/>
              <a:ext cx="35732" cy="28024"/>
            </a:xfrm>
            <a:custGeom>
              <a:avLst/>
              <a:gdLst>
                <a:gd name="connsiteX0" fmla="*/ 8450 w 8456"/>
                <a:gd name="connsiteY0" fmla="*/ 3657 h 6632"/>
                <a:gd name="connsiteX1" fmla="*/ 3933 w 8456"/>
                <a:gd name="connsiteY1" fmla="*/ 0 h 6632"/>
                <a:gd name="connsiteX2" fmla="*/ 706 w 8456"/>
                <a:gd name="connsiteY2" fmla="*/ 4948 h 6632"/>
                <a:gd name="connsiteX3" fmla="*/ 8450 w 8456"/>
                <a:gd name="connsiteY3" fmla="*/ 3657 h 6632"/>
              </a:gdLst>
              <a:ahLst/>
              <a:cxnLst>
                <a:cxn ang="0">
                  <a:pos x="connsiteX0" y="connsiteY0"/>
                </a:cxn>
                <a:cxn ang="0">
                  <a:pos x="connsiteX1" y="connsiteY1"/>
                </a:cxn>
                <a:cxn ang="0">
                  <a:pos x="connsiteX2" y="connsiteY2"/>
                </a:cxn>
                <a:cxn ang="0">
                  <a:pos x="connsiteX3" y="connsiteY3"/>
                </a:cxn>
              </a:cxnLst>
              <a:rect l="l" t="t" r="r" b="b"/>
              <a:pathLst>
                <a:path w="8456" h="6632">
                  <a:moveTo>
                    <a:pt x="8450" y="3657"/>
                  </a:moveTo>
                  <a:cubicBezTo>
                    <a:pt x="8558" y="2151"/>
                    <a:pt x="7267" y="108"/>
                    <a:pt x="3933" y="0"/>
                  </a:cubicBezTo>
                  <a:cubicBezTo>
                    <a:pt x="276" y="215"/>
                    <a:pt x="-907" y="3012"/>
                    <a:pt x="706" y="4948"/>
                  </a:cubicBezTo>
                  <a:cubicBezTo>
                    <a:pt x="2965" y="7744"/>
                    <a:pt x="8127" y="6884"/>
                    <a:pt x="8450"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0" name="任意多边形: 形状 1918">
              <a:extLst>
                <a:ext uri="{FF2B5EF4-FFF2-40B4-BE49-F238E27FC236}">
                  <a16:creationId xmlns:a16="http://schemas.microsoft.com/office/drawing/2014/main" xmlns="" id="{FACC3C0C-D2B9-42A6-B4BA-7153BD596E1B}"/>
                </a:ext>
              </a:extLst>
            </p:cNvPr>
            <p:cNvSpPr/>
            <p:nvPr/>
          </p:nvSpPr>
          <p:spPr>
            <a:xfrm>
              <a:off x="353298" y="6575560"/>
              <a:ext cx="36344" cy="28312"/>
            </a:xfrm>
            <a:custGeom>
              <a:avLst/>
              <a:gdLst>
                <a:gd name="connsiteX0" fmla="*/ 4950 w 8601"/>
                <a:gd name="connsiteY0" fmla="*/ 0 h 6700"/>
                <a:gd name="connsiteX1" fmla="*/ 217 w 8601"/>
                <a:gd name="connsiteY1" fmla="*/ 5055 h 6700"/>
                <a:gd name="connsiteX2" fmla="*/ 8391 w 8601"/>
                <a:gd name="connsiteY2" fmla="*/ 3657 h 6700"/>
                <a:gd name="connsiteX3" fmla="*/ 4950 w 8601"/>
                <a:gd name="connsiteY3" fmla="*/ 0 h 6700"/>
              </a:gdLst>
              <a:ahLst/>
              <a:cxnLst>
                <a:cxn ang="0">
                  <a:pos x="connsiteX0" y="connsiteY0"/>
                </a:cxn>
                <a:cxn ang="0">
                  <a:pos x="connsiteX1" y="connsiteY1"/>
                </a:cxn>
                <a:cxn ang="0">
                  <a:pos x="connsiteX2" y="connsiteY2"/>
                </a:cxn>
                <a:cxn ang="0">
                  <a:pos x="connsiteX3" y="connsiteY3"/>
                </a:cxn>
              </a:cxnLst>
              <a:rect l="l" t="t" r="r" b="b"/>
              <a:pathLst>
                <a:path w="8601" h="6700">
                  <a:moveTo>
                    <a:pt x="4950" y="0"/>
                  </a:moveTo>
                  <a:cubicBezTo>
                    <a:pt x="1078" y="215"/>
                    <a:pt x="-643" y="3227"/>
                    <a:pt x="217" y="5055"/>
                  </a:cubicBezTo>
                  <a:cubicBezTo>
                    <a:pt x="1615" y="7852"/>
                    <a:pt x="7101" y="6884"/>
                    <a:pt x="8391" y="3657"/>
                  </a:cubicBezTo>
                  <a:cubicBezTo>
                    <a:pt x="9037" y="2044"/>
                    <a:pt x="8284" y="0"/>
                    <a:pt x="495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1" name="任意多边形: 形状 1919">
              <a:extLst>
                <a:ext uri="{FF2B5EF4-FFF2-40B4-BE49-F238E27FC236}">
                  <a16:creationId xmlns:a16="http://schemas.microsoft.com/office/drawing/2014/main" xmlns="" id="{FBD0B2A6-5B53-4C3C-88F4-8EFDC9B9F997}"/>
                </a:ext>
              </a:extLst>
            </p:cNvPr>
            <p:cNvSpPr/>
            <p:nvPr/>
          </p:nvSpPr>
          <p:spPr>
            <a:xfrm>
              <a:off x="489007" y="6570561"/>
              <a:ext cx="38352" cy="28282"/>
            </a:xfrm>
            <a:custGeom>
              <a:avLst/>
              <a:gdLst>
                <a:gd name="connsiteX0" fmla="*/ 6176 w 9076"/>
                <a:gd name="connsiteY0" fmla="*/ 0 h 6693"/>
                <a:gd name="connsiteX1" fmla="*/ 45 w 9076"/>
                <a:gd name="connsiteY1" fmla="*/ 5163 h 6693"/>
                <a:gd name="connsiteX2" fmla="*/ 8542 w 9076"/>
                <a:gd name="connsiteY2" fmla="*/ 3657 h 6693"/>
                <a:gd name="connsiteX3" fmla="*/ 6176 w 9076"/>
                <a:gd name="connsiteY3" fmla="*/ 0 h 6693"/>
              </a:gdLst>
              <a:ahLst/>
              <a:cxnLst>
                <a:cxn ang="0">
                  <a:pos x="connsiteX0" y="connsiteY0"/>
                </a:cxn>
                <a:cxn ang="0">
                  <a:pos x="connsiteX1" y="connsiteY1"/>
                </a:cxn>
                <a:cxn ang="0">
                  <a:pos x="connsiteX2" y="connsiteY2"/>
                </a:cxn>
                <a:cxn ang="0">
                  <a:pos x="connsiteX3" y="connsiteY3"/>
                </a:cxn>
              </a:cxnLst>
              <a:rect l="l" t="t" r="r" b="b"/>
              <a:pathLst>
                <a:path w="9076" h="6693">
                  <a:moveTo>
                    <a:pt x="6176" y="0"/>
                  </a:moveTo>
                  <a:cubicBezTo>
                    <a:pt x="2304" y="323"/>
                    <a:pt x="-385" y="3334"/>
                    <a:pt x="45" y="5163"/>
                  </a:cubicBezTo>
                  <a:cubicBezTo>
                    <a:pt x="583" y="7852"/>
                    <a:pt x="6391" y="6776"/>
                    <a:pt x="8542" y="3657"/>
                  </a:cubicBezTo>
                  <a:cubicBezTo>
                    <a:pt x="9510" y="2151"/>
                    <a:pt x="9403" y="0"/>
                    <a:pt x="617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2" name="任意多边形: 形状 1920">
              <a:extLst>
                <a:ext uri="{FF2B5EF4-FFF2-40B4-BE49-F238E27FC236}">
                  <a16:creationId xmlns:a16="http://schemas.microsoft.com/office/drawing/2014/main" xmlns="" id="{58161058-4F41-4D02-839F-18320B5E342F}"/>
                </a:ext>
              </a:extLst>
            </p:cNvPr>
            <p:cNvSpPr/>
            <p:nvPr/>
          </p:nvSpPr>
          <p:spPr>
            <a:xfrm>
              <a:off x="622350" y="6564637"/>
              <a:ext cx="41677" cy="28679"/>
            </a:xfrm>
            <a:custGeom>
              <a:avLst/>
              <a:gdLst>
                <a:gd name="connsiteX0" fmla="*/ 2 w 9863"/>
                <a:gd name="connsiteY0" fmla="*/ 5489 h 6787"/>
                <a:gd name="connsiteX1" fmla="*/ 8714 w 9863"/>
                <a:gd name="connsiteY1" fmla="*/ 3553 h 6787"/>
                <a:gd name="connsiteX2" fmla="*/ 7531 w 9863"/>
                <a:gd name="connsiteY2" fmla="*/ 4 h 6787"/>
                <a:gd name="connsiteX3" fmla="*/ 2 w 9863"/>
                <a:gd name="connsiteY3" fmla="*/ 5489 h 6787"/>
              </a:gdLst>
              <a:ahLst/>
              <a:cxnLst>
                <a:cxn ang="0">
                  <a:pos x="connsiteX0" y="connsiteY0"/>
                </a:cxn>
                <a:cxn ang="0">
                  <a:pos x="connsiteX1" y="connsiteY1"/>
                </a:cxn>
                <a:cxn ang="0">
                  <a:pos x="connsiteX2" y="connsiteY2"/>
                </a:cxn>
                <a:cxn ang="0">
                  <a:pos x="connsiteX3" y="connsiteY3"/>
                </a:cxn>
              </a:cxnLst>
              <a:rect l="l" t="t" r="r" b="b"/>
              <a:pathLst>
                <a:path w="9863" h="6787">
                  <a:moveTo>
                    <a:pt x="2" y="5489"/>
                  </a:moveTo>
                  <a:cubicBezTo>
                    <a:pt x="110" y="7963"/>
                    <a:pt x="5810" y="6672"/>
                    <a:pt x="8714" y="3553"/>
                  </a:cubicBezTo>
                  <a:cubicBezTo>
                    <a:pt x="10113" y="2047"/>
                    <a:pt x="10758" y="-104"/>
                    <a:pt x="7531" y="4"/>
                  </a:cubicBezTo>
                  <a:cubicBezTo>
                    <a:pt x="3444" y="327"/>
                    <a:pt x="-105" y="3661"/>
                    <a:pt x="2" y="54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3" name="任意多边形: 形状 1921">
              <a:extLst>
                <a:ext uri="{FF2B5EF4-FFF2-40B4-BE49-F238E27FC236}">
                  <a16:creationId xmlns:a16="http://schemas.microsoft.com/office/drawing/2014/main" xmlns="" id="{674168D6-5898-42A5-86BB-CF6A9DD955B6}"/>
                </a:ext>
              </a:extLst>
            </p:cNvPr>
            <p:cNvSpPr/>
            <p:nvPr/>
          </p:nvSpPr>
          <p:spPr>
            <a:xfrm>
              <a:off x="753230" y="6556925"/>
              <a:ext cx="45882" cy="29389"/>
            </a:xfrm>
            <a:custGeom>
              <a:avLst/>
              <a:gdLst>
                <a:gd name="connsiteX0" fmla="*/ 6 w 10858"/>
                <a:gd name="connsiteY0" fmla="*/ 5916 h 6955"/>
                <a:gd name="connsiteX1" fmla="*/ 9041 w 10858"/>
                <a:gd name="connsiteY1" fmla="*/ 3657 h 6955"/>
                <a:gd name="connsiteX2" fmla="*/ 9793 w 10858"/>
                <a:gd name="connsiteY2" fmla="*/ 2904 h 6955"/>
                <a:gd name="connsiteX3" fmla="*/ 8933 w 10858"/>
                <a:gd name="connsiteY3" fmla="*/ 0 h 6955"/>
                <a:gd name="connsiteX4" fmla="*/ 6 w 10858"/>
                <a:gd name="connsiteY4" fmla="*/ 5916 h 6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6955">
                  <a:moveTo>
                    <a:pt x="6" y="5916"/>
                  </a:moveTo>
                  <a:cubicBezTo>
                    <a:pt x="-209" y="8067"/>
                    <a:pt x="5491" y="6669"/>
                    <a:pt x="9041" y="3657"/>
                  </a:cubicBezTo>
                  <a:cubicBezTo>
                    <a:pt x="9256" y="3442"/>
                    <a:pt x="9578" y="3227"/>
                    <a:pt x="9793" y="2904"/>
                  </a:cubicBezTo>
                  <a:cubicBezTo>
                    <a:pt x="10761" y="1828"/>
                    <a:pt x="11945" y="0"/>
                    <a:pt x="8933" y="0"/>
                  </a:cubicBezTo>
                  <a:cubicBezTo>
                    <a:pt x="4738" y="430"/>
                    <a:pt x="221" y="4087"/>
                    <a:pt x="6"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4" name="任意多边形: 形状 1922">
              <a:extLst>
                <a:ext uri="{FF2B5EF4-FFF2-40B4-BE49-F238E27FC236}">
                  <a16:creationId xmlns:a16="http://schemas.microsoft.com/office/drawing/2014/main" xmlns="" id="{5BB19883-707F-4FC4-84B3-0587F0599B2F}"/>
                </a:ext>
              </a:extLst>
            </p:cNvPr>
            <p:cNvSpPr/>
            <p:nvPr/>
          </p:nvSpPr>
          <p:spPr>
            <a:xfrm>
              <a:off x="880002" y="6547819"/>
              <a:ext cx="51202" cy="29947"/>
            </a:xfrm>
            <a:custGeom>
              <a:avLst/>
              <a:gdLst>
                <a:gd name="connsiteX0" fmla="*/ 9478 w 12117"/>
                <a:gd name="connsiteY0" fmla="*/ 3661 h 7087"/>
                <a:gd name="connsiteX1" fmla="*/ 11199 w 12117"/>
                <a:gd name="connsiteY1" fmla="*/ 2263 h 7087"/>
                <a:gd name="connsiteX2" fmla="*/ 10554 w 12117"/>
                <a:gd name="connsiteY2" fmla="*/ 4 h 7087"/>
                <a:gd name="connsiteX3" fmla="*/ 13 w 12117"/>
                <a:gd name="connsiteY3" fmla="*/ 6243 h 7087"/>
                <a:gd name="connsiteX4" fmla="*/ 9478 w 12117"/>
                <a:gd name="connsiteY4" fmla="*/ 3661 h 7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7" h="7087">
                  <a:moveTo>
                    <a:pt x="9478" y="3661"/>
                  </a:moveTo>
                  <a:cubicBezTo>
                    <a:pt x="10338" y="3016"/>
                    <a:pt x="10876" y="2586"/>
                    <a:pt x="11199" y="2263"/>
                  </a:cubicBezTo>
                  <a:cubicBezTo>
                    <a:pt x="11629" y="1833"/>
                    <a:pt x="13350" y="-103"/>
                    <a:pt x="10554" y="4"/>
                  </a:cubicBezTo>
                  <a:cubicBezTo>
                    <a:pt x="6251" y="435"/>
                    <a:pt x="336" y="4522"/>
                    <a:pt x="13" y="6243"/>
                  </a:cubicBezTo>
                  <a:cubicBezTo>
                    <a:pt x="-310" y="8178"/>
                    <a:pt x="5391" y="6565"/>
                    <a:pt x="9478" y="36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5" name="任意多边形: 形状 1923">
              <a:extLst>
                <a:ext uri="{FF2B5EF4-FFF2-40B4-BE49-F238E27FC236}">
                  <a16:creationId xmlns:a16="http://schemas.microsoft.com/office/drawing/2014/main" xmlns="" id="{4A9151CA-0377-4B9C-8468-50F7DCD92E1F}"/>
                </a:ext>
              </a:extLst>
            </p:cNvPr>
            <p:cNvSpPr/>
            <p:nvPr/>
          </p:nvSpPr>
          <p:spPr>
            <a:xfrm>
              <a:off x="1001251" y="6537838"/>
              <a:ext cx="55508" cy="30352"/>
            </a:xfrm>
            <a:custGeom>
              <a:avLst/>
              <a:gdLst>
                <a:gd name="connsiteX0" fmla="*/ 12621 w 13136"/>
                <a:gd name="connsiteY0" fmla="*/ 1398 h 7183"/>
                <a:gd name="connsiteX1" fmla="*/ 11975 w 13136"/>
                <a:gd name="connsiteY1" fmla="*/ 0 h 7183"/>
                <a:gd name="connsiteX2" fmla="*/ 37 w 13136"/>
                <a:gd name="connsiteY2" fmla="*/ 6561 h 7183"/>
                <a:gd name="connsiteX3" fmla="*/ 9609 w 13136"/>
                <a:gd name="connsiteY3" fmla="*/ 3657 h 7183"/>
                <a:gd name="connsiteX4" fmla="*/ 9609 w 13136"/>
                <a:gd name="connsiteY4" fmla="*/ 3657 h 7183"/>
                <a:gd name="connsiteX5" fmla="*/ 12621 w 13136"/>
                <a:gd name="connsiteY5" fmla="*/ 1398 h 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36" h="7183">
                  <a:moveTo>
                    <a:pt x="12621" y="1398"/>
                  </a:moveTo>
                  <a:cubicBezTo>
                    <a:pt x="13481" y="430"/>
                    <a:pt x="13266" y="0"/>
                    <a:pt x="11975" y="0"/>
                  </a:cubicBezTo>
                  <a:cubicBezTo>
                    <a:pt x="7673" y="538"/>
                    <a:pt x="574" y="4948"/>
                    <a:pt x="37" y="6561"/>
                  </a:cubicBezTo>
                  <a:cubicBezTo>
                    <a:pt x="-501" y="8174"/>
                    <a:pt x="4984" y="6453"/>
                    <a:pt x="9609" y="3657"/>
                  </a:cubicBezTo>
                  <a:lnTo>
                    <a:pt x="9609" y="3657"/>
                  </a:lnTo>
                  <a:cubicBezTo>
                    <a:pt x="11545" y="2474"/>
                    <a:pt x="12298" y="1613"/>
                    <a:pt x="12621"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6" name="任意多边形: 形状 1924">
              <a:extLst>
                <a:ext uri="{FF2B5EF4-FFF2-40B4-BE49-F238E27FC236}">
                  <a16:creationId xmlns:a16="http://schemas.microsoft.com/office/drawing/2014/main" xmlns="" id="{E99050D1-DFD9-4BDF-90EB-7FD2A2A8240A}"/>
                </a:ext>
              </a:extLst>
            </p:cNvPr>
            <p:cNvSpPr/>
            <p:nvPr/>
          </p:nvSpPr>
          <p:spPr>
            <a:xfrm>
              <a:off x="1110475" y="6526458"/>
              <a:ext cx="59894" cy="31164"/>
            </a:xfrm>
            <a:custGeom>
              <a:avLst/>
              <a:gdLst>
                <a:gd name="connsiteX0" fmla="*/ 13876 w 14174"/>
                <a:gd name="connsiteY0" fmla="*/ 864 h 7375"/>
                <a:gd name="connsiteX1" fmla="*/ 13339 w 14174"/>
                <a:gd name="connsiteY1" fmla="*/ 4 h 7375"/>
                <a:gd name="connsiteX2" fmla="*/ 2 w 14174"/>
                <a:gd name="connsiteY2" fmla="*/ 7102 h 7375"/>
                <a:gd name="connsiteX3" fmla="*/ 9682 w 14174"/>
                <a:gd name="connsiteY3" fmla="*/ 3768 h 7375"/>
                <a:gd name="connsiteX4" fmla="*/ 13876 w 14174"/>
                <a:gd name="connsiteY4" fmla="*/ 864 h 7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74" h="7375">
                  <a:moveTo>
                    <a:pt x="13876" y="864"/>
                  </a:moveTo>
                  <a:cubicBezTo>
                    <a:pt x="14629" y="-104"/>
                    <a:pt x="13769" y="4"/>
                    <a:pt x="13339" y="4"/>
                  </a:cubicBezTo>
                  <a:cubicBezTo>
                    <a:pt x="9144" y="649"/>
                    <a:pt x="109" y="5919"/>
                    <a:pt x="2" y="7102"/>
                  </a:cubicBezTo>
                  <a:cubicBezTo>
                    <a:pt x="-106" y="8070"/>
                    <a:pt x="5057" y="6349"/>
                    <a:pt x="9682" y="3768"/>
                  </a:cubicBezTo>
                  <a:cubicBezTo>
                    <a:pt x="11725" y="2692"/>
                    <a:pt x="13339" y="1617"/>
                    <a:pt x="13876" y="8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7" name="任意多边形: 形状 1925">
              <a:extLst>
                <a:ext uri="{FF2B5EF4-FFF2-40B4-BE49-F238E27FC236}">
                  <a16:creationId xmlns:a16="http://schemas.microsoft.com/office/drawing/2014/main" xmlns="" id="{00D7394E-D7CA-4BC8-A649-21A2D674ABD3}"/>
                </a:ext>
              </a:extLst>
            </p:cNvPr>
            <p:cNvSpPr/>
            <p:nvPr/>
          </p:nvSpPr>
          <p:spPr>
            <a:xfrm>
              <a:off x="1208623" y="6514622"/>
              <a:ext cx="64322" cy="31620"/>
            </a:xfrm>
            <a:custGeom>
              <a:avLst/>
              <a:gdLst>
                <a:gd name="connsiteX0" fmla="*/ 15065 w 15222"/>
                <a:gd name="connsiteY0" fmla="*/ 439 h 7483"/>
                <a:gd name="connsiteX1" fmla="*/ 14527 w 15222"/>
                <a:gd name="connsiteY1" fmla="*/ 9 h 7483"/>
                <a:gd name="connsiteX2" fmla="*/ 7 w 15222"/>
                <a:gd name="connsiteY2" fmla="*/ 7430 h 7483"/>
                <a:gd name="connsiteX3" fmla="*/ 9687 w 15222"/>
                <a:gd name="connsiteY3" fmla="*/ 3773 h 7483"/>
                <a:gd name="connsiteX4" fmla="*/ 15065 w 15222"/>
                <a:gd name="connsiteY4" fmla="*/ 439 h 7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22" h="7483">
                  <a:moveTo>
                    <a:pt x="15065" y="439"/>
                  </a:moveTo>
                  <a:cubicBezTo>
                    <a:pt x="15495" y="-99"/>
                    <a:pt x="14957" y="9"/>
                    <a:pt x="14527" y="9"/>
                  </a:cubicBezTo>
                  <a:cubicBezTo>
                    <a:pt x="10978" y="654"/>
                    <a:pt x="-316" y="6355"/>
                    <a:pt x="7" y="7430"/>
                  </a:cubicBezTo>
                  <a:cubicBezTo>
                    <a:pt x="760" y="7860"/>
                    <a:pt x="6245" y="5602"/>
                    <a:pt x="9687" y="3773"/>
                  </a:cubicBezTo>
                  <a:cubicBezTo>
                    <a:pt x="13021" y="2160"/>
                    <a:pt x="14742" y="977"/>
                    <a:pt x="15065" y="4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8" name="任意多边形: 形状 1926">
              <a:extLst>
                <a:ext uri="{FF2B5EF4-FFF2-40B4-BE49-F238E27FC236}">
                  <a16:creationId xmlns:a16="http://schemas.microsoft.com/office/drawing/2014/main" xmlns="" id="{B4D61837-28DC-4807-BE7C-D48547486843}"/>
                </a:ext>
              </a:extLst>
            </p:cNvPr>
            <p:cNvSpPr/>
            <p:nvPr/>
          </p:nvSpPr>
          <p:spPr>
            <a:xfrm>
              <a:off x="1295002" y="6501933"/>
              <a:ext cx="68172" cy="32326"/>
            </a:xfrm>
            <a:custGeom>
              <a:avLst/>
              <a:gdLst>
                <a:gd name="connsiteX0" fmla="*/ 9788 w 16133"/>
                <a:gd name="connsiteY0" fmla="*/ 3980 h 7650"/>
                <a:gd name="connsiteX1" fmla="*/ 16133 w 16133"/>
                <a:gd name="connsiteY1" fmla="*/ 107 h 7650"/>
                <a:gd name="connsiteX2" fmla="*/ 15703 w 16133"/>
                <a:gd name="connsiteY2" fmla="*/ 0 h 7650"/>
                <a:gd name="connsiteX3" fmla="*/ 0 w 16133"/>
                <a:gd name="connsiteY3" fmla="*/ 7529 h 7650"/>
                <a:gd name="connsiteX4" fmla="*/ 0 w 16133"/>
                <a:gd name="connsiteY4" fmla="*/ 7636 h 7650"/>
                <a:gd name="connsiteX5" fmla="*/ 9788 w 16133"/>
                <a:gd name="connsiteY5" fmla="*/ 3980 h 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7650">
                  <a:moveTo>
                    <a:pt x="9788" y="3980"/>
                  </a:moveTo>
                  <a:cubicBezTo>
                    <a:pt x="12584" y="2581"/>
                    <a:pt x="16026" y="753"/>
                    <a:pt x="16133" y="107"/>
                  </a:cubicBezTo>
                  <a:cubicBezTo>
                    <a:pt x="16026" y="0"/>
                    <a:pt x="16026" y="0"/>
                    <a:pt x="15703" y="0"/>
                  </a:cubicBezTo>
                  <a:cubicBezTo>
                    <a:pt x="12369" y="645"/>
                    <a:pt x="1183" y="6238"/>
                    <a:pt x="0" y="7529"/>
                  </a:cubicBezTo>
                  <a:cubicBezTo>
                    <a:pt x="0" y="7529"/>
                    <a:pt x="0" y="7636"/>
                    <a:pt x="0" y="7636"/>
                  </a:cubicBezTo>
                  <a:cubicBezTo>
                    <a:pt x="1076" y="7852"/>
                    <a:pt x="6346" y="5593"/>
                    <a:pt x="9788"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9" name="任意多边形: 形状 1927">
              <a:extLst>
                <a:ext uri="{FF2B5EF4-FFF2-40B4-BE49-F238E27FC236}">
                  <a16:creationId xmlns:a16="http://schemas.microsoft.com/office/drawing/2014/main" xmlns="" id="{6A0E5078-52E2-42BF-8D7E-648946A539CA}"/>
                </a:ext>
              </a:extLst>
            </p:cNvPr>
            <p:cNvSpPr/>
            <p:nvPr/>
          </p:nvSpPr>
          <p:spPr>
            <a:xfrm>
              <a:off x="1369086" y="6489210"/>
              <a:ext cx="71806" cy="33192"/>
            </a:xfrm>
            <a:custGeom>
              <a:avLst/>
              <a:gdLst>
                <a:gd name="connsiteX0" fmla="*/ 16994 w 16993"/>
                <a:gd name="connsiteY0" fmla="*/ 0 h 7855"/>
                <a:gd name="connsiteX1" fmla="*/ 16671 w 16993"/>
                <a:gd name="connsiteY1" fmla="*/ 0 h 7855"/>
                <a:gd name="connsiteX2" fmla="*/ 0 w 16993"/>
                <a:gd name="connsiteY2" fmla="*/ 7852 h 7855"/>
                <a:gd name="connsiteX3" fmla="*/ 9788 w 16993"/>
                <a:gd name="connsiteY3" fmla="*/ 3980 h 7855"/>
                <a:gd name="connsiteX4" fmla="*/ 9788 w 16993"/>
                <a:gd name="connsiteY4" fmla="*/ 3980 h 7855"/>
                <a:gd name="connsiteX5" fmla="*/ 16994 w 16993"/>
                <a:gd name="connsiteY5" fmla="*/ 0 h 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3" h="7855">
                  <a:moveTo>
                    <a:pt x="16994" y="0"/>
                  </a:moveTo>
                  <a:cubicBezTo>
                    <a:pt x="16886" y="0"/>
                    <a:pt x="16779" y="0"/>
                    <a:pt x="16671" y="0"/>
                  </a:cubicBezTo>
                  <a:cubicBezTo>
                    <a:pt x="13875" y="645"/>
                    <a:pt x="538" y="6991"/>
                    <a:pt x="0" y="7852"/>
                  </a:cubicBezTo>
                  <a:cubicBezTo>
                    <a:pt x="645" y="7959"/>
                    <a:pt x="5593" y="5915"/>
                    <a:pt x="9788" y="3980"/>
                  </a:cubicBezTo>
                  <a:lnTo>
                    <a:pt x="9788" y="3980"/>
                  </a:lnTo>
                  <a:cubicBezTo>
                    <a:pt x="10971" y="3442"/>
                    <a:pt x="16671" y="753"/>
                    <a:pt x="1699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0" name="任意多边形: 形状 1928">
              <a:extLst>
                <a:ext uri="{FF2B5EF4-FFF2-40B4-BE49-F238E27FC236}">
                  <a16:creationId xmlns:a16="http://schemas.microsoft.com/office/drawing/2014/main" xmlns="" id="{53D9EEFC-6E59-4C66-B1CB-CCA3E5066197}"/>
                </a:ext>
              </a:extLst>
            </p:cNvPr>
            <p:cNvSpPr/>
            <p:nvPr/>
          </p:nvSpPr>
          <p:spPr>
            <a:xfrm>
              <a:off x="1431350" y="6475574"/>
              <a:ext cx="74079" cy="34084"/>
            </a:xfrm>
            <a:custGeom>
              <a:avLst/>
              <a:gdLst>
                <a:gd name="connsiteX0" fmla="*/ 17424 w 17531"/>
                <a:gd name="connsiteY0" fmla="*/ 0 h 8066"/>
                <a:gd name="connsiteX1" fmla="*/ 0 w 17531"/>
                <a:gd name="connsiteY1" fmla="*/ 8067 h 8066"/>
                <a:gd name="connsiteX2" fmla="*/ 9680 w 17531"/>
                <a:gd name="connsiteY2" fmla="*/ 4087 h 8066"/>
                <a:gd name="connsiteX3" fmla="*/ 17532 w 17531"/>
                <a:gd name="connsiteY3" fmla="*/ 0 h 8066"/>
                <a:gd name="connsiteX4" fmla="*/ 17424 w 17531"/>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8066">
                  <a:moveTo>
                    <a:pt x="17424" y="0"/>
                  </a:moveTo>
                  <a:cubicBezTo>
                    <a:pt x="15488" y="538"/>
                    <a:pt x="645" y="7206"/>
                    <a:pt x="0" y="8067"/>
                  </a:cubicBezTo>
                  <a:cubicBezTo>
                    <a:pt x="860" y="7959"/>
                    <a:pt x="5700" y="5916"/>
                    <a:pt x="9680" y="4087"/>
                  </a:cubicBezTo>
                  <a:cubicBezTo>
                    <a:pt x="11401" y="3334"/>
                    <a:pt x="17209" y="645"/>
                    <a:pt x="17532" y="0"/>
                  </a:cubicBezTo>
                  <a:cubicBezTo>
                    <a:pt x="17532" y="0"/>
                    <a:pt x="17532" y="0"/>
                    <a:pt x="174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1" name="任意多边形: 形状 1929">
              <a:extLst>
                <a:ext uri="{FF2B5EF4-FFF2-40B4-BE49-F238E27FC236}">
                  <a16:creationId xmlns:a16="http://schemas.microsoft.com/office/drawing/2014/main" xmlns="" id="{F4D8404A-9161-41F3-8990-DFCDD49FEC9A}"/>
                </a:ext>
              </a:extLst>
            </p:cNvPr>
            <p:cNvSpPr/>
            <p:nvPr/>
          </p:nvSpPr>
          <p:spPr>
            <a:xfrm>
              <a:off x="1480891" y="6461938"/>
              <a:ext cx="76555" cy="34540"/>
            </a:xfrm>
            <a:custGeom>
              <a:avLst/>
              <a:gdLst>
                <a:gd name="connsiteX0" fmla="*/ 18069 w 18117"/>
                <a:gd name="connsiteY0" fmla="*/ 0 h 8174"/>
                <a:gd name="connsiteX1" fmla="*/ 0 w 18117"/>
                <a:gd name="connsiteY1" fmla="*/ 8174 h 8174"/>
                <a:gd name="connsiteX2" fmla="*/ 9465 w 18117"/>
                <a:gd name="connsiteY2" fmla="*/ 4087 h 8174"/>
                <a:gd name="connsiteX3" fmla="*/ 18069 w 18117"/>
                <a:gd name="connsiteY3" fmla="*/ 0 h 8174"/>
                <a:gd name="connsiteX4" fmla="*/ 18069 w 18117"/>
                <a:gd name="connsiteY4" fmla="*/ 0 h 8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 h="8174">
                  <a:moveTo>
                    <a:pt x="18069" y="0"/>
                  </a:moveTo>
                  <a:cubicBezTo>
                    <a:pt x="17962" y="0"/>
                    <a:pt x="860" y="7529"/>
                    <a:pt x="0" y="8174"/>
                  </a:cubicBezTo>
                  <a:cubicBezTo>
                    <a:pt x="1183" y="7744"/>
                    <a:pt x="5378" y="6023"/>
                    <a:pt x="9465" y="4087"/>
                  </a:cubicBezTo>
                  <a:cubicBezTo>
                    <a:pt x="12907" y="2689"/>
                    <a:pt x="17854" y="323"/>
                    <a:pt x="18069" y="0"/>
                  </a:cubicBezTo>
                  <a:cubicBezTo>
                    <a:pt x="18177" y="0"/>
                    <a:pt x="18069" y="0"/>
                    <a:pt x="180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2" name="任意多边形: 形状 1930">
              <a:extLst>
                <a:ext uri="{FF2B5EF4-FFF2-40B4-BE49-F238E27FC236}">
                  <a16:creationId xmlns:a16="http://schemas.microsoft.com/office/drawing/2014/main" xmlns="" id="{0BDFE4A5-9E37-4032-B77A-A4A366ACAAC9}"/>
                </a:ext>
              </a:extLst>
            </p:cNvPr>
            <p:cNvSpPr/>
            <p:nvPr/>
          </p:nvSpPr>
          <p:spPr>
            <a:xfrm>
              <a:off x="1521795" y="6448302"/>
              <a:ext cx="74079" cy="33632"/>
            </a:xfrm>
            <a:custGeom>
              <a:avLst/>
              <a:gdLst>
                <a:gd name="connsiteX0" fmla="*/ 14735 w 17531"/>
                <a:gd name="connsiteY0" fmla="*/ 1291 h 7959"/>
                <a:gd name="connsiteX1" fmla="*/ 17532 w 17531"/>
                <a:gd name="connsiteY1" fmla="*/ 0 h 7959"/>
                <a:gd name="connsiteX2" fmla="*/ 0 w 17531"/>
                <a:gd name="connsiteY2" fmla="*/ 7959 h 7959"/>
                <a:gd name="connsiteX3" fmla="*/ 14735 w 17531"/>
                <a:gd name="connsiteY3" fmla="*/ 1291 h 7959"/>
              </a:gdLst>
              <a:ahLst/>
              <a:cxnLst>
                <a:cxn ang="0">
                  <a:pos x="connsiteX0" y="connsiteY0"/>
                </a:cxn>
                <a:cxn ang="0">
                  <a:pos x="connsiteX1" y="connsiteY1"/>
                </a:cxn>
                <a:cxn ang="0">
                  <a:pos x="connsiteX2" y="connsiteY2"/>
                </a:cxn>
                <a:cxn ang="0">
                  <a:pos x="connsiteX3" y="connsiteY3"/>
                </a:cxn>
              </a:cxnLst>
              <a:rect l="l" t="t" r="r" b="b"/>
              <a:pathLst>
                <a:path w="17531" h="7959">
                  <a:moveTo>
                    <a:pt x="14735" y="1291"/>
                  </a:moveTo>
                  <a:cubicBezTo>
                    <a:pt x="15703" y="860"/>
                    <a:pt x="16564" y="430"/>
                    <a:pt x="17532" y="0"/>
                  </a:cubicBezTo>
                  <a:cubicBezTo>
                    <a:pt x="11724" y="2581"/>
                    <a:pt x="5916" y="5378"/>
                    <a:pt x="0" y="7959"/>
                  </a:cubicBezTo>
                  <a:lnTo>
                    <a:pt x="14735" y="129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423" name="任意多边形: 形状 1943">
              <a:extLst>
                <a:ext uri="{FF2B5EF4-FFF2-40B4-BE49-F238E27FC236}">
                  <a16:creationId xmlns:a16="http://schemas.microsoft.com/office/drawing/2014/main" xmlns="" id="{11A5411D-DEBF-48B3-8596-DF5C24267562}"/>
                </a:ext>
              </a:extLst>
            </p:cNvPr>
            <p:cNvSpPr/>
            <p:nvPr/>
          </p:nvSpPr>
          <p:spPr>
            <a:xfrm>
              <a:off x="169137" y="6630100"/>
              <a:ext cx="32402" cy="23461"/>
            </a:xfrm>
            <a:custGeom>
              <a:avLst/>
              <a:gdLst>
                <a:gd name="connsiteX0" fmla="*/ 7660 w 7668"/>
                <a:gd name="connsiteY0" fmla="*/ 3119 h 5552"/>
                <a:gd name="connsiteX1" fmla="*/ 3143 w 7668"/>
                <a:gd name="connsiteY1" fmla="*/ 0 h 5552"/>
                <a:gd name="connsiteX2" fmla="*/ 2713 w 7668"/>
                <a:gd name="connsiteY2" fmla="*/ 0 h 5552"/>
                <a:gd name="connsiteX3" fmla="*/ 1207 w 7668"/>
                <a:gd name="connsiteY3" fmla="*/ 4410 h 5552"/>
                <a:gd name="connsiteX4" fmla="*/ 7660 w 7668"/>
                <a:gd name="connsiteY4" fmla="*/ 3119 h 5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8" h="5552">
                  <a:moveTo>
                    <a:pt x="7660" y="3119"/>
                  </a:moveTo>
                  <a:cubicBezTo>
                    <a:pt x="7553" y="1936"/>
                    <a:pt x="6154" y="108"/>
                    <a:pt x="3143" y="0"/>
                  </a:cubicBezTo>
                  <a:cubicBezTo>
                    <a:pt x="3035" y="0"/>
                    <a:pt x="2820" y="0"/>
                    <a:pt x="2713" y="0"/>
                  </a:cubicBezTo>
                  <a:cubicBezTo>
                    <a:pt x="-84" y="215"/>
                    <a:pt x="-944" y="2689"/>
                    <a:pt x="1207" y="4410"/>
                  </a:cubicBezTo>
                  <a:cubicBezTo>
                    <a:pt x="3788" y="6453"/>
                    <a:pt x="7875" y="5593"/>
                    <a:pt x="7660" y="31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4" name="任意多边形: 形状 1944">
              <a:extLst>
                <a:ext uri="{FF2B5EF4-FFF2-40B4-BE49-F238E27FC236}">
                  <a16:creationId xmlns:a16="http://schemas.microsoft.com/office/drawing/2014/main" xmlns="" id="{7597C529-FFC6-4C57-916A-00EF92C1D393}"/>
                </a:ext>
              </a:extLst>
            </p:cNvPr>
            <p:cNvSpPr/>
            <p:nvPr/>
          </p:nvSpPr>
          <p:spPr>
            <a:xfrm>
              <a:off x="290484" y="6628283"/>
              <a:ext cx="31299" cy="23173"/>
            </a:xfrm>
            <a:custGeom>
              <a:avLst/>
              <a:gdLst>
                <a:gd name="connsiteX0" fmla="*/ 7338 w 7407"/>
                <a:gd name="connsiteY0" fmla="*/ 3012 h 5484"/>
                <a:gd name="connsiteX1" fmla="*/ 4004 w 7407"/>
                <a:gd name="connsiteY1" fmla="*/ 0 h 5484"/>
                <a:gd name="connsiteX2" fmla="*/ 239 w 7407"/>
                <a:gd name="connsiteY2" fmla="*/ 3980 h 5484"/>
                <a:gd name="connsiteX3" fmla="*/ 7338 w 7407"/>
                <a:gd name="connsiteY3" fmla="*/ 3012 h 5484"/>
              </a:gdLst>
              <a:ahLst/>
              <a:cxnLst>
                <a:cxn ang="0">
                  <a:pos x="connsiteX0" y="connsiteY0"/>
                </a:cxn>
                <a:cxn ang="0">
                  <a:pos x="connsiteX1" y="connsiteY1"/>
                </a:cxn>
                <a:cxn ang="0">
                  <a:pos x="connsiteX2" y="connsiteY2"/>
                </a:cxn>
                <a:cxn ang="0">
                  <a:pos x="connsiteX3" y="connsiteY3"/>
                </a:cxn>
              </a:cxnLst>
              <a:rect l="l" t="t" r="r" b="b"/>
              <a:pathLst>
                <a:path w="7407" h="5484">
                  <a:moveTo>
                    <a:pt x="7338" y="3012"/>
                  </a:moveTo>
                  <a:cubicBezTo>
                    <a:pt x="7661" y="1721"/>
                    <a:pt x="6908" y="0"/>
                    <a:pt x="4004" y="0"/>
                  </a:cubicBezTo>
                  <a:cubicBezTo>
                    <a:pt x="885" y="215"/>
                    <a:pt x="-621" y="2366"/>
                    <a:pt x="239" y="3980"/>
                  </a:cubicBezTo>
                  <a:cubicBezTo>
                    <a:pt x="1423" y="6453"/>
                    <a:pt x="6478" y="5700"/>
                    <a:pt x="7338"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5" name="任意多边形: 形状 1945">
              <a:extLst>
                <a:ext uri="{FF2B5EF4-FFF2-40B4-BE49-F238E27FC236}">
                  <a16:creationId xmlns:a16="http://schemas.microsoft.com/office/drawing/2014/main" xmlns="" id="{99EA18FA-AD45-45DB-A2D0-72A5E9A2832A}"/>
                </a:ext>
              </a:extLst>
            </p:cNvPr>
            <p:cNvSpPr/>
            <p:nvPr/>
          </p:nvSpPr>
          <p:spPr>
            <a:xfrm>
              <a:off x="410225" y="6624644"/>
              <a:ext cx="33374" cy="23980"/>
            </a:xfrm>
            <a:custGeom>
              <a:avLst/>
              <a:gdLst>
                <a:gd name="connsiteX0" fmla="*/ 82 w 7898"/>
                <a:gd name="connsiteY0" fmla="*/ 4302 h 5675"/>
                <a:gd name="connsiteX1" fmla="*/ 7503 w 7898"/>
                <a:gd name="connsiteY1" fmla="*/ 3012 h 5675"/>
                <a:gd name="connsiteX2" fmla="*/ 5245 w 7898"/>
                <a:gd name="connsiteY2" fmla="*/ 0 h 5675"/>
                <a:gd name="connsiteX3" fmla="*/ 82 w 7898"/>
                <a:gd name="connsiteY3" fmla="*/ 4302 h 5675"/>
              </a:gdLst>
              <a:ahLst/>
              <a:cxnLst>
                <a:cxn ang="0">
                  <a:pos x="connsiteX0" y="connsiteY0"/>
                </a:cxn>
                <a:cxn ang="0">
                  <a:pos x="connsiteX1" y="connsiteY1"/>
                </a:cxn>
                <a:cxn ang="0">
                  <a:pos x="connsiteX2" y="connsiteY2"/>
                </a:cxn>
                <a:cxn ang="0">
                  <a:pos x="connsiteX3" y="connsiteY3"/>
                </a:cxn>
              </a:cxnLst>
              <a:rect l="l" t="t" r="r" b="b"/>
              <a:pathLst>
                <a:path w="7898" h="5675">
                  <a:moveTo>
                    <a:pt x="82" y="4302"/>
                  </a:moveTo>
                  <a:cubicBezTo>
                    <a:pt x="727" y="6668"/>
                    <a:pt x="5782" y="5808"/>
                    <a:pt x="7503" y="3012"/>
                  </a:cubicBezTo>
                  <a:cubicBezTo>
                    <a:pt x="8256" y="1721"/>
                    <a:pt x="8149" y="0"/>
                    <a:pt x="5245" y="0"/>
                  </a:cubicBezTo>
                  <a:cubicBezTo>
                    <a:pt x="1695" y="215"/>
                    <a:pt x="-456" y="2689"/>
                    <a:pt x="82"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6" name="任意多边形: 形状 1946">
              <a:extLst>
                <a:ext uri="{FF2B5EF4-FFF2-40B4-BE49-F238E27FC236}">
                  <a16:creationId xmlns:a16="http://schemas.microsoft.com/office/drawing/2014/main" xmlns="" id="{040F3E22-20DF-4F07-973C-A2A52B4124AE}"/>
                </a:ext>
              </a:extLst>
            </p:cNvPr>
            <p:cNvSpPr/>
            <p:nvPr/>
          </p:nvSpPr>
          <p:spPr>
            <a:xfrm>
              <a:off x="528694" y="6619646"/>
              <a:ext cx="36628" cy="24175"/>
            </a:xfrm>
            <a:custGeom>
              <a:avLst/>
              <a:gdLst>
                <a:gd name="connsiteX0" fmla="*/ 6571 w 8668"/>
                <a:gd name="connsiteY0" fmla="*/ 0 h 5721"/>
                <a:gd name="connsiteX1" fmla="*/ 11 w 8668"/>
                <a:gd name="connsiteY1" fmla="*/ 4625 h 5721"/>
                <a:gd name="connsiteX2" fmla="*/ 7755 w 8668"/>
                <a:gd name="connsiteY2" fmla="*/ 3012 h 5721"/>
                <a:gd name="connsiteX3" fmla="*/ 6571 w 8668"/>
                <a:gd name="connsiteY3" fmla="*/ 0 h 5721"/>
              </a:gdLst>
              <a:ahLst/>
              <a:cxnLst>
                <a:cxn ang="0">
                  <a:pos x="connsiteX0" y="connsiteY0"/>
                </a:cxn>
                <a:cxn ang="0">
                  <a:pos x="connsiteX1" y="connsiteY1"/>
                </a:cxn>
                <a:cxn ang="0">
                  <a:pos x="connsiteX2" y="connsiteY2"/>
                </a:cxn>
                <a:cxn ang="0">
                  <a:pos x="connsiteX3" y="connsiteY3"/>
                </a:cxn>
              </a:cxnLst>
              <a:rect l="l" t="t" r="r" b="b"/>
              <a:pathLst>
                <a:path w="8668" h="5721">
                  <a:moveTo>
                    <a:pt x="6571" y="0"/>
                  </a:moveTo>
                  <a:cubicBezTo>
                    <a:pt x="2914" y="323"/>
                    <a:pt x="-205" y="3119"/>
                    <a:pt x="11" y="4625"/>
                  </a:cubicBezTo>
                  <a:cubicBezTo>
                    <a:pt x="226" y="6668"/>
                    <a:pt x="5173" y="5700"/>
                    <a:pt x="7755" y="3012"/>
                  </a:cubicBezTo>
                  <a:cubicBezTo>
                    <a:pt x="8938" y="1721"/>
                    <a:pt x="9368" y="0"/>
                    <a:pt x="657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7" name="任意多边形: 形状 1947">
              <a:extLst>
                <a:ext uri="{FF2B5EF4-FFF2-40B4-BE49-F238E27FC236}">
                  <a16:creationId xmlns:a16="http://schemas.microsoft.com/office/drawing/2014/main" xmlns="" id="{D964D9F9-E5C1-4C79-8F1F-7E38DF8A2B93}"/>
                </a:ext>
              </a:extLst>
            </p:cNvPr>
            <p:cNvSpPr/>
            <p:nvPr/>
          </p:nvSpPr>
          <p:spPr>
            <a:xfrm>
              <a:off x="644150" y="6613721"/>
              <a:ext cx="41622" cy="24661"/>
            </a:xfrm>
            <a:custGeom>
              <a:avLst/>
              <a:gdLst>
                <a:gd name="connsiteX0" fmla="*/ 9149 w 9850"/>
                <a:gd name="connsiteY0" fmla="*/ 2155 h 5836"/>
                <a:gd name="connsiteX1" fmla="*/ 8181 w 9850"/>
                <a:gd name="connsiteY1" fmla="*/ 4 h 5836"/>
                <a:gd name="connsiteX2" fmla="*/ 7 w 9850"/>
                <a:gd name="connsiteY2" fmla="*/ 4952 h 5836"/>
                <a:gd name="connsiteX3" fmla="*/ 8073 w 9850"/>
                <a:gd name="connsiteY3" fmla="*/ 3016 h 5836"/>
                <a:gd name="connsiteX4" fmla="*/ 9149 w 9850"/>
                <a:gd name="connsiteY4" fmla="*/ 2155 h 5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0" h="5836">
                  <a:moveTo>
                    <a:pt x="9149" y="2155"/>
                  </a:moveTo>
                  <a:cubicBezTo>
                    <a:pt x="9364" y="1940"/>
                    <a:pt x="11085" y="-103"/>
                    <a:pt x="8181" y="4"/>
                  </a:cubicBezTo>
                  <a:cubicBezTo>
                    <a:pt x="4309" y="327"/>
                    <a:pt x="222" y="3446"/>
                    <a:pt x="7" y="4952"/>
                  </a:cubicBezTo>
                  <a:cubicBezTo>
                    <a:pt x="-209" y="6780"/>
                    <a:pt x="4847" y="5597"/>
                    <a:pt x="8073" y="3016"/>
                  </a:cubicBezTo>
                  <a:cubicBezTo>
                    <a:pt x="8611" y="2693"/>
                    <a:pt x="8934" y="2370"/>
                    <a:pt x="9149" y="21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8" name="任意多边形: 形状 1948">
              <a:extLst>
                <a:ext uri="{FF2B5EF4-FFF2-40B4-BE49-F238E27FC236}">
                  <a16:creationId xmlns:a16="http://schemas.microsoft.com/office/drawing/2014/main" xmlns="" id="{3FAB7AFC-5488-4333-BD8D-941E5AF1D220}"/>
                </a:ext>
              </a:extLst>
            </p:cNvPr>
            <p:cNvSpPr/>
            <p:nvPr/>
          </p:nvSpPr>
          <p:spPr>
            <a:xfrm>
              <a:off x="757696" y="6605980"/>
              <a:ext cx="46465" cy="25345"/>
            </a:xfrm>
            <a:custGeom>
              <a:avLst/>
              <a:gdLst>
                <a:gd name="connsiteX0" fmla="*/ 10350 w 10996"/>
                <a:gd name="connsiteY0" fmla="*/ 1620 h 5998"/>
                <a:gd name="connsiteX1" fmla="*/ 9704 w 10996"/>
                <a:gd name="connsiteY1" fmla="*/ 7 h 5998"/>
                <a:gd name="connsiteX2" fmla="*/ 24 w 10996"/>
                <a:gd name="connsiteY2" fmla="*/ 5277 h 5998"/>
                <a:gd name="connsiteX3" fmla="*/ 8521 w 10996"/>
                <a:gd name="connsiteY3" fmla="*/ 3126 h 5998"/>
                <a:gd name="connsiteX4" fmla="*/ 10350 w 10996"/>
                <a:gd name="connsiteY4" fmla="*/ 1620 h 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96" h="5998">
                  <a:moveTo>
                    <a:pt x="10350" y="1620"/>
                  </a:moveTo>
                  <a:cubicBezTo>
                    <a:pt x="10887" y="1082"/>
                    <a:pt x="11748" y="-101"/>
                    <a:pt x="9704" y="7"/>
                  </a:cubicBezTo>
                  <a:cubicBezTo>
                    <a:pt x="5832" y="437"/>
                    <a:pt x="347" y="3879"/>
                    <a:pt x="24" y="5277"/>
                  </a:cubicBezTo>
                  <a:cubicBezTo>
                    <a:pt x="-406" y="6998"/>
                    <a:pt x="4972" y="5385"/>
                    <a:pt x="8521" y="3126"/>
                  </a:cubicBezTo>
                  <a:cubicBezTo>
                    <a:pt x="9274" y="2588"/>
                    <a:pt x="10027" y="2050"/>
                    <a:pt x="10350" y="16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9" name="任意多边形: 形状 1949">
              <a:extLst>
                <a:ext uri="{FF2B5EF4-FFF2-40B4-BE49-F238E27FC236}">
                  <a16:creationId xmlns:a16="http://schemas.microsoft.com/office/drawing/2014/main" xmlns="" id="{3DBC0F0C-E135-4CEF-A8B3-03DECBE3DF67}"/>
                </a:ext>
              </a:extLst>
            </p:cNvPr>
            <p:cNvSpPr/>
            <p:nvPr/>
          </p:nvSpPr>
          <p:spPr>
            <a:xfrm>
              <a:off x="865969" y="6596920"/>
              <a:ext cx="52647" cy="25903"/>
            </a:xfrm>
            <a:custGeom>
              <a:avLst/>
              <a:gdLst>
                <a:gd name="connsiteX0" fmla="*/ 9035 w 12459"/>
                <a:gd name="connsiteY0" fmla="*/ 3227 h 6130"/>
                <a:gd name="connsiteX1" fmla="*/ 12154 w 12459"/>
                <a:gd name="connsiteY1" fmla="*/ 968 h 6130"/>
                <a:gd name="connsiteX2" fmla="*/ 11401 w 12459"/>
                <a:gd name="connsiteY2" fmla="*/ 0 h 6130"/>
                <a:gd name="connsiteX3" fmla="*/ 0 w 12459"/>
                <a:gd name="connsiteY3" fmla="*/ 5700 h 6130"/>
                <a:gd name="connsiteX4" fmla="*/ 9035 w 12459"/>
                <a:gd name="connsiteY4" fmla="*/ 3227 h 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9" h="6130">
                  <a:moveTo>
                    <a:pt x="9035" y="3227"/>
                  </a:moveTo>
                  <a:cubicBezTo>
                    <a:pt x="10540" y="2366"/>
                    <a:pt x="11724" y="1613"/>
                    <a:pt x="12154" y="968"/>
                  </a:cubicBezTo>
                  <a:cubicBezTo>
                    <a:pt x="13014" y="0"/>
                    <a:pt x="11831" y="0"/>
                    <a:pt x="11401" y="0"/>
                  </a:cubicBezTo>
                  <a:cubicBezTo>
                    <a:pt x="7314" y="538"/>
                    <a:pt x="215" y="4517"/>
                    <a:pt x="0" y="5700"/>
                  </a:cubicBezTo>
                  <a:cubicBezTo>
                    <a:pt x="0" y="6884"/>
                    <a:pt x="4948" y="5485"/>
                    <a:pt x="9035"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0" name="任意多边形: 形状 1950">
              <a:extLst>
                <a:ext uri="{FF2B5EF4-FFF2-40B4-BE49-F238E27FC236}">
                  <a16:creationId xmlns:a16="http://schemas.microsoft.com/office/drawing/2014/main" xmlns="" id="{E09FE276-578C-4366-8811-79E52A45196F}"/>
                </a:ext>
              </a:extLst>
            </p:cNvPr>
            <p:cNvSpPr/>
            <p:nvPr/>
          </p:nvSpPr>
          <p:spPr>
            <a:xfrm>
              <a:off x="966834" y="6587801"/>
              <a:ext cx="57701" cy="26520"/>
            </a:xfrm>
            <a:custGeom>
              <a:avLst/>
              <a:gdLst>
                <a:gd name="connsiteX0" fmla="*/ 12914 w 13655"/>
                <a:gd name="connsiteY0" fmla="*/ 7 h 6276"/>
                <a:gd name="connsiteX1" fmla="*/ 7 w 13655"/>
                <a:gd name="connsiteY1" fmla="*/ 6030 h 6276"/>
                <a:gd name="connsiteX2" fmla="*/ 9149 w 13655"/>
                <a:gd name="connsiteY2" fmla="*/ 3233 h 6276"/>
                <a:gd name="connsiteX3" fmla="*/ 13451 w 13655"/>
                <a:gd name="connsiteY3" fmla="*/ 545 h 6276"/>
                <a:gd name="connsiteX4" fmla="*/ 12914 w 13655"/>
                <a:gd name="connsiteY4" fmla="*/ 7 h 6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5" h="6276">
                  <a:moveTo>
                    <a:pt x="12914" y="7"/>
                  </a:moveTo>
                  <a:cubicBezTo>
                    <a:pt x="9041" y="545"/>
                    <a:pt x="222" y="5062"/>
                    <a:pt x="7" y="6030"/>
                  </a:cubicBezTo>
                  <a:cubicBezTo>
                    <a:pt x="-208" y="6890"/>
                    <a:pt x="4739" y="5385"/>
                    <a:pt x="9149" y="3233"/>
                  </a:cubicBezTo>
                  <a:cubicBezTo>
                    <a:pt x="12376" y="1620"/>
                    <a:pt x="13236" y="760"/>
                    <a:pt x="13451" y="545"/>
                  </a:cubicBezTo>
                  <a:cubicBezTo>
                    <a:pt x="13989" y="-101"/>
                    <a:pt x="13344" y="7"/>
                    <a:pt x="12914"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1" name="任意多边形: 形状 1951">
              <a:extLst>
                <a:ext uri="{FF2B5EF4-FFF2-40B4-BE49-F238E27FC236}">
                  <a16:creationId xmlns:a16="http://schemas.microsoft.com/office/drawing/2014/main" xmlns="" id="{FEEB990C-C6A3-4D9A-AB45-BB3FCA05547F}"/>
                </a:ext>
              </a:extLst>
            </p:cNvPr>
            <p:cNvSpPr/>
            <p:nvPr/>
          </p:nvSpPr>
          <p:spPr>
            <a:xfrm>
              <a:off x="1057756" y="6577491"/>
              <a:ext cx="62311" cy="27310"/>
            </a:xfrm>
            <a:custGeom>
              <a:avLst/>
              <a:gdLst>
                <a:gd name="connsiteX0" fmla="*/ 14736 w 14746"/>
                <a:gd name="connsiteY0" fmla="*/ 81 h 6463"/>
                <a:gd name="connsiteX1" fmla="*/ 14198 w 14746"/>
                <a:gd name="connsiteY1" fmla="*/ 81 h 6463"/>
                <a:gd name="connsiteX2" fmla="*/ 1 w 14746"/>
                <a:gd name="connsiteY2" fmla="*/ 6426 h 6463"/>
                <a:gd name="connsiteX3" fmla="*/ 9358 w 14746"/>
                <a:gd name="connsiteY3" fmla="*/ 3307 h 6463"/>
                <a:gd name="connsiteX4" fmla="*/ 14736 w 14746"/>
                <a:gd name="connsiteY4" fmla="*/ 81 h 6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6" h="6463">
                  <a:moveTo>
                    <a:pt x="14736" y="81"/>
                  </a:moveTo>
                  <a:cubicBezTo>
                    <a:pt x="14628" y="-27"/>
                    <a:pt x="14521" y="-27"/>
                    <a:pt x="14198" y="81"/>
                  </a:cubicBezTo>
                  <a:cubicBezTo>
                    <a:pt x="10434" y="618"/>
                    <a:pt x="-107" y="5674"/>
                    <a:pt x="1" y="6426"/>
                  </a:cubicBezTo>
                  <a:cubicBezTo>
                    <a:pt x="646" y="6749"/>
                    <a:pt x="5916" y="4921"/>
                    <a:pt x="9358" y="3307"/>
                  </a:cubicBezTo>
                  <a:cubicBezTo>
                    <a:pt x="11940" y="2124"/>
                    <a:pt x="14951" y="618"/>
                    <a:pt x="14736"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2" name="任意多边形: 形状 1952">
              <a:extLst>
                <a:ext uri="{FF2B5EF4-FFF2-40B4-BE49-F238E27FC236}">
                  <a16:creationId xmlns:a16="http://schemas.microsoft.com/office/drawing/2014/main" xmlns="" id="{A57E6738-20BF-46FB-A19B-C66A9EE3A2D0}"/>
                </a:ext>
              </a:extLst>
            </p:cNvPr>
            <p:cNvSpPr/>
            <p:nvPr/>
          </p:nvSpPr>
          <p:spPr>
            <a:xfrm>
              <a:off x="1138207" y="6566923"/>
              <a:ext cx="66807" cy="27741"/>
            </a:xfrm>
            <a:custGeom>
              <a:avLst/>
              <a:gdLst>
                <a:gd name="connsiteX0" fmla="*/ 15811 w 15810"/>
                <a:gd name="connsiteY0" fmla="*/ 108 h 6565"/>
                <a:gd name="connsiteX1" fmla="*/ 15811 w 15810"/>
                <a:gd name="connsiteY1" fmla="*/ 0 h 6565"/>
                <a:gd name="connsiteX2" fmla="*/ 15488 w 15810"/>
                <a:gd name="connsiteY2" fmla="*/ 0 h 6565"/>
                <a:gd name="connsiteX3" fmla="*/ 0 w 15810"/>
                <a:gd name="connsiteY3" fmla="*/ 6561 h 6565"/>
                <a:gd name="connsiteX4" fmla="*/ 9465 w 15810"/>
                <a:gd name="connsiteY4" fmla="*/ 3334 h 6565"/>
                <a:gd name="connsiteX5" fmla="*/ 15811 w 15810"/>
                <a:gd name="connsiteY5" fmla="*/ 108 h 6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10" h="6565">
                  <a:moveTo>
                    <a:pt x="15811" y="108"/>
                  </a:moveTo>
                  <a:cubicBezTo>
                    <a:pt x="15811" y="108"/>
                    <a:pt x="15811" y="0"/>
                    <a:pt x="15811" y="0"/>
                  </a:cubicBezTo>
                  <a:cubicBezTo>
                    <a:pt x="15703" y="0"/>
                    <a:pt x="15596" y="0"/>
                    <a:pt x="15488" y="0"/>
                  </a:cubicBezTo>
                  <a:cubicBezTo>
                    <a:pt x="12476" y="538"/>
                    <a:pt x="107" y="5808"/>
                    <a:pt x="0" y="6561"/>
                  </a:cubicBezTo>
                  <a:cubicBezTo>
                    <a:pt x="860" y="6669"/>
                    <a:pt x="5700" y="4948"/>
                    <a:pt x="9465" y="3334"/>
                  </a:cubicBezTo>
                  <a:cubicBezTo>
                    <a:pt x="10433" y="2904"/>
                    <a:pt x="15058" y="968"/>
                    <a:pt x="15811"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3" name="任意多边形: 形状 1953">
              <a:extLst>
                <a:ext uri="{FF2B5EF4-FFF2-40B4-BE49-F238E27FC236}">
                  <a16:creationId xmlns:a16="http://schemas.microsoft.com/office/drawing/2014/main" xmlns="" id="{273CFA9C-0B5E-4B94-B873-B4162EDED1FB}"/>
                </a:ext>
              </a:extLst>
            </p:cNvPr>
            <p:cNvSpPr/>
            <p:nvPr/>
          </p:nvSpPr>
          <p:spPr>
            <a:xfrm>
              <a:off x="1208196" y="6555108"/>
              <a:ext cx="71354" cy="29085"/>
            </a:xfrm>
            <a:custGeom>
              <a:avLst/>
              <a:gdLst>
                <a:gd name="connsiteX0" fmla="*/ 16564 w 16886"/>
                <a:gd name="connsiteY0" fmla="*/ 0 h 6883"/>
                <a:gd name="connsiteX1" fmla="*/ 0 w 16886"/>
                <a:gd name="connsiteY1" fmla="*/ 6776 h 6883"/>
                <a:gd name="connsiteX2" fmla="*/ 108 w 16886"/>
                <a:gd name="connsiteY2" fmla="*/ 6884 h 6883"/>
                <a:gd name="connsiteX3" fmla="*/ 9680 w 16886"/>
                <a:gd name="connsiteY3" fmla="*/ 3549 h 6883"/>
                <a:gd name="connsiteX4" fmla="*/ 16886 w 16886"/>
                <a:gd name="connsiteY4" fmla="*/ 107 h 6883"/>
                <a:gd name="connsiteX5" fmla="*/ 16564 w 16886"/>
                <a:gd name="connsiteY5" fmla="*/ 0 h 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86" h="6883">
                  <a:moveTo>
                    <a:pt x="16564" y="0"/>
                  </a:moveTo>
                  <a:cubicBezTo>
                    <a:pt x="13767" y="538"/>
                    <a:pt x="968" y="5916"/>
                    <a:pt x="0" y="6776"/>
                  </a:cubicBezTo>
                  <a:cubicBezTo>
                    <a:pt x="0" y="6776"/>
                    <a:pt x="0" y="6776"/>
                    <a:pt x="108" y="6884"/>
                  </a:cubicBezTo>
                  <a:cubicBezTo>
                    <a:pt x="1183" y="6776"/>
                    <a:pt x="5916" y="5055"/>
                    <a:pt x="9680" y="3549"/>
                  </a:cubicBezTo>
                  <a:cubicBezTo>
                    <a:pt x="10863" y="3119"/>
                    <a:pt x="16564" y="753"/>
                    <a:pt x="16886" y="107"/>
                  </a:cubicBezTo>
                  <a:cubicBezTo>
                    <a:pt x="16671" y="0"/>
                    <a:pt x="16564" y="0"/>
                    <a:pt x="1656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4" name="任意多边形: 形状 1954">
              <a:extLst>
                <a:ext uri="{FF2B5EF4-FFF2-40B4-BE49-F238E27FC236}">
                  <a16:creationId xmlns:a16="http://schemas.microsoft.com/office/drawing/2014/main" xmlns="" id="{D8D8FDC5-71D2-4E0D-B46E-D45D51C2CED9}"/>
                </a:ext>
              </a:extLst>
            </p:cNvPr>
            <p:cNvSpPr/>
            <p:nvPr/>
          </p:nvSpPr>
          <p:spPr>
            <a:xfrm>
              <a:off x="1267278" y="6543293"/>
              <a:ext cx="74535" cy="29541"/>
            </a:xfrm>
            <a:custGeom>
              <a:avLst/>
              <a:gdLst>
                <a:gd name="connsiteX0" fmla="*/ 17532 w 17639"/>
                <a:gd name="connsiteY0" fmla="*/ 0 h 6991"/>
                <a:gd name="connsiteX1" fmla="*/ 0 w 17639"/>
                <a:gd name="connsiteY1" fmla="*/ 6991 h 6991"/>
                <a:gd name="connsiteX2" fmla="*/ 9680 w 17639"/>
                <a:gd name="connsiteY2" fmla="*/ 3549 h 6991"/>
                <a:gd name="connsiteX3" fmla="*/ 17639 w 17639"/>
                <a:gd name="connsiteY3" fmla="*/ 0 h 6991"/>
                <a:gd name="connsiteX4" fmla="*/ 17532 w 17639"/>
                <a:gd name="connsiteY4" fmla="*/ 0 h 6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39" h="6991">
                  <a:moveTo>
                    <a:pt x="17532" y="0"/>
                  </a:moveTo>
                  <a:cubicBezTo>
                    <a:pt x="15703" y="430"/>
                    <a:pt x="753" y="6346"/>
                    <a:pt x="0" y="6991"/>
                  </a:cubicBezTo>
                  <a:cubicBezTo>
                    <a:pt x="860" y="6884"/>
                    <a:pt x="5808" y="5055"/>
                    <a:pt x="9680" y="3549"/>
                  </a:cubicBezTo>
                  <a:cubicBezTo>
                    <a:pt x="10971" y="3012"/>
                    <a:pt x="17209" y="538"/>
                    <a:pt x="17639" y="0"/>
                  </a:cubicBezTo>
                  <a:cubicBezTo>
                    <a:pt x="17639" y="0"/>
                    <a:pt x="17532" y="0"/>
                    <a:pt x="175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5" name="任意多边形: 形状 1955">
              <a:extLst>
                <a:ext uri="{FF2B5EF4-FFF2-40B4-BE49-F238E27FC236}">
                  <a16:creationId xmlns:a16="http://schemas.microsoft.com/office/drawing/2014/main" xmlns="" id="{1DEBFC8E-8DEE-4A77-B9BF-2C4897E751FC}"/>
                </a:ext>
              </a:extLst>
            </p:cNvPr>
            <p:cNvSpPr/>
            <p:nvPr/>
          </p:nvSpPr>
          <p:spPr>
            <a:xfrm>
              <a:off x="1315911" y="6531474"/>
              <a:ext cx="77261" cy="30450"/>
            </a:xfrm>
            <a:custGeom>
              <a:avLst/>
              <a:gdLst>
                <a:gd name="connsiteX0" fmla="*/ 18284 w 18284"/>
                <a:gd name="connsiteY0" fmla="*/ 0 h 7206"/>
                <a:gd name="connsiteX1" fmla="*/ 18284 w 18284"/>
                <a:gd name="connsiteY1" fmla="*/ 0 h 7206"/>
                <a:gd name="connsiteX2" fmla="*/ 0 w 18284"/>
                <a:gd name="connsiteY2" fmla="*/ 7206 h 7206"/>
                <a:gd name="connsiteX3" fmla="*/ 9572 w 18284"/>
                <a:gd name="connsiteY3" fmla="*/ 3657 h 7206"/>
                <a:gd name="connsiteX4" fmla="*/ 9572 w 18284"/>
                <a:gd name="connsiteY4" fmla="*/ 3657 h 7206"/>
                <a:gd name="connsiteX5" fmla="*/ 18284 w 18284"/>
                <a:gd name="connsiteY5" fmla="*/ 0 h 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7206">
                  <a:moveTo>
                    <a:pt x="18284" y="0"/>
                  </a:moveTo>
                  <a:cubicBezTo>
                    <a:pt x="18284" y="0"/>
                    <a:pt x="18284" y="0"/>
                    <a:pt x="18284" y="0"/>
                  </a:cubicBezTo>
                  <a:cubicBezTo>
                    <a:pt x="18069" y="108"/>
                    <a:pt x="860" y="6668"/>
                    <a:pt x="0" y="7206"/>
                  </a:cubicBezTo>
                  <a:cubicBezTo>
                    <a:pt x="1183" y="6884"/>
                    <a:pt x="5593" y="5270"/>
                    <a:pt x="9572" y="3657"/>
                  </a:cubicBezTo>
                  <a:lnTo>
                    <a:pt x="9572" y="3657"/>
                  </a:lnTo>
                  <a:cubicBezTo>
                    <a:pt x="13444" y="2044"/>
                    <a:pt x="17962" y="215"/>
                    <a:pt x="1828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6" name="任意多边形: 形状 1956">
              <a:extLst>
                <a:ext uri="{FF2B5EF4-FFF2-40B4-BE49-F238E27FC236}">
                  <a16:creationId xmlns:a16="http://schemas.microsoft.com/office/drawing/2014/main" xmlns="" id="{353186A5-4F57-4416-B799-9B17A580C718}"/>
                </a:ext>
              </a:extLst>
            </p:cNvPr>
            <p:cNvSpPr/>
            <p:nvPr/>
          </p:nvSpPr>
          <p:spPr>
            <a:xfrm>
              <a:off x="1359540" y="6518751"/>
              <a:ext cx="73171" cy="28633"/>
            </a:xfrm>
            <a:custGeom>
              <a:avLst/>
              <a:gdLst>
                <a:gd name="connsiteX0" fmla="*/ 15058 w 17316"/>
                <a:gd name="connsiteY0" fmla="*/ 968 h 6776"/>
                <a:gd name="connsiteX1" fmla="*/ 17316 w 17316"/>
                <a:gd name="connsiteY1" fmla="*/ 0 h 6776"/>
                <a:gd name="connsiteX2" fmla="*/ 0 w 17316"/>
                <a:gd name="connsiteY2" fmla="*/ 6776 h 6776"/>
                <a:gd name="connsiteX3" fmla="*/ 15058 w 17316"/>
                <a:gd name="connsiteY3" fmla="*/ 968 h 6776"/>
              </a:gdLst>
              <a:ahLst/>
              <a:cxnLst>
                <a:cxn ang="0">
                  <a:pos x="connsiteX0" y="connsiteY0"/>
                </a:cxn>
                <a:cxn ang="0">
                  <a:pos x="connsiteX1" y="connsiteY1"/>
                </a:cxn>
                <a:cxn ang="0">
                  <a:pos x="connsiteX2" y="connsiteY2"/>
                </a:cxn>
                <a:cxn ang="0">
                  <a:pos x="connsiteX3" y="connsiteY3"/>
                </a:cxn>
              </a:cxnLst>
              <a:rect l="l" t="t" r="r" b="b"/>
              <a:pathLst>
                <a:path w="17316" h="6776">
                  <a:moveTo>
                    <a:pt x="15058" y="968"/>
                  </a:moveTo>
                  <a:cubicBezTo>
                    <a:pt x="15811" y="645"/>
                    <a:pt x="16564" y="430"/>
                    <a:pt x="17316" y="0"/>
                  </a:cubicBezTo>
                  <a:cubicBezTo>
                    <a:pt x="11508" y="2151"/>
                    <a:pt x="5808" y="4625"/>
                    <a:pt x="0" y="6776"/>
                  </a:cubicBezTo>
                  <a:lnTo>
                    <a:pt x="15058" y="96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437" name="任意多边形: 形状 1967">
              <a:extLst>
                <a:ext uri="{FF2B5EF4-FFF2-40B4-BE49-F238E27FC236}">
                  <a16:creationId xmlns:a16="http://schemas.microsoft.com/office/drawing/2014/main" xmlns="" id="{3362B3A9-E4F6-4703-81AD-8660F640F11D}"/>
                </a:ext>
              </a:extLst>
            </p:cNvPr>
            <p:cNvSpPr/>
            <p:nvPr/>
          </p:nvSpPr>
          <p:spPr>
            <a:xfrm>
              <a:off x="129214" y="6680545"/>
              <a:ext cx="28823" cy="18081"/>
            </a:xfrm>
            <a:custGeom>
              <a:avLst/>
              <a:gdLst>
                <a:gd name="connsiteX0" fmla="*/ 6675 w 6821"/>
                <a:gd name="connsiteY0" fmla="*/ 2366 h 4279"/>
                <a:gd name="connsiteX1" fmla="*/ 2158 w 6821"/>
                <a:gd name="connsiteY1" fmla="*/ 0 h 4279"/>
                <a:gd name="connsiteX2" fmla="*/ 975 w 6821"/>
                <a:gd name="connsiteY2" fmla="*/ 215 h 4279"/>
                <a:gd name="connsiteX3" fmla="*/ 2588 w 6821"/>
                <a:gd name="connsiteY3" fmla="*/ 3872 h 4279"/>
                <a:gd name="connsiteX4" fmla="*/ 6675 w 6821"/>
                <a:gd name="connsiteY4" fmla="*/ 2366 h 4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1" h="4279">
                  <a:moveTo>
                    <a:pt x="6675" y="2366"/>
                  </a:moveTo>
                  <a:cubicBezTo>
                    <a:pt x="6245" y="1398"/>
                    <a:pt x="4631" y="0"/>
                    <a:pt x="2158" y="0"/>
                  </a:cubicBezTo>
                  <a:cubicBezTo>
                    <a:pt x="1727" y="0"/>
                    <a:pt x="1405" y="0"/>
                    <a:pt x="975" y="215"/>
                  </a:cubicBezTo>
                  <a:cubicBezTo>
                    <a:pt x="-854" y="860"/>
                    <a:pt x="7" y="2904"/>
                    <a:pt x="2588" y="3872"/>
                  </a:cubicBezTo>
                  <a:cubicBezTo>
                    <a:pt x="5169" y="4840"/>
                    <a:pt x="7428" y="3980"/>
                    <a:pt x="6675"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8" name="任意多边形: 形状 1968">
              <a:extLst>
                <a:ext uri="{FF2B5EF4-FFF2-40B4-BE49-F238E27FC236}">
                  <a16:creationId xmlns:a16="http://schemas.microsoft.com/office/drawing/2014/main" xmlns="" id="{B697A893-F3B4-44C1-9A33-566D0BB5A9A1}"/>
                </a:ext>
              </a:extLst>
            </p:cNvPr>
            <p:cNvSpPr/>
            <p:nvPr/>
          </p:nvSpPr>
          <p:spPr>
            <a:xfrm>
              <a:off x="231233" y="6679184"/>
              <a:ext cx="26659" cy="18031"/>
            </a:xfrm>
            <a:custGeom>
              <a:avLst/>
              <a:gdLst>
                <a:gd name="connsiteX0" fmla="*/ 6302 w 6309"/>
                <a:gd name="connsiteY0" fmla="*/ 2366 h 4267"/>
                <a:gd name="connsiteX1" fmla="*/ 2860 w 6309"/>
                <a:gd name="connsiteY1" fmla="*/ 0 h 4267"/>
                <a:gd name="connsiteX2" fmla="*/ 386 w 6309"/>
                <a:gd name="connsiteY2" fmla="*/ 3119 h 4267"/>
                <a:gd name="connsiteX3" fmla="*/ 6302 w 6309"/>
                <a:gd name="connsiteY3" fmla="*/ 2366 h 4267"/>
              </a:gdLst>
              <a:ahLst/>
              <a:cxnLst>
                <a:cxn ang="0">
                  <a:pos x="connsiteX0" y="connsiteY0"/>
                </a:cxn>
                <a:cxn ang="0">
                  <a:pos x="connsiteX1" y="connsiteY1"/>
                </a:cxn>
                <a:cxn ang="0">
                  <a:pos x="connsiteX2" y="connsiteY2"/>
                </a:cxn>
                <a:cxn ang="0">
                  <a:pos x="connsiteX3" y="connsiteY3"/>
                </a:cxn>
              </a:cxnLst>
              <a:rect l="l" t="t" r="r" b="b"/>
              <a:pathLst>
                <a:path w="6309" h="4267">
                  <a:moveTo>
                    <a:pt x="6302" y="2366"/>
                  </a:moveTo>
                  <a:cubicBezTo>
                    <a:pt x="6410" y="1398"/>
                    <a:pt x="5334" y="0"/>
                    <a:pt x="2860" y="0"/>
                  </a:cubicBezTo>
                  <a:cubicBezTo>
                    <a:pt x="279" y="108"/>
                    <a:pt x="-582" y="1828"/>
                    <a:pt x="386" y="3119"/>
                  </a:cubicBezTo>
                  <a:cubicBezTo>
                    <a:pt x="2000" y="4948"/>
                    <a:pt x="6087" y="4517"/>
                    <a:pt x="6302"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9" name="任意多边形: 形状 1969">
              <a:extLst>
                <a:ext uri="{FF2B5EF4-FFF2-40B4-BE49-F238E27FC236}">
                  <a16:creationId xmlns:a16="http://schemas.microsoft.com/office/drawing/2014/main" xmlns="" id="{682760AC-A156-4270-B692-FD2509DC09FD}"/>
                </a:ext>
              </a:extLst>
            </p:cNvPr>
            <p:cNvSpPr/>
            <p:nvPr/>
          </p:nvSpPr>
          <p:spPr>
            <a:xfrm>
              <a:off x="332106" y="6676454"/>
              <a:ext cx="27137" cy="18225"/>
            </a:xfrm>
            <a:custGeom>
              <a:avLst/>
              <a:gdLst>
                <a:gd name="connsiteX0" fmla="*/ 3941 w 6422"/>
                <a:gd name="connsiteY0" fmla="*/ 0 h 4313"/>
                <a:gd name="connsiteX1" fmla="*/ 69 w 6422"/>
                <a:gd name="connsiteY1" fmla="*/ 3119 h 4313"/>
                <a:gd name="connsiteX2" fmla="*/ 6200 w 6422"/>
                <a:gd name="connsiteY2" fmla="*/ 2366 h 4313"/>
                <a:gd name="connsiteX3" fmla="*/ 3941 w 6422"/>
                <a:gd name="connsiteY3" fmla="*/ 0 h 4313"/>
              </a:gdLst>
              <a:ahLst/>
              <a:cxnLst>
                <a:cxn ang="0">
                  <a:pos x="connsiteX0" y="connsiteY0"/>
                </a:cxn>
                <a:cxn ang="0">
                  <a:pos x="connsiteX1" y="connsiteY1"/>
                </a:cxn>
                <a:cxn ang="0">
                  <a:pos x="connsiteX2" y="connsiteY2"/>
                </a:cxn>
                <a:cxn ang="0">
                  <a:pos x="connsiteX3" y="connsiteY3"/>
                </a:cxn>
              </a:cxnLst>
              <a:rect l="l" t="t" r="r" b="b"/>
              <a:pathLst>
                <a:path w="6422" h="4313">
                  <a:moveTo>
                    <a:pt x="3941" y="0"/>
                  </a:moveTo>
                  <a:cubicBezTo>
                    <a:pt x="1252" y="215"/>
                    <a:pt x="-361" y="1828"/>
                    <a:pt x="69" y="3119"/>
                  </a:cubicBezTo>
                  <a:cubicBezTo>
                    <a:pt x="714" y="5055"/>
                    <a:pt x="5017" y="4517"/>
                    <a:pt x="6200" y="2366"/>
                  </a:cubicBezTo>
                  <a:cubicBezTo>
                    <a:pt x="6738" y="1398"/>
                    <a:pt x="6415" y="0"/>
                    <a:pt x="394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0" name="任意多边形: 形状 1970">
              <a:extLst>
                <a:ext uri="{FF2B5EF4-FFF2-40B4-BE49-F238E27FC236}">
                  <a16:creationId xmlns:a16="http://schemas.microsoft.com/office/drawing/2014/main" xmlns="" id="{7C324D14-11BE-445D-97CB-C3781EC90E71}"/>
                </a:ext>
              </a:extLst>
            </p:cNvPr>
            <p:cNvSpPr/>
            <p:nvPr/>
          </p:nvSpPr>
          <p:spPr>
            <a:xfrm>
              <a:off x="431475" y="6673273"/>
              <a:ext cx="30445" cy="18703"/>
            </a:xfrm>
            <a:custGeom>
              <a:avLst/>
              <a:gdLst>
                <a:gd name="connsiteX0" fmla="*/ 0 w 7205"/>
                <a:gd name="connsiteY0" fmla="*/ 3442 h 4426"/>
                <a:gd name="connsiteX1" fmla="*/ 6453 w 7205"/>
                <a:gd name="connsiteY1" fmla="*/ 2366 h 4426"/>
                <a:gd name="connsiteX2" fmla="*/ 5378 w 7205"/>
                <a:gd name="connsiteY2" fmla="*/ 0 h 4426"/>
                <a:gd name="connsiteX3" fmla="*/ 0 w 7205"/>
                <a:gd name="connsiteY3" fmla="*/ 3442 h 4426"/>
              </a:gdLst>
              <a:ahLst/>
              <a:cxnLst>
                <a:cxn ang="0">
                  <a:pos x="connsiteX0" y="connsiteY0"/>
                </a:cxn>
                <a:cxn ang="0">
                  <a:pos x="connsiteX1" y="connsiteY1"/>
                </a:cxn>
                <a:cxn ang="0">
                  <a:pos x="connsiteX2" y="connsiteY2"/>
                </a:cxn>
                <a:cxn ang="0">
                  <a:pos x="connsiteX3" y="connsiteY3"/>
                </a:cxn>
              </a:cxnLst>
              <a:rect l="l" t="t" r="r" b="b"/>
              <a:pathLst>
                <a:path w="7205" h="4426">
                  <a:moveTo>
                    <a:pt x="0" y="3442"/>
                  </a:moveTo>
                  <a:cubicBezTo>
                    <a:pt x="0" y="5163"/>
                    <a:pt x="4302" y="4517"/>
                    <a:pt x="6453" y="2366"/>
                  </a:cubicBezTo>
                  <a:cubicBezTo>
                    <a:pt x="7636" y="1183"/>
                    <a:pt x="7529" y="0"/>
                    <a:pt x="5378" y="0"/>
                  </a:cubicBezTo>
                  <a:cubicBezTo>
                    <a:pt x="2474" y="215"/>
                    <a:pt x="0" y="2151"/>
                    <a:pt x="0" y="34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1" name="任意多边形: 形状 1971">
              <a:extLst>
                <a:ext uri="{FF2B5EF4-FFF2-40B4-BE49-F238E27FC236}">
                  <a16:creationId xmlns:a16="http://schemas.microsoft.com/office/drawing/2014/main" xmlns="" id="{0A27D1D6-A14A-4148-8D85-5357EDAEDA30}"/>
                </a:ext>
              </a:extLst>
            </p:cNvPr>
            <p:cNvSpPr/>
            <p:nvPr/>
          </p:nvSpPr>
          <p:spPr>
            <a:xfrm>
              <a:off x="528706" y="6668709"/>
              <a:ext cx="35689" cy="19298"/>
            </a:xfrm>
            <a:custGeom>
              <a:avLst/>
              <a:gdLst>
                <a:gd name="connsiteX0" fmla="*/ 6999 w 8446"/>
                <a:gd name="connsiteY0" fmla="*/ 5 h 4567"/>
                <a:gd name="connsiteX1" fmla="*/ 7 w 8446"/>
                <a:gd name="connsiteY1" fmla="*/ 3877 h 4567"/>
                <a:gd name="connsiteX2" fmla="*/ 6891 w 8446"/>
                <a:gd name="connsiteY2" fmla="*/ 2479 h 4567"/>
                <a:gd name="connsiteX3" fmla="*/ 7751 w 8446"/>
                <a:gd name="connsiteY3" fmla="*/ 1834 h 4567"/>
                <a:gd name="connsiteX4" fmla="*/ 6999 w 8446"/>
                <a:gd name="connsiteY4" fmla="*/ 5 h 4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 h="4567">
                  <a:moveTo>
                    <a:pt x="6999" y="5"/>
                  </a:moveTo>
                  <a:cubicBezTo>
                    <a:pt x="3772" y="328"/>
                    <a:pt x="222" y="2694"/>
                    <a:pt x="7" y="3877"/>
                  </a:cubicBezTo>
                  <a:cubicBezTo>
                    <a:pt x="-208" y="5383"/>
                    <a:pt x="4310" y="4200"/>
                    <a:pt x="6891" y="2479"/>
                  </a:cubicBezTo>
                  <a:cubicBezTo>
                    <a:pt x="7214" y="2264"/>
                    <a:pt x="7536" y="2049"/>
                    <a:pt x="7751" y="1834"/>
                  </a:cubicBezTo>
                  <a:cubicBezTo>
                    <a:pt x="7967" y="1511"/>
                    <a:pt x="9580" y="-102"/>
                    <a:pt x="6999"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2" name="任意多边形: 形状 1972">
              <a:extLst>
                <a:ext uri="{FF2B5EF4-FFF2-40B4-BE49-F238E27FC236}">
                  <a16:creationId xmlns:a16="http://schemas.microsoft.com/office/drawing/2014/main" xmlns="" id="{FFB8E9F1-B11F-41E3-AD9C-2692A3D9ED1B}"/>
                </a:ext>
              </a:extLst>
            </p:cNvPr>
            <p:cNvSpPr/>
            <p:nvPr/>
          </p:nvSpPr>
          <p:spPr>
            <a:xfrm>
              <a:off x="624628" y="6662776"/>
              <a:ext cx="41259" cy="19835"/>
            </a:xfrm>
            <a:custGeom>
              <a:avLst/>
              <a:gdLst>
                <a:gd name="connsiteX0" fmla="*/ 9359 w 9764"/>
                <a:gd name="connsiteY0" fmla="*/ 1086 h 4694"/>
                <a:gd name="connsiteX1" fmla="*/ 8714 w 9764"/>
                <a:gd name="connsiteY1" fmla="*/ 10 h 4694"/>
                <a:gd name="connsiteX2" fmla="*/ 2 w 9764"/>
                <a:gd name="connsiteY2" fmla="*/ 4313 h 4694"/>
                <a:gd name="connsiteX3" fmla="*/ 7423 w 9764"/>
                <a:gd name="connsiteY3" fmla="*/ 2484 h 4694"/>
                <a:gd name="connsiteX4" fmla="*/ 9359 w 9764"/>
                <a:gd name="connsiteY4" fmla="*/ 1086 h 4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4" h="4694">
                  <a:moveTo>
                    <a:pt x="9359" y="1086"/>
                  </a:moveTo>
                  <a:cubicBezTo>
                    <a:pt x="9790" y="656"/>
                    <a:pt x="10220" y="-97"/>
                    <a:pt x="8714" y="10"/>
                  </a:cubicBezTo>
                  <a:cubicBezTo>
                    <a:pt x="5272" y="333"/>
                    <a:pt x="217" y="3237"/>
                    <a:pt x="2" y="4313"/>
                  </a:cubicBezTo>
                  <a:cubicBezTo>
                    <a:pt x="-106" y="5281"/>
                    <a:pt x="4197" y="4313"/>
                    <a:pt x="7423" y="2484"/>
                  </a:cubicBezTo>
                  <a:cubicBezTo>
                    <a:pt x="8499" y="1839"/>
                    <a:pt x="9037" y="1409"/>
                    <a:pt x="9359" y="10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3" name="任意多边形: 形状 1973">
              <a:extLst>
                <a:ext uri="{FF2B5EF4-FFF2-40B4-BE49-F238E27FC236}">
                  <a16:creationId xmlns:a16="http://schemas.microsoft.com/office/drawing/2014/main" xmlns="" id="{F6A861B0-F2BB-45C1-A9EC-81365FFDACC5}"/>
                </a:ext>
              </a:extLst>
            </p:cNvPr>
            <p:cNvSpPr/>
            <p:nvPr/>
          </p:nvSpPr>
          <p:spPr>
            <a:xfrm>
              <a:off x="716864" y="6656429"/>
              <a:ext cx="48020" cy="20329"/>
            </a:xfrm>
            <a:custGeom>
              <a:avLst/>
              <a:gdLst>
                <a:gd name="connsiteX0" fmla="*/ 11193 w 11364"/>
                <a:gd name="connsiteY0" fmla="*/ 545 h 4811"/>
                <a:gd name="connsiteX1" fmla="*/ 10440 w 11364"/>
                <a:gd name="connsiteY1" fmla="*/ 7 h 4811"/>
                <a:gd name="connsiteX2" fmla="*/ 8 w 11364"/>
                <a:gd name="connsiteY2" fmla="*/ 4524 h 4811"/>
                <a:gd name="connsiteX3" fmla="*/ 7967 w 11364"/>
                <a:gd name="connsiteY3" fmla="*/ 2480 h 4811"/>
                <a:gd name="connsiteX4" fmla="*/ 11193 w 11364"/>
                <a:gd name="connsiteY4" fmla="*/ 545 h 4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64" h="4811">
                  <a:moveTo>
                    <a:pt x="11193" y="545"/>
                  </a:moveTo>
                  <a:cubicBezTo>
                    <a:pt x="11731" y="-101"/>
                    <a:pt x="10871" y="7"/>
                    <a:pt x="10440" y="7"/>
                  </a:cubicBezTo>
                  <a:cubicBezTo>
                    <a:pt x="6999" y="329"/>
                    <a:pt x="223" y="3556"/>
                    <a:pt x="8" y="4524"/>
                  </a:cubicBezTo>
                  <a:cubicBezTo>
                    <a:pt x="-208" y="5384"/>
                    <a:pt x="4202" y="4201"/>
                    <a:pt x="7967" y="2480"/>
                  </a:cubicBezTo>
                  <a:cubicBezTo>
                    <a:pt x="9580" y="1728"/>
                    <a:pt x="10763" y="975"/>
                    <a:pt x="11193" y="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4" name="任意多边形: 形状 1974">
              <a:extLst>
                <a:ext uri="{FF2B5EF4-FFF2-40B4-BE49-F238E27FC236}">
                  <a16:creationId xmlns:a16="http://schemas.microsoft.com/office/drawing/2014/main" xmlns="" id="{356A3513-91E4-43FF-8C76-573F39F9E972}"/>
                </a:ext>
              </a:extLst>
            </p:cNvPr>
            <p:cNvSpPr/>
            <p:nvPr/>
          </p:nvSpPr>
          <p:spPr>
            <a:xfrm>
              <a:off x="804613" y="6648278"/>
              <a:ext cx="53872" cy="20807"/>
            </a:xfrm>
            <a:custGeom>
              <a:avLst/>
              <a:gdLst>
                <a:gd name="connsiteX0" fmla="*/ 12692 w 12749"/>
                <a:gd name="connsiteY0" fmla="*/ 323 h 4924"/>
                <a:gd name="connsiteX1" fmla="*/ 12154 w 12749"/>
                <a:gd name="connsiteY1" fmla="*/ 0 h 4924"/>
                <a:gd name="connsiteX2" fmla="*/ 0 w 12749"/>
                <a:gd name="connsiteY2" fmla="*/ 4840 h 4924"/>
                <a:gd name="connsiteX3" fmla="*/ 8389 w 12749"/>
                <a:gd name="connsiteY3" fmla="*/ 2581 h 4924"/>
                <a:gd name="connsiteX4" fmla="*/ 12692 w 12749"/>
                <a:gd name="connsiteY4" fmla="*/ 323 h 4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49" h="4924">
                  <a:moveTo>
                    <a:pt x="12692" y="323"/>
                  </a:moveTo>
                  <a:cubicBezTo>
                    <a:pt x="12907" y="0"/>
                    <a:pt x="12477" y="0"/>
                    <a:pt x="12154" y="0"/>
                  </a:cubicBezTo>
                  <a:cubicBezTo>
                    <a:pt x="8712" y="430"/>
                    <a:pt x="215" y="3980"/>
                    <a:pt x="0" y="4840"/>
                  </a:cubicBezTo>
                  <a:cubicBezTo>
                    <a:pt x="323" y="5270"/>
                    <a:pt x="4948" y="3980"/>
                    <a:pt x="8389" y="2581"/>
                  </a:cubicBezTo>
                  <a:cubicBezTo>
                    <a:pt x="11186" y="1506"/>
                    <a:pt x="12477" y="645"/>
                    <a:pt x="12692"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5" name="任意多边形: 形状 1975">
              <a:extLst>
                <a:ext uri="{FF2B5EF4-FFF2-40B4-BE49-F238E27FC236}">
                  <a16:creationId xmlns:a16="http://schemas.microsoft.com/office/drawing/2014/main" xmlns="" id="{F02807CF-CE54-4DA2-B7A1-70BC6EE25273}"/>
                </a:ext>
              </a:extLst>
            </p:cNvPr>
            <p:cNvSpPr/>
            <p:nvPr/>
          </p:nvSpPr>
          <p:spPr>
            <a:xfrm>
              <a:off x="884604" y="6639755"/>
              <a:ext cx="59535" cy="21728"/>
            </a:xfrm>
            <a:custGeom>
              <a:avLst/>
              <a:gdLst>
                <a:gd name="connsiteX0" fmla="*/ 8712 w 14089"/>
                <a:gd name="connsiteY0" fmla="*/ 2662 h 5142"/>
                <a:gd name="connsiteX1" fmla="*/ 14090 w 14089"/>
                <a:gd name="connsiteY1" fmla="*/ 81 h 5142"/>
                <a:gd name="connsiteX2" fmla="*/ 13660 w 14089"/>
                <a:gd name="connsiteY2" fmla="*/ 81 h 5142"/>
                <a:gd name="connsiteX3" fmla="*/ 0 w 14089"/>
                <a:gd name="connsiteY3" fmla="*/ 5028 h 5142"/>
                <a:gd name="connsiteX4" fmla="*/ 0 w 14089"/>
                <a:gd name="connsiteY4" fmla="*/ 5136 h 5142"/>
                <a:gd name="connsiteX5" fmla="*/ 8712 w 14089"/>
                <a:gd name="connsiteY5" fmla="*/ 2662 h 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89" h="5142">
                  <a:moveTo>
                    <a:pt x="8712" y="2662"/>
                  </a:moveTo>
                  <a:cubicBezTo>
                    <a:pt x="10218" y="2124"/>
                    <a:pt x="13875" y="726"/>
                    <a:pt x="14090" y="81"/>
                  </a:cubicBezTo>
                  <a:cubicBezTo>
                    <a:pt x="13982" y="-27"/>
                    <a:pt x="13875" y="-27"/>
                    <a:pt x="13660" y="81"/>
                  </a:cubicBezTo>
                  <a:cubicBezTo>
                    <a:pt x="10648" y="511"/>
                    <a:pt x="753" y="4275"/>
                    <a:pt x="0" y="5028"/>
                  </a:cubicBezTo>
                  <a:cubicBezTo>
                    <a:pt x="0" y="5028"/>
                    <a:pt x="0" y="5136"/>
                    <a:pt x="0" y="5136"/>
                  </a:cubicBezTo>
                  <a:cubicBezTo>
                    <a:pt x="968" y="5243"/>
                    <a:pt x="5378" y="3953"/>
                    <a:pt x="8712" y="266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6" name="任意多边形: 形状 1976">
              <a:extLst>
                <a:ext uri="{FF2B5EF4-FFF2-40B4-BE49-F238E27FC236}">
                  <a16:creationId xmlns:a16="http://schemas.microsoft.com/office/drawing/2014/main" xmlns="" id="{17D127C4-72B2-43AE-96B7-6BB20DCB2E7A}"/>
                </a:ext>
              </a:extLst>
            </p:cNvPr>
            <p:cNvSpPr/>
            <p:nvPr/>
          </p:nvSpPr>
          <p:spPr>
            <a:xfrm>
              <a:off x="955957" y="6631008"/>
              <a:ext cx="64990" cy="22294"/>
            </a:xfrm>
            <a:custGeom>
              <a:avLst/>
              <a:gdLst>
                <a:gd name="connsiteX0" fmla="*/ 15380 w 15380"/>
                <a:gd name="connsiteY0" fmla="*/ 107 h 5276"/>
                <a:gd name="connsiteX1" fmla="*/ 15380 w 15380"/>
                <a:gd name="connsiteY1" fmla="*/ 0 h 5276"/>
                <a:gd name="connsiteX2" fmla="*/ 15058 w 15380"/>
                <a:gd name="connsiteY2" fmla="*/ 0 h 5276"/>
                <a:gd name="connsiteX3" fmla="*/ 0 w 15380"/>
                <a:gd name="connsiteY3" fmla="*/ 5270 h 5276"/>
                <a:gd name="connsiteX4" fmla="*/ 9035 w 15380"/>
                <a:gd name="connsiteY4" fmla="*/ 2689 h 5276"/>
                <a:gd name="connsiteX5" fmla="*/ 15380 w 15380"/>
                <a:gd name="connsiteY5" fmla="*/ 107 h 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5276">
                  <a:moveTo>
                    <a:pt x="15380" y="107"/>
                  </a:moveTo>
                  <a:cubicBezTo>
                    <a:pt x="15380" y="107"/>
                    <a:pt x="15380" y="0"/>
                    <a:pt x="15380" y="0"/>
                  </a:cubicBezTo>
                  <a:cubicBezTo>
                    <a:pt x="15273" y="0"/>
                    <a:pt x="15165" y="0"/>
                    <a:pt x="15058" y="0"/>
                  </a:cubicBezTo>
                  <a:cubicBezTo>
                    <a:pt x="12369" y="430"/>
                    <a:pt x="215" y="4625"/>
                    <a:pt x="0" y="5270"/>
                  </a:cubicBezTo>
                  <a:cubicBezTo>
                    <a:pt x="645" y="5378"/>
                    <a:pt x="5378" y="3980"/>
                    <a:pt x="9035" y="2689"/>
                  </a:cubicBezTo>
                  <a:cubicBezTo>
                    <a:pt x="9895" y="2474"/>
                    <a:pt x="14412" y="860"/>
                    <a:pt x="15380"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7" name="任意多边形: 形状 1977">
              <a:extLst>
                <a:ext uri="{FF2B5EF4-FFF2-40B4-BE49-F238E27FC236}">
                  <a16:creationId xmlns:a16="http://schemas.microsoft.com/office/drawing/2014/main" xmlns="" id="{38D8B702-62FA-4C1A-8975-AA5ED1A36888}"/>
                </a:ext>
              </a:extLst>
            </p:cNvPr>
            <p:cNvSpPr/>
            <p:nvPr/>
          </p:nvSpPr>
          <p:spPr>
            <a:xfrm>
              <a:off x="1018673" y="6621919"/>
              <a:ext cx="69537" cy="23177"/>
            </a:xfrm>
            <a:custGeom>
              <a:avLst/>
              <a:gdLst>
                <a:gd name="connsiteX0" fmla="*/ 16456 w 16456"/>
                <a:gd name="connsiteY0" fmla="*/ 0 h 5485"/>
                <a:gd name="connsiteX1" fmla="*/ 16349 w 16456"/>
                <a:gd name="connsiteY1" fmla="*/ 0 h 5485"/>
                <a:gd name="connsiteX2" fmla="*/ 0 w 16456"/>
                <a:gd name="connsiteY2" fmla="*/ 5485 h 5485"/>
                <a:gd name="connsiteX3" fmla="*/ 9250 w 16456"/>
                <a:gd name="connsiteY3" fmla="*/ 2796 h 5485"/>
                <a:gd name="connsiteX4" fmla="*/ 16456 w 16456"/>
                <a:gd name="connsiteY4" fmla="*/ 107 h 5485"/>
                <a:gd name="connsiteX5" fmla="*/ 16456 w 16456"/>
                <a:gd name="connsiteY5" fmla="*/ 0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56" h="5485">
                  <a:moveTo>
                    <a:pt x="16456" y="0"/>
                  </a:moveTo>
                  <a:cubicBezTo>
                    <a:pt x="16456" y="0"/>
                    <a:pt x="16349" y="0"/>
                    <a:pt x="16349" y="0"/>
                  </a:cubicBezTo>
                  <a:cubicBezTo>
                    <a:pt x="14413" y="323"/>
                    <a:pt x="323" y="4947"/>
                    <a:pt x="0" y="5485"/>
                  </a:cubicBezTo>
                  <a:cubicBezTo>
                    <a:pt x="968" y="5378"/>
                    <a:pt x="5700" y="3980"/>
                    <a:pt x="9250" y="2796"/>
                  </a:cubicBezTo>
                  <a:cubicBezTo>
                    <a:pt x="12046" y="1936"/>
                    <a:pt x="15380" y="753"/>
                    <a:pt x="16456" y="107"/>
                  </a:cubicBezTo>
                  <a:cubicBezTo>
                    <a:pt x="16456" y="0"/>
                    <a:pt x="16456" y="0"/>
                    <a:pt x="1645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8" name="任意多边形: 形状 1978">
              <a:extLst>
                <a:ext uri="{FF2B5EF4-FFF2-40B4-BE49-F238E27FC236}">
                  <a16:creationId xmlns:a16="http://schemas.microsoft.com/office/drawing/2014/main" xmlns="" id="{8772C3A0-34CE-48CD-ABC9-413ED5CA153A}"/>
                </a:ext>
              </a:extLst>
            </p:cNvPr>
            <p:cNvSpPr/>
            <p:nvPr/>
          </p:nvSpPr>
          <p:spPr>
            <a:xfrm>
              <a:off x="1072761" y="6611921"/>
              <a:ext cx="74079" cy="24086"/>
            </a:xfrm>
            <a:custGeom>
              <a:avLst/>
              <a:gdLst>
                <a:gd name="connsiteX0" fmla="*/ 17424 w 17531"/>
                <a:gd name="connsiteY0" fmla="*/ 0 h 5700"/>
                <a:gd name="connsiteX1" fmla="*/ 0 w 17531"/>
                <a:gd name="connsiteY1" fmla="*/ 5700 h 5700"/>
                <a:gd name="connsiteX2" fmla="*/ 9465 w 17531"/>
                <a:gd name="connsiteY2" fmla="*/ 2904 h 5700"/>
                <a:gd name="connsiteX3" fmla="*/ 17532 w 17531"/>
                <a:gd name="connsiteY3" fmla="*/ 0 h 5700"/>
                <a:gd name="connsiteX4" fmla="*/ 17424 w 17531"/>
                <a:gd name="connsiteY4" fmla="*/ 0 h 5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5700">
                  <a:moveTo>
                    <a:pt x="17424" y="0"/>
                  </a:moveTo>
                  <a:cubicBezTo>
                    <a:pt x="16026" y="323"/>
                    <a:pt x="860" y="5163"/>
                    <a:pt x="0" y="5700"/>
                  </a:cubicBezTo>
                  <a:cubicBezTo>
                    <a:pt x="753" y="5593"/>
                    <a:pt x="5378" y="4302"/>
                    <a:pt x="9465" y="2904"/>
                  </a:cubicBezTo>
                  <a:cubicBezTo>
                    <a:pt x="9788" y="2796"/>
                    <a:pt x="16886" y="538"/>
                    <a:pt x="17532" y="0"/>
                  </a:cubicBezTo>
                  <a:cubicBezTo>
                    <a:pt x="17532" y="0"/>
                    <a:pt x="17424" y="0"/>
                    <a:pt x="174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9" name="任意多边形: 形状 1979">
              <a:extLst>
                <a:ext uri="{FF2B5EF4-FFF2-40B4-BE49-F238E27FC236}">
                  <a16:creationId xmlns:a16="http://schemas.microsoft.com/office/drawing/2014/main" xmlns="" id="{82110372-87BA-48C5-9556-65000185EFDB}"/>
                </a:ext>
              </a:extLst>
            </p:cNvPr>
            <p:cNvSpPr/>
            <p:nvPr/>
          </p:nvSpPr>
          <p:spPr>
            <a:xfrm>
              <a:off x="1118208" y="6601919"/>
              <a:ext cx="77717" cy="24994"/>
            </a:xfrm>
            <a:custGeom>
              <a:avLst/>
              <a:gdLst>
                <a:gd name="connsiteX0" fmla="*/ 18392 w 18392"/>
                <a:gd name="connsiteY0" fmla="*/ 0 h 5915"/>
                <a:gd name="connsiteX1" fmla="*/ 18392 w 18392"/>
                <a:gd name="connsiteY1" fmla="*/ 0 h 5915"/>
                <a:gd name="connsiteX2" fmla="*/ 0 w 18392"/>
                <a:gd name="connsiteY2" fmla="*/ 5916 h 5915"/>
                <a:gd name="connsiteX3" fmla="*/ 9572 w 18392"/>
                <a:gd name="connsiteY3" fmla="*/ 3012 h 5915"/>
                <a:gd name="connsiteX4" fmla="*/ 9572 w 18392"/>
                <a:gd name="connsiteY4" fmla="*/ 3012 h 5915"/>
                <a:gd name="connsiteX5" fmla="*/ 18392 w 18392"/>
                <a:gd name="connsiteY5" fmla="*/ 0 h 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5915">
                  <a:moveTo>
                    <a:pt x="18392" y="0"/>
                  </a:moveTo>
                  <a:cubicBezTo>
                    <a:pt x="18284" y="0"/>
                    <a:pt x="18284" y="0"/>
                    <a:pt x="18392" y="0"/>
                  </a:cubicBezTo>
                  <a:cubicBezTo>
                    <a:pt x="18177" y="0"/>
                    <a:pt x="753" y="5485"/>
                    <a:pt x="0" y="5916"/>
                  </a:cubicBezTo>
                  <a:cubicBezTo>
                    <a:pt x="1076" y="5593"/>
                    <a:pt x="5378" y="4302"/>
                    <a:pt x="9572" y="3012"/>
                  </a:cubicBezTo>
                  <a:lnTo>
                    <a:pt x="9572" y="3012"/>
                  </a:lnTo>
                  <a:cubicBezTo>
                    <a:pt x="13444" y="1721"/>
                    <a:pt x="17962" y="215"/>
                    <a:pt x="1839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0" name="任意多边形: 形状 1980">
              <a:extLst>
                <a:ext uri="{FF2B5EF4-FFF2-40B4-BE49-F238E27FC236}">
                  <a16:creationId xmlns:a16="http://schemas.microsoft.com/office/drawing/2014/main" xmlns="" id="{5E1FD07E-5A59-4F24-BB2E-B37C069D6AC2}"/>
                </a:ext>
              </a:extLst>
            </p:cNvPr>
            <p:cNvSpPr/>
            <p:nvPr/>
          </p:nvSpPr>
          <p:spPr>
            <a:xfrm>
              <a:off x="1160020" y="6591921"/>
              <a:ext cx="74535" cy="23630"/>
            </a:xfrm>
            <a:custGeom>
              <a:avLst/>
              <a:gdLst>
                <a:gd name="connsiteX0" fmla="*/ 15273 w 17639"/>
                <a:gd name="connsiteY0" fmla="*/ 753 h 5592"/>
                <a:gd name="connsiteX1" fmla="*/ 17639 w 17639"/>
                <a:gd name="connsiteY1" fmla="*/ 0 h 5592"/>
                <a:gd name="connsiteX2" fmla="*/ 0 w 17639"/>
                <a:gd name="connsiteY2" fmla="*/ 5593 h 5592"/>
                <a:gd name="connsiteX3" fmla="*/ 15273 w 17639"/>
                <a:gd name="connsiteY3" fmla="*/ 753 h 5592"/>
              </a:gdLst>
              <a:ahLst/>
              <a:cxnLst>
                <a:cxn ang="0">
                  <a:pos x="connsiteX0" y="connsiteY0"/>
                </a:cxn>
                <a:cxn ang="0">
                  <a:pos x="connsiteX1" y="connsiteY1"/>
                </a:cxn>
                <a:cxn ang="0">
                  <a:pos x="connsiteX2" y="connsiteY2"/>
                </a:cxn>
                <a:cxn ang="0">
                  <a:pos x="connsiteX3" y="connsiteY3"/>
                </a:cxn>
              </a:cxnLst>
              <a:rect l="l" t="t" r="r" b="b"/>
              <a:pathLst>
                <a:path w="17639" h="5592">
                  <a:moveTo>
                    <a:pt x="15273" y="753"/>
                  </a:moveTo>
                  <a:cubicBezTo>
                    <a:pt x="16026" y="538"/>
                    <a:pt x="16886" y="215"/>
                    <a:pt x="17639" y="0"/>
                  </a:cubicBezTo>
                  <a:cubicBezTo>
                    <a:pt x="11724" y="1828"/>
                    <a:pt x="5916" y="3765"/>
                    <a:pt x="0" y="5593"/>
                  </a:cubicBezTo>
                  <a:lnTo>
                    <a:pt x="15273" y="75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451" name="任意多边形: 形状 1991">
              <a:extLst>
                <a:ext uri="{FF2B5EF4-FFF2-40B4-BE49-F238E27FC236}">
                  <a16:creationId xmlns:a16="http://schemas.microsoft.com/office/drawing/2014/main" xmlns="" id="{744C6B31-CB2A-4302-91C0-53BA5A86FFCB}"/>
                </a:ext>
              </a:extLst>
            </p:cNvPr>
            <p:cNvSpPr/>
            <p:nvPr/>
          </p:nvSpPr>
          <p:spPr>
            <a:xfrm>
              <a:off x="114661" y="6712816"/>
              <a:ext cx="26473" cy="13682"/>
            </a:xfrm>
            <a:custGeom>
              <a:avLst/>
              <a:gdLst>
                <a:gd name="connsiteX0" fmla="*/ 4741 w 6265"/>
                <a:gd name="connsiteY0" fmla="*/ 3227 h 3238"/>
                <a:gd name="connsiteX1" fmla="*/ 5924 w 6265"/>
                <a:gd name="connsiteY1" fmla="*/ 1828 h 3238"/>
                <a:gd name="connsiteX2" fmla="*/ 1407 w 6265"/>
                <a:gd name="connsiteY2" fmla="*/ 0 h 3238"/>
                <a:gd name="connsiteX3" fmla="*/ 224 w 6265"/>
                <a:gd name="connsiteY3" fmla="*/ 323 h 3238"/>
                <a:gd name="connsiteX4" fmla="*/ 4741 w 6265"/>
                <a:gd name="connsiteY4" fmla="*/ 3227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5" h="3238">
                  <a:moveTo>
                    <a:pt x="4741" y="3227"/>
                  </a:moveTo>
                  <a:cubicBezTo>
                    <a:pt x="6139" y="3334"/>
                    <a:pt x="6677" y="2689"/>
                    <a:pt x="5924" y="1828"/>
                  </a:cubicBezTo>
                  <a:cubicBezTo>
                    <a:pt x="5387" y="1183"/>
                    <a:pt x="3558" y="107"/>
                    <a:pt x="1407" y="0"/>
                  </a:cubicBezTo>
                  <a:cubicBezTo>
                    <a:pt x="1084" y="0"/>
                    <a:pt x="547" y="0"/>
                    <a:pt x="224" y="323"/>
                  </a:cubicBezTo>
                  <a:cubicBezTo>
                    <a:pt x="-852" y="1183"/>
                    <a:pt x="2160" y="3119"/>
                    <a:pt x="4741"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2" name="任意多边形: 形状 1992">
              <a:extLst>
                <a:ext uri="{FF2B5EF4-FFF2-40B4-BE49-F238E27FC236}">
                  <a16:creationId xmlns:a16="http://schemas.microsoft.com/office/drawing/2014/main" xmlns="" id="{E5B9213F-611A-4D6A-9F33-E8B77C702BAD}"/>
                </a:ext>
              </a:extLst>
            </p:cNvPr>
            <p:cNvSpPr/>
            <p:nvPr/>
          </p:nvSpPr>
          <p:spPr>
            <a:xfrm>
              <a:off x="199819" y="6711907"/>
              <a:ext cx="22696" cy="13682"/>
            </a:xfrm>
            <a:custGeom>
              <a:avLst/>
              <a:gdLst>
                <a:gd name="connsiteX0" fmla="*/ 2013 w 5371"/>
                <a:gd name="connsiteY0" fmla="*/ 0 h 3238"/>
                <a:gd name="connsiteX1" fmla="*/ 1475 w 5371"/>
                <a:gd name="connsiteY1" fmla="*/ 0 h 3238"/>
                <a:gd name="connsiteX2" fmla="*/ 830 w 5371"/>
                <a:gd name="connsiteY2" fmla="*/ 2474 h 3238"/>
                <a:gd name="connsiteX3" fmla="*/ 5347 w 5371"/>
                <a:gd name="connsiteY3" fmla="*/ 1828 h 3238"/>
                <a:gd name="connsiteX4" fmla="*/ 2013 w 5371"/>
                <a:gd name="connsiteY4" fmla="*/ 0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1" h="3238">
                  <a:moveTo>
                    <a:pt x="2013" y="0"/>
                  </a:moveTo>
                  <a:cubicBezTo>
                    <a:pt x="1798" y="0"/>
                    <a:pt x="1583" y="0"/>
                    <a:pt x="1475" y="0"/>
                  </a:cubicBezTo>
                  <a:cubicBezTo>
                    <a:pt x="-246" y="215"/>
                    <a:pt x="-461" y="1506"/>
                    <a:pt x="830" y="2474"/>
                  </a:cubicBezTo>
                  <a:cubicBezTo>
                    <a:pt x="2658" y="3765"/>
                    <a:pt x="5670" y="3334"/>
                    <a:pt x="5347" y="1828"/>
                  </a:cubicBezTo>
                  <a:cubicBezTo>
                    <a:pt x="5239" y="1183"/>
                    <a:pt x="4056" y="107"/>
                    <a:pt x="201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3" name="任意多边形: 形状 1993">
              <a:extLst>
                <a:ext uri="{FF2B5EF4-FFF2-40B4-BE49-F238E27FC236}">
                  <a16:creationId xmlns:a16="http://schemas.microsoft.com/office/drawing/2014/main" xmlns="" id="{57EE60BE-C932-4498-AADE-A0A9A8C3D39E}"/>
                </a:ext>
              </a:extLst>
            </p:cNvPr>
            <p:cNvSpPr/>
            <p:nvPr/>
          </p:nvSpPr>
          <p:spPr>
            <a:xfrm>
              <a:off x="284002" y="6710542"/>
              <a:ext cx="22214" cy="13983"/>
            </a:xfrm>
            <a:custGeom>
              <a:avLst/>
              <a:gdLst>
                <a:gd name="connsiteX0" fmla="*/ 2957 w 5257"/>
                <a:gd name="connsiteY0" fmla="*/ 0 h 3309"/>
                <a:gd name="connsiteX1" fmla="*/ 53 w 5257"/>
                <a:gd name="connsiteY1" fmla="*/ 2259 h 3309"/>
                <a:gd name="connsiteX2" fmla="*/ 5108 w 5257"/>
                <a:gd name="connsiteY2" fmla="*/ 1828 h 3309"/>
                <a:gd name="connsiteX3" fmla="*/ 2957 w 5257"/>
                <a:gd name="connsiteY3" fmla="*/ 0 h 3309"/>
              </a:gdLst>
              <a:ahLst/>
              <a:cxnLst>
                <a:cxn ang="0">
                  <a:pos x="connsiteX0" y="connsiteY0"/>
                </a:cxn>
                <a:cxn ang="0">
                  <a:pos x="connsiteX1" y="connsiteY1"/>
                </a:cxn>
                <a:cxn ang="0">
                  <a:pos x="connsiteX2" y="connsiteY2"/>
                </a:cxn>
                <a:cxn ang="0">
                  <a:pos x="connsiteX3" y="connsiteY3"/>
                </a:cxn>
              </a:cxnLst>
              <a:rect l="l" t="t" r="r" b="b"/>
              <a:pathLst>
                <a:path w="5257" h="3309">
                  <a:moveTo>
                    <a:pt x="2957" y="0"/>
                  </a:moveTo>
                  <a:cubicBezTo>
                    <a:pt x="913" y="107"/>
                    <a:pt x="-270" y="1291"/>
                    <a:pt x="53" y="2259"/>
                  </a:cubicBezTo>
                  <a:cubicBezTo>
                    <a:pt x="698" y="3872"/>
                    <a:pt x="4355" y="3549"/>
                    <a:pt x="5108" y="1828"/>
                  </a:cubicBezTo>
                  <a:cubicBezTo>
                    <a:pt x="5538" y="1076"/>
                    <a:pt x="5108" y="0"/>
                    <a:pt x="29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4" name="任意多边形: 形状 1994">
              <a:extLst>
                <a:ext uri="{FF2B5EF4-FFF2-40B4-BE49-F238E27FC236}">
                  <a16:creationId xmlns:a16="http://schemas.microsoft.com/office/drawing/2014/main" xmlns="" id="{6B36C401-AA3B-4065-8E96-A2B05BF0F37E}"/>
                </a:ext>
              </a:extLst>
            </p:cNvPr>
            <p:cNvSpPr/>
            <p:nvPr/>
          </p:nvSpPr>
          <p:spPr>
            <a:xfrm>
              <a:off x="367356" y="6707817"/>
              <a:ext cx="24703" cy="14206"/>
            </a:xfrm>
            <a:custGeom>
              <a:avLst/>
              <a:gdLst>
                <a:gd name="connsiteX0" fmla="*/ 9 w 5846"/>
                <a:gd name="connsiteY0" fmla="*/ 2474 h 3362"/>
                <a:gd name="connsiteX1" fmla="*/ 5279 w 5846"/>
                <a:gd name="connsiteY1" fmla="*/ 1828 h 3362"/>
                <a:gd name="connsiteX2" fmla="*/ 4204 w 5846"/>
                <a:gd name="connsiteY2" fmla="*/ 0 h 3362"/>
                <a:gd name="connsiteX3" fmla="*/ 9 w 5846"/>
                <a:gd name="connsiteY3" fmla="*/ 2474 h 3362"/>
              </a:gdLst>
              <a:ahLst/>
              <a:cxnLst>
                <a:cxn ang="0">
                  <a:pos x="connsiteX0" y="connsiteY0"/>
                </a:cxn>
                <a:cxn ang="0">
                  <a:pos x="connsiteX1" y="connsiteY1"/>
                </a:cxn>
                <a:cxn ang="0">
                  <a:pos x="connsiteX2" y="connsiteY2"/>
                </a:cxn>
                <a:cxn ang="0">
                  <a:pos x="connsiteX3" y="connsiteY3"/>
                </a:cxn>
              </a:cxnLst>
              <a:rect l="l" t="t" r="r" b="b"/>
              <a:pathLst>
                <a:path w="5846" h="3362">
                  <a:moveTo>
                    <a:pt x="9" y="2474"/>
                  </a:moveTo>
                  <a:cubicBezTo>
                    <a:pt x="-206" y="3980"/>
                    <a:pt x="3558" y="3442"/>
                    <a:pt x="5279" y="1828"/>
                  </a:cubicBezTo>
                  <a:cubicBezTo>
                    <a:pt x="6247" y="968"/>
                    <a:pt x="6032" y="0"/>
                    <a:pt x="4204" y="0"/>
                  </a:cubicBezTo>
                  <a:cubicBezTo>
                    <a:pt x="1837" y="215"/>
                    <a:pt x="116" y="1613"/>
                    <a:pt x="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5" name="任意多边形: 形状 1995">
              <a:extLst>
                <a:ext uri="{FF2B5EF4-FFF2-40B4-BE49-F238E27FC236}">
                  <a16:creationId xmlns:a16="http://schemas.microsoft.com/office/drawing/2014/main" xmlns="" id="{14A7A72C-EA6A-4083-9B8F-D2C98341E5A8}"/>
                </a:ext>
              </a:extLst>
            </p:cNvPr>
            <p:cNvSpPr/>
            <p:nvPr/>
          </p:nvSpPr>
          <p:spPr>
            <a:xfrm>
              <a:off x="448712" y="6704635"/>
              <a:ext cx="29862" cy="14329"/>
            </a:xfrm>
            <a:custGeom>
              <a:avLst/>
              <a:gdLst>
                <a:gd name="connsiteX0" fmla="*/ 6677 w 7067"/>
                <a:gd name="connsiteY0" fmla="*/ 1183 h 3391"/>
                <a:gd name="connsiteX1" fmla="*/ 5924 w 7067"/>
                <a:gd name="connsiteY1" fmla="*/ 0 h 3391"/>
                <a:gd name="connsiteX2" fmla="*/ 9 w 7067"/>
                <a:gd name="connsiteY2" fmla="*/ 2904 h 3391"/>
                <a:gd name="connsiteX3" fmla="*/ 5817 w 7067"/>
                <a:gd name="connsiteY3" fmla="*/ 1828 h 3391"/>
                <a:gd name="connsiteX4" fmla="*/ 6677 w 7067"/>
                <a:gd name="connsiteY4" fmla="*/ 1183 h 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7" h="3391">
                  <a:moveTo>
                    <a:pt x="6677" y="1183"/>
                  </a:moveTo>
                  <a:cubicBezTo>
                    <a:pt x="6892" y="968"/>
                    <a:pt x="7753" y="0"/>
                    <a:pt x="5924" y="0"/>
                  </a:cubicBezTo>
                  <a:cubicBezTo>
                    <a:pt x="3235" y="215"/>
                    <a:pt x="224" y="2044"/>
                    <a:pt x="9" y="2904"/>
                  </a:cubicBezTo>
                  <a:cubicBezTo>
                    <a:pt x="-206" y="3980"/>
                    <a:pt x="3666" y="3119"/>
                    <a:pt x="5817" y="1828"/>
                  </a:cubicBezTo>
                  <a:cubicBezTo>
                    <a:pt x="6139" y="1613"/>
                    <a:pt x="6462" y="1398"/>
                    <a:pt x="6677"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6" name="任意多边形: 形状 1996">
              <a:extLst>
                <a:ext uri="{FF2B5EF4-FFF2-40B4-BE49-F238E27FC236}">
                  <a16:creationId xmlns:a16="http://schemas.microsoft.com/office/drawing/2014/main" xmlns="" id="{45B79BA2-CAFC-4E54-8F70-CC599A40AAC7}"/>
                </a:ext>
              </a:extLst>
            </p:cNvPr>
            <p:cNvSpPr/>
            <p:nvPr/>
          </p:nvSpPr>
          <p:spPr>
            <a:xfrm>
              <a:off x="527790" y="6699636"/>
              <a:ext cx="36704" cy="15343"/>
            </a:xfrm>
            <a:custGeom>
              <a:avLst/>
              <a:gdLst>
                <a:gd name="connsiteX0" fmla="*/ 9 w 8686"/>
                <a:gd name="connsiteY0" fmla="*/ 3334 h 3631"/>
                <a:gd name="connsiteX1" fmla="*/ 6462 w 8686"/>
                <a:gd name="connsiteY1" fmla="*/ 1936 h 3631"/>
                <a:gd name="connsiteX2" fmla="*/ 8398 w 8686"/>
                <a:gd name="connsiteY2" fmla="*/ 753 h 3631"/>
                <a:gd name="connsiteX3" fmla="*/ 7753 w 8686"/>
                <a:gd name="connsiteY3" fmla="*/ 0 h 3631"/>
                <a:gd name="connsiteX4" fmla="*/ 9 w 8686"/>
                <a:gd name="connsiteY4" fmla="*/ 3334 h 3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6" h="3631">
                  <a:moveTo>
                    <a:pt x="9" y="3334"/>
                  </a:moveTo>
                  <a:cubicBezTo>
                    <a:pt x="-206" y="4087"/>
                    <a:pt x="3451" y="3334"/>
                    <a:pt x="6462" y="1936"/>
                  </a:cubicBezTo>
                  <a:cubicBezTo>
                    <a:pt x="7753" y="1398"/>
                    <a:pt x="8291" y="968"/>
                    <a:pt x="8398" y="753"/>
                  </a:cubicBezTo>
                  <a:cubicBezTo>
                    <a:pt x="8936" y="215"/>
                    <a:pt x="8721" y="0"/>
                    <a:pt x="7753" y="0"/>
                  </a:cubicBezTo>
                  <a:cubicBezTo>
                    <a:pt x="4957" y="430"/>
                    <a:pt x="224" y="2581"/>
                    <a:pt x="9" y="33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7" name="任意多边形: 形状 1997">
              <a:extLst>
                <a:ext uri="{FF2B5EF4-FFF2-40B4-BE49-F238E27FC236}">
                  <a16:creationId xmlns:a16="http://schemas.microsoft.com/office/drawing/2014/main" xmlns="" id="{8009BACD-7268-4B46-A9F6-C4336071BB1A}"/>
                </a:ext>
              </a:extLst>
            </p:cNvPr>
            <p:cNvSpPr/>
            <p:nvPr/>
          </p:nvSpPr>
          <p:spPr>
            <a:xfrm>
              <a:off x="604966" y="6695089"/>
              <a:ext cx="43672" cy="15415"/>
            </a:xfrm>
            <a:custGeom>
              <a:avLst/>
              <a:gdLst>
                <a:gd name="connsiteX0" fmla="*/ 7129 w 10335"/>
                <a:gd name="connsiteY0" fmla="*/ 1936 h 3648"/>
                <a:gd name="connsiteX1" fmla="*/ 10248 w 10335"/>
                <a:gd name="connsiteY1" fmla="*/ 323 h 3648"/>
                <a:gd name="connsiteX2" fmla="*/ 9602 w 10335"/>
                <a:gd name="connsiteY2" fmla="*/ 0 h 3648"/>
                <a:gd name="connsiteX3" fmla="*/ 30 w 10335"/>
                <a:gd name="connsiteY3" fmla="*/ 3442 h 3648"/>
                <a:gd name="connsiteX4" fmla="*/ 7129 w 10335"/>
                <a:gd name="connsiteY4" fmla="*/ 1936 h 3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5" h="3648">
                  <a:moveTo>
                    <a:pt x="7129" y="1936"/>
                  </a:moveTo>
                  <a:cubicBezTo>
                    <a:pt x="9065" y="1183"/>
                    <a:pt x="10033" y="645"/>
                    <a:pt x="10248" y="323"/>
                  </a:cubicBezTo>
                  <a:cubicBezTo>
                    <a:pt x="10570" y="0"/>
                    <a:pt x="9925" y="0"/>
                    <a:pt x="9602" y="0"/>
                  </a:cubicBezTo>
                  <a:cubicBezTo>
                    <a:pt x="6483" y="323"/>
                    <a:pt x="460" y="2796"/>
                    <a:pt x="30" y="3442"/>
                  </a:cubicBezTo>
                  <a:cubicBezTo>
                    <a:pt x="-400" y="4087"/>
                    <a:pt x="3902" y="3119"/>
                    <a:pt x="7129"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8" name="任意多边形: 形状 1998">
              <a:extLst>
                <a:ext uri="{FF2B5EF4-FFF2-40B4-BE49-F238E27FC236}">
                  <a16:creationId xmlns:a16="http://schemas.microsoft.com/office/drawing/2014/main" xmlns="" id="{507188FA-4ABD-4A8D-AB36-C4AA199DA9DC}"/>
                </a:ext>
              </a:extLst>
            </p:cNvPr>
            <p:cNvSpPr/>
            <p:nvPr/>
          </p:nvSpPr>
          <p:spPr>
            <a:xfrm>
              <a:off x="679628" y="6688726"/>
              <a:ext cx="50445" cy="16023"/>
            </a:xfrm>
            <a:custGeom>
              <a:avLst/>
              <a:gdLst>
                <a:gd name="connsiteX0" fmla="*/ 11939 w 11938"/>
                <a:gd name="connsiteY0" fmla="*/ 107 h 3792"/>
                <a:gd name="connsiteX1" fmla="*/ 11401 w 11938"/>
                <a:gd name="connsiteY1" fmla="*/ 0 h 3792"/>
                <a:gd name="connsiteX2" fmla="*/ 0 w 11938"/>
                <a:gd name="connsiteY2" fmla="*/ 3764 h 3792"/>
                <a:gd name="connsiteX3" fmla="*/ 7744 w 11938"/>
                <a:gd name="connsiteY3" fmla="*/ 1936 h 3792"/>
                <a:gd name="connsiteX4" fmla="*/ 11939 w 11938"/>
                <a:gd name="connsiteY4" fmla="*/ 107 h 3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8" h="3792">
                  <a:moveTo>
                    <a:pt x="11939" y="107"/>
                  </a:moveTo>
                  <a:cubicBezTo>
                    <a:pt x="11831" y="0"/>
                    <a:pt x="11831" y="0"/>
                    <a:pt x="11401" y="0"/>
                  </a:cubicBezTo>
                  <a:cubicBezTo>
                    <a:pt x="8712" y="323"/>
                    <a:pt x="108" y="3119"/>
                    <a:pt x="0" y="3764"/>
                  </a:cubicBezTo>
                  <a:cubicBezTo>
                    <a:pt x="538" y="3980"/>
                    <a:pt x="4732" y="2904"/>
                    <a:pt x="7744" y="1936"/>
                  </a:cubicBezTo>
                  <a:cubicBezTo>
                    <a:pt x="8389" y="1828"/>
                    <a:pt x="11831" y="645"/>
                    <a:pt x="11939"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9" name="任意多边形: 形状 1999">
              <a:extLst>
                <a:ext uri="{FF2B5EF4-FFF2-40B4-BE49-F238E27FC236}">
                  <a16:creationId xmlns:a16="http://schemas.microsoft.com/office/drawing/2014/main" xmlns="" id="{ACC34638-45EA-4041-A49C-8E10B1B2557F}"/>
                </a:ext>
              </a:extLst>
            </p:cNvPr>
            <p:cNvSpPr/>
            <p:nvPr/>
          </p:nvSpPr>
          <p:spPr>
            <a:xfrm>
              <a:off x="748256" y="6681910"/>
              <a:ext cx="57265" cy="16847"/>
            </a:xfrm>
            <a:custGeom>
              <a:avLst/>
              <a:gdLst>
                <a:gd name="connsiteX0" fmla="*/ 13122 w 13552"/>
                <a:gd name="connsiteY0" fmla="*/ 0 h 3987"/>
                <a:gd name="connsiteX1" fmla="*/ 0 w 13552"/>
                <a:gd name="connsiteY1" fmla="*/ 3872 h 3987"/>
                <a:gd name="connsiteX2" fmla="*/ 0 w 13552"/>
                <a:gd name="connsiteY2" fmla="*/ 3980 h 3987"/>
                <a:gd name="connsiteX3" fmla="*/ 8174 w 13552"/>
                <a:gd name="connsiteY3" fmla="*/ 2044 h 3987"/>
                <a:gd name="connsiteX4" fmla="*/ 13552 w 13552"/>
                <a:gd name="connsiteY4" fmla="*/ 108 h 3987"/>
                <a:gd name="connsiteX5" fmla="*/ 13552 w 13552"/>
                <a:gd name="connsiteY5" fmla="*/ 0 h 3987"/>
                <a:gd name="connsiteX6" fmla="*/ 13122 w 13552"/>
                <a:gd name="connsiteY6" fmla="*/ 0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52" h="3987">
                  <a:moveTo>
                    <a:pt x="13122" y="0"/>
                  </a:moveTo>
                  <a:cubicBezTo>
                    <a:pt x="10433" y="323"/>
                    <a:pt x="860" y="3334"/>
                    <a:pt x="0" y="3872"/>
                  </a:cubicBezTo>
                  <a:cubicBezTo>
                    <a:pt x="0" y="3872"/>
                    <a:pt x="0" y="3872"/>
                    <a:pt x="0" y="3980"/>
                  </a:cubicBezTo>
                  <a:cubicBezTo>
                    <a:pt x="753" y="4087"/>
                    <a:pt x="4948" y="3012"/>
                    <a:pt x="8174" y="2044"/>
                  </a:cubicBezTo>
                  <a:cubicBezTo>
                    <a:pt x="10433" y="1398"/>
                    <a:pt x="13014" y="538"/>
                    <a:pt x="13552" y="108"/>
                  </a:cubicBezTo>
                  <a:cubicBezTo>
                    <a:pt x="13552" y="108"/>
                    <a:pt x="13552" y="0"/>
                    <a:pt x="13552" y="0"/>
                  </a:cubicBezTo>
                  <a:cubicBezTo>
                    <a:pt x="13337" y="0"/>
                    <a:pt x="13229" y="0"/>
                    <a:pt x="1312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0" name="任意多边形: 形状 2000">
              <a:extLst>
                <a:ext uri="{FF2B5EF4-FFF2-40B4-BE49-F238E27FC236}">
                  <a16:creationId xmlns:a16="http://schemas.microsoft.com/office/drawing/2014/main" xmlns="" id="{07A19596-50D5-43B3-A2F7-7D2408E25116}"/>
                </a:ext>
              </a:extLst>
            </p:cNvPr>
            <p:cNvSpPr/>
            <p:nvPr/>
          </p:nvSpPr>
          <p:spPr>
            <a:xfrm>
              <a:off x="810520" y="6674637"/>
              <a:ext cx="62716" cy="17722"/>
            </a:xfrm>
            <a:custGeom>
              <a:avLst/>
              <a:gdLst>
                <a:gd name="connsiteX0" fmla="*/ 14628 w 14842"/>
                <a:gd name="connsiteY0" fmla="*/ 0 h 4194"/>
                <a:gd name="connsiteX1" fmla="*/ 0 w 14842"/>
                <a:gd name="connsiteY1" fmla="*/ 4087 h 4194"/>
                <a:gd name="connsiteX2" fmla="*/ 0 w 14842"/>
                <a:gd name="connsiteY2" fmla="*/ 4195 h 4194"/>
                <a:gd name="connsiteX3" fmla="*/ 8497 w 14842"/>
                <a:gd name="connsiteY3" fmla="*/ 2151 h 4194"/>
                <a:gd name="connsiteX4" fmla="*/ 14843 w 14842"/>
                <a:gd name="connsiteY4" fmla="*/ 0 h 4194"/>
                <a:gd name="connsiteX5" fmla="*/ 14628 w 14842"/>
                <a:gd name="connsiteY5" fmla="*/ 0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42" h="4194">
                  <a:moveTo>
                    <a:pt x="14628" y="0"/>
                  </a:moveTo>
                  <a:cubicBezTo>
                    <a:pt x="12261" y="323"/>
                    <a:pt x="1291" y="3442"/>
                    <a:pt x="0" y="4087"/>
                  </a:cubicBezTo>
                  <a:cubicBezTo>
                    <a:pt x="0" y="4087"/>
                    <a:pt x="0" y="4195"/>
                    <a:pt x="0" y="4195"/>
                  </a:cubicBezTo>
                  <a:cubicBezTo>
                    <a:pt x="1076" y="4087"/>
                    <a:pt x="5378" y="3012"/>
                    <a:pt x="8497" y="2151"/>
                  </a:cubicBezTo>
                  <a:cubicBezTo>
                    <a:pt x="9142" y="1936"/>
                    <a:pt x="14628" y="430"/>
                    <a:pt x="14843" y="0"/>
                  </a:cubicBezTo>
                  <a:cubicBezTo>
                    <a:pt x="14735" y="0"/>
                    <a:pt x="14628" y="0"/>
                    <a:pt x="1462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1" name="任意多边形: 形状 2001">
              <a:extLst>
                <a:ext uri="{FF2B5EF4-FFF2-40B4-BE49-F238E27FC236}">
                  <a16:creationId xmlns:a16="http://schemas.microsoft.com/office/drawing/2014/main" xmlns="" id="{80CA0BDC-FCC6-4F87-AA2F-1633E16E0C57}"/>
                </a:ext>
              </a:extLst>
            </p:cNvPr>
            <p:cNvSpPr/>
            <p:nvPr/>
          </p:nvSpPr>
          <p:spPr>
            <a:xfrm>
              <a:off x="864604" y="6666457"/>
              <a:ext cx="68172" cy="18631"/>
            </a:xfrm>
            <a:custGeom>
              <a:avLst/>
              <a:gdLst>
                <a:gd name="connsiteX0" fmla="*/ 16133 w 16133"/>
                <a:gd name="connsiteY0" fmla="*/ 107 h 4409"/>
                <a:gd name="connsiteX1" fmla="*/ 0 w 16133"/>
                <a:gd name="connsiteY1" fmla="*/ 4410 h 4409"/>
                <a:gd name="connsiteX2" fmla="*/ 8927 w 16133"/>
                <a:gd name="connsiteY2" fmla="*/ 2259 h 4409"/>
                <a:gd name="connsiteX3" fmla="*/ 16133 w 16133"/>
                <a:gd name="connsiteY3" fmla="*/ 0 h 4409"/>
                <a:gd name="connsiteX4" fmla="*/ 16133 w 16133"/>
                <a:gd name="connsiteY4" fmla="*/ 107 h 4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4409">
                  <a:moveTo>
                    <a:pt x="16133" y="107"/>
                  </a:moveTo>
                  <a:cubicBezTo>
                    <a:pt x="14735" y="323"/>
                    <a:pt x="645" y="4087"/>
                    <a:pt x="0" y="4410"/>
                  </a:cubicBezTo>
                  <a:cubicBezTo>
                    <a:pt x="753" y="4302"/>
                    <a:pt x="5163" y="3334"/>
                    <a:pt x="8927" y="2259"/>
                  </a:cubicBezTo>
                  <a:cubicBezTo>
                    <a:pt x="9250" y="2151"/>
                    <a:pt x="15811" y="430"/>
                    <a:pt x="16133" y="0"/>
                  </a:cubicBezTo>
                  <a:lnTo>
                    <a:pt x="16133" y="10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462" name="任意多边形: 形状 2002">
              <a:extLst>
                <a:ext uri="{FF2B5EF4-FFF2-40B4-BE49-F238E27FC236}">
                  <a16:creationId xmlns:a16="http://schemas.microsoft.com/office/drawing/2014/main" xmlns="" id="{85547293-D9F3-4739-BA3B-BC93E89514D1}"/>
                </a:ext>
              </a:extLst>
            </p:cNvPr>
            <p:cNvSpPr/>
            <p:nvPr/>
          </p:nvSpPr>
          <p:spPr>
            <a:xfrm>
              <a:off x="912780" y="6658732"/>
              <a:ext cx="73627" cy="19539"/>
            </a:xfrm>
            <a:custGeom>
              <a:avLst/>
              <a:gdLst>
                <a:gd name="connsiteX0" fmla="*/ 17316 w 17424"/>
                <a:gd name="connsiteY0" fmla="*/ 107 h 4624"/>
                <a:gd name="connsiteX1" fmla="*/ 0 w 17424"/>
                <a:gd name="connsiteY1" fmla="*/ 4625 h 4624"/>
                <a:gd name="connsiteX2" fmla="*/ 9250 w 17424"/>
                <a:gd name="connsiteY2" fmla="*/ 2366 h 4624"/>
                <a:gd name="connsiteX3" fmla="*/ 17424 w 17424"/>
                <a:gd name="connsiteY3" fmla="*/ 0 h 4624"/>
                <a:gd name="connsiteX4" fmla="*/ 17316 w 17424"/>
                <a:gd name="connsiteY4" fmla="*/ 107 h 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4" h="4624">
                  <a:moveTo>
                    <a:pt x="17316" y="107"/>
                  </a:moveTo>
                  <a:cubicBezTo>
                    <a:pt x="16133" y="323"/>
                    <a:pt x="323" y="4517"/>
                    <a:pt x="0" y="4625"/>
                  </a:cubicBezTo>
                  <a:cubicBezTo>
                    <a:pt x="538" y="4517"/>
                    <a:pt x="4840" y="3549"/>
                    <a:pt x="9250" y="2366"/>
                  </a:cubicBezTo>
                  <a:cubicBezTo>
                    <a:pt x="9357" y="2366"/>
                    <a:pt x="16564" y="430"/>
                    <a:pt x="17424" y="0"/>
                  </a:cubicBezTo>
                  <a:cubicBezTo>
                    <a:pt x="17424" y="0"/>
                    <a:pt x="17316" y="0"/>
                    <a:pt x="17316"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3" name="任意多边形: 形状 2003">
              <a:extLst>
                <a:ext uri="{FF2B5EF4-FFF2-40B4-BE49-F238E27FC236}">
                  <a16:creationId xmlns:a16="http://schemas.microsoft.com/office/drawing/2014/main" xmlns="" id="{9374058A-DC8D-4A6D-995D-562781E232BF}"/>
                </a:ext>
              </a:extLst>
            </p:cNvPr>
            <p:cNvSpPr/>
            <p:nvPr/>
          </p:nvSpPr>
          <p:spPr>
            <a:xfrm>
              <a:off x="963681" y="6650095"/>
              <a:ext cx="67263" cy="17722"/>
            </a:xfrm>
            <a:custGeom>
              <a:avLst/>
              <a:gdLst>
                <a:gd name="connsiteX0" fmla="*/ 0 w 15918"/>
                <a:gd name="connsiteY0" fmla="*/ 4195 h 4194"/>
                <a:gd name="connsiteX1" fmla="*/ 5700 w 15918"/>
                <a:gd name="connsiteY1" fmla="*/ 2796 h 4194"/>
                <a:gd name="connsiteX2" fmla="*/ 6991 w 15918"/>
                <a:gd name="connsiteY2" fmla="*/ 2474 h 4194"/>
                <a:gd name="connsiteX3" fmla="*/ 15918 w 15918"/>
                <a:gd name="connsiteY3" fmla="*/ 0 h 4194"/>
                <a:gd name="connsiteX4" fmla="*/ 15811 w 15918"/>
                <a:gd name="connsiteY4" fmla="*/ 0 h 4194"/>
                <a:gd name="connsiteX5" fmla="*/ 0 w 15918"/>
                <a:gd name="connsiteY5" fmla="*/ 4195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18" h="4194">
                  <a:moveTo>
                    <a:pt x="0" y="4195"/>
                  </a:moveTo>
                  <a:lnTo>
                    <a:pt x="5700" y="2796"/>
                  </a:lnTo>
                  <a:cubicBezTo>
                    <a:pt x="6023" y="2689"/>
                    <a:pt x="6561" y="2581"/>
                    <a:pt x="6991" y="2474"/>
                  </a:cubicBezTo>
                  <a:cubicBezTo>
                    <a:pt x="11508" y="1291"/>
                    <a:pt x="15488" y="215"/>
                    <a:pt x="15918" y="0"/>
                  </a:cubicBezTo>
                  <a:cubicBezTo>
                    <a:pt x="15918" y="0"/>
                    <a:pt x="15811" y="0"/>
                    <a:pt x="15811" y="0"/>
                  </a:cubicBezTo>
                  <a:cubicBezTo>
                    <a:pt x="10540" y="1291"/>
                    <a:pt x="5270" y="2904"/>
                    <a:pt x="0"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4" name="任意多边形: 形状 2012">
              <a:extLst>
                <a:ext uri="{FF2B5EF4-FFF2-40B4-BE49-F238E27FC236}">
                  <a16:creationId xmlns:a16="http://schemas.microsoft.com/office/drawing/2014/main" xmlns="" id="{E29DD9DF-0C2B-442E-9C0B-BD471AD84A65}"/>
                </a:ext>
              </a:extLst>
            </p:cNvPr>
            <p:cNvSpPr/>
            <p:nvPr/>
          </p:nvSpPr>
          <p:spPr>
            <a:xfrm>
              <a:off x="115096" y="6740084"/>
              <a:ext cx="25840" cy="8046"/>
            </a:xfrm>
            <a:custGeom>
              <a:avLst/>
              <a:gdLst>
                <a:gd name="connsiteX0" fmla="*/ 6037 w 6115"/>
                <a:gd name="connsiteY0" fmla="*/ 1829 h 1904"/>
                <a:gd name="connsiteX1" fmla="*/ 5284 w 6115"/>
                <a:gd name="connsiteY1" fmla="*/ 1076 h 1904"/>
                <a:gd name="connsiteX2" fmla="*/ 767 w 6115"/>
                <a:gd name="connsiteY2" fmla="*/ 0 h 1904"/>
                <a:gd name="connsiteX3" fmla="*/ 14 w 6115"/>
                <a:gd name="connsiteY3" fmla="*/ 215 h 1904"/>
                <a:gd name="connsiteX4" fmla="*/ 6037 w 6115"/>
                <a:gd name="connsiteY4" fmla="*/ 1829 h 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5" h="1904">
                  <a:moveTo>
                    <a:pt x="6037" y="1829"/>
                  </a:moveTo>
                  <a:cubicBezTo>
                    <a:pt x="6360" y="1613"/>
                    <a:pt x="5607" y="1291"/>
                    <a:pt x="5284" y="1076"/>
                  </a:cubicBezTo>
                  <a:cubicBezTo>
                    <a:pt x="4639" y="753"/>
                    <a:pt x="2488" y="0"/>
                    <a:pt x="767" y="0"/>
                  </a:cubicBezTo>
                  <a:cubicBezTo>
                    <a:pt x="552" y="0"/>
                    <a:pt x="122" y="0"/>
                    <a:pt x="14" y="215"/>
                  </a:cubicBezTo>
                  <a:cubicBezTo>
                    <a:pt x="-309" y="753"/>
                    <a:pt x="5069" y="2259"/>
                    <a:pt x="6037" y="18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5" name="任意多边形: 形状 2013">
              <a:extLst>
                <a:ext uri="{FF2B5EF4-FFF2-40B4-BE49-F238E27FC236}">
                  <a16:creationId xmlns:a16="http://schemas.microsoft.com/office/drawing/2014/main" xmlns="" id="{7116793E-A506-43DA-B0C3-29805D0D0566}"/>
                </a:ext>
              </a:extLst>
            </p:cNvPr>
            <p:cNvSpPr/>
            <p:nvPr/>
          </p:nvSpPr>
          <p:spPr>
            <a:xfrm>
              <a:off x="180170" y="6740084"/>
              <a:ext cx="20156" cy="7724"/>
            </a:xfrm>
            <a:custGeom>
              <a:avLst/>
              <a:gdLst>
                <a:gd name="connsiteX0" fmla="*/ 4511 w 4770"/>
                <a:gd name="connsiteY0" fmla="*/ 1076 h 1828"/>
                <a:gd name="connsiteX1" fmla="*/ 1069 w 4770"/>
                <a:gd name="connsiteY1" fmla="*/ 0 h 1828"/>
                <a:gd name="connsiteX2" fmla="*/ 101 w 4770"/>
                <a:gd name="connsiteY2" fmla="*/ 215 h 1828"/>
                <a:gd name="connsiteX3" fmla="*/ 3758 w 4770"/>
                <a:gd name="connsiteY3" fmla="*/ 1829 h 1828"/>
                <a:gd name="connsiteX4" fmla="*/ 4511 w 4770"/>
                <a:gd name="connsiteY4" fmla="*/ 1076 h 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0" h="1828">
                  <a:moveTo>
                    <a:pt x="4511" y="1076"/>
                  </a:moveTo>
                  <a:cubicBezTo>
                    <a:pt x="4081" y="645"/>
                    <a:pt x="2683" y="0"/>
                    <a:pt x="1069" y="0"/>
                  </a:cubicBezTo>
                  <a:cubicBezTo>
                    <a:pt x="854" y="0"/>
                    <a:pt x="316" y="0"/>
                    <a:pt x="101" y="215"/>
                  </a:cubicBezTo>
                  <a:cubicBezTo>
                    <a:pt x="-544" y="860"/>
                    <a:pt x="2037" y="1829"/>
                    <a:pt x="3758" y="1829"/>
                  </a:cubicBezTo>
                  <a:cubicBezTo>
                    <a:pt x="4726" y="1829"/>
                    <a:pt x="5049" y="1506"/>
                    <a:pt x="4511"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6" name="任意多边形: 形状 2014">
              <a:extLst>
                <a:ext uri="{FF2B5EF4-FFF2-40B4-BE49-F238E27FC236}">
                  <a16:creationId xmlns:a16="http://schemas.microsoft.com/office/drawing/2014/main" xmlns="" id="{CF29B11D-E794-4147-8AEC-651E7170BDBA}"/>
                </a:ext>
              </a:extLst>
            </p:cNvPr>
            <p:cNvSpPr/>
            <p:nvPr/>
          </p:nvSpPr>
          <p:spPr>
            <a:xfrm>
              <a:off x="245439" y="6739175"/>
              <a:ext cx="16552" cy="8257"/>
            </a:xfrm>
            <a:custGeom>
              <a:avLst/>
              <a:gdLst>
                <a:gd name="connsiteX0" fmla="*/ 1757 w 3917"/>
                <a:gd name="connsiteY0" fmla="*/ 0 h 1954"/>
                <a:gd name="connsiteX1" fmla="*/ 143 w 3917"/>
                <a:gd name="connsiteY1" fmla="*/ 1291 h 1954"/>
                <a:gd name="connsiteX2" fmla="*/ 3908 w 3917"/>
                <a:gd name="connsiteY2" fmla="*/ 1075 h 1954"/>
                <a:gd name="connsiteX3" fmla="*/ 1757 w 3917"/>
                <a:gd name="connsiteY3" fmla="*/ 0 h 1954"/>
              </a:gdLst>
              <a:ahLst/>
              <a:cxnLst>
                <a:cxn ang="0">
                  <a:pos x="connsiteX0" y="connsiteY0"/>
                </a:cxn>
                <a:cxn ang="0">
                  <a:pos x="connsiteX1" y="connsiteY1"/>
                </a:cxn>
                <a:cxn ang="0">
                  <a:pos x="connsiteX2" y="connsiteY2"/>
                </a:cxn>
                <a:cxn ang="0">
                  <a:pos x="connsiteX3" y="connsiteY3"/>
                </a:cxn>
              </a:cxnLst>
              <a:rect l="l" t="t" r="r" b="b"/>
              <a:pathLst>
                <a:path w="3917" h="1954">
                  <a:moveTo>
                    <a:pt x="1757" y="0"/>
                  </a:moveTo>
                  <a:cubicBezTo>
                    <a:pt x="251" y="107"/>
                    <a:pt x="-287" y="753"/>
                    <a:pt x="143" y="1291"/>
                  </a:cubicBezTo>
                  <a:cubicBezTo>
                    <a:pt x="1004" y="2259"/>
                    <a:pt x="3908" y="2151"/>
                    <a:pt x="3908" y="1075"/>
                  </a:cubicBezTo>
                  <a:cubicBezTo>
                    <a:pt x="4015" y="645"/>
                    <a:pt x="3263" y="0"/>
                    <a:pt x="17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7" name="任意多边形: 形状 2015">
              <a:extLst>
                <a:ext uri="{FF2B5EF4-FFF2-40B4-BE49-F238E27FC236}">
                  <a16:creationId xmlns:a16="http://schemas.microsoft.com/office/drawing/2014/main" xmlns="" id="{271DEA74-69FC-49FB-90D6-5FDB803B8A69}"/>
                </a:ext>
              </a:extLst>
            </p:cNvPr>
            <p:cNvSpPr/>
            <p:nvPr/>
          </p:nvSpPr>
          <p:spPr>
            <a:xfrm>
              <a:off x="308299" y="6737810"/>
              <a:ext cx="18208" cy="8185"/>
            </a:xfrm>
            <a:custGeom>
              <a:avLst/>
              <a:gdLst>
                <a:gd name="connsiteX0" fmla="*/ 4090 w 4309"/>
                <a:gd name="connsiteY0" fmla="*/ 968 h 1937"/>
                <a:gd name="connsiteX1" fmla="*/ 2907 w 4309"/>
                <a:gd name="connsiteY1" fmla="*/ 0 h 1937"/>
                <a:gd name="connsiteX2" fmla="*/ 3 w 4309"/>
                <a:gd name="connsiteY2" fmla="*/ 1398 h 1937"/>
                <a:gd name="connsiteX3" fmla="*/ 3982 w 4309"/>
                <a:gd name="connsiteY3" fmla="*/ 1075 h 1937"/>
                <a:gd name="connsiteX4" fmla="*/ 4090 w 4309"/>
                <a:gd name="connsiteY4" fmla="*/ 968 h 1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9" h="1937">
                  <a:moveTo>
                    <a:pt x="4090" y="968"/>
                  </a:moveTo>
                  <a:cubicBezTo>
                    <a:pt x="4520" y="538"/>
                    <a:pt x="4413" y="0"/>
                    <a:pt x="2907" y="0"/>
                  </a:cubicBezTo>
                  <a:cubicBezTo>
                    <a:pt x="1186" y="107"/>
                    <a:pt x="3" y="860"/>
                    <a:pt x="3" y="1398"/>
                  </a:cubicBezTo>
                  <a:cubicBezTo>
                    <a:pt x="-105" y="2259"/>
                    <a:pt x="2799" y="2043"/>
                    <a:pt x="3982" y="1075"/>
                  </a:cubicBezTo>
                  <a:cubicBezTo>
                    <a:pt x="4090" y="968"/>
                    <a:pt x="4090" y="968"/>
                    <a:pt x="409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8" name="任意多边形: 形状 2016">
              <a:extLst>
                <a:ext uri="{FF2B5EF4-FFF2-40B4-BE49-F238E27FC236}">
                  <a16:creationId xmlns:a16="http://schemas.microsoft.com/office/drawing/2014/main" xmlns="" id="{A57A2618-8C07-41CD-8F99-55EE2A7D22F9}"/>
                </a:ext>
              </a:extLst>
            </p:cNvPr>
            <p:cNvSpPr/>
            <p:nvPr/>
          </p:nvSpPr>
          <p:spPr>
            <a:xfrm>
              <a:off x="369621" y="6735085"/>
              <a:ext cx="23161" cy="8941"/>
            </a:xfrm>
            <a:custGeom>
              <a:avLst/>
              <a:gdLst>
                <a:gd name="connsiteX0" fmla="*/ 11 w 5481"/>
                <a:gd name="connsiteY0" fmla="*/ 1829 h 2116"/>
                <a:gd name="connsiteX1" fmla="*/ 4421 w 5481"/>
                <a:gd name="connsiteY1" fmla="*/ 1183 h 2116"/>
                <a:gd name="connsiteX2" fmla="*/ 5389 w 5481"/>
                <a:gd name="connsiteY2" fmla="*/ 538 h 2116"/>
                <a:gd name="connsiteX3" fmla="*/ 4636 w 5481"/>
                <a:gd name="connsiteY3" fmla="*/ 0 h 2116"/>
                <a:gd name="connsiteX4" fmla="*/ 11 w 5481"/>
                <a:gd name="connsiteY4" fmla="*/ 1829 h 2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1" h="2116">
                  <a:moveTo>
                    <a:pt x="11" y="1829"/>
                  </a:moveTo>
                  <a:cubicBezTo>
                    <a:pt x="-204" y="2474"/>
                    <a:pt x="2700" y="1936"/>
                    <a:pt x="4421" y="1183"/>
                  </a:cubicBezTo>
                  <a:cubicBezTo>
                    <a:pt x="4959" y="968"/>
                    <a:pt x="5282" y="753"/>
                    <a:pt x="5389" y="538"/>
                  </a:cubicBezTo>
                  <a:cubicBezTo>
                    <a:pt x="5497" y="323"/>
                    <a:pt x="5712" y="0"/>
                    <a:pt x="4636" y="0"/>
                  </a:cubicBezTo>
                  <a:cubicBezTo>
                    <a:pt x="2485" y="108"/>
                    <a:pt x="119" y="1291"/>
                    <a:pt x="11" y="18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9" name="任意多边形: 形状 2017">
              <a:extLst>
                <a:ext uri="{FF2B5EF4-FFF2-40B4-BE49-F238E27FC236}">
                  <a16:creationId xmlns:a16="http://schemas.microsoft.com/office/drawing/2014/main" xmlns="" id="{4C3CFDF6-9F48-4B20-B3B7-A87FE8C57D65}"/>
                </a:ext>
              </a:extLst>
            </p:cNvPr>
            <p:cNvSpPr/>
            <p:nvPr/>
          </p:nvSpPr>
          <p:spPr>
            <a:xfrm>
              <a:off x="429194" y="6732359"/>
              <a:ext cx="30382" cy="9043"/>
            </a:xfrm>
            <a:custGeom>
              <a:avLst/>
              <a:gdLst>
                <a:gd name="connsiteX0" fmla="*/ 5166 w 7190"/>
                <a:gd name="connsiteY0" fmla="*/ 1183 h 2140"/>
                <a:gd name="connsiteX1" fmla="*/ 7102 w 7190"/>
                <a:gd name="connsiteY1" fmla="*/ 323 h 2140"/>
                <a:gd name="connsiteX2" fmla="*/ 6564 w 7190"/>
                <a:gd name="connsiteY2" fmla="*/ 0 h 2140"/>
                <a:gd name="connsiteX3" fmla="*/ 3 w 7190"/>
                <a:gd name="connsiteY3" fmla="*/ 2044 h 2140"/>
                <a:gd name="connsiteX4" fmla="*/ 5166 w 7190"/>
                <a:gd name="connsiteY4" fmla="*/ 1183 h 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0" h="2140">
                  <a:moveTo>
                    <a:pt x="5166" y="1183"/>
                  </a:moveTo>
                  <a:cubicBezTo>
                    <a:pt x="6671" y="753"/>
                    <a:pt x="6994" y="430"/>
                    <a:pt x="7102" y="323"/>
                  </a:cubicBezTo>
                  <a:cubicBezTo>
                    <a:pt x="7424" y="0"/>
                    <a:pt x="6779" y="0"/>
                    <a:pt x="6564" y="0"/>
                  </a:cubicBezTo>
                  <a:cubicBezTo>
                    <a:pt x="4197" y="215"/>
                    <a:pt x="110" y="1721"/>
                    <a:pt x="3" y="2044"/>
                  </a:cubicBezTo>
                  <a:cubicBezTo>
                    <a:pt x="-105" y="2366"/>
                    <a:pt x="2907" y="1828"/>
                    <a:pt x="5166"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0" name="任意多边形: 形状 2018">
              <a:extLst>
                <a:ext uri="{FF2B5EF4-FFF2-40B4-BE49-F238E27FC236}">
                  <a16:creationId xmlns:a16="http://schemas.microsoft.com/office/drawing/2014/main" xmlns="" id="{93200C91-76C5-48E2-A495-0A27AAE28D75}"/>
                </a:ext>
              </a:extLst>
            </p:cNvPr>
            <p:cNvSpPr/>
            <p:nvPr/>
          </p:nvSpPr>
          <p:spPr>
            <a:xfrm>
              <a:off x="487380" y="6728383"/>
              <a:ext cx="37722" cy="9630"/>
            </a:xfrm>
            <a:custGeom>
              <a:avLst/>
              <a:gdLst>
                <a:gd name="connsiteX0" fmla="*/ 0 w 8927"/>
                <a:gd name="connsiteY0" fmla="*/ 2232 h 2279"/>
                <a:gd name="connsiteX1" fmla="*/ 0 w 8927"/>
                <a:gd name="connsiteY1" fmla="*/ 2232 h 2279"/>
                <a:gd name="connsiteX2" fmla="*/ 5916 w 8927"/>
                <a:gd name="connsiteY2" fmla="*/ 1264 h 2279"/>
                <a:gd name="connsiteX3" fmla="*/ 8927 w 8927"/>
                <a:gd name="connsiteY3" fmla="*/ 81 h 2279"/>
                <a:gd name="connsiteX4" fmla="*/ 8497 w 8927"/>
                <a:gd name="connsiteY4" fmla="*/ 81 h 2279"/>
                <a:gd name="connsiteX5" fmla="*/ 0 w 8927"/>
                <a:gd name="connsiteY5" fmla="*/ 2232 h 2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 h="2279">
                  <a:moveTo>
                    <a:pt x="0" y="2232"/>
                  </a:moveTo>
                  <a:cubicBezTo>
                    <a:pt x="0" y="2232"/>
                    <a:pt x="0" y="2339"/>
                    <a:pt x="0" y="2232"/>
                  </a:cubicBezTo>
                  <a:cubicBezTo>
                    <a:pt x="538" y="2339"/>
                    <a:pt x="3549" y="1802"/>
                    <a:pt x="5916" y="1264"/>
                  </a:cubicBezTo>
                  <a:cubicBezTo>
                    <a:pt x="7206" y="941"/>
                    <a:pt x="8820" y="403"/>
                    <a:pt x="8927" y="81"/>
                  </a:cubicBezTo>
                  <a:cubicBezTo>
                    <a:pt x="8820" y="-27"/>
                    <a:pt x="8820" y="-27"/>
                    <a:pt x="8497" y="81"/>
                  </a:cubicBezTo>
                  <a:cubicBezTo>
                    <a:pt x="6238" y="188"/>
                    <a:pt x="538" y="1802"/>
                    <a:pt x="0" y="22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1" name="任意多边形: 形状 2019">
              <a:extLst>
                <a:ext uri="{FF2B5EF4-FFF2-40B4-BE49-F238E27FC236}">
                  <a16:creationId xmlns:a16="http://schemas.microsoft.com/office/drawing/2014/main" xmlns="" id="{AA777442-FE14-4A03-979A-21FF114716F9}"/>
                </a:ext>
              </a:extLst>
            </p:cNvPr>
            <p:cNvSpPr/>
            <p:nvPr/>
          </p:nvSpPr>
          <p:spPr>
            <a:xfrm>
              <a:off x="543737" y="6724178"/>
              <a:ext cx="45903" cy="10450"/>
            </a:xfrm>
            <a:custGeom>
              <a:avLst/>
              <a:gdLst>
                <a:gd name="connsiteX0" fmla="*/ 0 w 10863"/>
                <a:gd name="connsiteY0" fmla="*/ 2474 h 2473"/>
                <a:gd name="connsiteX1" fmla="*/ 6668 w 10863"/>
                <a:gd name="connsiteY1" fmla="*/ 1291 h 2473"/>
                <a:gd name="connsiteX2" fmla="*/ 10863 w 10863"/>
                <a:gd name="connsiteY2" fmla="*/ 0 h 2473"/>
                <a:gd name="connsiteX3" fmla="*/ 10540 w 10863"/>
                <a:gd name="connsiteY3" fmla="*/ 0 h 2473"/>
                <a:gd name="connsiteX4" fmla="*/ 0 w 10863"/>
                <a:gd name="connsiteY4" fmla="*/ 2474 h 2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3" h="2473">
                  <a:moveTo>
                    <a:pt x="0" y="2474"/>
                  </a:moveTo>
                  <a:cubicBezTo>
                    <a:pt x="645" y="2474"/>
                    <a:pt x="3980" y="1936"/>
                    <a:pt x="6668" y="1291"/>
                  </a:cubicBezTo>
                  <a:cubicBezTo>
                    <a:pt x="7636" y="1075"/>
                    <a:pt x="10648" y="323"/>
                    <a:pt x="10863" y="0"/>
                  </a:cubicBezTo>
                  <a:cubicBezTo>
                    <a:pt x="10756" y="0"/>
                    <a:pt x="10648" y="0"/>
                    <a:pt x="10540" y="0"/>
                  </a:cubicBezTo>
                  <a:cubicBezTo>
                    <a:pt x="8820" y="215"/>
                    <a:pt x="108" y="2044"/>
                    <a:pt x="0"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2" name="任意多边形: 形状 2020">
              <a:extLst>
                <a:ext uri="{FF2B5EF4-FFF2-40B4-BE49-F238E27FC236}">
                  <a16:creationId xmlns:a16="http://schemas.microsoft.com/office/drawing/2014/main" xmlns="" id="{89CA1415-FFED-4EAA-AB93-F1CD4C0FDCDB}"/>
                </a:ext>
              </a:extLst>
            </p:cNvPr>
            <p:cNvSpPr/>
            <p:nvPr/>
          </p:nvSpPr>
          <p:spPr>
            <a:xfrm>
              <a:off x="596912" y="6719180"/>
              <a:ext cx="53175" cy="10906"/>
            </a:xfrm>
            <a:custGeom>
              <a:avLst/>
              <a:gdLst>
                <a:gd name="connsiteX0" fmla="*/ 12369 w 12584"/>
                <a:gd name="connsiteY0" fmla="*/ 0 h 2581"/>
                <a:gd name="connsiteX1" fmla="*/ 0 w 12584"/>
                <a:gd name="connsiteY1" fmla="*/ 2581 h 2581"/>
                <a:gd name="connsiteX2" fmla="*/ 7314 w 12584"/>
                <a:gd name="connsiteY2" fmla="*/ 1398 h 2581"/>
                <a:gd name="connsiteX3" fmla="*/ 12584 w 12584"/>
                <a:gd name="connsiteY3" fmla="*/ 107 h 2581"/>
                <a:gd name="connsiteX4" fmla="*/ 12369 w 12584"/>
                <a:gd name="connsiteY4" fmla="*/ 0 h 2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4" h="2581">
                  <a:moveTo>
                    <a:pt x="12369" y="0"/>
                  </a:moveTo>
                  <a:cubicBezTo>
                    <a:pt x="10433" y="215"/>
                    <a:pt x="215" y="2366"/>
                    <a:pt x="0" y="2581"/>
                  </a:cubicBezTo>
                  <a:cubicBezTo>
                    <a:pt x="430" y="2581"/>
                    <a:pt x="4087" y="2044"/>
                    <a:pt x="7314" y="1398"/>
                  </a:cubicBezTo>
                  <a:cubicBezTo>
                    <a:pt x="8497" y="1183"/>
                    <a:pt x="12154" y="430"/>
                    <a:pt x="12584" y="107"/>
                  </a:cubicBezTo>
                  <a:cubicBezTo>
                    <a:pt x="12584" y="0"/>
                    <a:pt x="12477" y="0"/>
                    <a:pt x="123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3" name="任意多边形: 形状 2021">
              <a:extLst>
                <a:ext uri="{FF2B5EF4-FFF2-40B4-BE49-F238E27FC236}">
                  <a16:creationId xmlns:a16="http://schemas.microsoft.com/office/drawing/2014/main" xmlns="" id="{D1EA8150-E112-40AE-900E-1E4D0BE21CBC}"/>
                </a:ext>
              </a:extLst>
            </p:cNvPr>
            <p:cNvSpPr/>
            <p:nvPr/>
          </p:nvSpPr>
          <p:spPr>
            <a:xfrm>
              <a:off x="645540" y="6713724"/>
              <a:ext cx="59991" cy="11815"/>
            </a:xfrm>
            <a:custGeom>
              <a:avLst/>
              <a:gdLst>
                <a:gd name="connsiteX0" fmla="*/ 14090 w 14197"/>
                <a:gd name="connsiteY0" fmla="*/ 0 h 2796"/>
                <a:gd name="connsiteX1" fmla="*/ 0 w 14197"/>
                <a:gd name="connsiteY1" fmla="*/ 2796 h 2796"/>
                <a:gd name="connsiteX2" fmla="*/ 7852 w 14197"/>
                <a:gd name="connsiteY2" fmla="*/ 1506 h 2796"/>
                <a:gd name="connsiteX3" fmla="*/ 14197 w 14197"/>
                <a:gd name="connsiteY3" fmla="*/ 107 h 2796"/>
                <a:gd name="connsiteX4" fmla="*/ 14090 w 14197"/>
                <a:gd name="connsiteY4" fmla="*/ 0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7" h="2796">
                  <a:moveTo>
                    <a:pt x="14090" y="0"/>
                  </a:moveTo>
                  <a:cubicBezTo>
                    <a:pt x="13337" y="107"/>
                    <a:pt x="430" y="2581"/>
                    <a:pt x="0" y="2796"/>
                  </a:cubicBezTo>
                  <a:cubicBezTo>
                    <a:pt x="645" y="2689"/>
                    <a:pt x="4302" y="2151"/>
                    <a:pt x="7852" y="1506"/>
                  </a:cubicBezTo>
                  <a:cubicBezTo>
                    <a:pt x="7959" y="1506"/>
                    <a:pt x="13982" y="323"/>
                    <a:pt x="14197" y="107"/>
                  </a:cubicBezTo>
                  <a:cubicBezTo>
                    <a:pt x="14197" y="0"/>
                    <a:pt x="14090" y="0"/>
                    <a:pt x="1409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4" name="任意多边形: 形状 2022">
              <a:extLst>
                <a:ext uri="{FF2B5EF4-FFF2-40B4-BE49-F238E27FC236}">
                  <a16:creationId xmlns:a16="http://schemas.microsoft.com/office/drawing/2014/main" xmlns="" id="{3289D6C7-BC99-42E8-A713-336747DE05AE}"/>
                </a:ext>
              </a:extLst>
            </p:cNvPr>
            <p:cNvSpPr/>
            <p:nvPr/>
          </p:nvSpPr>
          <p:spPr>
            <a:xfrm>
              <a:off x="697354" y="6707817"/>
              <a:ext cx="58174" cy="10906"/>
            </a:xfrm>
            <a:custGeom>
              <a:avLst/>
              <a:gdLst>
                <a:gd name="connsiteX0" fmla="*/ 0 w 13767"/>
                <a:gd name="connsiteY0" fmla="*/ 2581 h 2581"/>
                <a:gd name="connsiteX1" fmla="*/ 5378 w 13767"/>
                <a:gd name="connsiteY1" fmla="*/ 1721 h 2581"/>
                <a:gd name="connsiteX2" fmla="*/ 6453 w 13767"/>
                <a:gd name="connsiteY2" fmla="*/ 1506 h 2581"/>
                <a:gd name="connsiteX3" fmla="*/ 13767 w 13767"/>
                <a:gd name="connsiteY3" fmla="*/ 0 h 2581"/>
                <a:gd name="connsiteX4" fmla="*/ 13660 w 13767"/>
                <a:gd name="connsiteY4" fmla="*/ 0 h 2581"/>
                <a:gd name="connsiteX5" fmla="*/ 0 w 13767"/>
                <a:gd name="connsiteY5" fmla="*/ 2581 h 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7" h="2581">
                  <a:moveTo>
                    <a:pt x="0" y="2581"/>
                  </a:moveTo>
                  <a:lnTo>
                    <a:pt x="5378" y="1721"/>
                  </a:lnTo>
                  <a:cubicBezTo>
                    <a:pt x="5700" y="1613"/>
                    <a:pt x="6131" y="1613"/>
                    <a:pt x="6453" y="1506"/>
                  </a:cubicBezTo>
                  <a:cubicBezTo>
                    <a:pt x="9142" y="968"/>
                    <a:pt x="13229" y="215"/>
                    <a:pt x="13767" y="0"/>
                  </a:cubicBezTo>
                  <a:cubicBezTo>
                    <a:pt x="13767" y="0"/>
                    <a:pt x="13660" y="0"/>
                    <a:pt x="13660" y="0"/>
                  </a:cubicBezTo>
                  <a:cubicBezTo>
                    <a:pt x="9035" y="753"/>
                    <a:pt x="4517" y="1828"/>
                    <a:pt x="0"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5" name="任意多边形: 形状 2027">
              <a:extLst>
                <a:ext uri="{FF2B5EF4-FFF2-40B4-BE49-F238E27FC236}">
                  <a16:creationId xmlns:a16="http://schemas.microsoft.com/office/drawing/2014/main" xmlns="" id="{B0D616B9-E0C4-4C39-9C79-9BFB0E983F12}"/>
                </a:ext>
              </a:extLst>
            </p:cNvPr>
            <p:cNvSpPr/>
            <p:nvPr/>
          </p:nvSpPr>
          <p:spPr>
            <a:xfrm>
              <a:off x="86066" y="6752355"/>
              <a:ext cx="34992" cy="3237"/>
            </a:xfrm>
            <a:custGeom>
              <a:avLst/>
              <a:gdLst>
                <a:gd name="connsiteX0" fmla="*/ 215 w 8281"/>
                <a:gd name="connsiteY0" fmla="*/ 0 h 766"/>
                <a:gd name="connsiteX1" fmla="*/ 0 w 8281"/>
                <a:gd name="connsiteY1" fmla="*/ 0 h 766"/>
                <a:gd name="connsiteX2" fmla="*/ 8282 w 8281"/>
                <a:gd name="connsiteY2" fmla="*/ 753 h 766"/>
                <a:gd name="connsiteX3" fmla="*/ 5916 w 8281"/>
                <a:gd name="connsiteY3" fmla="*/ 538 h 766"/>
                <a:gd name="connsiteX4" fmla="*/ 215 w 8281"/>
                <a:gd name="connsiteY4" fmla="*/ 0 h 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1" h="766">
                  <a:moveTo>
                    <a:pt x="215" y="0"/>
                  </a:moveTo>
                  <a:cubicBezTo>
                    <a:pt x="107" y="0"/>
                    <a:pt x="0" y="0"/>
                    <a:pt x="0" y="0"/>
                  </a:cubicBezTo>
                  <a:cubicBezTo>
                    <a:pt x="645" y="323"/>
                    <a:pt x="7852" y="860"/>
                    <a:pt x="8282" y="753"/>
                  </a:cubicBezTo>
                  <a:cubicBezTo>
                    <a:pt x="7529" y="645"/>
                    <a:pt x="6668" y="538"/>
                    <a:pt x="5916" y="538"/>
                  </a:cubicBezTo>
                  <a:cubicBezTo>
                    <a:pt x="4087" y="323"/>
                    <a:pt x="2151" y="107"/>
                    <a:pt x="2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6" name="任意多边形: 形状 2028">
              <a:extLst>
                <a:ext uri="{FF2B5EF4-FFF2-40B4-BE49-F238E27FC236}">
                  <a16:creationId xmlns:a16="http://schemas.microsoft.com/office/drawing/2014/main" xmlns="" id="{AB2CB87E-6ED9-409E-B398-90AAC896CC9A}"/>
                </a:ext>
              </a:extLst>
            </p:cNvPr>
            <p:cNvSpPr/>
            <p:nvPr/>
          </p:nvSpPr>
          <p:spPr>
            <a:xfrm>
              <a:off x="133786" y="6752811"/>
              <a:ext cx="27268" cy="3389"/>
            </a:xfrm>
            <a:custGeom>
              <a:avLst/>
              <a:gdLst>
                <a:gd name="connsiteX0" fmla="*/ 4840 w 6453"/>
                <a:gd name="connsiteY0" fmla="*/ 538 h 802"/>
                <a:gd name="connsiteX1" fmla="*/ 323 w 6453"/>
                <a:gd name="connsiteY1" fmla="*/ 0 h 802"/>
                <a:gd name="connsiteX2" fmla="*/ 0 w 6453"/>
                <a:gd name="connsiteY2" fmla="*/ 108 h 802"/>
                <a:gd name="connsiteX3" fmla="*/ 6453 w 6453"/>
                <a:gd name="connsiteY3" fmla="*/ 753 h 802"/>
                <a:gd name="connsiteX4" fmla="*/ 4840 w 6453"/>
                <a:gd name="connsiteY4" fmla="*/ 538 h 802"/>
                <a:gd name="connsiteX5" fmla="*/ 4840 w 6453"/>
                <a:gd name="connsiteY5" fmla="*/ 538 h 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3" h="802">
                  <a:moveTo>
                    <a:pt x="4840" y="538"/>
                  </a:moveTo>
                  <a:cubicBezTo>
                    <a:pt x="2259" y="215"/>
                    <a:pt x="1076" y="0"/>
                    <a:pt x="323" y="0"/>
                  </a:cubicBezTo>
                  <a:cubicBezTo>
                    <a:pt x="215" y="0"/>
                    <a:pt x="108" y="0"/>
                    <a:pt x="0" y="108"/>
                  </a:cubicBezTo>
                  <a:cubicBezTo>
                    <a:pt x="323" y="430"/>
                    <a:pt x="5916" y="968"/>
                    <a:pt x="6453" y="753"/>
                  </a:cubicBezTo>
                  <a:cubicBezTo>
                    <a:pt x="5808" y="645"/>
                    <a:pt x="5378" y="645"/>
                    <a:pt x="4840" y="538"/>
                  </a:cubicBezTo>
                  <a:lnTo>
                    <a:pt x="4840" y="53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477" name="任意多边形: 形状 2029">
              <a:extLst>
                <a:ext uri="{FF2B5EF4-FFF2-40B4-BE49-F238E27FC236}">
                  <a16:creationId xmlns:a16="http://schemas.microsoft.com/office/drawing/2014/main" xmlns="" id="{089FB11F-9BA9-4E86-9975-BFC8F5A0A766}"/>
                </a:ext>
              </a:extLst>
            </p:cNvPr>
            <p:cNvSpPr/>
            <p:nvPr/>
          </p:nvSpPr>
          <p:spPr>
            <a:xfrm>
              <a:off x="181928" y="6753263"/>
              <a:ext cx="19573" cy="3423"/>
            </a:xfrm>
            <a:custGeom>
              <a:avLst/>
              <a:gdLst>
                <a:gd name="connsiteX0" fmla="*/ 546 w 4632"/>
                <a:gd name="connsiteY0" fmla="*/ 0 h 810"/>
                <a:gd name="connsiteX1" fmla="*/ 8 w 4632"/>
                <a:gd name="connsiteY1" fmla="*/ 107 h 810"/>
                <a:gd name="connsiteX2" fmla="*/ 4633 w 4632"/>
                <a:gd name="connsiteY2" fmla="*/ 753 h 810"/>
                <a:gd name="connsiteX3" fmla="*/ 4633 w 4632"/>
                <a:gd name="connsiteY3" fmla="*/ 753 h 810"/>
                <a:gd name="connsiteX4" fmla="*/ 3988 w 4632"/>
                <a:gd name="connsiteY4" fmla="*/ 538 h 810"/>
                <a:gd name="connsiteX5" fmla="*/ 546 w 4632"/>
                <a:gd name="connsiteY5" fmla="*/ 0 h 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2" h="810">
                  <a:moveTo>
                    <a:pt x="546" y="0"/>
                  </a:moveTo>
                  <a:cubicBezTo>
                    <a:pt x="331" y="0"/>
                    <a:pt x="8" y="0"/>
                    <a:pt x="8" y="107"/>
                  </a:cubicBezTo>
                  <a:cubicBezTo>
                    <a:pt x="-207" y="538"/>
                    <a:pt x="3988" y="968"/>
                    <a:pt x="4633" y="753"/>
                  </a:cubicBezTo>
                  <a:lnTo>
                    <a:pt x="4633" y="753"/>
                  </a:lnTo>
                  <a:cubicBezTo>
                    <a:pt x="4418" y="538"/>
                    <a:pt x="4203" y="645"/>
                    <a:pt x="3988" y="538"/>
                  </a:cubicBezTo>
                  <a:cubicBezTo>
                    <a:pt x="3557" y="323"/>
                    <a:pt x="1836" y="0"/>
                    <a:pt x="54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8" name="任意多边形: 形状 2030">
              <a:extLst>
                <a:ext uri="{FF2B5EF4-FFF2-40B4-BE49-F238E27FC236}">
                  <a16:creationId xmlns:a16="http://schemas.microsoft.com/office/drawing/2014/main" xmlns="" id="{826F1A0E-773D-4D31-9F86-B2B99B706358}"/>
                </a:ext>
              </a:extLst>
            </p:cNvPr>
            <p:cNvSpPr/>
            <p:nvPr/>
          </p:nvSpPr>
          <p:spPr>
            <a:xfrm>
              <a:off x="230451" y="6752811"/>
              <a:ext cx="13361" cy="3271"/>
            </a:xfrm>
            <a:custGeom>
              <a:avLst/>
              <a:gdLst>
                <a:gd name="connsiteX0" fmla="*/ 895 w 3162"/>
                <a:gd name="connsiteY0" fmla="*/ 0 h 774"/>
                <a:gd name="connsiteX1" fmla="*/ 34 w 3162"/>
                <a:gd name="connsiteY1" fmla="*/ 215 h 774"/>
                <a:gd name="connsiteX2" fmla="*/ 2723 w 3162"/>
                <a:gd name="connsiteY2" fmla="*/ 753 h 774"/>
                <a:gd name="connsiteX3" fmla="*/ 3153 w 3162"/>
                <a:gd name="connsiteY3" fmla="*/ 430 h 774"/>
                <a:gd name="connsiteX4" fmla="*/ 895 w 3162"/>
                <a:gd name="connsiteY4" fmla="*/ 0 h 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2" h="774">
                  <a:moveTo>
                    <a:pt x="895" y="0"/>
                  </a:moveTo>
                  <a:cubicBezTo>
                    <a:pt x="357" y="0"/>
                    <a:pt x="34" y="108"/>
                    <a:pt x="34" y="215"/>
                  </a:cubicBezTo>
                  <a:cubicBezTo>
                    <a:pt x="-288" y="538"/>
                    <a:pt x="1755" y="860"/>
                    <a:pt x="2723" y="753"/>
                  </a:cubicBezTo>
                  <a:cubicBezTo>
                    <a:pt x="3261" y="753"/>
                    <a:pt x="3153" y="538"/>
                    <a:pt x="3153" y="430"/>
                  </a:cubicBezTo>
                  <a:cubicBezTo>
                    <a:pt x="2938" y="323"/>
                    <a:pt x="2078" y="0"/>
                    <a:pt x="89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9" name="任意多边形: 形状 2031">
              <a:extLst>
                <a:ext uri="{FF2B5EF4-FFF2-40B4-BE49-F238E27FC236}">
                  <a16:creationId xmlns:a16="http://schemas.microsoft.com/office/drawing/2014/main" xmlns="" id="{DE4A7A9A-4FAB-4273-B69F-0A69F243B296}"/>
                </a:ext>
              </a:extLst>
            </p:cNvPr>
            <p:cNvSpPr/>
            <p:nvPr/>
          </p:nvSpPr>
          <p:spPr>
            <a:xfrm>
              <a:off x="276937" y="6751903"/>
              <a:ext cx="12601" cy="3427"/>
            </a:xfrm>
            <a:custGeom>
              <a:avLst/>
              <a:gdLst>
                <a:gd name="connsiteX0" fmla="*/ 1832 w 2982"/>
                <a:gd name="connsiteY0" fmla="*/ 0 h 811"/>
                <a:gd name="connsiteX1" fmla="*/ 4 w 2982"/>
                <a:gd name="connsiteY1" fmla="*/ 538 h 811"/>
                <a:gd name="connsiteX2" fmla="*/ 2800 w 2982"/>
                <a:gd name="connsiteY2" fmla="*/ 430 h 811"/>
                <a:gd name="connsiteX3" fmla="*/ 2800 w 2982"/>
                <a:gd name="connsiteY3" fmla="*/ 430 h 811"/>
                <a:gd name="connsiteX4" fmla="*/ 2908 w 2982"/>
                <a:gd name="connsiteY4" fmla="*/ 323 h 811"/>
                <a:gd name="connsiteX5" fmla="*/ 1832 w 2982"/>
                <a:gd name="connsiteY5" fmla="*/ 0 h 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 h="811">
                  <a:moveTo>
                    <a:pt x="1832" y="0"/>
                  </a:moveTo>
                  <a:cubicBezTo>
                    <a:pt x="757" y="0"/>
                    <a:pt x="111" y="323"/>
                    <a:pt x="4" y="538"/>
                  </a:cubicBezTo>
                  <a:cubicBezTo>
                    <a:pt x="-104" y="968"/>
                    <a:pt x="2155" y="860"/>
                    <a:pt x="2800" y="430"/>
                  </a:cubicBezTo>
                  <a:lnTo>
                    <a:pt x="2800" y="430"/>
                  </a:lnTo>
                  <a:cubicBezTo>
                    <a:pt x="2800" y="430"/>
                    <a:pt x="2908" y="323"/>
                    <a:pt x="2908" y="323"/>
                  </a:cubicBezTo>
                  <a:cubicBezTo>
                    <a:pt x="3123" y="215"/>
                    <a:pt x="2908" y="0"/>
                    <a:pt x="18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0" name="任意多边形: 形状 2032">
              <a:extLst>
                <a:ext uri="{FF2B5EF4-FFF2-40B4-BE49-F238E27FC236}">
                  <a16:creationId xmlns:a16="http://schemas.microsoft.com/office/drawing/2014/main" xmlns="" id="{14E41A03-D567-44B4-A274-AA0DD9E654FC}"/>
                </a:ext>
              </a:extLst>
            </p:cNvPr>
            <p:cNvSpPr/>
            <p:nvPr/>
          </p:nvSpPr>
          <p:spPr>
            <a:xfrm>
              <a:off x="321035" y="6750081"/>
              <a:ext cx="17486" cy="3757"/>
            </a:xfrm>
            <a:custGeom>
              <a:avLst/>
              <a:gdLst>
                <a:gd name="connsiteX0" fmla="*/ 0 w 4138"/>
                <a:gd name="connsiteY0" fmla="*/ 860 h 889"/>
                <a:gd name="connsiteX1" fmla="*/ 3227 w 4138"/>
                <a:gd name="connsiteY1" fmla="*/ 538 h 889"/>
                <a:gd name="connsiteX2" fmla="*/ 4087 w 4138"/>
                <a:gd name="connsiteY2" fmla="*/ 215 h 889"/>
                <a:gd name="connsiteX3" fmla="*/ 3442 w 4138"/>
                <a:gd name="connsiteY3" fmla="*/ 0 h 889"/>
                <a:gd name="connsiteX4" fmla="*/ 0 w 4138"/>
                <a:gd name="connsiteY4" fmla="*/ 860 h 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 h="889">
                  <a:moveTo>
                    <a:pt x="0" y="860"/>
                  </a:moveTo>
                  <a:cubicBezTo>
                    <a:pt x="215" y="968"/>
                    <a:pt x="2151" y="753"/>
                    <a:pt x="3227" y="538"/>
                  </a:cubicBezTo>
                  <a:cubicBezTo>
                    <a:pt x="3872" y="430"/>
                    <a:pt x="3980" y="215"/>
                    <a:pt x="4087" y="215"/>
                  </a:cubicBezTo>
                  <a:cubicBezTo>
                    <a:pt x="4195" y="108"/>
                    <a:pt x="4195" y="0"/>
                    <a:pt x="3442" y="0"/>
                  </a:cubicBezTo>
                  <a:cubicBezTo>
                    <a:pt x="2044" y="108"/>
                    <a:pt x="0" y="645"/>
                    <a:pt x="0" y="8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1" name="任意多边形: 形状 2033">
              <a:extLst>
                <a:ext uri="{FF2B5EF4-FFF2-40B4-BE49-F238E27FC236}">
                  <a16:creationId xmlns:a16="http://schemas.microsoft.com/office/drawing/2014/main" xmlns="" id="{2E7E33C1-EC2D-48FF-9A1D-7FA15D7C3E47}"/>
                </a:ext>
              </a:extLst>
            </p:cNvPr>
            <p:cNvSpPr/>
            <p:nvPr/>
          </p:nvSpPr>
          <p:spPr>
            <a:xfrm>
              <a:off x="362852" y="6748062"/>
              <a:ext cx="24542" cy="4289"/>
            </a:xfrm>
            <a:custGeom>
              <a:avLst/>
              <a:gdLst>
                <a:gd name="connsiteX0" fmla="*/ 0 w 5808"/>
                <a:gd name="connsiteY0" fmla="*/ 1016 h 1015"/>
                <a:gd name="connsiteX1" fmla="*/ 3980 w 5808"/>
                <a:gd name="connsiteY1" fmla="*/ 586 h 1015"/>
                <a:gd name="connsiteX2" fmla="*/ 5808 w 5808"/>
                <a:gd name="connsiteY2" fmla="*/ 48 h 1015"/>
                <a:gd name="connsiteX3" fmla="*/ 5378 w 5808"/>
                <a:gd name="connsiteY3" fmla="*/ 48 h 1015"/>
                <a:gd name="connsiteX4" fmla="*/ 0 w 5808"/>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8" h="1015">
                  <a:moveTo>
                    <a:pt x="0" y="1016"/>
                  </a:moveTo>
                  <a:cubicBezTo>
                    <a:pt x="215" y="1016"/>
                    <a:pt x="2366" y="908"/>
                    <a:pt x="3980" y="586"/>
                  </a:cubicBezTo>
                  <a:cubicBezTo>
                    <a:pt x="4732" y="478"/>
                    <a:pt x="5700" y="263"/>
                    <a:pt x="5808" y="48"/>
                  </a:cubicBezTo>
                  <a:cubicBezTo>
                    <a:pt x="5700" y="-60"/>
                    <a:pt x="5485" y="48"/>
                    <a:pt x="5378" y="48"/>
                  </a:cubicBezTo>
                  <a:cubicBezTo>
                    <a:pt x="4087" y="155"/>
                    <a:pt x="215" y="908"/>
                    <a:pt x="0" y="10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2" name="任意多边形: 形状 2034">
              <a:extLst>
                <a:ext uri="{FF2B5EF4-FFF2-40B4-BE49-F238E27FC236}">
                  <a16:creationId xmlns:a16="http://schemas.microsoft.com/office/drawing/2014/main" xmlns="" id="{61DEA8CA-65B1-4319-9C1D-4C251AA84743}"/>
                </a:ext>
              </a:extLst>
            </p:cNvPr>
            <p:cNvSpPr/>
            <p:nvPr/>
          </p:nvSpPr>
          <p:spPr>
            <a:xfrm>
              <a:off x="404208" y="6745991"/>
              <a:ext cx="33175" cy="4543"/>
            </a:xfrm>
            <a:custGeom>
              <a:avLst/>
              <a:gdLst>
                <a:gd name="connsiteX0" fmla="*/ 0 w 7851"/>
                <a:gd name="connsiteY0" fmla="*/ 1076 h 1075"/>
                <a:gd name="connsiteX1" fmla="*/ 4840 w 7851"/>
                <a:gd name="connsiteY1" fmla="*/ 538 h 1075"/>
                <a:gd name="connsiteX2" fmla="*/ 7852 w 7851"/>
                <a:gd name="connsiteY2" fmla="*/ 0 h 1075"/>
                <a:gd name="connsiteX3" fmla="*/ 7529 w 7851"/>
                <a:gd name="connsiteY3" fmla="*/ 0 h 1075"/>
                <a:gd name="connsiteX4" fmla="*/ 0 w 7851"/>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1" h="1075">
                  <a:moveTo>
                    <a:pt x="0" y="1076"/>
                  </a:moveTo>
                  <a:cubicBezTo>
                    <a:pt x="430" y="1076"/>
                    <a:pt x="2796" y="860"/>
                    <a:pt x="4840" y="538"/>
                  </a:cubicBezTo>
                  <a:cubicBezTo>
                    <a:pt x="5700" y="430"/>
                    <a:pt x="7636" y="107"/>
                    <a:pt x="7852" y="0"/>
                  </a:cubicBezTo>
                  <a:cubicBezTo>
                    <a:pt x="7744" y="0"/>
                    <a:pt x="7636" y="0"/>
                    <a:pt x="7529" y="0"/>
                  </a:cubicBezTo>
                  <a:cubicBezTo>
                    <a:pt x="6561" y="0"/>
                    <a:pt x="323" y="968"/>
                    <a:pt x="0"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3" name="任意多边形: 形状 2035">
              <a:extLst>
                <a:ext uri="{FF2B5EF4-FFF2-40B4-BE49-F238E27FC236}">
                  <a16:creationId xmlns:a16="http://schemas.microsoft.com/office/drawing/2014/main" xmlns="" id="{CF7303DB-7D90-43A9-863F-6A79D279DBA4}"/>
                </a:ext>
              </a:extLst>
            </p:cNvPr>
            <p:cNvSpPr/>
            <p:nvPr/>
          </p:nvSpPr>
          <p:spPr>
            <a:xfrm>
              <a:off x="444203" y="6742813"/>
              <a:ext cx="41356" cy="4999"/>
            </a:xfrm>
            <a:custGeom>
              <a:avLst/>
              <a:gdLst>
                <a:gd name="connsiteX0" fmla="*/ 9572 w 9787"/>
                <a:gd name="connsiteY0" fmla="*/ 0 h 1183"/>
                <a:gd name="connsiteX1" fmla="*/ 0 w 9787"/>
                <a:gd name="connsiteY1" fmla="*/ 1183 h 1183"/>
                <a:gd name="connsiteX2" fmla="*/ 5700 w 9787"/>
                <a:gd name="connsiteY2" fmla="*/ 645 h 1183"/>
                <a:gd name="connsiteX3" fmla="*/ 9788 w 9787"/>
                <a:gd name="connsiteY3" fmla="*/ 0 h 1183"/>
                <a:gd name="connsiteX4" fmla="*/ 9572 w 9787"/>
                <a:gd name="connsiteY4" fmla="*/ 0 h 1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7" h="1183">
                  <a:moveTo>
                    <a:pt x="9572" y="0"/>
                  </a:moveTo>
                  <a:cubicBezTo>
                    <a:pt x="8820" y="107"/>
                    <a:pt x="323" y="1183"/>
                    <a:pt x="0" y="1183"/>
                  </a:cubicBezTo>
                  <a:cubicBezTo>
                    <a:pt x="538" y="1183"/>
                    <a:pt x="3119" y="968"/>
                    <a:pt x="5700" y="645"/>
                  </a:cubicBezTo>
                  <a:cubicBezTo>
                    <a:pt x="5808" y="645"/>
                    <a:pt x="9465" y="215"/>
                    <a:pt x="9788" y="0"/>
                  </a:cubicBezTo>
                  <a:cubicBezTo>
                    <a:pt x="9680" y="0"/>
                    <a:pt x="9572" y="0"/>
                    <a:pt x="957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4" name="任意多边形: 形状 2036">
              <a:extLst>
                <a:ext uri="{FF2B5EF4-FFF2-40B4-BE49-F238E27FC236}">
                  <a16:creationId xmlns:a16="http://schemas.microsoft.com/office/drawing/2014/main" xmlns="" id="{8AF79233-5EF8-405B-8871-31DAC355EC50}"/>
                </a:ext>
              </a:extLst>
            </p:cNvPr>
            <p:cNvSpPr/>
            <p:nvPr/>
          </p:nvSpPr>
          <p:spPr>
            <a:xfrm>
              <a:off x="482381" y="6739175"/>
              <a:ext cx="49537" cy="5907"/>
            </a:xfrm>
            <a:custGeom>
              <a:avLst/>
              <a:gdLst>
                <a:gd name="connsiteX0" fmla="*/ 0 w 11723"/>
                <a:gd name="connsiteY0" fmla="*/ 1398 h 1398"/>
                <a:gd name="connsiteX1" fmla="*/ 0 w 11723"/>
                <a:gd name="connsiteY1" fmla="*/ 1398 h 1398"/>
                <a:gd name="connsiteX2" fmla="*/ 1398 w 11723"/>
                <a:gd name="connsiteY2" fmla="*/ 1291 h 1398"/>
                <a:gd name="connsiteX3" fmla="*/ 6561 w 11723"/>
                <a:gd name="connsiteY3" fmla="*/ 753 h 1398"/>
                <a:gd name="connsiteX4" fmla="*/ 11724 w 11723"/>
                <a:gd name="connsiteY4" fmla="*/ 0 h 1398"/>
                <a:gd name="connsiteX5" fmla="*/ 11616 w 11723"/>
                <a:gd name="connsiteY5" fmla="*/ 0 h 1398"/>
                <a:gd name="connsiteX6" fmla="*/ 0 w 11723"/>
                <a:gd name="connsiteY6" fmla="*/ 139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23" h="1398">
                  <a:moveTo>
                    <a:pt x="0" y="1398"/>
                  </a:moveTo>
                  <a:cubicBezTo>
                    <a:pt x="0" y="1398"/>
                    <a:pt x="0" y="1398"/>
                    <a:pt x="0" y="1398"/>
                  </a:cubicBezTo>
                  <a:lnTo>
                    <a:pt x="1398" y="1291"/>
                  </a:lnTo>
                  <a:cubicBezTo>
                    <a:pt x="3119" y="1183"/>
                    <a:pt x="4840" y="968"/>
                    <a:pt x="6561" y="753"/>
                  </a:cubicBezTo>
                  <a:cubicBezTo>
                    <a:pt x="6561" y="753"/>
                    <a:pt x="11293" y="215"/>
                    <a:pt x="11724" y="0"/>
                  </a:cubicBezTo>
                  <a:cubicBezTo>
                    <a:pt x="11724" y="0"/>
                    <a:pt x="11616" y="0"/>
                    <a:pt x="11616" y="0"/>
                  </a:cubicBezTo>
                  <a:cubicBezTo>
                    <a:pt x="7744" y="430"/>
                    <a:pt x="3872" y="968"/>
                    <a:pt x="0"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5" name="任意多边形: 形状 2037">
              <a:extLst>
                <a:ext uri="{FF2B5EF4-FFF2-40B4-BE49-F238E27FC236}">
                  <a16:creationId xmlns:a16="http://schemas.microsoft.com/office/drawing/2014/main" xmlns="" id="{BEA988FD-B9C0-4D41-A67E-F83674445338}"/>
                </a:ext>
              </a:extLst>
            </p:cNvPr>
            <p:cNvSpPr/>
            <p:nvPr/>
          </p:nvSpPr>
          <p:spPr>
            <a:xfrm>
              <a:off x="559190" y="6735085"/>
              <a:ext cx="16362" cy="2269"/>
            </a:xfrm>
            <a:custGeom>
              <a:avLst/>
              <a:gdLst>
                <a:gd name="connsiteX0" fmla="*/ 0 w 3872"/>
                <a:gd name="connsiteY0" fmla="*/ 538 h 537"/>
                <a:gd name="connsiteX1" fmla="*/ 3549 w 3872"/>
                <a:gd name="connsiteY1" fmla="*/ 108 h 537"/>
                <a:gd name="connsiteX2" fmla="*/ 3872 w 3872"/>
                <a:gd name="connsiteY2" fmla="*/ 0 h 537"/>
                <a:gd name="connsiteX3" fmla="*/ 3764 w 3872"/>
                <a:gd name="connsiteY3" fmla="*/ 0 h 537"/>
                <a:gd name="connsiteX4" fmla="*/ 0 w 3872"/>
                <a:gd name="connsiteY4" fmla="*/ 538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2" h="537">
                  <a:moveTo>
                    <a:pt x="0" y="538"/>
                  </a:moveTo>
                  <a:lnTo>
                    <a:pt x="3549" y="108"/>
                  </a:lnTo>
                  <a:cubicBezTo>
                    <a:pt x="3657" y="108"/>
                    <a:pt x="3764" y="108"/>
                    <a:pt x="3872" y="0"/>
                  </a:cubicBezTo>
                  <a:cubicBezTo>
                    <a:pt x="3872" y="0"/>
                    <a:pt x="3764" y="0"/>
                    <a:pt x="3764" y="0"/>
                  </a:cubicBezTo>
                  <a:cubicBezTo>
                    <a:pt x="2474" y="215"/>
                    <a:pt x="1291" y="430"/>
                    <a:pt x="0" y="538"/>
                  </a:cubicBezTo>
                  <a:close/>
                </a:path>
              </a:pathLst>
            </a:custGeom>
            <a:grpFill/>
            <a:ln w="10707" cap="flat">
              <a:noFill/>
              <a:prstDash val="solid"/>
              <a:miter/>
            </a:ln>
          </p:spPr>
          <p:txBody>
            <a:bodyPr rtlCol="0" anchor="ctr"/>
            <a:lstStyle/>
            <a:p>
              <a:endParaRPr lang="zh-CN" altLang="en-US">
                <a:solidFill>
                  <a:prstClr val="black"/>
                </a:solidFill>
              </a:endParaRPr>
            </a:p>
          </p:txBody>
        </p:sp>
      </p:grpSp>
    </p:spTree>
    <p:extLst>
      <p:ext uri="{BB962C8B-B14F-4D97-AF65-F5344CB8AC3E}">
        <p14:creationId xmlns:p14="http://schemas.microsoft.com/office/powerpoint/2010/main" val="35916325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964273" cy="646331"/>
          </a:xfrm>
          <a:prstGeom prst="rect">
            <a:avLst/>
          </a:prstGeom>
          <a:noFill/>
        </p:spPr>
        <p:txBody>
          <a:bodyPr wrap="none" rtlCol="0">
            <a:spAutoFit/>
          </a:bodyPr>
          <a:lstStyle/>
          <a:p>
            <a:r>
              <a:rPr lang="zh-CN" altLang="en-US" sz="3600" b="1" dirty="0">
                <a:solidFill>
                  <a:prstClr val="black"/>
                </a:solidFill>
              </a:rPr>
              <a:t>水平测算情况</a:t>
            </a:r>
            <a:endParaRPr lang="zh-CN" altLang="zh-CN" sz="3600" b="1" dirty="0">
              <a:solidFill>
                <a:prstClr val="black"/>
              </a:solidFill>
            </a:endParaRPr>
          </a:p>
        </p:txBody>
      </p:sp>
      <p:sp>
        <p:nvSpPr>
          <p:cNvPr id="3" name="矩形 2"/>
          <p:cNvSpPr/>
          <p:nvPr/>
        </p:nvSpPr>
        <p:spPr>
          <a:xfrm>
            <a:off x="821125" y="617031"/>
            <a:ext cx="10722967" cy="9879628"/>
          </a:xfrm>
          <a:prstGeom prst="rect">
            <a:avLst/>
          </a:prstGeom>
        </p:spPr>
        <p:txBody>
          <a:bodyPr wrap="square">
            <a:spAutoFit/>
          </a:bodyPr>
          <a:lstStyle/>
          <a:p>
            <a:pPr algn="just">
              <a:lnSpc>
                <a:spcPct val="150000"/>
              </a:lnSpc>
              <a:spcBef>
                <a:spcPts val="1300"/>
              </a:spcBef>
              <a:spcAft>
                <a:spcPts val="0"/>
              </a:spcAft>
            </a:pPr>
            <a:r>
              <a:rPr lang="en-US" altLang="zh-CN" sz="2400" b="1" kern="0" dirty="0">
                <a:latin typeface="宋体"/>
                <a:ea typeface="宋体"/>
                <a:cs typeface="宋体"/>
              </a:rPr>
              <a:t>    1</a:t>
            </a:r>
            <a:r>
              <a:rPr lang="zh-CN" altLang="zh-CN" sz="2400" b="1" kern="0" dirty="0">
                <a:latin typeface="Calibri"/>
                <a:ea typeface="宋体"/>
                <a:cs typeface="宋体"/>
              </a:rPr>
              <a:t>、测算说明</a:t>
            </a:r>
            <a:endParaRPr lang="zh-CN" altLang="zh-CN" sz="2800" b="1" kern="100" dirty="0">
              <a:latin typeface="Calibri"/>
              <a:ea typeface="宋体"/>
              <a:cs typeface="Times New Roman"/>
            </a:endParaRPr>
          </a:p>
          <a:p>
            <a:pPr indent="355600" algn="just">
              <a:lnSpc>
                <a:spcPct val="150000"/>
              </a:lnSpc>
              <a:spcAft>
                <a:spcPts val="0"/>
              </a:spcAft>
            </a:pPr>
            <a:r>
              <a:rPr lang="en-US" altLang="zh-CN" sz="2400" kern="0" dirty="0">
                <a:latin typeface="Calibri"/>
                <a:ea typeface="宋体"/>
                <a:cs typeface="宋体"/>
              </a:rPr>
              <a:t>    </a:t>
            </a:r>
            <a:r>
              <a:rPr lang="zh-CN" altLang="zh-CN" sz="2400" kern="0" dirty="0">
                <a:latin typeface="Calibri"/>
                <a:ea typeface="宋体"/>
                <a:cs typeface="宋体"/>
              </a:rPr>
              <a:t>本次直接费水平测算时主要按章来测算；选取具有代表性的项目有乡村人家自由路店预留燃气工程、武汉市轨道交通</a:t>
            </a:r>
            <a:r>
              <a:rPr lang="en-US" altLang="zh-CN" sz="2400" kern="0" dirty="0">
                <a:latin typeface="Calibri"/>
                <a:ea typeface="宋体"/>
                <a:cs typeface="宋体"/>
              </a:rPr>
              <a:t>12</a:t>
            </a:r>
            <a:r>
              <a:rPr lang="zh-CN" altLang="zh-CN" sz="2400" kern="0" dirty="0">
                <a:latin typeface="Calibri"/>
                <a:ea typeface="宋体"/>
                <a:cs typeface="宋体"/>
              </a:rPr>
              <a:t>号线武昌段板桥出入场站燃气管道迁改工程、泛海生活广场商业预留燃气管道工程、长青壹号气源管中压燃气管道工程等相关内容</a:t>
            </a:r>
            <a:r>
              <a:rPr lang="en-US" altLang="zh-CN" sz="2400" kern="0" dirty="0">
                <a:latin typeface="Calibri"/>
                <a:ea typeface="宋体"/>
                <a:cs typeface="宋体"/>
              </a:rPr>
              <a:t>,</a:t>
            </a:r>
            <a:r>
              <a:rPr lang="zh-CN" altLang="zh-CN" sz="2400" kern="0" dirty="0">
                <a:latin typeface="Calibri"/>
                <a:ea typeface="宋体"/>
                <a:cs typeface="宋体"/>
              </a:rPr>
              <a:t>具体测算原则如下：</a:t>
            </a:r>
            <a:endParaRPr lang="zh-CN" altLang="zh-CN" sz="1600" kern="100" dirty="0">
              <a:latin typeface="Calibri"/>
              <a:ea typeface="宋体"/>
              <a:cs typeface="Times New Roman"/>
            </a:endParaRPr>
          </a:p>
          <a:p>
            <a:pPr indent="355600" algn="just">
              <a:lnSpc>
                <a:spcPct val="150000"/>
              </a:lnSpc>
              <a:spcAft>
                <a:spcPts val="0"/>
              </a:spcAft>
            </a:pPr>
            <a:r>
              <a:rPr lang="en-US" altLang="zh-CN" sz="2400" kern="0" dirty="0">
                <a:latin typeface="Calibri"/>
                <a:ea typeface="宋体"/>
                <a:cs typeface="宋体"/>
              </a:rPr>
              <a:t>   </a:t>
            </a:r>
            <a:r>
              <a:rPr lang="zh-CN" altLang="zh-CN" sz="2400" kern="0" dirty="0">
                <a:latin typeface="Calibri"/>
                <a:ea typeface="宋体"/>
                <a:cs typeface="宋体"/>
              </a:rPr>
              <a:t>①对上述项目现行定额编制的处理原则： </a:t>
            </a:r>
            <a:endParaRPr lang="zh-CN" altLang="zh-CN" sz="1600" kern="100" dirty="0">
              <a:latin typeface="Calibri"/>
              <a:ea typeface="宋体"/>
              <a:cs typeface="Times New Roman"/>
            </a:endParaRPr>
          </a:p>
          <a:p>
            <a:pPr indent="355600" algn="just">
              <a:lnSpc>
                <a:spcPct val="150000"/>
              </a:lnSpc>
              <a:spcAft>
                <a:spcPts val="0"/>
              </a:spcAft>
            </a:pPr>
            <a:r>
              <a:rPr lang="zh-CN" altLang="zh-CN" sz="2400" kern="0" dirty="0">
                <a:latin typeface="Calibri"/>
                <a:ea typeface="宋体"/>
                <a:cs typeface="宋体"/>
              </a:rPr>
              <a:t>（</a:t>
            </a:r>
            <a:r>
              <a:rPr lang="en-US" altLang="zh-CN" sz="2400" kern="0" dirty="0">
                <a:latin typeface="Calibri"/>
                <a:ea typeface="宋体"/>
                <a:cs typeface="宋体"/>
              </a:rPr>
              <a:t>1</a:t>
            </a:r>
            <a:r>
              <a:rPr lang="zh-CN" altLang="zh-CN" sz="2400" kern="0" dirty="0">
                <a:latin typeface="Calibri"/>
                <a:ea typeface="宋体"/>
                <a:cs typeface="宋体"/>
              </a:rPr>
              <a:t>）定额子目系数换算、商品砼抽换全取消换算处理</a:t>
            </a:r>
            <a:r>
              <a:rPr lang="en-US" altLang="zh-CN" sz="2400" kern="0" dirty="0">
                <a:latin typeface="Calibri"/>
                <a:ea typeface="宋体"/>
                <a:cs typeface="宋体"/>
              </a:rPr>
              <a:t>.</a:t>
            </a:r>
            <a:endParaRPr lang="zh-CN" altLang="zh-CN" sz="1600" kern="100" dirty="0">
              <a:latin typeface="Calibri"/>
              <a:ea typeface="宋体"/>
              <a:cs typeface="Times New Roman"/>
            </a:endParaRPr>
          </a:p>
          <a:p>
            <a:pPr indent="355600" algn="just">
              <a:lnSpc>
                <a:spcPct val="150000"/>
              </a:lnSpc>
              <a:spcAft>
                <a:spcPts val="0"/>
              </a:spcAft>
            </a:pPr>
            <a:r>
              <a:rPr lang="zh-CN" altLang="zh-CN" sz="2400" kern="0" dirty="0">
                <a:latin typeface="Calibri"/>
                <a:ea typeface="宋体"/>
                <a:cs typeface="宋体"/>
              </a:rPr>
              <a:t>（</a:t>
            </a:r>
            <a:r>
              <a:rPr lang="en-US" altLang="zh-CN" sz="2400" kern="0" dirty="0">
                <a:latin typeface="Calibri"/>
                <a:ea typeface="宋体"/>
                <a:cs typeface="宋体"/>
              </a:rPr>
              <a:t>2</a:t>
            </a:r>
            <a:r>
              <a:rPr lang="zh-CN" altLang="zh-CN" sz="2400" kern="0" dirty="0">
                <a:latin typeface="Calibri"/>
                <a:ea typeface="宋体"/>
                <a:cs typeface="宋体"/>
              </a:rPr>
              <a:t>）借用定额子目全部删除</a:t>
            </a:r>
            <a:r>
              <a:rPr lang="en-US" altLang="zh-CN" sz="2400" kern="0" dirty="0">
                <a:latin typeface="Calibri"/>
                <a:ea typeface="宋体"/>
                <a:cs typeface="宋体"/>
              </a:rPr>
              <a:t>,</a:t>
            </a:r>
            <a:r>
              <a:rPr lang="zh-CN" altLang="zh-CN" sz="2400" kern="0" dirty="0">
                <a:latin typeface="Calibri"/>
                <a:ea typeface="宋体"/>
                <a:cs typeface="宋体"/>
              </a:rPr>
              <a:t>只保留现行的</a:t>
            </a:r>
            <a:r>
              <a:rPr lang="en-US" altLang="zh-CN" sz="2400" kern="0" dirty="0">
                <a:latin typeface="Calibri"/>
                <a:ea typeface="宋体"/>
                <a:cs typeface="宋体"/>
              </a:rPr>
              <a:t>2018</a:t>
            </a:r>
            <a:r>
              <a:rPr lang="zh-CN" altLang="zh-CN" sz="2400" kern="0" dirty="0">
                <a:latin typeface="Calibri"/>
                <a:ea typeface="宋体"/>
                <a:cs typeface="宋体"/>
              </a:rPr>
              <a:t>版本定额</a:t>
            </a:r>
            <a:r>
              <a:rPr lang="en-US" altLang="zh-CN" sz="2400" kern="0" dirty="0">
                <a:latin typeface="Calibri"/>
                <a:ea typeface="宋体"/>
                <a:cs typeface="宋体"/>
              </a:rPr>
              <a:t>.</a:t>
            </a:r>
            <a:endParaRPr lang="zh-CN" altLang="zh-CN" sz="1600" kern="100" dirty="0">
              <a:latin typeface="Calibri"/>
              <a:ea typeface="宋体"/>
              <a:cs typeface="Times New Roman"/>
            </a:endParaRPr>
          </a:p>
          <a:p>
            <a:pPr indent="355600" algn="just">
              <a:lnSpc>
                <a:spcPct val="150000"/>
              </a:lnSpc>
              <a:spcAft>
                <a:spcPts val="0"/>
              </a:spcAft>
            </a:pPr>
            <a:r>
              <a:rPr lang="zh-CN" altLang="zh-CN" sz="2400" kern="0" dirty="0">
                <a:latin typeface="Calibri"/>
                <a:ea typeface="宋体"/>
                <a:cs typeface="宋体"/>
              </a:rPr>
              <a:t>（</a:t>
            </a:r>
            <a:r>
              <a:rPr lang="en-US" altLang="zh-CN" sz="2400" kern="0" dirty="0">
                <a:latin typeface="Calibri"/>
                <a:ea typeface="宋体"/>
                <a:cs typeface="宋体"/>
              </a:rPr>
              <a:t>3</a:t>
            </a:r>
            <a:r>
              <a:rPr lang="zh-CN" altLang="zh-CN" sz="2400" kern="0" dirty="0">
                <a:latin typeface="Calibri"/>
                <a:ea typeface="宋体"/>
                <a:cs typeface="宋体"/>
              </a:rPr>
              <a:t>）材料单价还原成现行定额基期水平；</a:t>
            </a:r>
            <a:endParaRPr lang="zh-CN" altLang="zh-CN" sz="1600" kern="100" dirty="0">
              <a:latin typeface="Calibri"/>
              <a:ea typeface="宋体"/>
              <a:cs typeface="Times New Roman"/>
            </a:endParaRPr>
          </a:p>
          <a:p>
            <a:pPr indent="355600" algn="just">
              <a:lnSpc>
                <a:spcPct val="150000"/>
              </a:lnSpc>
              <a:spcAft>
                <a:spcPts val="0"/>
              </a:spcAft>
            </a:pPr>
            <a:r>
              <a:rPr lang="zh-CN" altLang="zh-CN" sz="2400" kern="0" dirty="0">
                <a:latin typeface="Calibri"/>
                <a:ea typeface="宋体"/>
                <a:cs typeface="宋体"/>
              </a:rPr>
              <a:t>（</a:t>
            </a:r>
            <a:r>
              <a:rPr lang="en-US" altLang="zh-CN" sz="2400" kern="0" dirty="0">
                <a:latin typeface="Calibri"/>
                <a:ea typeface="宋体"/>
                <a:cs typeface="宋体"/>
              </a:rPr>
              <a:t>4</a:t>
            </a:r>
            <a:r>
              <a:rPr lang="zh-CN" altLang="zh-CN" sz="2400" kern="0" dirty="0">
                <a:latin typeface="Calibri"/>
                <a:ea typeface="宋体"/>
                <a:cs typeface="宋体"/>
              </a:rPr>
              <a:t>）选取代表性的测算，删除重复利用相应定额子目的内容（如：地下车站选取车站主体做为代表性测算，对车站附属内容与主体一致的不测算）。</a:t>
            </a:r>
            <a:endParaRPr lang="zh-CN" altLang="zh-CN" sz="1600" kern="100" dirty="0">
              <a:latin typeface="Calibri"/>
              <a:ea typeface="宋体"/>
              <a:cs typeface="Times New Roman"/>
            </a:endParaRPr>
          </a:p>
          <a:p>
            <a:pPr>
              <a:lnSpc>
                <a:spcPct val="150000"/>
              </a:lnSpc>
            </a:pP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2264685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964273" cy="646331"/>
          </a:xfrm>
          <a:prstGeom prst="rect">
            <a:avLst/>
          </a:prstGeom>
          <a:noFill/>
        </p:spPr>
        <p:txBody>
          <a:bodyPr wrap="none" rtlCol="0">
            <a:spAutoFit/>
          </a:bodyPr>
          <a:lstStyle/>
          <a:p>
            <a:r>
              <a:rPr lang="zh-CN" altLang="en-US" sz="3600" b="1" dirty="0">
                <a:solidFill>
                  <a:prstClr val="black"/>
                </a:solidFill>
              </a:rPr>
              <a:t>水平测算情况</a:t>
            </a:r>
            <a:endParaRPr lang="zh-CN" altLang="zh-CN" sz="3600" b="1" dirty="0">
              <a:solidFill>
                <a:prstClr val="black"/>
              </a:solidFill>
            </a:endParaRPr>
          </a:p>
        </p:txBody>
      </p:sp>
      <p:sp>
        <p:nvSpPr>
          <p:cNvPr id="3" name="矩形 2"/>
          <p:cNvSpPr/>
          <p:nvPr/>
        </p:nvSpPr>
        <p:spPr>
          <a:xfrm>
            <a:off x="821125" y="951071"/>
            <a:ext cx="10722967" cy="6555641"/>
          </a:xfrm>
          <a:prstGeom prst="rect">
            <a:avLst/>
          </a:prstGeom>
        </p:spPr>
        <p:txBody>
          <a:bodyPr wrap="square">
            <a:spAutoFit/>
          </a:bodyPr>
          <a:lstStyle/>
          <a:p>
            <a:pPr indent="355600" algn="just">
              <a:lnSpc>
                <a:spcPct val="150000"/>
              </a:lnSpc>
              <a:spcAft>
                <a:spcPts val="0"/>
              </a:spcAft>
            </a:pPr>
            <a:r>
              <a:rPr lang="en-US" altLang="zh-CN" sz="2400" b="1" kern="0" dirty="0">
                <a:solidFill>
                  <a:prstClr val="black"/>
                </a:solidFill>
                <a:latin typeface="宋体"/>
                <a:ea typeface="宋体"/>
                <a:cs typeface="宋体"/>
              </a:rPr>
              <a:t>    </a:t>
            </a:r>
            <a:r>
              <a:rPr lang="zh-CN" altLang="zh-CN" sz="2400" kern="0" dirty="0">
                <a:latin typeface="Calibri"/>
                <a:ea typeface="宋体"/>
                <a:cs typeface="宋体"/>
              </a:rPr>
              <a:t>②对上述项目新版定额测算处理原则： </a:t>
            </a:r>
            <a:endParaRPr lang="zh-CN" altLang="zh-CN" sz="1600" kern="100" dirty="0">
              <a:latin typeface="Calibri"/>
              <a:ea typeface="宋体"/>
              <a:cs typeface="Times New Roman"/>
            </a:endParaRPr>
          </a:p>
          <a:p>
            <a:pPr indent="355600" algn="just">
              <a:lnSpc>
                <a:spcPct val="150000"/>
              </a:lnSpc>
              <a:spcAft>
                <a:spcPts val="0"/>
              </a:spcAft>
            </a:pPr>
            <a:r>
              <a:rPr lang="en-US" altLang="zh-CN" sz="2400" kern="0" dirty="0">
                <a:latin typeface="Calibri"/>
                <a:ea typeface="宋体"/>
                <a:cs typeface="宋体"/>
              </a:rPr>
              <a:t>      </a:t>
            </a:r>
            <a:r>
              <a:rPr lang="zh-CN" altLang="zh-CN" sz="2400" kern="0" dirty="0">
                <a:latin typeface="Calibri"/>
                <a:ea typeface="宋体"/>
                <a:cs typeface="宋体"/>
              </a:rPr>
              <a:t>（</a:t>
            </a:r>
            <a:r>
              <a:rPr lang="en-US" altLang="zh-CN" sz="2400" kern="0" dirty="0">
                <a:latin typeface="Calibri"/>
                <a:ea typeface="宋体"/>
                <a:cs typeface="宋体"/>
              </a:rPr>
              <a:t>1</a:t>
            </a:r>
            <a:r>
              <a:rPr lang="zh-CN" altLang="zh-CN" sz="2400" kern="0" dirty="0">
                <a:latin typeface="Calibri"/>
                <a:ea typeface="宋体"/>
                <a:cs typeface="宋体"/>
              </a:rPr>
              <a:t>）涉及补充定额子目不测算；</a:t>
            </a:r>
            <a:endParaRPr lang="zh-CN" altLang="zh-CN" sz="1600" kern="100" dirty="0">
              <a:latin typeface="Calibri"/>
              <a:ea typeface="宋体"/>
              <a:cs typeface="Times New Roman"/>
            </a:endParaRPr>
          </a:p>
          <a:p>
            <a:pPr indent="355600" algn="just">
              <a:lnSpc>
                <a:spcPct val="150000"/>
              </a:lnSpc>
              <a:spcAft>
                <a:spcPts val="0"/>
              </a:spcAft>
            </a:pPr>
            <a:r>
              <a:rPr lang="en-US" altLang="zh-CN" sz="2400" kern="0" dirty="0">
                <a:latin typeface="Calibri"/>
                <a:ea typeface="宋体"/>
                <a:cs typeface="宋体"/>
              </a:rPr>
              <a:t>      </a:t>
            </a:r>
            <a:r>
              <a:rPr lang="zh-CN" altLang="zh-CN" sz="2400" kern="0" dirty="0">
                <a:latin typeface="Calibri"/>
                <a:ea typeface="宋体"/>
                <a:cs typeface="宋体"/>
              </a:rPr>
              <a:t>（</a:t>
            </a:r>
            <a:r>
              <a:rPr lang="en-US" altLang="zh-CN" sz="2400" kern="0" dirty="0">
                <a:latin typeface="Calibri"/>
                <a:ea typeface="宋体"/>
                <a:cs typeface="宋体"/>
              </a:rPr>
              <a:t>2</a:t>
            </a:r>
            <a:r>
              <a:rPr lang="zh-CN" altLang="zh-CN" sz="2400" kern="0" dirty="0">
                <a:latin typeface="Calibri"/>
                <a:ea typeface="宋体"/>
                <a:cs typeface="宋体"/>
              </a:rPr>
              <a:t>）材料单价为新版定额基期水平。</a:t>
            </a:r>
            <a:endParaRPr lang="zh-CN" altLang="zh-CN" sz="1600" kern="100" dirty="0">
              <a:latin typeface="Calibri"/>
              <a:ea typeface="宋体"/>
              <a:cs typeface="Times New Roman"/>
            </a:endParaRPr>
          </a:p>
          <a:p>
            <a:pPr indent="355600" algn="just">
              <a:lnSpc>
                <a:spcPct val="150000"/>
              </a:lnSpc>
              <a:spcAft>
                <a:spcPts val="0"/>
              </a:spcAft>
            </a:pPr>
            <a:r>
              <a:rPr lang="zh-CN" altLang="zh-CN" sz="2400" kern="0" dirty="0">
                <a:latin typeface="Calibri"/>
                <a:ea typeface="宋体"/>
                <a:cs typeface="宋体"/>
              </a:rPr>
              <a:t>定额直接费水平测算分析：新定额直接费总水平较现行定额平均提高了</a:t>
            </a:r>
            <a:r>
              <a:rPr lang="en-US" altLang="zh-CN" sz="2400" kern="0" dirty="0">
                <a:latin typeface="Calibri"/>
                <a:ea typeface="宋体"/>
                <a:cs typeface="宋体"/>
              </a:rPr>
              <a:t>1.64%</a:t>
            </a:r>
            <a:r>
              <a:rPr lang="zh-CN" altLang="zh-CN" sz="2400" kern="0" dirty="0">
                <a:latin typeface="Calibri"/>
                <a:ea typeface="宋体"/>
                <a:cs typeface="宋体"/>
              </a:rPr>
              <a:t>，如果仅从人工费水平看，人工费水平提高了</a:t>
            </a:r>
            <a:r>
              <a:rPr lang="en-US" altLang="zh-CN" sz="2400" kern="0" dirty="0">
                <a:latin typeface="Calibri"/>
                <a:ea typeface="宋体"/>
                <a:cs typeface="宋体"/>
              </a:rPr>
              <a:t>1.66%</a:t>
            </a:r>
            <a:r>
              <a:rPr lang="zh-CN" altLang="zh-CN" sz="2400" kern="0" dirty="0">
                <a:latin typeface="Calibri"/>
                <a:ea typeface="宋体"/>
                <a:cs typeface="宋体"/>
              </a:rPr>
              <a:t>。</a:t>
            </a:r>
            <a:endParaRPr lang="zh-CN" altLang="zh-CN" sz="1600" kern="100" dirty="0">
              <a:latin typeface="Calibri"/>
              <a:ea typeface="宋体"/>
              <a:cs typeface="Times New Roman"/>
            </a:endParaRPr>
          </a:p>
          <a:p>
            <a:pPr>
              <a:lnSpc>
                <a:spcPct val="150000"/>
              </a:lnSpc>
            </a:pP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16666007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964273" cy="646331"/>
          </a:xfrm>
          <a:prstGeom prst="rect">
            <a:avLst/>
          </a:prstGeom>
          <a:noFill/>
        </p:spPr>
        <p:txBody>
          <a:bodyPr wrap="none" rtlCol="0">
            <a:spAutoFit/>
          </a:bodyPr>
          <a:lstStyle/>
          <a:p>
            <a:r>
              <a:rPr lang="zh-CN" altLang="en-US" sz="3600" b="1" dirty="0">
                <a:solidFill>
                  <a:prstClr val="black"/>
                </a:solidFill>
              </a:rPr>
              <a:t>水平测算情况</a:t>
            </a:r>
            <a:endParaRPr lang="zh-CN" altLang="zh-CN" sz="3600" b="1" dirty="0">
              <a:solidFill>
                <a:prstClr val="black"/>
              </a:solidFill>
            </a:endParaRPr>
          </a:p>
        </p:txBody>
      </p:sp>
      <p:sp>
        <p:nvSpPr>
          <p:cNvPr id="3" name="矩形 2"/>
          <p:cNvSpPr/>
          <p:nvPr/>
        </p:nvSpPr>
        <p:spPr>
          <a:xfrm>
            <a:off x="821125" y="951071"/>
            <a:ext cx="10722967" cy="7663636"/>
          </a:xfrm>
          <a:prstGeom prst="rect">
            <a:avLst/>
          </a:prstGeom>
        </p:spPr>
        <p:txBody>
          <a:bodyPr wrap="square">
            <a:spAutoFit/>
          </a:bodyPr>
          <a:lstStyle/>
          <a:p>
            <a:pPr algn="just">
              <a:lnSpc>
                <a:spcPct val="150000"/>
              </a:lnSpc>
              <a:spcBef>
                <a:spcPts val="1300"/>
              </a:spcBef>
              <a:spcAft>
                <a:spcPts val="0"/>
              </a:spcAft>
            </a:pPr>
            <a:r>
              <a:rPr lang="en-US" altLang="zh-CN" sz="2400" b="1" kern="0" dirty="0">
                <a:solidFill>
                  <a:prstClr val="black"/>
                </a:solidFill>
                <a:latin typeface="宋体"/>
                <a:ea typeface="宋体"/>
                <a:cs typeface="宋体"/>
              </a:rPr>
              <a:t>    </a:t>
            </a:r>
            <a:r>
              <a:rPr lang="en-US" altLang="zh-CN" sz="2400" b="1" kern="100" dirty="0">
                <a:latin typeface="宋体"/>
                <a:ea typeface="宋体"/>
                <a:cs typeface="宋体"/>
              </a:rPr>
              <a:t>2</a:t>
            </a:r>
            <a:r>
              <a:rPr lang="zh-CN" altLang="zh-CN" sz="2400" b="1" kern="100" dirty="0">
                <a:latin typeface="Calibri"/>
                <a:ea typeface="宋体"/>
                <a:cs typeface="宋体"/>
              </a:rPr>
              <a:t>、工程造价水平测算</a:t>
            </a:r>
            <a:endParaRPr lang="zh-CN" altLang="zh-CN" sz="2800" b="1" kern="100" dirty="0">
              <a:latin typeface="Calibri"/>
              <a:ea typeface="宋体"/>
              <a:cs typeface="Times New Roman"/>
            </a:endParaRPr>
          </a:p>
          <a:p>
            <a:pPr indent="355600" algn="just">
              <a:lnSpc>
                <a:spcPct val="150000"/>
              </a:lnSpc>
              <a:spcAft>
                <a:spcPts val="0"/>
              </a:spcAft>
            </a:pPr>
            <a:r>
              <a:rPr lang="en-US" altLang="zh-CN" sz="2400" kern="100" dirty="0">
                <a:latin typeface="Calibri"/>
                <a:ea typeface="宋体"/>
                <a:cs typeface="宋体"/>
              </a:rPr>
              <a:t>    </a:t>
            </a:r>
            <a:r>
              <a:rPr lang="zh-CN" altLang="zh-CN" sz="2400" kern="100" dirty="0">
                <a:latin typeface="Calibri"/>
                <a:ea typeface="宋体"/>
                <a:cs typeface="宋体"/>
              </a:rPr>
              <a:t>充分考虑压力级制、工程类别、管道材质、定额子目覆盖面来选取典型案例工程，分别套用现行定额（</a:t>
            </a:r>
            <a:r>
              <a:rPr lang="en-US" altLang="zh-CN" sz="2400" kern="100" dirty="0">
                <a:latin typeface="Calibri"/>
                <a:ea typeface="宋体"/>
                <a:cs typeface="宋体"/>
              </a:rPr>
              <a:t>2018</a:t>
            </a:r>
            <a:r>
              <a:rPr lang="zh-CN" altLang="zh-CN" sz="2400" kern="100" dirty="0">
                <a:latin typeface="Calibri"/>
                <a:ea typeface="宋体"/>
                <a:cs typeface="宋体"/>
              </a:rPr>
              <a:t>版定额）与</a:t>
            </a:r>
            <a:r>
              <a:rPr lang="en-US" altLang="zh-CN" sz="2400" kern="100" dirty="0">
                <a:latin typeface="Calibri"/>
                <a:ea typeface="宋体"/>
                <a:cs typeface="宋体"/>
              </a:rPr>
              <a:t>2020</a:t>
            </a:r>
            <a:r>
              <a:rPr lang="zh-CN" altLang="zh-CN" sz="2400" kern="100" dirty="0">
                <a:latin typeface="Calibri"/>
                <a:ea typeface="宋体"/>
                <a:cs typeface="宋体"/>
              </a:rPr>
              <a:t>版拟出版的定额，计算工程造价。</a:t>
            </a:r>
            <a:endParaRPr lang="zh-CN" altLang="zh-CN" sz="1600" kern="100" dirty="0">
              <a:latin typeface="Calibri"/>
              <a:ea typeface="宋体"/>
              <a:cs typeface="Times New Roman"/>
            </a:endParaRPr>
          </a:p>
          <a:p>
            <a:pPr indent="355600" algn="just">
              <a:lnSpc>
                <a:spcPct val="150000"/>
              </a:lnSpc>
              <a:spcAft>
                <a:spcPts val="0"/>
              </a:spcAft>
            </a:pPr>
            <a:r>
              <a:rPr lang="en-US" altLang="zh-CN" sz="2400" kern="100" dirty="0">
                <a:latin typeface="Calibri"/>
                <a:ea typeface="宋体"/>
                <a:cs typeface="宋体"/>
              </a:rPr>
              <a:t>    </a:t>
            </a:r>
            <a:r>
              <a:rPr lang="zh-CN" altLang="zh-CN" sz="2400" kern="100" dirty="0">
                <a:latin typeface="Calibri"/>
                <a:ea typeface="宋体"/>
                <a:cs typeface="宋体"/>
              </a:rPr>
              <a:t>套用现行定额时，安全文明施工费按“市城建局关于调整武汉市建设工程安全文明施工费取费标准等计价规定的通知（武城建（</a:t>
            </a:r>
            <a:r>
              <a:rPr lang="en-US" altLang="zh-CN" sz="2400" kern="100" dirty="0">
                <a:latin typeface="Calibri"/>
                <a:ea typeface="宋体"/>
                <a:cs typeface="宋体"/>
              </a:rPr>
              <a:t>2019</a:t>
            </a:r>
            <a:r>
              <a:rPr lang="zh-CN" altLang="zh-CN" sz="2400" kern="100" dirty="0">
                <a:latin typeface="Calibri"/>
                <a:ea typeface="宋体"/>
                <a:cs typeface="宋体"/>
              </a:rPr>
              <a:t>）</a:t>
            </a:r>
            <a:r>
              <a:rPr lang="en-US" altLang="zh-CN" sz="2400" kern="100" dirty="0">
                <a:latin typeface="Calibri"/>
                <a:ea typeface="宋体"/>
                <a:cs typeface="宋体"/>
              </a:rPr>
              <a:t>77</a:t>
            </a:r>
            <a:r>
              <a:rPr lang="zh-CN" altLang="zh-CN" sz="2400" kern="100" dirty="0">
                <a:latin typeface="Calibri"/>
                <a:ea typeface="宋体"/>
                <a:cs typeface="宋体"/>
              </a:rPr>
              <a:t>号）”调整，其他各项费用按照湖北省住建厅湖北省造价总站相关文件执行。</a:t>
            </a:r>
            <a:endParaRPr lang="zh-CN" altLang="zh-CN" sz="1600" kern="100" dirty="0">
              <a:latin typeface="Calibri"/>
              <a:ea typeface="宋体"/>
              <a:cs typeface="Times New Roman"/>
            </a:endParaRPr>
          </a:p>
          <a:p>
            <a:pPr>
              <a:lnSpc>
                <a:spcPct val="150000"/>
              </a:lnSpc>
            </a:pP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31733723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964273" cy="646331"/>
          </a:xfrm>
          <a:prstGeom prst="rect">
            <a:avLst/>
          </a:prstGeom>
          <a:noFill/>
        </p:spPr>
        <p:txBody>
          <a:bodyPr wrap="none" rtlCol="0">
            <a:spAutoFit/>
          </a:bodyPr>
          <a:lstStyle/>
          <a:p>
            <a:r>
              <a:rPr lang="zh-CN" altLang="en-US" sz="3600" b="1" dirty="0">
                <a:solidFill>
                  <a:prstClr val="black"/>
                </a:solidFill>
              </a:rPr>
              <a:t>水平测算情况</a:t>
            </a:r>
            <a:endParaRPr lang="zh-CN" altLang="zh-CN" sz="3600" b="1" dirty="0">
              <a:solidFill>
                <a:prstClr val="black"/>
              </a:solidFill>
            </a:endParaRPr>
          </a:p>
        </p:txBody>
      </p:sp>
      <p:sp>
        <p:nvSpPr>
          <p:cNvPr id="3" name="矩形 2"/>
          <p:cNvSpPr/>
          <p:nvPr/>
        </p:nvSpPr>
        <p:spPr>
          <a:xfrm>
            <a:off x="821125" y="951071"/>
            <a:ext cx="10722967" cy="7663636"/>
          </a:xfrm>
          <a:prstGeom prst="rect">
            <a:avLst/>
          </a:prstGeom>
        </p:spPr>
        <p:txBody>
          <a:bodyPr wrap="square">
            <a:spAutoFit/>
          </a:bodyPr>
          <a:lstStyle/>
          <a:p>
            <a:pPr indent="355600" algn="just">
              <a:lnSpc>
                <a:spcPct val="150000"/>
              </a:lnSpc>
              <a:spcAft>
                <a:spcPts val="0"/>
              </a:spcAft>
            </a:pPr>
            <a:r>
              <a:rPr lang="en-US" altLang="zh-CN" sz="2400" kern="100" dirty="0">
                <a:latin typeface="Calibri"/>
                <a:ea typeface="宋体"/>
                <a:cs typeface="宋体"/>
              </a:rPr>
              <a:t>    </a:t>
            </a:r>
            <a:r>
              <a:rPr lang="zh-CN" altLang="zh-CN" sz="2400" kern="100" dirty="0">
                <a:latin typeface="Calibri"/>
                <a:ea typeface="宋体"/>
                <a:cs typeface="宋体"/>
              </a:rPr>
              <a:t>套用</a:t>
            </a:r>
            <a:r>
              <a:rPr lang="en-US" altLang="zh-CN" sz="2400" kern="100" dirty="0">
                <a:latin typeface="Calibri"/>
                <a:ea typeface="宋体"/>
                <a:cs typeface="宋体"/>
              </a:rPr>
              <a:t>2020</a:t>
            </a:r>
            <a:r>
              <a:rPr lang="zh-CN" altLang="zh-CN" sz="2400" kern="100" dirty="0">
                <a:latin typeface="Calibri"/>
                <a:ea typeface="宋体"/>
                <a:cs typeface="宋体"/>
              </a:rPr>
              <a:t>版定额时，未计算扬尘防治增加费，材料价格和现行定额保持同一价格水平，安全文明施工费按“市城建局关于调整武汉市建设工程安全文明施工费取费标准等计价规定的通知（武城建（</a:t>
            </a:r>
            <a:r>
              <a:rPr lang="en-US" altLang="zh-CN" sz="2400" kern="100" dirty="0">
                <a:latin typeface="Calibri"/>
                <a:ea typeface="宋体"/>
                <a:cs typeface="宋体"/>
              </a:rPr>
              <a:t>2019</a:t>
            </a:r>
            <a:r>
              <a:rPr lang="zh-CN" altLang="zh-CN" sz="2400" kern="100" dirty="0">
                <a:latin typeface="Calibri"/>
                <a:ea typeface="宋体"/>
                <a:cs typeface="宋体"/>
              </a:rPr>
              <a:t>）</a:t>
            </a:r>
            <a:r>
              <a:rPr lang="en-US" altLang="zh-CN" sz="2400" kern="100" dirty="0">
                <a:latin typeface="Calibri"/>
                <a:ea typeface="宋体"/>
                <a:cs typeface="宋体"/>
              </a:rPr>
              <a:t>77</a:t>
            </a:r>
            <a:r>
              <a:rPr lang="zh-CN" altLang="zh-CN" sz="2400" kern="100" dirty="0">
                <a:latin typeface="Calibri"/>
                <a:ea typeface="宋体"/>
                <a:cs typeface="宋体"/>
              </a:rPr>
              <a:t>号）”调整，其他各项费用按照湖北省住建厅湖北省造价总站相关文件执行。 </a:t>
            </a:r>
            <a:endParaRPr lang="zh-CN" altLang="zh-CN" sz="1600" kern="100" dirty="0">
              <a:latin typeface="Calibri"/>
              <a:ea typeface="宋体"/>
              <a:cs typeface="Times New Roman"/>
            </a:endParaRPr>
          </a:p>
          <a:p>
            <a:pPr indent="355600" algn="just">
              <a:lnSpc>
                <a:spcPct val="150000"/>
              </a:lnSpc>
              <a:spcAft>
                <a:spcPts val="0"/>
              </a:spcAft>
            </a:pPr>
            <a:r>
              <a:rPr lang="en-US" altLang="zh-CN" sz="2400" kern="100" dirty="0">
                <a:latin typeface="Calibri"/>
                <a:ea typeface="宋体"/>
                <a:cs typeface="宋体"/>
              </a:rPr>
              <a:t>   </a:t>
            </a:r>
            <a:r>
              <a:rPr lang="zh-CN" altLang="zh-CN" sz="2400" kern="100" dirty="0">
                <a:latin typeface="Calibri"/>
                <a:ea typeface="宋体"/>
                <a:cs typeface="宋体"/>
              </a:rPr>
              <a:t>测算的基础数据由武汉市天然气有限公司提供。</a:t>
            </a:r>
            <a:endParaRPr lang="zh-CN" altLang="zh-CN" sz="1600" kern="100" dirty="0">
              <a:latin typeface="Calibri"/>
              <a:ea typeface="宋体"/>
              <a:cs typeface="Times New Roman"/>
            </a:endParaRPr>
          </a:p>
          <a:p>
            <a:pPr indent="355600" algn="just">
              <a:lnSpc>
                <a:spcPct val="150000"/>
              </a:lnSpc>
              <a:spcAft>
                <a:spcPts val="0"/>
              </a:spcAft>
            </a:pPr>
            <a:r>
              <a:rPr lang="en-US" altLang="zh-CN" sz="2400" kern="100" dirty="0">
                <a:latin typeface="Calibri"/>
                <a:ea typeface="宋体"/>
                <a:cs typeface="宋体"/>
              </a:rPr>
              <a:t>   </a:t>
            </a:r>
            <a:r>
              <a:rPr lang="zh-CN" altLang="zh-CN" sz="2400" kern="100" dirty="0">
                <a:latin typeface="Calibri"/>
                <a:ea typeface="宋体"/>
                <a:cs typeface="宋体"/>
              </a:rPr>
              <a:t>工程造价水平测算分析：新定额工程总造价总体水平较现行定额平均提高了</a:t>
            </a:r>
            <a:r>
              <a:rPr lang="en-US" altLang="zh-CN" sz="2400" kern="100" dirty="0">
                <a:latin typeface="Calibri"/>
                <a:ea typeface="宋体"/>
                <a:cs typeface="宋体"/>
              </a:rPr>
              <a:t>1.63%</a:t>
            </a:r>
            <a:r>
              <a:rPr lang="zh-CN" altLang="zh-CN" sz="2400" kern="100" dirty="0">
                <a:latin typeface="Calibri"/>
                <a:ea typeface="宋体"/>
                <a:cs typeface="宋体"/>
              </a:rPr>
              <a:t>。</a:t>
            </a:r>
            <a:endParaRPr lang="zh-CN" altLang="zh-CN" sz="1600" kern="100" dirty="0">
              <a:latin typeface="Calibri"/>
              <a:ea typeface="宋体"/>
              <a:cs typeface="Times New Roman"/>
            </a:endParaRPr>
          </a:p>
          <a:p>
            <a:pPr>
              <a:lnSpc>
                <a:spcPct val="150000"/>
              </a:lnSpc>
            </a:pPr>
            <a:r>
              <a:rPr lang="en-US" altLang="zh-CN" sz="2000" kern="0" dirty="0">
                <a:solidFill>
                  <a:prstClr val="black"/>
                </a:solidFill>
                <a:latin typeface="Calibri"/>
                <a:ea typeface="宋体"/>
                <a:cs typeface="宋体"/>
              </a:rPr>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br>
              <a:rPr lang="en-US" altLang="zh-CN" sz="2000" kern="0" dirty="0">
                <a:solidFill>
                  <a:prstClr val="black"/>
                </a:solidFill>
                <a:latin typeface="Calibri"/>
                <a:ea typeface="宋体"/>
                <a:cs typeface="宋体"/>
              </a:rPr>
            </a:br>
            <a:r>
              <a:rPr lang="en-US" altLang="zh-CN" sz="2000" kern="0" dirty="0">
                <a:solidFill>
                  <a:prstClr val="black"/>
                </a:solidFill>
                <a:latin typeface="Calibri"/>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t>
            </a:r>
            <a:br>
              <a:rPr lang="en-US" altLang="zh-CN" sz="2000" kern="0" dirty="0">
                <a:solidFill>
                  <a:prstClr val="black"/>
                </a:solidFill>
                <a:ea typeface="宋体"/>
                <a:cs typeface="宋体"/>
              </a:rPr>
            </a:br>
            <a:r>
              <a:rPr lang="en-US" altLang="zh-CN" sz="2000" kern="0" dirty="0">
                <a:solidFill>
                  <a:prstClr val="black"/>
                </a:solidFill>
                <a:latin typeface="宋体"/>
                <a:ea typeface="宋体"/>
                <a:cs typeface="宋体"/>
              </a:rPr>
              <a:t>     </a:t>
            </a:r>
            <a:r>
              <a:rPr lang="en-US" altLang="zh-CN" sz="2000" kern="0" dirty="0">
                <a:solidFill>
                  <a:prstClr val="black"/>
                </a:solidFill>
                <a:ea typeface="宋体"/>
                <a:cs typeface="宋体"/>
              </a:rPr>
              <a:t/>
            </a:r>
            <a:br>
              <a:rPr lang="en-US" altLang="zh-CN" sz="2000" kern="0" dirty="0">
                <a:solidFill>
                  <a:prstClr val="black"/>
                </a:solidFill>
                <a:ea typeface="宋体"/>
                <a:cs typeface="宋体"/>
              </a:rPr>
            </a:br>
            <a:r>
              <a:rPr lang="en-US" altLang="zh-CN" sz="2000" kern="0" dirty="0">
                <a:solidFill>
                  <a:prstClr val="black"/>
                </a:solidFill>
                <a:ea typeface="宋体"/>
                <a:cs typeface="宋体"/>
              </a:rPr>
              <a:t/>
            </a:r>
            <a:br>
              <a:rPr lang="en-US" altLang="zh-CN" sz="2000" kern="0" dirty="0">
                <a:solidFill>
                  <a:prstClr val="black"/>
                </a:solidFill>
                <a:ea typeface="宋体"/>
                <a:cs typeface="宋体"/>
              </a:rPr>
            </a:br>
            <a:endParaRPr lang="en-US" altLang="zh-CN" sz="2000" kern="0" dirty="0">
              <a:solidFill>
                <a:prstClr val="black"/>
              </a:solidFill>
              <a:ea typeface="宋体"/>
              <a:cs typeface="宋体"/>
            </a:endParaRPr>
          </a:p>
          <a:p>
            <a:pPr>
              <a:lnSpc>
                <a:spcPct val="150000"/>
              </a:lnSpc>
            </a:pPr>
            <a:endParaRPr lang="zh-CN" altLang="en-US" sz="2000" dirty="0">
              <a:solidFill>
                <a:prstClr val="black"/>
              </a:solidFill>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5303796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gradFill>
          <a:gsLst>
            <a:gs pos="0">
              <a:srgbClr val="289AF5"/>
            </a:gs>
            <a:gs pos="100000">
              <a:srgbClr val="146DD7"/>
            </a:gs>
          </a:gsLst>
          <a:lin ang="5400000" scaled="1"/>
        </a:gradFill>
        <a:effectLst/>
      </p:bgPr>
    </p:bg>
    <p:spTree>
      <p:nvGrpSpPr>
        <p:cNvPr id="1" name=""/>
        <p:cNvGrpSpPr/>
        <p:nvPr/>
      </p:nvGrpSpPr>
      <p:grpSpPr>
        <a:xfrm>
          <a:off x="0" y="0"/>
          <a:ext cx="0" cy="0"/>
          <a:chOff x="0" y="0"/>
          <a:chExt cx="0" cy="0"/>
        </a:xfrm>
      </p:grpSpPr>
      <p:sp>
        <p:nvSpPr>
          <p:cNvPr id="1036" name="圆角矩形 1035"/>
          <p:cNvSpPr/>
          <p:nvPr/>
        </p:nvSpPr>
        <p:spPr>
          <a:xfrm rot="18268163">
            <a:off x="6941584" y="2596511"/>
            <a:ext cx="1697993" cy="908245"/>
          </a:xfrm>
          <a:prstGeom prst="roundRect">
            <a:avLst>
              <a:gd name="adj" fmla="val 50000"/>
            </a:avLst>
          </a:prstGeom>
          <a:gradFill flip="none" rotWithShape="1">
            <a:gsLst>
              <a:gs pos="0">
                <a:srgbClr val="6DE5FD">
                  <a:alpha val="0"/>
                </a:srgbClr>
              </a:gs>
              <a:gs pos="100000">
                <a:srgbClr val="2CA2FA">
                  <a:alpha val="29000"/>
                </a:srgbClr>
              </a:gs>
            </a:gsLst>
            <a:lin ang="21594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35" name="圆角矩形 1034"/>
          <p:cNvSpPr/>
          <p:nvPr/>
        </p:nvSpPr>
        <p:spPr>
          <a:xfrm rot="20479944">
            <a:off x="6679465" y="2578805"/>
            <a:ext cx="1970073" cy="1495588"/>
          </a:xfrm>
          <a:prstGeom prst="roundRect">
            <a:avLst>
              <a:gd name="adj" fmla="val 50000"/>
            </a:avLst>
          </a:prstGeom>
          <a:gradFill flip="none" rotWithShape="1">
            <a:gsLst>
              <a:gs pos="0">
                <a:srgbClr val="6DE5FD">
                  <a:alpha val="0"/>
                </a:srgbClr>
              </a:gs>
              <a:gs pos="100000">
                <a:srgbClr val="2CA2FA">
                  <a:alpha val="29000"/>
                </a:srgbClr>
              </a:gs>
            </a:gsLst>
            <a:lin ang="21594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94" name="圆角矩形 993"/>
          <p:cNvSpPr/>
          <p:nvPr/>
        </p:nvSpPr>
        <p:spPr>
          <a:xfrm>
            <a:off x="2619729" y="2975438"/>
            <a:ext cx="5804480" cy="987756"/>
          </a:xfrm>
          <a:prstGeom prst="roundRect">
            <a:avLst>
              <a:gd name="adj" fmla="val 50000"/>
            </a:avLst>
          </a:prstGeom>
          <a:gradFill flip="none" rotWithShape="1">
            <a:gsLst>
              <a:gs pos="0">
                <a:srgbClr val="6DE5FD">
                  <a:alpha val="0"/>
                </a:srgbClr>
              </a:gs>
              <a:gs pos="100000">
                <a:srgbClr val="2CA2FA">
                  <a:alpha val="29000"/>
                </a:srgbClr>
              </a:gs>
            </a:gsLst>
            <a:lin ang="21594000" scaled="0"/>
            <a:tileRect/>
          </a:gradFill>
          <a:ln>
            <a:gradFill flip="none" rotWithShape="1">
              <a:gsLst>
                <a:gs pos="0">
                  <a:srgbClr val="146DD7">
                    <a:alpha val="0"/>
                  </a:srgbClr>
                </a:gs>
                <a:gs pos="100000">
                  <a:srgbClr val="6DE5FD"/>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nvGrpSpPr>
          <p:cNvPr id="1951" name="组合 1950"/>
          <p:cNvGrpSpPr/>
          <p:nvPr/>
        </p:nvGrpSpPr>
        <p:grpSpPr>
          <a:xfrm>
            <a:off x="27436" y="177293"/>
            <a:ext cx="3465467" cy="6579393"/>
            <a:chOff x="27436" y="177293"/>
            <a:chExt cx="3465467" cy="6579393"/>
          </a:xfrm>
          <a:gradFill flip="none" rotWithShape="1">
            <a:gsLst>
              <a:gs pos="0">
                <a:schemeClr val="bg1">
                  <a:alpha val="44000"/>
                </a:schemeClr>
              </a:gs>
              <a:gs pos="100000">
                <a:srgbClr val="2CA2FA">
                  <a:alpha val="0"/>
                </a:srgbClr>
              </a:gs>
            </a:gsLst>
            <a:lin ang="18900000" scaled="1"/>
            <a:tileRect/>
          </a:gradFill>
        </p:grpSpPr>
        <p:sp>
          <p:nvSpPr>
            <p:cNvPr id="262" name="任意多边形: 形状 16">
              <a:extLst>
                <a:ext uri="{FF2B5EF4-FFF2-40B4-BE49-F238E27FC236}">
                  <a16:creationId xmlns:a16="http://schemas.microsoft.com/office/drawing/2014/main" xmlns="" id="{774B7578-049D-4F43-AFB1-F13A7C882183}"/>
                </a:ext>
              </a:extLst>
            </p:cNvPr>
            <p:cNvSpPr/>
            <p:nvPr/>
          </p:nvSpPr>
          <p:spPr>
            <a:xfrm>
              <a:off x="248651" y="2516083"/>
              <a:ext cx="81972" cy="86012"/>
            </a:xfrm>
            <a:custGeom>
              <a:avLst/>
              <a:gdLst>
                <a:gd name="connsiteX0" fmla="*/ 19389 w 19399"/>
                <a:gd name="connsiteY0" fmla="*/ 10971 h 20355"/>
                <a:gd name="connsiteX1" fmla="*/ 9386 w 19399"/>
                <a:gd name="connsiteY1" fmla="*/ 0 h 20355"/>
                <a:gd name="connsiteX2" fmla="*/ 2395 w 19399"/>
                <a:gd name="connsiteY2" fmla="*/ 16779 h 20355"/>
                <a:gd name="connsiteX3" fmla="*/ 19389 w 19399"/>
                <a:gd name="connsiteY3" fmla="*/ 10971 h 20355"/>
              </a:gdLst>
              <a:ahLst/>
              <a:cxnLst>
                <a:cxn ang="0">
                  <a:pos x="connsiteX0" y="connsiteY0"/>
                </a:cxn>
                <a:cxn ang="0">
                  <a:pos x="connsiteX1" y="connsiteY1"/>
                </a:cxn>
                <a:cxn ang="0">
                  <a:pos x="connsiteX2" y="connsiteY2"/>
                </a:cxn>
                <a:cxn ang="0">
                  <a:pos x="connsiteX3" y="connsiteY3"/>
                </a:cxn>
              </a:cxnLst>
              <a:rect l="l" t="t" r="r" b="b"/>
              <a:pathLst>
                <a:path w="19399" h="20355">
                  <a:moveTo>
                    <a:pt x="19389" y="10971"/>
                  </a:moveTo>
                  <a:cubicBezTo>
                    <a:pt x="19604" y="6561"/>
                    <a:pt x="16700" y="215"/>
                    <a:pt x="9386" y="0"/>
                  </a:cubicBezTo>
                  <a:cubicBezTo>
                    <a:pt x="352" y="645"/>
                    <a:pt x="-2553" y="10863"/>
                    <a:pt x="2395" y="16779"/>
                  </a:cubicBezTo>
                  <a:cubicBezTo>
                    <a:pt x="8096" y="23662"/>
                    <a:pt x="18851" y="20005"/>
                    <a:pt x="19389"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63" name="任意多边形: 形状 17">
              <a:extLst>
                <a:ext uri="{FF2B5EF4-FFF2-40B4-BE49-F238E27FC236}">
                  <a16:creationId xmlns:a16="http://schemas.microsoft.com/office/drawing/2014/main" xmlns="" id="{25053E64-3C26-4487-BD56-EBCB0FAEDBC0}"/>
                </a:ext>
              </a:extLst>
            </p:cNvPr>
            <p:cNvSpPr/>
            <p:nvPr/>
          </p:nvSpPr>
          <p:spPr>
            <a:xfrm>
              <a:off x="562799" y="2506990"/>
              <a:ext cx="82298" cy="85894"/>
            </a:xfrm>
            <a:custGeom>
              <a:avLst/>
              <a:gdLst>
                <a:gd name="connsiteX0" fmla="*/ 19474 w 19476"/>
                <a:gd name="connsiteY0" fmla="*/ 10863 h 20327"/>
                <a:gd name="connsiteX1" fmla="*/ 8934 w 19476"/>
                <a:gd name="connsiteY1" fmla="*/ 0 h 20327"/>
                <a:gd name="connsiteX2" fmla="*/ 2588 w 19476"/>
                <a:gd name="connsiteY2" fmla="*/ 16886 h 20327"/>
                <a:gd name="connsiteX3" fmla="*/ 19474 w 19476"/>
                <a:gd name="connsiteY3" fmla="*/ 10863 h 20327"/>
              </a:gdLst>
              <a:ahLst/>
              <a:cxnLst>
                <a:cxn ang="0">
                  <a:pos x="connsiteX0" y="connsiteY0"/>
                </a:cxn>
                <a:cxn ang="0">
                  <a:pos x="connsiteX1" y="connsiteY1"/>
                </a:cxn>
                <a:cxn ang="0">
                  <a:pos x="connsiteX2" y="connsiteY2"/>
                </a:cxn>
                <a:cxn ang="0">
                  <a:pos x="connsiteX3" y="connsiteY3"/>
                </a:cxn>
              </a:cxnLst>
              <a:rect l="l" t="t" r="r" b="b"/>
              <a:pathLst>
                <a:path w="19476" h="20327">
                  <a:moveTo>
                    <a:pt x="19474" y="10863"/>
                  </a:moveTo>
                  <a:cubicBezTo>
                    <a:pt x="19582" y="6453"/>
                    <a:pt x="16355" y="108"/>
                    <a:pt x="8934" y="0"/>
                  </a:cubicBezTo>
                  <a:cubicBezTo>
                    <a:pt x="7" y="753"/>
                    <a:pt x="-2467" y="10971"/>
                    <a:pt x="2588" y="16886"/>
                  </a:cubicBezTo>
                  <a:cubicBezTo>
                    <a:pt x="8611" y="23662"/>
                    <a:pt x="19259" y="19790"/>
                    <a:pt x="19474"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64" name="任意多边形: 形状 18">
              <a:extLst>
                <a:ext uri="{FF2B5EF4-FFF2-40B4-BE49-F238E27FC236}">
                  <a16:creationId xmlns:a16="http://schemas.microsoft.com/office/drawing/2014/main" xmlns="" id="{54A3B88C-64BB-44A0-AC73-EB6DE8355E99}"/>
                </a:ext>
              </a:extLst>
            </p:cNvPr>
            <p:cNvSpPr/>
            <p:nvPr/>
          </p:nvSpPr>
          <p:spPr>
            <a:xfrm>
              <a:off x="875971" y="2495175"/>
              <a:ext cx="81808" cy="85459"/>
            </a:xfrm>
            <a:custGeom>
              <a:avLst/>
              <a:gdLst>
                <a:gd name="connsiteX0" fmla="*/ 19360 w 19360"/>
                <a:gd name="connsiteY0" fmla="*/ 10756 h 20224"/>
                <a:gd name="connsiteX1" fmla="*/ 8496 w 19360"/>
                <a:gd name="connsiteY1" fmla="*/ 0 h 20224"/>
                <a:gd name="connsiteX2" fmla="*/ 3656 w 19360"/>
                <a:gd name="connsiteY2" fmla="*/ 17532 h 20224"/>
                <a:gd name="connsiteX3" fmla="*/ 19360 w 19360"/>
                <a:gd name="connsiteY3" fmla="*/ 10756 h 20224"/>
              </a:gdLst>
              <a:ahLst/>
              <a:cxnLst>
                <a:cxn ang="0">
                  <a:pos x="connsiteX0" y="connsiteY0"/>
                </a:cxn>
                <a:cxn ang="0">
                  <a:pos x="connsiteX1" y="connsiteY1"/>
                </a:cxn>
                <a:cxn ang="0">
                  <a:pos x="connsiteX2" y="connsiteY2"/>
                </a:cxn>
                <a:cxn ang="0">
                  <a:pos x="connsiteX3" y="connsiteY3"/>
                </a:cxn>
              </a:cxnLst>
              <a:rect l="l" t="t" r="r" b="b"/>
              <a:pathLst>
                <a:path w="19360" h="20224">
                  <a:moveTo>
                    <a:pt x="19360" y="10756"/>
                  </a:moveTo>
                  <a:cubicBezTo>
                    <a:pt x="19252" y="6346"/>
                    <a:pt x="15810" y="108"/>
                    <a:pt x="8496" y="0"/>
                  </a:cubicBezTo>
                  <a:cubicBezTo>
                    <a:pt x="-753" y="860"/>
                    <a:pt x="-2582" y="11939"/>
                    <a:pt x="3656" y="17532"/>
                  </a:cubicBezTo>
                  <a:cubicBezTo>
                    <a:pt x="9895" y="23340"/>
                    <a:pt x="19467" y="19145"/>
                    <a:pt x="19360" y="107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65" name="任意多边形: 形状 19">
              <a:extLst>
                <a:ext uri="{FF2B5EF4-FFF2-40B4-BE49-F238E27FC236}">
                  <a16:creationId xmlns:a16="http://schemas.microsoft.com/office/drawing/2014/main" xmlns="" id="{7F50D02E-E320-4FE1-9DED-2C9118B22753}"/>
                </a:ext>
              </a:extLst>
            </p:cNvPr>
            <p:cNvSpPr/>
            <p:nvPr/>
          </p:nvSpPr>
          <p:spPr>
            <a:xfrm>
              <a:off x="1184731" y="2479722"/>
              <a:ext cx="80823" cy="85497"/>
            </a:xfrm>
            <a:custGeom>
              <a:avLst/>
              <a:gdLst>
                <a:gd name="connsiteX0" fmla="*/ 3940 w 19127"/>
                <a:gd name="connsiteY0" fmla="*/ 17639 h 20233"/>
                <a:gd name="connsiteX1" fmla="*/ 19105 w 19127"/>
                <a:gd name="connsiteY1" fmla="*/ 10648 h 20233"/>
                <a:gd name="connsiteX2" fmla="*/ 19105 w 19127"/>
                <a:gd name="connsiteY2" fmla="*/ 10648 h 20233"/>
                <a:gd name="connsiteX3" fmla="*/ 8027 w 19127"/>
                <a:gd name="connsiteY3" fmla="*/ 0 h 20233"/>
                <a:gd name="connsiteX4" fmla="*/ 3940 w 19127"/>
                <a:gd name="connsiteY4" fmla="*/ 17639 h 20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7" h="20233">
                  <a:moveTo>
                    <a:pt x="3940" y="17639"/>
                  </a:moveTo>
                  <a:cubicBezTo>
                    <a:pt x="10393" y="23340"/>
                    <a:pt x="19643" y="19037"/>
                    <a:pt x="19105" y="10648"/>
                  </a:cubicBezTo>
                  <a:lnTo>
                    <a:pt x="19105" y="10648"/>
                  </a:lnTo>
                  <a:cubicBezTo>
                    <a:pt x="18890" y="6238"/>
                    <a:pt x="15233" y="0"/>
                    <a:pt x="8027" y="0"/>
                  </a:cubicBezTo>
                  <a:cubicBezTo>
                    <a:pt x="-1115" y="1076"/>
                    <a:pt x="-2406" y="12154"/>
                    <a:pt x="3940" y="176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66" name="任意多边形: 形状 20">
              <a:extLst>
                <a:ext uri="{FF2B5EF4-FFF2-40B4-BE49-F238E27FC236}">
                  <a16:creationId xmlns:a16="http://schemas.microsoft.com/office/drawing/2014/main" xmlns="" id="{1D192C42-3AB4-4412-B834-952491168719}"/>
                </a:ext>
              </a:extLst>
            </p:cNvPr>
            <p:cNvSpPr/>
            <p:nvPr/>
          </p:nvSpPr>
          <p:spPr>
            <a:xfrm>
              <a:off x="1487348" y="2461535"/>
              <a:ext cx="79230" cy="85180"/>
            </a:xfrm>
            <a:custGeom>
              <a:avLst/>
              <a:gdLst>
                <a:gd name="connsiteX0" fmla="*/ 4172 w 18750"/>
                <a:gd name="connsiteY0" fmla="*/ 17641 h 20158"/>
                <a:gd name="connsiteX1" fmla="*/ 18692 w 18750"/>
                <a:gd name="connsiteY1" fmla="*/ 10434 h 20158"/>
                <a:gd name="connsiteX2" fmla="*/ 7399 w 18750"/>
                <a:gd name="connsiteY2" fmla="*/ 1 h 20158"/>
                <a:gd name="connsiteX3" fmla="*/ 4172 w 18750"/>
                <a:gd name="connsiteY3" fmla="*/ 17641 h 20158"/>
              </a:gdLst>
              <a:ahLst/>
              <a:cxnLst>
                <a:cxn ang="0">
                  <a:pos x="connsiteX0" y="connsiteY0"/>
                </a:cxn>
                <a:cxn ang="0">
                  <a:pos x="connsiteX1" y="connsiteY1"/>
                </a:cxn>
                <a:cxn ang="0">
                  <a:pos x="connsiteX2" y="connsiteY2"/>
                </a:cxn>
                <a:cxn ang="0">
                  <a:pos x="connsiteX3" y="connsiteY3"/>
                </a:cxn>
              </a:cxnLst>
              <a:rect l="l" t="t" r="r" b="b"/>
              <a:pathLst>
                <a:path w="18750" h="20158">
                  <a:moveTo>
                    <a:pt x="4172" y="17641"/>
                  </a:moveTo>
                  <a:cubicBezTo>
                    <a:pt x="10733" y="23233"/>
                    <a:pt x="19552" y="18931"/>
                    <a:pt x="18692" y="10434"/>
                  </a:cubicBezTo>
                  <a:cubicBezTo>
                    <a:pt x="18262" y="6025"/>
                    <a:pt x="14497" y="-106"/>
                    <a:pt x="7399" y="1"/>
                  </a:cubicBezTo>
                  <a:cubicBezTo>
                    <a:pt x="-1421" y="1077"/>
                    <a:pt x="-2174" y="12155"/>
                    <a:pt x="4172" y="1764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67" name="任意多边形: 形状 21">
              <a:extLst>
                <a:ext uri="{FF2B5EF4-FFF2-40B4-BE49-F238E27FC236}">
                  <a16:creationId xmlns:a16="http://schemas.microsoft.com/office/drawing/2014/main" xmlns="" id="{744886A1-88BC-463D-93AB-9423E4CEF4EB}"/>
                </a:ext>
              </a:extLst>
            </p:cNvPr>
            <p:cNvSpPr/>
            <p:nvPr/>
          </p:nvSpPr>
          <p:spPr>
            <a:xfrm>
              <a:off x="1780026" y="2439706"/>
              <a:ext cx="76344" cy="85133"/>
            </a:xfrm>
            <a:custGeom>
              <a:avLst/>
              <a:gdLst>
                <a:gd name="connsiteX0" fmla="*/ 17942 w 18067"/>
                <a:gd name="connsiteY0" fmla="*/ 10331 h 20147"/>
                <a:gd name="connsiteX1" fmla="*/ 6756 w 18067"/>
                <a:gd name="connsiteY1" fmla="*/ 6 h 20147"/>
                <a:gd name="connsiteX2" fmla="*/ 5896 w 18067"/>
                <a:gd name="connsiteY2" fmla="*/ 113 h 20147"/>
                <a:gd name="connsiteX3" fmla="*/ 5251 w 18067"/>
                <a:gd name="connsiteY3" fmla="*/ 18290 h 20147"/>
                <a:gd name="connsiteX4" fmla="*/ 17942 w 18067"/>
                <a:gd name="connsiteY4" fmla="*/ 10331 h 20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7" h="20147">
                  <a:moveTo>
                    <a:pt x="17942" y="10331"/>
                  </a:moveTo>
                  <a:cubicBezTo>
                    <a:pt x="17297" y="5921"/>
                    <a:pt x="13425" y="-210"/>
                    <a:pt x="6756" y="6"/>
                  </a:cubicBezTo>
                  <a:cubicBezTo>
                    <a:pt x="6541" y="6"/>
                    <a:pt x="6111" y="113"/>
                    <a:pt x="5896" y="113"/>
                  </a:cubicBezTo>
                  <a:cubicBezTo>
                    <a:pt x="-1633" y="1619"/>
                    <a:pt x="-2063" y="13020"/>
                    <a:pt x="5251" y="18290"/>
                  </a:cubicBezTo>
                  <a:cubicBezTo>
                    <a:pt x="11704" y="22915"/>
                    <a:pt x="19125" y="18398"/>
                    <a:pt x="17942"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77" name="任意多边形: 形状 31">
              <a:extLst>
                <a:ext uri="{FF2B5EF4-FFF2-40B4-BE49-F238E27FC236}">
                  <a16:creationId xmlns:a16="http://schemas.microsoft.com/office/drawing/2014/main" xmlns="" id="{94876CDF-AD8B-40AA-AFA3-048C30698E2B}"/>
                </a:ext>
              </a:extLst>
            </p:cNvPr>
            <p:cNvSpPr/>
            <p:nvPr/>
          </p:nvSpPr>
          <p:spPr>
            <a:xfrm>
              <a:off x="76749" y="2713782"/>
              <a:ext cx="83502" cy="87690"/>
            </a:xfrm>
            <a:custGeom>
              <a:avLst/>
              <a:gdLst>
                <a:gd name="connsiteX0" fmla="*/ 19737 w 19761"/>
                <a:gd name="connsiteY0" fmla="*/ 11293 h 20752"/>
                <a:gd name="connsiteX1" fmla="*/ 9734 w 19761"/>
                <a:gd name="connsiteY1" fmla="*/ 0 h 20752"/>
                <a:gd name="connsiteX2" fmla="*/ 2313 w 19761"/>
                <a:gd name="connsiteY2" fmla="*/ 17101 h 20752"/>
                <a:gd name="connsiteX3" fmla="*/ 19737 w 19761"/>
                <a:gd name="connsiteY3" fmla="*/ 11293 h 20752"/>
              </a:gdLst>
              <a:ahLst/>
              <a:cxnLst>
                <a:cxn ang="0">
                  <a:pos x="connsiteX0" y="connsiteY0"/>
                </a:cxn>
                <a:cxn ang="0">
                  <a:pos x="connsiteX1" y="connsiteY1"/>
                </a:cxn>
                <a:cxn ang="0">
                  <a:pos x="connsiteX2" y="connsiteY2"/>
                </a:cxn>
                <a:cxn ang="0">
                  <a:pos x="connsiteX3" y="connsiteY3"/>
                </a:cxn>
              </a:cxnLst>
              <a:rect l="l" t="t" r="r" b="b"/>
              <a:pathLst>
                <a:path w="19761" h="20752">
                  <a:moveTo>
                    <a:pt x="19737" y="11293"/>
                  </a:moveTo>
                  <a:cubicBezTo>
                    <a:pt x="20060" y="6776"/>
                    <a:pt x="17263" y="323"/>
                    <a:pt x="9734" y="0"/>
                  </a:cubicBezTo>
                  <a:cubicBezTo>
                    <a:pt x="592" y="645"/>
                    <a:pt x="-2635" y="11078"/>
                    <a:pt x="2313" y="17101"/>
                  </a:cubicBezTo>
                  <a:cubicBezTo>
                    <a:pt x="7906" y="24092"/>
                    <a:pt x="18984" y="20436"/>
                    <a:pt x="19737"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78" name="任意多边形: 形状 32">
              <a:extLst>
                <a:ext uri="{FF2B5EF4-FFF2-40B4-BE49-F238E27FC236}">
                  <a16:creationId xmlns:a16="http://schemas.microsoft.com/office/drawing/2014/main" xmlns="" id="{49DBA4FA-BDC4-47EF-9584-2E07BD9072D2}"/>
                </a:ext>
              </a:extLst>
            </p:cNvPr>
            <p:cNvSpPr/>
            <p:nvPr/>
          </p:nvSpPr>
          <p:spPr>
            <a:xfrm>
              <a:off x="397561" y="2706510"/>
              <a:ext cx="83954" cy="87677"/>
            </a:xfrm>
            <a:custGeom>
              <a:avLst/>
              <a:gdLst>
                <a:gd name="connsiteX0" fmla="*/ 2541 w 19868"/>
                <a:gd name="connsiteY0" fmla="*/ 17209 h 20749"/>
                <a:gd name="connsiteX1" fmla="*/ 19858 w 19868"/>
                <a:gd name="connsiteY1" fmla="*/ 11186 h 20749"/>
                <a:gd name="connsiteX2" fmla="*/ 19858 w 19868"/>
                <a:gd name="connsiteY2" fmla="*/ 11186 h 20749"/>
                <a:gd name="connsiteX3" fmla="*/ 9425 w 19868"/>
                <a:gd name="connsiteY3" fmla="*/ 0 h 20749"/>
                <a:gd name="connsiteX4" fmla="*/ 2541 w 19868"/>
                <a:gd name="connsiteY4" fmla="*/ 17209 h 20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8" h="20749">
                  <a:moveTo>
                    <a:pt x="2541" y="17209"/>
                  </a:moveTo>
                  <a:cubicBezTo>
                    <a:pt x="8457" y="24092"/>
                    <a:pt x="19428" y="20328"/>
                    <a:pt x="19858" y="11186"/>
                  </a:cubicBezTo>
                  <a:lnTo>
                    <a:pt x="19858" y="11186"/>
                  </a:lnTo>
                  <a:cubicBezTo>
                    <a:pt x="20073" y="6668"/>
                    <a:pt x="16954" y="215"/>
                    <a:pt x="9425" y="0"/>
                  </a:cubicBezTo>
                  <a:cubicBezTo>
                    <a:pt x="283" y="753"/>
                    <a:pt x="-2621" y="11186"/>
                    <a:pt x="2541"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79" name="任意多边形: 形状 33">
              <a:extLst>
                <a:ext uri="{FF2B5EF4-FFF2-40B4-BE49-F238E27FC236}">
                  <a16:creationId xmlns:a16="http://schemas.microsoft.com/office/drawing/2014/main" xmlns="" id="{A4B985B1-6D6D-4A35-85CF-2E54DF0EA61F}"/>
                </a:ext>
              </a:extLst>
            </p:cNvPr>
            <p:cNvSpPr/>
            <p:nvPr/>
          </p:nvSpPr>
          <p:spPr>
            <a:xfrm>
              <a:off x="718525" y="2696060"/>
              <a:ext cx="83823" cy="87440"/>
            </a:xfrm>
            <a:custGeom>
              <a:avLst/>
              <a:gdLst>
                <a:gd name="connsiteX0" fmla="*/ 19835 w 19837"/>
                <a:gd name="connsiteY0" fmla="*/ 11078 h 20693"/>
                <a:gd name="connsiteX1" fmla="*/ 9080 w 19837"/>
                <a:gd name="connsiteY1" fmla="*/ 0 h 20693"/>
                <a:gd name="connsiteX2" fmla="*/ 2734 w 19837"/>
                <a:gd name="connsiteY2" fmla="*/ 17209 h 20693"/>
                <a:gd name="connsiteX3" fmla="*/ 19835 w 19837"/>
                <a:gd name="connsiteY3" fmla="*/ 11078 h 20693"/>
              </a:gdLst>
              <a:ahLst/>
              <a:cxnLst>
                <a:cxn ang="0">
                  <a:pos x="connsiteX0" y="connsiteY0"/>
                </a:cxn>
                <a:cxn ang="0">
                  <a:pos x="connsiteX1" y="connsiteY1"/>
                </a:cxn>
                <a:cxn ang="0">
                  <a:pos x="connsiteX2" y="connsiteY2"/>
                </a:cxn>
                <a:cxn ang="0">
                  <a:pos x="connsiteX3" y="connsiteY3"/>
                </a:cxn>
              </a:cxnLst>
              <a:rect l="l" t="t" r="r" b="b"/>
              <a:pathLst>
                <a:path w="19837" h="20693">
                  <a:moveTo>
                    <a:pt x="19835" y="11078"/>
                  </a:moveTo>
                  <a:cubicBezTo>
                    <a:pt x="19943" y="6561"/>
                    <a:pt x="16609" y="108"/>
                    <a:pt x="9080" y="0"/>
                  </a:cubicBezTo>
                  <a:cubicBezTo>
                    <a:pt x="-63" y="860"/>
                    <a:pt x="-2536" y="11293"/>
                    <a:pt x="2734" y="17209"/>
                  </a:cubicBezTo>
                  <a:cubicBezTo>
                    <a:pt x="8865" y="24092"/>
                    <a:pt x="19728" y="20113"/>
                    <a:pt x="19835"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0" name="任意多边形: 形状 34">
              <a:extLst>
                <a:ext uri="{FF2B5EF4-FFF2-40B4-BE49-F238E27FC236}">
                  <a16:creationId xmlns:a16="http://schemas.microsoft.com/office/drawing/2014/main" xmlns="" id="{F9FECB0D-BEBA-42FF-9106-CC75460CE85E}"/>
                </a:ext>
              </a:extLst>
            </p:cNvPr>
            <p:cNvSpPr/>
            <p:nvPr/>
          </p:nvSpPr>
          <p:spPr>
            <a:xfrm>
              <a:off x="1037013" y="2681968"/>
              <a:ext cx="83025" cy="87842"/>
            </a:xfrm>
            <a:custGeom>
              <a:avLst/>
              <a:gdLst>
                <a:gd name="connsiteX0" fmla="*/ 19645 w 19648"/>
                <a:gd name="connsiteY0" fmla="*/ 10971 h 20788"/>
                <a:gd name="connsiteX1" fmla="*/ 8674 w 19648"/>
                <a:gd name="connsiteY1" fmla="*/ 0 h 20788"/>
                <a:gd name="connsiteX2" fmla="*/ 3727 w 19648"/>
                <a:gd name="connsiteY2" fmla="*/ 17962 h 20788"/>
                <a:gd name="connsiteX3" fmla="*/ 19645 w 19648"/>
                <a:gd name="connsiteY3" fmla="*/ 10971 h 20788"/>
              </a:gdLst>
              <a:ahLst/>
              <a:cxnLst>
                <a:cxn ang="0">
                  <a:pos x="connsiteX0" y="connsiteY0"/>
                </a:cxn>
                <a:cxn ang="0">
                  <a:pos x="connsiteX1" y="connsiteY1"/>
                </a:cxn>
                <a:cxn ang="0">
                  <a:pos x="connsiteX2" y="connsiteY2"/>
                </a:cxn>
                <a:cxn ang="0">
                  <a:pos x="connsiteX3" y="connsiteY3"/>
                </a:cxn>
              </a:cxnLst>
              <a:rect l="l" t="t" r="r" b="b"/>
              <a:pathLst>
                <a:path w="19648" h="20788">
                  <a:moveTo>
                    <a:pt x="19645" y="10971"/>
                  </a:moveTo>
                  <a:cubicBezTo>
                    <a:pt x="19538" y="6453"/>
                    <a:pt x="16096" y="108"/>
                    <a:pt x="8674" y="0"/>
                  </a:cubicBezTo>
                  <a:cubicBezTo>
                    <a:pt x="-791" y="968"/>
                    <a:pt x="-2619" y="12369"/>
                    <a:pt x="3727" y="17962"/>
                  </a:cubicBezTo>
                  <a:cubicBezTo>
                    <a:pt x="10288" y="23985"/>
                    <a:pt x="19860" y="19790"/>
                    <a:pt x="19645"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1" name="任意多边形: 形状 35">
              <a:extLst>
                <a:ext uri="{FF2B5EF4-FFF2-40B4-BE49-F238E27FC236}">
                  <a16:creationId xmlns:a16="http://schemas.microsoft.com/office/drawing/2014/main" xmlns="" id="{7ABCE59E-1FBD-4694-A47B-58F0B132D3F6}"/>
                </a:ext>
              </a:extLst>
            </p:cNvPr>
            <p:cNvSpPr/>
            <p:nvPr/>
          </p:nvSpPr>
          <p:spPr>
            <a:xfrm>
              <a:off x="1350662" y="2665602"/>
              <a:ext cx="81233" cy="87039"/>
            </a:xfrm>
            <a:custGeom>
              <a:avLst/>
              <a:gdLst>
                <a:gd name="connsiteX0" fmla="*/ 3822 w 19224"/>
                <a:gd name="connsiteY0" fmla="*/ 17963 h 20598"/>
                <a:gd name="connsiteX1" fmla="*/ 19203 w 19224"/>
                <a:gd name="connsiteY1" fmla="*/ 10757 h 20598"/>
                <a:gd name="connsiteX2" fmla="*/ 8017 w 19224"/>
                <a:gd name="connsiteY2" fmla="*/ 1 h 20598"/>
                <a:gd name="connsiteX3" fmla="*/ 3822 w 19224"/>
                <a:gd name="connsiteY3" fmla="*/ 17963 h 20598"/>
              </a:gdLst>
              <a:ahLst/>
              <a:cxnLst>
                <a:cxn ang="0">
                  <a:pos x="connsiteX0" y="connsiteY0"/>
                </a:cxn>
                <a:cxn ang="0">
                  <a:pos x="connsiteX1" y="connsiteY1"/>
                </a:cxn>
                <a:cxn ang="0">
                  <a:pos x="connsiteX2" y="connsiteY2"/>
                </a:cxn>
                <a:cxn ang="0">
                  <a:pos x="connsiteX3" y="connsiteY3"/>
                </a:cxn>
              </a:cxnLst>
              <a:rect l="l" t="t" r="r" b="b"/>
              <a:pathLst>
                <a:path w="19224" h="20598">
                  <a:moveTo>
                    <a:pt x="3822" y="17963"/>
                  </a:moveTo>
                  <a:cubicBezTo>
                    <a:pt x="10275" y="23771"/>
                    <a:pt x="19740" y="19361"/>
                    <a:pt x="19203" y="10757"/>
                  </a:cubicBezTo>
                  <a:cubicBezTo>
                    <a:pt x="18987" y="6240"/>
                    <a:pt x="15330" y="-106"/>
                    <a:pt x="8017" y="1"/>
                  </a:cubicBezTo>
                  <a:cubicBezTo>
                    <a:pt x="-1018" y="969"/>
                    <a:pt x="-2416" y="12370"/>
                    <a:pt x="3822" y="179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2" name="任意多边形: 形状 36">
              <a:extLst>
                <a:ext uri="{FF2B5EF4-FFF2-40B4-BE49-F238E27FC236}">
                  <a16:creationId xmlns:a16="http://schemas.microsoft.com/office/drawing/2014/main" xmlns="" id="{42342811-5E59-4B71-B3A7-1D77FF3985C1}"/>
                </a:ext>
              </a:extLst>
            </p:cNvPr>
            <p:cNvSpPr/>
            <p:nvPr/>
          </p:nvSpPr>
          <p:spPr>
            <a:xfrm>
              <a:off x="1655869" y="2645150"/>
              <a:ext cx="79720" cy="86883"/>
            </a:xfrm>
            <a:custGeom>
              <a:avLst/>
              <a:gdLst>
                <a:gd name="connsiteX0" fmla="*/ 18822 w 18866"/>
                <a:gd name="connsiteY0" fmla="*/ 10649 h 20561"/>
                <a:gd name="connsiteX1" fmla="*/ 7528 w 18866"/>
                <a:gd name="connsiteY1" fmla="*/ 1 h 20561"/>
                <a:gd name="connsiteX2" fmla="*/ 4087 w 18866"/>
                <a:gd name="connsiteY2" fmla="*/ 18071 h 20561"/>
                <a:gd name="connsiteX3" fmla="*/ 18822 w 18866"/>
                <a:gd name="connsiteY3" fmla="*/ 10649 h 20561"/>
              </a:gdLst>
              <a:ahLst/>
              <a:cxnLst>
                <a:cxn ang="0">
                  <a:pos x="connsiteX0" y="connsiteY0"/>
                </a:cxn>
                <a:cxn ang="0">
                  <a:pos x="connsiteX1" y="connsiteY1"/>
                </a:cxn>
                <a:cxn ang="0">
                  <a:pos x="connsiteX2" y="connsiteY2"/>
                </a:cxn>
                <a:cxn ang="0">
                  <a:pos x="connsiteX3" y="connsiteY3"/>
                </a:cxn>
              </a:cxnLst>
              <a:rect l="l" t="t" r="r" b="b"/>
              <a:pathLst>
                <a:path w="18866" h="20561">
                  <a:moveTo>
                    <a:pt x="18822" y="10649"/>
                  </a:moveTo>
                  <a:cubicBezTo>
                    <a:pt x="18391" y="6132"/>
                    <a:pt x="14735" y="-106"/>
                    <a:pt x="7528" y="1"/>
                  </a:cubicBezTo>
                  <a:cubicBezTo>
                    <a:pt x="-1291" y="1184"/>
                    <a:pt x="-2259" y="12478"/>
                    <a:pt x="4087" y="18071"/>
                  </a:cubicBezTo>
                  <a:cubicBezTo>
                    <a:pt x="10647" y="23664"/>
                    <a:pt x="19575" y="19254"/>
                    <a:pt x="18822" y="106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3" name="任意多边形: 形状 37">
              <a:extLst>
                <a:ext uri="{FF2B5EF4-FFF2-40B4-BE49-F238E27FC236}">
                  <a16:creationId xmlns:a16="http://schemas.microsoft.com/office/drawing/2014/main" xmlns="" id="{C5D54847-C8DD-4BA4-A8B1-0482F8417321}"/>
                </a:ext>
              </a:extLst>
            </p:cNvPr>
            <p:cNvSpPr/>
            <p:nvPr/>
          </p:nvSpPr>
          <p:spPr>
            <a:xfrm>
              <a:off x="1735403" y="2690149"/>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84" name="任意多边形: 形状 38">
              <a:extLst>
                <a:ext uri="{FF2B5EF4-FFF2-40B4-BE49-F238E27FC236}">
                  <a16:creationId xmlns:a16="http://schemas.microsoft.com/office/drawing/2014/main" xmlns="" id="{4D4DB2FD-6133-4EC2-9CFF-E79D26D22163}"/>
                </a:ext>
              </a:extLst>
            </p:cNvPr>
            <p:cNvSpPr/>
            <p:nvPr/>
          </p:nvSpPr>
          <p:spPr>
            <a:xfrm>
              <a:off x="1948319" y="2621499"/>
              <a:ext cx="74235" cy="87326"/>
            </a:xfrm>
            <a:custGeom>
              <a:avLst/>
              <a:gdLst>
                <a:gd name="connsiteX0" fmla="*/ 17480 w 17568"/>
                <a:gd name="connsiteY0" fmla="*/ 10546 h 20666"/>
                <a:gd name="connsiteX1" fmla="*/ 6724 w 17568"/>
                <a:gd name="connsiteY1" fmla="*/ 5 h 20666"/>
                <a:gd name="connsiteX2" fmla="*/ 5004 w 17568"/>
                <a:gd name="connsiteY2" fmla="*/ 18720 h 20666"/>
                <a:gd name="connsiteX3" fmla="*/ 17480 w 17568"/>
                <a:gd name="connsiteY3" fmla="*/ 10546 h 20666"/>
              </a:gdLst>
              <a:ahLst/>
              <a:cxnLst>
                <a:cxn ang="0">
                  <a:pos x="connsiteX0" y="connsiteY0"/>
                </a:cxn>
                <a:cxn ang="0">
                  <a:pos x="connsiteX1" y="connsiteY1"/>
                </a:cxn>
                <a:cxn ang="0">
                  <a:pos x="connsiteX2" y="connsiteY2"/>
                </a:cxn>
                <a:cxn ang="0">
                  <a:pos x="connsiteX3" y="connsiteY3"/>
                </a:cxn>
              </a:cxnLst>
              <a:rect l="l" t="t" r="r" b="b"/>
              <a:pathLst>
                <a:path w="17568" h="20666">
                  <a:moveTo>
                    <a:pt x="17480" y="10546"/>
                  </a:moveTo>
                  <a:cubicBezTo>
                    <a:pt x="16942" y="6029"/>
                    <a:pt x="13178" y="-210"/>
                    <a:pt x="6724" y="5"/>
                  </a:cubicBezTo>
                  <a:cubicBezTo>
                    <a:pt x="-1988" y="1296"/>
                    <a:pt x="-1880" y="13557"/>
                    <a:pt x="5004" y="18720"/>
                  </a:cubicBezTo>
                  <a:cubicBezTo>
                    <a:pt x="11242" y="23560"/>
                    <a:pt x="18448" y="18828"/>
                    <a:pt x="17480" y="105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5" name="任意多边形: 形状 39">
              <a:extLst>
                <a:ext uri="{FF2B5EF4-FFF2-40B4-BE49-F238E27FC236}">
                  <a16:creationId xmlns:a16="http://schemas.microsoft.com/office/drawing/2014/main" xmlns="" id="{ADDBB6DB-99F1-43D2-A9DE-360EFE238B26}"/>
                </a:ext>
              </a:extLst>
            </p:cNvPr>
            <p:cNvSpPr/>
            <p:nvPr/>
          </p:nvSpPr>
          <p:spPr>
            <a:xfrm>
              <a:off x="2214033" y="2596049"/>
              <a:ext cx="68383" cy="87128"/>
            </a:xfrm>
            <a:custGeom>
              <a:avLst/>
              <a:gdLst>
                <a:gd name="connsiteX0" fmla="*/ 5687 w 16183"/>
                <a:gd name="connsiteY0" fmla="*/ 5 h 20619"/>
                <a:gd name="connsiteX1" fmla="*/ 5042 w 16183"/>
                <a:gd name="connsiteY1" fmla="*/ 18720 h 20619"/>
                <a:gd name="connsiteX2" fmla="*/ 16012 w 16183"/>
                <a:gd name="connsiteY2" fmla="*/ 10546 h 20619"/>
                <a:gd name="connsiteX3" fmla="*/ 5687 w 16183"/>
                <a:gd name="connsiteY3" fmla="*/ 5 h 20619"/>
              </a:gdLst>
              <a:ahLst/>
              <a:cxnLst>
                <a:cxn ang="0">
                  <a:pos x="connsiteX0" y="connsiteY0"/>
                </a:cxn>
                <a:cxn ang="0">
                  <a:pos x="connsiteX1" y="connsiteY1"/>
                </a:cxn>
                <a:cxn ang="0">
                  <a:pos x="connsiteX2" y="connsiteY2"/>
                </a:cxn>
                <a:cxn ang="0">
                  <a:pos x="connsiteX3" y="connsiteY3"/>
                </a:cxn>
              </a:cxnLst>
              <a:rect l="l" t="t" r="r" b="b"/>
              <a:pathLst>
                <a:path w="16183" h="20619">
                  <a:moveTo>
                    <a:pt x="5687" y="5"/>
                  </a:moveTo>
                  <a:cubicBezTo>
                    <a:pt x="-2164" y="1404"/>
                    <a:pt x="-1412" y="13557"/>
                    <a:pt x="5042" y="18720"/>
                  </a:cubicBezTo>
                  <a:cubicBezTo>
                    <a:pt x="11065" y="23453"/>
                    <a:pt x="17303" y="18828"/>
                    <a:pt x="16012" y="10546"/>
                  </a:cubicBezTo>
                  <a:cubicBezTo>
                    <a:pt x="15260" y="6029"/>
                    <a:pt x="11603" y="-210"/>
                    <a:pt x="5687"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6" name="任意多边形: 形状 40">
              <a:extLst>
                <a:ext uri="{FF2B5EF4-FFF2-40B4-BE49-F238E27FC236}">
                  <a16:creationId xmlns:a16="http://schemas.microsoft.com/office/drawing/2014/main" xmlns="" id="{95C099C8-AD91-4E22-81AB-A4FA50DF61BE}"/>
                </a:ext>
              </a:extLst>
            </p:cNvPr>
            <p:cNvSpPr/>
            <p:nvPr/>
          </p:nvSpPr>
          <p:spPr>
            <a:xfrm>
              <a:off x="2452927" y="2569208"/>
              <a:ext cx="62040" cy="86452"/>
            </a:xfrm>
            <a:custGeom>
              <a:avLst/>
              <a:gdLst>
                <a:gd name="connsiteX0" fmla="*/ 4651 w 14682"/>
                <a:gd name="connsiteY0" fmla="*/ 12 h 20459"/>
                <a:gd name="connsiteX1" fmla="*/ 5620 w 14682"/>
                <a:gd name="connsiteY1" fmla="*/ 19157 h 20459"/>
                <a:gd name="connsiteX2" fmla="*/ 14439 w 14682"/>
                <a:gd name="connsiteY2" fmla="*/ 10337 h 20459"/>
                <a:gd name="connsiteX3" fmla="*/ 4651 w 14682"/>
                <a:gd name="connsiteY3" fmla="*/ 12 h 20459"/>
              </a:gdLst>
              <a:ahLst/>
              <a:cxnLst>
                <a:cxn ang="0">
                  <a:pos x="connsiteX0" y="connsiteY0"/>
                </a:cxn>
                <a:cxn ang="0">
                  <a:pos x="connsiteX1" y="connsiteY1"/>
                </a:cxn>
                <a:cxn ang="0">
                  <a:pos x="connsiteX2" y="connsiteY2"/>
                </a:cxn>
                <a:cxn ang="0">
                  <a:pos x="connsiteX3" y="connsiteY3"/>
                </a:cxn>
              </a:cxnLst>
              <a:rect l="l" t="t" r="r" b="b"/>
              <a:pathLst>
                <a:path w="14682" h="20459">
                  <a:moveTo>
                    <a:pt x="4651" y="12"/>
                  </a:moveTo>
                  <a:cubicBezTo>
                    <a:pt x="-2555" y="1518"/>
                    <a:pt x="-726" y="14747"/>
                    <a:pt x="5620" y="19157"/>
                  </a:cubicBezTo>
                  <a:cubicBezTo>
                    <a:pt x="10997" y="22921"/>
                    <a:pt x="15837" y="18081"/>
                    <a:pt x="14439" y="10337"/>
                  </a:cubicBezTo>
                  <a:cubicBezTo>
                    <a:pt x="13579" y="5928"/>
                    <a:pt x="10029" y="-311"/>
                    <a:pt x="4651"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7" name="任意多边形: 形状 41">
              <a:extLst>
                <a:ext uri="{FF2B5EF4-FFF2-40B4-BE49-F238E27FC236}">
                  <a16:creationId xmlns:a16="http://schemas.microsoft.com/office/drawing/2014/main" xmlns="" id="{C95F3F4F-D203-4F89-8195-BDF52430E9F5}"/>
                </a:ext>
              </a:extLst>
            </p:cNvPr>
            <p:cNvSpPr/>
            <p:nvPr/>
          </p:nvSpPr>
          <p:spPr>
            <a:xfrm>
              <a:off x="2663286" y="2540571"/>
              <a:ext cx="55964" cy="86380"/>
            </a:xfrm>
            <a:custGeom>
              <a:avLst/>
              <a:gdLst>
                <a:gd name="connsiteX0" fmla="*/ 3807 w 13244"/>
                <a:gd name="connsiteY0" fmla="*/ 12 h 20442"/>
                <a:gd name="connsiteX1" fmla="*/ 6280 w 13244"/>
                <a:gd name="connsiteY1" fmla="*/ 19587 h 20442"/>
                <a:gd name="connsiteX2" fmla="*/ 12841 w 13244"/>
                <a:gd name="connsiteY2" fmla="*/ 10338 h 20442"/>
                <a:gd name="connsiteX3" fmla="*/ 3807 w 13244"/>
                <a:gd name="connsiteY3" fmla="*/ 12 h 20442"/>
              </a:gdLst>
              <a:ahLst/>
              <a:cxnLst>
                <a:cxn ang="0">
                  <a:pos x="connsiteX0" y="connsiteY0"/>
                </a:cxn>
                <a:cxn ang="0">
                  <a:pos x="connsiteX1" y="connsiteY1"/>
                </a:cxn>
                <a:cxn ang="0">
                  <a:pos x="connsiteX2" y="connsiteY2"/>
                </a:cxn>
                <a:cxn ang="0">
                  <a:pos x="connsiteX3" y="connsiteY3"/>
                </a:cxn>
              </a:cxnLst>
              <a:rect l="l" t="t" r="r" b="b"/>
              <a:pathLst>
                <a:path w="13244" h="20442">
                  <a:moveTo>
                    <a:pt x="3807" y="12"/>
                  </a:moveTo>
                  <a:cubicBezTo>
                    <a:pt x="-2862" y="1626"/>
                    <a:pt x="42" y="15823"/>
                    <a:pt x="6280" y="19587"/>
                  </a:cubicBezTo>
                  <a:cubicBezTo>
                    <a:pt x="11013" y="22491"/>
                    <a:pt x="14455" y="17651"/>
                    <a:pt x="12841" y="10338"/>
                  </a:cubicBezTo>
                  <a:cubicBezTo>
                    <a:pt x="11981" y="5820"/>
                    <a:pt x="8432" y="-310"/>
                    <a:pt x="380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8" name="任意多边形: 形状 42">
              <a:extLst>
                <a:ext uri="{FF2B5EF4-FFF2-40B4-BE49-F238E27FC236}">
                  <a16:creationId xmlns:a16="http://schemas.microsoft.com/office/drawing/2014/main" xmlns="" id="{55415126-CC21-42CC-93E2-CFCDCB699659}"/>
                </a:ext>
              </a:extLst>
            </p:cNvPr>
            <p:cNvSpPr/>
            <p:nvPr/>
          </p:nvSpPr>
          <p:spPr>
            <a:xfrm>
              <a:off x="2845346" y="2510577"/>
              <a:ext cx="50103" cy="86126"/>
            </a:xfrm>
            <a:custGeom>
              <a:avLst/>
              <a:gdLst>
                <a:gd name="connsiteX0" fmla="*/ 6756 w 11857"/>
                <a:gd name="connsiteY0" fmla="*/ 19910 h 20382"/>
                <a:gd name="connsiteX1" fmla="*/ 11274 w 11857"/>
                <a:gd name="connsiteY1" fmla="*/ 10230 h 20382"/>
                <a:gd name="connsiteX2" fmla="*/ 2884 w 11857"/>
                <a:gd name="connsiteY2" fmla="*/ 12 h 20382"/>
                <a:gd name="connsiteX3" fmla="*/ 2347 w 11857"/>
                <a:gd name="connsiteY3" fmla="*/ 120 h 20382"/>
                <a:gd name="connsiteX4" fmla="*/ 6756 w 11857"/>
                <a:gd name="connsiteY4" fmla="*/ 1991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57" h="20382">
                  <a:moveTo>
                    <a:pt x="6756" y="19910"/>
                  </a:moveTo>
                  <a:cubicBezTo>
                    <a:pt x="10736" y="21954"/>
                    <a:pt x="12995" y="17114"/>
                    <a:pt x="11274" y="10230"/>
                  </a:cubicBezTo>
                  <a:cubicBezTo>
                    <a:pt x="10198" y="5820"/>
                    <a:pt x="6864" y="-310"/>
                    <a:pt x="2884" y="12"/>
                  </a:cubicBezTo>
                  <a:cubicBezTo>
                    <a:pt x="2777" y="12"/>
                    <a:pt x="2562" y="120"/>
                    <a:pt x="2347" y="120"/>
                  </a:cubicBezTo>
                  <a:cubicBezTo>
                    <a:pt x="-2493" y="2271"/>
                    <a:pt x="733" y="16791"/>
                    <a:pt x="6756" y="199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9" name="任意多边形: 形状 43">
              <a:extLst>
                <a:ext uri="{FF2B5EF4-FFF2-40B4-BE49-F238E27FC236}">
                  <a16:creationId xmlns:a16="http://schemas.microsoft.com/office/drawing/2014/main" xmlns="" id="{D6642CEC-3C04-4B56-BA07-2ABED10CE9F5}"/>
                </a:ext>
              </a:extLst>
            </p:cNvPr>
            <p:cNvSpPr/>
            <p:nvPr/>
          </p:nvSpPr>
          <p:spPr>
            <a:xfrm>
              <a:off x="2997100" y="2480123"/>
              <a:ext cx="44631" cy="86126"/>
            </a:xfrm>
            <a:custGeom>
              <a:avLst/>
              <a:gdLst>
                <a:gd name="connsiteX0" fmla="*/ 9778 w 10562"/>
                <a:gd name="connsiteY0" fmla="*/ 10230 h 20382"/>
                <a:gd name="connsiteX1" fmla="*/ 9778 w 10562"/>
                <a:gd name="connsiteY1" fmla="*/ 10230 h 20382"/>
                <a:gd name="connsiteX2" fmla="*/ 2142 w 10562"/>
                <a:gd name="connsiteY2" fmla="*/ 12 h 20382"/>
                <a:gd name="connsiteX3" fmla="*/ 6659 w 10562"/>
                <a:gd name="connsiteY3" fmla="*/ 19910 h 20382"/>
                <a:gd name="connsiteX4" fmla="*/ 9778 w 10562"/>
                <a:gd name="connsiteY4" fmla="*/ 1023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2" h="20382">
                  <a:moveTo>
                    <a:pt x="9778" y="10230"/>
                  </a:moveTo>
                  <a:lnTo>
                    <a:pt x="9778" y="10230"/>
                  </a:lnTo>
                  <a:cubicBezTo>
                    <a:pt x="8595" y="5820"/>
                    <a:pt x="5369" y="-310"/>
                    <a:pt x="2142" y="12"/>
                  </a:cubicBezTo>
                  <a:cubicBezTo>
                    <a:pt x="-2806" y="1841"/>
                    <a:pt x="1712" y="16898"/>
                    <a:pt x="6659" y="19910"/>
                  </a:cubicBezTo>
                  <a:cubicBezTo>
                    <a:pt x="10101" y="21954"/>
                    <a:pt x="11607" y="17114"/>
                    <a:pt x="9778" y="102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90" name="任意多边形: 形状 44">
              <a:extLst>
                <a:ext uri="{FF2B5EF4-FFF2-40B4-BE49-F238E27FC236}">
                  <a16:creationId xmlns:a16="http://schemas.microsoft.com/office/drawing/2014/main" xmlns="" id="{F960DC4D-A4C8-4753-9A11-84BCE54E535B}"/>
                </a:ext>
              </a:extLst>
            </p:cNvPr>
            <p:cNvSpPr/>
            <p:nvPr/>
          </p:nvSpPr>
          <p:spPr>
            <a:xfrm>
              <a:off x="3118983" y="2449179"/>
              <a:ext cx="39176" cy="85509"/>
            </a:xfrm>
            <a:custGeom>
              <a:avLst/>
              <a:gdLst>
                <a:gd name="connsiteX0" fmla="*/ 6855 w 9271"/>
                <a:gd name="connsiteY0" fmla="*/ 20027 h 20236"/>
                <a:gd name="connsiteX1" fmla="*/ 8146 w 9271"/>
                <a:gd name="connsiteY1" fmla="*/ 10132 h 20236"/>
                <a:gd name="connsiteX2" fmla="*/ 8146 w 9271"/>
                <a:gd name="connsiteY2" fmla="*/ 10132 h 20236"/>
                <a:gd name="connsiteX3" fmla="*/ 1262 w 9271"/>
                <a:gd name="connsiteY3" fmla="*/ 21 h 20236"/>
                <a:gd name="connsiteX4" fmla="*/ 6855 w 9271"/>
                <a:gd name="connsiteY4" fmla="*/ 20027 h 20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 h="20236">
                  <a:moveTo>
                    <a:pt x="6855" y="20027"/>
                  </a:moveTo>
                  <a:cubicBezTo>
                    <a:pt x="9437" y="21317"/>
                    <a:pt x="10082" y="16477"/>
                    <a:pt x="8146" y="10132"/>
                  </a:cubicBezTo>
                  <a:lnTo>
                    <a:pt x="8146" y="10132"/>
                  </a:lnTo>
                  <a:cubicBezTo>
                    <a:pt x="6855" y="5722"/>
                    <a:pt x="3844" y="-409"/>
                    <a:pt x="1262" y="21"/>
                  </a:cubicBezTo>
                  <a:cubicBezTo>
                    <a:pt x="-2502" y="1850"/>
                    <a:pt x="2983" y="18091"/>
                    <a:pt x="6855" y="200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97" name="任意多边形: 形状 51">
              <a:extLst>
                <a:ext uri="{FF2B5EF4-FFF2-40B4-BE49-F238E27FC236}">
                  <a16:creationId xmlns:a16="http://schemas.microsoft.com/office/drawing/2014/main" xmlns="" id="{02D27228-89B8-4BAA-B434-7AE82CACE569}"/>
                </a:ext>
              </a:extLst>
            </p:cNvPr>
            <p:cNvSpPr/>
            <p:nvPr/>
          </p:nvSpPr>
          <p:spPr>
            <a:xfrm>
              <a:off x="77011" y="1408498"/>
              <a:ext cx="63726" cy="69418"/>
            </a:xfrm>
            <a:custGeom>
              <a:avLst/>
              <a:gdLst>
                <a:gd name="connsiteX0" fmla="*/ 7521 w 15081"/>
                <a:gd name="connsiteY0" fmla="*/ 0 h 16428"/>
                <a:gd name="connsiteX1" fmla="*/ 2143 w 15081"/>
                <a:gd name="connsiteY1" fmla="*/ 14090 h 16428"/>
                <a:gd name="connsiteX2" fmla="*/ 15050 w 15081"/>
                <a:gd name="connsiteY2" fmla="*/ 8820 h 16428"/>
                <a:gd name="connsiteX3" fmla="*/ 7521 w 15081"/>
                <a:gd name="connsiteY3" fmla="*/ 0 h 16428"/>
              </a:gdLst>
              <a:ahLst/>
              <a:cxnLst>
                <a:cxn ang="0">
                  <a:pos x="connsiteX0" y="connsiteY0"/>
                </a:cxn>
                <a:cxn ang="0">
                  <a:pos x="connsiteX1" y="connsiteY1"/>
                </a:cxn>
                <a:cxn ang="0">
                  <a:pos x="connsiteX2" y="connsiteY2"/>
                </a:cxn>
                <a:cxn ang="0">
                  <a:pos x="connsiteX3" y="connsiteY3"/>
                </a:cxn>
              </a:cxnLst>
              <a:rect l="l" t="t" r="r" b="b"/>
              <a:pathLst>
                <a:path w="15081" h="16428">
                  <a:moveTo>
                    <a:pt x="7521" y="0"/>
                  </a:moveTo>
                  <a:cubicBezTo>
                    <a:pt x="207" y="538"/>
                    <a:pt x="-2159" y="9465"/>
                    <a:pt x="2143" y="14090"/>
                  </a:cubicBezTo>
                  <a:cubicBezTo>
                    <a:pt x="6661" y="18930"/>
                    <a:pt x="14512" y="15811"/>
                    <a:pt x="15050" y="8820"/>
                  </a:cubicBezTo>
                  <a:cubicBezTo>
                    <a:pt x="15373" y="5270"/>
                    <a:pt x="13222" y="215"/>
                    <a:pt x="752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98" name="任意多边形: 形状 52">
              <a:extLst>
                <a:ext uri="{FF2B5EF4-FFF2-40B4-BE49-F238E27FC236}">
                  <a16:creationId xmlns:a16="http://schemas.microsoft.com/office/drawing/2014/main" xmlns="" id="{92341EF9-5419-4DE0-B18A-475B7D542639}"/>
                </a:ext>
              </a:extLst>
            </p:cNvPr>
            <p:cNvSpPr/>
            <p:nvPr/>
          </p:nvSpPr>
          <p:spPr>
            <a:xfrm>
              <a:off x="321500" y="1403043"/>
              <a:ext cx="64077" cy="69300"/>
            </a:xfrm>
            <a:custGeom>
              <a:avLst/>
              <a:gdLst>
                <a:gd name="connsiteX0" fmla="*/ 15164 w 15164"/>
                <a:gd name="connsiteY0" fmla="*/ 8712 h 16400"/>
                <a:gd name="connsiteX1" fmla="*/ 6774 w 15164"/>
                <a:gd name="connsiteY1" fmla="*/ 0 h 16400"/>
                <a:gd name="connsiteX2" fmla="*/ 2687 w 15164"/>
                <a:gd name="connsiteY2" fmla="*/ 14090 h 16400"/>
                <a:gd name="connsiteX3" fmla="*/ 15164 w 15164"/>
                <a:gd name="connsiteY3" fmla="*/ 8712 h 16400"/>
              </a:gdLst>
              <a:ahLst/>
              <a:cxnLst>
                <a:cxn ang="0">
                  <a:pos x="connsiteX0" y="connsiteY0"/>
                </a:cxn>
                <a:cxn ang="0">
                  <a:pos x="connsiteX1" y="connsiteY1"/>
                </a:cxn>
                <a:cxn ang="0">
                  <a:pos x="connsiteX2" y="connsiteY2"/>
                </a:cxn>
                <a:cxn ang="0">
                  <a:pos x="connsiteX3" y="connsiteY3"/>
                </a:cxn>
              </a:cxnLst>
              <a:rect l="l" t="t" r="r" b="b"/>
              <a:pathLst>
                <a:path w="15164" h="16400">
                  <a:moveTo>
                    <a:pt x="15164" y="8712"/>
                  </a:moveTo>
                  <a:cubicBezTo>
                    <a:pt x="15164" y="5163"/>
                    <a:pt x="12475" y="108"/>
                    <a:pt x="6774" y="0"/>
                  </a:cubicBezTo>
                  <a:cubicBezTo>
                    <a:pt x="-432" y="645"/>
                    <a:pt x="-2045" y="9465"/>
                    <a:pt x="2687" y="14090"/>
                  </a:cubicBezTo>
                  <a:cubicBezTo>
                    <a:pt x="7635" y="18930"/>
                    <a:pt x="15271" y="15703"/>
                    <a:pt x="15164" y="87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99" name="任意多边形: 形状 71">
              <a:extLst>
                <a:ext uri="{FF2B5EF4-FFF2-40B4-BE49-F238E27FC236}">
                  <a16:creationId xmlns:a16="http://schemas.microsoft.com/office/drawing/2014/main" xmlns="" id="{C39443A6-EFB4-42E3-AA82-1B473B980B07}"/>
                </a:ext>
              </a:extLst>
            </p:cNvPr>
            <p:cNvSpPr/>
            <p:nvPr/>
          </p:nvSpPr>
          <p:spPr>
            <a:xfrm>
              <a:off x="565266" y="1395314"/>
              <a:ext cx="65045" cy="68886"/>
            </a:xfrm>
            <a:custGeom>
              <a:avLst/>
              <a:gdLst>
                <a:gd name="connsiteX0" fmla="*/ 15340 w 15393"/>
                <a:gd name="connsiteY0" fmla="*/ 8604 h 16302"/>
                <a:gd name="connsiteX1" fmla="*/ 6198 w 15393"/>
                <a:gd name="connsiteY1" fmla="*/ 0 h 16302"/>
                <a:gd name="connsiteX2" fmla="*/ 3294 w 15393"/>
                <a:gd name="connsiteY2" fmla="*/ 14090 h 16302"/>
                <a:gd name="connsiteX3" fmla="*/ 15340 w 15393"/>
                <a:gd name="connsiteY3" fmla="*/ 8604 h 16302"/>
              </a:gdLst>
              <a:ahLst/>
              <a:cxnLst>
                <a:cxn ang="0">
                  <a:pos x="connsiteX0" y="connsiteY0"/>
                </a:cxn>
                <a:cxn ang="0">
                  <a:pos x="connsiteX1" y="connsiteY1"/>
                </a:cxn>
                <a:cxn ang="0">
                  <a:pos x="connsiteX2" y="connsiteY2"/>
                </a:cxn>
                <a:cxn ang="0">
                  <a:pos x="connsiteX3" y="connsiteY3"/>
                </a:cxn>
              </a:cxnLst>
              <a:rect l="l" t="t" r="r" b="b"/>
              <a:pathLst>
                <a:path w="15393" h="16302">
                  <a:moveTo>
                    <a:pt x="15340" y="8604"/>
                  </a:moveTo>
                  <a:cubicBezTo>
                    <a:pt x="15017" y="5055"/>
                    <a:pt x="11898" y="108"/>
                    <a:pt x="6198" y="0"/>
                  </a:cubicBezTo>
                  <a:cubicBezTo>
                    <a:pt x="-1008" y="645"/>
                    <a:pt x="-1869" y="9572"/>
                    <a:pt x="3294" y="14090"/>
                  </a:cubicBezTo>
                  <a:cubicBezTo>
                    <a:pt x="8779" y="18822"/>
                    <a:pt x="16093" y="15488"/>
                    <a:pt x="15340" y="86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00" name="任意多边形: 形状 72">
              <a:extLst>
                <a:ext uri="{FF2B5EF4-FFF2-40B4-BE49-F238E27FC236}">
                  <a16:creationId xmlns:a16="http://schemas.microsoft.com/office/drawing/2014/main" xmlns="" id="{25D60161-ED8E-4FFE-9B93-73C1A1992751}"/>
                </a:ext>
              </a:extLst>
            </p:cNvPr>
            <p:cNvSpPr/>
            <p:nvPr/>
          </p:nvSpPr>
          <p:spPr>
            <a:xfrm>
              <a:off x="807284" y="1384864"/>
              <a:ext cx="65670" cy="68598"/>
            </a:xfrm>
            <a:custGeom>
              <a:avLst/>
              <a:gdLst>
                <a:gd name="connsiteX0" fmla="*/ 15394 w 15541"/>
                <a:gd name="connsiteY0" fmla="*/ 8497 h 16234"/>
                <a:gd name="connsiteX1" fmla="*/ 5606 w 15541"/>
                <a:gd name="connsiteY1" fmla="*/ 0 h 16234"/>
                <a:gd name="connsiteX2" fmla="*/ 4854 w 15541"/>
                <a:gd name="connsiteY2" fmla="*/ 108 h 16234"/>
                <a:gd name="connsiteX3" fmla="*/ 4746 w 15541"/>
                <a:gd name="connsiteY3" fmla="*/ 14628 h 16234"/>
                <a:gd name="connsiteX4" fmla="*/ 15394 w 15541"/>
                <a:gd name="connsiteY4" fmla="*/ 8497 h 16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41" h="16234">
                  <a:moveTo>
                    <a:pt x="15394" y="8497"/>
                  </a:moveTo>
                  <a:cubicBezTo>
                    <a:pt x="14749" y="4948"/>
                    <a:pt x="11199" y="0"/>
                    <a:pt x="5606" y="0"/>
                  </a:cubicBezTo>
                  <a:cubicBezTo>
                    <a:pt x="5391" y="0"/>
                    <a:pt x="5069" y="0"/>
                    <a:pt x="4854" y="108"/>
                  </a:cubicBezTo>
                  <a:cubicBezTo>
                    <a:pt x="-1600" y="1183"/>
                    <a:pt x="-1600" y="10218"/>
                    <a:pt x="4746" y="14628"/>
                  </a:cubicBezTo>
                  <a:cubicBezTo>
                    <a:pt x="10446" y="18500"/>
                    <a:pt x="16577" y="14950"/>
                    <a:pt x="15394"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1" name="任意多边形: 形状 113">
              <a:extLst>
                <a:ext uri="{FF2B5EF4-FFF2-40B4-BE49-F238E27FC236}">
                  <a16:creationId xmlns:a16="http://schemas.microsoft.com/office/drawing/2014/main" xmlns="" id="{622FE17C-D64D-47DD-AB4E-043095AA5740}"/>
                </a:ext>
              </a:extLst>
            </p:cNvPr>
            <p:cNvSpPr/>
            <p:nvPr/>
          </p:nvSpPr>
          <p:spPr>
            <a:xfrm>
              <a:off x="216967" y="1537569"/>
              <a:ext cx="66815" cy="72059"/>
            </a:xfrm>
            <a:custGeom>
              <a:avLst/>
              <a:gdLst>
                <a:gd name="connsiteX0" fmla="*/ 15809 w 15812"/>
                <a:gd name="connsiteY0" fmla="*/ 9142 h 17053"/>
                <a:gd name="connsiteX1" fmla="*/ 7527 w 15812"/>
                <a:gd name="connsiteY1" fmla="*/ 0 h 17053"/>
                <a:gd name="connsiteX2" fmla="*/ 2579 w 15812"/>
                <a:gd name="connsiteY2" fmla="*/ 14628 h 17053"/>
                <a:gd name="connsiteX3" fmla="*/ 15809 w 15812"/>
                <a:gd name="connsiteY3" fmla="*/ 9142 h 17053"/>
              </a:gdLst>
              <a:ahLst/>
              <a:cxnLst>
                <a:cxn ang="0">
                  <a:pos x="connsiteX0" y="connsiteY0"/>
                </a:cxn>
                <a:cxn ang="0">
                  <a:pos x="connsiteX1" y="connsiteY1"/>
                </a:cxn>
                <a:cxn ang="0">
                  <a:pos x="connsiteX2" y="connsiteY2"/>
                </a:cxn>
                <a:cxn ang="0">
                  <a:pos x="connsiteX3" y="connsiteY3"/>
                </a:cxn>
              </a:cxnLst>
              <a:rect l="l" t="t" r="r" b="b"/>
              <a:pathLst>
                <a:path w="15812" h="17053">
                  <a:moveTo>
                    <a:pt x="15809" y="9142"/>
                  </a:moveTo>
                  <a:cubicBezTo>
                    <a:pt x="15916" y="5485"/>
                    <a:pt x="13442" y="215"/>
                    <a:pt x="7527" y="0"/>
                  </a:cubicBezTo>
                  <a:cubicBezTo>
                    <a:pt x="-110" y="645"/>
                    <a:pt x="-2261" y="9788"/>
                    <a:pt x="2579" y="14628"/>
                  </a:cubicBezTo>
                  <a:cubicBezTo>
                    <a:pt x="7527" y="19683"/>
                    <a:pt x="15594" y="16348"/>
                    <a:pt x="15809" y="91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2" name="任意多边形: 形状 114">
              <a:extLst>
                <a:ext uri="{FF2B5EF4-FFF2-40B4-BE49-F238E27FC236}">
                  <a16:creationId xmlns:a16="http://schemas.microsoft.com/office/drawing/2014/main" xmlns="" id="{CDEE62AA-B8E6-4AF9-B941-AAA99E3B7D81}"/>
                </a:ext>
              </a:extLst>
            </p:cNvPr>
            <p:cNvSpPr/>
            <p:nvPr/>
          </p:nvSpPr>
          <p:spPr>
            <a:xfrm>
              <a:off x="473224" y="1530753"/>
              <a:ext cx="67369" cy="71645"/>
            </a:xfrm>
            <a:custGeom>
              <a:avLst/>
              <a:gdLst>
                <a:gd name="connsiteX0" fmla="*/ 3027 w 15943"/>
                <a:gd name="connsiteY0" fmla="*/ 14628 h 16955"/>
                <a:gd name="connsiteX1" fmla="*/ 15934 w 15943"/>
                <a:gd name="connsiteY1" fmla="*/ 9035 h 16955"/>
                <a:gd name="connsiteX2" fmla="*/ 6792 w 15943"/>
                <a:gd name="connsiteY2" fmla="*/ 0 h 16955"/>
                <a:gd name="connsiteX3" fmla="*/ 3027 w 15943"/>
                <a:gd name="connsiteY3" fmla="*/ 14628 h 16955"/>
              </a:gdLst>
              <a:ahLst/>
              <a:cxnLst>
                <a:cxn ang="0">
                  <a:pos x="connsiteX0" y="connsiteY0"/>
                </a:cxn>
                <a:cxn ang="0">
                  <a:pos x="connsiteX1" y="connsiteY1"/>
                </a:cxn>
                <a:cxn ang="0">
                  <a:pos x="connsiteX2" y="connsiteY2"/>
                </a:cxn>
                <a:cxn ang="0">
                  <a:pos x="connsiteX3" y="connsiteY3"/>
                </a:cxn>
              </a:cxnLst>
              <a:rect l="l" t="t" r="r" b="b"/>
              <a:pathLst>
                <a:path w="15943" h="16955">
                  <a:moveTo>
                    <a:pt x="3027" y="14628"/>
                  </a:moveTo>
                  <a:cubicBezTo>
                    <a:pt x="8405" y="19575"/>
                    <a:pt x="16256" y="16133"/>
                    <a:pt x="15934" y="9035"/>
                  </a:cubicBezTo>
                  <a:cubicBezTo>
                    <a:pt x="15719" y="5378"/>
                    <a:pt x="12815" y="108"/>
                    <a:pt x="6792" y="0"/>
                  </a:cubicBezTo>
                  <a:cubicBezTo>
                    <a:pt x="-737" y="645"/>
                    <a:pt x="-2028" y="9895"/>
                    <a:pt x="3027" y="1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3" name="任意多边形: 形状 115">
              <a:extLst>
                <a:ext uri="{FF2B5EF4-FFF2-40B4-BE49-F238E27FC236}">
                  <a16:creationId xmlns:a16="http://schemas.microsoft.com/office/drawing/2014/main" xmlns="" id="{CAC26EAB-EF62-4110-958B-DB1E98E3AD00}"/>
                </a:ext>
              </a:extLst>
            </p:cNvPr>
            <p:cNvSpPr/>
            <p:nvPr/>
          </p:nvSpPr>
          <p:spPr>
            <a:xfrm>
              <a:off x="727373" y="1520755"/>
              <a:ext cx="68011" cy="71421"/>
            </a:xfrm>
            <a:custGeom>
              <a:avLst/>
              <a:gdLst>
                <a:gd name="connsiteX0" fmla="*/ 6232 w 16095"/>
                <a:gd name="connsiteY0" fmla="*/ 0 h 16902"/>
                <a:gd name="connsiteX1" fmla="*/ 5480 w 16095"/>
                <a:gd name="connsiteY1" fmla="*/ 108 h 16902"/>
                <a:gd name="connsiteX2" fmla="*/ 4404 w 16095"/>
                <a:gd name="connsiteY2" fmla="*/ 15165 h 16902"/>
                <a:gd name="connsiteX3" fmla="*/ 16020 w 16095"/>
                <a:gd name="connsiteY3" fmla="*/ 8927 h 16902"/>
                <a:gd name="connsiteX4" fmla="*/ 6232 w 16095"/>
                <a:gd name="connsiteY4" fmla="*/ 0 h 16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5" h="16902">
                  <a:moveTo>
                    <a:pt x="6232" y="0"/>
                  </a:moveTo>
                  <a:cubicBezTo>
                    <a:pt x="6017" y="0"/>
                    <a:pt x="5695" y="0"/>
                    <a:pt x="5480" y="108"/>
                  </a:cubicBezTo>
                  <a:cubicBezTo>
                    <a:pt x="-1296" y="1183"/>
                    <a:pt x="-1942" y="10648"/>
                    <a:pt x="4404" y="15165"/>
                  </a:cubicBezTo>
                  <a:cubicBezTo>
                    <a:pt x="10212" y="19252"/>
                    <a:pt x="16881" y="15703"/>
                    <a:pt x="16020" y="8927"/>
                  </a:cubicBezTo>
                  <a:cubicBezTo>
                    <a:pt x="15590" y="5270"/>
                    <a:pt x="12256" y="108"/>
                    <a:pt x="62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4" name="任意多边形: 形状 116">
              <a:extLst>
                <a:ext uri="{FF2B5EF4-FFF2-40B4-BE49-F238E27FC236}">
                  <a16:creationId xmlns:a16="http://schemas.microsoft.com/office/drawing/2014/main" xmlns="" id="{C50E49E6-982B-47D4-A909-CCA365386A47}"/>
                </a:ext>
              </a:extLst>
            </p:cNvPr>
            <p:cNvSpPr/>
            <p:nvPr/>
          </p:nvSpPr>
          <p:spPr>
            <a:xfrm>
              <a:off x="978446" y="1508484"/>
              <a:ext cx="68776" cy="71248"/>
            </a:xfrm>
            <a:custGeom>
              <a:avLst/>
              <a:gdLst>
                <a:gd name="connsiteX0" fmla="*/ 5648 w 16276"/>
                <a:gd name="connsiteY0" fmla="*/ 0 h 16861"/>
                <a:gd name="connsiteX1" fmla="*/ 4895 w 16276"/>
                <a:gd name="connsiteY1" fmla="*/ 108 h 16861"/>
                <a:gd name="connsiteX2" fmla="*/ 5110 w 16276"/>
                <a:gd name="connsiteY2" fmla="*/ 15165 h 16861"/>
                <a:gd name="connsiteX3" fmla="*/ 16081 w 16276"/>
                <a:gd name="connsiteY3" fmla="*/ 8820 h 16861"/>
                <a:gd name="connsiteX4" fmla="*/ 5648 w 16276"/>
                <a:gd name="connsiteY4" fmla="*/ 0 h 1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6" h="16861">
                  <a:moveTo>
                    <a:pt x="5648" y="0"/>
                  </a:moveTo>
                  <a:cubicBezTo>
                    <a:pt x="5433" y="0"/>
                    <a:pt x="5110" y="0"/>
                    <a:pt x="4895" y="108"/>
                  </a:cubicBezTo>
                  <a:cubicBezTo>
                    <a:pt x="-1773" y="1291"/>
                    <a:pt x="-1558" y="10648"/>
                    <a:pt x="5110" y="15165"/>
                  </a:cubicBezTo>
                  <a:cubicBezTo>
                    <a:pt x="11133" y="19252"/>
                    <a:pt x="17479" y="15488"/>
                    <a:pt x="16081" y="8820"/>
                  </a:cubicBezTo>
                  <a:cubicBezTo>
                    <a:pt x="15328" y="5163"/>
                    <a:pt x="11564" y="0"/>
                    <a:pt x="564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5" name="任意多边形: 形状 117">
              <a:extLst>
                <a:ext uri="{FF2B5EF4-FFF2-40B4-BE49-F238E27FC236}">
                  <a16:creationId xmlns:a16="http://schemas.microsoft.com/office/drawing/2014/main" xmlns="" id="{29D188D6-8EAD-4132-BF02-EB41CDAE2D4B}"/>
                </a:ext>
              </a:extLst>
            </p:cNvPr>
            <p:cNvSpPr/>
            <p:nvPr/>
          </p:nvSpPr>
          <p:spPr>
            <a:xfrm>
              <a:off x="1224591" y="1493483"/>
              <a:ext cx="68974" cy="70876"/>
            </a:xfrm>
            <a:custGeom>
              <a:avLst/>
              <a:gdLst>
                <a:gd name="connsiteX0" fmla="*/ 4940 w 16323"/>
                <a:gd name="connsiteY0" fmla="*/ 0 h 16773"/>
                <a:gd name="connsiteX1" fmla="*/ 3541 w 16323"/>
                <a:gd name="connsiteY1" fmla="*/ 323 h 16773"/>
                <a:gd name="connsiteX2" fmla="*/ 6553 w 16323"/>
                <a:gd name="connsiteY2" fmla="*/ 15596 h 16773"/>
                <a:gd name="connsiteX3" fmla="*/ 15910 w 16323"/>
                <a:gd name="connsiteY3" fmla="*/ 8712 h 16773"/>
                <a:gd name="connsiteX4" fmla="*/ 4940 w 16323"/>
                <a:gd name="connsiteY4" fmla="*/ 0 h 16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23" h="16773">
                  <a:moveTo>
                    <a:pt x="4940" y="0"/>
                  </a:moveTo>
                  <a:cubicBezTo>
                    <a:pt x="4509" y="108"/>
                    <a:pt x="3972" y="108"/>
                    <a:pt x="3541" y="323"/>
                  </a:cubicBezTo>
                  <a:cubicBezTo>
                    <a:pt x="-2374" y="2259"/>
                    <a:pt x="-546" y="11831"/>
                    <a:pt x="6553" y="15596"/>
                  </a:cubicBezTo>
                  <a:cubicBezTo>
                    <a:pt x="12684" y="18822"/>
                    <a:pt x="17846" y="15058"/>
                    <a:pt x="15910" y="8712"/>
                  </a:cubicBezTo>
                  <a:cubicBezTo>
                    <a:pt x="14727" y="5055"/>
                    <a:pt x="10640" y="0"/>
                    <a:pt x="494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6" name="任意多边形: 形状 118">
              <a:extLst>
                <a:ext uri="{FF2B5EF4-FFF2-40B4-BE49-F238E27FC236}">
                  <a16:creationId xmlns:a16="http://schemas.microsoft.com/office/drawing/2014/main" xmlns="" id="{AE5CA2C7-8BF2-40E2-A30C-C4E543069FB2}"/>
                </a:ext>
              </a:extLst>
            </p:cNvPr>
            <p:cNvSpPr/>
            <p:nvPr/>
          </p:nvSpPr>
          <p:spPr>
            <a:xfrm>
              <a:off x="1462366" y="1475753"/>
              <a:ext cx="68045" cy="70470"/>
            </a:xfrm>
            <a:custGeom>
              <a:avLst/>
              <a:gdLst>
                <a:gd name="connsiteX0" fmla="*/ 2877 w 16103"/>
                <a:gd name="connsiteY0" fmla="*/ 324 h 16677"/>
                <a:gd name="connsiteX1" fmla="*/ 7932 w 16103"/>
                <a:gd name="connsiteY1" fmla="*/ 15920 h 16677"/>
                <a:gd name="connsiteX2" fmla="*/ 15461 w 16103"/>
                <a:gd name="connsiteY2" fmla="*/ 8499 h 16677"/>
                <a:gd name="connsiteX3" fmla="*/ 4168 w 16103"/>
                <a:gd name="connsiteY3" fmla="*/ 2 h 16677"/>
                <a:gd name="connsiteX4" fmla="*/ 2877 w 16103"/>
                <a:gd name="connsiteY4" fmla="*/ 324 h 16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03" h="16677">
                  <a:moveTo>
                    <a:pt x="2877" y="324"/>
                  </a:moveTo>
                  <a:cubicBezTo>
                    <a:pt x="-2823" y="2368"/>
                    <a:pt x="511" y="12801"/>
                    <a:pt x="7932" y="15920"/>
                  </a:cubicBezTo>
                  <a:cubicBezTo>
                    <a:pt x="13741" y="18394"/>
                    <a:pt x="17720" y="14522"/>
                    <a:pt x="15461" y="8499"/>
                  </a:cubicBezTo>
                  <a:cubicBezTo>
                    <a:pt x="14063" y="4842"/>
                    <a:pt x="9653" y="-106"/>
                    <a:pt x="4168" y="2"/>
                  </a:cubicBezTo>
                  <a:cubicBezTo>
                    <a:pt x="3845" y="109"/>
                    <a:pt x="3200" y="217"/>
                    <a:pt x="2877"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7" name="任意多边形: 形状 119">
              <a:extLst>
                <a:ext uri="{FF2B5EF4-FFF2-40B4-BE49-F238E27FC236}">
                  <a16:creationId xmlns:a16="http://schemas.microsoft.com/office/drawing/2014/main" xmlns="" id="{AA1CACEE-921C-4C41-A44F-B82AE23DA5BF}"/>
                </a:ext>
              </a:extLst>
            </p:cNvPr>
            <p:cNvSpPr/>
            <p:nvPr/>
          </p:nvSpPr>
          <p:spPr>
            <a:xfrm>
              <a:off x="1682947" y="1456645"/>
              <a:ext cx="65742" cy="70099"/>
            </a:xfrm>
            <a:custGeom>
              <a:avLst/>
              <a:gdLst>
                <a:gd name="connsiteX0" fmla="*/ 14565 w 15558"/>
                <a:gd name="connsiteY0" fmla="*/ 8396 h 16589"/>
                <a:gd name="connsiteX1" fmla="*/ 3379 w 15558"/>
                <a:gd name="connsiteY1" fmla="*/ 7 h 16589"/>
                <a:gd name="connsiteX2" fmla="*/ 2196 w 15558"/>
                <a:gd name="connsiteY2" fmla="*/ 329 h 16589"/>
                <a:gd name="connsiteX3" fmla="*/ 9295 w 15558"/>
                <a:gd name="connsiteY3" fmla="*/ 16140 h 16589"/>
                <a:gd name="connsiteX4" fmla="*/ 14565 w 15558"/>
                <a:gd name="connsiteY4" fmla="*/ 8396 h 16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8" h="16589">
                  <a:moveTo>
                    <a:pt x="14565" y="8396"/>
                  </a:moveTo>
                  <a:cubicBezTo>
                    <a:pt x="12952" y="4847"/>
                    <a:pt x="8327" y="-208"/>
                    <a:pt x="3379" y="7"/>
                  </a:cubicBezTo>
                  <a:cubicBezTo>
                    <a:pt x="3056" y="114"/>
                    <a:pt x="2519" y="114"/>
                    <a:pt x="2196" y="329"/>
                  </a:cubicBezTo>
                  <a:cubicBezTo>
                    <a:pt x="-3074" y="2480"/>
                    <a:pt x="1873" y="13666"/>
                    <a:pt x="9295" y="16140"/>
                  </a:cubicBezTo>
                  <a:cubicBezTo>
                    <a:pt x="14457" y="17968"/>
                    <a:pt x="17146" y="13989"/>
                    <a:pt x="14565" y="83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8" name="任意多边形: 形状 122">
              <a:extLst>
                <a:ext uri="{FF2B5EF4-FFF2-40B4-BE49-F238E27FC236}">
                  <a16:creationId xmlns:a16="http://schemas.microsoft.com/office/drawing/2014/main" xmlns="" id="{9DB11F34-6C99-410F-B787-E21C5E9A9DD7}"/>
                </a:ext>
              </a:extLst>
            </p:cNvPr>
            <p:cNvSpPr/>
            <p:nvPr/>
          </p:nvSpPr>
          <p:spPr>
            <a:xfrm>
              <a:off x="1880874" y="1435736"/>
              <a:ext cx="64432" cy="69558"/>
            </a:xfrm>
            <a:custGeom>
              <a:avLst/>
              <a:gdLst>
                <a:gd name="connsiteX0" fmla="*/ 13866 w 15248"/>
                <a:gd name="connsiteY0" fmla="*/ 8289 h 16461"/>
                <a:gd name="connsiteX1" fmla="*/ 2681 w 15248"/>
                <a:gd name="connsiteY1" fmla="*/ 7 h 16461"/>
                <a:gd name="connsiteX2" fmla="*/ 1605 w 15248"/>
                <a:gd name="connsiteY2" fmla="*/ 329 h 16461"/>
                <a:gd name="connsiteX3" fmla="*/ 10532 w 15248"/>
                <a:gd name="connsiteY3" fmla="*/ 16248 h 16461"/>
                <a:gd name="connsiteX4" fmla="*/ 13866 w 15248"/>
                <a:gd name="connsiteY4" fmla="*/ 8289 h 16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8" h="16461">
                  <a:moveTo>
                    <a:pt x="13866" y="8289"/>
                  </a:moveTo>
                  <a:cubicBezTo>
                    <a:pt x="11930" y="4739"/>
                    <a:pt x="7198" y="-208"/>
                    <a:pt x="2681" y="7"/>
                  </a:cubicBezTo>
                  <a:cubicBezTo>
                    <a:pt x="2358" y="114"/>
                    <a:pt x="1928" y="114"/>
                    <a:pt x="1605" y="329"/>
                  </a:cubicBezTo>
                  <a:cubicBezTo>
                    <a:pt x="-3127" y="2696"/>
                    <a:pt x="3433" y="14527"/>
                    <a:pt x="10532" y="16248"/>
                  </a:cubicBezTo>
                  <a:cubicBezTo>
                    <a:pt x="15049" y="17431"/>
                    <a:pt x="16663" y="13559"/>
                    <a:pt x="13866" y="82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9" name="任意多边形: 形状 123">
              <a:extLst>
                <a:ext uri="{FF2B5EF4-FFF2-40B4-BE49-F238E27FC236}">
                  <a16:creationId xmlns:a16="http://schemas.microsoft.com/office/drawing/2014/main" xmlns="" id="{FBF5C38C-C5E4-43EE-A681-BBA26E82F0DE}"/>
                </a:ext>
              </a:extLst>
            </p:cNvPr>
            <p:cNvSpPr/>
            <p:nvPr/>
          </p:nvSpPr>
          <p:spPr>
            <a:xfrm>
              <a:off x="2057449" y="1413886"/>
              <a:ext cx="62509" cy="69013"/>
            </a:xfrm>
            <a:custGeom>
              <a:avLst/>
              <a:gdLst>
                <a:gd name="connsiteX0" fmla="*/ 1980 w 14793"/>
                <a:gd name="connsiteY0" fmla="*/ 15 h 16332"/>
                <a:gd name="connsiteX1" fmla="*/ 1119 w 14793"/>
                <a:gd name="connsiteY1" fmla="*/ 338 h 16332"/>
                <a:gd name="connsiteX2" fmla="*/ 11014 w 14793"/>
                <a:gd name="connsiteY2" fmla="*/ 16148 h 16332"/>
                <a:gd name="connsiteX3" fmla="*/ 12950 w 14793"/>
                <a:gd name="connsiteY3" fmla="*/ 8189 h 16332"/>
                <a:gd name="connsiteX4" fmla="*/ 12950 w 14793"/>
                <a:gd name="connsiteY4" fmla="*/ 8189 h 16332"/>
                <a:gd name="connsiteX5" fmla="*/ 1980 w 14793"/>
                <a:gd name="connsiteY5" fmla="*/ 15 h 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3" h="16332">
                  <a:moveTo>
                    <a:pt x="1980" y="15"/>
                  </a:moveTo>
                  <a:cubicBezTo>
                    <a:pt x="1657" y="123"/>
                    <a:pt x="1334" y="123"/>
                    <a:pt x="1119" y="338"/>
                  </a:cubicBezTo>
                  <a:cubicBezTo>
                    <a:pt x="-2860" y="2704"/>
                    <a:pt x="4561" y="14427"/>
                    <a:pt x="11014" y="16148"/>
                  </a:cubicBezTo>
                  <a:cubicBezTo>
                    <a:pt x="15101" y="17224"/>
                    <a:pt x="16069" y="13459"/>
                    <a:pt x="12950" y="8189"/>
                  </a:cubicBezTo>
                  <a:lnTo>
                    <a:pt x="12950" y="8189"/>
                  </a:lnTo>
                  <a:cubicBezTo>
                    <a:pt x="10907" y="4640"/>
                    <a:pt x="6067" y="-308"/>
                    <a:pt x="1980"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20" name="任意多边形: 形状 124">
              <a:extLst>
                <a:ext uri="{FF2B5EF4-FFF2-40B4-BE49-F238E27FC236}">
                  <a16:creationId xmlns:a16="http://schemas.microsoft.com/office/drawing/2014/main" xmlns="" id="{555181FD-F099-4B11-9964-E1704B452097}"/>
                </a:ext>
              </a:extLst>
            </p:cNvPr>
            <p:cNvSpPr/>
            <p:nvPr/>
          </p:nvSpPr>
          <p:spPr>
            <a:xfrm>
              <a:off x="2210635" y="1390708"/>
              <a:ext cx="61521" cy="68451"/>
            </a:xfrm>
            <a:custGeom>
              <a:avLst/>
              <a:gdLst>
                <a:gd name="connsiteX0" fmla="*/ 1437 w 14559"/>
                <a:gd name="connsiteY0" fmla="*/ 15 h 16199"/>
                <a:gd name="connsiteX1" fmla="*/ 684 w 14559"/>
                <a:gd name="connsiteY1" fmla="*/ 338 h 16199"/>
                <a:gd name="connsiteX2" fmla="*/ 12085 w 14559"/>
                <a:gd name="connsiteY2" fmla="*/ 16149 h 16199"/>
                <a:gd name="connsiteX3" fmla="*/ 12192 w 14559"/>
                <a:gd name="connsiteY3" fmla="*/ 8082 h 16199"/>
                <a:gd name="connsiteX4" fmla="*/ 1437 w 14559"/>
                <a:gd name="connsiteY4" fmla="*/ 15 h 16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9" h="16199">
                  <a:moveTo>
                    <a:pt x="1437" y="15"/>
                  </a:moveTo>
                  <a:cubicBezTo>
                    <a:pt x="1222" y="123"/>
                    <a:pt x="899" y="230"/>
                    <a:pt x="684" y="338"/>
                  </a:cubicBezTo>
                  <a:cubicBezTo>
                    <a:pt x="-2543" y="2812"/>
                    <a:pt x="6384" y="15288"/>
                    <a:pt x="12085" y="16149"/>
                  </a:cubicBezTo>
                  <a:cubicBezTo>
                    <a:pt x="15312" y="16686"/>
                    <a:pt x="15419" y="12922"/>
                    <a:pt x="12192" y="8082"/>
                  </a:cubicBezTo>
                  <a:cubicBezTo>
                    <a:pt x="9934" y="4533"/>
                    <a:pt x="4986" y="-307"/>
                    <a:pt x="1437"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3" name="任意多边形: 形状 137">
              <a:extLst>
                <a:ext uri="{FF2B5EF4-FFF2-40B4-BE49-F238E27FC236}">
                  <a16:creationId xmlns:a16="http://schemas.microsoft.com/office/drawing/2014/main" xmlns="" id="{A4C13BF9-9A94-432B-AA52-CC6683C1DCEB}"/>
                </a:ext>
              </a:extLst>
            </p:cNvPr>
            <p:cNvSpPr/>
            <p:nvPr/>
          </p:nvSpPr>
          <p:spPr>
            <a:xfrm>
              <a:off x="74497" y="1704366"/>
              <a:ext cx="70251" cy="75123"/>
            </a:xfrm>
            <a:custGeom>
              <a:avLst/>
              <a:gdLst>
                <a:gd name="connsiteX0" fmla="*/ 8223 w 16625"/>
                <a:gd name="connsiteY0" fmla="*/ 0 h 17778"/>
                <a:gd name="connsiteX1" fmla="*/ 1877 w 16625"/>
                <a:gd name="connsiteY1" fmla="*/ 14628 h 17778"/>
                <a:gd name="connsiteX2" fmla="*/ 16613 w 16625"/>
                <a:gd name="connsiteY2" fmla="*/ 9572 h 17778"/>
                <a:gd name="connsiteX3" fmla="*/ 8223 w 16625"/>
                <a:gd name="connsiteY3" fmla="*/ 0 h 17778"/>
              </a:gdLst>
              <a:ahLst/>
              <a:cxnLst>
                <a:cxn ang="0">
                  <a:pos x="connsiteX0" y="connsiteY0"/>
                </a:cxn>
                <a:cxn ang="0">
                  <a:pos x="connsiteX1" y="connsiteY1"/>
                </a:cxn>
                <a:cxn ang="0">
                  <a:pos x="connsiteX2" y="connsiteY2"/>
                </a:cxn>
                <a:cxn ang="0">
                  <a:pos x="connsiteX3" y="connsiteY3"/>
                </a:cxn>
              </a:cxnLst>
              <a:rect l="l" t="t" r="r" b="b"/>
              <a:pathLst>
                <a:path w="16625" h="17778">
                  <a:moveTo>
                    <a:pt x="8223" y="0"/>
                  </a:moveTo>
                  <a:cubicBezTo>
                    <a:pt x="587" y="538"/>
                    <a:pt x="-2210" y="9465"/>
                    <a:pt x="1877" y="14628"/>
                  </a:cubicBezTo>
                  <a:cubicBezTo>
                    <a:pt x="6610" y="20651"/>
                    <a:pt x="15967" y="17532"/>
                    <a:pt x="16613" y="9572"/>
                  </a:cubicBezTo>
                  <a:cubicBezTo>
                    <a:pt x="16828" y="5700"/>
                    <a:pt x="14461" y="215"/>
                    <a:pt x="822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4" name="任意多边形: 形状 138">
              <a:extLst>
                <a:ext uri="{FF2B5EF4-FFF2-40B4-BE49-F238E27FC236}">
                  <a16:creationId xmlns:a16="http://schemas.microsoft.com/office/drawing/2014/main" xmlns="" id="{6A5BACD6-9D66-4AB7-9DC4-7649A882E06C}"/>
                </a:ext>
              </a:extLst>
            </p:cNvPr>
            <p:cNvSpPr/>
            <p:nvPr/>
          </p:nvSpPr>
          <p:spPr>
            <a:xfrm>
              <a:off x="343452" y="1698003"/>
              <a:ext cx="70301" cy="74941"/>
            </a:xfrm>
            <a:custGeom>
              <a:avLst/>
              <a:gdLst>
                <a:gd name="connsiteX0" fmla="*/ 16637 w 16637"/>
                <a:gd name="connsiteY0" fmla="*/ 9465 h 17735"/>
                <a:gd name="connsiteX1" fmla="*/ 7602 w 16637"/>
                <a:gd name="connsiteY1" fmla="*/ 0 h 17735"/>
                <a:gd name="connsiteX2" fmla="*/ 2870 w 16637"/>
                <a:gd name="connsiteY2" fmla="*/ 15273 h 17735"/>
                <a:gd name="connsiteX3" fmla="*/ 16637 w 16637"/>
                <a:gd name="connsiteY3" fmla="*/ 9465 h 17735"/>
              </a:gdLst>
              <a:ahLst/>
              <a:cxnLst>
                <a:cxn ang="0">
                  <a:pos x="connsiteX0" y="connsiteY0"/>
                </a:cxn>
                <a:cxn ang="0">
                  <a:pos x="connsiteX1" y="connsiteY1"/>
                </a:cxn>
                <a:cxn ang="0">
                  <a:pos x="connsiteX2" y="connsiteY2"/>
                </a:cxn>
                <a:cxn ang="0">
                  <a:pos x="connsiteX3" y="connsiteY3"/>
                </a:cxn>
              </a:cxnLst>
              <a:rect l="l" t="t" r="r" b="b"/>
              <a:pathLst>
                <a:path w="16637" h="17735">
                  <a:moveTo>
                    <a:pt x="16637" y="9465"/>
                  </a:moveTo>
                  <a:cubicBezTo>
                    <a:pt x="16637" y="5593"/>
                    <a:pt x="13841" y="215"/>
                    <a:pt x="7602" y="0"/>
                  </a:cubicBezTo>
                  <a:cubicBezTo>
                    <a:pt x="-357" y="645"/>
                    <a:pt x="-2293" y="10325"/>
                    <a:pt x="2870" y="15273"/>
                  </a:cubicBezTo>
                  <a:cubicBezTo>
                    <a:pt x="8140" y="20436"/>
                    <a:pt x="16530" y="16994"/>
                    <a:pt x="16637"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5" name="任意多边形: 形状 139">
              <a:extLst>
                <a:ext uri="{FF2B5EF4-FFF2-40B4-BE49-F238E27FC236}">
                  <a16:creationId xmlns:a16="http://schemas.microsoft.com/office/drawing/2014/main" xmlns="" id="{CFBA4A7F-A0BB-45C5-B497-387E85CB3CFB}"/>
                </a:ext>
              </a:extLst>
            </p:cNvPr>
            <p:cNvSpPr/>
            <p:nvPr/>
          </p:nvSpPr>
          <p:spPr>
            <a:xfrm>
              <a:off x="611731" y="1689370"/>
              <a:ext cx="70728" cy="74527"/>
            </a:xfrm>
            <a:custGeom>
              <a:avLst/>
              <a:gdLst>
                <a:gd name="connsiteX0" fmla="*/ 16714 w 16738"/>
                <a:gd name="connsiteY0" fmla="*/ 9357 h 17637"/>
                <a:gd name="connsiteX1" fmla="*/ 7034 w 16738"/>
                <a:gd name="connsiteY1" fmla="*/ 0 h 17637"/>
                <a:gd name="connsiteX2" fmla="*/ 3377 w 16738"/>
                <a:gd name="connsiteY2" fmla="*/ 15273 h 17637"/>
                <a:gd name="connsiteX3" fmla="*/ 16714 w 16738"/>
                <a:gd name="connsiteY3" fmla="*/ 9357 h 17637"/>
              </a:gdLst>
              <a:ahLst/>
              <a:cxnLst>
                <a:cxn ang="0">
                  <a:pos x="connsiteX0" y="connsiteY0"/>
                </a:cxn>
                <a:cxn ang="0">
                  <a:pos x="connsiteX1" y="connsiteY1"/>
                </a:cxn>
                <a:cxn ang="0">
                  <a:pos x="connsiteX2" y="connsiteY2"/>
                </a:cxn>
                <a:cxn ang="0">
                  <a:pos x="connsiteX3" y="connsiteY3"/>
                </a:cxn>
              </a:cxnLst>
              <a:rect l="l" t="t" r="r" b="b"/>
              <a:pathLst>
                <a:path w="16738" h="17637">
                  <a:moveTo>
                    <a:pt x="16714" y="9357"/>
                  </a:moveTo>
                  <a:cubicBezTo>
                    <a:pt x="16498" y="5485"/>
                    <a:pt x="13272" y="108"/>
                    <a:pt x="7034" y="0"/>
                  </a:cubicBezTo>
                  <a:cubicBezTo>
                    <a:pt x="-926" y="753"/>
                    <a:pt x="-2109" y="10325"/>
                    <a:pt x="3377" y="15273"/>
                  </a:cubicBezTo>
                  <a:cubicBezTo>
                    <a:pt x="9077" y="20328"/>
                    <a:pt x="17251" y="16779"/>
                    <a:pt x="16714" y="93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6" name="任意多边形: 形状 140">
              <a:extLst>
                <a:ext uri="{FF2B5EF4-FFF2-40B4-BE49-F238E27FC236}">
                  <a16:creationId xmlns:a16="http://schemas.microsoft.com/office/drawing/2014/main" xmlns="" id="{DAD3161B-D5D1-49C2-B717-8B1EDE69007E}"/>
                </a:ext>
              </a:extLst>
            </p:cNvPr>
            <p:cNvSpPr/>
            <p:nvPr/>
          </p:nvSpPr>
          <p:spPr>
            <a:xfrm>
              <a:off x="877445" y="1678007"/>
              <a:ext cx="71168" cy="74231"/>
            </a:xfrm>
            <a:custGeom>
              <a:avLst/>
              <a:gdLst>
                <a:gd name="connsiteX0" fmla="*/ 4706 w 16842"/>
                <a:gd name="connsiteY0" fmla="*/ 15811 h 17567"/>
                <a:gd name="connsiteX1" fmla="*/ 16752 w 16842"/>
                <a:gd name="connsiteY1" fmla="*/ 9250 h 17567"/>
                <a:gd name="connsiteX2" fmla="*/ 6426 w 16842"/>
                <a:gd name="connsiteY2" fmla="*/ 0 h 17567"/>
                <a:gd name="connsiteX3" fmla="*/ 5566 w 16842"/>
                <a:gd name="connsiteY3" fmla="*/ 108 h 17567"/>
                <a:gd name="connsiteX4" fmla="*/ 4706 w 16842"/>
                <a:gd name="connsiteY4" fmla="*/ 15811 h 17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42" h="17567">
                  <a:moveTo>
                    <a:pt x="4706" y="15811"/>
                  </a:moveTo>
                  <a:cubicBezTo>
                    <a:pt x="10729" y="20005"/>
                    <a:pt x="17720" y="16241"/>
                    <a:pt x="16752" y="9250"/>
                  </a:cubicBezTo>
                  <a:cubicBezTo>
                    <a:pt x="16214" y="5485"/>
                    <a:pt x="12665" y="0"/>
                    <a:pt x="6426" y="0"/>
                  </a:cubicBezTo>
                  <a:cubicBezTo>
                    <a:pt x="6211" y="0"/>
                    <a:pt x="5889" y="0"/>
                    <a:pt x="5566" y="108"/>
                  </a:cubicBezTo>
                  <a:cubicBezTo>
                    <a:pt x="-1425" y="1183"/>
                    <a:pt x="-1963" y="11078"/>
                    <a:pt x="4706" y="158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7" name="任意多边形: 形状 141">
              <a:extLst>
                <a:ext uri="{FF2B5EF4-FFF2-40B4-BE49-F238E27FC236}">
                  <a16:creationId xmlns:a16="http://schemas.microsoft.com/office/drawing/2014/main" xmlns="" id="{44F4A93B-1CFB-4132-8218-A4F3DE351EC6}"/>
                </a:ext>
              </a:extLst>
            </p:cNvPr>
            <p:cNvSpPr/>
            <p:nvPr/>
          </p:nvSpPr>
          <p:spPr>
            <a:xfrm>
              <a:off x="1139162" y="1663910"/>
              <a:ext cx="71654" cy="74147"/>
            </a:xfrm>
            <a:custGeom>
              <a:avLst/>
              <a:gdLst>
                <a:gd name="connsiteX0" fmla="*/ 5797 w 16957"/>
                <a:gd name="connsiteY0" fmla="*/ 2 h 17547"/>
                <a:gd name="connsiteX1" fmla="*/ 5044 w 16957"/>
                <a:gd name="connsiteY1" fmla="*/ 109 h 17547"/>
                <a:gd name="connsiteX2" fmla="*/ 5366 w 16957"/>
                <a:gd name="connsiteY2" fmla="*/ 15812 h 17547"/>
                <a:gd name="connsiteX3" fmla="*/ 16767 w 16957"/>
                <a:gd name="connsiteY3" fmla="*/ 9144 h 17547"/>
                <a:gd name="connsiteX4" fmla="*/ 5797 w 16957"/>
                <a:gd name="connsiteY4" fmla="*/ 2 h 17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7" h="17547">
                  <a:moveTo>
                    <a:pt x="5797" y="2"/>
                  </a:moveTo>
                  <a:cubicBezTo>
                    <a:pt x="5581" y="2"/>
                    <a:pt x="5259" y="2"/>
                    <a:pt x="5044" y="109"/>
                  </a:cubicBezTo>
                  <a:cubicBezTo>
                    <a:pt x="-1840" y="1292"/>
                    <a:pt x="-1625" y="11187"/>
                    <a:pt x="5366" y="15812"/>
                  </a:cubicBezTo>
                  <a:cubicBezTo>
                    <a:pt x="11605" y="20007"/>
                    <a:pt x="18165" y="16135"/>
                    <a:pt x="16767" y="9144"/>
                  </a:cubicBezTo>
                  <a:cubicBezTo>
                    <a:pt x="15907" y="5272"/>
                    <a:pt x="11927" y="-106"/>
                    <a:pt x="5797"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8" name="任意多边形: 形状 142">
              <a:extLst>
                <a:ext uri="{FF2B5EF4-FFF2-40B4-BE49-F238E27FC236}">
                  <a16:creationId xmlns:a16="http://schemas.microsoft.com/office/drawing/2014/main" xmlns="" id="{04E4FB30-FA77-4AD7-B5B6-4FF6D90B73ED}"/>
                </a:ext>
              </a:extLst>
            </p:cNvPr>
            <p:cNvSpPr/>
            <p:nvPr/>
          </p:nvSpPr>
          <p:spPr>
            <a:xfrm>
              <a:off x="1393911" y="1646640"/>
              <a:ext cx="71235" cy="73711"/>
            </a:xfrm>
            <a:custGeom>
              <a:avLst/>
              <a:gdLst>
                <a:gd name="connsiteX0" fmla="*/ 5203 w 16858"/>
                <a:gd name="connsiteY0" fmla="*/ 2 h 17444"/>
                <a:gd name="connsiteX1" fmla="*/ 3697 w 16858"/>
                <a:gd name="connsiteY1" fmla="*/ 324 h 17444"/>
                <a:gd name="connsiteX2" fmla="*/ 6709 w 16858"/>
                <a:gd name="connsiteY2" fmla="*/ 16242 h 17444"/>
                <a:gd name="connsiteX3" fmla="*/ 16497 w 16858"/>
                <a:gd name="connsiteY3" fmla="*/ 8929 h 17444"/>
                <a:gd name="connsiteX4" fmla="*/ 5203 w 16858"/>
                <a:gd name="connsiteY4" fmla="*/ 2 h 1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58" h="17444">
                  <a:moveTo>
                    <a:pt x="5203" y="2"/>
                  </a:moveTo>
                  <a:cubicBezTo>
                    <a:pt x="4773" y="109"/>
                    <a:pt x="4128" y="109"/>
                    <a:pt x="3697" y="324"/>
                  </a:cubicBezTo>
                  <a:cubicBezTo>
                    <a:pt x="-2433" y="2368"/>
                    <a:pt x="-605" y="12370"/>
                    <a:pt x="6709" y="16242"/>
                  </a:cubicBezTo>
                  <a:cubicBezTo>
                    <a:pt x="12947" y="19577"/>
                    <a:pt x="18325" y="15597"/>
                    <a:pt x="16497" y="8929"/>
                  </a:cubicBezTo>
                  <a:cubicBezTo>
                    <a:pt x="15421" y="5272"/>
                    <a:pt x="11226" y="-106"/>
                    <a:pt x="5203"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9" name="任意多边形: 形状 146">
              <a:extLst>
                <a:ext uri="{FF2B5EF4-FFF2-40B4-BE49-F238E27FC236}">
                  <a16:creationId xmlns:a16="http://schemas.microsoft.com/office/drawing/2014/main" xmlns="" id="{1B280736-509E-48CD-9640-EDBA6E845915}"/>
                </a:ext>
              </a:extLst>
            </p:cNvPr>
            <p:cNvSpPr/>
            <p:nvPr/>
          </p:nvSpPr>
          <p:spPr>
            <a:xfrm>
              <a:off x="1637492" y="1627076"/>
              <a:ext cx="68805" cy="73386"/>
            </a:xfrm>
            <a:custGeom>
              <a:avLst/>
              <a:gdLst>
                <a:gd name="connsiteX0" fmla="*/ 2951 w 16283"/>
                <a:gd name="connsiteY0" fmla="*/ 329 h 17367"/>
                <a:gd name="connsiteX1" fmla="*/ 8006 w 16283"/>
                <a:gd name="connsiteY1" fmla="*/ 16570 h 17367"/>
                <a:gd name="connsiteX2" fmla="*/ 15642 w 16283"/>
                <a:gd name="connsiteY2" fmla="*/ 8826 h 17367"/>
                <a:gd name="connsiteX3" fmla="*/ 4349 w 16283"/>
                <a:gd name="connsiteY3" fmla="*/ 6 h 17367"/>
                <a:gd name="connsiteX4" fmla="*/ 2951 w 16283"/>
                <a:gd name="connsiteY4" fmla="*/ 329 h 17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7367">
                  <a:moveTo>
                    <a:pt x="2951" y="329"/>
                  </a:moveTo>
                  <a:cubicBezTo>
                    <a:pt x="-2857" y="2480"/>
                    <a:pt x="477" y="13343"/>
                    <a:pt x="8006" y="16570"/>
                  </a:cubicBezTo>
                  <a:cubicBezTo>
                    <a:pt x="13922" y="19151"/>
                    <a:pt x="17901" y="15172"/>
                    <a:pt x="15642" y="8826"/>
                  </a:cubicBezTo>
                  <a:cubicBezTo>
                    <a:pt x="14244" y="5061"/>
                    <a:pt x="9834" y="-209"/>
                    <a:pt x="4349" y="6"/>
                  </a:cubicBezTo>
                  <a:cubicBezTo>
                    <a:pt x="3919" y="114"/>
                    <a:pt x="3381" y="221"/>
                    <a:pt x="2951"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0" name="任意多边形: 形状 147">
              <a:extLst>
                <a:ext uri="{FF2B5EF4-FFF2-40B4-BE49-F238E27FC236}">
                  <a16:creationId xmlns:a16="http://schemas.microsoft.com/office/drawing/2014/main" xmlns="" id="{51A20A7B-97F0-498A-BD57-8233A0408FDE}"/>
                </a:ext>
              </a:extLst>
            </p:cNvPr>
            <p:cNvSpPr/>
            <p:nvPr/>
          </p:nvSpPr>
          <p:spPr>
            <a:xfrm>
              <a:off x="1859277" y="1606624"/>
              <a:ext cx="65484" cy="72786"/>
            </a:xfrm>
            <a:custGeom>
              <a:avLst/>
              <a:gdLst>
                <a:gd name="connsiteX0" fmla="*/ 2199 w 15497"/>
                <a:gd name="connsiteY0" fmla="*/ 222 h 17225"/>
                <a:gd name="connsiteX1" fmla="*/ 9190 w 15497"/>
                <a:gd name="connsiteY1" fmla="*/ 16785 h 17225"/>
                <a:gd name="connsiteX2" fmla="*/ 14568 w 15497"/>
                <a:gd name="connsiteY2" fmla="*/ 8718 h 17225"/>
                <a:gd name="connsiteX3" fmla="*/ 3382 w 15497"/>
                <a:gd name="connsiteY3" fmla="*/ 7 h 17225"/>
                <a:gd name="connsiteX4" fmla="*/ 2199 w 15497"/>
                <a:gd name="connsiteY4" fmla="*/ 222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 h="17225">
                  <a:moveTo>
                    <a:pt x="2199" y="222"/>
                  </a:moveTo>
                  <a:cubicBezTo>
                    <a:pt x="-3072" y="2588"/>
                    <a:pt x="1876" y="14096"/>
                    <a:pt x="9190" y="16785"/>
                  </a:cubicBezTo>
                  <a:cubicBezTo>
                    <a:pt x="14352" y="18614"/>
                    <a:pt x="17041" y="14526"/>
                    <a:pt x="14568" y="8718"/>
                  </a:cubicBezTo>
                  <a:cubicBezTo>
                    <a:pt x="12954" y="4954"/>
                    <a:pt x="8437" y="-209"/>
                    <a:pt x="3382" y="7"/>
                  </a:cubicBezTo>
                  <a:cubicBezTo>
                    <a:pt x="3059" y="7"/>
                    <a:pt x="2521" y="114"/>
                    <a:pt x="2199" y="2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1" name="任意多边形: 形状 148">
              <a:extLst>
                <a:ext uri="{FF2B5EF4-FFF2-40B4-BE49-F238E27FC236}">
                  <a16:creationId xmlns:a16="http://schemas.microsoft.com/office/drawing/2014/main" xmlns="" id="{1B9B1DC6-2BEC-466F-BE36-B024607EF854}"/>
                </a:ext>
              </a:extLst>
            </p:cNvPr>
            <p:cNvSpPr/>
            <p:nvPr/>
          </p:nvSpPr>
          <p:spPr>
            <a:xfrm>
              <a:off x="2057635" y="1583869"/>
              <a:ext cx="63376" cy="72634"/>
            </a:xfrm>
            <a:custGeom>
              <a:avLst/>
              <a:gdLst>
                <a:gd name="connsiteX0" fmla="*/ 13660 w 14998"/>
                <a:gd name="connsiteY0" fmla="*/ 8619 h 17189"/>
                <a:gd name="connsiteX1" fmla="*/ 2689 w 14998"/>
                <a:gd name="connsiteY1" fmla="*/ 14 h 17189"/>
                <a:gd name="connsiteX2" fmla="*/ 1613 w 14998"/>
                <a:gd name="connsiteY2" fmla="*/ 337 h 17189"/>
                <a:gd name="connsiteX3" fmla="*/ 9680 w 14998"/>
                <a:gd name="connsiteY3" fmla="*/ 16793 h 17189"/>
                <a:gd name="connsiteX4" fmla="*/ 13660 w 14998"/>
                <a:gd name="connsiteY4" fmla="*/ 8619 h 17189"/>
                <a:gd name="connsiteX5" fmla="*/ 13660 w 14998"/>
                <a:gd name="connsiteY5" fmla="*/ 8619 h 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98" h="17189">
                  <a:moveTo>
                    <a:pt x="13660" y="8619"/>
                  </a:moveTo>
                  <a:cubicBezTo>
                    <a:pt x="11831" y="4854"/>
                    <a:pt x="7206" y="-308"/>
                    <a:pt x="2689" y="14"/>
                  </a:cubicBezTo>
                  <a:cubicBezTo>
                    <a:pt x="2366" y="122"/>
                    <a:pt x="1936" y="230"/>
                    <a:pt x="1613" y="337"/>
                  </a:cubicBezTo>
                  <a:cubicBezTo>
                    <a:pt x="-2904" y="2703"/>
                    <a:pt x="2797" y="14212"/>
                    <a:pt x="9680" y="16793"/>
                  </a:cubicBezTo>
                  <a:cubicBezTo>
                    <a:pt x="14520" y="18514"/>
                    <a:pt x="16564" y="14427"/>
                    <a:pt x="13660" y="8619"/>
                  </a:cubicBezTo>
                  <a:lnTo>
                    <a:pt x="13660" y="8619"/>
                  </a:lnTo>
                  <a:close/>
                </a:path>
              </a:pathLst>
            </a:custGeom>
            <a:grpFill/>
            <a:ln w="10707" cap="flat">
              <a:noFill/>
              <a:prstDash val="solid"/>
              <a:miter/>
            </a:ln>
          </p:spPr>
          <p:txBody>
            <a:bodyPr rtlCol="0" anchor="ctr"/>
            <a:lstStyle/>
            <a:p>
              <a:endParaRPr lang="zh-CN" altLang="en-US">
                <a:solidFill>
                  <a:prstClr val="black"/>
                </a:solidFill>
              </a:endParaRPr>
            </a:p>
          </p:txBody>
        </p:sp>
        <p:sp>
          <p:nvSpPr>
            <p:cNvPr id="342" name="任意多边形: 形状 149">
              <a:extLst>
                <a:ext uri="{FF2B5EF4-FFF2-40B4-BE49-F238E27FC236}">
                  <a16:creationId xmlns:a16="http://schemas.microsoft.com/office/drawing/2014/main" xmlns="" id="{8CC37FD0-E955-4AEB-8090-138CD37685E0}"/>
                </a:ext>
              </a:extLst>
            </p:cNvPr>
            <p:cNvSpPr/>
            <p:nvPr/>
          </p:nvSpPr>
          <p:spPr>
            <a:xfrm>
              <a:off x="2232287" y="1559813"/>
              <a:ext cx="61254" cy="72249"/>
            </a:xfrm>
            <a:custGeom>
              <a:avLst/>
              <a:gdLst>
                <a:gd name="connsiteX0" fmla="*/ 2013 w 14496"/>
                <a:gd name="connsiteY0" fmla="*/ 7 h 17098"/>
                <a:gd name="connsiteX1" fmla="*/ 1152 w 14496"/>
                <a:gd name="connsiteY1" fmla="*/ 329 h 17098"/>
                <a:gd name="connsiteX2" fmla="*/ 10725 w 14496"/>
                <a:gd name="connsiteY2" fmla="*/ 16893 h 17098"/>
                <a:gd name="connsiteX3" fmla="*/ 12768 w 14496"/>
                <a:gd name="connsiteY3" fmla="*/ 8611 h 17098"/>
                <a:gd name="connsiteX4" fmla="*/ 2013 w 14496"/>
                <a:gd name="connsiteY4" fmla="*/ 7 h 1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6" h="17098">
                  <a:moveTo>
                    <a:pt x="2013" y="7"/>
                  </a:moveTo>
                  <a:cubicBezTo>
                    <a:pt x="1690" y="114"/>
                    <a:pt x="1367" y="222"/>
                    <a:pt x="1152" y="329"/>
                  </a:cubicBezTo>
                  <a:cubicBezTo>
                    <a:pt x="-2827" y="2803"/>
                    <a:pt x="4271" y="15064"/>
                    <a:pt x="10725" y="16893"/>
                  </a:cubicBezTo>
                  <a:cubicBezTo>
                    <a:pt x="14704" y="18076"/>
                    <a:pt x="15780" y="13989"/>
                    <a:pt x="12768" y="8611"/>
                  </a:cubicBezTo>
                  <a:cubicBezTo>
                    <a:pt x="10725" y="4847"/>
                    <a:pt x="5992" y="-208"/>
                    <a:pt x="2013"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3" name="任意多边形: 形状 150">
              <a:extLst>
                <a:ext uri="{FF2B5EF4-FFF2-40B4-BE49-F238E27FC236}">
                  <a16:creationId xmlns:a16="http://schemas.microsoft.com/office/drawing/2014/main" xmlns="" id="{7353DF43-5A88-4787-B0F5-C8EDB8F40818}"/>
                </a:ext>
              </a:extLst>
            </p:cNvPr>
            <p:cNvSpPr/>
            <p:nvPr/>
          </p:nvSpPr>
          <p:spPr>
            <a:xfrm>
              <a:off x="2382596" y="1535237"/>
              <a:ext cx="59708" cy="71620"/>
            </a:xfrm>
            <a:custGeom>
              <a:avLst/>
              <a:gdLst>
                <a:gd name="connsiteX0" fmla="*/ 1505 w 14130"/>
                <a:gd name="connsiteY0" fmla="*/ 15 h 16949"/>
                <a:gd name="connsiteX1" fmla="*/ 752 w 14130"/>
                <a:gd name="connsiteY1" fmla="*/ 337 h 16949"/>
                <a:gd name="connsiteX2" fmla="*/ 11722 w 14130"/>
                <a:gd name="connsiteY2" fmla="*/ 16901 h 16949"/>
                <a:gd name="connsiteX3" fmla="*/ 11938 w 14130"/>
                <a:gd name="connsiteY3" fmla="*/ 8512 h 16949"/>
                <a:gd name="connsiteX4" fmla="*/ 1505 w 14130"/>
                <a:gd name="connsiteY4" fmla="*/ 15 h 16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0" h="16949">
                  <a:moveTo>
                    <a:pt x="1505" y="15"/>
                  </a:moveTo>
                  <a:cubicBezTo>
                    <a:pt x="1290" y="122"/>
                    <a:pt x="967" y="230"/>
                    <a:pt x="752" y="337"/>
                  </a:cubicBezTo>
                  <a:cubicBezTo>
                    <a:pt x="-2582" y="3026"/>
                    <a:pt x="5914" y="15933"/>
                    <a:pt x="11722" y="16901"/>
                  </a:cubicBezTo>
                  <a:cubicBezTo>
                    <a:pt x="14842" y="17439"/>
                    <a:pt x="14949" y="13459"/>
                    <a:pt x="11938" y="8512"/>
                  </a:cubicBezTo>
                  <a:cubicBezTo>
                    <a:pt x="9571" y="4747"/>
                    <a:pt x="4946" y="-308"/>
                    <a:pt x="1505"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4" name="任意多边形: 形状 151">
              <a:extLst>
                <a:ext uri="{FF2B5EF4-FFF2-40B4-BE49-F238E27FC236}">
                  <a16:creationId xmlns:a16="http://schemas.microsoft.com/office/drawing/2014/main" xmlns="" id="{A3F18A4A-706B-47E1-B22A-D3C11B414DDC}"/>
                </a:ext>
              </a:extLst>
            </p:cNvPr>
            <p:cNvSpPr/>
            <p:nvPr/>
          </p:nvSpPr>
          <p:spPr>
            <a:xfrm>
              <a:off x="2508583" y="1509786"/>
              <a:ext cx="57996" cy="71168"/>
            </a:xfrm>
            <a:custGeom>
              <a:avLst/>
              <a:gdLst>
                <a:gd name="connsiteX0" fmla="*/ 945 w 13725"/>
                <a:gd name="connsiteY0" fmla="*/ 15 h 16842"/>
                <a:gd name="connsiteX1" fmla="*/ 623 w 13725"/>
                <a:gd name="connsiteY1" fmla="*/ 122 h 16842"/>
                <a:gd name="connsiteX2" fmla="*/ 11916 w 13725"/>
                <a:gd name="connsiteY2" fmla="*/ 16793 h 16842"/>
                <a:gd name="connsiteX3" fmla="*/ 10948 w 13725"/>
                <a:gd name="connsiteY3" fmla="*/ 8404 h 16842"/>
                <a:gd name="connsiteX4" fmla="*/ 945 w 13725"/>
                <a:gd name="connsiteY4" fmla="*/ 15 h 16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5" h="16842">
                  <a:moveTo>
                    <a:pt x="945" y="15"/>
                  </a:moveTo>
                  <a:cubicBezTo>
                    <a:pt x="838" y="15"/>
                    <a:pt x="730" y="122"/>
                    <a:pt x="623" y="122"/>
                  </a:cubicBezTo>
                  <a:cubicBezTo>
                    <a:pt x="-2497" y="1951"/>
                    <a:pt x="6861" y="15825"/>
                    <a:pt x="11916" y="16793"/>
                  </a:cubicBezTo>
                  <a:cubicBezTo>
                    <a:pt x="14712" y="17331"/>
                    <a:pt x="14175" y="13352"/>
                    <a:pt x="10948" y="8404"/>
                  </a:cubicBezTo>
                  <a:cubicBezTo>
                    <a:pt x="8474" y="4747"/>
                    <a:pt x="3849" y="-308"/>
                    <a:pt x="945"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5" name="任意多边形: 形状 152">
              <a:extLst>
                <a:ext uri="{FF2B5EF4-FFF2-40B4-BE49-F238E27FC236}">
                  <a16:creationId xmlns:a16="http://schemas.microsoft.com/office/drawing/2014/main" xmlns="" id="{1D9EE928-F735-42DC-8DB6-AC46728B11F8}"/>
                </a:ext>
              </a:extLst>
            </p:cNvPr>
            <p:cNvSpPr/>
            <p:nvPr/>
          </p:nvSpPr>
          <p:spPr>
            <a:xfrm>
              <a:off x="2608882" y="1483879"/>
              <a:ext cx="56560" cy="70259"/>
            </a:xfrm>
            <a:custGeom>
              <a:avLst/>
              <a:gdLst>
                <a:gd name="connsiteX0" fmla="*/ 549 w 13385"/>
                <a:gd name="connsiteY0" fmla="*/ 15 h 16627"/>
                <a:gd name="connsiteX1" fmla="*/ 334 w 13385"/>
                <a:gd name="connsiteY1" fmla="*/ 123 h 16627"/>
                <a:gd name="connsiteX2" fmla="*/ 12165 w 13385"/>
                <a:gd name="connsiteY2" fmla="*/ 16579 h 16627"/>
                <a:gd name="connsiteX3" fmla="*/ 10014 w 13385"/>
                <a:gd name="connsiteY3" fmla="*/ 8189 h 16627"/>
                <a:gd name="connsiteX4" fmla="*/ 549 w 13385"/>
                <a:gd name="connsiteY4" fmla="*/ 15 h 16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5" h="16627">
                  <a:moveTo>
                    <a:pt x="549" y="15"/>
                  </a:moveTo>
                  <a:cubicBezTo>
                    <a:pt x="441" y="15"/>
                    <a:pt x="334" y="123"/>
                    <a:pt x="334" y="123"/>
                  </a:cubicBezTo>
                  <a:cubicBezTo>
                    <a:pt x="-1925" y="1951"/>
                    <a:pt x="7863" y="15718"/>
                    <a:pt x="12165" y="16579"/>
                  </a:cubicBezTo>
                  <a:cubicBezTo>
                    <a:pt x="14424" y="17116"/>
                    <a:pt x="13456" y="13137"/>
                    <a:pt x="10014" y="8189"/>
                  </a:cubicBezTo>
                  <a:cubicBezTo>
                    <a:pt x="7432" y="4640"/>
                    <a:pt x="2808" y="-308"/>
                    <a:pt x="549"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6" name="任意多边形: 形状 153">
              <a:extLst>
                <a:ext uri="{FF2B5EF4-FFF2-40B4-BE49-F238E27FC236}">
                  <a16:creationId xmlns:a16="http://schemas.microsoft.com/office/drawing/2014/main" xmlns="" id="{BEC32AC8-C711-4A14-89E1-306B866D0B67}"/>
                </a:ext>
              </a:extLst>
            </p:cNvPr>
            <p:cNvSpPr/>
            <p:nvPr/>
          </p:nvSpPr>
          <p:spPr>
            <a:xfrm>
              <a:off x="2683138" y="1457519"/>
              <a:ext cx="55875" cy="69735"/>
            </a:xfrm>
            <a:custGeom>
              <a:avLst/>
              <a:gdLst>
                <a:gd name="connsiteX0" fmla="*/ 12446 w 13223"/>
                <a:gd name="connsiteY0" fmla="*/ 16471 h 16503"/>
                <a:gd name="connsiteX1" fmla="*/ 9111 w 13223"/>
                <a:gd name="connsiteY1" fmla="*/ 8189 h 16503"/>
                <a:gd name="connsiteX2" fmla="*/ 292 w 13223"/>
                <a:gd name="connsiteY2" fmla="*/ 15 h 16503"/>
                <a:gd name="connsiteX3" fmla="*/ 12446 w 13223"/>
                <a:gd name="connsiteY3" fmla="*/ 16471 h 16503"/>
              </a:gdLst>
              <a:ahLst/>
              <a:cxnLst>
                <a:cxn ang="0">
                  <a:pos x="connsiteX0" y="connsiteY0"/>
                </a:cxn>
                <a:cxn ang="0">
                  <a:pos x="connsiteX1" y="connsiteY1"/>
                </a:cxn>
                <a:cxn ang="0">
                  <a:pos x="connsiteX2" y="connsiteY2"/>
                </a:cxn>
                <a:cxn ang="0">
                  <a:pos x="connsiteX3" y="connsiteY3"/>
                </a:cxn>
              </a:cxnLst>
              <a:rect l="l" t="t" r="r" b="b"/>
              <a:pathLst>
                <a:path w="13223" h="16503">
                  <a:moveTo>
                    <a:pt x="12446" y="16471"/>
                  </a:moveTo>
                  <a:cubicBezTo>
                    <a:pt x="14274" y="16901"/>
                    <a:pt x="12768" y="13029"/>
                    <a:pt x="9111" y="8189"/>
                  </a:cubicBezTo>
                  <a:cubicBezTo>
                    <a:pt x="6422" y="4640"/>
                    <a:pt x="2013" y="-308"/>
                    <a:pt x="292" y="15"/>
                  </a:cubicBezTo>
                  <a:cubicBezTo>
                    <a:pt x="-1967" y="1843"/>
                    <a:pt x="9541" y="15718"/>
                    <a:pt x="12446" y="16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7" name="任意多边形: 形状 154">
              <a:extLst>
                <a:ext uri="{FF2B5EF4-FFF2-40B4-BE49-F238E27FC236}">
                  <a16:creationId xmlns:a16="http://schemas.microsoft.com/office/drawing/2014/main" xmlns="" id="{DE9B6F30-3BE7-48A7-98E7-8595CB44DD78}"/>
                </a:ext>
              </a:extLst>
            </p:cNvPr>
            <p:cNvSpPr/>
            <p:nvPr/>
          </p:nvSpPr>
          <p:spPr>
            <a:xfrm>
              <a:off x="2731445" y="1430704"/>
              <a:ext cx="54836" cy="69600"/>
            </a:xfrm>
            <a:custGeom>
              <a:avLst/>
              <a:gdLst>
                <a:gd name="connsiteX0" fmla="*/ 12737 w 12977"/>
                <a:gd name="connsiteY0" fmla="*/ 16471 h 16471"/>
                <a:gd name="connsiteX1" fmla="*/ 8112 w 12977"/>
                <a:gd name="connsiteY1" fmla="*/ 8189 h 16471"/>
                <a:gd name="connsiteX2" fmla="*/ 45 w 12977"/>
                <a:gd name="connsiteY2" fmla="*/ 15 h 16471"/>
                <a:gd name="connsiteX3" fmla="*/ 12737 w 12977"/>
                <a:gd name="connsiteY3" fmla="*/ 16471 h 16471"/>
              </a:gdLst>
              <a:ahLst/>
              <a:cxnLst>
                <a:cxn ang="0">
                  <a:pos x="connsiteX0" y="connsiteY0"/>
                </a:cxn>
                <a:cxn ang="0">
                  <a:pos x="connsiteX1" y="connsiteY1"/>
                </a:cxn>
                <a:cxn ang="0">
                  <a:pos x="connsiteX2" y="connsiteY2"/>
                </a:cxn>
                <a:cxn ang="0">
                  <a:pos x="connsiteX3" y="connsiteY3"/>
                </a:cxn>
              </a:cxnLst>
              <a:rect l="l" t="t" r="r" b="b"/>
              <a:pathLst>
                <a:path w="12977" h="16471">
                  <a:moveTo>
                    <a:pt x="12737" y="16471"/>
                  </a:moveTo>
                  <a:cubicBezTo>
                    <a:pt x="13705" y="16471"/>
                    <a:pt x="11661" y="12707"/>
                    <a:pt x="8112" y="8189"/>
                  </a:cubicBezTo>
                  <a:cubicBezTo>
                    <a:pt x="5423" y="4640"/>
                    <a:pt x="1014" y="-308"/>
                    <a:pt x="45" y="15"/>
                  </a:cubicBezTo>
                  <a:cubicBezTo>
                    <a:pt x="-815" y="1521"/>
                    <a:pt x="10801" y="16579"/>
                    <a:pt x="12737" y="16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8" name="任意多边形: 形状 155">
              <a:extLst>
                <a:ext uri="{FF2B5EF4-FFF2-40B4-BE49-F238E27FC236}">
                  <a16:creationId xmlns:a16="http://schemas.microsoft.com/office/drawing/2014/main" xmlns="" id="{BC8DAE5F-5645-4117-A6BE-2D7C8FFA7786}"/>
                </a:ext>
              </a:extLst>
            </p:cNvPr>
            <p:cNvSpPr/>
            <p:nvPr/>
          </p:nvSpPr>
          <p:spPr>
            <a:xfrm>
              <a:off x="2752091" y="1404860"/>
              <a:ext cx="54536" cy="68624"/>
            </a:xfrm>
            <a:custGeom>
              <a:avLst/>
              <a:gdLst>
                <a:gd name="connsiteX0" fmla="*/ 7314 w 12906"/>
                <a:gd name="connsiteY0" fmla="*/ 8067 h 16240"/>
                <a:gd name="connsiteX1" fmla="*/ 0 w 12906"/>
                <a:gd name="connsiteY1" fmla="*/ 0 h 16240"/>
                <a:gd name="connsiteX2" fmla="*/ 12907 w 12906"/>
                <a:gd name="connsiteY2" fmla="*/ 16241 h 16240"/>
                <a:gd name="connsiteX3" fmla="*/ 7314 w 12906"/>
                <a:gd name="connsiteY3" fmla="*/ 8067 h 16240"/>
                <a:gd name="connsiteX4" fmla="*/ 7314 w 12906"/>
                <a:gd name="connsiteY4" fmla="*/ 8067 h 1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6" h="16240">
                  <a:moveTo>
                    <a:pt x="7314" y="8067"/>
                  </a:moveTo>
                  <a:cubicBezTo>
                    <a:pt x="7206" y="7959"/>
                    <a:pt x="968" y="0"/>
                    <a:pt x="0" y="0"/>
                  </a:cubicBezTo>
                  <a:cubicBezTo>
                    <a:pt x="107" y="968"/>
                    <a:pt x="11508" y="16241"/>
                    <a:pt x="12907" y="16241"/>
                  </a:cubicBezTo>
                  <a:cubicBezTo>
                    <a:pt x="12907" y="15273"/>
                    <a:pt x="9250" y="10433"/>
                    <a:pt x="7314" y="8067"/>
                  </a:cubicBezTo>
                  <a:lnTo>
                    <a:pt x="7314" y="806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359" name="任意多边形: 形状 166">
              <a:extLst>
                <a:ext uri="{FF2B5EF4-FFF2-40B4-BE49-F238E27FC236}">
                  <a16:creationId xmlns:a16="http://schemas.microsoft.com/office/drawing/2014/main" xmlns="" id="{41695BEA-DA17-4027-9E3A-164980FB8FC9}"/>
                </a:ext>
              </a:extLst>
            </p:cNvPr>
            <p:cNvSpPr/>
            <p:nvPr/>
          </p:nvSpPr>
          <p:spPr>
            <a:xfrm>
              <a:off x="195108" y="999912"/>
              <a:ext cx="52757" cy="59484"/>
            </a:xfrm>
            <a:custGeom>
              <a:avLst/>
              <a:gdLst>
                <a:gd name="connsiteX0" fmla="*/ 12485 w 12485"/>
                <a:gd name="connsiteY0" fmla="*/ 7529 h 14077"/>
                <a:gd name="connsiteX1" fmla="*/ 5817 w 12485"/>
                <a:gd name="connsiteY1" fmla="*/ 0 h 14077"/>
                <a:gd name="connsiteX2" fmla="*/ 2052 w 12485"/>
                <a:gd name="connsiteY2" fmla="*/ 12046 h 14077"/>
                <a:gd name="connsiteX3" fmla="*/ 12485 w 12485"/>
                <a:gd name="connsiteY3" fmla="*/ 7529 h 14077"/>
              </a:gdLst>
              <a:ahLst/>
              <a:cxnLst>
                <a:cxn ang="0">
                  <a:pos x="connsiteX0" y="connsiteY0"/>
                </a:cxn>
                <a:cxn ang="0">
                  <a:pos x="connsiteX1" y="connsiteY1"/>
                </a:cxn>
                <a:cxn ang="0">
                  <a:pos x="connsiteX2" y="connsiteY2"/>
                </a:cxn>
                <a:cxn ang="0">
                  <a:pos x="connsiteX3" y="connsiteY3"/>
                </a:cxn>
              </a:cxnLst>
              <a:rect l="l" t="t" r="r" b="b"/>
              <a:pathLst>
                <a:path w="12485" h="14077">
                  <a:moveTo>
                    <a:pt x="12485" y="7529"/>
                  </a:moveTo>
                  <a:cubicBezTo>
                    <a:pt x="12485" y="4517"/>
                    <a:pt x="10442" y="215"/>
                    <a:pt x="5817" y="0"/>
                  </a:cubicBezTo>
                  <a:cubicBezTo>
                    <a:pt x="-206" y="430"/>
                    <a:pt x="-1712" y="8067"/>
                    <a:pt x="2052" y="12046"/>
                  </a:cubicBezTo>
                  <a:cubicBezTo>
                    <a:pt x="6032" y="16241"/>
                    <a:pt x="12378" y="13552"/>
                    <a:pt x="12485" y="75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0" name="任意多边形: 形状 167">
              <a:extLst>
                <a:ext uri="{FF2B5EF4-FFF2-40B4-BE49-F238E27FC236}">
                  <a16:creationId xmlns:a16="http://schemas.microsoft.com/office/drawing/2014/main" xmlns="" id="{11404C94-8F65-426E-8D13-0A42533772C0}"/>
                </a:ext>
              </a:extLst>
            </p:cNvPr>
            <p:cNvSpPr/>
            <p:nvPr/>
          </p:nvSpPr>
          <p:spPr>
            <a:xfrm>
              <a:off x="395913" y="994457"/>
              <a:ext cx="53961" cy="59184"/>
            </a:xfrm>
            <a:custGeom>
              <a:avLst/>
              <a:gdLst>
                <a:gd name="connsiteX0" fmla="*/ 3361 w 12770"/>
                <a:gd name="connsiteY0" fmla="*/ 12476 h 14006"/>
                <a:gd name="connsiteX1" fmla="*/ 12718 w 12770"/>
                <a:gd name="connsiteY1" fmla="*/ 7421 h 14006"/>
                <a:gd name="connsiteX2" fmla="*/ 5082 w 12770"/>
                <a:gd name="connsiteY2" fmla="*/ 0 h 14006"/>
                <a:gd name="connsiteX3" fmla="*/ 4437 w 12770"/>
                <a:gd name="connsiteY3" fmla="*/ 108 h 14006"/>
                <a:gd name="connsiteX4" fmla="*/ 3361 w 12770"/>
                <a:gd name="connsiteY4" fmla="*/ 12476 h 1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0" h="14006">
                  <a:moveTo>
                    <a:pt x="3361" y="12476"/>
                  </a:moveTo>
                  <a:cubicBezTo>
                    <a:pt x="7878" y="16026"/>
                    <a:pt x="13364" y="13014"/>
                    <a:pt x="12718" y="7421"/>
                  </a:cubicBezTo>
                  <a:cubicBezTo>
                    <a:pt x="12396" y="4410"/>
                    <a:pt x="9814" y="108"/>
                    <a:pt x="5082" y="0"/>
                  </a:cubicBezTo>
                  <a:cubicBezTo>
                    <a:pt x="4867" y="0"/>
                    <a:pt x="4652" y="0"/>
                    <a:pt x="4437" y="108"/>
                  </a:cubicBezTo>
                  <a:cubicBezTo>
                    <a:pt x="-941" y="968"/>
                    <a:pt x="-1586" y="8712"/>
                    <a:pt x="3361" y="124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1" name="任意多边形: 形状 168">
              <a:extLst>
                <a:ext uri="{FF2B5EF4-FFF2-40B4-BE49-F238E27FC236}">
                  <a16:creationId xmlns:a16="http://schemas.microsoft.com/office/drawing/2014/main" xmlns="" id="{4CF01BEE-68FD-4468-BD9D-355BF7B26C91}"/>
                </a:ext>
              </a:extLst>
            </p:cNvPr>
            <p:cNvSpPr/>
            <p:nvPr/>
          </p:nvSpPr>
          <p:spPr>
            <a:xfrm>
              <a:off x="595640" y="987189"/>
              <a:ext cx="55372" cy="58516"/>
            </a:xfrm>
            <a:custGeom>
              <a:avLst/>
              <a:gdLst>
                <a:gd name="connsiteX0" fmla="*/ 4388 w 13104"/>
                <a:gd name="connsiteY0" fmla="*/ 0 h 13848"/>
                <a:gd name="connsiteX1" fmla="*/ 3205 w 13104"/>
                <a:gd name="connsiteY1" fmla="*/ 215 h 13848"/>
                <a:gd name="connsiteX2" fmla="*/ 4818 w 13104"/>
                <a:gd name="connsiteY2" fmla="*/ 12799 h 13848"/>
                <a:gd name="connsiteX3" fmla="*/ 12885 w 13104"/>
                <a:gd name="connsiteY3" fmla="*/ 7314 h 13848"/>
                <a:gd name="connsiteX4" fmla="*/ 4388 w 13104"/>
                <a:gd name="connsiteY4" fmla="*/ 0 h 13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4" h="13848">
                  <a:moveTo>
                    <a:pt x="4388" y="0"/>
                  </a:moveTo>
                  <a:cubicBezTo>
                    <a:pt x="4065" y="0"/>
                    <a:pt x="3528" y="108"/>
                    <a:pt x="3205" y="215"/>
                  </a:cubicBezTo>
                  <a:cubicBezTo>
                    <a:pt x="-1743" y="1721"/>
                    <a:pt x="-775" y="9572"/>
                    <a:pt x="4818" y="12799"/>
                  </a:cubicBezTo>
                  <a:cubicBezTo>
                    <a:pt x="9551" y="15596"/>
                    <a:pt x="14176" y="12476"/>
                    <a:pt x="12885" y="7314"/>
                  </a:cubicBezTo>
                  <a:cubicBezTo>
                    <a:pt x="12240" y="4302"/>
                    <a:pt x="9121" y="0"/>
                    <a:pt x="438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2" name="任意多边形: 形状 169">
              <a:extLst>
                <a:ext uri="{FF2B5EF4-FFF2-40B4-BE49-F238E27FC236}">
                  <a16:creationId xmlns:a16="http://schemas.microsoft.com/office/drawing/2014/main" xmlns="" id="{147FBE83-213B-4FDE-B524-6FF29CAE60EE}"/>
                </a:ext>
              </a:extLst>
            </p:cNvPr>
            <p:cNvSpPr/>
            <p:nvPr/>
          </p:nvSpPr>
          <p:spPr>
            <a:xfrm>
              <a:off x="792253" y="977187"/>
              <a:ext cx="57591" cy="58364"/>
            </a:xfrm>
            <a:custGeom>
              <a:avLst/>
              <a:gdLst>
                <a:gd name="connsiteX0" fmla="*/ 13142 w 13629"/>
                <a:gd name="connsiteY0" fmla="*/ 7206 h 13812"/>
                <a:gd name="connsiteX1" fmla="*/ 3785 w 13629"/>
                <a:gd name="connsiteY1" fmla="*/ 0 h 13812"/>
                <a:gd name="connsiteX2" fmla="*/ 2602 w 13629"/>
                <a:gd name="connsiteY2" fmla="*/ 215 h 13812"/>
                <a:gd name="connsiteX3" fmla="*/ 6366 w 13629"/>
                <a:gd name="connsiteY3" fmla="*/ 13122 h 13812"/>
                <a:gd name="connsiteX4" fmla="*/ 13142 w 13629"/>
                <a:gd name="connsiteY4" fmla="*/ 7206 h 1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3812">
                  <a:moveTo>
                    <a:pt x="13142" y="7206"/>
                  </a:moveTo>
                  <a:cubicBezTo>
                    <a:pt x="12067" y="4195"/>
                    <a:pt x="8518" y="0"/>
                    <a:pt x="3785" y="0"/>
                  </a:cubicBezTo>
                  <a:cubicBezTo>
                    <a:pt x="3462" y="0"/>
                    <a:pt x="2925" y="108"/>
                    <a:pt x="2602" y="215"/>
                  </a:cubicBezTo>
                  <a:cubicBezTo>
                    <a:pt x="-2346" y="1828"/>
                    <a:pt x="236" y="10325"/>
                    <a:pt x="6366" y="13122"/>
                  </a:cubicBezTo>
                  <a:cubicBezTo>
                    <a:pt x="11422" y="15273"/>
                    <a:pt x="14971" y="12154"/>
                    <a:pt x="13142" y="72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3" name="任意多边形: 形状 170">
              <a:extLst>
                <a:ext uri="{FF2B5EF4-FFF2-40B4-BE49-F238E27FC236}">
                  <a16:creationId xmlns:a16="http://schemas.microsoft.com/office/drawing/2014/main" xmlns="" id="{19E62E4C-FC0E-46BF-B129-6B430A8B206A}"/>
                </a:ext>
              </a:extLst>
            </p:cNvPr>
            <p:cNvSpPr/>
            <p:nvPr/>
          </p:nvSpPr>
          <p:spPr>
            <a:xfrm>
              <a:off x="985097" y="965824"/>
              <a:ext cx="59285" cy="57971"/>
            </a:xfrm>
            <a:custGeom>
              <a:avLst/>
              <a:gdLst>
                <a:gd name="connsiteX0" fmla="*/ 1601 w 14030"/>
                <a:gd name="connsiteY0" fmla="*/ 430 h 13719"/>
                <a:gd name="connsiteX1" fmla="*/ 8162 w 14030"/>
                <a:gd name="connsiteY1" fmla="*/ 13337 h 13719"/>
                <a:gd name="connsiteX2" fmla="*/ 13217 w 14030"/>
                <a:gd name="connsiteY2" fmla="*/ 7099 h 13719"/>
                <a:gd name="connsiteX3" fmla="*/ 3107 w 14030"/>
                <a:gd name="connsiteY3" fmla="*/ 0 h 13719"/>
                <a:gd name="connsiteX4" fmla="*/ 1601 w 14030"/>
                <a:gd name="connsiteY4" fmla="*/ 430 h 13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0" h="13719">
                  <a:moveTo>
                    <a:pt x="1601" y="430"/>
                  </a:moveTo>
                  <a:cubicBezTo>
                    <a:pt x="-2486" y="2689"/>
                    <a:pt x="1816" y="11186"/>
                    <a:pt x="8162" y="13337"/>
                  </a:cubicBezTo>
                  <a:cubicBezTo>
                    <a:pt x="12787" y="14843"/>
                    <a:pt x="15475" y="11724"/>
                    <a:pt x="13217" y="7099"/>
                  </a:cubicBezTo>
                  <a:cubicBezTo>
                    <a:pt x="11819" y="4087"/>
                    <a:pt x="7731" y="0"/>
                    <a:pt x="3107" y="0"/>
                  </a:cubicBezTo>
                  <a:cubicBezTo>
                    <a:pt x="2676" y="0"/>
                    <a:pt x="2139" y="108"/>
                    <a:pt x="1601"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4" name="任意多边形: 形状 171">
              <a:extLst>
                <a:ext uri="{FF2B5EF4-FFF2-40B4-BE49-F238E27FC236}">
                  <a16:creationId xmlns:a16="http://schemas.microsoft.com/office/drawing/2014/main" xmlns="" id="{D20A7E27-D549-43EE-9A25-1A9D3CFB4067}"/>
                </a:ext>
              </a:extLst>
            </p:cNvPr>
            <p:cNvSpPr/>
            <p:nvPr/>
          </p:nvSpPr>
          <p:spPr>
            <a:xfrm>
              <a:off x="1171011" y="951736"/>
              <a:ext cx="61356" cy="57688"/>
            </a:xfrm>
            <a:custGeom>
              <a:avLst/>
              <a:gdLst>
                <a:gd name="connsiteX0" fmla="*/ 13210 w 14520"/>
                <a:gd name="connsiteY0" fmla="*/ 6991 h 13652"/>
                <a:gd name="connsiteX1" fmla="*/ 2562 w 14520"/>
                <a:gd name="connsiteY1" fmla="*/ 0 h 13652"/>
                <a:gd name="connsiteX2" fmla="*/ 1164 w 14520"/>
                <a:gd name="connsiteY2" fmla="*/ 430 h 13652"/>
                <a:gd name="connsiteX3" fmla="*/ 9876 w 14520"/>
                <a:gd name="connsiteY3" fmla="*/ 13444 h 13652"/>
                <a:gd name="connsiteX4" fmla="*/ 13210 w 14520"/>
                <a:gd name="connsiteY4" fmla="*/ 6991 h 13652"/>
                <a:gd name="connsiteX5" fmla="*/ 13210 w 14520"/>
                <a:gd name="connsiteY5" fmla="*/ 6991 h 1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20" h="13652">
                  <a:moveTo>
                    <a:pt x="13210" y="6991"/>
                  </a:moveTo>
                  <a:cubicBezTo>
                    <a:pt x="11382" y="4087"/>
                    <a:pt x="6972" y="0"/>
                    <a:pt x="2562" y="0"/>
                  </a:cubicBezTo>
                  <a:cubicBezTo>
                    <a:pt x="2132" y="108"/>
                    <a:pt x="1594" y="108"/>
                    <a:pt x="1164" y="430"/>
                  </a:cubicBezTo>
                  <a:cubicBezTo>
                    <a:pt x="-2601" y="2796"/>
                    <a:pt x="3422" y="11939"/>
                    <a:pt x="9876" y="13444"/>
                  </a:cubicBezTo>
                  <a:cubicBezTo>
                    <a:pt x="14286" y="14520"/>
                    <a:pt x="15899" y="11293"/>
                    <a:pt x="13210" y="6991"/>
                  </a:cubicBezTo>
                  <a:lnTo>
                    <a:pt x="13210" y="699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365" name="任意多边形: 形状 172">
              <a:extLst>
                <a:ext uri="{FF2B5EF4-FFF2-40B4-BE49-F238E27FC236}">
                  <a16:creationId xmlns:a16="http://schemas.microsoft.com/office/drawing/2014/main" xmlns="" id="{27B89876-2146-4132-84BB-B82E973C9662}"/>
                </a:ext>
              </a:extLst>
            </p:cNvPr>
            <p:cNvSpPr/>
            <p:nvPr/>
          </p:nvSpPr>
          <p:spPr>
            <a:xfrm>
              <a:off x="1342579" y="936731"/>
              <a:ext cx="62374" cy="56619"/>
            </a:xfrm>
            <a:custGeom>
              <a:avLst/>
              <a:gdLst>
                <a:gd name="connsiteX0" fmla="*/ 2078 w 14761"/>
                <a:gd name="connsiteY0" fmla="*/ 2 h 13399"/>
                <a:gd name="connsiteX1" fmla="*/ 787 w 14761"/>
                <a:gd name="connsiteY1" fmla="*/ 432 h 13399"/>
                <a:gd name="connsiteX2" fmla="*/ 11543 w 14761"/>
                <a:gd name="connsiteY2" fmla="*/ 13339 h 13399"/>
                <a:gd name="connsiteX3" fmla="*/ 12941 w 14761"/>
                <a:gd name="connsiteY3" fmla="*/ 6778 h 13399"/>
                <a:gd name="connsiteX4" fmla="*/ 2078 w 14761"/>
                <a:gd name="connsiteY4" fmla="*/ 2 h 13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1" h="13399">
                  <a:moveTo>
                    <a:pt x="2078" y="2"/>
                  </a:moveTo>
                  <a:cubicBezTo>
                    <a:pt x="1648" y="110"/>
                    <a:pt x="1217" y="110"/>
                    <a:pt x="787" y="432"/>
                  </a:cubicBezTo>
                  <a:cubicBezTo>
                    <a:pt x="-2547" y="3014"/>
                    <a:pt x="5412" y="12586"/>
                    <a:pt x="11543" y="13339"/>
                  </a:cubicBezTo>
                  <a:cubicBezTo>
                    <a:pt x="15200" y="13877"/>
                    <a:pt x="15845" y="10758"/>
                    <a:pt x="12941" y="6778"/>
                  </a:cubicBezTo>
                  <a:cubicBezTo>
                    <a:pt x="10897" y="3982"/>
                    <a:pt x="6165" y="-105"/>
                    <a:pt x="2078"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6" name="任意多边形: 形状 173">
              <a:extLst>
                <a:ext uri="{FF2B5EF4-FFF2-40B4-BE49-F238E27FC236}">
                  <a16:creationId xmlns:a16="http://schemas.microsoft.com/office/drawing/2014/main" xmlns="" id="{59F8B346-4BBC-4B0F-8FED-2A3D3FA6AABE}"/>
                </a:ext>
              </a:extLst>
            </p:cNvPr>
            <p:cNvSpPr/>
            <p:nvPr/>
          </p:nvSpPr>
          <p:spPr>
            <a:xfrm>
              <a:off x="1497895" y="920369"/>
              <a:ext cx="63553" cy="56534"/>
            </a:xfrm>
            <a:custGeom>
              <a:avLst/>
              <a:gdLst>
                <a:gd name="connsiteX0" fmla="*/ 12432 w 15040"/>
                <a:gd name="connsiteY0" fmla="*/ 13339 h 13379"/>
                <a:gd name="connsiteX1" fmla="*/ 12647 w 15040"/>
                <a:gd name="connsiteY1" fmla="*/ 6778 h 13379"/>
                <a:gd name="connsiteX2" fmla="*/ 1568 w 15040"/>
                <a:gd name="connsiteY2" fmla="*/ 2 h 13379"/>
                <a:gd name="connsiteX3" fmla="*/ 493 w 15040"/>
                <a:gd name="connsiteY3" fmla="*/ 432 h 13379"/>
                <a:gd name="connsiteX4" fmla="*/ 12432 w 15040"/>
                <a:gd name="connsiteY4" fmla="*/ 13339 h 13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0" h="13379">
                  <a:moveTo>
                    <a:pt x="12432" y="13339"/>
                  </a:moveTo>
                  <a:cubicBezTo>
                    <a:pt x="15873" y="13769"/>
                    <a:pt x="15873" y="10758"/>
                    <a:pt x="12647" y="6778"/>
                  </a:cubicBezTo>
                  <a:cubicBezTo>
                    <a:pt x="10280" y="3874"/>
                    <a:pt x="5225" y="-105"/>
                    <a:pt x="1568" y="2"/>
                  </a:cubicBezTo>
                  <a:cubicBezTo>
                    <a:pt x="1246" y="110"/>
                    <a:pt x="816" y="110"/>
                    <a:pt x="493" y="432"/>
                  </a:cubicBezTo>
                  <a:cubicBezTo>
                    <a:pt x="-2196" y="3014"/>
                    <a:pt x="6731" y="12479"/>
                    <a:pt x="12432" y="133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7" name="任意多边形: 形状 174">
              <a:extLst>
                <a:ext uri="{FF2B5EF4-FFF2-40B4-BE49-F238E27FC236}">
                  <a16:creationId xmlns:a16="http://schemas.microsoft.com/office/drawing/2014/main" xmlns="" id="{BF69F986-A653-4E86-AE78-BA3F4097A024}"/>
                </a:ext>
              </a:extLst>
            </p:cNvPr>
            <p:cNvSpPr/>
            <p:nvPr/>
          </p:nvSpPr>
          <p:spPr>
            <a:xfrm>
              <a:off x="1635349" y="903099"/>
              <a:ext cx="64905" cy="55909"/>
            </a:xfrm>
            <a:custGeom>
              <a:avLst/>
              <a:gdLst>
                <a:gd name="connsiteX0" fmla="*/ 446 w 15360"/>
                <a:gd name="connsiteY0" fmla="*/ 325 h 13231"/>
                <a:gd name="connsiteX1" fmla="*/ 13783 w 15360"/>
                <a:gd name="connsiteY1" fmla="*/ 13232 h 13231"/>
                <a:gd name="connsiteX2" fmla="*/ 12277 w 15360"/>
                <a:gd name="connsiteY2" fmla="*/ 6671 h 13231"/>
                <a:gd name="connsiteX3" fmla="*/ 1091 w 15360"/>
                <a:gd name="connsiteY3" fmla="*/ 2 h 13231"/>
                <a:gd name="connsiteX4" fmla="*/ 446 w 15360"/>
                <a:gd name="connsiteY4" fmla="*/ 325 h 13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60" h="13231">
                  <a:moveTo>
                    <a:pt x="446" y="325"/>
                  </a:moveTo>
                  <a:cubicBezTo>
                    <a:pt x="-2351" y="2368"/>
                    <a:pt x="8728" y="13124"/>
                    <a:pt x="13783" y="13232"/>
                  </a:cubicBezTo>
                  <a:cubicBezTo>
                    <a:pt x="16364" y="13232"/>
                    <a:pt x="15719" y="10328"/>
                    <a:pt x="12277" y="6671"/>
                  </a:cubicBezTo>
                  <a:cubicBezTo>
                    <a:pt x="9588" y="3767"/>
                    <a:pt x="4318" y="-105"/>
                    <a:pt x="1091" y="2"/>
                  </a:cubicBezTo>
                  <a:cubicBezTo>
                    <a:pt x="876" y="110"/>
                    <a:pt x="553" y="110"/>
                    <a:pt x="446"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85" name="任意多边形: 形状 576">
              <a:extLst>
                <a:ext uri="{FF2B5EF4-FFF2-40B4-BE49-F238E27FC236}">
                  <a16:creationId xmlns:a16="http://schemas.microsoft.com/office/drawing/2014/main" xmlns="" id="{F51AA72F-B6BD-4AAF-9FBB-94CADD6E9883}"/>
                </a:ext>
              </a:extLst>
            </p:cNvPr>
            <p:cNvSpPr/>
            <p:nvPr/>
          </p:nvSpPr>
          <p:spPr>
            <a:xfrm>
              <a:off x="172907" y="580420"/>
              <a:ext cx="36336" cy="43367"/>
            </a:xfrm>
            <a:custGeom>
              <a:avLst/>
              <a:gdLst>
                <a:gd name="connsiteX0" fmla="*/ 8597 w 8599"/>
                <a:gd name="connsiteY0" fmla="*/ 5485 h 10263"/>
                <a:gd name="connsiteX1" fmla="*/ 3865 w 8599"/>
                <a:gd name="connsiteY1" fmla="*/ 0 h 10263"/>
                <a:gd name="connsiteX2" fmla="*/ 1821 w 8599"/>
                <a:gd name="connsiteY2" fmla="*/ 9142 h 10263"/>
                <a:gd name="connsiteX3" fmla="*/ 8597 w 8599"/>
                <a:gd name="connsiteY3" fmla="*/ 5485 h 10263"/>
              </a:gdLst>
              <a:ahLst/>
              <a:cxnLst>
                <a:cxn ang="0">
                  <a:pos x="connsiteX0" y="connsiteY0"/>
                </a:cxn>
                <a:cxn ang="0">
                  <a:pos x="connsiteX1" y="connsiteY1"/>
                </a:cxn>
                <a:cxn ang="0">
                  <a:pos x="connsiteX2" y="connsiteY2"/>
                </a:cxn>
                <a:cxn ang="0">
                  <a:pos x="connsiteX3" y="connsiteY3"/>
                </a:cxn>
              </a:cxnLst>
              <a:rect l="l" t="t" r="r" b="b"/>
              <a:pathLst>
                <a:path w="8599" h="10263">
                  <a:moveTo>
                    <a:pt x="8597" y="5485"/>
                  </a:moveTo>
                  <a:cubicBezTo>
                    <a:pt x="8489" y="3227"/>
                    <a:pt x="7091" y="108"/>
                    <a:pt x="3865" y="0"/>
                  </a:cubicBezTo>
                  <a:cubicBezTo>
                    <a:pt x="-438" y="323"/>
                    <a:pt x="-1191" y="6453"/>
                    <a:pt x="1821" y="9142"/>
                  </a:cubicBezTo>
                  <a:cubicBezTo>
                    <a:pt x="4725" y="11724"/>
                    <a:pt x="8705" y="9572"/>
                    <a:pt x="8597"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86" name="任意多边形: 形状 577">
              <a:extLst>
                <a:ext uri="{FF2B5EF4-FFF2-40B4-BE49-F238E27FC236}">
                  <a16:creationId xmlns:a16="http://schemas.microsoft.com/office/drawing/2014/main" xmlns="" id="{081FC324-93E5-4F1D-9639-9710BC756701}"/>
                </a:ext>
              </a:extLst>
            </p:cNvPr>
            <p:cNvSpPr/>
            <p:nvPr/>
          </p:nvSpPr>
          <p:spPr>
            <a:xfrm>
              <a:off x="309161" y="576329"/>
              <a:ext cx="37937" cy="43515"/>
            </a:xfrm>
            <a:custGeom>
              <a:avLst/>
              <a:gdLst>
                <a:gd name="connsiteX0" fmla="*/ 2595 w 8978"/>
                <a:gd name="connsiteY0" fmla="*/ 0 h 10298"/>
                <a:gd name="connsiteX1" fmla="*/ 3241 w 8978"/>
                <a:gd name="connsiteY1" fmla="*/ 9465 h 10298"/>
                <a:gd name="connsiteX2" fmla="*/ 8834 w 8978"/>
                <a:gd name="connsiteY2" fmla="*/ 5485 h 10298"/>
                <a:gd name="connsiteX3" fmla="*/ 3026 w 8978"/>
                <a:gd name="connsiteY3" fmla="*/ 0 h 10298"/>
                <a:gd name="connsiteX4" fmla="*/ 2595 w 8978"/>
                <a:gd name="connsiteY4" fmla="*/ 0 h 1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8" h="10298">
                  <a:moveTo>
                    <a:pt x="2595" y="0"/>
                  </a:moveTo>
                  <a:cubicBezTo>
                    <a:pt x="-1169" y="645"/>
                    <a:pt x="-739" y="6884"/>
                    <a:pt x="3241" y="9465"/>
                  </a:cubicBezTo>
                  <a:cubicBezTo>
                    <a:pt x="6575" y="11616"/>
                    <a:pt x="9694" y="9357"/>
                    <a:pt x="8834" y="5485"/>
                  </a:cubicBezTo>
                  <a:cubicBezTo>
                    <a:pt x="8403" y="3227"/>
                    <a:pt x="6252" y="108"/>
                    <a:pt x="3026" y="0"/>
                  </a:cubicBezTo>
                  <a:cubicBezTo>
                    <a:pt x="2918" y="0"/>
                    <a:pt x="2703" y="0"/>
                    <a:pt x="259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87" name="任意多边形: 形状 578">
              <a:extLst>
                <a:ext uri="{FF2B5EF4-FFF2-40B4-BE49-F238E27FC236}">
                  <a16:creationId xmlns:a16="http://schemas.microsoft.com/office/drawing/2014/main" xmlns="" id="{421ED6DD-CA55-4BD3-AE5C-01AC0070BAEC}"/>
                </a:ext>
              </a:extLst>
            </p:cNvPr>
            <p:cNvSpPr/>
            <p:nvPr/>
          </p:nvSpPr>
          <p:spPr>
            <a:xfrm>
              <a:off x="443797" y="570878"/>
              <a:ext cx="40976" cy="43321"/>
            </a:xfrm>
            <a:custGeom>
              <a:avLst/>
              <a:gdLst>
                <a:gd name="connsiteX0" fmla="*/ 1279 w 9697"/>
                <a:gd name="connsiteY0" fmla="*/ 323 h 10252"/>
                <a:gd name="connsiteX1" fmla="*/ 5366 w 9697"/>
                <a:gd name="connsiteY1" fmla="*/ 9895 h 10252"/>
                <a:gd name="connsiteX2" fmla="*/ 9238 w 9697"/>
                <a:gd name="connsiteY2" fmla="*/ 5378 h 10252"/>
                <a:gd name="connsiteX3" fmla="*/ 2355 w 9697"/>
                <a:gd name="connsiteY3" fmla="*/ 0 h 10252"/>
                <a:gd name="connsiteX4" fmla="*/ 1279 w 9697"/>
                <a:gd name="connsiteY4" fmla="*/ 323 h 1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7" h="10252">
                  <a:moveTo>
                    <a:pt x="1279" y="323"/>
                  </a:moveTo>
                  <a:cubicBezTo>
                    <a:pt x="-1732" y="1936"/>
                    <a:pt x="956" y="8282"/>
                    <a:pt x="5366" y="9895"/>
                  </a:cubicBezTo>
                  <a:cubicBezTo>
                    <a:pt x="8701" y="11186"/>
                    <a:pt x="10637" y="8820"/>
                    <a:pt x="9238" y="5378"/>
                  </a:cubicBezTo>
                  <a:cubicBezTo>
                    <a:pt x="8378" y="3227"/>
                    <a:pt x="5581" y="108"/>
                    <a:pt x="2355" y="0"/>
                  </a:cubicBezTo>
                  <a:cubicBezTo>
                    <a:pt x="2032" y="108"/>
                    <a:pt x="1602" y="108"/>
                    <a:pt x="1279"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88" name="任意多边形: 形状 579">
              <a:extLst>
                <a:ext uri="{FF2B5EF4-FFF2-40B4-BE49-F238E27FC236}">
                  <a16:creationId xmlns:a16="http://schemas.microsoft.com/office/drawing/2014/main" xmlns="" id="{BEE53CBB-67C7-4DE2-9EED-FBF95909EFF1}"/>
                </a:ext>
              </a:extLst>
            </p:cNvPr>
            <p:cNvSpPr/>
            <p:nvPr/>
          </p:nvSpPr>
          <p:spPr>
            <a:xfrm>
              <a:off x="575497" y="564967"/>
              <a:ext cx="44910" cy="43042"/>
            </a:xfrm>
            <a:custGeom>
              <a:avLst/>
              <a:gdLst>
                <a:gd name="connsiteX0" fmla="*/ 1948 w 10628"/>
                <a:gd name="connsiteY0" fmla="*/ 0 h 10186"/>
                <a:gd name="connsiteX1" fmla="*/ 873 w 10628"/>
                <a:gd name="connsiteY1" fmla="*/ 323 h 10186"/>
                <a:gd name="connsiteX2" fmla="*/ 7219 w 10628"/>
                <a:gd name="connsiteY2" fmla="*/ 10003 h 10186"/>
                <a:gd name="connsiteX3" fmla="*/ 9692 w 10628"/>
                <a:gd name="connsiteY3" fmla="*/ 5378 h 10186"/>
                <a:gd name="connsiteX4" fmla="*/ 1948 w 10628"/>
                <a:gd name="connsiteY4" fmla="*/ 0 h 10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8" h="10186">
                  <a:moveTo>
                    <a:pt x="1948" y="0"/>
                  </a:moveTo>
                  <a:cubicBezTo>
                    <a:pt x="1626" y="0"/>
                    <a:pt x="1195" y="108"/>
                    <a:pt x="873" y="323"/>
                  </a:cubicBezTo>
                  <a:cubicBezTo>
                    <a:pt x="-1924" y="2044"/>
                    <a:pt x="2486" y="8712"/>
                    <a:pt x="7219" y="10003"/>
                  </a:cubicBezTo>
                  <a:cubicBezTo>
                    <a:pt x="10445" y="10863"/>
                    <a:pt x="11628" y="8604"/>
                    <a:pt x="9692" y="5378"/>
                  </a:cubicBezTo>
                  <a:cubicBezTo>
                    <a:pt x="8402" y="3012"/>
                    <a:pt x="5175" y="0"/>
                    <a:pt x="194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89" name="任意多边形: 形状 580">
              <a:extLst>
                <a:ext uri="{FF2B5EF4-FFF2-40B4-BE49-F238E27FC236}">
                  <a16:creationId xmlns:a16="http://schemas.microsoft.com/office/drawing/2014/main" xmlns="" id="{6C507975-2B00-498E-BE27-5DF4F9E4EA00}"/>
                </a:ext>
              </a:extLst>
            </p:cNvPr>
            <p:cNvSpPr/>
            <p:nvPr/>
          </p:nvSpPr>
          <p:spPr>
            <a:xfrm>
              <a:off x="704407" y="556786"/>
              <a:ext cx="49697" cy="42488"/>
            </a:xfrm>
            <a:custGeom>
              <a:avLst/>
              <a:gdLst>
                <a:gd name="connsiteX0" fmla="*/ 10269 w 11761"/>
                <a:gd name="connsiteY0" fmla="*/ 5163 h 10055"/>
                <a:gd name="connsiteX1" fmla="*/ 1557 w 11761"/>
                <a:gd name="connsiteY1" fmla="*/ 0 h 10055"/>
                <a:gd name="connsiteX2" fmla="*/ 589 w 11761"/>
                <a:gd name="connsiteY2" fmla="*/ 323 h 10055"/>
                <a:gd name="connsiteX3" fmla="*/ 9301 w 11761"/>
                <a:gd name="connsiteY3" fmla="*/ 10003 h 10055"/>
                <a:gd name="connsiteX4" fmla="*/ 10269 w 11761"/>
                <a:gd name="connsiteY4" fmla="*/ 5163 h 10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1" h="10055">
                  <a:moveTo>
                    <a:pt x="10269" y="5163"/>
                  </a:moveTo>
                  <a:cubicBezTo>
                    <a:pt x="8548" y="3012"/>
                    <a:pt x="4676" y="0"/>
                    <a:pt x="1557" y="0"/>
                  </a:cubicBezTo>
                  <a:cubicBezTo>
                    <a:pt x="1234" y="0"/>
                    <a:pt x="912" y="108"/>
                    <a:pt x="589" y="323"/>
                  </a:cubicBezTo>
                  <a:cubicBezTo>
                    <a:pt x="-1992" y="2151"/>
                    <a:pt x="4461" y="9250"/>
                    <a:pt x="9301" y="10003"/>
                  </a:cubicBezTo>
                  <a:cubicBezTo>
                    <a:pt x="12097" y="10433"/>
                    <a:pt x="12635" y="8174"/>
                    <a:pt x="10269" y="51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0" name="任意多边形: 形状 581">
              <a:extLst>
                <a:ext uri="{FF2B5EF4-FFF2-40B4-BE49-F238E27FC236}">
                  <a16:creationId xmlns:a16="http://schemas.microsoft.com/office/drawing/2014/main" xmlns="" id="{E6D17B51-9E00-4DE9-B0B6-05FB87DFB22A}"/>
                </a:ext>
              </a:extLst>
            </p:cNvPr>
            <p:cNvSpPr/>
            <p:nvPr/>
          </p:nvSpPr>
          <p:spPr>
            <a:xfrm>
              <a:off x="872328" y="295458"/>
              <a:ext cx="83168" cy="23630"/>
            </a:xfrm>
            <a:custGeom>
              <a:avLst/>
              <a:gdLst>
                <a:gd name="connsiteX0" fmla="*/ 19683 w 19682"/>
                <a:gd name="connsiteY0" fmla="*/ 5593 h 5592"/>
                <a:gd name="connsiteX1" fmla="*/ 19683 w 19682"/>
                <a:gd name="connsiteY1" fmla="*/ 5485 h 5592"/>
                <a:gd name="connsiteX2" fmla="*/ 11724 w 19682"/>
                <a:gd name="connsiteY2" fmla="*/ 2796 h 5592"/>
                <a:gd name="connsiteX3" fmla="*/ 0 w 19682"/>
                <a:gd name="connsiteY3" fmla="*/ 0 h 5592"/>
                <a:gd name="connsiteX4" fmla="*/ 19683 w 19682"/>
                <a:gd name="connsiteY4" fmla="*/ 5593 h 5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2" h="5592">
                  <a:moveTo>
                    <a:pt x="19683" y="5593"/>
                  </a:moveTo>
                  <a:cubicBezTo>
                    <a:pt x="19683" y="5593"/>
                    <a:pt x="19683" y="5485"/>
                    <a:pt x="19683" y="5485"/>
                  </a:cubicBezTo>
                  <a:cubicBezTo>
                    <a:pt x="18715" y="4948"/>
                    <a:pt x="14843" y="3657"/>
                    <a:pt x="11724" y="2796"/>
                  </a:cubicBezTo>
                  <a:cubicBezTo>
                    <a:pt x="6991" y="1398"/>
                    <a:pt x="968" y="0"/>
                    <a:pt x="0" y="0"/>
                  </a:cubicBezTo>
                  <a:cubicBezTo>
                    <a:pt x="215" y="860"/>
                    <a:pt x="18607" y="5593"/>
                    <a:pt x="19683" y="55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1" name="任意多边形: 形状 582">
              <a:extLst>
                <a:ext uri="{FF2B5EF4-FFF2-40B4-BE49-F238E27FC236}">
                  <a16:creationId xmlns:a16="http://schemas.microsoft.com/office/drawing/2014/main" xmlns="" id="{025855A7-DA95-4CCD-B8A1-DDD175BAAA56}"/>
                </a:ext>
              </a:extLst>
            </p:cNvPr>
            <p:cNvSpPr/>
            <p:nvPr/>
          </p:nvSpPr>
          <p:spPr>
            <a:xfrm>
              <a:off x="893693" y="287708"/>
              <a:ext cx="85898" cy="22400"/>
            </a:xfrm>
            <a:custGeom>
              <a:avLst/>
              <a:gdLst>
                <a:gd name="connsiteX0" fmla="*/ 0 w 20328"/>
                <a:gd name="connsiteY0" fmla="*/ 6 h 5301"/>
                <a:gd name="connsiteX1" fmla="*/ 20328 w 20328"/>
                <a:gd name="connsiteY1" fmla="*/ 5276 h 5301"/>
                <a:gd name="connsiteX2" fmla="*/ 11831 w 20328"/>
                <a:gd name="connsiteY2" fmla="*/ 2587 h 5301"/>
                <a:gd name="connsiteX3" fmla="*/ 0 w 20328"/>
                <a:gd name="connsiteY3" fmla="*/ 6 h 5301"/>
                <a:gd name="connsiteX4" fmla="*/ 0 w 20328"/>
                <a:gd name="connsiteY4" fmla="*/ 6 h 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28" h="5301">
                  <a:moveTo>
                    <a:pt x="0" y="6"/>
                  </a:moveTo>
                  <a:cubicBezTo>
                    <a:pt x="753" y="544"/>
                    <a:pt x="19468" y="5706"/>
                    <a:pt x="20328" y="5276"/>
                  </a:cubicBezTo>
                  <a:cubicBezTo>
                    <a:pt x="19790" y="4846"/>
                    <a:pt x="15488" y="3555"/>
                    <a:pt x="11831" y="2587"/>
                  </a:cubicBezTo>
                  <a:cubicBezTo>
                    <a:pt x="6991" y="1297"/>
                    <a:pt x="860" y="-102"/>
                    <a:pt x="0" y="6"/>
                  </a:cubicBezTo>
                  <a:cubicBezTo>
                    <a:pt x="0" y="6"/>
                    <a:pt x="0" y="6"/>
                    <a:pt x="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2" name="任意多边形: 形状 583">
              <a:extLst>
                <a:ext uri="{FF2B5EF4-FFF2-40B4-BE49-F238E27FC236}">
                  <a16:creationId xmlns:a16="http://schemas.microsoft.com/office/drawing/2014/main" xmlns="" id="{669299CE-A97D-44A2-9926-426E54ACC468}"/>
                </a:ext>
              </a:extLst>
            </p:cNvPr>
            <p:cNvSpPr/>
            <p:nvPr/>
          </p:nvSpPr>
          <p:spPr>
            <a:xfrm>
              <a:off x="908233" y="280005"/>
              <a:ext cx="87259" cy="21420"/>
            </a:xfrm>
            <a:custGeom>
              <a:avLst/>
              <a:gdLst>
                <a:gd name="connsiteX0" fmla="*/ 11724 w 20650"/>
                <a:gd name="connsiteY0" fmla="*/ 2474 h 5069"/>
                <a:gd name="connsiteX1" fmla="*/ 0 w 20650"/>
                <a:gd name="connsiteY1" fmla="*/ 0 h 5069"/>
                <a:gd name="connsiteX2" fmla="*/ 20651 w 20650"/>
                <a:gd name="connsiteY2" fmla="*/ 5055 h 5069"/>
                <a:gd name="connsiteX3" fmla="*/ 11724 w 20650"/>
                <a:gd name="connsiteY3" fmla="*/ 2474 h 5069"/>
              </a:gdLst>
              <a:ahLst/>
              <a:cxnLst>
                <a:cxn ang="0">
                  <a:pos x="connsiteX0" y="connsiteY0"/>
                </a:cxn>
                <a:cxn ang="0">
                  <a:pos x="connsiteX1" y="connsiteY1"/>
                </a:cxn>
                <a:cxn ang="0">
                  <a:pos x="connsiteX2" y="connsiteY2"/>
                </a:cxn>
                <a:cxn ang="0">
                  <a:pos x="connsiteX3" y="connsiteY3"/>
                </a:cxn>
              </a:cxnLst>
              <a:rect l="l" t="t" r="r" b="b"/>
              <a:pathLst>
                <a:path w="20650" h="5069">
                  <a:moveTo>
                    <a:pt x="11724" y="2474"/>
                  </a:moveTo>
                  <a:cubicBezTo>
                    <a:pt x="7529" y="1398"/>
                    <a:pt x="1076" y="0"/>
                    <a:pt x="0" y="0"/>
                  </a:cubicBezTo>
                  <a:cubicBezTo>
                    <a:pt x="0" y="108"/>
                    <a:pt x="19252" y="5378"/>
                    <a:pt x="20651" y="5055"/>
                  </a:cubicBezTo>
                  <a:cubicBezTo>
                    <a:pt x="19898" y="4625"/>
                    <a:pt x="15596" y="3442"/>
                    <a:pt x="11724"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3" name="任意多边形: 形状 584">
              <a:extLst>
                <a:ext uri="{FF2B5EF4-FFF2-40B4-BE49-F238E27FC236}">
                  <a16:creationId xmlns:a16="http://schemas.microsoft.com/office/drawing/2014/main" xmlns="" id="{E345520C-3C9C-4053-8ADD-F603E454BC60}"/>
                </a:ext>
              </a:extLst>
            </p:cNvPr>
            <p:cNvSpPr/>
            <p:nvPr/>
          </p:nvSpPr>
          <p:spPr>
            <a:xfrm>
              <a:off x="914145" y="271824"/>
              <a:ext cx="88167" cy="20934"/>
            </a:xfrm>
            <a:custGeom>
              <a:avLst/>
              <a:gdLst>
                <a:gd name="connsiteX0" fmla="*/ 0 w 20865"/>
                <a:gd name="connsiteY0" fmla="*/ 0 h 4954"/>
                <a:gd name="connsiteX1" fmla="*/ 20866 w 20865"/>
                <a:gd name="connsiteY1" fmla="*/ 4948 h 4954"/>
                <a:gd name="connsiteX2" fmla="*/ 11616 w 20865"/>
                <a:gd name="connsiteY2" fmla="*/ 2474 h 4954"/>
                <a:gd name="connsiteX3" fmla="*/ 0 w 20865"/>
                <a:gd name="connsiteY3" fmla="*/ 0 h 4954"/>
              </a:gdLst>
              <a:ahLst/>
              <a:cxnLst>
                <a:cxn ang="0">
                  <a:pos x="connsiteX0" y="connsiteY0"/>
                </a:cxn>
                <a:cxn ang="0">
                  <a:pos x="connsiteX1" y="connsiteY1"/>
                </a:cxn>
                <a:cxn ang="0">
                  <a:pos x="connsiteX2" y="connsiteY2"/>
                </a:cxn>
                <a:cxn ang="0">
                  <a:pos x="connsiteX3" y="connsiteY3"/>
                </a:cxn>
              </a:cxnLst>
              <a:rect l="l" t="t" r="r" b="b"/>
              <a:pathLst>
                <a:path w="20865" h="4954">
                  <a:moveTo>
                    <a:pt x="0" y="0"/>
                  </a:moveTo>
                  <a:cubicBezTo>
                    <a:pt x="107" y="108"/>
                    <a:pt x="19790" y="5163"/>
                    <a:pt x="20866" y="4948"/>
                  </a:cubicBezTo>
                  <a:cubicBezTo>
                    <a:pt x="19898" y="4517"/>
                    <a:pt x="15488" y="3334"/>
                    <a:pt x="11616" y="2474"/>
                  </a:cubicBezTo>
                  <a:cubicBezTo>
                    <a:pt x="7314" y="1398"/>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4" name="任意多边形: 形状 585">
              <a:extLst>
                <a:ext uri="{FF2B5EF4-FFF2-40B4-BE49-F238E27FC236}">
                  <a16:creationId xmlns:a16="http://schemas.microsoft.com/office/drawing/2014/main" xmlns="" id="{C11DD52A-7ADA-4CDD-8EE6-BF85A29475A8}"/>
                </a:ext>
              </a:extLst>
            </p:cNvPr>
            <p:cNvSpPr/>
            <p:nvPr/>
          </p:nvSpPr>
          <p:spPr>
            <a:xfrm>
              <a:off x="912324" y="264100"/>
              <a:ext cx="87715" cy="19996"/>
            </a:xfrm>
            <a:custGeom>
              <a:avLst/>
              <a:gdLst>
                <a:gd name="connsiteX0" fmla="*/ 0 w 20758"/>
                <a:gd name="connsiteY0" fmla="*/ 0 h 4732"/>
                <a:gd name="connsiteX1" fmla="*/ 20758 w 20758"/>
                <a:gd name="connsiteY1" fmla="*/ 4732 h 4732"/>
                <a:gd name="connsiteX2" fmla="*/ 11293 w 20758"/>
                <a:gd name="connsiteY2" fmla="*/ 2366 h 4732"/>
                <a:gd name="connsiteX3" fmla="*/ 0 w 20758"/>
                <a:gd name="connsiteY3" fmla="*/ 0 h 4732"/>
              </a:gdLst>
              <a:ahLst/>
              <a:cxnLst>
                <a:cxn ang="0">
                  <a:pos x="connsiteX0" y="connsiteY0"/>
                </a:cxn>
                <a:cxn ang="0">
                  <a:pos x="connsiteX1" y="connsiteY1"/>
                </a:cxn>
                <a:cxn ang="0">
                  <a:pos x="connsiteX2" y="connsiteY2"/>
                </a:cxn>
                <a:cxn ang="0">
                  <a:pos x="connsiteX3" y="connsiteY3"/>
                </a:cxn>
              </a:cxnLst>
              <a:rect l="l" t="t" r="r" b="b"/>
              <a:pathLst>
                <a:path w="20758" h="4732">
                  <a:moveTo>
                    <a:pt x="0" y="0"/>
                  </a:moveTo>
                  <a:cubicBezTo>
                    <a:pt x="107" y="0"/>
                    <a:pt x="19468" y="4732"/>
                    <a:pt x="20758" y="4732"/>
                  </a:cubicBezTo>
                  <a:cubicBezTo>
                    <a:pt x="19790" y="4410"/>
                    <a:pt x="15703" y="3334"/>
                    <a:pt x="11293" y="2366"/>
                  </a:cubicBezTo>
                  <a:cubicBezTo>
                    <a:pt x="6453" y="1183"/>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5" name="任意多边形: 形状 586">
              <a:extLst>
                <a:ext uri="{FF2B5EF4-FFF2-40B4-BE49-F238E27FC236}">
                  <a16:creationId xmlns:a16="http://schemas.microsoft.com/office/drawing/2014/main" xmlns="" id="{3E299E49-8A19-46AA-B58B-A0EEFA58418C}"/>
                </a:ext>
              </a:extLst>
            </p:cNvPr>
            <p:cNvSpPr/>
            <p:nvPr/>
          </p:nvSpPr>
          <p:spPr>
            <a:xfrm>
              <a:off x="901874" y="256371"/>
              <a:ext cx="86807" cy="19087"/>
            </a:xfrm>
            <a:custGeom>
              <a:avLst/>
              <a:gdLst>
                <a:gd name="connsiteX0" fmla="*/ 0 w 20543"/>
                <a:gd name="connsiteY0" fmla="*/ 0 h 4517"/>
                <a:gd name="connsiteX1" fmla="*/ 20543 w 20543"/>
                <a:gd name="connsiteY1" fmla="*/ 4517 h 4517"/>
                <a:gd name="connsiteX2" fmla="*/ 10863 w 20543"/>
                <a:gd name="connsiteY2" fmla="*/ 2151 h 4517"/>
                <a:gd name="connsiteX3" fmla="*/ 0 w 20543"/>
                <a:gd name="connsiteY3" fmla="*/ 0 h 4517"/>
              </a:gdLst>
              <a:ahLst/>
              <a:cxnLst>
                <a:cxn ang="0">
                  <a:pos x="connsiteX0" y="connsiteY0"/>
                </a:cxn>
                <a:cxn ang="0">
                  <a:pos x="connsiteX1" y="connsiteY1"/>
                </a:cxn>
                <a:cxn ang="0">
                  <a:pos x="connsiteX2" y="connsiteY2"/>
                </a:cxn>
                <a:cxn ang="0">
                  <a:pos x="connsiteX3" y="connsiteY3"/>
                </a:cxn>
              </a:cxnLst>
              <a:rect l="l" t="t" r="r" b="b"/>
              <a:pathLst>
                <a:path w="20543" h="4517">
                  <a:moveTo>
                    <a:pt x="0" y="0"/>
                  </a:moveTo>
                  <a:cubicBezTo>
                    <a:pt x="108" y="0"/>
                    <a:pt x="19898" y="4517"/>
                    <a:pt x="20543" y="4517"/>
                  </a:cubicBezTo>
                  <a:cubicBezTo>
                    <a:pt x="19898" y="4302"/>
                    <a:pt x="15811" y="3227"/>
                    <a:pt x="10863" y="2151"/>
                  </a:cubicBezTo>
                  <a:cubicBezTo>
                    <a:pt x="5808" y="1076"/>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6" name="任意多边形: 形状 587">
              <a:extLst>
                <a:ext uri="{FF2B5EF4-FFF2-40B4-BE49-F238E27FC236}">
                  <a16:creationId xmlns:a16="http://schemas.microsoft.com/office/drawing/2014/main" xmlns="" id="{2BC798DE-2F73-4D00-A65E-3DDCBFEE6C01}"/>
                </a:ext>
              </a:extLst>
            </p:cNvPr>
            <p:cNvSpPr/>
            <p:nvPr/>
          </p:nvSpPr>
          <p:spPr>
            <a:xfrm>
              <a:off x="883239" y="249099"/>
              <a:ext cx="84533" cy="18179"/>
            </a:xfrm>
            <a:custGeom>
              <a:avLst/>
              <a:gdLst>
                <a:gd name="connsiteX0" fmla="*/ 0 w 20005"/>
                <a:gd name="connsiteY0" fmla="*/ 0 h 4302"/>
                <a:gd name="connsiteX1" fmla="*/ 20005 w 20005"/>
                <a:gd name="connsiteY1" fmla="*/ 4302 h 4302"/>
                <a:gd name="connsiteX2" fmla="*/ 10325 w 20005"/>
                <a:gd name="connsiteY2" fmla="*/ 2044 h 4302"/>
                <a:gd name="connsiteX3" fmla="*/ 0 w 20005"/>
                <a:gd name="connsiteY3" fmla="*/ 0 h 4302"/>
              </a:gdLst>
              <a:ahLst/>
              <a:cxnLst>
                <a:cxn ang="0">
                  <a:pos x="connsiteX0" y="connsiteY0"/>
                </a:cxn>
                <a:cxn ang="0">
                  <a:pos x="connsiteX1" y="connsiteY1"/>
                </a:cxn>
                <a:cxn ang="0">
                  <a:pos x="connsiteX2" y="connsiteY2"/>
                </a:cxn>
                <a:cxn ang="0">
                  <a:pos x="connsiteX3" y="connsiteY3"/>
                </a:cxn>
              </a:cxnLst>
              <a:rect l="l" t="t" r="r" b="b"/>
              <a:pathLst>
                <a:path w="20005" h="4302">
                  <a:moveTo>
                    <a:pt x="0" y="0"/>
                  </a:moveTo>
                  <a:cubicBezTo>
                    <a:pt x="107" y="0"/>
                    <a:pt x="19468" y="4195"/>
                    <a:pt x="20005" y="4302"/>
                  </a:cubicBezTo>
                  <a:cubicBezTo>
                    <a:pt x="19252" y="4087"/>
                    <a:pt x="14950" y="3119"/>
                    <a:pt x="10325" y="2044"/>
                  </a:cubicBezTo>
                  <a:cubicBezTo>
                    <a:pt x="5593" y="1076"/>
                    <a:pt x="645" y="108"/>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7" name="任意多边形: 形状 588">
              <a:extLst>
                <a:ext uri="{FF2B5EF4-FFF2-40B4-BE49-F238E27FC236}">
                  <a16:creationId xmlns:a16="http://schemas.microsoft.com/office/drawing/2014/main" xmlns="" id="{10A39B95-145F-435E-A574-363B4AA7A0E9}"/>
                </a:ext>
              </a:extLst>
            </p:cNvPr>
            <p:cNvSpPr/>
            <p:nvPr/>
          </p:nvSpPr>
          <p:spPr>
            <a:xfrm>
              <a:off x="912324" y="254098"/>
              <a:ext cx="24542" cy="5451"/>
            </a:xfrm>
            <a:custGeom>
              <a:avLst/>
              <a:gdLst>
                <a:gd name="connsiteX0" fmla="*/ 0 w 5808"/>
                <a:gd name="connsiteY0" fmla="*/ 0 h 1290"/>
                <a:gd name="connsiteX1" fmla="*/ 5808 w 5808"/>
                <a:gd name="connsiteY1" fmla="*/ 1291 h 1290"/>
                <a:gd name="connsiteX2" fmla="*/ 0 w 5808"/>
                <a:gd name="connsiteY2" fmla="*/ 0 h 1290"/>
              </a:gdLst>
              <a:ahLst/>
              <a:cxnLst>
                <a:cxn ang="0">
                  <a:pos x="connsiteX0" y="connsiteY0"/>
                </a:cxn>
                <a:cxn ang="0">
                  <a:pos x="connsiteX1" y="connsiteY1"/>
                </a:cxn>
                <a:cxn ang="0">
                  <a:pos x="connsiteX2" y="connsiteY2"/>
                </a:cxn>
              </a:cxnLst>
              <a:rect l="l" t="t" r="r" b="b"/>
              <a:pathLst>
                <a:path w="5808" h="1290">
                  <a:moveTo>
                    <a:pt x="0" y="0"/>
                  </a:moveTo>
                  <a:cubicBezTo>
                    <a:pt x="1936" y="430"/>
                    <a:pt x="3872" y="860"/>
                    <a:pt x="5808" y="1291"/>
                  </a:cubicBezTo>
                  <a:cubicBezTo>
                    <a:pt x="5055" y="1076"/>
                    <a:pt x="4732" y="968"/>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8" name="任意多边形: 形状 589">
              <a:extLst>
                <a:ext uri="{FF2B5EF4-FFF2-40B4-BE49-F238E27FC236}">
                  <a16:creationId xmlns:a16="http://schemas.microsoft.com/office/drawing/2014/main" xmlns="" id="{05A0FE80-092F-4CDA-BB43-EC92C04CFA69}"/>
                </a:ext>
              </a:extLst>
            </p:cNvPr>
            <p:cNvSpPr/>
            <p:nvPr/>
          </p:nvSpPr>
          <p:spPr>
            <a:xfrm>
              <a:off x="855967" y="241826"/>
              <a:ext cx="56809" cy="11815"/>
            </a:xfrm>
            <a:custGeom>
              <a:avLst/>
              <a:gdLst>
                <a:gd name="connsiteX0" fmla="*/ 9573 w 13444"/>
                <a:gd name="connsiteY0" fmla="*/ 2044 h 2796"/>
                <a:gd name="connsiteX1" fmla="*/ 9573 w 13444"/>
                <a:gd name="connsiteY1" fmla="*/ 2044 h 2796"/>
                <a:gd name="connsiteX2" fmla="*/ 0 w 13444"/>
                <a:gd name="connsiteY2" fmla="*/ 0 h 2796"/>
                <a:gd name="connsiteX3" fmla="*/ 13444 w 13444"/>
                <a:gd name="connsiteY3" fmla="*/ 2796 h 2796"/>
                <a:gd name="connsiteX4" fmla="*/ 9573 w 13444"/>
                <a:gd name="connsiteY4" fmla="*/ 2044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2796">
                  <a:moveTo>
                    <a:pt x="9573" y="2044"/>
                  </a:moveTo>
                  <a:lnTo>
                    <a:pt x="9573" y="2044"/>
                  </a:lnTo>
                  <a:cubicBezTo>
                    <a:pt x="4087" y="860"/>
                    <a:pt x="323" y="108"/>
                    <a:pt x="0" y="0"/>
                  </a:cubicBezTo>
                  <a:cubicBezTo>
                    <a:pt x="6561" y="1398"/>
                    <a:pt x="10756" y="2259"/>
                    <a:pt x="13444" y="2796"/>
                  </a:cubicBezTo>
                  <a:cubicBezTo>
                    <a:pt x="12046" y="2581"/>
                    <a:pt x="10863" y="2259"/>
                    <a:pt x="9573" y="20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06" name="任意多边形: 形状 597">
              <a:extLst>
                <a:ext uri="{FF2B5EF4-FFF2-40B4-BE49-F238E27FC236}">
                  <a16:creationId xmlns:a16="http://schemas.microsoft.com/office/drawing/2014/main" xmlns="" id="{07AE3EFE-013E-4091-8489-7239FB3FBDA9}"/>
                </a:ext>
              </a:extLst>
            </p:cNvPr>
            <p:cNvSpPr/>
            <p:nvPr/>
          </p:nvSpPr>
          <p:spPr>
            <a:xfrm>
              <a:off x="162769" y="420895"/>
              <a:ext cx="26511" cy="34925"/>
            </a:xfrm>
            <a:custGeom>
              <a:avLst/>
              <a:gdLst>
                <a:gd name="connsiteX0" fmla="*/ 1423 w 6274"/>
                <a:gd name="connsiteY0" fmla="*/ 7314 h 8265"/>
                <a:gd name="connsiteX1" fmla="*/ 6263 w 6274"/>
                <a:gd name="connsiteY1" fmla="*/ 4410 h 8265"/>
                <a:gd name="connsiteX2" fmla="*/ 2714 w 6274"/>
                <a:gd name="connsiteY2" fmla="*/ 0 h 8265"/>
                <a:gd name="connsiteX3" fmla="*/ 1423 w 6274"/>
                <a:gd name="connsiteY3" fmla="*/ 7314 h 8265"/>
              </a:gdLst>
              <a:ahLst/>
              <a:cxnLst>
                <a:cxn ang="0">
                  <a:pos x="connsiteX0" y="connsiteY0"/>
                </a:cxn>
                <a:cxn ang="0">
                  <a:pos x="connsiteX1" y="connsiteY1"/>
                </a:cxn>
                <a:cxn ang="0">
                  <a:pos x="connsiteX2" y="connsiteY2"/>
                </a:cxn>
                <a:cxn ang="0">
                  <a:pos x="connsiteX3" y="connsiteY3"/>
                </a:cxn>
              </a:cxnLst>
              <a:rect l="l" t="t" r="r" b="b"/>
              <a:pathLst>
                <a:path w="6274" h="8265">
                  <a:moveTo>
                    <a:pt x="1423" y="7314"/>
                  </a:moveTo>
                  <a:cubicBezTo>
                    <a:pt x="3682" y="9465"/>
                    <a:pt x="6478" y="7744"/>
                    <a:pt x="6263" y="4410"/>
                  </a:cubicBezTo>
                  <a:cubicBezTo>
                    <a:pt x="6155" y="2581"/>
                    <a:pt x="4972" y="108"/>
                    <a:pt x="2714" y="0"/>
                  </a:cubicBezTo>
                  <a:cubicBezTo>
                    <a:pt x="-405" y="215"/>
                    <a:pt x="-836" y="5163"/>
                    <a:pt x="1423" y="73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07" name="任意多边形: 形状 598">
              <a:extLst>
                <a:ext uri="{FF2B5EF4-FFF2-40B4-BE49-F238E27FC236}">
                  <a16:creationId xmlns:a16="http://schemas.microsoft.com/office/drawing/2014/main" xmlns="" id="{AECC6A50-EEA6-4A2F-96E8-649430B14A47}"/>
                </a:ext>
              </a:extLst>
            </p:cNvPr>
            <p:cNvSpPr/>
            <p:nvPr/>
          </p:nvSpPr>
          <p:spPr>
            <a:xfrm>
              <a:off x="262523" y="417713"/>
              <a:ext cx="29423" cy="35195"/>
            </a:xfrm>
            <a:custGeom>
              <a:avLst/>
              <a:gdLst>
                <a:gd name="connsiteX0" fmla="*/ 1371 w 6963"/>
                <a:gd name="connsiteY0" fmla="*/ 215 h 8329"/>
                <a:gd name="connsiteX1" fmla="*/ 3199 w 6963"/>
                <a:gd name="connsiteY1" fmla="*/ 7852 h 8329"/>
                <a:gd name="connsiteX2" fmla="*/ 6748 w 6963"/>
                <a:gd name="connsiteY2" fmla="*/ 4410 h 8329"/>
                <a:gd name="connsiteX3" fmla="*/ 2016 w 6963"/>
                <a:gd name="connsiteY3" fmla="*/ 0 h 8329"/>
                <a:gd name="connsiteX4" fmla="*/ 1371 w 6963"/>
                <a:gd name="connsiteY4" fmla="*/ 215 h 8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3" h="8329">
                  <a:moveTo>
                    <a:pt x="1371" y="215"/>
                  </a:moveTo>
                  <a:cubicBezTo>
                    <a:pt x="-995" y="968"/>
                    <a:pt x="-243" y="6023"/>
                    <a:pt x="3199" y="7852"/>
                  </a:cubicBezTo>
                  <a:cubicBezTo>
                    <a:pt x="5781" y="9250"/>
                    <a:pt x="7609" y="7421"/>
                    <a:pt x="6748" y="4410"/>
                  </a:cubicBezTo>
                  <a:cubicBezTo>
                    <a:pt x="6211" y="2689"/>
                    <a:pt x="4382" y="108"/>
                    <a:pt x="2016" y="0"/>
                  </a:cubicBezTo>
                  <a:cubicBezTo>
                    <a:pt x="1801" y="108"/>
                    <a:pt x="1586" y="108"/>
                    <a:pt x="1371"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08" name="任意多边形: 形状 599">
              <a:extLst>
                <a:ext uri="{FF2B5EF4-FFF2-40B4-BE49-F238E27FC236}">
                  <a16:creationId xmlns:a16="http://schemas.microsoft.com/office/drawing/2014/main" xmlns="" id="{2C680A1E-6CAF-4AF1-AD78-EDA401D77E38}"/>
                </a:ext>
              </a:extLst>
            </p:cNvPr>
            <p:cNvSpPr/>
            <p:nvPr/>
          </p:nvSpPr>
          <p:spPr>
            <a:xfrm>
              <a:off x="361068" y="414535"/>
              <a:ext cx="33695" cy="34637"/>
            </a:xfrm>
            <a:custGeom>
              <a:avLst/>
              <a:gdLst>
                <a:gd name="connsiteX0" fmla="*/ 7305 w 7974"/>
                <a:gd name="connsiteY0" fmla="*/ 4302 h 8197"/>
                <a:gd name="connsiteX1" fmla="*/ 7305 w 7974"/>
                <a:gd name="connsiteY1" fmla="*/ 4302 h 8197"/>
                <a:gd name="connsiteX2" fmla="*/ 1389 w 7974"/>
                <a:gd name="connsiteY2" fmla="*/ 0 h 8197"/>
                <a:gd name="connsiteX3" fmla="*/ 636 w 7974"/>
                <a:gd name="connsiteY3" fmla="*/ 215 h 8197"/>
                <a:gd name="connsiteX4" fmla="*/ 5369 w 7974"/>
                <a:gd name="connsiteY4" fmla="*/ 8067 h 8197"/>
                <a:gd name="connsiteX5" fmla="*/ 7305 w 7974"/>
                <a:gd name="connsiteY5" fmla="*/ 4302 h 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4" h="8197">
                  <a:moveTo>
                    <a:pt x="7305" y="4302"/>
                  </a:moveTo>
                  <a:lnTo>
                    <a:pt x="7305" y="4302"/>
                  </a:lnTo>
                  <a:cubicBezTo>
                    <a:pt x="6337" y="2581"/>
                    <a:pt x="3756" y="0"/>
                    <a:pt x="1389" y="0"/>
                  </a:cubicBezTo>
                  <a:cubicBezTo>
                    <a:pt x="1174" y="0"/>
                    <a:pt x="852" y="108"/>
                    <a:pt x="636" y="215"/>
                  </a:cubicBezTo>
                  <a:cubicBezTo>
                    <a:pt x="-1407" y="1506"/>
                    <a:pt x="1820" y="6991"/>
                    <a:pt x="5369" y="8067"/>
                  </a:cubicBezTo>
                  <a:cubicBezTo>
                    <a:pt x="7843" y="8712"/>
                    <a:pt x="8703" y="6884"/>
                    <a:pt x="7305"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09" name="任意多边形: 形状 601">
              <a:extLst>
                <a:ext uri="{FF2B5EF4-FFF2-40B4-BE49-F238E27FC236}">
                  <a16:creationId xmlns:a16="http://schemas.microsoft.com/office/drawing/2014/main" xmlns="" id="{26C207A7-AE01-4C73-A79C-6267EE80C4A1}"/>
                </a:ext>
              </a:extLst>
            </p:cNvPr>
            <p:cNvSpPr/>
            <p:nvPr/>
          </p:nvSpPr>
          <p:spPr>
            <a:xfrm>
              <a:off x="457095" y="409532"/>
              <a:ext cx="39438" cy="34105"/>
            </a:xfrm>
            <a:custGeom>
              <a:avLst/>
              <a:gdLst>
                <a:gd name="connsiteX0" fmla="*/ 1144 w 9333"/>
                <a:gd name="connsiteY0" fmla="*/ 0 h 8071"/>
                <a:gd name="connsiteX1" fmla="*/ 391 w 9333"/>
                <a:gd name="connsiteY1" fmla="*/ 215 h 8071"/>
                <a:gd name="connsiteX2" fmla="*/ 7812 w 9333"/>
                <a:gd name="connsiteY2" fmla="*/ 8067 h 8071"/>
                <a:gd name="connsiteX3" fmla="*/ 8027 w 9333"/>
                <a:gd name="connsiteY3" fmla="*/ 4195 h 8071"/>
                <a:gd name="connsiteX4" fmla="*/ 1144 w 9333"/>
                <a:gd name="connsiteY4" fmla="*/ 0 h 8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3" h="8071">
                  <a:moveTo>
                    <a:pt x="1144" y="0"/>
                  </a:moveTo>
                  <a:cubicBezTo>
                    <a:pt x="928" y="0"/>
                    <a:pt x="606" y="108"/>
                    <a:pt x="391" y="215"/>
                  </a:cubicBezTo>
                  <a:cubicBezTo>
                    <a:pt x="-1545" y="1721"/>
                    <a:pt x="4155" y="7852"/>
                    <a:pt x="7812" y="8067"/>
                  </a:cubicBezTo>
                  <a:cubicBezTo>
                    <a:pt x="9748" y="8174"/>
                    <a:pt x="9856" y="6453"/>
                    <a:pt x="8027" y="4195"/>
                  </a:cubicBezTo>
                  <a:cubicBezTo>
                    <a:pt x="6629" y="2581"/>
                    <a:pt x="3510" y="0"/>
                    <a:pt x="114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10" name="任意多边形: 形状 602">
              <a:extLst>
                <a:ext uri="{FF2B5EF4-FFF2-40B4-BE49-F238E27FC236}">
                  <a16:creationId xmlns:a16="http://schemas.microsoft.com/office/drawing/2014/main" xmlns="" id="{6149A44C-0519-4D6A-B53E-2C66A5AA977B}"/>
                </a:ext>
              </a:extLst>
            </p:cNvPr>
            <p:cNvSpPr/>
            <p:nvPr/>
          </p:nvSpPr>
          <p:spPr>
            <a:xfrm>
              <a:off x="551013" y="404081"/>
              <a:ext cx="45767" cy="33653"/>
            </a:xfrm>
            <a:custGeom>
              <a:avLst/>
              <a:gdLst>
                <a:gd name="connsiteX0" fmla="*/ 213 w 10831"/>
                <a:gd name="connsiteY0" fmla="*/ 215 h 7964"/>
                <a:gd name="connsiteX1" fmla="*/ 9893 w 10831"/>
                <a:gd name="connsiteY1" fmla="*/ 7959 h 7964"/>
                <a:gd name="connsiteX2" fmla="*/ 8818 w 10831"/>
                <a:gd name="connsiteY2" fmla="*/ 4087 h 7964"/>
                <a:gd name="connsiteX3" fmla="*/ 859 w 10831"/>
                <a:gd name="connsiteY3" fmla="*/ 0 h 7964"/>
                <a:gd name="connsiteX4" fmla="*/ 213 w 10831"/>
                <a:gd name="connsiteY4" fmla="*/ 215 h 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1" h="7964">
                  <a:moveTo>
                    <a:pt x="213" y="215"/>
                  </a:moveTo>
                  <a:cubicBezTo>
                    <a:pt x="-1400" y="1828"/>
                    <a:pt x="6559" y="8174"/>
                    <a:pt x="9893" y="7959"/>
                  </a:cubicBezTo>
                  <a:cubicBezTo>
                    <a:pt x="11507" y="7852"/>
                    <a:pt x="10969" y="6131"/>
                    <a:pt x="8818" y="4087"/>
                  </a:cubicBezTo>
                  <a:cubicBezTo>
                    <a:pt x="6989" y="2474"/>
                    <a:pt x="3225" y="0"/>
                    <a:pt x="859" y="0"/>
                  </a:cubicBezTo>
                  <a:cubicBezTo>
                    <a:pt x="644" y="0"/>
                    <a:pt x="321" y="0"/>
                    <a:pt x="213"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11" name="任意多边形: 形状 603">
              <a:extLst>
                <a:ext uri="{FF2B5EF4-FFF2-40B4-BE49-F238E27FC236}">
                  <a16:creationId xmlns:a16="http://schemas.microsoft.com/office/drawing/2014/main" xmlns="" id="{F2D98F8F-F6B6-457B-9FD4-426DEEDECB82}"/>
                </a:ext>
              </a:extLst>
            </p:cNvPr>
            <p:cNvSpPr/>
            <p:nvPr/>
          </p:nvSpPr>
          <p:spPr>
            <a:xfrm>
              <a:off x="641547" y="397261"/>
              <a:ext cx="52444" cy="32774"/>
            </a:xfrm>
            <a:custGeom>
              <a:avLst/>
              <a:gdLst>
                <a:gd name="connsiteX0" fmla="*/ 9550 w 12411"/>
                <a:gd name="connsiteY0" fmla="*/ 3980 h 7756"/>
                <a:gd name="connsiteX1" fmla="*/ 622 w 12411"/>
                <a:gd name="connsiteY1" fmla="*/ 0 h 7756"/>
                <a:gd name="connsiteX2" fmla="*/ 85 w 12411"/>
                <a:gd name="connsiteY2" fmla="*/ 215 h 7756"/>
                <a:gd name="connsiteX3" fmla="*/ 11701 w 12411"/>
                <a:gd name="connsiteY3" fmla="*/ 7744 h 7756"/>
                <a:gd name="connsiteX4" fmla="*/ 9550 w 12411"/>
                <a:gd name="connsiteY4" fmla="*/ 3980 h 7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1" h="7756">
                  <a:moveTo>
                    <a:pt x="9550" y="3980"/>
                  </a:moveTo>
                  <a:cubicBezTo>
                    <a:pt x="7291" y="2366"/>
                    <a:pt x="2989" y="0"/>
                    <a:pt x="622" y="0"/>
                  </a:cubicBezTo>
                  <a:cubicBezTo>
                    <a:pt x="407" y="0"/>
                    <a:pt x="192" y="108"/>
                    <a:pt x="85" y="215"/>
                  </a:cubicBezTo>
                  <a:cubicBezTo>
                    <a:pt x="-991" y="1828"/>
                    <a:pt x="8474" y="8067"/>
                    <a:pt x="11701" y="7744"/>
                  </a:cubicBezTo>
                  <a:cubicBezTo>
                    <a:pt x="13206" y="7636"/>
                    <a:pt x="12239" y="6023"/>
                    <a:pt x="9550"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39" name="任意多边形: 形状 210">
              <a:extLst>
                <a:ext uri="{FF2B5EF4-FFF2-40B4-BE49-F238E27FC236}">
                  <a16:creationId xmlns:a16="http://schemas.microsoft.com/office/drawing/2014/main" xmlns="" id="{CE6E62C2-A527-45B2-8A98-F8DE94AB86CB}"/>
                </a:ext>
              </a:extLst>
            </p:cNvPr>
            <p:cNvSpPr/>
            <p:nvPr/>
          </p:nvSpPr>
          <p:spPr>
            <a:xfrm>
              <a:off x="47888" y="195015"/>
              <a:ext cx="76352" cy="8633"/>
            </a:xfrm>
            <a:custGeom>
              <a:avLst/>
              <a:gdLst>
                <a:gd name="connsiteX0" fmla="*/ 8174 w 18069"/>
                <a:gd name="connsiteY0" fmla="*/ 1076 h 2043"/>
                <a:gd name="connsiteX1" fmla="*/ 18069 w 18069"/>
                <a:gd name="connsiteY1" fmla="*/ 0 h 2043"/>
                <a:gd name="connsiteX2" fmla="*/ 0 w 18069"/>
                <a:gd name="connsiteY2" fmla="*/ 2044 h 2043"/>
                <a:gd name="connsiteX3" fmla="*/ 8174 w 18069"/>
                <a:gd name="connsiteY3" fmla="*/ 1076 h 2043"/>
              </a:gdLst>
              <a:ahLst/>
              <a:cxnLst>
                <a:cxn ang="0">
                  <a:pos x="connsiteX0" y="connsiteY0"/>
                </a:cxn>
                <a:cxn ang="0">
                  <a:pos x="connsiteX1" y="connsiteY1"/>
                </a:cxn>
                <a:cxn ang="0">
                  <a:pos x="connsiteX2" y="connsiteY2"/>
                </a:cxn>
                <a:cxn ang="0">
                  <a:pos x="connsiteX3" y="connsiteY3"/>
                </a:cxn>
              </a:cxnLst>
              <a:rect l="l" t="t" r="r" b="b"/>
              <a:pathLst>
                <a:path w="18069" h="2043">
                  <a:moveTo>
                    <a:pt x="8174" y="1076"/>
                  </a:moveTo>
                  <a:cubicBezTo>
                    <a:pt x="11508" y="645"/>
                    <a:pt x="14735" y="323"/>
                    <a:pt x="18069" y="0"/>
                  </a:cubicBezTo>
                  <a:cubicBezTo>
                    <a:pt x="14520" y="323"/>
                    <a:pt x="1936" y="1613"/>
                    <a:pt x="0" y="2044"/>
                  </a:cubicBezTo>
                  <a:cubicBezTo>
                    <a:pt x="2689" y="1721"/>
                    <a:pt x="5485" y="1398"/>
                    <a:pt x="8174"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0" name="任意多边形: 形状 211">
              <a:extLst>
                <a:ext uri="{FF2B5EF4-FFF2-40B4-BE49-F238E27FC236}">
                  <a16:creationId xmlns:a16="http://schemas.microsoft.com/office/drawing/2014/main" xmlns="" id="{8D0B3470-C1A4-416F-9CEF-0A4EBCAC3DCF}"/>
                </a:ext>
              </a:extLst>
            </p:cNvPr>
            <p:cNvSpPr/>
            <p:nvPr/>
          </p:nvSpPr>
          <p:spPr>
            <a:xfrm>
              <a:off x="55160" y="195015"/>
              <a:ext cx="69989" cy="9089"/>
            </a:xfrm>
            <a:custGeom>
              <a:avLst/>
              <a:gdLst>
                <a:gd name="connsiteX0" fmla="*/ 7529 w 16563"/>
                <a:gd name="connsiteY0" fmla="*/ 1183 h 2151"/>
                <a:gd name="connsiteX1" fmla="*/ 16564 w 16563"/>
                <a:gd name="connsiteY1" fmla="*/ 0 h 2151"/>
                <a:gd name="connsiteX2" fmla="*/ 0 w 16563"/>
                <a:gd name="connsiteY2" fmla="*/ 2151 h 2151"/>
                <a:gd name="connsiteX3" fmla="*/ 7529 w 16563"/>
                <a:gd name="connsiteY3" fmla="*/ 1183 h 2151"/>
              </a:gdLst>
              <a:ahLst/>
              <a:cxnLst>
                <a:cxn ang="0">
                  <a:pos x="connsiteX0" y="connsiteY0"/>
                </a:cxn>
                <a:cxn ang="0">
                  <a:pos x="connsiteX1" y="connsiteY1"/>
                </a:cxn>
                <a:cxn ang="0">
                  <a:pos x="connsiteX2" y="connsiteY2"/>
                </a:cxn>
                <a:cxn ang="0">
                  <a:pos x="connsiteX3" y="connsiteY3"/>
                </a:cxn>
              </a:cxnLst>
              <a:rect l="l" t="t" r="r" b="b"/>
              <a:pathLst>
                <a:path w="16563" h="2151">
                  <a:moveTo>
                    <a:pt x="7529" y="1183"/>
                  </a:moveTo>
                  <a:cubicBezTo>
                    <a:pt x="10540" y="753"/>
                    <a:pt x="13552" y="430"/>
                    <a:pt x="16564" y="0"/>
                  </a:cubicBezTo>
                  <a:cubicBezTo>
                    <a:pt x="13337" y="323"/>
                    <a:pt x="1506" y="1828"/>
                    <a:pt x="0" y="2151"/>
                  </a:cubicBezTo>
                  <a:cubicBezTo>
                    <a:pt x="2581" y="1936"/>
                    <a:pt x="5055" y="1506"/>
                    <a:pt x="7529"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1" name="任意多边形: 形状 212">
              <a:extLst>
                <a:ext uri="{FF2B5EF4-FFF2-40B4-BE49-F238E27FC236}">
                  <a16:creationId xmlns:a16="http://schemas.microsoft.com/office/drawing/2014/main" xmlns="" id="{7D2BEBE1-5982-44A4-B33B-160FE1200C30}"/>
                </a:ext>
              </a:extLst>
            </p:cNvPr>
            <p:cNvSpPr/>
            <p:nvPr/>
          </p:nvSpPr>
          <p:spPr>
            <a:xfrm>
              <a:off x="63797" y="195472"/>
              <a:ext cx="63173" cy="9998"/>
            </a:xfrm>
            <a:custGeom>
              <a:avLst/>
              <a:gdLst>
                <a:gd name="connsiteX0" fmla="*/ 6776 w 14950"/>
                <a:gd name="connsiteY0" fmla="*/ 1183 h 2366"/>
                <a:gd name="connsiteX1" fmla="*/ 14950 w 14950"/>
                <a:gd name="connsiteY1" fmla="*/ 0 h 2366"/>
                <a:gd name="connsiteX2" fmla="*/ 0 w 14950"/>
                <a:gd name="connsiteY2" fmla="*/ 2366 h 2366"/>
                <a:gd name="connsiteX3" fmla="*/ 6776 w 14950"/>
                <a:gd name="connsiteY3" fmla="*/ 1183 h 2366"/>
              </a:gdLst>
              <a:ahLst/>
              <a:cxnLst>
                <a:cxn ang="0">
                  <a:pos x="connsiteX0" y="connsiteY0"/>
                </a:cxn>
                <a:cxn ang="0">
                  <a:pos x="connsiteX1" y="connsiteY1"/>
                </a:cxn>
                <a:cxn ang="0">
                  <a:pos x="connsiteX2" y="connsiteY2"/>
                </a:cxn>
                <a:cxn ang="0">
                  <a:pos x="connsiteX3" y="connsiteY3"/>
                </a:cxn>
              </a:cxnLst>
              <a:rect l="l" t="t" r="r" b="b"/>
              <a:pathLst>
                <a:path w="14950" h="2366">
                  <a:moveTo>
                    <a:pt x="6776" y="1183"/>
                  </a:moveTo>
                  <a:cubicBezTo>
                    <a:pt x="9465" y="753"/>
                    <a:pt x="12261" y="323"/>
                    <a:pt x="14950" y="0"/>
                  </a:cubicBezTo>
                  <a:cubicBezTo>
                    <a:pt x="12154" y="323"/>
                    <a:pt x="1291" y="1936"/>
                    <a:pt x="0" y="2366"/>
                  </a:cubicBezTo>
                  <a:cubicBezTo>
                    <a:pt x="2151" y="1936"/>
                    <a:pt x="4410" y="1506"/>
                    <a:pt x="6776"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2" name="任意多边形: 形状 213">
              <a:extLst>
                <a:ext uri="{FF2B5EF4-FFF2-40B4-BE49-F238E27FC236}">
                  <a16:creationId xmlns:a16="http://schemas.microsoft.com/office/drawing/2014/main" xmlns="" id="{1F366A4B-9017-4144-8FCD-637C50DD35AC}"/>
                </a:ext>
              </a:extLst>
            </p:cNvPr>
            <p:cNvSpPr/>
            <p:nvPr/>
          </p:nvSpPr>
          <p:spPr>
            <a:xfrm>
              <a:off x="72430" y="195015"/>
              <a:ext cx="55444" cy="10450"/>
            </a:xfrm>
            <a:custGeom>
              <a:avLst/>
              <a:gdLst>
                <a:gd name="connsiteX0" fmla="*/ 6023 w 13121"/>
                <a:gd name="connsiteY0" fmla="*/ 1291 h 2473"/>
                <a:gd name="connsiteX1" fmla="*/ 13122 w 13121"/>
                <a:gd name="connsiteY1" fmla="*/ 0 h 2473"/>
                <a:gd name="connsiteX2" fmla="*/ 0 w 13121"/>
                <a:gd name="connsiteY2" fmla="*/ 2474 h 2473"/>
                <a:gd name="connsiteX3" fmla="*/ 6023 w 13121"/>
                <a:gd name="connsiteY3" fmla="*/ 1291 h 2473"/>
              </a:gdLst>
              <a:ahLst/>
              <a:cxnLst>
                <a:cxn ang="0">
                  <a:pos x="connsiteX0" y="connsiteY0"/>
                </a:cxn>
                <a:cxn ang="0">
                  <a:pos x="connsiteX1" y="connsiteY1"/>
                </a:cxn>
                <a:cxn ang="0">
                  <a:pos x="connsiteX2" y="connsiteY2"/>
                </a:cxn>
                <a:cxn ang="0">
                  <a:pos x="connsiteX3" y="connsiteY3"/>
                </a:cxn>
              </a:cxnLst>
              <a:rect l="l" t="t" r="r" b="b"/>
              <a:pathLst>
                <a:path w="13121" h="2473">
                  <a:moveTo>
                    <a:pt x="6023" y="1291"/>
                  </a:moveTo>
                  <a:cubicBezTo>
                    <a:pt x="8389" y="860"/>
                    <a:pt x="10756" y="430"/>
                    <a:pt x="13122" y="0"/>
                  </a:cubicBezTo>
                  <a:cubicBezTo>
                    <a:pt x="10971" y="323"/>
                    <a:pt x="968" y="2044"/>
                    <a:pt x="0" y="2474"/>
                  </a:cubicBezTo>
                  <a:cubicBezTo>
                    <a:pt x="2044" y="2151"/>
                    <a:pt x="3980" y="1721"/>
                    <a:pt x="6023" y="12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3" name="任意多边形: 形状 214">
              <a:extLst>
                <a:ext uri="{FF2B5EF4-FFF2-40B4-BE49-F238E27FC236}">
                  <a16:creationId xmlns:a16="http://schemas.microsoft.com/office/drawing/2014/main" xmlns="" id="{2062FABD-FFE0-41C4-8F02-590AFAE99B74}"/>
                </a:ext>
              </a:extLst>
            </p:cNvPr>
            <p:cNvSpPr/>
            <p:nvPr/>
          </p:nvSpPr>
          <p:spPr>
            <a:xfrm>
              <a:off x="81524" y="195472"/>
              <a:ext cx="47720" cy="10906"/>
            </a:xfrm>
            <a:custGeom>
              <a:avLst/>
              <a:gdLst>
                <a:gd name="connsiteX0" fmla="*/ 11293 w 11293"/>
                <a:gd name="connsiteY0" fmla="*/ 0 h 2581"/>
                <a:gd name="connsiteX1" fmla="*/ 0 w 11293"/>
                <a:gd name="connsiteY1" fmla="*/ 2581 h 2581"/>
                <a:gd name="connsiteX2" fmla="*/ 5270 w 11293"/>
                <a:gd name="connsiteY2" fmla="*/ 1398 h 2581"/>
                <a:gd name="connsiteX3" fmla="*/ 11293 w 11293"/>
                <a:gd name="connsiteY3" fmla="*/ 0 h 2581"/>
              </a:gdLst>
              <a:ahLst/>
              <a:cxnLst>
                <a:cxn ang="0">
                  <a:pos x="connsiteX0" y="connsiteY0"/>
                </a:cxn>
                <a:cxn ang="0">
                  <a:pos x="connsiteX1" y="connsiteY1"/>
                </a:cxn>
                <a:cxn ang="0">
                  <a:pos x="connsiteX2" y="connsiteY2"/>
                </a:cxn>
                <a:cxn ang="0">
                  <a:pos x="connsiteX3" y="connsiteY3"/>
                </a:cxn>
              </a:cxnLst>
              <a:rect l="l" t="t" r="r" b="b"/>
              <a:pathLst>
                <a:path w="11293" h="2581">
                  <a:moveTo>
                    <a:pt x="11293" y="0"/>
                  </a:moveTo>
                  <a:cubicBezTo>
                    <a:pt x="9250" y="323"/>
                    <a:pt x="538" y="2151"/>
                    <a:pt x="0" y="2581"/>
                  </a:cubicBezTo>
                  <a:cubicBezTo>
                    <a:pt x="1828" y="2366"/>
                    <a:pt x="3442" y="1828"/>
                    <a:pt x="5270" y="1398"/>
                  </a:cubicBezTo>
                  <a:cubicBezTo>
                    <a:pt x="7314" y="860"/>
                    <a:pt x="9250" y="430"/>
                    <a:pt x="1129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4" name="任意多边形: 形状 215">
              <a:extLst>
                <a:ext uri="{FF2B5EF4-FFF2-40B4-BE49-F238E27FC236}">
                  <a16:creationId xmlns:a16="http://schemas.microsoft.com/office/drawing/2014/main" xmlns="" id="{554EF48B-E891-4871-9E7E-00CDE7F37F42}"/>
                </a:ext>
              </a:extLst>
            </p:cNvPr>
            <p:cNvSpPr/>
            <p:nvPr/>
          </p:nvSpPr>
          <p:spPr>
            <a:xfrm>
              <a:off x="91974" y="195015"/>
              <a:ext cx="39083" cy="10906"/>
            </a:xfrm>
            <a:custGeom>
              <a:avLst/>
              <a:gdLst>
                <a:gd name="connsiteX0" fmla="*/ 4302 w 9249"/>
                <a:gd name="connsiteY0" fmla="*/ 1398 h 2581"/>
                <a:gd name="connsiteX1" fmla="*/ 9250 w 9249"/>
                <a:gd name="connsiteY1" fmla="*/ 0 h 2581"/>
                <a:gd name="connsiteX2" fmla="*/ 0 w 9249"/>
                <a:gd name="connsiteY2" fmla="*/ 2581 h 2581"/>
                <a:gd name="connsiteX3" fmla="*/ 4302 w 9249"/>
                <a:gd name="connsiteY3" fmla="*/ 1398 h 2581"/>
              </a:gdLst>
              <a:ahLst/>
              <a:cxnLst>
                <a:cxn ang="0">
                  <a:pos x="connsiteX0" y="connsiteY0"/>
                </a:cxn>
                <a:cxn ang="0">
                  <a:pos x="connsiteX1" y="connsiteY1"/>
                </a:cxn>
                <a:cxn ang="0">
                  <a:pos x="connsiteX2" y="connsiteY2"/>
                </a:cxn>
                <a:cxn ang="0">
                  <a:pos x="connsiteX3" y="connsiteY3"/>
                </a:cxn>
              </a:cxnLst>
              <a:rect l="l" t="t" r="r" b="b"/>
              <a:pathLst>
                <a:path w="9249" h="2581">
                  <a:moveTo>
                    <a:pt x="4302" y="1398"/>
                  </a:moveTo>
                  <a:cubicBezTo>
                    <a:pt x="5916" y="968"/>
                    <a:pt x="7636" y="538"/>
                    <a:pt x="9250" y="0"/>
                  </a:cubicBezTo>
                  <a:cubicBezTo>
                    <a:pt x="8174" y="215"/>
                    <a:pt x="860" y="2044"/>
                    <a:pt x="0" y="2581"/>
                  </a:cubicBezTo>
                  <a:cubicBezTo>
                    <a:pt x="1398" y="2474"/>
                    <a:pt x="2796" y="1828"/>
                    <a:pt x="4302"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5" name="任意多边形: 形状 216">
              <a:extLst>
                <a:ext uri="{FF2B5EF4-FFF2-40B4-BE49-F238E27FC236}">
                  <a16:creationId xmlns:a16="http://schemas.microsoft.com/office/drawing/2014/main" xmlns="" id="{E5D28CC6-127C-4816-86BB-0F5BD93184A2}"/>
                </a:ext>
              </a:extLst>
            </p:cNvPr>
            <p:cNvSpPr/>
            <p:nvPr/>
          </p:nvSpPr>
          <p:spPr>
            <a:xfrm>
              <a:off x="101976" y="195472"/>
              <a:ext cx="30450" cy="10906"/>
            </a:xfrm>
            <a:custGeom>
              <a:avLst/>
              <a:gdLst>
                <a:gd name="connsiteX0" fmla="*/ 3442 w 7206"/>
                <a:gd name="connsiteY0" fmla="*/ 1398 h 2581"/>
                <a:gd name="connsiteX1" fmla="*/ 7206 w 7206"/>
                <a:gd name="connsiteY1" fmla="*/ 0 h 2581"/>
                <a:gd name="connsiteX2" fmla="*/ 0 w 7206"/>
                <a:gd name="connsiteY2" fmla="*/ 2581 h 2581"/>
                <a:gd name="connsiteX3" fmla="*/ 3442 w 7206"/>
                <a:gd name="connsiteY3" fmla="*/ 1398 h 2581"/>
              </a:gdLst>
              <a:ahLst/>
              <a:cxnLst>
                <a:cxn ang="0">
                  <a:pos x="connsiteX0" y="connsiteY0"/>
                </a:cxn>
                <a:cxn ang="0">
                  <a:pos x="connsiteX1" y="connsiteY1"/>
                </a:cxn>
                <a:cxn ang="0">
                  <a:pos x="connsiteX2" y="connsiteY2"/>
                </a:cxn>
                <a:cxn ang="0">
                  <a:pos x="connsiteX3" y="connsiteY3"/>
                </a:cxn>
              </a:cxnLst>
              <a:rect l="l" t="t" r="r" b="b"/>
              <a:pathLst>
                <a:path w="7206" h="2581">
                  <a:moveTo>
                    <a:pt x="3442" y="1398"/>
                  </a:moveTo>
                  <a:cubicBezTo>
                    <a:pt x="4732" y="968"/>
                    <a:pt x="5916" y="538"/>
                    <a:pt x="7206" y="0"/>
                  </a:cubicBezTo>
                  <a:cubicBezTo>
                    <a:pt x="6453" y="215"/>
                    <a:pt x="538" y="2151"/>
                    <a:pt x="0" y="2581"/>
                  </a:cubicBezTo>
                  <a:cubicBezTo>
                    <a:pt x="215" y="2581"/>
                    <a:pt x="430" y="2474"/>
                    <a:pt x="3442"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6" name="任意多边形: 形状 217">
              <a:extLst>
                <a:ext uri="{FF2B5EF4-FFF2-40B4-BE49-F238E27FC236}">
                  <a16:creationId xmlns:a16="http://schemas.microsoft.com/office/drawing/2014/main" xmlns="" id="{B7E0FAFD-793D-4C24-9650-CC57E964BFE9}"/>
                </a:ext>
              </a:extLst>
            </p:cNvPr>
            <p:cNvSpPr/>
            <p:nvPr/>
          </p:nvSpPr>
          <p:spPr>
            <a:xfrm>
              <a:off x="112882" y="195015"/>
              <a:ext cx="21360" cy="11358"/>
            </a:xfrm>
            <a:custGeom>
              <a:avLst/>
              <a:gdLst>
                <a:gd name="connsiteX0" fmla="*/ 0 w 5055"/>
                <a:gd name="connsiteY0" fmla="*/ 2689 h 2688"/>
                <a:gd name="connsiteX1" fmla="*/ 2474 w 5055"/>
                <a:gd name="connsiteY1" fmla="*/ 1398 h 2688"/>
                <a:gd name="connsiteX2" fmla="*/ 5055 w 5055"/>
                <a:gd name="connsiteY2" fmla="*/ 0 h 2688"/>
                <a:gd name="connsiteX3" fmla="*/ 0 w 5055"/>
                <a:gd name="connsiteY3" fmla="*/ 2689 h 2688"/>
                <a:gd name="connsiteX4" fmla="*/ 0 w 5055"/>
                <a:gd name="connsiteY4" fmla="*/ 2689 h 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55" h="2688">
                  <a:moveTo>
                    <a:pt x="0" y="2689"/>
                  </a:moveTo>
                  <a:cubicBezTo>
                    <a:pt x="323" y="2689"/>
                    <a:pt x="1183" y="2151"/>
                    <a:pt x="2474" y="1398"/>
                  </a:cubicBezTo>
                  <a:cubicBezTo>
                    <a:pt x="3334" y="968"/>
                    <a:pt x="4195" y="538"/>
                    <a:pt x="5055" y="0"/>
                  </a:cubicBezTo>
                  <a:cubicBezTo>
                    <a:pt x="4625" y="215"/>
                    <a:pt x="430" y="2044"/>
                    <a:pt x="0" y="2689"/>
                  </a:cubicBezTo>
                  <a:cubicBezTo>
                    <a:pt x="0" y="2689"/>
                    <a:pt x="0" y="2689"/>
                    <a:pt x="0"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7" name="任意多边形: 形状 218">
              <a:extLst>
                <a:ext uri="{FF2B5EF4-FFF2-40B4-BE49-F238E27FC236}">
                  <a16:creationId xmlns:a16="http://schemas.microsoft.com/office/drawing/2014/main" xmlns="" id="{01180207-91FF-4105-AAC9-DEB5C1A70034}"/>
                </a:ext>
              </a:extLst>
            </p:cNvPr>
            <p:cNvSpPr/>
            <p:nvPr/>
          </p:nvSpPr>
          <p:spPr>
            <a:xfrm>
              <a:off x="123776" y="195472"/>
              <a:ext cx="11827" cy="10957"/>
            </a:xfrm>
            <a:custGeom>
              <a:avLst/>
              <a:gdLst>
                <a:gd name="connsiteX0" fmla="*/ 3 w 2799"/>
                <a:gd name="connsiteY0" fmla="*/ 2581 h 2593"/>
                <a:gd name="connsiteX1" fmla="*/ 1509 w 2799"/>
                <a:gd name="connsiteY1" fmla="*/ 1398 h 2593"/>
                <a:gd name="connsiteX2" fmla="*/ 2800 w 2799"/>
                <a:gd name="connsiteY2" fmla="*/ 0 h 2593"/>
                <a:gd name="connsiteX3" fmla="*/ 3 w 2799"/>
                <a:gd name="connsiteY3" fmla="*/ 2581 h 2593"/>
              </a:gdLst>
              <a:ahLst/>
              <a:cxnLst>
                <a:cxn ang="0">
                  <a:pos x="connsiteX0" y="connsiteY0"/>
                </a:cxn>
                <a:cxn ang="0">
                  <a:pos x="connsiteX1" y="connsiteY1"/>
                </a:cxn>
                <a:cxn ang="0">
                  <a:pos x="connsiteX2" y="connsiteY2"/>
                </a:cxn>
                <a:cxn ang="0">
                  <a:pos x="connsiteX3" y="connsiteY3"/>
                </a:cxn>
              </a:cxnLst>
              <a:rect l="l" t="t" r="r" b="b"/>
              <a:pathLst>
                <a:path w="2799" h="2593">
                  <a:moveTo>
                    <a:pt x="3" y="2581"/>
                  </a:moveTo>
                  <a:cubicBezTo>
                    <a:pt x="3" y="2581"/>
                    <a:pt x="111" y="2796"/>
                    <a:pt x="1509" y="1398"/>
                  </a:cubicBezTo>
                  <a:cubicBezTo>
                    <a:pt x="1939" y="968"/>
                    <a:pt x="2477" y="538"/>
                    <a:pt x="2800" y="0"/>
                  </a:cubicBezTo>
                  <a:cubicBezTo>
                    <a:pt x="2477" y="108"/>
                    <a:pt x="-104" y="2151"/>
                    <a:pt x="3"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8" name="任意多边形: 形状 219">
              <a:extLst>
                <a:ext uri="{FF2B5EF4-FFF2-40B4-BE49-F238E27FC236}">
                  <a16:creationId xmlns:a16="http://schemas.microsoft.com/office/drawing/2014/main" xmlns="" id="{621E3D1E-60CD-45F7-89AB-DA7ED6300A99}"/>
                </a:ext>
              </a:extLst>
            </p:cNvPr>
            <p:cNvSpPr/>
            <p:nvPr/>
          </p:nvSpPr>
          <p:spPr>
            <a:xfrm>
              <a:off x="134775" y="195472"/>
              <a:ext cx="2193" cy="10991"/>
            </a:xfrm>
            <a:custGeom>
              <a:avLst/>
              <a:gdLst>
                <a:gd name="connsiteX0" fmla="*/ 90 w 519"/>
                <a:gd name="connsiteY0" fmla="*/ 2581 h 2601"/>
                <a:gd name="connsiteX1" fmla="*/ 520 w 519"/>
                <a:gd name="connsiteY1" fmla="*/ 1398 h 2601"/>
                <a:gd name="connsiteX2" fmla="*/ 520 w 519"/>
                <a:gd name="connsiteY2" fmla="*/ 1398 h 2601"/>
                <a:gd name="connsiteX3" fmla="*/ 520 w 519"/>
                <a:gd name="connsiteY3" fmla="*/ 0 h 2601"/>
                <a:gd name="connsiteX4" fmla="*/ 90 w 519"/>
                <a:gd name="connsiteY4" fmla="*/ 2581 h 2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 h="2601">
                  <a:moveTo>
                    <a:pt x="90" y="2581"/>
                  </a:moveTo>
                  <a:cubicBezTo>
                    <a:pt x="197" y="2689"/>
                    <a:pt x="520" y="2366"/>
                    <a:pt x="520" y="1398"/>
                  </a:cubicBezTo>
                  <a:lnTo>
                    <a:pt x="520" y="1398"/>
                  </a:lnTo>
                  <a:cubicBezTo>
                    <a:pt x="520" y="1183"/>
                    <a:pt x="520" y="108"/>
                    <a:pt x="520" y="0"/>
                  </a:cubicBezTo>
                  <a:cubicBezTo>
                    <a:pt x="412" y="108"/>
                    <a:pt x="-233" y="2259"/>
                    <a:pt x="90"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9" name="任意多边形: 形状 220">
              <a:extLst>
                <a:ext uri="{FF2B5EF4-FFF2-40B4-BE49-F238E27FC236}">
                  <a16:creationId xmlns:a16="http://schemas.microsoft.com/office/drawing/2014/main" xmlns="" id="{006BABB7-6F5A-400F-84F2-6528CD89DEDD}"/>
                </a:ext>
              </a:extLst>
            </p:cNvPr>
            <p:cNvSpPr/>
            <p:nvPr/>
          </p:nvSpPr>
          <p:spPr>
            <a:xfrm>
              <a:off x="138789" y="195472"/>
              <a:ext cx="7940" cy="10467"/>
            </a:xfrm>
            <a:custGeom>
              <a:avLst/>
              <a:gdLst>
                <a:gd name="connsiteX0" fmla="*/ 1829 w 1879"/>
                <a:gd name="connsiteY0" fmla="*/ 2474 h 2477"/>
                <a:gd name="connsiteX1" fmla="*/ 1183 w 1879"/>
                <a:gd name="connsiteY1" fmla="*/ 1291 h 2477"/>
                <a:gd name="connsiteX2" fmla="*/ 1183 w 1879"/>
                <a:gd name="connsiteY2" fmla="*/ 1291 h 2477"/>
                <a:gd name="connsiteX3" fmla="*/ 0 w 1879"/>
                <a:gd name="connsiteY3" fmla="*/ 0 h 2477"/>
                <a:gd name="connsiteX4" fmla="*/ 1829 w 1879"/>
                <a:gd name="connsiteY4" fmla="*/ 2474 h 2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9" h="2477">
                  <a:moveTo>
                    <a:pt x="1829" y="2474"/>
                  </a:moveTo>
                  <a:cubicBezTo>
                    <a:pt x="1936" y="2474"/>
                    <a:pt x="1936" y="2044"/>
                    <a:pt x="1183" y="1291"/>
                  </a:cubicBezTo>
                  <a:lnTo>
                    <a:pt x="1183" y="1291"/>
                  </a:lnTo>
                  <a:cubicBezTo>
                    <a:pt x="860" y="753"/>
                    <a:pt x="108" y="0"/>
                    <a:pt x="0" y="0"/>
                  </a:cubicBezTo>
                  <a:cubicBezTo>
                    <a:pt x="0" y="0"/>
                    <a:pt x="1398" y="2581"/>
                    <a:pt x="182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0" name="任意多边形: 形状 221">
              <a:extLst>
                <a:ext uri="{FF2B5EF4-FFF2-40B4-BE49-F238E27FC236}">
                  <a16:creationId xmlns:a16="http://schemas.microsoft.com/office/drawing/2014/main" xmlns="" id="{E1A700C4-E6E4-4AB3-A3AA-50B65163AB83}"/>
                </a:ext>
              </a:extLst>
            </p:cNvPr>
            <p:cNvSpPr/>
            <p:nvPr/>
          </p:nvSpPr>
          <p:spPr>
            <a:xfrm>
              <a:off x="140606" y="195472"/>
              <a:ext cx="17270" cy="10450"/>
            </a:xfrm>
            <a:custGeom>
              <a:avLst/>
              <a:gdLst>
                <a:gd name="connsiteX0" fmla="*/ 4087 w 4087"/>
                <a:gd name="connsiteY0" fmla="*/ 2474 h 2473"/>
                <a:gd name="connsiteX1" fmla="*/ 2474 w 4087"/>
                <a:gd name="connsiteY1" fmla="*/ 1291 h 2473"/>
                <a:gd name="connsiteX2" fmla="*/ 0 w 4087"/>
                <a:gd name="connsiteY2" fmla="*/ 0 h 2473"/>
                <a:gd name="connsiteX3" fmla="*/ 4087 w 4087"/>
                <a:gd name="connsiteY3" fmla="*/ 2474 h 2473"/>
              </a:gdLst>
              <a:ahLst/>
              <a:cxnLst>
                <a:cxn ang="0">
                  <a:pos x="connsiteX0" y="connsiteY0"/>
                </a:cxn>
                <a:cxn ang="0">
                  <a:pos x="connsiteX1" y="connsiteY1"/>
                </a:cxn>
                <a:cxn ang="0">
                  <a:pos x="connsiteX2" y="connsiteY2"/>
                </a:cxn>
                <a:cxn ang="0">
                  <a:pos x="connsiteX3" y="connsiteY3"/>
                </a:cxn>
              </a:cxnLst>
              <a:rect l="l" t="t" r="r" b="b"/>
              <a:pathLst>
                <a:path w="4087" h="2473">
                  <a:moveTo>
                    <a:pt x="4087" y="2474"/>
                  </a:moveTo>
                  <a:cubicBezTo>
                    <a:pt x="4087" y="2366"/>
                    <a:pt x="3442" y="1828"/>
                    <a:pt x="2474" y="1291"/>
                  </a:cubicBezTo>
                  <a:cubicBezTo>
                    <a:pt x="1398" y="645"/>
                    <a:pt x="108" y="0"/>
                    <a:pt x="0" y="0"/>
                  </a:cubicBezTo>
                  <a:cubicBezTo>
                    <a:pt x="0" y="0"/>
                    <a:pt x="3872" y="2474"/>
                    <a:pt x="4087"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1" name="任意多边形: 形状 222">
              <a:extLst>
                <a:ext uri="{FF2B5EF4-FFF2-40B4-BE49-F238E27FC236}">
                  <a16:creationId xmlns:a16="http://schemas.microsoft.com/office/drawing/2014/main" xmlns="" id="{17A585C9-79D6-4373-BCD9-3C3C942E8668}"/>
                </a:ext>
              </a:extLst>
            </p:cNvPr>
            <p:cNvSpPr/>
            <p:nvPr/>
          </p:nvSpPr>
          <p:spPr>
            <a:xfrm>
              <a:off x="141967" y="195472"/>
              <a:ext cx="27268" cy="9558"/>
            </a:xfrm>
            <a:custGeom>
              <a:avLst/>
              <a:gdLst>
                <a:gd name="connsiteX0" fmla="*/ 6453 w 6453"/>
                <a:gd name="connsiteY0" fmla="*/ 2259 h 2262"/>
                <a:gd name="connsiteX1" fmla="*/ 3765 w 6453"/>
                <a:gd name="connsiteY1" fmla="*/ 1183 h 2262"/>
                <a:gd name="connsiteX2" fmla="*/ 0 w 6453"/>
                <a:gd name="connsiteY2" fmla="*/ 0 h 2262"/>
                <a:gd name="connsiteX3" fmla="*/ 6453 w 6453"/>
                <a:gd name="connsiteY3" fmla="*/ 2259 h 2262"/>
              </a:gdLst>
              <a:ahLst/>
              <a:cxnLst>
                <a:cxn ang="0">
                  <a:pos x="connsiteX0" y="connsiteY0"/>
                </a:cxn>
                <a:cxn ang="0">
                  <a:pos x="connsiteX1" y="connsiteY1"/>
                </a:cxn>
                <a:cxn ang="0">
                  <a:pos x="connsiteX2" y="connsiteY2"/>
                </a:cxn>
                <a:cxn ang="0">
                  <a:pos x="connsiteX3" y="connsiteY3"/>
                </a:cxn>
              </a:cxnLst>
              <a:rect l="l" t="t" r="r" b="b"/>
              <a:pathLst>
                <a:path w="6453" h="2262">
                  <a:moveTo>
                    <a:pt x="6453" y="2259"/>
                  </a:moveTo>
                  <a:cubicBezTo>
                    <a:pt x="6238" y="2044"/>
                    <a:pt x="5163" y="1613"/>
                    <a:pt x="3765" y="1183"/>
                  </a:cubicBezTo>
                  <a:cubicBezTo>
                    <a:pt x="2044" y="538"/>
                    <a:pt x="215" y="0"/>
                    <a:pt x="0" y="0"/>
                  </a:cubicBezTo>
                  <a:cubicBezTo>
                    <a:pt x="108" y="0"/>
                    <a:pt x="6238" y="2366"/>
                    <a:pt x="6453" y="22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2" name="任意多边形: 形状 223">
              <a:extLst>
                <a:ext uri="{FF2B5EF4-FFF2-40B4-BE49-F238E27FC236}">
                  <a16:creationId xmlns:a16="http://schemas.microsoft.com/office/drawing/2014/main" xmlns="" id="{2A5597B6-AD0B-4A26-8D6A-E7FCD3A556F9}"/>
                </a:ext>
              </a:extLst>
            </p:cNvPr>
            <p:cNvSpPr/>
            <p:nvPr/>
          </p:nvSpPr>
          <p:spPr>
            <a:xfrm>
              <a:off x="143788" y="195015"/>
              <a:ext cx="36357" cy="9558"/>
            </a:xfrm>
            <a:custGeom>
              <a:avLst/>
              <a:gdLst>
                <a:gd name="connsiteX0" fmla="*/ 8604 w 8604"/>
                <a:gd name="connsiteY0" fmla="*/ 2259 h 2262"/>
                <a:gd name="connsiteX1" fmla="*/ 4948 w 8604"/>
                <a:gd name="connsiteY1" fmla="*/ 1183 h 2262"/>
                <a:gd name="connsiteX2" fmla="*/ 0 w 8604"/>
                <a:gd name="connsiteY2" fmla="*/ 0 h 2262"/>
                <a:gd name="connsiteX3" fmla="*/ 8604 w 8604"/>
                <a:gd name="connsiteY3" fmla="*/ 2259 h 2262"/>
              </a:gdLst>
              <a:ahLst/>
              <a:cxnLst>
                <a:cxn ang="0">
                  <a:pos x="connsiteX0" y="connsiteY0"/>
                </a:cxn>
                <a:cxn ang="0">
                  <a:pos x="connsiteX1" y="connsiteY1"/>
                </a:cxn>
                <a:cxn ang="0">
                  <a:pos x="connsiteX2" y="connsiteY2"/>
                </a:cxn>
                <a:cxn ang="0">
                  <a:pos x="connsiteX3" y="connsiteY3"/>
                </a:cxn>
              </a:cxnLst>
              <a:rect l="l" t="t" r="r" b="b"/>
              <a:pathLst>
                <a:path w="8604" h="2262">
                  <a:moveTo>
                    <a:pt x="8604" y="2259"/>
                  </a:moveTo>
                  <a:cubicBezTo>
                    <a:pt x="8174" y="2044"/>
                    <a:pt x="6668" y="1613"/>
                    <a:pt x="4948" y="1183"/>
                  </a:cubicBezTo>
                  <a:cubicBezTo>
                    <a:pt x="2581" y="538"/>
                    <a:pt x="108" y="108"/>
                    <a:pt x="0" y="0"/>
                  </a:cubicBezTo>
                  <a:cubicBezTo>
                    <a:pt x="108" y="0"/>
                    <a:pt x="8497" y="2366"/>
                    <a:pt x="8604" y="22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3" name="任意多边形: 形状 224">
              <a:extLst>
                <a:ext uri="{FF2B5EF4-FFF2-40B4-BE49-F238E27FC236}">
                  <a16:creationId xmlns:a16="http://schemas.microsoft.com/office/drawing/2014/main" xmlns="" id="{521B9CDA-6AF6-4C14-9E49-2A3F26158C90}"/>
                </a:ext>
              </a:extLst>
            </p:cNvPr>
            <p:cNvSpPr/>
            <p:nvPr/>
          </p:nvSpPr>
          <p:spPr>
            <a:xfrm>
              <a:off x="145605" y="195015"/>
              <a:ext cx="45446" cy="8650"/>
            </a:xfrm>
            <a:custGeom>
              <a:avLst/>
              <a:gdLst>
                <a:gd name="connsiteX0" fmla="*/ 10756 w 10755"/>
                <a:gd name="connsiteY0" fmla="*/ 2044 h 2047"/>
                <a:gd name="connsiteX1" fmla="*/ 6131 w 10755"/>
                <a:gd name="connsiteY1" fmla="*/ 1076 h 2047"/>
                <a:gd name="connsiteX2" fmla="*/ 0 w 10755"/>
                <a:gd name="connsiteY2" fmla="*/ 0 h 2047"/>
                <a:gd name="connsiteX3" fmla="*/ 10756 w 10755"/>
                <a:gd name="connsiteY3" fmla="*/ 2044 h 2047"/>
              </a:gdLst>
              <a:ahLst/>
              <a:cxnLst>
                <a:cxn ang="0">
                  <a:pos x="connsiteX0" y="connsiteY0"/>
                </a:cxn>
                <a:cxn ang="0">
                  <a:pos x="connsiteX1" y="connsiteY1"/>
                </a:cxn>
                <a:cxn ang="0">
                  <a:pos x="connsiteX2" y="connsiteY2"/>
                </a:cxn>
                <a:cxn ang="0">
                  <a:pos x="connsiteX3" y="connsiteY3"/>
                </a:cxn>
              </a:cxnLst>
              <a:rect l="l" t="t" r="r" b="b"/>
              <a:pathLst>
                <a:path w="10755" h="2047">
                  <a:moveTo>
                    <a:pt x="10756" y="2044"/>
                  </a:moveTo>
                  <a:cubicBezTo>
                    <a:pt x="10110" y="1828"/>
                    <a:pt x="8282" y="1398"/>
                    <a:pt x="6131" y="1076"/>
                  </a:cubicBezTo>
                  <a:cubicBezTo>
                    <a:pt x="2904" y="430"/>
                    <a:pt x="0" y="0"/>
                    <a:pt x="0" y="0"/>
                  </a:cubicBezTo>
                  <a:cubicBezTo>
                    <a:pt x="0" y="0"/>
                    <a:pt x="10325" y="2151"/>
                    <a:pt x="10756" y="20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4" name="任意多边形: 形状 225">
              <a:extLst>
                <a:ext uri="{FF2B5EF4-FFF2-40B4-BE49-F238E27FC236}">
                  <a16:creationId xmlns:a16="http://schemas.microsoft.com/office/drawing/2014/main" xmlns="" id="{10C3677B-DDDF-41B0-B265-9430EF6F9C1A}"/>
                </a:ext>
              </a:extLst>
            </p:cNvPr>
            <p:cNvSpPr/>
            <p:nvPr/>
          </p:nvSpPr>
          <p:spPr>
            <a:xfrm>
              <a:off x="146513" y="195015"/>
              <a:ext cx="54536" cy="8181"/>
            </a:xfrm>
            <a:custGeom>
              <a:avLst/>
              <a:gdLst>
                <a:gd name="connsiteX0" fmla="*/ 12907 w 12906"/>
                <a:gd name="connsiteY0" fmla="*/ 1936 h 1936"/>
                <a:gd name="connsiteX1" fmla="*/ 7314 w 12906"/>
                <a:gd name="connsiteY1" fmla="*/ 968 h 1936"/>
                <a:gd name="connsiteX2" fmla="*/ 0 w 12906"/>
                <a:gd name="connsiteY2" fmla="*/ 0 h 1936"/>
                <a:gd name="connsiteX3" fmla="*/ 12907 w 12906"/>
                <a:gd name="connsiteY3" fmla="*/ 1936 h 1936"/>
              </a:gdLst>
              <a:ahLst/>
              <a:cxnLst>
                <a:cxn ang="0">
                  <a:pos x="connsiteX0" y="connsiteY0"/>
                </a:cxn>
                <a:cxn ang="0">
                  <a:pos x="connsiteX1" y="connsiteY1"/>
                </a:cxn>
                <a:cxn ang="0">
                  <a:pos x="connsiteX2" y="connsiteY2"/>
                </a:cxn>
                <a:cxn ang="0">
                  <a:pos x="connsiteX3" y="connsiteY3"/>
                </a:cxn>
              </a:cxnLst>
              <a:rect l="l" t="t" r="r" b="b"/>
              <a:pathLst>
                <a:path w="12906" h="1936">
                  <a:moveTo>
                    <a:pt x="12907" y="1936"/>
                  </a:moveTo>
                  <a:cubicBezTo>
                    <a:pt x="12476" y="1828"/>
                    <a:pt x="10110" y="1398"/>
                    <a:pt x="7314" y="968"/>
                  </a:cubicBezTo>
                  <a:cubicBezTo>
                    <a:pt x="3764" y="430"/>
                    <a:pt x="430" y="0"/>
                    <a:pt x="0" y="0"/>
                  </a:cubicBezTo>
                  <a:cubicBezTo>
                    <a:pt x="215" y="0"/>
                    <a:pt x="12476" y="1828"/>
                    <a:pt x="12907"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5" name="任意多边形: 形状 226">
              <a:extLst>
                <a:ext uri="{FF2B5EF4-FFF2-40B4-BE49-F238E27FC236}">
                  <a16:creationId xmlns:a16="http://schemas.microsoft.com/office/drawing/2014/main" xmlns="" id="{823D32AC-8D5B-4AD2-9D45-21D65F93687C}"/>
                </a:ext>
              </a:extLst>
            </p:cNvPr>
            <p:cNvSpPr/>
            <p:nvPr/>
          </p:nvSpPr>
          <p:spPr>
            <a:xfrm>
              <a:off x="148330" y="194998"/>
              <a:ext cx="62264" cy="7289"/>
            </a:xfrm>
            <a:custGeom>
              <a:avLst/>
              <a:gdLst>
                <a:gd name="connsiteX0" fmla="*/ 14735 w 14735"/>
                <a:gd name="connsiteY0" fmla="*/ 1725 h 1725"/>
                <a:gd name="connsiteX1" fmla="*/ 8282 w 14735"/>
                <a:gd name="connsiteY1" fmla="*/ 865 h 1725"/>
                <a:gd name="connsiteX2" fmla="*/ 0 w 14735"/>
                <a:gd name="connsiteY2" fmla="*/ 5 h 1725"/>
                <a:gd name="connsiteX3" fmla="*/ 14735 w 14735"/>
                <a:gd name="connsiteY3" fmla="*/ 1725 h 1725"/>
              </a:gdLst>
              <a:ahLst/>
              <a:cxnLst>
                <a:cxn ang="0">
                  <a:pos x="connsiteX0" y="connsiteY0"/>
                </a:cxn>
                <a:cxn ang="0">
                  <a:pos x="connsiteX1" y="connsiteY1"/>
                </a:cxn>
                <a:cxn ang="0">
                  <a:pos x="connsiteX2" y="connsiteY2"/>
                </a:cxn>
                <a:cxn ang="0">
                  <a:pos x="connsiteX3" y="connsiteY3"/>
                </a:cxn>
              </a:cxnLst>
              <a:rect l="l" t="t" r="r" b="b"/>
              <a:pathLst>
                <a:path w="14735" h="1725">
                  <a:moveTo>
                    <a:pt x="14735" y="1725"/>
                  </a:moveTo>
                  <a:cubicBezTo>
                    <a:pt x="14305" y="1618"/>
                    <a:pt x="11724" y="1295"/>
                    <a:pt x="8282" y="865"/>
                  </a:cubicBezTo>
                  <a:cubicBezTo>
                    <a:pt x="3872" y="327"/>
                    <a:pt x="0" y="5"/>
                    <a:pt x="0" y="5"/>
                  </a:cubicBezTo>
                  <a:cubicBezTo>
                    <a:pt x="108" y="-103"/>
                    <a:pt x="14197" y="1725"/>
                    <a:pt x="14735" y="17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6" name="任意多边形: 形状 227">
              <a:extLst>
                <a:ext uri="{FF2B5EF4-FFF2-40B4-BE49-F238E27FC236}">
                  <a16:creationId xmlns:a16="http://schemas.microsoft.com/office/drawing/2014/main" xmlns="" id="{2D06F277-E1F8-421C-B980-382C5A7CD983}"/>
                </a:ext>
              </a:extLst>
            </p:cNvPr>
            <p:cNvSpPr/>
            <p:nvPr/>
          </p:nvSpPr>
          <p:spPr>
            <a:xfrm>
              <a:off x="149239" y="194563"/>
              <a:ext cx="69537" cy="6816"/>
            </a:xfrm>
            <a:custGeom>
              <a:avLst/>
              <a:gdLst>
                <a:gd name="connsiteX0" fmla="*/ 9250 w 16456"/>
                <a:gd name="connsiteY0" fmla="*/ 753 h 1613"/>
                <a:gd name="connsiteX1" fmla="*/ 0 w 16456"/>
                <a:gd name="connsiteY1" fmla="*/ 0 h 1613"/>
                <a:gd name="connsiteX2" fmla="*/ 7314 w 16456"/>
                <a:gd name="connsiteY2" fmla="*/ 645 h 1613"/>
                <a:gd name="connsiteX3" fmla="*/ 16456 w 16456"/>
                <a:gd name="connsiteY3" fmla="*/ 1613 h 1613"/>
                <a:gd name="connsiteX4" fmla="*/ 9250 w 16456"/>
                <a:gd name="connsiteY4" fmla="*/ 75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613">
                  <a:moveTo>
                    <a:pt x="9250" y="753"/>
                  </a:moveTo>
                  <a:cubicBezTo>
                    <a:pt x="4948" y="323"/>
                    <a:pt x="538" y="0"/>
                    <a:pt x="0" y="0"/>
                  </a:cubicBezTo>
                  <a:cubicBezTo>
                    <a:pt x="2474" y="215"/>
                    <a:pt x="4840" y="430"/>
                    <a:pt x="7314" y="645"/>
                  </a:cubicBezTo>
                  <a:cubicBezTo>
                    <a:pt x="10325" y="968"/>
                    <a:pt x="13337" y="1506"/>
                    <a:pt x="16456" y="1613"/>
                  </a:cubicBezTo>
                  <a:cubicBezTo>
                    <a:pt x="15918" y="1506"/>
                    <a:pt x="13014" y="1183"/>
                    <a:pt x="9250" y="7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7" name="任意多边形: 形状 228">
              <a:extLst>
                <a:ext uri="{FF2B5EF4-FFF2-40B4-BE49-F238E27FC236}">
                  <a16:creationId xmlns:a16="http://schemas.microsoft.com/office/drawing/2014/main" xmlns="" id="{B7A7F671-6586-4ABE-AC7D-DDA8C272ADC2}"/>
                </a:ext>
              </a:extLst>
            </p:cNvPr>
            <p:cNvSpPr/>
            <p:nvPr/>
          </p:nvSpPr>
          <p:spPr>
            <a:xfrm>
              <a:off x="150148" y="191495"/>
              <a:ext cx="97713" cy="8519"/>
            </a:xfrm>
            <a:custGeom>
              <a:avLst/>
              <a:gdLst>
                <a:gd name="connsiteX0" fmla="*/ 12907 w 23124"/>
                <a:gd name="connsiteY0" fmla="*/ 81 h 2016"/>
                <a:gd name="connsiteX1" fmla="*/ 753 w 23124"/>
                <a:gd name="connsiteY1" fmla="*/ 403 h 2016"/>
                <a:gd name="connsiteX2" fmla="*/ 3227 w 23124"/>
                <a:gd name="connsiteY2" fmla="*/ 403 h 2016"/>
                <a:gd name="connsiteX3" fmla="*/ 753 w 23124"/>
                <a:gd name="connsiteY3" fmla="*/ 403 h 2016"/>
                <a:gd name="connsiteX4" fmla="*/ 5055 w 23124"/>
                <a:gd name="connsiteY4" fmla="*/ 403 h 2016"/>
                <a:gd name="connsiteX5" fmla="*/ 753 w 23124"/>
                <a:gd name="connsiteY5" fmla="*/ 403 h 2016"/>
                <a:gd name="connsiteX6" fmla="*/ 3442 w 23124"/>
                <a:gd name="connsiteY6" fmla="*/ 403 h 2016"/>
                <a:gd name="connsiteX7" fmla="*/ 753 w 23124"/>
                <a:gd name="connsiteY7" fmla="*/ 403 h 2016"/>
                <a:gd name="connsiteX8" fmla="*/ 3764 w 23124"/>
                <a:gd name="connsiteY8" fmla="*/ 511 h 2016"/>
                <a:gd name="connsiteX9" fmla="*/ 645 w 23124"/>
                <a:gd name="connsiteY9" fmla="*/ 511 h 2016"/>
                <a:gd name="connsiteX10" fmla="*/ 3872 w 23124"/>
                <a:gd name="connsiteY10" fmla="*/ 618 h 2016"/>
                <a:gd name="connsiteX11" fmla="*/ 538 w 23124"/>
                <a:gd name="connsiteY11" fmla="*/ 511 h 2016"/>
                <a:gd name="connsiteX12" fmla="*/ 3872 w 23124"/>
                <a:gd name="connsiteY12" fmla="*/ 618 h 2016"/>
                <a:gd name="connsiteX13" fmla="*/ 430 w 23124"/>
                <a:gd name="connsiteY13" fmla="*/ 511 h 2016"/>
                <a:gd name="connsiteX14" fmla="*/ 3980 w 23124"/>
                <a:gd name="connsiteY14" fmla="*/ 726 h 2016"/>
                <a:gd name="connsiteX15" fmla="*/ 215 w 23124"/>
                <a:gd name="connsiteY15" fmla="*/ 511 h 2016"/>
                <a:gd name="connsiteX16" fmla="*/ 4302 w 23124"/>
                <a:gd name="connsiteY16" fmla="*/ 834 h 2016"/>
                <a:gd name="connsiteX17" fmla="*/ 0 w 23124"/>
                <a:gd name="connsiteY17" fmla="*/ 618 h 2016"/>
                <a:gd name="connsiteX18" fmla="*/ 7959 w 23124"/>
                <a:gd name="connsiteY18" fmla="*/ 1156 h 2016"/>
                <a:gd name="connsiteX19" fmla="*/ 17962 w 23124"/>
                <a:gd name="connsiteY19" fmla="*/ 2017 h 2016"/>
                <a:gd name="connsiteX20" fmla="*/ 10540 w 23124"/>
                <a:gd name="connsiteY20" fmla="*/ 1371 h 2016"/>
                <a:gd name="connsiteX21" fmla="*/ 19468 w 23124"/>
                <a:gd name="connsiteY21" fmla="*/ 1802 h 2016"/>
                <a:gd name="connsiteX22" fmla="*/ 11724 w 23124"/>
                <a:gd name="connsiteY22" fmla="*/ 1264 h 2016"/>
                <a:gd name="connsiteX23" fmla="*/ 20758 w 23124"/>
                <a:gd name="connsiteY23" fmla="*/ 1586 h 2016"/>
                <a:gd name="connsiteX24" fmla="*/ 12692 w 23124"/>
                <a:gd name="connsiteY24" fmla="*/ 1156 h 2016"/>
                <a:gd name="connsiteX25" fmla="*/ 21726 w 23124"/>
                <a:gd name="connsiteY25" fmla="*/ 1371 h 2016"/>
                <a:gd name="connsiteX26" fmla="*/ 13552 w 23124"/>
                <a:gd name="connsiteY26" fmla="*/ 1049 h 2016"/>
                <a:gd name="connsiteX27" fmla="*/ 22479 w 23124"/>
                <a:gd name="connsiteY27" fmla="*/ 1156 h 2016"/>
                <a:gd name="connsiteX28" fmla="*/ 14197 w 23124"/>
                <a:gd name="connsiteY28" fmla="*/ 834 h 2016"/>
                <a:gd name="connsiteX29" fmla="*/ 22909 w 23124"/>
                <a:gd name="connsiteY29" fmla="*/ 834 h 2016"/>
                <a:gd name="connsiteX30" fmla="*/ 14628 w 23124"/>
                <a:gd name="connsiteY30" fmla="*/ 618 h 2016"/>
                <a:gd name="connsiteX31" fmla="*/ 23124 w 23124"/>
                <a:gd name="connsiteY31" fmla="*/ 511 h 2016"/>
                <a:gd name="connsiteX32" fmla="*/ 15058 w 23124"/>
                <a:gd name="connsiteY32" fmla="*/ 403 h 2016"/>
                <a:gd name="connsiteX33" fmla="*/ 23124 w 23124"/>
                <a:gd name="connsiteY33" fmla="*/ 296 h 2016"/>
                <a:gd name="connsiteX34" fmla="*/ 15273 w 23124"/>
                <a:gd name="connsiteY34" fmla="*/ 296 h 2016"/>
                <a:gd name="connsiteX35" fmla="*/ 22802 w 23124"/>
                <a:gd name="connsiteY35" fmla="*/ 81 h 2016"/>
                <a:gd name="connsiteX36" fmla="*/ 12907 w 23124"/>
                <a:gd name="connsiteY36" fmla="*/ 81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124" h="2016">
                  <a:moveTo>
                    <a:pt x="12907" y="81"/>
                  </a:moveTo>
                  <a:cubicBezTo>
                    <a:pt x="8174" y="188"/>
                    <a:pt x="2044" y="296"/>
                    <a:pt x="753" y="403"/>
                  </a:cubicBezTo>
                  <a:cubicBezTo>
                    <a:pt x="1613" y="403"/>
                    <a:pt x="2474" y="403"/>
                    <a:pt x="3227" y="403"/>
                  </a:cubicBezTo>
                  <a:cubicBezTo>
                    <a:pt x="2044" y="403"/>
                    <a:pt x="1183" y="403"/>
                    <a:pt x="753" y="403"/>
                  </a:cubicBezTo>
                  <a:cubicBezTo>
                    <a:pt x="2151" y="403"/>
                    <a:pt x="3657" y="403"/>
                    <a:pt x="5055" y="403"/>
                  </a:cubicBezTo>
                  <a:cubicBezTo>
                    <a:pt x="3657" y="403"/>
                    <a:pt x="2151" y="403"/>
                    <a:pt x="753" y="403"/>
                  </a:cubicBezTo>
                  <a:cubicBezTo>
                    <a:pt x="1613" y="403"/>
                    <a:pt x="2581" y="403"/>
                    <a:pt x="3442" y="403"/>
                  </a:cubicBezTo>
                  <a:cubicBezTo>
                    <a:pt x="2259" y="403"/>
                    <a:pt x="1291" y="403"/>
                    <a:pt x="753" y="403"/>
                  </a:cubicBezTo>
                  <a:cubicBezTo>
                    <a:pt x="1721" y="403"/>
                    <a:pt x="2796" y="403"/>
                    <a:pt x="3764" y="511"/>
                  </a:cubicBezTo>
                  <a:cubicBezTo>
                    <a:pt x="2366" y="511"/>
                    <a:pt x="1183" y="511"/>
                    <a:pt x="645" y="511"/>
                  </a:cubicBezTo>
                  <a:cubicBezTo>
                    <a:pt x="1721" y="511"/>
                    <a:pt x="2796" y="618"/>
                    <a:pt x="3872" y="618"/>
                  </a:cubicBezTo>
                  <a:cubicBezTo>
                    <a:pt x="2259" y="618"/>
                    <a:pt x="968" y="511"/>
                    <a:pt x="538" y="511"/>
                  </a:cubicBezTo>
                  <a:cubicBezTo>
                    <a:pt x="1613" y="511"/>
                    <a:pt x="2689" y="618"/>
                    <a:pt x="3872" y="618"/>
                  </a:cubicBezTo>
                  <a:cubicBezTo>
                    <a:pt x="1829" y="511"/>
                    <a:pt x="430" y="511"/>
                    <a:pt x="430" y="511"/>
                  </a:cubicBezTo>
                  <a:cubicBezTo>
                    <a:pt x="1613" y="511"/>
                    <a:pt x="2796" y="618"/>
                    <a:pt x="3980" y="726"/>
                  </a:cubicBezTo>
                  <a:cubicBezTo>
                    <a:pt x="1721" y="618"/>
                    <a:pt x="215" y="511"/>
                    <a:pt x="215" y="511"/>
                  </a:cubicBezTo>
                  <a:cubicBezTo>
                    <a:pt x="1613" y="618"/>
                    <a:pt x="3012" y="726"/>
                    <a:pt x="4302" y="834"/>
                  </a:cubicBezTo>
                  <a:cubicBezTo>
                    <a:pt x="2044" y="726"/>
                    <a:pt x="215" y="618"/>
                    <a:pt x="0" y="618"/>
                  </a:cubicBezTo>
                  <a:cubicBezTo>
                    <a:pt x="2689" y="834"/>
                    <a:pt x="5270" y="941"/>
                    <a:pt x="7959" y="1156"/>
                  </a:cubicBezTo>
                  <a:cubicBezTo>
                    <a:pt x="11401" y="1479"/>
                    <a:pt x="14628" y="2017"/>
                    <a:pt x="17962" y="2017"/>
                  </a:cubicBezTo>
                  <a:cubicBezTo>
                    <a:pt x="17316" y="1909"/>
                    <a:pt x="14520" y="1694"/>
                    <a:pt x="10540" y="1371"/>
                  </a:cubicBezTo>
                  <a:cubicBezTo>
                    <a:pt x="13552" y="1586"/>
                    <a:pt x="16456" y="1802"/>
                    <a:pt x="19468" y="1802"/>
                  </a:cubicBezTo>
                  <a:cubicBezTo>
                    <a:pt x="18822" y="1694"/>
                    <a:pt x="15918" y="1479"/>
                    <a:pt x="11724" y="1264"/>
                  </a:cubicBezTo>
                  <a:cubicBezTo>
                    <a:pt x="14735" y="1479"/>
                    <a:pt x="17747" y="1586"/>
                    <a:pt x="20758" y="1586"/>
                  </a:cubicBezTo>
                  <a:cubicBezTo>
                    <a:pt x="20113" y="1479"/>
                    <a:pt x="17209" y="1371"/>
                    <a:pt x="12692" y="1156"/>
                  </a:cubicBezTo>
                  <a:cubicBezTo>
                    <a:pt x="15703" y="1264"/>
                    <a:pt x="18715" y="1371"/>
                    <a:pt x="21726" y="1371"/>
                  </a:cubicBezTo>
                  <a:cubicBezTo>
                    <a:pt x="20866" y="1264"/>
                    <a:pt x="17532" y="1156"/>
                    <a:pt x="13552" y="1049"/>
                  </a:cubicBezTo>
                  <a:cubicBezTo>
                    <a:pt x="16564" y="1156"/>
                    <a:pt x="19468" y="1264"/>
                    <a:pt x="22479" y="1156"/>
                  </a:cubicBezTo>
                  <a:cubicBezTo>
                    <a:pt x="21726" y="1156"/>
                    <a:pt x="18500" y="941"/>
                    <a:pt x="14197" y="834"/>
                  </a:cubicBezTo>
                  <a:cubicBezTo>
                    <a:pt x="17101" y="834"/>
                    <a:pt x="20005" y="941"/>
                    <a:pt x="22909" y="834"/>
                  </a:cubicBezTo>
                  <a:cubicBezTo>
                    <a:pt x="22157" y="834"/>
                    <a:pt x="18392" y="726"/>
                    <a:pt x="14628" y="618"/>
                  </a:cubicBezTo>
                  <a:cubicBezTo>
                    <a:pt x="17424" y="618"/>
                    <a:pt x="20221" y="618"/>
                    <a:pt x="23124" y="511"/>
                  </a:cubicBezTo>
                  <a:cubicBezTo>
                    <a:pt x="22264" y="511"/>
                    <a:pt x="18822" y="403"/>
                    <a:pt x="15058" y="403"/>
                  </a:cubicBezTo>
                  <a:cubicBezTo>
                    <a:pt x="17747" y="403"/>
                    <a:pt x="20436" y="403"/>
                    <a:pt x="23124" y="296"/>
                  </a:cubicBezTo>
                  <a:cubicBezTo>
                    <a:pt x="22479" y="296"/>
                    <a:pt x="19252" y="296"/>
                    <a:pt x="15273" y="296"/>
                  </a:cubicBezTo>
                  <a:cubicBezTo>
                    <a:pt x="17747" y="296"/>
                    <a:pt x="20328" y="296"/>
                    <a:pt x="22802" y="81"/>
                  </a:cubicBezTo>
                  <a:cubicBezTo>
                    <a:pt x="21941" y="-27"/>
                    <a:pt x="18285" y="-27"/>
                    <a:pt x="12907"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8" name="任意多边形: 形状 229">
              <a:extLst>
                <a:ext uri="{FF2B5EF4-FFF2-40B4-BE49-F238E27FC236}">
                  <a16:creationId xmlns:a16="http://schemas.microsoft.com/office/drawing/2014/main" xmlns="" id="{4BB6A388-A47C-4C2E-92D5-75A2708BAA8A}"/>
                </a:ext>
              </a:extLst>
            </p:cNvPr>
            <p:cNvSpPr/>
            <p:nvPr/>
          </p:nvSpPr>
          <p:spPr>
            <a:xfrm>
              <a:off x="152877" y="190473"/>
              <a:ext cx="89984" cy="2726"/>
            </a:xfrm>
            <a:custGeom>
              <a:avLst/>
              <a:gdLst>
                <a:gd name="connsiteX0" fmla="*/ 0 w 21295"/>
                <a:gd name="connsiteY0" fmla="*/ 645 h 645"/>
                <a:gd name="connsiteX1" fmla="*/ 9680 w 21295"/>
                <a:gd name="connsiteY1" fmla="*/ 323 h 645"/>
                <a:gd name="connsiteX2" fmla="*/ 21296 w 21295"/>
                <a:gd name="connsiteY2" fmla="*/ 0 h 645"/>
                <a:gd name="connsiteX3" fmla="*/ 11724 w 21295"/>
                <a:gd name="connsiteY3" fmla="*/ 215 h 645"/>
                <a:gd name="connsiteX4" fmla="*/ 0 w 21295"/>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95" h="645">
                  <a:moveTo>
                    <a:pt x="0" y="645"/>
                  </a:moveTo>
                  <a:cubicBezTo>
                    <a:pt x="3227" y="538"/>
                    <a:pt x="6453" y="430"/>
                    <a:pt x="9680" y="323"/>
                  </a:cubicBezTo>
                  <a:cubicBezTo>
                    <a:pt x="13552" y="215"/>
                    <a:pt x="17424" y="430"/>
                    <a:pt x="21296" y="0"/>
                  </a:cubicBezTo>
                  <a:cubicBezTo>
                    <a:pt x="20758" y="0"/>
                    <a:pt x="17424" y="0"/>
                    <a:pt x="11724" y="215"/>
                  </a:cubicBezTo>
                  <a:cubicBezTo>
                    <a:pt x="8067" y="215"/>
                    <a:pt x="1291" y="538"/>
                    <a:pt x="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9" name="任意多边形: 形状 230">
              <a:extLst>
                <a:ext uri="{FF2B5EF4-FFF2-40B4-BE49-F238E27FC236}">
                  <a16:creationId xmlns:a16="http://schemas.microsoft.com/office/drawing/2014/main" xmlns="" id="{B133DFAF-2DAF-40BC-A4D4-1964D9C99913}"/>
                </a:ext>
              </a:extLst>
            </p:cNvPr>
            <p:cNvSpPr/>
            <p:nvPr/>
          </p:nvSpPr>
          <p:spPr>
            <a:xfrm>
              <a:off x="152421" y="189108"/>
              <a:ext cx="86807" cy="3634"/>
            </a:xfrm>
            <a:custGeom>
              <a:avLst/>
              <a:gdLst>
                <a:gd name="connsiteX0" fmla="*/ 0 w 20543"/>
                <a:gd name="connsiteY0" fmla="*/ 860 h 860"/>
                <a:gd name="connsiteX1" fmla="*/ 9357 w 20543"/>
                <a:gd name="connsiteY1" fmla="*/ 430 h 860"/>
                <a:gd name="connsiteX2" fmla="*/ 20543 w 20543"/>
                <a:gd name="connsiteY2" fmla="*/ 0 h 860"/>
                <a:gd name="connsiteX3" fmla="*/ 11293 w 20543"/>
                <a:gd name="connsiteY3" fmla="*/ 323 h 860"/>
                <a:gd name="connsiteX4" fmla="*/ 0 w 20543"/>
                <a:gd name="connsiteY4" fmla="*/ 860 h 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860">
                  <a:moveTo>
                    <a:pt x="0" y="860"/>
                  </a:moveTo>
                  <a:cubicBezTo>
                    <a:pt x="3119" y="753"/>
                    <a:pt x="6238" y="538"/>
                    <a:pt x="9357" y="430"/>
                  </a:cubicBezTo>
                  <a:cubicBezTo>
                    <a:pt x="13122" y="323"/>
                    <a:pt x="16779" y="430"/>
                    <a:pt x="20543" y="0"/>
                  </a:cubicBezTo>
                  <a:cubicBezTo>
                    <a:pt x="19575" y="0"/>
                    <a:pt x="15703" y="108"/>
                    <a:pt x="11293" y="323"/>
                  </a:cubicBezTo>
                  <a:cubicBezTo>
                    <a:pt x="7206" y="538"/>
                    <a:pt x="1183" y="860"/>
                    <a:pt x="0" y="8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0" name="任意多边形: 形状 232">
              <a:extLst>
                <a:ext uri="{FF2B5EF4-FFF2-40B4-BE49-F238E27FC236}">
                  <a16:creationId xmlns:a16="http://schemas.microsoft.com/office/drawing/2014/main" xmlns="" id="{4202BFC6-F1F4-42E0-9EBA-B9AD7967927F}"/>
                </a:ext>
              </a:extLst>
            </p:cNvPr>
            <p:cNvSpPr/>
            <p:nvPr/>
          </p:nvSpPr>
          <p:spPr>
            <a:xfrm>
              <a:off x="151512" y="188651"/>
              <a:ext cx="82716" cy="4090"/>
            </a:xfrm>
            <a:custGeom>
              <a:avLst/>
              <a:gdLst>
                <a:gd name="connsiteX0" fmla="*/ 0 w 19575"/>
                <a:gd name="connsiteY0" fmla="*/ 968 h 968"/>
                <a:gd name="connsiteX1" fmla="*/ 19575 w 19575"/>
                <a:gd name="connsiteY1" fmla="*/ 0 h 968"/>
                <a:gd name="connsiteX2" fmla="*/ 10756 w 19575"/>
                <a:gd name="connsiteY2" fmla="*/ 323 h 968"/>
                <a:gd name="connsiteX3" fmla="*/ 0 w 19575"/>
                <a:gd name="connsiteY3" fmla="*/ 968 h 968"/>
              </a:gdLst>
              <a:ahLst/>
              <a:cxnLst>
                <a:cxn ang="0">
                  <a:pos x="connsiteX0" y="connsiteY0"/>
                </a:cxn>
                <a:cxn ang="0">
                  <a:pos x="connsiteX1" y="connsiteY1"/>
                </a:cxn>
                <a:cxn ang="0">
                  <a:pos x="connsiteX2" y="connsiteY2"/>
                </a:cxn>
                <a:cxn ang="0">
                  <a:pos x="connsiteX3" y="connsiteY3"/>
                </a:cxn>
              </a:cxnLst>
              <a:rect l="l" t="t" r="r" b="b"/>
              <a:pathLst>
                <a:path w="19575" h="968">
                  <a:moveTo>
                    <a:pt x="0" y="968"/>
                  </a:moveTo>
                  <a:cubicBezTo>
                    <a:pt x="6453" y="645"/>
                    <a:pt x="13014" y="430"/>
                    <a:pt x="19575" y="0"/>
                  </a:cubicBezTo>
                  <a:cubicBezTo>
                    <a:pt x="18715" y="0"/>
                    <a:pt x="15165" y="108"/>
                    <a:pt x="10756" y="323"/>
                  </a:cubicBezTo>
                  <a:cubicBezTo>
                    <a:pt x="6561" y="538"/>
                    <a:pt x="968" y="860"/>
                    <a:pt x="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1" name="任意多边形: 形状 233">
              <a:extLst>
                <a:ext uri="{FF2B5EF4-FFF2-40B4-BE49-F238E27FC236}">
                  <a16:creationId xmlns:a16="http://schemas.microsoft.com/office/drawing/2014/main" xmlns="" id="{AD30A53E-3676-4CC6-8972-D90F7242E767}"/>
                </a:ext>
              </a:extLst>
            </p:cNvPr>
            <p:cNvSpPr/>
            <p:nvPr/>
          </p:nvSpPr>
          <p:spPr>
            <a:xfrm>
              <a:off x="149695" y="186834"/>
              <a:ext cx="78169" cy="5907"/>
            </a:xfrm>
            <a:custGeom>
              <a:avLst/>
              <a:gdLst>
                <a:gd name="connsiteX0" fmla="*/ 9142 w 18499"/>
                <a:gd name="connsiteY0" fmla="*/ 538 h 1398"/>
                <a:gd name="connsiteX1" fmla="*/ 0 w 18499"/>
                <a:gd name="connsiteY1" fmla="*/ 1398 h 1398"/>
                <a:gd name="connsiteX2" fmla="*/ 5700 w 18499"/>
                <a:gd name="connsiteY2" fmla="*/ 968 h 1398"/>
                <a:gd name="connsiteX3" fmla="*/ 215 w 18499"/>
                <a:gd name="connsiteY3" fmla="*/ 1398 h 1398"/>
                <a:gd name="connsiteX4" fmla="*/ 18500 w 18499"/>
                <a:gd name="connsiteY4" fmla="*/ 215 h 1398"/>
                <a:gd name="connsiteX5" fmla="*/ 10218 w 18499"/>
                <a:gd name="connsiteY5" fmla="*/ 645 h 1398"/>
                <a:gd name="connsiteX6" fmla="*/ 8497 w 18499"/>
                <a:gd name="connsiteY6" fmla="*/ 753 h 1398"/>
                <a:gd name="connsiteX7" fmla="*/ 16671 w 18499"/>
                <a:gd name="connsiteY7" fmla="*/ 0 h 1398"/>
                <a:gd name="connsiteX8" fmla="*/ 9142 w 18499"/>
                <a:gd name="connsiteY8" fmla="*/ 53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99" h="1398">
                  <a:moveTo>
                    <a:pt x="9142" y="538"/>
                  </a:moveTo>
                  <a:cubicBezTo>
                    <a:pt x="3980" y="968"/>
                    <a:pt x="0" y="1398"/>
                    <a:pt x="0" y="1398"/>
                  </a:cubicBezTo>
                  <a:cubicBezTo>
                    <a:pt x="1936" y="1291"/>
                    <a:pt x="3764" y="1076"/>
                    <a:pt x="5700" y="968"/>
                  </a:cubicBezTo>
                  <a:cubicBezTo>
                    <a:pt x="3119" y="1183"/>
                    <a:pt x="860" y="1398"/>
                    <a:pt x="215" y="1398"/>
                  </a:cubicBezTo>
                  <a:cubicBezTo>
                    <a:pt x="6346" y="968"/>
                    <a:pt x="12369" y="753"/>
                    <a:pt x="18500" y="215"/>
                  </a:cubicBezTo>
                  <a:cubicBezTo>
                    <a:pt x="17639" y="215"/>
                    <a:pt x="14090" y="430"/>
                    <a:pt x="10218" y="645"/>
                  </a:cubicBezTo>
                  <a:cubicBezTo>
                    <a:pt x="9680" y="645"/>
                    <a:pt x="9142" y="753"/>
                    <a:pt x="8497" y="753"/>
                  </a:cubicBezTo>
                  <a:cubicBezTo>
                    <a:pt x="11186" y="538"/>
                    <a:pt x="13982" y="323"/>
                    <a:pt x="16671" y="0"/>
                  </a:cubicBezTo>
                  <a:cubicBezTo>
                    <a:pt x="16026" y="0"/>
                    <a:pt x="12907" y="215"/>
                    <a:pt x="9142"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2" name="任意多边形: 形状 234">
              <a:extLst>
                <a:ext uri="{FF2B5EF4-FFF2-40B4-BE49-F238E27FC236}">
                  <a16:creationId xmlns:a16="http://schemas.microsoft.com/office/drawing/2014/main" xmlns="" id="{C7EA2521-AF8C-4AE5-AF4C-FAE4C5FFFF95}"/>
                </a:ext>
              </a:extLst>
            </p:cNvPr>
            <p:cNvSpPr/>
            <p:nvPr/>
          </p:nvSpPr>
          <p:spPr>
            <a:xfrm>
              <a:off x="148330" y="185926"/>
              <a:ext cx="64081" cy="6360"/>
            </a:xfrm>
            <a:custGeom>
              <a:avLst/>
              <a:gdLst>
                <a:gd name="connsiteX0" fmla="*/ 0 w 15165"/>
                <a:gd name="connsiteY0" fmla="*/ 1506 h 1505"/>
                <a:gd name="connsiteX1" fmla="*/ 6991 w 15165"/>
                <a:gd name="connsiteY1" fmla="*/ 753 h 1505"/>
                <a:gd name="connsiteX2" fmla="*/ 15165 w 15165"/>
                <a:gd name="connsiteY2" fmla="*/ 0 h 1505"/>
                <a:gd name="connsiteX3" fmla="*/ 8282 w 15165"/>
                <a:gd name="connsiteY3" fmla="*/ 538 h 1505"/>
                <a:gd name="connsiteX4" fmla="*/ 0 w 15165"/>
                <a:gd name="connsiteY4" fmla="*/ 1506 h 1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 h="1505">
                  <a:moveTo>
                    <a:pt x="0" y="1506"/>
                  </a:moveTo>
                  <a:cubicBezTo>
                    <a:pt x="2366" y="1291"/>
                    <a:pt x="4625" y="968"/>
                    <a:pt x="6991" y="753"/>
                  </a:cubicBezTo>
                  <a:cubicBezTo>
                    <a:pt x="9680" y="538"/>
                    <a:pt x="12477" y="430"/>
                    <a:pt x="15165" y="0"/>
                  </a:cubicBezTo>
                  <a:cubicBezTo>
                    <a:pt x="14305" y="0"/>
                    <a:pt x="11616" y="215"/>
                    <a:pt x="8282" y="538"/>
                  </a:cubicBezTo>
                  <a:cubicBezTo>
                    <a:pt x="3872" y="1076"/>
                    <a:pt x="108" y="1506"/>
                    <a:pt x="0" y="15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3" name="任意多边形: 形状 235">
              <a:extLst>
                <a:ext uri="{FF2B5EF4-FFF2-40B4-BE49-F238E27FC236}">
                  <a16:creationId xmlns:a16="http://schemas.microsoft.com/office/drawing/2014/main" xmlns="" id="{76810A9E-0AB9-4876-BBDB-02E67A0FC3D9}"/>
                </a:ext>
              </a:extLst>
            </p:cNvPr>
            <p:cNvSpPr/>
            <p:nvPr/>
          </p:nvSpPr>
          <p:spPr>
            <a:xfrm>
              <a:off x="147422" y="185926"/>
              <a:ext cx="56809" cy="6360"/>
            </a:xfrm>
            <a:custGeom>
              <a:avLst/>
              <a:gdLst>
                <a:gd name="connsiteX0" fmla="*/ 7206 w 13444"/>
                <a:gd name="connsiteY0" fmla="*/ 538 h 1505"/>
                <a:gd name="connsiteX1" fmla="*/ 0 w 13444"/>
                <a:gd name="connsiteY1" fmla="*/ 1506 h 1505"/>
                <a:gd name="connsiteX2" fmla="*/ 6238 w 13444"/>
                <a:gd name="connsiteY2" fmla="*/ 753 h 1505"/>
                <a:gd name="connsiteX3" fmla="*/ 13444 w 13444"/>
                <a:gd name="connsiteY3" fmla="*/ 0 h 1505"/>
                <a:gd name="connsiteX4" fmla="*/ 7206 w 13444"/>
                <a:gd name="connsiteY4" fmla="*/ 538 h 1505"/>
                <a:gd name="connsiteX5" fmla="*/ 7206 w 13444"/>
                <a:gd name="connsiteY5" fmla="*/ 538 h 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44" h="1505">
                  <a:moveTo>
                    <a:pt x="7206" y="538"/>
                  </a:moveTo>
                  <a:cubicBezTo>
                    <a:pt x="3012" y="1076"/>
                    <a:pt x="0" y="1506"/>
                    <a:pt x="0" y="1506"/>
                  </a:cubicBezTo>
                  <a:cubicBezTo>
                    <a:pt x="2044" y="1291"/>
                    <a:pt x="4087" y="968"/>
                    <a:pt x="6238" y="753"/>
                  </a:cubicBezTo>
                  <a:cubicBezTo>
                    <a:pt x="8604" y="430"/>
                    <a:pt x="11078" y="430"/>
                    <a:pt x="13444" y="0"/>
                  </a:cubicBezTo>
                  <a:cubicBezTo>
                    <a:pt x="12584" y="0"/>
                    <a:pt x="10110" y="215"/>
                    <a:pt x="7206" y="538"/>
                  </a:cubicBezTo>
                  <a:lnTo>
                    <a:pt x="7206" y="53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464" name="任意多边形: 形状 236">
              <a:extLst>
                <a:ext uri="{FF2B5EF4-FFF2-40B4-BE49-F238E27FC236}">
                  <a16:creationId xmlns:a16="http://schemas.microsoft.com/office/drawing/2014/main" xmlns="" id="{9852F4D9-4B81-4B39-A018-688208F9DC6F}"/>
                </a:ext>
              </a:extLst>
            </p:cNvPr>
            <p:cNvSpPr/>
            <p:nvPr/>
          </p:nvSpPr>
          <p:spPr>
            <a:xfrm>
              <a:off x="146057" y="185474"/>
              <a:ext cx="48628" cy="6816"/>
            </a:xfrm>
            <a:custGeom>
              <a:avLst/>
              <a:gdLst>
                <a:gd name="connsiteX0" fmla="*/ 0 w 11508"/>
                <a:gd name="connsiteY0" fmla="*/ 1613 h 1613"/>
                <a:gd name="connsiteX1" fmla="*/ 11293 w 11508"/>
                <a:gd name="connsiteY1" fmla="*/ 0 h 1613"/>
                <a:gd name="connsiteX2" fmla="*/ 11508 w 11508"/>
                <a:gd name="connsiteY2" fmla="*/ 0 h 1613"/>
                <a:gd name="connsiteX3" fmla="*/ 6131 w 11508"/>
                <a:gd name="connsiteY3" fmla="*/ 645 h 1613"/>
                <a:gd name="connsiteX4" fmla="*/ 0 w 11508"/>
                <a:gd name="connsiteY4" fmla="*/ 161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613">
                  <a:moveTo>
                    <a:pt x="0" y="1613"/>
                  </a:moveTo>
                  <a:cubicBezTo>
                    <a:pt x="8927" y="323"/>
                    <a:pt x="8927" y="323"/>
                    <a:pt x="11293" y="0"/>
                  </a:cubicBezTo>
                  <a:cubicBezTo>
                    <a:pt x="11293" y="0"/>
                    <a:pt x="11401" y="0"/>
                    <a:pt x="11508" y="0"/>
                  </a:cubicBezTo>
                  <a:cubicBezTo>
                    <a:pt x="11186" y="0"/>
                    <a:pt x="8927" y="215"/>
                    <a:pt x="6131" y="645"/>
                  </a:cubicBezTo>
                  <a:cubicBezTo>
                    <a:pt x="2689" y="1076"/>
                    <a:pt x="0" y="1613"/>
                    <a:pt x="0" y="16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5" name="任意多边形: 形状 237">
              <a:extLst>
                <a:ext uri="{FF2B5EF4-FFF2-40B4-BE49-F238E27FC236}">
                  <a16:creationId xmlns:a16="http://schemas.microsoft.com/office/drawing/2014/main" xmlns="" id="{D6F1990A-BF0F-41A6-B617-BF3AA16418EF}"/>
                </a:ext>
              </a:extLst>
            </p:cNvPr>
            <p:cNvSpPr/>
            <p:nvPr/>
          </p:nvSpPr>
          <p:spPr>
            <a:xfrm>
              <a:off x="144240" y="185017"/>
              <a:ext cx="39991" cy="7268"/>
            </a:xfrm>
            <a:custGeom>
              <a:avLst/>
              <a:gdLst>
                <a:gd name="connsiteX0" fmla="*/ 0 w 9464"/>
                <a:gd name="connsiteY0" fmla="*/ 1721 h 1720"/>
                <a:gd name="connsiteX1" fmla="*/ 9465 w 9464"/>
                <a:gd name="connsiteY1" fmla="*/ 0 h 1720"/>
                <a:gd name="connsiteX2" fmla="*/ 5055 w 9464"/>
                <a:gd name="connsiteY2" fmla="*/ 645 h 1720"/>
                <a:gd name="connsiteX3" fmla="*/ 0 w 9464"/>
                <a:gd name="connsiteY3" fmla="*/ 1721 h 1720"/>
              </a:gdLst>
              <a:ahLst/>
              <a:cxnLst>
                <a:cxn ang="0">
                  <a:pos x="connsiteX0" y="connsiteY0"/>
                </a:cxn>
                <a:cxn ang="0">
                  <a:pos x="connsiteX1" y="connsiteY1"/>
                </a:cxn>
                <a:cxn ang="0">
                  <a:pos x="connsiteX2" y="connsiteY2"/>
                </a:cxn>
                <a:cxn ang="0">
                  <a:pos x="connsiteX3" y="connsiteY3"/>
                </a:cxn>
              </a:cxnLst>
              <a:rect l="l" t="t" r="r" b="b"/>
              <a:pathLst>
                <a:path w="9464" h="1720">
                  <a:moveTo>
                    <a:pt x="0" y="1721"/>
                  </a:moveTo>
                  <a:cubicBezTo>
                    <a:pt x="108" y="1721"/>
                    <a:pt x="9250" y="108"/>
                    <a:pt x="9465" y="0"/>
                  </a:cubicBezTo>
                  <a:cubicBezTo>
                    <a:pt x="9142" y="0"/>
                    <a:pt x="7314" y="215"/>
                    <a:pt x="5055" y="645"/>
                  </a:cubicBezTo>
                  <a:cubicBezTo>
                    <a:pt x="2689" y="1076"/>
                    <a:pt x="215" y="1613"/>
                    <a:pt x="0" y="17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6" name="任意多边形: 形状 238">
              <a:extLst>
                <a:ext uri="{FF2B5EF4-FFF2-40B4-BE49-F238E27FC236}">
                  <a16:creationId xmlns:a16="http://schemas.microsoft.com/office/drawing/2014/main" xmlns="" id="{8EF7E0A4-0FE3-4B1C-B104-F3A5550F4911}"/>
                </a:ext>
              </a:extLst>
            </p:cNvPr>
            <p:cNvSpPr/>
            <p:nvPr/>
          </p:nvSpPr>
          <p:spPr>
            <a:xfrm>
              <a:off x="142879" y="184561"/>
              <a:ext cx="31358" cy="7724"/>
            </a:xfrm>
            <a:custGeom>
              <a:avLst/>
              <a:gdLst>
                <a:gd name="connsiteX0" fmla="*/ 0 w 7421"/>
                <a:gd name="connsiteY0" fmla="*/ 1828 h 1828"/>
                <a:gd name="connsiteX1" fmla="*/ 7421 w 7421"/>
                <a:gd name="connsiteY1" fmla="*/ 0 h 1828"/>
                <a:gd name="connsiteX2" fmla="*/ 3872 w 7421"/>
                <a:gd name="connsiteY2" fmla="*/ 753 h 1828"/>
                <a:gd name="connsiteX3" fmla="*/ 0 w 7421"/>
                <a:gd name="connsiteY3" fmla="*/ 1828 h 1828"/>
              </a:gdLst>
              <a:ahLst/>
              <a:cxnLst>
                <a:cxn ang="0">
                  <a:pos x="connsiteX0" y="connsiteY0"/>
                </a:cxn>
                <a:cxn ang="0">
                  <a:pos x="connsiteX1" y="connsiteY1"/>
                </a:cxn>
                <a:cxn ang="0">
                  <a:pos x="connsiteX2" y="connsiteY2"/>
                </a:cxn>
                <a:cxn ang="0">
                  <a:pos x="connsiteX3" y="connsiteY3"/>
                </a:cxn>
              </a:cxnLst>
              <a:rect l="l" t="t" r="r" b="b"/>
              <a:pathLst>
                <a:path w="7421" h="1828">
                  <a:moveTo>
                    <a:pt x="0" y="1828"/>
                  </a:moveTo>
                  <a:cubicBezTo>
                    <a:pt x="107" y="1828"/>
                    <a:pt x="7206" y="108"/>
                    <a:pt x="7421" y="0"/>
                  </a:cubicBezTo>
                  <a:cubicBezTo>
                    <a:pt x="7099" y="0"/>
                    <a:pt x="5700" y="323"/>
                    <a:pt x="3872" y="753"/>
                  </a:cubicBezTo>
                  <a:cubicBezTo>
                    <a:pt x="1828" y="1183"/>
                    <a:pt x="0" y="1828"/>
                    <a:pt x="0"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7" name="任意多边形: 形状 239">
              <a:extLst>
                <a:ext uri="{FF2B5EF4-FFF2-40B4-BE49-F238E27FC236}">
                  <a16:creationId xmlns:a16="http://schemas.microsoft.com/office/drawing/2014/main" xmlns="" id="{595F31B7-395D-4E08-B08F-92FFAB61A764}"/>
                </a:ext>
              </a:extLst>
            </p:cNvPr>
            <p:cNvSpPr/>
            <p:nvPr/>
          </p:nvSpPr>
          <p:spPr>
            <a:xfrm>
              <a:off x="141515" y="184561"/>
              <a:ext cx="21813" cy="7724"/>
            </a:xfrm>
            <a:custGeom>
              <a:avLst/>
              <a:gdLst>
                <a:gd name="connsiteX0" fmla="*/ 0 w 5162"/>
                <a:gd name="connsiteY0" fmla="*/ 1828 h 1828"/>
                <a:gd name="connsiteX1" fmla="*/ 5163 w 5162"/>
                <a:gd name="connsiteY1" fmla="*/ 0 h 1828"/>
                <a:gd name="connsiteX2" fmla="*/ 2581 w 5162"/>
                <a:gd name="connsiteY2" fmla="*/ 753 h 1828"/>
                <a:gd name="connsiteX3" fmla="*/ 0 w 5162"/>
                <a:gd name="connsiteY3" fmla="*/ 1828 h 1828"/>
              </a:gdLst>
              <a:ahLst/>
              <a:cxnLst>
                <a:cxn ang="0">
                  <a:pos x="connsiteX0" y="connsiteY0"/>
                </a:cxn>
                <a:cxn ang="0">
                  <a:pos x="connsiteX1" y="connsiteY1"/>
                </a:cxn>
                <a:cxn ang="0">
                  <a:pos x="connsiteX2" y="connsiteY2"/>
                </a:cxn>
                <a:cxn ang="0">
                  <a:pos x="connsiteX3" y="connsiteY3"/>
                </a:cxn>
              </a:cxnLst>
              <a:rect l="l" t="t" r="r" b="b"/>
              <a:pathLst>
                <a:path w="5162" h="1828">
                  <a:moveTo>
                    <a:pt x="0" y="1828"/>
                  </a:moveTo>
                  <a:cubicBezTo>
                    <a:pt x="0" y="1828"/>
                    <a:pt x="5163" y="108"/>
                    <a:pt x="5163" y="0"/>
                  </a:cubicBezTo>
                  <a:cubicBezTo>
                    <a:pt x="4948" y="0"/>
                    <a:pt x="3872" y="215"/>
                    <a:pt x="2581" y="753"/>
                  </a:cubicBezTo>
                  <a:cubicBezTo>
                    <a:pt x="1398" y="1183"/>
                    <a:pt x="0" y="1721"/>
                    <a:pt x="0"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8" name="任意多边形: 形状 240">
              <a:extLst>
                <a:ext uri="{FF2B5EF4-FFF2-40B4-BE49-F238E27FC236}">
                  <a16:creationId xmlns:a16="http://schemas.microsoft.com/office/drawing/2014/main" xmlns="" id="{0AEE75D8-0289-48B0-A7BF-371496C26067}"/>
                </a:ext>
              </a:extLst>
            </p:cNvPr>
            <p:cNvSpPr/>
            <p:nvPr/>
          </p:nvSpPr>
          <p:spPr>
            <a:xfrm>
              <a:off x="139698" y="184477"/>
              <a:ext cx="12723" cy="7813"/>
            </a:xfrm>
            <a:custGeom>
              <a:avLst/>
              <a:gdLst>
                <a:gd name="connsiteX0" fmla="*/ 3012 w 3011"/>
                <a:gd name="connsiteY0" fmla="*/ 21 h 1849"/>
                <a:gd name="connsiteX1" fmla="*/ 1398 w 3011"/>
                <a:gd name="connsiteY1" fmla="*/ 773 h 1849"/>
                <a:gd name="connsiteX2" fmla="*/ 0 w 3011"/>
                <a:gd name="connsiteY2" fmla="*/ 1849 h 1849"/>
                <a:gd name="connsiteX3" fmla="*/ 3012 w 3011"/>
                <a:gd name="connsiteY3" fmla="*/ 21 h 1849"/>
              </a:gdLst>
              <a:ahLst/>
              <a:cxnLst>
                <a:cxn ang="0">
                  <a:pos x="connsiteX0" y="connsiteY0"/>
                </a:cxn>
                <a:cxn ang="0">
                  <a:pos x="connsiteX1" y="connsiteY1"/>
                </a:cxn>
                <a:cxn ang="0">
                  <a:pos x="connsiteX2" y="connsiteY2"/>
                </a:cxn>
                <a:cxn ang="0">
                  <a:pos x="connsiteX3" y="connsiteY3"/>
                </a:cxn>
              </a:cxnLst>
              <a:rect l="l" t="t" r="r" b="b"/>
              <a:pathLst>
                <a:path w="3011" h="1849">
                  <a:moveTo>
                    <a:pt x="3012" y="21"/>
                  </a:moveTo>
                  <a:cubicBezTo>
                    <a:pt x="2904" y="-87"/>
                    <a:pt x="2259" y="236"/>
                    <a:pt x="1398" y="773"/>
                  </a:cubicBezTo>
                  <a:cubicBezTo>
                    <a:pt x="753" y="1204"/>
                    <a:pt x="0" y="1741"/>
                    <a:pt x="0" y="1849"/>
                  </a:cubicBezTo>
                  <a:cubicBezTo>
                    <a:pt x="0" y="1849"/>
                    <a:pt x="2904" y="128"/>
                    <a:pt x="3012"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9" name="任意多边形: 形状 242">
              <a:extLst>
                <a:ext uri="{FF2B5EF4-FFF2-40B4-BE49-F238E27FC236}">
                  <a16:creationId xmlns:a16="http://schemas.microsoft.com/office/drawing/2014/main" xmlns="" id="{3B16D405-3510-444A-B087-17DB9DBCA0AE}"/>
                </a:ext>
              </a:extLst>
            </p:cNvPr>
            <p:cNvSpPr/>
            <p:nvPr/>
          </p:nvSpPr>
          <p:spPr>
            <a:xfrm>
              <a:off x="138147" y="184802"/>
              <a:ext cx="3499" cy="7484"/>
            </a:xfrm>
            <a:custGeom>
              <a:avLst/>
              <a:gdLst>
                <a:gd name="connsiteX0" fmla="*/ 152 w 828"/>
                <a:gd name="connsiteY0" fmla="*/ 696 h 1771"/>
                <a:gd name="connsiteX1" fmla="*/ 45 w 828"/>
                <a:gd name="connsiteY1" fmla="*/ 1772 h 1771"/>
                <a:gd name="connsiteX2" fmla="*/ 797 w 828"/>
                <a:gd name="connsiteY2" fmla="*/ 51 h 1771"/>
                <a:gd name="connsiteX3" fmla="*/ 152 w 828"/>
                <a:gd name="connsiteY3" fmla="*/ 696 h 1771"/>
              </a:gdLst>
              <a:ahLst/>
              <a:cxnLst>
                <a:cxn ang="0">
                  <a:pos x="connsiteX0" y="connsiteY0"/>
                </a:cxn>
                <a:cxn ang="0">
                  <a:pos x="connsiteX1" y="connsiteY1"/>
                </a:cxn>
                <a:cxn ang="0">
                  <a:pos x="connsiteX2" y="connsiteY2"/>
                </a:cxn>
                <a:cxn ang="0">
                  <a:pos x="connsiteX3" y="connsiteY3"/>
                </a:cxn>
              </a:cxnLst>
              <a:rect l="l" t="t" r="r" b="b"/>
              <a:pathLst>
                <a:path w="828" h="1771">
                  <a:moveTo>
                    <a:pt x="152" y="696"/>
                  </a:moveTo>
                  <a:cubicBezTo>
                    <a:pt x="45" y="911"/>
                    <a:pt x="-63" y="1664"/>
                    <a:pt x="45" y="1772"/>
                  </a:cubicBezTo>
                  <a:cubicBezTo>
                    <a:pt x="45" y="1772"/>
                    <a:pt x="1013" y="266"/>
                    <a:pt x="797" y="51"/>
                  </a:cubicBezTo>
                  <a:cubicBezTo>
                    <a:pt x="690" y="-57"/>
                    <a:pt x="367" y="-57"/>
                    <a:pt x="152" y="6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0" name="任意多边形: 形状 243">
              <a:extLst>
                <a:ext uri="{FF2B5EF4-FFF2-40B4-BE49-F238E27FC236}">
                  <a16:creationId xmlns:a16="http://schemas.microsoft.com/office/drawing/2014/main" xmlns="" id="{51DA40DA-0CA1-4FC6-86FA-D91AE7660C3B}"/>
                </a:ext>
              </a:extLst>
            </p:cNvPr>
            <p:cNvSpPr/>
            <p:nvPr/>
          </p:nvSpPr>
          <p:spPr>
            <a:xfrm>
              <a:off x="129455" y="184996"/>
              <a:ext cx="7513" cy="7293"/>
            </a:xfrm>
            <a:custGeom>
              <a:avLst/>
              <a:gdLst>
                <a:gd name="connsiteX0" fmla="*/ 58 w 1778"/>
                <a:gd name="connsiteY0" fmla="*/ 5 h 1726"/>
                <a:gd name="connsiteX1" fmla="*/ 596 w 1778"/>
                <a:gd name="connsiteY1" fmla="*/ 758 h 1726"/>
                <a:gd name="connsiteX2" fmla="*/ 1349 w 1778"/>
                <a:gd name="connsiteY2" fmla="*/ 1403 h 1726"/>
                <a:gd name="connsiteX3" fmla="*/ 1779 w 1778"/>
                <a:gd name="connsiteY3" fmla="*/ 1726 h 1726"/>
                <a:gd name="connsiteX4" fmla="*/ 58 w 1778"/>
                <a:gd name="connsiteY4" fmla="*/ 5 h 1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8" h="1726">
                  <a:moveTo>
                    <a:pt x="58" y="5"/>
                  </a:moveTo>
                  <a:cubicBezTo>
                    <a:pt x="-157" y="5"/>
                    <a:pt x="273" y="435"/>
                    <a:pt x="596" y="758"/>
                  </a:cubicBezTo>
                  <a:cubicBezTo>
                    <a:pt x="811" y="973"/>
                    <a:pt x="1133" y="1188"/>
                    <a:pt x="1349" y="1403"/>
                  </a:cubicBezTo>
                  <a:cubicBezTo>
                    <a:pt x="1456" y="1511"/>
                    <a:pt x="1564" y="1726"/>
                    <a:pt x="1779" y="1726"/>
                  </a:cubicBezTo>
                  <a:cubicBezTo>
                    <a:pt x="1671" y="1511"/>
                    <a:pt x="596" y="-102"/>
                    <a:pt x="5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1" name="任意多边形: 形状 244">
              <a:extLst>
                <a:ext uri="{FF2B5EF4-FFF2-40B4-BE49-F238E27FC236}">
                  <a16:creationId xmlns:a16="http://schemas.microsoft.com/office/drawing/2014/main" xmlns="" id="{07B2A721-AAAB-4974-AEC3-A31CC31D74FF}"/>
                </a:ext>
              </a:extLst>
            </p:cNvPr>
            <p:cNvSpPr/>
            <p:nvPr/>
          </p:nvSpPr>
          <p:spPr>
            <a:xfrm>
              <a:off x="117881" y="185389"/>
              <a:ext cx="16814" cy="6900"/>
            </a:xfrm>
            <a:custGeom>
              <a:avLst/>
              <a:gdLst>
                <a:gd name="connsiteX0" fmla="*/ 1613 w 3979"/>
                <a:gd name="connsiteY0" fmla="*/ 665 h 1633"/>
                <a:gd name="connsiteX1" fmla="*/ 3980 w 3979"/>
                <a:gd name="connsiteY1" fmla="*/ 1633 h 1633"/>
                <a:gd name="connsiteX2" fmla="*/ 0 w 3979"/>
                <a:gd name="connsiteY2" fmla="*/ 20 h 1633"/>
                <a:gd name="connsiteX3" fmla="*/ 430 w 3979"/>
                <a:gd name="connsiteY3" fmla="*/ 235 h 1633"/>
                <a:gd name="connsiteX4" fmla="*/ 1613 w 3979"/>
                <a:gd name="connsiteY4" fmla="*/ 665 h 1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1633">
                  <a:moveTo>
                    <a:pt x="1613" y="665"/>
                  </a:moveTo>
                  <a:cubicBezTo>
                    <a:pt x="2366" y="988"/>
                    <a:pt x="3227" y="1310"/>
                    <a:pt x="3980" y="1633"/>
                  </a:cubicBezTo>
                  <a:cubicBezTo>
                    <a:pt x="3764" y="1418"/>
                    <a:pt x="430" y="-195"/>
                    <a:pt x="0" y="20"/>
                  </a:cubicBezTo>
                  <a:cubicBezTo>
                    <a:pt x="108" y="127"/>
                    <a:pt x="215" y="127"/>
                    <a:pt x="430" y="235"/>
                  </a:cubicBezTo>
                  <a:cubicBezTo>
                    <a:pt x="860" y="342"/>
                    <a:pt x="1183" y="450"/>
                    <a:pt x="1613" y="6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2" name="任意多边形: 形状 245">
              <a:extLst>
                <a:ext uri="{FF2B5EF4-FFF2-40B4-BE49-F238E27FC236}">
                  <a16:creationId xmlns:a16="http://schemas.microsoft.com/office/drawing/2014/main" xmlns="" id="{C640571B-538E-49A1-A013-A9C9AC051EF6}"/>
                </a:ext>
              </a:extLst>
            </p:cNvPr>
            <p:cNvSpPr/>
            <p:nvPr/>
          </p:nvSpPr>
          <p:spPr>
            <a:xfrm>
              <a:off x="107427" y="185837"/>
              <a:ext cx="25903" cy="6448"/>
            </a:xfrm>
            <a:custGeom>
              <a:avLst/>
              <a:gdLst>
                <a:gd name="connsiteX0" fmla="*/ 2474 w 6130"/>
                <a:gd name="connsiteY0" fmla="*/ 559 h 1526"/>
                <a:gd name="connsiteX1" fmla="*/ 6131 w 6130"/>
                <a:gd name="connsiteY1" fmla="*/ 1527 h 1526"/>
                <a:gd name="connsiteX2" fmla="*/ 0 w 6130"/>
                <a:gd name="connsiteY2" fmla="*/ 21 h 1526"/>
                <a:gd name="connsiteX3" fmla="*/ 2474 w 6130"/>
                <a:gd name="connsiteY3" fmla="*/ 559 h 1526"/>
              </a:gdLst>
              <a:ahLst/>
              <a:cxnLst>
                <a:cxn ang="0">
                  <a:pos x="connsiteX0" y="connsiteY0"/>
                </a:cxn>
                <a:cxn ang="0">
                  <a:pos x="connsiteX1" y="connsiteY1"/>
                </a:cxn>
                <a:cxn ang="0">
                  <a:pos x="connsiteX2" y="connsiteY2"/>
                </a:cxn>
                <a:cxn ang="0">
                  <a:pos x="connsiteX3" y="connsiteY3"/>
                </a:cxn>
              </a:cxnLst>
              <a:rect l="l" t="t" r="r" b="b"/>
              <a:pathLst>
                <a:path w="6130" h="1526">
                  <a:moveTo>
                    <a:pt x="2474" y="559"/>
                  </a:moveTo>
                  <a:cubicBezTo>
                    <a:pt x="3657" y="881"/>
                    <a:pt x="4840" y="1204"/>
                    <a:pt x="6131" y="1527"/>
                  </a:cubicBezTo>
                  <a:cubicBezTo>
                    <a:pt x="5593" y="1312"/>
                    <a:pt x="538" y="-194"/>
                    <a:pt x="0" y="21"/>
                  </a:cubicBezTo>
                  <a:cubicBezTo>
                    <a:pt x="753" y="344"/>
                    <a:pt x="1613" y="344"/>
                    <a:pt x="2474" y="5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3" name="任意多边形: 形状 246">
              <a:extLst>
                <a:ext uri="{FF2B5EF4-FFF2-40B4-BE49-F238E27FC236}">
                  <a16:creationId xmlns:a16="http://schemas.microsoft.com/office/drawing/2014/main" xmlns="" id="{FB7FE854-A43D-4B06-8E62-B46B79B05FC7}"/>
                </a:ext>
              </a:extLst>
            </p:cNvPr>
            <p:cNvSpPr/>
            <p:nvPr/>
          </p:nvSpPr>
          <p:spPr>
            <a:xfrm>
              <a:off x="96064" y="186353"/>
              <a:ext cx="35449" cy="5933"/>
            </a:xfrm>
            <a:custGeom>
              <a:avLst/>
              <a:gdLst>
                <a:gd name="connsiteX0" fmla="*/ 8389 w 8389"/>
                <a:gd name="connsiteY0" fmla="*/ 1405 h 1404"/>
                <a:gd name="connsiteX1" fmla="*/ 0 w 8389"/>
                <a:gd name="connsiteY1" fmla="*/ 6 h 1404"/>
                <a:gd name="connsiteX2" fmla="*/ 3549 w 8389"/>
                <a:gd name="connsiteY2" fmla="*/ 544 h 1404"/>
                <a:gd name="connsiteX3" fmla="*/ 8389 w 8389"/>
                <a:gd name="connsiteY3" fmla="*/ 1405 h 1404"/>
              </a:gdLst>
              <a:ahLst/>
              <a:cxnLst>
                <a:cxn ang="0">
                  <a:pos x="connsiteX0" y="connsiteY0"/>
                </a:cxn>
                <a:cxn ang="0">
                  <a:pos x="connsiteX1" y="connsiteY1"/>
                </a:cxn>
                <a:cxn ang="0">
                  <a:pos x="connsiteX2" y="connsiteY2"/>
                </a:cxn>
                <a:cxn ang="0">
                  <a:pos x="connsiteX3" y="connsiteY3"/>
                </a:cxn>
              </a:cxnLst>
              <a:rect l="l" t="t" r="r" b="b"/>
              <a:pathLst>
                <a:path w="8389" h="1404">
                  <a:moveTo>
                    <a:pt x="8389" y="1405"/>
                  </a:moveTo>
                  <a:cubicBezTo>
                    <a:pt x="7744" y="1189"/>
                    <a:pt x="1076" y="-101"/>
                    <a:pt x="0" y="6"/>
                  </a:cubicBezTo>
                  <a:cubicBezTo>
                    <a:pt x="1183" y="221"/>
                    <a:pt x="2366" y="329"/>
                    <a:pt x="3549" y="544"/>
                  </a:cubicBezTo>
                  <a:cubicBezTo>
                    <a:pt x="5163" y="867"/>
                    <a:pt x="6776" y="1189"/>
                    <a:pt x="8389" y="1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4" name="任意多边形: 形状 247">
              <a:extLst>
                <a:ext uri="{FF2B5EF4-FFF2-40B4-BE49-F238E27FC236}">
                  <a16:creationId xmlns:a16="http://schemas.microsoft.com/office/drawing/2014/main" xmlns="" id="{95DB900E-780D-4EF4-B743-F6FCC3A46E65}"/>
                </a:ext>
              </a:extLst>
            </p:cNvPr>
            <p:cNvSpPr/>
            <p:nvPr/>
          </p:nvSpPr>
          <p:spPr>
            <a:xfrm>
              <a:off x="85158" y="186805"/>
              <a:ext cx="44538" cy="5485"/>
            </a:xfrm>
            <a:custGeom>
              <a:avLst/>
              <a:gdLst>
                <a:gd name="connsiteX0" fmla="*/ 4517 w 10540"/>
                <a:gd name="connsiteY0" fmla="*/ 545 h 1298"/>
                <a:gd name="connsiteX1" fmla="*/ 10540 w 10540"/>
                <a:gd name="connsiteY1" fmla="*/ 1298 h 1298"/>
                <a:gd name="connsiteX2" fmla="*/ 0 w 10540"/>
                <a:gd name="connsiteY2" fmla="*/ 8 h 1298"/>
                <a:gd name="connsiteX3" fmla="*/ 4517 w 10540"/>
                <a:gd name="connsiteY3" fmla="*/ 545 h 1298"/>
              </a:gdLst>
              <a:ahLst/>
              <a:cxnLst>
                <a:cxn ang="0">
                  <a:pos x="connsiteX0" y="connsiteY0"/>
                </a:cxn>
                <a:cxn ang="0">
                  <a:pos x="connsiteX1" y="connsiteY1"/>
                </a:cxn>
                <a:cxn ang="0">
                  <a:pos x="connsiteX2" y="connsiteY2"/>
                </a:cxn>
                <a:cxn ang="0">
                  <a:pos x="connsiteX3" y="connsiteY3"/>
                </a:cxn>
              </a:cxnLst>
              <a:rect l="l" t="t" r="r" b="b"/>
              <a:pathLst>
                <a:path w="10540" h="1298">
                  <a:moveTo>
                    <a:pt x="4517" y="545"/>
                  </a:moveTo>
                  <a:cubicBezTo>
                    <a:pt x="6561" y="760"/>
                    <a:pt x="8604" y="1083"/>
                    <a:pt x="10540" y="1298"/>
                  </a:cubicBezTo>
                  <a:cubicBezTo>
                    <a:pt x="9142" y="976"/>
                    <a:pt x="1076" y="-100"/>
                    <a:pt x="0" y="8"/>
                  </a:cubicBezTo>
                  <a:cubicBezTo>
                    <a:pt x="1506" y="330"/>
                    <a:pt x="3012" y="438"/>
                    <a:pt x="4517" y="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5" name="任意多边形: 形状 248">
              <a:extLst>
                <a:ext uri="{FF2B5EF4-FFF2-40B4-BE49-F238E27FC236}">
                  <a16:creationId xmlns:a16="http://schemas.microsoft.com/office/drawing/2014/main" xmlns="" id="{34C97B24-24B9-4E5B-8954-70B54634EE6A}"/>
                </a:ext>
              </a:extLst>
            </p:cNvPr>
            <p:cNvSpPr/>
            <p:nvPr/>
          </p:nvSpPr>
          <p:spPr>
            <a:xfrm>
              <a:off x="74704" y="187705"/>
              <a:ext cx="53627" cy="4581"/>
            </a:xfrm>
            <a:custGeom>
              <a:avLst/>
              <a:gdLst>
                <a:gd name="connsiteX0" fmla="*/ 5485 w 12691"/>
                <a:gd name="connsiteY0" fmla="*/ 439 h 1084"/>
                <a:gd name="connsiteX1" fmla="*/ 12692 w 12691"/>
                <a:gd name="connsiteY1" fmla="*/ 1085 h 1084"/>
                <a:gd name="connsiteX2" fmla="*/ 0 w 12691"/>
                <a:gd name="connsiteY2" fmla="*/ 9 h 1084"/>
                <a:gd name="connsiteX3" fmla="*/ 5485 w 12691"/>
                <a:gd name="connsiteY3" fmla="*/ 439 h 1084"/>
              </a:gdLst>
              <a:ahLst/>
              <a:cxnLst>
                <a:cxn ang="0">
                  <a:pos x="connsiteX0" y="connsiteY0"/>
                </a:cxn>
                <a:cxn ang="0">
                  <a:pos x="connsiteX1" y="connsiteY1"/>
                </a:cxn>
                <a:cxn ang="0">
                  <a:pos x="connsiteX2" y="connsiteY2"/>
                </a:cxn>
                <a:cxn ang="0">
                  <a:pos x="connsiteX3" y="connsiteY3"/>
                </a:cxn>
              </a:cxnLst>
              <a:rect l="l" t="t" r="r" b="b"/>
              <a:pathLst>
                <a:path w="12691" h="1084">
                  <a:moveTo>
                    <a:pt x="5485" y="439"/>
                  </a:moveTo>
                  <a:cubicBezTo>
                    <a:pt x="7852" y="655"/>
                    <a:pt x="10325" y="870"/>
                    <a:pt x="12692" y="1085"/>
                  </a:cubicBezTo>
                  <a:cubicBezTo>
                    <a:pt x="10756" y="762"/>
                    <a:pt x="1936" y="-98"/>
                    <a:pt x="0" y="9"/>
                  </a:cubicBezTo>
                  <a:cubicBezTo>
                    <a:pt x="1828" y="224"/>
                    <a:pt x="3657" y="332"/>
                    <a:pt x="5485" y="4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6" name="任意多边形: 形状 249">
              <a:extLst>
                <a:ext uri="{FF2B5EF4-FFF2-40B4-BE49-F238E27FC236}">
                  <a16:creationId xmlns:a16="http://schemas.microsoft.com/office/drawing/2014/main" xmlns="" id="{3DDF40C9-6515-452A-94D2-4FB6EFA8432F}"/>
                </a:ext>
              </a:extLst>
            </p:cNvPr>
            <p:cNvSpPr/>
            <p:nvPr/>
          </p:nvSpPr>
          <p:spPr>
            <a:xfrm>
              <a:off x="65614" y="188651"/>
              <a:ext cx="61356" cy="4090"/>
            </a:xfrm>
            <a:custGeom>
              <a:avLst/>
              <a:gdLst>
                <a:gd name="connsiteX0" fmla="*/ 6346 w 14520"/>
                <a:gd name="connsiteY0" fmla="*/ 430 h 968"/>
                <a:gd name="connsiteX1" fmla="*/ 14520 w 14520"/>
                <a:gd name="connsiteY1" fmla="*/ 968 h 968"/>
                <a:gd name="connsiteX2" fmla="*/ 0 w 14520"/>
                <a:gd name="connsiteY2" fmla="*/ 0 h 968"/>
                <a:gd name="connsiteX3" fmla="*/ 6346 w 14520"/>
                <a:gd name="connsiteY3" fmla="*/ 430 h 968"/>
              </a:gdLst>
              <a:ahLst/>
              <a:cxnLst>
                <a:cxn ang="0">
                  <a:pos x="connsiteX0" y="connsiteY0"/>
                </a:cxn>
                <a:cxn ang="0">
                  <a:pos x="connsiteX1" y="connsiteY1"/>
                </a:cxn>
                <a:cxn ang="0">
                  <a:pos x="connsiteX2" y="connsiteY2"/>
                </a:cxn>
                <a:cxn ang="0">
                  <a:pos x="connsiteX3" y="connsiteY3"/>
                </a:cxn>
              </a:cxnLst>
              <a:rect l="l" t="t" r="r" b="b"/>
              <a:pathLst>
                <a:path w="14520" h="968">
                  <a:moveTo>
                    <a:pt x="6346" y="430"/>
                  </a:moveTo>
                  <a:cubicBezTo>
                    <a:pt x="9142" y="645"/>
                    <a:pt x="11831" y="860"/>
                    <a:pt x="14520" y="968"/>
                  </a:cubicBezTo>
                  <a:cubicBezTo>
                    <a:pt x="11831" y="645"/>
                    <a:pt x="1936" y="0"/>
                    <a:pt x="0" y="0"/>
                  </a:cubicBezTo>
                  <a:cubicBezTo>
                    <a:pt x="2044" y="215"/>
                    <a:pt x="4195" y="215"/>
                    <a:pt x="6346"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7" name="任意多边形: 形状 250">
              <a:extLst>
                <a:ext uri="{FF2B5EF4-FFF2-40B4-BE49-F238E27FC236}">
                  <a16:creationId xmlns:a16="http://schemas.microsoft.com/office/drawing/2014/main" xmlns="" id="{BC98C2EF-05FC-41E0-B293-C7079112B4F1}"/>
                </a:ext>
              </a:extLst>
            </p:cNvPr>
            <p:cNvSpPr/>
            <p:nvPr/>
          </p:nvSpPr>
          <p:spPr>
            <a:xfrm>
              <a:off x="56981" y="189513"/>
              <a:ext cx="68624" cy="3228"/>
            </a:xfrm>
            <a:custGeom>
              <a:avLst/>
              <a:gdLst>
                <a:gd name="connsiteX0" fmla="*/ 7099 w 16240"/>
                <a:gd name="connsiteY0" fmla="*/ 335 h 764"/>
                <a:gd name="connsiteX1" fmla="*/ 16241 w 16240"/>
                <a:gd name="connsiteY1" fmla="*/ 765 h 764"/>
                <a:gd name="connsiteX2" fmla="*/ 0 w 16240"/>
                <a:gd name="connsiteY2" fmla="*/ 12 h 764"/>
                <a:gd name="connsiteX3" fmla="*/ 7099 w 16240"/>
                <a:gd name="connsiteY3" fmla="*/ 335 h 764"/>
              </a:gdLst>
              <a:ahLst/>
              <a:cxnLst>
                <a:cxn ang="0">
                  <a:pos x="connsiteX0" y="connsiteY0"/>
                </a:cxn>
                <a:cxn ang="0">
                  <a:pos x="connsiteX1" y="connsiteY1"/>
                </a:cxn>
                <a:cxn ang="0">
                  <a:pos x="connsiteX2" y="connsiteY2"/>
                </a:cxn>
                <a:cxn ang="0">
                  <a:pos x="connsiteX3" y="connsiteY3"/>
                </a:cxn>
              </a:cxnLst>
              <a:rect l="l" t="t" r="r" b="b"/>
              <a:pathLst>
                <a:path w="16240" h="764">
                  <a:moveTo>
                    <a:pt x="7099" y="335"/>
                  </a:moveTo>
                  <a:cubicBezTo>
                    <a:pt x="10110" y="442"/>
                    <a:pt x="13229" y="657"/>
                    <a:pt x="16241" y="765"/>
                  </a:cubicBezTo>
                  <a:cubicBezTo>
                    <a:pt x="13122" y="550"/>
                    <a:pt x="2151" y="-96"/>
                    <a:pt x="0" y="12"/>
                  </a:cubicBezTo>
                  <a:cubicBezTo>
                    <a:pt x="2366" y="227"/>
                    <a:pt x="4732" y="227"/>
                    <a:pt x="7099" y="3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8" name="任意多边形: 形状 252">
              <a:extLst>
                <a:ext uri="{FF2B5EF4-FFF2-40B4-BE49-F238E27FC236}">
                  <a16:creationId xmlns:a16="http://schemas.microsoft.com/office/drawing/2014/main" xmlns="" id="{DD854AF3-47D6-49AB-8504-8CCBFD5F9AE1}"/>
                </a:ext>
              </a:extLst>
            </p:cNvPr>
            <p:cNvSpPr/>
            <p:nvPr/>
          </p:nvSpPr>
          <p:spPr>
            <a:xfrm>
              <a:off x="49709" y="190473"/>
              <a:ext cx="74988" cy="2269"/>
            </a:xfrm>
            <a:custGeom>
              <a:avLst/>
              <a:gdLst>
                <a:gd name="connsiteX0" fmla="*/ 0 w 17746"/>
                <a:gd name="connsiteY0" fmla="*/ 0 h 537"/>
                <a:gd name="connsiteX1" fmla="*/ 7744 w 17746"/>
                <a:gd name="connsiteY1" fmla="*/ 215 h 537"/>
                <a:gd name="connsiteX2" fmla="*/ 17747 w 17746"/>
                <a:gd name="connsiteY2" fmla="*/ 538 h 537"/>
                <a:gd name="connsiteX3" fmla="*/ 0 w 17746"/>
                <a:gd name="connsiteY3" fmla="*/ 0 h 537"/>
              </a:gdLst>
              <a:ahLst/>
              <a:cxnLst>
                <a:cxn ang="0">
                  <a:pos x="connsiteX0" y="connsiteY0"/>
                </a:cxn>
                <a:cxn ang="0">
                  <a:pos x="connsiteX1" y="connsiteY1"/>
                </a:cxn>
                <a:cxn ang="0">
                  <a:pos x="connsiteX2" y="connsiteY2"/>
                </a:cxn>
                <a:cxn ang="0">
                  <a:pos x="connsiteX3" y="connsiteY3"/>
                </a:cxn>
              </a:cxnLst>
              <a:rect l="l" t="t" r="r" b="b"/>
              <a:pathLst>
                <a:path w="17746" h="537">
                  <a:moveTo>
                    <a:pt x="0" y="0"/>
                  </a:moveTo>
                  <a:cubicBezTo>
                    <a:pt x="2581" y="108"/>
                    <a:pt x="5163" y="108"/>
                    <a:pt x="7744" y="215"/>
                  </a:cubicBezTo>
                  <a:cubicBezTo>
                    <a:pt x="11078" y="323"/>
                    <a:pt x="14413" y="430"/>
                    <a:pt x="17747" y="538"/>
                  </a:cubicBezTo>
                  <a:cubicBezTo>
                    <a:pt x="13875" y="323"/>
                    <a:pt x="2044"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9" name="任意多边形: 形状 253">
              <a:extLst>
                <a:ext uri="{FF2B5EF4-FFF2-40B4-BE49-F238E27FC236}">
                  <a16:creationId xmlns:a16="http://schemas.microsoft.com/office/drawing/2014/main" xmlns="" id="{7C514AEE-33B6-4518-8BEC-4A697485B4B7}"/>
                </a:ext>
              </a:extLst>
            </p:cNvPr>
            <p:cNvSpPr/>
            <p:nvPr/>
          </p:nvSpPr>
          <p:spPr>
            <a:xfrm>
              <a:off x="43345" y="191715"/>
              <a:ext cx="80443" cy="1483"/>
            </a:xfrm>
            <a:custGeom>
              <a:avLst/>
              <a:gdLst>
                <a:gd name="connsiteX0" fmla="*/ 0 w 19037"/>
                <a:gd name="connsiteY0" fmla="*/ 29 h 351"/>
                <a:gd name="connsiteX1" fmla="*/ 8389 w 19037"/>
                <a:gd name="connsiteY1" fmla="*/ 136 h 351"/>
                <a:gd name="connsiteX2" fmla="*/ 19037 w 19037"/>
                <a:gd name="connsiteY2" fmla="*/ 351 h 351"/>
                <a:gd name="connsiteX3" fmla="*/ 0 w 19037"/>
                <a:gd name="connsiteY3" fmla="*/ 29 h 351"/>
              </a:gdLst>
              <a:ahLst/>
              <a:cxnLst>
                <a:cxn ang="0">
                  <a:pos x="connsiteX0" y="connsiteY0"/>
                </a:cxn>
                <a:cxn ang="0">
                  <a:pos x="connsiteX1" y="connsiteY1"/>
                </a:cxn>
                <a:cxn ang="0">
                  <a:pos x="connsiteX2" y="connsiteY2"/>
                </a:cxn>
                <a:cxn ang="0">
                  <a:pos x="connsiteX3" y="connsiteY3"/>
                </a:cxn>
              </a:cxnLst>
              <a:rect l="l" t="t" r="r" b="b"/>
              <a:pathLst>
                <a:path w="19037" h="351">
                  <a:moveTo>
                    <a:pt x="0" y="29"/>
                  </a:moveTo>
                  <a:cubicBezTo>
                    <a:pt x="2796" y="136"/>
                    <a:pt x="5593" y="29"/>
                    <a:pt x="8389" y="136"/>
                  </a:cubicBezTo>
                  <a:cubicBezTo>
                    <a:pt x="11939" y="136"/>
                    <a:pt x="15488" y="244"/>
                    <a:pt x="19037" y="351"/>
                  </a:cubicBezTo>
                  <a:cubicBezTo>
                    <a:pt x="14413" y="136"/>
                    <a:pt x="2044" y="-79"/>
                    <a:pt x="0" y="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0" name="任意多边形: 形状 254">
              <a:extLst>
                <a:ext uri="{FF2B5EF4-FFF2-40B4-BE49-F238E27FC236}">
                  <a16:creationId xmlns:a16="http://schemas.microsoft.com/office/drawing/2014/main" xmlns="" id="{B79D07C5-821A-454F-90E7-708A75983D93}"/>
                </a:ext>
              </a:extLst>
            </p:cNvPr>
            <p:cNvSpPr/>
            <p:nvPr/>
          </p:nvSpPr>
          <p:spPr>
            <a:xfrm>
              <a:off x="37890" y="192556"/>
              <a:ext cx="84985" cy="642"/>
            </a:xfrm>
            <a:custGeom>
              <a:avLst/>
              <a:gdLst>
                <a:gd name="connsiteX0" fmla="*/ 8927 w 20112"/>
                <a:gd name="connsiteY0" fmla="*/ 45 h 152"/>
                <a:gd name="connsiteX1" fmla="*/ 20113 w 20112"/>
                <a:gd name="connsiteY1" fmla="*/ 152 h 152"/>
                <a:gd name="connsiteX2" fmla="*/ 0 w 20112"/>
                <a:gd name="connsiteY2" fmla="*/ 45 h 152"/>
                <a:gd name="connsiteX3" fmla="*/ 8927 w 20112"/>
                <a:gd name="connsiteY3" fmla="*/ 45 h 152"/>
              </a:gdLst>
              <a:ahLst/>
              <a:cxnLst>
                <a:cxn ang="0">
                  <a:pos x="connsiteX0" y="connsiteY0"/>
                </a:cxn>
                <a:cxn ang="0">
                  <a:pos x="connsiteX1" y="connsiteY1"/>
                </a:cxn>
                <a:cxn ang="0">
                  <a:pos x="connsiteX2" y="connsiteY2"/>
                </a:cxn>
                <a:cxn ang="0">
                  <a:pos x="connsiteX3" y="connsiteY3"/>
                </a:cxn>
              </a:cxnLst>
              <a:rect l="l" t="t" r="r" b="b"/>
              <a:pathLst>
                <a:path w="20112" h="152">
                  <a:moveTo>
                    <a:pt x="8927" y="45"/>
                  </a:moveTo>
                  <a:cubicBezTo>
                    <a:pt x="12692" y="45"/>
                    <a:pt x="16456" y="152"/>
                    <a:pt x="20113" y="152"/>
                  </a:cubicBezTo>
                  <a:cubicBezTo>
                    <a:pt x="15165" y="45"/>
                    <a:pt x="2044" y="-63"/>
                    <a:pt x="0" y="45"/>
                  </a:cubicBezTo>
                  <a:cubicBezTo>
                    <a:pt x="3012" y="152"/>
                    <a:pt x="5916" y="45"/>
                    <a:pt x="8927" y="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1" name="任意多边形: 形状 255">
              <a:extLst>
                <a:ext uri="{FF2B5EF4-FFF2-40B4-BE49-F238E27FC236}">
                  <a16:creationId xmlns:a16="http://schemas.microsoft.com/office/drawing/2014/main" xmlns="" id="{3A30B86B-F70B-4E0F-8306-DC596E6ED7E4}"/>
                </a:ext>
              </a:extLst>
            </p:cNvPr>
            <p:cNvSpPr/>
            <p:nvPr/>
          </p:nvSpPr>
          <p:spPr>
            <a:xfrm>
              <a:off x="33800" y="193464"/>
              <a:ext cx="88624" cy="642"/>
            </a:xfrm>
            <a:custGeom>
              <a:avLst/>
              <a:gdLst>
                <a:gd name="connsiteX0" fmla="*/ 9250 w 20973"/>
                <a:gd name="connsiteY0" fmla="*/ 45 h 152"/>
                <a:gd name="connsiteX1" fmla="*/ 20973 w 20973"/>
                <a:gd name="connsiteY1" fmla="*/ 45 h 152"/>
                <a:gd name="connsiteX2" fmla="*/ 0 w 20973"/>
                <a:gd name="connsiteY2" fmla="*/ 152 h 152"/>
                <a:gd name="connsiteX3" fmla="*/ 9250 w 20973"/>
                <a:gd name="connsiteY3" fmla="*/ 45 h 152"/>
              </a:gdLst>
              <a:ahLst/>
              <a:cxnLst>
                <a:cxn ang="0">
                  <a:pos x="connsiteX0" y="connsiteY0"/>
                </a:cxn>
                <a:cxn ang="0">
                  <a:pos x="connsiteX1" y="connsiteY1"/>
                </a:cxn>
                <a:cxn ang="0">
                  <a:pos x="connsiteX2" y="connsiteY2"/>
                </a:cxn>
                <a:cxn ang="0">
                  <a:pos x="connsiteX3" y="connsiteY3"/>
                </a:cxn>
              </a:cxnLst>
              <a:rect l="l" t="t" r="r" b="b"/>
              <a:pathLst>
                <a:path w="20973" h="152">
                  <a:moveTo>
                    <a:pt x="9250" y="45"/>
                  </a:moveTo>
                  <a:cubicBezTo>
                    <a:pt x="13122" y="45"/>
                    <a:pt x="17101" y="45"/>
                    <a:pt x="20973" y="45"/>
                  </a:cubicBezTo>
                  <a:cubicBezTo>
                    <a:pt x="15703" y="-63"/>
                    <a:pt x="2044" y="45"/>
                    <a:pt x="0" y="152"/>
                  </a:cubicBezTo>
                  <a:cubicBezTo>
                    <a:pt x="3012" y="152"/>
                    <a:pt x="6131" y="45"/>
                    <a:pt x="9250" y="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2" name="任意多边形: 形状 256">
              <a:extLst>
                <a:ext uri="{FF2B5EF4-FFF2-40B4-BE49-F238E27FC236}">
                  <a16:creationId xmlns:a16="http://schemas.microsoft.com/office/drawing/2014/main" xmlns="" id="{15EF0E23-C21A-4FA0-877E-615A343BF123}"/>
                </a:ext>
              </a:extLst>
            </p:cNvPr>
            <p:cNvSpPr/>
            <p:nvPr/>
          </p:nvSpPr>
          <p:spPr>
            <a:xfrm>
              <a:off x="30618" y="193655"/>
              <a:ext cx="91349" cy="1361"/>
            </a:xfrm>
            <a:custGeom>
              <a:avLst/>
              <a:gdLst>
                <a:gd name="connsiteX0" fmla="*/ 9572 w 21618"/>
                <a:gd name="connsiteY0" fmla="*/ 108 h 322"/>
                <a:gd name="connsiteX1" fmla="*/ 21619 w 21618"/>
                <a:gd name="connsiteY1" fmla="*/ 0 h 322"/>
                <a:gd name="connsiteX2" fmla="*/ 0 w 21618"/>
                <a:gd name="connsiteY2" fmla="*/ 323 h 322"/>
                <a:gd name="connsiteX3" fmla="*/ 9572 w 21618"/>
                <a:gd name="connsiteY3" fmla="*/ 108 h 322"/>
              </a:gdLst>
              <a:ahLst/>
              <a:cxnLst>
                <a:cxn ang="0">
                  <a:pos x="connsiteX0" y="connsiteY0"/>
                </a:cxn>
                <a:cxn ang="0">
                  <a:pos x="connsiteX1" y="connsiteY1"/>
                </a:cxn>
                <a:cxn ang="0">
                  <a:pos x="connsiteX2" y="connsiteY2"/>
                </a:cxn>
                <a:cxn ang="0">
                  <a:pos x="connsiteX3" y="connsiteY3"/>
                </a:cxn>
              </a:cxnLst>
              <a:rect l="l" t="t" r="r" b="b"/>
              <a:pathLst>
                <a:path w="21618" h="322">
                  <a:moveTo>
                    <a:pt x="9572" y="108"/>
                  </a:moveTo>
                  <a:cubicBezTo>
                    <a:pt x="13552" y="0"/>
                    <a:pt x="17639" y="0"/>
                    <a:pt x="21619" y="0"/>
                  </a:cubicBezTo>
                  <a:cubicBezTo>
                    <a:pt x="15703" y="0"/>
                    <a:pt x="1828" y="215"/>
                    <a:pt x="0" y="323"/>
                  </a:cubicBezTo>
                  <a:cubicBezTo>
                    <a:pt x="3119" y="323"/>
                    <a:pt x="6346" y="215"/>
                    <a:pt x="9572"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3" name="任意多边形: 形状 257">
              <a:extLst>
                <a:ext uri="{FF2B5EF4-FFF2-40B4-BE49-F238E27FC236}">
                  <a16:creationId xmlns:a16="http://schemas.microsoft.com/office/drawing/2014/main" xmlns="" id="{43B1C583-1A75-46F9-AFFD-5ED52A3D3EF1}"/>
                </a:ext>
              </a:extLst>
            </p:cNvPr>
            <p:cNvSpPr/>
            <p:nvPr/>
          </p:nvSpPr>
          <p:spPr>
            <a:xfrm>
              <a:off x="28349" y="194107"/>
              <a:ext cx="93166" cy="2269"/>
            </a:xfrm>
            <a:custGeom>
              <a:avLst/>
              <a:gdLst>
                <a:gd name="connsiteX0" fmla="*/ 9788 w 22048"/>
                <a:gd name="connsiteY0" fmla="*/ 215 h 537"/>
                <a:gd name="connsiteX1" fmla="*/ 22049 w 22048"/>
                <a:gd name="connsiteY1" fmla="*/ 0 h 537"/>
                <a:gd name="connsiteX2" fmla="*/ 0 w 22048"/>
                <a:gd name="connsiteY2" fmla="*/ 538 h 537"/>
                <a:gd name="connsiteX3" fmla="*/ 9788 w 22048"/>
                <a:gd name="connsiteY3" fmla="*/ 215 h 537"/>
              </a:gdLst>
              <a:ahLst/>
              <a:cxnLst>
                <a:cxn ang="0">
                  <a:pos x="connsiteX0" y="connsiteY0"/>
                </a:cxn>
                <a:cxn ang="0">
                  <a:pos x="connsiteX1" y="connsiteY1"/>
                </a:cxn>
                <a:cxn ang="0">
                  <a:pos x="connsiteX2" y="connsiteY2"/>
                </a:cxn>
                <a:cxn ang="0">
                  <a:pos x="connsiteX3" y="connsiteY3"/>
                </a:cxn>
              </a:cxnLst>
              <a:rect l="l" t="t" r="r" b="b"/>
              <a:pathLst>
                <a:path w="22048" h="537">
                  <a:moveTo>
                    <a:pt x="9788" y="215"/>
                  </a:moveTo>
                  <a:cubicBezTo>
                    <a:pt x="13875" y="108"/>
                    <a:pt x="17962" y="0"/>
                    <a:pt x="22049" y="0"/>
                  </a:cubicBezTo>
                  <a:cubicBezTo>
                    <a:pt x="16133" y="0"/>
                    <a:pt x="1721" y="430"/>
                    <a:pt x="0" y="538"/>
                  </a:cubicBezTo>
                  <a:cubicBezTo>
                    <a:pt x="3227" y="430"/>
                    <a:pt x="6561" y="323"/>
                    <a:pt x="9788"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4" name="任意多边形: 形状 258">
              <a:extLst>
                <a:ext uri="{FF2B5EF4-FFF2-40B4-BE49-F238E27FC236}">
                  <a16:creationId xmlns:a16="http://schemas.microsoft.com/office/drawing/2014/main" xmlns="" id="{5651D91A-3099-4AE5-A7FC-020E79EF4C74}"/>
                </a:ext>
              </a:extLst>
            </p:cNvPr>
            <p:cNvSpPr/>
            <p:nvPr/>
          </p:nvSpPr>
          <p:spPr>
            <a:xfrm>
              <a:off x="27436" y="194107"/>
              <a:ext cx="94079" cy="3178"/>
            </a:xfrm>
            <a:custGeom>
              <a:avLst/>
              <a:gdLst>
                <a:gd name="connsiteX0" fmla="*/ 9895 w 22264"/>
                <a:gd name="connsiteY0" fmla="*/ 323 h 752"/>
                <a:gd name="connsiteX1" fmla="*/ 9895 w 22264"/>
                <a:gd name="connsiteY1" fmla="*/ 323 h 752"/>
                <a:gd name="connsiteX2" fmla="*/ 22264 w 22264"/>
                <a:gd name="connsiteY2" fmla="*/ 0 h 752"/>
                <a:gd name="connsiteX3" fmla="*/ 0 w 22264"/>
                <a:gd name="connsiteY3" fmla="*/ 753 h 752"/>
                <a:gd name="connsiteX4" fmla="*/ 9895 w 22264"/>
                <a:gd name="connsiteY4" fmla="*/ 323 h 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64" h="752">
                  <a:moveTo>
                    <a:pt x="9895" y="323"/>
                  </a:moveTo>
                  <a:lnTo>
                    <a:pt x="9895" y="323"/>
                  </a:lnTo>
                  <a:cubicBezTo>
                    <a:pt x="13982" y="215"/>
                    <a:pt x="18069" y="0"/>
                    <a:pt x="22264" y="0"/>
                  </a:cubicBezTo>
                  <a:cubicBezTo>
                    <a:pt x="16133" y="108"/>
                    <a:pt x="1721" y="645"/>
                    <a:pt x="0" y="753"/>
                  </a:cubicBezTo>
                  <a:cubicBezTo>
                    <a:pt x="3334" y="645"/>
                    <a:pt x="6561" y="430"/>
                    <a:pt x="9895"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5" name="任意多边形: 形状 259">
              <a:extLst>
                <a:ext uri="{FF2B5EF4-FFF2-40B4-BE49-F238E27FC236}">
                  <a16:creationId xmlns:a16="http://schemas.microsoft.com/office/drawing/2014/main" xmlns="" id="{9EA94482-B8E8-465F-999F-03A493360441}"/>
                </a:ext>
              </a:extLst>
            </p:cNvPr>
            <p:cNvSpPr/>
            <p:nvPr/>
          </p:nvSpPr>
          <p:spPr>
            <a:xfrm>
              <a:off x="27436" y="193655"/>
              <a:ext cx="93622" cy="4543"/>
            </a:xfrm>
            <a:custGeom>
              <a:avLst/>
              <a:gdLst>
                <a:gd name="connsiteX0" fmla="*/ 0 w 22156"/>
                <a:gd name="connsiteY0" fmla="*/ 1076 h 1075"/>
                <a:gd name="connsiteX1" fmla="*/ 9895 w 22156"/>
                <a:gd name="connsiteY1" fmla="*/ 538 h 1075"/>
                <a:gd name="connsiteX2" fmla="*/ 9895 w 22156"/>
                <a:gd name="connsiteY2" fmla="*/ 538 h 1075"/>
                <a:gd name="connsiteX3" fmla="*/ 22156 w 22156"/>
                <a:gd name="connsiteY3" fmla="*/ 0 h 1075"/>
                <a:gd name="connsiteX4" fmla="*/ 0 w 22156"/>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56" h="1075">
                  <a:moveTo>
                    <a:pt x="0" y="1076"/>
                  </a:moveTo>
                  <a:cubicBezTo>
                    <a:pt x="3334" y="968"/>
                    <a:pt x="6561" y="753"/>
                    <a:pt x="9895" y="538"/>
                  </a:cubicBezTo>
                  <a:lnTo>
                    <a:pt x="9895" y="538"/>
                  </a:lnTo>
                  <a:cubicBezTo>
                    <a:pt x="13982" y="323"/>
                    <a:pt x="18069" y="215"/>
                    <a:pt x="22156" y="0"/>
                  </a:cubicBezTo>
                  <a:cubicBezTo>
                    <a:pt x="16026" y="215"/>
                    <a:pt x="1613" y="968"/>
                    <a:pt x="0"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6" name="任意多边形: 形状 260">
              <a:extLst>
                <a:ext uri="{FF2B5EF4-FFF2-40B4-BE49-F238E27FC236}">
                  <a16:creationId xmlns:a16="http://schemas.microsoft.com/office/drawing/2014/main" xmlns="" id="{0D8A95D2-EB66-4C4B-B02E-9FCE7778CD6A}"/>
                </a:ext>
              </a:extLst>
            </p:cNvPr>
            <p:cNvSpPr/>
            <p:nvPr/>
          </p:nvSpPr>
          <p:spPr>
            <a:xfrm>
              <a:off x="28801" y="194107"/>
              <a:ext cx="92714" cy="4999"/>
            </a:xfrm>
            <a:custGeom>
              <a:avLst/>
              <a:gdLst>
                <a:gd name="connsiteX0" fmla="*/ 21941 w 21941"/>
                <a:gd name="connsiteY0" fmla="*/ 0 h 1183"/>
                <a:gd name="connsiteX1" fmla="*/ 0 w 21941"/>
                <a:gd name="connsiteY1" fmla="*/ 1183 h 1183"/>
                <a:gd name="connsiteX2" fmla="*/ 9788 w 21941"/>
                <a:gd name="connsiteY2" fmla="*/ 538 h 1183"/>
                <a:gd name="connsiteX3" fmla="*/ 21941 w 21941"/>
                <a:gd name="connsiteY3" fmla="*/ 0 h 1183"/>
              </a:gdLst>
              <a:ahLst/>
              <a:cxnLst>
                <a:cxn ang="0">
                  <a:pos x="connsiteX0" y="connsiteY0"/>
                </a:cxn>
                <a:cxn ang="0">
                  <a:pos x="connsiteX1" y="connsiteY1"/>
                </a:cxn>
                <a:cxn ang="0">
                  <a:pos x="connsiteX2" y="connsiteY2"/>
                </a:cxn>
                <a:cxn ang="0">
                  <a:pos x="connsiteX3" y="connsiteY3"/>
                </a:cxn>
              </a:cxnLst>
              <a:rect l="l" t="t" r="r" b="b"/>
              <a:pathLst>
                <a:path w="21941" h="1183">
                  <a:moveTo>
                    <a:pt x="21941" y="0"/>
                  </a:moveTo>
                  <a:cubicBezTo>
                    <a:pt x="16241" y="215"/>
                    <a:pt x="1506" y="968"/>
                    <a:pt x="0" y="1183"/>
                  </a:cubicBezTo>
                  <a:cubicBezTo>
                    <a:pt x="3227" y="1076"/>
                    <a:pt x="6561" y="753"/>
                    <a:pt x="9788" y="538"/>
                  </a:cubicBezTo>
                  <a:cubicBezTo>
                    <a:pt x="13875" y="430"/>
                    <a:pt x="17962" y="215"/>
                    <a:pt x="2194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7" name="任意多边形: 形状 262">
              <a:extLst>
                <a:ext uri="{FF2B5EF4-FFF2-40B4-BE49-F238E27FC236}">
                  <a16:creationId xmlns:a16="http://schemas.microsoft.com/office/drawing/2014/main" xmlns="" id="{DB5F2A30-1E27-418D-A920-01DA6A6E7A0C}"/>
                </a:ext>
              </a:extLst>
            </p:cNvPr>
            <p:cNvSpPr/>
            <p:nvPr/>
          </p:nvSpPr>
          <p:spPr>
            <a:xfrm>
              <a:off x="31526" y="194563"/>
              <a:ext cx="90441" cy="5907"/>
            </a:xfrm>
            <a:custGeom>
              <a:avLst/>
              <a:gdLst>
                <a:gd name="connsiteX0" fmla="*/ 9572 w 21403"/>
                <a:gd name="connsiteY0" fmla="*/ 753 h 1398"/>
                <a:gd name="connsiteX1" fmla="*/ 21404 w 21403"/>
                <a:gd name="connsiteY1" fmla="*/ 0 h 1398"/>
                <a:gd name="connsiteX2" fmla="*/ 0 w 21403"/>
                <a:gd name="connsiteY2" fmla="*/ 1398 h 1398"/>
                <a:gd name="connsiteX3" fmla="*/ 9572 w 21403"/>
                <a:gd name="connsiteY3" fmla="*/ 753 h 1398"/>
                <a:gd name="connsiteX4" fmla="*/ 9572 w 21403"/>
                <a:gd name="connsiteY4" fmla="*/ 753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03" h="1398">
                  <a:moveTo>
                    <a:pt x="9572" y="753"/>
                  </a:moveTo>
                  <a:cubicBezTo>
                    <a:pt x="13552" y="430"/>
                    <a:pt x="17424" y="215"/>
                    <a:pt x="21404" y="0"/>
                  </a:cubicBezTo>
                  <a:cubicBezTo>
                    <a:pt x="15918" y="215"/>
                    <a:pt x="1291" y="1183"/>
                    <a:pt x="0" y="1398"/>
                  </a:cubicBezTo>
                  <a:cubicBezTo>
                    <a:pt x="3227" y="1183"/>
                    <a:pt x="6346" y="968"/>
                    <a:pt x="9572" y="753"/>
                  </a:cubicBezTo>
                  <a:lnTo>
                    <a:pt x="9572" y="75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488" name="任意多边形: 形状 263">
              <a:extLst>
                <a:ext uri="{FF2B5EF4-FFF2-40B4-BE49-F238E27FC236}">
                  <a16:creationId xmlns:a16="http://schemas.microsoft.com/office/drawing/2014/main" xmlns="" id="{DE90D090-CA2B-45CA-9A37-A6DC7F8FC0DA}"/>
                </a:ext>
              </a:extLst>
            </p:cNvPr>
            <p:cNvSpPr/>
            <p:nvPr/>
          </p:nvSpPr>
          <p:spPr>
            <a:xfrm>
              <a:off x="35165" y="194563"/>
              <a:ext cx="87259" cy="6816"/>
            </a:xfrm>
            <a:custGeom>
              <a:avLst/>
              <a:gdLst>
                <a:gd name="connsiteX0" fmla="*/ 20651 w 20650"/>
                <a:gd name="connsiteY0" fmla="*/ 0 h 1613"/>
                <a:gd name="connsiteX1" fmla="*/ 0 w 20650"/>
                <a:gd name="connsiteY1" fmla="*/ 1613 h 1613"/>
                <a:gd name="connsiteX2" fmla="*/ 9250 w 20650"/>
                <a:gd name="connsiteY2" fmla="*/ 860 h 1613"/>
                <a:gd name="connsiteX3" fmla="*/ 20651 w 20650"/>
                <a:gd name="connsiteY3" fmla="*/ 0 h 1613"/>
              </a:gdLst>
              <a:ahLst/>
              <a:cxnLst>
                <a:cxn ang="0">
                  <a:pos x="connsiteX0" y="connsiteY0"/>
                </a:cxn>
                <a:cxn ang="0">
                  <a:pos x="connsiteX1" y="connsiteY1"/>
                </a:cxn>
                <a:cxn ang="0">
                  <a:pos x="connsiteX2" y="connsiteY2"/>
                </a:cxn>
                <a:cxn ang="0">
                  <a:pos x="connsiteX3" y="connsiteY3"/>
                </a:cxn>
              </a:cxnLst>
              <a:rect l="l" t="t" r="r" b="b"/>
              <a:pathLst>
                <a:path w="20650" h="1613">
                  <a:moveTo>
                    <a:pt x="20651" y="0"/>
                  </a:moveTo>
                  <a:cubicBezTo>
                    <a:pt x="15380" y="323"/>
                    <a:pt x="1076" y="1398"/>
                    <a:pt x="0" y="1613"/>
                  </a:cubicBezTo>
                  <a:cubicBezTo>
                    <a:pt x="3119" y="1398"/>
                    <a:pt x="6131" y="1076"/>
                    <a:pt x="9250" y="860"/>
                  </a:cubicBezTo>
                  <a:cubicBezTo>
                    <a:pt x="13122" y="538"/>
                    <a:pt x="16886" y="323"/>
                    <a:pt x="2065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9" name="任意多边形: 形状 264">
              <a:extLst>
                <a:ext uri="{FF2B5EF4-FFF2-40B4-BE49-F238E27FC236}">
                  <a16:creationId xmlns:a16="http://schemas.microsoft.com/office/drawing/2014/main" xmlns="" id="{8D9B3734-B36E-478A-88F9-8524DB2FC5E5}"/>
                </a:ext>
              </a:extLst>
            </p:cNvPr>
            <p:cNvSpPr/>
            <p:nvPr/>
          </p:nvSpPr>
          <p:spPr>
            <a:xfrm>
              <a:off x="40620" y="194563"/>
              <a:ext cx="82716" cy="7724"/>
            </a:xfrm>
            <a:custGeom>
              <a:avLst/>
              <a:gdLst>
                <a:gd name="connsiteX0" fmla="*/ 8820 w 19575"/>
                <a:gd name="connsiteY0" fmla="*/ 968 h 1828"/>
                <a:gd name="connsiteX1" fmla="*/ 19575 w 19575"/>
                <a:gd name="connsiteY1" fmla="*/ 0 h 1828"/>
                <a:gd name="connsiteX2" fmla="*/ 0 w 19575"/>
                <a:gd name="connsiteY2" fmla="*/ 1828 h 1828"/>
                <a:gd name="connsiteX3" fmla="*/ 8820 w 19575"/>
                <a:gd name="connsiteY3" fmla="*/ 968 h 1828"/>
              </a:gdLst>
              <a:ahLst/>
              <a:cxnLst>
                <a:cxn ang="0">
                  <a:pos x="connsiteX0" y="connsiteY0"/>
                </a:cxn>
                <a:cxn ang="0">
                  <a:pos x="connsiteX1" y="connsiteY1"/>
                </a:cxn>
                <a:cxn ang="0">
                  <a:pos x="connsiteX2" y="connsiteY2"/>
                </a:cxn>
                <a:cxn ang="0">
                  <a:pos x="connsiteX3" y="connsiteY3"/>
                </a:cxn>
              </a:cxnLst>
              <a:rect l="l" t="t" r="r" b="b"/>
              <a:pathLst>
                <a:path w="19575" h="1828">
                  <a:moveTo>
                    <a:pt x="8820" y="968"/>
                  </a:moveTo>
                  <a:cubicBezTo>
                    <a:pt x="12369" y="645"/>
                    <a:pt x="16026" y="323"/>
                    <a:pt x="19575" y="0"/>
                  </a:cubicBezTo>
                  <a:cubicBezTo>
                    <a:pt x="14520" y="323"/>
                    <a:pt x="753" y="1613"/>
                    <a:pt x="0" y="1828"/>
                  </a:cubicBezTo>
                  <a:cubicBezTo>
                    <a:pt x="2904" y="1613"/>
                    <a:pt x="5808" y="1291"/>
                    <a:pt x="882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98" name="任意多边形: 形状 274">
              <a:extLst>
                <a:ext uri="{FF2B5EF4-FFF2-40B4-BE49-F238E27FC236}">
                  <a16:creationId xmlns:a16="http://schemas.microsoft.com/office/drawing/2014/main" xmlns="" id="{69B5D55B-D7E7-4C43-855B-E4811F6FFC92}"/>
                </a:ext>
              </a:extLst>
            </p:cNvPr>
            <p:cNvSpPr/>
            <p:nvPr/>
          </p:nvSpPr>
          <p:spPr>
            <a:xfrm>
              <a:off x="88783" y="218649"/>
              <a:ext cx="16662" cy="16057"/>
            </a:xfrm>
            <a:custGeom>
              <a:avLst/>
              <a:gdLst>
                <a:gd name="connsiteX0" fmla="*/ 3 w 3943"/>
                <a:gd name="connsiteY0" fmla="*/ 3657 h 3800"/>
                <a:gd name="connsiteX1" fmla="*/ 2584 w 3943"/>
                <a:gd name="connsiteY1" fmla="*/ 2044 h 3800"/>
                <a:gd name="connsiteX2" fmla="*/ 2584 w 3943"/>
                <a:gd name="connsiteY2" fmla="*/ 2044 h 3800"/>
                <a:gd name="connsiteX3" fmla="*/ 3875 w 3943"/>
                <a:gd name="connsiteY3" fmla="*/ 0 h 3800"/>
                <a:gd name="connsiteX4" fmla="*/ 3 w 3943"/>
                <a:gd name="connsiteY4" fmla="*/ 3657 h 3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3" h="3800">
                  <a:moveTo>
                    <a:pt x="3" y="3657"/>
                  </a:moveTo>
                  <a:cubicBezTo>
                    <a:pt x="3" y="4087"/>
                    <a:pt x="1186" y="3549"/>
                    <a:pt x="2584" y="2044"/>
                  </a:cubicBezTo>
                  <a:lnTo>
                    <a:pt x="2584" y="2044"/>
                  </a:lnTo>
                  <a:cubicBezTo>
                    <a:pt x="2584" y="2044"/>
                    <a:pt x="4305" y="108"/>
                    <a:pt x="3875" y="0"/>
                  </a:cubicBezTo>
                  <a:cubicBezTo>
                    <a:pt x="3014" y="108"/>
                    <a:pt x="-105" y="2796"/>
                    <a:pt x="3"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99" name="任意多边形: 形状 275">
              <a:extLst>
                <a:ext uri="{FF2B5EF4-FFF2-40B4-BE49-F238E27FC236}">
                  <a16:creationId xmlns:a16="http://schemas.microsoft.com/office/drawing/2014/main" xmlns="" id="{3A236E16-4953-4AD6-9BAF-69B5F701BEAA}"/>
                </a:ext>
              </a:extLst>
            </p:cNvPr>
            <p:cNvSpPr/>
            <p:nvPr/>
          </p:nvSpPr>
          <p:spPr>
            <a:xfrm>
              <a:off x="117086" y="218649"/>
              <a:ext cx="8658" cy="15922"/>
            </a:xfrm>
            <a:custGeom>
              <a:avLst/>
              <a:gdLst>
                <a:gd name="connsiteX0" fmla="*/ 1801 w 2049"/>
                <a:gd name="connsiteY0" fmla="*/ 0 h 3768"/>
                <a:gd name="connsiteX1" fmla="*/ 81 w 2049"/>
                <a:gd name="connsiteY1" fmla="*/ 3549 h 3768"/>
                <a:gd name="connsiteX2" fmla="*/ 1801 w 2049"/>
                <a:gd name="connsiteY2" fmla="*/ 2044 h 3768"/>
                <a:gd name="connsiteX3" fmla="*/ 1801 w 2049"/>
                <a:gd name="connsiteY3" fmla="*/ 0 h 3768"/>
              </a:gdLst>
              <a:ahLst/>
              <a:cxnLst>
                <a:cxn ang="0">
                  <a:pos x="connsiteX0" y="connsiteY0"/>
                </a:cxn>
                <a:cxn ang="0">
                  <a:pos x="connsiteX1" y="connsiteY1"/>
                </a:cxn>
                <a:cxn ang="0">
                  <a:pos x="connsiteX2" y="connsiteY2"/>
                </a:cxn>
                <a:cxn ang="0">
                  <a:pos x="connsiteX3" y="connsiteY3"/>
                </a:cxn>
              </a:cxnLst>
              <a:rect l="l" t="t" r="r" b="b"/>
              <a:pathLst>
                <a:path w="2049" h="3768">
                  <a:moveTo>
                    <a:pt x="1801" y="0"/>
                  </a:moveTo>
                  <a:cubicBezTo>
                    <a:pt x="1049" y="108"/>
                    <a:pt x="-350" y="2689"/>
                    <a:pt x="81" y="3549"/>
                  </a:cubicBezTo>
                  <a:cubicBezTo>
                    <a:pt x="296" y="4087"/>
                    <a:pt x="1264" y="3657"/>
                    <a:pt x="1801" y="2044"/>
                  </a:cubicBezTo>
                  <a:cubicBezTo>
                    <a:pt x="2017" y="1291"/>
                    <a:pt x="2232" y="0"/>
                    <a:pt x="180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0" name="任意多边形: 形状 276">
              <a:extLst>
                <a:ext uri="{FF2B5EF4-FFF2-40B4-BE49-F238E27FC236}">
                  <a16:creationId xmlns:a16="http://schemas.microsoft.com/office/drawing/2014/main" xmlns="" id="{1A2566AD-14BA-4FCA-8F68-5CE7E3C4F6AA}"/>
                </a:ext>
              </a:extLst>
            </p:cNvPr>
            <p:cNvSpPr/>
            <p:nvPr/>
          </p:nvSpPr>
          <p:spPr>
            <a:xfrm>
              <a:off x="143137" y="218197"/>
              <a:ext cx="7217" cy="15766"/>
            </a:xfrm>
            <a:custGeom>
              <a:avLst/>
              <a:gdLst>
                <a:gd name="connsiteX0" fmla="*/ 369 w 1708"/>
                <a:gd name="connsiteY0" fmla="*/ 0 h 3731"/>
                <a:gd name="connsiteX1" fmla="*/ 369 w 1708"/>
                <a:gd name="connsiteY1" fmla="*/ 0 h 3731"/>
                <a:gd name="connsiteX2" fmla="*/ 907 w 1708"/>
                <a:gd name="connsiteY2" fmla="*/ 3657 h 3731"/>
                <a:gd name="connsiteX3" fmla="*/ 1552 w 1708"/>
                <a:gd name="connsiteY3" fmla="*/ 1936 h 3731"/>
                <a:gd name="connsiteX4" fmla="*/ 1552 w 1708"/>
                <a:gd name="connsiteY4" fmla="*/ 1936 h 3731"/>
                <a:gd name="connsiteX5" fmla="*/ 369 w 1708"/>
                <a:gd name="connsiteY5" fmla="*/ 0 h 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8" h="3731">
                  <a:moveTo>
                    <a:pt x="369" y="0"/>
                  </a:moveTo>
                  <a:cubicBezTo>
                    <a:pt x="369" y="0"/>
                    <a:pt x="369" y="0"/>
                    <a:pt x="369" y="0"/>
                  </a:cubicBezTo>
                  <a:cubicBezTo>
                    <a:pt x="-276" y="215"/>
                    <a:pt x="-61" y="3119"/>
                    <a:pt x="907" y="3657"/>
                  </a:cubicBezTo>
                  <a:cubicBezTo>
                    <a:pt x="1444" y="3980"/>
                    <a:pt x="1982" y="3227"/>
                    <a:pt x="1552" y="1936"/>
                  </a:cubicBezTo>
                  <a:lnTo>
                    <a:pt x="1552" y="1936"/>
                  </a:lnTo>
                  <a:cubicBezTo>
                    <a:pt x="1444" y="1183"/>
                    <a:pt x="799" y="0"/>
                    <a:pt x="3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1" name="任意多边形: 形状 277">
              <a:extLst>
                <a:ext uri="{FF2B5EF4-FFF2-40B4-BE49-F238E27FC236}">
                  <a16:creationId xmlns:a16="http://schemas.microsoft.com/office/drawing/2014/main" xmlns="" id="{976D7B90-FBA2-42EC-9728-B4B60E77451B}"/>
                </a:ext>
              </a:extLst>
            </p:cNvPr>
            <p:cNvSpPr/>
            <p:nvPr/>
          </p:nvSpPr>
          <p:spPr>
            <a:xfrm>
              <a:off x="164113" y="217740"/>
              <a:ext cx="14777" cy="15449"/>
            </a:xfrm>
            <a:custGeom>
              <a:avLst/>
              <a:gdLst>
                <a:gd name="connsiteX0" fmla="*/ 30 w 3497"/>
                <a:gd name="connsiteY0" fmla="*/ 0 h 3656"/>
                <a:gd name="connsiteX1" fmla="*/ 3257 w 3497"/>
                <a:gd name="connsiteY1" fmla="*/ 3657 h 3656"/>
                <a:gd name="connsiteX2" fmla="*/ 2611 w 3497"/>
                <a:gd name="connsiteY2" fmla="*/ 1936 h 3656"/>
                <a:gd name="connsiteX3" fmla="*/ 2611 w 3497"/>
                <a:gd name="connsiteY3" fmla="*/ 1936 h 3656"/>
                <a:gd name="connsiteX4" fmla="*/ 30 w 3497"/>
                <a:gd name="connsiteY4" fmla="*/ 0 h 3656"/>
                <a:gd name="connsiteX5" fmla="*/ 30 w 3497"/>
                <a:gd name="connsiteY5" fmla="*/ 0 h 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7" h="3656">
                  <a:moveTo>
                    <a:pt x="30" y="0"/>
                  </a:moveTo>
                  <a:cubicBezTo>
                    <a:pt x="-293" y="430"/>
                    <a:pt x="2073" y="3657"/>
                    <a:pt x="3257" y="3657"/>
                  </a:cubicBezTo>
                  <a:cubicBezTo>
                    <a:pt x="3687" y="3657"/>
                    <a:pt x="3579" y="3012"/>
                    <a:pt x="2611" y="1936"/>
                  </a:cubicBezTo>
                  <a:lnTo>
                    <a:pt x="2611" y="1936"/>
                  </a:lnTo>
                  <a:cubicBezTo>
                    <a:pt x="1858" y="1076"/>
                    <a:pt x="568" y="0"/>
                    <a:pt x="30" y="0"/>
                  </a:cubicBezTo>
                  <a:cubicBezTo>
                    <a:pt x="137" y="0"/>
                    <a:pt x="30" y="0"/>
                    <a:pt x="3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2" name="任意多边形: 形状 278">
              <a:extLst>
                <a:ext uri="{FF2B5EF4-FFF2-40B4-BE49-F238E27FC236}">
                  <a16:creationId xmlns:a16="http://schemas.microsoft.com/office/drawing/2014/main" xmlns="" id="{333279E5-71CF-43F7-88F1-18D0F102482C}"/>
                </a:ext>
              </a:extLst>
            </p:cNvPr>
            <p:cNvSpPr/>
            <p:nvPr/>
          </p:nvSpPr>
          <p:spPr>
            <a:xfrm>
              <a:off x="183775" y="216832"/>
              <a:ext cx="23608" cy="15039"/>
            </a:xfrm>
            <a:custGeom>
              <a:avLst/>
              <a:gdLst>
                <a:gd name="connsiteX0" fmla="*/ 3874 w 5587"/>
                <a:gd name="connsiteY0" fmla="*/ 1828 h 3559"/>
                <a:gd name="connsiteX1" fmla="*/ 3874 w 5587"/>
                <a:gd name="connsiteY1" fmla="*/ 1828 h 3559"/>
                <a:gd name="connsiteX2" fmla="*/ 109 w 5587"/>
                <a:gd name="connsiteY2" fmla="*/ 0 h 3559"/>
                <a:gd name="connsiteX3" fmla="*/ 2 w 5587"/>
                <a:gd name="connsiteY3" fmla="*/ 0 h 3559"/>
                <a:gd name="connsiteX4" fmla="*/ 5487 w 5587"/>
                <a:gd name="connsiteY4" fmla="*/ 3549 h 3559"/>
                <a:gd name="connsiteX5" fmla="*/ 3874 w 5587"/>
                <a:gd name="connsiteY5" fmla="*/ 1828 h 3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 h="3559">
                  <a:moveTo>
                    <a:pt x="3874" y="1828"/>
                  </a:moveTo>
                  <a:lnTo>
                    <a:pt x="3874" y="1828"/>
                  </a:lnTo>
                  <a:cubicBezTo>
                    <a:pt x="2691" y="968"/>
                    <a:pt x="755" y="0"/>
                    <a:pt x="109" y="0"/>
                  </a:cubicBezTo>
                  <a:cubicBezTo>
                    <a:pt x="109" y="0"/>
                    <a:pt x="2" y="0"/>
                    <a:pt x="2" y="0"/>
                  </a:cubicBezTo>
                  <a:cubicBezTo>
                    <a:pt x="-106" y="538"/>
                    <a:pt x="4842" y="3764"/>
                    <a:pt x="5487" y="3549"/>
                  </a:cubicBezTo>
                  <a:cubicBezTo>
                    <a:pt x="5810" y="3442"/>
                    <a:pt x="5380" y="2796"/>
                    <a:pt x="3874"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3" name="任意多边形: 形状 279">
              <a:extLst>
                <a:ext uri="{FF2B5EF4-FFF2-40B4-BE49-F238E27FC236}">
                  <a16:creationId xmlns:a16="http://schemas.microsoft.com/office/drawing/2014/main" xmlns="" id="{652B5D33-007F-41CE-BABE-DBE023162CDA}"/>
                </a:ext>
              </a:extLst>
            </p:cNvPr>
            <p:cNvSpPr/>
            <p:nvPr/>
          </p:nvSpPr>
          <p:spPr>
            <a:xfrm>
              <a:off x="203779" y="215923"/>
              <a:ext cx="32723" cy="14249"/>
            </a:xfrm>
            <a:custGeom>
              <a:avLst/>
              <a:gdLst>
                <a:gd name="connsiteX0" fmla="*/ 0 w 7744"/>
                <a:gd name="connsiteY0" fmla="*/ 0 h 3372"/>
                <a:gd name="connsiteX1" fmla="*/ 7744 w 7744"/>
                <a:gd name="connsiteY1" fmla="*/ 3334 h 3372"/>
                <a:gd name="connsiteX2" fmla="*/ 5055 w 7744"/>
                <a:gd name="connsiteY2" fmla="*/ 1721 h 3372"/>
                <a:gd name="connsiteX3" fmla="*/ 0 w 7744"/>
                <a:gd name="connsiteY3" fmla="*/ 0 h 3372"/>
                <a:gd name="connsiteX4" fmla="*/ 0 w 7744"/>
                <a:gd name="connsiteY4" fmla="*/ 0 h 3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3372">
                  <a:moveTo>
                    <a:pt x="0" y="0"/>
                  </a:moveTo>
                  <a:cubicBezTo>
                    <a:pt x="323" y="430"/>
                    <a:pt x="7314" y="3764"/>
                    <a:pt x="7744" y="3334"/>
                  </a:cubicBezTo>
                  <a:cubicBezTo>
                    <a:pt x="7636" y="3012"/>
                    <a:pt x="6238" y="2259"/>
                    <a:pt x="5055" y="1721"/>
                  </a:cubicBezTo>
                  <a:cubicBezTo>
                    <a:pt x="3119" y="968"/>
                    <a:pt x="645" y="0"/>
                    <a:pt x="0" y="0"/>
                  </a:cubicBezTo>
                  <a:cubicBezTo>
                    <a:pt x="0" y="0"/>
                    <a:pt x="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4" name="任意多边形: 形状 280">
              <a:extLst>
                <a:ext uri="{FF2B5EF4-FFF2-40B4-BE49-F238E27FC236}">
                  <a16:creationId xmlns:a16="http://schemas.microsoft.com/office/drawing/2014/main" xmlns="" id="{1A526AF7-E7B2-42F3-A5F2-2930587FDFFE}"/>
                </a:ext>
              </a:extLst>
            </p:cNvPr>
            <p:cNvSpPr/>
            <p:nvPr/>
          </p:nvSpPr>
          <p:spPr>
            <a:xfrm>
              <a:off x="222866" y="214559"/>
              <a:ext cx="41356" cy="13780"/>
            </a:xfrm>
            <a:custGeom>
              <a:avLst/>
              <a:gdLst>
                <a:gd name="connsiteX0" fmla="*/ 6131 w 9787"/>
                <a:gd name="connsiteY0" fmla="*/ 1721 h 3261"/>
                <a:gd name="connsiteX1" fmla="*/ 0 w 9787"/>
                <a:gd name="connsiteY1" fmla="*/ 0 h 3261"/>
                <a:gd name="connsiteX2" fmla="*/ 0 w 9787"/>
                <a:gd name="connsiteY2" fmla="*/ 0 h 3261"/>
                <a:gd name="connsiteX3" fmla="*/ 9788 w 9787"/>
                <a:gd name="connsiteY3" fmla="*/ 3227 h 3261"/>
                <a:gd name="connsiteX4" fmla="*/ 6131 w 9787"/>
                <a:gd name="connsiteY4" fmla="*/ 1721 h 3261"/>
                <a:gd name="connsiteX5" fmla="*/ 6131 w 9787"/>
                <a:gd name="connsiteY5" fmla="*/ 1721 h 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87" h="3261">
                  <a:moveTo>
                    <a:pt x="6131" y="1721"/>
                  </a:moveTo>
                  <a:cubicBezTo>
                    <a:pt x="3549" y="860"/>
                    <a:pt x="538" y="0"/>
                    <a:pt x="0" y="0"/>
                  </a:cubicBezTo>
                  <a:cubicBezTo>
                    <a:pt x="0" y="0"/>
                    <a:pt x="0" y="0"/>
                    <a:pt x="0" y="0"/>
                  </a:cubicBezTo>
                  <a:cubicBezTo>
                    <a:pt x="108" y="0"/>
                    <a:pt x="9250" y="3657"/>
                    <a:pt x="9788" y="3227"/>
                  </a:cubicBezTo>
                  <a:cubicBezTo>
                    <a:pt x="9680" y="3012"/>
                    <a:pt x="7744" y="2259"/>
                    <a:pt x="6131" y="1721"/>
                  </a:cubicBezTo>
                  <a:lnTo>
                    <a:pt x="6131" y="172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505" name="任意多边形: 形状 282">
              <a:extLst>
                <a:ext uri="{FF2B5EF4-FFF2-40B4-BE49-F238E27FC236}">
                  <a16:creationId xmlns:a16="http://schemas.microsoft.com/office/drawing/2014/main" xmlns="" id="{E5670F66-59C0-40A7-9DB0-9022C3BAE700}"/>
                </a:ext>
              </a:extLst>
            </p:cNvPr>
            <p:cNvSpPr/>
            <p:nvPr/>
          </p:nvSpPr>
          <p:spPr>
            <a:xfrm>
              <a:off x="241501" y="213308"/>
              <a:ext cx="49993" cy="13518"/>
            </a:xfrm>
            <a:custGeom>
              <a:avLst/>
              <a:gdLst>
                <a:gd name="connsiteX0" fmla="*/ 0 w 11831"/>
                <a:gd name="connsiteY0" fmla="*/ 81 h 3199"/>
                <a:gd name="connsiteX1" fmla="*/ 11831 w 11831"/>
                <a:gd name="connsiteY1" fmla="*/ 3200 h 3199"/>
                <a:gd name="connsiteX2" fmla="*/ 11831 w 11831"/>
                <a:gd name="connsiteY2" fmla="*/ 3200 h 3199"/>
                <a:gd name="connsiteX3" fmla="*/ 7206 w 11831"/>
                <a:gd name="connsiteY3" fmla="*/ 1694 h 3199"/>
                <a:gd name="connsiteX4" fmla="*/ 0 w 11831"/>
                <a:gd name="connsiteY4" fmla="*/ 81 h 3199"/>
                <a:gd name="connsiteX5" fmla="*/ 0 w 11831"/>
                <a:gd name="connsiteY5" fmla="*/ 81 h 3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31" h="3199">
                  <a:moveTo>
                    <a:pt x="0" y="81"/>
                  </a:moveTo>
                  <a:cubicBezTo>
                    <a:pt x="538" y="296"/>
                    <a:pt x="10540" y="3200"/>
                    <a:pt x="11831" y="3200"/>
                  </a:cubicBezTo>
                  <a:cubicBezTo>
                    <a:pt x="11831" y="3200"/>
                    <a:pt x="11831" y="3200"/>
                    <a:pt x="11831" y="3200"/>
                  </a:cubicBezTo>
                  <a:cubicBezTo>
                    <a:pt x="11401" y="2877"/>
                    <a:pt x="9035" y="2232"/>
                    <a:pt x="7206" y="1694"/>
                  </a:cubicBezTo>
                  <a:cubicBezTo>
                    <a:pt x="4195" y="834"/>
                    <a:pt x="645" y="-27"/>
                    <a:pt x="0" y="81"/>
                  </a:cubicBezTo>
                  <a:cubicBezTo>
                    <a:pt x="0" y="-27"/>
                    <a:pt x="0"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6" name="任意多边形: 形状 283">
              <a:extLst>
                <a:ext uri="{FF2B5EF4-FFF2-40B4-BE49-F238E27FC236}">
                  <a16:creationId xmlns:a16="http://schemas.microsoft.com/office/drawing/2014/main" xmlns="" id="{397EF973-70E9-4255-8F36-42C166DEEB75}"/>
                </a:ext>
              </a:extLst>
            </p:cNvPr>
            <p:cNvSpPr/>
            <p:nvPr/>
          </p:nvSpPr>
          <p:spPr>
            <a:xfrm>
              <a:off x="258771" y="211833"/>
              <a:ext cx="58174" cy="12364"/>
            </a:xfrm>
            <a:custGeom>
              <a:avLst/>
              <a:gdLst>
                <a:gd name="connsiteX0" fmla="*/ 13767 w 13767"/>
                <a:gd name="connsiteY0" fmla="*/ 2904 h 2926"/>
                <a:gd name="connsiteX1" fmla="*/ 8282 w 13767"/>
                <a:gd name="connsiteY1" fmla="*/ 1506 h 2926"/>
                <a:gd name="connsiteX2" fmla="*/ 0 w 13767"/>
                <a:gd name="connsiteY2" fmla="*/ 0 h 2926"/>
                <a:gd name="connsiteX3" fmla="*/ 13767 w 13767"/>
                <a:gd name="connsiteY3" fmla="*/ 2904 h 2926"/>
              </a:gdLst>
              <a:ahLst/>
              <a:cxnLst>
                <a:cxn ang="0">
                  <a:pos x="connsiteX0" y="connsiteY0"/>
                </a:cxn>
                <a:cxn ang="0">
                  <a:pos x="connsiteX1" y="connsiteY1"/>
                </a:cxn>
                <a:cxn ang="0">
                  <a:pos x="connsiteX2" y="connsiteY2"/>
                </a:cxn>
                <a:cxn ang="0">
                  <a:pos x="connsiteX3" y="connsiteY3"/>
                </a:cxn>
              </a:cxnLst>
              <a:rect l="l" t="t" r="r" b="b"/>
              <a:pathLst>
                <a:path w="13767" h="2926">
                  <a:moveTo>
                    <a:pt x="13767" y="2904"/>
                  </a:moveTo>
                  <a:cubicBezTo>
                    <a:pt x="13122" y="2581"/>
                    <a:pt x="10540" y="1936"/>
                    <a:pt x="8282" y="1506"/>
                  </a:cubicBezTo>
                  <a:cubicBezTo>
                    <a:pt x="4517" y="645"/>
                    <a:pt x="645" y="0"/>
                    <a:pt x="0" y="0"/>
                  </a:cubicBezTo>
                  <a:cubicBezTo>
                    <a:pt x="0" y="0"/>
                    <a:pt x="13122" y="3227"/>
                    <a:pt x="13767" y="29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7" name="任意多边形: 形状 284">
              <a:extLst>
                <a:ext uri="{FF2B5EF4-FFF2-40B4-BE49-F238E27FC236}">
                  <a16:creationId xmlns:a16="http://schemas.microsoft.com/office/drawing/2014/main" xmlns="" id="{1B6FD19A-DA9D-461C-9086-61EC7A9389B6}"/>
                </a:ext>
              </a:extLst>
            </p:cNvPr>
            <p:cNvSpPr/>
            <p:nvPr/>
          </p:nvSpPr>
          <p:spPr>
            <a:xfrm>
              <a:off x="274224" y="210016"/>
              <a:ext cx="65446" cy="11861"/>
            </a:xfrm>
            <a:custGeom>
              <a:avLst/>
              <a:gdLst>
                <a:gd name="connsiteX0" fmla="*/ 15488 w 15488"/>
                <a:gd name="connsiteY0" fmla="*/ 2796 h 2807"/>
                <a:gd name="connsiteX1" fmla="*/ 9142 w 15488"/>
                <a:gd name="connsiteY1" fmla="*/ 1398 h 2807"/>
                <a:gd name="connsiteX2" fmla="*/ 0 w 15488"/>
                <a:gd name="connsiteY2" fmla="*/ 0 h 2807"/>
                <a:gd name="connsiteX3" fmla="*/ 15488 w 15488"/>
                <a:gd name="connsiteY3" fmla="*/ 2796 h 2807"/>
              </a:gdLst>
              <a:ahLst/>
              <a:cxnLst>
                <a:cxn ang="0">
                  <a:pos x="connsiteX0" y="connsiteY0"/>
                </a:cxn>
                <a:cxn ang="0">
                  <a:pos x="connsiteX1" y="connsiteY1"/>
                </a:cxn>
                <a:cxn ang="0">
                  <a:pos x="connsiteX2" y="connsiteY2"/>
                </a:cxn>
                <a:cxn ang="0">
                  <a:pos x="connsiteX3" y="connsiteY3"/>
                </a:cxn>
              </a:cxnLst>
              <a:rect l="l" t="t" r="r" b="b"/>
              <a:pathLst>
                <a:path w="15488" h="2807">
                  <a:moveTo>
                    <a:pt x="15488" y="2796"/>
                  </a:moveTo>
                  <a:cubicBezTo>
                    <a:pt x="14735" y="2474"/>
                    <a:pt x="11724" y="1936"/>
                    <a:pt x="9142" y="1398"/>
                  </a:cubicBezTo>
                  <a:cubicBezTo>
                    <a:pt x="4948" y="645"/>
                    <a:pt x="538" y="0"/>
                    <a:pt x="0" y="0"/>
                  </a:cubicBezTo>
                  <a:cubicBezTo>
                    <a:pt x="108" y="108"/>
                    <a:pt x="15058" y="3012"/>
                    <a:pt x="15488" y="27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8" name="任意多边形: 形状 285">
              <a:extLst>
                <a:ext uri="{FF2B5EF4-FFF2-40B4-BE49-F238E27FC236}">
                  <a16:creationId xmlns:a16="http://schemas.microsoft.com/office/drawing/2014/main" xmlns="" id="{013573DF-7E7D-4AB2-9322-3E4D2723AC64}"/>
                </a:ext>
              </a:extLst>
            </p:cNvPr>
            <p:cNvSpPr/>
            <p:nvPr/>
          </p:nvSpPr>
          <p:spPr>
            <a:xfrm>
              <a:off x="287860" y="208651"/>
              <a:ext cx="71806" cy="10919"/>
            </a:xfrm>
            <a:custGeom>
              <a:avLst/>
              <a:gdLst>
                <a:gd name="connsiteX0" fmla="*/ 0 w 16993"/>
                <a:gd name="connsiteY0" fmla="*/ 0 h 2584"/>
                <a:gd name="connsiteX1" fmla="*/ 16994 w 16993"/>
                <a:gd name="connsiteY1" fmla="*/ 2581 h 2584"/>
                <a:gd name="connsiteX2" fmla="*/ 9895 w 16993"/>
                <a:gd name="connsiteY2" fmla="*/ 1291 h 2584"/>
                <a:gd name="connsiteX3" fmla="*/ 0 w 16993"/>
                <a:gd name="connsiteY3" fmla="*/ 0 h 2584"/>
                <a:gd name="connsiteX4" fmla="*/ 0 w 16993"/>
                <a:gd name="connsiteY4" fmla="*/ 0 h 2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2584">
                  <a:moveTo>
                    <a:pt x="0" y="0"/>
                  </a:moveTo>
                  <a:cubicBezTo>
                    <a:pt x="108" y="0"/>
                    <a:pt x="16133" y="2689"/>
                    <a:pt x="16994" y="2581"/>
                  </a:cubicBezTo>
                  <a:cubicBezTo>
                    <a:pt x="16133" y="2366"/>
                    <a:pt x="13229" y="1828"/>
                    <a:pt x="9895" y="1291"/>
                  </a:cubicBezTo>
                  <a:cubicBezTo>
                    <a:pt x="5701" y="645"/>
                    <a:pt x="968" y="0"/>
                    <a:pt x="0" y="0"/>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509" name="任意多边形: 形状 286">
              <a:extLst>
                <a:ext uri="{FF2B5EF4-FFF2-40B4-BE49-F238E27FC236}">
                  <a16:creationId xmlns:a16="http://schemas.microsoft.com/office/drawing/2014/main" xmlns="" id="{384A4D63-C4A7-41F3-BDB8-032BA0A16E4C}"/>
                </a:ext>
              </a:extLst>
            </p:cNvPr>
            <p:cNvSpPr/>
            <p:nvPr/>
          </p:nvSpPr>
          <p:spPr>
            <a:xfrm>
              <a:off x="299223" y="206834"/>
              <a:ext cx="78169" cy="10010"/>
            </a:xfrm>
            <a:custGeom>
              <a:avLst/>
              <a:gdLst>
                <a:gd name="connsiteX0" fmla="*/ 18500 w 18499"/>
                <a:gd name="connsiteY0" fmla="*/ 2366 h 2369"/>
                <a:gd name="connsiteX1" fmla="*/ 10648 w 18499"/>
                <a:gd name="connsiteY1" fmla="*/ 1183 h 2369"/>
                <a:gd name="connsiteX2" fmla="*/ 0 w 18499"/>
                <a:gd name="connsiteY2" fmla="*/ 0 h 2369"/>
                <a:gd name="connsiteX3" fmla="*/ 18500 w 18499"/>
                <a:gd name="connsiteY3" fmla="*/ 2366 h 2369"/>
              </a:gdLst>
              <a:ahLst/>
              <a:cxnLst>
                <a:cxn ang="0">
                  <a:pos x="connsiteX0" y="connsiteY0"/>
                </a:cxn>
                <a:cxn ang="0">
                  <a:pos x="connsiteX1" y="connsiteY1"/>
                </a:cxn>
                <a:cxn ang="0">
                  <a:pos x="connsiteX2" y="connsiteY2"/>
                </a:cxn>
                <a:cxn ang="0">
                  <a:pos x="connsiteX3" y="connsiteY3"/>
                </a:cxn>
              </a:cxnLst>
              <a:rect l="l" t="t" r="r" b="b"/>
              <a:pathLst>
                <a:path w="18499" h="2369">
                  <a:moveTo>
                    <a:pt x="18500" y="2366"/>
                  </a:moveTo>
                  <a:cubicBezTo>
                    <a:pt x="17962" y="2151"/>
                    <a:pt x="14520" y="1613"/>
                    <a:pt x="10648" y="1183"/>
                  </a:cubicBezTo>
                  <a:cubicBezTo>
                    <a:pt x="6131" y="538"/>
                    <a:pt x="1076" y="0"/>
                    <a:pt x="0" y="0"/>
                  </a:cubicBezTo>
                  <a:cubicBezTo>
                    <a:pt x="108" y="0"/>
                    <a:pt x="17962" y="2474"/>
                    <a:pt x="18500"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0" name="任意多边形: 形状 287">
              <a:extLst>
                <a:ext uri="{FF2B5EF4-FFF2-40B4-BE49-F238E27FC236}">
                  <a16:creationId xmlns:a16="http://schemas.microsoft.com/office/drawing/2014/main" xmlns="" id="{9A217478-2662-4039-BD0A-281911AEF564}"/>
                </a:ext>
              </a:extLst>
            </p:cNvPr>
            <p:cNvSpPr/>
            <p:nvPr/>
          </p:nvSpPr>
          <p:spPr>
            <a:xfrm>
              <a:off x="309677" y="205013"/>
              <a:ext cx="82716" cy="9089"/>
            </a:xfrm>
            <a:custGeom>
              <a:avLst/>
              <a:gdLst>
                <a:gd name="connsiteX0" fmla="*/ 19575 w 19575"/>
                <a:gd name="connsiteY0" fmla="*/ 2151 h 2151"/>
                <a:gd name="connsiteX1" fmla="*/ 11186 w 19575"/>
                <a:gd name="connsiteY1" fmla="*/ 1076 h 2151"/>
                <a:gd name="connsiteX2" fmla="*/ 0 w 19575"/>
                <a:gd name="connsiteY2" fmla="*/ 0 h 2151"/>
                <a:gd name="connsiteX3" fmla="*/ 19575 w 19575"/>
                <a:gd name="connsiteY3" fmla="*/ 2151 h 2151"/>
              </a:gdLst>
              <a:ahLst/>
              <a:cxnLst>
                <a:cxn ang="0">
                  <a:pos x="connsiteX0" y="connsiteY0"/>
                </a:cxn>
                <a:cxn ang="0">
                  <a:pos x="connsiteX1" y="connsiteY1"/>
                </a:cxn>
                <a:cxn ang="0">
                  <a:pos x="connsiteX2" y="connsiteY2"/>
                </a:cxn>
                <a:cxn ang="0">
                  <a:pos x="connsiteX3" y="connsiteY3"/>
                </a:cxn>
              </a:cxnLst>
              <a:rect l="l" t="t" r="r" b="b"/>
              <a:pathLst>
                <a:path w="19575" h="2151">
                  <a:moveTo>
                    <a:pt x="19575" y="2151"/>
                  </a:moveTo>
                  <a:cubicBezTo>
                    <a:pt x="18930" y="1936"/>
                    <a:pt x="15165" y="1506"/>
                    <a:pt x="11186" y="1076"/>
                  </a:cubicBezTo>
                  <a:cubicBezTo>
                    <a:pt x="6023" y="538"/>
                    <a:pt x="968" y="0"/>
                    <a:pt x="0" y="0"/>
                  </a:cubicBezTo>
                  <a:cubicBezTo>
                    <a:pt x="108" y="0"/>
                    <a:pt x="18500" y="2151"/>
                    <a:pt x="19575" y="215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1" name="任意多边形: 形状 288">
              <a:extLst>
                <a:ext uri="{FF2B5EF4-FFF2-40B4-BE49-F238E27FC236}">
                  <a16:creationId xmlns:a16="http://schemas.microsoft.com/office/drawing/2014/main" xmlns="" id="{4DCCFE6E-2F72-4FCE-ACD0-055B384A7F62}"/>
                </a:ext>
              </a:extLst>
            </p:cNvPr>
            <p:cNvSpPr/>
            <p:nvPr/>
          </p:nvSpPr>
          <p:spPr>
            <a:xfrm>
              <a:off x="318310" y="202744"/>
              <a:ext cx="86350" cy="8198"/>
            </a:xfrm>
            <a:custGeom>
              <a:avLst/>
              <a:gdLst>
                <a:gd name="connsiteX0" fmla="*/ 20436 w 20435"/>
                <a:gd name="connsiteY0" fmla="*/ 1936 h 1940"/>
                <a:gd name="connsiteX1" fmla="*/ 11616 w 20435"/>
                <a:gd name="connsiteY1" fmla="*/ 968 h 1940"/>
                <a:gd name="connsiteX2" fmla="*/ 11616 w 20435"/>
                <a:gd name="connsiteY2" fmla="*/ 968 h 1940"/>
                <a:gd name="connsiteX3" fmla="*/ 0 w 20435"/>
                <a:gd name="connsiteY3" fmla="*/ 0 h 1940"/>
                <a:gd name="connsiteX4" fmla="*/ 20436 w 20435"/>
                <a:gd name="connsiteY4" fmla="*/ 1936 h 1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1940">
                  <a:moveTo>
                    <a:pt x="20436" y="1936"/>
                  </a:moveTo>
                  <a:cubicBezTo>
                    <a:pt x="19790" y="1828"/>
                    <a:pt x="16241" y="1398"/>
                    <a:pt x="11616" y="968"/>
                  </a:cubicBezTo>
                  <a:lnTo>
                    <a:pt x="11616" y="968"/>
                  </a:lnTo>
                  <a:cubicBezTo>
                    <a:pt x="6346" y="430"/>
                    <a:pt x="968" y="0"/>
                    <a:pt x="0" y="0"/>
                  </a:cubicBezTo>
                  <a:cubicBezTo>
                    <a:pt x="0" y="0"/>
                    <a:pt x="19575" y="2044"/>
                    <a:pt x="20436"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2" name="任意多边形: 形状 289">
              <a:extLst>
                <a:ext uri="{FF2B5EF4-FFF2-40B4-BE49-F238E27FC236}">
                  <a16:creationId xmlns:a16="http://schemas.microsoft.com/office/drawing/2014/main" xmlns="" id="{29A6C56B-F415-4530-873F-6556BD05F074}"/>
                </a:ext>
              </a:extLst>
            </p:cNvPr>
            <p:cNvSpPr/>
            <p:nvPr/>
          </p:nvSpPr>
          <p:spPr>
            <a:xfrm>
              <a:off x="324217" y="200470"/>
              <a:ext cx="89532" cy="7724"/>
            </a:xfrm>
            <a:custGeom>
              <a:avLst/>
              <a:gdLst>
                <a:gd name="connsiteX0" fmla="*/ 21188 w 21188"/>
                <a:gd name="connsiteY0" fmla="*/ 1828 h 1828"/>
                <a:gd name="connsiteX1" fmla="*/ 11939 w 21188"/>
                <a:gd name="connsiteY1" fmla="*/ 860 h 1828"/>
                <a:gd name="connsiteX2" fmla="*/ 0 w 21188"/>
                <a:gd name="connsiteY2" fmla="*/ 0 h 1828"/>
                <a:gd name="connsiteX3" fmla="*/ 21188 w 21188"/>
                <a:gd name="connsiteY3" fmla="*/ 1828 h 1828"/>
              </a:gdLst>
              <a:ahLst/>
              <a:cxnLst>
                <a:cxn ang="0">
                  <a:pos x="connsiteX0" y="connsiteY0"/>
                </a:cxn>
                <a:cxn ang="0">
                  <a:pos x="connsiteX1" y="connsiteY1"/>
                </a:cxn>
                <a:cxn ang="0">
                  <a:pos x="connsiteX2" y="connsiteY2"/>
                </a:cxn>
                <a:cxn ang="0">
                  <a:pos x="connsiteX3" y="connsiteY3"/>
                </a:cxn>
              </a:cxnLst>
              <a:rect l="l" t="t" r="r" b="b"/>
              <a:pathLst>
                <a:path w="21188" h="1828">
                  <a:moveTo>
                    <a:pt x="21188" y="1828"/>
                  </a:moveTo>
                  <a:cubicBezTo>
                    <a:pt x="20436" y="1721"/>
                    <a:pt x="16671" y="1291"/>
                    <a:pt x="11939" y="860"/>
                  </a:cubicBezTo>
                  <a:cubicBezTo>
                    <a:pt x="6453" y="430"/>
                    <a:pt x="968" y="0"/>
                    <a:pt x="0" y="0"/>
                  </a:cubicBezTo>
                  <a:cubicBezTo>
                    <a:pt x="108" y="108"/>
                    <a:pt x="20543" y="1828"/>
                    <a:pt x="21188"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3" name="任意多边形: 形状 290">
              <a:extLst>
                <a:ext uri="{FF2B5EF4-FFF2-40B4-BE49-F238E27FC236}">
                  <a16:creationId xmlns:a16="http://schemas.microsoft.com/office/drawing/2014/main" xmlns="" id="{6309CD19-DA0D-4258-B0B3-94A78016626E}"/>
                </a:ext>
              </a:extLst>
            </p:cNvPr>
            <p:cNvSpPr/>
            <p:nvPr/>
          </p:nvSpPr>
          <p:spPr>
            <a:xfrm>
              <a:off x="328307" y="198653"/>
              <a:ext cx="91805" cy="6385"/>
            </a:xfrm>
            <a:custGeom>
              <a:avLst/>
              <a:gdLst>
                <a:gd name="connsiteX0" fmla="*/ 21726 w 21726"/>
                <a:gd name="connsiteY0" fmla="*/ 1506 h 1511"/>
                <a:gd name="connsiteX1" fmla="*/ 12154 w 21726"/>
                <a:gd name="connsiteY1" fmla="*/ 645 h 1511"/>
                <a:gd name="connsiteX2" fmla="*/ 0 w 21726"/>
                <a:gd name="connsiteY2" fmla="*/ 0 h 1511"/>
                <a:gd name="connsiteX3" fmla="*/ 21726 w 21726"/>
                <a:gd name="connsiteY3" fmla="*/ 1506 h 1511"/>
              </a:gdLst>
              <a:ahLst/>
              <a:cxnLst>
                <a:cxn ang="0">
                  <a:pos x="connsiteX0" y="connsiteY0"/>
                </a:cxn>
                <a:cxn ang="0">
                  <a:pos x="connsiteX1" y="connsiteY1"/>
                </a:cxn>
                <a:cxn ang="0">
                  <a:pos x="connsiteX2" y="connsiteY2"/>
                </a:cxn>
                <a:cxn ang="0">
                  <a:pos x="connsiteX3" y="connsiteY3"/>
                </a:cxn>
              </a:cxnLst>
              <a:rect l="l" t="t" r="r" b="b"/>
              <a:pathLst>
                <a:path w="21726" h="1511">
                  <a:moveTo>
                    <a:pt x="21726" y="1506"/>
                  </a:moveTo>
                  <a:cubicBezTo>
                    <a:pt x="20866" y="1398"/>
                    <a:pt x="16994" y="1076"/>
                    <a:pt x="12154" y="645"/>
                  </a:cubicBezTo>
                  <a:cubicBezTo>
                    <a:pt x="6561" y="215"/>
                    <a:pt x="968" y="0"/>
                    <a:pt x="0" y="0"/>
                  </a:cubicBezTo>
                  <a:cubicBezTo>
                    <a:pt x="215" y="108"/>
                    <a:pt x="21188" y="1613"/>
                    <a:pt x="21726" y="15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4" name="任意多边形: 形状 291">
              <a:extLst>
                <a:ext uri="{FF2B5EF4-FFF2-40B4-BE49-F238E27FC236}">
                  <a16:creationId xmlns:a16="http://schemas.microsoft.com/office/drawing/2014/main" xmlns="" id="{23757502-847E-4512-BA2A-EB955732F17A}"/>
                </a:ext>
              </a:extLst>
            </p:cNvPr>
            <p:cNvSpPr/>
            <p:nvPr/>
          </p:nvSpPr>
          <p:spPr>
            <a:xfrm>
              <a:off x="331037" y="196832"/>
              <a:ext cx="92714" cy="5451"/>
            </a:xfrm>
            <a:custGeom>
              <a:avLst/>
              <a:gdLst>
                <a:gd name="connsiteX0" fmla="*/ 12261 w 21941"/>
                <a:gd name="connsiteY0" fmla="*/ 538 h 1290"/>
                <a:gd name="connsiteX1" fmla="*/ 0 w 21941"/>
                <a:gd name="connsiteY1" fmla="*/ 0 h 1290"/>
                <a:gd name="connsiteX2" fmla="*/ 21941 w 21941"/>
                <a:gd name="connsiteY2" fmla="*/ 1291 h 1290"/>
                <a:gd name="connsiteX3" fmla="*/ 12261 w 21941"/>
                <a:gd name="connsiteY3" fmla="*/ 538 h 1290"/>
              </a:gdLst>
              <a:ahLst/>
              <a:cxnLst>
                <a:cxn ang="0">
                  <a:pos x="connsiteX0" y="connsiteY0"/>
                </a:cxn>
                <a:cxn ang="0">
                  <a:pos x="connsiteX1" y="connsiteY1"/>
                </a:cxn>
                <a:cxn ang="0">
                  <a:pos x="connsiteX2" y="connsiteY2"/>
                </a:cxn>
                <a:cxn ang="0">
                  <a:pos x="connsiteX3" y="connsiteY3"/>
                </a:cxn>
              </a:cxnLst>
              <a:rect l="l" t="t" r="r" b="b"/>
              <a:pathLst>
                <a:path w="21941" h="1290">
                  <a:moveTo>
                    <a:pt x="12261" y="538"/>
                  </a:moveTo>
                  <a:cubicBezTo>
                    <a:pt x="6238" y="215"/>
                    <a:pt x="860" y="0"/>
                    <a:pt x="0" y="0"/>
                  </a:cubicBezTo>
                  <a:cubicBezTo>
                    <a:pt x="108" y="0"/>
                    <a:pt x="21404" y="1291"/>
                    <a:pt x="21941" y="1291"/>
                  </a:cubicBezTo>
                  <a:cubicBezTo>
                    <a:pt x="21081" y="1183"/>
                    <a:pt x="17101" y="860"/>
                    <a:pt x="12261"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5" name="任意多边形: 形状 297">
              <a:extLst>
                <a:ext uri="{FF2B5EF4-FFF2-40B4-BE49-F238E27FC236}">
                  <a16:creationId xmlns:a16="http://schemas.microsoft.com/office/drawing/2014/main" xmlns="" id="{C6BCF827-2132-45CF-A797-0ECC4D94C90A}"/>
                </a:ext>
              </a:extLst>
            </p:cNvPr>
            <p:cNvSpPr/>
            <p:nvPr/>
          </p:nvSpPr>
          <p:spPr>
            <a:xfrm>
              <a:off x="331489" y="195015"/>
              <a:ext cx="92714" cy="4543"/>
            </a:xfrm>
            <a:custGeom>
              <a:avLst/>
              <a:gdLst>
                <a:gd name="connsiteX0" fmla="*/ 0 w 21941"/>
                <a:gd name="connsiteY0" fmla="*/ 0 h 1075"/>
                <a:gd name="connsiteX1" fmla="*/ 21941 w 21941"/>
                <a:gd name="connsiteY1" fmla="*/ 1076 h 1075"/>
                <a:gd name="connsiteX2" fmla="*/ 12154 w 21941"/>
                <a:gd name="connsiteY2" fmla="*/ 430 h 1075"/>
                <a:gd name="connsiteX3" fmla="*/ 0 w 21941"/>
                <a:gd name="connsiteY3" fmla="*/ 0 h 1075"/>
              </a:gdLst>
              <a:ahLst/>
              <a:cxnLst>
                <a:cxn ang="0">
                  <a:pos x="connsiteX0" y="connsiteY0"/>
                </a:cxn>
                <a:cxn ang="0">
                  <a:pos x="connsiteX1" y="connsiteY1"/>
                </a:cxn>
                <a:cxn ang="0">
                  <a:pos x="connsiteX2" y="connsiteY2"/>
                </a:cxn>
                <a:cxn ang="0">
                  <a:pos x="connsiteX3" y="connsiteY3"/>
                </a:cxn>
              </a:cxnLst>
              <a:rect l="l" t="t" r="r" b="b"/>
              <a:pathLst>
                <a:path w="21941" h="1075">
                  <a:moveTo>
                    <a:pt x="0" y="0"/>
                  </a:moveTo>
                  <a:cubicBezTo>
                    <a:pt x="107" y="0"/>
                    <a:pt x="21511" y="1076"/>
                    <a:pt x="21941" y="1076"/>
                  </a:cubicBezTo>
                  <a:cubicBezTo>
                    <a:pt x="20973" y="968"/>
                    <a:pt x="16886" y="645"/>
                    <a:pt x="12154" y="430"/>
                  </a:cubicBezTo>
                  <a:cubicBezTo>
                    <a:pt x="6238" y="108"/>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6" name="任意多边形: 形状 322">
              <a:extLst>
                <a:ext uri="{FF2B5EF4-FFF2-40B4-BE49-F238E27FC236}">
                  <a16:creationId xmlns:a16="http://schemas.microsoft.com/office/drawing/2014/main" xmlns="" id="{5DC3C8E8-1C02-4555-98D9-D3439C3E7867}"/>
                </a:ext>
              </a:extLst>
            </p:cNvPr>
            <p:cNvSpPr/>
            <p:nvPr/>
          </p:nvSpPr>
          <p:spPr>
            <a:xfrm>
              <a:off x="330129" y="192742"/>
              <a:ext cx="92258" cy="3634"/>
            </a:xfrm>
            <a:custGeom>
              <a:avLst/>
              <a:gdLst>
                <a:gd name="connsiteX0" fmla="*/ 0 w 21833"/>
                <a:gd name="connsiteY0" fmla="*/ 0 h 860"/>
                <a:gd name="connsiteX1" fmla="*/ 21834 w 21833"/>
                <a:gd name="connsiteY1" fmla="*/ 860 h 860"/>
                <a:gd name="connsiteX2" fmla="*/ 12046 w 21833"/>
                <a:gd name="connsiteY2" fmla="*/ 323 h 860"/>
                <a:gd name="connsiteX3" fmla="*/ 0 w 21833"/>
                <a:gd name="connsiteY3" fmla="*/ 0 h 860"/>
              </a:gdLst>
              <a:ahLst/>
              <a:cxnLst>
                <a:cxn ang="0">
                  <a:pos x="connsiteX0" y="connsiteY0"/>
                </a:cxn>
                <a:cxn ang="0">
                  <a:pos x="connsiteX1" y="connsiteY1"/>
                </a:cxn>
                <a:cxn ang="0">
                  <a:pos x="connsiteX2" y="connsiteY2"/>
                </a:cxn>
                <a:cxn ang="0">
                  <a:pos x="connsiteX3" y="connsiteY3"/>
                </a:cxn>
              </a:cxnLst>
              <a:rect l="l" t="t" r="r" b="b"/>
              <a:pathLst>
                <a:path w="21833" h="860">
                  <a:moveTo>
                    <a:pt x="0" y="0"/>
                  </a:moveTo>
                  <a:cubicBezTo>
                    <a:pt x="108" y="0"/>
                    <a:pt x="21404" y="860"/>
                    <a:pt x="21834" y="860"/>
                  </a:cubicBezTo>
                  <a:cubicBezTo>
                    <a:pt x="20758" y="753"/>
                    <a:pt x="16671" y="538"/>
                    <a:pt x="12046" y="323"/>
                  </a:cubicBezTo>
                  <a:cubicBezTo>
                    <a:pt x="6023" y="108"/>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7" name="任意多边形: 形状 323">
              <a:extLst>
                <a:ext uri="{FF2B5EF4-FFF2-40B4-BE49-F238E27FC236}">
                  <a16:creationId xmlns:a16="http://schemas.microsoft.com/office/drawing/2014/main" xmlns="" id="{52FC8BDD-65EC-484E-9114-39CFE49A0EFB}"/>
                </a:ext>
              </a:extLst>
            </p:cNvPr>
            <p:cNvSpPr/>
            <p:nvPr/>
          </p:nvSpPr>
          <p:spPr>
            <a:xfrm>
              <a:off x="326038" y="190925"/>
              <a:ext cx="89984" cy="2726"/>
            </a:xfrm>
            <a:custGeom>
              <a:avLst/>
              <a:gdLst>
                <a:gd name="connsiteX0" fmla="*/ 0 w 21295"/>
                <a:gd name="connsiteY0" fmla="*/ 0 h 645"/>
                <a:gd name="connsiteX1" fmla="*/ 21296 w 21295"/>
                <a:gd name="connsiteY1" fmla="*/ 645 h 645"/>
                <a:gd name="connsiteX2" fmla="*/ 11616 w 21295"/>
                <a:gd name="connsiteY2" fmla="*/ 215 h 645"/>
                <a:gd name="connsiteX3" fmla="*/ 0 w 21295"/>
                <a:gd name="connsiteY3" fmla="*/ 0 h 645"/>
              </a:gdLst>
              <a:ahLst/>
              <a:cxnLst>
                <a:cxn ang="0">
                  <a:pos x="connsiteX0" y="connsiteY0"/>
                </a:cxn>
                <a:cxn ang="0">
                  <a:pos x="connsiteX1" y="connsiteY1"/>
                </a:cxn>
                <a:cxn ang="0">
                  <a:pos x="connsiteX2" y="connsiteY2"/>
                </a:cxn>
                <a:cxn ang="0">
                  <a:pos x="connsiteX3" y="connsiteY3"/>
                </a:cxn>
              </a:cxnLst>
              <a:rect l="l" t="t" r="r" b="b"/>
              <a:pathLst>
                <a:path w="21295" h="645">
                  <a:moveTo>
                    <a:pt x="0" y="0"/>
                  </a:moveTo>
                  <a:cubicBezTo>
                    <a:pt x="108" y="0"/>
                    <a:pt x="20651" y="645"/>
                    <a:pt x="21296" y="645"/>
                  </a:cubicBezTo>
                  <a:cubicBezTo>
                    <a:pt x="20113" y="538"/>
                    <a:pt x="16241" y="323"/>
                    <a:pt x="11616" y="215"/>
                  </a:cubicBezTo>
                  <a:cubicBezTo>
                    <a:pt x="5700" y="108"/>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8" name="任意多边形: 形状 349">
              <a:extLst>
                <a:ext uri="{FF2B5EF4-FFF2-40B4-BE49-F238E27FC236}">
                  <a16:creationId xmlns:a16="http://schemas.microsoft.com/office/drawing/2014/main" xmlns="" id="{FE1B1B00-76DB-48B6-AC3A-8B233FF19760}"/>
                </a:ext>
              </a:extLst>
            </p:cNvPr>
            <p:cNvSpPr/>
            <p:nvPr/>
          </p:nvSpPr>
          <p:spPr>
            <a:xfrm>
              <a:off x="320127" y="189108"/>
              <a:ext cx="87259" cy="1817"/>
            </a:xfrm>
            <a:custGeom>
              <a:avLst/>
              <a:gdLst>
                <a:gd name="connsiteX0" fmla="*/ 0 w 20650"/>
                <a:gd name="connsiteY0" fmla="*/ 0 h 430"/>
                <a:gd name="connsiteX1" fmla="*/ 20651 w 20650"/>
                <a:gd name="connsiteY1" fmla="*/ 430 h 430"/>
                <a:gd name="connsiteX2" fmla="*/ 11186 w 20650"/>
                <a:gd name="connsiteY2" fmla="*/ 108 h 430"/>
                <a:gd name="connsiteX3" fmla="*/ 0 w 20650"/>
                <a:gd name="connsiteY3" fmla="*/ 0 h 430"/>
              </a:gdLst>
              <a:ahLst/>
              <a:cxnLst>
                <a:cxn ang="0">
                  <a:pos x="connsiteX0" y="connsiteY0"/>
                </a:cxn>
                <a:cxn ang="0">
                  <a:pos x="connsiteX1" y="connsiteY1"/>
                </a:cxn>
                <a:cxn ang="0">
                  <a:pos x="connsiteX2" y="connsiteY2"/>
                </a:cxn>
                <a:cxn ang="0">
                  <a:pos x="connsiteX3" y="connsiteY3"/>
                </a:cxn>
              </a:cxnLst>
              <a:rect l="l" t="t" r="r" b="b"/>
              <a:pathLst>
                <a:path w="20650" h="430">
                  <a:moveTo>
                    <a:pt x="0" y="0"/>
                  </a:moveTo>
                  <a:cubicBezTo>
                    <a:pt x="107" y="0"/>
                    <a:pt x="20005" y="430"/>
                    <a:pt x="20651" y="430"/>
                  </a:cubicBezTo>
                  <a:cubicBezTo>
                    <a:pt x="19575" y="323"/>
                    <a:pt x="15165" y="215"/>
                    <a:pt x="11186" y="108"/>
                  </a:cubicBezTo>
                  <a:cubicBezTo>
                    <a:pt x="5593" y="0"/>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9" name="任意多边形: 形状 350">
              <a:extLst>
                <a:ext uri="{FF2B5EF4-FFF2-40B4-BE49-F238E27FC236}">
                  <a16:creationId xmlns:a16="http://schemas.microsoft.com/office/drawing/2014/main" xmlns="" id="{C50644B8-81E1-40F5-9AB8-678B2E3D7DB8}"/>
                </a:ext>
              </a:extLst>
            </p:cNvPr>
            <p:cNvSpPr/>
            <p:nvPr/>
          </p:nvSpPr>
          <p:spPr>
            <a:xfrm>
              <a:off x="312402" y="187405"/>
              <a:ext cx="83625" cy="1340"/>
            </a:xfrm>
            <a:custGeom>
              <a:avLst/>
              <a:gdLst>
                <a:gd name="connsiteX0" fmla="*/ 0 w 19790"/>
                <a:gd name="connsiteY0" fmla="*/ 81 h 317"/>
                <a:gd name="connsiteX1" fmla="*/ 19790 w 19790"/>
                <a:gd name="connsiteY1" fmla="*/ 296 h 317"/>
                <a:gd name="connsiteX2" fmla="*/ 10648 w 19790"/>
                <a:gd name="connsiteY2" fmla="*/ 81 h 317"/>
                <a:gd name="connsiteX3" fmla="*/ 0 w 19790"/>
                <a:gd name="connsiteY3" fmla="*/ 81 h 317"/>
              </a:gdLst>
              <a:ahLst/>
              <a:cxnLst>
                <a:cxn ang="0">
                  <a:pos x="connsiteX0" y="connsiteY0"/>
                </a:cxn>
                <a:cxn ang="0">
                  <a:pos x="connsiteX1" y="connsiteY1"/>
                </a:cxn>
                <a:cxn ang="0">
                  <a:pos x="connsiteX2" y="connsiteY2"/>
                </a:cxn>
                <a:cxn ang="0">
                  <a:pos x="connsiteX3" y="connsiteY3"/>
                </a:cxn>
              </a:cxnLst>
              <a:rect l="l" t="t" r="r" b="b"/>
              <a:pathLst>
                <a:path w="19790" h="317">
                  <a:moveTo>
                    <a:pt x="0" y="81"/>
                  </a:moveTo>
                  <a:cubicBezTo>
                    <a:pt x="108" y="81"/>
                    <a:pt x="19252" y="403"/>
                    <a:pt x="19790" y="296"/>
                  </a:cubicBezTo>
                  <a:cubicBezTo>
                    <a:pt x="18715" y="188"/>
                    <a:pt x="14735" y="81"/>
                    <a:pt x="10648" y="81"/>
                  </a:cubicBezTo>
                  <a:cubicBezTo>
                    <a:pt x="5378" y="-27"/>
                    <a:pt x="53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0" name="任意多边形: 形状 351">
              <a:extLst>
                <a:ext uri="{FF2B5EF4-FFF2-40B4-BE49-F238E27FC236}">
                  <a16:creationId xmlns:a16="http://schemas.microsoft.com/office/drawing/2014/main" xmlns="" id="{5FCFA3B9-05A5-48D4-85CE-C1E60947C02E}"/>
                </a:ext>
              </a:extLst>
            </p:cNvPr>
            <p:cNvSpPr/>
            <p:nvPr/>
          </p:nvSpPr>
          <p:spPr>
            <a:xfrm>
              <a:off x="301948" y="185474"/>
              <a:ext cx="79078" cy="909"/>
            </a:xfrm>
            <a:custGeom>
              <a:avLst/>
              <a:gdLst>
                <a:gd name="connsiteX0" fmla="*/ 18715 w 18714"/>
                <a:gd name="connsiteY0" fmla="*/ 215 h 215"/>
                <a:gd name="connsiteX1" fmla="*/ 9895 w 18714"/>
                <a:gd name="connsiteY1" fmla="*/ 0 h 215"/>
                <a:gd name="connsiteX2" fmla="*/ 0 w 18714"/>
                <a:gd name="connsiteY2" fmla="*/ 108 h 215"/>
                <a:gd name="connsiteX3" fmla="*/ 18715 w 18714"/>
                <a:gd name="connsiteY3" fmla="*/ 215 h 215"/>
              </a:gdLst>
              <a:ahLst/>
              <a:cxnLst>
                <a:cxn ang="0">
                  <a:pos x="connsiteX0" y="connsiteY0"/>
                </a:cxn>
                <a:cxn ang="0">
                  <a:pos x="connsiteX1" y="connsiteY1"/>
                </a:cxn>
                <a:cxn ang="0">
                  <a:pos x="connsiteX2" y="connsiteY2"/>
                </a:cxn>
                <a:cxn ang="0">
                  <a:pos x="connsiteX3" y="connsiteY3"/>
                </a:cxn>
              </a:cxnLst>
              <a:rect l="l" t="t" r="r" b="b"/>
              <a:pathLst>
                <a:path w="18714" h="215">
                  <a:moveTo>
                    <a:pt x="18715" y="215"/>
                  </a:moveTo>
                  <a:cubicBezTo>
                    <a:pt x="18177" y="215"/>
                    <a:pt x="14305" y="108"/>
                    <a:pt x="9895" y="0"/>
                  </a:cubicBezTo>
                  <a:cubicBezTo>
                    <a:pt x="4732" y="0"/>
                    <a:pt x="430" y="108"/>
                    <a:pt x="0" y="108"/>
                  </a:cubicBezTo>
                  <a:cubicBezTo>
                    <a:pt x="107" y="108"/>
                    <a:pt x="18177" y="215"/>
                    <a:pt x="18715"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1" name="任意多边形: 形状 352">
              <a:extLst>
                <a:ext uri="{FF2B5EF4-FFF2-40B4-BE49-F238E27FC236}">
                  <a16:creationId xmlns:a16="http://schemas.microsoft.com/office/drawing/2014/main" xmlns="" id="{9BFC4ED8-58BB-4A5E-99A9-19FD0F399BDC}"/>
                </a:ext>
              </a:extLst>
            </p:cNvPr>
            <p:cNvSpPr/>
            <p:nvPr/>
          </p:nvSpPr>
          <p:spPr>
            <a:xfrm>
              <a:off x="289677" y="183653"/>
              <a:ext cx="73171" cy="909"/>
            </a:xfrm>
            <a:custGeom>
              <a:avLst/>
              <a:gdLst>
                <a:gd name="connsiteX0" fmla="*/ 0 w 17316"/>
                <a:gd name="connsiteY0" fmla="*/ 215 h 215"/>
                <a:gd name="connsiteX1" fmla="*/ 17316 w 17316"/>
                <a:gd name="connsiteY1" fmla="*/ 108 h 215"/>
                <a:gd name="connsiteX2" fmla="*/ 9035 w 17316"/>
                <a:gd name="connsiteY2" fmla="*/ 0 h 215"/>
                <a:gd name="connsiteX3" fmla="*/ 0 w 17316"/>
                <a:gd name="connsiteY3" fmla="*/ 215 h 215"/>
              </a:gdLst>
              <a:ahLst/>
              <a:cxnLst>
                <a:cxn ang="0">
                  <a:pos x="connsiteX0" y="connsiteY0"/>
                </a:cxn>
                <a:cxn ang="0">
                  <a:pos x="connsiteX1" y="connsiteY1"/>
                </a:cxn>
                <a:cxn ang="0">
                  <a:pos x="connsiteX2" y="connsiteY2"/>
                </a:cxn>
                <a:cxn ang="0">
                  <a:pos x="connsiteX3" y="connsiteY3"/>
                </a:cxn>
              </a:cxnLst>
              <a:rect l="l" t="t" r="r" b="b"/>
              <a:pathLst>
                <a:path w="17316" h="215">
                  <a:moveTo>
                    <a:pt x="0" y="215"/>
                  </a:moveTo>
                  <a:cubicBezTo>
                    <a:pt x="108" y="215"/>
                    <a:pt x="16886" y="108"/>
                    <a:pt x="17316" y="108"/>
                  </a:cubicBezTo>
                  <a:cubicBezTo>
                    <a:pt x="16671" y="108"/>
                    <a:pt x="13014" y="0"/>
                    <a:pt x="9035" y="0"/>
                  </a:cubicBezTo>
                  <a:cubicBezTo>
                    <a:pt x="4517" y="0"/>
                    <a:pt x="430" y="108"/>
                    <a:pt x="0"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2" name="任意多边形: 形状 353">
              <a:extLst>
                <a:ext uri="{FF2B5EF4-FFF2-40B4-BE49-F238E27FC236}">
                  <a16:creationId xmlns:a16="http://schemas.microsoft.com/office/drawing/2014/main" xmlns="" id="{4A8D2C7A-0029-4C66-AFC8-3D40C5B60F78}"/>
                </a:ext>
              </a:extLst>
            </p:cNvPr>
            <p:cNvSpPr/>
            <p:nvPr/>
          </p:nvSpPr>
          <p:spPr>
            <a:xfrm>
              <a:off x="276497" y="182089"/>
              <a:ext cx="66807" cy="1107"/>
            </a:xfrm>
            <a:custGeom>
              <a:avLst/>
              <a:gdLst>
                <a:gd name="connsiteX0" fmla="*/ 0 w 15810"/>
                <a:gd name="connsiteY0" fmla="*/ 263 h 262"/>
                <a:gd name="connsiteX1" fmla="*/ 15811 w 15810"/>
                <a:gd name="connsiteY1" fmla="*/ 48 h 262"/>
                <a:gd name="connsiteX2" fmla="*/ 8174 w 15810"/>
                <a:gd name="connsiteY2" fmla="*/ 48 h 262"/>
                <a:gd name="connsiteX3" fmla="*/ 0 w 15810"/>
                <a:gd name="connsiteY3" fmla="*/ 263 h 262"/>
              </a:gdLst>
              <a:ahLst/>
              <a:cxnLst>
                <a:cxn ang="0">
                  <a:pos x="connsiteX0" y="connsiteY0"/>
                </a:cxn>
                <a:cxn ang="0">
                  <a:pos x="connsiteX1" y="connsiteY1"/>
                </a:cxn>
                <a:cxn ang="0">
                  <a:pos x="connsiteX2" y="connsiteY2"/>
                </a:cxn>
                <a:cxn ang="0">
                  <a:pos x="connsiteX3" y="connsiteY3"/>
                </a:cxn>
              </a:cxnLst>
              <a:rect l="l" t="t" r="r" b="b"/>
              <a:pathLst>
                <a:path w="15810" h="262">
                  <a:moveTo>
                    <a:pt x="0" y="263"/>
                  </a:moveTo>
                  <a:cubicBezTo>
                    <a:pt x="108" y="263"/>
                    <a:pt x="15380" y="48"/>
                    <a:pt x="15811" y="48"/>
                  </a:cubicBezTo>
                  <a:cubicBezTo>
                    <a:pt x="15273" y="48"/>
                    <a:pt x="12261" y="-60"/>
                    <a:pt x="8174" y="48"/>
                  </a:cubicBezTo>
                  <a:cubicBezTo>
                    <a:pt x="4302" y="48"/>
                    <a:pt x="645" y="263"/>
                    <a:pt x="0" y="2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3" name="任意多边形: 形状 354">
              <a:extLst>
                <a:ext uri="{FF2B5EF4-FFF2-40B4-BE49-F238E27FC236}">
                  <a16:creationId xmlns:a16="http://schemas.microsoft.com/office/drawing/2014/main" xmlns="" id="{D36EDC7D-3A54-4BE7-97D6-9D0671F67C58}"/>
                </a:ext>
              </a:extLst>
            </p:cNvPr>
            <p:cNvSpPr/>
            <p:nvPr/>
          </p:nvSpPr>
          <p:spPr>
            <a:xfrm>
              <a:off x="261501" y="180927"/>
              <a:ext cx="59535" cy="1361"/>
            </a:xfrm>
            <a:custGeom>
              <a:avLst/>
              <a:gdLst>
                <a:gd name="connsiteX0" fmla="*/ 0 w 14089"/>
                <a:gd name="connsiteY0" fmla="*/ 323 h 322"/>
                <a:gd name="connsiteX1" fmla="*/ 14090 w 14089"/>
                <a:gd name="connsiteY1" fmla="*/ 0 h 322"/>
                <a:gd name="connsiteX2" fmla="*/ 7206 w 14089"/>
                <a:gd name="connsiteY2" fmla="*/ 0 h 322"/>
                <a:gd name="connsiteX3" fmla="*/ 0 w 14089"/>
                <a:gd name="connsiteY3" fmla="*/ 323 h 322"/>
              </a:gdLst>
              <a:ahLst/>
              <a:cxnLst>
                <a:cxn ang="0">
                  <a:pos x="connsiteX0" y="connsiteY0"/>
                </a:cxn>
                <a:cxn ang="0">
                  <a:pos x="connsiteX1" y="connsiteY1"/>
                </a:cxn>
                <a:cxn ang="0">
                  <a:pos x="connsiteX2" y="connsiteY2"/>
                </a:cxn>
                <a:cxn ang="0">
                  <a:pos x="connsiteX3" y="connsiteY3"/>
                </a:cxn>
              </a:cxnLst>
              <a:rect l="l" t="t" r="r" b="b"/>
              <a:pathLst>
                <a:path w="14089" h="322">
                  <a:moveTo>
                    <a:pt x="0" y="323"/>
                  </a:moveTo>
                  <a:cubicBezTo>
                    <a:pt x="107" y="323"/>
                    <a:pt x="13875" y="0"/>
                    <a:pt x="14090" y="0"/>
                  </a:cubicBezTo>
                  <a:cubicBezTo>
                    <a:pt x="13552" y="0"/>
                    <a:pt x="10756" y="0"/>
                    <a:pt x="7206" y="0"/>
                  </a:cubicBezTo>
                  <a:cubicBezTo>
                    <a:pt x="3980" y="108"/>
                    <a:pt x="538" y="215"/>
                    <a:pt x="0"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4" name="任意多边形: 形状 355">
              <a:extLst>
                <a:ext uri="{FF2B5EF4-FFF2-40B4-BE49-F238E27FC236}">
                  <a16:creationId xmlns:a16="http://schemas.microsoft.com/office/drawing/2014/main" xmlns="" id="{185F2426-3789-426F-9D56-9EFD76FC6D82}"/>
                </a:ext>
              </a:extLst>
            </p:cNvPr>
            <p:cNvSpPr/>
            <p:nvPr/>
          </p:nvSpPr>
          <p:spPr>
            <a:xfrm>
              <a:off x="245139" y="179562"/>
              <a:ext cx="51810" cy="1817"/>
            </a:xfrm>
            <a:custGeom>
              <a:avLst/>
              <a:gdLst>
                <a:gd name="connsiteX0" fmla="*/ 0 w 12261"/>
                <a:gd name="connsiteY0" fmla="*/ 430 h 430"/>
                <a:gd name="connsiteX1" fmla="*/ 12261 w 12261"/>
                <a:gd name="connsiteY1" fmla="*/ 0 h 430"/>
                <a:gd name="connsiteX2" fmla="*/ 6131 w 12261"/>
                <a:gd name="connsiteY2" fmla="*/ 108 h 430"/>
                <a:gd name="connsiteX3" fmla="*/ 0 w 12261"/>
                <a:gd name="connsiteY3" fmla="*/ 430 h 430"/>
              </a:gdLst>
              <a:ahLst/>
              <a:cxnLst>
                <a:cxn ang="0">
                  <a:pos x="connsiteX0" y="connsiteY0"/>
                </a:cxn>
                <a:cxn ang="0">
                  <a:pos x="connsiteX1" y="connsiteY1"/>
                </a:cxn>
                <a:cxn ang="0">
                  <a:pos x="connsiteX2" y="connsiteY2"/>
                </a:cxn>
                <a:cxn ang="0">
                  <a:pos x="connsiteX3" y="connsiteY3"/>
                </a:cxn>
              </a:cxnLst>
              <a:rect l="l" t="t" r="r" b="b"/>
              <a:pathLst>
                <a:path w="12261" h="430">
                  <a:moveTo>
                    <a:pt x="0" y="430"/>
                  </a:moveTo>
                  <a:cubicBezTo>
                    <a:pt x="107" y="430"/>
                    <a:pt x="12154" y="0"/>
                    <a:pt x="12261" y="0"/>
                  </a:cubicBezTo>
                  <a:cubicBezTo>
                    <a:pt x="11831" y="0"/>
                    <a:pt x="9357" y="0"/>
                    <a:pt x="6131" y="108"/>
                  </a:cubicBezTo>
                  <a:cubicBezTo>
                    <a:pt x="3334" y="215"/>
                    <a:pt x="430" y="323"/>
                    <a:pt x="0"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5" name="任意多边形: 形状 356">
              <a:extLst>
                <a:ext uri="{FF2B5EF4-FFF2-40B4-BE49-F238E27FC236}">
                  <a16:creationId xmlns:a16="http://schemas.microsoft.com/office/drawing/2014/main" xmlns="" id="{21C47DF1-5EF2-4065-B050-61E3159FE068}"/>
                </a:ext>
              </a:extLst>
            </p:cNvPr>
            <p:cNvSpPr/>
            <p:nvPr/>
          </p:nvSpPr>
          <p:spPr>
            <a:xfrm>
              <a:off x="227865" y="178654"/>
              <a:ext cx="44081" cy="2269"/>
            </a:xfrm>
            <a:custGeom>
              <a:avLst/>
              <a:gdLst>
                <a:gd name="connsiteX0" fmla="*/ 10433 w 10432"/>
                <a:gd name="connsiteY0" fmla="*/ 0 h 537"/>
                <a:gd name="connsiteX1" fmla="*/ 5055 w 10432"/>
                <a:gd name="connsiteY1" fmla="*/ 108 h 537"/>
                <a:gd name="connsiteX2" fmla="*/ 5055 w 10432"/>
                <a:gd name="connsiteY2" fmla="*/ 108 h 537"/>
                <a:gd name="connsiteX3" fmla="*/ 0 w 10432"/>
                <a:gd name="connsiteY3" fmla="*/ 538 h 537"/>
                <a:gd name="connsiteX4" fmla="*/ 10433 w 10432"/>
                <a:gd name="connsiteY4" fmla="*/ 0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2" h="537">
                  <a:moveTo>
                    <a:pt x="10433" y="0"/>
                  </a:moveTo>
                  <a:cubicBezTo>
                    <a:pt x="10110" y="0"/>
                    <a:pt x="7852" y="0"/>
                    <a:pt x="5055" y="108"/>
                  </a:cubicBezTo>
                  <a:lnTo>
                    <a:pt x="5055" y="108"/>
                  </a:lnTo>
                  <a:cubicBezTo>
                    <a:pt x="2689" y="215"/>
                    <a:pt x="215" y="430"/>
                    <a:pt x="0" y="538"/>
                  </a:cubicBezTo>
                  <a:cubicBezTo>
                    <a:pt x="108" y="430"/>
                    <a:pt x="10218" y="0"/>
                    <a:pt x="1043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6" name="任意多边形: 形状 357">
              <a:extLst>
                <a:ext uri="{FF2B5EF4-FFF2-40B4-BE49-F238E27FC236}">
                  <a16:creationId xmlns:a16="http://schemas.microsoft.com/office/drawing/2014/main" xmlns="" id="{A8082017-3417-4A9C-BE78-17CDFB65932C}"/>
                </a:ext>
              </a:extLst>
            </p:cNvPr>
            <p:cNvSpPr/>
            <p:nvPr/>
          </p:nvSpPr>
          <p:spPr>
            <a:xfrm>
              <a:off x="209686" y="177745"/>
              <a:ext cx="35449" cy="2726"/>
            </a:xfrm>
            <a:custGeom>
              <a:avLst/>
              <a:gdLst>
                <a:gd name="connsiteX0" fmla="*/ 8389 w 8389"/>
                <a:gd name="connsiteY0" fmla="*/ 0 h 645"/>
                <a:gd name="connsiteX1" fmla="*/ 3872 w 8389"/>
                <a:gd name="connsiteY1" fmla="*/ 215 h 645"/>
                <a:gd name="connsiteX2" fmla="*/ 0 w 8389"/>
                <a:gd name="connsiteY2" fmla="*/ 645 h 645"/>
                <a:gd name="connsiteX3" fmla="*/ 8389 w 8389"/>
                <a:gd name="connsiteY3" fmla="*/ 0 h 645"/>
              </a:gdLst>
              <a:ahLst/>
              <a:cxnLst>
                <a:cxn ang="0">
                  <a:pos x="connsiteX0" y="connsiteY0"/>
                </a:cxn>
                <a:cxn ang="0">
                  <a:pos x="connsiteX1" y="connsiteY1"/>
                </a:cxn>
                <a:cxn ang="0">
                  <a:pos x="connsiteX2" y="connsiteY2"/>
                </a:cxn>
                <a:cxn ang="0">
                  <a:pos x="connsiteX3" y="connsiteY3"/>
                </a:cxn>
              </a:cxnLst>
              <a:rect l="l" t="t" r="r" b="b"/>
              <a:pathLst>
                <a:path w="8389" h="645">
                  <a:moveTo>
                    <a:pt x="8389" y="0"/>
                  </a:moveTo>
                  <a:cubicBezTo>
                    <a:pt x="8067" y="0"/>
                    <a:pt x="6131" y="0"/>
                    <a:pt x="3872" y="215"/>
                  </a:cubicBezTo>
                  <a:cubicBezTo>
                    <a:pt x="2474" y="323"/>
                    <a:pt x="323" y="538"/>
                    <a:pt x="0" y="645"/>
                  </a:cubicBezTo>
                  <a:cubicBezTo>
                    <a:pt x="107" y="538"/>
                    <a:pt x="8282" y="0"/>
                    <a:pt x="83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7" name="任意多边形: 形状 358">
              <a:extLst>
                <a:ext uri="{FF2B5EF4-FFF2-40B4-BE49-F238E27FC236}">
                  <a16:creationId xmlns:a16="http://schemas.microsoft.com/office/drawing/2014/main" xmlns="" id="{AC41F86F-2419-4F22-979D-4C393B48EEA3}"/>
                </a:ext>
              </a:extLst>
            </p:cNvPr>
            <p:cNvSpPr/>
            <p:nvPr/>
          </p:nvSpPr>
          <p:spPr>
            <a:xfrm>
              <a:off x="191508" y="177293"/>
              <a:ext cx="26359" cy="2726"/>
            </a:xfrm>
            <a:custGeom>
              <a:avLst/>
              <a:gdLst>
                <a:gd name="connsiteX0" fmla="*/ 6238 w 6238"/>
                <a:gd name="connsiteY0" fmla="*/ 0 h 645"/>
                <a:gd name="connsiteX1" fmla="*/ 2689 w 6238"/>
                <a:gd name="connsiteY1" fmla="*/ 215 h 645"/>
                <a:gd name="connsiteX2" fmla="*/ 0 w 6238"/>
                <a:gd name="connsiteY2" fmla="*/ 645 h 645"/>
                <a:gd name="connsiteX3" fmla="*/ 0 w 6238"/>
                <a:gd name="connsiteY3" fmla="*/ 645 h 645"/>
                <a:gd name="connsiteX4" fmla="*/ 6238 w 6238"/>
                <a:gd name="connsiteY4" fmla="*/ 0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8" h="645">
                  <a:moveTo>
                    <a:pt x="6238" y="0"/>
                  </a:moveTo>
                  <a:cubicBezTo>
                    <a:pt x="6023" y="0"/>
                    <a:pt x="4410" y="0"/>
                    <a:pt x="2689" y="215"/>
                  </a:cubicBezTo>
                  <a:cubicBezTo>
                    <a:pt x="1506" y="323"/>
                    <a:pt x="215" y="538"/>
                    <a:pt x="0" y="645"/>
                  </a:cubicBezTo>
                  <a:cubicBezTo>
                    <a:pt x="0" y="645"/>
                    <a:pt x="0" y="645"/>
                    <a:pt x="0" y="645"/>
                  </a:cubicBezTo>
                  <a:cubicBezTo>
                    <a:pt x="0" y="645"/>
                    <a:pt x="6023" y="108"/>
                    <a:pt x="62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8" name="任意多边形: 形状 359">
              <a:extLst>
                <a:ext uri="{FF2B5EF4-FFF2-40B4-BE49-F238E27FC236}">
                  <a16:creationId xmlns:a16="http://schemas.microsoft.com/office/drawing/2014/main" xmlns="" id="{7E269A2B-EF25-4971-9949-9D19B0E95703}"/>
                </a:ext>
              </a:extLst>
            </p:cNvPr>
            <p:cNvSpPr/>
            <p:nvPr/>
          </p:nvSpPr>
          <p:spPr>
            <a:xfrm>
              <a:off x="171964" y="177293"/>
              <a:ext cx="17270" cy="2726"/>
            </a:xfrm>
            <a:custGeom>
              <a:avLst/>
              <a:gdLst>
                <a:gd name="connsiteX0" fmla="*/ 0 w 4087"/>
                <a:gd name="connsiteY0" fmla="*/ 645 h 645"/>
                <a:gd name="connsiteX1" fmla="*/ 4087 w 4087"/>
                <a:gd name="connsiteY1" fmla="*/ 0 h 645"/>
                <a:gd name="connsiteX2" fmla="*/ 1398 w 4087"/>
                <a:gd name="connsiteY2" fmla="*/ 215 h 645"/>
                <a:gd name="connsiteX3" fmla="*/ 1398 w 4087"/>
                <a:gd name="connsiteY3" fmla="*/ 215 h 645"/>
                <a:gd name="connsiteX4" fmla="*/ 0 w 4087"/>
                <a:gd name="connsiteY4" fmla="*/ 645 h 645"/>
                <a:gd name="connsiteX5" fmla="*/ 0 w 4087"/>
                <a:gd name="connsiteY5" fmla="*/ 645 h 645"/>
                <a:gd name="connsiteX6" fmla="*/ 0 w 4087"/>
                <a:gd name="connsiteY6" fmla="*/ 645 h 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7" h="645">
                  <a:moveTo>
                    <a:pt x="0" y="645"/>
                  </a:moveTo>
                  <a:cubicBezTo>
                    <a:pt x="0" y="645"/>
                    <a:pt x="3980" y="108"/>
                    <a:pt x="4087" y="0"/>
                  </a:cubicBezTo>
                  <a:cubicBezTo>
                    <a:pt x="3872" y="0"/>
                    <a:pt x="2581" y="0"/>
                    <a:pt x="1398" y="215"/>
                  </a:cubicBezTo>
                  <a:lnTo>
                    <a:pt x="1398" y="215"/>
                  </a:lnTo>
                  <a:cubicBezTo>
                    <a:pt x="645" y="323"/>
                    <a:pt x="108" y="538"/>
                    <a:pt x="0" y="645"/>
                  </a:cubicBezTo>
                  <a:lnTo>
                    <a:pt x="0" y="645"/>
                  </a:lnTo>
                  <a:cubicBezTo>
                    <a:pt x="0" y="645"/>
                    <a:pt x="0" y="645"/>
                    <a:pt x="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9" name="任意多边形: 形状 360">
              <a:extLst>
                <a:ext uri="{FF2B5EF4-FFF2-40B4-BE49-F238E27FC236}">
                  <a16:creationId xmlns:a16="http://schemas.microsoft.com/office/drawing/2014/main" xmlns="" id="{2699E314-7C8F-409F-B159-05B81C514E59}"/>
                </a:ext>
              </a:extLst>
            </p:cNvPr>
            <p:cNvSpPr/>
            <p:nvPr/>
          </p:nvSpPr>
          <p:spPr>
            <a:xfrm>
              <a:off x="151217" y="177445"/>
              <a:ext cx="9837" cy="2569"/>
            </a:xfrm>
            <a:custGeom>
              <a:avLst/>
              <a:gdLst>
                <a:gd name="connsiteX0" fmla="*/ 2329 w 2328"/>
                <a:gd name="connsiteY0" fmla="*/ 71 h 608"/>
                <a:gd name="connsiteX1" fmla="*/ 393 w 2328"/>
                <a:gd name="connsiteY1" fmla="*/ 178 h 608"/>
                <a:gd name="connsiteX2" fmla="*/ 70 w 2328"/>
                <a:gd name="connsiteY2" fmla="*/ 393 h 608"/>
                <a:gd name="connsiteX3" fmla="*/ 178 w 2328"/>
                <a:gd name="connsiteY3" fmla="*/ 608 h 608"/>
                <a:gd name="connsiteX4" fmla="*/ 2329 w 2328"/>
                <a:gd name="connsiteY4" fmla="*/ 71 h 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8" h="608">
                  <a:moveTo>
                    <a:pt x="2329" y="71"/>
                  </a:moveTo>
                  <a:cubicBezTo>
                    <a:pt x="2221" y="-37"/>
                    <a:pt x="1038" y="-37"/>
                    <a:pt x="393" y="178"/>
                  </a:cubicBezTo>
                  <a:cubicBezTo>
                    <a:pt x="285" y="178"/>
                    <a:pt x="178" y="286"/>
                    <a:pt x="70" y="393"/>
                  </a:cubicBezTo>
                  <a:cubicBezTo>
                    <a:pt x="70" y="393"/>
                    <a:pt x="-145" y="608"/>
                    <a:pt x="178" y="608"/>
                  </a:cubicBezTo>
                  <a:cubicBezTo>
                    <a:pt x="608" y="608"/>
                    <a:pt x="2329" y="178"/>
                    <a:pt x="2329" y="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30" name="任意多边形: 形状 361">
              <a:extLst>
                <a:ext uri="{FF2B5EF4-FFF2-40B4-BE49-F238E27FC236}">
                  <a16:creationId xmlns:a16="http://schemas.microsoft.com/office/drawing/2014/main" xmlns="" id="{ED169FA3-068E-468A-9F82-23390793BFF9}"/>
                </a:ext>
              </a:extLst>
            </p:cNvPr>
            <p:cNvSpPr/>
            <p:nvPr/>
          </p:nvSpPr>
          <p:spPr>
            <a:xfrm>
              <a:off x="127583" y="178020"/>
              <a:ext cx="6934" cy="2451"/>
            </a:xfrm>
            <a:custGeom>
              <a:avLst/>
              <a:gdLst>
                <a:gd name="connsiteX0" fmla="*/ 1146 w 1641"/>
                <a:gd name="connsiteY0" fmla="*/ 580 h 580"/>
                <a:gd name="connsiteX1" fmla="*/ 1576 w 1641"/>
                <a:gd name="connsiteY1" fmla="*/ 365 h 580"/>
                <a:gd name="connsiteX2" fmla="*/ 178 w 1641"/>
                <a:gd name="connsiteY2" fmla="*/ 42 h 580"/>
                <a:gd name="connsiteX3" fmla="*/ 71 w 1641"/>
                <a:gd name="connsiteY3" fmla="*/ 258 h 580"/>
                <a:gd name="connsiteX4" fmla="*/ 71 w 1641"/>
                <a:gd name="connsiteY4" fmla="*/ 258 h 580"/>
                <a:gd name="connsiteX5" fmla="*/ 1146 w 1641"/>
                <a:gd name="connsiteY5" fmla="*/ 580 h 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1" h="580">
                  <a:moveTo>
                    <a:pt x="1146" y="580"/>
                  </a:moveTo>
                  <a:cubicBezTo>
                    <a:pt x="1254" y="580"/>
                    <a:pt x="1469" y="580"/>
                    <a:pt x="1576" y="365"/>
                  </a:cubicBezTo>
                  <a:cubicBezTo>
                    <a:pt x="2007" y="-173"/>
                    <a:pt x="178" y="42"/>
                    <a:pt x="178" y="42"/>
                  </a:cubicBezTo>
                  <a:cubicBezTo>
                    <a:pt x="-37" y="42"/>
                    <a:pt x="-37" y="150"/>
                    <a:pt x="71" y="258"/>
                  </a:cubicBezTo>
                  <a:lnTo>
                    <a:pt x="71" y="258"/>
                  </a:lnTo>
                  <a:cubicBezTo>
                    <a:pt x="71" y="150"/>
                    <a:pt x="608" y="580"/>
                    <a:pt x="1146" y="5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31" name="任意多边形: 形状 362">
              <a:extLst>
                <a:ext uri="{FF2B5EF4-FFF2-40B4-BE49-F238E27FC236}">
                  <a16:creationId xmlns:a16="http://schemas.microsoft.com/office/drawing/2014/main" xmlns="" id="{42E53864-04E5-421A-9E00-195F21092CEA}"/>
                </a:ext>
              </a:extLst>
            </p:cNvPr>
            <p:cNvSpPr/>
            <p:nvPr/>
          </p:nvSpPr>
          <p:spPr>
            <a:xfrm>
              <a:off x="99702" y="178814"/>
              <a:ext cx="13644" cy="2109"/>
            </a:xfrm>
            <a:custGeom>
              <a:avLst/>
              <a:gdLst>
                <a:gd name="connsiteX0" fmla="*/ 753 w 3229"/>
                <a:gd name="connsiteY0" fmla="*/ 177 h 499"/>
                <a:gd name="connsiteX1" fmla="*/ 3119 w 3229"/>
                <a:gd name="connsiteY1" fmla="*/ 500 h 499"/>
                <a:gd name="connsiteX2" fmla="*/ 3227 w 3229"/>
                <a:gd name="connsiteY2" fmla="*/ 500 h 499"/>
                <a:gd name="connsiteX3" fmla="*/ 0 w 3229"/>
                <a:gd name="connsiteY3" fmla="*/ 70 h 499"/>
                <a:gd name="connsiteX4" fmla="*/ 753 w 3229"/>
                <a:gd name="connsiteY4" fmla="*/ 177 h 499"/>
                <a:gd name="connsiteX5" fmla="*/ 753 w 3229"/>
                <a:gd name="connsiteY5" fmla="*/ 177 h 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9" h="499">
                  <a:moveTo>
                    <a:pt x="753" y="177"/>
                  </a:moveTo>
                  <a:cubicBezTo>
                    <a:pt x="1506" y="285"/>
                    <a:pt x="2259" y="500"/>
                    <a:pt x="3119" y="500"/>
                  </a:cubicBezTo>
                  <a:cubicBezTo>
                    <a:pt x="3119" y="500"/>
                    <a:pt x="3227" y="500"/>
                    <a:pt x="3227" y="500"/>
                  </a:cubicBezTo>
                  <a:cubicBezTo>
                    <a:pt x="3334" y="177"/>
                    <a:pt x="323" y="-145"/>
                    <a:pt x="0" y="70"/>
                  </a:cubicBezTo>
                  <a:cubicBezTo>
                    <a:pt x="215" y="177"/>
                    <a:pt x="430" y="177"/>
                    <a:pt x="753" y="177"/>
                  </a:cubicBezTo>
                  <a:lnTo>
                    <a:pt x="753" y="17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532" name="任意多边形: 形状 363">
              <a:extLst>
                <a:ext uri="{FF2B5EF4-FFF2-40B4-BE49-F238E27FC236}">
                  <a16:creationId xmlns:a16="http://schemas.microsoft.com/office/drawing/2014/main" xmlns="" id="{731B9C81-0A6F-4E67-93F2-F4F60A55931C}"/>
                </a:ext>
              </a:extLst>
            </p:cNvPr>
            <p:cNvSpPr/>
            <p:nvPr/>
          </p:nvSpPr>
          <p:spPr>
            <a:xfrm>
              <a:off x="70613" y="179900"/>
              <a:ext cx="22269" cy="1935"/>
            </a:xfrm>
            <a:custGeom>
              <a:avLst/>
              <a:gdLst>
                <a:gd name="connsiteX0" fmla="*/ 5270 w 5270"/>
                <a:gd name="connsiteY0" fmla="*/ 458 h 458"/>
                <a:gd name="connsiteX1" fmla="*/ 5270 w 5270"/>
                <a:gd name="connsiteY1" fmla="*/ 458 h 458"/>
                <a:gd name="connsiteX2" fmla="*/ 0 w 5270"/>
                <a:gd name="connsiteY2" fmla="*/ 28 h 458"/>
                <a:gd name="connsiteX3" fmla="*/ 1613 w 5270"/>
                <a:gd name="connsiteY3" fmla="*/ 136 h 458"/>
                <a:gd name="connsiteX4" fmla="*/ 5270 w 5270"/>
                <a:gd name="connsiteY4" fmla="*/ 458 h 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 h="458">
                  <a:moveTo>
                    <a:pt x="5270" y="458"/>
                  </a:moveTo>
                  <a:cubicBezTo>
                    <a:pt x="5270" y="458"/>
                    <a:pt x="5270" y="458"/>
                    <a:pt x="5270" y="458"/>
                  </a:cubicBezTo>
                  <a:cubicBezTo>
                    <a:pt x="4840" y="136"/>
                    <a:pt x="753" y="-80"/>
                    <a:pt x="0" y="28"/>
                  </a:cubicBezTo>
                  <a:cubicBezTo>
                    <a:pt x="538" y="136"/>
                    <a:pt x="1076" y="136"/>
                    <a:pt x="1613" y="136"/>
                  </a:cubicBezTo>
                  <a:cubicBezTo>
                    <a:pt x="2796" y="243"/>
                    <a:pt x="3980" y="458"/>
                    <a:pt x="5270" y="45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59" name="任意多边形: 形状 646">
              <a:extLst>
                <a:ext uri="{FF2B5EF4-FFF2-40B4-BE49-F238E27FC236}">
                  <a16:creationId xmlns:a16="http://schemas.microsoft.com/office/drawing/2014/main" xmlns="" id="{BD4B2483-6894-4F63-9404-DEA159E8AE3D}"/>
                </a:ext>
              </a:extLst>
            </p:cNvPr>
            <p:cNvSpPr/>
            <p:nvPr/>
          </p:nvSpPr>
          <p:spPr>
            <a:xfrm>
              <a:off x="122854" y="257736"/>
              <a:ext cx="12292" cy="21496"/>
            </a:xfrm>
            <a:custGeom>
              <a:avLst/>
              <a:gdLst>
                <a:gd name="connsiteX0" fmla="*/ 1619 w 2909"/>
                <a:gd name="connsiteY0" fmla="*/ 0 h 5087"/>
                <a:gd name="connsiteX1" fmla="*/ 436 w 2909"/>
                <a:gd name="connsiteY1" fmla="*/ 4625 h 5087"/>
                <a:gd name="connsiteX2" fmla="*/ 2910 w 2909"/>
                <a:gd name="connsiteY2" fmla="*/ 2689 h 5087"/>
                <a:gd name="connsiteX3" fmla="*/ 1619 w 2909"/>
                <a:gd name="connsiteY3" fmla="*/ 0 h 5087"/>
              </a:gdLst>
              <a:ahLst/>
              <a:cxnLst>
                <a:cxn ang="0">
                  <a:pos x="connsiteX0" y="connsiteY0"/>
                </a:cxn>
                <a:cxn ang="0">
                  <a:pos x="connsiteX1" y="connsiteY1"/>
                </a:cxn>
                <a:cxn ang="0">
                  <a:pos x="connsiteX2" y="connsiteY2"/>
                </a:cxn>
                <a:cxn ang="0">
                  <a:pos x="connsiteX3" y="connsiteY3"/>
                </a:cxn>
              </a:cxnLst>
              <a:rect l="l" t="t" r="r" b="b"/>
              <a:pathLst>
                <a:path w="2909" h="5087">
                  <a:moveTo>
                    <a:pt x="1619" y="0"/>
                  </a:moveTo>
                  <a:cubicBezTo>
                    <a:pt x="221" y="108"/>
                    <a:pt x="-532" y="3334"/>
                    <a:pt x="436" y="4625"/>
                  </a:cubicBezTo>
                  <a:cubicBezTo>
                    <a:pt x="1189" y="5700"/>
                    <a:pt x="2695" y="4840"/>
                    <a:pt x="2910" y="2689"/>
                  </a:cubicBezTo>
                  <a:cubicBezTo>
                    <a:pt x="2910" y="1613"/>
                    <a:pt x="2587" y="0"/>
                    <a:pt x="161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0" name="任意多边形: 形状 647">
              <a:extLst>
                <a:ext uri="{FF2B5EF4-FFF2-40B4-BE49-F238E27FC236}">
                  <a16:creationId xmlns:a16="http://schemas.microsoft.com/office/drawing/2014/main" xmlns="" id="{885A9CA2-0DA8-4AE6-917E-17ADD5A2CE31}"/>
                </a:ext>
              </a:extLst>
            </p:cNvPr>
            <p:cNvSpPr/>
            <p:nvPr/>
          </p:nvSpPr>
          <p:spPr>
            <a:xfrm>
              <a:off x="168157" y="256371"/>
              <a:ext cx="14367" cy="21335"/>
            </a:xfrm>
            <a:custGeom>
              <a:avLst/>
              <a:gdLst>
                <a:gd name="connsiteX0" fmla="*/ 3160 w 3400"/>
                <a:gd name="connsiteY0" fmla="*/ 2689 h 5049"/>
                <a:gd name="connsiteX1" fmla="*/ 686 w 3400"/>
                <a:gd name="connsiteY1" fmla="*/ 0 h 5049"/>
                <a:gd name="connsiteX2" fmla="*/ 471 w 3400"/>
                <a:gd name="connsiteY2" fmla="*/ 108 h 5049"/>
                <a:gd name="connsiteX3" fmla="*/ 2085 w 3400"/>
                <a:gd name="connsiteY3" fmla="*/ 4948 h 5049"/>
                <a:gd name="connsiteX4" fmla="*/ 3160 w 3400"/>
                <a:gd name="connsiteY4" fmla="*/ 2689 h 5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0" h="5049">
                  <a:moveTo>
                    <a:pt x="3160" y="2689"/>
                  </a:moveTo>
                  <a:cubicBezTo>
                    <a:pt x="2838" y="1613"/>
                    <a:pt x="1762" y="108"/>
                    <a:pt x="686" y="0"/>
                  </a:cubicBezTo>
                  <a:cubicBezTo>
                    <a:pt x="579" y="0"/>
                    <a:pt x="471" y="0"/>
                    <a:pt x="471" y="108"/>
                  </a:cubicBezTo>
                  <a:cubicBezTo>
                    <a:pt x="-604" y="645"/>
                    <a:pt x="256" y="4195"/>
                    <a:pt x="2085" y="4948"/>
                  </a:cubicBezTo>
                  <a:cubicBezTo>
                    <a:pt x="3053" y="5378"/>
                    <a:pt x="3806" y="4410"/>
                    <a:pt x="3160"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1" name="任意多边形: 形状 648">
              <a:extLst>
                <a:ext uri="{FF2B5EF4-FFF2-40B4-BE49-F238E27FC236}">
                  <a16:creationId xmlns:a16="http://schemas.microsoft.com/office/drawing/2014/main" xmlns="" id="{92AAB732-A72A-4226-9B80-0BB0C7A8A876}"/>
                </a:ext>
              </a:extLst>
            </p:cNvPr>
            <p:cNvSpPr/>
            <p:nvPr/>
          </p:nvSpPr>
          <p:spPr>
            <a:xfrm>
              <a:off x="210865" y="255010"/>
              <a:ext cx="20710" cy="20934"/>
            </a:xfrm>
            <a:custGeom>
              <a:avLst/>
              <a:gdLst>
                <a:gd name="connsiteX0" fmla="*/ 366 w 4901"/>
                <a:gd name="connsiteY0" fmla="*/ 0 h 4954"/>
                <a:gd name="connsiteX1" fmla="*/ 151 w 4901"/>
                <a:gd name="connsiteY1" fmla="*/ 108 h 4954"/>
                <a:gd name="connsiteX2" fmla="*/ 4238 w 4901"/>
                <a:gd name="connsiteY2" fmla="*/ 4948 h 4954"/>
                <a:gd name="connsiteX3" fmla="*/ 4023 w 4901"/>
                <a:gd name="connsiteY3" fmla="*/ 2581 h 4954"/>
                <a:gd name="connsiteX4" fmla="*/ 366 w 4901"/>
                <a:gd name="connsiteY4" fmla="*/ 0 h 4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1" h="4954">
                  <a:moveTo>
                    <a:pt x="366" y="0"/>
                  </a:moveTo>
                  <a:cubicBezTo>
                    <a:pt x="259" y="0"/>
                    <a:pt x="259" y="0"/>
                    <a:pt x="151" y="108"/>
                  </a:cubicBezTo>
                  <a:cubicBezTo>
                    <a:pt x="-709" y="645"/>
                    <a:pt x="2302" y="4732"/>
                    <a:pt x="4238" y="4948"/>
                  </a:cubicBezTo>
                  <a:cubicBezTo>
                    <a:pt x="5206" y="5055"/>
                    <a:pt x="5099" y="3980"/>
                    <a:pt x="4023" y="2581"/>
                  </a:cubicBezTo>
                  <a:cubicBezTo>
                    <a:pt x="3163" y="1613"/>
                    <a:pt x="1442" y="108"/>
                    <a:pt x="36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2" name="任意多边形: 形状 649">
              <a:extLst>
                <a:ext uri="{FF2B5EF4-FFF2-40B4-BE49-F238E27FC236}">
                  <a16:creationId xmlns:a16="http://schemas.microsoft.com/office/drawing/2014/main" xmlns="" id="{F1B8076F-64A5-4E6D-A0FC-F56C3D50F3A0}"/>
                </a:ext>
              </a:extLst>
            </p:cNvPr>
            <p:cNvSpPr/>
            <p:nvPr/>
          </p:nvSpPr>
          <p:spPr>
            <a:xfrm>
              <a:off x="252116" y="253645"/>
              <a:ext cx="28975" cy="20460"/>
            </a:xfrm>
            <a:custGeom>
              <a:avLst/>
              <a:gdLst>
                <a:gd name="connsiteX0" fmla="*/ 284 w 6857"/>
                <a:gd name="connsiteY0" fmla="*/ 0 h 4842"/>
                <a:gd name="connsiteX1" fmla="*/ 69 w 6857"/>
                <a:gd name="connsiteY1" fmla="*/ 108 h 4842"/>
                <a:gd name="connsiteX2" fmla="*/ 6523 w 6857"/>
                <a:gd name="connsiteY2" fmla="*/ 4840 h 4842"/>
                <a:gd name="connsiteX3" fmla="*/ 5124 w 6857"/>
                <a:gd name="connsiteY3" fmla="*/ 2581 h 4842"/>
                <a:gd name="connsiteX4" fmla="*/ 284 w 6857"/>
                <a:gd name="connsiteY4" fmla="*/ 0 h 4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 h="4842">
                  <a:moveTo>
                    <a:pt x="284" y="0"/>
                  </a:moveTo>
                  <a:cubicBezTo>
                    <a:pt x="177" y="0"/>
                    <a:pt x="177" y="0"/>
                    <a:pt x="69" y="108"/>
                  </a:cubicBezTo>
                  <a:cubicBezTo>
                    <a:pt x="-684" y="753"/>
                    <a:pt x="4909" y="4948"/>
                    <a:pt x="6523" y="4840"/>
                  </a:cubicBezTo>
                  <a:cubicBezTo>
                    <a:pt x="7276" y="4840"/>
                    <a:pt x="6738" y="3764"/>
                    <a:pt x="5124" y="2581"/>
                  </a:cubicBezTo>
                  <a:cubicBezTo>
                    <a:pt x="3834" y="1506"/>
                    <a:pt x="1360" y="0"/>
                    <a:pt x="28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3" name="任意多边形: 形状 650">
              <a:extLst>
                <a:ext uri="{FF2B5EF4-FFF2-40B4-BE49-F238E27FC236}">
                  <a16:creationId xmlns:a16="http://schemas.microsoft.com/office/drawing/2014/main" xmlns="" id="{6BB34AEE-1708-48F2-A9BB-4C074CED97A4}"/>
                </a:ext>
              </a:extLst>
            </p:cNvPr>
            <p:cNvSpPr/>
            <p:nvPr/>
          </p:nvSpPr>
          <p:spPr>
            <a:xfrm>
              <a:off x="292297" y="250920"/>
              <a:ext cx="37709" cy="20122"/>
            </a:xfrm>
            <a:custGeom>
              <a:avLst/>
              <a:gdLst>
                <a:gd name="connsiteX0" fmla="*/ 6264 w 8924"/>
                <a:gd name="connsiteY0" fmla="*/ 2474 h 4762"/>
                <a:gd name="connsiteX1" fmla="*/ 241 w 8924"/>
                <a:gd name="connsiteY1" fmla="*/ 0 h 4762"/>
                <a:gd name="connsiteX2" fmla="*/ 26 w 8924"/>
                <a:gd name="connsiteY2" fmla="*/ 108 h 4762"/>
                <a:gd name="connsiteX3" fmla="*/ 8738 w 8924"/>
                <a:gd name="connsiteY3" fmla="*/ 4732 h 4762"/>
                <a:gd name="connsiteX4" fmla="*/ 6264 w 8924"/>
                <a:gd name="connsiteY4" fmla="*/ 2474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 h="4762">
                  <a:moveTo>
                    <a:pt x="6264" y="2474"/>
                  </a:moveTo>
                  <a:cubicBezTo>
                    <a:pt x="4220" y="1291"/>
                    <a:pt x="1316" y="0"/>
                    <a:pt x="241" y="0"/>
                  </a:cubicBezTo>
                  <a:cubicBezTo>
                    <a:pt x="241" y="0"/>
                    <a:pt x="133" y="0"/>
                    <a:pt x="26" y="108"/>
                  </a:cubicBezTo>
                  <a:cubicBezTo>
                    <a:pt x="-512" y="860"/>
                    <a:pt x="7555" y="5163"/>
                    <a:pt x="8738" y="4732"/>
                  </a:cubicBezTo>
                  <a:cubicBezTo>
                    <a:pt x="9383" y="4625"/>
                    <a:pt x="8307" y="3657"/>
                    <a:pt x="6264"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4" name="任意多边形: 形状 651">
              <a:extLst>
                <a:ext uri="{FF2B5EF4-FFF2-40B4-BE49-F238E27FC236}">
                  <a16:creationId xmlns:a16="http://schemas.microsoft.com/office/drawing/2014/main" xmlns="" id="{4E48B3BF-52F4-4525-A7CF-CE4E2FDFDEC7}"/>
                </a:ext>
              </a:extLst>
            </p:cNvPr>
            <p:cNvSpPr/>
            <p:nvPr/>
          </p:nvSpPr>
          <p:spPr>
            <a:xfrm>
              <a:off x="332398" y="248647"/>
              <a:ext cx="45911" cy="19290"/>
            </a:xfrm>
            <a:custGeom>
              <a:avLst/>
              <a:gdLst>
                <a:gd name="connsiteX0" fmla="*/ 108 w 10865"/>
                <a:gd name="connsiteY0" fmla="*/ 0 h 4565"/>
                <a:gd name="connsiteX1" fmla="*/ 0 w 10865"/>
                <a:gd name="connsiteY1" fmla="*/ 108 h 4565"/>
                <a:gd name="connsiteX2" fmla="*/ 10863 w 10865"/>
                <a:gd name="connsiteY2" fmla="*/ 4517 h 4565"/>
                <a:gd name="connsiteX3" fmla="*/ 7314 w 10865"/>
                <a:gd name="connsiteY3" fmla="*/ 2366 h 4565"/>
                <a:gd name="connsiteX4" fmla="*/ 108 w 10865"/>
                <a:gd name="connsiteY4" fmla="*/ 0 h 4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5" h="4565">
                  <a:moveTo>
                    <a:pt x="108" y="0"/>
                  </a:moveTo>
                  <a:cubicBezTo>
                    <a:pt x="108" y="0"/>
                    <a:pt x="0" y="0"/>
                    <a:pt x="0" y="108"/>
                  </a:cubicBezTo>
                  <a:cubicBezTo>
                    <a:pt x="215" y="968"/>
                    <a:pt x="10110" y="5055"/>
                    <a:pt x="10863" y="4517"/>
                  </a:cubicBezTo>
                  <a:cubicBezTo>
                    <a:pt x="10971" y="3980"/>
                    <a:pt x="7959" y="2689"/>
                    <a:pt x="7314" y="2366"/>
                  </a:cubicBezTo>
                  <a:cubicBezTo>
                    <a:pt x="4732" y="1291"/>
                    <a:pt x="1183" y="0"/>
                    <a:pt x="1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5" name="任意多边形: 形状 652">
              <a:extLst>
                <a:ext uri="{FF2B5EF4-FFF2-40B4-BE49-F238E27FC236}">
                  <a16:creationId xmlns:a16="http://schemas.microsoft.com/office/drawing/2014/main" xmlns="" id="{4D346637-8B4C-4DCC-8DD9-47B7CADAAD56}"/>
                </a:ext>
              </a:extLst>
            </p:cNvPr>
            <p:cNvSpPr/>
            <p:nvPr/>
          </p:nvSpPr>
          <p:spPr>
            <a:xfrm>
              <a:off x="369782" y="245465"/>
              <a:ext cx="53969" cy="18377"/>
            </a:xfrm>
            <a:custGeom>
              <a:avLst/>
              <a:gdLst>
                <a:gd name="connsiteX0" fmla="*/ 81 w 12772"/>
                <a:gd name="connsiteY0" fmla="*/ 0 h 4349"/>
                <a:gd name="connsiteX1" fmla="*/ 81 w 12772"/>
                <a:gd name="connsiteY1" fmla="*/ 0 h 4349"/>
                <a:gd name="connsiteX2" fmla="*/ 12772 w 12772"/>
                <a:gd name="connsiteY2" fmla="*/ 4302 h 4349"/>
                <a:gd name="connsiteX3" fmla="*/ 8255 w 12772"/>
                <a:gd name="connsiteY3" fmla="*/ 2259 h 4349"/>
                <a:gd name="connsiteX4" fmla="*/ 81 w 12772"/>
                <a:gd name="connsiteY4" fmla="*/ 0 h 4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2" h="4349">
                  <a:moveTo>
                    <a:pt x="81" y="0"/>
                  </a:moveTo>
                  <a:cubicBezTo>
                    <a:pt x="-27" y="0"/>
                    <a:pt x="-27" y="108"/>
                    <a:pt x="81" y="0"/>
                  </a:cubicBezTo>
                  <a:cubicBezTo>
                    <a:pt x="403" y="645"/>
                    <a:pt x="11697" y="4840"/>
                    <a:pt x="12772" y="4302"/>
                  </a:cubicBezTo>
                  <a:cubicBezTo>
                    <a:pt x="12557" y="3764"/>
                    <a:pt x="9008" y="2474"/>
                    <a:pt x="8255" y="2259"/>
                  </a:cubicBezTo>
                  <a:cubicBezTo>
                    <a:pt x="5136" y="1183"/>
                    <a:pt x="1049" y="0"/>
                    <a:pt x="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6" name="任意多边形: 形状 653">
              <a:extLst>
                <a:ext uri="{FF2B5EF4-FFF2-40B4-BE49-F238E27FC236}">
                  <a16:creationId xmlns:a16="http://schemas.microsoft.com/office/drawing/2014/main" xmlns="" id="{6691D786-FC04-4F49-B7E2-094D1E0FDCC9}"/>
                </a:ext>
              </a:extLst>
            </p:cNvPr>
            <p:cNvSpPr/>
            <p:nvPr/>
          </p:nvSpPr>
          <p:spPr>
            <a:xfrm>
              <a:off x="403299" y="242397"/>
              <a:ext cx="61356" cy="17815"/>
            </a:xfrm>
            <a:custGeom>
              <a:avLst/>
              <a:gdLst>
                <a:gd name="connsiteX0" fmla="*/ 0 w 14520"/>
                <a:gd name="connsiteY0" fmla="*/ 81 h 4216"/>
                <a:gd name="connsiteX1" fmla="*/ 14520 w 14520"/>
                <a:gd name="connsiteY1" fmla="*/ 4168 h 4216"/>
                <a:gd name="connsiteX2" fmla="*/ 9142 w 14520"/>
                <a:gd name="connsiteY2" fmla="*/ 2124 h 4216"/>
                <a:gd name="connsiteX3" fmla="*/ 0 w 14520"/>
                <a:gd name="connsiteY3" fmla="*/ 81 h 4216"/>
                <a:gd name="connsiteX4" fmla="*/ 0 w 14520"/>
                <a:gd name="connsiteY4" fmla="*/ 81 h 4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20" h="4216">
                  <a:moveTo>
                    <a:pt x="0" y="81"/>
                  </a:moveTo>
                  <a:cubicBezTo>
                    <a:pt x="753" y="618"/>
                    <a:pt x="13767" y="4706"/>
                    <a:pt x="14520" y="4168"/>
                  </a:cubicBezTo>
                  <a:cubicBezTo>
                    <a:pt x="14197" y="3738"/>
                    <a:pt x="11401" y="2877"/>
                    <a:pt x="9142" y="2124"/>
                  </a:cubicBezTo>
                  <a:cubicBezTo>
                    <a:pt x="5378" y="1049"/>
                    <a:pt x="1076" y="-27"/>
                    <a:pt x="0" y="81"/>
                  </a:cubicBezTo>
                  <a:cubicBezTo>
                    <a:pt x="108" y="-27"/>
                    <a:pt x="10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7" name="任意多边形: 形状 654">
              <a:extLst>
                <a:ext uri="{FF2B5EF4-FFF2-40B4-BE49-F238E27FC236}">
                  <a16:creationId xmlns:a16="http://schemas.microsoft.com/office/drawing/2014/main" xmlns="" id="{0439DE26-DEDA-49DC-98CD-6A227673061D}"/>
                </a:ext>
              </a:extLst>
            </p:cNvPr>
            <p:cNvSpPr/>
            <p:nvPr/>
          </p:nvSpPr>
          <p:spPr>
            <a:xfrm>
              <a:off x="433749" y="239067"/>
              <a:ext cx="68172" cy="16847"/>
            </a:xfrm>
            <a:custGeom>
              <a:avLst/>
              <a:gdLst>
                <a:gd name="connsiteX0" fmla="*/ 0 w 16133"/>
                <a:gd name="connsiteY0" fmla="*/ 8 h 3987"/>
                <a:gd name="connsiteX1" fmla="*/ 16026 w 16133"/>
                <a:gd name="connsiteY1" fmla="*/ 3988 h 3987"/>
                <a:gd name="connsiteX2" fmla="*/ 16133 w 16133"/>
                <a:gd name="connsiteY2" fmla="*/ 3880 h 3987"/>
                <a:gd name="connsiteX3" fmla="*/ 9895 w 16133"/>
                <a:gd name="connsiteY3" fmla="*/ 1944 h 3987"/>
                <a:gd name="connsiteX4" fmla="*/ 0 w 16133"/>
                <a:gd name="connsiteY4" fmla="*/ 8 h 3987"/>
                <a:gd name="connsiteX5" fmla="*/ 0 w 16133"/>
                <a:gd name="connsiteY5" fmla="*/ 8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3987">
                  <a:moveTo>
                    <a:pt x="0" y="8"/>
                  </a:moveTo>
                  <a:cubicBezTo>
                    <a:pt x="1076" y="546"/>
                    <a:pt x="14412" y="3988"/>
                    <a:pt x="16026" y="3988"/>
                  </a:cubicBezTo>
                  <a:cubicBezTo>
                    <a:pt x="16026" y="3988"/>
                    <a:pt x="16026" y="3988"/>
                    <a:pt x="16133" y="3880"/>
                  </a:cubicBezTo>
                  <a:cubicBezTo>
                    <a:pt x="15596" y="3450"/>
                    <a:pt x="12476" y="2590"/>
                    <a:pt x="9895" y="1944"/>
                  </a:cubicBezTo>
                  <a:cubicBezTo>
                    <a:pt x="5700" y="869"/>
                    <a:pt x="968" y="-99"/>
                    <a:pt x="0" y="8"/>
                  </a:cubicBezTo>
                  <a:cubicBezTo>
                    <a:pt x="107" y="8"/>
                    <a:pt x="107" y="8"/>
                    <a:pt x="0"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8" name="任意多边形: 形状 655">
              <a:extLst>
                <a:ext uri="{FF2B5EF4-FFF2-40B4-BE49-F238E27FC236}">
                  <a16:creationId xmlns:a16="http://schemas.microsoft.com/office/drawing/2014/main" xmlns="" id="{8F8336C8-38A5-4FE9-BCD5-A195B65EFE99}"/>
                </a:ext>
              </a:extLst>
            </p:cNvPr>
            <p:cNvSpPr/>
            <p:nvPr/>
          </p:nvSpPr>
          <p:spPr>
            <a:xfrm>
              <a:off x="460818" y="235264"/>
              <a:ext cx="73825" cy="16239"/>
            </a:xfrm>
            <a:custGeom>
              <a:avLst/>
              <a:gdLst>
                <a:gd name="connsiteX0" fmla="*/ 48 w 17471"/>
                <a:gd name="connsiteY0" fmla="*/ 48 h 3843"/>
                <a:gd name="connsiteX1" fmla="*/ 17472 w 17471"/>
                <a:gd name="connsiteY1" fmla="*/ 3812 h 3843"/>
                <a:gd name="connsiteX2" fmla="*/ 10588 w 17471"/>
                <a:gd name="connsiteY2" fmla="*/ 1984 h 3843"/>
                <a:gd name="connsiteX3" fmla="*/ 48 w 17471"/>
                <a:gd name="connsiteY3" fmla="*/ 48 h 3843"/>
                <a:gd name="connsiteX4" fmla="*/ 48 w 17471"/>
                <a:gd name="connsiteY4" fmla="*/ 48 h 3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71" h="3843">
                  <a:moveTo>
                    <a:pt x="48" y="48"/>
                  </a:moveTo>
                  <a:cubicBezTo>
                    <a:pt x="155" y="155"/>
                    <a:pt x="16504" y="4242"/>
                    <a:pt x="17472" y="3812"/>
                  </a:cubicBezTo>
                  <a:cubicBezTo>
                    <a:pt x="16719" y="3382"/>
                    <a:pt x="13277" y="2522"/>
                    <a:pt x="10588" y="1984"/>
                  </a:cubicBezTo>
                  <a:cubicBezTo>
                    <a:pt x="6071" y="908"/>
                    <a:pt x="801" y="-60"/>
                    <a:pt x="48" y="48"/>
                  </a:cubicBezTo>
                  <a:cubicBezTo>
                    <a:pt x="-60" y="-60"/>
                    <a:pt x="48" y="48"/>
                    <a:pt x="48"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9" name="任意多边形: 形状 656">
              <a:extLst>
                <a:ext uri="{FF2B5EF4-FFF2-40B4-BE49-F238E27FC236}">
                  <a16:creationId xmlns:a16="http://schemas.microsoft.com/office/drawing/2014/main" xmlns="" id="{066CD590-D5A9-41FF-90E5-274EE073DFC4}"/>
                </a:ext>
              </a:extLst>
            </p:cNvPr>
            <p:cNvSpPr/>
            <p:nvPr/>
          </p:nvSpPr>
          <p:spPr>
            <a:xfrm>
              <a:off x="483742" y="231376"/>
              <a:ext cx="78626" cy="15136"/>
            </a:xfrm>
            <a:custGeom>
              <a:avLst/>
              <a:gdLst>
                <a:gd name="connsiteX0" fmla="*/ 18607 w 18607"/>
                <a:gd name="connsiteY0" fmla="*/ 3549 h 3582"/>
                <a:gd name="connsiteX1" fmla="*/ 11078 w 18607"/>
                <a:gd name="connsiteY1" fmla="*/ 1828 h 3582"/>
                <a:gd name="connsiteX2" fmla="*/ 11078 w 18607"/>
                <a:gd name="connsiteY2" fmla="*/ 1828 h 3582"/>
                <a:gd name="connsiteX3" fmla="*/ 0 w 18607"/>
                <a:gd name="connsiteY3" fmla="*/ 0 h 3582"/>
                <a:gd name="connsiteX4" fmla="*/ 18607 w 18607"/>
                <a:gd name="connsiteY4" fmla="*/ 3549 h 3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07" h="3582">
                  <a:moveTo>
                    <a:pt x="18607" y="3549"/>
                  </a:moveTo>
                  <a:cubicBezTo>
                    <a:pt x="17747" y="3227"/>
                    <a:pt x="14197" y="2366"/>
                    <a:pt x="11078" y="1828"/>
                  </a:cubicBezTo>
                  <a:lnTo>
                    <a:pt x="11078" y="1828"/>
                  </a:lnTo>
                  <a:cubicBezTo>
                    <a:pt x="6453" y="860"/>
                    <a:pt x="860" y="0"/>
                    <a:pt x="0" y="0"/>
                  </a:cubicBezTo>
                  <a:cubicBezTo>
                    <a:pt x="107" y="108"/>
                    <a:pt x="17962" y="3980"/>
                    <a:pt x="18607" y="35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0" name="任意多边形: 形状 657">
              <a:extLst>
                <a:ext uri="{FF2B5EF4-FFF2-40B4-BE49-F238E27FC236}">
                  <a16:creationId xmlns:a16="http://schemas.microsoft.com/office/drawing/2014/main" xmlns="" id="{BDFD5E36-1D7A-4A94-903A-7AEE148EC2D9}"/>
                </a:ext>
              </a:extLst>
            </p:cNvPr>
            <p:cNvSpPr/>
            <p:nvPr/>
          </p:nvSpPr>
          <p:spPr>
            <a:xfrm>
              <a:off x="502833" y="227286"/>
              <a:ext cx="82716" cy="14126"/>
            </a:xfrm>
            <a:custGeom>
              <a:avLst/>
              <a:gdLst>
                <a:gd name="connsiteX0" fmla="*/ 0 w 19575"/>
                <a:gd name="connsiteY0" fmla="*/ 0 h 3343"/>
                <a:gd name="connsiteX1" fmla="*/ 19575 w 19575"/>
                <a:gd name="connsiteY1" fmla="*/ 3334 h 3343"/>
                <a:gd name="connsiteX2" fmla="*/ 11401 w 19575"/>
                <a:gd name="connsiteY2" fmla="*/ 1613 h 3343"/>
                <a:gd name="connsiteX3" fmla="*/ 0 w 19575"/>
                <a:gd name="connsiteY3" fmla="*/ 0 h 3343"/>
                <a:gd name="connsiteX4" fmla="*/ 0 w 19575"/>
                <a:gd name="connsiteY4" fmla="*/ 0 h 3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5" h="3343">
                  <a:moveTo>
                    <a:pt x="0" y="0"/>
                  </a:moveTo>
                  <a:cubicBezTo>
                    <a:pt x="108" y="0"/>
                    <a:pt x="18500" y="3549"/>
                    <a:pt x="19575" y="3334"/>
                  </a:cubicBezTo>
                  <a:cubicBezTo>
                    <a:pt x="18500" y="3012"/>
                    <a:pt x="14735" y="2259"/>
                    <a:pt x="11401" y="1613"/>
                  </a:cubicBezTo>
                  <a:cubicBezTo>
                    <a:pt x="6131" y="753"/>
                    <a:pt x="753" y="0"/>
                    <a:pt x="0" y="0"/>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571" name="任意多边形: 形状 658">
              <a:extLst>
                <a:ext uri="{FF2B5EF4-FFF2-40B4-BE49-F238E27FC236}">
                  <a16:creationId xmlns:a16="http://schemas.microsoft.com/office/drawing/2014/main" xmlns="" id="{65C71BFC-5DC3-44B3-8E33-2AB8D5141F6F}"/>
                </a:ext>
              </a:extLst>
            </p:cNvPr>
            <p:cNvSpPr/>
            <p:nvPr/>
          </p:nvSpPr>
          <p:spPr>
            <a:xfrm>
              <a:off x="518286" y="223196"/>
              <a:ext cx="86350" cy="13222"/>
            </a:xfrm>
            <a:custGeom>
              <a:avLst/>
              <a:gdLst>
                <a:gd name="connsiteX0" fmla="*/ 0 w 20435"/>
                <a:gd name="connsiteY0" fmla="*/ 0 h 3129"/>
                <a:gd name="connsiteX1" fmla="*/ 20436 w 20435"/>
                <a:gd name="connsiteY1" fmla="*/ 3119 h 3129"/>
                <a:gd name="connsiteX2" fmla="*/ 11724 w 20435"/>
                <a:gd name="connsiteY2" fmla="*/ 1506 h 3129"/>
                <a:gd name="connsiteX3" fmla="*/ 0 w 20435"/>
                <a:gd name="connsiteY3" fmla="*/ 0 h 3129"/>
                <a:gd name="connsiteX4" fmla="*/ 0 w 20435"/>
                <a:gd name="connsiteY4" fmla="*/ 0 h 3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3129">
                  <a:moveTo>
                    <a:pt x="0" y="0"/>
                  </a:moveTo>
                  <a:cubicBezTo>
                    <a:pt x="108" y="0"/>
                    <a:pt x="19790" y="3334"/>
                    <a:pt x="20436" y="3119"/>
                  </a:cubicBezTo>
                  <a:cubicBezTo>
                    <a:pt x="19898" y="2904"/>
                    <a:pt x="16133" y="2151"/>
                    <a:pt x="11724" y="1506"/>
                  </a:cubicBezTo>
                  <a:cubicBezTo>
                    <a:pt x="7206" y="860"/>
                    <a:pt x="1183" y="0"/>
                    <a:pt x="0" y="0"/>
                  </a:cubicBezTo>
                  <a:cubicBezTo>
                    <a:pt x="0" y="0"/>
                    <a:pt x="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2" name="任意多边形: 形状 659">
              <a:extLst>
                <a:ext uri="{FF2B5EF4-FFF2-40B4-BE49-F238E27FC236}">
                  <a16:creationId xmlns:a16="http://schemas.microsoft.com/office/drawing/2014/main" xmlns="" id="{A75DEFE3-3F4D-4B07-98AB-2FCEAECE939B}"/>
                </a:ext>
              </a:extLst>
            </p:cNvPr>
            <p:cNvSpPr/>
            <p:nvPr/>
          </p:nvSpPr>
          <p:spPr>
            <a:xfrm>
              <a:off x="529645" y="219557"/>
              <a:ext cx="89076" cy="12280"/>
            </a:xfrm>
            <a:custGeom>
              <a:avLst/>
              <a:gdLst>
                <a:gd name="connsiteX0" fmla="*/ 21081 w 21080"/>
                <a:gd name="connsiteY0" fmla="*/ 2904 h 2906"/>
                <a:gd name="connsiteX1" fmla="*/ 11939 w 21080"/>
                <a:gd name="connsiteY1" fmla="*/ 1398 h 2906"/>
                <a:gd name="connsiteX2" fmla="*/ 0 w 21080"/>
                <a:gd name="connsiteY2" fmla="*/ 0 h 2906"/>
                <a:gd name="connsiteX3" fmla="*/ 21081 w 21080"/>
                <a:gd name="connsiteY3" fmla="*/ 2904 h 2906"/>
              </a:gdLst>
              <a:ahLst/>
              <a:cxnLst>
                <a:cxn ang="0">
                  <a:pos x="connsiteX0" y="connsiteY0"/>
                </a:cxn>
                <a:cxn ang="0">
                  <a:pos x="connsiteX1" y="connsiteY1"/>
                </a:cxn>
                <a:cxn ang="0">
                  <a:pos x="connsiteX2" y="connsiteY2"/>
                </a:cxn>
                <a:cxn ang="0">
                  <a:pos x="connsiteX3" y="connsiteY3"/>
                </a:cxn>
              </a:cxnLst>
              <a:rect l="l" t="t" r="r" b="b"/>
              <a:pathLst>
                <a:path w="21080" h="2906">
                  <a:moveTo>
                    <a:pt x="21081" y="2904"/>
                  </a:moveTo>
                  <a:cubicBezTo>
                    <a:pt x="20328" y="2689"/>
                    <a:pt x="16349" y="2044"/>
                    <a:pt x="11939" y="1398"/>
                  </a:cubicBezTo>
                  <a:cubicBezTo>
                    <a:pt x="6884" y="645"/>
                    <a:pt x="968" y="0"/>
                    <a:pt x="0" y="0"/>
                  </a:cubicBezTo>
                  <a:cubicBezTo>
                    <a:pt x="0" y="0"/>
                    <a:pt x="19898" y="3012"/>
                    <a:pt x="21081" y="29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3" name="任意多边形: 形状 660">
              <a:extLst>
                <a:ext uri="{FF2B5EF4-FFF2-40B4-BE49-F238E27FC236}">
                  <a16:creationId xmlns:a16="http://schemas.microsoft.com/office/drawing/2014/main" xmlns="" id="{C5C26DDD-F0EE-42EB-ABE8-AF5BD02BA743}"/>
                </a:ext>
              </a:extLst>
            </p:cNvPr>
            <p:cNvSpPr/>
            <p:nvPr/>
          </p:nvSpPr>
          <p:spPr>
            <a:xfrm>
              <a:off x="537373" y="215467"/>
              <a:ext cx="90441" cy="11371"/>
            </a:xfrm>
            <a:custGeom>
              <a:avLst/>
              <a:gdLst>
                <a:gd name="connsiteX0" fmla="*/ 21404 w 21403"/>
                <a:gd name="connsiteY0" fmla="*/ 2689 h 2691"/>
                <a:gd name="connsiteX1" fmla="*/ 12046 w 21403"/>
                <a:gd name="connsiteY1" fmla="*/ 1291 h 2691"/>
                <a:gd name="connsiteX2" fmla="*/ 0 w 21403"/>
                <a:gd name="connsiteY2" fmla="*/ 0 h 2691"/>
                <a:gd name="connsiteX3" fmla="*/ 21404 w 21403"/>
                <a:gd name="connsiteY3" fmla="*/ 2689 h 2691"/>
              </a:gdLst>
              <a:ahLst/>
              <a:cxnLst>
                <a:cxn ang="0">
                  <a:pos x="connsiteX0" y="connsiteY0"/>
                </a:cxn>
                <a:cxn ang="0">
                  <a:pos x="connsiteX1" y="connsiteY1"/>
                </a:cxn>
                <a:cxn ang="0">
                  <a:pos x="connsiteX2" y="connsiteY2"/>
                </a:cxn>
                <a:cxn ang="0">
                  <a:pos x="connsiteX3" y="connsiteY3"/>
                </a:cxn>
              </a:cxnLst>
              <a:rect l="l" t="t" r="r" b="b"/>
              <a:pathLst>
                <a:path w="21403" h="2691">
                  <a:moveTo>
                    <a:pt x="21404" y="2689"/>
                  </a:moveTo>
                  <a:cubicBezTo>
                    <a:pt x="20543" y="2474"/>
                    <a:pt x="16456" y="1828"/>
                    <a:pt x="12046" y="1291"/>
                  </a:cubicBezTo>
                  <a:cubicBezTo>
                    <a:pt x="6884" y="645"/>
                    <a:pt x="968" y="0"/>
                    <a:pt x="0" y="0"/>
                  </a:cubicBezTo>
                  <a:cubicBezTo>
                    <a:pt x="0" y="0"/>
                    <a:pt x="20436" y="2796"/>
                    <a:pt x="21404"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4" name="任意多边形: 形状 661">
              <a:extLst>
                <a:ext uri="{FF2B5EF4-FFF2-40B4-BE49-F238E27FC236}">
                  <a16:creationId xmlns:a16="http://schemas.microsoft.com/office/drawing/2014/main" xmlns="" id="{14A4D0C5-12C5-40C2-9B19-25F53259BF93}"/>
                </a:ext>
              </a:extLst>
            </p:cNvPr>
            <p:cNvSpPr/>
            <p:nvPr/>
          </p:nvSpPr>
          <p:spPr>
            <a:xfrm>
              <a:off x="540099" y="211377"/>
              <a:ext cx="91349" cy="10467"/>
            </a:xfrm>
            <a:custGeom>
              <a:avLst/>
              <a:gdLst>
                <a:gd name="connsiteX0" fmla="*/ 21619 w 21618"/>
                <a:gd name="connsiteY0" fmla="*/ 2474 h 2477"/>
                <a:gd name="connsiteX1" fmla="*/ 12046 w 21618"/>
                <a:gd name="connsiteY1" fmla="*/ 1183 h 2477"/>
                <a:gd name="connsiteX2" fmla="*/ 0 w 21618"/>
                <a:gd name="connsiteY2" fmla="*/ 0 h 2477"/>
                <a:gd name="connsiteX3" fmla="*/ 21619 w 21618"/>
                <a:gd name="connsiteY3" fmla="*/ 2474 h 2477"/>
              </a:gdLst>
              <a:ahLst/>
              <a:cxnLst>
                <a:cxn ang="0">
                  <a:pos x="connsiteX0" y="connsiteY0"/>
                </a:cxn>
                <a:cxn ang="0">
                  <a:pos x="connsiteX1" y="connsiteY1"/>
                </a:cxn>
                <a:cxn ang="0">
                  <a:pos x="connsiteX2" y="connsiteY2"/>
                </a:cxn>
                <a:cxn ang="0">
                  <a:pos x="connsiteX3" y="connsiteY3"/>
                </a:cxn>
              </a:cxnLst>
              <a:rect l="l" t="t" r="r" b="b"/>
              <a:pathLst>
                <a:path w="21618" h="2477">
                  <a:moveTo>
                    <a:pt x="21619" y="2474"/>
                  </a:moveTo>
                  <a:cubicBezTo>
                    <a:pt x="20651" y="2259"/>
                    <a:pt x="16456" y="1721"/>
                    <a:pt x="12046" y="1183"/>
                  </a:cubicBezTo>
                  <a:cubicBezTo>
                    <a:pt x="6776" y="538"/>
                    <a:pt x="968" y="0"/>
                    <a:pt x="0" y="0"/>
                  </a:cubicBezTo>
                  <a:cubicBezTo>
                    <a:pt x="108" y="0"/>
                    <a:pt x="20866" y="2581"/>
                    <a:pt x="2161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5" name="任意多边形: 形状 662">
              <a:extLst>
                <a:ext uri="{FF2B5EF4-FFF2-40B4-BE49-F238E27FC236}">
                  <a16:creationId xmlns:a16="http://schemas.microsoft.com/office/drawing/2014/main" xmlns="" id="{A5C72711-5507-4682-842E-07229D33D9F8}"/>
                </a:ext>
              </a:extLst>
            </p:cNvPr>
            <p:cNvSpPr/>
            <p:nvPr/>
          </p:nvSpPr>
          <p:spPr>
            <a:xfrm>
              <a:off x="539190" y="206834"/>
              <a:ext cx="90897" cy="9998"/>
            </a:xfrm>
            <a:custGeom>
              <a:avLst/>
              <a:gdLst>
                <a:gd name="connsiteX0" fmla="*/ 0 w 21511"/>
                <a:gd name="connsiteY0" fmla="*/ 0 h 2366"/>
                <a:gd name="connsiteX1" fmla="*/ 21511 w 21511"/>
                <a:gd name="connsiteY1" fmla="*/ 2366 h 2366"/>
                <a:gd name="connsiteX2" fmla="*/ 11831 w 21511"/>
                <a:gd name="connsiteY2" fmla="*/ 1183 h 2366"/>
                <a:gd name="connsiteX3" fmla="*/ 0 w 21511"/>
                <a:gd name="connsiteY3" fmla="*/ 0 h 2366"/>
              </a:gdLst>
              <a:ahLst/>
              <a:cxnLst>
                <a:cxn ang="0">
                  <a:pos x="connsiteX0" y="connsiteY0"/>
                </a:cxn>
                <a:cxn ang="0">
                  <a:pos x="connsiteX1" y="connsiteY1"/>
                </a:cxn>
                <a:cxn ang="0">
                  <a:pos x="connsiteX2" y="connsiteY2"/>
                </a:cxn>
                <a:cxn ang="0">
                  <a:pos x="connsiteX3" y="connsiteY3"/>
                </a:cxn>
              </a:cxnLst>
              <a:rect l="l" t="t" r="r" b="b"/>
              <a:pathLst>
                <a:path w="21511" h="2366">
                  <a:moveTo>
                    <a:pt x="0" y="0"/>
                  </a:moveTo>
                  <a:cubicBezTo>
                    <a:pt x="107" y="0"/>
                    <a:pt x="21081" y="2366"/>
                    <a:pt x="21511" y="2366"/>
                  </a:cubicBezTo>
                  <a:cubicBezTo>
                    <a:pt x="20436" y="2151"/>
                    <a:pt x="16133" y="1613"/>
                    <a:pt x="11831" y="1183"/>
                  </a:cubicBezTo>
                  <a:cubicBezTo>
                    <a:pt x="6238" y="538"/>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6" name="任意多边形: 形状 663">
              <a:extLst>
                <a:ext uri="{FF2B5EF4-FFF2-40B4-BE49-F238E27FC236}">
                  <a16:creationId xmlns:a16="http://schemas.microsoft.com/office/drawing/2014/main" xmlns="" id="{3BCFB63D-6BAE-4999-9B40-4D81F415D52C}"/>
                </a:ext>
              </a:extLst>
            </p:cNvPr>
            <p:cNvSpPr/>
            <p:nvPr/>
          </p:nvSpPr>
          <p:spPr>
            <a:xfrm>
              <a:off x="533739" y="203137"/>
              <a:ext cx="89532" cy="9144"/>
            </a:xfrm>
            <a:custGeom>
              <a:avLst/>
              <a:gdLst>
                <a:gd name="connsiteX0" fmla="*/ 0 w 21188"/>
                <a:gd name="connsiteY0" fmla="*/ 14 h 2164"/>
                <a:gd name="connsiteX1" fmla="*/ 21188 w 21188"/>
                <a:gd name="connsiteY1" fmla="*/ 2165 h 2164"/>
                <a:gd name="connsiteX2" fmla="*/ 11508 w 21188"/>
                <a:gd name="connsiteY2" fmla="*/ 982 h 2164"/>
                <a:gd name="connsiteX3" fmla="*/ 0 w 21188"/>
                <a:gd name="connsiteY3" fmla="*/ 14 h 2164"/>
              </a:gdLst>
              <a:ahLst/>
              <a:cxnLst>
                <a:cxn ang="0">
                  <a:pos x="connsiteX0" y="connsiteY0"/>
                </a:cxn>
                <a:cxn ang="0">
                  <a:pos x="connsiteX1" y="connsiteY1"/>
                </a:cxn>
                <a:cxn ang="0">
                  <a:pos x="connsiteX2" y="connsiteY2"/>
                </a:cxn>
                <a:cxn ang="0">
                  <a:pos x="connsiteX3" y="connsiteY3"/>
                </a:cxn>
              </a:cxnLst>
              <a:rect l="l" t="t" r="r" b="b"/>
              <a:pathLst>
                <a:path w="21188" h="2164">
                  <a:moveTo>
                    <a:pt x="0" y="14"/>
                  </a:moveTo>
                  <a:cubicBezTo>
                    <a:pt x="108" y="14"/>
                    <a:pt x="20328" y="2165"/>
                    <a:pt x="21188" y="2165"/>
                  </a:cubicBezTo>
                  <a:cubicBezTo>
                    <a:pt x="20113" y="1950"/>
                    <a:pt x="16241" y="1520"/>
                    <a:pt x="11508" y="982"/>
                  </a:cubicBezTo>
                  <a:cubicBezTo>
                    <a:pt x="6131" y="444"/>
                    <a:pt x="645" y="-94"/>
                    <a:pt x="0"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7" name="任意多边形: 形状 664">
              <a:extLst>
                <a:ext uri="{FF2B5EF4-FFF2-40B4-BE49-F238E27FC236}">
                  <a16:creationId xmlns:a16="http://schemas.microsoft.com/office/drawing/2014/main" xmlns="" id="{4E5481E2-FF08-43B2-8210-057B0C8AEBCB}"/>
                </a:ext>
              </a:extLst>
            </p:cNvPr>
            <p:cNvSpPr/>
            <p:nvPr/>
          </p:nvSpPr>
          <p:spPr>
            <a:xfrm>
              <a:off x="524194" y="199106"/>
              <a:ext cx="87259" cy="8181"/>
            </a:xfrm>
            <a:custGeom>
              <a:avLst/>
              <a:gdLst>
                <a:gd name="connsiteX0" fmla="*/ 0 w 20650"/>
                <a:gd name="connsiteY0" fmla="*/ 0 h 1936"/>
                <a:gd name="connsiteX1" fmla="*/ 20651 w 20650"/>
                <a:gd name="connsiteY1" fmla="*/ 1936 h 1936"/>
                <a:gd name="connsiteX2" fmla="*/ 11078 w 20650"/>
                <a:gd name="connsiteY2" fmla="*/ 860 h 1936"/>
                <a:gd name="connsiteX3" fmla="*/ 0 w 20650"/>
                <a:gd name="connsiteY3" fmla="*/ 0 h 1936"/>
              </a:gdLst>
              <a:ahLst/>
              <a:cxnLst>
                <a:cxn ang="0">
                  <a:pos x="connsiteX0" y="connsiteY0"/>
                </a:cxn>
                <a:cxn ang="0">
                  <a:pos x="connsiteX1" y="connsiteY1"/>
                </a:cxn>
                <a:cxn ang="0">
                  <a:pos x="connsiteX2" y="connsiteY2"/>
                </a:cxn>
                <a:cxn ang="0">
                  <a:pos x="connsiteX3" y="connsiteY3"/>
                </a:cxn>
              </a:cxnLst>
              <a:rect l="l" t="t" r="r" b="b"/>
              <a:pathLst>
                <a:path w="20650" h="1936">
                  <a:moveTo>
                    <a:pt x="0" y="0"/>
                  </a:moveTo>
                  <a:cubicBezTo>
                    <a:pt x="108" y="0"/>
                    <a:pt x="20113" y="1936"/>
                    <a:pt x="20651" y="1936"/>
                  </a:cubicBezTo>
                  <a:cubicBezTo>
                    <a:pt x="19468" y="1721"/>
                    <a:pt x="15596" y="1291"/>
                    <a:pt x="11078" y="860"/>
                  </a:cubicBezTo>
                  <a:cubicBezTo>
                    <a:pt x="5485" y="323"/>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8" name="任意多边形: 形状 665">
              <a:extLst>
                <a:ext uri="{FF2B5EF4-FFF2-40B4-BE49-F238E27FC236}">
                  <a16:creationId xmlns:a16="http://schemas.microsoft.com/office/drawing/2014/main" xmlns="" id="{7313F40E-EE90-412C-A3A0-42DE795BB3F7}"/>
                </a:ext>
              </a:extLst>
            </p:cNvPr>
            <p:cNvSpPr/>
            <p:nvPr/>
          </p:nvSpPr>
          <p:spPr>
            <a:xfrm>
              <a:off x="509649" y="195472"/>
              <a:ext cx="84533" cy="7268"/>
            </a:xfrm>
            <a:custGeom>
              <a:avLst/>
              <a:gdLst>
                <a:gd name="connsiteX0" fmla="*/ 0 w 20005"/>
                <a:gd name="connsiteY0" fmla="*/ 0 h 1720"/>
                <a:gd name="connsiteX1" fmla="*/ 20005 w 20005"/>
                <a:gd name="connsiteY1" fmla="*/ 1721 h 1720"/>
                <a:gd name="connsiteX2" fmla="*/ 10433 w 20005"/>
                <a:gd name="connsiteY2" fmla="*/ 753 h 1720"/>
                <a:gd name="connsiteX3" fmla="*/ 0 w 20005"/>
                <a:gd name="connsiteY3" fmla="*/ 0 h 1720"/>
              </a:gdLst>
              <a:ahLst/>
              <a:cxnLst>
                <a:cxn ang="0">
                  <a:pos x="connsiteX0" y="connsiteY0"/>
                </a:cxn>
                <a:cxn ang="0">
                  <a:pos x="connsiteX1" y="connsiteY1"/>
                </a:cxn>
                <a:cxn ang="0">
                  <a:pos x="connsiteX2" y="connsiteY2"/>
                </a:cxn>
                <a:cxn ang="0">
                  <a:pos x="connsiteX3" y="connsiteY3"/>
                </a:cxn>
              </a:cxnLst>
              <a:rect l="l" t="t" r="r" b="b"/>
              <a:pathLst>
                <a:path w="20005" h="1720">
                  <a:moveTo>
                    <a:pt x="0" y="0"/>
                  </a:moveTo>
                  <a:cubicBezTo>
                    <a:pt x="108" y="0"/>
                    <a:pt x="19360" y="1721"/>
                    <a:pt x="20005" y="1721"/>
                  </a:cubicBezTo>
                  <a:cubicBezTo>
                    <a:pt x="19360" y="1613"/>
                    <a:pt x="14950" y="1183"/>
                    <a:pt x="10433" y="753"/>
                  </a:cubicBezTo>
                  <a:cubicBezTo>
                    <a:pt x="5270" y="323"/>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9" name="任意多边形: 形状 666">
              <a:extLst>
                <a:ext uri="{FF2B5EF4-FFF2-40B4-BE49-F238E27FC236}">
                  <a16:creationId xmlns:a16="http://schemas.microsoft.com/office/drawing/2014/main" xmlns="" id="{1A760F7A-246F-48F7-8EB7-FE865FC158E1}"/>
                </a:ext>
              </a:extLst>
            </p:cNvPr>
            <p:cNvSpPr/>
            <p:nvPr/>
          </p:nvSpPr>
          <p:spPr>
            <a:xfrm>
              <a:off x="491014" y="192201"/>
              <a:ext cx="80443" cy="6448"/>
            </a:xfrm>
            <a:custGeom>
              <a:avLst/>
              <a:gdLst>
                <a:gd name="connsiteX0" fmla="*/ 0 w 19037"/>
                <a:gd name="connsiteY0" fmla="*/ 21 h 1526"/>
                <a:gd name="connsiteX1" fmla="*/ 19037 w 19037"/>
                <a:gd name="connsiteY1" fmla="*/ 1527 h 1526"/>
                <a:gd name="connsiteX2" fmla="*/ 9788 w 19037"/>
                <a:gd name="connsiteY2" fmla="*/ 666 h 1526"/>
                <a:gd name="connsiteX3" fmla="*/ 0 w 19037"/>
                <a:gd name="connsiteY3" fmla="*/ 21 h 1526"/>
              </a:gdLst>
              <a:ahLst/>
              <a:cxnLst>
                <a:cxn ang="0">
                  <a:pos x="connsiteX0" y="connsiteY0"/>
                </a:cxn>
                <a:cxn ang="0">
                  <a:pos x="connsiteX1" y="connsiteY1"/>
                </a:cxn>
                <a:cxn ang="0">
                  <a:pos x="connsiteX2" y="connsiteY2"/>
                </a:cxn>
                <a:cxn ang="0">
                  <a:pos x="connsiteX3" y="connsiteY3"/>
                </a:cxn>
              </a:cxnLst>
              <a:rect l="l" t="t" r="r" b="b"/>
              <a:pathLst>
                <a:path w="19037" h="1526">
                  <a:moveTo>
                    <a:pt x="0" y="21"/>
                  </a:moveTo>
                  <a:cubicBezTo>
                    <a:pt x="108" y="21"/>
                    <a:pt x="18607" y="1527"/>
                    <a:pt x="19037" y="1527"/>
                  </a:cubicBezTo>
                  <a:cubicBezTo>
                    <a:pt x="18285" y="1419"/>
                    <a:pt x="14413" y="989"/>
                    <a:pt x="9788" y="666"/>
                  </a:cubicBezTo>
                  <a:cubicBezTo>
                    <a:pt x="5163" y="236"/>
                    <a:pt x="753" y="-87"/>
                    <a:pt x="0"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80" name="任意多边形: 形状 667">
              <a:extLst>
                <a:ext uri="{FF2B5EF4-FFF2-40B4-BE49-F238E27FC236}">
                  <a16:creationId xmlns:a16="http://schemas.microsoft.com/office/drawing/2014/main" xmlns="" id="{13BDB553-2305-4900-AC3B-7A069F0533AC}"/>
                </a:ext>
              </a:extLst>
            </p:cNvPr>
            <p:cNvSpPr/>
            <p:nvPr/>
          </p:nvSpPr>
          <p:spPr>
            <a:xfrm>
              <a:off x="467837" y="188651"/>
              <a:ext cx="74988" cy="5907"/>
            </a:xfrm>
            <a:custGeom>
              <a:avLst/>
              <a:gdLst>
                <a:gd name="connsiteX0" fmla="*/ 0 w 17746"/>
                <a:gd name="connsiteY0" fmla="*/ 0 h 1398"/>
                <a:gd name="connsiteX1" fmla="*/ 17747 w 17746"/>
                <a:gd name="connsiteY1" fmla="*/ 1398 h 1398"/>
                <a:gd name="connsiteX2" fmla="*/ 8927 w 17746"/>
                <a:gd name="connsiteY2" fmla="*/ 645 h 1398"/>
                <a:gd name="connsiteX3" fmla="*/ 0 w 17746"/>
                <a:gd name="connsiteY3" fmla="*/ 0 h 1398"/>
              </a:gdLst>
              <a:ahLst/>
              <a:cxnLst>
                <a:cxn ang="0">
                  <a:pos x="connsiteX0" y="connsiteY0"/>
                </a:cxn>
                <a:cxn ang="0">
                  <a:pos x="connsiteX1" y="connsiteY1"/>
                </a:cxn>
                <a:cxn ang="0">
                  <a:pos x="connsiteX2" y="connsiteY2"/>
                </a:cxn>
                <a:cxn ang="0">
                  <a:pos x="connsiteX3" y="connsiteY3"/>
                </a:cxn>
              </a:cxnLst>
              <a:rect l="l" t="t" r="r" b="b"/>
              <a:pathLst>
                <a:path w="17746" h="1398">
                  <a:moveTo>
                    <a:pt x="0" y="0"/>
                  </a:moveTo>
                  <a:cubicBezTo>
                    <a:pt x="107" y="0"/>
                    <a:pt x="17747" y="1398"/>
                    <a:pt x="17747" y="1398"/>
                  </a:cubicBezTo>
                  <a:cubicBezTo>
                    <a:pt x="17209" y="1291"/>
                    <a:pt x="13767" y="968"/>
                    <a:pt x="8927" y="645"/>
                  </a:cubicBezTo>
                  <a:cubicBezTo>
                    <a:pt x="4517" y="323"/>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81" name="任意多边形: 形状 668">
              <a:extLst>
                <a:ext uri="{FF2B5EF4-FFF2-40B4-BE49-F238E27FC236}">
                  <a16:creationId xmlns:a16="http://schemas.microsoft.com/office/drawing/2014/main" xmlns="" id="{F26E932B-04CB-4CAD-9947-01A182149883}"/>
                </a:ext>
              </a:extLst>
            </p:cNvPr>
            <p:cNvSpPr/>
            <p:nvPr/>
          </p:nvSpPr>
          <p:spPr>
            <a:xfrm>
              <a:off x="441477" y="185926"/>
              <a:ext cx="69080" cy="5451"/>
            </a:xfrm>
            <a:custGeom>
              <a:avLst/>
              <a:gdLst>
                <a:gd name="connsiteX0" fmla="*/ 16348 w 16348"/>
                <a:gd name="connsiteY0" fmla="*/ 1291 h 1290"/>
                <a:gd name="connsiteX1" fmla="*/ 8067 w 16348"/>
                <a:gd name="connsiteY1" fmla="*/ 538 h 1290"/>
                <a:gd name="connsiteX2" fmla="*/ 0 w 16348"/>
                <a:gd name="connsiteY2" fmla="*/ 0 h 1290"/>
                <a:gd name="connsiteX3" fmla="*/ 16348 w 16348"/>
                <a:gd name="connsiteY3" fmla="*/ 1291 h 1290"/>
              </a:gdLst>
              <a:ahLst/>
              <a:cxnLst>
                <a:cxn ang="0">
                  <a:pos x="connsiteX0" y="connsiteY0"/>
                </a:cxn>
                <a:cxn ang="0">
                  <a:pos x="connsiteX1" y="connsiteY1"/>
                </a:cxn>
                <a:cxn ang="0">
                  <a:pos x="connsiteX2" y="connsiteY2"/>
                </a:cxn>
                <a:cxn ang="0">
                  <a:pos x="connsiteX3" y="connsiteY3"/>
                </a:cxn>
              </a:cxnLst>
              <a:rect l="l" t="t" r="r" b="b"/>
              <a:pathLst>
                <a:path w="16348" h="1290">
                  <a:moveTo>
                    <a:pt x="16348" y="1291"/>
                  </a:moveTo>
                  <a:cubicBezTo>
                    <a:pt x="13552" y="1076"/>
                    <a:pt x="10863" y="753"/>
                    <a:pt x="8067" y="538"/>
                  </a:cubicBezTo>
                  <a:cubicBezTo>
                    <a:pt x="3657" y="215"/>
                    <a:pt x="323" y="0"/>
                    <a:pt x="0" y="0"/>
                  </a:cubicBezTo>
                  <a:cubicBezTo>
                    <a:pt x="5378" y="430"/>
                    <a:pt x="10863" y="753"/>
                    <a:pt x="16348" y="12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82" name="任意多边形: 形状 669">
              <a:extLst>
                <a:ext uri="{FF2B5EF4-FFF2-40B4-BE49-F238E27FC236}">
                  <a16:creationId xmlns:a16="http://schemas.microsoft.com/office/drawing/2014/main" xmlns="" id="{B4407971-E8D2-448E-9369-956BA5E4FB50}"/>
                </a:ext>
              </a:extLst>
            </p:cNvPr>
            <p:cNvSpPr/>
            <p:nvPr/>
          </p:nvSpPr>
          <p:spPr>
            <a:xfrm>
              <a:off x="411936" y="183653"/>
              <a:ext cx="39083" cy="2726"/>
            </a:xfrm>
            <a:custGeom>
              <a:avLst/>
              <a:gdLst>
                <a:gd name="connsiteX0" fmla="*/ 9250 w 9249"/>
                <a:gd name="connsiteY0" fmla="*/ 645 h 645"/>
                <a:gd name="connsiteX1" fmla="*/ 5055 w 9249"/>
                <a:gd name="connsiteY1" fmla="*/ 323 h 645"/>
                <a:gd name="connsiteX2" fmla="*/ 0 w 9249"/>
                <a:gd name="connsiteY2" fmla="*/ 0 h 645"/>
                <a:gd name="connsiteX3" fmla="*/ 108 w 9249"/>
                <a:gd name="connsiteY3" fmla="*/ 0 h 645"/>
                <a:gd name="connsiteX4" fmla="*/ 9250 w 9249"/>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9" h="645">
                  <a:moveTo>
                    <a:pt x="9250" y="645"/>
                  </a:moveTo>
                  <a:lnTo>
                    <a:pt x="5055" y="323"/>
                  </a:lnTo>
                  <a:cubicBezTo>
                    <a:pt x="3334" y="215"/>
                    <a:pt x="1613" y="108"/>
                    <a:pt x="0" y="0"/>
                  </a:cubicBezTo>
                  <a:cubicBezTo>
                    <a:pt x="0" y="0"/>
                    <a:pt x="0" y="0"/>
                    <a:pt x="108" y="0"/>
                  </a:cubicBezTo>
                  <a:cubicBezTo>
                    <a:pt x="3012" y="215"/>
                    <a:pt x="6131" y="323"/>
                    <a:pt x="925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83" name="任意多边形: 形状 670">
              <a:extLst>
                <a:ext uri="{FF2B5EF4-FFF2-40B4-BE49-F238E27FC236}">
                  <a16:creationId xmlns:a16="http://schemas.microsoft.com/office/drawing/2014/main" xmlns="" id="{131B080A-DCAF-49B0-982D-6C9DAAF5D392}"/>
                </a:ext>
              </a:extLst>
            </p:cNvPr>
            <p:cNvSpPr/>
            <p:nvPr/>
          </p:nvSpPr>
          <p:spPr>
            <a:xfrm>
              <a:off x="379665" y="181836"/>
              <a:ext cx="8633" cy="452"/>
            </a:xfrm>
            <a:custGeom>
              <a:avLst/>
              <a:gdLst>
                <a:gd name="connsiteX0" fmla="*/ 2044 w 2043"/>
                <a:gd name="connsiteY0" fmla="*/ 108 h 107"/>
                <a:gd name="connsiteX1" fmla="*/ 323 w 2043"/>
                <a:gd name="connsiteY1" fmla="*/ 0 h 107"/>
                <a:gd name="connsiteX2" fmla="*/ 0 w 2043"/>
                <a:gd name="connsiteY2" fmla="*/ 0 h 107"/>
                <a:gd name="connsiteX3" fmla="*/ 108 w 2043"/>
                <a:gd name="connsiteY3" fmla="*/ 0 h 107"/>
                <a:gd name="connsiteX4" fmla="*/ 2044 w 2043"/>
                <a:gd name="connsiteY4" fmla="*/ 108 h 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 h="107">
                  <a:moveTo>
                    <a:pt x="2044" y="108"/>
                  </a:moveTo>
                  <a:lnTo>
                    <a:pt x="323" y="0"/>
                  </a:lnTo>
                  <a:cubicBezTo>
                    <a:pt x="215" y="0"/>
                    <a:pt x="108" y="0"/>
                    <a:pt x="0" y="0"/>
                  </a:cubicBezTo>
                  <a:cubicBezTo>
                    <a:pt x="0" y="0"/>
                    <a:pt x="0" y="0"/>
                    <a:pt x="108" y="0"/>
                  </a:cubicBezTo>
                  <a:cubicBezTo>
                    <a:pt x="753" y="0"/>
                    <a:pt x="1398" y="0"/>
                    <a:pt x="2044"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08" name="任意多边形: 形状 695">
              <a:extLst>
                <a:ext uri="{FF2B5EF4-FFF2-40B4-BE49-F238E27FC236}">
                  <a16:creationId xmlns:a16="http://schemas.microsoft.com/office/drawing/2014/main" xmlns="" id="{D616AA4A-91B2-42D6-8D4E-8DFEA85BEE3E}"/>
                </a:ext>
              </a:extLst>
            </p:cNvPr>
            <p:cNvSpPr/>
            <p:nvPr/>
          </p:nvSpPr>
          <p:spPr>
            <a:xfrm>
              <a:off x="88830" y="300457"/>
              <a:ext cx="17536" cy="25725"/>
            </a:xfrm>
            <a:custGeom>
              <a:avLst/>
              <a:gdLst>
                <a:gd name="connsiteX0" fmla="*/ 2787 w 4150"/>
                <a:gd name="connsiteY0" fmla="*/ 0 h 6088"/>
                <a:gd name="connsiteX1" fmla="*/ 314 w 4150"/>
                <a:gd name="connsiteY1" fmla="*/ 5378 h 6088"/>
                <a:gd name="connsiteX2" fmla="*/ 4078 w 4150"/>
                <a:gd name="connsiteY2" fmla="*/ 3227 h 6088"/>
                <a:gd name="connsiteX3" fmla="*/ 2787 w 4150"/>
                <a:gd name="connsiteY3" fmla="*/ 0 h 6088"/>
              </a:gdLst>
              <a:ahLst/>
              <a:cxnLst>
                <a:cxn ang="0">
                  <a:pos x="connsiteX0" y="connsiteY0"/>
                </a:cxn>
                <a:cxn ang="0">
                  <a:pos x="connsiteX1" y="connsiteY1"/>
                </a:cxn>
                <a:cxn ang="0">
                  <a:pos x="connsiteX2" y="connsiteY2"/>
                </a:cxn>
                <a:cxn ang="0">
                  <a:pos x="connsiteX3" y="connsiteY3"/>
                </a:cxn>
              </a:cxnLst>
              <a:rect l="l" t="t" r="r" b="b"/>
              <a:pathLst>
                <a:path w="4150" h="6088">
                  <a:moveTo>
                    <a:pt x="2787" y="0"/>
                  </a:moveTo>
                  <a:cubicBezTo>
                    <a:pt x="744" y="215"/>
                    <a:pt x="-654" y="3764"/>
                    <a:pt x="314" y="5378"/>
                  </a:cubicBezTo>
                  <a:cubicBezTo>
                    <a:pt x="1174" y="6884"/>
                    <a:pt x="3433" y="5916"/>
                    <a:pt x="4078" y="3227"/>
                  </a:cubicBezTo>
                  <a:cubicBezTo>
                    <a:pt x="4293" y="1936"/>
                    <a:pt x="4078" y="108"/>
                    <a:pt x="27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09" name="任意多边形: 形状 696">
              <a:extLst>
                <a:ext uri="{FF2B5EF4-FFF2-40B4-BE49-F238E27FC236}">
                  <a16:creationId xmlns:a16="http://schemas.microsoft.com/office/drawing/2014/main" xmlns="" id="{9D0DFFA5-7D8C-437C-A1F2-DB664E880537}"/>
                </a:ext>
              </a:extLst>
            </p:cNvPr>
            <p:cNvSpPr/>
            <p:nvPr/>
          </p:nvSpPr>
          <p:spPr>
            <a:xfrm>
              <a:off x="152696" y="299092"/>
              <a:ext cx="17088" cy="25654"/>
            </a:xfrm>
            <a:custGeom>
              <a:avLst/>
              <a:gdLst>
                <a:gd name="connsiteX0" fmla="*/ 1549 w 4044"/>
                <a:gd name="connsiteY0" fmla="*/ 0 h 6071"/>
                <a:gd name="connsiteX1" fmla="*/ 1334 w 4044"/>
                <a:gd name="connsiteY1" fmla="*/ 0 h 6071"/>
                <a:gd name="connsiteX2" fmla="*/ 1334 w 4044"/>
                <a:gd name="connsiteY2" fmla="*/ 5700 h 6071"/>
                <a:gd name="connsiteX3" fmla="*/ 4023 w 4044"/>
                <a:gd name="connsiteY3" fmla="*/ 3227 h 6071"/>
                <a:gd name="connsiteX4" fmla="*/ 1549 w 4044"/>
                <a:gd name="connsiteY4" fmla="*/ 0 h 6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4" h="6071">
                  <a:moveTo>
                    <a:pt x="1549" y="0"/>
                  </a:moveTo>
                  <a:cubicBezTo>
                    <a:pt x="1441" y="0"/>
                    <a:pt x="1441" y="0"/>
                    <a:pt x="1334" y="0"/>
                  </a:cubicBezTo>
                  <a:cubicBezTo>
                    <a:pt x="-280" y="323"/>
                    <a:pt x="-602" y="4302"/>
                    <a:pt x="1334" y="5700"/>
                  </a:cubicBezTo>
                  <a:cubicBezTo>
                    <a:pt x="2840" y="6776"/>
                    <a:pt x="4238" y="5378"/>
                    <a:pt x="4023" y="3227"/>
                  </a:cubicBezTo>
                  <a:cubicBezTo>
                    <a:pt x="3808" y="2044"/>
                    <a:pt x="2947" y="108"/>
                    <a:pt x="154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0" name="任意多边形: 形状 697">
              <a:extLst>
                <a:ext uri="{FF2B5EF4-FFF2-40B4-BE49-F238E27FC236}">
                  <a16:creationId xmlns:a16="http://schemas.microsoft.com/office/drawing/2014/main" xmlns="" id="{2E88635C-3B13-4403-88AD-BDDAC82705A8}"/>
                </a:ext>
              </a:extLst>
            </p:cNvPr>
            <p:cNvSpPr/>
            <p:nvPr/>
          </p:nvSpPr>
          <p:spPr>
            <a:xfrm>
              <a:off x="214508" y="297731"/>
              <a:ext cx="21187" cy="25514"/>
            </a:xfrm>
            <a:custGeom>
              <a:avLst/>
              <a:gdLst>
                <a:gd name="connsiteX0" fmla="*/ 903 w 5014"/>
                <a:gd name="connsiteY0" fmla="*/ 0 h 6038"/>
                <a:gd name="connsiteX1" fmla="*/ 580 w 5014"/>
                <a:gd name="connsiteY1" fmla="*/ 108 h 6038"/>
                <a:gd name="connsiteX2" fmla="*/ 3269 w 5014"/>
                <a:gd name="connsiteY2" fmla="*/ 5916 h 6038"/>
                <a:gd name="connsiteX3" fmla="*/ 4560 w 5014"/>
                <a:gd name="connsiteY3" fmla="*/ 3227 h 6038"/>
                <a:gd name="connsiteX4" fmla="*/ 903 w 5014"/>
                <a:gd name="connsiteY4" fmla="*/ 0 h 6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4" h="6038">
                  <a:moveTo>
                    <a:pt x="903" y="0"/>
                  </a:moveTo>
                  <a:cubicBezTo>
                    <a:pt x="795" y="0"/>
                    <a:pt x="688" y="0"/>
                    <a:pt x="580" y="108"/>
                  </a:cubicBezTo>
                  <a:cubicBezTo>
                    <a:pt x="-926" y="753"/>
                    <a:pt x="688" y="5055"/>
                    <a:pt x="3269" y="5916"/>
                  </a:cubicBezTo>
                  <a:cubicBezTo>
                    <a:pt x="4882" y="6453"/>
                    <a:pt x="5528" y="5163"/>
                    <a:pt x="4560" y="3227"/>
                  </a:cubicBezTo>
                  <a:cubicBezTo>
                    <a:pt x="3914" y="1936"/>
                    <a:pt x="2408" y="0"/>
                    <a:pt x="9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1" name="任意多边形: 形状 698">
              <a:extLst>
                <a:ext uri="{FF2B5EF4-FFF2-40B4-BE49-F238E27FC236}">
                  <a16:creationId xmlns:a16="http://schemas.microsoft.com/office/drawing/2014/main" xmlns="" id="{1CD95CE4-A399-4B9C-84D7-35268F6E7845}"/>
                </a:ext>
              </a:extLst>
            </p:cNvPr>
            <p:cNvSpPr/>
            <p:nvPr/>
          </p:nvSpPr>
          <p:spPr>
            <a:xfrm>
              <a:off x="274477" y="295458"/>
              <a:ext cx="27416" cy="25020"/>
            </a:xfrm>
            <a:custGeom>
              <a:avLst/>
              <a:gdLst>
                <a:gd name="connsiteX0" fmla="*/ 156 w 6488"/>
                <a:gd name="connsiteY0" fmla="*/ 108 h 5921"/>
                <a:gd name="connsiteX1" fmla="*/ 5533 w 6488"/>
                <a:gd name="connsiteY1" fmla="*/ 5916 h 5921"/>
                <a:gd name="connsiteX2" fmla="*/ 5426 w 6488"/>
                <a:gd name="connsiteY2" fmla="*/ 3119 h 5921"/>
                <a:gd name="connsiteX3" fmla="*/ 586 w 6488"/>
                <a:gd name="connsiteY3" fmla="*/ 0 h 5921"/>
                <a:gd name="connsiteX4" fmla="*/ 156 w 6488"/>
                <a:gd name="connsiteY4" fmla="*/ 108 h 5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8" h="5921">
                  <a:moveTo>
                    <a:pt x="156" y="108"/>
                  </a:moveTo>
                  <a:cubicBezTo>
                    <a:pt x="-812" y="1076"/>
                    <a:pt x="2952" y="5700"/>
                    <a:pt x="5533" y="5916"/>
                  </a:cubicBezTo>
                  <a:cubicBezTo>
                    <a:pt x="6824" y="6023"/>
                    <a:pt x="6824" y="4732"/>
                    <a:pt x="5426" y="3119"/>
                  </a:cubicBezTo>
                  <a:cubicBezTo>
                    <a:pt x="4350" y="1936"/>
                    <a:pt x="2092" y="0"/>
                    <a:pt x="586" y="0"/>
                  </a:cubicBezTo>
                  <a:cubicBezTo>
                    <a:pt x="478" y="0"/>
                    <a:pt x="263" y="0"/>
                    <a:pt x="156"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2" name="任意多边形: 形状 699">
              <a:extLst>
                <a:ext uri="{FF2B5EF4-FFF2-40B4-BE49-F238E27FC236}">
                  <a16:creationId xmlns:a16="http://schemas.microsoft.com/office/drawing/2014/main" xmlns="" id="{AC96A14C-75FB-402D-8EFB-37E2AB920A31}"/>
                </a:ext>
              </a:extLst>
            </p:cNvPr>
            <p:cNvSpPr/>
            <p:nvPr/>
          </p:nvSpPr>
          <p:spPr>
            <a:xfrm>
              <a:off x="333103" y="292732"/>
              <a:ext cx="35132" cy="24547"/>
            </a:xfrm>
            <a:custGeom>
              <a:avLst/>
              <a:gdLst>
                <a:gd name="connsiteX0" fmla="*/ 6395 w 8314"/>
                <a:gd name="connsiteY0" fmla="*/ 3012 h 5809"/>
                <a:gd name="connsiteX1" fmla="*/ 372 w 8314"/>
                <a:gd name="connsiteY1" fmla="*/ 0 h 5809"/>
                <a:gd name="connsiteX2" fmla="*/ 49 w 8314"/>
                <a:gd name="connsiteY2" fmla="*/ 108 h 5809"/>
                <a:gd name="connsiteX3" fmla="*/ 7793 w 8314"/>
                <a:gd name="connsiteY3" fmla="*/ 5808 h 5809"/>
                <a:gd name="connsiteX4" fmla="*/ 6395 w 8314"/>
                <a:gd name="connsiteY4" fmla="*/ 3012 h 5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4" h="5809">
                  <a:moveTo>
                    <a:pt x="6395" y="3012"/>
                  </a:moveTo>
                  <a:cubicBezTo>
                    <a:pt x="4889" y="1721"/>
                    <a:pt x="1877" y="0"/>
                    <a:pt x="372" y="0"/>
                  </a:cubicBezTo>
                  <a:cubicBezTo>
                    <a:pt x="264" y="0"/>
                    <a:pt x="49" y="0"/>
                    <a:pt x="49" y="108"/>
                  </a:cubicBezTo>
                  <a:cubicBezTo>
                    <a:pt x="-596" y="1076"/>
                    <a:pt x="5319" y="5916"/>
                    <a:pt x="7793" y="5808"/>
                  </a:cubicBezTo>
                  <a:cubicBezTo>
                    <a:pt x="8868" y="5700"/>
                    <a:pt x="8223" y="4517"/>
                    <a:pt x="6395"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3" name="任意多边形: 形状 700">
              <a:extLst>
                <a:ext uri="{FF2B5EF4-FFF2-40B4-BE49-F238E27FC236}">
                  <a16:creationId xmlns:a16="http://schemas.microsoft.com/office/drawing/2014/main" xmlns="" id="{29EEB767-BA0C-4EB4-B079-5FF9A6299A2B}"/>
                </a:ext>
              </a:extLst>
            </p:cNvPr>
            <p:cNvSpPr/>
            <p:nvPr/>
          </p:nvSpPr>
          <p:spPr>
            <a:xfrm>
              <a:off x="390081" y="288642"/>
              <a:ext cx="42860" cy="23807"/>
            </a:xfrm>
            <a:custGeom>
              <a:avLst/>
              <a:gdLst>
                <a:gd name="connsiteX0" fmla="*/ 7430 w 10143"/>
                <a:gd name="connsiteY0" fmla="*/ 3012 h 5634"/>
                <a:gd name="connsiteX1" fmla="*/ 331 w 10143"/>
                <a:gd name="connsiteY1" fmla="*/ 0 h 5634"/>
                <a:gd name="connsiteX2" fmla="*/ 9 w 10143"/>
                <a:gd name="connsiteY2" fmla="*/ 108 h 5634"/>
                <a:gd name="connsiteX3" fmla="*/ 9904 w 10143"/>
                <a:gd name="connsiteY3" fmla="*/ 5593 h 5634"/>
                <a:gd name="connsiteX4" fmla="*/ 7430 w 10143"/>
                <a:gd name="connsiteY4" fmla="*/ 3012 h 5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3" h="5634">
                  <a:moveTo>
                    <a:pt x="7430" y="3012"/>
                  </a:moveTo>
                  <a:cubicBezTo>
                    <a:pt x="5387" y="1828"/>
                    <a:pt x="1837" y="108"/>
                    <a:pt x="331" y="0"/>
                  </a:cubicBezTo>
                  <a:cubicBezTo>
                    <a:pt x="224" y="0"/>
                    <a:pt x="116" y="0"/>
                    <a:pt x="9" y="108"/>
                  </a:cubicBezTo>
                  <a:cubicBezTo>
                    <a:pt x="-314" y="1291"/>
                    <a:pt x="8398" y="6131"/>
                    <a:pt x="9904" y="5593"/>
                  </a:cubicBezTo>
                  <a:cubicBezTo>
                    <a:pt x="10657" y="5593"/>
                    <a:pt x="9581" y="4410"/>
                    <a:pt x="7430"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4" name="任意多边形: 形状 701">
              <a:extLst>
                <a:ext uri="{FF2B5EF4-FFF2-40B4-BE49-F238E27FC236}">
                  <a16:creationId xmlns:a16="http://schemas.microsoft.com/office/drawing/2014/main" xmlns="" id="{16144E5B-9AB5-4327-B6D6-E779B43B9B56}"/>
                </a:ext>
              </a:extLst>
            </p:cNvPr>
            <p:cNvSpPr/>
            <p:nvPr/>
          </p:nvSpPr>
          <p:spPr>
            <a:xfrm>
              <a:off x="445487" y="285004"/>
              <a:ext cx="50699" cy="23739"/>
            </a:xfrm>
            <a:custGeom>
              <a:avLst/>
              <a:gdLst>
                <a:gd name="connsiteX0" fmla="*/ 234 w 11998"/>
                <a:gd name="connsiteY0" fmla="*/ 0 h 5618"/>
                <a:gd name="connsiteX1" fmla="*/ 19 w 11998"/>
                <a:gd name="connsiteY1" fmla="*/ 108 h 5618"/>
                <a:gd name="connsiteX2" fmla="*/ 11850 w 11998"/>
                <a:gd name="connsiteY2" fmla="*/ 5593 h 5618"/>
                <a:gd name="connsiteX3" fmla="*/ 8301 w 11998"/>
                <a:gd name="connsiteY3" fmla="*/ 2904 h 5618"/>
                <a:gd name="connsiteX4" fmla="*/ 234 w 11998"/>
                <a:gd name="connsiteY4" fmla="*/ 0 h 5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8" h="5618">
                  <a:moveTo>
                    <a:pt x="234" y="0"/>
                  </a:moveTo>
                  <a:cubicBezTo>
                    <a:pt x="127" y="0"/>
                    <a:pt x="19" y="0"/>
                    <a:pt x="19" y="108"/>
                  </a:cubicBezTo>
                  <a:cubicBezTo>
                    <a:pt x="-519" y="968"/>
                    <a:pt x="10559" y="6023"/>
                    <a:pt x="11850" y="5593"/>
                  </a:cubicBezTo>
                  <a:cubicBezTo>
                    <a:pt x="12495" y="5378"/>
                    <a:pt x="10990" y="4195"/>
                    <a:pt x="8301" y="2904"/>
                  </a:cubicBezTo>
                  <a:cubicBezTo>
                    <a:pt x="5935" y="1613"/>
                    <a:pt x="1740" y="0"/>
                    <a:pt x="23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5" name="任意多边形: 形状 702">
              <a:extLst>
                <a:ext uri="{FF2B5EF4-FFF2-40B4-BE49-F238E27FC236}">
                  <a16:creationId xmlns:a16="http://schemas.microsoft.com/office/drawing/2014/main" xmlns="" id="{A74C7615-EA81-461B-8C9C-4D4DBE693A5D}"/>
                </a:ext>
              </a:extLst>
            </p:cNvPr>
            <p:cNvSpPr/>
            <p:nvPr/>
          </p:nvSpPr>
          <p:spPr>
            <a:xfrm>
              <a:off x="496013" y="280461"/>
              <a:ext cx="57717" cy="22975"/>
            </a:xfrm>
            <a:custGeom>
              <a:avLst/>
              <a:gdLst>
                <a:gd name="connsiteX0" fmla="*/ 215 w 13659"/>
                <a:gd name="connsiteY0" fmla="*/ 0 h 5437"/>
                <a:gd name="connsiteX1" fmla="*/ 0 w 13659"/>
                <a:gd name="connsiteY1" fmla="*/ 108 h 5437"/>
                <a:gd name="connsiteX2" fmla="*/ 13660 w 13659"/>
                <a:gd name="connsiteY2" fmla="*/ 5378 h 5437"/>
                <a:gd name="connsiteX3" fmla="*/ 9035 w 13659"/>
                <a:gd name="connsiteY3" fmla="*/ 2796 h 5437"/>
                <a:gd name="connsiteX4" fmla="*/ 215 w 13659"/>
                <a:gd name="connsiteY4" fmla="*/ 0 h 5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9" h="5437">
                  <a:moveTo>
                    <a:pt x="215" y="0"/>
                  </a:moveTo>
                  <a:cubicBezTo>
                    <a:pt x="108" y="0"/>
                    <a:pt x="108" y="0"/>
                    <a:pt x="0" y="108"/>
                  </a:cubicBezTo>
                  <a:cubicBezTo>
                    <a:pt x="323" y="1291"/>
                    <a:pt x="12907" y="6023"/>
                    <a:pt x="13660" y="5378"/>
                  </a:cubicBezTo>
                  <a:cubicBezTo>
                    <a:pt x="13660" y="4732"/>
                    <a:pt x="9895" y="3119"/>
                    <a:pt x="9035" y="2796"/>
                  </a:cubicBezTo>
                  <a:cubicBezTo>
                    <a:pt x="6023" y="1398"/>
                    <a:pt x="1506" y="0"/>
                    <a:pt x="2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6" name="任意多边形: 形状 703">
              <a:extLst>
                <a:ext uri="{FF2B5EF4-FFF2-40B4-BE49-F238E27FC236}">
                  <a16:creationId xmlns:a16="http://schemas.microsoft.com/office/drawing/2014/main" xmlns="" id="{B42324A8-1D51-4FC8-A69C-8BA5EDA8DBCD}"/>
                </a:ext>
              </a:extLst>
            </p:cNvPr>
            <p:cNvSpPr/>
            <p:nvPr/>
          </p:nvSpPr>
          <p:spPr>
            <a:xfrm>
              <a:off x="541920" y="275462"/>
              <a:ext cx="64533" cy="22058"/>
            </a:xfrm>
            <a:custGeom>
              <a:avLst/>
              <a:gdLst>
                <a:gd name="connsiteX0" fmla="*/ 0 w 15272"/>
                <a:gd name="connsiteY0" fmla="*/ 108 h 5220"/>
                <a:gd name="connsiteX1" fmla="*/ 15273 w 15272"/>
                <a:gd name="connsiteY1" fmla="*/ 5163 h 5220"/>
                <a:gd name="connsiteX2" fmla="*/ 9788 w 15272"/>
                <a:gd name="connsiteY2" fmla="*/ 2689 h 5220"/>
                <a:gd name="connsiteX3" fmla="*/ 0 w 15272"/>
                <a:gd name="connsiteY3" fmla="*/ 0 h 5220"/>
                <a:gd name="connsiteX4" fmla="*/ 0 w 15272"/>
                <a:gd name="connsiteY4" fmla="*/ 108 h 5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72" h="5220">
                  <a:moveTo>
                    <a:pt x="0" y="108"/>
                  </a:moveTo>
                  <a:cubicBezTo>
                    <a:pt x="538" y="860"/>
                    <a:pt x="14090" y="5808"/>
                    <a:pt x="15273" y="5163"/>
                  </a:cubicBezTo>
                  <a:cubicBezTo>
                    <a:pt x="14950" y="4517"/>
                    <a:pt x="10648" y="3012"/>
                    <a:pt x="9788" y="2689"/>
                  </a:cubicBezTo>
                  <a:cubicBezTo>
                    <a:pt x="6238" y="1398"/>
                    <a:pt x="1291" y="0"/>
                    <a:pt x="0" y="0"/>
                  </a:cubicBezTo>
                  <a:cubicBezTo>
                    <a:pt x="108" y="0"/>
                    <a:pt x="0" y="108"/>
                    <a:pt x="0"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7" name="任意多边形: 形状 704">
              <a:extLst>
                <a:ext uri="{FF2B5EF4-FFF2-40B4-BE49-F238E27FC236}">
                  <a16:creationId xmlns:a16="http://schemas.microsoft.com/office/drawing/2014/main" xmlns="" id="{39406BD7-AB01-4891-91A2-B47219A263A1}"/>
                </a:ext>
              </a:extLst>
            </p:cNvPr>
            <p:cNvSpPr/>
            <p:nvPr/>
          </p:nvSpPr>
          <p:spPr>
            <a:xfrm>
              <a:off x="582824" y="270438"/>
              <a:ext cx="70445" cy="21179"/>
            </a:xfrm>
            <a:custGeom>
              <a:avLst/>
              <a:gdLst>
                <a:gd name="connsiteX0" fmla="*/ 0 w 16671"/>
                <a:gd name="connsiteY0" fmla="*/ 6 h 5012"/>
                <a:gd name="connsiteX1" fmla="*/ 0 w 16671"/>
                <a:gd name="connsiteY1" fmla="*/ 6 h 5012"/>
                <a:gd name="connsiteX2" fmla="*/ 16671 w 16671"/>
                <a:gd name="connsiteY2" fmla="*/ 4953 h 5012"/>
                <a:gd name="connsiteX3" fmla="*/ 10433 w 16671"/>
                <a:gd name="connsiteY3" fmla="*/ 2587 h 5012"/>
                <a:gd name="connsiteX4" fmla="*/ 0 w 16671"/>
                <a:gd name="connsiteY4" fmla="*/ 6 h 5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5012">
                  <a:moveTo>
                    <a:pt x="0" y="6"/>
                  </a:moveTo>
                  <a:cubicBezTo>
                    <a:pt x="0" y="6"/>
                    <a:pt x="0" y="6"/>
                    <a:pt x="0" y="6"/>
                  </a:cubicBezTo>
                  <a:cubicBezTo>
                    <a:pt x="753" y="759"/>
                    <a:pt x="15811" y="5599"/>
                    <a:pt x="16671" y="4953"/>
                  </a:cubicBezTo>
                  <a:cubicBezTo>
                    <a:pt x="16241" y="4416"/>
                    <a:pt x="13014" y="3340"/>
                    <a:pt x="10433" y="2587"/>
                  </a:cubicBezTo>
                  <a:cubicBezTo>
                    <a:pt x="6453" y="1297"/>
                    <a:pt x="1183" y="-102"/>
                    <a:pt x="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8" name="任意多边形: 形状 705">
              <a:extLst>
                <a:ext uri="{FF2B5EF4-FFF2-40B4-BE49-F238E27FC236}">
                  <a16:creationId xmlns:a16="http://schemas.microsoft.com/office/drawing/2014/main" xmlns="" id="{EBD8DD76-4CB2-492F-8329-DE4CE0BF4399}"/>
                </a:ext>
              </a:extLst>
            </p:cNvPr>
            <p:cNvSpPr/>
            <p:nvPr/>
          </p:nvSpPr>
          <p:spPr>
            <a:xfrm>
              <a:off x="617816" y="265122"/>
              <a:ext cx="75896" cy="20346"/>
            </a:xfrm>
            <a:custGeom>
              <a:avLst/>
              <a:gdLst>
                <a:gd name="connsiteX0" fmla="*/ 0 w 17961"/>
                <a:gd name="connsiteY0" fmla="*/ 81 h 4815"/>
                <a:gd name="connsiteX1" fmla="*/ 17854 w 17961"/>
                <a:gd name="connsiteY1" fmla="*/ 4813 h 4815"/>
                <a:gd name="connsiteX2" fmla="*/ 17962 w 17961"/>
                <a:gd name="connsiteY2" fmla="*/ 4706 h 4815"/>
                <a:gd name="connsiteX3" fmla="*/ 11078 w 17961"/>
                <a:gd name="connsiteY3" fmla="*/ 2339 h 4815"/>
                <a:gd name="connsiteX4" fmla="*/ 0 w 17961"/>
                <a:gd name="connsiteY4" fmla="*/ 81 h 4815"/>
                <a:gd name="connsiteX5" fmla="*/ 0 w 17961"/>
                <a:gd name="connsiteY5" fmla="*/ 81 h 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1" h="4815">
                  <a:moveTo>
                    <a:pt x="0" y="81"/>
                  </a:moveTo>
                  <a:cubicBezTo>
                    <a:pt x="1183" y="834"/>
                    <a:pt x="16026" y="4921"/>
                    <a:pt x="17854" y="4813"/>
                  </a:cubicBezTo>
                  <a:cubicBezTo>
                    <a:pt x="17854" y="4813"/>
                    <a:pt x="17854" y="4706"/>
                    <a:pt x="17962" y="4706"/>
                  </a:cubicBezTo>
                  <a:cubicBezTo>
                    <a:pt x="17316" y="4168"/>
                    <a:pt x="13875" y="3200"/>
                    <a:pt x="11078" y="2339"/>
                  </a:cubicBezTo>
                  <a:cubicBezTo>
                    <a:pt x="6776" y="1156"/>
                    <a:pt x="1183" y="-27"/>
                    <a:pt x="0" y="81"/>
                  </a:cubicBezTo>
                  <a:cubicBezTo>
                    <a:pt x="108" y="-27"/>
                    <a:pt x="10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9" name="任意多边形: 形状 706">
              <a:extLst>
                <a:ext uri="{FF2B5EF4-FFF2-40B4-BE49-F238E27FC236}">
                  <a16:creationId xmlns:a16="http://schemas.microsoft.com/office/drawing/2014/main" xmlns="" id="{269620F1-9824-4E01-BBC9-319495075B46}"/>
                </a:ext>
              </a:extLst>
            </p:cNvPr>
            <p:cNvSpPr/>
            <p:nvPr/>
          </p:nvSpPr>
          <p:spPr>
            <a:xfrm>
              <a:off x="648067" y="259523"/>
              <a:ext cx="80189" cy="18905"/>
            </a:xfrm>
            <a:custGeom>
              <a:avLst/>
              <a:gdLst>
                <a:gd name="connsiteX0" fmla="*/ 48 w 18977"/>
                <a:gd name="connsiteY0" fmla="*/ 7 h 4474"/>
                <a:gd name="connsiteX1" fmla="*/ 18978 w 18977"/>
                <a:gd name="connsiteY1" fmla="*/ 4417 h 4474"/>
                <a:gd name="connsiteX2" fmla="*/ 11449 w 18977"/>
                <a:gd name="connsiteY2" fmla="*/ 2158 h 4474"/>
                <a:gd name="connsiteX3" fmla="*/ 48 w 18977"/>
                <a:gd name="connsiteY3" fmla="*/ 7 h 4474"/>
                <a:gd name="connsiteX4" fmla="*/ 48 w 18977"/>
                <a:gd name="connsiteY4" fmla="*/ 7 h 4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77" h="4474">
                  <a:moveTo>
                    <a:pt x="48" y="7"/>
                  </a:moveTo>
                  <a:cubicBezTo>
                    <a:pt x="155" y="114"/>
                    <a:pt x="18010" y="5062"/>
                    <a:pt x="18978" y="4417"/>
                  </a:cubicBezTo>
                  <a:cubicBezTo>
                    <a:pt x="18117" y="3986"/>
                    <a:pt x="14353" y="2911"/>
                    <a:pt x="11449" y="2158"/>
                  </a:cubicBezTo>
                  <a:cubicBezTo>
                    <a:pt x="6394" y="1082"/>
                    <a:pt x="908" y="-101"/>
                    <a:pt x="48" y="7"/>
                  </a:cubicBezTo>
                  <a:cubicBezTo>
                    <a:pt x="-60" y="7"/>
                    <a:pt x="48" y="7"/>
                    <a:pt x="48"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0" name="任意多边形: 形状 707">
              <a:extLst>
                <a:ext uri="{FF2B5EF4-FFF2-40B4-BE49-F238E27FC236}">
                  <a16:creationId xmlns:a16="http://schemas.microsoft.com/office/drawing/2014/main" xmlns="" id="{6FDDE6A9-CDBB-4E95-A537-07FE02419AD6}"/>
                </a:ext>
              </a:extLst>
            </p:cNvPr>
            <p:cNvSpPr/>
            <p:nvPr/>
          </p:nvSpPr>
          <p:spPr>
            <a:xfrm>
              <a:off x="671899" y="253612"/>
              <a:ext cx="84077" cy="18673"/>
            </a:xfrm>
            <a:custGeom>
              <a:avLst/>
              <a:gdLst>
                <a:gd name="connsiteX0" fmla="*/ 19898 w 19897"/>
                <a:gd name="connsiteY0" fmla="*/ 4417 h 4419"/>
                <a:gd name="connsiteX1" fmla="*/ 11724 w 19897"/>
                <a:gd name="connsiteY1" fmla="*/ 2159 h 4419"/>
                <a:gd name="connsiteX2" fmla="*/ 0 w 19897"/>
                <a:gd name="connsiteY2" fmla="*/ 7 h 4419"/>
                <a:gd name="connsiteX3" fmla="*/ 19898 w 19897"/>
                <a:gd name="connsiteY3" fmla="*/ 4417 h 4419"/>
              </a:gdLst>
              <a:ahLst/>
              <a:cxnLst>
                <a:cxn ang="0">
                  <a:pos x="connsiteX0" y="connsiteY0"/>
                </a:cxn>
                <a:cxn ang="0">
                  <a:pos x="connsiteX1" y="connsiteY1"/>
                </a:cxn>
                <a:cxn ang="0">
                  <a:pos x="connsiteX2" y="connsiteY2"/>
                </a:cxn>
                <a:cxn ang="0">
                  <a:pos x="connsiteX3" y="connsiteY3"/>
                </a:cxn>
              </a:cxnLst>
              <a:rect l="l" t="t" r="r" b="b"/>
              <a:pathLst>
                <a:path w="19897" h="4419">
                  <a:moveTo>
                    <a:pt x="19898" y="4417"/>
                  </a:moveTo>
                  <a:cubicBezTo>
                    <a:pt x="19683" y="3987"/>
                    <a:pt x="12046" y="2266"/>
                    <a:pt x="11724" y="2159"/>
                  </a:cubicBezTo>
                  <a:cubicBezTo>
                    <a:pt x="6561" y="975"/>
                    <a:pt x="860" y="-100"/>
                    <a:pt x="0" y="7"/>
                  </a:cubicBezTo>
                  <a:cubicBezTo>
                    <a:pt x="538" y="438"/>
                    <a:pt x="18715" y="4525"/>
                    <a:pt x="19898" y="44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1" name="任意多边形: 形状 708">
              <a:extLst>
                <a:ext uri="{FF2B5EF4-FFF2-40B4-BE49-F238E27FC236}">
                  <a16:creationId xmlns:a16="http://schemas.microsoft.com/office/drawing/2014/main" xmlns="" id="{9DEE5211-77F2-4695-B3D8-F451677382B1}"/>
                </a:ext>
              </a:extLst>
            </p:cNvPr>
            <p:cNvSpPr/>
            <p:nvPr/>
          </p:nvSpPr>
          <p:spPr>
            <a:xfrm>
              <a:off x="690991" y="248156"/>
              <a:ext cx="86807" cy="17380"/>
            </a:xfrm>
            <a:custGeom>
              <a:avLst/>
              <a:gdLst>
                <a:gd name="connsiteX0" fmla="*/ 0 w 20543"/>
                <a:gd name="connsiteY0" fmla="*/ 8 h 4113"/>
                <a:gd name="connsiteX1" fmla="*/ 20543 w 20543"/>
                <a:gd name="connsiteY1" fmla="*/ 4095 h 4113"/>
                <a:gd name="connsiteX2" fmla="*/ 11939 w 20543"/>
                <a:gd name="connsiteY2" fmla="*/ 1944 h 4113"/>
                <a:gd name="connsiteX3" fmla="*/ 0 w 20543"/>
                <a:gd name="connsiteY3" fmla="*/ 8 h 4113"/>
                <a:gd name="connsiteX4" fmla="*/ 0 w 20543"/>
                <a:gd name="connsiteY4" fmla="*/ 8 h 4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4113">
                  <a:moveTo>
                    <a:pt x="0" y="8"/>
                  </a:moveTo>
                  <a:cubicBezTo>
                    <a:pt x="860" y="438"/>
                    <a:pt x="19790" y="4418"/>
                    <a:pt x="20543" y="4095"/>
                  </a:cubicBezTo>
                  <a:cubicBezTo>
                    <a:pt x="19898" y="3773"/>
                    <a:pt x="15703" y="2805"/>
                    <a:pt x="11939" y="1944"/>
                  </a:cubicBezTo>
                  <a:cubicBezTo>
                    <a:pt x="6668" y="869"/>
                    <a:pt x="753" y="-99"/>
                    <a:pt x="0" y="8"/>
                  </a:cubicBezTo>
                  <a:lnTo>
                    <a:pt x="0" y="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622" name="任意多边形: 形状 709">
              <a:extLst>
                <a:ext uri="{FF2B5EF4-FFF2-40B4-BE49-F238E27FC236}">
                  <a16:creationId xmlns:a16="http://schemas.microsoft.com/office/drawing/2014/main" xmlns="" id="{B3363E1B-0241-450D-965F-5D2F7AE8F64B}"/>
                </a:ext>
              </a:extLst>
            </p:cNvPr>
            <p:cNvSpPr/>
            <p:nvPr/>
          </p:nvSpPr>
          <p:spPr>
            <a:xfrm>
              <a:off x="704170" y="241826"/>
              <a:ext cx="88624" cy="16847"/>
            </a:xfrm>
            <a:custGeom>
              <a:avLst/>
              <a:gdLst>
                <a:gd name="connsiteX0" fmla="*/ 20973 w 20973"/>
                <a:gd name="connsiteY0" fmla="*/ 3980 h 3987"/>
                <a:gd name="connsiteX1" fmla="*/ 11939 w 20973"/>
                <a:gd name="connsiteY1" fmla="*/ 1936 h 3987"/>
                <a:gd name="connsiteX2" fmla="*/ 0 w 20973"/>
                <a:gd name="connsiteY2" fmla="*/ 0 h 3987"/>
                <a:gd name="connsiteX3" fmla="*/ 20973 w 20973"/>
                <a:gd name="connsiteY3" fmla="*/ 3980 h 3987"/>
              </a:gdLst>
              <a:ahLst/>
              <a:cxnLst>
                <a:cxn ang="0">
                  <a:pos x="connsiteX0" y="connsiteY0"/>
                </a:cxn>
                <a:cxn ang="0">
                  <a:pos x="connsiteX1" y="connsiteY1"/>
                </a:cxn>
                <a:cxn ang="0">
                  <a:pos x="connsiteX2" y="connsiteY2"/>
                </a:cxn>
                <a:cxn ang="0">
                  <a:pos x="connsiteX3" y="connsiteY3"/>
                </a:cxn>
              </a:cxnLst>
              <a:rect l="l" t="t" r="r" b="b"/>
              <a:pathLst>
                <a:path w="20973" h="3987">
                  <a:moveTo>
                    <a:pt x="20973" y="3980"/>
                  </a:moveTo>
                  <a:cubicBezTo>
                    <a:pt x="20328" y="3657"/>
                    <a:pt x="16456" y="2796"/>
                    <a:pt x="11939" y="1936"/>
                  </a:cubicBezTo>
                  <a:cubicBezTo>
                    <a:pt x="7852" y="1183"/>
                    <a:pt x="1183" y="0"/>
                    <a:pt x="0" y="0"/>
                  </a:cubicBezTo>
                  <a:cubicBezTo>
                    <a:pt x="0" y="108"/>
                    <a:pt x="19575" y="4195"/>
                    <a:pt x="20973"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3" name="任意多边形: 形状 710">
              <a:extLst>
                <a:ext uri="{FF2B5EF4-FFF2-40B4-BE49-F238E27FC236}">
                  <a16:creationId xmlns:a16="http://schemas.microsoft.com/office/drawing/2014/main" xmlns="" id="{0ABC2AEF-9B79-40E3-BD56-518500A81860}"/>
                </a:ext>
              </a:extLst>
            </p:cNvPr>
            <p:cNvSpPr/>
            <p:nvPr/>
          </p:nvSpPr>
          <p:spPr>
            <a:xfrm>
              <a:off x="711443" y="235919"/>
              <a:ext cx="89532" cy="15914"/>
            </a:xfrm>
            <a:custGeom>
              <a:avLst/>
              <a:gdLst>
                <a:gd name="connsiteX0" fmla="*/ 11939 w 21188"/>
                <a:gd name="connsiteY0" fmla="*/ 1828 h 3766"/>
                <a:gd name="connsiteX1" fmla="*/ 0 w 21188"/>
                <a:gd name="connsiteY1" fmla="*/ 0 h 3766"/>
                <a:gd name="connsiteX2" fmla="*/ 21188 w 21188"/>
                <a:gd name="connsiteY2" fmla="*/ 3764 h 3766"/>
                <a:gd name="connsiteX3" fmla="*/ 11939 w 21188"/>
                <a:gd name="connsiteY3" fmla="*/ 1828 h 3766"/>
              </a:gdLst>
              <a:ahLst/>
              <a:cxnLst>
                <a:cxn ang="0">
                  <a:pos x="connsiteX0" y="connsiteY0"/>
                </a:cxn>
                <a:cxn ang="0">
                  <a:pos x="connsiteX1" y="connsiteY1"/>
                </a:cxn>
                <a:cxn ang="0">
                  <a:pos x="connsiteX2" y="connsiteY2"/>
                </a:cxn>
                <a:cxn ang="0">
                  <a:pos x="connsiteX3" y="connsiteY3"/>
                </a:cxn>
              </a:cxnLst>
              <a:rect l="l" t="t" r="r" b="b"/>
              <a:pathLst>
                <a:path w="21188" h="3766">
                  <a:moveTo>
                    <a:pt x="11939" y="1828"/>
                  </a:moveTo>
                  <a:cubicBezTo>
                    <a:pt x="7099" y="968"/>
                    <a:pt x="1076" y="0"/>
                    <a:pt x="0" y="0"/>
                  </a:cubicBezTo>
                  <a:cubicBezTo>
                    <a:pt x="108" y="108"/>
                    <a:pt x="20113" y="3872"/>
                    <a:pt x="21188" y="3764"/>
                  </a:cubicBezTo>
                  <a:cubicBezTo>
                    <a:pt x="20436" y="3442"/>
                    <a:pt x="16349" y="2689"/>
                    <a:pt x="11939"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4" name="任意多边形: 形状 711">
              <a:extLst>
                <a:ext uri="{FF2B5EF4-FFF2-40B4-BE49-F238E27FC236}">
                  <a16:creationId xmlns:a16="http://schemas.microsoft.com/office/drawing/2014/main" xmlns="" id="{BAB2FC16-BC9E-46AB-91BB-96A3F6C21A68}"/>
                </a:ext>
              </a:extLst>
            </p:cNvPr>
            <p:cNvSpPr/>
            <p:nvPr/>
          </p:nvSpPr>
          <p:spPr>
            <a:xfrm>
              <a:off x="712803" y="230468"/>
              <a:ext cx="89984" cy="15005"/>
            </a:xfrm>
            <a:custGeom>
              <a:avLst/>
              <a:gdLst>
                <a:gd name="connsiteX0" fmla="*/ 0 w 21295"/>
                <a:gd name="connsiteY0" fmla="*/ 0 h 3551"/>
                <a:gd name="connsiteX1" fmla="*/ 21296 w 21295"/>
                <a:gd name="connsiteY1" fmla="*/ 3549 h 3551"/>
                <a:gd name="connsiteX2" fmla="*/ 11724 w 21295"/>
                <a:gd name="connsiteY2" fmla="*/ 1721 h 3551"/>
                <a:gd name="connsiteX3" fmla="*/ 0 w 21295"/>
                <a:gd name="connsiteY3" fmla="*/ 0 h 3551"/>
              </a:gdLst>
              <a:ahLst/>
              <a:cxnLst>
                <a:cxn ang="0">
                  <a:pos x="connsiteX0" y="connsiteY0"/>
                </a:cxn>
                <a:cxn ang="0">
                  <a:pos x="connsiteX1" y="connsiteY1"/>
                </a:cxn>
                <a:cxn ang="0">
                  <a:pos x="connsiteX2" y="connsiteY2"/>
                </a:cxn>
                <a:cxn ang="0">
                  <a:pos x="connsiteX3" y="connsiteY3"/>
                </a:cxn>
              </a:cxnLst>
              <a:rect l="l" t="t" r="r" b="b"/>
              <a:pathLst>
                <a:path w="21295" h="3551">
                  <a:moveTo>
                    <a:pt x="0" y="0"/>
                  </a:moveTo>
                  <a:cubicBezTo>
                    <a:pt x="107" y="108"/>
                    <a:pt x="20651" y="3657"/>
                    <a:pt x="21296" y="3549"/>
                  </a:cubicBezTo>
                  <a:cubicBezTo>
                    <a:pt x="20328" y="3227"/>
                    <a:pt x="16241" y="2474"/>
                    <a:pt x="11724" y="1721"/>
                  </a:cubicBezTo>
                  <a:cubicBezTo>
                    <a:pt x="6346" y="753"/>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5" name="任意多边形: 形状 712">
              <a:extLst>
                <a:ext uri="{FF2B5EF4-FFF2-40B4-BE49-F238E27FC236}">
                  <a16:creationId xmlns:a16="http://schemas.microsoft.com/office/drawing/2014/main" xmlns="" id="{E318A22F-28ED-4097-B5C8-E9BABBC1A19F}"/>
                </a:ext>
              </a:extLst>
            </p:cNvPr>
            <p:cNvSpPr/>
            <p:nvPr/>
          </p:nvSpPr>
          <p:spPr>
            <a:xfrm>
              <a:off x="707804" y="224556"/>
              <a:ext cx="89076" cy="14088"/>
            </a:xfrm>
            <a:custGeom>
              <a:avLst/>
              <a:gdLst>
                <a:gd name="connsiteX0" fmla="*/ 0 w 21080"/>
                <a:gd name="connsiteY0" fmla="*/ 0 h 3334"/>
                <a:gd name="connsiteX1" fmla="*/ 21081 w 21080"/>
                <a:gd name="connsiteY1" fmla="*/ 3334 h 3334"/>
                <a:gd name="connsiteX2" fmla="*/ 11401 w 21080"/>
                <a:gd name="connsiteY2" fmla="*/ 1613 h 3334"/>
                <a:gd name="connsiteX3" fmla="*/ 0 w 21080"/>
                <a:gd name="connsiteY3" fmla="*/ 0 h 3334"/>
              </a:gdLst>
              <a:ahLst/>
              <a:cxnLst>
                <a:cxn ang="0">
                  <a:pos x="connsiteX0" y="connsiteY0"/>
                </a:cxn>
                <a:cxn ang="0">
                  <a:pos x="connsiteX1" y="connsiteY1"/>
                </a:cxn>
                <a:cxn ang="0">
                  <a:pos x="connsiteX2" y="connsiteY2"/>
                </a:cxn>
                <a:cxn ang="0">
                  <a:pos x="connsiteX3" y="connsiteY3"/>
                </a:cxn>
              </a:cxnLst>
              <a:rect l="l" t="t" r="r" b="b"/>
              <a:pathLst>
                <a:path w="21080" h="3334">
                  <a:moveTo>
                    <a:pt x="0" y="0"/>
                  </a:moveTo>
                  <a:cubicBezTo>
                    <a:pt x="107" y="0"/>
                    <a:pt x="20005" y="3334"/>
                    <a:pt x="21081" y="3334"/>
                  </a:cubicBezTo>
                  <a:cubicBezTo>
                    <a:pt x="20005" y="3012"/>
                    <a:pt x="15703" y="2259"/>
                    <a:pt x="11401" y="1613"/>
                  </a:cubicBezTo>
                  <a:cubicBezTo>
                    <a:pt x="6238" y="753"/>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6" name="任意多边形: 形状 713">
              <a:extLst>
                <a:ext uri="{FF2B5EF4-FFF2-40B4-BE49-F238E27FC236}">
                  <a16:creationId xmlns:a16="http://schemas.microsoft.com/office/drawing/2014/main" xmlns="" id="{4174529A-A06E-4182-AEAA-A254C820BAB1}"/>
                </a:ext>
              </a:extLst>
            </p:cNvPr>
            <p:cNvSpPr/>
            <p:nvPr/>
          </p:nvSpPr>
          <p:spPr>
            <a:xfrm>
              <a:off x="696442" y="219105"/>
              <a:ext cx="87715" cy="13180"/>
            </a:xfrm>
            <a:custGeom>
              <a:avLst/>
              <a:gdLst>
                <a:gd name="connsiteX0" fmla="*/ 0 w 20758"/>
                <a:gd name="connsiteY0" fmla="*/ 0 h 3119"/>
                <a:gd name="connsiteX1" fmla="*/ 20758 w 20758"/>
                <a:gd name="connsiteY1" fmla="*/ 3119 h 3119"/>
                <a:gd name="connsiteX2" fmla="*/ 10971 w 20758"/>
                <a:gd name="connsiteY2" fmla="*/ 1506 h 3119"/>
                <a:gd name="connsiteX3" fmla="*/ 0 w 20758"/>
                <a:gd name="connsiteY3" fmla="*/ 0 h 3119"/>
              </a:gdLst>
              <a:ahLst/>
              <a:cxnLst>
                <a:cxn ang="0">
                  <a:pos x="connsiteX0" y="connsiteY0"/>
                </a:cxn>
                <a:cxn ang="0">
                  <a:pos x="connsiteX1" y="connsiteY1"/>
                </a:cxn>
                <a:cxn ang="0">
                  <a:pos x="connsiteX2" y="connsiteY2"/>
                </a:cxn>
                <a:cxn ang="0">
                  <a:pos x="connsiteX3" y="connsiteY3"/>
                </a:cxn>
              </a:cxnLst>
              <a:rect l="l" t="t" r="r" b="b"/>
              <a:pathLst>
                <a:path w="20758" h="3119">
                  <a:moveTo>
                    <a:pt x="0" y="0"/>
                  </a:moveTo>
                  <a:cubicBezTo>
                    <a:pt x="107" y="0"/>
                    <a:pt x="20220" y="3119"/>
                    <a:pt x="20758" y="3119"/>
                  </a:cubicBezTo>
                  <a:cubicBezTo>
                    <a:pt x="20113" y="2904"/>
                    <a:pt x="15703" y="2151"/>
                    <a:pt x="10971" y="1506"/>
                  </a:cubicBezTo>
                  <a:cubicBezTo>
                    <a:pt x="5700" y="645"/>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7" name="任意多边形: 形状 714">
              <a:extLst>
                <a:ext uri="{FF2B5EF4-FFF2-40B4-BE49-F238E27FC236}">
                  <a16:creationId xmlns:a16="http://schemas.microsoft.com/office/drawing/2014/main" xmlns="" id="{F1240A13-A574-4BF5-A96A-3A728262CE8A}"/>
                </a:ext>
              </a:extLst>
            </p:cNvPr>
            <p:cNvSpPr/>
            <p:nvPr/>
          </p:nvSpPr>
          <p:spPr>
            <a:xfrm>
              <a:off x="679172" y="213650"/>
              <a:ext cx="84985" cy="12271"/>
            </a:xfrm>
            <a:custGeom>
              <a:avLst/>
              <a:gdLst>
                <a:gd name="connsiteX0" fmla="*/ 10433 w 20112"/>
                <a:gd name="connsiteY0" fmla="*/ 1398 h 2904"/>
                <a:gd name="connsiteX1" fmla="*/ 0 w 20112"/>
                <a:gd name="connsiteY1" fmla="*/ 0 h 2904"/>
                <a:gd name="connsiteX2" fmla="*/ 20113 w 20112"/>
                <a:gd name="connsiteY2" fmla="*/ 2904 h 2904"/>
                <a:gd name="connsiteX3" fmla="*/ 10433 w 20112"/>
                <a:gd name="connsiteY3" fmla="*/ 1398 h 2904"/>
                <a:gd name="connsiteX4" fmla="*/ 10433 w 20112"/>
                <a:gd name="connsiteY4" fmla="*/ 1398 h 2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2904">
                  <a:moveTo>
                    <a:pt x="10433" y="1398"/>
                  </a:moveTo>
                  <a:cubicBezTo>
                    <a:pt x="5808" y="753"/>
                    <a:pt x="860" y="108"/>
                    <a:pt x="0" y="0"/>
                  </a:cubicBezTo>
                  <a:cubicBezTo>
                    <a:pt x="108" y="0"/>
                    <a:pt x="19468" y="2904"/>
                    <a:pt x="20113" y="2904"/>
                  </a:cubicBezTo>
                  <a:cubicBezTo>
                    <a:pt x="19360" y="2796"/>
                    <a:pt x="15058" y="2044"/>
                    <a:pt x="10433" y="1398"/>
                  </a:cubicBezTo>
                  <a:lnTo>
                    <a:pt x="10433" y="139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628" name="任意多边形: 形状 715">
              <a:extLst>
                <a:ext uri="{FF2B5EF4-FFF2-40B4-BE49-F238E27FC236}">
                  <a16:creationId xmlns:a16="http://schemas.microsoft.com/office/drawing/2014/main" xmlns="" id="{16DE66D9-348B-4857-81AA-411404AE33EB}"/>
                </a:ext>
              </a:extLst>
            </p:cNvPr>
            <p:cNvSpPr/>
            <p:nvPr/>
          </p:nvSpPr>
          <p:spPr>
            <a:xfrm>
              <a:off x="655538" y="208651"/>
              <a:ext cx="80895" cy="11815"/>
            </a:xfrm>
            <a:custGeom>
              <a:avLst/>
              <a:gdLst>
                <a:gd name="connsiteX0" fmla="*/ 19145 w 19144"/>
                <a:gd name="connsiteY0" fmla="*/ 2796 h 2796"/>
                <a:gd name="connsiteX1" fmla="*/ 9680 w 19144"/>
                <a:gd name="connsiteY1" fmla="*/ 1291 h 2796"/>
                <a:gd name="connsiteX2" fmla="*/ 0 w 19144"/>
                <a:gd name="connsiteY2" fmla="*/ 0 h 2796"/>
                <a:gd name="connsiteX3" fmla="*/ 19145 w 19144"/>
                <a:gd name="connsiteY3" fmla="*/ 2796 h 2796"/>
              </a:gdLst>
              <a:ahLst/>
              <a:cxnLst>
                <a:cxn ang="0">
                  <a:pos x="connsiteX0" y="connsiteY0"/>
                </a:cxn>
                <a:cxn ang="0">
                  <a:pos x="connsiteX1" y="connsiteY1"/>
                </a:cxn>
                <a:cxn ang="0">
                  <a:pos x="connsiteX2" y="connsiteY2"/>
                </a:cxn>
                <a:cxn ang="0">
                  <a:pos x="connsiteX3" y="connsiteY3"/>
                </a:cxn>
              </a:cxnLst>
              <a:rect l="l" t="t" r="r" b="b"/>
              <a:pathLst>
                <a:path w="19144" h="2796">
                  <a:moveTo>
                    <a:pt x="19145" y="2796"/>
                  </a:moveTo>
                  <a:cubicBezTo>
                    <a:pt x="18607" y="2689"/>
                    <a:pt x="14950" y="2044"/>
                    <a:pt x="9680" y="1291"/>
                  </a:cubicBezTo>
                  <a:cubicBezTo>
                    <a:pt x="4840" y="538"/>
                    <a:pt x="538" y="0"/>
                    <a:pt x="0" y="0"/>
                  </a:cubicBezTo>
                  <a:cubicBezTo>
                    <a:pt x="215" y="0"/>
                    <a:pt x="19037" y="2689"/>
                    <a:pt x="19145" y="27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9" name="任意多边形: 形状 716">
              <a:extLst>
                <a:ext uri="{FF2B5EF4-FFF2-40B4-BE49-F238E27FC236}">
                  <a16:creationId xmlns:a16="http://schemas.microsoft.com/office/drawing/2014/main" xmlns="" id="{E858413B-D0DB-437A-827C-61B8E567323D}"/>
                </a:ext>
              </a:extLst>
            </p:cNvPr>
            <p:cNvSpPr/>
            <p:nvPr/>
          </p:nvSpPr>
          <p:spPr>
            <a:xfrm>
              <a:off x="624636" y="204104"/>
              <a:ext cx="45446" cy="5907"/>
            </a:xfrm>
            <a:custGeom>
              <a:avLst/>
              <a:gdLst>
                <a:gd name="connsiteX0" fmla="*/ 10756 w 10755"/>
                <a:gd name="connsiteY0" fmla="*/ 1398 h 1398"/>
                <a:gd name="connsiteX1" fmla="*/ 4410 w 10755"/>
                <a:gd name="connsiteY1" fmla="*/ 538 h 1398"/>
                <a:gd name="connsiteX2" fmla="*/ 0 w 10755"/>
                <a:gd name="connsiteY2" fmla="*/ 0 h 1398"/>
                <a:gd name="connsiteX3" fmla="*/ 108 w 10755"/>
                <a:gd name="connsiteY3" fmla="*/ 0 h 1398"/>
                <a:gd name="connsiteX4" fmla="*/ 10756 w 10755"/>
                <a:gd name="connsiteY4" fmla="*/ 1398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5" h="1398">
                  <a:moveTo>
                    <a:pt x="10756" y="1398"/>
                  </a:moveTo>
                  <a:lnTo>
                    <a:pt x="4410" y="538"/>
                  </a:lnTo>
                  <a:cubicBezTo>
                    <a:pt x="2904" y="323"/>
                    <a:pt x="1506" y="108"/>
                    <a:pt x="0" y="0"/>
                  </a:cubicBezTo>
                  <a:cubicBezTo>
                    <a:pt x="0" y="0"/>
                    <a:pt x="0" y="0"/>
                    <a:pt x="108" y="0"/>
                  </a:cubicBezTo>
                  <a:cubicBezTo>
                    <a:pt x="3657" y="430"/>
                    <a:pt x="7206" y="860"/>
                    <a:pt x="10756"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38" name="任意多边形: 形状 725">
              <a:extLst>
                <a:ext uri="{FF2B5EF4-FFF2-40B4-BE49-F238E27FC236}">
                  <a16:creationId xmlns:a16="http://schemas.microsoft.com/office/drawing/2014/main" xmlns="" id="{4E9B7CD3-1F10-4190-9064-A7370B4B423C}"/>
                </a:ext>
              </a:extLst>
            </p:cNvPr>
            <p:cNvSpPr/>
            <p:nvPr/>
          </p:nvSpPr>
          <p:spPr>
            <a:xfrm>
              <a:off x="111821" y="360904"/>
              <a:ext cx="22011" cy="31291"/>
            </a:xfrm>
            <a:custGeom>
              <a:avLst/>
              <a:gdLst>
                <a:gd name="connsiteX0" fmla="*/ 789 w 5209"/>
                <a:gd name="connsiteY0" fmla="*/ 6561 h 7405"/>
                <a:gd name="connsiteX1" fmla="*/ 5198 w 5209"/>
                <a:gd name="connsiteY1" fmla="*/ 3980 h 7405"/>
                <a:gd name="connsiteX2" fmla="*/ 2725 w 5209"/>
                <a:gd name="connsiteY2" fmla="*/ 0 h 7405"/>
                <a:gd name="connsiteX3" fmla="*/ 789 w 5209"/>
                <a:gd name="connsiteY3" fmla="*/ 6561 h 7405"/>
              </a:gdLst>
              <a:ahLst/>
              <a:cxnLst>
                <a:cxn ang="0">
                  <a:pos x="connsiteX0" y="connsiteY0"/>
                </a:cxn>
                <a:cxn ang="0">
                  <a:pos x="connsiteX1" y="connsiteY1"/>
                </a:cxn>
                <a:cxn ang="0">
                  <a:pos x="connsiteX2" y="connsiteY2"/>
                </a:cxn>
                <a:cxn ang="0">
                  <a:pos x="connsiteX3" y="connsiteY3"/>
                </a:cxn>
              </a:cxnLst>
              <a:rect l="l" t="t" r="r" b="b"/>
              <a:pathLst>
                <a:path w="5209" h="7405">
                  <a:moveTo>
                    <a:pt x="789" y="6561"/>
                  </a:moveTo>
                  <a:cubicBezTo>
                    <a:pt x="2295" y="8497"/>
                    <a:pt x="4983" y="6884"/>
                    <a:pt x="5198" y="3980"/>
                  </a:cubicBezTo>
                  <a:cubicBezTo>
                    <a:pt x="5306" y="2366"/>
                    <a:pt x="4661" y="108"/>
                    <a:pt x="2725" y="0"/>
                  </a:cubicBezTo>
                  <a:cubicBezTo>
                    <a:pt x="143" y="323"/>
                    <a:pt x="-825" y="4732"/>
                    <a:pt x="789" y="6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39" name="任意多边形: 形状 726">
              <a:extLst>
                <a:ext uri="{FF2B5EF4-FFF2-40B4-BE49-F238E27FC236}">
                  <a16:creationId xmlns:a16="http://schemas.microsoft.com/office/drawing/2014/main" xmlns="" id="{0F343ED0-B86D-4380-9D38-A3DFE4BC1ABB}"/>
                </a:ext>
              </a:extLst>
            </p:cNvPr>
            <p:cNvSpPr/>
            <p:nvPr/>
          </p:nvSpPr>
          <p:spPr>
            <a:xfrm>
              <a:off x="195391" y="359539"/>
              <a:ext cx="23351" cy="30999"/>
            </a:xfrm>
            <a:custGeom>
              <a:avLst/>
              <a:gdLst>
                <a:gd name="connsiteX0" fmla="*/ 1554 w 5526"/>
                <a:gd name="connsiteY0" fmla="*/ 0 h 7336"/>
                <a:gd name="connsiteX1" fmla="*/ 2200 w 5526"/>
                <a:gd name="connsiteY1" fmla="*/ 6884 h 7336"/>
                <a:gd name="connsiteX2" fmla="*/ 5426 w 5526"/>
                <a:gd name="connsiteY2" fmla="*/ 3872 h 7336"/>
                <a:gd name="connsiteX3" fmla="*/ 1770 w 5526"/>
                <a:gd name="connsiteY3" fmla="*/ 0 h 7336"/>
                <a:gd name="connsiteX4" fmla="*/ 1554 w 5526"/>
                <a:gd name="connsiteY4" fmla="*/ 0 h 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6" h="7336">
                  <a:moveTo>
                    <a:pt x="1554" y="0"/>
                  </a:moveTo>
                  <a:cubicBezTo>
                    <a:pt x="-812" y="430"/>
                    <a:pt x="-382" y="5270"/>
                    <a:pt x="2200" y="6884"/>
                  </a:cubicBezTo>
                  <a:cubicBezTo>
                    <a:pt x="4243" y="8174"/>
                    <a:pt x="5964" y="6561"/>
                    <a:pt x="5426" y="3872"/>
                  </a:cubicBezTo>
                  <a:cubicBezTo>
                    <a:pt x="5104" y="2259"/>
                    <a:pt x="3706" y="108"/>
                    <a:pt x="1770" y="0"/>
                  </a:cubicBezTo>
                  <a:cubicBezTo>
                    <a:pt x="1770" y="0"/>
                    <a:pt x="1662" y="0"/>
                    <a:pt x="155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0" name="任意多边形: 形状 727">
              <a:extLst>
                <a:ext uri="{FF2B5EF4-FFF2-40B4-BE49-F238E27FC236}">
                  <a16:creationId xmlns:a16="http://schemas.microsoft.com/office/drawing/2014/main" xmlns="" id="{6840FC78-3E28-45A6-8BFE-2DE81D8E971E}"/>
                </a:ext>
              </a:extLst>
            </p:cNvPr>
            <p:cNvSpPr/>
            <p:nvPr/>
          </p:nvSpPr>
          <p:spPr>
            <a:xfrm>
              <a:off x="277562" y="356813"/>
              <a:ext cx="27564" cy="30602"/>
            </a:xfrm>
            <a:custGeom>
              <a:avLst/>
              <a:gdLst>
                <a:gd name="connsiteX0" fmla="*/ 4266 w 6523"/>
                <a:gd name="connsiteY0" fmla="*/ 7099 h 7242"/>
                <a:gd name="connsiteX1" fmla="*/ 5987 w 6523"/>
                <a:gd name="connsiteY1" fmla="*/ 3872 h 7242"/>
                <a:gd name="connsiteX2" fmla="*/ 1254 w 6523"/>
                <a:gd name="connsiteY2" fmla="*/ 0 h 7242"/>
                <a:gd name="connsiteX3" fmla="*/ 609 w 6523"/>
                <a:gd name="connsiteY3" fmla="*/ 215 h 7242"/>
                <a:gd name="connsiteX4" fmla="*/ 4266 w 6523"/>
                <a:gd name="connsiteY4" fmla="*/ 7099 h 7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3" h="7242">
                  <a:moveTo>
                    <a:pt x="4266" y="7099"/>
                  </a:moveTo>
                  <a:cubicBezTo>
                    <a:pt x="6309" y="7744"/>
                    <a:pt x="7170" y="6131"/>
                    <a:pt x="5987" y="3872"/>
                  </a:cubicBezTo>
                  <a:cubicBezTo>
                    <a:pt x="5234" y="2366"/>
                    <a:pt x="3190" y="108"/>
                    <a:pt x="1254" y="0"/>
                  </a:cubicBezTo>
                  <a:cubicBezTo>
                    <a:pt x="1039" y="0"/>
                    <a:pt x="824" y="0"/>
                    <a:pt x="609" y="215"/>
                  </a:cubicBezTo>
                  <a:cubicBezTo>
                    <a:pt x="-1112" y="1291"/>
                    <a:pt x="1039" y="6131"/>
                    <a:pt x="4266" y="709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1" name="任意多边形: 形状 728">
              <a:extLst>
                <a:ext uri="{FF2B5EF4-FFF2-40B4-BE49-F238E27FC236}">
                  <a16:creationId xmlns:a16="http://schemas.microsoft.com/office/drawing/2014/main" xmlns="" id="{478F152C-F6D1-46D3-BA7B-9C7CBA7B98C3}"/>
                </a:ext>
              </a:extLst>
            </p:cNvPr>
            <p:cNvSpPr/>
            <p:nvPr/>
          </p:nvSpPr>
          <p:spPr>
            <a:xfrm>
              <a:off x="357857" y="353179"/>
              <a:ext cx="33513" cy="30019"/>
            </a:xfrm>
            <a:custGeom>
              <a:avLst/>
              <a:gdLst>
                <a:gd name="connsiteX0" fmla="*/ 321 w 7931"/>
                <a:gd name="connsiteY0" fmla="*/ 215 h 7104"/>
                <a:gd name="connsiteX1" fmla="*/ 6667 w 7931"/>
                <a:gd name="connsiteY1" fmla="*/ 7099 h 7104"/>
                <a:gd name="connsiteX2" fmla="*/ 6774 w 7931"/>
                <a:gd name="connsiteY2" fmla="*/ 3764 h 7104"/>
                <a:gd name="connsiteX3" fmla="*/ 859 w 7931"/>
                <a:gd name="connsiteY3" fmla="*/ 0 h 7104"/>
                <a:gd name="connsiteX4" fmla="*/ 321 w 7931"/>
                <a:gd name="connsiteY4" fmla="*/ 215 h 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1" h="7104">
                  <a:moveTo>
                    <a:pt x="321" y="215"/>
                  </a:moveTo>
                  <a:cubicBezTo>
                    <a:pt x="-1293" y="1506"/>
                    <a:pt x="3547" y="6884"/>
                    <a:pt x="6667" y="7099"/>
                  </a:cubicBezTo>
                  <a:cubicBezTo>
                    <a:pt x="8280" y="7206"/>
                    <a:pt x="8387" y="5700"/>
                    <a:pt x="6774" y="3764"/>
                  </a:cubicBezTo>
                  <a:cubicBezTo>
                    <a:pt x="5591" y="2259"/>
                    <a:pt x="2902" y="108"/>
                    <a:pt x="859" y="0"/>
                  </a:cubicBezTo>
                  <a:cubicBezTo>
                    <a:pt x="643" y="108"/>
                    <a:pt x="428" y="108"/>
                    <a:pt x="321"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2" name="任意多边形: 形状 729">
              <a:extLst>
                <a:ext uri="{FF2B5EF4-FFF2-40B4-BE49-F238E27FC236}">
                  <a16:creationId xmlns:a16="http://schemas.microsoft.com/office/drawing/2014/main" xmlns="" id="{12F9D5B6-8259-4D32-9CFE-DE340CEBD101}"/>
                </a:ext>
              </a:extLst>
            </p:cNvPr>
            <p:cNvSpPr/>
            <p:nvPr/>
          </p:nvSpPr>
          <p:spPr>
            <a:xfrm>
              <a:off x="436276" y="349089"/>
              <a:ext cx="40329" cy="29567"/>
            </a:xfrm>
            <a:custGeom>
              <a:avLst/>
              <a:gdLst>
                <a:gd name="connsiteX0" fmla="*/ 155 w 9544"/>
                <a:gd name="connsiteY0" fmla="*/ 215 h 6997"/>
                <a:gd name="connsiteX1" fmla="*/ 8760 w 9544"/>
                <a:gd name="connsiteY1" fmla="*/ 6991 h 6997"/>
                <a:gd name="connsiteX2" fmla="*/ 7684 w 9544"/>
                <a:gd name="connsiteY2" fmla="*/ 3657 h 6997"/>
                <a:gd name="connsiteX3" fmla="*/ 693 w 9544"/>
                <a:gd name="connsiteY3" fmla="*/ 0 h 6997"/>
                <a:gd name="connsiteX4" fmla="*/ 155 w 9544"/>
                <a:gd name="connsiteY4" fmla="*/ 215 h 6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4" h="6997">
                  <a:moveTo>
                    <a:pt x="155" y="215"/>
                  </a:moveTo>
                  <a:cubicBezTo>
                    <a:pt x="-1135" y="1613"/>
                    <a:pt x="5963" y="7206"/>
                    <a:pt x="8760" y="6991"/>
                  </a:cubicBezTo>
                  <a:cubicBezTo>
                    <a:pt x="10158" y="6884"/>
                    <a:pt x="9620" y="5378"/>
                    <a:pt x="7684" y="3657"/>
                  </a:cubicBezTo>
                  <a:cubicBezTo>
                    <a:pt x="6071" y="2151"/>
                    <a:pt x="2737" y="0"/>
                    <a:pt x="693" y="0"/>
                  </a:cubicBezTo>
                  <a:cubicBezTo>
                    <a:pt x="478" y="108"/>
                    <a:pt x="263" y="108"/>
                    <a:pt x="155"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3" name="任意多边形: 形状 730">
              <a:extLst>
                <a:ext uri="{FF2B5EF4-FFF2-40B4-BE49-F238E27FC236}">
                  <a16:creationId xmlns:a16="http://schemas.microsoft.com/office/drawing/2014/main" xmlns="" id="{CE66DA13-86A0-48BD-964C-AC19D19F5AAB}"/>
                </a:ext>
              </a:extLst>
            </p:cNvPr>
            <p:cNvSpPr/>
            <p:nvPr/>
          </p:nvSpPr>
          <p:spPr>
            <a:xfrm>
              <a:off x="512146" y="344086"/>
              <a:ext cx="47703" cy="29233"/>
            </a:xfrm>
            <a:custGeom>
              <a:avLst/>
              <a:gdLst>
                <a:gd name="connsiteX0" fmla="*/ 8551 w 11289"/>
                <a:gd name="connsiteY0" fmla="*/ 3549 h 6918"/>
                <a:gd name="connsiteX1" fmla="*/ 485 w 11289"/>
                <a:gd name="connsiteY1" fmla="*/ 0 h 6918"/>
                <a:gd name="connsiteX2" fmla="*/ 55 w 11289"/>
                <a:gd name="connsiteY2" fmla="*/ 215 h 6918"/>
                <a:gd name="connsiteX3" fmla="*/ 10918 w 11289"/>
                <a:gd name="connsiteY3" fmla="*/ 6884 h 6918"/>
                <a:gd name="connsiteX4" fmla="*/ 8551 w 11289"/>
                <a:gd name="connsiteY4" fmla="*/ 3549 h 6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9" h="6918">
                  <a:moveTo>
                    <a:pt x="8551" y="3549"/>
                  </a:moveTo>
                  <a:cubicBezTo>
                    <a:pt x="6508" y="2151"/>
                    <a:pt x="2528" y="0"/>
                    <a:pt x="485" y="0"/>
                  </a:cubicBezTo>
                  <a:cubicBezTo>
                    <a:pt x="270" y="0"/>
                    <a:pt x="162" y="108"/>
                    <a:pt x="55" y="215"/>
                  </a:cubicBezTo>
                  <a:cubicBezTo>
                    <a:pt x="-806" y="1613"/>
                    <a:pt x="8767" y="7421"/>
                    <a:pt x="10918" y="6884"/>
                  </a:cubicBezTo>
                  <a:cubicBezTo>
                    <a:pt x="11886" y="6561"/>
                    <a:pt x="10918" y="5163"/>
                    <a:pt x="8551" y="35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4" name="任意多边形: 形状 731">
              <a:extLst>
                <a:ext uri="{FF2B5EF4-FFF2-40B4-BE49-F238E27FC236}">
                  <a16:creationId xmlns:a16="http://schemas.microsoft.com/office/drawing/2014/main" xmlns="" id="{7E858B92-416C-4A07-8DC2-8554B14AFFF5}"/>
                </a:ext>
              </a:extLst>
            </p:cNvPr>
            <p:cNvSpPr/>
            <p:nvPr/>
          </p:nvSpPr>
          <p:spPr>
            <a:xfrm>
              <a:off x="584611" y="338179"/>
              <a:ext cx="54510" cy="28392"/>
            </a:xfrm>
            <a:custGeom>
              <a:avLst/>
              <a:gdLst>
                <a:gd name="connsiteX0" fmla="*/ 9257 w 12900"/>
                <a:gd name="connsiteY0" fmla="*/ 3442 h 6719"/>
                <a:gd name="connsiteX1" fmla="*/ 9257 w 12900"/>
                <a:gd name="connsiteY1" fmla="*/ 3442 h 6719"/>
                <a:gd name="connsiteX2" fmla="*/ 330 w 12900"/>
                <a:gd name="connsiteY2" fmla="*/ 0 h 6719"/>
                <a:gd name="connsiteX3" fmla="*/ 7 w 12900"/>
                <a:gd name="connsiteY3" fmla="*/ 215 h 6719"/>
                <a:gd name="connsiteX4" fmla="*/ 12698 w 12900"/>
                <a:gd name="connsiteY4" fmla="*/ 6668 h 6719"/>
                <a:gd name="connsiteX5" fmla="*/ 9257 w 12900"/>
                <a:gd name="connsiteY5" fmla="*/ 3442 h 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00" h="6719">
                  <a:moveTo>
                    <a:pt x="9257" y="3442"/>
                  </a:moveTo>
                  <a:lnTo>
                    <a:pt x="9257" y="3442"/>
                  </a:lnTo>
                  <a:cubicBezTo>
                    <a:pt x="6353" y="1721"/>
                    <a:pt x="2050" y="0"/>
                    <a:pt x="330" y="0"/>
                  </a:cubicBezTo>
                  <a:cubicBezTo>
                    <a:pt x="222" y="0"/>
                    <a:pt x="7" y="108"/>
                    <a:pt x="7" y="215"/>
                  </a:cubicBezTo>
                  <a:cubicBezTo>
                    <a:pt x="-316" y="1613"/>
                    <a:pt x="10762" y="7314"/>
                    <a:pt x="12698" y="6668"/>
                  </a:cubicBezTo>
                  <a:cubicBezTo>
                    <a:pt x="13451" y="6453"/>
                    <a:pt x="12053" y="5055"/>
                    <a:pt x="9257" y="34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5" name="任意多边形: 形状 732">
              <a:extLst>
                <a:ext uri="{FF2B5EF4-FFF2-40B4-BE49-F238E27FC236}">
                  <a16:creationId xmlns:a16="http://schemas.microsoft.com/office/drawing/2014/main" xmlns="" id="{84117B8F-70FB-49A6-A775-CC751A1B43B8}"/>
                </a:ext>
              </a:extLst>
            </p:cNvPr>
            <p:cNvSpPr/>
            <p:nvPr/>
          </p:nvSpPr>
          <p:spPr>
            <a:xfrm>
              <a:off x="650446" y="331815"/>
              <a:ext cx="60633" cy="27927"/>
            </a:xfrm>
            <a:custGeom>
              <a:avLst/>
              <a:gdLst>
                <a:gd name="connsiteX0" fmla="*/ 238 w 14349"/>
                <a:gd name="connsiteY0" fmla="*/ 0 h 6609"/>
                <a:gd name="connsiteX1" fmla="*/ 23 w 14349"/>
                <a:gd name="connsiteY1" fmla="*/ 108 h 6609"/>
                <a:gd name="connsiteX2" fmla="*/ 14220 w 14349"/>
                <a:gd name="connsiteY2" fmla="*/ 6561 h 6609"/>
                <a:gd name="connsiteX3" fmla="*/ 9918 w 14349"/>
                <a:gd name="connsiteY3" fmla="*/ 3334 h 6609"/>
                <a:gd name="connsiteX4" fmla="*/ 238 w 14349"/>
                <a:gd name="connsiteY4" fmla="*/ 0 h 6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9" h="6609">
                  <a:moveTo>
                    <a:pt x="238" y="0"/>
                  </a:moveTo>
                  <a:cubicBezTo>
                    <a:pt x="130" y="0"/>
                    <a:pt x="23" y="0"/>
                    <a:pt x="23" y="108"/>
                  </a:cubicBezTo>
                  <a:cubicBezTo>
                    <a:pt x="-623" y="1183"/>
                    <a:pt x="12714" y="7206"/>
                    <a:pt x="14220" y="6561"/>
                  </a:cubicBezTo>
                  <a:cubicBezTo>
                    <a:pt x="14865" y="6238"/>
                    <a:pt x="13037" y="4948"/>
                    <a:pt x="9918" y="3334"/>
                  </a:cubicBezTo>
                  <a:cubicBezTo>
                    <a:pt x="6906" y="1936"/>
                    <a:pt x="1959" y="0"/>
                    <a:pt x="2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6" name="任意多边形: 形状 733">
              <a:extLst>
                <a:ext uri="{FF2B5EF4-FFF2-40B4-BE49-F238E27FC236}">
                  <a16:creationId xmlns:a16="http://schemas.microsoft.com/office/drawing/2014/main" xmlns="" id="{00C0579C-B514-4722-9337-D56F066AA77F}"/>
                </a:ext>
              </a:extLst>
            </p:cNvPr>
            <p:cNvSpPr/>
            <p:nvPr/>
          </p:nvSpPr>
          <p:spPr>
            <a:xfrm>
              <a:off x="708713" y="325455"/>
              <a:ext cx="66807" cy="26731"/>
            </a:xfrm>
            <a:custGeom>
              <a:avLst/>
              <a:gdLst>
                <a:gd name="connsiteX0" fmla="*/ 10540 w 15810"/>
                <a:gd name="connsiteY0" fmla="*/ 3227 h 6326"/>
                <a:gd name="connsiteX1" fmla="*/ 215 w 15810"/>
                <a:gd name="connsiteY1" fmla="*/ 0 h 6326"/>
                <a:gd name="connsiteX2" fmla="*/ 0 w 15810"/>
                <a:gd name="connsiteY2" fmla="*/ 108 h 6326"/>
                <a:gd name="connsiteX3" fmla="*/ 15811 w 15810"/>
                <a:gd name="connsiteY3" fmla="*/ 6238 h 6326"/>
                <a:gd name="connsiteX4" fmla="*/ 10540 w 15810"/>
                <a:gd name="connsiteY4" fmla="*/ 3227 h 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0" h="6326">
                  <a:moveTo>
                    <a:pt x="10540" y="3227"/>
                  </a:moveTo>
                  <a:cubicBezTo>
                    <a:pt x="6776" y="1613"/>
                    <a:pt x="1721" y="0"/>
                    <a:pt x="215" y="0"/>
                  </a:cubicBezTo>
                  <a:cubicBezTo>
                    <a:pt x="108" y="0"/>
                    <a:pt x="108" y="108"/>
                    <a:pt x="0" y="108"/>
                  </a:cubicBezTo>
                  <a:cubicBezTo>
                    <a:pt x="323" y="1398"/>
                    <a:pt x="14950" y="7099"/>
                    <a:pt x="15811" y="6238"/>
                  </a:cubicBezTo>
                  <a:cubicBezTo>
                    <a:pt x="15811" y="5485"/>
                    <a:pt x="11401" y="3549"/>
                    <a:pt x="10540"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7" name="任意多边形: 形状 734">
              <a:extLst>
                <a:ext uri="{FF2B5EF4-FFF2-40B4-BE49-F238E27FC236}">
                  <a16:creationId xmlns:a16="http://schemas.microsoft.com/office/drawing/2014/main" xmlns="" id="{32303E30-536F-4A8F-9700-EB63C2468F83}"/>
                </a:ext>
              </a:extLst>
            </p:cNvPr>
            <p:cNvSpPr/>
            <p:nvPr/>
          </p:nvSpPr>
          <p:spPr>
            <a:xfrm>
              <a:off x="760527" y="318183"/>
              <a:ext cx="72262" cy="25894"/>
            </a:xfrm>
            <a:custGeom>
              <a:avLst/>
              <a:gdLst>
                <a:gd name="connsiteX0" fmla="*/ 108 w 17101"/>
                <a:gd name="connsiteY0" fmla="*/ 0 h 6128"/>
                <a:gd name="connsiteX1" fmla="*/ 0 w 17101"/>
                <a:gd name="connsiteY1" fmla="*/ 108 h 6128"/>
                <a:gd name="connsiteX2" fmla="*/ 17101 w 17101"/>
                <a:gd name="connsiteY2" fmla="*/ 6023 h 6128"/>
                <a:gd name="connsiteX3" fmla="*/ 10971 w 17101"/>
                <a:gd name="connsiteY3" fmla="*/ 3119 h 6128"/>
                <a:gd name="connsiteX4" fmla="*/ 108 w 17101"/>
                <a:gd name="connsiteY4" fmla="*/ 0 h 6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01" h="6128">
                  <a:moveTo>
                    <a:pt x="108" y="0"/>
                  </a:moveTo>
                  <a:cubicBezTo>
                    <a:pt x="108" y="0"/>
                    <a:pt x="0" y="108"/>
                    <a:pt x="0" y="108"/>
                  </a:cubicBezTo>
                  <a:cubicBezTo>
                    <a:pt x="645" y="968"/>
                    <a:pt x="15811" y="6991"/>
                    <a:pt x="17101" y="6023"/>
                  </a:cubicBezTo>
                  <a:cubicBezTo>
                    <a:pt x="16779" y="5270"/>
                    <a:pt x="11939" y="3442"/>
                    <a:pt x="10971" y="3119"/>
                  </a:cubicBezTo>
                  <a:cubicBezTo>
                    <a:pt x="6884" y="1613"/>
                    <a:pt x="1506" y="0"/>
                    <a:pt x="1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8" name="任意多边形: 形状 735">
              <a:extLst>
                <a:ext uri="{FF2B5EF4-FFF2-40B4-BE49-F238E27FC236}">
                  <a16:creationId xmlns:a16="http://schemas.microsoft.com/office/drawing/2014/main" xmlns="" id="{99E7C28B-CC3C-4B59-A472-FBF223C656F0}"/>
                </a:ext>
              </a:extLst>
            </p:cNvPr>
            <p:cNvSpPr/>
            <p:nvPr/>
          </p:nvSpPr>
          <p:spPr>
            <a:xfrm>
              <a:off x="805065" y="310454"/>
              <a:ext cx="76805" cy="25455"/>
            </a:xfrm>
            <a:custGeom>
              <a:avLst/>
              <a:gdLst>
                <a:gd name="connsiteX0" fmla="*/ 18177 w 18176"/>
                <a:gd name="connsiteY0" fmla="*/ 5916 h 6024"/>
                <a:gd name="connsiteX1" fmla="*/ 11401 w 18176"/>
                <a:gd name="connsiteY1" fmla="*/ 3012 h 6024"/>
                <a:gd name="connsiteX2" fmla="*/ 11401 w 18176"/>
                <a:gd name="connsiteY2" fmla="*/ 3012 h 6024"/>
                <a:gd name="connsiteX3" fmla="*/ 108 w 18176"/>
                <a:gd name="connsiteY3" fmla="*/ 0 h 6024"/>
                <a:gd name="connsiteX4" fmla="*/ 0 w 18176"/>
                <a:gd name="connsiteY4" fmla="*/ 108 h 6024"/>
                <a:gd name="connsiteX5" fmla="*/ 18069 w 18176"/>
                <a:gd name="connsiteY5" fmla="*/ 6023 h 6024"/>
                <a:gd name="connsiteX6" fmla="*/ 18177 w 18176"/>
                <a:gd name="connsiteY6" fmla="*/ 5916 h 6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76" h="6024">
                  <a:moveTo>
                    <a:pt x="18177" y="5916"/>
                  </a:moveTo>
                  <a:cubicBezTo>
                    <a:pt x="17532" y="5163"/>
                    <a:pt x="12369" y="3334"/>
                    <a:pt x="11401" y="3012"/>
                  </a:cubicBezTo>
                  <a:lnTo>
                    <a:pt x="11401" y="3012"/>
                  </a:lnTo>
                  <a:cubicBezTo>
                    <a:pt x="7099" y="1506"/>
                    <a:pt x="1398" y="0"/>
                    <a:pt x="108" y="0"/>
                  </a:cubicBezTo>
                  <a:cubicBezTo>
                    <a:pt x="108" y="0"/>
                    <a:pt x="108" y="108"/>
                    <a:pt x="0" y="108"/>
                  </a:cubicBezTo>
                  <a:cubicBezTo>
                    <a:pt x="1076" y="1076"/>
                    <a:pt x="15703" y="6131"/>
                    <a:pt x="18069" y="6023"/>
                  </a:cubicBezTo>
                  <a:cubicBezTo>
                    <a:pt x="18069" y="6023"/>
                    <a:pt x="18069" y="6023"/>
                    <a:pt x="18177"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9" name="任意多边形: 形状 736">
              <a:extLst>
                <a:ext uri="{FF2B5EF4-FFF2-40B4-BE49-F238E27FC236}">
                  <a16:creationId xmlns:a16="http://schemas.microsoft.com/office/drawing/2014/main" xmlns="" id="{5060401B-B51E-4B47-B9A1-3CD97CAD927E}"/>
                </a:ext>
              </a:extLst>
            </p:cNvPr>
            <p:cNvSpPr/>
            <p:nvPr/>
          </p:nvSpPr>
          <p:spPr>
            <a:xfrm>
              <a:off x="842787" y="303182"/>
              <a:ext cx="79986" cy="24547"/>
            </a:xfrm>
            <a:custGeom>
              <a:avLst/>
              <a:gdLst>
                <a:gd name="connsiteX0" fmla="*/ 18930 w 18929"/>
                <a:gd name="connsiteY0" fmla="*/ 5700 h 5809"/>
                <a:gd name="connsiteX1" fmla="*/ 11508 w 18929"/>
                <a:gd name="connsiteY1" fmla="*/ 2904 h 5809"/>
                <a:gd name="connsiteX2" fmla="*/ 0 w 18929"/>
                <a:gd name="connsiteY2" fmla="*/ 0 h 5809"/>
                <a:gd name="connsiteX3" fmla="*/ 0 w 18929"/>
                <a:gd name="connsiteY3" fmla="*/ 108 h 5809"/>
                <a:gd name="connsiteX4" fmla="*/ 18930 w 18929"/>
                <a:gd name="connsiteY4" fmla="*/ 5808 h 5809"/>
                <a:gd name="connsiteX5" fmla="*/ 18930 w 18929"/>
                <a:gd name="connsiteY5" fmla="*/ 5700 h 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9" h="5809">
                  <a:moveTo>
                    <a:pt x="18930" y="5700"/>
                  </a:moveTo>
                  <a:cubicBezTo>
                    <a:pt x="17962" y="4948"/>
                    <a:pt x="12584" y="3227"/>
                    <a:pt x="11508" y="2904"/>
                  </a:cubicBezTo>
                  <a:cubicBezTo>
                    <a:pt x="6884" y="1506"/>
                    <a:pt x="1076" y="0"/>
                    <a:pt x="0" y="0"/>
                  </a:cubicBezTo>
                  <a:cubicBezTo>
                    <a:pt x="0" y="0"/>
                    <a:pt x="0" y="108"/>
                    <a:pt x="0" y="108"/>
                  </a:cubicBezTo>
                  <a:cubicBezTo>
                    <a:pt x="1398" y="1076"/>
                    <a:pt x="16994" y="5916"/>
                    <a:pt x="18930" y="5808"/>
                  </a:cubicBezTo>
                  <a:cubicBezTo>
                    <a:pt x="18822" y="5700"/>
                    <a:pt x="18930" y="5700"/>
                    <a:pt x="18930" y="57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0" name="任意多边形: 形状 737">
              <a:extLst>
                <a:ext uri="{FF2B5EF4-FFF2-40B4-BE49-F238E27FC236}">
                  <a16:creationId xmlns:a16="http://schemas.microsoft.com/office/drawing/2014/main" xmlns="" id="{602F4BB7-D5D0-4AD6-BE9D-C233EBF6C630}"/>
                </a:ext>
              </a:extLst>
            </p:cNvPr>
            <p:cNvSpPr/>
            <p:nvPr/>
          </p:nvSpPr>
          <p:spPr>
            <a:xfrm>
              <a:off x="725003" y="389976"/>
              <a:ext cx="58170" cy="32085"/>
            </a:xfrm>
            <a:custGeom>
              <a:avLst/>
              <a:gdLst>
                <a:gd name="connsiteX0" fmla="*/ 10020 w 13766"/>
                <a:gd name="connsiteY0" fmla="*/ 3876 h 7593"/>
                <a:gd name="connsiteX1" fmla="*/ 448 w 13766"/>
                <a:gd name="connsiteY1" fmla="*/ 4 h 7593"/>
                <a:gd name="connsiteX2" fmla="*/ 18 w 13766"/>
                <a:gd name="connsiteY2" fmla="*/ 219 h 7593"/>
                <a:gd name="connsiteX3" fmla="*/ 13462 w 13766"/>
                <a:gd name="connsiteY3" fmla="*/ 7532 h 7593"/>
                <a:gd name="connsiteX4" fmla="*/ 10020 w 13766"/>
                <a:gd name="connsiteY4" fmla="*/ 3876 h 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6" h="7593">
                  <a:moveTo>
                    <a:pt x="10020" y="3876"/>
                  </a:moveTo>
                  <a:cubicBezTo>
                    <a:pt x="7439" y="2262"/>
                    <a:pt x="2599" y="-104"/>
                    <a:pt x="448" y="4"/>
                  </a:cubicBezTo>
                  <a:cubicBezTo>
                    <a:pt x="233" y="4"/>
                    <a:pt x="18" y="111"/>
                    <a:pt x="18" y="219"/>
                  </a:cubicBezTo>
                  <a:cubicBezTo>
                    <a:pt x="-520" y="1832"/>
                    <a:pt x="11311" y="8285"/>
                    <a:pt x="13462" y="7532"/>
                  </a:cubicBezTo>
                  <a:cubicBezTo>
                    <a:pt x="14430" y="7210"/>
                    <a:pt x="13032" y="5704"/>
                    <a:pt x="10020" y="38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1" name="任意多边形: 形状 738">
              <a:extLst>
                <a:ext uri="{FF2B5EF4-FFF2-40B4-BE49-F238E27FC236}">
                  <a16:creationId xmlns:a16="http://schemas.microsoft.com/office/drawing/2014/main" xmlns="" id="{B1E2AC42-7C27-45E1-952A-26CC736E5956}"/>
                </a:ext>
              </a:extLst>
            </p:cNvPr>
            <p:cNvSpPr/>
            <p:nvPr/>
          </p:nvSpPr>
          <p:spPr>
            <a:xfrm>
              <a:off x="799906" y="381812"/>
              <a:ext cx="64043" cy="31603"/>
            </a:xfrm>
            <a:custGeom>
              <a:avLst/>
              <a:gdLst>
                <a:gd name="connsiteX0" fmla="*/ 10579 w 15156"/>
                <a:gd name="connsiteY0" fmla="*/ 3764 h 7479"/>
                <a:gd name="connsiteX1" fmla="*/ 361 w 15156"/>
                <a:gd name="connsiteY1" fmla="*/ 0 h 7479"/>
                <a:gd name="connsiteX2" fmla="*/ 38 w 15156"/>
                <a:gd name="connsiteY2" fmla="*/ 108 h 7479"/>
                <a:gd name="connsiteX3" fmla="*/ 14989 w 15156"/>
                <a:gd name="connsiteY3" fmla="*/ 7421 h 7479"/>
                <a:gd name="connsiteX4" fmla="*/ 10579 w 15156"/>
                <a:gd name="connsiteY4" fmla="*/ 3764 h 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6" h="7479">
                  <a:moveTo>
                    <a:pt x="10579" y="3764"/>
                  </a:moveTo>
                  <a:cubicBezTo>
                    <a:pt x="7567" y="2151"/>
                    <a:pt x="2297" y="0"/>
                    <a:pt x="361" y="0"/>
                  </a:cubicBezTo>
                  <a:cubicBezTo>
                    <a:pt x="253" y="0"/>
                    <a:pt x="146" y="0"/>
                    <a:pt x="38" y="108"/>
                  </a:cubicBezTo>
                  <a:cubicBezTo>
                    <a:pt x="-822" y="1398"/>
                    <a:pt x="13053" y="8174"/>
                    <a:pt x="14989" y="7421"/>
                  </a:cubicBezTo>
                  <a:cubicBezTo>
                    <a:pt x="15742" y="7099"/>
                    <a:pt x="13913" y="5593"/>
                    <a:pt x="10579" y="37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2" name="任意多边形: 形状 739">
              <a:extLst>
                <a:ext uri="{FF2B5EF4-FFF2-40B4-BE49-F238E27FC236}">
                  <a16:creationId xmlns:a16="http://schemas.microsoft.com/office/drawing/2014/main" xmlns="" id="{F77B12FE-B0AA-4169-A71F-E27398B3D4BA}"/>
                </a:ext>
              </a:extLst>
            </p:cNvPr>
            <p:cNvSpPr/>
            <p:nvPr/>
          </p:nvSpPr>
          <p:spPr>
            <a:xfrm>
              <a:off x="866877" y="373610"/>
              <a:ext cx="69089" cy="30619"/>
            </a:xfrm>
            <a:custGeom>
              <a:avLst/>
              <a:gdLst>
                <a:gd name="connsiteX0" fmla="*/ 215 w 16350"/>
                <a:gd name="connsiteY0" fmla="*/ 4 h 7246"/>
                <a:gd name="connsiteX1" fmla="*/ 0 w 16350"/>
                <a:gd name="connsiteY1" fmla="*/ 112 h 7246"/>
                <a:gd name="connsiteX2" fmla="*/ 16241 w 16350"/>
                <a:gd name="connsiteY2" fmla="*/ 7211 h 7246"/>
                <a:gd name="connsiteX3" fmla="*/ 10971 w 16350"/>
                <a:gd name="connsiteY3" fmla="*/ 3661 h 7246"/>
                <a:gd name="connsiteX4" fmla="*/ 215 w 16350"/>
                <a:gd name="connsiteY4" fmla="*/ 4 h 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0" h="7246">
                  <a:moveTo>
                    <a:pt x="215" y="4"/>
                  </a:moveTo>
                  <a:cubicBezTo>
                    <a:pt x="107" y="4"/>
                    <a:pt x="0" y="112"/>
                    <a:pt x="0" y="112"/>
                  </a:cubicBezTo>
                  <a:cubicBezTo>
                    <a:pt x="215" y="2048"/>
                    <a:pt x="15380" y="7748"/>
                    <a:pt x="16241" y="7211"/>
                  </a:cubicBezTo>
                  <a:cubicBezTo>
                    <a:pt x="16886" y="6888"/>
                    <a:pt x="14628" y="5382"/>
                    <a:pt x="10971" y="3661"/>
                  </a:cubicBezTo>
                  <a:cubicBezTo>
                    <a:pt x="7099" y="1833"/>
                    <a:pt x="1828" y="-103"/>
                    <a:pt x="215"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3" name="任意多边形: 形状 740">
              <a:extLst>
                <a:ext uri="{FF2B5EF4-FFF2-40B4-BE49-F238E27FC236}">
                  <a16:creationId xmlns:a16="http://schemas.microsoft.com/office/drawing/2014/main" xmlns="" id="{CC7D311C-A414-498E-82C6-EC1D3F7AD4FA}"/>
                </a:ext>
              </a:extLst>
            </p:cNvPr>
            <p:cNvSpPr/>
            <p:nvPr/>
          </p:nvSpPr>
          <p:spPr>
            <a:xfrm>
              <a:off x="924595" y="364521"/>
              <a:ext cx="73627" cy="29981"/>
            </a:xfrm>
            <a:custGeom>
              <a:avLst/>
              <a:gdLst>
                <a:gd name="connsiteX0" fmla="*/ 17424 w 17424"/>
                <a:gd name="connsiteY0" fmla="*/ 6996 h 7095"/>
                <a:gd name="connsiteX1" fmla="*/ 11293 w 17424"/>
                <a:gd name="connsiteY1" fmla="*/ 3554 h 7095"/>
                <a:gd name="connsiteX2" fmla="*/ 11293 w 17424"/>
                <a:gd name="connsiteY2" fmla="*/ 3554 h 7095"/>
                <a:gd name="connsiteX3" fmla="*/ 108 w 17424"/>
                <a:gd name="connsiteY3" fmla="*/ 5 h 7095"/>
                <a:gd name="connsiteX4" fmla="*/ 0 w 17424"/>
                <a:gd name="connsiteY4" fmla="*/ 112 h 7095"/>
                <a:gd name="connsiteX5" fmla="*/ 17424 w 17424"/>
                <a:gd name="connsiteY5" fmla="*/ 6996 h 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24" h="7095">
                  <a:moveTo>
                    <a:pt x="17424" y="6996"/>
                  </a:moveTo>
                  <a:cubicBezTo>
                    <a:pt x="17101" y="6135"/>
                    <a:pt x="12261" y="3984"/>
                    <a:pt x="11293" y="3554"/>
                  </a:cubicBezTo>
                  <a:lnTo>
                    <a:pt x="11293" y="3554"/>
                  </a:lnTo>
                  <a:cubicBezTo>
                    <a:pt x="7099" y="1725"/>
                    <a:pt x="1613" y="-103"/>
                    <a:pt x="108" y="5"/>
                  </a:cubicBezTo>
                  <a:cubicBezTo>
                    <a:pt x="108" y="5"/>
                    <a:pt x="0" y="112"/>
                    <a:pt x="0" y="112"/>
                  </a:cubicBezTo>
                  <a:cubicBezTo>
                    <a:pt x="753" y="1618"/>
                    <a:pt x="16886" y="7964"/>
                    <a:pt x="17424" y="69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4" name="任意多边形: 形状 741">
              <a:extLst>
                <a:ext uri="{FF2B5EF4-FFF2-40B4-BE49-F238E27FC236}">
                  <a16:creationId xmlns:a16="http://schemas.microsoft.com/office/drawing/2014/main" xmlns="" id="{6A59A2CD-B8AB-4440-8447-B94D9E21009D}"/>
                </a:ext>
              </a:extLst>
            </p:cNvPr>
            <p:cNvSpPr/>
            <p:nvPr/>
          </p:nvSpPr>
          <p:spPr>
            <a:xfrm>
              <a:off x="973679" y="355432"/>
              <a:ext cx="77717" cy="29110"/>
            </a:xfrm>
            <a:custGeom>
              <a:avLst/>
              <a:gdLst>
                <a:gd name="connsiteX0" fmla="*/ 108 w 18392"/>
                <a:gd name="connsiteY0" fmla="*/ 5 h 6889"/>
                <a:gd name="connsiteX1" fmla="*/ 0 w 18392"/>
                <a:gd name="connsiteY1" fmla="*/ 112 h 6889"/>
                <a:gd name="connsiteX2" fmla="*/ 18284 w 18392"/>
                <a:gd name="connsiteY2" fmla="*/ 6888 h 6889"/>
                <a:gd name="connsiteX3" fmla="*/ 18392 w 18392"/>
                <a:gd name="connsiteY3" fmla="*/ 6781 h 6889"/>
                <a:gd name="connsiteX4" fmla="*/ 11616 w 18392"/>
                <a:gd name="connsiteY4" fmla="*/ 3446 h 6889"/>
                <a:gd name="connsiteX5" fmla="*/ 108 w 18392"/>
                <a:gd name="connsiteY5" fmla="*/ 5 h 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6889">
                  <a:moveTo>
                    <a:pt x="108" y="5"/>
                  </a:moveTo>
                  <a:cubicBezTo>
                    <a:pt x="108" y="5"/>
                    <a:pt x="0" y="112"/>
                    <a:pt x="0" y="112"/>
                  </a:cubicBezTo>
                  <a:cubicBezTo>
                    <a:pt x="1183" y="1510"/>
                    <a:pt x="16133" y="6996"/>
                    <a:pt x="18284" y="6888"/>
                  </a:cubicBezTo>
                  <a:cubicBezTo>
                    <a:pt x="18284" y="6888"/>
                    <a:pt x="18392" y="6781"/>
                    <a:pt x="18392" y="6781"/>
                  </a:cubicBezTo>
                  <a:cubicBezTo>
                    <a:pt x="17747" y="5920"/>
                    <a:pt x="12584" y="3877"/>
                    <a:pt x="11616" y="3446"/>
                  </a:cubicBezTo>
                  <a:cubicBezTo>
                    <a:pt x="7099" y="1725"/>
                    <a:pt x="1398" y="-103"/>
                    <a:pt x="10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5" name="任意多边形: 形状 742">
              <a:extLst>
                <a:ext uri="{FF2B5EF4-FFF2-40B4-BE49-F238E27FC236}">
                  <a16:creationId xmlns:a16="http://schemas.microsoft.com/office/drawing/2014/main" xmlns="" id="{5CF5A195-3282-4B53-925D-964DE356F0A8}"/>
                </a:ext>
              </a:extLst>
            </p:cNvPr>
            <p:cNvSpPr/>
            <p:nvPr/>
          </p:nvSpPr>
          <p:spPr>
            <a:xfrm>
              <a:off x="1014131" y="345886"/>
              <a:ext cx="80443" cy="28219"/>
            </a:xfrm>
            <a:custGeom>
              <a:avLst/>
              <a:gdLst>
                <a:gd name="connsiteX0" fmla="*/ 19037 w 19037"/>
                <a:gd name="connsiteY0" fmla="*/ 6565 h 6678"/>
                <a:gd name="connsiteX1" fmla="*/ 11616 w 19037"/>
                <a:gd name="connsiteY1" fmla="*/ 3339 h 6678"/>
                <a:gd name="connsiteX2" fmla="*/ 0 w 19037"/>
                <a:gd name="connsiteY2" fmla="*/ 5 h 6678"/>
                <a:gd name="connsiteX3" fmla="*/ 0 w 19037"/>
                <a:gd name="connsiteY3" fmla="*/ 112 h 6678"/>
                <a:gd name="connsiteX4" fmla="*/ 19037 w 19037"/>
                <a:gd name="connsiteY4" fmla="*/ 6673 h 6678"/>
                <a:gd name="connsiteX5" fmla="*/ 19037 w 19037"/>
                <a:gd name="connsiteY5" fmla="*/ 6565 h 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37" h="6678">
                  <a:moveTo>
                    <a:pt x="19037" y="6565"/>
                  </a:moveTo>
                  <a:cubicBezTo>
                    <a:pt x="18177" y="5705"/>
                    <a:pt x="12692" y="3769"/>
                    <a:pt x="11616" y="3339"/>
                  </a:cubicBezTo>
                  <a:cubicBezTo>
                    <a:pt x="6991" y="1725"/>
                    <a:pt x="1076" y="-103"/>
                    <a:pt x="0" y="5"/>
                  </a:cubicBezTo>
                  <a:cubicBezTo>
                    <a:pt x="0" y="5"/>
                    <a:pt x="0" y="112"/>
                    <a:pt x="0" y="112"/>
                  </a:cubicBezTo>
                  <a:cubicBezTo>
                    <a:pt x="1291" y="1188"/>
                    <a:pt x="16994" y="6888"/>
                    <a:pt x="19037" y="6673"/>
                  </a:cubicBezTo>
                  <a:cubicBezTo>
                    <a:pt x="19037" y="6673"/>
                    <a:pt x="19037" y="6673"/>
                    <a:pt x="19037" y="65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6" name="任意多边形: 形状 743">
              <a:extLst>
                <a:ext uri="{FF2B5EF4-FFF2-40B4-BE49-F238E27FC236}">
                  <a16:creationId xmlns:a16="http://schemas.microsoft.com/office/drawing/2014/main" xmlns="" id="{0A3E46AB-EF3C-4100-B57E-25551363D994}"/>
                </a:ext>
              </a:extLst>
            </p:cNvPr>
            <p:cNvSpPr/>
            <p:nvPr/>
          </p:nvSpPr>
          <p:spPr>
            <a:xfrm>
              <a:off x="1044581" y="336793"/>
              <a:ext cx="83625" cy="26972"/>
            </a:xfrm>
            <a:custGeom>
              <a:avLst/>
              <a:gdLst>
                <a:gd name="connsiteX0" fmla="*/ 0 w 19790"/>
                <a:gd name="connsiteY0" fmla="*/ 5 h 6383"/>
                <a:gd name="connsiteX1" fmla="*/ 19790 w 19790"/>
                <a:gd name="connsiteY1" fmla="*/ 6351 h 6383"/>
                <a:gd name="connsiteX2" fmla="*/ 11831 w 19790"/>
                <a:gd name="connsiteY2" fmla="*/ 3124 h 6383"/>
                <a:gd name="connsiteX3" fmla="*/ 0 w 19790"/>
                <a:gd name="connsiteY3" fmla="*/ 5 h 6383"/>
                <a:gd name="connsiteX4" fmla="*/ 0 w 19790"/>
                <a:gd name="connsiteY4" fmla="*/ 5 h 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90" h="6383">
                  <a:moveTo>
                    <a:pt x="0" y="5"/>
                  </a:moveTo>
                  <a:cubicBezTo>
                    <a:pt x="538" y="650"/>
                    <a:pt x="18500" y="6889"/>
                    <a:pt x="19790" y="6351"/>
                  </a:cubicBezTo>
                  <a:cubicBezTo>
                    <a:pt x="19468" y="5813"/>
                    <a:pt x="15488" y="4415"/>
                    <a:pt x="11831" y="3124"/>
                  </a:cubicBezTo>
                  <a:cubicBezTo>
                    <a:pt x="6991" y="1511"/>
                    <a:pt x="968" y="-102"/>
                    <a:pt x="0" y="5"/>
                  </a:cubicBezTo>
                  <a:cubicBezTo>
                    <a:pt x="0" y="5"/>
                    <a:pt x="0" y="5"/>
                    <a:pt x="0"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7" name="任意多边形: 形状 744">
              <a:extLst>
                <a:ext uri="{FF2B5EF4-FFF2-40B4-BE49-F238E27FC236}">
                  <a16:creationId xmlns:a16="http://schemas.microsoft.com/office/drawing/2014/main" xmlns="" id="{300B953E-2C66-4476-8D41-4E99791F64F0}"/>
                </a:ext>
              </a:extLst>
            </p:cNvPr>
            <p:cNvSpPr/>
            <p:nvPr/>
          </p:nvSpPr>
          <p:spPr>
            <a:xfrm>
              <a:off x="1066397" y="327196"/>
              <a:ext cx="84985" cy="26123"/>
            </a:xfrm>
            <a:custGeom>
              <a:avLst/>
              <a:gdLst>
                <a:gd name="connsiteX0" fmla="*/ 0 w 20112"/>
                <a:gd name="connsiteY0" fmla="*/ 18 h 6182"/>
                <a:gd name="connsiteX1" fmla="*/ 20113 w 20112"/>
                <a:gd name="connsiteY1" fmla="*/ 6149 h 6182"/>
                <a:gd name="connsiteX2" fmla="*/ 11616 w 20112"/>
                <a:gd name="connsiteY2" fmla="*/ 3030 h 6182"/>
                <a:gd name="connsiteX3" fmla="*/ 0 w 20112"/>
                <a:gd name="connsiteY3" fmla="*/ 18 h 6182"/>
                <a:gd name="connsiteX4" fmla="*/ 0 w 20112"/>
                <a:gd name="connsiteY4" fmla="*/ 18 h 6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6182">
                  <a:moveTo>
                    <a:pt x="0" y="18"/>
                  </a:moveTo>
                  <a:cubicBezTo>
                    <a:pt x="860" y="664"/>
                    <a:pt x="19360" y="6687"/>
                    <a:pt x="20113" y="6149"/>
                  </a:cubicBezTo>
                  <a:cubicBezTo>
                    <a:pt x="19468" y="5611"/>
                    <a:pt x="15273" y="4213"/>
                    <a:pt x="11616" y="3030"/>
                  </a:cubicBezTo>
                  <a:cubicBezTo>
                    <a:pt x="6776" y="1524"/>
                    <a:pt x="753" y="-197"/>
                    <a:pt x="0" y="18"/>
                  </a:cubicBezTo>
                  <a:lnTo>
                    <a:pt x="0" y="1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658" name="任意多边形: 形状 745">
              <a:extLst>
                <a:ext uri="{FF2B5EF4-FFF2-40B4-BE49-F238E27FC236}">
                  <a16:creationId xmlns:a16="http://schemas.microsoft.com/office/drawing/2014/main" xmlns="" id="{E62CEB4D-F0E2-47DA-8FD4-519D6DA4D38E}"/>
                </a:ext>
              </a:extLst>
            </p:cNvPr>
            <p:cNvSpPr/>
            <p:nvPr/>
          </p:nvSpPr>
          <p:spPr>
            <a:xfrm>
              <a:off x="1078212" y="317275"/>
              <a:ext cx="85898" cy="25502"/>
            </a:xfrm>
            <a:custGeom>
              <a:avLst/>
              <a:gdLst>
                <a:gd name="connsiteX0" fmla="*/ 0 w 20328"/>
                <a:gd name="connsiteY0" fmla="*/ 0 h 6035"/>
                <a:gd name="connsiteX1" fmla="*/ 20328 w 20328"/>
                <a:gd name="connsiteY1" fmla="*/ 6023 h 6035"/>
                <a:gd name="connsiteX2" fmla="*/ 11508 w 20328"/>
                <a:gd name="connsiteY2" fmla="*/ 3012 h 6035"/>
                <a:gd name="connsiteX3" fmla="*/ 0 w 20328"/>
                <a:gd name="connsiteY3" fmla="*/ 0 h 6035"/>
              </a:gdLst>
              <a:ahLst/>
              <a:cxnLst>
                <a:cxn ang="0">
                  <a:pos x="connsiteX0" y="connsiteY0"/>
                </a:cxn>
                <a:cxn ang="0">
                  <a:pos x="connsiteX1" y="connsiteY1"/>
                </a:cxn>
                <a:cxn ang="0">
                  <a:pos x="connsiteX2" y="connsiteY2"/>
                </a:cxn>
                <a:cxn ang="0">
                  <a:pos x="connsiteX3" y="connsiteY3"/>
                </a:cxn>
              </a:cxnLst>
              <a:rect l="l" t="t" r="r" b="b"/>
              <a:pathLst>
                <a:path w="20328" h="6035">
                  <a:moveTo>
                    <a:pt x="0" y="0"/>
                  </a:moveTo>
                  <a:cubicBezTo>
                    <a:pt x="107" y="108"/>
                    <a:pt x="19145" y="6346"/>
                    <a:pt x="20328" y="6023"/>
                  </a:cubicBezTo>
                  <a:cubicBezTo>
                    <a:pt x="19468" y="5485"/>
                    <a:pt x="15165" y="4087"/>
                    <a:pt x="11508" y="3012"/>
                  </a:cubicBezTo>
                  <a:cubicBezTo>
                    <a:pt x="7421" y="1828"/>
                    <a:pt x="1076"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9" name="任意多边形: 形状 746">
              <a:extLst>
                <a:ext uri="{FF2B5EF4-FFF2-40B4-BE49-F238E27FC236}">
                  <a16:creationId xmlns:a16="http://schemas.microsoft.com/office/drawing/2014/main" xmlns="" id="{CB1D3038-EB27-4637-8C27-E9FA388E5BC3}"/>
                </a:ext>
              </a:extLst>
            </p:cNvPr>
            <p:cNvSpPr/>
            <p:nvPr/>
          </p:nvSpPr>
          <p:spPr>
            <a:xfrm>
              <a:off x="1080029" y="307729"/>
              <a:ext cx="85898" cy="24593"/>
            </a:xfrm>
            <a:custGeom>
              <a:avLst/>
              <a:gdLst>
                <a:gd name="connsiteX0" fmla="*/ 0 w 20328"/>
                <a:gd name="connsiteY0" fmla="*/ 0 h 5820"/>
                <a:gd name="connsiteX1" fmla="*/ 20328 w 20328"/>
                <a:gd name="connsiteY1" fmla="*/ 5808 h 5820"/>
                <a:gd name="connsiteX2" fmla="*/ 11186 w 20328"/>
                <a:gd name="connsiteY2" fmla="*/ 2904 h 5820"/>
                <a:gd name="connsiteX3" fmla="*/ 0 w 20328"/>
                <a:gd name="connsiteY3" fmla="*/ 0 h 5820"/>
              </a:gdLst>
              <a:ahLst/>
              <a:cxnLst>
                <a:cxn ang="0">
                  <a:pos x="connsiteX0" y="connsiteY0"/>
                </a:cxn>
                <a:cxn ang="0">
                  <a:pos x="connsiteX1" y="connsiteY1"/>
                </a:cxn>
                <a:cxn ang="0">
                  <a:pos x="connsiteX2" y="connsiteY2"/>
                </a:cxn>
                <a:cxn ang="0">
                  <a:pos x="connsiteX3" y="connsiteY3"/>
                </a:cxn>
              </a:cxnLst>
              <a:rect l="l" t="t" r="r" b="b"/>
              <a:pathLst>
                <a:path w="20328" h="5820">
                  <a:moveTo>
                    <a:pt x="0" y="0"/>
                  </a:moveTo>
                  <a:cubicBezTo>
                    <a:pt x="108" y="108"/>
                    <a:pt x="19683" y="6131"/>
                    <a:pt x="20328" y="5808"/>
                  </a:cubicBezTo>
                  <a:cubicBezTo>
                    <a:pt x="19252" y="5270"/>
                    <a:pt x="14950" y="3980"/>
                    <a:pt x="11186" y="2904"/>
                  </a:cubicBezTo>
                  <a:cubicBezTo>
                    <a:pt x="6991" y="1721"/>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60" name="任意多边形: 形状 747">
              <a:extLst>
                <a:ext uri="{FF2B5EF4-FFF2-40B4-BE49-F238E27FC236}">
                  <a16:creationId xmlns:a16="http://schemas.microsoft.com/office/drawing/2014/main" xmlns="" id="{3048327D-39EF-436F-A341-8C6931344C50}"/>
                </a:ext>
              </a:extLst>
            </p:cNvPr>
            <p:cNvSpPr/>
            <p:nvPr/>
          </p:nvSpPr>
          <p:spPr>
            <a:xfrm>
              <a:off x="1071848" y="298640"/>
              <a:ext cx="85442" cy="24086"/>
            </a:xfrm>
            <a:custGeom>
              <a:avLst/>
              <a:gdLst>
                <a:gd name="connsiteX0" fmla="*/ 0 w 20220"/>
                <a:gd name="connsiteY0" fmla="*/ 0 h 5700"/>
                <a:gd name="connsiteX1" fmla="*/ 20221 w 20220"/>
                <a:gd name="connsiteY1" fmla="*/ 5700 h 5700"/>
                <a:gd name="connsiteX2" fmla="*/ 10756 w 20220"/>
                <a:gd name="connsiteY2" fmla="*/ 2796 h 5700"/>
                <a:gd name="connsiteX3" fmla="*/ 0 w 20220"/>
                <a:gd name="connsiteY3" fmla="*/ 0 h 5700"/>
              </a:gdLst>
              <a:ahLst/>
              <a:cxnLst>
                <a:cxn ang="0">
                  <a:pos x="connsiteX0" y="connsiteY0"/>
                </a:cxn>
                <a:cxn ang="0">
                  <a:pos x="connsiteX1" y="connsiteY1"/>
                </a:cxn>
                <a:cxn ang="0">
                  <a:pos x="connsiteX2" y="connsiteY2"/>
                </a:cxn>
                <a:cxn ang="0">
                  <a:pos x="connsiteX3" y="connsiteY3"/>
                </a:cxn>
              </a:cxnLst>
              <a:rect l="l" t="t" r="r" b="b"/>
              <a:pathLst>
                <a:path w="20220" h="5700">
                  <a:moveTo>
                    <a:pt x="0" y="0"/>
                  </a:moveTo>
                  <a:cubicBezTo>
                    <a:pt x="108" y="108"/>
                    <a:pt x="19468" y="5700"/>
                    <a:pt x="20221" y="5700"/>
                  </a:cubicBezTo>
                  <a:cubicBezTo>
                    <a:pt x="19683" y="5378"/>
                    <a:pt x="15165" y="4087"/>
                    <a:pt x="10756" y="2796"/>
                  </a:cubicBezTo>
                  <a:cubicBezTo>
                    <a:pt x="6131" y="1398"/>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61" name="任意多边形: 形状 748">
              <a:extLst>
                <a:ext uri="{FF2B5EF4-FFF2-40B4-BE49-F238E27FC236}">
                  <a16:creationId xmlns:a16="http://schemas.microsoft.com/office/drawing/2014/main" xmlns="" id="{9E66786C-A383-404C-818F-22F944200AEF}"/>
                </a:ext>
              </a:extLst>
            </p:cNvPr>
            <p:cNvSpPr/>
            <p:nvPr/>
          </p:nvSpPr>
          <p:spPr>
            <a:xfrm>
              <a:off x="1053670" y="289550"/>
              <a:ext cx="84077" cy="23177"/>
            </a:xfrm>
            <a:custGeom>
              <a:avLst/>
              <a:gdLst>
                <a:gd name="connsiteX0" fmla="*/ 19898 w 19897"/>
                <a:gd name="connsiteY0" fmla="*/ 5485 h 5485"/>
                <a:gd name="connsiteX1" fmla="*/ 10218 w 19897"/>
                <a:gd name="connsiteY1" fmla="*/ 2689 h 5485"/>
                <a:gd name="connsiteX2" fmla="*/ 0 w 19897"/>
                <a:gd name="connsiteY2" fmla="*/ 0 h 5485"/>
                <a:gd name="connsiteX3" fmla="*/ 19898 w 19897"/>
                <a:gd name="connsiteY3" fmla="*/ 5485 h 5485"/>
              </a:gdLst>
              <a:ahLst/>
              <a:cxnLst>
                <a:cxn ang="0">
                  <a:pos x="connsiteX0" y="connsiteY0"/>
                </a:cxn>
                <a:cxn ang="0">
                  <a:pos x="connsiteX1" y="connsiteY1"/>
                </a:cxn>
                <a:cxn ang="0">
                  <a:pos x="connsiteX2" y="connsiteY2"/>
                </a:cxn>
                <a:cxn ang="0">
                  <a:pos x="connsiteX3" y="connsiteY3"/>
                </a:cxn>
              </a:cxnLst>
              <a:rect l="l" t="t" r="r" b="b"/>
              <a:pathLst>
                <a:path w="19897" h="5485">
                  <a:moveTo>
                    <a:pt x="19898" y="5485"/>
                  </a:moveTo>
                  <a:cubicBezTo>
                    <a:pt x="19145" y="5270"/>
                    <a:pt x="14950" y="3980"/>
                    <a:pt x="10218" y="2689"/>
                  </a:cubicBezTo>
                  <a:cubicBezTo>
                    <a:pt x="6023" y="1506"/>
                    <a:pt x="753" y="108"/>
                    <a:pt x="0" y="0"/>
                  </a:cubicBezTo>
                  <a:cubicBezTo>
                    <a:pt x="215" y="0"/>
                    <a:pt x="19360" y="5378"/>
                    <a:pt x="19898"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62" name="任意多边形: 形状 749">
              <a:extLst>
                <a:ext uri="{FF2B5EF4-FFF2-40B4-BE49-F238E27FC236}">
                  <a16:creationId xmlns:a16="http://schemas.microsoft.com/office/drawing/2014/main" xmlns="" id="{15088900-256F-4396-9565-3230FE103366}"/>
                </a:ext>
              </a:extLst>
            </p:cNvPr>
            <p:cNvSpPr/>
            <p:nvPr/>
          </p:nvSpPr>
          <p:spPr>
            <a:xfrm>
              <a:off x="1025494" y="280461"/>
              <a:ext cx="50445" cy="13632"/>
            </a:xfrm>
            <a:custGeom>
              <a:avLst/>
              <a:gdLst>
                <a:gd name="connsiteX0" fmla="*/ 11939 w 11938"/>
                <a:gd name="connsiteY0" fmla="*/ 3227 h 3226"/>
                <a:gd name="connsiteX1" fmla="*/ 0 w 11938"/>
                <a:gd name="connsiteY1" fmla="*/ 0 h 3226"/>
                <a:gd name="connsiteX2" fmla="*/ 1398 w 11938"/>
                <a:gd name="connsiteY2" fmla="*/ 323 h 3226"/>
                <a:gd name="connsiteX3" fmla="*/ 11939 w 11938"/>
                <a:gd name="connsiteY3" fmla="*/ 3227 h 3226"/>
              </a:gdLst>
              <a:ahLst/>
              <a:cxnLst>
                <a:cxn ang="0">
                  <a:pos x="connsiteX0" y="connsiteY0"/>
                </a:cxn>
                <a:cxn ang="0">
                  <a:pos x="connsiteX1" y="connsiteY1"/>
                </a:cxn>
                <a:cxn ang="0">
                  <a:pos x="connsiteX2" y="connsiteY2"/>
                </a:cxn>
                <a:cxn ang="0">
                  <a:pos x="connsiteX3" y="connsiteY3"/>
                </a:cxn>
              </a:cxnLst>
              <a:rect l="l" t="t" r="r" b="b"/>
              <a:pathLst>
                <a:path w="11938" h="3226">
                  <a:moveTo>
                    <a:pt x="11939" y="3227"/>
                  </a:moveTo>
                  <a:cubicBezTo>
                    <a:pt x="5485" y="1398"/>
                    <a:pt x="0" y="0"/>
                    <a:pt x="0" y="0"/>
                  </a:cubicBezTo>
                  <a:cubicBezTo>
                    <a:pt x="430" y="108"/>
                    <a:pt x="968" y="215"/>
                    <a:pt x="1398" y="323"/>
                  </a:cubicBezTo>
                  <a:lnTo>
                    <a:pt x="11939" y="322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681" name="任意多边形: 形状 768">
              <a:extLst>
                <a:ext uri="{FF2B5EF4-FFF2-40B4-BE49-F238E27FC236}">
                  <a16:creationId xmlns:a16="http://schemas.microsoft.com/office/drawing/2014/main" xmlns="" id="{B206E2B0-5A82-499F-8114-B59CE7CDAC4A}"/>
                </a:ext>
              </a:extLst>
            </p:cNvPr>
            <p:cNvSpPr/>
            <p:nvPr/>
          </p:nvSpPr>
          <p:spPr>
            <a:xfrm>
              <a:off x="102140" y="504067"/>
              <a:ext cx="31307" cy="40021"/>
            </a:xfrm>
            <a:custGeom>
              <a:avLst/>
              <a:gdLst>
                <a:gd name="connsiteX0" fmla="*/ 1144 w 7409"/>
                <a:gd name="connsiteY0" fmla="*/ 8389 h 9471"/>
                <a:gd name="connsiteX1" fmla="*/ 7382 w 7409"/>
                <a:gd name="connsiteY1" fmla="*/ 5055 h 9471"/>
                <a:gd name="connsiteX2" fmla="*/ 3833 w 7409"/>
                <a:gd name="connsiteY2" fmla="*/ 0 h 9471"/>
                <a:gd name="connsiteX3" fmla="*/ 1144 w 7409"/>
                <a:gd name="connsiteY3" fmla="*/ 8389 h 9471"/>
              </a:gdLst>
              <a:ahLst/>
              <a:cxnLst>
                <a:cxn ang="0">
                  <a:pos x="connsiteX0" y="connsiteY0"/>
                </a:cxn>
                <a:cxn ang="0">
                  <a:pos x="connsiteX1" y="connsiteY1"/>
                </a:cxn>
                <a:cxn ang="0">
                  <a:pos x="connsiteX2" y="connsiteY2"/>
                </a:cxn>
                <a:cxn ang="0">
                  <a:pos x="connsiteX3" y="connsiteY3"/>
                </a:cxn>
              </a:cxnLst>
              <a:rect l="l" t="t" r="r" b="b"/>
              <a:pathLst>
                <a:path w="7409" h="9471">
                  <a:moveTo>
                    <a:pt x="1144" y="8389"/>
                  </a:moveTo>
                  <a:cubicBezTo>
                    <a:pt x="3403" y="10863"/>
                    <a:pt x="7060" y="8820"/>
                    <a:pt x="7382" y="5055"/>
                  </a:cubicBezTo>
                  <a:cubicBezTo>
                    <a:pt x="7597" y="3012"/>
                    <a:pt x="6522" y="108"/>
                    <a:pt x="3833" y="0"/>
                  </a:cubicBezTo>
                  <a:cubicBezTo>
                    <a:pt x="69" y="323"/>
                    <a:pt x="-1115" y="5916"/>
                    <a:pt x="1144"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2" name="任意多边形: 形状 769">
              <a:extLst>
                <a:ext uri="{FF2B5EF4-FFF2-40B4-BE49-F238E27FC236}">
                  <a16:creationId xmlns:a16="http://schemas.microsoft.com/office/drawing/2014/main" xmlns="" id="{7E5ECD6F-F9ED-41B7-918B-C54C8E87884F}"/>
                </a:ext>
              </a:extLst>
            </p:cNvPr>
            <p:cNvSpPr/>
            <p:nvPr/>
          </p:nvSpPr>
          <p:spPr>
            <a:xfrm>
              <a:off x="222524" y="501342"/>
              <a:ext cx="32334" cy="39788"/>
            </a:xfrm>
            <a:custGeom>
              <a:avLst/>
              <a:gdLst>
                <a:gd name="connsiteX0" fmla="*/ 7610 w 7652"/>
                <a:gd name="connsiteY0" fmla="*/ 5055 h 9416"/>
                <a:gd name="connsiteX1" fmla="*/ 2878 w 7652"/>
                <a:gd name="connsiteY1" fmla="*/ 0 h 9416"/>
                <a:gd name="connsiteX2" fmla="*/ 2555 w 7652"/>
                <a:gd name="connsiteY2" fmla="*/ 0 h 9416"/>
                <a:gd name="connsiteX3" fmla="*/ 2448 w 7652"/>
                <a:gd name="connsiteY3" fmla="*/ 8604 h 9416"/>
                <a:gd name="connsiteX4" fmla="*/ 7610 w 7652"/>
                <a:gd name="connsiteY4" fmla="*/ 5055 h 9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9416">
                  <a:moveTo>
                    <a:pt x="7610" y="5055"/>
                  </a:moveTo>
                  <a:cubicBezTo>
                    <a:pt x="7288" y="3012"/>
                    <a:pt x="5674" y="108"/>
                    <a:pt x="2878" y="0"/>
                  </a:cubicBezTo>
                  <a:cubicBezTo>
                    <a:pt x="2770" y="0"/>
                    <a:pt x="2663" y="0"/>
                    <a:pt x="2555" y="0"/>
                  </a:cubicBezTo>
                  <a:cubicBezTo>
                    <a:pt x="-779" y="538"/>
                    <a:pt x="-887" y="6238"/>
                    <a:pt x="2448" y="8604"/>
                  </a:cubicBezTo>
                  <a:cubicBezTo>
                    <a:pt x="5136" y="10648"/>
                    <a:pt x="8040" y="8604"/>
                    <a:pt x="7610" y="50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3" name="任意多边形: 形状 770">
              <a:extLst>
                <a:ext uri="{FF2B5EF4-FFF2-40B4-BE49-F238E27FC236}">
                  <a16:creationId xmlns:a16="http://schemas.microsoft.com/office/drawing/2014/main" xmlns="" id="{587A2BB5-D312-417B-835F-7BF71448B678}"/>
                </a:ext>
              </a:extLst>
            </p:cNvPr>
            <p:cNvSpPr/>
            <p:nvPr/>
          </p:nvSpPr>
          <p:spPr>
            <a:xfrm>
              <a:off x="341356" y="497703"/>
              <a:ext cx="35609" cy="39391"/>
            </a:xfrm>
            <a:custGeom>
              <a:avLst/>
              <a:gdLst>
                <a:gd name="connsiteX0" fmla="*/ 4011 w 8427"/>
                <a:gd name="connsiteY0" fmla="*/ 8820 h 9322"/>
                <a:gd name="connsiteX1" fmla="*/ 8098 w 8427"/>
                <a:gd name="connsiteY1" fmla="*/ 4948 h 9322"/>
                <a:gd name="connsiteX2" fmla="*/ 2290 w 8427"/>
                <a:gd name="connsiteY2" fmla="*/ 0 h 9322"/>
                <a:gd name="connsiteX3" fmla="*/ 1644 w 8427"/>
                <a:gd name="connsiteY3" fmla="*/ 108 h 9322"/>
                <a:gd name="connsiteX4" fmla="*/ 4011 w 8427"/>
                <a:gd name="connsiteY4" fmla="*/ 8820 h 9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7" h="9322">
                  <a:moveTo>
                    <a:pt x="4011" y="8820"/>
                  </a:moveTo>
                  <a:cubicBezTo>
                    <a:pt x="7130" y="10325"/>
                    <a:pt x="9281" y="8282"/>
                    <a:pt x="8098" y="4948"/>
                  </a:cubicBezTo>
                  <a:cubicBezTo>
                    <a:pt x="7345" y="2904"/>
                    <a:pt x="5086" y="108"/>
                    <a:pt x="2290" y="0"/>
                  </a:cubicBezTo>
                  <a:cubicBezTo>
                    <a:pt x="2075" y="0"/>
                    <a:pt x="1752" y="108"/>
                    <a:pt x="1644" y="108"/>
                  </a:cubicBezTo>
                  <a:cubicBezTo>
                    <a:pt x="-1475" y="1076"/>
                    <a:pt x="139" y="6884"/>
                    <a:pt x="4011" y="88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4" name="任意多边形: 形状 771">
              <a:extLst>
                <a:ext uri="{FF2B5EF4-FFF2-40B4-BE49-F238E27FC236}">
                  <a16:creationId xmlns:a16="http://schemas.microsoft.com/office/drawing/2014/main" xmlns="" id="{56EB3E7C-C611-40A2-83DB-ECCD8CBBFB67}"/>
                </a:ext>
              </a:extLst>
            </p:cNvPr>
            <p:cNvSpPr/>
            <p:nvPr/>
          </p:nvSpPr>
          <p:spPr>
            <a:xfrm>
              <a:off x="458426" y="492705"/>
              <a:ext cx="39615" cy="38838"/>
            </a:xfrm>
            <a:custGeom>
              <a:avLst/>
              <a:gdLst>
                <a:gd name="connsiteX0" fmla="*/ 6314 w 9375"/>
                <a:gd name="connsiteY0" fmla="*/ 9035 h 9191"/>
                <a:gd name="connsiteX1" fmla="*/ 8573 w 9375"/>
                <a:gd name="connsiteY1" fmla="*/ 4840 h 9191"/>
                <a:gd name="connsiteX2" fmla="*/ 1689 w 9375"/>
                <a:gd name="connsiteY2" fmla="*/ 0 h 9191"/>
                <a:gd name="connsiteX3" fmla="*/ 721 w 9375"/>
                <a:gd name="connsiteY3" fmla="*/ 215 h 9191"/>
                <a:gd name="connsiteX4" fmla="*/ 6314 w 9375"/>
                <a:gd name="connsiteY4" fmla="*/ 9035 h 9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5" h="9191">
                  <a:moveTo>
                    <a:pt x="6314" y="9035"/>
                  </a:moveTo>
                  <a:cubicBezTo>
                    <a:pt x="9111" y="9788"/>
                    <a:pt x="10294" y="7744"/>
                    <a:pt x="8573" y="4840"/>
                  </a:cubicBezTo>
                  <a:cubicBezTo>
                    <a:pt x="7497" y="2904"/>
                    <a:pt x="4486" y="0"/>
                    <a:pt x="1689" y="0"/>
                  </a:cubicBezTo>
                  <a:cubicBezTo>
                    <a:pt x="1367" y="0"/>
                    <a:pt x="1044" y="108"/>
                    <a:pt x="721" y="215"/>
                  </a:cubicBezTo>
                  <a:cubicBezTo>
                    <a:pt x="-1645" y="1721"/>
                    <a:pt x="2227" y="7959"/>
                    <a:pt x="6314"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5" name="任意多边形: 形状 772">
              <a:extLst>
                <a:ext uri="{FF2B5EF4-FFF2-40B4-BE49-F238E27FC236}">
                  <a16:creationId xmlns:a16="http://schemas.microsoft.com/office/drawing/2014/main" xmlns="" id="{04FC6DEC-C146-4069-A08B-35805D2354B8}"/>
                </a:ext>
              </a:extLst>
            </p:cNvPr>
            <p:cNvSpPr/>
            <p:nvPr/>
          </p:nvSpPr>
          <p:spPr>
            <a:xfrm>
              <a:off x="573418" y="486341"/>
              <a:ext cx="45041" cy="38419"/>
            </a:xfrm>
            <a:custGeom>
              <a:avLst/>
              <a:gdLst>
                <a:gd name="connsiteX0" fmla="*/ 1365 w 10659"/>
                <a:gd name="connsiteY0" fmla="*/ 0 h 9092"/>
                <a:gd name="connsiteX1" fmla="*/ 505 w 10659"/>
                <a:gd name="connsiteY1" fmla="*/ 215 h 9092"/>
                <a:gd name="connsiteX2" fmla="*/ 8356 w 10659"/>
                <a:gd name="connsiteY2" fmla="*/ 9035 h 9092"/>
                <a:gd name="connsiteX3" fmla="*/ 9324 w 10659"/>
                <a:gd name="connsiteY3" fmla="*/ 4732 h 9092"/>
                <a:gd name="connsiteX4" fmla="*/ 1365 w 10659"/>
                <a:gd name="connsiteY4" fmla="*/ 0 h 9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59" h="9092">
                  <a:moveTo>
                    <a:pt x="1365" y="0"/>
                  </a:moveTo>
                  <a:cubicBezTo>
                    <a:pt x="1150" y="0"/>
                    <a:pt x="720" y="108"/>
                    <a:pt x="505" y="215"/>
                  </a:cubicBezTo>
                  <a:cubicBezTo>
                    <a:pt x="-1754" y="1828"/>
                    <a:pt x="4054" y="8389"/>
                    <a:pt x="8356" y="9035"/>
                  </a:cubicBezTo>
                  <a:cubicBezTo>
                    <a:pt x="10937" y="9465"/>
                    <a:pt x="11475" y="7421"/>
                    <a:pt x="9324" y="4732"/>
                  </a:cubicBezTo>
                  <a:cubicBezTo>
                    <a:pt x="7711" y="2904"/>
                    <a:pt x="4161" y="0"/>
                    <a:pt x="136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6" name="任意多边形: 形状 773">
              <a:extLst>
                <a:ext uri="{FF2B5EF4-FFF2-40B4-BE49-F238E27FC236}">
                  <a16:creationId xmlns:a16="http://schemas.microsoft.com/office/drawing/2014/main" xmlns="" id="{C3FB3C15-E716-4EED-8A1A-82B3B569CD4A}"/>
                </a:ext>
              </a:extLst>
            </p:cNvPr>
            <p:cNvSpPr/>
            <p:nvPr/>
          </p:nvSpPr>
          <p:spPr>
            <a:xfrm>
              <a:off x="684568" y="479069"/>
              <a:ext cx="50466" cy="38221"/>
            </a:xfrm>
            <a:custGeom>
              <a:avLst/>
              <a:gdLst>
                <a:gd name="connsiteX0" fmla="*/ 1090 w 11943"/>
                <a:gd name="connsiteY0" fmla="*/ 0 h 9045"/>
                <a:gd name="connsiteX1" fmla="*/ 337 w 11943"/>
                <a:gd name="connsiteY1" fmla="*/ 323 h 9045"/>
                <a:gd name="connsiteX2" fmla="*/ 10770 w 11943"/>
                <a:gd name="connsiteY2" fmla="*/ 9035 h 9045"/>
                <a:gd name="connsiteX3" fmla="*/ 9909 w 11943"/>
                <a:gd name="connsiteY3" fmla="*/ 4625 h 9045"/>
                <a:gd name="connsiteX4" fmla="*/ 1090 w 11943"/>
                <a:gd name="connsiteY4" fmla="*/ 0 h 9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 h="9045">
                  <a:moveTo>
                    <a:pt x="1090" y="0"/>
                  </a:moveTo>
                  <a:cubicBezTo>
                    <a:pt x="874" y="0"/>
                    <a:pt x="552" y="108"/>
                    <a:pt x="337" y="323"/>
                  </a:cubicBezTo>
                  <a:cubicBezTo>
                    <a:pt x="-1814" y="2151"/>
                    <a:pt x="6898" y="9357"/>
                    <a:pt x="10770" y="9035"/>
                  </a:cubicBezTo>
                  <a:cubicBezTo>
                    <a:pt x="12598" y="8927"/>
                    <a:pt x="12275" y="6991"/>
                    <a:pt x="9909" y="4625"/>
                  </a:cubicBezTo>
                  <a:cubicBezTo>
                    <a:pt x="7973" y="2796"/>
                    <a:pt x="3886" y="0"/>
                    <a:pt x="109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7" name="任意多边形: 形状 774">
              <a:extLst>
                <a:ext uri="{FF2B5EF4-FFF2-40B4-BE49-F238E27FC236}">
                  <a16:creationId xmlns:a16="http://schemas.microsoft.com/office/drawing/2014/main" xmlns="" id="{E3116D6A-8494-4C40-BBCD-380F9079D788}"/>
                </a:ext>
              </a:extLst>
            </p:cNvPr>
            <p:cNvSpPr/>
            <p:nvPr/>
          </p:nvSpPr>
          <p:spPr>
            <a:xfrm>
              <a:off x="790783" y="470423"/>
              <a:ext cx="55875" cy="37777"/>
            </a:xfrm>
            <a:custGeom>
              <a:avLst/>
              <a:gdLst>
                <a:gd name="connsiteX0" fmla="*/ 10371 w 13223"/>
                <a:gd name="connsiteY0" fmla="*/ 4520 h 8940"/>
                <a:gd name="connsiteX1" fmla="*/ 799 w 13223"/>
                <a:gd name="connsiteY1" fmla="*/ 3 h 8940"/>
                <a:gd name="connsiteX2" fmla="*/ 153 w 13223"/>
                <a:gd name="connsiteY2" fmla="*/ 326 h 8940"/>
                <a:gd name="connsiteX3" fmla="*/ 12414 w 13223"/>
                <a:gd name="connsiteY3" fmla="*/ 8930 h 8940"/>
                <a:gd name="connsiteX4" fmla="*/ 10371 w 13223"/>
                <a:gd name="connsiteY4" fmla="*/ 4520 h 8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 h="8940">
                  <a:moveTo>
                    <a:pt x="10371" y="4520"/>
                  </a:moveTo>
                  <a:cubicBezTo>
                    <a:pt x="8005" y="2692"/>
                    <a:pt x="3380" y="-105"/>
                    <a:pt x="799" y="3"/>
                  </a:cubicBezTo>
                  <a:cubicBezTo>
                    <a:pt x="583" y="3"/>
                    <a:pt x="261" y="111"/>
                    <a:pt x="153" y="326"/>
                  </a:cubicBezTo>
                  <a:cubicBezTo>
                    <a:pt x="-1353" y="2154"/>
                    <a:pt x="8650" y="9253"/>
                    <a:pt x="12414" y="8930"/>
                  </a:cubicBezTo>
                  <a:cubicBezTo>
                    <a:pt x="14028" y="8715"/>
                    <a:pt x="13167" y="6779"/>
                    <a:pt x="10371" y="45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8" name="任意多边形: 形状 775">
              <a:extLst>
                <a:ext uri="{FF2B5EF4-FFF2-40B4-BE49-F238E27FC236}">
                  <a16:creationId xmlns:a16="http://schemas.microsoft.com/office/drawing/2014/main" xmlns="" id="{61BF87F5-8F1C-424B-BEDF-FC1E3762D3B8}"/>
                </a:ext>
              </a:extLst>
            </p:cNvPr>
            <p:cNvSpPr/>
            <p:nvPr/>
          </p:nvSpPr>
          <p:spPr>
            <a:xfrm>
              <a:off x="886623" y="461334"/>
              <a:ext cx="61068" cy="36868"/>
            </a:xfrm>
            <a:custGeom>
              <a:avLst/>
              <a:gdLst>
                <a:gd name="connsiteX0" fmla="*/ 10815 w 14452"/>
                <a:gd name="connsiteY0" fmla="*/ 4413 h 8725"/>
                <a:gd name="connsiteX1" fmla="*/ 598 w 14452"/>
                <a:gd name="connsiteY1" fmla="*/ 3 h 8725"/>
                <a:gd name="connsiteX2" fmla="*/ 167 w 14452"/>
                <a:gd name="connsiteY2" fmla="*/ 111 h 8725"/>
                <a:gd name="connsiteX3" fmla="*/ 13827 w 14452"/>
                <a:gd name="connsiteY3" fmla="*/ 8715 h 8725"/>
                <a:gd name="connsiteX4" fmla="*/ 10815 w 14452"/>
                <a:gd name="connsiteY4" fmla="*/ 4413 h 8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52" h="8725">
                  <a:moveTo>
                    <a:pt x="10815" y="4413"/>
                  </a:moveTo>
                  <a:cubicBezTo>
                    <a:pt x="8126" y="2584"/>
                    <a:pt x="3071" y="-104"/>
                    <a:pt x="598" y="3"/>
                  </a:cubicBezTo>
                  <a:cubicBezTo>
                    <a:pt x="490" y="3"/>
                    <a:pt x="275" y="111"/>
                    <a:pt x="167" y="111"/>
                  </a:cubicBezTo>
                  <a:cubicBezTo>
                    <a:pt x="-1554" y="1509"/>
                    <a:pt x="10493" y="9038"/>
                    <a:pt x="13827" y="8715"/>
                  </a:cubicBezTo>
                  <a:cubicBezTo>
                    <a:pt x="15333" y="8500"/>
                    <a:pt x="14042" y="6672"/>
                    <a:pt x="10815" y="44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9" name="任意多边形: 形状 776">
              <a:extLst>
                <a:ext uri="{FF2B5EF4-FFF2-40B4-BE49-F238E27FC236}">
                  <a16:creationId xmlns:a16="http://schemas.microsoft.com/office/drawing/2014/main" xmlns="" id="{2C630F56-55E7-4B37-A9A6-9290D8A69FEE}"/>
                </a:ext>
              </a:extLst>
            </p:cNvPr>
            <p:cNvSpPr/>
            <p:nvPr/>
          </p:nvSpPr>
          <p:spPr>
            <a:xfrm>
              <a:off x="972762" y="451332"/>
              <a:ext cx="65894" cy="36294"/>
            </a:xfrm>
            <a:custGeom>
              <a:avLst/>
              <a:gdLst>
                <a:gd name="connsiteX0" fmla="*/ 11081 w 15594"/>
                <a:gd name="connsiteY0" fmla="*/ 4305 h 8589"/>
                <a:gd name="connsiteX1" fmla="*/ 433 w 15594"/>
                <a:gd name="connsiteY1" fmla="*/ 3 h 8589"/>
                <a:gd name="connsiteX2" fmla="*/ 3 w 15594"/>
                <a:gd name="connsiteY2" fmla="*/ 326 h 8589"/>
                <a:gd name="connsiteX3" fmla="*/ 15383 w 15594"/>
                <a:gd name="connsiteY3" fmla="*/ 8500 h 8589"/>
                <a:gd name="connsiteX4" fmla="*/ 11081 w 15594"/>
                <a:gd name="connsiteY4" fmla="*/ 4305 h 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4" h="8589">
                  <a:moveTo>
                    <a:pt x="11081" y="4305"/>
                  </a:moveTo>
                  <a:cubicBezTo>
                    <a:pt x="8069" y="2477"/>
                    <a:pt x="2584" y="-104"/>
                    <a:pt x="433" y="3"/>
                  </a:cubicBezTo>
                  <a:cubicBezTo>
                    <a:pt x="218" y="3"/>
                    <a:pt x="3" y="111"/>
                    <a:pt x="3" y="326"/>
                  </a:cubicBezTo>
                  <a:cubicBezTo>
                    <a:pt x="-213" y="2262"/>
                    <a:pt x="13232" y="9468"/>
                    <a:pt x="15383" y="8500"/>
                  </a:cubicBezTo>
                  <a:cubicBezTo>
                    <a:pt x="16243" y="8070"/>
                    <a:pt x="14415" y="6349"/>
                    <a:pt x="11081" y="43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0" name="任意多边形: 形状 777">
              <a:extLst>
                <a:ext uri="{FF2B5EF4-FFF2-40B4-BE49-F238E27FC236}">
                  <a16:creationId xmlns:a16="http://schemas.microsoft.com/office/drawing/2014/main" xmlns="" id="{C5A46095-72CA-4220-81E1-2C2271C6BB6F}"/>
                </a:ext>
              </a:extLst>
            </p:cNvPr>
            <p:cNvSpPr/>
            <p:nvPr/>
          </p:nvSpPr>
          <p:spPr>
            <a:xfrm>
              <a:off x="1048561" y="440878"/>
              <a:ext cx="70259" cy="35820"/>
            </a:xfrm>
            <a:custGeom>
              <a:avLst/>
              <a:gdLst>
                <a:gd name="connsiteX0" fmla="*/ 27 w 16627"/>
                <a:gd name="connsiteY0" fmla="*/ 219 h 8477"/>
                <a:gd name="connsiteX1" fmla="*/ 16483 w 16627"/>
                <a:gd name="connsiteY1" fmla="*/ 8393 h 8477"/>
                <a:gd name="connsiteX2" fmla="*/ 11320 w 16627"/>
                <a:gd name="connsiteY2" fmla="*/ 4306 h 8477"/>
                <a:gd name="connsiteX3" fmla="*/ 242 w 16627"/>
                <a:gd name="connsiteY3" fmla="*/ 4 h 8477"/>
                <a:gd name="connsiteX4" fmla="*/ 27 w 16627"/>
                <a:gd name="connsiteY4" fmla="*/ 219 h 8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27" h="8477">
                  <a:moveTo>
                    <a:pt x="27" y="219"/>
                  </a:moveTo>
                  <a:cubicBezTo>
                    <a:pt x="-726" y="1725"/>
                    <a:pt x="14762" y="9361"/>
                    <a:pt x="16483" y="8393"/>
                  </a:cubicBezTo>
                  <a:cubicBezTo>
                    <a:pt x="17235" y="7963"/>
                    <a:pt x="14977" y="6242"/>
                    <a:pt x="11320" y="4306"/>
                  </a:cubicBezTo>
                  <a:cubicBezTo>
                    <a:pt x="7448" y="2155"/>
                    <a:pt x="2070" y="-104"/>
                    <a:pt x="242" y="4"/>
                  </a:cubicBezTo>
                  <a:cubicBezTo>
                    <a:pt x="134" y="111"/>
                    <a:pt x="27" y="111"/>
                    <a:pt x="27" y="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1" name="任意多边形: 形状 778">
              <a:extLst>
                <a:ext uri="{FF2B5EF4-FFF2-40B4-BE49-F238E27FC236}">
                  <a16:creationId xmlns:a16="http://schemas.microsoft.com/office/drawing/2014/main" xmlns="" id="{487384FA-6860-4926-B061-E2DDC4CD8CCD}"/>
                </a:ext>
              </a:extLst>
            </p:cNvPr>
            <p:cNvSpPr/>
            <p:nvPr/>
          </p:nvSpPr>
          <p:spPr>
            <a:xfrm>
              <a:off x="1113403" y="430423"/>
              <a:ext cx="74316" cy="34671"/>
            </a:xfrm>
            <a:custGeom>
              <a:avLst/>
              <a:gdLst>
                <a:gd name="connsiteX0" fmla="*/ 169 w 17587"/>
                <a:gd name="connsiteY0" fmla="*/ 4 h 8205"/>
                <a:gd name="connsiteX1" fmla="*/ 62 w 17587"/>
                <a:gd name="connsiteY1" fmla="*/ 111 h 8205"/>
                <a:gd name="connsiteX2" fmla="*/ 17378 w 17587"/>
                <a:gd name="connsiteY2" fmla="*/ 8178 h 8205"/>
                <a:gd name="connsiteX3" fmla="*/ 11570 w 17587"/>
                <a:gd name="connsiteY3" fmla="*/ 4091 h 8205"/>
                <a:gd name="connsiteX4" fmla="*/ 169 w 17587"/>
                <a:gd name="connsiteY4" fmla="*/ 4 h 8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7" h="8205">
                  <a:moveTo>
                    <a:pt x="169" y="4"/>
                  </a:moveTo>
                  <a:cubicBezTo>
                    <a:pt x="169" y="4"/>
                    <a:pt x="62" y="4"/>
                    <a:pt x="62" y="111"/>
                  </a:cubicBezTo>
                  <a:cubicBezTo>
                    <a:pt x="-1121" y="1187"/>
                    <a:pt x="15012" y="8716"/>
                    <a:pt x="17378" y="8178"/>
                  </a:cubicBezTo>
                  <a:cubicBezTo>
                    <a:pt x="18346" y="7963"/>
                    <a:pt x="15873" y="6134"/>
                    <a:pt x="11570" y="4091"/>
                  </a:cubicBezTo>
                  <a:cubicBezTo>
                    <a:pt x="7913" y="2262"/>
                    <a:pt x="1998" y="-104"/>
                    <a:pt x="169"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2" name="任意多边形: 形状 779">
              <a:extLst>
                <a:ext uri="{FF2B5EF4-FFF2-40B4-BE49-F238E27FC236}">
                  <a16:creationId xmlns:a16="http://schemas.microsoft.com/office/drawing/2014/main" xmlns="" id="{B26405E9-AFA3-449B-BEB2-BB43CEFC480E}"/>
                </a:ext>
              </a:extLst>
            </p:cNvPr>
            <p:cNvSpPr/>
            <p:nvPr/>
          </p:nvSpPr>
          <p:spPr>
            <a:xfrm>
              <a:off x="1168192" y="419061"/>
              <a:ext cx="77303" cy="33817"/>
            </a:xfrm>
            <a:custGeom>
              <a:avLst/>
              <a:gdLst>
                <a:gd name="connsiteX0" fmla="*/ 18286 w 18294"/>
                <a:gd name="connsiteY0" fmla="*/ 7963 h 8003"/>
                <a:gd name="connsiteX1" fmla="*/ 11618 w 18294"/>
                <a:gd name="connsiteY1" fmla="*/ 3984 h 8003"/>
                <a:gd name="connsiteX2" fmla="*/ 11618 w 18294"/>
                <a:gd name="connsiteY2" fmla="*/ 3984 h 8003"/>
                <a:gd name="connsiteX3" fmla="*/ 110 w 18294"/>
                <a:gd name="connsiteY3" fmla="*/ 4 h 8003"/>
                <a:gd name="connsiteX4" fmla="*/ 2 w 18294"/>
                <a:gd name="connsiteY4" fmla="*/ 112 h 8003"/>
                <a:gd name="connsiteX5" fmla="*/ 18286 w 18294"/>
                <a:gd name="connsiteY5" fmla="*/ 7963 h 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94" h="8003">
                  <a:moveTo>
                    <a:pt x="18286" y="7963"/>
                  </a:moveTo>
                  <a:cubicBezTo>
                    <a:pt x="18502" y="7318"/>
                    <a:pt x="14199" y="5167"/>
                    <a:pt x="11618" y="3984"/>
                  </a:cubicBezTo>
                  <a:lnTo>
                    <a:pt x="11618" y="3984"/>
                  </a:lnTo>
                  <a:cubicBezTo>
                    <a:pt x="7208" y="1940"/>
                    <a:pt x="1400" y="-103"/>
                    <a:pt x="110" y="4"/>
                  </a:cubicBezTo>
                  <a:cubicBezTo>
                    <a:pt x="110" y="4"/>
                    <a:pt x="2" y="4"/>
                    <a:pt x="2" y="112"/>
                  </a:cubicBezTo>
                  <a:cubicBezTo>
                    <a:pt x="-213" y="1295"/>
                    <a:pt x="16888" y="8609"/>
                    <a:pt x="18286" y="79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3" name="任意多边形: 形状 780">
              <a:extLst>
                <a:ext uri="{FF2B5EF4-FFF2-40B4-BE49-F238E27FC236}">
                  <a16:creationId xmlns:a16="http://schemas.microsoft.com/office/drawing/2014/main" xmlns="" id="{A4733042-2927-410E-BADA-CE037D81D005}"/>
                </a:ext>
              </a:extLst>
            </p:cNvPr>
            <p:cNvSpPr/>
            <p:nvPr/>
          </p:nvSpPr>
          <p:spPr>
            <a:xfrm>
              <a:off x="1210926" y="407698"/>
              <a:ext cx="80443" cy="32913"/>
            </a:xfrm>
            <a:custGeom>
              <a:avLst/>
              <a:gdLst>
                <a:gd name="connsiteX0" fmla="*/ 11724 w 19037"/>
                <a:gd name="connsiteY0" fmla="*/ 3876 h 7789"/>
                <a:gd name="connsiteX1" fmla="*/ 107 w 19037"/>
                <a:gd name="connsiteY1" fmla="*/ 4 h 7789"/>
                <a:gd name="connsiteX2" fmla="*/ 0 w 19037"/>
                <a:gd name="connsiteY2" fmla="*/ 112 h 7789"/>
                <a:gd name="connsiteX3" fmla="*/ 19037 w 19037"/>
                <a:gd name="connsiteY3" fmla="*/ 7748 h 7789"/>
                <a:gd name="connsiteX4" fmla="*/ 11724 w 19037"/>
                <a:gd name="connsiteY4" fmla="*/ 3876 h 7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37" h="7789">
                  <a:moveTo>
                    <a:pt x="11724" y="3876"/>
                  </a:moveTo>
                  <a:cubicBezTo>
                    <a:pt x="7099" y="1940"/>
                    <a:pt x="1291" y="-103"/>
                    <a:pt x="107" y="4"/>
                  </a:cubicBezTo>
                  <a:cubicBezTo>
                    <a:pt x="107" y="4"/>
                    <a:pt x="107" y="4"/>
                    <a:pt x="0" y="112"/>
                  </a:cubicBezTo>
                  <a:cubicBezTo>
                    <a:pt x="323" y="1295"/>
                    <a:pt x="18069" y="8393"/>
                    <a:pt x="19037" y="7748"/>
                  </a:cubicBezTo>
                  <a:cubicBezTo>
                    <a:pt x="18930" y="7103"/>
                    <a:pt x="14412" y="4952"/>
                    <a:pt x="11724" y="38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4" name="任意多边形: 形状 781">
              <a:extLst>
                <a:ext uri="{FF2B5EF4-FFF2-40B4-BE49-F238E27FC236}">
                  <a16:creationId xmlns:a16="http://schemas.microsoft.com/office/drawing/2014/main" xmlns="" id="{AC6E99D8-1969-4FB6-8F20-156331548E3A}"/>
                </a:ext>
              </a:extLst>
            </p:cNvPr>
            <p:cNvSpPr/>
            <p:nvPr/>
          </p:nvSpPr>
          <p:spPr>
            <a:xfrm>
              <a:off x="1243649" y="396336"/>
              <a:ext cx="82260" cy="32000"/>
            </a:xfrm>
            <a:custGeom>
              <a:avLst/>
              <a:gdLst>
                <a:gd name="connsiteX0" fmla="*/ 11508 w 19467"/>
                <a:gd name="connsiteY0" fmla="*/ 3769 h 7573"/>
                <a:gd name="connsiteX1" fmla="*/ 0 w 19467"/>
                <a:gd name="connsiteY1" fmla="*/ 4 h 7573"/>
                <a:gd name="connsiteX2" fmla="*/ 0 w 19467"/>
                <a:gd name="connsiteY2" fmla="*/ 112 h 7573"/>
                <a:gd name="connsiteX3" fmla="*/ 19468 w 19467"/>
                <a:gd name="connsiteY3" fmla="*/ 7533 h 7573"/>
                <a:gd name="connsiteX4" fmla="*/ 11508 w 19467"/>
                <a:gd name="connsiteY4" fmla="*/ 3769 h 7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67" h="7573">
                  <a:moveTo>
                    <a:pt x="11508" y="3769"/>
                  </a:moveTo>
                  <a:cubicBezTo>
                    <a:pt x="6776" y="1940"/>
                    <a:pt x="860" y="-103"/>
                    <a:pt x="0" y="4"/>
                  </a:cubicBezTo>
                  <a:cubicBezTo>
                    <a:pt x="0" y="4"/>
                    <a:pt x="0" y="4"/>
                    <a:pt x="0" y="112"/>
                  </a:cubicBezTo>
                  <a:cubicBezTo>
                    <a:pt x="538" y="865"/>
                    <a:pt x="18177" y="8178"/>
                    <a:pt x="19468" y="7533"/>
                  </a:cubicBezTo>
                  <a:cubicBezTo>
                    <a:pt x="19037" y="6888"/>
                    <a:pt x="15165" y="5167"/>
                    <a:pt x="11508" y="37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5" name="任意多边形: 形状 782">
              <a:extLst>
                <a:ext uri="{FF2B5EF4-FFF2-40B4-BE49-F238E27FC236}">
                  <a16:creationId xmlns:a16="http://schemas.microsoft.com/office/drawing/2014/main" xmlns="" id="{492DF2E0-EF46-4F87-B284-0ECBD0D5130A}"/>
                </a:ext>
              </a:extLst>
            </p:cNvPr>
            <p:cNvSpPr/>
            <p:nvPr/>
          </p:nvSpPr>
          <p:spPr>
            <a:xfrm>
              <a:off x="1264101" y="384521"/>
              <a:ext cx="83625" cy="31198"/>
            </a:xfrm>
            <a:custGeom>
              <a:avLst/>
              <a:gdLst>
                <a:gd name="connsiteX0" fmla="*/ 0 w 19790"/>
                <a:gd name="connsiteY0" fmla="*/ 4 h 7383"/>
                <a:gd name="connsiteX1" fmla="*/ 19790 w 19790"/>
                <a:gd name="connsiteY1" fmla="*/ 7318 h 7383"/>
                <a:gd name="connsiteX2" fmla="*/ 11401 w 19790"/>
                <a:gd name="connsiteY2" fmla="*/ 3661 h 7383"/>
                <a:gd name="connsiteX3" fmla="*/ 0 w 19790"/>
                <a:gd name="connsiteY3" fmla="*/ 4 h 7383"/>
              </a:gdLst>
              <a:ahLst/>
              <a:cxnLst>
                <a:cxn ang="0">
                  <a:pos x="connsiteX0" y="connsiteY0"/>
                </a:cxn>
                <a:cxn ang="0">
                  <a:pos x="connsiteX1" y="connsiteY1"/>
                </a:cxn>
                <a:cxn ang="0">
                  <a:pos x="connsiteX2" y="connsiteY2"/>
                </a:cxn>
                <a:cxn ang="0">
                  <a:pos x="connsiteX3" y="connsiteY3"/>
                </a:cxn>
              </a:cxnLst>
              <a:rect l="l" t="t" r="r" b="b"/>
              <a:pathLst>
                <a:path w="19790" h="7383">
                  <a:moveTo>
                    <a:pt x="0" y="4"/>
                  </a:moveTo>
                  <a:cubicBezTo>
                    <a:pt x="0" y="219"/>
                    <a:pt x="18715" y="8179"/>
                    <a:pt x="19790" y="7318"/>
                  </a:cubicBezTo>
                  <a:cubicBezTo>
                    <a:pt x="19145" y="6780"/>
                    <a:pt x="15165" y="5059"/>
                    <a:pt x="11401" y="3661"/>
                  </a:cubicBezTo>
                  <a:cubicBezTo>
                    <a:pt x="6561" y="1833"/>
                    <a:pt x="753" y="-103"/>
                    <a:pt x="0"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6" name="任意多边形: 形状 783">
              <a:extLst>
                <a:ext uri="{FF2B5EF4-FFF2-40B4-BE49-F238E27FC236}">
                  <a16:creationId xmlns:a16="http://schemas.microsoft.com/office/drawing/2014/main" xmlns="" id="{F256D0B1-EF2B-440E-8286-AB9F13A1CD95}"/>
                </a:ext>
              </a:extLst>
            </p:cNvPr>
            <p:cNvSpPr/>
            <p:nvPr/>
          </p:nvSpPr>
          <p:spPr>
            <a:xfrm>
              <a:off x="1273190" y="373175"/>
              <a:ext cx="84077" cy="30069"/>
            </a:xfrm>
            <a:custGeom>
              <a:avLst/>
              <a:gdLst>
                <a:gd name="connsiteX0" fmla="*/ 0 w 19897"/>
                <a:gd name="connsiteY0" fmla="*/ 0 h 7116"/>
                <a:gd name="connsiteX1" fmla="*/ 19898 w 19897"/>
                <a:gd name="connsiteY1" fmla="*/ 7099 h 7116"/>
                <a:gd name="connsiteX2" fmla="*/ 11078 w 19897"/>
                <a:gd name="connsiteY2" fmla="*/ 3549 h 7116"/>
                <a:gd name="connsiteX3" fmla="*/ 0 w 19897"/>
                <a:gd name="connsiteY3" fmla="*/ 0 h 7116"/>
              </a:gdLst>
              <a:ahLst/>
              <a:cxnLst>
                <a:cxn ang="0">
                  <a:pos x="connsiteX0" y="connsiteY0"/>
                </a:cxn>
                <a:cxn ang="0">
                  <a:pos x="connsiteX1" y="connsiteY1"/>
                </a:cxn>
                <a:cxn ang="0">
                  <a:pos x="connsiteX2" y="connsiteY2"/>
                </a:cxn>
                <a:cxn ang="0">
                  <a:pos x="connsiteX3" y="connsiteY3"/>
                </a:cxn>
              </a:cxnLst>
              <a:rect l="l" t="t" r="r" b="b"/>
              <a:pathLst>
                <a:path w="19897" h="7116">
                  <a:moveTo>
                    <a:pt x="0" y="0"/>
                  </a:moveTo>
                  <a:cubicBezTo>
                    <a:pt x="108" y="108"/>
                    <a:pt x="18715" y="7529"/>
                    <a:pt x="19898" y="7099"/>
                  </a:cubicBezTo>
                  <a:cubicBezTo>
                    <a:pt x="19037" y="6561"/>
                    <a:pt x="14735" y="4840"/>
                    <a:pt x="11078" y="3549"/>
                  </a:cubicBezTo>
                  <a:cubicBezTo>
                    <a:pt x="8067" y="2474"/>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7" name="任意多边形: 形状 784">
              <a:extLst>
                <a:ext uri="{FF2B5EF4-FFF2-40B4-BE49-F238E27FC236}">
                  <a16:creationId xmlns:a16="http://schemas.microsoft.com/office/drawing/2014/main" xmlns="" id="{9D223196-64E1-454F-AA80-C9292A87332F}"/>
                </a:ext>
              </a:extLst>
            </p:cNvPr>
            <p:cNvSpPr/>
            <p:nvPr/>
          </p:nvSpPr>
          <p:spPr>
            <a:xfrm>
              <a:off x="1270008" y="361812"/>
              <a:ext cx="83625" cy="29089"/>
            </a:xfrm>
            <a:custGeom>
              <a:avLst/>
              <a:gdLst>
                <a:gd name="connsiteX0" fmla="*/ 0 w 19790"/>
                <a:gd name="connsiteY0" fmla="*/ 0 h 6884"/>
                <a:gd name="connsiteX1" fmla="*/ 19790 w 19790"/>
                <a:gd name="connsiteY1" fmla="*/ 6884 h 6884"/>
                <a:gd name="connsiteX2" fmla="*/ 10648 w 19790"/>
                <a:gd name="connsiteY2" fmla="*/ 3442 h 6884"/>
                <a:gd name="connsiteX3" fmla="*/ 0 w 19790"/>
                <a:gd name="connsiteY3" fmla="*/ 0 h 6884"/>
              </a:gdLst>
              <a:ahLst/>
              <a:cxnLst>
                <a:cxn ang="0">
                  <a:pos x="connsiteX0" y="connsiteY0"/>
                </a:cxn>
                <a:cxn ang="0">
                  <a:pos x="connsiteX1" y="connsiteY1"/>
                </a:cxn>
                <a:cxn ang="0">
                  <a:pos x="connsiteX2" y="connsiteY2"/>
                </a:cxn>
                <a:cxn ang="0">
                  <a:pos x="connsiteX3" y="connsiteY3"/>
                </a:cxn>
              </a:cxnLst>
              <a:rect l="l" t="t" r="r" b="b"/>
              <a:pathLst>
                <a:path w="19790" h="6884">
                  <a:moveTo>
                    <a:pt x="0" y="0"/>
                  </a:moveTo>
                  <a:cubicBezTo>
                    <a:pt x="108" y="108"/>
                    <a:pt x="18500" y="6991"/>
                    <a:pt x="19790" y="6884"/>
                  </a:cubicBezTo>
                  <a:cubicBezTo>
                    <a:pt x="18715" y="6346"/>
                    <a:pt x="14305" y="4625"/>
                    <a:pt x="10648" y="3442"/>
                  </a:cubicBezTo>
                  <a:cubicBezTo>
                    <a:pt x="6668" y="2044"/>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8" name="任意多边形: 形状 785">
              <a:extLst>
                <a:ext uri="{FF2B5EF4-FFF2-40B4-BE49-F238E27FC236}">
                  <a16:creationId xmlns:a16="http://schemas.microsoft.com/office/drawing/2014/main" xmlns="" id="{28E9FC34-55A3-4E90-BD60-4739EA6FFC9C}"/>
                </a:ext>
              </a:extLst>
            </p:cNvPr>
            <p:cNvSpPr/>
            <p:nvPr/>
          </p:nvSpPr>
          <p:spPr>
            <a:xfrm>
              <a:off x="1255007" y="350906"/>
              <a:ext cx="82716" cy="28633"/>
            </a:xfrm>
            <a:custGeom>
              <a:avLst/>
              <a:gdLst>
                <a:gd name="connsiteX0" fmla="*/ 10110 w 19575"/>
                <a:gd name="connsiteY0" fmla="*/ 3334 h 6776"/>
                <a:gd name="connsiteX1" fmla="*/ 0 w 19575"/>
                <a:gd name="connsiteY1" fmla="*/ 0 h 6776"/>
                <a:gd name="connsiteX2" fmla="*/ 19575 w 19575"/>
                <a:gd name="connsiteY2" fmla="*/ 6776 h 6776"/>
                <a:gd name="connsiteX3" fmla="*/ 10110 w 19575"/>
                <a:gd name="connsiteY3" fmla="*/ 3334 h 6776"/>
              </a:gdLst>
              <a:ahLst/>
              <a:cxnLst>
                <a:cxn ang="0">
                  <a:pos x="connsiteX0" y="connsiteY0"/>
                </a:cxn>
                <a:cxn ang="0">
                  <a:pos x="connsiteX1" y="connsiteY1"/>
                </a:cxn>
                <a:cxn ang="0">
                  <a:pos x="connsiteX2" y="connsiteY2"/>
                </a:cxn>
                <a:cxn ang="0">
                  <a:pos x="connsiteX3" y="connsiteY3"/>
                </a:cxn>
              </a:cxnLst>
              <a:rect l="l" t="t" r="r" b="b"/>
              <a:pathLst>
                <a:path w="19575" h="6776">
                  <a:moveTo>
                    <a:pt x="10110" y="3334"/>
                  </a:moveTo>
                  <a:cubicBezTo>
                    <a:pt x="6346" y="2044"/>
                    <a:pt x="753" y="215"/>
                    <a:pt x="0" y="0"/>
                  </a:cubicBezTo>
                  <a:cubicBezTo>
                    <a:pt x="107" y="0"/>
                    <a:pt x="18715" y="6561"/>
                    <a:pt x="19575" y="6776"/>
                  </a:cubicBezTo>
                  <a:cubicBezTo>
                    <a:pt x="18822" y="6453"/>
                    <a:pt x="14628" y="4840"/>
                    <a:pt x="10110" y="33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0" name="任意多边形: 形状 787">
              <a:extLst>
                <a:ext uri="{FF2B5EF4-FFF2-40B4-BE49-F238E27FC236}">
                  <a16:creationId xmlns:a16="http://schemas.microsoft.com/office/drawing/2014/main" xmlns="" id="{F13D32D3-CC10-4270-BBFC-42F0809235E8}"/>
                </a:ext>
              </a:extLst>
            </p:cNvPr>
            <p:cNvSpPr/>
            <p:nvPr/>
          </p:nvSpPr>
          <p:spPr>
            <a:xfrm>
              <a:off x="828627" y="547697"/>
              <a:ext cx="54641" cy="41825"/>
            </a:xfrm>
            <a:custGeom>
              <a:avLst/>
              <a:gdLst>
                <a:gd name="connsiteX0" fmla="*/ 339 w 12931"/>
                <a:gd name="connsiteY0" fmla="*/ 323 h 9898"/>
                <a:gd name="connsiteX1" fmla="*/ 11203 w 12931"/>
                <a:gd name="connsiteY1" fmla="*/ 9895 h 9898"/>
                <a:gd name="connsiteX2" fmla="*/ 10772 w 12931"/>
                <a:gd name="connsiteY2" fmla="*/ 5055 h 9898"/>
                <a:gd name="connsiteX3" fmla="*/ 10772 w 12931"/>
                <a:gd name="connsiteY3" fmla="*/ 5055 h 9898"/>
                <a:gd name="connsiteX4" fmla="*/ 1200 w 12931"/>
                <a:gd name="connsiteY4" fmla="*/ 0 h 9898"/>
                <a:gd name="connsiteX5" fmla="*/ 339 w 12931"/>
                <a:gd name="connsiteY5" fmla="*/ 323 h 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31" h="9898">
                  <a:moveTo>
                    <a:pt x="339" y="323"/>
                  </a:moveTo>
                  <a:cubicBezTo>
                    <a:pt x="-1812" y="2151"/>
                    <a:pt x="6793" y="9680"/>
                    <a:pt x="11203" y="9895"/>
                  </a:cubicBezTo>
                  <a:cubicBezTo>
                    <a:pt x="13676" y="10003"/>
                    <a:pt x="13461" y="7852"/>
                    <a:pt x="10772" y="5055"/>
                  </a:cubicBezTo>
                  <a:lnTo>
                    <a:pt x="10772" y="5055"/>
                  </a:lnTo>
                  <a:cubicBezTo>
                    <a:pt x="8621" y="2904"/>
                    <a:pt x="4319" y="0"/>
                    <a:pt x="1200" y="0"/>
                  </a:cubicBezTo>
                  <a:cubicBezTo>
                    <a:pt x="985" y="0"/>
                    <a:pt x="555" y="108"/>
                    <a:pt x="339"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1" name="任意多边形: 形状 788">
              <a:extLst>
                <a:ext uri="{FF2B5EF4-FFF2-40B4-BE49-F238E27FC236}">
                  <a16:creationId xmlns:a16="http://schemas.microsoft.com/office/drawing/2014/main" xmlns="" id="{2AFDEA21-60E9-4614-9F4B-B7E75846C6A5}"/>
                </a:ext>
              </a:extLst>
            </p:cNvPr>
            <p:cNvSpPr/>
            <p:nvPr/>
          </p:nvSpPr>
          <p:spPr>
            <a:xfrm>
              <a:off x="943449" y="537686"/>
              <a:ext cx="59264" cy="40984"/>
            </a:xfrm>
            <a:custGeom>
              <a:avLst/>
              <a:gdLst>
                <a:gd name="connsiteX0" fmla="*/ 164 w 14025"/>
                <a:gd name="connsiteY0" fmla="*/ 325 h 9699"/>
                <a:gd name="connsiteX1" fmla="*/ 13070 w 14025"/>
                <a:gd name="connsiteY1" fmla="*/ 9683 h 9699"/>
                <a:gd name="connsiteX2" fmla="*/ 11027 w 14025"/>
                <a:gd name="connsiteY2" fmla="*/ 4950 h 9699"/>
                <a:gd name="connsiteX3" fmla="*/ 917 w 14025"/>
                <a:gd name="connsiteY3" fmla="*/ 3 h 9699"/>
                <a:gd name="connsiteX4" fmla="*/ 164 w 14025"/>
                <a:gd name="connsiteY4" fmla="*/ 325 h 9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5" h="9699">
                  <a:moveTo>
                    <a:pt x="164" y="325"/>
                  </a:moveTo>
                  <a:cubicBezTo>
                    <a:pt x="-1450" y="2261"/>
                    <a:pt x="9306" y="10113"/>
                    <a:pt x="13070" y="9683"/>
                  </a:cubicBezTo>
                  <a:cubicBezTo>
                    <a:pt x="14899" y="9468"/>
                    <a:pt x="14038" y="7424"/>
                    <a:pt x="11027" y="4950"/>
                  </a:cubicBezTo>
                  <a:cubicBezTo>
                    <a:pt x="8553" y="2907"/>
                    <a:pt x="3713" y="-105"/>
                    <a:pt x="917" y="3"/>
                  </a:cubicBezTo>
                  <a:cubicBezTo>
                    <a:pt x="701" y="3"/>
                    <a:pt x="379" y="110"/>
                    <a:pt x="164"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2" name="任意多边形: 形状 789">
              <a:extLst>
                <a:ext uri="{FF2B5EF4-FFF2-40B4-BE49-F238E27FC236}">
                  <a16:creationId xmlns:a16="http://schemas.microsoft.com/office/drawing/2014/main" xmlns="" id="{6AA1E748-C288-4271-A416-B06B311E4393}"/>
                </a:ext>
              </a:extLst>
            </p:cNvPr>
            <p:cNvSpPr/>
            <p:nvPr/>
          </p:nvSpPr>
          <p:spPr>
            <a:xfrm>
              <a:off x="1046617" y="526780"/>
              <a:ext cx="63515" cy="40532"/>
            </a:xfrm>
            <a:custGeom>
              <a:avLst/>
              <a:gdLst>
                <a:gd name="connsiteX0" fmla="*/ 11242 w 15031"/>
                <a:gd name="connsiteY0" fmla="*/ 4843 h 9592"/>
                <a:gd name="connsiteX1" fmla="*/ 594 w 15031"/>
                <a:gd name="connsiteY1" fmla="*/ 3 h 9592"/>
                <a:gd name="connsiteX2" fmla="*/ 56 w 15031"/>
                <a:gd name="connsiteY2" fmla="*/ 326 h 9592"/>
                <a:gd name="connsiteX3" fmla="*/ 14361 w 15031"/>
                <a:gd name="connsiteY3" fmla="*/ 9575 h 9592"/>
                <a:gd name="connsiteX4" fmla="*/ 11242 w 15031"/>
                <a:gd name="connsiteY4" fmla="*/ 4843 h 9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31" h="9592">
                  <a:moveTo>
                    <a:pt x="11242" y="4843"/>
                  </a:moveTo>
                  <a:cubicBezTo>
                    <a:pt x="8445" y="2799"/>
                    <a:pt x="3175" y="-105"/>
                    <a:pt x="594" y="3"/>
                  </a:cubicBezTo>
                  <a:cubicBezTo>
                    <a:pt x="379" y="3"/>
                    <a:pt x="164" y="110"/>
                    <a:pt x="56" y="326"/>
                  </a:cubicBezTo>
                  <a:cubicBezTo>
                    <a:pt x="-912" y="2262"/>
                    <a:pt x="10919" y="10006"/>
                    <a:pt x="14361" y="9575"/>
                  </a:cubicBezTo>
                  <a:cubicBezTo>
                    <a:pt x="15974" y="9253"/>
                    <a:pt x="14576" y="7209"/>
                    <a:pt x="11242" y="48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3" name="任意多边形: 形状 790">
              <a:extLst>
                <a:ext uri="{FF2B5EF4-FFF2-40B4-BE49-F238E27FC236}">
                  <a16:creationId xmlns:a16="http://schemas.microsoft.com/office/drawing/2014/main" xmlns="" id="{DA06460E-2777-46FA-9319-029A6ECA69ED}"/>
                </a:ext>
              </a:extLst>
            </p:cNvPr>
            <p:cNvSpPr/>
            <p:nvPr/>
          </p:nvSpPr>
          <p:spPr>
            <a:xfrm>
              <a:off x="1138748" y="514961"/>
              <a:ext cx="67339" cy="39661"/>
            </a:xfrm>
            <a:custGeom>
              <a:avLst/>
              <a:gdLst>
                <a:gd name="connsiteX0" fmla="*/ 11380 w 15936"/>
                <a:gd name="connsiteY0" fmla="*/ 4736 h 9386"/>
                <a:gd name="connsiteX1" fmla="*/ 409 w 15936"/>
                <a:gd name="connsiteY1" fmla="*/ 3 h 9386"/>
                <a:gd name="connsiteX2" fmla="*/ 86 w 15936"/>
                <a:gd name="connsiteY2" fmla="*/ 218 h 9386"/>
                <a:gd name="connsiteX3" fmla="*/ 15467 w 15936"/>
                <a:gd name="connsiteY3" fmla="*/ 9361 h 9386"/>
                <a:gd name="connsiteX4" fmla="*/ 11380 w 15936"/>
                <a:gd name="connsiteY4" fmla="*/ 4736 h 9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6" h="9386">
                  <a:moveTo>
                    <a:pt x="11380" y="4736"/>
                  </a:moveTo>
                  <a:cubicBezTo>
                    <a:pt x="7723" y="2370"/>
                    <a:pt x="2560" y="-104"/>
                    <a:pt x="409" y="3"/>
                  </a:cubicBezTo>
                  <a:cubicBezTo>
                    <a:pt x="301" y="3"/>
                    <a:pt x="86" y="111"/>
                    <a:pt x="86" y="218"/>
                  </a:cubicBezTo>
                  <a:cubicBezTo>
                    <a:pt x="-1204" y="1832"/>
                    <a:pt x="12348" y="9899"/>
                    <a:pt x="15467" y="9361"/>
                  </a:cubicBezTo>
                  <a:cubicBezTo>
                    <a:pt x="16865" y="9146"/>
                    <a:pt x="15037" y="7102"/>
                    <a:pt x="11380" y="47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4" name="任意多边形: 形状 791">
              <a:extLst>
                <a:ext uri="{FF2B5EF4-FFF2-40B4-BE49-F238E27FC236}">
                  <a16:creationId xmlns:a16="http://schemas.microsoft.com/office/drawing/2014/main" xmlns="" id="{5B24A564-F8EF-4E6B-B663-FC8A37D77DB6}"/>
                </a:ext>
              </a:extLst>
            </p:cNvPr>
            <p:cNvSpPr/>
            <p:nvPr/>
          </p:nvSpPr>
          <p:spPr>
            <a:xfrm>
              <a:off x="1217653" y="503142"/>
              <a:ext cx="71379" cy="39167"/>
            </a:xfrm>
            <a:custGeom>
              <a:avLst/>
              <a:gdLst>
                <a:gd name="connsiteX0" fmla="*/ 11637 w 16892"/>
                <a:gd name="connsiteY0" fmla="*/ 4628 h 9269"/>
                <a:gd name="connsiteX1" fmla="*/ 343 w 16892"/>
                <a:gd name="connsiteY1" fmla="*/ 3 h 9269"/>
                <a:gd name="connsiteX2" fmla="*/ 21 w 16892"/>
                <a:gd name="connsiteY2" fmla="*/ 218 h 9269"/>
                <a:gd name="connsiteX3" fmla="*/ 16477 w 16892"/>
                <a:gd name="connsiteY3" fmla="*/ 9253 h 9269"/>
                <a:gd name="connsiteX4" fmla="*/ 11637 w 16892"/>
                <a:gd name="connsiteY4" fmla="*/ 4628 h 9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92" h="9269">
                  <a:moveTo>
                    <a:pt x="11637" y="4628"/>
                  </a:moveTo>
                  <a:cubicBezTo>
                    <a:pt x="7657" y="2370"/>
                    <a:pt x="2279" y="-104"/>
                    <a:pt x="343" y="3"/>
                  </a:cubicBezTo>
                  <a:cubicBezTo>
                    <a:pt x="236" y="3"/>
                    <a:pt x="128" y="111"/>
                    <a:pt x="21" y="218"/>
                  </a:cubicBezTo>
                  <a:cubicBezTo>
                    <a:pt x="-625" y="1724"/>
                    <a:pt x="14003" y="9683"/>
                    <a:pt x="16477" y="9253"/>
                  </a:cubicBezTo>
                  <a:cubicBezTo>
                    <a:pt x="17875" y="8931"/>
                    <a:pt x="15616" y="6887"/>
                    <a:pt x="11637" y="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5" name="任意多边形: 形状 792">
              <a:extLst>
                <a:ext uri="{FF2B5EF4-FFF2-40B4-BE49-F238E27FC236}">
                  <a16:creationId xmlns:a16="http://schemas.microsoft.com/office/drawing/2014/main" xmlns="" id="{DC5F0D8F-3152-4897-A676-0CF79EBF8ABD}"/>
                </a:ext>
              </a:extLst>
            </p:cNvPr>
            <p:cNvSpPr/>
            <p:nvPr/>
          </p:nvSpPr>
          <p:spPr>
            <a:xfrm>
              <a:off x="1285153" y="490419"/>
              <a:ext cx="74362" cy="38297"/>
            </a:xfrm>
            <a:custGeom>
              <a:avLst/>
              <a:gdLst>
                <a:gd name="connsiteX0" fmla="*/ 73 w 17598"/>
                <a:gd name="connsiteY0" fmla="*/ 111 h 9063"/>
                <a:gd name="connsiteX1" fmla="*/ 17389 w 17598"/>
                <a:gd name="connsiteY1" fmla="*/ 9038 h 9063"/>
                <a:gd name="connsiteX2" fmla="*/ 11581 w 17598"/>
                <a:gd name="connsiteY2" fmla="*/ 4521 h 9063"/>
                <a:gd name="connsiteX3" fmla="*/ 180 w 17598"/>
                <a:gd name="connsiteY3" fmla="*/ 4 h 9063"/>
                <a:gd name="connsiteX4" fmla="*/ 73 w 17598"/>
                <a:gd name="connsiteY4" fmla="*/ 111 h 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8" h="9063">
                  <a:moveTo>
                    <a:pt x="73" y="111"/>
                  </a:moveTo>
                  <a:cubicBezTo>
                    <a:pt x="-1218" y="1294"/>
                    <a:pt x="15023" y="9576"/>
                    <a:pt x="17389" y="9038"/>
                  </a:cubicBezTo>
                  <a:cubicBezTo>
                    <a:pt x="18357" y="8823"/>
                    <a:pt x="15884" y="6780"/>
                    <a:pt x="11581" y="4521"/>
                  </a:cubicBezTo>
                  <a:cubicBezTo>
                    <a:pt x="7387" y="2262"/>
                    <a:pt x="1794" y="-104"/>
                    <a:pt x="180" y="4"/>
                  </a:cubicBezTo>
                  <a:cubicBezTo>
                    <a:pt x="180" y="4"/>
                    <a:pt x="180" y="4"/>
                    <a:pt x="73" y="1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6" name="任意多边形: 形状 793">
              <a:extLst>
                <a:ext uri="{FF2B5EF4-FFF2-40B4-BE49-F238E27FC236}">
                  <a16:creationId xmlns:a16="http://schemas.microsoft.com/office/drawing/2014/main" xmlns="" id="{05B8FE0D-5ACB-4A82-888F-2BC995B3B409}"/>
                </a:ext>
              </a:extLst>
            </p:cNvPr>
            <p:cNvSpPr/>
            <p:nvPr/>
          </p:nvSpPr>
          <p:spPr>
            <a:xfrm>
              <a:off x="1340449" y="477691"/>
              <a:ext cx="77274" cy="37490"/>
            </a:xfrm>
            <a:custGeom>
              <a:avLst/>
              <a:gdLst>
                <a:gd name="connsiteX0" fmla="*/ 11617 w 18287"/>
                <a:gd name="connsiteY0" fmla="*/ 4413 h 8872"/>
                <a:gd name="connsiteX1" fmla="*/ 108 w 18287"/>
                <a:gd name="connsiteY1" fmla="*/ 4 h 8872"/>
                <a:gd name="connsiteX2" fmla="*/ 1 w 18287"/>
                <a:gd name="connsiteY2" fmla="*/ 111 h 8872"/>
                <a:gd name="connsiteX3" fmla="*/ 18285 w 18287"/>
                <a:gd name="connsiteY3" fmla="*/ 8823 h 8872"/>
                <a:gd name="connsiteX4" fmla="*/ 11617 w 18287"/>
                <a:gd name="connsiteY4" fmla="*/ 4413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8872">
                  <a:moveTo>
                    <a:pt x="11617" y="4413"/>
                  </a:moveTo>
                  <a:cubicBezTo>
                    <a:pt x="7207" y="2155"/>
                    <a:pt x="1506" y="-104"/>
                    <a:pt x="108" y="4"/>
                  </a:cubicBezTo>
                  <a:cubicBezTo>
                    <a:pt x="108" y="4"/>
                    <a:pt x="1" y="4"/>
                    <a:pt x="1" y="111"/>
                  </a:cubicBezTo>
                  <a:cubicBezTo>
                    <a:pt x="-107" y="1509"/>
                    <a:pt x="16887" y="9576"/>
                    <a:pt x="18285" y="8823"/>
                  </a:cubicBezTo>
                  <a:cubicBezTo>
                    <a:pt x="18393" y="8070"/>
                    <a:pt x="14736" y="5919"/>
                    <a:pt x="11617" y="44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7" name="任意多边形: 形状 794">
              <a:extLst>
                <a:ext uri="{FF2B5EF4-FFF2-40B4-BE49-F238E27FC236}">
                  <a16:creationId xmlns:a16="http://schemas.microsoft.com/office/drawing/2014/main" xmlns="" id="{3C4C7DC3-7493-432D-ABC2-9BDF9C7A5814}"/>
                </a:ext>
              </a:extLst>
            </p:cNvPr>
            <p:cNvSpPr/>
            <p:nvPr/>
          </p:nvSpPr>
          <p:spPr>
            <a:xfrm>
              <a:off x="1382722" y="464511"/>
              <a:ext cx="79534" cy="36585"/>
            </a:xfrm>
            <a:custGeom>
              <a:avLst/>
              <a:gdLst>
                <a:gd name="connsiteX0" fmla="*/ 11508 w 18822"/>
                <a:gd name="connsiteY0" fmla="*/ 4306 h 8658"/>
                <a:gd name="connsiteX1" fmla="*/ 108 w 18822"/>
                <a:gd name="connsiteY1" fmla="*/ 4 h 8658"/>
                <a:gd name="connsiteX2" fmla="*/ 0 w 18822"/>
                <a:gd name="connsiteY2" fmla="*/ 111 h 8658"/>
                <a:gd name="connsiteX3" fmla="*/ 18822 w 18822"/>
                <a:gd name="connsiteY3" fmla="*/ 8608 h 8658"/>
                <a:gd name="connsiteX4" fmla="*/ 11508 w 18822"/>
                <a:gd name="connsiteY4" fmla="*/ 4306 h 8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22" h="8658">
                  <a:moveTo>
                    <a:pt x="11508" y="4306"/>
                  </a:moveTo>
                  <a:cubicBezTo>
                    <a:pt x="6884" y="2155"/>
                    <a:pt x="1183" y="-104"/>
                    <a:pt x="108" y="4"/>
                  </a:cubicBezTo>
                  <a:cubicBezTo>
                    <a:pt x="108" y="4"/>
                    <a:pt x="108" y="4"/>
                    <a:pt x="0" y="111"/>
                  </a:cubicBezTo>
                  <a:cubicBezTo>
                    <a:pt x="430" y="1402"/>
                    <a:pt x="17962" y="9361"/>
                    <a:pt x="18822" y="8608"/>
                  </a:cubicBezTo>
                  <a:cubicBezTo>
                    <a:pt x="18715" y="7855"/>
                    <a:pt x="14197" y="5489"/>
                    <a:pt x="11508" y="43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8" name="任意多边形: 形状 795">
              <a:extLst>
                <a:ext uri="{FF2B5EF4-FFF2-40B4-BE49-F238E27FC236}">
                  <a16:creationId xmlns:a16="http://schemas.microsoft.com/office/drawing/2014/main" xmlns="" id="{81FA37A7-B720-4429-8125-BF642CE48294}"/>
                </a:ext>
              </a:extLst>
            </p:cNvPr>
            <p:cNvSpPr/>
            <p:nvPr/>
          </p:nvSpPr>
          <p:spPr>
            <a:xfrm>
              <a:off x="1412263" y="451598"/>
              <a:ext cx="80895" cy="35351"/>
            </a:xfrm>
            <a:custGeom>
              <a:avLst/>
              <a:gdLst>
                <a:gd name="connsiteX0" fmla="*/ 0 w 19144"/>
                <a:gd name="connsiteY0" fmla="*/ 48 h 8366"/>
                <a:gd name="connsiteX1" fmla="*/ 19145 w 19144"/>
                <a:gd name="connsiteY1" fmla="*/ 8330 h 8366"/>
                <a:gd name="connsiteX2" fmla="*/ 11293 w 19144"/>
                <a:gd name="connsiteY2" fmla="*/ 4135 h 8366"/>
                <a:gd name="connsiteX3" fmla="*/ 0 w 19144"/>
                <a:gd name="connsiteY3" fmla="*/ 48 h 8366"/>
                <a:gd name="connsiteX4" fmla="*/ 0 w 19144"/>
                <a:gd name="connsiteY4" fmla="*/ 48 h 8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4" h="8366">
                  <a:moveTo>
                    <a:pt x="0" y="48"/>
                  </a:moveTo>
                  <a:cubicBezTo>
                    <a:pt x="645" y="908"/>
                    <a:pt x="18069" y="8975"/>
                    <a:pt x="19145" y="8330"/>
                  </a:cubicBezTo>
                  <a:cubicBezTo>
                    <a:pt x="18715" y="7577"/>
                    <a:pt x="13982" y="5318"/>
                    <a:pt x="11293" y="4135"/>
                  </a:cubicBezTo>
                  <a:cubicBezTo>
                    <a:pt x="6561" y="1984"/>
                    <a:pt x="860" y="-167"/>
                    <a:pt x="0" y="48"/>
                  </a:cubicBezTo>
                  <a:cubicBezTo>
                    <a:pt x="0" y="-60"/>
                    <a:pt x="0" y="48"/>
                    <a:pt x="0"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9" name="任意多边形: 形状 796">
              <a:extLst>
                <a:ext uri="{FF2B5EF4-FFF2-40B4-BE49-F238E27FC236}">
                  <a16:creationId xmlns:a16="http://schemas.microsoft.com/office/drawing/2014/main" xmlns="" id="{CD976F85-0668-4209-9CD4-E1A6E290C344}"/>
                </a:ext>
              </a:extLst>
            </p:cNvPr>
            <p:cNvSpPr/>
            <p:nvPr/>
          </p:nvSpPr>
          <p:spPr>
            <a:xfrm>
              <a:off x="1428624" y="438165"/>
              <a:ext cx="81803" cy="34743"/>
            </a:xfrm>
            <a:custGeom>
              <a:avLst/>
              <a:gdLst>
                <a:gd name="connsiteX0" fmla="*/ 19360 w 19359"/>
                <a:gd name="connsiteY0" fmla="*/ 8174 h 8222"/>
                <a:gd name="connsiteX1" fmla="*/ 10971 w 19359"/>
                <a:gd name="connsiteY1" fmla="*/ 4087 h 8222"/>
                <a:gd name="connsiteX2" fmla="*/ 0 w 19359"/>
                <a:gd name="connsiteY2" fmla="*/ 0 h 8222"/>
                <a:gd name="connsiteX3" fmla="*/ 19360 w 19359"/>
                <a:gd name="connsiteY3" fmla="*/ 8174 h 8222"/>
                <a:gd name="connsiteX4" fmla="*/ 19360 w 19359"/>
                <a:gd name="connsiteY4" fmla="*/ 8174 h 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9" h="8222">
                  <a:moveTo>
                    <a:pt x="19360" y="8174"/>
                  </a:moveTo>
                  <a:cubicBezTo>
                    <a:pt x="18607" y="7529"/>
                    <a:pt x="14520" y="5593"/>
                    <a:pt x="10971" y="4087"/>
                  </a:cubicBezTo>
                  <a:cubicBezTo>
                    <a:pt x="7852" y="2796"/>
                    <a:pt x="1183" y="0"/>
                    <a:pt x="0" y="0"/>
                  </a:cubicBezTo>
                  <a:cubicBezTo>
                    <a:pt x="215" y="753"/>
                    <a:pt x="17316" y="8067"/>
                    <a:pt x="19360" y="8174"/>
                  </a:cubicBezTo>
                  <a:cubicBezTo>
                    <a:pt x="19252" y="8282"/>
                    <a:pt x="19252" y="8174"/>
                    <a:pt x="19360"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10" name="任意多边形: 形状 797">
              <a:extLst>
                <a:ext uri="{FF2B5EF4-FFF2-40B4-BE49-F238E27FC236}">
                  <a16:creationId xmlns:a16="http://schemas.microsoft.com/office/drawing/2014/main" xmlns="" id="{5F2FF036-E193-413F-8CAC-B085887199F6}"/>
                </a:ext>
              </a:extLst>
            </p:cNvPr>
            <p:cNvSpPr/>
            <p:nvPr/>
          </p:nvSpPr>
          <p:spPr>
            <a:xfrm>
              <a:off x="1431350" y="425441"/>
              <a:ext cx="81808" cy="34084"/>
            </a:xfrm>
            <a:custGeom>
              <a:avLst/>
              <a:gdLst>
                <a:gd name="connsiteX0" fmla="*/ 0 w 19360"/>
                <a:gd name="connsiteY0" fmla="*/ 0 h 8066"/>
                <a:gd name="connsiteX1" fmla="*/ 19252 w 19360"/>
                <a:gd name="connsiteY1" fmla="*/ 8067 h 8066"/>
                <a:gd name="connsiteX2" fmla="*/ 19360 w 19360"/>
                <a:gd name="connsiteY2" fmla="*/ 7959 h 8066"/>
                <a:gd name="connsiteX3" fmla="*/ 10648 w 19360"/>
                <a:gd name="connsiteY3" fmla="*/ 3980 h 8066"/>
                <a:gd name="connsiteX4" fmla="*/ 0 w 19360"/>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60" h="8066">
                  <a:moveTo>
                    <a:pt x="0" y="0"/>
                  </a:moveTo>
                  <a:cubicBezTo>
                    <a:pt x="645" y="645"/>
                    <a:pt x="16779" y="7421"/>
                    <a:pt x="19252" y="8067"/>
                  </a:cubicBezTo>
                  <a:cubicBezTo>
                    <a:pt x="19252" y="8067"/>
                    <a:pt x="19360" y="8067"/>
                    <a:pt x="19360" y="7959"/>
                  </a:cubicBezTo>
                  <a:cubicBezTo>
                    <a:pt x="18392" y="7314"/>
                    <a:pt x="14090" y="5378"/>
                    <a:pt x="10648" y="3980"/>
                  </a:cubicBezTo>
                  <a:cubicBezTo>
                    <a:pt x="6776" y="2366"/>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11" name="任意多边形: 形状 798">
              <a:extLst>
                <a:ext uri="{FF2B5EF4-FFF2-40B4-BE49-F238E27FC236}">
                  <a16:creationId xmlns:a16="http://schemas.microsoft.com/office/drawing/2014/main" xmlns="" id="{7BDF703F-2547-45E0-9123-F5D3782961EF}"/>
                </a:ext>
              </a:extLst>
            </p:cNvPr>
            <p:cNvSpPr/>
            <p:nvPr/>
          </p:nvSpPr>
          <p:spPr>
            <a:xfrm>
              <a:off x="1420444" y="412714"/>
              <a:ext cx="81351" cy="33175"/>
            </a:xfrm>
            <a:custGeom>
              <a:avLst/>
              <a:gdLst>
                <a:gd name="connsiteX0" fmla="*/ 0 w 19252"/>
                <a:gd name="connsiteY0" fmla="*/ 0 h 7851"/>
                <a:gd name="connsiteX1" fmla="*/ 19252 w 19252"/>
                <a:gd name="connsiteY1" fmla="*/ 7852 h 7851"/>
                <a:gd name="connsiteX2" fmla="*/ 10110 w 19252"/>
                <a:gd name="connsiteY2" fmla="*/ 3872 h 7851"/>
                <a:gd name="connsiteX3" fmla="*/ 0 w 19252"/>
                <a:gd name="connsiteY3" fmla="*/ 0 h 7851"/>
              </a:gdLst>
              <a:ahLst/>
              <a:cxnLst>
                <a:cxn ang="0">
                  <a:pos x="connsiteX0" y="connsiteY0"/>
                </a:cxn>
                <a:cxn ang="0">
                  <a:pos x="connsiteX1" y="connsiteY1"/>
                </a:cxn>
                <a:cxn ang="0">
                  <a:pos x="connsiteX2" y="connsiteY2"/>
                </a:cxn>
                <a:cxn ang="0">
                  <a:pos x="connsiteX3" y="connsiteY3"/>
                </a:cxn>
              </a:cxnLst>
              <a:rect l="l" t="t" r="r" b="b"/>
              <a:pathLst>
                <a:path w="19252" h="7851">
                  <a:moveTo>
                    <a:pt x="0" y="0"/>
                  </a:moveTo>
                  <a:cubicBezTo>
                    <a:pt x="107" y="108"/>
                    <a:pt x="17854" y="7529"/>
                    <a:pt x="19252" y="7852"/>
                  </a:cubicBezTo>
                  <a:cubicBezTo>
                    <a:pt x="18607" y="7421"/>
                    <a:pt x="14412" y="5593"/>
                    <a:pt x="10110" y="3872"/>
                  </a:cubicBezTo>
                  <a:cubicBezTo>
                    <a:pt x="8174" y="3012"/>
                    <a:pt x="1076" y="215"/>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12" name="任意多边形: 形状 799">
              <a:extLst>
                <a:ext uri="{FF2B5EF4-FFF2-40B4-BE49-F238E27FC236}">
                  <a16:creationId xmlns:a16="http://schemas.microsoft.com/office/drawing/2014/main" xmlns="" id="{7F7BB164-4C27-48D3-8851-CE662A6BDDEB}"/>
                </a:ext>
              </a:extLst>
            </p:cNvPr>
            <p:cNvSpPr/>
            <p:nvPr/>
          </p:nvSpPr>
          <p:spPr>
            <a:xfrm>
              <a:off x="1395445" y="399991"/>
              <a:ext cx="71354" cy="28633"/>
            </a:xfrm>
            <a:custGeom>
              <a:avLst/>
              <a:gdLst>
                <a:gd name="connsiteX0" fmla="*/ 16886 w 16886"/>
                <a:gd name="connsiteY0" fmla="*/ 6776 h 6776"/>
                <a:gd name="connsiteX1" fmla="*/ 0 w 16886"/>
                <a:gd name="connsiteY1" fmla="*/ 0 h 6776"/>
                <a:gd name="connsiteX2" fmla="*/ 430 w 16886"/>
                <a:gd name="connsiteY2" fmla="*/ 215 h 6776"/>
                <a:gd name="connsiteX3" fmla="*/ 16886 w 16886"/>
                <a:gd name="connsiteY3" fmla="*/ 6776 h 6776"/>
              </a:gdLst>
              <a:ahLst/>
              <a:cxnLst>
                <a:cxn ang="0">
                  <a:pos x="connsiteX0" y="connsiteY0"/>
                </a:cxn>
                <a:cxn ang="0">
                  <a:pos x="connsiteX1" y="connsiteY1"/>
                </a:cxn>
                <a:cxn ang="0">
                  <a:pos x="connsiteX2" y="connsiteY2"/>
                </a:cxn>
                <a:cxn ang="0">
                  <a:pos x="connsiteX3" y="connsiteY3"/>
                </a:cxn>
              </a:cxnLst>
              <a:rect l="l" t="t" r="r" b="b"/>
              <a:pathLst>
                <a:path w="16886" h="6776">
                  <a:moveTo>
                    <a:pt x="16886" y="6776"/>
                  </a:moveTo>
                  <a:cubicBezTo>
                    <a:pt x="8389" y="3227"/>
                    <a:pt x="108" y="0"/>
                    <a:pt x="0" y="0"/>
                  </a:cubicBezTo>
                  <a:cubicBezTo>
                    <a:pt x="108" y="108"/>
                    <a:pt x="323" y="108"/>
                    <a:pt x="430" y="215"/>
                  </a:cubicBezTo>
                  <a:lnTo>
                    <a:pt x="16886" y="677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729" name="任意多边形: 形状 816">
              <a:extLst>
                <a:ext uri="{FF2B5EF4-FFF2-40B4-BE49-F238E27FC236}">
                  <a16:creationId xmlns:a16="http://schemas.microsoft.com/office/drawing/2014/main" xmlns="" id="{1093419D-A978-41EE-89C9-893967B9CBCB}"/>
                </a:ext>
              </a:extLst>
            </p:cNvPr>
            <p:cNvSpPr/>
            <p:nvPr/>
          </p:nvSpPr>
          <p:spPr>
            <a:xfrm>
              <a:off x="93601" y="683136"/>
              <a:ext cx="40278" cy="48358"/>
            </a:xfrm>
            <a:custGeom>
              <a:avLst/>
              <a:gdLst>
                <a:gd name="connsiteX0" fmla="*/ 4885 w 9532"/>
                <a:gd name="connsiteY0" fmla="*/ 0 h 11444"/>
                <a:gd name="connsiteX1" fmla="*/ 1228 w 9532"/>
                <a:gd name="connsiteY1" fmla="*/ 9788 h 11444"/>
                <a:gd name="connsiteX2" fmla="*/ 9510 w 9532"/>
                <a:gd name="connsiteY2" fmla="*/ 6131 h 11444"/>
                <a:gd name="connsiteX3" fmla="*/ 4885 w 9532"/>
                <a:gd name="connsiteY3" fmla="*/ 0 h 11444"/>
              </a:gdLst>
              <a:ahLst/>
              <a:cxnLst>
                <a:cxn ang="0">
                  <a:pos x="connsiteX0" y="connsiteY0"/>
                </a:cxn>
                <a:cxn ang="0">
                  <a:pos x="connsiteX1" y="connsiteY1"/>
                </a:cxn>
                <a:cxn ang="0">
                  <a:pos x="connsiteX2" y="connsiteY2"/>
                </a:cxn>
                <a:cxn ang="0">
                  <a:pos x="connsiteX3" y="connsiteY3"/>
                </a:cxn>
              </a:cxnLst>
              <a:rect l="l" t="t" r="r" b="b"/>
              <a:pathLst>
                <a:path w="9532" h="11444">
                  <a:moveTo>
                    <a:pt x="4885" y="0"/>
                  </a:moveTo>
                  <a:cubicBezTo>
                    <a:pt x="260" y="323"/>
                    <a:pt x="-1353" y="6561"/>
                    <a:pt x="1228" y="9788"/>
                  </a:cubicBezTo>
                  <a:cubicBezTo>
                    <a:pt x="4025" y="13229"/>
                    <a:pt x="9080" y="10971"/>
                    <a:pt x="9510" y="6131"/>
                  </a:cubicBezTo>
                  <a:cubicBezTo>
                    <a:pt x="9725" y="3657"/>
                    <a:pt x="8435" y="108"/>
                    <a:pt x="488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0" name="任意多边形: 形状 817">
              <a:extLst>
                <a:ext uri="{FF2B5EF4-FFF2-40B4-BE49-F238E27FC236}">
                  <a16:creationId xmlns:a16="http://schemas.microsoft.com/office/drawing/2014/main" xmlns="" id="{1AF110C7-D12D-40CA-B562-0C2F3E63E9E3}"/>
                </a:ext>
              </a:extLst>
            </p:cNvPr>
            <p:cNvSpPr/>
            <p:nvPr/>
          </p:nvSpPr>
          <p:spPr>
            <a:xfrm>
              <a:off x="249077" y="679954"/>
              <a:ext cx="40671" cy="47808"/>
            </a:xfrm>
            <a:custGeom>
              <a:avLst/>
              <a:gdLst>
                <a:gd name="connsiteX0" fmla="*/ 9608 w 9625"/>
                <a:gd name="connsiteY0" fmla="*/ 6023 h 11314"/>
                <a:gd name="connsiteX1" fmla="*/ 3908 w 9625"/>
                <a:gd name="connsiteY1" fmla="*/ 0 h 11314"/>
                <a:gd name="connsiteX2" fmla="*/ 3477 w 9625"/>
                <a:gd name="connsiteY2" fmla="*/ 0 h 11314"/>
                <a:gd name="connsiteX3" fmla="*/ 2402 w 9625"/>
                <a:gd name="connsiteY3" fmla="*/ 10110 h 11314"/>
                <a:gd name="connsiteX4" fmla="*/ 9608 w 9625"/>
                <a:gd name="connsiteY4" fmla="*/ 6023 h 11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5" h="11314">
                  <a:moveTo>
                    <a:pt x="9608" y="6023"/>
                  </a:moveTo>
                  <a:cubicBezTo>
                    <a:pt x="9393" y="3549"/>
                    <a:pt x="7457" y="108"/>
                    <a:pt x="3908" y="0"/>
                  </a:cubicBezTo>
                  <a:cubicBezTo>
                    <a:pt x="3800" y="0"/>
                    <a:pt x="3585" y="0"/>
                    <a:pt x="3477" y="0"/>
                  </a:cubicBezTo>
                  <a:cubicBezTo>
                    <a:pt x="-610" y="645"/>
                    <a:pt x="-1255" y="6991"/>
                    <a:pt x="2402" y="10110"/>
                  </a:cubicBezTo>
                  <a:cubicBezTo>
                    <a:pt x="5629" y="12907"/>
                    <a:pt x="9931" y="10540"/>
                    <a:pt x="9608" y="60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1" name="任意多边形: 形状 818">
              <a:extLst>
                <a:ext uri="{FF2B5EF4-FFF2-40B4-BE49-F238E27FC236}">
                  <a16:creationId xmlns:a16="http://schemas.microsoft.com/office/drawing/2014/main" xmlns="" id="{325FAFC2-C9E7-41E2-8642-3AE0D7AAE40F}"/>
                </a:ext>
              </a:extLst>
            </p:cNvPr>
            <p:cNvSpPr/>
            <p:nvPr/>
          </p:nvSpPr>
          <p:spPr>
            <a:xfrm>
              <a:off x="402944" y="674498"/>
              <a:ext cx="43143" cy="47437"/>
            </a:xfrm>
            <a:custGeom>
              <a:avLst/>
              <a:gdLst>
                <a:gd name="connsiteX0" fmla="*/ 3203 w 10210"/>
                <a:gd name="connsiteY0" fmla="*/ 0 h 11226"/>
                <a:gd name="connsiteX1" fmla="*/ 2343 w 10210"/>
                <a:gd name="connsiteY1" fmla="*/ 108 h 11226"/>
                <a:gd name="connsiteX2" fmla="*/ 3848 w 10210"/>
                <a:gd name="connsiteY2" fmla="*/ 10325 h 11226"/>
                <a:gd name="connsiteX3" fmla="*/ 9979 w 10210"/>
                <a:gd name="connsiteY3" fmla="*/ 5916 h 11226"/>
                <a:gd name="connsiteX4" fmla="*/ 3203 w 10210"/>
                <a:gd name="connsiteY4" fmla="*/ 0 h 11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0" h="11226">
                  <a:moveTo>
                    <a:pt x="3203" y="0"/>
                  </a:moveTo>
                  <a:cubicBezTo>
                    <a:pt x="2880" y="0"/>
                    <a:pt x="2558" y="108"/>
                    <a:pt x="2343" y="108"/>
                  </a:cubicBezTo>
                  <a:cubicBezTo>
                    <a:pt x="-1422" y="1291"/>
                    <a:pt x="-454" y="7744"/>
                    <a:pt x="3848" y="10325"/>
                  </a:cubicBezTo>
                  <a:cubicBezTo>
                    <a:pt x="7613" y="12692"/>
                    <a:pt x="11162" y="10110"/>
                    <a:pt x="9979" y="5916"/>
                  </a:cubicBezTo>
                  <a:cubicBezTo>
                    <a:pt x="9334" y="3549"/>
                    <a:pt x="6752" y="108"/>
                    <a:pt x="32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2" name="任意多边形: 形状 819">
              <a:extLst>
                <a:ext uri="{FF2B5EF4-FFF2-40B4-BE49-F238E27FC236}">
                  <a16:creationId xmlns:a16="http://schemas.microsoft.com/office/drawing/2014/main" xmlns="" id="{B3892A25-79F7-4D25-BF83-17AF693C5099}"/>
                </a:ext>
              </a:extLst>
            </p:cNvPr>
            <p:cNvSpPr/>
            <p:nvPr/>
          </p:nvSpPr>
          <p:spPr>
            <a:xfrm>
              <a:off x="554605" y="668139"/>
              <a:ext cx="46169" cy="47361"/>
            </a:xfrm>
            <a:custGeom>
              <a:avLst/>
              <a:gdLst>
                <a:gd name="connsiteX0" fmla="*/ 10442 w 10926"/>
                <a:gd name="connsiteY0" fmla="*/ 5916 h 11208"/>
                <a:gd name="connsiteX1" fmla="*/ 2698 w 10926"/>
                <a:gd name="connsiteY1" fmla="*/ 0 h 11208"/>
                <a:gd name="connsiteX2" fmla="*/ 1407 w 10926"/>
                <a:gd name="connsiteY2" fmla="*/ 323 h 11208"/>
                <a:gd name="connsiteX3" fmla="*/ 6032 w 10926"/>
                <a:gd name="connsiteY3" fmla="*/ 10863 h 11208"/>
                <a:gd name="connsiteX4" fmla="*/ 10442 w 10926"/>
                <a:gd name="connsiteY4" fmla="*/ 5916 h 11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6" h="11208">
                  <a:moveTo>
                    <a:pt x="10442" y="5916"/>
                  </a:moveTo>
                  <a:cubicBezTo>
                    <a:pt x="9367" y="3549"/>
                    <a:pt x="6355" y="108"/>
                    <a:pt x="2698" y="0"/>
                  </a:cubicBezTo>
                  <a:cubicBezTo>
                    <a:pt x="2375" y="0"/>
                    <a:pt x="1838" y="108"/>
                    <a:pt x="1407" y="323"/>
                  </a:cubicBezTo>
                  <a:cubicBezTo>
                    <a:pt x="-1927" y="2044"/>
                    <a:pt x="1085" y="9035"/>
                    <a:pt x="6032" y="10863"/>
                  </a:cubicBezTo>
                  <a:cubicBezTo>
                    <a:pt x="9797" y="12154"/>
                    <a:pt x="11948" y="9680"/>
                    <a:pt x="10442"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3" name="任意多边形: 形状 820">
              <a:extLst>
                <a:ext uri="{FF2B5EF4-FFF2-40B4-BE49-F238E27FC236}">
                  <a16:creationId xmlns:a16="http://schemas.microsoft.com/office/drawing/2014/main" xmlns="" id="{32D3E8B9-AE9E-48F4-86E5-6E3632BBD1B2}"/>
                </a:ext>
              </a:extLst>
            </p:cNvPr>
            <p:cNvSpPr/>
            <p:nvPr/>
          </p:nvSpPr>
          <p:spPr>
            <a:xfrm>
              <a:off x="703651" y="659958"/>
              <a:ext cx="49968" cy="47082"/>
            </a:xfrm>
            <a:custGeom>
              <a:avLst/>
              <a:gdLst>
                <a:gd name="connsiteX0" fmla="*/ 10878 w 11825"/>
                <a:gd name="connsiteY0" fmla="*/ 5808 h 11142"/>
                <a:gd name="connsiteX1" fmla="*/ 2166 w 11825"/>
                <a:gd name="connsiteY1" fmla="*/ 0 h 11142"/>
                <a:gd name="connsiteX2" fmla="*/ 983 w 11825"/>
                <a:gd name="connsiteY2" fmla="*/ 323 h 11142"/>
                <a:gd name="connsiteX3" fmla="*/ 7974 w 11825"/>
                <a:gd name="connsiteY3" fmla="*/ 10971 h 11142"/>
                <a:gd name="connsiteX4" fmla="*/ 10878 w 11825"/>
                <a:gd name="connsiteY4" fmla="*/ 5808 h 1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5" h="11142">
                  <a:moveTo>
                    <a:pt x="10878" y="5808"/>
                  </a:moveTo>
                  <a:cubicBezTo>
                    <a:pt x="9480" y="3442"/>
                    <a:pt x="5823" y="0"/>
                    <a:pt x="2166" y="0"/>
                  </a:cubicBezTo>
                  <a:cubicBezTo>
                    <a:pt x="1844" y="0"/>
                    <a:pt x="1413" y="108"/>
                    <a:pt x="983" y="323"/>
                  </a:cubicBezTo>
                  <a:cubicBezTo>
                    <a:pt x="-2136" y="2151"/>
                    <a:pt x="2704" y="9572"/>
                    <a:pt x="7974" y="10971"/>
                  </a:cubicBezTo>
                  <a:cubicBezTo>
                    <a:pt x="11524" y="11831"/>
                    <a:pt x="12922" y="9357"/>
                    <a:pt x="10878"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4" name="任意多边形: 形状 821">
              <a:extLst>
                <a:ext uri="{FF2B5EF4-FFF2-40B4-BE49-F238E27FC236}">
                  <a16:creationId xmlns:a16="http://schemas.microsoft.com/office/drawing/2014/main" xmlns="" id="{466A7044-198A-4E70-BBF8-B1C18B532869}"/>
                </a:ext>
              </a:extLst>
            </p:cNvPr>
            <p:cNvSpPr/>
            <p:nvPr/>
          </p:nvSpPr>
          <p:spPr>
            <a:xfrm>
              <a:off x="848479" y="650413"/>
              <a:ext cx="54303" cy="46562"/>
            </a:xfrm>
            <a:custGeom>
              <a:avLst/>
              <a:gdLst>
                <a:gd name="connsiteX0" fmla="*/ 697 w 12851"/>
                <a:gd name="connsiteY0" fmla="*/ 323 h 11019"/>
                <a:gd name="connsiteX1" fmla="*/ 9946 w 12851"/>
                <a:gd name="connsiteY1" fmla="*/ 10971 h 11019"/>
                <a:gd name="connsiteX2" fmla="*/ 11345 w 12851"/>
                <a:gd name="connsiteY2" fmla="*/ 5700 h 11019"/>
                <a:gd name="connsiteX3" fmla="*/ 1772 w 12851"/>
                <a:gd name="connsiteY3" fmla="*/ 0 h 11019"/>
                <a:gd name="connsiteX4" fmla="*/ 697 w 12851"/>
                <a:gd name="connsiteY4" fmla="*/ 323 h 11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51" h="11019">
                  <a:moveTo>
                    <a:pt x="697" y="323"/>
                  </a:moveTo>
                  <a:cubicBezTo>
                    <a:pt x="-2207" y="2366"/>
                    <a:pt x="4569" y="10110"/>
                    <a:pt x="9946" y="10971"/>
                  </a:cubicBezTo>
                  <a:cubicBezTo>
                    <a:pt x="13173" y="11401"/>
                    <a:pt x="13818" y="8927"/>
                    <a:pt x="11345" y="5700"/>
                  </a:cubicBezTo>
                  <a:cubicBezTo>
                    <a:pt x="9516" y="3334"/>
                    <a:pt x="5322" y="0"/>
                    <a:pt x="1772" y="0"/>
                  </a:cubicBezTo>
                  <a:cubicBezTo>
                    <a:pt x="1450" y="0"/>
                    <a:pt x="1019" y="108"/>
                    <a:pt x="697"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5" name="任意多边形: 形状 822">
              <a:extLst>
                <a:ext uri="{FF2B5EF4-FFF2-40B4-BE49-F238E27FC236}">
                  <a16:creationId xmlns:a16="http://schemas.microsoft.com/office/drawing/2014/main" xmlns="" id="{57ED506C-4C80-42B4-8946-D00E5EADBE22}"/>
                </a:ext>
              </a:extLst>
            </p:cNvPr>
            <p:cNvSpPr/>
            <p:nvPr/>
          </p:nvSpPr>
          <p:spPr>
            <a:xfrm>
              <a:off x="986445" y="639494"/>
              <a:ext cx="57984" cy="45928"/>
            </a:xfrm>
            <a:custGeom>
              <a:avLst/>
              <a:gdLst>
                <a:gd name="connsiteX0" fmla="*/ 1389 w 13722"/>
                <a:gd name="connsiteY0" fmla="*/ 3 h 10869"/>
                <a:gd name="connsiteX1" fmla="*/ 421 w 13722"/>
                <a:gd name="connsiteY1" fmla="*/ 325 h 10869"/>
                <a:gd name="connsiteX2" fmla="*/ 11822 w 13722"/>
                <a:gd name="connsiteY2" fmla="*/ 10866 h 10869"/>
                <a:gd name="connsiteX3" fmla="*/ 11499 w 13722"/>
                <a:gd name="connsiteY3" fmla="*/ 5596 h 10869"/>
                <a:gd name="connsiteX4" fmla="*/ 1389 w 13722"/>
                <a:gd name="connsiteY4" fmla="*/ 3 h 10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2" h="10869">
                  <a:moveTo>
                    <a:pt x="1389" y="3"/>
                  </a:moveTo>
                  <a:cubicBezTo>
                    <a:pt x="1066" y="3"/>
                    <a:pt x="743" y="110"/>
                    <a:pt x="421" y="325"/>
                  </a:cubicBezTo>
                  <a:cubicBezTo>
                    <a:pt x="-2053" y="2369"/>
                    <a:pt x="6982" y="10651"/>
                    <a:pt x="11822" y="10866"/>
                  </a:cubicBezTo>
                  <a:cubicBezTo>
                    <a:pt x="14511" y="10973"/>
                    <a:pt x="14296" y="8607"/>
                    <a:pt x="11499" y="5596"/>
                  </a:cubicBezTo>
                  <a:cubicBezTo>
                    <a:pt x="9240" y="3122"/>
                    <a:pt x="4616" y="-105"/>
                    <a:pt x="1389"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6" name="任意多边形: 形状 823">
              <a:extLst>
                <a:ext uri="{FF2B5EF4-FFF2-40B4-BE49-F238E27FC236}">
                  <a16:creationId xmlns:a16="http://schemas.microsoft.com/office/drawing/2014/main" xmlns="" id="{AF1B1452-F009-423B-8074-9B2EA2A8171A}"/>
                </a:ext>
              </a:extLst>
            </p:cNvPr>
            <p:cNvSpPr/>
            <p:nvPr/>
          </p:nvSpPr>
          <p:spPr>
            <a:xfrm>
              <a:off x="1111789" y="627235"/>
              <a:ext cx="61233" cy="45096"/>
            </a:xfrm>
            <a:custGeom>
              <a:avLst/>
              <a:gdLst>
                <a:gd name="connsiteX0" fmla="*/ 11522 w 14491"/>
                <a:gd name="connsiteY0" fmla="*/ 5485 h 10672"/>
                <a:gd name="connsiteX1" fmla="*/ 982 w 14491"/>
                <a:gd name="connsiteY1" fmla="*/ 0 h 10672"/>
                <a:gd name="connsiteX2" fmla="*/ 229 w 14491"/>
                <a:gd name="connsiteY2" fmla="*/ 323 h 10672"/>
                <a:gd name="connsiteX3" fmla="*/ 13458 w 14491"/>
                <a:gd name="connsiteY3" fmla="*/ 10648 h 10672"/>
                <a:gd name="connsiteX4" fmla="*/ 11522 w 14491"/>
                <a:gd name="connsiteY4" fmla="*/ 5485 h 10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1" h="10672">
                  <a:moveTo>
                    <a:pt x="11522" y="5485"/>
                  </a:moveTo>
                  <a:cubicBezTo>
                    <a:pt x="8941" y="3119"/>
                    <a:pt x="3993" y="0"/>
                    <a:pt x="982" y="0"/>
                  </a:cubicBezTo>
                  <a:cubicBezTo>
                    <a:pt x="767" y="0"/>
                    <a:pt x="336" y="108"/>
                    <a:pt x="229" y="323"/>
                  </a:cubicBezTo>
                  <a:cubicBezTo>
                    <a:pt x="-1707" y="2689"/>
                    <a:pt x="9156" y="11186"/>
                    <a:pt x="13458" y="10648"/>
                  </a:cubicBezTo>
                  <a:cubicBezTo>
                    <a:pt x="15394" y="10540"/>
                    <a:pt x="14534" y="8174"/>
                    <a:pt x="11522"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7" name="任意多边形: 形状 824">
              <a:extLst>
                <a:ext uri="{FF2B5EF4-FFF2-40B4-BE49-F238E27FC236}">
                  <a16:creationId xmlns:a16="http://schemas.microsoft.com/office/drawing/2014/main" xmlns="" id="{41CED728-A327-475D-BAAC-B1DD0910B6BA}"/>
                </a:ext>
              </a:extLst>
            </p:cNvPr>
            <p:cNvSpPr/>
            <p:nvPr/>
          </p:nvSpPr>
          <p:spPr>
            <a:xfrm>
              <a:off x="1223307" y="614495"/>
              <a:ext cx="65205" cy="44614"/>
            </a:xfrm>
            <a:custGeom>
              <a:avLst/>
              <a:gdLst>
                <a:gd name="connsiteX0" fmla="*/ 11697 w 15431"/>
                <a:gd name="connsiteY0" fmla="*/ 5380 h 10558"/>
                <a:gd name="connsiteX1" fmla="*/ 11697 w 15431"/>
                <a:gd name="connsiteY1" fmla="*/ 5380 h 10558"/>
                <a:gd name="connsiteX2" fmla="*/ 727 w 15431"/>
                <a:gd name="connsiteY2" fmla="*/ 3 h 10558"/>
                <a:gd name="connsiteX3" fmla="*/ 81 w 15431"/>
                <a:gd name="connsiteY3" fmla="*/ 325 h 10558"/>
                <a:gd name="connsiteX4" fmla="*/ 14601 w 15431"/>
                <a:gd name="connsiteY4" fmla="*/ 10543 h 10558"/>
                <a:gd name="connsiteX5" fmla="*/ 11697 w 15431"/>
                <a:gd name="connsiteY5" fmla="*/ 5380 h 1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1" h="10558">
                  <a:moveTo>
                    <a:pt x="11697" y="5380"/>
                  </a:moveTo>
                  <a:lnTo>
                    <a:pt x="11697" y="5380"/>
                  </a:lnTo>
                  <a:cubicBezTo>
                    <a:pt x="8793" y="3122"/>
                    <a:pt x="3523" y="-105"/>
                    <a:pt x="727" y="3"/>
                  </a:cubicBezTo>
                  <a:cubicBezTo>
                    <a:pt x="512" y="110"/>
                    <a:pt x="189" y="110"/>
                    <a:pt x="81" y="325"/>
                  </a:cubicBezTo>
                  <a:cubicBezTo>
                    <a:pt x="-1102" y="2476"/>
                    <a:pt x="10945" y="10973"/>
                    <a:pt x="14601" y="10543"/>
                  </a:cubicBezTo>
                  <a:cubicBezTo>
                    <a:pt x="16430" y="10328"/>
                    <a:pt x="15139" y="8069"/>
                    <a:pt x="11697" y="53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8" name="任意多边形: 形状 825">
              <a:extLst>
                <a:ext uri="{FF2B5EF4-FFF2-40B4-BE49-F238E27FC236}">
                  <a16:creationId xmlns:a16="http://schemas.microsoft.com/office/drawing/2014/main" xmlns="" id="{5414AF7C-766B-4437-8C80-4776C2874C74}"/>
                </a:ext>
              </a:extLst>
            </p:cNvPr>
            <p:cNvSpPr/>
            <p:nvPr/>
          </p:nvSpPr>
          <p:spPr>
            <a:xfrm>
              <a:off x="1322236" y="601286"/>
              <a:ext cx="68239" cy="44225"/>
            </a:xfrm>
            <a:custGeom>
              <a:avLst/>
              <a:gdLst>
                <a:gd name="connsiteX0" fmla="*/ 11732 w 16149"/>
                <a:gd name="connsiteY0" fmla="*/ 5173 h 10466"/>
                <a:gd name="connsiteX1" fmla="*/ 547 w 16149"/>
                <a:gd name="connsiteY1" fmla="*/ 10 h 10466"/>
                <a:gd name="connsiteX2" fmla="*/ 116 w 16149"/>
                <a:gd name="connsiteY2" fmla="*/ 225 h 10466"/>
                <a:gd name="connsiteX3" fmla="*/ 15604 w 16149"/>
                <a:gd name="connsiteY3" fmla="*/ 10443 h 10466"/>
                <a:gd name="connsiteX4" fmla="*/ 11732 w 16149"/>
                <a:gd name="connsiteY4" fmla="*/ 5173 h 10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49" h="10466">
                  <a:moveTo>
                    <a:pt x="11732" y="5173"/>
                  </a:moveTo>
                  <a:cubicBezTo>
                    <a:pt x="8721" y="3022"/>
                    <a:pt x="3020" y="-205"/>
                    <a:pt x="547" y="10"/>
                  </a:cubicBezTo>
                  <a:cubicBezTo>
                    <a:pt x="439" y="10"/>
                    <a:pt x="224" y="118"/>
                    <a:pt x="116" y="225"/>
                  </a:cubicBezTo>
                  <a:cubicBezTo>
                    <a:pt x="-1389" y="2054"/>
                    <a:pt x="12163" y="10981"/>
                    <a:pt x="15604" y="10443"/>
                  </a:cubicBezTo>
                  <a:cubicBezTo>
                    <a:pt x="17110" y="10120"/>
                    <a:pt x="15389" y="7862"/>
                    <a:pt x="11732" y="517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9" name="任意多边形: 形状 826">
              <a:extLst>
                <a:ext uri="{FF2B5EF4-FFF2-40B4-BE49-F238E27FC236}">
                  <a16:creationId xmlns:a16="http://schemas.microsoft.com/office/drawing/2014/main" xmlns="" id="{C1A9F89E-1B60-44AD-A1D3-063A09E423EC}"/>
                </a:ext>
              </a:extLst>
            </p:cNvPr>
            <p:cNvSpPr/>
            <p:nvPr/>
          </p:nvSpPr>
          <p:spPr>
            <a:xfrm>
              <a:off x="1406613" y="587189"/>
              <a:ext cx="71535" cy="43325"/>
            </a:xfrm>
            <a:custGeom>
              <a:avLst/>
              <a:gdLst>
                <a:gd name="connsiteX0" fmla="*/ 11770 w 16929"/>
                <a:gd name="connsiteY0" fmla="*/ 5067 h 10253"/>
                <a:gd name="connsiteX1" fmla="*/ 369 w 16929"/>
                <a:gd name="connsiteY1" fmla="*/ 12 h 10253"/>
                <a:gd name="connsiteX2" fmla="*/ 46 w 16929"/>
                <a:gd name="connsiteY2" fmla="*/ 227 h 10253"/>
                <a:gd name="connsiteX3" fmla="*/ 16502 w 16929"/>
                <a:gd name="connsiteY3" fmla="*/ 10230 h 10253"/>
                <a:gd name="connsiteX4" fmla="*/ 11770 w 16929"/>
                <a:gd name="connsiteY4" fmla="*/ 5067 h 10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9" h="10253">
                  <a:moveTo>
                    <a:pt x="11770" y="5067"/>
                  </a:moveTo>
                  <a:cubicBezTo>
                    <a:pt x="7790" y="2486"/>
                    <a:pt x="2412" y="-203"/>
                    <a:pt x="369" y="12"/>
                  </a:cubicBezTo>
                  <a:cubicBezTo>
                    <a:pt x="261" y="12"/>
                    <a:pt x="154" y="120"/>
                    <a:pt x="46" y="227"/>
                  </a:cubicBezTo>
                  <a:cubicBezTo>
                    <a:pt x="-922" y="2056"/>
                    <a:pt x="13598" y="10768"/>
                    <a:pt x="16502" y="10230"/>
                  </a:cubicBezTo>
                  <a:cubicBezTo>
                    <a:pt x="17901" y="9907"/>
                    <a:pt x="15749" y="7649"/>
                    <a:pt x="11770" y="50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0" name="任意多边形: 形状 827">
              <a:extLst>
                <a:ext uri="{FF2B5EF4-FFF2-40B4-BE49-F238E27FC236}">
                  <a16:creationId xmlns:a16="http://schemas.microsoft.com/office/drawing/2014/main" xmlns="" id="{E3B62BCE-6632-44DB-AB7D-BB188A4BE48C}"/>
                </a:ext>
              </a:extLst>
            </p:cNvPr>
            <p:cNvSpPr/>
            <p:nvPr/>
          </p:nvSpPr>
          <p:spPr>
            <a:xfrm>
              <a:off x="1477341" y="572645"/>
              <a:ext cx="74142" cy="42450"/>
            </a:xfrm>
            <a:custGeom>
              <a:avLst/>
              <a:gdLst>
                <a:gd name="connsiteX0" fmla="*/ 86 w 17546"/>
                <a:gd name="connsiteY0" fmla="*/ 120 h 10046"/>
                <a:gd name="connsiteX1" fmla="*/ 17295 w 17546"/>
                <a:gd name="connsiteY1" fmla="*/ 10015 h 10046"/>
                <a:gd name="connsiteX2" fmla="*/ 11702 w 17546"/>
                <a:gd name="connsiteY2" fmla="*/ 4960 h 10046"/>
                <a:gd name="connsiteX3" fmla="*/ 301 w 17546"/>
                <a:gd name="connsiteY3" fmla="*/ 12 h 10046"/>
                <a:gd name="connsiteX4" fmla="*/ 86 w 17546"/>
                <a:gd name="connsiteY4" fmla="*/ 120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46" h="10046">
                  <a:moveTo>
                    <a:pt x="86" y="120"/>
                  </a:moveTo>
                  <a:cubicBezTo>
                    <a:pt x="-1312" y="1410"/>
                    <a:pt x="14714" y="10660"/>
                    <a:pt x="17295" y="10015"/>
                  </a:cubicBezTo>
                  <a:cubicBezTo>
                    <a:pt x="18371" y="9692"/>
                    <a:pt x="15897" y="7541"/>
                    <a:pt x="11702" y="4960"/>
                  </a:cubicBezTo>
                  <a:cubicBezTo>
                    <a:pt x="7508" y="2486"/>
                    <a:pt x="2022" y="-203"/>
                    <a:pt x="301" y="12"/>
                  </a:cubicBezTo>
                  <a:cubicBezTo>
                    <a:pt x="194" y="12"/>
                    <a:pt x="194" y="12"/>
                    <a:pt x="86"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1" name="任意多边形: 形状 828">
              <a:extLst>
                <a:ext uri="{FF2B5EF4-FFF2-40B4-BE49-F238E27FC236}">
                  <a16:creationId xmlns:a16="http://schemas.microsoft.com/office/drawing/2014/main" xmlns="" id="{1F7D393B-FDA8-4AED-B50F-89794BA18EA3}"/>
                </a:ext>
              </a:extLst>
            </p:cNvPr>
            <p:cNvSpPr/>
            <p:nvPr/>
          </p:nvSpPr>
          <p:spPr>
            <a:xfrm>
              <a:off x="1534057" y="558100"/>
              <a:ext cx="75930" cy="41200"/>
            </a:xfrm>
            <a:custGeom>
              <a:avLst/>
              <a:gdLst>
                <a:gd name="connsiteX0" fmla="*/ 17964 w 17969"/>
                <a:gd name="connsiteY0" fmla="*/ 9693 h 9750"/>
                <a:gd name="connsiteX1" fmla="*/ 11403 w 17969"/>
                <a:gd name="connsiteY1" fmla="*/ 4853 h 9750"/>
                <a:gd name="connsiteX2" fmla="*/ 110 w 17969"/>
                <a:gd name="connsiteY2" fmla="*/ 13 h 9750"/>
                <a:gd name="connsiteX3" fmla="*/ 2 w 17969"/>
                <a:gd name="connsiteY3" fmla="*/ 120 h 9750"/>
                <a:gd name="connsiteX4" fmla="*/ 17964 w 17969"/>
                <a:gd name="connsiteY4" fmla="*/ 9693 h 9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69" h="9750">
                  <a:moveTo>
                    <a:pt x="17964" y="9693"/>
                  </a:moveTo>
                  <a:cubicBezTo>
                    <a:pt x="18179" y="8725"/>
                    <a:pt x="12156" y="5175"/>
                    <a:pt x="11403" y="4853"/>
                  </a:cubicBezTo>
                  <a:cubicBezTo>
                    <a:pt x="6993" y="2379"/>
                    <a:pt x="1508" y="-203"/>
                    <a:pt x="110" y="13"/>
                  </a:cubicBezTo>
                  <a:cubicBezTo>
                    <a:pt x="110" y="13"/>
                    <a:pt x="2" y="13"/>
                    <a:pt x="2" y="120"/>
                  </a:cubicBezTo>
                  <a:cubicBezTo>
                    <a:pt x="-213" y="1518"/>
                    <a:pt x="16673" y="10553"/>
                    <a:pt x="17964" y="96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2" name="任意多边形: 形状 829">
              <a:extLst>
                <a:ext uri="{FF2B5EF4-FFF2-40B4-BE49-F238E27FC236}">
                  <a16:creationId xmlns:a16="http://schemas.microsoft.com/office/drawing/2014/main" xmlns="" id="{07F48ED7-91F8-49C7-AF88-DAC28567B3E1}"/>
                </a:ext>
              </a:extLst>
            </p:cNvPr>
            <p:cNvSpPr/>
            <p:nvPr/>
          </p:nvSpPr>
          <p:spPr>
            <a:xfrm>
              <a:off x="1575422" y="543099"/>
              <a:ext cx="77717" cy="40752"/>
            </a:xfrm>
            <a:custGeom>
              <a:avLst/>
              <a:gdLst>
                <a:gd name="connsiteX0" fmla="*/ 11293 w 18392"/>
                <a:gd name="connsiteY0" fmla="*/ 4746 h 9644"/>
                <a:gd name="connsiteX1" fmla="*/ 108 w 18392"/>
                <a:gd name="connsiteY1" fmla="*/ 13 h 9644"/>
                <a:gd name="connsiteX2" fmla="*/ 0 w 18392"/>
                <a:gd name="connsiteY2" fmla="*/ 121 h 9644"/>
                <a:gd name="connsiteX3" fmla="*/ 18392 w 18392"/>
                <a:gd name="connsiteY3" fmla="*/ 9586 h 9644"/>
                <a:gd name="connsiteX4" fmla="*/ 11293 w 18392"/>
                <a:gd name="connsiteY4" fmla="*/ 4746 h 9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92" h="9644">
                  <a:moveTo>
                    <a:pt x="11293" y="4746"/>
                  </a:moveTo>
                  <a:cubicBezTo>
                    <a:pt x="6776" y="2272"/>
                    <a:pt x="1183" y="-202"/>
                    <a:pt x="108" y="13"/>
                  </a:cubicBezTo>
                  <a:cubicBezTo>
                    <a:pt x="108" y="13"/>
                    <a:pt x="108" y="13"/>
                    <a:pt x="0" y="121"/>
                  </a:cubicBezTo>
                  <a:cubicBezTo>
                    <a:pt x="430" y="1626"/>
                    <a:pt x="17639" y="10446"/>
                    <a:pt x="18392" y="9586"/>
                  </a:cubicBezTo>
                  <a:cubicBezTo>
                    <a:pt x="18285" y="8725"/>
                    <a:pt x="13875" y="6144"/>
                    <a:pt x="11293" y="47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3" name="任意多边形: 形状 830">
              <a:extLst>
                <a:ext uri="{FF2B5EF4-FFF2-40B4-BE49-F238E27FC236}">
                  <a16:creationId xmlns:a16="http://schemas.microsoft.com/office/drawing/2014/main" xmlns="" id="{FF0E4469-05CA-4D24-B3EC-975E61A7A888}"/>
                </a:ext>
              </a:extLst>
            </p:cNvPr>
            <p:cNvSpPr/>
            <p:nvPr/>
          </p:nvSpPr>
          <p:spPr>
            <a:xfrm>
              <a:off x="1602943" y="527684"/>
              <a:ext cx="78824" cy="39738"/>
            </a:xfrm>
            <a:custGeom>
              <a:avLst/>
              <a:gdLst>
                <a:gd name="connsiteX0" fmla="*/ 48 w 18654"/>
                <a:gd name="connsiteY0" fmla="*/ 3 h 9404"/>
                <a:gd name="connsiteX1" fmla="*/ 48 w 18654"/>
                <a:gd name="connsiteY1" fmla="*/ 3 h 9404"/>
                <a:gd name="connsiteX2" fmla="*/ 18655 w 18654"/>
                <a:gd name="connsiteY2" fmla="*/ 9361 h 9404"/>
                <a:gd name="connsiteX3" fmla="*/ 10911 w 18654"/>
                <a:gd name="connsiteY3" fmla="*/ 4628 h 9404"/>
                <a:gd name="connsiteX4" fmla="*/ 10911 w 18654"/>
                <a:gd name="connsiteY4" fmla="*/ 4628 h 9404"/>
                <a:gd name="connsiteX5" fmla="*/ 48 w 18654"/>
                <a:gd name="connsiteY5" fmla="*/ 3 h 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54" h="9404">
                  <a:moveTo>
                    <a:pt x="48" y="3"/>
                  </a:moveTo>
                  <a:cubicBezTo>
                    <a:pt x="48" y="111"/>
                    <a:pt x="-60" y="111"/>
                    <a:pt x="48" y="3"/>
                  </a:cubicBezTo>
                  <a:cubicBezTo>
                    <a:pt x="693" y="971"/>
                    <a:pt x="17687" y="10114"/>
                    <a:pt x="18655" y="9361"/>
                  </a:cubicBezTo>
                  <a:cubicBezTo>
                    <a:pt x="18117" y="8500"/>
                    <a:pt x="13492" y="6027"/>
                    <a:pt x="10911" y="4628"/>
                  </a:cubicBezTo>
                  <a:lnTo>
                    <a:pt x="10911" y="4628"/>
                  </a:lnTo>
                  <a:cubicBezTo>
                    <a:pt x="6286" y="2370"/>
                    <a:pt x="801" y="-104"/>
                    <a:pt x="48"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4" name="任意多边形: 形状 831">
              <a:extLst>
                <a:ext uri="{FF2B5EF4-FFF2-40B4-BE49-F238E27FC236}">
                  <a16:creationId xmlns:a16="http://schemas.microsoft.com/office/drawing/2014/main" xmlns="" id="{46B7A971-D228-4767-99C0-22437BAFCE09}"/>
                </a:ext>
              </a:extLst>
            </p:cNvPr>
            <p:cNvSpPr/>
            <p:nvPr/>
          </p:nvSpPr>
          <p:spPr>
            <a:xfrm>
              <a:off x="1614509" y="513157"/>
              <a:ext cx="79078" cy="39083"/>
            </a:xfrm>
            <a:custGeom>
              <a:avLst/>
              <a:gdLst>
                <a:gd name="connsiteX0" fmla="*/ 0 w 18714"/>
                <a:gd name="connsiteY0" fmla="*/ 0 h 9249"/>
                <a:gd name="connsiteX1" fmla="*/ 18715 w 18714"/>
                <a:gd name="connsiteY1" fmla="*/ 9250 h 9249"/>
                <a:gd name="connsiteX2" fmla="*/ 18715 w 18714"/>
                <a:gd name="connsiteY2" fmla="*/ 9142 h 9249"/>
                <a:gd name="connsiteX3" fmla="*/ 10433 w 18714"/>
                <a:gd name="connsiteY3" fmla="*/ 4517 h 9249"/>
                <a:gd name="connsiteX4" fmla="*/ 0 w 18714"/>
                <a:gd name="connsiteY4" fmla="*/ 0 h 9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14" h="9249">
                  <a:moveTo>
                    <a:pt x="0" y="0"/>
                  </a:moveTo>
                  <a:cubicBezTo>
                    <a:pt x="430" y="753"/>
                    <a:pt x="16994" y="9035"/>
                    <a:pt x="18715" y="9250"/>
                  </a:cubicBezTo>
                  <a:cubicBezTo>
                    <a:pt x="18715" y="9250"/>
                    <a:pt x="18715" y="9142"/>
                    <a:pt x="18715" y="9142"/>
                  </a:cubicBezTo>
                  <a:cubicBezTo>
                    <a:pt x="17962" y="8389"/>
                    <a:pt x="13982" y="6346"/>
                    <a:pt x="10433" y="4517"/>
                  </a:cubicBezTo>
                  <a:cubicBezTo>
                    <a:pt x="8067" y="3334"/>
                    <a:pt x="1076"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5" name="任意多边形: 形状 832">
              <a:extLst>
                <a:ext uri="{FF2B5EF4-FFF2-40B4-BE49-F238E27FC236}">
                  <a16:creationId xmlns:a16="http://schemas.microsoft.com/office/drawing/2014/main" xmlns="" id="{FCAEA266-C666-4D4C-8C46-1C82289725EA}"/>
                </a:ext>
              </a:extLst>
            </p:cNvPr>
            <p:cNvSpPr/>
            <p:nvPr/>
          </p:nvSpPr>
          <p:spPr>
            <a:xfrm>
              <a:off x="1610875" y="498160"/>
              <a:ext cx="79078" cy="38174"/>
            </a:xfrm>
            <a:custGeom>
              <a:avLst/>
              <a:gdLst>
                <a:gd name="connsiteX0" fmla="*/ 0 w 18714"/>
                <a:gd name="connsiteY0" fmla="*/ 0 h 9034"/>
                <a:gd name="connsiteX1" fmla="*/ 18715 w 18714"/>
                <a:gd name="connsiteY1" fmla="*/ 9035 h 9034"/>
                <a:gd name="connsiteX2" fmla="*/ 9895 w 18714"/>
                <a:gd name="connsiteY2" fmla="*/ 4410 h 9034"/>
                <a:gd name="connsiteX3" fmla="*/ 0 w 18714"/>
                <a:gd name="connsiteY3" fmla="*/ 0 h 9034"/>
              </a:gdLst>
              <a:ahLst/>
              <a:cxnLst>
                <a:cxn ang="0">
                  <a:pos x="connsiteX0" y="connsiteY0"/>
                </a:cxn>
                <a:cxn ang="0">
                  <a:pos x="connsiteX1" y="connsiteY1"/>
                </a:cxn>
                <a:cxn ang="0">
                  <a:pos x="connsiteX2" y="connsiteY2"/>
                </a:cxn>
                <a:cxn ang="0">
                  <a:pos x="connsiteX3" y="connsiteY3"/>
                </a:cxn>
              </a:cxnLst>
              <a:rect l="l" t="t" r="r" b="b"/>
              <a:pathLst>
                <a:path w="18714" h="9034">
                  <a:moveTo>
                    <a:pt x="0" y="0"/>
                  </a:moveTo>
                  <a:cubicBezTo>
                    <a:pt x="108" y="108"/>
                    <a:pt x="17747" y="9035"/>
                    <a:pt x="18715" y="9035"/>
                  </a:cubicBezTo>
                  <a:cubicBezTo>
                    <a:pt x="18177" y="8604"/>
                    <a:pt x="13767" y="6346"/>
                    <a:pt x="9895" y="4410"/>
                  </a:cubicBezTo>
                  <a:cubicBezTo>
                    <a:pt x="6238" y="2689"/>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6" name="任意多边形: 形状 833">
              <a:extLst>
                <a:ext uri="{FF2B5EF4-FFF2-40B4-BE49-F238E27FC236}">
                  <a16:creationId xmlns:a16="http://schemas.microsoft.com/office/drawing/2014/main" xmlns="" id="{820B9BFF-BABE-4C1A-8ADF-210604A9F267}"/>
                </a:ext>
              </a:extLst>
            </p:cNvPr>
            <p:cNvSpPr/>
            <p:nvPr/>
          </p:nvSpPr>
          <p:spPr>
            <a:xfrm>
              <a:off x="1591331" y="483615"/>
              <a:ext cx="78169" cy="37722"/>
            </a:xfrm>
            <a:custGeom>
              <a:avLst/>
              <a:gdLst>
                <a:gd name="connsiteX0" fmla="*/ 15811 w 18499"/>
                <a:gd name="connsiteY0" fmla="*/ 7636 h 8927"/>
                <a:gd name="connsiteX1" fmla="*/ 8820 w 18499"/>
                <a:gd name="connsiteY1" fmla="*/ 4195 h 8927"/>
                <a:gd name="connsiteX2" fmla="*/ 7314 w 18499"/>
                <a:gd name="connsiteY2" fmla="*/ 3442 h 8927"/>
                <a:gd name="connsiteX3" fmla="*/ 0 w 18499"/>
                <a:gd name="connsiteY3" fmla="*/ 0 h 8927"/>
                <a:gd name="connsiteX4" fmla="*/ 18500 w 18499"/>
                <a:gd name="connsiteY4" fmla="*/ 8927 h 8927"/>
                <a:gd name="connsiteX5" fmla="*/ 15811 w 18499"/>
                <a:gd name="connsiteY5" fmla="*/ 7636 h 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499" h="8927">
                  <a:moveTo>
                    <a:pt x="15811" y="7636"/>
                  </a:moveTo>
                  <a:lnTo>
                    <a:pt x="8820" y="4195"/>
                  </a:lnTo>
                  <a:lnTo>
                    <a:pt x="7314" y="3442"/>
                  </a:lnTo>
                  <a:cubicBezTo>
                    <a:pt x="3334" y="1506"/>
                    <a:pt x="323" y="108"/>
                    <a:pt x="0" y="0"/>
                  </a:cubicBezTo>
                  <a:cubicBezTo>
                    <a:pt x="108" y="108"/>
                    <a:pt x="18177" y="8712"/>
                    <a:pt x="18500" y="8927"/>
                  </a:cubicBezTo>
                  <a:cubicBezTo>
                    <a:pt x="17532" y="8497"/>
                    <a:pt x="16671" y="8067"/>
                    <a:pt x="15811" y="76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4" name="任意多边形: 形状 851">
              <a:extLst>
                <a:ext uri="{FF2B5EF4-FFF2-40B4-BE49-F238E27FC236}">
                  <a16:creationId xmlns:a16="http://schemas.microsoft.com/office/drawing/2014/main" xmlns="" id="{78334AE0-61FA-4932-8459-3B403F5AA5E3}"/>
                </a:ext>
              </a:extLst>
            </p:cNvPr>
            <p:cNvSpPr/>
            <p:nvPr/>
          </p:nvSpPr>
          <p:spPr>
            <a:xfrm>
              <a:off x="184164" y="774032"/>
              <a:ext cx="44610" cy="51996"/>
            </a:xfrm>
            <a:custGeom>
              <a:avLst/>
              <a:gdLst>
                <a:gd name="connsiteX0" fmla="*/ 10557 w 10557"/>
                <a:gd name="connsiteY0" fmla="*/ 6561 h 12305"/>
                <a:gd name="connsiteX1" fmla="*/ 4857 w 10557"/>
                <a:gd name="connsiteY1" fmla="*/ 0 h 12305"/>
                <a:gd name="connsiteX2" fmla="*/ 1845 w 10557"/>
                <a:gd name="connsiteY2" fmla="*/ 10540 h 12305"/>
                <a:gd name="connsiteX3" fmla="*/ 10557 w 10557"/>
                <a:gd name="connsiteY3" fmla="*/ 6561 h 12305"/>
              </a:gdLst>
              <a:ahLst/>
              <a:cxnLst>
                <a:cxn ang="0">
                  <a:pos x="connsiteX0" y="connsiteY0"/>
                </a:cxn>
                <a:cxn ang="0">
                  <a:pos x="connsiteX1" y="connsiteY1"/>
                </a:cxn>
                <a:cxn ang="0">
                  <a:pos x="connsiteX2" y="connsiteY2"/>
                </a:cxn>
                <a:cxn ang="0">
                  <a:pos x="connsiteX3" y="connsiteY3"/>
                </a:cxn>
              </a:cxnLst>
              <a:rect l="l" t="t" r="r" b="b"/>
              <a:pathLst>
                <a:path w="10557" h="12305">
                  <a:moveTo>
                    <a:pt x="10557" y="6561"/>
                  </a:moveTo>
                  <a:cubicBezTo>
                    <a:pt x="10557" y="3872"/>
                    <a:pt x="8729" y="108"/>
                    <a:pt x="4857" y="0"/>
                  </a:cubicBezTo>
                  <a:cubicBezTo>
                    <a:pt x="-198" y="430"/>
                    <a:pt x="-1489" y="7099"/>
                    <a:pt x="1845" y="10540"/>
                  </a:cubicBezTo>
                  <a:cubicBezTo>
                    <a:pt x="5180" y="14197"/>
                    <a:pt x="10557" y="11831"/>
                    <a:pt x="10557" y="6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5" name="任意多边形: 形状 852">
              <a:extLst>
                <a:ext uri="{FF2B5EF4-FFF2-40B4-BE49-F238E27FC236}">
                  <a16:creationId xmlns:a16="http://schemas.microsoft.com/office/drawing/2014/main" xmlns="" id="{A621C5B1-D4F1-43C4-9C52-3F2270C39261}"/>
                </a:ext>
              </a:extLst>
            </p:cNvPr>
            <p:cNvSpPr/>
            <p:nvPr/>
          </p:nvSpPr>
          <p:spPr>
            <a:xfrm>
              <a:off x="354020" y="769486"/>
              <a:ext cx="45987" cy="51354"/>
            </a:xfrm>
            <a:custGeom>
              <a:avLst/>
              <a:gdLst>
                <a:gd name="connsiteX0" fmla="*/ 10802 w 10883"/>
                <a:gd name="connsiteY0" fmla="*/ 6453 h 12153"/>
                <a:gd name="connsiteX1" fmla="*/ 4026 w 10883"/>
                <a:gd name="connsiteY1" fmla="*/ 0 h 12153"/>
                <a:gd name="connsiteX2" fmla="*/ 3488 w 10883"/>
                <a:gd name="connsiteY2" fmla="*/ 0 h 12153"/>
                <a:gd name="connsiteX3" fmla="*/ 3058 w 10883"/>
                <a:gd name="connsiteY3" fmla="*/ 10863 h 12153"/>
                <a:gd name="connsiteX4" fmla="*/ 10802 w 10883"/>
                <a:gd name="connsiteY4" fmla="*/ 6453 h 12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3" h="12153">
                  <a:moveTo>
                    <a:pt x="10802" y="6453"/>
                  </a:moveTo>
                  <a:cubicBezTo>
                    <a:pt x="10372" y="3872"/>
                    <a:pt x="8006" y="108"/>
                    <a:pt x="4026" y="0"/>
                  </a:cubicBezTo>
                  <a:cubicBezTo>
                    <a:pt x="3918" y="0"/>
                    <a:pt x="3703" y="0"/>
                    <a:pt x="3488" y="0"/>
                  </a:cubicBezTo>
                  <a:cubicBezTo>
                    <a:pt x="-922" y="645"/>
                    <a:pt x="-1244" y="7529"/>
                    <a:pt x="3058" y="10863"/>
                  </a:cubicBezTo>
                  <a:cubicBezTo>
                    <a:pt x="6930" y="13875"/>
                    <a:pt x="11555" y="11293"/>
                    <a:pt x="10802" y="64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6" name="任意多边形: 形状 853">
              <a:extLst>
                <a:ext uri="{FF2B5EF4-FFF2-40B4-BE49-F238E27FC236}">
                  <a16:creationId xmlns:a16="http://schemas.microsoft.com/office/drawing/2014/main" xmlns="" id="{7F6235F2-ED93-488A-AFBC-9E9458383698}"/>
                </a:ext>
              </a:extLst>
            </p:cNvPr>
            <p:cNvSpPr/>
            <p:nvPr/>
          </p:nvSpPr>
          <p:spPr>
            <a:xfrm>
              <a:off x="522220" y="763126"/>
              <a:ext cx="48244" cy="51421"/>
            </a:xfrm>
            <a:custGeom>
              <a:avLst/>
              <a:gdLst>
                <a:gd name="connsiteX0" fmla="*/ 11114 w 11417"/>
                <a:gd name="connsiteY0" fmla="*/ 6346 h 12169"/>
                <a:gd name="connsiteX1" fmla="*/ 3370 w 11417"/>
                <a:gd name="connsiteY1" fmla="*/ 0 h 12169"/>
                <a:gd name="connsiteX2" fmla="*/ 2402 w 11417"/>
                <a:gd name="connsiteY2" fmla="*/ 215 h 12169"/>
                <a:gd name="connsiteX3" fmla="*/ 4554 w 11417"/>
                <a:gd name="connsiteY3" fmla="*/ 11293 h 12169"/>
                <a:gd name="connsiteX4" fmla="*/ 11114 w 11417"/>
                <a:gd name="connsiteY4" fmla="*/ 6346 h 12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7" h="12169">
                  <a:moveTo>
                    <a:pt x="11114" y="6346"/>
                  </a:moveTo>
                  <a:cubicBezTo>
                    <a:pt x="10362" y="3764"/>
                    <a:pt x="7350" y="0"/>
                    <a:pt x="3370" y="0"/>
                  </a:cubicBezTo>
                  <a:cubicBezTo>
                    <a:pt x="3048" y="0"/>
                    <a:pt x="2725" y="108"/>
                    <a:pt x="2402" y="215"/>
                  </a:cubicBezTo>
                  <a:cubicBezTo>
                    <a:pt x="-1685" y="1506"/>
                    <a:pt x="-286" y="8389"/>
                    <a:pt x="4554" y="11293"/>
                  </a:cubicBezTo>
                  <a:cubicBezTo>
                    <a:pt x="8856" y="13660"/>
                    <a:pt x="12513" y="10971"/>
                    <a:pt x="11114"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7" name="任意多边形: 形状 854">
              <a:extLst>
                <a:ext uri="{FF2B5EF4-FFF2-40B4-BE49-F238E27FC236}">
                  <a16:creationId xmlns:a16="http://schemas.microsoft.com/office/drawing/2014/main" xmlns="" id="{D4378C10-2663-4424-9934-747D45DFBCA8}"/>
                </a:ext>
              </a:extLst>
            </p:cNvPr>
            <p:cNvSpPr/>
            <p:nvPr/>
          </p:nvSpPr>
          <p:spPr>
            <a:xfrm>
              <a:off x="687496" y="754945"/>
              <a:ext cx="51197" cy="50661"/>
            </a:xfrm>
            <a:custGeom>
              <a:avLst/>
              <a:gdLst>
                <a:gd name="connsiteX0" fmla="*/ 11475 w 12116"/>
                <a:gd name="connsiteY0" fmla="*/ 6238 h 11989"/>
                <a:gd name="connsiteX1" fmla="*/ 2870 w 12116"/>
                <a:gd name="connsiteY1" fmla="*/ 0 h 11989"/>
                <a:gd name="connsiteX2" fmla="*/ 1472 w 12116"/>
                <a:gd name="connsiteY2" fmla="*/ 323 h 11989"/>
                <a:gd name="connsiteX3" fmla="*/ 6957 w 12116"/>
                <a:gd name="connsiteY3" fmla="*/ 11616 h 11989"/>
                <a:gd name="connsiteX4" fmla="*/ 11475 w 12116"/>
                <a:gd name="connsiteY4" fmla="*/ 6238 h 11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6" h="11989">
                  <a:moveTo>
                    <a:pt x="11475" y="6238"/>
                  </a:moveTo>
                  <a:cubicBezTo>
                    <a:pt x="10292" y="3657"/>
                    <a:pt x="6850" y="0"/>
                    <a:pt x="2870" y="0"/>
                  </a:cubicBezTo>
                  <a:cubicBezTo>
                    <a:pt x="2440" y="0"/>
                    <a:pt x="2010" y="108"/>
                    <a:pt x="1472" y="323"/>
                  </a:cubicBezTo>
                  <a:cubicBezTo>
                    <a:pt x="-2185" y="2259"/>
                    <a:pt x="1472" y="9788"/>
                    <a:pt x="6957" y="11616"/>
                  </a:cubicBezTo>
                  <a:cubicBezTo>
                    <a:pt x="11044" y="13014"/>
                    <a:pt x="13303" y="10325"/>
                    <a:pt x="11475" y="62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8" name="任意多边形: 形状 855">
              <a:extLst>
                <a:ext uri="{FF2B5EF4-FFF2-40B4-BE49-F238E27FC236}">
                  <a16:creationId xmlns:a16="http://schemas.microsoft.com/office/drawing/2014/main" xmlns="" id="{08195FFF-62C0-4182-8A9E-1D95B26512F9}"/>
                </a:ext>
              </a:extLst>
            </p:cNvPr>
            <p:cNvSpPr/>
            <p:nvPr/>
          </p:nvSpPr>
          <p:spPr>
            <a:xfrm>
              <a:off x="849362" y="744943"/>
              <a:ext cx="54362" cy="50352"/>
            </a:xfrm>
            <a:custGeom>
              <a:avLst/>
              <a:gdLst>
                <a:gd name="connsiteX0" fmla="*/ 2316 w 12865"/>
                <a:gd name="connsiteY0" fmla="*/ 0 h 11916"/>
                <a:gd name="connsiteX1" fmla="*/ 1026 w 12865"/>
                <a:gd name="connsiteY1" fmla="*/ 323 h 11916"/>
                <a:gd name="connsiteX2" fmla="*/ 8770 w 12865"/>
                <a:gd name="connsiteY2" fmla="*/ 11724 h 11916"/>
                <a:gd name="connsiteX3" fmla="*/ 11781 w 12865"/>
                <a:gd name="connsiteY3" fmla="*/ 6131 h 11916"/>
                <a:gd name="connsiteX4" fmla="*/ 2316 w 12865"/>
                <a:gd name="connsiteY4" fmla="*/ 0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 h="11916">
                  <a:moveTo>
                    <a:pt x="2316" y="0"/>
                  </a:moveTo>
                  <a:cubicBezTo>
                    <a:pt x="1886" y="0"/>
                    <a:pt x="1456" y="108"/>
                    <a:pt x="1026" y="323"/>
                  </a:cubicBezTo>
                  <a:cubicBezTo>
                    <a:pt x="-2308" y="2366"/>
                    <a:pt x="3069" y="10325"/>
                    <a:pt x="8770" y="11724"/>
                  </a:cubicBezTo>
                  <a:cubicBezTo>
                    <a:pt x="12642" y="12692"/>
                    <a:pt x="14040" y="9895"/>
                    <a:pt x="11781" y="6131"/>
                  </a:cubicBezTo>
                  <a:cubicBezTo>
                    <a:pt x="10168" y="3657"/>
                    <a:pt x="6188" y="0"/>
                    <a:pt x="23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9" name="任意多边形: 形状 856">
              <a:extLst>
                <a:ext uri="{FF2B5EF4-FFF2-40B4-BE49-F238E27FC236}">
                  <a16:creationId xmlns:a16="http://schemas.microsoft.com/office/drawing/2014/main" xmlns="" id="{76EC5611-6E56-41CA-B88A-E02153886C67}"/>
                </a:ext>
              </a:extLst>
            </p:cNvPr>
            <p:cNvSpPr/>
            <p:nvPr/>
          </p:nvSpPr>
          <p:spPr>
            <a:xfrm>
              <a:off x="1005557" y="733572"/>
              <a:ext cx="58233" cy="49744"/>
            </a:xfrm>
            <a:custGeom>
              <a:avLst/>
              <a:gdLst>
                <a:gd name="connsiteX0" fmla="*/ 738 w 13781"/>
                <a:gd name="connsiteY0" fmla="*/ 325 h 11772"/>
                <a:gd name="connsiteX1" fmla="*/ 10741 w 13781"/>
                <a:gd name="connsiteY1" fmla="*/ 11726 h 11772"/>
                <a:gd name="connsiteX2" fmla="*/ 12032 w 13781"/>
                <a:gd name="connsiteY2" fmla="*/ 6026 h 11772"/>
                <a:gd name="connsiteX3" fmla="*/ 1921 w 13781"/>
                <a:gd name="connsiteY3" fmla="*/ 2 h 11772"/>
                <a:gd name="connsiteX4" fmla="*/ 738 w 13781"/>
                <a:gd name="connsiteY4" fmla="*/ 325 h 11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1" h="11772">
                  <a:moveTo>
                    <a:pt x="738" y="325"/>
                  </a:moveTo>
                  <a:cubicBezTo>
                    <a:pt x="-2381" y="2476"/>
                    <a:pt x="5040" y="10866"/>
                    <a:pt x="10741" y="11726"/>
                  </a:cubicBezTo>
                  <a:cubicBezTo>
                    <a:pt x="14183" y="12156"/>
                    <a:pt x="14828" y="9575"/>
                    <a:pt x="12032" y="6026"/>
                  </a:cubicBezTo>
                  <a:cubicBezTo>
                    <a:pt x="10096" y="3444"/>
                    <a:pt x="5578" y="-105"/>
                    <a:pt x="1921" y="2"/>
                  </a:cubicBezTo>
                  <a:cubicBezTo>
                    <a:pt x="1491" y="2"/>
                    <a:pt x="1061" y="110"/>
                    <a:pt x="738"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0" name="任意多边形: 形状 857">
              <a:extLst>
                <a:ext uri="{FF2B5EF4-FFF2-40B4-BE49-F238E27FC236}">
                  <a16:creationId xmlns:a16="http://schemas.microsoft.com/office/drawing/2014/main" xmlns="" id="{65BCD902-FFBF-485D-985D-B0881FF233DA}"/>
                </a:ext>
              </a:extLst>
            </p:cNvPr>
            <p:cNvSpPr/>
            <p:nvPr/>
          </p:nvSpPr>
          <p:spPr>
            <a:xfrm>
              <a:off x="1150115" y="720849"/>
              <a:ext cx="60494" cy="49562"/>
            </a:xfrm>
            <a:custGeom>
              <a:avLst/>
              <a:gdLst>
                <a:gd name="connsiteX0" fmla="*/ 1377 w 14316"/>
                <a:gd name="connsiteY0" fmla="*/ 2 h 11729"/>
                <a:gd name="connsiteX1" fmla="*/ 409 w 14316"/>
                <a:gd name="connsiteY1" fmla="*/ 433 h 11729"/>
                <a:gd name="connsiteX2" fmla="*/ 12347 w 14316"/>
                <a:gd name="connsiteY2" fmla="*/ 11726 h 11729"/>
                <a:gd name="connsiteX3" fmla="*/ 11917 w 14316"/>
                <a:gd name="connsiteY3" fmla="*/ 6026 h 11729"/>
                <a:gd name="connsiteX4" fmla="*/ 1377 w 14316"/>
                <a:gd name="connsiteY4" fmla="*/ 2 h 11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6" h="11729">
                  <a:moveTo>
                    <a:pt x="1377" y="2"/>
                  </a:moveTo>
                  <a:cubicBezTo>
                    <a:pt x="1054" y="110"/>
                    <a:pt x="624" y="110"/>
                    <a:pt x="409" y="433"/>
                  </a:cubicBezTo>
                  <a:cubicBezTo>
                    <a:pt x="-2065" y="2691"/>
                    <a:pt x="7292" y="11618"/>
                    <a:pt x="12347" y="11726"/>
                  </a:cubicBezTo>
                  <a:cubicBezTo>
                    <a:pt x="15144" y="11834"/>
                    <a:pt x="14929" y="9252"/>
                    <a:pt x="11917" y="6026"/>
                  </a:cubicBezTo>
                  <a:cubicBezTo>
                    <a:pt x="9658" y="3444"/>
                    <a:pt x="4818" y="-105"/>
                    <a:pt x="1377"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1" name="任意多边形: 形状 858">
              <a:extLst>
                <a:ext uri="{FF2B5EF4-FFF2-40B4-BE49-F238E27FC236}">
                  <a16:creationId xmlns:a16="http://schemas.microsoft.com/office/drawing/2014/main" xmlns="" id="{6637E863-E443-4E86-A2BB-77F8A4327259}"/>
                </a:ext>
              </a:extLst>
            </p:cNvPr>
            <p:cNvSpPr/>
            <p:nvPr/>
          </p:nvSpPr>
          <p:spPr>
            <a:xfrm>
              <a:off x="1280018" y="707213"/>
              <a:ext cx="63785" cy="48654"/>
            </a:xfrm>
            <a:custGeom>
              <a:avLst/>
              <a:gdLst>
                <a:gd name="connsiteX0" fmla="*/ 213 w 15095"/>
                <a:gd name="connsiteY0" fmla="*/ 325 h 11514"/>
                <a:gd name="connsiteX1" fmla="*/ 13550 w 15095"/>
                <a:gd name="connsiteY1" fmla="*/ 11511 h 11514"/>
                <a:gd name="connsiteX2" fmla="*/ 12044 w 15095"/>
                <a:gd name="connsiteY2" fmla="*/ 5810 h 11514"/>
                <a:gd name="connsiteX3" fmla="*/ 12044 w 15095"/>
                <a:gd name="connsiteY3" fmla="*/ 5810 h 11514"/>
                <a:gd name="connsiteX4" fmla="*/ 1181 w 15095"/>
                <a:gd name="connsiteY4" fmla="*/ 2 h 11514"/>
                <a:gd name="connsiteX5" fmla="*/ 213 w 15095"/>
                <a:gd name="connsiteY5" fmla="*/ 325 h 1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95" h="11514">
                  <a:moveTo>
                    <a:pt x="213" y="325"/>
                  </a:moveTo>
                  <a:cubicBezTo>
                    <a:pt x="-1616" y="2584"/>
                    <a:pt x="8817" y="11296"/>
                    <a:pt x="13550" y="11511"/>
                  </a:cubicBezTo>
                  <a:cubicBezTo>
                    <a:pt x="16131" y="11618"/>
                    <a:pt x="15378" y="9037"/>
                    <a:pt x="12044" y="5810"/>
                  </a:cubicBezTo>
                  <a:lnTo>
                    <a:pt x="12044" y="5810"/>
                  </a:lnTo>
                  <a:cubicBezTo>
                    <a:pt x="9355" y="3337"/>
                    <a:pt x="4300" y="-105"/>
                    <a:pt x="1181" y="2"/>
                  </a:cubicBezTo>
                  <a:cubicBezTo>
                    <a:pt x="750" y="2"/>
                    <a:pt x="428" y="110"/>
                    <a:pt x="213"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2" name="任意多边形: 形状 859">
              <a:extLst>
                <a:ext uri="{FF2B5EF4-FFF2-40B4-BE49-F238E27FC236}">
                  <a16:creationId xmlns:a16="http://schemas.microsoft.com/office/drawing/2014/main" xmlns="" id="{91502151-0FE1-49BF-8DAD-B8A247CC0F45}"/>
                </a:ext>
              </a:extLst>
            </p:cNvPr>
            <p:cNvSpPr/>
            <p:nvPr/>
          </p:nvSpPr>
          <p:spPr>
            <a:xfrm>
              <a:off x="1395107" y="692669"/>
              <a:ext cx="66262" cy="48282"/>
            </a:xfrm>
            <a:custGeom>
              <a:avLst/>
              <a:gdLst>
                <a:gd name="connsiteX0" fmla="*/ 11911 w 15681"/>
                <a:gd name="connsiteY0" fmla="*/ 5703 h 11426"/>
                <a:gd name="connsiteX1" fmla="*/ 725 w 15681"/>
                <a:gd name="connsiteY1" fmla="*/ 3 h 11426"/>
                <a:gd name="connsiteX2" fmla="*/ 80 w 15681"/>
                <a:gd name="connsiteY2" fmla="*/ 433 h 11426"/>
                <a:gd name="connsiteX3" fmla="*/ 14923 w 15681"/>
                <a:gd name="connsiteY3" fmla="*/ 11404 h 11426"/>
                <a:gd name="connsiteX4" fmla="*/ 11911 w 15681"/>
                <a:gd name="connsiteY4" fmla="*/ 5703 h 1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1" h="11426">
                  <a:moveTo>
                    <a:pt x="11911" y="5703"/>
                  </a:moveTo>
                  <a:cubicBezTo>
                    <a:pt x="8469" y="2907"/>
                    <a:pt x="3307" y="-105"/>
                    <a:pt x="725" y="3"/>
                  </a:cubicBezTo>
                  <a:cubicBezTo>
                    <a:pt x="510" y="110"/>
                    <a:pt x="188" y="110"/>
                    <a:pt x="80" y="433"/>
                  </a:cubicBezTo>
                  <a:cubicBezTo>
                    <a:pt x="-1103" y="2799"/>
                    <a:pt x="11158" y="11941"/>
                    <a:pt x="14923" y="11404"/>
                  </a:cubicBezTo>
                  <a:cubicBezTo>
                    <a:pt x="16644" y="11081"/>
                    <a:pt x="15353" y="8607"/>
                    <a:pt x="11911"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3" name="任意多边形: 形状 860">
              <a:extLst>
                <a:ext uri="{FF2B5EF4-FFF2-40B4-BE49-F238E27FC236}">
                  <a16:creationId xmlns:a16="http://schemas.microsoft.com/office/drawing/2014/main" xmlns="" id="{0B07B582-0828-4B21-AC87-51D396505E0B}"/>
                </a:ext>
              </a:extLst>
            </p:cNvPr>
            <p:cNvSpPr/>
            <p:nvPr/>
          </p:nvSpPr>
          <p:spPr>
            <a:xfrm>
              <a:off x="1495402" y="677186"/>
              <a:ext cx="69072" cy="47437"/>
            </a:xfrm>
            <a:custGeom>
              <a:avLst/>
              <a:gdLst>
                <a:gd name="connsiteX0" fmla="*/ 11838 w 16346"/>
                <a:gd name="connsiteY0" fmla="*/ 5603 h 11226"/>
                <a:gd name="connsiteX1" fmla="*/ 11838 w 16346"/>
                <a:gd name="connsiteY1" fmla="*/ 5603 h 11226"/>
                <a:gd name="connsiteX2" fmla="*/ 545 w 16346"/>
                <a:gd name="connsiteY2" fmla="*/ 10 h 11226"/>
                <a:gd name="connsiteX3" fmla="*/ 115 w 16346"/>
                <a:gd name="connsiteY3" fmla="*/ 225 h 11226"/>
                <a:gd name="connsiteX4" fmla="*/ 15818 w 16346"/>
                <a:gd name="connsiteY4" fmla="*/ 11196 h 11226"/>
                <a:gd name="connsiteX5" fmla="*/ 11838 w 16346"/>
                <a:gd name="connsiteY5" fmla="*/ 5603 h 1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46" h="11226">
                  <a:moveTo>
                    <a:pt x="11838" y="5603"/>
                  </a:moveTo>
                  <a:lnTo>
                    <a:pt x="11838" y="5603"/>
                  </a:lnTo>
                  <a:cubicBezTo>
                    <a:pt x="8612" y="3129"/>
                    <a:pt x="3019" y="-205"/>
                    <a:pt x="545" y="10"/>
                  </a:cubicBezTo>
                  <a:cubicBezTo>
                    <a:pt x="437" y="10"/>
                    <a:pt x="222" y="117"/>
                    <a:pt x="115" y="225"/>
                  </a:cubicBezTo>
                  <a:cubicBezTo>
                    <a:pt x="-1391" y="2161"/>
                    <a:pt x="12376" y="11841"/>
                    <a:pt x="15818" y="11196"/>
                  </a:cubicBezTo>
                  <a:cubicBezTo>
                    <a:pt x="17324" y="10981"/>
                    <a:pt x="15495" y="8507"/>
                    <a:pt x="11838" y="56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4" name="任意多边形: 形状 861">
              <a:extLst>
                <a:ext uri="{FF2B5EF4-FFF2-40B4-BE49-F238E27FC236}">
                  <a16:creationId xmlns:a16="http://schemas.microsoft.com/office/drawing/2014/main" xmlns="" id="{6040BAF5-4F5F-456B-A0DB-A56A28D74178}"/>
                </a:ext>
              </a:extLst>
            </p:cNvPr>
            <p:cNvSpPr/>
            <p:nvPr/>
          </p:nvSpPr>
          <p:spPr>
            <a:xfrm>
              <a:off x="1580269" y="661762"/>
              <a:ext cx="71510" cy="46499"/>
            </a:xfrm>
            <a:custGeom>
              <a:avLst/>
              <a:gdLst>
                <a:gd name="connsiteX0" fmla="*/ 11652 w 16923"/>
                <a:gd name="connsiteY0" fmla="*/ 5488 h 11004"/>
                <a:gd name="connsiteX1" fmla="*/ 359 w 16923"/>
                <a:gd name="connsiteY1" fmla="*/ 3 h 11004"/>
                <a:gd name="connsiteX2" fmla="*/ 36 w 16923"/>
                <a:gd name="connsiteY2" fmla="*/ 218 h 11004"/>
                <a:gd name="connsiteX3" fmla="*/ 16600 w 16923"/>
                <a:gd name="connsiteY3" fmla="*/ 10974 h 11004"/>
                <a:gd name="connsiteX4" fmla="*/ 11652 w 16923"/>
                <a:gd name="connsiteY4" fmla="*/ 5488 h 11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3" h="11004">
                  <a:moveTo>
                    <a:pt x="11652" y="5488"/>
                  </a:moveTo>
                  <a:cubicBezTo>
                    <a:pt x="7673" y="2692"/>
                    <a:pt x="2295" y="-105"/>
                    <a:pt x="359" y="3"/>
                  </a:cubicBezTo>
                  <a:cubicBezTo>
                    <a:pt x="251" y="3"/>
                    <a:pt x="144" y="111"/>
                    <a:pt x="36" y="218"/>
                  </a:cubicBezTo>
                  <a:cubicBezTo>
                    <a:pt x="-824" y="2047"/>
                    <a:pt x="13911" y="11619"/>
                    <a:pt x="16600" y="10974"/>
                  </a:cubicBezTo>
                  <a:cubicBezTo>
                    <a:pt x="17783" y="10651"/>
                    <a:pt x="15632" y="8285"/>
                    <a:pt x="11652" y="54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5" name="任意多边形: 形状 862">
              <a:extLst>
                <a:ext uri="{FF2B5EF4-FFF2-40B4-BE49-F238E27FC236}">
                  <a16:creationId xmlns:a16="http://schemas.microsoft.com/office/drawing/2014/main" xmlns="" id="{BBD3F86E-60B6-424C-8D73-30CE75F6B973}"/>
                </a:ext>
              </a:extLst>
            </p:cNvPr>
            <p:cNvSpPr/>
            <p:nvPr/>
          </p:nvSpPr>
          <p:spPr>
            <a:xfrm>
              <a:off x="1649243" y="645363"/>
              <a:ext cx="73407" cy="46072"/>
            </a:xfrm>
            <a:custGeom>
              <a:avLst/>
              <a:gdLst>
                <a:gd name="connsiteX0" fmla="*/ 62 w 17372"/>
                <a:gd name="connsiteY0" fmla="*/ 119 h 10903"/>
                <a:gd name="connsiteX1" fmla="*/ 17163 w 17372"/>
                <a:gd name="connsiteY1" fmla="*/ 10874 h 10903"/>
                <a:gd name="connsiteX2" fmla="*/ 11462 w 17372"/>
                <a:gd name="connsiteY2" fmla="*/ 5389 h 10903"/>
                <a:gd name="connsiteX3" fmla="*/ 169 w 17372"/>
                <a:gd name="connsiteY3" fmla="*/ 11 h 10903"/>
                <a:gd name="connsiteX4" fmla="*/ 62 w 17372"/>
                <a:gd name="connsiteY4" fmla="*/ 119 h 10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72" h="10903">
                  <a:moveTo>
                    <a:pt x="62" y="119"/>
                  </a:moveTo>
                  <a:cubicBezTo>
                    <a:pt x="-1122" y="1409"/>
                    <a:pt x="15119" y="11520"/>
                    <a:pt x="17163" y="10874"/>
                  </a:cubicBezTo>
                  <a:cubicBezTo>
                    <a:pt x="18131" y="10552"/>
                    <a:pt x="15657" y="8185"/>
                    <a:pt x="11462" y="5389"/>
                  </a:cubicBezTo>
                  <a:cubicBezTo>
                    <a:pt x="7268" y="2700"/>
                    <a:pt x="1782" y="-204"/>
                    <a:pt x="169" y="11"/>
                  </a:cubicBezTo>
                  <a:cubicBezTo>
                    <a:pt x="169" y="119"/>
                    <a:pt x="169" y="119"/>
                    <a:pt x="62" y="1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6" name="任意多边形: 形状 863">
              <a:extLst>
                <a:ext uri="{FF2B5EF4-FFF2-40B4-BE49-F238E27FC236}">
                  <a16:creationId xmlns:a16="http://schemas.microsoft.com/office/drawing/2014/main" xmlns="" id="{5263BB45-6ACC-47C6-984E-F9534B90E0FD}"/>
                </a:ext>
              </a:extLst>
            </p:cNvPr>
            <p:cNvSpPr/>
            <p:nvPr/>
          </p:nvSpPr>
          <p:spPr>
            <a:xfrm>
              <a:off x="1703132" y="629001"/>
              <a:ext cx="74996" cy="44872"/>
            </a:xfrm>
            <a:custGeom>
              <a:avLst/>
              <a:gdLst>
                <a:gd name="connsiteX0" fmla="*/ 17747 w 17748"/>
                <a:gd name="connsiteY0" fmla="*/ 10552 h 10619"/>
                <a:gd name="connsiteX1" fmla="*/ 11186 w 17748"/>
                <a:gd name="connsiteY1" fmla="*/ 5282 h 10619"/>
                <a:gd name="connsiteX2" fmla="*/ 108 w 17748"/>
                <a:gd name="connsiteY2" fmla="*/ 12 h 10619"/>
                <a:gd name="connsiteX3" fmla="*/ 1 w 17748"/>
                <a:gd name="connsiteY3" fmla="*/ 119 h 10619"/>
                <a:gd name="connsiteX4" fmla="*/ 17747 w 17748"/>
                <a:gd name="connsiteY4" fmla="*/ 10552 h 10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8" h="10619">
                  <a:moveTo>
                    <a:pt x="17747" y="10552"/>
                  </a:moveTo>
                  <a:cubicBezTo>
                    <a:pt x="17855" y="9477"/>
                    <a:pt x="11832" y="5712"/>
                    <a:pt x="11186" y="5282"/>
                  </a:cubicBezTo>
                  <a:cubicBezTo>
                    <a:pt x="6884" y="2593"/>
                    <a:pt x="1399" y="-203"/>
                    <a:pt x="108" y="12"/>
                  </a:cubicBezTo>
                  <a:cubicBezTo>
                    <a:pt x="108" y="12"/>
                    <a:pt x="1" y="119"/>
                    <a:pt x="1" y="119"/>
                  </a:cubicBezTo>
                  <a:cubicBezTo>
                    <a:pt x="-107" y="1733"/>
                    <a:pt x="16457" y="11520"/>
                    <a:pt x="17747" y="105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7" name="任意多边形: 形状 864">
              <a:extLst>
                <a:ext uri="{FF2B5EF4-FFF2-40B4-BE49-F238E27FC236}">
                  <a16:creationId xmlns:a16="http://schemas.microsoft.com/office/drawing/2014/main" xmlns="" id="{70621380-E6AF-4ADC-A12D-6E7FFFA78F21}"/>
                </a:ext>
              </a:extLst>
            </p:cNvPr>
            <p:cNvSpPr/>
            <p:nvPr/>
          </p:nvSpPr>
          <p:spPr>
            <a:xfrm>
              <a:off x="1739946" y="612640"/>
              <a:ext cx="76238" cy="44166"/>
            </a:xfrm>
            <a:custGeom>
              <a:avLst/>
              <a:gdLst>
                <a:gd name="connsiteX0" fmla="*/ 17962 w 18042"/>
                <a:gd name="connsiteY0" fmla="*/ 10445 h 10452"/>
                <a:gd name="connsiteX1" fmla="*/ 17962 w 18042"/>
                <a:gd name="connsiteY1" fmla="*/ 10445 h 10452"/>
                <a:gd name="connsiteX2" fmla="*/ 10756 w 18042"/>
                <a:gd name="connsiteY2" fmla="*/ 5174 h 10452"/>
                <a:gd name="connsiteX3" fmla="*/ 10756 w 18042"/>
                <a:gd name="connsiteY3" fmla="*/ 5174 h 10452"/>
                <a:gd name="connsiteX4" fmla="*/ 0 w 18042"/>
                <a:gd name="connsiteY4" fmla="*/ 12 h 10452"/>
                <a:gd name="connsiteX5" fmla="*/ 0 w 18042"/>
                <a:gd name="connsiteY5" fmla="*/ 119 h 10452"/>
                <a:gd name="connsiteX6" fmla="*/ 17962 w 18042"/>
                <a:gd name="connsiteY6" fmla="*/ 10445 h 1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42" h="10452">
                  <a:moveTo>
                    <a:pt x="17962" y="10445"/>
                  </a:moveTo>
                  <a:cubicBezTo>
                    <a:pt x="18069" y="10445"/>
                    <a:pt x="18069" y="10445"/>
                    <a:pt x="17962" y="10445"/>
                  </a:cubicBezTo>
                  <a:cubicBezTo>
                    <a:pt x="17747" y="9477"/>
                    <a:pt x="13982" y="7003"/>
                    <a:pt x="10756" y="5174"/>
                  </a:cubicBezTo>
                  <a:lnTo>
                    <a:pt x="10756" y="5174"/>
                  </a:lnTo>
                  <a:cubicBezTo>
                    <a:pt x="6346" y="2593"/>
                    <a:pt x="968" y="-203"/>
                    <a:pt x="0" y="12"/>
                  </a:cubicBezTo>
                  <a:cubicBezTo>
                    <a:pt x="0" y="12"/>
                    <a:pt x="0" y="119"/>
                    <a:pt x="0" y="119"/>
                  </a:cubicBezTo>
                  <a:cubicBezTo>
                    <a:pt x="538" y="1625"/>
                    <a:pt x="16456" y="10767"/>
                    <a:pt x="17962" y="104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8" name="任意多边形: 形状 865">
              <a:extLst>
                <a:ext uri="{FF2B5EF4-FFF2-40B4-BE49-F238E27FC236}">
                  <a16:creationId xmlns:a16="http://schemas.microsoft.com/office/drawing/2014/main" xmlns="" id="{D4402E1D-B63A-452A-AE99-49ACE0695E02}"/>
                </a:ext>
              </a:extLst>
            </p:cNvPr>
            <p:cNvSpPr/>
            <p:nvPr/>
          </p:nvSpPr>
          <p:spPr>
            <a:xfrm>
              <a:off x="1759945" y="595873"/>
              <a:ext cx="77261" cy="43629"/>
            </a:xfrm>
            <a:custGeom>
              <a:avLst/>
              <a:gdLst>
                <a:gd name="connsiteX0" fmla="*/ 18284 w 18284"/>
                <a:gd name="connsiteY0" fmla="*/ 10218 h 10325"/>
                <a:gd name="connsiteX1" fmla="*/ 10433 w 18284"/>
                <a:gd name="connsiteY1" fmla="*/ 5055 h 10325"/>
                <a:gd name="connsiteX2" fmla="*/ 10433 w 18284"/>
                <a:gd name="connsiteY2" fmla="*/ 5055 h 10325"/>
                <a:gd name="connsiteX3" fmla="*/ 0 w 18284"/>
                <a:gd name="connsiteY3" fmla="*/ 0 h 10325"/>
                <a:gd name="connsiteX4" fmla="*/ 18177 w 18284"/>
                <a:gd name="connsiteY4" fmla="*/ 10325 h 10325"/>
                <a:gd name="connsiteX5" fmla="*/ 18284 w 18284"/>
                <a:gd name="connsiteY5" fmla="*/ 10218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10325">
                  <a:moveTo>
                    <a:pt x="18284" y="10218"/>
                  </a:moveTo>
                  <a:cubicBezTo>
                    <a:pt x="17639" y="9357"/>
                    <a:pt x="13014" y="6561"/>
                    <a:pt x="10433" y="5055"/>
                  </a:cubicBezTo>
                  <a:lnTo>
                    <a:pt x="10433" y="5055"/>
                  </a:lnTo>
                  <a:cubicBezTo>
                    <a:pt x="8174" y="3764"/>
                    <a:pt x="1291" y="0"/>
                    <a:pt x="0" y="0"/>
                  </a:cubicBezTo>
                  <a:cubicBezTo>
                    <a:pt x="107" y="968"/>
                    <a:pt x="16026" y="10003"/>
                    <a:pt x="18177" y="10325"/>
                  </a:cubicBezTo>
                  <a:cubicBezTo>
                    <a:pt x="18284" y="10325"/>
                    <a:pt x="18284" y="10325"/>
                    <a:pt x="18284"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9" name="任意多边形: 形状 866">
              <a:extLst>
                <a:ext uri="{FF2B5EF4-FFF2-40B4-BE49-F238E27FC236}">
                  <a16:creationId xmlns:a16="http://schemas.microsoft.com/office/drawing/2014/main" xmlns="" id="{950AEA6F-03AF-49FC-8970-E9AF3E62E359}"/>
                </a:ext>
              </a:extLst>
            </p:cNvPr>
            <p:cNvSpPr/>
            <p:nvPr/>
          </p:nvSpPr>
          <p:spPr>
            <a:xfrm>
              <a:off x="1763579" y="579967"/>
              <a:ext cx="77261" cy="42721"/>
            </a:xfrm>
            <a:custGeom>
              <a:avLst/>
              <a:gdLst>
                <a:gd name="connsiteX0" fmla="*/ 0 w 18284"/>
                <a:gd name="connsiteY0" fmla="*/ 0 h 10110"/>
                <a:gd name="connsiteX1" fmla="*/ 18285 w 18284"/>
                <a:gd name="connsiteY1" fmla="*/ 10110 h 10110"/>
                <a:gd name="connsiteX2" fmla="*/ 9895 w 18284"/>
                <a:gd name="connsiteY2" fmla="*/ 5055 h 10110"/>
                <a:gd name="connsiteX3" fmla="*/ 0 w 18284"/>
                <a:gd name="connsiteY3" fmla="*/ 0 h 10110"/>
              </a:gdLst>
              <a:ahLst/>
              <a:cxnLst>
                <a:cxn ang="0">
                  <a:pos x="connsiteX0" y="connsiteY0"/>
                </a:cxn>
                <a:cxn ang="0">
                  <a:pos x="connsiteX1" y="connsiteY1"/>
                </a:cxn>
                <a:cxn ang="0">
                  <a:pos x="connsiteX2" y="connsiteY2"/>
                </a:cxn>
                <a:cxn ang="0">
                  <a:pos x="connsiteX3" y="connsiteY3"/>
                </a:cxn>
              </a:cxnLst>
              <a:rect l="l" t="t" r="r" b="b"/>
              <a:pathLst>
                <a:path w="18284" h="10110">
                  <a:moveTo>
                    <a:pt x="0" y="0"/>
                  </a:moveTo>
                  <a:cubicBezTo>
                    <a:pt x="108" y="108"/>
                    <a:pt x="16886" y="10110"/>
                    <a:pt x="18285" y="10110"/>
                  </a:cubicBezTo>
                  <a:cubicBezTo>
                    <a:pt x="17854" y="9572"/>
                    <a:pt x="13660" y="7099"/>
                    <a:pt x="9895" y="5055"/>
                  </a:cubicBezTo>
                  <a:cubicBezTo>
                    <a:pt x="6991" y="3334"/>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80" name="任意多边形: 形状 867">
              <a:extLst>
                <a:ext uri="{FF2B5EF4-FFF2-40B4-BE49-F238E27FC236}">
                  <a16:creationId xmlns:a16="http://schemas.microsoft.com/office/drawing/2014/main" xmlns="" id="{8EFB86A6-6B14-4B6B-8E03-2C795059AC86}"/>
                </a:ext>
              </a:extLst>
            </p:cNvPr>
            <p:cNvSpPr/>
            <p:nvPr/>
          </p:nvSpPr>
          <p:spPr>
            <a:xfrm>
              <a:off x="1749948" y="564058"/>
              <a:ext cx="76352" cy="41812"/>
            </a:xfrm>
            <a:custGeom>
              <a:avLst/>
              <a:gdLst>
                <a:gd name="connsiteX0" fmla="*/ 9250 w 18069"/>
                <a:gd name="connsiteY0" fmla="*/ 4840 h 9895"/>
                <a:gd name="connsiteX1" fmla="*/ 0 w 18069"/>
                <a:gd name="connsiteY1" fmla="*/ 0 h 9895"/>
                <a:gd name="connsiteX2" fmla="*/ 18069 w 18069"/>
                <a:gd name="connsiteY2" fmla="*/ 9895 h 9895"/>
                <a:gd name="connsiteX3" fmla="*/ 9250 w 18069"/>
                <a:gd name="connsiteY3" fmla="*/ 4840 h 9895"/>
              </a:gdLst>
              <a:ahLst/>
              <a:cxnLst>
                <a:cxn ang="0">
                  <a:pos x="connsiteX0" y="connsiteY0"/>
                </a:cxn>
                <a:cxn ang="0">
                  <a:pos x="connsiteX1" y="connsiteY1"/>
                </a:cxn>
                <a:cxn ang="0">
                  <a:pos x="connsiteX2" y="connsiteY2"/>
                </a:cxn>
                <a:cxn ang="0">
                  <a:pos x="connsiteX3" y="connsiteY3"/>
                </a:cxn>
              </a:cxnLst>
              <a:rect l="l" t="t" r="r" b="b"/>
              <a:pathLst>
                <a:path w="18069" h="9895">
                  <a:moveTo>
                    <a:pt x="9250" y="4840"/>
                  </a:moveTo>
                  <a:cubicBezTo>
                    <a:pt x="6346" y="3227"/>
                    <a:pt x="753" y="215"/>
                    <a:pt x="0" y="0"/>
                  </a:cubicBezTo>
                  <a:cubicBezTo>
                    <a:pt x="107" y="108"/>
                    <a:pt x="17316" y="9572"/>
                    <a:pt x="18069" y="9895"/>
                  </a:cubicBezTo>
                  <a:cubicBezTo>
                    <a:pt x="17424" y="9357"/>
                    <a:pt x="13552" y="7206"/>
                    <a:pt x="9250" y="48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97" name="任意多边形: 形状 884">
              <a:extLst>
                <a:ext uri="{FF2B5EF4-FFF2-40B4-BE49-F238E27FC236}">
                  <a16:creationId xmlns:a16="http://schemas.microsoft.com/office/drawing/2014/main" xmlns="" id="{25964B46-6032-41EE-ADEA-0FCDF46AA8EB}"/>
                </a:ext>
              </a:extLst>
            </p:cNvPr>
            <p:cNvSpPr/>
            <p:nvPr/>
          </p:nvSpPr>
          <p:spPr>
            <a:xfrm>
              <a:off x="86738" y="895379"/>
              <a:ext cx="48945" cy="55850"/>
            </a:xfrm>
            <a:custGeom>
              <a:avLst/>
              <a:gdLst>
                <a:gd name="connsiteX0" fmla="*/ 11565 w 11583"/>
                <a:gd name="connsiteY0" fmla="*/ 7099 h 13217"/>
                <a:gd name="connsiteX1" fmla="*/ 11565 w 11583"/>
                <a:gd name="connsiteY1" fmla="*/ 7099 h 13217"/>
                <a:gd name="connsiteX2" fmla="*/ 5864 w 11583"/>
                <a:gd name="connsiteY2" fmla="*/ 0 h 13217"/>
                <a:gd name="connsiteX3" fmla="*/ 1562 w 11583"/>
                <a:gd name="connsiteY3" fmla="*/ 11293 h 13217"/>
                <a:gd name="connsiteX4" fmla="*/ 11565 w 11583"/>
                <a:gd name="connsiteY4" fmla="*/ 7099 h 13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3" h="13217">
                  <a:moveTo>
                    <a:pt x="11565" y="7099"/>
                  </a:moveTo>
                  <a:lnTo>
                    <a:pt x="11565" y="7099"/>
                  </a:lnTo>
                  <a:cubicBezTo>
                    <a:pt x="11780" y="4195"/>
                    <a:pt x="10166" y="108"/>
                    <a:pt x="5864" y="0"/>
                  </a:cubicBezTo>
                  <a:cubicBezTo>
                    <a:pt x="271" y="430"/>
                    <a:pt x="-1665" y="7636"/>
                    <a:pt x="1562" y="11293"/>
                  </a:cubicBezTo>
                  <a:cubicBezTo>
                    <a:pt x="5004" y="15273"/>
                    <a:pt x="11027" y="12692"/>
                    <a:pt x="11565" y="709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98" name="任意多边形: 形状 885">
              <a:extLst>
                <a:ext uri="{FF2B5EF4-FFF2-40B4-BE49-F238E27FC236}">
                  <a16:creationId xmlns:a16="http://schemas.microsoft.com/office/drawing/2014/main" xmlns="" id="{D1C81AD7-05ED-4033-9A7F-7DA1E2A1AC86}"/>
                </a:ext>
              </a:extLst>
            </p:cNvPr>
            <p:cNvSpPr/>
            <p:nvPr/>
          </p:nvSpPr>
          <p:spPr>
            <a:xfrm>
              <a:off x="274232" y="891289"/>
              <a:ext cx="49135" cy="55727"/>
            </a:xfrm>
            <a:custGeom>
              <a:avLst/>
              <a:gdLst>
                <a:gd name="connsiteX0" fmla="*/ 11614 w 11628"/>
                <a:gd name="connsiteY0" fmla="*/ 6991 h 13188"/>
                <a:gd name="connsiteX1" fmla="*/ 4946 w 11628"/>
                <a:gd name="connsiteY1" fmla="*/ 0 h 13188"/>
                <a:gd name="connsiteX2" fmla="*/ 4408 w 11628"/>
                <a:gd name="connsiteY2" fmla="*/ 0 h 13188"/>
                <a:gd name="connsiteX3" fmla="*/ 2687 w 11628"/>
                <a:gd name="connsiteY3" fmla="*/ 11724 h 13188"/>
                <a:gd name="connsiteX4" fmla="*/ 11614 w 11628"/>
                <a:gd name="connsiteY4" fmla="*/ 6991 h 1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8" h="13188">
                  <a:moveTo>
                    <a:pt x="11614" y="6991"/>
                  </a:moveTo>
                  <a:cubicBezTo>
                    <a:pt x="11506" y="4195"/>
                    <a:pt x="9248" y="108"/>
                    <a:pt x="4946" y="0"/>
                  </a:cubicBezTo>
                  <a:cubicBezTo>
                    <a:pt x="4730" y="0"/>
                    <a:pt x="4515" y="0"/>
                    <a:pt x="4408" y="0"/>
                  </a:cubicBezTo>
                  <a:cubicBezTo>
                    <a:pt x="-540" y="753"/>
                    <a:pt x="-1615" y="8174"/>
                    <a:pt x="2687" y="11724"/>
                  </a:cubicBezTo>
                  <a:cubicBezTo>
                    <a:pt x="6666" y="15058"/>
                    <a:pt x="11937" y="12369"/>
                    <a:pt x="11614" y="6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99" name="任意多边形: 形状 886">
              <a:extLst>
                <a:ext uri="{FF2B5EF4-FFF2-40B4-BE49-F238E27FC236}">
                  <a16:creationId xmlns:a16="http://schemas.microsoft.com/office/drawing/2014/main" xmlns="" id="{BB4834C2-44C1-4CCA-99C0-F04AE17BAEFC}"/>
                </a:ext>
              </a:extLst>
            </p:cNvPr>
            <p:cNvSpPr/>
            <p:nvPr/>
          </p:nvSpPr>
          <p:spPr>
            <a:xfrm>
              <a:off x="460674" y="884473"/>
              <a:ext cx="50864" cy="56082"/>
            </a:xfrm>
            <a:custGeom>
              <a:avLst/>
              <a:gdLst>
                <a:gd name="connsiteX0" fmla="*/ 3523 w 12037"/>
                <a:gd name="connsiteY0" fmla="*/ 11831 h 13272"/>
                <a:gd name="connsiteX1" fmla="*/ 11912 w 12037"/>
                <a:gd name="connsiteY1" fmla="*/ 6991 h 13272"/>
                <a:gd name="connsiteX2" fmla="*/ 4276 w 12037"/>
                <a:gd name="connsiteY2" fmla="*/ 0 h 13272"/>
                <a:gd name="connsiteX3" fmla="*/ 3738 w 12037"/>
                <a:gd name="connsiteY3" fmla="*/ 108 h 13272"/>
                <a:gd name="connsiteX4" fmla="*/ 3523 w 12037"/>
                <a:gd name="connsiteY4" fmla="*/ 11831 h 13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7" h="13272">
                  <a:moveTo>
                    <a:pt x="3523" y="11831"/>
                  </a:moveTo>
                  <a:cubicBezTo>
                    <a:pt x="8040" y="15165"/>
                    <a:pt x="12880" y="12369"/>
                    <a:pt x="11912" y="6991"/>
                  </a:cubicBezTo>
                  <a:cubicBezTo>
                    <a:pt x="11374" y="4195"/>
                    <a:pt x="8686" y="108"/>
                    <a:pt x="4276" y="0"/>
                  </a:cubicBezTo>
                  <a:cubicBezTo>
                    <a:pt x="4061" y="0"/>
                    <a:pt x="3846" y="0"/>
                    <a:pt x="3738" y="108"/>
                  </a:cubicBezTo>
                  <a:cubicBezTo>
                    <a:pt x="-1210" y="968"/>
                    <a:pt x="-1210" y="8389"/>
                    <a:pt x="3523"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0" name="任意多边形: 形状 887">
              <a:extLst>
                <a:ext uri="{FF2B5EF4-FFF2-40B4-BE49-F238E27FC236}">
                  <a16:creationId xmlns:a16="http://schemas.microsoft.com/office/drawing/2014/main" xmlns="" id="{F7264344-407E-46CF-8585-4326CEAF9266}"/>
                </a:ext>
              </a:extLst>
            </p:cNvPr>
            <p:cNvSpPr/>
            <p:nvPr/>
          </p:nvSpPr>
          <p:spPr>
            <a:xfrm>
              <a:off x="644911" y="876748"/>
              <a:ext cx="53103" cy="55681"/>
            </a:xfrm>
            <a:custGeom>
              <a:avLst/>
              <a:gdLst>
                <a:gd name="connsiteX0" fmla="*/ 12195 w 12567"/>
                <a:gd name="connsiteY0" fmla="*/ 6884 h 13177"/>
                <a:gd name="connsiteX1" fmla="*/ 3698 w 12567"/>
                <a:gd name="connsiteY1" fmla="*/ 0 h 13177"/>
                <a:gd name="connsiteX2" fmla="*/ 2623 w 12567"/>
                <a:gd name="connsiteY2" fmla="*/ 215 h 13177"/>
                <a:gd name="connsiteX3" fmla="*/ 5204 w 12567"/>
                <a:gd name="connsiteY3" fmla="*/ 12154 h 13177"/>
                <a:gd name="connsiteX4" fmla="*/ 12195 w 12567"/>
                <a:gd name="connsiteY4" fmla="*/ 6884 h 13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7" h="13177">
                  <a:moveTo>
                    <a:pt x="12195" y="6884"/>
                  </a:moveTo>
                  <a:cubicBezTo>
                    <a:pt x="11227" y="4087"/>
                    <a:pt x="8001" y="108"/>
                    <a:pt x="3698" y="0"/>
                  </a:cubicBezTo>
                  <a:cubicBezTo>
                    <a:pt x="3376" y="0"/>
                    <a:pt x="2945" y="108"/>
                    <a:pt x="2623" y="215"/>
                  </a:cubicBezTo>
                  <a:cubicBezTo>
                    <a:pt x="-1895" y="1613"/>
                    <a:pt x="-281" y="9035"/>
                    <a:pt x="5204" y="12154"/>
                  </a:cubicBezTo>
                  <a:cubicBezTo>
                    <a:pt x="9937" y="14843"/>
                    <a:pt x="13809" y="11939"/>
                    <a:pt x="12195" y="6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1" name="任意多边形: 形状 888">
              <a:extLst>
                <a:ext uri="{FF2B5EF4-FFF2-40B4-BE49-F238E27FC236}">
                  <a16:creationId xmlns:a16="http://schemas.microsoft.com/office/drawing/2014/main" xmlns="" id="{04F316E3-EEF2-40DE-9761-1D2A15F6A70D}"/>
                </a:ext>
              </a:extLst>
            </p:cNvPr>
            <p:cNvSpPr/>
            <p:nvPr/>
          </p:nvSpPr>
          <p:spPr>
            <a:xfrm>
              <a:off x="826016" y="867203"/>
              <a:ext cx="55681" cy="54831"/>
            </a:xfrm>
            <a:custGeom>
              <a:avLst/>
              <a:gdLst>
                <a:gd name="connsiteX0" fmla="*/ 1603 w 13177"/>
                <a:gd name="connsiteY0" fmla="*/ 430 h 12976"/>
                <a:gd name="connsiteX1" fmla="*/ 7519 w 13177"/>
                <a:gd name="connsiteY1" fmla="*/ 12584 h 12976"/>
                <a:gd name="connsiteX2" fmla="*/ 12466 w 13177"/>
                <a:gd name="connsiteY2" fmla="*/ 6776 h 12976"/>
                <a:gd name="connsiteX3" fmla="*/ 12466 w 13177"/>
                <a:gd name="connsiteY3" fmla="*/ 6776 h 12976"/>
                <a:gd name="connsiteX4" fmla="*/ 3109 w 13177"/>
                <a:gd name="connsiteY4" fmla="*/ 0 h 12976"/>
                <a:gd name="connsiteX5" fmla="*/ 1603 w 13177"/>
                <a:gd name="connsiteY5" fmla="*/ 430 h 1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77" h="12976">
                  <a:moveTo>
                    <a:pt x="1603" y="430"/>
                  </a:moveTo>
                  <a:cubicBezTo>
                    <a:pt x="-2377" y="2474"/>
                    <a:pt x="1603" y="10648"/>
                    <a:pt x="7519" y="12584"/>
                  </a:cubicBezTo>
                  <a:cubicBezTo>
                    <a:pt x="11928" y="14090"/>
                    <a:pt x="14510" y="11078"/>
                    <a:pt x="12466" y="6776"/>
                  </a:cubicBezTo>
                  <a:lnTo>
                    <a:pt x="12466" y="6776"/>
                  </a:lnTo>
                  <a:cubicBezTo>
                    <a:pt x="11176" y="3980"/>
                    <a:pt x="7411" y="0"/>
                    <a:pt x="3109" y="0"/>
                  </a:cubicBezTo>
                  <a:cubicBezTo>
                    <a:pt x="2679" y="108"/>
                    <a:pt x="2141" y="108"/>
                    <a:pt x="1603"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2" name="任意多边形: 形状 889">
              <a:extLst>
                <a:ext uri="{FF2B5EF4-FFF2-40B4-BE49-F238E27FC236}">
                  <a16:creationId xmlns:a16="http://schemas.microsoft.com/office/drawing/2014/main" xmlns="" id="{49407E32-D094-48F7-AEBF-D2AFF24522B2}"/>
                </a:ext>
              </a:extLst>
            </p:cNvPr>
            <p:cNvSpPr/>
            <p:nvPr/>
          </p:nvSpPr>
          <p:spPr>
            <a:xfrm>
              <a:off x="1002270" y="855832"/>
              <a:ext cx="58609" cy="54278"/>
            </a:xfrm>
            <a:custGeom>
              <a:avLst/>
              <a:gdLst>
                <a:gd name="connsiteX0" fmla="*/ 12702 w 13870"/>
                <a:gd name="connsiteY0" fmla="*/ 6563 h 12845"/>
                <a:gd name="connsiteX1" fmla="*/ 2591 w 13870"/>
                <a:gd name="connsiteY1" fmla="*/ 2 h 12845"/>
                <a:gd name="connsiteX2" fmla="*/ 1193 w 13870"/>
                <a:gd name="connsiteY2" fmla="*/ 432 h 12845"/>
                <a:gd name="connsiteX3" fmla="*/ 9367 w 13870"/>
                <a:gd name="connsiteY3" fmla="*/ 12694 h 12845"/>
                <a:gd name="connsiteX4" fmla="*/ 12702 w 13870"/>
                <a:gd name="connsiteY4" fmla="*/ 6563 h 12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70" h="12845">
                  <a:moveTo>
                    <a:pt x="12702" y="6563"/>
                  </a:moveTo>
                  <a:cubicBezTo>
                    <a:pt x="11088" y="3767"/>
                    <a:pt x="6786" y="-105"/>
                    <a:pt x="2591" y="2"/>
                  </a:cubicBezTo>
                  <a:cubicBezTo>
                    <a:pt x="2161" y="110"/>
                    <a:pt x="1623" y="110"/>
                    <a:pt x="1193" y="432"/>
                  </a:cubicBezTo>
                  <a:cubicBezTo>
                    <a:pt x="-2571" y="2691"/>
                    <a:pt x="3237" y="11296"/>
                    <a:pt x="9367" y="12694"/>
                  </a:cubicBezTo>
                  <a:cubicBezTo>
                    <a:pt x="13562" y="13554"/>
                    <a:pt x="15175" y="10650"/>
                    <a:pt x="12702" y="65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3" name="任意多边形: 形状 890">
              <a:extLst>
                <a:ext uri="{FF2B5EF4-FFF2-40B4-BE49-F238E27FC236}">
                  <a16:creationId xmlns:a16="http://schemas.microsoft.com/office/drawing/2014/main" xmlns="" id="{5F9FBA4F-3B7C-44A1-8545-F1C152F7DF9C}"/>
                </a:ext>
              </a:extLst>
            </p:cNvPr>
            <p:cNvSpPr/>
            <p:nvPr/>
          </p:nvSpPr>
          <p:spPr>
            <a:xfrm>
              <a:off x="1170229" y="842196"/>
              <a:ext cx="60608" cy="53910"/>
            </a:xfrm>
            <a:custGeom>
              <a:avLst/>
              <a:gdLst>
                <a:gd name="connsiteX0" fmla="*/ 1994 w 14343"/>
                <a:gd name="connsiteY0" fmla="*/ 2 h 12758"/>
                <a:gd name="connsiteX1" fmla="*/ 811 w 14343"/>
                <a:gd name="connsiteY1" fmla="*/ 432 h 12758"/>
                <a:gd name="connsiteX2" fmla="*/ 11137 w 14343"/>
                <a:gd name="connsiteY2" fmla="*/ 12694 h 12758"/>
                <a:gd name="connsiteX3" fmla="*/ 12642 w 14343"/>
                <a:gd name="connsiteY3" fmla="*/ 6563 h 12758"/>
                <a:gd name="connsiteX4" fmla="*/ 1994 w 14343"/>
                <a:gd name="connsiteY4" fmla="*/ 2 h 12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3" h="12758">
                  <a:moveTo>
                    <a:pt x="1994" y="2"/>
                  </a:moveTo>
                  <a:cubicBezTo>
                    <a:pt x="1564" y="110"/>
                    <a:pt x="1134" y="110"/>
                    <a:pt x="811" y="432"/>
                  </a:cubicBezTo>
                  <a:cubicBezTo>
                    <a:pt x="-2523" y="2799"/>
                    <a:pt x="5113" y="11833"/>
                    <a:pt x="11137" y="12694"/>
                  </a:cubicBezTo>
                  <a:cubicBezTo>
                    <a:pt x="14686" y="13232"/>
                    <a:pt x="15439" y="10328"/>
                    <a:pt x="12642" y="6563"/>
                  </a:cubicBezTo>
                  <a:cubicBezTo>
                    <a:pt x="10599" y="3767"/>
                    <a:pt x="5974" y="-105"/>
                    <a:pt x="1994"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4" name="任意多边形: 形状 891">
              <a:extLst>
                <a:ext uri="{FF2B5EF4-FFF2-40B4-BE49-F238E27FC236}">
                  <a16:creationId xmlns:a16="http://schemas.microsoft.com/office/drawing/2014/main" xmlns="" id="{DCA59AA9-D5F2-4762-8521-29BDA31377B3}"/>
                </a:ext>
              </a:extLst>
            </p:cNvPr>
            <p:cNvSpPr/>
            <p:nvPr/>
          </p:nvSpPr>
          <p:spPr>
            <a:xfrm>
              <a:off x="1323027" y="827626"/>
              <a:ext cx="62315" cy="53221"/>
            </a:xfrm>
            <a:custGeom>
              <a:avLst/>
              <a:gdLst>
                <a:gd name="connsiteX0" fmla="*/ 12405 w 14747"/>
                <a:gd name="connsiteY0" fmla="*/ 6354 h 12595"/>
                <a:gd name="connsiteX1" fmla="*/ 1542 w 14747"/>
                <a:gd name="connsiteY1" fmla="*/ 9 h 12595"/>
                <a:gd name="connsiteX2" fmla="*/ 467 w 14747"/>
                <a:gd name="connsiteY2" fmla="*/ 439 h 12595"/>
                <a:gd name="connsiteX3" fmla="*/ 12728 w 14747"/>
                <a:gd name="connsiteY3" fmla="*/ 12593 h 12595"/>
                <a:gd name="connsiteX4" fmla="*/ 12405 w 14747"/>
                <a:gd name="connsiteY4" fmla="*/ 6354 h 12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7" h="12595">
                  <a:moveTo>
                    <a:pt x="12405" y="6354"/>
                  </a:moveTo>
                  <a:cubicBezTo>
                    <a:pt x="10039" y="3665"/>
                    <a:pt x="5092" y="-207"/>
                    <a:pt x="1542" y="9"/>
                  </a:cubicBezTo>
                  <a:cubicBezTo>
                    <a:pt x="1220" y="116"/>
                    <a:pt x="790" y="116"/>
                    <a:pt x="467" y="439"/>
                  </a:cubicBezTo>
                  <a:cubicBezTo>
                    <a:pt x="-2222" y="2913"/>
                    <a:pt x="7350" y="12485"/>
                    <a:pt x="12728" y="12593"/>
                  </a:cubicBezTo>
                  <a:cubicBezTo>
                    <a:pt x="15525" y="12700"/>
                    <a:pt x="15417" y="9904"/>
                    <a:pt x="12405" y="63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5" name="任意多边形: 形状 892">
              <a:extLst>
                <a:ext uri="{FF2B5EF4-FFF2-40B4-BE49-F238E27FC236}">
                  <a16:creationId xmlns:a16="http://schemas.microsoft.com/office/drawing/2014/main" xmlns="" id="{DC9607DA-1E7B-420E-BB80-91BF38344FD3}"/>
                </a:ext>
              </a:extLst>
            </p:cNvPr>
            <p:cNvSpPr/>
            <p:nvPr/>
          </p:nvSpPr>
          <p:spPr>
            <a:xfrm>
              <a:off x="1459446" y="812173"/>
              <a:ext cx="64829" cy="52313"/>
            </a:xfrm>
            <a:custGeom>
              <a:avLst/>
              <a:gdLst>
                <a:gd name="connsiteX0" fmla="*/ 235 w 15342"/>
                <a:gd name="connsiteY0" fmla="*/ 331 h 12380"/>
                <a:gd name="connsiteX1" fmla="*/ 13679 w 15342"/>
                <a:gd name="connsiteY1" fmla="*/ 12378 h 12380"/>
                <a:gd name="connsiteX2" fmla="*/ 12281 w 15342"/>
                <a:gd name="connsiteY2" fmla="*/ 6247 h 12380"/>
                <a:gd name="connsiteX3" fmla="*/ 1095 w 15342"/>
                <a:gd name="connsiteY3" fmla="*/ 9 h 12380"/>
                <a:gd name="connsiteX4" fmla="*/ 235 w 15342"/>
                <a:gd name="connsiteY4" fmla="*/ 331 h 12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42" h="12380">
                  <a:moveTo>
                    <a:pt x="235" y="331"/>
                  </a:moveTo>
                  <a:cubicBezTo>
                    <a:pt x="-1701" y="2805"/>
                    <a:pt x="8839" y="12270"/>
                    <a:pt x="13679" y="12378"/>
                  </a:cubicBezTo>
                  <a:cubicBezTo>
                    <a:pt x="16368" y="12485"/>
                    <a:pt x="15723" y="9689"/>
                    <a:pt x="12281" y="6247"/>
                  </a:cubicBezTo>
                  <a:cubicBezTo>
                    <a:pt x="9592" y="3558"/>
                    <a:pt x="4429" y="-206"/>
                    <a:pt x="1095" y="9"/>
                  </a:cubicBezTo>
                  <a:cubicBezTo>
                    <a:pt x="772" y="9"/>
                    <a:pt x="450" y="116"/>
                    <a:pt x="235" y="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6" name="任意多边形: 形状 893">
              <a:extLst>
                <a:ext uri="{FF2B5EF4-FFF2-40B4-BE49-F238E27FC236}">
                  <a16:creationId xmlns:a16="http://schemas.microsoft.com/office/drawing/2014/main" xmlns="" id="{E6153ADF-D5B3-4679-B430-D5387C9F8257}"/>
                </a:ext>
              </a:extLst>
            </p:cNvPr>
            <p:cNvSpPr/>
            <p:nvPr/>
          </p:nvSpPr>
          <p:spPr>
            <a:xfrm>
              <a:off x="1579233" y="795811"/>
              <a:ext cx="66925" cy="51848"/>
            </a:xfrm>
            <a:custGeom>
              <a:avLst/>
              <a:gdLst>
                <a:gd name="connsiteX0" fmla="*/ 14586 w 15838"/>
                <a:gd name="connsiteY0" fmla="*/ 12270 h 12270"/>
                <a:gd name="connsiteX1" fmla="*/ 12113 w 15838"/>
                <a:gd name="connsiteY1" fmla="*/ 6140 h 12270"/>
                <a:gd name="connsiteX2" fmla="*/ 819 w 15838"/>
                <a:gd name="connsiteY2" fmla="*/ 9 h 12270"/>
                <a:gd name="connsiteX3" fmla="*/ 281 w 15838"/>
                <a:gd name="connsiteY3" fmla="*/ 224 h 12270"/>
                <a:gd name="connsiteX4" fmla="*/ 14586 w 15838"/>
                <a:gd name="connsiteY4" fmla="*/ 12270 h 12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38" h="12270">
                  <a:moveTo>
                    <a:pt x="14586" y="12270"/>
                  </a:moveTo>
                  <a:cubicBezTo>
                    <a:pt x="16953" y="12270"/>
                    <a:pt x="15877" y="9582"/>
                    <a:pt x="12113" y="6140"/>
                  </a:cubicBezTo>
                  <a:cubicBezTo>
                    <a:pt x="9209" y="3451"/>
                    <a:pt x="3831" y="-206"/>
                    <a:pt x="819" y="9"/>
                  </a:cubicBezTo>
                  <a:cubicBezTo>
                    <a:pt x="604" y="9"/>
                    <a:pt x="389" y="117"/>
                    <a:pt x="281" y="224"/>
                  </a:cubicBezTo>
                  <a:cubicBezTo>
                    <a:pt x="-1977" y="2160"/>
                    <a:pt x="9961" y="12163"/>
                    <a:pt x="14586" y="12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7" name="任意多边形: 形状 894">
              <a:extLst>
                <a:ext uri="{FF2B5EF4-FFF2-40B4-BE49-F238E27FC236}">
                  <a16:creationId xmlns:a16="http://schemas.microsoft.com/office/drawing/2014/main" xmlns="" id="{6C837659-E701-4F7D-A2CA-C22AFADABF4D}"/>
                </a:ext>
              </a:extLst>
            </p:cNvPr>
            <p:cNvSpPr/>
            <p:nvPr/>
          </p:nvSpPr>
          <p:spPr>
            <a:xfrm>
              <a:off x="1682579" y="778537"/>
              <a:ext cx="68759" cy="51104"/>
            </a:xfrm>
            <a:custGeom>
              <a:avLst/>
              <a:gdLst>
                <a:gd name="connsiteX0" fmla="*/ 11855 w 16272"/>
                <a:gd name="connsiteY0" fmla="*/ 6032 h 12094"/>
                <a:gd name="connsiteX1" fmla="*/ 11855 w 16272"/>
                <a:gd name="connsiteY1" fmla="*/ 6032 h 12094"/>
                <a:gd name="connsiteX2" fmla="*/ 562 w 16272"/>
                <a:gd name="connsiteY2" fmla="*/ 9 h 12094"/>
                <a:gd name="connsiteX3" fmla="*/ 132 w 16272"/>
                <a:gd name="connsiteY3" fmla="*/ 224 h 12094"/>
                <a:gd name="connsiteX4" fmla="*/ 15727 w 16272"/>
                <a:gd name="connsiteY4" fmla="*/ 12055 h 12094"/>
                <a:gd name="connsiteX5" fmla="*/ 11855 w 16272"/>
                <a:gd name="connsiteY5" fmla="*/ 6032 h 1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72" h="12094">
                  <a:moveTo>
                    <a:pt x="11855" y="6032"/>
                  </a:moveTo>
                  <a:lnTo>
                    <a:pt x="11855" y="6032"/>
                  </a:lnTo>
                  <a:cubicBezTo>
                    <a:pt x="8736" y="3451"/>
                    <a:pt x="3143" y="-206"/>
                    <a:pt x="562" y="9"/>
                  </a:cubicBezTo>
                  <a:cubicBezTo>
                    <a:pt x="454" y="9"/>
                    <a:pt x="239" y="117"/>
                    <a:pt x="132" y="224"/>
                  </a:cubicBezTo>
                  <a:cubicBezTo>
                    <a:pt x="-1482" y="2375"/>
                    <a:pt x="12178" y="12808"/>
                    <a:pt x="15727" y="12055"/>
                  </a:cubicBezTo>
                  <a:cubicBezTo>
                    <a:pt x="17233" y="11840"/>
                    <a:pt x="15512" y="9151"/>
                    <a:pt x="11855" y="60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8" name="任意多边形: 形状 895">
              <a:extLst>
                <a:ext uri="{FF2B5EF4-FFF2-40B4-BE49-F238E27FC236}">
                  <a16:creationId xmlns:a16="http://schemas.microsoft.com/office/drawing/2014/main" xmlns="" id="{A0EF5957-CD0A-4937-9B34-A97945B33E92}"/>
                </a:ext>
              </a:extLst>
            </p:cNvPr>
            <p:cNvSpPr/>
            <p:nvPr/>
          </p:nvSpPr>
          <p:spPr>
            <a:xfrm>
              <a:off x="1768878" y="760815"/>
              <a:ext cx="70369" cy="50606"/>
            </a:xfrm>
            <a:custGeom>
              <a:avLst/>
              <a:gdLst>
                <a:gd name="connsiteX0" fmla="*/ 37 w 16653"/>
                <a:gd name="connsiteY0" fmla="*/ 224 h 11976"/>
                <a:gd name="connsiteX1" fmla="*/ 16278 w 16653"/>
                <a:gd name="connsiteY1" fmla="*/ 11948 h 11976"/>
                <a:gd name="connsiteX2" fmla="*/ 11545 w 16653"/>
                <a:gd name="connsiteY2" fmla="*/ 5925 h 11976"/>
                <a:gd name="connsiteX3" fmla="*/ 360 w 16653"/>
                <a:gd name="connsiteY3" fmla="*/ 9 h 11976"/>
                <a:gd name="connsiteX4" fmla="*/ 37 w 16653"/>
                <a:gd name="connsiteY4" fmla="*/ 224 h 11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53" h="11976">
                  <a:moveTo>
                    <a:pt x="37" y="224"/>
                  </a:moveTo>
                  <a:cubicBezTo>
                    <a:pt x="-823" y="2268"/>
                    <a:pt x="13589" y="12593"/>
                    <a:pt x="16278" y="11948"/>
                  </a:cubicBezTo>
                  <a:cubicBezTo>
                    <a:pt x="17569" y="11625"/>
                    <a:pt x="15417" y="9044"/>
                    <a:pt x="11545" y="5925"/>
                  </a:cubicBezTo>
                  <a:cubicBezTo>
                    <a:pt x="8211" y="3344"/>
                    <a:pt x="2511" y="-206"/>
                    <a:pt x="360" y="9"/>
                  </a:cubicBezTo>
                  <a:cubicBezTo>
                    <a:pt x="252" y="117"/>
                    <a:pt x="37" y="117"/>
                    <a:pt x="37" y="2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9" name="任意多边形: 形状 896">
              <a:extLst>
                <a:ext uri="{FF2B5EF4-FFF2-40B4-BE49-F238E27FC236}">
                  <a16:creationId xmlns:a16="http://schemas.microsoft.com/office/drawing/2014/main" xmlns="" id="{3B18E85D-DB72-4B19-807A-A09D6AE653BA}"/>
                </a:ext>
              </a:extLst>
            </p:cNvPr>
            <p:cNvSpPr/>
            <p:nvPr/>
          </p:nvSpPr>
          <p:spPr>
            <a:xfrm>
              <a:off x="1837397" y="743241"/>
              <a:ext cx="72051" cy="49993"/>
            </a:xfrm>
            <a:custGeom>
              <a:avLst/>
              <a:gdLst>
                <a:gd name="connsiteX0" fmla="*/ 63 w 17051"/>
                <a:gd name="connsiteY0" fmla="*/ 81 h 11831"/>
                <a:gd name="connsiteX1" fmla="*/ 16842 w 17051"/>
                <a:gd name="connsiteY1" fmla="*/ 11804 h 11831"/>
                <a:gd name="connsiteX2" fmla="*/ 11249 w 17051"/>
                <a:gd name="connsiteY2" fmla="*/ 5889 h 11831"/>
                <a:gd name="connsiteX3" fmla="*/ 278 w 17051"/>
                <a:gd name="connsiteY3" fmla="*/ 81 h 11831"/>
                <a:gd name="connsiteX4" fmla="*/ 63 w 17051"/>
                <a:gd name="connsiteY4" fmla="*/ 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51" h="11831">
                  <a:moveTo>
                    <a:pt x="63" y="81"/>
                  </a:moveTo>
                  <a:cubicBezTo>
                    <a:pt x="-1120" y="1479"/>
                    <a:pt x="14691" y="12450"/>
                    <a:pt x="16842" y="11804"/>
                  </a:cubicBezTo>
                  <a:cubicBezTo>
                    <a:pt x="17810" y="11482"/>
                    <a:pt x="15336" y="8900"/>
                    <a:pt x="11249" y="5889"/>
                  </a:cubicBezTo>
                  <a:cubicBezTo>
                    <a:pt x="7162" y="2985"/>
                    <a:pt x="1784" y="-134"/>
                    <a:pt x="278" y="81"/>
                  </a:cubicBezTo>
                  <a:cubicBezTo>
                    <a:pt x="171" y="-27"/>
                    <a:pt x="171" y="-27"/>
                    <a:pt x="63"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10" name="任意多边形: 形状 897">
              <a:extLst>
                <a:ext uri="{FF2B5EF4-FFF2-40B4-BE49-F238E27FC236}">
                  <a16:creationId xmlns:a16="http://schemas.microsoft.com/office/drawing/2014/main" xmlns="" id="{D76BD845-63CA-4240-85E5-7A0F395F588E}"/>
                </a:ext>
              </a:extLst>
            </p:cNvPr>
            <p:cNvSpPr/>
            <p:nvPr/>
          </p:nvSpPr>
          <p:spPr>
            <a:xfrm>
              <a:off x="1888564" y="724901"/>
              <a:ext cx="73107" cy="48835"/>
            </a:xfrm>
            <a:custGeom>
              <a:avLst/>
              <a:gdLst>
                <a:gd name="connsiteX0" fmla="*/ 17209 w 17301"/>
                <a:gd name="connsiteY0" fmla="*/ 11519 h 11557"/>
                <a:gd name="connsiteX1" fmla="*/ 10863 w 17301"/>
                <a:gd name="connsiteY1" fmla="*/ 5711 h 11557"/>
                <a:gd name="connsiteX2" fmla="*/ 108 w 17301"/>
                <a:gd name="connsiteY2" fmla="*/ 11 h 11557"/>
                <a:gd name="connsiteX3" fmla="*/ 0 w 17301"/>
                <a:gd name="connsiteY3" fmla="*/ 118 h 11557"/>
                <a:gd name="connsiteX4" fmla="*/ 17209 w 17301"/>
                <a:gd name="connsiteY4" fmla="*/ 11519 h 11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1" h="11557">
                  <a:moveTo>
                    <a:pt x="17209" y="11519"/>
                  </a:moveTo>
                  <a:cubicBezTo>
                    <a:pt x="17854" y="11197"/>
                    <a:pt x="15058" y="8615"/>
                    <a:pt x="10863" y="5711"/>
                  </a:cubicBezTo>
                  <a:cubicBezTo>
                    <a:pt x="6668" y="2807"/>
                    <a:pt x="1398" y="-204"/>
                    <a:pt x="108" y="11"/>
                  </a:cubicBezTo>
                  <a:cubicBezTo>
                    <a:pt x="108" y="11"/>
                    <a:pt x="0" y="118"/>
                    <a:pt x="0" y="118"/>
                  </a:cubicBezTo>
                  <a:cubicBezTo>
                    <a:pt x="0" y="1732"/>
                    <a:pt x="15811" y="12272"/>
                    <a:pt x="17209" y="115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11" name="任意多边形: 形状 898">
              <a:extLst>
                <a:ext uri="{FF2B5EF4-FFF2-40B4-BE49-F238E27FC236}">
                  <a16:creationId xmlns:a16="http://schemas.microsoft.com/office/drawing/2014/main" xmlns="" id="{FEBDDAE3-94FF-4578-954A-E8F866EA414E}"/>
                </a:ext>
              </a:extLst>
            </p:cNvPr>
            <p:cNvSpPr/>
            <p:nvPr/>
          </p:nvSpPr>
          <p:spPr>
            <a:xfrm>
              <a:off x="1921706" y="706719"/>
              <a:ext cx="73694" cy="48252"/>
            </a:xfrm>
            <a:custGeom>
              <a:avLst/>
              <a:gdLst>
                <a:gd name="connsiteX0" fmla="*/ 17432 w 17440"/>
                <a:gd name="connsiteY0" fmla="*/ 11412 h 11419"/>
                <a:gd name="connsiteX1" fmla="*/ 10334 w 17440"/>
                <a:gd name="connsiteY1" fmla="*/ 5604 h 11419"/>
                <a:gd name="connsiteX2" fmla="*/ 8 w 17440"/>
                <a:gd name="connsiteY2" fmla="*/ 11 h 11419"/>
                <a:gd name="connsiteX3" fmla="*/ 17432 w 17440"/>
                <a:gd name="connsiteY3" fmla="*/ 11412 h 11419"/>
              </a:gdLst>
              <a:ahLst/>
              <a:cxnLst>
                <a:cxn ang="0">
                  <a:pos x="connsiteX0" y="connsiteY0"/>
                </a:cxn>
                <a:cxn ang="0">
                  <a:pos x="connsiteX1" y="connsiteY1"/>
                </a:cxn>
                <a:cxn ang="0">
                  <a:pos x="connsiteX2" y="connsiteY2"/>
                </a:cxn>
                <a:cxn ang="0">
                  <a:pos x="connsiteX3" y="connsiteY3"/>
                </a:cxn>
              </a:cxnLst>
              <a:rect l="l" t="t" r="r" b="b"/>
              <a:pathLst>
                <a:path w="17440" h="11419">
                  <a:moveTo>
                    <a:pt x="17432" y="11412"/>
                  </a:moveTo>
                  <a:cubicBezTo>
                    <a:pt x="17647" y="10767"/>
                    <a:pt x="13345" y="7648"/>
                    <a:pt x="10334" y="5604"/>
                  </a:cubicBezTo>
                  <a:cubicBezTo>
                    <a:pt x="6031" y="2700"/>
                    <a:pt x="869" y="-204"/>
                    <a:pt x="8" y="11"/>
                  </a:cubicBezTo>
                  <a:cubicBezTo>
                    <a:pt x="-422" y="1087"/>
                    <a:pt x="15927" y="11735"/>
                    <a:pt x="17432" y="114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12" name="任意多边形: 形状 899">
              <a:extLst>
                <a:ext uri="{FF2B5EF4-FFF2-40B4-BE49-F238E27FC236}">
                  <a16:creationId xmlns:a16="http://schemas.microsoft.com/office/drawing/2014/main" xmlns="" id="{219FFA51-21EE-4866-91C8-299A90A1C761}"/>
                </a:ext>
              </a:extLst>
            </p:cNvPr>
            <p:cNvSpPr/>
            <p:nvPr/>
          </p:nvSpPr>
          <p:spPr>
            <a:xfrm>
              <a:off x="1935832" y="688134"/>
              <a:ext cx="74079" cy="47263"/>
            </a:xfrm>
            <a:custGeom>
              <a:avLst/>
              <a:gdLst>
                <a:gd name="connsiteX0" fmla="*/ 9788 w 17531"/>
                <a:gd name="connsiteY0" fmla="*/ 5593 h 11185"/>
                <a:gd name="connsiteX1" fmla="*/ 0 w 17531"/>
                <a:gd name="connsiteY1" fmla="*/ 0 h 11185"/>
                <a:gd name="connsiteX2" fmla="*/ 17532 w 17531"/>
                <a:gd name="connsiteY2" fmla="*/ 11186 h 11185"/>
                <a:gd name="connsiteX3" fmla="*/ 9788 w 17531"/>
                <a:gd name="connsiteY3" fmla="*/ 5593 h 11185"/>
                <a:gd name="connsiteX4" fmla="*/ 9788 w 17531"/>
                <a:gd name="connsiteY4" fmla="*/ 5593 h 11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11185">
                  <a:moveTo>
                    <a:pt x="9788" y="5593"/>
                  </a:moveTo>
                  <a:cubicBezTo>
                    <a:pt x="7529" y="4195"/>
                    <a:pt x="968" y="0"/>
                    <a:pt x="0" y="0"/>
                  </a:cubicBezTo>
                  <a:cubicBezTo>
                    <a:pt x="215" y="645"/>
                    <a:pt x="15918" y="11186"/>
                    <a:pt x="17532" y="11186"/>
                  </a:cubicBezTo>
                  <a:cubicBezTo>
                    <a:pt x="17316" y="10648"/>
                    <a:pt x="12799" y="7529"/>
                    <a:pt x="9788" y="5593"/>
                  </a:cubicBezTo>
                  <a:lnTo>
                    <a:pt x="9788" y="559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813" name="任意多边形: 形状 900">
              <a:extLst>
                <a:ext uri="{FF2B5EF4-FFF2-40B4-BE49-F238E27FC236}">
                  <a16:creationId xmlns:a16="http://schemas.microsoft.com/office/drawing/2014/main" xmlns="" id="{6FD00944-B97B-44EE-8C2A-1511D0C7963B}"/>
                </a:ext>
              </a:extLst>
            </p:cNvPr>
            <p:cNvSpPr/>
            <p:nvPr/>
          </p:nvSpPr>
          <p:spPr>
            <a:xfrm>
              <a:off x="1931285" y="670408"/>
              <a:ext cx="74079" cy="46811"/>
            </a:xfrm>
            <a:custGeom>
              <a:avLst/>
              <a:gdLst>
                <a:gd name="connsiteX0" fmla="*/ 9142 w 17531"/>
                <a:gd name="connsiteY0" fmla="*/ 5485 h 11078"/>
                <a:gd name="connsiteX1" fmla="*/ 0 w 17531"/>
                <a:gd name="connsiteY1" fmla="*/ 0 h 11078"/>
                <a:gd name="connsiteX2" fmla="*/ 17532 w 17531"/>
                <a:gd name="connsiteY2" fmla="*/ 11078 h 11078"/>
                <a:gd name="connsiteX3" fmla="*/ 9142 w 17531"/>
                <a:gd name="connsiteY3" fmla="*/ 5485 h 11078"/>
              </a:gdLst>
              <a:ahLst/>
              <a:cxnLst>
                <a:cxn ang="0">
                  <a:pos x="connsiteX0" y="connsiteY0"/>
                </a:cxn>
                <a:cxn ang="0">
                  <a:pos x="connsiteX1" y="connsiteY1"/>
                </a:cxn>
                <a:cxn ang="0">
                  <a:pos x="connsiteX2" y="connsiteY2"/>
                </a:cxn>
                <a:cxn ang="0">
                  <a:pos x="connsiteX3" y="connsiteY3"/>
                </a:cxn>
              </a:cxnLst>
              <a:rect l="l" t="t" r="r" b="b"/>
              <a:pathLst>
                <a:path w="17531" h="11078">
                  <a:moveTo>
                    <a:pt x="9142" y="5485"/>
                  </a:moveTo>
                  <a:cubicBezTo>
                    <a:pt x="5700" y="3227"/>
                    <a:pt x="323" y="0"/>
                    <a:pt x="0" y="0"/>
                  </a:cubicBezTo>
                  <a:cubicBezTo>
                    <a:pt x="108" y="108"/>
                    <a:pt x="15918" y="10540"/>
                    <a:pt x="17532" y="11078"/>
                  </a:cubicBezTo>
                  <a:cubicBezTo>
                    <a:pt x="16886" y="10540"/>
                    <a:pt x="12799" y="7744"/>
                    <a:pt x="9142"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1" name="任意多边形: 形状 908">
              <a:extLst>
                <a:ext uri="{FF2B5EF4-FFF2-40B4-BE49-F238E27FC236}">
                  <a16:creationId xmlns:a16="http://schemas.microsoft.com/office/drawing/2014/main" xmlns="" id="{1D520C0B-5294-47EB-8352-BEB3802C4229}"/>
                </a:ext>
              </a:extLst>
            </p:cNvPr>
            <p:cNvSpPr/>
            <p:nvPr/>
          </p:nvSpPr>
          <p:spPr>
            <a:xfrm>
              <a:off x="1754313" y="885373"/>
              <a:ext cx="66693" cy="55000"/>
            </a:xfrm>
            <a:custGeom>
              <a:avLst/>
              <a:gdLst>
                <a:gd name="connsiteX0" fmla="*/ 257 w 15783"/>
                <a:gd name="connsiteY0" fmla="*/ 217 h 13016"/>
                <a:gd name="connsiteX1" fmla="*/ 14562 w 15783"/>
                <a:gd name="connsiteY1" fmla="*/ 13016 h 13016"/>
                <a:gd name="connsiteX2" fmla="*/ 11980 w 15783"/>
                <a:gd name="connsiteY2" fmla="*/ 6563 h 13016"/>
                <a:gd name="connsiteX3" fmla="*/ 687 w 15783"/>
                <a:gd name="connsiteY3" fmla="*/ 2 h 13016"/>
                <a:gd name="connsiteX4" fmla="*/ 257 w 15783"/>
                <a:gd name="connsiteY4" fmla="*/ 217 h 1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3" h="13016">
                  <a:moveTo>
                    <a:pt x="257" y="217"/>
                  </a:moveTo>
                  <a:cubicBezTo>
                    <a:pt x="-1894" y="2261"/>
                    <a:pt x="10044" y="12909"/>
                    <a:pt x="14562" y="13016"/>
                  </a:cubicBezTo>
                  <a:cubicBezTo>
                    <a:pt x="16928" y="13016"/>
                    <a:pt x="15745" y="10112"/>
                    <a:pt x="11980" y="6563"/>
                  </a:cubicBezTo>
                  <a:cubicBezTo>
                    <a:pt x="9076" y="3767"/>
                    <a:pt x="3591" y="-105"/>
                    <a:pt x="687" y="2"/>
                  </a:cubicBezTo>
                  <a:cubicBezTo>
                    <a:pt x="687" y="2"/>
                    <a:pt x="472" y="110"/>
                    <a:pt x="257" y="2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2" name="任意多边形: 形状 909">
              <a:extLst>
                <a:ext uri="{FF2B5EF4-FFF2-40B4-BE49-F238E27FC236}">
                  <a16:creationId xmlns:a16="http://schemas.microsoft.com/office/drawing/2014/main" xmlns="" id="{1D1EC3EB-1B02-434B-8C1F-78003405916D}"/>
                </a:ext>
              </a:extLst>
            </p:cNvPr>
            <p:cNvSpPr/>
            <p:nvPr/>
          </p:nvSpPr>
          <p:spPr>
            <a:xfrm>
              <a:off x="1855322" y="866286"/>
              <a:ext cx="68636" cy="54105"/>
            </a:xfrm>
            <a:custGeom>
              <a:avLst/>
              <a:gdLst>
                <a:gd name="connsiteX0" fmla="*/ 11739 w 16243"/>
                <a:gd name="connsiteY0" fmla="*/ 6456 h 12804"/>
                <a:gd name="connsiteX1" fmla="*/ 554 w 16243"/>
                <a:gd name="connsiteY1" fmla="*/ 2 h 12804"/>
                <a:gd name="connsiteX2" fmla="*/ 123 w 16243"/>
                <a:gd name="connsiteY2" fmla="*/ 217 h 12804"/>
                <a:gd name="connsiteX3" fmla="*/ 15289 w 16243"/>
                <a:gd name="connsiteY3" fmla="*/ 12801 h 12804"/>
                <a:gd name="connsiteX4" fmla="*/ 11739 w 16243"/>
                <a:gd name="connsiteY4" fmla="*/ 6456 h 1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3" h="12804">
                  <a:moveTo>
                    <a:pt x="11739" y="6456"/>
                  </a:moveTo>
                  <a:cubicBezTo>
                    <a:pt x="8620" y="3659"/>
                    <a:pt x="3027" y="-105"/>
                    <a:pt x="554" y="2"/>
                  </a:cubicBezTo>
                  <a:cubicBezTo>
                    <a:pt x="446" y="2"/>
                    <a:pt x="231" y="110"/>
                    <a:pt x="123" y="217"/>
                  </a:cubicBezTo>
                  <a:cubicBezTo>
                    <a:pt x="-1382" y="2368"/>
                    <a:pt x="11309" y="12801"/>
                    <a:pt x="15289" y="12801"/>
                  </a:cubicBezTo>
                  <a:cubicBezTo>
                    <a:pt x="17440" y="12909"/>
                    <a:pt x="15827" y="10005"/>
                    <a:pt x="11739" y="64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3" name="任意多边形: 形状 910">
              <a:extLst>
                <a:ext uri="{FF2B5EF4-FFF2-40B4-BE49-F238E27FC236}">
                  <a16:creationId xmlns:a16="http://schemas.microsoft.com/office/drawing/2014/main" xmlns="" id="{03AC1A28-9073-48E1-88AD-BBB6C736D262}"/>
                </a:ext>
              </a:extLst>
            </p:cNvPr>
            <p:cNvSpPr/>
            <p:nvPr/>
          </p:nvSpPr>
          <p:spPr>
            <a:xfrm>
              <a:off x="1937932" y="847169"/>
              <a:ext cx="69811" cy="53665"/>
            </a:xfrm>
            <a:custGeom>
              <a:avLst/>
              <a:gdLst>
                <a:gd name="connsiteX0" fmla="*/ 11334 w 16521"/>
                <a:gd name="connsiteY0" fmla="*/ 6355 h 12700"/>
                <a:gd name="connsiteX1" fmla="*/ 363 w 16521"/>
                <a:gd name="connsiteY1" fmla="*/ 9 h 12700"/>
                <a:gd name="connsiteX2" fmla="*/ 148 w 16521"/>
                <a:gd name="connsiteY2" fmla="*/ 116 h 12700"/>
                <a:gd name="connsiteX3" fmla="*/ 15851 w 16521"/>
                <a:gd name="connsiteY3" fmla="*/ 12700 h 12700"/>
                <a:gd name="connsiteX4" fmla="*/ 11334 w 16521"/>
                <a:gd name="connsiteY4" fmla="*/ 6355 h 12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21" h="12700">
                  <a:moveTo>
                    <a:pt x="11334" y="6355"/>
                  </a:moveTo>
                  <a:cubicBezTo>
                    <a:pt x="8000" y="3558"/>
                    <a:pt x="2407" y="-206"/>
                    <a:pt x="363" y="9"/>
                  </a:cubicBezTo>
                  <a:cubicBezTo>
                    <a:pt x="256" y="9"/>
                    <a:pt x="256" y="9"/>
                    <a:pt x="148" y="116"/>
                  </a:cubicBezTo>
                  <a:cubicBezTo>
                    <a:pt x="-1573" y="1622"/>
                    <a:pt x="12194" y="12700"/>
                    <a:pt x="15851" y="12700"/>
                  </a:cubicBezTo>
                  <a:cubicBezTo>
                    <a:pt x="17680" y="12700"/>
                    <a:pt x="15636" y="9904"/>
                    <a:pt x="11334" y="63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4" name="任意多边形: 形状 911">
              <a:extLst>
                <a:ext uri="{FF2B5EF4-FFF2-40B4-BE49-F238E27FC236}">
                  <a16:creationId xmlns:a16="http://schemas.microsoft.com/office/drawing/2014/main" xmlns="" id="{B4558CB3-009B-4E61-B5D6-A4CBDDA08CCE}"/>
                </a:ext>
              </a:extLst>
            </p:cNvPr>
            <p:cNvSpPr/>
            <p:nvPr/>
          </p:nvSpPr>
          <p:spPr>
            <a:xfrm>
              <a:off x="2001988" y="827622"/>
              <a:ext cx="70475" cy="53213"/>
            </a:xfrm>
            <a:custGeom>
              <a:avLst/>
              <a:gdLst>
                <a:gd name="connsiteX0" fmla="*/ 10802 w 16678"/>
                <a:gd name="connsiteY0" fmla="*/ 6248 h 12593"/>
                <a:gd name="connsiteX1" fmla="*/ 154 w 16678"/>
                <a:gd name="connsiteY1" fmla="*/ 10 h 12593"/>
                <a:gd name="connsiteX2" fmla="*/ 47 w 16678"/>
                <a:gd name="connsiteY2" fmla="*/ 117 h 12593"/>
                <a:gd name="connsiteX3" fmla="*/ 16288 w 16678"/>
                <a:gd name="connsiteY3" fmla="*/ 12594 h 12593"/>
                <a:gd name="connsiteX4" fmla="*/ 10802 w 16678"/>
                <a:gd name="connsiteY4" fmla="*/ 6248 h 12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8" h="12593">
                  <a:moveTo>
                    <a:pt x="10802" y="6248"/>
                  </a:moveTo>
                  <a:cubicBezTo>
                    <a:pt x="6823" y="3129"/>
                    <a:pt x="1552" y="-205"/>
                    <a:pt x="154" y="10"/>
                  </a:cubicBezTo>
                  <a:cubicBezTo>
                    <a:pt x="154" y="10"/>
                    <a:pt x="47" y="117"/>
                    <a:pt x="47" y="117"/>
                  </a:cubicBezTo>
                  <a:cubicBezTo>
                    <a:pt x="-921" y="1516"/>
                    <a:pt x="13491" y="12594"/>
                    <a:pt x="16288" y="12594"/>
                  </a:cubicBezTo>
                  <a:cubicBezTo>
                    <a:pt x="17686" y="12594"/>
                    <a:pt x="15212" y="9690"/>
                    <a:pt x="10802" y="62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5" name="任意多边形: 形状 912">
              <a:extLst>
                <a:ext uri="{FF2B5EF4-FFF2-40B4-BE49-F238E27FC236}">
                  <a16:creationId xmlns:a16="http://schemas.microsoft.com/office/drawing/2014/main" xmlns="" id="{D4D889C8-3234-4671-BF8D-15EE8AB6FAC5}"/>
                </a:ext>
              </a:extLst>
            </p:cNvPr>
            <p:cNvSpPr/>
            <p:nvPr/>
          </p:nvSpPr>
          <p:spPr>
            <a:xfrm>
              <a:off x="2046576" y="808074"/>
              <a:ext cx="70656" cy="52309"/>
            </a:xfrm>
            <a:custGeom>
              <a:avLst/>
              <a:gdLst>
                <a:gd name="connsiteX0" fmla="*/ 16491 w 16721"/>
                <a:gd name="connsiteY0" fmla="*/ 12379 h 12379"/>
                <a:gd name="connsiteX1" fmla="*/ 10253 w 16721"/>
                <a:gd name="connsiteY1" fmla="*/ 6141 h 12379"/>
                <a:gd name="connsiteX2" fmla="*/ 35 w 16721"/>
                <a:gd name="connsiteY2" fmla="*/ 10 h 12379"/>
                <a:gd name="connsiteX3" fmla="*/ 16491 w 16721"/>
                <a:gd name="connsiteY3" fmla="*/ 12379 h 12379"/>
              </a:gdLst>
              <a:ahLst/>
              <a:cxnLst>
                <a:cxn ang="0">
                  <a:pos x="connsiteX0" y="connsiteY0"/>
                </a:cxn>
                <a:cxn ang="0">
                  <a:pos x="connsiteX1" y="connsiteY1"/>
                </a:cxn>
                <a:cxn ang="0">
                  <a:pos x="connsiteX2" y="connsiteY2"/>
                </a:cxn>
                <a:cxn ang="0">
                  <a:pos x="connsiteX3" y="connsiteY3"/>
                </a:cxn>
              </a:cxnLst>
              <a:rect l="l" t="t" r="r" b="b"/>
              <a:pathLst>
                <a:path w="16721" h="12379">
                  <a:moveTo>
                    <a:pt x="16491" y="12379"/>
                  </a:moveTo>
                  <a:cubicBezTo>
                    <a:pt x="17567" y="12379"/>
                    <a:pt x="14770" y="9583"/>
                    <a:pt x="10253" y="6141"/>
                  </a:cubicBezTo>
                  <a:cubicBezTo>
                    <a:pt x="6166" y="3022"/>
                    <a:pt x="1003" y="-205"/>
                    <a:pt x="35" y="10"/>
                  </a:cubicBezTo>
                  <a:cubicBezTo>
                    <a:pt x="-825" y="1086"/>
                    <a:pt x="14340" y="12487"/>
                    <a:pt x="16491" y="1237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6" name="任意多边形: 形状 913">
              <a:extLst>
                <a:ext uri="{FF2B5EF4-FFF2-40B4-BE49-F238E27FC236}">
                  <a16:creationId xmlns:a16="http://schemas.microsoft.com/office/drawing/2014/main" xmlns="" id="{05265390-0423-43BF-86E5-8E4D4F74746F}"/>
                </a:ext>
              </a:extLst>
            </p:cNvPr>
            <p:cNvSpPr/>
            <p:nvPr/>
          </p:nvSpPr>
          <p:spPr>
            <a:xfrm>
              <a:off x="2070358" y="788531"/>
              <a:ext cx="71362" cy="51451"/>
            </a:xfrm>
            <a:custGeom>
              <a:avLst/>
              <a:gdLst>
                <a:gd name="connsiteX0" fmla="*/ 9788 w 16888"/>
                <a:gd name="connsiteY0" fmla="*/ 6034 h 12176"/>
                <a:gd name="connsiteX1" fmla="*/ 9788 w 16888"/>
                <a:gd name="connsiteY1" fmla="*/ 6034 h 12176"/>
                <a:gd name="connsiteX2" fmla="*/ 0 w 16888"/>
                <a:gd name="connsiteY2" fmla="*/ 11 h 12176"/>
                <a:gd name="connsiteX3" fmla="*/ 16886 w 16888"/>
                <a:gd name="connsiteY3" fmla="*/ 12164 h 12176"/>
                <a:gd name="connsiteX4" fmla="*/ 9788 w 16888"/>
                <a:gd name="connsiteY4" fmla="*/ 6034 h 12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8" h="12176">
                  <a:moveTo>
                    <a:pt x="9788" y="6034"/>
                  </a:moveTo>
                  <a:lnTo>
                    <a:pt x="9788" y="6034"/>
                  </a:lnTo>
                  <a:cubicBezTo>
                    <a:pt x="5593" y="2915"/>
                    <a:pt x="645" y="-205"/>
                    <a:pt x="0" y="11"/>
                  </a:cubicBezTo>
                  <a:cubicBezTo>
                    <a:pt x="0" y="1194"/>
                    <a:pt x="15811" y="12595"/>
                    <a:pt x="16886" y="12164"/>
                  </a:cubicBezTo>
                  <a:cubicBezTo>
                    <a:pt x="16994" y="11519"/>
                    <a:pt x="12692" y="8077"/>
                    <a:pt x="9788" y="60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7" name="任意多边形: 形状 914">
              <a:extLst>
                <a:ext uri="{FF2B5EF4-FFF2-40B4-BE49-F238E27FC236}">
                  <a16:creationId xmlns:a16="http://schemas.microsoft.com/office/drawing/2014/main" xmlns="" id="{85E68E50-3813-4343-AC5E-E38A71C7BDAE}"/>
                </a:ext>
              </a:extLst>
            </p:cNvPr>
            <p:cNvSpPr/>
            <p:nvPr/>
          </p:nvSpPr>
          <p:spPr>
            <a:xfrm>
              <a:off x="2074905" y="769034"/>
              <a:ext cx="71806" cy="50445"/>
            </a:xfrm>
            <a:custGeom>
              <a:avLst/>
              <a:gdLst>
                <a:gd name="connsiteX0" fmla="*/ 9142 w 16993"/>
                <a:gd name="connsiteY0" fmla="*/ 5916 h 11938"/>
                <a:gd name="connsiteX1" fmla="*/ 0 w 16993"/>
                <a:gd name="connsiteY1" fmla="*/ 0 h 11938"/>
                <a:gd name="connsiteX2" fmla="*/ 16994 w 16993"/>
                <a:gd name="connsiteY2" fmla="*/ 11939 h 11938"/>
                <a:gd name="connsiteX3" fmla="*/ 9142 w 16993"/>
                <a:gd name="connsiteY3" fmla="*/ 5916 h 11938"/>
                <a:gd name="connsiteX4" fmla="*/ 9142 w 16993"/>
                <a:gd name="connsiteY4" fmla="*/ 5916 h 11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11938">
                  <a:moveTo>
                    <a:pt x="9142" y="5916"/>
                  </a:moveTo>
                  <a:cubicBezTo>
                    <a:pt x="6991" y="4410"/>
                    <a:pt x="645" y="0"/>
                    <a:pt x="0" y="0"/>
                  </a:cubicBezTo>
                  <a:cubicBezTo>
                    <a:pt x="538" y="753"/>
                    <a:pt x="15918" y="11939"/>
                    <a:pt x="16994" y="11939"/>
                  </a:cubicBezTo>
                  <a:cubicBezTo>
                    <a:pt x="16456" y="11401"/>
                    <a:pt x="12584" y="8389"/>
                    <a:pt x="9142" y="5916"/>
                  </a:cubicBezTo>
                  <a:lnTo>
                    <a:pt x="9142" y="591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828" name="任意多边形: 形状 915">
              <a:extLst>
                <a:ext uri="{FF2B5EF4-FFF2-40B4-BE49-F238E27FC236}">
                  <a16:creationId xmlns:a16="http://schemas.microsoft.com/office/drawing/2014/main" xmlns="" id="{ACD3FCF5-F51B-4E26-8585-7D31DE60AD0B}"/>
                </a:ext>
              </a:extLst>
            </p:cNvPr>
            <p:cNvSpPr/>
            <p:nvPr/>
          </p:nvSpPr>
          <p:spPr>
            <a:xfrm>
              <a:off x="2058543" y="750399"/>
              <a:ext cx="70897" cy="49993"/>
            </a:xfrm>
            <a:custGeom>
              <a:avLst/>
              <a:gdLst>
                <a:gd name="connsiteX0" fmla="*/ 3872 w 16778"/>
                <a:gd name="connsiteY0" fmla="*/ 2581 h 11831"/>
                <a:gd name="connsiteX1" fmla="*/ 215 w 16778"/>
                <a:gd name="connsiteY1" fmla="*/ 108 h 11831"/>
                <a:gd name="connsiteX2" fmla="*/ 0 w 16778"/>
                <a:gd name="connsiteY2" fmla="*/ 0 h 11831"/>
                <a:gd name="connsiteX3" fmla="*/ 16779 w 16778"/>
                <a:gd name="connsiteY3" fmla="*/ 11831 h 11831"/>
                <a:gd name="connsiteX4" fmla="*/ 3872 w 16778"/>
                <a:gd name="connsiteY4" fmla="*/ 25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1831">
                  <a:moveTo>
                    <a:pt x="3872" y="2581"/>
                  </a:moveTo>
                  <a:lnTo>
                    <a:pt x="215" y="108"/>
                  </a:lnTo>
                  <a:cubicBezTo>
                    <a:pt x="107" y="108"/>
                    <a:pt x="107" y="0"/>
                    <a:pt x="0" y="0"/>
                  </a:cubicBezTo>
                  <a:cubicBezTo>
                    <a:pt x="5593" y="3980"/>
                    <a:pt x="11293" y="7852"/>
                    <a:pt x="16779" y="11831"/>
                  </a:cubicBezTo>
                  <a:lnTo>
                    <a:pt x="3872" y="258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844" name="任意多边形: 形状 931">
              <a:extLst>
                <a:ext uri="{FF2B5EF4-FFF2-40B4-BE49-F238E27FC236}">
                  <a16:creationId xmlns:a16="http://schemas.microsoft.com/office/drawing/2014/main" xmlns="" id="{45789B21-7B17-425D-B705-C887D1E1ABE0}"/>
                </a:ext>
              </a:extLst>
            </p:cNvPr>
            <p:cNvSpPr/>
            <p:nvPr/>
          </p:nvSpPr>
          <p:spPr>
            <a:xfrm>
              <a:off x="80966" y="1138077"/>
              <a:ext cx="56602" cy="63139"/>
            </a:xfrm>
            <a:custGeom>
              <a:avLst/>
              <a:gdLst>
                <a:gd name="connsiteX0" fmla="*/ 6692 w 13395"/>
                <a:gd name="connsiteY0" fmla="*/ 0 h 14942"/>
                <a:gd name="connsiteX1" fmla="*/ 1852 w 13395"/>
                <a:gd name="connsiteY1" fmla="*/ 12799 h 14942"/>
                <a:gd name="connsiteX2" fmla="*/ 13361 w 13395"/>
                <a:gd name="connsiteY2" fmla="*/ 8067 h 14942"/>
                <a:gd name="connsiteX3" fmla="*/ 6692 w 13395"/>
                <a:gd name="connsiteY3" fmla="*/ 0 h 14942"/>
              </a:gdLst>
              <a:ahLst/>
              <a:cxnLst>
                <a:cxn ang="0">
                  <a:pos x="connsiteX0" y="connsiteY0"/>
                </a:cxn>
                <a:cxn ang="0">
                  <a:pos x="connsiteX1" y="connsiteY1"/>
                </a:cxn>
                <a:cxn ang="0">
                  <a:pos x="connsiteX2" y="connsiteY2"/>
                </a:cxn>
                <a:cxn ang="0">
                  <a:pos x="connsiteX3" y="connsiteY3"/>
                </a:cxn>
              </a:cxnLst>
              <a:rect l="l" t="t" r="r" b="b"/>
              <a:pathLst>
                <a:path w="13395" h="14942">
                  <a:moveTo>
                    <a:pt x="6692" y="0"/>
                  </a:moveTo>
                  <a:cubicBezTo>
                    <a:pt x="239" y="430"/>
                    <a:pt x="-1912" y="8497"/>
                    <a:pt x="1852" y="12799"/>
                  </a:cubicBezTo>
                  <a:cubicBezTo>
                    <a:pt x="5832" y="17209"/>
                    <a:pt x="12823" y="14412"/>
                    <a:pt x="13361" y="8067"/>
                  </a:cubicBezTo>
                  <a:cubicBezTo>
                    <a:pt x="13683" y="4732"/>
                    <a:pt x="11747" y="215"/>
                    <a:pt x="669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45" name="任意多边形: 形状 932">
              <a:extLst>
                <a:ext uri="{FF2B5EF4-FFF2-40B4-BE49-F238E27FC236}">
                  <a16:creationId xmlns:a16="http://schemas.microsoft.com/office/drawing/2014/main" xmlns="" id="{69C98ADA-F964-4BD8-8844-07C8F302D764}"/>
                </a:ext>
              </a:extLst>
            </p:cNvPr>
            <p:cNvSpPr/>
            <p:nvPr/>
          </p:nvSpPr>
          <p:spPr>
            <a:xfrm>
              <a:off x="298170" y="1133078"/>
              <a:ext cx="57409" cy="62923"/>
            </a:xfrm>
            <a:custGeom>
              <a:avLst/>
              <a:gdLst>
                <a:gd name="connsiteX0" fmla="*/ 13585 w 13586"/>
                <a:gd name="connsiteY0" fmla="*/ 7959 h 14891"/>
                <a:gd name="connsiteX1" fmla="*/ 13585 w 13586"/>
                <a:gd name="connsiteY1" fmla="*/ 7959 h 14891"/>
                <a:gd name="connsiteX2" fmla="*/ 5949 w 13586"/>
                <a:gd name="connsiteY2" fmla="*/ 0 h 14891"/>
                <a:gd name="connsiteX3" fmla="*/ 2507 w 13586"/>
                <a:gd name="connsiteY3" fmla="*/ 12799 h 14891"/>
                <a:gd name="connsiteX4" fmla="*/ 13585 w 13586"/>
                <a:gd name="connsiteY4" fmla="*/ 7959 h 14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6" h="14891">
                  <a:moveTo>
                    <a:pt x="13585" y="7959"/>
                  </a:moveTo>
                  <a:lnTo>
                    <a:pt x="13585" y="7959"/>
                  </a:lnTo>
                  <a:cubicBezTo>
                    <a:pt x="13478" y="4732"/>
                    <a:pt x="11112" y="215"/>
                    <a:pt x="5949" y="0"/>
                  </a:cubicBezTo>
                  <a:cubicBezTo>
                    <a:pt x="-505" y="538"/>
                    <a:pt x="-1795" y="8604"/>
                    <a:pt x="2507" y="12799"/>
                  </a:cubicBezTo>
                  <a:cubicBezTo>
                    <a:pt x="7024" y="17209"/>
                    <a:pt x="13693" y="14197"/>
                    <a:pt x="13585" y="79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46" name="任意多边形: 形状 933">
              <a:extLst>
                <a:ext uri="{FF2B5EF4-FFF2-40B4-BE49-F238E27FC236}">
                  <a16:creationId xmlns:a16="http://schemas.microsoft.com/office/drawing/2014/main" xmlns="" id="{CEC432B1-66BC-4020-AE4B-34585A52F9A4}"/>
                </a:ext>
              </a:extLst>
            </p:cNvPr>
            <p:cNvSpPr/>
            <p:nvPr/>
          </p:nvSpPr>
          <p:spPr>
            <a:xfrm>
              <a:off x="514863" y="1126262"/>
              <a:ext cx="58318" cy="62530"/>
            </a:xfrm>
            <a:custGeom>
              <a:avLst/>
              <a:gdLst>
                <a:gd name="connsiteX0" fmla="*/ 3821 w 13801"/>
                <a:gd name="connsiteY0" fmla="*/ 13229 h 14798"/>
                <a:gd name="connsiteX1" fmla="*/ 13716 w 13801"/>
                <a:gd name="connsiteY1" fmla="*/ 7852 h 14798"/>
                <a:gd name="connsiteX2" fmla="*/ 5327 w 13801"/>
                <a:gd name="connsiteY2" fmla="*/ 0 h 14798"/>
                <a:gd name="connsiteX3" fmla="*/ 4681 w 13801"/>
                <a:gd name="connsiteY3" fmla="*/ 108 h 14798"/>
                <a:gd name="connsiteX4" fmla="*/ 3821 w 13801"/>
                <a:gd name="connsiteY4" fmla="*/ 13229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01" h="14798">
                  <a:moveTo>
                    <a:pt x="3821" y="13229"/>
                  </a:moveTo>
                  <a:cubicBezTo>
                    <a:pt x="8769" y="16886"/>
                    <a:pt x="14577" y="13767"/>
                    <a:pt x="13716" y="7852"/>
                  </a:cubicBezTo>
                  <a:cubicBezTo>
                    <a:pt x="13286" y="4625"/>
                    <a:pt x="10382" y="108"/>
                    <a:pt x="5327" y="0"/>
                  </a:cubicBezTo>
                  <a:cubicBezTo>
                    <a:pt x="5112" y="0"/>
                    <a:pt x="4897" y="0"/>
                    <a:pt x="4681" y="108"/>
                  </a:cubicBezTo>
                  <a:cubicBezTo>
                    <a:pt x="-1127" y="968"/>
                    <a:pt x="-1664" y="9142"/>
                    <a:pt x="3821" y="132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47" name="任意多边形: 形状 934">
              <a:extLst>
                <a:ext uri="{FF2B5EF4-FFF2-40B4-BE49-F238E27FC236}">
                  <a16:creationId xmlns:a16="http://schemas.microsoft.com/office/drawing/2014/main" xmlns="" id="{986CC741-377A-4AB1-B996-635C9B61208E}"/>
                </a:ext>
              </a:extLst>
            </p:cNvPr>
            <p:cNvSpPr/>
            <p:nvPr/>
          </p:nvSpPr>
          <p:spPr>
            <a:xfrm>
              <a:off x="729566" y="1116716"/>
              <a:ext cx="59729" cy="62509"/>
            </a:xfrm>
            <a:custGeom>
              <a:avLst/>
              <a:gdLst>
                <a:gd name="connsiteX0" fmla="*/ 4638 w 14135"/>
                <a:gd name="connsiteY0" fmla="*/ 0 h 14793"/>
                <a:gd name="connsiteX1" fmla="*/ 3347 w 14135"/>
                <a:gd name="connsiteY1" fmla="*/ 215 h 14793"/>
                <a:gd name="connsiteX2" fmla="*/ 5283 w 14135"/>
                <a:gd name="connsiteY2" fmla="*/ 13660 h 14793"/>
                <a:gd name="connsiteX3" fmla="*/ 13888 w 14135"/>
                <a:gd name="connsiteY3" fmla="*/ 7744 h 14793"/>
                <a:gd name="connsiteX4" fmla="*/ 4638 w 14135"/>
                <a:gd name="connsiteY4" fmla="*/ 0 h 14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5" h="14793">
                  <a:moveTo>
                    <a:pt x="4638" y="0"/>
                  </a:moveTo>
                  <a:cubicBezTo>
                    <a:pt x="4208" y="0"/>
                    <a:pt x="3777" y="108"/>
                    <a:pt x="3347" y="215"/>
                  </a:cubicBezTo>
                  <a:cubicBezTo>
                    <a:pt x="-1923" y="1828"/>
                    <a:pt x="-740" y="10218"/>
                    <a:pt x="5283" y="13660"/>
                  </a:cubicBezTo>
                  <a:cubicBezTo>
                    <a:pt x="10554" y="16671"/>
                    <a:pt x="15286" y="13337"/>
                    <a:pt x="13888" y="7744"/>
                  </a:cubicBezTo>
                  <a:cubicBezTo>
                    <a:pt x="13027" y="4625"/>
                    <a:pt x="9693" y="108"/>
                    <a:pt x="46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48" name="任意多边形: 形状 935">
              <a:extLst>
                <a:ext uri="{FF2B5EF4-FFF2-40B4-BE49-F238E27FC236}">
                  <a16:creationId xmlns:a16="http://schemas.microsoft.com/office/drawing/2014/main" xmlns="" id="{94105050-3792-4F0A-A73D-9C4404EA9220}"/>
                </a:ext>
              </a:extLst>
            </p:cNvPr>
            <p:cNvSpPr/>
            <p:nvPr/>
          </p:nvSpPr>
          <p:spPr>
            <a:xfrm>
              <a:off x="940673" y="1105353"/>
              <a:ext cx="60891" cy="61660"/>
            </a:xfrm>
            <a:custGeom>
              <a:avLst/>
              <a:gdLst>
                <a:gd name="connsiteX0" fmla="*/ 3939 w 14410"/>
                <a:gd name="connsiteY0" fmla="*/ 0 h 14592"/>
                <a:gd name="connsiteX1" fmla="*/ 2756 w 14410"/>
                <a:gd name="connsiteY1" fmla="*/ 215 h 14592"/>
                <a:gd name="connsiteX2" fmla="*/ 6843 w 14410"/>
                <a:gd name="connsiteY2" fmla="*/ 13875 h 14592"/>
                <a:gd name="connsiteX3" fmla="*/ 13942 w 14410"/>
                <a:gd name="connsiteY3" fmla="*/ 7529 h 14592"/>
                <a:gd name="connsiteX4" fmla="*/ 3939 w 14410"/>
                <a:gd name="connsiteY4" fmla="*/ 0 h 14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10" h="14592">
                  <a:moveTo>
                    <a:pt x="3939" y="0"/>
                  </a:moveTo>
                  <a:cubicBezTo>
                    <a:pt x="3617" y="0"/>
                    <a:pt x="3079" y="108"/>
                    <a:pt x="2756" y="215"/>
                  </a:cubicBezTo>
                  <a:cubicBezTo>
                    <a:pt x="-2514" y="1936"/>
                    <a:pt x="283" y="10971"/>
                    <a:pt x="6843" y="13875"/>
                  </a:cubicBezTo>
                  <a:cubicBezTo>
                    <a:pt x="12006" y="16133"/>
                    <a:pt x="15771" y="12799"/>
                    <a:pt x="13942" y="7529"/>
                  </a:cubicBezTo>
                  <a:cubicBezTo>
                    <a:pt x="12759" y="4410"/>
                    <a:pt x="8887" y="0"/>
                    <a:pt x="393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49" name="任意多边形: 形状 936">
              <a:extLst>
                <a:ext uri="{FF2B5EF4-FFF2-40B4-BE49-F238E27FC236}">
                  <a16:creationId xmlns:a16="http://schemas.microsoft.com/office/drawing/2014/main" xmlns="" id="{25C21A38-9CDE-41E8-9038-11FA6AE41CB7}"/>
                </a:ext>
              </a:extLst>
            </p:cNvPr>
            <p:cNvSpPr/>
            <p:nvPr/>
          </p:nvSpPr>
          <p:spPr>
            <a:xfrm>
              <a:off x="1145349" y="1091265"/>
              <a:ext cx="63016" cy="61690"/>
            </a:xfrm>
            <a:custGeom>
              <a:avLst/>
              <a:gdLst>
                <a:gd name="connsiteX0" fmla="*/ 1751 w 14913"/>
                <a:gd name="connsiteY0" fmla="*/ 538 h 14599"/>
                <a:gd name="connsiteX1" fmla="*/ 8635 w 14913"/>
                <a:gd name="connsiteY1" fmla="*/ 14197 h 14599"/>
                <a:gd name="connsiteX2" fmla="*/ 14120 w 14913"/>
                <a:gd name="connsiteY2" fmla="*/ 7529 h 14599"/>
                <a:gd name="connsiteX3" fmla="*/ 3472 w 14913"/>
                <a:gd name="connsiteY3" fmla="*/ 0 h 14599"/>
                <a:gd name="connsiteX4" fmla="*/ 1751 w 14913"/>
                <a:gd name="connsiteY4" fmla="*/ 538 h 14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3" h="14599">
                  <a:moveTo>
                    <a:pt x="1751" y="538"/>
                  </a:moveTo>
                  <a:cubicBezTo>
                    <a:pt x="-2658" y="2904"/>
                    <a:pt x="1859" y="12046"/>
                    <a:pt x="8635" y="14197"/>
                  </a:cubicBezTo>
                  <a:cubicBezTo>
                    <a:pt x="13583" y="15811"/>
                    <a:pt x="16379" y="12369"/>
                    <a:pt x="14120" y="7529"/>
                  </a:cubicBezTo>
                  <a:cubicBezTo>
                    <a:pt x="12615" y="4410"/>
                    <a:pt x="8312" y="0"/>
                    <a:pt x="3472" y="0"/>
                  </a:cubicBezTo>
                  <a:cubicBezTo>
                    <a:pt x="2935" y="215"/>
                    <a:pt x="2289" y="323"/>
                    <a:pt x="1751"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0" name="任意多边形: 形状 937">
              <a:extLst>
                <a:ext uri="{FF2B5EF4-FFF2-40B4-BE49-F238E27FC236}">
                  <a16:creationId xmlns:a16="http://schemas.microsoft.com/office/drawing/2014/main" xmlns="" id="{098EA76E-F049-476A-A4E0-D9DB63F5DB19}"/>
                </a:ext>
              </a:extLst>
            </p:cNvPr>
            <p:cNvSpPr/>
            <p:nvPr/>
          </p:nvSpPr>
          <p:spPr>
            <a:xfrm>
              <a:off x="1341091" y="1076235"/>
              <a:ext cx="63194" cy="60878"/>
            </a:xfrm>
            <a:custGeom>
              <a:avLst/>
              <a:gdLst>
                <a:gd name="connsiteX0" fmla="*/ 13724 w 14955"/>
                <a:gd name="connsiteY0" fmla="*/ 7321 h 14407"/>
                <a:gd name="connsiteX1" fmla="*/ 2753 w 14955"/>
                <a:gd name="connsiteY1" fmla="*/ 8 h 14407"/>
                <a:gd name="connsiteX2" fmla="*/ 1247 w 14955"/>
                <a:gd name="connsiteY2" fmla="*/ 438 h 14407"/>
                <a:gd name="connsiteX3" fmla="*/ 10174 w 14955"/>
                <a:gd name="connsiteY3" fmla="*/ 14205 h 14407"/>
                <a:gd name="connsiteX4" fmla="*/ 13724 w 14955"/>
                <a:gd name="connsiteY4" fmla="*/ 7321 h 14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55" h="14407">
                  <a:moveTo>
                    <a:pt x="13724" y="7321"/>
                  </a:moveTo>
                  <a:cubicBezTo>
                    <a:pt x="11895" y="4202"/>
                    <a:pt x="7270" y="-208"/>
                    <a:pt x="2753" y="8"/>
                  </a:cubicBezTo>
                  <a:cubicBezTo>
                    <a:pt x="2323" y="115"/>
                    <a:pt x="1785" y="115"/>
                    <a:pt x="1247" y="438"/>
                  </a:cubicBezTo>
                  <a:cubicBezTo>
                    <a:pt x="-2732" y="3019"/>
                    <a:pt x="3506" y="12592"/>
                    <a:pt x="10174" y="14205"/>
                  </a:cubicBezTo>
                  <a:cubicBezTo>
                    <a:pt x="14692" y="15280"/>
                    <a:pt x="16305" y="11946"/>
                    <a:pt x="13724" y="73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1" name="任意多边形: 形状 938">
              <a:extLst>
                <a:ext uri="{FF2B5EF4-FFF2-40B4-BE49-F238E27FC236}">
                  <a16:creationId xmlns:a16="http://schemas.microsoft.com/office/drawing/2014/main" xmlns="" id="{223BB018-ADA2-4DE0-828A-3A55FABF0CF6}"/>
                </a:ext>
              </a:extLst>
            </p:cNvPr>
            <p:cNvSpPr/>
            <p:nvPr/>
          </p:nvSpPr>
          <p:spPr>
            <a:xfrm>
              <a:off x="1518769" y="1058986"/>
              <a:ext cx="63405" cy="60244"/>
            </a:xfrm>
            <a:custGeom>
              <a:avLst/>
              <a:gdLst>
                <a:gd name="connsiteX0" fmla="*/ 2114 w 15005"/>
                <a:gd name="connsiteY0" fmla="*/ 2 h 14257"/>
                <a:gd name="connsiteX1" fmla="*/ 824 w 15005"/>
                <a:gd name="connsiteY1" fmla="*/ 432 h 14257"/>
                <a:gd name="connsiteX2" fmla="*/ 11687 w 15005"/>
                <a:gd name="connsiteY2" fmla="*/ 14199 h 14257"/>
                <a:gd name="connsiteX3" fmla="*/ 13193 w 15005"/>
                <a:gd name="connsiteY3" fmla="*/ 7208 h 14257"/>
                <a:gd name="connsiteX4" fmla="*/ 2114 w 15005"/>
                <a:gd name="connsiteY4" fmla="*/ 2 h 14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5" h="14257">
                  <a:moveTo>
                    <a:pt x="2114" y="2"/>
                  </a:moveTo>
                  <a:cubicBezTo>
                    <a:pt x="1684" y="110"/>
                    <a:pt x="1254" y="217"/>
                    <a:pt x="824" y="432"/>
                  </a:cubicBezTo>
                  <a:cubicBezTo>
                    <a:pt x="-2618" y="3121"/>
                    <a:pt x="5449" y="13339"/>
                    <a:pt x="11687" y="14199"/>
                  </a:cubicBezTo>
                  <a:cubicBezTo>
                    <a:pt x="15451" y="14737"/>
                    <a:pt x="16097" y="11510"/>
                    <a:pt x="13193" y="7208"/>
                  </a:cubicBezTo>
                  <a:cubicBezTo>
                    <a:pt x="11149" y="4197"/>
                    <a:pt x="6309" y="-106"/>
                    <a:pt x="2114"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2" name="任意多边形: 形状 939">
              <a:extLst>
                <a:ext uri="{FF2B5EF4-FFF2-40B4-BE49-F238E27FC236}">
                  <a16:creationId xmlns:a16="http://schemas.microsoft.com/office/drawing/2014/main" xmlns="" id="{A387B4C1-25DA-48B3-A76A-2677DC2CECEC}"/>
                </a:ext>
              </a:extLst>
            </p:cNvPr>
            <p:cNvSpPr/>
            <p:nvPr/>
          </p:nvSpPr>
          <p:spPr>
            <a:xfrm>
              <a:off x="1678417" y="1041238"/>
              <a:ext cx="63874" cy="59809"/>
            </a:xfrm>
            <a:custGeom>
              <a:avLst/>
              <a:gdLst>
                <a:gd name="connsiteX0" fmla="*/ 12411 w 15116"/>
                <a:gd name="connsiteY0" fmla="*/ 14098 h 14154"/>
                <a:gd name="connsiteX1" fmla="*/ 12733 w 15116"/>
                <a:gd name="connsiteY1" fmla="*/ 7107 h 14154"/>
                <a:gd name="connsiteX2" fmla="*/ 1547 w 15116"/>
                <a:gd name="connsiteY2" fmla="*/ 8 h 14154"/>
                <a:gd name="connsiteX3" fmla="*/ 795 w 15116"/>
                <a:gd name="connsiteY3" fmla="*/ 223 h 14154"/>
                <a:gd name="connsiteX4" fmla="*/ 12411 w 15116"/>
                <a:gd name="connsiteY4" fmla="*/ 14098 h 14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6" h="14154">
                  <a:moveTo>
                    <a:pt x="12411" y="14098"/>
                  </a:moveTo>
                  <a:cubicBezTo>
                    <a:pt x="15852" y="14636"/>
                    <a:pt x="16067" y="11301"/>
                    <a:pt x="12733" y="7107"/>
                  </a:cubicBezTo>
                  <a:cubicBezTo>
                    <a:pt x="10367" y="3987"/>
                    <a:pt x="5204" y="-207"/>
                    <a:pt x="1547" y="8"/>
                  </a:cubicBezTo>
                  <a:cubicBezTo>
                    <a:pt x="1332" y="8"/>
                    <a:pt x="1010" y="116"/>
                    <a:pt x="795" y="223"/>
                  </a:cubicBezTo>
                  <a:cubicBezTo>
                    <a:pt x="-2755" y="2374"/>
                    <a:pt x="6387" y="13237"/>
                    <a:pt x="12411" y="140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3" name="任意多边形: 形状 940">
              <a:extLst>
                <a:ext uri="{FF2B5EF4-FFF2-40B4-BE49-F238E27FC236}">
                  <a16:creationId xmlns:a16="http://schemas.microsoft.com/office/drawing/2014/main" xmlns="" id="{6D814037-38DA-4B46-83FA-1B456837E3B3}"/>
                </a:ext>
              </a:extLst>
            </p:cNvPr>
            <p:cNvSpPr/>
            <p:nvPr/>
          </p:nvSpPr>
          <p:spPr>
            <a:xfrm>
              <a:off x="1818356" y="1022147"/>
              <a:ext cx="64770" cy="59116"/>
            </a:xfrm>
            <a:custGeom>
              <a:avLst/>
              <a:gdLst>
                <a:gd name="connsiteX0" fmla="*/ 481 w 15328"/>
                <a:gd name="connsiteY0" fmla="*/ 223 h 13990"/>
                <a:gd name="connsiteX1" fmla="*/ 13711 w 15328"/>
                <a:gd name="connsiteY1" fmla="*/ 13990 h 13990"/>
                <a:gd name="connsiteX2" fmla="*/ 12312 w 15328"/>
                <a:gd name="connsiteY2" fmla="*/ 6999 h 13990"/>
                <a:gd name="connsiteX3" fmla="*/ 1127 w 15328"/>
                <a:gd name="connsiteY3" fmla="*/ 8 h 13990"/>
                <a:gd name="connsiteX4" fmla="*/ 481 w 15328"/>
                <a:gd name="connsiteY4" fmla="*/ 223 h 1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3990">
                  <a:moveTo>
                    <a:pt x="481" y="223"/>
                  </a:moveTo>
                  <a:cubicBezTo>
                    <a:pt x="-2423" y="2482"/>
                    <a:pt x="8548" y="13883"/>
                    <a:pt x="13711" y="13990"/>
                  </a:cubicBezTo>
                  <a:cubicBezTo>
                    <a:pt x="16292" y="13990"/>
                    <a:pt x="15754" y="10871"/>
                    <a:pt x="12312" y="6999"/>
                  </a:cubicBezTo>
                  <a:cubicBezTo>
                    <a:pt x="9624" y="3987"/>
                    <a:pt x="4461" y="-207"/>
                    <a:pt x="1127" y="8"/>
                  </a:cubicBezTo>
                  <a:cubicBezTo>
                    <a:pt x="912" y="8"/>
                    <a:pt x="589" y="116"/>
                    <a:pt x="481"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4" name="任意多边形: 形状 941">
              <a:extLst>
                <a:ext uri="{FF2B5EF4-FFF2-40B4-BE49-F238E27FC236}">
                  <a16:creationId xmlns:a16="http://schemas.microsoft.com/office/drawing/2014/main" xmlns="" id="{45B37DC5-16E9-44EF-8FDC-505BCD07D9B8}"/>
                </a:ext>
              </a:extLst>
            </p:cNvPr>
            <p:cNvSpPr/>
            <p:nvPr/>
          </p:nvSpPr>
          <p:spPr>
            <a:xfrm>
              <a:off x="1938714" y="1002152"/>
              <a:ext cx="65928" cy="58660"/>
            </a:xfrm>
            <a:custGeom>
              <a:avLst/>
              <a:gdLst>
                <a:gd name="connsiteX0" fmla="*/ 14376 w 15602"/>
                <a:gd name="connsiteY0" fmla="*/ 13883 h 13882"/>
                <a:gd name="connsiteX1" fmla="*/ 11902 w 15602"/>
                <a:gd name="connsiteY1" fmla="*/ 6892 h 13882"/>
                <a:gd name="connsiteX2" fmla="*/ 824 w 15602"/>
                <a:gd name="connsiteY2" fmla="*/ 8 h 13882"/>
                <a:gd name="connsiteX3" fmla="*/ 286 w 15602"/>
                <a:gd name="connsiteY3" fmla="*/ 223 h 13882"/>
                <a:gd name="connsiteX4" fmla="*/ 14376 w 15602"/>
                <a:gd name="connsiteY4" fmla="*/ 13883 h 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02" h="13882">
                  <a:moveTo>
                    <a:pt x="14376" y="13883"/>
                  </a:moveTo>
                  <a:cubicBezTo>
                    <a:pt x="16742" y="13883"/>
                    <a:pt x="15559" y="10764"/>
                    <a:pt x="11902" y="6892"/>
                  </a:cubicBezTo>
                  <a:cubicBezTo>
                    <a:pt x="8998" y="3880"/>
                    <a:pt x="3728" y="-207"/>
                    <a:pt x="824" y="8"/>
                  </a:cubicBezTo>
                  <a:cubicBezTo>
                    <a:pt x="609" y="116"/>
                    <a:pt x="393" y="116"/>
                    <a:pt x="286" y="223"/>
                  </a:cubicBezTo>
                  <a:cubicBezTo>
                    <a:pt x="-1973" y="2482"/>
                    <a:pt x="9751" y="13883"/>
                    <a:pt x="14376" y="138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5" name="任意多边形: 形状 942">
              <a:extLst>
                <a:ext uri="{FF2B5EF4-FFF2-40B4-BE49-F238E27FC236}">
                  <a16:creationId xmlns:a16="http://schemas.microsoft.com/office/drawing/2014/main" xmlns="" id="{3DFDF1FB-8177-4C70-B40E-BDCD169BF11A}"/>
                </a:ext>
              </a:extLst>
            </p:cNvPr>
            <p:cNvSpPr/>
            <p:nvPr/>
          </p:nvSpPr>
          <p:spPr>
            <a:xfrm>
              <a:off x="2039042" y="981700"/>
              <a:ext cx="66887" cy="58208"/>
            </a:xfrm>
            <a:custGeom>
              <a:avLst/>
              <a:gdLst>
                <a:gd name="connsiteX0" fmla="*/ 527 w 15829"/>
                <a:gd name="connsiteY0" fmla="*/ 8 h 13775"/>
                <a:gd name="connsiteX1" fmla="*/ 312 w 15829"/>
                <a:gd name="connsiteY1" fmla="*/ 116 h 13775"/>
                <a:gd name="connsiteX2" fmla="*/ 14940 w 15829"/>
                <a:gd name="connsiteY2" fmla="*/ 13775 h 13775"/>
                <a:gd name="connsiteX3" fmla="*/ 11498 w 15829"/>
                <a:gd name="connsiteY3" fmla="*/ 6892 h 13775"/>
                <a:gd name="connsiteX4" fmla="*/ 527 w 15829"/>
                <a:gd name="connsiteY4" fmla="*/ 8 h 13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29" h="13775">
                  <a:moveTo>
                    <a:pt x="527" y="8"/>
                  </a:moveTo>
                  <a:cubicBezTo>
                    <a:pt x="420" y="8"/>
                    <a:pt x="312" y="116"/>
                    <a:pt x="312" y="116"/>
                  </a:cubicBezTo>
                  <a:cubicBezTo>
                    <a:pt x="-2162" y="1729"/>
                    <a:pt x="10745" y="13775"/>
                    <a:pt x="14940" y="13775"/>
                  </a:cubicBezTo>
                  <a:cubicBezTo>
                    <a:pt x="16983" y="13775"/>
                    <a:pt x="15370" y="10656"/>
                    <a:pt x="11498" y="6892"/>
                  </a:cubicBezTo>
                  <a:cubicBezTo>
                    <a:pt x="8379" y="3880"/>
                    <a:pt x="3001" y="-207"/>
                    <a:pt x="527"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6" name="任意多边形: 形状 943">
              <a:extLst>
                <a:ext uri="{FF2B5EF4-FFF2-40B4-BE49-F238E27FC236}">
                  <a16:creationId xmlns:a16="http://schemas.microsoft.com/office/drawing/2014/main" xmlns="" id="{40399067-9A9A-480C-9563-DC0C7CC80AC7}"/>
                </a:ext>
              </a:extLst>
            </p:cNvPr>
            <p:cNvSpPr/>
            <p:nvPr/>
          </p:nvSpPr>
          <p:spPr>
            <a:xfrm>
              <a:off x="2119405" y="960339"/>
              <a:ext cx="67428" cy="57751"/>
            </a:xfrm>
            <a:custGeom>
              <a:avLst/>
              <a:gdLst>
                <a:gd name="connsiteX0" fmla="*/ 117 w 15957"/>
                <a:gd name="connsiteY0" fmla="*/ 223 h 13667"/>
                <a:gd name="connsiteX1" fmla="*/ 15390 w 15957"/>
                <a:gd name="connsiteY1" fmla="*/ 13668 h 13667"/>
                <a:gd name="connsiteX2" fmla="*/ 10980 w 15957"/>
                <a:gd name="connsiteY2" fmla="*/ 6784 h 13667"/>
                <a:gd name="connsiteX3" fmla="*/ 440 w 15957"/>
                <a:gd name="connsiteY3" fmla="*/ 8 h 13667"/>
                <a:gd name="connsiteX4" fmla="*/ 117 w 15957"/>
                <a:gd name="connsiteY4" fmla="*/ 223 h 1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57" h="13667">
                  <a:moveTo>
                    <a:pt x="117" y="223"/>
                  </a:moveTo>
                  <a:cubicBezTo>
                    <a:pt x="-1389" y="1729"/>
                    <a:pt x="12056" y="13668"/>
                    <a:pt x="15390" y="13668"/>
                  </a:cubicBezTo>
                  <a:cubicBezTo>
                    <a:pt x="17003" y="13668"/>
                    <a:pt x="15067" y="10549"/>
                    <a:pt x="10980" y="6784"/>
                  </a:cubicBezTo>
                  <a:cubicBezTo>
                    <a:pt x="7754" y="3880"/>
                    <a:pt x="2376" y="-207"/>
                    <a:pt x="440" y="8"/>
                  </a:cubicBezTo>
                  <a:cubicBezTo>
                    <a:pt x="225" y="116"/>
                    <a:pt x="225" y="116"/>
                    <a:pt x="117"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7" name="任意多边形: 形状 944">
              <a:extLst>
                <a:ext uri="{FF2B5EF4-FFF2-40B4-BE49-F238E27FC236}">
                  <a16:creationId xmlns:a16="http://schemas.microsoft.com/office/drawing/2014/main" xmlns="" id="{C8F60F4B-616F-4C79-8E5F-91EDCBA7943E}"/>
                </a:ext>
              </a:extLst>
            </p:cNvPr>
            <p:cNvSpPr/>
            <p:nvPr/>
          </p:nvSpPr>
          <p:spPr>
            <a:xfrm>
              <a:off x="2178821" y="939427"/>
              <a:ext cx="67998" cy="56847"/>
            </a:xfrm>
            <a:custGeom>
              <a:avLst/>
              <a:gdLst>
                <a:gd name="connsiteX0" fmla="*/ 15741 w 16092"/>
                <a:gd name="connsiteY0" fmla="*/ 13454 h 13453"/>
                <a:gd name="connsiteX1" fmla="*/ 10363 w 16092"/>
                <a:gd name="connsiteY1" fmla="*/ 6678 h 13453"/>
                <a:gd name="connsiteX2" fmla="*/ 146 w 16092"/>
                <a:gd name="connsiteY2" fmla="*/ 9 h 13453"/>
                <a:gd name="connsiteX3" fmla="*/ 38 w 16092"/>
                <a:gd name="connsiteY3" fmla="*/ 117 h 13453"/>
                <a:gd name="connsiteX4" fmla="*/ 15741 w 16092"/>
                <a:gd name="connsiteY4" fmla="*/ 13454 h 13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2" h="13453">
                  <a:moveTo>
                    <a:pt x="15741" y="13454"/>
                  </a:moveTo>
                  <a:cubicBezTo>
                    <a:pt x="17032" y="13454"/>
                    <a:pt x="14666" y="10442"/>
                    <a:pt x="10363" y="6678"/>
                  </a:cubicBezTo>
                  <a:cubicBezTo>
                    <a:pt x="6491" y="3344"/>
                    <a:pt x="1544" y="-206"/>
                    <a:pt x="146" y="9"/>
                  </a:cubicBezTo>
                  <a:cubicBezTo>
                    <a:pt x="146" y="9"/>
                    <a:pt x="38" y="117"/>
                    <a:pt x="38" y="117"/>
                  </a:cubicBezTo>
                  <a:cubicBezTo>
                    <a:pt x="-822" y="1730"/>
                    <a:pt x="13160" y="13454"/>
                    <a:pt x="15741" y="134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8" name="任意多边形: 形状 945">
              <a:extLst>
                <a:ext uri="{FF2B5EF4-FFF2-40B4-BE49-F238E27FC236}">
                  <a16:creationId xmlns:a16="http://schemas.microsoft.com/office/drawing/2014/main" xmlns="" id="{3EC1B1C5-928A-4226-9A09-8D30F4FE18B8}"/>
                </a:ext>
              </a:extLst>
            </p:cNvPr>
            <p:cNvSpPr/>
            <p:nvPr/>
          </p:nvSpPr>
          <p:spPr>
            <a:xfrm>
              <a:off x="2217553" y="918066"/>
              <a:ext cx="67850" cy="55985"/>
            </a:xfrm>
            <a:custGeom>
              <a:avLst/>
              <a:gdLst>
                <a:gd name="connsiteX0" fmla="*/ 16040 w 16057"/>
                <a:gd name="connsiteY0" fmla="*/ 13239 h 13249"/>
                <a:gd name="connsiteX1" fmla="*/ 9694 w 16057"/>
                <a:gd name="connsiteY1" fmla="*/ 6570 h 13249"/>
                <a:gd name="connsiteX2" fmla="*/ 14 w 16057"/>
                <a:gd name="connsiteY2" fmla="*/ 10 h 13249"/>
                <a:gd name="connsiteX3" fmla="*/ 16040 w 16057"/>
                <a:gd name="connsiteY3" fmla="*/ 13239 h 13249"/>
              </a:gdLst>
              <a:ahLst/>
              <a:cxnLst>
                <a:cxn ang="0">
                  <a:pos x="connsiteX0" y="connsiteY0"/>
                </a:cxn>
                <a:cxn ang="0">
                  <a:pos x="connsiteX1" y="connsiteY1"/>
                </a:cxn>
                <a:cxn ang="0">
                  <a:pos x="connsiteX2" y="connsiteY2"/>
                </a:cxn>
                <a:cxn ang="0">
                  <a:pos x="connsiteX3" y="connsiteY3"/>
                </a:cxn>
              </a:cxnLst>
              <a:rect l="l" t="t" r="r" b="b"/>
              <a:pathLst>
                <a:path w="16057" h="13249">
                  <a:moveTo>
                    <a:pt x="16040" y="13239"/>
                  </a:moveTo>
                  <a:cubicBezTo>
                    <a:pt x="16363" y="12486"/>
                    <a:pt x="12060" y="8506"/>
                    <a:pt x="9694" y="6570"/>
                  </a:cubicBezTo>
                  <a:cubicBezTo>
                    <a:pt x="5715" y="3236"/>
                    <a:pt x="875" y="-206"/>
                    <a:pt x="14" y="10"/>
                  </a:cubicBezTo>
                  <a:cubicBezTo>
                    <a:pt x="-524" y="1408"/>
                    <a:pt x="14427" y="13669"/>
                    <a:pt x="16040" y="132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9" name="任意多边形: 形状 946">
              <a:extLst>
                <a:ext uri="{FF2B5EF4-FFF2-40B4-BE49-F238E27FC236}">
                  <a16:creationId xmlns:a16="http://schemas.microsoft.com/office/drawing/2014/main" xmlns="" id="{474D0BDB-94E4-4E07-A07A-0A0FA22EBF06}"/>
                </a:ext>
              </a:extLst>
            </p:cNvPr>
            <p:cNvSpPr/>
            <p:nvPr/>
          </p:nvSpPr>
          <p:spPr>
            <a:xfrm>
              <a:off x="2233973" y="897200"/>
              <a:ext cx="68172" cy="54992"/>
            </a:xfrm>
            <a:custGeom>
              <a:avLst/>
              <a:gdLst>
                <a:gd name="connsiteX0" fmla="*/ 0 w 16133"/>
                <a:gd name="connsiteY0" fmla="*/ 0 h 13014"/>
                <a:gd name="connsiteX1" fmla="*/ 16133 w 16133"/>
                <a:gd name="connsiteY1" fmla="*/ 13014 h 13014"/>
                <a:gd name="connsiteX2" fmla="*/ 9035 w 16133"/>
                <a:gd name="connsiteY2" fmla="*/ 6453 h 13014"/>
                <a:gd name="connsiteX3" fmla="*/ 0 w 16133"/>
                <a:gd name="connsiteY3" fmla="*/ 0 h 13014"/>
              </a:gdLst>
              <a:ahLst/>
              <a:cxnLst>
                <a:cxn ang="0">
                  <a:pos x="connsiteX0" y="connsiteY0"/>
                </a:cxn>
                <a:cxn ang="0">
                  <a:pos x="connsiteX1" y="connsiteY1"/>
                </a:cxn>
                <a:cxn ang="0">
                  <a:pos x="connsiteX2" y="connsiteY2"/>
                </a:cxn>
                <a:cxn ang="0">
                  <a:pos x="connsiteX3" y="connsiteY3"/>
                </a:cxn>
              </a:cxnLst>
              <a:rect l="l" t="t" r="r" b="b"/>
              <a:pathLst>
                <a:path w="16133" h="13014">
                  <a:moveTo>
                    <a:pt x="0" y="0"/>
                  </a:moveTo>
                  <a:cubicBezTo>
                    <a:pt x="215" y="753"/>
                    <a:pt x="14628" y="13014"/>
                    <a:pt x="16133" y="13014"/>
                  </a:cubicBezTo>
                  <a:cubicBezTo>
                    <a:pt x="16026" y="12261"/>
                    <a:pt x="11831" y="8712"/>
                    <a:pt x="9035" y="6453"/>
                  </a:cubicBezTo>
                  <a:cubicBezTo>
                    <a:pt x="6884" y="4625"/>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60" name="任意多边形: 形状 947">
              <a:extLst>
                <a:ext uri="{FF2B5EF4-FFF2-40B4-BE49-F238E27FC236}">
                  <a16:creationId xmlns:a16="http://schemas.microsoft.com/office/drawing/2014/main" xmlns="" id="{E3D555EF-B57A-4C2A-A4B8-CFD92717039F}"/>
                </a:ext>
              </a:extLst>
            </p:cNvPr>
            <p:cNvSpPr/>
            <p:nvPr/>
          </p:nvSpPr>
          <p:spPr>
            <a:xfrm>
              <a:off x="2228522" y="876292"/>
              <a:ext cx="68172" cy="54536"/>
            </a:xfrm>
            <a:custGeom>
              <a:avLst/>
              <a:gdLst>
                <a:gd name="connsiteX0" fmla="*/ 8389 w 16133"/>
                <a:gd name="connsiteY0" fmla="*/ 6346 h 12906"/>
                <a:gd name="connsiteX1" fmla="*/ 0 w 16133"/>
                <a:gd name="connsiteY1" fmla="*/ 0 h 12906"/>
                <a:gd name="connsiteX2" fmla="*/ 16133 w 16133"/>
                <a:gd name="connsiteY2" fmla="*/ 12907 h 12906"/>
                <a:gd name="connsiteX3" fmla="*/ 8389 w 16133"/>
                <a:gd name="connsiteY3" fmla="*/ 6346 h 12906"/>
              </a:gdLst>
              <a:ahLst/>
              <a:cxnLst>
                <a:cxn ang="0">
                  <a:pos x="connsiteX0" y="connsiteY0"/>
                </a:cxn>
                <a:cxn ang="0">
                  <a:pos x="connsiteX1" y="connsiteY1"/>
                </a:cxn>
                <a:cxn ang="0">
                  <a:pos x="connsiteX2" y="connsiteY2"/>
                </a:cxn>
                <a:cxn ang="0">
                  <a:pos x="connsiteX3" y="connsiteY3"/>
                </a:cxn>
              </a:cxnLst>
              <a:rect l="l" t="t" r="r" b="b"/>
              <a:pathLst>
                <a:path w="16133" h="12906">
                  <a:moveTo>
                    <a:pt x="8389" y="6346"/>
                  </a:moveTo>
                  <a:cubicBezTo>
                    <a:pt x="8282" y="6238"/>
                    <a:pt x="968" y="323"/>
                    <a:pt x="0" y="0"/>
                  </a:cubicBezTo>
                  <a:cubicBezTo>
                    <a:pt x="108" y="108"/>
                    <a:pt x="14843" y="12261"/>
                    <a:pt x="16133" y="12907"/>
                  </a:cubicBezTo>
                  <a:cubicBezTo>
                    <a:pt x="15488" y="12261"/>
                    <a:pt x="11724" y="9035"/>
                    <a:pt x="8389"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77" name="任意多边形: 形状 964">
              <a:extLst>
                <a:ext uri="{FF2B5EF4-FFF2-40B4-BE49-F238E27FC236}">
                  <a16:creationId xmlns:a16="http://schemas.microsoft.com/office/drawing/2014/main" xmlns="" id="{72785818-D65C-475D-B1FC-D31A464030FC}"/>
                </a:ext>
              </a:extLst>
            </p:cNvPr>
            <p:cNvSpPr/>
            <p:nvPr/>
          </p:nvSpPr>
          <p:spPr>
            <a:xfrm>
              <a:off x="205820" y="1255789"/>
              <a:ext cx="60236" cy="65780"/>
            </a:xfrm>
            <a:custGeom>
              <a:avLst/>
              <a:gdLst>
                <a:gd name="connsiteX0" fmla="*/ 14252 w 14255"/>
                <a:gd name="connsiteY0" fmla="*/ 8389 h 15567"/>
                <a:gd name="connsiteX1" fmla="*/ 6723 w 14255"/>
                <a:gd name="connsiteY1" fmla="*/ 0 h 15567"/>
                <a:gd name="connsiteX2" fmla="*/ 2313 w 14255"/>
                <a:gd name="connsiteY2" fmla="*/ 13337 h 15567"/>
                <a:gd name="connsiteX3" fmla="*/ 14252 w 14255"/>
                <a:gd name="connsiteY3" fmla="*/ 8389 h 15567"/>
              </a:gdLst>
              <a:ahLst/>
              <a:cxnLst>
                <a:cxn ang="0">
                  <a:pos x="connsiteX0" y="connsiteY0"/>
                </a:cxn>
                <a:cxn ang="0">
                  <a:pos x="connsiteX1" y="connsiteY1"/>
                </a:cxn>
                <a:cxn ang="0">
                  <a:pos x="connsiteX2" y="connsiteY2"/>
                </a:cxn>
                <a:cxn ang="0">
                  <a:pos x="connsiteX3" y="connsiteY3"/>
                </a:cxn>
              </a:cxnLst>
              <a:rect l="l" t="t" r="r" b="b"/>
              <a:pathLst>
                <a:path w="14255" h="15567">
                  <a:moveTo>
                    <a:pt x="14252" y="8389"/>
                  </a:moveTo>
                  <a:cubicBezTo>
                    <a:pt x="14359" y="5055"/>
                    <a:pt x="12101" y="215"/>
                    <a:pt x="6723" y="0"/>
                  </a:cubicBezTo>
                  <a:cubicBezTo>
                    <a:pt x="-161" y="538"/>
                    <a:pt x="-1989" y="9035"/>
                    <a:pt x="2313" y="13337"/>
                  </a:cubicBezTo>
                  <a:cubicBezTo>
                    <a:pt x="6830" y="17962"/>
                    <a:pt x="14144" y="14950"/>
                    <a:pt x="14252"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78" name="任意多边形: 形状 965">
              <a:extLst>
                <a:ext uri="{FF2B5EF4-FFF2-40B4-BE49-F238E27FC236}">
                  <a16:creationId xmlns:a16="http://schemas.microsoft.com/office/drawing/2014/main" xmlns="" id="{89DA435B-D37A-4DBB-B350-71BDAB66221B}"/>
                </a:ext>
              </a:extLst>
            </p:cNvPr>
            <p:cNvSpPr/>
            <p:nvPr/>
          </p:nvSpPr>
          <p:spPr>
            <a:xfrm>
              <a:off x="436331" y="1249425"/>
              <a:ext cx="60718" cy="65805"/>
            </a:xfrm>
            <a:custGeom>
              <a:avLst/>
              <a:gdLst>
                <a:gd name="connsiteX0" fmla="*/ 14340 w 14369"/>
                <a:gd name="connsiteY0" fmla="*/ 8282 h 15573"/>
                <a:gd name="connsiteX1" fmla="*/ 5950 w 14369"/>
                <a:gd name="connsiteY1" fmla="*/ 0 h 15573"/>
                <a:gd name="connsiteX2" fmla="*/ 2939 w 14369"/>
                <a:gd name="connsiteY2" fmla="*/ 13444 h 15573"/>
                <a:gd name="connsiteX3" fmla="*/ 14340 w 14369"/>
                <a:gd name="connsiteY3" fmla="*/ 8282 h 15573"/>
              </a:gdLst>
              <a:ahLst/>
              <a:cxnLst>
                <a:cxn ang="0">
                  <a:pos x="connsiteX0" y="connsiteY0"/>
                </a:cxn>
                <a:cxn ang="0">
                  <a:pos x="connsiteX1" y="connsiteY1"/>
                </a:cxn>
                <a:cxn ang="0">
                  <a:pos x="connsiteX2" y="connsiteY2"/>
                </a:cxn>
                <a:cxn ang="0">
                  <a:pos x="connsiteX3" y="connsiteY3"/>
                </a:cxn>
              </a:cxnLst>
              <a:rect l="l" t="t" r="r" b="b"/>
              <a:pathLst>
                <a:path w="14369" h="15573">
                  <a:moveTo>
                    <a:pt x="14340" y="8282"/>
                  </a:moveTo>
                  <a:cubicBezTo>
                    <a:pt x="14125" y="4948"/>
                    <a:pt x="11328" y="108"/>
                    <a:pt x="5950" y="0"/>
                  </a:cubicBezTo>
                  <a:cubicBezTo>
                    <a:pt x="-825" y="645"/>
                    <a:pt x="-1793" y="9035"/>
                    <a:pt x="2939" y="13444"/>
                  </a:cubicBezTo>
                  <a:cubicBezTo>
                    <a:pt x="7886" y="17962"/>
                    <a:pt x="14878" y="14843"/>
                    <a:pt x="14340" y="82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79" name="任意多边形: 形状 966">
              <a:extLst>
                <a:ext uri="{FF2B5EF4-FFF2-40B4-BE49-F238E27FC236}">
                  <a16:creationId xmlns:a16="http://schemas.microsoft.com/office/drawing/2014/main" xmlns="" id="{C82883E5-8FC4-4A92-80FD-A1FF611533CC}"/>
                </a:ext>
              </a:extLst>
            </p:cNvPr>
            <p:cNvSpPr/>
            <p:nvPr/>
          </p:nvSpPr>
          <p:spPr>
            <a:xfrm>
              <a:off x="664564" y="1240792"/>
              <a:ext cx="61960" cy="65425"/>
            </a:xfrm>
            <a:custGeom>
              <a:avLst/>
              <a:gdLst>
                <a:gd name="connsiteX0" fmla="*/ 4318 w 14663"/>
                <a:gd name="connsiteY0" fmla="*/ 13875 h 15483"/>
                <a:gd name="connsiteX1" fmla="*/ 14536 w 14663"/>
                <a:gd name="connsiteY1" fmla="*/ 8174 h 15483"/>
                <a:gd name="connsiteX2" fmla="*/ 14536 w 14663"/>
                <a:gd name="connsiteY2" fmla="*/ 8174 h 15483"/>
                <a:gd name="connsiteX3" fmla="*/ 5286 w 14663"/>
                <a:gd name="connsiteY3" fmla="*/ 0 h 15483"/>
                <a:gd name="connsiteX4" fmla="*/ 4641 w 14663"/>
                <a:gd name="connsiteY4" fmla="*/ 108 h 15483"/>
                <a:gd name="connsiteX5" fmla="*/ 4318 w 14663"/>
                <a:gd name="connsiteY5" fmla="*/ 13875 h 1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3" h="15483">
                  <a:moveTo>
                    <a:pt x="4318" y="13875"/>
                  </a:moveTo>
                  <a:cubicBezTo>
                    <a:pt x="9696" y="17639"/>
                    <a:pt x="15611" y="14412"/>
                    <a:pt x="14536" y="8174"/>
                  </a:cubicBezTo>
                  <a:lnTo>
                    <a:pt x="14536" y="8174"/>
                  </a:lnTo>
                  <a:cubicBezTo>
                    <a:pt x="13998" y="4840"/>
                    <a:pt x="10664" y="108"/>
                    <a:pt x="5286" y="0"/>
                  </a:cubicBezTo>
                  <a:cubicBezTo>
                    <a:pt x="5071" y="0"/>
                    <a:pt x="4748" y="0"/>
                    <a:pt x="4641" y="108"/>
                  </a:cubicBezTo>
                  <a:cubicBezTo>
                    <a:pt x="-1383" y="968"/>
                    <a:pt x="-1598" y="9680"/>
                    <a:pt x="4318" y="13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0" name="任意多边形: 形状 967">
              <a:extLst>
                <a:ext uri="{FF2B5EF4-FFF2-40B4-BE49-F238E27FC236}">
                  <a16:creationId xmlns:a16="http://schemas.microsoft.com/office/drawing/2014/main" xmlns="" id="{02706B5A-CED0-4985-B92A-9A1ADB355EAB}"/>
                </a:ext>
              </a:extLst>
            </p:cNvPr>
            <p:cNvSpPr/>
            <p:nvPr/>
          </p:nvSpPr>
          <p:spPr>
            <a:xfrm>
              <a:off x="890160" y="1229430"/>
              <a:ext cx="63033" cy="65408"/>
            </a:xfrm>
            <a:custGeom>
              <a:avLst/>
              <a:gdLst>
                <a:gd name="connsiteX0" fmla="*/ 4708 w 14917"/>
                <a:gd name="connsiteY0" fmla="*/ 0 h 15479"/>
                <a:gd name="connsiteX1" fmla="*/ 3417 w 14917"/>
                <a:gd name="connsiteY1" fmla="*/ 215 h 15479"/>
                <a:gd name="connsiteX2" fmla="*/ 5783 w 14917"/>
                <a:gd name="connsiteY2" fmla="*/ 14305 h 15479"/>
                <a:gd name="connsiteX3" fmla="*/ 14603 w 14917"/>
                <a:gd name="connsiteY3" fmla="*/ 8067 h 15479"/>
                <a:gd name="connsiteX4" fmla="*/ 4708 w 14917"/>
                <a:gd name="connsiteY4" fmla="*/ 0 h 15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7" h="15479">
                  <a:moveTo>
                    <a:pt x="4708" y="0"/>
                  </a:moveTo>
                  <a:cubicBezTo>
                    <a:pt x="4277" y="0"/>
                    <a:pt x="3740" y="108"/>
                    <a:pt x="3417" y="215"/>
                  </a:cubicBezTo>
                  <a:cubicBezTo>
                    <a:pt x="-2176" y="1936"/>
                    <a:pt x="-563" y="10756"/>
                    <a:pt x="5783" y="14305"/>
                  </a:cubicBezTo>
                  <a:cubicBezTo>
                    <a:pt x="11376" y="17424"/>
                    <a:pt x="16216" y="13982"/>
                    <a:pt x="14603" y="8067"/>
                  </a:cubicBezTo>
                  <a:cubicBezTo>
                    <a:pt x="13635" y="4732"/>
                    <a:pt x="9978" y="0"/>
                    <a:pt x="47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1" name="任意多边形: 形状 968">
              <a:extLst>
                <a:ext uri="{FF2B5EF4-FFF2-40B4-BE49-F238E27FC236}">
                  <a16:creationId xmlns:a16="http://schemas.microsoft.com/office/drawing/2014/main" xmlns="" id="{6C6474A1-3EBE-43E7-B9BB-6CEF0E02970D}"/>
                </a:ext>
              </a:extLst>
            </p:cNvPr>
            <p:cNvSpPr/>
            <p:nvPr/>
          </p:nvSpPr>
          <p:spPr>
            <a:xfrm>
              <a:off x="1110665" y="1215794"/>
              <a:ext cx="64005" cy="64956"/>
            </a:xfrm>
            <a:custGeom>
              <a:avLst/>
              <a:gdLst>
                <a:gd name="connsiteX0" fmla="*/ 7378 w 15147"/>
                <a:gd name="connsiteY0" fmla="*/ 14628 h 15372"/>
                <a:gd name="connsiteX1" fmla="*/ 14584 w 15147"/>
                <a:gd name="connsiteY1" fmla="*/ 7959 h 15372"/>
                <a:gd name="connsiteX2" fmla="*/ 4044 w 15147"/>
                <a:gd name="connsiteY2" fmla="*/ 0 h 15372"/>
                <a:gd name="connsiteX3" fmla="*/ 2753 w 15147"/>
                <a:gd name="connsiteY3" fmla="*/ 215 h 15372"/>
                <a:gd name="connsiteX4" fmla="*/ 7378 w 15147"/>
                <a:gd name="connsiteY4" fmla="*/ 14628 h 15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7" h="15372">
                  <a:moveTo>
                    <a:pt x="7378" y="14628"/>
                  </a:moveTo>
                  <a:cubicBezTo>
                    <a:pt x="12863" y="16994"/>
                    <a:pt x="16628" y="13444"/>
                    <a:pt x="14584" y="7959"/>
                  </a:cubicBezTo>
                  <a:cubicBezTo>
                    <a:pt x="13293" y="4625"/>
                    <a:pt x="9206" y="0"/>
                    <a:pt x="4044" y="0"/>
                  </a:cubicBezTo>
                  <a:cubicBezTo>
                    <a:pt x="3613" y="0"/>
                    <a:pt x="3183" y="108"/>
                    <a:pt x="2753" y="215"/>
                  </a:cubicBezTo>
                  <a:cubicBezTo>
                    <a:pt x="-2625" y="2151"/>
                    <a:pt x="387" y="11616"/>
                    <a:pt x="7378" y="1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2" name="任意多边形: 形状 969">
              <a:extLst>
                <a:ext uri="{FF2B5EF4-FFF2-40B4-BE49-F238E27FC236}">
                  <a16:creationId xmlns:a16="http://schemas.microsoft.com/office/drawing/2014/main" xmlns="" id="{5537AED1-5024-43DA-9925-474B7972AE16}"/>
                </a:ext>
              </a:extLst>
            </p:cNvPr>
            <p:cNvSpPr/>
            <p:nvPr/>
          </p:nvSpPr>
          <p:spPr>
            <a:xfrm>
              <a:off x="1323690" y="1200332"/>
              <a:ext cx="64774" cy="64580"/>
            </a:xfrm>
            <a:custGeom>
              <a:avLst/>
              <a:gdLst>
                <a:gd name="connsiteX0" fmla="*/ 3429 w 15329"/>
                <a:gd name="connsiteY0" fmla="*/ 2 h 15283"/>
                <a:gd name="connsiteX1" fmla="*/ 1708 w 15329"/>
                <a:gd name="connsiteY1" fmla="*/ 540 h 15283"/>
                <a:gd name="connsiteX2" fmla="*/ 9022 w 15329"/>
                <a:gd name="connsiteY2" fmla="*/ 14845 h 15283"/>
                <a:gd name="connsiteX3" fmla="*/ 14400 w 15329"/>
                <a:gd name="connsiteY3" fmla="*/ 7853 h 15283"/>
                <a:gd name="connsiteX4" fmla="*/ 3429 w 15329"/>
                <a:gd name="connsiteY4" fmla="*/ 2 h 15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9" h="15283">
                  <a:moveTo>
                    <a:pt x="3429" y="2"/>
                  </a:moveTo>
                  <a:cubicBezTo>
                    <a:pt x="2891" y="109"/>
                    <a:pt x="2353" y="217"/>
                    <a:pt x="1708" y="540"/>
                  </a:cubicBezTo>
                  <a:cubicBezTo>
                    <a:pt x="-2702" y="3121"/>
                    <a:pt x="2031" y="12586"/>
                    <a:pt x="9022" y="14845"/>
                  </a:cubicBezTo>
                  <a:cubicBezTo>
                    <a:pt x="14185" y="16565"/>
                    <a:pt x="16873" y="13016"/>
                    <a:pt x="14400" y="7853"/>
                  </a:cubicBezTo>
                  <a:cubicBezTo>
                    <a:pt x="12894" y="4519"/>
                    <a:pt x="8376" y="-106"/>
                    <a:pt x="342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3" name="任意多边形: 形状 970">
              <a:extLst>
                <a:ext uri="{FF2B5EF4-FFF2-40B4-BE49-F238E27FC236}">
                  <a16:creationId xmlns:a16="http://schemas.microsoft.com/office/drawing/2014/main" xmlns="" id="{5F2BDD8B-50BA-4E57-A95A-3291119E8815}"/>
                </a:ext>
              </a:extLst>
            </p:cNvPr>
            <p:cNvSpPr/>
            <p:nvPr/>
          </p:nvSpPr>
          <p:spPr>
            <a:xfrm>
              <a:off x="1520772" y="1183062"/>
              <a:ext cx="64124" cy="63997"/>
            </a:xfrm>
            <a:custGeom>
              <a:avLst/>
              <a:gdLst>
                <a:gd name="connsiteX0" fmla="*/ 2715 w 15175"/>
                <a:gd name="connsiteY0" fmla="*/ 2 h 15145"/>
                <a:gd name="connsiteX1" fmla="*/ 1209 w 15175"/>
                <a:gd name="connsiteY1" fmla="*/ 540 h 15145"/>
                <a:gd name="connsiteX2" fmla="*/ 10459 w 15175"/>
                <a:gd name="connsiteY2" fmla="*/ 14952 h 15145"/>
                <a:gd name="connsiteX3" fmla="*/ 13793 w 15175"/>
                <a:gd name="connsiteY3" fmla="*/ 7746 h 15145"/>
                <a:gd name="connsiteX4" fmla="*/ 2715 w 15175"/>
                <a:gd name="connsiteY4" fmla="*/ 2 h 15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5" h="15145">
                  <a:moveTo>
                    <a:pt x="2715" y="2"/>
                  </a:moveTo>
                  <a:cubicBezTo>
                    <a:pt x="2285" y="109"/>
                    <a:pt x="1747" y="217"/>
                    <a:pt x="1209" y="540"/>
                  </a:cubicBezTo>
                  <a:cubicBezTo>
                    <a:pt x="-2770" y="3229"/>
                    <a:pt x="3791" y="13339"/>
                    <a:pt x="10459" y="14952"/>
                  </a:cubicBezTo>
                  <a:cubicBezTo>
                    <a:pt x="14976" y="16028"/>
                    <a:pt x="16590" y="12478"/>
                    <a:pt x="13793" y="7746"/>
                  </a:cubicBezTo>
                  <a:cubicBezTo>
                    <a:pt x="11965" y="4412"/>
                    <a:pt x="7340" y="-106"/>
                    <a:pt x="2715"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4" name="任意多边形: 形状 971">
              <a:extLst>
                <a:ext uri="{FF2B5EF4-FFF2-40B4-BE49-F238E27FC236}">
                  <a16:creationId xmlns:a16="http://schemas.microsoft.com/office/drawing/2014/main" xmlns="" id="{D49FCCA6-C4AC-4044-AA11-B7150DD65336}"/>
                </a:ext>
              </a:extLst>
            </p:cNvPr>
            <p:cNvSpPr/>
            <p:nvPr/>
          </p:nvSpPr>
          <p:spPr>
            <a:xfrm>
              <a:off x="1698649" y="1164406"/>
              <a:ext cx="64052" cy="63566"/>
            </a:xfrm>
            <a:custGeom>
              <a:avLst/>
              <a:gdLst>
                <a:gd name="connsiteX0" fmla="*/ 2137 w 15158"/>
                <a:gd name="connsiteY0" fmla="*/ 7 h 15043"/>
                <a:gd name="connsiteX1" fmla="*/ 1169 w 15158"/>
                <a:gd name="connsiteY1" fmla="*/ 330 h 15043"/>
                <a:gd name="connsiteX2" fmla="*/ 11279 w 15158"/>
                <a:gd name="connsiteY2" fmla="*/ 14850 h 15043"/>
                <a:gd name="connsiteX3" fmla="*/ 13322 w 15158"/>
                <a:gd name="connsiteY3" fmla="*/ 7644 h 15043"/>
                <a:gd name="connsiteX4" fmla="*/ 2137 w 15158"/>
                <a:gd name="connsiteY4" fmla="*/ 7 h 15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8" h="15043">
                  <a:moveTo>
                    <a:pt x="2137" y="7"/>
                  </a:moveTo>
                  <a:cubicBezTo>
                    <a:pt x="1814" y="115"/>
                    <a:pt x="1491" y="115"/>
                    <a:pt x="1169" y="330"/>
                  </a:cubicBezTo>
                  <a:cubicBezTo>
                    <a:pt x="-2919" y="2481"/>
                    <a:pt x="4503" y="13237"/>
                    <a:pt x="11279" y="14850"/>
                  </a:cubicBezTo>
                  <a:cubicBezTo>
                    <a:pt x="15473" y="15926"/>
                    <a:pt x="16441" y="12376"/>
                    <a:pt x="13322" y="7644"/>
                  </a:cubicBezTo>
                  <a:cubicBezTo>
                    <a:pt x="11171" y="4310"/>
                    <a:pt x="6224" y="-208"/>
                    <a:pt x="2137"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5" name="任意多边形: 形状 972">
              <a:extLst>
                <a:ext uri="{FF2B5EF4-FFF2-40B4-BE49-F238E27FC236}">
                  <a16:creationId xmlns:a16="http://schemas.microsoft.com/office/drawing/2014/main" xmlns="" id="{21996DC7-EF66-40D6-A419-5FBCEC5A431F}"/>
                </a:ext>
              </a:extLst>
            </p:cNvPr>
            <p:cNvSpPr/>
            <p:nvPr/>
          </p:nvSpPr>
          <p:spPr>
            <a:xfrm>
              <a:off x="1856779" y="1144863"/>
              <a:ext cx="63887" cy="62530"/>
            </a:xfrm>
            <a:custGeom>
              <a:avLst/>
              <a:gdLst>
                <a:gd name="connsiteX0" fmla="*/ 12470 w 15119"/>
                <a:gd name="connsiteY0" fmla="*/ 14743 h 14798"/>
                <a:gd name="connsiteX1" fmla="*/ 12685 w 15119"/>
                <a:gd name="connsiteY1" fmla="*/ 7429 h 14798"/>
                <a:gd name="connsiteX2" fmla="*/ 1499 w 15119"/>
                <a:gd name="connsiteY2" fmla="*/ 8 h 14798"/>
                <a:gd name="connsiteX3" fmla="*/ 746 w 15119"/>
                <a:gd name="connsiteY3" fmla="*/ 330 h 14798"/>
                <a:gd name="connsiteX4" fmla="*/ 12470 w 15119"/>
                <a:gd name="connsiteY4" fmla="*/ 14743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9" h="14798">
                  <a:moveTo>
                    <a:pt x="12470" y="14743"/>
                  </a:moveTo>
                  <a:cubicBezTo>
                    <a:pt x="15912" y="15280"/>
                    <a:pt x="16019" y="11839"/>
                    <a:pt x="12685" y="7429"/>
                  </a:cubicBezTo>
                  <a:cubicBezTo>
                    <a:pt x="10211" y="4202"/>
                    <a:pt x="5156" y="-208"/>
                    <a:pt x="1499" y="8"/>
                  </a:cubicBezTo>
                  <a:cubicBezTo>
                    <a:pt x="1284" y="115"/>
                    <a:pt x="961" y="115"/>
                    <a:pt x="746" y="330"/>
                  </a:cubicBezTo>
                  <a:cubicBezTo>
                    <a:pt x="-2696" y="2374"/>
                    <a:pt x="6554" y="13775"/>
                    <a:pt x="12470" y="147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6" name="任意多边形: 形状 973">
              <a:extLst>
                <a:ext uri="{FF2B5EF4-FFF2-40B4-BE49-F238E27FC236}">
                  <a16:creationId xmlns:a16="http://schemas.microsoft.com/office/drawing/2014/main" xmlns="" id="{F1408E6B-6702-49DC-922C-54E596A28BBF}"/>
                </a:ext>
              </a:extLst>
            </p:cNvPr>
            <p:cNvSpPr/>
            <p:nvPr/>
          </p:nvSpPr>
          <p:spPr>
            <a:xfrm>
              <a:off x="1993925" y="1123955"/>
              <a:ext cx="64466" cy="62294"/>
            </a:xfrm>
            <a:custGeom>
              <a:avLst/>
              <a:gdLst>
                <a:gd name="connsiteX0" fmla="*/ 1095 w 15256"/>
                <a:gd name="connsiteY0" fmla="*/ 8 h 14742"/>
                <a:gd name="connsiteX1" fmla="*/ 449 w 15256"/>
                <a:gd name="connsiteY1" fmla="*/ 330 h 14742"/>
                <a:gd name="connsiteX2" fmla="*/ 13679 w 15256"/>
                <a:gd name="connsiteY2" fmla="*/ 14743 h 14742"/>
                <a:gd name="connsiteX3" fmla="*/ 12173 w 15256"/>
                <a:gd name="connsiteY3" fmla="*/ 7429 h 14742"/>
                <a:gd name="connsiteX4" fmla="*/ 1095 w 15256"/>
                <a:gd name="connsiteY4" fmla="*/ 8 h 14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56" h="14742">
                  <a:moveTo>
                    <a:pt x="1095" y="8"/>
                  </a:moveTo>
                  <a:cubicBezTo>
                    <a:pt x="880" y="115"/>
                    <a:pt x="557" y="115"/>
                    <a:pt x="449" y="330"/>
                  </a:cubicBezTo>
                  <a:cubicBezTo>
                    <a:pt x="-2347" y="2697"/>
                    <a:pt x="8624" y="14635"/>
                    <a:pt x="13679" y="14743"/>
                  </a:cubicBezTo>
                  <a:cubicBezTo>
                    <a:pt x="16260" y="14743"/>
                    <a:pt x="15615" y="11516"/>
                    <a:pt x="12173" y="7429"/>
                  </a:cubicBezTo>
                  <a:cubicBezTo>
                    <a:pt x="9484" y="4095"/>
                    <a:pt x="4321" y="-207"/>
                    <a:pt x="1095"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7" name="任意多边形: 形状 974">
              <a:extLst>
                <a:ext uri="{FF2B5EF4-FFF2-40B4-BE49-F238E27FC236}">
                  <a16:creationId xmlns:a16="http://schemas.microsoft.com/office/drawing/2014/main" xmlns="" id="{E5AB3860-F288-47FC-8814-E768DCDAEBDB}"/>
                </a:ext>
              </a:extLst>
            </p:cNvPr>
            <p:cNvSpPr/>
            <p:nvPr/>
          </p:nvSpPr>
          <p:spPr>
            <a:xfrm>
              <a:off x="2109791" y="1102138"/>
              <a:ext cx="64500" cy="61842"/>
            </a:xfrm>
            <a:custGeom>
              <a:avLst/>
              <a:gdLst>
                <a:gd name="connsiteX0" fmla="*/ 779 w 15264"/>
                <a:gd name="connsiteY0" fmla="*/ 8 h 14635"/>
                <a:gd name="connsiteX1" fmla="*/ 241 w 15264"/>
                <a:gd name="connsiteY1" fmla="*/ 330 h 14635"/>
                <a:gd name="connsiteX2" fmla="*/ 14116 w 15264"/>
                <a:gd name="connsiteY2" fmla="*/ 14635 h 14635"/>
                <a:gd name="connsiteX3" fmla="*/ 11534 w 15264"/>
                <a:gd name="connsiteY3" fmla="*/ 7322 h 14635"/>
                <a:gd name="connsiteX4" fmla="*/ 779 w 15264"/>
                <a:gd name="connsiteY4" fmla="*/ 8 h 14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64" h="14635">
                  <a:moveTo>
                    <a:pt x="779" y="8"/>
                  </a:moveTo>
                  <a:cubicBezTo>
                    <a:pt x="564" y="115"/>
                    <a:pt x="348" y="115"/>
                    <a:pt x="241" y="330"/>
                  </a:cubicBezTo>
                  <a:cubicBezTo>
                    <a:pt x="-1803" y="2697"/>
                    <a:pt x="9706" y="14528"/>
                    <a:pt x="14116" y="14635"/>
                  </a:cubicBezTo>
                  <a:cubicBezTo>
                    <a:pt x="16374" y="14635"/>
                    <a:pt x="15191" y="11409"/>
                    <a:pt x="11534" y="7322"/>
                  </a:cubicBezTo>
                  <a:cubicBezTo>
                    <a:pt x="8845" y="4095"/>
                    <a:pt x="3575" y="-207"/>
                    <a:pt x="779"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8" name="任意多边形: 形状 975">
              <a:extLst>
                <a:ext uri="{FF2B5EF4-FFF2-40B4-BE49-F238E27FC236}">
                  <a16:creationId xmlns:a16="http://schemas.microsoft.com/office/drawing/2014/main" xmlns="" id="{748355DE-ADF2-4681-872D-B3BFF946C9A6}"/>
                </a:ext>
              </a:extLst>
            </p:cNvPr>
            <p:cNvSpPr/>
            <p:nvPr/>
          </p:nvSpPr>
          <p:spPr>
            <a:xfrm>
              <a:off x="2205113" y="1080325"/>
              <a:ext cx="64770" cy="60933"/>
            </a:xfrm>
            <a:custGeom>
              <a:avLst/>
              <a:gdLst>
                <a:gd name="connsiteX0" fmla="*/ 484 w 15328"/>
                <a:gd name="connsiteY0" fmla="*/ 8 h 14420"/>
                <a:gd name="connsiteX1" fmla="*/ 269 w 15328"/>
                <a:gd name="connsiteY1" fmla="*/ 115 h 14420"/>
                <a:gd name="connsiteX2" fmla="*/ 14574 w 15328"/>
                <a:gd name="connsiteY2" fmla="*/ 14420 h 14420"/>
                <a:gd name="connsiteX3" fmla="*/ 11025 w 15328"/>
                <a:gd name="connsiteY3" fmla="*/ 7214 h 14420"/>
                <a:gd name="connsiteX4" fmla="*/ 484 w 15328"/>
                <a:gd name="connsiteY4" fmla="*/ 8 h 14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4420">
                  <a:moveTo>
                    <a:pt x="484" y="8"/>
                  </a:moveTo>
                  <a:cubicBezTo>
                    <a:pt x="377" y="8"/>
                    <a:pt x="269" y="115"/>
                    <a:pt x="269" y="115"/>
                  </a:cubicBezTo>
                  <a:cubicBezTo>
                    <a:pt x="-1990" y="1836"/>
                    <a:pt x="10595" y="14420"/>
                    <a:pt x="14574" y="14420"/>
                  </a:cubicBezTo>
                  <a:cubicBezTo>
                    <a:pt x="16403" y="14420"/>
                    <a:pt x="14789" y="11194"/>
                    <a:pt x="11025" y="7214"/>
                  </a:cubicBezTo>
                  <a:cubicBezTo>
                    <a:pt x="7906" y="3987"/>
                    <a:pt x="2743" y="-207"/>
                    <a:pt x="484"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9" name="任意多边形: 形状 976">
              <a:extLst>
                <a:ext uri="{FF2B5EF4-FFF2-40B4-BE49-F238E27FC236}">
                  <a16:creationId xmlns:a16="http://schemas.microsoft.com/office/drawing/2014/main" xmlns="" id="{62A7BEC1-AA95-46AD-ADAE-B25D95BD6AB1}"/>
                </a:ext>
              </a:extLst>
            </p:cNvPr>
            <p:cNvSpPr/>
            <p:nvPr/>
          </p:nvSpPr>
          <p:spPr>
            <a:xfrm>
              <a:off x="2278139" y="1057600"/>
              <a:ext cx="65188" cy="60481"/>
            </a:xfrm>
            <a:custGeom>
              <a:avLst/>
              <a:gdLst>
                <a:gd name="connsiteX0" fmla="*/ 89 w 15427"/>
                <a:gd name="connsiteY0" fmla="*/ 223 h 14313"/>
                <a:gd name="connsiteX1" fmla="*/ 14932 w 15427"/>
                <a:gd name="connsiteY1" fmla="*/ 14313 h 14313"/>
                <a:gd name="connsiteX2" fmla="*/ 10414 w 15427"/>
                <a:gd name="connsiteY2" fmla="*/ 7107 h 14313"/>
                <a:gd name="connsiteX3" fmla="*/ 304 w 15427"/>
                <a:gd name="connsiteY3" fmla="*/ 8 h 14313"/>
                <a:gd name="connsiteX4" fmla="*/ 89 w 15427"/>
                <a:gd name="connsiteY4" fmla="*/ 223 h 14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7" h="14313">
                  <a:moveTo>
                    <a:pt x="89" y="223"/>
                  </a:moveTo>
                  <a:cubicBezTo>
                    <a:pt x="-1202" y="1836"/>
                    <a:pt x="11920" y="14420"/>
                    <a:pt x="14932" y="14313"/>
                  </a:cubicBezTo>
                  <a:cubicBezTo>
                    <a:pt x="16437" y="14313"/>
                    <a:pt x="14394" y="11086"/>
                    <a:pt x="10414" y="7107"/>
                  </a:cubicBezTo>
                  <a:cubicBezTo>
                    <a:pt x="7295" y="3987"/>
                    <a:pt x="2025" y="-207"/>
                    <a:pt x="304" y="8"/>
                  </a:cubicBezTo>
                  <a:cubicBezTo>
                    <a:pt x="197" y="115"/>
                    <a:pt x="89" y="115"/>
                    <a:pt x="89"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90" name="任意多边形: 形状 977">
              <a:extLst>
                <a:ext uri="{FF2B5EF4-FFF2-40B4-BE49-F238E27FC236}">
                  <a16:creationId xmlns:a16="http://schemas.microsoft.com/office/drawing/2014/main" xmlns="" id="{46CDDA42-9856-4D17-AF90-8AD4BE37F84A}"/>
                </a:ext>
              </a:extLst>
            </p:cNvPr>
            <p:cNvSpPr/>
            <p:nvPr/>
          </p:nvSpPr>
          <p:spPr>
            <a:xfrm>
              <a:off x="2329214" y="1035327"/>
              <a:ext cx="64897" cy="59573"/>
            </a:xfrm>
            <a:custGeom>
              <a:avLst/>
              <a:gdLst>
                <a:gd name="connsiteX0" fmla="*/ 15106 w 15358"/>
                <a:gd name="connsiteY0" fmla="*/ 14098 h 14098"/>
                <a:gd name="connsiteX1" fmla="*/ 9621 w 15358"/>
                <a:gd name="connsiteY1" fmla="*/ 6999 h 14098"/>
                <a:gd name="connsiteX2" fmla="*/ 9621 w 15358"/>
                <a:gd name="connsiteY2" fmla="*/ 6999 h 14098"/>
                <a:gd name="connsiteX3" fmla="*/ 49 w 15358"/>
                <a:gd name="connsiteY3" fmla="*/ 8 h 14098"/>
                <a:gd name="connsiteX4" fmla="*/ 15106 w 15358"/>
                <a:gd name="connsiteY4" fmla="*/ 14098 h 14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8" h="14098">
                  <a:moveTo>
                    <a:pt x="15106" y="14098"/>
                  </a:moveTo>
                  <a:cubicBezTo>
                    <a:pt x="16182" y="14098"/>
                    <a:pt x="13708" y="10871"/>
                    <a:pt x="9621" y="6999"/>
                  </a:cubicBezTo>
                  <a:lnTo>
                    <a:pt x="9621" y="6999"/>
                  </a:lnTo>
                  <a:cubicBezTo>
                    <a:pt x="6394" y="3988"/>
                    <a:pt x="1232" y="-207"/>
                    <a:pt x="49" y="8"/>
                  </a:cubicBezTo>
                  <a:cubicBezTo>
                    <a:pt x="-919" y="1299"/>
                    <a:pt x="12848" y="14205"/>
                    <a:pt x="15106" y="140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91" name="任意多边形: 形状 978">
              <a:extLst>
                <a:ext uri="{FF2B5EF4-FFF2-40B4-BE49-F238E27FC236}">
                  <a16:creationId xmlns:a16="http://schemas.microsoft.com/office/drawing/2014/main" xmlns="" id="{2FBFA182-DB14-4C49-B86C-CF495CDD327E}"/>
                </a:ext>
              </a:extLst>
            </p:cNvPr>
            <p:cNvSpPr/>
            <p:nvPr/>
          </p:nvSpPr>
          <p:spPr>
            <a:xfrm>
              <a:off x="2356685" y="1013054"/>
              <a:ext cx="65455" cy="58711"/>
            </a:xfrm>
            <a:custGeom>
              <a:avLst/>
              <a:gdLst>
                <a:gd name="connsiteX0" fmla="*/ 15489 w 15490"/>
                <a:gd name="connsiteY0" fmla="*/ 13884 h 13894"/>
                <a:gd name="connsiteX1" fmla="*/ 9035 w 15490"/>
                <a:gd name="connsiteY1" fmla="*/ 6893 h 13894"/>
                <a:gd name="connsiteX2" fmla="*/ 1 w 15490"/>
                <a:gd name="connsiteY2" fmla="*/ 9 h 13894"/>
                <a:gd name="connsiteX3" fmla="*/ 15489 w 15490"/>
                <a:gd name="connsiteY3" fmla="*/ 13884 h 13894"/>
              </a:gdLst>
              <a:ahLst/>
              <a:cxnLst>
                <a:cxn ang="0">
                  <a:pos x="connsiteX0" y="connsiteY0"/>
                </a:cxn>
                <a:cxn ang="0">
                  <a:pos x="connsiteX1" y="connsiteY1"/>
                </a:cxn>
                <a:cxn ang="0">
                  <a:pos x="connsiteX2" y="connsiteY2"/>
                </a:cxn>
                <a:cxn ang="0">
                  <a:pos x="connsiteX3" y="connsiteY3"/>
                </a:cxn>
              </a:cxnLst>
              <a:rect l="l" t="t" r="r" b="b"/>
              <a:pathLst>
                <a:path w="15490" h="13894">
                  <a:moveTo>
                    <a:pt x="15489" y="13884"/>
                  </a:moveTo>
                  <a:cubicBezTo>
                    <a:pt x="15596" y="13131"/>
                    <a:pt x="11294" y="8936"/>
                    <a:pt x="9035" y="6893"/>
                  </a:cubicBezTo>
                  <a:cubicBezTo>
                    <a:pt x="5163" y="3344"/>
                    <a:pt x="646" y="-206"/>
                    <a:pt x="1" y="9"/>
                  </a:cubicBezTo>
                  <a:cubicBezTo>
                    <a:pt x="-107" y="1408"/>
                    <a:pt x="14413" y="14314"/>
                    <a:pt x="15489" y="13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92" name="任意多边形: 形状 979">
              <a:extLst>
                <a:ext uri="{FF2B5EF4-FFF2-40B4-BE49-F238E27FC236}">
                  <a16:creationId xmlns:a16="http://schemas.microsoft.com/office/drawing/2014/main" xmlns="" id="{53155B78-0C77-430A-82F1-AA2528A8C346}"/>
                </a:ext>
              </a:extLst>
            </p:cNvPr>
            <p:cNvSpPr/>
            <p:nvPr/>
          </p:nvSpPr>
          <p:spPr>
            <a:xfrm>
              <a:off x="2361688" y="991279"/>
              <a:ext cx="65442" cy="57717"/>
            </a:xfrm>
            <a:custGeom>
              <a:avLst/>
              <a:gdLst>
                <a:gd name="connsiteX0" fmla="*/ 15488 w 15487"/>
                <a:gd name="connsiteY0" fmla="*/ 13660 h 13659"/>
                <a:gd name="connsiteX1" fmla="*/ 8282 w 15487"/>
                <a:gd name="connsiteY1" fmla="*/ 6776 h 13659"/>
                <a:gd name="connsiteX2" fmla="*/ 0 w 15487"/>
                <a:gd name="connsiteY2" fmla="*/ 0 h 13659"/>
                <a:gd name="connsiteX3" fmla="*/ 15488 w 15487"/>
                <a:gd name="connsiteY3" fmla="*/ 13660 h 13659"/>
              </a:gdLst>
              <a:ahLst/>
              <a:cxnLst>
                <a:cxn ang="0">
                  <a:pos x="connsiteX0" y="connsiteY0"/>
                </a:cxn>
                <a:cxn ang="0">
                  <a:pos x="connsiteX1" y="connsiteY1"/>
                </a:cxn>
                <a:cxn ang="0">
                  <a:pos x="connsiteX2" y="connsiteY2"/>
                </a:cxn>
                <a:cxn ang="0">
                  <a:pos x="connsiteX3" y="connsiteY3"/>
                </a:cxn>
              </a:cxnLst>
              <a:rect l="l" t="t" r="r" b="b"/>
              <a:pathLst>
                <a:path w="15487" h="13659">
                  <a:moveTo>
                    <a:pt x="15488" y="13660"/>
                  </a:moveTo>
                  <a:cubicBezTo>
                    <a:pt x="15058" y="12907"/>
                    <a:pt x="10971" y="9142"/>
                    <a:pt x="8282" y="6776"/>
                  </a:cubicBezTo>
                  <a:cubicBezTo>
                    <a:pt x="6346" y="5055"/>
                    <a:pt x="538" y="0"/>
                    <a:pt x="0" y="0"/>
                  </a:cubicBezTo>
                  <a:cubicBezTo>
                    <a:pt x="538" y="645"/>
                    <a:pt x="14628" y="13552"/>
                    <a:pt x="15488" y="13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2" name="任意多边形: 形状 989">
              <a:extLst>
                <a:ext uri="{FF2B5EF4-FFF2-40B4-BE49-F238E27FC236}">
                  <a16:creationId xmlns:a16="http://schemas.microsoft.com/office/drawing/2014/main" xmlns="" id="{74AE101C-F870-4282-90C9-FB8A5E7F9454}"/>
                </a:ext>
              </a:extLst>
            </p:cNvPr>
            <p:cNvSpPr/>
            <p:nvPr/>
          </p:nvSpPr>
          <p:spPr>
            <a:xfrm>
              <a:off x="1044682" y="1371685"/>
              <a:ext cx="66329" cy="68235"/>
            </a:xfrm>
            <a:custGeom>
              <a:avLst/>
              <a:gdLst>
                <a:gd name="connsiteX0" fmla="*/ 4924 w 15697"/>
                <a:gd name="connsiteY0" fmla="*/ 0 h 16148"/>
                <a:gd name="connsiteX1" fmla="*/ 3525 w 15697"/>
                <a:gd name="connsiteY1" fmla="*/ 215 h 16148"/>
                <a:gd name="connsiteX2" fmla="*/ 6107 w 15697"/>
                <a:gd name="connsiteY2" fmla="*/ 14950 h 16148"/>
                <a:gd name="connsiteX3" fmla="*/ 15357 w 15697"/>
                <a:gd name="connsiteY3" fmla="*/ 8389 h 16148"/>
                <a:gd name="connsiteX4" fmla="*/ 4924 w 15697"/>
                <a:gd name="connsiteY4" fmla="*/ 0 h 16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97" h="16148">
                  <a:moveTo>
                    <a:pt x="4924" y="0"/>
                  </a:moveTo>
                  <a:cubicBezTo>
                    <a:pt x="4493" y="0"/>
                    <a:pt x="3956" y="108"/>
                    <a:pt x="3525" y="215"/>
                  </a:cubicBezTo>
                  <a:cubicBezTo>
                    <a:pt x="-2283" y="2044"/>
                    <a:pt x="-562" y="11293"/>
                    <a:pt x="6107" y="14950"/>
                  </a:cubicBezTo>
                  <a:cubicBezTo>
                    <a:pt x="12022" y="18177"/>
                    <a:pt x="17078" y="14520"/>
                    <a:pt x="15357" y="8389"/>
                  </a:cubicBezTo>
                  <a:cubicBezTo>
                    <a:pt x="14496" y="4948"/>
                    <a:pt x="10624" y="0"/>
                    <a:pt x="49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3" name="任意多边形: 形状 990">
              <a:extLst>
                <a:ext uri="{FF2B5EF4-FFF2-40B4-BE49-F238E27FC236}">
                  <a16:creationId xmlns:a16="http://schemas.microsoft.com/office/drawing/2014/main" xmlns="" id="{E454C0D9-8534-4B80-AB6B-A6083BF03E03}"/>
                </a:ext>
              </a:extLst>
            </p:cNvPr>
            <p:cNvSpPr/>
            <p:nvPr/>
          </p:nvSpPr>
          <p:spPr>
            <a:xfrm>
              <a:off x="1276659" y="1356223"/>
              <a:ext cx="67166" cy="68260"/>
            </a:xfrm>
            <a:custGeom>
              <a:avLst/>
              <a:gdLst>
                <a:gd name="connsiteX0" fmla="*/ 2944 w 15895"/>
                <a:gd name="connsiteY0" fmla="*/ 324 h 16154"/>
                <a:gd name="connsiteX1" fmla="*/ 7676 w 15895"/>
                <a:gd name="connsiteY1" fmla="*/ 15382 h 16154"/>
                <a:gd name="connsiteX2" fmla="*/ 15312 w 15895"/>
                <a:gd name="connsiteY2" fmla="*/ 8283 h 16154"/>
                <a:gd name="connsiteX3" fmla="*/ 4234 w 15895"/>
                <a:gd name="connsiteY3" fmla="*/ 2 h 16154"/>
                <a:gd name="connsiteX4" fmla="*/ 2944 w 15895"/>
                <a:gd name="connsiteY4" fmla="*/ 324 h 16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95" h="16154">
                  <a:moveTo>
                    <a:pt x="2944" y="324"/>
                  </a:moveTo>
                  <a:cubicBezTo>
                    <a:pt x="-2757" y="2260"/>
                    <a:pt x="362" y="12263"/>
                    <a:pt x="7676" y="15382"/>
                  </a:cubicBezTo>
                  <a:cubicBezTo>
                    <a:pt x="13376" y="17856"/>
                    <a:pt x="17464" y="14092"/>
                    <a:pt x="15312" y="8283"/>
                  </a:cubicBezTo>
                  <a:cubicBezTo>
                    <a:pt x="14022" y="4842"/>
                    <a:pt x="9720" y="-106"/>
                    <a:pt x="4234" y="2"/>
                  </a:cubicBezTo>
                  <a:cubicBezTo>
                    <a:pt x="3804" y="109"/>
                    <a:pt x="3266" y="217"/>
                    <a:pt x="2944"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4" name="任意多边形: 形状 991">
              <a:extLst>
                <a:ext uri="{FF2B5EF4-FFF2-40B4-BE49-F238E27FC236}">
                  <a16:creationId xmlns:a16="http://schemas.microsoft.com/office/drawing/2014/main" xmlns="" id="{B98D2B00-E7B2-449D-A6BA-380EE9C17509}"/>
                </a:ext>
              </a:extLst>
            </p:cNvPr>
            <p:cNvSpPr/>
            <p:nvPr/>
          </p:nvSpPr>
          <p:spPr>
            <a:xfrm>
              <a:off x="1497189" y="1338497"/>
              <a:ext cx="65987" cy="67719"/>
            </a:xfrm>
            <a:custGeom>
              <a:avLst/>
              <a:gdLst>
                <a:gd name="connsiteX0" fmla="*/ 9157 w 15616"/>
                <a:gd name="connsiteY0" fmla="*/ 15597 h 16026"/>
                <a:gd name="connsiteX1" fmla="*/ 14642 w 15616"/>
                <a:gd name="connsiteY1" fmla="*/ 8176 h 16026"/>
                <a:gd name="connsiteX2" fmla="*/ 14642 w 15616"/>
                <a:gd name="connsiteY2" fmla="*/ 8176 h 16026"/>
                <a:gd name="connsiteX3" fmla="*/ 3456 w 15616"/>
                <a:gd name="connsiteY3" fmla="*/ 2 h 16026"/>
                <a:gd name="connsiteX4" fmla="*/ 1735 w 15616"/>
                <a:gd name="connsiteY4" fmla="*/ 540 h 16026"/>
                <a:gd name="connsiteX5" fmla="*/ 9157 w 15616"/>
                <a:gd name="connsiteY5" fmla="*/ 15597 h 16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16" h="16026">
                  <a:moveTo>
                    <a:pt x="9157" y="15597"/>
                  </a:moveTo>
                  <a:cubicBezTo>
                    <a:pt x="14427" y="17318"/>
                    <a:pt x="17223" y="13661"/>
                    <a:pt x="14642" y="8176"/>
                  </a:cubicBezTo>
                  <a:lnTo>
                    <a:pt x="14642" y="8176"/>
                  </a:lnTo>
                  <a:cubicBezTo>
                    <a:pt x="13029" y="4734"/>
                    <a:pt x="8511" y="-106"/>
                    <a:pt x="3456" y="2"/>
                  </a:cubicBezTo>
                  <a:cubicBezTo>
                    <a:pt x="2919" y="109"/>
                    <a:pt x="2273" y="217"/>
                    <a:pt x="1735" y="540"/>
                  </a:cubicBezTo>
                  <a:cubicBezTo>
                    <a:pt x="-2782" y="3336"/>
                    <a:pt x="2166" y="13231"/>
                    <a:pt x="9157" y="155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5" name="任意多边形: 形状 992">
              <a:extLst>
                <a:ext uri="{FF2B5EF4-FFF2-40B4-BE49-F238E27FC236}">
                  <a16:creationId xmlns:a16="http://schemas.microsoft.com/office/drawing/2014/main" xmlns="" id="{7C8588B1-D41A-4623-8641-2A88DC3B3931}"/>
                </a:ext>
              </a:extLst>
            </p:cNvPr>
            <p:cNvSpPr/>
            <p:nvPr/>
          </p:nvSpPr>
          <p:spPr>
            <a:xfrm>
              <a:off x="1698429" y="1319841"/>
              <a:ext cx="64305" cy="67179"/>
            </a:xfrm>
            <a:custGeom>
              <a:avLst/>
              <a:gdLst>
                <a:gd name="connsiteX0" fmla="*/ 2726 w 15218"/>
                <a:gd name="connsiteY0" fmla="*/ 7 h 15898"/>
                <a:gd name="connsiteX1" fmla="*/ 1221 w 15218"/>
                <a:gd name="connsiteY1" fmla="*/ 545 h 15898"/>
                <a:gd name="connsiteX2" fmla="*/ 10470 w 15218"/>
                <a:gd name="connsiteY2" fmla="*/ 15710 h 15898"/>
                <a:gd name="connsiteX3" fmla="*/ 13912 w 15218"/>
                <a:gd name="connsiteY3" fmla="*/ 8074 h 15898"/>
                <a:gd name="connsiteX4" fmla="*/ 2726 w 15218"/>
                <a:gd name="connsiteY4" fmla="*/ 7 h 15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8" h="15898">
                  <a:moveTo>
                    <a:pt x="2726" y="7"/>
                  </a:moveTo>
                  <a:cubicBezTo>
                    <a:pt x="2296" y="115"/>
                    <a:pt x="1758" y="222"/>
                    <a:pt x="1221" y="545"/>
                  </a:cubicBezTo>
                  <a:cubicBezTo>
                    <a:pt x="-2759" y="3341"/>
                    <a:pt x="3694" y="13989"/>
                    <a:pt x="10470" y="15710"/>
                  </a:cubicBezTo>
                  <a:cubicBezTo>
                    <a:pt x="14988" y="16786"/>
                    <a:pt x="16601" y="13129"/>
                    <a:pt x="13912" y="8074"/>
                  </a:cubicBezTo>
                  <a:cubicBezTo>
                    <a:pt x="12084" y="4524"/>
                    <a:pt x="7351" y="-208"/>
                    <a:pt x="2726"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6" name="任意多边形: 形状 993">
              <a:extLst>
                <a:ext uri="{FF2B5EF4-FFF2-40B4-BE49-F238E27FC236}">
                  <a16:creationId xmlns:a16="http://schemas.microsoft.com/office/drawing/2014/main" xmlns="" id="{5E0CC7F1-05DF-44CF-B63F-3E2FA1AC8C1D}"/>
                </a:ext>
              </a:extLst>
            </p:cNvPr>
            <p:cNvSpPr/>
            <p:nvPr/>
          </p:nvSpPr>
          <p:spPr>
            <a:xfrm>
              <a:off x="1878127" y="1299389"/>
              <a:ext cx="63942" cy="66726"/>
            </a:xfrm>
            <a:custGeom>
              <a:avLst/>
              <a:gdLst>
                <a:gd name="connsiteX0" fmla="*/ 2148 w 15132"/>
                <a:gd name="connsiteY0" fmla="*/ 7 h 15791"/>
                <a:gd name="connsiteX1" fmla="*/ 1180 w 15132"/>
                <a:gd name="connsiteY1" fmla="*/ 330 h 15791"/>
                <a:gd name="connsiteX2" fmla="*/ 11182 w 15132"/>
                <a:gd name="connsiteY2" fmla="*/ 15603 h 15791"/>
                <a:gd name="connsiteX3" fmla="*/ 13333 w 15132"/>
                <a:gd name="connsiteY3" fmla="*/ 7966 h 15791"/>
                <a:gd name="connsiteX4" fmla="*/ 2148 w 15132"/>
                <a:gd name="connsiteY4" fmla="*/ 7 h 1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2" h="15791">
                  <a:moveTo>
                    <a:pt x="2148" y="7"/>
                  </a:moveTo>
                  <a:cubicBezTo>
                    <a:pt x="1825" y="115"/>
                    <a:pt x="1502" y="115"/>
                    <a:pt x="1180" y="330"/>
                  </a:cubicBezTo>
                  <a:cubicBezTo>
                    <a:pt x="-2907" y="2588"/>
                    <a:pt x="4406" y="13882"/>
                    <a:pt x="11182" y="15603"/>
                  </a:cubicBezTo>
                  <a:cubicBezTo>
                    <a:pt x="15377" y="16678"/>
                    <a:pt x="16453" y="13021"/>
                    <a:pt x="13333" y="7966"/>
                  </a:cubicBezTo>
                  <a:cubicBezTo>
                    <a:pt x="11182" y="4524"/>
                    <a:pt x="6235" y="-208"/>
                    <a:pt x="2148"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7" name="任意多边形: 形状 994">
              <a:extLst>
                <a:ext uri="{FF2B5EF4-FFF2-40B4-BE49-F238E27FC236}">
                  <a16:creationId xmlns:a16="http://schemas.microsoft.com/office/drawing/2014/main" xmlns="" id="{7874AD76-3407-439A-80C3-66AD32576AFF}"/>
                </a:ext>
              </a:extLst>
            </p:cNvPr>
            <p:cNvSpPr/>
            <p:nvPr/>
          </p:nvSpPr>
          <p:spPr>
            <a:xfrm>
              <a:off x="2036549" y="1277572"/>
              <a:ext cx="63021" cy="66152"/>
            </a:xfrm>
            <a:custGeom>
              <a:avLst/>
              <a:gdLst>
                <a:gd name="connsiteX0" fmla="*/ 12303 w 14914"/>
                <a:gd name="connsiteY0" fmla="*/ 15603 h 15655"/>
                <a:gd name="connsiteX1" fmla="*/ 12519 w 14914"/>
                <a:gd name="connsiteY1" fmla="*/ 7859 h 15655"/>
                <a:gd name="connsiteX2" fmla="*/ 1548 w 14914"/>
                <a:gd name="connsiteY2" fmla="*/ 7 h 15655"/>
                <a:gd name="connsiteX3" fmla="*/ 795 w 14914"/>
                <a:gd name="connsiteY3" fmla="*/ 330 h 15655"/>
                <a:gd name="connsiteX4" fmla="*/ 12303 w 14914"/>
                <a:gd name="connsiteY4" fmla="*/ 15603 h 1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4" h="15655">
                  <a:moveTo>
                    <a:pt x="12303" y="15603"/>
                  </a:moveTo>
                  <a:cubicBezTo>
                    <a:pt x="15638" y="16140"/>
                    <a:pt x="15853" y="12484"/>
                    <a:pt x="12519" y="7859"/>
                  </a:cubicBezTo>
                  <a:cubicBezTo>
                    <a:pt x="10152" y="4524"/>
                    <a:pt x="5205" y="-208"/>
                    <a:pt x="1548" y="7"/>
                  </a:cubicBezTo>
                  <a:cubicBezTo>
                    <a:pt x="1333" y="115"/>
                    <a:pt x="1010" y="115"/>
                    <a:pt x="795" y="330"/>
                  </a:cubicBezTo>
                  <a:cubicBezTo>
                    <a:pt x="-2754" y="2696"/>
                    <a:pt x="6388" y="14635"/>
                    <a:pt x="12303" y="156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8" name="任意多边形: 形状 995">
              <a:extLst>
                <a:ext uri="{FF2B5EF4-FFF2-40B4-BE49-F238E27FC236}">
                  <a16:creationId xmlns:a16="http://schemas.microsoft.com/office/drawing/2014/main" xmlns="" id="{023C6809-B567-41CB-8616-F8AEE8F4628B}"/>
                </a:ext>
              </a:extLst>
            </p:cNvPr>
            <p:cNvSpPr/>
            <p:nvPr/>
          </p:nvSpPr>
          <p:spPr>
            <a:xfrm>
              <a:off x="2172939" y="1255303"/>
              <a:ext cx="62687" cy="65695"/>
            </a:xfrm>
            <a:custGeom>
              <a:avLst/>
              <a:gdLst>
                <a:gd name="connsiteX0" fmla="*/ 463 w 14835"/>
                <a:gd name="connsiteY0" fmla="*/ 330 h 15547"/>
                <a:gd name="connsiteX1" fmla="*/ 12832 w 14835"/>
                <a:gd name="connsiteY1" fmla="*/ 15495 h 15547"/>
                <a:gd name="connsiteX2" fmla="*/ 11863 w 14835"/>
                <a:gd name="connsiteY2" fmla="*/ 7751 h 15547"/>
                <a:gd name="connsiteX3" fmla="*/ 11863 w 14835"/>
                <a:gd name="connsiteY3" fmla="*/ 7751 h 15547"/>
                <a:gd name="connsiteX4" fmla="*/ 1108 w 14835"/>
                <a:gd name="connsiteY4" fmla="*/ 7 h 15547"/>
                <a:gd name="connsiteX5" fmla="*/ 463 w 14835"/>
                <a:gd name="connsiteY5" fmla="*/ 330 h 15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5" h="15547">
                  <a:moveTo>
                    <a:pt x="463" y="330"/>
                  </a:moveTo>
                  <a:cubicBezTo>
                    <a:pt x="-2226" y="2696"/>
                    <a:pt x="7454" y="14635"/>
                    <a:pt x="12832" y="15495"/>
                  </a:cubicBezTo>
                  <a:cubicBezTo>
                    <a:pt x="15843" y="16033"/>
                    <a:pt x="15413" y="12376"/>
                    <a:pt x="11863" y="7751"/>
                  </a:cubicBezTo>
                  <a:lnTo>
                    <a:pt x="11863" y="7751"/>
                  </a:lnTo>
                  <a:cubicBezTo>
                    <a:pt x="9282" y="4417"/>
                    <a:pt x="4227" y="-208"/>
                    <a:pt x="1108" y="7"/>
                  </a:cubicBezTo>
                  <a:cubicBezTo>
                    <a:pt x="893" y="7"/>
                    <a:pt x="570" y="115"/>
                    <a:pt x="463" y="3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9" name="任意多边形: 形状 996">
              <a:extLst>
                <a:ext uri="{FF2B5EF4-FFF2-40B4-BE49-F238E27FC236}">
                  <a16:creationId xmlns:a16="http://schemas.microsoft.com/office/drawing/2014/main" xmlns="" id="{261845AF-75F4-4E2C-BB17-A1D409B20A19}"/>
                </a:ext>
              </a:extLst>
            </p:cNvPr>
            <p:cNvSpPr/>
            <p:nvPr/>
          </p:nvSpPr>
          <p:spPr>
            <a:xfrm>
              <a:off x="2286206" y="1232126"/>
              <a:ext cx="62421" cy="65019"/>
            </a:xfrm>
            <a:custGeom>
              <a:avLst/>
              <a:gdLst>
                <a:gd name="connsiteX0" fmla="*/ 761 w 14772"/>
                <a:gd name="connsiteY0" fmla="*/ 7 h 15387"/>
                <a:gd name="connsiteX1" fmla="*/ 223 w 14772"/>
                <a:gd name="connsiteY1" fmla="*/ 330 h 15387"/>
                <a:gd name="connsiteX2" fmla="*/ 13668 w 14772"/>
                <a:gd name="connsiteY2" fmla="*/ 15388 h 15387"/>
                <a:gd name="connsiteX3" fmla="*/ 11194 w 14772"/>
                <a:gd name="connsiteY3" fmla="*/ 7644 h 15387"/>
                <a:gd name="connsiteX4" fmla="*/ 761 w 14772"/>
                <a:gd name="connsiteY4" fmla="*/ 7 h 15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72" h="15387">
                  <a:moveTo>
                    <a:pt x="761" y="7"/>
                  </a:moveTo>
                  <a:cubicBezTo>
                    <a:pt x="653" y="115"/>
                    <a:pt x="331" y="223"/>
                    <a:pt x="223" y="330"/>
                  </a:cubicBezTo>
                  <a:cubicBezTo>
                    <a:pt x="-1713" y="2804"/>
                    <a:pt x="9473" y="15388"/>
                    <a:pt x="13668" y="15388"/>
                  </a:cubicBezTo>
                  <a:cubicBezTo>
                    <a:pt x="15819" y="15388"/>
                    <a:pt x="14743" y="11946"/>
                    <a:pt x="11194" y="7644"/>
                  </a:cubicBezTo>
                  <a:cubicBezTo>
                    <a:pt x="8505" y="4310"/>
                    <a:pt x="3450" y="-208"/>
                    <a:pt x="761"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10" name="任意多边形: 形状 997">
              <a:extLst>
                <a:ext uri="{FF2B5EF4-FFF2-40B4-BE49-F238E27FC236}">
                  <a16:creationId xmlns:a16="http://schemas.microsoft.com/office/drawing/2014/main" xmlns="" id="{950FAE18-DD73-4EA9-BACB-ECE42AB2A404}"/>
                </a:ext>
              </a:extLst>
            </p:cNvPr>
            <p:cNvSpPr/>
            <p:nvPr/>
          </p:nvSpPr>
          <p:spPr>
            <a:xfrm>
              <a:off x="2377433" y="1208454"/>
              <a:ext cx="62235" cy="64149"/>
            </a:xfrm>
            <a:custGeom>
              <a:avLst/>
              <a:gdLst>
                <a:gd name="connsiteX0" fmla="*/ 468 w 14728"/>
                <a:gd name="connsiteY0" fmla="*/ 16 h 15181"/>
                <a:gd name="connsiteX1" fmla="*/ 253 w 14728"/>
                <a:gd name="connsiteY1" fmla="*/ 124 h 15181"/>
                <a:gd name="connsiteX2" fmla="*/ 14020 w 14728"/>
                <a:gd name="connsiteY2" fmla="*/ 15181 h 15181"/>
                <a:gd name="connsiteX3" fmla="*/ 10471 w 14728"/>
                <a:gd name="connsiteY3" fmla="*/ 7545 h 15181"/>
                <a:gd name="connsiteX4" fmla="*/ 468 w 14728"/>
                <a:gd name="connsiteY4" fmla="*/ 16 h 15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8" h="15181">
                  <a:moveTo>
                    <a:pt x="468" y="16"/>
                  </a:moveTo>
                  <a:cubicBezTo>
                    <a:pt x="361" y="16"/>
                    <a:pt x="361" y="124"/>
                    <a:pt x="253" y="124"/>
                  </a:cubicBezTo>
                  <a:cubicBezTo>
                    <a:pt x="-1898" y="1952"/>
                    <a:pt x="10256" y="15181"/>
                    <a:pt x="14020" y="15181"/>
                  </a:cubicBezTo>
                  <a:cubicBezTo>
                    <a:pt x="15741" y="15181"/>
                    <a:pt x="14236" y="11740"/>
                    <a:pt x="10471" y="7545"/>
                  </a:cubicBezTo>
                  <a:cubicBezTo>
                    <a:pt x="7567" y="4318"/>
                    <a:pt x="2512" y="-307"/>
                    <a:pt x="468"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11" name="任意多边形: 形状 998">
              <a:extLst>
                <a:ext uri="{FF2B5EF4-FFF2-40B4-BE49-F238E27FC236}">
                  <a16:creationId xmlns:a16="http://schemas.microsoft.com/office/drawing/2014/main" xmlns="" id="{5AE8B9E8-8577-43CE-A393-6661E4783515}"/>
                </a:ext>
              </a:extLst>
            </p:cNvPr>
            <p:cNvSpPr/>
            <p:nvPr/>
          </p:nvSpPr>
          <p:spPr>
            <a:xfrm>
              <a:off x="2444582" y="1184364"/>
              <a:ext cx="62125" cy="63697"/>
            </a:xfrm>
            <a:custGeom>
              <a:avLst/>
              <a:gdLst>
                <a:gd name="connsiteX0" fmla="*/ 14262 w 14702"/>
                <a:gd name="connsiteY0" fmla="*/ 15074 h 15074"/>
                <a:gd name="connsiteX1" fmla="*/ 9745 w 14702"/>
                <a:gd name="connsiteY1" fmla="*/ 7438 h 15074"/>
                <a:gd name="connsiteX2" fmla="*/ 173 w 14702"/>
                <a:gd name="connsiteY2" fmla="*/ 16 h 15074"/>
                <a:gd name="connsiteX3" fmla="*/ 65 w 14702"/>
                <a:gd name="connsiteY3" fmla="*/ 124 h 15074"/>
                <a:gd name="connsiteX4" fmla="*/ 14262 w 14702"/>
                <a:gd name="connsiteY4" fmla="*/ 15074 h 15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2" h="15074">
                  <a:moveTo>
                    <a:pt x="14262" y="15074"/>
                  </a:moveTo>
                  <a:cubicBezTo>
                    <a:pt x="15661" y="15074"/>
                    <a:pt x="13617" y="11632"/>
                    <a:pt x="9745" y="7438"/>
                  </a:cubicBezTo>
                  <a:cubicBezTo>
                    <a:pt x="6733" y="4211"/>
                    <a:pt x="1786" y="-306"/>
                    <a:pt x="173" y="16"/>
                  </a:cubicBezTo>
                  <a:cubicBezTo>
                    <a:pt x="173" y="16"/>
                    <a:pt x="65" y="124"/>
                    <a:pt x="65" y="124"/>
                  </a:cubicBezTo>
                  <a:cubicBezTo>
                    <a:pt x="-1011" y="1952"/>
                    <a:pt x="11574" y="15182"/>
                    <a:pt x="14262" y="15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12" name="任意多边形: 形状 999">
              <a:extLst>
                <a:ext uri="{FF2B5EF4-FFF2-40B4-BE49-F238E27FC236}">
                  <a16:creationId xmlns:a16="http://schemas.microsoft.com/office/drawing/2014/main" xmlns="" id="{6496B1AC-18F8-4274-9BEE-1480A3329B88}"/>
                </a:ext>
              </a:extLst>
            </p:cNvPr>
            <p:cNvSpPr/>
            <p:nvPr/>
          </p:nvSpPr>
          <p:spPr>
            <a:xfrm>
              <a:off x="2488359" y="1160312"/>
              <a:ext cx="61622" cy="63249"/>
            </a:xfrm>
            <a:custGeom>
              <a:avLst/>
              <a:gdLst>
                <a:gd name="connsiteX0" fmla="*/ 14550 w 14583"/>
                <a:gd name="connsiteY0" fmla="*/ 14959 h 14968"/>
                <a:gd name="connsiteX1" fmla="*/ 8957 w 14583"/>
                <a:gd name="connsiteY1" fmla="*/ 7430 h 14968"/>
                <a:gd name="connsiteX2" fmla="*/ 30 w 14583"/>
                <a:gd name="connsiteY2" fmla="*/ 9 h 14968"/>
                <a:gd name="connsiteX3" fmla="*/ 14550 w 14583"/>
                <a:gd name="connsiteY3" fmla="*/ 14959 h 14968"/>
              </a:gdLst>
              <a:ahLst/>
              <a:cxnLst>
                <a:cxn ang="0">
                  <a:pos x="connsiteX0" y="connsiteY0"/>
                </a:cxn>
                <a:cxn ang="0">
                  <a:pos x="connsiteX1" y="connsiteY1"/>
                </a:cxn>
                <a:cxn ang="0">
                  <a:pos x="connsiteX2" y="connsiteY2"/>
                </a:cxn>
                <a:cxn ang="0">
                  <a:pos x="connsiteX3" y="connsiteY3"/>
                </a:cxn>
              </a:cxnLst>
              <a:rect l="l" t="t" r="r" b="b"/>
              <a:pathLst>
                <a:path w="14583" h="14968">
                  <a:moveTo>
                    <a:pt x="14550" y="14959"/>
                  </a:moveTo>
                  <a:cubicBezTo>
                    <a:pt x="14980" y="14098"/>
                    <a:pt x="11108" y="9689"/>
                    <a:pt x="8957" y="7430"/>
                  </a:cubicBezTo>
                  <a:cubicBezTo>
                    <a:pt x="5408" y="3665"/>
                    <a:pt x="891" y="-207"/>
                    <a:pt x="30" y="9"/>
                  </a:cubicBezTo>
                  <a:cubicBezTo>
                    <a:pt x="-723" y="1514"/>
                    <a:pt x="12829" y="15389"/>
                    <a:pt x="14550" y="149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13" name="任意多边形: 形状 1000">
              <a:extLst>
                <a:ext uri="{FF2B5EF4-FFF2-40B4-BE49-F238E27FC236}">
                  <a16:creationId xmlns:a16="http://schemas.microsoft.com/office/drawing/2014/main" xmlns="" id="{019FE451-2AFE-4E07-89E7-AAC554A07BE0}"/>
                </a:ext>
              </a:extLst>
            </p:cNvPr>
            <p:cNvSpPr/>
            <p:nvPr/>
          </p:nvSpPr>
          <p:spPr>
            <a:xfrm>
              <a:off x="2507121" y="1136712"/>
              <a:ext cx="61808" cy="62264"/>
            </a:xfrm>
            <a:custGeom>
              <a:avLst/>
              <a:gdLst>
                <a:gd name="connsiteX0" fmla="*/ 0 w 14627"/>
                <a:gd name="connsiteY0" fmla="*/ 0 h 14735"/>
                <a:gd name="connsiteX1" fmla="*/ 14628 w 14627"/>
                <a:gd name="connsiteY1" fmla="*/ 14735 h 14735"/>
                <a:gd name="connsiteX2" fmla="*/ 8282 w 14627"/>
                <a:gd name="connsiteY2" fmla="*/ 7314 h 14735"/>
                <a:gd name="connsiteX3" fmla="*/ 0 w 14627"/>
                <a:gd name="connsiteY3" fmla="*/ 0 h 14735"/>
              </a:gdLst>
              <a:ahLst/>
              <a:cxnLst>
                <a:cxn ang="0">
                  <a:pos x="connsiteX0" y="connsiteY0"/>
                </a:cxn>
                <a:cxn ang="0">
                  <a:pos x="connsiteX1" y="connsiteY1"/>
                </a:cxn>
                <a:cxn ang="0">
                  <a:pos x="connsiteX2" y="connsiteY2"/>
                </a:cxn>
                <a:cxn ang="0">
                  <a:pos x="connsiteX3" y="connsiteY3"/>
                </a:cxn>
              </a:cxnLst>
              <a:rect l="l" t="t" r="r" b="b"/>
              <a:pathLst>
                <a:path w="14627" h="14735">
                  <a:moveTo>
                    <a:pt x="0" y="0"/>
                  </a:moveTo>
                  <a:cubicBezTo>
                    <a:pt x="108" y="860"/>
                    <a:pt x="13122" y="14735"/>
                    <a:pt x="14628" y="14735"/>
                  </a:cubicBezTo>
                  <a:cubicBezTo>
                    <a:pt x="14520" y="13875"/>
                    <a:pt x="10433" y="9465"/>
                    <a:pt x="8282" y="7314"/>
                  </a:cubicBezTo>
                  <a:cubicBezTo>
                    <a:pt x="6238" y="5270"/>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14" name="任意多边形: 形状 1001">
              <a:extLst>
                <a:ext uri="{FF2B5EF4-FFF2-40B4-BE49-F238E27FC236}">
                  <a16:creationId xmlns:a16="http://schemas.microsoft.com/office/drawing/2014/main" xmlns="" id="{A2E30E41-A7A4-49E6-9B97-67D85EDA1C36}"/>
                </a:ext>
              </a:extLst>
            </p:cNvPr>
            <p:cNvSpPr/>
            <p:nvPr/>
          </p:nvSpPr>
          <p:spPr>
            <a:xfrm>
              <a:off x="2501213" y="1113534"/>
              <a:ext cx="61356" cy="61356"/>
            </a:xfrm>
            <a:custGeom>
              <a:avLst/>
              <a:gdLst>
                <a:gd name="connsiteX0" fmla="*/ 14520 w 14520"/>
                <a:gd name="connsiteY0" fmla="*/ 14520 h 14520"/>
                <a:gd name="connsiteX1" fmla="*/ 7421 w 14520"/>
                <a:gd name="connsiteY1" fmla="*/ 7206 h 14520"/>
                <a:gd name="connsiteX2" fmla="*/ 0 w 14520"/>
                <a:gd name="connsiteY2" fmla="*/ 0 h 14520"/>
                <a:gd name="connsiteX3" fmla="*/ 14520 w 14520"/>
                <a:gd name="connsiteY3" fmla="*/ 14520 h 14520"/>
              </a:gdLst>
              <a:ahLst/>
              <a:cxnLst>
                <a:cxn ang="0">
                  <a:pos x="connsiteX0" y="connsiteY0"/>
                </a:cxn>
                <a:cxn ang="0">
                  <a:pos x="connsiteX1" y="connsiteY1"/>
                </a:cxn>
                <a:cxn ang="0">
                  <a:pos x="connsiteX2" y="connsiteY2"/>
                </a:cxn>
                <a:cxn ang="0">
                  <a:pos x="connsiteX3" y="connsiteY3"/>
                </a:cxn>
              </a:cxnLst>
              <a:rect l="l" t="t" r="r" b="b"/>
              <a:pathLst>
                <a:path w="14520" h="14520">
                  <a:moveTo>
                    <a:pt x="14520" y="14520"/>
                  </a:moveTo>
                  <a:cubicBezTo>
                    <a:pt x="13875" y="13875"/>
                    <a:pt x="10756" y="10540"/>
                    <a:pt x="7421" y="7206"/>
                  </a:cubicBezTo>
                  <a:cubicBezTo>
                    <a:pt x="7314" y="7099"/>
                    <a:pt x="645" y="430"/>
                    <a:pt x="0" y="0"/>
                  </a:cubicBezTo>
                  <a:cubicBezTo>
                    <a:pt x="0" y="0"/>
                    <a:pt x="13767" y="13875"/>
                    <a:pt x="14520" y="145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1" name="任意多边形: 形状 1008">
              <a:extLst>
                <a:ext uri="{FF2B5EF4-FFF2-40B4-BE49-F238E27FC236}">
                  <a16:creationId xmlns:a16="http://schemas.microsoft.com/office/drawing/2014/main" xmlns="" id="{AD4276B3-7994-4B8B-86E7-5E9CAB9774FA}"/>
                </a:ext>
              </a:extLst>
            </p:cNvPr>
            <p:cNvSpPr/>
            <p:nvPr/>
          </p:nvSpPr>
          <p:spPr>
            <a:xfrm>
              <a:off x="2340645" y="1366656"/>
              <a:ext cx="60798" cy="67960"/>
            </a:xfrm>
            <a:custGeom>
              <a:avLst/>
              <a:gdLst>
                <a:gd name="connsiteX0" fmla="*/ 11432 w 14388"/>
                <a:gd name="connsiteY0" fmla="*/ 8074 h 16083"/>
                <a:gd name="connsiteX1" fmla="*/ 11432 w 14388"/>
                <a:gd name="connsiteY1" fmla="*/ 8074 h 16083"/>
                <a:gd name="connsiteX2" fmla="*/ 1000 w 14388"/>
                <a:gd name="connsiteY2" fmla="*/ 7 h 16083"/>
                <a:gd name="connsiteX3" fmla="*/ 677 w 14388"/>
                <a:gd name="connsiteY3" fmla="*/ 114 h 16083"/>
                <a:gd name="connsiteX4" fmla="*/ 12508 w 14388"/>
                <a:gd name="connsiteY4" fmla="*/ 16033 h 16083"/>
                <a:gd name="connsiteX5" fmla="*/ 11432 w 14388"/>
                <a:gd name="connsiteY5" fmla="*/ 8074 h 1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88" h="16083">
                  <a:moveTo>
                    <a:pt x="11432" y="8074"/>
                  </a:moveTo>
                  <a:lnTo>
                    <a:pt x="11432" y="8074"/>
                  </a:lnTo>
                  <a:cubicBezTo>
                    <a:pt x="8959" y="4632"/>
                    <a:pt x="4011" y="-208"/>
                    <a:pt x="1000" y="7"/>
                  </a:cubicBezTo>
                  <a:cubicBezTo>
                    <a:pt x="892" y="7"/>
                    <a:pt x="784" y="114"/>
                    <a:pt x="677" y="114"/>
                  </a:cubicBezTo>
                  <a:cubicBezTo>
                    <a:pt x="-2657" y="1835"/>
                    <a:pt x="7130" y="15065"/>
                    <a:pt x="12508" y="16033"/>
                  </a:cubicBezTo>
                  <a:cubicBezTo>
                    <a:pt x="15412" y="16570"/>
                    <a:pt x="14874" y="12806"/>
                    <a:pt x="11432" y="8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2" name="任意多边形: 形状 1009">
              <a:extLst>
                <a:ext uri="{FF2B5EF4-FFF2-40B4-BE49-F238E27FC236}">
                  <a16:creationId xmlns:a16="http://schemas.microsoft.com/office/drawing/2014/main" xmlns="" id="{B8334C7B-31B8-4E5B-BB22-3EB0E0DDCAFB}"/>
                </a:ext>
              </a:extLst>
            </p:cNvPr>
            <p:cNvSpPr/>
            <p:nvPr/>
          </p:nvSpPr>
          <p:spPr>
            <a:xfrm>
              <a:off x="2446897" y="1342076"/>
              <a:ext cx="59966" cy="67470"/>
            </a:xfrm>
            <a:custGeom>
              <a:avLst/>
              <a:gdLst>
                <a:gd name="connsiteX0" fmla="*/ 592 w 14191"/>
                <a:gd name="connsiteY0" fmla="*/ 15 h 15967"/>
                <a:gd name="connsiteX1" fmla="*/ 377 w 14191"/>
                <a:gd name="connsiteY1" fmla="*/ 123 h 15967"/>
                <a:gd name="connsiteX2" fmla="*/ 12854 w 14191"/>
                <a:gd name="connsiteY2" fmla="*/ 15934 h 15967"/>
                <a:gd name="connsiteX3" fmla="*/ 10595 w 14191"/>
                <a:gd name="connsiteY3" fmla="*/ 7974 h 15967"/>
                <a:gd name="connsiteX4" fmla="*/ 592 w 14191"/>
                <a:gd name="connsiteY4" fmla="*/ 15 h 15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1" h="15967">
                  <a:moveTo>
                    <a:pt x="592" y="15"/>
                  </a:moveTo>
                  <a:cubicBezTo>
                    <a:pt x="485" y="15"/>
                    <a:pt x="377" y="123"/>
                    <a:pt x="377" y="123"/>
                  </a:cubicBezTo>
                  <a:cubicBezTo>
                    <a:pt x="-2096" y="1844"/>
                    <a:pt x="8229" y="14966"/>
                    <a:pt x="12854" y="15934"/>
                  </a:cubicBezTo>
                  <a:cubicBezTo>
                    <a:pt x="15328" y="16364"/>
                    <a:pt x="14252" y="12707"/>
                    <a:pt x="10595" y="7974"/>
                  </a:cubicBezTo>
                  <a:cubicBezTo>
                    <a:pt x="7906" y="4533"/>
                    <a:pt x="3066" y="-307"/>
                    <a:pt x="592"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3" name="任意多边形: 形状 1010">
              <a:extLst>
                <a:ext uri="{FF2B5EF4-FFF2-40B4-BE49-F238E27FC236}">
                  <a16:creationId xmlns:a16="http://schemas.microsoft.com/office/drawing/2014/main" xmlns="" id="{B923C550-A4FF-4553-A0FA-5F20AC3539EB}"/>
                </a:ext>
              </a:extLst>
            </p:cNvPr>
            <p:cNvSpPr/>
            <p:nvPr/>
          </p:nvSpPr>
          <p:spPr>
            <a:xfrm>
              <a:off x="2528751" y="1317077"/>
              <a:ext cx="59568" cy="66874"/>
            </a:xfrm>
            <a:custGeom>
              <a:avLst/>
              <a:gdLst>
                <a:gd name="connsiteX0" fmla="*/ 367 w 14097"/>
                <a:gd name="connsiteY0" fmla="*/ 16 h 15826"/>
                <a:gd name="connsiteX1" fmla="*/ 152 w 14097"/>
                <a:gd name="connsiteY1" fmla="*/ 123 h 15826"/>
                <a:gd name="connsiteX2" fmla="*/ 13489 w 14097"/>
                <a:gd name="connsiteY2" fmla="*/ 15826 h 15826"/>
                <a:gd name="connsiteX3" fmla="*/ 9832 w 14097"/>
                <a:gd name="connsiteY3" fmla="*/ 7867 h 15826"/>
                <a:gd name="connsiteX4" fmla="*/ 367 w 14097"/>
                <a:gd name="connsiteY4" fmla="*/ 16 h 15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97" h="15826">
                  <a:moveTo>
                    <a:pt x="367" y="16"/>
                  </a:moveTo>
                  <a:cubicBezTo>
                    <a:pt x="259" y="16"/>
                    <a:pt x="259" y="123"/>
                    <a:pt x="152" y="123"/>
                  </a:cubicBezTo>
                  <a:cubicBezTo>
                    <a:pt x="-1462" y="1952"/>
                    <a:pt x="10262" y="15826"/>
                    <a:pt x="13489" y="15826"/>
                  </a:cubicBezTo>
                  <a:cubicBezTo>
                    <a:pt x="15102" y="15826"/>
                    <a:pt x="13381" y="12277"/>
                    <a:pt x="9832" y="7867"/>
                  </a:cubicBezTo>
                  <a:cubicBezTo>
                    <a:pt x="7035" y="4425"/>
                    <a:pt x="2195" y="-307"/>
                    <a:pt x="367"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4" name="任意多边形: 形状 1011">
              <a:extLst>
                <a:ext uri="{FF2B5EF4-FFF2-40B4-BE49-F238E27FC236}">
                  <a16:creationId xmlns:a16="http://schemas.microsoft.com/office/drawing/2014/main" xmlns="" id="{C30346B0-6D09-49C3-A212-5FBDB54DE43A}"/>
                </a:ext>
              </a:extLst>
            </p:cNvPr>
            <p:cNvSpPr/>
            <p:nvPr/>
          </p:nvSpPr>
          <p:spPr>
            <a:xfrm>
              <a:off x="2585404" y="1292079"/>
              <a:ext cx="58985" cy="66422"/>
            </a:xfrm>
            <a:custGeom>
              <a:avLst/>
              <a:gdLst>
                <a:gd name="connsiteX0" fmla="*/ 13634 w 13959"/>
                <a:gd name="connsiteY0" fmla="*/ 15719 h 15719"/>
                <a:gd name="connsiteX1" fmla="*/ 9009 w 13959"/>
                <a:gd name="connsiteY1" fmla="*/ 7760 h 15719"/>
                <a:gd name="connsiteX2" fmla="*/ 82 w 13959"/>
                <a:gd name="connsiteY2" fmla="*/ 16 h 15719"/>
                <a:gd name="connsiteX3" fmla="*/ 5567 w 13959"/>
                <a:gd name="connsiteY3" fmla="*/ 8513 h 15719"/>
                <a:gd name="connsiteX4" fmla="*/ 13634 w 13959"/>
                <a:gd name="connsiteY4" fmla="*/ 15719 h 15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59" h="15719">
                  <a:moveTo>
                    <a:pt x="13634" y="15719"/>
                  </a:moveTo>
                  <a:cubicBezTo>
                    <a:pt x="14817" y="15719"/>
                    <a:pt x="12666" y="12170"/>
                    <a:pt x="9009" y="7760"/>
                  </a:cubicBezTo>
                  <a:cubicBezTo>
                    <a:pt x="6105" y="4318"/>
                    <a:pt x="1480" y="-307"/>
                    <a:pt x="82" y="16"/>
                  </a:cubicBezTo>
                  <a:cubicBezTo>
                    <a:pt x="-456" y="661"/>
                    <a:pt x="1695" y="3996"/>
                    <a:pt x="5567" y="8513"/>
                  </a:cubicBezTo>
                  <a:cubicBezTo>
                    <a:pt x="8579" y="12062"/>
                    <a:pt x="12558" y="15719"/>
                    <a:pt x="13634" y="157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5" name="任意多边形: 形状 1012">
              <a:extLst>
                <a:ext uri="{FF2B5EF4-FFF2-40B4-BE49-F238E27FC236}">
                  <a16:creationId xmlns:a16="http://schemas.microsoft.com/office/drawing/2014/main" xmlns="" id="{D0FE94B4-1914-4E67-A078-D20814A7E524}"/>
                </a:ext>
              </a:extLst>
            </p:cNvPr>
            <p:cNvSpPr/>
            <p:nvPr/>
          </p:nvSpPr>
          <p:spPr>
            <a:xfrm>
              <a:off x="2617083" y="1267118"/>
              <a:ext cx="58689" cy="65539"/>
            </a:xfrm>
            <a:custGeom>
              <a:avLst/>
              <a:gdLst>
                <a:gd name="connsiteX0" fmla="*/ 13881 w 13889"/>
                <a:gd name="connsiteY0" fmla="*/ 15496 h 15510"/>
                <a:gd name="connsiteX1" fmla="*/ 8180 w 13889"/>
                <a:gd name="connsiteY1" fmla="*/ 7752 h 15510"/>
                <a:gd name="connsiteX2" fmla="*/ 6 w 13889"/>
                <a:gd name="connsiteY2" fmla="*/ 8 h 15510"/>
                <a:gd name="connsiteX3" fmla="*/ 13881 w 13889"/>
                <a:gd name="connsiteY3" fmla="*/ 15496 h 15510"/>
              </a:gdLst>
              <a:ahLst/>
              <a:cxnLst>
                <a:cxn ang="0">
                  <a:pos x="connsiteX0" y="connsiteY0"/>
                </a:cxn>
                <a:cxn ang="0">
                  <a:pos x="connsiteX1" y="connsiteY1"/>
                </a:cxn>
                <a:cxn ang="0">
                  <a:pos x="connsiteX2" y="connsiteY2"/>
                </a:cxn>
                <a:cxn ang="0">
                  <a:pos x="connsiteX3" y="connsiteY3"/>
                </a:cxn>
              </a:cxnLst>
              <a:rect l="l" t="t" r="r" b="b"/>
              <a:pathLst>
                <a:path w="13889" h="15510">
                  <a:moveTo>
                    <a:pt x="13881" y="15496"/>
                  </a:moveTo>
                  <a:cubicBezTo>
                    <a:pt x="14096" y="14636"/>
                    <a:pt x="10224" y="10011"/>
                    <a:pt x="8180" y="7752"/>
                  </a:cubicBezTo>
                  <a:cubicBezTo>
                    <a:pt x="4738" y="3880"/>
                    <a:pt x="651" y="-207"/>
                    <a:pt x="6" y="8"/>
                  </a:cubicBezTo>
                  <a:cubicBezTo>
                    <a:pt x="-317" y="1514"/>
                    <a:pt x="12697" y="16034"/>
                    <a:pt x="13881" y="154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6" name="任意多边形: 形状 1013">
              <a:extLst>
                <a:ext uri="{FF2B5EF4-FFF2-40B4-BE49-F238E27FC236}">
                  <a16:creationId xmlns:a16="http://schemas.microsoft.com/office/drawing/2014/main" xmlns="" id="{0840E866-E419-450F-9FB8-E1CF3BC5F77E}"/>
                </a:ext>
              </a:extLst>
            </p:cNvPr>
            <p:cNvSpPr/>
            <p:nvPr/>
          </p:nvSpPr>
          <p:spPr>
            <a:xfrm>
              <a:off x="2622108" y="1242153"/>
              <a:ext cx="58626" cy="64990"/>
            </a:xfrm>
            <a:custGeom>
              <a:avLst/>
              <a:gdLst>
                <a:gd name="connsiteX0" fmla="*/ 13875 w 13874"/>
                <a:gd name="connsiteY0" fmla="*/ 15380 h 15380"/>
                <a:gd name="connsiteX1" fmla="*/ 7421 w 13874"/>
                <a:gd name="connsiteY1" fmla="*/ 7636 h 15380"/>
                <a:gd name="connsiteX2" fmla="*/ 0 w 13874"/>
                <a:gd name="connsiteY2" fmla="*/ 0 h 15380"/>
                <a:gd name="connsiteX3" fmla="*/ 13875 w 13874"/>
                <a:gd name="connsiteY3" fmla="*/ 15380 h 15380"/>
              </a:gdLst>
              <a:ahLst/>
              <a:cxnLst>
                <a:cxn ang="0">
                  <a:pos x="connsiteX0" y="connsiteY0"/>
                </a:cxn>
                <a:cxn ang="0">
                  <a:pos x="connsiteX1" y="connsiteY1"/>
                </a:cxn>
                <a:cxn ang="0">
                  <a:pos x="connsiteX2" y="connsiteY2"/>
                </a:cxn>
                <a:cxn ang="0">
                  <a:pos x="connsiteX3" y="connsiteY3"/>
                </a:cxn>
              </a:cxnLst>
              <a:rect l="l" t="t" r="r" b="b"/>
              <a:pathLst>
                <a:path w="13874" h="15380">
                  <a:moveTo>
                    <a:pt x="13875" y="15380"/>
                  </a:moveTo>
                  <a:cubicBezTo>
                    <a:pt x="13444" y="14520"/>
                    <a:pt x="9788" y="10325"/>
                    <a:pt x="7421" y="7636"/>
                  </a:cubicBezTo>
                  <a:cubicBezTo>
                    <a:pt x="5593" y="5700"/>
                    <a:pt x="430" y="0"/>
                    <a:pt x="0" y="0"/>
                  </a:cubicBezTo>
                  <a:cubicBezTo>
                    <a:pt x="538" y="968"/>
                    <a:pt x="13229" y="15380"/>
                    <a:pt x="13875" y="153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31" name="任意多边形: 形状 1018">
              <a:extLst>
                <a:ext uri="{FF2B5EF4-FFF2-40B4-BE49-F238E27FC236}">
                  <a16:creationId xmlns:a16="http://schemas.microsoft.com/office/drawing/2014/main" xmlns="" id="{31C2C2FB-ECCD-473E-A4EE-A53A905663CE}"/>
                </a:ext>
              </a:extLst>
            </p:cNvPr>
            <p:cNvSpPr/>
            <p:nvPr/>
          </p:nvSpPr>
          <p:spPr>
            <a:xfrm>
              <a:off x="2745275" y="1378953"/>
              <a:ext cx="54536" cy="68172"/>
            </a:xfrm>
            <a:custGeom>
              <a:avLst/>
              <a:gdLst>
                <a:gd name="connsiteX0" fmla="*/ 0 w 12906"/>
                <a:gd name="connsiteY0" fmla="*/ 0 h 16133"/>
                <a:gd name="connsiteX1" fmla="*/ 0 w 12906"/>
                <a:gd name="connsiteY1" fmla="*/ 0 h 16133"/>
                <a:gd name="connsiteX2" fmla="*/ 12907 w 12906"/>
                <a:gd name="connsiteY2" fmla="*/ 16133 h 16133"/>
                <a:gd name="connsiteX3" fmla="*/ 0 w 12906"/>
                <a:gd name="connsiteY3" fmla="*/ 0 h 16133"/>
              </a:gdLst>
              <a:ahLst/>
              <a:cxnLst>
                <a:cxn ang="0">
                  <a:pos x="connsiteX0" y="connsiteY0"/>
                </a:cxn>
                <a:cxn ang="0">
                  <a:pos x="connsiteX1" y="connsiteY1"/>
                </a:cxn>
                <a:cxn ang="0">
                  <a:pos x="connsiteX2" y="connsiteY2"/>
                </a:cxn>
                <a:cxn ang="0">
                  <a:pos x="connsiteX3" y="connsiteY3"/>
                </a:cxn>
              </a:cxnLst>
              <a:rect l="l" t="t" r="r" b="b"/>
              <a:pathLst>
                <a:path w="12906" h="16133">
                  <a:moveTo>
                    <a:pt x="0" y="0"/>
                  </a:moveTo>
                  <a:lnTo>
                    <a:pt x="0" y="0"/>
                  </a:lnTo>
                  <a:cubicBezTo>
                    <a:pt x="4302" y="5378"/>
                    <a:pt x="8604" y="10756"/>
                    <a:pt x="12907" y="16133"/>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948" name="任意多边形: 形状 1035">
              <a:extLst>
                <a:ext uri="{FF2B5EF4-FFF2-40B4-BE49-F238E27FC236}">
                  <a16:creationId xmlns:a16="http://schemas.microsoft.com/office/drawing/2014/main" xmlns="" id="{7E97BD53-378B-4F84-B44B-F40B525A0F18}"/>
                </a:ext>
              </a:extLst>
            </p:cNvPr>
            <p:cNvSpPr/>
            <p:nvPr/>
          </p:nvSpPr>
          <p:spPr>
            <a:xfrm>
              <a:off x="227459" y="1843439"/>
              <a:ext cx="73175" cy="77324"/>
            </a:xfrm>
            <a:custGeom>
              <a:avLst/>
              <a:gdLst>
                <a:gd name="connsiteX0" fmla="*/ 17305 w 17317"/>
                <a:gd name="connsiteY0" fmla="*/ 9895 h 18299"/>
                <a:gd name="connsiteX1" fmla="*/ 8270 w 17317"/>
                <a:gd name="connsiteY1" fmla="*/ 0 h 18299"/>
                <a:gd name="connsiteX2" fmla="*/ 2140 w 17317"/>
                <a:gd name="connsiteY2" fmla="*/ 15058 h 18299"/>
                <a:gd name="connsiteX3" fmla="*/ 17305 w 17317"/>
                <a:gd name="connsiteY3" fmla="*/ 9895 h 18299"/>
              </a:gdLst>
              <a:ahLst/>
              <a:cxnLst>
                <a:cxn ang="0">
                  <a:pos x="connsiteX0" y="connsiteY0"/>
                </a:cxn>
                <a:cxn ang="0">
                  <a:pos x="connsiteX1" y="connsiteY1"/>
                </a:cxn>
                <a:cxn ang="0">
                  <a:pos x="connsiteX2" y="connsiteY2"/>
                </a:cxn>
                <a:cxn ang="0">
                  <a:pos x="connsiteX3" y="connsiteY3"/>
                </a:cxn>
              </a:cxnLst>
              <a:rect l="l" t="t" r="r" b="b"/>
              <a:pathLst>
                <a:path w="17317" h="18299">
                  <a:moveTo>
                    <a:pt x="17305" y="9895"/>
                  </a:moveTo>
                  <a:cubicBezTo>
                    <a:pt x="17520" y="5916"/>
                    <a:pt x="14831" y="215"/>
                    <a:pt x="8270" y="0"/>
                  </a:cubicBezTo>
                  <a:cubicBezTo>
                    <a:pt x="311" y="645"/>
                    <a:pt x="-2270" y="9788"/>
                    <a:pt x="2140" y="15058"/>
                  </a:cubicBezTo>
                  <a:cubicBezTo>
                    <a:pt x="7302" y="21296"/>
                    <a:pt x="16982" y="17962"/>
                    <a:pt x="17305"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49" name="任意多边形: 形状 1036">
              <a:extLst>
                <a:ext uri="{FF2B5EF4-FFF2-40B4-BE49-F238E27FC236}">
                  <a16:creationId xmlns:a16="http://schemas.microsoft.com/office/drawing/2014/main" xmlns="" id="{C37C3135-4DC9-4121-991C-A2619B919BE9}"/>
                </a:ext>
              </a:extLst>
            </p:cNvPr>
            <p:cNvSpPr/>
            <p:nvPr/>
          </p:nvSpPr>
          <p:spPr>
            <a:xfrm>
              <a:off x="507016" y="1835715"/>
              <a:ext cx="73082" cy="77147"/>
            </a:xfrm>
            <a:custGeom>
              <a:avLst/>
              <a:gdLst>
                <a:gd name="connsiteX0" fmla="*/ 17294 w 17295"/>
                <a:gd name="connsiteY0" fmla="*/ 9788 h 18257"/>
                <a:gd name="connsiteX1" fmla="*/ 7614 w 17295"/>
                <a:gd name="connsiteY1" fmla="*/ 0 h 18257"/>
                <a:gd name="connsiteX2" fmla="*/ 3204 w 17295"/>
                <a:gd name="connsiteY2" fmla="*/ 15703 h 18257"/>
                <a:gd name="connsiteX3" fmla="*/ 17294 w 17295"/>
                <a:gd name="connsiteY3" fmla="*/ 9788 h 18257"/>
              </a:gdLst>
              <a:ahLst/>
              <a:cxnLst>
                <a:cxn ang="0">
                  <a:pos x="connsiteX0" y="connsiteY0"/>
                </a:cxn>
                <a:cxn ang="0">
                  <a:pos x="connsiteX1" y="connsiteY1"/>
                </a:cxn>
                <a:cxn ang="0">
                  <a:pos x="connsiteX2" y="connsiteY2"/>
                </a:cxn>
                <a:cxn ang="0">
                  <a:pos x="connsiteX3" y="connsiteY3"/>
                </a:cxn>
              </a:cxnLst>
              <a:rect l="l" t="t" r="r" b="b"/>
              <a:pathLst>
                <a:path w="17295" h="18257">
                  <a:moveTo>
                    <a:pt x="17294" y="9788"/>
                  </a:moveTo>
                  <a:cubicBezTo>
                    <a:pt x="17187" y="5808"/>
                    <a:pt x="14175" y="215"/>
                    <a:pt x="7614" y="0"/>
                  </a:cubicBezTo>
                  <a:cubicBezTo>
                    <a:pt x="-668" y="753"/>
                    <a:pt x="-2281" y="10648"/>
                    <a:pt x="3204" y="15703"/>
                  </a:cubicBezTo>
                  <a:cubicBezTo>
                    <a:pt x="8797" y="21081"/>
                    <a:pt x="17402" y="17424"/>
                    <a:pt x="17294"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0" name="任意多边形: 形状 1037">
              <a:extLst>
                <a:ext uri="{FF2B5EF4-FFF2-40B4-BE49-F238E27FC236}">
                  <a16:creationId xmlns:a16="http://schemas.microsoft.com/office/drawing/2014/main" xmlns="" id="{67B4F9B1-2297-4517-AA14-EA5D4F0445F8}"/>
                </a:ext>
              </a:extLst>
            </p:cNvPr>
            <p:cNvSpPr/>
            <p:nvPr/>
          </p:nvSpPr>
          <p:spPr>
            <a:xfrm>
              <a:off x="783975" y="1825717"/>
              <a:ext cx="73504" cy="76568"/>
            </a:xfrm>
            <a:custGeom>
              <a:avLst/>
              <a:gdLst>
                <a:gd name="connsiteX0" fmla="*/ 17360 w 17395"/>
                <a:gd name="connsiteY0" fmla="*/ 9572 h 18120"/>
                <a:gd name="connsiteX1" fmla="*/ 7035 w 17395"/>
                <a:gd name="connsiteY1" fmla="*/ 0 h 18120"/>
                <a:gd name="connsiteX2" fmla="*/ 3701 w 17395"/>
                <a:gd name="connsiteY2" fmla="*/ 15811 h 18120"/>
                <a:gd name="connsiteX3" fmla="*/ 17360 w 17395"/>
                <a:gd name="connsiteY3" fmla="*/ 9572 h 18120"/>
              </a:gdLst>
              <a:ahLst/>
              <a:cxnLst>
                <a:cxn ang="0">
                  <a:pos x="connsiteX0" y="connsiteY0"/>
                </a:cxn>
                <a:cxn ang="0">
                  <a:pos x="connsiteX1" y="connsiteY1"/>
                </a:cxn>
                <a:cxn ang="0">
                  <a:pos x="connsiteX2" y="connsiteY2"/>
                </a:cxn>
                <a:cxn ang="0">
                  <a:pos x="connsiteX3" y="connsiteY3"/>
                </a:cxn>
              </a:cxnLst>
              <a:rect l="l" t="t" r="r" b="b"/>
              <a:pathLst>
                <a:path w="17395" h="18120">
                  <a:moveTo>
                    <a:pt x="17360" y="9572"/>
                  </a:moveTo>
                  <a:cubicBezTo>
                    <a:pt x="17037" y="5593"/>
                    <a:pt x="13596" y="0"/>
                    <a:pt x="7035" y="0"/>
                  </a:cubicBezTo>
                  <a:cubicBezTo>
                    <a:pt x="-1139" y="860"/>
                    <a:pt x="-2107" y="10756"/>
                    <a:pt x="3701" y="15811"/>
                  </a:cubicBezTo>
                  <a:cubicBezTo>
                    <a:pt x="9724" y="20866"/>
                    <a:pt x="18005" y="17101"/>
                    <a:pt x="17360" y="957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1" name="任意多边形: 形状 1038">
              <a:extLst>
                <a:ext uri="{FF2B5EF4-FFF2-40B4-BE49-F238E27FC236}">
                  <a16:creationId xmlns:a16="http://schemas.microsoft.com/office/drawing/2014/main" xmlns="" id="{CFB938A7-E06A-47F4-9A4D-9B35BF0BF261}"/>
                </a:ext>
              </a:extLst>
            </p:cNvPr>
            <p:cNvSpPr/>
            <p:nvPr/>
          </p:nvSpPr>
          <p:spPr>
            <a:xfrm>
              <a:off x="1058297" y="1811625"/>
              <a:ext cx="73094" cy="76589"/>
            </a:xfrm>
            <a:custGeom>
              <a:avLst/>
              <a:gdLst>
                <a:gd name="connsiteX0" fmla="*/ 6434 w 17298"/>
                <a:gd name="connsiteY0" fmla="*/ 0 h 18125"/>
                <a:gd name="connsiteX1" fmla="*/ 5574 w 17298"/>
                <a:gd name="connsiteY1" fmla="*/ 108 h 18125"/>
                <a:gd name="connsiteX2" fmla="*/ 4928 w 17298"/>
                <a:gd name="connsiteY2" fmla="*/ 16348 h 18125"/>
                <a:gd name="connsiteX3" fmla="*/ 17190 w 17298"/>
                <a:gd name="connsiteY3" fmla="*/ 9465 h 18125"/>
                <a:gd name="connsiteX4" fmla="*/ 6434 w 17298"/>
                <a:gd name="connsiteY4" fmla="*/ 0 h 18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98" h="18125">
                  <a:moveTo>
                    <a:pt x="6434" y="0"/>
                  </a:moveTo>
                  <a:cubicBezTo>
                    <a:pt x="6219" y="0"/>
                    <a:pt x="5789" y="0"/>
                    <a:pt x="5574" y="108"/>
                  </a:cubicBezTo>
                  <a:cubicBezTo>
                    <a:pt x="-1525" y="1291"/>
                    <a:pt x="-1955" y="11616"/>
                    <a:pt x="4928" y="16348"/>
                  </a:cubicBezTo>
                  <a:cubicBezTo>
                    <a:pt x="11167" y="20651"/>
                    <a:pt x="18265" y="16671"/>
                    <a:pt x="17190" y="9465"/>
                  </a:cubicBezTo>
                  <a:cubicBezTo>
                    <a:pt x="16544" y="5593"/>
                    <a:pt x="12780" y="0"/>
                    <a:pt x="643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2" name="任意多边形: 形状 1039">
              <a:extLst>
                <a:ext uri="{FF2B5EF4-FFF2-40B4-BE49-F238E27FC236}">
                  <a16:creationId xmlns:a16="http://schemas.microsoft.com/office/drawing/2014/main" xmlns="" id="{9AB66307-D19D-4C2D-837D-5CF1182C5B88}"/>
                </a:ext>
              </a:extLst>
            </p:cNvPr>
            <p:cNvSpPr/>
            <p:nvPr/>
          </p:nvSpPr>
          <p:spPr>
            <a:xfrm>
              <a:off x="1325435" y="1795263"/>
              <a:ext cx="73314" cy="76500"/>
            </a:xfrm>
            <a:custGeom>
              <a:avLst/>
              <a:gdLst>
                <a:gd name="connsiteX0" fmla="*/ 5920 w 17350"/>
                <a:gd name="connsiteY0" fmla="*/ 0 h 18104"/>
                <a:gd name="connsiteX1" fmla="*/ 5060 w 17350"/>
                <a:gd name="connsiteY1" fmla="*/ 108 h 18104"/>
                <a:gd name="connsiteX2" fmla="*/ 5598 w 17350"/>
                <a:gd name="connsiteY2" fmla="*/ 16348 h 18104"/>
                <a:gd name="connsiteX3" fmla="*/ 17106 w 17350"/>
                <a:gd name="connsiteY3" fmla="*/ 9357 h 18104"/>
                <a:gd name="connsiteX4" fmla="*/ 5920 w 17350"/>
                <a:gd name="connsiteY4" fmla="*/ 0 h 18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50" h="18104">
                  <a:moveTo>
                    <a:pt x="5920" y="0"/>
                  </a:moveTo>
                  <a:cubicBezTo>
                    <a:pt x="5705" y="0"/>
                    <a:pt x="5383" y="108"/>
                    <a:pt x="5060" y="108"/>
                  </a:cubicBezTo>
                  <a:cubicBezTo>
                    <a:pt x="-1931" y="1398"/>
                    <a:pt x="-1608" y="11616"/>
                    <a:pt x="5598" y="16348"/>
                  </a:cubicBezTo>
                  <a:cubicBezTo>
                    <a:pt x="12051" y="20651"/>
                    <a:pt x="18720" y="16564"/>
                    <a:pt x="17106" y="9357"/>
                  </a:cubicBezTo>
                  <a:cubicBezTo>
                    <a:pt x="16246" y="5485"/>
                    <a:pt x="12159" y="0"/>
                    <a:pt x="592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3" name="任意多边形: 形状 1040">
              <a:extLst>
                <a:ext uri="{FF2B5EF4-FFF2-40B4-BE49-F238E27FC236}">
                  <a16:creationId xmlns:a16="http://schemas.microsoft.com/office/drawing/2014/main" xmlns="" id="{FEC863E6-299B-4B44-99FE-A8D4A2E634D5}"/>
                </a:ext>
              </a:extLst>
            </p:cNvPr>
            <p:cNvSpPr/>
            <p:nvPr/>
          </p:nvSpPr>
          <p:spPr>
            <a:xfrm>
              <a:off x="1585124" y="1776168"/>
              <a:ext cx="71548" cy="76099"/>
            </a:xfrm>
            <a:custGeom>
              <a:avLst/>
              <a:gdLst>
                <a:gd name="connsiteX0" fmla="*/ 3619 w 16932"/>
                <a:gd name="connsiteY0" fmla="*/ 324 h 18009"/>
                <a:gd name="connsiteX1" fmla="*/ 6846 w 16932"/>
                <a:gd name="connsiteY1" fmla="*/ 16780 h 18009"/>
                <a:gd name="connsiteX2" fmla="*/ 16526 w 16932"/>
                <a:gd name="connsiteY2" fmla="*/ 9251 h 18009"/>
                <a:gd name="connsiteX3" fmla="*/ 5125 w 16932"/>
                <a:gd name="connsiteY3" fmla="*/ 2 h 18009"/>
                <a:gd name="connsiteX4" fmla="*/ 3619 w 16932"/>
                <a:gd name="connsiteY4" fmla="*/ 324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2" h="18009">
                  <a:moveTo>
                    <a:pt x="3619" y="324"/>
                  </a:moveTo>
                  <a:cubicBezTo>
                    <a:pt x="-2511" y="2475"/>
                    <a:pt x="-468" y="12801"/>
                    <a:pt x="6846" y="16780"/>
                  </a:cubicBezTo>
                  <a:cubicBezTo>
                    <a:pt x="13192" y="20222"/>
                    <a:pt x="18462" y="16027"/>
                    <a:pt x="16526" y="9251"/>
                  </a:cubicBezTo>
                  <a:cubicBezTo>
                    <a:pt x="15343" y="5379"/>
                    <a:pt x="11148" y="-106"/>
                    <a:pt x="5125" y="2"/>
                  </a:cubicBezTo>
                  <a:cubicBezTo>
                    <a:pt x="4695" y="109"/>
                    <a:pt x="4050" y="217"/>
                    <a:pt x="3619"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4" name="任意多边形: 形状 1041">
              <a:extLst>
                <a:ext uri="{FF2B5EF4-FFF2-40B4-BE49-F238E27FC236}">
                  <a16:creationId xmlns:a16="http://schemas.microsoft.com/office/drawing/2014/main" xmlns="" id="{C0532AC3-C12E-446D-8C70-8BE0A44D0E49}"/>
                </a:ext>
              </a:extLst>
            </p:cNvPr>
            <p:cNvSpPr/>
            <p:nvPr/>
          </p:nvSpPr>
          <p:spPr>
            <a:xfrm>
              <a:off x="1826085" y="1755243"/>
              <a:ext cx="67965" cy="75778"/>
            </a:xfrm>
            <a:custGeom>
              <a:avLst/>
              <a:gdLst>
                <a:gd name="connsiteX0" fmla="*/ 2847 w 16084"/>
                <a:gd name="connsiteY0" fmla="*/ 329 h 17933"/>
                <a:gd name="connsiteX1" fmla="*/ 8010 w 16084"/>
                <a:gd name="connsiteY1" fmla="*/ 17107 h 17933"/>
                <a:gd name="connsiteX2" fmla="*/ 15432 w 16084"/>
                <a:gd name="connsiteY2" fmla="*/ 9148 h 17933"/>
                <a:gd name="connsiteX3" fmla="*/ 4246 w 16084"/>
                <a:gd name="connsiteY3" fmla="*/ 6 h 17933"/>
                <a:gd name="connsiteX4" fmla="*/ 2847 w 16084"/>
                <a:gd name="connsiteY4" fmla="*/ 329 h 17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4" h="17933">
                  <a:moveTo>
                    <a:pt x="2847" y="329"/>
                  </a:moveTo>
                  <a:cubicBezTo>
                    <a:pt x="-2853" y="2587"/>
                    <a:pt x="589" y="13773"/>
                    <a:pt x="8010" y="17107"/>
                  </a:cubicBezTo>
                  <a:cubicBezTo>
                    <a:pt x="13818" y="19796"/>
                    <a:pt x="17690" y="15602"/>
                    <a:pt x="15432" y="9148"/>
                  </a:cubicBezTo>
                  <a:cubicBezTo>
                    <a:pt x="14033" y="5276"/>
                    <a:pt x="9624" y="-209"/>
                    <a:pt x="4246" y="6"/>
                  </a:cubicBezTo>
                  <a:cubicBezTo>
                    <a:pt x="3708" y="6"/>
                    <a:pt x="3170" y="114"/>
                    <a:pt x="2847"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5" name="任意多边形: 形状 1042">
              <a:extLst>
                <a:ext uri="{FF2B5EF4-FFF2-40B4-BE49-F238E27FC236}">
                  <a16:creationId xmlns:a16="http://schemas.microsoft.com/office/drawing/2014/main" xmlns="" id="{D7B5AF33-0453-453E-85A2-9C718865E153}"/>
                </a:ext>
              </a:extLst>
            </p:cNvPr>
            <p:cNvSpPr/>
            <p:nvPr/>
          </p:nvSpPr>
          <p:spPr>
            <a:xfrm>
              <a:off x="2042913" y="1732517"/>
              <a:ext cx="64178" cy="75026"/>
            </a:xfrm>
            <a:custGeom>
              <a:avLst/>
              <a:gdLst>
                <a:gd name="connsiteX0" fmla="*/ 9076 w 15188"/>
                <a:gd name="connsiteY0" fmla="*/ 17323 h 17755"/>
                <a:gd name="connsiteX1" fmla="*/ 14239 w 15188"/>
                <a:gd name="connsiteY1" fmla="*/ 9041 h 17755"/>
                <a:gd name="connsiteX2" fmla="*/ 3268 w 15188"/>
                <a:gd name="connsiteY2" fmla="*/ 6 h 17755"/>
                <a:gd name="connsiteX3" fmla="*/ 2085 w 15188"/>
                <a:gd name="connsiteY3" fmla="*/ 329 h 17755"/>
                <a:gd name="connsiteX4" fmla="*/ 9076 w 15188"/>
                <a:gd name="connsiteY4" fmla="*/ 17323 h 17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88" h="17755">
                  <a:moveTo>
                    <a:pt x="9076" y="17323"/>
                  </a:moveTo>
                  <a:cubicBezTo>
                    <a:pt x="14131" y="19151"/>
                    <a:pt x="16713" y="14956"/>
                    <a:pt x="14239" y="9041"/>
                  </a:cubicBezTo>
                  <a:cubicBezTo>
                    <a:pt x="12626" y="5169"/>
                    <a:pt x="8108" y="-209"/>
                    <a:pt x="3268" y="6"/>
                  </a:cubicBezTo>
                  <a:cubicBezTo>
                    <a:pt x="2946" y="114"/>
                    <a:pt x="2408" y="221"/>
                    <a:pt x="2085" y="329"/>
                  </a:cubicBezTo>
                  <a:cubicBezTo>
                    <a:pt x="-2970" y="2695"/>
                    <a:pt x="1870" y="14634"/>
                    <a:pt x="9076" y="17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6" name="任意多边形: 形状 1043">
              <a:extLst>
                <a:ext uri="{FF2B5EF4-FFF2-40B4-BE49-F238E27FC236}">
                  <a16:creationId xmlns:a16="http://schemas.microsoft.com/office/drawing/2014/main" xmlns="" id="{CBBF5148-635C-4DFA-8F42-88A74C570049}"/>
                </a:ext>
              </a:extLst>
            </p:cNvPr>
            <p:cNvSpPr/>
            <p:nvPr/>
          </p:nvSpPr>
          <p:spPr>
            <a:xfrm>
              <a:off x="2235465" y="1708431"/>
              <a:ext cx="61698" cy="74573"/>
            </a:xfrm>
            <a:custGeom>
              <a:avLst/>
              <a:gdLst>
                <a:gd name="connsiteX0" fmla="*/ 13307 w 14601"/>
                <a:gd name="connsiteY0" fmla="*/ 8934 h 17648"/>
                <a:gd name="connsiteX1" fmla="*/ 2552 w 14601"/>
                <a:gd name="connsiteY1" fmla="*/ 6 h 17648"/>
                <a:gd name="connsiteX2" fmla="*/ 2014 w 14601"/>
                <a:gd name="connsiteY2" fmla="*/ 114 h 17648"/>
                <a:gd name="connsiteX3" fmla="*/ 9435 w 14601"/>
                <a:gd name="connsiteY3" fmla="*/ 17215 h 17648"/>
                <a:gd name="connsiteX4" fmla="*/ 13307 w 14601"/>
                <a:gd name="connsiteY4" fmla="*/ 8934 h 1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1" h="17648">
                  <a:moveTo>
                    <a:pt x="13307" y="8934"/>
                  </a:moveTo>
                  <a:cubicBezTo>
                    <a:pt x="11479" y="5062"/>
                    <a:pt x="6961" y="-209"/>
                    <a:pt x="2552" y="6"/>
                  </a:cubicBezTo>
                  <a:cubicBezTo>
                    <a:pt x="2444" y="6"/>
                    <a:pt x="2121" y="114"/>
                    <a:pt x="2014" y="114"/>
                  </a:cubicBezTo>
                  <a:cubicBezTo>
                    <a:pt x="-3149" y="1835"/>
                    <a:pt x="2444" y="14526"/>
                    <a:pt x="9435" y="17215"/>
                  </a:cubicBezTo>
                  <a:cubicBezTo>
                    <a:pt x="14168" y="19044"/>
                    <a:pt x="16104" y="14849"/>
                    <a:pt x="13307" y="89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7" name="任意多边形: 形状 1044">
              <a:extLst>
                <a:ext uri="{FF2B5EF4-FFF2-40B4-BE49-F238E27FC236}">
                  <a16:creationId xmlns:a16="http://schemas.microsoft.com/office/drawing/2014/main" xmlns="" id="{8E51D541-03F3-405C-99D3-902BC42917E0}"/>
                </a:ext>
              </a:extLst>
            </p:cNvPr>
            <p:cNvSpPr/>
            <p:nvPr/>
          </p:nvSpPr>
          <p:spPr>
            <a:xfrm>
              <a:off x="2403095" y="1682981"/>
              <a:ext cx="59505" cy="74502"/>
            </a:xfrm>
            <a:custGeom>
              <a:avLst/>
              <a:gdLst>
                <a:gd name="connsiteX0" fmla="*/ 1924 w 14082"/>
                <a:gd name="connsiteY0" fmla="*/ 6 h 17631"/>
                <a:gd name="connsiteX1" fmla="*/ 1494 w 14082"/>
                <a:gd name="connsiteY1" fmla="*/ 114 h 17631"/>
                <a:gd name="connsiteX2" fmla="*/ 10528 w 14082"/>
                <a:gd name="connsiteY2" fmla="*/ 17430 h 17631"/>
                <a:gd name="connsiteX3" fmla="*/ 12357 w 14082"/>
                <a:gd name="connsiteY3" fmla="*/ 8933 h 17631"/>
                <a:gd name="connsiteX4" fmla="*/ 1924 w 14082"/>
                <a:gd name="connsiteY4" fmla="*/ 6 h 17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82" h="17631">
                  <a:moveTo>
                    <a:pt x="1924" y="6"/>
                  </a:moveTo>
                  <a:cubicBezTo>
                    <a:pt x="1816" y="6"/>
                    <a:pt x="1601" y="114"/>
                    <a:pt x="1494" y="114"/>
                  </a:cubicBezTo>
                  <a:cubicBezTo>
                    <a:pt x="-3131" y="1942"/>
                    <a:pt x="3860" y="15387"/>
                    <a:pt x="10528" y="17430"/>
                  </a:cubicBezTo>
                  <a:cubicBezTo>
                    <a:pt x="14400" y="18613"/>
                    <a:pt x="15261" y="14419"/>
                    <a:pt x="12357" y="8933"/>
                  </a:cubicBezTo>
                  <a:cubicBezTo>
                    <a:pt x="10313" y="5061"/>
                    <a:pt x="5688" y="-209"/>
                    <a:pt x="1924"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8" name="任意多边形: 形状 1045">
              <a:extLst>
                <a:ext uri="{FF2B5EF4-FFF2-40B4-BE49-F238E27FC236}">
                  <a16:creationId xmlns:a16="http://schemas.microsoft.com/office/drawing/2014/main" xmlns="" id="{D4564E8F-00F8-481D-B749-B548CACF31DA}"/>
                </a:ext>
              </a:extLst>
            </p:cNvPr>
            <p:cNvSpPr/>
            <p:nvPr/>
          </p:nvSpPr>
          <p:spPr>
            <a:xfrm>
              <a:off x="2545814" y="1656621"/>
              <a:ext cx="56386" cy="74045"/>
            </a:xfrm>
            <a:custGeom>
              <a:avLst/>
              <a:gdLst>
                <a:gd name="connsiteX0" fmla="*/ 11171 w 13344"/>
                <a:gd name="connsiteY0" fmla="*/ 8826 h 17523"/>
                <a:gd name="connsiteX1" fmla="*/ 1276 w 13344"/>
                <a:gd name="connsiteY1" fmla="*/ 6 h 17523"/>
                <a:gd name="connsiteX2" fmla="*/ 954 w 13344"/>
                <a:gd name="connsiteY2" fmla="*/ 114 h 17523"/>
                <a:gd name="connsiteX3" fmla="*/ 10741 w 13344"/>
                <a:gd name="connsiteY3" fmla="*/ 17323 h 17523"/>
                <a:gd name="connsiteX4" fmla="*/ 11171 w 13344"/>
                <a:gd name="connsiteY4" fmla="*/ 8826 h 17523"/>
                <a:gd name="connsiteX5" fmla="*/ 11171 w 13344"/>
                <a:gd name="connsiteY5" fmla="*/ 8826 h 1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44" h="17523">
                  <a:moveTo>
                    <a:pt x="11171" y="8826"/>
                  </a:moveTo>
                  <a:cubicBezTo>
                    <a:pt x="9020" y="5062"/>
                    <a:pt x="4503" y="-209"/>
                    <a:pt x="1276" y="6"/>
                  </a:cubicBezTo>
                  <a:cubicBezTo>
                    <a:pt x="1169" y="6"/>
                    <a:pt x="954" y="114"/>
                    <a:pt x="954" y="114"/>
                  </a:cubicBezTo>
                  <a:cubicBezTo>
                    <a:pt x="-2703" y="1942"/>
                    <a:pt x="4933" y="15387"/>
                    <a:pt x="10741" y="17323"/>
                  </a:cubicBezTo>
                  <a:cubicBezTo>
                    <a:pt x="13968" y="18506"/>
                    <a:pt x="14290" y="14311"/>
                    <a:pt x="11171" y="8826"/>
                  </a:cubicBezTo>
                  <a:lnTo>
                    <a:pt x="11171" y="882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959" name="任意多边形: 形状 1046">
              <a:extLst>
                <a:ext uri="{FF2B5EF4-FFF2-40B4-BE49-F238E27FC236}">
                  <a16:creationId xmlns:a16="http://schemas.microsoft.com/office/drawing/2014/main" xmlns="" id="{DC9892B0-FED6-49B9-B829-E7055BB46A3C}"/>
                </a:ext>
              </a:extLst>
            </p:cNvPr>
            <p:cNvSpPr/>
            <p:nvPr/>
          </p:nvSpPr>
          <p:spPr>
            <a:xfrm>
              <a:off x="2661541" y="1630224"/>
              <a:ext cx="54853" cy="73433"/>
            </a:xfrm>
            <a:custGeom>
              <a:avLst/>
              <a:gdLst>
                <a:gd name="connsiteX0" fmla="*/ 886 w 12981"/>
                <a:gd name="connsiteY0" fmla="*/ 14 h 17378"/>
                <a:gd name="connsiteX1" fmla="*/ 563 w 12981"/>
                <a:gd name="connsiteY1" fmla="*/ 122 h 17378"/>
                <a:gd name="connsiteX2" fmla="*/ 11426 w 12981"/>
                <a:gd name="connsiteY2" fmla="*/ 17331 h 17378"/>
                <a:gd name="connsiteX3" fmla="*/ 10243 w 12981"/>
                <a:gd name="connsiteY3" fmla="*/ 8726 h 17378"/>
                <a:gd name="connsiteX4" fmla="*/ 886 w 12981"/>
                <a:gd name="connsiteY4" fmla="*/ 14 h 17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81" h="17378">
                  <a:moveTo>
                    <a:pt x="886" y="14"/>
                  </a:moveTo>
                  <a:cubicBezTo>
                    <a:pt x="778" y="14"/>
                    <a:pt x="671" y="122"/>
                    <a:pt x="563" y="122"/>
                  </a:cubicBezTo>
                  <a:cubicBezTo>
                    <a:pt x="-2341" y="2058"/>
                    <a:pt x="6694" y="16363"/>
                    <a:pt x="11426" y="17331"/>
                  </a:cubicBezTo>
                  <a:cubicBezTo>
                    <a:pt x="13900" y="17869"/>
                    <a:pt x="13362" y="13782"/>
                    <a:pt x="10243" y="8726"/>
                  </a:cubicBezTo>
                  <a:cubicBezTo>
                    <a:pt x="7877" y="4854"/>
                    <a:pt x="3467" y="-308"/>
                    <a:pt x="886"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60" name="任意多边形: 形状 1047">
              <a:extLst>
                <a:ext uri="{FF2B5EF4-FFF2-40B4-BE49-F238E27FC236}">
                  <a16:creationId xmlns:a16="http://schemas.microsoft.com/office/drawing/2014/main" xmlns="" id="{C9A654E5-AAE1-4854-951C-C4AB525F71A9}"/>
                </a:ext>
              </a:extLst>
            </p:cNvPr>
            <p:cNvSpPr/>
            <p:nvPr/>
          </p:nvSpPr>
          <p:spPr>
            <a:xfrm>
              <a:off x="2750621" y="1602956"/>
              <a:ext cx="53572" cy="72976"/>
            </a:xfrm>
            <a:custGeom>
              <a:avLst/>
              <a:gdLst>
                <a:gd name="connsiteX0" fmla="*/ 11641 w 12678"/>
                <a:gd name="connsiteY0" fmla="*/ 17223 h 17270"/>
                <a:gd name="connsiteX1" fmla="*/ 9275 w 12678"/>
                <a:gd name="connsiteY1" fmla="*/ 8619 h 17270"/>
                <a:gd name="connsiteX2" fmla="*/ 456 w 12678"/>
                <a:gd name="connsiteY2" fmla="*/ 14 h 17270"/>
                <a:gd name="connsiteX3" fmla="*/ 11641 w 12678"/>
                <a:gd name="connsiteY3" fmla="*/ 17223 h 17270"/>
              </a:gdLst>
              <a:ahLst/>
              <a:cxnLst>
                <a:cxn ang="0">
                  <a:pos x="connsiteX0" y="connsiteY0"/>
                </a:cxn>
                <a:cxn ang="0">
                  <a:pos x="connsiteX1" y="connsiteY1"/>
                </a:cxn>
                <a:cxn ang="0">
                  <a:pos x="connsiteX2" y="connsiteY2"/>
                </a:cxn>
                <a:cxn ang="0">
                  <a:pos x="connsiteX3" y="connsiteY3"/>
                </a:cxn>
              </a:cxnLst>
              <a:rect l="l" t="t" r="r" b="b"/>
              <a:pathLst>
                <a:path w="12678" h="17270">
                  <a:moveTo>
                    <a:pt x="11641" y="17223"/>
                  </a:moveTo>
                  <a:cubicBezTo>
                    <a:pt x="13685" y="17761"/>
                    <a:pt x="12609" y="13674"/>
                    <a:pt x="9275" y="8619"/>
                  </a:cubicBezTo>
                  <a:cubicBezTo>
                    <a:pt x="6801" y="4854"/>
                    <a:pt x="2499" y="-308"/>
                    <a:pt x="456" y="14"/>
                  </a:cubicBezTo>
                  <a:cubicBezTo>
                    <a:pt x="-2341" y="1843"/>
                    <a:pt x="8522" y="16363"/>
                    <a:pt x="11641" y="17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61" name="任意多边形: 形状 1048">
              <a:extLst>
                <a:ext uri="{FF2B5EF4-FFF2-40B4-BE49-F238E27FC236}">
                  <a16:creationId xmlns:a16="http://schemas.microsoft.com/office/drawing/2014/main" xmlns="" id="{08DAE13B-D17C-4F8A-97A1-A50B97DD86F4}"/>
                </a:ext>
              </a:extLst>
            </p:cNvPr>
            <p:cNvSpPr/>
            <p:nvPr/>
          </p:nvSpPr>
          <p:spPr>
            <a:xfrm>
              <a:off x="2813574" y="1575684"/>
              <a:ext cx="52068" cy="72072"/>
            </a:xfrm>
            <a:custGeom>
              <a:avLst/>
              <a:gdLst>
                <a:gd name="connsiteX0" fmla="*/ 11694 w 12322"/>
                <a:gd name="connsiteY0" fmla="*/ 17008 h 17056"/>
                <a:gd name="connsiteX1" fmla="*/ 8252 w 12322"/>
                <a:gd name="connsiteY1" fmla="*/ 8512 h 17056"/>
                <a:gd name="connsiteX2" fmla="*/ 186 w 12322"/>
                <a:gd name="connsiteY2" fmla="*/ 15 h 17056"/>
                <a:gd name="connsiteX3" fmla="*/ 11694 w 12322"/>
                <a:gd name="connsiteY3" fmla="*/ 17008 h 17056"/>
              </a:gdLst>
              <a:ahLst/>
              <a:cxnLst>
                <a:cxn ang="0">
                  <a:pos x="connsiteX0" y="connsiteY0"/>
                </a:cxn>
                <a:cxn ang="0">
                  <a:pos x="connsiteX1" y="connsiteY1"/>
                </a:cxn>
                <a:cxn ang="0">
                  <a:pos x="connsiteX2" y="connsiteY2"/>
                </a:cxn>
                <a:cxn ang="0">
                  <a:pos x="connsiteX3" y="connsiteY3"/>
                </a:cxn>
              </a:cxnLst>
              <a:rect l="l" t="t" r="r" b="b"/>
              <a:pathLst>
                <a:path w="12322" h="17056">
                  <a:moveTo>
                    <a:pt x="11694" y="17008"/>
                  </a:moveTo>
                  <a:cubicBezTo>
                    <a:pt x="13307" y="17546"/>
                    <a:pt x="11694" y="13459"/>
                    <a:pt x="8252" y="8512"/>
                  </a:cubicBezTo>
                  <a:cubicBezTo>
                    <a:pt x="5671" y="4747"/>
                    <a:pt x="1584" y="-308"/>
                    <a:pt x="186" y="15"/>
                  </a:cubicBezTo>
                  <a:cubicBezTo>
                    <a:pt x="-1535" y="1843"/>
                    <a:pt x="9220" y="16256"/>
                    <a:pt x="11694" y="170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62" name="任意多边形: 形状 1049">
              <a:extLst>
                <a:ext uri="{FF2B5EF4-FFF2-40B4-BE49-F238E27FC236}">
                  <a16:creationId xmlns:a16="http://schemas.microsoft.com/office/drawing/2014/main" xmlns="" id="{C46DB0B7-0D83-4794-AF13-555F06449C25}"/>
                </a:ext>
              </a:extLst>
            </p:cNvPr>
            <p:cNvSpPr/>
            <p:nvPr/>
          </p:nvSpPr>
          <p:spPr>
            <a:xfrm>
              <a:off x="2847505" y="1547956"/>
              <a:ext cx="51426" cy="71932"/>
            </a:xfrm>
            <a:custGeom>
              <a:avLst/>
              <a:gdLst>
                <a:gd name="connsiteX0" fmla="*/ 12161 w 12170"/>
                <a:gd name="connsiteY0" fmla="*/ 17010 h 17023"/>
                <a:gd name="connsiteX1" fmla="*/ 7321 w 12170"/>
                <a:gd name="connsiteY1" fmla="*/ 8513 h 17023"/>
                <a:gd name="connsiteX2" fmla="*/ 7 w 12170"/>
                <a:gd name="connsiteY2" fmla="*/ 16 h 17023"/>
                <a:gd name="connsiteX3" fmla="*/ 12161 w 12170"/>
                <a:gd name="connsiteY3" fmla="*/ 17010 h 17023"/>
              </a:gdLst>
              <a:ahLst/>
              <a:cxnLst>
                <a:cxn ang="0">
                  <a:pos x="connsiteX0" y="connsiteY0"/>
                </a:cxn>
                <a:cxn ang="0">
                  <a:pos x="connsiteX1" y="connsiteY1"/>
                </a:cxn>
                <a:cxn ang="0">
                  <a:pos x="connsiteX2" y="connsiteY2"/>
                </a:cxn>
                <a:cxn ang="0">
                  <a:pos x="connsiteX3" y="connsiteY3"/>
                </a:cxn>
              </a:cxnLst>
              <a:rect l="l" t="t" r="r" b="b"/>
              <a:pathLst>
                <a:path w="12170" h="17023">
                  <a:moveTo>
                    <a:pt x="12161" y="17010"/>
                  </a:moveTo>
                  <a:cubicBezTo>
                    <a:pt x="12376" y="16042"/>
                    <a:pt x="9149" y="11095"/>
                    <a:pt x="7321" y="8513"/>
                  </a:cubicBezTo>
                  <a:cubicBezTo>
                    <a:pt x="4309" y="4211"/>
                    <a:pt x="652" y="-306"/>
                    <a:pt x="7" y="16"/>
                  </a:cubicBezTo>
                  <a:cubicBezTo>
                    <a:pt x="-316" y="1737"/>
                    <a:pt x="10978" y="17548"/>
                    <a:pt x="12161" y="170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63" name="任意多边形: 形状 1050">
              <a:extLst>
                <a:ext uri="{FF2B5EF4-FFF2-40B4-BE49-F238E27FC236}">
                  <a16:creationId xmlns:a16="http://schemas.microsoft.com/office/drawing/2014/main" xmlns="" id="{5C58C7D7-128B-4E41-BC5D-B2EDE231B936}"/>
                </a:ext>
              </a:extLst>
            </p:cNvPr>
            <p:cNvSpPr/>
            <p:nvPr/>
          </p:nvSpPr>
          <p:spPr>
            <a:xfrm>
              <a:off x="2853442" y="1521208"/>
              <a:ext cx="51354" cy="71354"/>
            </a:xfrm>
            <a:custGeom>
              <a:avLst/>
              <a:gdLst>
                <a:gd name="connsiteX0" fmla="*/ 6453 w 12153"/>
                <a:gd name="connsiteY0" fmla="*/ 8389 h 16886"/>
                <a:gd name="connsiteX1" fmla="*/ 0 w 12153"/>
                <a:gd name="connsiteY1" fmla="*/ 0 h 16886"/>
                <a:gd name="connsiteX2" fmla="*/ 12154 w 12153"/>
                <a:gd name="connsiteY2" fmla="*/ 16886 h 16886"/>
                <a:gd name="connsiteX3" fmla="*/ 6453 w 12153"/>
                <a:gd name="connsiteY3" fmla="*/ 8389 h 16886"/>
              </a:gdLst>
              <a:ahLst/>
              <a:cxnLst>
                <a:cxn ang="0">
                  <a:pos x="connsiteX0" y="connsiteY0"/>
                </a:cxn>
                <a:cxn ang="0">
                  <a:pos x="connsiteX1" y="connsiteY1"/>
                </a:cxn>
                <a:cxn ang="0">
                  <a:pos x="connsiteX2" y="connsiteY2"/>
                </a:cxn>
                <a:cxn ang="0">
                  <a:pos x="connsiteX3" y="connsiteY3"/>
                </a:cxn>
              </a:cxnLst>
              <a:rect l="l" t="t" r="r" b="b"/>
              <a:pathLst>
                <a:path w="12153" h="16886">
                  <a:moveTo>
                    <a:pt x="6453" y="8389"/>
                  </a:moveTo>
                  <a:cubicBezTo>
                    <a:pt x="5916" y="7529"/>
                    <a:pt x="753" y="430"/>
                    <a:pt x="0" y="0"/>
                  </a:cubicBezTo>
                  <a:cubicBezTo>
                    <a:pt x="430" y="968"/>
                    <a:pt x="11078" y="16133"/>
                    <a:pt x="12154" y="16886"/>
                  </a:cubicBezTo>
                  <a:cubicBezTo>
                    <a:pt x="11831" y="15918"/>
                    <a:pt x="8604" y="11293"/>
                    <a:pt x="6453"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78" name="任意多边形: 形状 1065">
              <a:extLst>
                <a:ext uri="{FF2B5EF4-FFF2-40B4-BE49-F238E27FC236}">
                  <a16:creationId xmlns:a16="http://schemas.microsoft.com/office/drawing/2014/main" xmlns="" id="{AEDA2E2C-A6FE-4CED-8F81-3E31804D96F8}"/>
                </a:ext>
              </a:extLst>
            </p:cNvPr>
            <p:cNvSpPr/>
            <p:nvPr/>
          </p:nvSpPr>
          <p:spPr>
            <a:xfrm>
              <a:off x="73605" y="2022508"/>
              <a:ext cx="75292" cy="79433"/>
            </a:xfrm>
            <a:custGeom>
              <a:avLst/>
              <a:gdLst>
                <a:gd name="connsiteX0" fmla="*/ 1981 w 17818"/>
                <a:gd name="connsiteY0" fmla="*/ 15488 h 18798"/>
                <a:gd name="connsiteX1" fmla="*/ 17792 w 17818"/>
                <a:gd name="connsiteY1" fmla="*/ 10218 h 18798"/>
                <a:gd name="connsiteX2" fmla="*/ 8757 w 17818"/>
                <a:gd name="connsiteY2" fmla="*/ 0 h 18798"/>
                <a:gd name="connsiteX3" fmla="*/ 1981 w 17818"/>
                <a:gd name="connsiteY3" fmla="*/ 15488 h 18798"/>
              </a:gdLst>
              <a:ahLst/>
              <a:cxnLst>
                <a:cxn ang="0">
                  <a:pos x="connsiteX0" y="connsiteY0"/>
                </a:cxn>
                <a:cxn ang="0">
                  <a:pos x="connsiteX1" y="connsiteY1"/>
                </a:cxn>
                <a:cxn ang="0">
                  <a:pos x="connsiteX2" y="connsiteY2"/>
                </a:cxn>
                <a:cxn ang="0">
                  <a:pos x="connsiteX3" y="connsiteY3"/>
                </a:cxn>
              </a:cxnLst>
              <a:rect l="l" t="t" r="r" b="b"/>
              <a:pathLst>
                <a:path w="17818" h="18798">
                  <a:moveTo>
                    <a:pt x="1981" y="15488"/>
                  </a:moveTo>
                  <a:cubicBezTo>
                    <a:pt x="7036" y="21834"/>
                    <a:pt x="17147" y="18500"/>
                    <a:pt x="17792" y="10218"/>
                  </a:cubicBezTo>
                  <a:cubicBezTo>
                    <a:pt x="18115" y="6131"/>
                    <a:pt x="15533" y="215"/>
                    <a:pt x="8757" y="0"/>
                  </a:cubicBezTo>
                  <a:cubicBezTo>
                    <a:pt x="583" y="538"/>
                    <a:pt x="-2321" y="10003"/>
                    <a:pt x="1981" y="154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79" name="任意多边形: 形状 1066">
              <a:extLst>
                <a:ext uri="{FF2B5EF4-FFF2-40B4-BE49-F238E27FC236}">
                  <a16:creationId xmlns:a16="http://schemas.microsoft.com/office/drawing/2014/main" xmlns="" id="{5D041DC2-BD5A-4803-AD93-9D0F660B6778}"/>
                </a:ext>
              </a:extLst>
            </p:cNvPr>
            <p:cNvSpPr/>
            <p:nvPr/>
          </p:nvSpPr>
          <p:spPr>
            <a:xfrm>
              <a:off x="363300" y="2015692"/>
              <a:ext cx="75913" cy="79589"/>
            </a:xfrm>
            <a:custGeom>
              <a:avLst/>
              <a:gdLst>
                <a:gd name="connsiteX0" fmla="*/ 17963 w 17965"/>
                <a:gd name="connsiteY0" fmla="*/ 10110 h 18835"/>
                <a:gd name="connsiteX1" fmla="*/ 8283 w 17965"/>
                <a:gd name="connsiteY1" fmla="*/ 0 h 18835"/>
                <a:gd name="connsiteX2" fmla="*/ 3012 w 17965"/>
                <a:gd name="connsiteY2" fmla="*/ 16241 h 18835"/>
                <a:gd name="connsiteX3" fmla="*/ 17963 w 17965"/>
                <a:gd name="connsiteY3" fmla="*/ 10110 h 18835"/>
              </a:gdLst>
              <a:ahLst/>
              <a:cxnLst>
                <a:cxn ang="0">
                  <a:pos x="connsiteX0" y="connsiteY0"/>
                </a:cxn>
                <a:cxn ang="0">
                  <a:pos x="connsiteX1" y="connsiteY1"/>
                </a:cxn>
                <a:cxn ang="0">
                  <a:pos x="connsiteX2" y="connsiteY2"/>
                </a:cxn>
                <a:cxn ang="0">
                  <a:pos x="connsiteX3" y="connsiteY3"/>
                </a:cxn>
              </a:cxnLst>
              <a:rect l="l" t="t" r="r" b="b"/>
              <a:pathLst>
                <a:path w="17965" h="18835">
                  <a:moveTo>
                    <a:pt x="17963" y="10110"/>
                  </a:moveTo>
                  <a:cubicBezTo>
                    <a:pt x="18070" y="6023"/>
                    <a:pt x="15166" y="108"/>
                    <a:pt x="8283" y="0"/>
                  </a:cubicBezTo>
                  <a:cubicBezTo>
                    <a:pt x="-322" y="753"/>
                    <a:pt x="-2473" y="10971"/>
                    <a:pt x="3012" y="16241"/>
                  </a:cubicBezTo>
                  <a:cubicBezTo>
                    <a:pt x="8713" y="21726"/>
                    <a:pt x="17748" y="17962"/>
                    <a:pt x="17963" y="101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0" name="任意多边形: 形状 1067">
              <a:extLst>
                <a:ext uri="{FF2B5EF4-FFF2-40B4-BE49-F238E27FC236}">
                  <a16:creationId xmlns:a16="http://schemas.microsoft.com/office/drawing/2014/main" xmlns="" id="{6A0D853E-A095-4528-AB53-BF61E02A2343}"/>
                </a:ext>
              </a:extLst>
            </p:cNvPr>
            <p:cNvSpPr/>
            <p:nvPr/>
          </p:nvSpPr>
          <p:spPr>
            <a:xfrm>
              <a:off x="652842" y="2006146"/>
              <a:ext cx="76340" cy="79619"/>
            </a:xfrm>
            <a:custGeom>
              <a:avLst/>
              <a:gdLst>
                <a:gd name="connsiteX0" fmla="*/ 18063 w 18066"/>
                <a:gd name="connsiteY0" fmla="*/ 10003 h 18842"/>
                <a:gd name="connsiteX1" fmla="*/ 7845 w 18066"/>
                <a:gd name="connsiteY1" fmla="*/ 0 h 18842"/>
                <a:gd name="connsiteX2" fmla="*/ 3435 w 18066"/>
                <a:gd name="connsiteY2" fmla="*/ 16348 h 18842"/>
                <a:gd name="connsiteX3" fmla="*/ 18063 w 18066"/>
                <a:gd name="connsiteY3" fmla="*/ 10003 h 18842"/>
              </a:gdLst>
              <a:ahLst/>
              <a:cxnLst>
                <a:cxn ang="0">
                  <a:pos x="connsiteX0" y="connsiteY0"/>
                </a:cxn>
                <a:cxn ang="0">
                  <a:pos x="connsiteX1" y="connsiteY1"/>
                </a:cxn>
                <a:cxn ang="0">
                  <a:pos x="connsiteX2" y="connsiteY2"/>
                </a:cxn>
                <a:cxn ang="0">
                  <a:pos x="connsiteX3" y="connsiteY3"/>
                </a:cxn>
              </a:cxnLst>
              <a:rect l="l" t="t" r="r" b="b"/>
              <a:pathLst>
                <a:path w="18066" h="18842">
                  <a:moveTo>
                    <a:pt x="18063" y="10003"/>
                  </a:moveTo>
                  <a:cubicBezTo>
                    <a:pt x="17955" y="5916"/>
                    <a:pt x="14621" y="108"/>
                    <a:pt x="7845" y="0"/>
                  </a:cubicBezTo>
                  <a:cubicBezTo>
                    <a:pt x="-759" y="753"/>
                    <a:pt x="-2373" y="11078"/>
                    <a:pt x="3435" y="16348"/>
                  </a:cubicBezTo>
                  <a:cubicBezTo>
                    <a:pt x="9458" y="21726"/>
                    <a:pt x="18278" y="17854"/>
                    <a:pt x="18063" y="100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1" name="任意多边形: 形状 1068">
              <a:extLst>
                <a:ext uri="{FF2B5EF4-FFF2-40B4-BE49-F238E27FC236}">
                  <a16:creationId xmlns:a16="http://schemas.microsoft.com/office/drawing/2014/main" xmlns="" id="{2CE8D02A-1780-4C28-A8C1-63B6454BD6EF}"/>
                </a:ext>
              </a:extLst>
            </p:cNvPr>
            <p:cNvSpPr/>
            <p:nvPr/>
          </p:nvSpPr>
          <p:spPr>
            <a:xfrm>
              <a:off x="939967" y="1993875"/>
              <a:ext cx="75723" cy="79306"/>
            </a:xfrm>
            <a:custGeom>
              <a:avLst/>
              <a:gdLst>
                <a:gd name="connsiteX0" fmla="*/ 17874 w 17920"/>
                <a:gd name="connsiteY0" fmla="*/ 9895 h 18768"/>
                <a:gd name="connsiteX1" fmla="*/ 7226 w 17920"/>
                <a:gd name="connsiteY1" fmla="*/ 0 h 18768"/>
                <a:gd name="connsiteX2" fmla="*/ 3892 w 17920"/>
                <a:gd name="connsiteY2" fmla="*/ 16348 h 18768"/>
                <a:gd name="connsiteX3" fmla="*/ 17874 w 17920"/>
                <a:gd name="connsiteY3" fmla="*/ 9895 h 18768"/>
              </a:gdLst>
              <a:ahLst/>
              <a:cxnLst>
                <a:cxn ang="0">
                  <a:pos x="connsiteX0" y="connsiteY0"/>
                </a:cxn>
                <a:cxn ang="0">
                  <a:pos x="connsiteX1" y="connsiteY1"/>
                </a:cxn>
                <a:cxn ang="0">
                  <a:pos x="connsiteX2" y="connsiteY2"/>
                </a:cxn>
                <a:cxn ang="0">
                  <a:pos x="connsiteX3" y="connsiteY3"/>
                </a:cxn>
              </a:cxnLst>
              <a:rect l="l" t="t" r="r" b="b"/>
              <a:pathLst>
                <a:path w="17920" h="18768">
                  <a:moveTo>
                    <a:pt x="17874" y="9895"/>
                  </a:moveTo>
                  <a:cubicBezTo>
                    <a:pt x="17444" y="5808"/>
                    <a:pt x="13895" y="0"/>
                    <a:pt x="7226" y="0"/>
                  </a:cubicBezTo>
                  <a:cubicBezTo>
                    <a:pt x="-1271" y="860"/>
                    <a:pt x="-2131" y="11186"/>
                    <a:pt x="3892" y="16348"/>
                  </a:cubicBezTo>
                  <a:cubicBezTo>
                    <a:pt x="10130" y="21619"/>
                    <a:pt x="18627" y="17747"/>
                    <a:pt x="17874"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2" name="任意多边形: 形状 1069">
              <a:extLst>
                <a:ext uri="{FF2B5EF4-FFF2-40B4-BE49-F238E27FC236}">
                  <a16:creationId xmlns:a16="http://schemas.microsoft.com/office/drawing/2014/main" xmlns="" id="{72A7AFD4-52BA-4781-A7BE-DCF684D86ACC}"/>
                </a:ext>
              </a:extLst>
            </p:cNvPr>
            <p:cNvSpPr/>
            <p:nvPr/>
          </p:nvSpPr>
          <p:spPr>
            <a:xfrm>
              <a:off x="1222255" y="1978422"/>
              <a:ext cx="75558" cy="79040"/>
            </a:xfrm>
            <a:custGeom>
              <a:avLst/>
              <a:gdLst>
                <a:gd name="connsiteX0" fmla="*/ 5170 w 17881"/>
                <a:gd name="connsiteY0" fmla="*/ 16886 h 18705"/>
                <a:gd name="connsiteX1" fmla="*/ 17754 w 17881"/>
                <a:gd name="connsiteY1" fmla="*/ 9788 h 18705"/>
                <a:gd name="connsiteX2" fmla="*/ 6676 w 17881"/>
                <a:gd name="connsiteY2" fmla="*/ 0 h 18705"/>
                <a:gd name="connsiteX3" fmla="*/ 5815 w 17881"/>
                <a:gd name="connsiteY3" fmla="*/ 108 h 18705"/>
                <a:gd name="connsiteX4" fmla="*/ 5170 w 17881"/>
                <a:gd name="connsiteY4" fmla="*/ 16886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1" h="18705">
                  <a:moveTo>
                    <a:pt x="5170" y="16886"/>
                  </a:moveTo>
                  <a:cubicBezTo>
                    <a:pt x="11623" y="21296"/>
                    <a:pt x="18937" y="17209"/>
                    <a:pt x="17754" y="9788"/>
                  </a:cubicBezTo>
                  <a:cubicBezTo>
                    <a:pt x="17109" y="5700"/>
                    <a:pt x="13237" y="0"/>
                    <a:pt x="6676" y="0"/>
                  </a:cubicBezTo>
                  <a:cubicBezTo>
                    <a:pt x="6461" y="0"/>
                    <a:pt x="6031" y="108"/>
                    <a:pt x="5815" y="108"/>
                  </a:cubicBezTo>
                  <a:cubicBezTo>
                    <a:pt x="-1606" y="1398"/>
                    <a:pt x="-2036" y="11939"/>
                    <a:pt x="5170" y="168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3" name="任意多边形: 形状 1070">
              <a:extLst>
                <a:ext uri="{FF2B5EF4-FFF2-40B4-BE49-F238E27FC236}">
                  <a16:creationId xmlns:a16="http://schemas.microsoft.com/office/drawing/2014/main" xmlns="" id="{3ED14536-C6F1-4845-80FD-11455D0D0EA0}"/>
                </a:ext>
              </a:extLst>
            </p:cNvPr>
            <p:cNvSpPr/>
            <p:nvPr/>
          </p:nvSpPr>
          <p:spPr>
            <a:xfrm>
              <a:off x="1496952" y="1959783"/>
              <a:ext cx="74928" cy="79158"/>
            </a:xfrm>
            <a:custGeom>
              <a:avLst/>
              <a:gdLst>
                <a:gd name="connsiteX0" fmla="*/ 17495 w 17732"/>
                <a:gd name="connsiteY0" fmla="*/ 9681 h 18733"/>
                <a:gd name="connsiteX1" fmla="*/ 6094 w 17732"/>
                <a:gd name="connsiteY1" fmla="*/ 2 h 18733"/>
                <a:gd name="connsiteX2" fmla="*/ 5234 w 17732"/>
                <a:gd name="connsiteY2" fmla="*/ 109 h 18733"/>
                <a:gd name="connsiteX3" fmla="*/ 5664 w 17732"/>
                <a:gd name="connsiteY3" fmla="*/ 16888 h 18733"/>
                <a:gd name="connsiteX4" fmla="*/ 17495 w 17732"/>
                <a:gd name="connsiteY4" fmla="*/ 9681 h 18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2" h="18733">
                  <a:moveTo>
                    <a:pt x="17495" y="9681"/>
                  </a:moveTo>
                  <a:cubicBezTo>
                    <a:pt x="16634" y="5594"/>
                    <a:pt x="12547" y="-106"/>
                    <a:pt x="6094" y="2"/>
                  </a:cubicBezTo>
                  <a:cubicBezTo>
                    <a:pt x="5879" y="2"/>
                    <a:pt x="5556" y="109"/>
                    <a:pt x="5234" y="109"/>
                  </a:cubicBezTo>
                  <a:cubicBezTo>
                    <a:pt x="-1973" y="1507"/>
                    <a:pt x="-1650" y="12048"/>
                    <a:pt x="5664" y="16888"/>
                  </a:cubicBezTo>
                  <a:cubicBezTo>
                    <a:pt x="12225" y="21405"/>
                    <a:pt x="19108" y="17103"/>
                    <a:pt x="17495" y="96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4" name="任意多边形: 形状 1071">
              <a:extLst>
                <a:ext uri="{FF2B5EF4-FFF2-40B4-BE49-F238E27FC236}">
                  <a16:creationId xmlns:a16="http://schemas.microsoft.com/office/drawing/2014/main" xmlns="" id="{01D900DD-4D82-4C64-9A0C-0E31F7A33728}"/>
                </a:ext>
              </a:extLst>
            </p:cNvPr>
            <p:cNvSpPr/>
            <p:nvPr/>
          </p:nvSpPr>
          <p:spPr>
            <a:xfrm>
              <a:off x="1760596" y="1938875"/>
              <a:ext cx="70893" cy="78478"/>
            </a:xfrm>
            <a:custGeom>
              <a:avLst/>
              <a:gdLst>
                <a:gd name="connsiteX0" fmla="*/ 5116 w 16777"/>
                <a:gd name="connsiteY0" fmla="*/ 2 h 18572"/>
                <a:gd name="connsiteX1" fmla="*/ 4363 w 16777"/>
                <a:gd name="connsiteY1" fmla="*/ 109 h 18572"/>
                <a:gd name="connsiteX2" fmla="*/ 6730 w 16777"/>
                <a:gd name="connsiteY2" fmla="*/ 17318 h 18572"/>
                <a:gd name="connsiteX3" fmla="*/ 16410 w 16777"/>
                <a:gd name="connsiteY3" fmla="*/ 9466 h 18572"/>
                <a:gd name="connsiteX4" fmla="*/ 5116 w 16777"/>
                <a:gd name="connsiteY4" fmla="*/ 2 h 18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7" h="18572">
                  <a:moveTo>
                    <a:pt x="5116" y="2"/>
                  </a:moveTo>
                  <a:cubicBezTo>
                    <a:pt x="4901" y="2"/>
                    <a:pt x="4578" y="109"/>
                    <a:pt x="4363" y="109"/>
                  </a:cubicBezTo>
                  <a:cubicBezTo>
                    <a:pt x="-2520" y="1615"/>
                    <a:pt x="-907" y="13016"/>
                    <a:pt x="6730" y="17318"/>
                  </a:cubicBezTo>
                  <a:cubicBezTo>
                    <a:pt x="12968" y="20867"/>
                    <a:pt x="18238" y="16458"/>
                    <a:pt x="16410" y="9466"/>
                  </a:cubicBezTo>
                  <a:cubicBezTo>
                    <a:pt x="15226" y="5487"/>
                    <a:pt x="11032" y="-106"/>
                    <a:pt x="5116"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5" name="任意多边形: 形状 1072">
              <a:extLst>
                <a:ext uri="{FF2B5EF4-FFF2-40B4-BE49-F238E27FC236}">
                  <a16:creationId xmlns:a16="http://schemas.microsoft.com/office/drawing/2014/main" xmlns="" id="{124B39E9-238B-4BB3-91CE-913AC74F2977}"/>
                </a:ext>
              </a:extLst>
            </p:cNvPr>
            <p:cNvSpPr/>
            <p:nvPr/>
          </p:nvSpPr>
          <p:spPr>
            <a:xfrm>
              <a:off x="1999862" y="1916132"/>
              <a:ext cx="66443" cy="78444"/>
            </a:xfrm>
            <a:custGeom>
              <a:avLst/>
              <a:gdLst>
                <a:gd name="connsiteX0" fmla="*/ 2809 w 15724"/>
                <a:gd name="connsiteY0" fmla="*/ 329 h 18564"/>
                <a:gd name="connsiteX1" fmla="*/ 7756 w 15724"/>
                <a:gd name="connsiteY1" fmla="*/ 17753 h 18564"/>
                <a:gd name="connsiteX2" fmla="*/ 15070 w 15724"/>
                <a:gd name="connsiteY2" fmla="*/ 9471 h 18564"/>
                <a:gd name="connsiteX3" fmla="*/ 3992 w 15724"/>
                <a:gd name="connsiteY3" fmla="*/ 6 h 18564"/>
                <a:gd name="connsiteX4" fmla="*/ 2809 w 15724"/>
                <a:gd name="connsiteY4" fmla="*/ 329 h 18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4" h="18564">
                  <a:moveTo>
                    <a:pt x="2809" y="329"/>
                  </a:moveTo>
                  <a:cubicBezTo>
                    <a:pt x="-2784" y="2695"/>
                    <a:pt x="550" y="14203"/>
                    <a:pt x="7756" y="17753"/>
                  </a:cubicBezTo>
                  <a:cubicBezTo>
                    <a:pt x="13457" y="20442"/>
                    <a:pt x="17329" y="16139"/>
                    <a:pt x="15070" y="9471"/>
                  </a:cubicBezTo>
                  <a:cubicBezTo>
                    <a:pt x="13779" y="5384"/>
                    <a:pt x="9477" y="-209"/>
                    <a:pt x="3992" y="6"/>
                  </a:cubicBezTo>
                  <a:cubicBezTo>
                    <a:pt x="3777" y="114"/>
                    <a:pt x="3239" y="221"/>
                    <a:pt x="2809"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6" name="任意多边形: 形状 1073">
              <a:extLst>
                <a:ext uri="{FF2B5EF4-FFF2-40B4-BE49-F238E27FC236}">
                  <a16:creationId xmlns:a16="http://schemas.microsoft.com/office/drawing/2014/main" xmlns="" id="{60F3604B-EF3A-4F68-97C7-C535975C0650}"/>
                </a:ext>
              </a:extLst>
            </p:cNvPr>
            <p:cNvSpPr/>
            <p:nvPr/>
          </p:nvSpPr>
          <p:spPr>
            <a:xfrm>
              <a:off x="2214599" y="1892046"/>
              <a:ext cx="62860" cy="77899"/>
            </a:xfrm>
            <a:custGeom>
              <a:avLst/>
              <a:gdLst>
                <a:gd name="connsiteX0" fmla="*/ 2112 w 14876"/>
                <a:gd name="connsiteY0" fmla="*/ 329 h 18435"/>
                <a:gd name="connsiteX1" fmla="*/ 8781 w 14876"/>
                <a:gd name="connsiteY1" fmla="*/ 17968 h 18435"/>
                <a:gd name="connsiteX2" fmla="*/ 13943 w 14876"/>
                <a:gd name="connsiteY2" fmla="*/ 9363 h 18435"/>
                <a:gd name="connsiteX3" fmla="*/ 13943 w 14876"/>
                <a:gd name="connsiteY3" fmla="*/ 9363 h 18435"/>
                <a:gd name="connsiteX4" fmla="*/ 3188 w 14876"/>
                <a:gd name="connsiteY4" fmla="*/ 6 h 18435"/>
                <a:gd name="connsiteX5" fmla="*/ 2112 w 14876"/>
                <a:gd name="connsiteY5" fmla="*/ 329 h 1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76" h="18435">
                  <a:moveTo>
                    <a:pt x="2112" y="329"/>
                  </a:moveTo>
                  <a:cubicBezTo>
                    <a:pt x="-2943" y="2802"/>
                    <a:pt x="1790" y="15171"/>
                    <a:pt x="8781" y="17968"/>
                  </a:cubicBezTo>
                  <a:cubicBezTo>
                    <a:pt x="13728" y="19904"/>
                    <a:pt x="16417" y="15602"/>
                    <a:pt x="13943" y="9363"/>
                  </a:cubicBezTo>
                  <a:lnTo>
                    <a:pt x="13943" y="9363"/>
                  </a:lnTo>
                  <a:cubicBezTo>
                    <a:pt x="12438" y="5384"/>
                    <a:pt x="8028" y="-209"/>
                    <a:pt x="3188" y="6"/>
                  </a:cubicBezTo>
                  <a:cubicBezTo>
                    <a:pt x="2865" y="6"/>
                    <a:pt x="2435" y="114"/>
                    <a:pt x="2112"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7" name="任意多边形: 形状 1074">
              <a:extLst>
                <a:ext uri="{FF2B5EF4-FFF2-40B4-BE49-F238E27FC236}">
                  <a16:creationId xmlns:a16="http://schemas.microsoft.com/office/drawing/2014/main" xmlns="" id="{48ED0E1E-CDDE-49C7-B71F-FAD562A21F21}"/>
                </a:ext>
              </a:extLst>
            </p:cNvPr>
            <p:cNvSpPr/>
            <p:nvPr/>
          </p:nvSpPr>
          <p:spPr>
            <a:xfrm>
              <a:off x="2403103" y="1866139"/>
              <a:ext cx="59653" cy="77447"/>
            </a:xfrm>
            <a:custGeom>
              <a:avLst/>
              <a:gdLst>
                <a:gd name="connsiteX0" fmla="*/ 12893 w 14117"/>
                <a:gd name="connsiteY0" fmla="*/ 9256 h 18328"/>
                <a:gd name="connsiteX1" fmla="*/ 12893 w 14117"/>
                <a:gd name="connsiteY1" fmla="*/ 9256 h 18328"/>
                <a:gd name="connsiteX2" fmla="*/ 2567 w 14117"/>
                <a:gd name="connsiteY2" fmla="*/ 6 h 18328"/>
                <a:gd name="connsiteX3" fmla="*/ 2030 w 14117"/>
                <a:gd name="connsiteY3" fmla="*/ 114 h 18328"/>
                <a:gd name="connsiteX4" fmla="*/ 9021 w 14117"/>
                <a:gd name="connsiteY4" fmla="*/ 17860 h 18328"/>
                <a:gd name="connsiteX5" fmla="*/ 12893 w 14117"/>
                <a:gd name="connsiteY5" fmla="*/ 9256 h 1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7" h="18328">
                  <a:moveTo>
                    <a:pt x="12893" y="9256"/>
                  </a:moveTo>
                  <a:lnTo>
                    <a:pt x="12893" y="9256"/>
                  </a:lnTo>
                  <a:cubicBezTo>
                    <a:pt x="11172" y="5276"/>
                    <a:pt x="6870" y="-209"/>
                    <a:pt x="2567" y="6"/>
                  </a:cubicBezTo>
                  <a:cubicBezTo>
                    <a:pt x="2460" y="6"/>
                    <a:pt x="2245" y="114"/>
                    <a:pt x="2030" y="114"/>
                  </a:cubicBezTo>
                  <a:cubicBezTo>
                    <a:pt x="-3026" y="1942"/>
                    <a:pt x="2137" y="15064"/>
                    <a:pt x="9021" y="17860"/>
                  </a:cubicBezTo>
                  <a:cubicBezTo>
                    <a:pt x="13646" y="19796"/>
                    <a:pt x="15582" y="15494"/>
                    <a:pt x="12893" y="92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8" name="任意多边形: 形状 1075">
              <a:extLst>
                <a:ext uri="{FF2B5EF4-FFF2-40B4-BE49-F238E27FC236}">
                  <a16:creationId xmlns:a16="http://schemas.microsoft.com/office/drawing/2014/main" xmlns="" id="{17E1C74F-7B28-4D27-A6FF-8CEE1A06D26C}"/>
                </a:ext>
              </a:extLst>
            </p:cNvPr>
            <p:cNvSpPr/>
            <p:nvPr/>
          </p:nvSpPr>
          <p:spPr>
            <a:xfrm>
              <a:off x="2566254" y="1839746"/>
              <a:ext cx="56585" cy="76788"/>
            </a:xfrm>
            <a:custGeom>
              <a:avLst/>
              <a:gdLst>
                <a:gd name="connsiteX0" fmla="*/ 1925 w 13391"/>
                <a:gd name="connsiteY0" fmla="*/ 14 h 18172"/>
                <a:gd name="connsiteX1" fmla="*/ 1495 w 13391"/>
                <a:gd name="connsiteY1" fmla="*/ 121 h 18172"/>
                <a:gd name="connsiteX2" fmla="*/ 9992 w 13391"/>
                <a:gd name="connsiteY2" fmla="*/ 17975 h 18172"/>
                <a:gd name="connsiteX3" fmla="*/ 11820 w 13391"/>
                <a:gd name="connsiteY3" fmla="*/ 9156 h 18172"/>
                <a:gd name="connsiteX4" fmla="*/ 1925 w 13391"/>
                <a:gd name="connsiteY4" fmla="*/ 14 h 18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1" h="18172">
                  <a:moveTo>
                    <a:pt x="1925" y="14"/>
                  </a:moveTo>
                  <a:cubicBezTo>
                    <a:pt x="1818" y="14"/>
                    <a:pt x="1603" y="121"/>
                    <a:pt x="1495" y="121"/>
                  </a:cubicBezTo>
                  <a:cubicBezTo>
                    <a:pt x="-3022" y="2057"/>
                    <a:pt x="3539" y="15932"/>
                    <a:pt x="9992" y="17975"/>
                  </a:cubicBezTo>
                  <a:cubicBezTo>
                    <a:pt x="13649" y="19158"/>
                    <a:pt x="14509" y="14856"/>
                    <a:pt x="11820" y="9156"/>
                  </a:cubicBezTo>
                  <a:cubicBezTo>
                    <a:pt x="9777" y="5176"/>
                    <a:pt x="5475" y="-309"/>
                    <a:pt x="1925"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9" name="任意多边形: 形状 1076">
              <a:extLst>
                <a:ext uri="{FF2B5EF4-FFF2-40B4-BE49-F238E27FC236}">
                  <a16:creationId xmlns:a16="http://schemas.microsoft.com/office/drawing/2014/main" xmlns="" id="{4A7BFDCB-66E4-409F-8AD0-BC14C043D9BA}"/>
                </a:ext>
              </a:extLst>
            </p:cNvPr>
            <p:cNvSpPr/>
            <p:nvPr/>
          </p:nvSpPr>
          <p:spPr>
            <a:xfrm>
              <a:off x="2702855" y="1812022"/>
              <a:ext cx="53483" cy="76331"/>
            </a:xfrm>
            <a:custGeom>
              <a:avLst/>
              <a:gdLst>
                <a:gd name="connsiteX0" fmla="*/ 1219 w 12657"/>
                <a:gd name="connsiteY0" fmla="*/ 14 h 18064"/>
                <a:gd name="connsiteX1" fmla="*/ 896 w 12657"/>
                <a:gd name="connsiteY1" fmla="*/ 121 h 18064"/>
                <a:gd name="connsiteX2" fmla="*/ 10039 w 12657"/>
                <a:gd name="connsiteY2" fmla="*/ 17868 h 18064"/>
                <a:gd name="connsiteX3" fmla="*/ 10576 w 12657"/>
                <a:gd name="connsiteY3" fmla="*/ 9048 h 18064"/>
                <a:gd name="connsiteX4" fmla="*/ 1219 w 12657"/>
                <a:gd name="connsiteY4" fmla="*/ 14 h 18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57" h="18064">
                  <a:moveTo>
                    <a:pt x="1219" y="14"/>
                  </a:moveTo>
                  <a:cubicBezTo>
                    <a:pt x="1112" y="14"/>
                    <a:pt x="1004" y="121"/>
                    <a:pt x="896" y="121"/>
                  </a:cubicBezTo>
                  <a:cubicBezTo>
                    <a:pt x="-2545" y="2057"/>
                    <a:pt x="4661" y="15932"/>
                    <a:pt x="10039" y="17868"/>
                  </a:cubicBezTo>
                  <a:cubicBezTo>
                    <a:pt x="13265" y="19051"/>
                    <a:pt x="13588" y="14749"/>
                    <a:pt x="10576" y="9048"/>
                  </a:cubicBezTo>
                  <a:cubicBezTo>
                    <a:pt x="8425" y="5176"/>
                    <a:pt x="4231" y="-309"/>
                    <a:pt x="1219"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90" name="任意多边形: 形状 1077">
              <a:extLst>
                <a:ext uri="{FF2B5EF4-FFF2-40B4-BE49-F238E27FC236}">
                  <a16:creationId xmlns:a16="http://schemas.microsoft.com/office/drawing/2014/main" xmlns="" id="{E57B7636-79EF-4C86-805A-79866EE48577}"/>
                </a:ext>
              </a:extLst>
            </p:cNvPr>
            <p:cNvSpPr/>
            <p:nvPr/>
          </p:nvSpPr>
          <p:spPr>
            <a:xfrm>
              <a:off x="2811541" y="1783846"/>
              <a:ext cx="50897" cy="76154"/>
            </a:xfrm>
            <a:custGeom>
              <a:avLst/>
              <a:gdLst>
                <a:gd name="connsiteX0" fmla="*/ 10561 w 12045"/>
                <a:gd name="connsiteY0" fmla="*/ 17976 h 18022"/>
                <a:gd name="connsiteX1" fmla="*/ 9486 w 12045"/>
                <a:gd name="connsiteY1" fmla="*/ 9049 h 18022"/>
                <a:gd name="connsiteX2" fmla="*/ 774 w 12045"/>
                <a:gd name="connsiteY2" fmla="*/ 14 h 18022"/>
                <a:gd name="connsiteX3" fmla="*/ 559 w 12045"/>
                <a:gd name="connsiteY3" fmla="*/ 121 h 18022"/>
                <a:gd name="connsiteX4" fmla="*/ 10561 w 12045"/>
                <a:gd name="connsiteY4" fmla="*/ 17976 h 18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45" h="18022">
                  <a:moveTo>
                    <a:pt x="10561" y="17976"/>
                  </a:moveTo>
                  <a:cubicBezTo>
                    <a:pt x="12927" y="18513"/>
                    <a:pt x="12390" y="14319"/>
                    <a:pt x="9486" y="9049"/>
                  </a:cubicBezTo>
                  <a:cubicBezTo>
                    <a:pt x="7334" y="5069"/>
                    <a:pt x="3140" y="-309"/>
                    <a:pt x="774" y="14"/>
                  </a:cubicBezTo>
                  <a:cubicBezTo>
                    <a:pt x="666" y="14"/>
                    <a:pt x="559" y="121"/>
                    <a:pt x="559" y="121"/>
                  </a:cubicBezTo>
                  <a:cubicBezTo>
                    <a:pt x="-2238" y="2165"/>
                    <a:pt x="6151" y="17008"/>
                    <a:pt x="10561" y="179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91" name="任意多边形: 形状 1078">
              <a:extLst>
                <a:ext uri="{FF2B5EF4-FFF2-40B4-BE49-F238E27FC236}">
                  <a16:creationId xmlns:a16="http://schemas.microsoft.com/office/drawing/2014/main" xmlns="" id="{F5272C6E-925E-47A7-9F24-33D5BCD64A2C}"/>
                </a:ext>
              </a:extLst>
            </p:cNvPr>
            <p:cNvSpPr/>
            <p:nvPr/>
          </p:nvSpPr>
          <p:spPr>
            <a:xfrm>
              <a:off x="2891671" y="1755623"/>
              <a:ext cx="49182" cy="75744"/>
            </a:xfrm>
            <a:custGeom>
              <a:avLst/>
              <a:gdLst>
                <a:gd name="connsiteX0" fmla="*/ 418 w 11639"/>
                <a:gd name="connsiteY0" fmla="*/ 24 h 17925"/>
                <a:gd name="connsiteX1" fmla="*/ 10743 w 11639"/>
                <a:gd name="connsiteY1" fmla="*/ 17879 h 17925"/>
                <a:gd name="connsiteX2" fmla="*/ 8485 w 11639"/>
                <a:gd name="connsiteY2" fmla="*/ 8951 h 17925"/>
                <a:gd name="connsiteX3" fmla="*/ 418 w 11639"/>
                <a:gd name="connsiteY3" fmla="*/ 24 h 17925"/>
              </a:gdLst>
              <a:ahLst/>
              <a:cxnLst>
                <a:cxn ang="0">
                  <a:pos x="connsiteX0" y="connsiteY0"/>
                </a:cxn>
                <a:cxn ang="0">
                  <a:pos x="connsiteX1" y="connsiteY1"/>
                </a:cxn>
                <a:cxn ang="0">
                  <a:pos x="connsiteX2" y="connsiteY2"/>
                </a:cxn>
                <a:cxn ang="0">
                  <a:pos x="connsiteX3" y="connsiteY3"/>
                </a:cxn>
              </a:cxnLst>
              <a:rect l="l" t="t" r="r" b="b"/>
              <a:pathLst>
                <a:path w="11639" h="17925">
                  <a:moveTo>
                    <a:pt x="418" y="24"/>
                  </a:moveTo>
                  <a:cubicBezTo>
                    <a:pt x="-2164" y="1960"/>
                    <a:pt x="7947" y="17126"/>
                    <a:pt x="10743" y="17879"/>
                  </a:cubicBezTo>
                  <a:cubicBezTo>
                    <a:pt x="12572" y="18416"/>
                    <a:pt x="11496" y="14222"/>
                    <a:pt x="8485" y="8951"/>
                  </a:cubicBezTo>
                  <a:cubicBezTo>
                    <a:pt x="6226" y="4972"/>
                    <a:pt x="2246" y="-406"/>
                    <a:pt x="418" y="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92" name="任意多边形: 形状 1079">
              <a:extLst>
                <a:ext uri="{FF2B5EF4-FFF2-40B4-BE49-F238E27FC236}">
                  <a16:creationId xmlns:a16="http://schemas.microsoft.com/office/drawing/2014/main" xmlns="" id="{B00851AD-1B3C-4F62-8D86-5AF853F2AD19}"/>
                </a:ext>
              </a:extLst>
            </p:cNvPr>
            <p:cNvSpPr/>
            <p:nvPr/>
          </p:nvSpPr>
          <p:spPr>
            <a:xfrm>
              <a:off x="2944306" y="1727032"/>
              <a:ext cx="47369" cy="75245"/>
            </a:xfrm>
            <a:custGeom>
              <a:avLst/>
              <a:gdLst>
                <a:gd name="connsiteX0" fmla="*/ 10764 w 11210"/>
                <a:gd name="connsiteY0" fmla="*/ 17761 h 17807"/>
                <a:gd name="connsiteX1" fmla="*/ 7322 w 11210"/>
                <a:gd name="connsiteY1" fmla="*/ 8941 h 17807"/>
                <a:gd name="connsiteX2" fmla="*/ 116 w 11210"/>
                <a:gd name="connsiteY2" fmla="*/ 14 h 17807"/>
                <a:gd name="connsiteX3" fmla="*/ 10764 w 11210"/>
                <a:gd name="connsiteY3" fmla="*/ 17761 h 17807"/>
              </a:gdLst>
              <a:ahLst/>
              <a:cxnLst>
                <a:cxn ang="0">
                  <a:pos x="connsiteX0" y="connsiteY0"/>
                </a:cxn>
                <a:cxn ang="0">
                  <a:pos x="connsiteX1" y="connsiteY1"/>
                </a:cxn>
                <a:cxn ang="0">
                  <a:pos x="connsiteX2" y="connsiteY2"/>
                </a:cxn>
                <a:cxn ang="0">
                  <a:pos x="connsiteX3" y="connsiteY3"/>
                </a:cxn>
              </a:cxnLst>
              <a:rect l="l" t="t" r="r" b="b"/>
              <a:pathLst>
                <a:path w="11210" h="17807">
                  <a:moveTo>
                    <a:pt x="10764" y="17761"/>
                  </a:moveTo>
                  <a:cubicBezTo>
                    <a:pt x="12054" y="18298"/>
                    <a:pt x="10441" y="14104"/>
                    <a:pt x="7322" y="8941"/>
                  </a:cubicBezTo>
                  <a:cubicBezTo>
                    <a:pt x="4956" y="5069"/>
                    <a:pt x="1191" y="-309"/>
                    <a:pt x="116" y="14"/>
                  </a:cubicBezTo>
                  <a:cubicBezTo>
                    <a:pt x="-1175" y="1950"/>
                    <a:pt x="8720" y="16900"/>
                    <a:pt x="10764" y="17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93" name="任意多边形: 形状 1080">
              <a:extLst>
                <a:ext uri="{FF2B5EF4-FFF2-40B4-BE49-F238E27FC236}">
                  <a16:creationId xmlns:a16="http://schemas.microsoft.com/office/drawing/2014/main" xmlns="" id="{664B6129-E9C0-4B2C-9B51-A4C11970A721}"/>
                </a:ext>
              </a:extLst>
            </p:cNvPr>
            <p:cNvSpPr/>
            <p:nvPr/>
          </p:nvSpPr>
          <p:spPr>
            <a:xfrm>
              <a:off x="2966608" y="1698459"/>
              <a:ext cx="46811" cy="74535"/>
            </a:xfrm>
            <a:custGeom>
              <a:avLst/>
              <a:gdLst>
                <a:gd name="connsiteX0" fmla="*/ 11078 w 11078"/>
                <a:gd name="connsiteY0" fmla="*/ 17639 h 17639"/>
                <a:gd name="connsiteX1" fmla="*/ 6346 w 11078"/>
                <a:gd name="connsiteY1" fmla="*/ 8820 h 17639"/>
                <a:gd name="connsiteX2" fmla="*/ 0 w 11078"/>
                <a:gd name="connsiteY2" fmla="*/ 0 h 17639"/>
                <a:gd name="connsiteX3" fmla="*/ 11078 w 11078"/>
                <a:gd name="connsiteY3" fmla="*/ 17639 h 17639"/>
              </a:gdLst>
              <a:ahLst/>
              <a:cxnLst>
                <a:cxn ang="0">
                  <a:pos x="connsiteX0" y="connsiteY0"/>
                </a:cxn>
                <a:cxn ang="0">
                  <a:pos x="connsiteX1" y="connsiteY1"/>
                </a:cxn>
                <a:cxn ang="0">
                  <a:pos x="connsiteX2" y="connsiteY2"/>
                </a:cxn>
                <a:cxn ang="0">
                  <a:pos x="connsiteX3" y="connsiteY3"/>
                </a:cxn>
              </a:cxnLst>
              <a:rect l="l" t="t" r="r" b="b"/>
              <a:pathLst>
                <a:path w="11078" h="17639">
                  <a:moveTo>
                    <a:pt x="11078" y="17639"/>
                  </a:moveTo>
                  <a:cubicBezTo>
                    <a:pt x="11078" y="16671"/>
                    <a:pt x="7959" y="11401"/>
                    <a:pt x="6346" y="8820"/>
                  </a:cubicBezTo>
                  <a:cubicBezTo>
                    <a:pt x="6238" y="8712"/>
                    <a:pt x="860" y="0"/>
                    <a:pt x="0" y="0"/>
                  </a:cubicBezTo>
                  <a:cubicBezTo>
                    <a:pt x="0" y="1183"/>
                    <a:pt x="9680" y="17639"/>
                    <a:pt x="11078" y="176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0" name="任意多边形: 形状 1097">
              <a:extLst>
                <a:ext uri="{FF2B5EF4-FFF2-40B4-BE49-F238E27FC236}">
                  <a16:creationId xmlns:a16="http://schemas.microsoft.com/office/drawing/2014/main" xmlns="" id="{98AAF2C0-3C72-4FF2-BE4C-DCD5A7372350}"/>
                </a:ext>
              </a:extLst>
            </p:cNvPr>
            <p:cNvSpPr/>
            <p:nvPr/>
          </p:nvSpPr>
          <p:spPr>
            <a:xfrm>
              <a:off x="238184" y="2170670"/>
              <a:ext cx="77903" cy="81732"/>
            </a:xfrm>
            <a:custGeom>
              <a:avLst/>
              <a:gdLst>
                <a:gd name="connsiteX0" fmla="*/ 8852 w 18436"/>
                <a:gd name="connsiteY0" fmla="*/ 0 h 19342"/>
                <a:gd name="connsiteX1" fmla="*/ 2291 w 18436"/>
                <a:gd name="connsiteY1" fmla="*/ 16026 h 19342"/>
                <a:gd name="connsiteX2" fmla="*/ 18425 w 18436"/>
                <a:gd name="connsiteY2" fmla="*/ 10433 h 19342"/>
                <a:gd name="connsiteX3" fmla="*/ 8852 w 18436"/>
                <a:gd name="connsiteY3" fmla="*/ 0 h 19342"/>
              </a:gdLst>
              <a:ahLst/>
              <a:cxnLst>
                <a:cxn ang="0">
                  <a:pos x="connsiteX0" y="connsiteY0"/>
                </a:cxn>
                <a:cxn ang="0">
                  <a:pos x="connsiteX1" y="connsiteY1"/>
                </a:cxn>
                <a:cxn ang="0">
                  <a:pos x="connsiteX2" y="connsiteY2"/>
                </a:cxn>
                <a:cxn ang="0">
                  <a:pos x="connsiteX3" y="connsiteY3"/>
                </a:cxn>
              </a:cxnLst>
              <a:rect l="l" t="t" r="r" b="b"/>
              <a:pathLst>
                <a:path w="18436" h="19342">
                  <a:moveTo>
                    <a:pt x="8852" y="0"/>
                  </a:moveTo>
                  <a:cubicBezTo>
                    <a:pt x="355" y="645"/>
                    <a:pt x="-2441" y="10325"/>
                    <a:pt x="2291" y="16026"/>
                  </a:cubicBezTo>
                  <a:cubicBezTo>
                    <a:pt x="7777" y="22479"/>
                    <a:pt x="17994" y="18930"/>
                    <a:pt x="18425" y="10433"/>
                  </a:cubicBezTo>
                  <a:cubicBezTo>
                    <a:pt x="18640" y="6238"/>
                    <a:pt x="15843" y="215"/>
                    <a:pt x="88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1" name="任意多边形: 形状 1098">
              <a:extLst>
                <a:ext uri="{FF2B5EF4-FFF2-40B4-BE49-F238E27FC236}">
                  <a16:creationId xmlns:a16="http://schemas.microsoft.com/office/drawing/2014/main" xmlns="" id="{AB3B280A-A884-475B-B095-BBEEF4AB7CD0}"/>
                </a:ext>
              </a:extLst>
            </p:cNvPr>
            <p:cNvSpPr/>
            <p:nvPr/>
          </p:nvSpPr>
          <p:spPr>
            <a:xfrm>
              <a:off x="536697" y="2162489"/>
              <a:ext cx="78389" cy="81575"/>
            </a:xfrm>
            <a:custGeom>
              <a:avLst/>
              <a:gdLst>
                <a:gd name="connsiteX0" fmla="*/ 18552 w 18551"/>
                <a:gd name="connsiteY0" fmla="*/ 10325 h 19305"/>
                <a:gd name="connsiteX1" fmla="*/ 8334 w 18551"/>
                <a:gd name="connsiteY1" fmla="*/ 0 h 19305"/>
                <a:gd name="connsiteX2" fmla="*/ 3279 w 18551"/>
                <a:gd name="connsiteY2" fmla="*/ 16671 h 19305"/>
                <a:gd name="connsiteX3" fmla="*/ 18552 w 18551"/>
                <a:gd name="connsiteY3" fmla="*/ 10325 h 19305"/>
              </a:gdLst>
              <a:ahLst/>
              <a:cxnLst>
                <a:cxn ang="0">
                  <a:pos x="connsiteX0" y="connsiteY0"/>
                </a:cxn>
                <a:cxn ang="0">
                  <a:pos x="connsiteX1" y="connsiteY1"/>
                </a:cxn>
                <a:cxn ang="0">
                  <a:pos x="connsiteX2" y="connsiteY2"/>
                </a:cxn>
                <a:cxn ang="0">
                  <a:pos x="connsiteX3" y="connsiteY3"/>
                </a:cxn>
              </a:cxnLst>
              <a:rect l="l" t="t" r="r" b="b"/>
              <a:pathLst>
                <a:path w="18551" h="19305">
                  <a:moveTo>
                    <a:pt x="18552" y="10325"/>
                  </a:moveTo>
                  <a:cubicBezTo>
                    <a:pt x="18552" y="6131"/>
                    <a:pt x="15433" y="108"/>
                    <a:pt x="8334" y="0"/>
                  </a:cubicBezTo>
                  <a:cubicBezTo>
                    <a:pt x="-486" y="753"/>
                    <a:pt x="-2529" y="11293"/>
                    <a:pt x="3279" y="16671"/>
                  </a:cubicBezTo>
                  <a:cubicBezTo>
                    <a:pt x="9302" y="22264"/>
                    <a:pt x="18552" y="18392"/>
                    <a:pt x="18552"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2" name="任意多边形: 形状 1099">
              <a:extLst>
                <a:ext uri="{FF2B5EF4-FFF2-40B4-BE49-F238E27FC236}">
                  <a16:creationId xmlns:a16="http://schemas.microsoft.com/office/drawing/2014/main" xmlns="" id="{0EA446F4-2003-434C-8333-6CA21ED73EE3}"/>
                </a:ext>
              </a:extLst>
            </p:cNvPr>
            <p:cNvSpPr/>
            <p:nvPr/>
          </p:nvSpPr>
          <p:spPr>
            <a:xfrm>
              <a:off x="834082" y="2151127"/>
              <a:ext cx="77848" cy="81406"/>
            </a:xfrm>
            <a:custGeom>
              <a:avLst/>
              <a:gdLst>
                <a:gd name="connsiteX0" fmla="*/ 18409 w 18423"/>
                <a:gd name="connsiteY0" fmla="*/ 10218 h 19265"/>
                <a:gd name="connsiteX1" fmla="*/ 7761 w 18423"/>
                <a:gd name="connsiteY1" fmla="*/ 0 h 19265"/>
                <a:gd name="connsiteX2" fmla="*/ 3673 w 18423"/>
                <a:gd name="connsiteY2" fmla="*/ 16779 h 19265"/>
                <a:gd name="connsiteX3" fmla="*/ 18409 w 18423"/>
                <a:gd name="connsiteY3" fmla="*/ 10218 h 19265"/>
              </a:gdLst>
              <a:ahLst/>
              <a:cxnLst>
                <a:cxn ang="0">
                  <a:pos x="connsiteX0" y="connsiteY0"/>
                </a:cxn>
                <a:cxn ang="0">
                  <a:pos x="connsiteX1" y="connsiteY1"/>
                </a:cxn>
                <a:cxn ang="0">
                  <a:pos x="connsiteX2" y="connsiteY2"/>
                </a:cxn>
                <a:cxn ang="0">
                  <a:pos x="connsiteX3" y="connsiteY3"/>
                </a:cxn>
              </a:cxnLst>
              <a:rect l="l" t="t" r="r" b="b"/>
              <a:pathLst>
                <a:path w="18423" h="19265">
                  <a:moveTo>
                    <a:pt x="18409" y="10218"/>
                  </a:moveTo>
                  <a:cubicBezTo>
                    <a:pt x="18194" y="6023"/>
                    <a:pt x="14752" y="108"/>
                    <a:pt x="7761" y="0"/>
                  </a:cubicBezTo>
                  <a:cubicBezTo>
                    <a:pt x="-951" y="860"/>
                    <a:pt x="-2350" y="11401"/>
                    <a:pt x="3673" y="16779"/>
                  </a:cubicBezTo>
                  <a:cubicBezTo>
                    <a:pt x="9804" y="22156"/>
                    <a:pt x="18839" y="18284"/>
                    <a:pt x="18409"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3" name="任意多边形: 形状 1100">
              <a:extLst>
                <a:ext uri="{FF2B5EF4-FFF2-40B4-BE49-F238E27FC236}">
                  <a16:creationId xmlns:a16="http://schemas.microsoft.com/office/drawing/2014/main" xmlns="" id="{179B03E2-5E9D-4FA7-8811-0FE2BA12314A}"/>
                </a:ext>
              </a:extLst>
            </p:cNvPr>
            <p:cNvSpPr/>
            <p:nvPr/>
          </p:nvSpPr>
          <p:spPr>
            <a:xfrm>
              <a:off x="1126963" y="2136586"/>
              <a:ext cx="77392" cy="81296"/>
            </a:xfrm>
            <a:custGeom>
              <a:avLst/>
              <a:gdLst>
                <a:gd name="connsiteX0" fmla="*/ 4058 w 18315"/>
                <a:gd name="connsiteY0" fmla="*/ 16779 h 19239"/>
                <a:gd name="connsiteX1" fmla="*/ 18256 w 18315"/>
                <a:gd name="connsiteY1" fmla="*/ 10110 h 19239"/>
                <a:gd name="connsiteX2" fmla="*/ 7285 w 18315"/>
                <a:gd name="connsiteY2" fmla="*/ 0 h 19239"/>
                <a:gd name="connsiteX3" fmla="*/ 4058 w 18315"/>
                <a:gd name="connsiteY3" fmla="*/ 16779 h 19239"/>
              </a:gdLst>
              <a:ahLst/>
              <a:cxnLst>
                <a:cxn ang="0">
                  <a:pos x="connsiteX0" y="connsiteY0"/>
                </a:cxn>
                <a:cxn ang="0">
                  <a:pos x="connsiteX1" y="connsiteY1"/>
                </a:cxn>
                <a:cxn ang="0">
                  <a:pos x="connsiteX2" y="connsiteY2"/>
                </a:cxn>
                <a:cxn ang="0">
                  <a:pos x="connsiteX3" y="connsiteY3"/>
                </a:cxn>
              </a:cxnLst>
              <a:rect l="l" t="t" r="r" b="b"/>
              <a:pathLst>
                <a:path w="18315" h="19239">
                  <a:moveTo>
                    <a:pt x="4058" y="16779"/>
                  </a:moveTo>
                  <a:cubicBezTo>
                    <a:pt x="10512" y="22156"/>
                    <a:pt x="19116" y="18177"/>
                    <a:pt x="18256" y="10110"/>
                  </a:cubicBezTo>
                  <a:cubicBezTo>
                    <a:pt x="17826" y="5916"/>
                    <a:pt x="14169" y="0"/>
                    <a:pt x="7285" y="0"/>
                  </a:cubicBezTo>
                  <a:cubicBezTo>
                    <a:pt x="-1319" y="968"/>
                    <a:pt x="-2180" y="11508"/>
                    <a:pt x="4058" y="1677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4" name="任意多边形: 形状 1101">
              <a:extLst>
                <a:ext uri="{FF2B5EF4-FFF2-40B4-BE49-F238E27FC236}">
                  <a16:creationId xmlns:a16="http://schemas.microsoft.com/office/drawing/2014/main" xmlns="" id="{5358AAA1-5406-4FD3-A3F2-8B74B824401F}"/>
                </a:ext>
              </a:extLst>
            </p:cNvPr>
            <p:cNvSpPr/>
            <p:nvPr/>
          </p:nvSpPr>
          <p:spPr>
            <a:xfrm>
              <a:off x="1413493" y="2118860"/>
              <a:ext cx="76568" cy="80950"/>
            </a:xfrm>
            <a:custGeom>
              <a:avLst/>
              <a:gdLst>
                <a:gd name="connsiteX0" fmla="*/ 6700 w 18120"/>
                <a:gd name="connsiteY0" fmla="*/ 0 h 19157"/>
                <a:gd name="connsiteX1" fmla="*/ 5840 w 18120"/>
                <a:gd name="connsiteY1" fmla="*/ 108 h 19157"/>
                <a:gd name="connsiteX2" fmla="*/ 5302 w 18120"/>
                <a:gd name="connsiteY2" fmla="*/ 17316 h 19157"/>
                <a:gd name="connsiteX3" fmla="*/ 17993 w 18120"/>
                <a:gd name="connsiteY3" fmla="*/ 9895 h 19157"/>
                <a:gd name="connsiteX4" fmla="*/ 6700 w 18120"/>
                <a:gd name="connsiteY4" fmla="*/ 0 h 1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0" h="19157">
                  <a:moveTo>
                    <a:pt x="6700" y="0"/>
                  </a:moveTo>
                  <a:cubicBezTo>
                    <a:pt x="6485" y="0"/>
                    <a:pt x="6055" y="108"/>
                    <a:pt x="5840" y="108"/>
                  </a:cubicBezTo>
                  <a:cubicBezTo>
                    <a:pt x="-1689" y="1506"/>
                    <a:pt x="-2012" y="12261"/>
                    <a:pt x="5302" y="17316"/>
                  </a:cubicBezTo>
                  <a:cubicBezTo>
                    <a:pt x="11863" y="21834"/>
                    <a:pt x="19176" y="17532"/>
                    <a:pt x="17993" y="9895"/>
                  </a:cubicBezTo>
                  <a:cubicBezTo>
                    <a:pt x="17348" y="5808"/>
                    <a:pt x="13476" y="0"/>
                    <a:pt x="670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5" name="任意多边形: 形状 1102">
              <a:extLst>
                <a:ext uri="{FF2B5EF4-FFF2-40B4-BE49-F238E27FC236}">
                  <a16:creationId xmlns:a16="http://schemas.microsoft.com/office/drawing/2014/main" xmlns="" id="{05F44F2A-6CB0-4271-AA28-F02992EAAA24}"/>
                </a:ext>
              </a:extLst>
            </p:cNvPr>
            <p:cNvSpPr/>
            <p:nvPr/>
          </p:nvSpPr>
          <p:spPr>
            <a:xfrm>
              <a:off x="1691347" y="2097947"/>
              <a:ext cx="74172" cy="81123"/>
            </a:xfrm>
            <a:custGeom>
              <a:avLst/>
              <a:gdLst>
                <a:gd name="connsiteX0" fmla="*/ 5693 w 17553"/>
                <a:gd name="connsiteY0" fmla="*/ 17426 h 19198"/>
                <a:gd name="connsiteX1" fmla="*/ 17309 w 17553"/>
                <a:gd name="connsiteY1" fmla="*/ 9897 h 19198"/>
                <a:gd name="connsiteX2" fmla="*/ 5908 w 17553"/>
                <a:gd name="connsiteY2" fmla="*/ 1 h 19198"/>
                <a:gd name="connsiteX3" fmla="*/ 5048 w 17553"/>
                <a:gd name="connsiteY3" fmla="*/ 109 h 19198"/>
                <a:gd name="connsiteX4" fmla="*/ 5693 w 17553"/>
                <a:gd name="connsiteY4" fmla="*/ 17426 h 1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53" h="19198">
                  <a:moveTo>
                    <a:pt x="5693" y="17426"/>
                  </a:moveTo>
                  <a:cubicBezTo>
                    <a:pt x="12254" y="21835"/>
                    <a:pt x="18923" y="17533"/>
                    <a:pt x="17309" y="9897"/>
                  </a:cubicBezTo>
                  <a:cubicBezTo>
                    <a:pt x="16449" y="5702"/>
                    <a:pt x="12254" y="-106"/>
                    <a:pt x="5908" y="1"/>
                  </a:cubicBezTo>
                  <a:cubicBezTo>
                    <a:pt x="5693" y="1"/>
                    <a:pt x="5370" y="109"/>
                    <a:pt x="5048" y="109"/>
                  </a:cubicBezTo>
                  <a:cubicBezTo>
                    <a:pt x="-1943" y="1722"/>
                    <a:pt x="-1621" y="12478"/>
                    <a:pt x="5693" y="174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6" name="任意多边形: 形状 1103">
              <a:extLst>
                <a:ext uri="{FF2B5EF4-FFF2-40B4-BE49-F238E27FC236}">
                  <a16:creationId xmlns:a16="http://schemas.microsoft.com/office/drawing/2014/main" xmlns="" id="{BE2533C5-234F-4BA2-8536-27898651AB1E}"/>
                </a:ext>
              </a:extLst>
            </p:cNvPr>
            <p:cNvSpPr/>
            <p:nvPr/>
          </p:nvSpPr>
          <p:spPr>
            <a:xfrm>
              <a:off x="1949912" y="2075222"/>
              <a:ext cx="69469" cy="80739"/>
            </a:xfrm>
            <a:custGeom>
              <a:avLst/>
              <a:gdLst>
                <a:gd name="connsiteX0" fmla="*/ 4197 w 16440"/>
                <a:gd name="connsiteY0" fmla="*/ 217 h 19107"/>
                <a:gd name="connsiteX1" fmla="*/ 6670 w 16440"/>
                <a:gd name="connsiteY1" fmla="*/ 17856 h 19107"/>
                <a:gd name="connsiteX2" fmla="*/ 16028 w 16440"/>
                <a:gd name="connsiteY2" fmla="*/ 9789 h 19107"/>
                <a:gd name="connsiteX3" fmla="*/ 4949 w 16440"/>
                <a:gd name="connsiteY3" fmla="*/ 1 h 19107"/>
                <a:gd name="connsiteX4" fmla="*/ 4197 w 16440"/>
                <a:gd name="connsiteY4" fmla="*/ 217 h 19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40" h="19107">
                  <a:moveTo>
                    <a:pt x="4197" y="217"/>
                  </a:moveTo>
                  <a:cubicBezTo>
                    <a:pt x="-2472" y="1830"/>
                    <a:pt x="-859" y="13554"/>
                    <a:pt x="6670" y="17856"/>
                  </a:cubicBezTo>
                  <a:cubicBezTo>
                    <a:pt x="12801" y="21405"/>
                    <a:pt x="17964" y="16995"/>
                    <a:pt x="16028" y="9789"/>
                  </a:cubicBezTo>
                  <a:cubicBezTo>
                    <a:pt x="14952" y="5594"/>
                    <a:pt x="10757" y="-106"/>
                    <a:pt x="4949" y="1"/>
                  </a:cubicBezTo>
                  <a:cubicBezTo>
                    <a:pt x="4627" y="109"/>
                    <a:pt x="4412" y="217"/>
                    <a:pt x="4197" y="2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7" name="任意多边形: 形状 1104">
              <a:extLst>
                <a:ext uri="{FF2B5EF4-FFF2-40B4-BE49-F238E27FC236}">
                  <a16:creationId xmlns:a16="http://schemas.microsoft.com/office/drawing/2014/main" xmlns="" id="{5BF12A1F-DBDC-4611-9EB8-62E0479AD89D}"/>
                </a:ext>
              </a:extLst>
            </p:cNvPr>
            <p:cNvSpPr/>
            <p:nvPr/>
          </p:nvSpPr>
          <p:spPr>
            <a:xfrm>
              <a:off x="2182349" y="2051571"/>
              <a:ext cx="64673" cy="80388"/>
            </a:xfrm>
            <a:custGeom>
              <a:avLst/>
              <a:gdLst>
                <a:gd name="connsiteX0" fmla="*/ 3290 w 15305"/>
                <a:gd name="connsiteY0" fmla="*/ 113 h 19024"/>
                <a:gd name="connsiteX1" fmla="*/ 7592 w 15305"/>
                <a:gd name="connsiteY1" fmla="*/ 18183 h 19024"/>
                <a:gd name="connsiteX2" fmla="*/ 14691 w 15305"/>
                <a:gd name="connsiteY2" fmla="*/ 9686 h 19024"/>
                <a:gd name="connsiteX3" fmla="*/ 3935 w 15305"/>
                <a:gd name="connsiteY3" fmla="*/ 6 h 19024"/>
                <a:gd name="connsiteX4" fmla="*/ 3290 w 15305"/>
                <a:gd name="connsiteY4" fmla="*/ 113 h 19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 h="19024">
                  <a:moveTo>
                    <a:pt x="3290" y="113"/>
                  </a:moveTo>
                  <a:cubicBezTo>
                    <a:pt x="-2841" y="1834"/>
                    <a:pt x="171" y="14418"/>
                    <a:pt x="7592" y="18183"/>
                  </a:cubicBezTo>
                  <a:cubicBezTo>
                    <a:pt x="13078" y="20979"/>
                    <a:pt x="16842" y="16462"/>
                    <a:pt x="14691" y="9686"/>
                  </a:cubicBezTo>
                  <a:cubicBezTo>
                    <a:pt x="13400" y="5491"/>
                    <a:pt x="9206" y="-209"/>
                    <a:pt x="3935" y="6"/>
                  </a:cubicBezTo>
                  <a:cubicBezTo>
                    <a:pt x="3828" y="6"/>
                    <a:pt x="3505" y="6"/>
                    <a:pt x="3290" y="1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8" name="任意多边形: 形状 1105">
              <a:extLst>
                <a:ext uri="{FF2B5EF4-FFF2-40B4-BE49-F238E27FC236}">
                  <a16:creationId xmlns:a16="http://schemas.microsoft.com/office/drawing/2014/main" xmlns="" id="{37B47376-8DE0-41CA-97E2-40AB852C1307}"/>
                </a:ext>
              </a:extLst>
            </p:cNvPr>
            <p:cNvSpPr/>
            <p:nvPr/>
          </p:nvSpPr>
          <p:spPr>
            <a:xfrm>
              <a:off x="2389146" y="2025212"/>
              <a:ext cx="60194" cy="80139"/>
            </a:xfrm>
            <a:custGeom>
              <a:avLst/>
              <a:gdLst>
                <a:gd name="connsiteX0" fmla="*/ 2536 w 14245"/>
                <a:gd name="connsiteY0" fmla="*/ 221 h 18965"/>
                <a:gd name="connsiteX1" fmla="*/ 8452 w 14245"/>
                <a:gd name="connsiteY1" fmla="*/ 18505 h 18965"/>
                <a:gd name="connsiteX2" fmla="*/ 13400 w 14245"/>
                <a:gd name="connsiteY2" fmla="*/ 9578 h 18965"/>
                <a:gd name="connsiteX3" fmla="*/ 3074 w 14245"/>
                <a:gd name="connsiteY3" fmla="*/ 6 h 18965"/>
                <a:gd name="connsiteX4" fmla="*/ 2536 w 14245"/>
                <a:gd name="connsiteY4" fmla="*/ 221 h 18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8965">
                  <a:moveTo>
                    <a:pt x="2536" y="221"/>
                  </a:moveTo>
                  <a:cubicBezTo>
                    <a:pt x="-3057" y="2049"/>
                    <a:pt x="1353" y="15601"/>
                    <a:pt x="8452" y="18505"/>
                  </a:cubicBezTo>
                  <a:cubicBezTo>
                    <a:pt x="13184" y="20441"/>
                    <a:pt x="15658" y="16032"/>
                    <a:pt x="13400" y="9578"/>
                  </a:cubicBezTo>
                  <a:cubicBezTo>
                    <a:pt x="11894" y="5491"/>
                    <a:pt x="7699" y="-209"/>
                    <a:pt x="3074" y="6"/>
                  </a:cubicBezTo>
                  <a:cubicBezTo>
                    <a:pt x="2967" y="113"/>
                    <a:pt x="2644" y="113"/>
                    <a:pt x="2536" y="2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9" name="任意多边形: 形状 1106">
              <a:extLst>
                <a:ext uri="{FF2B5EF4-FFF2-40B4-BE49-F238E27FC236}">
                  <a16:creationId xmlns:a16="http://schemas.microsoft.com/office/drawing/2014/main" xmlns="" id="{51085050-A07C-4128-A8E5-4EB6E293A8EA}"/>
                </a:ext>
              </a:extLst>
            </p:cNvPr>
            <p:cNvSpPr/>
            <p:nvPr/>
          </p:nvSpPr>
          <p:spPr>
            <a:xfrm>
              <a:off x="2569186" y="1998367"/>
              <a:ext cx="56572" cy="79682"/>
            </a:xfrm>
            <a:custGeom>
              <a:avLst/>
              <a:gdLst>
                <a:gd name="connsiteX0" fmla="*/ 8652 w 13388"/>
                <a:gd name="connsiteY0" fmla="*/ 18405 h 18857"/>
                <a:gd name="connsiteX1" fmla="*/ 12201 w 13388"/>
                <a:gd name="connsiteY1" fmla="*/ 9478 h 18857"/>
                <a:gd name="connsiteX2" fmla="*/ 2414 w 13388"/>
                <a:gd name="connsiteY2" fmla="*/ 13 h 18857"/>
                <a:gd name="connsiteX3" fmla="*/ 1876 w 13388"/>
                <a:gd name="connsiteY3" fmla="*/ 121 h 18857"/>
                <a:gd name="connsiteX4" fmla="*/ 8652 w 13388"/>
                <a:gd name="connsiteY4" fmla="*/ 18405 h 18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8" h="18857">
                  <a:moveTo>
                    <a:pt x="8652" y="18405"/>
                  </a:moveTo>
                  <a:cubicBezTo>
                    <a:pt x="12954" y="20341"/>
                    <a:pt x="14783" y="15824"/>
                    <a:pt x="12201" y="9478"/>
                  </a:cubicBezTo>
                  <a:cubicBezTo>
                    <a:pt x="10588" y="5391"/>
                    <a:pt x="6393" y="-310"/>
                    <a:pt x="2414" y="13"/>
                  </a:cubicBezTo>
                  <a:cubicBezTo>
                    <a:pt x="2306" y="13"/>
                    <a:pt x="2091" y="121"/>
                    <a:pt x="1876" y="121"/>
                  </a:cubicBezTo>
                  <a:cubicBezTo>
                    <a:pt x="-2857" y="2057"/>
                    <a:pt x="2091" y="15501"/>
                    <a:pt x="8652" y="18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0" name="任意多边形: 形状 1107">
              <a:extLst>
                <a:ext uri="{FF2B5EF4-FFF2-40B4-BE49-F238E27FC236}">
                  <a16:creationId xmlns:a16="http://schemas.microsoft.com/office/drawing/2014/main" xmlns="" id="{3F69B31C-EBCE-4005-9261-AC5DD67AFEE3}"/>
                </a:ext>
              </a:extLst>
            </p:cNvPr>
            <p:cNvSpPr/>
            <p:nvPr/>
          </p:nvSpPr>
          <p:spPr>
            <a:xfrm>
              <a:off x="2721785" y="1970638"/>
              <a:ext cx="52710" cy="79040"/>
            </a:xfrm>
            <a:custGeom>
              <a:avLst/>
              <a:gdLst>
                <a:gd name="connsiteX0" fmla="*/ 10936 w 12474"/>
                <a:gd name="connsiteY0" fmla="*/ 9371 h 18705"/>
                <a:gd name="connsiteX1" fmla="*/ 1687 w 12474"/>
                <a:gd name="connsiteY1" fmla="*/ 13 h 18705"/>
                <a:gd name="connsiteX2" fmla="*/ 1256 w 12474"/>
                <a:gd name="connsiteY2" fmla="*/ 121 h 18705"/>
                <a:gd name="connsiteX3" fmla="*/ 9323 w 12474"/>
                <a:gd name="connsiteY3" fmla="*/ 18513 h 18705"/>
                <a:gd name="connsiteX4" fmla="*/ 10936 w 12474"/>
                <a:gd name="connsiteY4" fmla="*/ 9371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4" h="18705">
                  <a:moveTo>
                    <a:pt x="10936" y="9371"/>
                  </a:moveTo>
                  <a:cubicBezTo>
                    <a:pt x="9108" y="5284"/>
                    <a:pt x="5128" y="-309"/>
                    <a:pt x="1687" y="13"/>
                  </a:cubicBezTo>
                  <a:cubicBezTo>
                    <a:pt x="1579" y="13"/>
                    <a:pt x="1364" y="121"/>
                    <a:pt x="1256" y="121"/>
                  </a:cubicBezTo>
                  <a:cubicBezTo>
                    <a:pt x="-2723" y="2057"/>
                    <a:pt x="3515" y="16469"/>
                    <a:pt x="9323" y="18513"/>
                  </a:cubicBezTo>
                  <a:cubicBezTo>
                    <a:pt x="12765" y="19696"/>
                    <a:pt x="13518" y="15286"/>
                    <a:pt x="10936" y="93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1" name="任意多边形: 形状 1108">
              <a:extLst>
                <a:ext uri="{FF2B5EF4-FFF2-40B4-BE49-F238E27FC236}">
                  <a16:creationId xmlns:a16="http://schemas.microsoft.com/office/drawing/2014/main" xmlns="" id="{20022763-F4B8-461A-87E4-16B7746DAA69}"/>
                </a:ext>
              </a:extLst>
            </p:cNvPr>
            <p:cNvSpPr/>
            <p:nvPr/>
          </p:nvSpPr>
          <p:spPr>
            <a:xfrm>
              <a:off x="2846128" y="1941554"/>
              <a:ext cx="49773" cy="78588"/>
            </a:xfrm>
            <a:custGeom>
              <a:avLst/>
              <a:gdLst>
                <a:gd name="connsiteX0" fmla="*/ 1193 w 11779"/>
                <a:gd name="connsiteY0" fmla="*/ 13 h 18598"/>
                <a:gd name="connsiteX1" fmla="*/ 9475 w 11779"/>
                <a:gd name="connsiteY1" fmla="*/ 18405 h 18598"/>
                <a:gd name="connsiteX2" fmla="*/ 9798 w 11779"/>
                <a:gd name="connsiteY2" fmla="*/ 9263 h 18598"/>
                <a:gd name="connsiteX3" fmla="*/ 1193 w 11779"/>
                <a:gd name="connsiteY3" fmla="*/ 13 h 18598"/>
              </a:gdLst>
              <a:ahLst/>
              <a:cxnLst>
                <a:cxn ang="0">
                  <a:pos x="connsiteX0" y="connsiteY0"/>
                </a:cxn>
                <a:cxn ang="0">
                  <a:pos x="connsiteX1" y="connsiteY1"/>
                </a:cxn>
                <a:cxn ang="0">
                  <a:pos x="connsiteX2" y="connsiteY2"/>
                </a:cxn>
                <a:cxn ang="0">
                  <a:pos x="connsiteX3" y="connsiteY3"/>
                </a:cxn>
              </a:cxnLst>
              <a:rect l="l" t="t" r="r" b="b"/>
              <a:pathLst>
                <a:path w="11779" h="18598">
                  <a:moveTo>
                    <a:pt x="1193" y="13"/>
                  </a:moveTo>
                  <a:cubicBezTo>
                    <a:pt x="-3001" y="1842"/>
                    <a:pt x="4850" y="16577"/>
                    <a:pt x="9475" y="18405"/>
                  </a:cubicBezTo>
                  <a:cubicBezTo>
                    <a:pt x="12379" y="19588"/>
                    <a:pt x="12594" y="15179"/>
                    <a:pt x="9798" y="9263"/>
                  </a:cubicBezTo>
                  <a:cubicBezTo>
                    <a:pt x="7970" y="5284"/>
                    <a:pt x="3990" y="-309"/>
                    <a:pt x="1193"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2" name="任意多边形: 形状 1109">
              <a:extLst>
                <a:ext uri="{FF2B5EF4-FFF2-40B4-BE49-F238E27FC236}">
                  <a16:creationId xmlns:a16="http://schemas.microsoft.com/office/drawing/2014/main" xmlns="" id="{B174A667-0D54-436D-9E35-AB51DC797194}"/>
                </a:ext>
              </a:extLst>
            </p:cNvPr>
            <p:cNvSpPr/>
            <p:nvPr/>
          </p:nvSpPr>
          <p:spPr>
            <a:xfrm>
              <a:off x="2942738" y="1912465"/>
              <a:ext cx="47132" cy="78419"/>
            </a:xfrm>
            <a:custGeom>
              <a:avLst/>
              <a:gdLst>
                <a:gd name="connsiteX0" fmla="*/ 9951 w 11154"/>
                <a:gd name="connsiteY0" fmla="*/ 18513 h 18558"/>
                <a:gd name="connsiteX1" fmla="*/ 8661 w 11154"/>
                <a:gd name="connsiteY1" fmla="*/ 9263 h 18558"/>
                <a:gd name="connsiteX2" fmla="*/ 701 w 11154"/>
                <a:gd name="connsiteY2" fmla="*/ 14 h 18558"/>
                <a:gd name="connsiteX3" fmla="*/ 9951 w 11154"/>
                <a:gd name="connsiteY3" fmla="*/ 18513 h 18558"/>
              </a:gdLst>
              <a:ahLst/>
              <a:cxnLst>
                <a:cxn ang="0">
                  <a:pos x="connsiteX0" y="connsiteY0"/>
                </a:cxn>
                <a:cxn ang="0">
                  <a:pos x="connsiteX1" y="connsiteY1"/>
                </a:cxn>
                <a:cxn ang="0">
                  <a:pos x="connsiteX2" y="connsiteY2"/>
                </a:cxn>
                <a:cxn ang="0">
                  <a:pos x="connsiteX3" y="connsiteY3"/>
                </a:cxn>
              </a:cxnLst>
              <a:rect l="l" t="t" r="r" b="b"/>
              <a:pathLst>
                <a:path w="11154" h="18558">
                  <a:moveTo>
                    <a:pt x="9951" y="18513"/>
                  </a:moveTo>
                  <a:cubicBezTo>
                    <a:pt x="11995" y="19051"/>
                    <a:pt x="11350" y="14749"/>
                    <a:pt x="8661" y="9263"/>
                  </a:cubicBezTo>
                  <a:cubicBezTo>
                    <a:pt x="6617" y="5176"/>
                    <a:pt x="2853" y="-309"/>
                    <a:pt x="701" y="14"/>
                  </a:cubicBezTo>
                  <a:cubicBezTo>
                    <a:pt x="-2633" y="2057"/>
                    <a:pt x="6832" y="17653"/>
                    <a:pt x="9951" y="185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3" name="任意多边形: 形状 1110">
              <a:extLst>
                <a:ext uri="{FF2B5EF4-FFF2-40B4-BE49-F238E27FC236}">
                  <a16:creationId xmlns:a16="http://schemas.microsoft.com/office/drawing/2014/main" xmlns="" id="{84EE557E-0394-4987-81B2-C158F245A72C}"/>
                </a:ext>
              </a:extLst>
            </p:cNvPr>
            <p:cNvSpPr/>
            <p:nvPr/>
          </p:nvSpPr>
          <p:spPr>
            <a:xfrm>
              <a:off x="3010369" y="1882923"/>
              <a:ext cx="44466" cy="77962"/>
            </a:xfrm>
            <a:custGeom>
              <a:avLst/>
              <a:gdLst>
                <a:gd name="connsiteX0" fmla="*/ 9865 w 10523"/>
                <a:gd name="connsiteY0" fmla="*/ 18405 h 18450"/>
                <a:gd name="connsiteX1" fmla="*/ 7391 w 10523"/>
                <a:gd name="connsiteY1" fmla="*/ 9263 h 18450"/>
                <a:gd name="connsiteX2" fmla="*/ 293 w 10523"/>
                <a:gd name="connsiteY2" fmla="*/ 13 h 18450"/>
                <a:gd name="connsiteX3" fmla="*/ 9865 w 10523"/>
                <a:gd name="connsiteY3" fmla="*/ 18405 h 18450"/>
              </a:gdLst>
              <a:ahLst/>
              <a:cxnLst>
                <a:cxn ang="0">
                  <a:pos x="connsiteX0" y="connsiteY0"/>
                </a:cxn>
                <a:cxn ang="0">
                  <a:pos x="connsiteX1" y="connsiteY1"/>
                </a:cxn>
                <a:cxn ang="0">
                  <a:pos x="connsiteX2" y="connsiteY2"/>
                </a:cxn>
                <a:cxn ang="0">
                  <a:pos x="connsiteX3" y="connsiteY3"/>
                </a:cxn>
              </a:cxnLst>
              <a:rect l="l" t="t" r="r" b="b"/>
              <a:pathLst>
                <a:path w="10523" h="18450">
                  <a:moveTo>
                    <a:pt x="9865" y="18405"/>
                  </a:moveTo>
                  <a:cubicBezTo>
                    <a:pt x="11371" y="18943"/>
                    <a:pt x="10188" y="14641"/>
                    <a:pt x="7391" y="9263"/>
                  </a:cubicBezTo>
                  <a:cubicBezTo>
                    <a:pt x="5240" y="5284"/>
                    <a:pt x="1691" y="-309"/>
                    <a:pt x="293" y="13"/>
                  </a:cubicBezTo>
                  <a:cubicBezTo>
                    <a:pt x="-1751" y="2057"/>
                    <a:pt x="7499" y="17652"/>
                    <a:pt x="9865" y="18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4" name="任意多边形: 形状 1111">
              <a:extLst>
                <a:ext uri="{FF2B5EF4-FFF2-40B4-BE49-F238E27FC236}">
                  <a16:creationId xmlns:a16="http://schemas.microsoft.com/office/drawing/2014/main" xmlns="" id="{8CA2C773-247D-4F91-B0F3-A805EC85F046}"/>
                </a:ext>
              </a:extLst>
            </p:cNvPr>
            <p:cNvSpPr/>
            <p:nvPr/>
          </p:nvSpPr>
          <p:spPr>
            <a:xfrm>
              <a:off x="3047414" y="1853834"/>
              <a:ext cx="42919" cy="77371"/>
            </a:xfrm>
            <a:custGeom>
              <a:avLst/>
              <a:gdLst>
                <a:gd name="connsiteX0" fmla="*/ 10132 w 10157"/>
                <a:gd name="connsiteY0" fmla="*/ 18298 h 18310"/>
                <a:gd name="connsiteX1" fmla="*/ 6260 w 10157"/>
                <a:gd name="connsiteY1" fmla="*/ 9156 h 18310"/>
                <a:gd name="connsiteX2" fmla="*/ 22 w 10157"/>
                <a:gd name="connsiteY2" fmla="*/ 14 h 18310"/>
                <a:gd name="connsiteX3" fmla="*/ 10132 w 10157"/>
                <a:gd name="connsiteY3" fmla="*/ 18298 h 18310"/>
              </a:gdLst>
              <a:ahLst/>
              <a:cxnLst>
                <a:cxn ang="0">
                  <a:pos x="connsiteX0" y="connsiteY0"/>
                </a:cxn>
                <a:cxn ang="0">
                  <a:pos x="connsiteX1" y="connsiteY1"/>
                </a:cxn>
                <a:cxn ang="0">
                  <a:pos x="connsiteX2" y="connsiteY2"/>
                </a:cxn>
                <a:cxn ang="0">
                  <a:pos x="connsiteX3" y="connsiteY3"/>
                </a:cxn>
              </a:cxnLst>
              <a:rect l="l" t="t" r="r" b="b"/>
              <a:pathLst>
                <a:path w="10157" h="18310">
                  <a:moveTo>
                    <a:pt x="10132" y="18298"/>
                  </a:moveTo>
                  <a:cubicBezTo>
                    <a:pt x="10455" y="17330"/>
                    <a:pt x="7658" y="11845"/>
                    <a:pt x="6260" y="9156"/>
                  </a:cubicBezTo>
                  <a:cubicBezTo>
                    <a:pt x="4109" y="5176"/>
                    <a:pt x="667" y="-309"/>
                    <a:pt x="22" y="14"/>
                  </a:cubicBezTo>
                  <a:cubicBezTo>
                    <a:pt x="-516" y="1734"/>
                    <a:pt x="8949" y="18836"/>
                    <a:pt x="10132" y="182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5" name="任意多边形: 形状 1112">
              <a:extLst>
                <a:ext uri="{FF2B5EF4-FFF2-40B4-BE49-F238E27FC236}">
                  <a16:creationId xmlns:a16="http://schemas.microsoft.com/office/drawing/2014/main" xmlns="" id="{4FA3F2A9-A7CB-49AF-9CF2-89ED76A91496}"/>
                </a:ext>
              </a:extLst>
            </p:cNvPr>
            <p:cNvSpPr/>
            <p:nvPr/>
          </p:nvSpPr>
          <p:spPr>
            <a:xfrm>
              <a:off x="3053415" y="1824352"/>
              <a:ext cx="43173" cy="76805"/>
            </a:xfrm>
            <a:custGeom>
              <a:avLst/>
              <a:gdLst>
                <a:gd name="connsiteX0" fmla="*/ 5378 w 10217"/>
                <a:gd name="connsiteY0" fmla="*/ 9142 h 18176"/>
                <a:gd name="connsiteX1" fmla="*/ 0 w 10217"/>
                <a:gd name="connsiteY1" fmla="*/ 0 h 18176"/>
                <a:gd name="connsiteX2" fmla="*/ 10218 w 10217"/>
                <a:gd name="connsiteY2" fmla="*/ 18177 h 18176"/>
                <a:gd name="connsiteX3" fmla="*/ 5378 w 10217"/>
                <a:gd name="connsiteY3" fmla="*/ 9142 h 18176"/>
              </a:gdLst>
              <a:ahLst/>
              <a:cxnLst>
                <a:cxn ang="0">
                  <a:pos x="connsiteX0" y="connsiteY0"/>
                </a:cxn>
                <a:cxn ang="0">
                  <a:pos x="connsiteX1" y="connsiteY1"/>
                </a:cxn>
                <a:cxn ang="0">
                  <a:pos x="connsiteX2" y="connsiteY2"/>
                </a:cxn>
                <a:cxn ang="0">
                  <a:pos x="connsiteX3" y="connsiteY3"/>
                </a:cxn>
              </a:cxnLst>
              <a:rect l="l" t="t" r="r" b="b"/>
              <a:pathLst>
                <a:path w="10217" h="18176">
                  <a:moveTo>
                    <a:pt x="5378" y="9142"/>
                  </a:moveTo>
                  <a:cubicBezTo>
                    <a:pt x="4840" y="8282"/>
                    <a:pt x="538" y="538"/>
                    <a:pt x="0" y="0"/>
                  </a:cubicBezTo>
                  <a:cubicBezTo>
                    <a:pt x="430" y="1076"/>
                    <a:pt x="9465" y="17424"/>
                    <a:pt x="10218" y="18177"/>
                  </a:cubicBezTo>
                  <a:cubicBezTo>
                    <a:pt x="9895" y="17316"/>
                    <a:pt x="7099" y="12261"/>
                    <a:pt x="5378" y="91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0" name="任意多边形: 形状 1127">
              <a:extLst>
                <a:ext uri="{FF2B5EF4-FFF2-40B4-BE49-F238E27FC236}">
                  <a16:creationId xmlns:a16="http://schemas.microsoft.com/office/drawing/2014/main" xmlns="" id="{4AAF5ED2-942E-4C2B-AB44-3F85B6323C07}"/>
                </a:ext>
              </a:extLst>
            </p:cNvPr>
            <p:cNvSpPr/>
            <p:nvPr/>
          </p:nvSpPr>
          <p:spPr>
            <a:xfrm>
              <a:off x="74328" y="2359736"/>
              <a:ext cx="80020" cy="83722"/>
            </a:xfrm>
            <a:custGeom>
              <a:avLst/>
              <a:gdLst>
                <a:gd name="connsiteX0" fmla="*/ 9339 w 18937"/>
                <a:gd name="connsiteY0" fmla="*/ 0 h 19813"/>
                <a:gd name="connsiteX1" fmla="*/ 2133 w 18937"/>
                <a:gd name="connsiteY1" fmla="*/ 16348 h 19813"/>
                <a:gd name="connsiteX2" fmla="*/ 18911 w 18937"/>
                <a:gd name="connsiteY2" fmla="*/ 10756 h 19813"/>
                <a:gd name="connsiteX3" fmla="*/ 9339 w 18937"/>
                <a:gd name="connsiteY3" fmla="*/ 0 h 19813"/>
              </a:gdLst>
              <a:ahLst/>
              <a:cxnLst>
                <a:cxn ang="0">
                  <a:pos x="connsiteX0" y="connsiteY0"/>
                </a:cxn>
                <a:cxn ang="0">
                  <a:pos x="connsiteX1" y="connsiteY1"/>
                </a:cxn>
                <a:cxn ang="0">
                  <a:pos x="connsiteX2" y="connsiteY2"/>
                </a:cxn>
                <a:cxn ang="0">
                  <a:pos x="connsiteX3" y="connsiteY3"/>
                </a:cxn>
              </a:cxnLst>
              <a:rect l="l" t="t" r="r" b="b"/>
              <a:pathLst>
                <a:path w="18937" h="19813">
                  <a:moveTo>
                    <a:pt x="9339" y="0"/>
                  </a:moveTo>
                  <a:cubicBezTo>
                    <a:pt x="627" y="645"/>
                    <a:pt x="-2492" y="10648"/>
                    <a:pt x="2133" y="16348"/>
                  </a:cubicBezTo>
                  <a:cubicBezTo>
                    <a:pt x="7511" y="23017"/>
                    <a:pt x="18159" y="19468"/>
                    <a:pt x="18911" y="10756"/>
                  </a:cubicBezTo>
                  <a:cubicBezTo>
                    <a:pt x="19234" y="6453"/>
                    <a:pt x="16545" y="215"/>
                    <a:pt x="933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1" name="任意多边形: 形状 1128">
              <a:extLst>
                <a:ext uri="{FF2B5EF4-FFF2-40B4-BE49-F238E27FC236}">
                  <a16:creationId xmlns:a16="http://schemas.microsoft.com/office/drawing/2014/main" xmlns="" id="{37BA64B3-F1B3-472B-8B91-762E27D10B29}"/>
                </a:ext>
              </a:extLst>
            </p:cNvPr>
            <p:cNvSpPr/>
            <p:nvPr/>
          </p:nvSpPr>
          <p:spPr>
            <a:xfrm>
              <a:off x="381533" y="2352920"/>
              <a:ext cx="80405" cy="83713"/>
            </a:xfrm>
            <a:custGeom>
              <a:avLst/>
              <a:gdLst>
                <a:gd name="connsiteX0" fmla="*/ 19026 w 19028"/>
                <a:gd name="connsiteY0" fmla="*/ 10648 h 19811"/>
                <a:gd name="connsiteX1" fmla="*/ 8915 w 19028"/>
                <a:gd name="connsiteY1" fmla="*/ 0 h 19811"/>
                <a:gd name="connsiteX2" fmla="*/ 2462 w 19028"/>
                <a:gd name="connsiteY2" fmla="*/ 16456 h 19811"/>
                <a:gd name="connsiteX3" fmla="*/ 19026 w 19028"/>
                <a:gd name="connsiteY3" fmla="*/ 10648 h 19811"/>
              </a:gdLst>
              <a:ahLst/>
              <a:cxnLst>
                <a:cxn ang="0">
                  <a:pos x="connsiteX0" y="connsiteY0"/>
                </a:cxn>
                <a:cxn ang="0">
                  <a:pos x="connsiteX1" y="connsiteY1"/>
                </a:cxn>
                <a:cxn ang="0">
                  <a:pos x="connsiteX2" y="connsiteY2"/>
                </a:cxn>
                <a:cxn ang="0">
                  <a:pos x="connsiteX3" y="connsiteY3"/>
                </a:cxn>
              </a:cxnLst>
              <a:rect l="l" t="t" r="r" b="b"/>
              <a:pathLst>
                <a:path w="19028" h="19811">
                  <a:moveTo>
                    <a:pt x="19026" y="10648"/>
                  </a:moveTo>
                  <a:cubicBezTo>
                    <a:pt x="19133" y="6346"/>
                    <a:pt x="16122" y="108"/>
                    <a:pt x="8915" y="0"/>
                  </a:cubicBezTo>
                  <a:cubicBezTo>
                    <a:pt x="203" y="753"/>
                    <a:pt x="-2486" y="10756"/>
                    <a:pt x="2462" y="16456"/>
                  </a:cubicBezTo>
                  <a:cubicBezTo>
                    <a:pt x="8162" y="23017"/>
                    <a:pt x="18703" y="19360"/>
                    <a:pt x="19026" y="106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2" name="任意多边形: 形状 1129">
              <a:extLst>
                <a:ext uri="{FF2B5EF4-FFF2-40B4-BE49-F238E27FC236}">
                  <a16:creationId xmlns:a16="http://schemas.microsoft.com/office/drawing/2014/main" xmlns="" id="{8B4D1F33-E0A9-4F0A-9E03-42FC824DF8D0}"/>
                </a:ext>
              </a:extLst>
            </p:cNvPr>
            <p:cNvSpPr/>
            <p:nvPr/>
          </p:nvSpPr>
          <p:spPr>
            <a:xfrm>
              <a:off x="688637" y="2342922"/>
              <a:ext cx="80523" cy="83709"/>
            </a:xfrm>
            <a:custGeom>
              <a:avLst/>
              <a:gdLst>
                <a:gd name="connsiteX0" fmla="*/ 19056 w 19056"/>
                <a:gd name="connsiteY0" fmla="*/ 10540 h 19810"/>
                <a:gd name="connsiteX1" fmla="*/ 8516 w 19056"/>
                <a:gd name="connsiteY1" fmla="*/ 0 h 19810"/>
                <a:gd name="connsiteX2" fmla="*/ 3460 w 19056"/>
                <a:gd name="connsiteY2" fmla="*/ 17209 h 19810"/>
                <a:gd name="connsiteX3" fmla="*/ 19056 w 19056"/>
                <a:gd name="connsiteY3" fmla="*/ 10540 h 19810"/>
              </a:gdLst>
              <a:ahLst/>
              <a:cxnLst>
                <a:cxn ang="0">
                  <a:pos x="connsiteX0" y="connsiteY0"/>
                </a:cxn>
                <a:cxn ang="0">
                  <a:pos x="connsiteX1" y="connsiteY1"/>
                </a:cxn>
                <a:cxn ang="0">
                  <a:pos x="connsiteX2" y="connsiteY2"/>
                </a:cxn>
                <a:cxn ang="0">
                  <a:pos x="connsiteX3" y="connsiteY3"/>
                </a:cxn>
              </a:cxnLst>
              <a:rect l="l" t="t" r="r" b="b"/>
              <a:pathLst>
                <a:path w="19056" h="19810">
                  <a:moveTo>
                    <a:pt x="19056" y="10540"/>
                  </a:moveTo>
                  <a:cubicBezTo>
                    <a:pt x="19056" y="6238"/>
                    <a:pt x="15722" y="108"/>
                    <a:pt x="8516" y="0"/>
                  </a:cubicBezTo>
                  <a:cubicBezTo>
                    <a:pt x="-627" y="860"/>
                    <a:pt x="-2563" y="11724"/>
                    <a:pt x="3460" y="17209"/>
                  </a:cubicBezTo>
                  <a:cubicBezTo>
                    <a:pt x="9699" y="22802"/>
                    <a:pt x="19164" y="18822"/>
                    <a:pt x="19056"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3" name="任意多边形: 形状 1130">
              <a:extLst>
                <a:ext uri="{FF2B5EF4-FFF2-40B4-BE49-F238E27FC236}">
                  <a16:creationId xmlns:a16="http://schemas.microsoft.com/office/drawing/2014/main" xmlns="" id="{DCD4BB96-D903-4D8A-A682-34DC31A0ACB1}"/>
                </a:ext>
              </a:extLst>
            </p:cNvPr>
            <p:cNvSpPr/>
            <p:nvPr/>
          </p:nvSpPr>
          <p:spPr>
            <a:xfrm>
              <a:off x="993434" y="2329743"/>
              <a:ext cx="79839" cy="83895"/>
            </a:xfrm>
            <a:custGeom>
              <a:avLst/>
              <a:gdLst>
                <a:gd name="connsiteX0" fmla="*/ 3822 w 18894"/>
                <a:gd name="connsiteY0" fmla="*/ 17209 h 19854"/>
                <a:gd name="connsiteX1" fmla="*/ 18880 w 18894"/>
                <a:gd name="connsiteY1" fmla="*/ 10433 h 19854"/>
                <a:gd name="connsiteX2" fmla="*/ 8017 w 18894"/>
                <a:gd name="connsiteY2" fmla="*/ 0 h 19854"/>
                <a:gd name="connsiteX3" fmla="*/ 3822 w 18894"/>
                <a:gd name="connsiteY3" fmla="*/ 17209 h 19854"/>
              </a:gdLst>
              <a:ahLst/>
              <a:cxnLst>
                <a:cxn ang="0">
                  <a:pos x="connsiteX0" y="connsiteY0"/>
                </a:cxn>
                <a:cxn ang="0">
                  <a:pos x="connsiteX1" y="connsiteY1"/>
                </a:cxn>
                <a:cxn ang="0">
                  <a:pos x="connsiteX2" y="connsiteY2"/>
                </a:cxn>
                <a:cxn ang="0">
                  <a:pos x="connsiteX3" y="connsiteY3"/>
                </a:cxn>
              </a:cxnLst>
              <a:rect l="l" t="t" r="r" b="b"/>
              <a:pathLst>
                <a:path w="18894" h="19854">
                  <a:moveTo>
                    <a:pt x="3822" y="17209"/>
                  </a:moveTo>
                  <a:cubicBezTo>
                    <a:pt x="10383" y="22909"/>
                    <a:pt x="19310" y="18822"/>
                    <a:pt x="18880" y="10433"/>
                  </a:cubicBezTo>
                  <a:cubicBezTo>
                    <a:pt x="18665" y="6131"/>
                    <a:pt x="15115" y="0"/>
                    <a:pt x="8017" y="0"/>
                  </a:cubicBezTo>
                  <a:cubicBezTo>
                    <a:pt x="-1018" y="860"/>
                    <a:pt x="-2416" y="11724"/>
                    <a:pt x="3822"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4" name="任意多边形: 形状 1131">
              <a:extLst>
                <a:ext uri="{FF2B5EF4-FFF2-40B4-BE49-F238E27FC236}">
                  <a16:creationId xmlns:a16="http://schemas.microsoft.com/office/drawing/2014/main" xmlns="" id="{7A411238-1E4F-4722-A9B3-C4AA26BC49DE}"/>
                </a:ext>
              </a:extLst>
            </p:cNvPr>
            <p:cNvSpPr/>
            <p:nvPr/>
          </p:nvSpPr>
          <p:spPr>
            <a:xfrm>
              <a:off x="1293426" y="2313381"/>
              <a:ext cx="78630" cy="83401"/>
            </a:xfrm>
            <a:custGeom>
              <a:avLst/>
              <a:gdLst>
                <a:gd name="connsiteX0" fmla="*/ 18550 w 18608"/>
                <a:gd name="connsiteY0" fmla="*/ 10325 h 19737"/>
                <a:gd name="connsiteX1" fmla="*/ 7364 w 18608"/>
                <a:gd name="connsiteY1" fmla="*/ 0 h 19737"/>
                <a:gd name="connsiteX2" fmla="*/ 4138 w 18608"/>
                <a:gd name="connsiteY2" fmla="*/ 17209 h 19737"/>
                <a:gd name="connsiteX3" fmla="*/ 18550 w 18608"/>
                <a:gd name="connsiteY3" fmla="*/ 10325 h 19737"/>
              </a:gdLst>
              <a:ahLst/>
              <a:cxnLst>
                <a:cxn ang="0">
                  <a:pos x="connsiteX0" y="connsiteY0"/>
                </a:cxn>
                <a:cxn ang="0">
                  <a:pos x="connsiteX1" y="connsiteY1"/>
                </a:cxn>
                <a:cxn ang="0">
                  <a:pos x="connsiteX2" y="connsiteY2"/>
                </a:cxn>
                <a:cxn ang="0">
                  <a:pos x="connsiteX3" y="connsiteY3"/>
                </a:cxn>
              </a:cxnLst>
              <a:rect l="l" t="t" r="r" b="b"/>
              <a:pathLst>
                <a:path w="18608" h="19737">
                  <a:moveTo>
                    <a:pt x="18550" y="10325"/>
                  </a:moveTo>
                  <a:cubicBezTo>
                    <a:pt x="18120" y="6023"/>
                    <a:pt x="14355" y="0"/>
                    <a:pt x="7364" y="0"/>
                  </a:cubicBezTo>
                  <a:cubicBezTo>
                    <a:pt x="-1348" y="968"/>
                    <a:pt x="-2208" y="11831"/>
                    <a:pt x="4138" y="17209"/>
                  </a:cubicBezTo>
                  <a:cubicBezTo>
                    <a:pt x="10591" y="22802"/>
                    <a:pt x="19410" y="18500"/>
                    <a:pt x="18550"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5" name="任意多边形: 形状 1132">
              <a:extLst>
                <a:ext uri="{FF2B5EF4-FFF2-40B4-BE49-F238E27FC236}">
                  <a16:creationId xmlns:a16="http://schemas.microsoft.com/office/drawing/2014/main" xmlns="" id="{52E2DF30-DE81-4D61-B2B8-EE15B192BBFE}"/>
                </a:ext>
              </a:extLst>
            </p:cNvPr>
            <p:cNvSpPr/>
            <p:nvPr/>
          </p:nvSpPr>
          <p:spPr>
            <a:xfrm>
              <a:off x="1584760" y="2293829"/>
              <a:ext cx="77903" cy="83329"/>
            </a:xfrm>
            <a:custGeom>
              <a:avLst/>
              <a:gdLst>
                <a:gd name="connsiteX0" fmla="*/ 5319 w 18436"/>
                <a:gd name="connsiteY0" fmla="*/ 17856 h 19720"/>
                <a:gd name="connsiteX1" fmla="*/ 18333 w 18436"/>
                <a:gd name="connsiteY1" fmla="*/ 10219 h 19720"/>
                <a:gd name="connsiteX2" fmla="*/ 6932 w 18436"/>
                <a:gd name="connsiteY2" fmla="*/ 1 h 19720"/>
                <a:gd name="connsiteX3" fmla="*/ 6072 w 18436"/>
                <a:gd name="connsiteY3" fmla="*/ 109 h 19720"/>
                <a:gd name="connsiteX4" fmla="*/ 5319 w 18436"/>
                <a:gd name="connsiteY4" fmla="*/ 17856 h 19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6" h="19720">
                  <a:moveTo>
                    <a:pt x="5319" y="17856"/>
                  </a:moveTo>
                  <a:cubicBezTo>
                    <a:pt x="11880" y="22481"/>
                    <a:pt x="19409" y="17963"/>
                    <a:pt x="18333" y="10219"/>
                  </a:cubicBezTo>
                  <a:cubicBezTo>
                    <a:pt x="17688" y="5917"/>
                    <a:pt x="13709" y="-106"/>
                    <a:pt x="6932" y="1"/>
                  </a:cubicBezTo>
                  <a:cubicBezTo>
                    <a:pt x="6717" y="1"/>
                    <a:pt x="6287" y="109"/>
                    <a:pt x="6072" y="109"/>
                  </a:cubicBezTo>
                  <a:cubicBezTo>
                    <a:pt x="-1672" y="1615"/>
                    <a:pt x="-2102" y="12693"/>
                    <a:pt x="5319" y="178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6" name="任意多边形: 形状 1133">
              <a:extLst>
                <a:ext uri="{FF2B5EF4-FFF2-40B4-BE49-F238E27FC236}">
                  <a16:creationId xmlns:a16="http://schemas.microsoft.com/office/drawing/2014/main" xmlns="" id="{E226EB52-78B6-47AE-999B-E33930F0B6F7}"/>
                </a:ext>
              </a:extLst>
            </p:cNvPr>
            <p:cNvSpPr/>
            <p:nvPr/>
          </p:nvSpPr>
          <p:spPr>
            <a:xfrm>
              <a:off x="1863845" y="2271108"/>
              <a:ext cx="73361" cy="83396"/>
            </a:xfrm>
            <a:custGeom>
              <a:avLst/>
              <a:gdLst>
                <a:gd name="connsiteX0" fmla="*/ 17144 w 17361"/>
                <a:gd name="connsiteY0" fmla="*/ 10112 h 19736"/>
                <a:gd name="connsiteX1" fmla="*/ 6065 w 17361"/>
                <a:gd name="connsiteY1" fmla="*/ 1 h 19736"/>
                <a:gd name="connsiteX2" fmla="*/ 5205 w 17361"/>
                <a:gd name="connsiteY2" fmla="*/ 109 h 19736"/>
                <a:gd name="connsiteX3" fmla="*/ 5528 w 17361"/>
                <a:gd name="connsiteY3" fmla="*/ 17856 h 19736"/>
                <a:gd name="connsiteX4" fmla="*/ 17144 w 17361"/>
                <a:gd name="connsiteY4" fmla="*/ 10112 h 19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1" h="19736">
                  <a:moveTo>
                    <a:pt x="17144" y="10112"/>
                  </a:moveTo>
                  <a:cubicBezTo>
                    <a:pt x="16283" y="5809"/>
                    <a:pt x="12304" y="-106"/>
                    <a:pt x="6065" y="1"/>
                  </a:cubicBezTo>
                  <a:cubicBezTo>
                    <a:pt x="5850" y="1"/>
                    <a:pt x="5528" y="109"/>
                    <a:pt x="5205" y="109"/>
                  </a:cubicBezTo>
                  <a:cubicBezTo>
                    <a:pt x="-1894" y="1615"/>
                    <a:pt x="-1679" y="12801"/>
                    <a:pt x="5528" y="17856"/>
                  </a:cubicBezTo>
                  <a:cubicBezTo>
                    <a:pt x="12088" y="22481"/>
                    <a:pt x="18649" y="18071"/>
                    <a:pt x="17144" y="101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7" name="任意多边形: 形状 1134">
              <a:extLst>
                <a:ext uri="{FF2B5EF4-FFF2-40B4-BE49-F238E27FC236}">
                  <a16:creationId xmlns:a16="http://schemas.microsoft.com/office/drawing/2014/main" xmlns="" id="{409035FF-5112-4CD3-8B9C-463594EF0F9C}"/>
                </a:ext>
              </a:extLst>
            </p:cNvPr>
            <p:cNvSpPr/>
            <p:nvPr/>
          </p:nvSpPr>
          <p:spPr>
            <a:xfrm>
              <a:off x="2118644" y="2247001"/>
              <a:ext cx="67686" cy="82691"/>
            </a:xfrm>
            <a:custGeom>
              <a:avLst/>
              <a:gdLst>
                <a:gd name="connsiteX0" fmla="*/ 4922 w 16018"/>
                <a:gd name="connsiteY0" fmla="*/ 6 h 19569"/>
                <a:gd name="connsiteX1" fmla="*/ 4169 w 16018"/>
                <a:gd name="connsiteY1" fmla="*/ 113 h 19569"/>
                <a:gd name="connsiteX2" fmla="*/ 6427 w 16018"/>
                <a:gd name="connsiteY2" fmla="*/ 18290 h 19569"/>
                <a:gd name="connsiteX3" fmla="*/ 15677 w 16018"/>
                <a:gd name="connsiteY3" fmla="*/ 10008 h 19569"/>
                <a:gd name="connsiteX4" fmla="*/ 4922 w 16018"/>
                <a:gd name="connsiteY4" fmla="*/ 6 h 19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8" h="19569">
                  <a:moveTo>
                    <a:pt x="4922" y="6"/>
                  </a:moveTo>
                  <a:cubicBezTo>
                    <a:pt x="4706" y="6"/>
                    <a:pt x="4384" y="113"/>
                    <a:pt x="4169" y="113"/>
                  </a:cubicBezTo>
                  <a:cubicBezTo>
                    <a:pt x="-2392" y="1727"/>
                    <a:pt x="-886" y="13880"/>
                    <a:pt x="6427" y="18290"/>
                  </a:cubicBezTo>
                  <a:cubicBezTo>
                    <a:pt x="12343" y="21947"/>
                    <a:pt x="17398" y="17322"/>
                    <a:pt x="15677" y="10008"/>
                  </a:cubicBezTo>
                  <a:cubicBezTo>
                    <a:pt x="14602" y="5706"/>
                    <a:pt x="10622" y="-209"/>
                    <a:pt x="4922"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8" name="任意多边形: 形状 1135">
              <a:extLst>
                <a:ext uri="{FF2B5EF4-FFF2-40B4-BE49-F238E27FC236}">
                  <a16:creationId xmlns:a16="http://schemas.microsoft.com/office/drawing/2014/main" xmlns="" id="{FCEB2F9D-0074-486B-849E-BEDBDF478608}"/>
                </a:ext>
              </a:extLst>
            </p:cNvPr>
            <p:cNvSpPr/>
            <p:nvPr/>
          </p:nvSpPr>
          <p:spPr>
            <a:xfrm>
              <a:off x="2346860" y="2221521"/>
              <a:ext cx="62247" cy="82674"/>
            </a:xfrm>
            <a:custGeom>
              <a:avLst/>
              <a:gdLst>
                <a:gd name="connsiteX0" fmla="*/ 3294 w 14731"/>
                <a:gd name="connsiteY0" fmla="*/ 120 h 19565"/>
                <a:gd name="connsiteX1" fmla="*/ 7166 w 14731"/>
                <a:gd name="connsiteY1" fmla="*/ 18727 h 19565"/>
                <a:gd name="connsiteX2" fmla="*/ 14157 w 14731"/>
                <a:gd name="connsiteY2" fmla="*/ 9908 h 19565"/>
                <a:gd name="connsiteX3" fmla="*/ 3831 w 14731"/>
                <a:gd name="connsiteY3" fmla="*/ 13 h 19565"/>
                <a:gd name="connsiteX4" fmla="*/ 3294 w 14731"/>
                <a:gd name="connsiteY4" fmla="*/ 120 h 1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1" h="19565">
                  <a:moveTo>
                    <a:pt x="3294" y="120"/>
                  </a:moveTo>
                  <a:cubicBezTo>
                    <a:pt x="-2729" y="1841"/>
                    <a:pt x="67" y="14855"/>
                    <a:pt x="7166" y="18727"/>
                  </a:cubicBezTo>
                  <a:cubicBezTo>
                    <a:pt x="12543" y="21524"/>
                    <a:pt x="16200" y="17006"/>
                    <a:pt x="14157" y="9908"/>
                  </a:cubicBezTo>
                  <a:cubicBezTo>
                    <a:pt x="12974" y="5606"/>
                    <a:pt x="8994" y="-310"/>
                    <a:pt x="3831" y="13"/>
                  </a:cubicBezTo>
                  <a:cubicBezTo>
                    <a:pt x="3724" y="13"/>
                    <a:pt x="3509" y="13"/>
                    <a:pt x="3294"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9" name="任意多边形: 形状 1136">
              <a:extLst>
                <a:ext uri="{FF2B5EF4-FFF2-40B4-BE49-F238E27FC236}">
                  <a16:creationId xmlns:a16="http://schemas.microsoft.com/office/drawing/2014/main" xmlns="" id="{44607EE7-284D-406D-9344-287B4442A286}"/>
                </a:ext>
              </a:extLst>
            </p:cNvPr>
            <p:cNvSpPr/>
            <p:nvPr/>
          </p:nvSpPr>
          <p:spPr>
            <a:xfrm>
              <a:off x="2548257" y="2194249"/>
              <a:ext cx="57591" cy="82175"/>
            </a:xfrm>
            <a:custGeom>
              <a:avLst/>
              <a:gdLst>
                <a:gd name="connsiteX0" fmla="*/ 2526 w 13629"/>
                <a:gd name="connsiteY0" fmla="*/ 120 h 19447"/>
                <a:gd name="connsiteX1" fmla="*/ 7259 w 13629"/>
                <a:gd name="connsiteY1" fmla="*/ 18620 h 19447"/>
                <a:gd name="connsiteX2" fmla="*/ 12852 w 13629"/>
                <a:gd name="connsiteY2" fmla="*/ 9800 h 19447"/>
                <a:gd name="connsiteX3" fmla="*/ 3064 w 13629"/>
                <a:gd name="connsiteY3" fmla="*/ 13 h 19447"/>
                <a:gd name="connsiteX4" fmla="*/ 2526 w 13629"/>
                <a:gd name="connsiteY4" fmla="*/ 120 h 19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9447">
                  <a:moveTo>
                    <a:pt x="2526" y="120"/>
                  </a:moveTo>
                  <a:cubicBezTo>
                    <a:pt x="-2636" y="1949"/>
                    <a:pt x="698" y="14856"/>
                    <a:pt x="7259" y="18620"/>
                  </a:cubicBezTo>
                  <a:cubicBezTo>
                    <a:pt x="12206" y="21416"/>
                    <a:pt x="15110" y="16792"/>
                    <a:pt x="12852" y="9800"/>
                  </a:cubicBezTo>
                  <a:cubicBezTo>
                    <a:pt x="11453" y="5498"/>
                    <a:pt x="7581" y="-310"/>
                    <a:pt x="3064" y="13"/>
                  </a:cubicBezTo>
                  <a:cubicBezTo>
                    <a:pt x="2849" y="13"/>
                    <a:pt x="2634" y="13"/>
                    <a:pt x="2526"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50" name="任意多边形: 形状 1137">
              <a:extLst>
                <a:ext uri="{FF2B5EF4-FFF2-40B4-BE49-F238E27FC236}">
                  <a16:creationId xmlns:a16="http://schemas.microsoft.com/office/drawing/2014/main" xmlns="" id="{522909C1-0F2C-4FE8-BECC-9244D8AB9924}"/>
                </a:ext>
              </a:extLst>
            </p:cNvPr>
            <p:cNvSpPr/>
            <p:nvPr/>
          </p:nvSpPr>
          <p:spPr>
            <a:xfrm>
              <a:off x="2721625" y="2165620"/>
              <a:ext cx="52638" cy="81922"/>
            </a:xfrm>
            <a:custGeom>
              <a:avLst/>
              <a:gdLst>
                <a:gd name="connsiteX0" fmla="*/ 11405 w 12457"/>
                <a:gd name="connsiteY0" fmla="*/ 9800 h 19387"/>
                <a:gd name="connsiteX1" fmla="*/ 2263 w 12457"/>
                <a:gd name="connsiteY1" fmla="*/ 13 h 19387"/>
                <a:gd name="connsiteX2" fmla="*/ 1833 w 12457"/>
                <a:gd name="connsiteY2" fmla="*/ 120 h 19387"/>
                <a:gd name="connsiteX3" fmla="*/ 7963 w 12457"/>
                <a:gd name="connsiteY3" fmla="*/ 18942 h 19387"/>
                <a:gd name="connsiteX4" fmla="*/ 11405 w 12457"/>
                <a:gd name="connsiteY4" fmla="*/ 9800 h 19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7" h="19387">
                  <a:moveTo>
                    <a:pt x="11405" y="9800"/>
                  </a:moveTo>
                  <a:cubicBezTo>
                    <a:pt x="9899" y="5606"/>
                    <a:pt x="6027" y="-310"/>
                    <a:pt x="2263" y="13"/>
                  </a:cubicBezTo>
                  <a:cubicBezTo>
                    <a:pt x="2155" y="13"/>
                    <a:pt x="1940" y="120"/>
                    <a:pt x="1833" y="120"/>
                  </a:cubicBezTo>
                  <a:cubicBezTo>
                    <a:pt x="-2685" y="2056"/>
                    <a:pt x="1833" y="15931"/>
                    <a:pt x="7963" y="18942"/>
                  </a:cubicBezTo>
                  <a:cubicBezTo>
                    <a:pt x="11943" y="20878"/>
                    <a:pt x="13771" y="16254"/>
                    <a:pt x="11405"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51" name="任意多边形: 形状 1138">
              <a:extLst>
                <a:ext uri="{FF2B5EF4-FFF2-40B4-BE49-F238E27FC236}">
                  <a16:creationId xmlns:a16="http://schemas.microsoft.com/office/drawing/2014/main" xmlns="" id="{C28BA8EA-F92C-4AD5-A9DC-6FB5B3ACB75F}"/>
                </a:ext>
              </a:extLst>
            </p:cNvPr>
            <p:cNvSpPr/>
            <p:nvPr/>
          </p:nvSpPr>
          <p:spPr>
            <a:xfrm>
              <a:off x="2866085" y="2136531"/>
              <a:ext cx="48949" cy="81415"/>
            </a:xfrm>
            <a:custGeom>
              <a:avLst/>
              <a:gdLst>
                <a:gd name="connsiteX0" fmla="*/ 10237 w 11584"/>
                <a:gd name="connsiteY0" fmla="*/ 9693 h 19267"/>
                <a:gd name="connsiteX1" fmla="*/ 1633 w 11584"/>
                <a:gd name="connsiteY1" fmla="*/ 13 h 19267"/>
                <a:gd name="connsiteX2" fmla="*/ 1202 w 11584"/>
                <a:gd name="connsiteY2" fmla="*/ 120 h 19267"/>
                <a:gd name="connsiteX3" fmla="*/ 8516 w 11584"/>
                <a:gd name="connsiteY3" fmla="*/ 19050 h 19267"/>
                <a:gd name="connsiteX4" fmla="*/ 10237 w 11584"/>
                <a:gd name="connsiteY4" fmla="*/ 9693 h 19267"/>
                <a:gd name="connsiteX5" fmla="*/ 10237 w 11584"/>
                <a:gd name="connsiteY5" fmla="*/ 9693 h 1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84" h="19267">
                  <a:moveTo>
                    <a:pt x="10237" y="9693"/>
                  </a:moveTo>
                  <a:cubicBezTo>
                    <a:pt x="8624" y="5498"/>
                    <a:pt x="4859" y="-310"/>
                    <a:pt x="1633" y="13"/>
                  </a:cubicBezTo>
                  <a:cubicBezTo>
                    <a:pt x="1525" y="13"/>
                    <a:pt x="1310" y="120"/>
                    <a:pt x="1202" y="120"/>
                  </a:cubicBezTo>
                  <a:cubicBezTo>
                    <a:pt x="-2562" y="2164"/>
                    <a:pt x="3246" y="17007"/>
                    <a:pt x="8516" y="19050"/>
                  </a:cubicBezTo>
                  <a:cubicBezTo>
                    <a:pt x="11743" y="20341"/>
                    <a:pt x="12603" y="15716"/>
                    <a:pt x="10237" y="9693"/>
                  </a:cubicBezTo>
                  <a:lnTo>
                    <a:pt x="10237" y="969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052" name="任意多边形: 形状 1139">
              <a:extLst>
                <a:ext uri="{FF2B5EF4-FFF2-40B4-BE49-F238E27FC236}">
                  <a16:creationId xmlns:a16="http://schemas.microsoft.com/office/drawing/2014/main" xmlns="" id="{0D191D0F-165E-4BA1-B44A-D20CF37E04FB}"/>
                </a:ext>
              </a:extLst>
            </p:cNvPr>
            <p:cNvSpPr/>
            <p:nvPr/>
          </p:nvSpPr>
          <p:spPr>
            <a:xfrm>
              <a:off x="2982361" y="2106492"/>
              <a:ext cx="44935" cy="81334"/>
            </a:xfrm>
            <a:custGeom>
              <a:avLst/>
              <a:gdLst>
                <a:gd name="connsiteX0" fmla="*/ 8856 w 10634"/>
                <a:gd name="connsiteY0" fmla="*/ 9595 h 19248"/>
                <a:gd name="connsiteX1" fmla="*/ 1005 w 10634"/>
                <a:gd name="connsiteY1" fmla="*/ 23 h 19248"/>
                <a:gd name="connsiteX2" fmla="*/ 8534 w 10634"/>
                <a:gd name="connsiteY2" fmla="*/ 19060 h 19248"/>
                <a:gd name="connsiteX3" fmla="*/ 8856 w 10634"/>
                <a:gd name="connsiteY3" fmla="*/ 9595 h 19248"/>
                <a:gd name="connsiteX4" fmla="*/ 8856 w 10634"/>
                <a:gd name="connsiteY4" fmla="*/ 9595 h 19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34" h="19248">
                  <a:moveTo>
                    <a:pt x="8856" y="9595"/>
                  </a:moveTo>
                  <a:cubicBezTo>
                    <a:pt x="7135" y="5400"/>
                    <a:pt x="3479" y="-408"/>
                    <a:pt x="1005" y="23"/>
                  </a:cubicBezTo>
                  <a:cubicBezTo>
                    <a:pt x="-2652" y="1851"/>
                    <a:pt x="4554" y="17231"/>
                    <a:pt x="8534" y="19060"/>
                  </a:cubicBezTo>
                  <a:cubicBezTo>
                    <a:pt x="11223" y="20243"/>
                    <a:pt x="11330" y="15726"/>
                    <a:pt x="8856" y="9595"/>
                  </a:cubicBezTo>
                  <a:lnTo>
                    <a:pt x="8856" y="9595"/>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053" name="任意多边形: 形状 1140">
              <a:extLst>
                <a:ext uri="{FF2B5EF4-FFF2-40B4-BE49-F238E27FC236}">
                  <a16:creationId xmlns:a16="http://schemas.microsoft.com/office/drawing/2014/main" xmlns="" id="{A5008BB2-71EC-466D-909C-E8427FE9E34B}"/>
                </a:ext>
              </a:extLst>
            </p:cNvPr>
            <p:cNvSpPr/>
            <p:nvPr/>
          </p:nvSpPr>
          <p:spPr>
            <a:xfrm>
              <a:off x="3068310" y="2076084"/>
              <a:ext cx="42062" cy="80684"/>
            </a:xfrm>
            <a:custGeom>
              <a:avLst/>
              <a:gdLst>
                <a:gd name="connsiteX0" fmla="*/ 563 w 9954"/>
                <a:gd name="connsiteY0" fmla="*/ 13 h 19094"/>
                <a:gd name="connsiteX1" fmla="*/ 8952 w 9954"/>
                <a:gd name="connsiteY1" fmla="*/ 19050 h 19094"/>
                <a:gd name="connsiteX2" fmla="*/ 7662 w 9954"/>
                <a:gd name="connsiteY2" fmla="*/ 9586 h 19094"/>
                <a:gd name="connsiteX3" fmla="*/ 563 w 9954"/>
                <a:gd name="connsiteY3" fmla="*/ 13 h 19094"/>
              </a:gdLst>
              <a:ahLst/>
              <a:cxnLst>
                <a:cxn ang="0">
                  <a:pos x="connsiteX0" y="connsiteY0"/>
                </a:cxn>
                <a:cxn ang="0">
                  <a:pos x="connsiteX1" y="connsiteY1"/>
                </a:cxn>
                <a:cxn ang="0">
                  <a:pos x="connsiteX2" y="connsiteY2"/>
                </a:cxn>
                <a:cxn ang="0">
                  <a:pos x="connsiteX3" y="connsiteY3"/>
                </a:cxn>
              </a:cxnLst>
              <a:rect l="l" t="t" r="r" b="b"/>
              <a:pathLst>
                <a:path w="9954" h="19094">
                  <a:moveTo>
                    <a:pt x="563" y="13"/>
                  </a:moveTo>
                  <a:cubicBezTo>
                    <a:pt x="-2234" y="2057"/>
                    <a:pt x="6156" y="18190"/>
                    <a:pt x="8952" y="19050"/>
                  </a:cubicBezTo>
                  <a:cubicBezTo>
                    <a:pt x="10673" y="19588"/>
                    <a:pt x="10135" y="15178"/>
                    <a:pt x="7662" y="9586"/>
                  </a:cubicBezTo>
                  <a:cubicBezTo>
                    <a:pt x="5725" y="5391"/>
                    <a:pt x="2284" y="-310"/>
                    <a:pt x="563"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54" name="任意多边形: 形状 1141">
              <a:extLst>
                <a:ext uri="{FF2B5EF4-FFF2-40B4-BE49-F238E27FC236}">
                  <a16:creationId xmlns:a16="http://schemas.microsoft.com/office/drawing/2014/main" xmlns="" id="{52D602B6-C635-4E98-9B78-39E8C3246813}"/>
                </a:ext>
              </a:extLst>
            </p:cNvPr>
            <p:cNvSpPr/>
            <p:nvPr/>
          </p:nvSpPr>
          <p:spPr>
            <a:xfrm>
              <a:off x="3124004" y="2046044"/>
              <a:ext cx="39531" cy="80274"/>
            </a:xfrm>
            <a:custGeom>
              <a:avLst/>
              <a:gdLst>
                <a:gd name="connsiteX0" fmla="*/ 8894 w 9355"/>
                <a:gd name="connsiteY0" fmla="*/ 18953 h 18997"/>
                <a:gd name="connsiteX1" fmla="*/ 6420 w 9355"/>
                <a:gd name="connsiteY1" fmla="*/ 9488 h 18997"/>
                <a:gd name="connsiteX2" fmla="*/ 182 w 9355"/>
                <a:gd name="connsiteY2" fmla="*/ 23 h 18997"/>
                <a:gd name="connsiteX3" fmla="*/ 8894 w 9355"/>
                <a:gd name="connsiteY3" fmla="*/ 18953 h 18997"/>
              </a:gdLst>
              <a:ahLst/>
              <a:cxnLst>
                <a:cxn ang="0">
                  <a:pos x="connsiteX0" y="connsiteY0"/>
                </a:cxn>
                <a:cxn ang="0">
                  <a:pos x="connsiteX1" y="connsiteY1"/>
                </a:cxn>
                <a:cxn ang="0">
                  <a:pos x="connsiteX2" y="connsiteY2"/>
                </a:cxn>
                <a:cxn ang="0">
                  <a:pos x="connsiteX3" y="connsiteY3"/>
                </a:cxn>
              </a:cxnLst>
              <a:rect l="l" t="t" r="r" b="b"/>
              <a:pathLst>
                <a:path w="9355" h="18997">
                  <a:moveTo>
                    <a:pt x="8894" y="18953"/>
                  </a:moveTo>
                  <a:cubicBezTo>
                    <a:pt x="10077" y="19491"/>
                    <a:pt x="8894" y="15081"/>
                    <a:pt x="6420" y="9488"/>
                  </a:cubicBezTo>
                  <a:cubicBezTo>
                    <a:pt x="4484" y="5293"/>
                    <a:pt x="1365" y="-407"/>
                    <a:pt x="182" y="23"/>
                  </a:cubicBezTo>
                  <a:cubicBezTo>
                    <a:pt x="-1324" y="2067"/>
                    <a:pt x="6958" y="18092"/>
                    <a:pt x="8894" y="189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55" name="任意多边形: 形状 1142">
              <a:extLst>
                <a:ext uri="{FF2B5EF4-FFF2-40B4-BE49-F238E27FC236}">
                  <a16:creationId xmlns:a16="http://schemas.microsoft.com/office/drawing/2014/main" xmlns="" id="{50F195B8-0DC6-4AF3-976E-BEDEF0A72422}"/>
                </a:ext>
              </a:extLst>
            </p:cNvPr>
            <p:cNvSpPr/>
            <p:nvPr/>
          </p:nvSpPr>
          <p:spPr>
            <a:xfrm>
              <a:off x="3148406" y="2015692"/>
              <a:ext cx="38630" cy="79986"/>
            </a:xfrm>
            <a:custGeom>
              <a:avLst/>
              <a:gdLst>
                <a:gd name="connsiteX0" fmla="*/ 5270 w 9142"/>
                <a:gd name="connsiteY0" fmla="*/ 9465 h 18929"/>
                <a:gd name="connsiteX1" fmla="*/ 107 w 9142"/>
                <a:gd name="connsiteY1" fmla="*/ 0 h 18929"/>
                <a:gd name="connsiteX2" fmla="*/ 0 w 9142"/>
                <a:gd name="connsiteY2" fmla="*/ 0 h 18929"/>
                <a:gd name="connsiteX3" fmla="*/ 9142 w 9142"/>
                <a:gd name="connsiteY3" fmla="*/ 18930 h 18929"/>
                <a:gd name="connsiteX4" fmla="*/ 5270 w 9142"/>
                <a:gd name="connsiteY4" fmla="*/ 9465 h 18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 h="18929">
                  <a:moveTo>
                    <a:pt x="5270" y="9465"/>
                  </a:moveTo>
                  <a:cubicBezTo>
                    <a:pt x="3980" y="6668"/>
                    <a:pt x="1183" y="1076"/>
                    <a:pt x="107" y="0"/>
                  </a:cubicBezTo>
                  <a:cubicBezTo>
                    <a:pt x="107" y="0"/>
                    <a:pt x="0" y="0"/>
                    <a:pt x="0" y="0"/>
                  </a:cubicBezTo>
                  <a:cubicBezTo>
                    <a:pt x="0" y="1291"/>
                    <a:pt x="7852" y="18822"/>
                    <a:pt x="9142" y="18930"/>
                  </a:cubicBezTo>
                  <a:cubicBezTo>
                    <a:pt x="9035" y="17854"/>
                    <a:pt x="6561" y="12261"/>
                    <a:pt x="5270"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2" name="任意多边形: 形状 1149">
              <a:extLst>
                <a:ext uri="{FF2B5EF4-FFF2-40B4-BE49-F238E27FC236}">
                  <a16:creationId xmlns:a16="http://schemas.microsoft.com/office/drawing/2014/main" xmlns="" id="{B38CDF7E-56DA-4ACD-BC18-6C22DECC44CC}"/>
                </a:ext>
              </a:extLst>
            </p:cNvPr>
            <p:cNvSpPr/>
            <p:nvPr/>
          </p:nvSpPr>
          <p:spPr>
            <a:xfrm>
              <a:off x="2052175" y="2415632"/>
              <a:ext cx="70487" cy="85116"/>
            </a:xfrm>
            <a:custGeom>
              <a:avLst/>
              <a:gdLst>
                <a:gd name="connsiteX0" fmla="*/ 5271 w 16681"/>
                <a:gd name="connsiteY0" fmla="*/ 18286 h 20143"/>
                <a:gd name="connsiteX1" fmla="*/ 16457 w 16681"/>
                <a:gd name="connsiteY1" fmla="*/ 10327 h 20143"/>
                <a:gd name="connsiteX2" fmla="*/ 5702 w 16681"/>
                <a:gd name="connsiteY2" fmla="*/ 1 h 20143"/>
                <a:gd name="connsiteX3" fmla="*/ 5271 w 16681"/>
                <a:gd name="connsiteY3" fmla="*/ 18286 h 20143"/>
              </a:gdLst>
              <a:ahLst/>
              <a:cxnLst>
                <a:cxn ang="0">
                  <a:pos x="connsiteX0" y="connsiteY0"/>
                </a:cxn>
                <a:cxn ang="0">
                  <a:pos x="connsiteX1" y="connsiteY1"/>
                </a:cxn>
                <a:cxn ang="0">
                  <a:pos x="connsiteX2" y="connsiteY2"/>
                </a:cxn>
                <a:cxn ang="0">
                  <a:pos x="connsiteX3" y="connsiteY3"/>
                </a:cxn>
              </a:cxnLst>
              <a:rect l="l" t="t" r="r" b="b"/>
              <a:pathLst>
                <a:path w="16681" h="20143">
                  <a:moveTo>
                    <a:pt x="5271" y="18286"/>
                  </a:moveTo>
                  <a:cubicBezTo>
                    <a:pt x="11617" y="22911"/>
                    <a:pt x="17963" y="18393"/>
                    <a:pt x="16457" y="10327"/>
                  </a:cubicBezTo>
                  <a:cubicBezTo>
                    <a:pt x="15597" y="5917"/>
                    <a:pt x="11832" y="-106"/>
                    <a:pt x="5702" y="1"/>
                  </a:cubicBezTo>
                  <a:cubicBezTo>
                    <a:pt x="-2258" y="1400"/>
                    <a:pt x="-1397" y="13338"/>
                    <a:pt x="5271" y="182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3" name="任意多边形: 形状 1150">
              <a:extLst>
                <a:ext uri="{FF2B5EF4-FFF2-40B4-BE49-F238E27FC236}">
                  <a16:creationId xmlns:a16="http://schemas.microsoft.com/office/drawing/2014/main" xmlns="" id="{DD280094-ABE7-4762-BE34-EDFEC34A4C5C}"/>
                </a:ext>
              </a:extLst>
            </p:cNvPr>
            <p:cNvSpPr/>
            <p:nvPr/>
          </p:nvSpPr>
          <p:spPr>
            <a:xfrm>
              <a:off x="2297708" y="2389708"/>
              <a:ext cx="64850" cy="84685"/>
            </a:xfrm>
            <a:custGeom>
              <a:avLst/>
              <a:gdLst>
                <a:gd name="connsiteX0" fmla="*/ 15033 w 15347"/>
                <a:gd name="connsiteY0" fmla="*/ 10223 h 20041"/>
                <a:gd name="connsiteX1" fmla="*/ 4815 w 15347"/>
                <a:gd name="connsiteY1" fmla="*/ 6 h 20041"/>
                <a:gd name="connsiteX2" fmla="*/ 4062 w 15347"/>
                <a:gd name="connsiteY2" fmla="*/ 113 h 20041"/>
                <a:gd name="connsiteX3" fmla="*/ 6106 w 15347"/>
                <a:gd name="connsiteY3" fmla="*/ 18720 h 20041"/>
                <a:gd name="connsiteX4" fmla="*/ 15033 w 15347"/>
                <a:gd name="connsiteY4" fmla="*/ 10223 h 20041"/>
                <a:gd name="connsiteX5" fmla="*/ 15033 w 15347"/>
                <a:gd name="connsiteY5" fmla="*/ 10223 h 2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47" h="20041">
                  <a:moveTo>
                    <a:pt x="15033" y="10223"/>
                  </a:moveTo>
                  <a:cubicBezTo>
                    <a:pt x="14065" y="5814"/>
                    <a:pt x="10193" y="-210"/>
                    <a:pt x="4815" y="6"/>
                  </a:cubicBezTo>
                  <a:cubicBezTo>
                    <a:pt x="4600" y="6"/>
                    <a:pt x="4277" y="113"/>
                    <a:pt x="4062" y="113"/>
                  </a:cubicBezTo>
                  <a:cubicBezTo>
                    <a:pt x="-2284" y="1834"/>
                    <a:pt x="-885" y="14203"/>
                    <a:pt x="6106" y="18720"/>
                  </a:cubicBezTo>
                  <a:cubicBezTo>
                    <a:pt x="11806" y="22485"/>
                    <a:pt x="16646" y="17752"/>
                    <a:pt x="15033" y="10223"/>
                  </a:cubicBezTo>
                  <a:lnTo>
                    <a:pt x="15033" y="1022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064" name="任意多边形: 形状 1151">
              <a:extLst>
                <a:ext uri="{FF2B5EF4-FFF2-40B4-BE49-F238E27FC236}">
                  <a16:creationId xmlns:a16="http://schemas.microsoft.com/office/drawing/2014/main" xmlns="" id="{0097BD8F-C0F3-406B-9D26-3608B6D63C80}"/>
                </a:ext>
              </a:extLst>
            </p:cNvPr>
            <p:cNvSpPr/>
            <p:nvPr/>
          </p:nvSpPr>
          <p:spPr>
            <a:xfrm>
              <a:off x="2516146" y="2362897"/>
              <a:ext cx="59146" cy="84588"/>
            </a:xfrm>
            <a:custGeom>
              <a:avLst/>
              <a:gdLst>
                <a:gd name="connsiteX0" fmla="*/ 3135 w 13997"/>
                <a:gd name="connsiteY0" fmla="*/ 113 h 20018"/>
                <a:gd name="connsiteX1" fmla="*/ 6792 w 13997"/>
                <a:gd name="connsiteY1" fmla="*/ 19151 h 20018"/>
                <a:gd name="connsiteX2" fmla="*/ 13461 w 13997"/>
                <a:gd name="connsiteY2" fmla="*/ 10116 h 20018"/>
                <a:gd name="connsiteX3" fmla="*/ 3673 w 13997"/>
                <a:gd name="connsiteY3" fmla="*/ 6 h 20018"/>
                <a:gd name="connsiteX4" fmla="*/ 3135 w 13997"/>
                <a:gd name="connsiteY4" fmla="*/ 113 h 20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7" h="20018">
                  <a:moveTo>
                    <a:pt x="3135" y="113"/>
                  </a:moveTo>
                  <a:cubicBezTo>
                    <a:pt x="-2565" y="1942"/>
                    <a:pt x="16" y="15279"/>
                    <a:pt x="6792" y="19151"/>
                  </a:cubicBezTo>
                  <a:cubicBezTo>
                    <a:pt x="11847" y="22055"/>
                    <a:pt x="15397" y="17322"/>
                    <a:pt x="13461" y="10116"/>
                  </a:cubicBezTo>
                  <a:cubicBezTo>
                    <a:pt x="12385" y="5706"/>
                    <a:pt x="8513" y="-209"/>
                    <a:pt x="3673" y="6"/>
                  </a:cubicBezTo>
                  <a:cubicBezTo>
                    <a:pt x="3565" y="6"/>
                    <a:pt x="3243" y="113"/>
                    <a:pt x="3135" y="1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5" name="任意多边形: 形状 1152">
              <a:extLst>
                <a:ext uri="{FF2B5EF4-FFF2-40B4-BE49-F238E27FC236}">
                  <a16:creationId xmlns:a16="http://schemas.microsoft.com/office/drawing/2014/main" xmlns="" id="{70600584-9974-423E-A370-9CEC1C31DE3F}"/>
                </a:ext>
              </a:extLst>
            </p:cNvPr>
            <p:cNvSpPr/>
            <p:nvPr/>
          </p:nvSpPr>
          <p:spPr>
            <a:xfrm>
              <a:off x="2706168" y="2334235"/>
              <a:ext cx="53813" cy="83887"/>
            </a:xfrm>
            <a:custGeom>
              <a:avLst/>
              <a:gdLst>
                <a:gd name="connsiteX0" fmla="*/ 12051 w 12735"/>
                <a:gd name="connsiteY0" fmla="*/ 10015 h 19852"/>
                <a:gd name="connsiteX1" fmla="*/ 2909 w 12735"/>
                <a:gd name="connsiteY1" fmla="*/ 12 h 19852"/>
                <a:gd name="connsiteX2" fmla="*/ 2371 w 12735"/>
                <a:gd name="connsiteY2" fmla="*/ 120 h 19852"/>
                <a:gd name="connsiteX3" fmla="*/ 7426 w 12735"/>
                <a:gd name="connsiteY3" fmla="*/ 19372 h 19852"/>
                <a:gd name="connsiteX4" fmla="*/ 12051 w 12735"/>
                <a:gd name="connsiteY4" fmla="*/ 10015 h 19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5" h="19852">
                  <a:moveTo>
                    <a:pt x="12051" y="10015"/>
                  </a:moveTo>
                  <a:cubicBezTo>
                    <a:pt x="10761" y="5713"/>
                    <a:pt x="7104" y="-310"/>
                    <a:pt x="2909" y="12"/>
                  </a:cubicBezTo>
                  <a:cubicBezTo>
                    <a:pt x="2801" y="12"/>
                    <a:pt x="2586" y="120"/>
                    <a:pt x="2371" y="120"/>
                  </a:cubicBezTo>
                  <a:cubicBezTo>
                    <a:pt x="-2684" y="2056"/>
                    <a:pt x="973" y="16253"/>
                    <a:pt x="7426" y="19372"/>
                  </a:cubicBezTo>
                  <a:cubicBezTo>
                    <a:pt x="11621" y="21416"/>
                    <a:pt x="13987" y="16684"/>
                    <a:pt x="12051"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6" name="任意多边形: 形状 1153">
              <a:extLst>
                <a:ext uri="{FF2B5EF4-FFF2-40B4-BE49-F238E27FC236}">
                  <a16:creationId xmlns:a16="http://schemas.microsoft.com/office/drawing/2014/main" xmlns="" id="{A9B1569E-8640-4AC6-9C7C-FB31E865F8B0}"/>
                </a:ext>
              </a:extLst>
            </p:cNvPr>
            <p:cNvSpPr/>
            <p:nvPr/>
          </p:nvSpPr>
          <p:spPr>
            <a:xfrm>
              <a:off x="2867797" y="2304693"/>
              <a:ext cx="48801" cy="83887"/>
            </a:xfrm>
            <a:custGeom>
              <a:avLst/>
              <a:gdLst>
                <a:gd name="connsiteX0" fmla="*/ 2089 w 11549"/>
                <a:gd name="connsiteY0" fmla="*/ 13 h 19852"/>
                <a:gd name="connsiteX1" fmla="*/ 7359 w 11549"/>
                <a:gd name="connsiteY1" fmla="*/ 19373 h 19852"/>
                <a:gd name="connsiteX2" fmla="*/ 10586 w 11549"/>
                <a:gd name="connsiteY2" fmla="*/ 10015 h 19852"/>
                <a:gd name="connsiteX3" fmla="*/ 2089 w 11549"/>
                <a:gd name="connsiteY3" fmla="*/ 13 h 19852"/>
              </a:gdLst>
              <a:ahLst/>
              <a:cxnLst>
                <a:cxn ang="0">
                  <a:pos x="connsiteX0" y="connsiteY0"/>
                </a:cxn>
                <a:cxn ang="0">
                  <a:pos x="connsiteX1" y="connsiteY1"/>
                </a:cxn>
                <a:cxn ang="0">
                  <a:pos x="connsiteX2" y="connsiteY2"/>
                </a:cxn>
                <a:cxn ang="0">
                  <a:pos x="connsiteX3" y="connsiteY3"/>
                </a:cxn>
              </a:cxnLst>
              <a:rect l="l" t="t" r="r" b="b"/>
              <a:pathLst>
                <a:path w="11549" h="19852">
                  <a:moveTo>
                    <a:pt x="2089" y="13"/>
                  </a:moveTo>
                  <a:cubicBezTo>
                    <a:pt x="-2967" y="1734"/>
                    <a:pt x="2089" y="16576"/>
                    <a:pt x="7359" y="19373"/>
                  </a:cubicBezTo>
                  <a:cubicBezTo>
                    <a:pt x="11123" y="21416"/>
                    <a:pt x="12737" y="16684"/>
                    <a:pt x="10586" y="10015"/>
                  </a:cubicBezTo>
                  <a:cubicBezTo>
                    <a:pt x="9187" y="5606"/>
                    <a:pt x="5638" y="-310"/>
                    <a:pt x="2089"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7" name="任意多边形: 形状 1154">
              <a:extLst>
                <a:ext uri="{FF2B5EF4-FFF2-40B4-BE49-F238E27FC236}">
                  <a16:creationId xmlns:a16="http://schemas.microsoft.com/office/drawing/2014/main" xmlns="" id="{714FDE76-2836-4B9D-B55E-B66CF3E24467}"/>
                </a:ext>
              </a:extLst>
            </p:cNvPr>
            <p:cNvSpPr/>
            <p:nvPr/>
          </p:nvSpPr>
          <p:spPr>
            <a:xfrm>
              <a:off x="2999141" y="2274239"/>
              <a:ext cx="44656" cy="83553"/>
            </a:xfrm>
            <a:custGeom>
              <a:avLst/>
              <a:gdLst>
                <a:gd name="connsiteX0" fmla="*/ 9295 w 10568"/>
                <a:gd name="connsiteY0" fmla="*/ 9908 h 19773"/>
                <a:gd name="connsiteX1" fmla="*/ 1551 w 10568"/>
                <a:gd name="connsiteY1" fmla="*/ 13 h 19773"/>
                <a:gd name="connsiteX2" fmla="*/ 7897 w 10568"/>
                <a:gd name="connsiteY2" fmla="*/ 19588 h 19773"/>
                <a:gd name="connsiteX3" fmla="*/ 9295 w 10568"/>
                <a:gd name="connsiteY3" fmla="*/ 9908 h 19773"/>
              </a:gdLst>
              <a:ahLst/>
              <a:cxnLst>
                <a:cxn ang="0">
                  <a:pos x="connsiteX0" y="connsiteY0"/>
                </a:cxn>
                <a:cxn ang="0">
                  <a:pos x="connsiteX1" y="connsiteY1"/>
                </a:cxn>
                <a:cxn ang="0">
                  <a:pos x="connsiteX2" y="connsiteY2"/>
                </a:cxn>
                <a:cxn ang="0">
                  <a:pos x="connsiteX3" y="connsiteY3"/>
                </a:cxn>
              </a:cxnLst>
              <a:rect l="l" t="t" r="r" b="b"/>
              <a:pathLst>
                <a:path w="10568" h="19773">
                  <a:moveTo>
                    <a:pt x="9295" y="9908"/>
                  </a:moveTo>
                  <a:cubicBezTo>
                    <a:pt x="7789" y="5606"/>
                    <a:pt x="4347" y="-310"/>
                    <a:pt x="1551" y="13"/>
                  </a:cubicBezTo>
                  <a:cubicBezTo>
                    <a:pt x="-2967" y="1949"/>
                    <a:pt x="3379" y="17544"/>
                    <a:pt x="7897" y="19588"/>
                  </a:cubicBezTo>
                  <a:cubicBezTo>
                    <a:pt x="10801" y="20771"/>
                    <a:pt x="11446" y="16146"/>
                    <a:pt x="9295" y="99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8" name="任意多边形: 形状 1155">
              <a:extLst>
                <a:ext uri="{FF2B5EF4-FFF2-40B4-BE49-F238E27FC236}">
                  <a16:creationId xmlns:a16="http://schemas.microsoft.com/office/drawing/2014/main" xmlns="" id="{BA61E2FC-3BEB-4006-855B-5201827B7599}"/>
                </a:ext>
              </a:extLst>
            </p:cNvPr>
            <p:cNvSpPr/>
            <p:nvPr/>
          </p:nvSpPr>
          <p:spPr>
            <a:xfrm>
              <a:off x="3101519" y="2243752"/>
              <a:ext cx="40291" cy="82801"/>
            </a:xfrm>
            <a:custGeom>
              <a:avLst/>
              <a:gdLst>
                <a:gd name="connsiteX0" fmla="*/ 7761 w 9535"/>
                <a:gd name="connsiteY0" fmla="*/ 19382 h 19595"/>
                <a:gd name="connsiteX1" fmla="*/ 7761 w 9535"/>
                <a:gd name="connsiteY1" fmla="*/ 9810 h 19595"/>
                <a:gd name="connsiteX2" fmla="*/ 770 w 9535"/>
                <a:gd name="connsiteY2" fmla="*/ 22 h 19595"/>
                <a:gd name="connsiteX3" fmla="*/ 7761 w 9535"/>
                <a:gd name="connsiteY3" fmla="*/ 19382 h 19595"/>
              </a:gdLst>
              <a:ahLst/>
              <a:cxnLst>
                <a:cxn ang="0">
                  <a:pos x="connsiteX0" y="connsiteY0"/>
                </a:cxn>
                <a:cxn ang="0">
                  <a:pos x="connsiteX1" y="connsiteY1"/>
                </a:cxn>
                <a:cxn ang="0">
                  <a:pos x="connsiteX2" y="connsiteY2"/>
                </a:cxn>
                <a:cxn ang="0">
                  <a:pos x="connsiteX3" y="connsiteY3"/>
                </a:cxn>
              </a:cxnLst>
              <a:rect l="l" t="t" r="r" b="b"/>
              <a:pathLst>
                <a:path w="9535" h="19595">
                  <a:moveTo>
                    <a:pt x="7761" y="19382"/>
                  </a:moveTo>
                  <a:cubicBezTo>
                    <a:pt x="10127" y="20673"/>
                    <a:pt x="10127" y="15940"/>
                    <a:pt x="7761" y="9810"/>
                  </a:cubicBezTo>
                  <a:cubicBezTo>
                    <a:pt x="6148" y="5508"/>
                    <a:pt x="2921" y="-408"/>
                    <a:pt x="770" y="22"/>
                  </a:cubicBezTo>
                  <a:cubicBezTo>
                    <a:pt x="-2242" y="1851"/>
                    <a:pt x="4319" y="17554"/>
                    <a:pt x="7761" y="193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9" name="任意多边形: 形状 1156">
              <a:extLst>
                <a:ext uri="{FF2B5EF4-FFF2-40B4-BE49-F238E27FC236}">
                  <a16:creationId xmlns:a16="http://schemas.microsoft.com/office/drawing/2014/main" xmlns="" id="{410B9C62-8172-49BD-A6B7-B66CB0B222A2}"/>
                </a:ext>
              </a:extLst>
            </p:cNvPr>
            <p:cNvSpPr/>
            <p:nvPr/>
          </p:nvSpPr>
          <p:spPr>
            <a:xfrm>
              <a:off x="3172695" y="2212432"/>
              <a:ext cx="36991" cy="82953"/>
            </a:xfrm>
            <a:custGeom>
              <a:avLst/>
              <a:gdLst>
                <a:gd name="connsiteX0" fmla="*/ 382 w 8754"/>
                <a:gd name="connsiteY0" fmla="*/ 13 h 19631"/>
                <a:gd name="connsiteX1" fmla="*/ 8019 w 8754"/>
                <a:gd name="connsiteY1" fmla="*/ 19588 h 19631"/>
                <a:gd name="connsiteX2" fmla="*/ 6513 w 8754"/>
                <a:gd name="connsiteY2" fmla="*/ 9800 h 19631"/>
                <a:gd name="connsiteX3" fmla="*/ 382 w 8754"/>
                <a:gd name="connsiteY3" fmla="*/ 13 h 19631"/>
              </a:gdLst>
              <a:ahLst/>
              <a:cxnLst>
                <a:cxn ang="0">
                  <a:pos x="connsiteX0" y="connsiteY0"/>
                </a:cxn>
                <a:cxn ang="0">
                  <a:pos x="connsiteX1" y="connsiteY1"/>
                </a:cxn>
                <a:cxn ang="0">
                  <a:pos x="connsiteX2" y="connsiteY2"/>
                </a:cxn>
                <a:cxn ang="0">
                  <a:pos x="connsiteX3" y="connsiteY3"/>
                </a:cxn>
              </a:cxnLst>
              <a:rect l="l" t="t" r="r" b="b"/>
              <a:pathLst>
                <a:path w="8754" h="19631">
                  <a:moveTo>
                    <a:pt x="382" y="13"/>
                  </a:moveTo>
                  <a:cubicBezTo>
                    <a:pt x="-1769" y="2164"/>
                    <a:pt x="5760" y="18620"/>
                    <a:pt x="8019" y="19588"/>
                  </a:cubicBezTo>
                  <a:cubicBezTo>
                    <a:pt x="9417" y="20126"/>
                    <a:pt x="8772" y="15608"/>
                    <a:pt x="6513" y="9800"/>
                  </a:cubicBezTo>
                  <a:cubicBezTo>
                    <a:pt x="4792" y="5498"/>
                    <a:pt x="1781" y="-310"/>
                    <a:pt x="382"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70" name="任意多边形: 形状 1157">
              <a:extLst>
                <a:ext uri="{FF2B5EF4-FFF2-40B4-BE49-F238E27FC236}">
                  <a16:creationId xmlns:a16="http://schemas.microsoft.com/office/drawing/2014/main" xmlns="" id="{0B4CD573-8CC2-4628-A626-21D155BFFCCE}"/>
                </a:ext>
              </a:extLst>
            </p:cNvPr>
            <p:cNvSpPr/>
            <p:nvPr/>
          </p:nvSpPr>
          <p:spPr>
            <a:xfrm>
              <a:off x="3212310" y="2181580"/>
              <a:ext cx="34781" cy="82260"/>
            </a:xfrm>
            <a:custGeom>
              <a:avLst/>
              <a:gdLst>
                <a:gd name="connsiteX0" fmla="*/ 5205 w 8231"/>
                <a:gd name="connsiteY0" fmla="*/ 9788 h 19467"/>
                <a:gd name="connsiteX1" fmla="*/ 150 w 8231"/>
                <a:gd name="connsiteY1" fmla="*/ 0 h 19467"/>
                <a:gd name="connsiteX2" fmla="*/ 42 w 8231"/>
                <a:gd name="connsiteY2" fmla="*/ 0 h 19467"/>
                <a:gd name="connsiteX3" fmla="*/ 8109 w 8231"/>
                <a:gd name="connsiteY3" fmla="*/ 19468 h 19467"/>
                <a:gd name="connsiteX4" fmla="*/ 5205 w 8231"/>
                <a:gd name="connsiteY4" fmla="*/ 9788 h 1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1" h="19467">
                  <a:moveTo>
                    <a:pt x="5205" y="9788"/>
                  </a:moveTo>
                  <a:cubicBezTo>
                    <a:pt x="3699" y="6023"/>
                    <a:pt x="1118" y="323"/>
                    <a:pt x="150" y="0"/>
                  </a:cubicBezTo>
                  <a:cubicBezTo>
                    <a:pt x="150" y="0"/>
                    <a:pt x="42" y="0"/>
                    <a:pt x="42" y="0"/>
                  </a:cubicBezTo>
                  <a:cubicBezTo>
                    <a:pt x="-603" y="1936"/>
                    <a:pt x="6388" y="18822"/>
                    <a:pt x="8109" y="19468"/>
                  </a:cubicBezTo>
                  <a:cubicBezTo>
                    <a:pt x="8754" y="19145"/>
                    <a:pt x="6710" y="13444"/>
                    <a:pt x="5205"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71" name="任意多边形: 形状 1158">
              <a:extLst>
                <a:ext uri="{FF2B5EF4-FFF2-40B4-BE49-F238E27FC236}">
                  <a16:creationId xmlns:a16="http://schemas.microsoft.com/office/drawing/2014/main" xmlns="" id="{44CB3432-2CDF-4049-AD4F-C1B7890FBB16}"/>
                </a:ext>
              </a:extLst>
            </p:cNvPr>
            <p:cNvSpPr/>
            <p:nvPr/>
          </p:nvSpPr>
          <p:spPr>
            <a:xfrm>
              <a:off x="3219304" y="2150674"/>
              <a:ext cx="34540" cy="81808"/>
            </a:xfrm>
            <a:custGeom>
              <a:avLst/>
              <a:gdLst>
                <a:gd name="connsiteX0" fmla="*/ 6668 w 8174"/>
                <a:gd name="connsiteY0" fmla="*/ 15811 h 19360"/>
                <a:gd name="connsiteX1" fmla="*/ 1721 w 8174"/>
                <a:gd name="connsiteY1" fmla="*/ 3980 h 19360"/>
                <a:gd name="connsiteX2" fmla="*/ 0 w 8174"/>
                <a:gd name="connsiteY2" fmla="*/ 0 h 19360"/>
                <a:gd name="connsiteX3" fmla="*/ 8174 w 8174"/>
                <a:gd name="connsiteY3" fmla="*/ 19360 h 19360"/>
                <a:gd name="connsiteX4" fmla="*/ 6668 w 8174"/>
                <a:gd name="connsiteY4" fmla="*/ 15811 h 19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4" h="19360">
                  <a:moveTo>
                    <a:pt x="6668" y="15811"/>
                  </a:moveTo>
                  <a:lnTo>
                    <a:pt x="1721" y="3980"/>
                  </a:lnTo>
                  <a:cubicBezTo>
                    <a:pt x="215" y="323"/>
                    <a:pt x="107" y="215"/>
                    <a:pt x="0" y="0"/>
                  </a:cubicBezTo>
                  <a:cubicBezTo>
                    <a:pt x="430" y="1076"/>
                    <a:pt x="7636" y="18500"/>
                    <a:pt x="8174" y="19360"/>
                  </a:cubicBezTo>
                  <a:cubicBezTo>
                    <a:pt x="7636" y="18177"/>
                    <a:pt x="7099" y="16994"/>
                    <a:pt x="6668" y="158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77" name="任意多边形: 形状 1164">
              <a:extLst>
                <a:ext uri="{FF2B5EF4-FFF2-40B4-BE49-F238E27FC236}">
                  <a16:creationId xmlns:a16="http://schemas.microsoft.com/office/drawing/2014/main" xmlns="" id="{2216B6DE-CFCA-4CBE-979B-BB84F1C94A70}"/>
                </a:ext>
              </a:extLst>
            </p:cNvPr>
            <p:cNvSpPr/>
            <p:nvPr/>
          </p:nvSpPr>
          <p:spPr>
            <a:xfrm>
              <a:off x="3209525" y="2417407"/>
              <a:ext cx="34891" cy="85353"/>
            </a:xfrm>
            <a:custGeom>
              <a:avLst/>
              <a:gdLst>
                <a:gd name="connsiteX0" fmla="*/ 6724 w 8257"/>
                <a:gd name="connsiteY0" fmla="*/ 10123 h 20199"/>
                <a:gd name="connsiteX1" fmla="*/ 701 w 8257"/>
                <a:gd name="connsiteY1" fmla="*/ 12 h 20199"/>
                <a:gd name="connsiteX2" fmla="*/ 6724 w 8257"/>
                <a:gd name="connsiteY2" fmla="*/ 20018 h 20199"/>
                <a:gd name="connsiteX3" fmla="*/ 6724 w 8257"/>
                <a:gd name="connsiteY3" fmla="*/ 10123 h 20199"/>
              </a:gdLst>
              <a:ahLst/>
              <a:cxnLst>
                <a:cxn ang="0">
                  <a:pos x="connsiteX0" y="connsiteY0"/>
                </a:cxn>
                <a:cxn ang="0">
                  <a:pos x="connsiteX1" y="connsiteY1"/>
                </a:cxn>
                <a:cxn ang="0">
                  <a:pos x="connsiteX2" y="connsiteY2"/>
                </a:cxn>
                <a:cxn ang="0">
                  <a:pos x="connsiteX3" y="connsiteY3"/>
                </a:cxn>
              </a:cxnLst>
              <a:rect l="l" t="t" r="r" b="b"/>
              <a:pathLst>
                <a:path w="8257" h="20199">
                  <a:moveTo>
                    <a:pt x="6724" y="10123"/>
                  </a:moveTo>
                  <a:cubicBezTo>
                    <a:pt x="5326" y="5713"/>
                    <a:pt x="2530" y="-310"/>
                    <a:pt x="701" y="12"/>
                  </a:cubicBezTo>
                  <a:cubicBezTo>
                    <a:pt x="-1988" y="1948"/>
                    <a:pt x="3713" y="18082"/>
                    <a:pt x="6724" y="20018"/>
                  </a:cubicBezTo>
                  <a:cubicBezTo>
                    <a:pt x="8768" y="21201"/>
                    <a:pt x="8768" y="16468"/>
                    <a:pt x="6724" y="101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78" name="任意多边形: 形状 1165">
              <a:extLst>
                <a:ext uri="{FF2B5EF4-FFF2-40B4-BE49-F238E27FC236}">
                  <a16:creationId xmlns:a16="http://schemas.microsoft.com/office/drawing/2014/main" xmlns="" id="{7AD88205-7DC1-4678-880B-FC083AE94CCA}"/>
                </a:ext>
              </a:extLst>
            </p:cNvPr>
            <p:cNvSpPr/>
            <p:nvPr/>
          </p:nvSpPr>
          <p:spPr>
            <a:xfrm>
              <a:off x="3268215" y="2385136"/>
              <a:ext cx="31434" cy="85290"/>
            </a:xfrm>
            <a:custGeom>
              <a:avLst/>
              <a:gdLst>
                <a:gd name="connsiteX0" fmla="*/ 5312 w 7439"/>
                <a:gd name="connsiteY0" fmla="*/ 10123 h 20184"/>
                <a:gd name="connsiteX1" fmla="*/ 256 w 7439"/>
                <a:gd name="connsiteY1" fmla="*/ 12 h 20184"/>
                <a:gd name="connsiteX2" fmla="*/ 6925 w 7439"/>
                <a:gd name="connsiteY2" fmla="*/ 20125 h 20184"/>
                <a:gd name="connsiteX3" fmla="*/ 5312 w 7439"/>
                <a:gd name="connsiteY3" fmla="*/ 10123 h 20184"/>
              </a:gdLst>
              <a:ahLst/>
              <a:cxnLst>
                <a:cxn ang="0">
                  <a:pos x="connsiteX0" y="connsiteY0"/>
                </a:cxn>
                <a:cxn ang="0">
                  <a:pos x="connsiteX1" y="connsiteY1"/>
                </a:cxn>
                <a:cxn ang="0">
                  <a:pos x="connsiteX2" y="connsiteY2"/>
                </a:cxn>
                <a:cxn ang="0">
                  <a:pos x="connsiteX3" y="connsiteY3"/>
                </a:cxn>
              </a:cxnLst>
              <a:rect l="l" t="t" r="r" b="b"/>
              <a:pathLst>
                <a:path w="7439" h="20184">
                  <a:moveTo>
                    <a:pt x="5312" y="10123"/>
                  </a:moveTo>
                  <a:cubicBezTo>
                    <a:pt x="3806" y="5713"/>
                    <a:pt x="1332" y="-310"/>
                    <a:pt x="256" y="12"/>
                  </a:cubicBezTo>
                  <a:cubicBezTo>
                    <a:pt x="-1357" y="2271"/>
                    <a:pt x="5097" y="19157"/>
                    <a:pt x="6925" y="20125"/>
                  </a:cubicBezTo>
                  <a:cubicBezTo>
                    <a:pt x="8000" y="20771"/>
                    <a:pt x="7355" y="16038"/>
                    <a:pt x="5312" y="101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79" name="任意多边形: 形状 1166">
              <a:extLst>
                <a:ext uri="{FF2B5EF4-FFF2-40B4-BE49-F238E27FC236}">
                  <a16:creationId xmlns:a16="http://schemas.microsoft.com/office/drawing/2014/main" xmlns="" id="{5AA46A1C-BD73-41D2-B92F-92A6E3AA4BD8}"/>
                </a:ext>
              </a:extLst>
            </p:cNvPr>
            <p:cNvSpPr/>
            <p:nvPr/>
          </p:nvSpPr>
          <p:spPr>
            <a:xfrm>
              <a:off x="3293835" y="2353829"/>
              <a:ext cx="29562" cy="84533"/>
            </a:xfrm>
            <a:custGeom>
              <a:avLst/>
              <a:gdLst>
                <a:gd name="connsiteX0" fmla="*/ 6993 w 6996"/>
                <a:gd name="connsiteY0" fmla="*/ 20005 h 20005"/>
                <a:gd name="connsiteX1" fmla="*/ 4089 w 6996"/>
                <a:gd name="connsiteY1" fmla="*/ 10003 h 20005"/>
                <a:gd name="connsiteX2" fmla="*/ 109 w 6996"/>
                <a:gd name="connsiteY2" fmla="*/ 0 h 20005"/>
                <a:gd name="connsiteX3" fmla="*/ 2 w 6996"/>
                <a:gd name="connsiteY3" fmla="*/ 0 h 20005"/>
                <a:gd name="connsiteX4" fmla="*/ 6885 w 6996"/>
                <a:gd name="connsiteY4" fmla="*/ 20005 h 20005"/>
                <a:gd name="connsiteX5" fmla="*/ 6993 w 6996"/>
                <a:gd name="connsiteY5" fmla="*/ 20005 h 2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96" h="20005">
                  <a:moveTo>
                    <a:pt x="6993" y="20005"/>
                  </a:moveTo>
                  <a:cubicBezTo>
                    <a:pt x="7100" y="18930"/>
                    <a:pt x="5164" y="13014"/>
                    <a:pt x="4089" y="10003"/>
                  </a:cubicBezTo>
                  <a:cubicBezTo>
                    <a:pt x="3013" y="6991"/>
                    <a:pt x="862" y="1076"/>
                    <a:pt x="109" y="0"/>
                  </a:cubicBezTo>
                  <a:cubicBezTo>
                    <a:pt x="109" y="0"/>
                    <a:pt x="2" y="0"/>
                    <a:pt x="2" y="0"/>
                  </a:cubicBezTo>
                  <a:cubicBezTo>
                    <a:pt x="-106" y="1721"/>
                    <a:pt x="5594" y="18177"/>
                    <a:pt x="6885" y="20005"/>
                  </a:cubicBezTo>
                  <a:cubicBezTo>
                    <a:pt x="6993" y="20005"/>
                    <a:pt x="6993" y="20005"/>
                    <a:pt x="6993" y="200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7" name="任意多边形: 形状 1184">
              <a:extLst>
                <a:ext uri="{FF2B5EF4-FFF2-40B4-BE49-F238E27FC236}">
                  <a16:creationId xmlns:a16="http://schemas.microsoft.com/office/drawing/2014/main" xmlns="" id="{2E679E10-F57A-4A77-9824-51703CA9BAB8}"/>
                </a:ext>
              </a:extLst>
            </p:cNvPr>
            <p:cNvSpPr/>
            <p:nvPr/>
          </p:nvSpPr>
          <p:spPr>
            <a:xfrm>
              <a:off x="258293" y="2876945"/>
              <a:ext cx="85108" cy="89414"/>
            </a:xfrm>
            <a:custGeom>
              <a:avLst/>
              <a:gdLst>
                <a:gd name="connsiteX0" fmla="*/ 20119 w 20141"/>
                <a:gd name="connsiteY0" fmla="*/ 11401 h 21160"/>
                <a:gd name="connsiteX1" fmla="*/ 9793 w 20141"/>
                <a:gd name="connsiteY1" fmla="*/ 0 h 21160"/>
                <a:gd name="connsiteX2" fmla="*/ 2479 w 20141"/>
                <a:gd name="connsiteY2" fmla="*/ 17424 h 21160"/>
                <a:gd name="connsiteX3" fmla="*/ 20119 w 20141"/>
                <a:gd name="connsiteY3" fmla="*/ 11401 h 21160"/>
              </a:gdLst>
              <a:ahLst/>
              <a:cxnLst>
                <a:cxn ang="0">
                  <a:pos x="connsiteX0" y="connsiteY0"/>
                </a:cxn>
                <a:cxn ang="0">
                  <a:pos x="connsiteX1" y="connsiteY1"/>
                </a:cxn>
                <a:cxn ang="0">
                  <a:pos x="connsiteX2" y="connsiteY2"/>
                </a:cxn>
                <a:cxn ang="0">
                  <a:pos x="connsiteX3" y="connsiteY3"/>
                </a:cxn>
              </a:cxnLst>
              <a:rect l="l" t="t" r="r" b="b"/>
              <a:pathLst>
                <a:path w="20141" h="21160">
                  <a:moveTo>
                    <a:pt x="20119" y="11401"/>
                  </a:moveTo>
                  <a:cubicBezTo>
                    <a:pt x="20441" y="6776"/>
                    <a:pt x="17430" y="215"/>
                    <a:pt x="9793" y="0"/>
                  </a:cubicBezTo>
                  <a:cubicBezTo>
                    <a:pt x="436" y="753"/>
                    <a:pt x="-2683" y="11293"/>
                    <a:pt x="2479" y="17424"/>
                  </a:cubicBezTo>
                  <a:cubicBezTo>
                    <a:pt x="8395" y="24630"/>
                    <a:pt x="19473" y="20758"/>
                    <a:pt x="20119"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8" name="任意多边形: 形状 1185">
              <a:extLst>
                <a:ext uri="{FF2B5EF4-FFF2-40B4-BE49-F238E27FC236}">
                  <a16:creationId xmlns:a16="http://schemas.microsoft.com/office/drawing/2014/main" xmlns="" id="{D046806B-0476-4F6D-AAAF-347DC38E046E}"/>
                </a:ext>
              </a:extLst>
            </p:cNvPr>
            <p:cNvSpPr/>
            <p:nvPr/>
          </p:nvSpPr>
          <p:spPr>
            <a:xfrm>
              <a:off x="584839" y="2867856"/>
              <a:ext cx="85285" cy="88894"/>
            </a:xfrm>
            <a:custGeom>
              <a:avLst/>
              <a:gdLst>
                <a:gd name="connsiteX0" fmla="*/ 20173 w 20183"/>
                <a:gd name="connsiteY0" fmla="*/ 11293 h 21037"/>
                <a:gd name="connsiteX1" fmla="*/ 9418 w 20183"/>
                <a:gd name="connsiteY1" fmla="*/ 0 h 21037"/>
                <a:gd name="connsiteX2" fmla="*/ 2642 w 20183"/>
                <a:gd name="connsiteY2" fmla="*/ 17532 h 21037"/>
                <a:gd name="connsiteX3" fmla="*/ 20173 w 20183"/>
                <a:gd name="connsiteY3" fmla="*/ 11293 h 21037"/>
              </a:gdLst>
              <a:ahLst/>
              <a:cxnLst>
                <a:cxn ang="0">
                  <a:pos x="connsiteX0" y="connsiteY0"/>
                </a:cxn>
                <a:cxn ang="0">
                  <a:pos x="connsiteX1" y="connsiteY1"/>
                </a:cxn>
                <a:cxn ang="0">
                  <a:pos x="connsiteX2" y="connsiteY2"/>
                </a:cxn>
                <a:cxn ang="0">
                  <a:pos x="connsiteX3" y="connsiteY3"/>
                </a:cxn>
              </a:cxnLst>
              <a:rect l="l" t="t" r="r" b="b"/>
              <a:pathLst>
                <a:path w="20183" h="21037">
                  <a:moveTo>
                    <a:pt x="20173" y="11293"/>
                  </a:moveTo>
                  <a:cubicBezTo>
                    <a:pt x="20388" y="6668"/>
                    <a:pt x="17162" y="215"/>
                    <a:pt x="9418" y="0"/>
                  </a:cubicBezTo>
                  <a:cubicBezTo>
                    <a:pt x="168" y="753"/>
                    <a:pt x="-2629" y="11401"/>
                    <a:pt x="2642" y="17532"/>
                  </a:cubicBezTo>
                  <a:cubicBezTo>
                    <a:pt x="8665" y="24415"/>
                    <a:pt x="19743" y="20543"/>
                    <a:pt x="20173"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9" name="任意多边形: 形状 1186">
              <a:extLst>
                <a:ext uri="{FF2B5EF4-FFF2-40B4-BE49-F238E27FC236}">
                  <a16:creationId xmlns:a16="http://schemas.microsoft.com/office/drawing/2014/main" xmlns="" id="{25ED72DE-1496-4F3D-8AA6-AC6F07545388}"/>
                </a:ext>
              </a:extLst>
            </p:cNvPr>
            <p:cNvSpPr/>
            <p:nvPr/>
          </p:nvSpPr>
          <p:spPr>
            <a:xfrm>
              <a:off x="909704" y="2855129"/>
              <a:ext cx="84884" cy="88797"/>
            </a:xfrm>
            <a:custGeom>
              <a:avLst/>
              <a:gdLst>
                <a:gd name="connsiteX0" fmla="*/ 3525 w 20088"/>
                <a:gd name="connsiteY0" fmla="*/ 18284 h 21014"/>
                <a:gd name="connsiteX1" fmla="*/ 20088 w 20088"/>
                <a:gd name="connsiteY1" fmla="*/ 11186 h 21014"/>
                <a:gd name="connsiteX2" fmla="*/ 9117 w 20088"/>
                <a:gd name="connsiteY2" fmla="*/ 0 h 21014"/>
                <a:gd name="connsiteX3" fmla="*/ 3525 w 20088"/>
                <a:gd name="connsiteY3" fmla="*/ 18284 h 21014"/>
              </a:gdLst>
              <a:ahLst/>
              <a:cxnLst>
                <a:cxn ang="0">
                  <a:pos x="connsiteX0" y="connsiteY0"/>
                </a:cxn>
                <a:cxn ang="0">
                  <a:pos x="connsiteX1" y="connsiteY1"/>
                </a:cxn>
                <a:cxn ang="0">
                  <a:pos x="connsiteX2" y="connsiteY2"/>
                </a:cxn>
                <a:cxn ang="0">
                  <a:pos x="connsiteX3" y="connsiteY3"/>
                </a:cxn>
              </a:cxnLst>
              <a:rect l="l" t="t" r="r" b="b"/>
              <a:pathLst>
                <a:path w="20088" h="21014">
                  <a:moveTo>
                    <a:pt x="3525" y="18284"/>
                  </a:moveTo>
                  <a:cubicBezTo>
                    <a:pt x="9870" y="24200"/>
                    <a:pt x="19981" y="19898"/>
                    <a:pt x="20088" y="11186"/>
                  </a:cubicBezTo>
                  <a:cubicBezTo>
                    <a:pt x="20088" y="6561"/>
                    <a:pt x="16754" y="108"/>
                    <a:pt x="9117" y="0"/>
                  </a:cubicBezTo>
                  <a:cubicBezTo>
                    <a:pt x="-563" y="968"/>
                    <a:pt x="-2714" y="12476"/>
                    <a:pt x="3525" y="182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0" name="任意多边形: 形状 1187">
              <a:extLst>
                <a:ext uri="{FF2B5EF4-FFF2-40B4-BE49-F238E27FC236}">
                  <a16:creationId xmlns:a16="http://schemas.microsoft.com/office/drawing/2014/main" xmlns="" id="{EE9D09B8-28DA-4900-A5CE-6E8891010494}"/>
                </a:ext>
              </a:extLst>
            </p:cNvPr>
            <p:cNvSpPr/>
            <p:nvPr/>
          </p:nvSpPr>
          <p:spPr>
            <a:xfrm>
              <a:off x="994131" y="2902396"/>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101" name="任意多边形: 形状 1188">
              <a:extLst>
                <a:ext uri="{FF2B5EF4-FFF2-40B4-BE49-F238E27FC236}">
                  <a16:creationId xmlns:a16="http://schemas.microsoft.com/office/drawing/2014/main" xmlns="" id="{BB72FF7C-8497-4FC0-8D7C-FC6DAD4935BA}"/>
                </a:ext>
              </a:extLst>
            </p:cNvPr>
            <p:cNvSpPr/>
            <p:nvPr/>
          </p:nvSpPr>
          <p:spPr>
            <a:xfrm>
              <a:off x="1230494" y="2839224"/>
              <a:ext cx="83156" cy="89426"/>
            </a:xfrm>
            <a:custGeom>
              <a:avLst/>
              <a:gdLst>
                <a:gd name="connsiteX0" fmla="*/ 3650 w 19679"/>
                <a:gd name="connsiteY0" fmla="*/ 18392 h 21163"/>
                <a:gd name="connsiteX1" fmla="*/ 19676 w 19679"/>
                <a:gd name="connsiteY1" fmla="*/ 11078 h 21163"/>
                <a:gd name="connsiteX2" fmla="*/ 8597 w 19679"/>
                <a:gd name="connsiteY2" fmla="*/ 0 h 21163"/>
                <a:gd name="connsiteX3" fmla="*/ 3650 w 19679"/>
                <a:gd name="connsiteY3" fmla="*/ 18392 h 21163"/>
              </a:gdLst>
              <a:ahLst/>
              <a:cxnLst>
                <a:cxn ang="0">
                  <a:pos x="connsiteX0" y="connsiteY0"/>
                </a:cxn>
                <a:cxn ang="0">
                  <a:pos x="connsiteX1" y="connsiteY1"/>
                </a:cxn>
                <a:cxn ang="0">
                  <a:pos x="connsiteX2" y="connsiteY2"/>
                </a:cxn>
                <a:cxn ang="0">
                  <a:pos x="connsiteX3" y="connsiteY3"/>
                </a:cxn>
              </a:cxnLst>
              <a:rect l="l" t="t" r="r" b="b"/>
              <a:pathLst>
                <a:path w="19679" h="21163">
                  <a:moveTo>
                    <a:pt x="3650" y="18392"/>
                  </a:moveTo>
                  <a:cubicBezTo>
                    <a:pt x="10211" y="24415"/>
                    <a:pt x="19891" y="20005"/>
                    <a:pt x="19676" y="11078"/>
                  </a:cubicBezTo>
                  <a:cubicBezTo>
                    <a:pt x="19568" y="6453"/>
                    <a:pt x="16126" y="0"/>
                    <a:pt x="8597" y="0"/>
                  </a:cubicBezTo>
                  <a:cubicBezTo>
                    <a:pt x="-760" y="1076"/>
                    <a:pt x="-2588" y="12584"/>
                    <a:pt x="3650" y="1839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2" name="任意多边形: 形状 1189">
              <a:extLst>
                <a:ext uri="{FF2B5EF4-FFF2-40B4-BE49-F238E27FC236}">
                  <a16:creationId xmlns:a16="http://schemas.microsoft.com/office/drawing/2014/main" xmlns="" id="{F377686A-DEF2-47BD-A334-09C67B5859D3}"/>
                </a:ext>
              </a:extLst>
            </p:cNvPr>
            <p:cNvSpPr/>
            <p:nvPr/>
          </p:nvSpPr>
          <p:spPr>
            <a:xfrm>
              <a:off x="1625871" y="2866491"/>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103" name="任意多边形: 形状 1190">
              <a:extLst>
                <a:ext uri="{FF2B5EF4-FFF2-40B4-BE49-F238E27FC236}">
                  <a16:creationId xmlns:a16="http://schemas.microsoft.com/office/drawing/2014/main" xmlns="" id="{BF26395F-A323-4581-99E8-B6EE927FD8DA}"/>
                </a:ext>
              </a:extLst>
            </p:cNvPr>
            <p:cNvSpPr/>
            <p:nvPr/>
          </p:nvSpPr>
          <p:spPr>
            <a:xfrm>
              <a:off x="1544567" y="2820128"/>
              <a:ext cx="81364" cy="89122"/>
            </a:xfrm>
            <a:custGeom>
              <a:avLst/>
              <a:gdLst>
                <a:gd name="connsiteX0" fmla="*/ 8163 w 19255"/>
                <a:gd name="connsiteY0" fmla="*/ 1 h 21091"/>
                <a:gd name="connsiteX1" fmla="*/ 3861 w 19255"/>
                <a:gd name="connsiteY1" fmla="*/ 18393 h 21091"/>
                <a:gd name="connsiteX2" fmla="*/ 19241 w 19255"/>
                <a:gd name="connsiteY2" fmla="*/ 10972 h 21091"/>
                <a:gd name="connsiteX3" fmla="*/ 8163 w 19255"/>
                <a:gd name="connsiteY3" fmla="*/ 1 h 21091"/>
              </a:gdLst>
              <a:ahLst/>
              <a:cxnLst>
                <a:cxn ang="0">
                  <a:pos x="connsiteX0" y="connsiteY0"/>
                </a:cxn>
                <a:cxn ang="0">
                  <a:pos x="connsiteX1" y="connsiteY1"/>
                </a:cxn>
                <a:cxn ang="0">
                  <a:pos x="connsiteX2" y="connsiteY2"/>
                </a:cxn>
                <a:cxn ang="0">
                  <a:pos x="connsiteX3" y="connsiteY3"/>
                </a:cxn>
              </a:cxnLst>
              <a:rect l="l" t="t" r="r" b="b"/>
              <a:pathLst>
                <a:path w="19255" h="21091">
                  <a:moveTo>
                    <a:pt x="8163" y="1"/>
                  </a:moveTo>
                  <a:cubicBezTo>
                    <a:pt x="-979" y="1184"/>
                    <a:pt x="-2485" y="12693"/>
                    <a:pt x="3861" y="18393"/>
                  </a:cubicBezTo>
                  <a:cubicBezTo>
                    <a:pt x="10422" y="24309"/>
                    <a:pt x="19672" y="19899"/>
                    <a:pt x="19241" y="10972"/>
                  </a:cubicBezTo>
                  <a:cubicBezTo>
                    <a:pt x="19026" y="6347"/>
                    <a:pt x="15477" y="-106"/>
                    <a:pt x="8163"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4" name="任意多边形: 形状 1191">
              <a:extLst>
                <a:ext uri="{FF2B5EF4-FFF2-40B4-BE49-F238E27FC236}">
                  <a16:creationId xmlns:a16="http://schemas.microsoft.com/office/drawing/2014/main" xmlns="" id="{299183E5-A802-450E-BB6D-EBC93284BF64}"/>
                </a:ext>
              </a:extLst>
            </p:cNvPr>
            <p:cNvSpPr/>
            <p:nvPr/>
          </p:nvSpPr>
          <p:spPr>
            <a:xfrm>
              <a:off x="1849275" y="2797842"/>
              <a:ext cx="77658" cy="88729"/>
            </a:xfrm>
            <a:custGeom>
              <a:avLst/>
              <a:gdLst>
                <a:gd name="connsiteX0" fmla="*/ 18333 w 18378"/>
                <a:gd name="connsiteY0" fmla="*/ 10761 h 20998"/>
                <a:gd name="connsiteX1" fmla="*/ 7470 w 18378"/>
                <a:gd name="connsiteY1" fmla="*/ 5 h 20998"/>
                <a:gd name="connsiteX2" fmla="*/ 3920 w 18378"/>
                <a:gd name="connsiteY2" fmla="*/ 18397 h 20998"/>
                <a:gd name="connsiteX3" fmla="*/ 18333 w 18378"/>
                <a:gd name="connsiteY3" fmla="*/ 10761 h 20998"/>
              </a:gdLst>
              <a:ahLst/>
              <a:cxnLst>
                <a:cxn ang="0">
                  <a:pos x="connsiteX0" y="connsiteY0"/>
                </a:cxn>
                <a:cxn ang="0">
                  <a:pos x="connsiteX1" y="connsiteY1"/>
                </a:cxn>
                <a:cxn ang="0">
                  <a:pos x="connsiteX2" y="connsiteY2"/>
                </a:cxn>
                <a:cxn ang="0">
                  <a:pos x="connsiteX3" y="connsiteY3"/>
                </a:cxn>
              </a:cxnLst>
              <a:rect l="l" t="t" r="r" b="b"/>
              <a:pathLst>
                <a:path w="18378" h="20998">
                  <a:moveTo>
                    <a:pt x="18333" y="10761"/>
                  </a:moveTo>
                  <a:cubicBezTo>
                    <a:pt x="18010" y="6136"/>
                    <a:pt x="14353" y="-210"/>
                    <a:pt x="7470" y="5"/>
                  </a:cubicBezTo>
                  <a:cubicBezTo>
                    <a:pt x="-1242" y="1296"/>
                    <a:pt x="-2210" y="12804"/>
                    <a:pt x="3920" y="18397"/>
                  </a:cubicBezTo>
                  <a:cubicBezTo>
                    <a:pt x="10374" y="24205"/>
                    <a:pt x="19086" y="19688"/>
                    <a:pt x="18333" y="10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5" name="任意多边形: 形状 1192">
              <a:extLst>
                <a:ext uri="{FF2B5EF4-FFF2-40B4-BE49-F238E27FC236}">
                  <a16:creationId xmlns:a16="http://schemas.microsoft.com/office/drawing/2014/main" xmlns="" id="{1E5DDE4A-FB83-45DB-BC6B-6DA7B8394017}"/>
                </a:ext>
              </a:extLst>
            </p:cNvPr>
            <p:cNvSpPr/>
            <p:nvPr/>
          </p:nvSpPr>
          <p:spPr>
            <a:xfrm>
              <a:off x="2131798" y="2772391"/>
              <a:ext cx="71582" cy="88953"/>
            </a:xfrm>
            <a:custGeom>
              <a:avLst/>
              <a:gdLst>
                <a:gd name="connsiteX0" fmla="*/ 16867 w 16940"/>
                <a:gd name="connsiteY0" fmla="*/ 10761 h 21051"/>
                <a:gd name="connsiteX1" fmla="*/ 6542 w 16940"/>
                <a:gd name="connsiteY1" fmla="*/ 5 h 21051"/>
                <a:gd name="connsiteX2" fmla="*/ 4713 w 16940"/>
                <a:gd name="connsiteY2" fmla="*/ 19043 h 21051"/>
                <a:gd name="connsiteX3" fmla="*/ 16867 w 16940"/>
                <a:gd name="connsiteY3" fmla="*/ 10761 h 21051"/>
              </a:gdLst>
              <a:ahLst/>
              <a:cxnLst>
                <a:cxn ang="0">
                  <a:pos x="connsiteX0" y="connsiteY0"/>
                </a:cxn>
                <a:cxn ang="0">
                  <a:pos x="connsiteX1" y="connsiteY1"/>
                </a:cxn>
                <a:cxn ang="0">
                  <a:pos x="connsiteX2" y="connsiteY2"/>
                </a:cxn>
                <a:cxn ang="0">
                  <a:pos x="connsiteX3" y="connsiteY3"/>
                </a:cxn>
              </a:cxnLst>
              <a:rect l="l" t="t" r="r" b="b"/>
              <a:pathLst>
                <a:path w="16940" h="21051">
                  <a:moveTo>
                    <a:pt x="16867" y="10761"/>
                  </a:moveTo>
                  <a:cubicBezTo>
                    <a:pt x="16329" y="6136"/>
                    <a:pt x="12887" y="-210"/>
                    <a:pt x="6542" y="5"/>
                  </a:cubicBezTo>
                  <a:cubicBezTo>
                    <a:pt x="-1848" y="1404"/>
                    <a:pt x="-1848" y="13880"/>
                    <a:pt x="4713" y="19043"/>
                  </a:cubicBezTo>
                  <a:cubicBezTo>
                    <a:pt x="10844" y="23990"/>
                    <a:pt x="17727" y="19258"/>
                    <a:pt x="16867" y="10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6" name="任意多边形: 形状 1193">
              <a:extLst>
                <a:ext uri="{FF2B5EF4-FFF2-40B4-BE49-F238E27FC236}">
                  <a16:creationId xmlns:a16="http://schemas.microsoft.com/office/drawing/2014/main" xmlns="" id="{A9D671DB-726F-4B09-84ED-4C887876C971}"/>
                </a:ext>
              </a:extLst>
            </p:cNvPr>
            <p:cNvSpPr/>
            <p:nvPr/>
          </p:nvSpPr>
          <p:spPr>
            <a:xfrm>
              <a:off x="2387004" y="2746003"/>
              <a:ext cx="64791" cy="88450"/>
            </a:xfrm>
            <a:custGeom>
              <a:avLst/>
              <a:gdLst>
                <a:gd name="connsiteX0" fmla="*/ 5517 w 15333"/>
                <a:gd name="connsiteY0" fmla="*/ 12 h 20932"/>
                <a:gd name="connsiteX1" fmla="*/ 5302 w 15333"/>
                <a:gd name="connsiteY1" fmla="*/ 19587 h 20932"/>
                <a:gd name="connsiteX2" fmla="*/ 15197 w 15333"/>
                <a:gd name="connsiteY2" fmla="*/ 10660 h 20932"/>
                <a:gd name="connsiteX3" fmla="*/ 5517 w 15333"/>
                <a:gd name="connsiteY3" fmla="*/ 12 h 20932"/>
              </a:gdLst>
              <a:ahLst/>
              <a:cxnLst>
                <a:cxn ang="0">
                  <a:pos x="connsiteX0" y="connsiteY0"/>
                </a:cxn>
                <a:cxn ang="0">
                  <a:pos x="connsiteX1" y="connsiteY1"/>
                </a:cxn>
                <a:cxn ang="0">
                  <a:pos x="connsiteX2" y="connsiteY2"/>
                </a:cxn>
                <a:cxn ang="0">
                  <a:pos x="connsiteX3" y="connsiteY3"/>
                </a:cxn>
              </a:cxnLst>
              <a:rect l="l" t="t" r="r" b="b"/>
              <a:pathLst>
                <a:path w="15333" h="20932">
                  <a:moveTo>
                    <a:pt x="5517" y="12"/>
                  </a:moveTo>
                  <a:cubicBezTo>
                    <a:pt x="-2335" y="1518"/>
                    <a:pt x="-1259" y="14962"/>
                    <a:pt x="5302" y="19587"/>
                  </a:cubicBezTo>
                  <a:cubicBezTo>
                    <a:pt x="10787" y="23459"/>
                    <a:pt x="16273" y="18511"/>
                    <a:pt x="15197" y="10660"/>
                  </a:cubicBezTo>
                  <a:cubicBezTo>
                    <a:pt x="14552" y="6035"/>
                    <a:pt x="11110" y="-311"/>
                    <a:pt x="551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7" name="任意多边形: 形状 1194">
              <a:extLst>
                <a:ext uri="{FF2B5EF4-FFF2-40B4-BE49-F238E27FC236}">
                  <a16:creationId xmlns:a16="http://schemas.microsoft.com/office/drawing/2014/main" xmlns="" id="{4C58B1DF-1E8C-4501-82B9-71A2F22305FE}"/>
                </a:ext>
              </a:extLst>
            </p:cNvPr>
            <p:cNvSpPr/>
            <p:nvPr/>
          </p:nvSpPr>
          <p:spPr>
            <a:xfrm>
              <a:off x="2613940" y="2717822"/>
              <a:ext cx="58174" cy="87956"/>
            </a:xfrm>
            <a:custGeom>
              <a:avLst/>
              <a:gdLst>
                <a:gd name="connsiteX0" fmla="*/ 13549 w 13767"/>
                <a:gd name="connsiteY0" fmla="*/ 10552 h 20815"/>
                <a:gd name="connsiteX1" fmla="*/ 4514 w 13767"/>
                <a:gd name="connsiteY1" fmla="*/ 12 h 20815"/>
                <a:gd name="connsiteX2" fmla="*/ 5159 w 13767"/>
                <a:gd name="connsiteY2" fmla="*/ 19587 h 20815"/>
                <a:gd name="connsiteX3" fmla="*/ 13549 w 13767"/>
                <a:gd name="connsiteY3" fmla="*/ 10552 h 20815"/>
              </a:gdLst>
              <a:ahLst/>
              <a:cxnLst>
                <a:cxn ang="0">
                  <a:pos x="connsiteX0" y="connsiteY0"/>
                </a:cxn>
                <a:cxn ang="0">
                  <a:pos x="connsiteX1" y="connsiteY1"/>
                </a:cxn>
                <a:cxn ang="0">
                  <a:pos x="connsiteX2" y="connsiteY2"/>
                </a:cxn>
                <a:cxn ang="0">
                  <a:pos x="connsiteX3" y="connsiteY3"/>
                </a:cxn>
              </a:cxnLst>
              <a:rect l="l" t="t" r="r" b="b"/>
              <a:pathLst>
                <a:path w="13767" h="20815">
                  <a:moveTo>
                    <a:pt x="13549" y="10552"/>
                  </a:moveTo>
                  <a:cubicBezTo>
                    <a:pt x="12796" y="6035"/>
                    <a:pt x="9462" y="-311"/>
                    <a:pt x="4514" y="12"/>
                  </a:cubicBezTo>
                  <a:cubicBezTo>
                    <a:pt x="-2370" y="1518"/>
                    <a:pt x="-756" y="14962"/>
                    <a:pt x="5159" y="19587"/>
                  </a:cubicBezTo>
                  <a:cubicBezTo>
                    <a:pt x="10214" y="23244"/>
                    <a:pt x="14839" y="18296"/>
                    <a:pt x="13549" y="105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8" name="任意多边形: 形状 1195">
              <a:extLst>
                <a:ext uri="{FF2B5EF4-FFF2-40B4-BE49-F238E27FC236}">
                  <a16:creationId xmlns:a16="http://schemas.microsoft.com/office/drawing/2014/main" xmlns="" id="{309D4A22-F709-4D79-90CD-9A854B76F0E0}"/>
                </a:ext>
              </a:extLst>
            </p:cNvPr>
            <p:cNvSpPr/>
            <p:nvPr/>
          </p:nvSpPr>
          <p:spPr>
            <a:xfrm>
              <a:off x="2812019" y="2687829"/>
              <a:ext cx="51907" cy="88366"/>
            </a:xfrm>
            <a:custGeom>
              <a:avLst/>
              <a:gdLst>
                <a:gd name="connsiteX0" fmla="*/ 3565 w 12284"/>
                <a:gd name="connsiteY0" fmla="*/ 12 h 20912"/>
                <a:gd name="connsiteX1" fmla="*/ 5716 w 12284"/>
                <a:gd name="connsiteY1" fmla="*/ 20017 h 20912"/>
                <a:gd name="connsiteX2" fmla="*/ 11954 w 12284"/>
                <a:gd name="connsiteY2" fmla="*/ 10552 h 20912"/>
                <a:gd name="connsiteX3" fmla="*/ 3565 w 12284"/>
                <a:gd name="connsiteY3" fmla="*/ 12 h 20912"/>
              </a:gdLst>
              <a:ahLst/>
              <a:cxnLst>
                <a:cxn ang="0">
                  <a:pos x="connsiteX0" y="connsiteY0"/>
                </a:cxn>
                <a:cxn ang="0">
                  <a:pos x="connsiteX1" y="connsiteY1"/>
                </a:cxn>
                <a:cxn ang="0">
                  <a:pos x="connsiteX2" y="connsiteY2"/>
                </a:cxn>
                <a:cxn ang="0">
                  <a:pos x="connsiteX3" y="connsiteY3"/>
                </a:cxn>
              </a:cxnLst>
              <a:rect l="l" t="t" r="r" b="b"/>
              <a:pathLst>
                <a:path w="12284" h="20912">
                  <a:moveTo>
                    <a:pt x="3565" y="12"/>
                  </a:moveTo>
                  <a:cubicBezTo>
                    <a:pt x="-2566" y="1625"/>
                    <a:pt x="-92" y="16145"/>
                    <a:pt x="5716" y="20017"/>
                  </a:cubicBezTo>
                  <a:cubicBezTo>
                    <a:pt x="10126" y="23029"/>
                    <a:pt x="13352" y="18081"/>
                    <a:pt x="11954" y="10552"/>
                  </a:cubicBezTo>
                  <a:cubicBezTo>
                    <a:pt x="10986" y="5928"/>
                    <a:pt x="7867" y="-311"/>
                    <a:pt x="3565"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9" name="任意多边形: 形状 1196">
              <a:extLst>
                <a:ext uri="{FF2B5EF4-FFF2-40B4-BE49-F238E27FC236}">
                  <a16:creationId xmlns:a16="http://schemas.microsoft.com/office/drawing/2014/main" xmlns="" id="{0DD0E013-5F18-4B2D-8251-93090FAFA257}"/>
                </a:ext>
              </a:extLst>
            </p:cNvPr>
            <p:cNvSpPr/>
            <p:nvPr/>
          </p:nvSpPr>
          <p:spPr>
            <a:xfrm>
              <a:off x="2979771" y="2657375"/>
              <a:ext cx="45704" cy="87457"/>
            </a:xfrm>
            <a:custGeom>
              <a:avLst/>
              <a:gdLst>
                <a:gd name="connsiteX0" fmla="*/ 6135 w 10816"/>
                <a:gd name="connsiteY0" fmla="*/ 20232 h 20697"/>
                <a:gd name="connsiteX1" fmla="*/ 10330 w 10816"/>
                <a:gd name="connsiteY1" fmla="*/ 10445 h 20697"/>
                <a:gd name="connsiteX2" fmla="*/ 2801 w 10816"/>
                <a:gd name="connsiteY2" fmla="*/ 12 h 20697"/>
                <a:gd name="connsiteX3" fmla="*/ 6135 w 10816"/>
                <a:gd name="connsiteY3" fmla="*/ 20232 h 20697"/>
              </a:gdLst>
              <a:ahLst/>
              <a:cxnLst>
                <a:cxn ang="0">
                  <a:pos x="connsiteX0" y="connsiteY0"/>
                </a:cxn>
                <a:cxn ang="0">
                  <a:pos x="connsiteX1" y="connsiteY1"/>
                </a:cxn>
                <a:cxn ang="0">
                  <a:pos x="connsiteX2" y="connsiteY2"/>
                </a:cxn>
                <a:cxn ang="0">
                  <a:pos x="connsiteX3" y="connsiteY3"/>
                </a:cxn>
              </a:cxnLst>
              <a:rect l="l" t="t" r="r" b="b"/>
              <a:pathLst>
                <a:path w="10816" h="20697">
                  <a:moveTo>
                    <a:pt x="6135" y="20232"/>
                  </a:moveTo>
                  <a:cubicBezTo>
                    <a:pt x="9684" y="22276"/>
                    <a:pt x="11836" y="17328"/>
                    <a:pt x="10330" y="10445"/>
                  </a:cubicBezTo>
                  <a:cubicBezTo>
                    <a:pt x="9362" y="5928"/>
                    <a:pt x="6350" y="-311"/>
                    <a:pt x="2801" y="12"/>
                  </a:cubicBezTo>
                  <a:cubicBezTo>
                    <a:pt x="-2792" y="1733"/>
                    <a:pt x="865" y="17113"/>
                    <a:pt x="6135" y="202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0" name="任意多边形: 形状 1197">
              <a:extLst>
                <a:ext uri="{FF2B5EF4-FFF2-40B4-BE49-F238E27FC236}">
                  <a16:creationId xmlns:a16="http://schemas.microsoft.com/office/drawing/2014/main" xmlns="" id="{645157B4-C94C-41A4-8E41-1C3FCC840EA1}"/>
                </a:ext>
              </a:extLst>
            </p:cNvPr>
            <p:cNvSpPr/>
            <p:nvPr/>
          </p:nvSpPr>
          <p:spPr>
            <a:xfrm>
              <a:off x="3117479" y="2625560"/>
              <a:ext cx="39695" cy="87457"/>
            </a:xfrm>
            <a:custGeom>
              <a:avLst/>
              <a:gdLst>
                <a:gd name="connsiteX0" fmla="*/ 8717 w 9394"/>
                <a:gd name="connsiteY0" fmla="*/ 10445 h 20697"/>
                <a:gd name="connsiteX1" fmla="*/ 8717 w 9394"/>
                <a:gd name="connsiteY1" fmla="*/ 10445 h 20697"/>
                <a:gd name="connsiteX2" fmla="*/ 1941 w 9394"/>
                <a:gd name="connsiteY2" fmla="*/ 12 h 20697"/>
                <a:gd name="connsiteX3" fmla="*/ 5921 w 9394"/>
                <a:gd name="connsiteY3" fmla="*/ 20232 h 20697"/>
                <a:gd name="connsiteX4" fmla="*/ 8717 w 9394"/>
                <a:gd name="connsiteY4" fmla="*/ 10445 h 20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94" h="20697">
                  <a:moveTo>
                    <a:pt x="8717" y="10445"/>
                  </a:moveTo>
                  <a:lnTo>
                    <a:pt x="8717" y="10445"/>
                  </a:lnTo>
                  <a:cubicBezTo>
                    <a:pt x="7641" y="5928"/>
                    <a:pt x="4845" y="-311"/>
                    <a:pt x="1941" y="12"/>
                  </a:cubicBezTo>
                  <a:cubicBezTo>
                    <a:pt x="-2469" y="1840"/>
                    <a:pt x="1403" y="17221"/>
                    <a:pt x="5921" y="20232"/>
                  </a:cubicBezTo>
                  <a:cubicBezTo>
                    <a:pt x="8932" y="22276"/>
                    <a:pt x="10330" y="17328"/>
                    <a:pt x="8717" y="104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1" name="任意多边形: 形状 1198">
              <a:extLst>
                <a:ext uri="{FF2B5EF4-FFF2-40B4-BE49-F238E27FC236}">
                  <a16:creationId xmlns:a16="http://schemas.microsoft.com/office/drawing/2014/main" xmlns="" id="{CFA72A90-B58F-4BE2-AD46-FA4DBBE827E9}"/>
                </a:ext>
              </a:extLst>
            </p:cNvPr>
            <p:cNvSpPr/>
            <p:nvPr/>
          </p:nvSpPr>
          <p:spPr>
            <a:xfrm>
              <a:off x="3224750" y="2593294"/>
              <a:ext cx="33513" cy="87284"/>
            </a:xfrm>
            <a:custGeom>
              <a:avLst/>
              <a:gdLst>
                <a:gd name="connsiteX0" fmla="*/ 1078 w 7931"/>
                <a:gd name="connsiteY0" fmla="*/ 12 h 20656"/>
                <a:gd name="connsiteX1" fmla="*/ 5918 w 7931"/>
                <a:gd name="connsiteY1" fmla="*/ 20448 h 20656"/>
                <a:gd name="connsiteX2" fmla="*/ 6993 w 7931"/>
                <a:gd name="connsiteY2" fmla="*/ 10337 h 20656"/>
                <a:gd name="connsiteX3" fmla="*/ 1078 w 7931"/>
                <a:gd name="connsiteY3" fmla="*/ 12 h 20656"/>
              </a:gdLst>
              <a:ahLst/>
              <a:cxnLst>
                <a:cxn ang="0">
                  <a:pos x="connsiteX0" y="connsiteY0"/>
                </a:cxn>
                <a:cxn ang="0">
                  <a:pos x="connsiteX1" y="connsiteY1"/>
                </a:cxn>
                <a:cxn ang="0">
                  <a:pos x="connsiteX2" y="connsiteY2"/>
                </a:cxn>
                <a:cxn ang="0">
                  <a:pos x="connsiteX3" y="connsiteY3"/>
                </a:cxn>
              </a:cxnLst>
              <a:rect l="l" t="t" r="r" b="b"/>
              <a:pathLst>
                <a:path w="7931" h="20656">
                  <a:moveTo>
                    <a:pt x="1078" y="12"/>
                  </a:moveTo>
                  <a:cubicBezTo>
                    <a:pt x="-2149" y="1948"/>
                    <a:pt x="2583" y="18512"/>
                    <a:pt x="5918" y="20448"/>
                  </a:cubicBezTo>
                  <a:cubicBezTo>
                    <a:pt x="8069" y="21738"/>
                    <a:pt x="8606" y="16898"/>
                    <a:pt x="6993" y="10337"/>
                  </a:cubicBezTo>
                  <a:cubicBezTo>
                    <a:pt x="5810" y="5928"/>
                    <a:pt x="3229" y="-311"/>
                    <a:pt x="1078"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2" name="任意多边形: 形状 1199">
              <a:extLst>
                <a:ext uri="{FF2B5EF4-FFF2-40B4-BE49-F238E27FC236}">
                  <a16:creationId xmlns:a16="http://schemas.microsoft.com/office/drawing/2014/main" xmlns="" id="{01D4DC43-9DC6-4525-8DD1-0BE34C91020E}"/>
                </a:ext>
              </a:extLst>
            </p:cNvPr>
            <p:cNvSpPr/>
            <p:nvPr/>
          </p:nvSpPr>
          <p:spPr>
            <a:xfrm>
              <a:off x="3298728" y="2561441"/>
              <a:ext cx="29296" cy="87140"/>
            </a:xfrm>
            <a:custGeom>
              <a:avLst/>
              <a:gdLst>
                <a:gd name="connsiteX0" fmla="*/ 565 w 6933"/>
                <a:gd name="connsiteY0" fmla="*/ 21 h 20622"/>
                <a:gd name="connsiteX1" fmla="*/ 6050 w 6933"/>
                <a:gd name="connsiteY1" fmla="*/ 20564 h 20622"/>
                <a:gd name="connsiteX2" fmla="*/ 5512 w 6933"/>
                <a:gd name="connsiteY2" fmla="*/ 10346 h 20622"/>
                <a:gd name="connsiteX3" fmla="*/ 565 w 6933"/>
                <a:gd name="connsiteY3" fmla="*/ 21 h 20622"/>
              </a:gdLst>
              <a:ahLst/>
              <a:cxnLst>
                <a:cxn ang="0">
                  <a:pos x="connsiteX0" y="connsiteY0"/>
                </a:cxn>
                <a:cxn ang="0">
                  <a:pos x="connsiteX1" y="connsiteY1"/>
                </a:cxn>
                <a:cxn ang="0">
                  <a:pos x="connsiteX2" y="connsiteY2"/>
                </a:cxn>
                <a:cxn ang="0">
                  <a:pos x="connsiteX3" y="connsiteY3"/>
                </a:cxn>
              </a:cxnLst>
              <a:rect l="l" t="t" r="r" b="b"/>
              <a:pathLst>
                <a:path w="6933" h="20622">
                  <a:moveTo>
                    <a:pt x="565" y="21"/>
                  </a:moveTo>
                  <a:cubicBezTo>
                    <a:pt x="-1802" y="2280"/>
                    <a:pt x="3899" y="19596"/>
                    <a:pt x="6050" y="20564"/>
                  </a:cubicBezTo>
                  <a:cubicBezTo>
                    <a:pt x="7448" y="21210"/>
                    <a:pt x="7125" y="16370"/>
                    <a:pt x="5512" y="10346"/>
                  </a:cubicBezTo>
                  <a:cubicBezTo>
                    <a:pt x="4329" y="5829"/>
                    <a:pt x="2070" y="-409"/>
                    <a:pt x="565"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3" name="任意多边形: 形状 1200">
              <a:extLst>
                <a:ext uri="{FF2B5EF4-FFF2-40B4-BE49-F238E27FC236}">
                  <a16:creationId xmlns:a16="http://schemas.microsoft.com/office/drawing/2014/main" xmlns="" id="{7A119375-C0E0-489F-A299-EA7A1F9C3AFC}"/>
                </a:ext>
              </a:extLst>
            </p:cNvPr>
            <p:cNvSpPr/>
            <p:nvPr/>
          </p:nvSpPr>
          <p:spPr>
            <a:xfrm>
              <a:off x="3340794" y="2528807"/>
              <a:ext cx="25814" cy="86807"/>
            </a:xfrm>
            <a:custGeom>
              <a:avLst/>
              <a:gdLst>
                <a:gd name="connsiteX0" fmla="*/ 4054 w 6109"/>
                <a:gd name="connsiteY0" fmla="*/ 10325 h 20543"/>
                <a:gd name="connsiteX1" fmla="*/ 290 w 6109"/>
                <a:gd name="connsiteY1" fmla="*/ 0 h 20543"/>
                <a:gd name="connsiteX2" fmla="*/ 75 w 6109"/>
                <a:gd name="connsiteY2" fmla="*/ 0 h 20543"/>
                <a:gd name="connsiteX3" fmla="*/ 5990 w 6109"/>
                <a:gd name="connsiteY3" fmla="*/ 20543 h 20543"/>
                <a:gd name="connsiteX4" fmla="*/ 4054 w 6109"/>
                <a:gd name="connsiteY4" fmla="*/ 10325 h 20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9" h="20543">
                  <a:moveTo>
                    <a:pt x="4054" y="10325"/>
                  </a:moveTo>
                  <a:cubicBezTo>
                    <a:pt x="3194" y="7314"/>
                    <a:pt x="1258" y="1183"/>
                    <a:pt x="290" y="0"/>
                  </a:cubicBezTo>
                  <a:cubicBezTo>
                    <a:pt x="182" y="0"/>
                    <a:pt x="182" y="0"/>
                    <a:pt x="75" y="0"/>
                  </a:cubicBezTo>
                  <a:cubicBezTo>
                    <a:pt x="-678" y="1936"/>
                    <a:pt x="4484" y="19790"/>
                    <a:pt x="5990" y="20543"/>
                  </a:cubicBezTo>
                  <a:cubicBezTo>
                    <a:pt x="6528" y="20220"/>
                    <a:pt x="5130" y="14305"/>
                    <a:pt x="4054"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4" name="任意多边形: 形状 1201">
              <a:extLst>
                <a:ext uri="{FF2B5EF4-FFF2-40B4-BE49-F238E27FC236}">
                  <a16:creationId xmlns:a16="http://schemas.microsoft.com/office/drawing/2014/main" xmlns="" id="{32681D98-207C-49D0-8287-4F61A5D6C5B5}"/>
                </a:ext>
              </a:extLst>
            </p:cNvPr>
            <p:cNvSpPr/>
            <p:nvPr/>
          </p:nvSpPr>
          <p:spPr>
            <a:xfrm>
              <a:off x="3347927" y="2497448"/>
              <a:ext cx="24994" cy="85894"/>
            </a:xfrm>
            <a:custGeom>
              <a:avLst/>
              <a:gdLst>
                <a:gd name="connsiteX0" fmla="*/ 0 w 5915"/>
                <a:gd name="connsiteY0" fmla="*/ 0 h 20327"/>
                <a:gd name="connsiteX1" fmla="*/ 5915 w 5915"/>
                <a:gd name="connsiteY1" fmla="*/ 20328 h 20327"/>
                <a:gd name="connsiteX2" fmla="*/ 0 w 5915"/>
                <a:gd name="connsiteY2" fmla="*/ 0 h 20327"/>
              </a:gdLst>
              <a:ahLst/>
              <a:cxnLst>
                <a:cxn ang="0">
                  <a:pos x="connsiteX0" y="connsiteY0"/>
                </a:cxn>
                <a:cxn ang="0">
                  <a:pos x="connsiteX1" y="connsiteY1"/>
                </a:cxn>
                <a:cxn ang="0">
                  <a:pos x="connsiteX2" y="connsiteY2"/>
                </a:cxn>
              </a:cxnLst>
              <a:rect l="l" t="t" r="r" b="b"/>
              <a:pathLst>
                <a:path w="5915" h="20327">
                  <a:moveTo>
                    <a:pt x="0" y="0"/>
                  </a:moveTo>
                  <a:lnTo>
                    <a:pt x="5915" y="20328"/>
                  </a:lnTo>
                  <a:cubicBezTo>
                    <a:pt x="4840" y="16671"/>
                    <a:pt x="645" y="2151"/>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0" name="任意多边形: 形状 1207">
              <a:extLst>
                <a:ext uri="{FF2B5EF4-FFF2-40B4-BE49-F238E27FC236}">
                  <a16:creationId xmlns:a16="http://schemas.microsoft.com/office/drawing/2014/main" xmlns="" id="{F80E415F-7F23-4503-914C-9F48F37AF908}"/>
                </a:ext>
              </a:extLst>
            </p:cNvPr>
            <p:cNvSpPr/>
            <p:nvPr/>
          </p:nvSpPr>
          <p:spPr>
            <a:xfrm>
              <a:off x="2530928" y="2932368"/>
              <a:ext cx="61487" cy="90217"/>
            </a:xfrm>
            <a:custGeom>
              <a:avLst/>
              <a:gdLst>
                <a:gd name="connsiteX0" fmla="*/ 14480 w 14551"/>
                <a:gd name="connsiteY0" fmla="*/ 10868 h 21350"/>
                <a:gd name="connsiteX1" fmla="*/ 5445 w 14551"/>
                <a:gd name="connsiteY1" fmla="*/ 5 h 21350"/>
                <a:gd name="connsiteX2" fmla="*/ 4800 w 14551"/>
                <a:gd name="connsiteY2" fmla="*/ 19903 h 21350"/>
                <a:gd name="connsiteX3" fmla="*/ 14480 w 14551"/>
                <a:gd name="connsiteY3" fmla="*/ 10868 h 21350"/>
              </a:gdLst>
              <a:ahLst/>
              <a:cxnLst>
                <a:cxn ang="0">
                  <a:pos x="connsiteX0" y="connsiteY0"/>
                </a:cxn>
                <a:cxn ang="0">
                  <a:pos x="connsiteX1" y="connsiteY1"/>
                </a:cxn>
                <a:cxn ang="0">
                  <a:pos x="connsiteX2" y="connsiteY2"/>
                </a:cxn>
                <a:cxn ang="0">
                  <a:pos x="connsiteX3" y="connsiteY3"/>
                </a:cxn>
              </a:cxnLst>
              <a:rect l="l" t="t" r="r" b="b"/>
              <a:pathLst>
                <a:path w="14551" h="21350">
                  <a:moveTo>
                    <a:pt x="14480" y="10868"/>
                  </a:moveTo>
                  <a:cubicBezTo>
                    <a:pt x="14050" y="6243"/>
                    <a:pt x="10930" y="-210"/>
                    <a:pt x="5445" y="5"/>
                  </a:cubicBezTo>
                  <a:cubicBezTo>
                    <a:pt x="-2084" y="1511"/>
                    <a:pt x="-1331" y="15278"/>
                    <a:pt x="4800" y="19903"/>
                  </a:cubicBezTo>
                  <a:cubicBezTo>
                    <a:pt x="9962" y="23990"/>
                    <a:pt x="15233" y="18935"/>
                    <a:pt x="14480"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1" name="任意多边形: 形状 1208">
              <a:extLst>
                <a:ext uri="{FF2B5EF4-FFF2-40B4-BE49-F238E27FC236}">
                  <a16:creationId xmlns:a16="http://schemas.microsoft.com/office/drawing/2014/main" xmlns="" id="{085FEAE6-4F50-4D1F-9D0A-35776FD7429E}"/>
                </a:ext>
              </a:extLst>
            </p:cNvPr>
            <p:cNvSpPr/>
            <p:nvPr/>
          </p:nvSpPr>
          <p:spPr>
            <a:xfrm>
              <a:off x="2748014" y="2903254"/>
              <a:ext cx="54629" cy="89743"/>
            </a:xfrm>
            <a:custGeom>
              <a:avLst/>
              <a:gdLst>
                <a:gd name="connsiteX0" fmla="*/ 12796 w 12928"/>
                <a:gd name="connsiteY0" fmla="*/ 10767 h 21238"/>
                <a:gd name="connsiteX1" fmla="*/ 12796 w 12928"/>
                <a:gd name="connsiteY1" fmla="*/ 10767 h 21238"/>
                <a:gd name="connsiteX2" fmla="*/ 4515 w 12928"/>
                <a:gd name="connsiteY2" fmla="*/ 12 h 21238"/>
                <a:gd name="connsiteX3" fmla="*/ 4622 w 12928"/>
                <a:gd name="connsiteY3" fmla="*/ 19909 h 21238"/>
                <a:gd name="connsiteX4" fmla="*/ 12796 w 12928"/>
                <a:gd name="connsiteY4" fmla="*/ 10767 h 21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8" h="21238">
                  <a:moveTo>
                    <a:pt x="12796" y="10767"/>
                  </a:moveTo>
                  <a:lnTo>
                    <a:pt x="12796" y="10767"/>
                  </a:lnTo>
                  <a:cubicBezTo>
                    <a:pt x="12259" y="6142"/>
                    <a:pt x="9247" y="-311"/>
                    <a:pt x="4515" y="12"/>
                  </a:cubicBezTo>
                  <a:cubicBezTo>
                    <a:pt x="-2046" y="1625"/>
                    <a:pt x="-971" y="15285"/>
                    <a:pt x="4622" y="19909"/>
                  </a:cubicBezTo>
                  <a:cubicBezTo>
                    <a:pt x="9247" y="23781"/>
                    <a:pt x="13764" y="18726"/>
                    <a:pt x="12796"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2" name="任意多边形: 形状 1209">
              <a:extLst>
                <a:ext uri="{FF2B5EF4-FFF2-40B4-BE49-F238E27FC236}">
                  <a16:creationId xmlns:a16="http://schemas.microsoft.com/office/drawing/2014/main" xmlns="" id="{12C18F50-DF75-44F6-BDC3-D85251A8483E}"/>
                </a:ext>
              </a:extLst>
            </p:cNvPr>
            <p:cNvSpPr/>
            <p:nvPr/>
          </p:nvSpPr>
          <p:spPr>
            <a:xfrm>
              <a:off x="2936167" y="2872348"/>
              <a:ext cx="47234" cy="89900"/>
            </a:xfrm>
            <a:custGeom>
              <a:avLst/>
              <a:gdLst>
                <a:gd name="connsiteX0" fmla="*/ 10969 w 11178"/>
                <a:gd name="connsiteY0" fmla="*/ 10767 h 21275"/>
                <a:gd name="connsiteX1" fmla="*/ 3547 w 11178"/>
                <a:gd name="connsiteY1" fmla="*/ 12 h 21275"/>
                <a:gd name="connsiteX2" fmla="*/ 4946 w 11178"/>
                <a:gd name="connsiteY2" fmla="*/ 20340 h 21275"/>
                <a:gd name="connsiteX3" fmla="*/ 10969 w 11178"/>
                <a:gd name="connsiteY3" fmla="*/ 10767 h 21275"/>
              </a:gdLst>
              <a:ahLst/>
              <a:cxnLst>
                <a:cxn ang="0">
                  <a:pos x="connsiteX0" y="connsiteY0"/>
                </a:cxn>
                <a:cxn ang="0">
                  <a:pos x="connsiteX1" y="connsiteY1"/>
                </a:cxn>
                <a:cxn ang="0">
                  <a:pos x="connsiteX2" y="connsiteY2"/>
                </a:cxn>
                <a:cxn ang="0">
                  <a:pos x="connsiteX3" y="connsiteY3"/>
                </a:cxn>
              </a:cxnLst>
              <a:rect l="l" t="t" r="r" b="b"/>
              <a:pathLst>
                <a:path w="11178" h="21275">
                  <a:moveTo>
                    <a:pt x="10969" y="10767"/>
                  </a:moveTo>
                  <a:cubicBezTo>
                    <a:pt x="10324" y="6142"/>
                    <a:pt x="7527" y="-311"/>
                    <a:pt x="3547" y="12"/>
                  </a:cubicBezTo>
                  <a:cubicBezTo>
                    <a:pt x="-2260" y="1733"/>
                    <a:pt x="-325" y="16468"/>
                    <a:pt x="4946" y="20340"/>
                  </a:cubicBezTo>
                  <a:cubicBezTo>
                    <a:pt x="8818" y="23459"/>
                    <a:pt x="12044" y="18404"/>
                    <a:pt x="10969"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3" name="任意多边形: 形状 1210">
              <a:extLst>
                <a:ext uri="{FF2B5EF4-FFF2-40B4-BE49-F238E27FC236}">
                  <a16:creationId xmlns:a16="http://schemas.microsoft.com/office/drawing/2014/main" xmlns="" id="{9DCC6AC4-BE60-41C3-AD67-C4F0F2123E14}"/>
                </a:ext>
              </a:extLst>
            </p:cNvPr>
            <p:cNvSpPr/>
            <p:nvPr/>
          </p:nvSpPr>
          <p:spPr>
            <a:xfrm>
              <a:off x="3092768" y="2840990"/>
              <a:ext cx="41119" cy="89422"/>
            </a:xfrm>
            <a:custGeom>
              <a:avLst/>
              <a:gdLst>
                <a:gd name="connsiteX0" fmla="*/ 9402 w 9731"/>
                <a:gd name="connsiteY0" fmla="*/ 10660 h 21162"/>
                <a:gd name="connsiteX1" fmla="*/ 2734 w 9731"/>
                <a:gd name="connsiteY1" fmla="*/ 12 h 21162"/>
                <a:gd name="connsiteX2" fmla="*/ 5208 w 9731"/>
                <a:gd name="connsiteY2" fmla="*/ 20662 h 21162"/>
                <a:gd name="connsiteX3" fmla="*/ 9402 w 9731"/>
                <a:gd name="connsiteY3" fmla="*/ 10660 h 21162"/>
              </a:gdLst>
              <a:ahLst/>
              <a:cxnLst>
                <a:cxn ang="0">
                  <a:pos x="connsiteX0" y="connsiteY0"/>
                </a:cxn>
                <a:cxn ang="0">
                  <a:pos x="connsiteX1" y="connsiteY1"/>
                </a:cxn>
                <a:cxn ang="0">
                  <a:pos x="connsiteX2" y="connsiteY2"/>
                </a:cxn>
                <a:cxn ang="0">
                  <a:pos x="connsiteX3" y="connsiteY3"/>
                </a:cxn>
              </a:cxnLst>
              <a:rect l="l" t="t" r="r" b="b"/>
              <a:pathLst>
                <a:path w="9731" h="21162">
                  <a:moveTo>
                    <a:pt x="9402" y="10660"/>
                  </a:moveTo>
                  <a:cubicBezTo>
                    <a:pt x="8649" y="6035"/>
                    <a:pt x="6068" y="-311"/>
                    <a:pt x="2734" y="12"/>
                  </a:cubicBezTo>
                  <a:cubicBezTo>
                    <a:pt x="-2429" y="1948"/>
                    <a:pt x="475" y="17543"/>
                    <a:pt x="5208" y="20662"/>
                  </a:cubicBezTo>
                  <a:cubicBezTo>
                    <a:pt x="8434" y="22814"/>
                    <a:pt x="10585" y="17758"/>
                    <a:pt x="9402" y="10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4" name="任意多边形: 形状 1211">
              <a:extLst>
                <a:ext uri="{FF2B5EF4-FFF2-40B4-BE49-F238E27FC236}">
                  <a16:creationId xmlns:a16="http://schemas.microsoft.com/office/drawing/2014/main" xmlns="" id="{F8D86DB9-91FB-42E8-BC82-6F5A0D361955}"/>
                </a:ext>
              </a:extLst>
            </p:cNvPr>
            <p:cNvSpPr/>
            <p:nvPr/>
          </p:nvSpPr>
          <p:spPr>
            <a:xfrm>
              <a:off x="3218763" y="2808723"/>
              <a:ext cx="34405" cy="89422"/>
            </a:xfrm>
            <a:custGeom>
              <a:avLst/>
              <a:gdLst>
                <a:gd name="connsiteX0" fmla="*/ 7657 w 8142"/>
                <a:gd name="connsiteY0" fmla="*/ 10660 h 21162"/>
                <a:gd name="connsiteX1" fmla="*/ 1849 w 8142"/>
                <a:gd name="connsiteY1" fmla="*/ 12 h 21162"/>
                <a:gd name="connsiteX2" fmla="*/ 4860 w 8142"/>
                <a:gd name="connsiteY2" fmla="*/ 20662 h 21162"/>
                <a:gd name="connsiteX3" fmla="*/ 7657 w 8142"/>
                <a:gd name="connsiteY3" fmla="*/ 10660 h 21162"/>
              </a:gdLst>
              <a:ahLst/>
              <a:cxnLst>
                <a:cxn ang="0">
                  <a:pos x="connsiteX0" y="connsiteY0"/>
                </a:cxn>
                <a:cxn ang="0">
                  <a:pos x="connsiteX1" y="connsiteY1"/>
                </a:cxn>
                <a:cxn ang="0">
                  <a:pos x="connsiteX2" y="connsiteY2"/>
                </a:cxn>
                <a:cxn ang="0">
                  <a:pos x="connsiteX3" y="connsiteY3"/>
                </a:cxn>
              </a:cxnLst>
              <a:rect l="l" t="t" r="r" b="b"/>
              <a:pathLst>
                <a:path w="8142" h="21162">
                  <a:moveTo>
                    <a:pt x="7657" y="10660"/>
                  </a:moveTo>
                  <a:cubicBezTo>
                    <a:pt x="6796" y="6035"/>
                    <a:pt x="4430" y="-311"/>
                    <a:pt x="1849" y="12"/>
                  </a:cubicBezTo>
                  <a:cubicBezTo>
                    <a:pt x="-2131" y="1948"/>
                    <a:pt x="988" y="17543"/>
                    <a:pt x="4860" y="20662"/>
                  </a:cubicBezTo>
                  <a:cubicBezTo>
                    <a:pt x="7549" y="22814"/>
                    <a:pt x="8947" y="17758"/>
                    <a:pt x="7657" y="10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5" name="任意多边形: 形状 1212">
              <a:extLst>
                <a:ext uri="{FF2B5EF4-FFF2-40B4-BE49-F238E27FC236}">
                  <a16:creationId xmlns:a16="http://schemas.microsoft.com/office/drawing/2014/main" xmlns="" id="{EEA40EC2-C6E8-4287-88E2-EF9D488A85AE}"/>
                </a:ext>
              </a:extLst>
            </p:cNvPr>
            <p:cNvSpPr/>
            <p:nvPr/>
          </p:nvSpPr>
          <p:spPr>
            <a:xfrm>
              <a:off x="3313374" y="2775962"/>
              <a:ext cx="27547" cy="89126"/>
            </a:xfrm>
            <a:custGeom>
              <a:avLst/>
              <a:gdLst>
                <a:gd name="connsiteX0" fmla="*/ 970 w 6519"/>
                <a:gd name="connsiteY0" fmla="*/ 21 h 21092"/>
                <a:gd name="connsiteX1" fmla="*/ 4735 w 6519"/>
                <a:gd name="connsiteY1" fmla="*/ 20887 h 21092"/>
                <a:gd name="connsiteX2" fmla="*/ 5810 w 6519"/>
                <a:gd name="connsiteY2" fmla="*/ 10561 h 21092"/>
                <a:gd name="connsiteX3" fmla="*/ 970 w 6519"/>
                <a:gd name="connsiteY3" fmla="*/ 21 h 21092"/>
              </a:gdLst>
              <a:ahLst/>
              <a:cxnLst>
                <a:cxn ang="0">
                  <a:pos x="connsiteX0" y="connsiteY0"/>
                </a:cxn>
                <a:cxn ang="0">
                  <a:pos x="connsiteX1" y="connsiteY1"/>
                </a:cxn>
                <a:cxn ang="0">
                  <a:pos x="connsiteX2" y="connsiteY2"/>
                </a:cxn>
                <a:cxn ang="0">
                  <a:pos x="connsiteX3" y="connsiteY3"/>
                </a:cxn>
              </a:cxnLst>
              <a:rect l="l" t="t" r="r" b="b"/>
              <a:pathLst>
                <a:path w="6519" h="21092">
                  <a:moveTo>
                    <a:pt x="970" y="21"/>
                  </a:moveTo>
                  <a:cubicBezTo>
                    <a:pt x="-1826" y="1957"/>
                    <a:pt x="2046" y="18843"/>
                    <a:pt x="4735" y="20887"/>
                  </a:cubicBezTo>
                  <a:cubicBezTo>
                    <a:pt x="6563" y="22177"/>
                    <a:pt x="7101" y="17230"/>
                    <a:pt x="5810" y="10561"/>
                  </a:cubicBezTo>
                  <a:cubicBezTo>
                    <a:pt x="4950" y="5936"/>
                    <a:pt x="2906" y="-409"/>
                    <a:pt x="970"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6" name="任意多边形: 形状 1213">
              <a:extLst>
                <a:ext uri="{FF2B5EF4-FFF2-40B4-BE49-F238E27FC236}">
                  <a16:creationId xmlns:a16="http://schemas.microsoft.com/office/drawing/2014/main" xmlns="" id="{20B63F36-4960-4270-BBBB-1C29E8F205AF}"/>
                </a:ext>
              </a:extLst>
            </p:cNvPr>
            <p:cNvSpPr/>
            <p:nvPr/>
          </p:nvSpPr>
          <p:spPr>
            <a:xfrm>
              <a:off x="3374476" y="2743239"/>
              <a:ext cx="22801" cy="88949"/>
            </a:xfrm>
            <a:custGeom>
              <a:avLst/>
              <a:gdLst>
                <a:gd name="connsiteX0" fmla="*/ 4257 w 5396"/>
                <a:gd name="connsiteY0" fmla="*/ 10561 h 21050"/>
                <a:gd name="connsiteX1" fmla="*/ 385 w 5396"/>
                <a:gd name="connsiteY1" fmla="*/ 21 h 21050"/>
                <a:gd name="connsiteX2" fmla="*/ 4794 w 5396"/>
                <a:gd name="connsiteY2" fmla="*/ 20994 h 21050"/>
                <a:gd name="connsiteX3" fmla="*/ 4257 w 5396"/>
                <a:gd name="connsiteY3" fmla="*/ 10561 h 21050"/>
              </a:gdLst>
              <a:ahLst/>
              <a:cxnLst>
                <a:cxn ang="0">
                  <a:pos x="connsiteX0" y="connsiteY0"/>
                </a:cxn>
                <a:cxn ang="0">
                  <a:pos x="connsiteX1" y="connsiteY1"/>
                </a:cxn>
                <a:cxn ang="0">
                  <a:pos x="connsiteX2" y="connsiteY2"/>
                </a:cxn>
                <a:cxn ang="0">
                  <a:pos x="connsiteX3" y="connsiteY3"/>
                </a:cxn>
              </a:cxnLst>
              <a:rect l="l" t="t" r="r" b="b"/>
              <a:pathLst>
                <a:path w="5396" h="21050">
                  <a:moveTo>
                    <a:pt x="4257" y="10561"/>
                  </a:moveTo>
                  <a:cubicBezTo>
                    <a:pt x="3289" y="5936"/>
                    <a:pt x="1460" y="-409"/>
                    <a:pt x="385" y="21"/>
                  </a:cubicBezTo>
                  <a:cubicBezTo>
                    <a:pt x="-1336" y="2279"/>
                    <a:pt x="3181" y="20026"/>
                    <a:pt x="4794" y="20994"/>
                  </a:cubicBezTo>
                  <a:cubicBezTo>
                    <a:pt x="5762" y="21639"/>
                    <a:pt x="5547" y="16692"/>
                    <a:pt x="4257" y="10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7" name="任意多边形: 形状 1214">
              <a:extLst>
                <a:ext uri="{FF2B5EF4-FFF2-40B4-BE49-F238E27FC236}">
                  <a16:creationId xmlns:a16="http://schemas.microsoft.com/office/drawing/2014/main" xmlns="" id="{5E5E70C5-49C4-42E8-9D16-7B7A237A2592}"/>
                </a:ext>
              </a:extLst>
            </p:cNvPr>
            <p:cNvSpPr/>
            <p:nvPr/>
          </p:nvSpPr>
          <p:spPr>
            <a:xfrm>
              <a:off x="3401545" y="2710600"/>
              <a:ext cx="20034" cy="88624"/>
            </a:xfrm>
            <a:custGeom>
              <a:avLst/>
              <a:gdLst>
                <a:gd name="connsiteX0" fmla="*/ 2 w 4741"/>
                <a:gd name="connsiteY0" fmla="*/ 0 h 20973"/>
                <a:gd name="connsiteX1" fmla="*/ 4735 w 4741"/>
                <a:gd name="connsiteY1" fmla="*/ 20973 h 20973"/>
                <a:gd name="connsiteX2" fmla="*/ 2906 w 4741"/>
                <a:gd name="connsiteY2" fmla="*/ 10540 h 20973"/>
                <a:gd name="connsiteX3" fmla="*/ 2 w 4741"/>
                <a:gd name="connsiteY3" fmla="*/ 0 h 20973"/>
              </a:gdLst>
              <a:ahLst/>
              <a:cxnLst>
                <a:cxn ang="0">
                  <a:pos x="connsiteX0" y="connsiteY0"/>
                </a:cxn>
                <a:cxn ang="0">
                  <a:pos x="connsiteX1" y="connsiteY1"/>
                </a:cxn>
                <a:cxn ang="0">
                  <a:pos x="connsiteX2" y="connsiteY2"/>
                </a:cxn>
                <a:cxn ang="0">
                  <a:pos x="connsiteX3" y="connsiteY3"/>
                </a:cxn>
              </a:cxnLst>
              <a:rect l="l" t="t" r="r" b="b"/>
              <a:pathLst>
                <a:path w="4741" h="20973">
                  <a:moveTo>
                    <a:pt x="2" y="0"/>
                  </a:moveTo>
                  <a:cubicBezTo>
                    <a:pt x="-105" y="968"/>
                    <a:pt x="3552" y="19898"/>
                    <a:pt x="4735" y="20973"/>
                  </a:cubicBezTo>
                  <a:cubicBezTo>
                    <a:pt x="4842" y="19898"/>
                    <a:pt x="3552" y="13660"/>
                    <a:pt x="2906" y="10540"/>
                  </a:cubicBezTo>
                  <a:cubicBezTo>
                    <a:pt x="2369" y="8174"/>
                    <a:pt x="648" y="538"/>
                    <a:pt x="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2" name="任意多边形: 形状 1219">
              <a:extLst>
                <a:ext uri="{FF2B5EF4-FFF2-40B4-BE49-F238E27FC236}">
                  <a16:creationId xmlns:a16="http://schemas.microsoft.com/office/drawing/2014/main" xmlns="" id="{E8FE25F2-9D9E-4C7C-9581-5B541ECD91E4}"/>
                </a:ext>
              </a:extLst>
            </p:cNvPr>
            <p:cNvSpPr/>
            <p:nvPr/>
          </p:nvSpPr>
          <p:spPr>
            <a:xfrm>
              <a:off x="3385839" y="2926888"/>
              <a:ext cx="21758" cy="90352"/>
            </a:xfrm>
            <a:custGeom>
              <a:avLst/>
              <a:gdLst>
                <a:gd name="connsiteX0" fmla="*/ 4580 w 5149"/>
                <a:gd name="connsiteY0" fmla="*/ 10767 h 21382"/>
                <a:gd name="connsiteX1" fmla="*/ 815 w 5149"/>
                <a:gd name="connsiteY1" fmla="*/ 12 h 21382"/>
                <a:gd name="connsiteX2" fmla="*/ 4042 w 5149"/>
                <a:gd name="connsiteY2" fmla="*/ 21308 h 21382"/>
                <a:gd name="connsiteX3" fmla="*/ 4580 w 5149"/>
                <a:gd name="connsiteY3" fmla="*/ 10767 h 21382"/>
              </a:gdLst>
              <a:ahLst/>
              <a:cxnLst>
                <a:cxn ang="0">
                  <a:pos x="connsiteX0" y="connsiteY0"/>
                </a:cxn>
                <a:cxn ang="0">
                  <a:pos x="connsiteX1" y="connsiteY1"/>
                </a:cxn>
                <a:cxn ang="0">
                  <a:pos x="connsiteX2" y="connsiteY2"/>
                </a:cxn>
                <a:cxn ang="0">
                  <a:pos x="connsiteX3" y="connsiteY3"/>
                </a:cxn>
              </a:cxnLst>
              <a:rect l="l" t="t" r="r" b="b"/>
              <a:pathLst>
                <a:path w="5149" h="21382">
                  <a:moveTo>
                    <a:pt x="4580" y="10767"/>
                  </a:moveTo>
                  <a:cubicBezTo>
                    <a:pt x="3934" y="6142"/>
                    <a:pt x="2213" y="-311"/>
                    <a:pt x="815" y="12"/>
                  </a:cubicBezTo>
                  <a:cubicBezTo>
                    <a:pt x="-1659" y="2270"/>
                    <a:pt x="2106" y="20340"/>
                    <a:pt x="4042" y="21308"/>
                  </a:cubicBezTo>
                  <a:cubicBezTo>
                    <a:pt x="5225" y="22061"/>
                    <a:pt x="5548" y="17005"/>
                    <a:pt x="4580"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3" name="任意多边形: 形状 1220">
              <a:extLst>
                <a:ext uri="{FF2B5EF4-FFF2-40B4-BE49-F238E27FC236}">
                  <a16:creationId xmlns:a16="http://schemas.microsoft.com/office/drawing/2014/main" xmlns="" id="{C19828AF-0FB9-42F2-99F1-B2509FF948BF}"/>
                </a:ext>
              </a:extLst>
            </p:cNvPr>
            <p:cNvSpPr/>
            <p:nvPr/>
          </p:nvSpPr>
          <p:spPr>
            <a:xfrm>
              <a:off x="3429181" y="2894216"/>
              <a:ext cx="16539" cy="89988"/>
            </a:xfrm>
            <a:custGeom>
              <a:avLst/>
              <a:gdLst>
                <a:gd name="connsiteX0" fmla="*/ 3787 w 3914"/>
                <a:gd name="connsiteY0" fmla="*/ 21296 h 21296"/>
                <a:gd name="connsiteX1" fmla="*/ 2927 w 3914"/>
                <a:gd name="connsiteY1" fmla="*/ 10648 h 21296"/>
                <a:gd name="connsiteX2" fmla="*/ 345 w 3914"/>
                <a:gd name="connsiteY2" fmla="*/ 0 h 21296"/>
                <a:gd name="connsiteX3" fmla="*/ 130 w 3914"/>
                <a:gd name="connsiteY3" fmla="*/ 0 h 21296"/>
                <a:gd name="connsiteX4" fmla="*/ 3572 w 3914"/>
                <a:gd name="connsiteY4" fmla="*/ 21296 h 21296"/>
                <a:gd name="connsiteX5" fmla="*/ 3787 w 3914"/>
                <a:gd name="connsiteY5" fmla="*/ 21296 h 2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4" h="21296">
                  <a:moveTo>
                    <a:pt x="3787" y="21296"/>
                  </a:moveTo>
                  <a:cubicBezTo>
                    <a:pt x="4218" y="20113"/>
                    <a:pt x="3465" y="13875"/>
                    <a:pt x="2927" y="10648"/>
                  </a:cubicBezTo>
                  <a:cubicBezTo>
                    <a:pt x="2389" y="7206"/>
                    <a:pt x="1206" y="1183"/>
                    <a:pt x="345" y="0"/>
                  </a:cubicBezTo>
                  <a:cubicBezTo>
                    <a:pt x="238" y="0"/>
                    <a:pt x="238" y="0"/>
                    <a:pt x="130" y="0"/>
                  </a:cubicBezTo>
                  <a:cubicBezTo>
                    <a:pt x="-622" y="1936"/>
                    <a:pt x="2066" y="19252"/>
                    <a:pt x="3572" y="21296"/>
                  </a:cubicBezTo>
                  <a:cubicBezTo>
                    <a:pt x="3680" y="21296"/>
                    <a:pt x="3787" y="21296"/>
                    <a:pt x="3787" y="212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3" name="任意多边形: 形状 1230">
              <a:extLst>
                <a:ext uri="{FF2B5EF4-FFF2-40B4-BE49-F238E27FC236}">
                  <a16:creationId xmlns:a16="http://schemas.microsoft.com/office/drawing/2014/main" xmlns="" id="{0B66142A-5A7E-4210-972A-1B30C3C0F010}"/>
                </a:ext>
              </a:extLst>
            </p:cNvPr>
            <p:cNvSpPr/>
            <p:nvPr/>
          </p:nvSpPr>
          <p:spPr>
            <a:xfrm>
              <a:off x="80117" y="3082373"/>
              <a:ext cx="86494" cy="90322"/>
            </a:xfrm>
            <a:custGeom>
              <a:avLst/>
              <a:gdLst>
                <a:gd name="connsiteX0" fmla="*/ 20445 w 20469"/>
                <a:gd name="connsiteY0" fmla="*/ 11616 h 21375"/>
                <a:gd name="connsiteX1" fmla="*/ 10012 w 20469"/>
                <a:gd name="connsiteY1" fmla="*/ 0 h 21375"/>
                <a:gd name="connsiteX2" fmla="*/ 2376 w 20469"/>
                <a:gd name="connsiteY2" fmla="*/ 17639 h 21375"/>
                <a:gd name="connsiteX3" fmla="*/ 20445 w 20469"/>
                <a:gd name="connsiteY3" fmla="*/ 11616 h 21375"/>
              </a:gdLst>
              <a:ahLst/>
              <a:cxnLst>
                <a:cxn ang="0">
                  <a:pos x="connsiteX0" y="connsiteY0"/>
                </a:cxn>
                <a:cxn ang="0">
                  <a:pos x="connsiteX1" y="connsiteY1"/>
                </a:cxn>
                <a:cxn ang="0">
                  <a:pos x="connsiteX2" y="connsiteY2"/>
                </a:cxn>
                <a:cxn ang="0">
                  <a:pos x="connsiteX3" y="connsiteY3"/>
                </a:cxn>
              </a:cxnLst>
              <a:rect l="l" t="t" r="r" b="b"/>
              <a:pathLst>
                <a:path w="20469" h="21375">
                  <a:moveTo>
                    <a:pt x="20445" y="11616"/>
                  </a:moveTo>
                  <a:cubicBezTo>
                    <a:pt x="20768" y="6991"/>
                    <a:pt x="17864" y="215"/>
                    <a:pt x="10012" y="0"/>
                  </a:cubicBezTo>
                  <a:cubicBezTo>
                    <a:pt x="547" y="645"/>
                    <a:pt x="-2679" y="11401"/>
                    <a:pt x="2376" y="17639"/>
                  </a:cubicBezTo>
                  <a:cubicBezTo>
                    <a:pt x="8291" y="24845"/>
                    <a:pt x="19692" y="20973"/>
                    <a:pt x="20445"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4" name="任意多边形: 形状 1231">
              <a:extLst>
                <a:ext uri="{FF2B5EF4-FFF2-40B4-BE49-F238E27FC236}">
                  <a16:creationId xmlns:a16="http://schemas.microsoft.com/office/drawing/2014/main" xmlns="" id="{4BD8014F-8F3B-48C5-B1D2-3E95DC7FEAC5}"/>
                </a:ext>
              </a:extLst>
            </p:cNvPr>
            <p:cNvSpPr/>
            <p:nvPr/>
          </p:nvSpPr>
          <p:spPr>
            <a:xfrm>
              <a:off x="411357" y="3074644"/>
              <a:ext cx="86566" cy="90314"/>
            </a:xfrm>
            <a:custGeom>
              <a:avLst/>
              <a:gdLst>
                <a:gd name="connsiteX0" fmla="*/ 2503 w 20486"/>
                <a:gd name="connsiteY0" fmla="*/ 17747 h 21373"/>
                <a:gd name="connsiteX1" fmla="*/ 20464 w 20486"/>
                <a:gd name="connsiteY1" fmla="*/ 11508 h 21373"/>
                <a:gd name="connsiteX2" fmla="*/ 9816 w 20486"/>
                <a:gd name="connsiteY2" fmla="*/ 0 h 21373"/>
                <a:gd name="connsiteX3" fmla="*/ 2503 w 20486"/>
                <a:gd name="connsiteY3" fmla="*/ 17747 h 21373"/>
              </a:gdLst>
              <a:ahLst/>
              <a:cxnLst>
                <a:cxn ang="0">
                  <a:pos x="connsiteX0" y="connsiteY0"/>
                </a:cxn>
                <a:cxn ang="0">
                  <a:pos x="connsiteX1" y="connsiteY1"/>
                </a:cxn>
                <a:cxn ang="0">
                  <a:pos x="connsiteX2" y="connsiteY2"/>
                </a:cxn>
                <a:cxn ang="0">
                  <a:pos x="connsiteX3" y="connsiteY3"/>
                </a:cxn>
              </a:cxnLst>
              <a:rect l="l" t="t" r="r" b="b"/>
              <a:pathLst>
                <a:path w="20486" h="21373">
                  <a:moveTo>
                    <a:pt x="2503" y="17747"/>
                  </a:moveTo>
                  <a:cubicBezTo>
                    <a:pt x="8526" y="24845"/>
                    <a:pt x="19927" y="20866"/>
                    <a:pt x="20464" y="11508"/>
                  </a:cubicBezTo>
                  <a:cubicBezTo>
                    <a:pt x="20787" y="6884"/>
                    <a:pt x="17560" y="215"/>
                    <a:pt x="9816" y="0"/>
                  </a:cubicBezTo>
                  <a:cubicBezTo>
                    <a:pt x="351" y="753"/>
                    <a:pt x="-2660" y="11616"/>
                    <a:pt x="2503" y="1774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5" name="任意多边形: 形状 1232">
              <a:extLst>
                <a:ext uri="{FF2B5EF4-FFF2-40B4-BE49-F238E27FC236}">
                  <a16:creationId xmlns:a16="http://schemas.microsoft.com/office/drawing/2014/main" xmlns="" id="{6C542A53-E177-41C1-9E37-9D2332513F32}"/>
                </a:ext>
              </a:extLst>
            </p:cNvPr>
            <p:cNvSpPr/>
            <p:nvPr/>
          </p:nvSpPr>
          <p:spPr>
            <a:xfrm>
              <a:off x="742712" y="3063738"/>
              <a:ext cx="86025" cy="91041"/>
            </a:xfrm>
            <a:custGeom>
              <a:avLst/>
              <a:gdLst>
                <a:gd name="connsiteX0" fmla="*/ 20349 w 20358"/>
                <a:gd name="connsiteY0" fmla="*/ 11401 h 21545"/>
                <a:gd name="connsiteX1" fmla="*/ 9593 w 20358"/>
                <a:gd name="connsiteY1" fmla="*/ 0 h 21545"/>
                <a:gd name="connsiteX2" fmla="*/ 2710 w 20358"/>
                <a:gd name="connsiteY2" fmla="*/ 17854 h 21545"/>
                <a:gd name="connsiteX3" fmla="*/ 20349 w 20358"/>
                <a:gd name="connsiteY3" fmla="*/ 11401 h 21545"/>
              </a:gdLst>
              <a:ahLst/>
              <a:cxnLst>
                <a:cxn ang="0">
                  <a:pos x="connsiteX0" y="connsiteY0"/>
                </a:cxn>
                <a:cxn ang="0">
                  <a:pos x="connsiteX1" y="connsiteY1"/>
                </a:cxn>
                <a:cxn ang="0">
                  <a:pos x="connsiteX2" y="connsiteY2"/>
                </a:cxn>
                <a:cxn ang="0">
                  <a:pos x="connsiteX3" y="connsiteY3"/>
                </a:cxn>
              </a:cxnLst>
              <a:rect l="l" t="t" r="r" b="b"/>
              <a:pathLst>
                <a:path w="20358" h="21545">
                  <a:moveTo>
                    <a:pt x="20349" y="11401"/>
                  </a:moveTo>
                  <a:cubicBezTo>
                    <a:pt x="20564" y="6776"/>
                    <a:pt x="17337" y="108"/>
                    <a:pt x="9593" y="0"/>
                  </a:cubicBezTo>
                  <a:cubicBezTo>
                    <a:pt x="128" y="860"/>
                    <a:pt x="-2668" y="11724"/>
                    <a:pt x="2710" y="17854"/>
                  </a:cubicBezTo>
                  <a:cubicBezTo>
                    <a:pt x="8840" y="25060"/>
                    <a:pt x="19919" y="21081"/>
                    <a:pt x="20349"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6" name="任意多边形: 形状 1233">
              <a:extLst>
                <a:ext uri="{FF2B5EF4-FFF2-40B4-BE49-F238E27FC236}">
                  <a16:creationId xmlns:a16="http://schemas.microsoft.com/office/drawing/2014/main" xmlns="" id="{F7B2B989-AB07-4E74-99DB-1587133A0BBC}"/>
                </a:ext>
              </a:extLst>
            </p:cNvPr>
            <p:cNvSpPr/>
            <p:nvPr/>
          </p:nvSpPr>
          <p:spPr>
            <a:xfrm>
              <a:off x="1070568" y="3049650"/>
              <a:ext cx="85370" cy="90804"/>
            </a:xfrm>
            <a:custGeom>
              <a:avLst/>
              <a:gdLst>
                <a:gd name="connsiteX0" fmla="*/ 20201 w 20203"/>
                <a:gd name="connsiteY0" fmla="*/ 11293 h 21489"/>
                <a:gd name="connsiteX1" fmla="*/ 20201 w 20203"/>
                <a:gd name="connsiteY1" fmla="*/ 11293 h 21489"/>
                <a:gd name="connsiteX2" fmla="*/ 9230 w 20203"/>
                <a:gd name="connsiteY2" fmla="*/ 0 h 21489"/>
                <a:gd name="connsiteX3" fmla="*/ 2777 w 20203"/>
                <a:gd name="connsiteY3" fmla="*/ 17854 h 21489"/>
                <a:gd name="connsiteX4" fmla="*/ 20201 w 20203"/>
                <a:gd name="connsiteY4" fmla="*/ 11293 h 21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03" h="21489">
                  <a:moveTo>
                    <a:pt x="20201" y="11293"/>
                  </a:moveTo>
                  <a:lnTo>
                    <a:pt x="20201" y="11293"/>
                  </a:lnTo>
                  <a:cubicBezTo>
                    <a:pt x="20309" y="6668"/>
                    <a:pt x="16975" y="0"/>
                    <a:pt x="9230" y="0"/>
                  </a:cubicBezTo>
                  <a:cubicBezTo>
                    <a:pt x="-19" y="968"/>
                    <a:pt x="-2601" y="11831"/>
                    <a:pt x="2777" y="17854"/>
                  </a:cubicBezTo>
                  <a:cubicBezTo>
                    <a:pt x="9123" y="25060"/>
                    <a:pt x="19986" y="20866"/>
                    <a:pt x="20201"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7" name="任意多边形: 形状 1234">
              <a:extLst>
                <a:ext uri="{FF2B5EF4-FFF2-40B4-BE49-F238E27FC236}">
                  <a16:creationId xmlns:a16="http://schemas.microsoft.com/office/drawing/2014/main" xmlns="" id="{87154988-FC10-481C-9029-E9BDFE9903D9}"/>
                </a:ext>
              </a:extLst>
            </p:cNvPr>
            <p:cNvSpPr/>
            <p:nvPr/>
          </p:nvSpPr>
          <p:spPr>
            <a:xfrm>
              <a:off x="1393839" y="3031924"/>
              <a:ext cx="83418" cy="90373"/>
            </a:xfrm>
            <a:custGeom>
              <a:avLst/>
              <a:gdLst>
                <a:gd name="connsiteX0" fmla="*/ 19741 w 19741"/>
                <a:gd name="connsiteY0" fmla="*/ 11186 h 21387"/>
                <a:gd name="connsiteX1" fmla="*/ 8770 w 19741"/>
                <a:gd name="connsiteY1" fmla="*/ 0 h 21387"/>
                <a:gd name="connsiteX2" fmla="*/ 3607 w 19741"/>
                <a:gd name="connsiteY2" fmla="*/ 18715 h 21387"/>
                <a:gd name="connsiteX3" fmla="*/ 19741 w 19741"/>
                <a:gd name="connsiteY3" fmla="*/ 11186 h 21387"/>
              </a:gdLst>
              <a:ahLst/>
              <a:cxnLst>
                <a:cxn ang="0">
                  <a:pos x="connsiteX0" y="connsiteY0"/>
                </a:cxn>
                <a:cxn ang="0">
                  <a:pos x="connsiteX1" y="connsiteY1"/>
                </a:cxn>
                <a:cxn ang="0">
                  <a:pos x="connsiteX2" y="connsiteY2"/>
                </a:cxn>
                <a:cxn ang="0">
                  <a:pos x="connsiteX3" y="connsiteY3"/>
                </a:cxn>
              </a:cxnLst>
              <a:rect l="l" t="t" r="r" b="b"/>
              <a:pathLst>
                <a:path w="19741" h="21387">
                  <a:moveTo>
                    <a:pt x="19741" y="11186"/>
                  </a:moveTo>
                  <a:cubicBezTo>
                    <a:pt x="19741" y="6561"/>
                    <a:pt x="16299" y="0"/>
                    <a:pt x="8770" y="0"/>
                  </a:cubicBezTo>
                  <a:cubicBezTo>
                    <a:pt x="-695" y="1076"/>
                    <a:pt x="-2631" y="12907"/>
                    <a:pt x="3607" y="18715"/>
                  </a:cubicBezTo>
                  <a:cubicBezTo>
                    <a:pt x="9953" y="24630"/>
                    <a:pt x="19848" y="20113"/>
                    <a:pt x="19741" y="111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8" name="任意多边形: 形状 1235">
              <a:extLst>
                <a:ext uri="{FF2B5EF4-FFF2-40B4-BE49-F238E27FC236}">
                  <a16:creationId xmlns:a16="http://schemas.microsoft.com/office/drawing/2014/main" xmlns="" id="{5B4B788C-EA78-48A5-98B4-04BB104F9B39}"/>
                </a:ext>
              </a:extLst>
            </p:cNvPr>
            <p:cNvSpPr/>
            <p:nvPr/>
          </p:nvSpPr>
          <p:spPr>
            <a:xfrm>
              <a:off x="1708600" y="3011011"/>
              <a:ext cx="81351" cy="90187"/>
            </a:xfrm>
            <a:custGeom>
              <a:avLst/>
              <a:gdLst>
                <a:gd name="connsiteX0" fmla="*/ 19249 w 19252"/>
                <a:gd name="connsiteY0" fmla="*/ 11080 h 21343"/>
                <a:gd name="connsiteX1" fmla="*/ 8278 w 19252"/>
                <a:gd name="connsiteY1" fmla="*/ 1 h 21343"/>
                <a:gd name="connsiteX2" fmla="*/ 3654 w 19252"/>
                <a:gd name="connsiteY2" fmla="*/ 18716 h 21343"/>
                <a:gd name="connsiteX3" fmla="*/ 19249 w 19252"/>
                <a:gd name="connsiteY3" fmla="*/ 11080 h 21343"/>
              </a:gdLst>
              <a:ahLst/>
              <a:cxnLst>
                <a:cxn ang="0">
                  <a:pos x="connsiteX0" y="connsiteY0"/>
                </a:cxn>
                <a:cxn ang="0">
                  <a:pos x="connsiteX1" y="connsiteY1"/>
                </a:cxn>
                <a:cxn ang="0">
                  <a:pos x="connsiteX2" y="connsiteY2"/>
                </a:cxn>
                <a:cxn ang="0">
                  <a:pos x="connsiteX3" y="connsiteY3"/>
                </a:cxn>
              </a:cxnLst>
              <a:rect l="l" t="t" r="r" b="b"/>
              <a:pathLst>
                <a:path w="19252" h="21343">
                  <a:moveTo>
                    <a:pt x="19249" y="11080"/>
                  </a:moveTo>
                  <a:cubicBezTo>
                    <a:pt x="19142" y="6455"/>
                    <a:pt x="15592" y="-106"/>
                    <a:pt x="8278" y="1"/>
                  </a:cubicBezTo>
                  <a:cubicBezTo>
                    <a:pt x="-864" y="1184"/>
                    <a:pt x="-2477" y="13016"/>
                    <a:pt x="3654" y="18716"/>
                  </a:cubicBezTo>
                  <a:cubicBezTo>
                    <a:pt x="10107" y="24632"/>
                    <a:pt x="19464" y="19899"/>
                    <a:pt x="19249" y="110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9" name="任意多边形: 形状 1236">
              <a:extLst>
                <a:ext uri="{FF2B5EF4-FFF2-40B4-BE49-F238E27FC236}">
                  <a16:creationId xmlns:a16="http://schemas.microsoft.com/office/drawing/2014/main" xmlns="" id="{7D0CAEED-0069-4BEE-A772-3715B6EFBC33}"/>
                </a:ext>
              </a:extLst>
            </p:cNvPr>
            <p:cNvSpPr/>
            <p:nvPr/>
          </p:nvSpPr>
          <p:spPr>
            <a:xfrm>
              <a:off x="2009810" y="2986908"/>
              <a:ext cx="75195" cy="90280"/>
            </a:xfrm>
            <a:custGeom>
              <a:avLst/>
              <a:gdLst>
                <a:gd name="connsiteX0" fmla="*/ 17772 w 17795"/>
                <a:gd name="connsiteY0" fmla="*/ 10976 h 21365"/>
                <a:gd name="connsiteX1" fmla="*/ 7446 w 17795"/>
                <a:gd name="connsiteY1" fmla="*/ 5 h 21365"/>
                <a:gd name="connsiteX2" fmla="*/ 3682 w 17795"/>
                <a:gd name="connsiteY2" fmla="*/ 18720 h 21365"/>
                <a:gd name="connsiteX3" fmla="*/ 17772 w 17795"/>
                <a:gd name="connsiteY3" fmla="*/ 10976 h 21365"/>
              </a:gdLst>
              <a:ahLst/>
              <a:cxnLst>
                <a:cxn ang="0">
                  <a:pos x="connsiteX0" y="connsiteY0"/>
                </a:cxn>
                <a:cxn ang="0">
                  <a:pos x="connsiteX1" y="connsiteY1"/>
                </a:cxn>
                <a:cxn ang="0">
                  <a:pos x="connsiteX2" y="connsiteY2"/>
                </a:cxn>
                <a:cxn ang="0">
                  <a:pos x="connsiteX3" y="connsiteY3"/>
                </a:cxn>
              </a:cxnLst>
              <a:rect l="l" t="t" r="r" b="b"/>
              <a:pathLst>
                <a:path w="17795" h="21365">
                  <a:moveTo>
                    <a:pt x="17772" y="10976"/>
                  </a:moveTo>
                  <a:cubicBezTo>
                    <a:pt x="17557" y="6351"/>
                    <a:pt x="14115" y="-210"/>
                    <a:pt x="7446" y="5"/>
                  </a:cubicBezTo>
                  <a:cubicBezTo>
                    <a:pt x="-1051" y="1296"/>
                    <a:pt x="-2234" y="13127"/>
                    <a:pt x="3682" y="18720"/>
                  </a:cubicBezTo>
                  <a:cubicBezTo>
                    <a:pt x="9813" y="24635"/>
                    <a:pt x="18309" y="20011"/>
                    <a:pt x="17772" y="109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0" name="任意多边形: 形状 1237">
              <a:extLst>
                <a:ext uri="{FF2B5EF4-FFF2-40B4-BE49-F238E27FC236}">
                  <a16:creationId xmlns:a16="http://schemas.microsoft.com/office/drawing/2014/main" xmlns="" id="{87349F53-D335-46C5-81B5-15CCED0B4A9C}"/>
                </a:ext>
              </a:extLst>
            </p:cNvPr>
            <p:cNvSpPr/>
            <p:nvPr/>
          </p:nvSpPr>
          <p:spPr>
            <a:xfrm>
              <a:off x="2284309" y="2960549"/>
              <a:ext cx="68467" cy="90221"/>
            </a:xfrm>
            <a:custGeom>
              <a:avLst/>
              <a:gdLst>
                <a:gd name="connsiteX0" fmla="*/ 16160 w 16203"/>
                <a:gd name="connsiteY0" fmla="*/ 10868 h 21351"/>
                <a:gd name="connsiteX1" fmla="*/ 6480 w 16203"/>
                <a:gd name="connsiteY1" fmla="*/ 5 h 21351"/>
                <a:gd name="connsiteX2" fmla="*/ 4329 w 16203"/>
                <a:gd name="connsiteY2" fmla="*/ 19365 h 21351"/>
                <a:gd name="connsiteX3" fmla="*/ 16160 w 16203"/>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6203" h="21351">
                  <a:moveTo>
                    <a:pt x="16160" y="10868"/>
                  </a:moveTo>
                  <a:cubicBezTo>
                    <a:pt x="15837" y="6243"/>
                    <a:pt x="12503" y="-210"/>
                    <a:pt x="6480" y="5"/>
                  </a:cubicBezTo>
                  <a:cubicBezTo>
                    <a:pt x="-1587" y="1403"/>
                    <a:pt x="-1909" y="14095"/>
                    <a:pt x="4329" y="19365"/>
                  </a:cubicBezTo>
                  <a:cubicBezTo>
                    <a:pt x="10137" y="24313"/>
                    <a:pt x="16805" y="19473"/>
                    <a:pt x="16160"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2" name="任意多边形: 形状 1249">
              <a:extLst>
                <a:ext uri="{FF2B5EF4-FFF2-40B4-BE49-F238E27FC236}">
                  <a16:creationId xmlns:a16="http://schemas.microsoft.com/office/drawing/2014/main" xmlns="" id="{C9024F05-CC04-4626-90D2-85D151EA61C1}"/>
                </a:ext>
              </a:extLst>
            </p:cNvPr>
            <p:cNvSpPr/>
            <p:nvPr/>
          </p:nvSpPr>
          <p:spPr>
            <a:xfrm>
              <a:off x="267214" y="3250531"/>
              <a:ext cx="87098" cy="91839"/>
            </a:xfrm>
            <a:custGeom>
              <a:avLst/>
              <a:gdLst>
                <a:gd name="connsiteX0" fmla="*/ 20589 w 20612"/>
                <a:gd name="connsiteY0" fmla="*/ 11724 h 21734"/>
                <a:gd name="connsiteX1" fmla="*/ 10049 w 20612"/>
                <a:gd name="connsiteY1" fmla="*/ 0 h 21734"/>
                <a:gd name="connsiteX2" fmla="*/ 2520 w 20612"/>
                <a:gd name="connsiteY2" fmla="*/ 17854 h 21734"/>
                <a:gd name="connsiteX3" fmla="*/ 20589 w 20612"/>
                <a:gd name="connsiteY3" fmla="*/ 11724 h 21734"/>
              </a:gdLst>
              <a:ahLst/>
              <a:cxnLst>
                <a:cxn ang="0">
                  <a:pos x="connsiteX0" y="connsiteY0"/>
                </a:cxn>
                <a:cxn ang="0">
                  <a:pos x="connsiteX1" y="connsiteY1"/>
                </a:cxn>
                <a:cxn ang="0">
                  <a:pos x="connsiteX2" y="connsiteY2"/>
                </a:cxn>
                <a:cxn ang="0">
                  <a:pos x="connsiteX3" y="connsiteY3"/>
                </a:cxn>
              </a:cxnLst>
              <a:rect l="l" t="t" r="r" b="b"/>
              <a:pathLst>
                <a:path w="20612" h="21734">
                  <a:moveTo>
                    <a:pt x="20589" y="11724"/>
                  </a:moveTo>
                  <a:cubicBezTo>
                    <a:pt x="20912" y="6991"/>
                    <a:pt x="17900" y="323"/>
                    <a:pt x="10049" y="0"/>
                  </a:cubicBezTo>
                  <a:cubicBezTo>
                    <a:pt x="476" y="753"/>
                    <a:pt x="-2750" y="11616"/>
                    <a:pt x="2520" y="17854"/>
                  </a:cubicBezTo>
                  <a:cubicBezTo>
                    <a:pt x="8543" y="25276"/>
                    <a:pt x="19944" y="21404"/>
                    <a:pt x="20589"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3" name="任意多边形: 形状 1250">
              <a:extLst>
                <a:ext uri="{FF2B5EF4-FFF2-40B4-BE49-F238E27FC236}">
                  <a16:creationId xmlns:a16="http://schemas.microsoft.com/office/drawing/2014/main" xmlns="" id="{B8C6F30F-FDE7-46F6-8815-D3173243F5C1}"/>
                </a:ext>
              </a:extLst>
            </p:cNvPr>
            <p:cNvSpPr/>
            <p:nvPr/>
          </p:nvSpPr>
          <p:spPr>
            <a:xfrm>
              <a:off x="601928" y="3240990"/>
              <a:ext cx="86832" cy="91717"/>
            </a:xfrm>
            <a:custGeom>
              <a:avLst/>
              <a:gdLst>
                <a:gd name="connsiteX0" fmla="*/ 20539 w 20549"/>
                <a:gd name="connsiteY0" fmla="*/ 11616 h 21705"/>
                <a:gd name="connsiteX1" fmla="*/ 9784 w 20549"/>
                <a:gd name="connsiteY1" fmla="*/ 0 h 21705"/>
                <a:gd name="connsiteX2" fmla="*/ 2578 w 20549"/>
                <a:gd name="connsiteY2" fmla="*/ 17962 h 21705"/>
                <a:gd name="connsiteX3" fmla="*/ 20539 w 20549"/>
                <a:gd name="connsiteY3" fmla="*/ 11616 h 21705"/>
              </a:gdLst>
              <a:ahLst/>
              <a:cxnLst>
                <a:cxn ang="0">
                  <a:pos x="connsiteX0" y="connsiteY0"/>
                </a:cxn>
                <a:cxn ang="0">
                  <a:pos x="connsiteX1" y="connsiteY1"/>
                </a:cxn>
                <a:cxn ang="0">
                  <a:pos x="connsiteX2" y="connsiteY2"/>
                </a:cxn>
                <a:cxn ang="0">
                  <a:pos x="connsiteX3" y="connsiteY3"/>
                </a:cxn>
              </a:cxnLst>
              <a:rect l="l" t="t" r="r" b="b"/>
              <a:pathLst>
                <a:path w="20549" h="21705">
                  <a:moveTo>
                    <a:pt x="20539" y="11616"/>
                  </a:moveTo>
                  <a:cubicBezTo>
                    <a:pt x="20755" y="6884"/>
                    <a:pt x="17635" y="215"/>
                    <a:pt x="9784" y="0"/>
                  </a:cubicBezTo>
                  <a:cubicBezTo>
                    <a:pt x="319" y="860"/>
                    <a:pt x="-2693" y="11724"/>
                    <a:pt x="2578" y="17962"/>
                  </a:cubicBezTo>
                  <a:cubicBezTo>
                    <a:pt x="8601" y="25276"/>
                    <a:pt x="20109" y="21188"/>
                    <a:pt x="20539"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4" name="任意多边形: 形状 1251">
              <a:extLst>
                <a:ext uri="{FF2B5EF4-FFF2-40B4-BE49-F238E27FC236}">
                  <a16:creationId xmlns:a16="http://schemas.microsoft.com/office/drawing/2014/main" xmlns="" id="{B4FFF5F1-FF60-4778-A1F3-75313F004F9F}"/>
                </a:ext>
              </a:extLst>
            </p:cNvPr>
            <p:cNvSpPr/>
            <p:nvPr/>
          </p:nvSpPr>
          <p:spPr>
            <a:xfrm>
              <a:off x="934609" y="3228262"/>
              <a:ext cx="86376" cy="91510"/>
            </a:xfrm>
            <a:custGeom>
              <a:avLst/>
              <a:gdLst>
                <a:gd name="connsiteX0" fmla="*/ 20432 w 20441"/>
                <a:gd name="connsiteY0" fmla="*/ 11508 h 21656"/>
                <a:gd name="connsiteX1" fmla="*/ 9569 w 20441"/>
                <a:gd name="connsiteY1" fmla="*/ 0 h 21656"/>
                <a:gd name="connsiteX2" fmla="*/ 2685 w 20441"/>
                <a:gd name="connsiteY2" fmla="*/ 18069 h 21656"/>
                <a:gd name="connsiteX3" fmla="*/ 20432 w 20441"/>
                <a:gd name="connsiteY3" fmla="*/ 11508 h 21656"/>
              </a:gdLst>
              <a:ahLst/>
              <a:cxnLst>
                <a:cxn ang="0">
                  <a:pos x="connsiteX0" y="connsiteY0"/>
                </a:cxn>
                <a:cxn ang="0">
                  <a:pos x="connsiteX1" y="connsiteY1"/>
                </a:cxn>
                <a:cxn ang="0">
                  <a:pos x="connsiteX2" y="connsiteY2"/>
                </a:cxn>
                <a:cxn ang="0">
                  <a:pos x="connsiteX3" y="connsiteY3"/>
                </a:cxn>
              </a:cxnLst>
              <a:rect l="l" t="t" r="r" b="b"/>
              <a:pathLst>
                <a:path w="20441" h="21656">
                  <a:moveTo>
                    <a:pt x="20432" y="11508"/>
                  </a:moveTo>
                  <a:cubicBezTo>
                    <a:pt x="20647" y="6776"/>
                    <a:pt x="17313" y="108"/>
                    <a:pt x="9569" y="0"/>
                  </a:cubicBezTo>
                  <a:cubicBezTo>
                    <a:pt x="211" y="968"/>
                    <a:pt x="-2693" y="11831"/>
                    <a:pt x="2685" y="18069"/>
                  </a:cubicBezTo>
                  <a:cubicBezTo>
                    <a:pt x="8816" y="25168"/>
                    <a:pt x="20109" y="21081"/>
                    <a:pt x="20432" y="115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5" name="任意多边形: 形状 1252">
              <a:extLst>
                <a:ext uri="{FF2B5EF4-FFF2-40B4-BE49-F238E27FC236}">
                  <a16:creationId xmlns:a16="http://schemas.microsoft.com/office/drawing/2014/main" xmlns="" id="{EBAE5184-1FC0-4E94-811E-78E17E56DDEF}"/>
                </a:ext>
              </a:extLst>
            </p:cNvPr>
            <p:cNvSpPr/>
            <p:nvPr/>
          </p:nvSpPr>
          <p:spPr>
            <a:xfrm>
              <a:off x="1263129" y="3212348"/>
              <a:ext cx="85057" cy="91514"/>
            </a:xfrm>
            <a:custGeom>
              <a:avLst/>
              <a:gdLst>
                <a:gd name="connsiteX0" fmla="*/ 20127 w 20129"/>
                <a:gd name="connsiteY0" fmla="*/ 11295 h 21657"/>
                <a:gd name="connsiteX1" fmla="*/ 9264 w 20129"/>
                <a:gd name="connsiteY1" fmla="*/ 1 h 21657"/>
                <a:gd name="connsiteX2" fmla="*/ 3456 w 20129"/>
                <a:gd name="connsiteY2" fmla="*/ 18824 h 21657"/>
                <a:gd name="connsiteX3" fmla="*/ 20127 w 20129"/>
                <a:gd name="connsiteY3" fmla="*/ 11295 h 21657"/>
              </a:gdLst>
              <a:ahLst/>
              <a:cxnLst>
                <a:cxn ang="0">
                  <a:pos x="connsiteX0" y="connsiteY0"/>
                </a:cxn>
                <a:cxn ang="0">
                  <a:pos x="connsiteX1" y="connsiteY1"/>
                </a:cxn>
                <a:cxn ang="0">
                  <a:pos x="connsiteX2" y="connsiteY2"/>
                </a:cxn>
                <a:cxn ang="0">
                  <a:pos x="connsiteX3" y="connsiteY3"/>
                </a:cxn>
              </a:cxnLst>
              <a:rect l="l" t="t" r="r" b="b"/>
              <a:pathLst>
                <a:path w="20129" h="21657">
                  <a:moveTo>
                    <a:pt x="20127" y="11295"/>
                  </a:moveTo>
                  <a:cubicBezTo>
                    <a:pt x="20235" y="6562"/>
                    <a:pt x="16901" y="-106"/>
                    <a:pt x="9264" y="1"/>
                  </a:cubicBezTo>
                  <a:cubicBezTo>
                    <a:pt x="-416" y="1077"/>
                    <a:pt x="-2782" y="12908"/>
                    <a:pt x="3456" y="18824"/>
                  </a:cubicBezTo>
                  <a:cubicBezTo>
                    <a:pt x="10017" y="24954"/>
                    <a:pt x="20020" y="20544"/>
                    <a:pt x="20127" y="112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6" name="任意多边形: 形状 1253">
              <a:extLst>
                <a:ext uri="{FF2B5EF4-FFF2-40B4-BE49-F238E27FC236}">
                  <a16:creationId xmlns:a16="http://schemas.microsoft.com/office/drawing/2014/main" xmlns="" id="{73912446-0859-4167-A47E-0AFBE141192D}"/>
                </a:ext>
              </a:extLst>
            </p:cNvPr>
            <p:cNvSpPr/>
            <p:nvPr/>
          </p:nvSpPr>
          <p:spPr>
            <a:xfrm>
              <a:off x="1585344" y="3192357"/>
              <a:ext cx="82349" cy="91763"/>
            </a:xfrm>
            <a:custGeom>
              <a:avLst/>
              <a:gdLst>
                <a:gd name="connsiteX0" fmla="*/ 8838 w 19488"/>
                <a:gd name="connsiteY0" fmla="*/ 0 h 21716"/>
                <a:gd name="connsiteX1" fmla="*/ 3460 w 19488"/>
                <a:gd name="connsiteY1" fmla="*/ 18930 h 21716"/>
                <a:gd name="connsiteX2" fmla="*/ 19486 w 19488"/>
                <a:gd name="connsiteY2" fmla="*/ 11293 h 21716"/>
                <a:gd name="connsiteX3" fmla="*/ 8838 w 19488"/>
                <a:gd name="connsiteY3" fmla="*/ 0 h 21716"/>
              </a:gdLst>
              <a:ahLst/>
              <a:cxnLst>
                <a:cxn ang="0">
                  <a:pos x="connsiteX0" y="connsiteY0"/>
                </a:cxn>
                <a:cxn ang="0">
                  <a:pos x="connsiteX1" y="connsiteY1"/>
                </a:cxn>
                <a:cxn ang="0">
                  <a:pos x="connsiteX2" y="connsiteY2"/>
                </a:cxn>
                <a:cxn ang="0">
                  <a:pos x="connsiteX3" y="connsiteY3"/>
                </a:cxn>
              </a:cxnLst>
              <a:rect l="l" t="t" r="r" b="b"/>
              <a:pathLst>
                <a:path w="19488" h="21716">
                  <a:moveTo>
                    <a:pt x="8838" y="0"/>
                  </a:moveTo>
                  <a:cubicBezTo>
                    <a:pt x="-519" y="1183"/>
                    <a:pt x="-2670" y="13014"/>
                    <a:pt x="3460" y="18930"/>
                  </a:cubicBezTo>
                  <a:cubicBezTo>
                    <a:pt x="9914" y="25060"/>
                    <a:pt x="19486" y="20436"/>
                    <a:pt x="19486" y="11293"/>
                  </a:cubicBezTo>
                  <a:cubicBezTo>
                    <a:pt x="19594" y="6561"/>
                    <a:pt x="16259" y="0"/>
                    <a:pt x="88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7" name="任意多边形: 形状 1254">
              <a:extLst>
                <a:ext uri="{FF2B5EF4-FFF2-40B4-BE49-F238E27FC236}">
                  <a16:creationId xmlns:a16="http://schemas.microsoft.com/office/drawing/2014/main" xmlns="" id="{16D14587-9A5C-4E3D-92AF-AB236A84388C}"/>
                </a:ext>
              </a:extLst>
            </p:cNvPr>
            <p:cNvSpPr/>
            <p:nvPr/>
          </p:nvSpPr>
          <p:spPr>
            <a:xfrm>
              <a:off x="1897569" y="3169611"/>
              <a:ext cx="78715" cy="91374"/>
            </a:xfrm>
            <a:custGeom>
              <a:avLst/>
              <a:gdLst>
                <a:gd name="connsiteX0" fmla="*/ 18628 w 18628"/>
                <a:gd name="connsiteY0" fmla="*/ 11083 h 21624"/>
                <a:gd name="connsiteX1" fmla="*/ 8195 w 18628"/>
                <a:gd name="connsiteY1" fmla="*/ 5 h 21624"/>
                <a:gd name="connsiteX2" fmla="*/ 3462 w 18628"/>
                <a:gd name="connsiteY2" fmla="*/ 18935 h 21624"/>
                <a:gd name="connsiteX3" fmla="*/ 18628 w 18628"/>
                <a:gd name="connsiteY3" fmla="*/ 11083 h 21624"/>
              </a:gdLst>
              <a:ahLst/>
              <a:cxnLst>
                <a:cxn ang="0">
                  <a:pos x="connsiteX0" y="connsiteY0"/>
                </a:cxn>
                <a:cxn ang="0">
                  <a:pos x="connsiteX1" y="connsiteY1"/>
                </a:cxn>
                <a:cxn ang="0">
                  <a:pos x="connsiteX2" y="connsiteY2"/>
                </a:cxn>
                <a:cxn ang="0">
                  <a:pos x="connsiteX3" y="connsiteY3"/>
                </a:cxn>
              </a:cxnLst>
              <a:rect l="l" t="t" r="r" b="b"/>
              <a:pathLst>
                <a:path w="18628" h="21624">
                  <a:moveTo>
                    <a:pt x="18628" y="11083"/>
                  </a:moveTo>
                  <a:cubicBezTo>
                    <a:pt x="18520" y="6351"/>
                    <a:pt x="15293" y="-210"/>
                    <a:pt x="8195" y="5"/>
                  </a:cubicBezTo>
                  <a:cubicBezTo>
                    <a:pt x="-732" y="1296"/>
                    <a:pt x="-2453" y="13127"/>
                    <a:pt x="3462" y="18935"/>
                  </a:cubicBezTo>
                  <a:cubicBezTo>
                    <a:pt x="9700" y="24958"/>
                    <a:pt x="18735" y="20226"/>
                    <a:pt x="18628"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8" name="任意多边形: 形状 1255">
              <a:extLst>
                <a:ext uri="{FF2B5EF4-FFF2-40B4-BE49-F238E27FC236}">
                  <a16:creationId xmlns:a16="http://schemas.microsoft.com/office/drawing/2014/main" xmlns="" id="{531C9195-A5C9-4EF9-AF5D-86C0E22777E9}"/>
                </a:ext>
              </a:extLst>
            </p:cNvPr>
            <p:cNvSpPr/>
            <p:nvPr/>
          </p:nvSpPr>
          <p:spPr>
            <a:xfrm>
              <a:off x="2187095" y="3143708"/>
              <a:ext cx="71894" cy="91404"/>
            </a:xfrm>
            <a:custGeom>
              <a:avLst/>
              <a:gdLst>
                <a:gd name="connsiteX0" fmla="*/ 17010 w 17014"/>
                <a:gd name="connsiteY0" fmla="*/ 11083 h 21631"/>
                <a:gd name="connsiteX1" fmla="*/ 7330 w 17014"/>
                <a:gd name="connsiteY1" fmla="*/ 5 h 21631"/>
                <a:gd name="connsiteX2" fmla="*/ 4103 w 17014"/>
                <a:gd name="connsiteY2" fmla="*/ 19580 h 21631"/>
                <a:gd name="connsiteX3" fmla="*/ 17010 w 17014"/>
                <a:gd name="connsiteY3" fmla="*/ 11083 h 21631"/>
              </a:gdLst>
              <a:ahLst/>
              <a:cxnLst>
                <a:cxn ang="0">
                  <a:pos x="connsiteX0" y="connsiteY0"/>
                </a:cxn>
                <a:cxn ang="0">
                  <a:pos x="connsiteX1" y="connsiteY1"/>
                </a:cxn>
                <a:cxn ang="0">
                  <a:pos x="connsiteX2" y="connsiteY2"/>
                </a:cxn>
                <a:cxn ang="0">
                  <a:pos x="connsiteX3" y="connsiteY3"/>
                </a:cxn>
              </a:cxnLst>
              <a:rect l="l" t="t" r="r" b="b"/>
              <a:pathLst>
                <a:path w="17014" h="21631">
                  <a:moveTo>
                    <a:pt x="17010" y="11083"/>
                  </a:moveTo>
                  <a:cubicBezTo>
                    <a:pt x="16795" y="6351"/>
                    <a:pt x="13783" y="-210"/>
                    <a:pt x="7330" y="5"/>
                  </a:cubicBezTo>
                  <a:cubicBezTo>
                    <a:pt x="-1274" y="1403"/>
                    <a:pt x="-2242" y="14202"/>
                    <a:pt x="4103" y="19580"/>
                  </a:cubicBezTo>
                  <a:cubicBezTo>
                    <a:pt x="9911" y="24635"/>
                    <a:pt x="17225" y="19795"/>
                    <a:pt x="17010"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9" name="任意多边形: 形状 1256">
              <a:extLst>
                <a:ext uri="{FF2B5EF4-FFF2-40B4-BE49-F238E27FC236}">
                  <a16:creationId xmlns:a16="http://schemas.microsoft.com/office/drawing/2014/main" xmlns="" id="{1D4CE41D-CA59-42D0-8F45-92EA888E283C}"/>
                </a:ext>
              </a:extLst>
            </p:cNvPr>
            <p:cNvSpPr/>
            <p:nvPr/>
          </p:nvSpPr>
          <p:spPr>
            <a:xfrm>
              <a:off x="2448528" y="3116410"/>
              <a:ext cx="64588" cy="91527"/>
            </a:xfrm>
            <a:custGeom>
              <a:avLst/>
              <a:gdLst>
                <a:gd name="connsiteX0" fmla="*/ 6338 w 15285"/>
                <a:gd name="connsiteY0" fmla="*/ 11 h 21660"/>
                <a:gd name="connsiteX1" fmla="*/ 3864 w 15285"/>
                <a:gd name="connsiteY1" fmla="*/ 19694 h 21660"/>
                <a:gd name="connsiteX2" fmla="*/ 15265 w 15285"/>
                <a:gd name="connsiteY2" fmla="*/ 11090 h 21660"/>
                <a:gd name="connsiteX3" fmla="*/ 6338 w 15285"/>
                <a:gd name="connsiteY3" fmla="*/ 11 h 21660"/>
              </a:gdLst>
              <a:ahLst/>
              <a:cxnLst>
                <a:cxn ang="0">
                  <a:pos x="connsiteX0" y="connsiteY0"/>
                </a:cxn>
                <a:cxn ang="0">
                  <a:pos x="connsiteX1" y="connsiteY1"/>
                </a:cxn>
                <a:cxn ang="0">
                  <a:pos x="connsiteX2" y="connsiteY2"/>
                </a:cxn>
                <a:cxn ang="0">
                  <a:pos x="connsiteX3" y="connsiteY3"/>
                </a:cxn>
              </a:cxnLst>
              <a:rect l="l" t="t" r="r" b="b"/>
              <a:pathLst>
                <a:path w="15285" h="21660">
                  <a:moveTo>
                    <a:pt x="6338" y="11"/>
                  </a:moveTo>
                  <a:cubicBezTo>
                    <a:pt x="-1406" y="1517"/>
                    <a:pt x="-1837" y="14316"/>
                    <a:pt x="3864" y="19694"/>
                  </a:cubicBezTo>
                  <a:cubicBezTo>
                    <a:pt x="9242" y="24642"/>
                    <a:pt x="15695" y="19694"/>
                    <a:pt x="15265" y="11090"/>
                  </a:cubicBezTo>
                  <a:cubicBezTo>
                    <a:pt x="15050" y="6250"/>
                    <a:pt x="12038" y="-311"/>
                    <a:pt x="633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0" name="任意多边形: 形状 1257">
              <a:extLst>
                <a:ext uri="{FF2B5EF4-FFF2-40B4-BE49-F238E27FC236}">
                  <a16:creationId xmlns:a16="http://schemas.microsoft.com/office/drawing/2014/main" xmlns="" id="{34AAA5F8-E2D3-49E1-BB66-5419C56853B0}"/>
                </a:ext>
              </a:extLst>
            </p:cNvPr>
            <p:cNvSpPr/>
            <p:nvPr/>
          </p:nvSpPr>
          <p:spPr>
            <a:xfrm>
              <a:off x="2681684" y="3087321"/>
              <a:ext cx="57003" cy="91096"/>
            </a:xfrm>
            <a:custGeom>
              <a:avLst/>
              <a:gdLst>
                <a:gd name="connsiteX0" fmla="*/ 13435 w 13490"/>
                <a:gd name="connsiteY0" fmla="*/ 10875 h 21558"/>
                <a:gd name="connsiteX1" fmla="*/ 5261 w 13490"/>
                <a:gd name="connsiteY1" fmla="*/ 12 h 21558"/>
                <a:gd name="connsiteX2" fmla="*/ 4185 w 13490"/>
                <a:gd name="connsiteY2" fmla="*/ 20232 h 21558"/>
                <a:gd name="connsiteX3" fmla="*/ 13435 w 13490"/>
                <a:gd name="connsiteY3" fmla="*/ 10875 h 21558"/>
              </a:gdLst>
              <a:ahLst/>
              <a:cxnLst>
                <a:cxn ang="0">
                  <a:pos x="connsiteX0" y="connsiteY0"/>
                </a:cxn>
                <a:cxn ang="0">
                  <a:pos x="connsiteX1" y="connsiteY1"/>
                </a:cxn>
                <a:cxn ang="0">
                  <a:pos x="connsiteX2" y="connsiteY2"/>
                </a:cxn>
                <a:cxn ang="0">
                  <a:pos x="connsiteX3" y="connsiteY3"/>
                </a:cxn>
              </a:cxnLst>
              <a:rect l="l" t="t" r="r" b="b"/>
              <a:pathLst>
                <a:path w="13490" h="21558">
                  <a:moveTo>
                    <a:pt x="13435" y="10875"/>
                  </a:moveTo>
                  <a:cubicBezTo>
                    <a:pt x="13113" y="6142"/>
                    <a:pt x="10316" y="-311"/>
                    <a:pt x="5261" y="12"/>
                  </a:cubicBezTo>
                  <a:cubicBezTo>
                    <a:pt x="-1730" y="1625"/>
                    <a:pt x="-1407" y="15500"/>
                    <a:pt x="4185" y="20232"/>
                  </a:cubicBezTo>
                  <a:cubicBezTo>
                    <a:pt x="8918" y="24104"/>
                    <a:pt x="14081" y="19049"/>
                    <a:pt x="13435" y="10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1" name="任意多边形: 形状 1258">
              <a:extLst>
                <a:ext uri="{FF2B5EF4-FFF2-40B4-BE49-F238E27FC236}">
                  <a16:creationId xmlns:a16="http://schemas.microsoft.com/office/drawing/2014/main" xmlns="" id="{1BF31A1A-C5B4-4C4B-9F76-BC61B8B8BCF6}"/>
                </a:ext>
              </a:extLst>
            </p:cNvPr>
            <p:cNvSpPr/>
            <p:nvPr/>
          </p:nvSpPr>
          <p:spPr>
            <a:xfrm>
              <a:off x="2884792" y="3056872"/>
              <a:ext cx="49947" cy="91210"/>
            </a:xfrm>
            <a:custGeom>
              <a:avLst/>
              <a:gdLst>
                <a:gd name="connsiteX0" fmla="*/ 4304 w 11820"/>
                <a:gd name="connsiteY0" fmla="*/ 12 h 21585"/>
                <a:gd name="connsiteX1" fmla="*/ 4519 w 11820"/>
                <a:gd name="connsiteY1" fmla="*/ 20662 h 21585"/>
                <a:gd name="connsiteX2" fmla="*/ 11726 w 11820"/>
                <a:gd name="connsiteY2" fmla="*/ 10875 h 21585"/>
                <a:gd name="connsiteX3" fmla="*/ 4304 w 11820"/>
                <a:gd name="connsiteY3" fmla="*/ 12 h 21585"/>
              </a:gdLst>
              <a:ahLst/>
              <a:cxnLst>
                <a:cxn ang="0">
                  <a:pos x="connsiteX0" y="connsiteY0"/>
                </a:cxn>
                <a:cxn ang="0">
                  <a:pos x="connsiteX1" y="connsiteY1"/>
                </a:cxn>
                <a:cxn ang="0">
                  <a:pos x="connsiteX2" y="connsiteY2"/>
                </a:cxn>
                <a:cxn ang="0">
                  <a:pos x="connsiteX3" y="connsiteY3"/>
                </a:cxn>
              </a:cxnLst>
              <a:rect l="l" t="t" r="r" b="b"/>
              <a:pathLst>
                <a:path w="11820" h="21585">
                  <a:moveTo>
                    <a:pt x="4304" y="12"/>
                  </a:moveTo>
                  <a:cubicBezTo>
                    <a:pt x="-2041" y="1733"/>
                    <a:pt x="-858" y="16683"/>
                    <a:pt x="4519" y="20662"/>
                  </a:cubicBezTo>
                  <a:cubicBezTo>
                    <a:pt x="8607" y="23781"/>
                    <a:pt x="12479" y="18619"/>
                    <a:pt x="11726" y="10875"/>
                  </a:cubicBezTo>
                  <a:cubicBezTo>
                    <a:pt x="11188" y="6142"/>
                    <a:pt x="8714" y="-311"/>
                    <a:pt x="430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2" name="任意多边形: 形状 1259">
              <a:extLst>
                <a:ext uri="{FF2B5EF4-FFF2-40B4-BE49-F238E27FC236}">
                  <a16:creationId xmlns:a16="http://schemas.microsoft.com/office/drawing/2014/main" xmlns="" id="{24E84A0B-58CB-449C-81D0-0D8894203808}"/>
                </a:ext>
              </a:extLst>
            </p:cNvPr>
            <p:cNvSpPr/>
            <p:nvPr/>
          </p:nvSpPr>
          <p:spPr>
            <a:xfrm>
              <a:off x="3057324" y="3025057"/>
              <a:ext cx="42167" cy="90994"/>
            </a:xfrm>
            <a:custGeom>
              <a:avLst/>
              <a:gdLst>
                <a:gd name="connsiteX0" fmla="*/ 3378 w 9979"/>
                <a:gd name="connsiteY0" fmla="*/ 12 h 21534"/>
                <a:gd name="connsiteX1" fmla="*/ 4130 w 9979"/>
                <a:gd name="connsiteY1" fmla="*/ 20662 h 21534"/>
                <a:gd name="connsiteX2" fmla="*/ 9831 w 9979"/>
                <a:gd name="connsiteY2" fmla="*/ 10875 h 21534"/>
                <a:gd name="connsiteX3" fmla="*/ 3378 w 9979"/>
                <a:gd name="connsiteY3" fmla="*/ 12 h 21534"/>
              </a:gdLst>
              <a:ahLst/>
              <a:cxnLst>
                <a:cxn ang="0">
                  <a:pos x="connsiteX0" y="connsiteY0"/>
                </a:cxn>
                <a:cxn ang="0">
                  <a:pos x="connsiteX1" y="connsiteY1"/>
                </a:cxn>
                <a:cxn ang="0">
                  <a:pos x="connsiteX2" y="connsiteY2"/>
                </a:cxn>
                <a:cxn ang="0">
                  <a:pos x="connsiteX3" y="connsiteY3"/>
                </a:cxn>
              </a:cxnLst>
              <a:rect l="l" t="t" r="r" b="b"/>
              <a:pathLst>
                <a:path w="9979" h="21534">
                  <a:moveTo>
                    <a:pt x="3378" y="12"/>
                  </a:moveTo>
                  <a:cubicBezTo>
                    <a:pt x="-1893" y="1733"/>
                    <a:pt x="-494" y="16683"/>
                    <a:pt x="4130" y="20662"/>
                  </a:cubicBezTo>
                  <a:cubicBezTo>
                    <a:pt x="7680" y="23674"/>
                    <a:pt x="10691" y="18511"/>
                    <a:pt x="9831" y="10875"/>
                  </a:cubicBezTo>
                  <a:cubicBezTo>
                    <a:pt x="9401" y="6142"/>
                    <a:pt x="7034" y="-311"/>
                    <a:pt x="3378"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3" name="任意多边形: 形状 1260">
              <a:extLst>
                <a:ext uri="{FF2B5EF4-FFF2-40B4-BE49-F238E27FC236}">
                  <a16:creationId xmlns:a16="http://schemas.microsoft.com/office/drawing/2014/main" xmlns="" id="{94F458AF-87AD-4F17-9463-54216D90E199}"/>
                </a:ext>
              </a:extLst>
            </p:cNvPr>
            <p:cNvSpPr/>
            <p:nvPr/>
          </p:nvSpPr>
          <p:spPr>
            <a:xfrm>
              <a:off x="3198797" y="2992790"/>
              <a:ext cx="35465" cy="90753"/>
            </a:xfrm>
            <a:custGeom>
              <a:avLst/>
              <a:gdLst>
                <a:gd name="connsiteX0" fmla="*/ 2487 w 8393"/>
                <a:gd name="connsiteY0" fmla="*/ 12 h 21477"/>
                <a:gd name="connsiteX1" fmla="*/ 4315 w 8393"/>
                <a:gd name="connsiteY1" fmla="*/ 20985 h 21477"/>
                <a:gd name="connsiteX2" fmla="*/ 8187 w 8393"/>
                <a:gd name="connsiteY2" fmla="*/ 10767 h 21477"/>
                <a:gd name="connsiteX3" fmla="*/ 8187 w 8393"/>
                <a:gd name="connsiteY3" fmla="*/ 10767 h 21477"/>
                <a:gd name="connsiteX4" fmla="*/ 2487 w 8393"/>
                <a:gd name="connsiteY4" fmla="*/ 12 h 21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3" h="21477">
                  <a:moveTo>
                    <a:pt x="2487" y="12"/>
                  </a:moveTo>
                  <a:cubicBezTo>
                    <a:pt x="-2030" y="1948"/>
                    <a:pt x="228" y="17758"/>
                    <a:pt x="4315" y="20985"/>
                  </a:cubicBezTo>
                  <a:cubicBezTo>
                    <a:pt x="7112" y="23136"/>
                    <a:pt x="9048" y="17973"/>
                    <a:pt x="8187" y="10767"/>
                  </a:cubicBezTo>
                  <a:lnTo>
                    <a:pt x="8187" y="10767"/>
                  </a:lnTo>
                  <a:cubicBezTo>
                    <a:pt x="7542" y="6142"/>
                    <a:pt x="5498" y="-311"/>
                    <a:pt x="248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4" name="任意多边形: 形状 1261">
              <a:extLst>
                <a:ext uri="{FF2B5EF4-FFF2-40B4-BE49-F238E27FC236}">
                  <a16:creationId xmlns:a16="http://schemas.microsoft.com/office/drawing/2014/main" xmlns="" id="{8604A91E-9825-4A7F-8B1D-A53B010B802D}"/>
                </a:ext>
              </a:extLst>
            </p:cNvPr>
            <p:cNvSpPr/>
            <p:nvPr/>
          </p:nvSpPr>
          <p:spPr>
            <a:xfrm>
              <a:off x="3308882" y="2960067"/>
              <a:ext cx="28100" cy="90567"/>
            </a:xfrm>
            <a:custGeom>
              <a:avLst/>
              <a:gdLst>
                <a:gd name="connsiteX0" fmla="*/ 6336 w 6650"/>
                <a:gd name="connsiteY0" fmla="*/ 10767 h 21433"/>
                <a:gd name="connsiteX1" fmla="*/ 1603 w 6650"/>
                <a:gd name="connsiteY1" fmla="*/ 12 h 21433"/>
                <a:gd name="connsiteX2" fmla="*/ 4185 w 6650"/>
                <a:gd name="connsiteY2" fmla="*/ 21200 h 21433"/>
                <a:gd name="connsiteX3" fmla="*/ 6336 w 6650"/>
                <a:gd name="connsiteY3" fmla="*/ 10767 h 21433"/>
              </a:gdLst>
              <a:ahLst/>
              <a:cxnLst>
                <a:cxn ang="0">
                  <a:pos x="connsiteX0" y="connsiteY0"/>
                </a:cxn>
                <a:cxn ang="0">
                  <a:pos x="connsiteX1" y="connsiteY1"/>
                </a:cxn>
                <a:cxn ang="0">
                  <a:pos x="connsiteX2" y="connsiteY2"/>
                </a:cxn>
                <a:cxn ang="0">
                  <a:pos x="connsiteX3" y="connsiteY3"/>
                </a:cxn>
              </a:cxnLst>
              <a:rect l="l" t="t" r="r" b="b"/>
              <a:pathLst>
                <a:path w="6650" h="21433">
                  <a:moveTo>
                    <a:pt x="6336" y="10767"/>
                  </a:moveTo>
                  <a:cubicBezTo>
                    <a:pt x="5691" y="6035"/>
                    <a:pt x="3862" y="-311"/>
                    <a:pt x="1603" y="12"/>
                  </a:cubicBezTo>
                  <a:cubicBezTo>
                    <a:pt x="-1946" y="2055"/>
                    <a:pt x="1066" y="19049"/>
                    <a:pt x="4185" y="21200"/>
                  </a:cubicBezTo>
                  <a:cubicBezTo>
                    <a:pt x="6228" y="22599"/>
                    <a:pt x="7196" y="17543"/>
                    <a:pt x="6336"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9" name="任意多边形: 形状 1276">
              <a:extLst>
                <a:ext uri="{FF2B5EF4-FFF2-40B4-BE49-F238E27FC236}">
                  <a16:creationId xmlns:a16="http://schemas.microsoft.com/office/drawing/2014/main" xmlns="" id="{C7683503-21CC-45C1-B1E8-5495CA2443F2}"/>
                </a:ext>
              </a:extLst>
            </p:cNvPr>
            <p:cNvSpPr/>
            <p:nvPr/>
          </p:nvSpPr>
          <p:spPr>
            <a:xfrm>
              <a:off x="85589" y="3461870"/>
              <a:ext cx="88290" cy="93060"/>
            </a:xfrm>
            <a:custGeom>
              <a:avLst/>
              <a:gdLst>
                <a:gd name="connsiteX0" fmla="*/ 20871 w 20894"/>
                <a:gd name="connsiteY0" fmla="*/ 11939 h 22023"/>
                <a:gd name="connsiteX1" fmla="*/ 10223 w 20894"/>
                <a:gd name="connsiteY1" fmla="*/ 0 h 22023"/>
                <a:gd name="connsiteX2" fmla="*/ 2587 w 20894"/>
                <a:gd name="connsiteY2" fmla="*/ 18069 h 22023"/>
                <a:gd name="connsiteX3" fmla="*/ 20871 w 20894"/>
                <a:gd name="connsiteY3" fmla="*/ 11939 h 22023"/>
              </a:gdLst>
              <a:ahLst/>
              <a:cxnLst>
                <a:cxn ang="0">
                  <a:pos x="connsiteX0" y="connsiteY0"/>
                </a:cxn>
                <a:cxn ang="0">
                  <a:pos x="connsiteX1" y="connsiteY1"/>
                </a:cxn>
                <a:cxn ang="0">
                  <a:pos x="connsiteX2" y="connsiteY2"/>
                </a:cxn>
                <a:cxn ang="0">
                  <a:pos x="connsiteX3" y="connsiteY3"/>
                </a:cxn>
              </a:cxnLst>
              <a:rect l="l" t="t" r="r" b="b"/>
              <a:pathLst>
                <a:path w="20894" h="22023">
                  <a:moveTo>
                    <a:pt x="20871" y="11939"/>
                  </a:moveTo>
                  <a:cubicBezTo>
                    <a:pt x="21194" y="7206"/>
                    <a:pt x="18183" y="323"/>
                    <a:pt x="10223" y="0"/>
                  </a:cubicBezTo>
                  <a:cubicBezTo>
                    <a:pt x="436" y="645"/>
                    <a:pt x="-2791" y="11508"/>
                    <a:pt x="2587" y="18069"/>
                  </a:cubicBezTo>
                  <a:cubicBezTo>
                    <a:pt x="8610" y="25598"/>
                    <a:pt x="20011" y="21726"/>
                    <a:pt x="20871"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0" name="任意多边形: 形状 1277">
              <a:extLst>
                <a:ext uri="{FF2B5EF4-FFF2-40B4-BE49-F238E27FC236}">
                  <a16:creationId xmlns:a16="http://schemas.microsoft.com/office/drawing/2014/main" xmlns="" id="{E383CB7A-CB84-4527-B35D-897466A261CA}"/>
                </a:ext>
              </a:extLst>
            </p:cNvPr>
            <p:cNvSpPr/>
            <p:nvPr/>
          </p:nvSpPr>
          <p:spPr>
            <a:xfrm>
              <a:off x="422251" y="3454142"/>
              <a:ext cx="88400" cy="93251"/>
            </a:xfrm>
            <a:custGeom>
              <a:avLst/>
              <a:gdLst>
                <a:gd name="connsiteX0" fmla="*/ 20898 w 20920"/>
                <a:gd name="connsiteY0" fmla="*/ 11831 h 22068"/>
                <a:gd name="connsiteX1" fmla="*/ 10143 w 20920"/>
                <a:gd name="connsiteY1" fmla="*/ 0 h 22068"/>
                <a:gd name="connsiteX2" fmla="*/ 2614 w 20920"/>
                <a:gd name="connsiteY2" fmla="*/ 18177 h 22068"/>
                <a:gd name="connsiteX3" fmla="*/ 20898 w 20920"/>
                <a:gd name="connsiteY3" fmla="*/ 11831 h 22068"/>
              </a:gdLst>
              <a:ahLst/>
              <a:cxnLst>
                <a:cxn ang="0">
                  <a:pos x="connsiteX0" y="connsiteY0"/>
                </a:cxn>
                <a:cxn ang="0">
                  <a:pos x="connsiteX1" y="connsiteY1"/>
                </a:cxn>
                <a:cxn ang="0">
                  <a:pos x="connsiteX2" y="connsiteY2"/>
                </a:cxn>
                <a:cxn ang="0">
                  <a:pos x="connsiteX3" y="connsiteY3"/>
                </a:cxn>
              </a:cxnLst>
              <a:rect l="l" t="t" r="r" b="b"/>
              <a:pathLst>
                <a:path w="20920" h="22068">
                  <a:moveTo>
                    <a:pt x="20898" y="11831"/>
                  </a:moveTo>
                  <a:cubicBezTo>
                    <a:pt x="21221" y="7099"/>
                    <a:pt x="18102" y="215"/>
                    <a:pt x="10143" y="0"/>
                  </a:cubicBezTo>
                  <a:cubicBezTo>
                    <a:pt x="355" y="753"/>
                    <a:pt x="-2764" y="11616"/>
                    <a:pt x="2614" y="18177"/>
                  </a:cubicBezTo>
                  <a:cubicBezTo>
                    <a:pt x="8745" y="25706"/>
                    <a:pt x="20253" y="21619"/>
                    <a:pt x="20898"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1" name="任意多边形: 形状 1278">
              <a:extLst>
                <a:ext uri="{FF2B5EF4-FFF2-40B4-BE49-F238E27FC236}">
                  <a16:creationId xmlns:a16="http://schemas.microsoft.com/office/drawing/2014/main" xmlns="" id="{132474C2-5F24-4526-87CE-520C5F789848}"/>
                </a:ext>
              </a:extLst>
            </p:cNvPr>
            <p:cNvSpPr/>
            <p:nvPr/>
          </p:nvSpPr>
          <p:spPr>
            <a:xfrm>
              <a:off x="758909" y="3443235"/>
              <a:ext cx="88011" cy="93352"/>
            </a:xfrm>
            <a:custGeom>
              <a:avLst/>
              <a:gdLst>
                <a:gd name="connsiteX0" fmla="*/ 10063 w 20828"/>
                <a:gd name="connsiteY0" fmla="*/ 0 h 22092"/>
                <a:gd name="connsiteX1" fmla="*/ 2641 w 20828"/>
                <a:gd name="connsiteY1" fmla="*/ 18284 h 22092"/>
                <a:gd name="connsiteX2" fmla="*/ 20818 w 20828"/>
                <a:gd name="connsiteY2" fmla="*/ 11724 h 22092"/>
                <a:gd name="connsiteX3" fmla="*/ 10063 w 20828"/>
                <a:gd name="connsiteY3" fmla="*/ 0 h 22092"/>
              </a:gdLst>
              <a:ahLst/>
              <a:cxnLst>
                <a:cxn ang="0">
                  <a:pos x="connsiteX0" y="connsiteY0"/>
                </a:cxn>
                <a:cxn ang="0">
                  <a:pos x="connsiteX1" y="connsiteY1"/>
                </a:cxn>
                <a:cxn ang="0">
                  <a:pos x="connsiteX2" y="connsiteY2"/>
                </a:cxn>
                <a:cxn ang="0">
                  <a:pos x="connsiteX3" y="connsiteY3"/>
                </a:cxn>
              </a:cxnLst>
              <a:rect l="l" t="t" r="r" b="b"/>
              <a:pathLst>
                <a:path w="20828" h="22092">
                  <a:moveTo>
                    <a:pt x="10063" y="0"/>
                  </a:moveTo>
                  <a:cubicBezTo>
                    <a:pt x="275" y="860"/>
                    <a:pt x="-2737" y="11831"/>
                    <a:pt x="2641" y="18284"/>
                  </a:cubicBezTo>
                  <a:cubicBezTo>
                    <a:pt x="8879" y="25706"/>
                    <a:pt x="20173" y="21619"/>
                    <a:pt x="20818" y="11724"/>
                  </a:cubicBezTo>
                  <a:cubicBezTo>
                    <a:pt x="21033" y="6884"/>
                    <a:pt x="17914" y="108"/>
                    <a:pt x="1006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2" name="任意多边形: 形状 1279">
              <a:extLst>
                <a:ext uri="{FF2B5EF4-FFF2-40B4-BE49-F238E27FC236}">
                  <a16:creationId xmlns:a16="http://schemas.microsoft.com/office/drawing/2014/main" xmlns="" id="{259EA1F7-07D2-4F13-9F1E-CCAA1F49B95A}"/>
                </a:ext>
              </a:extLst>
            </p:cNvPr>
            <p:cNvSpPr/>
            <p:nvPr/>
          </p:nvSpPr>
          <p:spPr>
            <a:xfrm>
              <a:off x="1093112" y="3428691"/>
              <a:ext cx="86494" cy="92913"/>
            </a:xfrm>
            <a:custGeom>
              <a:avLst/>
              <a:gdLst>
                <a:gd name="connsiteX0" fmla="*/ 20459 w 20469"/>
                <a:gd name="connsiteY0" fmla="*/ 11616 h 21988"/>
                <a:gd name="connsiteX1" fmla="*/ 9704 w 20469"/>
                <a:gd name="connsiteY1" fmla="*/ 0 h 21988"/>
                <a:gd name="connsiteX2" fmla="*/ 2605 w 20469"/>
                <a:gd name="connsiteY2" fmla="*/ 18284 h 21988"/>
                <a:gd name="connsiteX3" fmla="*/ 20459 w 20469"/>
                <a:gd name="connsiteY3" fmla="*/ 11616 h 21988"/>
              </a:gdLst>
              <a:ahLst/>
              <a:cxnLst>
                <a:cxn ang="0">
                  <a:pos x="connsiteX0" y="connsiteY0"/>
                </a:cxn>
                <a:cxn ang="0">
                  <a:pos x="connsiteX1" y="connsiteY1"/>
                </a:cxn>
                <a:cxn ang="0">
                  <a:pos x="connsiteX2" y="connsiteY2"/>
                </a:cxn>
                <a:cxn ang="0">
                  <a:pos x="connsiteX3" y="connsiteY3"/>
                </a:cxn>
              </a:cxnLst>
              <a:rect l="l" t="t" r="r" b="b"/>
              <a:pathLst>
                <a:path w="20469" h="21988">
                  <a:moveTo>
                    <a:pt x="20459" y="11616"/>
                  </a:moveTo>
                  <a:cubicBezTo>
                    <a:pt x="20675" y="6884"/>
                    <a:pt x="17556" y="108"/>
                    <a:pt x="9704" y="0"/>
                  </a:cubicBezTo>
                  <a:cubicBezTo>
                    <a:pt x="239" y="968"/>
                    <a:pt x="-2665" y="12046"/>
                    <a:pt x="2605" y="18284"/>
                  </a:cubicBezTo>
                  <a:cubicBezTo>
                    <a:pt x="8736" y="25598"/>
                    <a:pt x="19922" y="21404"/>
                    <a:pt x="20459"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3" name="任意多边形: 形状 1280">
              <a:extLst>
                <a:ext uri="{FF2B5EF4-FFF2-40B4-BE49-F238E27FC236}">
                  <a16:creationId xmlns:a16="http://schemas.microsoft.com/office/drawing/2014/main" xmlns="" id="{14043079-1CAA-49AA-AB7C-1D9B2F174047}"/>
                </a:ext>
              </a:extLst>
            </p:cNvPr>
            <p:cNvSpPr/>
            <p:nvPr/>
          </p:nvSpPr>
          <p:spPr>
            <a:xfrm>
              <a:off x="1421656" y="3410960"/>
              <a:ext cx="84723" cy="92959"/>
            </a:xfrm>
            <a:custGeom>
              <a:avLst/>
              <a:gdLst>
                <a:gd name="connsiteX0" fmla="*/ 20041 w 20050"/>
                <a:gd name="connsiteY0" fmla="*/ 11402 h 21999"/>
                <a:gd name="connsiteX1" fmla="*/ 9393 w 20050"/>
                <a:gd name="connsiteY1" fmla="*/ 1 h 21999"/>
                <a:gd name="connsiteX2" fmla="*/ 3262 w 20050"/>
                <a:gd name="connsiteY2" fmla="*/ 19146 h 21999"/>
                <a:gd name="connsiteX3" fmla="*/ 20041 w 20050"/>
                <a:gd name="connsiteY3" fmla="*/ 11402 h 21999"/>
              </a:gdLst>
              <a:ahLst/>
              <a:cxnLst>
                <a:cxn ang="0">
                  <a:pos x="connsiteX0" y="connsiteY0"/>
                </a:cxn>
                <a:cxn ang="0">
                  <a:pos x="connsiteX1" y="connsiteY1"/>
                </a:cxn>
                <a:cxn ang="0">
                  <a:pos x="connsiteX2" y="connsiteY2"/>
                </a:cxn>
                <a:cxn ang="0">
                  <a:pos x="connsiteX3" y="connsiteY3"/>
                </a:cxn>
              </a:cxnLst>
              <a:rect l="l" t="t" r="r" b="b"/>
              <a:pathLst>
                <a:path w="20050" h="21999">
                  <a:moveTo>
                    <a:pt x="20041" y="11402"/>
                  </a:moveTo>
                  <a:cubicBezTo>
                    <a:pt x="20256" y="6670"/>
                    <a:pt x="17029" y="-106"/>
                    <a:pt x="9393" y="1"/>
                  </a:cubicBezTo>
                  <a:cubicBezTo>
                    <a:pt x="-287" y="1077"/>
                    <a:pt x="-2761" y="13123"/>
                    <a:pt x="3262" y="19146"/>
                  </a:cubicBezTo>
                  <a:cubicBezTo>
                    <a:pt x="9608" y="25384"/>
                    <a:pt x="19611" y="20759"/>
                    <a:pt x="20041" y="114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4" name="任意多边形: 形状 1281">
              <a:extLst>
                <a:ext uri="{FF2B5EF4-FFF2-40B4-BE49-F238E27FC236}">
                  <a16:creationId xmlns:a16="http://schemas.microsoft.com/office/drawing/2014/main" xmlns="" id="{DF6170A8-85CB-4EEF-AE7F-BD14AC5B93CE}"/>
                </a:ext>
              </a:extLst>
            </p:cNvPr>
            <p:cNvSpPr/>
            <p:nvPr/>
          </p:nvSpPr>
          <p:spPr>
            <a:xfrm>
              <a:off x="1742063" y="3389583"/>
              <a:ext cx="81972" cy="92667"/>
            </a:xfrm>
            <a:custGeom>
              <a:avLst/>
              <a:gdLst>
                <a:gd name="connsiteX0" fmla="*/ 3264 w 19399"/>
                <a:gd name="connsiteY0" fmla="*/ 19150 h 21930"/>
                <a:gd name="connsiteX1" fmla="*/ 19397 w 19399"/>
                <a:gd name="connsiteY1" fmla="*/ 11298 h 21930"/>
                <a:gd name="connsiteX2" fmla="*/ 8964 w 19399"/>
                <a:gd name="connsiteY2" fmla="*/ 5 h 21930"/>
                <a:gd name="connsiteX3" fmla="*/ 3264 w 19399"/>
                <a:gd name="connsiteY3" fmla="*/ 19150 h 21930"/>
              </a:gdLst>
              <a:ahLst/>
              <a:cxnLst>
                <a:cxn ang="0">
                  <a:pos x="connsiteX0" y="connsiteY0"/>
                </a:cxn>
                <a:cxn ang="0">
                  <a:pos x="connsiteX1" y="connsiteY1"/>
                </a:cxn>
                <a:cxn ang="0">
                  <a:pos x="connsiteX2" y="connsiteY2"/>
                </a:cxn>
                <a:cxn ang="0">
                  <a:pos x="connsiteX3" y="connsiteY3"/>
                </a:cxn>
              </a:cxnLst>
              <a:rect l="l" t="t" r="r" b="b"/>
              <a:pathLst>
                <a:path w="19399" h="21930">
                  <a:moveTo>
                    <a:pt x="3264" y="19150"/>
                  </a:moveTo>
                  <a:cubicBezTo>
                    <a:pt x="9502" y="25281"/>
                    <a:pt x="19182" y="20656"/>
                    <a:pt x="19397" y="11298"/>
                  </a:cubicBezTo>
                  <a:cubicBezTo>
                    <a:pt x="19505" y="6566"/>
                    <a:pt x="16385" y="-210"/>
                    <a:pt x="8964" y="5"/>
                  </a:cubicBezTo>
                  <a:cubicBezTo>
                    <a:pt x="-393" y="1188"/>
                    <a:pt x="-2652" y="13234"/>
                    <a:pt x="3264" y="1915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5" name="任意多边形: 形状 1282">
              <a:extLst>
                <a:ext uri="{FF2B5EF4-FFF2-40B4-BE49-F238E27FC236}">
                  <a16:creationId xmlns:a16="http://schemas.microsoft.com/office/drawing/2014/main" xmlns="" id="{40E825E9-CD2A-40C1-897A-73E3D9AE3B02}"/>
                </a:ext>
              </a:extLst>
            </p:cNvPr>
            <p:cNvSpPr/>
            <p:nvPr/>
          </p:nvSpPr>
          <p:spPr>
            <a:xfrm>
              <a:off x="2048216" y="3364605"/>
              <a:ext cx="76238" cy="92913"/>
            </a:xfrm>
            <a:custGeom>
              <a:avLst/>
              <a:gdLst>
                <a:gd name="connsiteX0" fmla="*/ 3197 w 18042"/>
                <a:gd name="connsiteY0" fmla="*/ 19254 h 21988"/>
                <a:gd name="connsiteX1" fmla="*/ 18040 w 18042"/>
                <a:gd name="connsiteY1" fmla="*/ 11295 h 21988"/>
                <a:gd name="connsiteX2" fmla="*/ 8360 w 18042"/>
                <a:gd name="connsiteY2" fmla="*/ 1 h 21988"/>
                <a:gd name="connsiteX3" fmla="*/ 3197 w 18042"/>
                <a:gd name="connsiteY3" fmla="*/ 19254 h 21988"/>
              </a:gdLst>
              <a:ahLst/>
              <a:cxnLst>
                <a:cxn ang="0">
                  <a:pos x="connsiteX0" y="connsiteY0"/>
                </a:cxn>
                <a:cxn ang="0">
                  <a:pos x="connsiteX1" y="connsiteY1"/>
                </a:cxn>
                <a:cxn ang="0">
                  <a:pos x="connsiteX2" y="connsiteY2"/>
                </a:cxn>
                <a:cxn ang="0">
                  <a:pos x="connsiteX3" y="connsiteY3"/>
                </a:cxn>
              </a:cxnLst>
              <a:rect l="l" t="t" r="r" b="b"/>
              <a:pathLst>
                <a:path w="18042" h="21988">
                  <a:moveTo>
                    <a:pt x="3197" y="19254"/>
                  </a:moveTo>
                  <a:cubicBezTo>
                    <a:pt x="9005" y="25384"/>
                    <a:pt x="17932" y="20544"/>
                    <a:pt x="18040" y="11295"/>
                  </a:cubicBezTo>
                  <a:cubicBezTo>
                    <a:pt x="18147" y="6562"/>
                    <a:pt x="15136" y="-106"/>
                    <a:pt x="8360" y="1"/>
                  </a:cubicBezTo>
                  <a:cubicBezTo>
                    <a:pt x="-460" y="1292"/>
                    <a:pt x="-2503" y="13446"/>
                    <a:pt x="3197" y="192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6" name="任意多边形: 形状 1283">
              <a:extLst>
                <a:ext uri="{FF2B5EF4-FFF2-40B4-BE49-F238E27FC236}">
                  <a16:creationId xmlns:a16="http://schemas.microsoft.com/office/drawing/2014/main" xmlns="" id="{D2F6E836-A356-4319-A05C-AD56C8176E12}"/>
                </a:ext>
              </a:extLst>
            </p:cNvPr>
            <p:cNvSpPr/>
            <p:nvPr/>
          </p:nvSpPr>
          <p:spPr>
            <a:xfrm>
              <a:off x="2327794" y="3338225"/>
              <a:ext cx="68434" cy="92672"/>
            </a:xfrm>
            <a:custGeom>
              <a:avLst/>
              <a:gdLst>
                <a:gd name="connsiteX0" fmla="*/ 7268 w 16195"/>
                <a:gd name="connsiteY0" fmla="*/ 5 h 21931"/>
                <a:gd name="connsiteX1" fmla="*/ 3611 w 16195"/>
                <a:gd name="connsiteY1" fmla="*/ 19903 h 21931"/>
                <a:gd name="connsiteX2" fmla="*/ 16195 w 16195"/>
                <a:gd name="connsiteY2" fmla="*/ 11191 h 21931"/>
                <a:gd name="connsiteX3" fmla="*/ 7268 w 16195"/>
                <a:gd name="connsiteY3" fmla="*/ 5 h 21931"/>
              </a:gdLst>
              <a:ahLst/>
              <a:cxnLst>
                <a:cxn ang="0">
                  <a:pos x="connsiteX0" y="connsiteY0"/>
                </a:cxn>
                <a:cxn ang="0">
                  <a:pos x="connsiteX1" y="connsiteY1"/>
                </a:cxn>
                <a:cxn ang="0">
                  <a:pos x="connsiteX2" y="connsiteY2"/>
                </a:cxn>
                <a:cxn ang="0">
                  <a:pos x="connsiteX3" y="connsiteY3"/>
                </a:cxn>
              </a:cxnLst>
              <a:rect l="l" t="t" r="r" b="b"/>
              <a:pathLst>
                <a:path w="16195" h="21931">
                  <a:moveTo>
                    <a:pt x="7268" y="5"/>
                  </a:moveTo>
                  <a:cubicBezTo>
                    <a:pt x="-1014" y="1403"/>
                    <a:pt x="-2197" y="14525"/>
                    <a:pt x="3611" y="19903"/>
                  </a:cubicBezTo>
                  <a:cubicBezTo>
                    <a:pt x="9097" y="24958"/>
                    <a:pt x="16195" y="20011"/>
                    <a:pt x="16195" y="11191"/>
                  </a:cubicBezTo>
                  <a:cubicBezTo>
                    <a:pt x="16195" y="6351"/>
                    <a:pt x="13399" y="-210"/>
                    <a:pt x="726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7" name="任意多边形: 形状 1284">
              <a:extLst>
                <a:ext uri="{FF2B5EF4-FFF2-40B4-BE49-F238E27FC236}">
                  <a16:creationId xmlns:a16="http://schemas.microsoft.com/office/drawing/2014/main" xmlns="" id="{AB6FFA76-DE58-4535-A888-26C4B2507D3C}"/>
                </a:ext>
              </a:extLst>
            </p:cNvPr>
            <p:cNvSpPr/>
            <p:nvPr/>
          </p:nvSpPr>
          <p:spPr>
            <a:xfrm>
              <a:off x="2578035" y="3309567"/>
              <a:ext cx="61364" cy="92689"/>
            </a:xfrm>
            <a:custGeom>
              <a:avLst/>
              <a:gdLst>
                <a:gd name="connsiteX0" fmla="*/ 14517 w 14522"/>
                <a:gd name="connsiteY0" fmla="*/ 11089 h 21935"/>
                <a:gd name="connsiteX1" fmla="*/ 6343 w 14522"/>
                <a:gd name="connsiteY1" fmla="*/ 11 h 21935"/>
                <a:gd name="connsiteX2" fmla="*/ 3331 w 14522"/>
                <a:gd name="connsiteY2" fmla="*/ 19909 h 21935"/>
                <a:gd name="connsiteX3" fmla="*/ 14517 w 14522"/>
                <a:gd name="connsiteY3" fmla="*/ 11089 h 21935"/>
              </a:gdLst>
              <a:ahLst/>
              <a:cxnLst>
                <a:cxn ang="0">
                  <a:pos x="connsiteX0" y="connsiteY0"/>
                </a:cxn>
                <a:cxn ang="0">
                  <a:pos x="connsiteX1" y="connsiteY1"/>
                </a:cxn>
                <a:cxn ang="0">
                  <a:pos x="connsiteX2" y="connsiteY2"/>
                </a:cxn>
                <a:cxn ang="0">
                  <a:pos x="connsiteX3" y="connsiteY3"/>
                </a:cxn>
              </a:cxnLst>
              <a:rect l="l" t="t" r="r" b="b"/>
              <a:pathLst>
                <a:path w="14522" h="21935">
                  <a:moveTo>
                    <a:pt x="14517" y="11089"/>
                  </a:moveTo>
                  <a:cubicBezTo>
                    <a:pt x="14409" y="6357"/>
                    <a:pt x="11828" y="-311"/>
                    <a:pt x="6343" y="11"/>
                  </a:cubicBezTo>
                  <a:cubicBezTo>
                    <a:pt x="-971" y="1517"/>
                    <a:pt x="-1939" y="14531"/>
                    <a:pt x="3331" y="19909"/>
                  </a:cubicBezTo>
                  <a:cubicBezTo>
                    <a:pt x="8386" y="24964"/>
                    <a:pt x="14732" y="20017"/>
                    <a:pt x="14517" y="110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8" name="任意多边形: 形状 1285">
              <a:extLst>
                <a:ext uri="{FF2B5EF4-FFF2-40B4-BE49-F238E27FC236}">
                  <a16:creationId xmlns:a16="http://schemas.microsoft.com/office/drawing/2014/main" xmlns="" id="{7EE59690-82AF-4AF9-AB2B-DD735476C7F1}"/>
                </a:ext>
              </a:extLst>
            </p:cNvPr>
            <p:cNvSpPr/>
            <p:nvPr/>
          </p:nvSpPr>
          <p:spPr>
            <a:xfrm>
              <a:off x="2799574" y="3279573"/>
              <a:ext cx="53441" cy="92638"/>
            </a:xfrm>
            <a:custGeom>
              <a:avLst/>
              <a:gdLst>
                <a:gd name="connsiteX0" fmla="*/ 3606 w 12647"/>
                <a:gd name="connsiteY0" fmla="*/ 20554 h 21923"/>
                <a:gd name="connsiteX1" fmla="*/ 12641 w 12647"/>
                <a:gd name="connsiteY1" fmla="*/ 11089 h 21923"/>
                <a:gd name="connsiteX2" fmla="*/ 5327 w 12647"/>
                <a:gd name="connsiteY2" fmla="*/ 11 h 21923"/>
                <a:gd name="connsiteX3" fmla="*/ 3606 w 12647"/>
                <a:gd name="connsiteY3" fmla="*/ 20554 h 21923"/>
              </a:gdLst>
              <a:ahLst/>
              <a:cxnLst>
                <a:cxn ang="0">
                  <a:pos x="connsiteX0" y="connsiteY0"/>
                </a:cxn>
                <a:cxn ang="0">
                  <a:pos x="connsiteX1" y="connsiteY1"/>
                </a:cxn>
                <a:cxn ang="0">
                  <a:pos x="connsiteX2" y="connsiteY2"/>
                </a:cxn>
                <a:cxn ang="0">
                  <a:pos x="connsiteX3" y="connsiteY3"/>
                </a:cxn>
              </a:cxnLst>
              <a:rect l="l" t="t" r="r" b="b"/>
              <a:pathLst>
                <a:path w="12647" h="21923">
                  <a:moveTo>
                    <a:pt x="3606" y="20554"/>
                  </a:moveTo>
                  <a:cubicBezTo>
                    <a:pt x="7908" y="24534"/>
                    <a:pt x="12856" y="19371"/>
                    <a:pt x="12641" y="11089"/>
                  </a:cubicBezTo>
                  <a:cubicBezTo>
                    <a:pt x="12533" y="6357"/>
                    <a:pt x="10167" y="-311"/>
                    <a:pt x="5327" y="11"/>
                  </a:cubicBezTo>
                  <a:cubicBezTo>
                    <a:pt x="-1342" y="1625"/>
                    <a:pt x="-1557" y="15714"/>
                    <a:pt x="3606" y="205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9" name="任意多边形: 形状 1286">
              <a:extLst>
                <a:ext uri="{FF2B5EF4-FFF2-40B4-BE49-F238E27FC236}">
                  <a16:creationId xmlns:a16="http://schemas.microsoft.com/office/drawing/2014/main" xmlns="" id="{4522EE09-A7F5-41C7-96BC-9BCEDFE98FBF}"/>
                </a:ext>
              </a:extLst>
            </p:cNvPr>
            <p:cNvSpPr/>
            <p:nvPr/>
          </p:nvSpPr>
          <p:spPr>
            <a:xfrm>
              <a:off x="2990753" y="3248211"/>
              <a:ext cx="45928" cy="92570"/>
            </a:xfrm>
            <a:custGeom>
              <a:avLst/>
              <a:gdLst>
                <a:gd name="connsiteX0" fmla="*/ 10850 w 10869"/>
                <a:gd name="connsiteY0" fmla="*/ 11089 h 21907"/>
                <a:gd name="connsiteX1" fmla="*/ 4396 w 10869"/>
                <a:gd name="connsiteY1" fmla="*/ 11 h 21907"/>
                <a:gd name="connsiteX2" fmla="*/ 3751 w 10869"/>
                <a:gd name="connsiteY2" fmla="*/ 20985 h 21907"/>
                <a:gd name="connsiteX3" fmla="*/ 10850 w 10869"/>
                <a:gd name="connsiteY3" fmla="*/ 11089 h 21907"/>
              </a:gdLst>
              <a:ahLst/>
              <a:cxnLst>
                <a:cxn ang="0">
                  <a:pos x="connsiteX0" y="connsiteY0"/>
                </a:cxn>
                <a:cxn ang="0">
                  <a:pos x="connsiteX1" y="connsiteY1"/>
                </a:cxn>
                <a:cxn ang="0">
                  <a:pos x="connsiteX2" y="connsiteY2"/>
                </a:cxn>
                <a:cxn ang="0">
                  <a:pos x="connsiteX3" y="connsiteY3"/>
                </a:cxn>
              </a:cxnLst>
              <a:rect l="l" t="t" r="r" b="b"/>
              <a:pathLst>
                <a:path w="10869" h="21907">
                  <a:moveTo>
                    <a:pt x="10850" y="11089"/>
                  </a:moveTo>
                  <a:cubicBezTo>
                    <a:pt x="10635" y="6357"/>
                    <a:pt x="8484" y="-311"/>
                    <a:pt x="4396" y="11"/>
                  </a:cubicBezTo>
                  <a:cubicBezTo>
                    <a:pt x="-1627" y="1732"/>
                    <a:pt x="-1089" y="16898"/>
                    <a:pt x="3751" y="20985"/>
                  </a:cubicBezTo>
                  <a:cubicBezTo>
                    <a:pt x="7516" y="24104"/>
                    <a:pt x="11172" y="18941"/>
                    <a:pt x="10850" y="110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0" name="任意多边形: 形状 1287">
              <a:extLst>
                <a:ext uri="{FF2B5EF4-FFF2-40B4-BE49-F238E27FC236}">
                  <a16:creationId xmlns:a16="http://schemas.microsoft.com/office/drawing/2014/main" xmlns="" id="{9D2B6B4B-A818-409C-B704-1157DCFD288D}"/>
                </a:ext>
              </a:extLst>
            </p:cNvPr>
            <p:cNvSpPr/>
            <p:nvPr/>
          </p:nvSpPr>
          <p:spPr>
            <a:xfrm>
              <a:off x="3151453" y="3216397"/>
              <a:ext cx="37663" cy="92346"/>
            </a:xfrm>
            <a:custGeom>
              <a:avLst/>
              <a:gdLst>
                <a:gd name="connsiteX0" fmla="*/ 8851 w 8913"/>
                <a:gd name="connsiteY0" fmla="*/ 10982 h 21854"/>
                <a:gd name="connsiteX1" fmla="*/ 3365 w 8913"/>
                <a:gd name="connsiteY1" fmla="*/ 11 h 21854"/>
                <a:gd name="connsiteX2" fmla="*/ 3258 w 8913"/>
                <a:gd name="connsiteY2" fmla="*/ 20985 h 21854"/>
                <a:gd name="connsiteX3" fmla="*/ 8851 w 8913"/>
                <a:gd name="connsiteY3" fmla="*/ 10982 h 21854"/>
              </a:gdLst>
              <a:ahLst/>
              <a:cxnLst>
                <a:cxn ang="0">
                  <a:pos x="connsiteX0" y="connsiteY0"/>
                </a:cxn>
                <a:cxn ang="0">
                  <a:pos x="connsiteX1" y="connsiteY1"/>
                </a:cxn>
                <a:cxn ang="0">
                  <a:pos x="connsiteX2" y="connsiteY2"/>
                </a:cxn>
                <a:cxn ang="0">
                  <a:pos x="connsiteX3" y="connsiteY3"/>
                </a:cxn>
              </a:cxnLst>
              <a:rect l="l" t="t" r="r" b="b"/>
              <a:pathLst>
                <a:path w="8913" h="21854">
                  <a:moveTo>
                    <a:pt x="8851" y="10982"/>
                  </a:moveTo>
                  <a:cubicBezTo>
                    <a:pt x="8528" y="6250"/>
                    <a:pt x="6700" y="-311"/>
                    <a:pt x="3365" y="11"/>
                  </a:cubicBezTo>
                  <a:cubicBezTo>
                    <a:pt x="-1475" y="1732"/>
                    <a:pt x="-722" y="16898"/>
                    <a:pt x="3258" y="20985"/>
                  </a:cubicBezTo>
                  <a:cubicBezTo>
                    <a:pt x="6377" y="23996"/>
                    <a:pt x="9389" y="18834"/>
                    <a:pt x="8851"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1" name="任意多边形: 形状 1288">
              <a:extLst>
                <a:ext uri="{FF2B5EF4-FFF2-40B4-BE49-F238E27FC236}">
                  <a16:creationId xmlns:a16="http://schemas.microsoft.com/office/drawing/2014/main" xmlns="" id="{54D85AEF-A06A-4995-9944-2B190727B525}"/>
                </a:ext>
              </a:extLst>
            </p:cNvPr>
            <p:cNvSpPr/>
            <p:nvPr/>
          </p:nvSpPr>
          <p:spPr>
            <a:xfrm>
              <a:off x="3279628" y="3183221"/>
              <a:ext cx="30500" cy="92266"/>
            </a:xfrm>
            <a:custGeom>
              <a:avLst/>
              <a:gdLst>
                <a:gd name="connsiteX0" fmla="*/ 7128 w 7218"/>
                <a:gd name="connsiteY0" fmla="*/ 10982 h 21835"/>
                <a:gd name="connsiteX1" fmla="*/ 2503 w 7218"/>
                <a:gd name="connsiteY1" fmla="*/ 11 h 21835"/>
                <a:gd name="connsiteX2" fmla="*/ 3256 w 7218"/>
                <a:gd name="connsiteY2" fmla="*/ 21308 h 21835"/>
                <a:gd name="connsiteX3" fmla="*/ 7128 w 7218"/>
                <a:gd name="connsiteY3" fmla="*/ 10982 h 21835"/>
              </a:gdLst>
              <a:ahLst/>
              <a:cxnLst>
                <a:cxn ang="0">
                  <a:pos x="connsiteX0" y="connsiteY0"/>
                </a:cxn>
                <a:cxn ang="0">
                  <a:pos x="connsiteX1" y="connsiteY1"/>
                </a:cxn>
                <a:cxn ang="0">
                  <a:pos x="connsiteX2" y="connsiteY2"/>
                </a:cxn>
                <a:cxn ang="0">
                  <a:pos x="connsiteX3" y="connsiteY3"/>
                </a:cxn>
              </a:cxnLst>
              <a:rect l="l" t="t" r="r" b="b"/>
              <a:pathLst>
                <a:path w="7218" h="21835">
                  <a:moveTo>
                    <a:pt x="7128" y="10982"/>
                  </a:moveTo>
                  <a:cubicBezTo>
                    <a:pt x="6806" y="6250"/>
                    <a:pt x="5192" y="-311"/>
                    <a:pt x="2503" y="11"/>
                  </a:cubicBezTo>
                  <a:cubicBezTo>
                    <a:pt x="-1584" y="1947"/>
                    <a:pt x="-186" y="18081"/>
                    <a:pt x="3256" y="21308"/>
                  </a:cubicBezTo>
                  <a:cubicBezTo>
                    <a:pt x="5730" y="23566"/>
                    <a:pt x="7666" y="18296"/>
                    <a:pt x="7128"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2" name="任意多边形: 形状 1289">
              <a:extLst>
                <a:ext uri="{FF2B5EF4-FFF2-40B4-BE49-F238E27FC236}">
                  <a16:creationId xmlns:a16="http://schemas.microsoft.com/office/drawing/2014/main" xmlns="" id="{0D8388C6-1CE9-4479-B671-FDC59B04AEC4}"/>
                </a:ext>
              </a:extLst>
            </p:cNvPr>
            <p:cNvSpPr/>
            <p:nvPr/>
          </p:nvSpPr>
          <p:spPr>
            <a:xfrm>
              <a:off x="3376771" y="3150042"/>
              <a:ext cx="21948" cy="92355"/>
            </a:xfrm>
            <a:custGeom>
              <a:avLst/>
              <a:gdLst>
                <a:gd name="connsiteX0" fmla="*/ 5005 w 5194"/>
                <a:gd name="connsiteY0" fmla="*/ 10982 h 21856"/>
                <a:gd name="connsiteX1" fmla="*/ 1455 w 5194"/>
                <a:gd name="connsiteY1" fmla="*/ 11 h 21856"/>
                <a:gd name="connsiteX2" fmla="*/ 2961 w 5194"/>
                <a:gd name="connsiteY2" fmla="*/ 21630 h 21856"/>
                <a:gd name="connsiteX3" fmla="*/ 5005 w 5194"/>
                <a:gd name="connsiteY3" fmla="*/ 10982 h 21856"/>
              </a:gdLst>
              <a:ahLst/>
              <a:cxnLst>
                <a:cxn ang="0">
                  <a:pos x="connsiteX0" y="connsiteY0"/>
                </a:cxn>
                <a:cxn ang="0">
                  <a:pos x="connsiteX1" y="connsiteY1"/>
                </a:cxn>
                <a:cxn ang="0">
                  <a:pos x="connsiteX2" y="connsiteY2"/>
                </a:cxn>
                <a:cxn ang="0">
                  <a:pos x="connsiteX3" y="connsiteY3"/>
                </a:cxn>
              </a:cxnLst>
              <a:rect l="l" t="t" r="r" b="b"/>
              <a:pathLst>
                <a:path w="5194" h="21856">
                  <a:moveTo>
                    <a:pt x="5005" y="10982"/>
                  </a:moveTo>
                  <a:cubicBezTo>
                    <a:pt x="4575" y="6250"/>
                    <a:pt x="3284" y="-311"/>
                    <a:pt x="1455" y="11"/>
                  </a:cubicBezTo>
                  <a:cubicBezTo>
                    <a:pt x="-1449" y="2055"/>
                    <a:pt x="487" y="19479"/>
                    <a:pt x="2961" y="21630"/>
                  </a:cubicBezTo>
                  <a:cubicBezTo>
                    <a:pt x="4575" y="23028"/>
                    <a:pt x="5650" y="17758"/>
                    <a:pt x="5005"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3" name="任意多边形: 形状 1290">
              <a:extLst>
                <a:ext uri="{FF2B5EF4-FFF2-40B4-BE49-F238E27FC236}">
                  <a16:creationId xmlns:a16="http://schemas.microsoft.com/office/drawing/2014/main" xmlns="" id="{7509BC5E-9E8C-4F44-9471-2DD213A77A0D}"/>
                </a:ext>
              </a:extLst>
            </p:cNvPr>
            <p:cNvSpPr/>
            <p:nvPr/>
          </p:nvSpPr>
          <p:spPr>
            <a:xfrm>
              <a:off x="3439652" y="3116410"/>
              <a:ext cx="15153" cy="92089"/>
            </a:xfrm>
            <a:custGeom>
              <a:avLst/>
              <a:gdLst>
                <a:gd name="connsiteX0" fmla="*/ 664 w 3586"/>
                <a:gd name="connsiteY0" fmla="*/ 11 h 21793"/>
                <a:gd name="connsiteX1" fmla="*/ 2708 w 3586"/>
                <a:gd name="connsiteY1" fmla="*/ 21738 h 21793"/>
                <a:gd name="connsiteX2" fmla="*/ 3246 w 3586"/>
                <a:gd name="connsiteY2" fmla="*/ 10982 h 21793"/>
                <a:gd name="connsiteX3" fmla="*/ 664 w 3586"/>
                <a:gd name="connsiteY3" fmla="*/ 11 h 21793"/>
              </a:gdLst>
              <a:ahLst/>
              <a:cxnLst>
                <a:cxn ang="0">
                  <a:pos x="connsiteX0" y="connsiteY0"/>
                </a:cxn>
                <a:cxn ang="0">
                  <a:pos x="connsiteX1" y="connsiteY1"/>
                </a:cxn>
                <a:cxn ang="0">
                  <a:pos x="connsiteX2" y="connsiteY2"/>
                </a:cxn>
                <a:cxn ang="0">
                  <a:pos x="connsiteX3" y="connsiteY3"/>
                </a:cxn>
              </a:cxnLst>
              <a:rect l="l" t="t" r="r" b="b"/>
              <a:pathLst>
                <a:path w="3586" h="21793">
                  <a:moveTo>
                    <a:pt x="664" y="11"/>
                  </a:moveTo>
                  <a:cubicBezTo>
                    <a:pt x="-1164" y="2378"/>
                    <a:pt x="1202" y="20770"/>
                    <a:pt x="2708" y="21738"/>
                  </a:cubicBezTo>
                  <a:cubicBezTo>
                    <a:pt x="3568" y="22383"/>
                    <a:pt x="3891" y="17328"/>
                    <a:pt x="3246" y="10982"/>
                  </a:cubicBezTo>
                  <a:cubicBezTo>
                    <a:pt x="2816" y="6250"/>
                    <a:pt x="1740" y="-311"/>
                    <a:pt x="664"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4" name="任意多边形: 形状 1291">
              <a:extLst>
                <a:ext uri="{FF2B5EF4-FFF2-40B4-BE49-F238E27FC236}">
                  <a16:creationId xmlns:a16="http://schemas.microsoft.com/office/drawing/2014/main" xmlns="" id="{31C0F0E8-E29A-4AA3-BF56-01BBB1A2CF68}"/>
                </a:ext>
              </a:extLst>
            </p:cNvPr>
            <p:cNvSpPr/>
            <p:nvPr/>
          </p:nvSpPr>
          <p:spPr>
            <a:xfrm>
              <a:off x="3468344" y="3083282"/>
              <a:ext cx="9744" cy="91805"/>
            </a:xfrm>
            <a:custGeom>
              <a:avLst/>
              <a:gdLst>
                <a:gd name="connsiteX0" fmla="*/ 1511 w 2306"/>
                <a:gd name="connsiteY0" fmla="*/ 10971 h 21726"/>
                <a:gd name="connsiteX1" fmla="*/ 5 w 2306"/>
                <a:gd name="connsiteY1" fmla="*/ 0 h 21726"/>
                <a:gd name="connsiteX2" fmla="*/ 2264 w 2306"/>
                <a:gd name="connsiteY2" fmla="*/ 21726 h 21726"/>
                <a:gd name="connsiteX3" fmla="*/ 1511 w 2306"/>
                <a:gd name="connsiteY3" fmla="*/ 10971 h 21726"/>
              </a:gdLst>
              <a:ahLst/>
              <a:cxnLst>
                <a:cxn ang="0">
                  <a:pos x="connsiteX0" y="connsiteY0"/>
                </a:cxn>
                <a:cxn ang="0">
                  <a:pos x="connsiteX1" y="connsiteY1"/>
                </a:cxn>
                <a:cxn ang="0">
                  <a:pos x="connsiteX2" y="connsiteY2"/>
                </a:cxn>
                <a:cxn ang="0">
                  <a:pos x="connsiteX3" y="connsiteY3"/>
                </a:cxn>
              </a:cxnLst>
              <a:rect l="l" t="t" r="r" b="b"/>
              <a:pathLst>
                <a:path w="2306" h="21726">
                  <a:moveTo>
                    <a:pt x="1511" y="10971"/>
                  </a:moveTo>
                  <a:cubicBezTo>
                    <a:pt x="1296" y="8604"/>
                    <a:pt x="435" y="645"/>
                    <a:pt x="5" y="0"/>
                  </a:cubicBezTo>
                  <a:cubicBezTo>
                    <a:pt x="-102" y="968"/>
                    <a:pt x="1511" y="20543"/>
                    <a:pt x="2264" y="21726"/>
                  </a:cubicBezTo>
                  <a:cubicBezTo>
                    <a:pt x="2479" y="20651"/>
                    <a:pt x="1834" y="14197"/>
                    <a:pt x="1511"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0" name="任意多边形: 形状 1307">
              <a:extLst>
                <a:ext uri="{FF2B5EF4-FFF2-40B4-BE49-F238E27FC236}">
                  <a16:creationId xmlns:a16="http://schemas.microsoft.com/office/drawing/2014/main" xmlns="" id="{42BC6E2D-8C88-4CBE-BE7C-F21ACC54DE99}"/>
                </a:ext>
              </a:extLst>
            </p:cNvPr>
            <p:cNvSpPr/>
            <p:nvPr/>
          </p:nvSpPr>
          <p:spPr>
            <a:xfrm>
              <a:off x="275327" y="3634575"/>
              <a:ext cx="88526" cy="93935"/>
            </a:xfrm>
            <a:custGeom>
              <a:avLst/>
              <a:gdLst>
                <a:gd name="connsiteX0" fmla="*/ 20928 w 20950"/>
                <a:gd name="connsiteY0" fmla="*/ 11939 h 22230"/>
                <a:gd name="connsiteX1" fmla="*/ 10279 w 20950"/>
                <a:gd name="connsiteY1" fmla="*/ 0 h 22230"/>
                <a:gd name="connsiteX2" fmla="*/ 2536 w 20950"/>
                <a:gd name="connsiteY2" fmla="*/ 18392 h 22230"/>
                <a:gd name="connsiteX3" fmla="*/ 20928 w 20950"/>
                <a:gd name="connsiteY3" fmla="*/ 11939 h 22230"/>
              </a:gdLst>
              <a:ahLst/>
              <a:cxnLst>
                <a:cxn ang="0">
                  <a:pos x="connsiteX0" y="connsiteY0"/>
                </a:cxn>
                <a:cxn ang="0">
                  <a:pos x="connsiteX1" y="connsiteY1"/>
                </a:cxn>
                <a:cxn ang="0">
                  <a:pos x="connsiteX2" y="connsiteY2"/>
                </a:cxn>
                <a:cxn ang="0">
                  <a:pos x="connsiteX3" y="connsiteY3"/>
                </a:cxn>
              </a:cxnLst>
              <a:rect l="l" t="t" r="r" b="b"/>
              <a:pathLst>
                <a:path w="20950" h="22230">
                  <a:moveTo>
                    <a:pt x="20928" y="11939"/>
                  </a:moveTo>
                  <a:cubicBezTo>
                    <a:pt x="21250" y="7099"/>
                    <a:pt x="18239" y="215"/>
                    <a:pt x="10279" y="0"/>
                  </a:cubicBezTo>
                  <a:cubicBezTo>
                    <a:pt x="384" y="753"/>
                    <a:pt x="-2735" y="11724"/>
                    <a:pt x="2536" y="18392"/>
                  </a:cubicBezTo>
                  <a:cubicBezTo>
                    <a:pt x="8666" y="25813"/>
                    <a:pt x="20175" y="21834"/>
                    <a:pt x="20928"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1" name="任意多边形: 形状 1308">
              <a:extLst>
                <a:ext uri="{FF2B5EF4-FFF2-40B4-BE49-F238E27FC236}">
                  <a16:creationId xmlns:a16="http://schemas.microsoft.com/office/drawing/2014/main" xmlns="" id="{4F26CF58-AF13-4435-877B-E9BD891B680C}"/>
                </a:ext>
              </a:extLst>
            </p:cNvPr>
            <p:cNvSpPr/>
            <p:nvPr/>
          </p:nvSpPr>
          <p:spPr>
            <a:xfrm>
              <a:off x="612995" y="3625029"/>
              <a:ext cx="88539" cy="94117"/>
            </a:xfrm>
            <a:custGeom>
              <a:avLst/>
              <a:gdLst>
                <a:gd name="connsiteX0" fmla="*/ 20931 w 20953"/>
                <a:gd name="connsiteY0" fmla="*/ 11831 h 22273"/>
                <a:gd name="connsiteX1" fmla="*/ 10176 w 20953"/>
                <a:gd name="connsiteY1" fmla="*/ 0 h 22273"/>
                <a:gd name="connsiteX2" fmla="*/ 2539 w 20953"/>
                <a:gd name="connsiteY2" fmla="*/ 18392 h 22273"/>
                <a:gd name="connsiteX3" fmla="*/ 20931 w 20953"/>
                <a:gd name="connsiteY3" fmla="*/ 11831 h 22273"/>
              </a:gdLst>
              <a:ahLst/>
              <a:cxnLst>
                <a:cxn ang="0">
                  <a:pos x="connsiteX0" y="connsiteY0"/>
                </a:cxn>
                <a:cxn ang="0">
                  <a:pos x="connsiteX1" y="connsiteY1"/>
                </a:cxn>
                <a:cxn ang="0">
                  <a:pos x="connsiteX2" y="connsiteY2"/>
                </a:cxn>
                <a:cxn ang="0">
                  <a:pos x="connsiteX3" y="connsiteY3"/>
                </a:cxn>
              </a:cxnLst>
              <a:rect l="l" t="t" r="r" b="b"/>
              <a:pathLst>
                <a:path w="20953" h="22273">
                  <a:moveTo>
                    <a:pt x="20931" y="11831"/>
                  </a:moveTo>
                  <a:cubicBezTo>
                    <a:pt x="21254" y="6991"/>
                    <a:pt x="18135" y="108"/>
                    <a:pt x="10176" y="0"/>
                  </a:cubicBezTo>
                  <a:cubicBezTo>
                    <a:pt x="388" y="860"/>
                    <a:pt x="-2731" y="11831"/>
                    <a:pt x="2539" y="18392"/>
                  </a:cubicBezTo>
                  <a:cubicBezTo>
                    <a:pt x="8777" y="25921"/>
                    <a:pt x="20286" y="21834"/>
                    <a:pt x="20931"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2" name="任意多边形: 形状 1309">
              <a:extLst>
                <a:ext uri="{FF2B5EF4-FFF2-40B4-BE49-F238E27FC236}">
                  <a16:creationId xmlns:a16="http://schemas.microsoft.com/office/drawing/2014/main" xmlns="" id="{A500CE1E-C957-4D19-80FC-5180E663CC35}"/>
                </a:ext>
              </a:extLst>
            </p:cNvPr>
            <p:cNvSpPr/>
            <p:nvPr/>
          </p:nvSpPr>
          <p:spPr>
            <a:xfrm>
              <a:off x="949893" y="3611849"/>
              <a:ext cx="87508" cy="94311"/>
            </a:xfrm>
            <a:custGeom>
              <a:avLst/>
              <a:gdLst>
                <a:gd name="connsiteX0" fmla="*/ 20687 w 20709"/>
                <a:gd name="connsiteY0" fmla="*/ 11724 h 22319"/>
                <a:gd name="connsiteX1" fmla="*/ 10039 w 20709"/>
                <a:gd name="connsiteY1" fmla="*/ 0 h 22319"/>
                <a:gd name="connsiteX2" fmla="*/ 2618 w 20709"/>
                <a:gd name="connsiteY2" fmla="*/ 18500 h 22319"/>
                <a:gd name="connsiteX3" fmla="*/ 20687 w 20709"/>
                <a:gd name="connsiteY3" fmla="*/ 11724 h 22319"/>
              </a:gdLst>
              <a:ahLst/>
              <a:cxnLst>
                <a:cxn ang="0">
                  <a:pos x="connsiteX0" y="connsiteY0"/>
                </a:cxn>
                <a:cxn ang="0">
                  <a:pos x="connsiteX1" y="connsiteY1"/>
                </a:cxn>
                <a:cxn ang="0">
                  <a:pos x="connsiteX2" y="connsiteY2"/>
                </a:cxn>
                <a:cxn ang="0">
                  <a:pos x="connsiteX3" y="connsiteY3"/>
                </a:cxn>
              </a:cxnLst>
              <a:rect l="l" t="t" r="r" b="b"/>
              <a:pathLst>
                <a:path w="20709" h="22319">
                  <a:moveTo>
                    <a:pt x="20687" y="11724"/>
                  </a:moveTo>
                  <a:cubicBezTo>
                    <a:pt x="21010" y="6884"/>
                    <a:pt x="17891" y="108"/>
                    <a:pt x="10039" y="0"/>
                  </a:cubicBezTo>
                  <a:cubicBezTo>
                    <a:pt x="359" y="968"/>
                    <a:pt x="-2760" y="12046"/>
                    <a:pt x="2618" y="18500"/>
                  </a:cubicBezTo>
                  <a:cubicBezTo>
                    <a:pt x="8641" y="26028"/>
                    <a:pt x="20042" y="21726"/>
                    <a:pt x="20687"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3" name="任意多边形: 形状 1310">
              <a:extLst>
                <a:ext uri="{FF2B5EF4-FFF2-40B4-BE49-F238E27FC236}">
                  <a16:creationId xmlns:a16="http://schemas.microsoft.com/office/drawing/2014/main" xmlns="" id="{C12B09D2-85C8-42CE-8F95-1E22258760DF}"/>
                </a:ext>
              </a:extLst>
            </p:cNvPr>
            <p:cNvSpPr/>
            <p:nvPr/>
          </p:nvSpPr>
          <p:spPr>
            <a:xfrm>
              <a:off x="1282309" y="3595488"/>
              <a:ext cx="85957" cy="94113"/>
            </a:xfrm>
            <a:custGeom>
              <a:avLst/>
              <a:gdLst>
                <a:gd name="connsiteX0" fmla="*/ 20320 w 20342"/>
                <a:gd name="connsiteY0" fmla="*/ 11616 h 22272"/>
                <a:gd name="connsiteX1" fmla="*/ 9887 w 20342"/>
                <a:gd name="connsiteY1" fmla="*/ 0 h 22272"/>
                <a:gd name="connsiteX2" fmla="*/ 2574 w 20342"/>
                <a:gd name="connsiteY2" fmla="*/ 18607 h 22272"/>
                <a:gd name="connsiteX3" fmla="*/ 20320 w 20342"/>
                <a:gd name="connsiteY3" fmla="*/ 11616 h 22272"/>
              </a:gdLst>
              <a:ahLst/>
              <a:cxnLst>
                <a:cxn ang="0">
                  <a:pos x="connsiteX0" y="connsiteY0"/>
                </a:cxn>
                <a:cxn ang="0">
                  <a:pos x="connsiteX1" y="connsiteY1"/>
                </a:cxn>
                <a:cxn ang="0">
                  <a:pos x="connsiteX2" y="connsiteY2"/>
                </a:cxn>
                <a:cxn ang="0">
                  <a:pos x="connsiteX3" y="connsiteY3"/>
                </a:cxn>
              </a:cxnLst>
              <a:rect l="l" t="t" r="r" b="b"/>
              <a:pathLst>
                <a:path w="20342" h="22272">
                  <a:moveTo>
                    <a:pt x="20320" y="11616"/>
                  </a:moveTo>
                  <a:cubicBezTo>
                    <a:pt x="20643" y="6776"/>
                    <a:pt x="17524" y="0"/>
                    <a:pt x="9887" y="0"/>
                  </a:cubicBezTo>
                  <a:cubicBezTo>
                    <a:pt x="315" y="1076"/>
                    <a:pt x="-2697" y="12154"/>
                    <a:pt x="2574" y="18607"/>
                  </a:cubicBezTo>
                  <a:cubicBezTo>
                    <a:pt x="8489" y="25921"/>
                    <a:pt x="19675" y="21619"/>
                    <a:pt x="20320"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4" name="任意多边形: 形状 1311">
              <a:extLst>
                <a:ext uri="{FF2B5EF4-FFF2-40B4-BE49-F238E27FC236}">
                  <a16:creationId xmlns:a16="http://schemas.microsoft.com/office/drawing/2014/main" xmlns="" id="{25BD0C6E-D9AE-453D-9957-1FD3720F8E17}"/>
                </a:ext>
              </a:extLst>
            </p:cNvPr>
            <p:cNvSpPr/>
            <p:nvPr/>
          </p:nvSpPr>
          <p:spPr>
            <a:xfrm>
              <a:off x="1607359" y="3575484"/>
              <a:ext cx="83549" cy="93855"/>
            </a:xfrm>
            <a:custGeom>
              <a:avLst/>
              <a:gdLst>
                <a:gd name="connsiteX0" fmla="*/ 3198 w 19772"/>
                <a:gd name="connsiteY0" fmla="*/ 19361 h 22211"/>
                <a:gd name="connsiteX1" fmla="*/ 19762 w 19772"/>
                <a:gd name="connsiteY1" fmla="*/ 11510 h 22211"/>
                <a:gd name="connsiteX2" fmla="*/ 9544 w 19772"/>
                <a:gd name="connsiteY2" fmla="*/ 1 h 22211"/>
                <a:gd name="connsiteX3" fmla="*/ 3198 w 19772"/>
                <a:gd name="connsiteY3" fmla="*/ 19361 h 22211"/>
              </a:gdLst>
              <a:ahLst/>
              <a:cxnLst>
                <a:cxn ang="0">
                  <a:pos x="connsiteX0" y="connsiteY0"/>
                </a:cxn>
                <a:cxn ang="0">
                  <a:pos x="connsiteX1" y="connsiteY1"/>
                </a:cxn>
                <a:cxn ang="0">
                  <a:pos x="connsiteX2" y="connsiteY2"/>
                </a:cxn>
                <a:cxn ang="0">
                  <a:pos x="connsiteX3" y="connsiteY3"/>
                </a:cxn>
              </a:cxnLst>
              <a:rect l="l" t="t" r="r" b="b"/>
              <a:pathLst>
                <a:path w="19772" h="22211">
                  <a:moveTo>
                    <a:pt x="3198" y="19361"/>
                  </a:moveTo>
                  <a:cubicBezTo>
                    <a:pt x="9329" y="25600"/>
                    <a:pt x="19224" y="20975"/>
                    <a:pt x="19762" y="11510"/>
                  </a:cubicBezTo>
                  <a:cubicBezTo>
                    <a:pt x="19977" y="6670"/>
                    <a:pt x="17073" y="-106"/>
                    <a:pt x="9544" y="1"/>
                  </a:cubicBezTo>
                  <a:cubicBezTo>
                    <a:pt x="-136" y="1184"/>
                    <a:pt x="-2825" y="13231"/>
                    <a:pt x="3198" y="193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5" name="任意多边形: 形状 1312">
              <a:extLst>
                <a:ext uri="{FF2B5EF4-FFF2-40B4-BE49-F238E27FC236}">
                  <a16:creationId xmlns:a16="http://schemas.microsoft.com/office/drawing/2014/main" xmlns="" id="{17C0C7D0-0541-4ACB-8108-466201D5F630}"/>
                </a:ext>
              </a:extLst>
            </p:cNvPr>
            <p:cNvSpPr/>
            <p:nvPr/>
          </p:nvSpPr>
          <p:spPr>
            <a:xfrm>
              <a:off x="1922635" y="3552290"/>
              <a:ext cx="79598" cy="93910"/>
            </a:xfrm>
            <a:custGeom>
              <a:avLst/>
              <a:gdLst>
                <a:gd name="connsiteX0" fmla="*/ 18826 w 18837"/>
                <a:gd name="connsiteY0" fmla="*/ 11406 h 22224"/>
                <a:gd name="connsiteX1" fmla="*/ 9039 w 18837"/>
                <a:gd name="connsiteY1" fmla="*/ 5 h 22224"/>
                <a:gd name="connsiteX2" fmla="*/ 3123 w 18837"/>
                <a:gd name="connsiteY2" fmla="*/ 19473 h 22224"/>
                <a:gd name="connsiteX3" fmla="*/ 18826 w 18837"/>
                <a:gd name="connsiteY3" fmla="*/ 11406 h 22224"/>
              </a:gdLst>
              <a:ahLst/>
              <a:cxnLst>
                <a:cxn ang="0">
                  <a:pos x="connsiteX0" y="connsiteY0"/>
                </a:cxn>
                <a:cxn ang="0">
                  <a:pos x="connsiteX1" y="connsiteY1"/>
                </a:cxn>
                <a:cxn ang="0">
                  <a:pos x="connsiteX2" y="connsiteY2"/>
                </a:cxn>
                <a:cxn ang="0">
                  <a:pos x="connsiteX3" y="connsiteY3"/>
                </a:cxn>
              </a:cxnLst>
              <a:rect l="l" t="t" r="r" b="b"/>
              <a:pathLst>
                <a:path w="18837" h="22224">
                  <a:moveTo>
                    <a:pt x="18826" y="11406"/>
                  </a:moveTo>
                  <a:cubicBezTo>
                    <a:pt x="19041" y="6566"/>
                    <a:pt x="16137" y="-210"/>
                    <a:pt x="9039" y="5"/>
                  </a:cubicBezTo>
                  <a:cubicBezTo>
                    <a:pt x="-211" y="1296"/>
                    <a:pt x="-2685" y="13342"/>
                    <a:pt x="3123" y="19473"/>
                  </a:cubicBezTo>
                  <a:cubicBezTo>
                    <a:pt x="9039" y="25603"/>
                    <a:pt x="18396" y="20871"/>
                    <a:pt x="18826" y="114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6" name="任意多边形: 形状 1313">
              <a:extLst>
                <a:ext uri="{FF2B5EF4-FFF2-40B4-BE49-F238E27FC236}">
                  <a16:creationId xmlns:a16="http://schemas.microsoft.com/office/drawing/2014/main" xmlns="" id="{FADCE9DA-9DD1-4BC4-831D-218EB8DF28A3}"/>
                </a:ext>
              </a:extLst>
            </p:cNvPr>
            <p:cNvSpPr/>
            <p:nvPr/>
          </p:nvSpPr>
          <p:spPr>
            <a:xfrm>
              <a:off x="2215972" y="3525930"/>
              <a:ext cx="72135" cy="94113"/>
            </a:xfrm>
            <a:custGeom>
              <a:avLst/>
              <a:gdLst>
                <a:gd name="connsiteX0" fmla="*/ 17060 w 17071"/>
                <a:gd name="connsiteY0" fmla="*/ 11406 h 22272"/>
                <a:gd name="connsiteX1" fmla="*/ 8133 w 17071"/>
                <a:gd name="connsiteY1" fmla="*/ 5 h 22272"/>
                <a:gd name="connsiteX2" fmla="*/ 2862 w 17071"/>
                <a:gd name="connsiteY2" fmla="*/ 19473 h 22272"/>
                <a:gd name="connsiteX3" fmla="*/ 17060 w 17071"/>
                <a:gd name="connsiteY3" fmla="*/ 11406 h 22272"/>
              </a:gdLst>
              <a:ahLst/>
              <a:cxnLst>
                <a:cxn ang="0">
                  <a:pos x="connsiteX0" y="connsiteY0"/>
                </a:cxn>
                <a:cxn ang="0">
                  <a:pos x="connsiteX1" y="connsiteY1"/>
                </a:cxn>
                <a:cxn ang="0">
                  <a:pos x="connsiteX2" y="connsiteY2"/>
                </a:cxn>
                <a:cxn ang="0">
                  <a:pos x="connsiteX3" y="connsiteY3"/>
                </a:cxn>
              </a:cxnLst>
              <a:rect l="l" t="t" r="r" b="b"/>
              <a:pathLst>
                <a:path w="17071" h="22272">
                  <a:moveTo>
                    <a:pt x="17060" y="11406"/>
                  </a:moveTo>
                  <a:cubicBezTo>
                    <a:pt x="17275" y="6566"/>
                    <a:pt x="14586" y="-210"/>
                    <a:pt x="8133" y="5"/>
                  </a:cubicBezTo>
                  <a:cubicBezTo>
                    <a:pt x="-257" y="1403"/>
                    <a:pt x="-2408" y="13449"/>
                    <a:pt x="2862" y="19473"/>
                  </a:cubicBezTo>
                  <a:cubicBezTo>
                    <a:pt x="8133" y="25711"/>
                    <a:pt x="16629" y="20871"/>
                    <a:pt x="17060" y="114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7" name="任意多边形: 形状 1314">
              <a:extLst>
                <a:ext uri="{FF2B5EF4-FFF2-40B4-BE49-F238E27FC236}">
                  <a16:creationId xmlns:a16="http://schemas.microsoft.com/office/drawing/2014/main" xmlns="" id="{736695B3-830E-4D99-A192-1601A6A3D9F7}"/>
                </a:ext>
              </a:extLst>
            </p:cNvPr>
            <p:cNvSpPr/>
            <p:nvPr/>
          </p:nvSpPr>
          <p:spPr>
            <a:xfrm>
              <a:off x="2480389" y="3498206"/>
              <a:ext cx="64470" cy="94138"/>
            </a:xfrm>
            <a:custGeom>
              <a:avLst/>
              <a:gdLst>
                <a:gd name="connsiteX0" fmla="*/ 3100 w 15257"/>
                <a:gd name="connsiteY0" fmla="*/ 20225 h 22278"/>
                <a:gd name="connsiteX1" fmla="*/ 15254 w 15257"/>
                <a:gd name="connsiteY1" fmla="*/ 11298 h 22278"/>
                <a:gd name="connsiteX2" fmla="*/ 7187 w 15257"/>
                <a:gd name="connsiteY2" fmla="*/ 5 h 22278"/>
                <a:gd name="connsiteX3" fmla="*/ 3100 w 15257"/>
                <a:gd name="connsiteY3" fmla="*/ 20225 h 22278"/>
              </a:gdLst>
              <a:ahLst/>
              <a:cxnLst>
                <a:cxn ang="0">
                  <a:pos x="connsiteX0" y="connsiteY0"/>
                </a:cxn>
                <a:cxn ang="0">
                  <a:pos x="connsiteX1" y="connsiteY1"/>
                </a:cxn>
                <a:cxn ang="0">
                  <a:pos x="connsiteX2" y="connsiteY2"/>
                </a:cxn>
                <a:cxn ang="0">
                  <a:pos x="connsiteX3" y="connsiteY3"/>
                </a:cxn>
              </a:cxnLst>
              <a:rect l="l" t="t" r="r" b="b"/>
              <a:pathLst>
                <a:path w="15257" h="22278">
                  <a:moveTo>
                    <a:pt x="3100" y="20225"/>
                  </a:moveTo>
                  <a:cubicBezTo>
                    <a:pt x="8048" y="25388"/>
                    <a:pt x="14931" y="20225"/>
                    <a:pt x="15254" y="11298"/>
                  </a:cubicBezTo>
                  <a:cubicBezTo>
                    <a:pt x="15361" y="6458"/>
                    <a:pt x="12995" y="-210"/>
                    <a:pt x="7187" y="5"/>
                  </a:cubicBezTo>
                  <a:cubicBezTo>
                    <a:pt x="-664" y="1511"/>
                    <a:pt x="-2170" y="14740"/>
                    <a:pt x="3100" y="202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8" name="任意多边形: 形状 1315">
              <a:extLst>
                <a:ext uri="{FF2B5EF4-FFF2-40B4-BE49-F238E27FC236}">
                  <a16:creationId xmlns:a16="http://schemas.microsoft.com/office/drawing/2014/main" xmlns="" id="{57EBDF6C-350F-4276-8B32-CF9AFCCB2A99}"/>
                </a:ext>
              </a:extLst>
            </p:cNvPr>
            <p:cNvSpPr/>
            <p:nvPr/>
          </p:nvSpPr>
          <p:spPr>
            <a:xfrm>
              <a:off x="2715988" y="3469092"/>
              <a:ext cx="57008" cy="93728"/>
            </a:xfrm>
            <a:custGeom>
              <a:avLst/>
              <a:gdLst>
                <a:gd name="connsiteX0" fmla="*/ 6178 w 13491"/>
                <a:gd name="connsiteY0" fmla="*/ 11 h 22181"/>
                <a:gd name="connsiteX1" fmla="*/ 3381 w 13491"/>
                <a:gd name="connsiteY1" fmla="*/ 20770 h 22181"/>
                <a:gd name="connsiteX2" fmla="*/ 13491 w 13491"/>
                <a:gd name="connsiteY2" fmla="*/ 11197 h 22181"/>
                <a:gd name="connsiteX3" fmla="*/ 6178 w 13491"/>
                <a:gd name="connsiteY3" fmla="*/ 11 h 22181"/>
              </a:gdLst>
              <a:ahLst/>
              <a:cxnLst>
                <a:cxn ang="0">
                  <a:pos x="connsiteX0" y="connsiteY0"/>
                </a:cxn>
                <a:cxn ang="0">
                  <a:pos x="connsiteX1" y="connsiteY1"/>
                </a:cxn>
                <a:cxn ang="0">
                  <a:pos x="connsiteX2" y="connsiteY2"/>
                </a:cxn>
                <a:cxn ang="0">
                  <a:pos x="connsiteX3" y="connsiteY3"/>
                </a:cxn>
              </a:cxnLst>
              <a:rect l="l" t="t" r="r" b="b"/>
              <a:pathLst>
                <a:path w="13491" h="22181">
                  <a:moveTo>
                    <a:pt x="6178" y="11"/>
                  </a:moveTo>
                  <a:cubicBezTo>
                    <a:pt x="-1029" y="1625"/>
                    <a:pt x="-1889" y="15930"/>
                    <a:pt x="3381" y="20770"/>
                  </a:cubicBezTo>
                  <a:cubicBezTo>
                    <a:pt x="7791" y="24857"/>
                    <a:pt x="13276" y="19586"/>
                    <a:pt x="13491" y="11197"/>
                  </a:cubicBezTo>
                  <a:cubicBezTo>
                    <a:pt x="13491" y="6357"/>
                    <a:pt x="11340" y="-311"/>
                    <a:pt x="617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9" name="任意多边形: 形状 1316">
              <a:extLst>
                <a:ext uri="{FF2B5EF4-FFF2-40B4-BE49-F238E27FC236}">
                  <a16:creationId xmlns:a16="http://schemas.microsoft.com/office/drawing/2014/main" xmlns="" id="{82696925-BA2A-434C-8E96-B238A2C0EBEF}"/>
                </a:ext>
              </a:extLst>
            </p:cNvPr>
            <p:cNvSpPr/>
            <p:nvPr/>
          </p:nvSpPr>
          <p:spPr>
            <a:xfrm>
              <a:off x="2921470" y="3438190"/>
              <a:ext cx="48772" cy="93728"/>
            </a:xfrm>
            <a:custGeom>
              <a:avLst/>
              <a:gdLst>
                <a:gd name="connsiteX0" fmla="*/ 5197 w 11542"/>
                <a:gd name="connsiteY0" fmla="*/ 11 h 22181"/>
                <a:gd name="connsiteX1" fmla="*/ 2938 w 11542"/>
                <a:gd name="connsiteY1" fmla="*/ 20770 h 22181"/>
                <a:gd name="connsiteX2" fmla="*/ 11542 w 11542"/>
                <a:gd name="connsiteY2" fmla="*/ 11197 h 22181"/>
                <a:gd name="connsiteX3" fmla="*/ 5197 w 11542"/>
                <a:gd name="connsiteY3" fmla="*/ 11 h 22181"/>
              </a:gdLst>
              <a:ahLst/>
              <a:cxnLst>
                <a:cxn ang="0">
                  <a:pos x="connsiteX0" y="connsiteY0"/>
                </a:cxn>
                <a:cxn ang="0">
                  <a:pos x="connsiteX1" y="connsiteY1"/>
                </a:cxn>
                <a:cxn ang="0">
                  <a:pos x="connsiteX2" y="connsiteY2"/>
                </a:cxn>
                <a:cxn ang="0">
                  <a:pos x="connsiteX3" y="connsiteY3"/>
                </a:cxn>
              </a:cxnLst>
              <a:rect l="l" t="t" r="r" b="b"/>
              <a:pathLst>
                <a:path w="11542" h="22181">
                  <a:moveTo>
                    <a:pt x="5197" y="11"/>
                  </a:moveTo>
                  <a:cubicBezTo>
                    <a:pt x="-934" y="1625"/>
                    <a:pt x="-1579" y="16037"/>
                    <a:pt x="2938" y="20770"/>
                  </a:cubicBezTo>
                  <a:cubicBezTo>
                    <a:pt x="6702" y="24857"/>
                    <a:pt x="11435" y="19586"/>
                    <a:pt x="11542" y="11197"/>
                  </a:cubicBezTo>
                  <a:cubicBezTo>
                    <a:pt x="11542" y="6357"/>
                    <a:pt x="9606" y="-311"/>
                    <a:pt x="5197"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0" name="任意多边形: 形状 1317">
              <a:extLst>
                <a:ext uri="{FF2B5EF4-FFF2-40B4-BE49-F238E27FC236}">
                  <a16:creationId xmlns:a16="http://schemas.microsoft.com/office/drawing/2014/main" xmlns="" id="{08EBF6B2-FDE2-49BB-845C-7281A78E2921}"/>
                </a:ext>
              </a:extLst>
            </p:cNvPr>
            <p:cNvSpPr/>
            <p:nvPr/>
          </p:nvSpPr>
          <p:spPr>
            <a:xfrm>
              <a:off x="3096182" y="3405919"/>
              <a:ext cx="40857" cy="94053"/>
            </a:xfrm>
            <a:custGeom>
              <a:avLst/>
              <a:gdLst>
                <a:gd name="connsiteX0" fmla="*/ 9669 w 9669"/>
                <a:gd name="connsiteY0" fmla="*/ 11197 h 22258"/>
                <a:gd name="connsiteX1" fmla="*/ 4292 w 9669"/>
                <a:gd name="connsiteY1" fmla="*/ 11 h 22258"/>
                <a:gd name="connsiteX2" fmla="*/ 3001 w 9669"/>
                <a:gd name="connsiteY2" fmla="*/ 21307 h 22258"/>
                <a:gd name="connsiteX3" fmla="*/ 9669 w 9669"/>
                <a:gd name="connsiteY3" fmla="*/ 11197 h 22258"/>
                <a:gd name="connsiteX4" fmla="*/ 9669 w 9669"/>
                <a:gd name="connsiteY4" fmla="*/ 11197 h 22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 h="22258">
                  <a:moveTo>
                    <a:pt x="9669" y="11197"/>
                  </a:moveTo>
                  <a:cubicBezTo>
                    <a:pt x="9669" y="6357"/>
                    <a:pt x="7948" y="-311"/>
                    <a:pt x="4292" y="11"/>
                  </a:cubicBezTo>
                  <a:cubicBezTo>
                    <a:pt x="-1194" y="1732"/>
                    <a:pt x="-1194" y="17220"/>
                    <a:pt x="3001" y="21307"/>
                  </a:cubicBezTo>
                  <a:cubicBezTo>
                    <a:pt x="6228" y="24534"/>
                    <a:pt x="9669" y="19156"/>
                    <a:pt x="9669" y="11197"/>
                  </a:cubicBezTo>
                  <a:lnTo>
                    <a:pt x="9669" y="1119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231" name="任意多边形: 形状 1318">
              <a:extLst>
                <a:ext uri="{FF2B5EF4-FFF2-40B4-BE49-F238E27FC236}">
                  <a16:creationId xmlns:a16="http://schemas.microsoft.com/office/drawing/2014/main" xmlns="" id="{C6585012-A4D5-4650-85A2-800039014D35}"/>
                </a:ext>
              </a:extLst>
            </p:cNvPr>
            <p:cNvSpPr/>
            <p:nvPr/>
          </p:nvSpPr>
          <p:spPr>
            <a:xfrm>
              <a:off x="3239815" y="3373196"/>
              <a:ext cx="32681" cy="94053"/>
            </a:xfrm>
            <a:custGeom>
              <a:avLst/>
              <a:gdLst>
                <a:gd name="connsiteX0" fmla="*/ 2891 w 7734"/>
                <a:gd name="connsiteY0" fmla="*/ 21737 h 22258"/>
                <a:gd name="connsiteX1" fmla="*/ 7731 w 7734"/>
                <a:gd name="connsiteY1" fmla="*/ 11197 h 22258"/>
                <a:gd name="connsiteX2" fmla="*/ 3321 w 7734"/>
                <a:gd name="connsiteY2" fmla="*/ 11 h 22258"/>
                <a:gd name="connsiteX3" fmla="*/ 2891 w 7734"/>
                <a:gd name="connsiteY3" fmla="*/ 21737 h 22258"/>
              </a:gdLst>
              <a:ahLst/>
              <a:cxnLst>
                <a:cxn ang="0">
                  <a:pos x="connsiteX0" y="connsiteY0"/>
                </a:cxn>
                <a:cxn ang="0">
                  <a:pos x="connsiteX1" y="connsiteY1"/>
                </a:cxn>
                <a:cxn ang="0">
                  <a:pos x="connsiteX2" y="connsiteY2"/>
                </a:cxn>
                <a:cxn ang="0">
                  <a:pos x="connsiteX3" y="connsiteY3"/>
                </a:cxn>
              </a:cxnLst>
              <a:rect l="l" t="t" r="r" b="b"/>
              <a:pathLst>
                <a:path w="7734" h="22258">
                  <a:moveTo>
                    <a:pt x="2891" y="21737"/>
                  </a:moveTo>
                  <a:cubicBezTo>
                    <a:pt x="5364" y="23996"/>
                    <a:pt x="7838" y="18618"/>
                    <a:pt x="7731" y="11197"/>
                  </a:cubicBezTo>
                  <a:cubicBezTo>
                    <a:pt x="7623" y="6357"/>
                    <a:pt x="6225" y="-311"/>
                    <a:pt x="3321" y="11"/>
                  </a:cubicBezTo>
                  <a:cubicBezTo>
                    <a:pt x="-1304" y="2055"/>
                    <a:pt x="-766" y="18403"/>
                    <a:pt x="2891" y="217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2" name="任意多边形: 形状 1319">
              <a:extLst>
                <a:ext uri="{FF2B5EF4-FFF2-40B4-BE49-F238E27FC236}">
                  <a16:creationId xmlns:a16="http://schemas.microsoft.com/office/drawing/2014/main" xmlns="" id="{8C52F169-D75E-4B74-A8C9-D2082977D46F}"/>
                </a:ext>
              </a:extLst>
            </p:cNvPr>
            <p:cNvSpPr/>
            <p:nvPr/>
          </p:nvSpPr>
          <p:spPr>
            <a:xfrm>
              <a:off x="3351045" y="3340021"/>
              <a:ext cx="24623" cy="93715"/>
            </a:xfrm>
            <a:custGeom>
              <a:avLst/>
              <a:gdLst>
                <a:gd name="connsiteX0" fmla="*/ 2380 w 5827"/>
                <a:gd name="connsiteY0" fmla="*/ 11 h 22178"/>
                <a:gd name="connsiteX1" fmla="*/ 2595 w 5827"/>
                <a:gd name="connsiteY1" fmla="*/ 21953 h 22178"/>
                <a:gd name="connsiteX2" fmla="*/ 5822 w 5827"/>
                <a:gd name="connsiteY2" fmla="*/ 11090 h 22178"/>
                <a:gd name="connsiteX3" fmla="*/ 2380 w 5827"/>
                <a:gd name="connsiteY3" fmla="*/ 11 h 22178"/>
              </a:gdLst>
              <a:ahLst/>
              <a:cxnLst>
                <a:cxn ang="0">
                  <a:pos x="connsiteX0" y="connsiteY0"/>
                </a:cxn>
                <a:cxn ang="0">
                  <a:pos x="connsiteX1" y="connsiteY1"/>
                </a:cxn>
                <a:cxn ang="0">
                  <a:pos x="connsiteX2" y="connsiteY2"/>
                </a:cxn>
                <a:cxn ang="0">
                  <a:pos x="connsiteX3" y="connsiteY3"/>
                </a:cxn>
              </a:cxnLst>
              <a:rect l="l" t="t" r="r" b="b"/>
              <a:pathLst>
                <a:path w="5827" h="22178">
                  <a:moveTo>
                    <a:pt x="2380" y="11"/>
                  </a:moveTo>
                  <a:cubicBezTo>
                    <a:pt x="-1384" y="2162"/>
                    <a:pt x="-201" y="19694"/>
                    <a:pt x="2595" y="21953"/>
                  </a:cubicBezTo>
                  <a:cubicBezTo>
                    <a:pt x="4424" y="23351"/>
                    <a:pt x="5930" y="18081"/>
                    <a:pt x="5822" y="11090"/>
                  </a:cubicBezTo>
                  <a:cubicBezTo>
                    <a:pt x="5714" y="6357"/>
                    <a:pt x="4639" y="-311"/>
                    <a:pt x="2380"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3" name="任意多边形: 形状 1320">
              <a:extLst>
                <a:ext uri="{FF2B5EF4-FFF2-40B4-BE49-F238E27FC236}">
                  <a16:creationId xmlns:a16="http://schemas.microsoft.com/office/drawing/2014/main" xmlns="" id="{58A0B225-6226-46A0-8083-B30421F90443}"/>
                </a:ext>
              </a:extLst>
            </p:cNvPr>
            <p:cNvSpPr/>
            <p:nvPr/>
          </p:nvSpPr>
          <p:spPr>
            <a:xfrm>
              <a:off x="3430279" y="3306803"/>
              <a:ext cx="16104" cy="93483"/>
            </a:xfrm>
            <a:custGeom>
              <a:avLst/>
              <a:gdLst>
                <a:gd name="connsiteX0" fmla="*/ 2129 w 3811"/>
                <a:gd name="connsiteY0" fmla="*/ 22069 h 22123"/>
                <a:gd name="connsiteX1" fmla="*/ 3743 w 3811"/>
                <a:gd name="connsiteY1" fmla="*/ 11098 h 22123"/>
                <a:gd name="connsiteX2" fmla="*/ 1269 w 3811"/>
                <a:gd name="connsiteY2" fmla="*/ 20 h 22123"/>
                <a:gd name="connsiteX3" fmla="*/ 2129 w 3811"/>
                <a:gd name="connsiteY3" fmla="*/ 22069 h 22123"/>
              </a:gdLst>
              <a:ahLst/>
              <a:cxnLst>
                <a:cxn ang="0">
                  <a:pos x="connsiteX0" y="connsiteY0"/>
                </a:cxn>
                <a:cxn ang="0">
                  <a:pos x="connsiteX1" y="connsiteY1"/>
                </a:cxn>
                <a:cxn ang="0">
                  <a:pos x="connsiteX2" y="connsiteY2"/>
                </a:cxn>
                <a:cxn ang="0">
                  <a:pos x="connsiteX3" y="connsiteY3"/>
                </a:cxn>
              </a:cxnLst>
              <a:rect l="l" t="t" r="r" b="b"/>
              <a:pathLst>
                <a:path w="3811" h="22123">
                  <a:moveTo>
                    <a:pt x="2129" y="22069"/>
                  </a:moveTo>
                  <a:cubicBezTo>
                    <a:pt x="3205" y="22714"/>
                    <a:pt x="4065" y="17551"/>
                    <a:pt x="3743" y="11098"/>
                  </a:cubicBezTo>
                  <a:cubicBezTo>
                    <a:pt x="3528" y="6258"/>
                    <a:pt x="2667" y="-410"/>
                    <a:pt x="1269" y="20"/>
                  </a:cubicBezTo>
                  <a:cubicBezTo>
                    <a:pt x="-1205" y="2278"/>
                    <a:pt x="408" y="20993"/>
                    <a:pt x="2129" y="220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4" name="任意多边形: 形状 1321">
              <a:extLst>
                <a:ext uri="{FF2B5EF4-FFF2-40B4-BE49-F238E27FC236}">
                  <a16:creationId xmlns:a16="http://schemas.microsoft.com/office/drawing/2014/main" xmlns="" id="{C423A661-4F37-43C2-923B-C8C69E89D8DC}"/>
                </a:ext>
              </a:extLst>
            </p:cNvPr>
            <p:cNvSpPr/>
            <p:nvPr/>
          </p:nvSpPr>
          <p:spPr>
            <a:xfrm>
              <a:off x="3475506" y="3273256"/>
              <a:ext cx="8147" cy="93622"/>
            </a:xfrm>
            <a:custGeom>
              <a:avLst/>
              <a:gdLst>
                <a:gd name="connsiteX0" fmla="*/ 569 w 1928"/>
                <a:gd name="connsiteY0" fmla="*/ 0 h 22156"/>
                <a:gd name="connsiteX1" fmla="*/ 354 w 1928"/>
                <a:gd name="connsiteY1" fmla="*/ 0 h 22156"/>
                <a:gd name="connsiteX2" fmla="*/ 1322 w 1928"/>
                <a:gd name="connsiteY2" fmla="*/ 22156 h 22156"/>
                <a:gd name="connsiteX3" fmla="*/ 1537 w 1928"/>
                <a:gd name="connsiteY3" fmla="*/ 22156 h 22156"/>
                <a:gd name="connsiteX4" fmla="*/ 1752 w 1928"/>
                <a:gd name="connsiteY4" fmla="*/ 11186 h 22156"/>
                <a:gd name="connsiteX5" fmla="*/ 569 w 1928"/>
                <a:gd name="connsiteY5" fmla="*/ 0 h 22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8" h="22156">
                  <a:moveTo>
                    <a:pt x="569" y="0"/>
                  </a:moveTo>
                  <a:cubicBezTo>
                    <a:pt x="569" y="0"/>
                    <a:pt x="461" y="0"/>
                    <a:pt x="354" y="0"/>
                  </a:cubicBezTo>
                  <a:cubicBezTo>
                    <a:pt x="-507" y="1828"/>
                    <a:pt x="354" y="20005"/>
                    <a:pt x="1322" y="22156"/>
                  </a:cubicBezTo>
                  <a:cubicBezTo>
                    <a:pt x="1322" y="22156"/>
                    <a:pt x="1429" y="22156"/>
                    <a:pt x="1537" y="22156"/>
                  </a:cubicBezTo>
                  <a:cubicBezTo>
                    <a:pt x="2075" y="20973"/>
                    <a:pt x="1967" y="14412"/>
                    <a:pt x="1752" y="11186"/>
                  </a:cubicBezTo>
                  <a:cubicBezTo>
                    <a:pt x="1644" y="7636"/>
                    <a:pt x="1214" y="1291"/>
                    <a:pt x="5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9" name="任意多边形: 形状 1336">
              <a:extLst>
                <a:ext uri="{FF2B5EF4-FFF2-40B4-BE49-F238E27FC236}">
                  <a16:creationId xmlns:a16="http://schemas.microsoft.com/office/drawing/2014/main" xmlns="" id="{CF0C7A71-BDB0-43E1-B4A4-796B4E8E0A27}"/>
                </a:ext>
              </a:extLst>
            </p:cNvPr>
            <p:cNvSpPr/>
            <p:nvPr/>
          </p:nvSpPr>
          <p:spPr>
            <a:xfrm>
              <a:off x="93254" y="3850000"/>
              <a:ext cx="87897" cy="93183"/>
            </a:xfrm>
            <a:custGeom>
              <a:avLst/>
              <a:gdLst>
                <a:gd name="connsiteX0" fmla="*/ 20778 w 20801"/>
                <a:gd name="connsiteY0" fmla="*/ 11939 h 22052"/>
                <a:gd name="connsiteX1" fmla="*/ 10130 w 20801"/>
                <a:gd name="connsiteY1" fmla="*/ 0 h 22052"/>
                <a:gd name="connsiteX2" fmla="*/ 2494 w 20801"/>
                <a:gd name="connsiteY2" fmla="*/ 18177 h 22052"/>
                <a:gd name="connsiteX3" fmla="*/ 20778 w 20801"/>
                <a:gd name="connsiteY3" fmla="*/ 11939 h 22052"/>
              </a:gdLst>
              <a:ahLst/>
              <a:cxnLst>
                <a:cxn ang="0">
                  <a:pos x="connsiteX0" y="connsiteY0"/>
                </a:cxn>
                <a:cxn ang="0">
                  <a:pos x="connsiteX1" y="connsiteY1"/>
                </a:cxn>
                <a:cxn ang="0">
                  <a:pos x="connsiteX2" y="connsiteY2"/>
                </a:cxn>
                <a:cxn ang="0">
                  <a:pos x="connsiteX3" y="connsiteY3"/>
                </a:cxn>
              </a:cxnLst>
              <a:rect l="l" t="t" r="r" b="b"/>
              <a:pathLst>
                <a:path w="20801" h="22052">
                  <a:moveTo>
                    <a:pt x="20778" y="11939"/>
                  </a:moveTo>
                  <a:cubicBezTo>
                    <a:pt x="21101" y="7099"/>
                    <a:pt x="18089" y="215"/>
                    <a:pt x="10130" y="0"/>
                  </a:cubicBezTo>
                  <a:cubicBezTo>
                    <a:pt x="558" y="645"/>
                    <a:pt x="-2777" y="11724"/>
                    <a:pt x="2494" y="18177"/>
                  </a:cubicBezTo>
                  <a:cubicBezTo>
                    <a:pt x="8624" y="25598"/>
                    <a:pt x="20025" y="21726"/>
                    <a:pt x="20778"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0" name="任意多边形: 形状 1337">
              <a:extLst>
                <a:ext uri="{FF2B5EF4-FFF2-40B4-BE49-F238E27FC236}">
                  <a16:creationId xmlns:a16="http://schemas.microsoft.com/office/drawing/2014/main" xmlns="" id="{499C9AC9-FBD2-456C-B32E-55BF27D5DBC0}"/>
                </a:ext>
              </a:extLst>
            </p:cNvPr>
            <p:cNvSpPr/>
            <p:nvPr/>
          </p:nvSpPr>
          <p:spPr>
            <a:xfrm>
              <a:off x="431154" y="3842276"/>
              <a:ext cx="88201" cy="93483"/>
            </a:xfrm>
            <a:custGeom>
              <a:avLst/>
              <a:gdLst>
                <a:gd name="connsiteX0" fmla="*/ 20834 w 20873"/>
                <a:gd name="connsiteY0" fmla="*/ 11831 h 22123"/>
                <a:gd name="connsiteX1" fmla="*/ 10186 w 20873"/>
                <a:gd name="connsiteY1" fmla="*/ 0 h 22123"/>
                <a:gd name="connsiteX2" fmla="*/ 2442 w 20873"/>
                <a:gd name="connsiteY2" fmla="*/ 18284 h 22123"/>
                <a:gd name="connsiteX3" fmla="*/ 20834 w 20873"/>
                <a:gd name="connsiteY3" fmla="*/ 11831 h 22123"/>
              </a:gdLst>
              <a:ahLst/>
              <a:cxnLst>
                <a:cxn ang="0">
                  <a:pos x="connsiteX0" y="connsiteY0"/>
                </a:cxn>
                <a:cxn ang="0">
                  <a:pos x="connsiteX1" y="connsiteY1"/>
                </a:cxn>
                <a:cxn ang="0">
                  <a:pos x="connsiteX2" y="connsiteY2"/>
                </a:cxn>
                <a:cxn ang="0">
                  <a:pos x="connsiteX3" y="connsiteY3"/>
                </a:cxn>
              </a:cxnLst>
              <a:rect l="l" t="t" r="r" b="b"/>
              <a:pathLst>
                <a:path w="20873" h="22123">
                  <a:moveTo>
                    <a:pt x="20834" y="11831"/>
                  </a:moveTo>
                  <a:cubicBezTo>
                    <a:pt x="21265" y="6991"/>
                    <a:pt x="18146" y="215"/>
                    <a:pt x="10186" y="0"/>
                  </a:cubicBezTo>
                  <a:cubicBezTo>
                    <a:pt x="506" y="753"/>
                    <a:pt x="-2720" y="11939"/>
                    <a:pt x="2442" y="18284"/>
                  </a:cubicBezTo>
                  <a:cubicBezTo>
                    <a:pt x="8573" y="25706"/>
                    <a:pt x="20082" y="21726"/>
                    <a:pt x="20834"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1" name="任意多边形: 形状 1338">
              <a:extLst>
                <a:ext uri="{FF2B5EF4-FFF2-40B4-BE49-F238E27FC236}">
                  <a16:creationId xmlns:a16="http://schemas.microsoft.com/office/drawing/2014/main" xmlns="" id="{73347CB0-DC2A-401F-ADA2-8708F83F111A}"/>
                </a:ext>
              </a:extLst>
            </p:cNvPr>
            <p:cNvSpPr/>
            <p:nvPr/>
          </p:nvSpPr>
          <p:spPr>
            <a:xfrm>
              <a:off x="768636" y="3831365"/>
              <a:ext cx="87952" cy="93242"/>
            </a:xfrm>
            <a:custGeom>
              <a:avLst/>
              <a:gdLst>
                <a:gd name="connsiteX0" fmla="*/ 2490 w 20814"/>
                <a:gd name="connsiteY0" fmla="*/ 18284 h 22066"/>
                <a:gd name="connsiteX1" fmla="*/ 20775 w 20814"/>
                <a:gd name="connsiteY1" fmla="*/ 11724 h 22066"/>
                <a:gd name="connsiteX2" fmla="*/ 10234 w 20814"/>
                <a:gd name="connsiteY2" fmla="*/ 0 h 22066"/>
                <a:gd name="connsiteX3" fmla="*/ 2490 w 20814"/>
                <a:gd name="connsiteY3" fmla="*/ 18284 h 22066"/>
              </a:gdLst>
              <a:ahLst/>
              <a:cxnLst>
                <a:cxn ang="0">
                  <a:pos x="connsiteX0" y="connsiteY0"/>
                </a:cxn>
                <a:cxn ang="0">
                  <a:pos x="connsiteX1" y="connsiteY1"/>
                </a:cxn>
                <a:cxn ang="0">
                  <a:pos x="connsiteX2" y="connsiteY2"/>
                </a:cxn>
                <a:cxn ang="0">
                  <a:pos x="connsiteX3" y="connsiteY3"/>
                </a:cxn>
              </a:cxnLst>
              <a:rect l="l" t="t" r="r" b="b"/>
              <a:pathLst>
                <a:path w="20814" h="22066">
                  <a:moveTo>
                    <a:pt x="2490" y="18284"/>
                  </a:moveTo>
                  <a:cubicBezTo>
                    <a:pt x="8513" y="25706"/>
                    <a:pt x="20022" y="21511"/>
                    <a:pt x="20775" y="11724"/>
                  </a:cubicBezTo>
                  <a:cubicBezTo>
                    <a:pt x="21205" y="6884"/>
                    <a:pt x="18193" y="108"/>
                    <a:pt x="10234" y="0"/>
                  </a:cubicBezTo>
                  <a:cubicBezTo>
                    <a:pt x="554" y="753"/>
                    <a:pt x="-2780" y="11939"/>
                    <a:pt x="2490" y="182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2" name="任意多边形: 形状 1339">
              <a:extLst>
                <a:ext uri="{FF2B5EF4-FFF2-40B4-BE49-F238E27FC236}">
                  <a16:creationId xmlns:a16="http://schemas.microsoft.com/office/drawing/2014/main" xmlns="" id="{E7922940-F9F1-4ED0-9E20-9EA33E542858}"/>
                </a:ext>
              </a:extLst>
            </p:cNvPr>
            <p:cNvSpPr/>
            <p:nvPr/>
          </p:nvSpPr>
          <p:spPr>
            <a:xfrm>
              <a:off x="1103638" y="3816369"/>
              <a:ext cx="86545" cy="93694"/>
            </a:xfrm>
            <a:custGeom>
              <a:avLst/>
              <a:gdLst>
                <a:gd name="connsiteX0" fmla="*/ 10116 w 20481"/>
                <a:gd name="connsiteY0" fmla="*/ 0 h 22173"/>
                <a:gd name="connsiteX1" fmla="*/ 2372 w 20481"/>
                <a:gd name="connsiteY1" fmla="*/ 18500 h 22173"/>
                <a:gd name="connsiteX2" fmla="*/ 20442 w 20481"/>
                <a:gd name="connsiteY2" fmla="*/ 11724 h 22173"/>
                <a:gd name="connsiteX3" fmla="*/ 10116 w 20481"/>
                <a:gd name="connsiteY3" fmla="*/ 0 h 22173"/>
              </a:gdLst>
              <a:ahLst/>
              <a:cxnLst>
                <a:cxn ang="0">
                  <a:pos x="connsiteX0" y="connsiteY0"/>
                </a:cxn>
                <a:cxn ang="0">
                  <a:pos x="connsiteX1" y="connsiteY1"/>
                </a:cxn>
                <a:cxn ang="0">
                  <a:pos x="connsiteX2" y="connsiteY2"/>
                </a:cxn>
                <a:cxn ang="0">
                  <a:pos x="connsiteX3" y="connsiteY3"/>
                </a:cxn>
              </a:cxnLst>
              <a:rect l="l" t="t" r="r" b="b"/>
              <a:pathLst>
                <a:path w="20481" h="22173">
                  <a:moveTo>
                    <a:pt x="10116" y="0"/>
                  </a:moveTo>
                  <a:cubicBezTo>
                    <a:pt x="544" y="968"/>
                    <a:pt x="-2683" y="12154"/>
                    <a:pt x="2372" y="18500"/>
                  </a:cubicBezTo>
                  <a:cubicBezTo>
                    <a:pt x="8288" y="25813"/>
                    <a:pt x="19581" y="21511"/>
                    <a:pt x="20442" y="11724"/>
                  </a:cubicBezTo>
                  <a:cubicBezTo>
                    <a:pt x="20872" y="6884"/>
                    <a:pt x="17860" y="0"/>
                    <a:pt x="101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3" name="任意多边形: 形状 1340">
              <a:extLst>
                <a:ext uri="{FF2B5EF4-FFF2-40B4-BE49-F238E27FC236}">
                  <a16:creationId xmlns:a16="http://schemas.microsoft.com/office/drawing/2014/main" xmlns="" id="{CA070C44-54C9-471C-9EC3-AFF9BA9AE4F8}"/>
                </a:ext>
              </a:extLst>
            </p:cNvPr>
            <p:cNvSpPr/>
            <p:nvPr/>
          </p:nvSpPr>
          <p:spPr>
            <a:xfrm>
              <a:off x="1433260" y="3798638"/>
              <a:ext cx="84613" cy="93352"/>
            </a:xfrm>
            <a:custGeom>
              <a:avLst/>
              <a:gdLst>
                <a:gd name="connsiteX0" fmla="*/ 19983 w 20024"/>
                <a:gd name="connsiteY0" fmla="*/ 11510 h 22092"/>
                <a:gd name="connsiteX1" fmla="*/ 9873 w 20024"/>
                <a:gd name="connsiteY1" fmla="*/ 1 h 22092"/>
                <a:gd name="connsiteX2" fmla="*/ 2237 w 20024"/>
                <a:gd name="connsiteY2" fmla="*/ 18501 h 22092"/>
                <a:gd name="connsiteX3" fmla="*/ 19983 w 20024"/>
                <a:gd name="connsiteY3" fmla="*/ 11510 h 22092"/>
              </a:gdLst>
              <a:ahLst/>
              <a:cxnLst>
                <a:cxn ang="0">
                  <a:pos x="connsiteX0" y="connsiteY0"/>
                </a:cxn>
                <a:cxn ang="0">
                  <a:pos x="connsiteX1" y="connsiteY1"/>
                </a:cxn>
                <a:cxn ang="0">
                  <a:pos x="connsiteX2" y="connsiteY2"/>
                </a:cxn>
                <a:cxn ang="0">
                  <a:pos x="connsiteX3" y="connsiteY3"/>
                </a:cxn>
              </a:cxnLst>
              <a:rect l="l" t="t" r="r" b="b"/>
              <a:pathLst>
                <a:path w="20024" h="22092">
                  <a:moveTo>
                    <a:pt x="19983" y="11510"/>
                  </a:moveTo>
                  <a:cubicBezTo>
                    <a:pt x="20414" y="6670"/>
                    <a:pt x="17509" y="-106"/>
                    <a:pt x="9873" y="1"/>
                  </a:cubicBezTo>
                  <a:cubicBezTo>
                    <a:pt x="623" y="1077"/>
                    <a:pt x="-2603" y="12263"/>
                    <a:pt x="2237" y="18501"/>
                  </a:cubicBezTo>
                  <a:cubicBezTo>
                    <a:pt x="8045" y="25707"/>
                    <a:pt x="19230" y="21405"/>
                    <a:pt x="19983" y="115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4" name="任意多边形: 形状 1341">
              <a:extLst>
                <a:ext uri="{FF2B5EF4-FFF2-40B4-BE49-F238E27FC236}">
                  <a16:creationId xmlns:a16="http://schemas.microsoft.com/office/drawing/2014/main" xmlns="" id="{6C59FB8B-B97D-4217-9891-EF31A238A8AA}"/>
                </a:ext>
              </a:extLst>
            </p:cNvPr>
            <p:cNvSpPr/>
            <p:nvPr/>
          </p:nvSpPr>
          <p:spPr>
            <a:xfrm>
              <a:off x="1754849" y="3776821"/>
              <a:ext cx="82010" cy="93669"/>
            </a:xfrm>
            <a:custGeom>
              <a:avLst/>
              <a:gdLst>
                <a:gd name="connsiteX0" fmla="*/ 9595 w 19408"/>
                <a:gd name="connsiteY0" fmla="*/ 1 h 22167"/>
                <a:gd name="connsiteX1" fmla="*/ 2174 w 19408"/>
                <a:gd name="connsiteY1" fmla="*/ 18608 h 22167"/>
                <a:gd name="connsiteX2" fmla="*/ 19383 w 19408"/>
                <a:gd name="connsiteY2" fmla="*/ 11402 h 22167"/>
                <a:gd name="connsiteX3" fmla="*/ 9595 w 19408"/>
                <a:gd name="connsiteY3" fmla="*/ 1 h 22167"/>
              </a:gdLst>
              <a:ahLst/>
              <a:cxnLst>
                <a:cxn ang="0">
                  <a:pos x="connsiteX0" y="connsiteY0"/>
                </a:cxn>
                <a:cxn ang="0">
                  <a:pos x="connsiteX1" y="connsiteY1"/>
                </a:cxn>
                <a:cxn ang="0">
                  <a:pos x="connsiteX2" y="connsiteY2"/>
                </a:cxn>
                <a:cxn ang="0">
                  <a:pos x="connsiteX3" y="connsiteY3"/>
                </a:cxn>
              </a:cxnLst>
              <a:rect l="l" t="t" r="r" b="b"/>
              <a:pathLst>
                <a:path w="19408" h="22167">
                  <a:moveTo>
                    <a:pt x="9595" y="1"/>
                  </a:moveTo>
                  <a:cubicBezTo>
                    <a:pt x="668" y="1184"/>
                    <a:pt x="-2559" y="12478"/>
                    <a:pt x="2174" y="18608"/>
                  </a:cubicBezTo>
                  <a:cubicBezTo>
                    <a:pt x="7767" y="25815"/>
                    <a:pt x="18522" y="21405"/>
                    <a:pt x="19383" y="11402"/>
                  </a:cubicBezTo>
                  <a:cubicBezTo>
                    <a:pt x="19705" y="6562"/>
                    <a:pt x="17017" y="-106"/>
                    <a:pt x="9595"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5" name="任意多边形: 形状 1342">
              <a:extLst>
                <a:ext uri="{FF2B5EF4-FFF2-40B4-BE49-F238E27FC236}">
                  <a16:creationId xmlns:a16="http://schemas.microsoft.com/office/drawing/2014/main" xmlns="" id="{F6EA6EF5-433B-4280-8F34-D57190995296}"/>
                </a:ext>
              </a:extLst>
            </p:cNvPr>
            <p:cNvSpPr/>
            <p:nvPr/>
          </p:nvSpPr>
          <p:spPr>
            <a:xfrm>
              <a:off x="2061852" y="3751827"/>
              <a:ext cx="75888" cy="93804"/>
            </a:xfrm>
            <a:custGeom>
              <a:avLst/>
              <a:gdLst>
                <a:gd name="connsiteX0" fmla="*/ 9004 w 17959"/>
                <a:gd name="connsiteY0" fmla="*/ 1 h 22199"/>
                <a:gd name="connsiteX1" fmla="*/ 2659 w 17959"/>
                <a:gd name="connsiteY1" fmla="*/ 19469 h 22199"/>
                <a:gd name="connsiteX2" fmla="*/ 17931 w 17959"/>
                <a:gd name="connsiteY2" fmla="*/ 11402 h 22199"/>
                <a:gd name="connsiteX3" fmla="*/ 9004 w 17959"/>
                <a:gd name="connsiteY3" fmla="*/ 1 h 22199"/>
              </a:gdLst>
              <a:ahLst/>
              <a:cxnLst>
                <a:cxn ang="0">
                  <a:pos x="connsiteX0" y="connsiteY0"/>
                </a:cxn>
                <a:cxn ang="0">
                  <a:pos x="connsiteX1" y="connsiteY1"/>
                </a:cxn>
                <a:cxn ang="0">
                  <a:pos x="connsiteX2" y="connsiteY2"/>
                </a:cxn>
                <a:cxn ang="0">
                  <a:pos x="connsiteX3" y="connsiteY3"/>
                </a:cxn>
              </a:cxnLst>
              <a:rect l="l" t="t" r="r" b="b"/>
              <a:pathLst>
                <a:path w="17959" h="22199">
                  <a:moveTo>
                    <a:pt x="9004" y="1"/>
                  </a:moveTo>
                  <a:cubicBezTo>
                    <a:pt x="185" y="1292"/>
                    <a:pt x="-2612" y="13553"/>
                    <a:pt x="2659" y="19469"/>
                  </a:cubicBezTo>
                  <a:cubicBezTo>
                    <a:pt x="8036" y="25599"/>
                    <a:pt x="17179" y="20760"/>
                    <a:pt x="17931" y="11402"/>
                  </a:cubicBezTo>
                  <a:cubicBezTo>
                    <a:pt x="18254" y="6562"/>
                    <a:pt x="15780" y="-106"/>
                    <a:pt x="9004"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6" name="任意多边形: 形状 1343">
              <a:extLst>
                <a:ext uri="{FF2B5EF4-FFF2-40B4-BE49-F238E27FC236}">
                  <a16:creationId xmlns:a16="http://schemas.microsoft.com/office/drawing/2014/main" xmlns="" id="{DDE9CD04-5777-4DC7-A1C4-657964FC1253}"/>
                </a:ext>
              </a:extLst>
            </p:cNvPr>
            <p:cNvSpPr/>
            <p:nvPr/>
          </p:nvSpPr>
          <p:spPr>
            <a:xfrm>
              <a:off x="2342124" y="3725425"/>
              <a:ext cx="68408" cy="93745"/>
            </a:xfrm>
            <a:custGeom>
              <a:avLst/>
              <a:gdLst>
                <a:gd name="connsiteX0" fmla="*/ 8071 w 16189"/>
                <a:gd name="connsiteY0" fmla="*/ 11 h 22185"/>
                <a:gd name="connsiteX1" fmla="*/ 2371 w 16189"/>
                <a:gd name="connsiteY1" fmla="*/ 19479 h 22185"/>
                <a:gd name="connsiteX2" fmla="*/ 16138 w 16189"/>
                <a:gd name="connsiteY2" fmla="*/ 11304 h 22185"/>
                <a:gd name="connsiteX3" fmla="*/ 16138 w 16189"/>
                <a:gd name="connsiteY3" fmla="*/ 11304 h 22185"/>
                <a:gd name="connsiteX4" fmla="*/ 8071 w 16189"/>
                <a:gd name="connsiteY4" fmla="*/ 11 h 2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89" h="22185">
                  <a:moveTo>
                    <a:pt x="8071" y="11"/>
                  </a:moveTo>
                  <a:cubicBezTo>
                    <a:pt x="220" y="1409"/>
                    <a:pt x="-2361" y="13563"/>
                    <a:pt x="2371" y="19479"/>
                  </a:cubicBezTo>
                  <a:cubicBezTo>
                    <a:pt x="7211" y="25609"/>
                    <a:pt x="15493" y="20662"/>
                    <a:pt x="16138" y="11304"/>
                  </a:cubicBezTo>
                  <a:lnTo>
                    <a:pt x="16138" y="11304"/>
                  </a:lnTo>
                  <a:cubicBezTo>
                    <a:pt x="16568" y="6464"/>
                    <a:pt x="14310" y="-312"/>
                    <a:pt x="8071"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7" name="任意多边形: 形状 1344">
              <a:extLst>
                <a:ext uri="{FF2B5EF4-FFF2-40B4-BE49-F238E27FC236}">
                  <a16:creationId xmlns:a16="http://schemas.microsoft.com/office/drawing/2014/main" xmlns="" id="{C6704B2F-BE6B-49E2-9AD2-793732C86240}"/>
                </a:ext>
              </a:extLst>
            </p:cNvPr>
            <p:cNvSpPr/>
            <p:nvPr/>
          </p:nvSpPr>
          <p:spPr>
            <a:xfrm>
              <a:off x="2593758" y="3696362"/>
              <a:ext cx="60760" cy="93770"/>
            </a:xfrm>
            <a:custGeom>
              <a:avLst/>
              <a:gdLst>
                <a:gd name="connsiteX0" fmla="*/ 14345 w 14379"/>
                <a:gd name="connsiteY0" fmla="*/ 11298 h 22191"/>
                <a:gd name="connsiteX1" fmla="*/ 7247 w 14379"/>
                <a:gd name="connsiteY1" fmla="*/ 5 h 22191"/>
                <a:gd name="connsiteX2" fmla="*/ 2622 w 14379"/>
                <a:gd name="connsiteY2" fmla="*/ 20118 h 22191"/>
                <a:gd name="connsiteX3" fmla="*/ 14345 w 14379"/>
                <a:gd name="connsiteY3" fmla="*/ 11298 h 22191"/>
              </a:gdLst>
              <a:ahLst/>
              <a:cxnLst>
                <a:cxn ang="0">
                  <a:pos x="connsiteX0" y="connsiteY0"/>
                </a:cxn>
                <a:cxn ang="0">
                  <a:pos x="connsiteX1" y="connsiteY1"/>
                </a:cxn>
                <a:cxn ang="0">
                  <a:pos x="connsiteX2" y="connsiteY2"/>
                </a:cxn>
                <a:cxn ang="0">
                  <a:pos x="connsiteX3" y="connsiteY3"/>
                </a:cxn>
              </a:cxnLst>
              <a:rect l="l" t="t" r="r" b="b"/>
              <a:pathLst>
                <a:path w="14379" h="22191">
                  <a:moveTo>
                    <a:pt x="14345" y="11298"/>
                  </a:moveTo>
                  <a:cubicBezTo>
                    <a:pt x="14668" y="6458"/>
                    <a:pt x="12732" y="-210"/>
                    <a:pt x="7247" y="5"/>
                  </a:cubicBezTo>
                  <a:cubicBezTo>
                    <a:pt x="-175" y="1511"/>
                    <a:pt x="-2218" y="14740"/>
                    <a:pt x="2622" y="20118"/>
                  </a:cubicBezTo>
                  <a:cubicBezTo>
                    <a:pt x="7032" y="25281"/>
                    <a:pt x="13700" y="20225"/>
                    <a:pt x="14345" y="112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8" name="任意多边形: 形状 1345">
              <a:extLst>
                <a:ext uri="{FF2B5EF4-FFF2-40B4-BE49-F238E27FC236}">
                  <a16:creationId xmlns:a16="http://schemas.microsoft.com/office/drawing/2014/main" xmlns="" id="{CE825B17-2D9C-4895-B77B-ED13FBC682A4}"/>
                </a:ext>
              </a:extLst>
            </p:cNvPr>
            <p:cNvSpPr/>
            <p:nvPr/>
          </p:nvSpPr>
          <p:spPr>
            <a:xfrm>
              <a:off x="2815822" y="3666343"/>
              <a:ext cx="52782" cy="93483"/>
            </a:xfrm>
            <a:custGeom>
              <a:avLst/>
              <a:gdLst>
                <a:gd name="connsiteX0" fmla="*/ 6322 w 12491"/>
                <a:gd name="connsiteY0" fmla="*/ 11 h 22123"/>
                <a:gd name="connsiteX1" fmla="*/ 2665 w 12491"/>
                <a:gd name="connsiteY1" fmla="*/ 20769 h 22123"/>
                <a:gd name="connsiteX2" fmla="*/ 12452 w 12491"/>
                <a:gd name="connsiteY2" fmla="*/ 11197 h 22123"/>
                <a:gd name="connsiteX3" fmla="*/ 6322 w 12491"/>
                <a:gd name="connsiteY3" fmla="*/ 11 h 22123"/>
              </a:gdLst>
              <a:ahLst/>
              <a:cxnLst>
                <a:cxn ang="0">
                  <a:pos x="connsiteX0" y="connsiteY0"/>
                </a:cxn>
                <a:cxn ang="0">
                  <a:pos x="connsiteX1" y="connsiteY1"/>
                </a:cxn>
                <a:cxn ang="0">
                  <a:pos x="connsiteX2" y="connsiteY2"/>
                </a:cxn>
                <a:cxn ang="0">
                  <a:pos x="connsiteX3" y="connsiteY3"/>
                </a:cxn>
              </a:cxnLst>
              <a:rect l="l" t="t" r="r" b="b"/>
              <a:pathLst>
                <a:path w="12491" h="22123">
                  <a:moveTo>
                    <a:pt x="6322" y="11"/>
                  </a:moveTo>
                  <a:cubicBezTo>
                    <a:pt x="-454" y="1624"/>
                    <a:pt x="-1960" y="15929"/>
                    <a:pt x="2665" y="20769"/>
                  </a:cubicBezTo>
                  <a:cubicBezTo>
                    <a:pt x="6537" y="24749"/>
                    <a:pt x="11915" y="19479"/>
                    <a:pt x="12452" y="11197"/>
                  </a:cubicBezTo>
                  <a:cubicBezTo>
                    <a:pt x="12775" y="6465"/>
                    <a:pt x="11162" y="-312"/>
                    <a:pt x="6322"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9" name="任意多边形: 形状 1346">
              <a:extLst>
                <a:ext uri="{FF2B5EF4-FFF2-40B4-BE49-F238E27FC236}">
                  <a16:creationId xmlns:a16="http://schemas.microsoft.com/office/drawing/2014/main" xmlns="" id="{4628CACD-82C2-4F77-84B1-2DD141DBD509}"/>
                </a:ext>
              </a:extLst>
            </p:cNvPr>
            <p:cNvSpPr/>
            <p:nvPr/>
          </p:nvSpPr>
          <p:spPr>
            <a:xfrm>
              <a:off x="3007812" y="3634980"/>
              <a:ext cx="44876" cy="93787"/>
            </a:xfrm>
            <a:custGeom>
              <a:avLst/>
              <a:gdLst>
                <a:gd name="connsiteX0" fmla="*/ 10578 w 10620"/>
                <a:gd name="connsiteY0" fmla="*/ 11197 h 22195"/>
                <a:gd name="connsiteX1" fmla="*/ 5415 w 10620"/>
                <a:gd name="connsiteY1" fmla="*/ 11 h 22195"/>
                <a:gd name="connsiteX2" fmla="*/ 2296 w 10620"/>
                <a:gd name="connsiteY2" fmla="*/ 20770 h 22195"/>
                <a:gd name="connsiteX3" fmla="*/ 10578 w 10620"/>
                <a:gd name="connsiteY3" fmla="*/ 11197 h 22195"/>
              </a:gdLst>
              <a:ahLst/>
              <a:cxnLst>
                <a:cxn ang="0">
                  <a:pos x="connsiteX0" y="connsiteY0"/>
                </a:cxn>
                <a:cxn ang="0">
                  <a:pos x="connsiteX1" y="connsiteY1"/>
                </a:cxn>
                <a:cxn ang="0">
                  <a:pos x="connsiteX2" y="connsiteY2"/>
                </a:cxn>
                <a:cxn ang="0">
                  <a:pos x="connsiteX3" y="connsiteY3"/>
                </a:cxn>
              </a:cxnLst>
              <a:rect l="l" t="t" r="r" b="b"/>
              <a:pathLst>
                <a:path w="10620" h="22195">
                  <a:moveTo>
                    <a:pt x="10578" y="11197"/>
                  </a:moveTo>
                  <a:cubicBezTo>
                    <a:pt x="10900" y="6357"/>
                    <a:pt x="9395" y="-311"/>
                    <a:pt x="5415" y="11"/>
                  </a:cubicBezTo>
                  <a:cubicBezTo>
                    <a:pt x="-393" y="1732"/>
                    <a:pt x="-1684" y="16037"/>
                    <a:pt x="2296" y="20770"/>
                  </a:cubicBezTo>
                  <a:cubicBezTo>
                    <a:pt x="5630" y="24857"/>
                    <a:pt x="10147" y="19694"/>
                    <a:pt x="10578"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0" name="任意多边形: 形状 1347">
              <a:extLst>
                <a:ext uri="{FF2B5EF4-FFF2-40B4-BE49-F238E27FC236}">
                  <a16:creationId xmlns:a16="http://schemas.microsoft.com/office/drawing/2014/main" xmlns="" id="{41ADBD66-5549-419B-8E9B-AD4E8B19E9CF}"/>
                </a:ext>
              </a:extLst>
            </p:cNvPr>
            <p:cNvSpPr/>
            <p:nvPr/>
          </p:nvSpPr>
          <p:spPr>
            <a:xfrm>
              <a:off x="3168803" y="3602714"/>
              <a:ext cx="36970" cy="93880"/>
            </a:xfrm>
            <a:custGeom>
              <a:avLst/>
              <a:gdLst>
                <a:gd name="connsiteX0" fmla="*/ 8725 w 8749"/>
                <a:gd name="connsiteY0" fmla="*/ 11197 h 22217"/>
                <a:gd name="connsiteX1" fmla="*/ 8725 w 8749"/>
                <a:gd name="connsiteY1" fmla="*/ 11197 h 22217"/>
                <a:gd name="connsiteX2" fmla="*/ 4423 w 8749"/>
                <a:gd name="connsiteY2" fmla="*/ 11 h 22217"/>
                <a:gd name="connsiteX3" fmla="*/ 2164 w 8749"/>
                <a:gd name="connsiteY3" fmla="*/ 21307 h 22217"/>
                <a:gd name="connsiteX4" fmla="*/ 8725 w 8749"/>
                <a:gd name="connsiteY4" fmla="*/ 11197 h 22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9" h="22217">
                  <a:moveTo>
                    <a:pt x="8725" y="11197"/>
                  </a:moveTo>
                  <a:lnTo>
                    <a:pt x="8725" y="11197"/>
                  </a:lnTo>
                  <a:cubicBezTo>
                    <a:pt x="8940" y="6357"/>
                    <a:pt x="7757" y="-311"/>
                    <a:pt x="4423" y="11"/>
                  </a:cubicBezTo>
                  <a:cubicBezTo>
                    <a:pt x="-525" y="1840"/>
                    <a:pt x="-1385" y="17220"/>
                    <a:pt x="2164" y="21307"/>
                  </a:cubicBezTo>
                  <a:cubicBezTo>
                    <a:pt x="4960" y="24426"/>
                    <a:pt x="8295" y="19156"/>
                    <a:pt x="8725"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1" name="任意多边形: 形状 1348">
              <a:extLst>
                <a:ext uri="{FF2B5EF4-FFF2-40B4-BE49-F238E27FC236}">
                  <a16:creationId xmlns:a16="http://schemas.microsoft.com/office/drawing/2014/main" xmlns="" id="{5523AE1C-F362-4C54-972D-70C22DD96828}"/>
                </a:ext>
              </a:extLst>
            </p:cNvPr>
            <p:cNvSpPr/>
            <p:nvPr/>
          </p:nvSpPr>
          <p:spPr>
            <a:xfrm>
              <a:off x="3298622" y="3569534"/>
              <a:ext cx="28071" cy="93783"/>
            </a:xfrm>
            <a:custGeom>
              <a:avLst/>
              <a:gdLst>
                <a:gd name="connsiteX0" fmla="*/ 6612 w 6643"/>
                <a:gd name="connsiteY0" fmla="*/ 11197 h 22194"/>
                <a:gd name="connsiteX1" fmla="*/ 3385 w 6643"/>
                <a:gd name="connsiteY1" fmla="*/ 11 h 22194"/>
                <a:gd name="connsiteX2" fmla="*/ 1880 w 6643"/>
                <a:gd name="connsiteY2" fmla="*/ 21630 h 22194"/>
                <a:gd name="connsiteX3" fmla="*/ 6612 w 6643"/>
                <a:gd name="connsiteY3" fmla="*/ 11197 h 22194"/>
              </a:gdLst>
              <a:ahLst/>
              <a:cxnLst>
                <a:cxn ang="0">
                  <a:pos x="connsiteX0" y="connsiteY0"/>
                </a:cxn>
                <a:cxn ang="0">
                  <a:pos x="connsiteX1" y="connsiteY1"/>
                </a:cxn>
                <a:cxn ang="0">
                  <a:pos x="connsiteX2" y="connsiteY2"/>
                </a:cxn>
                <a:cxn ang="0">
                  <a:pos x="connsiteX3" y="connsiteY3"/>
                </a:cxn>
              </a:cxnLst>
              <a:rect l="l" t="t" r="r" b="b"/>
              <a:pathLst>
                <a:path w="6643" h="22194">
                  <a:moveTo>
                    <a:pt x="6612" y="11197"/>
                  </a:moveTo>
                  <a:cubicBezTo>
                    <a:pt x="6827" y="6357"/>
                    <a:pt x="5967" y="-311"/>
                    <a:pt x="3385" y="11"/>
                  </a:cubicBezTo>
                  <a:cubicBezTo>
                    <a:pt x="-594" y="1947"/>
                    <a:pt x="-1024" y="18511"/>
                    <a:pt x="1880" y="21630"/>
                  </a:cubicBezTo>
                  <a:cubicBezTo>
                    <a:pt x="3923" y="23996"/>
                    <a:pt x="6289" y="18618"/>
                    <a:pt x="6612"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2" name="任意多边形: 形状 1349">
              <a:extLst>
                <a:ext uri="{FF2B5EF4-FFF2-40B4-BE49-F238E27FC236}">
                  <a16:creationId xmlns:a16="http://schemas.microsoft.com/office/drawing/2014/main" xmlns="" id="{EDEBE77C-9ABB-4F53-9484-AEC7AC615131}"/>
                </a:ext>
              </a:extLst>
            </p:cNvPr>
            <p:cNvSpPr/>
            <p:nvPr/>
          </p:nvSpPr>
          <p:spPr>
            <a:xfrm>
              <a:off x="3395786" y="3536321"/>
              <a:ext cx="19573" cy="93766"/>
            </a:xfrm>
            <a:custGeom>
              <a:avLst/>
              <a:gdLst>
                <a:gd name="connsiteX0" fmla="*/ 2441 w 4632"/>
                <a:gd name="connsiteY0" fmla="*/ 20 h 22190"/>
                <a:gd name="connsiteX1" fmla="*/ 1473 w 4632"/>
                <a:gd name="connsiteY1" fmla="*/ 21961 h 22190"/>
                <a:gd name="connsiteX2" fmla="*/ 4592 w 4632"/>
                <a:gd name="connsiteY2" fmla="*/ 11206 h 22190"/>
                <a:gd name="connsiteX3" fmla="*/ 2441 w 4632"/>
                <a:gd name="connsiteY3" fmla="*/ 20 h 22190"/>
              </a:gdLst>
              <a:ahLst/>
              <a:cxnLst>
                <a:cxn ang="0">
                  <a:pos x="connsiteX0" y="connsiteY0"/>
                </a:cxn>
                <a:cxn ang="0">
                  <a:pos x="connsiteX1" y="connsiteY1"/>
                </a:cxn>
                <a:cxn ang="0">
                  <a:pos x="connsiteX2" y="connsiteY2"/>
                </a:cxn>
                <a:cxn ang="0">
                  <a:pos x="connsiteX3" y="connsiteY3"/>
                </a:cxn>
              </a:cxnLst>
              <a:rect l="l" t="t" r="r" b="b"/>
              <a:pathLst>
                <a:path w="4632" h="22190">
                  <a:moveTo>
                    <a:pt x="2441" y="20"/>
                  </a:moveTo>
                  <a:cubicBezTo>
                    <a:pt x="-570" y="2063"/>
                    <a:pt x="-678" y="19810"/>
                    <a:pt x="1473" y="21961"/>
                  </a:cubicBezTo>
                  <a:cubicBezTo>
                    <a:pt x="2871" y="23359"/>
                    <a:pt x="4377" y="18197"/>
                    <a:pt x="4592" y="11206"/>
                  </a:cubicBezTo>
                  <a:cubicBezTo>
                    <a:pt x="4807" y="6258"/>
                    <a:pt x="4162" y="-410"/>
                    <a:pt x="2441" y="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3" name="任意多边形: 形状 1350">
              <a:extLst>
                <a:ext uri="{FF2B5EF4-FFF2-40B4-BE49-F238E27FC236}">
                  <a16:creationId xmlns:a16="http://schemas.microsoft.com/office/drawing/2014/main" xmlns="" id="{1478F8A5-9EDC-40E3-9998-6A9DEC0D990B}"/>
                </a:ext>
              </a:extLst>
            </p:cNvPr>
            <p:cNvSpPr/>
            <p:nvPr/>
          </p:nvSpPr>
          <p:spPr>
            <a:xfrm>
              <a:off x="3459377" y="3502774"/>
              <a:ext cx="11363" cy="93622"/>
            </a:xfrm>
            <a:custGeom>
              <a:avLst/>
              <a:gdLst>
                <a:gd name="connsiteX0" fmla="*/ 1481 w 2689"/>
                <a:gd name="connsiteY0" fmla="*/ 0 h 22156"/>
                <a:gd name="connsiteX1" fmla="*/ 1051 w 2689"/>
                <a:gd name="connsiteY1" fmla="*/ 22157 h 22156"/>
                <a:gd name="connsiteX2" fmla="*/ 2664 w 2689"/>
                <a:gd name="connsiteY2" fmla="*/ 11186 h 22156"/>
                <a:gd name="connsiteX3" fmla="*/ 1589 w 2689"/>
                <a:gd name="connsiteY3" fmla="*/ 0 h 22156"/>
                <a:gd name="connsiteX4" fmla="*/ 1481 w 2689"/>
                <a:gd name="connsiteY4" fmla="*/ 0 h 2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 h="22156">
                  <a:moveTo>
                    <a:pt x="1481" y="0"/>
                  </a:moveTo>
                  <a:cubicBezTo>
                    <a:pt x="-240" y="2044"/>
                    <a:pt x="-562" y="21404"/>
                    <a:pt x="1051" y="22157"/>
                  </a:cubicBezTo>
                  <a:cubicBezTo>
                    <a:pt x="2019" y="21834"/>
                    <a:pt x="2557" y="15380"/>
                    <a:pt x="2664" y="11186"/>
                  </a:cubicBezTo>
                  <a:cubicBezTo>
                    <a:pt x="2772" y="6991"/>
                    <a:pt x="2557" y="430"/>
                    <a:pt x="1589" y="0"/>
                  </a:cubicBezTo>
                  <a:cubicBezTo>
                    <a:pt x="1589" y="0"/>
                    <a:pt x="1589" y="0"/>
                    <a:pt x="14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4" name="任意多边形: 形状 1351">
              <a:extLst>
                <a:ext uri="{FF2B5EF4-FFF2-40B4-BE49-F238E27FC236}">
                  <a16:creationId xmlns:a16="http://schemas.microsoft.com/office/drawing/2014/main" xmlns="" id="{B799CA31-5963-42CC-812C-EA9FF5D43E2F}"/>
                </a:ext>
              </a:extLst>
            </p:cNvPr>
            <p:cNvSpPr/>
            <p:nvPr/>
          </p:nvSpPr>
          <p:spPr>
            <a:xfrm>
              <a:off x="3490110" y="3469142"/>
              <a:ext cx="2793" cy="93622"/>
            </a:xfrm>
            <a:custGeom>
              <a:avLst/>
              <a:gdLst>
                <a:gd name="connsiteX0" fmla="*/ 447 w 661"/>
                <a:gd name="connsiteY0" fmla="*/ 0 h 22156"/>
                <a:gd name="connsiteX1" fmla="*/ 232 w 661"/>
                <a:gd name="connsiteY1" fmla="*/ 22156 h 22156"/>
                <a:gd name="connsiteX2" fmla="*/ 662 w 661"/>
                <a:gd name="connsiteY2" fmla="*/ 11186 h 22156"/>
                <a:gd name="connsiteX3" fmla="*/ 447 w 661"/>
                <a:gd name="connsiteY3" fmla="*/ 0 h 22156"/>
              </a:gdLst>
              <a:ahLst/>
              <a:cxnLst>
                <a:cxn ang="0">
                  <a:pos x="connsiteX0" y="connsiteY0"/>
                </a:cxn>
                <a:cxn ang="0">
                  <a:pos x="connsiteX1" y="connsiteY1"/>
                </a:cxn>
                <a:cxn ang="0">
                  <a:pos x="connsiteX2" y="connsiteY2"/>
                </a:cxn>
                <a:cxn ang="0">
                  <a:pos x="connsiteX3" y="connsiteY3"/>
                </a:cxn>
              </a:cxnLst>
              <a:rect l="l" t="t" r="r" b="b"/>
              <a:pathLst>
                <a:path w="661" h="22156">
                  <a:moveTo>
                    <a:pt x="447" y="0"/>
                  </a:moveTo>
                  <a:cubicBezTo>
                    <a:pt x="232" y="968"/>
                    <a:pt x="-306" y="20973"/>
                    <a:pt x="232" y="22156"/>
                  </a:cubicBezTo>
                  <a:cubicBezTo>
                    <a:pt x="447" y="20973"/>
                    <a:pt x="554" y="14412"/>
                    <a:pt x="662" y="11186"/>
                  </a:cubicBezTo>
                  <a:cubicBezTo>
                    <a:pt x="554" y="8820"/>
                    <a:pt x="662" y="753"/>
                    <a:pt x="44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0" name="任意多边形: 形状 1367">
              <a:extLst>
                <a:ext uri="{FF2B5EF4-FFF2-40B4-BE49-F238E27FC236}">
                  <a16:creationId xmlns:a16="http://schemas.microsoft.com/office/drawing/2014/main" xmlns="" id="{C32AD218-A935-44B3-A4D2-3732F4D0E72A}"/>
                </a:ext>
              </a:extLst>
            </p:cNvPr>
            <p:cNvSpPr/>
            <p:nvPr/>
          </p:nvSpPr>
          <p:spPr>
            <a:xfrm>
              <a:off x="282789" y="4021344"/>
              <a:ext cx="87947" cy="91725"/>
            </a:xfrm>
            <a:custGeom>
              <a:avLst/>
              <a:gdLst>
                <a:gd name="connsiteX0" fmla="*/ 20775 w 20813"/>
                <a:gd name="connsiteY0" fmla="*/ 11724 h 21707"/>
                <a:gd name="connsiteX1" fmla="*/ 10234 w 20813"/>
                <a:gd name="connsiteY1" fmla="*/ 0 h 21707"/>
                <a:gd name="connsiteX2" fmla="*/ 2490 w 20813"/>
                <a:gd name="connsiteY2" fmla="*/ 17854 h 21707"/>
                <a:gd name="connsiteX3" fmla="*/ 20775 w 20813"/>
                <a:gd name="connsiteY3" fmla="*/ 11724 h 21707"/>
              </a:gdLst>
              <a:ahLst/>
              <a:cxnLst>
                <a:cxn ang="0">
                  <a:pos x="connsiteX0" y="connsiteY0"/>
                </a:cxn>
                <a:cxn ang="0">
                  <a:pos x="connsiteX1" y="connsiteY1"/>
                </a:cxn>
                <a:cxn ang="0">
                  <a:pos x="connsiteX2" y="connsiteY2"/>
                </a:cxn>
                <a:cxn ang="0">
                  <a:pos x="connsiteX3" y="connsiteY3"/>
                </a:cxn>
              </a:cxnLst>
              <a:rect l="l" t="t" r="r" b="b"/>
              <a:pathLst>
                <a:path w="20813" h="21707">
                  <a:moveTo>
                    <a:pt x="20775" y="11724"/>
                  </a:moveTo>
                  <a:cubicBezTo>
                    <a:pt x="21205" y="6991"/>
                    <a:pt x="18086" y="215"/>
                    <a:pt x="10234" y="0"/>
                  </a:cubicBezTo>
                  <a:cubicBezTo>
                    <a:pt x="554" y="753"/>
                    <a:pt x="-2780" y="11616"/>
                    <a:pt x="2490" y="17854"/>
                  </a:cubicBezTo>
                  <a:cubicBezTo>
                    <a:pt x="8513" y="25276"/>
                    <a:pt x="20022" y="21296"/>
                    <a:pt x="20775"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1" name="任意多边形: 形状 1368">
              <a:extLst>
                <a:ext uri="{FF2B5EF4-FFF2-40B4-BE49-F238E27FC236}">
                  <a16:creationId xmlns:a16="http://schemas.microsoft.com/office/drawing/2014/main" xmlns="" id="{4DA80E1C-6175-4EA0-92DD-A65EC85C1775}"/>
                </a:ext>
              </a:extLst>
            </p:cNvPr>
            <p:cNvSpPr/>
            <p:nvPr/>
          </p:nvSpPr>
          <p:spPr>
            <a:xfrm>
              <a:off x="619971" y="4011798"/>
              <a:ext cx="88002" cy="91696"/>
            </a:xfrm>
            <a:custGeom>
              <a:avLst/>
              <a:gdLst>
                <a:gd name="connsiteX0" fmla="*/ 10246 w 20826"/>
                <a:gd name="connsiteY0" fmla="*/ 0 h 21700"/>
                <a:gd name="connsiteX1" fmla="*/ 2395 w 20826"/>
                <a:gd name="connsiteY1" fmla="*/ 17962 h 21700"/>
                <a:gd name="connsiteX2" fmla="*/ 20787 w 20826"/>
                <a:gd name="connsiteY2" fmla="*/ 11508 h 21700"/>
                <a:gd name="connsiteX3" fmla="*/ 10246 w 20826"/>
                <a:gd name="connsiteY3" fmla="*/ 0 h 21700"/>
              </a:gdLst>
              <a:ahLst/>
              <a:cxnLst>
                <a:cxn ang="0">
                  <a:pos x="connsiteX0" y="connsiteY0"/>
                </a:cxn>
                <a:cxn ang="0">
                  <a:pos x="connsiteX1" y="connsiteY1"/>
                </a:cxn>
                <a:cxn ang="0">
                  <a:pos x="connsiteX2" y="connsiteY2"/>
                </a:cxn>
                <a:cxn ang="0">
                  <a:pos x="connsiteX3" y="connsiteY3"/>
                </a:cxn>
              </a:cxnLst>
              <a:rect l="l" t="t" r="r" b="b"/>
              <a:pathLst>
                <a:path w="20826" h="21700">
                  <a:moveTo>
                    <a:pt x="10246" y="0"/>
                  </a:moveTo>
                  <a:cubicBezTo>
                    <a:pt x="674" y="860"/>
                    <a:pt x="-2768" y="11724"/>
                    <a:pt x="2395" y="17962"/>
                  </a:cubicBezTo>
                  <a:cubicBezTo>
                    <a:pt x="8418" y="25276"/>
                    <a:pt x="19819" y="21188"/>
                    <a:pt x="20787" y="11508"/>
                  </a:cubicBezTo>
                  <a:cubicBezTo>
                    <a:pt x="21217" y="6884"/>
                    <a:pt x="18205" y="215"/>
                    <a:pt x="1024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2" name="任意多边形: 形状 1369">
              <a:extLst>
                <a:ext uri="{FF2B5EF4-FFF2-40B4-BE49-F238E27FC236}">
                  <a16:creationId xmlns:a16="http://schemas.microsoft.com/office/drawing/2014/main" xmlns="" id="{279F9643-C5F7-454C-A0B1-29F6A576C570}"/>
                </a:ext>
              </a:extLst>
            </p:cNvPr>
            <p:cNvSpPr/>
            <p:nvPr/>
          </p:nvSpPr>
          <p:spPr>
            <a:xfrm>
              <a:off x="955526" y="3999071"/>
              <a:ext cx="86954" cy="91822"/>
            </a:xfrm>
            <a:custGeom>
              <a:avLst/>
              <a:gdLst>
                <a:gd name="connsiteX0" fmla="*/ 20538 w 20578"/>
                <a:gd name="connsiteY0" fmla="*/ 11509 h 21730"/>
                <a:gd name="connsiteX1" fmla="*/ 10212 w 20578"/>
                <a:gd name="connsiteY1" fmla="*/ 0 h 21730"/>
                <a:gd name="connsiteX2" fmla="*/ 2253 w 20578"/>
                <a:gd name="connsiteY2" fmla="*/ 18069 h 21730"/>
                <a:gd name="connsiteX3" fmla="*/ 20538 w 20578"/>
                <a:gd name="connsiteY3" fmla="*/ 11509 h 21730"/>
              </a:gdLst>
              <a:ahLst/>
              <a:cxnLst>
                <a:cxn ang="0">
                  <a:pos x="connsiteX0" y="connsiteY0"/>
                </a:cxn>
                <a:cxn ang="0">
                  <a:pos x="connsiteX1" y="connsiteY1"/>
                </a:cxn>
                <a:cxn ang="0">
                  <a:pos x="connsiteX2" y="connsiteY2"/>
                </a:cxn>
                <a:cxn ang="0">
                  <a:pos x="connsiteX3" y="connsiteY3"/>
                </a:cxn>
              </a:cxnLst>
              <a:rect l="l" t="t" r="r" b="b"/>
              <a:pathLst>
                <a:path w="20578" h="21730">
                  <a:moveTo>
                    <a:pt x="20538" y="11509"/>
                  </a:moveTo>
                  <a:cubicBezTo>
                    <a:pt x="20968" y="6776"/>
                    <a:pt x="18064" y="108"/>
                    <a:pt x="10212" y="0"/>
                  </a:cubicBezTo>
                  <a:cubicBezTo>
                    <a:pt x="747" y="968"/>
                    <a:pt x="-2694" y="11939"/>
                    <a:pt x="2253" y="18069"/>
                  </a:cubicBezTo>
                  <a:cubicBezTo>
                    <a:pt x="8169" y="25276"/>
                    <a:pt x="19570" y="21188"/>
                    <a:pt x="20538" y="115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3" name="任意多边形: 形状 1370">
              <a:extLst>
                <a:ext uri="{FF2B5EF4-FFF2-40B4-BE49-F238E27FC236}">
                  <a16:creationId xmlns:a16="http://schemas.microsoft.com/office/drawing/2014/main" xmlns="" id="{B46F8547-85A1-44E8-AD50-8EA22AEFD5E1}"/>
                </a:ext>
              </a:extLst>
            </p:cNvPr>
            <p:cNvSpPr/>
            <p:nvPr/>
          </p:nvSpPr>
          <p:spPr>
            <a:xfrm>
              <a:off x="1286936" y="3982257"/>
              <a:ext cx="85146" cy="92127"/>
            </a:xfrm>
            <a:custGeom>
              <a:avLst/>
              <a:gdLst>
                <a:gd name="connsiteX0" fmla="*/ 20086 w 20150"/>
                <a:gd name="connsiteY0" fmla="*/ 11401 h 21802"/>
                <a:gd name="connsiteX1" fmla="*/ 20086 w 20150"/>
                <a:gd name="connsiteY1" fmla="*/ 11401 h 21802"/>
                <a:gd name="connsiteX2" fmla="*/ 10191 w 20150"/>
                <a:gd name="connsiteY2" fmla="*/ 0 h 21802"/>
                <a:gd name="connsiteX3" fmla="*/ 2232 w 20150"/>
                <a:gd name="connsiteY3" fmla="*/ 18177 h 21802"/>
                <a:gd name="connsiteX4" fmla="*/ 20086 w 20150"/>
                <a:gd name="connsiteY4" fmla="*/ 11401 h 2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50" h="21802">
                  <a:moveTo>
                    <a:pt x="20086" y="11401"/>
                  </a:moveTo>
                  <a:lnTo>
                    <a:pt x="20086" y="11401"/>
                  </a:lnTo>
                  <a:cubicBezTo>
                    <a:pt x="20624" y="6668"/>
                    <a:pt x="17828" y="0"/>
                    <a:pt x="10191" y="0"/>
                  </a:cubicBezTo>
                  <a:cubicBezTo>
                    <a:pt x="834" y="1076"/>
                    <a:pt x="-2716" y="12046"/>
                    <a:pt x="2232" y="18177"/>
                  </a:cubicBezTo>
                  <a:cubicBezTo>
                    <a:pt x="7825" y="25383"/>
                    <a:pt x="19118" y="21188"/>
                    <a:pt x="20086"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4" name="任意多边形: 形状 1371">
              <a:extLst>
                <a:ext uri="{FF2B5EF4-FFF2-40B4-BE49-F238E27FC236}">
                  <a16:creationId xmlns:a16="http://schemas.microsoft.com/office/drawing/2014/main" xmlns="" id="{FFCE4845-B0FF-4E3C-B7CD-9DBA51C12331}"/>
                </a:ext>
              </a:extLst>
            </p:cNvPr>
            <p:cNvSpPr/>
            <p:nvPr/>
          </p:nvSpPr>
          <p:spPr>
            <a:xfrm>
              <a:off x="1611006" y="3962710"/>
              <a:ext cx="83227" cy="92034"/>
            </a:xfrm>
            <a:custGeom>
              <a:avLst/>
              <a:gdLst>
                <a:gd name="connsiteX0" fmla="*/ 9971 w 19696"/>
                <a:gd name="connsiteY0" fmla="*/ 1 h 21780"/>
                <a:gd name="connsiteX1" fmla="*/ 2119 w 19696"/>
                <a:gd name="connsiteY1" fmla="*/ 18286 h 21780"/>
                <a:gd name="connsiteX2" fmla="*/ 19651 w 19696"/>
                <a:gd name="connsiteY2" fmla="*/ 11295 h 21780"/>
                <a:gd name="connsiteX3" fmla="*/ 19651 w 19696"/>
                <a:gd name="connsiteY3" fmla="*/ 11295 h 21780"/>
                <a:gd name="connsiteX4" fmla="*/ 9971 w 19696"/>
                <a:gd name="connsiteY4" fmla="*/ 1 h 2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6" h="21780">
                  <a:moveTo>
                    <a:pt x="9971" y="1"/>
                  </a:moveTo>
                  <a:cubicBezTo>
                    <a:pt x="829" y="1077"/>
                    <a:pt x="-2613" y="12155"/>
                    <a:pt x="2119" y="18286"/>
                  </a:cubicBezTo>
                  <a:cubicBezTo>
                    <a:pt x="7605" y="25384"/>
                    <a:pt x="18575" y="20975"/>
                    <a:pt x="19651" y="11295"/>
                  </a:cubicBezTo>
                  <a:lnTo>
                    <a:pt x="19651" y="11295"/>
                  </a:lnTo>
                  <a:cubicBezTo>
                    <a:pt x="20081" y="6562"/>
                    <a:pt x="17500" y="-106"/>
                    <a:pt x="9971"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5" name="任意多边形: 形状 1372">
              <a:extLst>
                <a:ext uri="{FF2B5EF4-FFF2-40B4-BE49-F238E27FC236}">
                  <a16:creationId xmlns:a16="http://schemas.microsoft.com/office/drawing/2014/main" xmlns="" id="{8CDB4113-7A46-44FC-86E5-1144177C7255}"/>
                </a:ext>
              </a:extLst>
            </p:cNvPr>
            <p:cNvSpPr/>
            <p:nvPr/>
          </p:nvSpPr>
          <p:spPr>
            <a:xfrm>
              <a:off x="1925352" y="3939059"/>
              <a:ext cx="78947" cy="92165"/>
            </a:xfrm>
            <a:custGeom>
              <a:avLst/>
              <a:gdLst>
                <a:gd name="connsiteX0" fmla="*/ 18613 w 18683"/>
                <a:gd name="connsiteY0" fmla="*/ 11191 h 21811"/>
                <a:gd name="connsiteX1" fmla="*/ 9578 w 18683"/>
                <a:gd name="connsiteY1" fmla="*/ 5 h 21811"/>
                <a:gd name="connsiteX2" fmla="*/ 1942 w 18683"/>
                <a:gd name="connsiteY2" fmla="*/ 18397 h 21811"/>
                <a:gd name="connsiteX3" fmla="*/ 18613 w 18683"/>
                <a:gd name="connsiteY3" fmla="*/ 11191 h 21811"/>
              </a:gdLst>
              <a:ahLst/>
              <a:cxnLst>
                <a:cxn ang="0">
                  <a:pos x="connsiteX0" y="connsiteY0"/>
                </a:cxn>
                <a:cxn ang="0">
                  <a:pos x="connsiteX1" y="connsiteY1"/>
                </a:cxn>
                <a:cxn ang="0">
                  <a:pos x="connsiteX2" y="connsiteY2"/>
                </a:cxn>
                <a:cxn ang="0">
                  <a:pos x="connsiteX3" y="connsiteY3"/>
                </a:cxn>
              </a:cxnLst>
              <a:rect l="l" t="t" r="r" b="b"/>
              <a:pathLst>
                <a:path w="18683" h="21811">
                  <a:moveTo>
                    <a:pt x="18613" y="11191"/>
                  </a:moveTo>
                  <a:cubicBezTo>
                    <a:pt x="19151" y="6458"/>
                    <a:pt x="16677" y="-210"/>
                    <a:pt x="9578" y="5"/>
                  </a:cubicBezTo>
                  <a:cubicBezTo>
                    <a:pt x="866" y="1188"/>
                    <a:pt x="-2468" y="12266"/>
                    <a:pt x="1942" y="18397"/>
                  </a:cubicBezTo>
                  <a:cubicBezTo>
                    <a:pt x="7105" y="25388"/>
                    <a:pt x="17537" y="20978"/>
                    <a:pt x="18613" y="111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6" name="任意多边形: 形状 1373">
              <a:extLst>
                <a:ext uri="{FF2B5EF4-FFF2-40B4-BE49-F238E27FC236}">
                  <a16:creationId xmlns:a16="http://schemas.microsoft.com/office/drawing/2014/main" xmlns="" id="{F762D272-1260-4056-BE7E-0D4DDFDB9DDB}"/>
                </a:ext>
              </a:extLst>
            </p:cNvPr>
            <p:cNvSpPr/>
            <p:nvPr/>
          </p:nvSpPr>
          <p:spPr>
            <a:xfrm>
              <a:off x="2217325" y="3913608"/>
              <a:ext cx="71531" cy="91983"/>
            </a:xfrm>
            <a:custGeom>
              <a:avLst/>
              <a:gdLst>
                <a:gd name="connsiteX0" fmla="*/ 8888 w 16928"/>
                <a:gd name="connsiteY0" fmla="*/ 5 h 21768"/>
                <a:gd name="connsiteX1" fmla="*/ 2219 w 16928"/>
                <a:gd name="connsiteY1" fmla="*/ 19150 h 21768"/>
                <a:gd name="connsiteX2" fmla="*/ 16847 w 16928"/>
                <a:gd name="connsiteY2" fmla="*/ 11191 h 21768"/>
                <a:gd name="connsiteX3" fmla="*/ 8888 w 16928"/>
                <a:gd name="connsiteY3" fmla="*/ 5 h 21768"/>
              </a:gdLst>
              <a:ahLst/>
              <a:cxnLst>
                <a:cxn ang="0">
                  <a:pos x="connsiteX0" y="connsiteY0"/>
                </a:cxn>
                <a:cxn ang="0">
                  <a:pos x="connsiteX1" y="connsiteY1"/>
                </a:cxn>
                <a:cxn ang="0">
                  <a:pos x="connsiteX2" y="connsiteY2"/>
                </a:cxn>
                <a:cxn ang="0">
                  <a:pos x="connsiteX3" y="connsiteY3"/>
                </a:cxn>
              </a:cxnLst>
              <a:rect l="l" t="t" r="r" b="b"/>
              <a:pathLst>
                <a:path w="16928" h="21768">
                  <a:moveTo>
                    <a:pt x="8888" y="5"/>
                  </a:moveTo>
                  <a:cubicBezTo>
                    <a:pt x="606" y="1296"/>
                    <a:pt x="-2513" y="13342"/>
                    <a:pt x="2219" y="19150"/>
                  </a:cubicBezTo>
                  <a:cubicBezTo>
                    <a:pt x="7059" y="25066"/>
                    <a:pt x="15879" y="20333"/>
                    <a:pt x="16847" y="11191"/>
                  </a:cubicBezTo>
                  <a:cubicBezTo>
                    <a:pt x="17385" y="6351"/>
                    <a:pt x="15341" y="-210"/>
                    <a:pt x="888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7" name="任意多边形: 形状 1374">
              <a:extLst>
                <a:ext uri="{FF2B5EF4-FFF2-40B4-BE49-F238E27FC236}">
                  <a16:creationId xmlns:a16="http://schemas.microsoft.com/office/drawing/2014/main" xmlns="" id="{F100A6BE-1052-4DC2-92BD-E5280C72AD1E}"/>
                </a:ext>
              </a:extLst>
            </p:cNvPr>
            <p:cNvSpPr/>
            <p:nvPr/>
          </p:nvSpPr>
          <p:spPr>
            <a:xfrm>
              <a:off x="2480782" y="3885884"/>
              <a:ext cx="64440" cy="91881"/>
            </a:xfrm>
            <a:custGeom>
              <a:avLst/>
              <a:gdLst>
                <a:gd name="connsiteX0" fmla="*/ 15161 w 15250"/>
                <a:gd name="connsiteY0" fmla="*/ 11083 h 21744"/>
                <a:gd name="connsiteX1" fmla="*/ 8062 w 15250"/>
                <a:gd name="connsiteY1" fmla="*/ 5 h 21744"/>
                <a:gd name="connsiteX2" fmla="*/ 1932 w 15250"/>
                <a:gd name="connsiteY2" fmla="*/ 19150 h 21744"/>
                <a:gd name="connsiteX3" fmla="*/ 15161 w 15250"/>
                <a:gd name="connsiteY3" fmla="*/ 11083 h 21744"/>
              </a:gdLst>
              <a:ahLst/>
              <a:cxnLst>
                <a:cxn ang="0">
                  <a:pos x="connsiteX0" y="connsiteY0"/>
                </a:cxn>
                <a:cxn ang="0">
                  <a:pos x="connsiteX1" y="connsiteY1"/>
                </a:cxn>
                <a:cxn ang="0">
                  <a:pos x="connsiteX2" y="connsiteY2"/>
                </a:cxn>
                <a:cxn ang="0">
                  <a:pos x="connsiteX3" y="connsiteY3"/>
                </a:cxn>
              </a:cxnLst>
              <a:rect l="l" t="t" r="r" b="b"/>
              <a:pathLst>
                <a:path w="15250" h="21744">
                  <a:moveTo>
                    <a:pt x="15161" y="11083"/>
                  </a:moveTo>
                  <a:cubicBezTo>
                    <a:pt x="15699" y="6351"/>
                    <a:pt x="13870" y="-210"/>
                    <a:pt x="8062" y="5"/>
                  </a:cubicBezTo>
                  <a:cubicBezTo>
                    <a:pt x="641" y="1403"/>
                    <a:pt x="-2263" y="13450"/>
                    <a:pt x="1932" y="19150"/>
                  </a:cubicBezTo>
                  <a:cubicBezTo>
                    <a:pt x="6234" y="25066"/>
                    <a:pt x="14085" y="20226"/>
                    <a:pt x="15161"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8" name="任意多边形: 形状 1375">
              <a:extLst>
                <a:ext uri="{FF2B5EF4-FFF2-40B4-BE49-F238E27FC236}">
                  <a16:creationId xmlns:a16="http://schemas.microsoft.com/office/drawing/2014/main" xmlns="" id="{1D46F010-B52C-4081-973A-87A77431CE67}"/>
                </a:ext>
              </a:extLst>
            </p:cNvPr>
            <p:cNvSpPr/>
            <p:nvPr/>
          </p:nvSpPr>
          <p:spPr>
            <a:xfrm>
              <a:off x="2715684" y="3856313"/>
              <a:ext cx="56386" cy="92346"/>
            </a:xfrm>
            <a:custGeom>
              <a:avLst/>
              <a:gdLst>
                <a:gd name="connsiteX0" fmla="*/ 7218 w 13344"/>
                <a:gd name="connsiteY0" fmla="*/ 11 h 21854"/>
                <a:gd name="connsiteX1" fmla="*/ 2055 w 13344"/>
                <a:gd name="connsiteY1" fmla="*/ 19909 h 21854"/>
                <a:gd name="connsiteX2" fmla="*/ 13241 w 13344"/>
                <a:gd name="connsiteY2" fmla="*/ 11090 h 21854"/>
                <a:gd name="connsiteX3" fmla="*/ 13241 w 13344"/>
                <a:gd name="connsiteY3" fmla="*/ 11090 h 21854"/>
                <a:gd name="connsiteX4" fmla="*/ 7218 w 133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 h="21854">
                  <a:moveTo>
                    <a:pt x="7218" y="11"/>
                  </a:moveTo>
                  <a:cubicBezTo>
                    <a:pt x="335" y="1517"/>
                    <a:pt x="-2139" y="14532"/>
                    <a:pt x="2055" y="19909"/>
                  </a:cubicBezTo>
                  <a:cubicBezTo>
                    <a:pt x="5928" y="24857"/>
                    <a:pt x="12381" y="19802"/>
                    <a:pt x="13241" y="11090"/>
                  </a:cubicBezTo>
                  <a:lnTo>
                    <a:pt x="13241" y="11090"/>
                  </a:lnTo>
                  <a:cubicBezTo>
                    <a:pt x="13779" y="6250"/>
                    <a:pt x="12273" y="-311"/>
                    <a:pt x="721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9" name="任意多边形: 形状 1376">
              <a:extLst>
                <a:ext uri="{FF2B5EF4-FFF2-40B4-BE49-F238E27FC236}">
                  <a16:creationId xmlns:a16="http://schemas.microsoft.com/office/drawing/2014/main" xmlns="" id="{C1B9BC15-89FD-4B92-8BC9-504F8BBBCEFC}"/>
                </a:ext>
              </a:extLst>
            </p:cNvPr>
            <p:cNvSpPr/>
            <p:nvPr/>
          </p:nvSpPr>
          <p:spPr>
            <a:xfrm>
              <a:off x="2920579" y="3825411"/>
              <a:ext cx="48789" cy="92127"/>
            </a:xfrm>
            <a:custGeom>
              <a:avLst/>
              <a:gdLst>
                <a:gd name="connsiteX0" fmla="*/ 2074 w 11546"/>
                <a:gd name="connsiteY0" fmla="*/ 20447 h 21802"/>
                <a:gd name="connsiteX1" fmla="*/ 11431 w 11546"/>
                <a:gd name="connsiteY1" fmla="*/ 10982 h 21802"/>
                <a:gd name="connsiteX2" fmla="*/ 6269 w 11546"/>
                <a:gd name="connsiteY2" fmla="*/ 11 h 21802"/>
                <a:gd name="connsiteX3" fmla="*/ 2074 w 11546"/>
                <a:gd name="connsiteY3" fmla="*/ 20447 h 21802"/>
              </a:gdLst>
              <a:ahLst/>
              <a:cxnLst>
                <a:cxn ang="0">
                  <a:pos x="connsiteX0" y="connsiteY0"/>
                </a:cxn>
                <a:cxn ang="0">
                  <a:pos x="connsiteX1" y="connsiteY1"/>
                </a:cxn>
                <a:cxn ang="0">
                  <a:pos x="connsiteX2" y="connsiteY2"/>
                </a:cxn>
                <a:cxn ang="0">
                  <a:pos x="connsiteX3" y="connsiteY3"/>
                </a:cxn>
              </a:cxnLst>
              <a:rect l="l" t="t" r="r" b="b"/>
              <a:pathLst>
                <a:path w="11546" h="21802">
                  <a:moveTo>
                    <a:pt x="2074" y="20447"/>
                  </a:moveTo>
                  <a:cubicBezTo>
                    <a:pt x="5408" y="24427"/>
                    <a:pt x="10571" y="19156"/>
                    <a:pt x="11431" y="10982"/>
                  </a:cubicBezTo>
                  <a:cubicBezTo>
                    <a:pt x="11969" y="6250"/>
                    <a:pt x="10678" y="-311"/>
                    <a:pt x="6269" y="11"/>
                  </a:cubicBezTo>
                  <a:cubicBezTo>
                    <a:pt x="30" y="1625"/>
                    <a:pt x="-1906" y="15715"/>
                    <a:pt x="2074" y="2044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0" name="任意多边形: 形状 1377">
              <a:extLst>
                <a:ext uri="{FF2B5EF4-FFF2-40B4-BE49-F238E27FC236}">
                  <a16:creationId xmlns:a16="http://schemas.microsoft.com/office/drawing/2014/main" xmlns="" id="{F5D7B9B1-772E-46F9-97CD-2A1112547B1A}"/>
                </a:ext>
              </a:extLst>
            </p:cNvPr>
            <p:cNvSpPr/>
            <p:nvPr/>
          </p:nvSpPr>
          <p:spPr>
            <a:xfrm>
              <a:off x="3095105" y="3793597"/>
              <a:ext cx="40524" cy="92351"/>
            </a:xfrm>
            <a:custGeom>
              <a:avLst/>
              <a:gdLst>
                <a:gd name="connsiteX0" fmla="*/ 5408 w 9590"/>
                <a:gd name="connsiteY0" fmla="*/ 11 h 21855"/>
                <a:gd name="connsiteX1" fmla="*/ 1966 w 9590"/>
                <a:gd name="connsiteY1" fmla="*/ 20985 h 21855"/>
                <a:gd name="connsiteX2" fmla="*/ 9495 w 9590"/>
                <a:gd name="connsiteY2" fmla="*/ 11090 h 21855"/>
                <a:gd name="connsiteX3" fmla="*/ 9495 w 9590"/>
                <a:gd name="connsiteY3" fmla="*/ 11090 h 21855"/>
                <a:gd name="connsiteX4" fmla="*/ 5408 w 9590"/>
                <a:gd name="connsiteY4" fmla="*/ 11 h 21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21855">
                  <a:moveTo>
                    <a:pt x="5408" y="11"/>
                  </a:moveTo>
                  <a:cubicBezTo>
                    <a:pt x="-78" y="1732"/>
                    <a:pt x="-1691" y="16898"/>
                    <a:pt x="1966" y="20985"/>
                  </a:cubicBezTo>
                  <a:cubicBezTo>
                    <a:pt x="4762" y="23996"/>
                    <a:pt x="8742" y="18834"/>
                    <a:pt x="9495" y="11090"/>
                  </a:cubicBezTo>
                  <a:lnTo>
                    <a:pt x="9495" y="11090"/>
                  </a:lnTo>
                  <a:cubicBezTo>
                    <a:pt x="9925" y="6250"/>
                    <a:pt x="8957" y="-311"/>
                    <a:pt x="540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1" name="任意多边形: 形状 1378">
              <a:extLst>
                <a:ext uri="{FF2B5EF4-FFF2-40B4-BE49-F238E27FC236}">
                  <a16:creationId xmlns:a16="http://schemas.microsoft.com/office/drawing/2014/main" xmlns="" id="{7866E88B-580B-414E-B7D6-7F5247656896}"/>
                </a:ext>
              </a:extLst>
            </p:cNvPr>
            <p:cNvSpPr/>
            <p:nvPr/>
          </p:nvSpPr>
          <p:spPr>
            <a:xfrm>
              <a:off x="3237993" y="3760874"/>
              <a:ext cx="32723" cy="92346"/>
            </a:xfrm>
            <a:custGeom>
              <a:avLst/>
              <a:gdLst>
                <a:gd name="connsiteX0" fmla="*/ 4505 w 7744"/>
                <a:gd name="connsiteY0" fmla="*/ 11 h 21854"/>
                <a:gd name="connsiteX1" fmla="*/ 1493 w 7744"/>
                <a:gd name="connsiteY1" fmla="*/ 20985 h 21854"/>
                <a:gd name="connsiteX2" fmla="*/ 7624 w 7744"/>
                <a:gd name="connsiteY2" fmla="*/ 10982 h 21854"/>
                <a:gd name="connsiteX3" fmla="*/ 7624 w 7744"/>
                <a:gd name="connsiteY3" fmla="*/ 10982 h 21854"/>
                <a:gd name="connsiteX4" fmla="*/ 4505 w 77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21854">
                  <a:moveTo>
                    <a:pt x="4505" y="11"/>
                  </a:moveTo>
                  <a:cubicBezTo>
                    <a:pt x="95" y="1840"/>
                    <a:pt x="-1411" y="17005"/>
                    <a:pt x="1493" y="20985"/>
                  </a:cubicBezTo>
                  <a:cubicBezTo>
                    <a:pt x="3644" y="23996"/>
                    <a:pt x="6871" y="18834"/>
                    <a:pt x="7624" y="10982"/>
                  </a:cubicBezTo>
                  <a:lnTo>
                    <a:pt x="7624" y="10982"/>
                  </a:lnTo>
                  <a:cubicBezTo>
                    <a:pt x="8054" y="6250"/>
                    <a:pt x="7409" y="-311"/>
                    <a:pt x="4505"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2" name="任意多边形: 形状 1379">
              <a:extLst>
                <a:ext uri="{FF2B5EF4-FFF2-40B4-BE49-F238E27FC236}">
                  <a16:creationId xmlns:a16="http://schemas.microsoft.com/office/drawing/2014/main" xmlns="" id="{24C48294-711E-420A-BC06-CF451F646B55}"/>
                </a:ext>
              </a:extLst>
            </p:cNvPr>
            <p:cNvSpPr/>
            <p:nvPr/>
          </p:nvSpPr>
          <p:spPr>
            <a:xfrm>
              <a:off x="3349503" y="3727661"/>
              <a:ext cx="24111" cy="92574"/>
            </a:xfrm>
            <a:custGeom>
              <a:avLst/>
              <a:gdLst>
                <a:gd name="connsiteX0" fmla="*/ 5542 w 5706"/>
                <a:gd name="connsiteY0" fmla="*/ 10990 h 21908"/>
                <a:gd name="connsiteX1" fmla="*/ 3499 w 5706"/>
                <a:gd name="connsiteY1" fmla="*/ 20 h 21908"/>
                <a:gd name="connsiteX2" fmla="*/ 1132 w 5706"/>
                <a:gd name="connsiteY2" fmla="*/ 21423 h 21908"/>
                <a:gd name="connsiteX3" fmla="*/ 5542 w 5706"/>
                <a:gd name="connsiteY3" fmla="*/ 10990 h 21908"/>
              </a:gdLst>
              <a:ahLst/>
              <a:cxnLst>
                <a:cxn ang="0">
                  <a:pos x="connsiteX0" y="connsiteY0"/>
                </a:cxn>
                <a:cxn ang="0">
                  <a:pos x="connsiteX1" y="connsiteY1"/>
                </a:cxn>
                <a:cxn ang="0">
                  <a:pos x="connsiteX2" y="connsiteY2"/>
                </a:cxn>
                <a:cxn ang="0">
                  <a:pos x="connsiteX3" y="connsiteY3"/>
                </a:cxn>
              </a:cxnLst>
              <a:rect l="l" t="t" r="r" b="b"/>
              <a:pathLst>
                <a:path w="5706" h="21908">
                  <a:moveTo>
                    <a:pt x="5542" y="10990"/>
                  </a:moveTo>
                  <a:cubicBezTo>
                    <a:pt x="5972" y="6258"/>
                    <a:pt x="5650" y="-410"/>
                    <a:pt x="3499" y="20"/>
                  </a:cubicBezTo>
                  <a:cubicBezTo>
                    <a:pt x="164" y="1956"/>
                    <a:pt x="-1126" y="18304"/>
                    <a:pt x="1132" y="21423"/>
                  </a:cubicBezTo>
                  <a:cubicBezTo>
                    <a:pt x="2638" y="23574"/>
                    <a:pt x="4897" y="18304"/>
                    <a:pt x="5542" y="1099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3" name="任意多边形: 形状 1380">
              <a:extLst>
                <a:ext uri="{FF2B5EF4-FFF2-40B4-BE49-F238E27FC236}">
                  <a16:creationId xmlns:a16="http://schemas.microsoft.com/office/drawing/2014/main" xmlns="" id="{1BC2746C-2698-4367-8F80-52B1561A9D49}"/>
                </a:ext>
              </a:extLst>
            </p:cNvPr>
            <p:cNvSpPr/>
            <p:nvPr/>
          </p:nvSpPr>
          <p:spPr>
            <a:xfrm>
              <a:off x="3428361" y="3694481"/>
              <a:ext cx="15964" cy="92274"/>
            </a:xfrm>
            <a:custGeom>
              <a:avLst/>
              <a:gdLst>
                <a:gd name="connsiteX0" fmla="*/ 3551 w 3778"/>
                <a:gd name="connsiteY0" fmla="*/ 10991 h 21837"/>
                <a:gd name="connsiteX1" fmla="*/ 3551 w 3778"/>
                <a:gd name="connsiteY1" fmla="*/ 10991 h 21837"/>
                <a:gd name="connsiteX2" fmla="*/ 2583 w 3778"/>
                <a:gd name="connsiteY2" fmla="*/ 20 h 21837"/>
                <a:gd name="connsiteX3" fmla="*/ 647 w 3778"/>
                <a:gd name="connsiteY3" fmla="*/ 21639 h 21837"/>
                <a:gd name="connsiteX4" fmla="*/ 3551 w 3778"/>
                <a:gd name="connsiteY4" fmla="*/ 10991 h 21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8" h="21837">
                  <a:moveTo>
                    <a:pt x="3551" y="10991"/>
                  </a:moveTo>
                  <a:lnTo>
                    <a:pt x="3551" y="10991"/>
                  </a:lnTo>
                  <a:cubicBezTo>
                    <a:pt x="3982" y="6151"/>
                    <a:pt x="3874" y="-410"/>
                    <a:pt x="2583" y="20"/>
                  </a:cubicBezTo>
                  <a:cubicBezTo>
                    <a:pt x="217" y="2064"/>
                    <a:pt x="-751" y="19595"/>
                    <a:pt x="647" y="21639"/>
                  </a:cubicBezTo>
                  <a:cubicBezTo>
                    <a:pt x="1508" y="22929"/>
                    <a:pt x="3013" y="17767"/>
                    <a:pt x="3551" y="10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4" name="任意多边形: 形状 1381">
              <a:extLst>
                <a:ext uri="{FF2B5EF4-FFF2-40B4-BE49-F238E27FC236}">
                  <a16:creationId xmlns:a16="http://schemas.microsoft.com/office/drawing/2014/main" xmlns="" id="{BCD583A4-2C85-48F0-B3EA-71FCAF2223E9}"/>
                </a:ext>
              </a:extLst>
            </p:cNvPr>
            <p:cNvSpPr/>
            <p:nvPr/>
          </p:nvSpPr>
          <p:spPr>
            <a:xfrm>
              <a:off x="3472628" y="3660934"/>
              <a:ext cx="8582" cy="92258"/>
            </a:xfrm>
            <a:custGeom>
              <a:avLst/>
              <a:gdLst>
                <a:gd name="connsiteX0" fmla="*/ 1787 w 2031"/>
                <a:gd name="connsiteY0" fmla="*/ 0 h 21833"/>
                <a:gd name="connsiteX1" fmla="*/ 174 w 2031"/>
                <a:gd name="connsiteY1" fmla="*/ 21834 h 21833"/>
                <a:gd name="connsiteX2" fmla="*/ 281 w 2031"/>
                <a:gd name="connsiteY2" fmla="*/ 21834 h 21833"/>
                <a:gd name="connsiteX3" fmla="*/ 1679 w 2031"/>
                <a:gd name="connsiteY3" fmla="*/ 10971 h 21833"/>
                <a:gd name="connsiteX4" fmla="*/ 1895 w 2031"/>
                <a:gd name="connsiteY4" fmla="*/ 0 h 21833"/>
                <a:gd name="connsiteX5" fmla="*/ 1787 w 2031"/>
                <a:gd name="connsiteY5" fmla="*/ 0 h 2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 h="21833">
                  <a:moveTo>
                    <a:pt x="1787" y="0"/>
                  </a:moveTo>
                  <a:cubicBezTo>
                    <a:pt x="819" y="1828"/>
                    <a:pt x="-472" y="19790"/>
                    <a:pt x="174" y="21834"/>
                  </a:cubicBezTo>
                  <a:cubicBezTo>
                    <a:pt x="174" y="21834"/>
                    <a:pt x="281" y="21834"/>
                    <a:pt x="281" y="21834"/>
                  </a:cubicBezTo>
                  <a:cubicBezTo>
                    <a:pt x="819" y="20651"/>
                    <a:pt x="1464" y="14197"/>
                    <a:pt x="1679" y="10971"/>
                  </a:cubicBezTo>
                  <a:cubicBezTo>
                    <a:pt x="1895" y="7421"/>
                    <a:pt x="2217" y="1183"/>
                    <a:pt x="1895" y="0"/>
                  </a:cubicBezTo>
                  <a:cubicBezTo>
                    <a:pt x="1895" y="0"/>
                    <a:pt x="1787" y="0"/>
                    <a:pt x="17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3" name="任意多边形: 形状 1390">
              <a:extLst>
                <a:ext uri="{FF2B5EF4-FFF2-40B4-BE49-F238E27FC236}">
                  <a16:creationId xmlns:a16="http://schemas.microsoft.com/office/drawing/2014/main" xmlns="" id="{527F26DF-8754-4421-94D0-EB1EF006E4E4}"/>
                </a:ext>
              </a:extLst>
            </p:cNvPr>
            <p:cNvSpPr/>
            <p:nvPr/>
          </p:nvSpPr>
          <p:spPr>
            <a:xfrm>
              <a:off x="1101461" y="4196774"/>
              <a:ext cx="85763" cy="89384"/>
            </a:xfrm>
            <a:custGeom>
              <a:avLst/>
              <a:gdLst>
                <a:gd name="connsiteX0" fmla="*/ 10416 w 20296"/>
                <a:gd name="connsiteY0" fmla="*/ 0 h 21153"/>
                <a:gd name="connsiteX1" fmla="*/ 2134 w 20296"/>
                <a:gd name="connsiteY1" fmla="*/ 17639 h 21153"/>
                <a:gd name="connsiteX2" fmla="*/ 20204 w 20296"/>
                <a:gd name="connsiteY2" fmla="*/ 11078 h 21153"/>
                <a:gd name="connsiteX3" fmla="*/ 10416 w 20296"/>
                <a:gd name="connsiteY3" fmla="*/ 0 h 21153"/>
              </a:gdLst>
              <a:ahLst/>
              <a:cxnLst>
                <a:cxn ang="0">
                  <a:pos x="connsiteX0" y="connsiteY0"/>
                </a:cxn>
                <a:cxn ang="0">
                  <a:pos x="connsiteX1" y="connsiteY1"/>
                </a:cxn>
                <a:cxn ang="0">
                  <a:pos x="connsiteX2" y="connsiteY2"/>
                </a:cxn>
                <a:cxn ang="0">
                  <a:pos x="connsiteX3" y="connsiteY3"/>
                </a:cxn>
              </a:cxnLst>
              <a:rect l="l" t="t" r="r" b="b"/>
              <a:pathLst>
                <a:path w="20296" h="21153">
                  <a:moveTo>
                    <a:pt x="10416" y="0"/>
                  </a:moveTo>
                  <a:cubicBezTo>
                    <a:pt x="951" y="968"/>
                    <a:pt x="-2706" y="11724"/>
                    <a:pt x="2134" y="17639"/>
                  </a:cubicBezTo>
                  <a:cubicBezTo>
                    <a:pt x="7727" y="24630"/>
                    <a:pt x="19021" y="20543"/>
                    <a:pt x="20204" y="11078"/>
                  </a:cubicBezTo>
                  <a:cubicBezTo>
                    <a:pt x="20849" y="6453"/>
                    <a:pt x="18160" y="0"/>
                    <a:pt x="104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4" name="任意多边形: 形状 1391">
              <a:extLst>
                <a:ext uri="{FF2B5EF4-FFF2-40B4-BE49-F238E27FC236}">
                  <a16:creationId xmlns:a16="http://schemas.microsoft.com/office/drawing/2014/main" xmlns="" id="{717776A6-9745-4499-B804-AC382234B8AD}"/>
                </a:ext>
              </a:extLst>
            </p:cNvPr>
            <p:cNvSpPr/>
            <p:nvPr/>
          </p:nvSpPr>
          <p:spPr>
            <a:xfrm>
              <a:off x="1427982" y="4178596"/>
              <a:ext cx="83760" cy="89714"/>
            </a:xfrm>
            <a:custGeom>
              <a:avLst/>
              <a:gdLst>
                <a:gd name="connsiteX0" fmla="*/ 19727 w 19822"/>
                <a:gd name="connsiteY0" fmla="*/ 11078 h 21231"/>
                <a:gd name="connsiteX1" fmla="*/ 19727 w 19822"/>
                <a:gd name="connsiteY1" fmla="*/ 11078 h 21231"/>
                <a:gd name="connsiteX2" fmla="*/ 10262 w 19822"/>
                <a:gd name="connsiteY2" fmla="*/ 0 h 21231"/>
                <a:gd name="connsiteX3" fmla="*/ 1980 w 19822"/>
                <a:gd name="connsiteY3" fmla="*/ 17747 h 21231"/>
                <a:gd name="connsiteX4" fmla="*/ 19727 w 19822"/>
                <a:gd name="connsiteY4" fmla="*/ 11078 h 21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2" h="21231">
                  <a:moveTo>
                    <a:pt x="19727" y="11078"/>
                  </a:moveTo>
                  <a:lnTo>
                    <a:pt x="19727" y="11078"/>
                  </a:lnTo>
                  <a:cubicBezTo>
                    <a:pt x="20373" y="6453"/>
                    <a:pt x="17791" y="0"/>
                    <a:pt x="10262" y="0"/>
                  </a:cubicBezTo>
                  <a:cubicBezTo>
                    <a:pt x="1120" y="1076"/>
                    <a:pt x="-2644" y="11831"/>
                    <a:pt x="1980" y="17747"/>
                  </a:cubicBezTo>
                  <a:cubicBezTo>
                    <a:pt x="7358" y="24738"/>
                    <a:pt x="18437" y="20543"/>
                    <a:pt x="19727"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5" name="任意多边形: 形状 1392">
              <a:extLst>
                <a:ext uri="{FF2B5EF4-FFF2-40B4-BE49-F238E27FC236}">
                  <a16:creationId xmlns:a16="http://schemas.microsoft.com/office/drawing/2014/main" xmlns="" id="{53DD981F-CC25-4D85-BD2A-4E7A70B5192F}"/>
                </a:ext>
              </a:extLst>
            </p:cNvPr>
            <p:cNvSpPr/>
            <p:nvPr/>
          </p:nvSpPr>
          <p:spPr>
            <a:xfrm>
              <a:off x="1745773" y="4157227"/>
              <a:ext cx="81410" cy="89726"/>
            </a:xfrm>
            <a:custGeom>
              <a:avLst/>
              <a:gdLst>
                <a:gd name="connsiteX0" fmla="*/ 10130 w 19266"/>
                <a:gd name="connsiteY0" fmla="*/ 1 h 21234"/>
                <a:gd name="connsiteX1" fmla="*/ 1848 w 19266"/>
                <a:gd name="connsiteY1" fmla="*/ 17856 h 21234"/>
                <a:gd name="connsiteX2" fmla="*/ 19165 w 19266"/>
                <a:gd name="connsiteY2" fmla="*/ 10972 h 21234"/>
                <a:gd name="connsiteX3" fmla="*/ 19165 w 19266"/>
                <a:gd name="connsiteY3" fmla="*/ 10972 h 21234"/>
                <a:gd name="connsiteX4" fmla="*/ 10130 w 19266"/>
                <a:gd name="connsiteY4" fmla="*/ 1 h 2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66" h="21234">
                  <a:moveTo>
                    <a:pt x="10130" y="1"/>
                  </a:moveTo>
                  <a:cubicBezTo>
                    <a:pt x="1203" y="1184"/>
                    <a:pt x="-2562" y="11940"/>
                    <a:pt x="1848" y="17856"/>
                  </a:cubicBezTo>
                  <a:cubicBezTo>
                    <a:pt x="6903" y="24739"/>
                    <a:pt x="17766" y="20437"/>
                    <a:pt x="19165" y="10972"/>
                  </a:cubicBezTo>
                  <a:lnTo>
                    <a:pt x="19165" y="10972"/>
                  </a:lnTo>
                  <a:cubicBezTo>
                    <a:pt x="19810" y="6347"/>
                    <a:pt x="17444" y="-106"/>
                    <a:pt x="10130"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6" name="任意多边形: 形状 1393">
              <a:extLst>
                <a:ext uri="{FF2B5EF4-FFF2-40B4-BE49-F238E27FC236}">
                  <a16:creationId xmlns:a16="http://schemas.microsoft.com/office/drawing/2014/main" xmlns="" id="{AC772676-25C4-4D06-A028-CA10D59A005A}"/>
                </a:ext>
              </a:extLst>
            </p:cNvPr>
            <p:cNvSpPr/>
            <p:nvPr/>
          </p:nvSpPr>
          <p:spPr>
            <a:xfrm>
              <a:off x="2049539" y="4133124"/>
              <a:ext cx="75528" cy="89756"/>
            </a:xfrm>
            <a:custGeom>
              <a:avLst/>
              <a:gdLst>
                <a:gd name="connsiteX0" fmla="*/ 17727 w 17874"/>
                <a:gd name="connsiteY0" fmla="*/ 10868 h 21241"/>
                <a:gd name="connsiteX1" fmla="*/ 9660 w 17874"/>
                <a:gd name="connsiteY1" fmla="*/ 5 h 21241"/>
                <a:gd name="connsiteX2" fmla="*/ 1593 w 17874"/>
                <a:gd name="connsiteY2" fmla="*/ 17967 h 21241"/>
                <a:gd name="connsiteX3" fmla="*/ 17727 w 17874"/>
                <a:gd name="connsiteY3" fmla="*/ 10868 h 21241"/>
              </a:gdLst>
              <a:ahLst/>
              <a:cxnLst>
                <a:cxn ang="0">
                  <a:pos x="connsiteX0" y="connsiteY0"/>
                </a:cxn>
                <a:cxn ang="0">
                  <a:pos x="connsiteX1" y="connsiteY1"/>
                </a:cxn>
                <a:cxn ang="0">
                  <a:pos x="connsiteX2" y="connsiteY2"/>
                </a:cxn>
                <a:cxn ang="0">
                  <a:pos x="connsiteX3" y="connsiteY3"/>
                </a:cxn>
              </a:cxnLst>
              <a:rect l="l" t="t" r="r" b="b"/>
              <a:pathLst>
                <a:path w="17874" h="21241">
                  <a:moveTo>
                    <a:pt x="17727" y="10868"/>
                  </a:moveTo>
                  <a:cubicBezTo>
                    <a:pt x="18480" y="6243"/>
                    <a:pt x="16436" y="-210"/>
                    <a:pt x="9660" y="5"/>
                  </a:cubicBezTo>
                  <a:cubicBezTo>
                    <a:pt x="1378" y="1188"/>
                    <a:pt x="-2386" y="12051"/>
                    <a:pt x="1593" y="17967"/>
                  </a:cubicBezTo>
                  <a:cubicBezTo>
                    <a:pt x="6218" y="24743"/>
                    <a:pt x="16329" y="20333"/>
                    <a:pt x="17727"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7" name="任意多边形: 形状 1394">
              <a:extLst>
                <a:ext uri="{FF2B5EF4-FFF2-40B4-BE49-F238E27FC236}">
                  <a16:creationId xmlns:a16="http://schemas.microsoft.com/office/drawing/2014/main" xmlns="" id="{7AFDB5E4-889E-41FB-BF7C-BFAF4C20A678}"/>
                </a:ext>
              </a:extLst>
            </p:cNvPr>
            <p:cNvSpPr/>
            <p:nvPr/>
          </p:nvSpPr>
          <p:spPr>
            <a:xfrm>
              <a:off x="2327258" y="4106308"/>
              <a:ext cx="67850" cy="89887"/>
            </a:xfrm>
            <a:custGeom>
              <a:avLst/>
              <a:gdLst>
                <a:gd name="connsiteX0" fmla="*/ 15891 w 16057"/>
                <a:gd name="connsiteY0" fmla="*/ 10868 h 21272"/>
                <a:gd name="connsiteX1" fmla="*/ 8900 w 16057"/>
                <a:gd name="connsiteY1" fmla="*/ 5 h 21272"/>
                <a:gd name="connsiteX2" fmla="*/ 1802 w 16057"/>
                <a:gd name="connsiteY2" fmla="*/ 18720 h 21272"/>
                <a:gd name="connsiteX3" fmla="*/ 15891 w 16057"/>
                <a:gd name="connsiteY3" fmla="*/ 10868 h 21272"/>
              </a:gdLst>
              <a:ahLst/>
              <a:cxnLst>
                <a:cxn ang="0">
                  <a:pos x="connsiteX0" y="connsiteY0"/>
                </a:cxn>
                <a:cxn ang="0">
                  <a:pos x="connsiteX1" y="connsiteY1"/>
                </a:cxn>
                <a:cxn ang="0">
                  <a:pos x="connsiteX2" y="connsiteY2"/>
                </a:cxn>
                <a:cxn ang="0">
                  <a:pos x="connsiteX3" y="connsiteY3"/>
                </a:cxn>
              </a:cxnLst>
              <a:rect l="l" t="t" r="r" b="b"/>
              <a:pathLst>
                <a:path w="16057" h="21272">
                  <a:moveTo>
                    <a:pt x="15891" y="10868"/>
                  </a:moveTo>
                  <a:cubicBezTo>
                    <a:pt x="16644" y="6243"/>
                    <a:pt x="14923" y="-210"/>
                    <a:pt x="8900" y="5"/>
                  </a:cubicBezTo>
                  <a:cubicBezTo>
                    <a:pt x="1049" y="1404"/>
                    <a:pt x="-2393" y="13127"/>
                    <a:pt x="1802" y="18720"/>
                  </a:cubicBezTo>
                  <a:cubicBezTo>
                    <a:pt x="6104" y="24528"/>
                    <a:pt x="14493" y="19796"/>
                    <a:pt x="15891"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8" name="任意多边形: 形状 1395">
              <a:extLst>
                <a:ext uri="{FF2B5EF4-FFF2-40B4-BE49-F238E27FC236}">
                  <a16:creationId xmlns:a16="http://schemas.microsoft.com/office/drawing/2014/main" xmlns="" id="{9733C4AE-1BCF-4D83-8634-ECFCDB28A391}"/>
                </a:ext>
              </a:extLst>
            </p:cNvPr>
            <p:cNvSpPr/>
            <p:nvPr/>
          </p:nvSpPr>
          <p:spPr>
            <a:xfrm>
              <a:off x="2575875" y="4077676"/>
              <a:ext cx="60663" cy="90221"/>
            </a:xfrm>
            <a:custGeom>
              <a:avLst/>
              <a:gdLst>
                <a:gd name="connsiteX0" fmla="*/ 14168 w 14356"/>
                <a:gd name="connsiteY0" fmla="*/ 10868 h 21351"/>
                <a:gd name="connsiteX1" fmla="*/ 8145 w 14356"/>
                <a:gd name="connsiteY1" fmla="*/ 5 h 21351"/>
                <a:gd name="connsiteX2" fmla="*/ 1907 w 14356"/>
                <a:gd name="connsiteY2" fmla="*/ 19365 h 21351"/>
                <a:gd name="connsiteX3" fmla="*/ 14168 w 14356"/>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4356" h="21351">
                  <a:moveTo>
                    <a:pt x="14168" y="10868"/>
                  </a:moveTo>
                  <a:cubicBezTo>
                    <a:pt x="14921" y="6243"/>
                    <a:pt x="13523" y="-210"/>
                    <a:pt x="8145" y="5"/>
                  </a:cubicBezTo>
                  <a:cubicBezTo>
                    <a:pt x="724" y="1511"/>
                    <a:pt x="-2288" y="14203"/>
                    <a:pt x="1907" y="19365"/>
                  </a:cubicBezTo>
                  <a:cubicBezTo>
                    <a:pt x="5886" y="24313"/>
                    <a:pt x="12877" y="19473"/>
                    <a:pt x="14168"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9" name="任意多边形: 形状 1396">
              <a:extLst>
                <a:ext uri="{FF2B5EF4-FFF2-40B4-BE49-F238E27FC236}">
                  <a16:creationId xmlns:a16="http://schemas.microsoft.com/office/drawing/2014/main" xmlns="" id="{DD5C250B-A4D3-4CAE-8153-E86490040B23}"/>
                </a:ext>
              </a:extLst>
            </p:cNvPr>
            <p:cNvSpPr/>
            <p:nvPr/>
          </p:nvSpPr>
          <p:spPr>
            <a:xfrm>
              <a:off x="2795708" y="4048109"/>
              <a:ext cx="53205" cy="90339"/>
            </a:xfrm>
            <a:custGeom>
              <a:avLst/>
              <a:gdLst>
                <a:gd name="connsiteX0" fmla="*/ 12372 w 12591"/>
                <a:gd name="connsiteY0" fmla="*/ 10767 h 21379"/>
                <a:gd name="connsiteX1" fmla="*/ 7424 w 12591"/>
                <a:gd name="connsiteY1" fmla="*/ 12 h 21379"/>
                <a:gd name="connsiteX2" fmla="*/ 1509 w 12591"/>
                <a:gd name="connsiteY2" fmla="*/ 19479 h 21379"/>
                <a:gd name="connsiteX3" fmla="*/ 12372 w 12591"/>
                <a:gd name="connsiteY3" fmla="*/ 10767 h 21379"/>
              </a:gdLst>
              <a:ahLst/>
              <a:cxnLst>
                <a:cxn ang="0">
                  <a:pos x="connsiteX0" y="connsiteY0"/>
                </a:cxn>
                <a:cxn ang="0">
                  <a:pos x="connsiteX1" y="connsiteY1"/>
                </a:cxn>
                <a:cxn ang="0">
                  <a:pos x="connsiteX2" y="connsiteY2"/>
                </a:cxn>
                <a:cxn ang="0">
                  <a:pos x="connsiteX3" y="connsiteY3"/>
                </a:cxn>
              </a:cxnLst>
              <a:rect l="l" t="t" r="r" b="b"/>
              <a:pathLst>
                <a:path w="12591" h="21379">
                  <a:moveTo>
                    <a:pt x="12372" y="10767"/>
                  </a:moveTo>
                  <a:cubicBezTo>
                    <a:pt x="13125" y="6142"/>
                    <a:pt x="12049" y="-311"/>
                    <a:pt x="7424" y="12"/>
                  </a:cubicBezTo>
                  <a:cubicBezTo>
                    <a:pt x="971" y="1517"/>
                    <a:pt x="-2041" y="14209"/>
                    <a:pt x="1509" y="19479"/>
                  </a:cubicBezTo>
                  <a:cubicBezTo>
                    <a:pt x="4843" y="24319"/>
                    <a:pt x="10974" y="19372"/>
                    <a:pt x="12372"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0" name="任意多边形: 形状 1397">
              <a:extLst>
                <a:ext uri="{FF2B5EF4-FFF2-40B4-BE49-F238E27FC236}">
                  <a16:creationId xmlns:a16="http://schemas.microsoft.com/office/drawing/2014/main" xmlns="" id="{D68A6A70-1931-4568-BAF9-F91FF556C998}"/>
                </a:ext>
              </a:extLst>
            </p:cNvPr>
            <p:cNvSpPr/>
            <p:nvPr/>
          </p:nvSpPr>
          <p:spPr>
            <a:xfrm>
              <a:off x="2985454" y="4017203"/>
              <a:ext cx="45425" cy="90250"/>
            </a:xfrm>
            <a:custGeom>
              <a:avLst/>
              <a:gdLst>
                <a:gd name="connsiteX0" fmla="*/ 1456 w 10750"/>
                <a:gd name="connsiteY0" fmla="*/ 20017 h 21358"/>
                <a:gd name="connsiteX1" fmla="*/ 10491 w 10750"/>
                <a:gd name="connsiteY1" fmla="*/ 10767 h 21358"/>
                <a:gd name="connsiteX2" fmla="*/ 6511 w 10750"/>
                <a:gd name="connsiteY2" fmla="*/ 12 h 21358"/>
                <a:gd name="connsiteX3" fmla="*/ 1456 w 10750"/>
                <a:gd name="connsiteY3" fmla="*/ 20017 h 21358"/>
              </a:gdLst>
              <a:ahLst/>
              <a:cxnLst>
                <a:cxn ang="0">
                  <a:pos x="connsiteX0" y="connsiteY0"/>
                </a:cxn>
                <a:cxn ang="0">
                  <a:pos x="connsiteX1" y="connsiteY1"/>
                </a:cxn>
                <a:cxn ang="0">
                  <a:pos x="connsiteX2" y="connsiteY2"/>
                </a:cxn>
                <a:cxn ang="0">
                  <a:pos x="connsiteX3" y="connsiteY3"/>
                </a:cxn>
              </a:cxnLst>
              <a:rect l="l" t="t" r="r" b="b"/>
              <a:pathLst>
                <a:path w="10750" h="21358">
                  <a:moveTo>
                    <a:pt x="1456" y="20017"/>
                  </a:moveTo>
                  <a:cubicBezTo>
                    <a:pt x="4252" y="23889"/>
                    <a:pt x="9200" y="18941"/>
                    <a:pt x="10491" y="10767"/>
                  </a:cubicBezTo>
                  <a:cubicBezTo>
                    <a:pt x="11243" y="6142"/>
                    <a:pt x="10491" y="-311"/>
                    <a:pt x="6511" y="12"/>
                  </a:cubicBezTo>
                  <a:cubicBezTo>
                    <a:pt x="811" y="1625"/>
                    <a:pt x="-1878" y="15392"/>
                    <a:pt x="1456" y="200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1" name="任意多边形: 形状 1398">
              <a:extLst>
                <a:ext uri="{FF2B5EF4-FFF2-40B4-BE49-F238E27FC236}">
                  <a16:creationId xmlns:a16="http://schemas.microsoft.com/office/drawing/2014/main" xmlns="" id="{5BA5AB7F-496C-4C79-A738-EA5D2B67A5E9}"/>
                </a:ext>
              </a:extLst>
            </p:cNvPr>
            <p:cNvSpPr/>
            <p:nvPr/>
          </p:nvSpPr>
          <p:spPr>
            <a:xfrm>
              <a:off x="3144684" y="3984932"/>
              <a:ext cx="37790" cy="90538"/>
            </a:xfrm>
            <a:custGeom>
              <a:avLst/>
              <a:gdLst>
                <a:gd name="connsiteX0" fmla="*/ 8624 w 8943"/>
                <a:gd name="connsiteY0" fmla="*/ 10767 h 21426"/>
                <a:gd name="connsiteX1" fmla="*/ 8624 w 8943"/>
                <a:gd name="connsiteY1" fmla="*/ 10767 h 21426"/>
                <a:gd name="connsiteX2" fmla="*/ 5721 w 8943"/>
                <a:gd name="connsiteY2" fmla="*/ 12 h 21426"/>
                <a:gd name="connsiteX3" fmla="*/ 1311 w 8943"/>
                <a:gd name="connsiteY3" fmla="*/ 20555 h 21426"/>
                <a:gd name="connsiteX4" fmla="*/ 8624 w 8943"/>
                <a:gd name="connsiteY4" fmla="*/ 10767 h 2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3" h="21426">
                  <a:moveTo>
                    <a:pt x="8624" y="10767"/>
                  </a:moveTo>
                  <a:lnTo>
                    <a:pt x="8624" y="10767"/>
                  </a:lnTo>
                  <a:cubicBezTo>
                    <a:pt x="9377" y="6035"/>
                    <a:pt x="8947" y="-311"/>
                    <a:pt x="5721" y="12"/>
                  </a:cubicBezTo>
                  <a:cubicBezTo>
                    <a:pt x="773" y="1733"/>
                    <a:pt x="-1701" y="16575"/>
                    <a:pt x="1311" y="20555"/>
                  </a:cubicBezTo>
                  <a:cubicBezTo>
                    <a:pt x="3569" y="23567"/>
                    <a:pt x="7441" y="18404"/>
                    <a:pt x="8624"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2" name="任意多边形: 形状 1399">
              <a:extLst>
                <a:ext uri="{FF2B5EF4-FFF2-40B4-BE49-F238E27FC236}">
                  <a16:creationId xmlns:a16="http://schemas.microsoft.com/office/drawing/2014/main" xmlns="" id="{8631186B-05AA-4097-A2B1-5AC908A43C6B}"/>
                </a:ext>
              </a:extLst>
            </p:cNvPr>
            <p:cNvSpPr/>
            <p:nvPr/>
          </p:nvSpPr>
          <p:spPr>
            <a:xfrm>
              <a:off x="3272584" y="3952175"/>
              <a:ext cx="30243" cy="90791"/>
            </a:xfrm>
            <a:custGeom>
              <a:avLst/>
              <a:gdLst>
                <a:gd name="connsiteX0" fmla="*/ 1051 w 7157"/>
                <a:gd name="connsiteY0" fmla="*/ 20994 h 21486"/>
                <a:gd name="connsiteX1" fmla="*/ 6752 w 7157"/>
                <a:gd name="connsiteY1" fmla="*/ 10776 h 21486"/>
                <a:gd name="connsiteX2" fmla="*/ 4815 w 7157"/>
                <a:gd name="connsiteY2" fmla="*/ 20 h 21486"/>
                <a:gd name="connsiteX3" fmla="*/ 1051 w 7157"/>
                <a:gd name="connsiteY3" fmla="*/ 20994 h 21486"/>
              </a:gdLst>
              <a:ahLst/>
              <a:cxnLst>
                <a:cxn ang="0">
                  <a:pos x="connsiteX0" y="connsiteY0"/>
                </a:cxn>
                <a:cxn ang="0">
                  <a:pos x="connsiteX1" y="connsiteY1"/>
                </a:cxn>
                <a:cxn ang="0">
                  <a:pos x="connsiteX2" y="connsiteY2"/>
                </a:cxn>
                <a:cxn ang="0">
                  <a:pos x="connsiteX3" y="connsiteY3"/>
                </a:cxn>
              </a:cxnLst>
              <a:rect l="l" t="t" r="r" b="b"/>
              <a:pathLst>
                <a:path w="7157" h="21486">
                  <a:moveTo>
                    <a:pt x="1051" y="20994"/>
                  </a:moveTo>
                  <a:cubicBezTo>
                    <a:pt x="2772" y="23145"/>
                    <a:pt x="5676" y="17982"/>
                    <a:pt x="6752" y="10776"/>
                  </a:cubicBezTo>
                  <a:cubicBezTo>
                    <a:pt x="7504" y="6044"/>
                    <a:pt x="7397" y="-410"/>
                    <a:pt x="4815" y="20"/>
                  </a:cubicBezTo>
                  <a:cubicBezTo>
                    <a:pt x="728" y="1849"/>
                    <a:pt x="-1423" y="17875"/>
                    <a:pt x="1051" y="2099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3" name="任意多边形: 形状 1400">
              <a:extLst>
                <a:ext uri="{FF2B5EF4-FFF2-40B4-BE49-F238E27FC236}">
                  <a16:creationId xmlns:a16="http://schemas.microsoft.com/office/drawing/2014/main" xmlns="" id="{140900CD-8328-459B-ADE8-34EC4D144FB4}"/>
                </a:ext>
              </a:extLst>
            </p:cNvPr>
            <p:cNvSpPr/>
            <p:nvPr/>
          </p:nvSpPr>
          <p:spPr>
            <a:xfrm>
              <a:off x="3368188" y="3919034"/>
              <a:ext cx="22641" cy="90567"/>
            </a:xfrm>
            <a:custGeom>
              <a:avLst/>
              <a:gdLst>
                <a:gd name="connsiteX0" fmla="*/ 4024 w 5358"/>
                <a:gd name="connsiteY0" fmla="*/ 12 h 21433"/>
                <a:gd name="connsiteX1" fmla="*/ 690 w 5358"/>
                <a:gd name="connsiteY1" fmla="*/ 21200 h 21433"/>
                <a:gd name="connsiteX2" fmla="*/ 4885 w 5358"/>
                <a:gd name="connsiteY2" fmla="*/ 10767 h 21433"/>
                <a:gd name="connsiteX3" fmla="*/ 4024 w 5358"/>
                <a:gd name="connsiteY3" fmla="*/ 12 h 21433"/>
              </a:gdLst>
              <a:ahLst/>
              <a:cxnLst>
                <a:cxn ang="0">
                  <a:pos x="connsiteX0" y="connsiteY0"/>
                </a:cxn>
                <a:cxn ang="0">
                  <a:pos x="connsiteX1" y="connsiteY1"/>
                </a:cxn>
                <a:cxn ang="0">
                  <a:pos x="connsiteX2" y="connsiteY2"/>
                </a:cxn>
                <a:cxn ang="0">
                  <a:pos x="connsiteX3" y="connsiteY3"/>
                </a:cxn>
              </a:cxnLst>
              <a:rect l="l" t="t" r="r" b="b"/>
              <a:pathLst>
                <a:path w="5358" h="21433">
                  <a:moveTo>
                    <a:pt x="4024" y="12"/>
                  </a:moveTo>
                  <a:cubicBezTo>
                    <a:pt x="905" y="2055"/>
                    <a:pt x="-1138" y="19157"/>
                    <a:pt x="690" y="21200"/>
                  </a:cubicBezTo>
                  <a:cubicBezTo>
                    <a:pt x="1873" y="22598"/>
                    <a:pt x="3917" y="17543"/>
                    <a:pt x="4885" y="10767"/>
                  </a:cubicBezTo>
                  <a:cubicBezTo>
                    <a:pt x="5530" y="6142"/>
                    <a:pt x="5745" y="-311"/>
                    <a:pt x="402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4" name="任意多边形: 形状 1401">
              <a:extLst>
                <a:ext uri="{FF2B5EF4-FFF2-40B4-BE49-F238E27FC236}">
                  <a16:creationId xmlns:a16="http://schemas.microsoft.com/office/drawing/2014/main" xmlns="" id="{37710EBC-3EFD-46CE-855A-B78E04DBB6F6}"/>
                </a:ext>
              </a:extLst>
            </p:cNvPr>
            <p:cNvSpPr/>
            <p:nvPr/>
          </p:nvSpPr>
          <p:spPr>
            <a:xfrm>
              <a:off x="3430271" y="3885905"/>
              <a:ext cx="16231" cy="90897"/>
            </a:xfrm>
            <a:custGeom>
              <a:avLst/>
              <a:gdLst>
                <a:gd name="connsiteX0" fmla="*/ 3315 w 3841"/>
                <a:gd name="connsiteY0" fmla="*/ 0 h 21511"/>
                <a:gd name="connsiteX1" fmla="*/ 411 w 3841"/>
                <a:gd name="connsiteY1" fmla="*/ 21511 h 21511"/>
                <a:gd name="connsiteX2" fmla="*/ 3100 w 3841"/>
                <a:gd name="connsiteY2" fmla="*/ 10863 h 21511"/>
                <a:gd name="connsiteX3" fmla="*/ 3422 w 3841"/>
                <a:gd name="connsiteY3" fmla="*/ 0 h 21511"/>
                <a:gd name="connsiteX4" fmla="*/ 3315 w 3841"/>
                <a:gd name="connsiteY4" fmla="*/ 0 h 21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 h="21511">
                  <a:moveTo>
                    <a:pt x="3315" y="0"/>
                  </a:moveTo>
                  <a:cubicBezTo>
                    <a:pt x="1486" y="2044"/>
                    <a:pt x="-988" y="20758"/>
                    <a:pt x="411" y="21511"/>
                  </a:cubicBezTo>
                  <a:cubicBezTo>
                    <a:pt x="1379" y="21188"/>
                    <a:pt x="2562" y="14950"/>
                    <a:pt x="3100" y="10863"/>
                  </a:cubicBezTo>
                  <a:cubicBezTo>
                    <a:pt x="3637" y="6776"/>
                    <a:pt x="4283" y="430"/>
                    <a:pt x="3422" y="0"/>
                  </a:cubicBezTo>
                  <a:cubicBezTo>
                    <a:pt x="3422" y="0"/>
                    <a:pt x="3422" y="0"/>
                    <a:pt x="33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5" name="任意多边形: 形状 1402">
              <a:extLst>
                <a:ext uri="{FF2B5EF4-FFF2-40B4-BE49-F238E27FC236}">
                  <a16:creationId xmlns:a16="http://schemas.microsoft.com/office/drawing/2014/main" xmlns="" id="{A1F47142-0C81-4A01-BD26-3129FCCE35B1}"/>
                </a:ext>
              </a:extLst>
            </p:cNvPr>
            <p:cNvSpPr/>
            <p:nvPr/>
          </p:nvSpPr>
          <p:spPr>
            <a:xfrm>
              <a:off x="3458350" y="3852730"/>
              <a:ext cx="11861" cy="90897"/>
            </a:xfrm>
            <a:custGeom>
              <a:avLst/>
              <a:gdLst>
                <a:gd name="connsiteX0" fmla="*/ 1509 w 2807"/>
                <a:gd name="connsiteY0" fmla="*/ 11078 h 21511"/>
                <a:gd name="connsiteX1" fmla="*/ 1616 w 2807"/>
                <a:gd name="connsiteY1" fmla="*/ 10540 h 21511"/>
                <a:gd name="connsiteX2" fmla="*/ 1616 w 2807"/>
                <a:gd name="connsiteY2" fmla="*/ 10540 h 21511"/>
                <a:gd name="connsiteX3" fmla="*/ 2800 w 2807"/>
                <a:gd name="connsiteY3" fmla="*/ 0 h 21511"/>
                <a:gd name="connsiteX4" fmla="*/ 3 w 2807"/>
                <a:gd name="connsiteY4" fmla="*/ 21511 h 21511"/>
                <a:gd name="connsiteX5" fmla="*/ 1509 w 2807"/>
                <a:gd name="connsiteY5" fmla="*/ 11078 h 2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7" h="21511">
                  <a:moveTo>
                    <a:pt x="1509" y="11078"/>
                  </a:moveTo>
                  <a:lnTo>
                    <a:pt x="1616" y="10540"/>
                  </a:lnTo>
                  <a:lnTo>
                    <a:pt x="1616" y="10540"/>
                  </a:lnTo>
                  <a:cubicBezTo>
                    <a:pt x="1939" y="8174"/>
                    <a:pt x="2907" y="645"/>
                    <a:pt x="2800" y="0"/>
                  </a:cubicBezTo>
                  <a:cubicBezTo>
                    <a:pt x="2585" y="968"/>
                    <a:pt x="-104" y="20328"/>
                    <a:pt x="3" y="21511"/>
                  </a:cubicBezTo>
                  <a:cubicBezTo>
                    <a:pt x="218" y="20651"/>
                    <a:pt x="756" y="16564"/>
                    <a:pt x="1509"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1" name="任意多边形: 形状 1408">
              <a:extLst>
                <a:ext uri="{FF2B5EF4-FFF2-40B4-BE49-F238E27FC236}">
                  <a16:creationId xmlns:a16="http://schemas.microsoft.com/office/drawing/2014/main" xmlns="" id="{9B755DF8-DC51-40D9-BBC9-9F8E42039851}"/>
                </a:ext>
              </a:extLst>
            </p:cNvPr>
            <p:cNvSpPr/>
            <p:nvPr/>
          </p:nvSpPr>
          <p:spPr>
            <a:xfrm>
              <a:off x="2882586" y="4200814"/>
              <a:ext cx="49325" cy="88404"/>
            </a:xfrm>
            <a:custGeom>
              <a:avLst/>
              <a:gdLst>
                <a:gd name="connsiteX0" fmla="*/ 11280 w 11673"/>
                <a:gd name="connsiteY0" fmla="*/ 10553 h 20921"/>
                <a:gd name="connsiteX1" fmla="*/ 7408 w 11673"/>
                <a:gd name="connsiteY1" fmla="*/ 12 h 20921"/>
                <a:gd name="connsiteX2" fmla="*/ 1385 w 11673"/>
                <a:gd name="connsiteY2" fmla="*/ 19695 h 20921"/>
                <a:gd name="connsiteX3" fmla="*/ 11280 w 11673"/>
                <a:gd name="connsiteY3" fmla="*/ 10553 h 20921"/>
              </a:gdLst>
              <a:ahLst/>
              <a:cxnLst>
                <a:cxn ang="0">
                  <a:pos x="connsiteX0" y="connsiteY0"/>
                </a:cxn>
                <a:cxn ang="0">
                  <a:pos x="connsiteX1" y="connsiteY1"/>
                </a:cxn>
                <a:cxn ang="0">
                  <a:pos x="connsiteX2" y="connsiteY2"/>
                </a:cxn>
                <a:cxn ang="0">
                  <a:pos x="connsiteX3" y="connsiteY3"/>
                </a:cxn>
              </a:cxnLst>
              <a:rect l="l" t="t" r="r" b="b"/>
              <a:pathLst>
                <a:path w="11673" h="20921">
                  <a:moveTo>
                    <a:pt x="11280" y="10553"/>
                  </a:moveTo>
                  <a:cubicBezTo>
                    <a:pt x="12248" y="5928"/>
                    <a:pt x="11603" y="-311"/>
                    <a:pt x="7408" y="12"/>
                  </a:cubicBezTo>
                  <a:cubicBezTo>
                    <a:pt x="1277" y="1625"/>
                    <a:pt x="-2057" y="15177"/>
                    <a:pt x="1385" y="19695"/>
                  </a:cubicBezTo>
                  <a:cubicBezTo>
                    <a:pt x="4181" y="23352"/>
                    <a:pt x="9667" y="18404"/>
                    <a:pt x="11280" y="105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2" name="任意多边形: 形状 1409">
              <a:extLst>
                <a:ext uri="{FF2B5EF4-FFF2-40B4-BE49-F238E27FC236}">
                  <a16:creationId xmlns:a16="http://schemas.microsoft.com/office/drawing/2014/main" xmlns="" id="{28D27E25-A81A-4601-8181-7C71C336F0B3}"/>
                </a:ext>
              </a:extLst>
            </p:cNvPr>
            <p:cNvSpPr/>
            <p:nvPr/>
          </p:nvSpPr>
          <p:spPr>
            <a:xfrm>
              <a:off x="3053415" y="4168999"/>
              <a:ext cx="42539" cy="88649"/>
            </a:xfrm>
            <a:custGeom>
              <a:avLst/>
              <a:gdLst>
                <a:gd name="connsiteX0" fmla="*/ 968 w 10067"/>
                <a:gd name="connsiteY0" fmla="*/ 19695 h 20979"/>
                <a:gd name="connsiteX1" fmla="*/ 9572 w 10067"/>
                <a:gd name="connsiteY1" fmla="*/ 10552 h 20979"/>
                <a:gd name="connsiteX2" fmla="*/ 6776 w 10067"/>
                <a:gd name="connsiteY2" fmla="*/ 12 h 20979"/>
                <a:gd name="connsiteX3" fmla="*/ 968 w 10067"/>
                <a:gd name="connsiteY3" fmla="*/ 19695 h 20979"/>
              </a:gdLst>
              <a:ahLst/>
              <a:cxnLst>
                <a:cxn ang="0">
                  <a:pos x="connsiteX0" y="connsiteY0"/>
                </a:cxn>
                <a:cxn ang="0">
                  <a:pos x="connsiteX1" y="connsiteY1"/>
                </a:cxn>
                <a:cxn ang="0">
                  <a:pos x="connsiteX2" y="connsiteY2"/>
                </a:cxn>
                <a:cxn ang="0">
                  <a:pos x="connsiteX3" y="connsiteY3"/>
                </a:cxn>
              </a:cxnLst>
              <a:rect l="l" t="t" r="r" b="b"/>
              <a:pathLst>
                <a:path w="10067" h="20979">
                  <a:moveTo>
                    <a:pt x="968" y="19695"/>
                  </a:moveTo>
                  <a:cubicBezTo>
                    <a:pt x="3227" y="23459"/>
                    <a:pt x="7852" y="18512"/>
                    <a:pt x="9572" y="10552"/>
                  </a:cubicBezTo>
                  <a:cubicBezTo>
                    <a:pt x="10541" y="5928"/>
                    <a:pt x="10325" y="-311"/>
                    <a:pt x="6776" y="12"/>
                  </a:cubicBezTo>
                  <a:cubicBezTo>
                    <a:pt x="1506" y="1733"/>
                    <a:pt x="-1721" y="15285"/>
                    <a:pt x="968" y="196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3" name="任意多边形: 形状 1410">
              <a:extLst>
                <a:ext uri="{FF2B5EF4-FFF2-40B4-BE49-F238E27FC236}">
                  <a16:creationId xmlns:a16="http://schemas.microsoft.com/office/drawing/2014/main" xmlns="" id="{13A224E4-4E84-4725-BC60-4DE282C2C7CE}"/>
                </a:ext>
              </a:extLst>
            </p:cNvPr>
            <p:cNvSpPr/>
            <p:nvPr/>
          </p:nvSpPr>
          <p:spPr>
            <a:xfrm>
              <a:off x="3193785" y="4137151"/>
              <a:ext cx="34950" cy="89046"/>
            </a:xfrm>
            <a:custGeom>
              <a:avLst/>
              <a:gdLst>
                <a:gd name="connsiteX0" fmla="*/ 5932 w 8271"/>
                <a:gd name="connsiteY0" fmla="*/ 21 h 21073"/>
                <a:gd name="connsiteX1" fmla="*/ 769 w 8271"/>
                <a:gd name="connsiteY1" fmla="*/ 20241 h 21073"/>
                <a:gd name="connsiteX2" fmla="*/ 7653 w 8271"/>
                <a:gd name="connsiteY2" fmla="*/ 10669 h 21073"/>
                <a:gd name="connsiteX3" fmla="*/ 5932 w 8271"/>
                <a:gd name="connsiteY3" fmla="*/ 21 h 21073"/>
              </a:gdLst>
              <a:ahLst/>
              <a:cxnLst>
                <a:cxn ang="0">
                  <a:pos x="connsiteX0" y="connsiteY0"/>
                </a:cxn>
                <a:cxn ang="0">
                  <a:pos x="connsiteX1" y="connsiteY1"/>
                </a:cxn>
                <a:cxn ang="0">
                  <a:pos x="connsiteX2" y="connsiteY2"/>
                </a:cxn>
                <a:cxn ang="0">
                  <a:pos x="connsiteX3" y="connsiteY3"/>
                </a:cxn>
              </a:cxnLst>
              <a:rect l="l" t="t" r="r" b="b"/>
              <a:pathLst>
                <a:path w="8271" h="21073">
                  <a:moveTo>
                    <a:pt x="5932" y="21"/>
                  </a:moveTo>
                  <a:cubicBezTo>
                    <a:pt x="1522" y="1742"/>
                    <a:pt x="-1489" y="16369"/>
                    <a:pt x="769" y="20241"/>
                  </a:cubicBezTo>
                  <a:cubicBezTo>
                    <a:pt x="2490" y="23145"/>
                    <a:pt x="6147" y="18090"/>
                    <a:pt x="7653" y="10669"/>
                  </a:cubicBezTo>
                  <a:cubicBezTo>
                    <a:pt x="8621" y="5936"/>
                    <a:pt x="8729" y="-409"/>
                    <a:pt x="5932"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4" name="任意多边形: 形状 1411">
              <a:extLst>
                <a:ext uri="{FF2B5EF4-FFF2-40B4-BE49-F238E27FC236}">
                  <a16:creationId xmlns:a16="http://schemas.microsoft.com/office/drawing/2014/main" xmlns="" id="{0079AB4E-4CDF-437A-A8FE-BEC30E937451}"/>
                </a:ext>
              </a:extLst>
            </p:cNvPr>
            <p:cNvSpPr/>
            <p:nvPr/>
          </p:nvSpPr>
          <p:spPr>
            <a:xfrm>
              <a:off x="3302869" y="4104428"/>
              <a:ext cx="28083" cy="88826"/>
            </a:xfrm>
            <a:custGeom>
              <a:avLst/>
              <a:gdLst>
                <a:gd name="connsiteX0" fmla="*/ 5177 w 6646"/>
                <a:gd name="connsiteY0" fmla="*/ 21 h 21021"/>
                <a:gd name="connsiteX1" fmla="*/ 552 w 6646"/>
                <a:gd name="connsiteY1" fmla="*/ 20564 h 21021"/>
                <a:gd name="connsiteX2" fmla="*/ 5930 w 6646"/>
                <a:gd name="connsiteY2" fmla="*/ 10561 h 21021"/>
                <a:gd name="connsiteX3" fmla="*/ 5177 w 6646"/>
                <a:gd name="connsiteY3" fmla="*/ 21 h 21021"/>
              </a:gdLst>
              <a:ahLst/>
              <a:cxnLst>
                <a:cxn ang="0">
                  <a:pos x="connsiteX0" y="connsiteY0"/>
                </a:cxn>
                <a:cxn ang="0">
                  <a:pos x="connsiteX1" y="connsiteY1"/>
                </a:cxn>
                <a:cxn ang="0">
                  <a:pos x="connsiteX2" y="connsiteY2"/>
                </a:cxn>
                <a:cxn ang="0">
                  <a:pos x="connsiteX3" y="connsiteY3"/>
                </a:cxn>
              </a:cxnLst>
              <a:rect l="l" t="t" r="r" b="b"/>
              <a:pathLst>
                <a:path w="6646" h="21021">
                  <a:moveTo>
                    <a:pt x="5177" y="21"/>
                  </a:moveTo>
                  <a:cubicBezTo>
                    <a:pt x="1736" y="1849"/>
                    <a:pt x="-1276" y="17660"/>
                    <a:pt x="552" y="20564"/>
                  </a:cubicBezTo>
                  <a:cubicBezTo>
                    <a:pt x="1736" y="22607"/>
                    <a:pt x="4532" y="17552"/>
                    <a:pt x="5930" y="10561"/>
                  </a:cubicBezTo>
                  <a:cubicBezTo>
                    <a:pt x="6791" y="5936"/>
                    <a:pt x="7221" y="-409"/>
                    <a:pt x="5177"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5" name="任意多边形: 形状 1412">
              <a:extLst>
                <a:ext uri="{FF2B5EF4-FFF2-40B4-BE49-F238E27FC236}">
                  <a16:creationId xmlns:a16="http://schemas.microsoft.com/office/drawing/2014/main" xmlns="" id="{AACA0080-3D83-45F0-AF93-6E9B09F1717D}"/>
                </a:ext>
              </a:extLst>
            </p:cNvPr>
            <p:cNvSpPr/>
            <p:nvPr/>
          </p:nvSpPr>
          <p:spPr>
            <a:xfrm>
              <a:off x="3378790" y="4071286"/>
              <a:ext cx="22151" cy="89101"/>
            </a:xfrm>
            <a:custGeom>
              <a:avLst/>
              <a:gdLst>
                <a:gd name="connsiteX0" fmla="*/ 4527 w 5242"/>
                <a:gd name="connsiteY0" fmla="*/ 12 h 21086"/>
                <a:gd name="connsiteX1" fmla="*/ 225 w 5242"/>
                <a:gd name="connsiteY1" fmla="*/ 20878 h 21086"/>
                <a:gd name="connsiteX2" fmla="*/ 4097 w 5242"/>
                <a:gd name="connsiteY2" fmla="*/ 10552 h 21086"/>
                <a:gd name="connsiteX3" fmla="*/ 4527 w 5242"/>
                <a:gd name="connsiteY3" fmla="*/ 12 h 21086"/>
              </a:gdLst>
              <a:ahLst/>
              <a:cxnLst>
                <a:cxn ang="0">
                  <a:pos x="connsiteX0" y="connsiteY0"/>
                </a:cxn>
                <a:cxn ang="0">
                  <a:pos x="connsiteX1" y="connsiteY1"/>
                </a:cxn>
                <a:cxn ang="0">
                  <a:pos x="connsiteX2" y="connsiteY2"/>
                </a:cxn>
                <a:cxn ang="0">
                  <a:pos x="connsiteX3" y="connsiteY3"/>
                </a:cxn>
              </a:cxnLst>
              <a:rect l="l" t="t" r="r" b="b"/>
              <a:pathLst>
                <a:path w="5242" h="21086">
                  <a:moveTo>
                    <a:pt x="4527" y="12"/>
                  </a:moveTo>
                  <a:cubicBezTo>
                    <a:pt x="2160" y="2055"/>
                    <a:pt x="-851" y="18942"/>
                    <a:pt x="225" y="20878"/>
                  </a:cubicBezTo>
                  <a:cubicBezTo>
                    <a:pt x="977" y="22168"/>
                    <a:pt x="2806" y="17328"/>
                    <a:pt x="4097" y="10552"/>
                  </a:cubicBezTo>
                  <a:cubicBezTo>
                    <a:pt x="5172" y="6035"/>
                    <a:pt x="5817" y="-311"/>
                    <a:pt x="452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6" name="任意多边形: 形状 1413">
              <a:extLst>
                <a:ext uri="{FF2B5EF4-FFF2-40B4-BE49-F238E27FC236}">
                  <a16:creationId xmlns:a16="http://schemas.microsoft.com/office/drawing/2014/main" xmlns="" id="{518D27B9-0CEA-4AD0-864A-FDFC91482E90}"/>
                </a:ext>
              </a:extLst>
            </p:cNvPr>
            <p:cNvSpPr/>
            <p:nvPr/>
          </p:nvSpPr>
          <p:spPr>
            <a:xfrm>
              <a:off x="3421507" y="4038614"/>
              <a:ext cx="17431" cy="89076"/>
            </a:xfrm>
            <a:custGeom>
              <a:avLst/>
              <a:gdLst>
                <a:gd name="connsiteX0" fmla="*/ 10 w 4125"/>
                <a:gd name="connsiteY0" fmla="*/ 21081 h 21080"/>
                <a:gd name="connsiteX1" fmla="*/ 118 w 4125"/>
                <a:gd name="connsiteY1" fmla="*/ 21081 h 21080"/>
                <a:gd name="connsiteX2" fmla="*/ 2592 w 4125"/>
                <a:gd name="connsiteY2" fmla="*/ 10648 h 21080"/>
                <a:gd name="connsiteX3" fmla="*/ 4097 w 4125"/>
                <a:gd name="connsiteY3" fmla="*/ 0 h 21080"/>
                <a:gd name="connsiteX4" fmla="*/ 3990 w 4125"/>
                <a:gd name="connsiteY4" fmla="*/ 0 h 21080"/>
                <a:gd name="connsiteX5" fmla="*/ 10 w 4125"/>
                <a:gd name="connsiteY5" fmla="*/ 21081 h 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 h="21080">
                  <a:moveTo>
                    <a:pt x="10" y="21081"/>
                  </a:moveTo>
                  <a:cubicBezTo>
                    <a:pt x="10" y="21081"/>
                    <a:pt x="118" y="21081"/>
                    <a:pt x="118" y="21081"/>
                  </a:cubicBezTo>
                  <a:cubicBezTo>
                    <a:pt x="763" y="20005"/>
                    <a:pt x="2054" y="13767"/>
                    <a:pt x="2592" y="10648"/>
                  </a:cubicBezTo>
                  <a:cubicBezTo>
                    <a:pt x="3237" y="7314"/>
                    <a:pt x="4312" y="1183"/>
                    <a:pt x="4097" y="0"/>
                  </a:cubicBezTo>
                  <a:cubicBezTo>
                    <a:pt x="4097" y="0"/>
                    <a:pt x="3990" y="0"/>
                    <a:pt x="3990" y="0"/>
                  </a:cubicBezTo>
                  <a:cubicBezTo>
                    <a:pt x="3022" y="1721"/>
                    <a:pt x="-205" y="19145"/>
                    <a:pt x="10" y="210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6" name="任意多边形: 形状 1423">
              <a:extLst>
                <a:ext uri="{FF2B5EF4-FFF2-40B4-BE49-F238E27FC236}">
                  <a16:creationId xmlns:a16="http://schemas.microsoft.com/office/drawing/2014/main" xmlns="" id="{440DE9DB-D81C-4CF2-A74C-527D44D708BB}"/>
                </a:ext>
              </a:extLst>
            </p:cNvPr>
            <p:cNvSpPr/>
            <p:nvPr/>
          </p:nvSpPr>
          <p:spPr>
            <a:xfrm>
              <a:off x="102436" y="4229954"/>
              <a:ext cx="86895" cy="89215"/>
            </a:xfrm>
            <a:custGeom>
              <a:avLst/>
              <a:gdLst>
                <a:gd name="connsiteX0" fmla="*/ 20541 w 20564"/>
                <a:gd name="connsiteY0" fmla="*/ 11401 h 21113"/>
                <a:gd name="connsiteX1" fmla="*/ 10001 w 20564"/>
                <a:gd name="connsiteY1" fmla="*/ 0 h 21113"/>
                <a:gd name="connsiteX2" fmla="*/ 2472 w 20564"/>
                <a:gd name="connsiteY2" fmla="*/ 17424 h 21113"/>
                <a:gd name="connsiteX3" fmla="*/ 20541 w 20564"/>
                <a:gd name="connsiteY3" fmla="*/ 11401 h 21113"/>
              </a:gdLst>
              <a:ahLst/>
              <a:cxnLst>
                <a:cxn ang="0">
                  <a:pos x="connsiteX0" y="connsiteY0"/>
                </a:cxn>
                <a:cxn ang="0">
                  <a:pos x="connsiteX1" y="connsiteY1"/>
                </a:cxn>
                <a:cxn ang="0">
                  <a:pos x="connsiteX2" y="connsiteY2"/>
                </a:cxn>
                <a:cxn ang="0">
                  <a:pos x="connsiteX3" y="connsiteY3"/>
                </a:cxn>
              </a:cxnLst>
              <a:rect l="l" t="t" r="r" b="b"/>
              <a:pathLst>
                <a:path w="20564" h="21113">
                  <a:moveTo>
                    <a:pt x="20541" y="11401"/>
                  </a:moveTo>
                  <a:cubicBezTo>
                    <a:pt x="20864" y="6776"/>
                    <a:pt x="17853" y="215"/>
                    <a:pt x="10001" y="0"/>
                  </a:cubicBezTo>
                  <a:cubicBezTo>
                    <a:pt x="429" y="645"/>
                    <a:pt x="-2691" y="11293"/>
                    <a:pt x="2472" y="17424"/>
                  </a:cubicBezTo>
                  <a:cubicBezTo>
                    <a:pt x="8388" y="24523"/>
                    <a:pt x="19789" y="20758"/>
                    <a:pt x="20541"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7" name="任意多边形: 形状 1424">
              <a:extLst>
                <a:ext uri="{FF2B5EF4-FFF2-40B4-BE49-F238E27FC236}">
                  <a16:creationId xmlns:a16="http://schemas.microsoft.com/office/drawing/2014/main" xmlns="" id="{876E7A69-A988-45F8-B898-4557D108416A}"/>
                </a:ext>
              </a:extLst>
            </p:cNvPr>
            <p:cNvSpPr/>
            <p:nvPr/>
          </p:nvSpPr>
          <p:spPr>
            <a:xfrm>
              <a:off x="436102" y="4222225"/>
              <a:ext cx="87352" cy="89536"/>
            </a:xfrm>
            <a:custGeom>
              <a:avLst/>
              <a:gdLst>
                <a:gd name="connsiteX0" fmla="*/ 10199 w 20672"/>
                <a:gd name="connsiteY0" fmla="*/ 0 h 21189"/>
                <a:gd name="connsiteX1" fmla="*/ 2347 w 20672"/>
                <a:gd name="connsiteY1" fmla="*/ 17532 h 21189"/>
                <a:gd name="connsiteX2" fmla="*/ 20632 w 20672"/>
                <a:gd name="connsiteY2" fmla="*/ 11401 h 21189"/>
                <a:gd name="connsiteX3" fmla="*/ 10199 w 20672"/>
                <a:gd name="connsiteY3" fmla="*/ 0 h 21189"/>
              </a:gdLst>
              <a:ahLst/>
              <a:cxnLst>
                <a:cxn ang="0">
                  <a:pos x="connsiteX0" y="connsiteY0"/>
                </a:cxn>
                <a:cxn ang="0">
                  <a:pos x="connsiteX1" y="connsiteY1"/>
                </a:cxn>
                <a:cxn ang="0">
                  <a:pos x="connsiteX2" y="connsiteY2"/>
                </a:cxn>
                <a:cxn ang="0">
                  <a:pos x="connsiteX3" y="connsiteY3"/>
                </a:cxn>
              </a:cxnLst>
              <a:rect l="l" t="t" r="r" b="b"/>
              <a:pathLst>
                <a:path w="20672" h="21189">
                  <a:moveTo>
                    <a:pt x="10199" y="0"/>
                  </a:moveTo>
                  <a:cubicBezTo>
                    <a:pt x="626" y="753"/>
                    <a:pt x="-2708" y="11401"/>
                    <a:pt x="2347" y="17532"/>
                  </a:cubicBezTo>
                  <a:cubicBezTo>
                    <a:pt x="8263" y="24630"/>
                    <a:pt x="19664" y="20758"/>
                    <a:pt x="20632" y="11401"/>
                  </a:cubicBezTo>
                  <a:cubicBezTo>
                    <a:pt x="21062" y="6668"/>
                    <a:pt x="18158" y="108"/>
                    <a:pt x="1019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8" name="任意多边形: 形状 1425">
              <a:extLst>
                <a:ext uri="{FF2B5EF4-FFF2-40B4-BE49-F238E27FC236}">
                  <a16:creationId xmlns:a16="http://schemas.microsoft.com/office/drawing/2014/main" xmlns="" id="{7074C973-7400-4496-8D04-9793654CA700}"/>
                </a:ext>
              </a:extLst>
            </p:cNvPr>
            <p:cNvSpPr/>
            <p:nvPr/>
          </p:nvSpPr>
          <p:spPr>
            <a:xfrm>
              <a:off x="769980" y="4210862"/>
              <a:ext cx="87533" cy="89841"/>
            </a:xfrm>
            <a:custGeom>
              <a:avLst/>
              <a:gdLst>
                <a:gd name="connsiteX0" fmla="*/ 10455 w 20715"/>
                <a:gd name="connsiteY0" fmla="*/ 0 h 21261"/>
                <a:gd name="connsiteX1" fmla="*/ 2388 w 20715"/>
                <a:gd name="connsiteY1" fmla="*/ 17639 h 21261"/>
                <a:gd name="connsiteX2" fmla="*/ 20673 w 20715"/>
                <a:gd name="connsiteY2" fmla="*/ 11293 h 21261"/>
                <a:gd name="connsiteX3" fmla="*/ 10455 w 20715"/>
                <a:gd name="connsiteY3" fmla="*/ 0 h 21261"/>
              </a:gdLst>
              <a:ahLst/>
              <a:cxnLst>
                <a:cxn ang="0">
                  <a:pos x="connsiteX0" y="connsiteY0"/>
                </a:cxn>
                <a:cxn ang="0">
                  <a:pos x="connsiteX1" y="connsiteY1"/>
                </a:cxn>
                <a:cxn ang="0">
                  <a:pos x="connsiteX2" y="connsiteY2"/>
                </a:cxn>
                <a:cxn ang="0">
                  <a:pos x="connsiteX3" y="connsiteY3"/>
                </a:cxn>
              </a:cxnLst>
              <a:rect l="l" t="t" r="r" b="b"/>
              <a:pathLst>
                <a:path w="20715" h="21261">
                  <a:moveTo>
                    <a:pt x="10455" y="0"/>
                  </a:moveTo>
                  <a:cubicBezTo>
                    <a:pt x="667" y="860"/>
                    <a:pt x="-2775" y="11401"/>
                    <a:pt x="2388" y="17639"/>
                  </a:cubicBezTo>
                  <a:cubicBezTo>
                    <a:pt x="8196" y="24738"/>
                    <a:pt x="19597" y="20758"/>
                    <a:pt x="20673" y="11293"/>
                  </a:cubicBezTo>
                  <a:cubicBezTo>
                    <a:pt x="21103" y="6668"/>
                    <a:pt x="18306" y="108"/>
                    <a:pt x="1045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9" name="任意多边形: 形状 1436">
              <a:extLst>
                <a:ext uri="{FF2B5EF4-FFF2-40B4-BE49-F238E27FC236}">
                  <a16:creationId xmlns:a16="http://schemas.microsoft.com/office/drawing/2014/main" xmlns="" id="{607A86A8-E911-4420-9476-B9BF45EE2D61}"/>
                </a:ext>
              </a:extLst>
            </p:cNvPr>
            <p:cNvSpPr/>
            <p:nvPr/>
          </p:nvSpPr>
          <p:spPr>
            <a:xfrm>
              <a:off x="289288" y="4393569"/>
              <a:ext cx="86452" cy="87356"/>
            </a:xfrm>
            <a:custGeom>
              <a:avLst/>
              <a:gdLst>
                <a:gd name="connsiteX0" fmla="*/ 20420 w 20459"/>
                <a:gd name="connsiteY0" fmla="*/ 11186 h 20673"/>
                <a:gd name="connsiteX1" fmla="*/ 10094 w 20459"/>
                <a:gd name="connsiteY1" fmla="*/ 0 h 20673"/>
                <a:gd name="connsiteX2" fmla="*/ 2350 w 20459"/>
                <a:gd name="connsiteY2" fmla="*/ 17101 h 20673"/>
                <a:gd name="connsiteX3" fmla="*/ 20420 w 20459"/>
                <a:gd name="connsiteY3" fmla="*/ 11186 h 20673"/>
              </a:gdLst>
              <a:ahLst/>
              <a:cxnLst>
                <a:cxn ang="0">
                  <a:pos x="connsiteX0" y="connsiteY0"/>
                </a:cxn>
                <a:cxn ang="0">
                  <a:pos x="connsiteX1" y="connsiteY1"/>
                </a:cxn>
                <a:cxn ang="0">
                  <a:pos x="connsiteX2" y="connsiteY2"/>
                </a:cxn>
                <a:cxn ang="0">
                  <a:pos x="connsiteX3" y="connsiteY3"/>
                </a:cxn>
              </a:cxnLst>
              <a:rect l="l" t="t" r="r" b="b"/>
              <a:pathLst>
                <a:path w="20459" h="20673">
                  <a:moveTo>
                    <a:pt x="20420" y="11186"/>
                  </a:moveTo>
                  <a:cubicBezTo>
                    <a:pt x="20850" y="6668"/>
                    <a:pt x="17838" y="215"/>
                    <a:pt x="10094" y="0"/>
                  </a:cubicBezTo>
                  <a:cubicBezTo>
                    <a:pt x="630" y="753"/>
                    <a:pt x="-2705" y="11078"/>
                    <a:pt x="2350" y="17101"/>
                  </a:cubicBezTo>
                  <a:cubicBezTo>
                    <a:pt x="8266" y="23985"/>
                    <a:pt x="19559" y="20328"/>
                    <a:pt x="20420" y="111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0" name="任意多边形: 形状 1437">
              <a:extLst>
                <a:ext uri="{FF2B5EF4-FFF2-40B4-BE49-F238E27FC236}">
                  <a16:creationId xmlns:a16="http://schemas.microsoft.com/office/drawing/2014/main" xmlns="" id="{01E16AAF-9F52-4C4C-A350-0D50AD80B60D}"/>
                </a:ext>
              </a:extLst>
            </p:cNvPr>
            <p:cNvSpPr/>
            <p:nvPr/>
          </p:nvSpPr>
          <p:spPr>
            <a:xfrm>
              <a:off x="621023" y="4384480"/>
              <a:ext cx="86430" cy="87660"/>
            </a:xfrm>
            <a:custGeom>
              <a:avLst/>
              <a:gdLst>
                <a:gd name="connsiteX0" fmla="*/ 10212 w 20454"/>
                <a:gd name="connsiteY0" fmla="*/ 0 h 20745"/>
                <a:gd name="connsiteX1" fmla="*/ 2253 w 20454"/>
                <a:gd name="connsiteY1" fmla="*/ 17209 h 20745"/>
                <a:gd name="connsiteX2" fmla="*/ 20430 w 20454"/>
                <a:gd name="connsiteY2" fmla="*/ 11078 h 20745"/>
                <a:gd name="connsiteX3" fmla="*/ 10212 w 20454"/>
                <a:gd name="connsiteY3" fmla="*/ 0 h 20745"/>
              </a:gdLst>
              <a:ahLst/>
              <a:cxnLst>
                <a:cxn ang="0">
                  <a:pos x="connsiteX0" y="connsiteY0"/>
                </a:cxn>
                <a:cxn ang="0">
                  <a:pos x="connsiteX1" y="connsiteY1"/>
                </a:cxn>
                <a:cxn ang="0">
                  <a:pos x="connsiteX2" y="connsiteY2"/>
                </a:cxn>
                <a:cxn ang="0">
                  <a:pos x="connsiteX3" y="connsiteY3"/>
                </a:cxn>
              </a:cxnLst>
              <a:rect l="l" t="t" r="r" b="b"/>
              <a:pathLst>
                <a:path w="20454" h="20745">
                  <a:moveTo>
                    <a:pt x="10212" y="0"/>
                  </a:moveTo>
                  <a:cubicBezTo>
                    <a:pt x="747" y="753"/>
                    <a:pt x="-2694" y="11186"/>
                    <a:pt x="2253" y="17209"/>
                  </a:cubicBezTo>
                  <a:cubicBezTo>
                    <a:pt x="7954" y="24092"/>
                    <a:pt x="19355" y="20328"/>
                    <a:pt x="20430" y="11078"/>
                  </a:cubicBezTo>
                  <a:cubicBezTo>
                    <a:pt x="20753" y="6453"/>
                    <a:pt x="17956" y="108"/>
                    <a:pt x="1021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1" name="任意多边形: 形状 1438">
              <a:extLst>
                <a:ext uri="{FF2B5EF4-FFF2-40B4-BE49-F238E27FC236}">
                  <a16:creationId xmlns:a16="http://schemas.microsoft.com/office/drawing/2014/main" xmlns="" id="{0A3D8783-4A7A-4832-8F79-683CC8CC28BB}"/>
                </a:ext>
              </a:extLst>
            </p:cNvPr>
            <p:cNvSpPr/>
            <p:nvPr/>
          </p:nvSpPr>
          <p:spPr>
            <a:xfrm>
              <a:off x="950857" y="4371296"/>
              <a:ext cx="85374" cy="87732"/>
            </a:xfrm>
            <a:custGeom>
              <a:avLst/>
              <a:gdLst>
                <a:gd name="connsiteX0" fmla="*/ 20136 w 20204"/>
                <a:gd name="connsiteY0" fmla="*/ 10971 h 20762"/>
                <a:gd name="connsiteX1" fmla="*/ 10349 w 20204"/>
                <a:gd name="connsiteY1" fmla="*/ 0 h 20762"/>
                <a:gd name="connsiteX2" fmla="*/ 2067 w 20204"/>
                <a:gd name="connsiteY2" fmla="*/ 17209 h 20762"/>
                <a:gd name="connsiteX3" fmla="*/ 20136 w 20204"/>
                <a:gd name="connsiteY3" fmla="*/ 10971 h 20762"/>
              </a:gdLst>
              <a:ahLst/>
              <a:cxnLst>
                <a:cxn ang="0">
                  <a:pos x="connsiteX0" y="connsiteY0"/>
                </a:cxn>
                <a:cxn ang="0">
                  <a:pos x="connsiteX1" y="connsiteY1"/>
                </a:cxn>
                <a:cxn ang="0">
                  <a:pos x="connsiteX2" y="connsiteY2"/>
                </a:cxn>
                <a:cxn ang="0">
                  <a:pos x="connsiteX3" y="connsiteY3"/>
                </a:cxn>
              </a:cxnLst>
              <a:rect l="l" t="t" r="r" b="b"/>
              <a:pathLst>
                <a:path w="20204" h="20762">
                  <a:moveTo>
                    <a:pt x="20136" y="10971"/>
                  </a:moveTo>
                  <a:cubicBezTo>
                    <a:pt x="20674" y="6453"/>
                    <a:pt x="18093" y="108"/>
                    <a:pt x="10349" y="0"/>
                  </a:cubicBezTo>
                  <a:cubicBezTo>
                    <a:pt x="991" y="860"/>
                    <a:pt x="-2665" y="11401"/>
                    <a:pt x="2067" y="17209"/>
                  </a:cubicBezTo>
                  <a:cubicBezTo>
                    <a:pt x="7552" y="24200"/>
                    <a:pt x="18846" y="20221"/>
                    <a:pt x="20136"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2" name="任意多边形: 形状 1439">
              <a:extLst>
                <a:ext uri="{FF2B5EF4-FFF2-40B4-BE49-F238E27FC236}">
                  <a16:creationId xmlns:a16="http://schemas.microsoft.com/office/drawing/2014/main" xmlns="" id="{029939EC-FD2C-4FC6-AE56-2B53D777F5B1}"/>
                </a:ext>
              </a:extLst>
            </p:cNvPr>
            <p:cNvSpPr/>
            <p:nvPr/>
          </p:nvSpPr>
          <p:spPr>
            <a:xfrm>
              <a:off x="1275759" y="4355391"/>
              <a:ext cx="84660" cy="87529"/>
            </a:xfrm>
            <a:custGeom>
              <a:avLst/>
              <a:gdLst>
                <a:gd name="connsiteX0" fmla="*/ 19934 w 20035"/>
                <a:gd name="connsiteY0" fmla="*/ 10863 h 20714"/>
                <a:gd name="connsiteX1" fmla="*/ 10577 w 20035"/>
                <a:gd name="connsiteY1" fmla="*/ 0 h 20714"/>
                <a:gd name="connsiteX2" fmla="*/ 1973 w 20035"/>
                <a:gd name="connsiteY2" fmla="*/ 17316 h 20714"/>
                <a:gd name="connsiteX3" fmla="*/ 19934 w 20035"/>
                <a:gd name="connsiteY3" fmla="*/ 10863 h 20714"/>
              </a:gdLst>
              <a:ahLst/>
              <a:cxnLst>
                <a:cxn ang="0">
                  <a:pos x="connsiteX0" y="connsiteY0"/>
                </a:cxn>
                <a:cxn ang="0">
                  <a:pos x="connsiteX1" y="connsiteY1"/>
                </a:cxn>
                <a:cxn ang="0">
                  <a:pos x="connsiteX2" y="connsiteY2"/>
                </a:cxn>
                <a:cxn ang="0">
                  <a:pos x="connsiteX3" y="connsiteY3"/>
                </a:cxn>
              </a:cxnLst>
              <a:rect l="l" t="t" r="r" b="b"/>
              <a:pathLst>
                <a:path w="20035" h="20714">
                  <a:moveTo>
                    <a:pt x="19934" y="10863"/>
                  </a:moveTo>
                  <a:cubicBezTo>
                    <a:pt x="20580" y="6346"/>
                    <a:pt x="18213" y="0"/>
                    <a:pt x="10577" y="0"/>
                  </a:cubicBezTo>
                  <a:cubicBezTo>
                    <a:pt x="1112" y="968"/>
                    <a:pt x="-2652" y="11401"/>
                    <a:pt x="1973" y="17316"/>
                  </a:cubicBezTo>
                  <a:cubicBezTo>
                    <a:pt x="7350" y="24092"/>
                    <a:pt x="18536" y="20113"/>
                    <a:pt x="19934"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3" name="任意多边形: 形状 1440">
              <a:extLst>
                <a:ext uri="{FF2B5EF4-FFF2-40B4-BE49-F238E27FC236}">
                  <a16:creationId xmlns:a16="http://schemas.microsoft.com/office/drawing/2014/main" xmlns="" id="{F8606F0E-E387-41E2-ACA5-2C38F939F82A}"/>
                </a:ext>
              </a:extLst>
            </p:cNvPr>
            <p:cNvSpPr/>
            <p:nvPr/>
          </p:nvSpPr>
          <p:spPr>
            <a:xfrm>
              <a:off x="1595341" y="4335843"/>
              <a:ext cx="81558" cy="87740"/>
            </a:xfrm>
            <a:custGeom>
              <a:avLst/>
              <a:gdLst>
                <a:gd name="connsiteX0" fmla="*/ 19164 w 19301"/>
                <a:gd name="connsiteY0" fmla="*/ 10757 h 20764"/>
                <a:gd name="connsiteX1" fmla="*/ 19164 w 19301"/>
                <a:gd name="connsiteY1" fmla="*/ 10757 h 20764"/>
                <a:gd name="connsiteX2" fmla="*/ 10344 w 19301"/>
                <a:gd name="connsiteY2" fmla="*/ 1 h 20764"/>
                <a:gd name="connsiteX3" fmla="*/ 1740 w 19301"/>
                <a:gd name="connsiteY3" fmla="*/ 17425 h 20764"/>
                <a:gd name="connsiteX4" fmla="*/ 19164 w 19301"/>
                <a:gd name="connsiteY4" fmla="*/ 10757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01" h="20764">
                  <a:moveTo>
                    <a:pt x="19164" y="10757"/>
                  </a:moveTo>
                  <a:lnTo>
                    <a:pt x="19164" y="10757"/>
                  </a:lnTo>
                  <a:cubicBezTo>
                    <a:pt x="19917" y="6240"/>
                    <a:pt x="17658" y="-106"/>
                    <a:pt x="10344" y="1"/>
                  </a:cubicBezTo>
                  <a:cubicBezTo>
                    <a:pt x="1417" y="1077"/>
                    <a:pt x="-2562" y="11617"/>
                    <a:pt x="1740" y="17425"/>
                  </a:cubicBezTo>
                  <a:cubicBezTo>
                    <a:pt x="6687" y="24201"/>
                    <a:pt x="17658" y="20007"/>
                    <a:pt x="19164" y="107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4" name="任意多边形: 形状 1441">
              <a:extLst>
                <a:ext uri="{FF2B5EF4-FFF2-40B4-BE49-F238E27FC236}">
                  <a16:creationId xmlns:a16="http://schemas.microsoft.com/office/drawing/2014/main" xmlns="" id="{8A58393F-72E9-4D77-80F9-0D1329AB5840}"/>
                </a:ext>
              </a:extLst>
            </p:cNvPr>
            <p:cNvSpPr/>
            <p:nvPr/>
          </p:nvSpPr>
          <p:spPr>
            <a:xfrm>
              <a:off x="1904288" y="4312644"/>
              <a:ext cx="78224" cy="87770"/>
            </a:xfrm>
            <a:custGeom>
              <a:avLst/>
              <a:gdLst>
                <a:gd name="connsiteX0" fmla="*/ 18328 w 18512"/>
                <a:gd name="connsiteY0" fmla="*/ 10653 h 20771"/>
                <a:gd name="connsiteX1" fmla="*/ 18328 w 18512"/>
                <a:gd name="connsiteY1" fmla="*/ 10653 h 20771"/>
                <a:gd name="connsiteX2" fmla="*/ 10153 w 18512"/>
                <a:gd name="connsiteY2" fmla="*/ 5 h 20771"/>
                <a:gd name="connsiteX3" fmla="*/ 1549 w 18512"/>
                <a:gd name="connsiteY3" fmla="*/ 17537 h 20771"/>
                <a:gd name="connsiteX4" fmla="*/ 18328 w 18512"/>
                <a:gd name="connsiteY4" fmla="*/ 10653 h 20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2" h="20771">
                  <a:moveTo>
                    <a:pt x="18328" y="10653"/>
                  </a:moveTo>
                  <a:lnTo>
                    <a:pt x="18328" y="10653"/>
                  </a:lnTo>
                  <a:cubicBezTo>
                    <a:pt x="19188" y="6136"/>
                    <a:pt x="17145" y="-210"/>
                    <a:pt x="10153" y="5"/>
                  </a:cubicBezTo>
                  <a:cubicBezTo>
                    <a:pt x="1549" y="1188"/>
                    <a:pt x="-2431" y="11836"/>
                    <a:pt x="1549" y="17537"/>
                  </a:cubicBezTo>
                  <a:cubicBezTo>
                    <a:pt x="6066" y="24205"/>
                    <a:pt x="16607" y="19903"/>
                    <a:pt x="18328" y="106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5" name="任意多边形: 形状 1442">
              <a:extLst>
                <a:ext uri="{FF2B5EF4-FFF2-40B4-BE49-F238E27FC236}">
                  <a16:creationId xmlns:a16="http://schemas.microsoft.com/office/drawing/2014/main" xmlns="" id="{CC44682D-B5ED-4221-A988-EF797750A744}"/>
                </a:ext>
              </a:extLst>
            </p:cNvPr>
            <p:cNvSpPr/>
            <p:nvPr/>
          </p:nvSpPr>
          <p:spPr>
            <a:xfrm>
              <a:off x="2191303" y="4287194"/>
              <a:ext cx="70842" cy="87897"/>
            </a:xfrm>
            <a:custGeom>
              <a:avLst/>
              <a:gdLst>
                <a:gd name="connsiteX0" fmla="*/ 16552 w 16765"/>
                <a:gd name="connsiteY0" fmla="*/ 10653 h 20801"/>
                <a:gd name="connsiteX1" fmla="*/ 9561 w 16765"/>
                <a:gd name="connsiteY1" fmla="*/ 5 h 20801"/>
                <a:gd name="connsiteX2" fmla="*/ 1709 w 16765"/>
                <a:gd name="connsiteY2" fmla="*/ 18290 h 20801"/>
                <a:gd name="connsiteX3" fmla="*/ 16552 w 16765"/>
                <a:gd name="connsiteY3" fmla="*/ 10653 h 20801"/>
              </a:gdLst>
              <a:ahLst/>
              <a:cxnLst>
                <a:cxn ang="0">
                  <a:pos x="connsiteX0" y="connsiteY0"/>
                </a:cxn>
                <a:cxn ang="0">
                  <a:pos x="connsiteX1" y="connsiteY1"/>
                </a:cxn>
                <a:cxn ang="0">
                  <a:pos x="connsiteX2" y="connsiteY2"/>
                </a:cxn>
                <a:cxn ang="0">
                  <a:pos x="connsiteX3" y="connsiteY3"/>
                </a:cxn>
              </a:cxnLst>
              <a:rect l="l" t="t" r="r" b="b"/>
              <a:pathLst>
                <a:path w="16765" h="20801">
                  <a:moveTo>
                    <a:pt x="16552" y="10653"/>
                  </a:moveTo>
                  <a:cubicBezTo>
                    <a:pt x="17412" y="6136"/>
                    <a:pt x="15799" y="-210"/>
                    <a:pt x="9561" y="5"/>
                  </a:cubicBezTo>
                  <a:cubicBezTo>
                    <a:pt x="1386" y="1296"/>
                    <a:pt x="-2486" y="12804"/>
                    <a:pt x="1709" y="18290"/>
                  </a:cubicBezTo>
                  <a:cubicBezTo>
                    <a:pt x="6011" y="23990"/>
                    <a:pt x="14938" y="19365"/>
                    <a:pt x="16552" y="106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6" name="任意多边形: 形状 1443">
              <a:extLst>
                <a:ext uri="{FF2B5EF4-FFF2-40B4-BE49-F238E27FC236}">
                  <a16:creationId xmlns:a16="http://schemas.microsoft.com/office/drawing/2014/main" xmlns="" id="{8FD220A3-AAE7-47DE-A84C-39C1862792EE}"/>
                </a:ext>
              </a:extLst>
            </p:cNvPr>
            <p:cNvSpPr/>
            <p:nvPr/>
          </p:nvSpPr>
          <p:spPr>
            <a:xfrm>
              <a:off x="2450510" y="4259900"/>
              <a:ext cx="63760" cy="88277"/>
            </a:xfrm>
            <a:custGeom>
              <a:avLst/>
              <a:gdLst>
                <a:gd name="connsiteX0" fmla="*/ 8880 w 15089"/>
                <a:gd name="connsiteY0" fmla="*/ 12 h 20891"/>
                <a:gd name="connsiteX1" fmla="*/ 1351 w 15089"/>
                <a:gd name="connsiteY1" fmla="*/ 18404 h 20891"/>
                <a:gd name="connsiteX2" fmla="*/ 14796 w 15089"/>
                <a:gd name="connsiteY2" fmla="*/ 10660 h 20891"/>
                <a:gd name="connsiteX3" fmla="*/ 14796 w 15089"/>
                <a:gd name="connsiteY3" fmla="*/ 10660 h 20891"/>
                <a:gd name="connsiteX4" fmla="*/ 8880 w 15089"/>
                <a:gd name="connsiteY4" fmla="*/ 12 h 20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9" h="20891">
                  <a:moveTo>
                    <a:pt x="8880" y="12"/>
                  </a:moveTo>
                  <a:cubicBezTo>
                    <a:pt x="1567" y="1410"/>
                    <a:pt x="-2198" y="12918"/>
                    <a:pt x="1351" y="18404"/>
                  </a:cubicBezTo>
                  <a:cubicBezTo>
                    <a:pt x="5008" y="24104"/>
                    <a:pt x="13075" y="19372"/>
                    <a:pt x="14796" y="10660"/>
                  </a:cubicBezTo>
                  <a:lnTo>
                    <a:pt x="14796" y="10660"/>
                  </a:lnTo>
                  <a:cubicBezTo>
                    <a:pt x="15764" y="6035"/>
                    <a:pt x="14473" y="-311"/>
                    <a:pt x="8880"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7" name="任意多边形: 形状 1444">
              <a:extLst>
                <a:ext uri="{FF2B5EF4-FFF2-40B4-BE49-F238E27FC236}">
                  <a16:creationId xmlns:a16="http://schemas.microsoft.com/office/drawing/2014/main" xmlns="" id="{A7E4120F-D005-4522-9845-BDED1BBEE659}"/>
                </a:ext>
              </a:extLst>
            </p:cNvPr>
            <p:cNvSpPr/>
            <p:nvPr/>
          </p:nvSpPr>
          <p:spPr>
            <a:xfrm>
              <a:off x="2681118" y="4230811"/>
              <a:ext cx="56940" cy="88345"/>
            </a:xfrm>
            <a:custGeom>
              <a:avLst/>
              <a:gdLst>
                <a:gd name="connsiteX0" fmla="*/ 1416 w 13475"/>
                <a:gd name="connsiteY0" fmla="*/ 19049 h 20907"/>
                <a:gd name="connsiteX1" fmla="*/ 13139 w 13475"/>
                <a:gd name="connsiteY1" fmla="*/ 10552 h 20907"/>
                <a:gd name="connsiteX2" fmla="*/ 8192 w 13475"/>
                <a:gd name="connsiteY2" fmla="*/ 12 h 20907"/>
                <a:gd name="connsiteX3" fmla="*/ 1416 w 13475"/>
                <a:gd name="connsiteY3" fmla="*/ 19049 h 20907"/>
              </a:gdLst>
              <a:ahLst/>
              <a:cxnLst>
                <a:cxn ang="0">
                  <a:pos x="connsiteX0" y="connsiteY0"/>
                </a:cxn>
                <a:cxn ang="0">
                  <a:pos x="connsiteX1" y="connsiteY1"/>
                </a:cxn>
                <a:cxn ang="0">
                  <a:pos x="connsiteX2" y="connsiteY2"/>
                </a:cxn>
                <a:cxn ang="0">
                  <a:pos x="connsiteX3" y="connsiteY3"/>
                </a:cxn>
              </a:cxnLst>
              <a:rect l="l" t="t" r="r" b="b"/>
              <a:pathLst>
                <a:path w="13475" h="20907">
                  <a:moveTo>
                    <a:pt x="1416" y="19049"/>
                  </a:moveTo>
                  <a:cubicBezTo>
                    <a:pt x="4750" y="23782"/>
                    <a:pt x="11419" y="18942"/>
                    <a:pt x="13139" y="10552"/>
                  </a:cubicBezTo>
                  <a:cubicBezTo>
                    <a:pt x="14108" y="6035"/>
                    <a:pt x="13139" y="-311"/>
                    <a:pt x="8192" y="12"/>
                  </a:cubicBezTo>
                  <a:cubicBezTo>
                    <a:pt x="1308" y="1518"/>
                    <a:pt x="-2133" y="13994"/>
                    <a:pt x="1416" y="190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0" name="任意多边形: 形状 1457">
              <a:extLst>
                <a:ext uri="{FF2B5EF4-FFF2-40B4-BE49-F238E27FC236}">
                  <a16:creationId xmlns:a16="http://schemas.microsoft.com/office/drawing/2014/main" xmlns="" id="{BF22CBAF-8566-4C84-A4CC-26D15DD6E169}"/>
                </a:ext>
              </a:extLst>
            </p:cNvPr>
            <p:cNvSpPr/>
            <p:nvPr/>
          </p:nvSpPr>
          <p:spPr>
            <a:xfrm>
              <a:off x="111851" y="4591724"/>
              <a:ext cx="85209" cy="84926"/>
            </a:xfrm>
            <a:custGeom>
              <a:avLst/>
              <a:gdLst>
                <a:gd name="connsiteX0" fmla="*/ 20142 w 20165"/>
                <a:gd name="connsiteY0" fmla="*/ 10863 h 20098"/>
                <a:gd name="connsiteX1" fmla="*/ 9816 w 20165"/>
                <a:gd name="connsiteY1" fmla="*/ 0 h 20098"/>
                <a:gd name="connsiteX2" fmla="*/ 2503 w 20165"/>
                <a:gd name="connsiteY2" fmla="*/ 16564 h 20098"/>
                <a:gd name="connsiteX3" fmla="*/ 20142 w 20165"/>
                <a:gd name="connsiteY3" fmla="*/ 10863 h 20098"/>
              </a:gdLst>
              <a:ahLst/>
              <a:cxnLst>
                <a:cxn ang="0">
                  <a:pos x="connsiteX0" y="connsiteY0"/>
                </a:cxn>
                <a:cxn ang="0">
                  <a:pos x="connsiteX1" y="connsiteY1"/>
                </a:cxn>
                <a:cxn ang="0">
                  <a:pos x="connsiteX2" y="connsiteY2"/>
                </a:cxn>
                <a:cxn ang="0">
                  <a:pos x="connsiteX3" y="connsiteY3"/>
                </a:cxn>
              </a:cxnLst>
              <a:rect l="l" t="t" r="r" b="b"/>
              <a:pathLst>
                <a:path w="20165" h="20098">
                  <a:moveTo>
                    <a:pt x="20142" y="10863"/>
                  </a:moveTo>
                  <a:cubicBezTo>
                    <a:pt x="20464" y="6453"/>
                    <a:pt x="17560" y="215"/>
                    <a:pt x="9816" y="0"/>
                  </a:cubicBezTo>
                  <a:cubicBezTo>
                    <a:pt x="351" y="645"/>
                    <a:pt x="-2660" y="10540"/>
                    <a:pt x="2503" y="16564"/>
                  </a:cubicBezTo>
                  <a:cubicBezTo>
                    <a:pt x="8418" y="23340"/>
                    <a:pt x="19389" y="19790"/>
                    <a:pt x="20142"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1" name="任意多边形: 形状 1458">
              <a:extLst>
                <a:ext uri="{FF2B5EF4-FFF2-40B4-BE49-F238E27FC236}">
                  <a16:creationId xmlns:a16="http://schemas.microsoft.com/office/drawing/2014/main" xmlns="" id="{3E4D5978-62F8-42C9-B60F-9721BBB6DFB8}"/>
                </a:ext>
              </a:extLst>
            </p:cNvPr>
            <p:cNvSpPr/>
            <p:nvPr/>
          </p:nvSpPr>
          <p:spPr>
            <a:xfrm>
              <a:off x="437907" y="4584452"/>
              <a:ext cx="85556" cy="84478"/>
            </a:xfrm>
            <a:custGeom>
              <a:avLst/>
              <a:gdLst>
                <a:gd name="connsiteX0" fmla="*/ 2350 w 20247"/>
                <a:gd name="connsiteY0" fmla="*/ 16564 h 19992"/>
                <a:gd name="connsiteX1" fmla="*/ 20205 w 20247"/>
                <a:gd name="connsiteY1" fmla="*/ 10756 h 19992"/>
                <a:gd name="connsiteX2" fmla="*/ 10094 w 20247"/>
                <a:gd name="connsiteY2" fmla="*/ 0 h 19992"/>
                <a:gd name="connsiteX3" fmla="*/ 2350 w 20247"/>
                <a:gd name="connsiteY3" fmla="*/ 16564 h 19992"/>
              </a:gdLst>
              <a:ahLst/>
              <a:cxnLst>
                <a:cxn ang="0">
                  <a:pos x="connsiteX0" y="connsiteY0"/>
                </a:cxn>
                <a:cxn ang="0">
                  <a:pos x="connsiteX1" y="connsiteY1"/>
                </a:cxn>
                <a:cxn ang="0">
                  <a:pos x="connsiteX2" y="connsiteY2"/>
                </a:cxn>
                <a:cxn ang="0">
                  <a:pos x="connsiteX3" y="connsiteY3"/>
                </a:cxn>
              </a:cxnLst>
              <a:rect l="l" t="t" r="r" b="b"/>
              <a:pathLst>
                <a:path w="20247" h="19992">
                  <a:moveTo>
                    <a:pt x="2350" y="16564"/>
                  </a:moveTo>
                  <a:cubicBezTo>
                    <a:pt x="8051" y="23232"/>
                    <a:pt x="19237" y="19575"/>
                    <a:pt x="20205" y="10756"/>
                  </a:cubicBezTo>
                  <a:cubicBezTo>
                    <a:pt x="20635" y="6346"/>
                    <a:pt x="17838" y="215"/>
                    <a:pt x="10094" y="0"/>
                  </a:cubicBezTo>
                  <a:cubicBezTo>
                    <a:pt x="629" y="753"/>
                    <a:pt x="-2705" y="10648"/>
                    <a:pt x="2350" y="165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2" name="任意多边形: 形状 1459">
              <a:extLst>
                <a:ext uri="{FF2B5EF4-FFF2-40B4-BE49-F238E27FC236}">
                  <a16:creationId xmlns:a16="http://schemas.microsoft.com/office/drawing/2014/main" xmlns="" id="{9F5503F7-C837-4F7D-80E8-ECAC628BD0B1}"/>
                </a:ext>
              </a:extLst>
            </p:cNvPr>
            <p:cNvSpPr/>
            <p:nvPr/>
          </p:nvSpPr>
          <p:spPr>
            <a:xfrm>
              <a:off x="763692" y="4573998"/>
              <a:ext cx="85290" cy="84474"/>
            </a:xfrm>
            <a:custGeom>
              <a:avLst/>
              <a:gdLst>
                <a:gd name="connsiteX0" fmla="*/ 20117 w 20184"/>
                <a:gd name="connsiteY0" fmla="*/ 10648 h 19991"/>
                <a:gd name="connsiteX1" fmla="*/ 10437 w 20184"/>
                <a:gd name="connsiteY1" fmla="*/ 0 h 19991"/>
                <a:gd name="connsiteX2" fmla="*/ 2155 w 20184"/>
                <a:gd name="connsiteY2" fmla="*/ 16671 h 19991"/>
                <a:gd name="connsiteX3" fmla="*/ 20117 w 20184"/>
                <a:gd name="connsiteY3" fmla="*/ 10648 h 19991"/>
              </a:gdLst>
              <a:ahLst/>
              <a:cxnLst>
                <a:cxn ang="0">
                  <a:pos x="connsiteX0" y="connsiteY0"/>
                </a:cxn>
                <a:cxn ang="0">
                  <a:pos x="connsiteX1" y="connsiteY1"/>
                </a:cxn>
                <a:cxn ang="0">
                  <a:pos x="connsiteX2" y="connsiteY2"/>
                </a:cxn>
                <a:cxn ang="0">
                  <a:pos x="connsiteX3" y="connsiteY3"/>
                </a:cxn>
              </a:cxnLst>
              <a:rect l="l" t="t" r="r" b="b"/>
              <a:pathLst>
                <a:path w="20184" h="19991">
                  <a:moveTo>
                    <a:pt x="20117" y="10648"/>
                  </a:moveTo>
                  <a:cubicBezTo>
                    <a:pt x="20654" y="6238"/>
                    <a:pt x="18073" y="108"/>
                    <a:pt x="10437" y="0"/>
                  </a:cubicBezTo>
                  <a:cubicBezTo>
                    <a:pt x="864" y="860"/>
                    <a:pt x="-2685" y="10863"/>
                    <a:pt x="2155" y="16671"/>
                  </a:cubicBezTo>
                  <a:cubicBezTo>
                    <a:pt x="7748" y="23232"/>
                    <a:pt x="18934" y="19468"/>
                    <a:pt x="20117" y="106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3" name="任意多边形: 形状 1460">
              <a:extLst>
                <a:ext uri="{FF2B5EF4-FFF2-40B4-BE49-F238E27FC236}">
                  <a16:creationId xmlns:a16="http://schemas.microsoft.com/office/drawing/2014/main" xmlns="" id="{2E38FAA9-A7F7-4CC7-82E5-1F213AFE12FD}"/>
                </a:ext>
              </a:extLst>
            </p:cNvPr>
            <p:cNvSpPr/>
            <p:nvPr/>
          </p:nvSpPr>
          <p:spPr>
            <a:xfrm>
              <a:off x="1087961" y="4559910"/>
              <a:ext cx="83967" cy="84677"/>
            </a:xfrm>
            <a:custGeom>
              <a:avLst/>
              <a:gdLst>
                <a:gd name="connsiteX0" fmla="*/ 19742 w 19871"/>
                <a:gd name="connsiteY0" fmla="*/ 10540 h 20039"/>
                <a:gd name="connsiteX1" fmla="*/ 10492 w 19871"/>
                <a:gd name="connsiteY1" fmla="*/ 0 h 20039"/>
                <a:gd name="connsiteX2" fmla="*/ 1888 w 19871"/>
                <a:gd name="connsiteY2" fmla="*/ 16779 h 20039"/>
                <a:gd name="connsiteX3" fmla="*/ 19742 w 19871"/>
                <a:gd name="connsiteY3" fmla="*/ 10540 h 20039"/>
              </a:gdLst>
              <a:ahLst/>
              <a:cxnLst>
                <a:cxn ang="0">
                  <a:pos x="connsiteX0" y="connsiteY0"/>
                </a:cxn>
                <a:cxn ang="0">
                  <a:pos x="connsiteX1" y="connsiteY1"/>
                </a:cxn>
                <a:cxn ang="0">
                  <a:pos x="connsiteX2" y="connsiteY2"/>
                </a:cxn>
                <a:cxn ang="0">
                  <a:pos x="connsiteX3" y="connsiteY3"/>
                </a:cxn>
              </a:cxnLst>
              <a:rect l="l" t="t" r="r" b="b"/>
              <a:pathLst>
                <a:path w="19871" h="20039">
                  <a:moveTo>
                    <a:pt x="19742" y="10540"/>
                  </a:moveTo>
                  <a:cubicBezTo>
                    <a:pt x="20495" y="6131"/>
                    <a:pt x="18021" y="0"/>
                    <a:pt x="10492" y="0"/>
                  </a:cubicBezTo>
                  <a:cubicBezTo>
                    <a:pt x="1242" y="968"/>
                    <a:pt x="-2630" y="11078"/>
                    <a:pt x="1888" y="16779"/>
                  </a:cubicBezTo>
                  <a:cubicBezTo>
                    <a:pt x="7158" y="23340"/>
                    <a:pt x="18236" y="19360"/>
                    <a:pt x="19742"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4" name="任意多边形: 形状 1461">
              <a:extLst>
                <a:ext uri="{FF2B5EF4-FFF2-40B4-BE49-F238E27FC236}">
                  <a16:creationId xmlns:a16="http://schemas.microsoft.com/office/drawing/2014/main" xmlns="" id="{7ADE8D12-12AF-4584-A1FB-7F661730B10E}"/>
                </a:ext>
              </a:extLst>
            </p:cNvPr>
            <p:cNvSpPr/>
            <p:nvPr/>
          </p:nvSpPr>
          <p:spPr>
            <a:xfrm>
              <a:off x="1405920" y="4541731"/>
              <a:ext cx="82518" cy="85421"/>
            </a:xfrm>
            <a:custGeom>
              <a:avLst/>
              <a:gdLst>
                <a:gd name="connsiteX0" fmla="*/ 19355 w 19528"/>
                <a:gd name="connsiteY0" fmla="*/ 10540 h 20215"/>
                <a:gd name="connsiteX1" fmla="*/ 10643 w 19528"/>
                <a:gd name="connsiteY1" fmla="*/ 0 h 20215"/>
                <a:gd name="connsiteX2" fmla="*/ 1716 w 19528"/>
                <a:gd name="connsiteY2" fmla="*/ 16886 h 20215"/>
                <a:gd name="connsiteX3" fmla="*/ 19355 w 19528"/>
                <a:gd name="connsiteY3" fmla="*/ 10540 h 20215"/>
              </a:gdLst>
              <a:ahLst/>
              <a:cxnLst>
                <a:cxn ang="0">
                  <a:pos x="connsiteX0" y="connsiteY0"/>
                </a:cxn>
                <a:cxn ang="0">
                  <a:pos x="connsiteX1" y="connsiteY1"/>
                </a:cxn>
                <a:cxn ang="0">
                  <a:pos x="connsiteX2" y="connsiteY2"/>
                </a:cxn>
                <a:cxn ang="0">
                  <a:pos x="connsiteX3" y="connsiteY3"/>
                </a:cxn>
              </a:cxnLst>
              <a:rect l="l" t="t" r="r" b="b"/>
              <a:pathLst>
                <a:path w="19528" h="20215">
                  <a:moveTo>
                    <a:pt x="19355" y="10540"/>
                  </a:moveTo>
                  <a:cubicBezTo>
                    <a:pt x="20215" y="6131"/>
                    <a:pt x="17957" y="0"/>
                    <a:pt x="10643" y="0"/>
                  </a:cubicBezTo>
                  <a:cubicBezTo>
                    <a:pt x="1501" y="1076"/>
                    <a:pt x="-2587" y="11078"/>
                    <a:pt x="1716" y="16886"/>
                  </a:cubicBezTo>
                  <a:cubicBezTo>
                    <a:pt x="6663" y="23555"/>
                    <a:pt x="17741" y="19575"/>
                    <a:pt x="19355"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5" name="任意多边形: 形状 1462">
              <a:extLst>
                <a:ext uri="{FF2B5EF4-FFF2-40B4-BE49-F238E27FC236}">
                  <a16:creationId xmlns:a16="http://schemas.microsoft.com/office/drawing/2014/main" xmlns="" id="{3DD76303-2B27-4C18-9A8D-544D61F72423}"/>
                </a:ext>
              </a:extLst>
            </p:cNvPr>
            <p:cNvSpPr/>
            <p:nvPr/>
          </p:nvSpPr>
          <p:spPr>
            <a:xfrm>
              <a:off x="1715856" y="4521271"/>
              <a:ext cx="80519" cy="85332"/>
            </a:xfrm>
            <a:custGeom>
              <a:avLst/>
              <a:gdLst>
                <a:gd name="connsiteX0" fmla="*/ 18823 w 19055"/>
                <a:gd name="connsiteY0" fmla="*/ 10434 h 20194"/>
                <a:gd name="connsiteX1" fmla="*/ 10649 w 19055"/>
                <a:gd name="connsiteY1" fmla="*/ 1 h 20194"/>
                <a:gd name="connsiteX2" fmla="*/ 1507 w 19055"/>
                <a:gd name="connsiteY2" fmla="*/ 16995 h 20194"/>
                <a:gd name="connsiteX3" fmla="*/ 18823 w 19055"/>
                <a:gd name="connsiteY3" fmla="*/ 10434 h 20194"/>
              </a:gdLst>
              <a:ahLst/>
              <a:cxnLst>
                <a:cxn ang="0">
                  <a:pos x="connsiteX0" y="connsiteY0"/>
                </a:cxn>
                <a:cxn ang="0">
                  <a:pos x="connsiteX1" y="connsiteY1"/>
                </a:cxn>
                <a:cxn ang="0">
                  <a:pos x="connsiteX2" y="connsiteY2"/>
                </a:cxn>
                <a:cxn ang="0">
                  <a:pos x="connsiteX3" y="connsiteY3"/>
                </a:cxn>
              </a:cxnLst>
              <a:rect l="l" t="t" r="r" b="b"/>
              <a:pathLst>
                <a:path w="19055" h="20194">
                  <a:moveTo>
                    <a:pt x="18823" y="10434"/>
                  </a:moveTo>
                  <a:cubicBezTo>
                    <a:pt x="19791" y="6024"/>
                    <a:pt x="17855" y="-106"/>
                    <a:pt x="10649" y="1"/>
                  </a:cubicBezTo>
                  <a:cubicBezTo>
                    <a:pt x="1722" y="1185"/>
                    <a:pt x="-2473" y="11295"/>
                    <a:pt x="1507" y="16995"/>
                  </a:cubicBezTo>
                  <a:cubicBezTo>
                    <a:pt x="6239" y="23556"/>
                    <a:pt x="16995" y="19361"/>
                    <a:pt x="18823" y="104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6" name="任意多边形: 形状 1463">
              <a:extLst>
                <a:ext uri="{FF2B5EF4-FFF2-40B4-BE49-F238E27FC236}">
                  <a16:creationId xmlns:a16="http://schemas.microsoft.com/office/drawing/2014/main" xmlns="" id="{3D61CB53-F301-4FDB-A4A4-3C19C5CF3AF4}"/>
                </a:ext>
              </a:extLst>
            </p:cNvPr>
            <p:cNvSpPr/>
            <p:nvPr/>
          </p:nvSpPr>
          <p:spPr>
            <a:xfrm>
              <a:off x="2012801" y="4497620"/>
              <a:ext cx="74590" cy="85163"/>
            </a:xfrm>
            <a:custGeom>
              <a:avLst/>
              <a:gdLst>
                <a:gd name="connsiteX0" fmla="*/ 17386 w 17652"/>
                <a:gd name="connsiteY0" fmla="*/ 10331 h 20154"/>
                <a:gd name="connsiteX1" fmla="*/ 10287 w 17652"/>
                <a:gd name="connsiteY1" fmla="*/ 6 h 20154"/>
                <a:gd name="connsiteX2" fmla="*/ 1252 w 17652"/>
                <a:gd name="connsiteY2" fmla="*/ 17107 h 20154"/>
                <a:gd name="connsiteX3" fmla="*/ 17386 w 17652"/>
                <a:gd name="connsiteY3" fmla="*/ 10331 h 20154"/>
              </a:gdLst>
              <a:ahLst/>
              <a:cxnLst>
                <a:cxn ang="0">
                  <a:pos x="connsiteX0" y="connsiteY0"/>
                </a:cxn>
                <a:cxn ang="0">
                  <a:pos x="connsiteX1" y="connsiteY1"/>
                </a:cxn>
                <a:cxn ang="0">
                  <a:pos x="connsiteX2" y="connsiteY2"/>
                </a:cxn>
                <a:cxn ang="0">
                  <a:pos x="connsiteX3" y="connsiteY3"/>
                </a:cxn>
              </a:cxnLst>
              <a:rect l="l" t="t" r="r" b="b"/>
              <a:pathLst>
                <a:path w="17652" h="20154">
                  <a:moveTo>
                    <a:pt x="17386" y="10331"/>
                  </a:moveTo>
                  <a:cubicBezTo>
                    <a:pt x="18354" y="5921"/>
                    <a:pt x="16848" y="-210"/>
                    <a:pt x="10287" y="6"/>
                  </a:cubicBezTo>
                  <a:cubicBezTo>
                    <a:pt x="2005" y="1189"/>
                    <a:pt x="-2297" y="11406"/>
                    <a:pt x="1252" y="17107"/>
                  </a:cubicBezTo>
                  <a:cubicBezTo>
                    <a:pt x="5232" y="23453"/>
                    <a:pt x="15342" y="19258"/>
                    <a:pt x="17386"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7" name="任意多边形: 形状 1464">
              <a:extLst>
                <a:ext uri="{FF2B5EF4-FFF2-40B4-BE49-F238E27FC236}">
                  <a16:creationId xmlns:a16="http://schemas.microsoft.com/office/drawing/2014/main" xmlns="" id="{33FC3072-6D60-4040-B180-FDE3FBC54B67}"/>
                </a:ext>
              </a:extLst>
            </p:cNvPr>
            <p:cNvSpPr/>
            <p:nvPr/>
          </p:nvSpPr>
          <p:spPr>
            <a:xfrm>
              <a:off x="2283836" y="4471261"/>
              <a:ext cx="67538" cy="85602"/>
            </a:xfrm>
            <a:custGeom>
              <a:avLst/>
              <a:gdLst>
                <a:gd name="connsiteX0" fmla="*/ 15628 w 15983"/>
                <a:gd name="connsiteY0" fmla="*/ 10331 h 20258"/>
                <a:gd name="connsiteX1" fmla="*/ 15628 w 15983"/>
                <a:gd name="connsiteY1" fmla="*/ 10331 h 20258"/>
                <a:gd name="connsiteX2" fmla="*/ 9605 w 15983"/>
                <a:gd name="connsiteY2" fmla="*/ 6 h 20258"/>
                <a:gd name="connsiteX3" fmla="*/ 1323 w 15983"/>
                <a:gd name="connsiteY3" fmla="*/ 17860 h 20258"/>
                <a:gd name="connsiteX4" fmla="*/ 15628 w 15983"/>
                <a:gd name="connsiteY4" fmla="*/ 10331 h 20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3" h="20258">
                  <a:moveTo>
                    <a:pt x="15628" y="10331"/>
                  </a:moveTo>
                  <a:lnTo>
                    <a:pt x="15628" y="10331"/>
                  </a:lnTo>
                  <a:cubicBezTo>
                    <a:pt x="16703" y="5921"/>
                    <a:pt x="15520" y="-210"/>
                    <a:pt x="9605" y="6"/>
                  </a:cubicBezTo>
                  <a:cubicBezTo>
                    <a:pt x="1968" y="1296"/>
                    <a:pt x="-2334" y="12482"/>
                    <a:pt x="1323" y="17860"/>
                  </a:cubicBezTo>
                  <a:cubicBezTo>
                    <a:pt x="4980" y="23345"/>
                    <a:pt x="13584" y="18828"/>
                    <a:pt x="15628"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8" name="任意多边形: 形状 1465">
              <a:extLst>
                <a:ext uri="{FF2B5EF4-FFF2-40B4-BE49-F238E27FC236}">
                  <a16:creationId xmlns:a16="http://schemas.microsoft.com/office/drawing/2014/main" xmlns="" id="{3B0E7207-A5AB-4545-BDA6-6DD3D849750A}"/>
                </a:ext>
              </a:extLst>
            </p:cNvPr>
            <p:cNvSpPr/>
            <p:nvPr/>
          </p:nvSpPr>
          <p:spPr>
            <a:xfrm>
              <a:off x="2526757" y="4443511"/>
              <a:ext cx="60709" cy="86071"/>
            </a:xfrm>
            <a:custGeom>
              <a:avLst/>
              <a:gdLst>
                <a:gd name="connsiteX0" fmla="*/ 9013 w 14367"/>
                <a:gd name="connsiteY0" fmla="*/ 12 h 20369"/>
                <a:gd name="connsiteX1" fmla="*/ 946 w 14367"/>
                <a:gd name="connsiteY1" fmla="*/ 17974 h 20369"/>
                <a:gd name="connsiteX2" fmla="*/ 13961 w 14367"/>
                <a:gd name="connsiteY2" fmla="*/ 10337 h 20369"/>
                <a:gd name="connsiteX3" fmla="*/ 9013 w 14367"/>
                <a:gd name="connsiteY3" fmla="*/ 12 h 20369"/>
              </a:gdLst>
              <a:ahLst/>
              <a:cxnLst>
                <a:cxn ang="0">
                  <a:pos x="connsiteX0" y="connsiteY0"/>
                </a:cxn>
                <a:cxn ang="0">
                  <a:pos x="connsiteX1" y="connsiteY1"/>
                </a:cxn>
                <a:cxn ang="0">
                  <a:pos x="connsiteX2" y="connsiteY2"/>
                </a:cxn>
                <a:cxn ang="0">
                  <a:pos x="connsiteX3" y="connsiteY3"/>
                </a:cxn>
              </a:cxnLst>
              <a:rect l="l" t="t" r="r" b="b"/>
              <a:pathLst>
                <a:path w="14367" h="20369">
                  <a:moveTo>
                    <a:pt x="9013" y="12"/>
                  </a:moveTo>
                  <a:cubicBezTo>
                    <a:pt x="2129" y="1410"/>
                    <a:pt x="-1958" y="12596"/>
                    <a:pt x="946" y="17974"/>
                  </a:cubicBezTo>
                  <a:cubicBezTo>
                    <a:pt x="3958" y="23459"/>
                    <a:pt x="11809" y="18942"/>
                    <a:pt x="13961" y="10337"/>
                  </a:cubicBezTo>
                  <a:cubicBezTo>
                    <a:pt x="15036" y="5928"/>
                    <a:pt x="14176" y="-311"/>
                    <a:pt x="9013"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9" name="任意多边形: 形状 1466">
              <a:extLst>
                <a:ext uri="{FF2B5EF4-FFF2-40B4-BE49-F238E27FC236}">
                  <a16:creationId xmlns:a16="http://schemas.microsoft.com/office/drawing/2014/main" xmlns="" id="{D408C402-6DB8-467F-8213-A86358894350}"/>
                </a:ext>
              </a:extLst>
            </p:cNvPr>
            <p:cNvSpPr/>
            <p:nvPr/>
          </p:nvSpPr>
          <p:spPr>
            <a:xfrm>
              <a:off x="2741003" y="4413970"/>
              <a:ext cx="53910" cy="86350"/>
            </a:xfrm>
            <a:custGeom>
              <a:avLst/>
              <a:gdLst>
                <a:gd name="connsiteX0" fmla="*/ 12196 w 12758"/>
                <a:gd name="connsiteY0" fmla="*/ 10337 h 20435"/>
                <a:gd name="connsiteX1" fmla="*/ 8432 w 12758"/>
                <a:gd name="connsiteY1" fmla="*/ 12 h 20435"/>
                <a:gd name="connsiteX2" fmla="*/ 1010 w 12758"/>
                <a:gd name="connsiteY2" fmla="*/ 18619 h 20435"/>
                <a:gd name="connsiteX3" fmla="*/ 12196 w 12758"/>
                <a:gd name="connsiteY3" fmla="*/ 10337 h 20435"/>
              </a:gdLst>
              <a:ahLst/>
              <a:cxnLst>
                <a:cxn ang="0">
                  <a:pos x="connsiteX0" y="connsiteY0"/>
                </a:cxn>
                <a:cxn ang="0">
                  <a:pos x="connsiteX1" y="connsiteY1"/>
                </a:cxn>
                <a:cxn ang="0">
                  <a:pos x="connsiteX2" y="connsiteY2"/>
                </a:cxn>
                <a:cxn ang="0">
                  <a:pos x="connsiteX3" y="connsiteY3"/>
                </a:cxn>
              </a:cxnLst>
              <a:rect l="l" t="t" r="r" b="b"/>
              <a:pathLst>
                <a:path w="12758" h="20435">
                  <a:moveTo>
                    <a:pt x="12196" y="10337"/>
                  </a:moveTo>
                  <a:cubicBezTo>
                    <a:pt x="13379" y="5928"/>
                    <a:pt x="12949" y="-311"/>
                    <a:pt x="8432" y="12"/>
                  </a:cubicBezTo>
                  <a:cubicBezTo>
                    <a:pt x="2086" y="1518"/>
                    <a:pt x="-2001" y="13672"/>
                    <a:pt x="1010" y="18619"/>
                  </a:cubicBezTo>
                  <a:cubicBezTo>
                    <a:pt x="3592" y="23244"/>
                    <a:pt x="10045" y="18512"/>
                    <a:pt x="12196" y="103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0" name="任意多边形: 形状 1467">
              <a:extLst>
                <a:ext uri="{FF2B5EF4-FFF2-40B4-BE49-F238E27FC236}">
                  <a16:creationId xmlns:a16="http://schemas.microsoft.com/office/drawing/2014/main" xmlns="" id="{88CCFAFC-4359-483C-AF5B-B1858F298E68}"/>
                </a:ext>
              </a:extLst>
            </p:cNvPr>
            <p:cNvSpPr/>
            <p:nvPr/>
          </p:nvSpPr>
          <p:spPr>
            <a:xfrm>
              <a:off x="2925472" y="4383973"/>
              <a:ext cx="47242" cy="86452"/>
            </a:xfrm>
            <a:custGeom>
              <a:avLst/>
              <a:gdLst>
                <a:gd name="connsiteX0" fmla="*/ 10489 w 11180"/>
                <a:gd name="connsiteY0" fmla="*/ 10338 h 20459"/>
                <a:gd name="connsiteX1" fmla="*/ 7800 w 11180"/>
                <a:gd name="connsiteY1" fmla="*/ 12 h 20459"/>
                <a:gd name="connsiteX2" fmla="*/ 916 w 11180"/>
                <a:gd name="connsiteY2" fmla="*/ 19157 h 20459"/>
                <a:gd name="connsiteX3" fmla="*/ 10489 w 11180"/>
                <a:gd name="connsiteY3" fmla="*/ 10338 h 20459"/>
              </a:gdLst>
              <a:ahLst/>
              <a:cxnLst>
                <a:cxn ang="0">
                  <a:pos x="connsiteX0" y="connsiteY0"/>
                </a:cxn>
                <a:cxn ang="0">
                  <a:pos x="connsiteX1" y="connsiteY1"/>
                </a:cxn>
                <a:cxn ang="0">
                  <a:pos x="connsiteX2" y="connsiteY2"/>
                </a:cxn>
                <a:cxn ang="0">
                  <a:pos x="connsiteX3" y="connsiteY3"/>
                </a:cxn>
              </a:cxnLst>
              <a:rect l="l" t="t" r="r" b="b"/>
              <a:pathLst>
                <a:path w="11180" h="20459">
                  <a:moveTo>
                    <a:pt x="10489" y="10338"/>
                  </a:moveTo>
                  <a:cubicBezTo>
                    <a:pt x="11672" y="5820"/>
                    <a:pt x="11672" y="-310"/>
                    <a:pt x="7800" y="12"/>
                  </a:cubicBezTo>
                  <a:cubicBezTo>
                    <a:pt x="2099" y="1626"/>
                    <a:pt x="-1880" y="14747"/>
                    <a:pt x="916" y="19157"/>
                  </a:cubicBezTo>
                  <a:cubicBezTo>
                    <a:pt x="3282" y="22922"/>
                    <a:pt x="8445" y="18082"/>
                    <a:pt x="10489"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1" name="任意多边形: 形状 1468">
              <a:extLst>
                <a:ext uri="{FF2B5EF4-FFF2-40B4-BE49-F238E27FC236}">
                  <a16:creationId xmlns:a16="http://schemas.microsoft.com/office/drawing/2014/main" xmlns="" id="{B844D044-CDAF-4003-850C-31254A18DABB}"/>
                </a:ext>
              </a:extLst>
            </p:cNvPr>
            <p:cNvSpPr/>
            <p:nvPr/>
          </p:nvSpPr>
          <p:spPr>
            <a:xfrm>
              <a:off x="3081076" y="4352610"/>
              <a:ext cx="40443" cy="86612"/>
            </a:xfrm>
            <a:custGeom>
              <a:avLst/>
              <a:gdLst>
                <a:gd name="connsiteX0" fmla="*/ 8727 w 9571"/>
                <a:gd name="connsiteY0" fmla="*/ 10338 h 20497"/>
                <a:gd name="connsiteX1" fmla="*/ 7114 w 9571"/>
                <a:gd name="connsiteY1" fmla="*/ 12 h 20497"/>
                <a:gd name="connsiteX2" fmla="*/ 768 w 9571"/>
                <a:gd name="connsiteY2" fmla="*/ 19695 h 20497"/>
                <a:gd name="connsiteX3" fmla="*/ 8727 w 9571"/>
                <a:gd name="connsiteY3" fmla="*/ 10338 h 20497"/>
              </a:gdLst>
              <a:ahLst/>
              <a:cxnLst>
                <a:cxn ang="0">
                  <a:pos x="connsiteX0" y="connsiteY0"/>
                </a:cxn>
                <a:cxn ang="0">
                  <a:pos x="connsiteX1" y="connsiteY1"/>
                </a:cxn>
                <a:cxn ang="0">
                  <a:pos x="connsiteX2" y="connsiteY2"/>
                </a:cxn>
                <a:cxn ang="0">
                  <a:pos x="connsiteX3" y="connsiteY3"/>
                </a:cxn>
              </a:cxnLst>
              <a:rect l="l" t="t" r="r" b="b"/>
              <a:pathLst>
                <a:path w="9571" h="20497">
                  <a:moveTo>
                    <a:pt x="8727" y="10338"/>
                  </a:moveTo>
                  <a:cubicBezTo>
                    <a:pt x="9910" y="5820"/>
                    <a:pt x="10233" y="-311"/>
                    <a:pt x="7114" y="12"/>
                  </a:cubicBezTo>
                  <a:cubicBezTo>
                    <a:pt x="2166" y="1733"/>
                    <a:pt x="-1706" y="15930"/>
                    <a:pt x="768" y="19695"/>
                  </a:cubicBezTo>
                  <a:cubicBezTo>
                    <a:pt x="2489" y="22491"/>
                    <a:pt x="6684" y="17651"/>
                    <a:pt x="8727"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2" name="任意多边形: 形状 1469">
              <a:extLst>
                <a:ext uri="{FF2B5EF4-FFF2-40B4-BE49-F238E27FC236}">
                  <a16:creationId xmlns:a16="http://schemas.microsoft.com/office/drawing/2014/main" xmlns="" id="{0A658E1C-E996-4FFD-9CFD-2033B3B49380}"/>
                </a:ext>
              </a:extLst>
            </p:cNvPr>
            <p:cNvSpPr/>
            <p:nvPr/>
          </p:nvSpPr>
          <p:spPr>
            <a:xfrm>
              <a:off x="3205317" y="4320343"/>
              <a:ext cx="33932" cy="87005"/>
            </a:xfrm>
            <a:custGeom>
              <a:avLst/>
              <a:gdLst>
                <a:gd name="connsiteX0" fmla="*/ 6968 w 8030"/>
                <a:gd name="connsiteY0" fmla="*/ 10338 h 20590"/>
                <a:gd name="connsiteX1" fmla="*/ 6430 w 8030"/>
                <a:gd name="connsiteY1" fmla="*/ 12 h 20590"/>
                <a:gd name="connsiteX2" fmla="*/ 514 w 8030"/>
                <a:gd name="connsiteY2" fmla="*/ 20125 h 20590"/>
                <a:gd name="connsiteX3" fmla="*/ 6968 w 8030"/>
                <a:gd name="connsiteY3" fmla="*/ 10338 h 20590"/>
              </a:gdLst>
              <a:ahLst/>
              <a:cxnLst>
                <a:cxn ang="0">
                  <a:pos x="connsiteX0" y="connsiteY0"/>
                </a:cxn>
                <a:cxn ang="0">
                  <a:pos x="connsiteX1" y="connsiteY1"/>
                </a:cxn>
                <a:cxn ang="0">
                  <a:pos x="connsiteX2" y="connsiteY2"/>
                </a:cxn>
                <a:cxn ang="0">
                  <a:pos x="connsiteX3" y="connsiteY3"/>
                </a:cxn>
              </a:cxnLst>
              <a:rect l="l" t="t" r="r" b="b"/>
              <a:pathLst>
                <a:path w="8030" h="20590">
                  <a:moveTo>
                    <a:pt x="6968" y="10338"/>
                  </a:moveTo>
                  <a:cubicBezTo>
                    <a:pt x="8151" y="5820"/>
                    <a:pt x="8796" y="-311"/>
                    <a:pt x="6430" y="12"/>
                  </a:cubicBezTo>
                  <a:cubicBezTo>
                    <a:pt x="2450" y="1841"/>
                    <a:pt x="-1422" y="17221"/>
                    <a:pt x="514" y="20125"/>
                  </a:cubicBezTo>
                  <a:cubicBezTo>
                    <a:pt x="1805" y="22169"/>
                    <a:pt x="5139" y="17221"/>
                    <a:pt x="6968"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3" name="任意多边形: 形状 1470">
              <a:extLst>
                <a:ext uri="{FF2B5EF4-FFF2-40B4-BE49-F238E27FC236}">
                  <a16:creationId xmlns:a16="http://schemas.microsoft.com/office/drawing/2014/main" xmlns="" id="{6388717A-48AA-40B9-AFA9-48952C150FEA}"/>
                </a:ext>
              </a:extLst>
            </p:cNvPr>
            <p:cNvSpPr/>
            <p:nvPr/>
          </p:nvSpPr>
          <p:spPr>
            <a:xfrm>
              <a:off x="3297595" y="4288077"/>
              <a:ext cx="28468" cy="86832"/>
            </a:xfrm>
            <a:custGeom>
              <a:avLst/>
              <a:gdLst>
                <a:gd name="connsiteX0" fmla="*/ 5887 w 6737"/>
                <a:gd name="connsiteY0" fmla="*/ 12 h 20549"/>
                <a:gd name="connsiteX1" fmla="*/ 294 w 6737"/>
                <a:gd name="connsiteY1" fmla="*/ 20340 h 20549"/>
                <a:gd name="connsiteX2" fmla="*/ 5349 w 6737"/>
                <a:gd name="connsiteY2" fmla="*/ 10338 h 20549"/>
                <a:gd name="connsiteX3" fmla="*/ 5887 w 6737"/>
                <a:gd name="connsiteY3" fmla="*/ 12 h 20549"/>
              </a:gdLst>
              <a:ahLst/>
              <a:cxnLst>
                <a:cxn ang="0">
                  <a:pos x="connsiteX0" y="connsiteY0"/>
                </a:cxn>
                <a:cxn ang="0">
                  <a:pos x="connsiteX1" y="connsiteY1"/>
                </a:cxn>
                <a:cxn ang="0">
                  <a:pos x="connsiteX2" y="connsiteY2"/>
                </a:cxn>
                <a:cxn ang="0">
                  <a:pos x="connsiteX3" y="connsiteY3"/>
                </a:cxn>
              </a:cxnLst>
              <a:rect l="l" t="t" r="r" b="b"/>
              <a:pathLst>
                <a:path w="6737" h="20549">
                  <a:moveTo>
                    <a:pt x="5887" y="12"/>
                  </a:moveTo>
                  <a:cubicBezTo>
                    <a:pt x="2768" y="1948"/>
                    <a:pt x="-1104" y="18404"/>
                    <a:pt x="294" y="20340"/>
                  </a:cubicBezTo>
                  <a:cubicBezTo>
                    <a:pt x="1262" y="21631"/>
                    <a:pt x="3628" y="16791"/>
                    <a:pt x="5349" y="10338"/>
                  </a:cubicBezTo>
                  <a:cubicBezTo>
                    <a:pt x="6532" y="5820"/>
                    <a:pt x="7500" y="-310"/>
                    <a:pt x="588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4" name="任意多边形: 形状 1471">
              <a:extLst>
                <a:ext uri="{FF2B5EF4-FFF2-40B4-BE49-F238E27FC236}">
                  <a16:creationId xmlns:a16="http://schemas.microsoft.com/office/drawing/2014/main" xmlns="" id="{1CC21F82-0B63-4182-8874-66E9FC580C5E}"/>
                </a:ext>
              </a:extLst>
            </p:cNvPr>
            <p:cNvSpPr/>
            <p:nvPr/>
          </p:nvSpPr>
          <p:spPr>
            <a:xfrm>
              <a:off x="3357231" y="4255404"/>
              <a:ext cx="23731" cy="87715"/>
            </a:xfrm>
            <a:custGeom>
              <a:avLst/>
              <a:gdLst>
                <a:gd name="connsiteX0" fmla="*/ 5434 w 5616"/>
                <a:gd name="connsiteY0" fmla="*/ 107 h 20758"/>
                <a:gd name="connsiteX1" fmla="*/ 163 w 5616"/>
                <a:gd name="connsiteY1" fmla="*/ 20758 h 20758"/>
                <a:gd name="connsiteX2" fmla="*/ 3820 w 5616"/>
                <a:gd name="connsiteY2" fmla="*/ 10433 h 20758"/>
                <a:gd name="connsiteX3" fmla="*/ 5434 w 5616"/>
                <a:gd name="connsiteY3" fmla="*/ 0 h 20758"/>
                <a:gd name="connsiteX4" fmla="*/ 5434 w 5616"/>
                <a:gd name="connsiteY4" fmla="*/ 107 h 20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6" h="20758">
                  <a:moveTo>
                    <a:pt x="5434" y="107"/>
                  </a:moveTo>
                  <a:cubicBezTo>
                    <a:pt x="3605" y="2044"/>
                    <a:pt x="-912" y="20005"/>
                    <a:pt x="163" y="20758"/>
                  </a:cubicBezTo>
                  <a:cubicBezTo>
                    <a:pt x="1024" y="20435"/>
                    <a:pt x="2852" y="14412"/>
                    <a:pt x="3820" y="10433"/>
                  </a:cubicBezTo>
                  <a:cubicBezTo>
                    <a:pt x="4896" y="6453"/>
                    <a:pt x="6079" y="430"/>
                    <a:pt x="5434" y="0"/>
                  </a:cubicBezTo>
                  <a:cubicBezTo>
                    <a:pt x="5541" y="0"/>
                    <a:pt x="5541" y="0"/>
                    <a:pt x="5434"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5" name="任意多边形: 形状 1472">
              <a:extLst>
                <a:ext uri="{FF2B5EF4-FFF2-40B4-BE49-F238E27FC236}">
                  <a16:creationId xmlns:a16="http://schemas.microsoft.com/office/drawing/2014/main" xmlns="" id="{CABB828A-8400-4068-B066-E7FD0E30D58B}"/>
                </a:ext>
              </a:extLst>
            </p:cNvPr>
            <p:cNvSpPr/>
            <p:nvPr/>
          </p:nvSpPr>
          <p:spPr>
            <a:xfrm>
              <a:off x="3383827" y="4223590"/>
              <a:ext cx="21813" cy="86807"/>
            </a:xfrm>
            <a:custGeom>
              <a:avLst/>
              <a:gdLst>
                <a:gd name="connsiteX0" fmla="*/ 5163 w 5162"/>
                <a:gd name="connsiteY0" fmla="*/ 0 h 20543"/>
                <a:gd name="connsiteX1" fmla="*/ 5163 w 5162"/>
                <a:gd name="connsiteY1" fmla="*/ 0 h 20543"/>
                <a:gd name="connsiteX2" fmla="*/ 0 w 5162"/>
                <a:gd name="connsiteY2" fmla="*/ 20543 h 20543"/>
                <a:gd name="connsiteX3" fmla="*/ 5163 w 5162"/>
                <a:gd name="connsiteY3" fmla="*/ 0 h 20543"/>
              </a:gdLst>
              <a:ahLst/>
              <a:cxnLst>
                <a:cxn ang="0">
                  <a:pos x="connsiteX0" y="connsiteY0"/>
                </a:cxn>
                <a:cxn ang="0">
                  <a:pos x="connsiteX1" y="connsiteY1"/>
                </a:cxn>
                <a:cxn ang="0">
                  <a:pos x="connsiteX2" y="connsiteY2"/>
                </a:cxn>
                <a:cxn ang="0">
                  <a:pos x="connsiteX3" y="connsiteY3"/>
                </a:cxn>
              </a:cxnLst>
              <a:rect l="l" t="t" r="r" b="b"/>
              <a:pathLst>
                <a:path w="5162" h="20543">
                  <a:moveTo>
                    <a:pt x="5163" y="0"/>
                  </a:moveTo>
                  <a:lnTo>
                    <a:pt x="5163" y="0"/>
                  </a:lnTo>
                  <a:cubicBezTo>
                    <a:pt x="5163" y="108"/>
                    <a:pt x="107" y="20005"/>
                    <a:pt x="0" y="20543"/>
                  </a:cubicBezTo>
                  <a:lnTo>
                    <a:pt x="5163"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401" name="任意多边形: 形状 1488">
              <a:extLst>
                <a:ext uri="{FF2B5EF4-FFF2-40B4-BE49-F238E27FC236}">
                  <a16:creationId xmlns:a16="http://schemas.microsoft.com/office/drawing/2014/main" xmlns="" id="{65D1038E-BF48-4FBB-9DDB-B701F6E77B97}"/>
                </a:ext>
              </a:extLst>
            </p:cNvPr>
            <p:cNvSpPr/>
            <p:nvPr/>
          </p:nvSpPr>
          <p:spPr>
            <a:xfrm>
              <a:off x="294008" y="4747159"/>
              <a:ext cx="84018" cy="82298"/>
            </a:xfrm>
            <a:custGeom>
              <a:avLst/>
              <a:gdLst>
                <a:gd name="connsiteX0" fmla="*/ 19841 w 19883"/>
                <a:gd name="connsiteY0" fmla="*/ 10540 h 19476"/>
                <a:gd name="connsiteX1" fmla="*/ 9838 w 19883"/>
                <a:gd name="connsiteY1" fmla="*/ 0 h 19476"/>
                <a:gd name="connsiteX2" fmla="*/ 2309 w 19883"/>
                <a:gd name="connsiteY2" fmla="*/ 16133 h 19476"/>
                <a:gd name="connsiteX3" fmla="*/ 19841 w 19883"/>
                <a:gd name="connsiteY3" fmla="*/ 10540 h 19476"/>
              </a:gdLst>
              <a:ahLst/>
              <a:cxnLst>
                <a:cxn ang="0">
                  <a:pos x="connsiteX0" y="connsiteY0"/>
                </a:cxn>
                <a:cxn ang="0">
                  <a:pos x="connsiteX1" y="connsiteY1"/>
                </a:cxn>
                <a:cxn ang="0">
                  <a:pos x="connsiteX2" y="connsiteY2"/>
                </a:cxn>
                <a:cxn ang="0">
                  <a:pos x="connsiteX3" y="connsiteY3"/>
                </a:cxn>
              </a:cxnLst>
              <a:rect l="l" t="t" r="r" b="b"/>
              <a:pathLst>
                <a:path w="19883" h="19476">
                  <a:moveTo>
                    <a:pt x="19841" y="10540"/>
                  </a:moveTo>
                  <a:cubicBezTo>
                    <a:pt x="20271" y="6346"/>
                    <a:pt x="17475" y="215"/>
                    <a:pt x="9838" y="0"/>
                  </a:cubicBezTo>
                  <a:cubicBezTo>
                    <a:pt x="589" y="645"/>
                    <a:pt x="-2638" y="10433"/>
                    <a:pt x="2309" y="16133"/>
                  </a:cubicBezTo>
                  <a:cubicBezTo>
                    <a:pt x="8010" y="22587"/>
                    <a:pt x="18981" y="19145"/>
                    <a:pt x="19841"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2" name="任意多边形: 形状 1489">
              <a:extLst>
                <a:ext uri="{FF2B5EF4-FFF2-40B4-BE49-F238E27FC236}">
                  <a16:creationId xmlns:a16="http://schemas.microsoft.com/office/drawing/2014/main" xmlns="" id="{78FF3174-3D91-4ABB-B5D9-09F512C31B9F}"/>
                </a:ext>
              </a:extLst>
            </p:cNvPr>
            <p:cNvSpPr/>
            <p:nvPr/>
          </p:nvSpPr>
          <p:spPr>
            <a:xfrm>
              <a:off x="615505" y="4738070"/>
              <a:ext cx="84056" cy="82602"/>
            </a:xfrm>
            <a:custGeom>
              <a:avLst/>
              <a:gdLst>
                <a:gd name="connsiteX0" fmla="*/ 10227 w 19892"/>
                <a:gd name="connsiteY0" fmla="*/ 0 h 19548"/>
                <a:gd name="connsiteX1" fmla="*/ 2161 w 19892"/>
                <a:gd name="connsiteY1" fmla="*/ 16241 h 19548"/>
                <a:gd name="connsiteX2" fmla="*/ 19800 w 19892"/>
                <a:gd name="connsiteY2" fmla="*/ 10433 h 19548"/>
                <a:gd name="connsiteX3" fmla="*/ 10227 w 19892"/>
                <a:gd name="connsiteY3" fmla="*/ 0 h 19548"/>
              </a:gdLst>
              <a:ahLst/>
              <a:cxnLst>
                <a:cxn ang="0">
                  <a:pos x="connsiteX0" y="connsiteY0"/>
                </a:cxn>
                <a:cxn ang="0">
                  <a:pos x="connsiteX1" y="connsiteY1"/>
                </a:cxn>
                <a:cxn ang="0">
                  <a:pos x="connsiteX2" y="connsiteY2"/>
                </a:cxn>
                <a:cxn ang="0">
                  <a:pos x="connsiteX3" y="connsiteY3"/>
                </a:cxn>
              </a:cxnLst>
              <a:rect l="l" t="t" r="r" b="b"/>
              <a:pathLst>
                <a:path w="19892" h="19548">
                  <a:moveTo>
                    <a:pt x="10227" y="0"/>
                  </a:moveTo>
                  <a:cubicBezTo>
                    <a:pt x="870" y="753"/>
                    <a:pt x="-2679" y="10433"/>
                    <a:pt x="2161" y="16241"/>
                  </a:cubicBezTo>
                  <a:cubicBezTo>
                    <a:pt x="7646" y="22694"/>
                    <a:pt x="18724" y="19145"/>
                    <a:pt x="19800" y="10433"/>
                  </a:cubicBezTo>
                  <a:cubicBezTo>
                    <a:pt x="20445" y="6131"/>
                    <a:pt x="17756" y="108"/>
                    <a:pt x="1022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3" name="任意多边形: 形状 1490">
              <a:extLst>
                <a:ext uri="{FF2B5EF4-FFF2-40B4-BE49-F238E27FC236}">
                  <a16:creationId xmlns:a16="http://schemas.microsoft.com/office/drawing/2014/main" xmlns="" id="{44B30C30-FE14-49BB-9085-C0FF60EE1AB8}"/>
                </a:ext>
              </a:extLst>
            </p:cNvPr>
            <p:cNvSpPr/>
            <p:nvPr/>
          </p:nvSpPr>
          <p:spPr>
            <a:xfrm>
              <a:off x="935357" y="4725798"/>
              <a:ext cx="83350" cy="82184"/>
            </a:xfrm>
            <a:custGeom>
              <a:avLst/>
              <a:gdLst>
                <a:gd name="connsiteX0" fmla="*/ 19610 w 19725"/>
                <a:gd name="connsiteY0" fmla="*/ 10325 h 19449"/>
                <a:gd name="connsiteX1" fmla="*/ 10468 w 19725"/>
                <a:gd name="connsiteY1" fmla="*/ 0 h 19449"/>
                <a:gd name="connsiteX2" fmla="*/ 1433 w 19725"/>
                <a:gd name="connsiteY2" fmla="*/ 15596 h 19449"/>
                <a:gd name="connsiteX3" fmla="*/ 19610 w 19725"/>
                <a:gd name="connsiteY3" fmla="*/ 10325 h 19449"/>
              </a:gdLst>
              <a:ahLst/>
              <a:cxnLst>
                <a:cxn ang="0">
                  <a:pos x="connsiteX0" y="connsiteY0"/>
                </a:cxn>
                <a:cxn ang="0">
                  <a:pos x="connsiteX1" y="connsiteY1"/>
                </a:cxn>
                <a:cxn ang="0">
                  <a:pos x="connsiteX2" y="connsiteY2"/>
                </a:cxn>
                <a:cxn ang="0">
                  <a:pos x="connsiteX3" y="connsiteY3"/>
                </a:cxn>
              </a:cxnLst>
              <a:rect l="l" t="t" r="r" b="b"/>
              <a:pathLst>
                <a:path w="19725" h="19449">
                  <a:moveTo>
                    <a:pt x="19610" y="10325"/>
                  </a:moveTo>
                  <a:cubicBezTo>
                    <a:pt x="20255" y="6346"/>
                    <a:pt x="18319" y="0"/>
                    <a:pt x="10468" y="0"/>
                  </a:cubicBezTo>
                  <a:cubicBezTo>
                    <a:pt x="1541" y="860"/>
                    <a:pt x="-2331" y="9788"/>
                    <a:pt x="1433" y="15596"/>
                  </a:cubicBezTo>
                  <a:cubicBezTo>
                    <a:pt x="6058" y="22802"/>
                    <a:pt x="18212" y="19252"/>
                    <a:pt x="19610"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4" name="任意多边形: 形状 1491">
              <a:extLst>
                <a:ext uri="{FF2B5EF4-FFF2-40B4-BE49-F238E27FC236}">
                  <a16:creationId xmlns:a16="http://schemas.microsoft.com/office/drawing/2014/main" xmlns="" id="{20334DC7-DF35-4DCB-8980-3F55C2C8A570}"/>
                </a:ext>
              </a:extLst>
            </p:cNvPr>
            <p:cNvSpPr/>
            <p:nvPr/>
          </p:nvSpPr>
          <p:spPr>
            <a:xfrm>
              <a:off x="1251234" y="4709885"/>
              <a:ext cx="82243" cy="82484"/>
            </a:xfrm>
            <a:custGeom>
              <a:avLst/>
              <a:gdLst>
                <a:gd name="connsiteX0" fmla="*/ 19285 w 19463"/>
                <a:gd name="connsiteY0" fmla="*/ 10219 h 19520"/>
                <a:gd name="connsiteX1" fmla="*/ 10681 w 19463"/>
                <a:gd name="connsiteY1" fmla="*/ 1 h 19520"/>
                <a:gd name="connsiteX2" fmla="*/ 1216 w 19463"/>
                <a:gd name="connsiteY2" fmla="*/ 15705 h 19520"/>
                <a:gd name="connsiteX3" fmla="*/ 19285 w 19463"/>
                <a:gd name="connsiteY3" fmla="*/ 10219 h 19520"/>
              </a:gdLst>
              <a:ahLst/>
              <a:cxnLst>
                <a:cxn ang="0">
                  <a:pos x="connsiteX0" y="connsiteY0"/>
                </a:cxn>
                <a:cxn ang="0">
                  <a:pos x="connsiteX1" y="connsiteY1"/>
                </a:cxn>
                <a:cxn ang="0">
                  <a:pos x="connsiteX2" y="connsiteY2"/>
                </a:cxn>
                <a:cxn ang="0">
                  <a:pos x="connsiteX3" y="connsiteY3"/>
                </a:cxn>
              </a:cxnLst>
              <a:rect l="l" t="t" r="r" b="b"/>
              <a:pathLst>
                <a:path w="19463" h="19520">
                  <a:moveTo>
                    <a:pt x="19285" y="10219"/>
                  </a:moveTo>
                  <a:cubicBezTo>
                    <a:pt x="20146" y="5917"/>
                    <a:pt x="17994" y="-106"/>
                    <a:pt x="10681" y="1"/>
                  </a:cubicBezTo>
                  <a:cubicBezTo>
                    <a:pt x="1861" y="969"/>
                    <a:pt x="-2226" y="9897"/>
                    <a:pt x="1216" y="15705"/>
                  </a:cubicBezTo>
                  <a:cubicBezTo>
                    <a:pt x="5518" y="22911"/>
                    <a:pt x="17564" y="19254"/>
                    <a:pt x="19285" y="10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5" name="任意多边形: 形状 1492">
              <a:extLst>
                <a:ext uri="{FF2B5EF4-FFF2-40B4-BE49-F238E27FC236}">
                  <a16:creationId xmlns:a16="http://schemas.microsoft.com/office/drawing/2014/main" xmlns="" id="{545812CF-B81F-46ED-AACF-2267C67BC782}"/>
                </a:ext>
              </a:extLst>
            </p:cNvPr>
            <p:cNvSpPr/>
            <p:nvPr/>
          </p:nvSpPr>
          <p:spPr>
            <a:xfrm>
              <a:off x="1560949" y="4690798"/>
              <a:ext cx="80024" cy="83143"/>
            </a:xfrm>
            <a:custGeom>
              <a:avLst/>
              <a:gdLst>
                <a:gd name="connsiteX0" fmla="*/ 18698 w 18938"/>
                <a:gd name="connsiteY0" fmla="*/ 10219 h 19676"/>
                <a:gd name="connsiteX1" fmla="*/ 10739 w 18938"/>
                <a:gd name="connsiteY1" fmla="*/ 1 h 19676"/>
                <a:gd name="connsiteX2" fmla="*/ 1489 w 18938"/>
                <a:gd name="connsiteY2" fmla="*/ 16565 h 19676"/>
                <a:gd name="connsiteX3" fmla="*/ 18698 w 18938"/>
                <a:gd name="connsiteY3" fmla="*/ 10219 h 19676"/>
              </a:gdLst>
              <a:ahLst/>
              <a:cxnLst>
                <a:cxn ang="0">
                  <a:pos x="connsiteX0" y="connsiteY0"/>
                </a:cxn>
                <a:cxn ang="0">
                  <a:pos x="connsiteX1" y="connsiteY1"/>
                </a:cxn>
                <a:cxn ang="0">
                  <a:pos x="connsiteX2" y="connsiteY2"/>
                </a:cxn>
                <a:cxn ang="0">
                  <a:pos x="connsiteX3" y="connsiteY3"/>
                </a:cxn>
              </a:cxnLst>
              <a:rect l="l" t="t" r="r" b="b"/>
              <a:pathLst>
                <a:path w="18938" h="19676">
                  <a:moveTo>
                    <a:pt x="18698" y="10219"/>
                  </a:moveTo>
                  <a:cubicBezTo>
                    <a:pt x="19666" y="5917"/>
                    <a:pt x="17838" y="-106"/>
                    <a:pt x="10739" y="1"/>
                  </a:cubicBezTo>
                  <a:cubicBezTo>
                    <a:pt x="1812" y="1077"/>
                    <a:pt x="-2490" y="10972"/>
                    <a:pt x="1489" y="16565"/>
                  </a:cubicBezTo>
                  <a:cubicBezTo>
                    <a:pt x="5899" y="22911"/>
                    <a:pt x="16762" y="18931"/>
                    <a:pt x="18698" y="10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6" name="任意多边形: 形状 1493">
              <a:extLst>
                <a:ext uri="{FF2B5EF4-FFF2-40B4-BE49-F238E27FC236}">
                  <a16:creationId xmlns:a16="http://schemas.microsoft.com/office/drawing/2014/main" xmlns="" id="{EABF270C-9DC8-4C7F-B453-0F54CAFABF3C}"/>
                </a:ext>
              </a:extLst>
            </p:cNvPr>
            <p:cNvSpPr/>
            <p:nvPr/>
          </p:nvSpPr>
          <p:spPr>
            <a:xfrm>
              <a:off x="1860933" y="4668508"/>
              <a:ext cx="76407" cy="83477"/>
            </a:xfrm>
            <a:custGeom>
              <a:avLst/>
              <a:gdLst>
                <a:gd name="connsiteX0" fmla="*/ 10626 w 18082"/>
                <a:gd name="connsiteY0" fmla="*/ 5 h 19755"/>
                <a:gd name="connsiteX1" fmla="*/ 1161 w 18082"/>
                <a:gd name="connsiteY1" fmla="*/ 16677 h 19755"/>
                <a:gd name="connsiteX2" fmla="*/ 17725 w 18082"/>
                <a:gd name="connsiteY2" fmla="*/ 10116 h 19755"/>
                <a:gd name="connsiteX3" fmla="*/ 10626 w 18082"/>
                <a:gd name="connsiteY3" fmla="*/ 5 h 19755"/>
              </a:gdLst>
              <a:ahLst/>
              <a:cxnLst>
                <a:cxn ang="0">
                  <a:pos x="connsiteX0" y="connsiteY0"/>
                </a:cxn>
                <a:cxn ang="0">
                  <a:pos x="connsiteX1" y="connsiteY1"/>
                </a:cxn>
                <a:cxn ang="0">
                  <a:pos x="connsiteX2" y="connsiteY2"/>
                </a:cxn>
                <a:cxn ang="0">
                  <a:pos x="connsiteX3" y="connsiteY3"/>
                </a:cxn>
              </a:cxnLst>
              <a:rect l="l" t="t" r="r" b="b"/>
              <a:pathLst>
                <a:path w="18082" h="19755">
                  <a:moveTo>
                    <a:pt x="10626" y="5"/>
                  </a:moveTo>
                  <a:cubicBezTo>
                    <a:pt x="2237" y="1189"/>
                    <a:pt x="-2280" y="11191"/>
                    <a:pt x="1161" y="16677"/>
                  </a:cubicBezTo>
                  <a:cubicBezTo>
                    <a:pt x="5141" y="23022"/>
                    <a:pt x="15574" y="18935"/>
                    <a:pt x="17725" y="10116"/>
                  </a:cubicBezTo>
                  <a:cubicBezTo>
                    <a:pt x="18801" y="6029"/>
                    <a:pt x="17725" y="-210"/>
                    <a:pt x="10626"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7" name="任意多边形: 形状 1494">
              <a:extLst>
                <a:ext uri="{FF2B5EF4-FFF2-40B4-BE49-F238E27FC236}">
                  <a16:creationId xmlns:a16="http://schemas.microsoft.com/office/drawing/2014/main" xmlns="" id="{E726422C-7E66-440D-B5D4-FCE54D33ADA6}"/>
                </a:ext>
              </a:extLst>
            </p:cNvPr>
            <p:cNvSpPr/>
            <p:nvPr/>
          </p:nvSpPr>
          <p:spPr>
            <a:xfrm>
              <a:off x="2139100" y="4643513"/>
              <a:ext cx="70306" cy="83515"/>
            </a:xfrm>
            <a:custGeom>
              <a:avLst/>
              <a:gdLst>
                <a:gd name="connsiteX0" fmla="*/ 16214 w 16638"/>
                <a:gd name="connsiteY0" fmla="*/ 10116 h 19764"/>
                <a:gd name="connsiteX1" fmla="*/ 10191 w 16638"/>
                <a:gd name="connsiteY1" fmla="*/ 6 h 19764"/>
                <a:gd name="connsiteX2" fmla="*/ 941 w 16638"/>
                <a:gd name="connsiteY2" fmla="*/ 16784 h 19764"/>
                <a:gd name="connsiteX3" fmla="*/ 16214 w 16638"/>
                <a:gd name="connsiteY3" fmla="*/ 10116 h 19764"/>
              </a:gdLst>
              <a:ahLst/>
              <a:cxnLst>
                <a:cxn ang="0">
                  <a:pos x="connsiteX0" y="connsiteY0"/>
                </a:cxn>
                <a:cxn ang="0">
                  <a:pos x="connsiteX1" y="connsiteY1"/>
                </a:cxn>
                <a:cxn ang="0">
                  <a:pos x="connsiteX2" y="connsiteY2"/>
                </a:cxn>
                <a:cxn ang="0">
                  <a:pos x="connsiteX3" y="connsiteY3"/>
                </a:cxn>
              </a:cxnLst>
              <a:rect l="l" t="t" r="r" b="b"/>
              <a:pathLst>
                <a:path w="16638" h="19764">
                  <a:moveTo>
                    <a:pt x="16214" y="10116"/>
                  </a:moveTo>
                  <a:cubicBezTo>
                    <a:pt x="17397" y="5814"/>
                    <a:pt x="16322" y="-209"/>
                    <a:pt x="10191" y="6"/>
                  </a:cubicBezTo>
                  <a:cubicBezTo>
                    <a:pt x="2447" y="1189"/>
                    <a:pt x="-2070" y="11191"/>
                    <a:pt x="941" y="16784"/>
                  </a:cubicBezTo>
                  <a:cubicBezTo>
                    <a:pt x="4275" y="23023"/>
                    <a:pt x="13848" y="18828"/>
                    <a:pt x="16214" y="101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8" name="任意多边形: 形状 1495">
              <a:extLst>
                <a:ext uri="{FF2B5EF4-FFF2-40B4-BE49-F238E27FC236}">
                  <a16:creationId xmlns:a16="http://schemas.microsoft.com/office/drawing/2014/main" xmlns="" id="{27A40FD5-61EA-4A10-AF2A-52C4E7CC4773}"/>
                </a:ext>
              </a:extLst>
            </p:cNvPr>
            <p:cNvSpPr/>
            <p:nvPr/>
          </p:nvSpPr>
          <p:spPr>
            <a:xfrm>
              <a:off x="2390460" y="4617124"/>
              <a:ext cx="63528" cy="83540"/>
            </a:xfrm>
            <a:custGeom>
              <a:avLst/>
              <a:gdLst>
                <a:gd name="connsiteX0" fmla="*/ 935 w 15034"/>
                <a:gd name="connsiteY0" fmla="*/ 17436 h 19770"/>
                <a:gd name="connsiteX1" fmla="*/ 14487 w 15034"/>
                <a:gd name="connsiteY1" fmla="*/ 10015 h 19770"/>
                <a:gd name="connsiteX2" fmla="*/ 9647 w 15034"/>
                <a:gd name="connsiteY2" fmla="*/ 12 h 19770"/>
                <a:gd name="connsiteX3" fmla="*/ 935 w 15034"/>
                <a:gd name="connsiteY3" fmla="*/ 17436 h 19770"/>
              </a:gdLst>
              <a:ahLst/>
              <a:cxnLst>
                <a:cxn ang="0">
                  <a:pos x="connsiteX0" y="connsiteY0"/>
                </a:cxn>
                <a:cxn ang="0">
                  <a:pos x="connsiteX1" y="connsiteY1"/>
                </a:cxn>
                <a:cxn ang="0">
                  <a:pos x="connsiteX2" y="connsiteY2"/>
                </a:cxn>
                <a:cxn ang="0">
                  <a:pos x="connsiteX3" y="connsiteY3"/>
                </a:cxn>
              </a:cxnLst>
              <a:rect l="l" t="t" r="r" b="b"/>
              <a:pathLst>
                <a:path w="15034" h="19770">
                  <a:moveTo>
                    <a:pt x="935" y="17436"/>
                  </a:moveTo>
                  <a:cubicBezTo>
                    <a:pt x="3946" y="22814"/>
                    <a:pt x="12121" y="18297"/>
                    <a:pt x="14487" y="10015"/>
                  </a:cubicBezTo>
                  <a:cubicBezTo>
                    <a:pt x="15778" y="5713"/>
                    <a:pt x="15025" y="-310"/>
                    <a:pt x="9647" y="12"/>
                  </a:cubicBezTo>
                  <a:cubicBezTo>
                    <a:pt x="2548" y="1303"/>
                    <a:pt x="-2077" y="12274"/>
                    <a:pt x="935" y="174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9" name="任意多边形: 形状 1496">
              <a:extLst>
                <a:ext uri="{FF2B5EF4-FFF2-40B4-BE49-F238E27FC236}">
                  <a16:creationId xmlns:a16="http://schemas.microsoft.com/office/drawing/2014/main" xmlns="" id="{CF797CE0-DB88-4287-9198-2878B78EBD0E}"/>
                </a:ext>
              </a:extLst>
            </p:cNvPr>
            <p:cNvSpPr/>
            <p:nvPr/>
          </p:nvSpPr>
          <p:spPr>
            <a:xfrm>
              <a:off x="2613995" y="4588944"/>
              <a:ext cx="57223" cy="83899"/>
            </a:xfrm>
            <a:custGeom>
              <a:avLst/>
              <a:gdLst>
                <a:gd name="connsiteX0" fmla="*/ 12891 w 13542"/>
                <a:gd name="connsiteY0" fmla="*/ 10015 h 19855"/>
                <a:gd name="connsiteX1" fmla="*/ 9126 w 13542"/>
                <a:gd name="connsiteY1" fmla="*/ 12 h 19855"/>
                <a:gd name="connsiteX2" fmla="*/ 952 w 13542"/>
                <a:gd name="connsiteY2" fmla="*/ 18082 h 19855"/>
                <a:gd name="connsiteX3" fmla="*/ 12891 w 13542"/>
                <a:gd name="connsiteY3" fmla="*/ 10015 h 19855"/>
              </a:gdLst>
              <a:ahLst/>
              <a:cxnLst>
                <a:cxn ang="0">
                  <a:pos x="connsiteX0" y="connsiteY0"/>
                </a:cxn>
                <a:cxn ang="0">
                  <a:pos x="connsiteX1" y="connsiteY1"/>
                </a:cxn>
                <a:cxn ang="0">
                  <a:pos x="connsiteX2" y="connsiteY2"/>
                </a:cxn>
                <a:cxn ang="0">
                  <a:pos x="connsiteX3" y="connsiteY3"/>
                </a:cxn>
              </a:cxnLst>
              <a:rect l="l" t="t" r="r" b="b"/>
              <a:pathLst>
                <a:path w="13542" h="19855">
                  <a:moveTo>
                    <a:pt x="12891" y="10015"/>
                  </a:moveTo>
                  <a:cubicBezTo>
                    <a:pt x="14181" y="5713"/>
                    <a:pt x="13859" y="-310"/>
                    <a:pt x="9126" y="12"/>
                  </a:cubicBezTo>
                  <a:cubicBezTo>
                    <a:pt x="2458" y="1411"/>
                    <a:pt x="-2060" y="13242"/>
                    <a:pt x="952" y="18082"/>
                  </a:cubicBezTo>
                  <a:cubicBezTo>
                    <a:pt x="3641" y="22599"/>
                    <a:pt x="10417" y="17974"/>
                    <a:pt x="12891"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0" name="任意多边形: 形状 1497">
              <a:extLst>
                <a:ext uri="{FF2B5EF4-FFF2-40B4-BE49-F238E27FC236}">
                  <a16:creationId xmlns:a16="http://schemas.microsoft.com/office/drawing/2014/main" xmlns="" id="{B7B329D9-DEA9-4950-8182-0109B2385B9C}"/>
                </a:ext>
              </a:extLst>
            </p:cNvPr>
            <p:cNvSpPr/>
            <p:nvPr/>
          </p:nvSpPr>
          <p:spPr>
            <a:xfrm>
              <a:off x="2808630" y="4559403"/>
              <a:ext cx="51096" cy="84347"/>
            </a:xfrm>
            <a:custGeom>
              <a:avLst/>
              <a:gdLst>
                <a:gd name="connsiteX0" fmla="*/ 11250 w 12092"/>
                <a:gd name="connsiteY0" fmla="*/ 10015 h 19961"/>
                <a:gd name="connsiteX1" fmla="*/ 8561 w 12092"/>
                <a:gd name="connsiteY1" fmla="*/ 13 h 19961"/>
                <a:gd name="connsiteX2" fmla="*/ 602 w 12092"/>
                <a:gd name="connsiteY2" fmla="*/ 18190 h 19961"/>
                <a:gd name="connsiteX3" fmla="*/ 11250 w 12092"/>
                <a:gd name="connsiteY3" fmla="*/ 10015 h 19961"/>
              </a:gdLst>
              <a:ahLst/>
              <a:cxnLst>
                <a:cxn ang="0">
                  <a:pos x="connsiteX0" y="connsiteY0"/>
                </a:cxn>
                <a:cxn ang="0">
                  <a:pos x="connsiteX1" y="connsiteY1"/>
                </a:cxn>
                <a:cxn ang="0">
                  <a:pos x="connsiteX2" y="connsiteY2"/>
                </a:cxn>
                <a:cxn ang="0">
                  <a:pos x="connsiteX3" y="connsiteY3"/>
                </a:cxn>
              </a:cxnLst>
              <a:rect l="l" t="t" r="r" b="b"/>
              <a:pathLst>
                <a:path w="12092" h="19961">
                  <a:moveTo>
                    <a:pt x="11250" y="10015"/>
                  </a:moveTo>
                  <a:cubicBezTo>
                    <a:pt x="12649" y="5606"/>
                    <a:pt x="12649" y="-310"/>
                    <a:pt x="8561" y="13"/>
                  </a:cubicBezTo>
                  <a:cubicBezTo>
                    <a:pt x="2754" y="1518"/>
                    <a:pt x="-1656" y="13350"/>
                    <a:pt x="602" y="18190"/>
                  </a:cubicBezTo>
                  <a:cubicBezTo>
                    <a:pt x="2754" y="22707"/>
                    <a:pt x="8777" y="18082"/>
                    <a:pt x="11250"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1" name="任意多边形: 形状 1498">
              <a:extLst>
                <a:ext uri="{FF2B5EF4-FFF2-40B4-BE49-F238E27FC236}">
                  <a16:creationId xmlns:a16="http://schemas.microsoft.com/office/drawing/2014/main" xmlns="" id="{13CC4282-9E06-4C4F-AF36-9D0FDB99C55B}"/>
                </a:ext>
              </a:extLst>
            </p:cNvPr>
            <p:cNvSpPr/>
            <p:nvPr/>
          </p:nvSpPr>
          <p:spPr>
            <a:xfrm>
              <a:off x="2974485" y="4528911"/>
              <a:ext cx="44715" cy="84698"/>
            </a:xfrm>
            <a:custGeom>
              <a:avLst/>
              <a:gdLst>
                <a:gd name="connsiteX0" fmla="*/ 9538 w 10582"/>
                <a:gd name="connsiteY0" fmla="*/ 10024 h 20044"/>
                <a:gd name="connsiteX1" fmla="*/ 8032 w 10582"/>
                <a:gd name="connsiteY1" fmla="*/ 22 h 20044"/>
                <a:gd name="connsiteX2" fmla="*/ 503 w 10582"/>
                <a:gd name="connsiteY2" fmla="*/ 18844 h 20044"/>
                <a:gd name="connsiteX3" fmla="*/ 9538 w 10582"/>
                <a:gd name="connsiteY3" fmla="*/ 10024 h 20044"/>
              </a:gdLst>
              <a:ahLst/>
              <a:cxnLst>
                <a:cxn ang="0">
                  <a:pos x="connsiteX0" y="connsiteY0"/>
                </a:cxn>
                <a:cxn ang="0">
                  <a:pos x="connsiteX1" y="connsiteY1"/>
                </a:cxn>
                <a:cxn ang="0">
                  <a:pos x="connsiteX2" y="connsiteY2"/>
                </a:cxn>
                <a:cxn ang="0">
                  <a:pos x="connsiteX3" y="connsiteY3"/>
                </a:cxn>
              </a:cxnLst>
              <a:rect l="l" t="t" r="r" b="b"/>
              <a:pathLst>
                <a:path w="10582" h="20044">
                  <a:moveTo>
                    <a:pt x="9538" y="10024"/>
                  </a:moveTo>
                  <a:cubicBezTo>
                    <a:pt x="10936" y="5615"/>
                    <a:pt x="11366" y="-408"/>
                    <a:pt x="8032" y="22"/>
                  </a:cubicBezTo>
                  <a:cubicBezTo>
                    <a:pt x="2977" y="1635"/>
                    <a:pt x="-1540" y="14542"/>
                    <a:pt x="503" y="18844"/>
                  </a:cubicBezTo>
                  <a:cubicBezTo>
                    <a:pt x="2224" y="22393"/>
                    <a:pt x="7172" y="17661"/>
                    <a:pt x="9538" y="100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2" name="任意多边形: 形状 1499">
              <a:extLst>
                <a:ext uri="{FF2B5EF4-FFF2-40B4-BE49-F238E27FC236}">
                  <a16:creationId xmlns:a16="http://schemas.microsoft.com/office/drawing/2014/main" xmlns="" id="{CB71FB17-27D5-4297-A0FF-85048B46B6F6}"/>
                </a:ext>
              </a:extLst>
            </p:cNvPr>
            <p:cNvSpPr/>
            <p:nvPr/>
          </p:nvSpPr>
          <p:spPr>
            <a:xfrm>
              <a:off x="3110004" y="4497591"/>
              <a:ext cx="39146" cy="84804"/>
            </a:xfrm>
            <a:custGeom>
              <a:avLst/>
              <a:gdLst>
                <a:gd name="connsiteX0" fmla="*/ 7474 w 9264"/>
                <a:gd name="connsiteY0" fmla="*/ 12 h 20069"/>
                <a:gd name="connsiteX1" fmla="*/ 375 w 9264"/>
                <a:gd name="connsiteY1" fmla="*/ 19265 h 20069"/>
                <a:gd name="connsiteX2" fmla="*/ 7904 w 9264"/>
                <a:gd name="connsiteY2" fmla="*/ 10123 h 20069"/>
                <a:gd name="connsiteX3" fmla="*/ 7474 w 9264"/>
                <a:gd name="connsiteY3" fmla="*/ 12 h 20069"/>
              </a:gdLst>
              <a:ahLst/>
              <a:cxnLst>
                <a:cxn ang="0">
                  <a:pos x="connsiteX0" y="connsiteY0"/>
                </a:cxn>
                <a:cxn ang="0">
                  <a:pos x="connsiteX1" y="connsiteY1"/>
                </a:cxn>
                <a:cxn ang="0">
                  <a:pos x="connsiteX2" y="connsiteY2"/>
                </a:cxn>
                <a:cxn ang="0">
                  <a:pos x="connsiteX3" y="connsiteY3"/>
                </a:cxn>
              </a:cxnLst>
              <a:rect l="l" t="t" r="r" b="b"/>
              <a:pathLst>
                <a:path w="9264" h="20069">
                  <a:moveTo>
                    <a:pt x="7474" y="12"/>
                  </a:moveTo>
                  <a:cubicBezTo>
                    <a:pt x="3172" y="1733"/>
                    <a:pt x="-1346" y="15608"/>
                    <a:pt x="375" y="19265"/>
                  </a:cubicBezTo>
                  <a:cubicBezTo>
                    <a:pt x="1666" y="22061"/>
                    <a:pt x="5645" y="17221"/>
                    <a:pt x="7904" y="10123"/>
                  </a:cubicBezTo>
                  <a:cubicBezTo>
                    <a:pt x="9410" y="5713"/>
                    <a:pt x="10163" y="-310"/>
                    <a:pt x="747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3" name="任意多边形: 形状 1500">
              <a:extLst>
                <a:ext uri="{FF2B5EF4-FFF2-40B4-BE49-F238E27FC236}">
                  <a16:creationId xmlns:a16="http://schemas.microsoft.com/office/drawing/2014/main" xmlns="" id="{1DD1199C-7CDE-4BFE-BA8C-F9CDA3383679}"/>
                </a:ext>
              </a:extLst>
            </p:cNvPr>
            <p:cNvSpPr/>
            <p:nvPr/>
          </p:nvSpPr>
          <p:spPr>
            <a:xfrm>
              <a:off x="3214748" y="4465780"/>
              <a:ext cx="33961" cy="85040"/>
            </a:xfrm>
            <a:custGeom>
              <a:avLst/>
              <a:gdLst>
                <a:gd name="connsiteX0" fmla="*/ 6994 w 8037"/>
                <a:gd name="connsiteY0" fmla="*/ 12 h 20125"/>
                <a:gd name="connsiteX1" fmla="*/ 218 w 8037"/>
                <a:gd name="connsiteY1" fmla="*/ 19695 h 20125"/>
                <a:gd name="connsiteX2" fmla="*/ 6348 w 8037"/>
                <a:gd name="connsiteY2" fmla="*/ 10123 h 20125"/>
                <a:gd name="connsiteX3" fmla="*/ 6348 w 8037"/>
                <a:gd name="connsiteY3" fmla="*/ 10123 h 20125"/>
                <a:gd name="connsiteX4" fmla="*/ 6994 w 8037"/>
                <a:gd name="connsiteY4" fmla="*/ 12 h 20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7" h="20125">
                  <a:moveTo>
                    <a:pt x="6994" y="12"/>
                  </a:moveTo>
                  <a:cubicBezTo>
                    <a:pt x="3659" y="1841"/>
                    <a:pt x="-1073" y="16899"/>
                    <a:pt x="218" y="19695"/>
                  </a:cubicBezTo>
                  <a:cubicBezTo>
                    <a:pt x="1078" y="21631"/>
                    <a:pt x="4197" y="16791"/>
                    <a:pt x="6348" y="10123"/>
                  </a:cubicBezTo>
                  <a:lnTo>
                    <a:pt x="6348" y="10123"/>
                  </a:lnTo>
                  <a:cubicBezTo>
                    <a:pt x="7854" y="5713"/>
                    <a:pt x="8930" y="-310"/>
                    <a:pt x="699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4" name="任意多边形: 形状 1501">
              <a:extLst>
                <a:ext uri="{FF2B5EF4-FFF2-40B4-BE49-F238E27FC236}">
                  <a16:creationId xmlns:a16="http://schemas.microsoft.com/office/drawing/2014/main" xmlns="" id="{2826AB47-ED78-4603-831D-9EC362CC86AE}"/>
                </a:ext>
              </a:extLst>
            </p:cNvPr>
            <p:cNvSpPr/>
            <p:nvPr/>
          </p:nvSpPr>
          <p:spPr>
            <a:xfrm>
              <a:off x="3288054" y="4433471"/>
              <a:ext cx="29478" cy="85391"/>
            </a:xfrm>
            <a:custGeom>
              <a:avLst/>
              <a:gdLst>
                <a:gd name="connsiteX0" fmla="*/ 79 w 6976"/>
                <a:gd name="connsiteY0" fmla="*/ 20027 h 20208"/>
                <a:gd name="connsiteX1" fmla="*/ 4919 w 6976"/>
                <a:gd name="connsiteY1" fmla="*/ 10132 h 20208"/>
                <a:gd name="connsiteX2" fmla="*/ 6532 w 6976"/>
                <a:gd name="connsiteY2" fmla="*/ 21 h 20208"/>
                <a:gd name="connsiteX3" fmla="*/ 79 w 6976"/>
                <a:gd name="connsiteY3" fmla="*/ 20027 h 20208"/>
              </a:gdLst>
              <a:ahLst/>
              <a:cxnLst>
                <a:cxn ang="0">
                  <a:pos x="connsiteX0" y="connsiteY0"/>
                </a:cxn>
                <a:cxn ang="0">
                  <a:pos x="connsiteX1" y="connsiteY1"/>
                </a:cxn>
                <a:cxn ang="0">
                  <a:pos x="connsiteX2" y="connsiteY2"/>
                </a:cxn>
                <a:cxn ang="0">
                  <a:pos x="connsiteX3" y="connsiteY3"/>
                </a:cxn>
              </a:cxnLst>
              <a:rect l="l" t="t" r="r" b="b"/>
              <a:pathLst>
                <a:path w="6976" h="20208">
                  <a:moveTo>
                    <a:pt x="79" y="20027"/>
                  </a:moveTo>
                  <a:cubicBezTo>
                    <a:pt x="509" y="21210"/>
                    <a:pt x="2875" y="16477"/>
                    <a:pt x="4919" y="10132"/>
                  </a:cubicBezTo>
                  <a:cubicBezTo>
                    <a:pt x="6317" y="5722"/>
                    <a:pt x="7715" y="-409"/>
                    <a:pt x="6532" y="21"/>
                  </a:cubicBezTo>
                  <a:cubicBezTo>
                    <a:pt x="4166" y="2065"/>
                    <a:pt x="-674" y="18198"/>
                    <a:pt x="79" y="200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5" name="任意多边形: 形状 1502">
              <a:extLst>
                <a:ext uri="{FF2B5EF4-FFF2-40B4-BE49-F238E27FC236}">
                  <a16:creationId xmlns:a16="http://schemas.microsoft.com/office/drawing/2014/main" xmlns="" id="{0F9A8BA6-8FEC-43A9-8769-93808F2FE696}"/>
                </a:ext>
              </a:extLst>
            </p:cNvPr>
            <p:cNvSpPr/>
            <p:nvPr/>
          </p:nvSpPr>
          <p:spPr>
            <a:xfrm>
              <a:off x="3328747" y="4401750"/>
              <a:ext cx="26511" cy="85442"/>
            </a:xfrm>
            <a:custGeom>
              <a:avLst/>
              <a:gdLst>
                <a:gd name="connsiteX0" fmla="*/ 3571 w 6274"/>
                <a:gd name="connsiteY0" fmla="*/ 10218 h 20220"/>
                <a:gd name="connsiteX1" fmla="*/ 6260 w 6274"/>
                <a:gd name="connsiteY1" fmla="*/ 0 h 20220"/>
                <a:gd name="connsiteX2" fmla="*/ 22 w 6274"/>
                <a:gd name="connsiteY2" fmla="*/ 20221 h 20220"/>
                <a:gd name="connsiteX3" fmla="*/ 3571 w 6274"/>
                <a:gd name="connsiteY3" fmla="*/ 10218 h 20220"/>
              </a:gdLst>
              <a:ahLst/>
              <a:cxnLst>
                <a:cxn ang="0">
                  <a:pos x="connsiteX0" y="connsiteY0"/>
                </a:cxn>
                <a:cxn ang="0">
                  <a:pos x="connsiteX1" y="connsiteY1"/>
                </a:cxn>
                <a:cxn ang="0">
                  <a:pos x="connsiteX2" y="connsiteY2"/>
                </a:cxn>
                <a:cxn ang="0">
                  <a:pos x="connsiteX3" y="connsiteY3"/>
                </a:cxn>
              </a:cxnLst>
              <a:rect l="l" t="t" r="r" b="b"/>
              <a:pathLst>
                <a:path w="6274" h="20220">
                  <a:moveTo>
                    <a:pt x="3571" y="10218"/>
                  </a:moveTo>
                  <a:cubicBezTo>
                    <a:pt x="4216" y="7959"/>
                    <a:pt x="6475" y="645"/>
                    <a:pt x="6260" y="0"/>
                  </a:cubicBezTo>
                  <a:cubicBezTo>
                    <a:pt x="5722" y="968"/>
                    <a:pt x="-409" y="19252"/>
                    <a:pt x="22" y="20221"/>
                  </a:cubicBezTo>
                  <a:cubicBezTo>
                    <a:pt x="667" y="19145"/>
                    <a:pt x="2603" y="13229"/>
                    <a:pt x="3571"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0" name="任意多边形: 形状 1517">
              <a:extLst>
                <a:ext uri="{FF2B5EF4-FFF2-40B4-BE49-F238E27FC236}">
                  <a16:creationId xmlns:a16="http://schemas.microsoft.com/office/drawing/2014/main" xmlns="" id="{25D8E0DC-EDF0-4820-A51B-C1187A1A0BCC}"/>
                </a:ext>
              </a:extLst>
            </p:cNvPr>
            <p:cNvSpPr/>
            <p:nvPr/>
          </p:nvSpPr>
          <p:spPr>
            <a:xfrm>
              <a:off x="122457" y="4933952"/>
              <a:ext cx="82332" cy="79433"/>
            </a:xfrm>
            <a:custGeom>
              <a:avLst/>
              <a:gdLst>
                <a:gd name="connsiteX0" fmla="*/ 19460 w 19484"/>
                <a:gd name="connsiteY0" fmla="*/ 10218 h 18798"/>
                <a:gd name="connsiteX1" fmla="*/ 9457 w 19484"/>
                <a:gd name="connsiteY1" fmla="*/ 0 h 18798"/>
                <a:gd name="connsiteX2" fmla="*/ 2466 w 19484"/>
                <a:gd name="connsiteY2" fmla="*/ 15488 h 18798"/>
                <a:gd name="connsiteX3" fmla="*/ 19460 w 19484"/>
                <a:gd name="connsiteY3" fmla="*/ 10218 h 18798"/>
              </a:gdLst>
              <a:ahLst/>
              <a:cxnLst>
                <a:cxn ang="0">
                  <a:pos x="connsiteX0" y="connsiteY0"/>
                </a:cxn>
                <a:cxn ang="0">
                  <a:pos x="connsiteX1" y="connsiteY1"/>
                </a:cxn>
                <a:cxn ang="0">
                  <a:pos x="connsiteX2" y="connsiteY2"/>
                </a:cxn>
                <a:cxn ang="0">
                  <a:pos x="connsiteX3" y="connsiteY3"/>
                </a:cxn>
              </a:cxnLst>
              <a:rect l="l" t="t" r="r" b="b"/>
              <a:pathLst>
                <a:path w="19484" h="18798">
                  <a:moveTo>
                    <a:pt x="19460" y="10218"/>
                  </a:moveTo>
                  <a:cubicBezTo>
                    <a:pt x="19783" y="6131"/>
                    <a:pt x="16879" y="215"/>
                    <a:pt x="9457" y="0"/>
                  </a:cubicBezTo>
                  <a:cubicBezTo>
                    <a:pt x="315" y="645"/>
                    <a:pt x="-2589" y="9895"/>
                    <a:pt x="2466" y="15488"/>
                  </a:cubicBezTo>
                  <a:cubicBezTo>
                    <a:pt x="8167" y="21834"/>
                    <a:pt x="18815" y="18499"/>
                    <a:pt x="19460"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1" name="任意多边形: 形状 1518">
              <a:extLst>
                <a:ext uri="{FF2B5EF4-FFF2-40B4-BE49-F238E27FC236}">
                  <a16:creationId xmlns:a16="http://schemas.microsoft.com/office/drawing/2014/main" xmlns="" id="{45B1CBD4-B18E-44F2-90F0-DCD0B4AD353D}"/>
                </a:ext>
              </a:extLst>
            </p:cNvPr>
            <p:cNvSpPr/>
            <p:nvPr/>
          </p:nvSpPr>
          <p:spPr>
            <a:xfrm>
              <a:off x="437117" y="4927136"/>
              <a:ext cx="82268" cy="79424"/>
            </a:xfrm>
            <a:custGeom>
              <a:avLst/>
              <a:gdLst>
                <a:gd name="connsiteX0" fmla="*/ 9852 w 19469"/>
                <a:gd name="connsiteY0" fmla="*/ 0 h 18796"/>
                <a:gd name="connsiteX1" fmla="*/ 2215 w 19469"/>
                <a:gd name="connsiteY1" fmla="*/ 15596 h 18796"/>
                <a:gd name="connsiteX2" fmla="*/ 19424 w 19469"/>
                <a:gd name="connsiteY2" fmla="*/ 10110 h 18796"/>
                <a:gd name="connsiteX3" fmla="*/ 9852 w 19469"/>
                <a:gd name="connsiteY3" fmla="*/ 0 h 18796"/>
              </a:gdLst>
              <a:ahLst/>
              <a:cxnLst>
                <a:cxn ang="0">
                  <a:pos x="connsiteX0" y="connsiteY0"/>
                </a:cxn>
                <a:cxn ang="0">
                  <a:pos x="connsiteX1" y="connsiteY1"/>
                </a:cxn>
                <a:cxn ang="0">
                  <a:pos x="connsiteX2" y="connsiteY2"/>
                </a:cxn>
                <a:cxn ang="0">
                  <a:pos x="connsiteX3" y="connsiteY3"/>
                </a:cxn>
              </a:cxnLst>
              <a:rect l="l" t="t" r="r" b="b"/>
              <a:pathLst>
                <a:path w="19469" h="18796">
                  <a:moveTo>
                    <a:pt x="9852" y="0"/>
                  </a:moveTo>
                  <a:cubicBezTo>
                    <a:pt x="709" y="753"/>
                    <a:pt x="-2625" y="10003"/>
                    <a:pt x="2215" y="15596"/>
                  </a:cubicBezTo>
                  <a:cubicBezTo>
                    <a:pt x="7593" y="21834"/>
                    <a:pt x="18456" y="18392"/>
                    <a:pt x="19424" y="10110"/>
                  </a:cubicBezTo>
                  <a:cubicBezTo>
                    <a:pt x="19854" y="5916"/>
                    <a:pt x="17273" y="107"/>
                    <a:pt x="98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2" name="任意多边形: 形状 1519">
              <a:extLst>
                <a:ext uri="{FF2B5EF4-FFF2-40B4-BE49-F238E27FC236}">
                  <a16:creationId xmlns:a16="http://schemas.microsoft.com/office/drawing/2014/main" xmlns="" id="{0C8911B6-ED4D-4F0D-89A7-E2DE277E37E9}"/>
                </a:ext>
              </a:extLst>
            </p:cNvPr>
            <p:cNvSpPr/>
            <p:nvPr/>
          </p:nvSpPr>
          <p:spPr>
            <a:xfrm>
              <a:off x="751206" y="4916681"/>
              <a:ext cx="82010" cy="79767"/>
            </a:xfrm>
            <a:custGeom>
              <a:avLst/>
              <a:gdLst>
                <a:gd name="connsiteX0" fmla="*/ 19307 w 19408"/>
                <a:gd name="connsiteY0" fmla="*/ 10003 h 18877"/>
                <a:gd name="connsiteX1" fmla="*/ 10272 w 19408"/>
                <a:gd name="connsiteY1" fmla="*/ 0 h 18877"/>
                <a:gd name="connsiteX2" fmla="*/ 1453 w 19408"/>
                <a:gd name="connsiteY2" fmla="*/ 14950 h 18877"/>
                <a:gd name="connsiteX3" fmla="*/ 19307 w 19408"/>
                <a:gd name="connsiteY3" fmla="*/ 10003 h 18877"/>
              </a:gdLst>
              <a:ahLst/>
              <a:cxnLst>
                <a:cxn ang="0">
                  <a:pos x="connsiteX0" y="connsiteY0"/>
                </a:cxn>
                <a:cxn ang="0">
                  <a:pos x="connsiteX1" y="connsiteY1"/>
                </a:cxn>
                <a:cxn ang="0">
                  <a:pos x="connsiteX2" y="connsiteY2"/>
                </a:cxn>
                <a:cxn ang="0">
                  <a:pos x="connsiteX3" y="connsiteY3"/>
                </a:cxn>
              </a:cxnLst>
              <a:rect l="l" t="t" r="r" b="b"/>
              <a:pathLst>
                <a:path w="19408" h="18877">
                  <a:moveTo>
                    <a:pt x="19307" y="10003"/>
                  </a:moveTo>
                  <a:cubicBezTo>
                    <a:pt x="19953" y="5916"/>
                    <a:pt x="17586" y="108"/>
                    <a:pt x="10272" y="0"/>
                  </a:cubicBezTo>
                  <a:cubicBezTo>
                    <a:pt x="1453" y="753"/>
                    <a:pt x="-2312" y="9357"/>
                    <a:pt x="1453" y="14950"/>
                  </a:cubicBezTo>
                  <a:cubicBezTo>
                    <a:pt x="6078" y="22156"/>
                    <a:pt x="17801" y="18822"/>
                    <a:pt x="19307" y="100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3" name="任意多边形: 形状 1520">
              <a:extLst>
                <a:ext uri="{FF2B5EF4-FFF2-40B4-BE49-F238E27FC236}">
                  <a16:creationId xmlns:a16="http://schemas.microsoft.com/office/drawing/2014/main" xmlns="" id="{4A5AC741-A24E-4EA9-A78F-D20B2A272C69}"/>
                </a:ext>
              </a:extLst>
            </p:cNvPr>
            <p:cNvSpPr/>
            <p:nvPr/>
          </p:nvSpPr>
          <p:spPr>
            <a:xfrm>
              <a:off x="1062468" y="4903050"/>
              <a:ext cx="81060" cy="79965"/>
            </a:xfrm>
            <a:custGeom>
              <a:avLst/>
              <a:gdLst>
                <a:gd name="connsiteX0" fmla="*/ 19000 w 19183"/>
                <a:gd name="connsiteY0" fmla="*/ 9895 h 18924"/>
                <a:gd name="connsiteX1" fmla="*/ 10503 w 19183"/>
                <a:gd name="connsiteY1" fmla="*/ 0 h 18924"/>
                <a:gd name="connsiteX2" fmla="*/ 1145 w 19183"/>
                <a:gd name="connsiteY2" fmla="*/ 15165 h 18924"/>
                <a:gd name="connsiteX3" fmla="*/ 19000 w 19183"/>
                <a:gd name="connsiteY3" fmla="*/ 9895 h 18924"/>
              </a:gdLst>
              <a:ahLst/>
              <a:cxnLst>
                <a:cxn ang="0">
                  <a:pos x="connsiteX0" y="connsiteY0"/>
                </a:cxn>
                <a:cxn ang="0">
                  <a:pos x="connsiteX1" y="connsiteY1"/>
                </a:cxn>
                <a:cxn ang="0">
                  <a:pos x="connsiteX2" y="connsiteY2"/>
                </a:cxn>
                <a:cxn ang="0">
                  <a:pos x="connsiteX3" y="connsiteY3"/>
                </a:cxn>
              </a:cxnLst>
              <a:rect l="l" t="t" r="r" b="b"/>
              <a:pathLst>
                <a:path w="19183" h="18924">
                  <a:moveTo>
                    <a:pt x="19000" y="9895"/>
                  </a:moveTo>
                  <a:cubicBezTo>
                    <a:pt x="19860" y="5808"/>
                    <a:pt x="17816" y="0"/>
                    <a:pt x="10503" y="0"/>
                  </a:cubicBezTo>
                  <a:cubicBezTo>
                    <a:pt x="2006" y="860"/>
                    <a:pt x="-2189" y="9572"/>
                    <a:pt x="1145" y="15165"/>
                  </a:cubicBezTo>
                  <a:cubicBezTo>
                    <a:pt x="5555" y="22156"/>
                    <a:pt x="17279" y="18822"/>
                    <a:pt x="19000"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4" name="任意多边形: 形状 1521">
              <a:extLst>
                <a:ext uri="{FF2B5EF4-FFF2-40B4-BE49-F238E27FC236}">
                  <a16:creationId xmlns:a16="http://schemas.microsoft.com/office/drawing/2014/main" xmlns="" id="{FE017AAB-BF0B-4C42-A270-5F2B65F07406}"/>
                </a:ext>
              </a:extLst>
            </p:cNvPr>
            <p:cNvSpPr/>
            <p:nvPr/>
          </p:nvSpPr>
          <p:spPr>
            <a:xfrm>
              <a:off x="1369124" y="4885775"/>
              <a:ext cx="79733" cy="79851"/>
            </a:xfrm>
            <a:custGeom>
              <a:avLst/>
              <a:gdLst>
                <a:gd name="connsiteX0" fmla="*/ 18598 w 18869"/>
                <a:gd name="connsiteY0" fmla="*/ 9895 h 18897"/>
                <a:gd name="connsiteX1" fmla="*/ 10747 w 18869"/>
                <a:gd name="connsiteY1" fmla="*/ 0 h 18897"/>
                <a:gd name="connsiteX2" fmla="*/ 959 w 18869"/>
                <a:gd name="connsiteY2" fmla="*/ 15273 h 18897"/>
                <a:gd name="connsiteX3" fmla="*/ 18598 w 18869"/>
                <a:gd name="connsiteY3" fmla="*/ 9895 h 18897"/>
              </a:gdLst>
              <a:ahLst/>
              <a:cxnLst>
                <a:cxn ang="0">
                  <a:pos x="connsiteX0" y="connsiteY0"/>
                </a:cxn>
                <a:cxn ang="0">
                  <a:pos x="connsiteX1" y="connsiteY1"/>
                </a:cxn>
                <a:cxn ang="0">
                  <a:pos x="connsiteX2" y="connsiteY2"/>
                </a:cxn>
                <a:cxn ang="0">
                  <a:pos x="connsiteX3" y="connsiteY3"/>
                </a:cxn>
              </a:cxnLst>
              <a:rect l="l" t="t" r="r" b="b"/>
              <a:pathLst>
                <a:path w="18869" h="18897">
                  <a:moveTo>
                    <a:pt x="18598" y="9895"/>
                  </a:moveTo>
                  <a:cubicBezTo>
                    <a:pt x="19566" y="6023"/>
                    <a:pt x="18168" y="0"/>
                    <a:pt x="10747" y="0"/>
                  </a:cubicBezTo>
                  <a:cubicBezTo>
                    <a:pt x="2250" y="968"/>
                    <a:pt x="-2052" y="9680"/>
                    <a:pt x="959" y="15273"/>
                  </a:cubicBezTo>
                  <a:cubicBezTo>
                    <a:pt x="4831" y="22157"/>
                    <a:pt x="16555" y="18607"/>
                    <a:pt x="18598"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5" name="任意多边形: 形状 1522">
              <a:extLst>
                <a:ext uri="{FF2B5EF4-FFF2-40B4-BE49-F238E27FC236}">
                  <a16:creationId xmlns:a16="http://schemas.microsoft.com/office/drawing/2014/main" xmlns="" id="{E7126B99-C238-4231-872F-9423B7361298}"/>
                </a:ext>
              </a:extLst>
            </p:cNvPr>
            <p:cNvSpPr/>
            <p:nvPr/>
          </p:nvSpPr>
          <p:spPr>
            <a:xfrm>
              <a:off x="1667582" y="4865776"/>
              <a:ext cx="78005" cy="80151"/>
            </a:xfrm>
            <a:custGeom>
              <a:avLst/>
              <a:gdLst>
                <a:gd name="connsiteX0" fmla="*/ 18093 w 18460"/>
                <a:gd name="connsiteY0" fmla="*/ 9789 h 18968"/>
                <a:gd name="connsiteX1" fmla="*/ 10887 w 18460"/>
                <a:gd name="connsiteY1" fmla="*/ 1 h 18968"/>
                <a:gd name="connsiteX2" fmla="*/ 776 w 18460"/>
                <a:gd name="connsiteY2" fmla="*/ 15382 h 18968"/>
                <a:gd name="connsiteX3" fmla="*/ 18093 w 18460"/>
                <a:gd name="connsiteY3" fmla="*/ 9789 h 18968"/>
              </a:gdLst>
              <a:ahLst/>
              <a:cxnLst>
                <a:cxn ang="0">
                  <a:pos x="connsiteX0" y="connsiteY0"/>
                </a:cxn>
                <a:cxn ang="0">
                  <a:pos x="connsiteX1" y="connsiteY1"/>
                </a:cxn>
                <a:cxn ang="0">
                  <a:pos x="connsiteX2" y="connsiteY2"/>
                </a:cxn>
                <a:cxn ang="0">
                  <a:pos x="connsiteX3" y="connsiteY3"/>
                </a:cxn>
              </a:cxnLst>
              <a:rect l="l" t="t" r="r" b="b"/>
              <a:pathLst>
                <a:path w="18460" h="18968">
                  <a:moveTo>
                    <a:pt x="18093" y="9789"/>
                  </a:moveTo>
                  <a:cubicBezTo>
                    <a:pt x="19169" y="5917"/>
                    <a:pt x="18201" y="-106"/>
                    <a:pt x="10887" y="1"/>
                  </a:cubicBezTo>
                  <a:cubicBezTo>
                    <a:pt x="2605" y="1077"/>
                    <a:pt x="-1912" y="9789"/>
                    <a:pt x="776" y="15382"/>
                  </a:cubicBezTo>
                  <a:cubicBezTo>
                    <a:pt x="4218" y="22265"/>
                    <a:pt x="15727" y="18608"/>
                    <a:pt x="18093" y="97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6" name="任意多边形: 形状 1523">
              <a:extLst>
                <a:ext uri="{FF2B5EF4-FFF2-40B4-BE49-F238E27FC236}">
                  <a16:creationId xmlns:a16="http://schemas.microsoft.com/office/drawing/2014/main" xmlns="" id="{D9299BBE-A2AE-4912-AB1B-4D00306DF0FD}"/>
                </a:ext>
              </a:extLst>
            </p:cNvPr>
            <p:cNvSpPr/>
            <p:nvPr/>
          </p:nvSpPr>
          <p:spPr>
            <a:xfrm>
              <a:off x="1953330" y="4842577"/>
              <a:ext cx="72706" cy="80734"/>
            </a:xfrm>
            <a:custGeom>
              <a:avLst/>
              <a:gdLst>
                <a:gd name="connsiteX0" fmla="*/ 16725 w 17206"/>
                <a:gd name="connsiteY0" fmla="*/ 9793 h 19106"/>
                <a:gd name="connsiteX1" fmla="*/ 16725 w 17206"/>
                <a:gd name="connsiteY1" fmla="*/ 9793 h 19106"/>
                <a:gd name="connsiteX2" fmla="*/ 10701 w 17206"/>
                <a:gd name="connsiteY2" fmla="*/ 6 h 19106"/>
                <a:gd name="connsiteX3" fmla="*/ 914 w 17206"/>
                <a:gd name="connsiteY3" fmla="*/ 16139 h 19106"/>
                <a:gd name="connsiteX4" fmla="*/ 16725 w 17206"/>
                <a:gd name="connsiteY4" fmla="*/ 9793 h 19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9106">
                  <a:moveTo>
                    <a:pt x="16725" y="9793"/>
                  </a:moveTo>
                  <a:lnTo>
                    <a:pt x="16725" y="9793"/>
                  </a:lnTo>
                  <a:cubicBezTo>
                    <a:pt x="18015" y="5599"/>
                    <a:pt x="16940" y="-209"/>
                    <a:pt x="10701" y="6"/>
                  </a:cubicBezTo>
                  <a:cubicBezTo>
                    <a:pt x="2635" y="1189"/>
                    <a:pt x="-2098" y="10761"/>
                    <a:pt x="914" y="16139"/>
                  </a:cubicBezTo>
                  <a:cubicBezTo>
                    <a:pt x="4248" y="22270"/>
                    <a:pt x="14143" y="18290"/>
                    <a:pt x="16725" y="97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7" name="任意多边形: 形状 1524">
              <a:extLst>
                <a:ext uri="{FF2B5EF4-FFF2-40B4-BE49-F238E27FC236}">
                  <a16:creationId xmlns:a16="http://schemas.microsoft.com/office/drawing/2014/main" xmlns="" id="{4734400B-7B45-498D-9B80-E451C30D22F3}"/>
                </a:ext>
              </a:extLst>
            </p:cNvPr>
            <p:cNvSpPr/>
            <p:nvPr/>
          </p:nvSpPr>
          <p:spPr>
            <a:xfrm>
              <a:off x="2213885" y="4817578"/>
              <a:ext cx="66464" cy="80772"/>
            </a:xfrm>
            <a:custGeom>
              <a:avLst/>
              <a:gdLst>
                <a:gd name="connsiteX0" fmla="*/ 10240 w 15729"/>
                <a:gd name="connsiteY0" fmla="*/ 6 h 19115"/>
                <a:gd name="connsiteX1" fmla="*/ 560 w 15729"/>
                <a:gd name="connsiteY1" fmla="*/ 16247 h 19115"/>
                <a:gd name="connsiteX2" fmla="*/ 15080 w 15729"/>
                <a:gd name="connsiteY2" fmla="*/ 9793 h 19115"/>
                <a:gd name="connsiteX3" fmla="*/ 10240 w 15729"/>
                <a:gd name="connsiteY3" fmla="*/ 6 h 19115"/>
              </a:gdLst>
              <a:ahLst/>
              <a:cxnLst>
                <a:cxn ang="0">
                  <a:pos x="connsiteX0" y="connsiteY0"/>
                </a:cxn>
                <a:cxn ang="0">
                  <a:pos x="connsiteX1" y="connsiteY1"/>
                </a:cxn>
                <a:cxn ang="0">
                  <a:pos x="connsiteX2" y="connsiteY2"/>
                </a:cxn>
                <a:cxn ang="0">
                  <a:pos x="connsiteX3" y="connsiteY3"/>
                </a:cxn>
              </a:cxnLst>
              <a:rect l="l" t="t" r="r" b="b"/>
              <a:pathLst>
                <a:path w="15729" h="19115">
                  <a:moveTo>
                    <a:pt x="10240" y="6"/>
                  </a:moveTo>
                  <a:cubicBezTo>
                    <a:pt x="3142" y="1189"/>
                    <a:pt x="-1698" y="10977"/>
                    <a:pt x="560" y="16247"/>
                  </a:cubicBezTo>
                  <a:cubicBezTo>
                    <a:pt x="3249" y="22270"/>
                    <a:pt x="12284" y="18183"/>
                    <a:pt x="15080" y="9793"/>
                  </a:cubicBezTo>
                  <a:cubicBezTo>
                    <a:pt x="16479" y="5599"/>
                    <a:pt x="15941" y="-209"/>
                    <a:pt x="1024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8" name="任意多边形: 形状 1525">
              <a:extLst>
                <a:ext uri="{FF2B5EF4-FFF2-40B4-BE49-F238E27FC236}">
                  <a16:creationId xmlns:a16="http://schemas.microsoft.com/office/drawing/2014/main" xmlns="" id="{A409E78E-F807-4E7A-9F9E-BF4A995E93DC}"/>
                </a:ext>
              </a:extLst>
            </p:cNvPr>
            <p:cNvSpPr/>
            <p:nvPr/>
          </p:nvSpPr>
          <p:spPr>
            <a:xfrm>
              <a:off x="2447320" y="4791190"/>
              <a:ext cx="60980" cy="81051"/>
            </a:xfrm>
            <a:custGeom>
              <a:avLst/>
              <a:gdLst>
                <a:gd name="connsiteX0" fmla="*/ 13615 w 14431"/>
                <a:gd name="connsiteY0" fmla="*/ 9693 h 19181"/>
                <a:gd name="connsiteX1" fmla="*/ 9850 w 14431"/>
                <a:gd name="connsiteY1" fmla="*/ 13 h 19181"/>
                <a:gd name="connsiteX2" fmla="*/ 600 w 14431"/>
                <a:gd name="connsiteY2" fmla="*/ 17007 h 19181"/>
                <a:gd name="connsiteX3" fmla="*/ 13615 w 14431"/>
                <a:gd name="connsiteY3" fmla="*/ 9693 h 19181"/>
              </a:gdLst>
              <a:ahLst/>
              <a:cxnLst>
                <a:cxn ang="0">
                  <a:pos x="connsiteX0" y="connsiteY0"/>
                </a:cxn>
                <a:cxn ang="0">
                  <a:pos x="connsiteX1" y="connsiteY1"/>
                </a:cxn>
                <a:cxn ang="0">
                  <a:pos x="connsiteX2" y="connsiteY2"/>
                </a:cxn>
                <a:cxn ang="0">
                  <a:pos x="connsiteX3" y="connsiteY3"/>
                </a:cxn>
              </a:cxnLst>
              <a:rect l="l" t="t" r="r" b="b"/>
              <a:pathLst>
                <a:path w="14431" h="19181">
                  <a:moveTo>
                    <a:pt x="13615" y="9693"/>
                  </a:moveTo>
                  <a:cubicBezTo>
                    <a:pt x="15120" y="5498"/>
                    <a:pt x="14905" y="-310"/>
                    <a:pt x="9850" y="13"/>
                  </a:cubicBezTo>
                  <a:cubicBezTo>
                    <a:pt x="3182" y="1304"/>
                    <a:pt x="-1766" y="11952"/>
                    <a:pt x="600" y="17007"/>
                  </a:cubicBezTo>
                  <a:cubicBezTo>
                    <a:pt x="2967" y="22062"/>
                    <a:pt x="10818" y="17760"/>
                    <a:pt x="13615" y="96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9" name="任意多边形: 形状 1526">
              <a:extLst>
                <a:ext uri="{FF2B5EF4-FFF2-40B4-BE49-F238E27FC236}">
                  <a16:creationId xmlns:a16="http://schemas.microsoft.com/office/drawing/2014/main" xmlns="" id="{FAAE458E-F0E7-4E67-A6BF-BF9EC7E2CD2A}"/>
                </a:ext>
              </a:extLst>
            </p:cNvPr>
            <p:cNvSpPr/>
            <p:nvPr/>
          </p:nvSpPr>
          <p:spPr>
            <a:xfrm>
              <a:off x="2653229" y="4763013"/>
              <a:ext cx="55284" cy="81182"/>
            </a:xfrm>
            <a:custGeom>
              <a:avLst/>
              <a:gdLst>
                <a:gd name="connsiteX0" fmla="*/ 594 w 13083"/>
                <a:gd name="connsiteY0" fmla="*/ 17544 h 19212"/>
                <a:gd name="connsiteX1" fmla="*/ 12103 w 13083"/>
                <a:gd name="connsiteY1" fmla="*/ 9693 h 19212"/>
                <a:gd name="connsiteX2" fmla="*/ 9521 w 13083"/>
                <a:gd name="connsiteY2" fmla="*/ 13 h 19212"/>
                <a:gd name="connsiteX3" fmla="*/ 594 w 13083"/>
                <a:gd name="connsiteY3" fmla="*/ 17544 h 19212"/>
              </a:gdLst>
              <a:ahLst/>
              <a:cxnLst>
                <a:cxn ang="0">
                  <a:pos x="connsiteX0" y="connsiteY0"/>
                </a:cxn>
                <a:cxn ang="0">
                  <a:pos x="connsiteX1" y="connsiteY1"/>
                </a:cxn>
                <a:cxn ang="0">
                  <a:pos x="connsiteX2" y="connsiteY2"/>
                </a:cxn>
                <a:cxn ang="0">
                  <a:pos x="connsiteX3" y="connsiteY3"/>
                </a:cxn>
              </a:cxnLst>
              <a:rect l="l" t="t" r="r" b="b"/>
              <a:pathLst>
                <a:path w="13083" h="19212">
                  <a:moveTo>
                    <a:pt x="594" y="17544"/>
                  </a:moveTo>
                  <a:cubicBezTo>
                    <a:pt x="2745" y="21847"/>
                    <a:pt x="9306" y="17329"/>
                    <a:pt x="12103" y="9693"/>
                  </a:cubicBezTo>
                  <a:cubicBezTo>
                    <a:pt x="13608" y="5498"/>
                    <a:pt x="13823" y="-310"/>
                    <a:pt x="9521" y="13"/>
                  </a:cubicBezTo>
                  <a:cubicBezTo>
                    <a:pt x="3283" y="1411"/>
                    <a:pt x="-1772" y="12812"/>
                    <a:pt x="594" y="175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0" name="任意多边形: 形状 1527">
              <a:extLst>
                <a:ext uri="{FF2B5EF4-FFF2-40B4-BE49-F238E27FC236}">
                  <a16:creationId xmlns:a16="http://schemas.microsoft.com/office/drawing/2014/main" xmlns="" id="{8463D3AE-74D6-47C8-BCF0-1B3C6E928FB8}"/>
                </a:ext>
              </a:extLst>
            </p:cNvPr>
            <p:cNvSpPr/>
            <p:nvPr/>
          </p:nvSpPr>
          <p:spPr>
            <a:xfrm>
              <a:off x="2830852" y="4733016"/>
              <a:ext cx="49803" cy="82070"/>
            </a:xfrm>
            <a:custGeom>
              <a:avLst/>
              <a:gdLst>
                <a:gd name="connsiteX0" fmla="*/ 10509 w 11786"/>
                <a:gd name="connsiteY0" fmla="*/ 9800 h 19422"/>
                <a:gd name="connsiteX1" fmla="*/ 9003 w 11786"/>
                <a:gd name="connsiteY1" fmla="*/ 13 h 19422"/>
                <a:gd name="connsiteX2" fmla="*/ 506 w 11786"/>
                <a:gd name="connsiteY2" fmla="*/ 18190 h 19422"/>
                <a:gd name="connsiteX3" fmla="*/ 10509 w 11786"/>
                <a:gd name="connsiteY3" fmla="*/ 9800 h 19422"/>
              </a:gdLst>
              <a:ahLst/>
              <a:cxnLst>
                <a:cxn ang="0">
                  <a:pos x="connsiteX0" y="connsiteY0"/>
                </a:cxn>
                <a:cxn ang="0">
                  <a:pos x="connsiteX1" y="connsiteY1"/>
                </a:cxn>
                <a:cxn ang="0">
                  <a:pos x="connsiteX2" y="connsiteY2"/>
                </a:cxn>
                <a:cxn ang="0">
                  <a:pos x="connsiteX3" y="connsiteY3"/>
                </a:cxn>
              </a:cxnLst>
              <a:rect l="l" t="t" r="r" b="b"/>
              <a:pathLst>
                <a:path w="11786" h="19422">
                  <a:moveTo>
                    <a:pt x="10509" y="9800"/>
                  </a:moveTo>
                  <a:cubicBezTo>
                    <a:pt x="12122" y="5606"/>
                    <a:pt x="12768" y="-310"/>
                    <a:pt x="9003" y="13"/>
                  </a:cubicBezTo>
                  <a:cubicBezTo>
                    <a:pt x="3410" y="1518"/>
                    <a:pt x="-1645" y="13995"/>
                    <a:pt x="506" y="18190"/>
                  </a:cubicBezTo>
                  <a:cubicBezTo>
                    <a:pt x="2335" y="21739"/>
                    <a:pt x="7713" y="17222"/>
                    <a:pt x="10509"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1" name="任意多边形: 形状 1528">
              <a:extLst>
                <a:ext uri="{FF2B5EF4-FFF2-40B4-BE49-F238E27FC236}">
                  <a16:creationId xmlns:a16="http://schemas.microsoft.com/office/drawing/2014/main" xmlns="" id="{42502FA5-519F-4B19-B721-954FFB95A5AA}"/>
                </a:ext>
              </a:extLst>
            </p:cNvPr>
            <p:cNvSpPr/>
            <p:nvPr/>
          </p:nvSpPr>
          <p:spPr>
            <a:xfrm>
              <a:off x="2979416" y="4703018"/>
              <a:ext cx="44538" cy="82175"/>
            </a:xfrm>
            <a:custGeom>
              <a:avLst/>
              <a:gdLst>
                <a:gd name="connsiteX0" fmla="*/ 9015 w 10540"/>
                <a:gd name="connsiteY0" fmla="*/ 9800 h 19447"/>
                <a:gd name="connsiteX1" fmla="*/ 8585 w 10540"/>
                <a:gd name="connsiteY1" fmla="*/ 13 h 19447"/>
                <a:gd name="connsiteX2" fmla="*/ 411 w 10540"/>
                <a:gd name="connsiteY2" fmla="*/ 18620 h 19447"/>
                <a:gd name="connsiteX3" fmla="*/ 9015 w 10540"/>
                <a:gd name="connsiteY3" fmla="*/ 9800 h 19447"/>
              </a:gdLst>
              <a:ahLst/>
              <a:cxnLst>
                <a:cxn ang="0">
                  <a:pos x="connsiteX0" y="connsiteY0"/>
                </a:cxn>
                <a:cxn ang="0">
                  <a:pos x="connsiteX1" y="connsiteY1"/>
                </a:cxn>
                <a:cxn ang="0">
                  <a:pos x="connsiteX2" y="connsiteY2"/>
                </a:cxn>
                <a:cxn ang="0">
                  <a:pos x="connsiteX3" y="connsiteY3"/>
                </a:cxn>
              </a:cxnLst>
              <a:rect l="l" t="t" r="r" b="b"/>
              <a:pathLst>
                <a:path w="10540" h="19447">
                  <a:moveTo>
                    <a:pt x="9015" y="9800"/>
                  </a:moveTo>
                  <a:cubicBezTo>
                    <a:pt x="10629" y="5498"/>
                    <a:pt x="11597" y="-310"/>
                    <a:pt x="8585" y="13"/>
                  </a:cubicBezTo>
                  <a:cubicBezTo>
                    <a:pt x="3745" y="1626"/>
                    <a:pt x="-1525" y="15071"/>
                    <a:pt x="411" y="18620"/>
                  </a:cubicBezTo>
                  <a:cubicBezTo>
                    <a:pt x="1809" y="21416"/>
                    <a:pt x="6326" y="16792"/>
                    <a:pt x="9015"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2" name="任意多边形: 形状 1529">
              <a:extLst>
                <a:ext uri="{FF2B5EF4-FFF2-40B4-BE49-F238E27FC236}">
                  <a16:creationId xmlns:a16="http://schemas.microsoft.com/office/drawing/2014/main" xmlns="" id="{0EBCD388-974E-41B0-A408-753ED5E9F915}"/>
                </a:ext>
              </a:extLst>
            </p:cNvPr>
            <p:cNvSpPr/>
            <p:nvPr/>
          </p:nvSpPr>
          <p:spPr>
            <a:xfrm>
              <a:off x="3098363" y="4672116"/>
              <a:ext cx="39691" cy="82349"/>
            </a:xfrm>
            <a:custGeom>
              <a:avLst/>
              <a:gdLst>
                <a:gd name="connsiteX0" fmla="*/ 8185 w 9393"/>
                <a:gd name="connsiteY0" fmla="*/ 13 h 19488"/>
                <a:gd name="connsiteX1" fmla="*/ 226 w 9393"/>
                <a:gd name="connsiteY1" fmla="*/ 19050 h 19488"/>
                <a:gd name="connsiteX2" fmla="*/ 7433 w 9393"/>
                <a:gd name="connsiteY2" fmla="*/ 9800 h 19488"/>
                <a:gd name="connsiteX3" fmla="*/ 8185 w 9393"/>
                <a:gd name="connsiteY3" fmla="*/ 13 h 19488"/>
              </a:gdLst>
              <a:ahLst/>
              <a:cxnLst>
                <a:cxn ang="0">
                  <a:pos x="connsiteX0" y="connsiteY0"/>
                </a:cxn>
                <a:cxn ang="0">
                  <a:pos x="connsiteX1" y="connsiteY1"/>
                </a:cxn>
                <a:cxn ang="0">
                  <a:pos x="connsiteX2" y="connsiteY2"/>
                </a:cxn>
                <a:cxn ang="0">
                  <a:pos x="connsiteX3" y="connsiteY3"/>
                </a:cxn>
              </a:cxnLst>
              <a:rect l="l" t="t" r="r" b="b"/>
              <a:pathLst>
                <a:path w="9393" h="19488">
                  <a:moveTo>
                    <a:pt x="8185" y="13"/>
                  </a:moveTo>
                  <a:cubicBezTo>
                    <a:pt x="4206" y="1734"/>
                    <a:pt x="-1172" y="16361"/>
                    <a:pt x="226" y="19050"/>
                  </a:cubicBezTo>
                  <a:cubicBezTo>
                    <a:pt x="1302" y="20986"/>
                    <a:pt x="4851" y="16254"/>
                    <a:pt x="7433" y="9800"/>
                  </a:cubicBezTo>
                  <a:cubicBezTo>
                    <a:pt x="9153" y="5606"/>
                    <a:pt x="10444" y="-310"/>
                    <a:pt x="818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3" name="任意多边形: 形状 1530">
              <a:extLst>
                <a:ext uri="{FF2B5EF4-FFF2-40B4-BE49-F238E27FC236}">
                  <a16:creationId xmlns:a16="http://schemas.microsoft.com/office/drawing/2014/main" xmlns="" id="{1A881EC1-E736-4E55-8E8C-42D6711531B6}"/>
                </a:ext>
              </a:extLst>
            </p:cNvPr>
            <p:cNvSpPr/>
            <p:nvPr/>
          </p:nvSpPr>
          <p:spPr>
            <a:xfrm>
              <a:off x="3186918" y="4641168"/>
              <a:ext cx="35651" cy="82699"/>
            </a:xfrm>
            <a:custGeom>
              <a:avLst/>
              <a:gdLst>
                <a:gd name="connsiteX0" fmla="*/ 6051 w 8437"/>
                <a:gd name="connsiteY0" fmla="*/ 9810 h 19571"/>
                <a:gd name="connsiteX1" fmla="*/ 7772 w 8437"/>
                <a:gd name="connsiteY1" fmla="*/ 22 h 19571"/>
                <a:gd name="connsiteX2" fmla="*/ 135 w 8437"/>
                <a:gd name="connsiteY2" fmla="*/ 19382 h 19571"/>
                <a:gd name="connsiteX3" fmla="*/ 6051 w 8437"/>
                <a:gd name="connsiteY3" fmla="*/ 9810 h 19571"/>
              </a:gdLst>
              <a:ahLst/>
              <a:cxnLst>
                <a:cxn ang="0">
                  <a:pos x="connsiteX0" y="connsiteY0"/>
                </a:cxn>
                <a:cxn ang="0">
                  <a:pos x="connsiteX1" y="connsiteY1"/>
                </a:cxn>
                <a:cxn ang="0">
                  <a:pos x="connsiteX2" y="connsiteY2"/>
                </a:cxn>
                <a:cxn ang="0">
                  <a:pos x="connsiteX3" y="connsiteY3"/>
                </a:cxn>
              </a:cxnLst>
              <a:rect l="l" t="t" r="r" b="b"/>
              <a:pathLst>
                <a:path w="8437" h="19571">
                  <a:moveTo>
                    <a:pt x="6051" y="9810"/>
                  </a:moveTo>
                  <a:cubicBezTo>
                    <a:pt x="7772" y="5508"/>
                    <a:pt x="9385" y="-408"/>
                    <a:pt x="7772" y="22"/>
                  </a:cubicBezTo>
                  <a:cubicBezTo>
                    <a:pt x="4653" y="1851"/>
                    <a:pt x="-940" y="17554"/>
                    <a:pt x="135" y="19382"/>
                  </a:cubicBezTo>
                  <a:cubicBezTo>
                    <a:pt x="781" y="20565"/>
                    <a:pt x="3577" y="16048"/>
                    <a:pt x="6051" y="98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4" name="任意多边形: 形状 1531">
              <a:extLst>
                <a:ext uri="{FF2B5EF4-FFF2-40B4-BE49-F238E27FC236}">
                  <a16:creationId xmlns:a16="http://schemas.microsoft.com/office/drawing/2014/main" xmlns="" id="{20C989B6-3452-494A-8335-579300EDFFF4}"/>
                </a:ext>
              </a:extLst>
            </p:cNvPr>
            <p:cNvSpPr/>
            <p:nvPr/>
          </p:nvSpPr>
          <p:spPr>
            <a:xfrm>
              <a:off x="3244053" y="4609451"/>
              <a:ext cx="32334" cy="83168"/>
            </a:xfrm>
            <a:custGeom>
              <a:avLst/>
              <a:gdLst>
                <a:gd name="connsiteX0" fmla="*/ 7588 w 7652"/>
                <a:gd name="connsiteY0" fmla="*/ 0 h 19682"/>
                <a:gd name="connsiteX1" fmla="*/ 7480 w 7652"/>
                <a:gd name="connsiteY1" fmla="*/ 0 h 19682"/>
                <a:gd name="connsiteX2" fmla="*/ 59 w 7652"/>
                <a:gd name="connsiteY2" fmla="*/ 19683 h 19682"/>
                <a:gd name="connsiteX3" fmla="*/ 4684 w 7652"/>
                <a:gd name="connsiteY3" fmla="*/ 9895 h 19682"/>
                <a:gd name="connsiteX4" fmla="*/ 7588 w 7652"/>
                <a:gd name="connsiteY4" fmla="*/ 0 h 19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19682">
                  <a:moveTo>
                    <a:pt x="7588" y="0"/>
                  </a:moveTo>
                  <a:cubicBezTo>
                    <a:pt x="7588" y="0"/>
                    <a:pt x="7480" y="0"/>
                    <a:pt x="7480" y="0"/>
                  </a:cubicBezTo>
                  <a:cubicBezTo>
                    <a:pt x="5974" y="1506"/>
                    <a:pt x="-694" y="18177"/>
                    <a:pt x="59" y="19683"/>
                  </a:cubicBezTo>
                  <a:cubicBezTo>
                    <a:pt x="812" y="19360"/>
                    <a:pt x="3286" y="13660"/>
                    <a:pt x="4684" y="9895"/>
                  </a:cubicBezTo>
                  <a:cubicBezTo>
                    <a:pt x="5114" y="9035"/>
                    <a:pt x="8126" y="1076"/>
                    <a:pt x="758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5" name="任意多边形: 形状 1532">
              <a:extLst>
                <a:ext uri="{FF2B5EF4-FFF2-40B4-BE49-F238E27FC236}">
                  <a16:creationId xmlns:a16="http://schemas.microsoft.com/office/drawing/2014/main" xmlns="" id="{FC232F6E-6D7A-4309-8140-25119524ADE3}"/>
                </a:ext>
              </a:extLst>
            </p:cNvPr>
            <p:cNvSpPr/>
            <p:nvPr/>
          </p:nvSpPr>
          <p:spPr>
            <a:xfrm>
              <a:off x="3276117" y="4597180"/>
              <a:ext cx="17270" cy="46811"/>
            </a:xfrm>
            <a:custGeom>
              <a:avLst/>
              <a:gdLst>
                <a:gd name="connsiteX0" fmla="*/ 4087 w 4087"/>
                <a:gd name="connsiteY0" fmla="*/ 0 h 11078"/>
                <a:gd name="connsiteX1" fmla="*/ 0 w 4087"/>
                <a:gd name="connsiteY1" fmla="*/ 11078 h 11078"/>
                <a:gd name="connsiteX2" fmla="*/ 4087 w 4087"/>
                <a:gd name="connsiteY2" fmla="*/ 0 h 11078"/>
              </a:gdLst>
              <a:ahLst/>
              <a:cxnLst>
                <a:cxn ang="0">
                  <a:pos x="connsiteX0" y="connsiteY0"/>
                </a:cxn>
                <a:cxn ang="0">
                  <a:pos x="connsiteX1" y="connsiteY1"/>
                </a:cxn>
                <a:cxn ang="0">
                  <a:pos x="connsiteX2" y="connsiteY2"/>
                </a:cxn>
              </a:cxnLst>
              <a:rect l="l" t="t" r="r" b="b"/>
              <a:pathLst>
                <a:path w="4087" h="11078">
                  <a:moveTo>
                    <a:pt x="4087" y="0"/>
                  </a:moveTo>
                  <a:lnTo>
                    <a:pt x="0" y="11078"/>
                  </a:lnTo>
                  <a:cubicBezTo>
                    <a:pt x="1613" y="6668"/>
                    <a:pt x="2904" y="3442"/>
                    <a:pt x="40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6" name="任意多边形: 形状 1533">
              <a:extLst>
                <a:ext uri="{FF2B5EF4-FFF2-40B4-BE49-F238E27FC236}">
                  <a16:creationId xmlns:a16="http://schemas.microsoft.com/office/drawing/2014/main" xmlns="" id="{CCA502D9-6818-4FA8-B665-0D860861E522}"/>
                </a:ext>
              </a:extLst>
            </p:cNvPr>
            <p:cNvSpPr/>
            <p:nvPr/>
          </p:nvSpPr>
          <p:spPr>
            <a:xfrm>
              <a:off x="3293387" y="4594450"/>
              <a:ext cx="909" cy="2726"/>
            </a:xfrm>
            <a:custGeom>
              <a:avLst/>
              <a:gdLst>
                <a:gd name="connsiteX0" fmla="*/ 108 w 215"/>
                <a:gd name="connsiteY0" fmla="*/ 323 h 645"/>
                <a:gd name="connsiteX1" fmla="*/ 215 w 215"/>
                <a:gd name="connsiteY1" fmla="*/ 0 h 645"/>
                <a:gd name="connsiteX2" fmla="*/ 0 w 215"/>
                <a:gd name="connsiteY2" fmla="*/ 645 h 645"/>
                <a:gd name="connsiteX3" fmla="*/ 108 w 215"/>
                <a:gd name="connsiteY3" fmla="*/ 323 h 645"/>
              </a:gdLst>
              <a:ahLst/>
              <a:cxnLst>
                <a:cxn ang="0">
                  <a:pos x="connsiteX0" y="connsiteY0"/>
                </a:cxn>
                <a:cxn ang="0">
                  <a:pos x="connsiteX1" y="connsiteY1"/>
                </a:cxn>
                <a:cxn ang="0">
                  <a:pos x="connsiteX2" y="connsiteY2"/>
                </a:cxn>
                <a:cxn ang="0">
                  <a:pos x="connsiteX3" y="connsiteY3"/>
                </a:cxn>
              </a:cxnLst>
              <a:rect l="l" t="t" r="r" b="b"/>
              <a:pathLst>
                <a:path w="215" h="645">
                  <a:moveTo>
                    <a:pt x="108" y="323"/>
                  </a:moveTo>
                  <a:lnTo>
                    <a:pt x="215" y="0"/>
                  </a:lnTo>
                  <a:cubicBezTo>
                    <a:pt x="108" y="215"/>
                    <a:pt x="0" y="430"/>
                    <a:pt x="0" y="645"/>
                  </a:cubicBezTo>
                  <a:lnTo>
                    <a:pt x="108" y="32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462" name="任意多边形: 形状 1549">
              <a:extLst>
                <a:ext uri="{FF2B5EF4-FFF2-40B4-BE49-F238E27FC236}">
                  <a16:creationId xmlns:a16="http://schemas.microsoft.com/office/drawing/2014/main" xmlns="" id="{AF651A05-6EA7-4E62-A0C1-8FD0407EB614}"/>
                </a:ext>
              </a:extLst>
            </p:cNvPr>
            <p:cNvSpPr/>
            <p:nvPr/>
          </p:nvSpPr>
          <p:spPr>
            <a:xfrm>
              <a:off x="297697" y="5079845"/>
              <a:ext cx="80341" cy="77117"/>
            </a:xfrm>
            <a:custGeom>
              <a:avLst/>
              <a:gdLst>
                <a:gd name="connsiteX0" fmla="*/ 9503 w 19013"/>
                <a:gd name="connsiteY0" fmla="*/ 0 h 18250"/>
                <a:gd name="connsiteX1" fmla="*/ 1652 w 19013"/>
                <a:gd name="connsiteY1" fmla="*/ 14412 h 18250"/>
                <a:gd name="connsiteX2" fmla="*/ 18968 w 19013"/>
                <a:gd name="connsiteY2" fmla="*/ 9895 h 18250"/>
                <a:gd name="connsiteX3" fmla="*/ 9503 w 19013"/>
                <a:gd name="connsiteY3" fmla="*/ 0 h 18250"/>
              </a:gdLst>
              <a:ahLst/>
              <a:cxnLst>
                <a:cxn ang="0">
                  <a:pos x="connsiteX0" y="connsiteY0"/>
                </a:cxn>
                <a:cxn ang="0">
                  <a:pos x="connsiteX1" y="connsiteY1"/>
                </a:cxn>
                <a:cxn ang="0">
                  <a:pos x="connsiteX2" y="connsiteY2"/>
                </a:cxn>
                <a:cxn ang="0">
                  <a:pos x="connsiteX3" y="connsiteY3"/>
                </a:cxn>
              </a:cxnLst>
              <a:rect l="l" t="t" r="r" b="b"/>
              <a:pathLst>
                <a:path w="19013" h="18250">
                  <a:moveTo>
                    <a:pt x="9503" y="0"/>
                  </a:moveTo>
                  <a:cubicBezTo>
                    <a:pt x="1114" y="645"/>
                    <a:pt x="-2328" y="8927"/>
                    <a:pt x="1652" y="14412"/>
                  </a:cubicBezTo>
                  <a:cubicBezTo>
                    <a:pt x="6707" y="21296"/>
                    <a:pt x="18000" y="18392"/>
                    <a:pt x="18968" y="9895"/>
                  </a:cubicBezTo>
                  <a:cubicBezTo>
                    <a:pt x="19398" y="5808"/>
                    <a:pt x="16817" y="107"/>
                    <a:pt x="95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3" name="任意多边形: 形状 1550">
              <a:extLst>
                <a:ext uri="{FF2B5EF4-FFF2-40B4-BE49-F238E27FC236}">
                  <a16:creationId xmlns:a16="http://schemas.microsoft.com/office/drawing/2014/main" xmlns="" id="{B203D629-F4F9-4592-AC7A-D90A248E41DF}"/>
                </a:ext>
              </a:extLst>
            </p:cNvPr>
            <p:cNvSpPr/>
            <p:nvPr/>
          </p:nvSpPr>
          <p:spPr>
            <a:xfrm>
              <a:off x="605790" y="5070751"/>
              <a:ext cx="80172" cy="77396"/>
            </a:xfrm>
            <a:custGeom>
              <a:avLst/>
              <a:gdLst>
                <a:gd name="connsiteX0" fmla="*/ 18872 w 18973"/>
                <a:gd name="connsiteY0" fmla="*/ 9788 h 18316"/>
                <a:gd name="connsiteX1" fmla="*/ 9838 w 18973"/>
                <a:gd name="connsiteY1" fmla="*/ 0 h 18316"/>
                <a:gd name="connsiteX2" fmla="*/ 1341 w 18973"/>
                <a:gd name="connsiteY2" fmla="*/ 14520 h 18316"/>
                <a:gd name="connsiteX3" fmla="*/ 18872 w 18973"/>
                <a:gd name="connsiteY3" fmla="*/ 9788 h 18316"/>
              </a:gdLst>
              <a:ahLst/>
              <a:cxnLst>
                <a:cxn ang="0">
                  <a:pos x="connsiteX0" y="connsiteY0"/>
                </a:cxn>
                <a:cxn ang="0">
                  <a:pos x="connsiteX1" y="connsiteY1"/>
                </a:cxn>
                <a:cxn ang="0">
                  <a:pos x="connsiteX2" y="connsiteY2"/>
                </a:cxn>
                <a:cxn ang="0">
                  <a:pos x="connsiteX3" y="connsiteY3"/>
                </a:cxn>
              </a:cxnLst>
              <a:rect l="l" t="t" r="r" b="b"/>
              <a:pathLst>
                <a:path w="18973" h="18316">
                  <a:moveTo>
                    <a:pt x="18872" y="9788"/>
                  </a:moveTo>
                  <a:cubicBezTo>
                    <a:pt x="19518" y="5808"/>
                    <a:pt x="17151" y="108"/>
                    <a:pt x="9838" y="0"/>
                  </a:cubicBezTo>
                  <a:cubicBezTo>
                    <a:pt x="910" y="753"/>
                    <a:pt x="-1994" y="9572"/>
                    <a:pt x="1341" y="14520"/>
                  </a:cubicBezTo>
                  <a:cubicBezTo>
                    <a:pt x="6073" y="21404"/>
                    <a:pt x="17474" y="18392"/>
                    <a:pt x="18872"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4" name="任意多边形: 形状 1551">
              <a:extLst>
                <a:ext uri="{FF2B5EF4-FFF2-40B4-BE49-F238E27FC236}">
                  <a16:creationId xmlns:a16="http://schemas.microsoft.com/office/drawing/2014/main" xmlns="" id="{7728DF40-31EA-4CD9-8E81-A23C4971AAE3}"/>
                </a:ext>
              </a:extLst>
            </p:cNvPr>
            <p:cNvSpPr/>
            <p:nvPr/>
          </p:nvSpPr>
          <p:spPr>
            <a:xfrm>
              <a:off x="912231" y="5058936"/>
              <a:ext cx="79475" cy="76927"/>
            </a:xfrm>
            <a:custGeom>
              <a:avLst/>
              <a:gdLst>
                <a:gd name="connsiteX0" fmla="*/ 18630 w 18808"/>
                <a:gd name="connsiteY0" fmla="*/ 9680 h 18205"/>
                <a:gd name="connsiteX1" fmla="*/ 10240 w 18808"/>
                <a:gd name="connsiteY1" fmla="*/ 0 h 18205"/>
                <a:gd name="connsiteX2" fmla="*/ 1098 w 18808"/>
                <a:gd name="connsiteY2" fmla="*/ 14627 h 18205"/>
                <a:gd name="connsiteX3" fmla="*/ 18630 w 18808"/>
                <a:gd name="connsiteY3" fmla="*/ 9680 h 18205"/>
              </a:gdLst>
              <a:ahLst/>
              <a:cxnLst>
                <a:cxn ang="0">
                  <a:pos x="connsiteX0" y="connsiteY0"/>
                </a:cxn>
                <a:cxn ang="0">
                  <a:pos x="connsiteX1" y="connsiteY1"/>
                </a:cxn>
                <a:cxn ang="0">
                  <a:pos x="connsiteX2" y="connsiteY2"/>
                </a:cxn>
                <a:cxn ang="0">
                  <a:pos x="connsiteX3" y="connsiteY3"/>
                </a:cxn>
              </a:cxnLst>
              <a:rect l="l" t="t" r="r" b="b"/>
              <a:pathLst>
                <a:path w="18808" h="18205">
                  <a:moveTo>
                    <a:pt x="18630" y="9680"/>
                  </a:moveTo>
                  <a:cubicBezTo>
                    <a:pt x="19490" y="5700"/>
                    <a:pt x="17339" y="0"/>
                    <a:pt x="10240" y="0"/>
                  </a:cubicBezTo>
                  <a:cubicBezTo>
                    <a:pt x="1313" y="860"/>
                    <a:pt x="-1913" y="9680"/>
                    <a:pt x="1098" y="14627"/>
                  </a:cubicBezTo>
                  <a:cubicBezTo>
                    <a:pt x="5293" y="21296"/>
                    <a:pt x="16909" y="18069"/>
                    <a:pt x="18630"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5" name="任意多边形: 形状 1552">
              <a:extLst>
                <a:ext uri="{FF2B5EF4-FFF2-40B4-BE49-F238E27FC236}">
                  <a16:creationId xmlns:a16="http://schemas.microsoft.com/office/drawing/2014/main" xmlns="" id="{7AE6C8F0-CF2D-4754-92E1-C96F2369D39F}"/>
                </a:ext>
              </a:extLst>
            </p:cNvPr>
            <p:cNvSpPr/>
            <p:nvPr/>
          </p:nvSpPr>
          <p:spPr>
            <a:xfrm>
              <a:off x="1214298" y="5043483"/>
              <a:ext cx="78571" cy="77878"/>
            </a:xfrm>
            <a:custGeom>
              <a:avLst/>
              <a:gdLst>
                <a:gd name="connsiteX0" fmla="*/ 18346 w 18594"/>
                <a:gd name="connsiteY0" fmla="*/ 9680 h 18430"/>
                <a:gd name="connsiteX1" fmla="*/ 10602 w 18594"/>
                <a:gd name="connsiteY1" fmla="*/ 0 h 18430"/>
                <a:gd name="connsiteX2" fmla="*/ 922 w 18594"/>
                <a:gd name="connsiteY2" fmla="*/ 14735 h 18430"/>
                <a:gd name="connsiteX3" fmla="*/ 18346 w 18594"/>
                <a:gd name="connsiteY3" fmla="*/ 9680 h 18430"/>
              </a:gdLst>
              <a:ahLst/>
              <a:cxnLst>
                <a:cxn ang="0">
                  <a:pos x="connsiteX0" y="connsiteY0"/>
                </a:cxn>
                <a:cxn ang="0">
                  <a:pos x="connsiteX1" y="connsiteY1"/>
                </a:cxn>
                <a:cxn ang="0">
                  <a:pos x="connsiteX2" y="connsiteY2"/>
                </a:cxn>
                <a:cxn ang="0">
                  <a:pos x="connsiteX3" y="connsiteY3"/>
                </a:cxn>
              </a:cxnLst>
              <a:rect l="l" t="t" r="r" b="b"/>
              <a:pathLst>
                <a:path w="18594" h="18430">
                  <a:moveTo>
                    <a:pt x="18346" y="9680"/>
                  </a:moveTo>
                  <a:cubicBezTo>
                    <a:pt x="19314" y="5700"/>
                    <a:pt x="17594" y="0"/>
                    <a:pt x="10602" y="0"/>
                  </a:cubicBezTo>
                  <a:cubicBezTo>
                    <a:pt x="1783" y="968"/>
                    <a:pt x="-1874" y="9895"/>
                    <a:pt x="922" y="14735"/>
                  </a:cubicBezTo>
                  <a:cubicBezTo>
                    <a:pt x="4794" y="21619"/>
                    <a:pt x="16195" y="18284"/>
                    <a:pt x="18346"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6" name="任意多边形: 形状 1553">
              <a:extLst>
                <a:ext uri="{FF2B5EF4-FFF2-40B4-BE49-F238E27FC236}">
                  <a16:creationId xmlns:a16="http://schemas.microsoft.com/office/drawing/2014/main" xmlns="" id="{6CBA4BC4-A955-4384-92BE-BCB26B3B4525}"/>
                </a:ext>
              </a:extLst>
            </p:cNvPr>
            <p:cNvSpPr/>
            <p:nvPr/>
          </p:nvSpPr>
          <p:spPr>
            <a:xfrm>
              <a:off x="1510136" y="5025753"/>
              <a:ext cx="76881" cy="77857"/>
            </a:xfrm>
            <a:custGeom>
              <a:avLst/>
              <a:gdLst>
                <a:gd name="connsiteX0" fmla="*/ 17816 w 18194"/>
                <a:gd name="connsiteY0" fmla="*/ 9574 h 18425"/>
                <a:gd name="connsiteX1" fmla="*/ 10825 w 18194"/>
                <a:gd name="connsiteY1" fmla="*/ 2 h 18425"/>
                <a:gd name="connsiteX2" fmla="*/ 715 w 18194"/>
                <a:gd name="connsiteY2" fmla="*/ 14844 h 18425"/>
                <a:gd name="connsiteX3" fmla="*/ 17816 w 18194"/>
                <a:gd name="connsiteY3" fmla="*/ 9574 h 18425"/>
              </a:gdLst>
              <a:ahLst/>
              <a:cxnLst>
                <a:cxn ang="0">
                  <a:pos x="connsiteX0" y="connsiteY0"/>
                </a:cxn>
                <a:cxn ang="0">
                  <a:pos x="connsiteX1" y="connsiteY1"/>
                </a:cxn>
                <a:cxn ang="0">
                  <a:pos x="connsiteX2" y="connsiteY2"/>
                </a:cxn>
                <a:cxn ang="0">
                  <a:pos x="connsiteX3" y="connsiteY3"/>
                </a:cxn>
              </a:cxnLst>
              <a:rect l="l" t="t" r="r" b="b"/>
              <a:pathLst>
                <a:path w="18194" h="18425">
                  <a:moveTo>
                    <a:pt x="17816" y="9574"/>
                  </a:moveTo>
                  <a:cubicBezTo>
                    <a:pt x="18999" y="5487"/>
                    <a:pt x="17601" y="-106"/>
                    <a:pt x="10825" y="2"/>
                  </a:cubicBezTo>
                  <a:cubicBezTo>
                    <a:pt x="2328" y="969"/>
                    <a:pt x="-1759" y="10004"/>
                    <a:pt x="715" y="14844"/>
                  </a:cubicBezTo>
                  <a:cubicBezTo>
                    <a:pt x="4156" y="21620"/>
                    <a:pt x="15342" y="18178"/>
                    <a:pt x="17816" y="95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7" name="任意多边形: 形状 1554">
              <a:extLst>
                <a:ext uri="{FF2B5EF4-FFF2-40B4-BE49-F238E27FC236}">
                  <a16:creationId xmlns:a16="http://schemas.microsoft.com/office/drawing/2014/main" xmlns="" id="{B2ACCA0E-898D-4FD6-AAA0-228AD39AE162}"/>
                </a:ext>
              </a:extLst>
            </p:cNvPr>
            <p:cNvSpPr/>
            <p:nvPr/>
          </p:nvSpPr>
          <p:spPr>
            <a:xfrm>
              <a:off x="1796395" y="5004371"/>
              <a:ext cx="74257" cy="77789"/>
            </a:xfrm>
            <a:custGeom>
              <a:avLst/>
              <a:gdLst>
                <a:gd name="connsiteX0" fmla="*/ 17079 w 17573"/>
                <a:gd name="connsiteY0" fmla="*/ 9471 h 18409"/>
                <a:gd name="connsiteX1" fmla="*/ 17079 w 17573"/>
                <a:gd name="connsiteY1" fmla="*/ 9471 h 18409"/>
                <a:gd name="connsiteX2" fmla="*/ 10949 w 17573"/>
                <a:gd name="connsiteY2" fmla="*/ 6 h 18409"/>
                <a:gd name="connsiteX3" fmla="*/ 838 w 17573"/>
                <a:gd name="connsiteY3" fmla="*/ 15602 h 18409"/>
                <a:gd name="connsiteX4" fmla="*/ 17079 w 17573"/>
                <a:gd name="connsiteY4" fmla="*/ 9471 h 18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3" h="18409">
                  <a:moveTo>
                    <a:pt x="17079" y="9471"/>
                  </a:moveTo>
                  <a:lnTo>
                    <a:pt x="17079" y="9471"/>
                  </a:lnTo>
                  <a:cubicBezTo>
                    <a:pt x="18370" y="5384"/>
                    <a:pt x="17402" y="-209"/>
                    <a:pt x="10949" y="6"/>
                  </a:cubicBezTo>
                  <a:cubicBezTo>
                    <a:pt x="2882" y="1082"/>
                    <a:pt x="-2066" y="10547"/>
                    <a:pt x="838" y="15602"/>
                  </a:cubicBezTo>
                  <a:cubicBezTo>
                    <a:pt x="4280" y="21410"/>
                    <a:pt x="14390" y="17645"/>
                    <a:pt x="17079" y="9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8" name="任意多边形: 形状 1555">
              <a:extLst>
                <a:ext uri="{FF2B5EF4-FFF2-40B4-BE49-F238E27FC236}">
                  <a16:creationId xmlns:a16="http://schemas.microsoft.com/office/drawing/2014/main" xmlns="" id="{566A4E07-EB40-470D-8D5F-749C289B94BE}"/>
                </a:ext>
              </a:extLst>
            </p:cNvPr>
            <p:cNvSpPr/>
            <p:nvPr/>
          </p:nvSpPr>
          <p:spPr>
            <a:xfrm>
              <a:off x="2062908" y="4980737"/>
              <a:ext cx="68653" cy="78030"/>
            </a:xfrm>
            <a:custGeom>
              <a:avLst/>
              <a:gdLst>
                <a:gd name="connsiteX0" fmla="*/ 15531 w 16247"/>
                <a:gd name="connsiteY0" fmla="*/ 9471 h 18466"/>
                <a:gd name="connsiteX1" fmla="*/ 10691 w 16247"/>
                <a:gd name="connsiteY1" fmla="*/ 6 h 18466"/>
                <a:gd name="connsiteX2" fmla="*/ 581 w 16247"/>
                <a:gd name="connsiteY2" fmla="*/ 15709 h 18466"/>
                <a:gd name="connsiteX3" fmla="*/ 15531 w 16247"/>
                <a:gd name="connsiteY3" fmla="*/ 9471 h 18466"/>
              </a:gdLst>
              <a:ahLst/>
              <a:cxnLst>
                <a:cxn ang="0">
                  <a:pos x="connsiteX0" y="connsiteY0"/>
                </a:cxn>
                <a:cxn ang="0">
                  <a:pos x="connsiteX1" y="connsiteY1"/>
                </a:cxn>
                <a:cxn ang="0">
                  <a:pos x="connsiteX2" y="connsiteY2"/>
                </a:cxn>
                <a:cxn ang="0">
                  <a:pos x="connsiteX3" y="connsiteY3"/>
                </a:cxn>
              </a:cxnLst>
              <a:rect l="l" t="t" r="r" b="b"/>
              <a:pathLst>
                <a:path w="16247" h="18466">
                  <a:moveTo>
                    <a:pt x="15531" y="9471"/>
                  </a:moveTo>
                  <a:cubicBezTo>
                    <a:pt x="17037" y="5384"/>
                    <a:pt x="16499" y="-209"/>
                    <a:pt x="10691" y="6"/>
                  </a:cubicBezTo>
                  <a:cubicBezTo>
                    <a:pt x="3377" y="1189"/>
                    <a:pt x="-1786" y="10654"/>
                    <a:pt x="581" y="15709"/>
                  </a:cubicBezTo>
                  <a:cubicBezTo>
                    <a:pt x="3162" y="21517"/>
                    <a:pt x="12627" y="17538"/>
                    <a:pt x="15531" y="9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9" name="任意多边形: 形状 1556">
              <a:extLst>
                <a:ext uri="{FF2B5EF4-FFF2-40B4-BE49-F238E27FC236}">
                  <a16:creationId xmlns:a16="http://schemas.microsoft.com/office/drawing/2014/main" xmlns="" id="{1445A73B-9C0D-4098-8FE4-3949A4036E35}"/>
                </a:ext>
              </a:extLst>
            </p:cNvPr>
            <p:cNvSpPr/>
            <p:nvPr/>
          </p:nvSpPr>
          <p:spPr>
            <a:xfrm>
              <a:off x="2302745" y="4954805"/>
              <a:ext cx="63278" cy="78613"/>
            </a:xfrm>
            <a:custGeom>
              <a:avLst/>
              <a:gdLst>
                <a:gd name="connsiteX0" fmla="*/ 14057 w 14975"/>
                <a:gd name="connsiteY0" fmla="*/ 9478 h 18604"/>
                <a:gd name="connsiteX1" fmla="*/ 10400 w 14975"/>
                <a:gd name="connsiteY1" fmla="*/ 13 h 18604"/>
                <a:gd name="connsiteX2" fmla="*/ 612 w 14975"/>
                <a:gd name="connsiteY2" fmla="*/ 16469 h 18604"/>
                <a:gd name="connsiteX3" fmla="*/ 14057 w 14975"/>
                <a:gd name="connsiteY3" fmla="*/ 9478 h 18604"/>
              </a:gdLst>
              <a:ahLst/>
              <a:cxnLst>
                <a:cxn ang="0">
                  <a:pos x="connsiteX0" y="connsiteY0"/>
                </a:cxn>
                <a:cxn ang="0">
                  <a:pos x="connsiteX1" y="connsiteY1"/>
                </a:cxn>
                <a:cxn ang="0">
                  <a:pos x="connsiteX2" y="connsiteY2"/>
                </a:cxn>
                <a:cxn ang="0">
                  <a:pos x="connsiteX3" y="connsiteY3"/>
                </a:cxn>
              </a:cxnLst>
              <a:rect l="l" t="t" r="r" b="b"/>
              <a:pathLst>
                <a:path w="14975" h="18604">
                  <a:moveTo>
                    <a:pt x="14057" y="9478"/>
                  </a:moveTo>
                  <a:cubicBezTo>
                    <a:pt x="15670" y="5391"/>
                    <a:pt x="15562" y="-310"/>
                    <a:pt x="10400" y="13"/>
                  </a:cubicBezTo>
                  <a:cubicBezTo>
                    <a:pt x="3516" y="1304"/>
                    <a:pt x="-1862" y="11522"/>
                    <a:pt x="612" y="16469"/>
                  </a:cubicBezTo>
                  <a:cubicBezTo>
                    <a:pt x="2978" y="21417"/>
                    <a:pt x="11045" y="17222"/>
                    <a:pt x="14057" y="94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0" name="任意多边形: 形状 1557">
              <a:extLst>
                <a:ext uri="{FF2B5EF4-FFF2-40B4-BE49-F238E27FC236}">
                  <a16:creationId xmlns:a16="http://schemas.microsoft.com/office/drawing/2014/main" xmlns="" id="{6F90E6B4-13C5-4E5D-BFC4-8C85FEC4038B}"/>
                </a:ext>
              </a:extLst>
            </p:cNvPr>
            <p:cNvSpPr/>
            <p:nvPr/>
          </p:nvSpPr>
          <p:spPr>
            <a:xfrm>
              <a:off x="2516201" y="4927533"/>
              <a:ext cx="58115" cy="79057"/>
            </a:xfrm>
            <a:custGeom>
              <a:avLst/>
              <a:gdLst>
                <a:gd name="connsiteX0" fmla="*/ 325 w 13753"/>
                <a:gd name="connsiteY0" fmla="*/ 16577 h 18709"/>
                <a:gd name="connsiteX1" fmla="*/ 12587 w 13753"/>
                <a:gd name="connsiteY1" fmla="*/ 9478 h 18709"/>
                <a:gd name="connsiteX2" fmla="*/ 10005 w 13753"/>
                <a:gd name="connsiteY2" fmla="*/ 13 h 18709"/>
                <a:gd name="connsiteX3" fmla="*/ 325 w 13753"/>
                <a:gd name="connsiteY3" fmla="*/ 16577 h 18709"/>
              </a:gdLst>
              <a:ahLst/>
              <a:cxnLst>
                <a:cxn ang="0">
                  <a:pos x="connsiteX0" y="connsiteY0"/>
                </a:cxn>
                <a:cxn ang="0">
                  <a:pos x="connsiteX1" y="connsiteY1"/>
                </a:cxn>
                <a:cxn ang="0">
                  <a:pos x="connsiteX2" y="connsiteY2"/>
                </a:cxn>
                <a:cxn ang="0">
                  <a:pos x="connsiteX3" y="connsiteY3"/>
                </a:cxn>
              </a:cxnLst>
              <a:rect l="l" t="t" r="r" b="b"/>
              <a:pathLst>
                <a:path w="13753" h="18709">
                  <a:moveTo>
                    <a:pt x="325" y="16577"/>
                  </a:moveTo>
                  <a:cubicBezTo>
                    <a:pt x="2046" y="21524"/>
                    <a:pt x="9468" y="17330"/>
                    <a:pt x="12587" y="9478"/>
                  </a:cubicBezTo>
                  <a:cubicBezTo>
                    <a:pt x="14308" y="5391"/>
                    <a:pt x="14630" y="-310"/>
                    <a:pt x="10005" y="13"/>
                  </a:cubicBezTo>
                  <a:cubicBezTo>
                    <a:pt x="3982" y="1411"/>
                    <a:pt x="-1395" y="11737"/>
                    <a:pt x="325" y="1657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1" name="任意多边形: 形状 1558">
              <a:extLst>
                <a:ext uri="{FF2B5EF4-FFF2-40B4-BE49-F238E27FC236}">
                  <a16:creationId xmlns:a16="http://schemas.microsoft.com/office/drawing/2014/main" xmlns="" id="{12B03C04-F1FD-4521-931E-8184A275E7BA}"/>
                </a:ext>
              </a:extLst>
            </p:cNvPr>
            <p:cNvSpPr/>
            <p:nvPr/>
          </p:nvSpPr>
          <p:spPr>
            <a:xfrm>
              <a:off x="2702250" y="4899809"/>
              <a:ext cx="53048" cy="79188"/>
            </a:xfrm>
            <a:custGeom>
              <a:avLst/>
              <a:gdLst>
                <a:gd name="connsiteX0" fmla="*/ 9751 w 12554"/>
                <a:gd name="connsiteY0" fmla="*/ 13 h 18740"/>
                <a:gd name="connsiteX1" fmla="*/ 286 w 12554"/>
                <a:gd name="connsiteY1" fmla="*/ 17115 h 18740"/>
                <a:gd name="connsiteX2" fmla="*/ 11149 w 12554"/>
                <a:gd name="connsiteY2" fmla="*/ 9478 h 18740"/>
                <a:gd name="connsiteX3" fmla="*/ 9751 w 12554"/>
                <a:gd name="connsiteY3" fmla="*/ 13 h 18740"/>
              </a:gdLst>
              <a:ahLst/>
              <a:cxnLst>
                <a:cxn ang="0">
                  <a:pos x="connsiteX0" y="connsiteY0"/>
                </a:cxn>
                <a:cxn ang="0">
                  <a:pos x="connsiteX1" y="connsiteY1"/>
                </a:cxn>
                <a:cxn ang="0">
                  <a:pos x="connsiteX2" y="connsiteY2"/>
                </a:cxn>
                <a:cxn ang="0">
                  <a:pos x="connsiteX3" y="connsiteY3"/>
                </a:cxn>
              </a:cxnLst>
              <a:rect l="l" t="t" r="r" b="b"/>
              <a:pathLst>
                <a:path w="12554" h="18740">
                  <a:moveTo>
                    <a:pt x="9751" y="13"/>
                  </a:moveTo>
                  <a:cubicBezTo>
                    <a:pt x="4158" y="1412"/>
                    <a:pt x="-1327" y="12597"/>
                    <a:pt x="286" y="17115"/>
                  </a:cubicBezTo>
                  <a:cubicBezTo>
                    <a:pt x="1792" y="21309"/>
                    <a:pt x="7923" y="16900"/>
                    <a:pt x="11149" y="9478"/>
                  </a:cubicBezTo>
                  <a:cubicBezTo>
                    <a:pt x="12870" y="5284"/>
                    <a:pt x="13623" y="-309"/>
                    <a:pt x="9751"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2" name="任意多边形: 形状 1559">
              <a:extLst>
                <a:ext uri="{FF2B5EF4-FFF2-40B4-BE49-F238E27FC236}">
                  <a16:creationId xmlns:a16="http://schemas.microsoft.com/office/drawing/2014/main" xmlns="" id="{9EAFC8C8-5D56-43A1-8B66-EE18EC13B98A}"/>
                </a:ext>
              </a:extLst>
            </p:cNvPr>
            <p:cNvSpPr/>
            <p:nvPr/>
          </p:nvSpPr>
          <p:spPr>
            <a:xfrm>
              <a:off x="2859806" y="4870267"/>
              <a:ext cx="48683" cy="79834"/>
            </a:xfrm>
            <a:custGeom>
              <a:avLst/>
              <a:gdLst>
                <a:gd name="connsiteX0" fmla="*/ 9465 w 11521"/>
                <a:gd name="connsiteY0" fmla="*/ 13 h 18893"/>
                <a:gd name="connsiteX1" fmla="*/ 215 w 11521"/>
                <a:gd name="connsiteY1" fmla="*/ 17760 h 18893"/>
                <a:gd name="connsiteX2" fmla="*/ 9680 w 11521"/>
                <a:gd name="connsiteY2" fmla="*/ 9586 h 18893"/>
                <a:gd name="connsiteX3" fmla="*/ 9465 w 11521"/>
                <a:gd name="connsiteY3" fmla="*/ 13 h 18893"/>
              </a:gdLst>
              <a:ahLst/>
              <a:cxnLst>
                <a:cxn ang="0">
                  <a:pos x="connsiteX0" y="connsiteY0"/>
                </a:cxn>
                <a:cxn ang="0">
                  <a:pos x="connsiteX1" y="connsiteY1"/>
                </a:cxn>
                <a:cxn ang="0">
                  <a:pos x="connsiteX2" y="connsiteY2"/>
                </a:cxn>
                <a:cxn ang="0">
                  <a:pos x="connsiteX3" y="connsiteY3"/>
                </a:cxn>
              </a:cxnLst>
              <a:rect l="l" t="t" r="r" b="b"/>
              <a:pathLst>
                <a:path w="11521" h="18893">
                  <a:moveTo>
                    <a:pt x="9465" y="13"/>
                  </a:moveTo>
                  <a:cubicBezTo>
                    <a:pt x="4517" y="1519"/>
                    <a:pt x="-1184" y="13673"/>
                    <a:pt x="215" y="17760"/>
                  </a:cubicBezTo>
                  <a:cubicBezTo>
                    <a:pt x="1398" y="21094"/>
                    <a:pt x="6561" y="16684"/>
                    <a:pt x="9680" y="9586"/>
                  </a:cubicBezTo>
                  <a:cubicBezTo>
                    <a:pt x="11616" y="5391"/>
                    <a:pt x="12691" y="-310"/>
                    <a:pt x="946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3" name="任意多边形: 形状 1560">
              <a:extLst>
                <a:ext uri="{FF2B5EF4-FFF2-40B4-BE49-F238E27FC236}">
                  <a16:creationId xmlns:a16="http://schemas.microsoft.com/office/drawing/2014/main" xmlns="" id="{CE993BFD-7C8D-4D8A-ABA0-854F0EFD5666}"/>
                </a:ext>
              </a:extLst>
            </p:cNvPr>
            <p:cNvSpPr/>
            <p:nvPr/>
          </p:nvSpPr>
          <p:spPr>
            <a:xfrm>
              <a:off x="2989596" y="4840274"/>
              <a:ext cx="43849" cy="79978"/>
            </a:xfrm>
            <a:custGeom>
              <a:avLst/>
              <a:gdLst>
                <a:gd name="connsiteX0" fmla="*/ 8220 w 10377"/>
                <a:gd name="connsiteY0" fmla="*/ 9586 h 18927"/>
                <a:gd name="connsiteX1" fmla="*/ 9081 w 10377"/>
                <a:gd name="connsiteY1" fmla="*/ 13 h 18927"/>
                <a:gd name="connsiteX2" fmla="*/ 153 w 10377"/>
                <a:gd name="connsiteY2" fmla="*/ 18190 h 18927"/>
                <a:gd name="connsiteX3" fmla="*/ 8220 w 10377"/>
                <a:gd name="connsiteY3" fmla="*/ 9586 h 18927"/>
              </a:gdLst>
              <a:ahLst/>
              <a:cxnLst>
                <a:cxn ang="0">
                  <a:pos x="connsiteX0" y="connsiteY0"/>
                </a:cxn>
                <a:cxn ang="0">
                  <a:pos x="connsiteX1" y="connsiteY1"/>
                </a:cxn>
                <a:cxn ang="0">
                  <a:pos x="connsiteX2" y="connsiteY2"/>
                </a:cxn>
                <a:cxn ang="0">
                  <a:pos x="connsiteX3" y="connsiteY3"/>
                </a:cxn>
              </a:cxnLst>
              <a:rect l="l" t="t" r="r" b="b"/>
              <a:pathLst>
                <a:path w="10377" h="18927">
                  <a:moveTo>
                    <a:pt x="8220" y="9586"/>
                  </a:moveTo>
                  <a:cubicBezTo>
                    <a:pt x="10049" y="5391"/>
                    <a:pt x="11554" y="-310"/>
                    <a:pt x="9081" y="13"/>
                  </a:cubicBezTo>
                  <a:cubicBezTo>
                    <a:pt x="4886" y="1626"/>
                    <a:pt x="-1030" y="14748"/>
                    <a:pt x="153" y="18190"/>
                  </a:cubicBezTo>
                  <a:cubicBezTo>
                    <a:pt x="1014" y="20771"/>
                    <a:pt x="5209" y="16254"/>
                    <a:pt x="8220" y="95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4" name="任意多边形: 形状 1561">
              <a:extLst>
                <a:ext uri="{FF2B5EF4-FFF2-40B4-BE49-F238E27FC236}">
                  <a16:creationId xmlns:a16="http://schemas.microsoft.com/office/drawing/2014/main" xmlns="" id="{77573EC2-7D64-461F-87D1-DD7591AD16ED}"/>
                </a:ext>
              </a:extLst>
            </p:cNvPr>
            <p:cNvSpPr/>
            <p:nvPr/>
          </p:nvSpPr>
          <p:spPr>
            <a:xfrm>
              <a:off x="3089054" y="4809820"/>
              <a:ext cx="40278" cy="80413"/>
            </a:xfrm>
            <a:custGeom>
              <a:avLst/>
              <a:gdLst>
                <a:gd name="connsiteX0" fmla="*/ 8775 w 9532"/>
                <a:gd name="connsiteY0" fmla="*/ 13 h 19030"/>
                <a:gd name="connsiteX1" fmla="*/ 63 w 9532"/>
                <a:gd name="connsiteY1" fmla="*/ 18620 h 19030"/>
                <a:gd name="connsiteX2" fmla="*/ 6947 w 9532"/>
                <a:gd name="connsiteY2" fmla="*/ 9586 h 19030"/>
                <a:gd name="connsiteX3" fmla="*/ 8775 w 9532"/>
                <a:gd name="connsiteY3" fmla="*/ 13 h 19030"/>
              </a:gdLst>
              <a:ahLst/>
              <a:cxnLst>
                <a:cxn ang="0">
                  <a:pos x="connsiteX0" y="connsiteY0"/>
                </a:cxn>
                <a:cxn ang="0">
                  <a:pos x="connsiteX1" y="connsiteY1"/>
                </a:cxn>
                <a:cxn ang="0">
                  <a:pos x="connsiteX2" y="connsiteY2"/>
                </a:cxn>
                <a:cxn ang="0">
                  <a:pos x="connsiteX3" y="connsiteY3"/>
                </a:cxn>
              </a:cxnLst>
              <a:rect l="l" t="t" r="r" b="b"/>
              <a:pathLst>
                <a:path w="9532" h="19030">
                  <a:moveTo>
                    <a:pt x="8775" y="13"/>
                  </a:moveTo>
                  <a:cubicBezTo>
                    <a:pt x="5441" y="1734"/>
                    <a:pt x="-690" y="15931"/>
                    <a:pt x="63" y="18620"/>
                  </a:cubicBezTo>
                  <a:cubicBezTo>
                    <a:pt x="601" y="20449"/>
                    <a:pt x="4043" y="15931"/>
                    <a:pt x="6947" y="9586"/>
                  </a:cubicBezTo>
                  <a:cubicBezTo>
                    <a:pt x="8775" y="5391"/>
                    <a:pt x="10604" y="-310"/>
                    <a:pt x="877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5" name="任意多边形: 形状 1562">
              <a:extLst>
                <a:ext uri="{FF2B5EF4-FFF2-40B4-BE49-F238E27FC236}">
                  <a16:creationId xmlns:a16="http://schemas.microsoft.com/office/drawing/2014/main" xmlns="" id="{A9DDE138-CD4E-40E8-86A1-B69C4F894FA2}"/>
                </a:ext>
              </a:extLst>
            </p:cNvPr>
            <p:cNvSpPr/>
            <p:nvPr/>
          </p:nvSpPr>
          <p:spPr>
            <a:xfrm>
              <a:off x="3158603" y="4779333"/>
              <a:ext cx="37375" cy="80726"/>
            </a:xfrm>
            <a:custGeom>
              <a:avLst/>
              <a:gdLst>
                <a:gd name="connsiteX0" fmla="*/ 61 w 8845"/>
                <a:gd name="connsiteY0" fmla="*/ 19060 h 19104"/>
                <a:gd name="connsiteX1" fmla="*/ 5654 w 8845"/>
                <a:gd name="connsiteY1" fmla="*/ 9595 h 19104"/>
                <a:gd name="connsiteX2" fmla="*/ 8557 w 8845"/>
                <a:gd name="connsiteY2" fmla="*/ 23 h 19104"/>
                <a:gd name="connsiteX3" fmla="*/ 61 w 8845"/>
                <a:gd name="connsiteY3" fmla="*/ 19060 h 19104"/>
              </a:gdLst>
              <a:ahLst/>
              <a:cxnLst>
                <a:cxn ang="0">
                  <a:pos x="connsiteX0" y="connsiteY0"/>
                </a:cxn>
                <a:cxn ang="0">
                  <a:pos x="connsiteX1" y="connsiteY1"/>
                </a:cxn>
                <a:cxn ang="0">
                  <a:pos x="connsiteX2" y="connsiteY2"/>
                </a:cxn>
                <a:cxn ang="0">
                  <a:pos x="connsiteX3" y="connsiteY3"/>
                </a:cxn>
              </a:cxnLst>
              <a:rect l="l" t="t" r="r" b="b"/>
              <a:pathLst>
                <a:path w="8845" h="19104">
                  <a:moveTo>
                    <a:pt x="61" y="19060"/>
                  </a:moveTo>
                  <a:cubicBezTo>
                    <a:pt x="491" y="19598"/>
                    <a:pt x="3180" y="15188"/>
                    <a:pt x="5654" y="9595"/>
                  </a:cubicBezTo>
                  <a:cubicBezTo>
                    <a:pt x="7482" y="5400"/>
                    <a:pt x="9633" y="-408"/>
                    <a:pt x="8557" y="23"/>
                  </a:cubicBezTo>
                  <a:cubicBezTo>
                    <a:pt x="5761" y="2066"/>
                    <a:pt x="-692" y="18199"/>
                    <a:pt x="61" y="190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6" name="任意多边形: 形状 1563">
              <a:extLst>
                <a:ext uri="{FF2B5EF4-FFF2-40B4-BE49-F238E27FC236}">
                  <a16:creationId xmlns:a16="http://schemas.microsoft.com/office/drawing/2014/main" xmlns="" id="{0E32E151-2FF1-4D02-B570-ED7D1EC12DFB}"/>
                </a:ext>
              </a:extLst>
            </p:cNvPr>
            <p:cNvSpPr/>
            <p:nvPr/>
          </p:nvSpPr>
          <p:spPr>
            <a:xfrm>
              <a:off x="3197030" y="4748524"/>
              <a:ext cx="35453" cy="80895"/>
            </a:xfrm>
            <a:custGeom>
              <a:avLst/>
              <a:gdLst>
                <a:gd name="connsiteX0" fmla="*/ 4411 w 8390"/>
                <a:gd name="connsiteY0" fmla="*/ 9680 h 19144"/>
                <a:gd name="connsiteX1" fmla="*/ 8390 w 8390"/>
                <a:gd name="connsiteY1" fmla="*/ 0 h 19144"/>
                <a:gd name="connsiteX2" fmla="*/ 1 w 8390"/>
                <a:gd name="connsiteY2" fmla="*/ 19145 h 19144"/>
                <a:gd name="connsiteX3" fmla="*/ 4411 w 8390"/>
                <a:gd name="connsiteY3" fmla="*/ 9680 h 19144"/>
              </a:gdLst>
              <a:ahLst/>
              <a:cxnLst>
                <a:cxn ang="0">
                  <a:pos x="connsiteX0" y="connsiteY0"/>
                </a:cxn>
                <a:cxn ang="0">
                  <a:pos x="connsiteX1" y="connsiteY1"/>
                </a:cxn>
                <a:cxn ang="0">
                  <a:pos x="connsiteX2" y="connsiteY2"/>
                </a:cxn>
                <a:cxn ang="0">
                  <a:pos x="connsiteX3" y="connsiteY3"/>
                </a:cxn>
              </a:cxnLst>
              <a:rect l="l" t="t" r="r" b="b"/>
              <a:pathLst>
                <a:path w="8390" h="19144">
                  <a:moveTo>
                    <a:pt x="4411" y="9680"/>
                  </a:moveTo>
                  <a:cubicBezTo>
                    <a:pt x="5056" y="8174"/>
                    <a:pt x="8390" y="538"/>
                    <a:pt x="8390" y="0"/>
                  </a:cubicBezTo>
                  <a:cubicBezTo>
                    <a:pt x="7853" y="968"/>
                    <a:pt x="-106" y="18284"/>
                    <a:pt x="1" y="19145"/>
                  </a:cubicBezTo>
                  <a:cubicBezTo>
                    <a:pt x="646" y="18069"/>
                    <a:pt x="3228" y="12476"/>
                    <a:pt x="4411"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0" name="任意多边形: 形状 1577">
              <a:extLst>
                <a:ext uri="{FF2B5EF4-FFF2-40B4-BE49-F238E27FC236}">
                  <a16:creationId xmlns:a16="http://schemas.microsoft.com/office/drawing/2014/main" xmlns="" id="{A5ABF983-2A6F-408E-813F-19CD8FBE58A2}"/>
                </a:ext>
              </a:extLst>
            </p:cNvPr>
            <p:cNvSpPr/>
            <p:nvPr/>
          </p:nvSpPr>
          <p:spPr>
            <a:xfrm>
              <a:off x="135016" y="5253910"/>
              <a:ext cx="77506" cy="73720"/>
            </a:xfrm>
            <a:custGeom>
              <a:avLst/>
              <a:gdLst>
                <a:gd name="connsiteX0" fmla="*/ 18317 w 18342"/>
                <a:gd name="connsiteY0" fmla="*/ 9465 h 17446"/>
                <a:gd name="connsiteX1" fmla="*/ 8852 w 18342"/>
                <a:gd name="connsiteY1" fmla="*/ 0 h 17446"/>
                <a:gd name="connsiteX2" fmla="*/ 2291 w 18342"/>
                <a:gd name="connsiteY2" fmla="*/ 14412 h 17446"/>
                <a:gd name="connsiteX3" fmla="*/ 18317 w 18342"/>
                <a:gd name="connsiteY3" fmla="*/ 9465 h 17446"/>
              </a:gdLst>
              <a:ahLst/>
              <a:cxnLst>
                <a:cxn ang="0">
                  <a:pos x="connsiteX0" y="connsiteY0"/>
                </a:cxn>
                <a:cxn ang="0">
                  <a:pos x="connsiteX1" y="connsiteY1"/>
                </a:cxn>
                <a:cxn ang="0">
                  <a:pos x="connsiteX2" y="connsiteY2"/>
                </a:cxn>
                <a:cxn ang="0">
                  <a:pos x="connsiteX3" y="connsiteY3"/>
                </a:cxn>
              </a:cxnLst>
              <a:rect l="l" t="t" r="r" b="b"/>
              <a:pathLst>
                <a:path w="18342" h="17446">
                  <a:moveTo>
                    <a:pt x="18317" y="9465"/>
                  </a:moveTo>
                  <a:cubicBezTo>
                    <a:pt x="18640" y="5701"/>
                    <a:pt x="15951" y="215"/>
                    <a:pt x="8852" y="0"/>
                  </a:cubicBezTo>
                  <a:cubicBezTo>
                    <a:pt x="355" y="538"/>
                    <a:pt x="-2441" y="9357"/>
                    <a:pt x="2291" y="14412"/>
                  </a:cubicBezTo>
                  <a:cubicBezTo>
                    <a:pt x="7562" y="20221"/>
                    <a:pt x="17672" y="17209"/>
                    <a:pt x="18317"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1" name="任意多边形: 形状 1578">
              <a:extLst>
                <a:ext uri="{FF2B5EF4-FFF2-40B4-BE49-F238E27FC236}">
                  <a16:creationId xmlns:a16="http://schemas.microsoft.com/office/drawing/2014/main" xmlns="" id="{562B28CC-D016-49DD-8015-90A7DC637949}"/>
                </a:ext>
              </a:extLst>
            </p:cNvPr>
            <p:cNvSpPr/>
            <p:nvPr/>
          </p:nvSpPr>
          <p:spPr>
            <a:xfrm>
              <a:off x="433267" y="5247094"/>
              <a:ext cx="77586" cy="74223"/>
            </a:xfrm>
            <a:custGeom>
              <a:avLst/>
              <a:gdLst>
                <a:gd name="connsiteX0" fmla="*/ 18291 w 18361"/>
                <a:gd name="connsiteY0" fmla="*/ 9465 h 17565"/>
                <a:gd name="connsiteX1" fmla="*/ 18291 w 18361"/>
                <a:gd name="connsiteY1" fmla="*/ 9465 h 17565"/>
                <a:gd name="connsiteX2" fmla="*/ 9364 w 18361"/>
                <a:gd name="connsiteY2" fmla="*/ 0 h 17565"/>
                <a:gd name="connsiteX3" fmla="*/ 1405 w 18361"/>
                <a:gd name="connsiteY3" fmla="*/ 13875 h 17565"/>
                <a:gd name="connsiteX4" fmla="*/ 18291 w 18361"/>
                <a:gd name="connsiteY4" fmla="*/ 9465 h 1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1" h="17565">
                  <a:moveTo>
                    <a:pt x="18291" y="9465"/>
                  </a:moveTo>
                  <a:lnTo>
                    <a:pt x="18291" y="9465"/>
                  </a:lnTo>
                  <a:cubicBezTo>
                    <a:pt x="18829" y="5593"/>
                    <a:pt x="16355" y="215"/>
                    <a:pt x="9364" y="0"/>
                  </a:cubicBezTo>
                  <a:cubicBezTo>
                    <a:pt x="652" y="645"/>
                    <a:pt x="-1930" y="9142"/>
                    <a:pt x="1405" y="13875"/>
                  </a:cubicBezTo>
                  <a:cubicBezTo>
                    <a:pt x="6137" y="20543"/>
                    <a:pt x="17215" y="17639"/>
                    <a:pt x="18291"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2" name="任意多边形: 形状 1579">
              <a:extLst>
                <a:ext uri="{FF2B5EF4-FFF2-40B4-BE49-F238E27FC236}">
                  <a16:creationId xmlns:a16="http://schemas.microsoft.com/office/drawing/2014/main" xmlns="" id="{186400F5-93DE-4511-99EE-5AB499CCA422}"/>
                </a:ext>
              </a:extLst>
            </p:cNvPr>
            <p:cNvSpPr/>
            <p:nvPr/>
          </p:nvSpPr>
          <p:spPr>
            <a:xfrm>
              <a:off x="731451" y="5237096"/>
              <a:ext cx="77413" cy="74189"/>
            </a:xfrm>
            <a:custGeom>
              <a:avLst/>
              <a:gdLst>
                <a:gd name="connsiteX0" fmla="*/ 18174 w 18320"/>
                <a:gd name="connsiteY0" fmla="*/ 9357 h 17557"/>
                <a:gd name="connsiteX1" fmla="*/ 9892 w 18320"/>
                <a:gd name="connsiteY1" fmla="*/ 0 h 17557"/>
                <a:gd name="connsiteX2" fmla="*/ 1180 w 18320"/>
                <a:gd name="connsiteY2" fmla="*/ 13982 h 17557"/>
                <a:gd name="connsiteX3" fmla="*/ 18174 w 18320"/>
                <a:gd name="connsiteY3" fmla="*/ 9357 h 17557"/>
              </a:gdLst>
              <a:ahLst/>
              <a:cxnLst>
                <a:cxn ang="0">
                  <a:pos x="connsiteX0" y="connsiteY0"/>
                </a:cxn>
                <a:cxn ang="0">
                  <a:pos x="connsiteX1" y="connsiteY1"/>
                </a:cxn>
                <a:cxn ang="0">
                  <a:pos x="connsiteX2" y="connsiteY2"/>
                </a:cxn>
                <a:cxn ang="0">
                  <a:pos x="connsiteX3" y="connsiteY3"/>
                </a:cxn>
              </a:cxnLst>
              <a:rect l="l" t="t" r="r" b="b"/>
              <a:pathLst>
                <a:path w="18320" h="17557">
                  <a:moveTo>
                    <a:pt x="18174" y="9357"/>
                  </a:moveTo>
                  <a:cubicBezTo>
                    <a:pt x="18927" y="5485"/>
                    <a:pt x="16883" y="107"/>
                    <a:pt x="9892" y="0"/>
                  </a:cubicBezTo>
                  <a:cubicBezTo>
                    <a:pt x="1180" y="753"/>
                    <a:pt x="-1939" y="9250"/>
                    <a:pt x="1180" y="13982"/>
                  </a:cubicBezTo>
                  <a:cubicBezTo>
                    <a:pt x="5482" y="20543"/>
                    <a:pt x="16560" y="17532"/>
                    <a:pt x="18174" y="93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3" name="任意多边形: 形状 1580">
              <a:extLst>
                <a:ext uri="{FF2B5EF4-FFF2-40B4-BE49-F238E27FC236}">
                  <a16:creationId xmlns:a16="http://schemas.microsoft.com/office/drawing/2014/main" xmlns="" id="{FAAE99B0-5CF5-4589-88E2-90F0E45759BA}"/>
                </a:ext>
              </a:extLst>
            </p:cNvPr>
            <p:cNvSpPr/>
            <p:nvPr/>
          </p:nvSpPr>
          <p:spPr>
            <a:xfrm>
              <a:off x="1026930" y="5224369"/>
              <a:ext cx="77329" cy="74358"/>
            </a:xfrm>
            <a:custGeom>
              <a:avLst/>
              <a:gdLst>
                <a:gd name="connsiteX0" fmla="*/ 10416 w 18300"/>
                <a:gd name="connsiteY0" fmla="*/ 0 h 17597"/>
                <a:gd name="connsiteX1" fmla="*/ 951 w 18300"/>
                <a:gd name="connsiteY1" fmla="*/ 14090 h 17597"/>
                <a:gd name="connsiteX2" fmla="*/ 18052 w 18300"/>
                <a:gd name="connsiteY2" fmla="*/ 9250 h 17597"/>
                <a:gd name="connsiteX3" fmla="*/ 10416 w 18300"/>
                <a:gd name="connsiteY3" fmla="*/ 0 h 17597"/>
              </a:gdLst>
              <a:ahLst/>
              <a:cxnLst>
                <a:cxn ang="0">
                  <a:pos x="connsiteX0" y="connsiteY0"/>
                </a:cxn>
                <a:cxn ang="0">
                  <a:pos x="connsiteX1" y="connsiteY1"/>
                </a:cxn>
                <a:cxn ang="0">
                  <a:pos x="connsiteX2" y="connsiteY2"/>
                </a:cxn>
                <a:cxn ang="0">
                  <a:pos x="connsiteX3" y="connsiteY3"/>
                </a:cxn>
              </a:cxnLst>
              <a:rect l="l" t="t" r="r" b="b"/>
              <a:pathLst>
                <a:path w="18300" h="17597">
                  <a:moveTo>
                    <a:pt x="10416" y="0"/>
                  </a:moveTo>
                  <a:cubicBezTo>
                    <a:pt x="2349" y="753"/>
                    <a:pt x="-2061" y="8927"/>
                    <a:pt x="951" y="14090"/>
                  </a:cubicBezTo>
                  <a:cubicBezTo>
                    <a:pt x="4823" y="20651"/>
                    <a:pt x="16008" y="17424"/>
                    <a:pt x="18052" y="9250"/>
                  </a:cubicBezTo>
                  <a:cubicBezTo>
                    <a:pt x="19020" y="5378"/>
                    <a:pt x="17299" y="0"/>
                    <a:pt x="104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4" name="任意多边形: 形状 1581">
              <a:extLst>
                <a:ext uri="{FF2B5EF4-FFF2-40B4-BE49-F238E27FC236}">
                  <a16:creationId xmlns:a16="http://schemas.microsoft.com/office/drawing/2014/main" xmlns="" id="{9418ABF3-F89C-43BF-B414-8FF6F47AA170}"/>
                </a:ext>
              </a:extLst>
            </p:cNvPr>
            <p:cNvSpPr/>
            <p:nvPr/>
          </p:nvSpPr>
          <p:spPr>
            <a:xfrm>
              <a:off x="1317605" y="5208007"/>
              <a:ext cx="76255" cy="74789"/>
            </a:xfrm>
            <a:custGeom>
              <a:avLst/>
              <a:gdLst>
                <a:gd name="connsiteX0" fmla="*/ 17669 w 18046"/>
                <a:gd name="connsiteY0" fmla="*/ 9250 h 17699"/>
                <a:gd name="connsiteX1" fmla="*/ 10678 w 18046"/>
                <a:gd name="connsiteY1" fmla="*/ 0 h 17699"/>
                <a:gd name="connsiteX2" fmla="*/ 675 w 18046"/>
                <a:gd name="connsiteY2" fmla="*/ 14197 h 17699"/>
                <a:gd name="connsiteX3" fmla="*/ 17669 w 18046"/>
                <a:gd name="connsiteY3" fmla="*/ 9250 h 17699"/>
              </a:gdLst>
              <a:ahLst/>
              <a:cxnLst>
                <a:cxn ang="0">
                  <a:pos x="connsiteX0" y="connsiteY0"/>
                </a:cxn>
                <a:cxn ang="0">
                  <a:pos x="connsiteX1" y="connsiteY1"/>
                </a:cxn>
                <a:cxn ang="0">
                  <a:pos x="connsiteX2" y="connsiteY2"/>
                </a:cxn>
                <a:cxn ang="0">
                  <a:pos x="connsiteX3" y="connsiteY3"/>
                </a:cxn>
              </a:cxnLst>
              <a:rect l="l" t="t" r="r" b="b"/>
              <a:pathLst>
                <a:path w="18046" h="17699">
                  <a:moveTo>
                    <a:pt x="17669" y="9250"/>
                  </a:moveTo>
                  <a:cubicBezTo>
                    <a:pt x="18852" y="5378"/>
                    <a:pt x="17454" y="0"/>
                    <a:pt x="10678" y="0"/>
                  </a:cubicBezTo>
                  <a:cubicBezTo>
                    <a:pt x="2288" y="968"/>
                    <a:pt x="-1691" y="9572"/>
                    <a:pt x="675" y="14197"/>
                  </a:cubicBezTo>
                  <a:cubicBezTo>
                    <a:pt x="4117" y="20758"/>
                    <a:pt x="15195" y="17532"/>
                    <a:pt x="17669" y="925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5" name="任意多边形: 形状 1582">
              <a:extLst>
                <a:ext uri="{FF2B5EF4-FFF2-40B4-BE49-F238E27FC236}">
                  <a16:creationId xmlns:a16="http://schemas.microsoft.com/office/drawing/2014/main" xmlns="" id="{D3535618-109C-4234-A86E-18D4A26A6E97}"/>
                </a:ext>
              </a:extLst>
            </p:cNvPr>
            <p:cNvSpPr/>
            <p:nvPr/>
          </p:nvSpPr>
          <p:spPr>
            <a:xfrm>
              <a:off x="1601050" y="5189368"/>
              <a:ext cx="74823" cy="74776"/>
            </a:xfrm>
            <a:custGeom>
              <a:avLst/>
              <a:gdLst>
                <a:gd name="connsiteX0" fmla="*/ 17168 w 17707"/>
                <a:gd name="connsiteY0" fmla="*/ 9144 h 17696"/>
                <a:gd name="connsiteX1" fmla="*/ 11037 w 17707"/>
                <a:gd name="connsiteY1" fmla="*/ 2 h 17696"/>
                <a:gd name="connsiteX2" fmla="*/ 497 w 17707"/>
                <a:gd name="connsiteY2" fmla="*/ 14307 h 17696"/>
                <a:gd name="connsiteX3" fmla="*/ 17168 w 17707"/>
                <a:gd name="connsiteY3" fmla="*/ 9144 h 17696"/>
              </a:gdLst>
              <a:ahLst/>
              <a:cxnLst>
                <a:cxn ang="0">
                  <a:pos x="connsiteX0" y="connsiteY0"/>
                </a:cxn>
                <a:cxn ang="0">
                  <a:pos x="connsiteX1" y="connsiteY1"/>
                </a:cxn>
                <a:cxn ang="0">
                  <a:pos x="connsiteX2" y="connsiteY2"/>
                </a:cxn>
                <a:cxn ang="0">
                  <a:pos x="connsiteX3" y="connsiteY3"/>
                </a:cxn>
              </a:cxnLst>
              <a:rect l="l" t="t" r="r" b="b"/>
              <a:pathLst>
                <a:path w="17707" h="17696">
                  <a:moveTo>
                    <a:pt x="17168" y="9144"/>
                  </a:moveTo>
                  <a:cubicBezTo>
                    <a:pt x="18566" y="5272"/>
                    <a:pt x="17490" y="-106"/>
                    <a:pt x="11037" y="2"/>
                  </a:cubicBezTo>
                  <a:cubicBezTo>
                    <a:pt x="2863" y="970"/>
                    <a:pt x="-1547" y="9682"/>
                    <a:pt x="497" y="14307"/>
                  </a:cubicBezTo>
                  <a:cubicBezTo>
                    <a:pt x="3401" y="20760"/>
                    <a:pt x="14264" y="17426"/>
                    <a:pt x="17168" y="91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6" name="任意多边形: 形状 1583">
              <a:extLst>
                <a:ext uri="{FF2B5EF4-FFF2-40B4-BE49-F238E27FC236}">
                  <a16:creationId xmlns:a16="http://schemas.microsoft.com/office/drawing/2014/main" xmlns="" id="{AEC49E08-1E9D-4E62-B1FF-04DCC65DE51E}"/>
                </a:ext>
              </a:extLst>
            </p:cNvPr>
            <p:cNvSpPr/>
            <p:nvPr/>
          </p:nvSpPr>
          <p:spPr>
            <a:xfrm>
              <a:off x="1871793" y="5167078"/>
              <a:ext cx="70622" cy="74949"/>
            </a:xfrm>
            <a:custGeom>
              <a:avLst/>
              <a:gdLst>
                <a:gd name="connsiteX0" fmla="*/ 11068 w 16713"/>
                <a:gd name="connsiteY0" fmla="*/ 6 h 17737"/>
                <a:gd name="connsiteX1" fmla="*/ 528 w 16713"/>
                <a:gd name="connsiteY1" fmla="*/ 15064 h 17737"/>
                <a:gd name="connsiteX2" fmla="*/ 15908 w 16713"/>
                <a:gd name="connsiteY2" fmla="*/ 9148 h 17737"/>
                <a:gd name="connsiteX3" fmla="*/ 15908 w 16713"/>
                <a:gd name="connsiteY3" fmla="*/ 9148 h 17737"/>
                <a:gd name="connsiteX4" fmla="*/ 11068 w 16713"/>
                <a:gd name="connsiteY4" fmla="*/ 6 h 17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3" h="17737">
                  <a:moveTo>
                    <a:pt x="11068" y="6"/>
                  </a:moveTo>
                  <a:cubicBezTo>
                    <a:pt x="3539" y="1082"/>
                    <a:pt x="-1731" y="10224"/>
                    <a:pt x="528" y="15064"/>
                  </a:cubicBezTo>
                  <a:cubicBezTo>
                    <a:pt x="3216" y="20657"/>
                    <a:pt x="12896" y="16892"/>
                    <a:pt x="15908" y="9148"/>
                  </a:cubicBezTo>
                  <a:lnTo>
                    <a:pt x="15908" y="9148"/>
                  </a:lnTo>
                  <a:cubicBezTo>
                    <a:pt x="17521" y="5276"/>
                    <a:pt x="17091" y="-209"/>
                    <a:pt x="11068"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7" name="任意多边形: 形状 1584">
              <a:extLst>
                <a:ext uri="{FF2B5EF4-FFF2-40B4-BE49-F238E27FC236}">
                  <a16:creationId xmlns:a16="http://schemas.microsoft.com/office/drawing/2014/main" xmlns="" id="{14F9DFB4-E06A-416C-A9D7-92BD15B70B19}"/>
                </a:ext>
              </a:extLst>
            </p:cNvPr>
            <p:cNvSpPr/>
            <p:nvPr/>
          </p:nvSpPr>
          <p:spPr>
            <a:xfrm>
              <a:off x="2119003" y="5143444"/>
              <a:ext cx="65531" cy="75288"/>
            </a:xfrm>
            <a:custGeom>
              <a:avLst/>
              <a:gdLst>
                <a:gd name="connsiteX0" fmla="*/ 14517 w 15508"/>
                <a:gd name="connsiteY0" fmla="*/ 9149 h 17817"/>
                <a:gd name="connsiteX1" fmla="*/ 10860 w 15508"/>
                <a:gd name="connsiteY1" fmla="*/ 6 h 17817"/>
                <a:gd name="connsiteX2" fmla="*/ 319 w 15508"/>
                <a:gd name="connsiteY2" fmla="*/ 15172 h 17817"/>
                <a:gd name="connsiteX3" fmla="*/ 14517 w 15508"/>
                <a:gd name="connsiteY3" fmla="*/ 9149 h 17817"/>
              </a:gdLst>
              <a:ahLst/>
              <a:cxnLst>
                <a:cxn ang="0">
                  <a:pos x="connsiteX0" y="connsiteY0"/>
                </a:cxn>
                <a:cxn ang="0">
                  <a:pos x="connsiteX1" y="connsiteY1"/>
                </a:cxn>
                <a:cxn ang="0">
                  <a:pos x="connsiteX2" y="connsiteY2"/>
                </a:cxn>
                <a:cxn ang="0">
                  <a:pos x="connsiteX3" y="connsiteY3"/>
                </a:cxn>
              </a:cxnLst>
              <a:rect l="l" t="t" r="r" b="b"/>
              <a:pathLst>
                <a:path w="15508" h="17817">
                  <a:moveTo>
                    <a:pt x="14517" y="9149"/>
                  </a:moveTo>
                  <a:cubicBezTo>
                    <a:pt x="16237" y="5169"/>
                    <a:pt x="16130" y="-209"/>
                    <a:pt x="10860" y="6"/>
                  </a:cubicBezTo>
                  <a:cubicBezTo>
                    <a:pt x="4084" y="1082"/>
                    <a:pt x="-1402" y="10332"/>
                    <a:pt x="319" y="15172"/>
                  </a:cubicBezTo>
                  <a:cubicBezTo>
                    <a:pt x="2255" y="20764"/>
                    <a:pt x="11182" y="16892"/>
                    <a:pt x="14517" y="91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8" name="任意多边形: 形状 1585">
              <a:extLst>
                <a:ext uri="{FF2B5EF4-FFF2-40B4-BE49-F238E27FC236}">
                  <a16:creationId xmlns:a16="http://schemas.microsoft.com/office/drawing/2014/main" xmlns="" id="{9F75322D-D615-4F92-BB32-7E09C453C577}"/>
                </a:ext>
              </a:extLst>
            </p:cNvPr>
            <p:cNvSpPr/>
            <p:nvPr/>
          </p:nvSpPr>
          <p:spPr>
            <a:xfrm>
              <a:off x="2339922" y="5117537"/>
              <a:ext cx="61246" cy="75934"/>
            </a:xfrm>
            <a:custGeom>
              <a:avLst/>
              <a:gdLst>
                <a:gd name="connsiteX0" fmla="*/ 311 w 14494"/>
                <a:gd name="connsiteY0" fmla="*/ 15925 h 17970"/>
                <a:gd name="connsiteX1" fmla="*/ 13218 w 14494"/>
                <a:gd name="connsiteY1" fmla="*/ 9149 h 17970"/>
                <a:gd name="connsiteX2" fmla="*/ 10636 w 14494"/>
                <a:gd name="connsiteY2" fmla="*/ 6 h 17970"/>
                <a:gd name="connsiteX3" fmla="*/ 311 w 14494"/>
                <a:gd name="connsiteY3" fmla="*/ 15925 h 17970"/>
              </a:gdLst>
              <a:ahLst/>
              <a:cxnLst>
                <a:cxn ang="0">
                  <a:pos x="connsiteX0" y="connsiteY0"/>
                </a:cxn>
                <a:cxn ang="0">
                  <a:pos x="connsiteX1" y="connsiteY1"/>
                </a:cxn>
                <a:cxn ang="0">
                  <a:pos x="connsiteX2" y="connsiteY2"/>
                </a:cxn>
                <a:cxn ang="0">
                  <a:pos x="connsiteX3" y="connsiteY3"/>
                </a:cxn>
              </a:cxnLst>
              <a:rect l="l" t="t" r="r" b="b"/>
              <a:pathLst>
                <a:path w="14494" h="17970">
                  <a:moveTo>
                    <a:pt x="311" y="15925"/>
                  </a:moveTo>
                  <a:cubicBezTo>
                    <a:pt x="2032" y="20657"/>
                    <a:pt x="9776" y="16677"/>
                    <a:pt x="13218" y="9149"/>
                  </a:cubicBezTo>
                  <a:cubicBezTo>
                    <a:pt x="15046" y="5169"/>
                    <a:pt x="15476" y="-209"/>
                    <a:pt x="10636" y="6"/>
                  </a:cubicBezTo>
                  <a:cubicBezTo>
                    <a:pt x="4290" y="1297"/>
                    <a:pt x="-1410" y="11300"/>
                    <a:pt x="311" y="159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9" name="任意多边形: 形状 1586">
              <a:extLst>
                <a:ext uri="{FF2B5EF4-FFF2-40B4-BE49-F238E27FC236}">
                  <a16:creationId xmlns:a16="http://schemas.microsoft.com/office/drawing/2014/main" xmlns="" id="{8AE485FE-06B7-4118-B919-607B1271A5C7}"/>
                </a:ext>
              </a:extLst>
            </p:cNvPr>
            <p:cNvSpPr/>
            <p:nvPr/>
          </p:nvSpPr>
          <p:spPr>
            <a:xfrm>
              <a:off x="2535073" y="5091148"/>
              <a:ext cx="56598" cy="76099"/>
            </a:xfrm>
            <a:custGeom>
              <a:avLst/>
              <a:gdLst>
                <a:gd name="connsiteX0" fmla="*/ 11778 w 13394"/>
                <a:gd name="connsiteY0" fmla="*/ 9156 h 18009"/>
                <a:gd name="connsiteX1" fmla="*/ 11778 w 13394"/>
                <a:gd name="connsiteY1" fmla="*/ 9156 h 18009"/>
                <a:gd name="connsiteX2" fmla="*/ 10487 w 13394"/>
                <a:gd name="connsiteY2" fmla="*/ 14 h 18009"/>
                <a:gd name="connsiteX3" fmla="*/ 269 w 13394"/>
                <a:gd name="connsiteY3" fmla="*/ 16470 h 18009"/>
                <a:gd name="connsiteX4" fmla="*/ 11778 w 13394"/>
                <a:gd name="connsiteY4" fmla="*/ 9156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4" h="18009">
                  <a:moveTo>
                    <a:pt x="11778" y="9156"/>
                  </a:moveTo>
                  <a:lnTo>
                    <a:pt x="11778" y="9156"/>
                  </a:lnTo>
                  <a:cubicBezTo>
                    <a:pt x="13714" y="5176"/>
                    <a:pt x="14574" y="-309"/>
                    <a:pt x="10487" y="14"/>
                  </a:cubicBezTo>
                  <a:cubicBezTo>
                    <a:pt x="4572" y="1304"/>
                    <a:pt x="-1344" y="12060"/>
                    <a:pt x="269" y="16470"/>
                  </a:cubicBezTo>
                  <a:cubicBezTo>
                    <a:pt x="1775" y="20449"/>
                    <a:pt x="8336" y="16254"/>
                    <a:pt x="11778" y="91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0" name="任意多边形: 形状 1587">
              <a:extLst>
                <a:ext uri="{FF2B5EF4-FFF2-40B4-BE49-F238E27FC236}">
                  <a16:creationId xmlns:a16="http://schemas.microsoft.com/office/drawing/2014/main" xmlns="" id="{C38DBB08-4E93-4934-9522-1F3ABBB00451}"/>
                </a:ext>
              </a:extLst>
            </p:cNvPr>
            <p:cNvSpPr/>
            <p:nvPr/>
          </p:nvSpPr>
          <p:spPr>
            <a:xfrm>
              <a:off x="2702952" y="5063424"/>
              <a:ext cx="52444" cy="76483"/>
            </a:xfrm>
            <a:custGeom>
              <a:avLst/>
              <a:gdLst>
                <a:gd name="connsiteX0" fmla="*/ 228 w 12411"/>
                <a:gd name="connsiteY0" fmla="*/ 17007 h 18100"/>
                <a:gd name="connsiteX1" fmla="*/ 10446 w 12411"/>
                <a:gd name="connsiteY1" fmla="*/ 9156 h 18100"/>
                <a:gd name="connsiteX2" fmla="*/ 10231 w 12411"/>
                <a:gd name="connsiteY2" fmla="*/ 14 h 18100"/>
                <a:gd name="connsiteX3" fmla="*/ 228 w 12411"/>
                <a:gd name="connsiteY3" fmla="*/ 17007 h 18100"/>
              </a:gdLst>
              <a:ahLst/>
              <a:cxnLst>
                <a:cxn ang="0">
                  <a:pos x="connsiteX0" y="connsiteY0"/>
                </a:cxn>
                <a:cxn ang="0">
                  <a:pos x="connsiteX1" y="connsiteY1"/>
                </a:cxn>
                <a:cxn ang="0">
                  <a:pos x="connsiteX2" y="connsiteY2"/>
                </a:cxn>
                <a:cxn ang="0">
                  <a:pos x="connsiteX3" y="connsiteY3"/>
                </a:cxn>
              </a:cxnLst>
              <a:rect l="l" t="t" r="r" b="b"/>
              <a:pathLst>
                <a:path w="12411" h="18100">
                  <a:moveTo>
                    <a:pt x="228" y="17007"/>
                  </a:moveTo>
                  <a:cubicBezTo>
                    <a:pt x="1519" y="20234"/>
                    <a:pt x="7004" y="15932"/>
                    <a:pt x="10446" y="9156"/>
                  </a:cubicBezTo>
                  <a:cubicBezTo>
                    <a:pt x="12490" y="5176"/>
                    <a:pt x="13673" y="-309"/>
                    <a:pt x="10231" y="14"/>
                  </a:cubicBezTo>
                  <a:cubicBezTo>
                    <a:pt x="4961" y="1412"/>
                    <a:pt x="-1277" y="13135"/>
                    <a:pt x="228" y="170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1" name="任意多边形: 形状 1588">
              <a:extLst>
                <a:ext uri="{FF2B5EF4-FFF2-40B4-BE49-F238E27FC236}">
                  <a16:creationId xmlns:a16="http://schemas.microsoft.com/office/drawing/2014/main" xmlns="" id="{C65228ED-6C00-4FFC-A91A-19D206A6083E}"/>
                </a:ext>
              </a:extLst>
            </p:cNvPr>
            <p:cNvSpPr/>
            <p:nvPr/>
          </p:nvSpPr>
          <p:spPr>
            <a:xfrm>
              <a:off x="2843656" y="5034335"/>
              <a:ext cx="48831" cy="77130"/>
            </a:xfrm>
            <a:custGeom>
              <a:avLst/>
              <a:gdLst>
                <a:gd name="connsiteX0" fmla="*/ 10060 w 11556"/>
                <a:gd name="connsiteY0" fmla="*/ 14 h 18253"/>
                <a:gd name="connsiteX1" fmla="*/ 165 w 11556"/>
                <a:gd name="connsiteY1" fmla="*/ 17545 h 18253"/>
                <a:gd name="connsiteX2" fmla="*/ 9200 w 11556"/>
                <a:gd name="connsiteY2" fmla="*/ 9263 h 18253"/>
                <a:gd name="connsiteX3" fmla="*/ 10060 w 11556"/>
                <a:gd name="connsiteY3" fmla="*/ 14 h 18253"/>
              </a:gdLst>
              <a:ahLst/>
              <a:cxnLst>
                <a:cxn ang="0">
                  <a:pos x="connsiteX0" y="connsiteY0"/>
                </a:cxn>
                <a:cxn ang="0">
                  <a:pos x="connsiteX1" y="connsiteY1"/>
                </a:cxn>
                <a:cxn ang="0">
                  <a:pos x="connsiteX2" y="connsiteY2"/>
                </a:cxn>
                <a:cxn ang="0">
                  <a:pos x="connsiteX3" y="connsiteY3"/>
                </a:cxn>
              </a:cxnLst>
              <a:rect l="l" t="t" r="r" b="b"/>
              <a:pathLst>
                <a:path w="11556" h="18253">
                  <a:moveTo>
                    <a:pt x="10060" y="14"/>
                  </a:moveTo>
                  <a:cubicBezTo>
                    <a:pt x="5435" y="1519"/>
                    <a:pt x="-1126" y="14211"/>
                    <a:pt x="165" y="17545"/>
                  </a:cubicBezTo>
                  <a:cubicBezTo>
                    <a:pt x="1133" y="20019"/>
                    <a:pt x="5865" y="15717"/>
                    <a:pt x="9200" y="9263"/>
                  </a:cubicBezTo>
                  <a:cubicBezTo>
                    <a:pt x="11243" y="5176"/>
                    <a:pt x="12857" y="-309"/>
                    <a:pt x="10060"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2" name="任意多边形: 形状 1589">
              <a:extLst>
                <a:ext uri="{FF2B5EF4-FFF2-40B4-BE49-F238E27FC236}">
                  <a16:creationId xmlns:a16="http://schemas.microsoft.com/office/drawing/2014/main" xmlns="" id="{F2B3035A-3D01-41B7-ABA1-E8EA5D410068}"/>
                </a:ext>
              </a:extLst>
            </p:cNvPr>
            <p:cNvSpPr/>
            <p:nvPr/>
          </p:nvSpPr>
          <p:spPr>
            <a:xfrm>
              <a:off x="2955765" y="5004798"/>
              <a:ext cx="45607" cy="77261"/>
            </a:xfrm>
            <a:custGeom>
              <a:avLst/>
              <a:gdLst>
                <a:gd name="connsiteX0" fmla="*/ 9880 w 10793"/>
                <a:gd name="connsiteY0" fmla="*/ 13 h 18284"/>
                <a:gd name="connsiteX1" fmla="*/ 92 w 10793"/>
                <a:gd name="connsiteY1" fmla="*/ 17868 h 18284"/>
                <a:gd name="connsiteX2" fmla="*/ 7836 w 10793"/>
                <a:gd name="connsiteY2" fmla="*/ 9156 h 18284"/>
                <a:gd name="connsiteX3" fmla="*/ 9880 w 10793"/>
                <a:gd name="connsiteY3" fmla="*/ 13 h 18284"/>
              </a:gdLst>
              <a:ahLst/>
              <a:cxnLst>
                <a:cxn ang="0">
                  <a:pos x="connsiteX0" y="connsiteY0"/>
                </a:cxn>
                <a:cxn ang="0">
                  <a:pos x="connsiteX1" y="connsiteY1"/>
                </a:cxn>
                <a:cxn ang="0">
                  <a:pos x="connsiteX2" y="connsiteY2"/>
                </a:cxn>
                <a:cxn ang="0">
                  <a:pos x="connsiteX3" y="connsiteY3"/>
                </a:cxn>
              </a:cxnLst>
              <a:rect l="l" t="t" r="r" b="b"/>
              <a:pathLst>
                <a:path w="10793" h="18284">
                  <a:moveTo>
                    <a:pt x="9880" y="13"/>
                  </a:moveTo>
                  <a:cubicBezTo>
                    <a:pt x="6008" y="1627"/>
                    <a:pt x="-876" y="15394"/>
                    <a:pt x="92" y="17868"/>
                  </a:cubicBezTo>
                  <a:cubicBezTo>
                    <a:pt x="738" y="19696"/>
                    <a:pt x="4717" y="15286"/>
                    <a:pt x="7836" y="9156"/>
                  </a:cubicBezTo>
                  <a:cubicBezTo>
                    <a:pt x="9987" y="5284"/>
                    <a:pt x="12031" y="-309"/>
                    <a:pt x="9880"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3" name="任意多边形: 形状 1590">
              <a:extLst>
                <a:ext uri="{FF2B5EF4-FFF2-40B4-BE49-F238E27FC236}">
                  <a16:creationId xmlns:a16="http://schemas.microsoft.com/office/drawing/2014/main" xmlns="" id="{21F588A3-9CC2-4A27-A3D3-B46249A412D2}"/>
                </a:ext>
              </a:extLst>
            </p:cNvPr>
            <p:cNvSpPr/>
            <p:nvPr/>
          </p:nvSpPr>
          <p:spPr>
            <a:xfrm>
              <a:off x="3039158" y="4975709"/>
              <a:ext cx="42898" cy="77565"/>
            </a:xfrm>
            <a:custGeom>
              <a:avLst/>
              <a:gdLst>
                <a:gd name="connsiteX0" fmla="*/ 40 w 10152"/>
                <a:gd name="connsiteY0" fmla="*/ 18190 h 18356"/>
                <a:gd name="connsiteX1" fmla="*/ 6709 w 10152"/>
                <a:gd name="connsiteY1" fmla="*/ 9263 h 18356"/>
                <a:gd name="connsiteX2" fmla="*/ 9720 w 10152"/>
                <a:gd name="connsiteY2" fmla="*/ 14 h 18356"/>
                <a:gd name="connsiteX3" fmla="*/ 40 w 10152"/>
                <a:gd name="connsiteY3" fmla="*/ 18190 h 18356"/>
              </a:gdLst>
              <a:ahLst/>
              <a:cxnLst>
                <a:cxn ang="0">
                  <a:pos x="connsiteX0" y="connsiteY0"/>
                </a:cxn>
                <a:cxn ang="0">
                  <a:pos x="connsiteX1" y="connsiteY1"/>
                </a:cxn>
                <a:cxn ang="0">
                  <a:pos x="connsiteX2" y="connsiteY2"/>
                </a:cxn>
                <a:cxn ang="0">
                  <a:pos x="connsiteX3" y="connsiteY3"/>
                </a:cxn>
              </a:cxnLst>
              <a:rect l="l" t="t" r="r" b="b"/>
              <a:pathLst>
                <a:path w="10152" h="18356">
                  <a:moveTo>
                    <a:pt x="40" y="18190"/>
                  </a:moveTo>
                  <a:cubicBezTo>
                    <a:pt x="470" y="19266"/>
                    <a:pt x="3697" y="14964"/>
                    <a:pt x="6709" y="9263"/>
                  </a:cubicBezTo>
                  <a:cubicBezTo>
                    <a:pt x="8860" y="5176"/>
                    <a:pt x="11118" y="-309"/>
                    <a:pt x="9720" y="14"/>
                  </a:cubicBezTo>
                  <a:cubicBezTo>
                    <a:pt x="6709" y="1734"/>
                    <a:pt x="-605" y="16470"/>
                    <a:pt x="40" y="1819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4" name="任意多边形: 形状 1591">
              <a:extLst>
                <a:ext uri="{FF2B5EF4-FFF2-40B4-BE49-F238E27FC236}">
                  <a16:creationId xmlns:a16="http://schemas.microsoft.com/office/drawing/2014/main" xmlns="" id="{22C10864-04AA-4B89-A0AF-1927A2E02A6E}"/>
                </a:ext>
              </a:extLst>
            </p:cNvPr>
            <p:cNvSpPr/>
            <p:nvPr/>
          </p:nvSpPr>
          <p:spPr>
            <a:xfrm>
              <a:off x="3093372" y="4945771"/>
              <a:ext cx="40524" cy="78169"/>
            </a:xfrm>
            <a:custGeom>
              <a:avLst/>
              <a:gdLst>
                <a:gd name="connsiteX0" fmla="*/ 9 w 9590"/>
                <a:gd name="connsiteY0" fmla="*/ 18500 h 18499"/>
                <a:gd name="connsiteX1" fmla="*/ 5494 w 9590"/>
                <a:gd name="connsiteY1" fmla="*/ 9357 h 18499"/>
                <a:gd name="connsiteX2" fmla="*/ 9582 w 9590"/>
                <a:gd name="connsiteY2" fmla="*/ 0 h 18499"/>
                <a:gd name="connsiteX3" fmla="*/ 9474 w 9590"/>
                <a:gd name="connsiteY3" fmla="*/ 0 h 18499"/>
                <a:gd name="connsiteX4" fmla="*/ 9 w 9590"/>
                <a:gd name="connsiteY4" fmla="*/ 18500 h 1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18499">
                  <a:moveTo>
                    <a:pt x="9" y="18500"/>
                  </a:moveTo>
                  <a:cubicBezTo>
                    <a:pt x="654" y="18177"/>
                    <a:pt x="3774" y="12692"/>
                    <a:pt x="5494" y="9357"/>
                  </a:cubicBezTo>
                  <a:cubicBezTo>
                    <a:pt x="5925" y="8497"/>
                    <a:pt x="9797" y="968"/>
                    <a:pt x="9582" y="0"/>
                  </a:cubicBezTo>
                  <a:cubicBezTo>
                    <a:pt x="9582" y="0"/>
                    <a:pt x="9474" y="0"/>
                    <a:pt x="9474" y="0"/>
                  </a:cubicBezTo>
                  <a:cubicBezTo>
                    <a:pt x="8076" y="1398"/>
                    <a:pt x="-314" y="17101"/>
                    <a:pt x="9" y="185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0" name="任意多边形: 形状 1607">
              <a:extLst>
                <a:ext uri="{FF2B5EF4-FFF2-40B4-BE49-F238E27FC236}">
                  <a16:creationId xmlns:a16="http://schemas.microsoft.com/office/drawing/2014/main" xmlns="" id="{8147573B-E026-4A93-AC45-1E3A2E5C8849}"/>
                </a:ext>
              </a:extLst>
            </p:cNvPr>
            <p:cNvSpPr/>
            <p:nvPr/>
          </p:nvSpPr>
          <p:spPr>
            <a:xfrm>
              <a:off x="300325" y="5388893"/>
              <a:ext cx="75904" cy="71159"/>
            </a:xfrm>
            <a:custGeom>
              <a:avLst/>
              <a:gdLst>
                <a:gd name="connsiteX0" fmla="*/ 8989 w 17963"/>
                <a:gd name="connsiteY0" fmla="*/ 0 h 16840"/>
                <a:gd name="connsiteX1" fmla="*/ 1568 w 17963"/>
                <a:gd name="connsiteY1" fmla="*/ 13337 h 16840"/>
                <a:gd name="connsiteX2" fmla="*/ 17916 w 17963"/>
                <a:gd name="connsiteY2" fmla="*/ 9142 h 16840"/>
                <a:gd name="connsiteX3" fmla="*/ 8989 w 17963"/>
                <a:gd name="connsiteY3" fmla="*/ 0 h 16840"/>
              </a:gdLst>
              <a:ahLst/>
              <a:cxnLst>
                <a:cxn ang="0">
                  <a:pos x="connsiteX0" y="connsiteY0"/>
                </a:cxn>
                <a:cxn ang="0">
                  <a:pos x="connsiteX1" y="connsiteY1"/>
                </a:cxn>
                <a:cxn ang="0">
                  <a:pos x="connsiteX2" y="connsiteY2"/>
                </a:cxn>
                <a:cxn ang="0">
                  <a:pos x="connsiteX3" y="connsiteY3"/>
                </a:cxn>
              </a:cxnLst>
              <a:rect l="l" t="t" r="r" b="b"/>
              <a:pathLst>
                <a:path w="17963" h="16840">
                  <a:moveTo>
                    <a:pt x="8989" y="0"/>
                  </a:moveTo>
                  <a:cubicBezTo>
                    <a:pt x="1030" y="538"/>
                    <a:pt x="-2197" y="8282"/>
                    <a:pt x="1568" y="13337"/>
                  </a:cubicBezTo>
                  <a:cubicBezTo>
                    <a:pt x="6300" y="19683"/>
                    <a:pt x="16948" y="16886"/>
                    <a:pt x="17916" y="9142"/>
                  </a:cubicBezTo>
                  <a:cubicBezTo>
                    <a:pt x="18346" y="5378"/>
                    <a:pt x="15872" y="108"/>
                    <a:pt x="89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1" name="任意多边形: 形状 1608">
              <a:extLst>
                <a:ext uri="{FF2B5EF4-FFF2-40B4-BE49-F238E27FC236}">
                  <a16:creationId xmlns:a16="http://schemas.microsoft.com/office/drawing/2014/main" xmlns="" id="{D1BE9BB2-DE35-4F8A-886E-A16561026B17}"/>
                </a:ext>
              </a:extLst>
            </p:cNvPr>
            <p:cNvSpPr/>
            <p:nvPr/>
          </p:nvSpPr>
          <p:spPr>
            <a:xfrm>
              <a:off x="591047" y="5380712"/>
              <a:ext cx="75423" cy="71134"/>
            </a:xfrm>
            <a:custGeom>
              <a:avLst/>
              <a:gdLst>
                <a:gd name="connsiteX0" fmla="*/ 17737 w 17849"/>
                <a:gd name="connsiteY0" fmla="*/ 9035 h 16834"/>
                <a:gd name="connsiteX1" fmla="*/ 9455 w 17849"/>
                <a:gd name="connsiteY1" fmla="*/ 0 h 16834"/>
                <a:gd name="connsiteX2" fmla="*/ 1173 w 17849"/>
                <a:gd name="connsiteY2" fmla="*/ 13337 h 16834"/>
                <a:gd name="connsiteX3" fmla="*/ 17737 w 17849"/>
                <a:gd name="connsiteY3" fmla="*/ 9035 h 16834"/>
              </a:gdLst>
              <a:ahLst/>
              <a:cxnLst>
                <a:cxn ang="0">
                  <a:pos x="connsiteX0" y="connsiteY0"/>
                </a:cxn>
                <a:cxn ang="0">
                  <a:pos x="connsiteX1" y="connsiteY1"/>
                </a:cxn>
                <a:cxn ang="0">
                  <a:pos x="connsiteX2" y="connsiteY2"/>
                </a:cxn>
                <a:cxn ang="0">
                  <a:pos x="connsiteX3" y="connsiteY3"/>
                </a:cxn>
              </a:cxnLst>
              <a:rect l="l" t="t" r="r" b="b"/>
              <a:pathLst>
                <a:path w="17849" h="16834">
                  <a:moveTo>
                    <a:pt x="17737" y="9035"/>
                  </a:moveTo>
                  <a:cubicBezTo>
                    <a:pt x="18382" y="5378"/>
                    <a:pt x="16338" y="108"/>
                    <a:pt x="9455" y="0"/>
                  </a:cubicBezTo>
                  <a:cubicBezTo>
                    <a:pt x="958" y="645"/>
                    <a:pt x="-1839" y="8820"/>
                    <a:pt x="1173" y="13337"/>
                  </a:cubicBezTo>
                  <a:cubicBezTo>
                    <a:pt x="5368" y="19683"/>
                    <a:pt x="16231" y="16886"/>
                    <a:pt x="17737"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2" name="任意多边形: 形状 1609">
              <a:extLst>
                <a:ext uri="{FF2B5EF4-FFF2-40B4-BE49-F238E27FC236}">
                  <a16:creationId xmlns:a16="http://schemas.microsoft.com/office/drawing/2014/main" xmlns="" id="{AF654481-592A-4B78-8EDD-C6FFA5670EA3}"/>
                </a:ext>
              </a:extLst>
            </p:cNvPr>
            <p:cNvSpPr/>
            <p:nvPr/>
          </p:nvSpPr>
          <p:spPr>
            <a:xfrm>
              <a:off x="879203" y="5369349"/>
              <a:ext cx="75499" cy="71303"/>
            </a:xfrm>
            <a:custGeom>
              <a:avLst/>
              <a:gdLst>
                <a:gd name="connsiteX0" fmla="*/ 17626 w 17867"/>
                <a:gd name="connsiteY0" fmla="*/ 8927 h 16874"/>
                <a:gd name="connsiteX1" fmla="*/ 9990 w 17867"/>
                <a:gd name="connsiteY1" fmla="*/ 0 h 16874"/>
                <a:gd name="connsiteX2" fmla="*/ 955 w 17867"/>
                <a:gd name="connsiteY2" fmla="*/ 13444 h 16874"/>
                <a:gd name="connsiteX3" fmla="*/ 17626 w 17867"/>
                <a:gd name="connsiteY3" fmla="*/ 8927 h 16874"/>
              </a:gdLst>
              <a:ahLst/>
              <a:cxnLst>
                <a:cxn ang="0">
                  <a:pos x="connsiteX0" y="connsiteY0"/>
                </a:cxn>
                <a:cxn ang="0">
                  <a:pos x="connsiteX1" y="connsiteY1"/>
                </a:cxn>
                <a:cxn ang="0">
                  <a:pos x="connsiteX2" y="connsiteY2"/>
                </a:cxn>
                <a:cxn ang="0">
                  <a:pos x="connsiteX3" y="connsiteY3"/>
                </a:cxn>
              </a:cxnLst>
              <a:rect l="l" t="t" r="r" b="b"/>
              <a:pathLst>
                <a:path w="17867" h="16874">
                  <a:moveTo>
                    <a:pt x="17626" y="8927"/>
                  </a:moveTo>
                  <a:cubicBezTo>
                    <a:pt x="18594" y="5270"/>
                    <a:pt x="16766" y="0"/>
                    <a:pt x="9990" y="0"/>
                  </a:cubicBezTo>
                  <a:cubicBezTo>
                    <a:pt x="1601" y="753"/>
                    <a:pt x="-1841" y="9035"/>
                    <a:pt x="955" y="13444"/>
                  </a:cubicBezTo>
                  <a:cubicBezTo>
                    <a:pt x="4720" y="19790"/>
                    <a:pt x="15690" y="16779"/>
                    <a:pt x="17626" y="89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3" name="任意多边形: 形状 1610">
              <a:extLst>
                <a:ext uri="{FF2B5EF4-FFF2-40B4-BE49-F238E27FC236}">
                  <a16:creationId xmlns:a16="http://schemas.microsoft.com/office/drawing/2014/main" xmlns="" id="{46BBD783-C76F-4678-89F9-5B64E23B9C3D}"/>
                </a:ext>
              </a:extLst>
            </p:cNvPr>
            <p:cNvSpPr/>
            <p:nvPr/>
          </p:nvSpPr>
          <p:spPr>
            <a:xfrm>
              <a:off x="1164393" y="5354809"/>
              <a:ext cx="74493" cy="71848"/>
            </a:xfrm>
            <a:custGeom>
              <a:avLst/>
              <a:gdLst>
                <a:gd name="connsiteX0" fmla="*/ 17250 w 17629"/>
                <a:gd name="connsiteY0" fmla="*/ 8927 h 17003"/>
                <a:gd name="connsiteX1" fmla="*/ 10474 w 17629"/>
                <a:gd name="connsiteY1" fmla="*/ 0 h 17003"/>
                <a:gd name="connsiteX2" fmla="*/ 686 w 17629"/>
                <a:gd name="connsiteY2" fmla="*/ 13660 h 17003"/>
                <a:gd name="connsiteX3" fmla="*/ 17250 w 17629"/>
                <a:gd name="connsiteY3" fmla="*/ 8927 h 17003"/>
              </a:gdLst>
              <a:ahLst/>
              <a:cxnLst>
                <a:cxn ang="0">
                  <a:pos x="connsiteX0" y="connsiteY0"/>
                </a:cxn>
                <a:cxn ang="0">
                  <a:pos x="connsiteX1" y="connsiteY1"/>
                </a:cxn>
                <a:cxn ang="0">
                  <a:pos x="connsiteX2" y="connsiteY2"/>
                </a:cxn>
                <a:cxn ang="0">
                  <a:pos x="connsiteX3" y="connsiteY3"/>
                </a:cxn>
              </a:cxnLst>
              <a:rect l="l" t="t" r="r" b="b"/>
              <a:pathLst>
                <a:path w="17629" h="17003">
                  <a:moveTo>
                    <a:pt x="17250" y="8927"/>
                  </a:moveTo>
                  <a:cubicBezTo>
                    <a:pt x="18433" y="5163"/>
                    <a:pt x="17035" y="0"/>
                    <a:pt x="10474" y="0"/>
                  </a:cubicBezTo>
                  <a:cubicBezTo>
                    <a:pt x="2192" y="860"/>
                    <a:pt x="-1680" y="9142"/>
                    <a:pt x="686" y="13660"/>
                  </a:cubicBezTo>
                  <a:cubicBezTo>
                    <a:pt x="3913" y="19898"/>
                    <a:pt x="14776" y="16886"/>
                    <a:pt x="17250" y="89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4" name="任意多边形: 形状 1611">
              <a:extLst>
                <a:ext uri="{FF2B5EF4-FFF2-40B4-BE49-F238E27FC236}">
                  <a16:creationId xmlns:a16="http://schemas.microsoft.com/office/drawing/2014/main" xmlns="" id="{0081E428-7947-4DA0-A346-5FA9F0E51E45}"/>
                </a:ext>
              </a:extLst>
            </p:cNvPr>
            <p:cNvSpPr/>
            <p:nvPr/>
          </p:nvSpPr>
          <p:spPr>
            <a:xfrm>
              <a:off x="1443038" y="5337987"/>
              <a:ext cx="73830" cy="71831"/>
            </a:xfrm>
            <a:custGeom>
              <a:avLst/>
              <a:gdLst>
                <a:gd name="connsiteX0" fmla="*/ 16916 w 17472"/>
                <a:gd name="connsiteY0" fmla="*/ 8821 h 16999"/>
                <a:gd name="connsiteX1" fmla="*/ 10893 w 17472"/>
                <a:gd name="connsiteY1" fmla="*/ 2 h 16999"/>
                <a:gd name="connsiteX2" fmla="*/ 460 w 17472"/>
                <a:gd name="connsiteY2" fmla="*/ 13769 h 16999"/>
                <a:gd name="connsiteX3" fmla="*/ 16916 w 17472"/>
                <a:gd name="connsiteY3" fmla="*/ 8821 h 16999"/>
              </a:gdLst>
              <a:ahLst/>
              <a:cxnLst>
                <a:cxn ang="0">
                  <a:pos x="connsiteX0" y="connsiteY0"/>
                </a:cxn>
                <a:cxn ang="0">
                  <a:pos x="connsiteX1" y="connsiteY1"/>
                </a:cxn>
                <a:cxn ang="0">
                  <a:pos x="connsiteX2" y="connsiteY2"/>
                </a:cxn>
                <a:cxn ang="0">
                  <a:pos x="connsiteX3" y="connsiteY3"/>
                </a:cxn>
              </a:cxnLst>
              <a:rect l="l" t="t" r="r" b="b"/>
              <a:pathLst>
                <a:path w="17472" h="16999">
                  <a:moveTo>
                    <a:pt x="16916" y="8821"/>
                  </a:moveTo>
                  <a:cubicBezTo>
                    <a:pt x="18315" y="5057"/>
                    <a:pt x="17347" y="-106"/>
                    <a:pt x="10893" y="2"/>
                  </a:cubicBezTo>
                  <a:cubicBezTo>
                    <a:pt x="2826" y="970"/>
                    <a:pt x="-1476" y="9251"/>
                    <a:pt x="460" y="13769"/>
                  </a:cubicBezTo>
                  <a:cubicBezTo>
                    <a:pt x="3257" y="19899"/>
                    <a:pt x="14012" y="16780"/>
                    <a:pt x="16916" y="88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5" name="任意多边形: 形状 1612">
              <a:extLst>
                <a:ext uri="{FF2B5EF4-FFF2-40B4-BE49-F238E27FC236}">
                  <a16:creationId xmlns:a16="http://schemas.microsoft.com/office/drawing/2014/main" xmlns="" id="{26FFB09A-9B9B-4B9D-ABFB-659FC8488F15}"/>
                </a:ext>
              </a:extLst>
            </p:cNvPr>
            <p:cNvSpPr/>
            <p:nvPr/>
          </p:nvSpPr>
          <p:spPr>
            <a:xfrm>
              <a:off x="1712847" y="5317514"/>
              <a:ext cx="71818" cy="72372"/>
            </a:xfrm>
            <a:custGeom>
              <a:avLst/>
              <a:gdLst>
                <a:gd name="connsiteX0" fmla="*/ 16201 w 16996"/>
                <a:gd name="connsiteY0" fmla="*/ 8826 h 17127"/>
                <a:gd name="connsiteX1" fmla="*/ 11146 w 16996"/>
                <a:gd name="connsiteY1" fmla="*/ 6 h 17127"/>
                <a:gd name="connsiteX2" fmla="*/ 283 w 16996"/>
                <a:gd name="connsiteY2" fmla="*/ 13881 h 17127"/>
                <a:gd name="connsiteX3" fmla="*/ 16201 w 16996"/>
                <a:gd name="connsiteY3" fmla="*/ 8826 h 17127"/>
              </a:gdLst>
              <a:ahLst/>
              <a:cxnLst>
                <a:cxn ang="0">
                  <a:pos x="connsiteX0" y="connsiteY0"/>
                </a:cxn>
                <a:cxn ang="0">
                  <a:pos x="connsiteX1" y="connsiteY1"/>
                </a:cxn>
                <a:cxn ang="0">
                  <a:pos x="connsiteX2" y="connsiteY2"/>
                </a:cxn>
                <a:cxn ang="0">
                  <a:pos x="connsiteX3" y="connsiteY3"/>
                </a:cxn>
              </a:cxnLst>
              <a:rect l="l" t="t" r="r" b="b"/>
              <a:pathLst>
                <a:path w="16996" h="17127">
                  <a:moveTo>
                    <a:pt x="16201" y="8826"/>
                  </a:moveTo>
                  <a:cubicBezTo>
                    <a:pt x="17707" y="5276"/>
                    <a:pt x="17600" y="-209"/>
                    <a:pt x="11146" y="6"/>
                  </a:cubicBezTo>
                  <a:cubicBezTo>
                    <a:pt x="3402" y="1082"/>
                    <a:pt x="-1223" y="9364"/>
                    <a:pt x="283" y="13881"/>
                  </a:cubicBezTo>
                  <a:cubicBezTo>
                    <a:pt x="2434" y="20119"/>
                    <a:pt x="12867" y="16785"/>
                    <a:pt x="16201"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6" name="任意多边形: 形状 1613">
              <a:extLst>
                <a:ext uri="{FF2B5EF4-FFF2-40B4-BE49-F238E27FC236}">
                  <a16:creationId xmlns:a16="http://schemas.microsoft.com/office/drawing/2014/main" xmlns="" id="{76034BF3-F270-4CB5-BAD2-E7C56B63CC05}"/>
                </a:ext>
              </a:extLst>
            </p:cNvPr>
            <p:cNvSpPr/>
            <p:nvPr/>
          </p:nvSpPr>
          <p:spPr>
            <a:xfrm>
              <a:off x="1963138" y="5294788"/>
              <a:ext cx="67419" cy="72642"/>
            </a:xfrm>
            <a:custGeom>
              <a:avLst/>
              <a:gdLst>
                <a:gd name="connsiteX0" fmla="*/ 14942 w 15955"/>
                <a:gd name="connsiteY0" fmla="*/ 8826 h 17191"/>
                <a:gd name="connsiteX1" fmla="*/ 11177 w 15955"/>
                <a:gd name="connsiteY1" fmla="*/ 6 h 17191"/>
                <a:gd name="connsiteX2" fmla="*/ 314 w 15955"/>
                <a:gd name="connsiteY2" fmla="*/ 14634 h 17191"/>
                <a:gd name="connsiteX3" fmla="*/ 14942 w 15955"/>
                <a:gd name="connsiteY3" fmla="*/ 8826 h 17191"/>
              </a:gdLst>
              <a:ahLst/>
              <a:cxnLst>
                <a:cxn ang="0">
                  <a:pos x="connsiteX0" y="connsiteY0"/>
                </a:cxn>
                <a:cxn ang="0">
                  <a:pos x="connsiteX1" y="connsiteY1"/>
                </a:cxn>
                <a:cxn ang="0">
                  <a:pos x="connsiteX2" y="connsiteY2"/>
                </a:cxn>
                <a:cxn ang="0">
                  <a:pos x="connsiteX3" y="connsiteY3"/>
                </a:cxn>
              </a:cxnLst>
              <a:rect l="l" t="t" r="r" b="b"/>
              <a:pathLst>
                <a:path w="15955" h="17191">
                  <a:moveTo>
                    <a:pt x="14942" y="8826"/>
                  </a:moveTo>
                  <a:cubicBezTo>
                    <a:pt x="16663" y="5062"/>
                    <a:pt x="16663" y="-209"/>
                    <a:pt x="11177" y="6"/>
                  </a:cubicBezTo>
                  <a:cubicBezTo>
                    <a:pt x="4186" y="1082"/>
                    <a:pt x="-1407" y="9901"/>
                    <a:pt x="314" y="14634"/>
                  </a:cubicBezTo>
                  <a:cubicBezTo>
                    <a:pt x="2358" y="20012"/>
                    <a:pt x="11392" y="16355"/>
                    <a:pt x="14942"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7" name="任意多边形: 形状 1614">
              <a:extLst>
                <a:ext uri="{FF2B5EF4-FFF2-40B4-BE49-F238E27FC236}">
                  <a16:creationId xmlns:a16="http://schemas.microsoft.com/office/drawing/2014/main" xmlns="" id="{0AE82F95-FC87-4F56-9B57-71FB5C2BF176}"/>
                </a:ext>
              </a:extLst>
            </p:cNvPr>
            <p:cNvSpPr/>
            <p:nvPr/>
          </p:nvSpPr>
          <p:spPr>
            <a:xfrm>
              <a:off x="2189524" y="5270702"/>
              <a:ext cx="62936" cy="73044"/>
            </a:xfrm>
            <a:custGeom>
              <a:avLst/>
              <a:gdLst>
                <a:gd name="connsiteX0" fmla="*/ 13531 w 14894"/>
                <a:gd name="connsiteY0" fmla="*/ 8826 h 17286"/>
                <a:gd name="connsiteX1" fmla="*/ 11057 w 14894"/>
                <a:gd name="connsiteY1" fmla="*/ 6 h 17286"/>
                <a:gd name="connsiteX2" fmla="*/ 302 w 14894"/>
                <a:gd name="connsiteY2" fmla="*/ 15279 h 17286"/>
                <a:gd name="connsiteX3" fmla="*/ 13531 w 14894"/>
                <a:gd name="connsiteY3" fmla="*/ 8826 h 17286"/>
              </a:gdLst>
              <a:ahLst/>
              <a:cxnLst>
                <a:cxn ang="0">
                  <a:pos x="connsiteX0" y="connsiteY0"/>
                </a:cxn>
                <a:cxn ang="0">
                  <a:pos x="connsiteX1" y="connsiteY1"/>
                </a:cxn>
                <a:cxn ang="0">
                  <a:pos x="connsiteX2" y="connsiteY2"/>
                </a:cxn>
                <a:cxn ang="0">
                  <a:pos x="connsiteX3" y="connsiteY3"/>
                </a:cxn>
              </a:cxnLst>
              <a:rect l="l" t="t" r="r" b="b"/>
              <a:pathLst>
                <a:path w="14894" h="17286">
                  <a:moveTo>
                    <a:pt x="13531" y="8826"/>
                  </a:moveTo>
                  <a:cubicBezTo>
                    <a:pt x="15467" y="5062"/>
                    <a:pt x="15897" y="-209"/>
                    <a:pt x="11057" y="6"/>
                  </a:cubicBezTo>
                  <a:cubicBezTo>
                    <a:pt x="4496" y="1189"/>
                    <a:pt x="-1419" y="10762"/>
                    <a:pt x="302" y="15279"/>
                  </a:cubicBezTo>
                  <a:cubicBezTo>
                    <a:pt x="2023" y="19904"/>
                    <a:pt x="9874" y="16032"/>
                    <a:pt x="13531"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8" name="任意多边形: 形状 1615">
              <a:extLst>
                <a:ext uri="{FF2B5EF4-FFF2-40B4-BE49-F238E27FC236}">
                  <a16:creationId xmlns:a16="http://schemas.microsoft.com/office/drawing/2014/main" xmlns="" id="{08DEDC2E-2433-4FC1-84EC-FBEF37FBF61C}"/>
                </a:ext>
              </a:extLst>
            </p:cNvPr>
            <p:cNvSpPr/>
            <p:nvPr/>
          </p:nvSpPr>
          <p:spPr>
            <a:xfrm>
              <a:off x="2390004" y="5245670"/>
              <a:ext cx="59070" cy="73648"/>
            </a:xfrm>
            <a:custGeom>
              <a:avLst/>
              <a:gdLst>
                <a:gd name="connsiteX0" fmla="*/ 10938 w 13979"/>
                <a:gd name="connsiteY0" fmla="*/ 14 h 17429"/>
                <a:gd name="connsiteX1" fmla="*/ 290 w 13979"/>
                <a:gd name="connsiteY1" fmla="*/ 15932 h 17429"/>
                <a:gd name="connsiteX2" fmla="*/ 12336 w 13979"/>
                <a:gd name="connsiteY2" fmla="*/ 8834 h 17429"/>
                <a:gd name="connsiteX3" fmla="*/ 10938 w 13979"/>
                <a:gd name="connsiteY3" fmla="*/ 14 h 17429"/>
              </a:gdLst>
              <a:ahLst/>
              <a:cxnLst>
                <a:cxn ang="0">
                  <a:pos x="connsiteX0" y="connsiteY0"/>
                </a:cxn>
                <a:cxn ang="0">
                  <a:pos x="connsiteX1" y="connsiteY1"/>
                </a:cxn>
                <a:cxn ang="0">
                  <a:pos x="connsiteX2" y="connsiteY2"/>
                </a:cxn>
                <a:cxn ang="0">
                  <a:pos x="connsiteX3" y="connsiteY3"/>
                </a:cxn>
              </a:cxnLst>
              <a:rect l="l" t="t" r="r" b="b"/>
              <a:pathLst>
                <a:path w="13979" h="17429">
                  <a:moveTo>
                    <a:pt x="10938" y="14"/>
                  </a:moveTo>
                  <a:cubicBezTo>
                    <a:pt x="4808" y="1305"/>
                    <a:pt x="-1431" y="11630"/>
                    <a:pt x="290" y="15932"/>
                  </a:cubicBezTo>
                  <a:cubicBezTo>
                    <a:pt x="1796" y="19804"/>
                    <a:pt x="8680" y="15717"/>
                    <a:pt x="12336" y="8834"/>
                  </a:cubicBezTo>
                  <a:cubicBezTo>
                    <a:pt x="14272" y="4962"/>
                    <a:pt x="15240" y="-309"/>
                    <a:pt x="10938"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9" name="任意多边形: 形状 1616">
              <a:extLst>
                <a:ext uri="{FF2B5EF4-FFF2-40B4-BE49-F238E27FC236}">
                  <a16:creationId xmlns:a16="http://schemas.microsoft.com/office/drawing/2014/main" xmlns="" id="{FFCE3633-8BA4-4CAA-8941-B0C0173C552F}"/>
                </a:ext>
              </a:extLst>
            </p:cNvPr>
            <p:cNvSpPr/>
            <p:nvPr/>
          </p:nvSpPr>
          <p:spPr>
            <a:xfrm>
              <a:off x="2564880" y="5218854"/>
              <a:ext cx="55444" cy="74104"/>
            </a:xfrm>
            <a:custGeom>
              <a:avLst/>
              <a:gdLst>
                <a:gd name="connsiteX0" fmla="*/ 10854 w 13121"/>
                <a:gd name="connsiteY0" fmla="*/ 14 h 17537"/>
                <a:gd name="connsiteX1" fmla="*/ 99 w 13121"/>
                <a:gd name="connsiteY1" fmla="*/ 16040 h 17537"/>
                <a:gd name="connsiteX2" fmla="*/ 11069 w 13121"/>
                <a:gd name="connsiteY2" fmla="*/ 8941 h 17537"/>
                <a:gd name="connsiteX3" fmla="*/ 10854 w 13121"/>
                <a:gd name="connsiteY3" fmla="*/ 14 h 17537"/>
              </a:gdLst>
              <a:ahLst/>
              <a:cxnLst>
                <a:cxn ang="0">
                  <a:pos x="connsiteX0" y="connsiteY0"/>
                </a:cxn>
                <a:cxn ang="0">
                  <a:pos x="connsiteX1" y="connsiteY1"/>
                </a:cxn>
                <a:cxn ang="0">
                  <a:pos x="connsiteX2" y="connsiteY2"/>
                </a:cxn>
                <a:cxn ang="0">
                  <a:pos x="connsiteX3" y="connsiteY3"/>
                </a:cxn>
              </a:cxnLst>
              <a:rect l="l" t="t" r="r" b="b"/>
              <a:pathLst>
                <a:path w="13121" h="17537">
                  <a:moveTo>
                    <a:pt x="10854" y="14"/>
                  </a:moveTo>
                  <a:cubicBezTo>
                    <a:pt x="5476" y="1305"/>
                    <a:pt x="-869" y="11738"/>
                    <a:pt x="99" y="16040"/>
                  </a:cubicBezTo>
                  <a:cubicBezTo>
                    <a:pt x="959" y="19912"/>
                    <a:pt x="7197" y="15825"/>
                    <a:pt x="11069" y="8941"/>
                  </a:cubicBezTo>
                  <a:cubicBezTo>
                    <a:pt x="13113" y="4962"/>
                    <a:pt x="14511" y="-309"/>
                    <a:pt x="10854"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0" name="任意多边形: 形状 1617">
              <a:extLst>
                <a:ext uri="{FF2B5EF4-FFF2-40B4-BE49-F238E27FC236}">
                  <a16:creationId xmlns:a16="http://schemas.microsoft.com/office/drawing/2014/main" xmlns="" id="{9860EDCF-F69A-4A65-A040-4CCF9C552B49}"/>
                </a:ext>
              </a:extLst>
            </p:cNvPr>
            <p:cNvSpPr/>
            <p:nvPr/>
          </p:nvSpPr>
          <p:spPr>
            <a:xfrm>
              <a:off x="2712759" y="5191134"/>
              <a:ext cx="52507" cy="74489"/>
            </a:xfrm>
            <a:custGeom>
              <a:avLst/>
              <a:gdLst>
                <a:gd name="connsiteX0" fmla="*/ 9845 w 12426"/>
                <a:gd name="connsiteY0" fmla="*/ 8834 h 17628"/>
                <a:gd name="connsiteX1" fmla="*/ 10813 w 12426"/>
                <a:gd name="connsiteY1" fmla="*/ 14 h 17628"/>
                <a:gd name="connsiteX2" fmla="*/ 58 w 12426"/>
                <a:gd name="connsiteY2" fmla="*/ 16578 h 17628"/>
                <a:gd name="connsiteX3" fmla="*/ 9845 w 12426"/>
                <a:gd name="connsiteY3" fmla="*/ 8834 h 17628"/>
              </a:gdLst>
              <a:ahLst/>
              <a:cxnLst>
                <a:cxn ang="0">
                  <a:pos x="connsiteX0" y="connsiteY0"/>
                </a:cxn>
                <a:cxn ang="0">
                  <a:pos x="connsiteX1" y="connsiteY1"/>
                </a:cxn>
                <a:cxn ang="0">
                  <a:pos x="connsiteX2" y="connsiteY2"/>
                </a:cxn>
                <a:cxn ang="0">
                  <a:pos x="connsiteX3" y="connsiteY3"/>
                </a:cxn>
              </a:cxnLst>
              <a:rect l="l" t="t" r="r" b="b"/>
              <a:pathLst>
                <a:path w="12426" h="17628">
                  <a:moveTo>
                    <a:pt x="9845" y="8834"/>
                  </a:moveTo>
                  <a:cubicBezTo>
                    <a:pt x="12104" y="4962"/>
                    <a:pt x="13825" y="-309"/>
                    <a:pt x="10813" y="14"/>
                  </a:cubicBezTo>
                  <a:cubicBezTo>
                    <a:pt x="6081" y="1412"/>
                    <a:pt x="-695" y="12813"/>
                    <a:pt x="58" y="16578"/>
                  </a:cubicBezTo>
                  <a:cubicBezTo>
                    <a:pt x="811" y="19697"/>
                    <a:pt x="6081" y="15502"/>
                    <a:pt x="9845" y="88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1" name="任意多边形: 形状 1618">
              <a:extLst>
                <a:ext uri="{FF2B5EF4-FFF2-40B4-BE49-F238E27FC236}">
                  <a16:creationId xmlns:a16="http://schemas.microsoft.com/office/drawing/2014/main" xmlns="" id="{EA282E48-24CC-41DD-A98F-7B8DC1631A4D}"/>
                </a:ext>
              </a:extLst>
            </p:cNvPr>
            <p:cNvSpPr/>
            <p:nvPr/>
          </p:nvSpPr>
          <p:spPr>
            <a:xfrm>
              <a:off x="2834233" y="5162954"/>
              <a:ext cx="49452" cy="74696"/>
            </a:xfrm>
            <a:custGeom>
              <a:avLst/>
              <a:gdLst>
                <a:gd name="connsiteX0" fmla="*/ 10677 w 11703"/>
                <a:gd name="connsiteY0" fmla="*/ 14 h 17677"/>
                <a:gd name="connsiteX1" fmla="*/ 29 w 11703"/>
                <a:gd name="connsiteY1" fmla="*/ 17008 h 17677"/>
                <a:gd name="connsiteX2" fmla="*/ 8526 w 11703"/>
                <a:gd name="connsiteY2" fmla="*/ 8941 h 17677"/>
                <a:gd name="connsiteX3" fmla="*/ 8526 w 11703"/>
                <a:gd name="connsiteY3" fmla="*/ 8941 h 17677"/>
                <a:gd name="connsiteX4" fmla="*/ 10677 w 11703"/>
                <a:gd name="connsiteY4" fmla="*/ 14 h 17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3" h="17677">
                  <a:moveTo>
                    <a:pt x="10677" y="14"/>
                  </a:moveTo>
                  <a:cubicBezTo>
                    <a:pt x="6590" y="1520"/>
                    <a:pt x="-509" y="13781"/>
                    <a:pt x="29" y="17008"/>
                  </a:cubicBezTo>
                  <a:cubicBezTo>
                    <a:pt x="459" y="19374"/>
                    <a:pt x="4976" y="15180"/>
                    <a:pt x="8526" y="8941"/>
                  </a:cubicBezTo>
                  <a:lnTo>
                    <a:pt x="8526" y="8941"/>
                  </a:lnTo>
                  <a:cubicBezTo>
                    <a:pt x="10892" y="4962"/>
                    <a:pt x="13043" y="-309"/>
                    <a:pt x="10677"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2" name="任意多边形: 形状 1619">
              <a:extLst>
                <a:ext uri="{FF2B5EF4-FFF2-40B4-BE49-F238E27FC236}">
                  <a16:creationId xmlns:a16="http://schemas.microsoft.com/office/drawing/2014/main" xmlns="" id="{6AC6FE48-07F5-4E8E-A236-6740D2F2480E}"/>
                </a:ext>
              </a:extLst>
            </p:cNvPr>
            <p:cNvSpPr/>
            <p:nvPr/>
          </p:nvSpPr>
          <p:spPr>
            <a:xfrm>
              <a:off x="2927703" y="5134321"/>
              <a:ext cx="47179" cy="74852"/>
            </a:xfrm>
            <a:custGeom>
              <a:avLst/>
              <a:gdLst>
                <a:gd name="connsiteX0" fmla="*/ 65 w 11165"/>
                <a:gd name="connsiteY0" fmla="*/ 17545 h 17714"/>
                <a:gd name="connsiteX1" fmla="*/ 7486 w 11165"/>
                <a:gd name="connsiteY1" fmla="*/ 8941 h 17714"/>
                <a:gd name="connsiteX2" fmla="*/ 10605 w 11165"/>
                <a:gd name="connsiteY2" fmla="*/ 14 h 17714"/>
                <a:gd name="connsiteX3" fmla="*/ 65 w 11165"/>
                <a:gd name="connsiteY3" fmla="*/ 17545 h 17714"/>
              </a:gdLst>
              <a:ahLst/>
              <a:cxnLst>
                <a:cxn ang="0">
                  <a:pos x="connsiteX0" y="connsiteY0"/>
                </a:cxn>
                <a:cxn ang="0">
                  <a:pos x="connsiteX1" y="connsiteY1"/>
                </a:cxn>
                <a:cxn ang="0">
                  <a:pos x="connsiteX2" y="connsiteY2"/>
                </a:cxn>
                <a:cxn ang="0">
                  <a:pos x="connsiteX3" y="connsiteY3"/>
                </a:cxn>
              </a:cxnLst>
              <a:rect l="l" t="t" r="r" b="b"/>
              <a:pathLst>
                <a:path w="11165" h="17714">
                  <a:moveTo>
                    <a:pt x="65" y="17545"/>
                  </a:moveTo>
                  <a:cubicBezTo>
                    <a:pt x="602" y="18621"/>
                    <a:pt x="4152" y="14426"/>
                    <a:pt x="7486" y="8941"/>
                  </a:cubicBezTo>
                  <a:cubicBezTo>
                    <a:pt x="9745" y="5069"/>
                    <a:pt x="12326" y="-309"/>
                    <a:pt x="10605" y="14"/>
                  </a:cubicBezTo>
                  <a:cubicBezTo>
                    <a:pt x="7163" y="1627"/>
                    <a:pt x="-796" y="15932"/>
                    <a:pt x="65" y="17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3" name="任意多边形: 形状 1620">
              <a:extLst>
                <a:ext uri="{FF2B5EF4-FFF2-40B4-BE49-F238E27FC236}">
                  <a16:creationId xmlns:a16="http://schemas.microsoft.com/office/drawing/2014/main" xmlns="" id="{783EA168-2D0A-4F69-A06E-613C5B56D9CD}"/>
                </a:ext>
              </a:extLst>
            </p:cNvPr>
            <p:cNvSpPr/>
            <p:nvPr/>
          </p:nvSpPr>
          <p:spPr>
            <a:xfrm>
              <a:off x="2993242" y="5104839"/>
              <a:ext cx="44314" cy="75444"/>
            </a:xfrm>
            <a:custGeom>
              <a:avLst/>
              <a:gdLst>
                <a:gd name="connsiteX0" fmla="*/ 10476 w 10487"/>
                <a:gd name="connsiteY0" fmla="*/ 0 h 17854"/>
                <a:gd name="connsiteX1" fmla="*/ 10369 w 10487"/>
                <a:gd name="connsiteY1" fmla="*/ 0 h 17854"/>
                <a:gd name="connsiteX2" fmla="*/ 43 w 10487"/>
                <a:gd name="connsiteY2" fmla="*/ 17854 h 17854"/>
                <a:gd name="connsiteX3" fmla="*/ 6282 w 10487"/>
                <a:gd name="connsiteY3" fmla="*/ 8927 h 17854"/>
                <a:gd name="connsiteX4" fmla="*/ 10476 w 10487"/>
                <a:gd name="connsiteY4" fmla="*/ 0 h 17854"/>
                <a:gd name="connsiteX5" fmla="*/ 10476 w 10487"/>
                <a:gd name="connsiteY5" fmla="*/ 0 h 1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87" h="17854">
                  <a:moveTo>
                    <a:pt x="10476" y="0"/>
                  </a:moveTo>
                  <a:cubicBezTo>
                    <a:pt x="10476" y="0"/>
                    <a:pt x="10369" y="0"/>
                    <a:pt x="10369" y="0"/>
                  </a:cubicBezTo>
                  <a:cubicBezTo>
                    <a:pt x="8540" y="1398"/>
                    <a:pt x="-709" y="16564"/>
                    <a:pt x="43" y="17854"/>
                  </a:cubicBezTo>
                  <a:cubicBezTo>
                    <a:pt x="1011" y="17532"/>
                    <a:pt x="4346" y="12369"/>
                    <a:pt x="6282" y="8927"/>
                  </a:cubicBezTo>
                  <a:cubicBezTo>
                    <a:pt x="7788" y="6346"/>
                    <a:pt x="10691" y="1076"/>
                    <a:pt x="10476" y="0"/>
                  </a:cubicBezTo>
                  <a:cubicBezTo>
                    <a:pt x="10476" y="0"/>
                    <a:pt x="10476" y="0"/>
                    <a:pt x="1047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4" name="任意多边形: 形状 1621">
              <a:extLst>
                <a:ext uri="{FF2B5EF4-FFF2-40B4-BE49-F238E27FC236}">
                  <a16:creationId xmlns:a16="http://schemas.microsoft.com/office/drawing/2014/main" xmlns="" id="{32C9691C-C0B7-4DFF-8538-F646B47A0529}"/>
                </a:ext>
              </a:extLst>
            </p:cNvPr>
            <p:cNvSpPr/>
            <p:nvPr/>
          </p:nvSpPr>
          <p:spPr>
            <a:xfrm>
              <a:off x="3028873" y="5076206"/>
              <a:ext cx="43629" cy="75896"/>
            </a:xfrm>
            <a:custGeom>
              <a:avLst/>
              <a:gdLst>
                <a:gd name="connsiteX0" fmla="*/ 5270 w 10325"/>
                <a:gd name="connsiteY0" fmla="*/ 9035 h 17961"/>
                <a:gd name="connsiteX1" fmla="*/ 10325 w 10325"/>
                <a:gd name="connsiteY1" fmla="*/ 0 h 17961"/>
                <a:gd name="connsiteX2" fmla="*/ 0 w 10325"/>
                <a:gd name="connsiteY2" fmla="*/ 17962 h 17961"/>
                <a:gd name="connsiteX3" fmla="*/ 5270 w 10325"/>
                <a:gd name="connsiteY3" fmla="*/ 9035 h 17961"/>
              </a:gdLst>
              <a:ahLst/>
              <a:cxnLst>
                <a:cxn ang="0">
                  <a:pos x="connsiteX0" y="connsiteY0"/>
                </a:cxn>
                <a:cxn ang="0">
                  <a:pos x="connsiteX1" y="connsiteY1"/>
                </a:cxn>
                <a:cxn ang="0">
                  <a:pos x="connsiteX2" y="connsiteY2"/>
                </a:cxn>
                <a:cxn ang="0">
                  <a:pos x="connsiteX3" y="connsiteY3"/>
                </a:cxn>
              </a:cxnLst>
              <a:rect l="l" t="t" r="r" b="b"/>
              <a:pathLst>
                <a:path w="10325" h="17961">
                  <a:moveTo>
                    <a:pt x="5270" y="9035"/>
                  </a:moveTo>
                  <a:cubicBezTo>
                    <a:pt x="5270" y="8927"/>
                    <a:pt x="10218" y="538"/>
                    <a:pt x="10325" y="0"/>
                  </a:cubicBezTo>
                  <a:cubicBezTo>
                    <a:pt x="9680" y="968"/>
                    <a:pt x="107" y="17316"/>
                    <a:pt x="0" y="17962"/>
                  </a:cubicBezTo>
                  <a:cubicBezTo>
                    <a:pt x="538" y="17101"/>
                    <a:pt x="3119" y="12692"/>
                    <a:pt x="5270"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9" name="任意多边形: 形状 1626">
              <a:extLst>
                <a:ext uri="{FF2B5EF4-FFF2-40B4-BE49-F238E27FC236}">
                  <a16:creationId xmlns:a16="http://schemas.microsoft.com/office/drawing/2014/main" xmlns="" id="{5431D635-71EA-4EC8-B96C-9FD1E3929E75}"/>
                </a:ext>
              </a:extLst>
            </p:cNvPr>
            <p:cNvSpPr/>
            <p:nvPr/>
          </p:nvSpPr>
          <p:spPr>
            <a:xfrm>
              <a:off x="2206655" y="5422009"/>
              <a:ext cx="61356" cy="69693"/>
            </a:xfrm>
            <a:custGeom>
              <a:avLst/>
              <a:gdLst>
                <a:gd name="connsiteX0" fmla="*/ 12704 w 14520"/>
                <a:gd name="connsiteY0" fmla="*/ 8404 h 16493"/>
                <a:gd name="connsiteX1" fmla="*/ 11413 w 14520"/>
                <a:gd name="connsiteY1" fmla="*/ 15 h 16493"/>
                <a:gd name="connsiteX2" fmla="*/ 120 w 14520"/>
                <a:gd name="connsiteY2" fmla="*/ 14642 h 16493"/>
                <a:gd name="connsiteX3" fmla="*/ 12704 w 14520"/>
                <a:gd name="connsiteY3" fmla="*/ 8404 h 16493"/>
              </a:gdLst>
              <a:ahLst/>
              <a:cxnLst>
                <a:cxn ang="0">
                  <a:pos x="connsiteX0" y="connsiteY0"/>
                </a:cxn>
                <a:cxn ang="0">
                  <a:pos x="connsiteX1" y="connsiteY1"/>
                </a:cxn>
                <a:cxn ang="0">
                  <a:pos x="connsiteX2" y="connsiteY2"/>
                </a:cxn>
                <a:cxn ang="0">
                  <a:pos x="connsiteX3" y="connsiteY3"/>
                </a:cxn>
              </a:cxnLst>
              <a:rect l="l" t="t" r="r" b="b"/>
              <a:pathLst>
                <a:path w="14520" h="16493">
                  <a:moveTo>
                    <a:pt x="12704" y="8404"/>
                  </a:moveTo>
                  <a:cubicBezTo>
                    <a:pt x="14855" y="4747"/>
                    <a:pt x="15823" y="-308"/>
                    <a:pt x="11413" y="15"/>
                  </a:cubicBezTo>
                  <a:cubicBezTo>
                    <a:pt x="5390" y="1198"/>
                    <a:pt x="-956" y="10340"/>
                    <a:pt x="120" y="14642"/>
                  </a:cubicBezTo>
                  <a:cubicBezTo>
                    <a:pt x="1196" y="18945"/>
                    <a:pt x="8725" y="15288"/>
                    <a:pt x="12704" y="84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0" name="任意多边形: 形状 1627">
              <a:extLst>
                <a:ext uri="{FF2B5EF4-FFF2-40B4-BE49-F238E27FC236}">
                  <a16:creationId xmlns:a16="http://schemas.microsoft.com/office/drawing/2014/main" xmlns="" id="{A75A0F7E-6484-4863-AC1D-C73029C868D4}"/>
                </a:ext>
              </a:extLst>
            </p:cNvPr>
            <p:cNvSpPr/>
            <p:nvPr/>
          </p:nvSpPr>
          <p:spPr>
            <a:xfrm>
              <a:off x="2388107" y="5396592"/>
              <a:ext cx="58444" cy="70525"/>
            </a:xfrm>
            <a:custGeom>
              <a:avLst/>
              <a:gdLst>
                <a:gd name="connsiteX0" fmla="*/ 11494 w 13831"/>
                <a:gd name="connsiteY0" fmla="*/ 7 h 16690"/>
                <a:gd name="connsiteX1" fmla="*/ 93 w 13831"/>
                <a:gd name="connsiteY1" fmla="*/ 15280 h 16690"/>
                <a:gd name="connsiteX2" fmla="*/ 11602 w 13831"/>
                <a:gd name="connsiteY2" fmla="*/ 8504 h 16690"/>
                <a:gd name="connsiteX3" fmla="*/ 11602 w 13831"/>
                <a:gd name="connsiteY3" fmla="*/ 8504 h 16690"/>
                <a:gd name="connsiteX4" fmla="*/ 11494 w 13831"/>
                <a:gd name="connsiteY4" fmla="*/ 7 h 16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1" h="16690">
                  <a:moveTo>
                    <a:pt x="11494" y="7"/>
                  </a:moveTo>
                  <a:cubicBezTo>
                    <a:pt x="5901" y="1297"/>
                    <a:pt x="-875" y="11192"/>
                    <a:pt x="93" y="15280"/>
                  </a:cubicBezTo>
                  <a:cubicBezTo>
                    <a:pt x="954" y="18936"/>
                    <a:pt x="7514" y="15064"/>
                    <a:pt x="11602" y="8504"/>
                  </a:cubicBezTo>
                  <a:lnTo>
                    <a:pt x="11602" y="8504"/>
                  </a:lnTo>
                  <a:cubicBezTo>
                    <a:pt x="13860" y="4847"/>
                    <a:pt x="15258" y="-208"/>
                    <a:pt x="11494"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1" name="任意多边形: 形状 1628">
              <a:extLst>
                <a:ext uri="{FF2B5EF4-FFF2-40B4-BE49-F238E27FC236}">
                  <a16:creationId xmlns:a16="http://schemas.microsoft.com/office/drawing/2014/main" xmlns="" id="{188F6675-540E-4F95-8E2A-BC3619DEE1C0}"/>
                </a:ext>
              </a:extLst>
            </p:cNvPr>
            <p:cNvSpPr/>
            <p:nvPr/>
          </p:nvSpPr>
          <p:spPr>
            <a:xfrm>
              <a:off x="2544547" y="5370651"/>
              <a:ext cx="55782" cy="70745"/>
            </a:xfrm>
            <a:custGeom>
              <a:avLst/>
              <a:gdLst>
                <a:gd name="connsiteX0" fmla="*/ 11471 w 13201"/>
                <a:gd name="connsiteY0" fmla="*/ 15 h 16742"/>
                <a:gd name="connsiteX1" fmla="*/ 70 w 13201"/>
                <a:gd name="connsiteY1" fmla="*/ 15718 h 16742"/>
                <a:gd name="connsiteX2" fmla="*/ 10396 w 13201"/>
                <a:gd name="connsiteY2" fmla="*/ 8404 h 16742"/>
                <a:gd name="connsiteX3" fmla="*/ 11471 w 13201"/>
                <a:gd name="connsiteY3" fmla="*/ 15 h 16742"/>
              </a:gdLst>
              <a:ahLst/>
              <a:cxnLst>
                <a:cxn ang="0">
                  <a:pos x="connsiteX0" y="connsiteY0"/>
                </a:cxn>
                <a:cxn ang="0">
                  <a:pos x="connsiteX1" y="connsiteY1"/>
                </a:cxn>
                <a:cxn ang="0">
                  <a:pos x="connsiteX2" y="connsiteY2"/>
                </a:cxn>
                <a:cxn ang="0">
                  <a:pos x="connsiteX3" y="connsiteY3"/>
                </a:cxn>
              </a:cxnLst>
              <a:rect l="l" t="t" r="r" b="b"/>
              <a:pathLst>
                <a:path w="13201" h="16742">
                  <a:moveTo>
                    <a:pt x="11471" y="15"/>
                  </a:moveTo>
                  <a:cubicBezTo>
                    <a:pt x="6416" y="1305"/>
                    <a:pt x="-790" y="12169"/>
                    <a:pt x="70" y="15718"/>
                  </a:cubicBezTo>
                  <a:cubicBezTo>
                    <a:pt x="823" y="18729"/>
                    <a:pt x="6416" y="14750"/>
                    <a:pt x="10396" y="8404"/>
                  </a:cubicBezTo>
                  <a:cubicBezTo>
                    <a:pt x="12870" y="4747"/>
                    <a:pt x="14698" y="-308"/>
                    <a:pt x="11471"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2" name="任意多边形: 形状 1629">
              <a:extLst>
                <a:ext uri="{FF2B5EF4-FFF2-40B4-BE49-F238E27FC236}">
                  <a16:creationId xmlns:a16="http://schemas.microsoft.com/office/drawing/2014/main" xmlns="" id="{F65DC923-CF81-4A46-B709-62401018BFE6}"/>
                </a:ext>
              </a:extLst>
            </p:cNvPr>
            <p:cNvSpPr/>
            <p:nvPr/>
          </p:nvSpPr>
          <p:spPr>
            <a:xfrm>
              <a:off x="2675519" y="5343839"/>
              <a:ext cx="53234" cy="71396"/>
            </a:xfrm>
            <a:custGeom>
              <a:avLst/>
              <a:gdLst>
                <a:gd name="connsiteX0" fmla="*/ 11452 w 12598"/>
                <a:gd name="connsiteY0" fmla="*/ 15 h 16896"/>
                <a:gd name="connsiteX1" fmla="*/ 51 w 12598"/>
                <a:gd name="connsiteY1" fmla="*/ 16256 h 16896"/>
                <a:gd name="connsiteX2" fmla="*/ 9408 w 12598"/>
                <a:gd name="connsiteY2" fmla="*/ 8512 h 16896"/>
                <a:gd name="connsiteX3" fmla="*/ 11452 w 12598"/>
                <a:gd name="connsiteY3" fmla="*/ 15 h 16896"/>
              </a:gdLst>
              <a:ahLst/>
              <a:cxnLst>
                <a:cxn ang="0">
                  <a:pos x="connsiteX0" y="connsiteY0"/>
                </a:cxn>
                <a:cxn ang="0">
                  <a:pos x="connsiteX1" y="connsiteY1"/>
                </a:cxn>
                <a:cxn ang="0">
                  <a:pos x="connsiteX2" y="connsiteY2"/>
                </a:cxn>
                <a:cxn ang="0">
                  <a:pos x="connsiteX3" y="connsiteY3"/>
                </a:cxn>
              </a:cxnLst>
              <a:rect l="l" t="t" r="r" b="b"/>
              <a:pathLst>
                <a:path w="12598" h="16896">
                  <a:moveTo>
                    <a:pt x="11452" y="15"/>
                  </a:moveTo>
                  <a:cubicBezTo>
                    <a:pt x="7042" y="1413"/>
                    <a:pt x="-702" y="13136"/>
                    <a:pt x="51" y="16256"/>
                  </a:cubicBezTo>
                  <a:cubicBezTo>
                    <a:pt x="589" y="18514"/>
                    <a:pt x="5429" y="14535"/>
                    <a:pt x="9408" y="8512"/>
                  </a:cubicBezTo>
                  <a:cubicBezTo>
                    <a:pt x="11775" y="4747"/>
                    <a:pt x="14033" y="-308"/>
                    <a:pt x="11452"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3" name="任意多边形: 形状 1630">
              <a:extLst>
                <a:ext uri="{FF2B5EF4-FFF2-40B4-BE49-F238E27FC236}">
                  <a16:creationId xmlns:a16="http://schemas.microsoft.com/office/drawing/2014/main" xmlns="" id="{11ECFC25-FAA1-4FAD-846F-ACEBEEE0DBD5}"/>
                </a:ext>
              </a:extLst>
            </p:cNvPr>
            <p:cNvSpPr/>
            <p:nvPr/>
          </p:nvSpPr>
          <p:spPr>
            <a:xfrm>
              <a:off x="2780162" y="5316115"/>
              <a:ext cx="51142" cy="72034"/>
            </a:xfrm>
            <a:custGeom>
              <a:avLst/>
              <a:gdLst>
                <a:gd name="connsiteX0" fmla="*/ 11426 w 12103"/>
                <a:gd name="connsiteY0" fmla="*/ 14 h 17047"/>
                <a:gd name="connsiteX1" fmla="*/ 25 w 12103"/>
                <a:gd name="connsiteY1" fmla="*/ 16686 h 17047"/>
                <a:gd name="connsiteX2" fmla="*/ 8307 w 12103"/>
                <a:gd name="connsiteY2" fmla="*/ 8619 h 17047"/>
                <a:gd name="connsiteX3" fmla="*/ 11426 w 12103"/>
                <a:gd name="connsiteY3" fmla="*/ 14 h 17047"/>
              </a:gdLst>
              <a:ahLst/>
              <a:cxnLst>
                <a:cxn ang="0">
                  <a:pos x="connsiteX0" y="connsiteY0"/>
                </a:cxn>
                <a:cxn ang="0">
                  <a:pos x="connsiteX1" y="connsiteY1"/>
                </a:cxn>
                <a:cxn ang="0">
                  <a:pos x="connsiteX2" y="connsiteY2"/>
                </a:cxn>
                <a:cxn ang="0">
                  <a:pos x="connsiteX3" y="connsiteY3"/>
                </a:cxn>
              </a:cxnLst>
              <a:rect l="l" t="t" r="r" b="b"/>
              <a:pathLst>
                <a:path w="12103" h="17047">
                  <a:moveTo>
                    <a:pt x="11426" y="14"/>
                  </a:moveTo>
                  <a:cubicBezTo>
                    <a:pt x="7769" y="1520"/>
                    <a:pt x="-513" y="14212"/>
                    <a:pt x="25" y="16686"/>
                  </a:cubicBezTo>
                  <a:cubicBezTo>
                    <a:pt x="348" y="18299"/>
                    <a:pt x="4542" y="14319"/>
                    <a:pt x="8307" y="8619"/>
                  </a:cubicBezTo>
                  <a:cubicBezTo>
                    <a:pt x="10781" y="4854"/>
                    <a:pt x="13362" y="-308"/>
                    <a:pt x="11426"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4" name="任意多边形: 形状 1631">
              <a:extLst>
                <a:ext uri="{FF2B5EF4-FFF2-40B4-BE49-F238E27FC236}">
                  <a16:creationId xmlns:a16="http://schemas.microsoft.com/office/drawing/2014/main" xmlns="" id="{FAA918B3-3AB0-49FB-B5DF-F1FB402E3C9A}"/>
                </a:ext>
              </a:extLst>
            </p:cNvPr>
            <p:cNvSpPr/>
            <p:nvPr/>
          </p:nvSpPr>
          <p:spPr>
            <a:xfrm>
              <a:off x="2857440" y="5287998"/>
              <a:ext cx="49731" cy="72325"/>
            </a:xfrm>
            <a:custGeom>
              <a:avLst/>
              <a:gdLst>
                <a:gd name="connsiteX0" fmla="*/ 22 w 11769"/>
                <a:gd name="connsiteY0" fmla="*/ 17101 h 17116"/>
                <a:gd name="connsiteX1" fmla="*/ 7228 w 11769"/>
                <a:gd name="connsiteY1" fmla="*/ 8604 h 17116"/>
                <a:gd name="connsiteX2" fmla="*/ 11746 w 11769"/>
                <a:gd name="connsiteY2" fmla="*/ 0 h 17116"/>
                <a:gd name="connsiteX3" fmla="*/ 11423 w 11769"/>
                <a:gd name="connsiteY3" fmla="*/ 0 h 17116"/>
                <a:gd name="connsiteX4" fmla="*/ 22 w 11769"/>
                <a:gd name="connsiteY4" fmla="*/ 17101 h 17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9" h="17116">
                  <a:moveTo>
                    <a:pt x="22" y="17101"/>
                  </a:moveTo>
                  <a:cubicBezTo>
                    <a:pt x="883" y="17424"/>
                    <a:pt x="4755" y="12369"/>
                    <a:pt x="7228" y="8604"/>
                  </a:cubicBezTo>
                  <a:cubicBezTo>
                    <a:pt x="8949" y="6023"/>
                    <a:pt x="12068" y="968"/>
                    <a:pt x="11746" y="0"/>
                  </a:cubicBezTo>
                  <a:cubicBezTo>
                    <a:pt x="11638" y="0"/>
                    <a:pt x="11531" y="0"/>
                    <a:pt x="11423" y="0"/>
                  </a:cubicBezTo>
                  <a:cubicBezTo>
                    <a:pt x="8842" y="1613"/>
                    <a:pt x="-516" y="15596"/>
                    <a:pt x="22" y="171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5" name="任意多边形: 形状 1632">
              <a:extLst>
                <a:ext uri="{FF2B5EF4-FFF2-40B4-BE49-F238E27FC236}">
                  <a16:creationId xmlns:a16="http://schemas.microsoft.com/office/drawing/2014/main" xmlns="" id="{DAB5B0BC-D93A-4202-8B44-9C8CC80DA644}"/>
                </a:ext>
              </a:extLst>
            </p:cNvPr>
            <p:cNvSpPr/>
            <p:nvPr/>
          </p:nvSpPr>
          <p:spPr>
            <a:xfrm>
              <a:off x="2907526" y="5260730"/>
              <a:ext cx="48628" cy="72714"/>
            </a:xfrm>
            <a:custGeom>
              <a:avLst/>
              <a:gdLst>
                <a:gd name="connsiteX0" fmla="*/ 0 w 11508"/>
                <a:gd name="connsiteY0" fmla="*/ 17209 h 17208"/>
                <a:gd name="connsiteX1" fmla="*/ 6238 w 11508"/>
                <a:gd name="connsiteY1" fmla="*/ 8712 h 17208"/>
                <a:gd name="connsiteX2" fmla="*/ 11508 w 11508"/>
                <a:gd name="connsiteY2" fmla="*/ 0 h 17208"/>
                <a:gd name="connsiteX3" fmla="*/ 11401 w 11508"/>
                <a:gd name="connsiteY3" fmla="*/ 0 h 17208"/>
                <a:gd name="connsiteX4" fmla="*/ 0 w 11508"/>
                <a:gd name="connsiteY4" fmla="*/ 17209 h 1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7208">
                  <a:moveTo>
                    <a:pt x="0" y="17209"/>
                  </a:moveTo>
                  <a:cubicBezTo>
                    <a:pt x="645" y="16886"/>
                    <a:pt x="4195" y="11831"/>
                    <a:pt x="6238" y="8712"/>
                  </a:cubicBezTo>
                  <a:cubicBezTo>
                    <a:pt x="6453" y="8389"/>
                    <a:pt x="11401" y="860"/>
                    <a:pt x="11508" y="0"/>
                  </a:cubicBezTo>
                  <a:cubicBezTo>
                    <a:pt x="11508" y="0"/>
                    <a:pt x="11401" y="0"/>
                    <a:pt x="11401" y="0"/>
                  </a:cubicBezTo>
                  <a:cubicBezTo>
                    <a:pt x="10110" y="1076"/>
                    <a:pt x="107" y="15918"/>
                    <a:pt x="0"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0" name="任意多边形: 形状 1637">
              <a:extLst>
                <a:ext uri="{FF2B5EF4-FFF2-40B4-BE49-F238E27FC236}">
                  <a16:creationId xmlns:a16="http://schemas.microsoft.com/office/drawing/2014/main" xmlns="" id="{22953777-7957-4AC0-8E5D-CEF46AF42AD5}"/>
                </a:ext>
              </a:extLst>
            </p:cNvPr>
            <p:cNvSpPr/>
            <p:nvPr/>
          </p:nvSpPr>
          <p:spPr>
            <a:xfrm>
              <a:off x="2733397" y="5435670"/>
              <a:ext cx="53593" cy="69291"/>
            </a:xfrm>
            <a:custGeom>
              <a:avLst/>
              <a:gdLst>
                <a:gd name="connsiteX0" fmla="*/ 14 w 12683"/>
                <a:gd name="connsiteY0" fmla="*/ 16249 h 16398"/>
                <a:gd name="connsiteX1" fmla="*/ 7974 w 12683"/>
                <a:gd name="connsiteY1" fmla="*/ 8290 h 16398"/>
                <a:gd name="connsiteX2" fmla="*/ 7974 w 12683"/>
                <a:gd name="connsiteY2" fmla="*/ 8290 h 16398"/>
                <a:gd name="connsiteX3" fmla="*/ 10232 w 12683"/>
                <a:gd name="connsiteY3" fmla="*/ 5064 h 16398"/>
                <a:gd name="connsiteX4" fmla="*/ 12276 w 12683"/>
                <a:gd name="connsiteY4" fmla="*/ 8 h 16398"/>
                <a:gd name="connsiteX5" fmla="*/ 14 w 12683"/>
                <a:gd name="connsiteY5" fmla="*/ 16249 h 1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83" h="16398">
                  <a:moveTo>
                    <a:pt x="14" y="16249"/>
                  </a:moveTo>
                  <a:cubicBezTo>
                    <a:pt x="337" y="17217"/>
                    <a:pt x="4102" y="13345"/>
                    <a:pt x="7974" y="8290"/>
                  </a:cubicBezTo>
                  <a:lnTo>
                    <a:pt x="7974" y="8290"/>
                  </a:lnTo>
                  <a:cubicBezTo>
                    <a:pt x="8726" y="7215"/>
                    <a:pt x="9587" y="6032"/>
                    <a:pt x="10232" y="5064"/>
                  </a:cubicBezTo>
                  <a:cubicBezTo>
                    <a:pt x="11093" y="3773"/>
                    <a:pt x="13674" y="-207"/>
                    <a:pt x="12276" y="8"/>
                  </a:cubicBezTo>
                  <a:cubicBezTo>
                    <a:pt x="8942" y="1622"/>
                    <a:pt x="-416" y="14744"/>
                    <a:pt x="14" y="162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1" name="任意多边形: 形状 1638">
              <a:extLst>
                <a:ext uri="{FF2B5EF4-FFF2-40B4-BE49-F238E27FC236}">
                  <a16:creationId xmlns:a16="http://schemas.microsoft.com/office/drawing/2014/main" xmlns="" id="{E396B41B-7FD0-4A48-899E-2674EDBA7467}"/>
                </a:ext>
              </a:extLst>
            </p:cNvPr>
            <p:cNvSpPr/>
            <p:nvPr/>
          </p:nvSpPr>
          <p:spPr>
            <a:xfrm>
              <a:off x="2793435" y="5408689"/>
              <a:ext cx="52304" cy="70191"/>
            </a:xfrm>
            <a:custGeom>
              <a:avLst/>
              <a:gdLst>
                <a:gd name="connsiteX0" fmla="*/ 12265 w 12378"/>
                <a:gd name="connsiteY0" fmla="*/ 48 h 16611"/>
                <a:gd name="connsiteX1" fmla="*/ 3 w 12378"/>
                <a:gd name="connsiteY1" fmla="*/ 16611 h 16611"/>
                <a:gd name="connsiteX2" fmla="*/ 6994 w 12378"/>
                <a:gd name="connsiteY2" fmla="*/ 8437 h 16611"/>
                <a:gd name="connsiteX3" fmla="*/ 12372 w 12378"/>
                <a:gd name="connsiteY3" fmla="*/ 48 h 16611"/>
                <a:gd name="connsiteX4" fmla="*/ 12265 w 12378"/>
                <a:gd name="connsiteY4" fmla="*/ 48 h 1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8" h="16611">
                  <a:moveTo>
                    <a:pt x="12265" y="48"/>
                  </a:moveTo>
                  <a:cubicBezTo>
                    <a:pt x="10436" y="1339"/>
                    <a:pt x="-212" y="15321"/>
                    <a:pt x="3" y="16611"/>
                  </a:cubicBezTo>
                  <a:cubicBezTo>
                    <a:pt x="864" y="16289"/>
                    <a:pt x="4736" y="11449"/>
                    <a:pt x="6994" y="8437"/>
                  </a:cubicBezTo>
                  <a:cubicBezTo>
                    <a:pt x="7532" y="7684"/>
                    <a:pt x="12587" y="908"/>
                    <a:pt x="12372" y="48"/>
                  </a:cubicBezTo>
                  <a:cubicBezTo>
                    <a:pt x="12265" y="-60"/>
                    <a:pt x="12265" y="48"/>
                    <a:pt x="12265"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2" name="任意多边形: 形状 1639">
              <a:extLst>
                <a:ext uri="{FF2B5EF4-FFF2-40B4-BE49-F238E27FC236}">
                  <a16:creationId xmlns:a16="http://schemas.microsoft.com/office/drawing/2014/main" xmlns="" id="{D734C3C4-7C89-420E-B0AE-5F2ECF284AE3}"/>
                </a:ext>
              </a:extLst>
            </p:cNvPr>
            <p:cNvSpPr/>
            <p:nvPr/>
          </p:nvSpPr>
          <p:spPr>
            <a:xfrm>
              <a:off x="2877985" y="5381624"/>
              <a:ext cx="452" cy="452"/>
            </a:xfrm>
            <a:custGeom>
              <a:avLst/>
              <a:gdLst>
                <a:gd name="connsiteX0" fmla="*/ 0 w 107"/>
                <a:gd name="connsiteY0" fmla="*/ 107 h 107"/>
                <a:gd name="connsiteX1" fmla="*/ 108 w 107"/>
                <a:gd name="connsiteY1" fmla="*/ 0 h 107"/>
                <a:gd name="connsiteX2" fmla="*/ 108 w 107"/>
                <a:gd name="connsiteY2" fmla="*/ 0 h 107"/>
              </a:gdLst>
              <a:ahLst/>
              <a:cxnLst>
                <a:cxn ang="0">
                  <a:pos x="connsiteX0" y="connsiteY0"/>
                </a:cxn>
                <a:cxn ang="0">
                  <a:pos x="connsiteX1" y="connsiteY1"/>
                </a:cxn>
                <a:cxn ang="0">
                  <a:pos x="connsiteX2" y="connsiteY2"/>
                </a:cxn>
              </a:cxnLst>
              <a:rect l="l" t="t" r="r" b="b"/>
              <a:pathLst>
                <a:path w="107" h="107">
                  <a:moveTo>
                    <a:pt x="0" y="107"/>
                  </a:moveTo>
                  <a:lnTo>
                    <a:pt x="108" y="0"/>
                  </a:lnTo>
                  <a:lnTo>
                    <a:pt x="108"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553" name="任意多边形: 形状 1640">
              <a:extLst>
                <a:ext uri="{FF2B5EF4-FFF2-40B4-BE49-F238E27FC236}">
                  <a16:creationId xmlns:a16="http://schemas.microsoft.com/office/drawing/2014/main" xmlns="" id="{6AA4F936-5F43-4E96-B306-E405385C9E4C}"/>
                </a:ext>
              </a:extLst>
            </p:cNvPr>
            <p:cNvSpPr/>
            <p:nvPr/>
          </p:nvSpPr>
          <p:spPr>
            <a:xfrm>
              <a:off x="2826627" y="5382077"/>
              <a:ext cx="51354" cy="69537"/>
            </a:xfrm>
            <a:custGeom>
              <a:avLst/>
              <a:gdLst>
                <a:gd name="connsiteX0" fmla="*/ 12154 w 12153"/>
                <a:gd name="connsiteY0" fmla="*/ 0 h 16456"/>
                <a:gd name="connsiteX1" fmla="*/ 0 w 12153"/>
                <a:gd name="connsiteY1" fmla="*/ 16456 h 16456"/>
                <a:gd name="connsiteX2" fmla="*/ 12154 w 12153"/>
                <a:gd name="connsiteY2" fmla="*/ 0 h 16456"/>
              </a:gdLst>
              <a:ahLst/>
              <a:cxnLst>
                <a:cxn ang="0">
                  <a:pos x="connsiteX0" y="connsiteY0"/>
                </a:cxn>
                <a:cxn ang="0">
                  <a:pos x="connsiteX1" y="connsiteY1"/>
                </a:cxn>
                <a:cxn ang="0">
                  <a:pos x="connsiteX2" y="connsiteY2"/>
                </a:cxn>
              </a:cxnLst>
              <a:rect l="l" t="t" r="r" b="b"/>
              <a:pathLst>
                <a:path w="12153" h="16456">
                  <a:moveTo>
                    <a:pt x="12154" y="0"/>
                  </a:moveTo>
                  <a:lnTo>
                    <a:pt x="0" y="16456"/>
                  </a:lnTo>
                  <a:cubicBezTo>
                    <a:pt x="2689" y="12907"/>
                    <a:pt x="8067" y="5593"/>
                    <a:pt x="1215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3" name="任意多边形: 形状 1650">
              <a:extLst>
                <a:ext uri="{FF2B5EF4-FFF2-40B4-BE49-F238E27FC236}">
                  <a16:creationId xmlns:a16="http://schemas.microsoft.com/office/drawing/2014/main" xmlns="" id="{AA44FA53-721A-441F-90DB-2206644B6EDF}"/>
                </a:ext>
              </a:extLst>
            </p:cNvPr>
            <p:cNvSpPr/>
            <p:nvPr/>
          </p:nvSpPr>
          <p:spPr>
            <a:xfrm>
              <a:off x="147667" y="5549326"/>
              <a:ext cx="72587" cy="67458"/>
            </a:xfrm>
            <a:custGeom>
              <a:avLst/>
              <a:gdLst>
                <a:gd name="connsiteX0" fmla="*/ 17151 w 17178"/>
                <a:gd name="connsiteY0" fmla="*/ 8712 h 15964"/>
                <a:gd name="connsiteX1" fmla="*/ 8224 w 17178"/>
                <a:gd name="connsiteY1" fmla="*/ 0 h 15964"/>
                <a:gd name="connsiteX2" fmla="*/ 1556 w 17178"/>
                <a:gd name="connsiteY2" fmla="*/ 12584 h 15964"/>
                <a:gd name="connsiteX3" fmla="*/ 17151 w 17178"/>
                <a:gd name="connsiteY3" fmla="*/ 8712 h 15964"/>
              </a:gdLst>
              <a:ahLst/>
              <a:cxnLst>
                <a:cxn ang="0">
                  <a:pos x="connsiteX0" y="connsiteY0"/>
                </a:cxn>
                <a:cxn ang="0">
                  <a:pos x="connsiteX1" y="connsiteY1"/>
                </a:cxn>
                <a:cxn ang="0">
                  <a:pos x="connsiteX2" y="connsiteY2"/>
                </a:cxn>
                <a:cxn ang="0">
                  <a:pos x="connsiteX3" y="connsiteY3"/>
                </a:cxn>
              </a:cxnLst>
              <a:rect l="l" t="t" r="r" b="b"/>
              <a:pathLst>
                <a:path w="17178" h="15964">
                  <a:moveTo>
                    <a:pt x="17151" y="8712"/>
                  </a:moveTo>
                  <a:cubicBezTo>
                    <a:pt x="17474" y="5270"/>
                    <a:pt x="14893" y="215"/>
                    <a:pt x="8224" y="0"/>
                  </a:cubicBezTo>
                  <a:cubicBezTo>
                    <a:pt x="158" y="538"/>
                    <a:pt x="-1778" y="8282"/>
                    <a:pt x="1556" y="12584"/>
                  </a:cubicBezTo>
                  <a:cubicBezTo>
                    <a:pt x="6288" y="18607"/>
                    <a:pt x="16506" y="16133"/>
                    <a:pt x="17151" y="87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4" name="任意多边形: 形状 1651">
              <a:extLst>
                <a:ext uri="{FF2B5EF4-FFF2-40B4-BE49-F238E27FC236}">
                  <a16:creationId xmlns:a16="http://schemas.microsoft.com/office/drawing/2014/main" xmlns="" id="{F677F56A-E945-4FA9-9159-393FC4A285B2}"/>
                </a:ext>
              </a:extLst>
            </p:cNvPr>
            <p:cNvSpPr/>
            <p:nvPr/>
          </p:nvSpPr>
          <p:spPr>
            <a:xfrm>
              <a:off x="426257" y="5542966"/>
              <a:ext cx="72816" cy="67618"/>
            </a:xfrm>
            <a:custGeom>
              <a:avLst/>
              <a:gdLst>
                <a:gd name="connsiteX0" fmla="*/ 17154 w 17232"/>
                <a:gd name="connsiteY0" fmla="*/ 8604 h 16002"/>
                <a:gd name="connsiteX1" fmla="*/ 8872 w 17232"/>
                <a:gd name="connsiteY1" fmla="*/ 0 h 16002"/>
                <a:gd name="connsiteX2" fmla="*/ 1236 w 17232"/>
                <a:gd name="connsiteY2" fmla="*/ 12692 h 16002"/>
                <a:gd name="connsiteX3" fmla="*/ 17154 w 17232"/>
                <a:gd name="connsiteY3" fmla="*/ 8604 h 16002"/>
              </a:gdLst>
              <a:ahLst/>
              <a:cxnLst>
                <a:cxn ang="0">
                  <a:pos x="connsiteX0" y="connsiteY0"/>
                </a:cxn>
                <a:cxn ang="0">
                  <a:pos x="connsiteX1" y="connsiteY1"/>
                </a:cxn>
                <a:cxn ang="0">
                  <a:pos x="connsiteX2" y="connsiteY2"/>
                </a:cxn>
                <a:cxn ang="0">
                  <a:pos x="connsiteX3" y="connsiteY3"/>
                </a:cxn>
              </a:cxnLst>
              <a:rect l="l" t="t" r="r" b="b"/>
              <a:pathLst>
                <a:path w="17232" h="16002">
                  <a:moveTo>
                    <a:pt x="17154" y="8604"/>
                  </a:moveTo>
                  <a:cubicBezTo>
                    <a:pt x="17692" y="5055"/>
                    <a:pt x="15541" y="108"/>
                    <a:pt x="8872" y="0"/>
                  </a:cubicBezTo>
                  <a:cubicBezTo>
                    <a:pt x="698" y="645"/>
                    <a:pt x="-1776" y="8389"/>
                    <a:pt x="1236" y="12692"/>
                  </a:cubicBezTo>
                  <a:cubicBezTo>
                    <a:pt x="5645" y="18715"/>
                    <a:pt x="15971" y="16026"/>
                    <a:pt x="17154" y="86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5" name="任意多边形: 形状 1652">
              <a:extLst>
                <a:ext uri="{FF2B5EF4-FFF2-40B4-BE49-F238E27FC236}">
                  <a16:creationId xmlns:a16="http://schemas.microsoft.com/office/drawing/2014/main" xmlns="" id="{6423337F-6697-4D41-B2E5-6F69E4FE5571}"/>
                </a:ext>
              </a:extLst>
            </p:cNvPr>
            <p:cNvSpPr/>
            <p:nvPr/>
          </p:nvSpPr>
          <p:spPr>
            <a:xfrm>
              <a:off x="704931" y="5533877"/>
              <a:ext cx="72794" cy="67927"/>
            </a:xfrm>
            <a:custGeom>
              <a:avLst/>
              <a:gdLst>
                <a:gd name="connsiteX0" fmla="*/ 9500 w 17227"/>
                <a:gd name="connsiteY0" fmla="*/ 0 h 16075"/>
                <a:gd name="connsiteX1" fmla="*/ 1003 w 17227"/>
                <a:gd name="connsiteY1" fmla="*/ 12799 h 16075"/>
                <a:gd name="connsiteX2" fmla="*/ 17029 w 17227"/>
                <a:gd name="connsiteY2" fmla="*/ 8604 h 16075"/>
                <a:gd name="connsiteX3" fmla="*/ 9500 w 17227"/>
                <a:gd name="connsiteY3" fmla="*/ 0 h 16075"/>
              </a:gdLst>
              <a:ahLst/>
              <a:cxnLst>
                <a:cxn ang="0">
                  <a:pos x="connsiteX0" y="connsiteY0"/>
                </a:cxn>
                <a:cxn ang="0">
                  <a:pos x="connsiteX1" y="connsiteY1"/>
                </a:cxn>
                <a:cxn ang="0">
                  <a:pos x="connsiteX2" y="connsiteY2"/>
                </a:cxn>
                <a:cxn ang="0">
                  <a:pos x="connsiteX3" y="connsiteY3"/>
                </a:cxn>
              </a:cxnLst>
              <a:rect l="l" t="t" r="r" b="b"/>
              <a:pathLst>
                <a:path w="17227" h="16075">
                  <a:moveTo>
                    <a:pt x="9500" y="0"/>
                  </a:moveTo>
                  <a:cubicBezTo>
                    <a:pt x="1326" y="645"/>
                    <a:pt x="-1793" y="8497"/>
                    <a:pt x="1003" y="12799"/>
                  </a:cubicBezTo>
                  <a:cubicBezTo>
                    <a:pt x="4875" y="18822"/>
                    <a:pt x="15308" y="16026"/>
                    <a:pt x="17029" y="8604"/>
                  </a:cubicBezTo>
                  <a:cubicBezTo>
                    <a:pt x="17889" y="5055"/>
                    <a:pt x="16061" y="0"/>
                    <a:pt x="950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6" name="任意多边形: 形状 1653">
              <a:extLst>
                <a:ext uri="{FF2B5EF4-FFF2-40B4-BE49-F238E27FC236}">
                  <a16:creationId xmlns:a16="http://schemas.microsoft.com/office/drawing/2014/main" xmlns="" id="{8B00113F-6ABB-4FEC-87FB-48AD7A957782}"/>
                </a:ext>
              </a:extLst>
            </p:cNvPr>
            <p:cNvSpPr/>
            <p:nvPr/>
          </p:nvSpPr>
          <p:spPr>
            <a:xfrm>
              <a:off x="980787" y="5521606"/>
              <a:ext cx="72904" cy="67897"/>
            </a:xfrm>
            <a:custGeom>
              <a:avLst/>
              <a:gdLst>
                <a:gd name="connsiteX0" fmla="*/ 16926 w 17253"/>
                <a:gd name="connsiteY0" fmla="*/ 8497 h 16068"/>
                <a:gd name="connsiteX1" fmla="*/ 10150 w 17253"/>
                <a:gd name="connsiteY1" fmla="*/ 0 h 16068"/>
                <a:gd name="connsiteX2" fmla="*/ 792 w 17253"/>
                <a:gd name="connsiteY2" fmla="*/ 12907 h 16068"/>
                <a:gd name="connsiteX3" fmla="*/ 16926 w 17253"/>
                <a:gd name="connsiteY3" fmla="*/ 8497 h 16068"/>
              </a:gdLst>
              <a:ahLst/>
              <a:cxnLst>
                <a:cxn ang="0">
                  <a:pos x="connsiteX0" y="connsiteY0"/>
                </a:cxn>
                <a:cxn ang="0">
                  <a:pos x="connsiteX1" y="connsiteY1"/>
                </a:cxn>
                <a:cxn ang="0">
                  <a:pos x="connsiteX2" y="connsiteY2"/>
                </a:cxn>
                <a:cxn ang="0">
                  <a:pos x="connsiteX3" y="connsiteY3"/>
                </a:cxn>
              </a:cxnLst>
              <a:rect l="l" t="t" r="r" b="b"/>
              <a:pathLst>
                <a:path w="17253" h="16068">
                  <a:moveTo>
                    <a:pt x="16926" y="8497"/>
                  </a:moveTo>
                  <a:cubicBezTo>
                    <a:pt x="18001" y="4948"/>
                    <a:pt x="16603" y="0"/>
                    <a:pt x="10150" y="0"/>
                  </a:cubicBezTo>
                  <a:cubicBezTo>
                    <a:pt x="2513" y="753"/>
                    <a:pt x="-1896" y="8174"/>
                    <a:pt x="792" y="12907"/>
                  </a:cubicBezTo>
                  <a:cubicBezTo>
                    <a:pt x="4127" y="18822"/>
                    <a:pt x="14667" y="15918"/>
                    <a:pt x="16926"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7" name="任意多边形: 形状 1654">
              <a:extLst>
                <a:ext uri="{FF2B5EF4-FFF2-40B4-BE49-F238E27FC236}">
                  <a16:creationId xmlns:a16="http://schemas.microsoft.com/office/drawing/2014/main" xmlns="" id="{15CF1A08-FFEA-408F-BE7A-C23936AE1CF8}"/>
                </a:ext>
              </a:extLst>
            </p:cNvPr>
            <p:cNvSpPr/>
            <p:nvPr/>
          </p:nvSpPr>
          <p:spPr>
            <a:xfrm>
              <a:off x="1252996" y="5506153"/>
              <a:ext cx="71831" cy="68645"/>
            </a:xfrm>
            <a:custGeom>
              <a:avLst/>
              <a:gdLst>
                <a:gd name="connsiteX0" fmla="*/ 16502 w 16999"/>
                <a:gd name="connsiteY0" fmla="*/ 8497 h 16245"/>
                <a:gd name="connsiteX1" fmla="*/ 10586 w 16999"/>
                <a:gd name="connsiteY1" fmla="*/ 0 h 16245"/>
                <a:gd name="connsiteX2" fmla="*/ 476 w 16999"/>
                <a:gd name="connsiteY2" fmla="*/ 13014 h 16245"/>
                <a:gd name="connsiteX3" fmla="*/ 16502 w 16999"/>
                <a:gd name="connsiteY3" fmla="*/ 8497 h 16245"/>
              </a:gdLst>
              <a:ahLst/>
              <a:cxnLst>
                <a:cxn ang="0">
                  <a:pos x="connsiteX0" y="connsiteY0"/>
                </a:cxn>
                <a:cxn ang="0">
                  <a:pos x="connsiteX1" y="connsiteY1"/>
                </a:cxn>
                <a:cxn ang="0">
                  <a:pos x="connsiteX2" y="connsiteY2"/>
                </a:cxn>
                <a:cxn ang="0">
                  <a:pos x="connsiteX3" y="connsiteY3"/>
                </a:cxn>
              </a:cxnLst>
              <a:rect l="l" t="t" r="r" b="b"/>
              <a:pathLst>
                <a:path w="16999" h="16245">
                  <a:moveTo>
                    <a:pt x="16502" y="8497"/>
                  </a:moveTo>
                  <a:cubicBezTo>
                    <a:pt x="17793" y="4948"/>
                    <a:pt x="16824" y="0"/>
                    <a:pt x="10586" y="0"/>
                  </a:cubicBezTo>
                  <a:cubicBezTo>
                    <a:pt x="2627" y="860"/>
                    <a:pt x="-1460" y="8712"/>
                    <a:pt x="476" y="13014"/>
                  </a:cubicBezTo>
                  <a:cubicBezTo>
                    <a:pt x="3165" y="19037"/>
                    <a:pt x="13705" y="16133"/>
                    <a:pt x="16502"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8" name="任意多边形: 形状 1655">
              <a:extLst>
                <a:ext uri="{FF2B5EF4-FFF2-40B4-BE49-F238E27FC236}">
                  <a16:creationId xmlns:a16="http://schemas.microsoft.com/office/drawing/2014/main" xmlns="" id="{A82F9BAA-5990-4BD5-A08C-961D02BA0EBC}"/>
                </a:ext>
              </a:extLst>
            </p:cNvPr>
            <p:cNvSpPr/>
            <p:nvPr/>
          </p:nvSpPr>
          <p:spPr>
            <a:xfrm>
              <a:off x="1517261" y="5488418"/>
              <a:ext cx="71451" cy="68518"/>
            </a:xfrm>
            <a:custGeom>
              <a:avLst/>
              <a:gdLst>
                <a:gd name="connsiteX0" fmla="*/ 11076 w 16909"/>
                <a:gd name="connsiteY0" fmla="*/ 2 h 16215"/>
                <a:gd name="connsiteX1" fmla="*/ 320 w 16909"/>
                <a:gd name="connsiteY1" fmla="*/ 13124 h 16215"/>
                <a:gd name="connsiteX2" fmla="*/ 16131 w 16909"/>
                <a:gd name="connsiteY2" fmla="*/ 8391 h 16215"/>
                <a:gd name="connsiteX3" fmla="*/ 11076 w 16909"/>
                <a:gd name="connsiteY3" fmla="*/ 2 h 16215"/>
              </a:gdLst>
              <a:ahLst/>
              <a:cxnLst>
                <a:cxn ang="0">
                  <a:pos x="connsiteX0" y="connsiteY0"/>
                </a:cxn>
                <a:cxn ang="0">
                  <a:pos x="connsiteX1" y="connsiteY1"/>
                </a:cxn>
                <a:cxn ang="0">
                  <a:pos x="connsiteX2" y="connsiteY2"/>
                </a:cxn>
                <a:cxn ang="0">
                  <a:pos x="connsiteX3" y="connsiteY3"/>
                </a:cxn>
              </a:cxnLst>
              <a:rect l="l" t="t" r="r" b="b"/>
              <a:pathLst>
                <a:path w="16909" h="16215">
                  <a:moveTo>
                    <a:pt x="11076" y="2"/>
                  </a:moveTo>
                  <a:cubicBezTo>
                    <a:pt x="3332" y="970"/>
                    <a:pt x="-1293" y="8929"/>
                    <a:pt x="320" y="13124"/>
                  </a:cubicBezTo>
                  <a:cubicBezTo>
                    <a:pt x="2471" y="19039"/>
                    <a:pt x="12904" y="15920"/>
                    <a:pt x="16131" y="8391"/>
                  </a:cubicBezTo>
                  <a:cubicBezTo>
                    <a:pt x="17744" y="4842"/>
                    <a:pt x="17206" y="-106"/>
                    <a:pt x="11076"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9" name="任意多边形: 形状 1656">
              <a:extLst>
                <a:ext uri="{FF2B5EF4-FFF2-40B4-BE49-F238E27FC236}">
                  <a16:creationId xmlns:a16="http://schemas.microsoft.com/office/drawing/2014/main" xmlns="" id="{A1C36F2C-618F-410B-904A-2A2F2C43F153}"/>
                </a:ext>
              </a:extLst>
            </p:cNvPr>
            <p:cNvSpPr/>
            <p:nvPr/>
          </p:nvSpPr>
          <p:spPr>
            <a:xfrm>
              <a:off x="1770302" y="5467945"/>
              <a:ext cx="68125" cy="68907"/>
            </a:xfrm>
            <a:custGeom>
              <a:avLst/>
              <a:gdLst>
                <a:gd name="connsiteX0" fmla="*/ 11316 w 16122"/>
                <a:gd name="connsiteY0" fmla="*/ 7 h 16307"/>
                <a:gd name="connsiteX1" fmla="*/ 345 w 16122"/>
                <a:gd name="connsiteY1" fmla="*/ 13881 h 16307"/>
                <a:gd name="connsiteX2" fmla="*/ 15188 w 16122"/>
                <a:gd name="connsiteY2" fmla="*/ 8396 h 16307"/>
                <a:gd name="connsiteX3" fmla="*/ 15188 w 16122"/>
                <a:gd name="connsiteY3" fmla="*/ 8396 h 16307"/>
                <a:gd name="connsiteX4" fmla="*/ 11316 w 16122"/>
                <a:gd name="connsiteY4" fmla="*/ 7 h 16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2" h="16307">
                  <a:moveTo>
                    <a:pt x="11316" y="7"/>
                  </a:moveTo>
                  <a:cubicBezTo>
                    <a:pt x="4217" y="975"/>
                    <a:pt x="-1484" y="9364"/>
                    <a:pt x="345" y="13881"/>
                  </a:cubicBezTo>
                  <a:cubicBezTo>
                    <a:pt x="2388" y="18936"/>
                    <a:pt x="11638" y="15602"/>
                    <a:pt x="15188" y="8396"/>
                  </a:cubicBezTo>
                  <a:lnTo>
                    <a:pt x="15188" y="8396"/>
                  </a:lnTo>
                  <a:cubicBezTo>
                    <a:pt x="16801" y="4847"/>
                    <a:pt x="16801" y="-209"/>
                    <a:pt x="11316"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0" name="任意多边形: 形状 1657">
              <a:extLst>
                <a:ext uri="{FF2B5EF4-FFF2-40B4-BE49-F238E27FC236}">
                  <a16:creationId xmlns:a16="http://schemas.microsoft.com/office/drawing/2014/main" xmlns="" id="{7861ACAD-3BB9-42B7-982E-E78E72EFE5CE}"/>
                </a:ext>
              </a:extLst>
            </p:cNvPr>
            <p:cNvSpPr/>
            <p:nvPr/>
          </p:nvSpPr>
          <p:spPr>
            <a:xfrm>
              <a:off x="2000285" y="5445676"/>
              <a:ext cx="64614" cy="69448"/>
            </a:xfrm>
            <a:custGeom>
              <a:avLst/>
              <a:gdLst>
                <a:gd name="connsiteX0" fmla="*/ 127 w 15291"/>
                <a:gd name="connsiteY0" fmla="*/ 13989 h 16435"/>
                <a:gd name="connsiteX1" fmla="*/ 13894 w 15291"/>
                <a:gd name="connsiteY1" fmla="*/ 8396 h 16435"/>
                <a:gd name="connsiteX2" fmla="*/ 11421 w 15291"/>
                <a:gd name="connsiteY2" fmla="*/ 7 h 16435"/>
                <a:gd name="connsiteX3" fmla="*/ 127 w 15291"/>
                <a:gd name="connsiteY3" fmla="*/ 13989 h 16435"/>
              </a:gdLst>
              <a:ahLst/>
              <a:cxnLst>
                <a:cxn ang="0">
                  <a:pos x="connsiteX0" y="connsiteY0"/>
                </a:cxn>
                <a:cxn ang="0">
                  <a:pos x="connsiteX1" y="connsiteY1"/>
                </a:cxn>
                <a:cxn ang="0">
                  <a:pos x="connsiteX2" y="connsiteY2"/>
                </a:cxn>
                <a:cxn ang="0">
                  <a:pos x="connsiteX3" y="connsiteY3"/>
                </a:cxn>
              </a:cxnLst>
              <a:rect l="l" t="t" r="r" b="b"/>
              <a:pathLst>
                <a:path w="15291" h="16435">
                  <a:moveTo>
                    <a:pt x="127" y="13989"/>
                  </a:moveTo>
                  <a:cubicBezTo>
                    <a:pt x="1418" y="19152"/>
                    <a:pt x="10022" y="15602"/>
                    <a:pt x="13894" y="8396"/>
                  </a:cubicBezTo>
                  <a:cubicBezTo>
                    <a:pt x="15830" y="4739"/>
                    <a:pt x="16368" y="-208"/>
                    <a:pt x="11421" y="7"/>
                  </a:cubicBezTo>
                  <a:cubicBezTo>
                    <a:pt x="4967" y="1082"/>
                    <a:pt x="-948" y="9472"/>
                    <a:pt x="127" y="139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1" name="任意多边形: 形状 1668">
              <a:extLst>
                <a:ext uri="{FF2B5EF4-FFF2-40B4-BE49-F238E27FC236}">
                  <a16:creationId xmlns:a16="http://schemas.microsoft.com/office/drawing/2014/main" xmlns="" id="{D3F3880C-943D-43DD-BA8D-53856EE353B1}"/>
                </a:ext>
              </a:extLst>
            </p:cNvPr>
            <p:cNvSpPr/>
            <p:nvPr/>
          </p:nvSpPr>
          <p:spPr>
            <a:xfrm>
              <a:off x="33462" y="5677041"/>
              <a:ext cx="69887" cy="64398"/>
            </a:xfrm>
            <a:custGeom>
              <a:avLst/>
              <a:gdLst>
                <a:gd name="connsiteX0" fmla="*/ 16536 w 16539"/>
                <a:gd name="connsiteY0" fmla="*/ 8389 h 15240"/>
                <a:gd name="connsiteX1" fmla="*/ 7716 w 16539"/>
                <a:gd name="connsiteY1" fmla="*/ 0 h 15240"/>
                <a:gd name="connsiteX2" fmla="*/ 2339 w 16539"/>
                <a:gd name="connsiteY2" fmla="*/ 12584 h 15240"/>
                <a:gd name="connsiteX3" fmla="*/ 16536 w 16539"/>
                <a:gd name="connsiteY3" fmla="*/ 8389 h 15240"/>
              </a:gdLst>
              <a:ahLst/>
              <a:cxnLst>
                <a:cxn ang="0">
                  <a:pos x="connsiteX0" y="connsiteY0"/>
                </a:cxn>
                <a:cxn ang="0">
                  <a:pos x="connsiteX1" y="connsiteY1"/>
                </a:cxn>
                <a:cxn ang="0">
                  <a:pos x="connsiteX2" y="connsiteY2"/>
                </a:cxn>
                <a:cxn ang="0">
                  <a:pos x="connsiteX3" y="connsiteY3"/>
                </a:cxn>
              </a:cxnLst>
              <a:rect l="l" t="t" r="r" b="b"/>
              <a:pathLst>
                <a:path w="16539" h="15240">
                  <a:moveTo>
                    <a:pt x="16536" y="8389"/>
                  </a:moveTo>
                  <a:cubicBezTo>
                    <a:pt x="16644" y="5055"/>
                    <a:pt x="14062" y="215"/>
                    <a:pt x="7716" y="0"/>
                  </a:cubicBezTo>
                  <a:cubicBezTo>
                    <a:pt x="-28" y="430"/>
                    <a:pt x="-2179" y="8067"/>
                    <a:pt x="2339" y="12584"/>
                  </a:cubicBezTo>
                  <a:cubicBezTo>
                    <a:pt x="7286" y="17639"/>
                    <a:pt x="16213" y="15058"/>
                    <a:pt x="16536"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2" name="任意多边形: 形状 1669">
              <a:extLst>
                <a:ext uri="{FF2B5EF4-FFF2-40B4-BE49-F238E27FC236}">
                  <a16:creationId xmlns:a16="http://schemas.microsoft.com/office/drawing/2014/main" xmlns="" id="{87A84250-9E0C-4B75-9A0A-0E3986D0FA9F}"/>
                </a:ext>
              </a:extLst>
            </p:cNvPr>
            <p:cNvSpPr/>
            <p:nvPr/>
          </p:nvSpPr>
          <p:spPr>
            <a:xfrm>
              <a:off x="301411" y="5672494"/>
              <a:ext cx="70289" cy="64246"/>
            </a:xfrm>
            <a:custGeom>
              <a:avLst/>
              <a:gdLst>
                <a:gd name="connsiteX0" fmla="*/ 8409 w 16634"/>
                <a:gd name="connsiteY0" fmla="*/ 0 h 15204"/>
                <a:gd name="connsiteX1" fmla="*/ 1418 w 16634"/>
                <a:gd name="connsiteY1" fmla="*/ 12046 h 15204"/>
                <a:gd name="connsiteX2" fmla="*/ 16584 w 16634"/>
                <a:gd name="connsiteY2" fmla="*/ 8282 h 15204"/>
                <a:gd name="connsiteX3" fmla="*/ 8409 w 16634"/>
                <a:gd name="connsiteY3" fmla="*/ 0 h 15204"/>
              </a:gdLst>
              <a:ahLst/>
              <a:cxnLst>
                <a:cxn ang="0">
                  <a:pos x="connsiteX0" y="connsiteY0"/>
                </a:cxn>
                <a:cxn ang="0">
                  <a:pos x="connsiteX1" y="connsiteY1"/>
                </a:cxn>
                <a:cxn ang="0">
                  <a:pos x="connsiteX2" y="connsiteY2"/>
                </a:cxn>
                <a:cxn ang="0">
                  <a:pos x="connsiteX3" y="connsiteY3"/>
                </a:cxn>
              </a:cxnLst>
              <a:rect l="l" t="t" r="r" b="b"/>
              <a:pathLst>
                <a:path w="16634" h="15204">
                  <a:moveTo>
                    <a:pt x="8409" y="0"/>
                  </a:moveTo>
                  <a:cubicBezTo>
                    <a:pt x="988" y="538"/>
                    <a:pt x="-2024" y="7529"/>
                    <a:pt x="1418" y="12046"/>
                  </a:cubicBezTo>
                  <a:cubicBezTo>
                    <a:pt x="5720" y="17747"/>
                    <a:pt x="15615" y="15273"/>
                    <a:pt x="16584" y="8282"/>
                  </a:cubicBezTo>
                  <a:cubicBezTo>
                    <a:pt x="17014" y="4948"/>
                    <a:pt x="14755" y="107"/>
                    <a:pt x="840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3" name="任意多边形: 形状 1670">
              <a:extLst>
                <a:ext uri="{FF2B5EF4-FFF2-40B4-BE49-F238E27FC236}">
                  <a16:creationId xmlns:a16="http://schemas.microsoft.com/office/drawing/2014/main" xmlns="" id="{81346966-D8C4-4BDF-B16C-75EEC253D7D8}"/>
                </a:ext>
              </a:extLst>
            </p:cNvPr>
            <p:cNvSpPr/>
            <p:nvPr/>
          </p:nvSpPr>
          <p:spPr>
            <a:xfrm>
              <a:off x="570891" y="5664769"/>
              <a:ext cx="70297" cy="64529"/>
            </a:xfrm>
            <a:custGeom>
              <a:avLst/>
              <a:gdLst>
                <a:gd name="connsiteX0" fmla="*/ 16483 w 16636"/>
                <a:gd name="connsiteY0" fmla="*/ 8174 h 15271"/>
                <a:gd name="connsiteX1" fmla="*/ 8954 w 16636"/>
                <a:gd name="connsiteY1" fmla="*/ 0 h 15271"/>
                <a:gd name="connsiteX2" fmla="*/ 995 w 16636"/>
                <a:gd name="connsiteY2" fmla="*/ 12154 h 15271"/>
                <a:gd name="connsiteX3" fmla="*/ 16483 w 16636"/>
                <a:gd name="connsiteY3" fmla="*/ 8174 h 15271"/>
              </a:gdLst>
              <a:ahLst/>
              <a:cxnLst>
                <a:cxn ang="0">
                  <a:pos x="connsiteX0" y="connsiteY0"/>
                </a:cxn>
                <a:cxn ang="0">
                  <a:pos x="connsiteX1" y="connsiteY1"/>
                </a:cxn>
                <a:cxn ang="0">
                  <a:pos x="connsiteX2" y="connsiteY2"/>
                </a:cxn>
                <a:cxn ang="0">
                  <a:pos x="connsiteX3" y="connsiteY3"/>
                </a:cxn>
              </a:cxnLst>
              <a:rect l="l" t="t" r="r" b="b"/>
              <a:pathLst>
                <a:path w="16636" h="15271">
                  <a:moveTo>
                    <a:pt x="16483" y="8174"/>
                  </a:moveTo>
                  <a:cubicBezTo>
                    <a:pt x="17236" y="4840"/>
                    <a:pt x="15300" y="0"/>
                    <a:pt x="8954" y="0"/>
                  </a:cubicBezTo>
                  <a:cubicBezTo>
                    <a:pt x="1103" y="645"/>
                    <a:pt x="-1694" y="8067"/>
                    <a:pt x="995" y="12154"/>
                  </a:cubicBezTo>
                  <a:cubicBezTo>
                    <a:pt x="4867" y="17854"/>
                    <a:pt x="14977" y="15273"/>
                    <a:pt x="16483"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4" name="任意多边形: 形状 1671">
              <a:extLst>
                <a:ext uri="{FF2B5EF4-FFF2-40B4-BE49-F238E27FC236}">
                  <a16:creationId xmlns:a16="http://schemas.microsoft.com/office/drawing/2014/main" xmlns="" id="{376B07C1-1D97-4695-99B0-8D6E6612F3E3}"/>
                </a:ext>
              </a:extLst>
            </p:cNvPr>
            <p:cNvSpPr/>
            <p:nvPr/>
          </p:nvSpPr>
          <p:spPr>
            <a:xfrm>
              <a:off x="838316" y="5654315"/>
              <a:ext cx="70183" cy="64842"/>
            </a:xfrm>
            <a:custGeom>
              <a:avLst/>
              <a:gdLst>
                <a:gd name="connsiteX0" fmla="*/ 16331 w 16609"/>
                <a:gd name="connsiteY0" fmla="*/ 8174 h 15345"/>
                <a:gd name="connsiteX1" fmla="*/ 9662 w 16609"/>
                <a:gd name="connsiteY1" fmla="*/ 0 h 15345"/>
                <a:gd name="connsiteX2" fmla="*/ 735 w 16609"/>
                <a:gd name="connsiteY2" fmla="*/ 12261 h 15345"/>
                <a:gd name="connsiteX3" fmla="*/ 16331 w 16609"/>
                <a:gd name="connsiteY3" fmla="*/ 8174 h 15345"/>
              </a:gdLst>
              <a:ahLst/>
              <a:cxnLst>
                <a:cxn ang="0">
                  <a:pos x="connsiteX0" y="connsiteY0"/>
                </a:cxn>
                <a:cxn ang="0">
                  <a:pos x="connsiteX1" y="connsiteY1"/>
                </a:cxn>
                <a:cxn ang="0">
                  <a:pos x="connsiteX2" y="connsiteY2"/>
                </a:cxn>
                <a:cxn ang="0">
                  <a:pos x="connsiteX3" y="connsiteY3"/>
                </a:cxn>
              </a:cxnLst>
              <a:rect l="l" t="t" r="r" b="b"/>
              <a:pathLst>
                <a:path w="16609" h="15345">
                  <a:moveTo>
                    <a:pt x="16331" y="8174"/>
                  </a:moveTo>
                  <a:cubicBezTo>
                    <a:pt x="17299" y="4840"/>
                    <a:pt x="15901" y="0"/>
                    <a:pt x="9662" y="0"/>
                  </a:cubicBezTo>
                  <a:cubicBezTo>
                    <a:pt x="1811" y="753"/>
                    <a:pt x="-1631" y="8174"/>
                    <a:pt x="735" y="12261"/>
                  </a:cubicBezTo>
                  <a:cubicBezTo>
                    <a:pt x="4070" y="17962"/>
                    <a:pt x="14287" y="15273"/>
                    <a:pt x="16331"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5" name="任意多边形: 形状 1672">
              <a:extLst>
                <a:ext uri="{FF2B5EF4-FFF2-40B4-BE49-F238E27FC236}">
                  <a16:creationId xmlns:a16="http://schemas.microsoft.com/office/drawing/2014/main" xmlns="" id="{507EBDB4-A41E-4EDE-9EED-43095628C1D3}"/>
                </a:ext>
              </a:extLst>
            </p:cNvPr>
            <p:cNvSpPr/>
            <p:nvPr/>
          </p:nvSpPr>
          <p:spPr>
            <a:xfrm>
              <a:off x="1102522" y="5641127"/>
              <a:ext cx="70056" cy="65138"/>
            </a:xfrm>
            <a:custGeom>
              <a:avLst/>
              <a:gdLst>
                <a:gd name="connsiteX0" fmla="*/ 16081 w 16579"/>
                <a:gd name="connsiteY0" fmla="*/ 8068 h 15415"/>
                <a:gd name="connsiteX1" fmla="*/ 10273 w 16579"/>
                <a:gd name="connsiteY1" fmla="*/ 2 h 15415"/>
                <a:gd name="connsiteX2" fmla="*/ 485 w 16579"/>
                <a:gd name="connsiteY2" fmla="*/ 12371 h 15415"/>
                <a:gd name="connsiteX3" fmla="*/ 16081 w 16579"/>
                <a:gd name="connsiteY3" fmla="*/ 8068 h 15415"/>
              </a:gdLst>
              <a:ahLst/>
              <a:cxnLst>
                <a:cxn ang="0">
                  <a:pos x="connsiteX0" y="connsiteY0"/>
                </a:cxn>
                <a:cxn ang="0">
                  <a:pos x="connsiteX1" y="connsiteY1"/>
                </a:cxn>
                <a:cxn ang="0">
                  <a:pos x="connsiteX2" y="connsiteY2"/>
                </a:cxn>
                <a:cxn ang="0">
                  <a:pos x="connsiteX3" y="connsiteY3"/>
                </a:cxn>
              </a:cxnLst>
              <a:rect l="l" t="t" r="r" b="b"/>
              <a:pathLst>
                <a:path w="16579" h="15415">
                  <a:moveTo>
                    <a:pt x="16081" y="8068"/>
                  </a:moveTo>
                  <a:cubicBezTo>
                    <a:pt x="17371" y="4627"/>
                    <a:pt x="16403" y="-106"/>
                    <a:pt x="10273" y="2"/>
                  </a:cubicBezTo>
                  <a:cubicBezTo>
                    <a:pt x="2529" y="755"/>
                    <a:pt x="-1451" y="8284"/>
                    <a:pt x="485" y="12371"/>
                  </a:cubicBezTo>
                  <a:cubicBezTo>
                    <a:pt x="3174" y="18071"/>
                    <a:pt x="13392" y="15275"/>
                    <a:pt x="16081" y="80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6" name="任意多边形: 形状 1673">
              <a:extLst>
                <a:ext uri="{FF2B5EF4-FFF2-40B4-BE49-F238E27FC236}">
                  <a16:creationId xmlns:a16="http://schemas.microsoft.com/office/drawing/2014/main" xmlns="" id="{5D16389A-EC7E-4C25-8EA0-8DA47E0386B0}"/>
                </a:ext>
              </a:extLst>
            </p:cNvPr>
            <p:cNvSpPr/>
            <p:nvPr/>
          </p:nvSpPr>
          <p:spPr>
            <a:xfrm>
              <a:off x="1360596" y="5624766"/>
              <a:ext cx="69680" cy="65771"/>
            </a:xfrm>
            <a:custGeom>
              <a:avLst/>
              <a:gdLst>
                <a:gd name="connsiteX0" fmla="*/ 10829 w 16490"/>
                <a:gd name="connsiteY0" fmla="*/ 2 h 15565"/>
                <a:gd name="connsiteX1" fmla="*/ 289 w 16490"/>
                <a:gd name="connsiteY1" fmla="*/ 12586 h 15565"/>
                <a:gd name="connsiteX2" fmla="*/ 15776 w 16490"/>
                <a:gd name="connsiteY2" fmla="*/ 8068 h 15565"/>
                <a:gd name="connsiteX3" fmla="*/ 10829 w 16490"/>
                <a:gd name="connsiteY3" fmla="*/ 2 h 15565"/>
              </a:gdLst>
              <a:ahLst/>
              <a:cxnLst>
                <a:cxn ang="0">
                  <a:pos x="connsiteX0" y="connsiteY0"/>
                </a:cxn>
                <a:cxn ang="0">
                  <a:pos x="connsiteX1" y="connsiteY1"/>
                </a:cxn>
                <a:cxn ang="0">
                  <a:pos x="connsiteX2" y="connsiteY2"/>
                </a:cxn>
                <a:cxn ang="0">
                  <a:pos x="connsiteX3" y="connsiteY3"/>
                </a:cxn>
              </a:cxnLst>
              <a:rect l="l" t="t" r="r" b="b"/>
              <a:pathLst>
                <a:path w="16490" h="15565">
                  <a:moveTo>
                    <a:pt x="10829" y="2"/>
                  </a:moveTo>
                  <a:cubicBezTo>
                    <a:pt x="3300" y="862"/>
                    <a:pt x="-1217" y="8499"/>
                    <a:pt x="289" y="12586"/>
                  </a:cubicBezTo>
                  <a:cubicBezTo>
                    <a:pt x="2440" y="18286"/>
                    <a:pt x="12550" y="15275"/>
                    <a:pt x="15776" y="8068"/>
                  </a:cubicBezTo>
                  <a:cubicBezTo>
                    <a:pt x="17282" y="4734"/>
                    <a:pt x="16745" y="-106"/>
                    <a:pt x="1082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7" name="任意多边形: 形状 1674">
              <a:extLst>
                <a:ext uri="{FF2B5EF4-FFF2-40B4-BE49-F238E27FC236}">
                  <a16:creationId xmlns:a16="http://schemas.microsoft.com/office/drawing/2014/main" xmlns="" id="{B3C0FFB7-8C57-48F4-BC9E-CB8C94D53E92}"/>
                </a:ext>
              </a:extLst>
            </p:cNvPr>
            <p:cNvSpPr/>
            <p:nvPr/>
          </p:nvSpPr>
          <p:spPr>
            <a:xfrm>
              <a:off x="1610718" y="5606131"/>
              <a:ext cx="68501" cy="65894"/>
            </a:xfrm>
            <a:custGeom>
              <a:avLst/>
              <a:gdLst>
                <a:gd name="connsiteX0" fmla="*/ 15202 w 16211"/>
                <a:gd name="connsiteY0" fmla="*/ 8068 h 15594"/>
                <a:gd name="connsiteX1" fmla="*/ 11330 w 16211"/>
                <a:gd name="connsiteY1" fmla="*/ 2 h 15594"/>
                <a:gd name="connsiteX2" fmla="*/ 144 w 16211"/>
                <a:gd name="connsiteY2" fmla="*/ 12693 h 15594"/>
                <a:gd name="connsiteX3" fmla="*/ 15202 w 16211"/>
                <a:gd name="connsiteY3" fmla="*/ 8068 h 15594"/>
              </a:gdLst>
              <a:ahLst/>
              <a:cxnLst>
                <a:cxn ang="0">
                  <a:pos x="connsiteX0" y="connsiteY0"/>
                </a:cxn>
                <a:cxn ang="0">
                  <a:pos x="connsiteX1" y="connsiteY1"/>
                </a:cxn>
                <a:cxn ang="0">
                  <a:pos x="connsiteX2" y="connsiteY2"/>
                </a:cxn>
                <a:cxn ang="0">
                  <a:pos x="connsiteX3" y="connsiteY3"/>
                </a:cxn>
              </a:cxnLst>
              <a:rect l="l" t="t" r="r" b="b"/>
              <a:pathLst>
                <a:path w="16211" h="15594">
                  <a:moveTo>
                    <a:pt x="15202" y="8068"/>
                  </a:moveTo>
                  <a:cubicBezTo>
                    <a:pt x="16923" y="4627"/>
                    <a:pt x="16923" y="-106"/>
                    <a:pt x="11330" y="2"/>
                  </a:cubicBezTo>
                  <a:cubicBezTo>
                    <a:pt x="4124" y="970"/>
                    <a:pt x="-931" y="8606"/>
                    <a:pt x="144" y="12693"/>
                  </a:cubicBezTo>
                  <a:cubicBezTo>
                    <a:pt x="1543" y="18286"/>
                    <a:pt x="11438" y="15275"/>
                    <a:pt x="15202" y="80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8" name="任意多边形: 形状 1675">
              <a:extLst>
                <a:ext uri="{FF2B5EF4-FFF2-40B4-BE49-F238E27FC236}">
                  <a16:creationId xmlns:a16="http://schemas.microsoft.com/office/drawing/2014/main" xmlns="" id="{CE597321-8AD8-4C84-88A4-1F0C68299508}"/>
                </a:ext>
              </a:extLst>
            </p:cNvPr>
            <p:cNvSpPr/>
            <p:nvPr/>
          </p:nvSpPr>
          <p:spPr>
            <a:xfrm>
              <a:off x="1842133" y="5585201"/>
              <a:ext cx="65480" cy="66367"/>
            </a:xfrm>
            <a:custGeom>
              <a:avLst/>
              <a:gdLst>
                <a:gd name="connsiteX0" fmla="*/ 14107 w 15496"/>
                <a:gd name="connsiteY0" fmla="*/ 8074 h 15706"/>
                <a:gd name="connsiteX1" fmla="*/ 14107 w 15496"/>
                <a:gd name="connsiteY1" fmla="*/ 8074 h 15706"/>
                <a:gd name="connsiteX2" fmla="*/ 11526 w 15496"/>
                <a:gd name="connsiteY2" fmla="*/ 7 h 15706"/>
                <a:gd name="connsiteX3" fmla="*/ 125 w 15496"/>
                <a:gd name="connsiteY3" fmla="*/ 13344 h 15706"/>
                <a:gd name="connsiteX4" fmla="*/ 14107 w 15496"/>
                <a:gd name="connsiteY4" fmla="*/ 8074 h 15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6" h="15706">
                  <a:moveTo>
                    <a:pt x="14107" y="8074"/>
                  </a:moveTo>
                  <a:lnTo>
                    <a:pt x="14107" y="8074"/>
                  </a:lnTo>
                  <a:cubicBezTo>
                    <a:pt x="16044" y="4632"/>
                    <a:pt x="16581" y="-208"/>
                    <a:pt x="11526" y="7"/>
                  </a:cubicBezTo>
                  <a:cubicBezTo>
                    <a:pt x="5073" y="975"/>
                    <a:pt x="-950" y="9042"/>
                    <a:pt x="125" y="13344"/>
                  </a:cubicBezTo>
                  <a:cubicBezTo>
                    <a:pt x="1416" y="18291"/>
                    <a:pt x="10235" y="14957"/>
                    <a:pt x="14107" y="8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9" name="任意多边形: 形状 1676">
              <a:extLst>
                <a:ext uri="{FF2B5EF4-FFF2-40B4-BE49-F238E27FC236}">
                  <a16:creationId xmlns:a16="http://schemas.microsoft.com/office/drawing/2014/main" xmlns="" id="{FE2272B2-BD02-4813-9A1B-D502474615ED}"/>
                </a:ext>
              </a:extLst>
            </p:cNvPr>
            <p:cNvSpPr/>
            <p:nvPr/>
          </p:nvSpPr>
          <p:spPr>
            <a:xfrm>
              <a:off x="2051233" y="5562932"/>
              <a:ext cx="62873" cy="66769"/>
            </a:xfrm>
            <a:custGeom>
              <a:avLst/>
              <a:gdLst>
                <a:gd name="connsiteX0" fmla="*/ 11733 w 14879"/>
                <a:gd name="connsiteY0" fmla="*/ 7 h 15801"/>
                <a:gd name="connsiteX1" fmla="*/ 117 w 14879"/>
                <a:gd name="connsiteY1" fmla="*/ 13989 h 15801"/>
                <a:gd name="connsiteX2" fmla="*/ 13023 w 14879"/>
                <a:gd name="connsiteY2" fmla="*/ 8074 h 15801"/>
                <a:gd name="connsiteX3" fmla="*/ 11733 w 14879"/>
                <a:gd name="connsiteY3" fmla="*/ 7 h 15801"/>
              </a:gdLst>
              <a:ahLst/>
              <a:cxnLst>
                <a:cxn ang="0">
                  <a:pos x="connsiteX0" y="connsiteY0"/>
                </a:cxn>
                <a:cxn ang="0">
                  <a:pos x="connsiteX1" y="connsiteY1"/>
                </a:cxn>
                <a:cxn ang="0">
                  <a:pos x="connsiteX2" y="connsiteY2"/>
                </a:cxn>
                <a:cxn ang="0">
                  <a:pos x="connsiteX3" y="connsiteY3"/>
                </a:cxn>
              </a:cxnLst>
              <a:rect l="l" t="t" r="r" b="b"/>
              <a:pathLst>
                <a:path w="14879" h="15801">
                  <a:moveTo>
                    <a:pt x="11733" y="7"/>
                  </a:moveTo>
                  <a:cubicBezTo>
                    <a:pt x="5602" y="1083"/>
                    <a:pt x="-959" y="9902"/>
                    <a:pt x="117" y="13989"/>
                  </a:cubicBezTo>
                  <a:cubicBezTo>
                    <a:pt x="1192" y="18184"/>
                    <a:pt x="8936" y="14635"/>
                    <a:pt x="13023" y="8074"/>
                  </a:cubicBezTo>
                  <a:cubicBezTo>
                    <a:pt x="15174" y="4524"/>
                    <a:pt x="16250" y="-208"/>
                    <a:pt x="11733"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0" name="任意多边形: 形状 1677">
              <a:extLst>
                <a:ext uri="{FF2B5EF4-FFF2-40B4-BE49-F238E27FC236}">
                  <a16:creationId xmlns:a16="http://schemas.microsoft.com/office/drawing/2014/main" xmlns="" id="{DDDFD692-B933-4E82-A50F-75FFB4104033}"/>
                </a:ext>
              </a:extLst>
            </p:cNvPr>
            <p:cNvSpPr/>
            <p:nvPr/>
          </p:nvSpPr>
          <p:spPr>
            <a:xfrm>
              <a:off x="2236775" y="5539265"/>
              <a:ext cx="60320" cy="67212"/>
            </a:xfrm>
            <a:custGeom>
              <a:avLst/>
              <a:gdLst>
                <a:gd name="connsiteX0" fmla="*/ 11814 w 14275"/>
                <a:gd name="connsiteY0" fmla="*/ 15 h 15906"/>
                <a:gd name="connsiteX1" fmla="*/ 91 w 14275"/>
                <a:gd name="connsiteY1" fmla="*/ 14535 h 15906"/>
                <a:gd name="connsiteX2" fmla="*/ 11922 w 14275"/>
                <a:gd name="connsiteY2" fmla="*/ 8082 h 15906"/>
                <a:gd name="connsiteX3" fmla="*/ 11814 w 14275"/>
                <a:gd name="connsiteY3" fmla="*/ 15 h 15906"/>
              </a:gdLst>
              <a:ahLst/>
              <a:cxnLst>
                <a:cxn ang="0">
                  <a:pos x="connsiteX0" y="connsiteY0"/>
                </a:cxn>
                <a:cxn ang="0">
                  <a:pos x="connsiteX1" y="connsiteY1"/>
                </a:cxn>
                <a:cxn ang="0">
                  <a:pos x="connsiteX2" y="connsiteY2"/>
                </a:cxn>
                <a:cxn ang="0">
                  <a:pos x="connsiteX3" y="connsiteY3"/>
                </a:cxn>
              </a:cxnLst>
              <a:rect l="l" t="t" r="r" b="b"/>
              <a:pathLst>
                <a:path w="14275" h="15906">
                  <a:moveTo>
                    <a:pt x="11814" y="15"/>
                  </a:moveTo>
                  <a:cubicBezTo>
                    <a:pt x="6114" y="1198"/>
                    <a:pt x="-878" y="10663"/>
                    <a:pt x="91" y="14535"/>
                  </a:cubicBezTo>
                  <a:cubicBezTo>
                    <a:pt x="951" y="18085"/>
                    <a:pt x="7727" y="14320"/>
                    <a:pt x="11922" y="8082"/>
                  </a:cubicBezTo>
                  <a:cubicBezTo>
                    <a:pt x="14288" y="4533"/>
                    <a:pt x="15794" y="-307"/>
                    <a:pt x="11814"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1" name="任意多边形: 形状 1678">
              <a:extLst>
                <a:ext uri="{FF2B5EF4-FFF2-40B4-BE49-F238E27FC236}">
                  <a16:creationId xmlns:a16="http://schemas.microsoft.com/office/drawing/2014/main" xmlns="" id="{D58E80BB-F084-4746-BA25-67537D737196}"/>
                </a:ext>
              </a:extLst>
            </p:cNvPr>
            <p:cNvSpPr/>
            <p:nvPr/>
          </p:nvSpPr>
          <p:spPr>
            <a:xfrm>
              <a:off x="2398666" y="5514722"/>
              <a:ext cx="57794" cy="67610"/>
            </a:xfrm>
            <a:custGeom>
              <a:avLst/>
              <a:gdLst>
                <a:gd name="connsiteX0" fmla="*/ 10824 w 13677"/>
                <a:gd name="connsiteY0" fmla="*/ 8082 h 16000"/>
                <a:gd name="connsiteX1" fmla="*/ 11900 w 13677"/>
                <a:gd name="connsiteY1" fmla="*/ 15 h 16000"/>
                <a:gd name="connsiteX2" fmla="*/ 69 w 13677"/>
                <a:gd name="connsiteY2" fmla="*/ 15073 h 16000"/>
                <a:gd name="connsiteX3" fmla="*/ 10824 w 13677"/>
                <a:gd name="connsiteY3" fmla="*/ 8082 h 16000"/>
              </a:gdLst>
              <a:ahLst/>
              <a:cxnLst>
                <a:cxn ang="0">
                  <a:pos x="connsiteX0" y="connsiteY0"/>
                </a:cxn>
                <a:cxn ang="0">
                  <a:pos x="connsiteX1" y="connsiteY1"/>
                </a:cxn>
                <a:cxn ang="0">
                  <a:pos x="connsiteX2" y="connsiteY2"/>
                </a:cxn>
                <a:cxn ang="0">
                  <a:pos x="connsiteX3" y="connsiteY3"/>
                </a:cxn>
              </a:cxnLst>
              <a:rect l="l" t="t" r="r" b="b"/>
              <a:pathLst>
                <a:path w="13677" h="16000">
                  <a:moveTo>
                    <a:pt x="10824" y="8082"/>
                  </a:moveTo>
                  <a:cubicBezTo>
                    <a:pt x="13298" y="4533"/>
                    <a:pt x="15234" y="-307"/>
                    <a:pt x="11900" y="15"/>
                  </a:cubicBezTo>
                  <a:cubicBezTo>
                    <a:pt x="6629" y="1306"/>
                    <a:pt x="-792" y="11631"/>
                    <a:pt x="69" y="15073"/>
                  </a:cubicBezTo>
                  <a:cubicBezTo>
                    <a:pt x="714" y="17870"/>
                    <a:pt x="6737" y="13998"/>
                    <a:pt x="10824" y="80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2" name="任意多边形: 形状 1679">
              <a:extLst>
                <a:ext uri="{FF2B5EF4-FFF2-40B4-BE49-F238E27FC236}">
                  <a16:creationId xmlns:a16="http://schemas.microsoft.com/office/drawing/2014/main" xmlns="" id="{90206F1E-E1F9-4DE1-A481-F21E5D105D62}"/>
                </a:ext>
              </a:extLst>
            </p:cNvPr>
            <p:cNvSpPr/>
            <p:nvPr/>
          </p:nvSpPr>
          <p:spPr>
            <a:xfrm>
              <a:off x="2535546" y="5488820"/>
              <a:ext cx="56124" cy="68269"/>
            </a:xfrm>
            <a:custGeom>
              <a:avLst/>
              <a:gdLst>
                <a:gd name="connsiteX0" fmla="*/ 9837 w 13282"/>
                <a:gd name="connsiteY0" fmla="*/ 8189 h 16156"/>
                <a:gd name="connsiteX1" fmla="*/ 12095 w 13282"/>
                <a:gd name="connsiteY1" fmla="*/ 15 h 16156"/>
                <a:gd name="connsiteX2" fmla="*/ 49 w 13282"/>
                <a:gd name="connsiteY2" fmla="*/ 15503 h 16156"/>
                <a:gd name="connsiteX3" fmla="*/ 9837 w 13282"/>
                <a:gd name="connsiteY3" fmla="*/ 8189 h 16156"/>
              </a:gdLst>
              <a:ahLst/>
              <a:cxnLst>
                <a:cxn ang="0">
                  <a:pos x="connsiteX0" y="connsiteY0"/>
                </a:cxn>
                <a:cxn ang="0">
                  <a:pos x="connsiteX1" y="connsiteY1"/>
                </a:cxn>
                <a:cxn ang="0">
                  <a:pos x="connsiteX2" y="connsiteY2"/>
                </a:cxn>
                <a:cxn ang="0">
                  <a:pos x="connsiteX3" y="connsiteY3"/>
                </a:cxn>
              </a:cxnLst>
              <a:rect l="l" t="t" r="r" b="b"/>
              <a:pathLst>
                <a:path w="13282" h="16156">
                  <a:moveTo>
                    <a:pt x="9837" y="8189"/>
                  </a:moveTo>
                  <a:cubicBezTo>
                    <a:pt x="12418" y="4640"/>
                    <a:pt x="14784" y="-308"/>
                    <a:pt x="12095" y="15"/>
                  </a:cubicBezTo>
                  <a:cubicBezTo>
                    <a:pt x="7363" y="1413"/>
                    <a:pt x="-704" y="12599"/>
                    <a:pt x="49" y="15503"/>
                  </a:cubicBezTo>
                  <a:cubicBezTo>
                    <a:pt x="587" y="17762"/>
                    <a:pt x="5750" y="13890"/>
                    <a:pt x="9837" y="81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3" name="任意多边形: 形状 1680">
              <a:extLst>
                <a:ext uri="{FF2B5EF4-FFF2-40B4-BE49-F238E27FC236}">
                  <a16:creationId xmlns:a16="http://schemas.microsoft.com/office/drawing/2014/main" xmlns="" id="{22B50966-7501-46BC-B156-DC3C48FBEA69}"/>
                </a:ext>
              </a:extLst>
            </p:cNvPr>
            <p:cNvSpPr/>
            <p:nvPr/>
          </p:nvSpPr>
          <p:spPr>
            <a:xfrm>
              <a:off x="2647005" y="5462456"/>
              <a:ext cx="54760" cy="68856"/>
            </a:xfrm>
            <a:custGeom>
              <a:avLst/>
              <a:gdLst>
                <a:gd name="connsiteX0" fmla="*/ 8951 w 12959"/>
                <a:gd name="connsiteY0" fmla="*/ 8189 h 16295"/>
                <a:gd name="connsiteX1" fmla="*/ 12178 w 12959"/>
                <a:gd name="connsiteY1" fmla="*/ 15 h 16295"/>
                <a:gd name="connsiteX2" fmla="*/ 24 w 12959"/>
                <a:gd name="connsiteY2" fmla="*/ 15933 h 16295"/>
                <a:gd name="connsiteX3" fmla="*/ 8951 w 12959"/>
                <a:gd name="connsiteY3" fmla="*/ 8189 h 16295"/>
              </a:gdLst>
              <a:ahLst/>
              <a:cxnLst>
                <a:cxn ang="0">
                  <a:pos x="connsiteX0" y="connsiteY0"/>
                </a:cxn>
                <a:cxn ang="0">
                  <a:pos x="connsiteX1" y="connsiteY1"/>
                </a:cxn>
                <a:cxn ang="0">
                  <a:pos x="connsiteX2" y="connsiteY2"/>
                </a:cxn>
                <a:cxn ang="0">
                  <a:pos x="connsiteX3" y="connsiteY3"/>
                </a:cxn>
              </a:cxnLst>
              <a:rect l="l" t="t" r="r" b="b"/>
              <a:pathLst>
                <a:path w="12959" h="16295">
                  <a:moveTo>
                    <a:pt x="8951" y="8189"/>
                  </a:moveTo>
                  <a:cubicBezTo>
                    <a:pt x="11640" y="4640"/>
                    <a:pt x="14329" y="-308"/>
                    <a:pt x="12178" y="15"/>
                  </a:cubicBezTo>
                  <a:cubicBezTo>
                    <a:pt x="8198" y="1521"/>
                    <a:pt x="-514" y="13675"/>
                    <a:pt x="24" y="15933"/>
                  </a:cubicBezTo>
                  <a:cubicBezTo>
                    <a:pt x="454" y="17547"/>
                    <a:pt x="4971" y="13567"/>
                    <a:pt x="8951" y="81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7" name="任意多边形: 形状 1694">
              <a:extLst>
                <a:ext uri="{FF2B5EF4-FFF2-40B4-BE49-F238E27FC236}">
                  <a16:creationId xmlns:a16="http://schemas.microsoft.com/office/drawing/2014/main" xmlns="" id="{FE09DE9C-F3B9-4D30-892F-CDEE87A3C641}"/>
                </a:ext>
              </a:extLst>
            </p:cNvPr>
            <p:cNvSpPr/>
            <p:nvPr/>
          </p:nvSpPr>
          <p:spPr>
            <a:xfrm>
              <a:off x="160965" y="5817931"/>
              <a:ext cx="66503" cy="60422"/>
            </a:xfrm>
            <a:custGeom>
              <a:avLst/>
              <a:gdLst>
                <a:gd name="connsiteX0" fmla="*/ 15725 w 15738"/>
                <a:gd name="connsiteY0" fmla="*/ 7852 h 14299"/>
                <a:gd name="connsiteX1" fmla="*/ 7551 w 15738"/>
                <a:gd name="connsiteY1" fmla="*/ 0 h 14299"/>
                <a:gd name="connsiteX2" fmla="*/ 1528 w 15738"/>
                <a:gd name="connsiteY2" fmla="*/ 11293 h 14299"/>
                <a:gd name="connsiteX3" fmla="*/ 15725 w 15738"/>
                <a:gd name="connsiteY3" fmla="*/ 7852 h 14299"/>
              </a:gdLst>
              <a:ahLst/>
              <a:cxnLst>
                <a:cxn ang="0">
                  <a:pos x="connsiteX0" y="connsiteY0"/>
                </a:cxn>
                <a:cxn ang="0">
                  <a:pos x="connsiteX1" y="connsiteY1"/>
                </a:cxn>
                <a:cxn ang="0">
                  <a:pos x="connsiteX2" y="connsiteY2"/>
                </a:cxn>
                <a:cxn ang="0">
                  <a:pos x="connsiteX3" y="connsiteY3"/>
                </a:cxn>
              </a:cxnLst>
              <a:rect l="l" t="t" r="r" b="b"/>
              <a:pathLst>
                <a:path w="15738" h="14299">
                  <a:moveTo>
                    <a:pt x="15725" y="7852"/>
                  </a:moveTo>
                  <a:cubicBezTo>
                    <a:pt x="15940" y="4732"/>
                    <a:pt x="13574" y="215"/>
                    <a:pt x="7551" y="0"/>
                  </a:cubicBezTo>
                  <a:cubicBezTo>
                    <a:pt x="129" y="430"/>
                    <a:pt x="-1699" y="7421"/>
                    <a:pt x="1528" y="11293"/>
                  </a:cubicBezTo>
                  <a:cubicBezTo>
                    <a:pt x="5830" y="16671"/>
                    <a:pt x="15080" y="14412"/>
                    <a:pt x="15725" y="78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8" name="任意多边形: 形状 1695">
              <a:extLst>
                <a:ext uri="{FF2B5EF4-FFF2-40B4-BE49-F238E27FC236}">
                  <a16:creationId xmlns:a16="http://schemas.microsoft.com/office/drawing/2014/main" xmlns="" id="{6E680D35-1481-4749-BC57-401BA1B201E0}"/>
                </a:ext>
              </a:extLst>
            </p:cNvPr>
            <p:cNvSpPr/>
            <p:nvPr/>
          </p:nvSpPr>
          <p:spPr>
            <a:xfrm>
              <a:off x="417134" y="5812023"/>
              <a:ext cx="66515" cy="60701"/>
            </a:xfrm>
            <a:custGeom>
              <a:avLst/>
              <a:gdLst>
                <a:gd name="connsiteX0" fmla="*/ 15656 w 15741"/>
                <a:gd name="connsiteY0" fmla="*/ 7744 h 14365"/>
                <a:gd name="connsiteX1" fmla="*/ 8235 w 15741"/>
                <a:gd name="connsiteY1" fmla="*/ 0 h 14365"/>
                <a:gd name="connsiteX2" fmla="*/ 1136 w 15741"/>
                <a:gd name="connsiteY2" fmla="*/ 11401 h 14365"/>
                <a:gd name="connsiteX3" fmla="*/ 15656 w 15741"/>
                <a:gd name="connsiteY3" fmla="*/ 7744 h 14365"/>
              </a:gdLst>
              <a:ahLst/>
              <a:cxnLst>
                <a:cxn ang="0">
                  <a:pos x="connsiteX0" y="connsiteY0"/>
                </a:cxn>
                <a:cxn ang="0">
                  <a:pos x="connsiteX1" y="connsiteY1"/>
                </a:cxn>
                <a:cxn ang="0">
                  <a:pos x="connsiteX2" y="connsiteY2"/>
                </a:cxn>
                <a:cxn ang="0">
                  <a:pos x="connsiteX3" y="connsiteY3"/>
                </a:cxn>
              </a:cxnLst>
              <a:rect l="l" t="t" r="r" b="b"/>
              <a:pathLst>
                <a:path w="15741" h="14365">
                  <a:moveTo>
                    <a:pt x="15656" y="7744"/>
                  </a:moveTo>
                  <a:cubicBezTo>
                    <a:pt x="16194" y="4625"/>
                    <a:pt x="14258" y="107"/>
                    <a:pt x="8235" y="0"/>
                  </a:cubicBezTo>
                  <a:cubicBezTo>
                    <a:pt x="706" y="538"/>
                    <a:pt x="-1660" y="7529"/>
                    <a:pt x="1136" y="11401"/>
                  </a:cubicBezTo>
                  <a:cubicBezTo>
                    <a:pt x="4901" y="16779"/>
                    <a:pt x="14473" y="14412"/>
                    <a:pt x="15656" y="77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9" name="任意多边形: 形状 1696">
              <a:extLst>
                <a:ext uri="{FF2B5EF4-FFF2-40B4-BE49-F238E27FC236}">
                  <a16:creationId xmlns:a16="http://schemas.microsoft.com/office/drawing/2014/main" xmlns="" id="{107CFEF3-E86B-453D-BC22-2BBDF0DB6097}"/>
                </a:ext>
              </a:extLst>
            </p:cNvPr>
            <p:cNvSpPr/>
            <p:nvPr/>
          </p:nvSpPr>
          <p:spPr>
            <a:xfrm>
              <a:off x="672149" y="5803386"/>
              <a:ext cx="67504" cy="61009"/>
            </a:xfrm>
            <a:custGeom>
              <a:avLst/>
              <a:gdLst>
                <a:gd name="connsiteX0" fmla="*/ 15752 w 15975"/>
                <a:gd name="connsiteY0" fmla="*/ 7744 h 14438"/>
                <a:gd name="connsiteX1" fmla="*/ 9083 w 15975"/>
                <a:gd name="connsiteY1" fmla="*/ 0 h 14438"/>
                <a:gd name="connsiteX2" fmla="*/ 802 w 15975"/>
                <a:gd name="connsiteY2" fmla="*/ 11508 h 14438"/>
                <a:gd name="connsiteX3" fmla="*/ 15752 w 15975"/>
                <a:gd name="connsiteY3" fmla="*/ 7744 h 14438"/>
              </a:gdLst>
              <a:ahLst/>
              <a:cxnLst>
                <a:cxn ang="0">
                  <a:pos x="connsiteX0" y="connsiteY0"/>
                </a:cxn>
                <a:cxn ang="0">
                  <a:pos x="connsiteX1" y="connsiteY1"/>
                </a:cxn>
                <a:cxn ang="0">
                  <a:pos x="connsiteX2" y="connsiteY2"/>
                </a:cxn>
                <a:cxn ang="0">
                  <a:pos x="connsiteX3" y="connsiteY3"/>
                </a:cxn>
              </a:cxnLst>
              <a:rect l="l" t="t" r="r" b="b"/>
              <a:pathLst>
                <a:path w="15975" h="14438">
                  <a:moveTo>
                    <a:pt x="15752" y="7744"/>
                  </a:moveTo>
                  <a:cubicBezTo>
                    <a:pt x="16612" y="4625"/>
                    <a:pt x="15107" y="108"/>
                    <a:pt x="9083" y="0"/>
                  </a:cubicBezTo>
                  <a:cubicBezTo>
                    <a:pt x="1339" y="645"/>
                    <a:pt x="-1565" y="7636"/>
                    <a:pt x="802" y="11508"/>
                  </a:cubicBezTo>
                  <a:cubicBezTo>
                    <a:pt x="4136" y="16886"/>
                    <a:pt x="13923" y="14412"/>
                    <a:pt x="15752" y="77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0" name="任意多边形: 形状 1697">
              <a:extLst>
                <a:ext uri="{FF2B5EF4-FFF2-40B4-BE49-F238E27FC236}">
                  <a16:creationId xmlns:a16="http://schemas.microsoft.com/office/drawing/2014/main" xmlns="" id="{B2262826-B174-4393-9E2D-0608EE30BF8D}"/>
                </a:ext>
              </a:extLst>
            </p:cNvPr>
            <p:cNvSpPr/>
            <p:nvPr/>
          </p:nvSpPr>
          <p:spPr>
            <a:xfrm>
              <a:off x="925917" y="5792480"/>
              <a:ext cx="67297" cy="60984"/>
            </a:xfrm>
            <a:custGeom>
              <a:avLst/>
              <a:gdLst>
                <a:gd name="connsiteX0" fmla="*/ 15498 w 15926"/>
                <a:gd name="connsiteY0" fmla="*/ 7636 h 14432"/>
                <a:gd name="connsiteX1" fmla="*/ 9798 w 15926"/>
                <a:gd name="connsiteY1" fmla="*/ 0 h 14432"/>
                <a:gd name="connsiteX2" fmla="*/ 548 w 15926"/>
                <a:gd name="connsiteY2" fmla="*/ 11616 h 14432"/>
                <a:gd name="connsiteX3" fmla="*/ 15498 w 15926"/>
                <a:gd name="connsiteY3" fmla="*/ 7636 h 14432"/>
              </a:gdLst>
              <a:ahLst/>
              <a:cxnLst>
                <a:cxn ang="0">
                  <a:pos x="connsiteX0" y="connsiteY0"/>
                </a:cxn>
                <a:cxn ang="0">
                  <a:pos x="connsiteX1" y="connsiteY1"/>
                </a:cxn>
                <a:cxn ang="0">
                  <a:pos x="connsiteX2" y="connsiteY2"/>
                </a:cxn>
                <a:cxn ang="0">
                  <a:pos x="connsiteX3" y="connsiteY3"/>
                </a:cxn>
              </a:cxnLst>
              <a:rect l="l" t="t" r="r" b="b"/>
              <a:pathLst>
                <a:path w="15926" h="14432">
                  <a:moveTo>
                    <a:pt x="15498" y="7636"/>
                  </a:moveTo>
                  <a:cubicBezTo>
                    <a:pt x="16681" y="4410"/>
                    <a:pt x="15606" y="0"/>
                    <a:pt x="9798" y="0"/>
                  </a:cubicBezTo>
                  <a:cubicBezTo>
                    <a:pt x="2807" y="645"/>
                    <a:pt x="-1603" y="7421"/>
                    <a:pt x="548" y="11616"/>
                  </a:cubicBezTo>
                  <a:cubicBezTo>
                    <a:pt x="3237" y="16886"/>
                    <a:pt x="13024" y="14305"/>
                    <a:pt x="15498" y="76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1" name="任意多边形: 形状 1698">
              <a:extLst>
                <a:ext uri="{FF2B5EF4-FFF2-40B4-BE49-F238E27FC236}">
                  <a16:creationId xmlns:a16="http://schemas.microsoft.com/office/drawing/2014/main" xmlns="" id="{890CEC5D-B738-4825-BDCA-887C797811C2}"/>
                </a:ext>
              </a:extLst>
            </p:cNvPr>
            <p:cNvSpPr/>
            <p:nvPr/>
          </p:nvSpPr>
          <p:spPr>
            <a:xfrm>
              <a:off x="1175118" y="5778383"/>
              <a:ext cx="67377" cy="61622"/>
            </a:xfrm>
            <a:custGeom>
              <a:avLst/>
              <a:gdLst>
                <a:gd name="connsiteX0" fmla="*/ 15249 w 15945"/>
                <a:gd name="connsiteY0" fmla="*/ 7638 h 14583"/>
                <a:gd name="connsiteX1" fmla="*/ 10409 w 15945"/>
                <a:gd name="connsiteY1" fmla="*/ 2 h 14583"/>
                <a:gd name="connsiteX2" fmla="*/ 299 w 15945"/>
                <a:gd name="connsiteY2" fmla="*/ 11725 h 14583"/>
                <a:gd name="connsiteX3" fmla="*/ 15249 w 15945"/>
                <a:gd name="connsiteY3" fmla="*/ 7638 h 14583"/>
              </a:gdLst>
              <a:ahLst/>
              <a:cxnLst>
                <a:cxn ang="0">
                  <a:pos x="connsiteX0" y="connsiteY0"/>
                </a:cxn>
                <a:cxn ang="0">
                  <a:pos x="connsiteX1" y="connsiteY1"/>
                </a:cxn>
                <a:cxn ang="0">
                  <a:pos x="connsiteX2" y="connsiteY2"/>
                </a:cxn>
                <a:cxn ang="0">
                  <a:pos x="connsiteX3" y="connsiteY3"/>
                </a:cxn>
              </a:cxnLst>
              <a:rect l="l" t="t" r="r" b="b"/>
              <a:pathLst>
                <a:path w="15945" h="14583">
                  <a:moveTo>
                    <a:pt x="15249" y="7638"/>
                  </a:moveTo>
                  <a:cubicBezTo>
                    <a:pt x="16755" y="4412"/>
                    <a:pt x="16110" y="-106"/>
                    <a:pt x="10409" y="2"/>
                  </a:cubicBezTo>
                  <a:cubicBezTo>
                    <a:pt x="3096" y="755"/>
                    <a:pt x="-1207" y="7961"/>
                    <a:pt x="299" y="11725"/>
                  </a:cubicBezTo>
                  <a:cubicBezTo>
                    <a:pt x="2343" y="17103"/>
                    <a:pt x="12130" y="14414"/>
                    <a:pt x="15249" y="76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2" name="任意多边形: 形状 1699">
              <a:extLst>
                <a:ext uri="{FF2B5EF4-FFF2-40B4-BE49-F238E27FC236}">
                  <a16:creationId xmlns:a16="http://schemas.microsoft.com/office/drawing/2014/main" xmlns="" id="{8FAD5282-AE57-4E73-95D5-4400B1DC2ADA}"/>
                </a:ext>
              </a:extLst>
            </p:cNvPr>
            <p:cNvSpPr/>
            <p:nvPr/>
          </p:nvSpPr>
          <p:spPr>
            <a:xfrm>
              <a:off x="1417549" y="5761996"/>
              <a:ext cx="67491" cy="62061"/>
            </a:xfrm>
            <a:custGeom>
              <a:avLst/>
              <a:gdLst>
                <a:gd name="connsiteX0" fmla="*/ 14990 w 15972"/>
                <a:gd name="connsiteY0" fmla="*/ 7536 h 14687"/>
                <a:gd name="connsiteX1" fmla="*/ 11118 w 15972"/>
                <a:gd name="connsiteY1" fmla="*/ 7 h 14687"/>
                <a:gd name="connsiteX2" fmla="*/ 147 w 15972"/>
                <a:gd name="connsiteY2" fmla="*/ 11946 h 14687"/>
                <a:gd name="connsiteX3" fmla="*/ 14990 w 15972"/>
                <a:gd name="connsiteY3" fmla="*/ 7536 h 14687"/>
              </a:gdLst>
              <a:ahLst/>
              <a:cxnLst>
                <a:cxn ang="0">
                  <a:pos x="connsiteX0" y="connsiteY0"/>
                </a:cxn>
                <a:cxn ang="0">
                  <a:pos x="connsiteX1" y="connsiteY1"/>
                </a:cxn>
                <a:cxn ang="0">
                  <a:pos x="connsiteX2" y="connsiteY2"/>
                </a:cxn>
                <a:cxn ang="0">
                  <a:pos x="connsiteX3" y="connsiteY3"/>
                </a:cxn>
              </a:cxnLst>
              <a:rect l="l" t="t" r="r" b="b"/>
              <a:pathLst>
                <a:path w="15972" h="14687">
                  <a:moveTo>
                    <a:pt x="14990" y="7536"/>
                  </a:moveTo>
                  <a:cubicBezTo>
                    <a:pt x="16711" y="4310"/>
                    <a:pt x="16603" y="-208"/>
                    <a:pt x="11118" y="7"/>
                  </a:cubicBezTo>
                  <a:cubicBezTo>
                    <a:pt x="4019" y="868"/>
                    <a:pt x="-929" y="8074"/>
                    <a:pt x="147" y="11946"/>
                  </a:cubicBezTo>
                  <a:cubicBezTo>
                    <a:pt x="1545" y="17216"/>
                    <a:pt x="11333" y="14420"/>
                    <a:pt x="14990" y="75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3" name="任意多边形: 形状 1700">
              <a:extLst>
                <a:ext uri="{FF2B5EF4-FFF2-40B4-BE49-F238E27FC236}">
                  <a16:creationId xmlns:a16="http://schemas.microsoft.com/office/drawing/2014/main" xmlns="" id="{80DF2096-9A1B-4061-AD9B-68338F75F226}"/>
                </a:ext>
              </a:extLst>
            </p:cNvPr>
            <p:cNvSpPr/>
            <p:nvPr/>
          </p:nvSpPr>
          <p:spPr>
            <a:xfrm>
              <a:off x="1648871" y="5742930"/>
              <a:ext cx="65581" cy="62509"/>
            </a:xfrm>
            <a:custGeom>
              <a:avLst/>
              <a:gdLst>
                <a:gd name="connsiteX0" fmla="*/ 150 w 15520"/>
                <a:gd name="connsiteY0" fmla="*/ 12586 h 14793"/>
                <a:gd name="connsiteX1" fmla="*/ 14132 w 15520"/>
                <a:gd name="connsiteY1" fmla="*/ 7638 h 14793"/>
                <a:gd name="connsiteX2" fmla="*/ 11550 w 15520"/>
                <a:gd name="connsiteY2" fmla="*/ 2 h 14793"/>
                <a:gd name="connsiteX3" fmla="*/ 150 w 15520"/>
                <a:gd name="connsiteY3" fmla="*/ 12586 h 14793"/>
              </a:gdLst>
              <a:ahLst/>
              <a:cxnLst>
                <a:cxn ang="0">
                  <a:pos x="connsiteX0" y="connsiteY0"/>
                </a:cxn>
                <a:cxn ang="0">
                  <a:pos x="connsiteX1" y="connsiteY1"/>
                </a:cxn>
                <a:cxn ang="0">
                  <a:pos x="connsiteX2" y="connsiteY2"/>
                </a:cxn>
                <a:cxn ang="0">
                  <a:pos x="connsiteX3" y="connsiteY3"/>
                </a:cxn>
              </a:cxnLst>
              <a:rect l="l" t="t" r="r" b="b"/>
              <a:pathLst>
                <a:path w="15520" h="14793">
                  <a:moveTo>
                    <a:pt x="150" y="12586"/>
                  </a:moveTo>
                  <a:cubicBezTo>
                    <a:pt x="1440" y="17211"/>
                    <a:pt x="10260" y="14092"/>
                    <a:pt x="14132" y="7638"/>
                  </a:cubicBezTo>
                  <a:cubicBezTo>
                    <a:pt x="16068" y="4412"/>
                    <a:pt x="16606" y="-106"/>
                    <a:pt x="11550" y="2"/>
                  </a:cubicBezTo>
                  <a:cubicBezTo>
                    <a:pt x="4990" y="970"/>
                    <a:pt x="-1034" y="8499"/>
                    <a:pt x="150" y="125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4" name="任意多边形: 形状 1701">
              <a:extLst>
                <a:ext uri="{FF2B5EF4-FFF2-40B4-BE49-F238E27FC236}">
                  <a16:creationId xmlns:a16="http://schemas.microsoft.com/office/drawing/2014/main" xmlns="" id="{1980BE21-AF3E-4B68-9B92-A0B5D255E5A1}"/>
                </a:ext>
              </a:extLst>
            </p:cNvPr>
            <p:cNvSpPr/>
            <p:nvPr/>
          </p:nvSpPr>
          <p:spPr>
            <a:xfrm>
              <a:off x="1859894" y="5722457"/>
              <a:ext cx="63325" cy="62771"/>
            </a:xfrm>
            <a:custGeom>
              <a:avLst/>
              <a:gdLst>
                <a:gd name="connsiteX0" fmla="*/ 11840 w 14986"/>
                <a:gd name="connsiteY0" fmla="*/ 7 h 14855"/>
                <a:gd name="connsiteX1" fmla="*/ 117 w 14986"/>
                <a:gd name="connsiteY1" fmla="*/ 13129 h 14855"/>
                <a:gd name="connsiteX2" fmla="*/ 13131 w 14986"/>
                <a:gd name="connsiteY2" fmla="*/ 7536 h 14855"/>
                <a:gd name="connsiteX3" fmla="*/ 13131 w 14986"/>
                <a:gd name="connsiteY3" fmla="*/ 7536 h 14855"/>
                <a:gd name="connsiteX4" fmla="*/ 11840 w 14986"/>
                <a:gd name="connsiteY4" fmla="*/ 7 h 14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 h="14855">
                  <a:moveTo>
                    <a:pt x="11840" y="7"/>
                  </a:moveTo>
                  <a:cubicBezTo>
                    <a:pt x="5602" y="975"/>
                    <a:pt x="-959" y="9257"/>
                    <a:pt x="117" y="13129"/>
                  </a:cubicBezTo>
                  <a:cubicBezTo>
                    <a:pt x="1192" y="17109"/>
                    <a:pt x="9044" y="13775"/>
                    <a:pt x="13131" y="7536"/>
                  </a:cubicBezTo>
                  <a:lnTo>
                    <a:pt x="13131" y="7536"/>
                  </a:lnTo>
                  <a:cubicBezTo>
                    <a:pt x="15282" y="4310"/>
                    <a:pt x="16357" y="-208"/>
                    <a:pt x="11840"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5" name="任意多边形: 形状 1702">
              <a:extLst>
                <a:ext uri="{FF2B5EF4-FFF2-40B4-BE49-F238E27FC236}">
                  <a16:creationId xmlns:a16="http://schemas.microsoft.com/office/drawing/2014/main" xmlns="" id="{603F7601-1230-4F50-82EB-CD869DCDBCDC}"/>
                </a:ext>
              </a:extLst>
            </p:cNvPr>
            <p:cNvSpPr/>
            <p:nvPr/>
          </p:nvSpPr>
          <p:spPr>
            <a:xfrm>
              <a:off x="2048499" y="5700188"/>
              <a:ext cx="61533" cy="63583"/>
            </a:xfrm>
            <a:custGeom>
              <a:avLst/>
              <a:gdLst>
                <a:gd name="connsiteX0" fmla="*/ 11 w 14562"/>
                <a:gd name="connsiteY0" fmla="*/ 13344 h 15047"/>
                <a:gd name="connsiteX1" fmla="*/ 12165 w 14562"/>
                <a:gd name="connsiteY1" fmla="*/ 7644 h 15047"/>
                <a:gd name="connsiteX2" fmla="*/ 12057 w 14562"/>
                <a:gd name="connsiteY2" fmla="*/ 7 h 15047"/>
                <a:gd name="connsiteX3" fmla="*/ 11 w 14562"/>
                <a:gd name="connsiteY3" fmla="*/ 13344 h 15047"/>
              </a:gdLst>
              <a:ahLst/>
              <a:cxnLst>
                <a:cxn ang="0">
                  <a:pos x="connsiteX0" y="connsiteY0"/>
                </a:cxn>
                <a:cxn ang="0">
                  <a:pos x="connsiteX1" y="connsiteY1"/>
                </a:cxn>
                <a:cxn ang="0">
                  <a:pos x="connsiteX2" y="connsiteY2"/>
                </a:cxn>
                <a:cxn ang="0">
                  <a:pos x="connsiteX3" y="connsiteY3"/>
                </a:cxn>
              </a:cxnLst>
              <a:rect l="l" t="t" r="r" b="b"/>
              <a:pathLst>
                <a:path w="14562" h="15047">
                  <a:moveTo>
                    <a:pt x="11" y="13344"/>
                  </a:moveTo>
                  <a:cubicBezTo>
                    <a:pt x="441" y="17324"/>
                    <a:pt x="7647" y="13882"/>
                    <a:pt x="12165" y="7644"/>
                  </a:cubicBezTo>
                  <a:cubicBezTo>
                    <a:pt x="14531" y="4310"/>
                    <a:pt x="16144" y="-208"/>
                    <a:pt x="12057" y="7"/>
                  </a:cubicBezTo>
                  <a:cubicBezTo>
                    <a:pt x="6572" y="1083"/>
                    <a:pt x="-312" y="9472"/>
                    <a:pt x="11" y="133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6" name="任意多边形: 形状 1703">
              <a:extLst>
                <a:ext uri="{FF2B5EF4-FFF2-40B4-BE49-F238E27FC236}">
                  <a16:creationId xmlns:a16="http://schemas.microsoft.com/office/drawing/2014/main" xmlns="" id="{1676C95A-1B85-4BBB-B6BB-E66A0A61EC58}"/>
                </a:ext>
              </a:extLst>
            </p:cNvPr>
            <p:cNvSpPr/>
            <p:nvPr/>
          </p:nvSpPr>
          <p:spPr>
            <a:xfrm>
              <a:off x="2214844" y="5677463"/>
              <a:ext cx="60016" cy="64085"/>
            </a:xfrm>
            <a:custGeom>
              <a:avLst/>
              <a:gdLst>
                <a:gd name="connsiteX0" fmla="*/ 12379 w 14203"/>
                <a:gd name="connsiteY0" fmla="*/ 7 h 15166"/>
                <a:gd name="connsiteX1" fmla="*/ 10 w 14203"/>
                <a:gd name="connsiteY1" fmla="*/ 13882 h 15166"/>
                <a:gd name="connsiteX2" fmla="*/ 11303 w 14203"/>
                <a:gd name="connsiteY2" fmla="*/ 7751 h 15166"/>
                <a:gd name="connsiteX3" fmla="*/ 12379 w 14203"/>
                <a:gd name="connsiteY3" fmla="*/ 7 h 15166"/>
              </a:gdLst>
              <a:ahLst/>
              <a:cxnLst>
                <a:cxn ang="0">
                  <a:pos x="connsiteX0" y="connsiteY0"/>
                </a:cxn>
                <a:cxn ang="0">
                  <a:pos x="connsiteX1" y="connsiteY1"/>
                </a:cxn>
                <a:cxn ang="0">
                  <a:pos x="connsiteX2" y="connsiteY2"/>
                </a:cxn>
                <a:cxn ang="0">
                  <a:pos x="connsiteX3" y="connsiteY3"/>
                </a:cxn>
              </a:cxnLst>
              <a:rect l="l" t="t" r="r" b="b"/>
              <a:pathLst>
                <a:path w="14203" h="15166">
                  <a:moveTo>
                    <a:pt x="12379" y="7"/>
                  </a:moveTo>
                  <a:cubicBezTo>
                    <a:pt x="7216" y="1191"/>
                    <a:pt x="-313" y="10225"/>
                    <a:pt x="10" y="13882"/>
                  </a:cubicBezTo>
                  <a:cubicBezTo>
                    <a:pt x="333" y="17216"/>
                    <a:pt x="6679" y="13667"/>
                    <a:pt x="11303" y="7751"/>
                  </a:cubicBezTo>
                  <a:cubicBezTo>
                    <a:pt x="13777" y="4310"/>
                    <a:pt x="15821" y="-208"/>
                    <a:pt x="12379"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7" name="任意多边形: 形状 1704">
              <a:extLst>
                <a:ext uri="{FF2B5EF4-FFF2-40B4-BE49-F238E27FC236}">
                  <a16:creationId xmlns:a16="http://schemas.microsoft.com/office/drawing/2014/main" xmlns="" id="{E9FF2E28-CB5B-4F7B-A57B-6E543AE3975F}"/>
                </a:ext>
              </a:extLst>
            </p:cNvPr>
            <p:cNvSpPr/>
            <p:nvPr/>
          </p:nvSpPr>
          <p:spPr>
            <a:xfrm>
              <a:off x="2358033" y="5653339"/>
              <a:ext cx="58706" cy="64318"/>
            </a:xfrm>
            <a:custGeom>
              <a:avLst/>
              <a:gdLst>
                <a:gd name="connsiteX0" fmla="*/ 12588 w 13893"/>
                <a:gd name="connsiteY0" fmla="*/ 16 h 15221"/>
                <a:gd name="connsiteX1" fmla="*/ 4 w 13893"/>
                <a:gd name="connsiteY1" fmla="*/ 14321 h 15221"/>
                <a:gd name="connsiteX2" fmla="*/ 10330 w 13893"/>
                <a:gd name="connsiteY2" fmla="*/ 7652 h 15221"/>
                <a:gd name="connsiteX3" fmla="*/ 12588 w 13893"/>
                <a:gd name="connsiteY3" fmla="*/ 16 h 15221"/>
              </a:gdLst>
              <a:ahLst/>
              <a:cxnLst>
                <a:cxn ang="0">
                  <a:pos x="connsiteX0" y="connsiteY0"/>
                </a:cxn>
                <a:cxn ang="0">
                  <a:pos x="connsiteX1" y="connsiteY1"/>
                </a:cxn>
                <a:cxn ang="0">
                  <a:pos x="connsiteX2" y="connsiteY2"/>
                </a:cxn>
                <a:cxn ang="0">
                  <a:pos x="connsiteX3" y="connsiteY3"/>
                </a:cxn>
              </a:cxnLst>
              <a:rect l="l" t="t" r="r" b="b"/>
              <a:pathLst>
                <a:path w="13893" h="15221">
                  <a:moveTo>
                    <a:pt x="12588" y="16"/>
                  </a:moveTo>
                  <a:cubicBezTo>
                    <a:pt x="7856" y="1199"/>
                    <a:pt x="-211" y="11094"/>
                    <a:pt x="4" y="14321"/>
                  </a:cubicBezTo>
                  <a:cubicBezTo>
                    <a:pt x="112" y="17010"/>
                    <a:pt x="5920" y="13353"/>
                    <a:pt x="10330" y="7652"/>
                  </a:cubicBezTo>
                  <a:cubicBezTo>
                    <a:pt x="13018" y="4318"/>
                    <a:pt x="15492" y="-307"/>
                    <a:pt x="12588"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8" name="任意多边形: 形状 1705">
              <a:extLst>
                <a:ext uri="{FF2B5EF4-FFF2-40B4-BE49-F238E27FC236}">
                  <a16:creationId xmlns:a16="http://schemas.microsoft.com/office/drawing/2014/main" xmlns="" id="{1F64525C-11BF-4B85-BE60-B5323CD95B48}"/>
                </a:ext>
              </a:extLst>
            </p:cNvPr>
            <p:cNvSpPr/>
            <p:nvPr/>
          </p:nvSpPr>
          <p:spPr>
            <a:xfrm>
              <a:off x="2477575" y="5628793"/>
              <a:ext cx="57764" cy="65176"/>
            </a:xfrm>
            <a:custGeom>
              <a:avLst/>
              <a:gdLst>
                <a:gd name="connsiteX0" fmla="*/ 9466 w 13670"/>
                <a:gd name="connsiteY0" fmla="*/ 7761 h 15424"/>
                <a:gd name="connsiteX1" fmla="*/ 10111 w 13670"/>
                <a:gd name="connsiteY1" fmla="*/ 7008 h 15424"/>
                <a:gd name="connsiteX2" fmla="*/ 12800 w 13670"/>
                <a:gd name="connsiteY2" fmla="*/ 17 h 15424"/>
                <a:gd name="connsiteX3" fmla="*/ 1 w 13670"/>
                <a:gd name="connsiteY3" fmla="*/ 14860 h 15424"/>
                <a:gd name="connsiteX4" fmla="*/ 9466 w 13670"/>
                <a:gd name="connsiteY4" fmla="*/ 7761 h 15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70" h="15424">
                  <a:moveTo>
                    <a:pt x="9466" y="7761"/>
                  </a:moveTo>
                  <a:cubicBezTo>
                    <a:pt x="9681" y="7546"/>
                    <a:pt x="9896" y="7223"/>
                    <a:pt x="10111" y="7008"/>
                  </a:cubicBezTo>
                  <a:cubicBezTo>
                    <a:pt x="12477" y="3997"/>
                    <a:pt x="15059" y="-306"/>
                    <a:pt x="12800" y="17"/>
                  </a:cubicBezTo>
                  <a:cubicBezTo>
                    <a:pt x="8713" y="1308"/>
                    <a:pt x="-107" y="12063"/>
                    <a:pt x="1" y="14860"/>
                  </a:cubicBezTo>
                  <a:cubicBezTo>
                    <a:pt x="1" y="16903"/>
                    <a:pt x="4949" y="13139"/>
                    <a:pt x="9466" y="7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9" name="任意多边形: 形状 1706">
              <a:extLst>
                <a:ext uri="{FF2B5EF4-FFF2-40B4-BE49-F238E27FC236}">
                  <a16:creationId xmlns:a16="http://schemas.microsoft.com/office/drawing/2014/main" xmlns="" id="{55094BC0-03EF-437A-A5D3-5C0EE440D0B3}"/>
                </a:ext>
              </a:extLst>
            </p:cNvPr>
            <p:cNvSpPr/>
            <p:nvPr/>
          </p:nvSpPr>
          <p:spPr>
            <a:xfrm>
              <a:off x="2572567" y="5603367"/>
              <a:ext cx="56809" cy="65543"/>
            </a:xfrm>
            <a:custGeom>
              <a:avLst/>
              <a:gdLst>
                <a:gd name="connsiteX0" fmla="*/ 0 w 13444"/>
                <a:gd name="connsiteY0" fmla="*/ 15176 h 15511"/>
                <a:gd name="connsiteX1" fmla="*/ 8604 w 13444"/>
                <a:gd name="connsiteY1" fmla="*/ 7863 h 15511"/>
                <a:gd name="connsiteX2" fmla="*/ 11508 w 13444"/>
                <a:gd name="connsiteY2" fmla="*/ 4098 h 15511"/>
                <a:gd name="connsiteX3" fmla="*/ 12907 w 13444"/>
                <a:gd name="connsiteY3" fmla="*/ 11 h 15511"/>
                <a:gd name="connsiteX4" fmla="*/ 0 w 13444"/>
                <a:gd name="connsiteY4" fmla="*/ 15176 h 1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15511">
                  <a:moveTo>
                    <a:pt x="0" y="15176"/>
                  </a:moveTo>
                  <a:cubicBezTo>
                    <a:pt x="0" y="16682"/>
                    <a:pt x="4302" y="12918"/>
                    <a:pt x="8604" y="7863"/>
                  </a:cubicBezTo>
                  <a:cubicBezTo>
                    <a:pt x="9680" y="6572"/>
                    <a:pt x="10756" y="5174"/>
                    <a:pt x="11508" y="4098"/>
                  </a:cubicBezTo>
                  <a:cubicBezTo>
                    <a:pt x="12369" y="2807"/>
                    <a:pt x="14412" y="-204"/>
                    <a:pt x="12907" y="11"/>
                  </a:cubicBezTo>
                  <a:cubicBezTo>
                    <a:pt x="9680" y="1409"/>
                    <a:pt x="108" y="13025"/>
                    <a:pt x="0" y="151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0" name="任意多边形: 形状 1707">
              <a:extLst>
                <a:ext uri="{FF2B5EF4-FFF2-40B4-BE49-F238E27FC236}">
                  <a16:creationId xmlns:a16="http://schemas.microsoft.com/office/drawing/2014/main" xmlns="" id="{1CC3B838-43E3-44AB-83C2-01F48FF42863}"/>
                </a:ext>
              </a:extLst>
            </p:cNvPr>
            <p:cNvSpPr/>
            <p:nvPr/>
          </p:nvSpPr>
          <p:spPr>
            <a:xfrm>
              <a:off x="2643464" y="5577506"/>
              <a:ext cx="56365" cy="65966"/>
            </a:xfrm>
            <a:custGeom>
              <a:avLst/>
              <a:gdLst>
                <a:gd name="connsiteX0" fmla="*/ 13123 w 13339"/>
                <a:gd name="connsiteY0" fmla="*/ 0 h 15611"/>
                <a:gd name="connsiteX1" fmla="*/ 1 w 13339"/>
                <a:gd name="connsiteY1" fmla="*/ 15596 h 15611"/>
                <a:gd name="connsiteX2" fmla="*/ 7745 w 13339"/>
                <a:gd name="connsiteY2" fmla="*/ 7852 h 15611"/>
                <a:gd name="connsiteX3" fmla="*/ 13338 w 13339"/>
                <a:gd name="connsiteY3" fmla="*/ 0 h 15611"/>
                <a:gd name="connsiteX4" fmla="*/ 13123 w 13339"/>
                <a:gd name="connsiteY4" fmla="*/ 0 h 15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9" h="15611">
                  <a:moveTo>
                    <a:pt x="13123" y="0"/>
                  </a:moveTo>
                  <a:cubicBezTo>
                    <a:pt x="10649" y="1398"/>
                    <a:pt x="-107" y="14197"/>
                    <a:pt x="1" y="15596"/>
                  </a:cubicBezTo>
                  <a:cubicBezTo>
                    <a:pt x="646" y="15918"/>
                    <a:pt x="5056" y="11186"/>
                    <a:pt x="7745" y="7852"/>
                  </a:cubicBezTo>
                  <a:cubicBezTo>
                    <a:pt x="9681" y="5485"/>
                    <a:pt x="13445" y="860"/>
                    <a:pt x="13338" y="0"/>
                  </a:cubicBezTo>
                  <a:cubicBezTo>
                    <a:pt x="13338" y="0"/>
                    <a:pt x="13230" y="0"/>
                    <a:pt x="1312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1" name="任意多边形: 形状 1708">
              <a:extLst>
                <a:ext uri="{FF2B5EF4-FFF2-40B4-BE49-F238E27FC236}">
                  <a16:creationId xmlns:a16="http://schemas.microsoft.com/office/drawing/2014/main" xmlns="" id="{465D7E67-C2D9-49DC-A13A-F6FDDC056C79}"/>
                </a:ext>
              </a:extLst>
            </p:cNvPr>
            <p:cNvSpPr/>
            <p:nvPr/>
          </p:nvSpPr>
          <p:spPr>
            <a:xfrm>
              <a:off x="2689371" y="5552056"/>
              <a:ext cx="55900" cy="66355"/>
            </a:xfrm>
            <a:custGeom>
              <a:avLst/>
              <a:gdLst>
                <a:gd name="connsiteX0" fmla="*/ 0 w 13229"/>
                <a:gd name="connsiteY0" fmla="*/ 15703 h 15703"/>
                <a:gd name="connsiteX1" fmla="*/ 6884 w 13229"/>
                <a:gd name="connsiteY1" fmla="*/ 7959 h 15703"/>
                <a:gd name="connsiteX2" fmla="*/ 13229 w 13229"/>
                <a:gd name="connsiteY2" fmla="*/ 0 h 15703"/>
                <a:gd name="connsiteX3" fmla="*/ 13122 w 13229"/>
                <a:gd name="connsiteY3" fmla="*/ 0 h 15703"/>
                <a:gd name="connsiteX4" fmla="*/ 0 w 13229"/>
                <a:gd name="connsiteY4" fmla="*/ 15703 h 15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9" h="15703">
                  <a:moveTo>
                    <a:pt x="0" y="15703"/>
                  </a:moveTo>
                  <a:cubicBezTo>
                    <a:pt x="860" y="14950"/>
                    <a:pt x="4195" y="11078"/>
                    <a:pt x="6884" y="7959"/>
                  </a:cubicBezTo>
                  <a:cubicBezTo>
                    <a:pt x="6991" y="7852"/>
                    <a:pt x="12907" y="860"/>
                    <a:pt x="13229" y="0"/>
                  </a:cubicBezTo>
                  <a:cubicBezTo>
                    <a:pt x="13229" y="0"/>
                    <a:pt x="13229" y="0"/>
                    <a:pt x="13122" y="0"/>
                  </a:cubicBezTo>
                  <a:cubicBezTo>
                    <a:pt x="12154" y="860"/>
                    <a:pt x="0" y="15058"/>
                    <a:pt x="0" y="1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5" name="任意多边形: 形状 1722">
              <a:extLst>
                <a:ext uri="{FF2B5EF4-FFF2-40B4-BE49-F238E27FC236}">
                  <a16:creationId xmlns:a16="http://schemas.microsoft.com/office/drawing/2014/main" xmlns="" id="{50ACF021-8BF8-4BDB-A755-B6B79EFF4E8D}"/>
                </a:ext>
              </a:extLst>
            </p:cNvPr>
            <p:cNvSpPr/>
            <p:nvPr/>
          </p:nvSpPr>
          <p:spPr>
            <a:xfrm>
              <a:off x="57543" y="5932913"/>
              <a:ext cx="63984" cy="56902"/>
            </a:xfrm>
            <a:custGeom>
              <a:avLst/>
              <a:gdLst>
                <a:gd name="connsiteX0" fmla="*/ 15139 w 15142"/>
                <a:gd name="connsiteY0" fmla="*/ 7421 h 13466"/>
                <a:gd name="connsiteX1" fmla="*/ 6965 w 15142"/>
                <a:gd name="connsiteY1" fmla="*/ 0 h 13466"/>
                <a:gd name="connsiteX2" fmla="*/ 1695 w 15142"/>
                <a:gd name="connsiteY2" fmla="*/ 10648 h 13466"/>
                <a:gd name="connsiteX3" fmla="*/ 15139 w 15142"/>
                <a:gd name="connsiteY3" fmla="*/ 7421 h 13466"/>
              </a:gdLst>
              <a:ahLst/>
              <a:cxnLst>
                <a:cxn ang="0">
                  <a:pos x="connsiteX0" y="connsiteY0"/>
                </a:cxn>
                <a:cxn ang="0">
                  <a:pos x="connsiteX1" y="connsiteY1"/>
                </a:cxn>
                <a:cxn ang="0">
                  <a:pos x="connsiteX2" y="connsiteY2"/>
                </a:cxn>
                <a:cxn ang="0">
                  <a:pos x="connsiteX3" y="connsiteY3"/>
                </a:cxn>
              </a:cxnLst>
              <a:rect l="l" t="t" r="r" b="b"/>
              <a:pathLst>
                <a:path w="15142" h="13466">
                  <a:moveTo>
                    <a:pt x="15139" y="7421"/>
                  </a:moveTo>
                  <a:cubicBezTo>
                    <a:pt x="15247" y="4410"/>
                    <a:pt x="12773" y="215"/>
                    <a:pt x="6965" y="0"/>
                  </a:cubicBezTo>
                  <a:cubicBezTo>
                    <a:pt x="297" y="430"/>
                    <a:pt x="-1854" y="6561"/>
                    <a:pt x="1695" y="10648"/>
                  </a:cubicBezTo>
                  <a:cubicBezTo>
                    <a:pt x="6105" y="15703"/>
                    <a:pt x="14924" y="13552"/>
                    <a:pt x="15139" y="74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6" name="任意多边形: 形状 1723">
              <a:extLst>
                <a:ext uri="{FF2B5EF4-FFF2-40B4-BE49-F238E27FC236}">
                  <a16:creationId xmlns:a16="http://schemas.microsoft.com/office/drawing/2014/main" xmlns="" id="{FA1718F3-9B38-4B7C-AE3B-9AABAF902BEA}"/>
                </a:ext>
              </a:extLst>
            </p:cNvPr>
            <p:cNvSpPr/>
            <p:nvPr/>
          </p:nvSpPr>
          <p:spPr>
            <a:xfrm>
              <a:off x="301576" y="5927914"/>
              <a:ext cx="64233" cy="57527"/>
            </a:xfrm>
            <a:custGeom>
              <a:avLst/>
              <a:gdLst>
                <a:gd name="connsiteX0" fmla="*/ 15146 w 15201"/>
                <a:gd name="connsiteY0" fmla="*/ 7421 h 13614"/>
                <a:gd name="connsiteX1" fmla="*/ 7725 w 15201"/>
                <a:gd name="connsiteY1" fmla="*/ 0 h 13614"/>
                <a:gd name="connsiteX2" fmla="*/ 1271 w 15201"/>
                <a:gd name="connsiteY2" fmla="*/ 10756 h 13614"/>
                <a:gd name="connsiteX3" fmla="*/ 15146 w 15201"/>
                <a:gd name="connsiteY3" fmla="*/ 7421 h 13614"/>
              </a:gdLst>
              <a:ahLst/>
              <a:cxnLst>
                <a:cxn ang="0">
                  <a:pos x="connsiteX0" y="connsiteY0"/>
                </a:cxn>
                <a:cxn ang="0">
                  <a:pos x="connsiteX1" y="connsiteY1"/>
                </a:cxn>
                <a:cxn ang="0">
                  <a:pos x="connsiteX2" y="connsiteY2"/>
                </a:cxn>
                <a:cxn ang="0">
                  <a:pos x="connsiteX3" y="connsiteY3"/>
                </a:cxn>
              </a:cxnLst>
              <a:rect l="l" t="t" r="r" b="b"/>
              <a:pathLst>
                <a:path w="15201" h="13614">
                  <a:moveTo>
                    <a:pt x="15146" y="7421"/>
                  </a:moveTo>
                  <a:cubicBezTo>
                    <a:pt x="15576" y="4410"/>
                    <a:pt x="13533" y="215"/>
                    <a:pt x="7725" y="0"/>
                  </a:cubicBezTo>
                  <a:cubicBezTo>
                    <a:pt x="949" y="430"/>
                    <a:pt x="-1848" y="6668"/>
                    <a:pt x="1271" y="10756"/>
                  </a:cubicBezTo>
                  <a:cubicBezTo>
                    <a:pt x="5143" y="15918"/>
                    <a:pt x="14178" y="13660"/>
                    <a:pt x="15146" y="74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7" name="任意多边形: 形状 1724">
              <a:extLst>
                <a:ext uri="{FF2B5EF4-FFF2-40B4-BE49-F238E27FC236}">
                  <a16:creationId xmlns:a16="http://schemas.microsoft.com/office/drawing/2014/main" xmlns="" id="{358FAD11-9E22-4C27-8A77-46CA5D250A23}"/>
                </a:ext>
              </a:extLst>
            </p:cNvPr>
            <p:cNvSpPr/>
            <p:nvPr/>
          </p:nvSpPr>
          <p:spPr>
            <a:xfrm>
              <a:off x="546923" y="5921099"/>
              <a:ext cx="63929" cy="57612"/>
            </a:xfrm>
            <a:custGeom>
              <a:avLst/>
              <a:gdLst>
                <a:gd name="connsiteX0" fmla="*/ 14949 w 15129"/>
                <a:gd name="connsiteY0" fmla="*/ 7314 h 13634"/>
                <a:gd name="connsiteX1" fmla="*/ 8388 w 15129"/>
                <a:gd name="connsiteY1" fmla="*/ 0 h 13634"/>
                <a:gd name="connsiteX2" fmla="*/ 860 w 15129"/>
                <a:gd name="connsiteY2" fmla="*/ 10863 h 13634"/>
                <a:gd name="connsiteX3" fmla="*/ 14949 w 15129"/>
                <a:gd name="connsiteY3" fmla="*/ 7314 h 13634"/>
              </a:gdLst>
              <a:ahLst/>
              <a:cxnLst>
                <a:cxn ang="0">
                  <a:pos x="connsiteX0" y="connsiteY0"/>
                </a:cxn>
                <a:cxn ang="0">
                  <a:pos x="connsiteX1" y="connsiteY1"/>
                </a:cxn>
                <a:cxn ang="0">
                  <a:pos x="connsiteX2" y="connsiteY2"/>
                </a:cxn>
                <a:cxn ang="0">
                  <a:pos x="connsiteX3" y="connsiteY3"/>
                </a:cxn>
              </a:cxnLst>
              <a:rect l="l" t="t" r="r" b="b"/>
              <a:pathLst>
                <a:path w="15129" h="13634">
                  <a:moveTo>
                    <a:pt x="14949" y="7314"/>
                  </a:moveTo>
                  <a:cubicBezTo>
                    <a:pt x="15702" y="4302"/>
                    <a:pt x="14196" y="108"/>
                    <a:pt x="8388" y="0"/>
                  </a:cubicBezTo>
                  <a:cubicBezTo>
                    <a:pt x="1720" y="538"/>
                    <a:pt x="-1722" y="6776"/>
                    <a:pt x="860" y="10863"/>
                  </a:cubicBezTo>
                  <a:cubicBezTo>
                    <a:pt x="4086" y="15918"/>
                    <a:pt x="13336" y="13660"/>
                    <a:pt x="14949" y="73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8" name="任意多边形: 形状 1725">
              <a:extLst>
                <a:ext uri="{FF2B5EF4-FFF2-40B4-BE49-F238E27FC236}">
                  <a16:creationId xmlns:a16="http://schemas.microsoft.com/office/drawing/2014/main" xmlns="" id="{5069E4BC-3FD3-42B2-8CD1-4034E6A9DF2B}"/>
                </a:ext>
              </a:extLst>
            </p:cNvPr>
            <p:cNvSpPr/>
            <p:nvPr/>
          </p:nvSpPr>
          <p:spPr>
            <a:xfrm>
              <a:off x="789904" y="5911553"/>
              <a:ext cx="64449" cy="57806"/>
            </a:xfrm>
            <a:custGeom>
              <a:avLst/>
              <a:gdLst>
                <a:gd name="connsiteX0" fmla="*/ 9181 w 15252"/>
                <a:gd name="connsiteY0" fmla="*/ 0 h 13680"/>
                <a:gd name="connsiteX1" fmla="*/ 577 w 15252"/>
                <a:gd name="connsiteY1" fmla="*/ 10971 h 13680"/>
                <a:gd name="connsiteX2" fmla="*/ 14882 w 15252"/>
                <a:gd name="connsiteY2" fmla="*/ 7314 h 13680"/>
                <a:gd name="connsiteX3" fmla="*/ 9181 w 15252"/>
                <a:gd name="connsiteY3" fmla="*/ 0 h 13680"/>
              </a:gdLst>
              <a:ahLst/>
              <a:cxnLst>
                <a:cxn ang="0">
                  <a:pos x="connsiteX0" y="connsiteY0"/>
                </a:cxn>
                <a:cxn ang="0">
                  <a:pos x="connsiteX1" y="connsiteY1"/>
                </a:cxn>
                <a:cxn ang="0">
                  <a:pos x="connsiteX2" y="connsiteY2"/>
                </a:cxn>
                <a:cxn ang="0">
                  <a:pos x="connsiteX3" y="connsiteY3"/>
                </a:cxn>
              </a:cxnLst>
              <a:rect l="l" t="t" r="r" b="b"/>
              <a:pathLst>
                <a:path w="15252" h="13680">
                  <a:moveTo>
                    <a:pt x="9181" y="0"/>
                  </a:moveTo>
                  <a:cubicBezTo>
                    <a:pt x="2513" y="645"/>
                    <a:pt x="-1574" y="6991"/>
                    <a:pt x="577" y="10971"/>
                  </a:cubicBezTo>
                  <a:cubicBezTo>
                    <a:pt x="3266" y="16026"/>
                    <a:pt x="12623" y="13552"/>
                    <a:pt x="14882" y="7314"/>
                  </a:cubicBezTo>
                  <a:cubicBezTo>
                    <a:pt x="15957" y="4302"/>
                    <a:pt x="14882" y="0"/>
                    <a:pt x="91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9" name="任意多边形: 形状 1726">
              <a:extLst>
                <a:ext uri="{FF2B5EF4-FFF2-40B4-BE49-F238E27FC236}">
                  <a16:creationId xmlns:a16="http://schemas.microsoft.com/office/drawing/2014/main" xmlns="" id="{48787DD9-18D8-4D71-AB9B-7615666C9125}"/>
                </a:ext>
              </a:extLst>
            </p:cNvPr>
            <p:cNvSpPr/>
            <p:nvPr/>
          </p:nvSpPr>
          <p:spPr>
            <a:xfrm>
              <a:off x="1029635" y="5899730"/>
              <a:ext cx="64969" cy="58106"/>
            </a:xfrm>
            <a:custGeom>
              <a:avLst/>
              <a:gdLst>
                <a:gd name="connsiteX0" fmla="*/ 9991 w 15375"/>
                <a:gd name="connsiteY0" fmla="*/ 2 h 13751"/>
                <a:gd name="connsiteX1" fmla="*/ 311 w 15375"/>
                <a:gd name="connsiteY1" fmla="*/ 11080 h 13751"/>
                <a:gd name="connsiteX2" fmla="*/ 14723 w 15375"/>
                <a:gd name="connsiteY2" fmla="*/ 7208 h 13751"/>
                <a:gd name="connsiteX3" fmla="*/ 14723 w 15375"/>
                <a:gd name="connsiteY3" fmla="*/ 7208 h 13751"/>
                <a:gd name="connsiteX4" fmla="*/ 9991 w 15375"/>
                <a:gd name="connsiteY4" fmla="*/ 2 h 1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75" h="13751">
                  <a:moveTo>
                    <a:pt x="9991" y="2"/>
                  </a:moveTo>
                  <a:cubicBezTo>
                    <a:pt x="2892" y="755"/>
                    <a:pt x="-1195" y="7423"/>
                    <a:pt x="311" y="11080"/>
                  </a:cubicBezTo>
                  <a:cubicBezTo>
                    <a:pt x="2354" y="16135"/>
                    <a:pt x="11819" y="13554"/>
                    <a:pt x="14723" y="7208"/>
                  </a:cubicBezTo>
                  <a:lnTo>
                    <a:pt x="14723" y="7208"/>
                  </a:lnTo>
                  <a:cubicBezTo>
                    <a:pt x="16121" y="4197"/>
                    <a:pt x="15584" y="-106"/>
                    <a:pt x="9991"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0" name="任意多边形: 形状 1727">
              <a:extLst>
                <a:ext uri="{FF2B5EF4-FFF2-40B4-BE49-F238E27FC236}">
                  <a16:creationId xmlns:a16="http://schemas.microsoft.com/office/drawing/2014/main" xmlns="" id="{2AAEB4B4-D548-42C0-8F42-B7701606C870}"/>
                </a:ext>
              </a:extLst>
            </p:cNvPr>
            <p:cNvSpPr/>
            <p:nvPr/>
          </p:nvSpPr>
          <p:spPr>
            <a:xfrm>
              <a:off x="1264363" y="5884733"/>
              <a:ext cx="65260" cy="58541"/>
            </a:xfrm>
            <a:custGeom>
              <a:avLst/>
              <a:gdLst>
                <a:gd name="connsiteX0" fmla="*/ 14457 w 15444"/>
                <a:gd name="connsiteY0" fmla="*/ 7208 h 13854"/>
                <a:gd name="connsiteX1" fmla="*/ 10693 w 15444"/>
                <a:gd name="connsiteY1" fmla="*/ 2 h 13854"/>
                <a:gd name="connsiteX2" fmla="*/ 152 w 15444"/>
                <a:gd name="connsiteY2" fmla="*/ 11188 h 13854"/>
                <a:gd name="connsiteX3" fmla="*/ 14457 w 15444"/>
                <a:gd name="connsiteY3" fmla="*/ 7208 h 13854"/>
              </a:gdLst>
              <a:ahLst/>
              <a:cxnLst>
                <a:cxn ang="0">
                  <a:pos x="connsiteX0" y="connsiteY0"/>
                </a:cxn>
                <a:cxn ang="0">
                  <a:pos x="connsiteX1" y="connsiteY1"/>
                </a:cxn>
                <a:cxn ang="0">
                  <a:pos x="connsiteX2" y="connsiteY2"/>
                </a:cxn>
                <a:cxn ang="0">
                  <a:pos x="connsiteX3" y="connsiteY3"/>
                </a:cxn>
              </a:cxnLst>
              <a:rect l="l" t="t" r="r" b="b"/>
              <a:pathLst>
                <a:path w="15444" h="13854">
                  <a:moveTo>
                    <a:pt x="14457" y="7208"/>
                  </a:moveTo>
                  <a:cubicBezTo>
                    <a:pt x="16178" y="4197"/>
                    <a:pt x="16071" y="-106"/>
                    <a:pt x="10693" y="2"/>
                  </a:cubicBezTo>
                  <a:cubicBezTo>
                    <a:pt x="3809" y="755"/>
                    <a:pt x="-923" y="7531"/>
                    <a:pt x="152" y="11188"/>
                  </a:cubicBezTo>
                  <a:cubicBezTo>
                    <a:pt x="1551" y="16243"/>
                    <a:pt x="10908" y="13662"/>
                    <a:pt x="14457" y="72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1" name="任意多边形: 形状 1728">
              <a:extLst>
                <a:ext uri="{FF2B5EF4-FFF2-40B4-BE49-F238E27FC236}">
                  <a16:creationId xmlns:a16="http://schemas.microsoft.com/office/drawing/2014/main" xmlns="" id="{EC235460-744B-4F46-BAA1-C2CC48B0C8EB}"/>
                </a:ext>
              </a:extLst>
            </p:cNvPr>
            <p:cNvSpPr/>
            <p:nvPr/>
          </p:nvSpPr>
          <p:spPr>
            <a:xfrm>
              <a:off x="1490804" y="5867459"/>
              <a:ext cx="65315" cy="58972"/>
            </a:xfrm>
            <a:custGeom>
              <a:avLst/>
              <a:gdLst>
                <a:gd name="connsiteX0" fmla="*/ 14109 w 15457"/>
                <a:gd name="connsiteY0" fmla="*/ 7208 h 13956"/>
                <a:gd name="connsiteX1" fmla="*/ 14109 w 15457"/>
                <a:gd name="connsiteY1" fmla="*/ 7208 h 13956"/>
                <a:gd name="connsiteX2" fmla="*/ 11421 w 15457"/>
                <a:gd name="connsiteY2" fmla="*/ 2 h 13956"/>
                <a:gd name="connsiteX3" fmla="*/ 127 w 15457"/>
                <a:gd name="connsiteY3" fmla="*/ 11833 h 13956"/>
                <a:gd name="connsiteX4" fmla="*/ 14109 w 15457"/>
                <a:gd name="connsiteY4" fmla="*/ 7208 h 13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7" h="13956">
                  <a:moveTo>
                    <a:pt x="14109" y="7208"/>
                  </a:moveTo>
                  <a:lnTo>
                    <a:pt x="14109" y="7208"/>
                  </a:lnTo>
                  <a:cubicBezTo>
                    <a:pt x="16045" y="4089"/>
                    <a:pt x="16476" y="-105"/>
                    <a:pt x="11421" y="2"/>
                  </a:cubicBezTo>
                  <a:cubicBezTo>
                    <a:pt x="4967" y="862"/>
                    <a:pt x="-948" y="7961"/>
                    <a:pt x="127" y="11833"/>
                  </a:cubicBezTo>
                  <a:cubicBezTo>
                    <a:pt x="1525" y="16243"/>
                    <a:pt x="10237" y="13339"/>
                    <a:pt x="14109" y="72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2" name="任意多边形: 形状 1729">
              <a:extLst>
                <a:ext uri="{FF2B5EF4-FFF2-40B4-BE49-F238E27FC236}">
                  <a16:creationId xmlns:a16="http://schemas.microsoft.com/office/drawing/2014/main" xmlns="" id="{F6849BCF-D726-4183-A773-2DA736B02193}"/>
                </a:ext>
              </a:extLst>
            </p:cNvPr>
            <p:cNvSpPr/>
            <p:nvPr/>
          </p:nvSpPr>
          <p:spPr>
            <a:xfrm>
              <a:off x="1701636" y="5848803"/>
              <a:ext cx="63422" cy="59133"/>
            </a:xfrm>
            <a:custGeom>
              <a:avLst/>
              <a:gdLst>
                <a:gd name="connsiteX0" fmla="*/ 11863 w 15009"/>
                <a:gd name="connsiteY0" fmla="*/ 8 h 13994"/>
                <a:gd name="connsiteX1" fmla="*/ 31 w 15009"/>
                <a:gd name="connsiteY1" fmla="*/ 11946 h 13994"/>
                <a:gd name="connsiteX2" fmla="*/ 13153 w 15009"/>
                <a:gd name="connsiteY2" fmla="*/ 7214 h 13994"/>
                <a:gd name="connsiteX3" fmla="*/ 11863 w 15009"/>
                <a:gd name="connsiteY3" fmla="*/ 8 h 13994"/>
              </a:gdLst>
              <a:ahLst/>
              <a:cxnLst>
                <a:cxn ang="0">
                  <a:pos x="connsiteX0" y="connsiteY0"/>
                </a:cxn>
                <a:cxn ang="0">
                  <a:pos x="connsiteX1" y="connsiteY1"/>
                </a:cxn>
                <a:cxn ang="0">
                  <a:pos x="connsiteX2" y="connsiteY2"/>
                </a:cxn>
                <a:cxn ang="0">
                  <a:pos x="connsiteX3" y="connsiteY3"/>
                </a:cxn>
              </a:cxnLst>
              <a:rect l="l" t="t" r="r" b="b"/>
              <a:pathLst>
                <a:path w="15009" h="13994">
                  <a:moveTo>
                    <a:pt x="11863" y="8"/>
                  </a:moveTo>
                  <a:cubicBezTo>
                    <a:pt x="5947" y="868"/>
                    <a:pt x="-506" y="8182"/>
                    <a:pt x="31" y="11946"/>
                  </a:cubicBezTo>
                  <a:cubicBezTo>
                    <a:pt x="569" y="16249"/>
                    <a:pt x="8851" y="13345"/>
                    <a:pt x="13153" y="7214"/>
                  </a:cubicBezTo>
                  <a:cubicBezTo>
                    <a:pt x="15304" y="4095"/>
                    <a:pt x="16380" y="-207"/>
                    <a:pt x="11863"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3" name="任意多边形: 形状 1730">
              <a:extLst>
                <a:ext uri="{FF2B5EF4-FFF2-40B4-BE49-F238E27FC236}">
                  <a16:creationId xmlns:a16="http://schemas.microsoft.com/office/drawing/2014/main" xmlns="" id="{3A55D237-EA1F-4EA5-AC03-FDBB3A904CD6}"/>
                </a:ext>
              </a:extLst>
            </p:cNvPr>
            <p:cNvSpPr/>
            <p:nvPr/>
          </p:nvSpPr>
          <p:spPr>
            <a:xfrm>
              <a:off x="1890757" y="5828351"/>
              <a:ext cx="62476" cy="60037"/>
            </a:xfrm>
            <a:custGeom>
              <a:avLst/>
              <a:gdLst>
                <a:gd name="connsiteX0" fmla="*/ 12388 w 14785"/>
                <a:gd name="connsiteY0" fmla="*/ 7214 h 14208"/>
                <a:gd name="connsiteX1" fmla="*/ 12280 w 14785"/>
                <a:gd name="connsiteY1" fmla="*/ 8 h 14208"/>
                <a:gd name="connsiteX2" fmla="*/ 19 w 14785"/>
                <a:gd name="connsiteY2" fmla="*/ 12592 h 14208"/>
                <a:gd name="connsiteX3" fmla="*/ 12388 w 14785"/>
                <a:gd name="connsiteY3" fmla="*/ 7214 h 14208"/>
              </a:gdLst>
              <a:ahLst/>
              <a:cxnLst>
                <a:cxn ang="0">
                  <a:pos x="connsiteX0" y="connsiteY0"/>
                </a:cxn>
                <a:cxn ang="0">
                  <a:pos x="connsiteX1" y="connsiteY1"/>
                </a:cxn>
                <a:cxn ang="0">
                  <a:pos x="connsiteX2" y="connsiteY2"/>
                </a:cxn>
                <a:cxn ang="0">
                  <a:pos x="connsiteX3" y="connsiteY3"/>
                </a:cxn>
              </a:cxnLst>
              <a:rect l="l" t="t" r="r" b="b"/>
              <a:pathLst>
                <a:path w="14785" h="14208">
                  <a:moveTo>
                    <a:pt x="12388" y="7214"/>
                  </a:moveTo>
                  <a:cubicBezTo>
                    <a:pt x="14754" y="4095"/>
                    <a:pt x="16367" y="-207"/>
                    <a:pt x="12280" y="8"/>
                  </a:cubicBezTo>
                  <a:cubicBezTo>
                    <a:pt x="6687" y="976"/>
                    <a:pt x="-412" y="8827"/>
                    <a:pt x="19" y="12592"/>
                  </a:cubicBezTo>
                  <a:cubicBezTo>
                    <a:pt x="449" y="16356"/>
                    <a:pt x="7870" y="13130"/>
                    <a:pt x="12388" y="72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4" name="任意多边形: 形状 1731">
              <a:extLst>
                <a:ext uri="{FF2B5EF4-FFF2-40B4-BE49-F238E27FC236}">
                  <a16:creationId xmlns:a16="http://schemas.microsoft.com/office/drawing/2014/main" xmlns="" id="{DFBCFBA5-3F09-445C-BFE7-674095C00AAF}"/>
                </a:ext>
              </a:extLst>
            </p:cNvPr>
            <p:cNvSpPr/>
            <p:nvPr/>
          </p:nvSpPr>
          <p:spPr>
            <a:xfrm>
              <a:off x="2059410" y="5806534"/>
              <a:ext cx="61102" cy="60806"/>
            </a:xfrm>
            <a:custGeom>
              <a:avLst/>
              <a:gdLst>
                <a:gd name="connsiteX0" fmla="*/ 11411 w 14460"/>
                <a:gd name="connsiteY0" fmla="*/ 7321 h 14390"/>
                <a:gd name="connsiteX1" fmla="*/ 12594 w 14460"/>
                <a:gd name="connsiteY1" fmla="*/ 8 h 14390"/>
                <a:gd name="connsiteX2" fmla="*/ 10 w 14460"/>
                <a:gd name="connsiteY2" fmla="*/ 13129 h 14390"/>
                <a:gd name="connsiteX3" fmla="*/ 11411 w 14460"/>
                <a:gd name="connsiteY3" fmla="*/ 7321 h 14390"/>
              </a:gdLst>
              <a:ahLst/>
              <a:cxnLst>
                <a:cxn ang="0">
                  <a:pos x="connsiteX0" y="connsiteY0"/>
                </a:cxn>
                <a:cxn ang="0">
                  <a:pos x="connsiteX1" y="connsiteY1"/>
                </a:cxn>
                <a:cxn ang="0">
                  <a:pos x="connsiteX2" y="connsiteY2"/>
                </a:cxn>
                <a:cxn ang="0">
                  <a:pos x="connsiteX3" y="connsiteY3"/>
                </a:cxn>
              </a:cxnLst>
              <a:rect l="l" t="t" r="r" b="b"/>
              <a:pathLst>
                <a:path w="14460" h="14390">
                  <a:moveTo>
                    <a:pt x="11411" y="7321"/>
                  </a:moveTo>
                  <a:cubicBezTo>
                    <a:pt x="13992" y="4202"/>
                    <a:pt x="16143" y="-208"/>
                    <a:pt x="12594" y="8"/>
                  </a:cubicBezTo>
                  <a:cubicBezTo>
                    <a:pt x="7324" y="1083"/>
                    <a:pt x="-313" y="9688"/>
                    <a:pt x="10" y="13129"/>
                  </a:cubicBezTo>
                  <a:cubicBezTo>
                    <a:pt x="225" y="16356"/>
                    <a:pt x="6786" y="13022"/>
                    <a:pt x="11411" y="73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5" name="任意多边形: 形状 1732">
              <a:extLst>
                <a:ext uri="{FF2B5EF4-FFF2-40B4-BE49-F238E27FC236}">
                  <a16:creationId xmlns:a16="http://schemas.microsoft.com/office/drawing/2014/main" xmlns="" id="{55C27D4D-9248-43EF-B47C-3D3B0CF2BACB}"/>
                </a:ext>
              </a:extLst>
            </p:cNvPr>
            <p:cNvSpPr/>
            <p:nvPr/>
          </p:nvSpPr>
          <p:spPr>
            <a:xfrm>
              <a:off x="2205793" y="5784261"/>
              <a:ext cx="60684" cy="60942"/>
            </a:xfrm>
            <a:custGeom>
              <a:avLst/>
              <a:gdLst>
                <a:gd name="connsiteX0" fmla="*/ 10649 w 14361"/>
                <a:gd name="connsiteY0" fmla="*/ 7322 h 14422"/>
                <a:gd name="connsiteX1" fmla="*/ 11294 w 14361"/>
                <a:gd name="connsiteY1" fmla="*/ 6569 h 14422"/>
                <a:gd name="connsiteX2" fmla="*/ 13015 w 14361"/>
                <a:gd name="connsiteY2" fmla="*/ 8 h 14422"/>
                <a:gd name="connsiteX3" fmla="*/ 1 w 14361"/>
                <a:gd name="connsiteY3" fmla="*/ 13560 h 14422"/>
                <a:gd name="connsiteX4" fmla="*/ 10649 w 14361"/>
                <a:gd name="connsiteY4" fmla="*/ 7322 h 14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61" h="14422">
                  <a:moveTo>
                    <a:pt x="10649" y="7322"/>
                  </a:moveTo>
                  <a:cubicBezTo>
                    <a:pt x="10864" y="7107"/>
                    <a:pt x="11079" y="6784"/>
                    <a:pt x="11294" y="6569"/>
                  </a:cubicBezTo>
                  <a:cubicBezTo>
                    <a:pt x="13553" y="3773"/>
                    <a:pt x="15919" y="-207"/>
                    <a:pt x="13015" y="8"/>
                  </a:cubicBezTo>
                  <a:cubicBezTo>
                    <a:pt x="8175" y="1191"/>
                    <a:pt x="-107" y="10549"/>
                    <a:pt x="1" y="13560"/>
                  </a:cubicBezTo>
                  <a:cubicBezTo>
                    <a:pt x="109" y="16142"/>
                    <a:pt x="6024" y="12592"/>
                    <a:pt x="10649" y="73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6" name="任意多边形: 形状 1733">
              <a:extLst>
                <a:ext uri="{FF2B5EF4-FFF2-40B4-BE49-F238E27FC236}">
                  <a16:creationId xmlns:a16="http://schemas.microsoft.com/office/drawing/2014/main" xmlns="" id="{B79C6D69-B6C4-4837-BCF7-E446F23D02A9}"/>
                </a:ext>
              </a:extLst>
            </p:cNvPr>
            <p:cNvSpPr/>
            <p:nvPr/>
          </p:nvSpPr>
          <p:spPr>
            <a:xfrm>
              <a:off x="2329413" y="5760627"/>
              <a:ext cx="60206" cy="61880"/>
            </a:xfrm>
            <a:custGeom>
              <a:avLst/>
              <a:gdLst>
                <a:gd name="connsiteX0" fmla="*/ 13338 w 14248"/>
                <a:gd name="connsiteY0" fmla="*/ 8 h 14644"/>
                <a:gd name="connsiteX1" fmla="*/ 1 w 14248"/>
                <a:gd name="connsiteY1" fmla="*/ 14098 h 14644"/>
                <a:gd name="connsiteX2" fmla="*/ 9896 w 14248"/>
                <a:gd name="connsiteY2" fmla="*/ 7430 h 14644"/>
                <a:gd name="connsiteX3" fmla="*/ 9896 w 14248"/>
                <a:gd name="connsiteY3" fmla="*/ 7430 h 14644"/>
                <a:gd name="connsiteX4" fmla="*/ 11187 w 14248"/>
                <a:gd name="connsiteY4" fmla="*/ 5924 h 14644"/>
                <a:gd name="connsiteX5" fmla="*/ 13338 w 14248"/>
                <a:gd name="connsiteY5" fmla="*/ 8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48" h="14644">
                  <a:moveTo>
                    <a:pt x="13338" y="8"/>
                  </a:moveTo>
                  <a:cubicBezTo>
                    <a:pt x="9036" y="1299"/>
                    <a:pt x="-107" y="11409"/>
                    <a:pt x="1" y="14098"/>
                  </a:cubicBezTo>
                  <a:cubicBezTo>
                    <a:pt x="108" y="16034"/>
                    <a:pt x="5271" y="12592"/>
                    <a:pt x="9896" y="7430"/>
                  </a:cubicBezTo>
                  <a:lnTo>
                    <a:pt x="9896" y="7430"/>
                  </a:lnTo>
                  <a:cubicBezTo>
                    <a:pt x="10326" y="7000"/>
                    <a:pt x="10757" y="6354"/>
                    <a:pt x="11187" y="5924"/>
                  </a:cubicBezTo>
                  <a:cubicBezTo>
                    <a:pt x="12908" y="3773"/>
                    <a:pt x="15704" y="-207"/>
                    <a:pt x="13338"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7" name="任意多边形: 形状 1734">
              <a:extLst>
                <a:ext uri="{FF2B5EF4-FFF2-40B4-BE49-F238E27FC236}">
                  <a16:creationId xmlns:a16="http://schemas.microsoft.com/office/drawing/2014/main" xmlns="" id="{D9F69243-81E8-496D-AA1A-13D0BC3AC336}"/>
                </a:ext>
              </a:extLst>
            </p:cNvPr>
            <p:cNvSpPr/>
            <p:nvPr/>
          </p:nvSpPr>
          <p:spPr>
            <a:xfrm>
              <a:off x="2430764" y="5736529"/>
              <a:ext cx="59805" cy="62425"/>
            </a:xfrm>
            <a:custGeom>
              <a:avLst/>
              <a:gdLst>
                <a:gd name="connsiteX0" fmla="*/ 9143 w 14153"/>
                <a:gd name="connsiteY0" fmla="*/ 7433 h 14773"/>
                <a:gd name="connsiteX1" fmla="*/ 12155 w 14153"/>
                <a:gd name="connsiteY1" fmla="*/ 3884 h 14773"/>
                <a:gd name="connsiteX2" fmla="*/ 13553 w 14153"/>
                <a:gd name="connsiteY2" fmla="*/ 12 h 14773"/>
                <a:gd name="connsiteX3" fmla="*/ 1 w 14153"/>
                <a:gd name="connsiteY3" fmla="*/ 14424 h 14773"/>
                <a:gd name="connsiteX4" fmla="*/ 9143 w 14153"/>
                <a:gd name="connsiteY4" fmla="*/ 7433 h 14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3" h="14773">
                  <a:moveTo>
                    <a:pt x="9143" y="7433"/>
                  </a:moveTo>
                  <a:cubicBezTo>
                    <a:pt x="9681" y="6895"/>
                    <a:pt x="10972" y="5390"/>
                    <a:pt x="12155" y="3884"/>
                  </a:cubicBezTo>
                  <a:cubicBezTo>
                    <a:pt x="13123" y="2593"/>
                    <a:pt x="15166" y="-203"/>
                    <a:pt x="13553" y="12"/>
                  </a:cubicBezTo>
                  <a:cubicBezTo>
                    <a:pt x="9896" y="1302"/>
                    <a:pt x="-107" y="12381"/>
                    <a:pt x="1" y="14424"/>
                  </a:cubicBezTo>
                  <a:cubicBezTo>
                    <a:pt x="1" y="15930"/>
                    <a:pt x="4626" y="12381"/>
                    <a:pt x="9143" y="743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8" name="任意多边形: 形状 1735">
              <a:extLst>
                <a:ext uri="{FF2B5EF4-FFF2-40B4-BE49-F238E27FC236}">
                  <a16:creationId xmlns:a16="http://schemas.microsoft.com/office/drawing/2014/main" xmlns="" id="{AAD4A686-0E3F-49D0-AF67-75EF9C4E7F70}"/>
                </a:ext>
              </a:extLst>
            </p:cNvPr>
            <p:cNvSpPr/>
            <p:nvPr/>
          </p:nvSpPr>
          <p:spPr>
            <a:xfrm>
              <a:off x="2508912" y="5712147"/>
              <a:ext cx="59602" cy="63126"/>
            </a:xfrm>
            <a:custGeom>
              <a:avLst/>
              <a:gdLst>
                <a:gd name="connsiteX0" fmla="*/ 13774 w 14105"/>
                <a:gd name="connsiteY0" fmla="*/ 81 h 14939"/>
                <a:gd name="connsiteX1" fmla="*/ 7 w 14105"/>
                <a:gd name="connsiteY1" fmla="*/ 14923 h 14939"/>
                <a:gd name="connsiteX2" fmla="*/ 8396 w 14105"/>
                <a:gd name="connsiteY2" fmla="*/ 7610 h 14939"/>
                <a:gd name="connsiteX3" fmla="*/ 14097 w 14105"/>
                <a:gd name="connsiteY3" fmla="*/ 81 h 14939"/>
                <a:gd name="connsiteX4" fmla="*/ 13774 w 14105"/>
                <a:gd name="connsiteY4" fmla="*/ 81 h 14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5" h="14939">
                  <a:moveTo>
                    <a:pt x="13774" y="81"/>
                  </a:moveTo>
                  <a:cubicBezTo>
                    <a:pt x="10978" y="1371"/>
                    <a:pt x="-316" y="13633"/>
                    <a:pt x="7" y="14923"/>
                  </a:cubicBezTo>
                  <a:cubicBezTo>
                    <a:pt x="760" y="15246"/>
                    <a:pt x="5385" y="10729"/>
                    <a:pt x="8396" y="7610"/>
                  </a:cubicBezTo>
                  <a:cubicBezTo>
                    <a:pt x="10440" y="5351"/>
                    <a:pt x="14312" y="941"/>
                    <a:pt x="14097" y="81"/>
                  </a:cubicBezTo>
                  <a:cubicBezTo>
                    <a:pt x="13881" y="-27"/>
                    <a:pt x="13774" y="-27"/>
                    <a:pt x="13774"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9" name="任意多边形: 形状 1736">
              <a:extLst>
                <a:ext uri="{FF2B5EF4-FFF2-40B4-BE49-F238E27FC236}">
                  <a16:creationId xmlns:a16="http://schemas.microsoft.com/office/drawing/2014/main" xmlns="" id="{B82B082F-3523-4395-BF4A-6909D91FE722}"/>
                </a:ext>
              </a:extLst>
            </p:cNvPr>
            <p:cNvSpPr/>
            <p:nvPr/>
          </p:nvSpPr>
          <p:spPr>
            <a:xfrm>
              <a:off x="2563025" y="5687490"/>
              <a:ext cx="59082" cy="63625"/>
            </a:xfrm>
            <a:custGeom>
              <a:avLst/>
              <a:gdLst>
                <a:gd name="connsiteX0" fmla="*/ 0 w 13982"/>
                <a:gd name="connsiteY0" fmla="*/ 15058 h 15057"/>
                <a:gd name="connsiteX1" fmla="*/ 7529 w 13982"/>
                <a:gd name="connsiteY1" fmla="*/ 7636 h 15057"/>
                <a:gd name="connsiteX2" fmla="*/ 13982 w 13982"/>
                <a:gd name="connsiteY2" fmla="*/ 0 h 15057"/>
                <a:gd name="connsiteX3" fmla="*/ 13875 w 13982"/>
                <a:gd name="connsiteY3" fmla="*/ 0 h 15057"/>
                <a:gd name="connsiteX4" fmla="*/ 0 w 13982"/>
                <a:gd name="connsiteY4" fmla="*/ 15058 h 15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82" h="15057">
                  <a:moveTo>
                    <a:pt x="0" y="15058"/>
                  </a:moveTo>
                  <a:cubicBezTo>
                    <a:pt x="645" y="14735"/>
                    <a:pt x="4840" y="10540"/>
                    <a:pt x="7529" y="7636"/>
                  </a:cubicBezTo>
                  <a:cubicBezTo>
                    <a:pt x="7744" y="7314"/>
                    <a:pt x="13875" y="860"/>
                    <a:pt x="13982" y="0"/>
                  </a:cubicBezTo>
                  <a:cubicBezTo>
                    <a:pt x="13982" y="0"/>
                    <a:pt x="13875" y="0"/>
                    <a:pt x="13875" y="0"/>
                  </a:cubicBezTo>
                  <a:cubicBezTo>
                    <a:pt x="12369" y="1076"/>
                    <a:pt x="107" y="13982"/>
                    <a:pt x="0" y="1505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3" name="任意多边形: 形状 1750">
              <a:extLst>
                <a:ext uri="{FF2B5EF4-FFF2-40B4-BE49-F238E27FC236}">
                  <a16:creationId xmlns:a16="http://schemas.microsoft.com/office/drawing/2014/main" xmlns="" id="{92BD0FDA-CCBA-4445-B127-62D08F2FB369}"/>
                </a:ext>
              </a:extLst>
            </p:cNvPr>
            <p:cNvSpPr/>
            <p:nvPr/>
          </p:nvSpPr>
          <p:spPr>
            <a:xfrm>
              <a:off x="174259" y="6057446"/>
              <a:ext cx="60029" cy="53036"/>
            </a:xfrm>
            <a:custGeom>
              <a:avLst/>
              <a:gdLst>
                <a:gd name="connsiteX0" fmla="*/ 14192 w 14206"/>
                <a:gd name="connsiteY0" fmla="*/ 6884 h 12551"/>
                <a:gd name="connsiteX1" fmla="*/ 6771 w 14206"/>
                <a:gd name="connsiteY1" fmla="*/ 0 h 12551"/>
                <a:gd name="connsiteX2" fmla="*/ 1393 w 14206"/>
                <a:gd name="connsiteY2" fmla="*/ 10003 h 12551"/>
                <a:gd name="connsiteX3" fmla="*/ 14192 w 14206"/>
                <a:gd name="connsiteY3" fmla="*/ 6884 h 12551"/>
              </a:gdLst>
              <a:ahLst/>
              <a:cxnLst>
                <a:cxn ang="0">
                  <a:pos x="connsiteX0" y="connsiteY0"/>
                </a:cxn>
                <a:cxn ang="0">
                  <a:pos x="connsiteX1" y="connsiteY1"/>
                </a:cxn>
                <a:cxn ang="0">
                  <a:pos x="connsiteX2" y="connsiteY2"/>
                </a:cxn>
                <a:cxn ang="0">
                  <a:pos x="connsiteX3" y="connsiteY3"/>
                </a:cxn>
              </a:cxnLst>
              <a:rect l="l" t="t" r="r" b="b"/>
              <a:pathLst>
                <a:path w="14206" h="12551">
                  <a:moveTo>
                    <a:pt x="14192" y="6884"/>
                  </a:moveTo>
                  <a:cubicBezTo>
                    <a:pt x="14407" y="4087"/>
                    <a:pt x="12256" y="107"/>
                    <a:pt x="6771" y="0"/>
                  </a:cubicBezTo>
                  <a:cubicBezTo>
                    <a:pt x="533" y="430"/>
                    <a:pt x="-1726" y="6131"/>
                    <a:pt x="1393" y="10003"/>
                  </a:cubicBezTo>
                  <a:cubicBezTo>
                    <a:pt x="5373" y="14628"/>
                    <a:pt x="13654" y="12584"/>
                    <a:pt x="14192" y="6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4" name="任意多边形: 形状 1751">
              <a:extLst>
                <a:ext uri="{FF2B5EF4-FFF2-40B4-BE49-F238E27FC236}">
                  <a16:creationId xmlns:a16="http://schemas.microsoft.com/office/drawing/2014/main" xmlns="" id="{35E9CA5E-C3C8-4C63-919D-AA55AFC28669}"/>
                </a:ext>
              </a:extLst>
            </p:cNvPr>
            <p:cNvSpPr/>
            <p:nvPr/>
          </p:nvSpPr>
          <p:spPr>
            <a:xfrm>
              <a:off x="404520" y="6052447"/>
              <a:ext cx="60092" cy="53010"/>
            </a:xfrm>
            <a:custGeom>
              <a:avLst/>
              <a:gdLst>
                <a:gd name="connsiteX0" fmla="*/ 14124 w 14221"/>
                <a:gd name="connsiteY0" fmla="*/ 6776 h 12545"/>
                <a:gd name="connsiteX1" fmla="*/ 7563 w 14221"/>
                <a:gd name="connsiteY1" fmla="*/ 0 h 12545"/>
                <a:gd name="connsiteX2" fmla="*/ 1002 w 14221"/>
                <a:gd name="connsiteY2" fmla="*/ 10003 h 12545"/>
                <a:gd name="connsiteX3" fmla="*/ 14124 w 14221"/>
                <a:gd name="connsiteY3" fmla="*/ 6776 h 12545"/>
              </a:gdLst>
              <a:ahLst/>
              <a:cxnLst>
                <a:cxn ang="0">
                  <a:pos x="connsiteX0" y="connsiteY0"/>
                </a:cxn>
                <a:cxn ang="0">
                  <a:pos x="connsiteX1" y="connsiteY1"/>
                </a:cxn>
                <a:cxn ang="0">
                  <a:pos x="connsiteX2" y="connsiteY2"/>
                </a:cxn>
                <a:cxn ang="0">
                  <a:pos x="connsiteX3" y="connsiteY3"/>
                </a:cxn>
              </a:cxnLst>
              <a:rect l="l" t="t" r="r" b="b"/>
              <a:pathLst>
                <a:path w="14221" h="12545">
                  <a:moveTo>
                    <a:pt x="14124" y="6776"/>
                  </a:moveTo>
                  <a:cubicBezTo>
                    <a:pt x="14661" y="3980"/>
                    <a:pt x="13048" y="0"/>
                    <a:pt x="7563" y="0"/>
                  </a:cubicBezTo>
                  <a:cubicBezTo>
                    <a:pt x="1217" y="430"/>
                    <a:pt x="-1687" y="6238"/>
                    <a:pt x="1002" y="10003"/>
                  </a:cubicBezTo>
                  <a:cubicBezTo>
                    <a:pt x="4336" y="14628"/>
                    <a:pt x="12940" y="12584"/>
                    <a:pt x="14124" y="67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5" name="任意多边形: 形状 1752">
              <a:extLst>
                <a:ext uri="{FF2B5EF4-FFF2-40B4-BE49-F238E27FC236}">
                  <a16:creationId xmlns:a16="http://schemas.microsoft.com/office/drawing/2014/main" xmlns="" id="{17463F5A-344A-45FE-B312-08A4F0ABA781}"/>
                </a:ext>
              </a:extLst>
            </p:cNvPr>
            <p:cNvSpPr/>
            <p:nvPr/>
          </p:nvSpPr>
          <p:spPr>
            <a:xfrm>
              <a:off x="634389" y="6044266"/>
              <a:ext cx="60447" cy="53796"/>
            </a:xfrm>
            <a:custGeom>
              <a:avLst/>
              <a:gdLst>
                <a:gd name="connsiteX0" fmla="*/ 14041 w 14305"/>
                <a:gd name="connsiteY0" fmla="*/ 6776 h 12731"/>
                <a:gd name="connsiteX1" fmla="*/ 8448 w 14305"/>
                <a:gd name="connsiteY1" fmla="*/ 0 h 12731"/>
                <a:gd name="connsiteX2" fmla="*/ 381 w 14305"/>
                <a:gd name="connsiteY2" fmla="*/ 9680 h 12731"/>
                <a:gd name="connsiteX3" fmla="*/ 14041 w 14305"/>
                <a:gd name="connsiteY3" fmla="*/ 6776 h 12731"/>
              </a:gdLst>
              <a:ahLst/>
              <a:cxnLst>
                <a:cxn ang="0">
                  <a:pos x="connsiteX0" y="connsiteY0"/>
                </a:cxn>
                <a:cxn ang="0">
                  <a:pos x="connsiteX1" y="connsiteY1"/>
                </a:cxn>
                <a:cxn ang="0">
                  <a:pos x="connsiteX2" y="connsiteY2"/>
                </a:cxn>
                <a:cxn ang="0">
                  <a:pos x="connsiteX3" y="connsiteY3"/>
                </a:cxn>
              </a:cxnLst>
              <a:rect l="l" t="t" r="r" b="b"/>
              <a:pathLst>
                <a:path w="14305" h="12731">
                  <a:moveTo>
                    <a:pt x="14041" y="6776"/>
                  </a:moveTo>
                  <a:cubicBezTo>
                    <a:pt x="14901" y="3980"/>
                    <a:pt x="13826" y="0"/>
                    <a:pt x="8448" y="0"/>
                  </a:cubicBezTo>
                  <a:cubicBezTo>
                    <a:pt x="1887" y="538"/>
                    <a:pt x="-1125" y="6238"/>
                    <a:pt x="381" y="9680"/>
                  </a:cubicBezTo>
                  <a:cubicBezTo>
                    <a:pt x="2640" y="14950"/>
                    <a:pt x="11997" y="13014"/>
                    <a:pt x="14041" y="67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6" name="任意多边形: 形状 1753">
              <a:extLst>
                <a:ext uri="{FF2B5EF4-FFF2-40B4-BE49-F238E27FC236}">
                  <a16:creationId xmlns:a16="http://schemas.microsoft.com/office/drawing/2014/main" xmlns="" id="{706BA0A7-414E-49B3-A934-D31DF4E393CE}"/>
                </a:ext>
              </a:extLst>
            </p:cNvPr>
            <p:cNvSpPr/>
            <p:nvPr/>
          </p:nvSpPr>
          <p:spPr>
            <a:xfrm>
              <a:off x="861629" y="6034264"/>
              <a:ext cx="61457" cy="53610"/>
            </a:xfrm>
            <a:custGeom>
              <a:avLst/>
              <a:gdLst>
                <a:gd name="connsiteX0" fmla="*/ 9308 w 14544"/>
                <a:gd name="connsiteY0" fmla="*/ 0 h 12687"/>
                <a:gd name="connsiteX1" fmla="*/ 381 w 14544"/>
                <a:gd name="connsiteY1" fmla="*/ 10218 h 12687"/>
                <a:gd name="connsiteX2" fmla="*/ 14041 w 14544"/>
                <a:gd name="connsiteY2" fmla="*/ 6669 h 12687"/>
                <a:gd name="connsiteX3" fmla="*/ 9308 w 14544"/>
                <a:gd name="connsiteY3" fmla="*/ 0 h 12687"/>
              </a:gdLst>
              <a:ahLst/>
              <a:cxnLst>
                <a:cxn ang="0">
                  <a:pos x="connsiteX0" y="connsiteY0"/>
                </a:cxn>
                <a:cxn ang="0">
                  <a:pos x="connsiteX1" y="connsiteY1"/>
                </a:cxn>
                <a:cxn ang="0">
                  <a:pos x="connsiteX2" y="connsiteY2"/>
                </a:cxn>
                <a:cxn ang="0">
                  <a:pos x="connsiteX3" y="connsiteY3"/>
                </a:cxn>
              </a:cxnLst>
              <a:rect l="l" t="t" r="r" b="b"/>
              <a:pathLst>
                <a:path w="14544" h="12687">
                  <a:moveTo>
                    <a:pt x="9308" y="0"/>
                  </a:moveTo>
                  <a:cubicBezTo>
                    <a:pt x="2963" y="645"/>
                    <a:pt x="-1340" y="6561"/>
                    <a:pt x="381" y="10218"/>
                  </a:cubicBezTo>
                  <a:cubicBezTo>
                    <a:pt x="2532" y="14843"/>
                    <a:pt x="11460" y="12584"/>
                    <a:pt x="14041" y="6669"/>
                  </a:cubicBezTo>
                  <a:cubicBezTo>
                    <a:pt x="15224" y="3980"/>
                    <a:pt x="14579" y="0"/>
                    <a:pt x="93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7" name="任意多边形: 形状 1754">
              <a:extLst>
                <a:ext uri="{FF2B5EF4-FFF2-40B4-BE49-F238E27FC236}">
                  <a16:creationId xmlns:a16="http://schemas.microsoft.com/office/drawing/2014/main" xmlns="" id="{CBDDF817-E6D5-4EE2-BE6A-CB94376D58C5}"/>
                </a:ext>
              </a:extLst>
            </p:cNvPr>
            <p:cNvSpPr/>
            <p:nvPr/>
          </p:nvSpPr>
          <p:spPr>
            <a:xfrm>
              <a:off x="1085269" y="6021985"/>
              <a:ext cx="62395" cy="54392"/>
            </a:xfrm>
            <a:custGeom>
              <a:avLst/>
              <a:gdLst>
                <a:gd name="connsiteX0" fmla="*/ 10161 w 14766"/>
                <a:gd name="connsiteY0" fmla="*/ 2 h 12872"/>
                <a:gd name="connsiteX1" fmla="*/ 158 w 14766"/>
                <a:gd name="connsiteY1" fmla="*/ 10435 h 12872"/>
                <a:gd name="connsiteX2" fmla="*/ 13926 w 14766"/>
                <a:gd name="connsiteY2" fmla="*/ 6778 h 12872"/>
                <a:gd name="connsiteX3" fmla="*/ 13926 w 14766"/>
                <a:gd name="connsiteY3" fmla="*/ 6778 h 12872"/>
                <a:gd name="connsiteX4" fmla="*/ 10161 w 14766"/>
                <a:gd name="connsiteY4" fmla="*/ 2 h 12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6" h="12872">
                  <a:moveTo>
                    <a:pt x="10161" y="2"/>
                  </a:moveTo>
                  <a:cubicBezTo>
                    <a:pt x="3600" y="755"/>
                    <a:pt x="-917" y="6993"/>
                    <a:pt x="158" y="10435"/>
                  </a:cubicBezTo>
                  <a:cubicBezTo>
                    <a:pt x="1557" y="15060"/>
                    <a:pt x="10591" y="12694"/>
                    <a:pt x="13926" y="6778"/>
                  </a:cubicBezTo>
                  <a:lnTo>
                    <a:pt x="13926" y="6778"/>
                  </a:lnTo>
                  <a:cubicBezTo>
                    <a:pt x="15431" y="3874"/>
                    <a:pt x="15324" y="-106"/>
                    <a:pt x="10161"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8" name="任意多边形: 形状 1755">
              <a:extLst>
                <a:ext uri="{FF2B5EF4-FFF2-40B4-BE49-F238E27FC236}">
                  <a16:creationId xmlns:a16="http://schemas.microsoft.com/office/drawing/2014/main" xmlns="" id="{259ACFCE-241A-4801-92A6-C71D8718310D}"/>
                </a:ext>
              </a:extLst>
            </p:cNvPr>
            <p:cNvSpPr/>
            <p:nvPr/>
          </p:nvSpPr>
          <p:spPr>
            <a:xfrm>
              <a:off x="1302566" y="6006988"/>
              <a:ext cx="63439" cy="54692"/>
            </a:xfrm>
            <a:custGeom>
              <a:avLst/>
              <a:gdLst>
                <a:gd name="connsiteX0" fmla="*/ 39 w 15013"/>
                <a:gd name="connsiteY0" fmla="*/ 10543 h 12943"/>
                <a:gd name="connsiteX1" fmla="*/ 13698 w 15013"/>
                <a:gd name="connsiteY1" fmla="*/ 6671 h 12943"/>
                <a:gd name="connsiteX2" fmla="*/ 13698 w 15013"/>
                <a:gd name="connsiteY2" fmla="*/ 6671 h 12943"/>
                <a:gd name="connsiteX3" fmla="*/ 11009 w 15013"/>
                <a:gd name="connsiteY3" fmla="*/ 2 h 12943"/>
                <a:gd name="connsiteX4" fmla="*/ 39 w 15013"/>
                <a:gd name="connsiteY4" fmla="*/ 10543 h 12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12943">
                  <a:moveTo>
                    <a:pt x="39" y="10543"/>
                  </a:moveTo>
                  <a:cubicBezTo>
                    <a:pt x="791" y="15167"/>
                    <a:pt x="9719" y="12694"/>
                    <a:pt x="13698" y="6671"/>
                  </a:cubicBezTo>
                  <a:lnTo>
                    <a:pt x="13698" y="6671"/>
                  </a:lnTo>
                  <a:cubicBezTo>
                    <a:pt x="15634" y="3767"/>
                    <a:pt x="15957" y="-105"/>
                    <a:pt x="11009" y="2"/>
                  </a:cubicBezTo>
                  <a:cubicBezTo>
                    <a:pt x="4663" y="755"/>
                    <a:pt x="-499" y="7101"/>
                    <a:pt x="39" y="105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9" name="任意多边形: 形状 1756">
              <a:extLst>
                <a:ext uri="{FF2B5EF4-FFF2-40B4-BE49-F238E27FC236}">
                  <a16:creationId xmlns:a16="http://schemas.microsoft.com/office/drawing/2014/main" xmlns="" id="{2D089206-14A4-4FF0-A9C5-B5E377B498C3}"/>
                </a:ext>
              </a:extLst>
            </p:cNvPr>
            <p:cNvSpPr/>
            <p:nvPr/>
          </p:nvSpPr>
          <p:spPr>
            <a:xfrm>
              <a:off x="1510293" y="5989718"/>
              <a:ext cx="62919" cy="55017"/>
            </a:xfrm>
            <a:custGeom>
              <a:avLst/>
              <a:gdLst>
                <a:gd name="connsiteX0" fmla="*/ 11649 w 14890"/>
                <a:gd name="connsiteY0" fmla="*/ 2 h 13020"/>
                <a:gd name="connsiteX1" fmla="*/ 32 w 14890"/>
                <a:gd name="connsiteY1" fmla="*/ 11080 h 13020"/>
                <a:gd name="connsiteX2" fmla="*/ 13047 w 14890"/>
                <a:gd name="connsiteY2" fmla="*/ 6671 h 13020"/>
                <a:gd name="connsiteX3" fmla="*/ 13047 w 14890"/>
                <a:gd name="connsiteY3" fmla="*/ 6671 h 13020"/>
                <a:gd name="connsiteX4" fmla="*/ 11649 w 14890"/>
                <a:gd name="connsiteY4" fmla="*/ 2 h 13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90" h="13020">
                  <a:moveTo>
                    <a:pt x="11649" y="2"/>
                  </a:moveTo>
                  <a:cubicBezTo>
                    <a:pt x="5733" y="863"/>
                    <a:pt x="-505" y="7531"/>
                    <a:pt x="32" y="11080"/>
                  </a:cubicBezTo>
                  <a:cubicBezTo>
                    <a:pt x="678" y="15168"/>
                    <a:pt x="8745" y="12371"/>
                    <a:pt x="13047" y="6671"/>
                  </a:cubicBezTo>
                  <a:lnTo>
                    <a:pt x="13047" y="6671"/>
                  </a:lnTo>
                  <a:cubicBezTo>
                    <a:pt x="15198" y="3874"/>
                    <a:pt x="16273" y="-105"/>
                    <a:pt x="1164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0" name="任意多边形: 形状 1757">
              <a:extLst>
                <a:ext uri="{FF2B5EF4-FFF2-40B4-BE49-F238E27FC236}">
                  <a16:creationId xmlns:a16="http://schemas.microsoft.com/office/drawing/2014/main" xmlns="" id="{42C0A9D2-6C80-419D-AA6D-5CBECC6D879A}"/>
                </a:ext>
              </a:extLst>
            </p:cNvPr>
            <p:cNvSpPr/>
            <p:nvPr/>
          </p:nvSpPr>
          <p:spPr>
            <a:xfrm>
              <a:off x="1699418" y="5971083"/>
              <a:ext cx="62176" cy="55824"/>
            </a:xfrm>
            <a:custGeom>
              <a:avLst/>
              <a:gdLst>
                <a:gd name="connsiteX0" fmla="*/ 19 w 14714"/>
                <a:gd name="connsiteY0" fmla="*/ 11726 h 13211"/>
                <a:gd name="connsiteX1" fmla="*/ 12280 w 14714"/>
                <a:gd name="connsiteY1" fmla="*/ 6778 h 13211"/>
                <a:gd name="connsiteX2" fmla="*/ 12173 w 14714"/>
                <a:gd name="connsiteY2" fmla="*/ 2 h 13211"/>
                <a:gd name="connsiteX3" fmla="*/ 19 w 14714"/>
                <a:gd name="connsiteY3" fmla="*/ 11726 h 13211"/>
              </a:gdLst>
              <a:ahLst/>
              <a:cxnLst>
                <a:cxn ang="0">
                  <a:pos x="connsiteX0" y="connsiteY0"/>
                </a:cxn>
                <a:cxn ang="0">
                  <a:pos x="connsiteX1" y="connsiteY1"/>
                </a:cxn>
                <a:cxn ang="0">
                  <a:pos x="connsiteX2" y="connsiteY2"/>
                </a:cxn>
                <a:cxn ang="0">
                  <a:pos x="connsiteX3" y="connsiteY3"/>
                </a:cxn>
              </a:cxnLst>
              <a:rect l="l" t="t" r="r" b="b"/>
              <a:pathLst>
                <a:path w="14714" h="13211">
                  <a:moveTo>
                    <a:pt x="19" y="11726"/>
                  </a:moveTo>
                  <a:cubicBezTo>
                    <a:pt x="449" y="15167"/>
                    <a:pt x="7763" y="12263"/>
                    <a:pt x="12280" y="6778"/>
                  </a:cubicBezTo>
                  <a:cubicBezTo>
                    <a:pt x="14754" y="3874"/>
                    <a:pt x="16260" y="-105"/>
                    <a:pt x="12173" y="2"/>
                  </a:cubicBezTo>
                  <a:cubicBezTo>
                    <a:pt x="6580" y="970"/>
                    <a:pt x="-411" y="8284"/>
                    <a:pt x="19" y="117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1" name="任意多边形: 形状 1758">
              <a:extLst>
                <a:ext uri="{FF2B5EF4-FFF2-40B4-BE49-F238E27FC236}">
                  <a16:creationId xmlns:a16="http://schemas.microsoft.com/office/drawing/2014/main" xmlns="" id="{633B6487-4487-403D-9FA5-A2D68DA61126}"/>
                </a:ext>
              </a:extLst>
            </p:cNvPr>
            <p:cNvSpPr/>
            <p:nvPr/>
          </p:nvSpPr>
          <p:spPr>
            <a:xfrm>
              <a:off x="1868095" y="5951514"/>
              <a:ext cx="62108" cy="56167"/>
            </a:xfrm>
            <a:custGeom>
              <a:avLst/>
              <a:gdLst>
                <a:gd name="connsiteX0" fmla="*/ 12804 w 14698"/>
                <a:gd name="connsiteY0" fmla="*/ 8 h 13292"/>
                <a:gd name="connsiteX1" fmla="*/ 4 w 14698"/>
                <a:gd name="connsiteY1" fmla="*/ 12162 h 13292"/>
                <a:gd name="connsiteX2" fmla="*/ 11620 w 14698"/>
                <a:gd name="connsiteY2" fmla="*/ 6784 h 13292"/>
                <a:gd name="connsiteX3" fmla="*/ 12804 w 14698"/>
                <a:gd name="connsiteY3" fmla="*/ 8 h 13292"/>
              </a:gdLst>
              <a:ahLst/>
              <a:cxnLst>
                <a:cxn ang="0">
                  <a:pos x="connsiteX0" y="connsiteY0"/>
                </a:cxn>
                <a:cxn ang="0">
                  <a:pos x="connsiteX1" y="connsiteY1"/>
                </a:cxn>
                <a:cxn ang="0">
                  <a:pos x="connsiteX2" y="connsiteY2"/>
                </a:cxn>
                <a:cxn ang="0">
                  <a:pos x="connsiteX3" y="connsiteY3"/>
                </a:cxn>
              </a:cxnLst>
              <a:rect l="l" t="t" r="r" b="b"/>
              <a:pathLst>
                <a:path w="14698" h="13292">
                  <a:moveTo>
                    <a:pt x="12804" y="8"/>
                  </a:moveTo>
                  <a:cubicBezTo>
                    <a:pt x="7426" y="976"/>
                    <a:pt x="-211" y="8935"/>
                    <a:pt x="4" y="12162"/>
                  </a:cubicBezTo>
                  <a:cubicBezTo>
                    <a:pt x="220" y="15066"/>
                    <a:pt x="6888" y="12054"/>
                    <a:pt x="11620" y="6784"/>
                  </a:cubicBezTo>
                  <a:cubicBezTo>
                    <a:pt x="14309" y="3880"/>
                    <a:pt x="16353" y="-207"/>
                    <a:pt x="12804"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2" name="任意多边形: 形状 1759">
              <a:extLst>
                <a:ext uri="{FF2B5EF4-FFF2-40B4-BE49-F238E27FC236}">
                  <a16:creationId xmlns:a16="http://schemas.microsoft.com/office/drawing/2014/main" xmlns="" id="{EFCBCC84-91BE-4360-B7E8-2BCAF68FEB55}"/>
                </a:ext>
              </a:extLst>
            </p:cNvPr>
            <p:cNvSpPr/>
            <p:nvPr/>
          </p:nvSpPr>
          <p:spPr>
            <a:xfrm>
              <a:off x="2016714" y="5930606"/>
              <a:ext cx="62146" cy="57012"/>
            </a:xfrm>
            <a:custGeom>
              <a:avLst/>
              <a:gdLst>
                <a:gd name="connsiteX0" fmla="*/ 13341 w 14707"/>
                <a:gd name="connsiteY0" fmla="*/ 9 h 13492"/>
                <a:gd name="connsiteX1" fmla="*/ 4 w 14707"/>
                <a:gd name="connsiteY1" fmla="*/ 12700 h 13492"/>
                <a:gd name="connsiteX2" fmla="*/ 10975 w 14707"/>
                <a:gd name="connsiteY2" fmla="*/ 6892 h 13492"/>
                <a:gd name="connsiteX3" fmla="*/ 12158 w 14707"/>
                <a:gd name="connsiteY3" fmla="*/ 5494 h 13492"/>
                <a:gd name="connsiteX4" fmla="*/ 13341 w 14707"/>
                <a:gd name="connsiteY4" fmla="*/ 9 h 13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7" h="13492">
                  <a:moveTo>
                    <a:pt x="13341" y="9"/>
                  </a:moveTo>
                  <a:cubicBezTo>
                    <a:pt x="8393" y="1084"/>
                    <a:pt x="-211" y="9796"/>
                    <a:pt x="4" y="12700"/>
                  </a:cubicBezTo>
                  <a:cubicBezTo>
                    <a:pt x="219" y="15067"/>
                    <a:pt x="6242" y="11840"/>
                    <a:pt x="10975" y="6892"/>
                  </a:cubicBezTo>
                  <a:cubicBezTo>
                    <a:pt x="11405" y="6462"/>
                    <a:pt x="11835" y="5924"/>
                    <a:pt x="12158" y="5494"/>
                  </a:cubicBezTo>
                  <a:cubicBezTo>
                    <a:pt x="13879" y="3558"/>
                    <a:pt x="16245" y="-206"/>
                    <a:pt x="13341" y="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3" name="任意多边形: 形状 1760">
              <a:extLst>
                <a:ext uri="{FF2B5EF4-FFF2-40B4-BE49-F238E27FC236}">
                  <a16:creationId xmlns:a16="http://schemas.microsoft.com/office/drawing/2014/main" xmlns="" id="{05A9A655-413E-4DB1-AF4B-F46556DBC53D}"/>
                </a:ext>
              </a:extLst>
            </p:cNvPr>
            <p:cNvSpPr/>
            <p:nvPr/>
          </p:nvSpPr>
          <p:spPr>
            <a:xfrm>
              <a:off x="2144894" y="5909242"/>
              <a:ext cx="62091" cy="57679"/>
            </a:xfrm>
            <a:custGeom>
              <a:avLst/>
              <a:gdLst>
                <a:gd name="connsiteX0" fmla="*/ 12692 w 14694"/>
                <a:gd name="connsiteY0" fmla="*/ 4205 h 13650"/>
                <a:gd name="connsiteX1" fmla="*/ 13768 w 14694"/>
                <a:gd name="connsiteY1" fmla="*/ 10 h 13650"/>
                <a:gd name="connsiteX2" fmla="*/ 1 w 14694"/>
                <a:gd name="connsiteY2" fmla="*/ 13132 h 13650"/>
                <a:gd name="connsiteX3" fmla="*/ 10326 w 14694"/>
                <a:gd name="connsiteY3" fmla="*/ 6894 h 13650"/>
                <a:gd name="connsiteX4" fmla="*/ 12692 w 14694"/>
                <a:gd name="connsiteY4" fmla="*/ 4205 h 13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4" h="13650">
                  <a:moveTo>
                    <a:pt x="12692" y="4205"/>
                  </a:moveTo>
                  <a:cubicBezTo>
                    <a:pt x="13553" y="3129"/>
                    <a:pt x="16027" y="-205"/>
                    <a:pt x="13768" y="10"/>
                  </a:cubicBezTo>
                  <a:cubicBezTo>
                    <a:pt x="9251" y="1193"/>
                    <a:pt x="-107" y="10658"/>
                    <a:pt x="1" y="13132"/>
                  </a:cubicBezTo>
                  <a:cubicBezTo>
                    <a:pt x="108" y="14960"/>
                    <a:pt x="5486" y="11733"/>
                    <a:pt x="10326" y="6894"/>
                  </a:cubicBezTo>
                  <a:cubicBezTo>
                    <a:pt x="11402" y="5710"/>
                    <a:pt x="12262" y="4742"/>
                    <a:pt x="12692" y="42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4" name="任意多边形: 形状 1761">
              <a:extLst>
                <a:ext uri="{FF2B5EF4-FFF2-40B4-BE49-F238E27FC236}">
                  <a16:creationId xmlns:a16="http://schemas.microsoft.com/office/drawing/2014/main" xmlns="" id="{0D01446F-FCD1-44CE-8FC0-828691B1F572}"/>
                </a:ext>
              </a:extLst>
            </p:cNvPr>
            <p:cNvSpPr/>
            <p:nvPr/>
          </p:nvSpPr>
          <p:spPr>
            <a:xfrm>
              <a:off x="2251687" y="5886935"/>
              <a:ext cx="62345" cy="58098"/>
            </a:xfrm>
            <a:custGeom>
              <a:avLst/>
              <a:gdLst>
                <a:gd name="connsiteX0" fmla="*/ 13233 w 14754"/>
                <a:gd name="connsiteY0" fmla="*/ 3030 h 13749"/>
                <a:gd name="connsiteX1" fmla="*/ 14093 w 14754"/>
                <a:gd name="connsiteY1" fmla="*/ 18 h 13749"/>
                <a:gd name="connsiteX2" fmla="*/ 3 w 14754"/>
                <a:gd name="connsiteY2" fmla="*/ 13463 h 13749"/>
                <a:gd name="connsiteX3" fmla="*/ 9683 w 14754"/>
                <a:gd name="connsiteY3" fmla="*/ 6902 h 13749"/>
                <a:gd name="connsiteX4" fmla="*/ 13233 w 14754"/>
                <a:gd name="connsiteY4" fmla="*/ 3030 h 13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 h="13749">
                  <a:moveTo>
                    <a:pt x="13233" y="3030"/>
                  </a:moveTo>
                  <a:cubicBezTo>
                    <a:pt x="14416" y="1524"/>
                    <a:pt x="15491" y="-197"/>
                    <a:pt x="14093" y="18"/>
                  </a:cubicBezTo>
                  <a:cubicBezTo>
                    <a:pt x="10113" y="1201"/>
                    <a:pt x="-212" y="11527"/>
                    <a:pt x="3" y="13463"/>
                  </a:cubicBezTo>
                  <a:cubicBezTo>
                    <a:pt x="111" y="14753"/>
                    <a:pt x="4951" y="11527"/>
                    <a:pt x="9683" y="6902"/>
                  </a:cubicBezTo>
                  <a:cubicBezTo>
                    <a:pt x="11082" y="5504"/>
                    <a:pt x="12372" y="4105"/>
                    <a:pt x="13233" y="30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5" name="任意多边形: 形状 1762">
              <a:extLst>
                <a:ext uri="{FF2B5EF4-FFF2-40B4-BE49-F238E27FC236}">
                  <a16:creationId xmlns:a16="http://schemas.microsoft.com/office/drawing/2014/main" xmlns="" id="{076B47D9-4ABA-4328-BA03-071CF117D148}"/>
                </a:ext>
              </a:extLst>
            </p:cNvPr>
            <p:cNvSpPr/>
            <p:nvPr/>
          </p:nvSpPr>
          <p:spPr>
            <a:xfrm>
              <a:off x="2337070" y="5863833"/>
              <a:ext cx="62471" cy="58698"/>
            </a:xfrm>
            <a:custGeom>
              <a:avLst/>
              <a:gdLst>
                <a:gd name="connsiteX0" fmla="*/ 18 w 14784"/>
                <a:gd name="connsiteY0" fmla="*/ 13875 h 13891"/>
                <a:gd name="connsiteX1" fmla="*/ 8945 w 14784"/>
                <a:gd name="connsiteY1" fmla="*/ 6991 h 13891"/>
                <a:gd name="connsiteX2" fmla="*/ 14753 w 14784"/>
                <a:gd name="connsiteY2" fmla="*/ 0 h 13891"/>
                <a:gd name="connsiteX3" fmla="*/ 14430 w 14784"/>
                <a:gd name="connsiteY3" fmla="*/ 0 h 13891"/>
                <a:gd name="connsiteX4" fmla="*/ 18 w 14784"/>
                <a:gd name="connsiteY4" fmla="*/ 13875 h 13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4" h="13891">
                  <a:moveTo>
                    <a:pt x="18" y="13875"/>
                  </a:moveTo>
                  <a:cubicBezTo>
                    <a:pt x="986" y="14197"/>
                    <a:pt x="5933" y="9895"/>
                    <a:pt x="8945" y="6991"/>
                  </a:cubicBezTo>
                  <a:cubicBezTo>
                    <a:pt x="11096" y="4948"/>
                    <a:pt x="15183" y="753"/>
                    <a:pt x="14753" y="0"/>
                  </a:cubicBezTo>
                  <a:cubicBezTo>
                    <a:pt x="14645" y="0"/>
                    <a:pt x="14538" y="0"/>
                    <a:pt x="14430" y="0"/>
                  </a:cubicBezTo>
                  <a:cubicBezTo>
                    <a:pt x="11311" y="1291"/>
                    <a:pt x="-520" y="12692"/>
                    <a:pt x="18" y="13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6" name="任意多边形: 形状 1763">
              <a:extLst>
                <a:ext uri="{FF2B5EF4-FFF2-40B4-BE49-F238E27FC236}">
                  <a16:creationId xmlns:a16="http://schemas.microsoft.com/office/drawing/2014/main" xmlns="" id="{A4BC98B9-2CCA-45E2-A8D6-4B15745D4751}"/>
                </a:ext>
              </a:extLst>
            </p:cNvPr>
            <p:cNvSpPr/>
            <p:nvPr/>
          </p:nvSpPr>
          <p:spPr>
            <a:xfrm>
              <a:off x="2400762" y="5840656"/>
              <a:ext cx="62281" cy="59535"/>
            </a:xfrm>
            <a:custGeom>
              <a:avLst/>
              <a:gdLst>
                <a:gd name="connsiteX0" fmla="*/ 14738 w 14739"/>
                <a:gd name="connsiteY0" fmla="*/ 0 h 14089"/>
                <a:gd name="connsiteX1" fmla="*/ 14630 w 14739"/>
                <a:gd name="connsiteY1" fmla="*/ 0 h 14089"/>
                <a:gd name="connsiteX2" fmla="*/ 3 w 14739"/>
                <a:gd name="connsiteY2" fmla="*/ 14090 h 14089"/>
                <a:gd name="connsiteX3" fmla="*/ 8284 w 14739"/>
                <a:gd name="connsiteY3" fmla="*/ 7099 h 14089"/>
                <a:gd name="connsiteX4" fmla="*/ 8284 w 14739"/>
                <a:gd name="connsiteY4" fmla="*/ 7099 h 14089"/>
                <a:gd name="connsiteX5" fmla="*/ 14738 w 14739"/>
                <a:gd name="connsiteY5" fmla="*/ 0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9" h="14089">
                  <a:moveTo>
                    <a:pt x="14738" y="0"/>
                  </a:moveTo>
                  <a:cubicBezTo>
                    <a:pt x="14738" y="0"/>
                    <a:pt x="14630" y="0"/>
                    <a:pt x="14630" y="0"/>
                  </a:cubicBezTo>
                  <a:cubicBezTo>
                    <a:pt x="12802" y="968"/>
                    <a:pt x="-213" y="13014"/>
                    <a:pt x="3" y="14090"/>
                  </a:cubicBezTo>
                  <a:cubicBezTo>
                    <a:pt x="971" y="13875"/>
                    <a:pt x="5595" y="9680"/>
                    <a:pt x="8284" y="7099"/>
                  </a:cubicBezTo>
                  <a:lnTo>
                    <a:pt x="8284" y="7099"/>
                  </a:lnTo>
                  <a:cubicBezTo>
                    <a:pt x="8392" y="6884"/>
                    <a:pt x="14845" y="753"/>
                    <a:pt x="147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7" name="任意多边形: 形状 1764">
              <a:extLst>
                <a:ext uri="{FF2B5EF4-FFF2-40B4-BE49-F238E27FC236}">
                  <a16:creationId xmlns:a16="http://schemas.microsoft.com/office/drawing/2014/main" xmlns="" id="{C5BBDD02-DFDB-42B4-B33A-20258DE7D809}"/>
                </a:ext>
              </a:extLst>
            </p:cNvPr>
            <p:cNvSpPr/>
            <p:nvPr/>
          </p:nvSpPr>
          <p:spPr>
            <a:xfrm>
              <a:off x="2441222" y="5817474"/>
              <a:ext cx="62716" cy="59991"/>
            </a:xfrm>
            <a:custGeom>
              <a:avLst/>
              <a:gdLst>
                <a:gd name="connsiteX0" fmla="*/ 0 w 14842"/>
                <a:gd name="connsiteY0" fmla="*/ 14197 h 14197"/>
                <a:gd name="connsiteX1" fmla="*/ 7529 w 14842"/>
                <a:gd name="connsiteY1" fmla="*/ 7206 h 14197"/>
                <a:gd name="connsiteX2" fmla="*/ 14843 w 14842"/>
                <a:gd name="connsiteY2" fmla="*/ 0 h 14197"/>
                <a:gd name="connsiteX3" fmla="*/ 0 w 14842"/>
                <a:gd name="connsiteY3" fmla="*/ 14197 h 14197"/>
              </a:gdLst>
              <a:ahLst/>
              <a:cxnLst>
                <a:cxn ang="0">
                  <a:pos x="connsiteX0" y="connsiteY0"/>
                </a:cxn>
                <a:cxn ang="0">
                  <a:pos x="connsiteX1" y="connsiteY1"/>
                </a:cxn>
                <a:cxn ang="0">
                  <a:pos x="connsiteX2" y="connsiteY2"/>
                </a:cxn>
                <a:cxn ang="0">
                  <a:pos x="connsiteX3" y="connsiteY3"/>
                </a:cxn>
              </a:cxnLst>
              <a:rect l="l" t="t" r="r" b="b"/>
              <a:pathLst>
                <a:path w="14842" h="14197">
                  <a:moveTo>
                    <a:pt x="0" y="14197"/>
                  </a:moveTo>
                  <a:cubicBezTo>
                    <a:pt x="753" y="13552"/>
                    <a:pt x="4195" y="10433"/>
                    <a:pt x="7529" y="7206"/>
                  </a:cubicBezTo>
                  <a:cubicBezTo>
                    <a:pt x="7636" y="7099"/>
                    <a:pt x="14520" y="538"/>
                    <a:pt x="14843" y="0"/>
                  </a:cubicBezTo>
                  <a:cubicBezTo>
                    <a:pt x="14628" y="108"/>
                    <a:pt x="323" y="13660"/>
                    <a:pt x="0" y="14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1" name="任意多边形: 形状 1778">
              <a:extLst>
                <a:ext uri="{FF2B5EF4-FFF2-40B4-BE49-F238E27FC236}">
                  <a16:creationId xmlns:a16="http://schemas.microsoft.com/office/drawing/2014/main" xmlns="" id="{D7A00A8C-13FF-4BE9-86AF-5160584AAA5A}"/>
                </a:ext>
              </a:extLst>
            </p:cNvPr>
            <p:cNvSpPr/>
            <p:nvPr/>
          </p:nvSpPr>
          <p:spPr>
            <a:xfrm>
              <a:off x="83290" y="6157884"/>
              <a:ext cx="56877" cy="49533"/>
            </a:xfrm>
            <a:custGeom>
              <a:avLst/>
              <a:gdLst>
                <a:gd name="connsiteX0" fmla="*/ 13457 w 13460"/>
                <a:gd name="connsiteY0" fmla="*/ 6453 h 11722"/>
                <a:gd name="connsiteX1" fmla="*/ 6143 w 13460"/>
                <a:gd name="connsiteY1" fmla="*/ 0 h 11722"/>
                <a:gd name="connsiteX2" fmla="*/ 1625 w 13460"/>
                <a:gd name="connsiteY2" fmla="*/ 9250 h 11722"/>
                <a:gd name="connsiteX3" fmla="*/ 13457 w 13460"/>
                <a:gd name="connsiteY3" fmla="*/ 6453 h 11722"/>
              </a:gdLst>
              <a:ahLst/>
              <a:cxnLst>
                <a:cxn ang="0">
                  <a:pos x="connsiteX0" y="connsiteY0"/>
                </a:cxn>
                <a:cxn ang="0">
                  <a:pos x="connsiteX1" y="connsiteY1"/>
                </a:cxn>
                <a:cxn ang="0">
                  <a:pos x="connsiteX2" y="connsiteY2"/>
                </a:cxn>
                <a:cxn ang="0">
                  <a:pos x="connsiteX3" y="connsiteY3"/>
                </a:cxn>
              </a:cxnLst>
              <a:rect l="l" t="t" r="r" b="b"/>
              <a:pathLst>
                <a:path w="13460" h="11722">
                  <a:moveTo>
                    <a:pt x="13457" y="6453"/>
                  </a:moveTo>
                  <a:cubicBezTo>
                    <a:pt x="13564" y="3872"/>
                    <a:pt x="11306" y="215"/>
                    <a:pt x="6143" y="0"/>
                  </a:cubicBezTo>
                  <a:cubicBezTo>
                    <a:pt x="12" y="323"/>
                    <a:pt x="-1601" y="5700"/>
                    <a:pt x="1625" y="9250"/>
                  </a:cubicBezTo>
                  <a:cubicBezTo>
                    <a:pt x="5605" y="13660"/>
                    <a:pt x="13349" y="11831"/>
                    <a:pt x="13457" y="64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2" name="任意多边形: 形状 1779">
              <a:extLst>
                <a:ext uri="{FF2B5EF4-FFF2-40B4-BE49-F238E27FC236}">
                  <a16:creationId xmlns:a16="http://schemas.microsoft.com/office/drawing/2014/main" xmlns="" id="{BC767D60-611E-4FAD-B492-B2D51349C2A2}"/>
                </a:ext>
              </a:extLst>
            </p:cNvPr>
            <p:cNvSpPr/>
            <p:nvPr/>
          </p:nvSpPr>
          <p:spPr>
            <a:xfrm>
              <a:off x="300562" y="6154250"/>
              <a:ext cx="56644" cy="49173"/>
            </a:xfrm>
            <a:custGeom>
              <a:avLst/>
              <a:gdLst>
                <a:gd name="connsiteX0" fmla="*/ 13342 w 13405"/>
                <a:gd name="connsiteY0" fmla="*/ 6346 h 11637"/>
                <a:gd name="connsiteX1" fmla="*/ 6889 w 13405"/>
                <a:gd name="connsiteY1" fmla="*/ 0 h 11637"/>
                <a:gd name="connsiteX2" fmla="*/ 1081 w 13405"/>
                <a:gd name="connsiteY2" fmla="*/ 9357 h 11637"/>
                <a:gd name="connsiteX3" fmla="*/ 13342 w 13405"/>
                <a:gd name="connsiteY3" fmla="*/ 6346 h 11637"/>
              </a:gdLst>
              <a:ahLst/>
              <a:cxnLst>
                <a:cxn ang="0">
                  <a:pos x="connsiteX0" y="connsiteY0"/>
                </a:cxn>
                <a:cxn ang="0">
                  <a:pos x="connsiteX1" y="connsiteY1"/>
                </a:cxn>
                <a:cxn ang="0">
                  <a:pos x="connsiteX2" y="connsiteY2"/>
                </a:cxn>
                <a:cxn ang="0">
                  <a:pos x="connsiteX3" y="connsiteY3"/>
                </a:cxn>
              </a:cxnLst>
              <a:rect l="l" t="t" r="r" b="b"/>
              <a:pathLst>
                <a:path w="13405" h="11637">
                  <a:moveTo>
                    <a:pt x="13342" y="6346"/>
                  </a:moveTo>
                  <a:cubicBezTo>
                    <a:pt x="13772" y="3765"/>
                    <a:pt x="12051" y="108"/>
                    <a:pt x="6889" y="0"/>
                  </a:cubicBezTo>
                  <a:cubicBezTo>
                    <a:pt x="866" y="430"/>
                    <a:pt x="-1608" y="5808"/>
                    <a:pt x="1081" y="9357"/>
                  </a:cubicBezTo>
                  <a:cubicBezTo>
                    <a:pt x="4523" y="13552"/>
                    <a:pt x="12589" y="11616"/>
                    <a:pt x="13342"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3" name="任意多边形: 形状 1780">
              <a:extLst>
                <a:ext uri="{FF2B5EF4-FFF2-40B4-BE49-F238E27FC236}">
                  <a16:creationId xmlns:a16="http://schemas.microsoft.com/office/drawing/2014/main" xmlns="" id="{53CE566D-7E7C-4670-8282-69B49E459BF7}"/>
                </a:ext>
              </a:extLst>
            </p:cNvPr>
            <p:cNvSpPr/>
            <p:nvPr/>
          </p:nvSpPr>
          <p:spPr>
            <a:xfrm>
              <a:off x="517914" y="6147887"/>
              <a:ext cx="57308" cy="49980"/>
            </a:xfrm>
            <a:custGeom>
              <a:avLst/>
              <a:gdLst>
                <a:gd name="connsiteX0" fmla="*/ 7724 w 13562"/>
                <a:gd name="connsiteY0" fmla="*/ 0 h 11828"/>
                <a:gd name="connsiteX1" fmla="*/ 410 w 13562"/>
                <a:gd name="connsiteY1" fmla="*/ 8927 h 11828"/>
                <a:gd name="connsiteX2" fmla="*/ 13317 w 13562"/>
                <a:gd name="connsiteY2" fmla="*/ 6346 h 11828"/>
                <a:gd name="connsiteX3" fmla="*/ 13317 w 13562"/>
                <a:gd name="connsiteY3" fmla="*/ 6346 h 11828"/>
                <a:gd name="connsiteX4" fmla="*/ 7724 w 13562"/>
                <a:gd name="connsiteY4" fmla="*/ 0 h 1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62" h="11828">
                  <a:moveTo>
                    <a:pt x="7724" y="0"/>
                  </a:moveTo>
                  <a:cubicBezTo>
                    <a:pt x="1593" y="430"/>
                    <a:pt x="-1096" y="5700"/>
                    <a:pt x="410" y="8927"/>
                  </a:cubicBezTo>
                  <a:cubicBezTo>
                    <a:pt x="2776" y="13875"/>
                    <a:pt x="11596" y="12154"/>
                    <a:pt x="13317" y="6346"/>
                  </a:cubicBezTo>
                  <a:lnTo>
                    <a:pt x="13317" y="6346"/>
                  </a:lnTo>
                  <a:cubicBezTo>
                    <a:pt x="14177" y="3657"/>
                    <a:pt x="12886" y="0"/>
                    <a:pt x="77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4" name="任意多边形: 形状 1781">
              <a:extLst>
                <a:ext uri="{FF2B5EF4-FFF2-40B4-BE49-F238E27FC236}">
                  <a16:creationId xmlns:a16="http://schemas.microsoft.com/office/drawing/2014/main" xmlns="" id="{8D9F5E49-8DE5-43BF-AC08-EAF4AE73AA1E}"/>
                </a:ext>
              </a:extLst>
            </p:cNvPr>
            <p:cNvSpPr/>
            <p:nvPr/>
          </p:nvSpPr>
          <p:spPr>
            <a:xfrm>
              <a:off x="734231" y="6139254"/>
              <a:ext cx="57895" cy="50247"/>
            </a:xfrm>
            <a:custGeom>
              <a:avLst/>
              <a:gdLst>
                <a:gd name="connsiteX0" fmla="*/ 8589 w 13701"/>
                <a:gd name="connsiteY0" fmla="*/ 0 h 11891"/>
                <a:gd name="connsiteX1" fmla="*/ 200 w 13701"/>
                <a:gd name="connsiteY1" fmla="*/ 9035 h 11891"/>
                <a:gd name="connsiteX2" fmla="*/ 13322 w 13701"/>
                <a:gd name="connsiteY2" fmla="*/ 6238 h 11891"/>
                <a:gd name="connsiteX3" fmla="*/ 8589 w 13701"/>
                <a:gd name="connsiteY3" fmla="*/ 0 h 11891"/>
              </a:gdLst>
              <a:ahLst/>
              <a:cxnLst>
                <a:cxn ang="0">
                  <a:pos x="connsiteX0" y="connsiteY0"/>
                </a:cxn>
                <a:cxn ang="0">
                  <a:pos x="connsiteX1" y="connsiteY1"/>
                </a:cxn>
                <a:cxn ang="0">
                  <a:pos x="connsiteX2" y="connsiteY2"/>
                </a:cxn>
                <a:cxn ang="0">
                  <a:pos x="connsiteX3" y="connsiteY3"/>
                </a:cxn>
              </a:cxnLst>
              <a:rect l="l" t="t" r="r" b="b"/>
              <a:pathLst>
                <a:path w="13701" h="11891">
                  <a:moveTo>
                    <a:pt x="8589" y="0"/>
                  </a:moveTo>
                  <a:cubicBezTo>
                    <a:pt x="2458" y="538"/>
                    <a:pt x="-876" y="5808"/>
                    <a:pt x="200" y="9035"/>
                  </a:cubicBezTo>
                  <a:cubicBezTo>
                    <a:pt x="1813" y="13982"/>
                    <a:pt x="10740" y="12154"/>
                    <a:pt x="13322" y="6238"/>
                  </a:cubicBezTo>
                  <a:cubicBezTo>
                    <a:pt x="14290" y="3657"/>
                    <a:pt x="13644" y="0"/>
                    <a:pt x="85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5" name="任意多边形: 形状 1782">
              <a:extLst>
                <a:ext uri="{FF2B5EF4-FFF2-40B4-BE49-F238E27FC236}">
                  <a16:creationId xmlns:a16="http://schemas.microsoft.com/office/drawing/2014/main" xmlns="" id="{067DF41D-DB77-4F34-8BD3-44F675ABF395}"/>
                </a:ext>
              </a:extLst>
            </p:cNvPr>
            <p:cNvSpPr/>
            <p:nvPr/>
          </p:nvSpPr>
          <p:spPr>
            <a:xfrm>
              <a:off x="946711" y="6128791"/>
              <a:ext cx="59526" cy="50221"/>
            </a:xfrm>
            <a:custGeom>
              <a:avLst/>
              <a:gdLst>
                <a:gd name="connsiteX0" fmla="*/ 13266 w 14087"/>
                <a:gd name="connsiteY0" fmla="*/ 6240 h 11885"/>
                <a:gd name="connsiteX1" fmla="*/ 9609 w 14087"/>
                <a:gd name="connsiteY1" fmla="*/ 2 h 11885"/>
                <a:gd name="connsiteX2" fmla="*/ 144 w 14087"/>
                <a:gd name="connsiteY2" fmla="*/ 9682 h 11885"/>
                <a:gd name="connsiteX3" fmla="*/ 13266 w 14087"/>
                <a:gd name="connsiteY3" fmla="*/ 6240 h 11885"/>
              </a:gdLst>
              <a:ahLst/>
              <a:cxnLst>
                <a:cxn ang="0">
                  <a:pos x="connsiteX0" y="connsiteY0"/>
                </a:cxn>
                <a:cxn ang="0">
                  <a:pos x="connsiteX1" y="connsiteY1"/>
                </a:cxn>
                <a:cxn ang="0">
                  <a:pos x="connsiteX2" y="connsiteY2"/>
                </a:cxn>
                <a:cxn ang="0">
                  <a:pos x="connsiteX3" y="connsiteY3"/>
                </a:cxn>
              </a:cxnLst>
              <a:rect l="l" t="t" r="r" b="b"/>
              <a:pathLst>
                <a:path w="14087" h="11885">
                  <a:moveTo>
                    <a:pt x="13266" y="6240"/>
                  </a:moveTo>
                  <a:cubicBezTo>
                    <a:pt x="14772" y="3659"/>
                    <a:pt x="14557" y="-105"/>
                    <a:pt x="9609" y="2"/>
                  </a:cubicBezTo>
                  <a:cubicBezTo>
                    <a:pt x="3156" y="648"/>
                    <a:pt x="-824" y="6456"/>
                    <a:pt x="144" y="9682"/>
                  </a:cubicBezTo>
                  <a:cubicBezTo>
                    <a:pt x="1650" y="13877"/>
                    <a:pt x="10147" y="11726"/>
                    <a:pt x="13266" y="62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6" name="任意多边形: 形状 1783">
              <a:extLst>
                <a:ext uri="{FF2B5EF4-FFF2-40B4-BE49-F238E27FC236}">
                  <a16:creationId xmlns:a16="http://schemas.microsoft.com/office/drawing/2014/main" xmlns="" id="{0802C830-168B-4726-A58F-15EC37A359E1}"/>
                </a:ext>
              </a:extLst>
            </p:cNvPr>
            <p:cNvSpPr/>
            <p:nvPr/>
          </p:nvSpPr>
          <p:spPr>
            <a:xfrm>
              <a:off x="1154848" y="6115611"/>
              <a:ext cx="60426" cy="50745"/>
            </a:xfrm>
            <a:custGeom>
              <a:avLst/>
              <a:gdLst>
                <a:gd name="connsiteX0" fmla="*/ 13055 w 14300"/>
                <a:gd name="connsiteY0" fmla="*/ 6241 h 12009"/>
                <a:gd name="connsiteX1" fmla="*/ 10474 w 14300"/>
                <a:gd name="connsiteY1" fmla="*/ 2 h 12009"/>
                <a:gd name="connsiteX2" fmla="*/ 41 w 14300"/>
                <a:gd name="connsiteY2" fmla="*/ 9790 h 12009"/>
                <a:gd name="connsiteX3" fmla="*/ 13055 w 14300"/>
                <a:gd name="connsiteY3" fmla="*/ 6241 h 12009"/>
              </a:gdLst>
              <a:ahLst/>
              <a:cxnLst>
                <a:cxn ang="0">
                  <a:pos x="connsiteX0" y="connsiteY0"/>
                </a:cxn>
                <a:cxn ang="0">
                  <a:pos x="connsiteX1" y="connsiteY1"/>
                </a:cxn>
                <a:cxn ang="0">
                  <a:pos x="connsiteX2" y="connsiteY2"/>
                </a:cxn>
                <a:cxn ang="0">
                  <a:pos x="connsiteX3" y="connsiteY3"/>
                </a:cxn>
              </a:cxnLst>
              <a:rect l="l" t="t" r="r" b="b"/>
              <a:pathLst>
                <a:path w="14300" h="12009">
                  <a:moveTo>
                    <a:pt x="13055" y="6241"/>
                  </a:moveTo>
                  <a:cubicBezTo>
                    <a:pt x="14884" y="3552"/>
                    <a:pt x="15206" y="-105"/>
                    <a:pt x="10474" y="2"/>
                  </a:cubicBezTo>
                  <a:cubicBezTo>
                    <a:pt x="4343" y="648"/>
                    <a:pt x="-497" y="6563"/>
                    <a:pt x="41" y="9790"/>
                  </a:cubicBezTo>
                  <a:cubicBezTo>
                    <a:pt x="794" y="14092"/>
                    <a:pt x="9291" y="11726"/>
                    <a:pt x="13055" y="624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7" name="任意多边形: 形状 1784">
              <a:extLst>
                <a:ext uri="{FF2B5EF4-FFF2-40B4-BE49-F238E27FC236}">
                  <a16:creationId xmlns:a16="http://schemas.microsoft.com/office/drawing/2014/main" xmlns="" id="{4BD5E172-8821-40DE-B8E6-268F7590B6BD}"/>
                </a:ext>
              </a:extLst>
            </p:cNvPr>
            <p:cNvSpPr/>
            <p:nvPr/>
          </p:nvSpPr>
          <p:spPr>
            <a:xfrm>
              <a:off x="1355767" y="6100158"/>
              <a:ext cx="61630" cy="51180"/>
            </a:xfrm>
            <a:custGeom>
              <a:avLst/>
              <a:gdLst>
                <a:gd name="connsiteX0" fmla="*/ 33 w 14585"/>
                <a:gd name="connsiteY0" fmla="*/ 10328 h 12112"/>
                <a:gd name="connsiteX1" fmla="*/ 12832 w 14585"/>
                <a:gd name="connsiteY1" fmla="*/ 6240 h 12112"/>
                <a:gd name="connsiteX2" fmla="*/ 11326 w 14585"/>
                <a:gd name="connsiteY2" fmla="*/ 2 h 12112"/>
                <a:gd name="connsiteX3" fmla="*/ 33 w 14585"/>
                <a:gd name="connsiteY3" fmla="*/ 10328 h 12112"/>
              </a:gdLst>
              <a:ahLst/>
              <a:cxnLst>
                <a:cxn ang="0">
                  <a:pos x="connsiteX0" y="connsiteY0"/>
                </a:cxn>
                <a:cxn ang="0">
                  <a:pos x="connsiteX1" y="connsiteY1"/>
                </a:cxn>
                <a:cxn ang="0">
                  <a:pos x="connsiteX2" y="connsiteY2"/>
                </a:cxn>
                <a:cxn ang="0">
                  <a:pos x="connsiteX3" y="connsiteY3"/>
                </a:cxn>
              </a:cxnLst>
              <a:rect l="l" t="t" r="r" b="b"/>
              <a:pathLst>
                <a:path w="14585" h="12112">
                  <a:moveTo>
                    <a:pt x="33" y="10328"/>
                  </a:moveTo>
                  <a:cubicBezTo>
                    <a:pt x="678" y="14092"/>
                    <a:pt x="8637" y="11511"/>
                    <a:pt x="12832" y="6240"/>
                  </a:cubicBezTo>
                  <a:cubicBezTo>
                    <a:pt x="14983" y="3552"/>
                    <a:pt x="15844" y="-105"/>
                    <a:pt x="11326" y="2"/>
                  </a:cubicBezTo>
                  <a:cubicBezTo>
                    <a:pt x="5626" y="755"/>
                    <a:pt x="-505" y="6993"/>
                    <a:pt x="33" y="103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8" name="任意多边形: 形状 1785">
              <a:extLst>
                <a:ext uri="{FF2B5EF4-FFF2-40B4-BE49-F238E27FC236}">
                  <a16:creationId xmlns:a16="http://schemas.microsoft.com/office/drawing/2014/main" xmlns="" id="{9913E633-8F1C-4B87-804D-B5B67BCE2339}"/>
                </a:ext>
              </a:extLst>
            </p:cNvPr>
            <p:cNvSpPr/>
            <p:nvPr/>
          </p:nvSpPr>
          <p:spPr>
            <a:xfrm>
              <a:off x="1542162" y="6083311"/>
              <a:ext cx="61571" cy="51852"/>
            </a:xfrm>
            <a:custGeom>
              <a:avLst/>
              <a:gdLst>
                <a:gd name="connsiteX0" fmla="*/ 12065 w 14571"/>
                <a:gd name="connsiteY0" fmla="*/ 9 h 12271"/>
                <a:gd name="connsiteX1" fmla="*/ 19 w 14571"/>
                <a:gd name="connsiteY1" fmla="*/ 10872 h 12271"/>
                <a:gd name="connsiteX2" fmla="*/ 12173 w 14571"/>
                <a:gd name="connsiteY2" fmla="*/ 6247 h 12271"/>
                <a:gd name="connsiteX3" fmla="*/ 12065 w 14571"/>
                <a:gd name="connsiteY3" fmla="*/ 9 h 12271"/>
              </a:gdLst>
              <a:ahLst/>
              <a:cxnLst>
                <a:cxn ang="0">
                  <a:pos x="connsiteX0" y="connsiteY0"/>
                </a:cxn>
                <a:cxn ang="0">
                  <a:pos x="connsiteX1" y="connsiteY1"/>
                </a:cxn>
                <a:cxn ang="0">
                  <a:pos x="connsiteX2" y="connsiteY2"/>
                </a:cxn>
                <a:cxn ang="0">
                  <a:pos x="connsiteX3" y="connsiteY3"/>
                </a:cxn>
              </a:cxnLst>
              <a:rect l="l" t="t" r="r" b="b"/>
              <a:pathLst>
                <a:path w="14571" h="12271">
                  <a:moveTo>
                    <a:pt x="12065" y="9"/>
                  </a:moveTo>
                  <a:cubicBezTo>
                    <a:pt x="6473" y="869"/>
                    <a:pt x="-411" y="7645"/>
                    <a:pt x="19" y="10872"/>
                  </a:cubicBezTo>
                  <a:cubicBezTo>
                    <a:pt x="449" y="14099"/>
                    <a:pt x="7763" y="11410"/>
                    <a:pt x="12173" y="6247"/>
                  </a:cubicBezTo>
                  <a:cubicBezTo>
                    <a:pt x="14539" y="3558"/>
                    <a:pt x="16153" y="-206"/>
                    <a:pt x="12065" y="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9" name="任意多边形: 形状 1786">
              <a:extLst>
                <a:ext uri="{FF2B5EF4-FFF2-40B4-BE49-F238E27FC236}">
                  <a16:creationId xmlns:a16="http://schemas.microsoft.com/office/drawing/2014/main" xmlns="" id="{82EA5BDA-CF09-45DF-B80A-29E528B61DE4}"/>
                </a:ext>
              </a:extLst>
            </p:cNvPr>
            <p:cNvSpPr/>
            <p:nvPr/>
          </p:nvSpPr>
          <p:spPr>
            <a:xfrm>
              <a:off x="1709479" y="6065132"/>
              <a:ext cx="62201" cy="52626"/>
            </a:xfrm>
            <a:custGeom>
              <a:avLst/>
              <a:gdLst>
                <a:gd name="connsiteX0" fmla="*/ 12266 w 14720"/>
                <a:gd name="connsiteY0" fmla="*/ 5710 h 12454"/>
                <a:gd name="connsiteX1" fmla="*/ 12804 w 14720"/>
                <a:gd name="connsiteY1" fmla="*/ 9 h 12454"/>
                <a:gd name="connsiteX2" fmla="*/ 4 w 14720"/>
                <a:gd name="connsiteY2" fmla="*/ 11410 h 12454"/>
                <a:gd name="connsiteX3" fmla="*/ 11620 w 14720"/>
                <a:gd name="connsiteY3" fmla="*/ 6355 h 12454"/>
                <a:gd name="connsiteX4" fmla="*/ 12266 w 14720"/>
                <a:gd name="connsiteY4" fmla="*/ 5710 h 12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0" h="12454">
                  <a:moveTo>
                    <a:pt x="12266" y="5710"/>
                  </a:moveTo>
                  <a:cubicBezTo>
                    <a:pt x="14417" y="3344"/>
                    <a:pt x="16245" y="-206"/>
                    <a:pt x="12804" y="9"/>
                  </a:cubicBezTo>
                  <a:cubicBezTo>
                    <a:pt x="7426" y="870"/>
                    <a:pt x="-211" y="8291"/>
                    <a:pt x="4" y="11410"/>
                  </a:cubicBezTo>
                  <a:cubicBezTo>
                    <a:pt x="220" y="14099"/>
                    <a:pt x="6888" y="11303"/>
                    <a:pt x="11620" y="6355"/>
                  </a:cubicBezTo>
                  <a:cubicBezTo>
                    <a:pt x="11836" y="6140"/>
                    <a:pt x="12051" y="5817"/>
                    <a:pt x="12266" y="57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0" name="任意多边形: 形状 1787">
              <a:extLst>
                <a:ext uri="{FF2B5EF4-FFF2-40B4-BE49-F238E27FC236}">
                  <a16:creationId xmlns:a16="http://schemas.microsoft.com/office/drawing/2014/main" xmlns="" id="{8EF2775E-1B96-4428-A918-39C1B8C21496}"/>
                </a:ext>
              </a:extLst>
            </p:cNvPr>
            <p:cNvSpPr/>
            <p:nvPr/>
          </p:nvSpPr>
          <p:spPr>
            <a:xfrm>
              <a:off x="1859006" y="6045555"/>
              <a:ext cx="62454" cy="53298"/>
            </a:xfrm>
            <a:custGeom>
              <a:avLst/>
              <a:gdLst>
                <a:gd name="connsiteX0" fmla="*/ 10975 w 14780"/>
                <a:gd name="connsiteY0" fmla="*/ 6363 h 12613"/>
                <a:gd name="connsiteX1" fmla="*/ 12803 w 14780"/>
                <a:gd name="connsiteY1" fmla="*/ 4427 h 12613"/>
                <a:gd name="connsiteX2" fmla="*/ 13341 w 14780"/>
                <a:gd name="connsiteY2" fmla="*/ 17 h 12613"/>
                <a:gd name="connsiteX3" fmla="*/ 4 w 14780"/>
                <a:gd name="connsiteY3" fmla="*/ 11848 h 12613"/>
                <a:gd name="connsiteX4" fmla="*/ 10975 w 14780"/>
                <a:gd name="connsiteY4" fmla="*/ 6363 h 12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0" h="12613">
                  <a:moveTo>
                    <a:pt x="10975" y="6363"/>
                  </a:moveTo>
                  <a:cubicBezTo>
                    <a:pt x="11620" y="5825"/>
                    <a:pt x="12265" y="4965"/>
                    <a:pt x="12803" y="4427"/>
                  </a:cubicBezTo>
                  <a:cubicBezTo>
                    <a:pt x="13233" y="3997"/>
                    <a:pt x="16675" y="-305"/>
                    <a:pt x="13341" y="17"/>
                  </a:cubicBezTo>
                  <a:cubicBezTo>
                    <a:pt x="8393" y="985"/>
                    <a:pt x="-211" y="9160"/>
                    <a:pt x="4" y="11848"/>
                  </a:cubicBezTo>
                  <a:cubicBezTo>
                    <a:pt x="4" y="14107"/>
                    <a:pt x="6135" y="11095"/>
                    <a:pt x="10975" y="63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1" name="任意多边形: 形状 1788">
              <a:extLst>
                <a:ext uri="{FF2B5EF4-FFF2-40B4-BE49-F238E27FC236}">
                  <a16:creationId xmlns:a16="http://schemas.microsoft.com/office/drawing/2014/main" xmlns="" id="{42D1CDD8-5586-438C-B908-327B7AD33449}"/>
                </a:ext>
              </a:extLst>
            </p:cNvPr>
            <p:cNvSpPr/>
            <p:nvPr/>
          </p:nvSpPr>
          <p:spPr>
            <a:xfrm>
              <a:off x="1987638" y="6025577"/>
              <a:ext cx="63346" cy="53940"/>
            </a:xfrm>
            <a:custGeom>
              <a:avLst/>
              <a:gdLst>
                <a:gd name="connsiteX0" fmla="*/ 10541 w 14991"/>
                <a:gd name="connsiteY0" fmla="*/ 6467 h 12765"/>
                <a:gd name="connsiteX1" fmla="*/ 13445 w 14991"/>
                <a:gd name="connsiteY1" fmla="*/ 3348 h 12765"/>
                <a:gd name="connsiteX2" fmla="*/ 13983 w 14991"/>
                <a:gd name="connsiteY2" fmla="*/ 13 h 12765"/>
                <a:gd name="connsiteX3" fmla="*/ 1 w 14991"/>
                <a:gd name="connsiteY3" fmla="*/ 12275 h 12765"/>
                <a:gd name="connsiteX4" fmla="*/ 10541 w 14991"/>
                <a:gd name="connsiteY4" fmla="*/ 6467 h 12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1" h="12765">
                  <a:moveTo>
                    <a:pt x="10541" y="6467"/>
                  </a:moveTo>
                  <a:cubicBezTo>
                    <a:pt x="11725" y="5391"/>
                    <a:pt x="12800" y="4315"/>
                    <a:pt x="13445" y="3348"/>
                  </a:cubicBezTo>
                  <a:cubicBezTo>
                    <a:pt x="14306" y="2272"/>
                    <a:pt x="16134" y="-202"/>
                    <a:pt x="13983" y="13"/>
                  </a:cubicBezTo>
                  <a:cubicBezTo>
                    <a:pt x="9358" y="1089"/>
                    <a:pt x="-107" y="9908"/>
                    <a:pt x="1" y="12275"/>
                  </a:cubicBezTo>
                  <a:cubicBezTo>
                    <a:pt x="216" y="13995"/>
                    <a:pt x="5701" y="10984"/>
                    <a:pt x="10541" y="64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2" name="任意多边形: 形状 1789">
              <a:extLst>
                <a:ext uri="{FF2B5EF4-FFF2-40B4-BE49-F238E27FC236}">
                  <a16:creationId xmlns:a16="http://schemas.microsoft.com/office/drawing/2014/main" xmlns="" id="{8FCE3C30-A5A4-452A-B8F4-D184375BD544}"/>
                </a:ext>
              </a:extLst>
            </p:cNvPr>
            <p:cNvSpPr/>
            <p:nvPr/>
          </p:nvSpPr>
          <p:spPr>
            <a:xfrm>
              <a:off x="2097613" y="6004233"/>
              <a:ext cx="63823" cy="54641"/>
            </a:xfrm>
            <a:custGeom>
              <a:avLst/>
              <a:gdLst>
                <a:gd name="connsiteX0" fmla="*/ 9898 w 15104"/>
                <a:gd name="connsiteY0" fmla="*/ 6570 h 12931"/>
                <a:gd name="connsiteX1" fmla="*/ 13986 w 15104"/>
                <a:gd name="connsiteY1" fmla="*/ 2375 h 12931"/>
                <a:gd name="connsiteX2" fmla="*/ 14416 w 15104"/>
                <a:gd name="connsiteY2" fmla="*/ 9 h 12931"/>
                <a:gd name="connsiteX3" fmla="*/ 3 w 15104"/>
                <a:gd name="connsiteY3" fmla="*/ 12593 h 12931"/>
                <a:gd name="connsiteX4" fmla="*/ 9898 w 15104"/>
                <a:gd name="connsiteY4" fmla="*/ 6570 h 12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04" h="12931">
                  <a:moveTo>
                    <a:pt x="9898" y="6570"/>
                  </a:moveTo>
                  <a:cubicBezTo>
                    <a:pt x="12265" y="4419"/>
                    <a:pt x="13555" y="2913"/>
                    <a:pt x="13986" y="2375"/>
                  </a:cubicBezTo>
                  <a:cubicBezTo>
                    <a:pt x="15276" y="762"/>
                    <a:pt x="15491" y="-99"/>
                    <a:pt x="14416" y="9"/>
                  </a:cubicBezTo>
                  <a:cubicBezTo>
                    <a:pt x="10329" y="1192"/>
                    <a:pt x="-212" y="10765"/>
                    <a:pt x="3" y="12593"/>
                  </a:cubicBezTo>
                  <a:cubicBezTo>
                    <a:pt x="111" y="13991"/>
                    <a:pt x="5058" y="10872"/>
                    <a:pt x="9898" y="65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3" name="任意多边形: 形状 1790">
              <a:extLst>
                <a:ext uri="{FF2B5EF4-FFF2-40B4-BE49-F238E27FC236}">
                  <a16:creationId xmlns:a16="http://schemas.microsoft.com/office/drawing/2014/main" xmlns="" id="{5AAA347D-5987-45F7-9DA3-EE6E2BD00026}"/>
                </a:ext>
              </a:extLst>
            </p:cNvPr>
            <p:cNvSpPr/>
            <p:nvPr/>
          </p:nvSpPr>
          <p:spPr>
            <a:xfrm>
              <a:off x="2187057" y="5983354"/>
              <a:ext cx="64360" cy="55038"/>
            </a:xfrm>
            <a:custGeom>
              <a:avLst/>
              <a:gdLst>
                <a:gd name="connsiteX0" fmla="*/ 25 w 15231"/>
                <a:gd name="connsiteY0" fmla="*/ 13017 h 13025"/>
                <a:gd name="connsiteX1" fmla="*/ 9275 w 15231"/>
                <a:gd name="connsiteY1" fmla="*/ 6563 h 13025"/>
                <a:gd name="connsiteX2" fmla="*/ 14760 w 15231"/>
                <a:gd name="connsiteY2" fmla="*/ 1078 h 13025"/>
                <a:gd name="connsiteX3" fmla="*/ 14868 w 15231"/>
                <a:gd name="connsiteY3" fmla="*/ 3 h 13025"/>
                <a:gd name="connsiteX4" fmla="*/ 25 w 15231"/>
                <a:gd name="connsiteY4" fmla="*/ 13017 h 13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1" h="13025">
                  <a:moveTo>
                    <a:pt x="25" y="13017"/>
                  </a:moveTo>
                  <a:cubicBezTo>
                    <a:pt x="993" y="13232"/>
                    <a:pt x="6155" y="9360"/>
                    <a:pt x="9275" y="6563"/>
                  </a:cubicBezTo>
                  <a:cubicBezTo>
                    <a:pt x="13039" y="3337"/>
                    <a:pt x="14437" y="1508"/>
                    <a:pt x="14760" y="1078"/>
                  </a:cubicBezTo>
                  <a:cubicBezTo>
                    <a:pt x="15620" y="-105"/>
                    <a:pt x="15083" y="3"/>
                    <a:pt x="14868" y="3"/>
                  </a:cubicBezTo>
                  <a:cubicBezTo>
                    <a:pt x="11533" y="1186"/>
                    <a:pt x="-621" y="11834"/>
                    <a:pt x="25" y="130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4" name="任意多边形: 形状 1791">
              <a:extLst>
                <a:ext uri="{FF2B5EF4-FFF2-40B4-BE49-F238E27FC236}">
                  <a16:creationId xmlns:a16="http://schemas.microsoft.com/office/drawing/2014/main" xmlns="" id="{FC82DF51-7DC2-405E-905D-89659EF9635B}"/>
                </a:ext>
              </a:extLst>
            </p:cNvPr>
            <p:cNvSpPr/>
            <p:nvPr/>
          </p:nvSpPr>
          <p:spPr>
            <a:xfrm>
              <a:off x="2255790" y="5961546"/>
              <a:ext cx="64990" cy="55444"/>
            </a:xfrm>
            <a:custGeom>
              <a:avLst/>
              <a:gdLst>
                <a:gd name="connsiteX0" fmla="*/ 15380 w 15380"/>
                <a:gd name="connsiteY0" fmla="*/ 0 h 13121"/>
                <a:gd name="connsiteX1" fmla="*/ 15165 w 15380"/>
                <a:gd name="connsiteY1" fmla="*/ 0 h 13121"/>
                <a:gd name="connsiteX2" fmla="*/ 0 w 15380"/>
                <a:gd name="connsiteY2" fmla="*/ 13014 h 13121"/>
                <a:gd name="connsiteX3" fmla="*/ 0 w 15380"/>
                <a:gd name="connsiteY3" fmla="*/ 13122 h 13121"/>
                <a:gd name="connsiteX4" fmla="*/ 8712 w 15380"/>
                <a:gd name="connsiteY4" fmla="*/ 6561 h 13121"/>
                <a:gd name="connsiteX5" fmla="*/ 15380 w 15380"/>
                <a:gd name="connsiteY5" fmla="*/ 0 h 1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13121">
                  <a:moveTo>
                    <a:pt x="15380" y="0"/>
                  </a:moveTo>
                  <a:cubicBezTo>
                    <a:pt x="15273" y="0"/>
                    <a:pt x="15273" y="0"/>
                    <a:pt x="15165" y="0"/>
                  </a:cubicBezTo>
                  <a:cubicBezTo>
                    <a:pt x="12799" y="1076"/>
                    <a:pt x="968" y="11186"/>
                    <a:pt x="0" y="13014"/>
                  </a:cubicBezTo>
                  <a:cubicBezTo>
                    <a:pt x="0" y="13014"/>
                    <a:pt x="0" y="13122"/>
                    <a:pt x="0" y="13122"/>
                  </a:cubicBezTo>
                  <a:cubicBezTo>
                    <a:pt x="1076" y="12907"/>
                    <a:pt x="5916" y="8927"/>
                    <a:pt x="8712" y="6561"/>
                  </a:cubicBezTo>
                  <a:cubicBezTo>
                    <a:pt x="11939" y="3872"/>
                    <a:pt x="15380" y="645"/>
                    <a:pt x="1538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5" name="任意多边形: 形状 1792">
              <a:extLst>
                <a:ext uri="{FF2B5EF4-FFF2-40B4-BE49-F238E27FC236}">
                  <a16:creationId xmlns:a16="http://schemas.microsoft.com/office/drawing/2014/main" xmlns="" id="{C39A82F7-33A8-4FE8-8F0F-B210F4B8CDEF}"/>
                </a:ext>
              </a:extLst>
            </p:cNvPr>
            <p:cNvSpPr/>
            <p:nvPr/>
          </p:nvSpPr>
          <p:spPr>
            <a:xfrm>
              <a:off x="2303514" y="5939277"/>
              <a:ext cx="65898" cy="56809"/>
            </a:xfrm>
            <a:custGeom>
              <a:avLst/>
              <a:gdLst>
                <a:gd name="connsiteX0" fmla="*/ 0 w 15595"/>
                <a:gd name="connsiteY0" fmla="*/ 13444 h 13444"/>
                <a:gd name="connsiteX1" fmla="*/ 8174 w 15595"/>
                <a:gd name="connsiteY1" fmla="*/ 6776 h 13444"/>
                <a:gd name="connsiteX2" fmla="*/ 15596 w 15595"/>
                <a:gd name="connsiteY2" fmla="*/ 0 h 13444"/>
                <a:gd name="connsiteX3" fmla="*/ 15488 w 15595"/>
                <a:gd name="connsiteY3" fmla="*/ 0 h 13444"/>
                <a:gd name="connsiteX4" fmla="*/ 0 w 15595"/>
                <a:gd name="connsiteY4" fmla="*/ 13444 h 1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5" h="13444">
                  <a:moveTo>
                    <a:pt x="0" y="13444"/>
                  </a:moveTo>
                  <a:cubicBezTo>
                    <a:pt x="538" y="13229"/>
                    <a:pt x="4625" y="9788"/>
                    <a:pt x="8174" y="6776"/>
                  </a:cubicBezTo>
                  <a:cubicBezTo>
                    <a:pt x="10110" y="5055"/>
                    <a:pt x="15273" y="645"/>
                    <a:pt x="15596" y="0"/>
                  </a:cubicBezTo>
                  <a:cubicBezTo>
                    <a:pt x="15596" y="0"/>
                    <a:pt x="15488" y="0"/>
                    <a:pt x="15488" y="0"/>
                  </a:cubicBezTo>
                  <a:cubicBezTo>
                    <a:pt x="14197" y="968"/>
                    <a:pt x="645" y="12476"/>
                    <a:pt x="0" y="134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1" name="任意多边形: 形状 1808">
              <a:extLst>
                <a:ext uri="{FF2B5EF4-FFF2-40B4-BE49-F238E27FC236}">
                  <a16:creationId xmlns:a16="http://schemas.microsoft.com/office/drawing/2014/main" xmlns="" id="{1919773E-B105-479F-912F-9451AEF76157}"/>
                </a:ext>
              </a:extLst>
            </p:cNvPr>
            <p:cNvSpPr/>
            <p:nvPr/>
          </p:nvSpPr>
          <p:spPr>
            <a:xfrm>
              <a:off x="188406" y="6265599"/>
              <a:ext cx="52706" cy="44889"/>
            </a:xfrm>
            <a:custGeom>
              <a:avLst/>
              <a:gdLst>
                <a:gd name="connsiteX0" fmla="*/ 12457 w 12473"/>
                <a:gd name="connsiteY0" fmla="*/ 5808 h 10623"/>
                <a:gd name="connsiteX1" fmla="*/ 5897 w 12473"/>
                <a:gd name="connsiteY1" fmla="*/ 0 h 10623"/>
                <a:gd name="connsiteX2" fmla="*/ 1272 w 12473"/>
                <a:gd name="connsiteY2" fmla="*/ 8497 h 10623"/>
                <a:gd name="connsiteX3" fmla="*/ 12457 w 12473"/>
                <a:gd name="connsiteY3" fmla="*/ 5808 h 10623"/>
              </a:gdLst>
              <a:ahLst/>
              <a:cxnLst>
                <a:cxn ang="0">
                  <a:pos x="connsiteX0" y="connsiteY0"/>
                </a:cxn>
                <a:cxn ang="0">
                  <a:pos x="connsiteX1" y="connsiteY1"/>
                </a:cxn>
                <a:cxn ang="0">
                  <a:pos x="connsiteX2" y="connsiteY2"/>
                </a:cxn>
                <a:cxn ang="0">
                  <a:pos x="connsiteX3" y="connsiteY3"/>
                </a:cxn>
              </a:cxnLst>
              <a:rect l="l" t="t" r="r" b="b"/>
              <a:pathLst>
                <a:path w="12473" h="10623">
                  <a:moveTo>
                    <a:pt x="12457" y="5808"/>
                  </a:moveTo>
                  <a:cubicBezTo>
                    <a:pt x="12673" y="3442"/>
                    <a:pt x="10737" y="107"/>
                    <a:pt x="5897" y="0"/>
                  </a:cubicBezTo>
                  <a:cubicBezTo>
                    <a:pt x="411" y="323"/>
                    <a:pt x="-1525" y="5270"/>
                    <a:pt x="1272" y="8497"/>
                  </a:cubicBezTo>
                  <a:cubicBezTo>
                    <a:pt x="4713" y="12369"/>
                    <a:pt x="12027" y="10648"/>
                    <a:pt x="12457"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2" name="任意多边形: 形状 1809">
              <a:extLst>
                <a:ext uri="{FF2B5EF4-FFF2-40B4-BE49-F238E27FC236}">
                  <a16:creationId xmlns:a16="http://schemas.microsoft.com/office/drawing/2014/main" xmlns="" id="{83300979-9BC5-4A06-B38D-37C687E3DEEB}"/>
                </a:ext>
              </a:extLst>
            </p:cNvPr>
            <p:cNvSpPr/>
            <p:nvPr/>
          </p:nvSpPr>
          <p:spPr>
            <a:xfrm>
              <a:off x="389735" y="6260600"/>
              <a:ext cx="52672" cy="45582"/>
            </a:xfrm>
            <a:custGeom>
              <a:avLst/>
              <a:gdLst>
                <a:gd name="connsiteX0" fmla="*/ 12352 w 12465"/>
                <a:gd name="connsiteY0" fmla="*/ 5808 h 10787"/>
                <a:gd name="connsiteX1" fmla="*/ 6759 w 12465"/>
                <a:gd name="connsiteY1" fmla="*/ 0 h 10787"/>
                <a:gd name="connsiteX2" fmla="*/ 521 w 12465"/>
                <a:gd name="connsiteY2" fmla="*/ 8067 h 10787"/>
                <a:gd name="connsiteX3" fmla="*/ 12352 w 12465"/>
                <a:gd name="connsiteY3" fmla="*/ 5808 h 10787"/>
              </a:gdLst>
              <a:ahLst/>
              <a:cxnLst>
                <a:cxn ang="0">
                  <a:pos x="connsiteX0" y="connsiteY0"/>
                </a:cxn>
                <a:cxn ang="0">
                  <a:pos x="connsiteX1" y="connsiteY1"/>
                </a:cxn>
                <a:cxn ang="0">
                  <a:pos x="connsiteX2" y="connsiteY2"/>
                </a:cxn>
                <a:cxn ang="0">
                  <a:pos x="connsiteX3" y="connsiteY3"/>
                </a:cxn>
              </a:cxnLst>
              <a:rect l="l" t="t" r="r" b="b"/>
              <a:pathLst>
                <a:path w="12465" h="10787">
                  <a:moveTo>
                    <a:pt x="12352" y="5808"/>
                  </a:moveTo>
                  <a:cubicBezTo>
                    <a:pt x="12890" y="3442"/>
                    <a:pt x="11599" y="107"/>
                    <a:pt x="6759" y="0"/>
                  </a:cubicBezTo>
                  <a:cubicBezTo>
                    <a:pt x="1058" y="430"/>
                    <a:pt x="-1093" y="5163"/>
                    <a:pt x="521" y="8067"/>
                  </a:cubicBezTo>
                  <a:cubicBezTo>
                    <a:pt x="2994" y="12691"/>
                    <a:pt x="11061" y="11078"/>
                    <a:pt x="12352"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3" name="任意多边形: 形状 1810">
              <a:extLst>
                <a:ext uri="{FF2B5EF4-FFF2-40B4-BE49-F238E27FC236}">
                  <a16:creationId xmlns:a16="http://schemas.microsoft.com/office/drawing/2014/main" xmlns="" id="{A76A700B-2620-4D23-9749-3BCB7D2C0C24}"/>
                </a:ext>
              </a:extLst>
            </p:cNvPr>
            <p:cNvSpPr/>
            <p:nvPr/>
          </p:nvSpPr>
          <p:spPr>
            <a:xfrm>
              <a:off x="590523" y="6253784"/>
              <a:ext cx="53779" cy="45877"/>
            </a:xfrm>
            <a:custGeom>
              <a:avLst/>
              <a:gdLst>
                <a:gd name="connsiteX0" fmla="*/ 12375 w 12727"/>
                <a:gd name="connsiteY0" fmla="*/ 5808 h 10857"/>
                <a:gd name="connsiteX1" fmla="*/ 7750 w 12727"/>
                <a:gd name="connsiteY1" fmla="*/ 0 h 10857"/>
                <a:gd name="connsiteX2" fmla="*/ 221 w 12727"/>
                <a:gd name="connsiteY2" fmla="*/ 8174 h 10857"/>
                <a:gd name="connsiteX3" fmla="*/ 12375 w 12727"/>
                <a:gd name="connsiteY3" fmla="*/ 5808 h 10857"/>
              </a:gdLst>
              <a:ahLst/>
              <a:cxnLst>
                <a:cxn ang="0">
                  <a:pos x="connsiteX0" y="connsiteY0"/>
                </a:cxn>
                <a:cxn ang="0">
                  <a:pos x="connsiteX1" y="connsiteY1"/>
                </a:cxn>
                <a:cxn ang="0">
                  <a:pos x="connsiteX2" y="connsiteY2"/>
                </a:cxn>
                <a:cxn ang="0">
                  <a:pos x="connsiteX3" y="connsiteY3"/>
                </a:cxn>
              </a:cxnLst>
              <a:rect l="l" t="t" r="r" b="b"/>
              <a:pathLst>
                <a:path w="12727" h="10857">
                  <a:moveTo>
                    <a:pt x="12375" y="5808"/>
                  </a:moveTo>
                  <a:cubicBezTo>
                    <a:pt x="13343" y="3442"/>
                    <a:pt x="12482" y="108"/>
                    <a:pt x="7750" y="0"/>
                  </a:cubicBezTo>
                  <a:cubicBezTo>
                    <a:pt x="2050" y="430"/>
                    <a:pt x="-855" y="5270"/>
                    <a:pt x="221" y="8174"/>
                  </a:cubicBezTo>
                  <a:cubicBezTo>
                    <a:pt x="2050" y="12799"/>
                    <a:pt x="10224" y="11078"/>
                    <a:pt x="12375"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4" name="任意多边形: 形状 1811">
              <a:extLst>
                <a:ext uri="{FF2B5EF4-FFF2-40B4-BE49-F238E27FC236}">
                  <a16:creationId xmlns:a16="http://schemas.microsoft.com/office/drawing/2014/main" xmlns="" id="{A4D61EF3-04F2-4060-AE98-FA12D8019F19}"/>
                </a:ext>
              </a:extLst>
            </p:cNvPr>
            <p:cNvSpPr/>
            <p:nvPr/>
          </p:nvSpPr>
          <p:spPr>
            <a:xfrm>
              <a:off x="789304" y="6245591"/>
              <a:ext cx="55000" cy="45632"/>
            </a:xfrm>
            <a:custGeom>
              <a:avLst/>
              <a:gdLst>
                <a:gd name="connsiteX0" fmla="*/ 12335 w 13016"/>
                <a:gd name="connsiteY0" fmla="*/ 5703 h 10799"/>
                <a:gd name="connsiteX1" fmla="*/ 8786 w 13016"/>
                <a:gd name="connsiteY1" fmla="*/ 2 h 10799"/>
                <a:gd name="connsiteX2" fmla="*/ 74 w 13016"/>
                <a:gd name="connsiteY2" fmla="*/ 8284 h 10799"/>
                <a:gd name="connsiteX3" fmla="*/ 12335 w 13016"/>
                <a:gd name="connsiteY3" fmla="*/ 5703 h 10799"/>
              </a:gdLst>
              <a:ahLst/>
              <a:cxnLst>
                <a:cxn ang="0">
                  <a:pos x="connsiteX0" y="connsiteY0"/>
                </a:cxn>
                <a:cxn ang="0">
                  <a:pos x="connsiteX1" y="connsiteY1"/>
                </a:cxn>
                <a:cxn ang="0">
                  <a:pos x="connsiteX2" y="connsiteY2"/>
                </a:cxn>
                <a:cxn ang="0">
                  <a:pos x="connsiteX3" y="connsiteY3"/>
                </a:cxn>
              </a:cxnLst>
              <a:rect l="l" t="t" r="r" b="b"/>
              <a:pathLst>
                <a:path w="13016" h="10799">
                  <a:moveTo>
                    <a:pt x="12335" y="5703"/>
                  </a:moveTo>
                  <a:cubicBezTo>
                    <a:pt x="13626" y="3337"/>
                    <a:pt x="13411" y="-105"/>
                    <a:pt x="8786" y="2"/>
                  </a:cubicBezTo>
                  <a:cubicBezTo>
                    <a:pt x="3085" y="540"/>
                    <a:pt x="-572" y="5380"/>
                    <a:pt x="74" y="8284"/>
                  </a:cubicBezTo>
                  <a:cubicBezTo>
                    <a:pt x="1042" y="12694"/>
                    <a:pt x="9431" y="10973"/>
                    <a:pt x="12335"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5" name="任意多边形: 形状 1812">
              <a:extLst>
                <a:ext uri="{FF2B5EF4-FFF2-40B4-BE49-F238E27FC236}">
                  <a16:creationId xmlns:a16="http://schemas.microsoft.com/office/drawing/2014/main" xmlns="" id="{D721098D-DBD3-4293-8BB2-644C98EF2981}"/>
                </a:ext>
              </a:extLst>
            </p:cNvPr>
            <p:cNvSpPr/>
            <p:nvPr/>
          </p:nvSpPr>
          <p:spPr>
            <a:xfrm>
              <a:off x="984412" y="6234685"/>
              <a:ext cx="56784" cy="46135"/>
            </a:xfrm>
            <a:custGeom>
              <a:avLst/>
              <a:gdLst>
                <a:gd name="connsiteX0" fmla="*/ 42 w 13438"/>
                <a:gd name="connsiteY0" fmla="*/ 8822 h 10918"/>
                <a:gd name="connsiteX1" fmla="*/ 12303 w 13438"/>
                <a:gd name="connsiteY1" fmla="*/ 5703 h 10918"/>
                <a:gd name="connsiteX2" fmla="*/ 9722 w 13438"/>
                <a:gd name="connsiteY2" fmla="*/ 2 h 10918"/>
                <a:gd name="connsiteX3" fmla="*/ 42 w 13438"/>
                <a:gd name="connsiteY3" fmla="*/ 8822 h 10918"/>
              </a:gdLst>
              <a:ahLst/>
              <a:cxnLst>
                <a:cxn ang="0">
                  <a:pos x="connsiteX0" y="connsiteY0"/>
                </a:cxn>
                <a:cxn ang="0">
                  <a:pos x="connsiteX1" y="connsiteY1"/>
                </a:cxn>
                <a:cxn ang="0">
                  <a:pos x="connsiteX2" y="connsiteY2"/>
                </a:cxn>
                <a:cxn ang="0">
                  <a:pos x="connsiteX3" y="connsiteY3"/>
                </a:cxn>
              </a:cxnLst>
              <a:rect l="l" t="t" r="r" b="b"/>
              <a:pathLst>
                <a:path w="13438" h="10918">
                  <a:moveTo>
                    <a:pt x="42" y="8822"/>
                  </a:moveTo>
                  <a:cubicBezTo>
                    <a:pt x="795" y="12802"/>
                    <a:pt x="8861" y="10758"/>
                    <a:pt x="12303" y="5703"/>
                  </a:cubicBezTo>
                  <a:cubicBezTo>
                    <a:pt x="14024" y="3337"/>
                    <a:pt x="14239" y="-105"/>
                    <a:pt x="9722" y="2"/>
                  </a:cubicBezTo>
                  <a:cubicBezTo>
                    <a:pt x="4236" y="540"/>
                    <a:pt x="-496" y="5595"/>
                    <a:pt x="42" y="88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6" name="任意多边形: 形状 1813">
              <a:extLst>
                <a:ext uri="{FF2B5EF4-FFF2-40B4-BE49-F238E27FC236}">
                  <a16:creationId xmlns:a16="http://schemas.microsoft.com/office/drawing/2014/main" xmlns="" id="{E222CC0F-F086-490B-9B97-B6885B6E709C}"/>
                </a:ext>
              </a:extLst>
            </p:cNvPr>
            <p:cNvSpPr/>
            <p:nvPr/>
          </p:nvSpPr>
          <p:spPr>
            <a:xfrm>
              <a:off x="1173960" y="6221505"/>
              <a:ext cx="59484" cy="46549"/>
            </a:xfrm>
            <a:custGeom>
              <a:avLst/>
              <a:gdLst>
                <a:gd name="connsiteX0" fmla="*/ 12404 w 14077"/>
                <a:gd name="connsiteY0" fmla="*/ 5703 h 11016"/>
                <a:gd name="connsiteX1" fmla="*/ 10898 w 14077"/>
                <a:gd name="connsiteY1" fmla="*/ 3 h 11016"/>
                <a:gd name="connsiteX2" fmla="*/ 35 w 14077"/>
                <a:gd name="connsiteY2" fmla="*/ 9360 h 11016"/>
                <a:gd name="connsiteX3" fmla="*/ 12404 w 14077"/>
                <a:gd name="connsiteY3" fmla="*/ 5703 h 11016"/>
              </a:gdLst>
              <a:ahLst/>
              <a:cxnLst>
                <a:cxn ang="0">
                  <a:pos x="connsiteX0" y="connsiteY0"/>
                </a:cxn>
                <a:cxn ang="0">
                  <a:pos x="connsiteX1" y="connsiteY1"/>
                </a:cxn>
                <a:cxn ang="0">
                  <a:pos x="connsiteX2" y="connsiteY2"/>
                </a:cxn>
                <a:cxn ang="0">
                  <a:pos x="connsiteX3" y="connsiteY3"/>
                </a:cxn>
              </a:cxnLst>
              <a:rect l="l" t="t" r="r" b="b"/>
              <a:pathLst>
                <a:path w="14077" h="11016">
                  <a:moveTo>
                    <a:pt x="12404" y="5703"/>
                  </a:moveTo>
                  <a:cubicBezTo>
                    <a:pt x="14448" y="3229"/>
                    <a:pt x="15308" y="-105"/>
                    <a:pt x="10898" y="3"/>
                  </a:cubicBezTo>
                  <a:cubicBezTo>
                    <a:pt x="5198" y="648"/>
                    <a:pt x="-502" y="6241"/>
                    <a:pt x="35" y="9360"/>
                  </a:cubicBezTo>
                  <a:cubicBezTo>
                    <a:pt x="788" y="12802"/>
                    <a:pt x="8425" y="10543"/>
                    <a:pt x="12404"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7" name="任意多边形: 形状 1814">
              <a:extLst>
                <a:ext uri="{FF2B5EF4-FFF2-40B4-BE49-F238E27FC236}">
                  <a16:creationId xmlns:a16="http://schemas.microsoft.com/office/drawing/2014/main" xmlns="" id="{6150AD63-5294-48C9-BDD1-FE950D99827C}"/>
                </a:ext>
              </a:extLst>
            </p:cNvPr>
            <p:cNvSpPr/>
            <p:nvPr/>
          </p:nvSpPr>
          <p:spPr>
            <a:xfrm>
              <a:off x="1355433" y="6206475"/>
              <a:ext cx="59957" cy="47061"/>
            </a:xfrm>
            <a:custGeom>
              <a:avLst/>
              <a:gdLst>
                <a:gd name="connsiteX0" fmla="*/ 11836 w 14189"/>
                <a:gd name="connsiteY0" fmla="*/ 5710 h 11137"/>
                <a:gd name="connsiteX1" fmla="*/ 11836 w 14189"/>
                <a:gd name="connsiteY1" fmla="*/ 5710 h 11137"/>
                <a:gd name="connsiteX2" fmla="*/ 11728 w 14189"/>
                <a:gd name="connsiteY2" fmla="*/ 10 h 11137"/>
                <a:gd name="connsiteX3" fmla="*/ 5 w 14189"/>
                <a:gd name="connsiteY3" fmla="*/ 9582 h 11137"/>
                <a:gd name="connsiteX4" fmla="*/ 11836 w 14189"/>
                <a:gd name="connsiteY4" fmla="*/ 5710 h 11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9" h="11137">
                  <a:moveTo>
                    <a:pt x="11836" y="5710"/>
                  </a:moveTo>
                  <a:lnTo>
                    <a:pt x="11836" y="5710"/>
                  </a:lnTo>
                  <a:cubicBezTo>
                    <a:pt x="14202" y="3236"/>
                    <a:pt x="15708" y="-206"/>
                    <a:pt x="11728" y="10"/>
                  </a:cubicBezTo>
                  <a:cubicBezTo>
                    <a:pt x="6135" y="762"/>
                    <a:pt x="112" y="6786"/>
                    <a:pt x="5" y="9582"/>
                  </a:cubicBezTo>
                  <a:cubicBezTo>
                    <a:pt x="-211" y="12916"/>
                    <a:pt x="7318" y="10550"/>
                    <a:pt x="11836" y="57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8" name="任意多边形: 形状 1815">
              <a:extLst>
                <a:ext uri="{FF2B5EF4-FFF2-40B4-BE49-F238E27FC236}">
                  <a16:creationId xmlns:a16="http://schemas.microsoft.com/office/drawing/2014/main" xmlns="" id="{4ECB7167-BDBA-48D6-995F-D033978633F1}"/>
                </a:ext>
              </a:extLst>
            </p:cNvPr>
            <p:cNvSpPr/>
            <p:nvPr/>
          </p:nvSpPr>
          <p:spPr>
            <a:xfrm>
              <a:off x="1519927" y="6190109"/>
              <a:ext cx="60980" cy="47775"/>
            </a:xfrm>
            <a:custGeom>
              <a:avLst/>
              <a:gdLst>
                <a:gd name="connsiteX0" fmla="*/ 12595 w 14431"/>
                <a:gd name="connsiteY0" fmla="*/ 11 h 11306"/>
                <a:gd name="connsiteX1" fmla="*/ 11 w 14431"/>
                <a:gd name="connsiteY1" fmla="*/ 10013 h 11306"/>
                <a:gd name="connsiteX2" fmla="*/ 11412 w 14431"/>
                <a:gd name="connsiteY2" fmla="*/ 5711 h 11306"/>
                <a:gd name="connsiteX3" fmla="*/ 12487 w 14431"/>
                <a:gd name="connsiteY3" fmla="*/ 4528 h 11306"/>
                <a:gd name="connsiteX4" fmla="*/ 12595 w 14431"/>
                <a:gd name="connsiteY4" fmla="*/ 11 h 11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1" h="11306">
                  <a:moveTo>
                    <a:pt x="12595" y="11"/>
                  </a:moveTo>
                  <a:cubicBezTo>
                    <a:pt x="7325" y="871"/>
                    <a:pt x="334" y="7324"/>
                    <a:pt x="11" y="10013"/>
                  </a:cubicBezTo>
                  <a:cubicBezTo>
                    <a:pt x="-312" y="13025"/>
                    <a:pt x="6572" y="10443"/>
                    <a:pt x="11412" y="5711"/>
                  </a:cubicBezTo>
                  <a:cubicBezTo>
                    <a:pt x="11735" y="5388"/>
                    <a:pt x="12165" y="4958"/>
                    <a:pt x="12487" y="4528"/>
                  </a:cubicBezTo>
                  <a:cubicBezTo>
                    <a:pt x="13993" y="2915"/>
                    <a:pt x="15929" y="-205"/>
                    <a:pt x="12595"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9" name="任意多边形: 形状 1816">
              <a:extLst>
                <a:ext uri="{FF2B5EF4-FFF2-40B4-BE49-F238E27FC236}">
                  <a16:creationId xmlns:a16="http://schemas.microsoft.com/office/drawing/2014/main" xmlns="" id="{89B5E09A-100B-4F37-8684-95973598E1E2}"/>
                </a:ext>
              </a:extLst>
            </p:cNvPr>
            <p:cNvSpPr/>
            <p:nvPr/>
          </p:nvSpPr>
          <p:spPr>
            <a:xfrm>
              <a:off x="1666758" y="6172835"/>
              <a:ext cx="62577" cy="48387"/>
            </a:xfrm>
            <a:custGeom>
              <a:avLst/>
              <a:gdLst>
                <a:gd name="connsiteX0" fmla="*/ 13341 w 14809"/>
                <a:gd name="connsiteY0" fmla="*/ 12 h 11451"/>
                <a:gd name="connsiteX1" fmla="*/ 4 w 14809"/>
                <a:gd name="connsiteY1" fmla="*/ 10767 h 11451"/>
                <a:gd name="connsiteX2" fmla="*/ 10975 w 14809"/>
                <a:gd name="connsiteY2" fmla="*/ 5820 h 11451"/>
                <a:gd name="connsiteX3" fmla="*/ 13233 w 14809"/>
                <a:gd name="connsiteY3" fmla="*/ 3561 h 11451"/>
                <a:gd name="connsiteX4" fmla="*/ 13341 w 14809"/>
                <a:gd name="connsiteY4" fmla="*/ 12 h 1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9" h="11451">
                  <a:moveTo>
                    <a:pt x="13341" y="12"/>
                  </a:moveTo>
                  <a:cubicBezTo>
                    <a:pt x="8393" y="872"/>
                    <a:pt x="-211" y="8294"/>
                    <a:pt x="4" y="10767"/>
                  </a:cubicBezTo>
                  <a:cubicBezTo>
                    <a:pt x="112" y="12811"/>
                    <a:pt x="6242" y="10015"/>
                    <a:pt x="10975" y="5820"/>
                  </a:cubicBezTo>
                  <a:cubicBezTo>
                    <a:pt x="12050" y="4852"/>
                    <a:pt x="12803" y="3991"/>
                    <a:pt x="13233" y="3561"/>
                  </a:cubicBezTo>
                  <a:cubicBezTo>
                    <a:pt x="14094" y="2593"/>
                    <a:pt x="16245" y="-203"/>
                    <a:pt x="13341"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0" name="任意多边形: 形状 1817">
              <a:extLst>
                <a:ext uri="{FF2B5EF4-FFF2-40B4-BE49-F238E27FC236}">
                  <a16:creationId xmlns:a16="http://schemas.microsoft.com/office/drawing/2014/main" xmlns="" id="{CC6E6591-1F2A-49D6-B734-920C888D757B}"/>
                </a:ext>
              </a:extLst>
            </p:cNvPr>
            <p:cNvSpPr/>
            <p:nvPr/>
          </p:nvSpPr>
          <p:spPr>
            <a:xfrm>
              <a:off x="1796290" y="6154225"/>
              <a:ext cx="64047" cy="49249"/>
            </a:xfrm>
            <a:custGeom>
              <a:avLst/>
              <a:gdLst>
                <a:gd name="connsiteX0" fmla="*/ 13986 w 15157"/>
                <a:gd name="connsiteY0" fmla="*/ 2587 h 11655"/>
                <a:gd name="connsiteX1" fmla="*/ 14093 w 15157"/>
                <a:gd name="connsiteY1" fmla="*/ 6 h 11655"/>
                <a:gd name="connsiteX2" fmla="*/ 4 w 15157"/>
                <a:gd name="connsiteY2" fmla="*/ 11192 h 11655"/>
                <a:gd name="connsiteX3" fmla="*/ 10544 w 15157"/>
                <a:gd name="connsiteY3" fmla="*/ 5921 h 11655"/>
                <a:gd name="connsiteX4" fmla="*/ 13986 w 15157"/>
                <a:gd name="connsiteY4" fmla="*/ 2587 h 11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7" h="11655">
                  <a:moveTo>
                    <a:pt x="13986" y="2587"/>
                  </a:moveTo>
                  <a:cubicBezTo>
                    <a:pt x="15061" y="1297"/>
                    <a:pt x="15922" y="-102"/>
                    <a:pt x="14093" y="6"/>
                  </a:cubicBezTo>
                  <a:cubicBezTo>
                    <a:pt x="9468" y="974"/>
                    <a:pt x="-212" y="9041"/>
                    <a:pt x="4" y="11192"/>
                  </a:cubicBezTo>
                  <a:cubicBezTo>
                    <a:pt x="111" y="12805"/>
                    <a:pt x="5704" y="10009"/>
                    <a:pt x="10544" y="5921"/>
                  </a:cubicBezTo>
                  <a:cubicBezTo>
                    <a:pt x="12372" y="4416"/>
                    <a:pt x="13448" y="3340"/>
                    <a:pt x="13986" y="258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1" name="任意多边形: 形状 1818">
              <a:extLst>
                <a:ext uri="{FF2B5EF4-FFF2-40B4-BE49-F238E27FC236}">
                  <a16:creationId xmlns:a16="http://schemas.microsoft.com/office/drawing/2014/main" xmlns="" id="{272ED0D7-1D62-4B2B-A138-88896F1B48DC}"/>
                </a:ext>
              </a:extLst>
            </p:cNvPr>
            <p:cNvSpPr/>
            <p:nvPr/>
          </p:nvSpPr>
          <p:spPr>
            <a:xfrm>
              <a:off x="1907639" y="6135155"/>
              <a:ext cx="65125" cy="49613"/>
            </a:xfrm>
            <a:custGeom>
              <a:avLst/>
              <a:gdLst>
                <a:gd name="connsiteX0" fmla="*/ 14631 w 15412"/>
                <a:gd name="connsiteY0" fmla="*/ 1722 h 11741"/>
                <a:gd name="connsiteX1" fmla="*/ 14738 w 15412"/>
                <a:gd name="connsiteY1" fmla="*/ 1 h 11741"/>
                <a:gd name="connsiteX2" fmla="*/ 3 w 15412"/>
                <a:gd name="connsiteY2" fmla="*/ 11510 h 11741"/>
                <a:gd name="connsiteX3" fmla="*/ 10113 w 15412"/>
                <a:gd name="connsiteY3" fmla="*/ 5917 h 11741"/>
                <a:gd name="connsiteX4" fmla="*/ 14631 w 15412"/>
                <a:gd name="connsiteY4" fmla="*/ 1722 h 11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2" h="11741">
                  <a:moveTo>
                    <a:pt x="14631" y="1722"/>
                  </a:moveTo>
                  <a:cubicBezTo>
                    <a:pt x="16137" y="-106"/>
                    <a:pt x="15061" y="1"/>
                    <a:pt x="14738" y="1"/>
                  </a:cubicBezTo>
                  <a:cubicBezTo>
                    <a:pt x="10544" y="1077"/>
                    <a:pt x="-212" y="9896"/>
                    <a:pt x="3" y="11510"/>
                  </a:cubicBezTo>
                  <a:cubicBezTo>
                    <a:pt x="111" y="12585"/>
                    <a:pt x="5381" y="9789"/>
                    <a:pt x="10113" y="5917"/>
                  </a:cubicBezTo>
                  <a:cubicBezTo>
                    <a:pt x="11296" y="5056"/>
                    <a:pt x="13448" y="3228"/>
                    <a:pt x="14631" y="17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2" name="任意多边形: 形状 1819">
              <a:extLst>
                <a:ext uri="{FF2B5EF4-FFF2-40B4-BE49-F238E27FC236}">
                  <a16:creationId xmlns:a16="http://schemas.microsoft.com/office/drawing/2014/main" xmlns="" id="{FD202005-2D95-4386-808C-E16C01A06F83}"/>
                </a:ext>
              </a:extLst>
            </p:cNvPr>
            <p:cNvSpPr/>
            <p:nvPr/>
          </p:nvSpPr>
          <p:spPr>
            <a:xfrm>
              <a:off x="2000758" y="6115426"/>
              <a:ext cx="66562" cy="50855"/>
            </a:xfrm>
            <a:custGeom>
              <a:avLst/>
              <a:gdLst>
                <a:gd name="connsiteX0" fmla="*/ 9695 w 15752"/>
                <a:gd name="connsiteY0" fmla="*/ 6069 h 12035"/>
                <a:gd name="connsiteX1" fmla="*/ 15288 w 15752"/>
                <a:gd name="connsiteY1" fmla="*/ 1013 h 12035"/>
                <a:gd name="connsiteX2" fmla="*/ 15288 w 15752"/>
                <a:gd name="connsiteY2" fmla="*/ 46 h 12035"/>
                <a:gd name="connsiteX3" fmla="*/ 15 w 15752"/>
                <a:gd name="connsiteY3" fmla="*/ 11769 h 12035"/>
                <a:gd name="connsiteX4" fmla="*/ 9695 w 15752"/>
                <a:gd name="connsiteY4" fmla="*/ 6069 h 1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2" h="12035">
                  <a:moveTo>
                    <a:pt x="9695" y="6069"/>
                  </a:moveTo>
                  <a:cubicBezTo>
                    <a:pt x="13567" y="3057"/>
                    <a:pt x="14965" y="1444"/>
                    <a:pt x="15288" y="1013"/>
                  </a:cubicBezTo>
                  <a:cubicBezTo>
                    <a:pt x="16148" y="-62"/>
                    <a:pt x="15611" y="-62"/>
                    <a:pt x="15288" y="46"/>
                  </a:cubicBezTo>
                  <a:cubicBezTo>
                    <a:pt x="11739" y="1121"/>
                    <a:pt x="445" y="10048"/>
                    <a:pt x="15" y="11769"/>
                  </a:cubicBezTo>
                  <a:cubicBezTo>
                    <a:pt x="-308" y="12952"/>
                    <a:pt x="4640" y="10048"/>
                    <a:pt x="9695" y="60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3" name="任意多边形: 形状 1820">
              <a:extLst>
                <a:ext uri="{FF2B5EF4-FFF2-40B4-BE49-F238E27FC236}">
                  <a16:creationId xmlns:a16="http://schemas.microsoft.com/office/drawing/2014/main" xmlns="" id="{C7356DE4-3809-4A48-929A-BE8CCA8A96DF}"/>
                </a:ext>
              </a:extLst>
            </p:cNvPr>
            <p:cNvSpPr/>
            <p:nvPr/>
          </p:nvSpPr>
          <p:spPr>
            <a:xfrm>
              <a:off x="2075361" y="6095620"/>
              <a:ext cx="67263" cy="51396"/>
            </a:xfrm>
            <a:custGeom>
              <a:avLst/>
              <a:gdLst>
                <a:gd name="connsiteX0" fmla="*/ 15918 w 15918"/>
                <a:gd name="connsiteY0" fmla="*/ 0 h 12163"/>
                <a:gd name="connsiteX1" fmla="*/ 15703 w 15918"/>
                <a:gd name="connsiteY1" fmla="*/ 0 h 12163"/>
                <a:gd name="connsiteX2" fmla="*/ 0 w 15918"/>
                <a:gd name="connsiteY2" fmla="*/ 12154 h 12163"/>
                <a:gd name="connsiteX3" fmla="*/ 9250 w 15918"/>
                <a:gd name="connsiteY3" fmla="*/ 6131 h 12163"/>
                <a:gd name="connsiteX4" fmla="*/ 15918 w 15918"/>
                <a:gd name="connsiteY4" fmla="*/ 0 h 12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18" h="12163">
                  <a:moveTo>
                    <a:pt x="15918" y="0"/>
                  </a:moveTo>
                  <a:cubicBezTo>
                    <a:pt x="15811" y="0"/>
                    <a:pt x="15703" y="0"/>
                    <a:pt x="15703" y="0"/>
                  </a:cubicBezTo>
                  <a:cubicBezTo>
                    <a:pt x="12907" y="1076"/>
                    <a:pt x="0" y="10971"/>
                    <a:pt x="0" y="12154"/>
                  </a:cubicBezTo>
                  <a:cubicBezTo>
                    <a:pt x="645" y="12369"/>
                    <a:pt x="5700" y="8819"/>
                    <a:pt x="9250" y="6131"/>
                  </a:cubicBezTo>
                  <a:cubicBezTo>
                    <a:pt x="12369" y="3549"/>
                    <a:pt x="15918" y="645"/>
                    <a:pt x="1591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4" name="任意多边形: 形状 1821">
              <a:extLst>
                <a:ext uri="{FF2B5EF4-FFF2-40B4-BE49-F238E27FC236}">
                  <a16:creationId xmlns:a16="http://schemas.microsoft.com/office/drawing/2014/main" xmlns="" id="{D66D909C-384E-4D5F-B21B-4BD5BF3E3299}"/>
                </a:ext>
              </a:extLst>
            </p:cNvPr>
            <p:cNvSpPr/>
            <p:nvPr/>
          </p:nvSpPr>
          <p:spPr>
            <a:xfrm>
              <a:off x="2129897" y="6075168"/>
              <a:ext cx="68172" cy="52262"/>
            </a:xfrm>
            <a:custGeom>
              <a:avLst/>
              <a:gdLst>
                <a:gd name="connsiteX0" fmla="*/ 16133 w 16133"/>
                <a:gd name="connsiteY0" fmla="*/ 0 h 12368"/>
                <a:gd name="connsiteX1" fmla="*/ 16133 w 16133"/>
                <a:gd name="connsiteY1" fmla="*/ 0 h 12368"/>
                <a:gd name="connsiteX2" fmla="*/ 0 w 16133"/>
                <a:gd name="connsiteY2" fmla="*/ 12369 h 12368"/>
                <a:gd name="connsiteX3" fmla="*/ 8712 w 16133"/>
                <a:gd name="connsiteY3" fmla="*/ 6238 h 12368"/>
                <a:gd name="connsiteX4" fmla="*/ 16133 w 16133"/>
                <a:gd name="connsiteY4" fmla="*/ 0 h 12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12368">
                  <a:moveTo>
                    <a:pt x="16133" y="0"/>
                  </a:moveTo>
                  <a:cubicBezTo>
                    <a:pt x="16133" y="0"/>
                    <a:pt x="16133" y="0"/>
                    <a:pt x="16133" y="0"/>
                  </a:cubicBezTo>
                  <a:cubicBezTo>
                    <a:pt x="14520" y="860"/>
                    <a:pt x="323" y="11508"/>
                    <a:pt x="0" y="12369"/>
                  </a:cubicBezTo>
                  <a:cubicBezTo>
                    <a:pt x="645" y="12154"/>
                    <a:pt x="5055" y="9035"/>
                    <a:pt x="8712" y="6238"/>
                  </a:cubicBezTo>
                  <a:cubicBezTo>
                    <a:pt x="8712" y="6238"/>
                    <a:pt x="15918" y="645"/>
                    <a:pt x="1613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5" name="任意多边形: 形状 1822">
              <a:extLst>
                <a:ext uri="{FF2B5EF4-FFF2-40B4-BE49-F238E27FC236}">
                  <a16:creationId xmlns:a16="http://schemas.microsoft.com/office/drawing/2014/main" xmlns="" id="{157A92AE-6F17-40EE-AD5B-AD1AAC501B88}"/>
                </a:ext>
              </a:extLst>
            </p:cNvPr>
            <p:cNvSpPr/>
            <p:nvPr/>
          </p:nvSpPr>
          <p:spPr>
            <a:xfrm>
              <a:off x="2168984" y="6055173"/>
              <a:ext cx="64533" cy="49537"/>
            </a:xfrm>
            <a:custGeom>
              <a:avLst/>
              <a:gdLst>
                <a:gd name="connsiteX0" fmla="*/ 15273 w 15272"/>
                <a:gd name="connsiteY0" fmla="*/ 0 h 11723"/>
                <a:gd name="connsiteX1" fmla="*/ 0 w 15272"/>
                <a:gd name="connsiteY1" fmla="*/ 11724 h 11723"/>
                <a:gd name="connsiteX2" fmla="*/ 15273 w 15272"/>
                <a:gd name="connsiteY2" fmla="*/ 0 h 11723"/>
              </a:gdLst>
              <a:ahLst/>
              <a:cxnLst>
                <a:cxn ang="0">
                  <a:pos x="connsiteX0" y="connsiteY0"/>
                </a:cxn>
                <a:cxn ang="0">
                  <a:pos x="connsiteX1" y="connsiteY1"/>
                </a:cxn>
                <a:cxn ang="0">
                  <a:pos x="connsiteX2" y="connsiteY2"/>
                </a:cxn>
              </a:cxnLst>
              <a:rect l="l" t="t" r="r" b="b"/>
              <a:pathLst>
                <a:path w="15272" h="11723">
                  <a:moveTo>
                    <a:pt x="15273" y="0"/>
                  </a:moveTo>
                  <a:lnTo>
                    <a:pt x="0" y="11724"/>
                  </a:lnTo>
                  <a:cubicBezTo>
                    <a:pt x="6131" y="7206"/>
                    <a:pt x="11616" y="2904"/>
                    <a:pt x="1527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2" name="任意多边形: 形状 1829">
              <a:extLst>
                <a:ext uri="{FF2B5EF4-FFF2-40B4-BE49-F238E27FC236}">
                  <a16:creationId xmlns:a16="http://schemas.microsoft.com/office/drawing/2014/main" xmlns="" id="{748A536D-987C-4358-8D68-DE13B34BC675}"/>
                </a:ext>
              </a:extLst>
            </p:cNvPr>
            <p:cNvSpPr/>
            <p:nvPr/>
          </p:nvSpPr>
          <p:spPr>
            <a:xfrm>
              <a:off x="1033210" y="6313775"/>
              <a:ext cx="55871" cy="43046"/>
            </a:xfrm>
            <a:custGeom>
              <a:avLst/>
              <a:gdLst>
                <a:gd name="connsiteX0" fmla="*/ 10220 w 13222"/>
                <a:gd name="connsiteY0" fmla="*/ 0 h 10187"/>
                <a:gd name="connsiteX1" fmla="*/ 2 w 13222"/>
                <a:gd name="connsiteY1" fmla="*/ 8282 h 10187"/>
                <a:gd name="connsiteX2" fmla="*/ 11618 w 13222"/>
                <a:gd name="connsiteY2" fmla="*/ 5270 h 10187"/>
                <a:gd name="connsiteX3" fmla="*/ 10220 w 13222"/>
                <a:gd name="connsiteY3" fmla="*/ 0 h 10187"/>
              </a:gdLst>
              <a:ahLst/>
              <a:cxnLst>
                <a:cxn ang="0">
                  <a:pos x="connsiteX0" y="connsiteY0"/>
                </a:cxn>
                <a:cxn ang="0">
                  <a:pos x="connsiteX1" y="connsiteY1"/>
                </a:cxn>
                <a:cxn ang="0">
                  <a:pos x="connsiteX2" y="connsiteY2"/>
                </a:cxn>
                <a:cxn ang="0">
                  <a:pos x="connsiteX3" y="connsiteY3"/>
                </a:cxn>
              </a:cxnLst>
              <a:rect l="l" t="t" r="r" b="b"/>
              <a:pathLst>
                <a:path w="13222" h="10187">
                  <a:moveTo>
                    <a:pt x="10220" y="0"/>
                  </a:moveTo>
                  <a:cubicBezTo>
                    <a:pt x="4734" y="645"/>
                    <a:pt x="-106" y="5593"/>
                    <a:pt x="2" y="8282"/>
                  </a:cubicBezTo>
                  <a:cubicBezTo>
                    <a:pt x="2" y="11939"/>
                    <a:pt x="7638" y="10003"/>
                    <a:pt x="11618" y="5270"/>
                  </a:cubicBezTo>
                  <a:cubicBezTo>
                    <a:pt x="13554" y="3119"/>
                    <a:pt x="14414" y="0"/>
                    <a:pt x="1022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3" name="任意多边形: 形状 1830">
              <a:extLst>
                <a:ext uri="{FF2B5EF4-FFF2-40B4-BE49-F238E27FC236}">
                  <a16:creationId xmlns:a16="http://schemas.microsoft.com/office/drawing/2014/main" xmlns="" id="{A15D8084-DC20-4B71-B66C-D6812D417D7D}"/>
                </a:ext>
              </a:extLst>
            </p:cNvPr>
            <p:cNvSpPr/>
            <p:nvPr/>
          </p:nvSpPr>
          <p:spPr>
            <a:xfrm>
              <a:off x="1205918" y="6300583"/>
              <a:ext cx="58254" cy="43257"/>
            </a:xfrm>
            <a:custGeom>
              <a:avLst/>
              <a:gdLst>
                <a:gd name="connsiteX0" fmla="*/ 12047 w 13786"/>
                <a:gd name="connsiteY0" fmla="*/ 4735 h 10237"/>
                <a:gd name="connsiteX1" fmla="*/ 11402 w 13786"/>
                <a:gd name="connsiteY1" fmla="*/ 3 h 10237"/>
                <a:gd name="connsiteX2" fmla="*/ 1 w 13786"/>
                <a:gd name="connsiteY2" fmla="*/ 8715 h 10237"/>
                <a:gd name="connsiteX3" fmla="*/ 11617 w 13786"/>
                <a:gd name="connsiteY3" fmla="*/ 5273 h 10237"/>
                <a:gd name="connsiteX4" fmla="*/ 12047 w 13786"/>
                <a:gd name="connsiteY4" fmla="*/ 4735 h 10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6" h="10237">
                  <a:moveTo>
                    <a:pt x="12047" y="4735"/>
                  </a:moveTo>
                  <a:cubicBezTo>
                    <a:pt x="13876" y="2799"/>
                    <a:pt x="15059" y="-105"/>
                    <a:pt x="11402" y="3"/>
                  </a:cubicBezTo>
                  <a:cubicBezTo>
                    <a:pt x="5917" y="648"/>
                    <a:pt x="109" y="6134"/>
                    <a:pt x="1" y="8715"/>
                  </a:cubicBezTo>
                  <a:cubicBezTo>
                    <a:pt x="-106" y="11942"/>
                    <a:pt x="7100" y="9683"/>
                    <a:pt x="11617" y="5273"/>
                  </a:cubicBezTo>
                  <a:cubicBezTo>
                    <a:pt x="11725" y="5166"/>
                    <a:pt x="11940" y="4951"/>
                    <a:pt x="12047" y="47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4" name="任意多边形: 形状 1831">
              <a:extLst>
                <a:ext uri="{FF2B5EF4-FFF2-40B4-BE49-F238E27FC236}">
                  <a16:creationId xmlns:a16="http://schemas.microsoft.com/office/drawing/2014/main" xmlns="" id="{1A445B99-DEA2-4B24-84AB-B3A6AE1435B2}"/>
                </a:ext>
              </a:extLst>
            </p:cNvPr>
            <p:cNvSpPr/>
            <p:nvPr/>
          </p:nvSpPr>
          <p:spPr>
            <a:xfrm>
              <a:off x="1365401" y="6285586"/>
              <a:ext cx="60236" cy="44297"/>
            </a:xfrm>
            <a:custGeom>
              <a:avLst/>
              <a:gdLst>
                <a:gd name="connsiteX0" fmla="*/ 11304 w 14255"/>
                <a:gd name="connsiteY0" fmla="*/ 5381 h 10483"/>
                <a:gd name="connsiteX1" fmla="*/ 12380 w 14255"/>
                <a:gd name="connsiteY1" fmla="*/ 4305 h 10483"/>
                <a:gd name="connsiteX2" fmla="*/ 12380 w 14255"/>
                <a:gd name="connsiteY2" fmla="*/ 3 h 10483"/>
                <a:gd name="connsiteX3" fmla="*/ 11 w 14255"/>
                <a:gd name="connsiteY3" fmla="*/ 9253 h 10483"/>
                <a:gd name="connsiteX4" fmla="*/ 11304 w 14255"/>
                <a:gd name="connsiteY4" fmla="*/ 5381 h 10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5" h="10483">
                  <a:moveTo>
                    <a:pt x="11304" y="5381"/>
                  </a:moveTo>
                  <a:cubicBezTo>
                    <a:pt x="11627" y="5058"/>
                    <a:pt x="12057" y="4628"/>
                    <a:pt x="12380" y="4305"/>
                  </a:cubicBezTo>
                  <a:cubicBezTo>
                    <a:pt x="13886" y="2799"/>
                    <a:pt x="15714" y="-105"/>
                    <a:pt x="12380" y="3"/>
                  </a:cubicBezTo>
                  <a:cubicBezTo>
                    <a:pt x="7217" y="756"/>
                    <a:pt x="334" y="6779"/>
                    <a:pt x="11" y="9253"/>
                  </a:cubicBezTo>
                  <a:cubicBezTo>
                    <a:pt x="-312" y="12049"/>
                    <a:pt x="6464" y="9791"/>
                    <a:pt x="11304" y="53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5" name="任意多边形: 形状 1832">
              <a:extLst>
                <a:ext uri="{FF2B5EF4-FFF2-40B4-BE49-F238E27FC236}">
                  <a16:creationId xmlns:a16="http://schemas.microsoft.com/office/drawing/2014/main" xmlns="" id="{D2AF6C79-13A0-43E2-84D2-1F2EAE4462D4}"/>
                </a:ext>
              </a:extLst>
            </p:cNvPr>
            <p:cNvSpPr/>
            <p:nvPr/>
          </p:nvSpPr>
          <p:spPr>
            <a:xfrm>
              <a:off x="1509435" y="6270547"/>
              <a:ext cx="61875" cy="44842"/>
            </a:xfrm>
            <a:custGeom>
              <a:avLst/>
              <a:gdLst>
                <a:gd name="connsiteX0" fmla="*/ 13143 w 14643"/>
                <a:gd name="connsiteY0" fmla="*/ 3239 h 10612"/>
                <a:gd name="connsiteX1" fmla="*/ 13250 w 14643"/>
                <a:gd name="connsiteY1" fmla="*/ 13 h 10612"/>
                <a:gd name="connsiteX2" fmla="*/ 21 w 14643"/>
                <a:gd name="connsiteY2" fmla="*/ 9693 h 10612"/>
                <a:gd name="connsiteX3" fmla="*/ 10884 w 14643"/>
                <a:gd name="connsiteY3" fmla="*/ 5390 h 10612"/>
                <a:gd name="connsiteX4" fmla="*/ 10884 w 14643"/>
                <a:gd name="connsiteY4" fmla="*/ 5390 h 10612"/>
                <a:gd name="connsiteX5" fmla="*/ 13143 w 14643"/>
                <a:gd name="connsiteY5" fmla="*/ 3239 h 1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43" h="10612">
                  <a:moveTo>
                    <a:pt x="13143" y="3239"/>
                  </a:moveTo>
                  <a:cubicBezTo>
                    <a:pt x="13896" y="2379"/>
                    <a:pt x="16047" y="-202"/>
                    <a:pt x="13250" y="13"/>
                  </a:cubicBezTo>
                  <a:cubicBezTo>
                    <a:pt x="8303" y="873"/>
                    <a:pt x="451" y="7326"/>
                    <a:pt x="21" y="9693"/>
                  </a:cubicBezTo>
                  <a:cubicBezTo>
                    <a:pt x="-409" y="12059"/>
                    <a:pt x="5829" y="9585"/>
                    <a:pt x="10884" y="5390"/>
                  </a:cubicBezTo>
                  <a:lnTo>
                    <a:pt x="10884" y="5390"/>
                  </a:lnTo>
                  <a:cubicBezTo>
                    <a:pt x="11745" y="4530"/>
                    <a:pt x="12498" y="3885"/>
                    <a:pt x="13143" y="32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6" name="任意多边形: 形状 1833">
              <a:extLst>
                <a:ext uri="{FF2B5EF4-FFF2-40B4-BE49-F238E27FC236}">
                  <a16:creationId xmlns:a16="http://schemas.microsoft.com/office/drawing/2014/main" xmlns="" id="{A367BD2C-93C3-4528-9E6F-E59A8F69CA22}"/>
                </a:ext>
              </a:extLst>
            </p:cNvPr>
            <p:cNvSpPr/>
            <p:nvPr/>
          </p:nvSpPr>
          <p:spPr>
            <a:xfrm>
              <a:off x="1636685" y="6253759"/>
              <a:ext cx="63857" cy="45273"/>
            </a:xfrm>
            <a:custGeom>
              <a:avLst/>
              <a:gdLst>
                <a:gd name="connsiteX0" fmla="*/ 10563 w 15112"/>
                <a:gd name="connsiteY0" fmla="*/ 5383 h 10714"/>
                <a:gd name="connsiteX1" fmla="*/ 14005 w 15112"/>
                <a:gd name="connsiteY1" fmla="*/ 2372 h 10714"/>
                <a:gd name="connsiteX2" fmla="*/ 14112 w 15112"/>
                <a:gd name="connsiteY2" fmla="*/ 5 h 10714"/>
                <a:gd name="connsiteX3" fmla="*/ 23 w 15112"/>
                <a:gd name="connsiteY3" fmla="*/ 10116 h 10714"/>
                <a:gd name="connsiteX4" fmla="*/ 10563 w 15112"/>
                <a:gd name="connsiteY4" fmla="*/ 5383 h 1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2" h="10714">
                  <a:moveTo>
                    <a:pt x="10563" y="5383"/>
                  </a:moveTo>
                  <a:cubicBezTo>
                    <a:pt x="12391" y="3985"/>
                    <a:pt x="13467" y="2910"/>
                    <a:pt x="14005" y="2372"/>
                  </a:cubicBezTo>
                  <a:cubicBezTo>
                    <a:pt x="14865" y="1404"/>
                    <a:pt x="15941" y="-102"/>
                    <a:pt x="14112" y="5"/>
                  </a:cubicBezTo>
                  <a:cubicBezTo>
                    <a:pt x="9487" y="866"/>
                    <a:pt x="560" y="8072"/>
                    <a:pt x="23" y="10116"/>
                  </a:cubicBezTo>
                  <a:cubicBezTo>
                    <a:pt x="-408" y="11944"/>
                    <a:pt x="5400" y="9363"/>
                    <a:pt x="10563" y="53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7" name="任意多边形: 形状 1834">
              <a:extLst>
                <a:ext uri="{FF2B5EF4-FFF2-40B4-BE49-F238E27FC236}">
                  <a16:creationId xmlns:a16="http://schemas.microsoft.com/office/drawing/2014/main" xmlns="" id="{35272F8D-F84F-4A7C-B8E0-493FCB25762A}"/>
                </a:ext>
              </a:extLst>
            </p:cNvPr>
            <p:cNvSpPr/>
            <p:nvPr/>
          </p:nvSpPr>
          <p:spPr>
            <a:xfrm>
              <a:off x="1747573" y="6235817"/>
              <a:ext cx="65814" cy="46165"/>
            </a:xfrm>
            <a:custGeom>
              <a:avLst/>
              <a:gdLst>
                <a:gd name="connsiteX0" fmla="*/ 10242 w 15575"/>
                <a:gd name="connsiteY0" fmla="*/ 5543 h 10925"/>
                <a:gd name="connsiteX1" fmla="*/ 15082 w 15575"/>
                <a:gd name="connsiteY1" fmla="*/ 1241 h 10925"/>
                <a:gd name="connsiteX2" fmla="*/ 14866 w 15575"/>
                <a:gd name="connsiteY2" fmla="*/ 57 h 10925"/>
                <a:gd name="connsiteX3" fmla="*/ 24 w 15575"/>
                <a:gd name="connsiteY3" fmla="*/ 10490 h 10925"/>
                <a:gd name="connsiteX4" fmla="*/ 10242 w 15575"/>
                <a:gd name="connsiteY4" fmla="*/ 5543 h 10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75" h="10925">
                  <a:moveTo>
                    <a:pt x="10242" y="5543"/>
                  </a:moveTo>
                  <a:cubicBezTo>
                    <a:pt x="12500" y="3929"/>
                    <a:pt x="14329" y="2316"/>
                    <a:pt x="15082" y="1241"/>
                  </a:cubicBezTo>
                  <a:cubicBezTo>
                    <a:pt x="16157" y="-158"/>
                    <a:pt x="15189" y="-50"/>
                    <a:pt x="14866" y="57"/>
                  </a:cubicBezTo>
                  <a:cubicBezTo>
                    <a:pt x="10564" y="1025"/>
                    <a:pt x="454" y="8769"/>
                    <a:pt x="24" y="10490"/>
                  </a:cubicBezTo>
                  <a:cubicBezTo>
                    <a:pt x="-406" y="11996"/>
                    <a:pt x="5079" y="9415"/>
                    <a:pt x="10242" y="55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8" name="任意多边形: 形状 1835">
              <a:extLst>
                <a:ext uri="{FF2B5EF4-FFF2-40B4-BE49-F238E27FC236}">
                  <a16:creationId xmlns:a16="http://schemas.microsoft.com/office/drawing/2014/main" xmlns="" id="{5A6381FE-DD00-4C96-A08E-6C3C6AEED017}"/>
                </a:ext>
              </a:extLst>
            </p:cNvPr>
            <p:cNvSpPr/>
            <p:nvPr/>
          </p:nvSpPr>
          <p:spPr>
            <a:xfrm>
              <a:off x="1841238" y="6217858"/>
              <a:ext cx="67948" cy="46934"/>
            </a:xfrm>
            <a:custGeom>
              <a:avLst/>
              <a:gdLst>
                <a:gd name="connsiteX0" fmla="*/ 15 w 16080"/>
                <a:gd name="connsiteY0" fmla="*/ 10868 h 11107"/>
                <a:gd name="connsiteX1" fmla="*/ 9910 w 16080"/>
                <a:gd name="connsiteY1" fmla="*/ 5598 h 11107"/>
                <a:gd name="connsiteX2" fmla="*/ 15825 w 16080"/>
                <a:gd name="connsiteY2" fmla="*/ 651 h 11107"/>
                <a:gd name="connsiteX3" fmla="*/ 15610 w 16080"/>
                <a:gd name="connsiteY3" fmla="*/ 5 h 11107"/>
                <a:gd name="connsiteX4" fmla="*/ 15 w 16080"/>
                <a:gd name="connsiteY4" fmla="*/ 10868 h 11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0" h="11107">
                  <a:moveTo>
                    <a:pt x="15" y="10868"/>
                  </a:moveTo>
                  <a:cubicBezTo>
                    <a:pt x="-308" y="11944"/>
                    <a:pt x="4747" y="9255"/>
                    <a:pt x="9910" y="5598"/>
                  </a:cubicBezTo>
                  <a:cubicBezTo>
                    <a:pt x="13352" y="3124"/>
                    <a:pt x="15288" y="1403"/>
                    <a:pt x="15825" y="651"/>
                  </a:cubicBezTo>
                  <a:cubicBezTo>
                    <a:pt x="16363" y="-102"/>
                    <a:pt x="15933" y="5"/>
                    <a:pt x="15610" y="5"/>
                  </a:cubicBezTo>
                  <a:cubicBezTo>
                    <a:pt x="11738" y="1081"/>
                    <a:pt x="445" y="9578"/>
                    <a:pt x="15"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9" name="任意多边形: 形状 1836">
              <a:extLst>
                <a:ext uri="{FF2B5EF4-FFF2-40B4-BE49-F238E27FC236}">
                  <a16:creationId xmlns:a16="http://schemas.microsoft.com/office/drawing/2014/main" xmlns="" id="{379F7C31-FC22-4D95-A97D-79AC47381B9E}"/>
                </a:ext>
              </a:extLst>
            </p:cNvPr>
            <p:cNvSpPr/>
            <p:nvPr/>
          </p:nvSpPr>
          <p:spPr>
            <a:xfrm>
              <a:off x="1918105" y="6199701"/>
              <a:ext cx="69537" cy="47306"/>
            </a:xfrm>
            <a:custGeom>
              <a:avLst/>
              <a:gdLst>
                <a:gd name="connsiteX0" fmla="*/ 16457 w 16456"/>
                <a:gd name="connsiteY0" fmla="*/ 0 h 11195"/>
                <a:gd name="connsiteX1" fmla="*/ 16134 w 16456"/>
                <a:gd name="connsiteY1" fmla="*/ 0 h 11195"/>
                <a:gd name="connsiteX2" fmla="*/ 1 w 16456"/>
                <a:gd name="connsiteY2" fmla="*/ 11186 h 11195"/>
                <a:gd name="connsiteX3" fmla="*/ 9466 w 16456"/>
                <a:gd name="connsiteY3" fmla="*/ 5593 h 11195"/>
                <a:gd name="connsiteX4" fmla="*/ 16457 w 16456"/>
                <a:gd name="connsiteY4" fmla="*/ 0 h 11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1195">
                  <a:moveTo>
                    <a:pt x="16457" y="0"/>
                  </a:moveTo>
                  <a:cubicBezTo>
                    <a:pt x="16349" y="0"/>
                    <a:pt x="16242" y="0"/>
                    <a:pt x="16134" y="0"/>
                  </a:cubicBezTo>
                  <a:cubicBezTo>
                    <a:pt x="13230" y="968"/>
                    <a:pt x="-107" y="10218"/>
                    <a:pt x="1" y="11186"/>
                  </a:cubicBezTo>
                  <a:cubicBezTo>
                    <a:pt x="646" y="11401"/>
                    <a:pt x="5916" y="8067"/>
                    <a:pt x="9466" y="5593"/>
                  </a:cubicBezTo>
                  <a:cubicBezTo>
                    <a:pt x="12907" y="3334"/>
                    <a:pt x="16457" y="538"/>
                    <a:pt x="164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0" name="任意多边形: 形状 1837">
              <a:extLst>
                <a:ext uri="{FF2B5EF4-FFF2-40B4-BE49-F238E27FC236}">
                  <a16:creationId xmlns:a16="http://schemas.microsoft.com/office/drawing/2014/main" xmlns="" id="{A0012590-2FBA-468A-BF22-52545046E1FD}"/>
                </a:ext>
              </a:extLst>
            </p:cNvPr>
            <p:cNvSpPr/>
            <p:nvPr/>
          </p:nvSpPr>
          <p:spPr>
            <a:xfrm>
              <a:off x="1977192" y="6180610"/>
              <a:ext cx="70445" cy="48172"/>
            </a:xfrm>
            <a:custGeom>
              <a:avLst/>
              <a:gdLst>
                <a:gd name="connsiteX0" fmla="*/ 16671 w 16671"/>
                <a:gd name="connsiteY0" fmla="*/ 0 h 11400"/>
                <a:gd name="connsiteX1" fmla="*/ 16564 w 16671"/>
                <a:gd name="connsiteY1" fmla="*/ 0 h 11400"/>
                <a:gd name="connsiteX2" fmla="*/ 0 w 16671"/>
                <a:gd name="connsiteY2" fmla="*/ 11401 h 11400"/>
                <a:gd name="connsiteX3" fmla="*/ 9035 w 16671"/>
                <a:gd name="connsiteY3" fmla="*/ 5700 h 11400"/>
                <a:gd name="connsiteX4" fmla="*/ 16671 w 16671"/>
                <a:gd name="connsiteY4" fmla="*/ 0 h 11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11400">
                  <a:moveTo>
                    <a:pt x="16671" y="0"/>
                  </a:moveTo>
                  <a:cubicBezTo>
                    <a:pt x="16671" y="0"/>
                    <a:pt x="16564" y="0"/>
                    <a:pt x="16564" y="0"/>
                  </a:cubicBezTo>
                  <a:cubicBezTo>
                    <a:pt x="14843" y="753"/>
                    <a:pt x="215" y="10541"/>
                    <a:pt x="0" y="11401"/>
                  </a:cubicBezTo>
                  <a:cubicBezTo>
                    <a:pt x="753" y="11186"/>
                    <a:pt x="5270" y="8282"/>
                    <a:pt x="9035" y="5700"/>
                  </a:cubicBezTo>
                  <a:cubicBezTo>
                    <a:pt x="9142" y="5700"/>
                    <a:pt x="16564" y="645"/>
                    <a:pt x="1667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1" name="任意多边形: 形状 1838">
              <a:extLst>
                <a:ext uri="{FF2B5EF4-FFF2-40B4-BE49-F238E27FC236}">
                  <a16:creationId xmlns:a16="http://schemas.microsoft.com/office/drawing/2014/main" xmlns="" id="{1E76AEE7-E5D4-415A-9C44-F76039375812}"/>
                </a:ext>
              </a:extLst>
            </p:cNvPr>
            <p:cNvSpPr/>
            <p:nvPr/>
          </p:nvSpPr>
          <p:spPr>
            <a:xfrm>
              <a:off x="2018092" y="6161975"/>
              <a:ext cx="71354" cy="49085"/>
            </a:xfrm>
            <a:custGeom>
              <a:avLst/>
              <a:gdLst>
                <a:gd name="connsiteX0" fmla="*/ 8604 w 16886"/>
                <a:gd name="connsiteY0" fmla="*/ 5808 h 11616"/>
                <a:gd name="connsiteX1" fmla="*/ 16886 w 16886"/>
                <a:gd name="connsiteY1" fmla="*/ 0 h 11616"/>
                <a:gd name="connsiteX2" fmla="*/ 0 w 16886"/>
                <a:gd name="connsiteY2" fmla="*/ 11616 h 11616"/>
                <a:gd name="connsiteX3" fmla="*/ 8604 w 16886"/>
                <a:gd name="connsiteY3" fmla="*/ 5808 h 11616"/>
              </a:gdLst>
              <a:ahLst/>
              <a:cxnLst>
                <a:cxn ang="0">
                  <a:pos x="connsiteX0" y="connsiteY0"/>
                </a:cxn>
                <a:cxn ang="0">
                  <a:pos x="connsiteX1" y="connsiteY1"/>
                </a:cxn>
                <a:cxn ang="0">
                  <a:pos x="connsiteX2" y="connsiteY2"/>
                </a:cxn>
                <a:cxn ang="0">
                  <a:pos x="connsiteX3" y="connsiteY3"/>
                </a:cxn>
              </a:cxnLst>
              <a:rect l="l" t="t" r="r" b="b"/>
              <a:pathLst>
                <a:path w="16886" h="11616">
                  <a:moveTo>
                    <a:pt x="8604" y="5808"/>
                  </a:moveTo>
                  <a:cubicBezTo>
                    <a:pt x="11401" y="3872"/>
                    <a:pt x="16564" y="323"/>
                    <a:pt x="16886" y="0"/>
                  </a:cubicBezTo>
                  <a:cubicBezTo>
                    <a:pt x="16779" y="108"/>
                    <a:pt x="430" y="11186"/>
                    <a:pt x="0" y="11616"/>
                  </a:cubicBezTo>
                  <a:cubicBezTo>
                    <a:pt x="968" y="10971"/>
                    <a:pt x="4732" y="8389"/>
                    <a:pt x="8604"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5" name="任意多边形: 形状 1842">
              <a:extLst>
                <a:ext uri="{FF2B5EF4-FFF2-40B4-BE49-F238E27FC236}">
                  <a16:creationId xmlns:a16="http://schemas.microsoft.com/office/drawing/2014/main" xmlns="" id="{51D5457C-D99C-4292-9803-26F1D69A32FB}"/>
                </a:ext>
              </a:extLst>
            </p:cNvPr>
            <p:cNvSpPr/>
            <p:nvPr/>
          </p:nvSpPr>
          <p:spPr>
            <a:xfrm>
              <a:off x="1726314" y="6312867"/>
              <a:ext cx="70897" cy="42767"/>
            </a:xfrm>
            <a:custGeom>
              <a:avLst/>
              <a:gdLst>
                <a:gd name="connsiteX0" fmla="*/ 16779 w 16778"/>
                <a:gd name="connsiteY0" fmla="*/ 0 h 10121"/>
                <a:gd name="connsiteX1" fmla="*/ 16456 w 16778"/>
                <a:gd name="connsiteY1" fmla="*/ 0 h 10121"/>
                <a:gd name="connsiteX2" fmla="*/ 0 w 16778"/>
                <a:gd name="connsiteY2" fmla="*/ 10110 h 10121"/>
                <a:gd name="connsiteX3" fmla="*/ 9788 w 16778"/>
                <a:gd name="connsiteY3" fmla="*/ 5163 h 10121"/>
                <a:gd name="connsiteX4" fmla="*/ 16779 w 16778"/>
                <a:gd name="connsiteY4" fmla="*/ 0 h 10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0121">
                  <a:moveTo>
                    <a:pt x="16779" y="0"/>
                  </a:moveTo>
                  <a:cubicBezTo>
                    <a:pt x="16671" y="0"/>
                    <a:pt x="16564" y="0"/>
                    <a:pt x="16456" y="0"/>
                  </a:cubicBezTo>
                  <a:cubicBezTo>
                    <a:pt x="13875" y="753"/>
                    <a:pt x="538" y="8712"/>
                    <a:pt x="0" y="10110"/>
                  </a:cubicBezTo>
                  <a:cubicBezTo>
                    <a:pt x="645" y="10325"/>
                    <a:pt x="6131" y="7314"/>
                    <a:pt x="9788" y="5163"/>
                  </a:cubicBezTo>
                  <a:cubicBezTo>
                    <a:pt x="10863" y="4410"/>
                    <a:pt x="16564" y="860"/>
                    <a:pt x="1677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6" name="任意多边形: 形状 1843">
              <a:extLst>
                <a:ext uri="{FF2B5EF4-FFF2-40B4-BE49-F238E27FC236}">
                  <a16:creationId xmlns:a16="http://schemas.microsoft.com/office/drawing/2014/main" xmlns="" id="{23DA27F5-B764-4592-8096-983FB02CFC35}"/>
                </a:ext>
              </a:extLst>
            </p:cNvPr>
            <p:cNvSpPr/>
            <p:nvPr/>
          </p:nvSpPr>
          <p:spPr>
            <a:xfrm>
              <a:off x="1788578" y="6295597"/>
              <a:ext cx="72262" cy="43629"/>
            </a:xfrm>
            <a:custGeom>
              <a:avLst/>
              <a:gdLst>
                <a:gd name="connsiteX0" fmla="*/ 17101 w 17101"/>
                <a:gd name="connsiteY0" fmla="*/ 0 h 10325"/>
                <a:gd name="connsiteX1" fmla="*/ 16994 w 17101"/>
                <a:gd name="connsiteY1" fmla="*/ 0 h 10325"/>
                <a:gd name="connsiteX2" fmla="*/ 0 w 17101"/>
                <a:gd name="connsiteY2" fmla="*/ 10325 h 10325"/>
                <a:gd name="connsiteX3" fmla="*/ 9465 w 17101"/>
                <a:gd name="connsiteY3" fmla="*/ 5270 h 10325"/>
                <a:gd name="connsiteX4" fmla="*/ 17101 w 17101"/>
                <a:gd name="connsiteY4" fmla="*/ 0 h 10325"/>
                <a:gd name="connsiteX5" fmla="*/ 17101 w 17101"/>
                <a:gd name="connsiteY5" fmla="*/ 0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1" h="10325">
                  <a:moveTo>
                    <a:pt x="17101" y="0"/>
                  </a:moveTo>
                  <a:cubicBezTo>
                    <a:pt x="17101" y="0"/>
                    <a:pt x="16994" y="0"/>
                    <a:pt x="16994" y="0"/>
                  </a:cubicBezTo>
                  <a:cubicBezTo>
                    <a:pt x="15165" y="645"/>
                    <a:pt x="108" y="9572"/>
                    <a:pt x="0" y="10325"/>
                  </a:cubicBezTo>
                  <a:cubicBezTo>
                    <a:pt x="860" y="10110"/>
                    <a:pt x="5593" y="7529"/>
                    <a:pt x="9465" y="5270"/>
                  </a:cubicBezTo>
                  <a:cubicBezTo>
                    <a:pt x="12692" y="3227"/>
                    <a:pt x="16348" y="860"/>
                    <a:pt x="17101" y="0"/>
                  </a:cubicBezTo>
                  <a:cubicBezTo>
                    <a:pt x="17101" y="108"/>
                    <a:pt x="17101" y="0"/>
                    <a:pt x="1710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7" name="任意多边形: 形状 1844">
              <a:extLst>
                <a:ext uri="{FF2B5EF4-FFF2-40B4-BE49-F238E27FC236}">
                  <a16:creationId xmlns:a16="http://schemas.microsoft.com/office/drawing/2014/main" xmlns="" id="{8AAE61F1-BD64-4D8F-B79E-DCCEC83F0DFA}"/>
                </a:ext>
              </a:extLst>
            </p:cNvPr>
            <p:cNvSpPr/>
            <p:nvPr/>
          </p:nvSpPr>
          <p:spPr>
            <a:xfrm>
              <a:off x="1834937" y="6278779"/>
              <a:ext cx="73627" cy="44081"/>
            </a:xfrm>
            <a:custGeom>
              <a:avLst/>
              <a:gdLst>
                <a:gd name="connsiteX0" fmla="*/ 9035 w 17424"/>
                <a:gd name="connsiteY0" fmla="*/ 5270 h 10432"/>
                <a:gd name="connsiteX1" fmla="*/ 17424 w 17424"/>
                <a:gd name="connsiteY1" fmla="*/ 0 h 10432"/>
                <a:gd name="connsiteX2" fmla="*/ 0 w 17424"/>
                <a:gd name="connsiteY2" fmla="*/ 10433 h 10432"/>
                <a:gd name="connsiteX3" fmla="*/ 9035 w 17424"/>
                <a:gd name="connsiteY3" fmla="*/ 5270 h 10432"/>
              </a:gdLst>
              <a:ahLst/>
              <a:cxnLst>
                <a:cxn ang="0">
                  <a:pos x="connsiteX0" y="connsiteY0"/>
                </a:cxn>
                <a:cxn ang="0">
                  <a:pos x="connsiteX1" y="connsiteY1"/>
                </a:cxn>
                <a:cxn ang="0">
                  <a:pos x="connsiteX2" y="connsiteY2"/>
                </a:cxn>
                <a:cxn ang="0">
                  <a:pos x="connsiteX3" y="connsiteY3"/>
                </a:cxn>
              </a:cxnLst>
              <a:rect l="l" t="t" r="r" b="b"/>
              <a:pathLst>
                <a:path w="17424" h="10432">
                  <a:moveTo>
                    <a:pt x="9035" y="5270"/>
                  </a:moveTo>
                  <a:cubicBezTo>
                    <a:pt x="9788" y="4840"/>
                    <a:pt x="16779" y="645"/>
                    <a:pt x="17424" y="0"/>
                  </a:cubicBezTo>
                  <a:cubicBezTo>
                    <a:pt x="17316" y="107"/>
                    <a:pt x="1076" y="9572"/>
                    <a:pt x="0" y="10433"/>
                  </a:cubicBezTo>
                  <a:cubicBezTo>
                    <a:pt x="968" y="9895"/>
                    <a:pt x="5055" y="7529"/>
                    <a:pt x="9035" y="5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5" name="任意多边形: 形状 1852">
              <a:extLst>
                <a:ext uri="{FF2B5EF4-FFF2-40B4-BE49-F238E27FC236}">
                  <a16:creationId xmlns:a16="http://schemas.microsoft.com/office/drawing/2014/main" xmlns="" id="{833B514A-0886-4B45-B9AB-670B06C9EB2B}"/>
                </a:ext>
              </a:extLst>
            </p:cNvPr>
            <p:cNvSpPr/>
            <p:nvPr/>
          </p:nvSpPr>
          <p:spPr>
            <a:xfrm>
              <a:off x="111018" y="6350589"/>
              <a:ext cx="49131" cy="41711"/>
            </a:xfrm>
            <a:custGeom>
              <a:avLst/>
              <a:gdLst>
                <a:gd name="connsiteX0" fmla="*/ 11627 w 11627"/>
                <a:gd name="connsiteY0" fmla="*/ 5378 h 9871"/>
                <a:gd name="connsiteX1" fmla="*/ 5174 w 11627"/>
                <a:gd name="connsiteY1" fmla="*/ 0 h 9871"/>
                <a:gd name="connsiteX2" fmla="*/ 1517 w 11627"/>
                <a:gd name="connsiteY2" fmla="*/ 7744 h 9871"/>
                <a:gd name="connsiteX3" fmla="*/ 11627 w 11627"/>
                <a:gd name="connsiteY3" fmla="*/ 5378 h 9871"/>
              </a:gdLst>
              <a:ahLst/>
              <a:cxnLst>
                <a:cxn ang="0">
                  <a:pos x="connsiteX0" y="connsiteY0"/>
                </a:cxn>
                <a:cxn ang="0">
                  <a:pos x="connsiteX1" y="connsiteY1"/>
                </a:cxn>
                <a:cxn ang="0">
                  <a:pos x="connsiteX2" y="connsiteY2"/>
                </a:cxn>
                <a:cxn ang="0">
                  <a:pos x="connsiteX3" y="connsiteY3"/>
                </a:cxn>
              </a:cxnLst>
              <a:rect l="l" t="t" r="r" b="b"/>
              <a:pathLst>
                <a:path w="11627" h="9871">
                  <a:moveTo>
                    <a:pt x="11627" y="5378"/>
                  </a:moveTo>
                  <a:cubicBezTo>
                    <a:pt x="11627" y="3227"/>
                    <a:pt x="9584" y="107"/>
                    <a:pt x="5174" y="0"/>
                  </a:cubicBezTo>
                  <a:cubicBezTo>
                    <a:pt x="-96" y="323"/>
                    <a:pt x="-1387" y="4732"/>
                    <a:pt x="1517" y="7744"/>
                  </a:cubicBezTo>
                  <a:cubicBezTo>
                    <a:pt x="5066" y="11508"/>
                    <a:pt x="11627" y="10003"/>
                    <a:pt x="11627" y="53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6" name="任意多边形: 形状 1853">
              <a:extLst>
                <a:ext uri="{FF2B5EF4-FFF2-40B4-BE49-F238E27FC236}">
                  <a16:creationId xmlns:a16="http://schemas.microsoft.com/office/drawing/2014/main" xmlns="" id="{306E4CE4-A128-44F6-B023-68CAB418DF9E}"/>
                </a:ext>
              </a:extLst>
            </p:cNvPr>
            <p:cNvSpPr/>
            <p:nvPr/>
          </p:nvSpPr>
          <p:spPr>
            <a:xfrm>
              <a:off x="298377" y="6347407"/>
              <a:ext cx="48861" cy="41538"/>
            </a:xfrm>
            <a:custGeom>
              <a:avLst/>
              <a:gdLst>
                <a:gd name="connsiteX0" fmla="*/ 11493 w 11563"/>
                <a:gd name="connsiteY0" fmla="*/ 5378 h 9830"/>
                <a:gd name="connsiteX1" fmla="*/ 6008 w 11563"/>
                <a:gd name="connsiteY1" fmla="*/ 0 h 9830"/>
                <a:gd name="connsiteX2" fmla="*/ 630 w 11563"/>
                <a:gd name="connsiteY2" fmla="*/ 7421 h 9830"/>
                <a:gd name="connsiteX3" fmla="*/ 11493 w 11563"/>
                <a:gd name="connsiteY3" fmla="*/ 5378 h 9830"/>
              </a:gdLst>
              <a:ahLst/>
              <a:cxnLst>
                <a:cxn ang="0">
                  <a:pos x="connsiteX0" y="connsiteY0"/>
                </a:cxn>
                <a:cxn ang="0">
                  <a:pos x="connsiteX1" y="connsiteY1"/>
                </a:cxn>
                <a:cxn ang="0">
                  <a:pos x="connsiteX2" y="connsiteY2"/>
                </a:cxn>
                <a:cxn ang="0">
                  <a:pos x="connsiteX3" y="connsiteY3"/>
                </a:cxn>
              </a:cxnLst>
              <a:rect l="l" t="t" r="r" b="b"/>
              <a:pathLst>
                <a:path w="11563" h="9830">
                  <a:moveTo>
                    <a:pt x="11493" y="5378"/>
                  </a:moveTo>
                  <a:cubicBezTo>
                    <a:pt x="11923" y="3227"/>
                    <a:pt x="10418" y="108"/>
                    <a:pt x="6008" y="0"/>
                  </a:cubicBezTo>
                  <a:cubicBezTo>
                    <a:pt x="1060" y="323"/>
                    <a:pt x="-1198" y="4410"/>
                    <a:pt x="630" y="7421"/>
                  </a:cubicBezTo>
                  <a:cubicBezTo>
                    <a:pt x="3212" y="11509"/>
                    <a:pt x="10633" y="10110"/>
                    <a:pt x="11493" y="53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7" name="任意多边形: 形状 1854">
              <a:extLst>
                <a:ext uri="{FF2B5EF4-FFF2-40B4-BE49-F238E27FC236}">
                  <a16:creationId xmlns:a16="http://schemas.microsoft.com/office/drawing/2014/main" xmlns="" id="{E7F5ACD5-A078-4D6E-84B7-D48E7773DB57}"/>
                </a:ext>
              </a:extLst>
            </p:cNvPr>
            <p:cNvSpPr/>
            <p:nvPr/>
          </p:nvSpPr>
          <p:spPr>
            <a:xfrm>
              <a:off x="485728" y="6341952"/>
              <a:ext cx="49752" cy="41804"/>
            </a:xfrm>
            <a:custGeom>
              <a:avLst/>
              <a:gdLst>
                <a:gd name="connsiteX0" fmla="*/ 6952 w 11774"/>
                <a:gd name="connsiteY0" fmla="*/ 0 h 9893"/>
                <a:gd name="connsiteX1" fmla="*/ 283 w 11774"/>
                <a:gd name="connsiteY1" fmla="*/ 7529 h 9893"/>
                <a:gd name="connsiteX2" fmla="*/ 11469 w 11774"/>
                <a:gd name="connsiteY2" fmla="*/ 5270 h 9893"/>
                <a:gd name="connsiteX3" fmla="*/ 6952 w 11774"/>
                <a:gd name="connsiteY3" fmla="*/ 0 h 9893"/>
              </a:gdLst>
              <a:ahLst/>
              <a:cxnLst>
                <a:cxn ang="0">
                  <a:pos x="connsiteX0" y="connsiteY0"/>
                </a:cxn>
                <a:cxn ang="0">
                  <a:pos x="connsiteX1" y="connsiteY1"/>
                </a:cxn>
                <a:cxn ang="0">
                  <a:pos x="connsiteX2" y="connsiteY2"/>
                </a:cxn>
                <a:cxn ang="0">
                  <a:pos x="connsiteX3" y="connsiteY3"/>
                </a:cxn>
              </a:cxnLst>
              <a:rect l="l" t="t" r="r" b="b"/>
              <a:pathLst>
                <a:path w="11774" h="9893">
                  <a:moveTo>
                    <a:pt x="6952" y="0"/>
                  </a:moveTo>
                  <a:cubicBezTo>
                    <a:pt x="1681" y="430"/>
                    <a:pt x="-900" y="4840"/>
                    <a:pt x="283" y="7529"/>
                  </a:cubicBezTo>
                  <a:cubicBezTo>
                    <a:pt x="2112" y="11616"/>
                    <a:pt x="9748" y="10110"/>
                    <a:pt x="11469" y="5270"/>
                  </a:cubicBezTo>
                  <a:cubicBezTo>
                    <a:pt x="12437" y="2796"/>
                    <a:pt x="11146" y="0"/>
                    <a:pt x="69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8" name="任意多边形: 形状 1855">
              <a:extLst>
                <a:ext uri="{FF2B5EF4-FFF2-40B4-BE49-F238E27FC236}">
                  <a16:creationId xmlns:a16="http://schemas.microsoft.com/office/drawing/2014/main" xmlns="" id="{AFDF23F7-3E6F-46BD-BC22-9371F768B9F7}"/>
                </a:ext>
              </a:extLst>
            </p:cNvPr>
            <p:cNvSpPr/>
            <p:nvPr/>
          </p:nvSpPr>
          <p:spPr>
            <a:xfrm>
              <a:off x="671557" y="6334684"/>
              <a:ext cx="51007" cy="42231"/>
            </a:xfrm>
            <a:custGeom>
              <a:avLst/>
              <a:gdLst>
                <a:gd name="connsiteX0" fmla="*/ 82 w 12071"/>
                <a:gd name="connsiteY0" fmla="*/ 7637 h 9994"/>
                <a:gd name="connsiteX1" fmla="*/ 11483 w 12071"/>
                <a:gd name="connsiteY1" fmla="*/ 5270 h 9994"/>
                <a:gd name="connsiteX2" fmla="*/ 7933 w 12071"/>
                <a:gd name="connsiteY2" fmla="*/ 0 h 9994"/>
                <a:gd name="connsiteX3" fmla="*/ 82 w 12071"/>
                <a:gd name="connsiteY3" fmla="*/ 7637 h 9994"/>
              </a:gdLst>
              <a:ahLst/>
              <a:cxnLst>
                <a:cxn ang="0">
                  <a:pos x="connsiteX0" y="connsiteY0"/>
                </a:cxn>
                <a:cxn ang="0">
                  <a:pos x="connsiteX1" y="connsiteY1"/>
                </a:cxn>
                <a:cxn ang="0">
                  <a:pos x="connsiteX2" y="connsiteY2"/>
                </a:cxn>
                <a:cxn ang="0">
                  <a:pos x="connsiteX3" y="connsiteY3"/>
                </a:cxn>
              </a:cxnLst>
              <a:rect l="l" t="t" r="r" b="b"/>
              <a:pathLst>
                <a:path w="12071" h="9994">
                  <a:moveTo>
                    <a:pt x="82" y="7637"/>
                  </a:moveTo>
                  <a:cubicBezTo>
                    <a:pt x="1157" y="11724"/>
                    <a:pt x="8901" y="10218"/>
                    <a:pt x="11483" y="5270"/>
                  </a:cubicBezTo>
                  <a:cubicBezTo>
                    <a:pt x="12666" y="3119"/>
                    <a:pt x="12343" y="0"/>
                    <a:pt x="7933" y="0"/>
                  </a:cubicBezTo>
                  <a:cubicBezTo>
                    <a:pt x="2663" y="430"/>
                    <a:pt x="-564" y="4948"/>
                    <a:pt x="82" y="76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9" name="任意多边形: 形状 1856">
              <a:extLst>
                <a:ext uri="{FF2B5EF4-FFF2-40B4-BE49-F238E27FC236}">
                  <a16:creationId xmlns:a16="http://schemas.microsoft.com/office/drawing/2014/main" xmlns="" id="{DFD96398-245B-4CF7-BE0E-E6718E93AD90}"/>
                </a:ext>
              </a:extLst>
            </p:cNvPr>
            <p:cNvSpPr/>
            <p:nvPr/>
          </p:nvSpPr>
          <p:spPr>
            <a:xfrm>
              <a:off x="854323" y="6325138"/>
              <a:ext cx="53217" cy="42611"/>
            </a:xfrm>
            <a:custGeom>
              <a:avLst/>
              <a:gdLst>
                <a:gd name="connsiteX0" fmla="*/ 11576 w 12594"/>
                <a:gd name="connsiteY0" fmla="*/ 5270 h 10084"/>
                <a:gd name="connsiteX1" fmla="*/ 11576 w 12594"/>
                <a:gd name="connsiteY1" fmla="*/ 5270 h 10084"/>
                <a:gd name="connsiteX2" fmla="*/ 9102 w 12594"/>
                <a:gd name="connsiteY2" fmla="*/ 0 h 10084"/>
                <a:gd name="connsiteX3" fmla="*/ 67 w 12594"/>
                <a:gd name="connsiteY3" fmla="*/ 8174 h 10084"/>
                <a:gd name="connsiteX4" fmla="*/ 11576 w 12594"/>
                <a:gd name="connsiteY4" fmla="*/ 5270 h 10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94" h="10084">
                  <a:moveTo>
                    <a:pt x="11576" y="5270"/>
                  </a:moveTo>
                  <a:lnTo>
                    <a:pt x="11576" y="5270"/>
                  </a:lnTo>
                  <a:cubicBezTo>
                    <a:pt x="13081" y="3012"/>
                    <a:pt x="13404" y="0"/>
                    <a:pt x="9102" y="0"/>
                  </a:cubicBezTo>
                  <a:cubicBezTo>
                    <a:pt x="3509" y="538"/>
                    <a:pt x="-578" y="5485"/>
                    <a:pt x="67" y="8174"/>
                  </a:cubicBezTo>
                  <a:cubicBezTo>
                    <a:pt x="820" y="11831"/>
                    <a:pt x="8349" y="9895"/>
                    <a:pt x="11576" y="5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9" name="任意多边形: 形状 1866">
              <a:extLst>
                <a:ext uri="{FF2B5EF4-FFF2-40B4-BE49-F238E27FC236}">
                  <a16:creationId xmlns:a16="http://schemas.microsoft.com/office/drawing/2014/main" xmlns="" id="{3E2D1D1F-ED9B-4CE5-97C8-3F2F2D05BF92}"/>
                </a:ext>
              </a:extLst>
            </p:cNvPr>
            <p:cNvSpPr/>
            <p:nvPr/>
          </p:nvSpPr>
          <p:spPr>
            <a:xfrm>
              <a:off x="202296" y="6440125"/>
              <a:ext cx="44677" cy="36636"/>
            </a:xfrm>
            <a:custGeom>
              <a:avLst/>
              <a:gdLst>
                <a:gd name="connsiteX0" fmla="*/ 10569 w 10573"/>
                <a:gd name="connsiteY0" fmla="*/ 4732 h 8670"/>
                <a:gd name="connsiteX1" fmla="*/ 4976 w 10573"/>
                <a:gd name="connsiteY1" fmla="*/ 0 h 8670"/>
                <a:gd name="connsiteX2" fmla="*/ 1104 w 10573"/>
                <a:gd name="connsiteY2" fmla="*/ 6884 h 8670"/>
                <a:gd name="connsiteX3" fmla="*/ 10569 w 10573"/>
                <a:gd name="connsiteY3" fmla="*/ 4732 h 8670"/>
              </a:gdLst>
              <a:ahLst/>
              <a:cxnLst>
                <a:cxn ang="0">
                  <a:pos x="connsiteX0" y="connsiteY0"/>
                </a:cxn>
                <a:cxn ang="0">
                  <a:pos x="connsiteX1" y="connsiteY1"/>
                </a:cxn>
                <a:cxn ang="0">
                  <a:pos x="connsiteX2" y="connsiteY2"/>
                </a:cxn>
                <a:cxn ang="0">
                  <a:pos x="connsiteX3" y="connsiteY3"/>
                </a:cxn>
              </a:cxnLst>
              <a:rect l="l" t="t" r="r" b="b"/>
              <a:pathLst>
                <a:path w="10573" h="8670">
                  <a:moveTo>
                    <a:pt x="10569" y="4732"/>
                  </a:moveTo>
                  <a:cubicBezTo>
                    <a:pt x="10676" y="2796"/>
                    <a:pt x="9063" y="107"/>
                    <a:pt x="4976" y="0"/>
                  </a:cubicBezTo>
                  <a:cubicBezTo>
                    <a:pt x="243" y="323"/>
                    <a:pt x="-1263" y="4302"/>
                    <a:pt x="1104" y="6884"/>
                  </a:cubicBezTo>
                  <a:cubicBezTo>
                    <a:pt x="4223" y="10110"/>
                    <a:pt x="10246" y="8712"/>
                    <a:pt x="10569"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0" name="任意多边形: 形状 1867">
              <a:extLst>
                <a:ext uri="{FF2B5EF4-FFF2-40B4-BE49-F238E27FC236}">
                  <a16:creationId xmlns:a16="http://schemas.microsoft.com/office/drawing/2014/main" xmlns="" id="{9EFD21E2-1768-4D18-ADF8-429F06214122}"/>
                </a:ext>
              </a:extLst>
            </p:cNvPr>
            <p:cNvSpPr/>
            <p:nvPr/>
          </p:nvSpPr>
          <p:spPr>
            <a:xfrm>
              <a:off x="373018" y="6436035"/>
              <a:ext cx="44555" cy="36881"/>
            </a:xfrm>
            <a:custGeom>
              <a:avLst/>
              <a:gdLst>
                <a:gd name="connsiteX0" fmla="*/ 10393 w 10544"/>
                <a:gd name="connsiteY0" fmla="*/ 4732 h 8728"/>
                <a:gd name="connsiteX1" fmla="*/ 5875 w 10544"/>
                <a:gd name="connsiteY1" fmla="*/ 0 h 8728"/>
                <a:gd name="connsiteX2" fmla="*/ 390 w 10544"/>
                <a:gd name="connsiteY2" fmla="*/ 6668 h 8728"/>
                <a:gd name="connsiteX3" fmla="*/ 10393 w 10544"/>
                <a:gd name="connsiteY3" fmla="*/ 4732 h 8728"/>
              </a:gdLst>
              <a:ahLst/>
              <a:cxnLst>
                <a:cxn ang="0">
                  <a:pos x="connsiteX0" y="connsiteY0"/>
                </a:cxn>
                <a:cxn ang="0">
                  <a:pos x="connsiteX1" y="connsiteY1"/>
                </a:cxn>
                <a:cxn ang="0">
                  <a:pos x="connsiteX2" y="connsiteY2"/>
                </a:cxn>
                <a:cxn ang="0">
                  <a:pos x="connsiteX3" y="connsiteY3"/>
                </a:cxn>
              </a:cxnLst>
              <a:rect l="l" t="t" r="r" b="b"/>
              <a:pathLst>
                <a:path w="10544" h="8728">
                  <a:moveTo>
                    <a:pt x="10393" y="4732"/>
                  </a:moveTo>
                  <a:cubicBezTo>
                    <a:pt x="11038" y="2474"/>
                    <a:pt x="9640" y="107"/>
                    <a:pt x="5875" y="0"/>
                  </a:cubicBezTo>
                  <a:cubicBezTo>
                    <a:pt x="1035" y="323"/>
                    <a:pt x="-901" y="4302"/>
                    <a:pt x="390" y="6668"/>
                  </a:cubicBezTo>
                  <a:cubicBezTo>
                    <a:pt x="2326" y="10218"/>
                    <a:pt x="9102" y="8927"/>
                    <a:pt x="10393"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1" name="任意多边形: 形状 1868">
              <a:extLst>
                <a:ext uri="{FF2B5EF4-FFF2-40B4-BE49-F238E27FC236}">
                  <a16:creationId xmlns:a16="http://schemas.microsoft.com/office/drawing/2014/main" xmlns="" id="{072629F3-849A-44FE-A8FF-2A72A5D3BB48}"/>
                </a:ext>
              </a:extLst>
            </p:cNvPr>
            <p:cNvSpPr/>
            <p:nvPr/>
          </p:nvSpPr>
          <p:spPr>
            <a:xfrm>
              <a:off x="542313" y="6430123"/>
              <a:ext cx="45991" cy="37502"/>
            </a:xfrm>
            <a:custGeom>
              <a:avLst/>
              <a:gdLst>
                <a:gd name="connsiteX0" fmla="*/ 10447 w 10884"/>
                <a:gd name="connsiteY0" fmla="*/ 4732 h 8875"/>
                <a:gd name="connsiteX1" fmla="*/ 7005 w 10884"/>
                <a:gd name="connsiteY1" fmla="*/ 0 h 8875"/>
                <a:gd name="connsiteX2" fmla="*/ 122 w 10884"/>
                <a:gd name="connsiteY2" fmla="*/ 6776 h 8875"/>
                <a:gd name="connsiteX3" fmla="*/ 10447 w 10884"/>
                <a:gd name="connsiteY3" fmla="*/ 4732 h 8875"/>
              </a:gdLst>
              <a:ahLst/>
              <a:cxnLst>
                <a:cxn ang="0">
                  <a:pos x="connsiteX0" y="connsiteY0"/>
                </a:cxn>
                <a:cxn ang="0">
                  <a:pos x="connsiteX1" y="connsiteY1"/>
                </a:cxn>
                <a:cxn ang="0">
                  <a:pos x="connsiteX2" y="connsiteY2"/>
                </a:cxn>
                <a:cxn ang="0">
                  <a:pos x="connsiteX3" y="connsiteY3"/>
                </a:cxn>
              </a:cxnLst>
              <a:rect l="l" t="t" r="r" b="b"/>
              <a:pathLst>
                <a:path w="10884" h="8875">
                  <a:moveTo>
                    <a:pt x="10447" y="4732"/>
                  </a:moveTo>
                  <a:cubicBezTo>
                    <a:pt x="11415" y="2796"/>
                    <a:pt x="10985" y="0"/>
                    <a:pt x="7005" y="0"/>
                  </a:cubicBezTo>
                  <a:cubicBezTo>
                    <a:pt x="2165" y="430"/>
                    <a:pt x="-631" y="4302"/>
                    <a:pt x="122" y="6776"/>
                  </a:cubicBezTo>
                  <a:cubicBezTo>
                    <a:pt x="1197" y="10433"/>
                    <a:pt x="8296" y="9035"/>
                    <a:pt x="10447"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2" name="任意多边形: 形状 1869">
              <a:extLst>
                <a:ext uri="{FF2B5EF4-FFF2-40B4-BE49-F238E27FC236}">
                  <a16:creationId xmlns:a16="http://schemas.microsoft.com/office/drawing/2014/main" xmlns="" id="{9B772BCB-235F-4B2C-B053-88DC7775366E}"/>
                </a:ext>
              </a:extLst>
            </p:cNvPr>
            <p:cNvSpPr/>
            <p:nvPr/>
          </p:nvSpPr>
          <p:spPr>
            <a:xfrm>
              <a:off x="709689" y="6422851"/>
              <a:ext cx="48223" cy="37692"/>
            </a:xfrm>
            <a:custGeom>
              <a:avLst/>
              <a:gdLst>
                <a:gd name="connsiteX0" fmla="*/ 10525 w 11412"/>
                <a:gd name="connsiteY0" fmla="*/ 4732 h 8920"/>
                <a:gd name="connsiteX1" fmla="*/ 10525 w 11412"/>
                <a:gd name="connsiteY1" fmla="*/ 4732 h 8920"/>
                <a:gd name="connsiteX2" fmla="*/ 8159 w 11412"/>
                <a:gd name="connsiteY2" fmla="*/ 0 h 8920"/>
                <a:gd name="connsiteX3" fmla="*/ 92 w 11412"/>
                <a:gd name="connsiteY3" fmla="*/ 7206 h 8920"/>
                <a:gd name="connsiteX4" fmla="*/ 10525 w 11412"/>
                <a:gd name="connsiteY4" fmla="*/ 4732 h 8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2" h="8920">
                  <a:moveTo>
                    <a:pt x="10525" y="4732"/>
                  </a:moveTo>
                  <a:lnTo>
                    <a:pt x="10525" y="4732"/>
                  </a:lnTo>
                  <a:cubicBezTo>
                    <a:pt x="11923" y="2796"/>
                    <a:pt x="12031" y="0"/>
                    <a:pt x="8159" y="0"/>
                  </a:cubicBezTo>
                  <a:cubicBezTo>
                    <a:pt x="3319" y="430"/>
                    <a:pt x="-661" y="4517"/>
                    <a:pt x="92" y="7206"/>
                  </a:cubicBezTo>
                  <a:cubicBezTo>
                    <a:pt x="845" y="10433"/>
                    <a:pt x="7621" y="8820"/>
                    <a:pt x="10525"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3" name="任意多边形: 形状 1870">
              <a:extLst>
                <a:ext uri="{FF2B5EF4-FFF2-40B4-BE49-F238E27FC236}">
                  <a16:creationId xmlns:a16="http://schemas.microsoft.com/office/drawing/2014/main" xmlns="" id="{7713EA3F-F7F6-4AF3-9AB0-6DD9E68B7B1B}"/>
                </a:ext>
              </a:extLst>
            </p:cNvPr>
            <p:cNvSpPr/>
            <p:nvPr/>
          </p:nvSpPr>
          <p:spPr>
            <a:xfrm>
              <a:off x="873685" y="6413309"/>
              <a:ext cx="51392" cy="38009"/>
            </a:xfrm>
            <a:custGeom>
              <a:avLst/>
              <a:gdLst>
                <a:gd name="connsiteX0" fmla="*/ 9359 w 12162"/>
                <a:gd name="connsiteY0" fmla="*/ 0 h 8995"/>
                <a:gd name="connsiteX1" fmla="*/ 2 w 12162"/>
                <a:gd name="connsiteY1" fmla="*/ 7314 h 8995"/>
                <a:gd name="connsiteX2" fmla="*/ 10758 w 12162"/>
                <a:gd name="connsiteY2" fmla="*/ 4732 h 8995"/>
                <a:gd name="connsiteX3" fmla="*/ 9359 w 12162"/>
                <a:gd name="connsiteY3" fmla="*/ 0 h 8995"/>
              </a:gdLst>
              <a:ahLst/>
              <a:cxnLst>
                <a:cxn ang="0">
                  <a:pos x="connsiteX0" y="connsiteY0"/>
                </a:cxn>
                <a:cxn ang="0">
                  <a:pos x="connsiteX1" y="connsiteY1"/>
                </a:cxn>
                <a:cxn ang="0">
                  <a:pos x="connsiteX2" y="connsiteY2"/>
                </a:cxn>
                <a:cxn ang="0">
                  <a:pos x="connsiteX3" y="connsiteY3"/>
                </a:cxn>
              </a:cxnLst>
              <a:rect l="l" t="t" r="r" b="b"/>
              <a:pathLst>
                <a:path w="12162" h="8995">
                  <a:moveTo>
                    <a:pt x="9359" y="0"/>
                  </a:moveTo>
                  <a:cubicBezTo>
                    <a:pt x="4304" y="538"/>
                    <a:pt x="-106" y="4947"/>
                    <a:pt x="2" y="7314"/>
                  </a:cubicBezTo>
                  <a:cubicBezTo>
                    <a:pt x="109" y="10540"/>
                    <a:pt x="7101" y="8819"/>
                    <a:pt x="10758" y="4732"/>
                  </a:cubicBezTo>
                  <a:cubicBezTo>
                    <a:pt x="12478" y="2796"/>
                    <a:pt x="13231" y="0"/>
                    <a:pt x="935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4" name="任意多边形: 形状 1871">
              <a:extLst>
                <a:ext uri="{FF2B5EF4-FFF2-40B4-BE49-F238E27FC236}">
                  <a16:creationId xmlns:a16="http://schemas.microsoft.com/office/drawing/2014/main" xmlns="" id="{9D133C75-8DC7-4093-AF67-F605AFED09FF}"/>
                </a:ext>
              </a:extLst>
            </p:cNvPr>
            <p:cNvSpPr/>
            <p:nvPr/>
          </p:nvSpPr>
          <p:spPr>
            <a:xfrm>
              <a:off x="1033214" y="6402843"/>
              <a:ext cx="54734" cy="37870"/>
            </a:xfrm>
            <a:custGeom>
              <a:avLst/>
              <a:gdLst>
                <a:gd name="connsiteX0" fmla="*/ 1 w 12953"/>
                <a:gd name="connsiteY0" fmla="*/ 7640 h 8962"/>
                <a:gd name="connsiteX1" fmla="*/ 10864 w 12953"/>
                <a:gd name="connsiteY1" fmla="*/ 4628 h 8962"/>
                <a:gd name="connsiteX2" fmla="*/ 11295 w 12953"/>
                <a:gd name="connsiteY2" fmla="*/ 4198 h 8962"/>
                <a:gd name="connsiteX3" fmla="*/ 10649 w 12953"/>
                <a:gd name="connsiteY3" fmla="*/ 3 h 8962"/>
                <a:gd name="connsiteX4" fmla="*/ 1 w 12953"/>
                <a:gd name="connsiteY4" fmla="*/ 7640 h 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3" h="8962">
                  <a:moveTo>
                    <a:pt x="1" y="7640"/>
                  </a:moveTo>
                  <a:cubicBezTo>
                    <a:pt x="-106" y="10436"/>
                    <a:pt x="6670" y="8500"/>
                    <a:pt x="10864" y="4628"/>
                  </a:cubicBezTo>
                  <a:cubicBezTo>
                    <a:pt x="10972" y="4521"/>
                    <a:pt x="11187" y="4306"/>
                    <a:pt x="11295" y="4198"/>
                  </a:cubicBezTo>
                  <a:cubicBezTo>
                    <a:pt x="13015" y="2477"/>
                    <a:pt x="14199" y="-104"/>
                    <a:pt x="10649" y="3"/>
                  </a:cubicBezTo>
                  <a:cubicBezTo>
                    <a:pt x="5487" y="541"/>
                    <a:pt x="109" y="5274"/>
                    <a:pt x="1" y="76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5" name="任意多边形: 形状 1872">
              <a:extLst>
                <a:ext uri="{FF2B5EF4-FFF2-40B4-BE49-F238E27FC236}">
                  <a16:creationId xmlns:a16="http://schemas.microsoft.com/office/drawing/2014/main" xmlns="" id="{D96B722E-2888-4618-A72B-EA69DDCE6CE9}"/>
                </a:ext>
              </a:extLst>
            </p:cNvPr>
            <p:cNvSpPr/>
            <p:nvPr/>
          </p:nvSpPr>
          <p:spPr>
            <a:xfrm>
              <a:off x="1184968" y="6389663"/>
              <a:ext cx="57565" cy="39112"/>
            </a:xfrm>
            <a:custGeom>
              <a:avLst/>
              <a:gdLst>
                <a:gd name="connsiteX0" fmla="*/ 10767 w 13623"/>
                <a:gd name="connsiteY0" fmla="*/ 4735 h 9256"/>
                <a:gd name="connsiteX1" fmla="*/ 12273 w 13623"/>
                <a:gd name="connsiteY1" fmla="*/ 3337 h 9256"/>
                <a:gd name="connsiteX2" fmla="*/ 11843 w 13623"/>
                <a:gd name="connsiteY2" fmla="*/ 3 h 9256"/>
                <a:gd name="connsiteX3" fmla="*/ 12 w 13623"/>
                <a:gd name="connsiteY3" fmla="*/ 8177 h 9256"/>
                <a:gd name="connsiteX4" fmla="*/ 10767 w 13623"/>
                <a:gd name="connsiteY4" fmla="*/ 4735 h 9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3" h="9256">
                  <a:moveTo>
                    <a:pt x="10767" y="4735"/>
                  </a:moveTo>
                  <a:cubicBezTo>
                    <a:pt x="11305" y="4305"/>
                    <a:pt x="11950" y="3767"/>
                    <a:pt x="12273" y="3337"/>
                  </a:cubicBezTo>
                  <a:cubicBezTo>
                    <a:pt x="12596" y="3014"/>
                    <a:pt x="15392" y="-105"/>
                    <a:pt x="11843" y="3"/>
                  </a:cubicBezTo>
                  <a:cubicBezTo>
                    <a:pt x="6895" y="648"/>
                    <a:pt x="227" y="6026"/>
                    <a:pt x="12" y="8177"/>
                  </a:cubicBezTo>
                  <a:cubicBezTo>
                    <a:pt x="-311" y="10651"/>
                    <a:pt x="6142" y="8607"/>
                    <a:pt x="10767" y="47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6" name="任意多边形: 形状 1873">
              <a:extLst>
                <a:ext uri="{FF2B5EF4-FFF2-40B4-BE49-F238E27FC236}">
                  <a16:creationId xmlns:a16="http://schemas.microsoft.com/office/drawing/2014/main" xmlns="" id="{D5B92839-F4CD-415F-8085-AF0E212B05D8}"/>
                </a:ext>
              </a:extLst>
            </p:cNvPr>
            <p:cNvSpPr/>
            <p:nvPr/>
          </p:nvSpPr>
          <p:spPr>
            <a:xfrm>
              <a:off x="1323090" y="6376023"/>
              <a:ext cx="60189" cy="39708"/>
            </a:xfrm>
            <a:custGeom>
              <a:avLst/>
              <a:gdLst>
                <a:gd name="connsiteX0" fmla="*/ 13144 w 14244"/>
                <a:gd name="connsiteY0" fmla="*/ 2478 h 9397"/>
                <a:gd name="connsiteX1" fmla="*/ 12928 w 14244"/>
                <a:gd name="connsiteY1" fmla="*/ 5 h 9397"/>
                <a:gd name="connsiteX2" fmla="*/ 22 w 14244"/>
                <a:gd name="connsiteY2" fmla="*/ 8609 h 9397"/>
                <a:gd name="connsiteX3" fmla="*/ 10562 w 14244"/>
                <a:gd name="connsiteY3" fmla="*/ 4737 h 9397"/>
                <a:gd name="connsiteX4" fmla="*/ 13144 w 14244"/>
                <a:gd name="connsiteY4" fmla="*/ 2478 h 9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4" h="9397">
                  <a:moveTo>
                    <a:pt x="13144" y="2478"/>
                  </a:moveTo>
                  <a:cubicBezTo>
                    <a:pt x="13896" y="1725"/>
                    <a:pt x="15295" y="-103"/>
                    <a:pt x="12928" y="5"/>
                  </a:cubicBezTo>
                  <a:cubicBezTo>
                    <a:pt x="8196" y="758"/>
                    <a:pt x="452" y="6565"/>
                    <a:pt x="22" y="8609"/>
                  </a:cubicBezTo>
                  <a:cubicBezTo>
                    <a:pt x="-408" y="10653"/>
                    <a:pt x="5615" y="8501"/>
                    <a:pt x="10562" y="4737"/>
                  </a:cubicBezTo>
                  <a:cubicBezTo>
                    <a:pt x="11638" y="3984"/>
                    <a:pt x="12498" y="3124"/>
                    <a:pt x="13144" y="24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7" name="任意多边形: 形状 1874">
              <a:extLst>
                <a:ext uri="{FF2B5EF4-FFF2-40B4-BE49-F238E27FC236}">
                  <a16:creationId xmlns:a16="http://schemas.microsoft.com/office/drawing/2014/main" xmlns="" id="{E71F1A1A-FE8B-4C37-AD1A-1C1CAF7B90F3}"/>
                </a:ext>
              </a:extLst>
            </p:cNvPr>
            <p:cNvSpPr/>
            <p:nvPr/>
          </p:nvSpPr>
          <p:spPr>
            <a:xfrm>
              <a:off x="1446203" y="6361440"/>
              <a:ext cx="63439" cy="40659"/>
            </a:xfrm>
            <a:custGeom>
              <a:avLst/>
              <a:gdLst>
                <a:gd name="connsiteX0" fmla="*/ 14232 w 15013"/>
                <a:gd name="connsiteY0" fmla="*/ 1734 h 9622"/>
                <a:gd name="connsiteX1" fmla="*/ 14017 w 15013"/>
                <a:gd name="connsiteY1" fmla="*/ 13 h 9622"/>
                <a:gd name="connsiteX2" fmla="*/ 35 w 15013"/>
                <a:gd name="connsiteY2" fmla="*/ 9048 h 9622"/>
                <a:gd name="connsiteX3" fmla="*/ 10360 w 15013"/>
                <a:gd name="connsiteY3" fmla="*/ 4853 h 9622"/>
                <a:gd name="connsiteX4" fmla="*/ 14232 w 15013"/>
                <a:gd name="connsiteY4" fmla="*/ 1734 h 9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9622">
                  <a:moveTo>
                    <a:pt x="14232" y="1734"/>
                  </a:moveTo>
                  <a:cubicBezTo>
                    <a:pt x="15308" y="444"/>
                    <a:pt x="15308" y="-94"/>
                    <a:pt x="14017" y="13"/>
                  </a:cubicBezTo>
                  <a:cubicBezTo>
                    <a:pt x="9500" y="766"/>
                    <a:pt x="572" y="7112"/>
                    <a:pt x="35" y="9048"/>
                  </a:cubicBezTo>
                  <a:cubicBezTo>
                    <a:pt x="-503" y="10769"/>
                    <a:pt x="5305" y="8403"/>
                    <a:pt x="10360" y="4853"/>
                  </a:cubicBezTo>
                  <a:cubicBezTo>
                    <a:pt x="12726" y="3240"/>
                    <a:pt x="13802" y="2057"/>
                    <a:pt x="14232" y="17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8" name="任意多边形: 形状 1875">
              <a:extLst>
                <a:ext uri="{FF2B5EF4-FFF2-40B4-BE49-F238E27FC236}">
                  <a16:creationId xmlns:a16="http://schemas.microsoft.com/office/drawing/2014/main" xmlns="" id="{27E617BD-BA76-4C1B-8160-DFA09B5B473B}"/>
                </a:ext>
              </a:extLst>
            </p:cNvPr>
            <p:cNvSpPr/>
            <p:nvPr/>
          </p:nvSpPr>
          <p:spPr>
            <a:xfrm>
              <a:off x="1554869" y="6345404"/>
              <a:ext cx="66376" cy="41238"/>
            </a:xfrm>
            <a:custGeom>
              <a:avLst/>
              <a:gdLst>
                <a:gd name="connsiteX0" fmla="*/ 10242 w 15708"/>
                <a:gd name="connsiteY0" fmla="*/ 4991 h 9759"/>
                <a:gd name="connsiteX1" fmla="*/ 15189 w 15708"/>
                <a:gd name="connsiteY1" fmla="*/ 1120 h 9759"/>
                <a:gd name="connsiteX2" fmla="*/ 14974 w 15708"/>
                <a:gd name="connsiteY2" fmla="*/ 44 h 9759"/>
                <a:gd name="connsiteX3" fmla="*/ 24 w 15708"/>
                <a:gd name="connsiteY3" fmla="*/ 9401 h 9759"/>
                <a:gd name="connsiteX4" fmla="*/ 10242 w 15708"/>
                <a:gd name="connsiteY4" fmla="*/ 4991 h 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8" h="9759">
                  <a:moveTo>
                    <a:pt x="10242" y="4991"/>
                  </a:moveTo>
                  <a:cubicBezTo>
                    <a:pt x="12500" y="3486"/>
                    <a:pt x="14329" y="2088"/>
                    <a:pt x="15189" y="1120"/>
                  </a:cubicBezTo>
                  <a:cubicBezTo>
                    <a:pt x="16265" y="-63"/>
                    <a:pt x="15404" y="-63"/>
                    <a:pt x="14974" y="44"/>
                  </a:cubicBezTo>
                  <a:cubicBezTo>
                    <a:pt x="10779" y="904"/>
                    <a:pt x="562" y="7896"/>
                    <a:pt x="24" y="9401"/>
                  </a:cubicBezTo>
                  <a:cubicBezTo>
                    <a:pt x="-406" y="10692"/>
                    <a:pt x="5079" y="8326"/>
                    <a:pt x="10242" y="4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9" name="任意多边形: 形状 1876">
              <a:extLst>
                <a:ext uri="{FF2B5EF4-FFF2-40B4-BE49-F238E27FC236}">
                  <a16:creationId xmlns:a16="http://schemas.microsoft.com/office/drawing/2014/main" xmlns="" id="{4C3EA59C-BD23-41AF-A138-309E8B9A334F}"/>
                </a:ext>
              </a:extLst>
            </p:cNvPr>
            <p:cNvSpPr/>
            <p:nvPr/>
          </p:nvSpPr>
          <p:spPr>
            <a:xfrm>
              <a:off x="1648597" y="6329228"/>
              <a:ext cx="68172" cy="41719"/>
            </a:xfrm>
            <a:custGeom>
              <a:avLst/>
              <a:gdLst>
                <a:gd name="connsiteX0" fmla="*/ 16133 w 16133"/>
                <a:gd name="connsiteY0" fmla="*/ 107 h 9873"/>
                <a:gd name="connsiteX1" fmla="*/ 15703 w 16133"/>
                <a:gd name="connsiteY1" fmla="*/ 0 h 9873"/>
                <a:gd name="connsiteX2" fmla="*/ 0 w 16133"/>
                <a:gd name="connsiteY2" fmla="*/ 9788 h 9873"/>
                <a:gd name="connsiteX3" fmla="*/ 10003 w 16133"/>
                <a:gd name="connsiteY3" fmla="*/ 4948 h 9873"/>
                <a:gd name="connsiteX4" fmla="*/ 16133 w 16133"/>
                <a:gd name="connsiteY4" fmla="*/ 107 h 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9873">
                  <a:moveTo>
                    <a:pt x="16133" y="107"/>
                  </a:moveTo>
                  <a:cubicBezTo>
                    <a:pt x="16026" y="0"/>
                    <a:pt x="15918" y="0"/>
                    <a:pt x="15703" y="0"/>
                  </a:cubicBezTo>
                  <a:cubicBezTo>
                    <a:pt x="12369" y="860"/>
                    <a:pt x="108" y="8389"/>
                    <a:pt x="0" y="9788"/>
                  </a:cubicBezTo>
                  <a:cubicBezTo>
                    <a:pt x="538" y="10433"/>
                    <a:pt x="6238" y="7314"/>
                    <a:pt x="10003" y="4948"/>
                  </a:cubicBezTo>
                  <a:cubicBezTo>
                    <a:pt x="12799" y="3227"/>
                    <a:pt x="16133" y="968"/>
                    <a:pt x="16133"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4" name="任意多边形: 形状 1891">
              <a:extLst>
                <a:ext uri="{FF2B5EF4-FFF2-40B4-BE49-F238E27FC236}">
                  <a16:creationId xmlns:a16="http://schemas.microsoft.com/office/drawing/2014/main" xmlns="" id="{318912D6-5F5A-490C-81A8-0FD78164C7A9}"/>
                </a:ext>
              </a:extLst>
            </p:cNvPr>
            <p:cNvSpPr/>
            <p:nvPr/>
          </p:nvSpPr>
          <p:spPr>
            <a:xfrm>
              <a:off x="139833" y="6508749"/>
              <a:ext cx="40773" cy="32812"/>
            </a:xfrm>
            <a:custGeom>
              <a:avLst/>
              <a:gdLst>
                <a:gd name="connsiteX0" fmla="*/ 9648 w 9649"/>
                <a:gd name="connsiteY0" fmla="*/ 4302 h 7765"/>
                <a:gd name="connsiteX1" fmla="*/ 4162 w 9649"/>
                <a:gd name="connsiteY1" fmla="*/ 0 h 7765"/>
                <a:gd name="connsiteX2" fmla="*/ 1366 w 9649"/>
                <a:gd name="connsiteY2" fmla="*/ 6131 h 7765"/>
                <a:gd name="connsiteX3" fmla="*/ 9648 w 9649"/>
                <a:gd name="connsiteY3" fmla="*/ 4302 h 7765"/>
              </a:gdLst>
              <a:ahLst/>
              <a:cxnLst>
                <a:cxn ang="0">
                  <a:pos x="connsiteX0" y="connsiteY0"/>
                </a:cxn>
                <a:cxn ang="0">
                  <a:pos x="connsiteX1" y="connsiteY1"/>
                </a:cxn>
                <a:cxn ang="0">
                  <a:pos x="connsiteX2" y="connsiteY2"/>
                </a:cxn>
                <a:cxn ang="0">
                  <a:pos x="connsiteX3" y="connsiteY3"/>
                </a:cxn>
              </a:cxnLst>
              <a:rect l="l" t="t" r="r" b="b"/>
              <a:pathLst>
                <a:path w="9649" h="7765">
                  <a:moveTo>
                    <a:pt x="9648" y="4302"/>
                  </a:moveTo>
                  <a:cubicBezTo>
                    <a:pt x="9648" y="2581"/>
                    <a:pt x="7819" y="108"/>
                    <a:pt x="4162" y="0"/>
                  </a:cubicBezTo>
                  <a:cubicBezTo>
                    <a:pt x="-248" y="215"/>
                    <a:pt x="-1108" y="3765"/>
                    <a:pt x="1366" y="6131"/>
                  </a:cubicBezTo>
                  <a:cubicBezTo>
                    <a:pt x="4377" y="9035"/>
                    <a:pt x="9755" y="7852"/>
                    <a:pt x="9648"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5" name="任意多边形: 形状 1892">
              <a:extLst>
                <a:ext uri="{FF2B5EF4-FFF2-40B4-BE49-F238E27FC236}">
                  <a16:creationId xmlns:a16="http://schemas.microsoft.com/office/drawing/2014/main" xmlns="" id="{14DD045D-DFFD-401A-8B01-BAB19C4CF2F7}"/>
                </a:ext>
              </a:extLst>
            </p:cNvPr>
            <p:cNvSpPr/>
            <p:nvPr/>
          </p:nvSpPr>
          <p:spPr>
            <a:xfrm>
              <a:off x="294798" y="6506023"/>
              <a:ext cx="40553" cy="33040"/>
            </a:xfrm>
            <a:custGeom>
              <a:avLst/>
              <a:gdLst>
                <a:gd name="connsiteX0" fmla="*/ 9543 w 9597"/>
                <a:gd name="connsiteY0" fmla="*/ 4195 h 7819"/>
                <a:gd name="connsiteX1" fmla="*/ 5026 w 9597"/>
                <a:gd name="connsiteY1" fmla="*/ 0 h 7819"/>
                <a:gd name="connsiteX2" fmla="*/ 508 w 9597"/>
                <a:gd name="connsiteY2" fmla="*/ 5916 h 7819"/>
                <a:gd name="connsiteX3" fmla="*/ 9543 w 9597"/>
                <a:gd name="connsiteY3" fmla="*/ 4195 h 7819"/>
              </a:gdLst>
              <a:ahLst/>
              <a:cxnLst>
                <a:cxn ang="0">
                  <a:pos x="connsiteX0" y="connsiteY0"/>
                </a:cxn>
                <a:cxn ang="0">
                  <a:pos x="connsiteX1" y="connsiteY1"/>
                </a:cxn>
                <a:cxn ang="0">
                  <a:pos x="connsiteX2" y="connsiteY2"/>
                </a:cxn>
                <a:cxn ang="0">
                  <a:pos x="connsiteX3" y="connsiteY3"/>
                </a:cxn>
              </a:cxnLst>
              <a:rect l="l" t="t" r="r" b="b"/>
              <a:pathLst>
                <a:path w="9597" h="7819">
                  <a:moveTo>
                    <a:pt x="9543" y="4195"/>
                  </a:moveTo>
                  <a:cubicBezTo>
                    <a:pt x="9866" y="2474"/>
                    <a:pt x="8790" y="0"/>
                    <a:pt x="5026" y="0"/>
                  </a:cubicBezTo>
                  <a:cubicBezTo>
                    <a:pt x="939" y="215"/>
                    <a:pt x="-997" y="3549"/>
                    <a:pt x="508" y="5916"/>
                  </a:cubicBezTo>
                  <a:cubicBezTo>
                    <a:pt x="2660" y="9142"/>
                    <a:pt x="8683" y="8067"/>
                    <a:pt x="9543"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6" name="任意多边形: 形状 1893">
              <a:extLst>
                <a:ext uri="{FF2B5EF4-FFF2-40B4-BE49-F238E27FC236}">
                  <a16:creationId xmlns:a16="http://schemas.microsoft.com/office/drawing/2014/main" xmlns="" id="{9860B242-790D-46C2-B5DE-514F4FA63933}"/>
                </a:ext>
              </a:extLst>
            </p:cNvPr>
            <p:cNvSpPr/>
            <p:nvPr/>
          </p:nvSpPr>
          <p:spPr>
            <a:xfrm>
              <a:off x="449827" y="6501477"/>
              <a:ext cx="41521" cy="33103"/>
            </a:xfrm>
            <a:custGeom>
              <a:avLst/>
              <a:gdLst>
                <a:gd name="connsiteX0" fmla="*/ 9532 w 9826"/>
                <a:gd name="connsiteY0" fmla="*/ 4195 h 7834"/>
                <a:gd name="connsiteX1" fmla="*/ 6091 w 9826"/>
                <a:gd name="connsiteY1" fmla="*/ 0 h 7834"/>
                <a:gd name="connsiteX2" fmla="*/ 175 w 9826"/>
                <a:gd name="connsiteY2" fmla="*/ 5916 h 7834"/>
                <a:gd name="connsiteX3" fmla="*/ 9532 w 9826"/>
                <a:gd name="connsiteY3" fmla="*/ 4195 h 7834"/>
              </a:gdLst>
              <a:ahLst/>
              <a:cxnLst>
                <a:cxn ang="0">
                  <a:pos x="connsiteX0" y="connsiteY0"/>
                </a:cxn>
                <a:cxn ang="0">
                  <a:pos x="connsiteX1" y="connsiteY1"/>
                </a:cxn>
                <a:cxn ang="0">
                  <a:pos x="connsiteX2" y="connsiteY2"/>
                </a:cxn>
                <a:cxn ang="0">
                  <a:pos x="connsiteX3" y="connsiteY3"/>
                </a:cxn>
              </a:cxnLst>
              <a:rect l="l" t="t" r="r" b="b"/>
              <a:pathLst>
                <a:path w="9826" h="7834">
                  <a:moveTo>
                    <a:pt x="9532" y="4195"/>
                  </a:moveTo>
                  <a:cubicBezTo>
                    <a:pt x="10285" y="2474"/>
                    <a:pt x="9747" y="0"/>
                    <a:pt x="6091" y="0"/>
                  </a:cubicBezTo>
                  <a:cubicBezTo>
                    <a:pt x="1681" y="323"/>
                    <a:pt x="-685" y="3872"/>
                    <a:pt x="175" y="5916"/>
                  </a:cubicBezTo>
                  <a:cubicBezTo>
                    <a:pt x="1358" y="9250"/>
                    <a:pt x="7811" y="7959"/>
                    <a:pt x="9532"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7" name="任意多边形: 形状 1894">
              <a:extLst>
                <a:ext uri="{FF2B5EF4-FFF2-40B4-BE49-F238E27FC236}">
                  <a16:creationId xmlns:a16="http://schemas.microsoft.com/office/drawing/2014/main" xmlns="" id="{324CFE2F-5AC5-4637-B509-8B4710381FF2}"/>
                </a:ext>
              </a:extLst>
            </p:cNvPr>
            <p:cNvSpPr/>
            <p:nvPr/>
          </p:nvSpPr>
          <p:spPr>
            <a:xfrm>
              <a:off x="602773" y="6495569"/>
              <a:ext cx="44052" cy="33205"/>
            </a:xfrm>
            <a:custGeom>
              <a:avLst/>
              <a:gdLst>
                <a:gd name="connsiteX0" fmla="*/ 7324 w 10425"/>
                <a:gd name="connsiteY0" fmla="*/ 0 h 7858"/>
                <a:gd name="connsiteX1" fmla="*/ 10 w 10425"/>
                <a:gd name="connsiteY1" fmla="*/ 6023 h 7858"/>
                <a:gd name="connsiteX2" fmla="*/ 9691 w 10425"/>
                <a:gd name="connsiteY2" fmla="*/ 4195 h 7858"/>
                <a:gd name="connsiteX3" fmla="*/ 7324 w 10425"/>
                <a:gd name="connsiteY3" fmla="*/ 0 h 7858"/>
              </a:gdLst>
              <a:ahLst/>
              <a:cxnLst>
                <a:cxn ang="0">
                  <a:pos x="connsiteX0" y="connsiteY0"/>
                </a:cxn>
                <a:cxn ang="0">
                  <a:pos x="connsiteX1" y="connsiteY1"/>
                </a:cxn>
                <a:cxn ang="0">
                  <a:pos x="connsiteX2" y="connsiteY2"/>
                </a:cxn>
                <a:cxn ang="0">
                  <a:pos x="connsiteX3" y="connsiteY3"/>
                </a:cxn>
              </a:cxnLst>
              <a:rect l="l" t="t" r="r" b="b"/>
              <a:pathLst>
                <a:path w="10425" h="7858">
                  <a:moveTo>
                    <a:pt x="7324" y="0"/>
                  </a:moveTo>
                  <a:cubicBezTo>
                    <a:pt x="2915" y="323"/>
                    <a:pt x="-205" y="3980"/>
                    <a:pt x="10" y="6023"/>
                  </a:cubicBezTo>
                  <a:cubicBezTo>
                    <a:pt x="441" y="9250"/>
                    <a:pt x="7002" y="7959"/>
                    <a:pt x="9691" y="4195"/>
                  </a:cubicBezTo>
                  <a:cubicBezTo>
                    <a:pt x="10874" y="2474"/>
                    <a:pt x="10981" y="0"/>
                    <a:pt x="73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8" name="任意多边形: 形状 1895">
              <a:extLst>
                <a:ext uri="{FF2B5EF4-FFF2-40B4-BE49-F238E27FC236}">
                  <a16:creationId xmlns:a16="http://schemas.microsoft.com/office/drawing/2014/main" xmlns="" id="{D3135533-B3A8-4045-92F0-F2802AE40401}"/>
                </a:ext>
              </a:extLst>
            </p:cNvPr>
            <p:cNvSpPr/>
            <p:nvPr/>
          </p:nvSpPr>
          <p:spPr>
            <a:xfrm>
              <a:off x="753699" y="6487828"/>
              <a:ext cx="47128" cy="33534"/>
            </a:xfrm>
            <a:custGeom>
              <a:avLst/>
              <a:gdLst>
                <a:gd name="connsiteX0" fmla="*/ 8607 w 11153"/>
                <a:gd name="connsiteY0" fmla="*/ 3 h 7936"/>
                <a:gd name="connsiteX1" fmla="*/ 2 w 11153"/>
                <a:gd name="connsiteY1" fmla="*/ 6457 h 7936"/>
                <a:gd name="connsiteX2" fmla="*/ 9897 w 11153"/>
                <a:gd name="connsiteY2" fmla="*/ 4198 h 7936"/>
                <a:gd name="connsiteX3" fmla="*/ 8607 w 11153"/>
                <a:gd name="connsiteY3" fmla="*/ 3 h 7936"/>
              </a:gdLst>
              <a:ahLst/>
              <a:cxnLst>
                <a:cxn ang="0">
                  <a:pos x="connsiteX0" y="connsiteY0"/>
                </a:cxn>
                <a:cxn ang="0">
                  <a:pos x="connsiteX1" y="connsiteY1"/>
                </a:cxn>
                <a:cxn ang="0">
                  <a:pos x="connsiteX2" y="connsiteY2"/>
                </a:cxn>
                <a:cxn ang="0">
                  <a:pos x="connsiteX3" y="connsiteY3"/>
                </a:cxn>
              </a:cxnLst>
              <a:rect l="l" t="t" r="r" b="b"/>
              <a:pathLst>
                <a:path w="11153" h="7936">
                  <a:moveTo>
                    <a:pt x="8607" y="3"/>
                  </a:moveTo>
                  <a:cubicBezTo>
                    <a:pt x="3874" y="434"/>
                    <a:pt x="-105" y="4413"/>
                    <a:pt x="2" y="6457"/>
                  </a:cubicBezTo>
                  <a:cubicBezTo>
                    <a:pt x="110" y="9253"/>
                    <a:pt x="6563" y="7855"/>
                    <a:pt x="9897" y="4198"/>
                  </a:cubicBezTo>
                  <a:cubicBezTo>
                    <a:pt x="11403" y="2370"/>
                    <a:pt x="12156" y="-104"/>
                    <a:pt x="8607"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9" name="任意多边形: 形状 1896">
              <a:extLst>
                <a:ext uri="{FF2B5EF4-FFF2-40B4-BE49-F238E27FC236}">
                  <a16:creationId xmlns:a16="http://schemas.microsoft.com/office/drawing/2014/main" xmlns="" id="{50A4F043-3980-4997-B3DC-D5BF68E4AB60}"/>
                </a:ext>
              </a:extLst>
            </p:cNvPr>
            <p:cNvSpPr/>
            <p:nvPr/>
          </p:nvSpPr>
          <p:spPr>
            <a:xfrm>
              <a:off x="900488" y="6478282"/>
              <a:ext cx="51155" cy="34337"/>
            </a:xfrm>
            <a:custGeom>
              <a:avLst/>
              <a:gdLst>
                <a:gd name="connsiteX0" fmla="*/ 10008 w 12106"/>
                <a:gd name="connsiteY0" fmla="*/ 4 h 8126"/>
                <a:gd name="connsiteX1" fmla="*/ 5 w 12106"/>
                <a:gd name="connsiteY1" fmla="*/ 6887 h 8126"/>
                <a:gd name="connsiteX2" fmla="*/ 10116 w 12106"/>
                <a:gd name="connsiteY2" fmla="*/ 4198 h 8126"/>
                <a:gd name="connsiteX3" fmla="*/ 10976 w 12106"/>
                <a:gd name="connsiteY3" fmla="*/ 3338 h 8126"/>
                <a:gd name="connsiteX4" fmla="*/ 10008 w 12106"/>
                <a:gd name="connsiteY4" fmla="*/ 4 h 8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06" h="8126">
                  <a:moveTo>
                    <a:pt x="10008" y="4"/>
                  </a:moveTo>
                  <a:cubicBezTo>
                    <a:pt x="5276" y="542"/>
                    <a:pt x="113" y="4844"/>
                    <a:pt x="5" y="6887"/>
                  </a:cubicBezTo>
                  <a:cubicBezTo>
                    <a:pt x="-210" y="9469"/>
                    <a:pt x="6029" y="7748"/>
                    <a:pt x="10116" y="4198"/>
                  </a:cubicBezTo>
                  <a:cubicBezTo>
                    <a:pt x="10331" y="3983"/>
                    <a:pt x="10761" y="3661"/>
                    <a:pt x="10976" y="3338"/>
                  </a:cubicBezTo>
                  <a:cubicBezTo>
                    <a:pt x="12052" y="2155"/>
                    <a:pt x="13235" y="-104"/>
                    <a:pt x="10008"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0" name="任意多边形: 形状 1897">
              <a:extLst>
                <a:ext uri="{FF2B5EF4-FFF2-40B4-BE49-F238E27FC236}">
                  <a16:creationId xmlns:a16="http://schemas.microsoft.com/office/drawing/2014/main" xmlns="" id="{92449833-1986-4369-AD8A-A7DC9A4569CD}"/>
                </a:ext>
              </a:extLst>
            </p:cNvPr>
            <p:cNvSpPr/>
            <p:nvPr/>
          </p:nvSpPr>
          <p:spPr>
            <a:xfrm>
              <a:off x="1042257" y="6467376"/>
              <a:ext cx="55085" cy="34832"/>
            </a:xfrm>
            <a:custGeom>
              <a:avLst/>
              <a:gdLst>
                <a:gd name="connsiteX0" fmla="*/ 12058 w 13036"/>
                <a:gd name="connsiteY0" fmla="*/ 2585 h 8243"/>
                <a:gd name="connsiteX1" fmla="*/ 11306 w 13036"/>
                <a:gd name="connsiteY1" fmla="*/ 4 h 8243"/>
                <a:gd name="connsiteX2" fmla="*/ 12 w 13036"/>
                <a:gd name="connsiteY2" fmla="*/ 7318 h 8243"/>
                <a:gd name="connsiteX3" fmla="*/ 10230 w 13036"/>
                <a:gd name="connsiteY3" fmla="*/ 4199 h 8243"/>
                <a:gd name="connsiteX4" fmla="*/ 12058 w 13036"/>
                <a:gd name="connsiteY4" fmla="*/ 2585 h 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36" h="8243">
                  <a:moveTo>
                    <a:pt x="12058" y="2585"/>
                  </a:moveTo>
                  <a:cubicBezTo>
                    <a:pt x="12596" y="1940"/>
                    <a:pt x="14317" y="-103"/>
                    <a:pt x="11306" y="4"/>
                  </a:cubicBezTo>
                  <a:cubicBezTo>
                    <a:pt x="6573" y="542"/>
                    <a:pt x="227" y="5274"/>
                    <a:pt x="12" y="7318"/>
                  </a:cubicBezTo>
                  <a:cubicBezTo>
                    <a:pt x="-311" y="9469"/>
                    <a:pt x="5820" y="7641"/>
                    <a:pt x="10230" y="4199"/>
                  </a:cubicBezTo>
                  <a:cubicBezTo>
                    <a:pt x="10983" y="3661"/>
                    <a:pt x="11628" y="3123"/>
                    <a:pt x="12058" y="25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1" name="任意多边形: 形状 1898">
              <a:extLst>
                <a:ext uri="{FF2B5EF4-FFF2-40B4-BE49-F238E27FC236}">
                  <a16:creationId xmlns:a16="http://schemas.microsoft.com/office/drawing/2014/main" xmlns="" id="{A3114BA3-5A97-4B49-B82C-A2465C2B9C94}"/>
                </a:ext>
              </a:extLst>
            </p:cNvPr>
            <p:cNvSpPr/>
            <p:nvPr/>
          </p:nvSpPr>
          <p:spPr>
            <a:xfrm>
              <a:off x="1173056" y="6454640"/>
              <a:ext cx="58732" cy="35723"/>
            </a:xfrm>
            <a:custGeom>
              <a:avLst/>
              <a:gdLst>
                <a:gd name="connsiteX0" fmla="*/ 13157 w 13899"/>
                <a:gd name="connsiteY0" fmla="*/ 1942 h 8454"/>
                <a:gd name="connsiteX1" fmla="*/ 12619 w 13899"/>
                <a:gd name="connsiteY1" fmla="*/ 6 h 8454"/>
                <a:gd name="connsiteX2" fmla="*/ 35 w 13899"/>
                <a:gd name="connsiteY2" fmla="*/ 7750 h 8454"/>
                <a:gd name="connsiteX3" fmla="*/ 10145 w 13899"/>
                <a:gd name="connsiteY3" fmla="*/ 4309 h 8454"/>
                <a:gd name="connsiteX4" fmla="*/ 13157 w 13899"/>
                <a:gd name="connsiteY4" fmla="*/ 1942 h 8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9" h="8454">
                  <a:moveTo>
                    <a:pt x="13157" y="1942"/>
                  </a:moveTo>
                  <a:cubicBezTo>
                    <a:pt x="13802" y="1189"/>
                    <a:pt x="14662" y="-101"/>
                    <a:pt x="12619" y="6"/>
                  </a:cubicBezTo>
                  <a:cubicBezTo>
                    <a:pt x="7994" y="652"/>
                    <a:pt x="573" y="5814"/>
                    <a:pt x="35" y="7750"/>
                  </a:cubicBezTo>
                  <a:cubicBezTo>
                    <a:pt x="-503" y="9579"/>
                    <a:pt x="5305" y="7643"/>
                    <a:pt x="10145" y="4309"/>
                  </a:cubicBezTo>
                  <a:cubicBezTo>
                    <a:pt x="11866" y="3341"/>
                    <a:pt x="12726" y="2480"/>
                    <a:pt x="13157" y="19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2" name="任意多边形: 形状 1899">
              <a:extLst>
                <a:ext uri="{FF2B5EF4-FFF2-40B4-BE49-F238E27FC236}">
                  <a16:creationId xmlns:a16="http://schemas.microsoft.com/office/drawing/2014/main" xmlns="" id="{891D2C14-4895-4B2A-A134-0A6C7408CEA7}"/>
                </a:ext>
              </a:extLst>
            </p:cNvPr>
            <p:cNvSpPr/>
            <p:nvPr/>
          </p:nvSpPr>
          <p:spPr>
            <a:xfrm>
              <a:off x="1290857" y="6441477"/>
              <a:ext cx="62209" cy="36475"/>
            </a:xfrm>
            <a:custGeom>
              <a:avLst/>
              <a:gdLst>
                <a:gd name="connsiteX0" fmla="*/ 10231 w 14722"/>
                <a:gd name="connsiteY0" fmla="*/ 4412 h 8632"/>
                <a:gd name="connsiteX1" fmla="*/ 14211 w 14722"/>
                <a:gd name="connsiteY1" fmla="*/ 1293 h 8632"/>
                <a:gd name="connsiteX2" fmla="*/ 13781 w 14722"/>
                <a:gd name="connsiteY2" fmla="*/ 2 h 8632"/>
                <a:gd name="connsiteX3" fmla="*/ 14 w 14722"/>
                <a:gd name="connsiteY3" fmla="*/ 8069 h 8632"/>
                <a:gd name="connsiteX4" fmla="*/ 10231 w 14722"/>
                <a:gd name="connsiteY4" fmla="*/ 4412 h 8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2" h="8632">
                  <a:moveTo>
                    <a:pt x="10231" y="4412"/>
                  </a:moveTo>
                  <a:cubicBezTo>
                    <a:pt x="12060" y="3229"/>
                    <a:pt x="13566" y="2153"/>
                    <a:pt x="14211" y="1293"/>
                  </a:cubicBezTo>
                  <a:cubicBezTo>
                    <a:pt x="15394" y="-106"/>
                    <a:pt x="14211" y="2"/>
                    <a:pt x="13781" y="2"/>
                  </a:cubicBezTo>
                  <a:cubicBezTo>
                    <a:pt x="9371" y="755"/>
                    <a:pt x="659" y="6348"/>
                    <a:pt x="14" y="8069"/>
                  </a:cubicBezTo>
                  <a:cubicBezTo>
                    <a:pt x="-309" y="9682"/>
                    <a:pt x="5176" y="7638"/>
                    <a:pt x="10231" y="44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3" name="任意多边形: 形状 1900">
              <a:extLst>
                <a:ext uri="{FF2B5EF4-FFF2-40B4-BE49-F238E27FC236}">
                  <a16:creationId xmlns:a16="http://schemas.microsoft.com/office/drawing/2014/main" xmlns="" id="{5DCFD1B6-0F62-47EC-889F-779626E97524}"/>
                </a:ext>
              </a:extLst>
            </p:cNvPr>
            <p:cNvSpPr/>
            <p:nvPr/>
          </p:nvSpPr>
          <p:spPr>
            <a:xfrm>
              <a:off x="1395741" y="6427833"/>
              <a:ext cx="65848" cy="36860"/>
            </a:xfrm>
            <a:custGeom>
              <a:avLst/>
              <a:gdLst>
                <a:gd name="connsiteX0" fmla="*/ 15310 w 15583"/>
                <a:gd name="connsiteY0" fmla="*/ 757 h 8723"/>
                <a:gd name="connsiteX1" fmla="*/ 14880 w 15583"/>
                <a:gd name="connsiteY1" fmla="*/ 4 h 8723"/>
                <a:gd name="connsiteX2" fmla="*/ 37 w 15583"/>
                <a:gd name="connsiteY2" fmla="*/ 8394 h 8723"/>
                <a:gd name="connsiteX3" fmla="*/ 10040 w 15583"/>
                <a:gd name="connsiteY3" fmla="*/ 4414 h 8723"/>
                <a:gd name="connsiteX4" fmla="*/ 15310 w 15583"/>
                <a:gd name="connsiteY4" fmla="*/ 757 h 8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83" h="8723">
                  <a:moveTo>
                    <a:pt x="15310" y="757"/>
                  </a:moveTo>
                  <a:cubicBezTo>
                    <a:pt x="15955" y="-103"/>
                    <a:pt x="15310" y="4"/>
                    <a:pt x="14880" y="4"/>
                  </a:cubicBezTo>
                  <a:cubicBezTo>
                    <a:pt x="10900" y="757"/>
                    <a:pt x="683" y="6995"/>
                    <a:pt x="37" y="8394"/>
                  </a:cubicBezTo>
                  <a:cubicBezTo>
                    <a:pt x="-501" y="9577"/>
                    <a:pt x="4877" y="7426"/>
                    <a:pt x="10040" y="4414"/>
                  </a:cubicBezTo>
                  <a:cubicBezTo>
                    <a:pt x="13912" y="2263"/>
                    <a:pt x="14988" y="1080"/>
                    <a:pt x="15310" y="7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4" name="任意多边形: 形状 1901">
              <a:extLst>
                <a:ext uri="{FF2B5EF4-FFF2-40B4-BE49-F238E27FC236}">
                  <a16:creationId xmlns:a16="http://schemas.microsoft.com/office/drawing/2014/main" xmlns="" id="{3634F566-2A13-4F5D-8D2A-09A8DC5EFEC6}"/>
                </a:ext>
              </a:extLst>
            </p:cNvPr>
            <p:cNvSpPr/>
            <p:nvPr/>
          </p:nvSpPr>
          <p:spPr>
            <a:xfrm>
              <a:off x="1486798" y="6413309"/>
              <a:ext cx="68624" cy="37490"/>
            </a:xfrm>
            <a:custGeom>
              <a:avLst/>
              <a:gdLst>
                <a:gd name="connsiteX0" fmla="*/ 16241 w 16240"/>
                <a:gd name="connsiteY0" fmla="*/ 107 h 8872"/>
                <a:gd name="connsiteX1" fmla="*/ 15811 w 16240"/>
                <a:gd name="connsiteY1" fmla="*/ 0 h 8872"/>
                <a:gd name="connsiteX2" fmla="*/ 0 w 16240"/>
                <a:gd name="connsiteY2" fmla="*/ 8819 h 8872"/>
                <a:gd name="connsiteX3" fmla="*/ 10003 w 16240"/>
                <a:gd name="connsiteY3" fmla="*/ 4517 h 8872"/>
                <a:gd name="connsiteX4" fmla="*/ 16241 w 16240"/>
                <a:gd name="connsiteY4" fmla="*/ 107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0" h="8872">
                  <a:moveTo>
                    <a:pt x="16241" y="107"/>
                  </a:moveTo>
                  <a:cubicBezTo>
                    <a:pt x="16133" y="0"/>
                    <a:pt x="16133" y="0"/>
                    <a:pt x="15811" y="0"/>
                  </a:cubicBezTo>
                  <a:cubicBezTo>
                    <a:pt x="12476" y="753"/>
                    <a:pt x="323" y="7529"/>
                    <a:pt x="0" y="8819"/>
                  </a:cubicBezTo>
                  <a:cubicBezTo>
                    <a:pt x="430" y="9250"/>
                    <a:pt x="5593" y="6991"/>
                    <a:pt x="10003" y="4517"/>
                  </a:cubicBezTo>
                  <a:cubicBezTo>
                    <a:pt x="12907" y="2904"/>
                    <a:pt x="16241" y="860"/>
                    <a:pt x="16241"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5" name="任意多边形: 形状 1902">
              <a:extLst>
                <a:ext uri="{FF2B5EF4-FFF2-40B4-BE49-F238E27FC236}">
                  <a16:creationId xmlns:a16="http://schemas.microsoft.com/office/drawing/2014/main" xmlns="" id="{8AD46C93-60F9-4E14-BFDB-1DD2D8D9D080}"/>
                </a:ext>
              </a:extLst>
            </p:cNvPr>
            <p:cNvSpPr/>
            <p:nvPr/>
          </p:nvSpPr>
          <p:spPr>
            <a:xfrm>
              <a:off x="1564059" y="6397856"/>
              <a:ext cx="71354" cy="38681"/>
            </a:xfrm>
            <a:custGeom>
              <a:avLst/>
              <a:gdLst>
                <a:gd name="connsiteX0" fmla="*/ 16564 w 16886"/>
                <a:gd name="connsiteY0" fmla="*/ 108 h 9154"/>
                <a:gd name="connsiteX1" fmla="*/ 0 w 16886"/>
                <a:gd name="connsiteY1" fmla="*/ 9142 h 9154"/>
                <a:gd name="connsiteX2" fmla="*/ 9788 w 16886"/>
                <a:gd name="connsiteY2" fmla="*/ 4625 h 9154"/>
                <a:gd name="connsiteX3" fmla="*/ 16886 w 16886"/>
                <a:gd name="connsiteY3" fmla="*/ 0 h 9154"/>
                <a:gd name="connsiteX4" fmla="*/ 16564 w 16886"/>
                <a:gd name="connsiteY4" fmla="*/ 108 h 9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6" h="9154">
                  <a:moveTo>
                    <a:pt x="16564" y="108"/>
                  </a:moveTo>
                  <a:cubicBezTo>
                    <a:pt x="13552" y="860"/>
                    <a:pt x="430" y="8067"/>
                    <a:pt x="0" y="9142"/>
                  </a:cubicBezTo>
                  <a:cubicBezTo>
                    <a:pt x="753" y="9357"/>
                    <a:pt x="6131" y="6669"/>
                    <a:pt x="9788" y="4625"/>
                  </a:cubicBezTo>
                  <a:cubicBezTo>
                    <a:pt x="10971" y="3980"/>
                    <a:pt x="16671" y="860"/>
                    <a:pt x="16886" y="0"/>
                  </a:cubicBezTo>
                  <a:cubicBezTo>
                    <a:pt x="16779" y="108"/>
                    <a:pt x="16671" y="108"/>
                    <a:pt x="16564"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6" name="任意多边形: 形状 1903">
              <a:extLst>
                <a:ext uri="{FF2B5EF4-FFF2-40B4-BE49-F238E27FC236}">
                  <a16:creationId xmlns:a16="http://schemas.microsoft.com/office/drawing/2014/main" xmlns="" id="{DCC8F874-128C-4EC4-946B-D9FD5C66E0AC}"/>
                </a:ext>
              </a:extLst>
            </p:cNvPr>
            <p:cNvSpPr/>
            <p:nvPr/>
          </p:nvSpPr>
          <p:spPr>
            <a:xfrm>
              <a:off x="1627236" y="6382855"/>
              <a:ext cx="73171" cy="39083"/>
            </a:xfrm>
            <a:custGeom>
              <a:avLst/>
              <a:gdLst>
                <a:gd name="connsiteX0" fmla="*/ 17316 w 17316"/>
                <a:gd name="connsiteY0" fmla="*/ 0 h 9249"/>
                <a:gd name="connsiteX1" fmla="*/ 17209 w 17316"/>
                <a:gd name="connsiteY1" fmla="*/ 0 h 9249"/>
                <a:gd name="connsiteX2" fmla="*/ 0 w 17316"/>
                <a:gd name="connsiteY2" fmla="*/ 9142 h 9249"/>
                <a:gd name="connsiteX3" fmla="*/ 0 w 17316"/>
                <a:gd name="connsiteY3" fmla="*/ 9250 h 9249"/>
                <a:gd name="connsiteX4" fmla="*/ 9572 w 17316"/>
                <a:gd name="connsiteY4" fmla="*/ 4625 h 9249"/>
                <a:gd name="connsiteX5" fmla="*/ 17316 w 17316"/>
                <a:gd name="connsiteY5" fmla="*/ 0 h 9249"/>
                <a:gd name="connsiteX6" fmla="*/ 17316 w 17316"/>
                <a:gd name="connsiteY6" fmla="*/ 0 h 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16" h="9249">
                  <a:moveTo>
                    <a:pt x="17316" y="0"/>
                  </a:moveTo>
                  <a:cubicBezTo>
                    <a:pt x="17316" y="0"/>
                    <a:pt x="17209" y="0"/>
                    <a:pt x="17209" y="0"/>
                  </a:cubicBezTo>
                  <a:cubicBezTo>
                    <a:pt x="14735" y="753"/>
                    <a:pt x="1291" y="8067"/>
                    <a:pt x="0" y="9142"/>
                  </a:cubicBezTo>
                  <a:cubicBezTo>
                    <a:pt x="0" y="9142"/>
                    <a:pt x="0" y="9250"/>
                    <a:pt x="0" y="9250"/>
                  </a:cubicBezTo>
                  <a:cubicBezTo>
                    <a:pt x="860" y="9142"/>
                    <a:pt x="5700" y="6776"/>
                    <a:pt x="9572" y="4625"/>
                  </a:cubicBezTo>
                  <a:cubicBezTo>
                    <a:pt x="12907" y="2904"/>
                    <a:pt x="16564" y="860"/>
                    <a:pt x="17316" y="0"/>
                  </a:cubicBezTo>
                  <a:cubicBezTo>
                    <a:pt x="17316" y="108"/>
                    <a:pt x="17316" y="0"/>
                    <a:pt x="173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7" name="任意多边形: 形状 1904">
              <a:extLst>
                <a:ext uri="{FF2B5EF4-FFF2-40B4-BE49-F238E27FC236}">
                  <a16:creationId xmlns:a16="http://schemas.microsoft.com/office/drawing/2014/main" xmlns="" id="{84695230-04EA-4CB7-9EB2-C1A12D384C12}"/>
                </a:ext>
              </a:extLst>
            </p:cNvPr>
            <p:cNvSpPr/>
            <p:nvPr/>
          </p:nvSpPr>
          <p:spPr>
            <a:xfrm>
              <a:off x="1675864" y="6367407"/>
              <a:ext cx="74988" cy="39991"/>
            </a:xfrm>
            <a:custGeom>
              <a:avLst/>
              <a:gdLst>
                <a:gd name="connsiteX0" fmla="*/ 0 w 17746"/>
                <a:gd name="connsiteY0" fmla="*/ 9465 h 9464"/>
                <a:gd name="connsiteX1" fmla="*/ 9250 w 17746"/>
                <a:gd name="connsiteY1" fmla="*/ 4840 h 9464"/>
                <a:gd name="connsiteX2" fmla="*/ 17747 w 17746"/>
                <a:gd name="connsiteY2" fmla="*/ 0 h 9464"/>
                <a:gd name="connsiteX3" fmla="*/ 17639 w 17746"/>
                <a:gd name="connsiteY3" fmla="*/ 0 h 9464"/>
                <a:gd name="connsiteX4" fmla="*/ 0 w 17746"/>
                <a:gd name="connsiteY4" fmla="*/ 9465 h 9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6" h="9464">
                  <a:moveTo>
                    <a:pt x="0" y="9465"/>
                  </a:moveTo>
                  <a:cubicBezTo>
                    <a:pt x="1076" y="9035"/>
                    <a:pt x="5270" y="6991"/>
                    <a:pt x="9250" y="4840"/>
                  </a:cubicBezTo>
                  <a:cubicBezTo>
                    <a:pt x="12369" y="3227"/>
                    <a:pt x="17424" y="430"/>
                    <a:pt x="17747" y="0"/>
                  </a:cubicBezTo>
                  <a:cubicBezTo>
                    <a:pt x="17747" y="0"/>
                    <a:pt x="17639" y="0"/>
                    <a:pt x="17639" y="0"/>
                  </a:cubicBezTo>
                  <a:cubicBezTo>
                    <a:pt x="17532" y="0"/>
                    <a:pt x="968" y="8604"/>
                    <a:pt x="0"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9" name="任意多边形: 形状 1916">
              <a:extLst>
                <a:ext uri="{FF2B5EF4-FFF2-40B4-BE49-F238E27FC236}">
                  <a16:creationId xmlns:a16="http://schemas.microsoft.com/office/drawing/2014/main" xmlns="" id="{D3B97F9F-490B-4763-8BCB-2F09AB50C765}"/>
                </a:ext>
              </a:extLst>
            </p:cNvPr>
            <p:cNvSpPr/>
            <p:nvPr/>
          </p:nvSpPr>
          <p:spPr>
            <a:xfrm>
              <a:off x="80324" y="6580107"/>
              <a:ext cx="36940" cy="27969"/>
            </a:xfrm>
            <a:custGeom>
              <a:avLst/>
              <a:gdLst>
                <a:gd name="connsiteX0" fmla="*/ 8673 w 8742"/>
                <a:gd name="connsiteY0" fmla="*/ 3657 h 6619"/>
                <a:gd name="connsiteX1" fmla="*/ 3188 w 8742"/>
                <a:gd name="connsiteY1" fmla="*/ 0 h 6619"/>
                <a:gd name="connsiteX2" fmla="*/ 2328 w 8742"/>
                <a:gd name="connsiteY2" fmla="*/ 107 h 6619"/>
                <a:gd name="connsiteX3" fmla="*/ 2112 w 8742"/>
                <a:gd name="connsiteY3" fmla="*/ 5485 h 6619"/>
                <a:gd name="connsiteX4" fmla="*/ 8673 w 8742"/>
                <a:gd name="connsiteY4" fmla="*/ 3657 h 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2" h="6619">
                  <a:moveTo>
                    <a:pt x="8673" y="3657"/>
                  </a:moveTo>
                  <a:cubicBezTo>
                    <a:pt x="8351" y="2259"/>
                    <a:pt x="6415" y="107"/>
                    <a:pt x="3188" y="0"/>
                  </a:cubicBezTo>
                  <a:cubicBezTo>
                    <a:pt x="2973" y="0"/>
                    <a:pt x="2543" y="0"/>
                    <a:pt x="2328" y="107"/>
                  </a:cubicBezTo>
                  <a:cubicBezTo>
                    <a:pt x="-684" y="645"/>
                    <a:pt x="-792" y="3549"/>
                    <a:pt x="2112" y="5485"/>
                  </a:cubicBezTo>
                  <a:cubicBezTo>
                    <a:pt x="5339" y="7636"/>
                    <a:pt x="9319" y="6561"/>
                    <a:pt x="8673"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0" name="任意多边形: 形状 1917">
              <a:extLst>
                <a:ext uri="{FF2B5EF4-FFF2-40B4-BE49-F238E27FC236}">
                  <a16:creationId xmlns:a16="http://schemas.microsoft.com/office/drawing/2014/main" xmlns="" id="{6F40F573-A728-4AC4-A2F4-025BF3B93E74}"/>
                </a:ext>
              </a:extLst>
            </p:cNvPr>
            <p:cNvSpPr/>
            <p:nvPr/>
          </p:nvSpPr>
          <p:spPr>
            <a:xfrm>
              <a:off x="217157" y="6578285"/>
              <a:ext cx="35732" cy="28024"/>
            </a:xfrm>
            <a:custGeom>
              <a:avLst/>
              <a:gdLst>
                <a:gd name="connsiteX0" fmla="*/ 8450 w 8456"/>
                <a:gd name="connsiteY0" fmla="*/ 3657 h 6632"/>
                <a:gd name="connsiteX1" fmla="*/ 3933 w 8456"/>
                <a:gd name="connsiteY1" fmla="*/ 0 h 6632"/>
                <a:gd name="connsiteX2" fmla="*/ 706 w 8456"/>
                <a:gd name="connsiteY2" fmla="*/ 4948 h 6632"/>
                <a:gd name="connsiteX3" fmla="*/ 8450 w 8456"/>
                <a:gd name="connsiteY3" fmla="*/ 3657 h 6632"/>
              </a:gdLst>
              <a:ahLst/>
              <a:cxnLst>
                <a:cxn ang="0">
                  <a:pos x="connsiteX0" y="connsiteY0"/>
                </a:cxn>
                <a:cxn ang="0">
                  <a:pos x="connsiteX1" y="connsiteY1"/>
                </a:cxn>
                <a:cxn ang="0">
                  <a:pos x="connsiteX2" y="connsiteY2"/>
                </a:cxn>
                <a:cxn ang="0">
                  <a:pos x="connsiteX3" y="connsiteY3"/>
                </a:cxn>
              </a:cxnLst>
              <a:rect l="l" t="t" r="r" b="b"/>
              <a:pathLst>
                <a:path w="8456" h="6632">
                  <a:moveTo>
                    <a:pt x="8450" y="3657"/>
                  </a:moveTo>
                  <a:cubicBezTo>
                    <a:pt x="8558" y="2151"/>
                    <a:pt x="7267" y="108"/>
                    <a:pt x="3933" y="0"/>
                  </a:cubicBezTo>
                  <a:cubicBezTo>
                    <a:pt x="276" y="215"/>
                    <a:pt x="-907" y="3012"/>
                    <a:pt x="706" y="4948"/>
                  </a:cubicBezTo>
                  <a:cubicBezTo>
                    <a:pt x="2965" y="7744"/>
                    <a:pt x="8127" y="6884"/>
                    <a:pt x="8450"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1" name="任意多边形: 形状 1918">
              <a:extLst>
                <a:ext uri="{FF2B5EF4-FFF2-40B4-BE49-F238E27FC236}">
                  <a16:creationId xmlns:a16="http://schemas.microsoft.com/office/drawing/2014/main" xmlns="" id="{FACC3C0C-D2B9-42A6-B4BA-7153BD596E1B}"/>
                </a:ext>
              </a:extLst>
            </p:cNvPr>
            <p:cNvSpPr/>
            <p:nvPr/>
          </p:nvSpPr>
          <p:spPr>
            <a:xfrm>
              <a:off x="353298" y="6575560"/>
              <a:ext cx="36344" cy="28312"/>
            </a:xfrm>
            <a:custGeom>
              <a:avLst/>
              <a:gdLst>
                <a:gd name="connsiteX0" fmla="*/ 4950 w 8601"/>
                <a:gd name="connsiteY0" fmla="*/ 0 h 6700"/>
                <a:gd name="connsiteX1" fmla="*/ 217 w 8601"/>
                <a:gd name="connsiteY1" fmla="*/ 5055 h 6700"/>
                <a:gd name="connsiteX2" fmla="*/ 8391 w 8601"/>
                <a:gd name="connsiteY2" fmla="*/ 3657 h 6700"/>
                <a:gd name="connsiteX3" fmla="*/ 4950 w 8601"/>
                <a:gd name="connsiteY3" fmla="*/ 0 h 6700"/>
              </a:gdLst>
              <a:ahLst/>
              <a:cxnLst>
                <a:cxn ang="0">
                  <a:pos x="connsiteX0" y="connsiteY0"/>
                </a:cxn>
                <a:cxn ang="0">
                  <a:pos x="connsiteX1" y="connsiteY1"/>
                </a:cxn>
                <a:cxn ang="0">
                  <a:pos x="connsiteX2" y="connsiteY2"/>
                </a:cxn>
                <a:cxn ang="0">
                  <a:pos x="connsiteX3" y="connsiteY3"/>
                </a:cxn>
              </a:cxnLst>
              <a:rect l="l" t="t" r="r" b="b"/>
              <a:pathLst>
                <a:path w="8601" h="6700">
                  <a:moveTo>
                    <a:pt x="4950" y="0"/>
                  </a:moveTo>
                  <a:cubicBezTo>
                    <a:pt x="1078" y="215"/>
                    <a:pt x="-643" y="3227"/>
                    <a:pt x="217" y="5055"/>
                  </a:cubicBezTo>
                  <a:cubicBezTo>
                    <a:pt x="1615" y="7852"/>
                    <a:pt x="7101" y="6884"/>
                    <a:pt x="8391" y="3657"/>
                  </a:cubicBezTo>
                  <a:cubicBezTo>
                    <a:pt x="9037" y="2044"/>
                    <a:pt x="8284" y="0"/>
                    <a:pt x="495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2" name="任意多边形: 形状 1919">
              <a:extLst>
                <a:ext uri="{FF2B5EF4-FFF2-40B4-BE49-F238E27FC236}">
                  <a16:creationId xmlns:a16="http://schemas.microsoft.com/office/drawing/2014/main" xmlns="" id="{FBD0B2A6-5B53-4C3C-88F4-8EFDC9B9F997}"/>
                </a:ext>
              </a:extLst>
            </p:cNvPr>
            <p:cNvSpPr/>
            <p:nvPr/>
          </p:nvSpPr>
          <p:spPr>
            <a:xfrm>
              <a:off x="489007" y="6570561"/>
              <a:ext cx="38352" cy="28282"/>
            </a:xfrm>
            <a:custGeom>
              <a:avLst/>
              <a:gdLst>
                <a:gd name="connsiteX0" fmla="*/ 6176 w 9076"/>
                <a:gd name="connsiteY0" fmla="*/ 0 h 6693"/>
                <a:gd name="connsiteX1" fmla="*/ 45 w 9076"/>
                <a:gd name="connsiteY1" fmla="*/ 5163 h 6693"/>
                <a:gd name="connsiteX2" fmla="*/ 8542 w 9076"/>
                <a:gd name="connsiteY2" fmla="*/ 3657 h 6693"/>
                <a:gd name="connsiteX3" fmla="*/ 6176 w 9076"/>
                <a:gd name="connsiteY3" fmla="*/ 0 h 6693"/>
              </a:gdLst>
              <a:ahLst/>
              <a:cxnLst>
                <a:cxn ang="0">
                  <a:pos x="connsiteX0" y="connsiteY0"/>
                </a:cxn>
                <a:cxn ang="0">
                  <a:pos x="connsiteX1" y="connsiteY1"/>
                </a:cxn>
                <a:cxn ang="0">
                  <a:pos x="connsiteX2" y="connsiteY2"/>
                </a:cxn>
                <a:cxn ang="0">
                  <a:pos x="connsiteX3" y="connsiteY3"/>
                </a:cxn>
              </a:cxnLst>
              <a:rect l="l" t="t" r="r" b="b"/>
              <a:pathLst>
                <a:path w="9076" h="6693">
                  <a:moveTo>
                    <a:pt x="6176" y="0"/>
                  </a:moveTo>
                  <a:cubicBezTo>
                    <a:pt x="2304" y="323"/>
                    <a:pt x="-385" y="3334"/>
                    <a:pt x="45" y="5163"/>
                  </a:cubicBezTo>
                  <a:cubicBezTo>
                    <a:pt x="583" y="7852"/>
                    <a:pt x="6391" y="6776"/>
                    <a:pt x="8542" y="3657"/>
                  </a:cubicBezTo>
                  <a:cubicBezTo>
                    <a:pt x="9510" y="2151"/>
                    <a:pt x="9403" y="0"/>
                    <a:pt x="617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3" name="任意多边形: 形状 1920">
              <a:extLst>
                <a:ext uri="{FF2B5EF4-FFF2-40B4-BE49-F238E27FC236}">
                  <a16:creationId xmlns:a16="http://schemas.microsoft.com/office/drawing/2014/main" xmlns="" id="{58161058-4F41-4D02-839F-18320B5E342F}"/>
                </a:ext>
              </a:extLst>
            </p:cNvPr>
            <p:cNvSpPr/>
            <p:nvPr/>
          </p:nvSpPr>
          <p:spPr>
            <a:xfrm>
              <a:off x="622350" y="6564637"/>
              <a:ext cx="41677" cy="28679"/>
            </a:xfrm>
            <a:custGeom>
              <a:avLst/>
              <a:gdLst>
                <a:gd name="connsiteX0" fmla="*/ 2 w 9863"/>
                <a:gd name="connsiteY0" fmla="*/ 5489 h 6787"/>
                <a:gd name="connsiteX1" fmla="*/ 8714 w 9863"/>
                <a:gd name="connsiteY1" fmla="*/ 3553 h 6787"/>
                <a:gd name="connsiteX2" fmla="*/ 7531 w 9863"/>
                <a:gd name="connsiteY2" fmla="*/ 4 h 6787"/>
                <a:gd name="connsiteX3" fmla="*/ 2 w 9863"/>
                <a:gd name="connsiteY3" fmla="*/ 5489 h 6787"/>
              </a:gdLst>
              <a:ahLst/>
              <a:cxnLst>
                <a:cxn ang="0">
                  <a:pos x="connsiteX0" y="connsiteY0"/>
                </a:cxn>
                <a:cxn ang="0">
                  <a:pos x="connsiteX1" y="connsiteY1"/>
                </a:cxn>
                <a:cxn ang="0">
                  <a:pos x="connsiteX2" y="connsiteY2"/>
                </a:cxn>
                <a:cxn ang="0">
                  <a:pos x="connsiteX3" y="connsiteY3"/>
                </a:cxn>
              </a:cxnLst>
              <a:rect l="l" t="t" r="r" b="b"/>
              <a:pathLst>
                <a:path w="9863" h="6787">
                  <a:moveTo>
                    <a:pt x="2" y="5489"/>
                  </a:moveTo>
                  <a:cubicBezTo>
                    <a:pt x="110" y="7963"/>
                    <a:pt x="5810" y="6672"/>
                    <a:pt x="8714" y="3553"/>
                  </a:cubicBezTo>
                  <a:cubicBezTo>
                    <a:pt x="10113" y="2047"/>
                    <a:pt x="10758" y="-104"/>
                    <a:pt x="7531" y="4"/>
                  </a:cubicBezTo>
                  <a:cubicBezTo>
                    <a:pt x="3444" y="327"/>
                    <a:pt x="-105" y="3661"/>
                    <a:pt x="2" y="54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4" name="任意多边形: 形状 1921">
              <a:extLst>
                <a:ext uri="{FF2B5EF4-FFF2-40B4-BE49-F238E27FC236}">
                  <a16:creationId xmlns:a16="http://schemas.microsoft.com/office/drawing/2014/main" xmlns="" id="{674168D6-5898-42A5-86BB-CF6A9DD955B6}"/>
                </a:ext>
              </a:extLst>
            </p:cNvPr>
            <p:cNvSpPr/>
            <p:nvPr/>
          </p:nvSpPr>
          <p:spPr>
            <a:xfrm>
              <a:off x="753230" y="6556925"/>
              <a:ext cx="45882" cy="29389"/>
            </a:xfrm>
            <a:custGeom>
              <a:avLst/>
              <a:gdLst>
                <a:gd name="connsiteX0" fmla="*/ 6 w 10858"/>
                <a:gd name="connsiteY0" fmla="*/ 5916 h 6955"/>
                <a:gd name="connsiteX1" fmla="*/ 9041 w 10858"/>
                <a:gd name="connsiteY1" fmla="*/ 3657 h 6955"/>
                <a:gd name="connsiteX2" fmla="*/ 9793 w 10858"/>
                <a:gd name="connsiteY2" fmla="*/ 2904 h 6955"/>
                <a:gd name="connsiteX3" fmla="*/ 8933 w 10858"/>
                <a:gd name="connsiteY3" fmla="*/ 0 h 6955"/>
                <a:gd name="connsiteX4" fmla="*/ 6 w 10858"/>
                <a:gd name="connsiteY4" fmla="*/ 5916 h 6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6955">
                  <a:moveTo>
                    <a:pt x="6" y="5916"/>
                  </a:moveTo>
                  <a:cubicBezTo>
                    <a:pt x="-209" y="8067"/>
                    <a:pt x="5491" y="6669"/>
                    <a:pt x="9041" y="3657"/>
                  </a:cubicBezTo>
                  <a:cubicBezTo>
                    <a:pt x="9256" y="3442"/>
                    <a:pt x="9578" y="3227"/>
                    <a:pt x="9793" y="2904"/>
                  </a:cubicBezTo>
                  <a:cubicBezTo>
                    <a:pt x="10761" y="1828"/>
                    <a:pt x="11945" y="0"/>
                    <a:pt x="8933" y="0"/>
                  </a:cubicBezTo>
                  <a:cubicBezTo>
                    <a:pt x="4738" y="430"/>
                    <a:pt x="221" y="4087"/>
                    <a:pt x="6"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5" name="任意多边形: 形状 1922">
              <a:extLst>
                <a:ext uri="{FF2B5EF4-FFF2-40B4-BE49-F238E27FC236}">
                  <a16:creationId xmlns:a16="http://schemas.microsoft.com/office/drawing/2014/main" xmlns="" id="{5BB19883-707F-4FC4-84B3-0587F0599B2F}"/>
                </a:ext>
              </a:extLst>
            </p:cNvPr>
            <p:cNvSpPr/>
            <p:nvPr/>
          </p:nvSpPr>
          <p:spPr>
            <a:xfrm>
              <a:off x="880002" y="6547819"/>
              <a:ext cx="51202" cy="29947"/>
            </a:xfrm>
            <a:custGeom>
              <a:avLst/>
              <a:gdLst>
                <a:gd name="connsiteX0" fmla="*/ 9478 w 12117"/>
                <a:gd name="connsiteY0" fmla="*/ 3661 h 7087"/>
                <a:gd name="connsiteX1" fmla="*/ 11199 w 12117"/>
                <a:gd name="connsiteY1" fmla="*/ 2263 h 7087"/>
                <a:gd name="connsiteX2" fmla="*/ 10554 w 12117"/>
                <a:gd name="connsiteY2" fmla="*/ 4 h 7087"/>
                <a:gd name="connsiteX3" fmla="*/ 13 w 12117"/>
                <a:gd name="connsiteY3" fmla="*/ 6243 h 7087"/>
                <a:gd name="connsiteX4" fmla="*/ 9478 w 12117"/>
                <a:gd name="connsiteY4" fmla="*/ 3661 h 7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7" h="7087">
                  <a:moveTo>
                    <a:pt x="9478" y="3661"/>
                  </a:moveTo>
                  <a:cubicBezTo>
                    <a:pt x="10338" y="3016"/>
                    <a:pt x="10876" y="2586"/>
                    <a:pt x="11199" y="2263"/>
                  </a:cubicBezTo>
                  <a:cubicBezTo>
                    <a:pt x="11629" y="1833"/>
                    <a:pt x="13350" y="-103"/>
                    <a:pt x="10554" y="4"/>
                  </a:cubicBezTo>
                  <a:cubicBezTo>
                    <a:pt x="6251" y="435"/>
                    <a:pt x="336" y="4522"/>
                    <a:pt x="13" y="6243"/>
                  </a:cubicBezTo>
                  <a:cubicBezTo>
                    <a:pt x="-310" y="8178"/>
                    <a:pt x="5391" y="6565"/>
                    <a:pt x="9478" y="36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6" name="任意多边形: 形状 1923">
              <a:extLst>
                <a:ext uri="{FF2B5EF4-FFF2-40B4-BE49-F238E27FC236}">
                  <a16:creationId xmlns:a16="http://schemas.microsoft.com/office/drawing/2014/main" xmlns="" id="{4A9151CA-0377-4B9C-8468-50F7DCD92E1F}"/>
                </a:ext>
              </a:extLst>
            </p:cNvPr>
            <p:cNvSpPr/>
            <p:nvPr/>
          </p:nvSpPr>
          <p:spPr>
            <a:xfrm>
              <a:off x="1001251" y="6537838"/>
              <a:ext cx="55508" cy="30352"/>
            </a:xfrm>
            <a:custGeom>
              <a:avLst/>
              <a:gdLst>
                <a:gd name="connsiteX0" fmla="*/ 12621 w 13136"/>
                <a:gd name="connsiteY0" fmla="*/ 1398 h 7183"/>
                <a:gd name="connsiteX1" fmla="*/ 11975 w 13136"/>
                <a:gd name="connsiteY1" fmla="*/ 0 h 7183"/>
                <a:gd name="connsiteX2" fmla="*/ 37 w 13136"/>
                <a:gd name="connsiteY2" fmla="*/ 6561 h 7183"/>
                <a:gd name="connsiteX3" fmla="*/ 9609 w 13136"/>
                <a:gd name="connsiteY3" fmla="*/ 3657 h 7183"/>
                <a:gd name="connsiteX4" fmla="*/ 9609 w 13136"/>
                <a:gd name="connsiteY4" fmla="*/ 3657 h 7183"/>
                <a:gd name="connsiteX5" fmla="*/ 12621 w 13136"/>
                <a:gd name="connsiteY5" fmla="*/ 1398 h 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36" h="7183">
                  <a:moveTo>
                    <a:pt x="12621" y="1398"/>
                  </a:moveTo>
                  <a:cubicBezTo>
                    <a:pt x="13481" y="430"/>
                    <a:pt x="13266" y="0"/>
                    <a:pt x="11975" y="0"/>
                  </a:cubicBezTo>
                  <a:cubicBezTo>
                    <a:pt x="7673" y="538"/>
                    <a:pt x="574" y="4948"/>
                    <a:pt x="37" y="6561"/>
                  </a:cubicBezTo>
                  <a:cubicBezTo>
                    <a:pt x="-501" y="8174"/>
                    <a:pt x="4984" y="6453"/>
                    <a:pt x="9609" y="3657"/>
                  </a:cubicBezTo>
                  <a:lnTo>
                    <a:pt x="9609" y="3657"/>
                  </a:lnTo>
                  <a:cubicBezTo>
                    <a:pt x="11545" y="2474"/>
                    <a:pt x="12298" y="1613"/>
                    <a:pt x="12621"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7" name="任意多边形: 形状 1924">
              <a:extLst>
                <a:ext uri="{FF2B5EF4-FFF2-40B4-BE49-F238E27FC236}">
                  <a16:creationId xmlns:a16="http://schemas.microsoft.com/office/drawing/2014/main" xmlns="" id="{E99050D1-DFD9-4BDF-90EB-7FD2A2A8240A}"/>
                </a:ext>
              </a:extLst>
            </p:cNvPr>
            <p:cNvSpPr/>
            <p:nvPr/>
          </p:nvSpPr>
          <p:spPr>
            <a:xfrm>
              <a:off x="1110475" y="6526458"/>
              <a:ext cx="59894" cy="31164"/>
            </a:xfrm>
            <a:custGeom>
              <a:avLst/>
              <a:gdLst>
                <a:gd name="connsiteX0" fmla="*/ 13876 w 14174"/>
                <a:gd name="connsiteY0" fmla="*/ 864 h 7375"/>
                <a:gd name="connsiteX1" fmla="*/ 13339 w 14174"/>
                <a:gd name="connsiteY1" fmla="*/ 4 h 7375"/>
                <a:gd name="connsiteX2" fmla="*/ 2 w 14174"/>
                <a:gd name="connsiteY2" fmla="*/ 7102 h 7375"/>
                <a:gd name="connsiteX3" fmla="*/ 9682 w 14174"/>
                <a:gd name="connsiteY3" fmla="*/ 3768 h 7375"/>
                <a:gd name="connsiteX4" fmla="*/ 13876 w 14174"/>
                <a:gd name="connsiteY4" fmla="*/ 864 h 7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74" h="7375">
                  <a:moveTo>
                    <a:pt x="13876" y="864"/>
                  </a:moveTo>
                  <a:cubicBezTo>
                    <a:pt x="14629" y="-104"/>
                    <a:pt x="13769" y="4"/>
                    <a:pt x="13339" y="4"/>
                  </a:cubicBezTo>
                  <a:cubicBezTo>
                    <a:pt x="9144" y="649"/>
                    <a:pt x="109" y="5919"/>
                    <a:pt x="2" y="7102"/>
                  </a:cubicBezTo>
                  <a:cubicBezTo>
                    <a:pt x="-106" y="8070"/>
                    <a:pt x="5057" y="6349"/>
                    <a:pt x="9682" y="3768"/>
                  </a:cubicBezTo>
                  <a:cubicBezTo>
                    <a:pt x="11725" y="2692"/>
                    <a:pt x="13339" y="1617"/>
                    <a:pt x="13876" y="8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8" name="任意多边形: 形状 1925">
              <a:extLst>
                <a:ext uri="{FF2B5EF4-FFF2-40B4-BE49-F238E27FC236}">
                  <a16:creationId xmlns:a16="http://schemas.microsoft.com/office/drawing/2014/main" xmlns="" id="{00D7394E-D7CA-4BC8-A649-21A2D674ABD3}"/>
                </a:ext>
              </a:extLst>
            </p:cNvPr>
            <p:cNvSpPr/>
            <p:nvPr/>
          </p:nvSpPr>
          <p:spPr>
            <a:xfrm>
              <a:off x="1208623" y="6514622"/>
              <a:ext cx="64322" cy="31620"/>
            </a:xfrm>
            <a:custGeom>
              <a:avLst/>
              <a:gdLst>
                <a:gd name="connsiteX0" fmla="*/ 15065 w 15222"/>
                <a:gd name="connsiteY0" fmla="*/ 439 h 7483"/>
                <a:gd name="connsiteX1" fmla="*/ 14527 w 15222"/>
                <a:gd name="connsiteY1" fmla="*/ 9 h 7483"/>
                <a:gd name="connsiteX2" fmla="*/ 7 w 15222"/>
                <a:gd name="connsiteY2" fmla="*/ 7430 h 7483"/>
                <a:gd name="connsiteX3" fmla="*/ 9687 w 15222"/>
                <a:gd name="connsiteY3" fmla="*/ 3773 h 7483"/>
                <a:gd name="connsiteX4" fmla="*/ 15065 w 15222"/>
                <a:gd name="connsiteY4" fmla="*/ 439 h 7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22" h="7483">
                  <a:moveTo>
                    <a:pt x="15065" y="439"/>
                  </a:moveTo>
                  <a:cubicBezTo>
                    <a:pt x="15495" y="-99"/>
                    <a:pt x="14957" y="9"/>
                    <a:pt x="14527" y="9"/>
                  </a:cubicBezTo>
                  <a:cubicBezTo>
                    <a:pt x="10978" y="654"/>
                    <a:pt x="-316" y="6355"/>
                    <a:pt x="7" y="7430"/>
                  </a:cubicBezTo>
                  <a:cubicBezTo>
                    <a:pt x="760" y="7860"/>
                    <a:pt x="6245" y="5602"/>
                    <a:pt x="9687" y="3773"/>
                  </a:cubicBezTo>
                  <a:cubicBezTo>
                    <a:pt x="13021" y="2160"/>
                    <a:pt x="14742" y="977"/>
                    <a:pt x="15065" y="4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9" name="任意多边形: 形状 1926">
              <a:extLst>
                <a:ext uri="{FF2B5EF4-FFF2-40B4-BE49-F238E27FC236}">
                  <a16:creationId xmlns:a16="http://schemas.microsoft.com/office/drawing/2014/main" xmlns="" id="{B4D61837-28DC-4807-BE7C-D48547486843}"/>
                </a:ext>
              </a:extLst>
            </p:cNvPr>
            <p:cNvSpPr/>
            <p:nvPr/>
          </p:nvSpPr>
          <p:spPr>
            <a:xfrm>
              <a:off x="1295002" y="6501933"/>
              <a:ext cx="68172" cy="32326"/>
            </a:xfrm>
            <a:custGeom>
              <a:avLst/>
              <a:gdLst>
                <a:gd name="connsiteX0" fmla="*/ 9788 w 16133"/>
                <a:gd name="connsiteY0" fmla="*/ 3980 h 7650"/>
                <a:gd name="connsiteX1" fmla="*/ 16133 w 16133"/>
                <a:gd name="connsiteY1" fmla="*/ 107 h 7650"/>
                <a:gd name="connsiteX2" fmla="*/ 15703 w 16133"/>
                <a:gd name="connsiteY2" fmla="*/ 0 h 7650"/>
                <a:gd name="connsiteX3" fmla="*/ 0 w 16133"/>
                <a:gd name="connsiteY3" fmla="*/ 7529 h 7650"/>
                <a:gd name="connsiteX4" fmla="*/ 0 w 16133"/>
                <a:gd name="connsiteY4" fmla="*/ 7636 h 7650"/>
                <a:gd name="connsiteX5" fmla="*/ 9788 w 16133"/>
                <a:gd name="connsiteY5" fmla="*/ 3980 h 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7650">
                  <a:moveTo>
                    <a:pt x="9788" y="3980"/>
                  </a:moveTo>
                  <a:cubicBezTo>
                    <a:pt x="12584" y="2581"/>
                    <a:pt x="16026" y="753"/>
                    <a:pt x="16133" y="107"/>
                  </a:cubicBezTo>
                  <a:cubicBezTo>
                    <a:pt x="16026" y="0"/>
                    <a:pt x="16026" y="0"/>
                    <a:pt x="15703" y="0"/>
                  </a:cubicBezTo>
                  <a:cubicBezTo>
                    <a:pt x="12369" y="645"/>
                    <a:pt x="1183" y="6238"/>
                    <a:pt x="0" y="7529"/>
                  </a:cubicBezTo>
                  <a:cubicBezTo>
                    <a:pt x="0" y="7529"/>
                    <a:pt x="0" y="7636"/>
                    <a:pt x="0" y="7636"/>
                  </a:cubicBezTo>
                  <a:cubicBezTo>
                    <a:pt x="1076" y="7852"/>
                    <a:pt x="6346" y="5593"/>
                    <a:pt x="9788"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0" name="任意多边形: 形状 1927">
              <a:extLst>
                <a:ext uri="{FF2B5EF4-FFF2-40B4-BE49-F238E27FC236}">
                  <a16:creationId xmlns:a16="http://schemas.microsoft.com/office/drawing/2014/main" xmlns="" id="{6A0E5078-52E2-42BF-8D7E-648946A539CA}"/>
                </a:ext>
              </a:extLst>
            </p:cNvPr>
            <p:cNvSpPr/>
            <p:nvPr/>
          </p:nvSpPr>
          <p:spPr>
            <a:xfrm>
              <a:off x="1369086" y="6489210"/>
              <a:ext cx="71806" cy="33192"/>
            </a:xfrm>
            <a:custGeom>
              <a:avLst/>
              <a:gdLst>
                <a:gd name="connsiteX0" fmla="*/ 16994 w 16993"/>
                <a:gd name="connsiteY0" fmla="*/ 0 h 7855"/>
                <a:gd name="connsiteX1" fmla="*/ 16671 w 16993"/>
                <a:gd name="connsiteY1" fmla="*/ 0 h 7855"/>
                <a:gd name="connsiteX2" fmla="*/ 0 w 16993"/>
                <a:gd name="connsiteY2" fmla="*/ 7852 h 7855"/>
                <a:gd name="connsiteX3" fmla="*/ 9788 w 16993"/>
                <a:gd name="connsiteY3" fmla="*/ 3980 h 7855"/>
                <a:gd name="connsiteX4" fmla="*/ 9788 w 16993"/>
                <a:gd name="connsiteY4" fmla="*/ 3980 h 7855"/>
                <a:gd name="connsiteX5" fmla="*/ 16994 w 16993"/>
                <a:gd name="connsiteY5" fmla="*/ 0 h 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3" h="7855">
                  <a:moveTo>
                    <a:pt x="16994" y="0"/>
                  </a:moveTo>
                  <a:cubicBezTo>
                    <a:pt x="16886" y="0"/>
                    <a:pt x="16779" y="0"/>
                    <a:pt x="16671" y="0"/>
                  </a:cubicBezTo>
                  <a:cubicBezTo>
                    <a:pt x="13875" y="645"/>
                    <a:pt x="538" y="6991"/>
                    <a:pt x="0" y="7852"/>
                  </a:cubicBezTo>
                  <a:cubicBezTo>
                    <a:pt x="645" y="7959"/>
                    <a:pt x="5593" y="5915"/>
                    <a:pt x="9788" y="3980"/>
                  </a:cubicBezTo>
                  <a:lnTo>
                    <a:pt x="9788" y="3980"/>
                  </a:lnTo>
                  <a:cubicBezTo>
                    <a:pt x="10971" y="3442"/>
                    <a:pt x="16671" y="753"/>
                    <a:pt x="1699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1" name="任意多边形: 形状 1928">
              <a:extLst>
                <a:ext uri="{FF2B5EF4-FFF2-40B4-BE49-F238E27FC236}">
                  <a16:creationId xmlns:a16="http://schemas.microsoft.com/office/drawing/2014/main" xmlns="" id="{53D9EEFC-6E59-4C66-B1CB-CCA3E5066197}"/>
                </a:ext>
              </a:extLst>
            </p:cNvPr>
            <p:cNvSpPr/>
            <p:nvPr/>
          </p:nvSpPr>
          <p:spPr>
            <a:xfrm>
              <a:off x="1431350" y="6475574"/>
              <a:ext cx="74079" cy="34084"/>
            </a:xfrm>
            <a:custGeom>
              <a:avLst/>
              <a:gdLst>
                <a:gd name="connsiteX0" fmla="*/ 17424 w 17531"/>
                <a:gd name="connsiteY0" fmla="*/ 0 h 8066"/>
                <a:gd name="connsiteX1" fmla="*/ 0 w 17531"/>
                <a:gd name="connsiteY1" fmla="*/ 8067 h 8066"/>
                <a:gd name="connsiteX2" fmla="*/ 9680 w 17531"/>
                <a:gd name="connsiteY2" fmla="*/ 4087 h 8066"/>
                <a:gd name="connsiteX3" fmla="*/ 17532 w 17531"/>
                <a:gd name="connsiteY3" fmla="*/ 0 h 8066"/>
                <a:gd name="connsiteX4" fmla="*/ 17424 w 17531"/>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8066">
                  <a:moveTo>
                    <a:pt x="17424" y="0"/>
                  </a:moveTo>
                  <a:cubicBezTo>
                    <a:pt x="15488" y="538"/>
                    <a:pt x="645" y="7206"/>
                    <a:pt x="0" y="8067"/>
                  </a:cubicBezTo>
                  <a:cubicBezTo>
                    <a:pt x="860" y="7959"/>
                    <a:pt x="5700" y="5916"/>
                    <a:pt x="9680" y="4087"/>
                  </a:cubicBezTo>
                  <a:cubicBezTo>
                    <a:pt x="11401" y="3334"/>
                    <a:pt x="17209" y="645"/>
                    <a:pt x="17532" y="0"/>
                  </a:cubicBezTo>
                  <a:cubicBezTo>
                    <a:pt x="17532" y="0"/>
                    <a:pt x="17532" y="0"/>
                    <a:pt x="174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2" name="任意多边形: 形状 1929">
              <a:extLst>
                <a:ext uri="{FF2B5EF4-FFF2-40B4-BE49-F238E27FC236}">
                  <a16:creationId xmlns:a16="http://schemas.microsoft.com/office/drawing/2014/main" xmlns="" id="{F4D8404A-9161-41F3-8990-DFCDD49FEC9A}"/>
                </a:ext>
              </a:extLst>
            </p:cNvPr>
            <p:cNvSpPr/>
            <p:nvPr/>
          </p:nvSpPr>
          <p:spPr>
            <a:xfrm>
              <a:off x="1480891" y="6461938"/>
              <a:ext cx="76555" cy="34540"/>
            </a:xfrm>
            <a:custGeom>
              <a:avLst/>
              <a:gdLst>
                <a:gd name="connsiteX0" fmla="*/ 18069 w 18117"/>
                <a:gd name="connsiteY0" fmla="*/ 0 h 8174"/>
                <a:gd name="connsiteX1" fmla="*/ 0 w 18117"/>
                <a:gd name="connsiteY1" fmla="*/ 8174 h 8174"/>
                <a:gd name="connsiteX2" fmla="*/ 9465 w 18117"/>
                <a:gd name="connsiteY2" fmla="*/ 4087 h 8174"/>
                <a:gd name="connsiteX3" fmla="*/ 18069 w 18117"/>
                <a:gd name="connsiteY3" fmla="*/ 0 h 8174"/>
                <a:gd name="connsiteX4" fmla="*/ 18069 w 18117"/>
                <a:gd name="connsiteY4" fmla="*/ 0 h 8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 h="8174">
                  <a:moveTo>
                    <a:pt x="18069" y="0"/>
                  </a:moveTo>
                  <a:cubicBezTo>
                    <a:pt x="17962" y="0"/>
                    <a:pt x="860" y="7529"/>
                    <a:pt x="0" y="8174"/>
                  </a:cubicBezTo>
                  <a:cubicBezTo>
                    <a:pt x="1183" y="7744"/>
                    <a:pt x="5378" y="6023"/>
                    <a:pt x="9465" y="4087"/>
                  </a:cubicBezTo>
                  <a:cubicBezTo>
                    <a:pt x="12907" y="2689"/>
                    <a:pt x="17854" y="323"/>
                    <a:pt x="18069" y="0"/>
                  </a:cubicBezTo>
                  <a:cubicBezTo>
                    <a:pt x="18177" y="0"/>
                    <a:pt x="18069" y="0"/>
                    <a:pt x="180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3" name="任意多边形: 形状 1930">
              <a:extLst>
                <a:ext uri="{FF2B5EF4-FFF2-40B4-BE49-F238E27FC236}">
                  <a16:creationId xmlns:a16="http://schemas.microsoft.com/office/drawing/2014/main" xmlns="" id="{0BDFE4A5-9E37-4032-B77A-A4A366ACAAC9}"/>
                </a:ext>
              </a:extLst>
            </p:cNvPr>
            <p:cNvSpPr/>
            <p:nvPr/>
          </p:nvSpPr>
          <p:spPr>
            <a:xfrm>
              <a:off x="1521795" y="6448302"/>
              <a:ext cx="74079" cy="33632"/>
            </a:xfrm>
            <a:custGeom>
              <a:avLst/>
              <a:gdLst>
                <a:gd name="connsiteX0" fmla="*/ 14735 w 17531"/>
                <a:gd name="connsiteY0" fmla="*/ 1291 h 7959"/>
                <a:gd name="connsiteX1" fmla="*/ 17532 w 17531"/>
                <a:gd name="connsiteY1" fmla="*/ 0 h 7959"/>
                <a:gd name="connsiteX2" fmla="*/ 0 w 17531"/>
                <a:gd name="connsiteY2" fmla="*/ 7959 h 7959"/>
                <a:gd name="connsiteX3" fmla="*/ 14735 w 17531"/>
                <a:gd name="connsiteY3" fmla="*/ 1291 h 7959"/>
              </a:gdLst>
              <a:ahLst/>
              <a:cxnLst>
                <a:cxn ang="0">
                  <a:pos x="connsiteX0" y="connsiteY0"/>
                </a:cxn>
                <a:cxn ang="0">
                  <a:pos x="connsiteX1" y="connsiteY1"/>
                </a:cxn>
                <a:cxn ang="0">
                  <a:pos x="connsiteX2" y="connsiteY2"/>
                </a:cxn>
                <a:cxn ang="0">
                  <a:pos x="connsiteX3" y="connsiteY3"/>
                </a:cxn>
              </a:cxnLst>
              <a:rect l="l" t="t" r="r" b="b"/>
              <a:pathLst>
                <a:path w="17531" h="7959">
                  <a:moveTo>
                    <a:pt x="14735" y="1291"/>
                  </a:moveTo>
                  <a:cubicBezTo>
                    <a:pt x="15703" y="860"/>
                    <a:pt x="16564" y="430"/>
                    <a:pt x="17532" y="0"/>
                  </a:cubicBezTo>
                  <a:cubicBezTo>
                    <a:pt x="11724" y="2581"/>
                    <a:pt x="5916" y="5378"/>
                    <a:pt x="0" y="7959"/>
                  </a:cubicBezTo>
                  <a:lnTo>
                    <a:pt x="14735" y="129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856" name="任意多边形: 形状 1943">
              <a:extLst>
                <a:ext uri="{FF2B5EF4-FFF2-40B4-BE49-F238E27FC236}">
                  <a16:creationId xmlns:a16="http://schemas.microsoft.com/office/drawing/2014/main" xmlns="" id="{11A5411D-DEBF-48B3-8596-DF5C24267562}"/>
                </a:ext>
              </a:extLst>
            </p:cNvPr>
            <p:cNvSpPr/>
            <p:nvPr/>
          </p:nvSpPr>
          <p:spPr>
            <a:xfrm>
              <a:off x="169137" y="6630100"/>
              <a:ext cx="32402" cy="23461"/>
            </a:xfrm>
            <a:custGeom>
              <a:avLst/>
              <a:gdLst>
                <a:gd name="connsiteX0" fmla="*/ 7660 w 7668"/>
                <a:gd name="connsiteY0" fmla="*/ 3119 h 5552"/>
                <a:gd name="connsiteX1" fmla="*/ 3143 w 7668"/>
                <a:gd name="connsiteY1" fmla="*/ 0 h 5552"/>
                <a:gd name="connsiteX2" fmla="*/ 2713 w 7668"/>
                <a:gd name="connsiteY2" fmla="*/ 0 h 5552"/>
                <a:gd name="connsiteX3" fmla="*/ 1207 w 7668"/>
                <a:gd name="connsiteY3" fmla="*/ 4410 h 5552"/>
                <a:gd name="connsiteX4" fmla="*/ 7660 w 7668"/>
                <a:gd name="connsiteY4" fmla="*/ 3119 h 5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8" h="5552">
                  <a:moveTo>
                    <a:pt x="7660" y="3119"/>
                  </a:moveTo>
                  <a:cubicBezTo>
                    <a:pt x="7553" y="1936"/>
                    <a:pt x="6154" y="108"/>
                    <a:pt x="3143" y="0"/>
                  </a:cubicBezTo>
                  <a:cubicBezTo>
                    <a:pt x="3035" y="0"/>
                    <a:pt x="2820" y="0"/>
                    <a:pt x="2713" y="0"/>
                  </a:cubicBezTo>
                  <a:cubicBezTo>
                    <a:pt x="-84" y="215"/>
                    <a:pt x="-944" y="2689"/>
                    <a:pt x="1207" y="4410"/>
                  </a:cubicBezTo>
                  <a:cubicBezTo>
                    <a:pt x="3788" y="6453"/>
                    <a:pt x="7875" y="5593"/>
                    <a:pt x="7660" y="31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7" name="任意多边形: 形状 1944">
              <a:extLst>
                <a:ext uri="{FF2B5EF4-FFF2-40B4-BE49-F238E27FC236}">
                  <a16:creationId xmlns:a16="http://schemas.microsoft.com/office/drawing/2014/main" xmlns="" id="{7597C529-FFC6-4C57-916A-00EF92C1D393}"/>
                </a:ext>
              </a:extLst>
            </p:cNvPr>
            <p:cNvSpPr/>
            <p:nvPr/>
          </p:nvSpPr>
          <p:spPr>
            <a:xfrm>
              <a:off x="290484" y="6628283"/>
              <a:ext cx="31299" cy="23173"/>
            </a:xfrm>
            <a:custGeom>
              <a:avLst/>
              <a:gdLst>
                <a:gd name="connsiteX0" fmla="*/ 7338 w 7407"/>
                <a:gd name="connsiteY0" fmla="*/ 3012 h 5484"/>
                <a:gd name="connsiteX1" fmla="*/ 4004 w 7407"/>
                <a:gd name="connsiteY1" fmla="*/ 0 h 5484"/>
                <a:gd name="connsiteX2" fmla="*/ 239 w 7407"/>
                <a:gd name="connsiteY2" fmla="*/ 3980 h 5484"/>
                <a:gd name="connsiteX3" fmla="*/ 7338 w 7407"/>
                <a:gd name="connsiteY3" fmla="*/ 3012 h 5484"/>
              </a:gdLst>
              <a:ahLst/>
              <a:cxnLst>
                <a:cxn ang="0">
                  <a:pos x="connsiteX0" y="connsiteY0"/>
                </a:cxn>
                <a:cxn ang="0">
                  <a:pos x="connsiteX1" y="connsiteY1"/>
                </a:cxn>
                <a:cxn ang="0">
                  <a:pos x="connsiteX2" y="connsiteY2"/>
                </a:cxn>
                <a:cxn ang="0">
                  <a:pos x="connsiteX3" y="connsiteY3"/>
                </a:cxn>
              </a:cxnLst>
              <a:rect l="l" t="t" r="r" b="b"/>
              <a:pathLst>
                <a:path w="7407" h="5484">
                  <a:moveTo>
                    <a:pt x="7338" y="3012"/>
                  </a:moveTo>
                  <a:cubicBezTo>
                    <a:pt x="7661" y="1721"/>
                    <a:pt x="6908" y="0"/>
                    <a:pt x="4004" y="0"/>
                  </a:cubicBezTo>
                  <a:cubicBezTo>
                    <a:pt x="885" y="215"/>
                    <a:pt x="-621" y="2366"/>
                    <a:pt x="239" y="3980"/>
                  </a:cubicBezTo>
                  <a:cubicBezTo>
                    <a:pt x="1423" y="6453"/>
                    <a:pt x="6478" y="5700"/>
                    <a:pt x="7338"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8" name="任意多边形: 形状 1945">
              <a:extLst>
                <a:ext uri="{FF2B5EF4-FFF2-40B4-BE49-F238E27FC236}">
                  <a16:creationId xmlns:a16="http://schemas.microsoft.com/office/drawing/2014/main" xmlns="" id="{99EA18FA-AD45-45DB-A2D0-72A5E9A2832A}"/>
                </a:ext>
              </a:extLst>
            </p:cNvPr>
            <p:cNvSpPr/>
            <p:nvPr/>
          </p:nvSpPr>
          <p:spPr>
            <a:xfrm>
              <a:off x="410225" y="6624644"/>
              <a:ext cx="33374" cy="23980"/>
            </a:xfrm>
            <a:custGeom>
              <a:avLst/>
              <a:gdLst>
                <a:gd name="connsiteX0" fmla="*/ 82 w 7898"/>
                <a:gd name="connsiteY0" fmla="*/ 4302 h 5675"/>
                <a:gd name="connsiteX1" fmla="*/ 7503 w 7898"/>
                <a:gd name="connsiteY1" fmla="*/ 3012 h 5675"/>
                <a:gd name="connsiteX2" fmla="*/ 5245 w 7898"/>
                <a:gd name="connsiteY2" fmla="*/ 0 h 5675"/>
                <a:gd name="connsiteX3" fmla="*/ 82 w 7898"/>
                <a:gd name="connsiteY3" fmla="*/ 4302 h 5675"/>
              </a:gdLst>
              <a:ahLst/>
              <a:cxnLst>
                <a:cxn ang="0">
                  <a:pos x="connsiteX0" y="connsiteY0"/>
                </a:cxn>
                <a:cxn ang="0">
                  <a:pos x="connsiteX1" y="connsiteY1"/>
                </a:cxn>
                <a:cxn ang="0">
                  <a:pos x="connsiteX2" y="connsiteY2"/>
                </a:cxn>
                <a:cxn ang="0">
                  <a:pos x="connsiteX3" y="connsiteY3"/>
                </a:cxn>
              </a:cxnLst>
              <a:rect l="l" t="t" r="r" b="b"/>
              <a:pathLst>
                <a:path w="7898" h="5675">
                  <a:moveTo>
                    <a:pt x="82" y="4302"/>
                  </a:moveTo>
                  <a:cubicBezTo>
                    <a:pt x="727" y="6668"/>
                    <a:pt x="5782" y="5808"/>
                    <a:pt x="7503" y="3012"/>
                  </a:cubicBezTo>
                  <a:cubicBezTo>
                    <a:pt x="8256" y="1721"/>
                    <a:pt x="8149" y="0"/>
                    <a:pt x="5245" y="0"/>
                  </a:cubicBezTo>
                  <a:cubicBezTo>
                    <a:pt x="1695" y="215"/>
                    <a:pt x="-456" y="2689"/>
                    <a:pt x="82"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9" name="任意多边形: 形状 1946">
              <a:extLst>
                <a:ext uri="{FF2B5EF4-FFF2-40B4-BE49-F238E27FC236}">
                  <a16:creationId xmlns:a16="http://schemas.microsoft.com/office/drawing/2014/main" xmlns="" id="{040F3E22-20DF-4F07-973C-A2A52B4124AE}"/>
                </a:ext>
              </a:extLst>
            </p:cNvPr>
            <p:cNvSpPr/>
            <p:nvPr/>
          </p:nvSpPr>
          <p:spPr>
            <a:xfrm>
              <a:off x="528694" y="6619646"/>
              <a:ext cx="36628" cy="24175"/>
            </a:xfrm>
            <a:custGeom>
              <a:avLst/>
              <a:gdLst>
                <a:gd name="connsiteX0" fmla="*/ 6571 w 8668"/>
                <a:gd name="connsiteY0" fmla="*/ 0 h 5721"/>
                <a:gd name="connsiteX1" fmla="*/ 11 w 8668"/>
                <a:gd name="connsiteY1" fmla="*/ 4625 h 5721"/>
                <a:gd name="connsiteX2" fmla="*/ 7755 w 8668"/>
                <a:gd name="connsiteY2" fmla="*/ 3012 h 5721"/>
                <a:gd name="connsiteX3" fmla="*/ 6571 w 8668"/>
                <a:gd name="connsiteY3" fmla="*/ 0 h 5721"/>
              </a:gdLst>
              <a:ahLst/>
              <a:cxnLst>
                <a:cxn ang="0">
                  <a:pos x="connsiteX0" y="connsiteY0"/>
                </a:cxn>
                <a:cxn ang="0">
                  <a:pos x="connsiteX1" y="connsiteY1"/>
                </a:cxn>
                <a:cxn ang="0">
                  <a:pos x="connsiteX2" y="connsiteY2"/>
                </a:cxn>
                <a:cxn ang="0">
                  <a:pos x="connsiteX3" y="connsiteY3"/>
                </a:cxn>
              </a:cxnLst>
              <a:rect l="l" t="t" r="r" b="b"/>
              <a:pathLst>
                <a:path w="8668" h="5721">
                  <a:moveTo>
                    <a:pt x="6571" y="0"/>
                  </a:moveTo>
                  <a:cubicBezTo>
                    <a:pt x="2914" y="323"/>
                    <a:pt x="-205" y="3119"/>
                    <a:pt x="11" y="4625"/>
                  </a:cubicBezTo>
                  <a:cubicBezTo>
                    <a:pt x="226" y="6668"/>
                    <a:pt x="5173" y="5700"/>
                    <a:pt x="7755" y="3012"/>
                  </a:cubicBezTo>
                  <a:cubicBezTo>
                    <a:pt x="8938" y="1721"/>
                    <a:pt x="9368" y="0"/>
                    <a:pt x="657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0" name="任意多边形: 形状 1947">
              <a:extLst>
                <a:ext uri="{FF2B5EF4-FFF2-40B4-BE49-F238E27FC236}">
                  <a16:creationId xmlns:a16="http://schemas.microsoft.com/office/drawing/2014/main" xmlns="" id="{D964D9F9-E5C1-4C79-8F1F-7E38DF8A2B93}"/>
                </a:ext>
              </a:extLst>
            </p:cNvPr>
            <p:cNvSpPr/>
            <p:nvPr/>
          </p:nvSpPr>
          <p:spPr>
            <a:xfrm>
              <a:off x="644150" y="6613721"/>
              <a:ext cx="41622" cy="24661"/>
            </a:xfrm>
            <a:custGeom>
              <a:avLst/>
              <a:gdLst>
                <a:gd name="connsiteX0" fmla="*/ 9149 w 9850"/>
                <a:gd name="connsiteY0" fmla="*/ 2155 h 5836"/>
                <a:gd name="connsiteX1" fmla="*/ 8181 w 9850"/>
                <a:gd name="connsiteY1" fmla="*/ 4 h 5836"/>
                <a:gd name="connsiteX2" fmla="*/ 7 w 9850"/>
                <a:gd name="connsiteY2" fmla="*/ 4952 h 5836"/>
                <a:gd name="connsiteX3" fmla="*/ 8073 w 9850"/>
                <a:gd name="connsiteY3" fmla="*/ 3016 h 5836"/>
                <a:gd name="connsiteX4" fmla="*/ 9149 w 9850"/>
                <a:gd name="connsiteY4" fmla="*/ 2155 h 5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0" h="5836">
                  <a:moveTo>
                    <a:pt x="9149" y="2155"/>
                  </a:moveTo>
                  <a:cubicBezTo>
                    <a:pt x="9364" y="1940"/>
                    <a:pt x="11085" y="-103"/>
                    <a:pt x="8181" y="4"/>
                  </a:cubicBezTo>
                  <a:cubicBezTo>
                    <a:pt x="4309" y="327"/>
                    <a:pt x="222" y="3446"/>
                    <a:pt x="7" y="4952"/>
                  </a:cubicBezTo>
                  <a:cubicBezTo>
                    <a:pt x="-209" y="6780"/>
                    <a:pt x="4847" y="5597"/>
                    <a:pt x="8073" y="3016"/>
                  </a:cubicBezTo>
                  <a:cubicBezTo>
                    <a:pt x="8611" y="2693"/>
                    <a:pt x="8934" y="2370"/>
                    <a:pt x="9149" y="21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1" name="任意多边形: 形状 1948">
              <a:extLst>
                <a:ext uri="{FF2B5EF4-FFF2-40B4-BE49-F238E27FC236}">
                  <a16:creationId xmlns:a16="http://schemas.microsoft.com/office/drawing/2014/main" xmlns="" id="{3FAB7AFC-5488-4333-BD8D-941E5AF1D220}"/>
                </a:ext>
              </a:extLst>
            </p:cNvPr>
            <p:cNvSpPr/>
            <p:nvPr/>
          </p:nvSpPr>
          <p:spPr>
            <a:xfrm>
              <a:off x="757696" y="6605980"/>
              <a:ext cx="46465" cy="25345"/>
            </a:xfrm>
            <a:custGeom>
              <a:avLst/>
              <a:gdLst>
                <a:gd name="connsiteX0" fmla="*/ 10350 w 10996"/>
                <a:gd name="connsiteY0" fmla="*/ 1620 h 5998"/>
                <a:gd name="connsiteX1" fmla="*/ 9704 w 10996"/>
                <a:gd name="connsiteY1" fmla="*/ 7 h 5998"/>
                <a:gd name="connsiteX2" fmla="*/ 24 w 10996"/>
                <a:gd name="connsiteY2" fmla="*/ 5277 h 5998"/>
                <a:gd name="connsiteX3" fmla="*/ 8521 w 10996"/>
                <a:gd name="connsiteY3" fmla="*/ 3126 h 5998"/>
                <a:gd name="connsiteX4" fmla="*/ 10350 w 10996"/>
                <a:gd name="connsiteY4" fmla="*/ 1620 h 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96" h="5998">
                  <a:moveTo>
                    <a:pt x="10350" y="1620"/>
                  </a:moveTo>
                  <a:cubicBezTo>
                    <a:pt x="10887" y="1082"/>
                    <a:pt x="11748" y="-101"/>
                    <a:pt x="9704" y="7"/>
                  </a:cubicBezTo>
                  <a:cubicBezTo>
                    <a:pt x="5832" y="437"/>
                    <a:pt x="347" y="3879"/>
                    <a:pt x="24" y="5277"/>
                  </a:cubicBezTo>
                  <a:cubicBezTo>
                    <a:pt x="-406" y="6998"/>
                    <a:pt x="4972" y="5385"/>
                    <a:pt x="8521" y="3126"/>
                  </a:cubicBezTo>
                  <a:cubicBezTo>
                    <a:pt x="9274" y="2588"/>
                    <a:pt x="10027" y="2050"/>
                    <a:pt x="10350" y="16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2" name="任意多边形: 形状 1949">
              <a:extLst>
                <a:ext uri="{FF2B5EF4-FFF2-40B4-BE49-F238E27FC236}">
                  <a16:creationId xmlns:a16="http://schemas.microsoft.com/office/drawing/2014/main" xmlns="" id="{3DBC0F0C-E135-4CEF-A8B3-03DECBE3DF67}"/>
                </a:ext>
              </a:extLst>
            </p:cNvPr>
            <p:cNvSpPr/>
            <p:nvPr/>
          </p:nvSpPr>
          <p:spPr>
            <a:xfrm>
              <a:off x="865969" y="6596920"/>
              <a:ext cx="52647" cy="25903"/>
            </a:xfrm>
            <a:custGeom>
              <a:avLst/>
              <a:gdLst>
                <a:gd name="connsiteX0" fmla="*/ 9035 w 12459"/>
                <a:gd name="connsiteY0" fmla="*/ 3227 h 6130"/>
                <a:gd name="connsiteX1" fmla="*/ 12154 w 12459"/>
                <a:gd name="connsiteY1" fmla="*/ 968 h 6130"/>
                <a:gd name="connsiteX2" fmla="*/ 11401 w 12459"/>
                <a:gd name="connsiteY2" fmla="*/ 0 h 6130"/>
                <a:gd name="connsiteX3" fmla="*/ 0 w 12459"/>
                <a:gd name="connsiteY3" fmla="*/ 5700 h 6130"/>
                <a:gd name="connsiteX4" fmla="*/ 9035 w 12459"/>
                <a:gd name="connsiteY4" fmla="*/ 3227 h 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9" h="6130">
                  <a:moveTo>
                    <a:pt x="9035" y="3227"/>
                  </a:moveTo>
                  <a:cubicBezTo>
                    <a:pt x="10540" y="2366"/>
                    <a:pt x="11724" y="1613"/>
                    <a:pt x="12154" y="968"/>
                  </a:cubicBezTo>
                  <a:cubicBezTo>
                    <a:pt x="13014" y="0"/>
                    <a:pt x="11831" y="0"/>
                    <a:pt x="11401" y="0"/>
                  </a:cubicBezTo>
                  <a:cubicBezTo>
                    <a:pt x="7314" y="538"/>
                    <a:pt x="215" y="4517"/>
                    <a:pt x="0" y="5700"/>
                  </a:cubicBezTo>
                  <a:cubicBezTo>
                    <a:pt x="0" y="6884"/>
                    <a:pt x="4948" y="5485"/>
                    <a:pt x="9035"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3" name="任意多边形: 形状 1950">
              <a:extLst>
                <a:ext uri="{FF2B5EF4-FFF2-40B4-BE49-F238E27FC236}">
                  <a16:creationId xmlns:a16="http://schemas.microsoft.com/office/drawing/2014/main" xmlns="" id="{E09FE276-578C-4366-8811-79E52A45196F}"/>
                </a:ext>
              </a:extLst>
            </p:cNvPr>
            <p:cNvSpPr/>
            <p:nvPr/>
          </p:nvSpPr>
          <p:spPr>
            <a:xfrm>
              <a:off x="966834" y="6587801"/>
              <a:ext cx="57701" cy="26520"/>
            </a:xfrm>
            <a:custGeom>
              <a:avLst/>
              <a:gdLst>
                <a:gd name="connsiteX0" fmla="*/ 12914 w 13655"/>
                <a:gd name="connsiteY0" fmla="*/ 7 h 6276"/>
                <a:gd name="connsiteX1" fmla="*/ 7 w 13655"/>
                <a:gd name="connsiteY1" fmla="*/ 6030 h 6276"/>
                <a:gd name="connsiteX2" fmla="*/ 9149 w 13655"/>
                <a:gd name="connsiteY2" fmla="*/ 3233 h 6276"/>
                <a:gd name="connsiteX3" fmla="*/ 13451 w 13655"/>
                <a:gd name="connsiteY3" fmla="*/ 545 h 6276"/>
                <a:gd name="connsiteX4" fmla="*/ 12914 w 13655"/>
                <a:gd name="connsiteY4" fmla="*/ 7 h 6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5" h="6276">
                  <a:moveTo>
                    <a:pt x="12914" y="7"/>
                  </a:moveTo>
                  <a:cubicBezTo>
                    <a:pt x="9041" y="545"/>
                    <a:pt x="222" y="5062"/>
                    <a:pt x="7" y="6030"/>
                  </a:cubicBezTo>
                  <a:cubicBezTo>
                    <a:pt x="-208" y="6890"/>
                    <a:pt x="4739" y="5385"/>
                    <a:pt x="9149" y="3233"/>
                  </a:cubicBezTo>
                  <a:cubicBezTo>
                    <a:pt x="12376" y="1620"/>
                    <a:pt x="13236" y="760"/>
                    <a:pt x="13451" y="545"/>
                  </a:cubicBezTo>
                  <a:cubicBezTo>
                    <a:pt x="13989" y="-101"/>
                    <a:pt x="13344" y="7"/>
                    <a:pt x="12914"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4" name="任意多边形: 形状 1951">
              <a:extLst>
                <a:ext uri="{FF2B5EF4-FFF2-40B4-BE49-F238E27FC236}">
                  <a16:creationId xmlns:a16="http://schemas.microsoft.com/office/drawing/2014/main" xmlns="" id="{FEEB990C-C6A3-4D9A-AB45-BB3FCA05547F}"/>
                </a:ext>
              </a:extLst>
            </p:cNvPr>
            <p:cNvSpPr/>
            <p:nvPr/>
          </p:nvSpPr>
          <p:spPr>
            <a:xfrm>
              <a:off x="1057756" y="6577491"/>
              <a:ext cx="62311" cy="27310"/>
            </a:xfrm>
            <a:custGeom>
              <a:avLst/>
              <a:gdLst>
                <a:gd name="connsiteX0" fmla="*/ 14736 w 14746"/>
                <a:gd name="connsiteY0" fmla="*/ 81 h 6463"/>
                <a:gd name="connsiteX1" fmla="*/ 14198 w 14746"/>
                <a:gd name="connsiteY1" fmla="*/ 81 h 6463"/>
                <a:gd name="connsiteX2" fmla="*/ 1 w 14746"/>
                <a:gd name="connsiteY2" fmla="*/ 6426 h 6463"/>
                <a:gd name="connsiteX3" fmla="*/ 9358 w 14746"/>
                <a:gd name="connsiteY3" fmla="*/ 3307 h 6463"/>
                <a:gd name="connsiteX4" fmla="*/ 14736 w 14746"/>
                <a:gd name="connsiteY4" fmla="*/ 81 h 6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6" h="6463">
                  <a:moveTo>
                    <a:pt x="14736" y="81"/>
                  </a:moveTo>
                  <a:cubicBezTo>
                    <a:pt x="14628" y="-27"/>
                    <a:pt x="14521" y="-27"/>
                    <a:pt x="14198" y="81"/>
                  </a:cubicBezTo>
                  <a:cubicBezTo>
                    <a:pt x="10434" y="618"/>
                    <a:pt x="-107" y="5674"/>
                    <a:pt x="1" y="6426"/>
                  </a:cubicBezTo>
                  <a:cubicBezTo>
                    <a:pt x="646" y="6749"/>
                    <a:pt x="5916" y="4921"/>
                    <a:pt x="9358" y="3307"/>
                  </a:cubicBezTo>
                  <a:cubicBezTo>
                    <a:pt x="11940" y="2124"/>
                    <a:pt x="14951" y="618"/>
                    <a:pt x="14736"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5" name="任意多边形: 形状 1952">
              <a:extLst>
                <a:ext uri="{FF2B5EF4-FFF2-40B4-BE49-F238E27FC236}">
                  <a16:creationId xmlns:a16="http://schemas.microsoft.com/office/drawing/2014/main" xmlns="" id="{A57E6738-20BF-46FB-A19B-C66A9EE3A2D0}"/>
                </a:ext>
              </a:extLst>
            </p:cNvPr>
            <p:cNvSpPr/>
            <p:nvPr/>
          </p:nvSpPr>
          <p:spPr>
            <a:xfrm>
              <a:off x="1138207" y="6566923"/>
              <a:ext cx="66807" cy="27741"/>
            </a:xfrm>
            <a:custGeom>
              <a:avLst/>
              <a:gdLst>
                <a:gd name="connsiteX0" fmla="*/ 15811 w 15810"/>
                <a:gd name="connsiteY0" fmla="*/ 108 h 6565"/>
                <a:gd name="connsiteX1" fmla="*/ 15811 w 15810"/>
                <a:gd name="connsiteY1" fmla="*/ 0 h 6565"/>
                <a:gd name="connsiteX2" fmla="*/ 15488 w 15810"/>
                <a:gd name="connsiteY2" fmla="*/ 0 h 6565"/>
                <a:gd name="connsiteX3" fmla="*/ 0 w 15810"/>
                <a:gd name="connsiteY3" fmla="*/ 6561 h 6565"/>
                <a:gd name="connsiteX4" fmla="*/ 9465 w 15810"/>
                <a:gd name="connsiteY4" fmla="*/ 3334 h 6565"/>
                <a:gd name="connsiteX5" fmla="*/ 15811 w 15810"/>
                <a:gd name="connsiteY5" fmla="*/ 108 h 6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10" h="6565">
                  <a:moveTo>
                    <a:pt x="15811" y="108"/>
                  </a:moveTo>
                  <a:cubicBezTo>
                    <a:pt x="15811" y="108"/>
                    <a:pt x="15811" y="0"/>
                    <a:pt x="15811" y="0"/>
                  </a:cubicBezTo>
                  <a:cubicBezTo>
                    <a:pt x="15703" y="0"/>
                    <a:pt x="15596" y="0"/>
                    <a:pt x="15488" y="0"/>
                  </a:cubicBezTo>
                  <a:cubicBezTo>
                    <a:pt x="12476" y="538"/>
                    <a:pt x="107" y="5808"/>
                    <a:pt x="0" y="6561"/>
                  </a:cubicBezTo>
                  <a:cubicBezTo>
                    <a:pt x="860" y="6669"/>
                    <a:pt x="5700" y="4948"/>
                    <a:pt x="9465" y="3334"/>
                  </a:cubicBezTo>
                  <a:cubicBezTo>
                    <a:pt x="10433" y="2904"/>
                    <a:pt x="15058" y="968"/>
                    <a:pt x="15811"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6" name="任意多边形: 形状 1953">
              <a:extLst>
                <a:ext uri="{FF2B5EF4-FFF2-40B4-BE49-F238E27FC236}">
                  <a16:creationId xmlns:a16="http://schemas.microsoft.com/office/drawing/2014/main" xmlns="" id="{273CFA9C-0B5E-4B94-B873-B4162EDED1FB}"/>
                </a:ext>
              </a:extLst>
            </p:cNvPr>
            <p:cNvSpPr/>
            <p:nvPr/>
          </p:nvSpPr>
          <p:spPr>
            <a:xfrm>
              <a:off x="1208196" y="6555108"/>
              <a:ext cx="71354" cy="29085"/>
            </a:xfrm>
            <a:custGeom>
              <a:avLst/>
              <a:gdLst>
                <a:gd name="connsiteX0" fmla="*/ 16564 w 16886"/>
                <a:gd name="connsiteY0" fmla="*/ 0 h 6883"/>
                <a:gd name="connsiteX1" fmla="*/ 0 w 16886"/>
                <a:gd name="connsiteY1" fmla="*/ 6776 h 6883"/>
                <a:gd name="connsiteX2" fmla="*/ 108 w 16886"/>
                <a:gd name="connsiteY2" fmla="*/ 6884 h 6883"/>
                <a:gd name="connsiteX3" fmla="*/ 9680 w 16886"/>
                <a:gd name="connsiteY3" fmla="*/ 3549 h 6883"/>
                <a:gd name="connsiteX4" fmla="*/ 16886 w 16886"/>
                <a:gd name="connsiteY4" fmla="*/ 107 h 6883"/>
                <a:gd name="connsiteX5" fmla="*/ 16564 w 16886"/>
                <a:gd name="connsiteY5" fmla="*/ 0 h 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86" h="6883">
                  <a:moveTo>
                    <a:pt x="16564" y="0"/>
                  </a:moveTo>
                  <a:cubicBezTo>
                    <a:pt x="13767" y="538"/>
                    <a:pt x="968" y="5916"/>
                    <a:pt x="0" y="6776"/>
                  </a:cubicBezTo>
                  <a:cubicBezTo>
                    <a:pt x="0" y="6776"/>
                    <a:pt x="0" y="6776"/>
                    <a:pt x="108" y="6884"/>
                  </a:cubicBezTo>
                  <a:cubicBezTo>
                    <a:pt x="1183" y="6776"/>
                    <a:pt x="5916" y="5055"/>
                    <a:pt x="9680" y="3549"/>
                  </a:cubicBezTo>
                  <a:cubicBezTo>
                    <a:pt x="10863" y="3119"/>
                    <a:pt x="16564" y="753"/>
                    <a:pt x="16886" y="107"/>
                  </a:cubicBezTo>
                  <a:cubicBezTo>
                    <a:pt x="16671" y="0"/>
                    <a:pt x="16564" y="0"/>
                    <a:pt x="1656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7" name="任意多边形: 形状 1954">
              <a:extLst>
                <a:ext uri="{FF2B5EF4-FFF2-40B4-BE49-F238E27FC236}">
                  <a16:creationId xmlns:a16="http://schemas.microsoft.com/office/drawing/2014/main" xmlns="" id="{D8D8FDC5-71D2-4E0D-B46E-D45D51C2CED9}"/>
                </a:ext>
              </a:extLst>
            </p:cNvPr>
            <p:cNvSpPr/>
            <p:nvPr/>
          </p:nvSpPr>
          <p:spPr>
            <a:xfrm>
              <a:off x="1267278" y="6543293"/>
              <a:ext cx="74535" cy="29541"/>
            </a:xfrm>
            <a:custGeom>
              <a:avLst/>
              <a:gdLst>
                <a:gd name="connsiteX0" fmla="*/ 17532 w 17639"/>
                <a:gd name="connsiteY0" fmla="*/ 0 h 6991"/>
                <a:gd name="connsiteX1" fmla="*/ 0 w 17639"/>
                <a:gd name="connsiteY1" fmla="*/ 6991 h 6991"/>
                <a:gd name="connsiteX2" fmla="*/ 9680 w 17639"/>
                <a:gd name="connsiteY2" fmla="*/ 3549 h 6991"/>
                <a:gd name="connsiteX3" fmla="*/ 17639 w 17639"/>
                <a:gd name="connsiteY3" fmla="*/ 0 h 6991"/>
                <a:gd name="connsiteX4" fmla="*/ 17532 w 17639"/>
                <a:gd name="connsiteY4" fmla="*/ 0 h 6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39" h="6991">
                  <a:moveTo>
                    <a:pt x="17532" y="0"/>
                  </a:moveTo>
                  <a:cubicBezTo>
                    <a:pt x="15703" y="430"/>
                    <a:pt x="753" y="6346"/>
                    <a:pt x="0" y="6991"/>
                  </a:cubicBezTo>
                  <a:cubicBezTo>
                    <a:pt x="860" y="6884"/>
                    <a:pt x="5808" y="5055"/>
                    <a:pt x="9680" y="3549"/>
                  </a:cubicBezTo>
                  <a:cubicBezTo>
                    <a:pt x="10971" y="3012"/>
                    <a:pt x="17209" y="538"/>
                    <a:pt x="17639" y="0"/>
                  </a:cubicBezTo>
                  <a:cubicBezTo>
                    <a:pt x="17639" y="0"/>
                    <a:pt x="17532" y="0"/>
                    <a:pt x="175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8" name="任意多边形: 形状 1955">
              <a:extLst>
                <a:ext uri="{FF2B5EF4-FFF2-40B4-BE49-F238E27FC236}">
                  <a16:creationId xmlns:a16="http://schemas.microsoft.com/office/drawing/2014/main" xmlns="" id="{1DEBFC8E-8DEE-4A77-B9BF-2C4897E751FC}"/>
                </a:ext>
              </a:extLst>
            </p:cNvPr>
            <p:cNvSpPr/>
            <p:nvPr/>
          </p:nvSpPr>
          <p:spPr>
            <a:xfrm>
              <a:off x="1315911" y="6531474"/>
              <a:ext cx="77261" cy="30450"/>
            </a:xfrm>
            <a:custGeom>
              <a:avLst/>
              <a:gdLst>
                <a:gd name="connsiteX0" fmla="*/ 18284 w 18284"/>
                <a:gd name="connsiteY0" fmla="*/ 0 h 7206"/>
                <a:gd name="connsiteX1" fmla="*/ 18284 w 18284"/>
                <a:gd name="connsiteY1" fmla="*/ 0 h 7206"/>
                <a:gd name="connsiteX2" fmla="*/ 0 w 18284"/>
                <a:gd name="connsiteY2" fmla="*/ 7206 h 7206"/>
                <a:gd name="connsiteX3" fmla="*/ 9572 w 18284"/>
                <a:gd name="connsiteY3" fmla="*/ 3657 h 7206"/>
                <a:gd name="connsiteX4" fmla="*/ 9572 w 18284"/>
                <a:gd name="connsiteY4" fmla="*/ 3657 h 7206"/>
                <a:gd name="connsiteX5" fmla="*/ 18284 w 18284"/>
                <a:gd name="connsiteY5" fmla="*/ 0 h 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7206">
                  <a:moveTo>
                    <a:pt x="18284" y="0"/>
                  </a:moveTo>
                  <a:cubicBezTo>
                    <a:pt x="18284" y="0"/>
                    <a:pt x="18284" y="0"/>
                    <a:pt x="18284" y="0"/>
                  </a:cubicBezTo>
                  <a:cubicBezTo>
                    <a:pt x="18069" y="108"/>
                    <a:pt x="860" y="6668"/>
                    <a:pt x="0" y="7206"/>
                  </a:cubicBezTo>
                  <a:cubicBezTo>
                    <a:pt x="1183" y="6884"/>
                    <a:pt x="5593" y="5270"/>
                    <a:pt x="9572" y="3657"/>
                  </a:cubicBezTo>
                  <a:lnTo>
                    <a:pt x="9572" y="3657"/>
                  </a:lnTo>
                  <a:cubicBezTo>
                    <a:pt x="13444" y="2044"/>
                    <a:pt x="17962" y="215"/>
                    <a:pt x="1828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9" name="任意多边形: 形状 1956">
              <a:extLst>
                <a:ext uri="{FF2B5EF4-FFF2-40B4-BE49-F238E27FC236}">
                  <a16:creationId xmlns:a16="http://schemas.microsoft.com/office/drawing/2014/main" xmlns="" id="{353186A5-4F57-4416-B799-9B17A580C718}"/>
                </a:ext>
              </a:extLst>
            </p:cNvPr>
            <p:cNvSpPr/>
            <p:nvPr/>
          </p:nvSpPr>
          <p:spPr>
            <a:xfrm>
              <a:off x="1359540" y="6518751"/>
              <a:ext cx="73171" cy="28633"/>
            </a:xfrm>
            <a:custGeom>
              <a:avLst/>
              <a:gdLst>
                <a:gd name="connsiteX0" fmla="*/ 15058 w 17316"/>
                <a:gd name="connsiteY0" fmla="*/ 968 h 6776"/>
                <a:gd name="connsiteX1" fmla="*/ 17316 w 17316"/>
                <a:gd name="connsiteY1" fmla="*/ 0 h 6776"/>
                <a:gd name="connsiteX2" fmla="*/ 0 w 17316"/>
                <a:gd name="connsiteY2" fmla="*/ 6776 h 6776"/>
                <a:gd name="connsiteX3" fmla="*/ 15058 w 17316"/>
                <a:gd name="connsiteY3" fmla="*/ 968 h 6776"/>
              </a:gdLst>
              <a:ahLst/>
              <a:cxnLst>
                <a:cxn ang="0">
                  <a:pos x="connsiteX0" y="connsiteY0"/>
                </a:cxn>
                <a:cxn ang="0">
                  <a:pos x="connsiteX1" y="connsiteY1"/>
                </a:cxn>
                <a:cxn ang="0">
                  <a:pos x="connsiteX2" y="connsiteY2"/>
                </a:cxn>
                <a:cxn ang="0">
                  <a:pos x="connsiteX3" y="connsiteY3"/>
                </a:cxn>
              </a:cxnLst>
              <a:rect l="l" t="t" r="r" b="b"/>
              <a:pathLst>
                <a:path w="17316" h="6776">
                  <a:moveTo>
                    <a:pt x="15058" y="968"/>
                  </a:moveTo>
                  <a:cubicBezTo>
                    <a:pt x="15811" y="645"/>
                    <a:pt x="16564" y="430"/>
                    <a:pt x="17316" y="0"/>
                  </a:cubicBezTo>
                  <a:cubicBezTo>
                    <a:pt x="11508" y="2151"/>
                    <a:pt x="5808" y="4625"/>
                    <a:pt x="0" y="6776"/>
                  </a:cubicBezTo>
                  <a:lnTo>
                    <a:pt x="15058" y="96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880" name="任意多边形: 形状 1967">
              <a:extLst>
                <a:ext uri="{FF2B5EF4-FFF2-40B4-BE49-F238E27FC236}">
                  <a16:creationId xmlns:a16="http://schemas.microsoft.com/office/drawing/2014/main" xmlns="" id="{3362B3A9-E4F6-4703-81AD-8660F640F11D}"/>
                </a:ext>
              </a:extLst>
            </p:cNvPr>
            <p:cNvSpPr/>
            <p:nvPr/>
          </p:nvSpPr>
          <p:spPr>
            <a:xfrm>
              <a:off x="129214" y="6680545"/>
              <a:ext cx="28823" cy="18081"/>
            </a:xfrm>
            <a:custGeom>
              <a:avLst/>
              <a:gdLst>
                <a:gd name="connsiteX0" fmla="*/ 6675 w 6821"/>
                <a:gd name="connsiteY0" fmla="*/ 2366 h 4279"/>
                <a:gd name="connsiteX1" fmla="*/ 2158 w 6821"/>
                <a:gd name="connsiteY1" fmla="*/ 0 h 4279"/>
                <a:gd name="connsiteX2" fmla="*/ 975 w 6821"/>
                <a:gd name="connsiteY2" fmla="*/ 215 h 4279"/>
                <a:gd name="connsiteX3" fmla="*/ 2588 w 6821"/>
                <a:gd name="connsiteY3" fmla="*/ 3872 h 4279"/>
                <a:gd name="connsiteX4" fmla="*/ 6675 w 6821"/>
                <a:gd name="connsiteY4" fmla="*/ 2366 h 4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1" h="4279">
                  <a:moveTo>
                    <a:pt x="6675" y="2366"/>
                  </a:moveTo>
                  <a:cubicBezTo>
                    <a:pt x="6245" y="1398"/>
                    <a:pt x="4631" y="0"/>
                    <a:pt x="2158" y="0"/>
                  </a:cubicBezTo>
                  <a:cubicBezTo>
                    <a:pt x="1727" y="0"/>
                    <a:pt x="1405" y="0"/>
                    <a:pt x="975" y="215"/>
                  </a:cubicBezTo>
                  <a:cubicBezTo>
                    <a:pt x="-854" y="860"/>
                    <a:pt x="7" y="2904"/>
                    <a:pt x="2588" y="3872"/>
                  </a:cubicBezTo>
                  <a:cubicBezTo>
                    <a:pt x="5169" y="4840"/>
                    <a:pt x="7428" y="3980"/>
                    <a:pt x="6675"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1" name="任意多边形: 形状 1968">
              <a:extLst>
                <a:ext uri="{FF2B5EF4-FFF2-40B4-BE49-F238E27FC236}">
                  <a16:creationId xmlns:a16="http://schemas.microsoft.com/office/drawing/2014/main" xmlns="" id="{B697A893-F3B4-44C1-9A33-566D0BB5A9A1}"/>
                </a:ext>
              </a:extLst>
            </p:cNvPr>
            <p:cNvSpPr/>
            <p:nvPr/>
          </p:nvSpPr>
          <p:spPr>
            <a:xfrm>
              <a:off x="231233" y="6679184"/>
              <a:ext cx="26659" cy="18031"/>
            </a:xfrm>
            <a:custGeom>
              <a:avLst/>
              <a:gdLst>
                <a:gd name="connsiteX0" fmla="*/ 6302 w 6309"/>
                <a:gd name="connsiteY0" fmla="*/ 2366 h 4267"/>
                <a:gd name="connsiteX1" fmla="*/ 2860 w 6309"/>
                <a:gd name="connsiteY1" fmla="*/ 0 h 4267"/>
                <a:gd name="connsiteX2" fmla="*/ 386 w 6309"/>
                <a:gd name="connsiteY2" fmla="*/ 3119 h 4267"/>
                <a:gd name="connsiteX3" fmla="*/ 6302 w 6309"/>
                <a:gd name="connsiteY3" fmla="*/ 2366 h 4267"/>
              </a:gdLst>
              <a:ahLst/>
              <a:cxnLst>
                <a:cxn ang="0">
                  <a:pos x="connsiteX0" y="connsiteY0"/>
                </a:cxn>
                <a:cxn ang="0">
                  <a:pos x="connsiteX1" y="connsiteY1"/>
                </a:cxn>
                <a:cxn ang="0">
                  <a:pos x="connsiteX2" y="connsiteY2"/>
                </a:cxn>
                <a:cxn ang="0">
                  <a:pos x="connsiteX3" y="connsiteY3"/>
                </a:cxn>
              </a:cxnLst>
              <a:rect l="l" t="t" r="r" b="b"/>
              <a:pathLst>
                <a:path w="6309" h="4267">
                  <a:moveTo>
                    <a:pt x="6302" y="2366"/>
                  </a:moveTo>
                  <a:cubicBezTo>
                    <a:pt x="6410" y="1398"/>
                    <a:pt x="5334" y="0"/>
                    <a:pt x="2860" y="0"/>
                  </a:cubicBezTo>
                  <a:cubicBezTo>
                    <a:pt x="279" y="108"/>
                    <a:pt x="-582" y="1828"/>
                    <a:pt x="386" y="3119"/>
                  </a:cubicBezTo>
                  <a:cubicBezTo>
                    <a:pt x="2000" y="4948"/>
                    <a:pt x="6087" y="4517"/>
                    <a:pt x="6302"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2" name="任意多边形: 形状 1969">
              <a:extLst>
                <a:ext uri="{FF2B5EF4-FFF2-40B4-BE49-F238E27FC236}">
                  <a16:creationId xmlns:a16="http://schemas.microsoft.com/office/drawing/2014/main" xmlns="" id="{682760AC-A156-4270-B692-FD2509DC09FD}"/>
                </a:ext>
              </a:extLst>
            </p:cNvPr>
            <p:cNvSpPr/>
            <p:nvPr/>
          </p:nvSpPr>
          <p:spPr>
            <a:xfrm>
              <a:off x="332106" y="6676454"/>
              <a:ext cx="27137" cy="18225"/>
            </a:xfrm>
            <a:custGeom>
              <a:avLst/>
              <a:gdLst>
                <a:gd name="connsiteX0" fmla="*/ 3941 w 6422"/>
                <a:gd name="connsiteY0" fmla="*/ 0 h 4313"/>
                <a:gd name="connsiteX1" fmla="*/ 69 w 6422"/>
                <a:gd name="connsiteY1" fmla="*/ 3119 h 4313"/>
                <a:gd name="connsiteX2" fmla="*/ 6200 w 6422"/>
                <a:gd name="connsiteY2" fmla="*/ 2366 h 4313"/>
                <a:gd name="connsiteX3" fmla="*/ 3941 w 6422"/>
                <a:gd name="connsiteY3" fmla="*/ 0 h 4313"/>
              </a:gdLst>
              <a:ahLst/>
              <a:cxnLst>
                <a:cxn ang="0">
                  <a:pos x="connsiteX0" y="connsiteY0"/>
                </a:cxn>
                <a:cxn ang="0">
                  <a:pos x="connsiteX1" y="connsiteY1"/>
                </a:cxn>
                <a:cxn ang="0">
                  <a:pos x="connsiteX2" y="connsiteY2"/>
                </a:cxn>
                <a:cxn ang="0">
                  <a:pos x="connsiteX3" y="connsiteY3"/>
                </a:cxn>
              </a:cxnLst>
              <a:rect l="l" t="t" r="r" b="b"/>
              <a:pathLst>
                <a:path w="6422" h="4313">
                  <a:moveTo>
                    <a:pt x="3941" y="0"/>
                  </a:moveTo>
                  <a:cubicBezTo>
                    <a:pt x="1252" y="215"/>
                    <a:pt x="-361" y="1828"/>
                    <a:pt x="69" y="3119"/>
                  </a:cubicBezTo>
                  <a:cubicBezTo>
                    <a:pt x="714" y="5055"/>
                    <a:pt x="5017" y="4517"/>
                    <a:pt x="6200" y="2366"/>
                  </a:cubicBezTo>
                  <a:cubicBezTo>
                    <a:pt x="6738" y="1398"/>
                    <a:pt x="6415" y="0"/>
                    <a:pt x="394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3" name="任意多边形: 形状 1970">
              <a:extLst>
                <a:ext uri="{FF2B5EF4-FFF2-40B4-BE49-F238E27FC236}">
                  <a16:creationId xmlns:a16="http://schemas.microsoft.com/office/drawing/2014/main" xmlns="" id="{7C324D14-11BE-445D-97CB-C3781EC90E71}"/>
                </a:ext>
              </a:extLst>
            </p:cNvPr>
            <p:cNvSpPr/>
            <p:nvPr/>
          </p:nvSpPr>
          <p:spPr>
            <a:xfrm>
              <a:off x="431475" y="6673273"/>
              <a:ext cx="30445" cy="18703"/>
            </a:xfrm>
            <a:custGeom>
              <a:avLst/>
              <a:gdLst>
                <a:gd name="connsiteX0" fmla="*/ 0 w 7205"/>
                <a:gd name="connsiteY0" fmla="*/ 3442 h 4426"/>
                <a:gd name="connsiteX1" fmla="*/ 6453 w 7205"/>
                <a:gd name="connsiteY1" fmla="*/ 2366 h 4426"/>
                <a:gd name="connsiteX2" fmla="*/ 5378 w 7205"/>
                <a:gd name="connsiteY2" fmla="*/ 0 h 4426"/>
                <a:gd name="connsiteX3" fmla="*/ 0 w 7205"/>
                <a:gd name="connsiteY3" fmla="*/ 3442 h 4426"/>
              </a:gdLst>
              <a:ahLst/>
              <a:cxnLst>
                <a:cxn ang="0">
                  <a:pos x="connsiteX0" y="connsiteY0"/>
                </a:cxn>
                <a:cxn ang="0">
                  <a:pos x="connsiteX1" y="connsiteY1"/>
                </a:cxn>
                <a:cxn ang="0">
                  <a:pos x="connsiteX2" y="connsiteY2"/>
                </a:cxn>
                <a:cxn ang="0">
                  <a:pos x="connsiteX3" y="connsiteY3"/>
                </a:cxn>
              </a:cxnLst>
              <a:rect l="l" t="t" r="r" b="b"/>
              <a:pathLst>
                <a:path w="7205" h="4426">
                  <a:moveTo>
                    <a:pt x="0" y="3442"/>
                  </a:moveTo>
                  <a:cubicBezTo>
                    <a:pt x="0" y="5163"/>
                    <a:pt x="4302" y="4517"/>
                    <a:pt x="6453" y="2366"/>
                  </a:cubicBezTo>
                  <a:cubicBezTo>
                    <a:pt x="7636" y="1183"/>
                    <a:pt x="7529" y="0"/>
                    <a:pt x="5378" y="0"/>
                  </a:cubicBezTo>
                  <a:cubicBezTo>
                    <a:pt x="2474" y="215"/>
                    <a:pt x="0" y="2151"/>
                    <a:pt x="0" y="34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4" name="任意多边形: 形状 1971">
              <a:extLst>
                <a:ext uri="{FF2B5EF4-FFF2-40B4-BE49-F238E27FC236}">
                  <a16:creationId xmlns:a16="http://schemas.microsoft.com/office/drawing/2014/main" xmlns="" id="{0A27D1D6-A14A-4148-8D85-5357EDAEDA30}"/>
                </a:ext>
              </a:extLst>
            </p:cNvPr>
            <p:cNvSpPr/>
            <p:nvPr/>
          </p:nvSpPr>
          <p:spPr>
            <a:xfrm>
              <a:off x="528706" y="6668709"/>
              <a:ext cx="35689" cy="19298"/>
            </a:xfrm>
            <a:custGeom>
              <a:avLst/>
              <a:gdLst>
                <a:gd name="connsiteX0" fmla="*/ 6999 w 8446"/>
                <a:gd name="connsiteY0" fmla="*/ 5 h 4567"/>
                <a:gd name="connsiteX1" fmla="*/ 7 w 8446"/>
                <a:gd name="connsiteY1" fmla="*/ 3877 h 4567"/>
                <a:gd name="connsiteX2" fmla="*/ 6891 w 8446"/>
                <a:gd name="connsiteY2" fmla="*/ 2479 h 4567"/>
                <a:gd name="connsiteX3" fmla="*/ 7751 w 8446"/>
                <a:gd name="connsiteY3" fmla="*/ 1834 h 4567"/>
                <a:gd name="connsiteX4" fmla="*/ 6999 w 8446"/>
                <a:gd name="connsiteY4" fmla="*/ 5 h 4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 h="4567">
                  <a:moveTo>
                    <a:pt x="6999" y="5"/>
                  </a:moveTo>
                  <a:cubicBezTo>
                    <a:pt x="3772" y="328"/>
                    <a:pt x="222" y="2694"/>
                    <a:pt x="7" y="3877"/>
                  </a:cubicBezTo>
                  <a:cubicBezTo>
                    <a:pt x="-208" y="5383"/>
                    <a:pt x="4310" y="4200"/>
                    <a:pt x="6891" y="2479"/>
                  </a:cubicBezTo>
                  <a:cubicBezTo>
                    <a:pt x="7214" y="2264"/>
                    <a:pt x="7536" y="2049"/>
                    <a:pt x="7751" y="1834"/>
                  </a:cubicBezTo>
                  <a:cubicBezTo>
                    <a:pt x="7967" y="1511"/>
                    <a:pt x="9580" y="-102"/>
                    <a:pt x="6999"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5" name="任意多边形: 形状 1972">
              <a:extLst>
                <a:ext uri="{FF2B5EF4-FFF2-40B4-BE49-F238E27FC236}">
                  <a16:creationId xmlns:a16="http://schemas.microsoft.com/office/drawing/2014/main" xmlns="" id="{FFB8E9F1-B11F-41E3-AD9C-2692A3D9ED1B}"/>
                </a:ext>
              </a:extLst>
            </p:cNvPr>
            <p:cNvSpPr/>
            <p:nvPr/>
          </p:nvSpPr>
          <p:spPr>
            <a:xfrm>
              <a:off x="624628" y="6662776"/>
              <a:ext cx="41259" cy="19835"/>
            </a:xfrm>
            <a:custGeom>
              <a:avLst/>
              <a:gdLst>
                <a:gd name="connsiteX0" fmla="*/ 9359 w 9764"/>
                <a:gd name="connsiteY0" fmla="*/ 1086 h 4694"/>
                <a:gd name="connsiteX1" fmla="*/ 8714 w 9764"/>
                <a:gd name="connsiteY1" fmla="*/ 10 h 4694"/>
                <a:gd name="connsiteX2" fmla="*/ 2 w 9764"/>
                <a:gd name="connsiteY2" fmla="*/ 4313 h 4694"/>
                <a:gd name="connsiteX3" fmla="*/ 7423 w 9764"/>
                <a:gd name="connsiteY3" fmla="*/ 2484 h 4694"/>
                <a:gd name="connsiteX4" fmla="*/ 9359 w 9764"/>
                <a:gd name="connsiteY4" fmla="*/ 1086 h 4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4" h="4694">
                  <a:moveTo>
                    <a:pt x="9359" y="1086"/>
                  </a:moveTo>
                  <a:cubicBezTo>
                    <a:pt x="9790" y="656"/>
                    <a:pt x="10220" y="-97"/>
                    <a:pt x="8714" y="10"/>
                  </a:cubicBezTo>
                  <a:cubicBezTo>
                    <a:pt x="5272" y="333"/>
                    <a:pt x="217" y="3237"/>
                    <a:pt x="2" y="4313"/>
                  </a:cubicBezTo>
                  <a:cubicBezTo>
                    <a:pt x="-106" y="5281"/>
                    <a:pt x="4197" y="4313"/>
                    <a:pt x="7423" y="2484"/>
                  </a:cubicBezTo>
                  <a:cubicBezTo>
                    <a:pt x="8499" y="1839"/>
                    <a:pt x="9037" y="1409"/>
                    <a:pt x="9359" y="10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6" name="任意多边形: 形状 1973">
              <a:extLst>
                <a:ext uri="{FF2B5EF4-FFF2-40B4-BE49-F238E27FC236}">
                  <a16:creationId xmlns:a16="http://schemas.microsoft.com/office/drawing/2014/main" xmlns="" id="{F6A861B0-F2BB-45C1-A9EC-81365FFDACC5}"/>
                </a:ext>
              </a:extLst>
            </p:cNvPr>
            <p:cNvSpPr/>
            <p:nvPr/>
          </p:nvSpPr>
          <p:spPr>
            <a:xfrm>
              <a:off x="716864" y="6656429"/>
              <a:ext cx="48020" cy="20329"/>
            </a:xfrm>
            <a:custGeom>
              <a:avLst/>
              <a:gdLst>
                <a:gd name="connsiteX0" fmla="*/ 11193 w 11364"/>
                <a:gd name="connsiteY0" fmla="*/ 545 h 4811"/>
                <a:gd name="connsiteX1" fmla="*/ 10440 w 11364"/>
                <a:gd name="connsiteY1" fmla="*/ 7 h 4811"/>
                <a:gd name="connsiteX2" fmla="*/ 8 w 11364"/>
                <a:gd name="connsiteY2" fmla="*/ 4524 h 4811"/>
                <a:gd name="connsiteX3" fmla="*/ 7967 w 11364"/>
                <a:gd name="connsiteY3" fmla="*/ 2480 h 4811"/>
                <a:gd name="connsiteX4" fmla="*/ 11193 w 11364"/>
                <a:gd name="connsiteY4" fmla="*/ 545 h 4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64" h="4811">
                  <a:moveTo>
                    <a:pt x="11193" y="545"/>
                  </a:moveTo>
                  <a:cubicBezTo>
                    <a:pt x="11731" y="-101"/>
                    <a:pt x="10871" y="7"/>
                    <a:pt x="10440" y="7"/>
                  </a:cubicBezTo>
                  <a:cubicBezTo>
                    <a:pt x="6999" y="329"/>
                    <a:pt x="223" y="3556"/>
                    <a:pt x="8" y="4524"/>
                  </a:cubicBezTo>
                  <a:cubicBezTo>
                    <a:pt x="-208" y="5384"/>
                    <a:pt x="4202" y="4201"/>
                    <a:pt x="7967" y="2480"/>
                  </a:cubicBezTo>
                  <a:cubicBezTo>
                    <a:pt x="9580" y="1728"/>
                    <a:pt x="10763" y="975"/>
                    <a:pt x="11193" y="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7" name="任意多边形: 形状 1974">
              <a:extLst>
                <a:ext uri="{FF2B5EF4-FFF2-40B4-BE49-F238E27FC236}">
                  <a16:creationId xmlns:a16="http://schemas.microsoft.com/office/drawing/2014/main" xmlns="" id="{356A3513-91E4-43FF-8C76-573F39F9E972}"/>
                </a:ext>
              </a:extLst>
            </p:cNvPr>
            <p:cNvSpPr/>
            <p:nvPr/>
          </p:nvSpPr>
          <p:spPr>
            <a:xfrm>
              <a:off x="804613" y="6648278"/>
              <a:ext cx="53872" cy="20807"/>
            </a:xfrm>
            <a:custGeom>
              <a:avLst/>
              <a:gdLst>
                <a:gd name="connsiteX0" fmla="*/ 12692 w 12749"/>
                <a:gd name="connsiteY0" fmla="*/ 323 h 4924"/>
                <a:gd name="connsiteX1" fmla="*/ 12154 w 12749"/>
                <a:gd name="connsiteY1" fmla="*/ 0 h 4924"/>
                <a:gd name="connsiteX2" fmla="*/ 0 w 12749"/>
                <a:gd name="connsiteY2" fmla="*/ 4840 h 4924"/>
                <a:gd name="connsiteX3" fmla="*/ 8389 w 12749"/>
                <a:gd name="connsiteY3" fmla="*/ 2581 h 4924"/>
                <a:gd name="connsiteX4" fmla="*/ 12692 w 12749"/>
                <a:gd name="connsiteY4" fmla="*/ 323 h 4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49" h="4924">
                  <a:moveTo>
                    <a:pt x="12692" y="323"/>
                  </a:moveTo>
                  <a:cubicBezTo>
                    <a:pt x="12907" y="0"/>
                    <a:pt x="12477" y="0"/>
                    <a:pt x="12154" y="0"/>
                  </a:cubicBezTo>
                  <a:cubicBezTo>
                    <a:pt x="8712" y="430"/>
                    <a:pt x="215" y="3980"/>
                    <a:pt x="0" y="4840"/>
                  </a:cubicBezTo>
                  <a:cubicBezTo>
                    <a:pt x="323" y="5270"/>
                    <a:pt x="4948" y="3980"/>
                    <a:pt x="8389" y="2581"/>
                  </a:cubicBezTo>
                  <a:cubicBezTo>
                    <a:pt x="11186" y="1506"/>
                    <a:pt x="12477" y="645"/>
                    <a:pt x="12692"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8" name="任意多边形: 形状 1975">
              <a:extLst>
                <a:ext uri="{FF2B5EF4-FFF2-40B4-BE49-F238E27FC236}">
                  <a16:creationId xmlns:a16="http://schemas.microsoft.com/office/drawing/2014/main" xmlns="" id="{F02807CF-CE54-4DA2-B7A1-70BC6EE25273}"/>
                </a:ext>
              </a:extLst>
            </p:cNvPr>
            <p:cNvSpPr/>
            <p:nvPr/>
          </p:nvSpPr>
          <p:spPr>
            <a:xfrm>
              <a:off x="884604" y="6639755"/>
              <a:ext cx="59535" cy="21728"/>
            </a:xfrm>
            <a:custGeom>
              <a:avLst/>
              <a:gdLst>
                <a:gd name="connsiteX0" fmla="*/ 8712 w 14089"/>
                <a:gd name="connsiteY0" fmla="*/ 2662 h 5142"/>
                <a:gd name="connsiteX1" fmla="*/ 14090 w 14089"/>
                <a:gd name="connsiteY1" fmla="*/ 81 h 5142"/>
                <a:gd name="connsiteX2" fmla="*/ 13660 w 14089"/>
                <a:gd name="connsiteY2" fmla="*/ 81 h 5142"/>
                <a:gd name="connsiteX3" fmla="*/ 0 w 14089"/>
                <a:gd name="connsiteY3" fmla="*/ 5028 h 5142"/>
                <a:gd name="connsiteX4" fmla="*/ 0 w 14089"/>
                <a:gd name="connsiteY4" fmla="*/ 5136 h 5142"/>
                <a:gd name="connsiteX5" fmla="*/ 8712 w 14089"/>
                <a:gd name="connsiteY5" fmla="*/ 2662 h 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89" h="5142">
                  <a:moveTo>
                    <a:pt x="8712" y="2662"/>
                  </a:moveTo>
                  <a:cubicBezTo>
                    <a:pt x="10218" y="2124"/>
                    <a:pt x="13875" y="726"/>
                    <a:pt x="14090" y="81"/>
                  </a:cubicBezTo>
                  <a:cubicBezTo>
                    <a:pt x="13982" y="-27"/>
                    <a:pt x="13875" y="-27"/>
                    <a:pt x="13660" y="81"/>
                  </a:cubicBezTo>
                  <a:cubicBezTo>
                    <a:pt x="10648" y="511"/>
                    <a:pt x="753" y="4275"/>
                    <a:pt x="0" y="5028"/>
                  </a:cubicBezTo>
                  <a:cubicBezTo>
                    <a:pt x="0" y="5028"/>
                    <a:pt x="0" y="5136"/>
                    <a:pt x="0" y="5136"/>
                  </a:cubicBezTo>
                  <a:cubicBezTo>
                    <a:pt x="968" y="5243"/>
                    <a:pt x="5378" y="3953"/>
                    <a:pt x="8712" y="266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9" name="任意多边形: 形状 1976">
              <a:extLst>
                <a:ext uri="{FF2B5EF4-FFF2-40B4-BE49-F238E27FC236}">
                  <a16:creationId xmlns:a16="http://schemas.microsoft.com/office/drawing/2014/main" xmlns="" id="{17D127C4-72B2-43AE-96B7-6BB20DCB2E7A}"/>
                </a:ext>
              </a:extLst>
            </p:cNvPr>
            <p:cNvSpPr/>
            <p:nvPr/>
          </p:nvSpPr>
          <p:spPr>
            <a:xfrm>
              <a:off x="955957" y="6631008"/>
              <a:ext cx="64990" cy="22294"/>
            </a:xfrm>
            <a:custGeom>
              <a:avLst/>
              <a:gdLst>
                <a:gd name="connsiteX0" fmla="*/ 15380 w 15380"/>
                <a:gd name="connsiteY0" fmla="*/ 107 h 5276"/>
                <a:gd name="connsiteX1" fmla="*/ 15380 w 15380"/>
                <a:gd name="connsiteY1" fmla="*/ 0 h 5276"/>
                <a:gd name="connsiteX2" fmla="*/ 15058 w 15380"/>
                <a:gd name="connsiteY2" fmla="*/ 0 h 5276"/>
                <a:gd name="connsiteX3" fmla="*/ 0 w 15380"/>
                <a:gd name="connsiteY3" fmla="*/ 5270 h 5276"/>
                <a:gd name="connsiteX4" fmla="*/ 9035 w 15380"/>
                <a:gd name="connsiteY4" fmla="*/ 2689 h 5276"/>
                <a:gd name="connsiteX5" fmla="*/ 15380 w 15380"/>
                <a:gd name="connsiteY5" fmla="*/ 107 h 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5276">
                  <a:moveTo>
                    <a:pt x="15380" y="107"/>
                  </a:moveTo>
                  <a:cubicBezTo>
                    <a:pt x="15380" y="107"/>
                    <a:pt x="15380" y="0"/>
                    <a:pt x="15380" y="0"/>
                  </a:cubicBezTo>
                  <a:cubicBezTo>
                    <a:pt x="15273" y="0"/>
                    <a:pt x="15165" y="0"/>
                    <a:pt x="15058" y="0"/>
                  </a:cubicBezTo>
                  <a:cubicBezTo>
                    <a:pt x="12369" y="430"/>
                    <a:pt x="215" y="4625"/>
                    <a:pt x="0" y="5270"/>
                  </a:cubicBezTo>
                  <a:cubicBezTo>
                    <a:pt x="645" y="5378"/>
                    <a:pt x="5378" y="3980"/>
                    <a:pt x="9035" y="2689"/>
                  </a:cubicBezTo>
                  <a:cubicBezTo>
                    <a:pt x="9895" y="2474"/>
                    <a:pt x="14412" y="860"/>
                    <a:pt x="15380"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0" name="任意多边形: 形状 1977">
              <a:extLst>
                <a:ext uri="{FF2B5EF4-FFF2-40B4-BE49-F238E27FC236}">
                  <a16:creationId xmlns:a16="http://schemas.microsoft.com/office/drawing/2014/main" xmlns="" id="{38D8B702-62FA-4C1A-8975-AA5ED1A36888}"/>
                </a:ext>
              </a:extLst>
            </p:cNvPr>
            <p:cNvSpPr/>
            <p:nvPr/>
          </p:nvSpPr>
          <p:spPr>
            <a:xfrm>
              <a:off x="1018673" y="6621919"/>
              <a:ext cx="69537" cy="23177"/>
            </a:xfrm>
            <a:custGeom>
              <a:avLst/>
              <a:gdLst>
                <a:gd name="connsiteX0" fmla="*/ 16456 w 16456"/>
                <a:gd name="connsiteY0" fmla="*/ 0 h 5485"/>
                <a:gd name="connsiteX1" fmla="*/ 16349 w 16456"/>
                <a:gd name="connsiteY1" fmla="*/ 0 h 5485"/>
                <a:gd name="connsiteX2" fmla="*/ 0 w 16456"/>
                <a:gd name="connsiteY2" fmla="*/ 5485 h 5485"/>
                <a:gd name="connsiteX3" fmla="*/ 9250 w 16456"/>
                <a:gd name="connsiteY3" fmla="*/ 2796 h 5485"/>
                <a:gd name="connsiteX4" fmla="*/ 16456 w 16456"/>
                <a:gd name="connsiteY4" fmla="*/ 107 h 5485"/>
                <a:gd name="connsiteX5" fmla="*/ 16456 w 16456"/>
                <a:gd name="connsiteY5" fmla="*/ 0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56" h="5485">
                  <a:moveTo>
                    <a:pt x="16456" y="0"/>
                  </a:moveTo>
                  <a:cubicBezTo>
                    <a:pt x="16456" y="0"/>
                    <a:pt x="16349" y="0"/>
                    <a:pt x="16349" y="0"/>
                  </a:cubicBezTo>
                  <a:cubicBezTo>
                    <a:pt x="14413" y="323"/>
                    <a:pt x="323" y="4947"/>
                    <a:pt x="0" y="5485"/>
                  </a:cubicBezTo>
                  <a:cubicBezTo>
                    <a:pt x="968" y="5378"/>
                    <a:pt x="5700" y="3980"/>
                    <a:pt x="9250" y="2796"/>
                  </a:cubicBezTo>
                  <a:cubicBezTo>
                    <a:pt x="12046" y="1936"/>
                    <a:pt x="15380" y="753"/>
                    <a:pt x="16456" y="107"/>
                  </a:cubicBezTo>
                  <a:cubicBezTo>
                    <a:pt x="16456" y="0"/>
                    <a:pt x="16456" y="0"/>
                    <a:pt x="1645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1" name="任意多边形: 形状 1978">
              <a:extLst>
                <a:ext uri="{FF2B5EF4-FFF2-40B4-BE49-F238E27FC236}">
                  <a16:creationId xmlns:a16="http://schemas.microsoft.com/office/drawing/2014/main" xmlns="" id="{8772C3A0-34CE-48CD-ABC9-413ED5CA153A}"/>
                </a:ext>
              </a:extLst>
            </p:cNvPr>
            <p:cNvSpPr/>
            <p:nvPr/>
          </p:nvSpPr>
          <p:spPr>
            <a:xfrm>
              <a:off x="1072761" y="6611921"/>
              <a:ext cx="74079" cy="24086"/>
            </a:xfrm>
            <a:custGeom>
              <a:avLst/>
              <a:gdLst>
                <a:gd name="connsiteX0" fmla="*/ 17424 w 17531"/>
                <a:gd name="connsiteY0" fmla="*/ 0 h 5700"/>
                <a:gd name="connsiteX1" fmla="*/ 0 w 17531"/>
                <a:gd name="connsiteY1" fmla="*/ 5700 h 5700"/>
                <a:gd name="connsiteX2" fmla="*/ 9465 w 17531"/>
                <a:gd name="connsiteY2" fmla="*/ 2904 h 5700"/>
                <a:gd name="connsiteX3" fmla="*/ 17532 w 17531"/>
                <a:gd name="connsiteY3" fmla="*/ 0 h 5700"/>
                <a:gd name="connsiteX4" fmla="*/ 17424 w 17531"/>
                <a:gd name="connsiteY4" fmla="*/ 0 h 5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5700">
                  <a:moveTo>
                    <a:pt x="17424" y="0"/>
                  </a:moveTo>
                  <a:cubicBezTo>
                    <a:pt x="16026" y="323"/>
                    <a:pt x="860" y="5163"/>
                    <a:pt x="0" y="5700"/>
                  </a:cubicBezTo>
                  <a:cubicBezTo>
                    <a:pt x="753" y="5593"/>
                    <a:pt x="5378" y="4302"/>
                    <a:pt x="9465" y="2904"/>
                  </a:cubicBezTo>
                  <a:cubicBezTo>
                    <a:pt x="9788" y="2796"/>
                    <a:pt x="16886" y="538"/>
                    <a:pt x="17532" y="0"/>
                  </a:cubicBezTo>
                  <a:cubicBezTo>
                    <a:pt x="17532" y="0"/>
                    <a:pt x="17424" y="0"/>
                    <a:pt x="174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2" name="任意多边形: 形状 1979">
              <a:extLst>
                <a:ext uri="{FF2B5EF4-FFF2-40B4-BE49-F238E27FC236}">
                  <a16:creationId xmlns:a16="http://schemas.microsoft.com/office/drawing/2014/main" xmlns="" id="{82110372-87BA-48C5-9556-65000185EFDB}"/>
                </a:ext>
              </a:extLst>
            </p:cNvPr>
            <p:cNvSpPr/>
            <p:nvPr/>
          </p:nvSpPr>
          <p:spPr>
            <a:xfrm>
              <a:off x="1118208" y="6601919"/>
              <a:ext cx="77717" cy="24994"/>
            </a:xfrm>
            <a:custGeom>
              <a:avLst/>
              <a:gdLst>
                <a:gd name="connsiteX0" fmla="*/ 18392 w 18392"/>
                <a:gd name="connsiteY0" fmla="*/ 0 h 5915"/>
                <a:gd name="connsiteX1" fmla="*/ 18392 w 18392"/>
                <a:gd name="connsiteY1" fmla="*/ 0 h 5915"/>
                <a:gd name="connsiteX2" fmla="*/ 0 w 18392"/>
                <a:gd name="connsiteY2" fmla="*/ 5916 h 5915"/>
                <a:gd name="connsiteX3" fmla="*/ 9572 w 18392"/>
                <a:gd name="connsiteY3" fmla="*/ 3012 h 5915"/>
                <a:gd name="connsiteX4" fmla="*/ 9572 w 18392"/>
                <a:gd name="connsiteY4" fmla="*/ 3012 h 5915"/>
                <a:gd name="connsiteX5" fmla="*/ 18392 w 18392"/>
                <a:gd name="connsiteY5" fmla="*/ 0 h 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5915">
                  <a:moveTo>
                    <a:pt x="18392" y="0"/>
                  </a:moveTo>
                  <a:cubicBezTo>
                    <a:pt x="18284" y="0"/>
                    <a:pt x="18284" y="0"/>
                    <a:pt x="18392" y="0"/>
                  </a:cubicBezTo>
                  <a:cubicBezTo>
                    <a:pt x="18177" y="0"/>
                    <a:pt x="753" y="5485"/>
                    <a:pt x="0" y="5916"/>
                  </a:cubicBezTo>
                  <a:cubicBezTo>
                    <a:pt x="1076" y="5593"/>
                    <a:pt x="5378" y="4302"/>
                    <a:pt x="9572" y="3012"/>
                  </a:cubicBezTo>
                  <a:lnTo>
                    <a:pt x="9572" y="3012"/>
                  </a:lnTo>
                  <a:cubicBezTo>
                    <a:pt x="13444" y="1721"/>
                    <a:pt x="17962" y="215"/>
                    <a:pt x="1839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3" name="任意多边形: 形状 1980">
              <a:extLst>
                <a:ext uri="{FF2B5EF4-FFF2-40B4-BE49-F238E27FC236}">
                  <a16:creationId xmlns:a16="http://schemas.microsoft.com/office/drawing/2014/main" xmlns="" id="{5E1FD07E-5A59-4F24-BB2E-B37C069D6AC2}"/>
                </a:ext>
              </a:extLst>
            </p:cNvPr>
            <p:cNvSpPr/>
            <p:nvPr/>
          </p:nvSpPr>
          <p:spPr>
            <a:xfrm>
              <a:off x="1160020" y="6591921"/>
              <a:ext cx="74535" cy="23630"/>
            </a:xfrm>
            <a:custGeom>
              <a:avLst/>
              <a:gdLst>
                <a:gd name="connsiteX0" fmla="*/ 15273 w 17639"/>
                <a:gd name="connsiteY0" fmla="*/ 753 h 5592"/>
                <a:gd name="connsiteX1" fmla="*/ 17639 w 17639"/>
                <a:gd name="connsiteY1" fmla="*/ 0 h 5592"/>
                <a:gd name="connsiteX2" fmla="*/ 0 w 17639"/>
                <a:gd name="connsiteY2" fmla="*/ 5593 h 5592"/>
                <a:gd name="connsiteX3" fmla="*/ 15273 w 17639"/>
                <a:gd name="connsiteY3" fmla="*/ 753 h 5592"/>
              </a:gdLst>
              <a:ahLst/>
              <a:cxnLst>
                <a:cxn ang="0">
                  <a:pos x="connsiteX0" y="connsiteY0"/>
                </a:cxn>
                <a:cxn ang="0">
                  <a:pos x="connsiteX1" y="connsiteY1"/>
                </a:cxn>
                <a:cxn ang="0">
                  <a:pos x="connsiteX2" y="connsiteY2"/>
                </a:cxn>
                <a:cxn ang="0">
                  <a:pos x="connsiteX3" y="connsiteY3"/>
                </a:cxn>
              </a:cxnLst>
              <a:rect l="l" t="t" r="r" b="b"/>
              <a:pathLst>
                <a:path w="17639" h="5592">
                  <a:moveTo>
                    <a:pt x="15273" y="753"/>
                  </a:moveTo>
                  <a:cubicBezTo>
                    <a:pt x="16026" y="538"/>
                    <a:pt x="16886" y="215"/>
                    <a:pt x="17639" y="0"/>
                  </a:cubicBezTo>
                  <a:cubicBezTo>
                    <a:pt x="11724" y="1828"/>
                    <a:pt x="5916" y="3765"/>
                    <a:pt x="0" y="5593"/>
                  </a:cubicBezTo>
                  <a:lnTo>
                    <a:pt x="15273" y="75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904" name="任意多边形: 形状 1991">
              <a:extLst>
                <a:ext uri="{FF2B5EF4-FFF2-40B4-BE49-F238E27FC236}">
                  <a16:creationId xmlns:a16="http://schemas.microsoft.com/office/drawing/2014/main" xmlns="" id="{744C6B31-CB2A-4302-91C0-53BA5A86FFCB}"/>
                </a:ext>
              </a:extLst>
            </p:cNvPr>
            <p:cNvSpPr/>
            <p:nvPr/>
          </p:nvSpPr>
          <p:spPr>
            <a:xfrm>
              <a:off x="114661" y="6712816"/>
              <a:ext cx="26473" cy="13682"/>
            </a:xfrm>
            <a:custGeom>
              <a:avLst/>
              <a:gdLst>
                <a:gd name="connsiteX0" fmla="*/ 4741 w 6265"/>
                <a:gd name="connsiteY0" fmla="*/ 3227 h 3238"/>
                <a:gd name="connsiteX1" fmla="*/ 5924 w 6265"/>
                <a:gd name="connsiteY1" fmla="*/ 1828 h 3238"/>
                <a:gd name="connsiteX2" fmla="*/ 1407 w 6265"/>
                <a:gd name="connsiteY2" fmla="*/ 0 h 3238"/>
                <a:gd name="connsiteX3" fmla="*/ 224 w 6265"/>
                <a:gd name="connsiteY3" fmla="*/ 323 h 3238"/>
                <a:gd name="connsiteX4" fmla="*/ 4741 w 6265"/>
                <a:gd name="connsiteY4" fmla="*/ 3227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5" h="3238">
                  <a:moveTo>
                    <a:pt x="4741" y="3227"/>
                  </a:moveTo>
                  <a:cubicBezTo>
                    <a:pt x="6139" y="3334"/>
                    <a:pt x="6677" y="2689"/>
                    <a:pt x="5924" y="1828"/>
                  </a:cubicBezTo>
                  <a:cubicBezTo>
                    <a:pt x="5387" y="1183"/>
                    <a:pt x="3558" y="107"/>
                    <a:pt x="1407" y="0"/>
                  </a:cubicBezTo>
                  <a:cubicBezTo>
                    <a:pt x="1084" y="0"/>
                    <a:pt x="547" y="0"/>
                    <a:pt x="224" y="323"/>
                  </a:cubicBezTo>
                  <a:cubicBezTo>
                    <a:pt x="-852" y="1183"/>
                    <a:pt x="2160" y="3119"/>
                    <a:pt x="4741"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5" name="任意多边形: 形状 1992">
              <a:extLst>
                <a:ext uri="{FF2B5EF4-FFF2-40B4-BE49-F238E27FC236}">
                  <a16:creationId xmlns:a16="http://schemas.microsoft.com/office/drawing/2014/main" xmlns="" id="{E5B9213F-611A-4D6A-9F33-E8B77C702BAD}"/>
                </a:ext>
              </a:extLst>
            </p:cNvPr>
            <p:cNvSpPr/>
            <p:nvPr/>
          </p:nvSpPr>
          <p:spPr>
            <a:xfrm>
              <a:off x="199819" y="6711907"/>
              <a:ext cx="22696" cy="13682"/>
            </a:xfrm>
            <a:custGeom>
              <a:avLst/>
              <a:gdLst>
                <a:gd name="connsiteX0" fmla="*/ 2013 w 5371"/>
                <a:gd name="connsiteY0" fmla="*/ 0 h 3238"/>
                <a:gd name="connsiteX1" fmla="*/ 1475 w 5371"/>
                <a:gd name="connsiteY1" fmla="*/ 0 h 3238"/>
                <a:gd name="connsiteX2" fmla="*/ 830 w 5371"/>
                <a:gd name="connsiteY2" fmla="*/ 2474 h 3238"/>
                <a:gd name="connsiteX3" fmla="*/ 5347 w 5371"/>
                <a:gd name="connsiteY3" fmla="*/ 1828 h 3238"/>
                <a:gd name="connsiteX4" fmla="*/ 2013 w 5371"/>
                <a:gd name="connsiteY4" fmla="*/ 0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1" h="3238">
                  <a:moveTo>
                    <a:pt x="2013" y="0"/>
                  </a:moveTo>
                  <a:cubicBezTo>
                    <a:pt x="1798" y="0"/>
                    <a:pt x="1583" y="0"/>
                    <a:pt x="1475" y="0"/>
                  </a:cubicBezTo>
                  <a:cubicBezTo>
                    <a:pt x="-246" y="215"/>
                    <a:pt x="-461" y="1506"/>
                    <a:pt x="830" y="2474"/>
                  </a:cubicBezTo>
                  <a:cubicBezTo>
                    <a:pt x="2658" y="3765"/>
                    <a:pt x="5670" y="3334"/>
                    <a:pt x="5347" y="1828"/>
                  </a:cubicBezTo>
                  <a:cubicBezTo>
                    <a:pt x="5239" y="1183"/>
                    <a:pt x="4056" y="107"/>
                    <a:pt x="201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6" name="任意多边形: 形状 1993">
              <a:extLst>
                <a:ext uri="{FF2B5EF4-FFF2-40B4-BE49-F238E27FC236}">
                  <a16:creationId xmlns:a16="http://schemas.microsoft.com/office/drawing/2014/main" xmlns="" id="{57EE60BE-C932-4498-AADE-A0A9A8C3D39E}"/>
                </a:ext>
              </a:extLst>
            </p:cNvPr>
            <p:cNvSpPr/>
            <p:nvPr/>
          </p:nvSpPr>
          <p:spPr>
            <a:xfrm>
              <a:off x="284002" y="6710542"/>
              <a:ext cx="22214" cy="13983"/>
            </a:xfrm>
            <a:custGeom>
              <a:avLst/>
              <a:gdLst>
                <a:gd name="connsiteX0" fmla="*/ 2957 w 5257"/>
                <a:gd name="connsiteY0" fmla="*/ 0 h 3309"/>
                <a:gd name="connsiteX1" fmla="*/ 53 w 5257"/>
                <a:gd name="connsiteY1" fmla="*/ 2259 h 3309"/>
                <a:gd name="connsiteX2" fmla="*/ 5108 w 5257"/>
                <a:gd name="connsiteY2" fmla="*/ 1828 h 3309"/>
                <a:gd name="connsiteX3" fmla="*/ 2957 w 5257"/>
                <a:gd name="connsiteY3" fmla="*/ 0 h 3309"/>
              </a:gdLst>
              <a:ahLst/>
              <a:cxnLst>
                <a:cxn ang="0">
                  <a:pos x="connsiteX0" y="connsiteY0"/>
                </a:cxn>
                <a:cxn ang="0">
                  <a:pos x="connsiteX1" y="connsiteY1"/>
                </a:cxn>
                <a:cxn ang="0">
                  <a:pos x="connsiteX2" y="connsiteY2"/>
                </a:cxn>
                <a:cxn ang="0">
                  <a:pos x="connsiteX3" y="connsiteY3"/>
                </a:cxn>
              </a:cxnLst>
              <a:rect l="l" t="t" r="r" b="b"/>
              <a:pathLst>
                <a:path w="5257" h="3309">
                  <a:moveTo>
                    <a:pt x="2957" y="0"/>
                  </a:moveTo>
                  <a:cubicBezTo>
                    <a:pt x="913" y="107"/>
                    <a:pt x="-270" y="1291"/>
                    <a:pt x="53" y="2259"/>
                  </a:cubicBezTo>
                  <a:cubicBezTo>
                    <a:pt x="698" y="3872"/>
                    <a:pt x="4355" y="3549"/>
                    <a:pt x="5108" y="1828"/>
                  </a:cubicBezTo>
                  <a:cubicBezTo>
                    <a:pt x="5538" y="1076"/>
                    <a:pt x="5108" y="0"/>
                    <a:pt x="29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7" name="任意多边形: 形状 1994">
              <a:extLst>
                <a:ext uri="{FF2B5EF4-FFF2-40B4-BE49-F238E27FC236}">
                  <a16:creationId xmlns:a16="http://schemas.microsoft.com/office/drawing/2014/main" xmlns="" id="{6B36C401-AA3B-4065-8E96-A2B05BF0F37E}"/>
                </a:ext>
              </a:extLst>
            </p:cNvPr>
            <p:cNvSpPr/>
            <p:nvPr/>
          </p:nvSpPr>
          <p:spPr>
            <a:xfrm>
              <a:off x="367356" y="6707817"/>
              <a:ext cx="24703" cy="14206"/>
            </a:xfrm>
            <a:custGeom>
              <a:avLst/>
              <a:gdLst>
                <a:gd name="connsiteX0" fmla="*/ 9 w 5846"/>
                <a:gd name="connsiteY0" fmla="*/ 2474 h 3362"/>
                <a:gd name="connsiteX1" fmla="*/ 5279 w 5846"/>
                <a:gd name="connsiteY1" fmla="*/ 1828 h 3362"/>
                <a:gd name="connsiteX2" fmla="*/ 4204 w 5846"/>
                <a:gd name="connsiteY2" fmla="*/ 0 h 3362"/>
                <a:gd name="connsiteX3" fmla="*/ 9 w 5846"/>
                <a:gd name="connsiteY3" fmla="*/ 2474 h 3362"/>
              </a:gdLst>
              <a:ahLst/>
              <a:cxnLst>
                <a:cxn ang="0">
                  <a:pos x="connsiteX0" y="connsiteY0"/>
                </a:cxn>
                <a:cxn ang="0">
                  <a:pos x="connsiteX1" y="connsiteY1"/>
                </a:cxn>
                <a:cxn ang="0">
                  <a:pos x="connsiteX2" y="connsiteY2"/>
                </a:cxn>
                <a:cxn ang="0">
                  <a:pos x="connsiteX3" y="connsiteY3"/>
                </a:cxn>
              </a:cxnLst>
              <a:rect l="l" t="t" r="r" b="b"/>
              <a:pathLst>
                <a:path w="5846" h="3362">
                  <a:moveTo>
                    <a:pt x="9" y="2474"/>
                  </a:moveTo>
                  <a:cubicBezTo>
                    <a:pt x="-206" y="3980"/>
                    <a:pt x="3558" y="3442"/>
                    <a:pt x="5279" y="1828"/>
                  </a:cubicBezTo>
                  <a:cubicBezTo>
                    <a:pt x="6247" y="968"/>
                    <a:pt x="6032" y="0"/>
                    <a:pt x="4204" y="0"/>
                  </a:cubicBezTo>
                  <a:cubicBezTo>
                    <a:pt x="1837" y="215"/>
                    <a:pt x="116" y="1613"/>
                    <a:pt x="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8" name="任意多边形: 形状 1995">
              <a:extLst>
                <a:ext uri="{FF2B5EF4-FFF2-40B4-BE49-F238E27FC236}">
                  <a16:creationId xmlns:a16="http://schemas.microsoft.com/office/drawing/2014/main" xmlns="" id="{14A7A72C-EA6A-4083-9B8F-D2C98341E5A8}"/>
                </a:ext>
              </a:extLst>
            </p:cNvPr>
            <p:cNvSpPr/>
            <p:nvPr/>
          </p:nvSpPr>
          <p:spPr>
            <a:xfrm>
              <a:off x="448712" y="6704635"/>
              <a:ext cx="29862" cy="14329"/>
            </a:xfrm>
            <a:custGeom>
              <a:avLst/>
              <a:gdLst>
                <a:gd name="connsiteX0" fmla="*/ 6677 w 7067"/>
                <a:gd name="connsiteY0" fmla="*/ 1183 h 3391"/>
                <a:gd name="connsiteX1" fmla="*/ 5924 w 7067"/>
                <a:gd name="connsiteY1" fmla="*/ 0 h 3391"/>
                <a:gd name="connsiteX2" fmla="*/ 9 w 7067"/>
                <a:gd name="connsiteY2" fmla="*/ 2904 h 3391"/>
                <a:gd name="connsiteX3" fmla="*/ 5817 w 7067"/>
                <a:gd name="connsiteY3" fmla="*/ 1828 h 3391"/>
                <a:gd name="connsiteX4" fmla="*/ 6677 w 7067"/>
                <a:gd name="connsiteY4" fmla="*/ 1183 h 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7" h="3391">
                  <a:moveTo>
                    <a:pt x="6677" y="1183"/>
                  </a:moveTo>
                  <a:cubicBezTo>
                    <a:pt x="6892" y="968"/>
                    <a:pt x="7753" y="0"/>
                    <a:pt x="5924" y="0"/>
                  </a:cubicBezTo>
                  <a:cubicBezTo>
                    <a:pt x="3235" y="215"/>
                    <a:pt x="224" y="2044"/>
                    <a:pt x="9" y="2904"/>
                  </a:cubicBezTo>
                  <a:cubicBezTo>
                    <a:pt x="-206" y="3980"/>
                    <a:pt x="3666" y="3119"/>
                    <a:pt x="5817" y="1828"/>
                  </a:cubicBezTo>
                  <a:cubicBezTo>
                    <a:pt x="6139" y="1613"/>
                    <a:pt x="6462" y="1398"/>
                    <a:pt x="6677"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9" name="任意多边形: 形状 1996">
              <a:extLst>
                <a:ext uri="{FF2B5EF4-FFF2-40B4-BE49-F238E27FC236}">
                  <a16:creationId xmlns:a16="http://schemas.microsoft.com/office/drawing/2014/main" xmlns="" id="{45B79BA2-CAFC-4E54-8F70-CC599A40AAC7}"/>
                </a:ext>
              </a:extLst>
            </p:cNvPr>
            <p:cNvSpPr/>
            <p:nvPr/>
          </p:nvSpPr>
          <p:spPr>
            <a:xfrm>
              <a:off x="527790" y="6699636"/>
              <a:ext cx="36704" cy="15343"/>
            </a:xfrm>
            <a:custGeom>
              <a:avLst/>
              <a:gdLst>
                <a:gd name="connsiteX0" fmla="*/ 9 w 8686"/>
                <a:gd name="connsiteY0" fmla="*/ 3334 h 3631"/>
                <a:gd name="connsiteX1" fmla="*/ 6462 w 8686"/>
                <a:gd name="connsiteY1" fmla="*/ 1936 h 3631"/>
                <a:gd name="connsiteX2" fmla="*/ 8398 w 8686"/>
                <a:gd name="connsiteY2" fmla="*/ 753 h 3631"/>
                <a:gd name="connsiteX3" fmla="*/ 7753 w 8686"/>
                <a:gd name="connsiteY3" fmla="*/ 0 h 3631"/>
                <a:gd name="connsiteX4" fmla="*/ 9 w 8686"/>
                <a:gd name="connsiteY4" fmla="*/ 3334 h 3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6" h="3631">
                  <a:moveTo>
                    <a:pt x="9" y="3334"/>
                  </a:moveTo>
                  <a:cubicBezTo>
                    <a:pt x="-206" y="4087"/>
                    <a:pt x="3451" y="3334"/>
                    <a:pt x="6462" y="1936"/>
                  </a:cubicBezTo>
                  <a:cubicBezTo>
                    <a:pt x="7753" y="1398"/>
                    <a:pt x="8291" y="968"/>
                    <a:pt x="8398" y="753"/>
                  </a:cubicBezTo>
                  <a:cubicBezTo>
                    <a:pt x="8936" y="215"/>
                    <a:pt x="8721" y="0"/>
                    <a:pt x="7753" y="0"/>
                  </a:cubicBezTo>
                  <a:cubicBezTo>
                    <a:pt x="4957" y="430"/>
                    <a:pt x="224" y="2581"/>
                    <a:pt x="9" y="33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0" name="任意多边形: 形状 1997">
              <a:extLst>
                <a:ext uri="{FF2B5EF4-FFF2-40B4-BE49-F238E27FC236}">
                  <a16:creationId xmlns:a16="http://schemas.microsoft.com/office/drawing/2014/main" xmlns="" id="{8009BACD-7268-4B46-A9F6-C4336071BB1A}"/>
                </a:ext>
              </a:extLst>
            </p:cNvPr>
            <p:cNvSpPr/>
            <p:nvPr/>
          </p:nvSpPr>
          <p:spPr>
            <a:xfrm>
              <a:off x="604966" y="6695089"/>
              <a:ext cx="43672" cy="15415"/>
            </a:xfrm>
            <a:custGeom>
              <a:avLst/>
              <a:gdLst>
                <a:gd name="connsiteX0" fmla="*/ 7129 w 10335"/>
                <a:gd name="connsiteY0" fmla="*/ 1936 h 3648"/>
                <a:gd name="connsiteX1" fmla="*/ 10248 w 10335"/>
                <a:gd name="connsiteY1" fmla="*/ 323 h 3648"/>
                <a:gd name="connsiteX2" fmla="*/ 9602 w 10335"/>
                <a:gd name="connsiteY2" fmla="*/ 0 h 3648"/>
                <a:gd name="connsiteX3" fmla="*/ 30 w 10335"/>
                <a:gd name="connsiteY3" fmla="*/ 3442 h 3648"/>
                <a:gd name="connsiteX4" fmla="*/ 7129 w 10335"/>
                <a:gd name="connsiteY4" fmla="*/ 1936 h 3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5" h="3648">
                  <a:moveTo>
                    <a:pt x="7129" y="1936"/>
                  </a:moveTo>
                  <a:cubicBezTo>
                    <a:pt x="9065" y="1183"/>
                    <a:pt x="10033" y="645"/>
                    <a:pt x="10248" y="323"/>
                  </a:cubicBezTo>
                  <a:cubicBezTo>
                    <a:pt x="10570" y="0"/>
                    <a:pt x="9925" y="0"/>
                    <a:pt x="9602" y="0"/>
                  </a:cubicBezTo>
                  <a:cubicBezTo>
                    <a:pt x="6483" y="323"/>
                    <a:pt x="460" y="2796"/>
                    <a:pt x="30" y="3442"/>
                  </a:cubicBezTo>
                  <a:cubicBezTo>
                    <a:pt x="-400" y="4087"/>
                    <a:pt x="3902" y="3119"/>
                    <a:pt x="7129"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1" name="任意多边形: 形状 1998">
              <a:extLst>
                <a:ext uri="{FF2B5EF4-FFF2-40B4-BE49-F238E27FC236}">
                  <a16:creationId xmlns:a16="http://schemas.microsoft.com/office/drawing/2014/main" xmlns="" id="{507188FA-4ABD-4A8D-AB36-C4AA199DA9DC}"/>
                </a:ext>
              </a:extLst>
            </p:cNvPr>
            <p:cNvSpPr/>
            <p:nvPr/>
          </p:nvSpPr>
          <p:spPr>
            <a:xfrm>
              <a:off x="679628" y="6688726"/>
              <a:ext cx="50445" cy="16023"/>
            </a:xfrm>
            <a:custGeom>
              <a:avLst/>
              <a:gdLst>
                <a:gd name="connsiteX0" fmla="*/ 11939 w 11938"/>
                <a:gd name="connsiteY0" fmla="*/ 107 h 3792"/>
                <a:gd name="connsiteX1" fmla="*/ 11401 w 11938"/>
                <a:gd name="connsiteY1" fmla="*/ 0 h 3792"/>
                <a:gd name="connsiteX2" fmla="*/ 0 w 11938"/>
                <a:gd name="connsiteY2" fmla="*/ 3764 h 3792"/>
                <a:gd name="connsiteX3" fmla="*/ 7744 w 11938"/>
                <a:gd name="connsiteY3" fmla="*/ 1936 h 3792"/>
                <a:gd name="connsiteX4" fmla="*/ 11939 w 11938"/>
                <a:gd name="connsiteY4" fmla="*/ 107 h 3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8" h="3792">
                  <a:moveTo>
                    <a:pt x="11939" y="107"/>
                  </a:moveTo>
                  <a:cubicBezTo>
                    <a:pt x="11831" y="0"/>
                    <a:pt x="11831" y="0"/>
                    <a:pt x="11401" y="0"/>
                  </a:cubicBezTo>
                  <a:cubicBezTo>
                    <a:pt x="8712" y="323"/>
                    <a:pt x="108" y="3119"/>
                    <a:pt x="0" y="3764"/>
                  </a:cubicBezTo>
                  <a:cubicBezTo>
                    <a:pt x="538" y="3980"/>
                    <a:pt x="4732" y="2904"/>
                    <a:pt x="7744" y="1936"/>
                  </a:cubicBezTo>
                  <a:cubicBezTo>
                    <a:pt x="8389" y="1828"/>
                    <a:pt x="11831" y="645"/>
                    <a:pt x="11939"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2" name="任意多边形: 形状 1999">
              <a:extLst>
                <a:ext uri="{FF2B5EF4-FFF2-40B4-BE49-F238E27FC236}">
                  <a16:creationId xmlns:a16="http://schemas.microsoft.com/office/drawing/2014/main" xmlns="" id="{ACC34638-45EA-4041-A49C-8E10B1B2557F}"/>
                </a:ext>
              </a:extLst>
            </p:cNvPr>
            <p:cNvSpPr/>
            <p:nvPr/>
          </p:nvSpPr>
          <p:spPr>
            <a:xfrm>
              <a:off x="748256" y="6681910"/>
              <a:ext cx="57265" cy="16847"/>
            </a:xfrm>
            <a:custGeom>
              <a:avLst/>
              <a:gdLst>
                <a:gd name="connsiteX0" fmla="*/ 13122 w 13552"/>
                <a:gd name="connsiteY0" fmla="*/ 0 h 3987"/>
                <a:gd name="connsiteX1" fmla="*/ 0 w 13552"/>
                <a:gd name="connsiteY1" fmla="*/ 3872 h 3987"/>
                <a:gd name="connsiteX2" fmla="*/ 0 w 13552"/>
                <a:gd name="connsiteY2" fmla="*/ 3980 h 3987"/>
                <a:gd name="connsiteX3" fmla="*/ 8174 w 13552"/>
                <a:gd name="connsiteY3" fmla="*/ 2044 h 3987"/>
                <a:gd name="connsiteX4" fmla="*/ 13552 w 13552"/>
                <a:gd name="connsiteY4" fmla="*/ 108 h 3987"/>
                <a:gd name="connsiteX5" fmla="*/ 13552 w 13552"/>
                <a:gd name="connsiteY5" fmla="*/ 0 h 3987"/>
                <a:gd name="connsiteX6" fmla="*/ 13122 w 13552"/>
                <a:gd name="connsiteY6" fmla="*/ 0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52" h="3987">
                  <a:moveTo>
                    <a:pt x="13122" y="0"/>
                  </a:moveTo>
                  <a:cubicBezTo>
                    <a:pt x="10433" y="323"/>
                    <a:pt x="860" y="3334"/>
                    <a:pt x="0" y="3872"/>
                  </a:cubicBezTo>
                  <a:cubicBezTo>
                    <a:pt x="0" y="3872"/>
                    <a:pt x="0" y="3872"/>
                    <a:pt x="0" y="3980"/>
                  </a:cubicBezTo>
                  <a:cubicBezTo>
                    <a:pt x="753" y="4087"/>
                    <a:pt x="4948" y="3012"/>
                    <a:pt x="8174" y="2044"/>
                  </a:cubicBezTo>
                  <a:cubicBezTo>
                    <a:pt x="10433" y="1398"/>
                    <a:pt x="13014" y="538"/>
                    <a:pt x="13552" y="108"/>
                  </a:cubicBezTo>
                  <a:cubicBezTo>
                    <a:pt x="13552" y="108"/>
                    <a:pt x="13552" y="0"/>
                    <a:pt x="13552" y="0"/>
                  </a:cubicBezTo>
                  <a:cubicBezTo>
                    <a:pt x="13337" y="0"/>
                    <a:pt x="13229" y="0"/>
                    <a:pt x="1312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3" name="任意多边形: 形状 2000">
              <a:extLst>
                <a:ext uri="{FF2B5EF4-FFF2-40B4-BE49-F238E27FC236}">
                  <a16:creationId xmlns:a16="http://schemas.microsoft.com/office/drawing/2014/main" xmlns="" id="{07A19596-50D5-43B3-A2F7-7D2408E25116}"/>
                </a:ext>
              </a:extLst>
            </p:cNvPr>
            <p:cNvSpPr/>
            <p:nvPr/>
          </p:nvSpPr>
          <p:spPr>
            <a:xfrm>
              <a:off x="810520" y="6674637"/>
              <a:ext cx="62716" cy="17722"/>
            </a:xfrm>
            <a:custGeom>
              <a:avLst/>
              <a:gdLst>
                <a:gd name="connsiteX0" fmla="*/ 14628 w 14842"/>
                <a:gd name="connsiteY0" fmla="*/ 0 h 4194"/>
                <a:gd name="connsiteX1" fmla="*/ 0 w 14842"/>
                <a:gd name="connsiteY1" fmla="*/ 4087 h 4194"/>
                <a:gd name="connsiteX2" fmla="*/ 0 w 14842"/>
                <a:gd name="connsiteY2" fmla="*/ 4195 h 4194"/>
                <a:gd name="connsiteX3" fmla="*/ 8497 w 14842"/>
                <a:gd name="connsiteY3" fmla="*/ 2151 h 4194"/>
                <a:gd name="connsiteX4" fmla="*/ 14843 w 14842"/>
                <a:gd name="connsiteY4" fmla="*/ 0 h 4194"/>
                <a:gd name="connsiteX5" fmla="*/ 14628 w 14842"/>
                <a:gd name="connsiteY5" fmla="*/ 0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42" h="4194">
                  <a:moveTo>
                    <a:pt x="14628" y="0"/>
                  </a:moveTo>
                  <a:cubicBezTo>
                    <a:pt x="12261" y="323"/>
                    <a:pt x="1291" y="3442"/>
                    <a:pt x="0" y="4087"/>
                  </a:cubicBezTo>
                  <a:cubicBezTo>
                    <a:pt x="0" y="4087"/>
                    <a:pt x="0" y="4195"/>
                    <a:pt x="0" y="4195"/>
                  </a:cubicBezTo>
                  <a:cubicBezTo>
                    <a:pt x="1076" y="4087"/>
                    <a:pt x="5378" y="3012"/>
                    <a:pt x="8497" y="2151"/>
                  </a:cubicBezTo>
                  <a:cubicBezTo>
                    <a:pt x="9142" y="1936"/>
                    <a:pt x="14628" y="430"/>
                    <a:pt x="14843" y="0"/>
                  </a:cubicBezTo>
                  <a:cubicBezTo>
                    <a:pt x="14735" y="0"/>
                    <a:pt x="14628" y="0"/>
                    <a:pt x="1462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4" name="任意多边形: 形状 2001">
              <a:extLst>
                <a:ext uri="{FF2B5EF4-FFF2-40B4-BE49-F238E27FC236}">
                  <a16:creationId xmlns:a16="http://schemas.microsoft.com/office/drawing/2014/main" xmlns="" id="{80CA0BDC-FCC6-4F87-AA2F-1633E16E0C57}"/>
                </a:ext>
              </a:extLst>
            </p:cNvPr>
            <p:cNvSpPr/>
            <p:nvPr/>
          </p:nvSpPr>
          <p:spPr>
            <a:xfrm>
              <a:off x="864604" y="6666457"/>
              <a:ext cx="68172" cy="18631"/>
            </a:xfrm>
            <a:custGeom>
              <a:avLst/>
              <a:gdLst>
                <a:gd name="connsiteX0" fmla="*/ 16133 w 16133"/>
                <a:gd name="connsiteY0" fmla="*/ 107 h 4409"/>
                <a:gd name="connsiteX1" fmla="*/ 0 w 16133"/>
                <a:gd name="connsiteY1" fmla="*/ 4410 h 4409"/>
                <a:gd name="connsiteX2" fmla="*/ 8927 w 16133"/>
                <a:gd name="connsiteY2" fmla="*/ 2259 h 4409"/>
                <a:gd name="connsiteX3" fmla="*/ 16133 w 16133"/>
                <a:gd name="connsiteY3" fmla="*/ 0 h 4409"/>
                <a:gd name="connsiteX4" fmla="*/ 16133 w 16133"/>
                <a:gd name="connsiteY4" fmla="*/ 107 h 4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4409">
                  <a:moveTo>
                    <a:pt x="16133" y="107"/>
                  </a:moveTo>
                  <a:cubicBezTo>
                    <a:pt x="14735" y="323"/>
                    <a:pt x="645" y="4087"/>
                    <a:pt x="0" y="4410"/>
                  </a:cubicBezTo>
                  <a:cubicBezTo>
                    <a:pt x="753" y="4302"/>
                    <a:pt x="5163" y="3334"/>
                    <a:pt x="8927" y="2259"/>
                  </a:cubicBezTo>
                  <a:cubicBezTo>
                    <a:pt x="9250" y="2151"/>
                    <a:pt x="15811" y="430"/>
                    <a:pt x="16133" y="0"/>
                  </a:cubicBezTo>
                  <a:lnTo>
                    <a:pt x="16133" y="10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915" name="任意多边形: 形状 2002">
              <a:extLst>
                <a:ext uri="{FF2B5EF4-FFF2-40B4-BE49-F238E27FC236}">
                  <a16:creationId xmlns:a16="http://schemas.microsoft.com/office/drawing/2014/main" xmlns="" id="{85547293-D9F3-4739-BA3B-BC93E89514D1}"/>
                </a:ext>
              </a:extLst>
            </p:cNvPr>
            <p:cNvSpPr/>
            <p:nvPr/>
          </p:nvSpPr>
          <p:spPr>
            <a:xfrm>
              <a:off x="912780" y="6658732"/>
              <a:ext cx="73627" cy="19539"/>
            </a:xfrm>
            <a:custGeom>
              <a:avLst/>
              <a:gdLst>
                <a:gd name="connsiteX0" fmla="*/ 17316 w 17424"/>
                <a:gd name="connsiteY0" fmla="*/ 107 h 4624"/>
                <a:gd name="connsiteX1" fmla="*/ 0 w 17424"/>
                <a:gd name="connsiteY1" fmla="*/ 4625 h 4624"/>
                <a:gd name="connsiteX2" fmla="*/ 9250 w 17424"/>
                <a:gd name="connsiteY2" fmla="*/ 2366 h 4624"/>
                <a:gd name="connsiteX3" fmla="*/ 17424 w 17424"/>
                <a:gd name="connsiteY3" fmla="*/ 0 h 4624"/>
                <a:gd name="connsiteX4" fmla="*/ 17316 w 17424"/>
                <a:gd name="connsiteY4" fmla="*/ 107 h 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4" h="4624">
                  <a:moveTo>
                    <a:pt x="17316" y="107"/>
                  </a:moveTo>
                  <a:cubicBezTo>
                    <a:pt x="16133" y="323"/>
                    <a:pt x="323" y="4517"/>
                    <a:pt x="0" y="4625"/>
                  </a:cubicBezTo>
                  <a:cubicBezTo>
                    <a:pt x="538" y="4517"/>
                    <a:pt x="4840" y="3549"/>
                    <a:pt x="9250" y="2366"/>
                  </a:cubicBezTo>
                  <a:cubicBezTo>
                    <a:pt x="9357" y="2366"/>
                    <a:pt x="16564" y="430"/>
                    <a:pt x="17424" y="0"/>
                  </a:cubicBezTo>
                  <a:cubicBezTo>
                    <a:pt x="17424" y="0"/>
                    <a:pt x="17316" y="0"/>
                    <a:pt x="17316"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6" name="任意多边形: 形状 2003">
              <a:extLst>
                <a:ext uri="{FF2B5EF4-FFF2-40B4-BE49-F238E27FC236}">
                  <a16:creationId xmlns:a16="http://schemas.microsoft.com/office/drawing/2014/main" xmlns="" id="{9374058A-DC8D-4A6D-995D-562781E232BF}"/>
                </a:ext>
              </a:extLst>
            </p:cNvPr>
            <p:cNvSpPr/>
            <p:nvPr/>
          </p:nvSpPr>
          <p:spPr>
            <a:xfrm>
              <a:off x="963681" y="6650095"/>
              <a:ext cx="67263" cy="17722"/>
            </a:xfrm>
            <a:custGeom>
              <a:avLst/>
              <a:gdLst>
                <a:gd name="connsiteX0" fmla="*/ 0 w 15918"/>
                <a:gd name="connsiteY0" fmla="*/ 4195 h 4194"/>
                <a:gd name="connsiteX1" fmla="*/ 5700 w 15918"/>
                <a:gd name="connsiteY1" fmla="*/ 2796 h 4194"/>
                <a:gd name="connsiteX2" fmla="*/ 6991 w 15918"/>
                <a:gd name="connsiteY2" fmla="*/ 2474 h 4194"/>
                <a:gd name="connsiteX3" fmla="*/ 15918 w 15918"/>
                <a:gd name="connsiteY3" fmla="*/ 0 h 4194"/>
                <a:gd name="connsiteX4" fmla="*/ 15811 w 15918"/>
                <a:gd name="connsiteY4" fmla="*/ 0 h 4194"/>
                <a:gd name="connsiteX5" fmla="*/ 0 w 15918"/>
                <a:gd name="connsiteY5" fmla="*/ 4195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18" h="4194">
                  <a:moveTo>
                    <a:pt x="0" y="4195"/>
                  </a:moveTo>
                  <a:lnTo>
                    <a:pt x="5700" y="2796"/>
                  </a:lnTo>
                  <a:cubicBezTo>
                    <a:pt x="6023" y="2689"/>
                    <a:pt x="6561" y="2581"/>
                    <a:pt x="6991" y="2474"/>
                  </a:cubicBezTo>
                  <a:cubicBezTo>
                    <a:pt x="11508" y="1291"/>
                    <a:pt x="15488" y="215"/>
                    <a:pt x="15918" y="0"/>
                  </a:cubicBezTo>
                  <a:cubicBezTo>
                    <a:pt x="15918" y="0"/>
                    <a:pt x="15811" y="0"/>
                    <a:pt x="15811" y="0"/>
                  </a:cubicBezTo>
                  <a:cubicBezTo>
                    <a:pt x="10540" y="1291"/>
                    <a:pt x="5270" y="2904"/>
                    <a:pt x="0"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5" name="任意多边形: 形状 2012">
              <a:extLst>
                <a:ext uri="{FF2B5EF4-FFF2-40B4-BE49-F238E27FC236}">
                  <a16:creationId xmlns:a16="http://schemas.microsoft.com/office/drawing/2014/main" xmlns="" id="{E29DD9DF-0C2B-442E-9C0B-BD471AD84A65}"/>
                </a:ext>
              </a:extLst>
            </p:cNvPr>
            <p:cNvSpPr/>
            <p:nvPr/>
          </p:nvSpPr>
          <p:spPr>
            <a:xfrm>
              <a:off x="115096" y="6740084"/>
              <a:ext cx="25840" cy="8046"/>
            </a:xfrm>
            <a:custGeom>
              <a:avLst/>
              <a:gdLst>
                <a:gd name="connsiteX0" fmla="*/ 6037 w 6115"/>
                <a:gd name="connsiteY0" fmla="*/ 1829 h 1904"/>
                <a:gd name="connsiteX1" fmla="*/ 5284 w 6115"/>
                <a:gd name="connsiteY1" fmla="*/ 1076 h 1904"/>
                <a:gd name="connsiteX2" fmla="*/ 767 w 6115"/>
                <a:gd name="connsiteY2" fmla="*/ 0 h 1904"/>
                <a:gd name="connsiteX3" fmla="*/ 14 w 6115"/>
                <a:gd name="connsiteY3" fmla="*/ 215 h 1904"/>
                <a:gd name="connsiteX4" fmla="*/ 6037 w 6115"/>
                <a:gd name="connsiteY4" fmla="*/ 1829 h 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5" h="1904">
                  <a:moveTo>
                    <a:pt x="6037" y="1829"/>
                  </a:moveTo>
                  <a:cubicBezTo>
                    <a:pt x="6360" y="1613"/>
                    <a:pt x="5607" y="1291"/>
                    <a:pt x="5284" y="1076"/>
                  </a:cubicBezTo>
                  <a:cubicBezTo>
                    <a:pt x="4639" y="753"/>
                    <a:pt x="2488" y="0"/>
                    <a:pt x="767" y="0"/>
                  </a:cubicBezTo>
                  <a:cubicBezTo>
                    <a:pt x="552" y="0"/>
                    <a:pt x="122" y="0"/>
                    <a:pt x="14" y="215"/>
                  </a:cubicBezTo>
                  <a:cubicBezTo>
                    <a:pt x="-309" y="753"/>
                    <a:pt x="5069" y="2259"/>
                    <a:pt x="6037" y="18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6" name="任意多边形: 形状 2013">
              <a:extLst>
                <a:ext uri="{FF2B5EF4-FFF2-40B4-BE49-F238E27FC236}">
                  <a16:creationId xmlns:a16="http://schemas.microsoft.com/office/drawing/2014/main" xmlns="" id="{7116793E-A506-43DA-B0C3-29805D0D0566}"/>
                </a:ext>
              </a:extLst>
            </p:cNvPr>
            <p:cNvSpPr/>
            <p:nvPr/>
          </p:nvSpPr>
          <p:spPr>
            <a:xfrm>
              <a:off x="180170" y="6740084"/>
              <a:ext cx="20156" cy="7724"/>
            </a:xfrm>
            <a:custGeom>
              <a:avLst/>
              <a:gdLst>
                <a:gd name="connsiteX0" fmla="*/ 4511 w 4770"/>
                <a:gd name="connsiteY0" fmla="*/ 1076 h 1828"/>
                <a:gd name="connsiteX1" fmla="*/ 1069 w 4770"/>
                <a:gd name="connsiteY1" fmla="*/ 0 h 1828"/>
                <a:gd name="connsiteX2" fmla="*/ 101 w 4770"/>
                <a:gd name="connsiteY2" fmla="*/ 215 h 1828"/>
                <a:gd name="connsiteX3" fmla="*/ 3758 w 4770"/>
                <a:gd name="connsiteY3" fmla="*/ 1829 h 1828"/>
                <a:gd name="connsiteX4" fmla="*/ 4511 w 4770"/>
                <a:gd name="connsiteY4" fmla="*/ 1076 h 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0" h="1828">
                  <a:moveTo>
                    <a:pt x="4511" y="1076"/>
                  </a:moveTo>
                  <a:cubicBezTo>
                    <a:pt x="4081" y="645"/>
                    <a:pt x="2683" y="0"/>
                    <a:pt x="1069" y="0"/>
                  </a:cubicBezTo>
                  <a:cubicBezTo>
                    <a:pt x="854" y="0"/>
                    <a:pt x="316" y="0"/>
                    <a:pt x="101" y="215"/>
                  </a:cubicBezTo>
                  <a:cubicBezTo>
                    <a:pt x="-544" y="860"/>
                    <a:pt x="2037" y="1829"/>
                    <a:pt x="3758" y="1829"/>
                  </a:cubicBezTo>
                  <a:cubicBezTo>
                    <a:pt x="4726" y="1829"/>
                    <a:pt x="5049" y="1506"/>
                    <a:pt x="4511"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7" name="任意多边形: 形状 2014">
              <a:extLst>
                <a:ext uri="{FF2B5EF4-FFF2-40B4-BE49-F238E27FC236}">
                  <a16:creationId xmlns:a16="http://schemas.microsoft.com/office/drawing/2014/main" xmlns="" id="{CF29B11D-E794-4147-8AEC-651E7170BDBA}"/>
                </a:ext>
              </a:extLst>
            </p:cNvPr>
            <p:cNvSpPr/>
            <p:nvPr/>
          </p:nvSpPr>
          <p:spPr>
            <a:xfrm>
              <a:off x="245439" y="6739175"/>
              <a:ext cx="16552" cy="8257"/>
            </a:xfrm>
            <a:custGeom>
              <a:avLst/>
              <a:gdLst>
                <a:gd name="connsiteX0" fmla="*/ 1757 w 3917"/>
                <a:gd name="connsiteY0" fmla="*/ 0 h 1954"/>
                <a:gd name="connsiteX1" fmla="*/ 143 w 3917"/>
                <a:gd name="connsiteY1" fmla="*/ 1291 h 1954"/>
                <a:gd name="connsiteX2" fmla="*/ 3908 w 3917"/>
                <a:gd name="connsiteY2" fmla="*/ 1075 h 1954"/>
                <a:gd name="connsiteX3" fmla="*/ 1757 w 3917"/>
                <a:gd name="connsiteY3" fmla="*/ 0 h 1954"/>
              </a:gdLst>
              <a:ahLst/>
              <a:cxnLst>
                <a:cxn ang="0">
                  <a:pos x="connsiteX0" y="connsiteY0"/>
                </a:cxn>
                <a:cxn ang="0">
                  <a:pos x="connsiteX1" y="connsiteY1"/>
                </a:cxn>
                <a:cxn ang="0">
                  <a:pos x="connsiteX2" y="connsiteY2"/>
                </a:cxn>
                <a:cxn ang="0">
                  <a:pos x="connsiteX3" y="connsiteY3"/>
                </a:cxn>
              </a:cxnLst>
              <a:rect l="l" t="t" r="r" b="b"/>
              <a:pathLst>
                <a:path w="3917" h="1954">
                  <a:moveTo>
                    <a:pt x="1757" y="0"/>
                  </a:moveTo>
                  <a:cubicBezTo>
                    <a:pt x="251" y="107"/>
                    <a:pt x="-287" y="753"/>
                    <a:pt x="143" y="1291"/>
                  </a:cubicBezTo>
                  <a:cubicBezTo>
                    <a:pt x="1004" y="2259"/>
                    <a:pt x="3908" y="2151"/>
                    <a:pt x="3908" y="1075"/>
                  </a:cubicBezTo>
                  <a:cubicBezTo>
                    <a:pt x="4015" y="645"/>
                    <a:pt x="3263" y="0"/>
                    <a:pt x="17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8" name="任意多边形: 形状 2015">
              <a:extLst>
                <a:ext uri="{FF2B5EF4-FFF2-40B4-BE49-F238E27FC236}">
                  <a16:creationId xmlns:a16="http://schemas.microsoft.com/office/drawing/2014/main" xmlns="" id="{271DEA74-69FC-49FB-90D6-5FDB803B8A69}"/>
                </a:ext>
              </a:extLst>
            </p:cNvPr>
            <p:cNvSpPr/>
            <p:nvPr/>
          </p:nvSpPr>
          <p:spPr>
            <a:xfrm>
              <a:off x="308299" y="6737810"/>
              <a:ext cx="18208" cy="8185"/>
            </a:xfrm>
            <a:custGeom>
              <a:avLst/>
              <a:gdLst>
                <a:gd name="connsiteX0" fmla="*/ 4090 w 4309"/>
                <a:gd name="connsiteY0" fmla="*/ 968 h 1937"/>
                <a:gd name="connsiteX1" fmla="*/ 2907 w 4309"/>
                <a:gd name="connsiteY1" fmla="*/ 0 h 1937"/>
                <a:gd name="connsiteX2" fmla="*/ 3 w 4309"/>
                <a:gd name="connsiteY2" fmla="*/ 1398 h 1937"/>
                <a:gd name="connsiteX3" fmla="*/ 3982 w 4309"/>
                <a:gd name="connsiteY3" fmla="*/ 1075 h 1937"/>
                <a:gd name="connsiteX4" fmla="*/ 4090 w 4309"/>
                <a:gd name="connsiteY4" fmla="*/ 968 h 1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9" h="1937">
                  <a:moveTo>
                    <a:pt x="4090" y="968"/>
                  </a:moveTo>
                  <a:cubicBezTo>
                    <a:pt x="4520" y="538"/>
                    <a:pt x="4413" y="0"/>
                    <a:pt x="2907" y="0"/>
                  </a:cubicBezTo>
                  <a:cubicBezTo>
                    <a:pt x="1186" y="107"/>
                    <a:pt x="3" y="860"/>
                    <a:pt x="3" y="1398"/>
                  </a:cubicBezTo>
                  <a:cubicBezTo>
                    <a:pt x="-105" y="2259"/>
                    <a:pt x="2799" y="2043"/>
                    <a:pt x="3982" y="1075"/>
                  </a:cubicBezTo>
                  <a:cubicBezTo>
                    <a:pt x="4090" y="968"/>
                    <a:pt x="4090" y="968"/>
                    <a:pt x="409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9" name="任意多边形: 形状 2016">
              <a:extLst>
                <a:ext uri="{FF2B5EF4-FFF2-40B4-BE49-F238E27FC236}">
                  <a16:creationId xmlns:a16="http://schemas.microsoft.com/office/drawing/2014/main" xmlns="" id="{A57A2618-8C07-41CD-8F99-55EE2A7D22F9}"/>
                </a:ext>
              </a:extLst>
            </p:cNvPr>
            <p:cNvSpPr/>
            <p:nvPr/>
          </p:nvSpPr>
          <p:spPr>
            <a:xfrm>
              <a:off x="369621" y="6735085"/>
              <a:ext cx="23161" cy="8941"/>
            </a:xfrm>
            <a:custGeom>
              <a:avLst/>
              <a:gdLst>
                <a:gd name="connsiteX0" fmla="*/ 11 w 5481"/>
                <a:gd name="connsiteY0" fmla="*/ 1829 h 2116"/>
                <a:gd name="connsiteX1" fmla="*/ 4421 w 5481"/>
                <a:gd name="connsiteY1" fmla="*/ 1183 h 2116"/>
                <a:gd name="connsiteX2" fmla="*/ 5389 w 5481"/>
                <a:gd name="connsiteY2" fmla="*/ 538 h 2116"/>
                <a:gd name="connsiteX3" fmla="*/ 4636 w 5481"/>
                <a:gd name="connsiteY3" fmla="*/ 0 h 2116"/>
                <a:gd name="connsiteX4" fmla="*/ 11 w 5481"/>
                <a:gd name="connsiteY4" fmla="*/ 1829 h 2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1" h="2116">
                  <a:moveTo>
                    <a:pt x="11" y="1829"/>
                  </a:moveTo>
                  <a:cubicBezTo>
                    <a:pt x="-204" y="2474"/>
                    <a:pt x="2700" y="1936"/>
                    <a:pt x="4421" y="1183"/>
                  </a:cubicBezTo>
                  <a:cubicBezTo>
                    <a:pt x="4959" y="968"/>
                    <a:pt x="5282" y="753"/>
                    <a:pt x="5389" y="538"/>
                  </a:cubicBezTo>
                  <a:cubicBezTo>
                    <a:pt x="5497" y="323"/>
                    <a:pt x="5712" y="0"/>
                    <a:pt x="4636" y="0"/>
                  </a:cubicBezTo>
                  <a:cubicBezTo>
                    <a:pt x="2485" y="108"/>
                    <a:pt x="119" y="1291"/>
                    <a:pt x="11" y="18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0" name="任意多边形: 形状 2017">
              <a:extLst>
                <a:ext uri="{FF2B5EF4-FFF2-40B4-BE49-F238E27FC236}">
                  <a16:creationId xmlns:a16="http://schemas.microsoft.com/office/drawing/2014/main" xmlns="" id="{4C3CFDF6-9F48-4B20-B3B7-A87FE8C57D65}"/>
                </a:ext>
              </a:extLst>
            </p:cNvPr>
            <p:cNvSpPr/>
            <p:nvPr/>
          </p:nvSpPr>
          <p:spPr>
            <a:xfrm>
              <a:off x="429194" y="6732359"/>
              <a:ext cx="30382" cy="9043"/>
            </a:xfrm>
            <a:custGeom>
              <a:avLst/>
              <a:gdLst>
                <a:gd name="connsiteX0" fmla="*/ 5166 w 7190"/>
                <a:gd name="connsiteY0" fmla="*/ 1183 h 2140"/>
                <a:gd name="connsiteX1" fmla="*/ 7102 w 7190"/>
                <a:gd name="connsiteY1" fmla="*/ 323 h 2140"/>
                <a:gd name="connsiteX2" fmla="*/ 6564 w 7190"/>
                <a:gd name="connsiteY2" fmla="*/ 0 h 2140"/>
                <a:gd name="connsiteX3" fmla="*/ 3 w 7190"/>
                <a:gd name="connsiteY3" fmla="*/ 2044 h 2140"/>
                <a:gd name="connsiteX4" fmla="*/ 5166 w 7190"/>
                <a:gd name="connsiteY4" fmla="*/ 1183 h 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0" h="2140">
                  <a:moveTo>
                    <a:pt x="5166" y="1183"/>
                  </a:moveTo>
                  <a:cubicBezTo>
                    <a:pt x="6671" y="753"/>
                    <a:pt x="6994" y="430"/>
                    <a:pt x="7102" y="323"/>
                  </a:cubicBezTo>
                  <a:cubicBezTo>
                    <a:pt x="7424" y="0"/>
                    <a:pt x="6779" y="0"/>
                    <a:pt x="6564" y="0"/>
                  </a:cubicBezTo>
                  <a:cubicBezTo>
                    <a:pt x="4197" y="215"/>
                    <a:pt x="110" y="1721"/>
                    <a:pt x="3" y="2044"/>
                  </a:cubicBezTo>
                  <a:cubicBezTo>
                    <a:pt x="-105" y="2366"/>
                    <a:pt x="2907" y="1828"/>
                    <a:pt x="5166"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1" name="任意多边形: 形状 2018">
              <a:extLst>
                <a:ext uri="{FF2B5EF4-FFF2-40B4-BE49-F238E27FC236}">
                  <a16:creationId xmlns:a16="http://schemas.microsoft.com/office/drawing/2014/main" xmlns="" id="{93200C91-76C5-48E2-A495-0A27AAE28D75}"/>
                </a:ext>
              </a:extLst>
            </p:cNvPr>
            <p:cNvSpPr/>
            <p:nvPr/>
          </p:nvSpPr>
          <p:spPr>
            <a:xfrm>
              <a:off x="487380" y="6728383"/>
              <a:ext cx="37722" cy="9630"/>
            </a:xfrm>
            <a:custGeom>
              <a:avLst/>
              <a:gdLst>
                <a:gd name="connsiteX0" fmla="*/ 0 w 8927"/>
                <a:gd name="connsiteY0" fmla="*/ 2232 h 2279"/>
                <a:gd name="connsiteX1" fmla="*/ 0 w 8927"/>
                <a:gd name="connsiteY1" fmla="*/ 2232 h 2279"/>
                <a:gd name="connsiteX2" fmla="*/ 5916 w 8927"/>
                <a:gd name="connsiteY2" fmla="*/ 1264 h 2279"/>
                <a:gd name="connsiteX3" fmla="*/ 8927 w 8927"/>
                <a:gd name="connsiteY3" fmla="*/ 81 h 2279"/>
                <a:gd name="connsiteX4" fmla="*/ 8497 w 8927"/>
                <a:gd name="connsiteY4" fmla="*/ 81 h 2279"/>
                <a:gd name="connsiteX5" fmla="*/ 0 w 8927"/>
                <a:gd name="connsiteY5" fmla="*/ 2232 h 2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 h="2279">
                  <a:moveTo>
                    <a:pt x="0" y="2232"/>
                  </a:moveTo>
                  <a:cubicBezTo>
                    <a:pt x="0" y="2232"/>
                    <a:pt x="0" y="2339"/>
                    <a:pt x="0" y="2232"/>
                  </a:cubicBezTo>
                  <a:cubicBezTo>
                    <a:pt x="538" y="2339"/>
                    <a:pt x="3549" y="1802"/>
                    <a:pt x="5916" y="1264"/>
                  </a:cubicBezTo>
                  <a:cubicBezTo>
                    <a:pt x="7206" y="941"/>
                    <a:pt x="8820" y="403"/>
                    <a:pt x="8927" y="81"/>
                  </a:cubicBezTo>
                  <a:cubicBezTo>
                    <a:pt x="8820" y="-27"/>
                    <a:pt x="8820" y="-27"/>
                    <a:pt x="8497" y="81"/>
                  </a:cubicBezTo>
                  <a:cubicBezTo>
                    <a:pt x="6238" y="188"/>
                    <a:pt x="538" y="1802"/>
                    <a:pt x="0" y="22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2" name="任意多边形: 形状 2019">
              <a:extLst>
                <a:ext uri="{FF2B5EF4-FFF2-40B4-BE49-F238E27FC236}">
                  <a16:creationId xmlns:a16="http://schemas.microsoft.com/office/drawing/2014/main" xmlns="" id="{AA777442-FE14-4A03-979A-21FF114716F9}"/>
                </a:ext>
              </a:extLst>
            </p:cNvPr>
            <p:cNvSpPr/>
            <p:nvPr/>
          </p:nvSpPr>
          <p:spPr>
            <a:xfrm>
              <a:off x="543737" y="6724178"/>
              <a:ext cx="45903" cy="10450"/>
            </a:xfrm>
            <a:custGeom>
              <a:avLst/>
              <a:gdLst>
                <a:gd name="connsiteX0" fmla="*/ 0 w 10863"/>
                <a:gd name="connsiteY0" fmla="*/ 2474 h 2473"/>
                <a:gd name="connsiteX1" fmla="*/ 6668 w 10863"/>
                <a:gd name="connsiteY1" fmla="*/ 1291 h 2473"/>
                <a:gd name="connsiteX2" fmla="*/ 10863 w 10863"/>
                <a:gd name="connsiteY2" fmla="*/ 0 h 2473"/>
                <a:gd name="connsiteX3" fmla="*/ 10540 w 10863"/>
                <a:gd name="connsiteY3" fmla="*/ 0 h 2473"/>
                <a:gd name="connsiteX4" fmla="*/ 0 w 10863"/>
                <a:gd name="connsiteY4" fmla="*/ 2474 h 2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3" h="2473">
                  <a:moveTo>
                    <a:pt x="0" y="2474"/>
                  </a:moveTo>
                  <a:cubicBezTo>
                    <a:pt x="645" y="2474"/>
                    <a:pt x="3980" y="1936"/>
                    <a:pt x="6668" y="1291"/>
                  </a:cubicBezTo>
                  <a:cubicBezTo>
                    <a:pt x="7636" y="1075"/>
                    <a:pt x="10648" y="323"/>
                    <a:pt x="10863" y="0"/>
                  </a:cubicBezTo>
                  <a:cubicBezTo>
                    <a:pt x="10756" y="0"/>
                    <a:pt x="10648" y="0"/>
                    <a:pt x="10540" y="0"/>
                  </a:cubicBezTo>
                  <a:cubicBezTo>
                    <a:pt x="8820" y="215"/>
                    <a:pt x="108" y="2044"/>
                    <a:pt x="0"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3" name="任意多边形: 形状 2020">
              <a:extLst>
                <a:ext uri="{FF2B5EF4-FFF2-40B4-BE49-F238E27FC236}">
                  <a16:creationId xmlns:a16="http://schemas.microsoft.com/office/drawing/2014/main" xmlns="" id="{89CA1415-FFED-4EAA-AB93-F1CD4C0FDCDB}"/>
                </a:ext>
              </a:extLst>
            </p:cNvPr>
            <p:cNvSpPr/>
            <p:nvPr/>
          </p:nvSpPr>
          <p:spPr>
            <a:xfrm>
              <a:off x="596912" y="6719180"/>
              <a:ext cx="53175" cy="10906"/>
            </a:xfrm>
            <a:custGeom>
              <a:avLst/>
              <a:gdLst>
                <a:gd name="connsiteX0" fmla="*/ 12369 w 12584"/>
                <a:gd name="connsiteY0" fmla="*/ 0 h 2581"/>
                <a:gd name="connsiteX1" fmla="*/ 0 w 12584"/>
                <a:gd name="connsiteY1" fmla="*/ 2581 h 2581"/>
                <a:gd name="connsiteX2" fmla="*/ 7314 w 12584"/>
                <a:gd name="connsiteY2" fmla="*/ 1398 h 2581"/>
                <a:gd name="connsiteX3" fmla="*/ 12584 w 12584"/>
                <a:gd name="connsiteY3" fmla="*/ 107 h 2581"/>
                <a:gd name="connsiteX4" fmla="*/ 12369 w 12584"/>
                <a:gd name="connsiteY4" fmla="*/ 0 h 2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4" h="2581">
                  <a:moveTo>
                    <a:pt x="12369" y="0"/>
                  </a:moveTo>
                  <a:cubicBezTo>
                    <a:pt x="10433" y="215"/>
                    <a:pt x="215" y="2366"/>
                    <a:pt x="0" y="2581"/>
                  </a:cubicBezTo>
                  <a:cubicBezTo>
                    <a:pt x="430" y="2581"/>
                    <a:pt x="4087" y="2044"/>
                    <a:pt x="7314" y="1398"/>
                  </a:cubicBezTo>
                  <a:cubicBezTo>
                    <a:pt x="8497" y="1183"/>
                    <a:pt x="12154" y="430"/>
                    <a:pt x="12584" y="107"/>
                  </a:cubicBezTo>
                  <a:cubicBezTo>
                    <a:pt x="12584" y="0"/>
                    <a:pt x="12477" y="0"/>
                    <a:pt x="123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4" name="任意多边形: 形状 2021">
              <a:extLst>
                <a:ext uri="{FF2B5EF4-FFF2-40B4-BE49-F238E27FC236}">
                  <a16:creationId xmlns:a16="http://schemas.microsoft.com/office/drawing/2014/main" xmlns="" id="{D1EA8150-E112-40AE-900E-1E4D0BE21CBC}"/>
                </a:ext>
              </a:extLst>
            </p:cNvPr>
            <p:cNvSpPr/>
            <p:nvPr/>
          </p:nvSpPr>
          <p:spPr>
            <a:xfrm>
              <a:off x="645540" y="6713724"/>
              <a:ext cx="59991" cy="11815"/>
            </a:xfrm>
            <a:custGeom>
              <a:avLst/>
              <a:gdLst>
                <a:gd name="connsiteX0" fmla="*/ 14090 w 14197"/>
                <a:gd name="connsiteY0" fmla="*/ 0 h 2796"/>
                <a:gd name="connsiteX1" fmla="*/ 0 w 14197"/>
                <a:gd name="connsiteY1" fmla="*/ 2796 h 2796"/>
                <a:gd name="connsiteX2" fmla="*/ 7852 w 14197"/>
                <a:gd name="connsiteY2" fmla="*/ 1506 h 2796"/>
                <a:gd name="connsiteX3" fmla="*/ 14197 w 14197"/>
                <a:gd name="connsiteY3" fmla="*/ 107 h 2796"/>
                <a:gd name="connsiteX4" fmla="*/ 14090 w 14197"/>
                <a:gd name="connsiteY4" fmla="*/ 0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7" h="2796">
                  <a:moveTo>
                    <a:pt x="14090" y="0"/>
                  </a:moveTo>
                  <a:cubicBezTo>
                    <a:pt x="13337" y="107"/>
                    <a:pt x="430" y="2581"/>
                    <a:pt x="0" y="2796"/>
                  </a:cubicBezTo>
                  <a:cubicBezTo>
                    <a:pt x="645" y="2689"/>
                    <a:pt x="4302" y="2151"/>
                    <a:pt x="7852" y="1506"/>
                  </a:cubicBezTo>
                  <a:cubicBezTo>
                    <a:pt x="7959" y="1506"/>
                    <a:pt x="13982" y="323"/>
                    <a:pt x="14197" y="107"/>
                  </a:cubicBezTo>
                  <a:cubicBezTo>
                    <a:pt x="14197" y="0"/>
                    <a:pt x="14090" y="0"/>
                    <a:pt x="1409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5" name="任意多边形: 形状 2022">
              <a:extLst>
                <a:ext uri="{FF2B5EF4-FFF2-40B4-BE49-F238E27FC236}">
                  <a16:creationId xmlns:a16="http://schemas.microsoft.com/office/drawing/2014/main" xmlns="" id="{3289D6C7-BC99-42E8-A713-336747DE05AE}"/>
                </a:ext>
              </a:extLst>
            </p:cNvPr>
            <p:cNvSpPr/>
            <p:nvPr/>
          </p:nvSpPr>
          <p:spPr>
            <a:xfrm>
              <a:off x="697354" y="6707817"/>
              <a:ext cx="58174" cy="10906"/>
            </a:xfrm>
            <a:custGeom>
              <a:avLst/>
              <a:gdLst>
                <a:gd name="connsiteX0" fmla="*/ 0 w 13767"/>
                <a:gd name="connsiteY0" fmla="*/ 2581 h 2581"/>
                <a:gd name="connsiteX1" fmla="*/ 5378 w 13767"/>
                <a:gd name="connsiteY1" fmla="*/ 1721 h 2581"/>
                <a:gd name="connsiteX2" fmla="*/ 6453 w 13767"/>
                <a:gd name="connsiteY2" fmla="*/ 1506 h 2581"/>
                <a:gd name="connsiteX3" fmla="*/ 13767 w 13767"/>
                <a:gd name="connsiteY3" fmla="*/ 0 h 2581"/>
                <a:gd name="connsiteX4" fmla="*/ 13660 w 13767"/>
                <a:gd name="connsiteY4" fmla="*/ 0 h 2581"/>
                <a:gd name="connsiteX5" fmla="*/ 0 w 13767"/>
                <a:gd name="connsiteY5" fmla="*/ 2581 h 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7" h="2581">
                  <a:moveTo>
                    <a:pt x="0" y="2581"/>
                  </a:moveTo>
                  <a:lnTo>
                    <a:pt x="5378" y="1721"/>
                  </a:lnTo>
                  <a:cubicBezTo>
                    <a:pt x="5700" y="1613"/>
                    <a:pt x="6131" y="1613"/>
                    <a:pt x="6453" y="1506"/>
                  </a:cubicBezTo>
                  <a:cubicBezTo>
                    <a:pt x="9142" y="968"/>
                    <a:pt x="13229" y="215"/>
                    <a:pt x="13767" y="0"/>
                  </a:cubicBezTo>
                  <a:cubicBezTo>
                    <a:pt x="13767" y="0"/>
                    <a:pt x="13660" y="0"/>
                    <a:pt x="13660" y="0"/>
                  </a:cubicBezTo>
                  <a:cubicBezTo>
                    <a:pt x="9035" y="753"/>
                    <a:pt x="4517" y="1828"/>
                    <a:pt x="0"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0" name="任意多边形: 形状 2027">
              <a:extLst>
                <a:ext uri="{FF2B5EF4-FFF2-40B4-BE49-F238E27FC236}">
                  <a16:creationId xmlns:a16="http://schemas.microsoft.com/office/drawing/2014/main" xmlns="" id="{B0D616B9-E0C4-4C39-9C79-9BFB0E983F12}"/>
                </a:ext>
              </a:extLst>
            </p:cNvPr>
            <p:cNvSpPr/>
            <p:nvPr/>
          </p:nvSpPr>
          <p:spPr>
            <a:xfrm>
              <a:off x="86066" y="6752355"/>
              <a:ext cx="34992" cy="3237"/>
            </a:xfrm>
            <a:custGeom>
              <a:avLst/>
              <a:gdLst>
                <a:gd name="connsiteX0" fmla="*/ 215 w 8281"/>
                <a:gd name="connsiteY0" fmla="*/ 0 h 766"/>
                <a:gd name="connsiteX1" fmla="*/ 0 w 8281"/>
                <a:gd name="connsiteY1" fmla="*/ 0 h 766"/>
                <a:gd name="connsiteX2" fmla="*/ 8282 w 8281"/>
                <a:gd name="connsiteY2" fmla="*/ 753 h 766"/>
                <a:gd name="connsiteX3" fmla="*/ 5916 w 8281"/>
                <a:gd name="connsiteY3" fmla="*/ 538 h 766"/>
                <a:gd name="connsiteX4" fmla="*/ 215 w 8281"/>
                <a:gd name="connsiteY4" fmla="*/ 0 h 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1" h="766">
                  <a:moveTo>
                    <a:pt x="215" y="0"/>
                  </a:moveTo>
                  <a:cubicBezTo>
                    <a:pt x="107" y="0"/>
                    <a:pt x="0" y="0"/>
                    <a:pt x="0" y="0"/>
                  </a:cubicBezTo>
                  <a:cubicBezTo>
                    <a:pt x="645" y="323"/>
                    <a:pt x="7852" y="860"/>
                    <a:pt x="8282" y="753"/>
                  </a:cubicBezTo>
                  <a:cubicBezTo>
                    <a:pt x="7529" y="645"/>
                    <a:pt x="6668" y="538"/>
                    <a:pt x="5916" y="538"/>
                  </a:cubicBezTo>
                  <a:cubicBezTo>
                    <a:pt x="4087" y="323"/>
                    <a:pt x="2151" y="107"/>
                    <a:pt x="2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1" name="任意多边形: 形状 2028">
              <a:extLst>
                <a:ext uri="{FF2B5EF4-FFF2-40B4-BE49-F238E27FC236}">
                  <a16:creationId xmlns:a16="http://schemas.microsoft.com/office/drawing/2014/main" xmlns="" id="{AB2CB87E-6ED9-409E-B398-90AAC896CC9A}"/>
                </a:ext>
              </a:extLst>
            </p:cNvPr>
            <p:cNvSpPr/>
            <p:nvPr/>
          </p:nvSpPr>
          <p:spPr>
            <a:xfrm>
              <a:off x="133786" y="6752811"/>
              <a:ext cx="27268" cy="3389"/>
            </a:xfrm>
            <a:custGeom>
              <a:avLst/>
              <a:gdLst>
                <a:gd name="connsiteX0" fmla="*/ 4840 w 6453"/>
                <a:gd name="connsiteY0" fmla="*/ 538 h 802"/>
                <a:gd name="connsiteX1" fmla="*/ 323 w 6453"/>
                <a:gd name="connsiteY1" fmla="*/ 0 h 802"/>
                <a:gd name="connsiteX2" fmla="*/ 0 w 6453"/>
                <a:gd name="connsiteY2" fmla="*/ 108 h 802"/>
                <a:gd name="connsiteX3" fmla="*/ 6453 w 6453"/>
                <a:gd name="connsiteY3" fmla="*/ 753 h 802"/>
                <a:gd name="connsiteX4" fmla="*/ 4840 w 6453"/>
                <a:gd name="connsiteY4" fmla="*/ 538 h 802"/>
                <a:gd name="connsiteX5" fmla="*/ 4840 w 6453"/>
                <a:gd name="connsiteY5" fmla="*/ 538 h 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3" h="802">
                  <a:moveTo>
                    <a:pt x="4840" y="538"/>
                  </a:moveTo>
                  <a:cubicBezTo>
                    <a:pt x="2259" y="215"/>
                    <a:pt x="1076" y="0"/>
                    <a:pt x="323" y="0"/>
                  </a:cubicBezTo>
                  <a:cubicBezTo>
                    <a:pt x="215" y="0"/>
                    <a:pt x="108" y="0"/>
                    <a:pt x="0" y="108"/>
                  </a:cubicBezTo>
                  <a:cubicBezTo>
                    <a:pt x="323" y="430"/>
                    <a:pt x="5916" y="968"/>
                    <a:pt x="6453" y="753"/>
                  </a:cubicBezTo>
                  <a:cubicBezTo>
                    <a:pt x="5808" y="645"/>
                    <a:pt x="5378" y="645"/>
                    <a:pt x="4840" y="538"/>
                  </a:cubicBezTo>
                  <a:lnTo>
                    <a:pt x="4840" y="53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942" name="任意多边形: 形状 2029">
              <a:extLst>
                <a:ext uri="{FF2B5EF4-FFF2-40B4-BE49-F238E27FC236}">
                  <a16:creationId xmlns:a16="http://schemas.microsoft.com/office/drawing/2014/main" xmlns="" id="{089FB11F-9BA9-4E86-9975-BFC8F5A0A766}"/>
                </a:ext>
              </a:extLst>
            </p:cNvPr>
            <p:cNvSpPr/>
            <p:nvPr/>
          </p:nvSpPr>
          <p:spPr>
            <a:xfrm>
              <a:off x="181928" y="6753263"/>
              <a:ext cx="19573" cy="3423"/>
            </a:xfrm>
            <a:custGeom>
              <a:avLst/>
              <a:gdLst>
                <a:gd name="connsiteX0" fmla="*/ 546 w 4632"/>
                <a:gd name="connsiteY0" fmla="*/ 0 h 810"/>
                <a:gd name="connsiteX1" fmla="*/ 8 w 4632"/>
                <a:gd name="connsiteY1" fmla="*/ 107 h 810"/>
                <a:gd name="connsiteX2" fmla="*/ 4633 w 4632"/>
                <a:gd name="connsiteY2" fmla="*/ 753 h 810"/>
                <a:gd name="connsiteX3" fmla="*/ 4633 w 4632"/>
                <a:gd name="connsiteY3" fmla="*/ 753 h 810"/>
                <a:gd name="connsiteX4" fmla="*/ 3988 w 4632"/>
                <a:gd name="connsiteY4" fmla="*/ 538 h 810"/>
                <a:gd name="connsiteX5" fmla="*/ 546 w 4632"/>
                <a:gd name="connsiteY5" fmla="*/ 0 h 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2" h="810">
                  <a:moveTo>
                    <a:pt x="546" y="0"/>
                  </a:moveTo>
                  <a:cubicBezTo>
                    <a:pt x="331" y="0"/>
                    <a:pt x="8" y="0"/>
                    <a:pt x="8" y="107"/>
                  </a:cubicBezTo>
                  <a:cubicBezTo>
                    <a:pt x="-207" y="538"/>
                    <a:pt x="3988" y="968"/>
                    <a:pt x="4633" y="753"/>
                  </a:cubicBezTo>
                  <a:lnTo>
                    <a:pt x="4633" y="753"/>
                  </a:lnTo>
                  <a:cubicBezTo>
                    <a:pt x="4418" y="538"/>
                    <a:pt x="4203" y="645"/>
                    <a:pt x="3988" y="538"/>
                  </a:cubicBezTo>
                  <a:cubicBezTo>
                    <a:pt x="3557" y="323"/>
                    <a:pt x="1836" y="0"/>
                    <a:pt x="54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3" name="任意多边形: 形状 2030">
              <a:extLst>
                <a:ext uri="{FF2B5EF4-FFF2-40B4-BE49-F238E27FC236}">
                  <a16:creationId xmlns:a16="http://schemas.microsoft.com/office/drawing/2014/main" xmlns="" id="{826F1A0E-773D-4D31-9F86-B2B99B706358}"/>
                </a:ext>
              </a:extLst>
            </p:cNvPr>
            <p:cNvSpPr/>
            <p:nvPr/>
          </p:nvSpPr>
          <p:spPr>
            <a:xfrm>
              <a:off x="230451" y="6752811"/>
              <a:ext cx="13361" cy="3271"/>
            </a:xfrm>
            <a:custGeom>
              <a:avLst/>
              <a:gdLst>
                <a:gd name="connsiteX0" fmla="*/ 895 w 3162"/>
                <a:gd name="connsiteY0" fmla="*/ 0 h 774"/>
                <a:gd name="connsiteX1" fmla="*/ 34 w 3162"/>
                <a:gd name="connsiteY1" fmla="*/ 215 h 774"/>
                <a:gd name="connsiteX2" fmla="*/ 2723 w 3162"/>
                <a:gd name="connsiteY2" fmla="*/ 753 h 774"/>
                <a:gd name="connsiteX3" fmla="*/ 3153 w 3162"/>
                <a:gd name="connsiteY3" fmla="*/ 430 h 774"/>
                <a:gd name="connsiteX4" fmla="*/ 895 w 3162"/>
                <a:gd name="connsiteY4" fmla="*/ 0 h 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2" h="774">
                  <a:moveTo>
                    <a:pt x="895" y="0"/>
                  </a:moveTo>
                  <a:cubicBezTo>
                    <a:pt x="357" y="0"/>
                    <a:pt x="34" y="108"/>
                    <a:pt x="34" y="215"/>
                  </a:cubicBezTo>
                  <a:cubicBezTo>
                    <a:pt x="-288" y="538"/>
                    <a:pt x="1755" y="860"/>
                    <a:pt x="2723" y="753"/>
                  </a:cubicBezTo>
                  <a:cubicBezTo>
                    <a:pt x="3261" y="753"/>
                    <a:pt x="3153" y="538"/>
                    <a:pt x="3153" y="430"/>
                  </a:cubicBezTo>
                  <a:cubicBezTo>
                    <a:pt x="2938" y="323"/>
                    <a:pt x="2078" y="0"/>
                    <a:pt x="89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4" name="任意多边形: 形状 2031">
              <a:extLst>
                <a:ext uri="{FF2B5EF4-FFF2-40B4-BE49-F238E27FC236}">
                  <a16:creationId xmlns:a16="http://schemas.microsoft.com/office/drawing/2014/main" xmlns="" id="{DE4A7A9A-4FAB-4273-B69F-0A69F243B296}"/>
                </a:ext>
              </a:extLst>
            </p:cNvPr>
            <p:cNvSpPr/>
            <p:nvPr/>
          </p:nvSpPr>
          <p:spPr>
            <a:xfrm>
              <a:off x="276937" y="6751903"/>
              <a:ext cx="12601" cy="3427"/>
            </a:xfrm>
            <a:custGeom>
              <a:avLst/>
              <a:gdLst>
                <a:gd name="connsiteX0" fmla="*/ 1832 w 2982"/>
                <a:gd name="connsiteY0" fmla="*/ 0 h 811"/>
                <a:gd name="connsiteX1" fmla="*/ 4 w 2982"/>
                <a:gd name="connsiteY1" fmla="*/ 538 h 811"/>
                <a:gd name="connsiteX2" fmla="*/ 2800 w 2982"/>
                <a:gd name="connsiteY2" fmla="*/ 430 h 811"/>
                <a:gd name="connsiteX3" fmla="*/ 2800 w 2982"/>
                <a:gd name="connsiteY3" fmla="*/ 430 h 811"/>
                <a:gd name="connsiteX4" fmla="*/ 2908 w 2982"/>
                <a:gd name="connsiteY4" fmla="*/ 323 h 811"/>
                <a:gd name="connsiteX5" fmla="*/ 1832 w 2982"/>
                <a:gd name="connsiteY5" fmla="*/ 0 h 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 h="811">
                  <a:moveTo>
                    <a:pt x="1832" y="0"/>
                  </a:moveTo>
                  <a:cubicBezTo>
                    <a:pt x="757" y="0"/>
                    <a:pt x="111" y="323"/>
                    <a:pt x="4" y="538"/>
                  </a:cubicBezTo>
                  <a:cubicBezTo>
                    <a:pt x="-104" y="968"/>
                    <a:pt x="2155" y="860"/>
                    <a:pt x="2800" y="430"/>
                  </a:cubicBezTo>
                  <a:lnTo>
                    <a:pt x="2800" y="430"/>
                  </a:lnTo>
                  <a:cubicBezTo>
                    <a:pt x="2800" y="430"/>
                    <a:pt x="2908" y="323"/>
                    <a:pt x="2908" y="323"/>
                  </a:cubicBezTo>
                  <a:cubicBezTo>
                    <a:pt x="3123" y="215"/>
                    <a:pt x="2908" y="0"/>
                    <a:pt x="18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5" name="任意多边形: 形状 2032">
              <a:extLst>
                <a:ext uri="{FF2B5EF4-FFF2-40B4-BE49-F238E27FC236}">
                  <a16:creationId xmlns:a16="http://schemas.microsoft.com/office/drawing/2014/main" xmlns="" id="{14E41A03-D567-44B4-A274-AA0DD9E654FC}"/>
                </a:ext>
              </a:extLst>
            </p:cNvPr>
            <p:cNvSpPr/>
            <p:nvPr/>
          </p:nvSpPr>
          <p:spPr>
            <a:xfrm>
              <a:off x="321035" y="6750081"/>
              <a:ext cx="17486" cy="3757"/>
            </a:xfrm>
            <a:custGeom>
              <a:avLst/>
              <a:gdLst>
                <a:gd name="connsiteX0" fmla="*/ 0 w 4138"/>
                <a:gd name="connsiteY0" fmla="*/ 860 h 889"/>
                <a:gd name="connsiteX1" fmla="*/ 3227 w 4138"/>
                <a:gd name="connsiteY1" fmla="*/ 538 h 889"/>
                <a:gd name="connsiteX2" fmla="*/ 4087 w 4138"/>
                <a:gd name="connsiteY2" fmla="*/ 215 h 889"/>
                <a:gd name="connsiteX3" fmla="*/ 3442 w 4138"/>
                <a:gd name="connsiteY3" fmla="*/ 0 h 889"/>
                <a:gd name="connsiteX4" fmla="*/ 0 w 4138"/>
                <a:gd name="connsiteY4" fmla="*/ 860 h 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 h="889">
                  <a:moveTo>
                    <a:pt x="0" y="860"/>
                  </a:moveTo>
                  <a:cubicBezTo>
                    <a:pt x="215" y="968"/>
                    <a:pt x="2151" y="753"/>
                    <a:pt x="3227" y="538"/>
                  </a:cubicBezTo>
                  <a:cubicBezTo>
                    <a:pt x="3872" y="430"/>
                    <a:pt x="3980" y="215"/>
                    <a:pt x="4087" y="215"/>
                  </a:cubicBezTo>
                  <a:cubicBezTo>
                    <a:pt x="4195" y="108"/>
                    <a:pt x="4195" y="0"/>
                    <a:pt x="3442" y="0"/>
                  </a:cubicBezTo>
                  <a:cubicBezTo>
                    <a:pt x="2044" y="108"/>
                    <a:pt x="0" y="645"/>
                    <a:pt x="0" y="8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6" name="任意多边形: 形状 2033">
              <a:extLst>
                <a:ext uri="{FF2B5EF4-FFF2-40B4-BE49-F238E27FC236}">
                  <a16:creationId xmlns:a16="http://schemas.microsoft.com/office/drawing/2014/main" xmlns="" id="{2E7E33C1-EC2D-48FF-9A1D-7FA15D7C3E47}"/>
                </a:ext>
              </a:extLst>
            </p:cNvPr>
            <p:cNvSpPr/>
            <p:nvPr/>
          </p:nvSpPr>
          <p:spPr>
            <a:xfrm>
              <a:off x="362852" y="6748062"/>
              <a:ext cx="24542" cy="4289"/>
            </a:xfrm>
            <a:custGeom>
              <a:avLst/>
              <a:gdLst>
                <a:gd name="connsiteX0" fmla="*/ 0 w 5808"/>
                <a:gd name="connsiteY0" fmla="*/ 1016 h 1015"/>
                <a:gd name="connsiteX1" fmla="*/ 3980 w 5808"/>
                <a:gd name="connsiteY1" fmla="*/ 586 h 1015"/>
                <a:gd name="connsiteX2" fmla="*/ 5808 w 5808"/>
                <a:gd name="connsiteY2" fmla="*/ 48 h 1015"/>
                <a:gd name="connsiteX3" fmla="*/ 5378 w 5808"/>
                <a:gd name="connsiteY3" fmla="*/ 48 h 1015"/>
                <a:gd name="connsiteX4" fmla="*/ 0 w 5808"/>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8" h="1015">
                  <a:moveTo>
                    <a:pt x="0" y="1016"/>
                  </a:moveTo>
                  <a:cubicBezTo>
                    <a:pt x="215" y="1016"/>
                    <a:pt x="2366" y="908"/>
                    <a:pt x="3980" y="586"/>
                  </a:cubicBezTo>
                  <a:cubicBezTo>
                    <a:pt x="4732" y="478"/>
                    <a:pt x="5700" y="263"/>
                    <a:pt x="5808" y="48"/>
                  </a:cubicBezTo>
                  <a:cubicBezTo>
                    <a:pt x="5700" y="-60"/>
                    <a:pt x="5485" y="48"/>
                    <a:pt x="5378" y="48"/>
                  </a:cubicBezTo>
                  <a:cubicBezTo>
                    <a:pt x="4087" y="155"/>
                    <a:pt x="215" y="908"/>
                    <a:pt x="0" y="10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7" name="任意多边形: 形状 2034">
              <a:extLst>
                <a:ext uri="{FF2B5EF4-FFF2-40B4-BE49-F238E27FC236}">
                  <a16:creationId xmlns:a16="http://schemas.microsoft.com/office/drawing/2014/main" xmlns="" id="{61DEA8CA-65B1-4319-9C1D-4C251AA84743}"/>
                </a:ext>
              </a:extLst>
            </p:cNvPr>
            <p:cNvSpPr/>
            <p:nvPr/>
          </p:nvSpPr>
          <p:spPr>
            <a:xfrm>
              <a:off x="404208" y="6745991"/>
              <a:ext cx="33175" cy="4543"/>
            </a:xfrm>
            <a:custGeom>
              <a:avLst/>
              <a:gdLst>
                <a:gd name="connsiteX0" fmla="*/ 0 w 7851"/>
                <a:gd name="connsiteY0" fmla="*/ 1076 h 1075"/>
                <a:gd name="connsiteX1" fmla="*/ 4840 w 7851"/>
                <a:gd name="connsiteY1" fmla="*/ 538 h 1075"/>
                <a:gd name="connsiteX2" fmla="*/ 7852 w 7851"/>
                <a:gd name="connsiteY2" fmla="*/ 0 h 1075"/>
                <a:gd name="connsiteX3" fmla="*/ 7529 w 7851"/>
                <a:gd name="connsiteY3" fmla="*/ 0 h 1075"/>
                <a:gd name="connsiteX4" fmla="*/ 0 w 7851"/>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1" h="1075">
                  <a:moveTo>
                    <a:pt x="0" y="1076"/>
                  </a:moveTo>
                  <a:cubicBezTo>
                    <a:pt x="430" y="1076"/>
                    <a:pt x="2796" y="860"/>
                    <a:pt x="4840" y="538"/>
                  </a:cubicBezTo>
                  <a:cubicBezTo>
                    <a:pt x="5700" y="430"/>
                    <a:pt x="7636" y="107"/>
                    <a:pt x="7852" y="0"/>
                  </a:cubicBezTo>
                  <a:cubicBezTo>
                    <a:pt x="7744" y="0"/>
                    <a:pt x="7636" y="0"/>
                    <a:pt x="7529" y="0"/>
                  </a:cubicBezTo>
                  <a:cubicBezTo>
                    <a:pt x="6561" y="0"/>
                    <a:pt x="323" y="968"/>
                    <a:pt x="0"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8" name="任意多边形: 形状 2035">
              <a:extLst>
                <a:ext uri="{FF2B5EF4-FFF2-40B4-BE49-F238E27FC236}">
                  <a16:creationId xmlns:a16="http://schemas.microsoft.com/office/drawing/2014/main" xmlns="" id="{CF7303DB-7D90-43A9-863F-6A79D279DBA4}"/>
                </a:ext>
              </a:extLst>
            </p:cNvPr>
            <p:cNvSpPr/>
            <p:nvPr/>
          </p:nvSpPr>
          <p:spPr>
            <a:xfrm>
              <a:off x="444203" y="6742813"/>
              <a:ext cx="41356" cy="4999"/>
            </a:xfrm>
            <a:custGeom>
              <a:avLst/>
              <a:gdLst>
                <a:gd name="connsiteX0" fmla="*/ 9572 w 9787"/>
                <a:gd name="connsiteY0" fmla="*/ 0 h 1183"/>
                <a:gd name="connsiteX1" fmla="*/ 0 w 9787"/>
                <a:gd name="connsiteY1" fmla="*/ 1183 h 1183"/>
                <a:gd name="connsiteX2" fmla="*/ 5700 w 9787"/>
                <a:gd name="connsiteY2" fmla="*/ 645 h 1183"/>
                <a:gd name="connsiteX3" fmla="*/ 9788 w 9787"/>
                <a:gd name="connsiteY3" fmla="*/ 0 h 1183"/>
                <a:gd name="connsiteX4" fmla="*/ 9572 w 9787"/>
                <a:gd name="connsiteY4" fmla="*/ 0 h 1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7" h="1183">
                  <a:moveTo>
                    <a:pt x="9572" y="0"/>
                  </a:moveTo>
                  <a:cubicBezTo>
                    <a:pt x="8820" y="107"/>
                    <a:pt x="323" y="1183"/>
                    <a:pt x="0" y="1183"/>
                  </a:cubicBezTo>
                  <a:cubicBezTo>
                    <a:pt x="538" y="1183"/>
                    <a:pt x="3119" y="968"/>
                    <a:pt x="5700" y="645"/>
                  </a:cubicBezTo>
                  <a:cubicBezTo>
                    <a:pt x="5808" y="645"/>
                    <a:pt x="9465" y="215"/>
                    <a:pt x="9788" y="0"/>
                  </a:cubicBezTo>
                  <a:cubicBezTo>
                    <a:pt x="9680" y="0"/>
                    <a:pt x="9572" y="0"/>
                    <a:pt x="957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9" name="任意多边形: 形状 2036">
              <a:extLst>
                <a:ext uri="{FF2B5EF4-FFF2-40B4-BE49-F238E27FC236}">
                  <a16:creationId xmlns:a16="http://schemas.microsoft.com/office/drawing/2014/main" xmlns="" id="{8AF79233-5EF8-405B-8871-31DAC355EC50}"/>
                </a:ext>
              </a:extLst>
            </p:cNvPr>
            <p:cNvSpPr/>
            <p:nvPr/>
          </p:nvSpPr>
          <p:spPr>
            <a:xfrm>
              <a:off x="482381" y="6739175"/>
              <a:ext cx="49537" cy="5907"/>
            </a:xfrm>
            <a:custGeom>
              <a:avLst/>
              <a:gdLst>
                <a:gd name="connsiteX0" fmla="*/ 0 w 11723"/>
                <a:gd name="connsiteY0" fmla="*/ 1398 h 1398"/>
                <a:gd name="connsiteX1" fmla="*/ 0 w 11723"/>
                <a:gd name="connsiteY1" fmla="*/ 1398 h 1398"/>
                <a:gd name="connsiteX2" fmla="*/ 1398 w 11723"/>
                <a:gd name="connsiteY2" fmla="*/ 1291 h 1398"/>
                <a:gd name="connsiteX3" fmla="*/ 6561 w 11723"/>
                <a:gd name="connsiteY3" fmla="*/ 753 h 1398"/>
                <a:gd name="connsiteX4" fmla="*/ 11724 w 11723"/>
                <a:gd name="connsiteY4" fmla="*/ 0 h 1398"/>
                <a:gd name="connsiteX5" fmla="*/ 11616 w 11723"/>
                <a:gd name="connsiteY5" fmla="*/ 0 h 1398"/>
                <a:gd name="connsiteX6" fmla="*/ 0 w 11723"/>
                <a:gd name="connsiteY6" fmla="*/ 139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23" h="1398">
                  <a:moveTo>
                    <a:pt x="0" y="1398"/>
                  </a:moveTo>
                  <a:cubicBezTo>
                    <a:pt x="0" y="1398"/>
                    <a:pt x="0" y="1398"/>
                    <a:pt x="0" y="1398"/>
                  </a:cubicBezTo>
                  <a:lnTo>
                    <a:pt x="1398" y="1291"/>
                  </a:lnTo>
                  <a:cubicBezTo>
                    <a:pt x="3119" y="1183"/>
                    <a:pt x="4840" y="968"/>
                    <a:pt x="6561" y="753"/>
                  </a:cubicBezTo>
                  <a:cubicBezTo>
                    <a:pt x="6561" y="753"/>
                    <a:pt x="11293" y="215"/>
                    <a:pt x="11724" y="0"/>
                  </a:cubicBezTo>
                  <a:cubicBezTo>
                    <a:pt x="11724" y="0"/>
                    <a:pt x="11616" y="0"/>
                    <a:pt x="11616" y="0"/>
                  </a:cubicBezTo>
                  <a:cubicBezTo>
                    <a:pt x="7744" y="430"/>
                    <a:pt x="3872" y="968"/>
                    <a:pt x="0"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50" name="任意多边形: 形状 2037">
              <a:extLst>
                <a:ext uri="{FF2B5EF4-FFF2-40B4-BE49-F238E27FC236}">
                  <a16:creationId xmlns:a16="http://schemas.microsoft.com/office/drawing/2014/main" xmlns="" id="{BEA988FD-B9C0-4D41-A67E-F83674445338}"/>
                </a:ext>
              </a:extLst>
            </p:cNvPr>
            <p:cNvSpPr/>
            <p:nvPr/>
          </p:nvSpPr>
          <p:spPr>
            <a:xfrm>
              <a:off x="559190" y="6735085"/>
              <a:ext cx="16362" cy="2269"/>
            </a:xfrm>
            <a:custGeom>
              <a:avLst/>
              <a:gdLst>
                <a:gd name="connsiteX0" fmla="*/ 0 w 3872"/>
                <a:gd name="connsiteY0" fmla="*/ 538 h 537"/>
                <a:gd name="connsiteX1" fmla="*/ 3549 w 3872"/>
                <a:gd name="connsiteY1" fmla="*/ 108 h 537"/>
                <a:gd name="connsiteX2" fmla="*/ 3872 w 3872"/>
                <a:gd name="connsiteY2" fmla="*/ 0 h 537"/>
                <a:gd name="connsiteX3" fmla="*/ 3764 w 3872"/>
                <a:gd name="connsiteY3" fmla="*/ 0 h 537"/>
                <a:gd name="connsiteX4" fmla="*/ 0 w 3872"/>
                <a:gd name="connsiteY4" fmla="*/ 538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2" h="537">
                  <a:moveTo>
                    <a:pt x="0" y="538"/>
                  </a:moveTo>
                  <a:lnTo>
                    <a:pt x="3549" y="108"/>
                  </a:lnTo>
                  <a:cubicBezTo>
                    <a:pt x="3657" y="108"/>
                    <a:pt x="3764" y="108"/>
                    <a:pt x="3872" y="0"/>
                  </a:cubicBezTo>
                  <a:cubicBezTo>
                    <a:pt x="3872" y="0"/>
                    <a:pt x="3764" y="0"/>
                    <a:pt x="3764" y="0"/>
                  </a:cubicBezTo>
                  <a:cubicBezTo>
                    <a:pt x="2474" y="215"/>
                    <a:pt x="1291" y="430"/>
                    <a:pt x="0" y="538"/>
                  </a:cubicBezTo>
                  <a:close/>
                </a:path>
              </a:pathLst>
            </a:custGeom>
            <a:grpFill/>
            <a:ln w="10707" cap="flat">
              <a:noFill/>
              <a:prstDash val="solid"/>
              <a:miter/>
            </a:ln>
          </p:spPr>
          <p:txBody>
            <a:bodyPr rtlCol="0" anchor="ctr"/>
            <a:lstStyle/>
            <a:p>
              <a:endParaRPr lang="zh-CN" altLang="en-US">
                <a:solidFill>
                  <a:prstClr val="black"/>
                </a:solidFill>
              </a:endParaRPr>
            </a:p>
          </p:txBody>
        </p:sp>
      </p:grpSp>
      <p:sp>
        <p:nvSpPr>
          <p:cNvPr id="195" name="文本框 194">
            <a:hlinkClick r:id="rId3" action="ppaction://hlinksldjump"/>
          </p:cNvPr>
          <p:cNvSpPr txBox="1"/>
          <p:nvPr/>
        </p:nvSpPr>
        <p:spPr>
          <a:xfrm>
            <a:off x="4780081" y="3094315"/>
            <a:ext cx="2037737" cy="646331"/>
          </a:xfrm>
          <a:prstGeom prst="rect">
            <a:avLst/>
          </a:prstGeom>
          <a:noFill/>
        </p:spPr>
        <p:txBody>
          <a:bodyPr wrap="none" rtlCol="0">
            <a:spAutoFit/>
          </a:bodyPr>
          <a:lstStyle/>
          <a:p>
            <a:pPr algn="ctr"/>
            <a:r>
              <a:rPr lang="zh-CN" altLang="zh-CN" sz="3600" b="1" dirty="0">
                <a:solidFill>
                  <a:prstClr val="black"/>
                </a:solidFill>
              </a:rPr>
              <a:t>编制</a:t>
            </a:r>
            <a:r>
              <a:rPr lang="zh-CN" altLang="en-US" sz="3600" b="1" dirty="0">
                <a:solidFill>
                  <a:prstClr val="black"/>
                </a:solidFill>
              </a:rPr>
              <a:t>依据</a:t>
            </a:r>
            <a:endParaRPr lang="zh-CN" altLang="en-US" sz="3600" b="1" dirty="0">
              <a:solidFill>
                <a:prstClr val="white"/>
              </a:solidFill>
              <a:latin typeface="字体圈欣意冠黑体" panose="00000500000000000000" pitchFamily="2" charset="-122"/>
              <a:ea typeface="字体圈欣意冠黑体" panose="00000500000000000000" pitchFamily="2" charset="-122"/>
            </a:endParaRPr>
          </a:p>
        </p:txBody>
      </p:sp>
      <p:sp>
        <p:nvSpPr>
          <p:cNvPr id="1037" name="文本框 1036"/>
          <p:cNvSpPr txBox="1"/>
          <p:nvPr/>
        </p:nvSpPr>
        <p:spPr>
          <a:xfrm>
            <a:off x="5466040" y="1727195"/>
            <a:ext cx="702436" cy="1323439"/>
          </a:xfrm>
          <a:prstGeom prst="rect">
            <a:avLst/>
          </a:prstGeom>
          <a:noFill/>
        </p:spPr>
        <p:txBody>
          <a:bodyPr wrap="none" rtlCol="0">
            <a:spAutoFit/>
          </a:bodyPr>
          <a:lstStyle/>
          <a:p>
            <a:r>
              <a:rPr lang="en-US" altLang="zh-CN" sz="8000" b="1" dirty="0">
                <a:solidFill>
                  <a:prstClr val="black"/>
                </a:solidFill>
                <a:latin typeface="字体圈欣意冠黑体" panose="00000500000000000000" pitchFamily="2" charset="-122"/>
                <a:ea typeface="字体圈欣意冠黑体" panose="00000500000000000000" pitchFamily="2" charset="-122"/>
              </a:rPr>
              <a:t>2</a:t>
            </a:r>
            <a:endParaRPr lang="zh-CN" altLang="en-US" sz="8000" b="1" dirty="0">
              <a:solidFill>
                <a:prstClr val="black"/>
              </a:solidFill>
              <a:latin typeface="字体圈欣意冠黑体" panose="00000500000000000000" pitchFamily="2" charset="-122"/>
              <a:ea typeface="字体圈欣意冠黑体" panose="00000500000000000000" pitchFamily="2" charset="-122"/>
            </a:endParaRPr>
          </a:p>
        </p:txBody>
      </p:sp>
      <p:grpSp>
        <p:nvGrpSpPr>
          <p:cNvPr id="1076" name="组合 1075"/>
          <p:cNvGrpSpPr/>
          <p:nvPr/>
        </p:nvGrpSpPr>
        <p:grpSpPr>
          <a:xfrm rot="10800000">
            <a:off x="8706053" y="177293"/>
            <a:ext cx="3465467" cy="6579393"/>
            <a:chOff x="27436" y="177293"/>
            <a:chExt cx="3465467" cy="6579393"/>
          </a:xfrm>
          <a:gradFill flip="none" rotWithShape="1">
            <a:gsLst>
              <a:gs pos="0">
                <a:schemeClr val="bg1">
                  <a:alpha val="44000"/>
                </a:schemeClr>
              </a:gs>
              <a:gs pos="100000">
                <a:srgbClr val="2CA2FA">
                  <a:alpha val="0"/>
                </a:srgbClr>
              </a:gs>
            </a:gsLst>
            <a:lin ang="18900000" scaled="1"/>
            <a:tileRect/>
          </a:gradFill>
        </p:grpSpPr>
        <p:sp>
          <p:nvSpPr>
            <p:cNvPr id="1080" name="任意多边形: 形状 16">
              <a:extLst>
                <a:ext uri="{FF2B5EF4-FFF2-40B4-BE49-F238E27FC236}">
                  <a16:creationId xmlns:a16="http://schemas.microsoft.com/office/drawing/2014/main" xmlns="" id="{774B7578-049D-4F43-AFB1-F13A7C882183}"/>
                </a:ext>
              </a:extLst>
            </p:cNvPr>
            <p:cNvSpPr/>
            <p:nvPr/>
          </p:nvSpPr>
          <p:spPr>
            <a:xfrm>
              <a:off x="248651" y="2516083"/>
              <a:ext cx="81972" cy="86012"/>
            </a:xfrm>
            <a:custGeom>
              <a:avLst/>
              <a:gdLst>
                <a:gd name="connsiteX0" fmla="*/ 19389 w 19399"/>
                <a:gd name="connsiteY0" fmla="*/ 10971 h 20355"/>
                <a:gd name="connsiteX1" fmla="*/ 9386 w 19399"/>
                <a:gd name="connsiteY1" fmla="*/ 0 h 20355"/>
                <a:gd name="connsiteX2" fmla="*/ 2395 w 19399"/>
                <a:gd name="connsiteY2" fmla="*/ 16779 h 20355"/>
                <a:gd name="connsiteX3" fmla="*/ 19389 w 19399"/>
                <a:gd name="connsiteY3" fmla="*/ 10971 h 20355"/>
              </a:gdLst>
              <a:ahLst/>
              <a:cxnLst>
                <a:cxn ang="0">
                  <a:pos x="connsiteX0" y="connsiteY0"/>
                </a:cxn>
                <a:cxn ang="0">
                  <a:pos x="connsiteX1" y="connsiteY1"/>
                </a:cxn>
                <a:cxn ang="0">
                  <a:pos x="connsiteX2" y="connsiteY2"/>
                </a:cxn>
                <a:cxn ang="0">
                  <a:pos x="connsiteX3" y="connsiteY3"/>
                </a:cxn>
              </a:cxnLst>
              <a:rect l="l" t="t" r="r" b="b"/>
              <a:pathLst>
                <a:path w="19399" h="20355">
                  <a:moveTo>
                    <a:pt x="19389" y="10971"/>
                  </a:moveTo>
                  <a:cubicBezTo>
                    <a:pt x="19604" y="6561"/>
                    <a:pt x="16700" y="215"/>
                    <a:pt x="9386" y="0"/>
                  </a:cubicBezTo>
                  <a:cubicBezTo>
                    <a:pt x="352" y="645"/>
                    <a:pt x="-2553" y="10863"/>
                    <a:pt x="2395" y="16779"/>
                  </a:cubicBezTo>
                  <a:cubicBezTo>
                    <a:pt x="8096" y="23662"/>
                    <a:pt x="18851" y="20005"/>
                    <a:pt x="19389"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1" name="任意多边形: 形状 17">
              <a:extLst>
                <a:ext uri="{FF2B5EF4-FFF2-40B4-BE49-F238E27FC236}">
                  <a16:creationId xmlns:a16="http://schemas.microsoft.com/office/drawing/2014/main" xmlns="" id="{25053E64-3C26-4487-BD56-EBCB0FAEDBC0}"/>
                </a:ext>
              </a:extLst>
            </p:cNvPr>
            <p:cNvSpPr/>
            <p:nvPr/>
          </p:nvSpPr>
          <p:spPr>
            <a:xfrm>
              <a:off x="562799" y="2506990"/>
              <a:ext cx="82298" cy="85894"/>
            </a:xfrm>
            <a:custGeom>
              <a:avLst/>
              <a:gdLst>
                <a:gd name="connsiteX0" fmla="*/ 19474 w 19476"/>
                <a:gd name="connsiteY0" fmla="*/ 10863 h 20327"/>
                <a:gd name="connsiteX1" fmla="*/ 8934 w 19476"/>
                <a:gd name="connsiteY1" fmla="*/ 0 h 20327"/>
                <a:gd name="connsiteX2" fmla="*/ 2588 w 19476"/>
                <a:gd name="connsiteY2" fmla="*/ 16886 h 20327"/>
                <a:gd name="connsiteX3" fmla="*/ 19474 w 19476"/>
                <a:gd name="connsiteY3" fmla="*/ 10863 h 20327"/>
              </a:gdLst>
              <a:ahLst/>
              <a:cxnLst>
                <a:cxn ang="0">
                  <a:pos x="connsiteX0" y="connsiteY0"/>
                </a:cxn>
                <a:cxn ang="0">
                  <a:pos x="connsiteX1" y="connsiteY1"/>
                </a:cxn>
                <a:cxn ang="0">
                  <a:pos x="connsiteX2" y="connsiteY2"/>
                </a:cxn>
                <a:cxn ang="0">
                  <a:pos x="connsiteX3" y="connsiteY3"/>
                </a:cxn>
              </a:cxnLst>
              <a:rect l="l" t="t" r="r" b="b"/>
              <a:pathLst>
                <a:path w="19476" h="20327">
                  <a:moveTo>
                    <a:pt x="19474" y="10863"/>
                  </a:moveTo>
                  <a:cubicBezTo>
                    <a:pt x="19582" y="6453"/>
                    <a:pt x="16355" y="108"/>
                    <a:pt x="8934" y="0"/>
                  </a:cubicBezTo>
                  <a:cubicBezTo>
                    <a:pt x="7" y="753"/>
                    <a:pt x="-2467" y="10971"/>
                    <a:pt x="2588" y="16886"/>
                  </a:cubicBezTo>
                  <a:cubicBezTo>
                    <a:pt x="8611" y="23662"/>
                    <a:pt x="19259" y="19790"/>
                    <a:pt x="19474"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2" name="任意多边形: 形状 18">
              <a:extLst>
                <a:ext uri="{FF2B5EF4-FFF2-40B4-BE49-F238E27FC236}">
                  <a16:creationId xmlns:a16="http://schemas.microsoft.com/office/drawing/2014/main" xmlns="" id="{54A3B88C-64BB-44A0-AC73-EB6DE8355E99}"/>
                </a:ext>
              </a:extLst>
            </p:cNvPr>
            <p:cNvSpPr/>
            <p:nvPr/>
          </p:nvSpPr>
          <p:spPr>
            <a:xfrm>
              <a:off x="875971" y="2495175"/>
              <a:ext cx="81808" cy="85459"/>
            </a:xfrm>
            <a:custGeom>
              <a:avLst/>
              <a:gdLst>
                <a:gd name="connsiteX0" fmla="*/ 19360 w 19360"/>
                <a:gd name="connsiteY0" fmla="*/ 10756 h 20224"/>
                <a:gd name="connsiteX1" fmla="*/ 8496 w 19360"/>
                <a:gd name="connsiteY1" fmla="*/ 0 h 20224"/>
                <a:gd name="connsiteX2" fmla="*/ 3656 w 19360"/>
                <a:gd name="connsiteY2" fmla="*/ 17532 h 20224"/>
                <a:gd name="connsiteX3" fmla="*/ 19360 w 19360"/>
                <a:gd name="connsiteY3" fmla="*/ 10756 h 20224"/>
              </a:gdLst>
              <a:ahLst/>
              <a:cxnLst>
                <a:cxn ang="0">
                  <a:pos x="connsiteX0" y="connsiteY0"/>
                </a:cxn>
                <a:cxn ang="0">
                  <a:pos x="connsiteX1" y="connsiteY1"/>
                </a:cxn>
                <a:cxn ang="0">
                  <a:pos x="connsiteX2" y="connsiteY2"/>
                </a:cxn>
                <a:cxn ang="0">
                  <a:pos x="connsiteX3" y="connsiteY3"/>
                </a:cxn>
              </a:cxnLst>
              <a:rect l="l" t="t" r="r" b="b"/>
              <a:pathLst>
                <a:path w="19360" h="20224">
                  <a:moveTo>
                    <a:pt x="19360" y="10756"/>
                  </a:moveTo>
                  <a:cubicBezTo>
                    <a:pt x="19252" y="6346"/>
                    <a:pt x="15810" y="108"/>
                    <a:pt x="8496" y="0"/>
                  </a:cubicBezTo>
                  <a:cubicBezTo>
                    <a:pt x="-753" y="860"/>
                    <a:pt x="-2582" y="11939"/>
                    <a:pt x="3656" y="17532"/>
                  </a:cubicBezTo>
                  <a:cubicBezTo>
                    <a:pt x="9895" y="23340"/>
                    <a:pt x="19467" y="19145"/>
                    <a:pt x="19360" y="107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3" name="任意多边形: 形状 19">
              <a:extLst>
                <a:ext uri="{FF2B5EF4-FFF2-40B4-BE49-F238E27FC236}">
                  <a16:creationId xmlns:a16="http://schemas.microsoft.com/office/drawing/2014/main" xmlns="" id="{7F50D02E-E320-4FE1-9DED-2C9118B22753}"/>
                </a:ext>
              </a:extLst>
            </p:cNvPr>
            <p:cNvSpPr/>
            <p:nvPr/>
          </p:nvSpPr>
          <p:spPr>
            <a:xfrm>
              <a:off x="1184731" y="2479722"/>
              <a:ext cx="80823" cy="85497"/>
            </a:xfrm>
            <a:custGeom>
              <a:avLst/>
              <a:gdLst>
                <a:gd name="connsiteX0" fmla="*/ 3940 w 19127"/>
                <a:gd name="connsiteY0" fmla="*/ 17639 h 20233"/>
                <a:gd name="connsiteX1" fmla="*/ 19105 w 19127"/>
                <a:gd name="connsiteY1" fmla="*/ 10648 h 20233"/>
                <a:gd name="connsiteX2" fmla="*/ 19105 w 19127"/>
                <a:gd name="connsiteY2" fmla="*/ 10648 h 20233"/>
                <a:gd name="connsiteX3" fmla="*/ 8027 w 19127"/>
                <a:gd name="connsiteY3" fmla="*/ 0 h 20233"/>
                <a:gd name="connsiteX4" fmla="*/ 3940 w 19127"/>
                <a:gd name="connsiteY4" fmla="*/ 17639 h 20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7" h="20233">
                  <a:moveTo>
                    <a:pt x="3940" y="17639"/>
                  </a:moveTo>
                  <a:cubicBezTo>
                    <a:pt x="10393" y="23340"/>
                    <a:pt x="19643" y="19037"/>
                    <a:pt x="19105" y="10648"/>
                  </a:cubicBezTo>
                  <a:lnTo>
                    <a:pt x="19105" y="10648"/>
                  </a:lnTo>
                  <a:cubicBezTo>
                    <a:pt x="18890" y="6238"/>
                    <a:pt x="15233" y="0"/>
                    <a:pt x="8027" y="0"/>
                  </a:cubicBezTo>
                  <a:cubicBezTo>
                    <a:pt x="-1115" y="1076"/>
                    <a:pt x="-2406" y="12154"/>
                    <a:pt x="3940" y="176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4" name="任意多边形: 形状 20">
              <a:extLst>
                <a:ext uri="{FF2B5EF4-FFF2-40B4-BE49-F238E27FC236}">
                  <a16:creationId xmlns:a16="http://schemas.microsoft.com/office/drawing/2014/main" xmlns="" id="{1D192C42-3AB4-4412-B834-952491168719}"/>
                </a:ext>
              </a:extLst>
            </p:cNvPr>
            <p:cNvSpPr/>
            <p:nvPr/>
          </p:nvSpPr>
          <p:spPr>
            <a:xfrm>
              <a:off x="1487348" y="2461535"/>
              <a:ext cx="79230" cy="85180"/>
            </a:xfrm>
            <a:custGeom>
              <a:avLst/>
              <a:gdLst>
                <a:gd name="connsiteX0" fmla="*/ 4172 w 18750"/>
                <a:gd name="connsiteY0" fmla="*/ 17641 h 20158"/>
                <a:gd name="connsiteX1" fmla="*/ 18692 w 18750"/>
                <a:gd name="connsiteY1" fmla="*/ 10434 h 20158"/>
                <a:gd name="connsiteX2" fmla="*/ 7399 w 18750"/>
                <a:gd name="connsiteY2" fmla="*/ 1 h 20158"/>
                <a:gd name="connsiteX3" fmla="*/ 4172 w 18750"/>
                <a:gd name="connsiteY3" fmla="*/ 17641 h 20158"/>
              </a:gdLst>
              <a:ahLst/>
              <a:cxnLst>
                <a:cxn ang="0">
                  <a:pos x="connsiteX0" y="connsiteY0"/>
                </a:cxn>
                <a:cxn ang="0">
                  <a:pos x="connsiteX1" y="connsiteY1"/>
                </a:cxn>
                <a:cxn ang="0">
                  <a:pos x="connsiteX2" y="connsiteY2"/>
                </a:cxn>
                <a:cxn ang="0">
                  <a:pos x="connsiteX3" y="connsiteY3"/>
                </a:cxn>
              </a:cxnLst>
              <a:rect l="l" t="t" r="r" b="b"/>
              <a:pathLst>
                <a:path w="18750" h="20158">
                  <a:moveTo>
                    <a:pt x="4172" y="17641"/>
                  </a:moveTo>
                  <a:cubicBezTo>
                    <a:pt x="10733" y="23233"/>
                    <a:pt x="19552" y="18931"/>
                    <a:pt x="18692" y="10434"/>
                  </a:cubicBezTo>
                  <a:cubicBezTo>
                    <a:pt x="18262" y="6025"/>
                    <a:pt x="14497" y="-106"/>
                    <a:pt x="7399" y="1"/>
                  </a:cubicBezTo>
                  <a:cubicBezTo>
                    <a:pt x="-1421" y="1077"/>
                    <a:pt x="-2174" y="12155"/>
                    <a:pt x="4172" y="1764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5" name="任意多边形: 形状 21">
              <a:extLst>
                <a:ext uri="{FF2B5EF4-FFF2-40B4-BE49-F238E27FC236}">
                  <a16:creationId xmlns:a16="http://schemas.microsoft.com/office/drawing/2014/main" xmlns="" id="{744886A1-88BC-463D-93AB-9423E4CEF4EB}"/>
                </a:ext>
              </a:extLst>
            </p:cNvPr>
            <p:cNvSpPr/>
            <p:nvPr/>
          </p:nvSpPr>
          <p:spPr>
            <a:xfrm>
              <a:off x="1780026" y="2439706"/>
              <a:ext cx="76344" cy="85133"/>
            </a:xfrm>
            <a:custGeom>
              <a:avLst/>
              <a:gdLst>
                <a:gd name="connsiteX0" fmla="*/ 17942 w 18067"/>
                <a:gd name="connsiteY0" fmla="*/ 10331 h 20147"/>
                <a:gd name="connsiteX1" fmla="*/ 6756 w 18067"/>
                <a:gd name="connsiteY1" fmla="*/ 6 h 20147"/>
                <a:gd name="connsiteX2" fmla="*/ 5896 w 18067"/>
                <a:gd name="connsiteY2" fmla="*/ 113 h 20147"/>
                <a:gd name="connsiteX3" fmla="*/ 5251 w 18067"/>
                <a:gd name="connsiteY3" fmla="*/ 18290 h 20147"/>
                <a:gd name="connsiteX4" fmla="*/ 17942 w 18067"/>
                <a:gd name="connsiteY4" fmla="*/ 10331 h 20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7" h="20147">
                  <a:moveTo>
                    <a:pt x="17942" y="10331"/>
                  </a:moveTo>
                  <a:cubicBezTo>
                    <a:pt x="17297" y="5921"/>
                    <a:pt x="13425" y="-210"/>
                    <a:pt x="6756" y="6"/>
                  </a:cubicBezTo>
                  <a:cubicBezTo>
                    <a:pt x="6541" y="6"/>
                    <a:pt x="6111" y="113"/>
                    <a:pt x="5896" y="113"/>
                  </a:cubicBezTo>
                  <a:cubicBezTo>
                    <a:pt x="-1633" y="1619"/>
                    <a:pt x="-2063" y="13020"/>
                    <a:pt x="5251" y="18290"/>
                  </a:cubicBezTo>
                  <a:cubicBezTo>
                    <a:pt x="11704" y="22915"/>
                    <a:pt x="19125" y="18398"/>
                    <a:pt x="17942"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6" name="任意多边形: 形状 31">
              <a:extLst>
                <a:ext uri="{FF2B5EF4-FFF2-40B4-BE49-F238E27FC236}">
                  <a16:creationId xmlns:a16="http://schemas.microsoft.com/office/drawing/2014/main" xmlns="" id="{94876CDF-AD8B-40AA-AFA3-048C30698E2B}"/>
                </a:ext>
              </a:extLst>
            </p:cNvPr>
            <p:cNvSpPr/>
            <p:nvPr/>
          </p:nvSpPr>
          <p:spPr>
            <a:xfrm>
              <a:off x="76749" y="2713782"/>
              <a:ext cx="83502" cy="87690"/>
            </a:xfrm>
            <a:custGeom>
              <a:avLst/>
              <a:gdLst>
                <a:gd name="connsiteX0" fmla="*/ 19737 w 19761"/>
                <a:gd name="connsiteY0" fmla="*/ 11293 h 20752"/>
                <a:gd name="connsiteX1" fmla="*/ 9734 w 19761"/>
                <a:gd name="connsiteY1" fmla="*/ 0 h 20752"/>
                <a:gd name="connsiteX2" fmla="*/ 2313 w 19761"/>
                <a:gd name="connsiteY2" fmla="*/ 17101 h 20752"/>
                <a:gd name="connsiteX3" fmla="*/ 19737 w 19761"/>
                <a:gd name="connsiteY3" fmla="*/ 11293 h 20752"/>
              </a:gdLst>
              <a:ahLst/>
              <a:cxnLst>
                <a:cxn ang="0">
                  <a:pos x="connsiteX0" y="connsiteY0"/>
                </a:cxn>
                <a:cxn ang="0">
                  <a:pos x="connsiteX1" y="connsiteY1"/>
                </a:cxn>
                <a:cxn ang="0">
                  <a:pos x="connsiteX2" y="connsiteY2"/>
                </a:cxn>
                <a:cxn ang="0">
                  <a:pos x="connsiteX3" y="connsiteY3"/>
                </a:cxn>
              </a:cxnLst>
              <a:rect l="l" t="t" r="r" b="b"/>
              <a:pathLst>
                <a:path w="19761" h="20752">
                  <a:moveTo>
                    <a:pt x="19737" y="11293"/>
                  </a:moveTo>
                  <a:cubicBezTo>
                    <a:pt x="20060" y="6776"/>
                    <a:pt x="17263" y="323"/>
                    <a:pt x="9734" y="0"/>
                  </a:cubicBezTo>
                  <a:cubicBezTo>
                    <a:pt x="592" y="645"/>
                    <a:pt x="-2635" y="11078"/>
                    <a:pt x="2313" y="17101"/>
                  </a:cubicBezTo>
                  <a:cubicBezTo>
                    <a:pt x="7906" y="24092"/>
                    <a:pt x="18984" y="20436"/>
                    <a:pt x="19737"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7" name="任意多边形: 形状 32">
              <a:extLst>
                <a:ext uri="{FF2B5EF4-FFF2-40B4-BE49-F238E27FC236}">
                  <a16:creationId xmlns:a16="http://schemas.microsoft.com/office/drawing/2014/main" xmlns="" id="{49DBA4FA-BDC4-47EF-9584-2E07BD9072D2}"/>
                </a:ext>
              </a:extLst>
            </p:cNvPr>
            <p:cNvSpPr/>
            <p:nvPr/>
          </p:nvSpPr>
          <p:spPr>
            <a:xfrm>
              <a:off x="397561" y="2706510"/>
              <a:ext cx="83954" cy="87677"/>
            </a:xfrm>
            <a:custGeom>
              <a:avLst/>
              <a:gdLst>
                <a:gd name="connsiteX0" fmla="*/ 2541 w 19868"/>
                <a:gd name="connsiteY0" fmla="*/ 17209 h 20749"/>
                <a:gd name="connsiteX1" fmla="*/ 19858 w 19868"/>
                <a:gd name="connsiteY1" fmla="*/ 11186 h 20749"/>
                <a:gd name="connsiteX2" fmla="*/ 19858 w 19868"/>
                <a:gd name="connsiteY2" fmla="*/ 11186 h 20749"/>
                <a:gd name="connsiteX3" fmla="*/ 9425 w 19868"/>
                <a:gd name="connsiteY3" fmla="*/ 0 h 20749"/>
                <a:gd name="connsiteX4" fmla="*/ 2541 w 19868"/>
                <a:gd name="connsiteY4" fmla="*/ 17209 h 20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8" h="20749">
                  <a:moveTo>
                    <a:pt x="2541" y="17209"/>
                  </a:moveTo>
                  <a:cubicBezTo>
                    <a:pt x="8457" y="24092"/>
                    <a:pt x="19428" y="20328"/>
                    <a:pt x="19858" y="11186"/>
                  </a:cubicBezTo>
                  <a:lnTo>
                    <a:pt x="19858" y="11186"/>
                  </a:lnTo>
                  <a:cubicBezTo>
                    <a:pt x="20073" y="6668"/>
                    <a:pt x="16954" y="215"/>
                    <a:pt x="9425" y="0"/>
                  </a:cubicBezTo>
                  <a:cubicBezTo>
                    <a:pt x="283" y="753"/>
                    <a:pt x="-2621" y="11186"/>
                    <a:pt x="2541"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8" name="任意多边形: 形状 33">
              <a:extLst>
                <a:ext uri="{FF2B5EF4-FFF2-40B4-BE49-F238E27FC236}">
                  <a16:creationId xmlns:a16="http://schemas.microsoft.com/office/drawing/2014/main" xmlns="" id="{A4B985B1-6D6D-4A35-85CF-2E54DF0EA61F}"/>
                </a:ext>
              </a:extLst>
            </p:cNvPr>
            <p:cNvSpPr/>
            <p:nvPr/>
          </p:nvSpPr>
          <p:spPr>
            <a:xfrm>
              <a:off x="718525" y="2696060"/>
              <a:ext cx="83823" cy="87440"/>
            </a:xfrm>
            <a:custGeom>
              <a:avLst/>
              <a:gdLst>
                <a:gd name="connsiteX0" fmla="*/ 19835 w 19837"/>
                <a:gd name="connsiteY0" fmla="*/ 11078 h 20693"/>
                <a:gd name="connsiteX1" fmla="*/ 9080 w 19837"/>
                <a:gd name="connsiteY1" fmla="*/ 0 h 20693"/>
                <a:gd name="connsiteX2" fmla="*/ 2734 w 19837"/>
                <a:gd name="connsiteY2" fmla="*/ 17209 h 20693"/>
                <a:gd name="connsiteX3" fmla="*/ 19835 w 19837"/>
                <a:gd name="connsiteY3" fmla="*/ 11078 h 20693"/>
              </a:gdLst>
              <a:ahLst/>
              <a:cxnLst>
                <a:cxn ang="0">
                  <a:pos x="connsiteX0" y="connsiteY0"/>
                </a:cxn>
                <a:cxn ang="0">
                  <a:pos x="connsiteX1" y="connsiteY1"/>
                </a:cxn>
                <a:cxn ang="0">
                  <a:pos x="connsiteX2" y="connsiteY2"/>
                </a:cxn>
                <a:cxn ang="0">
                  <a:pos x="connsiteX3" y="connsiteY3"/>
                </a:cxn>
              </a:cxnLst>
              <a:rect l="l" t="t" r="r" b="b"/>
              <a:pathLst>
                <a:path w="19837" h="20693">
                  <a:moveTo>
                    <a:pt x="19835" y="11078"/>
                  </a:moveTo>
                  <a:cubicBezTo>
                    <a:pt x="19943" y="6561"/>
                    <a:pt x="16609" y="108"/>
                    <a:pt x="9080" y="0"/>
                  </a:cubicBezTo>
                  <a:cubicBezTo>
                    <a:pt x="-63" y="860"/>
                    <a:pt x="-2536" y="11293"/>
                    <a:pt x="2734" y="17209"/>
                  </a:cubicBezTo>
                  <a:cubicBezTo>
                    <a:pt x="8865" y="24092"/>
                    <a:pt x="19728" y="20113"/>
                    <a:pt x="19835"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9" name="任意多边形: 形状 34">
              <a:extLst>
                <a:ext uri="{FF2B5EF4-FFF2-40B4-BE49-F238E27FC236}">
                  <a16:creationId xmlns:a16="http://schemas.microsoft.com/office/drawing/2014/main" xmlns="" id="{F9FECB0D-BEBA-42FF-9106-CC75460CE85E}"/>
                </a:ext>
              </a:extLst>
            </p:cNvPr>
            <p:cNvSpPr/>
            <p:nvPr/>
          </p:nvSpPr>
          <p:spPr>
            <a:xfrm>
              <a:off x="1037013" y="2681968"/>
              <a:ext cx="83025" cy="87842"/>
            </a:xfrm>
            <a:custGeom>
              <a:avLst/>
              <a:gdLst>
                <a:gd name="connsiteX0" fmla="*/ 19645 w 19648"/>
                <a:gd name="connsiteY0" fmla="*/ 10971 h 20788"/>
                <a:gd name="connsiteX1" fmla="*/ 8674 w 19648"/>
                <a:gd name="connsiteY1" fmla="*/ 0 h 20788"/>
                <a:gd name="connsiteX2" fmla="*/ 3727 w 19648"/>
                <a:gd name="connsiteY2" fmla="*/ 17962 h 20788"/>
                <a:gd name="connsiteX3" fmla="*/ 19645 w 19648"/>
                <a:gd name="connsiteY3" fmla="*/ 10971 h 20788"/>
              </a:gdLst>
              <a:ahLst/>
              <a:cxnLst>
                <a:cxn ang="0">
                  <a:pos x="connsiteX0" y="connsiteY0"/>
                </a:cxn>
                <a:cxn ang="0">
                  <a:pos x="connsiteX1" y="connsiteY1"/>
                </a:cxn>
                <a:cxn ang="0">
                  <a:pos x="connsiteX2" y="connsiteY2"/>
                </a:cxn>
                <a:cxn ang="0">
                  <a:pos x="connsiteX3" y="connsiteY3"/>
                </a:cxn>
              </a:cxnLst>
              <a:rect l="l" t="t" r="r" b="b"/>
              <a:pathLst>
                <a:path w="19648" h="20788">
                  <a:moveTo>
                    <a:pt x="19645" y="10971"/>
                  </a:moveTo>
                  <a:cubicBezTo>
                    <a:pt x="19538" y="6453"/>
                    <a:pt x="16096" y="108"/>
                    <a:pt x="8674" y="0"/>
                  </a:cubicBezTo>
                  <a:cubicBezTo>
                    <a:pt x="-791" y="968"/>
                    <a:pt x="-2619" y="12369"/>
                    <a:pt x="3727" y="17962"/>
                  </a:cubicBezTo>
                  <a:cubicBezTo>
                    <a:pt x="10288" y="23985"/>
                    <a:pt x="19860" y="19790"/>
                    <a:pt x="19645"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0" name="任意多边形: 形状 35">
              <a:extLst>
                <a:ext uri="{FF2B5EF4-FFF2-40B4-BE49-F238E27FC236}">
                  <a16:creationId xmlns:a16="http://schemas.microsoft.com/office/drawing/2014/main" xmlns="" id="{7ABCE59E-1FBD-4694-A47B-58F0B132D3F6}"/>
                </a:ext>
              </a:extLst>
            </p:cNvPr>
            <p:cNvSpPr/>
            <p:nvPr/>
          </p:nvSpPr>
          <p:spPr>
            <a:xfrm>
              <a:off x="1350662" y="2665602"/>
              <a:ext cx="81233" cy="87039"/>
            </a:xfrm>
            <a:custGeom>
              <a:avLst/>
              <a:gdLst>
                <a:gd name="connsiteX0" fmla="*/ 3822 w 19224"/>
                <a:gd name="connsiteY0" fmla="*/ 17963 h 20598"/>
                <a:gd name="connsiteX1" fmla="*/ 19203 w 19224"/>
                <a:gd name="connsiteY1" fmla="*/ 10757 h 20598"/>
                <a:gd name="connsiteX2" fmla="*/ 8017 w 19224"/>
                <a:gd name="connsiteY2" fmla="*/ 1 h 20598"/>
                <a:gd name="connsiteX3" fmla="*/ 3822 w 19224"/>
                <a:gd name="connsiteY3" fmla="*/ 17963 h 20598"/>
              </a:gdLst>
              <a:ahLst/>
              <a:cxnLst>
                <a:cxn ang="0">
                  <a:pos x="connsiteX0" y="connsiteY0"/>
                </a:cxn>
                <a:cxn ang="0">
                  <a:pos x="connsiteX1" y="connsiteY1"/>
                </a:cxn>
                <a:cxn ang="0">
                  <a:pos x="connsiteX2" y="connsiteY2"/>
                </a:cxn>
                <a:cxn ang="0">
                  <a:pos x="connsiteX3" y="connsiteY3"/>
                </a:cxn>
              </a:cxnLst>
              <a:rect l="l" t="t" r="r" b="b"/>
              <a:pathLst>
                <a:path w="19224" h="20598">
                  <a:moveTo>
                    <a:pt x="3822" y="17963"/>
                  </a:moveTo>
                  <a:cubicBezTo>
                    <a:pt x="10275" y="23771"/>
                    <a:pt x="19740" y="19361"/>
                    <a:pt x="19203" y="10757"/>
                  </a:cubicBezTo>
                  <a:cubicBezTo>
                    <a:pt x="18987" y="6240"/>
                    <a:pt x="15330" y="-106"/>
                    <a:pt x="8017" y="1"/>
                  </a:cubicBezTo>
                  <a:cubicBezTo>
                    <a:pt x="-1018" y="969"/>
                    <a:pt x="-2416" y="12370"/>
                    <a:pt x="3822" y="179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1" name="任意多边形: 形状 36">
              <a:extLst>
                <a:ext uri="{FF2B5EF4-FFF2-40B4-BE49-F238E27FC236}">
                  <a16:creationId xmlns:a16="http://schemas.microsoft.com/office/drawing/2014/main" xmlns="" id="{42342811-5E59-4B71-B3A7-1D77FF3985C1}"/>
                </a:ext>
              </a:extLst>
            </p:cNvPr>
            <p:cNvSpPr/>
            <p:nvPr/>
          </p:nvSpPr>
          <p:spPr>
            <a:xfrm>
              <a:off x="1655869" y="2645150"/>
              <a:ext cx="79720" cy="86883"/>
            </a:xfrm>
            <a:custGeom>
              <a:avLst/>
              <a:gdLst>
                <a:gd name="connsiteX0" fmla="*/ 18822 w 18866"/>
                <a:gd name="connsiteY0" fmla="*/ 10649 h 20561"/>
                <a:gd name="connsiteX1" fmla="*/ 7528 w 18866"/>
                <a:gd name="connsiteY1" fmla="*/ 1 h 20561"/>
                <a:gd name="connsiteX2" fmla="*/ 4087 w 18866"/>
                <a:gd name="connsiteY2" fmla="*/ 18071 h 20561"/>
                <a:gd name="connsiteX3" fmla="*/ 18822 w 18866"/>
                <a:gd name="connsiteY3" fmla="*/ 10649 h 20561"/>
              </a:gdLst>
              <a:ahLst/>
              <a:cxnLst>
                <a:cxn ang="0">
                  <a:pos x="connsiteX0" y="connsiteY0"/>
                </a:cxn>
                <a:cxn ang="0">
                  <a:pos x="connsiteX1" y="connsiteY1"/>
                </a:cxn>
                <a:cxn ang="0">
                  <a:pos x="connsiteX2" y="connsiteY2"/>
                </a:cxn>
                <a:cxn ang="0">
                  <a:pos x="connsiteX3" y="connsiteY3"/>
                </a:cxn>
              </a:cxnLst>
              <a:rect l="l" t="t" r="r" b="b"/>
              <a:pathLst>
                <a:path w="18866" h="20561">
                  <a:moveTo>
                    <a:pt x="18822" y="10649"/>
                  </a:moveTo>
                  <a:cubicBezTo>
                    <a:pt x="18391" y="6132"/>
                    <a:pt x="14735" y="-106"/>
                    <a:pt x="7528" y="1"/>
                  </a:cubicBezTo>
                  <a:cubicBezTo>
                    <a:pt x="-1291" y="1184"/>
                    <a:pt x="-2259" y="12478"/>
                    <a:pt x="4087" y="18071"/>
                  </a:cubicBezTo>
                  <a:cubicBezTo>
                    <a:pt x="10647" y="23664"/>
                    <a:pt x="19575" y="19254"/>
                    <a:pt x="18822" y="106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2" name="任意多边形: 形状 37">
              <a:extLst>
                <a:ext uri="{FF2B5EF4-FFF2-40B4-BE49-F238E27FC236}">
                  <a16:creationId xmlns:a16="http://schemas.microsoft.com/office/drawing/2014/main" xmlns="" id="{C5D54847-C8DD-4BA4-A8B1-0482F8417321}"/>
                </a:ext>
              </a:extLst>
            </p:cNvPr>
            <p:cNvSpPr/>
            <p:nvPr/>
          </p:nvSpPr>
          <p:spPr>
            <a:xfrm>
              <a:off x="1735403" y="2690149"/>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093" name="任意多边形: 形状 38">
              <a:extLst>
                <a:ext uri="{FF2B5EF4-FFF2-40B4-BE49-F238E27FC236}">
                  <a16:creationId xmlns:a16="http://schemas.microsoft.com/office/drawing/2014/main" xmlns="" id="{4D4DB2FD-6133-4EC2-9CFF-E79D26D22163}"/>
                </a:ext>
              </a:extLst>
            </p:cNvPr>
            <p:cNvSpPr/>
            <p:nvPr/>
          </p:nvSpPr>
          <p:spPr>
            <a:xfrm>
              <a:off x="1948319" y="2621499"/>
              <a:ext cx="74235" cy="87326"/>
            </a:xfrm>
            <a:custGeom>
              <a:avLst/>
              <a:gdLst>
                <a:gd name="connsiteX0" fmla="*/ 17480 w 17568"/>
                <a:gd name="connsiteY0" fmla="*/ 10546 h 20666"/>
                <a:gd name="connsiteX1" fmla="*/ 6724 w 17568"/>
                <a:gd name="connsiteY1" fmla="*/ 5 h 20666"/>
                <a:gd name="connsiteX2" fmla="*/ 5004 w 17568"/>
                <a:gd name="connsiteY2" fmla="*/ 18720 h 20666"/>
                <a:gd name="connsiteX3" fmla="*/ 17480 w 17568"/>
                <a:gd name="connsiteY3" fmla="*/ 10546 h 20666"/>
              </a:gdLst>
              <a:ahLst/>
              <a:cxnLst>
                <a:cxn ang="0">
                  <a:pos x="connsiteX0" y="connsiteY0"/>
                </a:cxn>
                <a:cxn ang="0">
                  <a:pos x="connsiteX1" y="connsiteY1"/>
                </a:cxn>
                <a:cxn ang="0">
                  <a:pos x="connsiteX2" y="connsiteY2"/>
                </a:cxn>
                <a:cxn ang="0">
                  <a:pos x="connsiteX3" y="connsiteY3"/>
                </a:cxn>
              </a:cxnLst>
              <a:rect l="l" t="t" r="r" b="b"/>
              <a:pathLst>
                <a:path w="17568" h="20666">
                  <a:moveTo>
                    <a:pt x="17480" y="10546"/>
                  </a:moveTo>
                  <a:cubicBezTo>
                    <a:pt x="16942" y="6029"/>
                    <a:pt x="13178" y="-210"/>
                    <a:pt x="6724" y="5"/>
                  </a:cubicBezTo>
                  <a:cubicBezTo>
                    <a:pt x="-1988" y="1296"/>
                    <a:pt x="-1880" y="13557"/>
                    <a:pt x="5004" y="18720"/>
                  </a:cubicBezTo>
                  <a:cubicBezTo>
                    <a:pt x="11242" y="23560"/>
                    <a:pt x="18448" y="18828"/>
                    <a:pt x="17480" y="105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4" name="任意多边形: 形状 39">
              <a:extLst>
                <a:ext uri="{FF2B5EF4-FFF2-40B4-BE49-F238E27FC236}">
                  <a16:creationId xmlns:a16="http://schemas.microsoft.com/office/drawing/2014/main" xmlns="" id="{ADDBB6DB-99F1-43D2-A9DE-360EFE238B26}"/>
                </a:ext>
              </a:extLst>
            </p:cNvPr>
            <p:cNvSpPr/>
            <p:nvPr/>
          </p:nvSpPr>
          <p:spPr>
            <a:xfrm>
              <a:off x="2214033" y="2596049"/>
              <a:ext cx="68383" cy="87128"/>
            </a:xfrm>
            <a:custGeom>
              <a:avLst/>
              <a:gdLst>
                <a:gd name="connsiteX0" fmla="*/ 5687 w 16183"/>
                <a:gd name="connsiteY0" fmla="*/ 5 h 20619"/>
                <a:gd name="connsiteX1" fmla="*/ 5042 w 16183"/>
                <a:gd name="connsiteY1" fmla="*/ 18720 h 20619"/>
                <a:gd name="connsiteX2" fmla="*/ 16012 w 16183"/>
                <a:gd name="connsiteY2" fmla="*/ 10546 h 20619"/>
                <a:gd name="connsiteX3" fmla="*/ 5687 w 16183"/>
                <a:gd name="connsiteY3" fmla="*/ 5 h 20619"/>
              </a:gdLst>
              <a:ahLst/>
              <a:cxnLst>
                <a:cxn ang="0">
                  <a:pos x="connsiteX0" y="connsiteY0"/>
                </a:cxn>
                <a:cxn ang="0">
                  <a:pos x="connsiteX1" y="connsiteY1"/>
                </a:cxn>
                <a:cxn ang="0">
                  <a:pos x="connsiteX2" y="connsiteY2"/>
                </a:cxn>
                <a:cxn ang="0">
                  <a:pos x="connsiteX3" y="connsiteY3"/>
                </a:cxn>
              </a:cxnLst>
              <a:rect l="l" t="t" r="r" b="b"/>
              <a:pathLst>
                <a:path w="16183" h="20619">
                  <a:moveTo>
                    <a:pt x="5687" y="5"/>
                  </a:moveTo>
                  <a:cubicBezTo>
                    <a:pt x="-2164" y="1404"/>
                    <a:pt x="-1412" y="13557"/>
                    <a:pt x="5042" y="18720"/>
                  </a:cubicBezTo>
                  <a:cubicBezTo>
                    <a:pt x="11065" y="23453"/>
                    <a:pt x="17303" y="18828"/>
                    <a:pt x="16012" y="10546"/>
                  </a:cubicBezTo>
                  <a:cubicBezTo>
                    <a:pt x="15260" y="6029"/>
                    <a:pt x="11603" y="-210"/>
                    <a:pt x="5687"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5" name="任意多边形: 形状 40">
              <a:extLst>
                <a:ext uri="{FF2B5EF4-FFF2-40B4-BE49-F238E27FC236}">
                  <a16:creationId xmlns:a16="http://schemas.microsoft.com/office/drawing/2014/main" xmlns="" id="{95C099C8-AD91-4E22-81AB-A4FA50DF61BE}"/>
                </a:ext>
              </a:extLst>
            </p:cNvPr>
            <p:cNvSpPr/>
            <p:nvPr/>
          </p:nvSpPr>
          <p:spPr>
            <a:xfrm>
              <a:off x="2452927" y="2569208"/>
              <a:ext cx="62040" cy="86452"/>
            </a:xfrm>
            <a:custGeom>
              <a:avLst/>
              <a:gdLst>
                <a:gd name="connsiteX0" fmla="*/ 4651 w 14682"/>
                <a:gd name="connsiteY0" fmla="*/ 12 h 20459"/>
                <a:gd name="connsiteX1" fmla="*/ 5620 w 14682"/>
                <a:gd name="connsiteY1" fmla="*/ 19157 h 20459"/>
                <a:gd name="connsiteX2" fmla="*/ 14439 w 14682"/>
                <a:gd name="connsiteY2" fmla="*/ 10337 h 20459"/>
                <a:gd name="connsiteX3" fmla="*/ 4651 w 14682"/>
                <a:gd name="connsiteY3" fmla="*/ 12 h 20459"/>
              </a:gdLst>
              <a:ahLst/>
              <a:cxnLst>
                <a:cxn ang="0">
                  <a:pos x="connsiteX0" y="connsiteY0"/>
                </a:cxn>
                <a:cxn ang="0">
                  <a:pos x="connsiteX1" y="connsiteY1"/>
                </a:cxn>
                <a:cxn ang="0">
                  <a:pos x="connsiteX2" y="connsiteY2"/>
                </a:cxn>
                <a:cxn ang="0">
                  <a:pos x="connsiteX3" y="connsiteY3"/>
                </a:cxn>
              </a:cxnLst>
              <a:rect l="l" t="t" r="r" b="b"/>
              <a:pathLst>
                <a:path w="14682" h="20459">
                  <a:moveTo>
                    <a:pt x="4651" y="12"/>
                  </a:moveTo>
                  <a:cubicBezTo>
                    <a:pt x="-2555" y="1518"/>
                    <a:pt x="-726" y="14747"/>
                    <a:pt x="5620" y="19157"/>
                  </a:cubicBezTo>
                  <a:cubicBezTo>
                    <a:pt x="10997" y="22921"/>
                    <a:pt x="15837" y="18081"/>
                    <a:pt x="14439" y="10337"/>
                  </a:cubicBezTo>
                  <a:cubicBezTo>
                    <a:pt x="13579" y="5928"/>
                    <a:pt x="10029" y="-311"/>
                    <a:pt x="4651"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6" name="任意多边形: 形状 41">
              <a:extLst>
                <a:ext uri="{FF2B5EF4-FFF2-40B4-BE49-F238E27FC236}">
                  <a16:creationId xmlns:a16="http://schemas.microsoft.com/office/drawing/2014/main" xmlns="" id="{C95F3F4F-D203-4F89-8195-BDF52430E9F5}"/>
                </a:ext>
              </a:extLst>
            </p:cNvPr>
            <p:cNvSpPr/>
            <p:nvPr/>
          </p:nvSpPr>
          <p:spPr>
            <a:xfrm>
              <a:off x="2663286" y="2540571"/>
              <a:ext cx="55964" cy="86380"/>
            </a:xfrm>
            <a:custGeom>
              <a:avLst/>
              <a:gdLst>
                <a:gd name="connsiteX0" fmla="*/ 3807 w 13244"/>
                <a:gd name="connsiteY0" fmla="*/ 12 h 20442"/>
                <a:gd name="connsiteX1" fmla="*/ 6280 w 13244"/>
                <a:gd name="connsiteY1" fmla="*/ 19587 h 20442"/>
                <a:gd name="connsiteX2" fmla="*/ 12841 w 13244"/>
                <a:gd name="connsiteY2" fmla="*/ 10338 h 20442"/>
                <a:gd name="connsiteX3" fmla="*/ 3807 w 13244"/>
                <a:gd name="connsiteY3" fmla="*/ 12 h 20442"/>
              </a:gdLst>
              <a:ahLst/>
              <a:cxnLst>
                <a:cxn ang="0">
                  <a:pos x="connsiteX0" y="connsiteY0"/>
                </a:cxn>
                <a:cxn ang="0">
                  <a:pos x="connsiteX1" y="connsiteY1"/>
                </a:cxn>
                <a:cxn ang="0">
                  <a:pos x="connsiteX2" y="connsiteY2"/>
                </a:cxn>
                <a:cxn ang="0">
                  <a:pos x="connsiteX3" y="connsiteY3"/>
                </a:cxn>
              </a:cxnLst>
              <a:rect l="l" t="t" r="r" b="b"/>
              <a:pathLst>
                <a:path w="13244" h="20442">
                  <a:moveTo>
                    <a:pt x="3807" y="12"/>
                  </a:moveTo>
                  <a:cubicBezTo>
                    <a:pt x="-2862" y="1626"/>
                    <a:pt x="42" y="15823"/>
                    <a:pt x="6280" y="19587"/>
                  </a:cubicBezTo>
                  <a:cubicBezTo>
                    <a:pt x="11013" y="22491"/>
                    <a:pt x="14455" y="17651"/>
                    <a:pt x="12841" y="10338"/>
                  </a:cubicBezTo>
                  <a:cubicBezTo>
                    <a:pt x="11981" y="5820"/>
                    <a:pt x="8432" y="-310"/>
                    <a:pt x="380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5" name="任意多边形: 形状 42">
              <a:extLst>
                <a:ext uri="{FF2B5EF4-FFF2-40B4-BE49-F238E27FC236}">
                  <a16:creationId xmlns:a16="http://schemas.microsoft.com/office/drawing/2014/main" xmlns="" id="{55415126-CC21-42CC-93E2-CFCDCB699659}"/>
                </a:ext>
              </a:extLst>
            </p:cNvPr>
            <p:cNvSpPr/>
            <p:nvPr/>
          </p:nvSpPr>
          <p:spPr>
            <a:xfrm>
              <a:off x="2845346" y="2510577"/>
              <a:ext cx="50103" cy="86126"/>
            </a:xfrm>
            <a:custGeom>
              <a:avLst/>
              <a:gdLst>
                <a:gd name="connsiteX0" fmla="*/ 6756 w 11857"/>
                <a:gd name="connsiteY0" fmla="*/ 19910 h 20382"/>
                <a:gd name="connsiteX1" fmla="*/ 11274 w 11857"/>
                <a:gd name="connsiteY1" fmla="*/ 10230 h 20382"/>
                <a:gd name="connsiteX2" fmla="*/ 2884 w 11857"/>
                <a:gd name="connsiteY2" fmla="*/ 12 h 20382"/>
                <a:gd name="connsiteX3" fmla="*/ 2347 w 11857"/>
                <a:gd name="connsiteY3" fmla="*/ 120 h 20382"/>
                <a:gd name="connsiteX4" fmla="*/ 6756 w 11857"/>
                <a:gd name="connsiteY4" fmla="*/ 1991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57" h="20382">
                  <a:moveTo>
                    <a:pt x="6756" y="19910"/>
                  </a:moveTo>
                  <a:cubicBezTo>
                    <a:pt x="10736" y="21954"/>
                    <a:pt x="12995" y="17114"/>
                    <a:pt x="11274" y="10230"/>
                  </a:cubicBezTo>
                  <a:cubicBezTo>
                    <a:pt x="10198" y="5820"/>
                    <a:pt x="6864" y="-310"/>
                    <a:pt x="2884" y="12"/>
                  </a:cubicBezTo>
                  <a:cubicBezTo>
                    <a:pt x="2777" y="12"/>
                    <a:pt x="2562" y="120"/>
                    <a:pt x="2347" y="120"/>
                  </a:cubicBezTo>
                  <a:cubicBezTo>
                    <a:pt x="-2493" y="2271"/>
                    <a:pt x="733" y="16791"/>
                    <a:pt x="6756" y="199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6" name="任意多边形: 形状 43">
              <a:extLst>
                <a:ext uri="{FF2B5EF4-FFF2-40B4-BE49-F238E27FC236}">
                  <a16:creationId xmlns:a16="http://schemas.microsoft.com/office/drawing/2014/main" xmlns="" id="{D6642CEC-3C04-4B56-BA07-2ABED10CE9F5}"/>
                </a:ext>
              </a:extLst>
            </p:cNvPr>
            <p:cNvSpPr/>
            <p:nvPr/>
          </p:nvSpPr>
          <p:spPr>
            <a:xfrm>
              <a:off x="2997100" y="2480123"/>
              <a:ext cx="44631" cy="86126"/>
            </a:xfrm>
            <a:custGeom>
              <a:avLst/>
              <a:gdLst>
                <a:gd name="connsiteX0" fmla="*/ 9778 w 10562"/>
                <a:gd name="connsiteY0" fmla="*/ 10230 h 20382"/>
                <a:gd name="connsiteX1" fmla="*/ 9778 w 10562"/>
                <a:gd name="connsiteY1" fmla="*/ 10230 h 20382"/>
                <a:gd name="connsiteX2" fmla="*/ 2142 w 10562"/>
                <a:gd name="connsiteY2" fmla="*/ 12 h 20382"/>
                <a:gd name="connsiteX3" fmla="*/ 6659 w 10562"/>
                <a:gd name="connsiteY3" fmla="*/ 19910 h 20382"/>
                <a:gd name="connsiteX4" fmla="*/ 9778 w 10562"/>
                <a:gd name="connsiteY4" fmla="*/ 1023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2" h="20382">
                  <a:moveTo>
                    <a:pt x="9778" y="10230"/>
                  </a:moveTo>
                  <a:lnTo>
                    <a:pt x="9778" y="10230"/>
                  </a:lnTo>
                  <a:cubicBezTo>
                    <a:pt x="8595" y="5820"/>
                    <a:pt x="5369" y="-310"/>
                    <a:pt x="2142" y="12"/>
                  </a:cubicBezTo>
                  <a:cubicBezTo>
                    <a:pt x="-2806" y="1841"/>
                    <a:pt x="1712" y="16898"/>
                    <a:pt x="6659" y="19910"/>
                  </a:cubicBezTo>
                  <a:cubicBezTo>
                    <a:pt x="10101" y="21954"/>
                    <a:pt x="11607" y="17114"/>
                    <a:pt x="9778" y="102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7" name="任意多边形: 形状 44">
              <a:extLst>
                <a:ext uri="{FF2B5EF4-FFF2-40B4-BE49-F238E27FC236}">
                  <a16:creationId xmlns:a16="http://schemas.microsoft.com/office/drawing/2014/main" xmlns="" id="{F960DC4D-A4C8-4753-9A11-84BCE54E535B}"/>
                </a:ext>
              </a:extLst>
            </p:cNvPr>
            <p:cNvSpPr/>
            <p:nvPr/>
          </p:nvSpPr>
          <p:spPr>
            <a:xfrm>
              <a:off x="3118983" y="2449179"/>
              <a:ext cx="39176" cy="85509"/>
            </a:xfrm>
            <a:custGeom>
              <a:avLst/>
              <a:gdLst>
                <a:gd name="connsiteX0" fmla="*/ 6855 w 9271"/>
                <a:gd name="connsiteY0" fmla="*/ 20027 h 20236"/>
                <a:gd name="connsiteX1" fmla="*/ 8146 w 9271"/>
                <a:gd name="connsiteY1" fmla="*/ 10132 h 20236"/>
                <a:gd name="connsiteX2" fmla="*/ 8146 w 9271"/>
                <a:gd name="connsiteY2" fmla="*/ 10132 h 20236"/>
                <a:gd name="connsiteX3" fmla="*/ 1262 w 9271"/>
                <a:gd name="connsiteY3" fmla="*/ 21 h 20236"/>
                <a:gd name="connsiteX4" fmla="*/ 6855 w 9271"/>
                <a:gd name="connsiteY4" fmla="*/ 20027 h 20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 h="20236">
                  <a:moveTo>
                    <a:pt x="6855" y="20027"/>
                  </a:moveTo>
                  <a:cubicBezTo>
                    <a:pt x="9437" y="21317"/>
                    <a:pt x="10082" y="16477"/>
                    <a:pt x="8146" y="10132"/>
                  </a:cubicBezTo>
                  <a:lnTo>
                    <a:pt x="8146" y="10132"/>
                  </a:lnTo>
                  <a:cubicBezTo>
                    <a:pt x="6855" y="5722"/>
                    <a:pt x="3844" y="-409"/>
                    <a:pt x="1262" y="21"/>
                  </a:cubicBezTo>
                  <a:cubicBezTo>
                    <a:pt x="-2502" y="1850"/>
                    <a:pt x="2983" y="18091"/>
                    <a:pt x="6855" y="200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8" name="任意多边形: 形状 51">
              <a:extLst>
                <a:ext uri="{FF2B5EF4-FFF2-40B4-BE49-F238E27FC236}">
                  <a16:creationId xmlns:a16="http://schemas.microsoft.com/office/drawing/2014/main" xmlns="" id="{02D27228-89B8-4BAA-B434-7AE82CACE569}"/>
                </a:ext>
              </a:extLst>
            </p:cNvPr>
            <p:cNvSpPr/>
            <p:nvPr/>
          </p:nvSpPr>
          <p:spPr>
            <a:xfrm>
              <a:off x="77011" y="1408498"/>
              <a:ext cx="63726" cy="69418"/>
            </a:xfrm>
            <a:custGeom>
              <a:avLst/>
              <a:gdLst>
                <a:gd name="connsiteX0" fmla="*/ 7521 w 15081"/>
                <a:gd name="connsiteY0" fmla="*/ 0 h 16428"/>
                <a:gd name="connsiteX1" fmla="*/ 2143 w 15081"/>
                <a:gd name="connsiteY1" fmla="*/ 14090 h 16428"/>
                <a:gd name="connsiteX2" fmla="*/ 15050 w 15081"/>
                <a:gd name="connsiteY2" fmla="*/ 8820 h 16428"/>
                <a:gd name="connsiteX3" fmla="*/ 7521 w 15081"/>
                <a:gd name="connsiteY3" fmla="*/ 0 h 16428"/>
              </a:gdLst>
              <a:ahLst/>
              <a:cxnLst>
                <a:cxn ang="0">
                  <a:pos x="connsiteX0" y="connsiteY0"/>
                </a:cxn>
                <a:cxn ang="0">
                  <a:pos x="connsiteX1" y="connsiteY1"/>
                </a:cxn>
                <a:cxn ang="0">
                  <a:pos x="connsiteX2" y="connsiteY2"/>
                </a:cxn>
                <a:cxn ang="0">
                  <a:pos x="connsiteX3" y="connsiteY3"/>
                </a:cxn>
              </a:cxnLst>
              <a:rect l="l" t="t" r="r" b="b"/>
              <a:pathLst>
                <a:path w="15081" h="16428">
                  <a:moveTo>
                    <a:pt x="7521" y="0"/>
                  </a:moveTo>
                  <a:cubicBezTo>
                    <a:pt x="207" y="538"/>
                    <a:pt x="-2159" y="9465"/>
                    <a:pt x="2143" y="14090"/>
                  </a:cubicBezTo>
                  <a:cubicBezTo>
                    <a:pt x="6661" y="18930"/>
                    <a:pt x="14512" y="15811"/>
                    <a:pt x="15050" y="8820"/>
                  </a:cubicBezTo>
                  <a:cubicBezTo>
                    <a:pt x="15373" y="5270"/>
                    <a:pt x="13222" y="215"/>
                    <a:pt x="752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9" name="任意多边形: 形状 52">
              <a:extLst>
                <a:ext uri="{FF2B5EF4-FFF2-40B4-BE49-F238E27FC236}">
                  <a16:creationId xmlns:a16="http://schemas.microsoft.com/office/drawing/2014/main" xmlns="" id="{92341EF9-5419-4DE0-B18A-475B7D542639}"/>
                </a:ext>
              </a:extLst>
            </p:cNvPr>
            <p:cNvSpPr/>
            <p:nvPr/>
          </p:nvSpPr>
          <p:spPr>
            <a:xfrm>
              <a:off x="321500" y="1403043"/>
              <a:ext cx="64077" cy="69300"/>
            </a:xfrm>
            <a:custGeom>
              <a:avLst/>
              <a:gdLst>
                <a:gd name="connsiteX0" fmla="*/ 15164 w 15164"/>
                <a:gd name="connsiteY0" fmla="*/ 8712 h 16400"/>
                <a:gd name="connsiteX1" fmla="*/ 6774 w 15164"/>
                <a:gd name="connsiteY1" fmla="*/ 0 h 16400"/>
                <a:gd name="connsiteX2" fmla="*/ 2687 w 15164"/>
                <a:gd name="connsiteY2" fmla="*/ 14090 h 16400"/>
                <a:gd name="connsiteX3" fmla="*/ 15164 w 15164"/>
                <a:gd name="connsiteY3" fmla="*/ 8712 h 16400"/>
              </a:gdLst>
              <a:ahLst/>
              <a:cxnLst>
                <a:cxn ang="0">
                  <a:pos x="connsiteX0" y="connsiteY0"/>
                </a:cxn>
                <a:cxn ang="0">
                  <a:pos x="connsiteX1" y="connsiteY1"/>
                </a:cxn>
                <a:cxn ang="0">
                  <a:pos x="connsiteX2" y="connsiteY2"/>
                </a:cxn>
                <a:cxn ang="0">
                  <a:pos x="connsiteX3" y="connsiteY3"/>
                </a:cxn>
              </a:cxnLst>
              <a:rect l="l" t="t" r="r" b="b"/>
              <a:pathLst>
                <a:path w="15164" h="16400">
                  <a:moveTo>
                    <a:pt x="15164" y="8712"/>
                  </a:moveTo>
                  <a:cubicBezTo>
                    <a:pt x="15164" y="5163"/>
                    <a:pt x="12475" y="108"/>
                    <a:pt x="6774" y="0"/>
                  </a:cubicBezTo>
                  <a:cubicBezTo>
                    <a:pt x="-432" y="645"/>
                    <a:pt x="-2045" y="9465"/>
                    <a:pt x="2687" y="14090"/>
                  </a:cubicBezTo>
                  <a:cubicBezTo>
                    <a:pt x="7635" y="18930"/>
                    <a:pt x="15271" y="15703"/>
                    <a:pt x="15164" y="87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8" name="任意多边形: 形状 71">
              <a:extLst>
                <a:ext uri="{FF2B5EF4-FFF2-40B4-BE49-F238E27FC236}">
                  <a16:creationId xmlns:a16="http://schemas.microsoft.com/office/drawing/2014/main" xmlns="" id="{C39443A6-EFB4-42E3-AA82-1B473B980B07}"/>
                </a:ext>
              </a:extLst>
            </p:cNvPr>
            <p:cNvSpPr/>
            <p:nvPr/>
          </p:nvSpPr>
          <p:spPr>
            <a:xfrm>
              <a:off x="565266" y="1395314"/>
              <a:ext cx="65045" cy="68886"/>
            </a:xfrm>
            <a:custGeom>
              <a:avLst/>
              <a:gdLst>
                <a:gd name="connsiteX0" fmla="*/ 15340 w 15393"/>
                <a:gd name="connsiteY0" fmla="*/ 8604 h 16302"/>
                <a:gd name="connsiteX1" fmla="*/ 6198 w 15393"/>
                <a:gd name="connsiteY1" fmla="*/ 0 h 16302"/>
                <a:gd name="connsiteX2" fmla="*/ 3294 w 15393"/>
                <a:gd name="connsiteY2" fmla="*/ 14090 h 16302"/>
                <a:gd name="connsiteX3" fmla="*/ 15340 w 15393"/>
                <a:gd name="connsiteY3" fmla="*/ 8604 h 16302"/>
              </a:gdLst>
              <a:ahLst/>
              <a:cxnLst>
                <a:cxn ang="0">
                  <a:pos x="connsiteX0" y="connsiteY0"/>
                </a:cxn>
                <a:cxn ang="0">
                  <a:pos x="connsiteX1" y="connsiteY1"/>
                </a:cxn>
                <a:cxn ang="0">
                  <a:pos x="connsiteX2" y="connsiteY2"/>
                </a:cxn>
                <a:cxn ang="0">
                  <a:pos x="connsiteX3" y="connsiteY3"/>
                </a:cxn>
              </a:cxnLst>
              <a:rect l="l" t="t" r="r" b="b"/>
              <a:pathLst>
                <a:path w="15393" h="16302">
                  <a:moveTo>
                    <a:pt x="15340" y="8604"/>
                  </a:moveTo>
                  <a:cubicBezTo>
                    <a:pt x="15017" y="5055"/>
                    <a:pt x="11898" y="108"/>
                    <a:pt x="6198" y="0"/>
                  </a:cubicBezTo>
                  <a:cubicBezTo>
                    <a:pt x="-1008" y="645"/>
                    <a:pt x="-1869" y="9572"/>
                    <a:pt x="3294" y="14090"/>
                  </a:cubicBezTo>
                  <a:cubicBezTo>
                    <a:pt x="8779" y="18822"/>
                    <a:pt x="16093" y="15488"/>
                    <a:pt x="15340" y="86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9" name="任意多边形: 形状 72">
              <a:extLst>
                <a:ext uri="{FF2B5EF4-FFF2-40B4-BE49-F238E27FC236}">
                  <a16:creationId xmlns:a16="http://schemas.microsoft.com/office/drawing/2014/main" xmlns="" id="{25D60161-ED8E-4FFE-9B93-73C1A1992751}"/>
                </a:ext>
              </a:extLst>
            </p:cNvPr>
            <p:cNvSpPr/>
            <p:nvPr/>
          </p:nvSpPr>
          <p:spPr>
            <a:xfrm>
              <a:off x="807284" y="1384864"/>
              <a:ext cx="65670" cy="68598"/>
            </a:xfrm>
            <a:custGeom>
              <a:avLst/>
              <a:gdLst>
                <a:gd name="connsiteX0" fmla="*/ 15394 w 15541"/>
                <a:gd name="connsiteY0" fmla="*/ 8497 h 16234"/>
                <a:gd name="connsiteX1" fmla="*/ 5606 w 15541"/>
                <a:gd name="connsiteY1" fmla="*/ 0 h 16234"/>
                <a:gd name="connsiteX2" fmla="*/ 4854 w 15541"/>
                <a:gd name="connsiteY2" fmla="*/ 108 h 16234"/>
                <a:gd name="connsiteX3" fmla="*/ 4746 w 15541"/>
                <a:gd name="connsiteY3" fmla="*/ 14628 h 16234"/>
                <a:gd name="connsiteX4" fmla="*/ 15394 w 15541"/>
                <a:gd name="connsiteY4" fmla="*/ 8497 h 16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41" h="16234">
                  <a:moveTo>
                    <a:pt x="15394" y="8497"/>
                  </a:moveTo>
                  <a:cubicBezTo>
                    <a:pt x="14749" y="4948"/>
                    <a:pt x="11199" y="0"/>
                    <a:pt x="5606" y="0"/>
                  </a:cubicBezTo>
                  <a:cubicBezTo>
                    <a:pt x="5391" y="0"/>
                    <a:pt x="5069" y="0"/>
                    <a:pt x="4854" y="108"/>
                  </a:cubicBezTo>
                  <a:cubicBezTo>
                    <a:pt x="-1600" y="1183"/>
                    <a:pt x="-1600" y="10218"/>
                    <a:pt x="4746" y="14628"/>
                  </a:cubicBezTo>
                  <a:cubicBezTo>
                    <a:pt x="10446" y="18500"/>
                    <a:pt x="16577" y="14950"/>
                    <a:pt x="15394"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0" name="任意多边形: 形状 113">
              <a:extLst>
                <a:ext uri="{FF2B5EF4-FFF2-40B4-BE49-F238E27FC236}">
                  <a16:creationId xmlns:a16="http://schemas.microsoft.com/office/drawing/2014/main" xmlns="" id="{622FE17C-D64D-47DD-AB4E-043095AA5740}"/>
                </a:ext>
              </a:extLst>
            </p:cNvPr>
            <p:cNvSpPr/>
            <p:nvPr/>
          </p:nvSpPr>
          <p:spPr>
            <a:xfrm>
              <a:off x="216967" y="1537569"/>
              <a:ext cx="66815" cy="72059"/>
            </a:xfrm>
            <a:custGeom>
              <a:avLst/>
              <a:gdLst>
                <a:gd name="connsiteX0" fmla="*/ 15809 w 15812"/>
                <a:gd name="connsiteY0" fmla="*/ 9142 h 17053"/>
                <a:gd name="connsiteX1" fmla="*/ 7527 w 15812"/>
                <a:gd name="connsiteY1" fmla="*/ 0 h 17053"/>
                <a:gd name="connsiteX2" fmla="*/ 2579 w 15812"/>
                <a:gd name="connsiteY2" fmla="*/ 14628 h 17053"/>
                <a:gd name="connsiteX3" fmla="*/ 15809 w 15812"/>
                <a:gd name="connsiteY3" fmla="*/ 9142 h 17053"/>
              </a:gdLst>
              <a:ahLst/>
              <a:cxnLst>
                <a:cxn ang="0">
                  <a:pos x="connsiteX0" y="connsiteY0"/>
                </a:cxn>
                <a:cxn ang="0">
                  <a:pos x="connsiteX1" y="connsiteY1"/>
                </a:cxn>
                <a:cxn ang="0">
                  <a:pos x="connsiteX2" y="connsiteY2"/>
                </a:cxn>
                <a:cxn ang="0">
                  <a:pos x="connsiteX3" y="connsiteY3"/>
                </a:cxn>
              </a:cxnLst>
              <a:rect l="l" t="t" r="r" b="b"/>
              <a:pathLst>
                <a:path w="15812" h="17053">
                  <a:moveTo>
                    <a:pt x="15809" y="9142"/>
                  </a:moveTo>
                  <a:cubicBezTo>
                    <a:pt x="15916" y="5485"/>
                    <a:pt x="13442" y="215"/>
                    <a:pt x="7527" y="0"/>
                  </a:cubicBezTo>
                  <a:cubicBezTo>
                    <a:pt x="-110" y="645"/>
                    <a:pt x="-2261" y="9788"/>
                    <a:pt x="2579" y="14628"/>
                  </a:cubicBezTo>
                  <a:cubicBezTo>
                    <a:pt x="7527" y="19683"/>
                    <a:pt x="15594" y="16348"/>
                    <a:pt x="15809" y="91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1" name="任意多边形: 形状 114">
              <a:extLst>
                <a:ext uri="{FF2B5EF4-FFF2-40B4-BE49-F238E27FC236}">
                  <a16:creationId xmlns:a16="http://schemas.microsoft.com/office/drawing/2014/main" xmlns="" id="{CDEE62AA-B8E6-4AF9-B941-AAA99E3B7D81}"/>
                </a:ext>
              </a:extLst>
            </p:cNvPr>
            <p:cNvSpPr/>
            <p:nvPr/>
          </p:nvSpPr>
          <p:spPr>
            <a:xfrm>
              <a:off x="473224" y="1530753"/>
              <a:ext cx="67369" cy="71645"/>
            </a:xfrm>
            <a:custGeom>
              <a:avLst/>
              <a:gdLst>
                <a:gd name="connsiteX0" fmla="*/ 3027 w 15943"/>
                <a:gd name="connsiteY0" fmla="*/ 14628 h 16955"/>
                <a:gd name="connsiteX1" fmla="*/ 15934 w 15943"/>
                <a:gd name="connsiteY1" fmla="*/ 9035 h 16955"/>
                <a:gd name="connsiteX2" fmla="*/ 6792 w 15943"/>
                <a:gd name="connsiteY2" fmla="*/ 0 h 16955"/>
                <a:gd name="connsiteX3" fmla="*/ 3027 w 15943"/>
                <a:gd name="connsiteY3" fmla="*/ 14628 h 16955"/>
              </a:gdLst>
              <a:ahLst/>
              <a:cxnLst>
                <a:cxn ang="0">
                  <a:pos x="connsiteX0" y="connsiteY0"/>
                </a:cxn>
                <a:cxn ang="0">
                  <a:pos x="connsiteX1" y="connsiteY1"/>
                </a:cxn>
                <a:cxn ang="0">
                  <a:pos x="connsiteX2" y="connsiteY2"/>
                </a:cxn>
                <a:cxn ang="0">
                  <a:pos x="connsiteX3" y="connsiteY3"/>
                </a:cxn>
              </a:cxnLst>
              <a:rect l="l" t="t" r="r" b="b"/>
              <a:pathLst>
                <a:path w="15943" h="16955">
                  <a:moveTo>
                    <a:pt x="3027" y="14628"/>
                  </a:moveTo>
                  <a:cubicBezTo>
                    <a:pt x="8405" y="19575"/>
                    <a:pt x="16256" y="16133"/>
                    <a:pt x="15934" y="9035"/>
                  </a:cubicBezTo>
                  <a:cubicBezTo>
                    <a:pt x="15719" y="5378"/>
                    <a:pt x="12815" y="108"/>
                    <a:pt x="6792" y="0"/>
                  </a:cubicBezTo>
                  <a:cubicBezTo>
                    <a:pt x="-737" y="645"/>
                    <a:pt x="-2028" y="9895"/>
                    <a:pt x="3027" y="1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4" name="任意多边形: 形状 115">
              <a:extLst>
                <a:ext uri="{FF2B5EF4-FFF2-40B4-BE49-F238E27FC236}">
                  <a16:creationId xmlns:a16="http://schemas.microsoft.com/office/drawing/2014/main" xmlns="" id="{CAC26EAB-EF62-4110-958B-DB1E98E3AD00}"/>
                </a:ext>
              </a:extLst>
            </p:cNvPr>
            <p:cNvSpPr/>
            <p:nvPr/>
          </p:nvSpPr>
          <p:spPr>
            <a:xfrm>
              <a:off x="727373" y="1520755"/>
              <a:ext cx="68011" cy="71421"/>
            </a:xfrm>
            <a:custGeom>
              <a:avLst/>
              <a:gdLst>
                <a:gd name="connsiteX0" fmla="*/ 6232 w 16095"/>
                <a:gd name="connsiteY0" fmla="*/ 0 h 16902"/>
                <a:gd name="connsiteX1" fmla="*/ 5480 w 16095"/>
                <a:gd name="connsiteY1" fmla="*/ 108 h 16902"/>
                <a:gd name="connsiteX2" fmla="*/ 4404 w 16095"/>
                <a:gd name="connsiteY2" fmla="*/ 15165 h 16902"/>
                <a:gd name="connsiteX3" fmla="*/ 16020 w 16095"/>
                <a:gd name="connsiteY3" fmla="*/ 8927 h 16902"/>
                <a:gd name="connsiteX4" fmla="*/ 6232 w 16095"/>
                <a:gd name="connsiteY4" fmla="*/ 0 h 16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5" h="16902">
                  <a:moveTo>
                    <a:pt x="6232" y="0"/>
                  </a:moveTo>
                  <a:cubicBezTo>
                    <a:pt x="6017" y="0"/>
                    <a:pt x="5695" y="0"/>
                    <a:pt x="5480" y="108"/>
                  </a:cubicBezTo>
                  <a:cubicBezTo>
                    <a:pt x="-1296" y="1183"/>
                    <a:pt x="-1942" y="10648"/>
                    <a:pt x="4404" y="15165"/>
                  </a:cubicBezTo>
                  <a:cubicBezTo>
                    <a:pt x="10212" y="19252"/>
                    <a:pt x="16881" y="15703"/>
                    <a:pt x="16020" y="8927"/>
                  </a:cubicBezTo>
                  <a:cubicBezTo>
                    <a:pt x="15590" y="5270"/>
                    <a:pt x="12256" y="108"/>
                    <a:pt x="62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5" name="任意多边形: 形状 116">
              <a:extLst>
                <a:ext uri="{FF2B5EF4-FFF2-40B4-BE49-F238E27FC236}">
                  <a16:creationId xmlns:a16="http://schemas.microsoft.com/office/drawing/2014/main" xmlns="" id="{C50E49E6-982B-47D4-A909-CCA365386A47}"/>
                </a:ext>
              </a:extLst>
            </p:cNvPr>
            <p:cNvSpPr/>
            <p:nvPr/>
          </p:nvSpPr>
          <p:spPr>
            <a:xfrm>
              <a:off x="978446" y="1508484"/>
              <a:ext cx="68776" cy="71248"/>
            </a:xfrm>
            <a:custGeom>
              <a:avLst/>
              <a:gdLst>
                <a:gd name="connsiteX0" fmla="*/ 5648 w 16276"/>
                <a:gd name="connsiteY0" fmla="*/ 0 h 16861"/>
                <a:gd name="connsiteX1" fmla="*/ 4895 w 16276"/>
                <a:gd name="connsiteY1" fmla="*/ 108 h 16861"/>
                <a:gd name="connsiteX2" fmla="*/ 5110 w 16276"/>
                <a:gd name="connsiteY2" fmla="*/ 15165 h 16861"/>
                <a:gd name="connsiteX3" fmla="*/ 16081 w 16276"/>
                <a:gd name="connsiteY3" fmla="*/ 8820 h 16861"/>
                <a:gd name="connsiteX4" fmla="*/ 5648 w 16276"/>
                <a:gd name="connsiteY4" fmla="*/ 0 h 1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6" h="16861">
                  <a:moveTo>
                    <a:pt x="5648" y="0"/>
                  </a:moveTo>
                  <a:cubicBezTo>
                    <a:pt x="5433" y="0"/>
                    <a:pt x="5110" y="0"/>
                    <a:pt x="4895" y="108"/>
                  </a:cubicBezTo>
                  <a:cubicBezTo>
                    <a:pt x="-1773" y="1291"/>
                    <a:pt x="-1558" y="10648"/>
                    <a:pt x="5110" y="15165"/>
                  </a:cubicBezTo>
                  <a:cubicBezTo>
                    <a:pt x="11133" y="19252"/>
                    <a:pt x="17479" y="15488"/>
                    <a:pt x="16081" y="8820"/>
                  </a:cubicBezTo>
                  <a:cubicBezTo>
                    <a:pt x="15328" y="5163"/>
                    <a:pt x="11564" y="0"/>
                    <a:pt x="564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6" name="任意多边形: 形状 117">
              <a:extLst>
                <a:ext uri="{FF2B5EF4-FFF2-40B4-BE49-F238E27FC236}">
                  <a16:creationId xmlns:a16="http://schemas.microsoft.com/office/drawing/2014/main" xmlns="" id="{29D188D6-8EAD-4132-BF02-EB41CDAE2D4B}"/>
                </a:ext>
              </a:extLst>
            </p:cNvPr>
            <p:cNvSpPr/>
            <p:nvPr/>
          </p:nvSpPr>
          <p:spPr>
            <a:xfrm>
              <a:off x="1224591" y="1493483"/>
              <a:ext cx="68974" cy="70876"/>
            </a:xfrm>
            <a:custGeom>
              <a:avLst/>
              <a:gdLst>
                <a:gd name="connsiteX0" fmla="*/ 4940 w 16323"/>
                <a:gd name="connsiteY0" fmla="*/ 0 h 16773"/>
                <a:gd name="connsiteX1" fmla="*/ 3541 w 16323"/>
                <a:gd name="connsiteY1" fmla="*/ 323 h 16773"/>
                <a:gd name="connsiteX2" fmla="*/ 6553 w 16323"/>
                <a:gd name="connsiteY2" fmla="*/ 15596 h 16773"/>
                <a:gd name="connsiteX3" fmla="*/ 15910 w 16323"/>
                <a:gd name="connsiteY3" fmla="*/ 8712 h 16773"/>
                <a:gd name="connsiteX4" fmla="*/ 4940 w 16323"/>
                <a:gd name="connsiteY4" fmla="*/ 0 h 16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23" h="16773">
                  <a:moveTo>
                    <a:pt x="4940" y="0"/>
                  </a:moveTo>
                  <a:cubicBezTo>
                    <a:pt x="4509" y="108"/>
                    <a:pt x="3972" y="108"/>
                    <a:pt x="3541" y="323"/>
                  </a:cubicBezTo>
                  <a:cubicBezTo>
                    <a:pt x="-2374" y="2259"/>
                    <a:pt x="-546" y="11831"/>
                    <a:pt x="6553" y="15596"/>
                  </a:cubicBezTo>
                  <a:cubicBezTo>
                    <a:pt x="12684" y="18822"/>
                    <a:pt x="17846" y="15058"/>
                    <a:pt x="15910" y="8712"/>
                  </a:cubicBezTo>
                  <a:cubicBezTo>
                    <a:pt x="14727" y="5055"/>
                    <a:pt x="10640" y="0"/>
                    <a:pt x="494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7" name="任意多边形: 形状 118">
              <a:extLst>
                <a:ext uri="{FF2B5EF4-FFF2-40B4-BE49-F238E27FC236}">
                  <a16:creationId xmlns:a16="http://schemas.microsoft.com/office/drawing/2014/main" xmlns="" id="{AE5CA2C7-8BF2-40E2-A30C-C4E543069FB2}"/>
                </a:ext>
              </a:extLst>
            </p:cNvPr>
            <p:cNvSpPr/>
            <p:nvPr/>
          </p:nvSpPr>
          <p:spPr>
            <a:xfrm>
              <a:off x="1462366" y="1475753"/>
              <a:ext cx="68045" cy="70470"/>
            </a:xfrm>
            <a:custGeom>
              <a:avLst/>
              <a:gdLst>
                <a:gd name="connsiteX0" fmla="*/ 2877 w 16103"/>
                <a:gd name="connsiteY0" fmla="*/ 324 h 16677"/>
                <a:gd name="connsiteX1" fmla="*/ 7932 w 16103"/>
                <a:gd name="connsiteY1" fmla="*/ 15920 h 16677"/>
                <a:gd name="connsiteX2" fmla="*/ 15461 w 16103"/>
                <a:gd name="connsiteY2" fmla="*/ 8499 h 16677"/>
                <a:gd name="connsiteX3" fmla="*/ 4168 w 16103"/>
                <a:gd name="connsiteY3" fmla="*/ 2 h 16677"/>
                <a:gd name="connsiteX4" fmla="*/ 2877 w 16103"/>
                <a:gd name="connsiteY4" fmla="*/ 324 h 16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03" h="16677">
                  <a:moveTo>
                    <a:pt x="2877" y="324"/>
                  </a:moveTo>
                  <a:cubicBezTo>
                    <a:pt x="-2823" y="2368"/>
                    <a:pt x="511" y="12801"/>
                    <a:pt x="7932" y="15920"/>
                  </a:cubicBezTo>
                  <a:cubicBezTo>
                    <a:pt x="13741" y="18394"/>
                    <a:pt x="17720" y="14522"/>
                    <a:pt x="15461" y="8499"/>
                  </a:cubicBezTo>
                  <a:cubicBezTo>
                    <a:pt x="14063" y="4842"/>
                    <a:pt x="9653" y="-106"/>
                    <a:pt x="4168" y="2"/>
                  </a:cubicBezTo>
                  <a:cubicBezTo>
                    <a:pt x="3845" y="109"/>
                    <a:pt x="3200" y="217"/>
                    <a:pt x="2877"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8" name="任意多边形: 形状 119">
              <a:extLst>
                <a:ext uri="{FF2B5EF4-FFF2-40B4-BE49-F238E27FC236}">
                  <a16:creationId xmlns:a16="http://schemas.microsoft.com/office/drawing/2014/main" xmlns="" id="{AA1CACEE-921C-4C41-A44F-B82AE23DA5BF}"/>
                </a:ext>
              </a:extLst>
            </p:cNvPr>
            <p:cNvSpPr/>
            <p:nvPr/>
          </p:nvSpPr>
          <p:spPr>
            <a:xfrm>
              <a:off x="1682947" y="1456645"/>
              <a:ext cx="65742" cy="70099"/>
            </a:xfrm>
            <a:custGeom>
              <a:avLst/>
              <a:gdLst>
                <a:gd name="connsiteX0" fmla="*/ 14565 w 15558"/>
                <a:gd name="connsiteY0" fmla="*/ 8396 h 16589"/>
                <a:gd name="connsiteX1" fmla="*/ 3379 w 15558"/>
                <a:gd name="connsiteY1" fmla="*/ 7 h 16589"/>
                <a:gd name="connsiteX2" fmla="*/ 2196 w 15558"/>
                <a:gd name="connsiteY2" fmla="*/ 329 h 16589"/>
                <a:gd name="connsiteX3" fmla="*/ 9295 w 15558"/>
                <a:gd name="connsiteY3" fmla="*/ 16140 h 16589"/>
                <a:gd name="connsiteX4" fmla="*/ 14565 w 15558"/>
                <a:gd name="connsiteY4" fmla="*/ 8396 h 16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8" h="16589">
                  <a:moveTo>
                    <a:pt x="14565" y="8396"/>
                  </a:moveTo>
                  <a:cubicBezTo>
                    <a:pt x="12952" y="4847"/>
                    <a:pt x="8327" y="-208"/>
                    <a:pt x="3379" y="7"/>
                  </a:cubicBezTo>
                  <a:cubicBezTo>
                    <a:pt x="3056" y="114"/>
                    <a:pt x="2519" y="114"/>
                    <a:pt x="2196" y="329"/>
                  </a:cubicBezTo>
                  <a:cubicBezTo>
                    <a:pt x="-3074" y="2480"/>
                    <a:pt x="1873" y="13666"/>
                    <a:pt x="9295" y="16140"/>
                  </a:cubicBezTo>
                  <a:cubicBezTo>
                    <a:pt x="14457" y="17968"/>
                    <a:pt x="17146" y="13989"/>
                    <a:pt x="14565" y="83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2" name="任意多边形: 形状 122">
              <a:extLst>
                <a:ext uri="{FF2B5EF4-FFF2-40B4-BE49-F238E27FC236}">
                  <a16:creationId xmlns:a16="http://schemas.microsoft.com/office/drawing/2014/main" xmlns="" id="{9DB11F34-6C99-410F-B787-E21C5E9A9DD7}"/>
                </a:ext>
              </a:extLst>
            </p:cNvPr>
            <p:cNvSpPr/>
            <p:nvPr/>
          </p:nvSpPr>
          <p:spPr>
            <a:xfrm>
              <a:off x="1880874" y="1435736"/>
              <a:ext cx="64432" cy="69558"/>
            </a:xfrm>
            <a:custGeom>
              <a:avLst/>
              <a:gdLst>
                <a:gd name="connsiteX0" fmla="*/ 13866 w 15248"/>
                <a:gd name="connsiteY0" fmla="*/ 8289 h 16461"/>
                <a:gd name="connsiteX1" fmla="*/ 2681 w 15248"/>
                <a:gd name="connsiteY1" fmla="*/ 7 h 16461"/>
                <a:gd name="connsiteX2" fmla="*/ 1605 w 15248"/>
                <a:gd name="connsiteY2" fmla="*/ 329 h 16461"/>
                <a:gd name="connsiteX3" fmla="*/ 10532 w 15248"/>
                <a:gd name="connsiteY3" fmla="*/ 16248 h 16461"/>
                <a:gd name="connsiteX4" fmla="*/ 13866 w 15248"/>
                <a:gd name="connsiteY4" fmla="*/ 8289 h 16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8" h="16461">
                  <a:moveTo>
                    <a:pt x="13866" y="8289"/>
                  </a:moveTo>
                  <a:cubicBezTo>
                    <a:pt x="11930" y="4739"/>
                    <a:pt x="7198" y="-208"/>
                    <a:pt x="2681" y="7"/>
                  </a:cubicBezTo>
                  <a:cubicBezTo>
                    <a:pt x="2358" y="114"/>
                    <a:pt x="1928" y="114"/>
                    <a:pt x="1605" y="329"/>
                  </a:cubicBezTo>
                  <a:cubicBezTo>
                    <a:pt x="-3127" y="2696"/>
                    <a:pt x="3433" y="14527"/>
                    <a:pt x="10532" y="16248"/>
                  </a:cubicBezTo>
                  <a:cubicBezTo>
                    <a:pt x="15049" y="17431"/>
                    <a:pt x="16663" y="13559"/>
                    <a:pt x="13866" y="82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3" name="任意多边形: 形状 123">
              <a:extLst>
                <a:ext uri="{FF2B5EF4-FFF2-40B4-BE49-F238E27FC236}">
                  <a16:creationId xmlns:a16="http://schemas.microsoft.com/office/drawing/2014/main" xmlns="" id="{FBF5C38C-C5E4-43EE-A681-BBA26E82F0DE}"/>
                </a:ext>
              </a:extLst>
            </p:cNvPr>
            <p:cNvSpPr/>
            <p:nvPr/>
          </p:nvSpPr>
          <p:spPr>
            <a:xfrm>
              <a:off x="2057449" y="1413886"/>
              <a:ext cx="62509" cy="69013"/>
            </a:xfrm>
            <a:custGeom>
              <a:avLst/>
              <a:gdLst>
                <a:gd name="connsiteX0" fmla="*/ 1980 w 14793"/>
                <a:gd name="connsiteY0" fmla="*/ 15 h 16332"/>
                <a:gd name="connsiteX1" fmla="*/ 1119 w 14793"/>
                <a:gd name="connsiteY1" fmla="*/ 338 h 16332"/>
                <a:gd name="connsiteX2" fmla="*/ 11014 w 14793"/>
                <a:gd name="connsiteY2" fmla="*/ 16148 h 16332"/>
                <a:gd name="connsiteX3" fmla="*/ 12950 w 14793"/>
                <a:gd name="connsiteY3" fmla="*/ 8189 h 16332"/>
                <a:gd name="connsiteX4" fmla="*/ 12950 w 14793"/>
                <a:gd name="connsiteY4" fmla="*/ 8189 h 16332"/>
                <a:gd name="connsiteX5" fmla="*/ 1980 w 14793"/>
                <a:gd name="connsiteY5" fmla="*/ 15 h 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3" h="16332">
                  <a:moveTo>
                    <a:pt x="1980" y="15"/>
                  </a:moveTo>
                  <a:cubicBezTo>
                    <a:pt x="1657" y="123"/>
                    <a:pt x="1334" y="123"/>
                    <a:pt x="1119" y="338"/>
                  </a:cubicBezTo>
                  <a:cubicBezTo>
                    <a:pt x="-2860" y="2704"/>
                    <a:pt x="4561" y="14427"/>
                    <a:pt x="11014" y="16148"/>
                  </a:cubicBezTo>
                  <a:cubicBezTo>
                    <a:pt x="15101" y="17224"/>
                    <a:pt x="16069" y="13459"/>
                    <a:pt x="12950" y="8189"/>
                  </a:cubicBezTo>
                  <a:lnTo>
                    <a:pt x="12950" y="8189"/>
                  </a:lnTo>
                  <a:cubicBezTo>
                    <a:pt x="10907" y="4640"/>
                    <a:pt x="6067" y="-308"/>
                    <a:pt x="1980"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4" name="任意多边形: 形状 124">
              <a:extLst>
                <a:ext uri="{FF2B5EF4-FFF2-40B4-BE49-F238E27FC236}">
                  <a16:creationId xmlns:a16="http://schemas.microsoft.com/office/drawing/2014/main" xmlns="" id="{555181FD-F099-4B11-9964-E1704B452097}"/>
                </a:ext>
              </a:extLst>
            </p:cNvPr>
            <p:cNvSpPr/>
            <p:nvPr/>
          </p:nvSpPr>
          <p:spPr>
            <a:xfrm>
              <a:off x="2210635" y="1390708"/>
              <a:ext cx="61521" cy="68451"/>
            </a:xfrm>
            <a:custGeom>
              <a:avLst/>
              <a:gdLst>
                <a:gd name="connsiteX0" fmla="*/ 1437 w 14559"/>
                <a:gd name="connsiteY0" fmla="*/ 15 h 16199"/>
                <a:gd name="connsiteX1" fmla="*/ 684 w 14559"/>
                <a:gd name="connsiteY1" fmla="*/ 338 h 16199"/>
                <a:gd name="connsiteX2" fmla="*/ 12085 w 14559"/>
                <a:gd name="connsiteY2" fmla="*/ 16149 h 16199"/>
                <a:gd name="connsiteX3" fmla="*/ 12192 w 14559"/>
                <a:gd name="connsiteY3" fmla="*/ 8082 h 16199"/>
                <a:gd name="connsiteX4" fmla="*/ 1437 w 14559"/>
                <a:gd name="connsiteY4" fmla="*/ 15 h 16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9" h="16199">
                  <a:moveTo>
                    <a:pt x="1437" y="15"/>
                  </a:moveTo>
                  <a:cubicBezTo>
                    <a:pt x="1222" y="123"/>
                    <a:pt x="899" y="230"/>
                    <a:pt x="684" y="338"/>
                  </a:cubicBezTo>
                  <a:cubicBezTo>
                    <a:pt x="-2543" y="2812"/>
                    <a:pt x="6384" y="15288"/>
                    <a:pt x="12085" y="16149"/>
                  </a:cubicBezTo>
                  <a:cubicBezTo>
                    <a:pt x="15312" y="16686"/>
                    <a:pt x="15419" y="12922"/>
                    <a:pt x="12192" y="8082"/>
                  </a:cubicBezTo>
                  <a:cubicBezTo>
                    <a:pt x="9934" y="4533"/>
                    <a:pt x="4986" y="-307"/>
                    <a:pt x="1437"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5" name="任意多边形: 形状 137">
              <a:extLst>
                <a:ext uri="{FF2B5EF4-FFF2-40B4-BE49-F238E27FC236}">
                  <a16:creationId xmlns:a16="http://schemas.microsoft.com/office/drawing/2014/main" xmlns="" id="{A4C13BF9-9A94-432B-AA52-CC6683C1DCEB}"/>
                </a:ext>
              </a:extLst>
            </p:cNvPr>
            <p:cNvSpPr/>
            <p:nvPr/>
          </p:nvSpPr>
          <p:spPr>
            <a:xfrm>
              <a:off x="74497" y="1704366"/>
              <a:ext cx="70251" cy="75123"/>
            </a:xfrm>
            <a:custGeom>
              <a:avLst/>
              <a:gdLst>
                <a:gd name="connsiteX0" fmla="*/ 8223 w 16625"/>
                <a:gd name="connsiteY0" fmla="*/ 0 h 17778"/>
                <a:gd name="connsiteX1" fmla="*/ 1877 w 16625"/>
                <a:gd name="connsiteY1" fmla="*/ 14628 h 17778"/>
                <a:gd name="connsiteX2" fmla="*/ 16613 w 16625"/>
                <a:gd name="connsiteY2" fmla="*/ 9572 h 17778"/>
                <a:gd name="connsiteX3" fmla="*/ 8223 w 16625"/>
                <a:gd name="connsiteY3" fmla="*/ 0 h 17778"/>
              </a:gdLst>
              <a:ahLst/>
              <a:cxnLst>
                <a:cxn ang="0">
                  <a:pos x="connsiteX0" y="connsiteY0"/>
                </a:cxn>
                <a:cxn ang="0">
                  <a:pos x="connsiteX1" y="connsiteY1"/>
                </a:cxn>
                <a:cxn ang="0">
                  <a:pos x="connsiteX2" y="connsiteY2"/>
                </a:cxn>
                <a:cxn ang="0">
                  <a:pos x="connsiteX3" y="connsiteY3"/>
                </a:cxn>
              </a:cxnLst>
              <a:rect l="l" t="t" r="r" b="b"/>
              <a:pathLst>
                <a:path w="16625" h="17778">
                  <a:moveTo>
                    <a:pt x="8223" y="0"/>
                  </a:moveTo>
                  <a:cubicBezTo>
                    <a:pt x="587" y="538"/>
                    <a:pt x="-2210" y="9465"/>
                    <a:pt x="1877" y="14628"/>
                  </a:cubicBezTo>
                  <a:cubicBezTo>
                    <a:pt x="6610" y="20651"/>
                    <a:pt x="15967" y="17532"/>
                    <a:pt x="16613" y="9572"/>
                  </a:cubicBezTo>
                  <a:cubicBezTo>
                    <a:pt x="16828" y="5700"/>
                    <a:pt x="14461" y="215"/>
                    <a:pt x="822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6" name="任意多边形: 形状 138">
              <a:extLst>
                <a:ext uri="{FF2B5EF4-FFF2-40B4-BE49-F238E27FC236}">
                  <a16:creationId xmlns:a16="http://schemas.microsoft.com/office/drawing/2014/main" xmlns="" id="{6A5BACD6-9D66-4AB7-9DC4-7649A882E06C}"/>
                </a:ext>
              </a:extLst>
            </p:cNvPr>
            <p:cNvSpPr/>
            <p:nvPr/>
          </p:nvSpPr>
          <p:spPr>
            <a:xfrm>
              <a:off x="343452" y="1698003"/>
              <a:ext cx="70301" cy="74941"/>
            </a:xfrm>
            <a:custGeom>
              <a:avLst/>
              <a:gdLst>
                <a:gd name="connsiteX0" fmla="*/ 16637 w 16637"/>
                <a:gd name="connsiteY0" fmla="*/ 9465 h 17735"/>
                <a:gd name="connsiteX1" fmla="*/ 7602 w 16637"/>
                <a:gd name="connsiteY1" fmla="*/ 0 h 17735"/>
                <a:gd name="connsiteX2" fmla="*/ 2870 w 16637"/>
                <a:gd name="connsiteY2" fmla="*/ 15273 h 17735"/>
                <a:gd name="connsiteX3" fmla="*/ 16637 w 16637"/>
                <a:gd name="connsiteY3" fmla="*/ 9465 h 17735"/>
              </a:gdLst>
              <a:ahLst/>
              <a:cxnLst>
                <a:cxn ang="0">
                  <a:pos x="connsiteX0" y="connsiteY0"/>
                </a:cxn>
                <a:cxn ang="0">
                  <a:pos x="connsiteX1" y="connsiteY1"/>
                </a:cxn>
                <a:cxn ang="0">
                  <a:pos x="connsiteX2" y="connsiteY2"/>
                </a:cxn>
                <a:cxn ang="0">
                  <a:pos x="connsiteX3" y="connsiteY3"/>
                </a:cxn>
              </a:cxnLst>
              <a:rect l="l" t="t" r="r" b="b"/>
              <a:pathLst>
                <a:path w="16637" h="17735">
                  <a:moveTo>
                    <a:pt x="16637" y="9465"/>
                  </a:moveTo>
                  <a:cubicBezTo>
                    <a:pt x="16637" y="5593"/>
                    <a:pt x="13841" y="215"/>
                    <a:pt x="7602" y="0"/>
                  </a:cubicBezTo>
                  <a:cubicBezTo>
                    <a:pt x="-357" y="645"/>
                    <a:pt x="-2293" y="10325"/>
                    <a:pt x="2870" y="15273"/>
                  </a:cubicBezTo>
                  <a:cubicBezTo>
                    <a:pt x="8140" y="20436"/>
                    <a:pt x="16530" y="16994"/>
                    <a:pt x="16637"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7" name="任意多边形: 形状 139">
              <a:extLst>
                <a:ext uri="{FF2B5EF4-FFF2-40B4-BE49-F238E27FC236}">
                  <a16:creationId xmlns:a16="http://schemas.microsoft.com/office/drawing/2014/main" xmlns="" id="{CFBA4A7F-A0BB-45C5-B497-387E85CB3CFB}"/>
                </a:ext>
              </a:extLst>
            </p:cNvPr>
            <p:cNvSpPr/>
            <p:nvPr/>
          </p:nvSpPr>
          <p:spPr>
            <a:xfrm>
              <a:off x="611731" y="1689370"/>
              <a:ext cx="70728" cy="74527"/>
            </a:xfrm>
            <a:custGeom>
              <a:avLst/>
              <a:gdLst>
                <a:gd name="connsiteX0" fmla="*/ 16714 w 16738"/>
                <a:gd name="connsiteY0" fmla="*/ 9357 h 17637"/>
                <a:gd name="connsiteX1" fmla="*/ 7034 w 16738"/>
                <a:gd name="connsiteY1" fmla="*/ 0 h 17637"/>
                <a:gd name="connsiteX2" fmla="*/ 3377 w 16738"/>
                <a:gd name="connsiteY2" fmla="*/ 15273 h 17637"/>
                <a:gd name="connsiteX3" fmla="*/ 16714 w 16738"/>
                <a:gd name="connsiteY3" fmla="*/ 9357 h 17637"/>
              </a:gdLst>
              <a:ahLst/>
              <a:cxnLst>
                <a:cxn ang="0">
                  <a:pos x="connsiteX0" y="connsiteY0"/>
                </a:cxn>
                <a:cxn ang="0">
                  <a:pos x="connsiteX1" y="connsiteY1"/>
                </a:cxn>
                <a:cxn ang="0">
                  <a:pos x="connsiteX2" y="connsiteY2"/>
                </a:cxn>
                <a:cxn ang="0">
                  <a:pos x="connsiteX3" y="connsiteY3"/>
                </a:cxn>
              </a:cxnLst>
              <a:rect l="l" t="t" r="r" b="b"/>
              <a:pathLst>
                <a:path w="16738" h="17637">
                  <a:moveTo>
                    <a:pt x="16714" y="9357"/>
                  </a:moveTo>
                  <a:cubicBezTo>
                    <a:pt x="16498" y="5485"/>
                    <a:pt x="13272" y="108"/>
                    <a:pt x="7034" y="0"/>
                  </a:cubicBezTo>
                  <a:cubicBezTo>
                    <a:pt x="-926" y="753"/>
                    <a:pt x="-2109" y="10325"/>
                    <a:pt x="3377" y="15273"/>
                  </a:cubicBezTo>
                  <a:cubicBezTo>
                    <a:pt x="9077" y="20328"/>
                    <a:pt x="17251" y="16779"/>
                    <a:pt x="16714" y="93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8" name="任意多边形: 形状 140">
              <a:extLst>
                <a:ext uri="{FF2B5EF4-FFF2-40B4-BE49-F238E27FC236}">
                  <a16:creationId xmlns:a16="http://schemas.microsoft.com/office/drawing/2014/main" xmlns="" id="{DAD3161B-D5D1-49C2-B717-8B1EDE69007E}"/>
                </a:ext>
              </a:extLst>
            </p:cNvPr>
            <p:cNvSpPr/>
            <p:nvPr/>
          </p:nvSpPr>
          <p:spPr>
            <a:xfrm>
              <a:off x="877445" y="1678007"/>
              <a:ext cx="71168" cy="74231"/>
            </a:xfrm>
            <a:custGeom>
              <a:avLst/>
              <a:gdLst>
                <a:gd name="connsiteX0" fmla="*/ 4706 w 16842"/>
                <a:gd name="connsiteY0" fmla="*/ 15811 h 17567"/>
                <a:gd name="connsiteX1" fmla="*/ 16752 w 16842"/>
                <a:gd name="connsiteY1" fmla="*/ 9250 h 17567"/>
                <a:gd name="connsiteX2" fmla="*/ 6426 w 16842"/>
                <a:gd name="connsiteY2" fmla="*/ 0 h 17567"/>
                <a:gd name="connsiteX3" fmla="*/ 5566 w 16842"/>
                <a:gd name="connsiteY3" fmla="*/ 108 h 17567"/>
                <a:gd name="connsiteX4" fmla="*/ 4706 w 16842"/>
                <a:gd name="connsiteY4" fmla="*/ 15811 h 17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42" h="17567">
                  <a:moveTo>
                    <a:pt x="4706" y="15811"/>
                  </a:moveTo>
                  <a:cubicBezTo>
                    <a:pt x="10729" y="20005"/>
                    <a:pt x="17720" y="16241"/>
                    <a:pt x="16752" y="9250"/>
                  </a:cubicBezTo>
                  <a:cubicBezTo>
                    <a:pt x="16214" y="5485"/>
                    <a:pt x="12665" y="0"/>
                    <a:pt x="6426" y="0"/>
                  </a:cubicBezTo>
                  <a:cubicBezTo>
                    <a:pt x="6211" y="0"/>
                    <a:pt x="5889" y="0"/>
                    <a:pt x="5566" y="108"/>
                  </a:cubicBezTo>
                  <a:cubicBezTo>
                    <a:pt x="-1425" y="1183"/>
                    <a:pt x="-1963" y="11078"/>
                    <a:pt x="4706" y="158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9" name="任意多边形: 形状 141">
              <a:extLst>
                <a:ext uri="{FF2B5EF4-FFF2-40B4-BE49-F238E27FC236}">
                  <a16:creationId xmlns:a16="http://schemas.microsoft.com/office/drawing/2014/main" xmlns="" id="{44F4A93B-1CFB-4132-8218-A4F3DE351EC6}"/>
                </a:ext>
              </a:extLst>
            </p:cNvPr>
            <p:cNvSpPr/>
            <p:nvPr/>
          </p:nvSpPr>
          <p:spPr>
            <a:xfrm>
              <a:off x="1139162" y="1663910"/>
              <a:ext cx="71654" cy="74147"/>
            </a:xfrm>
            <a:custGeom>
              <a:avLst/>
              <a:gdLst>
                <a:gd name="connsiteX0" fmla="*/ 5797 w 16957"/>
                <a:gd name="connsiteY0" fmla="*/ 2 h 17547"/>
                <a:gd name="connsiteX1" fmla="*/ 5044 w 16957"/>
                <a:gd name="connsiteY1" fmla="*/ 109 h 17547"/>
                <a:gd name="connsiteX2" fmla="*/ 5366 w 16957"/>
                <a:gd name="connsiteY2" fmla="*/ 15812 h 17547"/>
                <a:gd name="connsiteX3" fmla="*/ 16767 w 16957"/>
                <a:gd name="connsiteY3" fmla="*/ 9144 h 17547"/>
                <a:gd name="connsiteX4" fmla="*/ 5797 w 16957"/>
                <a:gd name="connsiteY4" fmla="*/ 2 h 17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7" h="17547">
                  <a:moveTo>
                    <a:pt x="5797" y="2"/>
                  </a:moveTo>
                  <a:cubicBezTo>
                    <a:pt x="5581" y="2"/>
                    <a:pt x="5259" y="2"/>
                    <a:pt x="5044" y="109"/>
                  </a:cubicBezTo>
                  <a:cubicBezTo>
                    <a:pt x="-1840" y="1292"/>
                    <a:pt x="-1625" y="11187"/>
                    <a:pt x="5366" y="15812"/>
                  </a:cubicBezTo>
                  <a:cubicBezTo>
                    <a:pt x="11605" y="20007"/>
                    <a:pt x="18165" y="16135"/>
                    <a:pt x="16767" y="9144"/>
                  </a:cubicBezTo>
                  <a:cubicBezTo>
                    <a:pt x="15907" y="5272"/>
                    <a:pt x="11927" y="-106"/>
                    <a:pt x="5797"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0" name="任意多边形: 形状 142">
              <a:extLst>
                <a:ext uri="{FF2B5EF4-FFF2-40B4-BE49-F238E27FC236}">
                  <a16:creationId xmlns:a16="http://schemas.microsoft.com/office/drawing/2014/main" xmlns="" id="{04E4FB30-FA77-4AD7-B5B6-4FF6D90B73ED}"/>
                </a:ext>
              </a:extLst>
            </p:cNvPr>
            <p:cNvSpPr/>
            <p:nvPr/>
          </p:nvSpPr>
          <p:spPr>
            <a:xfrm>
              <a:off x="1393911" y="1646640"/>
              <a:ext cx="71235" cy="73711"/>
            </a:xfrm>
            <a:custGeom>
              <a:avLst/>
              <a:gdLst>
                <a:gd name="connsiteX0" fmla="*/ 5203 w 16858"/>
                <a:gd name="connsiteY0" fmla="*/ 2 h 17444"/>
                <a:gd name="connsiteX1" fmla="*/ 3697 w 16858"/>
                <a:gd name="connsiteY1" fmla="*/ 324 h 17444"/>
                <a:gd name="connsiteX2" fmla="*/ 6709 w 16858"/>
                <a:gd name="connsiteY2" fmla="*/ 16242 h 17444"/>
                <a:gd name="connsiteX3" fmla="*/ 16497 w 16858"/>
                <a:gd name="connsiteY3" fmla="*/ 8929 h 17444"/>
                <a:gd name="connsiteX4" fmla="*/ 5203 w 16858"/>
                <a:gd name="connsiteY4" fmla="*/ 2 h 1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58" h="17444">
                  <a:moveTo>
                    <a:pt x="5203" y="2"/>
                  </a:moveTo>
                  <a:cubicBezTo>
                    <a:pt x="4773" y="109"/>
                    <a:pt x="4128" y="109"/>
                    <a:pt x="3697" y="324"/>
                  </a:cubicBezTo>
                  <a:cubicBezTo>
                    <a:pt x="-2433" y="2368"/>
                    <a:pt x="-605" y="12370"/>
                    <a:pt x="6709" y="16242"/>
                  </a:cubicBezTo>
                  <a:cubicBezTo>
                    <a:pt x="12947" y="19577"/>
                    <a:pt x="18325" y="15597"/>
                    <a:pt x="16497" y="8929"/>
                  </a:cubicBezTo>
                  <a:cubicBezTo>
                    <a:pt x="15421" y="5272"/>
                    <a:pt x="11226" y="-106"/>
                    <a:pt x="5203"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1" name="任意多边形: 形状 146">
              <a:extLst>
                <a:ext uri="{FF2B5EF4-FFF2-40B4-BE49-F238E27FC236}">
                  <a16:creationId xmlns:a16="http://schemas.microsoft.com/office/drawing/2014/main" xmlns="" id="{1B280736-509E-48CD-9640-EDBA6E845915}"/>
                </a:ext>
              </a:extLst>
            </p:cNvPr>
            <p:cNvSpPr/>
            <p:nvPr/>
          </p:nvSpPr>
          <p:spPr>
            <a:xfrm>
              <a:off x="1637492" y="1627076"/>
              <a:ext cx="68805" cy="73386"/>
            </a:xfrm>
            <a:custGeom>
              <a:avLst/>
              <a:gdLst>
                <a:gd name="connsiteX0" fmla="*/ 2951 w 16283"/>
                <a:gd name="connsiteY0" fmla="*/ 329 h 17367"/>
                <a:gd name="connsiteX1" fmla="*/ 8006 w 16283"/>
                <a:gd name="connsiteY1" fmla="*/ 16570 h 17367"/>
                <a:gd name="connsiteX2" fmla="*/ 15642 w 16283"/>
                <a:gd name="connsiteY2" fmla="*/ 8826 h 17367"/>
                <a:gd name="connsiteX3" fmla="*/ 4349 w 16283"/>
                <a:gd name="connsiteY3" fmla="*/ 6 h 17367"/>
                <a:gd name="connsiteX4" fmla="*/ 2951 w 16283"/>
                <a:gd name="connsiteY4" fmla="*/ 329 h 17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7367">
                  <a:moveTo>
                    <a:pt x="2951" y="329"/>
                  </a:moveTo>
                  <a:cubicBezTo>
                    <a:pt x="-2857" y="2480"/>
                    <a:pt x="477" y="13343"/>
                    <a:pt x="8006" y="16570"/>
                  </a:cubicBezTo>
                  <a:cubicBezTo>
                    <a:pt x="13922" y="19151"/>
                    <a:pt x="17901" y="15172"/>
                    <a:pt x="15642" y="8826"/>
                  </a:cubicBezTo>
                  <a:cubicBezTo>
                    <a:pt x="14244" y="5061"/>
                    <a:pt x="9834" y="-209"/>
                    <a:pt x="4349" y="6"/>
                  </a:cubicBezTo>
                  <a:cubicBezTo>
                    <a:pt x="3919" y="114"/>
                    <a:pt x="3381" y="221"/>
                    <a:pt x="2951"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5" name="任意多边形: 形状 147">
              <a:extLst>
                <a:ext uri="{FF2B5EF4-FFF2-40B4-BE49-F238E27FC236}">
                  <a16:creationId xmlns:a16="http://schemas.microsoft.com/office/drawing/2014/main" xmlns="" id="{51A20A7B-97F0-498A-BD57-8233A0408FDE}"/>
                </a:ext>
              </a:extLst>
            </p:cNvPr>
            <p:cNvSpPr/>
            <p:nvPr/>
          </p:nvSpPr>
          <p:spPr>
            <a:xfrm>
              <a:off x="1859277" y="1606624"/>
              <a:ext cx="65484" cy="72786"/>
            </a:xfrm>
            <a:custGeom>
              <a:avLst/>
              <a:gdLst>
                <a:gd name="connsiteX0" fmla="*/ 2199 w 15497"/>
                <a:gd name="connsiteY0" fmla="*/ 222 h 17225"/>
                <a:gd name="connsiteX1" fmla="*/ 9190 w 15497"/>
                <a:gd name="connsiteY1" fmla="*/ 16785 h 17225"/>
                <a:gd name="connsiteX2" fmla="*/ 14568 w 15497"/>
                <a:gd name="connsiteY2" fmla="*/ 8718 h 17225"/>
                <a:gd name="connsiteX3" fmla="*/ 3382 w 15497"/>
                <a:gd name="connsiteY3" fmla="*/ 7 h 17225"/>
                <a:gd name="connsiteX4" fmla="*/ 2199 w 15497"/>
                <a:gd name="connsiteY4" fmla="*/ 222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 h="17225">
                  <a:moveTo>
                    <a:pt x="2199" y="222"/>
                  </a:moveTo>
                  <a:cubicBezTo>
                    <a:pt x="-3072" y="2588"/>
                    <a:pt x="1876" y="14096"/>
                    <a:pt x="9190" y="16785"/>
                  </a:cubicBezTo>
                  <a:cubicBezTo>
                    <a:pt x="14352" y="18614"/>
                    <a:pt x="17041" y="14526"/>
                    <a:pt x="14568" y="8718"/>
                  </a:cubicBezTo>
                  <a:cubicBezTo>
                    <a:pt x="12954" y="4954"/>
                    <a:pt x="8437" y="-209"/>
                    <a:pt x="3382" y="7"/>
                  </a:cubicBezTo>
                  <a:cubicBezTo>
                    <a:pt x="3059" y="7"/>
                    <a:pt x="2521" y="114"/>
                    <a:pt x="2199" y="2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6" name="任意多边形: 形状 148">
              <a:extLst>
                <a:ext uri="{FF2B5EF4-FFF2-40B4-BE49-F238E27FC236}">
                  <a16:creationId xmlns:a16="http://schemas.microsoft.com/office/drawing/2014/main" xmlns="" id="{1B9B1DC6-2BEC-466F-BE36-B024607EF854}"/>
                </a:ext>
              </a:extLst>
            </p:cNvPr>
            <p:cNvSpPr/>
            <p:nvPr/>
          </p:nvSpPr>
          <p:spPr>
            <a:xfrm>
              <a:off x="2057635" y="1583869"/>
              <a:ext cx="63376" cy="72634"/>
            </a:xfrm>
            <a:custGeom>
              <a:avLst/>
              <a:gdLst>
                <a:gd name="connsiteX0" fmla="*/ 13660 w 14998"/>
                <a:gd name="connsiteY0" fmla="*/ 8619 h 17189"/>
                <a:gd name="connsiteX1" fmla="*/ 2689 w 14998"/>
                <a:gd name="connsiteY1" fmla="*/ 14 h 17189"/>
                <a:gd name="connsiteX2" fmla="*/ 1613 w 14998"/>
                <a:gd name="connsiteY2" fmla="*/ 337 h 17189"/>
                <a:gd name="connsiteX3" fmla="*/ 9680 w 14998"/>
                <a:gd name="connsiteY3" fmla="*/ 16793 h 17189"/>
                <a:gd name="connsiteX4" fmla="*/ 13660 w 14998"/>
                <a:gd name="connsiteY4" fmla="*/ 8619 h 17189"/>
                <a:gd name="connsiteX5" fmla="*/ 13660 w 14998"/>
                <a:gd name="connsiteY5" fmla="*/ 8619 h 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98" h="17189">
                  <a:moveTo>
                    <a:pt x="13660" y="8619"/>
                  </a:moveTo>
                  <a:cubicBezTo>
                    <a:pt x="11831" y="4854"/>
                    <a:pt x="7206" y="-308"/>
                    <a:pt x="2689" y="14"/>
                  </a:cubicBezTo>
                  <a:cubicBezTo>
                    <a:pt x="2366" y="122"/>
                    <a:pt x="1936" y="230"/>
                    <a:pt x="1613" y="337"/>
                  </a:cubicBezTo>
                  <a:cubicBezTo>
                    <a:pt x="-2904" y="2703"/>
                    <a:pt x="2797" y="14212"/>
                    <a:pt x="9680" y="16793"/>
                  </a:cubicBezTo>
                  <a:cubicBezTo>
                    <a:pt x="14520" y="18514"/>
                    <a:pt x="16564" y="14427"/>
                    <a:pt x="13660" y="8619"/>
                  </a:cubicBezTo>
                  <a:lnTo>
                    <a:pt x="13660" y="8619"/>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177" name="任意多边形: 形状 149">
              <a:extLst>
                <a:ext uri="{FF2B5EF4-FFF2-40B4-BE49-F238E27FC236}">
                  <a16:creationId xmlns:a16="http://schemas.microsoft.com/office/drawing/2014/main" xmlns="" id="{8CC37FD0-E955-4AEB-8090-138CD37685E0}"/>
                </a:ext>
              </a:extLst>
            </p:cNvPr>
            <p:cNvSpPr/>
            <p:nvPr/>
          </p:nvSpPr>
          <p:spPr>
            <a:xfrm>
              <a:off x="2232287" y="1559813"/>
              <a:ext cx="61254" cy="72249"/>
            </a:xfrm>
            <a:custGeom>
              <a:avLst/>
              <a:gdLst>
                <a:gd name="connsiteX0" fmla="*/ 2013 w 14496"/>
                <a:gd name="connsiteY0" fmla="*/ 7 h 17098"/>
                <a:gd name="connsiteX1" fmla="*/ 1152 w 14496"/>
                <a:gd name="connsiteY1" fmla="*/ 329 h 17098"/>
                <a:gd name="connsiteX2" fmla="*/ 10725 w 14496"/>
                <a:gd name="connsiteY2" fmla="*/ 16893 h 17098"/>
                <a:gd name="connsiteX3" fmla="*/ 12768 w 14496"/>
                <a:gd name="connsiteY3" fmla="*/ 8611 h 17098"/>
                <a:gd name="connsiteX4" fmla="*/ 2013 w 14496"/>
                <a:gd name="connsiteY4" fmla="*/ 7 h 1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6" h="17098">
                  <a:moveTo>
                    <a:pt x="2013" y="7"/>
                  </a:moveTo>
                  <a:cubicBezTo>
                    <a:pt x="1690" y="114"/>
                    <a:pt x="1367" y="222"/>
                    <a:pt x="1152" y="329"/>
                  </a:cubicBezTo>
                  <a:cubicBezTo>
                    <a:pt x="-2827" y="2803"/>
                    <a:pt x="4271" y="15064"/>
                    <a:pt x="10725" y="16893"/>
                  </a:cubicBezTo>
                  <a:cubicBezTo>
                    <a:pt x="14704" y="18076"/>
                    <a:pt x="15780" y="13989"/>
                    <a:pt x="12768" y="8611"/>
                  </a:cubicBezTo>
                  <a:cubicBezTo>
                    <a:pt x="10725" y="4847"/>
                    <a:pt x="5992" y="-208"/>
                    <a:pt x="2013"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8" name="任意多边形: 形状 150">
              <a:extLst>
                <a:ext uri="{FF2B5EF4-FFF2-40B4-BE49-F238E27FC236}">
                  <a16:creationId xmlns:a16="http://schemas.microsoft.com/office/drawing/2014/main" xmlns="" id="{7353DF43-5A88-4787-B0F5-C8EDB8F40818}"/>
                </a:ext>
              </a:extLst>
            </p:cNvPr>
            <p:cNvSpPr/>
            <p:nvPr/>
          </p:nvSpPr>
          <p:spPr>
            <a:xfrm>
              <a:off x="2382596" y="1535237"/>
              <a:ext cx="59708" cy="71620"/>
            </a:xfrm>
            <a:custGeom>
              <a:avLst/>
              <a:gdLst>
                <a:gd name="connsiteX0" fmla="*/ 1505 w 14130"/>
                <a:gd name="connsiteY0" fmla="*/ 15 h 16949"/>
                <a:gd name="connsiteX1" fmla="*/ 752 w 14130"/>
                <a:gd name="connsiteY1" fmla="*/ 337 h 16949"/>
                <a:gd name="connsiteX2" fmla="*/ 11722 w 14130"/>
                <a:gd name="connsiteY2" fmla="*/ 16901 h 16949"/>
                <a:gd name="connsiteX3" fmla="*/ 11938 w 14130"/>
                <a:gd name="connsiteY3" fmla="*/ 8512 h 16949"/>
                <a:gd name="connsiteX4" fmla="*/ 1505 w 14130"/>
                <a:gd name="connsiteY4" fmla="*/ 15 h 16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0" h="16949">
                  <a:moveTo>
                    <a:pt x="1505" y="15"/>
                  </a:moveTo>
                  <a:cubicBezTo>
                    <a:pt x="1290" y="122"/>
                    <a:pt x="967" y="230"/>
                    <a:pt x="752" y="337"/>
                  </a:cubicBezTo>
                  <a:cubicBezTo>
                    <a:pt x="-2582" y="3026"/>
                    <a:pt x="5914" y="15933"/>
                    <a:pt x="11722" y="16901"/>
                  </a:cubicBezTo>
                  <a:cubicBezTo>
                    <a:pt x="14842" y="17439"/>
                    <a:pt x="14949" y="13459"/>
                    <a:pt x="11938" y="8512"/>
                  </a:cubicBezTo>
                  <a:cubicBezTo>
                    <a:pt x="9571" y="4747"/>
                    <a:pt x="4946" y="-308"/>
                    <a:pt x="1505"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9" name="任意多边形: 形状 151">
              <a:extLst>
                <a:ext uri="{FF2B5EF4-FFF2-40B4-BE49-F238E27FC236}">
                  <a16:creationId xmlns:a16="http://schemas.microsoft.com/office/drawing/2014/main" xmlns="" id="{A3F18A4A-706B-47E1-B22A-D3C11B414DDC}"/>
                </a:ext>
              </a:extLst>
            </p:cNvPr>
            <p:cNvSpPr/>
            <p:nvPr/>
          </p:nvSpPr>
          <p:spPr>
            <a:xfrm>
              <a:off x="2508583" y="1509786"/>
              <a:ext cx="57996" cy="71168"/>
            </a:xfrm>
            <a:custGeom>
              <a:avLst/>
              <a:gdLst>
                <a:gd name="connsiteX0" fmla="*/ 945 w 13725"/>
                <a:gd name="connsiteY0" fmla="*/ 15 h 16842"/>
                <a:gd name="connsiteX1" fmla="*/ 623 w 13725"/>
                <a:gd name="connsiteY1" fmla="*/ 122 h 16842"/>
                <a:gd name="connsiteX2" fmla="*/ 11916 w 13725"/>
                <a:gd name="connsiteY2" fmla="*/ 16793 h 16842"/>
                <a:gd name="connsiteX3" fmla="*/ 10948 w 13725"/>
                <a:gd name="connsiteY3" fmla="*/ 8404 h 16842"/>
                <a:gd name="connsiteX4" fmla="*/ 945 w 13725"/>
                <a:gd name="connsiteY4" fmla="*/ 15 h 16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5" h="16842">
                  <a:moveTo>
                    <a:pt x="945" y="15"/>
                  </a:moveTo>
                  <a:cubicBezTo>
                    <a:pt x="838" y="15"/>
                    <a:pt x="730" y="122"/>
                    <a:pt x="623" y="122"/>
                  </a:cubicBezTo>
                  <a:cubicBezTo>
                    <a:pt x="-2497" y="1951"/>
                    <a:pt x="6861" y="15825"/>
                    <a:pt x="11916" y="16793"/>
                  </a:cubicBezTo>
                  <a:cubicBezTo>
                    <a:pt x="14712" y="17331"/>
                    <a:pt x="14175" y="13352"/>
                    <a:pt x="10948" y="8404"/>
                  </a:cubicBezTo>
                  <a:cubicBezTo>
                    <a:pt x="8474" y="4747"/>
                    <a:pt x="3849" y="-308"/>
                    <a:pt x="945"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0" name="任意多边形: 形状 152">
              <a:extLst>
                <a:ext uri="{FF2B5EF4-FFF2-40B4-BE49-F238E27FC236}">
                  <a16:creationId xmlns:a16="http://schemas.microsoft.com/office/drawing/2014/main" xmlns="" id="{1D9EE928-F735-42DC-8DB6-AC46728B11F8}"/>
                </a:ext>
              </a:extLst>
            </p:cNvPr>
            <p:cNvSpPr/>
            <p:nvPr/>
          </p:nvSpPr>
          <p:spPr>
            <a:xfrm>
              <a:off x="2608882" y="1483879"/>
              <a:ext cx="56560" cy="70259"/>
            </a:xfrm>
            <a:custGeom>
              <a:avLst/>
              <a:gdLst>
                <a:gd name="connsiteX0" fmla="*/ 549 w 13385"/>
                <a:gd name="connsiteY0" fmla="*/ 15 h 16627"/>
                <a:gd name="connsiteX1" fmla="*/ 334 w 13385"/>
                <a:gd name="connsiteY1" fmla="*/ 123 h 16627"/>
                <a:gd name="connsiteX2" fmla="*/ 12165 w 13385"/>
                <a:gd name="connsiteY2" fmla="*/ 16579 h 16627"/>
                <a:gd name="connsiteX3" fmla="*/ 10014 w 13385"/>
                <a:gd name="connsiteY3" fmla="*/ 8189 h 16627"/>
                <a:gd name="connsiteX4" fmla="*/ 549 w 13385"/>
                <a:gd name="connsiteY4" fmla="*/ 15 h 16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5" h="16627">
                  <a:moveTo>
                    <a:pt x="549" y="15"/>
                  </a:moveTo>
                  <a:cubicBezTo>
                    <a:pt x="441" y="15"/>
                    <a:pt x="334" y="123"/>
                    <a:pt x="334" y="123"/>
                  </a:cubicBezTo>
                  <a:cubicBezTo>
                    <a:pt x="-1925" y="1951"/>
                    <a:pt x="7863" y="15718"/>
                    <a:pt x="12165" y="16579"/>
                  </a:cubicBezTo>
                  <a:cubicBezTo>
                    <a:pt x="14424" y="17116"/>
                    <a:pt x="13456" y="13137"/>
                    <a:pt x="10014" y="8189"/>
                  </a:cubicBezTo>
                  <a:cubicBezTo>
                    <a:pt x="7432" y="4640"/>
                    <a:pt x="2808" y="-308"/>
                    <a:pt x="549"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1" name="任意多边形: 形状 153">
              <a:extLst>
                <a:ext uri="{FF2B5EF4-FFF2-40B4-BE49-F238E27FC236}">
                  <a16:creationId xmlns:a16="http://schemas.microsoft.com/office/drawing/2014/main" xmlns="" id="{BEC32AC8-C711-4A14-89E1-306B866D0B67}"/>
                </a:ext>
              </a:extLst>
            </p:cNvPr>
            <p:cNvSpPr/>
            <p:nvPr/>
          </p:nvSpPr>
          <p:spPr>
            <a:xfrm>
              <a:off x="2683138" y="1457519"/>
              <a:ext cx="55875" cy="69735"/>
            </a:xfrm>
            <a:custGeom>
              <a:avLst/>
              <a:gdLst>
                <a:gd name="connsiteX0" fmla="*/ 12446 w 13223"/>
                <a:gd name="connsiteY0" fmla="*/ 16471 h 16503"/>
                <a:gd name="connsiteX1" fmla="*/ 9111 w 13223"/>
                <a:gd name="connsiteY1" fmla="*/ 8189 h 16503"/>
                <a:gd name="connsiteX2" fmla="*/ 292 w 13223"/>
                <a:gd name="connsiteY2" fmla="*/ 15 h 16503"/>
                <a:gd name="connsiteX3" fmla="*/ 12446 w 13223"/>
                <a:gd name="connsiteY3" fmla="*/ 16471 h 16503"/>
              </a:gdLst>
              <a:ahLst/>
              <a:cxnLst>
                <a:cxn ang="0">
                  <a:pos x="connsiteX0" y="connsiteY0"/>
                </a:cxn>
                <a:cxn ang="0">
                  <a:pos x="connsiteX1" y="connsiteY1"/>
                </a:cxn>
                <a:cxn ang="0">
                  <a:pos x="connsiteX2" y="connsiteY2"/>
                </a:cxn>
                <a:cxn ang="0">
                  <a:pos x="connsiteX3" y="connsiteY3"/>
                </a:cxn>
              </a:cxnLst>
              <a:rect l="l" t="t" r="r" b="b"/>
              <a:pathLst>
                <a:path w="13223" h="16503">
                  <a:moveTo>
                    <a:pt x="12446" y="16471"/>
                  </a:moveTo>
                  <a:cubicBezTo>
                    <a:pt x="14274" y="16901"/>
                    <a:pt x="12768" y="13029"/>
                    <a:pt x="9111" y="8189"/>
                  </a:cubicBezTo>
                  <a:cubicBezTo>
                    <a:pt x="6422" y="4640"/>
                    <a:pt x="2013" y="-308"/>
                    <a:pt x="292" y="15"/>
                  </a:cubicBezTo>
                  <a:cubicBezTo>
                    <a:pt x="-1967" y="1843"/>
                    <a:pt x="9541" y="15718"/>
                    <a:pt x="12446" y="16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2" name="任意多边形: 形状 154">
              <a:extLst>
                <a:ext uri="{FF2B5EF4-FFF2-40B4-BE49-F238E27FC236}">
                  <a16:creationId xmlns:a16="http://schemas.microsoft.com/office/drawing/2014/main" xmlns="" id="{DE9B6F30-3BE7-48A7-98E7-8595CB44DD78}"/>
                </a:ext>
              </a:extLst>
            </p:cNvPr>
            <p:cNvSpPr/>
            <p:nvPr/>
          </p:nvSpPr>
          <p:spPr>
            <a:xfrm>
              <a:off x="2731445" y="1430704"/>
              <a:ext cx="54836" cy="69600"/>
            </a:xfrm>
            <a:custGeom>
              <a:avLst/>
              <a:gdLst>
                <a:gd name="connsiteX0" fmla="*/ 12737 w 12977"/>
                <a:gd name="connsiteY0" fmla="*/ 16471 h 16471"/>
                <a:gd name="connsiteX1" fmla="*/ 8112 w 12977"/>
                <a:gd name="connsiteY1" fmla="*/ 8189 h 16471"/>
                <a:gd name="connsiteX2" fmla="*/ 45 w 12977"/>
                <a:gd name="connsiteY2" fmla="*/ 15 h 16471"/>
                <a:gd name="connsiteX3" fmla="*/ 12737 w 12977"/>
                <a:gd name="connsiteY3" fmla="*/ 16471 h 16471"/>
              </a:gdLst>
              <a:ahLst/>
              <a:cxnLst>
                <a:cxn ang="0">
                  <a:pos x="connsiteX0" y="connsiteY0"/>
                </a:cxn>
                <a:cxn ang="0">
                  <a:pos x="connsiteX1" y="connsiteY1"/>
                </a:cxn>
                <a:cxn ang="0">
                  <a:pos x="connsiteX2" y="connsiteY2"/>
                </a:cxn>
                <a:cxn ang="0">
                  <a:pos x="connsiteX3" y="connsiteY3"/>
                </a:cxn>
              </a:cxnLst>
              <a:rect l="l" t="t" r="r" b="b"/>
              <a:pathLst>
                <a:path w="12977" h="16471">
                  <a:moveTo>
                    <a:pt x="12737" y="16471"/>
                  </a:moveTo>
                  <a:cubicBezTo>
                    <a:pt x="13705" y="16471"/>
                    <a:pt x="11661" y="12707"/>
                    <a:pt x="8112" y="8189"/>
                  </a:cubicBezTo>
                  <a:cubicBezTo>
                    <a:pt x="5423" y="4640"/>
                    <a:pt x="1014" y="-308"/>
                    <a:pt x="45" y="15"/>
                  </a:cubicBezTo>
                  <a:cubicBezTo>
                    <a:pt x="-815" y="1521"/>
                    <a:pt x="10801" y="16579"/>
                    <a:pt x="12737" y="16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3" name="任意多边形: 形状 155">
              <a:extLst>
                <a:ext uri="{FF2B5EF4-FFF2-40B4-BE49-F238E27FC236}">
                  <a16:creationId xmlns:a16="http://schemas.microsoft.com/office/drawing/2014/main" xmlns="" id="{BC8DAE5F-5645-4117-A6BE-2D7C8FFA7786}"/>
                </a:ext>
              </a:extLst>
            </p:cNvPr>
            <p:cNvSpPr/>
            <p:nvPr/>
          </p:nvSpPr>
          <p:spPr>
            <a:xfrm>
              <a:off x="2752091" y="1404860"/>
              <a:ext cx="54536" cy="68624"/>
            </a:xfrm>
            <a:custGeom>
              <a:avLst/>
              <a:gdLst>
                <a:gd name="connsiteX0" fmla="*/ 7314 w 12906"/>
                <a:gd name="connsiteY0" fmla="*/ 8067 h 16240"/>
                <a:gd name="connsiteX1" fmla="*/ 0 w 12906"/>
                <a:gd name="connsiteY1" fmla="*/ 0 h 16240"/>
                <a:gd name="connsiteX2" fmla="*/ 12907 w 12906"/>
                <a:gd name="connsiteY2" fmla="*/ 16241 h 16240"/>
                <a:gd name="connsiteX3" fmla="*/ 7314 w 12906"/>
                <a:gd name="connsiteY3" fmla="*/ 8067 h 16240"/>
                <a:gd name="connsiteX4" fmla="*/ 7314 w 12906"/>
                <a:gd name="connsiteY4" fmla="*/ 8067 h 1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6" h="16240">
                  <a:moveTo>
                    <a:pt x="7314" y="8067"/>
                  </a:moveTo>
                  <a:cubicBezTo>
                    <a:pt x="7206" y="7959"/>
                    <a:pt x="968" y="0"/>
                    <a:pt x="0" y="0"/>
                  </a:cubicBezTo>
                  <a:cubicBezTo>
                    <a:pt x="107" y="968"/>
                    <a:pt x="11508" y="16241"/>
                    <a:pt x="12907" y="16241"/>
                  </a:cubicBezTo>
                  <a:cubicBezTo>
                    <a:pt x="12907" y="15273"/>
                    <a:pt x="9250" y="10433"/>
                    <a:pt x="7314" y="8067"/>
                  </a:cubicBezTo>
                  <a:lnTo>
                    <a:pt x="7314" y="806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184" name="任意多边形: 形状 166">
              <a:extLst>
                <a:ext uri="{FF2B5EF4-FFF2-40B4-BE49-F238E27FC236}">
                  <a16:creationId xmlns:a16="http://schemas.microsoft.com/office/drawing/2014/main" xmlns="" id="{41695BEA-DA17-4027-9E3A-164980FB8FC9}"/>
                </a:ext>
              </a:extLst>
            </p:cNvPr>
            <p:cNvSpPr/>
            <p:nvPr/>
          </p:nvSpPr>
          <p:spPr>
            <a:xfrm>
              <a:off x="195108" y="999912"/>
              <a:ext cx="52757" cy="59484"/>
            </a:xfrm>
            <a:custGeom>
              <a:avLst/>
              <a:gdLst>
                <a:gd name="connsiteX0" fmla="*/ 12485 w 12485"/>
                <a:gd name="connsiteY0" fmla="*/ 7529 h 14077"/>
                <a:gd name="connsiteX1" fmla="*/ 5817 w 12485"/>
                <a:gd name="connsiteY1" fmla="*/ 0 h 14077"/>
                <a:gd name="connsiteX2" fmla="*/ 2052 w 12485"/>
                <a:gd name="connsiteY2" fmla="*/ 12046 h 14077"/>
                <a:gd name="connsiteX3" fmla="*/ 12485 w 12485"/>
                <a:gd name="connsiteY3" fmla="*/ 7529 h 14077"/>
              </a:gdLst>
              <a:ahLst/>
              <a:cxnLst>
                <a:cxn ang="0">
                  <a:pos x="connsiteX0" y="connsiteY0"/>
                </a:cxn>
                <a:cxn ang="0">
                  <a:pos x="connsiteX1" y="connsiteY1"/>
                </a:cxn>
                <a:cxn ang="0">
                  <a:pos x="connsiteX2" y="connsiteY2"/>
                </a:cxn>
                <a:cxn ang="0">
                  <a:pos x="connsiteX3" y="connsiteY3"/>
                </a:cxn>
              </a:cxnLst>
              <a:rect l="l" t="t" r="r" b="b"/>
              <a:pathLst>
                <a:path w="12485" h="14077">
                  <a:moveTo>
                    <a:pt x="12485" y="7529"/>
                  </a:moveTo>
                  <a:cubicBezTo>
                    <a:pt x="12485" y="4517"/>
                    <a:pt x="10442" y="215"/>
                    <a:pt x="5817" y="0"/>
                  </a:cubicBezTo>
                  <a:cubicBezTo>
                    <a:pt x="-206" y="430"/>
                    <a:pt x="-1712" y="8067"/>
                    <a:pt x="2052" y="12046"/>
                  </a:cubicBezTo>
                  <a:cubicBezTo>
                    <a:pt x="6032" y="16241"/>
                    <a:pt x="12378" y="13552"/>
                    <a:pt x="12485" y="75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5" name="任意多边形: 形状 167">
              <a:extLst>
                <a:ext uri="{FF2B5EF4-FFF2-40B4-BE49-F238E27FC236}">
                  <a16:creationId xmlns:a16="http://schemas.microsoft.com/office/drawing/2014/main" xmlns="" id="{11404C94-8F65-426E-8D13-0A42533772C0}"/>
                </a:ext>
              </a:extLst>
            </p:cNvPr>
            <p:cNvSpPr/>
            <p:nvPr/>
          </p:nvSpPr>
          <p:spPr>
            <a:xfrm>
              <a:off x="395913" y="994457"/>
              <a:ext cx="53961" cy="59184"/>
            </a:xfrm>
            <a:custGeom>
              <a:avLst/>
              <a:gdLst>
                <a:gd name="connsiteX0" fmla="*/ 3361 w 12770"/>
                <a:gd name="connsiteY0" fmla="*/ 12476 h 14006"/>
                <a:gd name="connsiteX1" fmla="*/ 12718 w 12770"/>
                <a:gd name="connsiteY1" fmla="*/ 7421 h 14006"/>
                <a:gd name="connsiteX2" fmla="*/ 5082 w 12770"/>
                <a:gd name="connsiteY2" fmla="*/ 0 h 14006"/>
                <a:gd name="connsiteX3" fmla="*/ 4437 w 12770"/>
                <a:gd name="connsiteY3" fmla="*/ 108 h 14006"/>
                <a:gd name="connsiteX4" fmla="*/ 3361 w 12770"/>
                <a:gd name="connsiteY4" fmla="*/ 12476 h 1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0" h="14006">
                  <a:moveTo>
                    <a:pt x="3361" y="12476"/>
                  </a:moveTo>
                  <a:cubicBezTo>
                    <a:pt x="7878" y="16026"/>
                    <a:pt x="13364" y="13014"/>
                    <a:pt x="12718" y="7421"/>
                  </a:cubicBezTo>
                  <a:cubicBezTo>
                    <a:pt x="12396" y="4410"/>
                    <a:pt x="9814" y="108"/>
                    <a:pt x="5082" y="0"/>
                  </a:cubicBezTo>
                  <a:cubicBezTo>
                    <a:pt x="4867" y="0"/>
                    <a:pt x="4652" y="0"/>
                    <a:pt x="4437" y="108"/>
                  </a:cubicBezTo>
                  <a:cubicBezTo>
                    <a:pt x="-941" y="968"/>
                    <a:pt x="-1586" y="8712"/>
                    <a:pt x="3361" y="124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6" name="任意多边形: 形状 168">
              <a:extLst>
                <a:ext uri="{FF2B5EF4-FFF2-40B4-BE49-F238E27FC236}">
                  <a16:creationId xmlns:a16="http://schemas.microsoft.com/office/drawing/2014/main" xmlns="" id="{4CF01BEE-68FD-4468-BD9D-355BF7B26C91}"/>
                </a:ext>
              </a:extLst>
            </p:cNvPr>
            <p:cNvSpPr/>
            <p:nvPr/>
          </p:nvSpPr>
          <p:spPr>
            <a:xfrm>
              <a:off x="595640" y="987189"/>
              <a:ext cx="55372" cy="58516"/>
            </a:xfrm>
            <a:custGeom>
              <a:avLst/>
              <a:gdLst>
                <a:gd name="connsiteX0" fmla="*/ 4388 w 13104"/>
                <a:gd name="connsiteY0" fmla="*/ 0 h 13848"/>
                <a:gd name="connsiteX1" fmla="*/ 3205 w 13104"/>
                <a:gd name="connsiteY1" fmla="*/ 215 h 13848"/>
                <a:gd name="connsiteX2" fmla="*/ 4818 w 13104"/>
                <a:gd name="connsiteY2" fmla="*/ 12799 h 13848"/>
                <a:gd name="connsiteX3" fmla="*/ 12885 w 13104"/>
                <a:gd name="connsiteY3" fmla="*/ 7314 h 13848"/>
                <a:gd name="connsiteX4" fmla="*/ 4388 w 13104"/>
                <a:gd name="connsiteY4" fmla="*/ 0 h 13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4" h="13848">
                  <a:moveTo>
                    <a:pt x="4388" y="0"/>
                  </a:moveTo>
                  <a:cubicBezTo>
                    <a:pt x="4065" y="0"/>
                    <a:pt x="3528" y="108"/>
                    <a:pt x="3205" y="215"/>
                  </a:cubicBezTo>
                  <a:cubicBezTo>
                    <a:pt x="-1743" y="1721"/>
                    <a:pt x="-775" y="9572"/>
                    <a:pt x="4818" y="12799"/>
                  </a:cubicBezTo>
                  <a:cubicBezTo>
                    <a:pt x="9551" y="15596"/>
                    <a:pt x="14176" y="12476"/>
                    <a:pt x="12885" y="7314"/>
                  </a:cubicBezTo>
                  <a:cubicBezTo>
                    <a:pt x="12240" y="4302"/>
                    <a:pt x="9121" y="0"/>
                    <a:pt x="438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7" name="任意多边形: 形状 169">
              <a:extLst>
                <a:ext uri="{FF2B5EF4-FFF2-40B4-BE49-F238E27FC236}">
                  <a16:creationId xmlns:a16="http://schemas.microsoft.com/office/drawing/2014/main" xmlns="" id="{147FBE83-213B-4FDE-B524-6FF29CAE60EE}"/>
                </a:ext>
              </a:extLst>
            </p:cNvPr>
            <p:cNvSpPr/>
            <p:nvPr/>
          </p:nvSpPr>
          <p:spPr>
            <a:xfrm>
              <a:off x="792253" y="977187"/>
              <a:ext cx="57591" cy="58364"/>
            </a:xfrm>
            <a:custGeom>
              <a:avLst/>
              <a:gdLst>
                <a:gd name="connsiteX0" fmla="*/ 13142 w 13629"/>
                <a:gd name="connsiteY0" fmla="*/ 7206 h 13812"/>
                <a:gd name="connsiteX1" fmla="*/ 3785 w 13629"/>
                <a:gd name="connsiteY1" fmla="*/ 0 h 13812"/>
                <a:gd name="connsiteX2" fmla="*/ 2602 w 13629"/>
                <a:gd name="connsiteY2" fmla="*/ 215 h 13812"/>
                <a:gd name="connsiteX3" fmla="*/ 6366 w 13629"/>
                <a:gd name="connsiteY3" fmla="*/ 13122 h 13812"/>
                <a:gd name="connsiteX4" fmla="*/ 13142 w 13629"/>
                <a:gd name="connsiteY4" fmla="*/ 7206 h 1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3812">
                  <a:moveTo>
                    <a:pt x="13142" y="7206"/>
                  </a:moveTo>
                  <a:cubicBezTo>
                    <a:pt x="12067" y="4195"/>
                    <a:pt x="8518" y="0"/>
                    <a:pt x="3785" y="0"/>
                  </a:cubicBezTo>
                  <a:cubicBezTo>
                    <a:pt x="3462" y="0"/>
                    <a:pt x="2925" y="108"/>
                    <a:pt x="2602" y="215"/>
                  </a:cubicBezTo>
                  <a:cubicBezTo>
                    <a:pt x="-2346" y="1828"/>
                    <a:pt x="236" y="10325"/>
                    <a:pt x="6366" y="13122"/>
                  </a:cubicBezTo>
                  <a:cubicBezTo>
                    <a:pt x="11422" y="15273"/>
                    <a:pt x="14971" y="12154"/>
                    <a:pt x="13142" y="72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8" name="任意多边形: 形状 170">
              <a:extLst>
                <a:ext uri="{FF2B5EF4-FFF2-40B4-BE49-F238E27FC236}">
                  <a16:creationId xmlns:a16="http://schemas.microsoft.com/office/drawing/2014/main" xmlns="" id="{19E62E4C-FC0E-46BF-B129-6B430A8B206A}"/>
                </a:ext>
              </a:extLst>
            </p:cNvPr>
            <p:cNvSpPr/>
            <p:nvPr/>
          </p:nvSpPr>
          <p:spPr>
            <a:xfrm>
              <a:off x="985097" y="965824"/>
              <a:ext cx="59285" cy="57971"/>
            </a:xfrm>
            <a:custGeom>
              <a:avLst/>
              <a:gdLst>
                <a:gd name="connsiteX0" fmla="*/ 1601 w 14030"/>
                <a:gd name="connsiteY0" fmla="*/ 430 h 13719"/>
                <a:gd name="connsiteX1" fmla="*/ 8162 w 14030"/>
                <a:gd name="connsiteY1" fmla="*/ 13337 h 13719"/>
                <a:gd name="connsiteX2" fmla="*/ 13217 w 14030"/>
                <a:gd name="connsiteY2" fmla="*/ 7099 h 13719"/>
                <a:gd name="connsiteX3" fmla="*/ 3107 w 14030"/>
                <a:gd name="connsiteY3" fmla="*/ 0 h 13719"/>
                <a:gd name="connsiteX4" fmla="*/ 1601 w 14030"/>
                <a:gd name="connsiteY4" fmla="*/ 430 h 13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0" h="13719">
                  <a:moveTo>
                    <a:pt x="1601" y="430"/>
                  </a:moveTo>
                  <a:cubicBezTo>
                    <a:pt x="-2486" y="2689"/>
                    <a:pt x="1816" y="11186"/>
                    <a:pt x="8162" y="13337"/>
                  </a:cubicBezTo>
                  <a:cubicBezTo>
                    <a:pt x="12787" y="14843"/>
                    <a:pt x="15475" y="11724"/>
                    <a:pt x="13217" y="7099"/>
                  </a:cubicBezTo>
                  <a:cubicBezTo>
                    <a:pt x="11819" y="4087"/>
                    <a:pt x="7731" y="0"/>
                    <a:pt x="3107" y="0"/>
                  </a:cubicBezTo>
                  <a:cubicBezTo>
                    <a:pt x="2676" y="0"/>
                    <a:pt x="2139" y="108"/>
                    <a:pt x="1601"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5" name="任意多边形: 形状 171">
              <a:extLst>
                <a:ext uri="{FF2B5EF4-FFF2-40B4-BE49-F238E27FC236}">
                  <a16:creationId xmlns:a16="http://schemas.microsoft.com/office/drawing/2014/main" xmlns="" id="{D20A7E27-D549-43EE-9A25-1A9D3CFB4067}"/>
                </a:ext>
              </a:extLst>
            </p:cNvPr>
            <p:cNvSpPr/>
            <p:nvPr/>
          </p:nvSpPr>
          <p:spPr>
            <a:xfrm>
              <a:off x="1171011" y="951736"/>
              <a:ext cx="61356" cy="57688"/>
            </a:xfrm>
            <a:custGeom>
              <a:avLst/>
              <a:gdLst>
                <a:gd name="connsiteX0" fmla="*/ 13210 w 14520"/>
                <a:gd name="connsiteY0" fmla="*/ 6991 h 13652"/>
                <a:gd name="connsiteX1" fmla="*/ 2562 w 14520"/>
                <a:gd name="connsiteY1" fmla="*/ 0 h 13652"/>
                <a:gd name="connsiteX2" fmla="*/ 1164 w 14520"/>
                <a:gd name="connsiteY2" fmla="*/ 430 h 13652"/>
                <a:gd name="connsiteX3" fmla="*/ 9876 w 14520"/>
                <a:gd name="connsiteY3" fmla="*/ 13444 h 13652"/>
                <a:gd name="connsiteX4" fmla="*/ 13210 w 14520"/>
                <a:gd name="connsiteY4" fmla="*/ 6991 h 13652"/>
                <a:gd name="connsiteX5" fmla="*/ 13210 w 14520"/>
                <a:gd name="connsiteY5" fmla="*/ 6991 h 1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20" h="13652">
                  <a:moveTo>
                    <a:pt x="13210" y="6991"/>
                  </a:moveTo>
                  <a:cubicBezTo>
                    <a:pt x="11382" y="4087"/>
                    <a:pt x="6972" y="0"/>
                    <a:pt x="2562" y="0"/>
                  </a:cubicBezTo>
                  <a:cubicBezTo>
                    <a:pt x="2132" y="108"/>
                    <a:pt x="1594" y="108"/>
                    <a:pt x="1164" y="430"/>
                  </a:cubicBezTo>
                  <a:cubicBezTo>
                    <a:pt x="-2601" y="2796"/>
                    <a:pt x="3422" y="11939"/>
                    <a:pt x="9876" y="13444"/>
                  </a:cubicBezTo>
                  <a:cubicBezTo>
                    <a:pt x="14286" y="14520"/>
                    <a:pt x="15899" y="11293"/>
                    <a:pt x="13210" y="6991"/>
                  </a:cubicBezTo>
                  <a:lnTo>
                    <a:pt x="13210" y="699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206" name="任意多边形: 形状 172">
              <a:extLst>
                <a:ext uri="{FF2B5EF4-FFF2-40B4-BE49-F238E27FC236}">
                  <a16:creationId xmlns:a16="http://schemas.microsoft.com/office/drawing/2014/main" xmlns="" id="{27B89876-2146-4132-84BB-B82E973C9662}"/>
                </a:ext>
              </a:extLst>
            </p:cNvPr>
            <p:cNvSpPr/>
            <p:nvPr/>
          </p:nvSpPr>
          <p:spPr>
            <a:xfrm>
              <a:off x="1342579" y="936731"/>
              <a:ext cx="62374" cy="56619"/>
            </a:xfrm>
            <a:custGeom>
              <a:avLst/>
              <a:gdLst>
                <a:gd name="connsiteX0" fmla="*/ 2078 w 14761"/>
                <a:gd name="connsiteY0" fmla="*/ 2 h 13399"/>
                <a:gd name="connsiteX1" fmla="*/ 787 w 14761"/>
                <a:gd name="connsiteY1" fmla="*/ 432 h 13399"/>
                <a:gd name="connsiteX2" fmla="*/ 11543 w 14761"/>
                <a:gd name="connsiteY2" fmla="*/ 13339 h 13399"/>
                <a:gd name="connsiteX3" fmla="*/ 12941 w 14761"/>
                <a:gd name="connsiteY3" fmla="*/ 6778 h 13399"/>
                <a:gd name="connsiteX4" fmla="*/ 2078 w 14761"/>
                <a:gd name="connsiteY4" fmla="*/ 2 h 13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1" h="13399">
                  <a:moveTo>
                    <a:pt x="2078" y="2"/>
                  </a:moveTo>
                  <a:cubicBezTo>
                    <a:pt x="1648" y="110"/>
                    <a:pt x="1217" y="110"/>
                    <a:pt x="787" y="432"/>
                  </a:cubicBezTo>
                  <a:cubicBezTo>
                    <a:pt x="-2547" y="3014"/>
                    <a:pt x="5412" y="12586"/>
                    <a:pt x="11543" y="13339"/>
                  </a:cubicBezTo>
                  <a:cubicBezTo>
                    <a:pt x="15200" y="13877"/>
                    <a:pt x="15845" y="10758"/>
                    <a:pt x="12941" y="6778"/>
                  </a:cubicBezTo>
                  <a:cubicBezTo>
                    <a:pt x="10897" y="3982"/>
                    <a:pt x="6165" y="-105"/>
                    <a:pt x="2078"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7" name="任意多边形: 形状 173">
              <a:extLst>
                <a:ext uri="{FF2B5EF4-FFF2-40B4-BE49-F238E27FC236}">
                  <a16:creationId xmlns:a16="http://schemas.microsoft.com/office/drawing/2014/main" xmlns="" id="{59F8B346-4BBC-4B0F-8FED-2A3D3FA6AABE}"/>
                </a:ext>
              </a:extLst>
            </p:cNvPr>
            <p:cNvSpPr/>
            <p:nvPr/>
          </p:nvSpPr>
          <p:spPr>
            <a:xfrm>
              <a:off x="1497895" y="920369"/>
              <a:ext cx="63553" cy="56534"/>
            </a:xfrm>
            <a:custGeom>
              <a:avLst/>
              <a:gdLst>
                <a:gd name="connsiteX0" fmla="*/ 12432 w 15040"/>
                <a:gd name="connsiteY0" fmla="*/ 13339 h 13379"/>
                <a:gd name="connsiteX1" fmla="*/ 12647 w 15040"/>
                <a:gd name="connsiteY1" fmla="*/ 6778 h 13379"/>
                <a:gd name="connsiteX2" fmla="*/ 1568 w 15040"/>
                <a:gd name="connsiteY2" fmla="*/ 2 h 13379"/>
                <a:gd name="connsiteX3" fmla="*/ 493 w 15040"/>
                <a:gd name="connsiteY3" fmla="*/ 432 h 13379"/>
                <a:gd name="connsiteX4" fmla="*/ 12432 w 15040"/>
                <a:gd name="connsiteY4" fmla="*/ 13339 h 13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0" h="13379">
                  <a:moveTo>
                    <a:pt x="12432" y="13339"/>
                  </a:moveTo>
                  <a:cubicBezTo>
                    <a:pt x="15873" y="13769"/>
                    <a:pt x="15873" y="10758"/>
                    <a:pt x="12647" y="6778"/>
                  </a:cubicBezTo>
                  <a:cubicBezTo>
                    <a:pt x="10280" y="3874"/>
                    <a:pt x="5225" y="-105"/>
                    <a:pt x="1568" y="2"/>
                  </a:cubicBezTo>
                  <a:cubicBezTo>
                    <a:pt x="1246" y="110"/>
                    <a:pt x="816" y="110"/>
                    <a:pt x="493" y="432"/>
                  </a:cubicBezTo>
                  <a:cubicBezTo>
                    <a:pt x="-2196" y="3014"/>
                    <a:pt x="6731" y="12479"/>
                    <a:pt x="12432" y="133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8" name="任意多边形: 形状 174">
              <a:extLst>
                <a:ext uri="{FF2B5EF4-FFF2-40B4-BE49-F238E27FC236}">
                  <a16:creationId xmlns:a16="http://schemas.microsoft.com/office/drawing/2014/main" xmlns="" id="{BF69F986-A653-4E86-AE78-BA3F4097A024}"/>
                </a:ext>
              </a:extLst>
            </p:cNvPr>
            <p:cNvSpPr/>
            <p:nvPr/>
          </p:nvSpPr>
          <p:spPr>
            <a:xfrm>
              <a:off x="1635349" y="903099"/>
              <a:ext cx="64905" cy="55909"/>
            </a:xfrm>
            <a:custGeom>
              <a:avLst/>
              <a:gdLst>
                <a:gd name="connsiteX0" fmla="*/ 446 w 15360"/>
                <a:gd name="connsiteY0" fmla="*/ 325 h 13231"/>
                <a:gd name="connsiteX1" fmla="*/ 13783 w 15360"/>
                <a:gd name="connsiteY1" fmla="*/ 13232 h 13231"/>
                <a:gd name="connsiteX2" fmla="*/ 12277 w 15360"/>
                <a:gd name="connsiteY2" fmla="*/ 6671 h 13231"/>
                <a:gd name="connsiteX3" fmla="*/ 1091 w 15360"/>
                <a:gd name="connsiteY3" fmla="*/ 2 h 13231"/>
                <a:gd name="connsiteX4" fmla="*/ 446 w 15360"/>
                <a:gd name="connsiteY4" fmla="*/ 325 h 13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60" h="13231">
                  <a:moveTo>
                    <a:pt x="446" y="325"/>
                  </a:moveTo>
                  <a:cubicBezTo>
                    <a:pt x="-2351" y="2368"/>
                    <a:pt x="8728" y="13124"/>
                    <a:pt x="13783" y="13232"/>
                  </a:cubicBezTo>
                  <a:cubicBezTo>
                    <a:pt x="16364" y="13232"/>
                    <a:pt x="15719" y="10328"/>
                    <a:pt x="12277" y="6671"/>
                  </a:cubicBezTo>
                  <a:cubicBezTo>
                    <a:pt x="9588" y="3767"/>
                    <a:pt x="4318" y="-105"/>
                    <a:pt x="1091" y="2"/>
                  </a:cubicBezTo>
                  <a:cubicBezTo>
                    <a:pt x="876" y="110"/>
                    <a:pt x="553" y="110"/>
                    <a:pt x="446"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9" name="任意多边形: 形状 576">
              <a:extLst>
                <a:ext uri="{FF2B5EF4-FFF2-40B4-BE49-F238E27FC236}">
                  <a16:creationId xmlns:a16="http://schemas.microsoft.com/office/drawing/2014/main" xmlns="" id="{F51AA72F-B6BD-4AAF-9FBB-94CADD6E9883}"/>
                </a:ext>
              </a:extLst>
            </p:cNvPr>
            <p:cNvSpPr/>
            <p:nvPr/>
          </p:nvSpPr>
          <p:spPr>
            <a:xfrm>
              <a:off x="172907" y="580420"/>
              <a:ext cx="36336" cy="43367"/>
            </a:xfrm>
            <a:custGeom>
              <a:avLst/>
              <a:gdLst>
                <a:gd name="connsiteX0" fmla="*/ 8597 w 8599"/>
                <a:gd name="connsiteY0" fmla="*/ 5485 h 10263"/>
                <a:gd name="connsiteX1" fmla="*/ 3865 w 8599"/>
                <a:gd name="connsiteY1" fmla="*/ 0 h 10263"/>
                <a:gd name="connsiteX2" fmla="*/ 1821 w 8599"/>
                <a:gd name="connsiteY2" fmla="*/ 9142 h 10263"/>
                <a:gd name="connsiteX3" fmla="*/ 8597 w 8599"/>
                <a:gd name="connsiteY3" fmla="*/ 5485 h 10263"/>
              </a:gdLst>
              <a:ahLst/>
              <a:cxnLst>
                <a:cxn ang="0">
                  <a:pos x="connsiteX0" y="connsiteY0"/>
                </a:cxn>
                <a:cxn ang="0">
                  <a:pos x="connsiteX1" y="connsiteY1"/>
                </a:cxn>
                <a:cxn ang="0">
                  <a:pos x="connsiteX2" y="connsiteY2"/>
                </a:cxn>
                <a:cxn ang="0">
                  <a:pos x="connsiteX3" y="connsiteY3"/>
                </a:cxn>
              </a:cxnLst>
              <a:rect l="l" t="t" r="r" b="b"/>
              <a:pathLst>
                <a:path w="8599" h="10263">
                  <a:moveTo>
                    <a:pt x="8597" y="5485"/>
                  </a:moveTo>
                  <a:cubicBezTo>
                    <a:pt x="8489" y="3227"/>
                    <a:pt x="7091" y="108"/>
                    <a:pt x="3865" y="0"/>
                  </a:cubicBezTo>
                  <a:cubicBezTo>
                    <a:pt x="-438" y="323"/>
                    <a:pt x="-1191" y="6453"/>
                    <a:pt x="1821" y="9142"/>
                  </a:cubicBezTo>
                  <a:cubicBezTo>
                    <a:pt x="4725" y="11724"/>
                    <a:pt x="8705" y="9572"/>
                    <a:pt x="8597"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0" name="任意多边形: 形状 577">
              <a:extLst>
                <a:ext uri="{FF2B5EF4-FFF2-40B4-BE49-F238E27FC236}">
                  <a16:creationId xmlns:a16="http://schemas.microsoft.com/office/drawing/2014/main" xmlns="" id="{081FC324-93E5-4F1D-9639-9710BC756701}"/>
                </a:ext>
              </a:extLst>
            </p:cNvPr>
            <p:cNvSpPr/>
            <p:nvPr/>
          </p:nvSpPr>
          <p:spPr>
            <a:xfrm>
              <a:off x="309161" y="576329"/>
              <a:ext cx="37937" cy="43515"/>
            </a:xfrm>
            <a:custGeom>
              <a:avLst/>
              <a:gdLst>
                <a:gd name="connsiteX0" fmla="*/ 2595 w 8978"/>
                <a:gd name="connsiteY0" fmla="*/ 0 h 10298"/>
                <a:gd name="connsiteX1" fmla="*/ 3241 w 8978"/>
                <a:gd name="connsiteY1" fmla="*/ 9465 h 10298"/>
                <a:gd name="connsiteX2" fmla="*/ 8834 w 8978"/>
                <a:gd name="connsiteY2" fmla="*/ 5485 h 10298"/>
                <a:gd name="connsiteX3" fmla="*/ 3026 w 8978"/>
                <a:gd name="connsiteY3" fmla="*/ 0 h 10298"/>
                <a:gd name="connsiteX4" fmla="*/ 2595 w 8978"/>
                <a:gd name="connsiteY4" fmla="*/ 0 h 1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8" h="10298">
                  <a:moveTo>
                    <a:pt x="2595" y="0"/>
                  </a:moveTo>
                  <a:cubicBezTo>
                    <a:pt x="-1169" y="645"/>
                    <a:pt x="-739" y="6884"/>
                    <a:pt x="3241" y="9465"/>
                  </a:cubicBezTo>
                  <a:cubicBezTo>
                    <a:pt x="6575" y="11616"/>
                    <a:pt x="9694" y="9357"/>
                    <a:pt x="8834" y="5485"/>
                  </a:cubicBezTo>
                  <a:cubicBezTo>
                    <a:pt x="8403" y="3227"/>
                    <a:pt x="6252" y="108"/>
                    <a:pt x="3026" y="0"/>
                  </a:cubicBezTo>
                  <a:cubicBezTo>
                    <a:pt x="2918" y="0"/>
                    <a:pt x="2703" y="0"/>
                    <a:pt x="259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1" name="任意多边形: 形状 578">
              <a:extLst>
                <a:ext uri="{FF2B5EF4-FFF2-40B4-BE49-F238E27FC236}">
                  <a16:creationId xmlns:a16="http://schemas.microsoft.com/office/drawing/2014/main" xmlns="" id="{421ED6DD-CA55-4BD3-AE5C-01AC0070BAEC}"/>
                </a:ext>
              </a:extLst>
            </p:cNvPr>
            <p:cNvSpPr/>
            <p:nvPr/>
          </p:nvSpPr>
          <p:spPr>
            <a:xfrm>
              <a:off x="443797" y="570878"/>
              <a:ext cx="40976" cy="43321"/>
            </a:xfrm>
            <a:custGeom>
              <a:avLst/>
              <a:gdLst>
                <a:gd name="connsiteX0" fmla="*/ 1279 w 9697"/>
                <a:gd name="connsiteY0" fmla="*/ 323 h 10252"/>
                <a:gd name="connsiteX1" fmla="*/ 5366 w 9697"/>
                <a:gd name="connsiteY1" fmla="*/ 9895 h 10252"/>
                <a:gd name="connsiteX2" fmla="*/ 9238 w 9697"/>
                <a:gd name="connsiteY2" fmla="*/ 5378 h 10252"/>
                <a:gd name="connsiteX3" fmla="*/ 2355 w 9697"/>
                <a:gd name="connsiteY3" fmla="*/ 0 h 10252"/>
                <a:gd name="connsiteX4" fmla="*/ 1279 w 9697"/>
                <a:gd name="connsiteY4" fmla="*/ 323 h 1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7" h="10252">
                  <a:moveTo>
                    <a:pt x="1279" y="323"/>
                  </a:moveTo>
                  <a:cubicBezTo>
                    <a:pt x="-1732" y="1936"/>
                    <a:pt x="956" y="8282"/>
                    <a:pt x="5366" y="9895"/>
                  </a:cubicBezTo>
                  <a:cubicBezTo>
                    <a:pt x="8701" y="11186"/>
                    <a:pt x="10637" y="8820"/>
                    <a:pt x="9238" y="5378"/>
                  </a:cubicBezTo>
                  <a:cubicBezTo>
                    <a:pt x="8378" y="3227"/>
                    <a:pt x="5581" y="108"/>
                    <a:pt x="2355" y="0"/>
                  </a:cubicBezTo>
                  <a:cubicBezTo>
                    <a:pt x="2032" y="108"/>
                    <a:pt x="1602" y="108"/>
                    <a:pt x="1279"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2" name="任意多边形: 形状 579">
              <a:extLst>
                <a:ext uri="{FF2B5EF4-FFF2-40B4-BE49-F238E27FC236}">
                  <a16:creationId xmlns:a16="http://schemas.microsoft.com/office/drawing/2014/main" xmlns="" id="{BEE53CBB-67C7-4DE2-9EED-FBF95909EFF1}"/>
                </a:ext>
              </a:extLst>
            </p:cNvPr>
            <p:cNvSpPr/>
            <p:nvPr/>
          </p:nvSpPr>
          <p:spPr>
            <a:xfrm>
              <a:off x="575497" y="564967"/>
              <a:ext cx="44910" cy="43042"/>
            </a:xfrm>
            <a:custGeom>
              <a:avLst/>
              <a:gdLst>
                <a:gd name="connsiteX0" fmla="*/ 1948 w 10628"/>
                <a:gd name="connsiteY0" fmla="*/ 0 h 10186"/>
                <a:gd name="connsiteX1" fmla="*/ 873 w 10628"/>
                <a:gd name="connsiteY1" fmla="*/ 323 h 10186"/>
                <a:gd name="connsiteX2" fmla="*/ 7219 w 10628"/>
                <a:gd name="connsiteY2" fmla="*/ 10003 h 10186"/>
                <a:gd name="connsiteX3" fmla="*/ 9692 w 10628"/>
                <a:gd name="connsiteY3" fmla="*/ 5378 h 10186"/>
                <a:gd name="connsiteX4" fmla="*/ 1948 w 10628"/>
                <a:gd name="connsiteY4" fmla="*/ 0 h 10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8" h="10186">
                  <a:moveTo>
                    <a:pt x="1948" y="0"/>
                  </a:moveTo>
                  <a:cubicBezTo>
                    <a:pt x="1626" y="0"/>
                    <a:pt x="1195" y="108"/>
                    <a:pt x="873" y="323"/>
                  </a:cubicBezTo>
                  <a:cubicBezTo>
                    <a:pt x="-1924" y="2044"/>
                    <a:pt x="2486" y="8712"/>
                    <a:pt x="7219" y="10003"/>
                  </a:cubicBezTo>
                  <a:cubicBezTo>
                    <a:pt x="10445" y="10863"/>
                    <a:pt x="11628" y="8604"/>
                    <a:pt x="9692" y="5378"/>
                  </a:cubicBezTo>
                  <a:cubicBezTo>
                    <a:pt x="8402" y="3012"/>
                    <a:pt x="5175" y="0"/>
                    <a:pt x="194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3" name="任意多边形: 形状 580">
              <a:extLst>
                <a:ext uri="{FF2B5EF4-FFF2-40B4-BE49-F238E27FC236}">
                  <a16:creationId xmlns:a16="http://schemas.microsoft.com/office/drawing/2014/main" xmlns="" id="{6C507975-2B00-498E-BE27-5DF4F9E4EA00}"/>
                </a:ext>
              </a:extLst>
            </p:cNvPr>
            <p:cNvSpPr/>
            <p:nvPr/>
          </p:nvSpPr>
          <p:spPr>
            <a:xfrm>
              <a:off x="704407" y="556786"/>
              <a:ext cx="49697" cy="42488"/>
            </a:xfrm>
            <a:custGeom>
              <a:avLst/>
              <a:gdLst>
                <a:gd name="connsiteX0" fmla="*/ 10269 w 11761"/>
                <a:gd name="connsiteY0" fmla="*/ 5163 h 10055"/>
                <a:gd name="connsiteX1" fmla="*/ 1557 w 11761"/>
                <a:gd name="connsiteY1" fmla="*/ 0 h 10055"/>
                <a:gd name="connsiteX2" fmla="*/ 589 w 11761"/>
                <a:gd name="connsiteY2" fmla="*/ 323 h 10055"/>
                <a:gd name="connsiteX3" fmla="*/ 9301 w 11761"/>
                <a:gd name="connsiteY3" fmla="*/ 10003 h 10055"/>
                <a:gd name="connsiteX4" fmla="*/ 10269 w 11761"/>
                <a:gd name="connsiteY4" fmla="*/ 5163 h 10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1" h="10055">
                  <a:moveTo>
                    <a:pt x="10269" y="5163"/>
                  </a:moveTo>
                  <a:cubicBezTo>
                    <a:pt x="8548" y="3012"/>
                    <a:pt x="4676" y="0"/>
                    <a:pt x="1557" y="0"/>
                  </a:cubicBezTo>
                  <a:cubicBezTo>
                    <a:pt x="1234" y="0"/>
                    <a:pt x="912" y="108"/>
                    <a:pt x="589" y="323"/>
                  </a:cubicBezTo>
                  <a:cubicBezTo>
                    <a:pt x="-1992" y="2151"/>
                    <a:pt x="4461" y="9250"/>
                    <a:pt x="9301" y="10003"/>
                  </a:cubicBezTo>
                  <a:cubicBezTo>
                    <a:pt x="12097" y="10433"/>
                    <a:pt x="12635" y="8174"/>
                    <a:pt x="10269" y="51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4" name="任意多边形: 形状 581">
              <a:extLst>
                <a:ext uri="{FF2B5EF4-FFF2-40B4-BE49-F238E27FC236}">
                  <a16:creationId xmlns:a16="http://schemas.microsoft.com/office/drawing/2014/main" xmlns="" id="{E6D17B51-9E00-4DE9-B0B6-05FB87DFB22A}"/>
                </a:ext>
              </a:extLst>
            </p:cNvPr>
            <p:cNvSpPr/>
            <p:nvPr/>
          </p:nvSpPr>
          <p:spPr>
            <a:xfrm>
              <a:off x="872328" y="295458"/>
              <a:ext cx="83168" cy="23630"/>
            </a:xfrm>
            <a:custGeom>
              <a:avLst/>
              <a:gdLst>
                <a:gd name="connsiteX0" fmla="*/ 19683 w 19682"/>
                <a:gd name="connsiteY0" fmla="*/ 5593 h 5592"/>
                <a:gd name="connsiteX1" fmla="*/ 19683 w 19682"/>
                <a:gd name="connsiteY1" fmla="*/ 5485 h 5592"/>
                <a:gd name="connsiteX2" fmla="*/ 11724 w 19682"/>
                <a:gd name="connsiteY2" fmla="*/ 2796 h 5592"/>
                <a:gd name="connsiteX3" fmla="*/ 0 w 19682"/>
                <a:gd name="connsiteY3" fmla="*/ 0 h 5592"/>
                <a:gd name="connsiteX4" fmla="*/ 19683 w 19682"/>
                <a:gd name="connsiteY4" fmla="*/ 5593 h 5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2" h="5592">
                  <a:moveTo>
                    <a:pt x="19683" y="5593"/>
                  </a:moveTo>
                  <a:cubicBezTo>
                    <a:pt x="19683" y="5593"/>
                    <a:pt x="19683" y="5485"/>
                    <a:pt x="19683" y="5485"/>
                  </a:cubicBezTo>
                  <a:cubicBezTo>
                    <a:pt x="18715" y="4948"/>
                    <a:pt x="14843" y="3657"/>
                    <a:pt x="11724" y="2796"/>
                  </a:cubicBezTo>
                  <a:cubicBezTo>
                    <a:pt x="6991" y="1398"/>
                    <a:pt x="968" y="0"/>
                    <a:pt x="0" y="0"/>
                  </a:cubicBezTo>
                  <a:cubicBezTo>
                    <a:pt x="215" y="860"/>
                    <a:pt x="18607" y="5593"/>
                    <a:pt x="19683" y="55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5" name="任意多边形: 形状 582">
              <a:extLst>
                <a:ext uri="{FF2B5EF4-FFF2-40B4-BE49-F238E27FC236}">
                  <a16:creationId xmlns:a16="http://schemas.microsoft.com/office/drawing/2014/main" xmlns="" id="{025855A7-DA95-4CCD-B8A1-DDD175BAAA56}"/>
                </a:ext>
              </a:extLst>
            </p:cNvPr>
            <p:cNvSpPr/>
            <p:nvPr/>
          </p:nvSpPr>
          <p:spPr>
            <a:xfrm>
              <a:off x="893693" y="287708"/>
              <a:ext cx="85898" cy="22400"/>
            </a:xfrm>
            <a:custGeom>
              <a:avLst/>
              <a:gdLst>
                <a:gd name="connsiteX0" fmla="*/ 0 w 20328"/>
                <a:gd name="connsiteY0" fmla="*/ 6 h 5301"/>
                <a:gd name="connsiteX1" fmla="*/ 20328 w 20328"/>
                <a:gd name="connsiteY1" fmla="*/ 5276 h 5301"/>
                <a:gd name="connsiteX2" fmla="*/ 11831 w 20328"/>
                <a:gd name="connsiteY2" fmla="*/ 2587 h 5301"/>
                <a:gd name="connsiteX3" fmla="*/ 0 w 20328"/>
                <a:gd name="connsiteY3" fmla="*/ 6 h 5301"/>
                <a:gd name="connsiteX4" fmla="*/ 0 w 20328"/>
                <a:gd name="connsiteY4" fmla="*/ 6 h 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28" h="5301">
                  <a:moveTo>
                    <a:pt x="0" y="6"/>
                  </a:moveTo>
                  <a:cubicBezTo>
                    <a:pt x="753" y="544"/>
                    <a:pt x="19468" y="5706"/>
                    <a:pt x="20328" y="5276"/>
                  </a:cubicBezTo>
                  <a:cubicBezTo>
                    <a:pt x="19790" y="4846"/>
                    <a:pt x="15488" y="3555"/>
                    <a:pt x="11831" y="2587"/>
                  </a:cubicBezTo>
                  <a:cubicBezTo>
                    <a:pt x="6991" y="1297"/>
                    <a:pt x="860" y="-102"/>
                    <a:pt x="0" y="6"/>
                  </a:cubicBezTo>
                  <a:cubicBezTo>
                    <a:pt x="0" y="6"/>
                    <a:pt x="0" y="6"/>
                    <a:pt x="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6" name="任意多边形: 形状 583">
              <a:extLst>
                <a:ext uri="{FF2B5EF4-FFF2-40B4-BE49-F238E27FC236}">
                  <a16:creationId xmlns:a16="http://schemas.microsoft.com/office/drawing/2014/main" xmlns="" id="{669299CE-A97D-44A2-9926-426E54ACC468}"/>
                </a:ext>
              </a:extLst>
            </p:cNvPr>
            <p:cNvSpPr/>
            <p:nvPr/>
          </p:nvSpPr>
          <p:spPr>
            <a:xfrm>
              <a:off x="908233" y="280005"/>
              <a:ext cx="87259" cy="21420"/>
            </a:xfrm>
            <a:custGeom>
              <a:avLst/>
              <a:gdLst>
                <a:gd name="connsiteX0" fmla="*/ 11724 w 20650"/>
                <a:gd name="connsiteY0" fmla="*/ 2474 h 5069"/>
                <a:gd name="connsiteX1" fmla="*/ 0 w 20650"/>
                <a:gd name="connsiteY1" fmla="*/ 0 h 5069"/>
                <a:gd name="connsiteX2" fmla="*/ 20651 w 20650"/>
                <a:gd name="connsiteY2" fmla="*/ 5055 h 5069"/>
                <a:gd name="connsiteX3" fmla="*/ 11724 w 20650"/>
                <a:gd name="connsiteY3" fmla="*/ 2474 h 5069"/>
              </a:gdLst>
              <a:ahLst/>
              <a:cxnLst>
                <a:cxn ang="0">
                  <a:pos x="connsiteX0" y="connsiteY0"/>
                </a:cxn>
                <a:cxn ang="0">
                  <a:pos x="connsiteX1" y="connsiteY1"/>
                </a:cxn>
                <a:cxn ang="0">
                  <a:pos x="connsiteX2" y="connsiteY2"/>
                </a:cxn>
                <a:cxn ang="0">
                  <a:pos x="connsiteX3" y="connsiteY3"/>
                </a:cxn>
              </a:cxnLst>
              <a:rect l="l" t="t" r="r" b="b"/>
              <a:pathLst>
                <a:path w="20650" h="5069">
                  <a:moveTo>
                    <a:pt x="11724" y="2474"/>
                  </a:moveTo>
                  <a:cubicBezTo>
                    <a:pt x="7529" y="1398"/>
                    <a:pt x="1076" y="0"/>
                    <a:pt x="0" y="0"/>
                  </a:cubicBezTo>
                  <a:cubicBezTo>
                    <a:pt x="0" y="108"/>
                    <a:pt x="19252" y="5378"/>
                    <a:pt x="20651" y="5055"/>
                  </a:cubicBezTo>
                  <a:cubicBezTo>
                    <a:pt x="19898" y="4625"/>
                    <a:pt x="15596" y="3442"/>
                    <a:pt x="11724"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7" name="任意多边形: 形状 584">
              <a:extLst>
                <a:ext uri="{FF2B5EF4-FFF2-40B4-BE49-F238E27FC236}">
                  <a16:creationId xmlns:a16="http://schemas.microsoft.com/office/drawing/2014/main" xmlns="" id="{E345520C-3C9C-4053-8ADD-F603E454BC60}"/>
                </a:ext>
              </a:extLst>
            </p:cNvPr>
            <p:cNvSpPr/>
            <p:nvPr/>
          </p:nvSpPr>
          <p:spPr>
            <a:xfrm>
              <a:off x="914145" y="271824"/>
              <a:ext cx="88167" cy="20934"/>
            </a:xfrm>
            <a:custGeom>
              <a:avLst/>
              <a:gdLst>
                <a:gd name="connsiteX0" fmla="*/ 0 w 20865"/>
                <a:gd name="connsiteY0" fmla="*/ 0 h 4954"/>
                <a:gd name="connsiteX1" fmla="*/ 20866 w 20865"/>
                <a:gd name="connsiteY1" fmla="*/ 4948 h 4954"/>
                <a:gd name="connsiteX2" fmla="*/ 11616 w 20865"/>
                <a:gd name="connsiteY2" fmla="*/ 2474 h 4954"/>
                <a:gd name="connsiteX3" fmla="*/ 0 w 20865"/>
                <a:gd name="connsiteY3" fmla="*/ 0 h 4954"/>
              </a:gdLst>
              <a:ahLst/>
              <a:cxnLst>
                <a:cxn ang="0">
                  <a:pos x="connsiteX0" y="connsiteY0"/>
                </a:cxn>
                <a:cxn ang="0">
                  <a:pos x="connsiteX1" y="connsiteY1"/>
                </a:cxn>
                <a:cxn ang="0">
                  <a:pos x="connsiteX2" y="connsiteY2"/>
                </a:cxn>
                <a:cxn ang="0">
                  <a:pos x="connsiteX3" y="connsiteY3"/>
                </a:cxn>
              </a:cxnLst>
              <a:rect l="l" t="t" r="r" b="b"/>
              <a:pathLst>
                <a:path w="20865" h="4954">
                  <a:moveTo>
                    <a:pt x="0" y="0"/>
                  </a:moveTo>
                  <a:cubicBezTo>
                    <a:pt x="107" y="108"/>
                    <a:pt x="19790" y="5163"/>
                    <a:pt x="20866" y="4948"/>
                  </a:cubicBezTo>
                  <a:cubicBezTo>
                    <a:pt x="19898" y="4517"/>
                    <a:pt x="15488" y="3334"/>
                    <a:pt x="11616" y="2474"/>
                  </a:cubicBezTo>
                  <a:cubicBezTo>
                    <a:pt x="7314" y="1398"/>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8" name="任意多边形: 形状 585">
              <a:extLst>
                <a:ext uri="{FF2B5EF4-FFF2-40B4-BE49-F238E27FC236}">
                  <a16:creationId xmlns:a16="http://schemas.microsoft.com/office/drawing/2014/main" xmlns="" id="{C11DD52A-7ADA-4CDD-8EE6-BF85A29475A8}"/>
                </a:ext>
              </a:extLst>
            </p:cNvPr>
            <p:cNvSpPr/>
            <p:nvPr/>
          </p:nvSpPr>
          <p:spPr>
            <a:xfrm>
              <a:off x="912324" y="264100"/>
              <a:ext cx="87715" cy="19996"/>
            </a:xfrm>
            <a:custGeom>
              <a:avLst/>
              <a:gdLst>
                <a:gd name="connsiteX0" fmla="*/ 0 w 20758"/>
                <a:gd name="connsiteY0" fmla="*/ 0 h 4732"/>
                <a:gd name="connsiteX1" fmla="*/ 20758 w 20758"/>
                <a:gd name="connsiteY1" fmla="*/ 4732 h 4732"/>
                <a:gd name="connsiteX2" fmla="*/ 11293 w 20758"/>
                <a:gd name="connsiteY2" fmla="*/ 2366 h 4732"/>
                <a:gd name="connsiteX3" fmla="*/ 0 w 20758"/>
                <a:gd name="connsiteY3" fmla="*/ 0 h 4732"/>
              </a:gdLst>
              <a:ahLst/>
              <a:cxnLst>
                <a:cxn ang="0">
                  <a:pos x="connsiteX0" y="connsiteY0"/>
                </a:cxn>
                <a:cxn ang="0">
                  <a:pos x="connsiteX1" y="connsiteY1"/>
                </a:cxn>
                <a:cxn ang="0">
                  <a:pos x="connsiteX2" y="connsiteY2"/>
                </a:cxn>
                <a:cxn ang="0">
                  <a:pos x="connsiteX3" y="connsiteY3"/>
                </a:cxn>
              </a:cxnLst>
              <a:rect l="l" t="t" r="r" b="b"/>
              <a:pathLst>
                <a:path w="20758" h="4732">
                  <a:moveTo>
                    <a:pt x="0" y="0"/>
                  </a:moveTo>
                  <a:cubicBezTo>
                    <a:pt x="107" y="0"/>
                    <a:pt x="19468" y="4732"/>
                    <a:pt x="20758" y="4732"/>
                  </a:cubicBezTo>
                  <a:cubicBezTo>
                    <a:pt x="19790" y="4410"/>
                    <a:pt x="15703" y="3334"/>
                    <a:pt x="11293" y="2366"/>
                  </a:cubicBezTo>
                  <a:cubicBezTo>
                    <a:pt x="6453" y="1183"/>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9" name="任意多边形: 形状 586">
              <a:extLst>
                <a:ext uri="{FF2B5EF4-FFF2-40B4-BE49-F238E27FC236}">
                  <a16:creationId xmlns:a16="http://schemas.microsoft.com/office/drawing/2014/main" xmlns="" id="{3E299E49-8A19-46AA-B58B-A0EEFA58418C}"/>
                </a:ext>
              </a:extLst>
            </p:cNvPr>
            <p:cNvSpPr/>
            <p:nvPr/>
          </p:nvSpPr>
          <p:spPr>
            <a:xfrm>
              <a:off x="901874" y="256371"/>
              <a:ext cx="86807" cy="19087"/>
            </a:xfrm>
            <a:custGeom>
              <a:avLst/>
              <a:gdLst>
                <a:gd name="connsiteX0" fmla="*/ 0 w 20543"/>
                <a:gd name="connsiteY0" fmla="*/ 0 h 4517"/>
                <a:gd name="connsiteX1" fmla="*/ 20543 w 20543"/>
                <a:gd name="connsiteY1" fmla="*/ 4517 h 4517"/>
                <a:gd name="connsiteX2" fmla="*/ 10863 w 20543"/>
                <a:gd name="connsiteY2" fmla="*/ 2151 h 4517"/>
                <a:gd name="connsiteX3" fmla="*/ 0 w 20543"/>
                <a:gd name="connsiteY3" fmla="*/ 0 h 4517"/>
              </a:gdLst>
              <a:ahLst/>
              <a:cxnLst>
                <a:cxn ang="0">
                  <a:pos x="connsiteX0" y="connsiteY0"/>
                </a:cxn>
                <a:cxn ang="0">
                  <a:pos x="connsiteX1" y="connsiteY1"/>
                </a:cxn>
                <a:cxn ang="0">
                  <a:pos x="connsiteX2" y="connsiteY2"/>
                </a:cxn>
                <a:cxn ang="0">
                  <a:pos x="connsiteX3" y="connsiteY3"/>
                </a:cxn>
              </a:cxnLst>
              <a:rect l="l" t="t" r="r" b="b"/>
              <a:pathLst>
                <a:path w="20543" h="4517">
                  <a:moveTo>
                    <a:pt x="0" y="0"/>
                  </a:moveTo>
                  <a:cubicBezTo>
                    <a:pt x="108" y="0"/>
                    <a:pt x="19898" y="4517"/>
                    <a:pt x="20543" y="4517"/>
                  </a:cubicBezTo>
                  <a:cubicBezTo>
                    <a:pt x="19898" y="4302"/>
                    <a:pt x="15811" y="3227"/>
                    <a:pt x="10863" y="2151"/>
                  </a:cubicBezTo>
                  <a:cubicBezTo>
                    <a:pt x="5808" y="1076"/>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5" name="任意多边形: 形状 587">
              <a:extLst>
                <a:ext uri="{FF2B5EF4-FFF2-40B4-BE49-F238E27FC236}">
                  <a16:creationId xmlns:a16="http://schemas.microsoft.com/office/drawing/2014/main" xmlns="" id="{2BC798DE-2F73-4D00-A65E-3DDCBFEE6C01}"/>
                </a:ext>
              </a:extLst>
            </p:cNvPr>
            <p:cNvSpPr/>
            <p:nvPr/>
          </p:nvSpPr>
          <p:spPr>
            <a:xfrm>
              <a:off x="883239" y="249099"/>
              <a:ext cx="84533" cy="18179"/>
            </a:xfrm>
            <a:custGeom>
              <a:avLst/>
              <a:gdLst>
                <a:gd name="connsiteX0" fmla="*/ 0 w 20005"/>
                <a:gd name="connsiteY0" fmla="*/ 0 h 4302"/>
                <a:gd name="connsiteX1" fmla="*/ 20005 w 20005"/>
                <a:gd name="connsiteY1" fmla="*/ 4302 h 4302"/>
                <a:gd name="connsiteX2" fmla="*/ 10325 w 20005"/>
                <a:gd name="connsiteY2" fmla="*/ 2044 h 4302"/>
                <a:gd name="connsiteX3" fmla="*/ 0 w 20005"/>
                <a:gd name="connsiteY3" fmla="*/ 0 h 4302"/>
              </a:gdLst>
              <a:ahLst/>
              <a:cxnLst>
                <a:cxn ang="0">
                  <a:pos x="connsiteX0" y="connsiteY0"/>
                </a:cxn>
                <a:cxn ang="0">
                  <a:pos x="connsiteX1" y="connsiteY1"/>
                </a:cxn>
                <a:cxn ang="0">
                  <a:pos x="connsiteX2" y="connsiteY2"/>
                </a:cxn>
                <a:cxn ang="0">
                  <a:pos x="connsiteX3" y="connsiteY3"/>
                </a:cxn>
              </a:cxnLst>
              <a:rect l="l" t="t" r="r" b="b"/>
              <a:pathLst>
                <a:path w="20005" h="4302">
                  <a:moveTo>
                    <a:pt x="0" y="0"/>
                  </a:moveTo>
                  <a:cubicBezTo>
                    <a:pt x="107" y="0"/>
                    <a:pt x="19468" y="4195"/>
                    <a:pt x="20005" y="4302"/>
                  </a:cubicBezTo>
                  <a:cubicBezTo>
                    <a:pt x="19252" y="4087"/>
                    <a:pt x="14950" y="3119"/>
                    <a:pt x="10325" y="2044"/>
                  </a:cubicBezTo>
                  <a:cubicBezTo>
                    <a:pt x="5593" y="1076"/>
                    <a:pt x="645" y="108"/>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6" name="任意多边形: 形状 588">
              <a:extLst>
                <a:ext uri="{FF2B5EF4-FFF2-40B4-BE49-F238E27FC236}">
                  <a16:creationId xmlns:a16="http://schemas.microsoft.com/office/drawing/2014/main" xmlns="" id="{10A39B95-145F-435E-A574-363B4AA7A0E9}"/>
                </a:ext>
              </a:extLst>
            </p:cNvPr>
            <p:cNvSpPr/>
            <p:nvPr/>
          </p:nvSpPr>
          <p:spPr>
            <a:xfrm>
              <a:off x="912324" y="254098"/>
              <a:ext cx="24542" cy="5451"/>
            </a:xfrm>
            <a:custGeom>
              <a:avLst/>
              <a:gdLst>
                <a:gd name="connsiteX0" fmla="*/ 0 w 5808"/>
                <a:gd name="connsiteY0" fmla="*/ 0 h 1290"/>
                <a:gd name="connsiteX1" fmla="*/ 5808 w 5808"/>
                <a:gd name="connsiteY1" fmla="*/ 1291 h 1290"/>
                <a:gd name="connsiteX2" fmla="*/ 0 w 5808"/>
                <a:gd name="connsiteY2" fmla="*/ 0 h 1290"/>
              </a:gdLst>
              <a:ahLst/>
              <a:cxnLst>
                <a:cxn ang="0">
                  <a:pos x="connsiteX0" y="connsiteY0"/>
                </a:cxn>
                <a:cxn ang="0">
                  <a:pos x="connsiteX1" y="connsiteY1"/>
                </a:cxn>
                <a:cxn ang="0">
                  <a:pos x="connsiteX2" y="connsiteY2"/>
                </a:cxn>
              </a:cxnLst>
              <a:rect l="l" t="t" r="r" b="b"/>
              <a:pathLst>
                <a:path w="5808" h="1290">
                  <a:moveTo>
                    <a:pt x="0" y="0"/>
                  </a:moveTo>
                  <a:cubicBezTo>
                    <a:pt x="1936" y="430"/>
                    <a:pt x="3872" y="860"/>
                    <a:pt x="5808" y="1291"/>
                  </a:cubicBezTo>
                  <a:cubicBezTo>
                    <a:pt x="5055" y="1076"/>
                    <a:pt x="4732" y="968"/>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7" name="任意多边形: 形状 589">
              <a:extLst>
                <a:ext uri="{FF2B5EF4-FFF2-40B4-BE49-F238E27FC236}">
                  <a16:creationId xmlns:a16="http://schemas.microsoft.com/office/drawing/2014/main" xmlns="" id="{05A0FE80-092F-4CDA-BB43-EC92C04CFA69}"/>
                </a:ext>
              </a:extLst>
            </p:cNvPr>
            <p:cNvSpPr/>
            <p:nvPr/>
          </p:nvSpPr>
          <p:spPr>
            <a:xfrm>
              <a:off x="855967" y="241826"/>
              <a:ext cx="56809" cy="11815"/>
            </a:xfrm>
            <a:custGeom>
              <a:avLst/>
              <a:gdLst>
                <a:gd name="connsiteX0" fmla="*/ 9573 w 13444"/>
                <a:gd name="connsiteY0" fmla="*/ 2044 h 2796"/>
                <a:gd name="connsiteX1" fmla="*/ 9573 w 13444"/>
                <a:gd name="connsiteY1" fmla="*/ 2044 h 2796"/>
                <a:gd name="connsiteX2" fmla="*/ 0 w 13444"/>
                <a:gd name="connsiteY2" fmla="*/ 0 h 2796"/>
                <a:gd name="connsiteX3" fmla="*/ 13444 w 13444"/>
                <a:gd name="connsiteY3" fmla="*/ 2796 h 2796"/>
                <a:gd name="connsiteX4" fmla="*/ 9573 w 13444"/>
                <a:gd name="connsiteY4" fmla="*/ 2044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2796">
                  <a:moveTo>
                    <a:pt x="9573" y="2044"/>
                  </a:moveTo>
                  <a:lnTo>
                    <a:pt x="9573" y="2044"/>
                  </a:lnTo>
                  <a:cubicBezTo>
                    <a:pt x="4087" y="860"/>
                    <a:pt x="323" y="108"/>
                    <a:pt x="0" y="0"/>
                  </a:cubicBezTo>
                  <a:cubicBezTo>
                    <a:pt x="6561" y="1398"/>
                    <a:pt x="10756" y="2259"/>
                    <a:pt x="13444" y="2796"/>
                  </a:cubicBezTo>
                  <a:cubicBezTo>
                    <a:pt x="12046" y="2581"/>
                    <a:pt x="10863" y="2259"/>
                    <a:pt x="9573" y="20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8" name="任意多边形: 形状 597">
              <a:extLst>
                <a:ext uri="{FF2B5EF4-FFF2-40B4-BE49-F238E27FC236}">
                  <a16:creationId xmlns:a16="http://schemas.microsoft.com/office/drawing/2014/main" xmlns="" id="{07AE3EFE-013E-4091-8489-7239FB3FBDA9}"/>
                </a:ext>
              </a:extLst>
            </p:cNvPr>
            <p:cNvSpPr/>
            <p:nvPr/>
          </p:nvSpPr>
          <p:spPr>
            <a:xfrm>
              <a:off x="162769" y="420895"/>
              <a:ext cx="26511" cy="34925"/>
            </a:xfrm>
            <a:custGeom>
              <a:avLst/>
              <a:gdLst>
                <a:gd name="connsiteX0" fmla="*/ 1423 w 6274"/>
                <a:gd name="connsiteY0" fmla="*/ 7314 h 8265"/>
                <a:gd name="connsiteX1" fmla="*/ 6263 w 6274"/>
                <a:gd name="connsiteY1" fmla="*/ 4410 h 8265"/>
                <a:gd name="connsiteX2" fmla="*/ 2714 w 6274"/>
                <a:gd name="connsiteY2" fmla="*/ 0 h 8265"/>
                <a:gd name="connsiteX3" fmla="*/ 1423 w 6274"/>
                <a:gd name="connsiteY3" fmla="*/ 7314 h 8265"/>
              </a:gdLst>
              <a:ahLst/>
              <a:cxnLst>
                <a:cxn ang="0">
                  <a:pos x="connsiteX0" y="connsiteY0"/>
                </a:cxn>
                <a:cxn ang="0">
                  <a:pos x="connsiteX1" y="connsiteY1"/>
                </a:cxn>
                <a:cxn ang="0">
                  <a:pos x="connsiteX2" y="connsiteY2"/>
                </a:cxn>
                <a:cxn ang="0">
                  <a:pos x="connsiteX3" y="connsiteY3"/>
                </a:cxn>
              </a:cxnLst>
              <a:rect l="l" t="t" r="r" b="b"/>
              <a:pathLst>
                <a:path w="6274" h="8265">
                  <a:moveTo>
                    <a:pt x="1423" y="7314"/>
                  </a:moveTo>
                  <a:cubicBezTo>
                    <a:pt x="3682" y="9465"/>
                    <a:pt x="6478" y="7744"/>
                    <a:pt x="6263" y="4410"/>
                  </a:cubicBezTo>
                  <a:cubicBezTo>
                    <a:pt x="6155" y="2581"/>
                    <a:pt x="4972" y="108"/>
                    <a:pt x="2714" y="0"/>
                  </a:cubicBezTo>
                  <a:cubicBezTo>
                    <a:pt x="-405" y="215"/>
                    <a:pt x="-836" y="5163"/>
                    <a:pt x="1423" y="73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9" name="任意多边形: 形状 598">
              <a:extLst>
                <a:ext uri="{FF2B5EF4-FFF2-40B4-BE49-F238E27FC236}">
                  <a16:creationId xmlns:a16="http://schemas.microsoft.com/office/drawing/2014/main" xmlns="" id="{AECC6A50-EEA6-4A2F-96E8-649430B14A47}"/>
                </a:ext>
              </a:extLst>
            </p:cNvPr>
            <p:cNvSpPr/>
            <p:nvPr/>
          </p:nvSpPr>
          <p:spPr>
            <a:xfrm>
              <a:off x="262523" y="417713"/>
              <a:ext cx="29423" cy="35195"/>
            </a:xfrm>
            <a:custGeom>
              <a:avLst/>
              <a:gdLst>
                <a:gd name="connsiteX0" fmla="*/ 1371 w 6963"/>
                <a:gd name="connsiteY0" fmla="*/ 215 h 8329"/>
                <a:gd name="connsiteX1" fmla="*/ 3199 w 6963"/>
                <a:gd name="connsiteY1" fmla="*/ 7852 h 8329"/>
                <a:gd name="connsiteX2" fmla="*/ 6748 w 6963"/>
                <a:gd name="connsiteY2" fmla="*/ 4410 h 8329"/>
                <a:gd name="connsiteX3" fmla="*/ 2016 w 6963"/>
                <a:gd name="connsiteY3" fmla="*/ 0 h 8329"/>
                <a:gd name="connsiteX4" fmla="*/ 1371 w 6963"/>
                <a:gd name="connsiteY4" fmla="*/ 215 h 8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3" h="8329">
                  <a:moveTo>
                    <a:pt x="1371" y="215"/>
                  </a:moveTo>
                  <a:cubicBezTo>
                    <a:pt x="-995" y="968"/>
                    <a:pt x="-243" y="6023"/>
                    <a:pt x="3199" y="7852"/>
                  </a:cubicBezTo>
                  <a:cubicBezTo>
                    <a:pt x="5781" y="9250"/>
                    <a:pt x="7609" y="7421"/>
                    <a:pt x="6748" y="4410"/>
                  </a:cubicBezTo>
                  <a:cubicBezTo>
                    <a:pt x="6211" y="2689"/>
                    <a:pt x="4382" y="108"/>
                    <a:pt x="2016" y="0"/>
                  </a:cubicBezTo>
                  <a:cubicBezTo>
                    <a:pt x="1801" y="108"/>
                    <a:pt x="1586" y="108"/>
                    <a:pt x="1371"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0" name="任意多边形: 形状 599">
              <a:extLst>
                <a:ext uri="{FF2B5EF4-FFF2-40B4-BE49-F238E27FC236}">
                  <a16:creationId xmlns:a16="http://schemas.microsoft.com/office/drawing/2014/main" xmlns="" id="{2C680A1E-6CAF-4AF1-AD78-EDA401D77E38}"/>
                </a:ext>
              </a:extLst>
            </p:cNvPr>
            <p:cNvSpPr/>
            <p:nvPr/>
          </p:nvSpPr>
          <p:spPr>
            <a:xfrm>
              <a:off x="361068" y="414535"/>
              <a:ext cx="33695" cy="34637"/>
            </a:xfrm>
            <a:custGeom>
              <a:avLst/>
              <a:gdLst>
                <a:gd name="connsiteX0" fmla="*/ 7305 w 7974"/>
                <a:gd name="connsiteY0" fmla="*/ 4302 h 8197"/>
                <a:gd name="connsiteX1" fmla="*/ 7305 w 7974"/>
                <a:gd name="connsiteY1" fmla="*/ 4302 h 8197"/>
                <a:gd name="connsiteX2" fmla="*/ 1389 w 7974"/>
                <a:gd name="connsiteY2" fmla="*/ 0 h 8197"/>
                <a:gd name="connsiteX3" fmla="*/ 636 w 7974"/>
                <a:gd name="connsiteY3" fmla="*/ 215 h 8197"/>
                <a:gd name="connsiteX4" fmla="*/ 5369 w 7974"/>
                <a:gd name="connsiteY4" fmla="*/ 8067 h 8197"/>
                <a:gd name="connsiteX5" fmla="*/ 7305 w 7974"/>
                <a:gd name="connsiteY5" fmla="*/ 4302 h 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4" h="8197">
                  <a:moveTo>
                    <a:pt x="7305" y="4302"/>
                  </a:moveTo>
                  <a:lnTo>
                    <a:pt x="7305" y="4302"/>
                  </a:lnTo>
                  <a:cubicBezTo>
                    <a:pt x="6337" y="2581"/>
                    <a:pt x="3756" y="0"/>
                    <a:pt x="1389" y="0"/>
                  </a:cubicBezTo>
                  <a:cubicBezTo>
                    <a:pt x="1174" y="0"/>
                    <a:pt x="852" y="108"/>
                    <a:pt x="636" y="215"/>
                  </a:cubicBezTo>
                  <a:cubicBezTo>
                    <a:pt x="-1407" y="1506"/>
                    <a:pt x="1820" y="6991"/>
                    <a:pt x="5369" y="8067"/>
                  </a:cubicBezTo>
                  <a:cubicBezTo>
                    <a:pt x="7843" y="8712"/>
                    <a:pt x="8703" y="6884"/>
                    <a:pt x="7305"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1" name="任意多边形: 形状 601">
              <a:extLst>
                <a:ext uri="{FF2B5EF4-FFF2-40B4-BE49-F238E27FC236}">
                  <a16:creationId xmlns:a16="http://schemas.microsoft.com/office/drawing/2014/main" xmlns="" id="{26C207A7-AE01-4C73-A79C-6267EE80C4A1}"/>
                </a:ext>
              </a:extLst>
            </p:cNvPr>
            <p:cNvSpPr/>
            <p:nvPr/>
          </p:nvSpPr>
          <p:spPr>
            <a:xfrm>
              <a:off x="457095" y="409532"/>
              <a:ext cx="39438" cy="34105"/>
            </a:xfrm>
            <a:custGeom>
              <a:avLst/>
              <a:gdLst>
                <a:gd name="connsiteX0" fmla="*/ 1144 w 9333"/>
                <a:gd name="connsiteY0" fmla="*/ 0 h 8071"/>
                <a:gd name="connsiteX1" fmla="*/ 391 w 9333"/>
                <a:gd name="connsiteY1" fmla="*/ 215 h 8071"/>
                <a:gd name="connsiteX2" fmla="*/ 7812 w 9333"/>
                <a:gd name="connsiteY2" fmla="*/ 8067 h 8071"/>
                <a:gd name="connsiteX3" fmla="*/ 8027 w 9333"/>
                <a:gd name="connsiteY3" fmla="*/ 4195 h 8071"/>
                <a:gd name="connsiteX4" fmla="*/ 1144 w 9333"/>
                <a:gd name="connsiteY4" fmla="*/ 0 h 8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3" h="8071">
                  <a:moveTo>
                    <a:pt x="1144" y="0"/>
                  </a:moveTo>
                  <a:cubicBezTo>
                    <a:pt x="928" y="0"/>
                    <a:pt x="606" y="108"/>
                    <a:pt x="391" y="215"/>
                  </a:cubicBezTo>
                  <a:cubicBezTo>
                    <a:pt x="-1545" y="1721"/>
                    <a:pt x="4155" y="7852"/>
                    <a:pt x="7812" y="8067"/>
                  </a:cubicBezTo>
                  <a:cubicBezTo>
                    <a:pt x="9748" y="8174"/>
                    <a:pt x="9856" y="6453"/>
                    <a:pt x="8027" y="4195"/>
                  </a:cubicBezTo>
                  <a:cubicBezTo>
                    <a:pt x="6629" y="2581"/>
                    <a:pt x="3510" y="0"/>
                    <a:pt x="114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2" name="任意多边形: 形状 602">
              <a:extLst>
                <a:ext uri="{FF2B5EF4-FFF2-40B4-BE49-F238E27FC236}">
                  <a16:creationId xmlns:a16="http://schemas.microsoft.com/office/drawing/2014/main" xmlns="" id="{6149A44C-0519-4D6A-B53E-2C66A5AA977B}"/>
                </a:ext>
              </a:extLst>
            </p:cNvPr>
            <p:cNvSpPr/>
            <p:nvPr/>
          </p:nvSpPr>
          <p:spPr>
            <a:xfrm>
              <a:off x="551013" y="404081"/>
              <a:ext cx="45767" cy="33653"/>
            </a:xfrm>
            <a:custGeom>
              <a:avLst/>
              <a:gdLst>
                <a:gd name="connsiteX0" fmla="*/ 213 w 10831"/>
                <a:gd name="connsiteY0" fmla="*/ 215 h 7964"/>
                <a:gd name="connsiteX1" fmla="*/ 9893 w 10831"/>
                <a:gd name="connsiteY1" fmla="*/ 7959 h 7964"/>
                <a:gd name="connsiteX2" fmla="*/ 8818 w 10831"/>
                <a:gd name="connsiteY2" fmla="*/ 4087 h 7964"/>
                <a:gd name="connsiteX3" fmla="*/ 859 w 10831"/>
                <a:gd name="connsiteY3" fmla="*/ 0 h 7964"/>
                <a:gd name="connsiteX4" fmla="*/ 213 w 10831"/>
                <a:gd name="connsiteY4" fmla="*/ 215 h 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1" h="7964">
                  <a:moveTo>
                    <a:pt x="213" y="215"/>
                  </a:moveTo>
                  <a:cubicBezTo>
                    <a:pt x="-1400" y="1828"/>
                    <a:pt x="6559" y="8174"/>
                    <a:pt x="9893" y="7959"/>
                  </a:cubicBezTo>
                  <a:cubicBezTo>
                    <a:pt x="11507" y="7852"/>
                    <a:pt x="10969" y="6131"/>
                    <a:pt x="8818" y="4087"/>
                  </a:cubicBezTo>
                  <a:cubicBezTo>
                    <a:pt x="6989" y="2474"/>
                    <a:pt x="3225" y="0"/>
                    <a:pt x="859" y="0"/>
                  </a:cubicBezTo>
                  <a:cubicBezTo>
                    <a:pt x="644" y="0"/>
                    <a:pt x="321" y="0"/>
                    <a:pt x="213"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3" name="任意多边形: 形状 603">
              <a:extLst>
                <a:ext uri="{FF2B5EF4-FFF2-40B4-BE49-F238E27FC236}">
                  <a16:creationId xmlns:a16="http://schemas.microsoft.com/office/drawing/2014/main" xmlns="" id="{F2D98F8F-F6B6-457B-9FD4-426DEEDECB82}"/>
                </a:ext>
              </a:extLst>
            </p:cNvPr>
            <p:cNvSpPr/>
            <p:nvPr/>
          </p:nvSpPr>
          <p:spPr>
            <a:xfrm>
              <a:off x="641547" y="397261"/>
              <a:ext cx="52444" cy="32774"/>
            </a:xfrm>
            <a:custGeom>
              <a:avLst/>
              <a:gdLst>
                <a:gd name="connsiteX0" fmla="*/ 9550 w 12411"/>
                <a:gd name="connsiteY0" fmla="*/ 3980 h 7756"/>
                <a:gd name="connsiteX1" fmla="*/ 622 w 12411"/>
                <a:gd name="connsiteY1" fmla="*/ 0 h 7756"/>
                <a:gd name="connsiteX2" fmla="*/ 85 w 12411"/>
                <a:gd name="connsiteY2" fmla="*/ 215 h 7756"/>
                <a:gd name="connsiteX3" fmla="*/ 11701 w 12411"/>
                <a:gd name="connsiteY3" fmla="*/ 7744 h 7756"/>
                <a:gd name="connsiteX4" fmla="*/ 9550 w 12411"/>
                <a:gd name="connsiteY4" fmla="*/ 3980 h 7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1" h="7756">
                  <a:moveTo>
                    <a:pt x="9550" y="3980"/>
                  </a:moveTo>
                  <a:cubicBezTo>
                    <a:pt x="7291" y="2366"/>
                    <a:pt x="2989" y="0"/>
                    <a:pt x="622" y="0"/>
                  </a:cubicBezTo>
                  <a:cubicBezTo>
                    <a:pt x="407" y="0"/>
                    <a:pt x="192" y="108"/>
                    <a:pt x="85" y="215"/>
                  </a:cubicBezTo>
                  <a:cubicBezTo>
                    <a:pt x="-991" y="1828"/>
                    <a:pt x="8474" y="8067"/>
                    <a:pt x="11701" y="7744"/>
                  </a:cubicBezTo>
                  <a:cubicBezTo>
                    <a:pt x="13206" y="7636"/>
                    <a:pt x="12239" y="6023"/>
                    <a:pt x="9550"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4" name="任意多边形: 形状 210">
              <a:extLst>
                <a:ext uri="{FF2B5EF4-FFF2-40B4-BE49-F238E27FC236}">
                  <a16:creationId xmlns:a16="http://schemas.microsoft.com/office/drawing/2014/main" xmlns="" id="{CE6E62C2-A527-45B2-8A98-F8DE94AB86CB}"/>
                </a:ext>
              </a:extLst>
            </p:cNvPr>
            <p:cNvSpPr/>
            <p:nvPr/>
          </p:nvSpPr>
          <p:spPr>
            <a:xfrm>
              <a:off x="47888" y="195015"/>
              <a:ext cx="76352" cy="8633"/>
            </a:xfrm>
            <a:custGeom>
              <a:avLst/>
              <a:gdLst>
                <a:gd name="connsiteX0" fmla="*/ 8174 w 18069"/>
                <a:gd name="connsiteY0" fmla="*/ 1076 h 2043"/>
                <a:gd name="connsiteX1" fmla="*/ 18069 w 18069"/>
                <a:gd name="connsiteY1" fmla="*/ 0 h 2043"/>
                <a:gd name="connsiteX2" fmla="*/ 0 w 18069"/>
                <a:gd name="connsiteY2" fmla="*/ 2044 h 2043"/>
                <a:gd name="connsiteX3" fmla="*/ 8174 w 18069"/>
                <a:gd name="connsiteY3" fmla="*/ 1076 h 2043"/>
              </a:gdLst>
              <a:ahLst/>
              <a:cxnLst>
                <a:cxn ang="0">
                  <a:pos x="connsiteX0" y="connsiteY0"/>
                </a:cxn>
                <a:cxn ang="0">
                  <a:pos x="connsiteX1" y="connsiteY1"/>
                </a:cxn>
                <a:cxn ang="0">
                  <a:pos x="connsiteX2" y="connsiteY2"/>
                </a:cxn>
                <a:cxn ang="0">
                  <a:pos x="connsiteX3" y="connsiteY3"/>
                </a:cxn>
              </a:cxnLst>
              <a:rect l="l" t="t" r="r" b="b"/>
              <a:pathLst>
                <a:path w="18069" h="2043">
                  <a:moveTo>
                    <a:pt x="8174" y="1076"/>
                  </a:moveTo>
                  <a:cubicBezTo>
                    <a:pt x="11508" y="645"/>
                    <a:pt x="14735" y="323"/>
                    <a:pt x="18069" y="0"/>
                  </a:cubicBezTo>
                  <a:cubicBezTo>
                    <a:pt x="14520" y="323"/>
                    <a:pt x="1936" y="1613"/>
                    <a:pt x="0" y="2044"/>
                  </a:cubicBezTo>
                  <a:cubicBezTo>
                    <a:pt x="2689" y="1721"/>
                    <a:pt x="5485" y="1398"/>
                    <a:pt x="8174"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5" name="任意多边形: 形状 211">
              <a:extLst>
                <a:ext uri="{FF2B5EF4-FFF2-40B4-BE49-F238E27FC236}">
                  <a16:creationId xmlns:a16="http://schemas.microsoft.com/office/drawing/2014/main" xmlns="" id="{8D0B3470-C1A4-416F-9CEF-0A4EBCAC3DCF}"/>
                </a:ext>
              </a:extLst>
            </p:cNvPr>
            <p:cNvSpPr/>
            <p:nvPr/>
          </p:nvSpPr>
          <p:spPr>
            <a:xfrm>
              <a:off x="55160" y="195015"/>
              <a:ext cx="69989" cy="9089"/>
            </a:xfrm>
            <a:custGeom>
              <a:avLst/>
              <a:gdLst>
                <a:gd name="connsiteX0" fmla="*/ 7529 w 16563"/>
                <a:gd name="connsiteY0" fmla="*/ 1183 h 2151"/>
                <a:gd name="connsiteX1" fmla="*/ 16564 w 16563"/>
                <a:gd name="connsiteY1" fmla="*/ 0 h 2151"/>
                <a:gd name="connsiteX2" fmla="*/ 0 w 16563"/>
                <a:gd name="connsiteY2" fmla="*/ 2151 h 2151"/>
                <a:gd name="connsiteX3" fmla="*/ 7529 w 16563"/>
                <a:gd name="connsiteY3" fmla="*/ 1183 h 2151"/>
              </a:gdLst>
              <a:ahLst/>
              <a:cxnLst>
                <a:cxn ang="0">
                  <a:pos x="connsiteX0" y="connsiteY0"/>
                </a:cxn>
                <a:cxn ang="0">
                  <a:pos x="connsiteX1" y="connsiteY1"/>
                </a:cxn>
                <a:cxn ang="0">
                  <a:pos x="connsiteX2" y="connsiteY2"/>
                </a:cxn>
                <a:cxn ang="0">
                  <a:pos x="connsiteX3" y="connsiteY3"/>
                </a:cxn>
              </a:cxnLst>
              <a:rect l="l" t="t" r="r" b="b"/>
              <a:pathLst>
                <a:path w="16563" h="2151">
                  <a:moveTo>
                    <a:pt x="7529" y="1183"/>
                  </a:moveTo>
                  <a:cubicBezTo>
                    <a:pt x="10540" y="753"/>
                    <a:pt x="13552" y="430"/>
                    <a:pt x="16564" y="0"/>
                  </a:cubicBezTo>
                  <a:cubicBezTo>
                    <a:pt x="13337" y="323"/>
                    <a:pt x="1506" y="1828"/>
                    <a:pt x="0" y="2151"/>
                  </a:cubicBezTo>
                  <a:cubicBezTo>
                    <a:pt x="2581" y="1936"/>
                    <a:pt x="5055" y="1506"/>
                    <a:pt x="7529"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6" name="任意多边形: 形状 212">
              <a:extLst>
                <a:ext uri="{FF2B5EF4-FFF2-40B4-BE49-F238E27FC236}">
                  <a16:creationId xmlns:a16="http://schemas.microsoft.com/office/drawing/2014/main" xmlns="" id="{7D2BEBE1-5982-44A4-B33B-160FE1200C30}"/>
                </a:ext>
              </a:extLst>
            </p:cNvPr>
            <p:cNvSpPr/>
            <p:nvPr/>
          </p:nvSpPr>
          <p:spPr>
            <a:xfrm>
              <a:off x="63797" y="195472"/>
              <a:ext cx="63173" cy="9998"/>
            </a:xfrm>
            <a:custGeom>
              <a:avLst/>
              <a:gdLst>
                <a:gd name="connsiteX0" fmla="*/ 6776 w 14950"/>
                <a:gd name="connsiteY0" fmla="*/ 1183 h 2366"/>
                <a:gd name="connsiteX1" fmla="*/ 14950 w 14950"/>
                <a:gd name="connsiteY1" fmla="*/ 0 h 2366"/>
                <a:gd name="connsiteX2" fmla="*/ 0 w 14950"/>
                <a:gd name="connsiteY2" fmla="*/ 2366 h 2366"/>
                <a:gd name="connsiteX3" fmla="*/ 6776 w 14950"/>
                <a:gd name="connsiteY3" fmla="*/ 1183 h 2366"/>
              </a:gdLst>
              <a:ahLst/>
              <a:cxnLst>
                <a:cxn ang="0">
                  <a:pos x="connsiteX0" y="connsiteY0"/>
                </a:cxn>
                <a:cxn ang="0">
                  <a:pos x="connsiteX1" y="connsiteY1"/>
                </a:cxn>
                <a:cxn ang="0">
                  <a:pos x="connsiteX2" y="connsiteY2"/>
                </a:cxn>
                <a:cxn ang="0">
                  <a:pos x="connsiteX3" y="connsiteY3"/>
                </a:cxn>
              </a:cxnLst>
              <a:rect l="l" t="t" r="r" b="b"/>
              <a:pathLst>
                <a:path w="14950" h="2366">
                  <a:moveTo>
                    <a:pt x="6776" y="1183"/>
                  </a:moveTo>
                  <a:cubicBezTo>
                    <a:pt x="9465" y="753"/>
                    <a:pt x="12261" y="323"/>
                    <a:pt x="14950" y="0"/>
                  </a:cubicBezTo>
                  <a:cubicBezTo>
                    <a:pt x="12154" y="323"/>
                    <a:pt x="1291" y="1936"/>
                    <a:pt x="0" y="2366"/>
                  </a:cubicBezTo>
                  <a:cubicBezTo>
                    <a:pt x="2151" y="1936"/>
                    <a:pt x="4410" y="1506"/>
                    <a:pt x="6776"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7" name="任意多边形: 形状 213">
              <a:extLst>
                <a:ext uri="{FF2B5EF4-FFF2-40B4-BE49-F238E27FC236}">
                  <a16:creationId xmlns:a16="http://schemas.microsoft.com/office/drawing/2014/main" xmlns="" id="{1F366A4B-9017-4144-8FCD-637C50DD35AC}"/>
                </a:ext>
              </a:extLst>
            </p:cNvPr>
            <p:cNvSpPr/>
            <p:nvPr/>
          </p:nvSpPr>
          <p:spPr>
            <a:xfrm>
              <a:off x="72430" y="195015"/>
              <a:ext cx="55444" cy="10450"/>
            </a:xfrm>
            <a:custGeom>
              <a:avLst/>
              <a:gdLst>
                <a:gd name="connsiteX0" fmla="*/ 6023 w 13121"/>
                <a:gd name="connsiteY0" fmla="*/ 1291 h 2473"/>
                <a:gd name="connsiteX1" fmla="*/ 13122 w 13121"/>
                <a:gd name="connsiteY1" fmla="*/ 0 h 2473"/>
                <a:gd name="connsiteX2" fmla="*/ 0 w 13121"/>
                <a:gd name="connsiteY2" fmla="*/ 2474 h 2473"/>
                <a:gd name="connsiteX3" fmla="*/ 6023 w 13121"/>
                <a:gd name="connsiteY3" fmla="*/ 1291 h 2473"/>
              </a:gdLst>
              <a:ahLst/>
              <a:cxnLst>
                <a:cxn ang="0">
                  <a:pos x="connsiteX0" y="connsiteY0"/>
                </a:cxn>
                <a:cxn ang="0">
                  <a:pos x="connsiteX1" y="connsiteY1"/>
                </a:cxn>
                <a:cxn ang="0">
                  <a:pos x="connsiteX2" y="connsiteY2"/>
                </a:cxn>
                <a:cxn ang="0">
                  <a:pos x="connsiteX3" y="connsiteY3"/>
                </a:cxn>
              </a:cxnLst>
              <a:rect l="l" t="t" r="r" b="b"/>
              <a:pathLst>
                <a:path w="13121" h="2473">
                  <a:moveTo>
                    <a:pt x="6023" y="1291"/>
                  </a:moveTo>
                  <a:cubicBezTo>
                    <a:pt x="8389" y="860"/>
                    <a:pt x="10756" y="430"/>
                    <a:pt x="13122" y="0"/>
                  </a:cubicBezTo>
                  <a:cubicBezTo>
                    <a:pt x="10971" y="323"/>
                    <a:pt x="968" y="2044"/>
                    <a:pt x="0" y="2474"/>
                  </a:cubicBezTo>
                  <a:cubicBezTo>
                    <a:pt x="2044" y="2151"/>
                    <a:pt x="3980" y="1721"/>
                    <a:pt x="6023" y="12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8" name="任意多边形: 形状 214">
              <a:extLst>
                <a:ext uri="{FF2B5EF4-FFF2-40B4-BE49-F238E27FC236}">
                  <a16:creationId xmlns:a16="http://schemas.microsoft.com/office/drawing/2014/main" xmlns="" id="{2062FABD-FFE0-41C4-8F02-590AFAE99B74}"/>
                </a:ext>
              </a:extLst>
            </p:cNvPr>
            <p:cNvSpPr/>
            <p:nvPr/>
          </p:nvSpPr>
          <p:spPr>
            <a:xfrm>
              <a:off x="81524" y="195472"/>
              <a:ext cx="47720" cy="10906"/>
            </a:xfrm>
            <a:custGeom>
              <a:avLst/>
              <a:gdLst>
                <a:gd name="connsiteX0" fmla="*/ 11293 w 11293"/>
                <a:gd name="connsiteY0" fmla="*/ 0 h 2581"/>
                <a:gd name="connsiteX1" fmla="*/ 0 w 11293"/>
                <a:gd name="connsiteY1" fmla="*/ 2581 h 2581"/>
                <a:gd name="connsiteX2" fmla="*/ 5270 w 11293"/>
                <a:gd name="connsiteY2" fmla="*/ 1398 h 2581"/>
                <a:gd name="connsiteX3" fmla="*/ 11293 w 11293"/>
                <a:gd name="connsiteY3" fmla="*/ 0 h 2581"/>
              </a:gdLst>
              <a:ahLst/>
              <a:cxnLst>
                <a:cxn ang="0">
                  <a:pos x="connsiteX0" y="connsiteY0"/>
                </a:cxn>
                <a:cxn ang="0">
                  <a:pos x="connsiteX1" y="connsiteY1"/>
                </a:cxn>
                <a:cxn ang="0">
                  <a:pos x="connsiteX2" y="connsiteY2"/>
                </a:cxn>
                <a:cxn ang="0">
                  <a:pos x="connsiteX3" y="connsiteY3"/>
                </a:cxn>
              </a:cxnLst>
              <a:rect l="l" t="t" r="r" b="b"/>
              <a:pathLst>
                <a:path w="11293" h="2581">
                  <a:moveTo>
                    <a:pt x="11293" y="0"/>
                  </a:moveTo>
                  <a:cubicBezTo>
                    <a:pt x="9250" y="323"/>
                    <a:pt x="538" y="2151"/>
                    <a:pt x="0" y="2581"/>
                  </a:cubicBezTo>
                  <a:cubicBezTo>
                    <a:pt x="1828" y="2366"/>
                    <a:pt x="3442" y="1828"/>
                    <a:pt x="5270" y="1398"/>
                  </a:cubicBezTo>
                  <a:cubicBezTo>
                    <a:pt x="7314" y="860"/>
                    <a:pt x="9250" y="430"/>
                    <a:pt x="1129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5" name="任意多边形: 形状 215">
              <a:extLst>
                <a:ext uri="{FF2B5EF4-FFF2-40B4-BE49-F238E27FC236}">
                  <a16:creationId xmlns:a16="http://schemas.microsoft.com/office/drawing/2014/main" xmlns="" id="{554EF48B-E891-4871-9E7E-00CDE7F37F42}"/>
                </a:ext>
              </a:extLst>
            </p:cNvPr>
            <p:cNvSpPr/>
            <p:nvPr/>
          </p:nvSpPr>
          <p:spPr>
            <a:xfrm>
              <a:off x="91974" y="195015"/>
              <a:ext cx="39083" cy="10906"/>
            </a:xfrm>
            <a:custGeom>
              <a:avLst/>
              <a:gdLst>
                <a:gd name="connsiteX0" fmla="*/ 4302 w 9249"/>
                <a:gd name="connsiteY0" fmla="*/ 1398 h 2581"/>
                <a:gd name="connsiteX1" fmla="*/ 9250 w 9249"/>
                <a:gd name="connsiteY1" fmla="*/ 0 h 2581"/>
                <a:gd name="connsiteX2" fmla="*/ 0 w 9249"/>
                <a:gd name="connsiteY2" fmla="*/ 2581 h 2581"/>
                <a:gd name="connsiteX3" fmla="*/ 4302 w 9249"/>
                <a:gd name="connsiteY3" fmla="*/ 1398 h 2581"/>
              </a:gdLst>
              <a:ahLst/>
              <a:cxnLst>
                <a:cxn ang="0">
                  <a:pos x="connsiteX0" y="connsiteY0"/>
                </a:cxn>
                <a:cxn ang="0">
                  <a:pos x="connsiteX1" y="connsiteY1"/>
                </a:cxn>
                <a:cxn ang="0">
                  <a:pos x="connsiteX2" y="connsiteY2"/>
                </a:cxn>
                <a:cxn ang="0">
                  <a:pos x="connsiteX3" y="connsiteY3"/>
                </a:cxn>
              </a:cxnLst>
              <a:rect l="l" t="t" r="r" b="b"/>
              <a:pathLst>
                <a:path w="9249" h="2581">
                  <a:moveTo>
                    <a:pt x="4302" y="1398"/>
                  </a:moveTo>
                  <a:cubicBezTo>
                    <a:pt x="5916" y="968"/>
                    <a:pt x="7636" y="538"/>
                    <a:pt x="9250" y="0"/>
                  </a:cubicBezTo>
                  <a:cubicBezTo>
                    <a:pt x="8174" y="215"/>
                    <a:pt x="860" y="2044"/>
                    <a:pt x="0" y="2581"/>
                  </a:cubicBezTo>
                  <a:cubicBezTo>
                    <a:pt x="1398" y="2474"/>
                    <a:pt x="2796" y="1828"/>
                    <a:pt x="4302"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6" name="任意多边形: 形状 216">
              <a:extLst>
                <a:ext uri="{FF2B5EF4-FFF2-40B4-BE49-F238E27FC236}">
                  <a16:creationId xmlns:a16="http://schemas.microsoft.com/office/drawing/2014/main" xmlns="" id="{E5D28CC6-127C-4816-86BB-0F5BD93184A2}"/>
                </a:ext>
              </a:extLst>
            </p:cNvPr>
            <p:cNvSpPr/>
            <p:nvPr/>
          </p:nvSpPr>
          <p:spPr>
            <a:xfrm>
              <a:off x="101976" y="195472"/>
              <a:ext cx="30450" cy="10906"/>
            </a:xfrm>
            <a:custGeom>
              <a:avLst/>
              <a:gdLst>
                <a:gd name="connsiteX0" fmla="*/ 3442 w 7206"/>
                <a:gd name="connsiteY0" fmla="*/ 1398 h 2581"/>
                <a:gd name="connsiteX1" fmla="*/ 7206 w 7206"/>
                <a:gd name="connsiteY1" fmla="*/ 0 h 2581"/>
                <a:gd name="connsiteX2" fmla="*/ 0 w 7206"/>
                <a:gd name="connsiteY2" fmla="*/ 2581 h 2581"/>
                <a:gd name="connsiteX3" fmla="*/ 3442 w 7206"/>
                <a:gd name="connsiteY3" fmla="*/ 1398 h 2581"/>
              </a:gdLst>
              <a:ahLst/>
              <a:cxnLst>
                <a:cxn ang="0">
                  <a:pos x="connsiteX0" y="connsiteY0"/>
                </a:cxn>
                <a:cxn ang="0">
                  <a:pos x="connsiteX1" y="connsiteY1"/>
                </a:cxn>
                <a:cxn ang="0">
                  <a:pos x="connsiteX2" y="connsiteY2"/>
                </a:cxn>
                <a:cxn ang="0">
                  <a:pos x="connsiteX3" y="connsiteY3"/>
                </a:cxn>
              </a:cxnLst>
              <a:rect l="l" t="t" r="r" b="b"/>
              <a:pathLst>
                <a:path w="7206" h="2581">
                  <a:moveTo>
                    <a:pt x="3442" y="1398"/>
                  </a:moveTo>
                  <a:cubicBezTo>
                    <a:pt x="4732" y="968"/>
                    <a:pt x="5916" y="538"/>
                    <a:pt x="7206" y="0"/>
                  </a:cubicBezTo>
                  <a:cubicBezTo>
                    <a:pt x="6453" y="215"/>
                    <a:pt x="538" y="2151"/>
                    <a:pt x="0" y="2581"/>
                  </a:cubicBezTo>
                  <a:cubicBezTo>
                    <a:pt x="215" y="2581"/>
                    <a:pt x="430" y="2474"/>
                    <a:pt x="3442"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7" name="任意多边形: 形状 217">
              <a:extLst>
                <a:ext uri="{FF2B5EF4-FFF2-40B4-BE49-F238E27FC236}">
                  <a16:creationId xmlns:a16="http://schemas.microsoft.com/office/drawing/2014/main" xmlns="" id="{B7E0FAFD-793D-4C24-9650-CC57E964BFE9}"/>
                </a:ext>
              </a:extLst>
            </p:cNvPr>
            <p:cNvSpPr/>
            <p:nvPr/>
          </p:nvSpPr>
          <p:spPr>
            <a:xfrm>
              <a:off x="112882" y="195015"/>
              <a:ext cx="21360" cy="11358"/>
            </a:xfrm>
            <a:custGeom>
              <a:avLst/>
              <a:gdLst>
                <a:gd name="connsiteX0" fmla="*/ 0 w 5055"/>
                <a:gd name="connsiteY0" fmla="*/ 2689 h 2688"/>
                <a:gd name="connsiteX1" fmla="*/ 2474 w 5055"/>
                <a:gd name="connsiteY1" fmla="*/ 1398 h 2688"/>
                <a:gd name="connsiteX2" fmla="*/ 5055 w 5055"/>
                <a:gd name="connsiteY2" fmla="*/ 0 h 2688"/>
                <a:gd name="connsiteX3" fmla="*/ 0 w 5055"/>
                <a:gd name="connsiteY3" fmla="*/ 2689 h 2688"/>
                <a:gd name="connsiteX4" fmla="*/ 0 w 5055"/>
                <a:gd name="connsiteY4" fmla="*/ 2689 h 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55" h="2688">
                  <a:moveTo>
                    <a:pt x="0" y="2689"/>
                  </a:moveTo>
                  <a:cubicBezTo>
                    <a:pt x="323" y="2689"/>
                    <a:pt x="1183" y="2151"/>
                    <a:pt x="2474" y="1398"/>
                  </a:cubicBezTo>
                  <a:cubicBezTo>
                    <a:pt x="3334" y="968"/>
                    <a:pt x="4195" y="538"/>
                    <a:pt x="5055" y="0"/>
                  </a:cubicBezTo>
                  <a:cubicBezTo>
                    <a:pt x="4625" y="215"/>
                    <a:pt x="430" y="2044"/>
                    <a:pt x="0" y="2689"/>
                  </a:cubicBezTo>
                  <a:cubicBezTo>
                    <a:pt x="0" y="2689"/>
                    <a:pt x="0" y="2689"/>
                    <a:pt x="0"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8" name="任意多边形: 形状 218">
              <a:extLst>
                <a:ext uri="{FF2B5EF4-FFF2-40B4-BE49-F238E27FC236}">
                  <a16:creationId xmlns:a16="http://schemas.microsoft.com/office/drawing/2014/main" xmlns="" id="{01180207-91FF-4105-AAC9-DEB5C1A70034}"/>
                </a:ext>
              </a:extLst>
            </p:cNvPr>
            <p:cNvSpPr/>
            <p:nvPr/>
          </p:nvSpPr>
          <p:spPr>
            <a:xfrm>
              <a:off x="123776" y="195472"/>
              <a:ext cx="11827" cy="10957"/>
            </a:xfrm>
            <a:custGeom>
              <a:avLst/>
              <a:gdLst>
                <a:gd name="connsiteX0" fmla="*/ 3 w 2799"/>
                <a:gd name="connsiteY0" fmla="*/ 2581 h 2593"/>
                <a:gd name="connsiteX1" fmla="*/ 1509 w 2799"/>
                <a:gd name="connsiteY1" fmla="*/ 1398 h 2593"/>
                <a:gd name="connsiteX2" fmla="*/ 2800 w 2799"/>
                <a:gd name="connsiteY2" fmla="*/ 0 h 2593"/>
                <a:gd name="connsiteX3" fmla="*/ 3 w 2799"/>
                <a:gd name="connsiteY3" fmla="*/ 2581 h 2593"/>
              </a:gdLst>
              <a:ahLst/>
              <a:cxnLst>
                <a:cxn ang="0">
                  <a:pos x="connsiteX0" y="connsiteY0"/>
                </a:cxn>
                <a:cxn ang="0">
                  <a:pos x="connsiteX1" y="connsiteY1"/>
                </a:cxn>
                <a:cxn ang="0">
                  <a:pos x="connsiteX2" y="connsiteY2"/>
                </a:cxn>
                <a:cxn ang="0">
                  <a:pos x="connsiteX3" y="connsiteY3"/>
                </a:cxn>
              </a:cxnLst>
              <a:rect l="l" t="t" r="r" b="b"/>
              <a:pathLst>
                <a:path w="2799" h="2593">
                  <a:moveTo>
                    <a:pt x="3" y="2581"/>
                  </a:moveTo>
                  <a:cubicBezTo>
                    <a:pt x="3" y="2581"/>
                    <a:pt x="111" y="2796"/>
                    <a:pt x="1509" y="1398"/>
                  </a:cubicBezTo>
                  <a:cubicBezTo>
                    <a:pt x="1939" y="968"/>
                    <a:pt x="2477" y="538"/>
                    <a:pt x="2800" y="0"/>
                  </a:cubicBezTo>
                  <a:cubicBezTo>
                    <a:pt x="2477" y="108"/>
                    <a:pt x="-104" y="2151"/>
                    <a:pt x="3"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9" name="任意多边形: 形状 219">
              <a:extLst>
                <a:ext uri="{FF2B5EF4-FFF2-40B4-BE49-F238E27FC236}">
                  <a16:creationId xmlns:a16="http://schemas.microsoft.com/office/drawing/2014/main" xmlns="" id="{621E3D1E-60CD-45F7-89AB-DA7ED6300A99}"/>
                </a:ext>
              </a:extLst>
            </p:cNvPr>
            <p:cNvSpPr/>
            <p:nvPr/>
          </p:nvSpPr>
          <p:spPr>
            <a:xfrm>
              <a:off x="134775" y="195472"/>
              <a:ext cx="2193" cy="10991"/>
            </a:xfrm>
            <a:custGeom>
              <a:avLst/>
              <a:gdLst>
                <a:gd name="connsiteX0" fmla="*/ 90 w 519"/>
                <a:gd name="connsiteY0" fmla="*/ 2581 h 2601"/>
                <a:gd name="connsiteX1" fmla="*/ 520 w 519"/>
                <a:gd name="connsiteY1" fmla="*/ 1398 h 2601"/>
                <a:gd name="connsiteX2" fmla="*/ 520 w 519"/>
                <a:gd name="connsiteY2" fmla="*/ 1398 h 2601"/>
                <a:gd name="connsiteX3" fmla="*/ 520 w 519"/>
                <a:gd name="connsiteY3" fmla="*/ 0 h 2601"/>
                <a:gd name="connsiteX4" fmla="*/ 90 w 519"/>
                <a:gd name="connsiteY4" fmla="*/ 2581 h 2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 h="2601">
                  <a:moveTo>
                    <a:pt x="90" y="2581"/>
                  </a:moveTo>
                  <a:cubicBezTo>
                    <a:pt x="197" y="2689"/>
                    <a:pt x="520" y="2366"/>
                    <a:pt x="520" y="1398"/>
                  </a:cubicBezTo>
                  <a:lnTo>
                    <a:pt x="520" y="1398"/>
                  </a:lnTo>
                  <a:cubicBezTo>
                    <a:pt x="520" y="1183"/>
                    <a:pt x="520" y="108"/>
                    <a:pt x="520" y="0"/>
                  </a:cubicBezTo>
                  <a:cubicBezTo>
                    <a:pt x="412" y="108"/>
                    <a:pt x="-233" y="2259"/>
                    <a:pt x="90"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0" name="任意多边形: 形状 220">
              <a:extLst>
                <a:ext uri="{FF2B5EF4-FFF2-40B4-BE49-F238E27FC236}">
                  <a16:creationId xmlns:a16="http://schemas.microsoft.com/office/drawing/2014/main" xmlns="" id="{006BABB7-6F5A-400F-84F2-6528CD89DEDD}"/>
                </a:ext>
              </a:extLst>
            </p:cNvPr>
            <p:cNvSpPr/>
            <p:nvPr/>
          </p:nvSpPr>
          <p:spPr>
            <a:xfrm>
              <a:off x="138789" y="195472"/>
              <a:ext cx="7940" cy="10467"/>
            </a:xfrm>
            <a:custGeom>
              <a:avLst/>
              <a:gdLst>
                <a:gd name="connsiteX0" fmla="*/ 1829 w 1879"/>
                <a:gd name="connsiteY0" fmla="*/ 2474 h 2477"/>
                <a:gd name="connsiteX1" fmla="*/ 1183 w 1879"/>
                <a:gd name="connsiteY1" fmla="*/ 1291 h 2477"/>
                <a:gd name="connsiteX2" fmla="*/ 1183 w 1879"/>
                <a:gd name="connsiteY2" fmla="*/ 1291 h 2477"/>
                <a:gd name="connsiteX3" fmla="*/ 0 w 1879"/>
                <a:gd name="connsiteY3" fmla="*/ 0 h 2477"/>
                <a:gd name="connsiteX4" fmla="*/ 1829 w 1879"/>
                <a:gd name="connsiteY4" fmla="*/ 2474 h 2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9" h="2477">
                  <a:moveTo>
                    <a:pt x="1829" y="2474"/>
                  </a:moveTo>
                  <a:cubicBezTo>
                    <a:pt x="1936" y="2474"/>
                    <a:pt x="1936" y="2044"/>
                    <a:pt x="1183" y="1291"/>
                  </a:cubicBezTo>
                  <a:lnTo>
                    <a:pt x="1183" y="1291"/>
                  </a:lnTo>
                  <a:cubicBezTo>
                    <a:pt x="860" y="753"/>
                    <a:pt x="108" y="0"/>
                    <a:pt x="0" y="0"/>
                  </a:cubicBezTo>
                  <a:cubicBezTo>
                    <a:pt x="0" y="0"/>
                    <a:pt x="1398" y="2581"/>
                    <a:pt x="182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1" name="任意多边形: 形状 221">
              <a:extLst>
                <a:ext uri="{FF2B5EF4-FFF2-40B4-BE49-F238E27FC236}">
                  <a16:creationId xmlns:a16="http://schemas.microsoft.com/office/drawing/2014/main" xmlns="" id="{E1A700C4-E6E4-4AB3-A3AA-50B65163AB83}"/>
                </a:ext>
              </a:extLst>
            </p:cNvPr>
            <p:cNvSpPr/>
            <p:nvPr/>
          </p:nvSpPr>
          <p:spPr>
            <a:xfrm>
              <a:off x="140606" y="195472"/>
              <a:ext cx="17270" cy="10450"/>
            </a:xfrm>
            <a:custGeom>
              <a:avLst/>
              <a:gdLst>
                <a:gd name="connsiteX0" fmla="*/ 4087 w 4087"/>
                <a:gd name="connsiteY0" fmla="*/ 2474 h 2473"/>
                <a:gd name="connsiteX1" fmla="*/ 2474 w 4087"/>
                <a:gd name="connsiteY1" fmla="*/ 1291 h 2473"/>
                <a:gd name="connsiteX2" fmla="*/ 0 w 4087"/>
                <a:gd name="connsiteY2" fmla="*/ 0 h 2473"/>
                <a:gd name="connsiteX3" fmla="*/ 4087 w 4087"/>
                <a:gd name="connsiteY3" fmla="*/ 2474 h 2473"/>
              </a:gdLst>
              <a:ahLst/>
              <a:cxnLst>
                <a:cxn ang="0">
                  <a:pos x="connsiteX0" y="connsiteY0"/>
                </a:cxn>
                <a:cxn ang="0">
                  <a:pos x="connsiteX1" y="connsiteY1"/>
                </a:cxn>
                <a:cxn ang="0">
                  <a:pos x="connsiteX2" y="connsiteY2"/>
                </a:cxn>
                <a:cxn ang="0">
                  <a:pos x="connsiteX3" y="connsiteY3"/>
                </a:cxn>
              </a:cxnLst>
              <a:rect l="l" t="t" r="r" b="b"/>
              <a:pathLst>
                <a:path w="4087" h="2473">
                  <a:moveTo>
                    <a:pt x="4087" y="2474"/>
                  </a:moveTo>
                  <a:cubicBezTo>
                    <a:pt x="4087" y="2366"/>
                    <a:pt x="3442" y="1828"/>
                    <a:pt x="2474" y="1291"/>
                  </a:cubicBezTo>
                  <a:cubicBezTo>
                    <a:pt x="1398" y="645"/>
                    <a:pt x="108" y="0"/>
                    <a:pt x="0" y="0"/>
                  </a:cubicBezTo>
                  <a:cubicBezTo>
                    <a:pt x="0" y="0"/>
                    <a:pt x="3872" y="2474"/>
                    <a:pt x="4087"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2" name="任意多边形: 形状 222">
              <a:extLst>
                <a:ext uri="{FF2B5EF4-FFF2-40B4-BE49-F238E27FC236}">
                  <a16:creationId xmlns:a16="http://schemas.microsoft.com/office/drawing/2014/main" xmlns="" id="{17A585C9-79D6-4373-BCD9-3C3C942E8668}"/>
                </a:ext>
              </a:extLst>
            </p:cNvPr>
            <p:cNvSpPr/>
            <p:nvPr/>
          </p:nvSpPr>
          <p:spPr>
            <a:xfrm>
              <a:off x="141967" y="195472"/>
              <a:ext cx="27268" cy="9558"/>
            </a:xfrm>
            <a:custGeom>
              <a:avLst/>
              <a:gdLst>
                <a:gd name="connsiteX0" fmla="*/ 6453 w 6453"/>
                <a:gd name="connsiteY0" fmla="*/ 2259 h 2262"/>
                <a:gd name="connsiteX1" fmla="*/ 3765 w 6453"/>
                <a:gd name="connsiteY1" fmla="*/ 1183 h 2262"/>
                <a:gd name="connsiteX2" fmla="*/ 0 w 6453"/>
                <a:gd name="connsiteY2" fmla="*/ 0 h 2262"/>
                <a:gd name="connsiteX3" fmla="*/ 6453 w 6453"/>
                <a:gd name="connsiteY3" fmla="*/ 2259 h 2262"/>
              </a:gdLst>
              <a:ahLst/>
              <a:cxnLst>
                <a:cxn ang="0">
                  <a:pos x="connsiteX0" y="connsiteY0"/>
                </a:cxn>
                <a:cxn ang="0">
                  <a:pos x="connsiteX1" y="connsiteY1"/>
                </a:cxn>
                <a:cxn ang="0">
                  <a:pos x="connsiteX2" y="connsiteY2"/>
                </a:cxn>
                <a:cxn ang="0">
                  <a:pos x="connsiteX3" y="connsiteY3"/>
                </a:cxn>
              </a:cxnLst>
              <a:rect l="l" t="t" r="r" b="b"/>
              <a:pathLst>
                <a:path w="6453" h="2262">
                  <a:moveTo>
                    <a:pt x="6453" y="2259"/>
                  </a:moveTo>
                  <a:cubicBezTo>
                    <a:pt x="6238" y="2044"/>
                    <a:pt x="5163" y="1613"/>
                    <a:pt x="3765" y="1183"/>
                  </a:cubicBezTo>
                  <a:cubicBezTo>
                    <a:pt x="2044" y="538"/>
                    <a:pt x="215" y="0"/>
                    <a:pt x="0" y="0"/>
                  </a:cubicBezTo>
                  <a:cubicBezTo>
                    <a:pt x="108" y="0"/>
                    <a:pt x="6238" y="2366"/>
                    <a:pt x="6453" y="22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3" name="任意多边形: 形状 223">
              <a:extLst>
                <a:ext uri="{FF2B5EF4-FFF2-40B4-BE49-F238E27FC236}">
                  <a16:creationId xmlns:a16="http://schemas.microsoft.com/office/drawing/2014/main" xmlns="" id="{2A5597B6-AD0B-4A26-8D6A-E7FCD3A556F9}"/>
                </a:ext>
              </a:extLst>
            </p:cNvPr>
            <p:cNvSpPr/>
            <p:nvPr/>
          </p:nvSpPr>
          <p:spPr>
            <a:xfrm>
              <a:off x="143788" y="195015"/>
              <a:ext cx="36357" cy="9558"/>
            </a:xfrm>
            <a:custGeom>
              <a:avLst/>
              <a:gdLst>
                <a:gd name="connsiteX0" fmla="*/ 8604 w 8604"/>
                <a:gd name="connsiteY0" fmla="*/ 2259 h 2262"/>
                <a:gd name="connsiteX1" fmla="*/ 4948 w 8604"/>
                <a:gd name="connsiteY1" fmla="*/ 1183 h 2262"/>
                <a:gd name="connsiteX2" fmla="*/ 0 w 8604"/>
                <a:gd name="connsiteY2" fmla="*/ 0 h 2262"/>
                <a:gd name="connsiteX3" fmla="*/ 8604 w 8604"/>
                <a:gd name="connsiteY3" fmla="*/ 2259 h 2262"/>
              </a:gdLst>
              <a:ahLst/>
              <a:cxnLst>
                <a:cxn ang="0">
                  <a:pos x="connsiteX0" y="connsiteY0"/>
                </a:cxn>
                <a:cxn ang="0">
                  <a:pos x="connsiteX1" y="connsiteY1"/>
                </a:cxn>
                <a:cxn ang="0">
                  <a:pos x="connsiteX2" y="connsiteY2"/>
                </a:cxn>
                <a:cxn ang="0">
                  <a:pos x="connsiteX3" y="connsiteY3"/>
                </a:cxn>
              </a:cxnLst>
              <a:rect l="l" t="t" r="r" b="b"/>
              <a:pathLst>
                <a:path w="8604" h="2262">
                  <a:moveTo>
                    <a:pt x="8604" y="2259"/>
                  </a:moveTo>
                  <a:cubicBezTo>
                    <a:pt x="8174" y="2044"/>
                    <a:pt x="6668" y="1613"/>
                    <a:pt x="4948" y="1183"/>
                  </a:cubicBezTo>
                  <a:cubicBezTo>
                    <a:pt x="2581" y="538"/>
                    <a:pt x="108" y="108"/>
                    <a:pt x="0" y="0"/>
                  </a:cubicBezTo>
                  <a:cubicBezTo>
                    <a:pt x="108" y="0"/>
                    <a:pt x="8497" y="2366"/>
                    <a:pt x="8604" y="22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4" name="任意多边形: 形状 224">
              <a:extLst>
                <a:ext uri="{FF2B5EF4-FFF2-40B4-BE49-F238E27FC236}">
                  <a16:creationId xmlns:a16="http://schemas.microsoft.com/office/drawing/2014/main" xmlns="" id="{521B9CDA-6AF6-4C14-9E49-2A3F26158C90}"/>
                </a:ext>
              </a:extLst>
            </p:cNvPr>
            <p:cNvSpPr/>
            <p:nvPr/>
          </p:nvSpPr>
          <p:spPr>
            <a:xfrm>
              <a:off x="145605" y="195015"/>
              <a:ext cx="45446" cy="8650"/>
            </a:xfrm>
            <a:custGeom>
              <a:avLst/>
              <a:gdLst>
                <a:gd name="connsiteX0" fmla="*/ 10756 w 10755"/>
                <a:gd name="connsiteY0" fmla="*/ 2044 h 2047"/>
                <a:gd name="connsiteX1" fmla="*/ 6131 w 10755"/>
                <a:gd name="connsiteY1" fmla="*/ 1076 h 2047"/>
                <a:gd name="connsiteX2" fmla="*/ 0 w 10755"/>
                <a:gd name="connsiteY2" fmla="*/ 0 h 2047"/>
                <a:gd name="connsiteX3" fmla="*/ 10756 w 10755"/>
                <a:gd name="connsiteY3" fmla="*/ 2044 h 2047"/>
              </a:gdLst>
              <a:ahLst/>
              <a:cxnLst>
                <a:cxn ang="0">
                  <a:pos x="connsiteX0" y="connsiteY0"/>
                </a:cxn>
                <a:cxn ang="0">
                  <a:pos x="connsiteX1" y="connsiteY1"/>
                </a:cxn>
                <a:cxn ang="0">
                  <a:pos x="connsiteX2" y="connsiteY2"/>
                </a:cxn>
                <a:cxn ang="0">
                  <a:pos x="connsiteX3" y="connsiteY3"/>
                </a:cxn>
              </a:cxnLst>
              <a:rect l="l" t="t" r="r" b="b"/>
              <a:pathLst>
                <a:path w="10755" h="2047">
                  <a:moveTo>
                    <a:pt x="10756" y="2044"/>
                  </a:moveTo>
                  <a:cubicBezTo>
                    <a:pt x="10110" y="1828"/>
                    <a:pt x="8282" y="1398"/>
                    <a:pt x="6131" y="1076"/>
                  </a:cubicBezTo>
                  <a:cubicBezTo>
                    <a:pt x="2904" y="430"/>
                    <a:pt x="0" y="0"/>
                    <a:pt x="0" y="0"/>
                  </a:cubicBezTo>
                  <a:cubicBezTo>
                    <a:pt x="0" y="0"/>
                    <a:pt x="10325" y="2151"/>
                    <a:pt x="10756" y="20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5" name="任意多边形: 形状 225">
              <a:extLst>
                <a:ext uri="{FF2B5EF4-FFF2-40B4-BE49-F238E27FC236}">
                  <a16:creationId xmlns:a16="http://schemas.microsoft.com/office/drawing/2014/main" xmlns="" id="{10C3677B-DDDF-41B0-B265-9430EF6F9C1A}"/>
                </a:ext>
              </a:extLst>
            </p:cNvPr>
            <p:cNvSpPr/>
            <p:nvPr/>
          </p:nvSpPr>
          <p:spPr>
            <a:xfrm>
              <a:off x="146513" y="195015"/>
              <a:ext cx="54536" cy="8181"/>
            </a:xfrm>
            <a:custGeom>
              <a:avLst/>
              <a:gdLst>
                <a:gd name="connsiteX0" fmla="*/ 12907 w 12906"/>
                <a:gd name="connsiteY0" fmla="*/ 1936 h 1936"/>
                <a:gd name="connsiteX1" fmla="*/ 7314 w 12906"/>
                <a:gd name="connsiteY1" fmla="*/ 968 h 1936"/>
                <a:gd name="connsiteX2" fmla="*/ 0 w 12906"/>
                <a:gd name="connsiteY2" fmla="*/ 0 h 1936"/>
                <a:gd name="connsiteX3" fmla="*/ 12907 w 12906"/>
                <a:gd name="connsiteY3" fmla="*/ 1936 h 1936"/>
              </a:gdLst>
              <a:ahLst/>
              <a:cxnLst>
                <a:cxn ang="0">
                  <a:pos x="connsiteX0" y="connsiteY0"/>
                </a:cxn>
                <a:cxn ang="0">
                  <a:pos x="connsiteX1" y="connsiteY1"/>
                </a:cxn>
                <a:cxn ang="0">
                  <a:pos x="connsiteX2" y="connsiteY2"/>
                </a:cxn>
                <a:cxn ang="0">
                  <a:pos x="connsiteX3" y="connsiteY3"/>
                </a:cxn>
              </a:cxnLst>
              <a:rect l="l" t="t" r="r" b="b"/>
              <a:pathLst>
                <a:path w="12906" h="1936">
                  <a:moveTo>
                    <a:pt x="12907" y="1936"/>
                  </a:moveTo>
                  <a:cubicBezTo>
                    <a:pt x="12476" y="1828"/>
                    <a:pt x="10110" y="1398"/>
                    <a:pt x="7314" y="968"/>
                  </a:cubicBezTo>
                  <a:cubicBezTo>
                    <a:pt x="3764" y="430"/>
                    <a:pt x="430" y="0"/>
                    <a:pt x="0" y="0"/>
                  </a:cubicBezTo>
                  <a:cubicBezTo>
                    <a:pt x="215" y="0"/>
                    <a:pt x="12476" y="1828"/>
                    <a:pt x="12907"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6" name="任意多边形: 形状 226">
              <a:extLst>
                <a:ext uri="{FF2B5EF4-FFF2-40B4-BE49-F238E27FC236}">
                  <a16:creationId xmlns:a16="http://schemas.microsoft.com/office/drawing/2014/main" xmlns="" id="{823D32AC-8D5B-4AD2-9D45-21D65F93687C}"/>
                </a:ext>
              </a:extLst>
            </p:cNvPr>
            <p:cNvSpPr/>
            <p:nvPr/>
          </p:nvSpPr>
          <p:spPr>
            <a:xfrm>
              <a:off x="148330" y="194998"/>
              <a:ext cx="62264" cy="7289"/>
            </a:xfrm>
            <a:custGeom>
              <a:avLst/>
              <a:gdLst>
                <a:gd name="connsiteX0" fmla="*/ 14735 w 14735"/>
                <a:gd name="connsiteY0" fmla="*/ 1725 h 1725"/>
                <a:gd name="connsiteX1" fmla="*/ 8282 w 14735"/>
                <a:gd name="connsiteY1" fmla="*/ 865 h 1725"/>
                <a:gd name="connsiteX2" fmla="*/ 0 w 14735"/>
                <a:gd name="connsiteY2" fmla="*/ 5 h 1725"/>
                <a:gd name="connsiteX3" fmla="*/ 14735 w 14735"/>
                <a:gd name="connsiteY3" fmla="*/ 1725 h 1725"/>
              </a:gdLst>
              <a:ahLst/>
              <a:cxnLst>
                <a:cxn ang="0">
                  <a:pos x="connsiteX0" y="connsiteY0"/>
                </a:cxn>
                <a:cxn ang="0">
                  <a:pos x="connsiteX1" y="connsiteY1"/>
                </a:cxn>
                <a:cxn ang="0">
                  <a:pos x="connsiteX2" y="connsiteY2"/>
                </a:cxn>
                <a:cxn ang="0">
                  <a:pos x="connsiteX3" y="connsiteY3"/>
                </a:cxn>
              </a:cxnLst>
              <a:rect l="l" t="t" r="r" b="b"/>
              <a:pathLst>
                <a:path w="14735" h="1725">
                  <a:moveTo>
                    <a:pt x="14735" y="1725"/>
                  </a:moveTo>
                  <a:cubicBezTo>
                    <a:pt x="14305" y="1618"/>
                    <a:pt x="11724" y="1295"/>
                    <a:pt x="8282" y="865"/>
                  </a:cubicBezTo>
                  <a:cubicBezTo>
                    <a:pt x="3872" y="327"/>
                    <a:pt x="0" y="5"/>
                    <a:pt x="0" y="5"/>
                  </a:cubicBezTo>
                  <a:cubicBezTo>
                    <a:pt x="108" y="-103"/>
                    <a:pt x="14197" y="1725"/>
                    <a:pt x="14735" y="17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7" name="任意多边形: 形状 227">
              <a:extLst>
                <a:ext uri="{FF2B5EF4-FFF2-40B4-BE49-F238E27FC236}">
                  <a16:creationId xmlns:a16="http://schemas.microsoft.com/office/drawing/2014/main" xmlns="" id="{2D06F277-E1F8-421C-B980-382C5A7CD983}"/>
                </a:ext>
              </a:extLst>
            </p:cNvPr>
            <p:cNvSpPr/>
            <p:nvPr/>
          </p:nvSpPr>
          <p:spPr>
            <a:xfrm>
              <a:off x="149239" y="194563"/>
              <a:ext cx="69537" cy="6816"/>
            </a:xfrm>
            <a:custGeom>
              <a:avLst/>
              <a:gdLst>
                <a:gd name="connsiteX0" fmla="*/ 9250 w 16456"/>
                <a:gd name="connsiteY0" fmla="*/ 753 h 1613"/>
                <a:gd name="connsiteX1" fmla="*/ 0 w 16456"/>
                <a:gd name="connsiteY1" fmla="*/ 0 h 1613"/>
                <a:gd name="connsiteX2" fmla="*/ 7314 w 16456"/>
                <a:gd name="connsiteY2" fmla="*/ 645 h 1613"/>
                <a:gd name="connsiteX3" fmla="*/ 16456 w 16456"/>
                <a:gd name="connsiteY3" fmla="*/ 1613 h 1613"/>
                <a:gd name="connsiteX4" fmla="*/ 9250 w 16456"/>
                <a:gd name="connsiteY4" fmla="*/ 75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613">
                  <a:moveTo>
                    <a:pt x="9250" y="753"/>
                  </a:moveTo>
                  <a:cubicBezTo>
                    <a:pt x="4948" y="323"/>
                    <a:pt x="538" y="0"/>
                    <a:pt x="0" y="0"/>
                  </a:cubicBezTo>
                  <a:cubicBezTo>
                    <a:pt x="2474" y="215"/>
                    <a:pt x="4840" y="430"/>
                    <a:pt x="7314" y="645"/>
                  </a:cubicBezTo>
                  <a:cubicBezTo>
                    <a:pt x="10325" y="968"/>
                    <a:pt x="13337" y="1506"/>
                    <a:pt x="16456" y="1613"/>
                  </a:cubicBezTo>
                  <a:cubicBezTo>
                    <a:pt x="15918" y="1506"/>
                    <a:pt x="13014" y="1183"/>
                    <a:pt x="9250" y="7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8" name="任意多边形: 形状 228">
              <a:extLst>
                <a:ext uri="{FF2B5EF4-FFF2-40B4-BE49-F238E27FC236}">
                  <a16:creationId xmlns:a16="http://schemas.microsoft.com/office/drawing/2014/main" xmlns="" id="{B7A7F671-6586-4ABE-AC7D-DDA8C272ADC2}"/>
                </a:ext>
              </a:extLst>
            </p:cNvPr>
            <p:cNvSpPr/>
            <p:nvPr/>
          </p:nvSpPr>
          <p:spPr>
            <a:xfrm>
              <a:off x="150148" y="191495"/>
              <a:ext cx="97713" cy="8519"/>
            </a:xfrm>
            <a:custGeom>
              <a:avLst/>
              <a:gdLst>
                <a:gd name="connsiteX0" fmla="*/ 12907 w 23124"/>
                <a:gd name="connsiteY0" fmla="*/ 81 h 2016"/>
                <a:gd name="connsiteX1" fmla="*/ 753 w 23124"/>
                <a:gd name="connsiteY1" fmla="*/ 403 h 2016"/>
                <a:gd name="connsiteX2" fmla="*/ 3227 w 23124"/>
                <a:gd name="connsiteY2" fmla="*/ 403 h 2016"/>
                <a:gd name="connsiteX3" fmla="*/ 753 w 23124"/>
                <a:gd name="connsiteY3" fmla="*/ 403 h 2016"/>
                <a:gd name="connsiteX4" fmla="*/ 5055 w 23124"/>
                <a:gd name="connsiteY4" fmla="*/ 403 h 2016"/>
                <a:gd name="connsiteX5" fmla="*/ 753 w 23124"/>
                <a:gd name="connsiteY5" fmla="*/ 403 h 2016"/>
                <a:gd name="connsiteX6" fmla="*/ 3442 w 23124"/>
                <a:gd name="connsiteY6" fmla="*/ 403 h 2016"/>
                <a:gd name="connsiteX7" fmla="*/ 753 w 23124"/>
                <a:gd name="connsiteY7" fmla="*/ 403 h 2016"/>
                <a:gd name="connsiteX8" fmla="*/ 3764 w 23124"/>
                <a:gd name="connsiteY8" fmla="*/ 511 h 2016"/>
                <a:gd name="connsiteX9" fmla="*/ 645 w 23124"/>
                <a:gd name="connsiteY9" fmla="*/ 511 h 2016"/>
                <a:gd name="connsiteX10" fmla="*/ 3872 w 23124"/>
                <a:gd name="connsiteY10" fmla="*/ 618 h 2016"/>
                <a:gd name="connsiteX11" fmla="*/ 538 w 23124"/>
                <a:gd name="connsiteY11" fmla="*/ 511 h 2016"/>
                <a:gd name="connsiteX12" fmla="*/ 3872 w 23124"/>
                <a:gd name="connsiteY12" fmla="*/ 618 h 2016"/>
                <a:gd name="connsiteX13" fmla="*/ 430 w 23124"/>
                <a:gd name="connsiteY13" fmla="*/ 511 h 2016"/>
                <a:gd name="connsiteX14" fmla="*/ 3980 w 23124"/>
                <a:gd name="connsiteY14" fmla="*/ 726 h 2016"/>
                <a:gd name="connsiteX15" fmla="*/ 215 w 23124"/>
                <a:gd name="connsiteY15" fmla="*/ 511 h 2016"/>
                <a:gd name="connsiteX16" fmla="*/ 4302 w 23124"/>
                <a:gd name="connsiteY16" fmla="*/ 834 h 2016"/>
                <a:gd name="connsiteX17" fmla="*/ 0 w 23124"/>
                <a:gd name="connsiteY17" fmla="*/ 618 h 2016"/>
                <a:gd name="connsiteX18" fmla="*/ 7959 w 23124"/>
                <a:gd name="connsiteY18" fmla="*/ 1156 h 2016"/>
                <a:gd name="connsiteX19" fmla="*/ 17962 w 23124"/>
                <a:gd name="connsiteY19" fmla="*/ 2017 h 2016"/>
                <a:gd name="connsiteX20" fmla="*/ 10540 w 23124"/>
                <a:gd name="connsiteY20" fmla="*/ 1371 h 2016"/>
                <a:gd name="connsiteX21" fmla="*/ 19468 w 23124"/>
                <a:gd name="connsiteY21" fmla="*/ 1802 h 2016"/>
                <a:gd name="connsiteX22" fmla="*/ 11724 w 23124"/>
                <a:gd name="connsiteY22" fmla="*/ 1264 h 2016"/>
                <a:gd name="connsiteX23" fmla="*/ 20758 w 23124"/>
                <a:gd name="connsiteY23" fmla="*/ 1586 h 2016"/>
                <a:gd name="connsiteX24" fmla="*/ 12692 w 23124"/>
                <a:gd name="connsiteY24" fmla="*/ 1156 h 2016"/>
                <a:gd name="connsiteX25" fmla="*/ 21726 w 23124"/>
                <a:gd name="connsiteY25" fmla="*/ 1371 h 2016"/>
                <a:gd name="connsiteX26" fmla="*/ 13552 w 23124"/>
                <a:gd name="connsiteY26" fmla="*/ 1049 h 2016"/>
                <a:gd name="connsiteX27" fmla="*/ 22479 w 23124"/>
                <a:gd name="connsiteY27" fmla="*/ 1156 h 2016"/>
                <a:gd name="connsiteX28" fmla="*/ 14197 w 23124"/>
                <a:gd name="connsiteY28" fmla="*/ 834 h 2016"/>
                <a:gd name="connsiteX29" fmla="*/ 22909 w 23124"/>
                <a:gd name="connsiteY29" fmla="*/ 834 h 2016"/>
                <a:gd name="connsiteX30" fmla="*/ 14628 w 23124"/>
                <a:gd name="connsiteY30" fmla="*/ 618 h 2016"/>
                <a:gd name="connsiteX31" fmla="*/ 23124 w 23124"/>
                <a:gd name="connsiteY31" fmla="*/ 511 h 2016"/>
                <a:gd name="connsiteX32" fmla="*/ 15058 w 23124"/>
                <a:gd name="connsiteY32" fmla="*/ 403 h 2016"/>
                <a:gd name="connsiteX33" fmla="*/ 23124 w 23124"/>
                <a:gd name="connsiteY33" fmla="*/ 296 h 2016"/>
                <a:gd name="connsiteX34" fmla="*/ 15273 w 23124"/>
                <a:gd name="connsiteY34" fmla="*/ 296 h 2016"/>
                <a:gd name="connsiteX35" fmla="*/ 22802 w 23124"/>
                <a:gd name="connsiteY35" fmla="*/ 81 h 2016"/>
                <a:gd name="connsiteX36" fmla="*/ 12907 w 23124"/>
                <a:gd name="connsiteY36" fmla="*/ 81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124" h="2016">
                  <a:moveTo>
                    <a:pt x="12907" y="81"/>
                  </a:moveTo>
                  <a:cubicBezTo>
                    <a:pt x="8174" y="188"/>
                    <a:pt x="2044" y="296"/>
                    <a:pt x="753" y="403"/>
                  </a:cubicBezTo>
                  <a:cubicBezTo>
                    <a:pt x="1613" y="403"/>
                    <a:pt x="2474" y="403"/>
                    <a:pt x="3227" y="403"/>
                  </a:cubicBezTo>
                  <a:cubicBezTo>
                    <a:pt x="2044" y="403"/>
                    <a:pt x="1183" y="403"/>
                    <a:pt x="753" y="403"/>
                  </a:cubicBezTo>
                  <a:cubicBezTo>
                    <a:pt x="2151" y="403"/>
                    <a:pt x="3657" y="403"/>
                    <a:pt x="5055" y="403"/>
                  </a:cubicBezTo>
                  <a:cubicBezTo>
                    <a:pt x="3657" y="403"/>
                    <a:pt x="2151" y="403"/>
                    <a:pt x="753" y="403"/>
                  </a:cubicBezTo>
                  <a:cubicBezTo>
                    <a:pt x="1613" y="403"/>
                    <a:pt x="2581" y="403"/>
                    <a:pt x="3442" y="403"/>
                  </a:cubicBezTo>
                  <a:cubicBezTo>
                    <a:pt x="2259" y="403"/>
                    <a:pt x="1291" y="403"/>
                    <a:pt x="753" y="403"/>
                  </a:cubicBezTo>
                  <a:cubicBezTo>
                    <a:pt x="1721" y="403"/>
                    <a:pt x="2796" y="403"/>
                    <a:pt x="3764" y="511"/>
                  </a:cubicBezTo>
                  <a:cubicBezTo>
                    <a:pt x="2366" y="511"/>
                    <a:pt x="1183" y="511"/>
                    <a:pt x="645" y="511"/>
                  </a:cubicBezTo>
                  <a:cubicBezTo>
                    <a:pt x="1721" y="511"/>
                    <a:pt x="2796" y="618"/>
                    <a:pt x="3872" y="618"/>
                  </a:cubicBezTo>
                  <a:cubicBezTo>
                    <a:pt x="2259" y="618"/>
                    <a:pt x="968" y="511"/>
                    <a:pt x="538" y="511"/>
                  </a:cubicBezTo>
                  <a:cubicBezTo>
                    <a:pt x="1613" y="511"/>
                    <a:pt x="2689" y="618"/>
                    <a:pt x="3872" y="618"/>
                  </a:cubicBezTo>
                  <a:cubicBezTo>
                    <a:pt x="1829" y="511"/>
                    <a:pt x="430" y="511"/>
                    <a:pt x="430" y="511"/>
                  </a:cubicBezTo>
                  <a:cubicBezTo>
                    <a:pt x="1613" y="511"/>
                    <a:pt x="2796" y="618"/>
                    <a:pt x="3980" y="726"/>
                  </a:cubicBezTo>
                  <a:cubicBezTo>
                    <a:pt x="1721" y="618"/>
                    <a:pt x="215" y="511"/>
                    <a:pt x="215" y="511"/>
                  </a:cubicBezTo>
                  <a:cubicBezTo>
                    <a:pt x="1613" y="618"/>
                    <a:pt x="3012" y="726"/>
                    <a:pt x="4302" y="834"/>
                  </a:cubicBezTo>
                  <a:cubicBezTo>
                    <a:pt x="2044" y="726"/>
                    <a:pt x="215" y="618"/>
                    <a:pt x="0" y="618"/>
                  </a:cubicBezTo>
                  <a:cubicBezTo>
                    <a:pt x="2689" y="834"/>
                    <a:pt x="5270" y="941"/>
                    <a:pt x="7959" y="1156"/>
                  </a:cubicBezTo>
                  <a:cubicBezTo>
                    <a:pt x="11401" y="1479"/>
                    <a:pt x="14628" y="2017"/>
                    <a:pt x="17962" y="2017"/>
                  </a:cubicBezTo>
                  <a:cubicBezTo>
                    <a:pt x="17316" y="1909"/>
                    <a:pt x="14520" y="1694"/>
                    <a:pt x="10540" y="1371"/>
                  </a:cubicBezTo>
                  <a:cubicBezTo>
                    <a:pt x="13552" y="1586"/>
                    <a:pt x="16456" y="1802"/>
                    <a:pt x="19468" y="1802"/>
                  </a:cubicBezTo>
                  <a:cubicBezTo>
                    <a:pt x="18822" y="1694"/>
                    <a:pt x="15918" y="1479"/>
                    <a:pt x="11724" y="1264"/>
                  </a:cubicBezTo>
                  <a:cubicBezTo>
                    <a:pt x="14735" y="1479"/>
                    <a:pt x="17747" y="1586"/>
                    <a:pt x="20758" y="1586"/>
                  </a:cubicBezTo>
                  <a:cubicBezTo>
                    <a:pt x="20113" y="1479"/>
                    <a:pt x="17209" y="1371"/>
                    <a:pt x="12692" y="1156"/>
                  </a:cubicBezTo>
                  <a:cubicBezTo>
                    <a:pt x="15703" y="1264"/>
                    <a:pt x="18715" y="1371"/>
                    <a:pt x="21726" y="1371"/>
                  </a:cubicBezTo>
                  <a:cubicBezTo>
                    <a:pt x="20866" y="1264"/>
                    <a:pt x="17532" y="1156"/>
                    <a:pt x="13552" y="1049"/>
                  </a:cubicBezTo>
                  <a:cubicBezTo>
                    <a:pt x="16564" y="1156"/>
                    <a:pt x="19468" y="1264"/>
                    <a:pt x="22479" y="1156"/>
                  </a:cubicBezTo>
                  <a:cubicBezTo>
                    <a:pt x="21726" y="1156"/>
                    <a:pt x="18500" y="941"/>
                    <a:pt x="14197" y="834"/>
                  </a:cubicBezTo>
                  <a:cubicBezTo>
                    <a:pt x="17101" y="834"/>
                    <a:pt x="20005" y="941"/>
                    <a:pt x="22909" y="834"/>
                  </a:cubicBezTo>
                  <a:cubicBezTo>
                    <a:pt x="22157" y="834"/>
                    <a:pt x="18392" y="726"/>
                    <a:pt x="14628" y="618"/>
                  </a:cubicBezTo>
                  <a:cubicBezTo>
                    <a:pt x="17424" y="618"/>
                    <a:pt x="20221" y="618"/>
                    <a:pt x="23124" y="511"/>
                  </a:cubicBezTo>
                  <a:cubicBezTo>
                    <a:pt x="22264" y="511"/>
                    <a:pt x="18822" y="403"/>
                    <a:pt x="15058" y="403"/>
                  </a:cubicBezTo>
                  <a:cubicBezTo>
                    <a:pt x="17747" y="403"/>
                    <a:pt x="20436" y="403"/>
                    <a:pt x="23124" y="296"/>
                  </a:cubicBezTo>
                  <a:cubicBezTo>
                    <a:pt x="22479" y="296"/>
                    <a:pt x="19252" y="296"/>
                    <a:pt x="15273" y="296"/>
                  </a:cubicBezTo>
                  <a:cubicBezTo>
                    <a:pt x="17747" y="296"/>
                    <a:pt x="20328" y="296"/>
                    <a:pt x="22802" y="81"/>
                  </a:cubicBezTo>
                  <a:cubicBezTo>
                    <a:pt x="21941" y="-27"/>
                    <a:pt x="18285" y="-27"/>
                    <a:pt x="12907"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9" name="任意多边形: 形状 229">
              <a:extLst>
                <a:ext uri="{FF2B5EF4-FFF2-40B4-BE49-F238E27FC236}">
                  <a16:creationId xmlns:a16="http://schemas.microsoft.com/office/drawing/2014/main" xmlns="" id="{4BB6A388-A47C-4C2E-92D5-75A2708BAA8A}"/>
                </a:ext>
              </a:extLst>
            </p:cNvPr>
            <p:cNvSpPr/>
            <p:nvPr/>
          </p:nvSpPr>
          <p:spPr>
            <a:xfrm>
              <a:off x="152877" y="190473"/>
              <a:ext cx="89984" cy="2726"/>
            </a:xfrm>
            <a:custGeom>
              <a:avLst/>
              <a:gdLst>
                <a:gd name="connsiteX0" fmla="*/ 0 w 21295"/>
                <a:gd name="connsiteY0" fmla="*/ 645 h 645"/>
                <a:gd name="connsiteX1" fmla="*/ 9680 w 21295"/>
                <a:gd name="connsiteY1" fmla="*/ 323 h 645"/>
                <a:gd name="connsiteX2" fmla="*/ 21296 w 21295"/>
                <a:gd name="connsiteY2" fmla="*/ 0 h 645"/>
                <a:gd name="connsiteX3" fmla="*/ 11724 w 21295"/>
                <a:gd name="connsiteY3" fmla="*/ 215 h 645"/>
                <a:gd name="connsiteX4" fmla="*/ 0 w 21295"/>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95" h="645">
                  <a:moveTo>
                    <a:pt x="0" y="645"/>
                  </a:moveTo>
                  <a:cubicBezTo>
                    <a:pt x="3227" y="538"/>
                    <a:pt x="6453" y="430"/>
                    <a:pt x="9680" y="323"/>
                  </a:cubicBezTo>
                  <a:cubicBezTo>
                    <a:pt x="13552" y="215"/>
                    <a:pt x="17424" y="430"/>
                    <a:pt x="21296" y="0"/>
                  </a:cubicBezTo>
                  <a:cubicBezTo>
                    <a:pt x="20758" y="0"/>
                    <a:pt x="17424" y="0"/>
                    <a:pt x="11724" y="215"/>
                  </a:cubicBezTo>
                  <a:cubicBezTo>
                    <a:pt x="8067" y="215"/>
                    <a:pt x="1291" y="538"/>
                    <a:pt x="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5" name="任意多边形: 形状 230">
              <a:extLst>
                <a:ext uri="{FF2B5EF4-FFF2-40B4-BE49-F238E27FC236}">
                  <a16:creationId xmlns:a16="http://schemas.microsoft.com/office/drawing/2014/main" xmlns="" id="{B133DFAF-2DAF-40BC-A4D4-1964D9C99913}"/>
                </a:ext>
              </a:extLst>
            </p:cNvPr>
            <p:cNvSpPr/>
            <p:nvPr/>
          </p:nvSpPr>
          <p:spPr>
            <a:xfrm>
              <a:off x="152421" y="189108"/>
              <a:ext cx="86807" cy="3634"/>
            </a:xfrm>
            <a:custGeom>
              <a:avLst/>
              <a:gdLst>
                <a:gd name="connsiteX0" fmla="*/ 0 w 20543"/>
                <a:gd name="connsiteY0" fmla="*/ 860 h 860"/>
                <a:gd name="connsiteX1" fmla="*/ 9357 w 20543"/>
                <a:gd name="connsiteY1" fmla="*/ 430 h 860"/>
                <a:gd name="connsiteX2" fmla="*/ 20543 w 20543"/>
                <a:gd name="connsiteY2" fmla="*/ 0 h 860"/>
                <a:gd name="connsiteX3" fmla="*/ 11293 w 20543"/>
                <a:gd name="connsiteY3" fmla="*/ 323 h 860"/>
                <a:gd name="connsiteX4" fmla="*/ 0 w 20543"/>
                <a:gd name="connsiteY4" fmla="*/ 860 h 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860">
                  <a:moveTo>
                    <a:pt x="0" y="860"/>
                  </a:moveTo>
                  <a:cubicBezTo>
                    <a:pt x="3119" y="753"/>
                    <a:pt x="6238" y="538"/>
                    <a:pt x="9357" y="430"/>
                  </a:cubicBezTo>
                  <a:cubicBezTo>
                    <a:pt x="13122" y="323"/>
                    <a:pt x="16779" y="430"/>
                    <a:pt x="20543" y="0"/>
                  </a:cubicBezTo>
                  <a:cubicBezTo>
                    <a:pt x="19575" y="0"/>
                    <a:pt x="15703" y="108"/>
                    <a:pt x="11293" y="323"/>
                  </a:cubicBezTo>
                  <a:cubicBezTo>
                    <a:pt x="7206" y="538"/>
                    <a:pt x="1183" y="860"/>
                    <a:pt x="0" y="8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6" name="任意多边形: 形状 232">
              <a:extLst>
                <a:ext uri="{FF2B5EF4-FFF2-40B4-BE49-F238E27FC236}">
                  <a16:creationId xmlns:a16="http://schemas.microsoft.com/office/drawing/2014/main" xmlns="" id="{4202BFC6-F1F4-42E0-9EBA-B9AD7967927F}"/>
                </a:ext>
              </a:extLst>
            </p:cNvPr>
            <p:cNvSpPr/>
            <p:nvPr/>
          </p:nvSpPr>
          <p:spPr>
            <a:xfrm>
              <a:off x="151512" y="188651"/>
              <a:ext cx="82716" cy="4090"/>
            </a:xfrm>
            <a:custGeom>
              <a:avLst/>
              <a:gdLst>
                <a:gd name="connsiteX0" fmla="*/ 0 w 19575"/>
                <a:gd name="connsiteY0" fmla="*/ 968 h 968"/>
                <a:gd name="connsiteX1" fmla="*/ 19575 w 19575"/>
                <a:gd name="connsiteY1" fmla="*/ 0 h 968"/>
                <a:gd name="connsiteX2" fmla="*/ 10756 w 19575"/>
                <a:gd name="connsiteY2" fmla="*/ 323 h 968"/>
                <a:gd name="connsiteX3" fmla="*/ 0 w 19575"/>
                <a:gd name="connsiteY3" fmla="*/ 968 h 968"/>
              </a:gdLst>
              <a:ahLst/>
              <a:cxnLst>
                <a:cxn ang="0">
                  <a:pos x="connsiteX0" y="connsiteY0"/>
                </a:cxn>
                <a:cxn ang="0">
                  <a:pos x="connsiteX1" y="connsiteY1"/>
                </a:cxn>
                <a:cxn ang="0">
                  <a:pos x="connsiteX2" y="connsiteY2"/>
                </a:cxn>
                <a:cxn ang="0">
                  <a:pos x="connsiteX3" y="connsiteY3"/>
                </a:cxn>
              </a:cxnLst>
              <a:rect l="l" t="t" r="r" b="b"/>
              <a:pathLst>
                <a:path w="19575" h="968">
                  <a:moveTo>
                    <a:pt x="0" y="968"/>
                  </a:moveTo>
                  <a:cubicBezTo>
                    <a:pt x="6453" y="645"/>
                    <a:pt x="13014" y="430"/>
                    <a:pt x="19575" y="0"/>
                  </a:cubicBezTo>
                  <a:cubicBezTo>
                    <a:pt x="18715" y="0"/>
                    <a:pt x="15165" y="108"/>
                    <a:pt x="10756" y="323"/>
                  </a:cubicBezTo>
                  <a:cubicBezTo>
                    <a:pt x="6561" y="538"/>
                    <a:pt x="968" y="860"/>
                    <a:pt x="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7" name="任意多边形: 形状 233">
              <a:extLst>
                <a:ext uri="{FF2B5EF4-FFF2-40B4-BE49-F238E27FC236}">
                  <a16:creationId xmlns:a16="http://schemas.microsoft.com/office/drawing/2014/main" xmlns="" id="{AD30A53E-3676-4CC6-8972-D90F7242E767}"/>
                </a:ext>
              </a:extLst>
            </p:cNvPr>
            <p:cNvSpPr/>
            <p:nvPr/>
          </p:nvSpPr>
          <p:spPr>
            <a:xfrm>
              <a:off x="149695" y="186834"/>
              <a:ext cx="78169" cy="5907"/>
            </a:xfrm>
            <a:custGeom>
              <a:avLst/>
              <a:gdLst>
                <a:gd name="connsiteX0" fmla="*/ 9142 w 18499"/>
                <a:gd name="connsiteY0" fmla="*/ 538 h 1398"/>
                <a:gd name="connsiteX1" fmla="*/ 0 w 18499"/>
                <a:gd name="connsiteY1" fmla="*/ 1398 h 1398"/>
                <a:gd name="connsiteX2" fmla="*/ 5700 w 18499"/>
                <a:gd name="connsiteY2" fmla="*/ 968 h 1398"/>
                <a:gd name="connsiteX3" fmla="*/ 215 w 18499"/>
                <a:gd name="connsiteY3" fmla="*/ 1398 h 1398"/>
                <a:gd name="connsiteX4" fmla="*/ 18500 w 18499"/>
                <a:gd name="connsiteY4" fmla="*/ 215 h 1398"/>
                <a:gd name="connsiteX5" fmla="*/ 10218 w 18499"/>
                <a:gd name="connsiteY5" fmla="*/ 645 h 1398"/>
                <a:gd name="connsiteX6" fmla="*/ 8497 w 18499"/>
                <a:gd name="connsiteY6" fmla="*/ 753 h 1398"/>
                <a:gd name="connsiteX7" fmla="*/ 16671 w 18499"/>
                <a:gd name="connsiteY7" fmla="*/ 0 h 1398"/>
                <a:gd name="connsiteX8" fmla="*/ 9142 w 18499"/>
                <a:gd name="connsiteY8" fmla="*/ 53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99" h="1398">
                  <a:moveTo>
                    <a:pt x="9142" y="538"/>
                  </a:moveTo>
                  <a:cubicBezTo>
                    <a:pt x="3980" y="968"/>
                    <a:pt x="0" y="1398"/>
                    <a:pt x="0" y="1398"/>
                  </a:cubicBezTo>
                  <a:cubicBezTo>
                    <a:pt x="1936" y="1291"/>
                    <a:pt x="3764" y="1076"/>
                    <a:pt x="5700" y="968"/>
                  </a:cubicBezTo>
                  <a:cubicBezTo>
                    <a:pt x="3119" y="1183"/>
                    <a:pt x="860" y="1398"/>
                    <a:pt x="215" y="1398"/>
                  </a:cubicBezTo>
                  <a:cubicBezTo>
                    <a:pt x="6346" y="968"/>
                    <a:pt x="12369" y="753"/>
                    <a:pt x="18500" y="215"/>
                  </a:cubicBezTo>
                  <a:cubicBezTo>
                    <a:pt x="17639" y="215"/>
                    <a:pt x="14090" y="430"/>
                    <a:pt x="10218" y="645"/>
                  </a:cubicBezTo>
                  <a:cubicBezTo>
                    <a:pt x="9680" y="645"/>
                    <a:pt x="9142" y="753"/>
                    <a:pt x="8497" y="753"/>
                  </a:cubicBezTo>
                  <a:cubicBezTo>
                    <a:pt x="11186" y="538"/>
                    <a:pt x="13982" y="323"/>
                    <a:pt x="16671" y="0"/>
                  </a:cubicBezTo>
                  <a:cubicBezTo>
                    <a:pt x="16026" y="0"/>
                    <a:pt x="12907" y="215"/>
                    <a:pt x="9142"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8" name="任意多边形: 形状 234">
              <a:extLst>
                <a:ext uri="{FF2B5EF4-FFF2-40B4-BE49-F238E27FC236}">
                  <a16:creationId xmlns:a16="http://schemas.microsoft.com/office/drawing/2014/main" xmlns="" id="{C7EA2521-AF8C-4AE5-AF4C-FAE4C5FFFF95}"/>
                </a:ext>
              </a:extLst>
            </p:cNvPr>
            <p:cNvSpPr/>
            <p:nvPr/>
          </p:nvSpPr>
          <p:spPr>
            <a:xfrm>
              <a:off x="148330" y="185926"/>
              <a:ext cx="64081" cy="6360"/>
            </a:xfrm>
            <a:custGeom>
              <a:avLst/>
              <a:gdLst>
                <a:gd name="connsiteX0" fmla="*/ 0 w 15165"/>
                <a:gd name="connsiteY0" fmla="*/ 1506 h 1505"/>
                <a:gd name="connsiteX1" fmla="*/ 6991 w 15165"/>
                <a:gd name="connsiteY1" fmla="*/ 753 h 1505"/>
                <a:gd name="connsiteX2" fmla="*/ 15165 w 15165"/>
                <a:gd name="connsiteY2" fmla="*/ 0 h 1505"/>
                <a:gd name="connsiteX3" fmla="*/ 8282 w 15165"/>
                <a:gd name="connsiteY3" fmla="*/ 538 h 1505"/>
                <a:gd name="connsiteX4" fmla="*/ 0 w 15165"/>
                <a:gd name="connsiteY4" fmla="*/ 1506 h 1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 h="1505">
                  <a:moveTo>
                    <a:pt x="0" y="1506"/>
                  </a:moveTo>
                  <a:cubicBezTo>
                    <a:pt x="2366" y="1291"/>
                    <a:pt x="4625" y="968"/>
                    <a:pt x="6991" y="753"/>
                  </a:cubicBezTo>
                  <a:cubicBezTo>
                    <a:pt x="9680" y="538"/>
                    <a:pt x="12477" y="430"/>
                    <a:pt x="15165" y="0"/>
                  </a:cubicBezTo>
                  <a:cubicBezTo>
                    <a:pt x="14305" y="0"/>
                    <a:pt x="11616" y="215"/>
                    <a:pt x="8282" y="538"/>
                  </a:cubicBezTo>
                  <a:cubicBezTo>
                    <a:pt x="3872" y="1076"/>
                    <a:pt x="108" y="1506"/>
                    <a:pt x="0" y="15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9" name="任意多边形: 形状 235">
              <a:extLst>
                <a:ext uri="{FF2B5EF4-FFF2-40B4-BE49-F238E27FC236}">
                  <a16:creationId xmlns:a16="http://schemas.microsoft.com/office/drawing/2014/main" xmlns="" id="{76810A9E-0AB9-4876-BBDB-02E67A0FC3D9}"/>
                </a:ext>
              </a:extLst>
            </p:cNvPr>
            <p:cNvSpPr/>
            <p:nvPr/>
          </p:nvSpPr>
          <p:spPr>
            <a:xfrm>
              <a:off x="147422" y="185926"/>
              <a:ext cx="56809" cy="6360"/>
            </a:xfrm>
            <a:custGeom>
              <a:avLst/>
              <a:gdLst>
                <a:gd name="connsiteX0" fmla="*/ 7206 w 13444"/>
                <a:gd name="connsiteY0" fmla="*/ 538 h 1505"/>
                <a:gd name="connsiteX1" fmla="*/ 0 w 13444"/>
                <a:gd name="connsiteY1" fmla="*/ 1506 h 1505"/>
                <a:gd name="connsiteX2" fmla="*/ 6238 w 13444"/>
                <a:gd name="connsiteY2" fmla="*/ 753 h 1505"/>
                <a:gd name="connsiteX3" fmla="*/ 13444 w 13444"/>
                <a:gd name="connsiteY3" fmla="*/ 0 h 1505"/>
                <a:gd name="connsiteX4" fmla="*/ 7206 w 13444"/>
                <a:gd name="connsiteY4" fmla="*/ 538 h 1505"/>
                <a:gd name="connsiteX5" fmla="*/ 7206 w 13444"/>
                <a:gd name="connsiteY5" fmla="*/ 538 h 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44" h="1505">
                  <a:moveTo>
                    <a:pt x="7206" y="538"/>
                  </a:moveTo>
                  <a:cubicBezTo>
                    <a:pt x="3012" y="1076"/>
                    <a:pt x="0" y="1506"/>
                    <a:pt x="0" y="1506"/>
                  </a:cubicBezTo>
                  <a:cubicBezTo>
                    <a:pt x="2044" y="1291"/>
                    <a:pt x="4087" y="968"/>
                    <a:pt x="6238" y="753"/>
                  </a:cubicBezTo>
                  <a:cubicBezTo>
                    <a:pt x="8604" y="430"/>
                    <a:pt x="11078" y="430"/>
                    <a:pt x="13444" y="0"/>
                  </a:cubicBezTo>
                  <a:cubicBezTo>
                    <a:pt x="12584" y="0"/>
                    <a:pt x="10110" y="215"/>
                    <a:pt x="7206" y="538"/>
                  </a:cubicBezTo>
                  <a:lnTo>
                    <a:pt x="7206" y="53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300" name="任意多边形: 形状 236">
              <a:extLst>
                <a:ext uri="{FF2B5EF4-FFF2-40B4-BE49-F238E27FC236}">
                  <a16:creationId xmlns:a16="http://schemas.microsoft.com/office/drawing/2014/main" xmlns="" id="{9852F4D9-4B81-4B39-A018-688208F9DC6F}"/>
                </a:ext>
              </a:extLst>
            </p:cNvPr>
            <p:cNvSpPr/>
            <p:nvPr/>
          </p:nvSpPr>
          <p:spPr>
            <a:xfrm>
              <a:off x="146057" y="185474"/>
              <a:ext cx="48628" cy="6816"/>
            </a:xfrm>
            <a:custGeom>
              <a:avLst/>
              <a:gdLst>
                <a:gd name="connsiteX0" fmla="*/ 0 w 11508"/>
                <a:gd name="connsiteY0" fmla="*/ 1613 h 1613"/>
                <a:gd name="connsiteX1" fmla="*/ 11293 w 11508"/>
                <a:gd name="connsiteY1" fmla="*/ 0 h 1613"/>
                <a:gd name="connsiteX2" fmla="*/ 11508 w 11508"/>
                <a:gd name="connsiteY2" fmla="*/ 0 h 1613"/>
                <a:gd name="connsiteX3" fmla="*/ 6131 w 11508"/>
                <a:gd name="connsiteY3" fmla="*/ 645 h 1613"/>
                <a:gd name="connsiteX4" fmla="*/ 0 w 11508"/>
                <a:gd name="connsiteY4" fmla="*/ 161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613">
                  <a:moveTo>
                    <a:pt x="0" y="1613"/>
                  </a:moveTo>
                  <a:cubicBezTo>
                    <a:pt x="8927" y="323"/>
                    <a:pt x="8927" y="323"/>
                    <a:pt x="11293" y="0"/>
                  </a:cubicBezTo>
                  <a:cubicBezTo>
                    <a:pt x="11293" y="0"/>
                    <a:pt x="11401" y="0"/>
                    <a:pt x="11508" y="0"/>
                  </a:cubicBezTo>
                  <a:cubicBezTo>
                    <a:pt x="11186" y="0"/>
                    <a:pt x="8927" y="215"/>
                    <a:pt x="6131" y="645"/>
                  </a:cubicBezTo>
                  <a:cubicBezTo>
                    <a:pt x="2689" y="1076"/>
                    <a:pt x="0" y="1613"/>
                    <a:pt x="0" y="16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1" name="任意多边形: 形状 237">
              <a:extLst>
                <a:ext uri="{FF2B5EF4-FFF2-40B4-BE49-F238E27FC236}">
                  <a16:creationId xmlns:a16="http://schemas.microsoft.com/office/drawing/2014/main" xmlns="" id="{D6F1990A-BF0F-41A6-B617-BF3AA16418EF}"/>
                </a:ext>
              </a:extLst>
            </p:cNvPr>
            <p:cNvSpPr/>
            <p:nvPr/>
          </p:nvSpPr>
          <p:spPr>
            <a:xfrm>
              <a:off x="144240" y="185017"/>
              <a:ext cx="39991" cy="7268"/>
            </a:xfrm>
            <a:custGeom>
              <a:avLst/>
              <a:gdLst>
                <a:gd name="connsiteX0" fmla="*/ 0 w 9464"/>
                <a:gd name="connsiteY0" fmla="*/ 1721 h 1720"/>
                <a:gd name="connsiteX1" fmla="*/ 9465 w 9464"/>
                <a:gd name="connsiteY1" fmla="*/ 0 h 1720"/>
                <a:gd name="connsiteX2" fmla="*/ 5055 w 9464"/>
                <a:gd name="connsiteY2" fmla="*/ 645 h 1720"/>
                <a:gd name="connsiteX3" fmla="*/ 0 w 9464"/>
                <a:gd name="connsiteY3" fmla="*/ 1721 h 1720"/>
              </a:gdLst>
              <a:ahLst/>
              <a:cxnLst>
                <a:cxn ang="0">
                  <a:pos x="connsiteX0" y="connsiteY0"/>
                </a:cxn>
                <a:cxn ang="0">
                  <a:pos x="connsiteX1" y="connsiteY1"/>
                </a:cxn>
                <a:cxn ang="0">
                  <a:pos x="connsiteX2" y="connsiteY2"/>
                </a:cxn>
                <a:cxn ang="0">
                  <a:pos x="connsiteX3" y="connsiteY3"/>
                </a:cxn>
              </a:cxnLst>
              <a:rect l="l" t="t" r="r" b="b"/>
              <a:pathLst>
                <a:path w="9464" h="1720">
                  <a:moveTo>
                    <a:pt x="0" y="1721"/>
                  </a:moveTo>
                  <a:cubicBezTo>
                    <a:pt x="108" y="1721"/>
                    <a:pt x="9250" y="108"/>
                    <a:pt x="9465" y="0"/>
                  </a:cubicBezTo>
                  <a:cubicBezTo>
                    <a:pt x="9142" y="0"/>
                    <a:pt x="7314" y="215"/>
                    <a:pt x="5055" y="645"/>
                  </a:cubicBezTo>
                  <a:cubicBezTo>
                    <a:pt x="2689" y="1076"/>
                    <a:pt x="215" y="1613"/>
                    <a:pt x="0" y="17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2" name="任意多边形: 形状 238">
              <a:extLst>
                <a:ext uri="{FF2B5EF4-FFF2-40B4-BE49-F238E27FC236}">
                  <a16:creationId xmlns:a16="http://schemas.microsoft.com/office/drawing/2014/main" xmlns="" id="{8EF7E0A4-0FE3-4B1C-B104-F3A5550F4911}"/>
                </a:ext>
              </a:extLst>
            </p:cNvPr>
            <p:cNvSpPr/>
            <p:nvPr/>
          </p:nvSpPr>
          <p:spPr>
            <a:xfrm>
              <a:off x="142879" y="184561"/>
              <a:ext cx="31358" cy="7724"/>
            </a:xfrm>
            <a:custGeom>
              <a:avLst/>
              <a:gdLst>
                <a:gd name="connsiteX0" fmla="*/ 0 w 7421"/>
                <a:gd name="connsiteY0" fmla="*/ 1828 h 1828"/>
                <a:gd name="connsiteX1" fmla="*/ 7421 w 7421"/>
                <a:gd name="connsiteY1" fmla="*/ 0 h 1828"/>
                <a:gd name="connsiteX2" fmla="*/ 3872 w 7421"/>
                <a:gd name="connsiteY2" fmla="*/ 753 h 1828"/>
                <a:gd name="connsiteX3" fmla="*/ 0 w 7421"/>
                <a:gd name="connsiteY3" fmla="*/ 1828 h 1828"/>
              </a:gdLst>
              <a:ahLst/>
              <a:cxnLst>
                <a:cxn ang="0">
                  <a:pos x="connsiteX0" y="connsiteY0"/>
                </a:cxn>
                <a:cxn ang="0">
                  <a:pos x="connsiteX1" y="connsiteY1"/>
                </a:cxn>
                <a:cxn ang="0">
                  <a:pos x="connsiteX2" y="connsiteY2"/>
                </a:cxn>
                <a:cxn ang="0">
                  <a:pos x="connsiteX3" y="connsiteY3"/>
                </a:cxn>
              </a:cxnLst>
              <a:rect l="l" t="t" r="r" b="b"/>
              <a:pathLst>
                <a:path w="7421" h="1828">
                  <a:moveTo>
                    <a:pt x="0" y="1828"/>
                  </a:moveTo>
                  <a:cubicBezTo>
                    <a:pt x="107" y="1828"/>
                    <a:pt x="7206" y="108"/>
                    <a:pt x="7421" y="0"/>
                  </a:cubicBezTo>
                  <a:cubicBezTo>
                    <a:pt x="7099" y="0"/>
                    <a:pt x="5700" y="323"/>
                    <a:pt x="3872" y="753"/>
                  </a:cubicBezTo>
                  <a:cubicBezTo>
                    <a:pt x="1828" y="1183"/>
                    <a:pt x="0" y="1828"/>
                    <a:pt x="0"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6" name="任意多边形: 形状 239">
              <a:extLst>
                <a:ext uri="{FF2B5EF4-FFF2-40B4-BE49-F238E27FC236}">
                  <a16:creationId xmlns:a16="http://schemas.microsoft.com/office/drawing/2014/main" xmlns="" id="{595F31B7-395D-4E08-B08F-92FFAB61A764}"/>
                </a:ext>
              </a:extLst>
            </p:cNvPr>
            <p:cNvSpPr/>
            <p:nvPr/>
          </p:nvSpPr>
          <p:spPr>
            <a:xfrm>
              <a:off x="141515" y="184561"/>
              <a:ext cx="21813" cy="7724"/>
            </a:xfrm>
            <a:custGeom>
              <a:avLst/>
              <a:gdLst>
                <a:gd name="connsiteX0" fmla="*/ 0 w 5162"/>
                <a:gd name="connsiteY0" fmla="*/ 1828 h 1828"/>
                <a:gd name="connsiteX1" fmla="*/ 5163 w 5162"/>
                <a:gd name="connsiteY1" fmla="*/ 0 h 1828"/>
                <a:gd name="connsiteX2" fmla="*/ 2581 w 5162"/>
                <a:gd name="connsiteY2" fmla="*/ 753 h 1828"/>
                <a:gd name="connsiteX3" fmla="*/ 0 w 5162"/>
                <a:gd name="connsiteY3" fmla="*/ 1828 h 1828"/>
              </a:gdLst>
              <a:ahLst/>
              <a:cxnLst>
                <a:cxn ang="0">
                  <a:pos x="connsiteX0" y="connsiteY0"/>
                </a:cxn>
                <a:cxn ang="0">
                  <a:pos x="connsiteX1" y="connsiteY1"/>
                </a:cxn>
                <a:cxn ang="0">
                  <a:pos x="connsiteX2" y="connsiteY2"/>
                </a:cxn>
                <a:cxn ang="0">
                  <a:pos x="connsiteX3" y="connsiteY3"/>
                </a:cxn>
              </a:cxnLst>
              <a:rect l="l" t="t" r="r" b="b"/>
              <a:pathLst>
                <a:path w="5162" h="1828">
                  <a:moveTo>
                    <a:pt x="0" y="1828"/>
                  </a:moveTo>
                  <a:cubicBezTo>
                    <a:pt x="0" y="1828"/>
                    <a:pt x="5163" y="108"/>
                    <a:pt x="5163" y="0"/>
                  </a:cubicBezTo>
                  <a:cubicBezTo>
                    <a:pt x="4948" y="0"/>
                    <a:pt x="3872" y="215"/>
                    <a:pt x="2581" y="753"/>
                  </a:cubicBezTo>
                  <a:cubicBezTo>
                    <a:pt x="1398" y="1183"/>
                    <a:pt x="0" y="1721"/>
                    <a:pt x="0"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7" name="任意多边形: 形状 240">
              <a:extLst>
                <a:ext uri="{FF2B5EF4-FFF2-40B4-BE49-F238E27FC236}">
                  <a16:creationId xmlns:a16="http://schemas.microsoft.com/office/drawing/2014/main" xmlns="" id="{0AEE75D8-0289-48B0-A7BF-371496C26067}"/>
                </a:ext>
              </a:extLst>
            </p:cNvPr>
            <p:cNvSpPr/>
            <p:nvPr/>
          </p:nvSpPr>
          <p:spPr>
            <a:xfrm>
              <a:off x="139698" y="184477"/>
              <a:ext cx="12723" cy="7813"/>
            </a:xfrm>
            <a:custGeom>
              <a:avLst/>
              <a:gdLst>
                <a:gd name="connsiteX0" fmla="*/ 3012 w 3011"/>
                <a:gd name="connsiteY0" fmla="*/ 21 h 1849"/>
                <a:gd name="connsiteX1" fmla="*/ 1398 w 3011"/>
                <a:gd name="connsiteY1" fmla="*/ 773 h 1849"/>
                <a:gd name="connsiteX2" fmla="*/ 0 w 3011"/>
                <a:gd name="connsiteY2" fmla="*/ 1849 h 1849"/>
                <a:gd name="connsiteX3" fmla="*/ 3012 w 3011"/>
                <a:gd name="connsiteY3" fmla="*/ 21 h 1849"/>
              </a:gdLst>
              <a:ahLst/>
              <a:cxnLst>
                <a:cxn ang="0">
                  <a:pos x="connsiteX0" y="connsiteY0"/>
                </a:cxn>
                <a:cxn ang="0">
                  <a:pos x="connsiteX1" y="connsiteY1"/>
                </a:cxn>
                <a:cxn ang="0">
                  <a:pos x="connsiteX2" y="connsiteY2"/>
                </a:cxn>
                <a:cxn ang="0">
                  <a:pos x="connsiteX3" y="connsiteY3"/>
                </a:cxn>
              </a:cxnLst>
              <a:rect l="l" t="t" r="r" b="b"/>
              <a:pathLst>
                <a:path w="3011" h="1849">
                  <a:moveTo>
                    <a:pt x="3012" y="21"/>
                  </a:moveTo>
                  <a:cubicBezTo>
                    <a:pt x="2904" y="-87"/>
                    <a:pt x="2259" y="236"/>
                    <a:pt x="1398" y="773"/>
                  </a:cubicBezTo>
                  <a:cubicBezTo>
                    <a:pt x="753" y="1204"/>
                    <a:pt x="0" y="1741"/>
                    <a:pt x="0" y="1849"/>
                  </a:cubicBezTo>
                  <a:cubicBezTo>
                    <a:pt x="0" y="1849"/>
                    <a:pt x="2904" y="128"/>
                    <a:pt x="3012"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8" name="任意多边形: 形状 242">
              <a:extLst>
                <a:ext uri="{FF2B5EF4-FFF2-40B4-BE49-F238E27FC236}">
                  <a16:creationId xmlns:a16="http://schemas.microsoft.com/office/drawing/2014/main" xmlns="" id="{3B16D405-3510-444A-B087-17DB9DBCA0AE}"/>
                </a:ext>
              </a:extLst>
            </p:cNvPr>
            <p:cNvSpPr/>
            <p:nvPr/>
          </p:nvSpPr>
          <p:spPr>
            <a:xfrm>
              <a:off x="138147" y="184802"/>
              <a:ext cx="3499" cy="7484"/>
            </a:xfrm>
            <a:custGeom>
              <a:avLst/>
              <a:gdLst>
                <a:gd name="connsiteX0" fmla="*/ 152 w 828"/>
                <a:gd name="connsiteY0" fmla="*/ 696 h 1771"/>
                <a:gd name="connsiteX1" fmla="*/ 45 w 828"/>
                <a:gd name="connsiteY1" fmla="*/ 1772 h 1771"/>
                <a:gd name="connsiteX2" fmla="*/ 797 w 828"/>
                <a:gd name="connsiteY2" fmla="*/ 51 h 1771"/>
                <a:gd name="connsiteX3" fmla="*/ 152 w 828"/>
                <a:gd name="connsiteY3" fmla="*/ 696 h 1771"/>
              </a:gdLst>
              <a:ahLst/>
              <a:cxnLst>
                <a:cxn ang="0">
                  <a:pos x="connsiteX0" y="connsiteY0"/>
                </a:cxn>
                <a:cxn ang="0">
                  <a:pos x="connsiteX1" y="connsiteY1"/>
                </a:cxn>
                <a:cxn ang="0">
                  <a:pos x="connsiteX2" y="connsiteY2"/>
                </a:cxn>
                <a:cxn ang="0">
                  <a:pos x="connsiteX3" y="connsiteY3"/>
                </a:cxn>
              </a:cxnLst>
              <a:rect l="l" t="t" r="r" b="b"/>
              <a:pathLst>
                <a:path w="828" h="1771">
                  <a:moveTo>
                    <a:pt x="152" y="696"/>
                  </a:moveTo>
                  <a:cubicBezTo>
                    <a:pt x="45" y="911"/>
                    <a:pt x="-63" y="1664"/>
                    <a:pt x="45" y="1772"/>
                  </a:cubicBezTo>
                  <a:cubicBezTo>
                    <a:pt x="45" y="1772"/>
                    <a:pt x="1013" y="266"/>
                    <a:pt x="797" y="51"/>
                  </a:cubicBezTo>
                  <a:cubicBezTo>
                    <a:pt x="690" y="-57"/>
                    <a:pt x="367" y="-57"/>
                    <a:pt x="152" y="6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9" name="任意多边形: 形状 243">
              <a:extLst>
                <a:ext uri="{FF2B5EF4-FFF2-40B4-BE49-F238E27FC236}">
                  <a16:creationId xmlns:a16="http://schemas.microsoft.com/office/drawing/2014/main" xmlns="" id="{51DA40DA-0CA1-4FC6-86FA-D91AE7660C3B}"/>
                </a:ext>
              </a:extLst>
            </p:cNvPr>
            <p:cNvSpPr/>
            <p:nvPr/>
          </p:nvSpPr>
          <p:spPr>
            <a:xfrm>
              <a:off x="129455" y="184996"/>
              <a:ext cx="7513" cy="7293"/>
            </a:xfrm>
            <a:custGeom>
              <a:avLst/>
              <a:gdLst>
                <a:gd name="connsiteX0" fmla="*/ 58 w 1778"/>
                <a:gd name="connsiteY0" fmla="*/ 5 h 1726"/>
                <a:gd name="connsiteX1" fmla="*/ 596 w 1778"/>
                <a:gd name="connsiteY1" fmla="*/ 758 h 1726"/>
                <a:gd name="connsiteX2" fmla="*/ 1349 w 1778"/>
                <a:gd name="connsiteY2" fmla="*/ 1403 h 1726"/>
                <a:gd name="connsiteX3" fmla="*/ 1779 w 1778"/>
                <a:gd name="connsiteY3" fmla="*/ 1726 h 1726"/>
                <a:gd name="connsiteX4" fmla="*/ 58 w 1778"/>
                <a:gd name="connsiteY4" fmla="*/ 5 h 1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8" h="1726">
                  <a:moveTo>
                    <a:pt x="58" y="5"/>
                  </a:moveTo>
                  <a:cubicBezTo>
                    <a:pt x="-157" y="5"/>
                    <a:pt x="273" y="435"/>
                    <a:pt x="596" y="758"/>
                  </a:cubicBezTo>
                  <a:cubicBezTo>
                    <a:pt x="811" y="973"/>
                    <a:pt x="1133" y="1188"/>
                    <a:pt x="1349" y="1403"/>
                  </a:cubicBezTo>
                  <a:cubicBezTo>
                    <a:pt x="1456" y="1511"/>
                    <a:pt x="1564" y="1726"/>
                    <a:pt x="1779" y="1726"/>
                  </a:cubicBezTo>
                  <a:cubicBezTo>
                    <a:pt x="1671" y="1511"/>
                    <a:pt x="596" y="-102"/>
                    <a:pt x="5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0" name="任意多边形: 形状 244">
              <a:extLst>
                <a:ext uri="{FF2B5EF4-FFF2-40B4-BE49-F238E27FC236}">
                  <a16:creationId xmlns:a16="http://schemas.microsoft.com/office/drawing/2014/main" xmlns="" id="{07B2A721-AAAB-4974-AEC3-A31CC31D74FF}"/>
                </a:ext>
              </a:extLst>
            </p:cNvPr>
            <p:cNvSpPr/>
            <p:nvPr/>
          </p:nvSpPr>
          <p:spPr>
            <a:xfrm>
              <a:off x="117881" y="185389"/>
              <a:ext cx="16814" cy="6900"/>
            </a:xfrm>
            <a:custGeom>
              <a:avLst/>
              <a:gdLst>
                <a:gd name="connsiteX0" fmla="*/ 1613 w 3979"/>
                <a:gd name="connsiteY0" fmla="*/ 665 h 1633"/>
                <a:gd name="connsiteX1" fmla="*/ 3980 w 3979"/>
                <a:gd name="connsiteY1" fmla="*/ 1633 h 1633"/>
                <a:gd name="connsiteX2" fmla="*/ 0 w 3979"/>
                <a:gd name="connsiteY2" fmla="*/ 20 h 1633"/>
                <a:gd name="connsiteX3" fmla="*/ 430 w 3979"/>
                <a:gd name="connsiteY3" fmla="*/ 235 h 1633"/>
                <a:gd name="connsiteX4" fmla="*/ 1613 w 3979"/>
                <a:gd name="connsiteY4" fmla="*/ 665 h 1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1633">
                  <a:moveTo>
                    <a:pt x="1613" y="665"/>
                  </a:moveTo>
                  <a:cubicBezTo>
                    <a:pt x="2366" y="988"/>
                    <a:pt x="3227" y="1310"/>
                    <a:pt x="3980" y="1633"/>
                  </a:cubicBezTo>
                  <a:cubicBezTo>
                    <a:pt x="3764" y="1418"/>
                    <a:pt x="430" y="-195"/>
                    <a:pt x="0" y="20"/>
                  </a:cubicBezTo>
                  <a:cubicBezTo>
                    <a:pt x="108" y="127"/>
                    <a:pt x="215" y="127"/>
                    <a:pt x="430" y="235"/>
                  </a:cubicBezTo>
                  <a:cubicBezTo>
                    <a:pt x="860" y="342"/>
                    <a:pt x="1183" y="450"/>
                    <a:pt x="1613" y="6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7" name="任意多边形: 形状 245">
              <a:extLst>
                <a:ext uri="{FF2B5EF4-FFF2-40B4-BE49-F238E27FC236}">
                  <a16:creationId xmlns:a16="http://schemas.microsoft.com/office/drawing/2014/main" xmlns="" id="{C640571B-538E-49A1-A013-A9C9AC051EF6}"/>
                </a:ext>
              </a:extLst>
            </p:cNvPr>
            <p:cNvSpPr/>
            <p:nvPr/>
          </p:nvSpPr>
          <p:spPr>
            <a:xfrm>
              <a:off x="107427" y="185837"/>
              <a:ext cx="25903" cy="6448"/>
            </a:xfrm>
            <a:custGeom>
              <a:avLst/>
              <a:gdLst>
                <a:gd name="connsiteX0" fmla="*/ 2474 w 6130"/>
                <a:gd name="connsiteY0" fmla="*/ 559 h 1526"/>
                <a:gd name="connsiteX1" fmla="*/ 6131 w 6130"/>
                <a:gd name="connsiteY1" fmla="*/ 1527 h 1526"/>
                <a:gd name="connsiteX2" fmla="*/ 0 w 6130"/>
                <a:gd name="connsiteY2" fmla="*/ 21 h 1526"/>
                <a:gd name="connsiteX3" fmla="*/ 2474 w 6130"/>
                <a:gd name="connsiteY3" fmla="*/ 559 h 1526"/>
              </a:gdLst>
              <a:ahLst/>
              <a:cxnLst>
                <a:cxn ang="0">
                  <a:pos x="connsiteX0" y="connsiteY0"/>
                </a:cxn>
                <a:cxn ang="0">
                  <a:pos x="connsiteX1" y="connsiteY1"/>
                </a:cxn>
                <a:cxn ang="0">
                  <a:pos x="connsiteX2" y="connsiteY2"/>
                </a:cxn>
                <a:cxn ang="0">
                  <a:pos x="connsiteX3" y="connsiteY3"/>
                </a:cxn>
              </a:cxnLst>
              <a:rect l="l" t="t" r="r" b="b"/>
              <a:pathLst>
                <a:path w="6130" h="1526">
                  <a:moveTo>
                    <a:pt x="2474" y="559"/>
                  </a:moveTo>
                  <a:cubicBezTo>
                    <a:pt x="3657" y="881"/>
                    <a:pt x="4840" y="1204"/>
                    <a:pt x="6131" y="1527"/>
                  </a:cubicBezTo>
                  <a:cubicBezTo>
                    <a:pt x="5593" y="1312"/>
                    <a:pt x="538" y="-194"/>
                    <a:pt x="0" y="21"/>
                  </a:cubicBezTo>
                  <a:cubicBezTo>
                    <a:pt x="753" y="344"/>
                    <a:pt x="1613" y="344"/>
                    <a:pt x="2474" y="5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8" name="任意多边形: 形状 246">
              <a:extLst>
                <a:ext uri="{FF2B5EF4-FFF2-40B4-BE49-F238E27FC236}">
                  <a16:creationId xmlns:a16="http://schemas.microsoft.com/office/drawing/2014/main" xmlns="" id="{FB7FE854-A43D-4B06-8E62-B46B79B05FC7}"/>
                </a:ext>
              </a:extLst>
            </p:cNvPr>
            <p:cNvSpPr/>
            <p:nvPr/>
          </p:nvSpPr>
          <p:spPr>
            <a:xfrm>
              <a:off x="96064" y="186353"/>
              <a:ext cx="35449" cy="5933"/>
            </a:xfrm>
            <a:custGeom>
              <a:avLst/>
              <a:gdLst>
                <a:gd name="connsiteX0" fmla="*/ 8389 w 8389"/>
                <a:gd name="connsiteY0" fmla="*/ 1405 h 1404"/>
                <a:gd name="connsiteX1" fmla="*/ 0 w 8389"/>
                <a:gd name="connsiteY1" fmla="*/ 6 h 1404"/>
                <a:gd name="connsiteX2" fmla="*/ 3549 w 8389"/>
                <a:gd name="connsiteY2" fmla="*/ 544 h 1404"/>
                <a:gd name="connsiteX3" fmla="*/ 8389 w 8389"/>
                <a:gd name="connsiteY3" fmla="*/ 1405 h 1404"/>
              </a:gdLst>
              <a:ahLst/>
              <a:cxnLst>
                <a:cxn ang="0">
                  <a:pos x="connsiteX0" y="connsiteY0"/>
                </a:cxn>
                <a:cxn ang="0">
                  <a:pos x="connsiteX1" y="connsiteY1"/>
                </a:cxn>
                <a:cxn ang="0">
                  <a:pos x="connsiteX2" y="connsiteY2"/>
                </a:cxn>
                <a:cxn ang="0">
                  <a:pos x="connsiteX3" y="connsiteY3"/>
                </a:cxn>
              </a:cxnLst>
              <a:rect l="l" t="t" r="r" b="b"/>
              <a:pathLst>
                <a:path w="8389" h="1404">
                  <a:moveTo>
                    <a:pt x="8389" y="1405"/>
                  </a:moveTo>
                  <a:cubicBezTo>
                    <a:pt x="7744" y="1189"/>
                    <a:pt x="1076" y="-101"/>
                    <a:pt x="0" y="6"/>
                  </a:cubicBezTo>
                  <a:cubicBezTo>
                    <a:pt x="1183" y="221"/>
                    <a:pt x="2366" y="329"/>
                    <a:pt x="3549" y="544"/>
                  </a:cubicBezTo>
                  <a:cubicBezTo>
                    <a:pt x="5163" y="867"/>
                    <a:pt x="6776" y="1189"/>
                    <a:pt x="8389" y="1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9" name="任意多边形: 形状 247">
              <a:extLst>
                <a:ext uri="{FF2B5EF4-FFF2-40B4-BE49-F238E27FC236}">
                  <a16:creationId xmlns:a16="http://schemas.microsoft.com/office/drawing/2014/main" xmlns="" id="{95DB900E-780D-4EF4-B743-F6FCC3A46E65}"/>
                </a:ext>
              </a:extLst>
            </p:cNvPr>
            <p:cNvSpPr/>
            <p:nvPr/>
          </p:nvSpPr>
          <p:spPr>
            <a:xfrm>
              <a:off x="85158" y="186805"/>
              <a:ext cx="44538" cy="5485"/>
            </a:xfrm>
            <a:custGeom>
              <a:avLst/>
              <a:gdLst>
                <a:gd name="connsiteX0" fmla="*/ 4517 w 10540"/>
                <a:gd name="connsiteY0" fmla="*/ 545 h 1298"/>
                <a:gd name="connsiteX1" fmla="*/ 10540 w 10540"/>
                <a:gd name="connsiteY1" fmla="*/ 1298 h 1298"/>
                <a:gd name="connsiteX2" fmla="*/ 0 w 10540"/>
                <a:gd name="connsiteY2" fmla="*/ 8 h 1298"/>
                <a:gd name="connsiteX3" fmla="*/ 4517 w 10540"/>
                <a:gd name="connsiteY3" fmla="*/ 545 h 1298"/>
              </a:gdLst>
              <a:ahLst/>
              <a:cxnLst>
                <a:cxn ang="0">
                  <a:pos x="connsiteX0" y="connsiteY0"/>
                </a:cxn>
                <a:cxn ang="0">
                  <a:pos x="connsiteX1" y="connsiteY1"/>
                </a:cxn>
                <a:cxn ang="0">
                  <a:pos x="connsiteX2" y="connsiteY2"/>
                </a:cxn>
                <a:cxn ang="0">
                  <a:pos x="connsiteX3" y="connsiteY3"/>
                </a:cxn>
              </a:cxnLst>
              <a:rect l="l" t="t" r="r" b="b"/>
              <a:pathLst>
                <a:path w="10540" h="1298">
                  <a:moveTo>
                    <a:pt x="4517" y="545"/>
                  </a:moveTo>
                  <a:cubicBezTo>
                    <a:pt x="6561" y="760"/>
                    <a:pt x="8604" y="1083"/>
                    <a:pt x="10540" y="1298"/>
                  </a:cubicBezTo>
                  <a:cubicBezTo>
                    <a:pt x="9142" y="976"/>
                    <a:pt x="1076" y="-100"/>
                    <a:pt x="0" y="8"/>
                  </a:cubicBezTo>
                  <a:cubicBezTo>
                    <a:pt x="1506" y="330"/>
                    <a:pt x="3012" y="438"/>
                    <a:pt x="4517" y="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0" name="任意多边形: 形状 248">
              <a:extLst>
                <a:ext uri="{FF2B5EF4-FFF2-40B4-BE49-F238E27FC236}">
                  <a16:creationId xmlns:a16="http://schemas.microsoft.com/office/drawing/2014/main" xmlns="" id="{34C97B24-24B9-4E5B-8954-70B54634EE6A}"/>
                </a:ext>
              </a:extLst>
            </p:cNvPr>
            <p:cNvSpPr/>
            <p:nvPr/>
          </p:nvSpPr>
          <p:spPr>
            <a:xfrm>
              <a:off x="74704" y="187705"/>
              <a:ext cx="53627" cy="4581"/>
            </a:xfrm>
            <a:custGeom>
              <a:avLst/>
              <a:gdLst>
                <a:gd name="connsiteX0" fmla="*/ 5485 w 12691"/>
                <a:gd name="connsiteY0" fmla="*/ 439 h 1084"/>
                <a:gd name="connsiteX1" fmla="*/ 12692 w 12691"/>
                <a:gd name="connsiteY1" fmla="*/ 1085 h 1084"/>
                <a:gd name="connsiteX2" fmla="*/ 0 w 12691"/>
                <a:gd name="connsiteY2" fmla="*/ 9 h 1084"/>
                <a:gd name="connsiteX3" fmla="*/ 5485 w 12691"/>
                <a:gd name="connsiteY3" fmla="*/ 439 h 1084"/>
              </a:gdLst>
              <a:ahLst/>
              <a:cxnLst>
                <a:cxn ang="0">
                  <a:pos x="connsiteX0" y="connsiteY0"/>
                </a:cxn>
                <a:cxn ang="0">
                  <a:pos x="connsiteX1" y="connsiteY1"/>
                </a:cxn>
                <a:cxn ang="0">
                  <a:pos x="connsiteX2" y="connsiteY2"/>
                </a:cxn>
                <a:cxn ang="0">
                  <a:pos x="connsiteX3" y="connsiteY3"/>
                </a:cxn>
              </a:cxnLst>
              <a:rect l="l" t="t" r="r" b="b"/>
              <a:pathLst>
                <a:path w="12691" h="1084">
                  <a:moveTo>
                    <a:pt x="5485" y="439"/>
                  </a:moveTo>
                  <a:cubicBezTo>
                    <a:pt x="7852" y="655"/>
                    <a:pt x="10325" y="870"/>
                    <a:pt x="12692" y="1085"/>
                  </a:cubicBezTo>
                  <a:cubicBezTo>
                    <a:pt x="10756" y="762"/>
                    <a:pt x="1936" y="-98"/>
                    <a:pt x="0" y="9"/>
                  </a:cubicBezTo>
                  <a:cubicBezTo>
                    <a:pt x="1828" y="224"/>
                    <a:pt x="3657" y="332"/>
                    <a:pt x="5485" y="4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1" name="任意多边形: 形状 249">
              <a:extLst>
                <a:ext uri="{FF2B5EF4-FFF2-40B4-BE49-F238E27FC236}">
                  <a16:creationId xmlns:a16="http://schemas.microsoft.com/office/drawing/2014/main" xmlns="" id="{3DDF40C9-6515-452A-94D2-4FB6EFA8432F}"/>
                </a:ext>
              </a:extLst>
            </p:cNvPr>
            <p:cNvSpPr/>
            <p:nvPr/>
          </p:nvSpPr>
          <p:spPr>
            <a:xfrm>
              <a:off x="65614" y="188651"/>
              <a:ext cx="61356" cy="4090"/>
            </a:xfrm>
            <a:custGeom>
              <a:avLst/>
              <a:gdLst>
                <a:gd name="connsiteX0" fmla="*/ 6346 w 14520"/>
                <a:gd name="connsiteY0" fmla="*/ 430 h 968"/>
                <a:gd name="connsiteX1" fmla="*/ 14520 w 14520"/>
                <a:gd name="connsiteY1" fmla="*/ 968 h 968"/>
                <a:gd name="connsiteX2" fmla="*/ 0 w 14520"/>
                <a:gd name="connsiteY2" fmla="*/ 0 h 968"/>
                <a:gd name="connsiteX3" fmla="*/ 6346 w 14520"/>
                <a:gd name="connsiteY3" fmla="*/ 430 h 968"/>
              </a:gdLst>
              <a:ahLst/>
              <a:cxnLst>
                <a:cxn ang="0">
                  <a:pos x="connsiteX0" y="connsiteY0"/>
                </a:cxn>
                <a:cxn ang="0">
                  <a:pos x="connsiteX1" y="connsiteY1"/>
                </a:cxn>
                <a:cxn ang="0">
                  <a:pos x="connsiteX2" y="connsiteY2"/>
                </a:cxn>
                <a:cxn ang="0">
                  <a:pos x="connsiteX3" y="connsiteY3"/>
                </a:cxn>
              </a:cxnLst>
              <a:rect l="l" t="t" r="r" b="b"/>
              <a:pathLst>
                <a:path w="14520" h="968">
                  <a:moveTo>
                    <a:pt x="6346" y="430"/>
                  </a:moveTo>
                  <a:cubicBezTo>
                    <a:pt x="9142" y="645"/>
                    <a:pt x="11831" y="860"/>
                    <a:pt x="14520" y="968"/>
                  </a:cubicBezTo>
                  <a:cubicBezTo>
                    <a:pt x="11831" y="645"/>
                    <a:pt x="1936" y="0"/>
                    <a:pt x="0" y="0"/>
                  </a:cubicBezTo>
                  <a:cubicBezTo>
                    <a:pt x="2044" y="215"/>
                    <a:pt x="4195" y="215"/>
                    <a:pt x="6346"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2" name="任意多边形: 形状 250">
              <a:extLst>
                <a:ext uri="{FF2B5EF4-FFF2-40B4-BE49-F238E27FC236}">
                  <a16:creationId xmlns:a16="http://schemas.microsoft.com/office/drawing/2014/main" xmlns="" id="{BC98C2EF-05FC-41E0-B293-C7079112B4F1}"/>
                </a:ext>
              </a:extLst>
            </p:cNvPr>
            <p:cNvSpPr/>
            <p:nvPr/>
          </p:nvSpPr>
          <p:spPr>
            <a:xfrm>
              <a:off x="56981" y="189513"/>
              <a:ext cx="68624" cy="3228"/>
            </a:xfrm>
            <a:custGeom>
              <a:avLst/>
              <a:gdLst>
                <a:gd name="connsiteX0" fmla="*/ 7099 w 16240"/>
                <a:gd name="connsiteY0" fmla="*/ 335 h 764"/>
                <a:gd name="connsiteX1" fmla="*/ 16241 w 16240"/>
                <a:gd name="connsiteY1" fmla="*/ 765 h 764"/>
                <a:gd name="connsiteX2" fmla="*/ 0 w 16240"/>
                <a:gd name="connsiteY2" fmla="*/ 12 h 764"/>
                <a:gd name="connsiteX3" fmla="*/ 7099 w 16240"/>
                <a:gd name="connsiteY3" fmla="*/ 335 h 764"/>
              </a:gdLst>
              <a:ahLst/>
              <a:cxnLst>
                <a:cxn ang="0">
                  <a:pos x="connsiteX0" y="connsiteY0"/>
                </a:cxn>
                <a:cxn ang="0">
                  <a:pos x="connsiteX1" y="connsiteY1"/>
                </a:cxn>
                <a:cxn ang="0">
                  <a:pos x="connsiteX2" y="connsiteY2"/>
                </a:cxn>
                <a:cxn ang="0">
                  <a:pos x="connsiteX3" y="connsiteY3"/>
                </a:cxn>
              </a:cxnLst>
              <a:rect l="l" t="t" r="r" b="b"/>
              <a:pathLst>
                <a:path w="16240" h="764">
                  <a:moveTo>
                    <a:pt x="7099" y="335"/>
                  </a:moveTo>
                  <a:cubicBezTo>
                    <a:pt x="10110" y="442"/>
                    <a:pt x="13229" y="657"/>
                    <a:pt x="16241" y="765"/>
                  </a:cubicBezTo>
                  <a:cubicBezTo>
                    <a:pt x="13122" y="550"/>
                    <a:pt x="2151" y="-96"/>
                    <a:pt x="0" y="12"/>
                  </a:cubicBezTo>
                  <a:cubicBezTo>
                    <a:pt x="2366" y="227"/>
                    <a:pt x="4732" y="227"/>
                    <a:pt x="7099" y="3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3" name="任意多边形: 形状 252">
              <a:extLst>
                <a:ext uri="{FF2B5EF4-FFF2-40B4-BE49-F238E27FC236}">
                  <a16:creationId xmlns:a16="http://schemas.microsoft.com/office/drawing/2014/main" xmlns="" id="{DD854AF3-47D6-49AB-8504-8CCBFD5F9AE1}"/>
                </a:ext>
              </a:extLst>
            </p:cNvPr>
            <p:cNvSpPr/>
            <p:nvPr/>
          </p:nvSpPr>
          <p:spPr>
            <a:xfrm>
              <a:off x="49709" y="190473"/>
              <a:ext cx="74988" cy="2269"/>
            </a:xfrm>
            <a:custGeom>
              <a:avLst/>
              <a:gdLst>
                <a:gd name="connsiteX0" fmla="*/ 0 w 17746"/>
                <a:gd name="connsiteY0" fmla="*/ 0 h 537"/>
                <a:gd name="connsiteX1" fmla="*/ 7744 w 17746"/>
                <a:gd name="connsiteY1" fmla="*/ 215 h 537"/>
                <a:gd name="connsiteX2" fmla="*/ 17747 w 17746"/>
                <a:gd name="connsiteY2" fmla="*/ 538 h 537"/>
                <a:gd name="connsiteX3" fmla="*/ 0 w 17746"/>
                <a:gd name="connsiteY3" fmla="*/ 0 h 537"/>
              </a:gdLst>
              <a:ahLst/>
              <a:cxnLst>
                <a:cxn ang="0">
                  <a:pos x="connsiteX0" y="connsiteY0"/>
                </a:cxn>
                <a:cxn ang="0">
                  <a:pos x="connsiteX1" y="connsiteY1"/>
                </a:cxn>
                <a:cxn ang="0">
                  <a:pos x="connsiteX2" y="connsiteY2"/>
                </a:cxn>
                <a:cxn ang="0">
                  <a:pos x="connsiteX3" y="connsiteY3"/>
                </a:cxn>
              </a:cxnLst>
              <a:rect l="l" t="t" r="r" b="b"/>
              <a:pathLst>
                <a:path w="17746" h="537">
                  <a:moveTo>
                    <a:pt x="0" y="0"/>
                  </a:moveTo>
                  <a:cubicBezTo>
                    <a:pt x="2581" y="108"/>
                    <a:pt x="5163" y="108"/>
                    <a:pt x="7744" y="215"/>
                  </a:cubicBezTo>
                  <a:cubicBezTo>
                    <a:pt x="11078" y="323"/>
                    <a:pt x="14413" y="430"/>
                    <a:pt x="17747" y="538"/>
                  </a:cubicBezTo>
                  <a:cubicBezTo>
                    <a:pt x="13875" y="323"/>
                    <a:pt x="2044"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4" name="任意多边形: 形状 253">
              <a:extLst>
                <a:ext uri="{FF2B5EF4-FFF2-40B4-BE49-F238E27FC236}">
                  <a16:creationId xmlns:a16="http://schemas.microsoft.com/office/drawing/2014/main" xmlns="" id="{7C514AEE-33B6-4518-8BEC-4A697485B4B7}"/>
                </a:ext>
              </a:extLst>
            </p:cNvPr>
            <p:cNvSpPr/>
            <p:nvPr/>
          </p:nvSpPr>
          <p:spPr>
            <a:xfrm>
              <a:off x="43345" y="191715"/>
              <a:ext cx="80443" cy="1483"/>
            </a:xfrm>
            <a:custGeom>
              <a:avLst/>
              <a:gdLst>
                <a:gd name="connsiteX0" fmla="*/ 0 w 19037"/>
                <a:gd name="connsiteY0" fmla="*/ 29 h 351"/>
                <a:gd name="connsiteX1" fmla="*/ 8389 w 19037"/>
                <a:gd name="connsiteY1" fmla="*/ 136 h 351"/>
                <a:gd name="connsiteX2" fmla="*/ 19037 w 19037"/>
                <a:gd name="connsiteY2" fmla="*/ 351 h 351"/>
                <a:gd name="connsiteX3" fmla="*/ 0 w 19037"/>
                <a:gd name="connsiteY3" fmla="*/ 29 h 351"/>
              </a:gdLst>
              <a:ahLst/>
              <a:cxnLst>
                <a:cxn ang="0">
                  <a:pos x="connsiteX0" y="connsiteY0"/>
                </a:cxn>
                <a:cxn ang="0">
                  <a:pos x="connsiteX1" y="connsiteY1"/>
                </a:cxn>
                <a:cxn ang="0">
                  <a:pos x="connsiteX2" y="connsiteY2"/>
                </a:cxn>
                <a:cxn ang="0">
                  <a:pos x="connsiteX3" y="connsiteY3"/>
                </a:cxn>
              </a:cxnLst>
              <a:rect l="l" t="t" r="r" b="b"/>
              <a:pathLst>
                <a:path w="19037" h="351">
                  <a:moveTo>
                    <a:pt x="0" y="29"/>
                  </a:moveTo>
                  <a:cubicBezTo>
                    <a:pt x="2796" y="136"/>
                    <a:pt x="5593" y="29"/>
                    <a:pt x="8389" y="136"/>
                  </a:cubicBezTo>
                  <a:cubicBezTo>
                    <a:pt x="11939" y="136"/>
                    <a:pt x="15488" y="244"/>
                    <a:pt x="19037" y="351"/>
                  </a:cubicBezTo>
                  <a:cubicBezTo>
                    <a:pt x="14413" y="136"/>
                    <a:pt x="2044" y="-79"/>
                    <a:pt x="0" y="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5" name="任意多边形: 形状 254">
              <a:extLst>
                <a:ext uri="{FF2B5EF4-FFF2-40B4-BE49-F238E27FC236}">
                  <a16:creationId xmlns:a16="http://schemas.microsoft.com/office/drawing/2014/main" xmlns="" id="{B79D07C5-821A-454F-90E7-708A75983D93}"/>
                </a:ext>
              </a:extLst>
            </p:cNvPr>
            <p:cNvSpPr/>
            <p:nvPr/>
          </p:nvSpPr>
          <p:spPr>
            <a:xfrm>
              <a:off x="37890" y="192556"/>
              <a:ext cx="84985" cy="642"/>
            </a:xfrm>
            <a:custGeom>
              <a:avLst/>
              <a:gdLst>
                <a:gd name="connsiteX0" fmla="*/ 8927 w 20112"/>
                <a:gd name="connsiteY0" fmla="*/ 45 h 152"/>
                <a:gd name="connsiteX1" fmla="*/ 20113 w 20112"/>
                <a:gd name="connsiteY1" fmla="*/ 152 h 152"/>
                <a:gd name="connsiteX2" fmla="*/ 0 w 20112"/>
                <a:gd name="connsiteY2" fmla="*/ 45 h 152"/>
                <a:gd name="connsiteX3" fmla="*/ 8927 w 20112"/>
                <a:gd name="connsiteY3" fmla="*/ 45 h 152"/>
              </a:gdLst>
              <a:ahLst/>
              <a:cxnLst>
                <a:cxn ang="0">
                  <a:pos x="connsiteX0" y="connsiteY0"/>
                </a:cxn>
                <a:cxn ang="0">
                  <a:pos x="connsiteX1" y="connsiteY1"/>
                </a:cxn>
                <a:cxn ang="0">
                  <a:pos x="connsiteX2" y="connsiteY2"/>
                </a:cxn>
                <a:cxn ang="0">
                  <a:pos x="connsiteX3" y="connsiteY3"/>
                </a:cxn>
              </a:cxnLst>
              <a:rect l="l" t="t" r="r" b="b"/>
              <a:pathLst>
                <a:path w="20112" h="152">
                  <a:moveTo>
                    <a:pt x="8927" y="45"/>
                  </a:moveTo>
                  <a:cubicBezTo>
                    <a:pt x="12692" y="45"/>
                    <a:pt x="16456" y="152"/>
                    <a:pt x="20113" y="152"/>
                  </a:cubicBezTo>
                  <a:cubicBezTo>
                    <a:pt x="15165" y="45"/>
                    <a:pt x="2044" y="-63"/>
                    <a:pt x="0" y="45"/>
                  </a:cubicBezTo>
                  <a:cubicBezTo>
                    <a:pt x="3012" y="152"/>
                    <a:pt x="5916" y="45"/>
                    <a:pt x="8927" y="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9" name="任意多边形: 形状 255">
              <a:extLst>
                <a:ext uri="{FF2B5EF4-FFF2-40B4-BE49-F238E27FC236}">
                  <a16:creationId xmlns:a16="http://schemas.microsoft.com/office/drawing/2014/main" xmlns="" id="{3A30B86B-F70B-4E0F-8306-DC596E6ED7E4}"/>
                </a:ext>
              </a:extLst>
            </p:cNvPr>
            <p:cNvSpPr/>
            <p:nvPr/>
          </p:nvSpPr>
          <p:spPr>
            <a:xfrm>
              <a:off x="33800" y="193464"/>
              <a:ext cx="88624" cy="642"/>
            </a:xfrm>
            <a:custGeom>
              <a:avLst/>
              <a:gdLst>
                <a:gd name="connsiteX0" fmla="*/ 9250 w 20973"/>
                <a:gd name="connsiteY0" fmla="*/ 45 h 152"/>
                <a:gd name="connsiteX1" fmla="*/ 20973 w 20973"/>
                <a:gd name="connsiteY1" fmla="*/ 45 h 152"/>
                <a:gd name="connsiteX2" fmla="*/ 0 w 20973"/>
                <a:gd name="connsiteY2" fmla="*/ 152 h 152"/>
                <a:gd name="connsiteX3" fmla="*/ 9250 w 20973"/>
                <a:gd name="connsiteY3" fmla="*/ 45 h 152"/>
              </a:gdLst>
              <a:ahLst/>
              <a:cxnLst>
                <a:cxn ang="0">
                  <a:pos x="connsiteX0" y="connsiteY0"/>
                </a:cxn>
                <a:cxn ang="0">
                  <a:pos x="connsiteX1" y="connsiteY1"/>
                </a:cxn>
                <a:cxn ang="0">
                  <a:pos x="connsiteX2" y="connsiteY2"/>
                </a:cxn>
                <a:cxn ang="0">
                  <a:pos x="connsiteX3" y="connsiteY3"/>
                </a:cxn>
              </a:cxnLst>
              <a:rect l="l" t="t" r="r" b="b"/>
              <a:pathLst>
                <a:path w="20973" h="152">
                  <a:moveTo>
                    <a:pt x="9250" y="45"/>
                  </a:moveTo>
                  <a:cubicBezTo>
                    <a:pt x="13122" y="45"/>
                    <a:pt x="17101" y="45"/>
                    <a:pt x="20973" y="45"/>
                  </a:cubicBezTo>
                  <a:cubicBezTo>
                    <a:pt x="15703" y="-63"/>
                    <a:pt x="2044" y="45"/>
                    <a:pt x="0" y="152"/>
                  </a:cubicBezTo>
                  <a:cubicBezTo>
                    <a:pt x="3012" y="152"/>
                    <a:pt x="6131" y="45"/>
                    <a:pt x="9250" y="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0" name="任意多边形: 形状 256">
              <a:extLst>
                <a:ext uri="{FF2B5EF4-FFF2-40B4-BE49-F238E27FC236}">
                  <a16:creationId xmlns:a16="http://schemas.microsoft.com/office/drawing/2014/main" xmlns="" id="{15EF0E23-C21A-4FA0-877E-615A343BF123}"/>
                </a:ext>
              </a:extLst>
            </p:cNvPr>
            <p:cNvSpPr/>
            <p:nvPr/>
          </p:nvSpPr>
          <p:spPr>
            <a:xfrm>
              <a:off x="30618" y="193655"/>
              <a:ext cx="91349" cy="1361"/>
            </a:xfrm>
            <a:custGeom>
              <a:avLst/>
              <a:gdLst>
                <a:gd name="connsiteX0" fmla="*/ 9572 w 21618"/>
                <a:gd name="connsiteY0" fmla="*/ 108 h 322"/>
                <a:gd name="connsiteX1" fmla="*/ 21619 w 21618"/>
                <a:gd name="connsiteY1" fmla="*/ 0 h 322"/>
                <a:gd name="connsiteX2" fmla="*/ 0 w 21618"/>
                <a:gd name="connsiteY2" fmla="*/ 323 h 322"/>
                <a:gd name="connsiteX3" fmla="*/ 9572 w 21618"/>
                <a:gd name="connsiteY3" fmla="*/ 108 h 322"/>
              </a:gdLst>
              <a:ahLst/>
              <a:cxnLst>
                <a:cxn ang="0">
                  <a:pos x="connsiteX0" y="connsiteY0"/>
                </a:cxn>
                <a:cxn ang="0">
                  <a:pos x="connsiteX1" y="connsiteY1"/>
                </a:cxn>
                <a:cxn ang="0">
                  <a:pos x="connsiteX2" y="connsiteY2"/>
                </a:cxn>
                <a:cxn ang="0">
                  <a:pos x="connsiteX3" y="connsiteY3"/>
                </a:cxn>
              </a:cxnLst>
              <a:rect l="l" t="t" r="r" b="b"/>
              <a:pathLst>
                <a:path w="21618" h="322">
                  <a:moveTo>
                    <a:pt x="9572" y="108"/>
                  </a:moveTo>
                  <a:cubicBezTo>
                    <a:pt x="13552" y="0"/>
                    <a:pt x="17639" y="0"/>
                    <a:pt x="21619" y="0"/>
                  </a:cubicBezTo>
                  <a:cubicBezTo>
                    <a:pt x="15703" y="0"/>
                    <a:pt x="1828" y="215"/>
                    <a:pt x="0" y="323"/>
                  </a:cubicBezTo>
                  <a:cubicBezTo>
                    <a:pt x="3119" y="323"/>
                    <a:pt x="6346" y="215"/>
                    <a:pt x="9572"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1" name="任意多边形: 形状 257">
              <a:extLst>
                <a:ext uri="{FF2B5EF4-FFF2-40B4-BE49-F238E27FC236}">
                  <a16:creationId xmlns:a16="http://schemas.microsoft.com/office/drawing/2014/main" xmlns="" id="{43B1C583-1A75-46F9-AFFD-5ED52A3D3EF1}"/>
                </a:ext>
              </a:extLst>
            </p:cNvPr>
            <p:cNvSpPr/>
            <p:nvPr/>
          </p:nvSpPr>
          <p:spPr>
            <a:xfrm>
              <a:off x="28349" y="194107"/>
              <a:ext cx="93166" cy="2269"/>
            </a:xfrm>
            <a:custGeom>
              <a:avLst/>
              <a:gdLst>
                <a:gd name="connsiteX0" fmla="*/ 9788 w 22048"/>
                <a:gd name="connsiteY0" fmla="*/ 215 h 537"/>
                <a:gd name="connsiteX1" fmla="*/ 22049 w 22048"/>
                <a:gd name="connsiteY1" fmla="*/ 0 h 537"/>
                <a:gd name="connsiteX2" fmla="*/ 0 w 22048"/>
                <a:gd name="connsiteY2" fmla="*/ 538 h 537"/>
                <a:gd name="connsiteX3" fmla="*/ 9788 w 22048"/>
                <a:gd name="connsiteY3" fmla="*/ 215 h 537"/>
              </a:gdLst>
              <a:ahLst/>
              <a:cxnLst>
                <a:cxn ang="0">
                  <a:pos x="connsiteX0" y="connsiteY0"/>
                </a:cxn>
                <a:cxn ang="0">
                  <a:pos x="connsiteX1" y="connsiteY1"/>
                </a:cxn>
                <a:cxn ang="0">
                  <a:pos x="connsiteX2" y="connsiteY2"/>
                </a:cxn>
                <a:cxn ang="0">
                  <a:pos x="connsiteX3" y="connsiteY3"/>
                </a:cxn>
              </a:cxnLst>
              <a:rect l="l" t="t" r="r" b="b"/>
              <a:pathLst>
                <a:path w="22048" h="537">
                  <a:moveTo>
                    <a:pt x="9788" y="215"/>
                  </a:moveTo>
                  <a:cubicBezTo>
                    <a:pt x="13875" y="108"/>
                    <a:pt x="17962" y="0"/>
                    <a:pt x="22049" y="0"/>
                  </a:cubicBezTo>
                  <a:cubicBezTo>
                    <a:pt x="16133" y="0"/>
                    <a:pt x="1721" y="430"/>
                    <a:pt x="0" y="538"/>
                  </a:cubicBezTo>
                  <a:cubicBezTo>
                    <a:pt x="3227" y="430"/>
                    <a:pt x="6561" y="323"/>
                    <a:pt x="9788"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2" name="任意多边形: 形状 258">
              <a:extLst>
                <a:ext uri="{FF2B5EF4-FFF2-40B4-BE49-F238E27FC236}">
                  <a16:creationId xmlns:a16="http://schemas.microsoft.com/office/drawing/2014/main" xmlns="" id="{5651D91A-3099-4AE5-A7FC-020E79EF4C74}"/>
                </a:ext>
              </a:extLst>
            </p:cNvPr>
            <p:cNvSpPr/>
            <p:nvPr/>
          </p:nvSpPr>
          <p:spPr>
            <a:xfrm>
              <a:off x="27436" y="194107"/>
              <a:ext cx="94079" cy="3178"/>
            </a:xfrm>
            <a:custGeom>
              <a:avLst/>
              <a:gdLst>
                <a:gd name="connsiteX0" fmla="*/ 9895 w 22264"/>
                <a:gd name="connsiteY0" fmla="*/ 323 h 752"/>
                <a:gd name="connsiteX1" fmla="*/ 9895 w 22264"/>
                <a:gd name="connsiteY1" fmla="*/ 323 h 752"/>
                <a:gd name="connsiteX2" fmla="*/ 22264 w 22264"/>
                <a:gd name="connsiteY2" fmla="*/ 0 h 752"/>
                <a:gd name="connsiteX3" fmla="*/ 0 w 22264"/>
                <a:gd name="connsiteY3" fmla="*/ 753 h 752"/>
                <a:gd name="connsiteX4" fmla="*/ 9895 w 22264"/>
                <a:gd name="connsiteY4" fmla="*/ 323 h 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64" h="752">
                  <a:moveTo>
                    <a:pt x="9895" y="323"/>
                  </a:moveTo>
                  <a:lnTo>
                    <a:pt x="9895" y="323"/>
                  </a:lnTo>
                  <a:cubicBezTo>
                    <a:pt x="13982" y="215"/>
                    <a:pt x="18069" y="0"/>
                    <a:pt x="22264" y="0"/>
                  </a:cubicBezTo>
                  <a:cubicBezTo>
                    <a:pt x="16133" y="108"/>
                    <a:pt x="1721" y="645"/>
                    <a:pt x="0" y="753"/>
                  </a:cubicBezTo>
                  <a:cubicBezTo>
                    <a:pt x="3334" y="645"/>
                    <a:pt x="6561" y="430"/>
                    <a:pt x="9895"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3" name="任意多边形: 形状 259">
              <a:extLst>
                <a:ext uri="{FF2B5EF4-FFF2-40B4-BE49-F238E27FC236}">
                  <a16:creationId xmlns:a16="http://schemas.microsoft.com/office/drawing/2014/main" xmlns="" id="{9EA94482-B8E8-465F-999F-03A493360441}"/>
                </a:ext>
              </a:extLst>
            </p:cNvPr>
            <p:cNvSpPr/>
            <p:nvPr/>
          </p:nvSpPr>
          <p:spPr>
            <a:xfrm>
              <a:off x="27436" y="193655"/>
              <a:ext cx="93622" cy="4543"/>
            </a:xfrm>
            <a:custGeom>
              <a:avLst/>
              <a:gdLst>
                <a:gd name="connsiteX0" fmla="*/ 0 w 22156"/>
                <a:gd name="connsiteY0" fmla="*/ 1076 h 1075"/>
                <a:gd name="connsiteX1" fmla="*/ 9895 w 22156"/>
                <a:gd name="connsiteY1" fmla="*/ 538 h 1075"/>
                <a:gd name="connsiteX2" fmla="*/ 9895 w 22156"/>
                <a:gd name="connsiteY2" fmla="*/ 538 h 1075"/>
                <a:gd name="connsiteX3" fmla="*/ 22156 w 22156"/>
                <a:gd name="connsiteY3" fmla="*/ 0 h 1075"/>
                <a:gd name="connsiteX4" fmla="*/ 0 w 22156"/>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56" h="1075">
                  <a:moveTo>
                    <a:pt x="0" y="1076"/>
                  </a:moveTo>
                  <a:cubicBezTo>
                    <a:pt x="3334" y="968"/>
                    <a:pt x="6561" y="753"/>
                    <a:pt x="9895" y="538"/>
                  </a:cubicBezTo>
                  <a:lnTo>
                    <a:pt x="9895" y="538"/>
                  </a:lnTo>
                  <a:cubicBezTo>
                    <a:pt x="13982" y="323"/>
                    <a:pt x="18069" y="215"/>
                    <a:pt x="22156" y="0"/>
                  </a:cubicBezTo>
                  <a:cubicBezTo>
                    <a:pt x="16026" y="215"/>
                    <a:pt x="1613" y="968"/>
                    <a:pt x="0"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4" name="任意多边形: 形状 260">
              <a:extLst>
                <a:ext uri="{FF2B5EF4-FFF2-40B4-BE49-F238E27FC236}">
                  <a16:creationId xmlns:a16="http://schemas.microsoft.com/office/drawing/2014/main" xmlns="" id="{0D8A95D2-EB66-4C4B-B02E-9FCE7778CD6A}"/>
                </a:ext>
              </a:extLst>
            </p:cNvPr>
            <p:cNvSpPr/>
            <p:nvPr/>
          </p:nvSpPr>
          <p:spPr>
            <a:xfrm>
              <a:off x="28801" y="194107"/>
              <a:ext cx="92714" cy="4999"/>
            </a:xfrm>
            <a:custGeom>
              <a:avLst/>
              <a:gdLst>
                <a:gd name="connsiteX0" fmla="*/ 21941 w 21941"/>
                <a:gd name="connsiteY0" fmla="*/ 0 h 1183"/>
                <a:gd name="connsiteX1" fmla="*/ 0 w 21941"/>
                <a:gd name="connsiteY1" fmla="*/ 1183 h 1183"/>
                <a:gd name="connsiteX2" fmla="*/ 9788 w 21941"/>
                <a:gd name="connsiteY2" fmla="*/ 538 h 1183"/>
                <a:gd name="connsiteX3" fmla="*/ 21941 w 21941"/>
                <a:gd name="connsiteY3" fmla="*/ 0 h 1183"/>
              </a:gdLst>
              <a:ahLst/>
              <a:cxnLst>
                <a:cxn ang="0">
                  <a:pos x="connsiteX0" y="connsiteY0"/>
                </a:cxn>
                <a:cxn ang="0">
                  <a:pos x="connsiteX1" y="connsiteY1"/>
                </a:cxn>
                <a:cxn ang="0">
                  <a:pos x="connsiteX2" y="connsiteY2"/>
                </a:cxn>
                <a:cxn ang="0">
                  <a:pos x="connsiteX3" y="connsiteY3"/>
                </a:cxn>
              </a:cxnLst>
              <a:rect l="l" t="t" r="r" b="b"/>
              <a:pathLst>
                <a:path w="21941" h="1183">
                  <a:moveTo>
                    <a:pt x="21941" y="0"/>
                  </a:moveTo>
                  <a:cubicBezTo>
                    <a:pt x="16241" y="215"/>
                    <a:pt x="1506" y="968"/>
                    <a:pt x="0" y="1183"/>
                  </a:cubicBezTo>
                  <a:cubicBezTo>
                    <a:pt x="3227" y="1076"/>
                    <a:pt x="6561" y="753"/>
                    <a:pt x="9788" y="538"/>
                  </a:cubicBezTo>
                  <a:cubicBezTo>
                    <a:pt x="13875" y="430"/>
                    <a:pt x="17962" y="215"/>
                    <a:pt x="2194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5" name="任意多边形: 形状 262">
              <a:extLst>
                <a:ext uri="{FF2B5EF4-FFF2-40B4-BE49-F238E27FC236}">
                  <a16:creationId xmlns:a16="http://schemas.microsoft.com/office/drawing/2014/main" xmlns="" id="{DB5F2A30-1E27-418D-A920-01DA6A6E7A0C}"/>
                </a:ext>
              </a:extLst>
            </p:cNvPr>
            <p:cNvSpPr/>
            <p:nvPr/>
          </p:nvSpPr>
          <p:spPr>
            <a:xfrm>
              <a:off x="31526" y="194563"/>
              <a:ext cx="90441" cy="5907"/>
            </a:xfrm>
            <a:custGeom>
              <a:avLst/>
              <a:gdLst>
                <a:gd name="connsiteX0" fmla="*/ 9572 w 21403"/>
                <a:gd name="connsiteY0" fmla="*/ 753 h 1398"/>
                <a:gd name="connsiteX1" fmla="*/ 21404 w 21403"/>
                <a:gd name="connsiteY1" fmla="*/ 0 h 1398"/>
                <a:gd name="connsiteX2" fmla="*/ 0 w 21403"/>
                <a:gd name="connsiteY2" fmla="*/ 1398 h 1398"/>
                <a:gd name="connsiteX3" fmla="*/ 9572 w 21403"/>
                <a:gd name="connsiteY3" fmla="*/ 753 h 1398"/>
                <a:gd name="connsiteX4" fmla="*/ 9572 w 21403"/>
                <a:gd name="connsiteY4" fmla="*/ 753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03" h="1398">
                  <a:moveTo>
                    <a:pt x="9572" y="753"/>
                  </a:moveTo>
                  <a:cubicBezTo>
                    <a:pt x="13552" y="430"/>
                    <a:pt x="17424" y="215"/>
                    <a:pt x="21404" y="0"/>
                  </a:cubicBezTo>
                  <a:cubicBezTo>
                    <a:pt x="15918" y="215"/>
                    <a:pt x="1291" y="1183"/>
                    <a:pt x="0" y="1398"/>
                  </a:cubicBezTo>
                  <a:cubicBezTo>
                    <a:pt x="3227" y="1183"/>
                    <a:pt x="6346" y="968"/>
                    <a:pt x="9572" y="753"/>
                  </a:cubicBezTo>
                  <a:lnTo>
                    <a:pt x="9572" y="75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346" name="任意多边形: 形状 263">
              <a:extLst>
                <a:ext uri="{FF2B5EF4-FFF2-40B4-BE49-F238E27FC236}">
                  <a16:creationId xmlns:a16="http://schemas.microsoft.com/office/drawing/2014/main" xmlns="" id="{DE90D090-CA2B-45CA-9A37-A6DC7F8FC0DA}"/>
                </a:ext>
              </a:extLst>
            </p:cNvPr>
            <p:cNvSpPr/>
            <p:nvPr/>
          </p:nvSpPr>
          <p:spPr>
            <a:xfrm>
              <a:off x="35165" y="194563"/>
              <a:ext cx="87259" cy="6816"/>
            </a:xfrm>
            <a:custGeom>
              <a:avLst/>
              <a:gdLst>
                <a:gd name="connsiteX0" fmla="*/ 20651 w 20650"/>
                <a:gd name="connsiteY0" fmla="*/ 0 h 1613"/>
                <a:gd name="connsiteX1" fmla="*/ 0 w 20650"/>
                <a:gd name="connsiteY1" fmla="*/ 1613 h 1613"/>
                <a:gd name="connsiteX2" fmla="*/ 9250 w 20650"/>
                <a:gd name="connsiteY2" fmla="*/ 860 h 1613"/>
                <a:gd name="connsiteX3" fmla="*/ 20651 w 20650"/>
                <a:gd name="connsiteY3" fmla="*/ 0 h 1613"/>
              </a:gdLst>
              <a:ahLst/>
              <a:cxnLst>
                <a:cxn ang="0">
                  <a:pos x="connsiteX0" y="connsiteY0"/>
                </a:cxn>
                <a:cxn ang="0">
                  <a:pos x="connsiteX1" y="connsiteY1"/>
                </a:cxn>
                <a:cxn ang="0">
                  <a:pos x="connsiteX2" y="connsiteY2"/>
                </a:cxn>
                <a:cxn ang="0">
                  <a:pos x="connsiteX3" y="connsiteY3"/>
                </a:cxn>
              </a:cxnLst>
              <a:rect l="l" t="t" r="r" b="b"/>
              <a:pathLst>
                <a:path w="20650" h="1613">
                  <a:moveTo>
                    <a:pt x="20651" y="0"/>
                  </a:moveTo>
                  <a:cubicBezTo>
                    <a:pt x="15380" y="323"/>
                    <a:pt x="1076" y="1398"/>
                    <a:pt x="0" y="1613"/>
                  </a:cubicBezTo>
                  <a:cubicBezTo>
                    <a:pt x="3119" y="1398"/>
                    <a:pt x="6131" y="1076"/>
                    <a:pt x="9250" y="860"/>
                  </a:cubicBezTo>
                  <a:cubicBezTo>
                    <a:pt x="13122" y="538"/>
                    <a:pt x="16886" y="323"/>
                    <a:pt x="2065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7" name="任意多边形: 形状 264">
              <a:extLst>
                <a:ext uri="{FF2B5EF4-FFF2-40B4-BE49-F238E27FC236}">
                  <a16:creationId xmlns:a16="http://schemas.microsoft.com/office/drawing/2014/main" xmlns="" id="{8D9B3734-B36E-478A-88F9-8524DB2FC5E5}"/>
                </a:ext>
              </a:extLst>
            </p:cNvPr>
            <p:cNvSpPr/>
            <p:nvPr/>
          </p:nvSpPr>
          <p:spPr>
            <a:xfrm>
              <a:off x="40620" y="194563"/>
              <a:ext cx="82716" cy="7724"/>
            </a:xfrm>
            <a:custGeom>
              <a:avLst/>
              <a:gdLst>
                <a:gd name="connsiteX0" fmla="*/ 8820 w 19575"/>
                <a:gd name="connsiteY0" fmla="*/ 968 h 1828"/>
                <a:gd name="connsiteX1" fmla="*/ 19575 w 19575"/>
                <a:gd name="connsiteY1" fmla="*/ 0 h 1828"/>
                <a:gd name="connsiteX2" fmla="*/ 0 w 19575"/>
                <a:gd name="connsiteY2" fmla="*/ 1828 h 1828"/>
                <a:gd name="connsiteX3" fmla="*/ 8820 w 19575"/>
                <a:gd name="connsiteY3" fmla="*/ 968 h 1828"/>
              </a:gdLst>
              <a:ahLst/>
              <a:cxnLst>
                <a:cxn ang="0">
                  <a:pos x="connsiteX0" y="connsiteY0"/>
                </a:cxn>
                <a:cxn ang="0">
                  <a:pos x="connsiteX1" y="connsiteY1"/>
                </a:cxn>
                <a:cxn ang="0">
                  <a:pos x="connsiteX2" y="connsiteY2"/>
                </a:cxn>
                <a:cxn ang="0">
                  <a:pos x="connsiteX3" y="connsiteY3"/>
                </a:cxn>
              </a:cxnLst>
              <a:rect l="l" t="t" r="r" b="b"/>
              <a:pathLst>
                <a:path w="19575" h="1828">
                  <a:moveTo>
                    <a:pt x="8820" y="968"/>
                  </a:moveTo>
                  <a:cubicBezTo>
                    <a:pt x="12369" y="645"/>
                    <a:pt x="16026" y="323"/>
                    <a:pt x="19575" y="0"/>
                  </a:cubicBezTo>
                  <a:cubicBezTo>
                    <a:pt x="14520" y="323"/>
                    <a:pt x="753" y="1613"/>
                    <a:pt x="0" y="1828"/>
                  </a:cubicBezTo>
                  <a:cubicBezTo>
                    <a:pt x="2904" y="1613"/>
                    <a:pt x="5808" y="1291"/>
                    <a:pt x="882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8" name="任意多边形: 形状 274">
              <a:extLst>
                <a:ext uri="{FF2B5EF4-FFF2-40B4-BE49-F238E27FC236}">
                  <a16:creationId xmlns:a16="http://schemas.microsoft.com/office/drawing/2014/main" xmlns="" id="{69B5D55B-D7E7-4C43-855B-E4811F6FFC92}"/>
                </a:ext>
              </a:extLst>
            </p:cNvPr>
            <p:cNvSpPr/>
            <p:nvPr/>
          </p:nvSpPr>
          <p:spPr>
            <a:xfrm>
              <a:off x="88783" y="218649"/>
              <a:ext cx="16662" cy="16057"/>
            </a:xfrm>
            <a:custGeom>
              <a:avLst/>
              <a:gdLst>
                <a:gd name="connsiteX0" fmla="*/ 3 w 3943"/>
                <a:gd name="connsiteY0" fmla="*/ 3657 h 3800"/>
                <a:gd name="connsiteX1" fmla="*/ 2584 w 3943"/>
                <a:gd name="connsiteY1" fmla="*/ 2044 h 3800"/>
                <a:gd name="connsiteX2" fmla="*/ 2584 w 3943"/>
                <a:gd name="connsiteY2" fmla="*/ 2044 h 3800"/>
                <a:gd name="connsiteX3" fmla="*/ 3875 w 3943"/>
                <a:gd name="connsiteY3" fmla="*/ 0 h 3800"/>
                <a:gd name="connsiteX4" fmla="*/ 3 w 3943"/>
                <a:gd name="connsiteY4" fmla="*/ 3657 h 3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3" h="3800">
                  <a:moveTo>
                    <a:pt x="3" y="3657"/>
                  </a:moveTo>
                  <a:cubicBezTo>
                    <a:pt x="3" y="4087"/>
                    <a:pt x="1186" y="3549"/>
                    <a:pt x="2584" y="2044"/>
                  </a:cubicBezTo>
                  <a:lnTo>
                    <a:pt x="2584" y="2044"/>
                  </a:lnTo>
                  <a:cubicBezTo>
                    <a:pt x="2584" y="2044"/>
                    <a:pt x="4305" y="108"/>
                    <a:pt x="3875" y="0"/>
                  </a:cubicBezTo>
                  <a:cubicBezTo>
                    <a:pt x="3014" y="108"/>
                    <a:pt x="-105" y="2796"/>
                    <a:pt x="3"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8" name="任意多边形: 形状 275">
              <a:extLst>
                <a:ext uri="{FF2B5EF4-FFF2-40B4-BE49-F238E27FC236}">
                  <a16:creationId xmlns:a16="http://schemas.microsoft.com/office/drawing/2014/main" xmlns="" id="{3A236E16-4953-4AD6-9BAF-69B5F701BEAA}"/>
                </a:ext>
              </a:extLst>
            </p:cNvPr>
            <p:cNvSpPr/>
            <p:nvPr/>
          </p:nvSpPr>
          <p:spPr>
            <a:xfrm>
              <a:off x="117086" y="218649"/>
              <a:ext cx="8658" cy="15922"/>
            </a:xfrm>
            <a:custGeom>
              <a:avLst/>
              <a:gdLst>
                <a:gd name="connsiteX0" fmla="*/ 1801 w 2049"/>
                <a:gd name="connsiteY0" fmla="*/ 0 h 3768"/>
                <a:gd name="connsiteX1" fmla="*/ 81 w 2049"/>
                <a:gd name="connsiteY1" fmla="*/ 3549 h 3768"/>
                <a:gd name="connsiteX2" fmla="*/ 1801 w 2049"/>
                <a:gd name="connsiteY2" fmla="*/ 2044 h 3768"/>
                <a:gd name="connsiteX3" fmla="*/ 1801 w 2049"/>
                <a:gd name="connsiteY3" fmla="*/ 0 h 3768"/>
              </a:gdLst>
              <a:ahLst/>
              <a:cxnLst>
                <a:cxn ang="0">
                  <a:pos x="connsiteX0" y="connsiteY0"/>
                </a:cxn>
                <a:cxn ang="0">
                  <a:pos x="connsiteX1" y="connsiteY1"/>
                </a:cxn>
                <a:cxn ang="0">
                  <a:pos x="connsiteX2" y="connsiteY2"/>
                </a:cxn>
                <a:cxn ang="0">
                  <a:pos x="connsiteX3" y="connsiteY3"/>
                </a:cxn>
              </a:cxnLst>
              <a:rect l="l" t="t" r="r" b="b"/>
              <a:pathLst>
                <a:path w="2049" h="3768">
                  <a:moveTo>
                    <a:pt x="1801" y="0"/>
                  </a:moveTo>
                  <a:cubicBezTo>
                    <a:pt x="1049" y="108"/>
                    <a:pt x="-350" y="2689"/>
                    <a:pt x="81" y="3549"/>
                  </a:cubicBezTo>
                  <a:cubicBezTo>
                    <a:pt x="296" y="4087"/>
                    <a:pt x="1264" y="3657"/>
                    <a:pt x="1801" y="2044"/>
                  </a:cubicBezTo>
                  <a:cubicBezTo>
                    <a:pt x="2017" y="1291"/>
                    <a:pt x="2232" y="0"/>
                    <a:pt x="180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9" name="任意多边形: 形状 276">
              <a:extLst>
                <a:ext uri="{FF2B5EF4-FFF2-40B4-BE49-F238E27FC236}">
                  <a16:creationId xmlns:a16="http://schemas.microsoft.com/office/drawing/2014/main" xmlns="" id="{1A2566AD-14BA-4FCA-8F68-5CE7E3C4F6AA}"/>
                </a:ext>
              </a:extLst>
            </p:cNvPr>
            <p:cNvSpPr/>
            <p:nvPr/>
          </p:nvSpPr>
          <p:spPr>
            <a:xfrm>
              <a:off x="143137" y="218197"/>
              <a:ext cx="7217" cy="15766"/>
            </a:xfrm>
            <a:custGeom>
              <a:avLst/>
              <a:gdLst>
                <a:gd name="connsiteX0" fmla="*/ 369 w 1708"/>
                <a:gd name="connsiteY0" fmla="*/ 0 h 3731"/>
                <a:gd name="connsiteX1" fmla="*/ 369 w 1708"/>
                <a:gd name="connsiteY1" fmla="*/ 0 h 3731"/>
                <a:gd name="connsiteX2" fmla="*/ 907 w 1708"/>
                <a:gd name="connsiteY2" fmla="*/ 3657 h 3731"/>
                <a:gd name="connsiteX3" fmla="*/ 1552 w 1708"/>
                <a:gd name="connsiteY3" fmla="*/ 1936 h 3731"/>
                <a:gd name="connsiteX4" fmla="*/ 1552 w 1708"/>
                <a:gd name="connsiteY4" fmla="*/ 1936 h 3731"/>
                <a:gd name="connsiteX5" fmla="*/ 369 w 1708"/>
                <a:gd name="connsiteY5" fmla="*/ 0 h 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8" h="3731">
                  <a:moveTo>
                    <a:pt x="369" y="0"/>
                  </a:moveTo>
                  <a:cubicBezTo>
                    <a:pt x="369" y="0"/>
                    <a:pt x="369" y="0"/>
                    <a:pt x="369" y="0"/>
                  </a:cubicBezTo>
                  <a:cubicBezTo>
                    <a:pt x="-276" y="215"/>
                    <a:pt x="-61" y="3119"/>
                    <a:pt x="907" y="3657"/>
                  </a:cubicBezTo>
                  <a:cubicBezTo>
                    <a:pt x="1444" y="3980"/>
                    <a:pt x="1982" y="3227"/>
                    <a:pt x="1552" y="1936"/>
                  </a:cubicBezTo>
                  <a:lnTo>
                    <a:pt x="1552" y="1936"/>
                  </a:lnTo>
                  <a:cubicBezTo>
                    <a:pt x="1444" y="1183"/>
                    <a:pt x="799" y="0"/>
                    <a:pt x="3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0" name="任意多边形: 形状 277">
              <a:extLst>
                <a:ext uri="{FF2B5EF4-FFF2-40B4-BE49-F238E27FC236}">
                  <a16:creationId xmlns:a16="http://schemas.microsoft.com/office/drawing/2014/main" xmlns="" id="{976D7B90-FBA2-42EC-9728-B4B60E77451B}"/>
                </a:ext>
              </a:extLst>
            </p:cNvPr>
            <p:cNvSpPr/>
            <p:nvPr/>
          </p:nvSpPr>
          <p:spPr>
            <a:xfrm>
              <a:off x="164113" y="217740"/>
              <a:ext cx="14777" cy="15449"/>
            </a:xfrm>
            <a:custGeom>
              <a:avLst/>
              <a:gdLst>
                <a:gd name="connsiteX0" fmla="*/ 30 w 3497"/>
                <a:gd name="connsiteY0" fmla="*/ 0 h 3656"/>
                <a:gd name="connsiteX1" fmla="*/ 3257 w 3497"/>
                <a:gd name="connsiteY1" fmla="*/ 3657 h 3656"/>
                <a:gd name="connsiteX2" fmla="*/ 2611 w 3497"/>
                <a:gd name="connsiteY2" fmla="*/ 1936 h 3656"/>
                <a:gd name="connsiteX3" fmla="*/ 2611 w 3497"/>
                <a:gd name="connsiteY3" fmla="*/ 1936 h 3656"/>
                <a:gd name="connsiteX4" fmla="*/ 30 w 3497"/>
                <a:gd name="connsiteY4" fmla="*/ 0 h 3656"/>
                <a:gd name="connsiteX5" fmla="*/ 30 w 3497"/>
                <a:gd name="connsiteY5" fmla="*/ 0 h 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7" h="3656">
                  <a:moveTo>
                    <a:pt x="30" y="0"/>
                  </a:moveTo>
                  <a:cubicBezTo>
                    <a:pt x="-293" y="430"/>
                    <a:pt x="2073" y="3657"/>
                    <a:pt x="3257" y="3657"/>
                  </a:cubicBezTo>
                  <a:cubicBezTo>
                    <a:pt x="3687" y="3657"/>
                    <a:pt x="3579" y="3012"/>
                    <a:pt x="2611" y="1936"/>
                  </a:cubicBezTo>
                  <a:lnTo>
                    <a:pt x="2611" y="1936"/>
                  </a:lnTo>
                  <a:cubicBezTo>
                    <a:pt x="1858" y="1076"/>
                    <a:pt x="568" y="0"/>
                    <a:pt x="30" y="0"/>
                  </a:cubicBezTo>
                  <a:cubicBezTo>
                    <a:pt x="137" y="0"/>
                    <a:pt x="30" y="0"/>
                    <a:pt x="3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1" name="任意多边形: 形状 278">
              <a:extLst>
                <a:ext uri="{FF2B5EF4-FFF2-40B4-BE49-F238E27FC236}">
                  <a16:creationId xmlns:a16="http://schemas.microsoft.com/office/drawing/2014/main" xmlns="" id="{333279E5-71CF-43F7-88F1-18D0F102482C}"/>
                </a:ext>
              </a:extLst>
            </p:cNvPr>
            <p:cNvSpPr/>
            <p:nvPr/>
          </p:nvSpPr>
          <p:spPr>
            <a:xfrm>
              <a:off x="183775" y="216832"/>
              <a:ext cx="23608" cy="15039"/>
            </a:xfrm>
            <a:custGeom>
              <a:avLst/>
              <a:gdLst>
                <a:gd name="connsiteX0" fmla="*/ 3874 w 5587"/>
                <a:gd name="connsiteY0" fmla="*/ 1828 h 3559"/>
                <a:gd name="connsiteX1" fmla="*/ 3874 w 5587"/>
                <a:gd name="connsiteY1" fmla="*/ 1828 h 3559"/>
                <a:gd name="connsiteX2" fmla="*/ 109 w 5587"/>
                <a:gd name="connsiteY2" fmla="*/ 0 h 3559"/>
                <a:gd name="connsiteX3" fmla="*/ 2 w 5587"/>
                <a:gd name="connsiteY3" fmla="*/ 0 h 3559"/>
                <a:gd name="connsiteX4" fmla="*/ 5487 w 5587"/>
                <a:gd name="connsiteY4" fmla="*/ 3549 h 3559"/>
                <a:gd name="connsiteX5" fmla="*/ 3874 w 5587"/>
                <a:gd name="connsiteY5" fmla="*/ 1828 h 3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 h="3559">
                  <a:moveTo>
                    <a:pt x="3874" y="1828"/>
                  </a:moveTo>
                  <a:lnTo>
                    <a:pt x="3874" y="1828"/>
                  </a:lnTo>
                  <a:cubicBezTo>
                    <a:pt x="2691" y="968"/>
                    <a:pt x="755" y="0"/>
                    <a:pt x="109" y="0"/>
                  </a:cubicBezTo>
                  <a:cubicBezTo>
                    <a:pt x="109" y="0"/>
                    <a:pt x="2" y="0"/>
                    <a:pt x="2" y="0"/>
                  </a:cubicBezTo>
                  <a:cubicBezTo>
                    <a:pt x="-106" y="538"/>
                    <a:pt x="4842" y="3764"/>
                    <a:pt x="5487" y="3549"/>
                  </a:cubicBezTo>
                  <a:cubicBezTo>
                    <a:pt x="5810" y="3442"/>
                    <a:pt x="5380" y="2796"/>
                    <a:pt x="3874"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2" name="任意多边形: 形状 279">
              <a:extLst>
                <a:ext uri="{FF2B5EF4-FFF2-40B4-BE49-F238E27FC236}">
                  <a16:creationId xmlns:a16="http://schemas.microsoft.com/office/drawing/2014/main" xmlns="" id="{652B5D33-007F-41CE-BABE-DBE023162CDA}"/>
                </a:ext>
              </a:extLst>
            </p:cNvPr>
            <p:cNvSpPr/>
            <p:nvPr/>
          </p:nvSpPr>
          <p:spPr>
            <a:xfrm>
              <a:off x="203779" y="215923"/>
              <a:ext cx="32723" cy="14249"/>
            </a:xfrm>
            <a:custGeom>
              <a:avLst/>
              <a:gdLst>
                <a:gd name="connsiteX0" fmla="*/ 0 w 7744"/>
                <a:gd name="connsiteY0" fmla="*/ 0 h 3372"/>
                <a:gd name="connsiteX1" fmla="*/ 7744 w 7744"/>
                <a:gd name="connsiteY1" fmla="*/ 3334 h 3372"/>
                <a:gd name="connsiteX2" fmla="*/ 5055 w 7744"/>
                <a:gd name="connsiteY2" fmla="*/ 1721 h 3372"/>
                <a:gd name="connsiteX3" fmla="*/ 0 w 7744"/>
                <a:gd name="connsiteY3" fmla="*/ 0 h 3372"/>
                <a:gd name="connsiteX4" fmla="*/ 0 w 7744"/>
                <a:gd name="connsiteY4" fmla="*/ 0 h 3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3372">
                  <a:moveTo>
                    <a:pt x="0" y="0"/>
                  </a:moveTo>
                  <a:cubicBezTo>
                    <a:pt x="323" y="430"/>
                    <a:pt x="7314" y="3764"/>
                    <a:pt x="7744" y="3334"/>
                  </a:cubicBezTo>
                  <a:cubicBezTo>
                    <a:pt x="7636" y="3012"/>
                    <a:pt x="6238" y="2259"/>
                    <a:pt x="5055" y="1721"/>
                  </a:cubicBezTo>
                  <a:cubicBezTo>
                    <a:pt x="3119" y="968"/>
                    <a:pt x="645" y="0"/>
                    <a:pt x="0" y="0"/>
                  </a:cubicBezTo>
                  <a:cubicBezTo>
                    <a:pt x="0" y="0"/>
                    <a:pt x="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3" name="任意多边形: 形状 280">
              <a:extLst>
                <a:ext uri="{FF2B5EF4-FFF2-40B4-BE49-F238E27FC236}">
                  <a16:creationId xmlns:a16="http://schemas.microsoft.com/office/drawing/2014/main" xmlns="" id="{1A526AF7-E7B2-42F3-A5F2-2930587FDFFE}"/>
                </a:ext>
              </a:extLst>
            </p:cNvPr>
            <p:cNvSpPr/>
            <p:nvPr/>
          </p:nvSpPr>
          <p:spPr>
            <a:xfrm>
              <a:off x="222866" y="214559"/>
              <a:ext cx="41356" cy="13780"/>
            </a:xfrm>
            <a:custGeom>
              <a:avLst/>
              <a:gdLst>
                <a:gd name="connsiteX0" fmla="*/ 6131 w 9787"/>
                <a:gd name="connsiteY0" fmla="*/ 1721 h 3261"/>
                <a:gd name="connsiteX1" fmla="*/ 0 w 9787"/>
                <a:gd name="connsiteY1" fmla="*/ 0 h 3261"/>
                <a:gd name="connsiteX2" fmla="*/ 0 w 9787"/>
                <a:gd name="connsiteY2" fmla="*/ 0 h 3261"/>
                <a:gd name="connsiteX3" fmla="*/ 9788 w 9787"/>
                <a:gd name="connsiteY3" fmla="*/ 3227 h 3261"/>
                <a:gd name="connsiteX4" fmla="*/ 6131 w 9787"/>
                <a:gd name="connsiteY4" fmla="*/ 1721 h 3261"/>
                <a:gd name="connsiteX5" fmla="*/ 6131 w 9787"/>
                <a:gd name="connsiteY5" fmla="*/ 1721 h 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87" h="3261">
                  <a:moveTo>
                    <a:pt x="6131" y="1721"/>
                  </a:moveTo>
                  <a:cubicBezTo>
                    <a:pt x="3549" y="860"/>
                    <a:pt x="538" y="0"/>
                    <a:pt x="0" y="0"/>
                  </a:cubicBezTo>
                  <a:cubicBezTo>
                    <a:pt x="0" y="0"/>
                    <a:pt x="0" y="0"/>
                    <a:pt x="0" y="0"/>
                  </a:cubicBezTo>
                  <a:cubicBezTo>
                    <a:pt x="108" y="0"/>
                    <a:pt x="9250" y="3657"/>
                    <a:pt x="9788" y="3227"/>
                  </a:cubicBezTo>
                  <a:cubicBezTo>
                    <a:pt x="9680" y="3012"/>
                    <a:pt x="7744" y="2259"/>
                    <a:pt x="6131" y="1721"/>
                  </a:cubicBezTo>
                  <a:lnTo>
                    <a:pt x="6131" y="172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364" name="任意多边形: 形状 282">
              <a:extLst>
                <a:ext uri="{FF2B5EF4-FFF2-40B4-BE49-F238E27FC236}">
                  <a16:creationId xmlns:a16="http://schemas.microsoft.com/office/drawing/2014/main" xmlns="" id="{E5670F66-59C0-40A7-9DB0-9022C3BAE700}"/>
                </a:ext>
              </a:extLst>
            </p:cNvPr>
            <p:cNvSpPr/>
            <p:nvPr/>
          </p:nvSpPr>
          <p:spPr>
            <a:xfrm>
              <a:off x="241501" y="213308"/>
              <a:ext cx="49993" cy="13518"/>
            </a:xfrm>
            <a:custGeom>
              <a:avLst/>
              <a:gdLst>
                <a:gd name="connsiteX0" fmla="*/ 0 w 11831"/>
                <a:gd name="connsiteY0" fmla="*/ 81 h 3199"/>
                <a:gd name="connsiteX1" fmla="*/ 11831 w 11831"/>
                <a:gd name="connsiteY1" fmla="*/ 3200 h 3199"/>
                <a:gd name="connsiteX2" fmla="*/ 11831 w 11831"/>
                <a:gd name="connsiteY2" fmla="*/ 3200 h 3199"/>
                <a:gd name="connsiteX3" fmla="*/ 7206 w 11831"/>
                <a:gd name="connsiteY3" fmla="*/ 1694 h 3199"/>
                <a:gd name="connsiteX4" fmla="*/ 0 w 11831"/>
                <a:gd name="connsiteY4" fmla="*/ 81 h 3199"/>
                <a:gd name="connsiteX5" fmla="*/ 0 w 11831"/>
                <a:gd name="connsiteY5" fmla="*/ 81 h 3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31" h="3199">
                  <a:moveTo>
                    <a:pt x="0" y="81"/>
                  </a:moveTo>
                  <a:cubicBezTo>
                    <a:pt x="538" y="296"/>
                    <a:pt x="10540" y="3200"/>
                    <a:pt x="11831" y="3200"/>
                  </a:cubicBezTo>
                  <a:cubicBezTo>
                    <a:pt x="11831" y="3200"/>
                    <a:pt x="11831" y="3200"/>
                    <a:pt x="11831" y="3200"/>
                  </a:cubicBezTo>
                  <a:cubicBezTo>
                    <a:pt x="11401" y="2877"/>
                    <a:pt x="9035" y="2232"/>
                    <a:pt x="7206" y="1694"/>
                  </a:cubicBezTo>
                  <a:cubicBezTo>
                    <a:pt x="4195" y="834"/>
                    <a:pt x="645" y="-27"/>
                    <a:pt x="0" y="81"/>
                  </a:cubicBezTo>
                  <a:cubicBezTo>
                    <a:pt x="0" y="-27"/>
                    <a:pt x="0"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5" name="任意多边形: 形状 283">
              <a:extLst>
                <a:ext uri="{FF2B5EF4-FFF2-40B4-BE49-F238E27FC236}">
                  <a16:creationId xmlns:a16="http://schemas.microsoft.com/office/drawing/2014/main" xmlns="" id="{397EF973-70E9-4255-8F36-42C166DEEB75}"/>
                </a:ext>
              </a:extLst>
            </p:cNvPr>
            <p:cNvSpPr/>
            <p:nvPr/>
          </p:nvSpPr>
          <p:spPr>
            <a:xfrm>
              <a:off x="258771" y="211833"/>
              <a:ext cx="58174" cy="12364"/>
            </a:xfrm>
            <a:custGeom>
              <a:avLst/>
              <a:gdLst>
                <a:gd name="connsiteX0" fmla="*/ 13767 w 13767"/>
                <a:gd name="connsiteY0" fmla="*/ 2904 h 2926"/>
                <a:gd name="connsiteX1" fmla="*/ 8282 w 13767"/>
                <a:gd name="connsiteY1" fmla="*/ 1506 h 2926"/>
                <a:gd name="connsiteX2" fmla="*/ 0 w 13767"/>
                <a:gd name="connsiteY2" fmla="*/ 0 h 2926"/>
                <a:gd name="connsiteX3" fmla="*/ 13767 w 13767"/>
                <a:gd name="connsiteY3" fmla="*/ 2904 h 2926"/>
              </a:gdLst>
              <a:ahLst/>
              <a:cxnLst>
                <a:cxn ang="0">
                  <a:pos x="connsiteX0" y="connsiteY0"/>
                </a:cxn>
                <a:cxn ang="0">
                  <a:pos x="connsiteX1" y="connsiteY1"/>
                </a:cxn>
                <a:cxn ang="0">
                  <a:pos x="connsiteX2" y="connsiteY2"/>
                </a:cxn>
                <a:cxn ang="0">
                  <a:pos x="connsiteX3" y="connsiteY3"/>
                </a:cxn>
              </a:cxnLst>
              <a:rect l="l" t="t" r="r" b="b"/>
              <a:pathLst>
                <a:path w="13767" h="2926">
                  <a:moveTo>
                    <a:pt x="13767" y="2904"/>
                  </a:moveTo>
                  <a:cubicBezTo>
                    <a:pt x="13122" y="2581"/>
                    <a:pt x="10540" y="1936"/>
                    <a:pt x="8282" y="1506"/>
                  </a:cubicBezTo>
                  <a:cubicBezTo>
                    <a:pt x="4517" y="645"/>
                    <a:pt x="645" y="0"/>
                    <a:pt x="0" y="0"/>
                  </a:cubicBezTo>
                  <a:cubicBezTo>
                    <a:pt x="0" y="0"/>
                    <a:pt x="13122" y="3227"/>
                    <a:pt x="13767" y="29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6" name="任意多边形: 形状 284">
              <a:extLst>
                <a:ext uri="{FF2B5EF4-FFF2-40B4-BE49-F238E27FC236}">
                  <a16:creationId xmlns:a16="http://schemas.microsoft.com/office/drawing/2014/main" xmlns="" id="{1B6FD19A-DA9D-461C-9086-61EC7A9389B6}"/>
                </a:ext>
              </a:extLst>
            </p:cNvPr>
            <p:cNvSpPr/>
            <p:nvPr/>
          </p:nvSpPr>
          <p:spPr>
            <a:xfrm>
              <a:off x="274224" y="210016"/>
              <a:ext cx="65446" cy="11861"/>
            </a:xfrm>
            <a:custGeom>
              <a:avLst/>
              <a:gdLst>
                <a:gd name="connsiteX0" fmla="*/ 15488 w 15488"/>
                <a:gd name="connsiteY0" fmla="*/ 2796 h 2807"/>
                <a:gd name="connsiteX1" fmla="*/ 9142 w 15488"/>
                <a:gd name="connsiteY1" fmla="*/ 1398 h 2807"/>
                <a:gd name="connsiteX2" fmla="*/ 0 w 15488"/>
                <a:gd name="connsiteY2" fmla="*/ 0 h 2807"/>
                <a:gd name="connsiteX3" fmla="*/ 15488 w 15488"/>
                <a:gd name="connsiteY3" fmla="*/ 2796 h 2807"/>
              </a:gdLst>
              <a:ahLst/>
              <a:cxnLst>
                <a:cxn ang="0">
                  <a:pos x="connsiteX0" y="connsiteY0"/>
                </a:cxn>
                <a:cxn ang="0">
                  <a:pos x="connsiteX1" y="connsiteY1"/>
                </a:cxn>
                <a:cxn ang="0">
                  <a:pos x="connsiteX2" y="connsiteY2"/>
                </a:cxn>
                <a:cxn ang="0">
                  <a:pos x="connsiteX3" y="connsiteY3"/>
                </a:cxn>
              </a:cxnLst>
              <a:rect l="l" t="t" r="r" b="b"/>
              <a:pathLst>
                <a:path w="15488" h="2807">
                  <a:moveTo>
                    <a:pt x="15488" y="2796"/>
                  </a:moveTo>
                  <a:cubicBezTo>
                    <a:pt x="14735" y="2474"/>
                    <a:pt x="11724" y="1936"/>
                    <a:pt x="9142" y="1398"/>
                  </a:cubicBezTo>
                  <a:cubicBezTo>
                    <a:pt x="4948" y="645"/>
                    <a:pt x="538" y="0"/>
                    <a:pt x="0" y="0"/>
                  </a:cubicBezTo>
                  <a:cubicBezTo>
                    <a:pt x="108" y="108"/>
                    <a:pt x="15058" y="3012"/>
                    <a:pt x="15488" y="27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7" name="任意多边形: 形状 285">
              <a:extLst>
                <a:ext uri="{FF2B5EF4-FFF2-40B4-BE49-F238E27FC236}">
                  <a16:creationId xmlns:a16="http://schemas.microsoft.com/office/drawing/2014/main" xmlns="" id="{013573DF-7E7D-4AB2-9322-3E4D2723AC64}"/>
                </a:ext>
              </a:extLst>
            </p:cNvPr>
            <p:cNvSpPr/>
            <p:nvPr/>
          </p:nvSpPr>
          <p:spPr>
            <a:xfrm>
              <a:off x="287860" y="208651"/>
              <a:ext cx="71806" cy="10919"/>
            </a:xfrm>
            <a:custGeom>
              <a:avLst/>
              <a:gdLst>
                <a:gd name="connsiteX0" fmla="*/ 0 w 16993"/>
                <a:gd name="connsiteY0" fmla="*/ 0 h 2584"/>
                <a:gd name="connsiteX1" fmla="*/ 16994 w 16993"/>
                <a:gd name="connsiteY1" fmla="*/ 2581 h 2584"/>
                <a:gd name="connsiteX2" fmla="*/ 9895 w 16993"/>
                <a:gd name="connsiteY2" fmla="*/ 1291 h 2584"/>
                <a:gd name="connsiteX3" fmla="*/ 0 w 16993"/>
                <a:gd name="connsiteY3" fmla="*/ 0 h 2584"/>
                <a:gd name="connsiteX4" fmla="*/ 0 w 16993"/>
                <a:gd name="connsiteY4" fmla="*/ 0 h 2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2584">
                  <a:moveTo>
                    <a:pt x="0" y="0"/>
                  </a:moveTo>
                  <a:cubicBezTo>
                    <a:pt x="108" y="0"/>
                    <a:pt x="16133" y="2689"/>
                    <a:pt x="16994" y="2581"/>
                  </a:cubicBezTo>
                  <a:cubicBezTo>
                    <a:pt x="16133" y="2366"/>
                    <a:pt x="13229" y="1828"/>
                    <a:pt x="9895" y="1291"/>
                  </a:cubicBezTo>
                  <a:cubicBezTo>
                    <a:pt x="5701" y="645"/>
                    <a:pt x="968" y="0"/>
                    <a:pt x="0" y="0"/>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368" name="任意多边形: 形状 286">
              <a:extLst>
                <a:ext uri="{FF2B5EF4-FFF2-40B4-BE49-F238E27FC236}">
                  <a16:creationId xmlns:a16="http://schemas.microsoft.com/office/drawing/2014/main" xmlns="" id="{384A4D63-C4A7-41F3-BDB8-032BA0A16E4C}"/>
                </a:ext>
              </a:extLst>
            </p:cNvPr>
            <p:cNvSpPr/>
            <p:nvPr/>
          </p:nvSpPr>
          <p:spPr>
            <a:xfrm>
              <a:off x="299223" y="206834"/>
              <a:ext cx="78169" cy="10010"/>
            </a:xfrm>
            <a:custGeom>
              <a:avLst/>
              <a:gdLst>
                <a:gd name="connsiteX0" fmla="*/ 18500 w 18499"/>
                <a:gd name="connsiteY0" fmla="*/ 2366 h 2369"/>
                <a:gd name="connsiteX1" fmla="*/ 10648 w 18499"/>
                <a:gd name="connsiteY1" fmla="*/ 1183 h 2369"/>
                <a:gd name="connsiteX2" fmla="*/ 0 w 18499"/>
                <a:gd name="connsiteY2" fmla="*/ 0 h 2369"/>
                <a:gd name="connsiteX3" fmla="*/ 18500 w 18499"/>
                <a:gd name="connsiteY3" fmla="*/ 2366 h 2369"/>
              </a:gdLst>
              <a:ahLst/>
              <a:cxnLst>
                <a:cxn ang="0">
                  <a:pos x="connsiteX0" y="connsiteY0"/>
                </a:cxn>
                <a:cxn ang="0">
                  <a:pos x="connsiteX1" y="connsiteY1"/>
                </a:cxn>
                <a:cxn ang="0">
                  <a:pos x="connsiteX2" y="connsiteY2"/>
                </a:cxn>
                <a:cxn ang="0">
                  <a:pos x="connsiteX3" y="connsiteY3"/>
                </a:cxn>
              </a:cxnLst>
              <a:rect l="l" t="t" r="r" b="b"/>
              <a:pathLst>
                <a:path w="18499" h="2369">
                  <a:moveTo>
                    <a:pt x="18500" y="2366"/>
                  </a:moveTo>
                  <a:cubicBezTo>
                    <a:pt x="17962" y="2151"/>
                    <a:pt x="14520" y="1613"/>
                    <a:pt x="10648" y="1183"/>
                  </a:cubicBezTo>
                  <a:cubicBezTo>
                    <a:pt x="6131" y="538"/>
                    <a:pt x="1076" y="0"/>
                    <a:pt x="0" y="0"/>
                  </a:cubicBezTo>
                  <a:cubicBezTo>
                    <a:pt x="108" y="0"/>
                    <a:pt x="17962" y="2474"/>
                    <a:pt x="18500"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9" name="任意多边形: 形状 287">
              <a:extLst>
                <a:ext uri="{FF2B5EF4-FFF2-40B4-BE49-F238E27FC236}">
                  <a16:creationId xmlns:a16="http://schemas.microsoft.com/office/drawing/2014/main" xmlns="" id="{9A217478-2662-4039-BD0A-281911AEF564}"/>
                </a:ext>
              </a:extLst>
            </p:cNvPr>
            <p:cNvSpPr/>
            <p:nvPr/>
          </p:nvSpPr>
          <p:spPr>
            <a:xfrm>
              <a:off x="309677" y="205013"/>
              <a:ext cx="82716" cy="9089"/>
            </a:xfrm>
            <a:custGeom>
              <a:avLst/>
              <a:gdLst>
                <a:gd name="connsiteX0" fmla="*/ 19575 w 19575"/>
                <a:gd name="connsiteY0" fmla="*/ 2151 h 2151"/>
                <a:gd name="connsiteX1" fmla="*/ 11186 w 19575"/>
                <a:gd name="connsiteY1" fmla="*/ 1076 h 2151"/>
                <a:gd name="connsiteX2" fmla="*/ 0 w 19575"/>
                <a:gd name="connsiteY2" fmla="*/ 0 h 2151"/>
                <a:gd name="connsiteX3" fmla="*/ 19575 w 19575"/>
                <a:gd name="connsiteY3" fmla="*/ 2151 h 2151"/>
              </a:gdLst>
              <a:ahLst/>
              <a:cxnLst>
                <a:cxn ang="0">
                  <a:pos x="connsiteX0" y="connsiteY0"/>
                </a:cxn>
                <a:cxn ang="0">
                  <a:pos x="connsiteX1" y="connsiteY1"/>
                </a:cxn>
                <a:cxn ang="0">
                  <a:pos x="connsiteX2" y="connsiteY2"/>
                </a:cxn>
                <a:cxn ang="0">
                  <a:pos x="connsiteX3" y="connsiteY3"/>
                </a:cxn>
              </a:cxnLst>
              <a:rect l="l" t="t" r="r" b="b"/>
              <a:pathLst>
                <a:path w="19575" h="2151">
                  <a:moveTo>
                    <a:pt x="19575" y="2151"/>
                  </a:moveTo>
                  <a:cubicBezTo>
                    <a:pt x="18930" y="1936"/>
                    <a:pt x="15165" y="1506"/>
                    <a:pt x="11186" y="1076"/>
                  </a:cubicBezTo>
                  <a:cubicBezTo>
                    <a:pt x="6023" y="538"/>
                    <a:pt x="968" y="0"/>
                    <a:pt x="0" y="0"/>
                  </a:cubicBezTo>
                  <a:cubicBezTo>
                    <a:pt x="108" y="0"/>
                    <a:pt x="18500" y="2151"/>
                    <a:pt x="19575" y="215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6" name="任意多边形: 形状 288">
              <a:extLst>
                <a:ext uri="{FF2B5EF4-FFF2-40B4-BE49-F238E27FC236}">
                  <a16:creationId xmlns:a16="http://schemas.microsoft.com/office/drawing/2014/main" xmlns="" id="{4DCCFE6E-2F72-4FCE-ACD0-055B384A7F62}"/>
                </a:ext>
              </a:extLst>
            </p:cNvPr>
            <p:cNvSpPr/>
            <p:nvPr/>
          </p:nvSpPr>
          <p:spPr>
            <a:xfrm>
              <a:off x="318310" y="202744"/>
              <a:ext cx="86350" cy="8198"/>
            </a:xfrm>
            <a:custGeom>
              <a:avLst/>
              <a:gdLst>
                <a:gd name="connsiteX0" fmla="*/ 20436 w 20435"/>
                <a:gd name="connsiteY0" fmla="*/ 1936 h 1940"/>
                <a:gd name="connsiteX1" fmla="*/ 11616 w 20435"/>
                <a:gd name="connsiteY1" fmla="*/ 968 h 1940"/>
                <a:gd name="connsiteX2" fmla="*/ 11616 w 20435"/>
                <a:gd name="connsiteY2" fmla="*/ 968 h 1940"/>
                <a:gd name="connsiteX3" fmla="*/ 0 w 20435"/>
                <a:gd name="connsiteY3" fmla="*/ 0 h 1940"/>
                <a:gd name="connsiteX4" fmla="*/ 20436 w 20435"/>
                <a:gd name="connsiteY4" fmla="*/ 1936 h 1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1940">
                  <a:moveTo>
                    <a:pt x="20436" y="1936"/>
                  </a:moveTo>
                  <a:cubicBezTo>
                    <a:pt x="19790" y="1828"/>
                    <a:pt x="16241" y="1398"/>
                    <a:pt x="11616" y="968"/>
                  </a:cubicBezTo>
                  <a:lnTo>
                    <a:pt x="11616" y="968"/>
                  </a:lnTo>
                  <a:cubicBezTo>
                    <a:pt x="6346" y="430"/>
                    <a:pt x="968" y="0"/>
                    <a:pt x="0" y="0"/>
                  </a:cubicBezTo>
                  <a:cubicBezTo>
                    <a:pt x="0" y="0"/>
                    <a:pt x="19575" y="2044"/>
                    <a:pt x="20436"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7" name="任意多边形: 形状 289">
              <a:extLst>
                <a:ext uri="{FF2B5EF4-FFF2-40B4-BE49-F238E27FC236}">
                  <a16:creationId xmlns:a16="http://schemas.microsoft.com/office/drawing/2014/main" xmlns="" id="{29A6C56B-F415-4530-873F-6556BD05F074}"/>
                </a:ext>
              </a:extLst>
            </p:cNvPr>
            <p:cNvSpPr/>
            <p:nvPr/>
          </p:nvSpPr>
          <p:spPr>
            <a:xfrm>
              <a:off x="324217" y="200470"/>
              <a:ext cx="89532" cy="7724"/>
            </a:xfrm>
            <a:custGeom>
              <a:avLst/>
              <a:gdLst>
                <a:gd name="connsiteX0" fmla="*/ 21188 w 21188"/>
                <a:gd name="connsiteY0" fmla="*/ 1828 h 1828"/>
                <a:gd name="connsiteX1" fmla="*/ 11939 w 21188"/>
                <a:gd name="connsiteY1" fmla="*/ 860 h 1828"/>
                <a:gd name="connsiteX2" fmla="*/ 0 w 21188"/>
                <a:gd name="connsiteY2" fmla="*/ 0 h 1828"/>
                <a:gd name="connsiteX3" fmla="*/ 21188 w 21188"/>
                <a:gd name="connsiteY3" fmla="*/ 1828 h 1828"/>
              </a:gdLst>
              <a:ahLst/>
              <a:cxnLst>
                <a:cxn ang="0">
                  <a:pos x="connsiteX0" y="connsiteY0"/>
                </a:cxn>
                <a:cxn ang="0">
                  <a:pos x="connsiteX1" y="connsiteY1"/>
                </a:cxn>
                <a:cxn ang="0">
                  <a:pos x="connsiteX2" y="connsiteY2"/>
                </a:cxn>
                <a:cxn ang="0">
                  <a:pos x="connsiteX3" y="connsiteY3"/>
                </a:cxn>
              </a:cxnLst>
              <a:rect l="l" t="t" r="r" b="b"/>
              <a:pathLst>
                <a:path w="21188" h="1828">
                  <a:moveTo>
                    <a:pt x="21188" y="1828"/>
                  </a:moveTo>
                  <a:cubicBezTo>
                    <a:pt x="20436" y="1721"/>
                    <a:pt x="16671" y="1291"/>
                    <a:pt x="11939" y="860"/>
                  </a:cubicBezTo>
                  <a:cubicBezTo>
                    <a:pt x="6453" y="430"/>
                    <a:pt x="968" y="0"/>
                    <a:pt x="0" y="0"/>
                  </a:cubicBezTo>
                  <a:cubicBezTo>
                    <a:pt x="108" y="108"/>
                    <a:pt x="20543" y="1828"/>
                    <a:pt x="21188"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8" name="任意多边形: 形状 290">
              <a:extLst>
                <a:ext uri="{FF2B5EF4-FFF2-40B4-BE49-F238E27FC236}">
                  <a16:creationId xmlns:a16="http://schemas.microsoft.com/office/drawing/2014/main" xmlns="" id="{6309CD19-DA0D-4258-B0B3-94A78016626E}"/>
                </a:ext>
              </a:extLst>
            </p:cNvPr>
            <p:cNvSpPr/>
            <p:nvPr/>
          </p:nvSpPr>
          <p:spPr>
            <a:xfrm>
              <a:off x="328307" y="198653"/>
              <a:ext cx="91805" cy="6385"/>
            </a:xfrm>
            <a:custGeom>
              <a:avLst/>
              <a:gdLst>
                <a:gd name="connsiteX0" fmla="*/ 21726 w 21726"/>
                <a:gd name="connsiteY0" fmla="*/ 1506 h 1511"/>
                <a:gd name="connsiteX1" fmla="*/ 12154 w 21726"/>
                <a:gd name="connsiteY1" fmla="*/ 645 h 1511"/>
                <a:gd name="connsiteX2" fmla="*/ 0 w 21726"/>
                <a:gd name="connsiteY2" fmla="*/ 0 h 1511"/>
                <a:gd name="connsiteX3" fmla="*/ 21726 w 21726"/>
                <a:gd name="connsiteY3" fmla="*/ 1506 h 1511"/>
              </a:gdLst>
              <a:ahLst/>
              <a:cxnLst>
                <a:cxn ang="0">
                  <a:pos x="connsiteX0" y="connsiteY0"/>
                </a:cxn>
                <a:cxn ang="0">
                  <a:pos x="connsiteX1" y="connsiteY1"/>
                </a:cxn>
                <a:cxn ang="0">
                  <a:pos x="connsiteX2" y="connsiteY2"/>
                </a:cxn>
                <a:cxn ang="0">
                  <a:pos x="connsiteX3" y="connsiteY3"/>
                </a:cxn>
              </a:cxnLst>
              <a:rect l="l" t="t" r="r" b="b"/>
              <a:pathLst>
                <a:path w="21726" h="1511">
                  <a:moveTo>
                    <a:pt x="21726" y="1506"/>
                  </a:moveTo>
                  <a:cubicBezTo>
                    <a:pt x="20866" y="1398"/>
                    <a:pt x="16994" y="1076"/>
                    <a:pt x="12154" y="645"/>
                  </a:cubicBezTo>
                  <a:cubicBezTo>
                    <a:pt x="6561" y="215"/>
                    <a:pt x="968" y="0"/>
                    <a:pt x="0" y="0"/>
                  </a:cubicBezTo>
                  <a:cubicBezTo>
                    <a:pt x="215" y="108"/>
                    <a:pt x="21188" y="1613"/>
                    <a:pt x="21726" y="15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9" name="任意多边形: 形状 291">
              <a:extLst>
                <a:ext uri="{FF2B5EF4-FFF2-40B4-BE49-F238E27FC236}">
                  <a16:creationId xmlns:a16="http://schemas.microsoft.com/office/drawing/2014/main" xmlns="" id="{23757502-847E-4512-BA2A-EB955732F17A}"/>
                </a:ext>
              </a:extLst>
            </p:cNvPr>
            <p:cNvSpPr/>
            <p:nvPr/>
          </p:nvSpPr>
          <p:spPr>
            <a:xfrm>
              <a:off x="331037" y="196832"/>
              <a:ext cx="92714" cy="5451"/>
            </a:xfrm>
            <a:custGeom>
              <a:avLst/>
              <a:gdLst>
                <a:gd name="connsiteX0" fmla="*/ 12261 w 21941"/>
                <a:gd name="connsiteY0" fmla="*/ 538 h 1290"/>
                <a:gd name="connsiteX1" fmla="*/ 0 w 21941"/>
                <a:gd name="connsiteY1" fmla="*/ 0 h 1290"/>
                <a:gd name="connsiteX2" fmla="*/ 21941 w 21941"/>
                <a:gd name="connsiteY2" fmla="*/ 1291 h 1290"/>
                <a:gd name="connsiteX3" fmla="*/ 12261 w 21941"/>
                <a:gd name="connsiteY3" fmla="*/ 538 h 1290"/>
              </a:gdLst>
              <a:ahLst/>
              <a:cxnLst>
                <a:cxn ang="0">
                  <a:pos x="connsiteX0" y="connsiteY0"/>
                </a:cxn>
                <a:cxn ang="0">
                  <a:pos x="connsiteX1" y="connsiteY1"/>
                </a:cxn>
                <a:cxn ang="0">
                  <a:pos x="connsiteX2" y="connsiteY2"/>
                </a:cxn>
                <a:cxn ang="0">
                  <a:pos x="connsiteX3" y="connsiteY3"/>
                </a:cxn>
              </a:cxnLst>
              <a:rect l="l" t="t" r="r" b="b"/>
              <a:pathLst>
                <a:path w="21941" h="1290">
                  <a:moveTo>
                    <a:pt x="12261" y="538"/>
                  </a:moveTo>
                  <a:cubicBezTo>
                    <a:pt x="6238" y="215"/>
                    <a:pt x="860" y="0"/>
                    <a:pt x="0" y="0"/>
                  </a:cubicBezTo>
                  <a:cubicBezTo>
                    <a:pt x="108" y="0"/>
                    <a:pt x="21404" y="1291"/>
                    <a:pt x="21941" y="1291"/>
                  </a:cubicBezTo>
                  <a:cubicBezTo>
                    <a:pt x="21081" y="1183"/>
                    <a:pt x="17101" y="860"/>
                    <a:pt x="12261"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0" name="任意多边形: 形状 297">
              <a:extLst>
                <a:ext uri="{FF2B5EF4-FFF2-40B4-BE49-F238E27FC236}">
                  <a16:creationId xmlns:a16="http://schemas.microsoft.com/office/drawing/2014/main" xmlns="" id="{C6BCF827-2132-45CF-A797-0ECC4D94C90A}"/>
                </a:ext>
              </a:extLst>
            </p:cNvPr>
            <p:cNvSpPr/>
            <p:nvPr/>
          </p:nvSpPr>
          <p:spPr>
            <a:xfrm>
              <a:off x="331489" y="195015"/>
              <a:ext cx="92714" cy="4543"/>
            </a:xfrm>
            <a:custGeom>
              <a:avLst/>
              <a:gdLst>
                <a:gd name="connsiteX0" fmla="*/ 0 w 21941"/>
                <a:gd name="connsiteY0" fmla="*/ 0 h 1075"/>
                <a:gd name="connsiteX1" fmla="*/ 21941 w 21941"/>
                <a:gd name="connsiteY1" fmla="*/ 1076 h 1075"/>
                <a:gd name="connsiteX2" fmla="*/ 12154 w 21941"/>
                <a:gd name="connsiteY2" fmla="*/ 430 h 1075"/>
                <a:gd name="connsiteX3" fmla="*/ 0 w 21941"/>
                <a:gd name="connsiteY3" fmla="*/ 0 h 1075"/>
              </a:gdLst>
              <a:ahLst/>
              <a:cxnLst>
                <a:cxn ang="0">
                  <a:pos x="connsiteX0" y="connsiteY0"/>
                </a:cxn>
                <a:cxn ang="0">
                  <a:pos x="connsiteX1" y="connsiteY1"/>
                </a:cxn>
                <a:cxn ang="0">
                  <a:pos x="connsiteX2" y="connsiteY2"/>
                </a:cxn>
                <a:cxn ang="0">
                  <a:pos x="connsiteX3" y="connsiteY3"/>
                </a:cxn>
              </a:cxnLst>
              <a:rect l="l" t="t" r="r" b="b"/>
              <a:pathLst>
                <a:path w="21941" h="1075">
                  <a:moveTo>
                    <a:pt x="0" y="0"/>
                  </a:moveTo>
                  <a:cubicBezTo>
                    <a:pt x="107" y="0"/>
                    <a:pt x="21511" y="1076"/>
                    <a:pt x="21941" y="1076"/>
                  </a:cubicBezTo>
                  <a:cubicBezTo>
                    <a:pt x="20973" y="968"/>
                    <a:pt x="16886" y="645"/>
                    <a:pt x="12154" y="430"/>
                  </a:cubicBezTo>
                  <a:cubicBezTo>
                    <a:pt x="6238" y="108"/>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1" name="任意多边形: 形状 322">
              <a:extLst>
                <a:ext uri="{FF2B5EF4-FFF2-40B4-BE49-F238E27FC236}">
                  <a16:creationId xmlns:a16="http://schemas.microsoft.com/office/drawing/2014/main" xmlns="" id="{5DC3C8E8-1C02-4555-98D9-D3439C3E7867}"/>
                </a:ext>
              </a:extLst>
            </p:cNvPr>
            <p:cNvSpPr/>
            <p:nvPr/>
          </p:nvSpPr>
          <p:spPr>
            <a:xfrm>
              <a:off x="330129" y="192742"/>
              <a:ext cx="92258" cy="3634"/>
            </a:xfrm>
            <a:custGeom>
              <a:avLst/>
              <a:gdLst>
                <a:gd name="connsiteX0" fmla="*/ 0 w 21833"/>
                <a:gd name="connsiteY0" fmla="*/ 0 h 860"/>
                <a:gd name="connsiteX1" fmla="*/ 21834 w 21833"/>
                <a:gd name="connsiteY1" fmla="*/ 860 h 860"/>
                <a:gd name="connsiteX2" fmla="*/ 12046 w 21833"/>
                <a:gd name="connsiteY2" fmla="*/ 323 h 860"/>
                <a:gd name="connsiteX3" fmla="*/ 0 w 21833"/>
                <a:gd name="connsiteY3" fmla="*/ 0 h 860"/>
              </a:gdLst>
              <a:ahLst/>
              <a:cxnLst>
                <a:cxn ang="0">
                  <a:pos x="connsiteX0" y="connsiteY0"/>
                </a:cxn>
                <a:cxn ang="0">
                  <a:pos x="connsiteX1" y="connsiteY1"/>
                </a:cxn>
                <a:cxn ang="0">
                  <a:pos x="connsiteX2" y="connsiteY2"/>
                </a:cxn>
                <a:cxn ang="0">
                  <a:pos x="connsiteX3" y="connsiteY3"/>
                </a:cxn>
              </a:cxnLst>
              <a:rect l="l" t="t" r="r" b="b"/>
              <a:pathLst>
                <a:path w="21833" h="860">
                  <a:moveTo>
                    <a:pt x="0" y="0"/>
                  </a:moveTo>
                  <a:cubicBezTo>
                    <a:pt x="108" y="0"/>
                    <a:pt x="21404" y="860"/>
                    <a:pt x="21834" y="860"/>
                  </a:cubicBezTo>
                  <a:cubicBezTo>
                    <a:pt x="20758" y="753"/>
                    <a:pt x="16671" y="538"/>
                    <a:pt x="12046" y="323"/>
                  </a:cubicBezTo>
                  <a:cubicBezTo>
                    <a:pt x="6023" y="108"/>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2" name="任意多边形: 形状 323">
              <a:extLst>
                <a:ext uri="{FF2B5EF4-FFF2-40B4-BE49-F238E27FC236}">
                  <a16:creationId xmlns:a16="http://schemas.microsoft.com/office/drawing/2014/main" xmlns="" id="{52FC8BDD-65EC-484E-9114-39CFE49A0EFB}"/>
                </a:ext>
              </a:extLst>
            </p:cNvPr>
            <p:cNvSpPr/>
            <p:nvPr/>
          </p:nvSpPr>
          <p:spPr>
            <a:xfrm>
              <a:off x="326038" y="190925"/>
              <a:ext cx="89984" cy="2726"/>
            </a:xfrm>
            <a:custGeom>
              <a:avLst/>
              <a:gdLst>
                <a:gd name="connsiteX0" fmla="*/ 0 w 21295"/>
                <a:gd name="connsiteY0" fmla="*/ 0 h 645"/>
                <a:gd name="connsiteX1" fmla="*/ 21296 w 21295"/>
                <a:gd name="connsiteY1" fmla="*/ 645 h 645"/>
                <a:gd name="connsiteX2" fmla="*/ 11616 w 21295"/>
                <a:gd name="connsiteY2" fmla="*/ 215 h 645"/>
                <a:gd name="connsiteX3" fmla="*/ 0 w 21295"/>
                <a:gd name="connsiteY3" fmla="*/ 0 h 645"/>
              </a:gdLst>
              <a:ahLst/>
              <a:cxnLst>
                <a:cxn ang="0">
                  <a:pos x="connsiteX0" y="connsiteY0"/>
                </a:cxn>
                <a:cxn ang="0">
                  <a:pos x="connsiteX1" y="connsiteY1"/>
                </a:cxn>
                <a:cxn ang="0">
                  <a:pos x="connsiteX2" y="connsiteY2"/>
                </a:cxn>
                <a:cxn ang="0">
                  <a:pos x="connsiteX3" y="connsiteY3"/>
                </a:cxn>
              </a:cxnLst>
              <a:rect l="l" t="t" r="r" b="b"/>
              <a:pathLst>
                <a:path w="21295" h="645">
                  <a:moveTo>
                    <a:pt x="0" y="0"/>
                  </a:moveTo>
                  <a:cubicBezTo>
                    <a:pt x="108" y="0"/>
                    <a:pt x="20651" y="645"/>
                    <a:pt x="21296" y="645"/>
                  </a:cubicBezTo>
                  <a:cubicBezTo>
                    <a:pt x="20113" y="538"/>
                    <a:pt x="16241" y="323"/>
                    <a:pt x="11616" y="215"/>
                  </a:cubicBezTo>
                  <a:cubicBezTo>
                    <a:pt x="5700" y="108"/>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3" name="任意多边形: 形状 349">
              <a:extLst>
                <a:ext uri="{FF2B5EF4-FFF2-40B4-BE49-F238E27FC236}">
                  <a16:creationId xmlns:a16="http://schemas.microsoft.com/office/drawing/2014/main" xmlns="" id="{FE1B1B00-76DB-48B6-AC3A-8B233FF19760}"/>
                </a:ext>
              </a:extLst>
            </p:cNvPr>
            <p:cNvSpPr/>
            <p:nvPr/>
          </p:nvSpPr>
          <p:spPr>
            <a:xfrm>
              <a:off x="320127" y="189108"/>
              <a:ext cx="87259" cy="1817"/>
            </a:xfrm>
            <a:custGeom>
              <a:avLst/>
              <a:gdLst>
                <a:gd name="connsiteX0" fmla="*/ 0 w 20650"/>
                <a:gd name="connsiteY0" fmla="*/ 0 h 430"/>
                <a:gd name="connsiteX1" fmla="*/ 20651 w 20650"/>
                <a:gd name="connsiteY1" fmla="*/ 430 h 430"/>
                <a:gd name="connsiteX2" fmla="*/ 11186 w 20650"/>
                <a:gd name="connsiteY2" fmla="*/ 108 h 430"/>
                <a:gd name="connsiteX3" fmla="*/ 0 w 20650"/>
                <a:gd name="connsiteY3" fmla="*/ 0 h 430"/>
              </a:gdLst>
              <a:ahLst/>
              <a:cxnLst>
                <a:cxn ang="0">
                  <a:pos x="connsiteX0" y="connsiteY0"/>
                </a:cxn>
                <a:cxn ang="0">
                  <a:pos x="connsiteX1" y="connsiteY1"/>
                </a:cxn>
                <a:cxn ang="0">
                  <a:pos x="connsiteX2" y="connsiteY2"/>
                </a:cxn>
                <a:cxn ang="0">
                  <a:pos x="connsiteX3" y="connsiteY3"/>
                </a:cxn>
              </a:cxnLst>
              <a:rect l="l" t="t" r="r" b="b"/>
              <a:pathLst>
                <a:path w="20650" h="430">
                  <a:moveTo>
                    <a:pt x="0" y="0"/>
                  </a:moveTo>
                  <a:cubicBezTo>
                    <a:pt x="107" y="0"/>
                    <a:pt x="20005" y="430"/>
                    <a:pt x="20651" y="430"/>
                  </a:cubicBezTo>
                  <a:cubicBezTo>
                    <a:pt x="19575" y="323"/>
                    <a:pt x="15165" y="215"/>
                    <a:pt x="11186" y="108"/>
                  </a:cubicBezTo>
                  <a:cubicBezTo>
                    <a:pt x="5593" y="0"/>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4" name="任意多边形: 形状 350">
              <a:extLst>
                <a:ext uri="{FF2B5EF4-FFF2-40B4-BE49-F238E27FC236}">
                  <a16:creationId xmlns:a16="http://schemas.microsoft.com/office/drawing/2014/main" xmlns="" id="{C50644B8-81E1-40F5-9AB8-678B2E3D7DB8}"/>
                </a:ext>
              </a:extLst>
            </p:cNvPr>
            <p:cNvSpPr/>
            <p:nvPr/>
          </p:nvSpPr>
          <p:spPr>
            <a:xfrm>
              <a:off x="312402" y="187405"/>
              <a:ext cx="83625" cy="1340"/>
            </a:xfrm>
            <a:custGeom>
              <a:avLst/>
              <a:gdLst>
                <a:gd name="connsiteX0" fmla="*/ 0 w 19790"/>
                <a:gd name="connsiteY0" fmla="*/ 81 h 317"/>
                <a:gd name="connsiteX1" fmla="*/ 19790 w 19790"/>
                <a:gd name="connsiteY1" fmla="*/ 296 h 317"/>
                <a:gd name="connsiteX2" fmla="*/ 10648 w 19790"/>
                <a:gd name="connsiteY2" fmla="*/ 81 h 317"/>
                <a:gd name="connsiteX3" fmla="*/ 0 w 19790"/>
                <a:gd name="connsiteY3" fmla="*/ 81 h 317"/>
              </a:gdLst>
              <a:ahLst/>
              <a:cxnLst>
                <a:cxn ang="0">
                  <a:pos x="connsiteX0" y="connsiteY0"/>
                </a:cxn>
                <a:cxn ang="0">
                  <a:pos x="connsiteX1" y="connsiteY1"/>
                </a:cxn>
                <a:cxn ang="0">
                  <a:pos x="connsiteX2" y="connsiteY2"/>
                </a:cxn>
                <a:cxn ang="0">
                  <a:pos x="connsiteX3" y="connsiteY3"/>
                </a:cxn>
              </a:cxnLst>
              <a:rect l="l" t="t" r="r" b="b"/>
              <a:pathLst>
                <a:path w="19790" h="317">
                  <a:moveTo>
                    <a:pt x="0" y="81"/>
                  </a:moveTo>
                  <a:cubicBezTo>
                    <a:pt x="108" y="81"/>
                    <a:pt x="19252" y="403"/>
                    <a:pt x="19790" y="296"/>
                  </a:cubicBezTo>
                  <a:cubicBezTo>
                    <a:pt x="18715" y="188"/>
                    <a:pt x="14735" y="81"/>
                    <a:pt x="10648" y="81"/>
                  </a:cubicBezTo>
                  <a:cubicBezTo>
                    <a:pt x="5378" y="-27"/>
                    <a:pt x="53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5" name="任意多边形: 形状 351">
              <a:extLst>
                <a:ext uri="{FF2B5EF4-FFF2-40B4-BE49-F238E27FC236}">
                  <a16:creationId xmlns:a16="http://schemas.microsoft.com/office/drawing/2014/main" xmlns="" id="{5FCFA3B9-05A5-48D4-85CE-C1E60947C02E}"/>
                </a:ext>
              </a:extLst>
            </p:cNvPr>
            <p:cNvSpPr/>
            <p:nvPr/>
          </p:nvSpPr>
          <p:spPr>
            <a:xfrm>
              <a:off x="301948" y="185474"/>
              <a:ext cx="79078" cy="909"/>
            </a:xfrm>
            <a:custGeom>
              <a:avLst/>
              <a:gdLst>
                <a:gd name="connsiteX0" fmla="*/ 18715 w 18714"/>
                <a:gd name="connsiteY0" fmla="*/ 215 h 215"/>
                <a:gd name="connsiteX1" fmla="*/ 9895 w 18714"/>
                <a:gd name="connsiteY1" fmla="*/ 0 h 215"/>
                <a:gd name="connsiteX2" fmla="*/ 0 w 18714"/>
                <a:gd name="connsiteY2" fmla="*/ 108 h 215"/>
                <a:gd name="connsiteX3" fmla="*/ 18715 w 18714"/>
                <a:gd name="connsiteY3" fmla="*/ 215 h 215"/>
              </a:gdLst>
              <a:ahLst/>
              <a:cxnLst>
                <a:cxn ang="0">
                  <a:pos x="connsiteX0" y="connsiteY0"/>
                </a:cxn>
                <a:cxn ang="0">
                  <a:pos x="connsiteX1" y="connsiteY1"/>
                </a:cxn>
                <a:cxn ang="0">
                  <a:pos x="connsiteX2" y="connsiteY2"/>
                </a:cxn>
                <a:cxn ang="0">
                  <a:pos x="connsiteX3" y="connsiteY3"/>
                </a:cxn>
              </a:cxnLst>
              <a:rect l="l" t="t" r="r" b="b"/>
              <a:pathLst>
                <a:path w="18714" h="215">
                  <a:moveTo>
                    <a:pt x="18715" y="215"/>
                  </a:moveTo>
                  <a:cubicBezTo>
                    <a:pt x="18177" y="215"/>
                    <a:pt x="14305" y="108"/>
                    <a:pt x="9895" y="0"/>
                  </a:cubicBezTo>
                  <a:cubicBezTo>
                    <a:pt x="4732" y="0"/>
                    <a:pt x="430" y="108"/>
                    <a:pt x="0" y="108"/>
                  </a:cubicBezTo>
                  <a:cubicBezTo>
                    <a:pt x="107" y="108"/>
                    <a:pt x="18177" y="215"/>
                    <a:pt x="18715"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6" name="任意多边形: 形状 352">
              <a:extLst>
                <a:ext uri="{FF2B5EF4-FFF2-40B4-BE49-F238E27FC236}">
                  <a16:creationId xmlns:a16="http://schemas.microsoft.com/office/drawing/2014/main" xmlns="" id="{9BFC4ED8-58BB-4A5E-99A9-19FD0F399BDC}"/>
                </a:ext>
              </a:extLst>
            </p:cNvPr>
            <p:cNvSpPr/>
            <p:nvPr/>
          </p:nvSpPr>
          <p:spPr>
            <a:xfrm>
              <a:off x="289677" y="183653"/>
              <a:ext cx="73171" cy="909"/>
            </a:xfrm>
            <a:custGeom>
              <a:avLst/>
              <a:gdLst>
                <a:gd name="connsiteX0" fmla="*/ 0 w 17316"/>
                <a:gd name="connsiteY0" fmla="*/ 215 h 215"/>
                <a:gd name="connsiteX1" fmla="*/ 17316 w 17316"/>
                <a:gd name="connsiteY1" fmla="*/ 108 h 215"/>
                <a:gd name="connsiteX2" fmla="*/ 9035 w 17316"/>
                <a:gd name="connsiteY2" fmla="*/ 0 h 215"/>
                <a:gd name="connsiteX3" fmla="*/ 0 w 17316"/>
                <a:gd name="connsiteY3" fmla="*/ 215 h 215"/>
              </a:gdLst>
              <a:ahLst/>
              <a:cxnLst>
                <a:cxn ang="0">
                  <a:pos x="connsiteX0" y="connsiteY0"/>
                </a:cxn>
                <a:cxn ang="0">
                  <a:pos x="connsiteX1" y="connsiteY1"/>
                </a:cxn>
                <a:cxn ang="0">
                  <a:pos x="connsiteX2" y="connsiteY2"/>
                </a:cxn>
                <a:cxn ang="0">
                  <a:pos x="connsiteX3" y="connsiteY3"/>
                </a:cxn>
              </a:cxnLst>
              <a:rect l="l" t="t" r="r" b="b"/>
              <a:pathLst>
                <a:path w="17316" h="215">
                  <a:moveTo>
                    <a:pt x="0" y="215"/>
                  </a:moveTo>
                  <a:cubicBezTo>
                    <a:pt x="108" y="215"/>
                    <a:pt x="16886" y="108"/>
                    <a:pt x="17316" y="108"/>
                  </a:cubicBezTo>
                  <a:cubicBezTo>
                    <a:pt x="16671" y="108"/>
                    <a:pt x="13014" y="0"/>
                    <a:pt x="9035" y="0"/>
                  </a:cubicBezTo>
                  <a:cubicBezTo>
                    <a:pt x="4517" y="0"/>
                    <a:pt x="430" y="108"/>
                    <a:pt x="0"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7" name="任意多边形: 形状 353">
              <a:extLst>
                <a:ext uri="{FF2B5EF4-FFF2-40B4-BE49-F238E27FC236}">
                  <a16:creationId xmlns:a16="http://schemas.microsoft.com/office/drawing/2014/main" xmlns="" id="{4A8D2C7A-0029-4C66-AFC8-3D40C5B60F78}"/>
                </a:ext>
              </a:extLst>
            </p:cNvPr>
            <p:cNvSpPr/>
            <p:nvPr/>
          </p:nvSpPr>
          <p:spPr>
            <a:xfrm>
              <a:off x="276497" y="182089"/>
              <a:ext cx="66807" cy="1107"/>
            </a:xfrm>
            <a:custGeom>
              <a:avLst/>
              <a:gdLst>
                <a:gd name="connsiteX0" fmla="*/ 0 w 15810"/>
                <a:gd name="connsiteY0" fmla="*/ 263 h 262"/>
                <a:gd name="connsiteX1" fmla="*/ 15811 w 15810"/>
                <a:gd name="connsiteY1" fmla="*/ 48 h 262"/>
                <a:gd name="connsiteX2" fmla="*/ 8174 w 15810"/>
                <a:gd name="connsiteY2" fmla="*/ 48 h 262"/>
                <a:gd name="connsiteX3" fmla="*/ 0 w 15810"/>
                <a:gd name="connsiteY3" fmla="*/ 263 h 262"/>
              </a:gdLst>
              <a:ahLst/>
              <a:cxnLst>
                <a:cxn ang="0">
                  <a:pos x="connsiteX0" y="connsiteY0"/>
                </a:cxn>
                <a:cxn ang="0">
                  <a:pos x="connsiteX1" y="connsiteY1"/>
                </a:cxn>
                <a:cxn ang="0">
                  <a:pos x="connsiteX2" y="connsiteY2"/>
                </a:cxn>
                <a:cxn ang="0">
                  <a:pos x="connsiteX3" y="connsiteY3"/>
                </a:cxn>
              </a:cxnLst>
              <a:rect l="l" t="t" r="r" b="b"/>
              <a:pathLst>
                <a:path w="15810" h="262">
                  <a:moveTo>
                    <a:pt x="0" y="263"/>
                  </a:moveTo>
                  <a:cubicBezTo>
                    <a:pt x="108" y="263"/>
                    <a:pt x="15380" y="48"/>
                    <a:pt x="15811" y="48"/>
                  </a:cubicBezTo>
                  <a:cubicBezTo>
                    <a:pt x="15273" y="48"/>
                    <a:pt x="12261" y="-60"/>
                    <a:pt x="8174" y="48"/>
                  </a:cubicBezTo>
                  <a:cubicBezTo>
                    <a:pt x="4302" y="48"/>
                    <a:pt x="645" y="263"/>
                    <a:pt x="0" y="2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8" name="任意多边形: 形状 354">
              <a:extLst>
                <a:ext uri="{FF2B5EF4-FFF2-40B4-BE49-F238E27FC236}">
                  <a16:creationId xmlns:a16="http://schemas.microsoft.com/office/drawing/2014/main" xmlns="" id="{D36EDC7D-3A54-4BE7-97D6-9D0671F67C58}"/>
                </a:ext>
              </a:extLst>
            </p:cNvPr>
            <p:cNvSpPr/>
            <p:nvPr/>
          </p:nvSpPr>
          <p:spPr>
            <a:xfrm>
              <a:off x="261501" y="180927"/>
              <a:ext cx="59535" cy="1361"/>
            </a:xfrm>
            <a:custGeom>
              <a:avLst/>
              <a:gdLst>
                <a:gd name="connsiteX0" fmla="*/ 0 w 14089"/>
                <a:gd name="connsiteY0" fmla="*/ 323 h 322"/>
                <a:gd name="connsiteX1" fmla="*/ 14090 w 14089"/>
                <a:gd name="connsiteY1" fmla="*/ 0 h 322"/>
                <a:gd name="connsiteX2" fmla="*/ 7206 w 14089"/>
                <a:gd name="connsiteY2" fmla="*/ 0 h 322"/>
                <a:gd name="connsiteX3" fmla="*/ 0 w 14089"/>
                <a:gd name="connsiteY3" fmla="*/ 323 h 322"/>
              </a:gdLst>
              <a:ahLst/>
              <a:cxnLst>
                <a:cxn ang="0">
                  <a:pos x="connsiteX0" y="connsiteY0"/>
                </a:cxn>
                <a:cxn ang="0">
                  <a:pos x="connsiteX1" y="connsiteY1"/>
                </a:cxn>
                <a:cxn ang="0">
                  <a:pos x="connsiteX2" y="connsiteY2"/>
                </a:cxn>
                <a:cxn ang="0">
                  <a:pos x="connsiteX3" y="connsiteY3"/>
                </a:cxn>
              </a:cxnLst>
              <a:rect l="l" t="t" r="r" b="b"/>
              <a:pathLst>
                <a:path w="14089" h="322">
                  <a:moveTo>
                    <a:pt x="0" y="323"/>
                  </a:moveTo>
                  <a:cubicBezTo>
                    <a:pt x="107" y="323"/>
                    <a:pt x="13875" y="0"/>
                    <a:pt x="14090" y="0"/>
                  </a:cubicBezTo>
                  <a:cubicBezTo>
                    <a:pt x="13552" y="0"/>
                    <a:pt x="10756" y="0"/>
                    <a:pt x="7206" y="0"/>
                  </a:cubicBezTo>
                  <a:cubicBezTo>
                    <a:pt x="3980" y="108"/>
                    <a:pt x="538" y="215"/>
                    <a:pt x="0"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9" name="任意多边形: 形状 355">
              <a:extLst>
                <a:ext uri="{FF2B5EF4-FFF2-40B4-BE49-F238E27FC236}">
                  <a16:creationId xmlns:a16="http://schemas.microsoft.com/office/drawing/2014/main" xmlns="" id="{185F2426-3789-426F-9D56-9EFD76FC6D82}"/>
                </a:ext>
              </a:extLst>
            </p:cNvPr>
            <p:cNvSpPr/>
            <p:nvPr/>
          </p:nvSpPr>
          <p:spPr>
            <a:xfrm>
              <a:off x="245139" y="179562"/>
              <a:ext cx="51810" cy="1817"/>
            </a:xfrm>
            <a:custGeom>
              <a:avLst/>
              <a:gdLst>
                <a:gd name="connsiteX0" fmla="*/ 0 w 12261"/>
                <a:gd name="connsiteY0" fmla="*/ 430 h 430"/>
                <a:gd name="connsiteX1" fmla="*/ 12261 w 12261"/>
                <a:gd name="connsiteY1" fmla="*/ 0 h 430"/>
                <a:gd name="connsiteX2" fmla="*/ 6131 w 12261"/>
                <a:gd name="connsiteY2" fmla="*/ 108 h 430"/>
                <a:gd name="connsiteX3" fmla="*/ 0 w 12261"/>
                <a:gd name="connsiteY3" fmla="*/ 430 h 430"/>
              </a:gdLst>
              <a:ahLst/>
              <a:cxnLst>
                <a:cxn ang="0">
                  <a:pos x="connsiteX0" y="connsiteY0"/>
                </a:cxn>
                <a:cxn ang="0">
                  <a:pos x="connsiteX1" y="connsiteY1"/>
                </a:cxn>
                <a:cxn ang="0">
                  <a:pos x="connsiteX2" y="connsiteY2"/>
                </a:cxn>
                <a:cxn ang="0">
                  <a:pos x="connsiteX3" y="connsiteY3"/>
                </a:cxn>
              </a:cxnLst>
              <a:rect l="l" t="t" r="r" b="b"/>
              <a:pathLst>
                <a:path w="12261" h="430">
                  <a:moveTo>
                    <a:pt x="0" y="430"/>
                  </a:moveTo>
                  <a:cubicBezTo>
                    <a:pt x="107" y="430"/>
                    <a:pt x="12154" y="0"/>
                    <a:pt x="12261" y="0"/>
                  </a:cubicBezTo>
                  <a:cubicBezTo>
                    <a:pt x="11831" y="0"/>
                    <a:pt x="9357" y="0"/>
                    <a:pt x="6131" y="108"/>
                  </a:cubicBezTo>
                  <a:cubicBezTo>
                    <a:pt x="3334" y="215"/>
                    <a:pt x="430" y="323"/>
                    <a:pt x="0"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0" name="任意多边形: 形状 356">
              <a:extLst>
                <a:ext uri="{FF2B5EF4-FFF2-40B4-BE49-F238E27FC236}">
                  <a16:creationId xmlns:a16="http://schemas.microsoft.com/office/drawing/2014/main" xmlns="" id="{21C47DF1-5EF2-4065-B050-61E3159FE068}"/>
                </a:ext>
              </a:extLst>
            </p:cNvPr>
            <p:cNvSpPr/>
            <p:nvPr/>
          </p:nvSpPr>
          <p:spPr>
            <a:xfrm>
              <a:off x="227865" y="178654"/>
              <a:ext cx="44081" cy="2269"/>
            </a:xfrm>
            <a:custGeom>
              <a:avLst/>
              <a:gdLst>
                <a:gd name="connsiteX0" fmla="*/ 10433 w 10432"/>
                <a:gd name="connsiteY0" fmla="*/ 0 h 537"/>
                <a:gd name="connsiteX1" fmla="*/ 5055 w 10432"/>
                <a:gd name="connsiteY1" fmla="*/ 108 h 537"/>
                <a:gd name="connsiteX2" fmla="*/ 5055 w 10432"/>
                <a:gd name="connsiteY2" fmla="*/ 108 h 537"/>
                <a:gd name="connsiteX3" fmla="*/ 0 w 10432"/>
                <a:gd name="connsiteY3" fmla="*/ 538 h 537"/>
                <a:gd name="connsiteX4" fmla="*/ 10433 w 10432"/>
                <a:gd name="connsiteY4" fmla="*/ 0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2" h="537">
                  <a:moveTo>
                    <a:pt x="10433" y="0"/>
                  </a:moveTo>
                  <a:cubicBezTo>
                    <a:pt x="10110" y="0"/>
                    <a:pt x="7852" y="0"/>
                    <a:pt x="5055" y="108"/>
                  </a:cubicBezTo>
                  <a:lnTo>
                    <a:pt x="5055" y="108"/>
                  </a:lnTo>
                  <a:cubicBezTo>
                    <a:pt x="2689" y="215"/>
                    <a:pt x="215" y="430"/>
                    <a:pt x="0" y="538"/>
                  </a:cubicBezTo>
                  <a:cubicBezTo>
                    <a:pt x="108" y="430"/>
                    <a:pt x="10218" y="0"/>
                    <a:pt x="1043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6" name="任意多边形: 形状 357">
              <a:extLst>
                <a:ext uri="{FF2B5EF4-FFF2-40B4-BE49-F238E27FC236}">
                  <a16:creationId xmlns:a16="http://schemas.microsoft.com/office/drawing/2014/main" xmlns="" id="{A8082017-3417-4A9C-BE78-17CDFB65932C}"/>
                </a:ext>
              </a:extLst>
            </p:cNvPr>
            <p:cNvSpPr/>
            <p:nvPr/>
          </p:nvSpPr>
          <p:spPr>
            <a:xfrm>
              <a:off x="209686" y="177745"/>
              <a:ext cx="35449" cy="2726"/>
            </a:xfrm>
            <a:custGeom>
              <a:avLst/>
              <a:gdLst>
                <a:gd name="connsiteX0" fmla="*/ 8389 w 8389"/>
                <a:gd name="connsiteY0" fmla="*/ 0 h 645"/>
                <a:gd name="connsiteX1" fmla="*/ 3872 w 8389"/>
                <a:gd name="connsiteY1" fmla="*/ 215 h 645"/>
                <a:gd name="connsiteX2" fmla="*/ 0 w 8389"/>
                <a:gd name="connsiteY2" fmla="*/ 645 h 645"/>
                <a:gd name="connsiteX3" fmla="*/ 8389 w 8389"/>
                <a:gd name="connsiteY3" fmla="*/ 0 h 645"/>
              </a:gdLst>
              <a:ahLst/>
              <a:cxnLst>
                <a:cxn ang="0">
                  <a:pos x="connsiteX0" y="connsiteY0"/>
                </a:cxn>
                <a:cxn ang="0">
                  <a:pos x="connsiteX1" y="connsiteY1"/>
                </a:cxn>
                <a:cxn ang="0">
                  <a:pos x="connsiteX2" y="connsiteY2"/>
                </a:cxn>
                <a:cxn ang="0">
                  <a:pos x="connsiteX3" y="connsiteY3"/>
                </a:cxn>
              </a:cxnLst>
              <a:rect l="l" t="t" r="r" b="b"/>
              <a:pathLst>
                <a:path w="8389" h="645">
                  <a:moveTo>
                    <a:pt x="8389" y="0"/>
                  </a:moveTo>
                  <a:cubicBezTo>
                    <a:pt x="8067" y="0"/>
                    <a:pt x="6131" y="0"/>
                    <a:pt x="3872" y="215"/>
                  </a:cubicBezTo>
                  <a:cubicBezTo>
                    <a:pt x="2474" y="323"/>
                    <a:pt x="323" y="538"/>
                    <a:pt x="0" y="645"/>
                  </a:cubicBezTo>
                  <a:cubicBezTo>
                    <a:pt x="107" y="538"/>
                    <a:pt x="8282" y="0"/>
                    <a:pt x="83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7" name="任意多边形: 形状 358">
              <a:extLst>
                <a:ext uri="{FF2B5EF4-FFF2-40B4-BE49-F238E27FC236}">
                  <a16:creationId xmlns:a16="http://schemas.microsoft.com/office/drawing/2014/main" xmlns="" id="{AC41F86F-2419-4F22-979D-4C393B48EEA3}"/>
                </a:ext>
              </a:extLst>
            </p:cNvPr>
            <p:cNvSpPr/>
            <p:nvPr/>
          </p:nvSpPr>
          <p:spPr>
            <a:xfrm>
              <a:off x="191508" y="177293"/>
              <a:ext cx="26359" cy="2726"/>
            </a:xfrm>
            <a:custGeom>
              <a:avLst/>
              <a:gdLst>
                <a:gd name="connsiteX0" fmla="*/ 6238 w 6238"/>
                <a:gd name="connsiteY0" fmla="*/ 0 h 645"/>
                <a:gd name="connsiteX1" fmla="*/ 2689 w 6238"/>
                <a:gd name="connsiteY1" fmla="*/ 215 h 645"/>
                <a:gd name="connsiteX2" fmla="*/ 0 w 6238"/>
                <a:gd name="connsiteY2" fmla="*/ 645 h 645"/>
                <a:gd name="connsiteX3" fmla="*/ 0 w 6238"/>
                <a:gd name="connsiteY3" fmla="*/ 645 h 645"/>
                <a:gd name="connsiteX4" fmla="*/ 6238 w 6238"/>
                <a:gd name="connsiteY4" fmla="*/ 0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8" h="645">
                  <a:moveTo>
                    <a:pt x="6238" y="0"/>
                  </a:moveTo>
                  <a:cubicBezTo>
                    <a:pt x="6023" y="0"/>
                    <a:pt x="4410" y="0"/>
                    <a:pt x="2689" y="215"/>
                  </a:cubicBezTo>
                  <a:cubicBezTo>
                    <a:pt x="1506" y="323"/>
                    <a:pt x="215" y="538"/>
                    <a:pt x="0" y="645"/>
                  </a:cubicBezTo>
                  <a:cubicBezTo>
                    <a:pt x="0" y="645"/>
                    <a:pt x="0" y="645"/>
                    <a:pt x="0" y="645"/>
                  </a:cubicBezTo>
                  <a:cubicBezTo>
                    <a:pt x="0" y="645"/>
                    <a:pt x="6023" y="108"/>
                    <a:pt x="62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8" name="任意多边形: 形状 359">
              <a:extLst>
                <a:ext uri="{FF2B5EF4-FFF2-40B4-BE49-F238E27FC236}">
                  <a16:creationId xmlns:a16="http://schemas.microsoft.com/office/drawing/2014/main" xmlns="" id="{7E269A2B-EF25-4971-9949-9D19B0E95703}"/>
                </a:ext>
              </a:extLst>
            </p:cNvPr>
            <p:cNvSpPr/>
            <p:nvPr/>
          </p:nvSpPr>
          <p:spPr>
            <a:xfrm>
              <a:off x="171964" y="177293"/>
              <a:ext cx="17270" cy="2726"/>
            </a:xfrm>
            <a:custGeom>
              <a:avLst/>
              <a:gdLst>
                <a:gd name="connsiteX0" fmla="*/ 0 w 4087"/>
                <a:gd name="connsiteY0" fmla="*/ 645 h 645"/>
                <a:gd name="connsiteX1" fmla="*/ 4087 w 4087"/>
                <a:gd name="connsiteY1" fmla="*/ 0 h 645"/>
                <a:gd name="connsiteX2" fmla="*/ 1398 w 4087"/>
                <a:gd name="connsiteY2" fmla="*/ 215 h 645"/>
                <a:gd name="connsiteX3" fmla="*/ 1398 w 4087"/>
                <a:gd name="connsiteY3" fmla="*/ 215 h 645"/>
                <a:gd name="connsiteX4" fmla="*/ 0 w 4087"/>
                <a:gd name="connsiteY4" fmla="*/ 645 h 645"/>
                <a:gd name="connsiteX5" fmla="*/ 0 w 4087"/>
                <a:gd name="connsiteY5" fmla="*/ 645 h 645"/>
                <a:gd name="connsiteX6" fmla="*/ 0 w 4087"/>
                <a:gd name="connsiteY6" fmla="*/ 645 h 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7" h="645">
                  <a:moveTo>
                    <a:pt x="0" y="645"/>
                  </a:moveTo>
                  <a:cubicBezTo>
                    <a:pt x="0" y="645"/>
                    <a:pt x="3980" y="108"/>
                    <a:pt x="4087" y="0"/>
                  </a:cubicBezTo>
                  <a:cubicBezTo>
                    <a:pt x="3872" y="0"/>
                    <a:pt x="2581" y="0"/>
                    <a:pt x="1398" y="215"/>
                  </a:cubicBezTo>
                  <a:lnTo>
                    <a:pt x="1398" y="215"/>
                  </a:lnTo>
                  <a:cubicBezTo>
                    <a:pt x="645" y="323"/>
                    <a:pt x="108" y="538"/>
                    <a:pt x="0" y="645"/>
                  </a:cubicBezTo>
                  <a:lnTo>
                    <a:pt x="0" y="645"/>
                  </a:lnTo>
                  <a:cubicBezTo>
                    <a:pt x="0" y="645"/>
                    <a:pt x="0" y="645"/>
                    <a:pt x="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9" name="任意多边形: 形状 360">
              <a:extLst>
                <a:ext uri="{FF2B5EF4-FFF2-40B4-BE49-F238E27FC236}">
                  <a16:creationId xmlns:a16="http://schemas.microsoft.com/office/drawing/2014/main" xmlns="" id="{2699E314-7C8F-409F-B159-05B81C514E59}"/>
                </a:ext>
              </a:extLst>
            </p:cNvPr>
            <p:cNvSpPr/>
            <p:nvPr/>
          </p:nvSpPr>
          <p:spPr>
            <a:xfrm>
              <a:off x="151217" y="177445"/>
              <a:ext cx="9837" cy="2569"/>
            </a:xfrm>
            <a:custGeom>
              <a:avLst/>
              <a:gdLst>
                <a:gd name="connsiteX0" fmla="*/ 2329 w 2328"/>
                <a:gd name="connsiteY0" fmla="*/ 71 h 608"/>
                <a:gd name="connsiteX1" fmla="*/ 393 w 2328"/>
                <a:gd name="connsiteY1" fmla="*/ 178 h 608"/>
                <a:gd name="connsiteX2" fmla="*/ 70 w 2328"/>
                <a:gd name="connsiteY2" fmla="*/ 393 h 608"/>
                <a:gd name="connsiteX3" fmla="*/ 178 w 2328"/>
                <a:gd name="connsiteY3" fmla="*/ 608 h 608"/>
                <a:gd name="connsiteX4" fmla="*/ 2329 w 2328"/>
                <a:gd name="connsiteY4" fmla="*/ 71 h 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8" h="608">
                  <a:moveTo>
                    <a:pt x="2329" y="71"/>
                  </a:moveTo>
                  <a:cubicBezTo>
                    <a:pt x="2221" y="-37"/>
                    <a:pt x="1038" y="-37"/>
                    <a:pt x="393" y="178"/>
                  </a:cubicBezTo>
                  <a:cubicBezTo>
                    <a:pt x="285" y="178"/>
                    <a:pt x="178" y="286"/>
                    <a:pt x="70" y="393"/>
                  </a:cubicBezTo>
                  <a:cubicBezTo>
                    <a:pt x="70" y="393"/>
                    <a:pt x="-145" y="608"/>
                    <a:pt x="178" y="608"/>
                  </a:cubicBezTo>
                  <a:cubicBezTo>
                    <a:pt x="608" y="608"/>
                    <a:pt x="2329" y="178"/>
                    <a:pt x="2329" y="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0" name="任意多边形: 形状 361">
              <a:extLst>
                <a:ext uri="{FF2B5EF4-FFF2-40B4-BE49-F238E27FC236}">
                  <a16:creationId xmlns:a16="http://schemas.microsoft.com/office/drawing/2014/main" xmlns="" id="{ED169FA3-068E-468A-9F82-23390793BFF9}"/>
                </a:ext>
              </a:extLst>
            </p:cNvPr>
            <p:cNvSpPr/>
            <p:nvPr/>
          </p:nvSpPr>
          <p:spPr>
            <a:xfrm>
              <a:off x="127583" y="178020"/>
              <a:ext cx="6934" cy="2451"/>
            </a:xfrm>
            <a:custGeom>
              <a:avLst/>
              <a:gdLst>
                <a:gd name="connsiteX0" fmla="*/ 1146 w 1641"/>
                <a:gd name="connsiteY0" fmla="*/ 580 h 580"/>
                <a:gd name="connsiteX1" fmla="*/ 1576 w 1641"/>
                <a:gd name="connsiteY1" fmla="*/ 365 h 580"/>
                <a:gd name="connsiteX2" fmla="*/ 178 w 1641"/>
                <a:gd name="connsiteY2" fmla="*/ 42 h 580"/>
                <a:gd name="connsiteX3" fmla="*/ 71 w 1641"/>
                <a:gd name="connsiteY3" fmla="*/ 258 h 580"/>
                <a:gd name="connsiteX4" fmla="*/ 71 w 1641"/>
                <a:gd name="connsiteY4" fmla="*/ 258 h 580"/>
                <a:gd name="connsiteX5" fmla="*/ 1146 w 1641"/>
                <a:gd name="connsiteY5" fmla="*/ 580 h 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1" h="580">
                  <a:moveTo>
                    <a:pt x="1146" y="580"/>
                  </a:moveTo>
                  <a:cubicBezTo>
                    <a:pt x="1254" y="580"/>
                    <a:pt x="1469" y="580"/>
                    <a:pt x="1576" y="365"/>
                  </a:cubicBezTo>
                  <a:cubicBezTo>
                    <a:pt x="2007" y="-173"/>
                    <a:pt x="178" y="42"/>
                    <a:pt x="178" y="42"/>
                  </a:cubicBezTo>
                  <a:cubicBezTo>
                    <a:pt x="-37" y="42"/>
                    <a:pt x="-37" y="150"/>
                    <a:pt x="71" y="258"/>
                  </a:cubicBezTo>
                  <a:lnTo>
                    <a:pt x="71" y="258"/>
                  </a:lnTo>
                  <a:cubicBezTo>
                    <a:pt x="71" y="150"/>
                    <a:pt x="608" y="580"/>
                    <a:pt x="1146" y="5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1" name="任意多边形: 形状 362">
              <a:extLst>
                <a:ext uri="{FF2B5EF4-FFF2-40B4-BE49-F238E27FC236}">
                  <a16:creationId xmlns:a16="http://schemas.microsoft.com/office/drawing/2014/main" xmlns="" id="{42E53864-04E5-421A-9E00-195F21092CEA}"/>
                </a:ext>
              </a:extLst>
            </p:cNvPr>
            <p:cNvSpPr/>
            <p:nvPr/>
          </p:nvSpPr>
          <p:spPr>
            <a:xfrm>
              <a:off x="99702" y="178814"/>
              <a:ext cx="13644" cy="2109"/>
            </a:xfrm>
            <a:custGeom>
              <a:avLst/>
              <a:gdLst>
                <a:gd name="connsiteX0" fmla="*/ 753 w 3229"/>
                <a:gd name="connsiteY0" fmla="*/ 177 h 499"/>
                <a:gd name="connsiteX1" fmla="*/ 3119 w 3229"/>
                <a:gd name="connsiteY1" fmla="*/ 500 h 499"/>
                <a:gd name="connsiteX2" fmla="*/ 3227 w 3229"/>
                <a:gd name="connsiteY2" fmla="*/ 500 h 499"/>
                <a:gd name="connsiteX3" fmla="*/ 0 w 3229"/>
                <a:gd name="connsiteY3" fmla="*/ 70 h 499"/>
                <a:gd name="connsiteX4" fmla="*/ 753 w 3229"/>
                <a:gd name="connsiteY4" fmla="*/ 177 h 499"/>
                <a:gd name="connsiteX5" fmla="*/ 753 w 3229"/>
                <a:gd name="connsiteY5" fmla="*/ 177 h 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9" h="499">
                  <a:moveTo>
                    <a:pt x="753" y="177"/>
                  </a:moveTo>
                  <a:cubicBezTo>
                    <a:pt x="1506" y="285"/>
                    <a:pt x="2259" y="500"/>
                    <a:pt x="3119" y="500"/>
                  </a:cubicBezTo>
                  <a:cubicBezTo>
                    <a:pt x="3119" y="500"/>
                    <a:pt x="3227" y="500"/>
                    <a:pt x="3227" y="500"/>
                  </a:cubicBezTo>
                  <a:cubicBezTo>
                    <a:pt x="3334" y="177"/>
                    <a:pt x="323" y="-145"/>
                    <a:pt x="0" y="70"/>
                  </a:cubicBezTo>
                  <a:cubicBezTo>
                    <a:pt x="215" y="177"/>
                    <a:pt x="430" y="177"/>
                    <a:pt x="753" y="177"/>
                  </a:cubicBezTo>
                  <a:lnTo>
                    <a:pt x="753" y="17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422" name="任意多边形: 形状 363">
              <a:extLst>
                <a:ext uri="{FF2B5EF4-FFF2-40B4-BE49-F238E27FC236}">
                  <a16:creationId xmlns:a16="http://schemas.microsoft.com/office/drawing/2014/main" xmlns="" id="{731B9C81-0A6F-4E67-93F2-F4F60A55931C}"/>
                </a:ext>
              </a:extLst>
            </p:cNvPr>
            <p:cNvSpPr/>
            <p:nvPr/>
          </p:nvSpPr>
          <p:spPr>
            <a:xfrm>
              <a:off x="70613" y="179900"/>
              <a:ext cx="22269" cy="1935"/>
            </a:xfrm>
            <a:custGeom>
              <a:avLst/>
              <a:gdLst>
                <a:gd name="connsiteX0" fmla="*/ 5270 w 5270"/>
                <a:gd name="connsiteY0" fmla="*/ 458 h 458"/>
                <a:gd name="connsiteX1" fmla="*/ 5270 w 5270"/>
                <a:gd name="connsiteY1" fmla="*/ 458 h 458"/>
                <a:gd name="connsiteX2" fmla="*/ 0 w 5270"/>
                <a:gd name="connsiteY2" fmla="*/ 28 h 458"/>
                <a:gd name="connsiteX3" fmla="*/ 1613 w 5270"/>
                <a:gd name="connsiteY3" fmla="*/ 136 h 458"/>
                <a:gd name="connsiteX4" fmla="*/ 5270 w 5270"/>
                <a:gd name="connsiteY4" fmla="*/ 458 h 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 h="458">
                  <a:moveTo>
                    <a:pt x="5270" y="458"/>
                  </a:moveTo>
                  <a:cubicBezTo>
                    <a:pt x="5270" y="458"/>
                    <a:pt x="5270" y="458"/>
                    <a:pt x="5270" y="458"/>
                  </a:cubicBezTo>
                  <a:cubicBezTo>
                    <a:pt x="4840" y="136"/>
                    <a:pt x="753" y="-80"/>
                    <a:pt x="0" y="28"/>
                  </a:cubicBezTo>
                  <a:cubicBezTo>
                    <a:pt x="538" y="136"/>
                    <a:pt x="1076" y="136"/>
                    <a:pt x="1613" y="136"/>
                  </a:cubicBezTo>
                  <a:cubicBezTo>
                    <a:pt x="2796" y="243"/>
                    <a:pt x="3980" y="458"/>
                    <a:pt x="5270" y="45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3" name="任意多边形: 形状 646">
              <a:extLst>
                <a:ext uri="{FF2B5EF4-FFF2-40B4-BE49-F238E27FC236}">
                  <a16:creationId xmlns:a16="http://schemas.microsoft.com/office/drawing/2014/main" xmlns="" id="{BD4B2483-6894-4F63-9404-DEA159E8AE3D}"/>
                </a:ext>
              </a:extLst>
            </p:cNvPr>
            <p:cNvSpPr/>
            <p:nvPr/>
          </p:nvSpPr>
          <p:spPr>
            <a:xfrm>
              <a:off x="122854" y="257736"/>
              <a:ext cx="12292" cy="21496"/>
            </a:xfrm>
            <a:custGeom>
              <a:avLst/>
              <a:gdLst>
                <a:gd name="connsiteX0" fmla="*/ 1619 w 2909"/>
                <a:gd name="connsiteY0" fmla="*/ 0 h 5087"/>
                <a:gd name="connsiteX1" fmla="*/ 436 w 2909"/>
                <a:gd name="connsiteY1" fmla="*/ 4625 h 5087"/>
                <a:gd name="connsiteX2" fmla="*/ 2910 w 2909"/>
                <a:gd name="connsiteY2" fmla="*/ 2689 h 5087"/>
                <a:gd name="connsiteX3" fmla="*/ 1619 w 2909"/>
                <a:gd name="connsiteY3" fmla="*/ 0 h 5087"/>
              </a:gdLst>
              <a:ahLst/>
              <a:cxnLst>
                <a:cxn ang="0">
                  <a:pos x="connsiteX0" y="connsiteY0"/>
                </a:cxn>
                <a:cxn ang="0">
                  <a:pos x="connsiteX1" y="connsiteY1"/>
                </a:cxn>
                <a:cxn ang="0">
                  <a:pos x="connsiteX2" y="connsiteY2"/>
                </a:cxn>
                <a:cxn ang="0">
                  <a:pos x="connsiteX3" y="connsiteY3"/>
                </a:cxn>
              </a:cxnLst>
              <a:rect l="l" t="t" r="r" b="b"/>
              <a:pathLst>
                <a:path w="2909" h="5087">
                  <a:moveTo>
                    <a:pt x="1619" y="0"/>
                  </a:moveTo>
                  <a:cubicBezTo>
                    <a:pt x="221" y="108"/>
                    <a:pt x="-532" y="3334"/>
                    <a:pt x="436" y="4625"/>
                  </a:cubicBezTo>
                  <a:cubicBezTo>
                    <a:pt x="1189" y="5700"/>
                    <a:pt x="2695" y="4840"/>
                    <a:pt x="2910" y="2689"/>
                  </a:cubicBezTo>
                  <a:cubicBezTo>
                    <a:pt x="2910" y="1613"/>
                    <a:pt x="2587" y="0"/>
                    <a:pt x="161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4" name="任意多边形: 形状 647">
              <a:extLst>
                <a:ext uri="{FF2B5EF4-FFF2-40B4-BE49-F238E27FC236}">
                  <a16:creationId xmlns:a16="http://schemas.microsoft.com/office/drawing/2014/main" xmlns="" id="{885A9CA2-0DA8-4AE6-917E-17ADD5A2CE31}"/>
                </a:ext>
              </a:extLst>
            </p:cNvPr>
            <p:cNvSpPr/>
            <p:nvPr/>
          </p:nvSpPr>
          <p:spPr>
            <a:xfrm>
              <a:off x="168157" y="256371"/>
              <a:ext cx="14367" cy="21335"/>
            </a:xfrm>
            <a:custGeom>
              <a:avLst/>
              <a:gdLst>
                <a:gd name="connsiteX0" fmla="*/ 3160 w 3400"/>
                <a:gd name="connsiteY0" fmla="*/ 2689 h 5049"/>
                <a:gd name="connsiteX1" fmla="*/ 686 w 3400"/>
                <a:gd name="connsiteY1" fmla="*/ 0 h 5049"/>
                <a:gd name="connsiteX2" fmla="*/ 471 w 3400"/>
                <a:gd name="connsiteY2" fmla="*/ 108 h 5049"/>
                <a:gd name="connsiteX3" fmla="*/ 2085 w 3400"/>
                <a:gd name="connsiteY3" fmla="*/ 4948 h 5049"/>
                <a:gd name="connsiteX4" fmla="*/ 3160 w 3400"/>
                <a:gd name="connsiteY4" fmla="*/ 2689 h 5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0" h="5049">
                  <a:moveTo>
                    <a:pt x="3160" y="2689"/>
                  </a:moveTo>
                  <a:cubicBezTo>
                    <a:pt x="2838" y="1613"/>
                    <a:pt x="1762" y="108"/>
                    <a:pt x="686" y="0"/>
                  </a:cubicBezTo>
                  <a:cubicBezTo>
                    <a:pt x="579" y="0"/>
                    <a:pt x="471" y="0"/>
                    <a:pt x="471" y="108"/>
                  </a:cubicBezTo>
                  <a:cubicBezTo>
                    <a:pt x="-604" y="645"/>
                    <a:pt x="256" y="4195"/>
                    <a:pt x="2085" y="4948"/>
                  </a:cubicBezTo>
                  <a:cubicBezTo>
                    <a:pt x="3053" y="5378"/>
                    <a:pt x="3806" y="4410"/>
                    <a:pt x="3160"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5" name="任意多边形: 形状 648">
              <a:extLst>
                <a:ext uri="{FF2B5EF4-FFF2-40B4-BE49-F238E27FC236}">
                  <a16:creationId xmlns:a16="http://schemas.microsoft.com/office/drawing/2014/main" xmlns="" id="{92AAB732-A72A-4226-9B80-0BB0C7A8A876}"/>
                </a:ext>
              </a:extLst>
            </p:cNvPr>
            <p:cNvSpPr/>
            <p:nvPr/>
          </p:nvSpPr>
          <p:spPr>
            <a:xfrm>
              <a:off x="210865" y="255010"/>
              <a:ext cx="20710" cy="20934"/>
            </a:xfrm>
            <a:custGeom>
              <a:avLst/>
              <a:gdLst>
                <a:gd name="connsiteX0" fmla="*/ 366 w 4901"/>
                <a:gd name="connsiteY0" fmla="*/ 0 h 4954"/>
                <a:gd name="connsiteX1" fmla="*/ 151 w 4901"/>
                <a:gd name="connsiteY1" fmla="*/ 108 h 4954"/>
                <a:gd name="connsiteX2" fmla="*/ 4238 w 4901"/>
                <a:gd name="connsiteY2" fmla="*/ 4948 h 4954"/>
                <a:gd name="connsiteX3" fmla="*/ 4023 w 4901"/>
                <a:gd name="connsiteY3" fmla="*/ 2581 h 4954"/>
                <a:gd name="connsiteX4" fmla="*/ 366 w 4901"/>
                <a:gd name="connsiteY4" fmla="*/ 0 h 4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1" h="4954">
                  <a:moveTo>
                    <a:pt x="366" y="0"/>
                  </a:moveTo>
                  <a:cubicBezTo>
                    <a:pt x="259" y="0"/>
                    <a:pt x="259" y="0"/>
                    <a:pt x="151" y="108"/>
                  </a:cubicBezTo>
                  <a:cubicBezTo>
                    <a:pt x="-709" y="645"/>
                    <a:pt x="2302" y="4732"/>
                    <a:pt x="4238" y="4948"/>
                  </a:cubicBezTo>
                  <a:cubicBezTo>
                    <a:pt x="5206" y="5055"/>
                    <a:pt x="5099" y="3980"/>
                    <a:pt x="4023" y="2581"/>
                  </a:cubicBezTo>
                  <a:cubicBezTo>
                    <a:pt x="3163" y="1613"/>
                    <a:pt x="1442" y="108"/>
                    <a:pt x="36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6" name="任意多边形: 形状 649">
              <a:extLst>
                <a:ext uri="{FF2B5EF4-FFF2-40B4-BE49-F238E27FC236}">
                  <a16:creationId xmlns:a16="http://schemas.microsoft.com/office/drawing/2014/main" xmlns="" id="{F1B8076F-64A5-4E6D-A0FC-F56C3D50F3A0}"/>
                </a:ext>
              </a:extLst>
            </p:cNvPr>
            <p:cNvSpPr/>
            <p:nvPr/>
          </p:nvSpPr>
          <p:spPr>
            <a:xfrm>
              <a:off x="252116" y="253645"/>
              <a:ext cx="28975" cy="20460"/>
            </a:xfrm>
            <a:custGeom>
              <a:avLst/>
              <a:gdLst>
                <a:gd name="connsiteX0" fmla="*/ 284 w 6857"/>
                <a:gd name="connsiteY0" fmla="*/ 0 h 4842"/>
                <a:gd name="connsiteX1" fmla="*/ 69 w 6857"/>
                <a:gd name="connsiteY1" fmla="*/ 108 h 4842"/>
                <a:gd name="connsiteX2" fmla="*/ 6523 w 6857"/>
                <a:gd name="connsiteY2" fmla="*/ 4840 h 4842"/>
                <a:gd name="connsiteX3" fmla="*/ 5124 w 6857"/>
                <a:gd name="connsiteY3" fmla="*/ 2581 h 4842"/>
                <a:gd name="connsiteX4" fmla="*/ 284 w 6857"/>
                <a:gd name="connsiteY4" fmla="*/ 0 h 4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 h="4842">
                  <a:moveTo>
                    <a:pt x="284" y="0"/>
                  </a:moveTo>
                  <a:cubicBezTo>
                    <a:pt x="177" y="0"/>
                    <a:pt x="177" y="0"/>
                    <a:pt x="69" y="108"/>
                  </a:cubicBezTo>
                  <a:cubicBezTo>
                    <a:pt x="-684" y="753"/>
                    <a:pt x="4909" y="4948"/>
                    <a:pt x="6523" y="4840"/>
                  </a:cubicBezTo>
                  <a:cubicBezTo>
                    <a:pt x="7276" y="4840"/>
                    <a:pt x="6738" y="3764"/>
                    <a:pt x="5124" y="2581"/>
                  </a:cubicBezTo>
                  <a:cubicBezTo>
                    <a:pt x="3834" y="1506"/>
                    <a:pt x="1360" y="0"/>
                    <a:pt x="28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7" name="任意多边形: 形状 650">
              <a:extLst>
                <a:ext uri="{FF2B5EF4-FFF2-40B4-BE49-F238E27FC236}">
                  <a16:creationId xmlns:a16="http://schemas.microsoft.com/office/drawing/2014/main" xmlns="" id="{6BB34AEE-1708-48F2-A9BB-4C074CED97A4}"/>
                </a:ext>
              </a:extLst>
            </p:cNvPr>
            <p:cNvSpPr/>
            <p:nvPr/>
          </p:nvSpPr>
          <p:spPr>
            <a:xfrm>
              <a:off x="292297" y="250920"/>
              <a:ext cx="37709" cy="20122"/>
            </a:xfrm>
            <a:custGeom>
              <a:avLst/>
              <a:gdLst>
                <a:gd name="connsiteX0" fmla="*/ 6264 w 8924"/>
                <a:gd name="connsiteY0" fmla="*/ 2474 h 4762"/>
                <a:gd name="connsiteX1" fmla="*/ 241 w 8924"/>
                <a:gd name="connsiteY1" fmla="*/ 0 h 4762"/>
                <a:gd name="connsiteX2" fmla="*/ 26 w 8924"/>
                <a:gd name="connsiteY2" fmla="*/ 108 h 4762"/>
                <a:gd name="connsiteX3" fmla="*/ 8738 w 8924"/>
                <a:gd name="connsiteY3" fmla="*/ 4732 h 4762"/>
                <a:gd name="connsiteX4" fmla="*/ 6264 w 8924"/>
                <a:gd name="connsiteY4" fmla="*/ 2474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 h="4762">
                  <a:moveTo>
                    <a:pt x="6264" y="2474"/>
                  </a:moveTo>
                  <a:cubicBezTo>
                    <a:pt x="4220" y="1291"/>
                    <a:pt x="1316" y="0"/>
                    <a:pt x="241" y="0"/>
                  </a:cubicBezTo>
                  <a:cubicBezTo>
                    <a:pt x="241" y="0"/>
                    <a:pt x="133" y="0"/>
                    <a:pt x="26" y="108"/>
                  </a:cubicBezTo>
                  <a:cubicBezTo>
                    <a:pt x="-512" y="860"/>
                    <a:pt x="7555" y="5163"/>
                    <a:pt x="8738" y="4732"/>
                  </a:cubicBezTo>
                  <a:cubicBezTo>
                    <a:pt x="9383" y="4625"/>
                    <a:pt x="8307" y="3657"/>
                    <a:pt x="6264"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8" name="任意多边形: 形状 651">
              <a:extLst>
                <a:ext uri="{FF2B5EF4-FFF2-40B4-BE49-F238E27FC236}">
                  <a16:creationId xmlns:a16="http://schemas.microsoft.com/office/drawing/2014/main" xmlns="" id="{4E48B3BF-52F4-4525-A7CF-CE4E2FDFDEC7}"/>
                </a:ext>
              </a:extLst>
            </p:cNvPr>
            <p:cNvSpPr/>
            <p:nvPr/>
          </p:nvSpPr>
          <p:spPr>
            <a:xfrm>
              <a:off x="332398" y="248647"/>
              <a:ext cx="45911" cy="19290"/>
            </a:xfrm>
            <a:custGeom>
              <a:avLst/>
              <a:gdLst>
                <a:gd name="connsiteX0" fmla="*/ 108 w 10865"/>
                <a:gd name="connsiteY0" fmla="*/ 0 h 4565"/>
                <a:gd name="connsiteX1" fmla="*/ 0 w 10865"/>
                <a:gd name="connsiteY1" fmla="*/ 108 h 4565"/>
                <a:gd name="connsiteX2" fmla="*/ 10863 w 10865"/>
                <a:gd name="connsiteY2" fmla="*/ 4517 h 4565"/>
                <a:gd name="connsiteX3" fmla="*/ 7314 w 10865"/>
                <a:gd name="connsiteY3" fmla="*/ 2366 h 4565"/>
                <a:gd name="connsiteX4" fmla="*/ 108 w 10865"/>
                <a:gd name="connsiteY4" fmla="*/ 0 h 4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5" h="4565">
                  <a:moveTo>
                    <a:pt x="108" y="0"/>
                  </a:moveTo>
                  <a:cubicBezTo>
                    <a:pt x="108" y="0"/>
                    <a:pt x="0" y="0"/>
                    <a:pt x="0" y="108"/>
                  </a:cubicBezTo>
                  <a:cubicBezTo>
                    <a:pt x="215" y="968"/>
                    <a:pt x="10110" y="5055"/>
                    <a:pt x="10863" y="4517"/>
                  </a:cubicBezTo>
                  <a:cubicBezTo>
                    <a:pt x="10971" y="3980"/>
                    <a:pt x="7959" y="2689"/>
                    <a:pt x="7314" y="2366"/>
                  </a:cubicBezTo>
                  <a:cubicBezTo>
                    <a:pt x="4732" y="1291"/>
                    <a:pt x="1183" y="0"/>
                    <a:pt x="1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9" name="任意多边形: 形状 652">
              <a:extLst>
                <a:ext uri="{FF2B5EF4-FFF2-40B4-BE49-F238E27FC236}">
                  <a16:creationId xmlns:a16="http://schemas.microsoft.com/office/drawing/2014/main" xmlns="" id="{4D346637-8B4C-4DCC-8DD9-47B7CADAAD56}"/>
                </a:ext>
              </a:extLst>
            </p:cNvPr>
            <p:cNvSpPr/>
            <p:nvPr/>
          </p:nvSpPr>
          <p:spPr>
            <a:xfrm>
              <a:off x="369782" y="245465"/>
              <a:ext cx="53969" cy="18377"/>
            </a:xfrm>
            <a:custGeom>
              <a:avLst/>
              <a:gdLst>
                <a:gd name="connsiteX0" fmla="*/ 81 w 12772"/>
                <a:gd name="connsiteY0" fmla="*/ 0 h 4349"/>
                <a:gd name="connsiteX1" fmla="*/ 81 w 12772"/>
                <a:gd name="connsiteY1" fmla="*/ 0 h 4349"/>
                <a:gd name="connsiteX2" fmla="*/ 12772 w 12772"/>
                <a:gd name="connsiteY2" fmla="*/ 4302 h 4349"/>
                <a:gd name="connsiteX3" fmla="*/ 8255 w 12772"/>
                <a:gd name="connsiteY3" fmla="*/ 2259 h 4349"/>
                <a:gd name="connsiteX4" fmla="*/ 81 w 12772"/>
                <a:gd name="connsiteY4" fmla="*/ 0 h 4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2" h="4349">
                  <a:moveTo>
                    <a:pt x="81" y="0"/>
                  </a:moveTo>
                  <a:cubicBezTo>
                    <a:pt x="-27" y="0"/>
                    <a:pt x="-27" y="108"/>
                    <a:pt x="81" y="0"/>
                  </a:cubicBezTo>
                  <a:cubicBezTo>
                    <a:pt x="403" y="645"/>
                    <a:pt x="11697" y="4840"/>
                    <a:pt x="12772" y="4302"/>
                  </a:cubicBezTo>
                  <a:cubicBezTo>
                    <a:pt x="12557" y="3764"/>
                    <a:pt x="9008" y="2474"/>
                    <a:pt x="8255" y="2259"/>
                  </a:cubicBezTo>
                  <a:cubicBezTo>
                    <a:pt x="5136" y="1183"/>
                    <a:pt x="1049" y="0"/>
                    <a:pt x="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7" name="任意多边形: 形状 653">
              <a:extLst>
                <a:ext uri="{FF2B5EF4-FFF2-40B4-BE49-F238E27FC236}">
                  <a16:creationId xmlns:a16="http://schemas.microsoft.com/office/drawing/2014/main" xmlns="" id="{6691D786-FC04-4F49-B7E2-094D1E0FDCC9}"/>
                </a:ext>
              </a:extLst>
            </p:cNvPr>
            <p:cNvSpPr/>
            <p:nvPr/>
          </p:nvSpPr>
          <p:spPr>
            <a:xfrm>
              <a:off x="403299" y="242397"/>
              <a:ext cx="61356" cy="17815"/>
            </a:xfrm>
            <a:custGeom>
              <a:avLst/>
              <a:gdLst>
                <a:gd name="connsiteX0" fmla="*/ 0 w 14520"/>
                <a:gd name="connsiteY0" fmla="*/ 81 h 4216"/>
                <a:gd name="connsiteX1" fmla="*/ 14520 w 14520"/>
                <a:gd name="connsiteY1" fmla="*/ 4168 h 4216"/>
                <a:gd name="connsiteX2" fmla="*/ 9142 w 14520"/>
                <a:gd name="connsiteY2" fmla="*/ 2124 h 4216"/>
                <a:gd name="connsiteX3" fmla="*/ 0 w 14520"/>
                <a:gd name="connsiteY3" fmla="*/ 81 h 4216"/>
                <a:gd name="connsiteX4" fmla="*/ 0 w 14520"/>
                <a:gd name="connsiteY4" fmla="*/ 81 h 4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20" h="4216">
                  <a:moveTo>
                    <a:pt x="0" y="81"/>
                  </a:moveTo>
                  <a:cubicBezTo>
                    <a:pt x="753" y="618"/>
                    <a:pt x="13767" y="4706"/>
                    <a:pt x="14520" y="4168"/>
                  </a:cubicBezTo>
                  <a:cubicBezTo>
                    <a:pt x="14197" y="3738"/>
                    <a:pt x="11401" y="2877"/>
                    <a:pt x="9142" y="2124"/>
                  </a:cubicBezTo>
                  <a:cubicBezTo>
                    <a:pt x="5378" y="1049"/>
                    <a:pt x="1076" y="-27"/>
                    <a:pt x="0" y="81"/>
                  </a:cubicBezTo>
                  <a:cubicBezTo>
                    <a:pt x="108" y="-27"/>
                    <a:pt x="10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8" name="任意多边形: 形状 654">
              <a:extLst>
                <a:ext uri="{FF2B5EF4-FFF2-40B4-BE49-F238E27FC236}">
                  <a16:creationId xmlns:a16="http://schemas.microsoft.com/office/drawing/2014/main" xmlns="" id="{0439DE26-DEDA-49DC-98CD-6A227673061D}"/>
                </a:ext>
              </a:extLst>
            </p:cNvPr>
            <p:cNvSpPr/>
            <p:nvPr/>
          </p:nvSpPr>
          <p:spPr>
            <a:xfrm>
              <a:off x="433749" y="239067"/>
              <a:ext cx="68172" cy="16847"/>
            </a:xfrm>
            <a:custGeom>
              <a:avLst/>
              <a:gdLst>
                <a:gd name="connsiteX0" fmla="*/ 0 w 16133"/>
                <a:gd name="connsiteY0" fmla="*/ 8 h 3987"/>
                <a:gd name="connsiteX1" fmla="*/ 16026 w 16133"/>
                <a:gd name="connsiteY1" fmla="*/ 3988 h 3987"/>
                <a:gd name="connsiteX2" fmla="*/ 16133 w 16133"/>
                <a:gd name="connsiteY2" fmla="*/ 3880 h 3987"/>
                <a:gd name="connsiteX3" fmla="*/ 9895 w 16133"/>
                <a:gd name="connsiteY3" fmla="*/ 1944 h 3987"/>
                <a:gd name="connsiteX4" fmla="*/ 0 w 16133"/>
                <a:gd name="connsiteY4" fmla="*/ 8 h 3987"/>
                <a:gd name="connsiteX5" fmla="*/ 0 w 16133"/>
                <a:gd name="connsiteY5" fmla="*/ 8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3987">
                  <a:moveTo>
                    <a:pt x="0" y="8"/>
                  </a:moveTo>
                  <a:cubicBezTo>
                    <a:pt x="1076" y="546"/>
                    <a:pt x="14412" y="3988"/>
                    <a:pt x="16026" y="3988"/>
                  </a:cubicBezTo>
                  <a:cubicBezTo>
                    <a:pt x="16026" y="3988"/>
                    <a:pt x="16026" y="3988"/>
                    <a:pt x="16133" y="3880"/>
                  </a:cubicBezTo>
                  <a:cubicBezTo>
                    <a:pt x="15596" y="3450"/>
                    <a:pt x="12476" y="2590"/>
                    <a:pt x="9895" y="1944"/>
                  </a:cubicBezTo>
                  <a:cubicBezTo>
                    <a:pt x="5700" y="869"/>
                    <a:pt x="968" y="-99"/>
                    <a:pt x="0" y="8"/>
                  </a:cubicBezTo>
                  <a:cubicBezTo>
                    <a:pt x="107" y="8"/>
                    <a:pt x="107" y="8"/>
                    <a:pt x="0"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9" name="任意多边形: 形状 655">
              <a:extLst>
                <a:ext uri="{FF2B5EF4-FFF2-40B4-BE49-F238E27FC236}">
                  <a16:creationId xmlns:a16="http://schemas.microsoft.com/office/drawing/2014/main" xmlns="" id="{8F8336C8-38A5-4FE9-BCD5-A195B65EFE99}"/>
                </a:ext>
              </a:extLst>
            </p:cNvPr>
            <p:cNvSpPr/>
            <p:nvPr/>
          </p:nvSpPr>
          <p:spPr>
            <a:xfrm>
              <a:off x="460818" y="235264"/>
              <a:ext cx="73825" cy="16239"/>
            </a:xfrm>
            <a:custGeom>
              <a:avLst/>
              <a:gdLst>
                <a:gd name="connsiteX0" fmla="*/ 48 w 17471"/>
                <a:gd name="connsiteY0" fmla="*/ 48 h 3843"/>
                <a:gd name="connsiteX1" fmla="*/ 17472 w 17471"/>
                <a:gd name="connsiteY1" fmla="*/ 3812 h 3843"/>
                <a:gd name="connsiteX2" fmla="*/ 10588 w 17471"/>
                <a:gd name="connsiteY2" fmla="*/ 1984 h 3843"/>
                <a:gd name="connsiteX3" fmla="*/ 48 w 17471"/>
                <a:gd name="connsiteY3" fmla="*/ 48 h 3843"/>
                <a:gd name="connsiteX4" fmla="*/ 48 w 17471"/>
                <a:gd name="connsiteY4" fmla="*/ 48 h 3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71" h="3843">
                  <a:moveTo>
                    <a:pt x="48" y="48"/>
                  </a:moveTo>
                  <a:cubicBezTo>
                    <a:pt x="155" y="155"/>
                    <a:pt x="16504" y="4242"/>
                    <a:pt x="17472" y="3812"/>
                  </a:cubicBezTo>
                  <a:cubicBezTo>
                    <a:pt x="16719" y="3382"/>
                    <a:pt x="13277" y="2522"/>
                    <a:pt x="10588" y="1984"/>
                  </a:cubicBezTo>
                  <a:cubicBezTo>
                    <a:pt x="6071" y="908"/>
                    <a:pt x="801" y="-60"/>
                    <a:pt x="48" y="48"/>
                  </a:cubicBezTo>
                  <a:cubicBezTo>
                    <a:pt x="-60" y="-60"/>
                    <a:pt x="48" y="48"/>
                    <a:pt x="48"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0" name="任意多边形: 形状 656">
              <a:extLst>
                <a:ext uri="{FF2B5EF4-FFF2-40B4-BE49-F238E27FC236}">
                  <a16:creationId xmlns:a16="http://schemas.microsoft.com/office/drawing/2014/main" xmlns="" id="{066CD590-D5A9-41FF-90E5-274EE073DFC4}"/>
                </a:ext>
              </a:extLst>
            </p:cNvPr>
            <p:cNvSpPr/>
            <p:nvPr/>
          </p:nvSpPr>
          <p:spPr>
            <a:xfrm>
              <a:off x="483742" y="231376"/>
              <a:ext cx="78626" cy="15136"/>
            </a:xfrm>
            <a:custGeom>
              <a:avLst/>
              <a:gdLst>
                <a:gd name="connsiteX0" fmla="*/ 18607 w 18607"/>
                <a:gd name="connsiteY0" fmla="*/ 3549 h 3582"/>
                <a:gd name="connsiteX1" fmla="*/ 11078 w 18607"/>
                <a:gd name="connsiteY1" fmla="*/ 1828 h 3582"/>
                <a:gd name="connsiteX2" fmla="*/ 11078 w 18607"/>
                <a:gd name="connsiteY2" fmla="*/ 1828 h 3582"/>
                <a:gd name="connsiteX3" fmla="*/ 0 w 18607"/>
                <a:gd name="connsiteY3" fmla="*/ 0 h 3582"/>
                <a:gd name="connsiteX4" fmla="*/ 18607 w 18607"/>
                <a:gd name="connsiteY4" fmla="*/ 3549 h 3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07" h="3582">
                  <a:moveTo>
                    <a:pt x="18607" y="3549"/>
                  </a:moveTo>
                  <a:cubicBezTo>
                    <a:pt x="17747" y="3227"/>
                    <a:pt x="14197" y="2366"/>
                    <a:pt x="11078" y="1828"/>
                  </a:cubicBezTo>
                  <a:lnTo>
                    <a:pt x="11078" y="1828"/>
                  </a:lnTo>
                  <a:cubicBezTo>
                    <a:pt x="6453" y="860"/>
                    <a:pt x="860" y="0"/>
                    <a:pt x="0" y="0"/>
                  </a:cubicBezTo>
                  <a:cubicBezTo>
                    <a:pt x="107" y="108"/>
                    <a:pt x="17962" y="3980"/>
                    <a:pt x="18607" y="35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1" name="任意多边形: 形状 657">
              <a:extLst>
                <a:ext uri="{FF2B5EF4-FFF2-40B4-BE49-F238E27FC236}">
                  <a16:creationId xmlns:a16="http://schemas.microsoft.com/office/drawing/2014/main" xmlns="" id="{BDFD5E36-1D7A-4A94-903A-7AEE148EC2D9}"/>
                </a:ext>
              </a:extLst>
            </p:cNvPr>
            <p:cNvSpPr/>
            <p:nvPr/>
          </p:nvSpPr>
          <p:spPr>
            <a:xfrm>
              <a:off x="502833" y="227286"/>
              <a:ext cx="82716" cy="14126"/>
            </a:xfrm>
            <a:custGeom>
              <a:avLst/>
              <a:gdLst>
                <a:gd name="connsiteX0" fmla="*/ 0 w 19575"/>
                <a:gd name="connsiteY0" fmla="*/ 0 h 3343"/>
                <a:gd name="connsiteX1" fmla="*/ 19575 w 19575"/>
                <a:gd name="connsiteY1" fmla="*/ 3334 h 3343"/>
                <a:gd name="connsiteX2" fmla="*/ 11401 w 19575"/>
                <a:gd name="connsiteY2" fmla="*/ 1613 h 3343"/>
                <a:gd name="connsiteX3" fmla="*/ 0 w 19575"/>
                <a:gd name="connsiteY3" fmla="*/ 0 h 3343"/>
                <a:gd name="connsiteX4" fmla="*/ 0 w 19575"/>
                <a:gd name="connsiteY4" fmla="*/ 0 h 3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5" h="3343">
                  <a:moveTo>
                    <a:pt x="0" y="0"/>
                  </a:moveTo>
                  <a:cubicBezTo>
                    <a:pt x="108" y="0"/>
                    <a:pt x="18500" y="3549"/>
                    <a:pt x="19575" y="3334"/>
                  </a:cubicBezTo>
                  <a:cubicBezTo>
                    <a:pt x="18500" y="3012"/>
                    <a:pt x="14735" y="2259"/>
                    <a:pt x="11401" y="1613"/>
                  </a:cubicBezTo>
                  <a:cubicBezTo>
                    <a:pt x="6131" y="753"/>
                    <a:pt x="753" y="0"/>
                    <a:pt x="0" y="0"/>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452" name="任意多边形: 形状 658">
              <a:extLst>
                <a:ext uri="{FF2B5EF4-FFF2-40B4-BE49-F238E27FC236}">
                  <a16:creationId xmlns:a16="http://schemas.microsoft.com/office/drawing/2014/main" xmlns="" id="{65C71BFC-5DC3-44B3-8E33-2AB8D5141F6F}"/>
                </a:ext>
              </a:extLst>
            </p:cNvPr>
            <p:cNvSpPr/>
            <p:nvPr/>
          </p:nvSpPr>
          <p:spPr>
            <a:xfrm>
              <a:off x="518286" y="223196"/>
              <a:ext cx="86350" cy="13222"/>
            </a:xfrm>
            <a:custGeom>
              <a:avLst/>
              <a:gdLst>
                <a:gd name="connsiteX0" fmla="*/ 0 w 20435"/>
                <a:gd name="connsiteY0" fmla="*/ 0 h 3129"/>
                <a:gd name="connsiteX1" fmla="*/ 20436 w 20435"/>
                <a:gd name="connsiteY1" fmla="*/ 3119 h 3129"/>
                <a:gd name="connsiteX2" fmla="*/ 11724 w 20435"/>
                <a:gd name="connsiteY2" fmla="*/ 1506 h 3129"/>
                <a:gd name="connsiteX3" fmla="*/ 0 w 20435"/>
                <a:gd name="connsiteY3" fmla="*/ 0 h 3129"/>
                <a:gd name="connsiteX4" fmla="*/ 0 w 20435"/>
                <a:gd name="connsiteY4" fmla="*/ 0 h 3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3129">
                  <a:moveTo>
                    <a:pt x="0" y="0"/>
                  </a:moveTo>
                  <a:cubicBezTo>
                    <a:pt x="108" y="0"/>
                    <a:pt x="19790" y="3334"/>
                    <a:pt x="20436" y="3119"/>
                  </a:cubicBezTo>
                  <a:cubicBezTo>
                    <a:pt x="19898" y="2904"/>
                    <a:pt x="16133" y="2151"/>
                    <a:pt x="11724" y="1506"/>
                  </a:cubicBezTo>
                  <a:cubicBezTo>
                    <a:pt x="7206" y="860"/>
                    <a:pt x="1183" y="0"/>
                    <a:pt x="0" y="0"/>
                  </a:cubicBezTo>
                  <a:cubicBezTo>
                    <a:pt x="0" y="0"/>
                    <a:pt x="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3" name="任意多边形: 形状 659">
              <a:extLst>
                <a:ext uri="{FF2B5EF4-FFF2-40B4-BE49-F238E27FC236}">
                  <a16:creationId xmlns:a16="http://schemas.microsoft.com/office/drawing/2014/main" xmlns="" id="{A75DEFE3-3F4D-4B07-98AB-2FCEAECE939B}"/>
                </a:ext>
              </a:extLst>
            </p:cNvPr>
            <p:cNvSpPr/>
            <p:nvPr/>
          </p:nvSpPr>
          <p:spPr>
            <a:xfrm>
              <a:off x="529645" y="219557"/>
              <a:ext cx="89076" cy="12280"/>
            </a:xfrm>
            <a:custGeom>
              <a:avLst/>
              <a:gdLst>
                <a:gd name="connsiteX0" fmla="*/ 21081 w 21080"/>
                <a:gd name="connsiteY0" fmla="*/ 2904 h 2906"/>
                <a:gd name="connsiteX1" fmla="*/ 11939 w 21080"/>
                <a:gd name="connsiteY1" fmla="*/ 1398 h 2906"/>
                <a:gd name="connsiteX2" fmla="*/ 0 w 21080"/>
                <a:gd name="connsiteY2" fmla="*/ 0 h 2906"/>
                <a:gd name="connsiteX3" fmla="*/ 21081 w 21080"/>
                <a:gd name="connsiteY3" fmla="*/ 2904 h 2906"/>
              </a:gdLst>
              <a:ahLst/>
              <a:cxnLst>
                <a:cxn ang="0">
                  <a:pos x="connsiteX0" y="connsiteY0"/>
                </a:cxn>
                <a:cxn ang="0">
                  <a:pos x="connsiteX1" y="connsiteY1"/>
                </a:cxn>
                <a:cxn ang="0">
                  <a:pos x="connsiteX2" y="connsiteY2"/>
                </a:cxn>
                <a:cxn ang="0">
                  <a:pos x="connsiteX3" y="connsiteY3"/>
                </a:cxn>
              </a:cxnLst>
              <a:rect l="l" t="t" r="r" b="b"/>
              <a:pathLst>
                <a:path w="21080" h="2906">
                  <a:moveTo>
                    <a:pt x="21081" y="2904"/>
                  </a:moveTo>
                  <a:cubicBezTo>
                    <a:pt x="20328" y="2689"/>
                    <a:pt x="16349" y="2044"/>
                    <a:pt x="11939" y="1398"/>
                  </a:cubicBezTo>
                  <a:cubicBezTo>
                    <a:pt x="6884" y="645"/>
                    <a:pt x="968" y="0"/>
                    <a:pt x="0" y="0"/>
                  </a:cubicBezTo>
                  <a:cubicBezTo>
                    <a:pt x="0" y="0"/>
                    <a:pt x="19898" y="3012"/>
                    <a:pt x="21081" y="29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4" name="任意多边形: 形状 660">
              <a:extLst>
                <a:ext uri="{FF2B5EF4-FFF2-40B4-BE49-F238E27FC236}">
                  <a16:creationId xmlns:a16="http://schemas.microsoft.com/office/drawing/2014/main" xmlns="" id="{C5C26DDD-F0EE-42EB-ABE8-AF5BD02BA743}"/>
                </a:ext>
              </a:extLst>
            </p:cNvPr>
            <p:cNvSpPr/>
            <p:nvPr/>
          </p:nvSpPr>
          <p:spPr>
            <a:xfrm>
              <a:off x="537373" y="215467"/>
              <a:ext cx="90441" cy="11371"/>
            </a:xfrm>
            <a:custGeom>
              <a:avLst/>
              <a:gdLst>
                <a:gd name="connsiteX0" fmla="*/ 21404 w 21403"/>
                <a:gd name="connsiteY0" fmla="*/ 2689 h 2691"/>
                <a:gd name="connsiteX1" fmla="*/ 12046 w 21403"/>
                <a:gd name="connsiteY1" fmla="*/ 1291 h 2691"/>
                <a:gd name="connsiteX2" fmla="*/ 0 w 21403"/>
                <a:gd name="connsiteY2" fmla="*/ 0 h 2691"/>
                <a:gd name="connsiteX3" fmla="*/ 21404 w 21403"/>
                <a:gd name="connsiteY3" fmla="*/ 2689 h 2691"/>
              </a:gdLst>
              <a:ahLst/>
              <a:cxnLst>
                <a:cxn ang="0">
                  <a:pos x="connsiteX0" y="connsiteY0"/>
                </a:cxn>
                <a:cxn ang="0">
                  <a:pos x="connsiteX1" y="connsiteY1"/>
                </a:cxn>
                <a:cxn ang="0">
                  <a:pos x="connsiteX2" y="connsiteY2"/>
                </a:cxn>
                <a:cxn ang="0">
                  <a:pos x="connsiteX3" y="connsiteY3"/>
                </a:cxn>
              </a:cxnLst>
              <a:rect l="l" t="t" r="r" b="b"/>
              <a:pathLst>
                <a:path w="21403" h="2691">
                  <a:moveTo>
                    <a:pt x="21404" y="2689"/>
                  </a:moveTo>
                  <a:cubicBezTo>
                    <a:pt x="20543" y="2474"/>
                    <a:pt x="16456" y="1828"/>
                    <a:pt x="12046" y="1291"/>
                  </a:cubicBezTo>
                  <a:cubicBezTo>
                    <a:pt x="6884" y="645"/>
                    <a:pt x="968" y="0"/>
                    <a:pt x="0" y="0"/>
                  </a:cubicBezTo>
                  <a:cubicBezTo>
                    <a:pt x="0" y="0"/>
                    <a:pt x="20436" y="2796"/>
                    <a:pt x="21404"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5" name="任意多边形: 形状 661">
              <a:extLst>
                <a:ext uri="{FF2B5EF4-FFF2-40B4-BE49-F238E27FC236}">
                  <a16:creationId xmlns:a16="http://schemas.microsoft.com/office/drawing/2014/main" xmlns="" id="{14A4D0C5-12C5-40C2-9B19-25F53259BF93}"/>
                </a:ext>
              </a:extLst>
            </p:cNvPr>
            <p:cNvSpPr/>
            <p:nvPr/>
          </p:nvSpPr>
          <p:spPr>
            <a:xfrm>
              <a:off x="540099" y="211377"/>
              <a:ext cx="91349" cy="10467"/>
            </a:xfrm>
            <a:custGeom>
              <a:avLst/>
              <a:gdLst>
                <a:gd name="connsiteX0" fmla="*/ 21619 w 21618"/>
                <a:gd name="connsiteY0" fmla="*/ 2474 h 2477"/>
                <a:gd name="connsiteX1" fmla="*/ 12046 w 21618"/>
                <a:gd name="connsiteY1" fmla="*/ 1183 h 2477"/>
                <a:gd name="connsiteX2" fmla="*/ 0 w 21618"/>
                <a:gd name="connsiteY2" fmla="*/ 0 h 2477"/>
                <a:gd name="connsiteX3" fmla="*/ 21619 w 21618"/>
                <a:gd name="connsiteY3" fmla="*/ 2474 h 2477"/>
              </a:gdLst>
              <a:ahLst/>
              <a:cxnLst>
                <a:cxn ang="0">
                  <a:pos x="connsiteX0" y="connsiteY0"/>
                </a:cxn>
                <a:cxn ang="0">
                  <a:pos x="connsiteX1" y="connsiteY1"/>
                </a:cxn>
                <a:cxn ang="0">
                  <a:pos x="connsiteX2" y="connsiteY2"/>
                </a:cxn>
                <a:cxn ang="0">
                  <a:pos x="connsiteX3" y="connsiteY3"/>
                </a:cxn>
              </a:cxnLst>
              <a:rect l="l" t="t" r="r" b="b"/>
              <a:pathLst>
                <a:path w="21618" h="2477">
                  <a:moveTo>
                    <a:pt x="21619" y="2474"/>
                  </a:moveTo>
                  <a:cubicBezTo>
                    <a:pt x="20651" y="2259"/>
                    <a:pt x="16456" y="1721"/>
                    <a:pt x="12046" y="1183"/>
                  </a:cubicBezTo>
                  <a:cubicBezTo>
                    <a:pt x="6776" y="538"/>
                    <a:pt x="968" y="0"/>
                    <a:pt x="0" y="0"/>
                  </a:cubicBezTo>
                  <a:cubicBezTo>
                    <a:pt x="108" y="0"/>
                    <a:pt x="20866" y="2581"/>
                    <a:pt x="2161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6" name="任意多边形: 形状 662">
              <a:extLst>
                <a:ext uri="{FF2B5EF4-FFF2-40B4-BE49-F238E27FC236}">
                  <a16:creationId xmlns:a16="http://schemas.microsoft.com/office/drawing/2014/main" xmlns="" id="{A5C72711-5507-4682-842E-07229D33D9F8}"/>
                </a:ext>
              </a:extLst>
            </p:cNvPr>
            <p:cNvSpPr/>
            <p:nvPr/>
          </p:nvSpPr>
          <p:spPr>
            <a:xfrm>
              <a:off x="539190" y="206834"/>
              <a:ext cx="90897" cy="9998"/>
            </a:xfrm>
            <a:custGeom>
              <a:avLst/>
              <a:gdLst>
                <a:gd name="connsiteX0" fmla="*/ 0 w 21511"/>
                <a:gd name="connsiteY0" fmla="*/ 0 h 2366"/>
                <a:gd name="connsiteX1" fmla="*/ 21511 w 21511"/>
                <a:gd name="connsiteY1" fmla="*/ 2366 h 2366"/>
                <a:gd name="connsiteX2" fmla="*/ 11831 w 21511"/>
                <a:gd name="connsiteY2" fmla="*/ 1183 h 2366"/>
                <a:gd name="connsiteX3" fmla="*/ 0 w 21511"/>
                <a:gd name="connsiteY3" fmla="*/ 0 h 2366"/>
              </a:gdLst>
              <a:ahLst/>
              <a:cxnLst>
                <a:cxn ang="0">
                  <a:pos x="connsiteX0" y="connsiteY0"/>
                </a:cxn>
                <a:cxn ang="0">
                  <a:pos x="connsiteX1" y="connsiteY1"/>
                </a:cxn>
                <a:cxn ang="0">
                  <a:pos x="connsiteX2" y="connsiteY2"/>
                </a:cxn>
                <a:cxn ang="0">
                  <a:pos x="connsiteX3" y="connsiteY3"/>
                </a:cxn>
              </a:cxnLst>
              <a:rect l="l" t="t" r="r" b="b"/>
              <a:pathLst>
                <a:path w="21511" h="2366">
                  <a:moveTo>
                    <a:pt x="0" y="0"/>
                  </a:moveTo>
                  <a:cubicBezTo>
                    <a:pt x="107" y="0"/>
                    <a:pt x="21081" y="2366"/>
                    <a:pt x="21511" y="2366"/>
                  </a:cubicBezTo>
                  <a:cubicBezTo>
                    <a:pt x="20436" y="2151"/>
                    <a:pt x="16133" y="1613"/>
                    <a:pt x="11831" y="1183"/>
                  </a:cubicBezTo>
                  <a:cubicBezTo>
                    <a:pt x="6238" y="538"/>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7" name="任意多边形: 形状 663">
              <a:extLst>
                <a:ext uri="{FF2B5EF4-FFF2-40B4-BE49-F238E27FC236}">
                  <a16:creationId xmlns:a16="http://schemas.microsoft.com/office/drawing/2014/main" xmlns="" id="{3BCFB63D-6BAE-4999-9B40-4D81F415D52C}"/>
                </a:ext>
              </a:extLst>
            </p:cNvPr>
            <p:cNvSpPr/>
            <p:nvPr/>
          </p:nvSpPr>
          <p:spPr>
            <a:xfrm>
              <a:off x="533739" y="203137"/>
              <a:ext cx="89532" cy="9144"/>
            </a:xfrm>
            <a:custGeom>
              <a:avLst/>
              <a:gdLst>
                <a:gd name="connsiteX0" fmla="*/ 0 w 21188"/>
                <a:gd name="connsiteY0" fmla="*/ 14 h 2164"/>
                <a:gd name="connsiteX1" fmla="*/ 21188 w 21188"/>
                <a:gd name="connsiteY1" fmla="*/ 2165 h 2164"/>
                <a:gd name="connsiteX2" fmla="*/ 11508 w 21188"/>
                <a:gd name="connsiteY2" fmla="*/ 982 h 2164"/>
                <a:gd name="connsiteX3" fmla="*/ 0 w 21188"/>
                <a:gd name="connsiteY3" fmla="*/ 14 h 2164"/>
              </a:gdLst>
              <a:ahLst/>
              <a:cxnLst>
                <a:cxn ang="0">
                  <a:pos x="connsiteX0" y="connsiteY0"/>
                </a:cxn>
                <a:cxn ang="0">
                  <a:pos x="connsiteX1" y="connsiteY1"/>
                </a:cxn>
                <a:cxn ang="0">
                  <a:pos x="connsiteX2" y="connsiteY2"/>
                </a:cxn>
                <a:cxn ang="0">
                  <a:pos x="connsiteX3" y="connsiteY3"/>
                </a:cxn>
              </a:cxnLst>
              <a:rect l="l" t="t" r="r" b="b"/>
              <a:pathLst>
                <a:path w="21188" h="2164">
                  <a:moveTo>
                    <a:pt x="0" y="14"/>
                  </a:moveTo>
                  <a:cubicBezTo>
                    <a:pt x="108" y="14"/>
                    <a:pt x="20328" y="2165"/>
                    <a:pt x="21188" y="2165"/>
                  </a:cubicBezTo>
                  <a:cubicBezTo>
                    <a:pt x="20113" y="1950"/>
                    <a:pt x="16241" y="1520"/>
                    <a:pt x="11508" y="982"/>
                  </a:cubicBezTo>
                  <a:cubicBezTo>
                    <a:pt x="6131" y="444"/>
                    <a:pt x="645" y="-94"/>
                    <a:pt x="0"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8" name="任意多边形: 形状 664">
              <a:extLst>
                <a:ext uri="{FF2B5EF4-FFF2-40B4-BE49-F238E27FC236}">
                  <a16:creationId xmlns:a16="http://schemas.microsoft.com/office/drawing/2014/main" xmlns="" id="{4E5481E2-FF08-43B2-8210-057B0C8AEBCB}"/>
                </a:ext>
              </a:extLst>
            </p:cNvPr>
            <p:cNvSpPr/>
            <p:nvPr/>
          </p:nvSpPr>
          <p:spPr>
            <a:xfrm>
              <a:off x="524194" y="199106"/>
              <a:ext cx="87259" cy="8181"/>
            </a:xfrm>
            <a:custGeom>
              <a:avLst/>
              <a:gdLst>
                <a:gd name="connsiteX0" fmla="*/ 0 w 20650"/>
                <a:gd name="connsiteY0" fmla="*/ 0 h 1936"/>
                <a:gd name="connsiteX1" fmla="*/ 20651 w 20650"/>
                <a:gd name="connsiteY1" fmla="*/ 1936 h 1936"/>
                <a:gd name="connsiteX2" fmla="*/ 11078 w 20650"/>
                <a:gd name="connsiteY2" fmla="*/ 860 h 1936"/>
                <a:gd name="connsiteX3" fmla="*/ 0 w 20650"/>
                <a:gd name="connsiteY3" fmla="*/ 0 h 1936"/>
              </a:gdLst>
              <a:ahLst/>
              <a:cxnLst>
                <a:cxn ang="0">
                  <a:pos x="connsiteX0" y="connsiteY0"/>
                </a:cxn>
                <a:cxn ang="0">
                  <a:pos x="connsiteX1" y="connsiteY1"/>
                </a:cxn>
                <a:cxn ang="0">
                  <a:pos x="connsiteX2" y="connsiteY2"/>
                </a:cxn>
                <a:cxn ang="0">
                  <a:pos x="connsiteX3" y="connsiteY3"/>
                </a:cxn>
              </a:cxnLst>
              <a:rect l="l" t="t" r="r" b="b"/>
              <a:pathLst>
                <a:path w="20650" h="1936">
                  <a:moveTo>
                    <a:pt x="0" y="0"/>
                  </a:moveTo>
                  <a:cubicBezTo>
                    <a:pt x="108" y="0"/>
                    <a:pt x="20113" y="1936"/>
                    <a:pt x="20651" y="1936"/>
                  </a:cubicBezTo>
                  <a:cubicBezTo>
                    <a:pt x="19468" y="1721"/>
                    <a:pt x="15596" y="1291"/>
                    <a:pt x="11078" y="860"/>
                  </a:cubicBezTo>
                  <a:cubicBezTo>
                    <a:pt x="5485" y="323"/>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9" name="任意多边形: 形状 665">
              <a:extLst>
                <a:ext uri="{FF2B5EF4-FFF2-40B4-BE49-F238E27FC236}">
                  <a16:creationId xmlns:a16="http://schemas.microsoft.com/office/drawing/2014/main" xmlns="" id="{7313F40E-EE90-412C-A3A0-42DE795BB3F7}"/>
                </a:ext>
              </a:extLst>
            </p:cNvPr>
            <p:cNvSpPr/>
            <p:nvPr/>
          </p:nvSpPr>
          <p:spPr>
            <a:xfrm>
              <a:off x="509649" y="195472"/>
              <a:ext cx="84533" cy="7268"/>
            </a:xfrm>
            <a:custGeom>
              <a:avLst/>
              <a:gdLst>
                <a:gd name="connsiteX0" fmla="*/ 0 w 20005"/>
                <a:gd name="connsiteY0" fmla="*/ 0 h 1720"/>
                <a:gd name="connsiteX1" fmla="*/ 20005 w 20005"/>
                <a:gd name="connsiteY1" fmla="*/ 1721 h 1720"/>
                <a:gd name="connsiteX2" fmla="*/ 10433 w 20005"/>
                <a:gd name="connsiteY2" fmla="*/ 753 h 1720"/>
                <a:gd name="connsiteX3" fmla="*/ 0 w 20005"/>
                <a:gd name="connsiteY3" fmla="*/ 0 h 1720"/>
              </a:gdLst>
              <a:ahLst/>
              <a:cxnLst>
                <a:cxn ang="0">
                  <a:pos x="connsiteX0" y="connsiteY0"/>
                </a:cxn>
                <a:cxn ang="0">
                  <a:pos x="connsiteX1" y="connsiteY1"/>
                </a:cxn>
                <a:cxn ang="0">
                  <a:pos x="connsiteX2" y="connsiteY2"/>
                </a:cxn>
                <a:cxn ang="0">
                  <a:pos x="connsiteX3" y="connsiteY3"/>
                </a:cxn>
              </a:cxnLst>
              <a:rect l="l" t="t" r="r" b="b"/>
              <a:pathLst>
                <a:path w="20005" h="1720">
                  <a:moveTo>
                    <a:pt x="0" y="0"/>
                  </a:moveTo>
                  <a:cubicBezTo>
                    <a:pt x="108" y="0"/>
                    <a:pt x="19360" y="1721"/>
                    <a:pt x="20005" y="1721"/>
                  </a:cubicBezTo>
                  <a:cubicBezTo>
                    <a:pt x="19360" y="1613"/>
                    <a:pt x="14950" y="1183"/>
                    <a:pt x="10433" y="753"/>
                  </a:cubicBezTo>
                  <a:cubicBezTo>
                    <a:pt x="5270" y="323"/>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0" name="任意多边形: 形状 666">
              <a:extLst>
                <a:ext uri="{FF2B5EF4-FFF2-40B4-BE49-F238E27FC236}">
                  <a16:creationId xmlns:a16="http://schemas.microsoft.com/office/drawing/2014/main" xmlns="" id="{1A760F7A-246F-48F7-8EB7-FE865FC158E1}"/>
                </a:ext>
              </a:extLst>
            </p:cNvPr>
            <p:cNvSpPr/>
            <p:nvPr/>
          </p:nvSpPr>
          <p:spPr>
            <a:xfrm>
              <a:off x="491014" y="192201"/>
              <a:ext cx="80443" cy="6448"/>
            </a:xfrm>
            <a:custGeom>
              <a:avLst/>
              <a:gdLst>
                <a:gd name="connsiteX0" fmla="*/ 0 w 19037"/>
                <a:gd name="connsiteY0" fmla="*/ 21 h 1526"/>
                <a:gd name="connsiteX1" fmla="*/ 19037 w 19037"/>
                <a:gd name="connsiteY1" fmla="*/ 1527 h 1526"/>
                <a:gd name="connsiteX2" fmla="*/ 9788 w 19037"/>
                <a:gd name="connsiteY2" fmla="*/ 666 h 1526"/>
                <a:gd name="connsiteX3" fmla="*/ 0 w 19037"/>
                <a:gd name="connsiteY3" fmla="*/ 21 h 1526"/>
              </a:gdLst>
              <a:ahLst/>
              <a:cxnLst>
                <a:cxn ang="0">
                  <a:pos x="connsiteX0" y="connsiteY0"/>
                </a:cxn>
                <a:cxn ang="0">
                  <a:pos x="connsiteX1" y="connsiteY1"/>
                </a:cxn>
                <a:cxn ang="0">
                  <a:pos x="connsiteX2" y="connsiteY2"/>
                </a:cxn>
                <a:cxn ang="0">
                  <a:pos x="connsiteX3" y="connsiteY3"/>
                </a:cxn>
              </a:cxnLst>
              <a:rect l="l" t="t" r="r" b="b"/>
              <a:pathLst>
                <a:path w="19037" h="1526">
                  <a:moveTo>
                    <a:pt x="0" y="21"/>
                  </a:moveTo>
                  <a:cubicBezTo>
                    <a:pt x="108" y="21"/>
                    <a:pt x="18607" y="1527"/>
                    <a:pt x="19037" y="1527"/>
                  </a:cubicBezTo>
                  <a:cubicBezTo>
                    <a:pt x="18285" y="1419"/>
                    <a:pt x="14413" y="989"/>
                    <a:pt x="9788" y="666"/>
                  </a:cubicBezTo>
                  <a:cubicBezTo>
                    <a:pt x="5163" y="236"/>
                    <a:pt x="753" y="-87"/>
                    <a:pt x="0"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1" name="任意多边形: 形状 667">
              <a:extLst>
                <a:ext uri="{FF2B5EF4-FFF2-40B4-BE49-F238E27FC236}">
                  <a16:creationId xmlns:a16="http://schemas.microsoft.com/office/drawing/2014/main" xmlns="" id="{13BDB553-2305-4900-AC3B-7A069F0533AC}"/>
                </a:ext>
              </a:extLst>
            </p:cNvPr>
            <p:cNvSpPr/>
            <p:nvPr/>
          </p:nvSpPr>
          <p:spPr>
            <a:xfrm>
              <a:off x="467837" y="188651"/>
              <a:ext cx="74988" cy="5907"/>
            </a:xfrm>
            <a:custGeom>
              <a:avLst/>
              <a:gdLst>
                <a:gd name="connsiteX0" fmla="*/ 0 w 17746"/>
                <a:gd name="connsiteY0" fmla="*/ 0 h 1398"/>
                <a:gd name="connsiteX1" fmla="*/ 17747 w 17746"/>
                <a:gd name="connsiteY1" fmla="*/ 1398 h 1398"/>
                <a:gd name="connsiteX2" fmla="*/ 8927 w 17746"/>
                <a:gd name="connsiteY2" fmla="*/ 645 h 1398"/>
                <a:gd name="connsiteX3" fmla="*/ 0 w 17746"/>
                <a:gd name="connsiteY3" fmla="*/ 0 h 1398"/>
              </a:gdLst>
              <a:ahLst/>
              <a:cxnLst>
                <a:cxn ang="0">
                  <a:pos x="connsiteX0" y="connsiteY0"/>
                </a:cxn>
                <a:cxn ang="0">
                  <a:pos x="connsiteX1" y="connsiteY1"/>
                </a:cxn>
                <a:cxn ang="0">
                  <a:pos x="connsiteX2" y="connsiteY2"/>
                </a:cxn>
                <a:cxn ang="0">
                  <a:pos x="connsiteX3" y="connsiteY3"/>
                </a:cxn>
              </a:cxnLst>
              <a:rect l="l" t="t" r="r" b="b"/>
              <a:pathLst>
                <a:path w="17746" h="1398">
                  <a:moveTo>
                    <a:pt x="0" y="0"/>
                  </a:moveTo>
                  <a:cubicBezTo>
                    <a:pt x="107" y="0"/>
                    <a:pt x="17747" y="1398"/>
                    <a:pt x="17747" y="1398"/>
                  </a:cubicBezTo>
                  <a:cubicBezTo>
                    <a:pt x="17209" y="1291"/>
                    <a:pt x="13767" y="968"/>
                    <a:pt x="8927" y="645"/>
                  </a:cubicBezTo>
                  <a:cubicBezTo>
                    <a:pt x="4517" y="323"/>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7" name="任意多边形: 形状 668">
              <a:extLst>
                <a:ext uri="{FF2B5EF4-FFF2-40B4-BE49-F238E27FC236}">
                  <a16:creationId xmlns:a16="http://schemas.microsoft.com/office/drawing/2014/main" xmlns="" id="{F26E932B-04CB-4CAD-9947-01A182149883}"/>
                </a:ext>
              </a:extLst>
            </p:cNvPr>
            <p:cNvSpPr/>
            <p:nvPr/>
          </p:nvSpPr>
          <p:spPr>
            <a:xfrm>
              <a:off x="441477" y="185926"/>
              <a:ext cx="69080" cy="5451"/>
            </a:xfrm>
            <a:custGeom>
              <a:avLst/>
              <a:gdLst>
                <a:gd name="connsiteX0" fmla="*/ 16348 w 16348"/>
                <a:gd name="connsiteY0" fmla="*/ 1291 h 1290"/>
                <a:gd name="connsiteX1" fmla="*/ 8067 w 16348"/>
                <a:gd name="connsiteY1" fmla="*/ 538 h 1290"/>
                <a:gd name="connsiteX2" fmla="*/ 0 w 16348"/>
                <a:gd name="connsiteY2" fmla="*/ 0 h 1290"/>
                <a:gd name="connsiteX3" fmla="*/ 16348 w 16348"/>
                <a:gd name="connsiteY3" fmla="*/ 1291 h 1290"/>
              </a:gdLst>
              <a:ahLst/>
              <a:cxnLst>
                <a:cxn ang="0">
                  <a:pos x="connsiteX0" y="connsiteY0"/>
                </a:cxn>
                <a:cxn ang="0">
                  <a:pos x="connsiteX1" y="connsiteY1"/>
                </a:cxn>
                <a:cxn ang="0">
                  <a:pos x="connsiteX2" y="connsiteY2"/>
                </a:cxn>
                <a:cxn ang="0">
                  <a:pos x="connsiteX3" y="connsiteY3"/>
                </a:cxn>
              </a:cxnLst>
              <a:rect l="l" t="t" r="r" b="b"/>
              <a:pathLst>
                <a:path w="16348" h="1290">
                  <a:moveTo>
                    <a:pt x="16348" y="1291"/>
                  </a:moveTo>
                  <a:cubicBezTo>
                    <a:pt x="13552" y="1076"/>
                    <a:pt x="10863" y="753"/>
                    <a:pt x="8067" y="538"/>
                  </a:cubicBezTo>
                  <a:cubicBezTo>
                    <a:pt x="3657" y="215"/>
                    <a:pt x="323" y="0"/>
                    <a:pt x="0" y="0"/>
                  </a:cubicBezTo>
                  <a:cubicBezTo>
                    <a:pt x="5378" y="430"/>
                    <a:pt x="10863" y="753"/>
                    <a:pt x="16348" y="12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8" name="任意多边形: 形状 669">
              <a:extLst>
                <a:ext uri="{FF2B5EF4-FFF2-40B4-BE49-F238E27FC236}">
                  <a16:creationId xmlns:a16="http://schemas.microsoft.com/office/drawing/2014/main" xmlns="" id="{B4407971-E8D2-448E-9369-956BA5E4FB50}"/>
                </a:ext>
              </a:extLst>
            </p:cNvPr>
            <p:cNvSpPr/>
            <p:nvPr/>
          </p:nvSpPr>
          <p:spPr>
            <a:xfrm>
              <a:off x="411936" y="183653"/>
              <a:ext cx="39083" cy="2726"/>
            </a:xfrm>
            <a:custGeom>
              <a:avLst/>
              <a:gdLst>
                <a:gd name="connsiteX0" fmla="*/ 9250 w 9249"/>
                <a:gd name="connsiteY0" fmla="*/ 645 h 645"/>
                <a:gd name="connsiteX1" fmla="*/ 5055 w 9249"/>
                <a:gd name="connsiteY1" fmla="*/ 323 h 645"/>
                <a:gd name="connsiteX2" fmla="*/ 0 w 9249"/>
                <a:gd name="connsiteY2" fmla="*/ 0 h 645"/>
                <a:gd name="connsiteX3" fmla="*/ 108 w 9249"/>
                <a:gd name="connsiteY3" fmla="*/ 0 h 645"/>
                <a:gd name="connsiteX4" fmla="*/ 9250 w 9249"/>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9" h="645">
                  <a:moveTo>
                    <a:pt x="9250" y="645"/>
                  </a:moveTo>
                  <a:lnTo>
                    <a:pt x="5055" y="323"/>
                  </a:lnTo>
                  <a:cubicBezTo>
                    <a:pt x="3334" y="215"/>
                    <a:pt x="1613" y="108"/>
                    <a:pt x="0" y="0"/>
                  </a:cubicBezTo>
                  <a:cubicBezTo>
                    <a:pt x="0" y="0"/>
                    <a:pt x="0" y="0"/>
                    <a:pt x="108" y="0"/>
                  </a:cubicBezTo>
                  <a:cubicBezTo>
                    <a:pt x="3012" y="215"/>
                    <a:pt x="6131" y="323"/>
                    <a:pt x="925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9" name="任意多边形: 形状 670">
              <a:extLst>
                <a:ext uri="{FF2B5EF4-FFF2-40B4-BE49-F238E27FC236}">
                  <a16:creationId xmlns:a16="http://schemas.microsoft.com/office/drawing/2014/main" xmlns="" id="{131B080A-DCAF-49B0-982D-6C9DAAF5D392}"/>
                </a:ext>
              </a:extLst>
            </p:cNvPr>
            <p:cNvSpPr/>
            <p:nvPr/>
          </p:nvSpPr>
          <p:spPr>
            <a:xfrm>
              <a:off x="379665" y="181836"/>
              <a:ext cx="8633" cy="452"/>
            </a:xfrm>
            <a:custGeom>
              <a:avLst/>
              <a:gdLst>
                <a:gd name="connsiteX0" fmla="*/ 2044 w 2043"/>
                <a:gd name="connsiteY0" fmla="*/ 108 h 107"/>
                <a:gd name="connsiteX1" fmla="*/ 323 w 2043"/>
                <a:gd name="connsiteY1" fmla="*/ 0 h 107"/>
                <a:gd name="connsiteX2" fmla="*/ 0 w 2043"/>
                <a:gd name="connsiteY2" fmla="*/ 0 h 107"/>
                <a:gd name="connsiteX3" fmla="*/ 108 w 2043"/>
                <a:gd name="connsiteY3" fmla="*/ 0 h 107"/>
                <a:gd name="connsiteX4" fmla="*/ 2044 w 2043"/>
                <a:gd name="connsiteY4" fmla="*/ 108 h 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 h="107">
                  <a:moveTo>
                    <a:pt x="2044" y="108"/>
                  </a:moveTo>
                  <a:lnTo>
                    <a:pt x="323" y="0"/>
                  </a:lnTo>
                  <a:cubicBezTo>
                    <a:pt x="215" y="0"/>
                    <a:pt x="108" y="0"/>
                    <a:pt x="0" y="0"/>
                  </a:cubicBezTo>
                  <a:cubicBezTo>
                    <a:pt x="0" y="0"/>
                    <a:pt x="0" y="0"/>
                    <a:pt x="108" y="0"/>
                  </a:cubicBezTo>
                  <a:cubicBezTo>
                    <a:pt x="753" y="0"/>
                    <a:pt x="1398" y="0"/>
                    <a:pt x="2044"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0" name="任意多边形: 形状 695">
              <a:extLst>
                <a:ext uri="{FF2B5EF4-FFF2-40B4-BE49-F238E27FC236}">
                  <a16:creationId xmlns:a16="http://schemas.microsoft.com/office/drawing/2014/main" xmlns="" id="{D616AA4A-91B2-42D6-8D4E-8DFEA85BEE3E}"/>
                </a:ext>
              </a:extLst>
            </p:cNvPr>
            <p:cNvSpPr/>
            <p:nvPr/>
          </p:nvSpPr>
          <p:spPr>
            <a:xfrm>
              <a:off x="88830" y="300457"/>
              <a:ext cx="17536" cy="25725"/>
            </a:xfrm>
            <a:custGeom>
              <a:avLst/>
              <a:gdLst>
                <a:gd name="connsiteX0" fmla="*/ 2787 w 4150"/>
                <a:gd name="connsiteY0" fmla="*/ 0 h 6088"/>
                <a:gd name="connsiteX1" fmla="*/ 314 w 4150"/>
                <a:gd name="connsiteY1" fmla="*/ 5378 h 6088"/>
                <a:gd name="connsiteX2" fmla="*/ 4078 w 4150"/>
                <a:gd name="connsiteY2" fmla="*/ 3227 h 6088"/>
                <a:gd name="connsiteX3" fmla="*/ 2787 w 4150"/>
                <a:gd name="connsiteY3" fmla="*/ 0 h 6088"/>
              </a:gdLst>
              <a:ahLst/>
              <a:cxnLst>
                <a:cxn ang="0">
                  <a:pos x="connsiteX0" y="connsiteY0"/>
                </a:cxn>
                <a:cxn ang="0">
                  <a:pos x="connsiteX1" y="connsiteY1"/>
                </a:cxn>
                <a:cxn ang="0">
                  <a:pos x="connsiteX2" y="connsiteY2"/>
                </a:cxn>
                <a:cxn ang="0">
                  <a:pos x="connsiteX3" y="connsiteY3"/>
                </a:cxn>
              </a:cxnLst>
              <a:rect l="l" t="t" r="r" b="b"/>
              <a:pathLst>
                <a:path w="4150" h="6088">
                  <a:moveTo>
                    <a:pt x="2787" y="0"/>
                  </a:moveTo>
                  <a:cubicBezTo>
                    <a:pt x="744" y="215"/>
                    <a:pt x="-654" y="3764"/>
                    <a:pt x="314" y="5378"/>
                  </a:cubicBezTo>
                  <a:cubicBezTo>
                    <a:pt x="1174" y="6884"/>
                    <a:pt x="3433" y="5916"/>
                    <a:pt x="4078" y="3227"/>
                  </a:cubicBezTo>
                  <a:cubicBezTo>
                    <a:pt x="4293" y="1936"/>
                    <a:pt x="4078" y="108"/>
                    <a:pt x="27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1" name="任意多边形: 形状 696">
              <a:extLst>
                <a:ext uri="{FF2B5EF4-FFF2-40B4-BE49-F238E27FC236}">
                  <a16:creationId xmlns:a16="http://schemas.microsoft.com/office/drawing/2014/main" xmlns="" id="{9D0DFFA5-7D8C-437C-A1F2-DB664E880537}"/>
                </a:ext>
              </a:extLst>
            </p:cNvPr>
            <p:cNvSpPr/>
            <p:nvPr/>
          </p:nvSpPr>
          <p:spPr>
            <a:xfrm>
              <a:off x="152696" y="299092"/>
              <a:ext cx="17088" cy="25654"/>
            </a:xfrm>
            <a:custGeom>
              <a:avLst/>
              <a:gdLst>
                <a:gd name="connsiteX0" fmla="*/ 1549 w 4044"/>
                <a:gd name="connsiteY0" fmla="*/ 0 h 6071"/>
                <a:gd name="connsiteX1" fmla="*/ 1334 w 4044"/>
                <a:gd name="connsiteY1" fmla="*/ 0 h 6071"/>
                <a:gd name="connsiteX2" fmla="*/ 1334 w 4044"/>
                <a:gd name="connsiteY2" fmla="*/ 5700 h 6071"/>
                <a:gd name="connsiteX3" fmla="*/ 4023 w 4044"/>
                <a:gd name="connsiteY3" fmla="*/ 3227 h 6071"/>
                <a:gd name="connsiteX4" fmla="*/ 1549 w 4044"/>
                <a:gd name="connsiteY4" fmla="*/ 0 h 6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4" h="6071">
                  <a:moveTo>
                    <a:pt x="1549" y="0"/>
                  </a:moveTo>
                  <a:cubicBezTo>
                    <a:pt x="1441" y="0"/>
                    <a:pt x="1441" y="0"/>
                    <a:pt x="1334" y="0"/>
                  </a:cubicBezTo>
                  <a:cubicBezTo>
                    <a:pt x="-280" y="323"/>
                    <a:pt x="-602" y="4302"/>
                    <a:pt x="1334" y="5700"/>
                  </a:cubicBezTo>
                  <a:cubicBezTo>
                    <a:pt x="2840" y="6776"/>
                    <a:pt x="4238" y="5378"/>
                    <a:pt x="4023" y="3227"/>
                  </a:cubicBezTo>
                  <a:cubicBezTo>
                    <a:pt x="3808" y="2044"/>
                    <a:pt x="2947" y="108"/>
                    <a:pt x="154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2" name="任意多边形: 形状 697">
              <a:extLst>
                <a:ext uri="{FF2B5EF4-FFF2-40B4-BE49-F238E27FC236}">
                  <a16:creationId xmlns:a16="http://schemas.microsoft.com/office/drawing/2014/main" xmlns="" id="{2E88635C-3B13-4403-88AD-BDDAC82705A8}"/>
                </a:ext>
              </a:extLst>
            </p:cNvPr>
            <p:cNvSpPr/>
            <p:nvPr/>
          </p:nvSpPr>
          <p:spPr>
            <a:xfrm>
              <a:off x="214508" y="297731"/>
              <a:ext cx="21187" cy="25514"/>
            </a:xfrm>
            <a:custGeom>
              <a:avLst/>
              <a:gdLst>
                <a:gd name="connsiteX0" fmla="*/ 903 w 5014"/>
                <a:gd name="connsiteY0" fmla="*/ 0 h 6038"/>
                <a:gd name="connsiteX1" fmla="*/ 580 w 5014"/>
                <a:gd name="connsiteY1" fmla="*/ 108 h 6038"/>
                <a:gd name="connsiteX2" fmla="*/ 3269 w 5014"/>
                <a:gd name="connsiteY2" fmla="*/ 5916 h 6038"/>
                <a:gd name="connsiteX3" fmla="*/ 4560 w 5014"/>
                <a:gd name="connsiteY3" fmla="*/ 3227 h 6038"/>
                <a:gd name="connsiteX4" fmla="*/ 903 w 5014"/>
                <a:gd name="connsiteY4" fmla="*/ 0 h 6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4" h="6038">
                  <a:moveTo>
                    <a:pt x="903" y="0"/>
                  </a:moveTo>
                  <a:cubicBezTo>
                    <a:pt x="795" y="0"/>
                    <a:pt x="688" y="0"/>
                    <a:pt x="580" y="108"/>
                  </a:cubicBezTo>
                  <a:cubicBezTo>
                    <a:pt x="-926" y="753"/>
                    <a:pt x="688" y="5055"/>
                    <a:pt x="3269" y="5916"/>
                  </a:cubicBezTo>
                  <a:cubicBezTo>
                    <a:pt x="4882" y="6453"/>
                    <a:pt x="5528" y="5163"/>
                    <a:pt x="4560" y="3227"/>
                  </a:cubicBezTo>
                  <a:cubicBezTo>
                    <a:pt x="3914" y="1936"/>
                    <a:pt x="2408" y="0"/>
                    <a:pt x="9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3" name="任意多边形: 形状 698">
              <a:extLst>
                <a:ext uri="{FF2B5EF4-FFF2-40B4-BE49-F238E27FC236}">
                  <a16:creationId xmlns:a16="http://schemas.microsoft.com/office/drawing/2014/main" xmlns="" id="{1CD95CE4-A399-4B9C-84D7-35268F6E7845}"/>
                </a:ext>
              </a:extLst>
            </p:cNvPr>
            <p:cNvSpPr/>
            <p:nvPr/>
          </p:nvSpPr>
          <p:spPr>
            <a:xfrm>
              <a:off x="274477" y="295458"/>
              <a:ext cx="27416" cy="25020"/>
            </a:xfrm>
            <a:custGeom>
              <a:avLst/>
              <a:gdLst>
                <a:gd name="connsiteX0" fmla="*/ 156 w 6488"/>
                <a:gd name="connsiteY0" fmla="*/ 108 h 5921"/>
                <a:gd name="connsiteX1" fmla="*/ 5533 w 6488"/>
                <a:gd name="connsiteY1" fmla="*/ 5916 h 5921"/>
                <a:gd name="connsiteX2" fmla="*/ 5426 w 6488"/>
                <a:gd name="connsiteY2" fmla="*/ 3119 h 5921"/>
                <a:gd name="connsiteX3" fmla="*/ 586 w 6488"/>
                <a:gd name="connsiteY3" fmla="*/ 0 h 5921"/>
                <a:gd name="connsiteX4" fmla="*/ 156 w 6488"/>
                <a:gd name="connsiteY4" fmla="*/ 108 h 5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8" h="5921">
                  <a:moveTo>
                    <a:pt x="156" y="108"/>
                  </a:moveTo>
                  <a:cubicBezTo>
                    <a:pt x="-812" y="1076"/>
                    <a:pt x="2952" y="5700"/>
                    <a:pt x="5533" y="5916"/>
                  </a:cubicBezTo>
                  <a:cubicBezTo>
                    <a:pt x="6824" y="6023"/>
                    <a:pt x="6824" y="4732"/>
                    <a:pt x="5426" y="3119"/>
                  </a:cubicBezTo>
                  <a:cubicBezTo>
                    <a:pt x="4350" y="1936"/>
                    <a:pt x="2092" y="0"/>
                    <a:pt x="586" y="0"/>
                  </a:cubicBezTo>
                  <a:cubicBezTo>
                    <a:pt x="478" y="0"/>
                    <a:pt x="263" y="0"/>
                    <a:pt x="156"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4" name="任意多边形: 形状 699">
              <a:extLst>
                <a:ext uri="{FF2B5EF4-FFF2-40B4-BE49-F238E27FC236}">
                  <a16:creationId xmlns:a16="http://schemas.microsoft.com/office/drawing/2014/main" xmlns="" id="{AC96A14C-75FB-402D-8EFB-37E2AB920A31}"/>
                </a:ext>
              </a:extLst>
            </p:cNvPr>
            <p:cNvSpPr/>
            <p:nvPr/>
          </p:nvSpPr>
          <p:spPr>
            <a:xfrm>
              <a:off x="333103" y="292732"/>
              <a:ext cx="35132" cy="24547"/>
            </a:xfrm>
            <a:custGeom>
              <a:avLst/>
              <a:gdLst>
                <a:gd name="connsiteX0" fmla="*/ 6395 w 8314"/>
                <a:gd name="connsiteY0" fmla="*/ 3012 h 5809"/>
                <a:gd name="connsiteX1" fmla="*/ 372 w 8314"/>
                <a:gd name="connsiteY1" fmla="*/ 0 h 5809"/>
                <a:gd name="connsiteX2" fmla="*/ 49 w 8314"/>
                <a:gd name="connsiteY2" fmla="*/ 108 h 5809"/>
                <a:gd name="connsiteX3" fmla="*/ 7793 w 8314"/>
                <a:gd name="connsiteY3" fmla="*/ 5808 h 5809"/>
                <a:gd name="connsiteX4" fmla="*/ 6395 w 8314"/>
                <a:gd name="connsiteY4" fmla="*/ 3012 h 5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4" h="5809">
                  <a:moveTo>
                    <a:pt x="6395" y="3012"/>
                  </a:moveTo>
                  <a:cubicBezTo>
                    <a:pt x="4889" y="1721"/>
                    <a:pt x="1877" y="0"/>
                    <a:pt x="372" y="0"/>
                  </a:cubicBezTo>
                  <a:cubicBezTo>
                    <a:pt x="264" y="0"/>
                    <a:pt x="49" y="0"/>
                    <a:pt x="49" y="108"/>
                  </a:cubicBezTo>
                  <a:cubicBezTo>
                    <a:pt x="-596" y="1076"/>
                    <a:pt x="5319" y="5916"/>
                    <a:pt x="7793" y="5808"/>
                  </a:cubicBezTo>
                  <a:cubicBezTo>
                    <a:pt x="8868" y="5700"/>
                    <a:pt x="8223" y="4517"/>
                    <a:pt x="6395"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5" name="任意多边形: 形状 700">
              <a:extLst>
                <a:ext uri="{FF2B5EF4-FFF2-40B4-BE49-F238E27FC236}">
                  <a16:creationId xmlns:a16="http://schemas.microsoft.com/office/drawing/2014/main" xmlns="" id="{29EEB767-BA0C-4EB4-B079-5FF9A6299A2B}"/>
                </a:ext>
              </a:extLst>
            </p:cNvPr>
            <p:cNvSpPr/>
            <p:nvPr/>
          </p:nvSpPr>
          <p:spPr>
            <a:xfrm>
              <a:off x="390081" y="288642"/>
              <a:ext cx="42860" cy="23807"/>
            </a:xfrm>
            <a:custGeom>
              <a:avLst/>
              <a:gdLst>
                <a:gd name="connsiteX0" fmla="*/ 7430 w 10143"/>
                <a:gd name="connsiteY0" fmla="*/ 3012 h 5634"/>
                <a:gd name="connsiteX1" fmla="*/ 331 w 10143"/>
                <a:gd name="connsiteY1" fmla="*/ 0 h 5634"/>
                <a:gd name="connsiteX2" fmla="*/ 9 w 10143"/>
                <a:gd name="connsiteY2" fmla="*/ 108 h 5634"/>
                <a:gd name="connsiteX3" fmla="*/ 9904 w 10143"/>
                <a:gd name="connsiteY3" fmla="*/ 5593 h 5634"/>
                <a:gd name="connsiteX4" fmla="*/ 7430 w 10143"/>
                <a:gd name="connsiteY4" fmla="*/ 3012 h 5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3" h="5634">
                  <a:moveTo>
                    <a:pt x="7430" y="3012"/>
                  </a:moveTo>
                  <a:cubicBezTo>
                    <a:pt x="5387" y="1828"/>
                    <a:pt x="1837" y="108"/>
                    <a:pt x="331" y="0"/>
                  </a:cubicBezTo>
                  <a:cubicBezTo>
                    <a:pt x="224" y="0"/>
                    <a:pt x="116" y="0"/>
                    <a:pt x="9" y="108"/>
                  </a:cubicBezTo>
                  <a:cubicBezTo>
                    <a:pt x="-314" y="1291"/>
                    <a:pt x="8398" y="6131"/>
                    <a:pt x="9904" y="5593"/>
                  </a:cubicBezTo>
                  <a:cubicBezTo>
                    <a:pt x="10657" y="5593"/>
                    <a:pt x="9581" y="4410"/>
                    <a:pt x="7430"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6" name="任意多边形: 形状 701">
              <a:extLst>
                <a:ext uri="{FF2B5EF4-FFF2-40B4-BE49-F238E27FC236}">
                  <a16:creationId xmlns:a16="http://schemas.microsoft.com/office/drawing/2014/main" xmlns="" id="{16144E5B-9AB5-4327-B6D6-E779B43B9B56}"/>
                </a:ext>
              </a:extLst>
            </p:cNvPr>
            <p:cNvSpPr/>
            <p:nvPr/>
          </p:nvSpPr>
          <p:spPr>
            <a:xfrm>
              <a:off x="445487" y="285004"/>
              <a:ext cx="50699" cy="23739"/>
            </a:xfrm>
            <a:custGeom>
              <a:avLst/>
              <a:gdLst>
                <a:gd name="connsiteX0" fmla="*/ 234 w 11998"/>
                <a:gd name="connsiteY0" fmla="*/ 0 h 5618"/>
                <a:gd name="connsiteX1" fmla="*/ 19 w 11998"/>
                <a:gd name="connsiteY1" fmla="*/ 108 h 5618"/>
                <a:gd name="connsiteX2" fmla="*/ 11850 w 11998"/>
                <a:gd name="connsiteY2" fmla="*/ 5593 h 5618"/>
                <a:gd name="connsiteX3" fmla="*/ 8301 w 11998"/>
                <a:gd name="connsiteY3" fmla="*/ 2904 h 5618"/>
                <a:gd name="connsiteX4" fmla="*/ 234 w 11998"/>
                <a:gd name="connsiteY4" fmla="*/ 0 h 5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8" h="5618">
                  <a:moveTo>
                    <a:pt x="234" y="0"/>
                  </a:moveTo>
                  <a:cubicBezTo>
                    <a:pt x="127" y="0"/>
                    <a:pt x="19" y="0"/>
                    <a:pt x="19" y="108"/>
                  </a:cubicBezTo>
                  <a:cubicBezTo>
                    <a:pt x="-519" y="968"/>
                    <a:pt x="10559" y="6023"/>
                    <a:pt x="11850" y="5593"/>
                  </a:cubicBezTo>
                  <a:cubicBezTo>
                    <a:pt x="12495" y="5378"/>
                    <a:pt x="10990" y="4195"/>
                    <a:pt x="8301" y="2904"/>
                  </a:cubicBezTo>
                  <a:cubicBezTo>
                    <a:pt x="5935" y="1613"/>
                    <a:pt x="1740" y="0"/>
                    <a:pt x="23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7" name="任意多边形: 形状 702">
              <a:extLst>
                <a:ext uri="{FF2B5EF4-FFF2-40B4-BE49-F238E27FC236}">
                  <a16:creationId xmlns:a16="http://schemas.microsoft.com/office/drawing/2014/main" xmlns="" id="{A74C7615-EA81-461B-8C9C-4D4DBE693A5D}"/>
                </a:ext>
              </a:extLst>
            </p:cNvPr>
            <p:cNvSpPr/>
            <p:nvPr/>
          </p:nvSpPr>
          <p:spPr>
            <a:xfrm>
              <a:off x="496013" y="280461"/>
              <a:ext cx="57717" cy="22975"/>
            </a:xfrm>
            <a:custGeom>
              <a:avLst/>
              <a:gdLst>
                <a:gd name="connsiteX0" fmla="*/ 215 w 13659"/>
                <a:gd name="connsiteY0" fmla="*/ 0 h 5437"/>
                <a:gd name="connsiteX1" fmla="*/ 0 w 13659"/>
                <a:gd name="connsiteY1" fmla="*/ 108 h 5437"/>
                <a:gd name="connsiteX2" fmla="*/ 13660 w 13659"/>
                <a:gd name="connsiteY2" fmla="*/ 5378 h 5437"/>
                <a:gd name="connsiteX3" fmla="*/ 9035 w 13659"/>
                <a:gd name="connsiteY3" fmla="*/ 2796 h 5437"/>
                <a:gd name="connsiteX4" fmla="*/ 215 w 13659"/>
                <a:gd name="connsiteY4" fmla="*/ 0 h 5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9" h="5437">
                  <a:moveTo>
                    <a:pt x="215" y="0"/>
                  </a:moveTo>
                  <a:cubicBezTo>
                    <a:pt x="108" y="0"/>
                    <a:pt x="108" y="0"/>
                    <a:pt x="0" y="108"/>
                  </a:cubicBezTo>
                  <a:cubicBezTo>
                    <a:pt x="323" y="1291"/>
                    <a:pt x="12907" y="6023"/>
                    <a:pt x="13660" y="5378"/>
                  </a:cubicBezTo>
                  <a:cubicBezTo>
                    <a:pt x="13660" y="4732"/>
                    <a:pt x="9895" y="3119"/>
                    <a:pt x="9035" y="2796"/>
                  </a:cubicBezTo>
                  <a:cubicBezTo>
                    <a:pt x="6023" y="1398"/>
                    <a:pt x="1506" y="0"/>
                    <a:pt x="2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8" name="任意多边形: 形状 703">
              <a:extLst>
                <a:ext uri="{FF2B5EF4-FFF2-40B4-BE49-F238E27FC236}">
                  <a16:creationId xmlns:a16="http://schemas.microsoft.com/office/drawing/2014/main" xmlns="" id="{B42324A8-1D51-4FC8-A69C-8BA5EDA8DBCD}"/>
                </a:ext>
              </a:extLst>
            </p:cNvPr>
            <p:cNvSpPr/>
            <p:nvPr/>
          </p:nvSpPr>
          <p:spPr>
            <a:xfrm>
              <a:off x="541920" y="275462"/>
              <a:ext cx="64533" cy="22058"/>
            </a:xfrm>
            <a:custGeom>
              <a:avLst/>
              <a:gdLst>
                <a:gd name="connsiteX0" fmla="*/ 0 w 15272"/>
                <a:gd name="connsiteY0" fmla="*/ 108 h 5220"/>
                <a:gd name="connsiteX1" fmla="*/ 15273 w 15272"/>
                <a:gd name="connsiteY1" fmla="*/ 5163 h 5220"/>
                <a:gd name="connsiteX2" fmla="*/ 9788 w 15272"/>
                <a:gd name="connsiteY2" fmla="*/ 2689 h 5220"/>
                <a:gd name="connsiteX3" fmla="*/ 0 w 15272"/>
                <a:gd name="connsiteY3" fmla="*/ 0 h 5220"/>
                <a:gd name="connsiteX4" fmla="*/ 0 w 15272"/>
                <a:gd name="connsiteY4" fmla="*/ 108 h 5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72" h="5220">
                  <a:moveTo>
                    <a:pt x="0" y="108"/>
                  </a:moveTo>
                  <a:cubicBezTo>
                    <a:pt x="538" y="860"/>
                    <a:pt x="14090" y="5808"/>
                    <a:pt x="15273" y="5163"/>
                  </a:cubicBezTo>
                  <a:cubicBezTo>
                    <a:pt x="14950" y="4517"/>
                    <a:pt x="10648" y="3012"/>
                    <a:pt x="9788" y="2689"/>
                  </a:cubicBezTo>
                  <a:cubicBezTo>
                    <a:pt x="6238" y="1398"/>
                    <a:pt x="1291" y="0"/>
                    <a:pt x="0" y="0"/>
                  </a:cubicBezTo>
                  <a:cubicBezTo>
                    <a:pt x="108" y="0"/>
                    <a:pt x="0" y="108"/>
                    <a:pt x="0"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9" name="任意多边形: 形状 704">
              <a:extLst>
                <a:ext uri="{FF2B5EF4-FFF2-40B4-BE49-F238E27FC236}">
                  <a16:creationId xmlns:a16="http://schemas.microsoft.com/office/drawing/2014/main" xmlns="" id="{39406BD7-AB01-4891-91A2-B47219A263A1}"/>
                </a:ext>
              </a:extLst>
            </p:cNvPr>
            <p:cNvSpPr/>
            <p:nvPr/>
          </p:nvSpPr>
          <p:spPr>
            <a:xfrm>
              <a:off x="582824" y="270438"/>
              <a:ext cx="70445" cy="21179"/>
            </a:xfrm>
            <a:custGeom>
              <a:avLst/>
              <a:gdLst>
                <a:gd name="connsiteX0" fmla="*/ 0 w 16671"/>
                <a:gd name="connsiteY0" fmla="*/ 6 h 5012"/>
                <a:gd name="connsiteX1" fmla="*/ 0 w 16671"/>
                <a:gd name="connsiteY1" fmla="*/ 6 h 5012"/>
                <a:gd name="connsiteX2" fmla="*/ 16671 w 16671"/>
                <a:gd name="connsiteY2" fmla="*/ 4953 h 5012"/>
                <a:gd name="connsiteX3" fmla="*/ 10433 w 16671"/>
                <a:gd name="connsiteY3" fmla="*/ 2587 h 5012"/>
                <a:gd name="connsiteX4" fmla="*/ 0 w 16671"/>
                <a:gd name="connsiteY4" fmla="*/ 6 h 5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5012">
                  <a:moveTo>
                    <a:pt x="0" y="6"/>
                  </a:moveTo>
                  <a:cubicBezTo>
                    <a:pt x="0" y="6"/>
                    <a:pt x="0" y="6"/>
                    <a:pt x="0" y="6"/>
                  </a:cubicBezTo>
                  <a:cubicBezTo>
                    <a:pt x="753" y="759"/>
                    <a:pt x="15811" y="5599"/>
                    <a:pt x="16671" y="4953"/>
                  </a:cubicBezTo>
                  <a:cubicBezTo>
                    <a:pt x="16241" y="4416"/>
                    <a:pt x="13014" y="3340"/>
                    <a:pt x="10433" y="2587"/>
                  </a:cubicBezTo>
                  <a:cubicBezTo>
                    <a:pt x="6453" y="1297"/>
                    <a:pt x="1183" y="-102"/>
                    <a:pt x="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5" name="任意多边形: 形状 705">
              <a:extLst>
                <a:ext uri="{FF2B5EF4-FFF2-40B4-BE49-F238E27FC236}">
                  <a16:creationId xmlns:a16="http://schemas.microsoft.com/office/drawing/2014/main" xmlns="" id="{EBD8DD76-4CB2-492F-8329-DE4CE0BF4399}"/>
                </a:ext>
              </a:extLst>
            </p:cNvPr>
            <p:cNvSpPr/>
            <p:nvPr/>
          </p:nvSpPr>
          <p:spPr>
            <a:xfrm>
              <a:off x="617816" y="265122"/>
              <a:ext cx="75896" cy="20346"/>
            </a:xfrm>
            <a:custGeom>
              <a:avLst/>
              <a:gdLst>
                <a:gd name="connsiteX0" fmla="*/ 0 w 17961"/>
                <a:gd name="connsiteY0" fmla="*/ 81 h 4815"/>
                <a:gd name="connsiteX1" fmla="*/ 17854 w 17961"/>
                <a:gd name="connsiteY1" fmla="*/ 4813 h 4815"/>
                <a:gd name="connsiteX2" fmla="*/ 17962 w 17961"/>
                <a:gd name="connsiteY2" fmla="*/ 4706 h 4815"/>
                <a:gd name="connsiteX3" fmla="*/ 11078 w 17961"/>
                <a:gd name="connsiteY3" fmla="*/ 2339 h 4815"/>
                <a:gd name="connsiteX4" fmla="*/ 0 w 17961"/>
                <a:gd name="connsiteY4" fmla="*/ 81 h 4815"/>
                <a:gd name="connsiteX5" fmla="*/ 0 w 17961"/>
                <a:gd name="connsiteY5" fmla="*/ 81 h 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1" h="4815">
                  <a:moveTo>
                    <a:pt x="0" y="81"/>
                  </a:moveTo>
                  <a:cubicBezTo>
                    <a:pt x="1183" y="834"/>
                    <a:pt x="16026" y="4921"/>
                    <a:pt x="17854" y="4813"/>
                  </a:cubicBezTo>
                  <a:cubicBezTo>
                    <a:pt x="17854" y="4813"/>
                    <a:pt x="17854" y="4706"/>
                    <a:pt x="17962" y="4706"/>
                  </a:cubicBezTo>
                  <a:cubicBezTo>
                    <a:pt x="17316" y="4168"/>
                    <a:pt x="13875" y="3200"/>
                    <a:pt x="11078" y="2339"/>
                  </a:cubicBezTo>
                  <a:cubicBezTo>
                    <a:pt x="6776" y="1156"/>
                    <a:pt x="1183" y="-27"/>
                    <a:pt x="0" y="81"/>
                  </a:cubicBezTo>
                  <a:cubicBezTo>
                    <a:pt x="108" y="-27"/>
                    <a:pt x="10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6" name="任意多边形: 形状 706">
              <a:extLst>
                <a:ext uri="{FF2B5EF4-FFF2-40B4-BE49-F238E27FC236}">
                  <a16:creationId xmlns:a16="http://schemas.microsoft.com/office/drawing/2014/main" xmlns="" id="{269620F1-9824-4E01-BBC9-319495075B46}"/>
                </a:ext>
              </a:extLst>
            </p:cNvPr>
            <p:cNvSpPr/>
            <p:nvPr/>
          </p:nvSpPr>
          <p:spPr>
            <a:xfrm>
              <a:off x="648067" y="259523"/>
              <a:ext cx="80189" cy="18905"/>
            </a:xfrm>
            <a:custGeom>
              <a:avLst/>
              <a:gdLst>
                <a:gd name="connsiteX0" fmla="*/ 48 w 18977"/>
                <a:gd name="connsiteY0" fmla="*/ 7 h 4474"/>
                <a:gd name="connsiteX1" fmla="*/ 18978 w 18977"/>
                <a:gd name="connsiteY1" fmla="*/ 4417 h 4474"/>
                <a:gd name="connsiteX2" fmla="*/ 11449 w 18977"/>
                <a:gd name="connsiteY2" fmla="*/ 2158 h 4474"/>
                <a:gd name="connsiteX3" fmla="*/ 48 w 18977"/>
                <a:gd name="connsiteY3" fmla="*/ 7 h 4474"/>
                <a:gd name="connsiteX4" fmla="*/ 48 w 18977"/>
                <a:gd name="connsiteY4" fmla="*/ 7 h 4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77" h="4474">
                  <a:moveTo>
                    <a:pt x="48" y="7"/>
                  </a:moveTo>
                  <a:cubicBezTo>
                    <a:pt x="155" y="114"/>
                    <a:pt x="18010" y="5062"/>
                    <a:pt x="18978" y="4417"/>
                  </a:cubicBezTo>
                  <a:cubicBezTo>
                    <a:pt x="18117" y="3986"/>
                    <a:pt x="14353" y="2911"/>
                    <a:pt x="11449" y="2158"/>
                  </a:cubicBezTo>
                  <a:cubicBezTo>
                    <a:pt x="6394" y="1082"/>
                    <a:pt x="908" y="-101"/>
                    <a:pt x="48" y="7"/>
                  </a:cubicBezTo>
                  <a:cubicBezTo>
                    <a:pt x="-60" y="7"/>
                    <a:pt x="48" y="7"/>
                    <a:pt x="48"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7" name="任意多边形: 形状 707">
              <a:extLst>
                <a:ext uri="{FF2B5EF4-FFF2-40B4-BE49-F238E27FC236}">
                  <a16:creationId xmlns:a16="http://schemas.microsoft.com/office/drawing/2014/main" xmlns="" id="{6FDDE6A9-CDBB-4E95-A537-07FE02419AD6}"/>
                </a:ext>
              </a:extLst>
            </p:cNvPr>
            <p:cNvSpPr/>
            <p:nvPr/>
          </p:nvSpPr>
          <p:spPr>
            <a:xfrm>
              <a:off x="671899" y="253612"/>
              <a:ext cx="84077" cy="18673"/>
            </a:xfrm>
            <a:custGeom>
              <a:avLst/>
              <a:gdLst>
                <a:gd name="connsiteX0" fmla="*/ 19898 w 19897"/>
                <a:gd name="connsiteY0" fmla="*/ 4417 h 4419"/>
                <a:gd name="connsiteX1" fmla="*/ 11724 w 19897"/>
                <a:gd name="connsiteY1" fmla="*/ 2159 h 4419"/>
                <a:gd name="connsiteX2" fmla="*/ 0 w 19897"/>
                <a:gd name="connsiteY2" fmla="*/ 7 h 4419"/>
                <a:gd name="connsiteX3" fmla="*/ 19898 w 19897"/>
                <a:gd name="connsiteY3" fmla="*/ 4417 h 4419"/>
              </a:gdLst>
              <a:ahLst/>
              <a:cxnLst>
                <a:cxn ang="0">
                  <a:pos x="connsiteX0" y="connsiteY0"/>
                </a:cxn>
                <a:cxn ang="0">
                  <a:pos x="connsiteX1" y="connsiteY1"/>
                </a:cxn>
                <a:cxn ang="0">
                  <a:pos x="connsiteX2" y="connsiteY2"/>
                </a:cxn>
                <a:cxn ang="0">
                  <a:pos x="connsiteX3" y="connsiteY3"/>
                </a:cxn>
              </a:cxnLst>
              <a:rect l="l" t="t" r="r" b="b"/>
              <a:pathLst>
                <a:path w="19897" h="4419">
                  <a:moveTo>
                    <a:pt x="19898" y="4417"/>
                  </a:moveTo>
                  <a:cubicBezTo>
                    <a:pt x="19683" y="3987"/>
                    <a:pt x="12046" y="2266"/>
                    <a:pt x="11724" y="2159"/>
                  </a:cubicBezTo>
                  <a:cubicBezTo>
                    <a:pt x="6561" y="975"/>
                    <a:pt x="860" y="-100"/>
                    <a:pt x="0" y="7"/>
                  </a:cubicBezTo>
                  <a:cubicBezTo>
                    <a:pt x="538" y="438"/>
                    <a:pt x="18715" y="4525"/>
                    <a:pt x="19898" y="44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8" name="任意多边形: 形状 708">
              <a:extLst>
                <a:ext uri="{FF2B5EF4-FFF2-40B4-BE49-F238E27FC236}">
                  <a16:creationId xmlns:a16="http://schemas.microsoft.com/office/drawing/2014/main" xmlns="" id="{9DEE5211-77F2-4695-B3D8-F451677382B1}"/>
                </a:ext>
              </a:extLst>
            </p:cNvPr>
            <p:cNvSpPr/>
            <p:nvPr/>
          </p:nvSpPr>
          <p:spPr>
            <a:xfrm>
              <a:off x="690991" y="248156"/>
              <a:ext cx="86807" cy="17380"/>
            </a:xfrm>
            <a:custGeom>
              <a:avLst/>
              <a:gdLst>
                <a:gd name="connsiteX0" fmla="*/ 0 w 20543"/>
                <a:gd name="connsiteY0" fmla="*/ 8 h 4113"/>
                <a:gd name="connsiteX1" fmla="*/ 20543 w 20543"/>
                <a:gd name="connsiteY1" fmla="*/ 4095 h 4113"/>
                <a:gd name="connsiteX2" fmla="*/ 11939 w 20543"/>
                <a:gd name="connsiteY2" fmla="*/ 1944 h 4113"/>
                <a:gd name="connsiteX3" fmla="*/ 0 w 20543"/>
                <a:gd name="connsiteY3" fmla="*/ 8 h 4113"/>
                <a:gd name="connsiteX4" fmla="*/ 0 w 20543"/>
                <a:gd name="connsiteY4" fmla="*/ 8 h 4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4113">
                  <a:moveTo>
                    <a:pt x="0" y="8"/>
                  </a:moveTo>
                  <a:cubicBezTo>
                    <a:pt x="860" y="438"/>
                    <a:pt x="19790" y="4418"/>
                    <a:pt x="20543" y="4095"/>
                  </a:cubicBezTo>
                  <a:cubicBezTo>
                    <a:pt x="19898" y="3773"/>
                    <a:pt x="15703" y="2805"/>
                    <a:pt x="11939" y="1944"/>
                  </a:cubicBezTo>
                  <a:cubicBezTo>
                    <a:pt x="6668" y="869"/>
                    <a:pt x="753" y="-99"/>
                    <a:pt x="0" y="8"/>
                  </a:cubicBezTo>
                  <a:lnTo>
                    <a:pt x="0" y="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509" name="任意多边形: 形状 709">
              <a:extLst>
                <a:ext uri="{FF2B5EF4-FFF2-40B4-BE49-F238E27FC236}">
                  <a16:creationId xmlns:a16="http://schemas.microsoft.com/office/drawing/2014/main" xmlns="" id="{B3363E1B-0241-450D-965F-5D2F7AE8F64B}"/>
                </a:ext>
              </a:extLst>
            </p:cNvPr>
            <p:cNvSpPr/>
            <p:nvPr/>
          </p:nvSpPr>
          <p:spPr>
            <a:xfrm>
              <a:off x="704170" y="241826"/>
              <a:ext cx="88624" cy="16847"/>
            </a:xfrm>
            <a:custGeom>
              <a:avLst/>
              <a:gdLst>
                <a:gd name="connsiteX0" fmla="*/ 20973 w 20973"/>
                <a:gd name="connsiteY0" fmla="*/ 3980 h 3987"/>
                <a:gd name="connsiteX1" fmla="*/ 11939 w 20973"/>
                <a:gd name="connsiteY1" fmla="*/ 1936 h 3987"/>
                <a:gd name="connsiteX2" fmla="*/ 0 w 20973"/>
                <a:gd name="connsiteY2" fmla="*/ 0 h 3987"/>
                <a:gd name="connsiteX3" fmla="*/ 20973 w 20973"/>
                <a:gd name="connsiteY3" fmla="*/ 3980 h 3987"/>
              </a:gdLst>
              <a:ahLst/>
              <a:cxnLst>
                <a:cxn ang="0">
                  <a:pos x="connsiteX0" y="connsiteY0"/>
                </a:cxn>
                <a:cxn ang="0">
                  <a:pos x="connsiteX1" y="connsiteY1"/>
                </a:cxn>
                <a:cxn ang="0">
                  <a:pos x="connsiteX2" y="connsiteY2"/>
                </a:cxn>
                <a:cxn ang="0">
                  <a:pos x="connsiteX3" y="connsiteY3"/>
                </a:cxn>
              </a:cxnLst>
              <a:rect l="l" t="t" r="r" b="b"/>
              <a:pathLst>
                <a:path w="20973" h="3987">
                  <a:moveTo>
                    <a:pt x="20973" y="3980"/>
                  </a:moveTo>
                  <a:cubicBezTo>
                    <a:pt x="20328" y="3657"/>
                    <a:pt x="16456" y="2796"/>
                    <a:pt x="11939" y="1936"/>
                  </a:cubicBezTo>
                  <a:cubicBezTo>
                    <a:pt x="7852" y="1183"/>
                    <a:pt x="1183" y="0"/>
                    <a:pt x="0" y="0"/>
                  </a:cubicBezTo>
                  <a:cubicBezTo>
                    <a:pt x="0" y="108"/>
                    <a:pt x="19575" y="4195"/>
                    <a:pt x="20973"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0" name="任意多边形: 形状 710">
              <a:extLst>
                <a:ext uri="{FF2B5EF4-FFF2-40B4-BE49-F238E27FC236}">
                  <a16:creationId xmlns:a16="http://schemas.microsoft.com/office/drawing/2014/main" xmlns="" id="{0ABC2AEF-9B79-40E3-BD56-518500A81860}"/>
                </a:ext>
              </a:extLst>
            </p:cNvPr>
            <p:cNvSpPr/>
            <p:nvPr/>
          </p:nvSpPr>
          <p:spPr>
            <a:xfrm>
              <a:off x="711443" y="235919"/>
              <a:ext cx="89532" cy="15914"/>
            </a:xfrm>
            <a:custGeom>
              <a:avLst/>
              <a:gdLst>
                <a:gd name="connsiteX0" fmla="*/ 11939 w 21188"/>
                <a:gd name="connsiteY0" fmla="*/ 1828 h 3766"/>
                <a:gd name="connsiteX1" fmla="*/ 0 w 21188"/>
                <a:gd name="connsiteY1" fmla="*/ 0 h 3766"/>
                <a:gd name="connsiteX2" fmla="*/ 21188 w 21188"/>
                <a:gd name="connsiteY2" fmla="*/ 3764 h 3766"/>
                <a:gd name="connsiteX3" fmla="*/ 11939 w 21188"/>
                <a:gd name="connsiteY3" fmla="*/ 1828 h 3766"/>
              </a:gdLst>
              <a:ahLst/>
              <a:cxnLst>
                <a:cxn ang="0">
                  <a:pos x="connsiteX0" y="connsiteY0"/>
                </a:cxn>
                <a:cxn ang="0">
                  <a:pos x="connsiteX1" y="connsiteY1"/>
                </a:cxn>
                <a:cxn ang="0">
                  <a:pos x="connsiteX2" y="connsiteY2"/>
                </a:cxn>
                <a:cxn ang="0">
                  <a:pos x="connsiteX3" y="connsiteY3"/>
                </a:cxn>
              </a:cxnLst>
              <a:rect l="l" t="t" r="r" b="b"/>
              <a:pathLst>
                <a:path w="21188" h="3766">
                  <a:moveTo>
                    <a:pt x="11939" y="1828"/>
                  </a:moveTo>
                  <a:cubicBezTo>
                    <a:pt x="7099" y="968"/>
                    <a:pt x="1076" y="0"/>
                    <a:pt x="0" y="0"/>
                  </a:cubicBezTo>
                  <a:cubicBezTo>
                    <a:pt x="108" y="108"/>
                    <a:pt x="20113" y="3872"/>
                    <a:pt x="21188" y="3764"/>
                  </a:cubicBezTo>
                  <a:cubicBezTo>
                    <a:pt x="20436" y="3442"/>
                    <a:pt x="16349" y="2689"/>
                    <a:pt x="11939"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1" name="任意多边形: 形状 711">
              <a:extLst>
                <a:ext uri="{FF2B5EF4-FFF2-40B4-BE49-F238E27FC236}">
                  <a16:creationId xmlns:a16="http://schemas.microsoft.com/office/drawing/2014/main" xmlns="" id="{BAB2FC16-BC9E-46AB-91BB-96A3F6C21A68}"/>
                </a:ext>
              </a:extLst>
            </p:cNvPr>
            <p:cNvSpPr/>
            <p:nvPr/>
          </p:nvSpPr>
          <p:spPr>
            <a:xfrm>
              <a:off x="712803" y="230468"/>
              <a:ext cx="89984" cy="15005"/>
            </a:xfrm>
            <a:custGeom>
              <a:avLst/>
              <a:gdLst>
                <a:gd name="connsiteX0" fmla="*/ 0 w 21295"/>
                <a:gd name="connsiteY0" fmla="*/ 0 h 3551"/>
                <a:gd name="connsiteX1" fmla="*/ 21296 w 21295"/>
                <a:gd name="connsiteY1" fmla="*/ 3549 h 3551"/>
                <a:gd name="connsiteX2" fmla="*/ 11724 w 21295"/>
                <a:gd name="connsiteY2" fmla="*/ 1721 h 3551"/>
                <a:gd name="connsiteX3" fmla="*/ 0 w 21295"/>
                <a:gd name="connsiteY3" fmla="*/ 0 h 3551"/>
              </a:gdLst>
              <a:ahLst/>
              <a:cxnLst>
                <a:cxn ang="0">
                  <a:pos x="connsiteX0" y="connsiteY0"/>
                </a:cxn>
                <a:cxn ang="0">
                  <a:pos x="connsiteX1" y="connsiteY1"/>
                </a:cxn>
                <a:cxn ang="0">
                  <a:pos x="connsiteX2" y="connsiteY2"/>
                </a:cxn>
                <a:cxn ang="0">
                  <a:pos x="connsiteX3" y="connsiteY3"/>
                </a:cxn>
              </a:cxnLst>
              <a:rect l="l" t="t" r="r" b="b"/>
              <a:pathLst>
                <a:path w="21295" h="3551">
                  <a:moveTo>
                    <a:pt x="0" y="0"/>
                  </a:moveTo>
                  <a:cubicBezTo>
                    <a:pt x="107" y="108"/>
                    <a:pt x="20651" y="3657"/>
                    <a:pt x="21296" y="3549"/>
                  </a:cubicBezTo>
                  <a:cubicBezTo>
                    <a:pt x="20328" y="3227"/>
                    <a:pt x="16241" y="2474"/>
                    <a:pt x="11724" y="1721"/>
                  </a:cubicBezTo>
                  <a:cubicBezTo>
                    <a:pt x="6346" y="753"/>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2" name="任意多边形: 形状 712">
              <a:extLst>
                <a:ext uri="{FF2B5EF4-FFF2-40B4-BE49-F238E27FC236}">
                  <a16:creationId xmlns:a16="http://schemas.microsoft.com/office/drawing/2014/main" xmlns="" id="{E318A22F-28ED-4097-B5C8-E9BABBC1A19F}"/>
                </a:ext>
              </a:extLst>
            </p:cNvPr>
            <p:cNvSpPr/>
            <p:nvPr/>
          </p:nvSpPr>
          <p:spPr>
            <a:xfrm>
              <a:off x="707804" y="224556"/>
              <a:ext cx="89076" cy="14088"/>
            </a:xfrm>
            <a:custGeom>
              <a:avLst/>
              <a:gdLst>
                <a:gd name="connsiteX0" fmla="*/ 0 w 21080"/>
                <a:gd name="connsiteY0" fmla="*/ 0 h 3334"/>
                <a:gd name="connsiteX1" fmla="*/ 21081 w 21080"/>
                <a:gd name="connsiteY1" fmla="*/ 3334 h 3334"/>
                <a:gd name="connsiteX2" fmla="*/ 11401 w 21080"/>
                <a:gd name="connsiteY2" fmla="*/ 1613 h 3334"/>
                <a:gd name="connsiteX3" fmla="*/ 0 w 21080"/>
                <a:gd name="connsiteY3" fmla="*/ 0 h 3334"/>
              </a:gdLst>
              <a:ahLst/>
              <a:cxnLst>
                <a:cxn ang="0">
                  <a:pos x="connsiteX0" y="connsiteY0"/>
                </a:cxn>
                <a:cxn ang="0">
                  <a:pos x="connsiteX1" y="connsiteY1"/>
                </a:cxn>
                <a:cxn ang="0">
                  <a:pos x="connsiteX2" y="connsiteY2"/>
                </a:cxn>
                <a:cxn ang="0">
                  <a:pos x="connsiteX3" y="connsiteY3"/>
                </a:cxn>
              </a:cxnLst>
              <a:rect l="l" t="t" r="r" b="b"/>
              <a:pathLst>
                <a:path w="21080" h="3334">
                  <a:moveTo>
                    <a:pt x="0" y="0"/>
                  </a:moveTo>
                  <a:cubicBezTo>
                    <a:pt x="107" y="0"/>
                    <a:pt x="20005" y="3334"/>
                    <a:pt x="21081" y="3334"/>
                  </a:cubicBezTo>
                  <a:cubicBezTo>
                    <a:pt x="20005" y="3012"/>
                    <a:pt x="15703" y="2259"/>
                    <a:pt x="11401" y="1613"/>
                  </a:cubicBezTo>
                  <a:cubicBezTo>
                    <a:pt x="6238" y="753"/>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3" name="任意多边形: 形状 713">
              <a:extLst>
                <a:ext uri="{FF2B5EF4-FFF2-40B4-BE49-F238E27FC236}">
                  <a16:creationId xmlns:a16="http://schemas.microsoft.com/office/drawing/2014/main" xmlns="" id="{4174529A-A06E-4182-AEAA-A254C820BAB1}"/>
                </a:ext>
              </a:extLst>
            </p:cNvPr>
            <p:cNvSpPr/>
            <p:nvPr/>
          </p:nvSpPr>
          <p:spPr>
            <a:xfrm>
              <a:off x="696442" y="219105"/>
              <a:ext cx="87715" cy="13180"/>
            </a:xfrm>
            <a:custGeom>
              <a:avLst/>
              <a:gdLst>
                <a:gd name="connsiteX0" fmla="*/ 0 w 20758"/>
                <a:gd name="connsiteY0" fmla="*/ 0 h 3119"/>
                <a:gd name="connsiteX1" fmla="*/ 20758 w 20758"/>
                <a:gd name="connsiteY1" fmla="*/ 3119 h 3119"/>
                <a:gd name="connsiteX2" fmla="*/ 10971 w 20758"/>
                <a:gd name="connsiteY2" fmla="*/ 1506 h 3119"/>
                <a:gd name="connsiteX3" fmla="*/ 0 w 20758"/>
                <a:gd name="connsiteY3" fmla="*/ 0 h 3119"/>
              </a:gdLst>
              <a:ahLst/>
              <a:cxnLst>
                <a:cxn ang="0">
                  <a:pos x="connsiteX0" y="connsiteY0"/>
                </a:cxn>
                <a:cxn ang="0">
                  <a:pos x="connsiteX1" y="connsiteY1"/>
                </a:cxn>
                <a:cxn ang="0">
                  <a:pos x="connsiteX2" y="connsiteY2"/>
                </a:cxn>
                <a:cxn ang="0">
                  <a:pos x="connsiteX3" y="connsiteY3"/>
                </a:cxn>
              </a:cxnLst>
              <a:rect l="l" t="t" r="r" b="b"/>
              <a:pathLst>
                <a:path w="20758" h="3119">
                  <a:moveTo>
                    <a:pt x="0" y="0"/>
                  </a:moveTo>
                  <a:cubicBezTo>
                    <a:pt x="107" y="0"/>
                    <a:pt x="20220" y="3119"/>
                    <a:pt x="20758" y="3119"/>
                  </a:cubicBezTo>
                  <a:cubicBezTo>
                    <a:pt x="20113" y="2904"/>
                    <a:pt x="15703" y="2151"/>
                    <a:pt x="10971" y="1506"/>
                  </a:cubicBezTo>
                  <a:cubicBezTo>
                    <a:pt x="5700" y="645"/>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4" name="任意多边形: 形状 714">
              <a:extLst>
                <a:ext uri="{FF2B5EF4-FFF2-40B4-BE49-F238E27FC236}">
                  <a16:creationId xmlns:a16="http://schemas.microsoft.com/office/drawing/2014/main" xmlns="" id="{F1240A13-A574-4BF5-A96A-3A728262CE8A}"/>
                </a:ext>
              </a:extLst>
            </p:cNvPr>
            <p:cNvSpPr/>
            <p:nvPr/>
          </p:nvSpPr>
          <p:spPr>
            <a:xfrm>
              <a:off x="679172" y="213650"/>
              <a:ext cx="84985" cy="12271"/>
            </a:xfrm>
            <a:custGeom>
              <a:avLst/>
              <a:gdLst>
                <a:gd name="connsiteX0" fmla="*/ 10433 w 20112"/>
                <a:gd name="connsiteY0" fmla="*/ 1398 h 2904"/>
                <a:gd name="connsiteX1" fmla="*/ 0 w 20112"/>
                <a:gd name="connsiteY1" fmla="*/ 0 h 2904"/>
                <a:gd name="connsiteX2" fmla="*/ 20113 w 20112"/>
                <a:gd name="connsiteY2" fmla="*/ 2904 h 2904"/>
                <a:gd name="connsiteX3" fmla="*/ 10433 w 20112"/>
                <a:gd name="connsiteY3" fmla="*/ 1398 h 2904"/>
                <a:gd name="connsiteX4" fmla="*/ 10433 w 20112"/>
                <a:gd name="connsiteY4" fmla="*/ 1398 h 2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2904">
                  <a:moveTo>
                    <a:pt x="10433" y="1398"/>
                  </a:moveTo>
                  <a:cubicBezTo>
                    <a:pt x="5808" y="753"/>
                    <a:pt x="860" y="108"/>
                    <a:pt x="0" y="0"/>
                  </a:cubicBezTo>
                  <a:cubicBezTo>
                    <a:pt x="108" y="0"/>
                    <a:pt x="19468" y="2904"/>
                    <a:pt x="20113" y="2904"/>
                  </a:cubicBezTo>
                  <a:cubicBezTo>
                    <a:pt x="19360" y="2796"/>
                    <a:pt x="15058" y="2044"/>
                    <a:pt x="10433" y="1398"/>
                  </a:cubicBezTo>
                  <a:lnTo>
                    <a:pt x="10433" y="139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515" name="任意多边形: 形状 715">
              <a:extLst>
                <a:ext uri="{FF2B5EF4-FFF2-40B4-BE49-F238E27FC236}">
                  <a16:creationId xmlns:a16="http://schemas.microsoft.com/office/drawing/2014/main" xmlns="" id="{16DE66D9-348B-4857-81AA-411404AE33EB}"/>
                </a:ext>
              </a:extLst>
            </p:cNvPr>
            <p:cNvSpPr/>
            <p:nvPr/>
          </p:nvSpPr>
          <p:spPr>
            <a:xfrm>
              <a:off x="655538" y="208651"/>
              <a:ext cx="80895" cy="11815"/>
            </a:xfrm>
            <a:custGeom>
              <a:avLst/>
              <a:gdLst>
                <a:gd name="connsiteX0" fmla="*/ 19145 w 19144"/>
                <a:gd name="connsiteY0" fmla="*/ 2796 h 2796"/>
                <a:gd name="connsiteX1" fmla="*/ 9680 w 19144"/>
                <a:gd name="connsiteY1" fmla="*/ 1291 h 2796"/>
                <a:gd name="connsiteX2" fmla="*/ 0 w 19144"/>
                <a:gd name="connsiteY2" fmla="*/ 0 h 2796"/>
                <a:gd name="connsiteX3" fmla="*/ 19145 w 19144"/>
                <a:gd name="connsiteY3" fmla="*/ 2796 h 2796"/>
              </a:gdLst>
              <a:ahLst/>
              <a:cxnLst>
                <a:cxn ang="0">
                  <a:pos x="connsiteX0" y="connsiteY0"/>
                </a:cxn>
                <a:cxn ang="0">
                  <a:pos x="connsiteX1" y="connsiteY1"/>
                </a:cxn>
                <a:cxn ang="0">
                  <a:pos x="connsiteX2" y="connsiteY2"/>
                </a:cxn>
                <a:cxn ang="0">
                  <a:pos x="connsiteX3" y="connsiteY3"/>
                </a:cxn>
              </a:cxnLst>
              <a:rect l="l" t="t" r="r" b="b"/>
              <a:pathLst>
                <a:path w="19144" h="2796">
                  <a:moveTo>
                    <a:pt x="19145" y="2796"/>
                  </a:moveTo>
                  <a:cubicBezTo>
                    <a:pt x="18607" y="2689"/>
                    <a:pt x="14950" y="2044"/>
                    <a:pt x="9680" y="1291"/>
                  </a:cubicBezTo>
                  <a:cubicBezTo>
                    <a:pt x="4840" y="538"/>
                    <a:pt x="538" y="0"/>
                    <a:pt x="0" y="0"/>
                  </a:cubicBezTo>
                  <a:cubicBezTo>
                    <a:pt x="215" y="0"/>
                    <a:pt x="19037" y="2689"/>
                    <a:pt x="19145" y="27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6" name="任意多边形: 形状 716">
              <a:extLst>
                <a:ext uri="{FF2B5EF4-FFF2-40B4-BE49-F238E27FC236}">
                  <a16:creationId xmlns:a16="http://schemas.microsoft.com/office/drawing/2014/main" xmlns="" id="{E858413B-D0DB-437A-827C-61B8E567323D}"/>
                </a:ext>
              </a:extLst>
            </p:cNvPr>
            <p:cNvSpPr/>
            <p:nvPr/>
          </p:nvSpPr>
          <p:spPr>
            <a:xfrm>
              <a:off x="624636" y="204104"/>
              <a:ext cx="45446" cy="5907"/>
            </a:xfrm>
            <a:custGeom>
              <a:avLst/>
              <a:gdLst>
                <a:gd name="connsiteX0" fmla="*/ 10756 w 10755"/>
                <a:gd name="connsiteY0" fmla="*/ 1398 h 1398"/>
                <a:gd name="connsiteX1" fmla="*/ 4410 w 10755"/>
                <a:gd name="connsiteY1" fmla="*/ 538 h 1398"/>
                <a:gd name="connsiteX2" fmla="*/ 0 w 10755"/>
                <a:gd name="connsiteY2" fmla="*/ 0 h 1398"/>
                <a:gd name="connsiteX3" fmla="*/ 108 w 10755"/>
                <a:gd name="connsiteY3" fmla="*/ 0 h 1398"/>
                <a:gd name="connsiteX4" fmla="*/ 10756 w 10755"/>
                <a:gd name="connsiteY4" fmla="*/ 1398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5" h="1398">
                  <a:moveTo>
                    <a:pt x="10756" y="1398"/>
                  </a:moveTo>
                  <a:lnTo>
                    <a:pt x="4410" y="538"/>
                  </a:lnTo>
                  <a:cubicBezTo>
                    <a:pt x="2904" y="323"/>
                    <a:pt x="1506" y="108"/>
                    <a:pt x="0" y="0"/>
                  </a:cubicBezTo>
                  <a:cubicBezTo>
                    <a:pt x="0" y="0"/>
                    <a:pt x="0" y="0"/>
                    <a:pt x="108" y="0"/>
                  </a:cubicBezTo>
                  <a:cubicBezTo>
                    <a:pt x="3657" y="430"/>
                    <a:pt x="7206" y="860"/>
                    <a:pt x="10756"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7" name="任意多边形: 形状 725">
              <a:extLst>
                <a:ext uri="{FF2B5EF4-FFF2-40B4-BE49-F238E27FC236}">
                  <a16:creationId xmlns:a16="http://schemas.microsoft.com/office/drawing/2014/main" xmlns="" id="{4E9B7CD3-1F10-4190-9064-A7370B4B423C}"/>
                </a:ext>
              </a:extLst>
            </p:cNvPr>
            <p:cNvSpPr/>
            <p:nvPr/>
          </p:nvSpPr>
          <p:spPr>
            <a:xfrm>
              <a:off x="111821" y="360904"/>
              <a:ext cx="22011" cy="31291"/>
            </a:xfrm>
            <a:custGeom>
              <a:avLst/>
              <a:gdLst>
                <a:gd name="connsiteX0" fmla="*/ 789 w 5209"/>
                <a:gd name="connsiteY0" fmla="*/ 6561 h 7405"/>
                <a:gd name="connsiteX1" fmla="*/ 5198 w 5209"/>
                <a:gd name="connsiteY1" fmla="*/ 3980 h 7405"/>
                <a:gd name="connsiteX2" fmla="*/ 2725 w 5209"/>
                <a:gd name="connsiteY2" fmla="*/ 0 h 7405"/>
                <a:gd name="connsiteX3" fmla="*/ 789 w 5209"/>
                <a:gd name="connsiteY3" fmla="*/ 6561 h 7405"/>
              </a:gdLst>
              <a:ahLst/>
              <a:cxnLst>
                <a:cxn ang="0">
                  <a:pos x="connsiteX0" y="connsiteY0"/>
                </a:cxn>
                <a:cxn ang="0">
                  <a:pos x="connsiteX1" y="connsiteY1"/>
                </a:cxn>
                <a:cxn ang="0">
                  <a:pos x="connsiteX2" y="connsiteY2"/>
                </a:cxn>
                <a:cxn ang="0">
                  <a:pos x="connsiteX3" y="connsiteY3"/>
                </a:cxn>
              </a:cxnLst>
              <a:rect l="l" t="t" r="r" b="b"/>
              <a:pathLst>
                <a:path w="5209" h="7405">
                  <a:moveTo>
                    <a:pt x="789" y="6561"/>
                  </a:moveTo>
                  <a:cubicBezTo>
                    <a:pt x="2295" y="8497"/>
                    <a:pt x="4983" y="6884"/>
                    <a:pt x="5198" y="3980"/>
                  </a:cubicBezTo>
                  <a:cubicBezTo>
                    <a:pt x="5306" y="2366"/>
                    <a:pt x="4661" y="108"/>
                    <a:pt x="2725" y="0"/>
                  </a:cubicBezTo>
                  <a:cubicBezTo>
                    <a:pt x="143" y="323"/>
                    <a:pt x="-825" y="4732"/>
                    <a:pt x="789" y="6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8" name="任意多边形: 形状 726">
              <a:extLst>
                <a:ext uri="{FF2B5EF4-FFF2-40B4-BE49-F238E27FC236}">
                  <a16:creationId xmlns:a16="http://schemas.microsoft.com/office/drawing/2014/main" xmlns="" id="{0F343ED0-B86D-4380-9D38-A3DFE4BC1ABB}"/>
                </a:ext>
              </a:extLst>
            </p:cNvPr>
            <p:cNvSpPr/>
            <p:nvPr/>
          </p:nvSpPr>
          <p:spPr>
            <a:xfrm>
              <a:off x="195391" y="359539"/>
              <a:ext cx="23351" cy="30999"/>
            </a:xfrm>
            <a:custGeom>
              <a:avLst/>
              <a:gdLst>
                <a:gd name="connsiteX0" fmla="*/ 1554 w 5526"/>
                <a:gd name="connsiteY0" fmla="*/ 0 h 7336"/>
                <a:gd name="connsiteX1" fmla="*/ 2200 w 5526"/>
                <a:gd name="connsiteY1" fmla="*/ 6884 h 7336"/>
                <a:gd name="connsiteX2" fmla="*/ 5426 w 5526"/>
                <a:gd name="connsiteY2" fmla="*/ 3872 h 7336"/>
                <a:gd name="connsiteX3" fmla="*/ 1770 w 5526"/>
                <a:gd name="connsiteY3" fmla="*/ 0 h 7336"/>
                <a:gd name="connsiteX4" fmla="*/ 1554 w 5526"/>
                <a:gd name="connsiteY4" fmla="*/ 0 h 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6" h="7336">
                  <a:moveTo>
                    <a:pt x="1554" y="0"/>
                  </a:moveTo>
                  <a:cubicBezTo>
                    <a:pt x="-812" y="430"/>
                    <a:pt x="-382" y="5270"/>
                    <a:pt x="2200" y="6884"/>
                  </a:cubicBezTo>
                  <a:cubicBezTo>
                    <a:pt x="4243" y="8174"/>
                    <a:pt x="5964" y="6561"/>
                    <a:pt x="5426" y="3872"/>
                  </a:cubicBezTo>
                  <a:cubicBezTo>
                    <a:pt x="5104" y="2259"/>
                    <a:pt x="3706" y="108"/>
                    <a:pt x="1770" y="0"/>
                  </a:cubicBezTo>
                  <a:cubicBezTo>
                    <a:pt x="1770" y="0"/>
                    <a:pt x="1662" y="0"/>
                    <a:pt x="155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9" name="任意多边形: 形状 727">
              <a:extLst>
                <a:ext uri="{FF2B5EF4-FFF2-40B4-BE49-F238E27FC236}">
                  <a16:creationId xmlns:a16="http://schemas.microsoft.com/office/drawing/2014/main" xmlns="" id="{6840FC78-3E28-45A6-8BFE-2DE81D8E971E}"/>
                </a:ext>
              </a:extLst>
            </p:cNvPr>
            <p:cNvSpPr/>
            <p:nvPr/>
          </p:nvSpPr>
          <p:spPr>
            <a:xfrm>
              <a:off x="277562" y="356813"/>
              <a:ext cx="27564" cy="30602"/>
            </a:xfrm>
            <a:custGeom>
              <a:avLst/>
              <a:gdLst>
                <a:gd name="connsiteX0" fmla="*/ 4266 w 6523"/>
                <a:gd name="connsiteY0" fmla="*/ 7099 h 7242"/>
                <a:gd name="connsiteX1" fmla="*/ 5987 w 6523"/>
                <a:gd name="connsiteY1" fmla="*/ 3872 h 7242"/>
                <a:gd name="connsiteX2" fmla="*/ 1254 w 6523"/>
                <a:gd name="connsiteY2" fmla="*/ 0 h 7242"/>
                <a:gd name="connsiteX3" fmla="*/ 609 w 6523"/>
                <a:gd name="connsiteY3" fmla="*/ 215 h 7242"/>
                <a:gd name="connsiteX4" fmla="*/ 4266 w 6523"/>
                <a:gd name="connsiteY4" fmla="*/ 7099 h 7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3" h="7242">
                  <a:moveTo>
                    <a:pt x="4266" y="7099"/>
                  </a:moveTo>
                  <a:cubicBezTo>
                    <a:pt x="6309" y="7744"/>
                    <a:pt x="7170" y="6131"/>
                    <a:pt x="5987" y="3872"/>
                  </a:cubicBezTo>
                  <a:cubicBezTo>
                    <a:pt x="5234" y="2366"/>
                    <a:pt x="3190" y="108"/>
                    <a:pt x="1254" y="0"/>
                  </a:cubicBezTo>
                  <a:cubicBezTo>
                    <a:pt x="1039" y="0"/>
                    <a:pt x="824" y="0"/>
                    <a:pt x="609" y="215"/>
                  </a:cubicBezTo>
                  <a:cubicBezTo>
                    <a:pt x="-1112" y="1291"/>
                    <a:pt x="1039" y="6131"/>
                    <a:pt x="4266" y="709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5" name="任意多边形: 形状 728">
              <a:extLst>
                <a:ext uri="{FF2B5EF4-FFF2-40B4-BE49-F238E27FC236}">
                  <a16:creationId xmlns:a16="http://schemas.microsoft.com/office/drawing/2014/main" xmlns="" id="{478F152C-F6D1-46D3-BA7B-9C7CBA7B98C3}"/>
                </a:ext>
              </a:extLst>
            </p:cNvPr>
            <p:cNvSpPr/>
            <p:nvPr/>
          </p:nvSpPr>
          <p:spPr>
            <a:xfrm>
              <a:off x="357857" y="353179"/>
              <a:ext cx="33513" cy="30019"/>
            </a:xfrm>
            <a:custGeom>
              <a:avLst/>
              <a:gdLst>
                <a:gd name="connsiteX0" fmla="*/ 321 w 7931"/>
                <a:gd name="connsiteY0" fmla="*/ 215 h 7104"/>
                <a:gd name="connsiteX1" fmla="*/ 6667 w 7931"/>
                <a:gd name="connsiteY1" fmla="*/ 7099 h 7104"/>
                <a:gd name="connsiteX2" fmla="*/ 6774 w 7931"/>
                <a:gd name="connsiteY2" fmla="*/ 3764 h 7104"/>
                <a:gd name="connsiteX3" fmla="*/ 859 w 7931"/>
                <a:gd name="connsiteY3" fmla="*/ 0 h 7104"/>
                <a:gd name="connsiteX4" fmla="*/ 321 w 7931"/>
                <a:gd name="connsiteY4" fmla="*/ 215 h 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1" h="7104">
                  <a:moveTo>
                    <a:pt x="321" y="215"/>
                  </a:moveTo>
                  <a:cubicBezTo>
                    <a:pt x="-1293" y="1506"/>
                    <a:pt x="3547" y="6884"/>
                    <a:pt x="6667" y="7099"/>
                  </a:cubicBezTo>
                  <a:cubicBezTo>
                    <a:pt x="8280" y="7206"/>
                    <a:pt x="8387" y="5700"/>
                    <a:pt x="6774" y="3764"/>
                  </a:cubicBezTo>
                  <a:cubicBezTo>
                    <a:pt x="5591" y="2259"/>
                    <a:pt x="2902" y="108"/>
                    <a:pt x="859" y="0"/>
                  </a:cubicBezTo>
                  <a:cubicBezTo>
                    <a:pt x="643" y="108"/>
                    <a:pt x="428" y="108"/>
                    <a:pt x="321"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6" name="任意多边形: 形状 729">
              <a:extLst>
                <a:ext uri="{FF2B5EF4-FFF2-40B4-BE49-F238E27FC236}">
                  <a16:creationId xmlns:a16="http://schemas.microsoft.com/office/drawing/2014/main" xmlns="" id="{12F9D5B6-8259-4D32-9CFE-DE340CEBD101}"/>
                </a:ext>
              </a:extLst>
            </p:cNvPr>
            <p:cNvSpPr/>
            <p:nvPr/>
          </p:nvSpPr>
          <p:spPr>
            <a:xfrm>
              <a:off x="436276" y="349089"/>
              <a:ext cx="40329" cy="29567"/>
            </a:xfrm>
            <a:custGeom>
              <a:avLst/>
              <a:gdLst>
                <a:gd name="connsiteX0" fmla="*/ 155 w 9544"/>
                <a:gd name="connsiteY0" fmla="*/ 215 h 6997"/>
                <a:gd name="connsiteX1" fmla="*/ 8760 w 9544"/>
                <a:gd name="connsiteY1" fmla="*/ 6991 h 6997"/>
                <a:gd name="connsiteX2" fmla="*/ 7684 w 9544"/>
                <a:gd name="connsiteY2" fmla="*/ 3657 h 6997"/>
                <a:gd name="connsiteX3" fmla="*/ 693 w 9544"/>
                <a:gd name="connsiteY3" fmla="*/ 0 h 6997"/>
                <a:gd name="connsiteX4" fmla="*/ 155 w 9544"/>
                <a:gd name="connsiteY4" fmla="*/ 215 h 6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4" h="6997">
                  <a:moveTo>
                    <a:pt x="155" y="215"/>
                  </a:moveTo>
                  <a:cubicBezTo>
                    <a:pt x="-1135" y="1613"/>
                    <a:pt x="5963" y="7206"/>
                    <a:pt x="8760" y="6991"/>
                  </a:cubicBezTo>
                  <a:cubicBezTo>
                    <a:pt x="10158" y="6884"/>
                    <a:pt x="9620" y="5378"/>
                    <a:pt x="7684" y="3657"/>
                  </a:cubicBezTo>
                  <a:cubicBezTo>
                    <a:pt x="6071" y="2151"/>
                    <a:pt x="2737" y="0"/>
                    <a:pt x="693" y="0"/>
                  </a:cubicBezTo>
                  <a:cubicBezTo>
                    <a:pt x="478" y="108"/>
                    <a:pt x="263" y="108"/>
                    <a:pt x="155"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7" name="任意多边形: 形状 730">
              <a:extLst>
                <a:ext uri="{FF2B5EF4-FFF2-40B4-BE49-F238E27FC236}">
                  <a16:creationId xmlns:a16="http://schemas.microsoft.com/office/drawing/2014/main" xmlns="" id="{CE66DA13-86A0-48BD-964C-AC19D19F5AAB}"/>
                </a:ext>
              </a:extLst>
            </p:cNvPr>
            <p:cNvSpPr/>
            <p:nvPr/>
          </p:nvSpPr>
          <p:spPr>
            <a:xfrm>
              <a:off x="512146" y="344086"/>
              <a:ext cx="47703" cy="29233"/>
            </a:xfrm>
            <a:custGeom>
              <a:avLst/>
              <a:gdLst>
                <a:gd name="connsiteX0" fmla="*/ 8551 w 11289"/>
                <a:gd name="connsiteY0" fmla="*/ 3549 h 6918"/>
                <a:gd name="connsiteX1" fmla="*/ 485 w 11289"/>
                <a:gd name="connsiteY1" fmla="*/ 0 h 6918"/>
                <a:gd name="connsiteX2" fmla="*/ 55 w 11289"/>
                <a:gd name="connsiteY2" fmla="*/ 215 h 6918"/>
                <a:gd name="connsiteX3" fmla="*/ 10918 w 11289"/>
                <a:gd name="connsiteY3" fmla="*/ 6884 h 6918"/>
                <a:gd name="connsiteX4" fmla="*/ 8551 w 11289"/>
                <a:gd name="connsiteY4" fmla="*/ 3549 h 6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9" h="6918">
                  <a:moveTo>
                    <a:pt x="8551" y="3549"/>
                  </a:moveTo>
                  <a:cubicBezTo>
                    <a:pt x="6508" y="2151"/>
                    <a:pt x="2528" y="0"/>
                    <a:pt x="485" y="0"/>
                  </a:cubicBezTo>
                  <a:cubicBezTo>
                    <a:pt x="270" y="0"/>
                    <a:pt x="162" y="108"/>
                    <a:pt x="55" y="215"/>
                  </a:cubicBezTo>
                  <a:cubicBezTo>
                    <a:pt x="-806" y="1613"/>
                    <a:pt x="8767" y="7421"/>
                    <a:pt x="10918" y="6884"/>
                  </a:cubicBezTo>
                  <a:cubicBezTo>
                    <a:pt x="11886" y="6561"/>
                    <a:pt x="10918" y="5163"/>
                    <a:pt x="8551" y="35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8" name="任意多边形: 形状 731">
              <a:extLst>
                <a:ext uri="{FF2B5EF4-FFF2-40B4-BE49-F238E27FC236}">
                  <a16:creationId xmlns:a16="http://schemas.microsoft.com/office/drawing/2014/main" xmlns="" id="{7E858B92-416C-4A07-8DC2-8554B14AFFF5}"/>
                </a:ext>
              </a:extLst>
            </p:cNvPr>
            <p:cNvSpPr/>
            <p:nvPr/>
          </p:nvSpPr>
          <p:spPr>
            <a:xfrm>
              <a:off x="584611" y="338179"/>
              <a:ext cx="54510" cy="28392"/>
            </a:xfrm>
            <a:custGeom>
              <a:avLst/>
              <a:gdLst>
                <a:gd name="connsiteX0" fmla="*/ 9257 w 12900"/>
                <a:gd name="connsiteY0" fmla="*/ 3442 h 6719"/>
                <a:gd name="connsiteX1" fmla="*/ 9257 w 12900"/>
                <a:gd name="connsiteY1" fmla="*/ 3442 h 6719"/>
                <a:gd name="connsiteX2" fmla="*/ 330 w 12900"/>
                <a:gd name="connsiteY2" fmla="*/ 0 h 6719"/>
                <a:gd name="connsiteX3" fmla="*/ 7 w 12900"/>
                <a:gd name="connsiteY3" fmla="*/ 215 h 6719"/>
                <a:gd name="connsiteX4" fmla="*/ 12698 w 12900"/>
                <a:gd name="connsiteY4" fmla="*/ 6668 h 6719"/>
                <a:gd name="connsiteX5" fmla="*/ 9257 w 12900"/>
                <a:gd name="connsiteY5" fmla="*/ 3442 h 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00" h="6719">
                  <a:moveTo>
                    <a:pt x="9257" y="3442"/>
                  </a:moveTo>
                  <a:lnTo>
                    <a:pt x="9257" y="3442"/>
                  </a:lnTo>
                  <a:cubicBezTo>
                    <a:pt x="6353" y="1721"/>
                    <a:pt x="2050" y="0"/>
                    <a:pt x="330" y="0"/>
                  </a:cubicBezTo>
                  <a:cubicBezTo>
                    <a:pt x="222" y="0"/>
                    <a:pt x="7" y="108"/>
                    <a:pt x="7" y="215"/>
                  </a:cubicBezTo>
                  <a:cubicBezTo>
                    <a:pt x="-316" y="1613"/>
                    <a:pt x="10762" y="7314"/>
                    <a:pt x="12698" y="6668"/>
                  </a:cubicBezTo>
                  <a:cubicBezTo>
                    <a:pt x="13451" y="6453"/>
                    <a:pt x="12053" y="5055"/>
                    <a:pt x="9257" y="34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6" name="任意多边形: 形状 732">
              <a:extLst>
                <a:ext uri="{FF2B5EF4-FFF2-40B4-BE49-F238E27FC236}">
                  <a16:creationId xmlns:a16="http://schemas.microsoft.com/office/drawing/2014/main" xmlns="" id="{84117B8F-70FB-49A6-A775-CC751A1B43B8}"/>
                </a:ext>
              </a:extLst>
            </p:cNvPr>
            <p:cNvSpPr/>
            <p:nvPr/>
          </p:nvSpPr>
          <p:spPr>
            <a:xfrm>
              <a:off x="650446" y="331815"/>
              <a:ext cx="60633" cy="27927"/>
            </a:xfrm>
            <a:custGeom>
              <a:avLst/>
              <a:gdLst>
                <a:gd name="connsiteX0" fmla="*/ 238 w 14349"/>
                <a:gd name="connsiteY0" fmla="*/ 0 h 6609"/>
                <a:gd name="connsiteX1" fmla="*/ 23 w 14349"/>
                <a:gd name="connsiteY1" fmla="*/ 108 h 6609"/>
                <a:gd name="connsiteX2" fmla="*/ 14220 w 14349"/>
                <a:gd name="connsiteY2" fmla="*/ 6561 h 6609"/>
                <a:gd name="connsiteX3" fmla="*/ 9918 w 14349"/>
                <a:gd name="connsiteY3" fmla="*/ 3334 h 6609"/>
                <a:gd name="connsiteX4" fmla="*/ 238 w 14349"/>
                <a:gd name="connsiteY4" fmla="*/ 0 h 6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9" h="6609">
                  <a:moveTo>
                    <a:pt x="238" y="0"/>
                  </a:moveTo>
                  <a:cubicBezTo>
                    <a:pt x="130" y="0"/>
                    <a:pt x="23" y="0"/>
                    <a:pt x="23" y="108"/>
                  </a:cubicBezTo>
                  <a:cubicBezTo>
                    <a:pt x="-623" y="1183"/>
                    <a:pt x="12714" y="7206"/>
                    <a:pt x="14220" y="6561"/>
                  </a:cubicBezTo>
                  <a:cubicBezTo>
                    <a:pt x="14865" y="6238"/>
                    <a:pt x="13037" y="4948"/>
                    <a:pt x="9918" y="3334"/>
                  </a:cubicBezTo>
                  <a:cubicBezTo>
                    <a:pt x="6906" y="1936"/>
                    <a:pt x="1959" y="0"/>
                    <a:pt x="2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7" name="任意多边形: 形状 733">
              <a:extLst>
                <a:ext uri="{FF2B5EF4-FFF2-40B4-BE49-F238E27FC236}">
                  <a16:creationId xmlns:a16="http://schemas.microsoft.com/office/drawing/2014/main" xmlns="" id="{00C0579C-B514-4722-9337-D56F066AA77F}"/>
                </a:ext>
              </a:extLst>
            </p:cNvPr>
            <p:cNvSpPr/>
            <p:nvPr/>
          </p:nvSpPr>
          <p:spPr>
            <a:xfrm>
              <a:off x="708713" y="325455"/>
              <a:ext cx="66807" cy="26731"/>
            </a:xfrm>
            <a:custGeom>
              <a:avLst/>
              <a:gdLst>
                <a:gd name="connsiteX0" fmla="*/ 10540 w 15810"/>
                <a:gd name="connsiteY0" fmla="*/ 3227 h 6326"/>
                <a:gd name="connsiteX1" fmla="*/ 215 w 15810"/>
                <a:gd name="connsiteY1" fmla="*/ 0 h 6326"/>
                <a:gd name="connsiteX2" fmla="*/ 0 w 15810"/>
                <a:gd name="connsiteY2" fmla="*/ 108 h 6326"/>
                <a:gd name="connsiteX3" fmla="*/ 15811 w 15810"/>
                <a:gd name="connsiteY3" fmla="*/ 6238 h 6326"/>
                <a:gd name="connsiteX4" fmla="*/ 10540 w 15810"/>
                <a:gd name="connsiteY4" fmla="*/ 3227 h 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0" h="6326">
                  <a:moveTo>
                    <a:pt x="10540" y="3227"/>
                  </a:moveTo>
                  <a:cubicBezTo>
                    <a:pt x="6776" y="1613"/>
                    <a:pt x="1721" y="0"/>
                    <a:pt x="215" y="0"/>
                  </a:cubicBezTo>
                  <a:cubicBezTo>
                    <a:pt x="108" y="0"/>
                    <a:pt x="108" y="108"/>
                    <a:pt x="0" y="108"/>
                  </a:cubicBezTo>
                  <a:cubicBezTo>
                    <a:pt x="323" y="1398"/>
                    <a:pt x="14950" y="7099"/>
                    <a:pt x="15811" y="6238"/>
                  </a:cubicBezTo>
                  <a:cubicBezTo>
                    <a:pt x="15811" y="5485"/>
                    <a:pt x="11401" y="3549"/>
                    <a:pt x="10540"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8" name="任意多边形: 形状 734">
              <a:extLst>
                <a:ext uri="{FF2B5EF4-FFF2-40B4-BE49-F238E27FC236}">
                  <a16:creationId xmlns:a16="http://schemas.microsoft.com/office/drawing/2014/main" xmlns="" id="{32303E30-536F-4A8F-9700-EB63C2468F83}"/>
                </a:ext>
              </a:extLst>
            </p:cNvPr>
            <p:cNvSpPr/>
            <p:nvPr/>
          </p:nvSpPr>
          <p:spPr>
            <a:xfrm>
              <a:off x="760527" y="318183"/>
              <a:ext cx="72262" cy="25894"/>
            </a:xfrm>
            <a:custGeom>
              <a:avLst/>
              <a:gdLst>
                <a:gd name="connsiteX0" fmla="*/ 108 w 17101"/>
                <a:gd name="connsiteY0" fmla="*/ 0 h 6128"/>
                <a:gd name="connsiteX1" fmla="*/ 0 w 17101"/>
                <a:gd name="connsiteY1" fmla="*/ 108 h 6128"/>
                <a:gd name="connsiteX2" fmla="*/ 17101 w 17101"/>
                <a:gd name="connsiteY2" fmla="*/ 6023 h 6128"/>
                <a:gd name="connsiteX3" fmla="*/ 10971 w 17101"/>
                <a:gd name="connsiteY3" fmla="*/ 3119 h 6128"/>
                <a:gd name="connsiteX4" fmla="*/ 108 w 17101"/>
                <a:gd name="connsiteY4" fmla="*/ 0 h 6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01" h="6128">
                  <a:moveTo>
                    <a:pt x="108" y="0"/>
                  </a:moveTo>
                  <a:cubicBezTo>
                    <a:pt x="108" y="0"/>
                    <a:pt x="0" y="108"/>
                    <a:pt x="0" y="108"/>
                  </a:cubicBezTo>
                  <a:cubicBezTo>
                    <a:pt x="645" y="968"/>
                    <a:pt x="15811" y="6991"/>
                    <a:pt x="17101" y="6023"/>
                  </a:cubicBezTo>
                  <a:cubicBezTo>
                    <a:pt x="16779" y="5270"/>
                    <a:pt x="11939" y="3442"/>
                    <a:pt x="10971" y="3119"/>
                  </a:cubicBezTo>
                  <a:cubicBezTo>
                    <a:pt x="6884" y="1613"/>
                    <a:pt x="1506" y="0"/>
                    <a:pt x="1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9" name="任意多边形: 形状 735">
              <a:extLst>
                <a:ext uri="{FF2B5EF4-FFF2-40B4-BE49-F238E27FC236}">
                  <a16:creationId xmlns:a16="http://schemas.microsoft.com/office/drawing/2014/main" xmlns="" id="{99E7C28B-CC3C-4B59-A472-FBF223C656F0}"/>
                </a:ext>
              </a:extLst>
            </p:cNvPr>
            <p:cNvSpPr/>
            <p:nvPr/>
          </p:nvSpPr>
          <p:spPr>
            <a:xfrm>
              <a:off x="805065" y="310454"/>
              <a:ext cx="76805" cy="25455"/>
            </a:xfrm>
            <a:custGeom>
              <a:avLst/>
              <a:gdLst>
                <a:gd name="connsiteX0" fmla="*/ 18177 w 18176"/>
                <a:gd name="connsiteY0" fmla="*/ 5916 h 6024"/>
                <a:gd name="connsiteX1" fmla="*/ 11401 w 18176"/>
                <a:gd name="connsiteY1" fmla="*/ 3012 h 6024"/>
                <a:gd name="connsiteX2" fmla="*/ 11401 w 18176"/>
                <a:gd name="connsiteY2" fmla="*/ 3012 h 6024"/>
                <a:gd name="connsiteX3" fmla="*/ 108 w 18176"/>
                <a:gd name="connsiteY3" fmla="*/ 0 h 6024"/>
                <a:gd name="connsiteX4" fmla="*/ 0 w 18176"/>
                <a:gd name="connsiteY4" fmla="*/ 108 h 6024"/>
                <a:gd name="connsiteX5" fmla="*/ 18069 w 18176"/>
                <a:gd name="connsiteY5" fmla="*/ 6023 h 6024"/>
                <a:gd name="connsiteX6" fmla="*/ 18177 w 18176"/>
                <a:gd name="connsiteY6" fmla="*/ 5916 h 6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76" h="6024">
                  <a:moveTo>
                    <a:pt x="18177" y="5916"/>
                  </a:moveTo>
                  <a:cubicBezTo>
                    <a:pt x="17532" y="5163"/>
                    <a:pt x="12369" y="3334"/>
                    <a:pt x="11401" y="3012"/>
                  </a:cubicBezTo>
                  <a:lnTo>
                    <a:pt x="11401" y="3012"/>
                  </a:lnTo>
                  <a:cubicBezTo>
                    <a:pt x="7099" y="1506"/>
                    <a:pt x="1398" y="0"/>
                    <a:pt x="108" y="0"/>
                  </a:cubicBezTo>
                  <a:cubicBezTo>
                    <a:pt x="108" y="0"/>
                    <a:pt x="108" y="108"/>
                    <a:pt x="0" y="108"/>
                  </a:cubicBezTo>
                  <a:cubicBezTo>
                    <a:pt x="1076" y="1076"/>
                    <a:pt x="15703" y="6131"/>
                    <a:pt x="18069" y="6023"/>
                  </a:cubicBezTo>
                  <a:cubicBezTo>
                    <a:pt x="18069" y="6023"/>
                    <a:pt x="18069" y="6023"/>
                    <a:pt x="18177"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4" name="任意多边形: 形状 736">
              <a:extLst>
                <a:ext uri="{FF2B5EF4-FFF2-40B4-BE49-F238E27FC236}">
                  <a16:creationId xmlns:a16="http://schemas.microsoft.com/office/drawing/2014/main" xmlns="" id="{5060401B-B51E-4B47-B9A1-3CD97CAD927E}"/>
                </a:ext>
              </a:extLst>
            </p:cNvPr>
            <p:cNvSpPr/>
            <p:nvPr/>
          </p:nvSpPr>
          <p:spPr>
            <a:xfrm>
              <a:off x="842787" y="303182"/>
              <a:ext cx="79986" cy="24547"/>
            </a:xfrm>
            <a:custGeom>
              <a:avLst/>
              <a:gdLst>
                <a:gd name="connsiteX0" fmla="*/ 18930 w 18929"/>
                <a:gd name="connsiteY0" fmla="*/ 5700 h 5809"/>
                <a:gd name="connsiteX1" fmla="*/ 11508 w 18929"/>
                <a:gd name="connsiteY1" fmla="*/ 2904 h 5809"/>
                <a:gd name="connsiteX2" fmla="*/ 0 w 18929"/>
                <a:gd name="connsiteY2" fmla="*/ 0 h 5809"/>
                <a:gd name="connsiteX3" fmla="*/ 0 w 18929"/>
                <a:gd name="connsiteY3" fmla="*/ 108 h 5809"/>
                <a:gd name="connsiteX4" fmla="*/ 18930 w 18929"/>
                <a:gd name="connsiteY4" fmla="*/ 5808 h 5809"/>
                <a:gd name="connsiteX5" fmla="*/ 18930 w 18929"/>
                <a:gd name="connsiteY5" fmla="*/ 5700 h 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9" h="5809">
                  <a:moveTo>
                    <a:pt x="18930" y="5700"/>
                  </a:moveTo>
                  <a:cubicBezTo>
                    <a:pt x="17962" y="4948"/>
                    <a:pt x="12584" y="3227"/>
                    <a:pt x="11508" y="2904"/>
                  </a:cubicBezTo>
                  <a:cubicBezTo>
                    <a:pt x="6884" y="1506"/>
                    <a:pt x="1076" y="0"/>
                    <a:pt x="0" y="0"/>
                  </a:cubicBezTo>
                  <a:cubicBezTo>
                    <a:pt x="0" y="0"/>
                    <a:pt x="0" y="108"/>
                    <a:pt x="0" y="108"/>
                  </a:cubicBezTo>
                  <a:cubicBezTo>
                    <a:pt x="1398" y="1076"/>
                    <a:pt x="16994" y="5916"/>
                    <a:pt x="18930" y="5808"/>
                  </a:cubicBezTo>
                  <a:cubicBezTo>
                    <a:pt x="18822" y="5700"/>
                    <a:pt x="18930" y="5700"/>
                    <a:pt x="18930" y="57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5" name="任意多边形: 形状 737">
              <a:extLst>
                <a:ext uri="{FF2B5EF4-FFF2-40B4-BE49-F238E27FC236}">
                  <a16:creationId xmlns:a16="http://schemas.microsoft.com/office/drawing/2014/main" xmlns="" id="{602F4BB7-D5D0-4AD6-BE9D-C233EBF6C630}"/>
                </a:ext>
              </a:extLst>
            </p:cNvPr>
            <p:cNvSpPr/>
            <p:nvPr/>
          </p:nvSpPr>
          <p:spPr>
            <a:xfrm>
              <a:off x="725003" y="389976"/>
              <a:ext cx="58170" cy="32085"/>
            </a:xfrm>
            <a:custGeom>
              <a:avLst/>
              <a:gdLst>
                <a:gd name="connsiteX0" fmla="*/ 10020 w 13766"/>
                <a:gd name="connsiteY0" fmla="*/ 3876 h 7593"/>
                <a:gd name="connsiteX1" fmla="*/ 448 w 13766"/>
                <a:gd name="connsiteY1" fmla="*/ 4 h 7593"/>
                <a:gd name="connsiteX2" fmla="*/ 18 w 13766"/>
                <a:gd name="connsiteY2" fmla="*/ 219 h 7593"/>
                <a:gd name="connsiteX3" fmla="*/ 13462 w 13766"/>
                <a:gd name="connsiteY3" fmla="*/ 7532 h 7593"/>
                <a:gd name="connsiteX4" fmla="*/ 10020 w 13766"/>
                <a:gd name="connsiteY4" fmla="*/ 3876 h 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6" h="7593">
                  <a:moveTo>
                    <a:pt x="10020" y="3876"/>
                  </a:moveTo>
                  <a:cubicBezTo>
                    <a:pt x="7439" y="2262"/>
                    <a:pt x="2599" y="-104"/>
                    <a:pt x="448" y="4"/>
                  </a:cubicBezTo>
                  <a:cubicBezTo>
                    <a:pt x="233" y="4"/>
                    <a:pt x="18" y="111"/>
                    <a:pt x="18" y="219"/>
                  </a:cubicBezTo>
                  <a:cubicBezTo>
                    <a:pt x="-520" y="1832"/>
                    <a:pt x="11311" y="8285"/>
                    <a:pt x="13462" y="7532"/>
                  </a:cubicBezTo>
                  <a:cubicBezTo>
                    <a:pt x="14430" y="7210"/>
                    <a:pt x="13032" y="5704"/>
                    <a:pt x="10020" y="38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6" name="任意多边形: 形状 738">
              <a:extLst>
                <a:ext uri="{FF2B5EF4-FFF2-40B4-BE49-F238E27FC236}">
                  <a16:creationId xmlns:a16="http://schemas.microsoft.com/office/drawing/2014/main" xmlns="" id="{B1E2AC42-7C27-45E1-952A-26CC736E5956}"/>
                </a:ext>
              </a:extLst>
            </p:cNvPr>
            <p:cNvSpPr/>
            <p:nvPr/>
          </p:nvSpPr>
          <p:spPr>
            <a:xfrm>
              <a:off x="799906" y="381812"/>
              <a:ext cx="64043" cy="31603"/>
            </a:xfrm>
            <a:custGeom>
              <a:avLst/>
              <a:gdLst>
                <a:gd name="connsiteX0" fmla="*/ 10579 w 15156"/>
                <a:gd name="connsiteY0" fmla="*/ 3764 h 7479"/>
                <a:gd name="connsiteX1" fmla="*/ 361 w 15156"/>
                <a:gd name="connsiteY1" fmla="*/ 0 h 7479"/>
                <a:gd name="connsiteX2" fmla="*/ 38 w 15156"/>
                <a:gd name="connsiteY2" fmla="*/ 108 h 7479"/>
                <a:gd name="connsiteX3" fmla="*/ 14989 w 15156"/>
                <a:gd name="connsiteY3" fmla="*/ 7421 h 7479"/>
                <a:gd name="connsiteX4" fmla="*/ 10579 w 15156"/>
                <a:gd name="connsiteY4" fmla="*/ 3764 h 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6" h="7479">
                  <a:moveTo>
                    <a:pt x="10579" y="3764"/>
                  </a:moveTo>
                  <a:cubicBezTo>
                    <a:pt x="7567" y="2151"/>
                    <a:pt x="2297" y="0"/>
                    <a:pt x="361" y="0"/>
                  </a:cubicBezTo>
                  <a:cubicBezTo>
                    <a:pt x="253" y="0"/>
                    <a:pt x="146" y="0"/>
                    <a:pt x="38" y="108"/>
                  </a:cubicBezTo>
                  <a:cubicBezTo>
                    <a:pt x="-822" y="1398"/>
                    <a:pt x="13053" y="8174"/>
                    <a:pt x="14989" y="7421"/>
                  </a:cubicBezTo>
                  <a:cubicBezTo>
                    <a:pt x="15742" y="7099"/>
                    <a:pt x="13913" y="5593"/>
                    <a:pt x="10579" y="37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7" name="任意多边形: 形状 739">
              <a:extLst>
                <a:ext uri="{FF2B5EF4-FFF2-40B4-BE49-F238E27FC236}">
                  <a16:creationId xmlns:a16="http://schemas.microsoft.com/office/drawing/2014/main" xmlns="" id="{F77B12FE-B0AA-4169-A71F-E27398B3D4BA}"/>
                </a:ext>
              </a:extLst>
            </p:cNvPr>
            <p:cNvSpPr/>
            <p:nvPr/>
          </p:nvSpPr>
          <p:spPr>
            <a:xfrm>
              <a:off x="866877" y="373610"/>
              <a:ext cx="69089" cy="30619"/>
            </a:xfrm>
            <a:custGeom>
              <a:avLst/>
              <a:gdLst>
                <a:gd name="connsiteX0" fmla="*/ 215 w 16350"/>
                <a:gd name="connsiteY0" fmla="*/ 4 h 7246"/>
                <a:gd name="connsiteX1" fmla="*/ 0 w 16350"/>
                <a:gd name="connsiteY1" fmla="*/ 112 h 7246"/>
                <a:gd name="connsiteX2" fmla="*/ 16241 w 16350"/>
                <a:gd name="connsiteY2" fmla="*/ 7211 h 7246"/>
                <a:gd name="connsiteX3" fmla="*/ 10971 w 16350"/>
                <a:gd name="connsiteY3" fmla="*/ 3661 h 7246"/>
                <a:gd name="connsiteX4" fmla="*/ 215 w 16350"/>
                <a:gd name="connsiteY4" fmla="*/ 4 h 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0" h="7246">
                  <a:moveTo>
                    <a:pt x="215" y="4"/>
                  </a:moveTo>
                  <a:cubicBezTo>
                    <a:pt x="107" y="4"/>
                    <a:pt x="0" y="112"/>
                    <a:pt x="0" y="112"/>
                  </a:cubicBezTo>
                  <a:cubicBezTo>
                    <a:pt x="215" y="2048"/>
                    <a:pt x="15380" y="7748"/>
                    <a:pt x="16241" y="7211"/>
                  </a:cubicBezTo>
                  <a:cubicBezTo>
                    <a:pt x="16886" y="6888"/>
                    <a:pt x="14628" y="5382"/>
                    <a:pt x="10971" y="3661"/>
                  </a:cubicBezTo>
                  <a:cubicBezTo>
                    <a:pt x="7099" y="1833"/>
                    <a:pt x="1828" y="-103"/>
                    <a:pt x="215"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8" name="任意多边形: 形状 740">
              <a:extLst>
                <a:ext uri="{FF2B5EF4-FFF2-40B4-BE49-F238E27FC236}">
                  <a16:creationId xmlns:a16="http://schemas.microsoft.com/office/drawing/2014/main" xmlns="" id="{CC7D311C-A414-498E-82C6-EC1D3F7AD4FA}"/>
                </a:ext>
              </a:extLst>
            </p:cNvPr>
            <p:cNvSpPr/>
            <p:nvPr/>
          </p:nvSpPr>
          <p:spPr>
            <a:xfrm>
              <a:off x="924595" y="364521"/>
              <a:ext cx="73627" cy="29981"/>
            </a:xfrm>
            <a:custGeom>
              <a:avLst/>
              <a:gdLst>
                <a:gd name="connsiteX0" fmla="*/ 17424 w 17424"/>
                <a:gd name="connsiteY0" fmla="*/ 6996 h 7095"/>
                <a:gd name="connsiteX1" fmla="*/ 11293 w 17424"/>
                <a:gd name="connsiteY1" fmla="*/ 3554 h 7095"/>
                <a:gd name="connsiteX2" fmla="*/ 11293 w 17424"/>
                <a:gd name="connsiteY2" fmla="*/ 3554 h 7095"/>
                <a:gd name="connsiteX3" fmla="*/ 108 w 17424"/>
                <a:gd name="connsiteY3" fmla="*/ 5 h 7095"/>
                <a:gd name="connsiteX4" fmla="*/ 0 w 17424"/>
                <a:gd name="connsiteY4" fmla="*/ 112 h 7095"/>
                <a:gd name="connsiteX5" fmla="*/ 17424 w 17424"/>
                <a:gd name="connsiteY5" fmla="*/ 6996 h 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24" h="7095">
                  <a:moveTo>
                    <a:pt x="17424" y="6996"/>
                  </a:moveTo>
                  <a:cubicBezTo>
                    <a:pt x="17101" y="6135"/>
                    <a:pt x="12261" y="3984"/>
                    <a:pt x="11293" y="3554"/>
                  </a:cubicBezTo>
                  <a:lnTo>
                    <a:pt x="11293" y="3554"/>
                  </a:lnTo>
                  <a:cubicBezTo>
                    <a:pt x="7099" y="1725"/>
                    <a:pt x="1613" y="-103"/>
                    <a:pt x="108" y="5"/>
                  </a:cubicBezTo>
                  <a:cubicBezTo>
                    <a:pt x="108" y="5"/>
                    <a:pt x="0" y="112"/>
                    <a:pt x="0" y="112"/>
                  </a:cubicBezTo>
                  <a:cubicBezTo>
                    <a:pt x="753" y="1618"/>
                    <a:pt x="16886" y="7964"/>
                    <a:pt x="17424" y="69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9" name="任意多边形: 形状 741">
              <a:extLst>
                <a:ext uri="{FF2B5EF4-FFF2-40B4-BE49-F238E27FC236}">
                  <a16:creationId xmlns:a16="http://schemas.microsoft.com/office/drawing/2014/main" xmlns="" id="{6A59A2CD-B8AB-4440-8447-B94D9E21009D}"/>
                </a:ext>
              </a:extLst>
            </p:cNvPr>
            <p:cNvSpPr/>
            <p:nvPr/>
          </p:nvSpPr>
          <p:spPr>
            <a:xfrm>
              <a:off x="973679" y="355432"/>
              <a:ext cx="77717" cy="29110"/>
            </a:xfrm>
            <a:custGeom>
              <a:avLst/>
              <a:gdLst>
                <a:gd name="connsiteX0" fmla="*/ 108 w 18392"/>
                <a:gd name="connsiteY0" fmla="*/ 5 h 6889"/>
                <a:gd name="connsiteX1" fmla="*/ 0 w 18392"/>
                <a:gd name="connsiteY1" fmla="*/ 112 h 6889"/>
                <a:gd name="connsiteX2" fmla="*/ 18284 w 18392"/>
                <a:gd name="connsiteY2" fmla="*/ 6888 h 6889"/>
                <a:gd name="connsiteX3" fmla="*/ 18392 w 18392"/>
                <a:gd name="connsiteY3" fmla="*/ 6781 h 6889"/>
                <a:gd name="connsiteX4" fmla="*/ 11616 w 18392"/>
                <a:gd name="connsiteY4" fmla="*/ 3446 h 6889"/>
                <a:gd name="connsiteX5" fmla="*/ 108 w 18392"/>
                <a:gd name="connsiteY5" fmla="*/ 5 h 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6889">
                  <a:moveTo>
                    <a:pt x="108" y="5"/>
                  </a:moveTo>
                  <a:cubicBezTo>
                    <a:pt x="108" y="5"/>
                    <a:pt x="0" y="112"/>
                    <a:pt x="0" y="112"/>
                  </a:cubicBezTo>
                  <a:cubicBezTo>
                    <a:pt x="1183" y="1510"/>
                    <a:pt x="16133" y="6996"/>
                    <a:pt x="18284" y="6888"/>
                  </a:cubicBezTo>
                  <a:cubicBezTo>
                    <a:pt x="18284" y="6888"/>
                    <a:pt x="18392" y="6781"/>
                    <a:pt x="18392" y="6781"/>
                  </a:cubicBezTo>
                  <a:cubicBezTo>
                    <a:pt x="17747" y="5920"/>
                    <a:pt x="12584" y="3877"/>
                    <a:pt x="11616" y="3446"/>
                  </a:cubicBezTo>
                  <a:cubicBezTo>
                    <a:pt x="7099" y="1725"/>
                    <a:pt x="1398" y="-103"/>
                    <a:pt x="10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0" name="任意多边形: 形状 742">
              <a:extLst>
                <a:ext uri="{FF2B5EF4-FFF2-40B4-BE49-F238E27FC236}">
                  <a16:creationId xmlns:a16="http://schemas.microsoft.com/office/drawing/2014/main" xmlns="" id="{5CF5A195-3282-4B53-925D-964DE356F0A8}"/>
                </a:ext>
              </a:extLst>
            </p:cNvPr>
            <p:cNvSpPr/>
            <p:nvPr/>
          </p:nvSpPr>
          <p:spPr>
            <a:xfrm>
              <a:off x="1014131" y="345886"/>
              <a:ext cx="80443" cy="28219"/>
            </a:xfrm>
            <a:custGeom>
              <a:avLst/>
              <a:gdLst>
                <a:gd name="connsiteX0" fmla="*/ 19037 w 19037"/>
                <a:gd name="connsiteY0" fmla="*/ 6565 h 6678"/>
                <a:gd name="connsiteX1" fmla="*/ 11616 w 19037"/>
                <a:gd name="connsiteY1" fmla="*/ 3339 h 6678"/>
                <a:gd name="connsiteX2" fmla="*/ 0 w 19037"/>
                <a:gd name="connsiteY2" fmla="*/ 5 h 6678"/>
                <a:gd name="connsiteX3" fmla="*/ 0 w 19037"/>
                <a:gd name="connsiteY3" fmla="*/ 112 h 6678"/>
                <a:gd name="connsiteX4" fmla="*/ 19037 w 19037"/>
                <a:gd name="connsiteY4" fmla="*/ 6673 h 6678"/>
                <a:gd name="connsiteX5" fmla="*/ 19037 w 19037"/>
                <a:gd name="connsiteY5" fmla="*/ 6565 h 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37" h="6678">
                  <a:moveTo>
                    <a:pt x="19037" y="6565"/>
                  </a:moveTo>
                  <a:cubicBezTo>
                    <a:pt x="18177" y="5705"/>
                    <a:pt x="12692" y="3769"/>
                    <a:pt x="11616" y="3339"/>
                  </a:cubicBezTo>
                  <a:cubicBezTo>
                    <a:pt x="6991" y="1725"/>
                    <a:pt x="1076" y="-103"/>
                    <a:pt x="0" y="5"/>
                  </a:cubicBezTo>
                  <a:cubicBezTo>
                    <a:pt x="0" y="5"/>
                    <a:pt x="0" y="112"/>
                    <a:pt x="0" y="112"/>
                  </a:cubicBezTo>
                  <a:cubicBezTo>
                    <a:pt x="1291" y="1188"/>
                    <a:pt x="16994" y="6888"/>
                    <a:pt x="19037" y="6673"/>
                  </a:cubicBezTo>
                  <a:cubicBezTo>
                    <a:pt x="19037" y="6673"/>
                    <a:pt x="19037" y="6673"/>
                    <a:pt x="19037" y="65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1" name="任意多边形: 形状 743">
              <a:extLst>
                <a:ext uri="{FF2B5EF4-FFF2-40B4-BE49-F238E27FC236}">
                  <a16:creationId xmlns:a16="http://schemas.microsoft.com/office/drawing/2014/main" xmlns="" id="{0A3E46AB-EF3C-4100-B57E-25551363D994}"/>
                </a:ext>
              </a:extLst>
            </p:cNvPr>
            <p:cNvSpPr/>
            <p:nvPr/>
          </p:nvSpPr>
          <p:spPr>
            <a:xfrm>
              <a:off x="1044581" y="336793"/>
              <a:ext cx="83625" cy="26972"/>
            </a:xfrm>
            <a:custGeom>
              <a:avLst/>
              <a:gdLst>
                <a:gd name="connsiteX0" fmla="*/ 0 w 19790"/>
                <a:gd name="connsiteY0" fmla="*/ 5 h 6383"/>
                <a:gd name="connsiteX1" fmla="*/ 19790 w 19790"/>
                <a:gd name="connsiteY1" fmla="*/ 6351 h 6383"/>
                <a:gd name="connsiteX2" fmla="*/ 11831 w 19790"/>
                <a:gd name="connsiteY2" fmla="*/ 3124 h 6383"/>
                <a:gd name="connsiteX3" fmla="*/ 0 w 19790"/>
                <a:gd name="connsiteY3" fmla="*/ 5 h 6383"/>
                <a:gd name="connsiteX4" fmla="*/ 0 w 19790"/>
                <a:gd name="connsiteY4" fmla="*/ 5 h 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90" h="6383">
                  <a:moveTo>
                    <a:pt x="0" y="5"/>
                  </a:moveTo>
                  <a:cubicBezTo>
                    <a:pt x="538" y="650"/>
                    <a:pt x="18500" y="6889"/>
                    <a:pt x="19790" y="6351"/>
                  </a:cubicBezTo>
                  <a:cubicBezTo>
                    <a:pt x="19468" y="5813"/>
                    <a:pt x="15488" y="4415"/>
                    <a:pt x="11831" y="3124"/>
                  </a:cubicBezTo>
                  <a:cubicBezTo>
                    <a:pt x="6991" y="1511"/>
                    <a:pt x="968" y="-102"/>
                    <a:pt x="0" y="5"/>
                  </a:cubicBezTo>
                  <a:cubicBezTo>
                    <a:pt x="0" y="5"/>
                    <a:pt x="0" y="5"/>
                    <a:pt x="0"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2" name="任意多边形: 形状 744">
              <a:extLst>
                <a:ext uri="{FF2B5EF4-FFF2-40B4-BE49-F238E27FC236}">
                  <a16:creationId xmlns:a16="http://schemas.microsoft.com/office/drawing/2014/main" xmlns="" id="{300B953E-2C66-4476-8D41-4E99791F64F0}"/>
                </a:ext>
              </a:extLst>
            </p:cNvPr>
            <p:cNvSpPr/>
            <p:nvPr/>
          </p:nvSpPr>
          <p:spPr>
            <a:xfrm>
              <a:off x="1066397" y="327196"/>
              <a:ext cx="84985" cy="26123"/>
            </a:xfrm>
            <a:custGeom>
              <a:avLst/>
              <a:gdLst>
                <a:gd name="connsiteX0" fmla="*/ 0 w 20112"/>
                <a:gd name="connsiteY0" fmla="*/ 18 h 6182"/>
                <a:gd name="connsiteX1" fmla="*/ 20113 w 20112"/>
                <a:gd name="connsiteY1" fmla="*/ 6149 h 6182"/>
                <a:gd name="connsiteX2" fmla="*/ 11616 w 20112"/>
                <a:gd name="connsiteY2" fmla="*/ 3030 h 6182"/>
                <a:gd name="connsiteX3" fmla="*/ 0 w 20112"/>
                <a:gd name="connsiteY3" fmla="*/ 18 h 6182"/>
                <a:gd name="connsiteX4" fmla="*/ 0 w 20112"/>
                <a:gd name="connsiteY4" fmla="*/ 18 h 6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6182">
                  <a:moveTo>
                    <a:pt x="0" y="18"/>
                  </a:moveTo>
                  <a:cubicBezTo>
                    <a:pt x="860" y="664"/>
                    <a:pt x="19360" y="6687"/>
                    <a:pt x="20113" y="6149"/>
                  </a:cubicBezTo>
                  <a:cubicBezTo>
                    <a:pt x="19468" y="5611"/>
                    <a:pt x="15273" y="4213"/>
                    <a:pt x="11616" y="3030"/>
                  </a:cubicBezTo>
                  <a:cubicBezTo>
                    <a:pt x="6776" y="1524"/>
                    <a:pt x="753" y="-197"/>
                    <a:pt x="0" y="18"/>
                  </a:cubicBezTo>
                  <a:lnTo>
                    <a:pt x="0" y="1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571" name="任意多边形: 形状 745">
              <a:extLst>
                <a:ext uri="{FF2B5EF4-FFF2-40B4-BE49-F238E27FC236}">
                  <a16:creationId xmlns:a16="http://schemas.microsoft.com/office/drawing/2014/main" xmlns="" id="{E62CEB4D-F0E2-47DA-8FD4-519D6DA4D38E}"/>
                </a:ext>
              </a:extLst>
            </p:cNvPr>
            <p:cNvSpPr/>
            <p:nvPr/>
          </p:nvSpPr>
          <p:spPr>
            <a:xfrm>
              <a:off x="1078212" y="317275"/>
              <a:ext cx="85898" cy="25502"/>
            </a:xfrm>
            <a:custGeom>
              <a:avLst/>
              <a:gdLst>
                <a:gd name="connsiteX0" fmla="*/ 0 w 20328"/>
                <a:gd name="connsiteY0" fmla="*/ 0 h 6035"/>
                <a:gd name="connsiteX1" fmla="*/ 20328 w 20328"/>
                <a:gd name="connsiteY1" fmla="*/ 6023 h 6035"/>
                <a:gd name="connsiteX2" fmla="*/ 11508 w 20328"/>
                <a:gd name="connsiteY2" fmla="*/ 3012 h 6035"/>
                <a:gd name="connsiteX3" fmla="*/ 0 w 20328"/>
                <a:gd name="connsiteY3" fmla="*/ 0 h 6035"/>
              </a:gdLst>
              <a:ahLst/>
              <a:cxnLst>
                <a:cxn ang="0">
                  <a:pos x="connsiteX0" y="connsiteY0"/>
                </a:cxn>
                <a:cxn ang="0">
                  <a:pos x="connsiteX1" y="connsiteY1"/>
                </a:cxn>
                <a:cxn ang="0">
                  <a:pos x="connsiteX2" y="connsiteY2"/>
                </a:cxn>
                <a:cxn ang="0">
                  <a:pos x="connsiteX3" y="connsiteY3"/>
                </a:cxn>
              </a:cxnLst>
              <a:rect l="l" t="t" r="r" b="b"/>
              <a:pathLst>
                <a:path w="20328" h="6035">
                  <a:moveTo>
                    <a:pt x="0" y="0"/>
                  </a:moveTo>
                  <a:cubicBezTo>
                    <a:pt x="107" y="108"/>
                    <a:pt x="19145" y="6346"/>
                    <a:pt x="20328" y="6023"/>
                  </a:cubicBezTo>
                  <a:cubicBezTo>
                    <a:pt x="19468" y="5485"/>
                    <a:pt x="15165" y="4087"/>
                    <a:pt x="11508" y="3012"/>
                  </a:cubicBezTo>
                  <a:cubicBezTo>
                    <a:pt x="7421" y="1828"/>
                    <a:pt x="1076"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2" name="任意多边形: 形状 746">
              <a:extLst>
                <a:ext uri="{FF2B5EF4-FFF2-40B4-BE49-F238E27FC236}">
                  <a16:creationId xmlns:a16="http://schemas.microsoft.com/office/drawing/2014/main" xmlns="" id="{CB1D3038-EB27-4637-8C27-E9FA388E5BC3}"/>
                </a:ext>
              </a:extLst>
            </p:cNvPr>
            <p:cNvSpPr/>
            <p:nvPr/>
          </p:nvSpPr>
          <p:spPr>
            <a:xfrm>
              <a:off x="1080029" y="307729"/>
              <a:ext cx="85898" cy="24593"/>
            </a:xfrm>
            <a:custGeom>
              <a:avLst/>
              <a:gdLst>
                <a:gd name="connsiteX0" fmla="*/ 0 w 20328"/>
                <a:gd name="connsiteY0" fmla="*/ 0 h 5820"/>
                <a:gd name="connsiteX1" fmla="*/ 20328 w 20328"/>
                <a:gd name="connsiteY1" fmla="*/ 5808 h 5820"/>
                <a:gd name="connsiteX2" fmla="*/ 11186 w 20328"/>
                <a:gd name="connsiteY2" fmla="*/ 2904 h 5820"/>
                <a:gd name="connsiteX3" fmla="*/ 0 w 20328"/>
                <a:gd name="connsiteY3" fmla="*/ 0 h 5820"/>
              </a:gdLst>
              <a:ahLst/>
              <a:cxnLst>
                <a:cxn ang="0">
                  <a:pos x="connsiteX0" y="connsiteY0"/>
                </a:cxn>
                <a:cxn ang="0">
                  <a:pos x="connsiteX1" y="connsiteY1"/>
                </a:cxn>
                <a:cxn ang="0">
                  <a:pos x="connsiteX2" y="connsiteY2"/>
                </a:cxn>
                <a:cxn ang="0">
                  <a:pos x="connsiteX3" y="connsiteY3"/>
                </a:cxn>
              </a:cxnLst>
              <a:rect l="l" t="t" r="r" b="b"/>
              <a:pathLst>
                <a:path w="20328" h="5820">
                  <a:moveTo>
                    <a:pt x="0" y="0"/>
                  </a:moveTo>
                  <a:cubicBezTo>
                    <a:pt x="108" y="108"/>
                    <a:pt x="19683" y="6131"/>
                    <a:pt x="20328" y="5808"/>
                  </a:cubicBezTo>
                  <a:cubicBezTo>
                    <a:pt x="19252" y="5270"/>
                    <a:pt x="14950" y="3980"/>
                    <a:pt x="11186" y="2904"/>
                  </a:cubicBezTo>
                  <a:cubicBezTo>
                    <a:pt x="6991" y="1721"/>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3" name="任意多边形: 形状 747">
              <a:extLst>
                <a:ext uri="{FF2B5EF4-FFF2-40B4-BE49-F238E27FC236}">
                  <a16:creationId xmlns:a16="http://schemas.microsoft.com/office/drawing/2014/main" xmlns="" id="{3048327D-39EF-436F-A341-8C6931344C50}"/>
                </a:ext>
              </a:extLst>
            </p:cNvPr>
            <p:cNvSpPr/>
            <p:nvPr/>
          </p:nvSpPr>
          <p:spPr>
            <a:xfrm>
              <a:off x="1071848" y="298640"/>
              <a:ext cx="85442" cy="24086"/>
            </a:xfrm>
            <a:custGeom>
              <a:avLst/>
              <a:gdLst>
                <a:gd name="connsiteX0" fmla="*/ 0 w 20220"/>
                <a:gd name="connsiteY0" fmla="*/ 0 h 5700"/>
                <a:gd name="connsiteX1" fmla="*/ 20221 w 20220"/>
                <a:gd name="connsiteY1" fmla="*/ 5700 h 5700"/>
                <a:gd name="connsiteX2" fmla="*/ 10756 w 20220"/>
                <a:gd name="connsiteY2" fmla="*/ 2796 h 5700"/>
                <a:gd name="connsiteX3" fmla="*/ 0 w 20220"/>
                <a:gd name="connsiteY3" fmla="*/ 0 h 5700"/>
              </a:gdLst>
              <a:ahLst/>
              <a:cxnLst>
                <a:cxn ang="0">
                  <a:pos x="connsiteX0" y="connsiteY0"/>
                </a:cxn>
                <a:cxn ang="0">
                  <a:pos x="connsiteX1" y="connsiteY1"/>
                </a:cxn>
                <a:cxn ang="0">
                  <a:pos x="connsiteX2" y="connsiteY2"/>
                </a:cxn>
                <a:cxn ang="0">
                  <a:pos x="connsiteX3" y="connsiteY3"/>
                </a:cxn>
              </a:cxnLst>
              <a:rect l="l" t="t" r="r" b="b"/>
              <a:pathLst>
                <a:path w="20220" h="5700">
                  <a:moveTo>
                    <a:pt x="0" y="0"/>
                  </a:moveTo>
                  <a:cubicBezTo>
                    <a:pt x="108" y="108"/>
                    <a:pt x="19468" y="5700"/>
                    <a:pt x="20221" y="5700"/>
                  </a:cubicBezTo>
                  <a:cubicBezTo>
                    <a:pt x="19683" y="5378"/>
                    <a:pt x="15165" y="4087"/>
                    <a:pt x="10756" y="2796"/>
                  </a:cubicBezTo>
                  <a:cubicBezTo>
                    <a:pt x="6131" y="1398"/>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4" name="任意多边形: 形状 748">
              <a:extLst>
                <a:ext uri="{FF2B5EF4-FFF2-40B4-BE49-F238E27FC236}">
                  <a16:creationId xmlns:a16="http://schemas.microsoft.com/office/drawing/2014/main" xmlns="" id="{9E66786C-A383-404C-818F-22F944200AEF}"/>
                </a:ext>
              </a:extLst>
            </p:cNvPr>
            <p:cNvSpPr/>
            <p:nvPr/>
          </p:nvSpPr>
          <p:spPr>
            <a:xfrm>
              <a:off x="1053670" y="289550"/>
              <a:ext cx="84077" cy="23177"/>
            </a:xfrm>
            <a:custGeom>
              <a:avLst/>
              <a:gdLst>
                <a:gd name="connsiteX0" fmla="*/ 19898 w 19897"/>
                <a:gd name="connsiteY0" fmla="*/ 5485 h 5485"/>
                <a:gd name="connsiteX1" fmla="*/ 10218 w 19897"/>
                <a:gd name="connsiteY1" fmla="*/ 2689 h 5485"/>
                <a:gd name="connsiteX2" fmla="*/ 0 w 19897"/>
                <a:gd name="connsiteY2" fmla="*/ 0 h 5485"/>
                <a:gd name="connsiteX3" fmla="*/ 19898 w 19897"/>
                <a:gd name="connsiteY3" fmla="*/ 5485 h 5485"/>
              </a:gdLst>
              <a:ahLst/>
              <a:cxnLst>
                <a:cxn ang="0">
                  <a:pos x="connsiteX0" y="connsiteY0"/>
                </a:cxn>
                <a:cxn ang="0">
                  <a:pos x="connsiteX1" y="connsiteY1"/>
                </a:cxn>
                <a:cxn ang="0">
                  <a:pos x="connsiteX2" y="connsiteY2"/>
                </a:cxn>
                <a:cxn ang="0">
                  <a:pos x="connsiteX3" y="connsiteY3"/>
                </a:cxn>
              </a:cxnLst>
              <a:rect l="l" t="t" r="r" b="b"/>
              <a:pathLst>
                <a:path w="19897" h="5485">
                  <a:moveTo>
                    <a:pt x="19898" y="5485"/>
                  </a:moveTo>
                  <a:cubicBezTo>
                    <a:pt x="19145" y="5270"/>
                    <a:pt x="14950" y="3980"/>
                    <a:pt x="10218" y="2689"/>
                  </a:cubicBezTo>
                  <a:cubicBezTo>
                    <a:pt x="6023" y="1506"/>
                    <a:pt x="753" y="108"/>
                    <a:pt x="0" y="0"/>
                  </a:cubicBezTo>
                  <a:cubicBezTo>
                    <a:pt x="215" y="0"/>
                    <a:pt x="19360" y="5378"/>
                    <a:pt x="19898"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5" name="任意多边形: 形状 749">
              <a:extLst>
                <a:ext uri="{FF2B5EF4-FFF2-40B4-BE49-F238E27FC236}">
                  <a16:creationId xmlns:a16="http://schemas.microsoft.com/office/drawing/2014/main" xmlns="" id="{15088900-256F-4396-9565-3230FE103366}"/>
                </a:ext>
              </a:extLst>
            </p:cNvPr>
            <p:cNvSpPr/>
            <p:nvPr/>
          </p:nvSpPr>
          <p:spPr>
            <a:xfrm>
              <a:off x="1025494" y="280461"/>
              <a:ext cx="50445" cy="13632"/>
            </a:xfrm>
            <a:custGeom>
              <a:avLst/>
              <a:gdLst>
                <a:gd name="connsiteX0" fmla="*/ 11939 w 11938"/>
                <a:gd name="connsiteY0" fmla="*/ 3227 h 3226"/>
                <a:gd name="connsiteX1" fmla="*/ 0 w 11938"/>
                <a:gd name="connsiteY1" fmla="*/ 0 h 3226"/>
                <a:gd name="connsiteX2" fmla="*/ 1398 w 11938"/>
                <a:gd name="connsiteY2" fmla="*/ 323 h 3226"/>
                <a:gd name="connsiteX3" fmla="*/ 11939 w 11938"/>
                <a:gd name="connsiteY3" fmla="*/ 3227 h 3226"/>
              </a:gdLst>
              <a:ahLst/>
              <a:cxnLst>
                <a:cxn ang="0">
                  <a:pos x="connsiteX0" y="connsiteY0"/>
                </a:cxn>
                <a:cxn ang="0">
                  <a:pos x="connsiteX1" y="connsiteY1"/>
                </a:cxn>
                <a:cxn ang="0">
                  <a:pos x="connsiteX2" y="connsiteY2"/>
                </a:cxn>
                <a:cxn ang="0">
                  <a:pos x="connsiteX3" y="connsiteY3"/>
                </a:cxn>
              </a:cxnLst>
              <a:rect l="l" t="t" r="r" b="b"/>
              <a:pathLst>
                <a:path w="11938" h="3226">
                  <a:moveTo>
                    <a:pt x="11939" y="3227"/>
                  </a:moveTo>
                  <a:cubicBezTo>
                    <a:pt x="5485" y="1398"/>
                    <a:pt x="0" y="0"/>
                    <a:pt x="0" y="0"/>
                  </a:cubicBezTo>
                  <a:cubicBezTo>
                    <a:pt x="430" y="108"/>
                    <a:pt x="968" y="215"/>
                    <a:pt x="1398" y="323"/>
                  </a:cubicBezTo>
                  <a:lnTo>
                    <a:pt x="11939" y="322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576" name="任意多边形: 形状 768">
              <a:extLst>
                <a:ext uri="{FF2B5EF4-FFF2-40B4-BE49-F238E27FC236}">
                  <a16:creationId xmlns:a16="http://schemas.microsoft.com/office/drawing/2014/main" xmlns="" id="{B206E2B0-5A82-499F-8114-B59CE7CDAC4A}"/>
                </a:ext>
              </a:extLst>
            </p:cNvPr>
            <p:cNvSpPr/>
            <p:nvPr/>
          </p:nvSpPr>
          <p:spPr>
            <a:xfrm>
              <a:off x="102140" y="504067"/>
              <a:ext cx="31307" cy="40021"/>
            </a:xfrm>
            <a:custGeom>
              <a:avLst/>
              <a:gdLst>
                <a:gd name="connsiteX0" fmla="*/ 1144 w 7409"/>
                <a:gd name="connsiteY0" fmla="*/ 8389 h 9471"/>
                <a:gd name="connsiteX1" fmla="*/ 7382 w 7409"/>
                <a:gd name="connsiteY1" fmla="*/ 5055 h 9471"/>
                <a:gd name="connsiteX2" fmla="*/ 3833 w 7409"/>
                <a:gd name="connsiteY2" fmla="*/ 0 h 9471"/>
                <a:gd name="connsiteX3" fmla="*/ 1144 w 7409"/>
                <a:gd name="connsiteY3" fmla="*/ 8389 h 9471"/>
              </a:gdLst>
              <a:ahLst/>
              <a:cxnLst>
                <a:cxn ang="0">
                  <a:pos x="connsiteX0" y="connsiteY0"/>
                </a:cxn>
                <a:cxn ang="0">
                  <a:pos x="connsiteX1" y="connsiteY1"/>
                </a:cxn>
                <a:cxn ang="0">
                  <a:pos x="connsiteX2" y="connsiteY2"/>
                </a:cxn>
                <a:cxn ang="0">
                  <a:pos x="connsiteX3" y="connsiteY3"/>
                </a:cxn>
              </a:cxnLst>
              <a:rect l="l" t="t" r="r" b="b"/>
              <a:pathLst>
                <a:path w="7409" h="9471">
                  <a:moveTo>
                    <a:pt x="1144" y="8389"/>
                  </a:moveTo>
                  <a:cubicBezTo>
                    <a:pt x="3403" y="10863"/>
                    <a:pt x="7060" y="8820"/>
                    <a:pt x="7382" y="5055"/>
                  </a:cubicBezTo>
                  <a:cubicBezTo>
                    <a:pt x="7597" y="3012"/>
                    <a:pt x="6522" y="108"/>
                    <a:pt x="3833" y="0"/>
                  </a:cubicBezTo>
                  <a:cubicBezTo>
                    <a:pt x="69" y="323"/>
                    <a:pt x="-1115" y="5916"/>
                    <a:pt x="1144"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7" name="任意多边形: 形状 769">
              <a:extLst>
                <a:ext uri="{FF2B5EF4-FFF2-40B4-BE49-F238E27FC236}">
                  <a16:creationId xmlns:a16="http://schemas.microsoft.com/office/drawing/2014/main" xmlns="" id="{7E5ECD6F-F9ED-41B7-918B-C54C8E87884F}"/>
                </a:ext>
              </a:extLst>
            </p:cNvPr>
            <p:cNvSpPr/>
            <p:nvPr/>
          </p:nvSpPr>
          <p:spPr>
            <a:xfrm>
              <a:off x="222524" y="501342"/>
              <a:ext cx="32334" cy="39788"/>
            </a:xfrm>
            <a:custGeom>
              <a:avLst/>
              <a:gdLst>
                <a:gd name="connsiteX0" fmla="*/ 7610 w 7652"/>
                <a:gd name="connsiteY0" fmla="*/ 5055 h 9416"/>
                <a:gd name="connsiteX1" fmla="*/ 2878 w 7652"/>
                <a:gd name="connsiteY1" fmla="*/ 0 h 9416"/>
                <a:gd name="connsiteX2" fmla="*/ 2555 w 7652"/>
                <a:gd name="connsiteY2" fmla="*/ 0 h 9416"/>
                <a:gd name="connsiteX3" fmla="*/ 2448 w 7652"/>
                <a:gd name="connsiteY3" fmla="*/ 8604 h 9416"/>
                <a:gd name="connsiteX4" fmla="*/ 7610 w 7652"/>
                <a:gd name="connsiteY4" fmla="*/ 5055 h 9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9416">
                  <a:moveTo>
                    <a:pt x="7610" y="5055"/>
                  </a:moveTo>
                  <a:cubicBezTo>
                    <a:pt x="7288" y="3012"/>
                    <a:pt x="5674" y="108"/>
                    <a:pt x="2878" y="0"/>
                  </a:cubicBezTo>
                  <a:cubicBezTo>
                    <a:pt x="2770" y="0"/>
                    <a:pt x="2663" y="0"/>
                    <a:pt x="2555" y="0"/>
                  </a:cubicBezTo>
                  <a:cubicBezTo>
                    <a:pt x="-779" y="538"/>
                    <a:pt x="-887" y="6238"/>
                    <a:pt x="2448" y="8604"/>
                  </a:cubicBezTo>
                  <a:cubicBezTo>
                    <a:pt x="5136" y="10648"/>
                    <a:pt x="8040" y="8604"/>
                    <a:pt x="7610" y="50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8" name="任意多边形: 形状 770">
              <a:extLst>
                <a:ext uri="{FF2B5EF4-FFF2-40B4-BE49-F238E27FC236}">
                  <a16:creationId xmlns:a16="http://schemas.microsoft.com/office/drawing/2014/main" xmlns="" id="{587A2BB5-D312-417B-835F-7BF71448B678}"/>
                </a:ext>
              </a:extLst>
            </p:cNvPr>
            <p:cNvSpPr/>
            <p:nvPr/>
          </p:nvSpPr>
          <p:spPr>
            <a:xfrm>
              <a:off x="341356" y="497703"/>
              <a:ext cx="35609" cy="39391"/>
            </a:xfrm>
            <a:custGeom>
              <a:avLst/>
              <a:gdLst>
                <a:gd name="connsiteX0" fmla="*/ 4011 w 8427"/>
                <a:gd name="connsiteY0" fmla="*/ 8820 h 9322"/>
                <a:gd name="connsiteX1" fmla="*/ 8098 w 8427"/>
                <a:gd name="connsiteY1" fmla="*/ 4948 h 9322"/>
                <a:gd name="connsiteX2" fmla="*/ 2290 w 8427"/>
                <a:gd name="connsiteY2" fmla="*/ 0 h 9322"/>
                <a:gd name="connsiteX3" fmla="*/ 1644 w 8427"/>
                <a:gd name="connsiteY3" fmla="*/ 108 h 9322"/>
                <a:gd name="connsiteX4" fmla="*/ 4011 w 8427"/>
                <a:gd name="connsiteY4" fmla="*/ 8820 h 9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7" h="9322">
                  <a:moveTo>
                    <a:pt x="4011" y="8820"/>
                  </a:moveTo>
                  <a:cubicBezTo>
                    <a:pt x="7130" y="10325"/>
                    <a:pt x="9281" y="8282"/>
                    <a:pt x="8098" y="4948"/>
                  </a:cubicBezTo>
                  <a:cubicBezTo>
                    <a:pt x="7345" y="2904"/>
                    <a:pt x="5086" y="108"/>
                    <a:pt x="2290" y="0"/>
                  </a:cubicBezTo>
                  <a:cubicBezTo>
                    <a:pt x="2075" y="0"/>
                    <a:pt x="1752" y="108"/>
                    <a:pt x="1644" y="108"/>
                  </a:cubicBezTo>
                  <a:cubicBezTo>
                    <a:pt x="-1475" y="1076"/>
                    <a:pt x="139" y="6884"/>
                    <a:pt x="4011" y="88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9" name="任意多边形: 形状 771">
              <a:extLst>
                <a:ext uri="{FF2B5EF4-FFF2-40B4-BE49-F238E27FC236}">
                  <a16:creationId xmlns:a16="http://schemas.microsoft.com/office/drawing/2014/main" xmlns="" id="{56EB3E7C-C611-40A2-83DB-ECCD8CBBFB67}"/>
                </a:ext>
              </a:extLst>
            </p:cNvPr>
            <p:cNvSpPr/>
            <p:nvPr/>
          </p:nvSpPr>
          <p:spPr>
            <a:xfrm>
              <a:off x="458426" y="492705"/>
              <a:ext cx="39615" cy="38838"/>
            </a:xfrm>
            <a:custGeom>
              <a:avLst/>
              <a:gdLst>
                <a:gd name="connsiteX0" fmla="*/ 6314 w 9375"/>
                <a:gd name="connsiteY0" fmla="*/ 9035 h 9191"/>
                <a:gd name="connsiteX1" fmla="*/ 8573 w 9375"/>
                <a:gd name="connsiteY1" fmla="*/ 4840 h 9191"/>
                <a:gd name="connsiteX2" fmla="*/ 1689 w 9375"/>
                <a:gd name="connsiteY2" fmla="*/ 0 h 9191"/>
                <a:gd name="connsiteX3" fmla="*/ 721 w 9375"/>
                <a:gd name="connsiteY3" fmla="*/ 215 h 9191"/>
                <a:gd name="connsiteX4" fmla="*/ 6314 w 9375"/>
                <a:gd name="connsiteY4" fmla="*/ 9035 h 9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5" h="9191">
                  <a:moveTo>
                    <a:pt x="6314" y="9035"/>
                  </a:moveTo>
                  <a:cubicBezTo>
                    <a:pt x="9111" y="9788"/>
                    <a:pt x="10294" y="7744"/>
                    <a:pt x="8573" y="4840"/>
                  </a:cubicBezTo>
                  <a:cubicBezTo>
                    <a:pt x="7497" y="2904"/>
                    <a:pt x="4486" y="0"/>
                    <a:pt x="1689" y="0"/>
                  </a:cubicBezTo>
                  <a:cubicBezTo>
                    <a:pt x="1367" y="0"/>
                    <a:pt x="1044" y="108"/>
                    <a:pt x="721" y="215"/>
                  </a:cubicBezTo>
                  <a:cubicBezTo>
                    <a:pt x="-1645" y="1721"/>
                    <a:pt x="2227" y="7959"/>
                    <a:pt x="6314"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0" name="任意多边形: 形状 772">
              <a:extLst>
                <a:ext uri="{FF2B5EF4-FFF2-40B4-BE49-F238E27FC236}">
                  <a16:creationId xmlns:a16="http://schemas.microsoft.com/office/drawing/2014/main" xmlns="" id="{04FC6DEC-C146-4069-A08B-35805D2354B8}"/>
                </a:ext>
              </a:extLst>
            </p:cNvPr>
            <p:cNvSpPr/>
            <p:nvPr/>
          </p:nvSpPr>
          <p:spPr>
            <a:xfrm>
              <a:off x="573418" y="486341"/>
              <a:ext cx="45041" cy="38419"/>
            </a:xfrm>
            <a:custGeom>
              <a:avLst/>
              <a:gdLst>
                <a:gd name="connsiteX0" fmla="*/ 1365 w 10659"/>
                <a:gd name="connsiteY0" fmla="*/ 0 h 9092"/>
                <a:gd name="connsiteX1" fmla="*/ 505 w 10659"/>
                <a:gd name="connsiteY1" fmla="*/ 215 h 9092"/>
                <a:gd name="connsiteX2" fmla="*/ 8356 w 10659"/>
                <a:gd name="connsiteY2" fmla="*/ 9035 h 9092"/>
                <a:gd name="connsiteX3" fmla="*/ 9324 w 10659"/>
                <a:gd name="connsiteY3" fmla="*/ 4732 h 9092"/>
                <a:gd name="connsiteX4" fmla="*/ 1365 w 10659"/>
                <a:gd name="connsiteY4" fmla="*/ 0 h 9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59" h="9092">
                  <a:moveTo>
                    <a:pt x="1365" y="0"/>
                  </a:moveTo>
                  <a:cubicBezTo>
                    <a:pt x="1150" y="0"/>
                    <a:pt x="720" y="108"/>
                    <a:pt x="505" y="215"/>
                  </a:cubicBezTo>
                  <a:cubicBezTo>
                    <a:pt x="-1754" y="1828"/>
                    <a:pt x="4054" y="8389"/>
                    <a:pt x="8356" y="9035"/>
                  </a:cubicBezTo>
                  <a:cubicBezTo>
                    <a:pt x="10937" y="9465"/>
                    <a:pt x="11475" y="7421"/>
                    <a:pt x="9324" y="4732"/>
                  </a:cubicBezTo>
                  <a:cubicBezTo>
                    <a:pt x="7711" y="2904"/>
                    <a:pt x="4161" y="0"/>
                    <a:pt x="136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4" name="任意多边形: 形状 773">
              <a:extLst>
                <a:ext uri="{FF2B5EF4-FFF2-40B4-BE49-F238E27FC236}">
                  <a16:creationId xmlns:a16="http://schemas.microsoft.com/office/drawing/2014/main" xmlns="" id="{C3FB3C15-E716-4EED-8A1A-82B3B569CD4A}"/>
                </a:ext>
              </a:extLst>
            </p:cNvPr>
            <p:cNvSpPr/>
            <p:nvPr/>
          </p:nvSpPr>
          <p:spPr>
            <a:xfrm>
              <a:off x="684568" y="479069"/>
              <a:ext cx="50466" cy="38221"/>
            </a:xfrm>
            <a:custGeom>
              <a:avLst/>
              <a:gdLst>
                <a:gd name="connsiteX0" fmla="*/ 1090 w 11943"/>
                <a:gd name="connsiteY0" fmla="*/ 0 h 9045"/>
                <a:gd name="connsiteX1" fmla="*/ 337 w 11943"/>
                <a:gd name="connsiteY1" fmla="*/ 323 h 9045"/>
                <a:gd name="connsiteX2" fmla="*/ 10770 w 11943"/>
                <a:gd name="connsiteY2" fmla="*/ 9035 h 9045"/>
                <a:gd name="connsiteX3" fmla="*/ 9909 w 11943"/>
                <a:gd name="connsiteY3" fmla="*/ 4625 h 9045"/>
                <a:gd name="connsiteX4" fmla="*/ 1090 w 11943"/>
                <a:gd name="connsiteY4" fmla="*/ 0 h 9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 h="9045">
                  <a:moveTo>
                    <a:pt x="1090" y="0"/>
                  </a:moveTo>
                  <a:cubicBezTo>
                    <a:pt x="874" y="0"/>
                    <a:pt x="552" y="108"/>
                    <a:pt x="337" y="323"/>
                  </a:cubicBezTo>
                  <a:cubicBezTo>
                    <a:pt x="-1814" y="2151"/>
                    <a:pt x="6898" y="9357"/>
                    <a:pt x="10770" y="9035"/>
                  </a:cubicBezTo>
                  <a:cubicBezTo>
                    <a:pt x="12598" y="8927"/>
                    <a:pt x="12275" y="6991"/>
                    <a:pt x="9909" y="4625"/>
                  </a:cubicBezTo>
                  <a:cubicBezTo>
                    <a:pt x="7973" y="2796"/>
                    <a:pt x="3886" y="0"/>
                    <a:pt x="109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5" name="任意多边形: 形状 774">
              <a:extLst>
                <a:ext uri="{FF2B5EF4-FFF2-40B4-BE49-F238E27FC236}">
                  <a16:creationId xmlns:a16="http://schemas.microsoft.com/office/drawing/2014/main" xmlns="" id="{E3116D6A-8494-4C40-BBCD-380F9079D788}"/>
                </a:ext>
              </a:extLst>
            </p:cNvPr>
            <p:cNvSpPr/>
            <p:nvPr/>
          </p:nvSpPr>
          <p:spPr>
            <a:xfrm>
              <a:off x="790783" y="470423"/>
              <a:ext cx="55875" cy="37777"/>
            </a:xfrm>
            <a:custGeom>
              <a:avLst/>
              <a:gdLst>
                <a:gd name="connsiteX0" fmla="*/ 10371 w 13223"/>
                <a:gd name="connsiteY0" fmla="*/ 4520 h 8940"/>
                <a:gd name="connsiteX1" fmla="*/ 799 w 13223"/>
                <a:gd name="connsiteY1" fmla="*/ 3 h 8940"/>
                <a:gd name="connsiteX2" fmla="*/ 153 w 13223"/>
                <a:gd name="connsiteY2" fmla="*/ 326 h 8940"/>
                <a:gd name="connsiteX3" fmla="*/ 12414 w 13223"/>
                <a:gd name="connsiteY3" fmla="*/ 8930 h 8940"/>
                <a:gd name="connsiteX4" fmla="*/ 10371 w 13223"/>
                <a:gd name="connsiteY4" fmla="*/ 4520 h 8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 h="8940">
                  <a:moveTo>
                    <a:pt x="10371" y="4520"/>
                  </a:moveTo>
                  <a:cubicBezTo>
                    <a:pt x="8005" y="2692"/>
                    <a:pt x="3380" y="-105"/>
                    <a:pt x="799" y="3"/>
                  </a:cubicBezTo>
                  <a:cubicBezTo>
                    <a:pt x="583" y="3"/>
                    <a:pt x="261" y="111"/>
                    <a:pt x="153" y="326"/>
                  </a:cubicBezTo>
                  <a:cubicBezTo>
                    <a:pt x="-1353" y="2154"/>
                    <a:pt x="8650" y="9253"/>
                    <a:pt x="12414" y="8930"/>
                  </a:cubicBezTo>
                  <a:cubicBezTo>
                    <a:pt x="14028" y="8715"/>
                    <a:pt x="13167" y="6779"/>
                    <a:pt x="10371" y="45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6" name="任意多边形: 形状 775">
              <a:extLst>
                <a:ext uri="{FF2B5EF4-FFF2-40B4-BE49-F238E27FC236}">
                  <a16:creationId xmlns:a16="http://schemas.microsoft.com/office/drawing/2014/main" xmlns="" id="{61BF87F5-8F1C-424B-BEDF-FC1E3762D3B8}"/>
                </a:ext>
              </a:extLst>
            </p:cNvPr>
            <p:cNvSpPr/>
            <p:nvPr/>
          </p:nvSpPr>
          <p:spPr>
            <a:xfrm>
              <a:off x="886623" y="461334"/>
              <a:ext cx="61068" cy="36868"/>
            </a:xfrm>
            <a:custGeom>
              <a:avLst/>
              <a:gdLst>
                <a:gd name="connsiteX0" fmla="*/ 10815 w 14452"/>
                <a:gd name="connsiteY0" fmla="*/ 4413 h 8725"/>
                <a:gd name="connsiteX1" fmla="*/ 598 w 14452"/>
                <a:gd name="connsiteY1" fmla="*/ 3 h 8725"/>
                <a:gd name="connsiteX2" fmla="*/ 167 w 14452"/>
                <a:gd name="connsiteY2" fmla="*/ 111 h 8725"/>
                <a:gd name="connsiteX3" fmla="*/ 13827 w 14452"/>
                <a:gd name="connsiteY3" fmla="*/ 8715 h 8725"/>
                <a:gd name="connsiteX4" fmla="*/ 10815 w 14452"/>
                <a:gd name="connsiteY4" fmla="*/ 4413 h 8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52" h="8725">
                  <a:moveTo>
                    <a:pt x="10815" y="4413"/>
                  </a:moveTo>
                  <a:cubicBezTo>
                    <a:pt x="8126" y="2584"/>
                    <a:pt x="3071" y="-104"/>
                    <a:pt x="598" y="3"/>
                  </a:cubicBezTo>
                  <a:cubicBezTo>
                    <a:pt x="490" y="3"/>
                    <a:pt x="275" y="111"/>
                    <a:pt x="167" y="111"/>
                  </a:cubicBezTo>
                  <a:cubicBezTo>
                    <a:pt x="-1554" y="1509"/>
                    <a:pt x="10493" y="9038"/>
                    <a:pt x="13827" y="8715"/>
                  </a:cubicBezTo>
                  <a:cubicBezTo>
                    <a:pt x="15333" y="8500"/>
                    <a:pt x="14042" y="6672"/>
                    <a:pt x="10815" y="44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7" name="任意多边形: 形状 776">
              <a:extLst>
                <a:ext uri="{FF2B5EF4-FFF2-40B4-BE49-F238E27FC236}">
                  <a16:creationId xmlns:a16="http://schemas.microsoft.com/office/drawing/2014/main" xmlns="" id="{2C630F56-55E7-4B37-A9A6-9290D8A69FEE}"/>
                </a:ext>
              </a:extLst>
            </p:cNvPr>
            <p:cNvSpPr/>
            <p:nvPr/>
          </p:nvSpPr>
          <p:spPr>
            <a:xfrm>
              <a:off x="972762" y="451332"/>
              <a:ext cx="65894" cy="36294"/>
            </a:xfrm>
            <a:custGeom>
              <a:avLst/>
              <a:gdLst>
                <a:gd name="connsiteX0" fmla="*/ 11081 w 15594"/>
                <a:gd name="connsiteY0" fmla="*/ 4305 h 8589"/>
                <a:gd name="connsiteX1" fmla="*/ 433 w 15594"/>
                <a:gd name="connsiteY1" fmla="*/ 3 h 8589"/>
                <a:gd name="connsiteX2" fmla="*/ 3 w 15594"/>
                <a:gd name="connsiteY2" fmla="*/ 326 h 8589"/>
                <a:gd name="connsiteX3" fmla="*/ 15383 w 15594"/>
                <a:gd name="connsiteY3" fmla="*/ 8500 h 8589"/>
                <a:gd name="connsiteX4" fmla="*/ 11081 w 15594"/>
                <a:gd name="connsiteY4" fmla="*/ 4305 h 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4" h="8589">
                  <a:moveTo>
                    <a:pt x="11081" y="4305"/>
                  </a:moveTo>
                  <a:cubicBezTo>
                    <a:pt x="8069" y="2477"/>
                    <a:pt x="2584" y="-104"/>
                    <a:pt x="433" y="3"/>
                  </a:cubicBezTo>
                  <a:cubicBezTo>
                    <a:pt x="218" y="3"/>
                    <a:pt x="3" y="111"/>
                    <a:pt x="3" y="326"/>
                  </a:cubicBezTo>
                  <a:cubicBezTo>
                    <a:pt x="-213" y="2262"/>
                    <a:pt x="13232" y="9468"/>
                    <a:pt x="15383" y="8500"/>
                  </a:cubicBezTo>
                  <a:cubicBezTo>
                    <a:pt x="16243" y="8070"/>
                    <a:pt x="14415" y="6349"/>
                    <a:pt x="11081" y="43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8" name="任意多边形: 形状 777">
              <a:extLst>
                <a:ext uri="{FF2B5EF4-FFF2-40B4-BE49-F238E27FC236}">
                  <a16:creationId xmlns:a16="http://schemas.microsoft.com/office/drawing/2014/main" xmlns="" id="{C5A46095-72CA-4220-81E1-2C2271C6BB6F}"/>
                </a:ext>
              </a:extLst>
            </p:cNvPr>
            <p:cNvSpPr/>
            <p:nvPr/>
          </p:nvSpPr>
          <p:spPr>
            <a:xfrm>
              <a:off x="1048561" y="440878"/>
              <a:ext cx="70259" cy="35820"/>
            </a:xfrm>
            <a:custGeom>
              <a:avLst/>
              <a:gdLst>
                <a:gd name="connsiteX0" fmla="*/ 27 w 16627"/>
                <a:gd name="connsiteY0" fmla="*/ 219 h 8477"/>
                <a:gd name="connsiteX1" fmla="*/ 16483 w 16627"/>
                <a:gd name="connsiteY1" fmla="*/ 8393 h 8477"/>
                <a:gd name="connsiteX2" fmla="*/ 11320 w 16627"/>
                <a:gd name="connsiteY2" fmla="*/ 4306 h 8477"/>
                <a:gd name="connsiteX3" fmla="*/ 242 w 16627"/>
                <a:gd name="connsiteY3" fmla="*/ 4 h 8477"/>
                <a:gd name="connsiteX4" fmla="*/ 27 w 16627"/>
                <a:gd name="connsiteY4" fmla="*/ 219 h 8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27" h="8477">
                  <a:moveTo>
                    <a:pt x="27" y="219"/>
                  </a:moveTo>
                  <a:cubicBezTo>
                    <a:pt x="-726" y="1725"/>
                    <a:pt x="14762" y="9361"/>
                    <a:pt x="16483" y="8393"/>
                  </a:cubicBezTo>
                  <a:cubicBezTo>
                    <a:pt x="17235" y="7963"/>
                    <a:pt x="14977" y="6242"/>
                    <a:pt x="11320" y="4306"/>
                  </a:cubicBezTo>
                  <a:cubicBezTo>
                    <a:pt x="7448" y="2155"/>
                    <a:pt x="2070" y="-104"/>
                    <a:pt x="242" y="4"/>
                  </a:cubicBezTo>
                  <a:cubicBezTo>
                    <a:pt x="134" y="111"/>
                    <a:pt x="27" y="111"/>
                    <a:pt x="27" y="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9" name="任意多边形: 形状 778">
              <a:extLst>
                <a:ext uri="{FF2B5EF4-FFF2-40B4-BE49-F238E27FC236}">
                  <a16:creationId xmlns:a16="http://schemas.microsoft.com/office/drawing/2014/main" xmlns="" id="{487384FA-6860-4926-B061-E2DDC4CD8CCD}"/>
                </a:ext>
              </a:extLst>
            </p:cNvPr>
            <p:cNvSpPr/>
            <p:nvPr/>
          </p:nvSpPr>
          <p:spPr>
            <a:xfrm>
              <a:off x="1113403" y="430423"/>
              <a:ext cx="74316" cy="34671"/>
            </a:xfrm>
            <a:custGeom>
              <a:avLst/>
              <a:gdLst>
                <a:gd name="connsiteX0" fmla="*/ 169 w 17587"/>
                <a:gd name="connsiteY0" fmla="*/ 4 h 8205"/>
                <a:gd name="connsiteX1" fmla="*/ 62 w 17587"/>
                <a:gd name="connsiteY1" fmla="*/ 111 h 8205"/>
                <a:gd name="connsiteX2" fmla="*/ 17378 w 17587"/>
                <a:gd name="connsiteY2" fmla="*/ 8178 h 8205"/>
                <a:gd name="connsiteX3" fmla="*/ 11570 w 17587"/>
                <a:gd name="connsiteY3" fmla="*/ 4091 h 8205"/>
                <a:gd name="connsiteX4" fmla="*/ 169 w 17587"/>
                <a:gd name="connsiteY4" fmla="*/ 4 h 8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7" h="8205">
                  <a:moveTo>
                    <a:pt x="169" y="4"/>
                  </a:moveTo>
                  <a:cubicBezTo>
                    <a:pt x="169" y="4"/>
                    <a:pt x="62" y="4"/>
                    <a:pt x="62" y="111"/>
                  </a:cubicBezTo>
                  <a:cubicBezTo>
                    <a:pt x="-1121" y="1187"/>
                    <a:pt x="15012" y="8716"/>
                    <a:pt x="17378" y="8178"/>
                  </a:cubicBezTo>
                  <a:cubicBezTo>
                    <a:pt x="18346" y="7963"/>
                    <a:pt x="15873" y="6134"/>
                    <a:pt x="11570" y="4091"/>
                  </a:cubicBezTo>
                  <a:cubicBezTo>
                    <a:pt x="7913" y="2262"/>
                    <a:pt x="1998" y="-104"/>
                    <a:pt x="169"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0" name="任意多边形: 形状 779">
              <a:extLst>
                <a:ext uri="{FF2B5EF4-FFF2-40B4-BE49-F238E27FC236}">
                  <a16:creationId xmlns:a16="http://schemas.microsoft.com/office/drawing/2014/main" xmlns="" id="{B26405E9-AFA3-449B-BEB2-BB43CEFC480E}"/>
                </a:ext>
              </a:extLst>
            </p:cNvPr>
            <p:cNvSpPr/>
            <p:nvPr/>
          </p:nvSpPr>
          <p:spPr>
            <a:xfrm>
              <a:off x="1168192" y="419061"/>
              <a:ext cx="77303" cy="33817"/>
            </a:xfrm>
            <a:custGeom>
              <a:avLst/>
              <a:gdLst>
                <a:gd name="connsiteX0" fmla="*/ 18286 w 18294"/>
                <a:gd name="connsiteY0" fmla="*/ 7963 h 8003"/>
                <a:gd name="connsiteX1" fmla="*/ 11618 w 18294"/>
                <a:gd name="connsiteY1" fmla="*/ 3984 h 8003"/>
                <a:gd name="connsiteX2" fmla="*/ 11618 w 18294"/>
                <a:gd name="connsiteY2" fmla="*/ 3984 h 8003"/>
                <a:gd name="connsiteX3" fmla="*/ 110 w 18294"/>
                <a:gd name="connsiteY3" fmla="*/ 4 h 8003"/>
                <a:gd name="connsiteX4" fmla="*/ 2 w 18294"/>
                <a:gd name="connsiteY4" fmla="*/ 112 h 8003"/>
                <a:gd name="connsiteX5" fmla="*/ 18286 w 18294"/>
                <a:gd name="connsiteY5" fmla="*/ 7963 h 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94" h="8003">
                  <a:moveTo>
                    <a:pt x="18286" y="7963"/>
                  </a:moveTo>
                  <a:cubicBezTo>
                    <a:pt x="18502" y="7318"/>
                    <a:pt x="14199" y="5167"/>
                    <a:pt x="11618" y="3984"/>
                  </a:cubicBezTo>
                  <a:lnTo>
                    <a:pt x="11618" y="3984"/>
                  </a:lnTo>
                  <a:cubicBezTo>
                    <a:pt x="7208" y="1940"/>
                    <a:pt x="1400" y="-103"/>
                    <a:pt x="110" y="4"/>
                  </a:cubicBezTo>
                  <a:cubicBezTo>
                    <a:pt x="110" y="4"/>
                    <a:pt x="2" y="4"/>
                    <a:pt x="2" y="112"/>
                  </a:cubicBezTo>
                  <a:cubicBezTo>
                    <a:pt x="-213" y="1295"/>
                    <a:pt x="16888" y="8609"/>
                    <a:pt x="18286" y="79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1" name="任意多边形: 形状 780">
              <a:extLst>
                <a:ext uri="{FF2B5EF4-FFF2-40B4-BE49-F238E27FC236}">
                  <a16:creationId xmlns:a16="http://schemas.microsoft.com/office/drawing/2014/main" xmlns="" id="{A4733042-2927-410E-BADA-CE037D81D005}"/>
                </a:ext>
              </a:extLst>
            </p:cNvPr>
            <p:cNvSpPr/>
            <p:nvPr/>
          </p:nvSpPr>
          <p:spPr>
            <a:xfrm>
              <a:off x="1210926" y="407698"/>
              <a:ext cx="80443" cy="32913"/>
            </a:xfrm>
            <a:custGeom>
              <a:avLst/>
              <a:gdLst>
                <a:gd name="connsiteX0" fmla="*/ 11724 w 19037"/>
                <a:gd name="connsiteY0" fmla="*/ 3876 h 7789"/>
                <a:gd name="connsiteX1" fmla="*/ 107 w 19037"/>
                <a:gd name="connsiteY1" fmla="*/ 4 h 7789"/>
                <a:gd name="connsiteX2" fmla="*/ 0 w 19037"/>
                <a:gd name="connsiteY2" fmla="*/ 112 h 7789"/>
                <a:gd name="connsiteX3" fmla="*/ 19037 w 19037"/>
                <a:gd name="connsiteY3" fmla="*/ 7748 h 7789"/>
                <a:gd name="connsiteX4" fmla="*/ 11724 w 19037"/>
                <a:gd name="connsiteY4" fmla="*/ 3876 h 7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37" h="7789">
                  <a:moveTo>
                    <a:pt x="11724" y="3876"/>
                  </a:moveTo>
                  <a:cubicBezTo>
                    <a:pt x="7099" y="1940"/>
                    <a:pt x="1291" y="-103"/>
                    <a:pt x="107" y="4"/>
                  </a:cubicBezTo>
                  <a:cubicBezTo>
                    <a:pt x="107" y="4"/>
                    <a:pt x="107" y="4"/>
                    <a:pt x="0" y="112"/>
                  </a:cubicBezTo>
                  <a:cubicBezTo>
                    <a:pt x="323" y="1295"/>
                    <a:pt x="18069" y="8393"/>
                    <a:pt x="19037" y="7748"/>
                  </a:cubicBezTo>
                  <a:cubicBezTo>
                    <a:pt x="18930" y="7103"/>
                    <a:pt x="14412" y="4952"/>
                    <a:pt x="11724" y="38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2" name="任意多边形: 形状 781">
              <a:extLst>
                <a:ext uri="{FF2B5EF4-FFF2-40B4-BE49-F238E27FC236}">
                  <a16:creationId xmlns:a16="http://schemas.microsoft.com/office/drawing/2014/main" xmlns="" id="{AC6E99D8-1969-4FB6-8F20-156331548E3A}"/>
                </a:ext>
              </a:extLst>
            </p:cNvPr>
            <p:cNvSpPr/>
            <p:nvPr/>
          </p:nvSpPr>
          <p:spPr>
            <a:xfrm>
              <a:off x="1243649" y="396336"/>
              <a:ext cx="82260" cy="32000"/>
            </a:xfrm>
            <a:custGeom>
              <a:avLst/>
              <a:gdLst>
                <a:gd name="connsiteX0" fmla="*/ 11508 w 19467"/>
                <a:gd name="connsiteY0" fmla="*/ 3769 h 7573"/>
                <a:gd name="connsiteX1" fmla="*/ 0 w 19467"/>
                <a:gd name="connsiteY1" fmla="*/ 4 h 7573"/>
                <a:gd name="connsiteX2" fmla="*/ 0 w 19467"/>
                <a:gd name="connsiteY2" fmla="*/ 112 h 7573"/>
                <a:gd name="connsiteX3" fmla="*/ 19468 w 19467"/>
                <a:gd name="connsiteY3" fmla="*/ 7533 h 7573"/>
                <a:gd name="connsiteX4" fmla="*/ 11508 w 19467"/>
                <a:gd name="connsiteY4" fmla="*/ 3769 h 7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67" h="7573">
                  <a:moveTo>
                    <a:pt x="11508" y="3769"/>
                  </a:moveTo>
                  <a:cubicBezTo>
                    <a:pt x="6776" y="1940"/>
                    <a:pt x="860" y="-103"/>
                    <a:pt x="0" y="4"/>
                  </a:cubicBezTo>
                  <a:cubicBezTo>
                    <a:pt x="0" y="4"/>
                    <a:pt x="0" y="4"/>
                    <a:pt x="0" y="112"/>
                  </a:cubicBezTo>
                  <a:cubicBezTo>
                    <a:pt x="538" y="865"/>
                    <a:pt x="18177" y="8178"/>
                    <a:pt x="19468" y="7533"/>
                  </a:cubicBezTo>
                  <a:cubicBezTo>
                    <a:pt x="19037" y="6888"/>
                    <a:pt x="15165" y="5167"/>
                    <a:pt x="11508" y="37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3" name="任意多边形: 形状 782">
              <a:extLst>
                <a:ext uri="{FF2B5EF4-FFF2-40B4-BE49-F238E27FC236}">
                  <a16:creationId xmlns:a16="http://schemas.microsoft.com/office/drawing/2014/main" xmlns="" id="{492DF2E0-EF46-4F87-B284-0ECBD0D5130A}"/>
                </a:ext>
              </a:extLst>
            </p:cNvPr>
            <p:cNvSpPr/>
            <p:nvPr/>
          </p:nvSpPr>
          <p:spPr>
            <a:xfrm>
              <a:off x="1264101" y="384521"/>
              <a:ext cx="83625" cy="31198"/>
            </a:xfrm>
            <a:custGeom>
              <a:avLst/>
              <a:gdLst>
                <a:gd name="connsiteX0" fmla="*/ 0 w 19790"/>
                <a:gd name="connsiteY0" fmla="*/ 4 h 7383"/>
                <a:gd name="connsiteX1" fmla="*/ 19790 w 19790"/>
                <a:gd name="connsiteY1" fmla="*/ 7318 h 7383"/>
                <a:gd name="connsiteX2" fmla="*/ 11401 w 19790"/>
                <a:gd name="connsiteY2" fmla="*/ 3661 h 7383"/>
                <a:gd name="connsiteX3" fmla="*/ 0 w 19790"/>
                <a:gd name="connsiteY3" fmla="*/ 4 h 7383"/>
              </a:gdLst>
              <a:ahLst/>
              <a:cxnLst>
                <a:cxn ang="0">
                  <a:pos x="connsiteX0" y="connsiteY0"/>
                </a:cxn>
                <a:cxn ang="0">
                  <a:pos x="connsiteX1" y="connsiteY1"/>
                </a:cxn>
                <a:cxn ang="0">
                  <a:pos x="connsiteX2" y="connsiteY2"/>
                </a:cxn>
                <a:cxn ang="0">
                  <a:pos x="connsiteX3" y="connsiteY3"/>
                </a:cxn>
              </a:cxnLst>
              <a:rect l="l" t="t" r="r" b="b"/>
              <a:pathLst>
                <a:path w="19790" h="7383">
                  <a:moveTo>
                    <a:pt x="0" y="4"/>
                  </a:moveTo>
                  <a:cubicBezTo>
                    <a:pt x="0" y="219"/>
                    <a:pt x="18715" y="8179"/>
                    <a:pt x="19790" y="7318"/>
                  </a:cubicBezTo>
                  <a:cubicBezTo>
                    <a:pt x="19145" y="6780"/>
                    <a:pt x="15165" y="5059"/>
                    <a:pt x="11401" y="3661"/>
                  </a:cubicBezTo>
                  <a:cubicBezTo>
                    <a:pt x="6561" y="1833"/>
                    <a:pt x="753" y="-103"/>
                    <a:pt x="0"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4" name="任意多边形: 形状 783">
              <a:extLst>
                <a:ext uri="{FF2B5EF4-FFF2-40B4-BE49-F238E27FC236}">
                  <a16:creationId xmlns:a16="http://schemas.microsoft.com/office/drawing/2014/main" xmlns="" id="{F256D0B1-EF2B-440E-8286-AB9F13A1CD95}"/>
                </a:ext>
              </a:extLst>
            </p:cNvPr>
            <p:cNvSpPr/>
            <p:nvPr/>
          </p:nvSpPr>
          <p:spPr>
            <a:xfrm>
              <a:off x="1273190" y="373175"/>
              <a:ext cx="84077" cy="30069"/>
            </a:xfrm>
            <a:custGeom>
              <a:avLst/>
              <a:gdLst>
                <a:gd name="connsiteX0" fmla="*/ 0 w 19897"/>
                <a:gd name="connsiteY0" fmla="*/ 0 h 7116"/>
                <a:gd name="connsiteX1" fmla="*/ 19898 w 19897"/>
                <a:gd name="connsiteY1" fmla="*/ 7099 h 7116"/>
                <a:gd name="connsiteX2" fmla="*/ 11078 w 19897"/>
                <a:gd name="connsiteY2" fmla="*/ 3549 h 7116"/>
                <a:gd name="connsiteX3" fmla="*/ 0 w 19897"/>
                <a:gd name="connsiteY3" fmla="*/ 0 h 7116"/>
              </a:gdLst>
              <a:ahLst/>
              <a:cxnLst>
                <a:cxn ang="0">
                  <a:pos x="connsiteX0" y="connsiteY0"/>
                </a:cxn>
                <a:cxn ang="0">
                  <a:pos x="connsiteX1" y="connsiteY1"/>
                </a:cxn>
                <a:cxn ang="0">
                  <a:pos x="connsiteX2" y="connsiteY2"/>
                </a:cxn>
                <a:cxn ang="0">
                  <a:pos x="connsiteX3" y="connsiteY3"/>
                </a:cxn>
              </a:cxnLst>
              <a:rect l="l" t="t" r="r" b="b"/>
              <a:pathLst>
                <a:path w="19897" h="7116">
                  <a:moveTo>
                    <a:pt x="0" y="0"/>
                  </a:moveTo>
                  <a:cubicBezTo>
                    <a:pt x="108" y="108"/>
                    <a:pt x="18715" y="7529"/>
                    <a:pt x="19898" y="7099"/>
                  </a:cubicBezTo>
                  <a:cubicBezTo>
                    <a:pt x="19037" y="6561"/>
                    <a:pt x="14735" y="4840"/>
                    <a:pt x="11078" y="3549"/>
                  </a:cubicBezTo>
                  <a:cubicBezTo>
                    <a:pt x="8067" y="2474"/>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5" name="任意多边形: 形状 784">
              <a:extLst>
                <a:ext uri="{FF2B5EF4-FFF2-40B4-BE49-F238E27FC236}">
                  <a16:creationId xmlns:a16="http://schemas.microsoft.com/office/drawing/2014/main" xmlns="" id="{9D223196-64E1-454F-AA80-C9292A87332F}"/>
                </a:ext>
              </a:extLst>
            </p:cNvPr>
            <p:cNvSpPr/>
            <p:nvPr/>
          </p:nvSpPr>
          <p:spPr>
            <a:xfrm>
              <a:off x="1270008" y="361812"/>
              <a:ext cx="83625" cy="29089"/>
            </a:xfrm>
            <a:custGeom>
              <a:avLst/>
              <a:gdLst>
                <a:gd name="connsiteX0" fmla="*/ 0 w 19790"/>
                <a:gd name="connsiteY0" fmla="*/ 0 h 6884"/>
                <a:gd name="connsiteX1" fmla="*/ 19790 w 19790"/>
                <a:gd name="connsiteY1" fmla="*/ 6884 h 6884"/>
                <a:gd name="connsiteX2" fmla="*/ 10648 w 19790"/>
                <a:gd name="connsiteY2" fmla="*/ 3442 h 6884"/>
                <a:gd name="connsiteX3" fmla="*/ 0 w 19790"/>
                <a:gd name="connsiteY3" fmla="*/ 0 h 6884"/>
              </a:gdLst>
              <a:ahLst/>
              <a:cxnLst>
                <a:cxn ang="0">
                  <a:pos x="connsiteX0" y="connsiteY0"/>
                </a:cxn>
                <a:cxn ang="0">
                  <a:pos x="connsiteX1" y="connsiteY1"/>
                </a:cxn>
                <a:cxn ang="0">
                  <a:pos x="connsiteX2" y="connsiteY2"/>
                </a:cxn>
                <a:cxn ang="0">
                  <a:pos x="connsiteX3" y="connsiteY3"/>
                </a:cxn>
              </a:cxnLst>
              <a:rect l="l" t="t" r="r" b="b"/>
              <a:pathLst>
                <a:path w="19790" h="6884">
                  <a:moveTo>
                    <a:pt x="0" y="0"/>
                  </a:moveTo>
                  <a:cubicBezTo>
                    <a:pt x="108" y="108"/>
                    <a:pt x="18500" y="6991"/>
                    <a:pt x="19790" y="6884"/>
                  </a:cubicBezTo>
                  <a:cubicBezTo>
                    <a:pt x="18715" y="6346"/>
                    <a:pt x="14305" y="4625"/>
                    <a:pt x="10648" y="3442"/>
                  </a:cubicBezTo>
                  <a:cubicBezTo>
                    <a:pt x="6668" y="2044"/>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6" name="任意多边形: 形状 785">
              <a:extLst>
                <a:ext uri="{FF2B5EF4-FFF2-40B4-BE49-F238E27FC236}">
                  <a16:creationId xmlns:a16="http://schemas.microsoft.com/office/drawing/2014/main" xmlns="" id="{28E9FC34-55A3-4E90-BD60-4739EA6FFC9C}"/>
                </a:ext>
              </a:extLst>
            </p:cNvPr>
            <p:cNvSpPr/>
            <p:nvPr/>
          </p:nvSpPr>
          <p:spPr>
            <a:xfrm>
              <a:off x="1255007" y="350906"/>
              <a:ext cx="82716" cy="28633"/>
            </a:xfrm>
            <a:custGeom>
              <a:avLst/>
              <a:gdLst>
                <a:gd name="connsiteX0" fmla="*/ 10110 w 19575"/>
                <a:gd name="connsiteY0" fmla="*/ 3334 h 6776"/>
                <a:gd name="connsiteX1" fmla="*/ 0 w 19575"/>
                <a:gd name="connsiteY1" fmla="*/ 0 h 6776"/>
                <a:gd name="connsiteX2" fmla="*/ 19575 w 19575"/>
                <a:gd name="connsiteY2" fmla="*/ 6776 h 6776"/>
                <a:gd name="connsiteX3" fmla="*/ 10110 w 19575"/>
                <a:gd name="connsiteY3" fmla="*/ 3334 h 6776"/>
              </a:gdLst>
              <a:ahLst/>
              <a:cxnLst>
                <a:cxn ang="0">
                  <a:pos x="connsiteX0" y="connsiteY0"/>
                </a:cxn>
                <a:cxn ang="0">
                  <a:pos x="connsiteX1" y="connsiteY1"/>
                </a:cxn>
                <a:cxn ang="0">
                  <a:pos x="connsiteX2" y="connsiteY2"/>
                </a:cxn>
                <a:cxn ang="0">
                  <a:pos x="connsiteX3" y="connsiteY3"/>
                </a:cxn>
              </a:cxnLst>
              <a:rect l="l" t="t" r="r" b="b"/>
              <a:pathLst>
                <a:path w="19575" h="6776">
                  <a:moveTo>
                    <a:pt x="10110" y="3334"/>
                  </a:moveTo>
                  <a:cubicBezTo>
                    <a:pt x="6346" y="2044"/>
                    <a:pt x="753" y="215"/>
                    <a:pt x="0" y="0"/>
                  </a:cubicBezTo>
                  <a:cubicBezTo>
                    <a:pt x="107" y="0"/>
                    <a:pt x="18715" y="6561"/>
                    <a:pt x="19575" y="6776"/>
                  </a:cubicBezTo>
                  <a:cubicBezTo>
                    <a:pt x="18822" y="6453"/>
                    <a:pt x="14628" y="4840"/>
                    <a:pt x="10110" y="33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2" name="任意多边形: 形状 787">
              <a:extLst>
                <a:ext uri="{FF2B5EF4-FFF2-40B4-BE49-F238E27FC236}">
                  <a16:creationId xmlns:a16="http://schemas.microsoft.com/office/drawing/2014/main" xmlns="" id="{F13D32D3-CC10-4270-BBFC-42F0809235E8}"/>
                </a:ext>
              </a:extLst>
            </p:cNvPr>
            <p:cNvSpPr/>
            <p:nvPr/>
          </p:nvSpPr>
          <p:spPr>
            <a:xfrm>
              <a:off x="828627" y="547697"/>
              <a:ext cx="54641" cy="41825"/>
            </a:xfrm>
            <a:custGeom>
              <a:avLst/>
              <a:gdLst>
                <a:gd name="connsiteX0" fmla="*/ 339 w 12931"/>
                <a:gd name="connsiteY0" fmla="*/ 323 h 9898"/>
                <a:gd name="connsiteX1" fmla="*/ 11203 w 12931"/>
                <a:gd name="connsiteY1" fmla="*/ 9895 h 9898"/>
                <a:gd name="connsiteX2" fmla="*/ 10772 w 12931"/>
                <a:gd name="connsiteY2" fmla="*/ 5055 h 9898"/>
                <a:gd name="connsiteX3" fmla="*/ 10772 w 12931"/>
                <a:gd name="connsiteY3" fmla="*/ 5055 h 9898"/>
                <a:gd name="connsiteX4" fmla="*/ 1200 w 12931"/>
                <a:gd name="connsiteY4" fmla="*/ 0 h 9898"/>
                <a:gd name="connsiteX5" fmla="*/ 339 w 12931"/>
                <a:gd name="connsiteY5" fmla="*/ 323 h 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31" h="9898">
                  <a:moveTo>
                    <a:pt x="339" y="323"/>
                  </a:moveTo>
                  <a:cubicBezTo>
                    <a:pt x="-1812" y="2151"/>
                    <a:pt x="6793" y="9680"/>
                    <a:pt x="11203" y="9895"/>
                  </a:cubicBezTo>
                  <a:cubicBezTo>
                    <a:pt x="13676" y="10003"/>
                    <a:pt x="13461" y="7852"/>
                    <a:pt x="10772" y="5055"/>
                  </a:cubicBezTo>
                  <a:lnTo>
                    <a:pt x="10772" y="5055"/>
                  </a:lnTo>
                  <a:cubicBezTo>
                    <a:pt x="8621" y="2904"/>
                    <a:pt x="4319" y="0"/>
                    <a:pt x="1200" y="0"/>
                  </a:cubicBezTo>
                  <a:cubicBezTo>
                    <a:pt x="985" y="0"/>
                    <a:pt x="555" y="108"/>
                    <a:pt x="339"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3" name="任意多边形: 形状 788">
              <a:extLst>
                <a:ext uri="{FF2B5EF4-FFF2-40B4-BE49-F238E27FC236}">
                  <a16:creationId xmlns:a16="http://schemas.microsoft.com/office/drawing/2014/main" xmlns="" id="{2AFDEA21-60E9-4614-9F4B-B7E75846C6A5}"/>
                </a:ext>
              </a:extLst>
            </p:cNvPr>
            <p:cNvSpPr/>
            <p:nvPr/>
          </p:nvSpPr>
          <p:spPr>
            <a:xfrm>
              <a:off x="943449" y="537686"/>
              <a:ext cx="59264" cy="40984"/>
            </a:xfrm>
            <a:custGeom>
              <a:avLst/>
              <a:gdLst>
                <a:gd name="connsiteX0" fmla="*/ 164 w 14025"/>
                <a:gd name="connsiteY0" fmla="*/ 325 h 9699"/>
                <a:gd name="connsiteX1" fmla="*/ 13070 w 14025"/>
                <a:gd name="connsiteY1" fmla="*/ 9683 h 9699"/>
                <a:gd name="connsiteX2" fmla="*/ 11027 w 14025"/>
                <a:gd name="connsiteY2" fmla="*/ 4950 h 9699"/>
                <a:gd name="connsiteX3" fmla="*/ 917 w 14025"/>
                <a:gd name="connsiteY3" fmla="*/ 3 h 9699"/>
                <a:gd name="connsiteX4" fmla="*/ 164 w 14025"/>
                <a:gd name="connsiteY4" fmla="*/ 325 h 9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5" h="9699">
                  <a:moveTo>
                    <a:pt x="164" y="325"/>
                  </a:moveTo>
                  <a:cubicBezTo>
                    <a:pt x="-1450" y="2261"/>
                    <a:pt x="9306" y="10113"/>
                    <a:pt x="13070" y="9683"/>
                  </a:cubicBezTo>
                  <a:cubicBezTo>
                    <a:pt x="14899" y="9468"/>
                    <a:pt x="14038" y="7424"/>
                    <a:pt x="11027" y="4950"/>
                  </a:cubicBezTo>
                  <a:cubicBezTo>
                    <a:pt x="8553" y="2907"/>
                    <a:pt x="3713" y="-105"/>
                    <a:pt x="917" y="3"/>
                  </a:cubicBezTo>
                  <a:cubicBezTo>
                    <a:pt x="701" y="3"/>
                    <a:pt x="379" y="110"/>
                    <a:pt x="164"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4" name="任意多边形: 形状 789">
              <a:extLst>
                <a:ext uri="{FF2B5EF4-FFF2-40B4-BE49-F238E27FC236}">
                  <a16:creationId xmlns:a16="http://schemas.microsoft.com/office/drawing/2014/main" xmlns="" id="{6AA1E748-C288-4271-A416-B06B311E4393}"/>
                </a:ext>
              </a:extLst>
            </p:cNvPr>
            <p:cNvSpPr/>
            <p:nvPr/>
          </p:nvSpPr>
          <p:spPr>
            <a:xfrm>
              <a:off x="1046617" y="526780"/>
              <a:ext cx="63515" cy="40532"/>
            </a:xfrm>
            <a:custGeom>
              <a:avLst/>
              <a:gdLst>
                <a:gd name="connsiteX0" fmla="*/ 11242 w 15031"/>
                <a:gd name="connsiteY0" fmla="*/ 4843 h 9592"/>
                <a:gd name="connsiteX1" fmla="*/ 594 w 15031"/>
                <a:gd name="connsiteY1" fmla="*/ 3 h 9592"/>
                <a:gd name="connsiteX2" fmla="*/ 56 w 15031"/>
                <a:gd name="connsiteY2" fmla="*/ 326 h 9592"/>
                <a:gd name="connsiteX3" fmla="*/ 14361 w 15031"/>
                <a:gd name="connsiteY3" fmla="*/ 9575 h 9592"/>
                <a:gd name="connsiteX4" fmla="*/ 11242 w 15031"/>
                <a:gd name="connsiteY4" fmla="*/ 4843 h 9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31" h="9592">
                  <a:moveTo>
                    <a:pt x="11242" y="4843"/>
                  </a:moveTo>
                  <a:cubicBezTo>
                    <a:pt x="8445" y="2799"/>
                    <a:pt x="3175" y="-105"/>
                    <a:pt x="594" y="3"/>
                  </a:cubicBezTo>
                  <a:cubicBezTo>
                    <a:pt x="379" y="3"/>
                    <a:pt x="164" y="110"/>
                    <a:pt x="56" y="326"/>
                  </a:cubicBezTo>
                  <a:cubicBezTo>
                    <a:pt x="-912" y="2262"/>
                    <a:pt x="10919" y="10006"/>
                    <a:pt x="14361" y="9575"/>
                  </a:cubicBezTo>
                  <a:cubicBezTo>
                    <a:pt x="15974" y="9253"/>
                    <a:pt x="14576" y="7209"/>
                    <a:pt x="11242" y="48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5" name="任意多边形: 形状 790">
              <a:extLst>
                <a:ext uri="{FF2B5EF4-FFF2-40B4-BE49-F238E27FC236}">
                  <a16:creationId xmlns:a16="http://schemas.microsoft.com/office/drawing/2014/main" xmlns="" id="{DA06460E-2777-46FA-9319-029A6ECA69ED}"/>
                </a:ext>
              </a:extLst>
            </p:cNvPr>
            <p:cNvSpPr/>
            <p:nvPr/>
          </p:nvSpPr>
          <p:spPr>
            <a:xfrm>
              <a:off x="1138748" y="514961"/>
              <a:ext cx="67339" cy="39661"/>
            </a:xfrm>
            <a:custGeom>
              <a:avLst/>
              <a:gdLst>
                <a:gd name="connsiteX0" fmla="*/ 11380 w 15936"/>
                <a:gd name="connsiteY0" fmla="*/ 4736 h 9386"/>
                <a:gd name="connsiteX1" fmla="*/ 409 w 15936"/>
                <a:gd name="connsiteY1" fmla="*/ 3 h 9386"/>
                <a:gd name="connsiteX2" fmla="*/ 86 w 15936"/>
                <a:gd name="connsiteY2" fmla="*/ 218 h 9386"/>
                <a:gd name="connsiteX3" fmla="*/ 15467 w 15936"/>
                <a:gd name="connsiteY3" fmla="*/ 9361 h 9386"/>
                <a:gd name="connsiteX4" fmla="*/ 11380 w 15936"/>
                <a:gd name="connsiteY4" fmla="*/ 4736 h 9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6" h="9386">
                  <a:moveTo>
                    <a:pt x="11380" y="4736"/>
                  </a:moveTo>
                  <a:cubicBezTo>
                    <a:pt x="7723" y="2370"/>
                    <a:pt x="2560" y="-104"/>
                    <a:pt x="409" y="3"/>
                  </a:cubicBezTo>
                  <a:cubicBezTo>
                    <a:pt x="301" y="3"/>
                    <a:pt x="86" y="111"/>
                    <a:pt x="86" y="218"/>
                  </a:cubicBezTo>
                  <a:cubicBezTo>
                    <a:pt x="-1204" y="1832"/>
                    <a:pt x="12348" y="9899"/>
                    <a:pt x="15467" y="9361"/>
                  </a:cubicBezTo>
                  <a:cubicBezTo>
                    <a:pt x="16865" y="9146"/>
                    <a:pt x="15037" y="7102"/>
                    <a:pt x="11380" y="47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6" name="任意多边形: 形状 791">
              <a:extLst>
                <a:ext uri="{FF2B5EF4-FFF2-40B4-BE49-F238E27FC236}">
                  <a16:creationId xmlns:a16="http://schemas.microsoft.com/office/drawing/2014/main" xmlns="" id="{5B24A564-F8EF-4E6B-B663-FC8A37D77DB6}"/>
                </a:ext>
              </a:extLst>
            </p:cNvPr>
            <p:cNvSpPr/>
            <p:nvPr/>
          </p:nvSpPr>
          <p:spPr>
            <a:xfrm>
              <a:off x="1217653" y="503142"/>
              <a:ext cx="71379" cy="39167"/>
            </a:xfrm>
            <a:custGeom>
              <a:avLst/>
              <a:gdLst>
                <a:gd name="connsiteX0" fmla="*/ 11637 w 16892"/>
                <a:gd name="connsiteY0" fmla="*/ 4628 h 9269"/>
                <a:gd name="connsiteX1" fmla="*/ 343 w 16892"/>
                <a:gd name="connsiteY1" fmla="*/ 3 h 9269"/>
                <a:gd name="connsiteX2" fmla="*/ 21 w 16892"/>
                <a:gd name="connsiteY2" fmla="*/ 218 h 9269"/>
                <a:gd name="connsiteX3" fmla="*/ 16477 w 16892"/>
                <a:gd name="connsiteY3" fmla="*/ 9253 h 9269"/>
                <a:gd name="connsiteX4" fmla="*/ 11637 w 16892"/>
                <a:gd name="connsiteY4" fmla="*/ 4628 h 9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92" h="9269">
                  <a:moveTo>
                    <a:pt x="11637" y="4628"/>
                  </a:moveTo>
                  <a:cubicBezTo>
                    <a:pt x="7657" y="2370"/>
                    <a:pt x="2279" y="-104"/>
                    <a:pt x="343" y="3"/>
                  </a:cubicBezTo>
                  <a:cubicBezTo>
                    <a:pt x="236" y="3"/>
                    <a:pt x="128" y="111"/>
                    <a:pt x="21" y="218"/>
                  </a:cubicBezTo>
                  <a:cubicBezTo>
                    <a:pt x="-625" y="1724"/>
                    <a:pt x="14003" y="9683"/>
                    <a:pt x="16477" y="9253"/>
                  </a:cubicBezTo>
                  <a:cubicBezTo>
                    <a:pt x="17875" y="8931"/>
                    <a:pt x="15616" y="6887"/>
                    <a:pt x="11637" y="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7" name="任意多边形: 形状 792">
              <a:extLst>
                <a:ext uri="{FF2B5EF4-FFF2-40B4-BE49-F238E27FC236}">
                  <a16:creationId xmlns:a16="http://schemas.microsoft.com/office/drawing/2014/main" xmlns="" id="{DC5F0D8F-3152-4897-A676-0CF79EBF8ABD}"/>
                </a:ext>
              </a:extLst>
            </p:cNvPr>
            <p:cNvSpPr/>
            <p:nvPr/>
          </p:nvSpPr>
          <p:spPr>
            <a:xfrm>
              <a:off x="1285153" y="490419"/>
              <a:ext cx="74362" cy="38297"/>
            </a:xfrm>
            <a:custGeom>
              <a:avLst/>
              <a:gdLst>
                <a:gd name="connsiteX0" fmla="*/ 73 w 17598"/>
                <a:gd name="connsiteY0" fmla="*/ 111 h 9063"/>
                <a:gd name="connsiteX1" fmla="*/ 17389 w 17598"/>
                <a:gd name="connsiteY1" fmla="*/ 9038 h 9063"/>
                <a:gd name="connsiteX2" fmla="*/ 11581 w 17598"/>
                <a:gd name="connsiteY2" fmla="*/ 4521 h 9063"/>
                <a:gd name="connsiteX3" fmla="*/ 180 w 17598"/>
                <a:gd name="connsiteY3" fmla="*/ 4 h 9063"/>
                <a:gd name="connsiteX4" fmla="*/ 73 w 17598"/>
                <a:gd name="connsiteY4" fmla="*/ 111 h 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8" h="9063">
                  <a:moveTo>
                    <a:pt x="73" y="111"/>
                  </a:moveTo>
                  <a:cubicBezTo>
                    <a:pt x="-1218" y="1294"/>
                    <a:pt x="15023" y="9576"/>
                    <a:pt x="17389" y="9038"/>
                  </a:cubicBezTo>
                  <a:cubicBezTo>
                    <a:pt x="18357" y="8823"/>
                    <a:pt x="15884" y="6780"/>
                    <a:pt x="11581" y="4521"/>
                  </a:cubicBezTo>
                  <a:cubicBezTo>
                    <a:pt x="7387" y="2262"/>
                    <a:pt x="1794" y="-104"/>
                    <a:pt x="180" y="4"/>
                  </a:cubicBezTo>
                  <a:cubicBezTo>
                    <a:pt x="180" y="4"/>
                    <a:pt x="180" y="4"/>
                    <a:pt x="73" y="1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8" name="任意多边形: 形状 793">
              <a:extLst>
                <a:ext uri="{FF2B5EF4-FFF2-40B4-BE49-F238E27FC236}">
                  <a16:creationId xmlns:a16="http://schemas.microsoft.com/office/drawing/2014/main" xmlns="" id="{05B8FE0D-5ACB-4A82-888F-2BC995B3B409}"/>
                </a:ext>
              </a:extLst>
            </p:cNvPr>
            <p:cNvSpPr/>
            <p:nvPr/>
          </p:nvSpPr>
          <p:spPr>
            <a:xfrm>
              <a:off x="1340449" y="477691"/>
              <a:ext cx="77274" cy="37490"/>
            </a:xfrm>
            <a:custGeom>
              <a:avLst/>
              <a:gdLst>
                <a:gd name="connsiteX0" fmla="*/ 11617 w 18287"/>
                <a:gd name="connsiteY0" fmla="*/ 4413 h 8872"/>
                <a:gd name="connsiteX1" fmla="*/ 108 w 18287"/>
                <a:gd name="connsiteY1" fmla="*/ 4 h 8872"/>
                <a:gd name="connsiteX2" fmla="*/ 1 w 18287"/>
                <a:gd name="connsiteY2" fmla="*/ 111 h 8872"/>
                <a:gd name="connsiteX3" fmla="*/ 18285 w 18287"/>
                <a:gd name="connsiteY3" fmla="*/ 8823 h 8872"/>
                <a:gd name="connsiteX4" fmla="*/ 11617 w 18287"/>
                <a:gd name="connsiteY4" fmla="*/ 4413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8872">
                  <a:moveTo>
                    <a:pt x="11617" y="4413"/>
                  </a:moveTo>
                  <a:cubicBezTo>
                    <a:pt x="7207" y="2155"/>
                    <a:pt x="1506" y="-104"/>
                    <a:pt x="108" y="4"/>
                  </a:cubicBezTo>
                  <a:cubicBezTo>
                    <a:pt x="108" y="4"/>
                    <a:pt x="1" y="4"/>
                    <a:pt x="1" y="111"/>
                  </a:cubicBezTo>
                  <a:cubicBezTo>
                    <a:pt x="-107" y="1509"/>
                    <a:pt x="16887" y="9576"/>
                    <a:pt x="18285" y="8823"/>
                  </a:cubicBezTo>
                  <a:cubicBezTo>
                    <a:pt x="18393" y="8070"/>
                    <a:pt x="14736" y="5919"/>
                    <a:pt x="11617" y="44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9" name="任意多边形: 形状 794">
              <a:extLst>
                <a:ext uri="{FF2B5EF4-FFF2-40B4-BE49-F238E27FC236}">
                  <a16:creationId xmlns:a16="http://schemas.microsoft.com/office/drawing/2014/main" xmlns="" id="{3C4C7DC3-7493-432D-ABC2-9BDF9C7A5814}"/>
                </a:ext>
              </a:extLst>
            </p:cNvPr>
            <p:cNvSpPr/>
            <p:nvPr/>
          </p:nvSpPr>
          <p:spPr>
            <a:xfrm>
              <a:off x="1382722" y="464511"/>
              <a:ext cx="79534" cy="36585"/>
            </a:xfrm>
            <a:custGeom>
              <a:avLst/>
              <a:gdLst>
                <a:gd name="connsiteX0" fmla="*/ 11508 w 18822"/>
                <a:gd name="connsiteY0" fmla="*/ 4306 h 8658"/>
                <a:gd name="connsiteX1" fmla="*/ 108 w 18822"/>
                <a:gd name="connsiteY1" fmla="*/ 4 h 8658"/>
                <a:gd name="connsiteX2" fmla="*/ 0 w 18822"/>
                <a:gd name="connsiteY2" fmla="*/ 111 h 8658"/>
                <a:gd name="connsiteX3" fmla="*/ 18822 w 18822"/>
                <a:gd name="connsiteY3" fmla="*/ 8608 h 8658"/>
                <a:gd name="connsiteX4" fmla="*/ 11508 w 18822"/>
                <a:gd name="connsiteY4" fmla="*/ 4306 h 8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22" h="8658">
                  <a:moveTo>
                    <a:pt x="11508" y="4306"/>
                  </a:moveTo>
                  <a:cubicBezTo>
                    <a:pt x="6884" y="2155"/>
                    <a:pt x="1183" y="-104"/>
                    <a:pt x="108" y="4"/>
                  </a:cubicBezTo>
                  <a:cubicBezTo>
                    <a:pt x="108" y="4"/>
                    <a:pt x="108" y="4"/>
                    <a:pt x="0" y="111"/>
                  </a:cubicBezTo>
                  <a:cubicBezTo>
                    <a:pt x="430" y="1402"/>
                    <a:pt x="17962" y="9361"/>
                    <a:pt x="18822" y="8608"/>
                  </a:cubicBezTo>
                  <a:cubicBezTo>
                    <a:pt x="18715" y="7855"/>
                    <a:pt x="14197" y="5489"/>
                    <a:pt x="11508" y="43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0" name="任意多边形: 形状 795">
              <a:extLst>
                <a:ext uri="{FF2B5EF4-FFF2-40B4-BE49-F238E27FC236}">
                  <a16:creationId xmlns:a16="http://schemas.microsoft.com/office/drawing/2014/main" xmlns="" id="{81FA37A7-B720-4429-8125-BF642CE48294}"/>
                </a:ext>
              </a:extLst>
            </p:cNvPr>
            <p:cNvSpPr/>
            <p:nvPr/>
          </p:nvSpPr>
          <p:spPr>
            <a:xfrm>
              <a:off x="1412263" y="451598"/>
              <a:ext cx="80895" cy="35351"/>
            </a:xfrm>
            <a:custGeom>
              <a:avLst/>
              <a:gdLst>
                <a:gd name="connsiteX0" fmla="*/ 0 w 19144"/>
                <a:gd name="connsiteY0" fmla="*/ 48 h 8366"/>
                <a:gd name="connsiteX1" fmla="*/ 19145 w 19144"/>
                <a:gd name="connsiteY1" fmla="*/ 8330 h 8366"/>
                <a:gd name="connsiteX2" fmla="*/ 11293 w 19144"/>
                <a:gd name="connsiteY2" fmla="*/ 4135 h 8366"/>
                <a:gd name="connsiteX3" fmla="*/ 0 w 19144"/>
                <a:gd name="connsiteY3" fmla="*/ 48 h 8366"/>
                <a:gd name="connsiteX4" fmla="*/ 0 w 19144"/>
                <a:gd name="connsiteY4" fmla="*/ 48 h 8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4" h="8366">
                  <a:moveTo>
                    <a:pt x="0" y="48"/>
                  </a:moveTo>
                  <a:cubicBezTo>
                    <a:pt x="645" y="908"/>
                    <a:pt x="18069" y="8975"/>
                    <a:pt x="19145" y="8330"/>
                  </a:cubicBezTo>
                  <a:cubicBezTo>
                    <a:pt x="18715" y="7577"/>
                    <a:pt x="13982" y="5318"/>
                    <a:pt x="11293" y="4135"/>
                  </a:cubicBezTo>
                  <a:cubicBezTo>
                    <a:pt x="6561" y="1984"/>
                    <a:pt x="860" y="-167"/>
                    <a:pt x="0" y="48"/>
                  </a:cubicBezTo>
                  <a:cubicBezTo>
                    <a:pt x="0" y="-60"/>
                    <a:pt x="0" y="48"/>
                    <a:pt x="0"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1" name="任意多边形: 形状 796">
              <a:extLst>
                <a:ext uri="{FF2B5EF4-FFF2-40B4-BE49-F238E27FC236}">
                  <a16:creationId xmlns:a16="http://schemas.microsoft.com/office/drawing/2014/main" xmlns="" id="{CD976F85-0668-4209-9CD4-E1A6E290C344}"/>
                </a:ext>
              </a:extLst>
            </p:cNvPr>
            <p:cNvSpPr/>
            <p:nvPr/>
          </p:nvSpPr>
          <p:spPr>
            <a:xfrm>
              <a:off x="1428624" y="438165"/>
              <a:ext cx="81803" cy="34743"/>
            </a:xfrm>
            <a:custGeom>
              <a:avLst/>
              <a:gdLst>
                <a:gd name="connsiteX0" fmla="*/ 19360 w 19359"/>
                <a:gd name="connsiteY0" fmla="*/ 8174 h 8222"/>
                <a:gd name="connsiteX1" fmla="*/ 10971 w 19359"/>
                <a:gd name="connsiteY1" fmla="*/ 4087 h 8222"/>
                <a:gd name="connsiteX2" fmla="*/ 0 w 19359"/>
                <a:gd name="connsiteY2" fmla="*/ 0 h 8222"/>
                <a:gd name="connsiteX3" fmla="*/ 19360 w 19359"/>
                <a:gd name="connsiteY3" fmla="*/ 8174 h 8222"/>
                <a:gd name="connsiteX4" fmla="*/ 19360 w 19359"/>
                <a:gd name="connsiteY4" fmla="*/ 8174 h 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9" h="8222">
                  <a:moveTo>
                    <a:pt x="19360" y="8174"/>
                  </a:moveTo>
                  <a:cubicBezTo>
                    <a:pt x="18607" y="7529"/>
                    <a:pt x="14520" y="5593"/>
                    <a:pt x="10971" y="4087"/>
                  </a:cubicBezTo>
                  <a:cubicBezTo>
                    <a:pt x="7852" y="2796"/>
                    <a:pt x="1183" y="0"/>
                    <a:pt x="0" y="0"/>
                  </a:cubicBezTo>
                  <a:cubicBezTo>
                    <a:pt x="215" y="753"/>
                    <a:pt x="17316" y="8067"/>
                    <a:pt x="19360" y="8174"/>
                  </a:cubicBezTo>
                  <a:cubicBezTo>
                    <a:pt x="19252" y="8282"/>
                    <a:pt x="19252" y="8174"/>
                    <a:pt x="19360"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2" name="任意多边形: 形状 797">
              <a:extLst>
                <a:ext uri="{FF2B5EF4-FFF2-40B4-BE49-F238E27FC236}">
                  <a16:creationId xmlns:a16="http://schemas.microsoft.com/office/drawing/2014/main" xmlns="" id="{5F2FF036-E193-413F-8CAC-B085887199F6}"/>
                </a:ext>
              </a:extLst>
            </p:cNvPr>
            <p:cNvSpPr/>
            <p:nvPr/>
          </p:nvSpPr>
          <p:spPr>
            <a:xfrm>
              <a:off x="1431350" y="425441"/>
              <a:ext cx="81808" cy="34084"/>
            </a:xfrm>
            <a:custGeom>
              <a:avLst/>
              <a:gdLst>
                <a:gd name="connsiteX0" fmla="*/ 0 w 19360"/>
                <a:gd name="connsiteY0" fmla="*/ 0 h 8066"/>
                <a:gd name="connsiteX1" fmla="*/ 19252 w 19360"/>
                <a:gd name="connsiteY1" fmla="*/ 8067 h 8066"/>
                <a:gd name="connsiteX2" fmla="*/ 19360 w 19360"/>
                <a:gd name="connsiteY2" fmla="*/ 7959 h 8066"/>
                <a:gd name="connsiteX3" fmla="*/ 10648 w 19360"/>
                <a:gd name="connsiteY3" fmla="*/ 3980 h 8066"/>
                <a:gd name="connsiteX4" fmla="*/ 0 w 19360"/>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60" h="8066">
                  <a:moveTo>
                    <a:pt x="0" y="0"/>
                  </a:moveTo>
                  <a:cubicBezTo>
                    <a:pt x="645" y="645"/>
                    <a:pt x="16779" y="7421"/>
                    <a:pt x="19252" y="8067"/>
                  </a:cubicBezTo>
                  <a:cubicBezTo>
                    <a:pt x="19252" y="8067"/>
                    <a:pt x="19360" y="8067"/>
                    <a:pt x="19360" y="7959"/>
                  </a:cubicBezTo>
                  <a:cubicBezTo>
                    <a:pt x="18392" y="7314"/>
                    <a:pt x="14090" y="5378"/>
                    <a:pt x="10648" y="3980"/>
                  </a:cubicBezTo>
                  <a:cubicBezTo>
                    <a:pt x="6776" y="2366"/>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3" name="任意多边形: 形状 798">
              <a:extLst>
                <a:ext uri="{FF2B5EF4-FFF2-40B4-BE49-F238E27FC236}">
                  <a16:creationId xmlns:a16="http://schemas.microsoft.com/office/drawing/2014/main" xmlns="" id="{7BDF703F-2547-45E0-9123-F5D3782961EF}"/>
                </a:ext>
              </a:extLst>
            </p:cNvPr>
            <p:cNvSpPr/>
            <p:nvPr/>
          </p:nvSpPr>
          <p:spPr>
            <a:xfrm>
              <a:off x="1420444" y="412714"/>
              <a:ext cx="81351" cy="33175"/>
            </a:xfrm>
            <a:custGeom>
              <a:avLst/>
              <a:gdLst>
                <a:gd name="connsiteX0" fmla="*/ 0 w 19252"/>
                <a:gd name="connsiteY0" fmla="*/ 0 h 7851"/>
                <a:gd name="connsiteX1" fmla="*/ 19252 w 19252"/>
                <a:gd name="connsiteY1" fmla="*/ 7852 h 7851"/>
                <a:gd name="connsiteX2" fmla="*/ 10110 w 19252"/>
                <a:gd name="connsiteY2" fmla="*/ 3872 h 7851"/>
                <a:gd name="connsiteX3" fmla="*/ 0 w 19252"/>
                <a:gd name="connsiteY3" fmla="*/ 0 h 7851"/>
              </a:gdLst>
              <a:ahLst/>
              <a:cxnLst>
                <a:cxn ang="0">
                  <a:pos x="connsiteX0" y="connsiteY0"/>
                </a:cxn>
                <a:cxn ang="0">
                  <a:pos x="connsiteX1" y="connsiteY1"/>
                </a:cxn>
                <a:cxn ang="0">
                  <a:pos x="connsiteX2" y="connsiteY2"/>
                </a:cxn>
                <a:cxn ang="0">
                  <a:pos x="connsiteX3" y="connsiteY3"/>
                </a:cxn>
              </a:cxnLst>
              <a:rect l="l" t="t" r="r" b="b"/>
              <a:pathLst>
                <a:path w="19252" h="7851">
                  <a:moveTo>
                    <a:pt x="0" y="0"/>
                  </a:moveTo>
                  <a:cubicBezTo>
                    <a:pt x="107" y="108"/>
                    <a:pt x="17854" y="7529"/>
                    <a:pt x="19252" y="7852"/>
                  </a:cubicBezTo>
                  <a:cubicBezTo>
                    <a:pt x="18607" y="7421"/>
                    <a:pt x="14412" y="5593"/>
                    <a:pt x="10110" y="3872"/>
                  </a:cubicBezTo>
                  <a:cubicBezTo>
                    <a:pt x="8174" y="3012"/>
                    <a:pt x="1076" y="215"/>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4" name="任意多边形: 形状 799">
              <a:extLst>
                <a:ext uri="{FF2B5EF4-FFF2-40B4-BE49-F238E27FC236}">
                  <a16:creationId xmlns:a16="http://schemas.microsoft.com/office/drawing/2014/main" xmlns="" id="{7F7BB164-4C27-48D3-8851-CE662A6BDDEB}"/>
                </a:ext>
              </a:extLst>
            </p:cNvPr>
            <p:cNvSpPr/>
            <p:nvPr/>
          </p:nvSpPr>
          <p:spPr>
            <a:xfrm>
              <a:off x="1395445" y="399991"/>
              <a:ext cx="71354" cy="28633"/>
            </a:xfrm>
            <a:custGeom>
              <a:avLst/>
              <a:gdLst>
                <a:gd name="connsiteX0" fmla="*/ 16886 w 16886"/>
                <a:gd name="connsiteY0" fmla="*/ 6776 h 6776"/>
                <a:gd name="connsiteX1" fmla="*/ 0 w 16886"/>
                <a:gd name="connsiteY1" fmla="*/ 0 h 6776"/>
                <a:gd name="connsiteX2" fmla="*/ 430 w 16886"/>
                <a:gd name="connsiteY2" fmla="*/ 215 h 6776"/>
                <a:gd name="connsiteX3" fmla="*/ 16886 w 16886"/>
                <a:gd name="connsiteY3" fmla="*/ 6776 h 6776"/>
              </a:gdLst>
              <a:ahLst/>
              <a:cxnLst>
                <a:cxn ang="0">
                  <a:pos x="connsiteX0" y="connsiteY0"/>
                </a:cxn>
                <a:cxn ang="0">
                  <a:pos x="connsiteX1" y="connsiteY1"/>
                </a:cxn>
                <a:cxn ang="0">
                  <a:pos x="connsiteX2" y="connsiteY2"/>
                </a:cxn>
                <a:cxn ang="0">
                  <a:pos x="connsiteX3" y="connsiteY3"/>
                </a:cxn>
              </a:cxnLst>
              <a:rect l="l" t="t" r="r" b="b"/>
              <a:pathLst>
                <a:path w="16886" h="6776">
                  <a:moveTo>
                    <a:pt x="16886" y="6776"/>
                  </a:moveTo>
                  <a:cubicBezTo>
                    <a:pt x="8389" y="3227"/>
                    <a:pt x="108" y="0"/>
                    <a:pt x="0" y="0"/>
                  </a:cubicBezTo>
                  <a:cubicBezTo>
                    <a:pt x="108" y="108"/>
                    <a:pt x="323" y="108"/>
                    <a:pt x="430" y="215"/>
                  </a:cubicBezTo>
                  <a:lnTo>
                    <a:pt x="16886" y="677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650" name="任意多边形: 形状 816">
              <a:extLst>
                <a:ext uri="{FF2B5EF4-FFF2-40B4-BE49-F238E27FC236}">
                  <a16:creationId xmlns:a16="http://schemas.microsoft.com/office/drawing/2014/main" xmlns="" id="{1093419D-A978-41EE-89C9-893967B9CBCB}"/>
                </a:ext>
              </a:extLst>
            </p:cNvPr>
            <p:cNvSpPr/>
            <p:nvPr/>
          </p:nvSpPr>
          <p:spPr>
            <a:xfrm>
              <a:off x="93601" y="683136"/>
              <a:ext cx="40278" cy="48358"/>
            </a:xfrm>
            <a:custGeom>
              <a:avLst/>
              <a:gdLst>
                <a:gd name="connsiteX0" fmla="*/ 4885 w 9532"/>
                <a:gd name="connsiteY0" fmla="*/ 0 h 11444"/>
                <a:gd name="connsiteX1" fmla="*/ 1228 w 9532"/>
                <a:gd name="connsiteY1" fmla="*/ 9788 h 11444"/>
                <a:gd name="connsiteX2" fmla="*/ 9510 w 9532"/>
                <a:gd name="connsiteY2" fmla="*/ 6131 h 11444"/>
                <a:gd name="connsiteX3" fmla="*/ 4885 w 9532"/>
                <a:gd name="connsiteY3" fmla="*/ 0 h 11444"/>
              </a:gdLst>
              <a:ahLst/>
              <a:cxnLst>
                <a:cxn ang="0">
                  <a:pos x="connsiteX0" y="connsiteY0"/>
                </a:cxn>
                <a:cxn ang="0">
                  <a:pos x="connsiteX1" y="connsiteY1"/>
                </a:cxn>
                <a:cxn ang="0">
                  <a:pos x="connsiteX2" y="connsiteY2"/>
                </a:cxn>
                <a:cxn ang="0">
                  <a:pos x="connsiteX3" y="connsiteY3"/>
                </a:cxn>
              </a:cxnLst>
              <a:rect l="l" t="t" r="r" b="b"/>
              <a:pathLst>
                <a:path w="9532" h="11444">
                  <a:moveTo>
                    <a:pt x="4885" y="0"/>
                  </a:moveTo>
                  <a:cubicBezTo>
                    <a:pt x="260" y="323"/>
                    <a:pt x="-1353" y="6561"/>
                    <a:pt x="1228" y="9788"/>
                  </a:cubicBezTo>
                  <a:cubicBezTo>
                    <a:pt x="4025" y="13229"/>
                    <a:pt x="9080" y="10971"/>
                    <a:pt x="9510" y="6131"/>
                  </a:cubicBezTo>
                  <a:cubicBezTo>
                    <a:pt x="9725" y="3657"/>
                    <a:pt x="8435" y="108"/>
                    <a:pt x="488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1" name="任意多边形: 形状 817">
              <a:extLst>
                <a:ext uri="{FF2B5EF4-FFF2-40B4-BE49-F238E27FC236}">
                  <a16:creationId xmlns:a16="http://schemas.microsoft.com/office/drawing/2014/main" xmlns="" id="{1AF110C7-D12D-40CA-B562-0C2F3E63E9E3}"/>
                </a:ext>
              </a:extLst>
            </p:cNvPr>
            <p:cNvSpPr/>
            <p:nvPr/>
          </p:nvSpPr>
          <p:spPr>
            <a:xfrm>
              <a:off x="249077" y="679954"/>
              <a:ext cx="40671" cy="47808"/>
            </a:xfrm>
            <a:custGeom>
              <a:avLst/>
              <a:gdLst>
                <a:gd name="connsiteX0" fmla="*/ 9608 w 9625"/>
                <a:gd name="connsiteY0" fmla="*/ 6023 h 11314"/>
                <a:gd name="connsiteX1" fmla="*/ 3908 w 9625"/>
                <a:gd name="connsiteY1" fmla="*/ 0 h 11314"/>
                <a:gd name="connsiteX2" fmla="*/ 3477 w 9625"/>
                <a:gd name="connsiteY2" fmla="*/ 0 h 11314"/>
                <a:gd name="connsiteX3" fmla="*/ 2402 w 9625"/>
                <a:gd name="connsiteY3" fmla="*/ 10110 h 11314"/>
                <a:gd name="connsiteX4" fmla="*/ 9608 w 9625"/>
                <a:gd name="connsiteY4" fmla="*/ 6023 h 11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5" h="11314">
                  <a:moveTo>
                    <a:pt x="9608" y="6023"/>
                  </a:moveTo>
                  <a:cubicBezTo>
                    <a:pt x="9393" y="3549"/>
                    <a:pt x="7457" y="108"/>
                    <a:pt x="3908" y="0"/>
                  </a:cubicBezTo>
                  <a:cubicBezTo>
                    <a:pt x="3800" y="0"/>
                    <a:pt x="3585" y="0"/>
                    <a:pt x="3477" y="0"/>
                  </a:cubicBezTo>
                  <a:cubicBezTo>
                    <a:pt x="-610" y="645"/>
                    <a:pt x="-1255" y="6991"/>
                    <a:pt x="2402" y="10110"/>
                  </a:cubicBezTo>
                  <a:cubicBezTo>
                    <a:pt x="5629" y="12907"/>
                    <a:pt x="9931" y="10540"/>
                    <a:pt x="9608" y="60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2" name="任意多边形: 形状 818">
              <a:extLst>
                <a:ext uri="{FF2B5EF4-FFF2-40B4-BE49-F238E27FC236}">
                  <a16:creationId xmlns:a16="http://schemas.microsoft.com/office/drawing/2014/main" xmlns="" id="{325FAFC2-C9E7-41E2-8642-3AE0D7AAE40F}"/>
                </a:ext>
              </a:extLst>
            </p:cNvPr>
            <p:cNvSpPr/>
            <p:nvPr/>
          </p:nvSpPr>
          <p:spPr>
            <a:xfrm>
              <a:off x="402944" y="674498"/>
              <a:ext cx="43143" cy="47437"/>
            </a:xfrm>
            <a:custGeom>
              <a:avLst/>
              <a:gdLst>
                <a:gd name="connsiteX0" fmla="*/ 3203 w 10210"/>
                <a:gd name="connsiteY0" fmla="*/ 0 h 11226"/>
                <a:gd name="connsiteX1" fmla="*/ 2343 w 10210"/>
                <a:gd name="connsiteY1" fmla="*/ 108 h 11226"/>
                <a:gd name="connsiteX2" fmla="*/ 3848 w 10210"/>
                <a:gd name="connsiteY2" fmla="*/ 10325 h 11226"/>
                <a:gd name="connsiteX3" fmla="*/ 9979 w 10210"/>
                <a:gd name="connsiteY3" fmla="*/ 5916 h 11226"/>
                <a:gd name="connsiteX4" fmla="*/ 3203 w 10210"/>
                <a:gd name="connsiteY4" fmla="*/ 0 h 11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0" h="11226">
                  <a:moveTo>
                    <a:pt x="3203" y="0"/>
                  </a:moveTo>
                  <a:cubicBezTo>
                    <a:pt x="2880" y="0"/>
                    <a:pt x="2558" y="108"/>
                    <a:pt x="2343" y="108"/>
                  </a:cubicBezTo>
                  <a:cubicBezTo>
                    <a:pt x="-1422" y="1291"/>
                    <a:pt x="-454" y="7744"/>
                    <a:pt x="3848" y="10325"/>
                  </a:cubicBezTo>
                  <a:cubicBezTo>
                    <a:pt x="7613" y="12692"/>
                    <a:pt x="11162" y="10110"/>
                    <a:pt x="9979" y="5916"/>
                  </a:cubicBezTo>
                  <a:cubicBezTo>
                    <a:pt x="9334" y="3549"/>
                    <a:pt x="6752" y="108"/>
                    <a:pt x="32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3" name="任意多边形: 形状 819">
              <a:extLst>
                <a:ext uri="{FF2B5EF4-FFF2-40B4-BE49-F238E27FC236}">
                  <a16:creationId xmlns:a16="http://schemas.microsoft.com/office/drawing/2014/main" xmlns="" id="{B3892A25-79F7-4D25-BF83-17AF693C5099}"/>
                </a:ext>
              </a:extLst>
            </p:cNvPr>
            <p:cNvSpPr/>
            <p:nvPr/>
          </p:nvSpPr>
          <p:spPr>
            <a:xfrm>
              <a:off x="554605" y="668139"/>
              <a:ext cx="46169" cy="47361"/>
            </a:xfrm>
            <a:custGeom>
              <a:avLst/>
              <a:gdLst>
                <a:gd name="connsiteX0" fmla="*/ 10442 w 10926"/>
                <a:gd name="connsiteY0" fmla="*/ 5916 h 11208"/>
                <a:gd name="connsiteX1" fmla="*/ 2698 w 10926"/>
                <a:gd name="connsiteY1" fmla="*/ 0 h 11208"/>
                <a:gd name="connsiteX2" fmla="*/ 1407 w 10926"/>
                <a:gd name="connsiteY2" fmla="*/ 323 h 11208"/>
                <a:gd name="connsiteX3" fmla="*/ 6032 w 10926"/>
                <a:gd name="connsiteY3" fmla="*/ 10863 h 11208"/>
                <a:gd name="connsiteX4" fmla="*/ 10442 w 10926"/>
                <a:gd name="connsiteY4" fmla="*/ 5916 h 11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6" h="11208">
                  <a:moveTo>
                    <a:pt x="10442" y="5916"/>
                  </a:moveTo>
                  <a:cubicBezTo>
                    <a:pt x="9367" y="3549"/>
                    <a:pt x="6355" y="108"/>
                    <a:pt x="2698" y="0"/>
                  </a:cubicBezTo>
                  <a:cubicBezTo>
                    <a:pt x="2375" y="0"/>
                    <a:pt x="1838" y="108"/>
                    <a:pt x="1407" y="323"/>
                  </a:cubicBezTo>
                  <a:cubicBezTo>
                    <a:pt x="-1927" y="2044"/>
                    <a:pt x="1085" y="9035"/>
                    <a:pt x="6032" y="10863"/>
                  </a:cubicBezTo>
                  <a:cubicBezTo>
                    <a:pt x="9797" y="12154"/>
                    <a:pt x="11948" y="9680"/>
                    <a:pt x="10442"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4" name="任意多边形: 形状 820">
              <a:extLst>
                <a:ext uri="{FF2B5EF4-FFF2-40B4-BE49-F238E27FC236}">
                  <a16:creationId xmlns:a16="http://schemas.microsoft.com/office/drawing/2014/main" xmlns="" id="{32D3E8B9-AE9E-48F4-86E5-6E3632BBD1B2}"/>
                </a:ext>
              </a:extLst>
            </p:cNvPr>
            <p:cNvSpPr/>
            <p:nvPr/>
          </p:nvSpPr>
          <p:spPr>
            <a:xfrm>
              <a:off x="703651" y="659958"/>
              <a:ext cx="49968" cy="47082"/>
            </a:xfrm>
            <a:custGeom>
              <a:avLst/>
              <a:gdLst>
                <a:gd name="connsiteX0" fmla="*/ 10878 w 11825"/>
                <a:gd name="connsiteY0" fmla="*/ 5808 h 11142"/>
                <a:gd name="connsiteX1" fmla="*/ 2166 w 11825"/>
                <a:gd name="connsiteY1" fmla="*/ 0 h 11142"/>
                <a:gd name="connsiteX2" fmla="*/ 983 w 11825"/>
                <a:gd name="connsiteY2" fmla="*/ 323 h 11142"/>
                <a:gd name="connsiteX3" fmla="*/ 7974 w 11825"/>
                <a:gd name="connsiteY3" fmla="*/ 10971 h 11142"/>
                <a:gd name="connsiteX4" fmla="*/ 10878 w 11825"/>
                <a:gd name="connsiteY4" fmla="*/ 5808 h 1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5" h="11142">
                  <a:moveTo>
                    <a:pt x="10878" y="5808"/>
                  </a:moveTo>
                  <a:cubicBezTo>
                    <a:pt x="9480" y="3442"/>
                    <a:pt x="5823" y="0"/>
                    <a:pt x="2166" y="0"/>
                  </a:cubicBezTo>
                  <a:cubicBezTo>
                    <a:pt x="1844" y="0"/>
                    <a:pt x="1413" y="108"/>
                    <a:pt x="983" y="323"/>
                  </a:cubicBezTo>
                  <a:cubicBezTo>
                    <a:pt x="-2136" y="2151"/>
                    <a:pt x="2704" y="9572"/>
                    <a:pt x="7974" y="10971"/>
                  </a:cubicBezTo>
                  <a:cubicBezTo>
                    <a:pt x="11524" y="11831"/>
                    <a:pt x="12922" y="9357"/>
                    <a:pt x="10878"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5" name="任意多边形: 形状 821">
              <a:extLst>
                <a:ext uri="{FF2B5EF4-FFF2-40B4-BE49-F238E27FC236}">
                  <a16:creationId xmlns:a16="http://schemas.microsoft.com/office/drawing/2014/main" xmlns="" id="{466A7044-198A-4E70-BBF8-B1C18B532869}"/>
                </a:ext>
              </a:extLst>
            </p:cNvPr>
            <p:cNvSpPr/>
            <p:nvPr/>
          </p:nvSpPr>
          <p:spPr>
            <a:xfrm>
              <a:off x="848479" y="650413"/>
              <a:ext cx="54303" cy="46562"/>
            </a:xfrm>
            <a:custGeom>
              <a:avLst/>
              <a:gdLst>
                <a:gd name="connsiteX0" fmla="*/ 697 w 12851"/>
                <a:gd name="connsiteY0" fmla="*/ 323 h 11019"/>
                <a:gd name="connsiteX1" fmla="*/ 9946 w 12851"/>
                <a:gd name="connsiteY1" fmla="*/ 10971 h 11019"/>
                <a:gd name="connsiteX2" fmla="*/ 11345 w 12851"/>
                <a:gd name="connsiteY2" fmla="*/ 5700 h 11019"/>
                <a:gd name="connsiteX3" fmla="*/ 1772 w 12851"/>
                <a:gd name="connsiteY3" fmla="*/ 0 h 11019"/>
                <a:gd name="connsiteX4" fmla="*/ 697 w 12851"/>
                <a:gd name="connsiteY4" fmla="*/ 323 h 11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51" h="11019">
                  <a:moveTo>
                    <a:pt x="697" y="323"/>
                  </a:moveTo>
                  <a:cubicBezTo>
                    <a:pt x="-2207" y="2366"/>
                    <a:pt x="4569" y="10110"/>
                    <a:pt x="9946" y="10971"/>
                  </a:cubicBezTo>
                  <a:cubicBezTo>
                    <a:pt x="13173" y="11401"/>
                    <a:pt x="13818" y="8927"/>
                    <a:pt x="11345" y="5700"/>
                  </a:cubicBezTo>
                  <a:cubicBezTo>
                    <a:pt x="9516" y="3334"/>
                    <a:pt x="5322" y="0"/>
                    <a:pt x="1772" y="0"/>
                  </a:cubicBezTo>
                  <a:cubicBezTo>
                    <a:pt x="1450" y="0"/>
                    <a:pt x="1019" y="108"/>
                    <a:pt x="697"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6" name="任意多边形: 形状 822">
              <a:extLst>
                <a:ext uri="{FF2B5EF4-FFF2-40B4-BE49-F238E27FC236}">
                  <a16:creationId xmlns:a16="http://schemas.microsoft.com/office/drawing/2014/main" xmlns="" id="{57ED506C-4C80-42B4-8946-D00E5EADBE22}"/>
                </a:ext>
              </a:extLst>
            </p:cNvPr>
            <p:cNvSpPr/>
            <p:nvPr/>
          </p:nvSpPr>
          <p:spPr>
            <a:xfrm>
              <a:off x="986445" y="639494"/>
              <a:ext cx="57984" cy="45928"/>
            </a:xfrm>
            <a:custGeom>
              <a:avLst/>
              <a:gdLst>
                <a:gd name="connsiteX0" fmla="*/ 1389 w 13722"/>
                <a:gd name="connsiteY0" fmla="*/ 3 h 10869"/>
                <a:gd name="connsiteX1" fmla="*/ 421 w 13722"/>
                <a:gd name="connsiteY1" fmla="*/ 325 h 10869"/>
                <a:gd name="connsiteX2" fmla="*/ 11822 w 13722"/>
                <a:gd name="connsiteY2" fmla="*/ 10866 h 10869"/>
                <a:gd name="connsiteX3" fmla="*/ 11499 w 13722"/>
                <a:gd name="connsiteY3" fmla="*/ 5596 h 10869"/>
                <a:gd name="connsiteX4" fmla="*/ 1389 w 13722"/>
                <a:gd name="connsiteY4" fmla="*/ 3 h 10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2" h="10869">
                  <a:moveTo>
                    <a:pt x="1389" y="3"/>
                  </a:moveTo>
                  <a:cubicBezTo>
                    <a:pt x="1066" y="3"/>
                    <a:pt x="743" y="110"/>
                    <a:pt x="421" y="325"/>
                  </a:cubicBezTo>
                  <a:cubicBezTo>
                    <a:pt x="-2053" y="2369"/>
                    <a:pt x="6982" y="10651"/>
                    <a:pt x="11822" y="10866"/>
                  </a:cubicBezTo>
                  <a:cubicBezTo>
                    <a:pt x="14511" y="10973"/>
                    <a:pt x="14296" y="8607"/>
                    <a:pt x="11499" y="5596"/>
                  </a:cubicBezTo>
                  <a:cubicBezTo>
                    <a:pt x="9240" y="3122"/>
                    <a:pt x="4616" y="-105"/>
                    <a:pt x="1389"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7" name="任意多边形: 形状 823">
              <a:extLst>
                <a:ext uri="{FF2B5EF4-FFF2-40B4-BE49-F238E27FC236}">
                  <a16:creationId xmlns:a16="http://schemas.microsoft.com/office/drawing/2014/main" xmlns="" id="{AF1B1452-F009-423B-8074-9B2EA2A8171A}"/>
                </a:ext>
              </a:extLst>
            </p:cNvPr>
            <p:cNvSpPr/>
            <p:nvPr/>
          </p:nvSpPr>
          <p:spPr>
            <a:xfrm>
              <a:off x="1111789" y="627235"/>
              <a:ext cx="61233" cy="45096"/>
            </a:xfrm>
            <a:custGeom>
              <a:avLst/>
              <a:gdLst>
                <a:gd name="connsiteX0" fmla="*/ 11522 w 14491"/>
                <a:gd name="connsiteY0" fmla="*/ 5485 h 10672"/>
                <a:gd name="connsiteX1" fmla="*/ 982 w 14491"/>
                <a:gd name="connsiteY1" fmla="*/ 0 h 10672"/>
                <a:gd name="connsiteX2" fmla="*/ 229 w 14491"/>
                <a:gd name="connsiteY2" fmla="*/ 323 h 10672"/>
                <a:gd name="connsiteX3" fmla="*/ 13458 w 14491"/>
                <a:gd name="connsiteY3" fmla="*/ 10648 h 10672"/>
                <a:gd name="connsiteX4" fmla="*/ 11522 w 14491"/>
                <a:gd name="connsiteY4" fmla="*/ 5485 h 10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1" h="10672">
                  <a:moveTo>
                    <a:pt x="11522" y="5485"/>
                  </a:moveTo>
                  <a:cubicBezTo>
                    <a:pt x="8941" y="3119"/>
                    <a:pt x="3993" y="0"/>
                    <a:pt x="982" y="0"/>
                  </a:cubicBezTo>
                  <a:cubicBezTo>
                    <a:pt x="767" y="0"/>
                    <a:pt x="336" y="108"/>
                    <a:pt x="229" y="323"/>
                  </a:cubicBezTo>
                  <a:cubicBezTo>
                    <a:pt x="-1707" y="2689"/>
                    <a:pt x="9156" y="11186"/>
                    <a:pt x="13458" y="10648"/>
                  </a:cubicBezTo>
                  <a:cubicBezTo>
                    <a:pt x="15394" y="10540"/>
                    <a:pt x="14534" y="8174"/>
                    <a:pt x="11522"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8" name="任意多边形: 形状 824">
              <a:extLst>
                <a:ext uri="{FF2B5EF4-FFF2-40B4-BE49-F238E27FC236}">
                  <a16:creationId xmlns:a16="http://schemas.microsoft.com/office/drawing/2014/main" xmlns="" id="{41CED728-A327-475D-BAAC-B1DD0910B6BA}"/>
                </a:ext>
              </a:extLst>
            </p:cNvPr>
            <p:cNvSpPr/>
            <p:nvPr/>
          </p:nvSpPr>
          <p:spPr>
            <a:xfrm>
              <a:off x="1223307" y="614495"/>
              <a:ext cx="65205" cy="44614"/>
            </a:xfrm>
            <a:custGeom>
              <a:avLst/>
              <a:gdLst>
                <a:gd name="connsiteX0" fmla="*/ 11697 w 15431"/>
                <a:gd name="connsiteY0" fmla="*/ 5380 h 10558"/>
                <a:gd name="connsiteX1" fmla="*/ 11697 w 15431"/>
                <a:gd name="connsiteY1" fmla="*/ 5380 h 10558"/>
                <a:gd name="connsiteX2" fmla="*/ 727 w 15431"/>
                <a:gd name="connsiteY2" fmla="*/ 3 h 10558"/>
                <a:gd name="connsiteX3" fmla="*/ 81 w 15431"/>
                <a:gd name="connsiteY3" fmla="*/ 325 h 10558"/>
                <a:gd name="connsiteX4" fmla="*/ 14601 w 15431"/>
                <a:gd name="connsiteY4" fmla="*/ 10543 h 10558"/>
                <a:gd name="connsiteX5" fmla="*/ 11697 w 15431"/>
                <a:gd name="connsiteY5" fmla="*/ 5380 h 1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1" h="10558">
                  <a:moveTo>
                    <a:pt x="11697" y="5380"/>
                  </a:moveTo>
                  <a:lnTo>
                    <a:pt x="11697" y="5380"/>
                  </a:lnTo>
                  <a:cubicBezTo>
                    <a:pt x="8793" y="3122"/>
                    <a:pt x="3523" y="-105"/>
                    <a:pt x="727" y="3"/>
                  </a:cubicBezTo>
                  <a:cubicBezTo>
                    <a:pt x="512" y="110"/>
                    <a:pt x="189" y="110"/>
                    <a:pt x="81" y="325"/>
                  </a:cubicBezTo>
                  <a:cubicBezTo>
                    <a:pt x="-1102" y="2476"/>
                    <a:pt x="10945" y="10973"/>
                    <a:pt x="14601" y="10543"/>
                  </a:cubicBezTo>
                  <a:cubicBezTo>
                    <a:pt x="16430" y="10328"/>
                    <a:pt x="15139" y="8069"/>
                    <a:pt x="11697" y="53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9" name="任意多边形: 形状 825">
              <a:extLst>
                <a:ext uri="{FF2B5EF4-FFF2-40B4-BE49-F238E27FC236}">
                  <a16:creationId xmlns:a16="http://schemas.microsoft.com/office/drawing/2014/main" xmlns="" id="{5414AF7C-766B-4437-8C80-4776C2874C74}"/>
                </a:ext>
              </a:extLst>
            </p:cNvPr>
            <p:cNvSpPr/>
            <p:nvPr/>
          </p:nvSpPr>
          <p:spPr>
            <a:xfrm>
              <a:off x="1322236" y="601286"/>
              <a:ext cx="68239" cy="44225"/>
            </a:xfrm>
            <a:custGeom>
              <a:avLst/>
              <a:gdLst>
                <a:gd name="connsiteX0" fmla="*/ 11732 w 16149"/>
                <a:gd name="connsiteY0" fmla="*/ 5173 h 10466"/>
                <a:gd name="connsiteX1" fmla="*/ 547 w 16149"/>
                <a:gd name="connsiteY1" fmla="*/ 10 h 10466"/>
                <a:gd name="connsiteX2" fmla="*/ 116 w 16149"/>
                <a:gd name="connsiteY2" fmla="*/ 225 h 10466"/>
                <a:gd name="connsiteX3" fmla="*/ 15604 w 16149"/>
                <a:gd name="connsiteY3" fmla="*/ 10443 h 10466"/>
                <a:gd name="connsiteX4" fmla="*/ 11732 w 16149"/>
                <a:gd name="connsiteY4" fmla="*/ 5173 h 10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49" h="10466">
                  <a:moveTo>
                    <a:pt x="11732" y="5173"/>
                  </a:moveTo>
                  <a:cubicBezTo>
                    <a:pt x="8721" y="3022"/>
                    <a:pt x="3020" y="-205"/>
                    <a:pt x="547" y="10"/>
                  </a:cubicBezTo>
                  <a:cubicBezTo>
                    <a:pt x="439" y="10"/>
                    <a:pt x="224" y="118"/>
                    <a:pt x="116" y="225"/>
                  </a:cubicBezTo>
                  <a:cubicBezTo>
                    <a:pt x="-1389" y="2054"/>
                    <a:pt x="12163" y="10981"/>
                    <a:pt x="15604" y="10443"/>
                  </a:cubicBezTo>
                  <a:cubicBezTo>
                    <a:pt x="17110" y="10120"/>
                    <a:pt x="15389" y="7862"/>
                    <a:pt x="11732" y="517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0" name="任意多边形: 形状 826">
              <a:extLst>
                <a:ext uri="{FF2B5EF4-FFF2-40B4-BE49-F238E27FC236}">
                  <a16:creationId xmlns:a16="http://schemas.microsoft.com/office/drawing/2014/main" xmlns="" id="{C1A9F89E-1B60-44AD-A1D3-063A09E423EC}"/>
                </a:ext>
              </a:extLst>
            </p:cNvPr>
            <p:cNvSpPr/>
            <p:nvPr/>
          </p:nvSpPr>
          <p:spPr>
            <a:xfrm>
              <a:off x="1406613" y="587189"/>
              <a:ext cx="71535" cy="43325"/>
            </a:xfrm>
            <a:custGeom>
              <a:avLst/>
              <a:gdLst>
                <a:gd name="connsiteX0" fmla="*/ 11770 w 16929"/>
                <a:gd name="connsiteY0" fmla="*/ 5067 h 10253"/>
                <a:gd name="connsiteX1" fmla="*/ 369 w 16929"/>
                <a:gd name="connsiteY1" fmla="*/ 12 h 10253"/>
                <a:gd name="connsiteX2" fmla="*/ 46 w 16929"/>
                <a:gd name="connsiteY2" fmla="*/ 227 h 10253"/>
                <a:gd name="connsiteX3" fmla="*/ 16502 w 16929"/>
                <a:gd name="connsiteY3" fmla="*/ 10230 h 10253"/>
                <a:gd name="connsiteX4" fmla="*/ 11770 w 16929"/>
                <a:gd name="connsiteY4" fmla="*/ 5067 h 10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9" h="10253">
                  <a:moveTo>
                    <a:pt x="11770" y="5067"/>
                  </a:moveTo>
                  <a:cubicBezTo>
                    <a:pt x="7790" y="2486"/>
                    <a:pt x="2412" y="-203"/>
                    <a:pt x="369" y="12"/>
                  </a:cubicBezTo>
                  <a:cubicBezTo>
                    <a:pt x="261" y="12"/>
                    <a:pt x="154" y="120"/>
                    <a:pt x="46" y="227"/>
                  </a:cubicBezTo>
                  <a:cubicBezTo>
                    <a:pt x="-922" y="2056"/>
                    <a:pt x="13598" y="10768"/>
                    <a:pt x="16502" y="10230"/>
                  </a:cubicBezTo>
                  <a:cubicBezTo>
                    <a:pt x="17901" y="9907"/>
                    <a:pt x="15749" y="7649"/>
                    <a:pt x="11770" y="50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1" name="任意多边形: 形状 827">
              <a:extLst>
                <a:ext uri="{FF2B5EF4-FFF2-40B4-BE49-F238E27FC236}">
                  <a16:creationId xmlns:a16="http://schemas.microsoft.com/office/drawing/2014/main" xmlns="" id="{E3B62BCE-6632-44DB-AB7D-BB188A4BE48C}"/>
                </a:ext>
              </a:extLst>
            </p:cNvPr>
            <p:cNvSpPr/>
            <p:nvPr/>
          </p:nvSpPr>
          <p:spPr>
            <a:xfrm>
              <a:off x="1477341" y="572645"/>
              <a:ext cx="74142" cy="42450"/>
            </a:xfrm>
            <a:custGeom>
              <a:avLst/>
              <a:gdLst>
                <a:gd name="connsiteX0" fmla="*/ 86 w 17546"/>
                <a:gd name="connsiteY0" fmla="*/ 120 h 10046"/>
                <a:gd name="connsiteX1" fmla="*/ 17295 w 17546"/>
                <a:gd name="connsiteY1" fmla="*/ 10015 h 10046"/>
                <a:gd name="connsiteX2" fmla="*/ 11702 w 17546"/>
                <a:gd name="connsiteY2" fmla="*/ 4960 h 10046"/>
                <a:gd name="connsiteX3" fmla="*/ 301 w 17546"/>
                <a:gd name="connsiteY3" fmla="*/ 12 h 10046"/>
                <a:gd name="connsiteX4" fmla="*/ 86 w 17546"/>
                <a:gd name="connsiteY4" fmla="*/ 120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46" h="10046">
                  <a:moveTo>
                    <a:pt x="86" y="120"/>
                  </a:moveTo>
                  <a:cubicBezTo>
                    <a:pt x="-1312" y="1410"/>
                    <a:pt x="14714" y="10660"/>
                    <a:pt x="17295" y="10015"/>
                  </a:cubicBezTo>
                  <a:cubicBezTo>
                    <a:pt x="18371" y="9692"/>
                    <a:pt x="15897" y="7541"/>
                    <a:pt x="11702" y="4960"/>
                  </a:cubicBezTo>
                  <a:cubicBezTo>
                    <a:pt x="7508" y="2486"/>
                    <a:pt x="2022" y="-203"/>
                    <a:pt x="301" y="12"/>
                  </a:cubicBezTo>
                  <a:cubicBezTo>
                    <a:pt x="194" y="12"/>
                    <a:pt x="194" y="12"/>
                    <a:pt x="86"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2" name="任意多边形: 形状 828">
              <a:extLst>
                <a:ext uri="{FF2B5EF4-FFF2-40B4-BE49-F238E27FC236}">
                  <a16:creationId xmlns:a16="http://schemas.microsoft.com/office/drawing/2014/main" xmlns="" id="{1F7D393B-FDA8-4AED-B50F-89794BA18EA3}"/>
                </a:ext>
              </a:extLst>
            </p:cNvPr>
            <p:cNvSpPr/>
            <p:nvPr/>
          </p:nvSpPr>
          <p:spPr>
            <a:xfrm>
              <a:off x="1534057" y="558100"/>
              <a:ext cx="75930" cy="41200"/>
            </a:xfrm>
            <a:custGeom>
              <a:avLst/>
              <a:gdLst>
                <a:gd name="connsiteX0" fmla="*/ 17964 w 17969"/>
                <a:gd name="connsiteY0" fmla="*/ 9693 h 9750"/>
                <a:gd name="connsiteX1" fmla="*/ 11403 w 17969"/>
                <a:gd name="connsiteY1" fmla="*/ 4853 h 9750"/>
                <a:gd name="connsiteX2" fmla="*/ 110 w 17969"/>
                <a:gd name="connsiteY2" fmla="*/ 13 h 9750"/>
                <a:gd name="connsiteX3" fmla="*/ 2 w 17969"/>
                <a:gd name="connsiteY3" fmla="*/ 120 h 9750"/>
                <a:gd name="connsiteX4" fmla="*/ 17964 w 17969"/>
                <a:gd name="connsiteY4" fmla="*/ 9693 h 9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69" h="9750">
                  <a:moveTo>
                    <a:pt x="17964" y="9693"/>
                  </a:moveTo>
                  <a:cubicBezTo>
                    <a:pt x="18179" y="8725"/>
                    <a:pt x="12156" y="5175"/>
                    <a:pt x="11403" y="4853"/>
                  </a:cubicBezTo>
                  <a:cubicBezTo>
                    <a:pt x="6993" y="2379"/>
                    <a:pt x="1508" y="-203"/>
                    <a:pt x="110" y="13"/>
                  </a:cubicBezTo>
                  <a:cubicBezTo>
                    <a:pt x="110" y="13"/>
                    <a:pt x="2" y="13"/>
                    <a:pt x="2" y="120"/>
                  </a:cubicBezTo>
                  <a:cubicBezTo>
                    <a:pt x="-213" y="1518"/>
                    <a:pt x="16673" y="10553"/>
                    <a:pt x="17964" y="96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8" name="任意多边形: 形状 829">
              <a:extLst>
                <a:ext uri="{FF2B5EF4-FFF2-40B4-BE49-F238E27FC236}">
                  <a16:creationId xmlns:a16="http://schemas.microsoft.com/office/drawing/2014/main" xmlns="" id="{07F48ED7-91F8-49C7-AF88-DAC28567B3E1}"/>
                </a:ext>
              </a:extLst>
            </p:cNvPr>
            <p:cNvSpPr/>
            <p:nvPr/>
          </p:nvSpPr>
          <p:spPr>
            <a:xfrm>
              <a:off x="1575422" y="543099"/>
              <a:ext cx="77717" cy="40752"/>
            </a:xfrm>
            <a:custGeom>
              <a:avLst/>
              <a:gdLst>
                <a:gd name="connsiteX0" fmla="*/ 11293 w 18392"/>
                <a:gd name="connsiteY0" fmla="*/ 4746 h 9644"/>
                <a:gd name="connsiteX1" fmla="*/ 108 w 18392"/>
                <a:gd name="connsiteY1" fmla="*/ 13 h 9644"/>
                <a:gd name="connsiteX2" fmla="*/ 0 w 18392"/>
                <a:gd name="connsiteY2" fmla="*/ 121 h 9644"/>
                <a:gd name="connsiteX3" fmla="*/ 18392 w 18392"/>
                <a:gd name="connsiteY3" fmla="*/ 9586 h 9644"/>
                <a:gd name="connsiteX4" fmla="*/ 11293 w 18392"/>
                <a:gd name="connsiteY4" fmla="*/ 4746 h 9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92" h="9644">
                  <a:moveTo>
                    <a:pt x="11293" y="4746"/>
                  </a:moveTo>
                  <a:cubicBezTo>
                    <a:pt x="6776" y="2272"/>
                    <a:pt x="1183" y="-202"/>
                    <a:pt x="108" y="13"/>
                  </a:cubicBezTo>
                  <a:cubicBezTo>
                    <a:pt x="108" y="13"/>
                    <a:pt x="108" y="13"/>
                    <a:pt x="0" y="121"/>
                  </a:cubicBezTo>
                  <a:cubicBezTo>
                    <a:pt x="430" y="1626"/>
                    <a:pt x="17639" y="10446"/>
                    <a:pt x="18392" y="9586"/>
                  </a:cubicBezTo>
                  <a:cubicBezTo>
                    <a:pt x="18285" y="8725"/>
                    <a:pt x="13875" y="6144"/>
                    <a:pt x="11293" y="47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9" name="任意多边形: 形状 830">
              <a:extLst>
                <a:ext uri="{FF2B5EF4-FFF2-40B4-BE49-F238E27FC236}">
                  <a16:creationId xmlns:a16="http://schemas.microsoft.com/office/drawing/2014/main" xmlns="" id="{FF0E4469-05CA-4D24-B3EC-975E61A7A888}"/>
                </a:ext>
              </a:extLst>
            </p:cNvPr>
            <p:cNvSpPr/>
            <p:nvPr/>
          </p:nvSpPr>
          <p:spPr>
            <a:xfrm>
              <a:off x="1602943" y="527684"/>
              <a:ext cx="78824" cy="39738"/>
            </a:xfrm>
            <a:custGeom>
              <a:avLst/>
              <a:gdLst>
                <a:gd name="connsiteX0" fmla="*/ 48 w 18654"/>
                <a:gd name="connsiteY0" fmla="*/ 3 h 9404"/>
                <a:gd name="connsiteX1" fmla="*/ 48 w 18654"/>
                <a:gd name="connsiteY1" fmla="*/ 3 h 9404"/>
                <a:gd name="connsiteX2" fmla="*/ 18655 w 18654"/>
                <a:gd name="connsiteY2" fmla="*/ 9361 h 9404"/>
                <a:gd name="connsiteX3" fmla="*/ 10911 w 18654"/>
                <a:gd name="connsiteY3" fmla="*/ 4628 h 9404"/>
                <a:gd name="connsiteX4" fmla="*/ 10911 w 18654"/>
                <a:gd name="connsiteY4" fmla="*/ 4628 h 9404"/>
                <a:gd name="connsiteX5" fmla="*/ 48 w 18654"/>
                <a:gd name="connsiteY5" fmla="*/ 3 h 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54" h="9404">
                  <a:moveTo>
                    <a:pt x="48" y="3"/>
                  </a:moveTo>
                  <a:cubicBezTo>
                    <a:pt x="48" y="111"/>
                    <a:pt x="-60" y="111"/>
                    <a:pt x="48" y="3"/>
                  </a:cubicBezTo>
                  <a:cubicBezTo>
                    <a:pt x="693" y="971"/>
                    <a:pt x="17687" y="10114"/>
                    <a:pt x="18655" y="9361"/>
                  </a:cubicBezTo>
                  <a:cubicBezTo>
                    <a:pt x="18117" y="8500"/>
                    <a:pt x="13492" y="6027"/>
                    <a:pt x="10911" y="4628"/>
                  </a:cubicBezTo>
                  <a:lnTo>
                    <a:pt x="10911" y="4628"/>
                  </a:lnTo>
                  <a:cubicBezTo>
                    <a:pt x="6286" y="2370"/>
                    <a:pt x="801" y="-104"/>
                    <a:pt x="48"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0" name="任意多边形: 形状 831">
              <a:extLst>
                <a:ext uri="{FF2B5EF4-FFF2-40B4-BE49-F238E27FC236}">
                  <a16:creationId xmlns:a16="http://schemas.microsoft.com/office/drawing/2014/main" xmlns="" id="{46B7A971-D228-4767-99C0-22437BAFCE09}"/>
                </a:ext>
              </a:extLst>
            </p:cNvPr>
            <p:cNvSpPr/>
            <p:nvPr/>
          </p:nvSpPr>
          <p:spPr>
            <a:xfrm>
              <a:off x="1614509" y="513157"/>
              <a:ext cx="79078" cy="39083"/>
            </a:xfrm>
            <a:custGeom>
              <a:avLst/>
              <a:gdLst>
                <a:gd name="connsiteX0" fmla="*/ 0 w 18714"/>
                <a:gd name="connsiteY0" fmla="*/ 0 h 9249"/>
                <a:gd name="connsiteX1" fmla="*/ 18715 w 18714"/>
                <a:gd name="connsiteY1" fmla="*/ 9250 h 9249"/>
                <a:gd name="connsiteX2" fmla="*/ 18715 w 18714"/>
                <a:gd name="connsiteY2" fmla="*/ 9142 h 9249"/>
                <a:gd name="connsiteX3" fmla="*/ 10433 w 18714"/>
                <a:gd name="connsiteY3" fmla="*/ 4517 h 9249"/>
                <a:gd name="connsiteX4" fmla="*/ 0 w 18714"/>
                <a:gd name="connsiteY4" fmla="*/ 0 h 9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14" h="9249">
                  <a:moveTo>
                    <a:pt x="0" y="0"/>
                  </a:moveTo>
                  <a:cubicBezTo>
                    <a:pt x="430" y="753"/>
                    <a:pt x="16994" y="9035"/>
                    <a:pt x="18715" y="9250"/>
                  </a:cubicBezTo>
                  <a:cubicBezTo>
                    <a:pt x="18715" y="9250"/>
                    <a:pt x="18715" y="9142"/>
                    <a:pt x="18715" y="9142"/>
                  </a:cubicBezTo>
                  <a:cubicBezTo>
                    <a:pt x="17962" y="8389"/>
                    <a:pt x="13982" y="6346"/>
                    <a:pt x="10433" y="4517"/>
                  </a:cubicBezTo>
                  <a:cubicBezTo>
                    <a:pt x="8067" y="3334"/>
                    <a:pt x="1076"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1" name="任意多边形: 形状 832">
              <a:extLst>
                <a:ext uri="{FF2B5EF4-FFF2-40B4-BE49-F238E27FC236}">
                  <a16:creationId xmlns:a16="http://schemas.microsoft.com/office/drawing/2014/main" xmlns="" id="{FCAEA266-C666-4D4C-8C46-1C82289725EA}"/>
                </a:ext>
              </a:extLst>
            </p:cNvPr>
            <p:cNvSpPr/>
            <p:nvPr/>
          </p:nvSpPr>
          <p:spPr>
            <a:xfrm>
              <a:off x="1610875" y="498160"/>
              <a:ext cx="79078" cy="38174"/>
            </a:xfrm>
            <a:custGeom>
              <a:avLst/>
              <a:gdLst>
                <a:gd name="connsiteX0" fmla="*/ 0 w 18714"/>
                <a:gd name="connsiteY0" fmla="*/ 0 h 9034"/>
                <a:gd name="connsiteX1" fmla="*/ 18715 w 18714"/>
                <a:gd name="connsiteY1" fmla="*/ 9035 h 9034"/>
                <a:gd name="connsiteX2" fmla="*/ 9895 w 18714"/>
                <a:gd name="connsiteY2" fmla="*/ 4410 h 9034"/>
                <a:gd name="connsiteX3" fmla="*/ 0 w 18714"/>
                <a:gd name="connsiteY3" fmla="*/ 0 h 9034"/>
              </a:gdLst>
              <a:ahLst/>
              <a:cxnLst>
                <a:cxn ang="0">
                  <a:pos x="connsiteX0" y="connsiteY0"/>
                </a:cxn>
                <a:cxn ang="0">
                  <a:pos x="connsiteX1" y="connsiteY1"/>
                </a:cxn>
                <a:cxn ang="0">
                  <a:pos x="connsiteX2" y="connsiteY2"/>
                </a:cxn>
                <a:cxn ang="0">
                  <a:pos x="connsiteX3" y="connsiteY3"/>
                </a:cxn>
              </a:cxnLst>
              <a:rect l="l" t="t" r="r" b="b"/>
              <a:pathLst>
                <a:path w="18714" h="9034">
                  <a:moveTo>
                    <a:pt x="0" y="0"/>
                  </a:moveTo>
                  <a:cubicBezTo>
                    <a:pt x="108" y="108"/>
                    <a:pt x="17747" y="9035"/>
                    <a:pt x="18715" y="9035"/>
                  </a:cubicBezTo>
                  <a:cubicBezTo>
                    <a:pt x="18177" y="8604"/>
                    <a:pt x="13767" y="6346"/>
                    <a:pt x="9895" y="4410"/>
                  </a:cubicBezTo>
                  <a:cubicBezTo>
                    <a:pt x="6238" y="2689"/>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2" name="任意多边形: 形状 833">
              <a:extLst>
                <a:ext uri="{FF2B5EF4-FFF2-40B4-BE49-F238E27FC236}">
                  <a16:creationId xmlns:a16="http://schemas.microsoft.com/office/drawing/2014/main" xmlns="" id="{820B9BFF-BABE-4C1A-8ADF-210604A9F267}"/>
                </a:ext>
              </a:extLst>
            </p:cNvPr>
            <p:cNvSpPr/>
            <p:nvPr/>
          </p:nvSpPr>
          <p:spPr>
            <a:xfrm>
              <a:off x="1591331" y="483615"/>
              <a:ext cx="78169" cy="37722"/>
            </a:xfrm>
            <a:custGeom>
              <a:avLst/>
              <a:gdLst>
                <a:gd name="connsiteX0" fmla="*/ 15811 w 18499"/>
                <a:gd name="connsiteY0" fmla="*/ 7636 h 8927"/>
                <a:gd name="connsiteX1" fmla="*/ 8820 w 18499"/>
                <a:gd name="connsiteY1" fmla="*/ 4195 h 8927"/>
                <a:gd name="connsiteX2" fmla="*/ 7314 w 18499"/>
                <a:gd name="connsiteY2" fmla="*/ 3442 h 8927"/>
                <a:gd name="connsiteX3" fmla="*/ 0 w 18499"/>
                <a:gd name="connsiteY3" fmla="*/ 0 h 8927"/>
                <a:gd name="connsiteX4" fmla="*/ 18500 w 18499"/>
                <a:gd name="connsiteY4" fmla="*/ 8927 h 8927"/>
                <a:gd name="connsiteX5" fmla="*/ 15811 w 18499"/>
                <a:gd name="connsiteY5" fmla="*/ 7636 h 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499" h="8927">
                  <a:moveTo>
                    <a:pt x="15811" y="7636"/>
                  </a:moveTo>
                  <a:lnTo>
                    <a:pt x="8820" y="4195"/>
                  </a:lnTo>
                  <a:lnTo>
                    <a:pt x="7314" y="3442"/>
                  </a:lnTo>
                  <a:cubicBezTo>
                    <a:pt x="3334" y="1506"/>
                    <a:pt x="323" y="108"/>
                    <a:pt x="0" y="0"/>
                  </a:cubicBezTo>
                  <a:cubicBezTo>
                    <a:pt x="108" y="108"/>
                    <a:pt x="18177" y="8712"/>
                    <a:pt x="18500" y="8927"/>
                  </a:cubicBezTo>
                  <a:cubicBezTo>
                    <a:pt x="17532" y="8497"/>
                    <a:pt x="16671" y="8067"/>
                    <a:pt x="15811" y="76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3" name="任意多边形: 形状 851">
              <a:extLst>
                <a:ext uri="{FF2B5EF4-FFF2-40B4-BE49-F238E27FC236}">
                  <a16:creationId xmlns:a16="http://schemas.microsoft.com/office/drawing/2014/main" xmlns="" id="{78334AE0-61FA-4932-8459-3B403F5AA5E3}"/>
                </a:ext>
              </a:extLst>
            </p:cNvPr>
            <p:cNvSpPr/>
            <p:nvPr/>
          </p:nvSpPr>
          <p:spPr>
            <a:xfrm>
              <a:off x="184164" y="774032"/>
              <a:ext cx="44610" cy="51996"/>
            </a:xfrm>
            <a:custGeom>
              <a:avLst/>
              <a:gdLst>
                <a:gd name="connsiteX0" fmla="*/ 10557 w 10557"/>
                <a:gd name="connsiteY0" fmla="*/ 6561 h 12305"/>
                <a:gd name="connsiteX1" fmla="*/ 4857 w 10557"/>
                <a:gd name="connsiteY1" fmla="*/ 0 h 12305"/>
                <a:gd name="connsiteX2" fmla="*/ 1845 w 10557"/>
                <a:gd name="connsiteY2" fmla="*/ 10540 h 12305"/>
                <a:gd name="connsiteX3" fmla="*/ 10557 w 10557"/>
                <a:gd name="connsiteY3" fmla="*/ 6561 h 12305"/>
              </a:gdLst>
              <a:ahLst/>
              <a:cxnLst>
                <a:cxn ang="0">
                  <a:pos x="connsiteX0" y="connsiteY0"/>
                </a:cxn>
                <a:cxn ang="0">
                  <a:pos x="connsiteX1" y="connsiteY1"/>
                </a:cxn>
                <a:cxn ang="0">
                  <a:pos x="connsiteX2" y="connsiteY2"/>
                </a:cxn>
                <a:cxn ang="0">
                  <a:pos x="connsiteX3" y="connsiteY3"/>
                </a:cxn>
              </a:cxnLst>
              <a:rect l="l" t="t" r="r" b="b"/>
              <a:pathLst>
                <a:path w="10557" h="12305">
                  <a:moveTo>
                    <a:pt x="10557" y="6561"/>
                  </a:moveTo>
                  <a:cubicBezTo>
                    <a:pt x="10557" y="3872"/>
                    <a:pt x="8729" y="108"/>
                    <a:pt x="4857" y="0"/>
                  </a:cubicBezTo>
                  <a:cubicBezTo>
                    <a:pt x="-198" y="430"/>
                    <a:pt x="-1489" y="7099"/>
                    <a:pt x="1845" y="10540"/>
                  </a:cubicBezTo>
                  <a:cubicBezTo>
                    <a:pt x="5180" y="14197"/>
                    <a:pt x="10557" y="11831"/>
                    <a:pt x="10557" y="6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4" name="任意多边形: 形状 852">
              <a:extLst>
                <a:ext uri="{FF2B5EF4-FFF2-40B4-BE49-F238E27FC236}">
                  <a16:creationId xmlns:a16="http://schemas.microsoft.com/office/drawing/2014/main" xmlns="" id="{A621C5B1-D4F1-43C4-9C52-3F2270C39261}"/>
                </a:ext>
              </a:extLst>
            </p:cNvPr>
            <p:cNvSpPr/>
            <p:nvPr/>
          </p:nvSpPr>
          <p:spPr>
            <a:xfrm>
              <a:off x="354020" y="769486"/>
              <a:ext cx="45987" cy="51354"/>
            </a:xfrm>
            <a:custGeom>
              <a:avLst/>
              <a:gdLst>
                <a:gd name="connsiteX0" fmla="*/ 10802 w 10883"/>
                <a:gd name="connsiteY0" fmla="*/ 6453 h 12153"/>
                <a:gd name="connsiteX1" fmla="*/ 4026 w 10883"/>
                <a:gd name="connsiteY1" fmla="*/ 0 h 12153"/>
                <a:gd name="connsiteX2" fmla="*/ 3488 w 10883"/>
                <a:gd name="connsiteY2" fmla="*/ 0 h 12153"/>
                <a:gd name="connsiteX3" fmla="*/ 3058 w 10883"/>
                <a:gd name="connsiteY3" fmla="*/ 10863 h 12153"/>
                <a:gd name="connsiteX4" fmla="*/ 10802 w 10883"/>
                <a:gd name="connsiteY4" fmla="*/ 6453 h 12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3" h="12153">
                  <a:moveTo>
                    <a:pt x="10802" y="6453"/>
                  </a:moveTo>
                  <a:cubicBezTo>
                    <a:pt x="10372" y="3872"/>
                    <a:pt x="8006" y="108"/>
                    <a:pt x="4026" y="0"/>
                  </a:cubicBezTo>
                  <a:cubicBezTo>
                    <a:pt x="3918" y="0"/>
                    <a:pt x="3703" y="0"/>
                    <a:pt x="3488" y="0"/>
                  </a:cubicBezTo>
                  <a:cubicBezTo>
                    <a:pt x="-922" y="645"/>
                    <a:pt x="-1244" y="7529"/>
                    <a:pt x="3058" y="10863"/>
                  </a:cubicBezTo>
                  <a:cubicBezTo>
                    <a:pt x="6930" y="13875"/>
                    <a:pt x="11555" y="11293"/>
                    <a:pt x="10802" y="64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5" name="任意多边形: 形状 853">
              <a:extLst>
                <a:ext uri="{FF2B5EF4-FFF2-40B4-BE49-F238E27FC236}">
                  <a16:creationId xmlns:a16="http://schemas.microsoft.com/office/drawing/2014/main" xmlns="" id="{7F6235F2-ED93-488A-AFBC-9E9458383698}"/>
                </a:ext>
              </a:extLst>
            </p:cNvPr>
            <p:cNvSpPr/>
            <p:nvPr/>
          </p:nvSpPr>
          <p:spPr>
            <a:xfrm>
              <a:off x="522220" y="763126"/>
              <a:ext cx="48244" cy="51421"/>
            </a:xfrm>
            <a:custGeom>
              <a:avLst/>
              <a:gdLst>
                <a:gd name="connsiteX0" fmla="*/ 11114 w 11417"/>
                <a:gd name="connsiteY0" fmla="*/ 6346 h 12169"/>
                <a:gd name="connsiteX1" fmla="*/ 3370 w 11417"/>
                <a:gd name="connsiteY1" fmla="*/ 0 h 12169"/>
                <a:gd name="connsiteX2" fmla="*/ 2402 w 11417"/>
                <a:gd name="connsiteY2" fmla="*/ 215 h 12169"/>
                <a:gd name="connsiteX3" fmla="*/ 4554 w 11417"/>
                <a:gd name="connsiteY3" fmla="*/ 11293 h 12169"/>
                <a:gd name="connsiteX4" fmla="*/ 11114 w 11417"/>
                <a:gd name="connsiteY4" fmla="*/ 6346 h 12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7" h="12169">
                  <a:moveTo>
                    <a:pt x="11114" y="6346"/>
                  </a:moveTo>
                  <a:cubicBezTo>
                    <a:pt x="10362" y="3764"/>
                    <a:pt x="7350" y="0"/>
                    <a:pt x="3370" y="0"/>
                  </a:cubicBezTo>
                  <a:cubicBezTo>
                    <a:pt x="3048" y="0"/>
                    <a:pt x="2725" y="108"/>
                    <a:pt x="2402" y="215"/>
                  </a:cubicBezTo>
                  <a:cubicBezTo>
                    <a:pt x="-1685" y="1506"/>
                    <a:pt x="-286" y="8389"/>
                    <a:pt x="4554" y="11293"/>
                  </a:cubicBezTo>
                  <a:cubicBezTo>
                    <a:pt x="8856" y="13660"/>
                    <a:pt x="12513" y="10971"/>
                    <a:pt x="11114"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6" name="任意多边形: 形状 854">
              <a:extLst>
                <a:ext uri="{FF2B5EF4-FFF2-40B4-BE49-F238E27FC236}">
                  <a16:creationId xmlns:a16="http://schemas.microsoft.com/office/drawing/2014/main" xmlns="" id="{D4378C10-2663-4424-9934-747D45DFBCA8}"/>
                </a:ext>
              </a:extLst>
            </p:cNvPr>
            <p:cNvSpPr/>
            <p:nvPr/>
          </p:nvSpPr>
          <p:spPr>
            <a:xfrm>
              <a:off x="687496" y="754945"/>
              <a:ext cx="51197" cy="50661"/>
            </a:xfrm>
            <a:custGeom>
              <a:avLst/>
              <a:gdLst>
                <a:gd name="connsiteX0" fmla="*/ 11475 w 12116"/>
                <a:gd name="connsiteY0" fmla="*/ 6238 h 11989"/>
                <a:gd name="connsiteX1" fmla="*/ 2870 w 12116"/>
                <a:gd name="connsiteY1" fmla="*/ 0 h 11989"/>
                <a:gd name="connsiteX2" fmla="*/ 1472 w 12116"/>
                <a:gd name="connsiteY2" fmla="*/ 323 h 11989"/>
                <a:gd name="connsiteX3" fmla="*/ 6957 w 12116"/>
                <a:gd name="connsiteY3" fmla="*/ 11616 h 11989"/>
                <a:gd name="connsiteX4" fmla="*/ 11475 w 12116"/>
                <a:gd name="connsiteY4" fmla="*/ 6238 h 11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6" h="11989">
                  <a:moveTo>
                    <a:pt x="11475" y="6238"/>
                  </a:moveTo>
                  <a:cubicBezTo>
                    <a:pt x="10292" y="3657"/>
                    <a:pt x="6850" y="0"/>
                    <a:pt x="2870" y="0"/>
                  </a:cubicBezTo>
                  <a:cubicBezTo>
                    <a:pt x="2440" y="0"/>
                    <a:pt x="2010" y="108"/>
                    <a:pt x="1472" y="323"/>
                  </a:cubicBezTo>
                  <a:cubicBezTo>
                    <a:pt x="-2185" y="2259"/>
                    <a:pt x="1472" y="9788"/>
                    <a:pt x="6957" y="11616"/>
                  </a:cubicBezTo>
                  <a:cubicBezTo>
                    <a:pt x="11044" y="13014"/>
                    <a:pt x="13303" y="10325"/>
                    <a:pt x="11475" y="62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7" name="任意多边形: 形状 855">
              <a:extLst>
                <a:ext uri="{FF2B5EF4-FFF2-40B4-BE49-F238E27FC236}">
                  <a16:creationId xmlns:a16="http://schemas.microsoft.com/office/drawing/2014/main" xmlns="" id="{08195FFF-62C0-4182-8A9E-1D95B26512F9}"/>
                </a:ext>
              </a:extLst>
            </p:cNvPr>
            <p:cNvSpPr/>
            <p:nvPr/>
          </p:nvSpPr>
          <p:spPr>
            <a:xfrm>
              <a:off x="849362" y="744943"/>
              <a:ext cx="54362" cy="50352"/>
            </a:xfrm>
            <a:custGeom>
              <a:avLst/>
              <a:gdLst>
                <a:gd name="connsiteX0" fmla="*/ 2316 w 12865"/>
                <a:gd name="connsiteY0" fmla="*/ 0 h 11916"/>
                <a:gd name="connsiteX1" fmla="*/ 1026 w 12865"/>
                <a:gd name="connsiteY1" fmla="*/ 323 h 11916"/>
                <a:gd name="connsiteX2" fmla="*/ 8770 w 12865"/>
                <a:gd name="connsiteY2" fmla="*/ 11724 h 11916"/>
                <a:gd name="connsiteX3" fmla="*/ 11781 w 12865"/>
                <a:gd name="connsiteY3" fmla="*/ 6131 h 11916"/>
                <a:gd name="connsiteX4" fmla="*/ 2316 w 12865"/>
                <a:gd name="connsiteY4" fmla="*/ 0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 h="11916">
                  <a:moveTo>
                    <a:pt x="2316" y="0"/>
                  </a:moveTo>
                  <a:cubicBezTo>
                    <a:pt x="1886" y="0"/>
                    <a:pt x="1456" y="108"/>
                    <a:pt x="1026" y="323"/>
                  </a:cubicBezTo>
                  <a:cubicBezTo>
                    <a:pt x="-2308" y="2366"/>
                    <a:pt x="3069" y="10325"/>
                    <a:pt x="8770" y="11724"/>
                  </a:cubicBezTo>
                  <a:cubicBezTo>
                    <a:pt x="12642" y="12692"/>
                    <a:pt x="14040" y="9895"/>
                    <a:pt x="11781" y="6131"/>
                  </a:cubicBezTo>
                  <a:cubicBezTo>
                    <a:pt x="10168" y="3657"/>
                    <a:pt x="6188" y="0"/>
                    <a:pt x="23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8" name="任意多边形: 形状 856">
              <a:extLst>
                <a:ext uri="{FF2B5EF4-FFF2-40B4-BE49-F238E27FC236}">
                  <a16:creationId xmlns:a16="http://schemas.microsoft.com/office/drawing/2014/main" xmlns="" id="{76EC5611-6E56-41CA-B88A-E02153886C67}"/>
                </a:ext>
              </a:extLst>
            </p:cNvPr>
            <p:cNvSpPr/>
            <p:nvPr/>
          </p:nvSpPr>
          <p:spPr>
            <a:xfrm>
              <a:off x="1005557" y="733572"/>
              <a:ext cx="58233" cy="49744"/>
            </a:xfrm>
            <a:custGeom>
              <a:avLst/>
              <a:gdLst>
                <a:gd name="connsiteX0" fmla="*/ 738 w 13781"/>
                <a:gd name="connsiteY0" fmla="*/ 325 h 11772"/>
                <a:gd name="connsiteX1" fmla="*/ 10741 w 13781"/>
                <a:gd name="connsiteY1" fmla="*/ 11726 h 11772"/>
                <a:gd name="connsiteX2" fmla="*/ 12032 w 13781"/>
                <a:gd name="connsiteY2" fmla="*/ 6026 h 11772"/>
                <a:gd name="connsiteX3" fmla="*/ 1921 w 13781"/>
                <a:gd name="connsiteY3" fmla="*/ 2 h 11772"/>
                <a:gd name="connsiteX4" fmla="*/ 738 w 13781"/>
                <a:gd name="connsiteY4" fmla="*/ 325 h 11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1" h="11772">
                  <a:moveTo>
                    <a:pt x="738" y="325"/>
                  </a:moveTo>
                  <a:cubicBezTo>
                    <a:pt x="-2381" y="2476"/>
                    <a:pt x="5040" y="10866"/>
                    <a:pt x="10741" y="11726"/>
                  </a:cubicBezTo>
                  <a:cubicBezTo>
                    <a:pt x="14183" y="12156"/>
                    <a:pt x="14828" y="9575"/>
                    <a:pt x="12032" y="6026"/>
                  </a:cubicBezTo>
                  <a:cubicBezTo>
                    <a:pt x="10096" y="3444"/>
                    <a:pt x="5578" y="-105"/>
                    <a:pt x="1921" y="2"/>
                  </a:cubicBezTo>
                  <a:cubicBezTo>
                    <a:pt x="1491" y="2"/>
                    <a:pt x="1061" y="110"/>
                    <a:pt x="738"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9" name="任意多边形: 形状 857">
              <a:extLst>
                <a:ext uri="{FF2B5EF4-FFF2-40B4-BE49-F238E27FC236}">
                  <a16:creationId xmlns:a16="http://schemas.microsoft.com/office/drawing/2014/main" xmlns="" id="{65BCD902-FFBF-485D-985D-B0881FF233DA}"/>
                </a:ext>
              </a:extLst>
            </p:cNvPr>
            <p:cNvSpPr/>
            <p:nvPr/>
          </p:nvSpPr>
          <p:spPr>
            <a:xfrm>
              <a:off x="1150115" y="720849"/>
              <a:ext cx="60494" cy="49562"/>
            </a:xfrm>
            <a:custGeom>
              <a:avLst/>
              <a:gdLst>
                <a:gd name="connsiteX0" fmla="*/ 1377 w 14316"/>
                <a:gd name="connsiteY0" fmla="*/ 2 h 11729"/>
                <a:gd name="connsiteX1" fmla="*/ 409 w 14316"/>
                <a:gd name="connsiteY1" fmla="*/ 433 h 11729"/>
                <a:gd name="connsiteX2" fmla="*/ 12347 w 14316"/>
                <a:gd name="connsiteY2" fmla="*/ 11726 h 11729"/>
                <a:gd name="connsiteX3" fmla="*/ 11917 w 14316"/>
                <a:gd name="connsiteY3" fmla="*/ 6026 h 11729"/>
                <a:gd name="connsiteX4" fmla="*/ 1377 w 14316"/>
                <a:gd name="connsiteY4" fmla="*/ 2 h 11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6" h="11729">
                  <a:moveTo>
                    <a:pt x="1377" y="2"/>
                  </a:moveTo>
                  <a:cubicBezTo>
                    <a:pt x="1054" y="110"/>
                    <a:pt x="624" y="110"/>
                    <a:pt x="409" y="433"/>
                  </a:cubicBezTo>
                  <a:cubicBezTo>
                    <a:pt x="-2065" y="2691"/>
                    <a:pt x="7292" y="11618"/>
                    <a:pt x="12347" y="11726"/>
                  </a:cubicBezTo>
                  <a:cubicBezTo>
                    <a:pt x="15144" y="11834"/>
                    <a:pt x="14929" y="9252"/>
                    <a:pt x="11917" y="6026"/>
                  </a:cubicBezTo>
                  <a:cubicBezTo>
                    <a:pt x="9658" y="3444"/>
                    <a:pt x="4818" y="-105"/>
                    <a:pt x="1377"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0" name="任意多边形: 形状 858">
              <a:extLst>
                <a:ext uri="{FF2B5EF4-FFF2-40B4-BE49-F238E27FC236}">
                  <a16:creationId xmlns:a16="http://schemas.microsoft.com/office/drawing/2014/main" xmlns="" id="{6637E863-E443-4E86-A2BB-77F8A4327259}"/>
                </a:ext>
              </a:extLst>
            </p:cNvPr>
            <p:cNvSpPr/>
            <p:nvPr/>
          </p:nvSpPr>
          <p:spPr>
            <a:xfrm>
              <a:off x="1280018" y="707213"/>
              <a:ext cx="63785" cy="48654"/>
            </a:xfrm>
            <a:custGeom>
              <a:avLst/>
              <a:gdLst>
                <a:gd name="connsiteX0" fmla="*/ 213 w 15095"/>
                <a:gd name="connsiteY0" fmla="*/ 325 h 11514"/>
                <a:gd name="connsiteX1" fmla="*/ 13550 w 15095"/>
                <a:gd name="connsiteY1" fmla="*/ 11511 h 11514"/>
                <a:gd name="connsiteX2" fmla="*/ 12044 w 15095"/>
                <a:gd name="connsiteY2" fmla="*/ 5810 h 11514"/>
                <a:gd name="connsiteX3" fmla="*/ 12044 w 15095"/>
                <a:gd name="connsiteY3" fmla="*/ 5810 h 11514"/>
                <a:gd name="connsiteX4" fmla="*/ 1181 w 15095"/>
                <a:gd name="connsiteY4" fmla="*/ 2 h 11514"/>
                <a:gd name="connsiteX5" fmla="*/ 213 w 15095"/>
                <a:gd name="connsiteY5" fmla="*/ 325 h 1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95" h="11514">
                  <a:moveTo>
                    <a:pt x="213" y="325"/>
                  </a:moveTo>
                  <a:cubicBezTo>
                    <a:pt x="-1616" y="2584"/>
                    <a:pt x="8817" y="11296"/>
                    <a:pt x="13550" y="11511"/>
                  </a:cubicBezTo>
                  <a:cubicBezTo>
                    <a:pt x="16131" y="11618"/>
                    <a:pt x="15378" y="9037"/>
                    <a:pt x="12044" y="5810"/>
                  </a:cubicBezTo>
                  <a:lnTo>
                    <a:pt x="12044" y="5810"/>
                  </a:lnTo>
                  <a:cubicBezTo>
                    <a:pt x="9355" y="3337"/>
                    <a:pt x="4300" y="-105"/>
                    <a:pt x="1181" y="2"/>
                  </a:cubicBezTo>
                  <a:cubicBezTo>
                    <a:pt x="750" y="2"/>
                    <a:pt x="428" y="110"/>
                    <a:pt x="213"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6" name="任意多边形: 形状 859">
              <a:extLst>
                <a:ext uri="{FF2B5EF4-FFF2-40B4-BE49-F238E27FC236}">
                  <a16:creationId xmlns:a16="http://schemas.microsoft.com/office/drawing/2014/main" xmlns="" id="{91502151-0FE1-49BF-8DAD-B8A247CC0F45}"/>
                </a:ext>
              </a:extLst>
            </p:cNvPr>
            <p:cNvSpPr/>
            <p:nvPr/>
          </p:nvSpPr>
          <p:spPr>
            <a:xfrm>
              <a:off x="1395107" y="692669"/>
              <a:ext cx="66262" cy="48282"/>
            </a:xfrm>
            <a:custGeom>
              <a:avLst/>
              <a:gdLst>
                <a:gd name="connsiteX0" fmla="*/ 11911 w 15681"/>
                <a:gd name="connsiteY0" fmla="*/ 5703 h 11426"/>
                <a:gd name="connsiteX1" fmla="*/ 725 w 15681"/>
                <a:gd name="connsiteY1" fmla="*/ 3 h 11426"/>
                <a:gd name="connsiteX2" fmla="*/ 80 w 15681"/>
                <a:gd name="connsiteY2" fmla="*/ 433 h 11426"/>
                <a:gd name="connsiteX3" fmla="*/ 14923 w 15681"/>
                <a:gd name="connsiteY3" fmla="*/ 11404 h 11426"/>
                <a:gd name="connsiteX4" fmla="*/ 11911 w 15681"/>
                <a:gd name="connsiteY4" fmla="*/ 5703 h 1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1" h="11426">
                  <a:moveTo>
                    <a:pt x="11911" y="5703"/>
                  </a:moveTo>
                  <a:cubicBezTo>
                    <a:pt x="8469" y="2907"/>
                    <a:pt x="3307" y="-105"/>
                    <a:pt x="725" y="3"/>
                  </a:cubicBezTo>
                  <a:cubicBezTo>
                    <a:pt x="510" y="110"/>
                    <a:pt x="188" y="110"/>
                    <a:pt x="80" y="433"/>
                  </a:cubicBezTo>
                  <a:cubicBezTo>
                    <a:pt x="-1103" y="2799"/>
                    <a:pt x="11158" y="11941"/>
                    <a:pt x="14923" y="11404"/>
                  </a:cubicBezTo>
                  <a:cubicBezTo>
                    <a:pt x="16644" y="11081"/>
                    <a:pt x="15353" y="8607"/>
                    <a:pt x="11911"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7" name="任意多边形: 形状 860">
              <a:extLst>
                <a:ext uri="{FF2B5EF4-FFF2-40B4-BE49-F238E27FC236}">
                  <a16:creationId xmlns:a16="http://schemas.microsoft.com/office/drawing/2014/main" xmlns="" id="{0B07B582-0828-4B21-AC87-51D396505E0B}"/>
                </a:ext>
              </a:extLst>
            </p:cNvPr>
            <p:cNvSpPr/>
            <p:nvPr/>
          </p:nvSpPr>
          <p:spPr>
            <a:xfrm>
              <a:off x="1495402" y="677186"/>
              <a:ext cx="69072" cy="47437"/>
            </a:xfrm>
            <a:custGeom>
              <a:avLst/>
              <a:gdLst>
                <a:gd name="connsiteX0" fmla="*/ 11838 w 16346"/>
                <a:gd name="connsiteY0" fmla="*/ 5603 h 11226"/>
                <a:gd name="connsiteX1" fmla="*/ 11838 w 16346"/>
                <a:gd name="connsiteY1" fmla="*/ 5603 h 11226"/>
                <a:gd name="connsiteX2" fmla="*/ 545 w 16346"/>
                <a:gd name="connsiteY2" fmla="*/ 10 h 11226"/>
                <a:gd name="connsiteX3" fmla="*/ 115 w 16346"/>
                <a:gd name="connsiteY3" fmla="*/ 225 h 11226"/>
                <a:gd name="connsiteX4" fmla="*/ 15818 w 16346"/>
                <a:gd name="connsiteY4" fmla="*/ 11196 h 11226"/>
                <a:gd name="connsiteX5" fmla="*/ 11838 w 16346"/>
                <a:gd name="connsiteY5" fmla="*/ 5603 h 1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46" h="11226">
                  <a:moveTo>
                    <a:pt x="11838" y="5603"/>
                  </a:moveTo>
                  <a:lnTo>
                    <a:pt x="11838" y="5603"/>
                  </a:lnTo>
                  <a:cubicBezTo>
                    <a:pt x="8612" y="3129"/>
                    <a:pt x="3019" y="-205"/>
                    <a:pt x="545" y="10"/>
                  </a:cubicBezTo>
                  <a:cubicBezTo>
                    <a:pt x="437" y="10"/>
                    <a:pt x="222" y="117"/>
                    <a:pt x="115" y="225"/>
                  </a:cubicBezTo>
                  <a:cubicBezTo>
                    <a:pt x="-1391" y="2161"/>
                    <a:pt x="12376" y="11841"/>
                    <a:pt x="15818" y="11196"/>
                  </a:cubicBezTo>
                  <a:cubicBezTo>
                    <a:pt x="17324" y="10981"/>
                    <a:pt x="15495" y="8507"/>
                    <a:pt x="11838" y="56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8" name="任意多边形: 形状 861">
              <a:extLst>
                <a:ext uri="{FF2B5EF4-FFF2-40B4-BE49-F238E27FC236}">
                  <a16:creationId xmlns:a16="http://schemas.microsoft.com/office/drawing/2014/main" xmlns="" id="{6040BAF5-4F5F-456B-A0DB-A56A28D74178}"/>
                </a:ext>
              </a:extLst>
            </p:cNvPr>
            <p:cNvSpPr/>
            <p:nvPr/>
          </p:nvSpPr>
          <p:spPr>
            <a:xfrm>
              <a:off x="1580269" y="661762"/>
              <a:ext cx="71510" cy="46499"/>
            </a:xfrm>
            <a:custGeom>
              <a:avLst/>
              <a:gdLst>
                <a:gd name="connsiteX0" fmla="*/ 11652 w 16923"/>
                <a:gd name="connsiteY0" fmla="*/ 5488 h 11004"/>
                <a:gd name="connsiteX1" fmla="*/ 359 w 16923"/>
                <a:gd name="connsiteY1" fmla="*/ 3 h 11004"/>
                <a:gd name="connsiteX2" fmla="*/ 36 w 16923"/>
                <a:gd name="connsiteY2" fmla="*/ 218 h 11004"/>
                <a:gd name="connsiteX3" fmla="*/ 16600 w 16923"/>
                <a:gd name="connsiteY3" fmla="*/ 10974 h 11004"/>
                <a:gd name="connsiteX4" fmla="*/ 11652 w 16923"/>
                <a:gd name="connsiteY4" fmla="*/ 5488 h 11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3" h="11004">
                  <a:moveTo>
                    <a:pt x="11652" y="5488"/>
                  </a:moveTo>
                  <a:cubicBezTo>
                    <a:pt x="7673" y="2692"/>
                    <a:pt x="2295" y="-105"/>
                    <a:pt x="359" y="3"/>
                  </a:cubicBezTo>
                  <a:cubicBezTo>
                    <a:pt x="251" y="3"/>
                    <a:pt x="144" y="111"/>
                    <a:pt x="36" y="218"/>
                  </a:cubicBezTo>
                  <a:cubicBezTo>
                    <a:pt x="-824" y="2047"/>
                    <a:pt x="13911" y="11619"/>
                    <a:pt x="16600" y="10974"/>
                  </a:cubicBezTo>
                  <a:cubicBezTo>
                    <a:pt x="17783" y="10651"/>
                    <a:pt x="15632" y="8285"/>
                    <a:pt x="11652" y="54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9" name="任意多边形: 形状 862">
              <a:extLst>
                <a:ext uri="{FF2B5EF4-FFF2-40B4-BE49-F238E27FC236}">
                  <a16:creationId xmlns:a16="http://schemas.microsoft.com/office/drawing/2014/main" xmlns="" id="{BBD3F86E-60B6-424C-8D73-30CE75F6B973}"/>
                </a:ext>
              </a:extLst>
            </p:cNvPr>
            <p:cNvSpPr/>
            <p:nvPr/>
          </p:nvSpPr>
          <p:spPr>
            <a:xfrm>
              <a:off x="1649243" y="645363"/>
              <a:ext cx="73407" cy="46072"/>
            </a:xfrm>
            <a:custGeom>
              <a:avLst/>
              <a:gdLst>
                <a:gd name="connsiteX0" fmla="*/ 62 w 17372"/>
                <a:gd name="connsiteY0" fmla="*/ 119 h 10903"/>
                <a:gd name="connsiteX1" fmla="*/ 17163 w 17372"/>
                <a:gd name="connsiteY1" fmla="*/ 10874 h 10903"/>
                <a:gd name="connsiteX2" fmla="*/ 11462 w 17372"/>
                <a:gd name="connsiteY2" fmla="*/ 5389 h 10903"/>
                <a:gd name="connsiteX3" fmla="*/ 169 w 17372"/>
                <a:gd name="connsiteY3" fmla="*/ 11 h 10903"/>
                <a:gd name="connsiteX4" fmla="*/ 62 w 17372"/>
                <a:gd name="connsiteY4" fmla="*/ 119 h 10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72" h="10903">
                  <a:moveTo>
                    <a:pt x="62" y="119"/>
                  </a:moveTo>
                  <a:cubicBezTo>
                    <a:pt x="-1122" y="1409"/>
                    <a:pt x="15119" y="11520"/>
                    <a:pt x="17163" y="10874"/>
                  </a:cubicBezTo>
                  <a:cubicBezTo>
                    <a:pt x="18131" y="10552"/>
                    <a:pt x="15657" y="8185"/>
                    <a:pt x="11462" y="5389"/>
                  </a:cubicBezTo>
                  <a:cubicBezTo>
                    <a:pt x="7268" y="2700"/>
                    <a:pt x="1782" y="-204"/>
                    <a:pt x="169" y="11"/>
                  </a:cubicBezTo>
                  <a:cubicBezTo>
                    <a:pt x="169" y="119"/>
                    <a:pt x="169" y="119"/>
                    <a:pt x="62" y="1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0" name="任意多边形: 形状 863">
              <a:extLst>
                <a:ext uri="{FF2B5EF4-FFF2-40B4-BE49-F238E27FC236}">
                  <a16:creationId xmlns:a16="http://schemas.microsoft.com/office/drawing/2014/main" xmlns="" id="{5263BB45-6ACC-47C6-984E-F9534B90E0FD}"/>
                </a:ext>
              </a:extLst>
            </p:cNvPr>
            <p:cNvSpPr/>
            <p:nvPr/>
          </p:nvSpPr>
          <p:spPr>
            <a:xfrm>
              <a:off x="1703132" y="629001"/>
              <a:ext cx="74996" cy="44872"/>
            </a:xfrm>
            <a:custGeom>
              <a:avLst/>
              <a:gdLst>
                <a:gd name="connsiteX0" fmla="*/ 17747 w 17748"/>
                <a:gd name="connsiteY0" fmla="*/ 10552 h 10619"/>
                <a:gd name="connsiteX1" fmla="*/ 11186 w 17748"/>
                <a:gd name="connsiteY1" fmla="*/ 5282 h 10619"/>
                <a:gd name="connsiteX2" fmla="*/ 108 w 17748"/>
                <a:gd name="connsiteY2" fmla="*/ 12 h 10619"/>
                <a:gd name="connsiteX3" fmla="*/ 1 w 17748"/>
                <a:gd name="connsiteY3" fmla="*/ 119 h 10619"/>
                <a:gd name="connsiteX4" fmla="*/ 17747 w 17748"/>
                <a:gd name="connsiteY4" fmla="*/ 10552 h 10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8" h="10619">
                  <a:moveTo>
                    <a:pt x="17747" y="10552"/>
                  </a:moveTo>
                  <a:cubicBezTo>
                    <a:pt x="17855" y="9477"/>
                    <a:pt x="11832" y="5712"/>
                    <a:pt x="11186" y="5282"/>
                  </a:cubicBezTo>
                  <a:cubicBezTo>
                    <a:pt x="6884" y="2593"/>
                    <a:pt x="1399" y="-203"/>
                    <a:pt x="108" y="12"/>
                  </a:cubicBezTo>
                  <a:cubicBezTo>
                    <a:pt x="108" y="12"/>
                    <a:pt x="1" y="119"/>
                    <a:pt x="1" y="119"/>
                  </a:cubicBezTo>
                  <a:cubicBezTo>
                    <a:pt x="-107" y="1733"/>
                    <a:pt x="16457" y="11520"/>
                    <a:pt x="17747" y="105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1" name="任意多边形: 形状 864">
              <a:extLst>
                <a:ext uri="{FF2B5EF4-FFF2-40B4-BE49-F238E27FC236}">
                  <a16:creationId xmlns:a16="http://schemas.microsoft.com/office/drawing/2014/main" xmlns="" id="{70621380-E6AF-4ADC-A12D-6E7FFFA78F21}"/>
                </a:ext>
              </a:extLst>
            </p:cNvPr>
            <p:cNvSpPr/>
            <p:nvPr/>
          </p:nvSpPr>
          <p:spPr>
            <a:xfrm>
              <a:off x="1739946" y="612640"/>
              <a:ext cx="76238" cy="44166"/>
            </a:xfrm>
            <a:custGeom>
              <a:avLst/>
              <a:gdLst>
                <a:gd name="connsiteX0" fmla="*/ 17962 w 18042"/>
                <a:gd name="connsiteY0" fmla="*/ 10445 h 10452"/>
                <a:gd name="connsiteX1" fmla="*/ 17962 w 18042"/>
                <a:gd name="connsiteY1" fmla="*/ 10445 h 10452"/>
                <a:gd name="connsiteX2" fmla="*/ 10756 w 18042"/>
                <a:gd name="connsiteY2" fmla="*/ 5174 h 10452"/>
                <a:gd name="connsiteX3" fmla="*/ 10756 w 18042"/>
                <a:gd name="connsiteY3" fmla="*/ 5174 h 10452"/>
                <a:gd name="connsiteX4" fmla="*/ 0 w 18042"/>
                <a:gd name="connsiteY4" fmla="*/ 12 h 10452"/>
                <a:gd name="connsiteX5" fmla="*/ 0 w 18042"/>
                <a:gd name="connsiteY5" fmla="*/ 119 h 10452"/>
                <a:gd name="connsiteX6" fmla="*/ 17962 w 18042"/>
                <a:gd name="connsiteY6" fmla="*/ 10445 h 1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42" h="10452">
                  <a:moveTo>
                    <a:pt x="17962" y="10445"/>
                  </a:moveTo>
                  <a:cubicBezTo>
                    <a:pt x="18069" y="10445"/>
                    <a:pt x="18069" y="10445"/>
                    <a:pt x="17962" y="10445"/>
                  </a:cubicBezTo>
                  <a:cubicBezTo>
                    <a:pt x="17747" y="9477"/>
                    <a:pt x="13982" y="7003"/>
                    <a:pt x="10756" y="5174"/>
                  </a:cubicBezTo>
                  <a:lnTo>
                    <a:pt x="10756" y="5174"/>
                  </a:lnTo>
                  <a:cubicBezTo>
                    <a:pt x="6346" y="2593"/>
                    <a:pt x="968" y="-203"/>
                    <a:pt x="0" y="12"/>
                  </a:cubicBezTo>
                  <a:cubicBezTo>
                    <a:pt x="0" y="12"/>
                    <a:pt x="0" y="119"/>
                    <a:pt x="0" y="119"/>
                  </a:cubicBezTo>
                  <a:cubicBezTo>
                    <a:pt x="538" y="1625"/>
                    <a:pt x="16456" y="10767"/>
                    <a:pt x="17962" y="104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2" name="任意多边形: 形状 865">
              <a:extLst>
                <a:ext uri="{FF2B5EF4-FFF2-40B4-BE49-F238E27FC236}">
                  <a16:creationId xmlns:a16="http://schemas.microsoft.com/office/drawing/2014/main" xmlns="" id="{D4402E1D-B63A-452A-AE99-49ACE0695E02}"/>
                </a:ext>
              </a:extLst>
            </p:cNvPr>
            <p:cNvSpPr/>
            <p:nvPr/>
          </p:nvSpPr>
          <p:spPr>
            <a:xfrm>
              <a:off x="1759945" y="595873"/>
              <a:ext cx="77261" cy="43629"/>
            </a:xfrm>
            <a:custGeom>
              <a:avLst/>
              <a:gdLst>
                <a:gd name="connsiteX0" fmla="*/ 18284 w 18284"/>
                <a:gd name="connsiteY0" fmla="*/ 10218 h 10325"/>
                <a:gd name="connsiteX1" fmla="*/ 10433 w 18284"/>
                <a:gd name="connsiteY1" fmla="*/ 5055 h 10325"/>
                <a:gd name="connsiteX2" fmla="*/ 10433 w 18284"/>
                <a:gd name="connsiteY2" fmla="*/ 5055 h 10325"/>
                <a:gd name="connsiteX3" fmla="*/ 0 w 18284"/>
                <a:gd name="connsiteY3" fmla="*/ 0 h 10325"/>
                <a:gd name="connsiteX4" fmla="*/ 18177 w 18284"/>
                <a:gd name="connsiteY4" fmla="*/ 10325 h 10325"/>
                <a:gd name="connsiteX5" fmla="*/ 18284 w 18284"/>
                <a:gd name="connsiteY5" fmla="*/ 10218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10325">
                  <a:moveTo>
                    <a:pt x="18284" y="10218"/>
                  </a:moveTo>
                  <a:cubicBezTo>
                    <a:pt x="17639" y="9357"/>
                    <a:pt x="13014" y="6561"/>
                    <a:pt x="10433" y="5055"/>
                  </a:cubicBezTo>
                  <a:lnTo>
                    <a:pt x="10433" y="5055"/>
                  </a:lnTo>
                  <a:cubicBezTo>
                    <a:pt x="8174" y="3764"/>
                    <a:pt x="1291" y="0"/>
                    <a:pt x="0" y="0"/>
                  </a:cubicBezTo>
                  <a:cubicBezTo>
                    <a:pt x="107" y="968"/>
                    <a:pt x="16026" y="10003"/>
                    <a:pt x="18177" y="10325"/>
                  </a:cubicBezTo>
                  <a:cubicBezTo>
                    <a:pt x="18284" y="10325"/>
                    <a:pt x="18284" y="10325"/>
                    <a:pt x="18284"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3" name="任意多边形: 形状 866">
              <a:extLst>
                <a:ext uri="{FF2B5EF4-FFF2-40B4-BE49-F238E27FC236}">
                  <a16:creationId xmlns:a16="http://schemas.microsoft.com/office/drawing/2014/main" xmlns="" id="{950AEA6F-03AF-49FC-8970-E9AF3E62E359}"/>
                </a:ext>
              </a:extLst>
            </p:cNvPr>
            <p:cNvSpPr/>
            <p:nvPr/>
          </p:nvSpPr>
          <p:spPr>
            <a:xfrm>
              <a:off x="1763579" y="579967"/>
              <a:ext cx="77261" cy="42721"/>
            </a:xfrm>
            <a:custGeom>
              <a:avLst/>
              <a:gdLst>
                <a:gd name="connsiteX0" fmla="*/ 0 w 18284"/>
                <a:gd name="connsiteY0" fmla="*/ 0 h 10110"/>
                <a:gd name="connsiteX1" fmla="*/ 18285 w 18284"/>
                <a:gd name="connsiteY1" fmla="*/ 10110 h 10110"/>
                <a:gd name="connsiteX2" fmla="*/ 9895 w 18284"/>
                <a:gd name="connsiteY2" fmla="*/ 5055 h 10110"/>
                <a:gd name="connsiteX3" fmla="*/ 0 w 18284"/>
                <a:gd name="connsiteY3" fmla="*/ 0 h 10110"/>
              </a:gdLst>
              <a:ahLst/>
              <a:cxnLst>
                <a:cxn ang="0">
                  <a:pos x="connsiteX0" y="connsiteY0"/>
                </a:cxn>
                <a:cxn ang="0">
                  <a:pos x="connsiteX1" y="connsiteY1"/>
                </a:cxn>
                <a:cxn ang="0">
                  <a:pos x="connsiteX2" y="connsiteY2"/>
                </a:cxn>
                <a:cxn ang="0">
                  <a:pos x="connsiteX3" y="connsiteY3"/>
                </a:cxn>
              </a:cxnLst>
              <a:rect l="l" t="t" r="r" b="b"/>
              <a:pathLst>
                <a:path w="18284" h="10110">
                  <a:moveTo>
                    <a:pt x="0" y="0"/>
                  </a:moveTo>
                  <a:cubicBezTo>
                    <a:pt x="108" y="108"/>
                    <a:pt x="16886" y="10110"/>
                    <a:pt x="18285" y="10110"/>
                  </a:cubicBezTo>
                  <a:cubicBezTo>
                    <a:pt x="17854" y="9572"/>
                    <a:pt x="13660" y="7099"/>
                    <a:pt x="9895" y="5055"/>
                  </a:cubicBezTo>
                  <a:cubicBezTo>
                    <a:pt x="6991" y="3334"/>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4" name="任意多边形: 形状 867">
              <a:extLst>
                <a:ext uri="{FF2B5EF4-FFF2-40B4-BE49-F238E27FC236}">
                  <a16:creationId xmlns:a16="http://schemas.microsoft.com/office/drawing/2014/main" xmlns="" id="{8EFB86A6-6B14-4B6B-8E03-2C795059AC86}"/>
                </a:ext>
              </a:extLst>
            </p:cNvPr>
            <p:cNvSpPr/>
            <p:nvPr/>
          </p:nvSpPr>
          <p:spPr>
            <a:xfrm>
              <a:off x="1749948" y="564058"/>
              <a:ext cx="76352" cy="41812"/>
            </a:xfrm>
            <a:custGeom>
              <a:avLst/>
              <a:gdLst>
                <a:gd name="connsiteX0" fmla="*/ 9250 w 18069"/>
                <a:gd name="connsiteY0" fmla="*/ 4840 h 9895"/>
                <a:gd name="connsiteX1" fmla="*/ 0 w 18069"/>
                <a:gd name="connsiteY1" fmla="*/ 0 h 9895"/>
                <a:gd name="connsiteX2" fmla="*/ 18069 w 18069"/>
                <a:gd name="connsiteY2" fmla="*/ 9895 h 9895"/>
                <a:gd name="connsiteX3" fmla="*/ 9250 w 18069"/>
                <a:gd name="connsiteY3" fmla="*/ 4840 h 9895"/>
              </a:gdLst>
              <a:ahLst/>
              <a:cxnLst>
                <a:cxn ang="0">
                  <a:pos x="connsiteX0" y="connsiteY0"/>
                </a:cxn>
                <a:cxn ang="0">
                  <a:pos x="connsiteX1" y="connsiteY1"/>
                </a:cxn>
                <a:cxn ang="0">
                  <a:pos x="connsiteX2" y="connsiteY2"/>
                </a:cxn>
                <a:cxn ang="0">
                  <a:pos x="connsiteX3" y="connsiteY3"/>
                </a:cxn>
              </a:cxnLst>
              <a:rect l="l" t="t" r="r" b="b"/>
              <a:pathLst>
                <a:path w="18069" h="9895">
                  <a:moveTo>
                    <a:pt x="9250" y="4840"/>
                  </a:moveTo>
                  <a:cubicBezTo>
                    <a:pt x="6346" y="3227"/>
                    <a:pt x="753" y="215"/>
                    <a:pt x="0" y="0"/>
                  </a:cubicBezTo>
                  <a:cubicBezTo>
                    <a:pt x="107" y="108"/>
                    <a:pt x="17316" y="9572"/>
                    <a:pt x="18069" y="9895"/>
                  </a:cubicBezTo>
                  <a:cubicBezTo>
                    <a:pt x="17424" y="9357"/>
                    <a:pt x="13552" y="7206"/>
                    <a:pt x="9250" y="48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5" name="任意多边形: 形状 884">
              <a:extLst>
                <a:ext uri="{FF2B5EF4-FFF2-40B4-BE49-F238E27FC236}">
                  <a16:creationId xmlns:a16="http://schemas.microsoft.com/office/drawing/2014/main" xmlns="" id="{25964B46-6032-41EE-ADEA-0FCDF46AA8EB}"/>
                </a:ext>
              </a:extLst>
            </p:cNvPr>
            <p:cNvSpPr/>
            <p:nvPr/>
          </p:nvSpPr>
          <p:spPr>
            <a:xfrm>
              <a:off x="86738" y="895379"/>
              <a:ext cx="48945" cy="55850"/>
            </a:xfrm>
            <a:custGeom>
              <a:avLst/>
              <a:gdLst>
                <a:gd name="connsiteX0" fmla="*/ 11565 w 11583"/>
                <a:gd name="connsiteY0" fmla="*/ 7099 h 13217"/>
                <a:gd name="connsiteX1" fmla="*/ 11565 w 11583"/>
                <a:gd name="connsiteY1" fmla="*/ 7099 h 13217"/>
                <a:gd name="connsiteX2" fmla="*/ 5864 w 11583"/>
                <a:gd name="connsiteY2" fmla="*/ 0 h 13217"/>
                <a:gd name="connsiteX3" fmla="*/ 1562 w 11583"/>
                <a:gd name="connsiteY3" fmla="*/ 11293 h 13217"/>
                <a:gd name="connsiteX4" fmla="*/ 11565 w 11583"/>
                <a:gd name="connsiteY4" fmla="*/ 7099 h 13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3" h="13217">
                  <a:moveTo>
                    <a:pt x="11565" y="7099"/>
                  </a:moveTo>
                  <a:lnTo>
                    <a:pt x="11565" y="7099"/>
                  </a:lnTo>
                  <a:cubicBezTo>
                    <a:pt x="11780" y="4195"/>
                    <a:pt x="10166" y="108"/>
                    <a:pt x="5864" y="0"/>
                  </a:cubicBezTo>
                  <a:cubicBezTo>
                    <a:pt x="271" y="430"/>
                    <a:pt x="-1665" y="7636"/>
                    <a:pt x="1562" y="11293"/>
                  </a:cubicBezTo>
                  <a:cubicBezTo>
                    <a:pt x="5004" y="15273"/>
                    <a:pt x="11027" y="12692"/>
                    <a:pt x="11565" y="709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6" name="任意多边形: 形状 885">
              <a:extLst>
                <a:ext uri="{FF2B5EF4-FFF2-40B4-BE49-F238E27FC236}">
                  <a16:creationId xmlns:a16="http://schemas.microsoft.com/office/drawing/2014/main" xmlns="" id="{D1C81AD7-05ED-4033-9A7F-7DA1E2A1AC86}"/>
                </a:ext>
              </a:extLst>
            </p:cNvPr>
            <p:cNvSpPr/>
            <p:nvPr/>
          </p:nvSpPr>
          <p:spPr>
            <a:xfrm>
              <a:off x="274232" y="891289"/>
              <a:ext cx="49135" cy="55727"/>
            </a:xfrm>
            <a:custGeom>
              <a:avLst/>
              <a:gdLst>
                <a:gd name="connsiteX0" fmla="*/ 11614 w 11628"/>
                <a:gd name="connsiteY0" fmla="*/ 6991 h 13188"/>
                <a:gd name="connsiteX1" fmla="*/ 4946 w 11628"/>
                <a:gd name="connsiteY1" fmla="*/ 0 h 13188"/>
                <a:gd name="connsiteX2" fmla="*/ 4408 w 11628"/>
                <a:gd name="connsiteY2" fmla="*/ 0 h 13188"/>
                <a:gd name="connsiteX3" fmla="*/ 2687 w 11628"/>
                <a:gd name="connsiteY3" fmla="*/ 11724 h 13188"/>
                <a:gd name="connsiteX4" fmla="*/ 11614 w 11628"/>
                <a:gd name="connsiteY4" fmla="*/ 6991 h 1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8" h="13188">
                  <a:moveTo>
                    <a:pt x="11614" y="6991"/>
                  </a:moveTo>
                  <a:cubicBezTo>
                    <a:pt x="11506" y="4195"/>
                    <a:pt x="9248" y="108"/>
                    <a:pt x="4946" y="0"/>
                  </a:cubicBezTo>
                  <a:cubicBezTo>
                    <a:pt x="4730" y="0"/>
                    <a:pt x="4515" y="0"/>
                    <a:pt x="4408" y="0"/>
                  </a:cubicBezTo>
                  <a:cubicBezTo>
                    <a:pt x="-540" y="753"/>
                    <a:pt x="-1615" y="8174"/>
                    <a:pt x="2687" y="11724"/>
                  </a:cubicBezTo>
                  <a:cubicBezTo>
                    <a:pt x="6666" y="15058"/>
                    <a:pt x="11937" y="12369"/>
                    <a:pt x="11614" y="6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7" name="任意多边形: 形状 886">
              <a:extLst>
                <a:ext uri="{FF2B5EF4-FFF2-40B4-BE49-F238E27FC236}">
                  <a16:creationId xmlns:a16="http://schemas.microsoft.com/office/drawing/2014/main" xmlns="" id="{BB4834C2-44C1-4CCA-99C0-F04AE17BAEFC}"/>
                </a:ext>
              </a:extLst>
            </p:cNvPr>
            <p:cNvSpPr/>
            <p:nvPr/>
          </p:nvSpPr>
          <p:spPr>
            <a:xfrm>
              <a:off x="460674" y="884473"/>
              <a:ext cx="50864" cy="56082"/>
            </a:xfrm>
            <a:custGeom>
              <a:avLst/>
              <a:gdLst>
                <a:gd name="connsiteX0" fmla="*/ 3523 w 12037"/>
                <a:gd name="connsiteY0" fmla="*/ 11831 h 13272"/>
                <a:gd name="connsiteX1" fmla="*/ 11912 w 12037"/>
                <a:gd name="connsiteY1" fmla="*/ 6991 h 13272"/>
                <a:gd name="connsiteX2" fmla="*/ 4276 w 12037"/>
                <a:gd name="connsiteY2" fmla="*/ 0 h 13272"/>
                <a:gd name="connsiteX3" fmla="*/ 3738 w 12037"/>
                <a:gd name="connsiteY3" fmla="*/ 108 h 13272"/>
                <a:gd name="connsiteX4" fmla="*/ 3523 w 12037"/>
                <a:gd name="connsiteY4" fmla="*/ 11831 h 13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7" h="13272">
                  <a:moveTo>
                    <a:pt x="3523" y="11831"/>
                  </a:moveTo>
                  <a:cubicBezTo>
                    <a:pt x="8040" y="15165"/>
                    <a:pt x="12880" y="12369"/>
                    <a:pt x="11912" y="6991"/>
                  </a:cubicBezTo>
                  <a:cubicBezTo>
                    <a:pt x="11374" y="4195"/>
                    <a:pt x="8686" y="108"/>
                    <a:pt x="4276" y="0"/>
                  </a:cubicBezTo>
                  <a:cubicBezTo>
                    <a:pt x="4061" y="0"/>
                    <a:pt x="3846" y="0"/>
                    <a:pt x="3738" y="108"/>
                  </a:cubicBezTo>
                  <a:cubicBezTo>
                    <a:pt x="-1210" y="968"/>
                    <a:pt x="-1210" y="8389"/>
                    <a:pt x="3523"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8" name="任意多边形: 形状 887">
              <a:extLst>
                <a:ext uri="{FF2B5EF4-FFF2-40B4-BE49-F238E27FC236}">
                  <a16:creationId xmlns:a16="http://schemas.microsoft.com/office/drawing/2014/main" xmlns="" id="{F7264344-407E-46CF-8585-4326CEAF9266}"/>
                </a:ext>
              </a:extLst>
            </p:cNvPr>
            <p:cNvSpPr/>
            <p:nvPr/>
          </p:nvSpPr>
          <p:spPr>
            <a:xfrm>
              <a:off x="644911" y="876748"/>
              <a:ext cx="53103" cy="55681"/>
            </a:xfrm>
            <a:custGeom>
              <a:avLst/>
              <a:gdLst>
                <a:gd name="connsiteX0" fmla="*/ 12195 w 12567"/>
                <a:gd name="connsiteY0" fmla="*/ 6884 h 13177"/>
                <a:gd name="connsiteX1" fmla="*/ 3698 w 12567"/>
                <a:gd name="connsiteY1" fmla="*/ 0 h 13177"/>
                <a:gd name="connsiteX2" fmla="*/ 2623 w 12567"/>
                <a:gd name="connsiteY2" fmla="*/ 215 h 13177"/>
                <a:gd name="connsiteX3" fmla="*/ 5204 w 12567"/>
                <a:gd name="connsiteY3" fmla="*/ 12154 h 13177"/>
                <a:gd name="connsiteX4" fmla="*/ 12195 w 12567"/>
                <a:gd name="connsiteY4" fmla="*/ 6884 h 13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7" h="13177">
                  <a:moveTo>
                    <a:pt x="12195" y="6884"/>
                  </a:moveTo>
                  <a:cubicBezTo>
                    <a:pt x="11227" y="4087"/>
                    <a:pt x="8001" y="108"/>
                    <a:pt x="3698" y="0"/>
                  </a:cubicBezTo>
                  <a:cubicBezTo>
                    <a:pt x="3376" y="0"/>
                    <a:pt x="2945" y="108"/>
                    <a:pt x="2623" y="215"/>
                  </a:cubicBezTo>
                  <a:cubicBezTo>
                    <a:pt x="-1895" y="1613"/>
                    <a:pt x="-281" y="9035"/>
                    <a:pt x="5204" y="12154"/>
                  </a:cubicBezTo>
                  <a:cubicBezTo>
                    <a:pt x="9937" y="14843"/>
                    <a:pt x="13809" y="11939"/>
                    <a:pt x="12195" y="6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9" name="任意多边形: 形状 888">
              <a:extLst>
                <a:ext uri="{FF2B5EF4-FFF2-40B4-BE49-F238E27FC236}">
                  <a16:creationId xmlns:a16="http://schemas.microsoft.com/office/drawing/2014/main" xmlns="" id="{04F316E3-EEF2-40DE-9761-1D2A15F6A70D}"/>
                </a:ext>
              </a:extLst>
            </p:cNvPr>
            <p:cNvSpPr/>
            <p:nvPr/>
          </p:nvSpPr>
          <p:spPr>
            <a:xfrm>
              <a:off x="826016" y="867203"/>
              <a:ext cx="55681" cy="54831"/>
            </a:xfrm>
            <a:custGeom>
              <a:avLst/>
              <a:gdLst>
                <a:gd name="connsiteX0" fmla="*/ 1603 w 13177"/>
                <a:gd name="connsiteY0" fmla="*/ 430 h 12976"/>
                <a:gd name="connsiteX1" fmla="*/ 7519 w 13177"/>
                <a:gd name="connsiteY1" fmla="*/ 12584 h 12976"/>
                <a:gd name="connsiteX2" fmla="*/ 12466 w 13177"/>
                <a:gd name="connsiteY2" fmla="*/ 6776 h 12976"/>
                <a:gd name="connsiteX3" fmla="*/ 12466 w 13177"/>
                <a:gd name="connsiteY3" fmla="*/ 6776 h 12976"/>
                <a:gd name="connsiteX4" fmla="*/ 3109 w 13177"/>
                <a:gd name="connsiteY4" fmla="*/ 0 h 12976"/>
                <a:gd name="connsiteX5" fmla="*/ 1603 w 13177"/>
                <a:gd name="connsiteY5" fmla="*/ 430 h 1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77" h="12976">
                  <a:moveTo>
                    <a:pt x="1603" y="430"/>
                  </a:moveTo>
                  <a:cubicBezTo>
                    <a:pt x="-2377" y="2474"/>
                    <a:pt x="1603" y="10648"/>
                    <a:pt x="7519" y="12584"/>
                  </a:cubicBezTo>
                  <a:cubicBezTo>
                    <a:pt x="11928" y="14090"/>
                    <a:pt x="14510" y="11078"/>
                    <a:pt x="12466" y="6776"/>
                  </a:cubicBezTo>
                  <a:lnTo>
                    <a:pt x="12466" y="6776"/>
                  </a:lnTo>
                  <a:cubicBezTo>
                    <a:pt x="11176" y="3980"/>
                    <a:pt x="7411" y="0"/>
                    <a:pt x="3109" y="0"/>
                  </a:cubicBezTo>
                  <a:cubicBezTo>
                    <a:pt x="2679" y="108"/>
                    <a:pt x="2141" y="108"/>
                    <a:pt x="1603"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0" name="任意多边形: 形状 889">
              <a:extLst>
                <a:ext uri="{FF2B5EF4-FFF2-40B4-BE49-F238E27FC236}">
                  <a16:creationId xmlns:a16="http://schemas.microsoft.com/office/drawing/2014/main" xmlns="" id="{49407E32-D094-48F7-AEBF-D2AFF24522B2}"/>
                </a:ext>
              </a:extLst>
            </p:cNvPr>
            <p:cNvSpPr/>
            <p:nvPr/>
          </p:nvSpPr>
          <p:spPr>
            <a:xfrm>
              <a:off x="1002270" y="855832"/>
              <a:ext cx="58609" cy="54278"/>
            </a:xfrm>
            <a:custGeom>
              <a:avLst/>
              <a:gdLst>
                <a:gd name="connsiteX0" fmla="*/ 12702 w 13870"/>
                <a:gd name="connsiteY0" fmla="*/ 6563 h 12845"/>
                <a:gd name="connsiteX1" fmla="*/ 2591 w 13870"/>
                <a:gd name="connsiteY1" fmla="*/ 2 h 12845"/>
                <a:gd name="connsiteX2" fmla="*/ 1193 w 13870"/>
                <a:gd name="connsiteY2" fmla="*/ 432 h 12845"/>
                <a:gd name="connsiteX3" fmla="*/ 9367 w 13870"/>
                <a:gd name="connsiteY3" fmla="*/ 12694 h 12845"/>
                <a:gd name="connsiteX4" fmla="*/ 12702 w 13870"/>
                <a:gd name="connsiteY4" fmla="*/ 6563 h 12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70" h="12845">
                  <a:moveTo>
                    <a:pt x="12702" y="6563"/>
                  </a:moveTo>
                  <a:cubicBezTo>
                    <a:pt x="11088" y="3767"/>
                    <a:pt x="6786" y="-105"/>
                    <a:pt x="2591" y="2"/>
                  </a:cubicBezTo>
                  <a:cubicBezTo>
                    <a:pt x="2161" y="110"/>
                    <a:pt x="1623" y="110"/>
                    <a:pt x="1193" y="432"/>
                  </a:cubicBezTo>
                  <a:cubicBezTo>
                    <a:pt x="-2571" y="2691"/>
                    <a:pt x="3237" y="11296"/>
                    <a:pt x="9367" y="12694"/>
                  </a:cubicBezTo>
                  <a:cubicBezTo>
                    <a:pt x="13562" y="13554"/>
                    <a:pt x="15175" y="10650"/>
                    <a:pt x="12702" y="65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6" name="任意多边形: 形状 890">
              <a:extLst>
                <a:ext uri="{FF2B5EF4-FFF2-40B4-BE49-F238E27FC236}">
                  <a16:creationId xmlns:a16="http://schemas.microsoft.com/office/drawing/2014/main" xmlns="" id="{5F9FBA4F-3B7C-44A1-8545-F1C152F7DF9C}"/>
                </a:ext>
              </a:extLst>
            </p:cNvPr>
            <p:cNvSpPr/>
            <p:nvPr/>
          </p:nvSpPr>
          <p:spPr>
            <a:xfrm>
              <a:off x="1170229" y="842196"/>
              <a:ext cx="60608" cy="53910"/>
            </a:xfrm>
            <a:custGeom>
              <a:avLst/>
              <a:gdLst>
                <a:gd name="connsiteX0" fmla="*/ 1994 w 14343"/>
                <a:gd name="connsiteY0" fmla="*/ 2 h 12758"/>
                <a:gd name="connsiteX1" fmla="*/ 811 w 14343"/>
                <a:gd name="connsiteY1" fmla="*/ 432 h 12758"/>
                <a:gd name="connsiteX2" fmla="*/ 11137 w 14343"/>
                <a:gd name="connsiteY2" fmla="*/ 12694 h 12758"/>
                <a:gd name="connsiteX3" fmla="*/ 12642 w 14343"/>
                <a:gd name="connsiteY3" fmla="*/ 6563 h 12758"/>
                <a:gd name="connsiteX4" fmla="*/ 1994 w 14343"/>
                <a:gd name="connsiteY4" fmla="*/ 2 h 12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3" h="12758">
                  <a:moveTo>
                    <a:pt x="1994" y="2"/>
                  </a:moveTo>
                  <a:cubicBezTo>
                    <a:pt x="1564" y="110"/>
                    <a:pt x="1134" y="110"/>
                    <a:pt x="811" y="432"/>
                  </a:cubicBezTo>
                  <a:cubicBezTo>
                    <a:pt x="-2523" y="2799"/>
                    <a:pt x="5113" y="11833"/>
                    <a:pt x="11137" y="12694"/>
                  </a:cubicBezTo>
                  <a:cubicBezTo>
                    <a:pt x="14686" y="13232"/>
                    <a:pt x="15439" y="10328"/>
                    <a:pt x="12642" y="6563"/>
                  </a:cubicBezTo>
                  <a:cubicBezTo>
                    <a:pt x="10599" y="3767"/>
                    <a:pt x="5974" y="-105"/>
                    <a:pt x="1994"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7" name="任意多边形: 形状 891">
              <a:extLst>
                <a:ext uri="{FF2B5EF4-FFF2-40B4-BE49-F238E27FC236}">
                  <a16:creationId xmlns:a16="http://schemas.microsoft.com/office/drawing/2014/main" xmlns="" id="{DCA59AA9-D5F2-4762-8521-29BDA31377B3}"/>
                </a:ext>
              </a:extLst>
            </p:cNvPr>
            <p:cNvSpPr/>
            <p:nvPr/>
          </p:nvSpPr>
          <p:spPr>
            <a:xfrm>
              <a:off x="1323027" y="827626"/>
              <a:ext cx="62315" cy="53221"/>
            </a:xfrm>
            <a:custGeom>
              <a:avLst/>
              <a:gdLst>
                <a:gd name="connsiteX0" fmla="*/ 12405 w 14747"/>
                <a:gd name="connsiteY0" fmla="*/ 6354 h 12595"/>
                <a:gd name="connsiteX1" fmla="*/ 1542 w 14747"/>
                <a:gd name="connsiteY1" fmla="*/ 9 h 12595"/>
                <a:gd name="connsiteX2" fmla="*/ 467 w 14747"/>
                <a:gd name="connsiteY2" fmla="*/ 439 h 12595"/>
                <a:gd name="connsiteX3" fmla="*/ 12728 w 14747"/>
                <a:gd name="connsiteY3" fmla="*/ 12593 h 12595"/>
                <a:gd name="connsiteX4" fmla="*/ 12405 w 14747"/>
                <a:gd name="connsiteY4" fmla="*/ 6354 h 12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7" h="12595">
                  <a:moveTo>
                    <a:pt x="12405" y="6354"/>
                  </a:moveTo>
                  <a:cubicBezTo>
                    <a:pt x="10039" y="3665"/>
                    <a:pt x="5092" y="-207"/>
                    <a:pt x="1542" y="9"/>
                  </a:cubicBezTo>
                  <a:cubicBezTo>
                    <a:pt x="1220" y="116"/>
                    <a:pt x="790" y="116"/>
                    <a:pt x="467" y="439"/>
                  </a:cubicBezTo>
                  <a:cubicBezTo>
                    <a:pt x="-2222" y="2913"/>
                    <a:pt x="7350" y="12485"/>
                    <a:pt x="12728" y="12593"/>
                  </a:cubicBezTo>
                  <a:cubicBezTo>
                    <a:pt x="15525" y="12700"/>
                    <a:pt x="15417" y="9904"/>
                    <a:pt x="12405" y="63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8" name="任意多边形: 形状 892">
              <a:extLst>
                <a:ext uri="{FF2B5EF4-FFF2-40B4-BE49-F238E27FC236}">
                  <a16:creationId xmlns:a16="http://schemas.microsoft.com/office/drawing/2014/main" xmlns="" id="{DC9607DA-1E7B-420E-BB80-91BF38344FD3}"/>
                </a:ext>
              </a:extLst>
            </p:cNvPr>
            <p:cNvSpPr/>
            <p:nvPr/>
          </p:nvSpPr>
          <p:spPr>
            <a:xfrm>
              <a:off x="1459446" y="812173"/>
              <a:ext cx="64829" cy="52313"/>
            </a:xfrm>
            <a:custGeom>
              <a:avLst/>
              <a:gdLst>
                <a:gd name="connsiteX0" fmla="*/ 235 w 15342"/>
                <a:gd name="connsiteY0" fmla="*/ 331 h 12380"/>
                <a:gd name="connsiteX1" fmla="*/ 13679 w 15342"/>
                <a:gd name="connsiteY1" fmla="*/ 12378 h 12380"/>
                <a:gd name="connsiteX2" fmla="*/ 12281 w 15342"/>
                <a:gd name="connsiteY2" fmla="*/ 6247 h 12380"/>
                <a:gd name="connsiteX3" fmla="*/ 1095 w 15342"/>
                <a:gd name="connsiteY3" fmla="*/ 9 h 12380"/>
                <a:gd name="connsiteX4" fmla="*/ 235 w 15342"/>
                <a:gd name="connsiteY4" fmla="*/ 331 h 12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42" h="12380">
                  <a:moveTo>
                    <a:pt x="235" y="331"/>
                  </a:moveTo>
                  <a:cubicBezTo>
                    <a:pt x="-1701" y="2805"/>
                    <a:pt x="8839" y="12270"/>
                    <a:pt x="13679" y="12378"/>
                  </a:cubicBezTo>
                  <a:cubicBezTo>
                    <a:pt x="16368" y="12485"/>
                    <a:pt x="15723" y="9689"/>
                    <a:pt x="12281" y="6247"/>
                  </a:cubicBezTo>
                  <a:cubicBezTo>
                    <a:pt x="9592" y="3558"/>
                    <a:pt x="4429" y="-206"/>
                    <a:pt x="1095" y="9"/>
                  </a:cubicBezTo>
                  <a:cubicBezTo>
                    <a:pt x="772" y="9"/>
                    <a:pt x="450" y="116"/>
                    <a:pt x="235" y="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9" name="任意多边形: 形状 893">
              <a:extLst>
                <a:ext uri="{FF2B5EF4-FFF2-40B4-BE49-F238E27FC236}">
                  <a16:creationId xmlns:a16="http://schemas.microsoft.com/office/drawing/2014/main" xmlns="" id="{E6153ADF-D5B3-4679-B430-D5387C9F8257}"/>
                </a:ext>
              </a:extLst>
            </p:cNvPr>
            <p:cNvSpPr/>
            <p:nvPr/>
          </p:nvSpPr>
          <p:spPr>
            <a:xfrm>
              <a:off x="1579233" y="795811"/>
              <a:ext cx="66925" cy="51848"/>
            </a:xfrm>
            <a:custGeom>
              <a:avLst/>
              <a:gdLst>
                <a:gd name="connsiteX0" fmla="*/ 14586 w 15838"/>
                <a:gd name="connsiteY0" fmla="*/ 12270 h 12270"/>
                <a:gd name="connsiteX1" fmla="*/ 12113 w 15838"/>
                <a:gd name="connsiteY1" fmla="*/ 6140 h 12270"/>
                <a:gd name="connsiteX2" fmla="*/ 819 w 15838"/>
                <a:gd name="connsiteY2" fmla="*/ 9 h 12270"/>
                <a:gd name="connsiteX3" fmla="*/ 281 w 15838"/>
                <a:gd name="connsiteY3" fmla="*/ 224 h 12270"/>
                <a:gd name="connsiteX4" fmla="*/ 14586 w 15838"/>
                <a:gd name="connsiteY4" fmla="*/ 12270 h 12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38" h="12270">
                  <a:moveTo>
                    <a:pt x="14586" y="12270"/>
                  </a:moveTo>
                  <a:cubicBezTo>
                    <a:pt x="16953" y="12270"/>
                    <a:pt x="15877" y="9582"/>
                    <a:pt x="12113" y="6140"/>
                  </a:cubicBezTo>
                  <a:cubicBezTo>
                    <a:pt x="9209" y="3451"/>
                    <a:pt x="3831" y="-206"/>
                    <a:pt x="819" y="9"/>
                  </a:cubicBezTo>
                  <a:cubicBezTo>
                    <a:pt x="604" y="9"/>
                    <a:pt x="389" y="117"/>
                    <a:pt x="281" y="224"/>
                  </a:cubicBezTo>
                  <a:cubicBezTo>
                    <a:pt x="-1977" y="2160"/>
                    <a:pt x="9961" y="12163"/>
                    <a:pt x="14586" y="12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0" name="任意多边形: 形状 894">
              <a:extLst>
                <a:ext uri="{FF2B5EF4-FFF2-40B4-BE49-F238E27FC236}">
                  <a16:creationId xmlns:a16="http://schemas.microsoft.com/office/drawing/2014/main" xmlns="" id="{6C837659-E701-4F7D-A2CA-C22AFADABF4D}"/>
                </a:ext>
              </a:extLst>
            </p:cNvPr>
            <p:cNvSpPr/>
            <p:nvPr/>
          </p:nvSpPr>
          <p:spPr>
            <a:xfrm>
              <a:off x="1682579" y="778537"/>
              <a:ext cx="68759" cy="51104"/>
            </a:xfrm>
            <a:custGeom>
              <a:avLst/>
              <a:gdLst>
                <a:gd name="connsiteX0" fmla="*/ 11855 w 16272"/>
                <a:gd name="connsiteY0" fmla="*/ 6032 h 12094"/>
                <a:gd name="connsiteX1" fmla="*/ 11855 w 16272"/>
                <a:gd name="connsiteY1" fmla="*/ 6032 h 12094"/>
                <a:gd name="connsiteX2" fmla="*/ 562 w 16272"/>
                <a:gd name="connsiteY2" fmla="*/ 9 h 12094"/>
                <a:gd name="connsiteX3" fmla="*/ 132 w 16272"/>
                <a:gd name="connsiteY3" fmla="*/ 224 h 12094"/>
                <a:gd name="connsiteX4" fmla="*/ 15727 w 16272"/>
                <a:gd name="connsiteY4" fmla="*/ 12055 h 12094"/>
                <a:gd name="connsiteX5" fmla="*/ 11855 w 16272"/>
                <a:gd name="connsiteY5" fmla="*/ 6032 h 1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72" h="12094">
                  <a:moveTo>
                    <a:pt x="11855" y="6032"/>
                  </a:moveTo>
                  <a:lnTo>
                    <a:pt x="11855" y="6032"/>
                  </a:lnTo>
                  <a:cubicBezTo>
                    <a:pt x="8736" y="3451"/>
                    <a:pt x="3143" y="-206"/>
                    <a:pt x="562" y="9"/>
                  </a:cubicBezTo>
                  <a:cubicBezTo>
                    <a:pt x="454" y="9"/>
                    <a:pt x="239" y="117"/>
                    <a:pt x="132" y="224"/>
                  </a:cubicBezTo>
                  <a:cubicBezTo>
                    <a:pt x="-1482" y="2375"/>
                    <a:pt x="12178" y="12808"/>
                    <a:pt x="15727" y="12055"/>
                  </a:cubicBezTo>
                  <a:cubicBezTo>
                    <a:pt x="17233" y="11840"/>
                    <a:pt x="15512" y="9151"/>
                    <a:pt x="11855" y="60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1" name="任意多边形: 形状 895">
              <a:extLst>
                <a:ext uri="{FF2B5EF4-FFF2-40B4-BE49-F238E27FC236}">
                  <a16:creationId xmlns:a16="http://schemas.microsoft.com/office/drawing/2014/main" xmlns="" id="{A0EF5957-CD0A-4937-9B34-A97945B33E92}"/>
                </a:ext>
              </a:extLst>
            </p:cNvPr>
            <p:cNvSpPr/>
            <p:nvPr/>
          </p:nvSpPr>
          <p:spPr>
            <a:xfrm>
              <a:off x="1768878" y="760815"/>
              <a:ext cx="70369" cy="50606"/>
            </a:xfrm>
            <a:custGeom>
              <a:avLst/>
              <a:gdLst>
                <a:gd name="connsiteX0" fmla="*/ 37 w 16653"/>
                <a:gd name="connsiteY0" fmla="*/ 224 h 11976"/>
                <a:gd name="connsiteX1" fmla="*/ 16278 w 16653"/>
                <a:gd name="connsiteY1" fmla="*/ 11948 h 11976"/>
                <a:gd name="connsiteX2" fmla="*/ 11545 w 16653"/>
                <a:gd name="connsiteY2" fmla="*/ 5925 h 11976"/>
                <a:gd name="connsiteX3" fmla="*/ 360 w 16653"/>
                <a:gd name="connsiteY3" fmla="*/ 9 h 11976"/>
                <a:gd name="connsiteX4" fmla="*/ 37 w 16653"/>
                <a:gd name="connsiteY4" fmla="*/ 224 h 11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53" h="11976">
                  <a:moveTo>
                    <a:pt x="37" y="224"/>
                  </a:moveTo>
                  <a:cubicBezTo>
                    <a:pt x="-823" y="2268"/>
                    <a:pt x="13589" y="12593"/>
                    <a:pt x="16278" y="11948"/>
                  </a:cubicBezTo>
                  <a:cubicBezTo>
                    <a:pt x="17569" y="11625"/>
                    <a:pt x="15417" y="9044"/>
                    <a:pt x="11545" y="5925"/>
                  </a:cubicBezTo>
                  <a:cubicBezTo>
                    <a:pt x="8211" y="3344"/>
                    <a:pt x="2511" y="-206"/>
                    <a:pt x="360" y="9"/>
                  </a:cubicBezTo>
                  <a:cubicBezTo>
                    <a:pt x="252" y="117"/>
                    <a:pt x="37" y="117"/>
                    <a:pt x="37" y="2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2" name="任意多边形: 形状 896">
              <a:extLst>
                <a:ext uri="{FF2B5EF4-FFF2-40B4-BE49-F238E27FC236}">
                  <a16:creationId xmlns:a16="http://schemas.microsoft.com/office/drawing/2014/main" xmlns="" id="{3B18E85D-DB72-4B19-807A-A09D6AE653BA}"/>
                </a:ext>
              </a:extLst>
            </p:cNvPr>
            <p:cNvSpPr/>
            <p:nvPr/>
          </p:nvSpPr>
          <p:spPr>
            <a:xfrm>
              <a:off x="1837397" y="743241"/>
              <a:ext cx="72051" cy="49993"/>
            </a:xfrm>
            <a:custGeom>
              <a:avLst/>
              <a:gdLst>
                <a:gd name="connsiteX0" fmla="*/ 63 w 17051"/>
                <a:gd name="connsiteY0" fmla="*/ 81 h 11831"/>
                <a:gd name="connsiteX1" fmla="*/ 16842 w 17051"/>
                <a:gd name="connsiteY1" fmla="*/ 11804 h 11831"/>
                <a:gd name="connsiteX2" fmla="*/ 11249 w 17051"/>
                <a:gd name="connsiteY2" fmla="*/ 5889 h 11831"/>
                <a:gd name="connsiteX3" fmla="*/ 278 w 17051"/>
                <a:gd name="connsiteY3" fmla="*/ 81 h 11831"/>
                <a:gd name="connsiteX4" fmla="*/ 63 w 17051"/>
                <a:gd name="connsiteY4" fmla="*/ 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51" h="11831">
                  <a:moveTo>
                    <a:pt x="63" y="81"/>
                  </a:moveTo>
                  <a:cubicBezTo>
                    <a:pt x="-1120" y="1479"/>
                    <a:pt x="14691" y="12450"/>
                    <a:pt x="16842" y="11804"/>
                  </a:cubicBezTo>
                  <a:cubicBezTo>
                    <a:pt x="17810" y="11482"/>
                    <a:pt x="15336" y="8900"/>
                    <a:pt x="11249" y="5889"/>
                  </a:cubicBezTo>
                  <a:cubicBezTo>
                    <a:pt x="7162" y="2985"/>
                    <a:pt x="1784" y="-134"/>
                    <a:pt x="278" y="81"/>
                  </a:cubicBezTo>
                  <a:cubicBezTo>
                    <a:pt x="171" y="-27"/>
                    <a:pt x="171" y="-27"/>
                    <a:pt x="63"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3" name="任意多边形: 形状 897">
              <a:extLst>
                <a:ext uri="{FF2B5EF4-FFF2-40B4-BE49-F238E27FC236}">
                  <a16:creationId xmlns:a16="http://schemas.microsoft.com/office/drawing/2014/main" xmlns="" id="{D76BD845-63CA-4240-85E5-7A0F395F588E}"/>
                </a:ext>
              </a:extLst>
            </p:cNvPr>
            <p:cNvSpPr/>
            <p:nvPr/>
          </p:nvSpPr>
          <p:spPr>
            <a:xfrm>
              <a:off x="1888564" y="724901"/>
              <a:ext cx="73107" cy="48835"/>
            </a:xfrm>
            <a:custGeom>
              <a:avLst/>
              <a:gdLst>
                <a:gd name="connsiteX0" fmla="*/ 17209 w 17301"/>
                <a:gd name="connsiteY0" fmla="*/ 11519 h 11557"/>
                <a:gd name="connsiteX1" fmla="*/ 10863 w 17301"/>
                <a:gd name="connsiteY1" fmla="*/ 5711 h 11557"/>
                <a:gd name="connsiteX2" fmla="*/ 108 w 17301"/>
                <a:gd name="connsiteY2" fmla="*/ 11 h 11557"/>
                <a:gd name="connsiteX3" fmla="*/ 0 w 17301"/>
                <a:gd name="connsiteY3" fmla="*/ 118 h 11557"/>
                <a:gd name="connsiteX4" fmla="*/ 17209 w 17301"/>
                <a:gd name="connsiteY4" fmla="*/ 11519 h 11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1" h="11557">
                  <a:moveTo>
                    <a:pt x="17209" y="11519"/>
                  </a:moveTo>
                  <a:cubicBezTo>
                    <a:pt x="17854" y="11197"/>
                    <a:pt x="15058" y="8615"/>
                    <a:pt x="10863" y="5711"/>
                  </a:cubicBezTo>
                  <a:cubicBezTo>
                    <a:pt x="6668" y="2807"/>
                    <a:pt x="1398" y="-204"/>
                    <a:pt x="108" y="11"/>
                  </a:cubicBezTo>
                  <a:cubicBezTo>
                    <a:pt x="108" y="11"/>
                    <a:pt x="0" y="118"/>
                    <a:pt x="0" y="118"/>
                  </a:cubicBezTo>
                  <a:cubicBezTo>
                    <a:pt x="0" y="1732"/>
                    <a:pt x="15811" y="12272"/>
                    <a:pt x="17209" y="115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4" name="任意多边形: 形状 898">
              <a:extLst>
                <a:ext uri="{FF2B5EF4-FFF2-40B4-BE49-F238E27FC236}">
                  <a16:creationId xmlns:a16="http://schemas.microsoft.com/office/drawing/2014/main" xmlns="" id="{FEBDDAE3-94FF-4578-954A-E8F866EA414E}"/>
                </a:ext>
              </a:extLst>
            </p:cNvPr>
            <p:cNvSpPr/>
            <p:nvPr/>
          </p:nvSpPr>
          <p:spPr>
            <a:xfrm>
              <a:off x="1921706" y="706719"/>
              <a:ext cx="73694" cy="48252"/>
            </a:xfrm>
            <a:custGeom>
              <a:avLst/>
              <a:gdLst>
                <a:gd name="connsiteX0" fmla="*/ 17432 w 17440"/>
                <a:gd name="connsiteY0" fmla="*/ 11412 h 11419"/>
                <a:gd name="connsiteX1" fmla="*/ 10334 w 17440"/>
                <a:gd name="connsiteY1" fmla="*/ 5604 h 11419"/>
                <a:gd name="connsiteX2" fmla="*/ 8 w 17440"/>
                <a:gd name="connsiteY2" fmla="*/ 11 h 11419"/>
                <a:gd name="connsiteX3" fmla="*/ 17432 w 17440"/>
                <a:gd name="connsiteY3" fmla="*/ 11412 h 11419"/>
              </a:gdLst>
              <a:ahLst/>
              <a:cxnLst>
                <a:cxn ang="0">
                  <a:pos x="connsiteX0" y="connsiteY0"/>
                </a:cxn>
                <a:cxn ang="0">
                  <a:pos x="connsiteX1" y="connsiteY1"/>
                </a:cxn>
                <a:cxn ang="0">
                  <a:pos x="connsiteX2" y="connsiteY2"/>
                </a:cxn>
                <a:cxn ang="0">
                  <a:pos x="connsiteX3" y="connsiteY3"/>
                </a:cxn>
              </a:cxnLst>
              <a:rect l="l" t="t" r="r" b="b"/>
              <a:pathLst>
                <a:path w="17440" h="11419">
                  <a:moveTo>
                    <a:pt x="17432" y="11412"/>
                  </a:moveTo>
                  <a:cubicBezTo>
                    <a:pt x="17647" y="10767"/>
                    <a:pt x="13345" y="7648"/>
                    <a:pt x="10334" y="5604"/>
                  </a:cubicBezTo>
                  <a:cubicBezTo>
                    <a:pt x="6031" y="2700"/>
                    <a:pt x="869" y="-204"/>
                    <a:pt x="8" y="11"/>
                  </a:cubicBezTo>
                  <a:cubicBezTo>
                    <a:pt x="-422" y="1087"/>
                    <a:pt x="15927" y="11735"/>
                    <a:pt x="17432" y="114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8" name="任意多边形: 形状 899">
              <a:extLst>
                <a:ext uri="{FF2B5EF4-FFF2-40B4-BE49-F238E27FC236}">
                  <a16:creationId xmlns:a16="http://schemas.microsoft.com/office/drawing/2014/main" xmlns="" id="{219FFA51-21EE-4866-91C8-299A90A1C761}"/>
                </a:ext>
              </a:extLst>
            </p:cNvPr>
            <p:cNvSpPr/>
            <p:nvPr/>
          </p:nvSpPr>
          <p:spPr>
            <a:xfrm>
              <a:off x="1935832" y="688134"/>
              <a:ext cx="74079" cy="47263"/>
            </a:xfrm>
            <a:custGeom>
              <a:avLst/>
              <a:gdLst>
                <a:gd name="connsiteX0" fmla="*/ 9788 w 17531"/>
                <a:gd name="connsiteY0" fmla="*/ 5593 h 11185"/>
                <a:gd name="connsiteX1" fmla="*/ 0 w 17531"/>
                <a:gd name="connsiteY1" fmla="*/ 0 h 11185"/>
                <a:gd name="connsiteX2" fmla="*/ 17532 w 17531"/>
                <a:gd name="connsiteY2" fmla="*/ 11186 h 11185"/>
                <a:gd name="connsiteX3" fmla="*/ 9788 w 17531"/>
                <a:gd name="connsiteY3" fmla="*/ 5593 h 11185"/>
                <a:gd name="connsiteX4" fmla="*/ 9788 w 17531"/>
                <a:gd name="connsiteY4" fmla="*/ 5593 h 11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11185">
                  <a:moveTo>
                    <a:pt x="9788" y="5593"/>
                  </a:moveTo>
                  <a:cubicBezTo>
                    <a:pt x="7529" y="4195"/>
                    <a:pt x="968" y="0"/>
                    <a:pt x="0" y="0"/>
                  </a:cubicBezTo>
                  <a:cubicBezTo>
                    <a:pt x="215" y="645"/>
                    <a:pt x="15918" y="11186"/>
                    <a:pt x="17532" y="11186"/>
                  </a:cubicBezTo>
                  <a:cubicBezTo>
                    <a:pt x="17316" y="10648"/>
                    <a:pt x="12799" y="7529"/>
                    <a:pt x="9788" y="5593"/>
                  </a:cubicBezTo>
                  <a:lnTo>
                    <a:pt x="9788" y="559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759" name="任意多边形: 形状 900">
              <a:extLst>
                <a:ext uri="{FF2B5EF4-FFF2-40B4-BE49-F238E27FC236}">
                  <a16:creationId xmlns:a16="http://schemas.microsoft.com/office/drawing/2014/main" xmlns="" id="{6FD00944-B97B-44EE-8C2A-1511D0C7963B}"/>
                </a:ext>
              </a:extLst>
            </p:cNvPr>
            <p:cNvSpPr/>
            <p:nvPr/>
          </p:nvSpPr>
          <p:spPr>
            <a:xfrm>
              <a:off x="1931285" y="670408"/>
              <a:ext cx="74079" cy="46811"/>
            </a:xfrm>
            <a:custGeom>
              <a:avLst/>
              <a:gdLst>
                <a:gd name="connsiteX0" fmla="*/ 9142 w 17531"/>
                <a:gd name="connsiteY0" fmla="*/ 5485 h 11078"/>
                <a:gd name="connsiteX1" fmla="*/ 0 w 17531"/>
                <a:gd name="connsiteY1" fmla="*/ 0 h 11078"/>
                <a:gd name="connsiteX2" fmla="*/ 17532 w 17531"/>
                <a:gd name="connsiteY2" fmla="*/ 11078 h 11078"/>
                <a:gd name="connsiteX3" fmla="*/ 9142 w 17531"/>
                <a:gd name="connsiteY3" fmla="*/ 5485 h 11078"/>
              </a:gdLst>
              <a:ahLst/>
              <a:cxnLst>
                <a:cxn ang="0">
                  <a:pos x="connsiteX0" y="connsiteY0"/>
                </a:cxn>
                <a:cxn ang="0">
                  <a:pos x="connsiteX1" y="connsiteY1"/>
                </a:cxn>
                <a:cxn ang="0">
                  <a:pos x="connsiteX2" y="connsiteY2"/>
                </a:cxn>
                <a:cxn ang="0">
                  <a:pos x="connsiteX3" y="connsiteY3"/>
                </a:cxn>
              </a:cxnLst>
              <a:rect l="l" t="t" r="r" b="b"/>
              <a:pathLst>
                <a:path w="17531" h="11078">
                  <a:moveTo>
                    <a:pt x="9142" y="5485"/>
                  </a:moveTo>
                  <a:cubicBezTo>
                    <a:pt x="5700" y="3227"/>
                    <a:pt x="323" y="0"/>
                    <a:pt x="0" y="0"/>
                  </a:cubicBezTo>
                  <a:cubicBezTo>
                    <a:pt x="108" y="108"/>
                    <a:pt x="15918" y="10540"/>
                    <a:pt x="17532" y="11078"/>
                  </a:cubicBezTo>
                  <a:cubicBezTo>
                    <a:pt x="16886" y="10540"/>
                    <a:pt x="12799" y="7744"/>
                    <a:pt x="9142"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0" name="任意多边形: 形状 908">
              <a:extLst>
                <a:ext uri="{FF2B5EF4-FFF2-40B4-BE49-F238E27FC236}">
                  <a16:creationId xmlns:a16="http://schemas.microsoft.com/office/drawing/2014/main" xmlns="" id="{1D520C0B-5294-47EB-8352-BEB3802C4229}"/>
                </a:ext>
              </a:extLst>
            </p:cNvPr>
            <p:cNvSpPr/>
            <p:nvPr/>
          </p:nvSpPr>
          <p:spPr>
            <a:xfrm>
              <a:off x="1754313" y="885373"/>
              <a:ext cx="66693" cy="55000"/>
            </a:xfrm>
            <a:custGeom>
              <a:avLst/>
              <a:gdLst>
                <a:gd name="connsiteX0" fmla="*/ 257 w 15783"/>
                <a:gd name="connsiteY0" fmla="*/ 217 h 13016"/>
                <a:gd name="connsiteX1" fmla="*/ 14562 w 15783"/>
                <a:gd name="connsiteY1" fmla="*/ 13016 h 13016"/>
                <a:gd name="connsiteX2" fmla="*/ 11980 w 15783"/>
                <a:gd name="connsiteY2" fmla="*/ 6563 h 13016"/>
                <a:gd name="connsiteX3" fmla="*/ 687 w 15783"/>
                <a:gd name="connsiteY3" fmla="*/ 2 h 13016"/>
                <a:gd name="connsiteX4" fmla="*/ 257 w 15783"/>
                <a:gd name="connsiteY4" fmla="*/ 217 h 1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3" h="13016">
                  <a:moveTo>
                    <a:pt x="257" y="217"/>
                  </a:moveTo>
                  <a:cubicBezTo>
                    <a:pt x="-1894" y="2261"/>
                    <a:pt x="10044" y="12909"/>
                    <a:pt x="14562" y="13016"/>
                  </a:cubicBezTo>
                  <a:cubicBezTo>
                    <a:pt x="16928" y="13016"/>
                    <a:pt x="15745" y="10112"/>
                    <a:pt x="11980" y="6563"/>
                  </a:cubicBezTo>
                  <a:cubicBezTo>
                    <a:pt x="9076" y="3767"/>
                    <a:pt x="3591" y="-105"/>
                    <a:pt x="687" y="2"/>
                  </a:cubicBezTo>
                  <a:cubicBezTo>
                    <a:pt x="687" y="2"/>
                    <a:pt x="472" y="110"/>
                    <a:pt x="257" y="2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1" name="任意多边形: 形状 909">
              <a:extLst>
                <a:ext uri="{FF2B5EF4-FFF2-40B4-BE49-F238E27FC236}">
                  <a16:creationId xmlns:a16="http://schemas.microsoft.com/office/drawing/2014/main" xmlns="" id="{1D1EC3EB-1B02-434B-8C1F-78003405916D}"/>
                </a:ext>
              </a:extLst>
            </p:cNvPr>
            <p:cNvSpPr/>
            <p:nvPr/>
          </p:nvSpPr>
          <p:spPr>
            <a:xfrm>
              <a:off x="1855322" y="866286"/>
              <a:ext cx="68636" cy="54105"/>
            </a:xfrm>
            <a:custGeom>
              <a:avLst/>
              <a:gdLst>
                <a:gd name="connsiteX0" fmla="*/ 11739 w 16243"/>
                <a:gd name="connsiteY0" fmla="*/ 6456 h 12804"/>
                <a:gd name="connsiteX1" fmla="*/ 554 w 16243"/>
                <a:gd name="connsiteY1" fmla="*/ 2 h 12804"/>
                <a:gd name="connsiteX2" fmla="*/ 123 w 16243"/>
                <a:gd name="connsiteY2" fmla="*/ 217 h 12804"/>
                <a:gd name="connsiteX3" fmla="*/ 15289 w 16243"/>
                <a:gd name="connsiteY3" fmla="*/ 12801 h 12804"/>
                <a:gd name="connsiteX4" fmla="*/ 11739 w 16243"/>
                <a:gd name="connsiteY4" fmla="*/ 6456 h 1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3" h="12804">
                  <a:moveTo>
                    <a:pt x="11739" y="6456"/>
                  </a:moveTo>
                  <a:cubicBezTo>
                    <a:pt x="8620" y="3659"/>
                    <a:pt x="3027" y="-105"/>
                    <a:pt x="554" y="2"/>
                  </a:cubicBezTo>
                  <a:cubicBezTo>
                    <a:pt x="446" y="2"/>
                    <a:pt x="231" y="110"/>
                    <a:pt x="123" y="217"/>
                  </a:cubicBezTo>
                  <a:cubicBezTo>
                    <a:pt x="-1382" y="2368"/>
                    <a:pt x="11309" y="12801"/>
                    <a:pt x="15289" y="12801"/>
                  </a:cubicBezTo>
                  <a:cubicBezTo>
                    <a:pt x="17440" y="12909"/>
                    <a:pt x="15827" y="10005"/>
                    <a:pt x="11739" y="64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2" name="任意多边形: 形状 910">
              <a:extLst>
                <a:ext uri="{FF2B5EF4-FFF2-40B4-BE49-F238E27FC236}">
                  <a16:creationId xmlns:a16="http://schemas.microsoft.com/office/drawing/2014/main" xmlns="" id="{03AC1A28-9073-48E1-88AD-BBB6C736D262}"/>
                </a:ext>
              </a:extLst>
            </p:cNvPr>
            <p:cNvSpPr/>
            <p:nvPr/>
          </p:nvSpPr>
          <p:spPr>
            <a:xfrm>
              <a:off x="1937932" y="847169"/>
              <a:ext cx="69811" cy="53665"/>
            </a:xfrm>
            <a:custGeom>
              <a:avLst/>
              <a:gdLst>
                <a:gd name="connsiteX0" fmla="*/ 11334 w 16521"/>
                <a:gd name="connsiteY0" fmla="*/ 6355 h 12700"/>
                <a:gd name="connsiteX1" fmla="*/ 363 w 16521"/>
                <a:gd name="connsiteY1" fmla="*/ 9 h 12700"/>
                <a:gd name="connsiteX2" fmla="*/ 148 w 16521"/>
                <a:gd name="connsiteY2" fmla="*/ 116 h 12700"/>
                <a:gd name="connsiteX3" fmla="*/ 15851 w 16521"/>
                <a:gd name="connsiteY3" fmla="*/ 12700 h 12700"/>
                <a:gd name="connsiteX4" fmla="*/ 11334 w 16521"/>
                <a:gd name="connsiteY4" fmla="*/ 6355 h 12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21" h="12700">
                  <a:moveTo>
                    <a:pt x="11334" y="6355"/>
                  </a:moveTo>
                  <a:cubicBezTo>
                    <a:pt x="8000" y="3558"/>
                    <a:pt x="2407" y="-206"/>
                    <a:pt x="363" y="9"/>
                  </a:cubicBezTo>
                  <a:cubicBezTo>
                    <a:pt x="256" y="9"/>
                    <a:pt x="256" y="9"/>
                    <a:pt x="148" y="116"/>
                  </a:cubicBezTo>
                  <a:cubicBezTo>
                    <a:pt x="-1573" y="1622"/>
                    <a:pt x="12194" y="12700"/>
                    <a:pt x="15851" y="12700"/>
                  </a:cubicBezTo>
                  <a:cubicBezTo>
                    <a:pt x="17680" y="12700"/>
                    <a:pt x="15636" y="9904"/>
                    <a:pt x="11334" y="63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3" name="任意多边形: 形状 911">
              <a:extLst>
                <a:ext uri="{FF2B5EF4-FFF2-40B4-BE49-F238E27FC236}">
                  <a16:creationId xmlns:a16="http://schemas.microsoft.com/office/drawing/2014/main" xmlns="" id="{B4558CB3-009B-4E61-B5D6-A4CBDDA08CCE}"/>
                </a:ext>
              </a:extLst>
            </p:cNvPr>
            <p:cNvSpPr/>
            <p:nvPr/>
          </p:nvSpPr>
          <p:spPr>
            <a:xfrm>
              <a:off x="2001988" y="827622"/>
              <a:ext cx="70475" cy="53213"/>
            </a:xfrm>
            <a:custGeom>
              <a:avLst/>
              <a:gdLst>
                <a:gd name="connsiteX0" fmla="*/ 10802 w 16678"/>
                <a:gd name="connsiteY0" fmla="*/ 6248 h 12593"/>
                <a:gd name="connsiteX1" fmla="*/ 154 w 16678"/>
                <a:gd name="connsiteY1" fmla="*/ 10 h 12593"/>
                <a:gd name="connsiteX2" fmla="*/ 47 w 16678"/>
                <a:gd name="connsiteY2" fmla="*/ 117 h 12593"/>
                <a:gd name="connsiteX3" fmla="*/ 16288 w 16678"/>
                <a:gd name="connsiteY3" fmla="*/ 12594 h 12593"/>
                <a:gd name="connsiteX4" fmla="*/ 10802 w 16678"/>
                <a:gd name="connsiteY4" fmla="*/ 6248 h 12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8" h="12593">
                  <a:moveTo>
                    <a:pt x="10802" y="6248"/>
                  </a:moveTo>
                  <a:cubicBezTo>
                    <a:pt x="6823" y="3129"/>
                    <a:pt x="1552" y="-205"/>
                    <a:pt x="154" y="10"/>
                  </a:cubicBezTo>
                  <a:cubicBezTo>
                    <a:pt x="154" y="10"/>
                    <a:pt x="47" y="117"/>
                    <a:pt x="47" y="117"/>
                  </a:cubicBezTo>
                  <a:cubicBezTo>
                    <a:pt x="-921" y="1516"/>
                    <a:pt x="13491" y="12594"/>
                    <a:pt x="16288" y="12594"/>
                  </a:cubicBezTo>
                  <a:cubicBezTo>
                    <a:pt x="17686" y="12594"/>
                    <a:pt x="15212" y="9690"/>
                    <a:pt x="10802" y="62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4" name="任意多边形: 形状 912">
              <a:extLst>
                <a:ext uri="{FF2B5EF4-FFF2-40B4-BE49-F238E27FC236}">
                  <a16:creationId xmlns:a16="http://schemas.microsoft.com/office/drawing/2014/main" xmlns="" id="{D4D889C8-3234-4671-BF8D-15EE8AB6FAC5}"/>
                </a:ext>
              </a:extLst>
            </p:cNvPr>
            <p:cNvSpPr/>
            <p:nvPr/>
          </p:nvSpPr>
          <p:spPr>
            <a:xfrm>
              <a:off x="2046576" y="808074"/>
              <a:ext cx="70656" cy="52309"/>
            </a:xfrm>
            <a:custGeom>
              <a:avLst/>
              <a:gdLst>
                <a:gd name="connsiteX0" fmla="*/ 16491 w 16721"/>
                <a:gd name="connsiteY0" fmla="*/ 12379 h 12379"/>
                <a:gd name="connsiteX1" fmla="*/ 10253 w 16721"/>
                <a:gd name="connsiteY1" fmla="*/ 6141 h 12379"/>
                <a:gd name="connsiteX2" fmla="*/ 35 w 16721"/>
                <a:gd name="connsiteY2" fmla="*/ 10 h 12379"/>
                <a:gd name="connsiteX3" fmla="*/ 16491 w 16721"/>
                <a:gd name="connsiteY3" fmla="*/ 12379 h 12379"/>
              </a:gdLst>
              <a:ahLst/>
              <a:cxnLst>
                <a:cxn ang="0">
                  <a:pos x="connsiteX0" y="connsiteY0"/>
                </a:cxn>
                <a:cxn ang="0">
                  <a:pos x="connsiteX1" y="connsiteY1"/>
                </a:cxn>
                <a:cxn ang="0">
                  <a:pos x="connsiteX2" y="connsiteY2"/>
                </a:cxn>
                <a:cxn ang="0">
                  <a:pos x="connsiteX3" y="connsiteY3"/>
                </a:cxn>
              </a:cxnLst>
              <a:rect l="l" t="t" r="r" b="b"/>
              <a:pathLst>
                <a:path w="16721" h="12379">
                  <a:moveTo>
                    <a:pt x="16491" y="12379"/>
                  </a:moveTo>
                  <a:cubicBezTo>
                    <a:pt x="17567" y="12379"/>
                    <a:pt x="14770" y="9583"/>
                    <a:pt x="10253" y="6141"/>
                  </a:cubicBezTo>
                  <a:cubicBezTo>
                    <a:pt x="6166" y="3022"/>
                    <a:pt x="1003" y="-205"/>
                    <a:pt x="35" y="10"/>
                  </a:cubicBezTo>
                  <a:cubicBezTo>
                    <a:pt x="-825" y="1086"/>
                    <a:pt x="14340" y="12487"/>
                    <a:pt x="16491" y="1237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0" name="任意多边形: 形状 913">
              <a:extLst>
                <a:ext uri="{FF2B5EF4-FFF2-40B4-BE49-F238E27FC236}">
                  <a16:creationId xmlns:a16="http://schemas.microsoft.com/office/drawing/2014/main" xmlns="" id="{05265390-0423-43BF-86E5-8E4D4F74746F}"/>
                </a:ext>
              </a:extLst>
            </p:cNvPr>
            <p:cNvSpPr/>
            <p:nvPr/>
          </p:nvSpPr>
          <p:spPr>
            <a:xfrm>
              <a:off x="2070358" y="788531"/>
              <a:ext cx="71362" cy="51451"/>
            </a:xfrm>
            <a:custGeom>
              <a:avLst/>
              <a:gdLst>
                <a:gd name="connsiteX0" fmla="*/ 9788 w 16888"/>
                <a:gd name="connsiteY0" fmla="*/ 6034 h 12176"/>
                <a:gd name="connsiteX1" fmla="*/ 9788 w 16888"/>
                <a:gd name="connsiteY1" fmla="*/ 6034 h 12176"/>
                <a:gd name="connsiteX2" fmla="*/ 0 w 16888"/>
                <a:gd name="connsiteY2" fmla="*/ 11 h 12176"/>
                <a:gd name="connsiteX3" fmla="*/ 16886 w 16888"/>
                <a:gd name="connsiteY3" fmla="*/ 12164 h 12176"/>
                <a:gd name="connsiteX4" fmla="*/ 9788 w 16888"/>
                <a:gd name="connsiteY4" fmla="*/ 6034 h 12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8" h="12176">
                  <a:moveTo>
                    <a:pt x="9788" y="6034"/>
                  </a:moveTo>
                  <a:lnTo>
                    <a:pt x="9788" y="6034"/>
                  </a:lnTo>
                  <a:cubicBezTo>
                    <a:pt x="5593" y="2915"/>
                    <a:pt x="645" y="-205"/>
                    <a:pt x="0" y="11"/>
                  </a:cubicBezTo>
                  <a:cubicBezTo>
                    <a:pt x="0" y="1194"/>
                    <a:pt x="15811" y="12595"/>
                    <a:pt x="16886" y="12164"/>
                  </a:cubicBezTo>
                  <a:cubicBezTo>
                    <a:pt x="16994" y="11519"/>
                    <a:pt x="12692" y="8077"/>
                    <a:pt x="9788" y="60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1" name="任意多边形: 形状 914">
              <a:extLst>
                <a:ext uri="{FF2B5EF4-FFF2-40B4-BE49-F238E27FC236}">
                  <a16:creationId xmlns:a16="http://schemas.microsoft.com/office/drawing/2014/main" xmlns="" id="{85E68E50-3813-4343-AC5E-E38A71C7BDAE}"/>
                </a:ext>
              </a:extLst>
            </p:cNvPr>
            <p:cNvSpPr/>
            <p:nvPr/>
          </p:nvSpPr>
          <p:spPr>
            <a:xfrm>
              <a:off x="2074905" y="769034"/>
              <a:ext cx="71806" cy="50445"/>
            </a:xfrm>
            <a:custGeom>
              <a:avLst/>
              <a:gdLst>
                <a:gd name="connsiteX0" fmla="*/ 9142 w 16993"/>
                <a:gd name="connsiteY0" fmla="*/ 5916 h 11938"/>
                <a:gd name="connsiteX1" fmla="*/ 0 w 16993"/>
                <a:gd name="connsiteY1" fmla="*/ 0 h 11938"/>
                <a:gd name="connsiteX2" fmla="*/ 16994 w 16993"/>
                <a:gd name="connsiteY2" fmla="*/ 11939 h 11938"/>
                <a:gd name="connsiteX3" fmla="*/ 9142 w 16993"/>
                <a:gd name="connsiteY3" fmla="*/ 5916 h 11938"/>
                <a:gd name="connsiteX4" fmla="*/ 9142 w 16993"/>
                <a:gd name="connsiteY4" fmla="*/ 5916 h 11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11938">
                  <a:moveTo>
                    <a:pt x="9142" y="5916"/>
                  </a:moveTo>
                  <a:cubicBezTo>
                    <a:pt x="6991" y="4410"/>
                    <a:pt x="645" y="0"/>
                    <a:pt x="0" y="0"/>
                  </a:cubicBezTo>
                  <a:cubicBezTo>
                    <a:pt x="538" y="753"/>
                    <a:pt x="15918" y="11939"/>
                    <a:pt x="16994" y="11939"/>
                  </a:cubicBezTo>
                  <a:cubicBezTo>
                    <a:pt x="16456" y="11401"/>
                    <a:pt x="12584" y="8389"/>
                    <a:pt x="9142" y="5916"/>
                  </a:cubicBezTo>
                  <a:lnTo>
                    <a:pt x="9142" y="591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772" name="任意多边形: 形状 915">
              <a:extLst>
                <a:ext uri="{FF2B5EF4-FFF2-40B4-BE49-F238E27FC236}">
                  <a16:creationId xmlns:a16="http://schemas.microsoft.com/office/drawing/2014/main" xmlns="" id="{ACD3FCF5-F51B-4E26-8585-7D31DE60AD0B}"/>
                </a:ext>
              </a:extLst>
            </p:cNvPr>
            <p:cNvSpPr/>
            <p:nvPr/>
          </p:nvSpPr>
          <p:spPr>
            <a:xfrm>
              <a:off x="2058543" y="750399"/>
              <a:ext cx="70897" cy="49993"/>
            </a:xfrm>
            <a:custGeom>
              <a:avLst/>
              <a:gdLst>
                <a:gd name="connsiteX0" fmla="*/ 3872 w 16778"/>
                <a:gd name="connsiteY0" fmla="*/ 2581 h 11831"/>
                <a:gd name="connsiteX1" fmla="*/ 215 w 16778"/>
                <a:gd name="connsiteY1" fmla="*/ 108 h 11831"/>
                <a:gd name="connsiteX2" fmla="*/ 0 w 16778"/>
                <a:gd name="connsiteY2" fmla="*/ 0 h 11831"/>
                <a:gd name="connsiteX3" fmla="*/ 16779 w 16778"/>
                <a:gd name="connsiteY3" fmla="*/ 11831 h 11831"/>
                <a:gd name="connsiteX4" fmla="*/ 3872 w 16778"/>
                <a:gd name="connsiteY4" fmla="*/ 25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1831">
                  <a:moveTo>
                    <a:pt x="3872" y="2581"/>
                  </a:moveTo>
                  <a:lnTo>
                    <a:pt x="215" y="108"/>
                  </a:lnTo>
                  <a:cubicBezTo>
                    <a:pt x="107" y="108"/>
                    <a:pt x="107" y="0"/>
                    <a:pt x="0" y="0"/>
                  </a:cubicBezTo>
                  <a:cubicBezTo>
                    <a:pt x="5593" y="3980"/>
                    <a:pt x="11293" y="7852"/>
                    <a:pt x="16779" y="11831"/>
                  </a:cubicBezTo>
                  <a:lnTo>
                    <a:pt x="3872" y="258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773" name="任意多边形: 形状 931">
              <a:extLst>
                <a:ext uri="{FF2B5EF4-FFF2-40B4-BE49-F238E27FC236}">
                  <a16:creationId xmlns:a16="http://schemas.microsoft.com/office/drawing/2014/main" xmlns="" id="{45789B21-7B17-425D-B705-C887D1E1ABE0}"/>
                </a:ext>
              </a:extLst>
            </p:cNvPr>
            <p:cNvSpPr/>
            <p:nvPr/>
          </p:nvSpPr>
          <p:spPr>
            <a:xfrm>
              <a:off x="80966" y="1138077"/>
              <a:ext cx="56602" cy="63139"/>
            </a:xfrm>
            <a:custGeom>
              <a:avLst/>
              <a:gdLst>
                <a:gd name="connsiteX0" fmla="*/ 6692 w 13395"/>
                <a:gd name="connsiteY0" fmla="*/ 0 h 14942"/>
                <a:gd name="connsiteX1" fmla="*/ 1852 w 13395"/>
                <a:gd name="connsiteY1" fmla="*/ 12799 h 14942"/>
                <a:gd name="connsiteX2" fmla="*/ 13361 w 13395"/>
                <a:gd name="connsiteY2" fmla="*/ 8067 h 14942"/>
                <a:gd name="connsiteX3" fmla="*/ 6692 w 13395"/>
                <a:gd name="connsiteY3" fmla="*/ 0 h 14942"/>
              </a:gdLst>
              <a:ahLst/>
              <a:cxnLst>
                <a:cxn ang="0">
                  <a:pos x="connsiteX0" y="connsiteY0"/>
                </a:cxn>
                <a:cxn ang="0">
                  <a:pos x="connsiteX1" y="connsiteY1"/>
                </a:cxn>
                <a:cxn ang="0">
                  <a:pos x="connsiteX2" y="connsiteY2"/>
                </a:cxn>
                <a:cxn ang="0">
                  <a:pos x="connsiteX3" y="connsiteY3"/>
                </a:cxn>
              </a:cxnLst>
              <a:rect l="l" t="t" r="r" b="b"/>
              <a:pathLst>
                <a:path w="13395" h="14942">
                  <a:moveTo>
                    <a:pt x="6692" y="0"/>
                  </a:moveTo>
                  <a:cubicBezTo>
                    <a:pt x="239" y="430"/>
                    <a:pt x="-1912" y="8497"/>
                    <a:pt x="1852" y="12799"/>
                  </a:cubicBezTo>
                  <a:cubicBezTo>
                    <a:pt x="5832" y="17209"/>
                    <a:pt x="12823" y="14412"/>
                    <a:pt x="13361" y="8067"/>
                  </a:cubicBezTo>
                  <a:cubicBezTo>
                    <a:pt x="13683" y="4732"/>
                    <a:pt x="11747" y="215"/>
                    <a:pt x="669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4" name="任意多边形: 形状 932">
              <a:extLst>
                <a:ext uri="{FF2B5EF4-FFF2-40B4-BE49-F238E27FC236}">
                  <a16:creationId xmlns:a16="http://schemas.microsoft.com/office/drawing/2014/main" xmlns="" id="{69C98ADA-F964-4BD8-8844-07C8F302D764}"/>
                </a:ext>
              </a:extLst>
            </p:cNvPr>
            <p:cNvSpPr/>
            <p:nvPr/>
          </p:nvSpPr>
          <p:spPr>
            <a:xfrm>
              <a:off x="298170" y="1133078"/>
              <a:ext cx="57409" cy="62923"/>
            </a:xfrm>
            <a:custGeom>
              <a:avLst/>
              <a:gdLst>
                <a:gd name="connsiteX0" fmla="*/ 13585 w 13586"/>
                <a:gd name="connsiteY0" fmla="*/ 7959 h 14891"/>
                <a:gd name="connsiteX1" fmla="*/ 13585 w 13586"/>
                <a:gd name="connsiteY1" fmla="*/ 7959 h 14891"/>
                <a:gd name="connsiteX2" fmla="*/ 5949 w 13586"/>
                <a:gd name="connsiteY2" fmla="*/ 0 h 14891"/>
                <a:gd name="connsiteX3" fmla="*/ 2507 w 13586"/>
                <a:gd name="connsiteY3" fmla="*/ 12799 h 14891"/>
                <a:gd name="connsiteX4" fmla="*/ 13585 w 13586"/>
                <a:gd name="connsiteY4" fmla="*/ 7959 h 14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6" h="14891">
                  <a:moveTo>
                    <a:pt x="13585" y="7959"/>
                  </a:moveTo>
                  <a:lnTo>
                    <a:pt x="13585" y="7959"/>
                  </a:lnTo>
                  <a:cubicBezTo>
                    <a:pt x="13478" y="4732"/>
                    <a:pt x="11112" y="215"/>
                    <a:pt x="5949" y="0"/>
                  </a:cubicBezTo>
                  <a:cubicBezTo>
                    <a:pt x="-505" y="538"/>
                    <a:pt x="-1795" y="8604"/>
                    <a:pt x="2507" y="12799"/>
                  </a:cubicBezTo>
                  <a:cubicBezTo>
                    <a:pt x="7024" y="17209"/>
                    <a:pt x="13693" y="14197"/>
                    <a:pt x="13585" y="79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5" name="任意多边形: 形状 933">
              <a:extLst>
                <a:ext uri="{FF2B5EF4-FFF2-40B4-BE49-F238E27FC236}">
                  <a16:creationId xmlns:a16="http://schemas.microsoft.com/office/drawing/2014/main" xmlns="" id="{CEC432B1-66BC-4020-AE4B-34585A52F9A4}"/>
                </a:ext>
              </a:extLst>
            </p:cNvPr>
            <p:cNvSpPr/>
            <p:nvPr/>
          </p:nvSpPr>
          <p:spPr>
            <a:xfrm>
              <a:off x="514863" y="1126262"/>
              <a:ext cx="58318" cy="62530"/>
            </a:xfrm>
            <a:custGeom>
              <a:avLst/>
              <a:gdLst>
                <a:gd name="connsiteX0" fmla="*/ 3821 w 13801"/>
                <a:gd name="connsiteY0" fmla="*/ 13229 h 14798"/>
                <a:gd name="connsiteX1" fmla="*/ 13716 w 13801"/>
                <a:gd name="connsiteY1" fmla="*/ 7852 h 14798"/>
                <a:gd name="connsiteX2" fmla="*/ 5327 w 13801"/>
                <a:gd name="connsiteY2" fmla="*/ 0 h 14798"/>
                <a:gd name="connsiteX3" fmla="*/ 4681 w 13801"/>
                <a:gd name="connsiteY3" fmla="*/ 108 h 14798"/>
                <a:gd name="connsiteX4" fmla="*/ 3821 w 13801"/>
                <a:gd name="connsiteY4" fmla="*/ 13229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01" h="14798">
                  <a:moveTo>
                    <a:pt x="3821" y="13229"/>
                  </a:moveTo>
                  <a:cubicBezTo>
                    <a:pt x="8769" y="16886"/>
                    <a:pt x="14577" y="13767"/>
                    <a:pt x="13716" y="7852"/>
                  </a:cubicBezTo>
                  <a:cubicBezTo>
                    <a:pt x="13286" y="4625"/>
                    <a:pt x="10382" y="108"/>
                    <a:pt x="5327" y="0"/>
                  </a:cubicBezTo>
                  <a:cubicBezTo>
                    <a:pt x="5112" y="0"/>
                    <a:pt x="4897" y="0"/>
                    <a:pt x="4681" y="108"/>
                  </a:cubicBezTo>
                  <a:cubicBezTo>
                    <a:pt x="-1127" y="968"/>
                    <a:pt x="-1664" y="9142"/>
                    <a:pt x="3821" y="132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6" name="任意多边形: 形状 934">
              <a:extLst>
                <a:ext uri="{FF2B5EF4-FFF2-40B4-BE49-F238E27FC236}">
                  <a16:creationId xmlns:a16="http://schemas.microsoft.com/office/drawing/2014/main" xmlns="" id="{986CC741-377A-4AB1-B996-635C9B61208E}"/>
                </a:ext>
              </a:extLst>
            </p:cNvPr>
            <p:cNvSpPr/>
            <p:nvPr/>
          </p:nvSpPr>
          <p:spPr>
            <a:xfrm>
              <a:off x="729566" y="1116716"/>
              <a:ext cx="59729" cy="62509"/>
            </a:xfrm>
            <a:custGeom>
              <a:avLst/>
              <a:gdLst>
                <a:gd name="connsiteX0" fmla="*/ 4638 w 14135"/>
                <a:gd name="connsiteY0" fmla="*/ 0 h 14793"/>
                <a:gd name="connsiteX1" fmla="*/ 3347 w 14135"/>
                <a:gd name="connsiteY1" fmla="*/ 215 h 14793"/>
                <a:gd name="connsiteX2" fmla="*/ 5283 w 14135"/>
                <a:gd name="connsiteY2" fmla="*/ 13660 h 14793"/>
                <a:gd name="connsiteX3" fmla="*/ 13888 w 14135"/>
                <a:gd name="connsiteY3" fmla="*/ 7744 h 14793"/>
                <a:gd name="connsiteX4" fmla="*/ 4638 w 14135"/>
                <a:gd name="connsiteY4" fmla="*/ 0 h 14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5" h="14793">
                  <a:moveTo>
                    <a:pt x="4638" y="0"/>
                  </a:moveTo>
                  <a:cubicBezTo>
                    <a:pt x="4208" y="0"/>
                    <a:pt x="3777" y="108"/>
                    <a:pt x="3347" y="215"/>
                  </a:cubicBezTo>
                  <a:cubicBezTo>
                    <a:pt x="-1923" y="1828"/>
                    <a:pt x="-740" y="10218"/>
                    <a:pt x="5283" y="13660"/>
                  </a:cubicBezTo>
                  <a:cubicBezTo>
                    <a:pt x="10554" y="16671"/>
                    <a:pt x="15286" y="13337"/>
                    <a:pt x="13888" y="7744"/>
                  </a:cubicBezTo>
                  <a:cubicBezTo>
                    <a:pt x="13027" y="4625"/>
                    <a:pt x="9693" y="108"/>
                    <a:pt x="46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7" name="任意多边形: 形状 935">
              <a:extLst>
                <a:ext uri="{FF2B5EF4-FFF2-40B4-BE49-F238E27FC236}">
                  <a16:creationId xmlns:a16="http://schemas.microsoft.com/office/drawing/2014/main" xmlns="" id="{94105050-3792-4F0A-A73D-9C4404EA9220}"/>
                </a:ext>
              </a:extLst>
            </p:cNvPr>
            <p:cNvSpPr/>
            <p:nvPr/>
          </p:nvSpPr>
          <p:spPr>
            <a:xfrm>
              <a:off x="940673" y="1105353"/>
              <a:ext cx="60891" cy="61660"/>
            </a:xfrm>
            <a:custGeom>
              <a:avLst/>
              <a:gdLst>
                <a:gd name="connsiteX0" fmla="*/ 3939 w 14410"/>
                <a:gd name="connsiteY0" fmla="*/ 0 h 14592"/>
                <a:gd name="connsiteX1" fmla="*/ 2756 w 14410"/>
                <a:gd name="connsiteY1" fmla="*/ 215 h 14592"/>
                <a:gd name="connsiteX2" fmla="*/ 6843 w 14410"/>
                <a:gd name="connsiteY2" fmla="*/ 13875 h 14592"/>
                <a:gd name="connsiteX3" fmla="*/ 13942 w 14410"/>
                <a:gd name="connsiteY3" fmla="*/ 7529 h 14592"/>
                <a:gd name="connsiteX4" fmla="*/ 3939 w 14410"/>
                <a:gd name="connsiteY4" fmla="*/ 0 h 14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10" h="14592">
                  <a:moveTo>
                    <a:pt x="3939" y="0"/>
                  </a:moveTo>
                  <a:cubicBezTo>
                    <a:pt x="3617" y="0"/>
                    <a:pt x="3079" y="108"/>
                    <a:pt x="2756" y="215"/>
                  </a:cubicBezTo>
                  <a:cubicBezTo>
                    <a:pt x="-2514" y="1936"/>
                    <a:pt x="283" y="10971"/>
                    <a:pt x="6843" y="13875"/>
                  </a:cubicBezTo>
                  <a:cubicBezTo>
                    <a:pt x="12006" y="16133"/>
                    <a:pt x="15771" y="12799"/>
                    <a:pt x="13942" y="7529"/>
                  </a:cubicBezTo>
                  <a:cubicBezTo>
                    <a:pt x="12759" y="4410"/>
                    <a:pt x="8887" y="0"/>
                    <a:pt x="393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8" name="任意多边形: 形状 936">
              <a:extLst>
                <a:ext uri="{FF2B5EF4-FFF2-40B4-BE49-F238E27FC236}">
                  <a16:creationId xmlns:a16="http://schemas.microsoft.com/office/drawing/2014/main" xmlns="" id="{25C21A38-9CDE-41E8-9038-11FA6AE41CB7}"/>
                </a:ext>
              </a:extLst>
            </p:cNvPr>
            <p:cNvSpPr/>
            <p:nvPr/>
          </p:nvSpPr>
          <p:spPr>
            <a:xfrm>
              <a:off x="1145349" y="1091265"/>
              <a:ext cx="63016" cy="61690"/>
            </a:xfrm>
            <a:custGeom>
              <a:avLst/>
              <a:gdLst>
                <a:gd name="connsiteX0" fmla="*/ 1751 w 14913"/>
                <a:gd name="connsiteY0" fmla="*/ 538 h 14599"/>
                <a:gd name="connsiteX1" fmla="*/ 8635 w 14913"/>
                <a:gd name="connsiteY1" fmla="*/ 14197 h 14599"/>
                <a:gd name="connsiteX2" fmla="*/ 14120 w 14913"/>
                <a:gd name="connsiteY2" fmla="*/ 7529 h 14599"/>
                <a:gd name="connsiteX3" fmla="*/ 3472 w 14913"/>
                <a:gd name="connsiteY3" fmla="*/ 0 h 14599"/>
                <a:gd name="connsiteX4" fmla="*/ 1751 w 14913"/>
                <a:gd name="connsiteY4" fmla="*/ 538 h 14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3" h="14599">
                  <a:moveTo>
                    <a:pt x="1751" y="538"/>
                  </a:moveTo>
                  <a:cubicBezTo>
                    <a:pt x="-2658" y="2904"/>
                    <a:pt x="1859" y="12046"/>
                    <a:pt x="8635" y="14197"/>
                  </a:cubicBezTo>
                  <a:cubicBezTo>
                    <a:pt x="13583" y="15811"/>
                    <a:pt x="16379" y="12369"/>
                    <a:pt x="14120" y="7529"/>
                  </a:cubicBezTo>
                  <a:cubicBezTo>
                    <a:pt x="12615" y="4410"/>
                    <a:pt x="8312" y="0"/>
                    <a:pt x="3472" y="0"/>
                  </a:cubicBezTo>
                  <a:cubicBezTo>
                    <a:pt x="2935" y="215"/>
                    <a:pt x="2289" y="323"/>
                    <a:pt x="1751"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0" name="任意多边形: 形状 937">
              <a:extLst>
                <a:ext uri="{FF2B5EF4-FFF2-40B4-BE49-F238E27FC236}">
                  <a16:creationId xmlns:a16="http://schemas.microsoft.com/office/drawing/2014/main" xmlns="" id="{098EA76E-F049-476A-A4E0-D9DB63F5DB19}"/>
                </a:ext>
              </a:extLst>
            </p:cNvPr>
            <p:cNvSpPr/>
            <p:nvPr/>
          </p:nvSpPr>
          <p:spPr>
            <a:xfrm>
              <a:off x="1341091" y="1076235"/>
              <a:ext cx="63194" cy="60878"/>
            </a:xfrm>
            <a:custGeom>
              <a:avLst/>
              <a:gdLst>
                <a:gd name="connsiteX0" fmla="*/ 13724 w 14955"/>
                <a:gd name="connsiteY0" fmla="*/ 7321 h 14407"/>
                <a:gd name="connsiteX1" fmla="*/ 2753 w 14955"/>
                <a:gd name="connsiteY1" fmla="*/ 8 h 14407"/>
                <a:gd name="connsiteX2" fmla="*/ 1247 w 14955"/>
                <a:gd name="connsiteY2" fmla="*/ 438 h 14407"/>
                <a:gd name="connsiteX3" fmla="*/ 10174 w 14955"/>
                <a:gd name="connsiteY3" fmla="*/ 14205 h 14407"/>
                <a:gd name="connsiteX4" fmla="*/ 13724 w 14955"/>
                <a:gd name="connsiteY4" fmla="*/ 7321 h 14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55" h="14407">
                  <a:moveTo>
                    <a:pt x="13724" y="7321"/>
                  </a:moveTo>
                  <a:cubicBezTo>
                    <a:pt x="11895" y="4202"/>
                    <a:pt x="7270" y="-208"/>
                    <a:pt x="2753" y="8"/>
                  </a:cubicBezTo>
                  <a:cubicBezTo>
                    <a:pt x="2323" y="115"/>
                    <a:pt x="1785" y="115"/>
                    <a:pt x="1247" y="438"/>
                  </a:cubicBezTo>
                  <a:cubicBezTo>
                    <a:pt x="-2732" y="3019"/>
                    <a:pt x="3506" y="12592"/>
                    <a:pt x="10174" y="14205"/>
                  </a:cubicBezTo>
                  <a:cubicBezTo>
                    <a:pt x="14692" y="15280"/>
                    <a:pt x="16305" y="11946"/>
                    <a:pt x="13724" y="73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1" name="任意多边形: 形状 938">
              <a:extLst>
                <a:ext uri="{FF2B5EF4-FFF2-40B4-BE49-F238E27FC236}">
                  <a16:creationId xmlns:a16="http://schemas.microsoft.com/office/drawing/2014/main" xmlns="" id="{223BB018-ADA2-4DE0-828A-3A55FABF0CF6}"/>
                </a:ext>
              </a:extLst>
            </p:cNvPr>
            <p:cNvSpPr/>
            <p:nvPr/>
          </p:nvSpPr>
          <p:spPr>
            <a:xfrm>
              <a:off x="1518769" y="1058986"/>
              <a:ext cx="63405" cy="60244"/>
            </a:xfrm>
            <a:custGeom>
              <a:avLst/>
              <a:gdLst>
                <a:gd name="connsiteX0" fmla="*/ 2114 w 15005"/>
                <a:gd name="connsiteY0" fmla="*/ 2 h 14257"/>
                <a:gd name="connsiteX1" fmla="*/ 824 w 15005"/>
                <a:gd name="connsiteY1" fmla="*/ 432 h 14257"/>
                <a:gd name="connsiteX2" fmla="*/ 11687 w 15005"/>
                <a:gd name="connsiteY2" fmla="*/ 14199 h 14257"/>
                <a:gd name="connsiteX3" fmla="*/ 13193 w 15005"/>
                <a:gd name="connsiteY3" fmla="*/ 7208 h 14257"/>
                <a:gd name="connsiteX4" fmla="*/ 2114 w 15005"/>
                <a:gd name="connsiteY4" fmla="*/ 2 h 14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5" h="14257">
                  <a:moveTo>
                    <a:pt x="2114" y="2"/>
                  </a:moveTo>
                  <a:cubicBezTo>
                    <a:pt x="1684" y="110"/>
                    <a:pt x="1254" y="217"/>
                    <a:pt x="824" y="432"/>
                  </a:cubicBezTo>
                  <a:cubicBezTo>
                    <a:pt x="-2618" y="3121"/>
                    <a:pt x="5449" y="13339"/>
                    <a:pt x="11687" y="14199"/>
                  </a:cubicBezTo>
                  <a:cubicBezTo>
                    <a:pt x="15451" y="14737"/>
                    <a:pt x="16097" y="11510"/>
                    <a:pt x="13193" y="7208"/>
                  </a:cubicBezTo>
                  <a:cubicBezTo>
                    <a:pt x="11149" y="4197"/>
                    <a:pt x="6309" y="-106"/>
                    <a:pt x="2114"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2" name="任意多边形: 形状 939">
              <a:extLst>
                <a:ext uri="{FF2B5EF4-FFF2-40B4-BE49-F238E27FC236}">
                  <a16:creationId xmlns:a16="http://schemas.microsoft.com/office/drawing/2014/main" xmlns="" id="{A387B4C1-25DA-48B3-A76A-2677DC2CECEC}"/>
                </a:ext>
              </a:extLst>
            </p:cNvPr>
            <p:cNvSpPr/>
            <p:nvPr/>
          </p:nvSpPr>
          <p:spPr>
            <a:xfrm>
              <a:off x="1678417" y="1041238"/>
              <a:ext cx="63874" cy="59809"/>
            </a:xfrm>
            <a:custGeom>
              <a:avLst/>
              <a:gdLst>
                <a:gd name="connsiteX0" fmla="*/ 12411 w 15116"/>
                <a:gd name="connsiteY0" fmla="*/ 14098 h 14154"/>
                <a:gd name="connsiteX1" fmla="*/ 12733 w 15116"/>
                <a:gd name="connsiteY1" fmla="*/ 7107 h 14154"/>
                <a:gd name="connsiteX2" fmla="*/ 1547 w 15116"/>
                <a:gd name="connsiteY2" fmla="*/ 8 h 14154"/>
                <a:gd name="connsiteX3" fmla="*/ 795 w 15116"/>
                <a:gd name="connsiteY3" fmla="*/ 223 h 14154"/>
                <a:gd name="connsiteX4" fmla="*/ 12411 w 15116"/>
                <a:gd name="connsiteY4" fmla="*/ 14098 h 14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6" h="14154">
                  <a:moveTo>
                    <a:pt x="12411" y="14098"/>
                  </a:moveTo>
                  <a:cubicBezTo>
                    <a:pt x="15852" y="14636"/>
                    <a:pt x="16067" y="11301"/>
                    <a:pt x="12733" y="7107"/>
                  </a:cubicBezTo>
                  <a:cubicBezTo>
                    <a:pt x="10367" y="3987"/>
                    <a:pt x="5204" y="-207"/>
                    <a:pt x="1547" y="8"/>
                  </a:cubicBezTo>
                  <a:cubicBezTo>
                    <a:pt x="1332" y="8"/>
                    <a:pt x="1010" y="116"/>
                    <a:pt x="795" y="223"/>
                  </a:cubicBezTo>
                  <a:cubicBezTo>
                    <a:pt x="-2755" y="2374"/>
                    <a:pt x="6387" y="13237"/>
                    <a:pt x="12411" y="140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3" name="任意多边形: 形状 940">
              <a:extLst>
                <a:ext uri="{FF2B5EF4-FFF2-40B4-BE49-F238E27FC236}">
                  <a16:creationId xmlns:a16="http://schemas.microsoft.com/office/drawing/2014/main" xmlns="" id="{6D814037-38DA-4B46-83FA-1B456837E3B3}"/>
                </a:ext>
              </a:extLst>
            </p:cNvPr>
            <p:cNvSpPr/>
            <p:nvPr/>
          </p:nvSpPr>
          <p:spPr>
            <a:xfrm>
              <a:off x="1818356" y="1022147"/>
              <a:ext cx="64770" cy="59116"/>
            </a:xfrm>
            <a:custGeom>
              <a:avLst/>
              <a:gdLst>
                <a:gd name="connsiteX0" fmla="*/ 481 w 15328"/>
                <a:gd name="connsiteY0" fmla="*/ 223 h 13990"/>
                <a:gd name="connsiteX1" fmla="*/ 13711 w 15328"/>
                <a:gd name="connsiteY1" fmla="*/ 13990 h 13990"/>
                <a:gd name="connsiteX2" fmla="*/ 12312 w 15328"/>
                <a:gd name="connsiteY2" fmla="*/ 6999 h 13990"/>
                <a:gd name="connsiteX3" fmla="*/ 1127 w 15328"/>
                <a:gd name="connsiteY3" fmla="*/ 8 h 13990"/>
                <a:gd name="connsiteX4" fmla="*/ 481 w 15328"/>
                <a:gd name="connsiteY4" fmla="*/ 223 h 1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3990">
                  <a:moveTo>
                    <a:pt x="481" y="223"/>
                  </a:moveTo>
                  <a:cubicBezTo>
                    <a:pt x="-2423" y="2482"/>
                    <a:pt x="8548" y="13883"/>
                    <a:pt x="13711" y="13990"/>
                  </a:cubicBezTo>
                  <a:cubicBezTo>
                    <a:pt x="16292" y="13990"/>
                    <a:pt x="15754" y="10871"/>
                    <a:pt x="12312" y="6999"/>
                  </a:cubicBezTo>
                  <a:cubicBezTo>
                    <a:pt x="9624" y="3987"/>
                    <a:pt x="4461" y="-207"/>
                    <a:pt x="1127" y="8"/>
                  </a:cubicBezTo>
                  <a:cubicBezTo>
                    <a:pt x="912" y="8"/>
                    <a:pt x="589" y="116"/>
                    <a:pt x="481"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4" name="任意多边形: 形状 941">
              <a:extLst>
                <a:ext uri="{FF2B5EF4-FFF2-40B4-BE49-F238E27FC236}">
                  <a16:creationId xmlns:a16="http://schemas.microsoft.com/office/drawing/2014/main" xmlns="" id="{45B37DC5-16E9-44EF-8FDC-505BCD07D9B8}"/>
                </a:ext>
              </a:extLst>
            </p:cNvPr>
            <p:cNvSpPr/>
            <p:nvPr/>
          </p:nvSpPr>
          <p:spPr>
            <a:xfrm>
              <a:off x="1938714" y="1002152"/>
              <a:ext cx="65928" cy="58660"/>
            </a:xfrm>
            <a:custGeom>
              <a:avLst/>
              <a:gdLst>
                <a:gd name="connsiteX0" fmla="*/ 14376 w 15602"/>
                <a:gd name="connsiteY0" fmla="*/ 13883 h 13882"/>
                <a:gd name="connsiteX1" fmla="*/ 11902 w 15602"/>
                <a:gd name="connsiteY1" fmla="*/ 6892 h 13882"/>
                <a:gd name="connsiteX2" fmla="*/ 824 w 15602"/>
                <a:gd name="connsiteY2" fmla="*/ 8 h 13882"/>
                <a:gd name="connsiteX3" fmla="*/ 286 w 15602"/>
                <a:gd name="connsiteY3" fmla="*/ 223 h 13882"/>
                <a:gd name="connsiteX4" fmla="*/ 14376 w 15602"/>
                <a:gd name="connsiteY4" fmla="*/ 13883 h 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02" h="13882">
                  <a:moveTo>
                    <a:pt x="14376" y="13883"/>
                  </a:moveTo>
                  <a:cubicBezTo>
                    <a:pt x="16742" y="13883"/>
                    <a:pt x="15559" y="10764"/>
                    <a:pt x="11902" y="6892"/>
                  </a:cubicBezTo>
                  <a:cubicBezTo>
                    <a:pt x="8998" y="3880"/>
                    <a:pt x="3728" y="-207"/>
                    <a:pt x="824" y="8"/>
                  </a:cubicBezTo>
                  <a:cubicBezTo>
                    <a:pt x="609" y="116"/>
                    <a:pt x="393" y="116"/>
                    <a:pt x="286" y="223"/>
                  </a:cubicBezTo>
                  <a:cubicBezTo>
                    <a:pt x="-1973" y="2482"/>
                    <a:pt x="9751" y="13883"/>
                    <a:pt x="14376" y="138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5" name="任意多边形: 形状 942">
              <a:extLst>
                <a:ext uri="{FF2B5EF4-FFF2-40B4-BE49-F238E27FC236}">
                  <a16:creationId xmlns:a16="http://schemas.microsoft.com/office/drawing/2014/main" xmlns="" id="{3DFDF1FB-8177-4C70-B40E-BDCD169BF11A}"/>
                </a:ext>
              </a:extLst>
            </p:cNvPr>
            <p:cNvSpPr/>
            <p:nvPr/>
          </p:nvSpPr>
          <p:spPr>
            <a:xfrm>
              <a:off x="2039042" y="981700"/>
              <a:ext cx="66887" cy="58208"/>
            </a:xfrm>
            <a:custGeom>
              <a:avLst/>
              <a:gdLst>
                <a:gd name="connsiteX0" fmla="*/ 527 w 15829"/>
                <a:gd name="connsiteY0" fmla="*/ 8 h 13775"/>
                <a:gd name="connsiteX1" fmla="*/ 312 w 15829"/>
                <a:gd name="connsiteY1" fmla="*/ 116 h 13775"/>
                <a:gd name="connsiteX2" fmla="*/ 14940 w 15829"/>
                <a:gd name="connsiteY2" fmla="*/ 13775 h 13775"/>
                <a:gd name="connsiteX3" fmla="*/ 11498 w 15829"/>
                <a:gd name="connsiteY3" fmla="*/ 6892 h 13775"/>
                <a:gd name="connsiteX4" fmla="*/ 527 w 15829"/>
                <a:gd name="connsiteY4" fmla="*/ 8 h 13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29" h="13775">
                  <a:moveTo>
                    <a:pt x="527" y="8"/>
                  </a:moveTo>
                  <a:cubicBezTo>
                    <a:pt x="420" y="8"/>
                    <a:pt x="312" y="116"/>
                    <a:pt x="312" y="116"/>
                  </a:cubicBezTo>
                  <a:cubicBezTo>
                    <a:pt x="-2162" y="1729"/>
                    <a:pt x="10745" y="13775"/>
                    <a:pt x="14940" y="13775"/>
                  </a:cubicBezTo>
                  <a:cubicBezTo>
                    <a:pt x="16983" y="13775"/>
                    <a:pt x="15370" y="10656"/>
                    <a:pt x="11498" y="6892"/>
                  </a:cubicBezTo>
                  <a:cubicBezTo>
                    <a:pt x="8379" y="3880"/>
                    <a:pt x="3001" y="-207"/>
                    <a:pt x="527"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6" name="任意多边形: 形状 943">
              <a:extLst>
                <a:ext uri="{FF2B5EF4-FFF2-40B4-BE49-F238E27FC236}">
                  <a16:creationId xmlns:a16="http://schemas.microsoft.com/office/drawing/2014/main" xmlns="" id="{40399067-9A9A-480C-9563-DC0C7CC80AC7}"/>
                </a:ext>
              </a:extLst>
            </p:cNvPr>
            <p:cNvSpPr/>
            <p:nvPr/>
          </p:nvSpPr>
          <p:spPr>
            <a:xfrm>
              <a:off x="2119405" y="960339"/>
              <a:ext cx="67428" cy="57751"/>
            </a:xfrm>
            <a:custGeom>
              <a:avLst/>
              <a:gdLst>
                <a:gd name="connsiteX0" fmla="*/ 117 w 15957"/>
                <a:gd name="connsiteY0" fmla="*/ 223 h 13667"/>
                <a:gd name="connsiteX1" fmla="*/ 15390 w 15957"/>
                <a:gd name="connsiteY1" fmla="*/ 13668 h 13667"/>
                <a:gd name="connsiteX2" fmla="*/ 10980 w 15957"/>
                <a:gd name="connsiteY2" fmla="*/ 6784 h 13667"/>
                <a:gd name="connsiteX3" fmla="*/ 440 w 15957"/>
                <a:gd name="connsiteY3" fmla="*/ 8 h 13667"/>
                <a:gd name="connsiteX4" fmla="*/ 117 w 15957"/>
                <a:gd name="connsiteY4" fmla="*/ 223 h 1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57" h="13667">
                  <a:moveTo>
                    <a:pt x="117" y="223"/>
                  </a:moveTo>
                  <a:cubicBezTo>
                    <a:pt x="-1389" y="1729"/>
                    <a:pt x="12056" y="13668"/>
                    <a:pt x="15390" y="13668"/>
                  </a:cubicBezTo>
                  <a:cubicBezTo>
                    <a:pt x="17003" y="13668"/>
                    <a:pt x="15067" y="10549"/>
                    <a:pt x="10980" y="6784"/>
                  </a:cubicBezTo>
                  <a:cubicBezTo>
                    <a:pt x="7754" y="3880"/>
                    <a:pt x="2376" y="-207"/>
                    <a:pt x="440" y="8"/>
                  </a:cubicBezTo>
                  <a:cubicBezTo>
                    <a:pt x="225" y="116"/>
                    <a:pt x="225" y="116"/>
                    <a:pt x="117"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7" name="任意多边形: 形状 944">
              <a:extLst>
                <a:ext uri="{FF2B5EF4-FFF2-40B4-BE49-F238E27FC236}">
                  <a16:creationId xmlns:a16="http://schemas.microsoft.com/office/drawing/2014/main" xmlns="" id="{C8F60F4B-616F-4C79-8E5F-91EDCBA7943E}"/>
                </a:ext>
              </a:extLst>
            </p:cNvPr>
            <p:cNvSpPr/>
            <p:nvPr/>
          </p:nvSpPr>
          <p:spPr>
            <a:xfrm>
              <a:off x="2178821" y="939427"/>
              <a:ext cx="67998" cy="56847"/>
            </a:xfrm>
            <a:custGeom>
              <a:avLst/>
              <a:gdLst>
                <a:gd name="connsiteX0" fmla="*/ 15741 w 16092"/>
                <a:gd name="connsiteY0" fmla="*/ 13454 h 13453"/>
                <a:gd name="connsiteX1" fmla="*/ 10363 w 16092"/>
                <a:gd name="connsiteY1" fmla="*/ 6678 h 13453"/>
                <a:gd name="connsiteX2" fmla="*/ 146 w 16092"/>
                <a:gd name="connsiteY2" fmla="*/ 9 h 13453"/>
                <a:gd name="connsiteX3" fmla="*/ 38 w 16092"/>
                <a:gd name="connsiteY3" fmla="*/ 117 h 13453"/>
                <a:gd name="connsiteX4" fmla="*/ 15741 w 16092"/>
                <a:gd name="connsiteY4" fmla="*/ 13454 h 13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2" h="13453">
                  <a:moveTo>
                    <a:pt x="15741" y="13454"/>
                  </a:moveTo>
                  <a:cubicBezTo>
                    <a:pt x="17032" y="13454"/>
                    <a:pt x="14666" y="10442"/>
                    <a:pt x="10363" y="6678"/>
                  </a:cubicBezTo>
                  <a:cubicBezTo>
                    <a:pt x="6491" y="3344"/>
                    <a:pt x="1544" y="-206"/>
                    <a:pt x="146" y="9"/>
                  </a:cubicBezTo>
                  <a:cubicBezTo>
                    <a:pt x="146" y="9"/>
                    <a:pt x="38" y="117"/>
                    <a:pt x="38" y="117"/>
                  </a:cubicBezTo>
                  <a:cubicBezTo>
                    <a:pt x="-822" y="1730"/>
                    <a:pt x="13160" y="13454"/>
                    <a:pt x="15741" y="134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8" name="任意多边形: 形状 945">
              <a:extLst>
                <a:ext uri="{FF2B5EF4-FFF2-40B4-BE49-F238E27FC236}">
                  <a16:creationId xmlns:a16="http://schemas.microsoft.com/office/drawing/2014/main" xmlns="" id="{3EC1B1C5-928A-4226-9A09-8D30F4FE18B8}"/>
                </a:ext>
              </a:extLst>
            </p:cNvPr>
            <p:cNvSpPr/>
            <p:nvPr/>
          </p:nvSpPr>
          <p:spPr>
            <a:xfrm>
              <a:off x="2217553" y="918066"/>
              <a:ext cx="67850" cy="55985"/>
            </a:xfrm>
            <a:custGeom>
              <a:avLst/>
              <a:gdLst>
                <a:gd name="connsiteX0" fmla="*/ 16040 w 16057"/>
                <a:gd name="connsiteY0" fmla="*/ 13239 h 13249"/>
                <a:gd name="connsiteX1" fmla="*/ 9694 w 16057"/>
                <a:gd name="connsiteY1" fmla="*/ 6570 h 13249"/>
                <a:gd name="connsiteX2" fmla="*/ 14 w 16057"/>
                <a:gd name="connsiteY2" fmla="*/ 10 h 13249"/>
                <a:gd name="connsiteX3" fmla="*/ 16040 w 16057"/>
                <a:gd name="connsiteY3" fmla="*/ 13239 h 13249"/>
              </a:gdLst>
              <a:ahLst/>
              <a:cxnLst>
                <a:cxn ang="0">
                  <a:pos x="connsiteX0" y="connsiteY0"/>
                </a:cxn>
                <a:cxn ang="0">
                  <a:pos x="connsiteX1" y="connsiteY1"/>
                </a:cxn>
                <a:cxn ang="0">
                  <a:pos x="connsiteX2" y="connsiteY2"/>
                </a:cxn>
                <a:cxn ang="0">
                  <a:pos x="connsiteX3" y="connsiteY3"/>
                </a:cxn>
              </a:cxnLst>
              <a:rect l="l" t="t" r="r" b="b"/>
              <a:pathLst>
                <a:path w="16057" h="13249">
                  <a:moveTo>
                    <a:pt x="16040" y="13239"/>
                  </a:moveTo>
                  <a:cubicBezTo>
                    <a:pt x="16363" y="12486"/>
                    <a:pt x="12060" y="8506"/>
                    <a:pt x="9694" y="6570"/>
                  </a:cubicBezTo>
                  <a:cubicBezTo>
                    <a:pt x="5715" y="3236"/>
                    <a:pt x="875" y="-206"/>
                    <a:pt x="14" y="10"/>
                  </a:cubicBezTo>
                  <a:cubicBezTo>
                    <a:pt x="-524" y="1408"/>
                    <a:pt x="14427" y="13669"/>
                    <a:pt x="16040" y="132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9" name="任意多边形: 形状 946">
              <a:extLst>
                <a:ext uri="{FF2B5EF4-FFF2-40B4-BE49-F238E27FC236}">
                  <a16:creationId xmlns:a16="http://schemas.microsoft.com/office/drawing/2014/main" xmlns="" id="{474D0BDB-94E4-4E07-A07A-0A0FA22EBF06}"/>
                </a:ext>
              </a:extLst>
            </p:cNvPr>
            <p:cNvSpPr/>
            <p:nvPr/>
          </p:nvSpPr>
          <p:spPr>
            <a:xfrm>
              <a:off x="2233973" y="897200"/>
              <a:ext cx="68172" cy="54992"/>
            </a:xfrm>
            <a:custGeom>
              <a:avLst/>
              <a:gdLst>
                <a:gd name="connsiteX0" fmla="*/ 0 w 16133"/>
                <a:gd name="connsiteY0" fmla="*/ 0 h 13014"/>
                <a:gd name="connsiteX1" fmla="*/ 16133 w 16133"/>
                <a:gd name="connsiteY1" fmla="*/ 13014 h 13014"/>
                <a:gd name="connsiteX2" fmla="*/ 9035 w 16133"/>
                <a:gd name="connsiteY2" fmla="*/ 6453 h 13014"/>
                <a:gd name="connsiteX3" fmla="*/ 0 w 16133"/>
                <a:gd name="connsiteY3" fmla="*/ 0 h 13014"/>
              </a:gdLst>
              <a:ahLst/>
              <a:cxnLst>
                <a:cxn ang="0">
                  <a:pos x="connsiteX0" y="connsiteY0"/>
                </a:cxn>
                <a:cxn ang="0">
                  <a:pos x="connsiteX1" y="connsiteY1"/>
                </a:cxn>
                <a:cxn ang="0">
                  <a:pos x="connsiteX2" y="connsiteY2"/>
                </a:cxn>
                <a:cxn ang="0">
                  <a:pos x="connsiteX3" y="connsiteY3"/>
                </a:cxn>
              </a:cxnLst>
              <a:rect l="l" t="t" r="r" b="b"/>
              <a:pathLst>
                <a:path w="16133" h="13014">
                  <a:moveTo>
                    <a:pt x="0" y="0"/>
                  </a:moveTo>
                  <a:cubicBezTo>
                    <a:pt x="215" y="753"/>
                    <a:pt x="14628" y="13014"/>
                    <a:pt x="16133" y="13014"/>
                  </a:cubicBezTo>
                  <a:cubicBezTo>
                    <a:pt x="16026" y="12261"/>
                    <a:pt x="11831" y="8712"/>
                    <a:pt x="9035" y="6453"/>
                  </a:cubicBezTo>
                  <a:cubicBezTo>
                    <a:pt x="6884" y="4625"/>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0" name="任意多边形: 形状 947">
              <a:extLst>
                <a:ext uri="{FF2B5EF4-FFF2-40B4-BE49-F238E27FC236}">
                  <a16:creationId xmlns:a16="http://schemas.microsoft.com/office/drawing/2014/main" xmlns="" id="{E3D555EF-B57A-4C2A-A4B8-CFD92717039F}"/>
                </a:ext>
              </a:extLst>
            </p:cNvPr>
            <p:cNvSpPr/>
            <p:nvPr/>
          </p:nvSpPr>
          <p:spPr>
            <a:xfrm>
              <a:off x="2228522" y="876292"/>
              <a:ext cx="68172" cy="54536"/>
            </a:xfrm>
            <a:custGeom>
              <a:avLst/>
              <a:gdLst>
                <a:gd name="connsiteX0" fmla="*/ 8389 w 16133"/>
                <a:gd name="connsiteY0" fmla="*/ 6346 h 12906"/>
                <a:gd name="connsiteX1" fmla="*/ 0 w 16133"/>
                <a:gd name="connsiteY1" fmla="*/ 0 h 12906"/>
                <a:gd name="connsiteX2" fmla="*/ 16133 w 16133"/>
                <a:gd name="connsiteY2" fmla="*/ 12907 h 12906"/>
                <a:gd name="connsiteX3" fmla="*/ 8389 w 16133"/>
                <a:gd name="connsiteY3" fmla="*/ 6346 h 12906"/>
              </a:gdLst>
              <a:ahLst/>
              <a:cxnLst>
                <a:cxn ang="0">
                  <a:pos x="connsiteX0" y="connsiteY0"/>
                </a:cxn>
                <a:cxn ang="0">
                  <a:pos x="connsiteX1" y="connsiteY1"/>
                </a:cxn>
                <a:cxn ang="0">
                  <a:pos x="connsiteX2" y="connsiteY2"/>
                </a:cxn>
                <a:cxn ang="0">
                  <a:pos x="connsiteX3" y="connsiteY3"/>
                </a:cxn>
              </a:cxnLst>
              <a:rect l="l" t="t" r="r" b="b"/>
              <a:pathLst>
                <a:path w="16133" h="12906">
                  <a:moveTo>
                    <a:pt x="8389" y="6346"/>
                  </a:moveTo>
                  <a:cubicBezTo>
                    <a:pt x="8282" y="6238"/>
                    <a:pt x="968" y="323"/>
                    <a:pt x="0" y="0"/>
                  </a:cubicBezTo>
                  <a:cubicBezTo>
                    <a:pt x="108" y="108"/>
                    <a:pt x="14843" y="12261"/>
                    <a:pt x="16133" y="12907"/>
                  </a:cubicBezTo>
                  <a:cubicBezTo>
                    <a:pt x="15488" y="12261"/>
                    <a:pt x="11724" y="9035"/>
                    <a:pt x="8389"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1" name="任意多边形: 形状 964">
              <a:extLst>
                <a:ext uri="{FF2B5EF4-FFF2-40B4-BE49-F238E27FC236}">
                  <a16:creationId xmlns:a16="http://schemas.microsoft.com/office/drawing/2014/main" xmlns="" id="{72785818-D65C-475D-B1FC-D31A464030FC}"/>
                </a:ext>
              </a:extLst>
            </p:cNvPr>
            <p:cNvSpPr/>
            <p:nvPr/>
          </p:nvSpPr>
          <p:spPr>
            <a:xfrm>
              <a:off x="205820" y="1255789"/>
              <a:ext cx="60236" cy="65780"/>
            </a:xfrm>
            <a:custGeom>
              <a:avLst/>
              <a:gdLst>
                <a:gd name="connsiteX0" fmla="*/ 14252 w 14255"/>
                <a:gd name="connsiteY0" fmla="*/ 8389 h 15567"/>
                <a:gd name="connsiteX1" fmla="*/ 6723 w 14255"/>
                <a:gd name="connsiteY1" fmla="*/ 0 h 15567"/>
                <a:gd name="connsiteX2" fmla="*/ 2313 w 14255"/>
                <a:gd name="connsiteY2" fmla="*/ 13337 h 15567"/>
                <a:gd name="connsiteX3" fmla="*/ 14252 w 14255"/>
                <a:gd name="connsiteY3" fmla="*/ 8389 h 15567"/>
              </a:gdLst>
              <a:ahLst/>
              <a:cxnLst>
                <a:cxn ang="0">
                  <a:pos x="connsiteX0" y="connsiteY0"/>
                </a:cxn>
                <a:cxn ang="0">
                  <a:pos x="connsiteX1" y="connsiteY1"/>
                </a:cxn>
                <a:cxn ang="0">
                  <a:pos x="connsiteX2" y="connsiteY2"/>
                </a:cxn>
                <a:cxn ang="0">
                  <a:pos x="connsiteX3" y="connsiteY3"/>
                </a:cxn>
              </a:cxnLst>
              <a:rect l="l" t="t" r="r" b="b"/>
              <a:pathLst>
                <a:path w="14255" h="15567">
                  <a:moveTo>
                    <a:pt x="14252" y="8389"/>
                  </a:moveTo>
                  <a:cubicBezTo>
                    <a:pt x="14359" y="5055"/>
                    <a:pt x="12101" y="215"/>
                    <a:pt x="6723" y="0"/>
                  </a:cubicBezTo>
                  <a:cubicBezTo>
                    <a:pt x="-161" y="538"/>
                    <a:pt x="-1989" y="9035"/>
                    <a:pt x="2313" y="13337"/>
                  </a:cubicBezTo>
                  <a:cubicBezTo>
                    <a:pt x="6830" y="17962"/>
                    <a:pt x="14144" y="14950"/>
                    <a:pt x="14252"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2" name="任意多边形: 形状 965">
              <a:extLst>
                <a:ext uri="{FF2B5EF4-FFF2-40B4-BE49-F238E27FC236}">
                  <a16:creationId xmlns:a16="http://schemas.microsoft.com/office/drawing/2014/main" xmlns="" id="{89DA435B-D37A-4DBB-B350-71BDAB66221B}"/>
                </a:ext>
              </a:extLst>
            </p:cNvPr>
            <p:cNvSpPr/>
            <p:nvPr/>
          </p:nvSpPr>
          <p:spPr>
            <a:xfrm>
              <a:off x="436331" y="1249425"/>
              <a:ext cx="60718" cy="65805"/>
            </a:xfrm>
            <a:custGeom>
              <a:avLst/>
              <a:gdLst>
                <a:gd name="connsiteX0" fmla="*/ 14340 w 14369"/>
                <a:gd name="connsiteY0" fmla="*/ 8282 h 15573"/>
                <a:gd name="connsiteX1" fmla="*/ 5950 w 14369"/>
                <a:gd name="connsiteY1" fmla="*/ 0 h 15573"/>
                <a:gd name="connsiteX2" fmla="*/ 2939 w 14369"/>
                <a:gd name="connsiteY2" fmla="*/ 13444 h 15573"/>
                <a:gd name="connsiteX3" fmla="*/ 14340 w 14369"/>
                <a:gd name="connsiteY3" fmla="*/ 8282 h 15573"/>
              </a:gdLst>
              <a:ahLst/>
              <a:cxnLst>
                <a:cxn ang="0">
                  <a:pos x="connsiteX0" y="connsiteY0"/>
                </a:cxn>
                <a:cxn ang="0">
                  <a:pos x="connsiteX1" y="connsiteY1"/>
                </a:cxn>
                <a:cxn ang="0">
                  <a:pos x="connsiteX2" y="connsiteY2"/>
                </a:cxn>
                <a:cxn ang="0">
                  <a:pos x="connsiteX3" y="connsiteY3"/>
                </a:cxn>
              </a:cxnLst>
              <a:rect l="l" t="t" r="r" b="b"/>
              <a:pathLst>
                <a:path w="14369" h="15573">
                  <a:moveTo>
                    <a:pt x="14340" y="8282"/>
                  </a:moveTo>
                  <a:cubicBezTo>
                    <a:pt x="14125" y="4948"/>
                    <a:pt x="11328" y="108"/>
                    <a:pt x="5950" y="0"/>
                  </a:cubicBezTo>
                  <a:cubicBezTo>
                    <a:pt x="-825" y="645"/>
                    <a:pt x="-1793" y="9035"/>
                    <a:pt x="2939" y="13444"/>
                  </a:cubicBezTo>
                  <a:cubicBezTo>
                    <a:pt x="7886" y="17962"/>
                    <a:pt x="14878" y="14843"/>
                    <a:pt x="14340" y="82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3" name="任意多边形: 形状 966">
              <a:extLst>
                <a:ext uri="{FF2B5EF4-FFF2-40B4-BE49-F238E27FC236}">
                  <a16:creationId xmlns:a16="http://schemas.microsoft.com/office/drawing/2014/main" xmlns="" id="{C82883E5-8FC4-4A92-80FD-A1FF611533CC}"/>
                </a:ext>
              </a:extLst>
            </p:cNvPr>
            <p:cNvSpPr/>
            <p:nvPr/>
          </p:nvSpPr>
          <p:spPr>
            <a:xfrm>
              <a:off x="664564" y="1240792"/>
              <a:ext cx="61960" cy="65425"/>
            </a:xfrm>
            <a:custGeom>
              <a:avLst/>
              <a:gdLst>
                <a:gd name="connsiteX0" fmla="*/ 4318 w 14663"/>
                <a:gd name="connsiteY0" fmla="*/ 13875 h 15483"/>
                <a:gd name="connsiteX1" fmla="*/ 14536 w 14663"/>
                <a:gd name="connsiteY1" fmla="*/ 8174 h 15483"/>
                <a:gd name="connsiteX2" fmla="*/ 14536 w 14663"/>
                <a:gd name="connsiteY2" fmla="*/ 8174 h 15483"/>
                <a:gd name="connsiteX3" fmla="*/ 5286 w 14663"/>
                <a:gd name="connsiteY3" fmla="*/ 0 h 15483"/>
                <a:gd name="connsiteX4" fmla="*/ 4641 w 14663"/>
                <a:gd name="connsiteY4" fmla="*/ 108 h 15483"/>
                <a:gd name="connsiteX5" fmla="*/ 4318 w 14663"/>
                <a:gd name="connsiteY5" fmla="*/ 13875 h 1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3" h="15483">
                  <a:moveTo>
                    <a:pt x="4318" y="13875"/>
                  </a:moveTo>
                  <a:cubicBezTo>
                    <a:pt x="9696" y="17639"/>
                    <a:pt x="15611" y="14412"/>
                    <a:pt x="14536" y="8174"/>
                  </a:cubicBezTo>
                  <a:lnTo>
                    <a:pt x="14536" y="8174"/>
                  </a:lnTo>
                  <a:cubicBezTo>
                    <a:pt x="13998" y="4840"/>
                    <a:pt x="10664" y="108"/>
                    <a:pt x="5286" y="0"/>
                  </a:cubicBezTo>
                  <a:cubicBezTo>
                    <a:pt x="5071" y="0"/>
                    <a:pt x="4748" y="0"/>
                    <a:pt x="4641" y="108"/>
                  </a:cubicBezTo>
                  <a:cubicBezTo>
                    <a:pt x="-1383" y="968"/>
                    <a:pt x="-1598" y="9680"/>
                    <a:pt x="4318" y="13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8" name="任意多边形: 形状 967">
              <a:extLst>
                <a:ext uri="{FF2B5EF4-FFF2-40B4-BE49-F238E27FC236}">
                  <a16:creationId xmlns:a16="http://schemas.microsoft.com/office/drawing/2014/main" xmlns="" id="{02706B5A-CED0-4985-B92A-9A1ADB355EAB}"/>
                </a:ext>
              </a:extLst>
            </p:cNvPr>
            <p:cNvSpPr/>
            <p:nvPr/>
          </p:nvSpPr>
          <p:spPr>
            <a:xfrm>
              <a:off x="890160" y="1229430"/>
              <a:ext cx="63033" cy="65408"/>
            </a:xfrm>
            <a:custGeom>
              <a:avLst/>
              <a:gdLst>
                <a:gd name="connsiteX0" fmla="*/ 4708 w 14917"/>
                <a:gd name="connsiteY0" fmla="*/ 0 h 15479"/>
                <a:gd name="connsiteX1" fmla="*/ 3417 w 14917"/>
                <a:gd name="connsiteY1" fmla="*/ 215 h 15479"/>
                <a:gd name="connsiteX2" fmla="*/ 5783 w 14917"/>
                <a:gd name="connsiteY2" fmla="*/ 14305 h 15479"/>
                <a:gd name="connsiteX3" fmla="*/ 14603 w 14917"/>
                <a:gd name="connsiteY3" fmla="*/ 8067 h 15479"/>
                <a:gd name="connsiteX4" fmla="*/ 4708 w 14917"/>
                <a:gd name="connsiteY4" fmla="*/ 0 h 15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7" h="15479">
                  <a:moveTo>
                    <a:pt x="4708" y="0"/>
                  </a:moveTo>
                  <a:cubicBezTo>
                    <a:pt x="4277" y="0"/>
                    <a:pt x="3740" y="108"/>
                    <a:pt x="3417" y="215"/>
                  </a:cubicBezTo>
                  <a:cubicBezTo>
                    <a:pt x="-2176" y="1936"/>
                    <a:pt x="-563" y="10756"/>
                    <a:pt x="5783" y="14305"/>
                  </a:cubicBezTo>
                  <a:cubicBezTo>
                    <a:pt x="11376" y="17424"/>
                    <a:pt x="16216" y="13982"/>
                    <a:pt x="14603" y="8067"/>
                  </a:cubicBezTo>
                  <a:cubicBezTo>
                    <a:pt x="13635" y="4732"/>
                    <a:pt x="9978" y="0"/>
                    <a:pt x="47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9" name="任意多边形: 形状 968">
              <a:extLst>
                <a:ext uri="{FF2B5EF4-FFF2-40B4-BE49-F238E27FC236}">
                  <a16:creationId xmlns:a16="http://schemas.microsoft.com/office/drawing/2014/main" xmlns="" id="{6C6474A1-3EBE-43E7-B9BB-6CEF0E02970D}"/>
                </a:ext>
              </a:extLst>
            </p:cNvPr>
            <p:cNvSpPr/>
            <p:nvPr/>
          </p:nvSpPr>
          <p:spPr>
            <a:xfrm>
              <a:off x="1110665" y="1215794"/>
              <a:ext cx="64005" cy="64956"/>
            </a:xfrm>
            <a:custGeom>
              <a:avLst/>
              <a:gdLst>
                <a:gd name="connsiteX0" fmla="*/ 7378 w 15147"/>
                <a:gd name="connsiteY0" fmla="*/ 14628 h 15372"/>
                <a:gd name="connsiteX1" fmla="*/ 14584 w 15147"/>
                <a:gd name="connsiteY1" fmla="*/ 7959 h 15372"/>
                <a:gd name="connsiteX2" fmla="*/ 4044 w 15147"/>
                <a:gd name="connsiteY2" fmla="*/ 0 h 15372"/>
                <a:gd name="connsiteX3" fmla="*/ 2753 w 15147"/>
                <a:gd name="connsiteY3" fmla="*/ 215 h 15372"/>
                <a:gd name="connsiteX4" fmla="*/ 7378 w 15147"/>
                <a:gd name="connsiteY4" fmla="*/ 14628 h 15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7" h="15372">
                  <a:moveTo>
                    <a:pt x="7378" y="14628"/>
                  </a:moveTo>
                  <a:cubicBezTo>
                    <a:pt x="12863" y="16994"/>
                    <a:pt x="16628" y="13444"/>
                    <a:pt x="14584" y="7959"/>
                  </a:cubicBezTo>
                  <a:cubicBezTo>
                    <a:pt x="13293" y="4625"/>
                    <a:pt x="9206" y="0"/>
                    <a:pt x="4044" y="0"/>
                  </a:cubicBezTo>
                  <a:cubicBezTo>
                    <a:pt x="3613" y="0"/>
                    <a:pt x="3183" y="108"/>
                    <a:pt x="2753" y="215"/>
                  </a:cubicBezTo>
                  <a:cubicBezTo>
                    <a:pt x="-2625" y="2151"/>
                    <a:pt x="387" y="11616"/>
                    <a:pt x="7378" y="1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0" name="任意多边形: 形状 969">
              <a:extLst>
                <a:ext uri="{FF2B5EF4-FFF2-40B4-BE49-F238E27FC236}">
                  <a16:creationId xmlns:a16="http://schemas.microsoft.com/office/drawing/2014/main" xmlns="" id="{5537AED1-5024-43DA-9925-474B7972AE16}"/>
                </a:ext>
              </a:extLst>
            </p:cNvPr>
            <p:cNvSpPr/>
            <p:nvPr/>
          </p:nvSpPr>
          <p:spPr>
            <a:xfrm>
              <a:off x="1323690" y="1200332"/>
              <a:ext cx="64774" cy="64580"/>
            </a:xfrm>
            <a:custGeom>
              <a:avLst/>
              <a:gdLst>
                <a:gd name="connsiteX0" fmla="*/ 3429 w 15329"/>
                <a:gd name="connsiteY0" fmla="*/ 2 h 15283"/>
                <a:gd name="connsiteX1" fmla="*/ 1708 w 15329"/>
                <a:gd name="connsiteY1" fmla="*/ 540 h 15283"/>
                <a:gd name="connsiteX2" fmla="*/ 9022 w 15329"/>
                <a:gd name="connsiteY2" fmla="*/ 14845 h 15283"/>
                <a:gd name="connsiteX3" fmla="*/ 14400 w 15329"/>
                <a:gd name="connsiteY3" fmla="*/ 7853 h 15283"/>
                <a:gd name="connsiteX4" fmla="*/ 3429 w 15329"/>
                <a:gd name="connsiteY4" fmla="*/ 2 h 15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9" h="15283">
                  <a:moveTo>
                    <a:pt x="3429" y="2"/>
                  </a:moveTo>
                  <a:cubicBezTo>
                    <a:pt x="2891" y="109"/>
                    <a:pt x="2353" y="217"/>
                    <a:pt x="1708" y="540"/>
                  </a:cubicBezTo>
                  <a:cubicBezTo>
                    <a:pt x="-2702" y="3121"/>
                    <a:pt x="2031" y="12586"/>
                    <a:pt x="9022" y="14845"/>
                  </a:cubicBezTo>
                  <a:cubicBezTo>
                    <a:pt x="14185" y="16565"/>
                    <a:pt x="16873" y="13016"/>
                    <a:pt x="14400" y="7853"/>
                  </a:cubicBezTo>
                  <a:cubicBezTo>
                    <a:pt x="12894" y="4519"/>
                    <a:pt x="8376" y="-106"/>
                    <a:pt x="342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1" name="任意多边形: 形状 970">
              <a:extLst>
                <a:ext uri="{FF2B5EF4-FFF2-40B4-BE49-F238E27FC236}">
                  <a16:creationId xmlns:a16="http://schemas.microsoft.com/office/drawing/2014/main" xmlns="" id="{5F2BDD8B-50BA-4E57-A95A-3291119E8815}"/>
                </a:ext>
              </a:extLst>
            </p:cNvPr>
            <p:cNvSpPr/>
            <p:nvPr/>
          </p:nvSpPr>
          <p:spPr>
            <a:xfrm>
              <a:off x="1520772" y="1183062"/>
              <a:ext cx="64124" cy="63997"/>
            </a:xfrm>
            <a:custGeom>
              <a:avLst/>
              <a:gdLst>
                <a:gd name="connsiteX0" fmla="*/ 2715 w 15175"/>
                <a:gd name="connsiteY0" fmla="*/ 2 h 15145"/>
                <a:gd name="connsiteX1" fmla="*/ 1209 w 15175"/>
                <a:gd name="connsiteY1" fmla="*/ 540 h 15145"/>
                <a:gd name="connsiteX2" fmla="*/ 10459 w 15175"/>
                <a:gd name="connsiteY2" fmla="*/ 14952 h 15145"/>
                <a:gd name="connsiteX3" fmla="*/ 13793 w 15175"/>
                <a:gd name="connsiteY3" fmla="*/ 7746 h 15145"/>
                <a:gd name="connsiteX4" fmla="*/ 2715 w 15175"/>
                <a:gd name="connsiteY4" fmla="*/ 2 h 15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5" h="15145">
                  <a:moveTo>
                    <a:pt x="2715" y="2"/>
                  </a:moveTo>
                  <a:cubicBezTo>
                    <a:pt x="2285" y="109"/>
                    <a:pt x="1747" y="217"/>
                    <a:pt x="1209" y="540"/>
                  </a:cubicBezTo>
                  <a:cubicBezTo>
                    <a:pt x="-2770" y="3229"/>
                    <a:pt x="3791" y="13339"/>
                    <a:pt x="10459" y="14952"/>
                  </a:cubicBezTo>
                  <a:cubicBezTo>
                    <a:pt x="14976" y="16028"/>
                    <a:pt x="16590" y="12478"/>
                    <a:pt x="13793" y="7746"/>
                  </a:cubicBezTo>
                  <a:cubicBezTo>
                    <a:pt x="11965" y="4412"/>
                    <a:pt x="7340" y="-106"/>
                    <a:pt x="2715"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2" name="任意多边形: 形状 971">
              <a:extLst>
                <a:ext uri="{FF2B5EF4-FFF2-40B4-BE49-F238E27FC236}">
                  <a16:creationId xmlns:a16="http://schemas.microsoft.com/office/drawing/2014/main" xmlns="" id="{D49FCCA6-C4AC-4044-AA11-B7150DD65336}"/>
                </a:ext>
              </a:extLst>
            </p:cNvPr>
            <p:cNvSpPr/>
            <p:nvPr/>
          </p:nvSpPr>
          <p:spPr>
            <a:xfrm>
              <a:off x="1698649" y="1164406"/>
              <a:ext cx="64052" cy="63566"/>
            </a:xfrm>
            <a:custGeom>
              <a:avLst/>
              <a:gdLst>
                <a:gd name="connsiteX0" fmla="*/ 2137 w 15158"/>
                <a:gd name="connsiteY0" fmla="*/ 7 h 15043"/>
                <a:gd name="connsiteX1" fmla="*/ 1169 w 15158"/>
                <a:gd name="connsiteY1" fmla="*/ 330 h 15043"/>
                <a:gd name="connsiteX2" fmla="*/ 11279 w 15158"/>
                <a:gd name="connsiteY2" fmla="*/ 14850 h 15043"/>
                <a:gd name="connsiteX3" fmla="*/ 13322 w 15158"/>
                <a:gd name="connsiteY3" fmla="*/ 7644 h 15043"/>
                <a:gd name="connsiteX4" fmla="*/ 2137 w 15158"/>
                <a:gd name="connsiteY4" fmla="*/ 7 h 15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8" h="15043">
                  <a:moveTo>
                    <a:pt x="2137" y="7"/>
                  </a:moveTo>
                  <a:cubicBezTo>
                    <a:pt x="1814" y="115"/>
                    <a:pt x="1491" y="115"/>
                    <a:pt x="1169" y="330"/>
                  </a:cubicBezTo>
                  <a:cubicBezTo>
                    <a:pt x="-2919" y="2481"/>
                    <a:pt x="4503" y="13237"/>
                    <a:pt x="11279" y="14850"/>
                  </a:cubicBezTo>
                  <a:cubicBezTo>
                    <a:pt x="15473" y="15926"/>
                    <a:pt x="16441" y="12376"/>
                    <a:pt x="13322" y="7644"/>
                  </a:cubicBezTo>
                  <a:cubicBezTo>
                    <a:pt x="11171" y="4310"/>
                    <a:pt x="6224" y="-208"/>
                    <a:pt x="2137"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3" name="任意多边形: 形状 972">
              <a:extLst>
                <a:ext uri="{FF2B5EF4-FFF2-40B4-BE49-F238E27FC236}">
                  <a16:creationId xmlns:a16="http://schemas.microsoft.com/office/drawing/2014/main" xmlns="" id="{21996DC7-EF66-40D6-A419-5FBCEC5A431F}"/>
                </a:ext>
              </a:extLst>
            </p:cNvPr>
            <p:cNvSpPr/>
            <p:nvPr/>
          </p:nvSpPr>
          <p:spPr>
            <a:xfrm>
              <a:off x="1856779" y="1144863"/>
              <a:ext cx="63887" cy="62530"/>
            </a:xfrm>
            <a:custGeom>
              <a:avLst/>
              <a:gdLst>
                <a:gd name="connsiteX0" fmla="*/ 12470 w 15119"/>
                <a:gd name="connsiteY0" fmla="*/ 14743 h 14798"/>
                <a:gd name="connsiteX1" fmla="*/ 12685 w 15119"/>
                <a:gd name="connsiteY1" fmla="*/ 7429 h 14798"/>
                <a:gd name="connsiteX2" fmla="*/ 1499 w 15119"/>
                <a:gd name="connsiteY2" fmla="*/ 8 h 14798"/>
                <a:gd name="connsiteX3" fmla="*/ 746 w 15119"/>
                <a:gd name="connsiteY3" fmla="*/ 330 h 14798"/>
                <a:gd name="connsiteX4" fmla="*/ 12470 w 15119"/>
                <a:gd name="connsiteY4" fmla="*/ 14743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9" h="14798">
                  <a:moveTo>
                    <a:pt x="12470" y="14743"/>
                  </a:moveTo>
                  <a:cubicBezTo>
                    <a:pt x="15912" y="15280"/>
                    <a:pt x="16019" y="11839"/>
                    <a:pt x="12685" y="7429"/>
                  </a:cubicBezTo>
                  <a:cubicBezTo>
                    <a:pt x="10211" y="4202"/>
                    <a:pt x="5156" y="-208"/>
                    <a:pt x="1499" y="8"/>
                  </a:cubicBezTo>
                  <a:cubicBezTo>
                    <a:pt x="1284" y="115"/>
                    <a:pt x="961" y="115"/>
                    <a:pt x="746" y="330"/>
                  </a:cubicBezTo>
                  <a:cubicBezTo>
                    <a:pt x="-2696" y="2374"/>
                    <a:pt x="6554" y="13775"/>
                    <a:pt x="12470" y="147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4" name="任意多边形: 形状 973">
              <a:extLst>
                <a:ext uri="{FF2B5EF4-FFF2-40B4-BE49-F238E27FC236}">
                  <a16:creationId xmlns:a16="http://schemas.microsoft.com/office/drawing/2014/main" xmlns="" id="{F1408E6B-6702-49DC-922C-54E596A28BBF}"/>
                </a:ext>
              </a:extLst>
            </p:cNvPr>
            <p:cNvSpPr/>
            <p:nvPr/>
          </p:nvSpPr>
          <p:spPr>
            <a:xfrm>
              <a:off x="1993925" y="1123955"/>
              <a:ext cx="64466" cy="62294"/>
            </a:xfrm>
            <a:custGeom>
              <a:avLst/>
              <a:gdLst>
                <a:gd name="connsiteX0" fmla="*/ 1095 w 15256"/>
                <a:gd name="connsiteY0" fmla="*/ 8 h 14742"/>
                <a:gd name="connsiteX1" fmla="*/ 449 w 15256"/>
                <a:gd name="connsiteY1" fmla="*/ 330 h 14742"/>
                <a:gd name="connsiteX2" fmla="*/ 13679 w 15256"/>
                <a:gd name="connsiteY2" fmla="*/ 14743 h 14742"/>
                <a:gd name="connsiteX3" fmla="*/ 12173 w 15256"/>
                <a:gd name="connsiteY3" fmla="*/ 7429 h 14742"/>
                <a:gd name="connsiteX4" fmla="*/ 1095 w 15256"/>
                <a:gd name="connsiteY4" fmla="*/ 8 h 14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56" h="14742">
                  <a:moveTo>
                    <a:pt x="1095" y="8"/>
                  </a:moveTo>
                  <a:cubicBezTo>
                    <a:pt x="880" y="115"/>
                    <a:pt x="557" y="115"/>
                    <a:pt x="449" y="330"/>
                  </a:cubicBezTo>
                  <a:cubicBezTo>
                    <a:pt x="-2347" y="2697"/>
                    <a:pt x="8624" y="14635"/>
                    <a:pt x="13679" y="14743"/>
                  </a:cubicBezTo>
                  <a:cubicBezTo>
                    <a:pt x="16260" y="14743"/>
                    <a:pt x="15615" y="11516"/>
                    <a:pt x="12173" y="7429"/>
                  </a:cubicBezTo>
                  <a:cubicBezTo>
                    <a:pt x="9484" y="4095"/>
                    <a:pt x="4321" y="-207"/>
                    <a:pt x="1095"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5" name="任意多边形: 形状 974">
              <a:extLst>
                <a:ext uri="{FF2B5EF4-FFF2-40B4-BE49-F238E27FC236}">
                  <a16:creationId xmlns:a16="http://schemas.microsoft.com/office/drawing/2014/main" xmlns="" id="{E5AB3860-F288-47FC-8814-E768DCDAEBDB}"/>
                </a:ext>
              </a:extLst>
            </p:cNvPr>
            <p:cNvSpPr/>
            <p:nvPr/>
          </p:nvSpPr>
          <p:spPr>
            <a:xfrm>
              <a:off x="2109791" y="1102138"/>
              <a:ext cx="64500" cy="61842"/>
            </a:xfrm>
            <a:custGeom>
              <a:avLst/>
              <a:gdLst>
                <a:gd name="connsiteX0" fmla="*/ 779 w 15264"/>
                <a:gd name="connsiteY0" fmla="*/ 8 h 14635"/>
                <a:gd name="connsiteX1" fmla="*/ 241 w 15264"/>
                <a:gd name="connsiteY1" fmla="*/ 330 h 14635"/>
                <a:gd name="connsiteX2" fmla="*/ 14116 w 15264"/>
                <a:gd name="connsiteY2" fmla="*/ 14635 h 14635"/>
                <a:gd name="connsiteX3" fmla="*/ 11534 w 15264"/>
                <a:gd name="connsiteY3" fmla="*/ 7322 h 14635"/>
                <a:gd name="connsiteX4" fmla="*/ 779 w 15264"/>
                <a:gd name="connsiteY4" fmla="*/ 8 h 14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64" h="14635">
                  <a:moveTo>
                    <a:pt x="779" y="8"/>
                  </a:moveTo>
                  <a:cubicBezTo>
                    <a:pt x="564" y="115"/>
                    <a:pt x="348" y="115"/>
                    <a:pt x="241" y="330"/>
                  </a:cubicBezTo>
                  <a:cubicBezTo>
                    <a:pt x="-1803" y="2697"/>
                    <a:pt x="9706" y="14528"/>
                    <a:pt x="14116" y="14635"/>
                  </a:cubicBezTo>
                  <a:cubicBezTo>
                    <a:pt x="16374" y="14635"/>
                    <a:pt x="15191" y="11409"/>
                    <a:pt x="11534" y="7322"/>
                  </a:cubicBezTo>
                  <a:cubicBezTo>
                    <a:pt x="8845" y="4095"/>
                    <a:pt x="3575" y="-207"/>
                    <a:pt x="779"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6" name="任意多边形: 形状 975">
              <a:extLst>
                <a:ext uri="{FF2B5EF4-FFF2-40B4-BE49-F238E27FC236}">
                  <a16:creationId xmlns:a16="http://schemas.microsoft.com/office/drawing/2014/main" xmlns="" id="{748355DE-ADF2-4681-872D-B3BFF946C9A6}"/>
                </a:ext>
              </a:extLst>
            </p:cNvPr>
            <p:cNvSpPr/>
            <p:nvPr/>
          </p:nvSpPr>
          <p:spPr>
            <a:xfrm>
              <a:off x="2205113" y="1080325"/>
              <a:ext cx="64770" cy="60933"/>
            </a:xfrm>
            <a:custGeom>
              <a:avLst/>
              <a:gdLst>
                <a:gd name="connsiteX0" fmla="*/ 484 w 15328"/>
                <a:gd name="connsiteY0" fmla="*/ 8 h 14420"/>
                <a:gd name="connsiteX1" fmla="*/ 269 w 15328"/>
                <a:gd name="connsiteY1" fmla="*/ 115 h 14420"/>
                <a:gd name="connsiteX2" fmla="*/ 14574 w 15328"/>
                <a:gd name="connsiteY2" fmla="*/ 14420 h 14420"/>
                <a:gd name="connsiteX3" fmla="*/ 11025 w 15328"/>
                <a:gd name="connsiteY3" fmla="*/ 7214 h 14420"/>
                <a:gd name="connsiteX4" fmla="*/ 484 w 15328"/>
                <a:gd name="connsiteY4" fmla="*/ 8 h 14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4420">
                  <a:moveTo>
                    <a:pt x="484" y="8"/>
                  </a:moveTo>
                  <a:cubicBezTo>
                    <a:pt x="377" y="8"/>
                    <a:pt x="269" y="115"/>
                    <a:pt x="269" y="115"/>
                  </a:cubicBezTo>
                  <a:cubicBezTo>
                    <a:pt x="-1990" y="1836"/>
                    <a:pt x="10595" y="14420"/>
                    <a:pt x="14574" y="14420"/>
                  </a:cubicBezTo>
                  <a:cubicBezTo>
                    <a:pt x="16403" y="14420"/>
                    <a:pt x="14789" y="11194"/>
                    <a:pt x="11025" y="7214"/>
                  </a:cubicBezTo>
                  <a:cubicBezTo>
                    <a:pt x="7906" y="3987"/>
                    <a:pt x="2743" y="-207"/>
                    <a:pt x="484"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7" name="任意多边形: 形状 976">
              <a:extLst>
                <a:ext uri="{FF2B5EF4-FFF2-40B4-BE49-F238E27FC236}">
                  <a16:creationId xmlns:a16="http://schemas.microsoft.com/office/drawing/2014/main" xmlns="" id="{62A7BEC1-AA95-46AD-ADAE-B25D95BD6AB1}"/>
                </a:ext>
              </a:extLst>
            </p:cNvPr>
            <p:cNvSpPr/>
            <p:nvPr/>
          </p:nvSpPr>
          <p:spPr>
            <a:xfrm>
              <a:off x="2278139" y="1057600"/>
              <a:ext cx="65188" cy="60481"/>
            </a:xfrm>
            <a:custGeom>
              <a:avLst/>
              <a:gdLst>
                <a:gd name="connsiteX0" fmla="*/ 89 w 15427"/>
                <a:gd name="connsiteY0" fmla="*/ 223 h 14313"/>
                <a:gd name="connsiteX1" fmla="*/ 14932 w 15427"/>
                <a:gd name="connsiteY1" fmla="*/ 14313 h 14313"/>
                <a:gd name="connsiteX2" fmla="*/ 10414 w 15427"/>
                <a:gd name="connsiteY2" fmla="*/ 7107 h 14313"/>
                <a:gd name="connsiteX3" fmla="*/ 304 w 15427"/>
                <a:gd name="connsiteY3" fmla="*/ 8 h 14313"/>
                <a:gd name="connsiteX4" fmla="*/ 89 w 15427"/>
                <a:gd name="connsiteY4" fmla="*/ 223 h 14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7" h="14313">
                  <a:moveTo>
                    <a:pt x="89" y="223"/>
                  </a:moveTo>
                  <a:cubicBezTo>
                    <a:pt x="-1202" y="1836"/>
                    <a:pt x="11920" y="14420"/>
                    <a:pt x="14932" y="14313"/>
                  </a:cubicBezTo>
                  <a:cubicBezTo>
                    <a:pt x="16437" y="14313"/>
                    <a:pt x="14394" y="11086"/>
                    <a:pt x="10414" y="7107"/>
                  </a:cubicBezTo>
                  <a:cubicBezTo>
                    <a:pt x="7295" y="3987"/>
                    <a:pt x="2025" y="-207"/>
                    <a:pt x="304" y="8"/>
                  </a:cubicBezTo>
                  <a:cubicBezTo>
                    <a:pt x="197" y="115"/>
                    <a:pt x="89" y="115"/>
                    <a:pt x="89"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8" name="任意多边形: 形状 977">
              <a:extLst>
                <a:ext uri="{FF2B5EF4-FFF2-40B4-BE49-F238E27FC236}">
                  <a16:creationId xmlns:a16="http://schemas.microsoft.com/office/drawing/2014/main" xmlns="" id="{46CDDA42-9856-4D17-AF90-8AD4BE37F84A}"/>
                </a:ext>
              </a:extLst>
            </p:cNvPr>
            <p:cNvSpPr/>
            <p:nvPr/>
          </p:nvSpPr>
          <p:spPr>
            <a:xfrm>
              <a:off x="2329214" y="1035327"/>
              <a:ext cx="64897" cy="59573"/>
            </a:xfrm>
            <a:custGeom>
              <a:avLst/>
              <a:gdLst>
                <a:gd name="connsiteX0" fmla="*/ 15106 w 15358"/>
                <a:gd name="connsiteY0" fmla="*/ 14098 h 14098"/>
                <a:gd name="connsiteX1" fmla="*/ 9621 w 15358"/>
                <a:gd name="connsiteY1" fmla="*/ 6999 h 14098"/>
                <a:gd name="connsiteX2" fmla="*/ 9621 w 15358"/>
                <a:gd name="connsiteY2" fmla="*/ 6999 h 14098"/>
                <a:gd name="connsiteX3" fmla="*/ 49 w 15358"/>
                <a:gd name="connsiteY3" fmla="*/ 8 h 14098"/>
                <a:gd name="connsiteX4" fmla="*/ 15106 w 15358"/>
                <a:gd name="connsiteY4" fmla="*/ 14098 h 14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8" h="14098">
                  <a:moveTo>
                    <a:pt x="15106" y="14098"/>
                  </a:moveTo>
                  <a:cubicBezTo>
                    <a:pt x="16182" y="14098"/>
                    <a:pt x="13708" y="10871"/>
                    <a:pt x="9621" y="6999"/>
                  </a:cubicBezTo>
                  <a:lnTo>
                    <a:pt x="9621" y="6999"/>
                  </a:lnTo>
                  <a:cubicBezTo>
                    <a:pt x="6394" y="3988"/>
                    <a:pt x="1232" y="-207"/>
                    <a:pt x="49" y="8"/>
                  </a:cubicBezTo>
                  <a:cubicBezTo>
                    <a:pt x="-919" y="1299"/>
                    <a:pt x="12848" y="14205"/>
                    <a:pt x="15106" y="140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4" name="任意多边形: 形状 978">
              <a:extLst>
                <a:ext uri="{FF2B5EF4-FFF2-40B4-BE49-F238E27FC236}">
                  <a16:creationId xmlns:a16="http://schemas.microsoft.com/office/drawing/2014/main" xmlns="" id="{2FBFA182-DB14-4C49-B86C-CF495CDD327E}"/>
                </a:ext>
              </a:extLst>
            </p:cNvPr>
            <p:cNvSpPr/>
            <p:nvPr/>
          </p:nvSpPr>
          <p:spPr>
            <a:xfrm>
              <a:off x="2356685" y="1013054"/>
              <a:ext cx="65455" cy="58711"/>
            </a:xfrm>
            <a:custGeom>
              <a:avLst/>
              <a:gdLst>
                <a:gd name="connsiteX0" fmla="*/ 15489 w 15490"/>
                <a:gd name="connsiteY0" fmla="*/ 13884 h 13894"/>
                <a:gd name="connsiteX1" fmla="*/ 9035 w 15490"/>
                <a:gd name="connsiteY1" fmla="*/ 6893 h 13894"/>
                <a:gd name="connsiteX2" fmla="*/ 1 w 15490"/>
                <a:gd name="connsiteY2" fmla="*/ 9 h 13894"/>
                <a:gd name="connsiteX3" fmla="*/ 15489 w 15490"/>
                <a:gd name="connsiteY3" fmla="*/ 13884 h 13894"/>
              </a:gdLst>
              <a:ahLst/>
              <a:cxnLst>
                <a:cxn ang="0">
                  <a:pos x="connsiteX0" y="connsiteY0"/>
                </a:cxn>
                <a:cxn ang="0">
                  <a:pos x="connsiteX1" y="connsiteY1"/>
                </a:cxn>
                <a:cxn ang="0">
                  <a:pos x="connsiteX2" y="connsiteY2"/>
                </a:cxn>
                <a:cxn ang="0">
                  <a:pos x="connsiteX3" y="connsiteY3"/>
                </a:cxn>
              </a:cxnLst>
              <a:rect l="l" t="t" r="r" b="b"/>
              <a:pathLst>
                <a:path w="15490" h="13894">
                  <a:moveTo>
                    <a:pt x="15489" y="13884"/>
                  </a:moveTo>
                  <a:cubicBezTo>
                    <a:pt x="15596" y="13131"/>
                    <a:pt x="11294" y="8936"/>
                    <a:pt x="9035" y="6893"/>
                  </a:cubicBezTo>
                  <a:cubicBezTo>
                    <a:pt x="5163" y="3344"/>
                    <a:pt x="646" y="-206"/>
                    <a:pt x="1" y="9"/>
                  </a:cubicBezTo>
                  <a:cubicBezTo>
                    <a:pt x="-107" y="1408"/>
                    <a:pt x="14413" y="14314"/>
                    <a:pt x="15489" y="13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5" name="任意多边形: 形状 979">
              <a:extLst>
                <a:ext uri="{FF2B5EF4-FFF2-40B4-BE49-F238E27FC236}">
                  <a16:creationId xmlns:a16="http://schemas.microsoft.com/office/drawing/2014/main" xmlns="" id="{53155B78-0C77-430A-82F1-AA2528A8C346}"/>
                </a:ext>
              </a:extLst>
            </p:cNvPr>
            <p:cNvSpPr/>
            <p:nvPr/>
          </p:nvSpPr>
          <p:spPr>
            <a:xfrm>
              <a:off x="2361688" y="991279"/>
              <a:ext cx="65442" cy="57717"/>
            </a:xfrm>
            <a:custGeom>
              <a:avLst/>
              <a:gdLst>
                <a:gd name="connsiteX0" fmla="*/ 15488 w 15487"/>
                <a:gd name="connsiteY0" fmla="*/ 13660 h 13659"/>
                <a:gd name="connsiteX1" fmla="*/ 8282 w 15487"/>
                <a:gd name="connsiteY1" fmla="*/ 6776 h 13659"/>
                <a:gd name="connsiteX2" fmla="*/ 0 w 15487"/>
                <a:gd name="connsiteY2" fmla="*/ 0 h 13659"/>
                <a:gd name="connsiteX3" fmla="*/ 15488 w 15487"/>
                <a:gd name="connsiteY3" fmla="*/ 13660 h 13659"/>
              </a:gdLst>
              <a:ahLst/>
              <a:cxnLst>
                <a:cxn ang="0">
                  <a:pos x="connsiteX0" y="connsiteY0"/>
                </a:cxn>
                <a:cxn ang="0">
                  <a:pos x="connsiteX1" y="connsiteY1"/>
                </a:cxn>
                <a:cxn ang="0">
                  <a:pos x="connsiteX2" y="connsiteY2"/>
                </a:cxn>
                <a:cxn ang="0">
                  <a:pos x="connsiteX3" y="connsiteY3"/>
                </a:cxn>
              </a:cxnLst>
              <a:rect l="l" t="t" r="r" b="b"/>
              <a:pathLst>
                <a:path w="15487" h="13659">
                  <a:moveTo>
                    <a:pt x="15488" y="13660"/>
                  </a:moveTo>
                  <a:cubicBezTo>
                    <a:pt x="15058" y="12907"/>
                    <a:pt x="10971" y="9142"/>
                    <a:pt x="8282" y="6776"/>
                  </a:cubicBezTo>
                  <a:cubicBezTo>
                    <a:pt x="6346" y="5055"/>
                    <a:pt x="538" y="0"/>
                    <a:pt x="0" y="0"/>
                  </a:cubicBezTo>
                  <a:cubicBezTo>
                    <a:pt x="538" y="645"/>
                    <a:pt x="14628" y="13552"/>
                    <a:pt x="15488" y="13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6" name="任意多边形: 形状 989">
              <a:extLst>
                <a:ext uri="{FF2B5EF4-FFF2-40B4-BE49-F238E27FC236}">
                  <a16:creationId xmlns:a16="http://schemas.microsoft.com/office/drawing/2014/main" xmlns="" id="{74AE101C-F870-4282-90C9-FB8A5E7F9454}"/>
                </a:ext>
              </a:extLst>
            </p:cNvPr>
            <p:cNvSpPr/>
            <p:nvPr/>
          </p:nvSpPr>
          <p:spPr>
            <a:xfrm>
              <a:off x="1044682" y="1371685"/>
              <a:ext cx="66329" cy="68235"/>
            </a:xfrm>
            <a:custGeom>
              <a:avLst/>
              <a:gdLst>
                <a:gd name="connsiteX0" fmla="*/ 4924 w 15697"/>
                <a:gd name="connsiteY0" fmla="*/ 0 h 16148"/>
                <a:gd name="connsiteX1" fmla="*/ 3525 w 15697"/>
                <a:gd name="connsiteY1" fmla="*/ 215 h 16148"/>
                <a:gd name="connsiteX2" fmla="*/ 6107 w 15697"/>
                <a:gd name="connsiteY2" fmla="*/ 14950 h 16148"/>
                <a:gd name="connsiteX3" fmla="*/ 15357 w 15697"/>
                <a:gd name="connsiteY3" fmla="*/ 8389 h 16148"/>
                <a:gd name="connsiteX4" fmla="*/ 4924 w 15697"/>
                <a:gd name="connsiteY4" fmla="*/ 0 h 16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97" h="16148">
                  <a:moveTo>
                    <a:pt x="4924" y="0"/>
                  </a:moveTo>
                  <a:cubicBezTo>
                    <a:pt x="4493" y="0"/>
                    <a:pt x="3956" y="108"/>
                    <a:pt x="3525" y="215"/>
                  </a:cubicBezTo>
                  <a:cubicBezTo>
                    <a:pt x="-2283" y="2044"/>
                    <a:pt x="-562" y="11293"/>
                    <a:pt x="6107" y="14950"/>
                  </a:cubicBezTo>
                  <a:cubicBezTo>
                    <a:pt x="12022" y="18177"/>
                    <a:pt x="17078" y="14520"/>
                    <a:pt x="15357" y="8389"/>
                  </a:cubicBezTo>
                  <a:cubicBezTo>
                    <a:pt x="14496" y="4948"/>
                    <a:pt x="10624" y="0"/>
                    <a:pt x="49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7" name="任意多边形: 形状 990">
              <a:extLst>
                <a:ext uri="{FF2B5EF4-FFF2-40B4-BE49-F238E27FC236}">
                  <a16:creationId xmlns:a16="http://schemas.microsoft.com/office/drawing/2014/main" xmlns="" id="{E454C0D9-8534-4B80-AB6B-A6083BF03E03}"/>
                </a:ext>
              </a:extLst>
            </p:cNvPr>
            <p:cNvSpPr/>
            <p:nvPr/>
          </p:nvSpPr>
          <p:spPr>
            <a:xfrm>
              <a:off x="1276659" y="1356223"/>
              <a:ext cx="67166" cy="68260"/>
            </a:xfrm>
            <a:custGeom>
              <a:avLst/>
              <a:gdLst>
                <a:gd name="connsiteX0" fmla="*/ 2944 w 15895"/>
                <a:gd name="connsiteY0" fmla="*/ 324 h 16154"/>
                <a:gd name="connsiteX1" fmla="*/ 7676 w 15895"/>
                <a:gd name="connsiteY1" fmla="*/ 15382 h 16154"/>
                <a:gd name="connsiteX2" fmla="*/ 15312 w 15895"/>
                <a:gd name="connsiteY2" fmla="*/ 8283 h 16154"/>
                <a:gd name="connsiteX3" fmla="*/ 4234 w 15895"/>
                <a:gd name="connsiteY3" fmla="*/ 2 h 16154"/>
                <a:gd name="connsiteX4" fmla="*/ 2944 w 15895"/>
                <a:gd name="connsiteY4" fmla="*/ 324 h 16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95" h="16154">
                  <a:moveTo>
                    <a:pt x="2944" y="324"/>
                  </a:moveTo>
                  <a:cubicBezTo>
                    <a:pt x="-2757" y="2260"/>
                    <a:pt x="362" y="12263"/>
                    <a:pt x="7676" y="15382"/>
                  </a:cubicBezTo>
                  <a:cubicBezTo>
                    <a:pt x="13376" y="17856"/>
                    <a:pt x="17464" y="14092"/>
                    <a:pt x="15312" y="8283"/>
                  </a:cubicBezTo>
                  <a:cubicBezTo>
                    <a:pt x="14022" y="4842"/>
                    <a:pt x="9720" y="-106"/>
                    <a:pt x="4234" y="2"/>
                  </a:cubicBezTo>
                  <a:cubicBezTo>
                    <a:pt x="3804" y="109"/>
                    <a:pt x="3266" y="217"/>
                    <a:pt x="2944"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8" name="任意多边形: 形状 991">
              <a:extLst>
                <a:ext uri="{FF2B5EF4-FFF2-40B4-BE49-F238E27FC236}">
                  <a16:creationId xmlns:a16="http://schemas.microsoft.com/office/drawing/2014/main" xmlns="" id="{B98D2B00-E7B2-449D-A6BA-380EE9C17509}"/>
                </a:ext>
              </a:extLst>
            </p:cNvPr>
            <p:cNvSpPr/>
            <p:nvPr/>
          </p:nvSpPr>
          <p:spPr>
            <a:xfrm>
              <a:off x="1497189" y="1338497"/>
              <a:ext cx="65987" cy="67719"/>
            </a:xfrm>
            <a:custGeom>
              <a:avLst/>
              <a:gdLst>
                <a:gd name="connsiteX0" fmla="*/ 9157 w 15616"/>
                <a:gd name="connsiteY0" fmla="*/ 15597 h 16026"/>
                <a:gd name="connsiteX1" fmla="*/ 14642 w 15616"/>
                <a:gd name="connsiteY1" fmla="*/ 8176 h 16026"/>
                <a:gd name="connsiteX2" fmla="*/ 14642 w 15616"/>
                <a:gd name="connsiteY2" fmla="*/ 8176 h 16026"/>
                <a:gd name="connsiteX3" fmla="*/ 3456 w 15616"/>
                <a:gd name="connsiteY3" fmla="*/ 2 h 16026"/>
                <a:gd name="connsiteX4" fmla="*/ 1735 w 15616"/>
                <a:gd name="connsiteY4" fmla="*/ 540 h 16026"/>
                <a:gd name="connsiteX5" fmla="*/ 9157 w 15616"/>
                <a:gd name="connsiteY5" fmla="*/ 15597 h 16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16" h="16026">
                  <a:moveTo>
                    <a:pt x="9157" y="15597"/>
                  </a:moveTo>
                  <a:cubicBezTo>
                    <a:pt x="14427" y="17318"/>
                    <a:pt x="17223" y="13661"/>
                    <a:pt x="14642" y="8176"/>
                  </a:cubicBezTo>
                  <a:lnTo>
                    <a:pt x="14642" y="8176"/>
                  </a:lnTo>
                  <a:cubicBezTo>
                    <a:pt x="13029" y="4734"/>
                    <a:pt x="8511" y="-106"/>
                    <a:pt x="3456" y="2"/>
                  </a:cubicBezTo>
                  <a:cubicBezTo>
                    <a:pt x="2919" y="109"/>
                    <a:pt x="2273" y="217"/>
                    <a:pt x="1735" y="540"/>
                  </a:cubicBezTo>
                  <a:cubicBezTo>
                    <a:pt x="-2782" y="3336"/>
                    <a:pt x="2166" y="13231"/>
                    <a:pt x="9157" y="155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9" name="任意多边形: 形状 992">
              <a:extLst>
                <a:ext uri="{FF2B5EF4-FFF2-40B4-BE49-F238E27FC236}">
                  <a16:creationId xmlns:a16="http://schemas.microsoft.com/office/drawing/2014/main" xmlns="" id="{7C8588B1-D41A-4623-8641-2A88DC3B3931}"/>
                </a:ext>
              </a:extLst>
            </p:cNvPr>
            <p:cNvSpPr/>
            <p:nvPr/>
          </p:nvSpPr>
          <p:spPr>
            <a:xfrm>
              <a:off x="1698429" y="1319841"/>
              <a:ext cx="64305" cy="67179"/>
            </a:xfrm>
            <a:custGeom>
              <a:avLst/>
              <a:gdLst>
                <a:gd name="connsiteX0" fmla="*/ 2726 w 15218"/>
                <a:gd name="connsiteY0" fmla="*/ 7 h 15898"/>
                <a:gd name="connsiteX1" fmla="*/ 1221 w 15218"/>
                <a:gd name="connsiteY1" fmla="*/ 545 h 15898"/>
                <a:gd name="connsiteX2" fmla="*/ 10470 w 15218"/>
                <a:gd name="connsiteY2" fmla="*/ 15710 h 15898"/>
                <a:gd name="connsiteX3" fmla="*/ 13912 w 15218"/>
                <a:gd name="connsiteY3" fmla="*/ 8074 h 15898"/>
                <a:gd name="connsiteX4" fmla="*/ 2726 w 15218"/>
                <a:gd name="connsiteY4" fmla="*/ 7 h 15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8" h="15898">
                  <a:moveTo>
                    <a:pt x="2726" y="7"/>
                  </a:moveTo>
                  <a:cubicBezTo>
                    <a:pt x="2296" y="115"/>
                    <a:pt x="1758" y="222"/>
                    <a:pt x="1221" y="545"/>
                  </a:cubicBezTo>
                  <a:cubicBezTo>
                    <a:pt x="-2759" y="3341"/>
                    <a:pt x="3694" y="13989"/>
                    <a:pt x="10470" y="15710"/>
                  </a:cubicBezTo>
                  <a:cubicBezTo>
                    <a:pt x="14988" y="16786"/>
                    <a:pt x="16601" y="13129"/>
                    <a:pt x="13912" y="8074"/>
                  </a:cubicBezTo>
                  <a:cubicBezTo>
                    <a:pt x="12084" y="4524"/>
                    <a:pt x="7351" y="-208"/>
                    <a:pt x="2726"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0" name="任意多边形: 形状 993">
              <a:extLst>
                <a:ext uri="{FF2B5EF4-FFF2-40B4-BE49-F238E27FC236}">
                  <a16:creationId xmlns:a16="http://schemas.microsoft.com/office/drawing/2014/main" xmlns="" id="{5E0CC7F1-05DF-44CF-B63F-3E2FA1AC8C1D}"/>
                </a:ext>
              </a:extLst>
            </p:cNvPr>
            <p:cNvSpPr/>
            <p:nvPr/>
          </p:nvSpPr>
          <p:spPr>
            <a:xfrm>
              <a:off x="1878127" y="1299389"/>
              <a:ext cx="63942" cy="66726"/>
            </a:xfrm>
            <a:custGeom>
              <a:avLst/>
              <a:gdLst>
                <a:gd name="connsiteX0" fmla="*/ 2148 w 15132"/>
                <a:gd name="connsiteY0" fmla="*/ 7 h 15791"/>
                <a:gd name="connsiteX1" fmla="*/ 1180 w 15132"/>
                <a:gd name="connsiteY1" fmla="*/ 330 h 15791"/>
                <a:gd name="connsiteX2" fmla="*/ 11182 w 15132"/>
                <a:gd name="connsiteY2" fmla="*/ 15603 h 15791"/>
                <a:gd name="connsiteX3" fmla="*/ 13333 w 15132"/>
                <a:gd name="connsiteY3" fmla="*/ 7966 h 15791"/>
                <a:gd name="connsiteX4" fmla="*/ 2148 w 15132"/>
                <a:gd name="connsiteY4" fmla="*/ 7 h 1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2" h="15791">
                  <a:moveTo>
                    <a:pt x="2148" y="7"/>
                  </a:moveTo>
                  <a:cubicBezTo>
                    <a:pt x="1825" y="115"/>
                    <a:pt x="1502" y="115"/>
                    <a:pt x="1180" y="330"/>
                  </a:cubicBezTo>
                  <a:cubicBezTo>
                    <a:pt x="-2907" y="2588"/>
                    <a:pt x="4406" y="13882"/>
                    <a:pt x="11182" y="15603"/>
                  </a:cubicBezTo>
                  <a:cubicBezTo>
                    <a:pt x="15377" y="16678"/>
                    <a:pt x="16453" y="13021"/>
                    <a:pt x="13333" y="7966"/>
                  </a:cubicBezTo>
                  <a:cubicBezTo>
                    <a:pt x="11182" y="4524"/>
                    <a:pt x="6235" y="-208"/>
                    <a:pt x="2148"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1" name="任意多边形: 形状 994">
              <a:extLst>
                <a:ext uri="{FF2B5EF4-FFF2-40B4-BE49-F238E27FC236}">
                  <a16:creationId xmlns:a16="http://schemas.microsoft.com/office/drawing/2014/main" xmlns="" id="{7874AD76-3407-439A-80C3-66AD32576AFF}"/>
                </a:ext>
              </a:extLst>
            </p:cNvPr>
            <p:cNvSpPr/>
            <p:nvPr/>
          </p:nvSpPr>
          <p:spPr>
            <a:xfrm>
              <a:off x="2036549" y="1277572"/>
              <a:ext cx="63021" cy="66152"/>
            </a:xfrm>
            <a:custGeom>
              <a:avLst/>
              <a:gdLst>
                <a:gd name="connsiteX0" fmla="*/ 12303 w 14914"/>
                <a:gd name="connsiteY0" fmla="*/ 15603 h 15655"/>
                <a:gd name="connsiteX1" fmla="*/ 12519 w 14914"/>
                <a:gd name="connsiteY1" fmla="*/ 7859 h 15655"/>
                <a:gd name="connsiteX2" fmla="*/ 1548 w 14914"/>
                <a:gd name="connsiteY2" fmla="*/ 7 h 15655"/>
                <a:gd name="connsiteX3" fmla="*/ 795 w 14914"/>
                <a:gd name="connsiteY3" fmla="*/ 330 h 15655"/>
                <a:gd name="connsiteX4" fmla="*/ 12303 w 14914"/>
                <a:gd name="connsiteY4" fmla="*/ 15603 h 1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4" h="15655">
                  <a:moveTo>
                    <a:pt x="12303" y="15603"/>
                  </a:moveTo>
                  <a:cubicBezTo>
                    <a:pt x="15638" y="16140"/>
                    <a:pt x="15853" y="12484"/>
                    <a:pt x="12519" y="7859"/>
                  </a:cubicBezTo>
                  <a:cubicBezTo>
                    <a:pt x="10152" y="4524"/>
                    <a:pt x="5205" y="-208"/>
                    <a:pt x="1548" y="7"/>
                  </a:cubicBezTo>
                  <a:cubicBezTo>
                    <a:pt x="1333" y="115"/>
                    <a:pt x="1010" y="115"/>
                    <a:pt x="795" y="330"/>
                  </a:cubicBezTo>
                  <a:cubicBezTo>
                    <a:pt x="-2754" y="2696"/>
                    <a:pt x="6388" y="14635"/>
                    <a:pt x="12303" y="156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2" name="任意多边形: 形状 995">
              <a:extLst>
                <a:ext uri="{FF2B5EF4-FFF2-40B4-BE49-F238E27FC236}">
                  <a16:creationId xmlns:a16="http://schemas.microsoft.com/office/drawing/2014/main" xmlns="" id="{023C6809-B567-41CB-8616-F8AEE8F4628B}"/>
                </a:ext>
              </a:extLst>
            </p:cNvPr>
            <p:cNvSpPr/>
            <p:nvPr/>
          </p:nvSpPr>
          <p:spPr>
            <a:xfrm>
              <a:off x="2172939" y="1255303"/>
              <a:ext cx="62687" cy="65695"/>
            </a:xfrm>
            <a:custGeom>
              <a:avLst/>
              <a:gdLst>
                <a:gd name="connsiteX0" fmla="*/ 463 w 14835"/>
                <a:gd name="connsiteY0" fmla="*/ 330 h 15547"/>
                <a:gd name="connsiteX1" fmla="*/ 12832 w 14835"/>
                <a:gd name="connsiteY1" fmla="*/ 15495 h 15547"/>
                <a:gd name="connsiteX2" fmla="*/ 11863 w 14835"/>
                <a:gd name="connsiteY2" fmla="*/ 7751 h 15547"/>
                <a:gd name="connsiteX3" fmla="*/ 11863 w 14835"/>
                <a:gd name="connsiteY3" fmla="*/ 7751 h 15547"/>
                <a:gd name="connsiteX4" fmla="*/ 1108 w 14835"/>
                <a:gd name="connsiteY4" fmla="*/ 7 h 15547"/>
                <a:gd name="connsiteX5" fmla="*/ 463 w 14835"/>
                <a:gd name="connsiteY5" fmla="*/ 330 h 15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5" h="15547">
                  <a:moveTo>
                    <a:pt x="463" y="330"/>
                  </a:moveTo>
                  <a:cubicBezTo>
                    <a:pt x="-2226" y="2696"/>
                    <a:pt x="7454" y="14635"/>
                    <a:pt x="12832" y="15495"/>
                  </a:cubicBezTo>
                  <a:cubicBezTo>
                    <a:pt x="15843" y="16033"/>
                    <a:pt x="15413" y="12376"/>
                    <a:pt x="11863" y="7751"/>
                  </a:cubicBezTo>
                  <a:lnTo>
                    <a:pt x="11863" y="7751"/>
                  </a:lnTo>
                  <a:cubicBezTo>
                    <a:pt x="9282" y="4417"/>
                    <a:pt x="4227" y="-208"/>
                    <a:pt x="1108" y="7"/>
                  </a:cubicBezTo>
                  <a:cubicBezTo>
                    <a:pt x="893" y="7"/>
                    <a:pt x="570" y="115"/>
                    <a:pt x="463" y="3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3" name="任意多边形: 形状 996">
              <a:extLst>
                <a:ext uri="{FF2B5EF4-FFF2-40B4-BE49-F238E27FC236}">
                  <a16:creationId xmlns:a16="http://schemas.microsoft.com/office/drawing/2014/main" xmlns="" id="{261845AF-75F4-4E2C-BB17-A1D409B20A19}"/>
                </a:ext>
              </a:extLst>
            </p:cNvPr>
            <p:cNvSpPr/>
            <p:nvPr/>
          </p:nvSpPr>
          <p:spPr>
            <a:xfrm>
              <a:off x="2286206" y="1232126"/>
              <a:ext cx="62421" cy="65019"/>
            </a:xfrm>
            <a:custGeom>
              <a:avLst/>
              <a:gdLst>
                <a:gd name="connsiteX0" fmla="*/ 761 w 14772"/>
                <a:gd name="connsiteY0" fmla="*/ 7 h 15387"/>
                <a:gd name="connsiteX1" fmla="*/ 223 w 14772"/>
                <a:gd name="connsiteY1" fmla="*/ 330 h 15387"/>
                <a:gd name="connsiteX2" fmla="*/ 13668 w 14772"/>
                <a:gd name="connsiteY2" fmla="*/ 15388 h 15387"/>
                <a:gd name="connsiteX3" fmla="*/ 11194 w 14772"/>
                <a:gd name="connsiteY3" fmla="*/ 7644 h 15387"/>
                <a:gd name="connsiteX4" fmla="*/ 761 w 14772"/>
                <a:gd name="connsiteY4" fmla="*/ 7 h 15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72" h="15387">
                  <a:moveTo>
                    <a:pt x="761" y="7"/>
                  </a:moveTo>
                  <a:cubicBezTo>
                    <a:pt x="653" y="115"/>
                    <a:pt x="331" y="223"/>
                    <a:pt x="223" y="330"/>
                  </a:cubicBezTo>
                  <a:cubicBezTo>
                    <a:pt x="-1713" y="2804"/>
                    <a:pt x="9473" y="15388"/>
                    <a:pt x="13668" y="15388"/>
                  </a:cubicBezTo>
                  <a:cubicBezTo>
                    <a:pt x="15819" y="15388"/>
                    <a:pt x="14743" y="11946"/>
                    <a:pt x="11194" y="7644"/>
                  </a:cubicBezTo>
                  <a:cubicBezTo>
                    <a:pt x="8505" y="4310"/>
                    <a:pt x="3450" y="-208"/>
                    <a:pt x="761"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4" name="任意多边形: 形状 997">
              <a:extLst>
                <a:ext uri="{FF2B5EF4-FFF2-40B4-BE49-F238E27FC236}">
                  <a16:creationId xmlns:a16="http://schemas.microsoft.com/office/drawing/2014/main" xmlns="" id="{950FAE18-DD73-4EA9-BACB-ECE42AB2A404}"/>
                </a:ext>
              </a:extLst>
            </p:cNvPr>
            <p:cNvSpPr/>
            <p:nvPr/>
          </p:nvSpPr>
          <p:spPr>
            <a:xfrm>
              <a:off x="2377433" y="1208454"/>
              <a:ext cx="62235" cy="64149"/>
            </a:xfrm>
            <a:custGeom>
              <a:avLst/>
              <a:gdLst>
                <a:gd name="connsiteX0" fmla="*/ 468 w 14728"/>
                <a:gd name="connsiteY0" fmla="*/ 16 h 15181"/>
                <a:gd name="connsiteX1" fmla="*/ 253 w 14728"/>
                <a:gd name="connsiteY1" fmla="*/ 124 h 15181"/>
                <a:gd name="connsiteX2" fmla="*/ 14020 w 14728"/>
                <a:gd name="connsiteY2" fmla="*/ 15181 h 15181"/>
                <a:gd name="connsiteX3" fmla="*/ 10471 w 14728"/>
                <a:gd name="connsiteY3" fmla="*/ 7545 h 15181"/>
                <a:gd name="connsiteX4" fmla="*/ 468 w 14728"/>
                <a:gd name="connsiteY4" fmla="*/ 16 h 15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8" h="15181">
                  <a:moveTo>
                    <a:pt x="468" y="16"/>
                  </a:moveTo>
                  <a:cubicBezTo>
                    <a:pt x="361" y="16"/>
                    <a:pt x="361" y="124"/>
                    <a:pt x="253" y="124"/>
                  </a:cubicBezTo>
                  <a:cubicBezTo>
                    <a:pt x="-1898" y="1952"/>
                    <a:pt x="10256" y="15181"/>
                    <a:pt x="14020" y="15181"/>
                  </a:cubicBezTo>
                  <a:cubicBezTo>
                    <a:pt x="15741" y="15181"/>
                    <a:pt x="14236" y="11740"/>
                    <a:pt x="10471" y="7545"/>
                  </a:cubicBezTo>
                  <a:cubicBezTo>
                    <a:pt x="7567" y="4318"/>
                    <a:pt x="2512" y="-307"/>
                    <a:pt x="468"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5" name="任意多边形: 形状 998">
              <a:extLst>
                <a:ext uri="{FF2B5EF4-FFF2-40B4-BE49-F238E27FC236}">
                  <a16:creationId xmlns:a16="http://schemas.microsoft.com/office/drawing/2014/main" xmlns="" id="{5AE8B9E8-8577-43CE-A393-6661E4783515}"/>
                </a:ext>
              </a:extLst>
            </p:cNvPr>
            <p:cNvSpPr/>
            <p:nvPr/>
          </p:nvSpPr>
          <p:spPr>
            <a:xfrm>
              <a:off x="2444582" y="1184364"/>
              <a:ext cx="62125" cy="63697"/>
            </a:xfrm>
            <a:custGeom>
              <a:avLst/>
              <a:gdLst>
                <a:gd name="connsiteX0" fmla="*/ 14262 w 14702"/>
                <a:gd name="connsiteY0" fmla="*/ 15074 h 15074"/>
                <a:gd name="connsiteX1" fmla="*/ 9745 w 14702"/>
                <a:gd name="connsiteY1" fmla="*/ 7438 h 15074"/>
                <a:gd name="connsiteX2" fmla="*/ 173 w 14702"/>
                <a:gd name="connsiteY2" fmla="*/ 16 h 15074"/>
                <a:gd name="connsiteX3" fmla="*/ 65 w 14702"/>
                <a:gd name="connsiteY3" fmla="*/ 124 h 15074"/>
                <a:gd name="connsiteX4" fmla="*/ 14262 w 14702"/>
                <a:gd name="connsiteY4" fmla="*/ 15074 h 15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2" h="15074">
                  <a:moveTo>
                    <a:pt x="14262" y="15074"/>
                  </a:moveTo>
                  <a:cubicBezTo>
                    <a:pt x="15661" y="15074"/>
                    <a:pt x="13617" y="11632"/>
                    <a:pt x="9745" y="7438"/>
                  </a:cubicBezTo>
                  <a:cubicBezTo>
                    <a:pt x="6733" y="4211"/>
                    <a:pt x="1786" y="-306"/>
                    <a:pt x="173" y="16"/>
                  </a:cubicBezTo>
                  <a:cubicBezTo>
                    <a:pt x="173" y="16"/>
                    <a:pt x="65" y="124"/>
                    <a:pt x="65" y="124"/>
                  </a:cubicBezTo>
                  <a:cubicBezTo>
                    <a:pt x="-1011" y="1952"/>
                    <a:pt x="11574" y="15182"/>
                    <a:pt x="14262" y="15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0" name="任意多边形: 形状 999">
              <a:extLst>
                <a:ext uri="{FF2B5EF4-FFF2-40B4-BE49-F238E27FC236}">
                  <a16:creationId xmlns:a16="http://schemas.microsoft.com/office/drawing/2014/main" xmlns="" id="{6496B1AC-18F8-4274-9BEE-1480A3329B88}"/>
                </a:ext>
              </a:extLst>
            </p:cNvPr>
            <p:cNvSpPr/>
            <p:nvPr/>
          </p:nvSpPr>
          <p:spPr>
            <a:xfrm>
              <a:off x="2488359" y="1160312"/>
              <a:ext cx="61622" cy="63249"/>
            </a:xfrm>
            <a:custGeom>
              <a:avLst/>
              <a:gdLst>
                <a:gd name="connsiteX0" fmla="*/ 14550 w 14583"/>
                <a:gd name="connsiteY0" fmla="*/ 14959 h 14968"/>
                <a:gd name="connsiteX1" fmla="*/ 8957 w 14583"/>
                <a:gd name="connsiteY1" fmla="*/ 7430 h 14968"/>
                <a:gd name="connsiteX2" fmla="*/ 30 w 14583"/>
                <a:gd name="connsiteY2" fmla="*/ 9 h 14968"/>
                <a:gd name="connsiteX3" fmla="*/ 14550 w 14583"/>
                <a:gd name="connsiteY3" fmla="*/ 14959 h 14968"/>
              </a:gdLst>
              <a:ahLst/>
              <a:cxnLst>
                <a:cxn ang="0">
                  <a:pos x="connsiteX0" y="connsiteY0"/>
                </a:cxn>
                <a:cxn ang="0">
                  <a:pos x="connsiteX1" y="connsiteY1"/>
                </a:cxn>
                <a:cxn ang="0">
                  <a:pos x="connsiteX2" y="connsiteY2"/>
                </a:cxn>
                <a:cxn ang="0">
                  <a:pos x="connsiteX3" y="connsiteY3"/>
                </a:cxn>
              </a:cxnLst>
              <a:rect l="l" t="t" r="r" b="b"/>
              <a:pathLst>
                <a:path w="14583" h="14968">
                  <a:moveTo>
                    <a:pt x="14550" y="14959"/>
                  </a:moveTo>
                  <a:cubicBezTo>
                    <a:pt x="14980" y="14098"/>
                    <a:pt x="11108" y="9689"/>
                    <a:pt x="8957" y="7430"/>
                  </a:cubicBezTo>
                  <a:cubicBezTo>
                    <a:pt x="5408" y="3665"/>
                    <a:pt x="891" y="-207"/>
                    <a:pt x="30" y="9"/>
                  </a:cubicBezTo>
                  <a:cubicBezTo>
                    <a:pt x="-723" y="1514"/>
                    <a:pt x="12829" y="15389"/>
                    <a:pt x="14550" y="149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1" name="任意多边形: 形状 1000">
              <a:extLst>
                <a:ext uri="{FF2B5EF4-FFF2-40B4-BE49-F238E27FC236}">
                  <a16:creationId xmlns:a16="http://schemas.microsoft.com/office/drawing/2014/main" xmlns="" id="{019FE451-2AFE-4E07-89E7-AAC554A07BE0}"/>
                </a:ext>
              </a:extLst>
            </p:cNvPr>
            <p:cNvSpPr/>
            <p:nvPr/>
          </p:nvSpPr>
          <p:spPr>
            <a:xfrm>
              <a:off x="2507121" y="1136712"/>
              <a:ext cx="61808" cy="62264"/>
            </a:xfrm>
            <a:custGeom>
              <a:avLst/>
              <a:gdLst>
                <a:gd name="connsiteX0" fmla="*/ 0 w 14627"/>
                <a:gd name="connsiteY0" fmla="*/ 0 h 14735"/>
                <a:gd name="connsiteX1" fmla="*/ 14628 w 14627"/>
                <a:gd name="connsiteY1" fmla="*/ 14735 h 14735"/>
                <a:gd name="connsiteX2" fmla="*/ 8282 w 14627"/>
                <a:gd name="connsiteY2" fmla="*/ 7314 h 14735"/>
                <a:gd name="connsiteX3" fmla="*/ 0 w 14627"/>
                <a:gd name="connsiteY3" fmla="*/ 0 h 14735"/>
              </a:gdLst>
              <a:ahLst/>
              <a:cxnLst>
                <a:cxn ang="0">
                  <a:pos x="connsiteX0" y="connsiteY0"/>
                </a:cxn>
                <a:cxn ang="0">
                  <a:pos x="connsiteX1" y="connsiteY1"/>
                </a:cxn>
                <a:cxn ang="0">
                  <a:pos x="connsiteX2" y="connsiteY2"/>
                </a:cxn>
                <a:cxn ang="0">
                  <a:pos x="connsiteX3" y="connsiteY3"/>
                </a:cxn>
              </a:cxnLst>
              <a:rect l="l" t="t" r="r" b="b"/>
              <a:pathLst>
                <a:path w="14627" h="14735">
                  <a:moveTo>
                    <a:pt x="0" y="0"/>
                  </a:moveTo>
                  <a:cubicBezTo>
                    <a:pt x="108" y="860"/>
                    <a:pt x="13122" y="14735"/>
                    <a:pt x="14628" y="14735"/>
                  </a:cubicBezTo>
                  <a:cubicBezTo>
                    <a:pt x="14520" y="13875"/>
                    <a:pt x="10433" y="9465"/>
                    <a:pt x="8282" y="7314"/>
                  </a:cubicBezTo>
                  <a:cubicBezTo>
                    <a:pt x="6238" y="5270"/>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2" name="任意多边形: 形状 1001">
              <a:extLst>
                <a:ext uri="{FF2B5EF4-FFF2-40B4-BE49-F238E27FC236}">
                  <a16:creationId xmlns:a16="http://schemas.microsoft.com/office/drawing/2014/main" xmlns="" id="{A2E30E41-A7A4-49E6-9B97-67D85EDA1C36}"/>
                </a:ext>
              </a:extLst>
            </p:cNvPr>
            <p:cNvSpPr/>
            <p:nvPr/>
          </p:nvSpPr>
          <p:spPr>
            <a:xfrm>
              <a:off x="2501213" y="1113534"/>
              <a:ext cx="61356" cy="61356"/>
            </a:xfrm>
            <a:custGeom>
              <a:avLst/>
              <a:gdLst>
                <a:gd name="connsiteX0" fmla="*/ 14520 w 14520"/>
                <a:gd name="connsiteY0" fmla="*/ 14520 h 14520"/>
                <a:gd name="connsiteX1" fmla="*/ 7421 w 14520"/>
                <a:gd name="connsiteY1" fmla="*/ 7206 h 14520"/>
                <a:gd name="connsiteX2" fmla="*/ 0 w 14520"/>
                <a:gd name="connsiteY2" fmla="*/ 0 h 14520"/>
                <a:gd name="connsiteX3" fmla="*/ 14520 w 14520"/>
                <a:gd name="connsiteY3" fmla="*/ 14520 h 14520"/>
              </a:gdLst>
              <a:ahLst/>
              <a:cxnLst>
                <a:cxn ang="0">
                  <a:pos x="connsiteX0" y="connsiteY0"/>
                </a:cxn>
                <a:cxn ang="0">
                  <a:pos x="connsiteX1" y="connsiteY1"/>
                </a:cxn>
                <a:cxn ang="0">
                  <a:pos x="connsiteX2" y="connsiteY2"/>
                </a:cxn>
                <a:cxn ang="0">
                  <a:pos x="connsiteX3" y="connsiteY3"/>
                </a:cxn>
              </a:cxnLst>
              <a:rect l="l" t="t" r="r" b="b"/>
              <a:pathLst>
                <a:path w="14520" h="14520">
                  <a:moveTo>
                    <a:pt x="14520" y="14520"/>
                  </a:moveTo>
                  <a:cubicBezTo>
                    <a:pt x="13875" y="13875"/>
                    <a:pt x="10756" y="10540"/>
                    <a:pt x="7421" y="7206"/>
                  </a:cubicBezTo>
                  <a:cubicBezTo>
                    <a:pt x="7314" y="7099"/>
                    <a:pt x="645" y="430"/>
                    <a:pt x="0" y="0"/>
                  </a:cubicBezTo>
                  <a:cubicBezTo>
                    <a:pt x="0" y="0"/>
                    <a:pt x="13767" y="13875"/>
                    <a:pt x="14520" y="145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3" name="任意多边形: 形状 1008">
              <a:extLst>
                <a:ext uri="{FF2B5EF4-FFF2-40B4-BE49-F238E27FC236}">
                  <a16:creationId xmlns:a16="http://schemas.microsoft.com/office/drawing/2014/main" xmlns="" id="{AD4276B3-7994-4B8B-86E7-5E9CAB9774FA}"/>
                </a:ext>
              </a:extLst>
            </p:cNvPr>
            <p:cNvSpPr/>
            <p:nvPr/>
          </p:nvSpPr>
          <p:spPr>
            <a:xfrm>
              <a:off x="2340645" y="1366656"/>
              <a:ext cx="60798" cy="67960"/>
            </a:xfrm>
            <a:custGeom>
              <a:avLst/>
              <a:gdLst>
                <a:gd name="connsiteX0" fmla="*/ 11432 w 14388"/>
                <a:gd name="connsiteY0" fmla="*/ 8074 h 16083"/>
                <a:gd name="connsiteX1" fmla="*/ 11432 w 14388"/>
                <a:gd name="connsiteY1" fmla="*/ 8074 h 16083"/>
                <a:gd name="connsiteX2" fmla="*/ 1000 w 14388"/>
                <a:gd name="connsiteY2" fmla="*/ 7 h 16083"/>
                <a:gd name="connsiteX3" fmla="*/ 677 w 14388"/>
                <a:gd name="connsiteY3" fmla="*/ 114 h 16083"/>
                <a:gd name="connsiteX4" fmla="*/ 12508 w 14388"/>
                <a:gd name="connsiteY4" fmla="*/ 16033 h 16083"/>
                <a:gd name="connsiteX5" fmla="*/ 11432 w 14388"/>
                <a:gd name="connsiteY5" fmla="*/ 8074 h 1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88" h="16083">
                  <a:moveTo>
                    <a:pt x="11432" y="8074"/>
                  </a:moveTo>
                  <a:lnTo>
                    <a:pt x="11432" y="8074"/>
                  </a:lnTo>
                  <a:cubicBezTo>
                    <a:pt x="8959" y="4632"/>
                    <a:pt x="4011" y="-208"/>
                    <a:pt x="1000" y="7"/>
                  </a:cubicBezTo>
                  <a:cubicBezTo>
                    <a:pt x="892" y="7"/>
                    <a:pt x="784" y="114"/>
                    <a:pt x="677" y="114"/>
                  </a:cubicBezTo>
                  <a:cubicBezTo>
                    <a:pt x="-2657" y="1835"/>
                    <a:pt x="7130" y="15065"/>
                    <a:pt x="12508" y="16033"/>
                  </a:cubicBezTo>
                  <a:cubicBezTo>
                    <a:pt x="15412" y="16570"/>
                    <a:pt x="14874" y="12806"/>
                    <a:pt x="11432" y="8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4" name="任意多边形: 形状 1009">
              <a:extLst>
                <a:ext uri="{FF2B5EF4-FFF2-40B4-BE49-F238E27FC236}">
                  <a16:creationId xmlns:a16="http://schemas.microsoft.com/office/drawing/2014/main" xmlns="" id="{B8334C7B-31B8-4E5B-BB22-3EB0E0DDCAFB}"/>
                </a:ext>
              </a:extLst>
            </p:cNvPr>
            <p:cNvSpPr/>
            <p:nvPr/>
          </p:nvSpPr>
          <p:spPr>
            <a:xfrm>
              <a:off x="2446897" y="1342076"/>
              <a:ext cx="59966" cy="67470"/>
            </a:xfrm>
            <a:custGeom>
              <a:avLst/>
              <a:gdLst>
                <a:gd name="connsiteX0" fmla="*/ 592 w 14191"/>
                <a:gd name="connsiteY0" fmla="*/ 15 h 15967"/>
                <a:gd name="connsiteX1" fmla="*/ 377 w 14191"/>
                <a:gd name="connsiteY1" fmla="*/ 123 h 15967"/>
                <a:gd name="connsiteX2" fmla="*/ 12854 w 14191"/>
                <a:gd name="connsiteY2" fmla="*/ 15934 h 15967"/>
                <a:gd name="connsiteX3" fmla="*/ 10595 w 14191"/>
                <a:gd name="connsiteY3" fmla="*/ 7974 h 15967"/>
                <a:gd name="connsiteX4" fmla="*/ 592 w 14191"/>
                <a:gd name="connsiteY4" fmla="*/ 15 h 15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1" h="15967">
                  <a:moveTo>
                    <a:pt x="592" y="15"/>
                  </a:moveTo>
                  <a:cubicBezTo>
                    <a:pt x="485" y="15"/>
                    <a:pt x="377" y="123"/>
                    <a:pt x="377" y="123"/>
                  </a:cubicBezTo>
                  <a:cubicBezTo>
                    <a:pt x="-2096" y="1844"/>
                    <a:pt x="8229" y="14966"/>
                    <a:pt x="12854" y="15934"/>
                  </a:cubicBezTo>
                  <a:cubicBezTo>
                    <a:pt x="15328" y="16364"/>
                    <a:pt x="14252" y="12707"/>
                    <a:pt x="10595" y="7974"/>
                  </a:cubicBezTo>
                  <a:cubicBezTo>
                    <a:pt x="7906" y="4533"/>
                    <a:pt x="3066" y="-307"/>
                    <a:pt x="592"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5" name="任意多边形: 形状 1010">
              <a:extLst>
                <a:ext uri="{FF2B5EF4-FFF2-40B4-BE49-F238E27FC236}">
                  <a16:creationId xmlns:a16="http://schemas.microsoft.com/office/drawing/2014/main" xmlns="" id="{B923C550-A4FF-4553-A0FA-5F20AC3539EB}"/>
                </a:ext>
              </a:extLst>
            </p:cNvPr>
            <p:cNvSpPr/>
            <p:nvPr/>
          </p:nvSpPr>
          <p:spPr>
            <a:xfrm>
              <a:off x="2528751" y="1317077"/>
              <a:ext cx="59568" cy="66874"/>
            </a:xfrm>
            <a:custGeom>
              <a:avLst/>
              <a:gdLst>
                <a:gd name="connsiteX0" fmla="*/ 367 w 14097"/>
                <a:gd name="connsiteY0" fmla="*/ 16 h 15826"/>
                <a:gd name="connsiteX1" fmla="*/ 152 w 14097"/>
                <a:gd name="connsiteY1" fmla="*/ 123 h 15826"/>
                <a:gd name="connsiteX2" fmla="*/ 13489 w 14097"/>
                <a:gd name="connsiteY2" fmla="*/ 15826 h 15826"/>
                <a:gd name="connsiteX3" fmla="*/ 9832 w 14097"/>
                <a:gd name="connsiteY3" fmla="*/ 7867 h 15826"/>
                <a:gd name="connsiteX4" fmla="*/ 367 w 14097"/>
                <a:gd name="connsiteY4" fmla="*/ 16 h 15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97" h="15826">
                  <a:moveTo>
                    <a:pt x="367" y="16"/>
                  </a:moveTo>
                  <a:cubicBezTo>
                    <a:pt x="259" y="16"/>
                    <a:pt x="259" y="123"/>
                    <a:pt x="152" y="123"/>
                  </a:cubicBezTo>
                  <a:cubicBezTo>
                    <a:pt x="-1462" y="1952"/>
                    <a:pt x="10262" y="15826"/>
                    <a:pt x="13489" y="15826"/>
                  </a:cubicBezTo>
                  <a:cubicBezTo>
                    <a:pt x="15102" y="15826"/>
                    <a:pt x="13381" y="12277"/>
                    <a:pt x="9832" y="7867"/>
                  </a:cubicBezTo>
                  <a:cubicBezTo>
                    <a:pt x="7035" y="4425"/>
                    <a:pt x="2195" y="-307"/>
                    <a:pt x="367"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6" name="任意多边形: 形状 1011">
              <a:extLst>
                <a:ext uri="{FF2B5EF4-FFF2-40B4-BE49-F238E27FC236}">
                  <a16:creationId xmlns:a16="http://schemas.microsoft.com/office/drawing/2014/main" xmlns="" id="{C30346B0-6D09-49C3-A212-5FBDB54DE43A}"/>
                </a:ext>
              </a:extLst>
            </p:cNvPr>
            <p:cNvSpPr/>
            <p:nvPr/>
          </p:nvSpPr>
          <p:spPr>
            <a:xfrm>
              <a:off x="2585404" y="1292079"/>
              <a:ext cx="58985" cy="66422"/>
            </a:xfrm>
            <a:custGeom>
              <a:avLst/>
              <a:gdLst>
                <a:gd name="connsiteX0" fmla="*/ 13634 w 13959"/>
                <a:gd name="connsiteY0" fmla="*/ 15719 h 15719"/>
                <a:gd name="connsiteX1" fmla="*/ 9009 w 13959"/>
                <a:gd name="connsiteY1" fmla="*/ 7760 h 15719"/>
                <a:gd name="connsiteX2" fmla="*/ 82 w 13959"/>
                <a:gd name="connsiteY2" fmla="*/ 16 h 15719"/>
                <a:gd name="connsiteX3" fmla="*/ 5567 w 13959"/>
                <a:gd name="connsiteY3" fmla="*/ 8513 h 15719"/>
                <a:gd name="connsiteX4" fmla="*/ 13634 w 13959"/>
                <a:gd name="connsiteY4" fmla="*/ 15719 h 15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59" h="15719">
                  <a:moveTo>
                    <a:pt x="13634" y="15719"/>
                  </a:moveTo>
                  <a:cubicBezTo>
                    <a:pt x="14817" y="15719"/>
                    <a:pt x="12666" y="12170"/>
                    <a:pt x="9009" y="7760"/>
                  </a:cubicBezTo>
                  <a:cubicBezTo>
                    <a:pt x="6105" y="4318"/>
                    <a:pt x="1480" y="-307"/>
                    <a:pt x="82" y="16"/>
                  </a:cubicBezTo>
                  <a:cubicBezTo>
                    <a:pt x="-456" y="661"/>
                    <a:pt x="1695" y="3996"/>
                    <a:pt x="5567" y="8513"/>
                  </a:cubicBezTo>
                  <a:cubicBezTo>
                    <a:pt x="8579" y="12062"/>
                    <a:pt x="12558" y="15719"/>
                    <a:pt x="13634" y="157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7" name="任意多边形: 形状 1012">
              <a:extLst>
                <a:ext uri="{FF2B5EF4-FFF2-40B4-BE49-F238E27FC236}">
                  <a16:creationId xmlns:a16="http://schemas.microsoft.com/office/drawing/2014/main" xmlns="" id="{D0FE94B4-1914-4E67-A078-D20814A7E524}"/>
                </a:ext>
              </a:extLst>
            </p:cNvPr>
            <p:cNvSpPr/>
            <p:nvPr/>
          </p:nvSpPr>
          <p:spPr>
            <a:xfrm>
              <a:off x="2617083" y="1267118"/>
              <a:ext cx="58689" cy="65539"/>
            </a:xfrm>
            <a:custGeom>
              <a:avLst/>
              <a:gdLst>
                <a:gd name="connsiteX0" fmla="*/ 13881 w 13889"/>
                <a:gd name="connsiteY0" fmla="*/ 15496 h 15510"/>
                <a:gd name="connsiteX1" fmla="*/ 8180 w 13889"/>
                <a:gd name="connsiteY1" fmla="*/ 7752 h 15510"/>
                <a:gd name="connsiteX2" fmla="*/ 6 w 13889"/>
                <a:gd name="connsiteY2" fmla="*/ 8 h 15510"/>
                <a:gd name="connsiteX3" fmla="*/ 13881 w 13889"/>
                <a:gd name="connsiteY3" fmla="*/ 15496 h 15510"/>
              </a:gdLst>
              <a:ahLst/>
              <a:cxnLst>
                <a:cxn ang="0">
                  <a:pos x="connsiteX0" y="connsiteY0"/>
                </a:cxn>
                <a:cxn ang="0">
                  <a:pos x="connsiteX1" y="connsiteY1"/>
                </a:cxn>
                <a:cxn ang="0">
                  <a:pos x="connsiteX2" y="connsiteY2"/>
                </a:cxn>
                <a:cxn ang="0">
                  <a:pos x="connsiteX3" y="connsiteY3"/>
                </a:cxn>
              </a:cxnLst>
              <a:rect l="l" t="t" r="r" b="b"/>
              <a:pathLst>
                <a:path w="13889" h="15510">
                  <a:moveTo>
                    <a:pt x="13881" y="15496"/>
                  </a:moveTo>
                  <a:cubicBezTo>
                    <a:pt x="14096" y="14636"/>
                    <a:pt x="10224" y="10011"/>
                    <a:pt x="8180" y="7752"/>
                  </a:cubicBezTo>
                  <a:cubicBezTo>
                    <a:pt x="4738" y="3880"/>
                    <a:pt x="651" y="-207"/>
                    <a:pt x="6" y="8"/>
                  </a:cubicBezTo>
                  <a:cubicBezTo>
                    <a:pt x="-317" y="1514"/>
                    <a:pt x="12697" y="16034"/>
                    <a:pt x="13881" y="154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8" name="任意多边形: 形状 1013">
              <a:extLst>
                <a:ext uri="{FF2B5EF4-FFF2-40B4-BE49-F238E27FC236}">
                  <a16:creationId xmlns:a16="http://schemas.microsoft.com/office/drawing/2014/main" xmlns="" id="{0840E866-E419-450F-9FB8-E1CF3BC5F77E}"/>
                </a:ext>
              </a:extLst>
            </p:cNvPr>
            <p:cNvSpPr/>
            <p:nvPr/>
          </p:nvSpPr>
          <p:spPr>
            <a:xfrm>
              <a:off x="2622108" y="1242153"/>
              <a:ext cx="58626" cy="64990"/>
            </a:xfrm>
            <a:custGeom>
              <a:avLst/>
              <a:gdLst>
                <a:gd name="connsiteX0" fmla="*/ 13875 w 13874"/>
                <a:gd name="connsiteY0" fmla="*/ 15380 h 15380"/>
                <a:gd name="connsiteX1" fmla="*/ 7421 w 13874"/>
                <a:gd name="connsiteY1" fmla="*/ 7636 h 15380"/>
                <a:gd name="connsiteX2" fmla="*/ 0 w 13874"/>
                <a:gd name="connsiteY2" fmla="*/ 0 h 15380"/>
                <a:gd name="connsiteX3" fmla="*/ 13875 w 13874"/>
                <a:gd name="connsiteY3" fmla="*/ 15380 h 15380"/>
              </a:gdLst>
              <a:ahLst/>
              <a:cxnLst>
                <a:cxn ang="0">
                  <a:pos x="connsiteX0" y="connsiteY0"/>
                </a:cxn>
                <a:cxn ang="0">
                  <a:pos x="connsiteX1" y="connsiteY1"/>
                </a:cxn>
                <a:cxn ang="0">
                  <a:pos x="connsiteX2" y="connsiteY2"/>
                </a:cxn>
                <a:cxn ang="0">
                  <a:pos x="connsiteX3" y="connsiteY3"/>
                </a:cxn>
              </a:cxnLst>
              <a:rect l="l" t="t" r="r" b="b"/>
              <a:pathLst>
                <a:path w="13874" h="15380">
                  <a:moveTo>
                    <a:pt x="13875" y="15380"/>
                  </a:moveTo>
                  <a:cubicBezTo>
                    <a:pt x="13444" y="14520"/>
                    <a:pt x="9788" y="10325"/>
                    <a:pt x="7421" y="7636"/>
                  </a:cubicBezTo>
                  <a:cubicBezTo>
                    <a:pt x="5593" y="5700"/>
                    <a:pt x="430" y="0"/>
                    <a:pt x="0" y="0"/>
                  </a:cubicBezTo>
                  <a:cubicBezTo>
                    <a:pt x="538" y="968"/>
                    <a:pt x="13229" y="15380"/>
                    <a:pt x="13875" y="153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9" name="任意多边形: 形状 1018">
              <a:extLst>
                <a:ext uri="{FF2B5EF4-FFF2-40B4-BE49-F238E27FC236}">
                  <a16:creationId xmlns:a16="http://schemas.microsoft.com/office/drawing/2014/main" xmlns="" id="{31C2C2FB-ECCD-473E-A4EE-A53A905663CE}"/>
                </a:ext>
              </a:extLst>
            </p:cNvPr>
            <p:cNvSpPr/>
            <p:nvPr/>
          </p:nvSpPr>
          <p:spPr>
            <a:xfrm>
              <a:off x="2745275" y="1378953"/>
              <a:ext cx="54536" cy="68172"/>
            </a:xfrm>
            <a:custGeom>
              <a:avLst/>
              <a:gdLst>
                <a:gd name="connsiteX0" fmla="*/ 0 w 12906"/>
                <a:gd name="connsiteY0" fmla="*/ 0 h 16133"/>
                <a:gd name="connsiteX1" fmla="*/ 0 w 12906"/>
                <a:gd name="connsiteY1" fmla="*/ 0 h 16133"/>
                <a:gd name="connsiteX2" fmla="*/ 12907 w 12906"/>
                <a:gd name="connsiteY2" fmla="*/ 16133 h 16133"/>
                <a:gd name="connsiteX3" fmla="*/ 0 w 12906"/>
                <a:gd name="connsiteY3" fmla="*/ 0 h 16133"/>
              </a:gdLst>
              <a:ahLst/>
              <a:cxnLst>
                <a:cxn ang="0">
                  <a:pos x="connsiteX0" y="connsiteY0"/>
                </a:cxn>
                <a:cxn ang="0">
                  <a:pos x="connsiteX1" y="connsiteY1"/>
                </a:cxn>
                <a:cxn ang="0">
                  <a:pos x="connsiteX2" y="connsiteY2"/>
                </a:cxn>
                <a:cxn ang="0">
                  <a:pos x="connsiteX3" y="connsiteY3"/>
                </a:cxn>
              </a:cxnLst>
              <a:rect l="l" t="t" r="r" b="b"/>
              <a:pathLst>
                <a:path w="12906" h="16133">
                  <a:moveTo>
                    <a:pt x="0" y="0"/>
                  </a:moveTo>
                  <a:lnTo>
                    <a:pt x="0" y="0"/>
                  </a:lnTo>
                  <a:cubicBezTo>
                    <a:pt x="4302" y="5378"/>
                    <a:pt x="8604" y="10756"/>
                    <a:pt x="12907" y="16133"/>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894" name="任意多边形: 形状 1035">
              <a:extLst>
                <a:ext uri="{FF2B5EF4-FFF2-40B4-BE49-F238E27FC236}">
                  <a16:creationId xmlns:a16="http://schemas.microsoft.com/office/drawing/2014/main" xmlns="" id="{7E97BD53-378B-4F84-B44B-F40B525A0F18}"/>
                </a:ext>
              </a:extLst>
            </p:cNvPr>
            <p:cNvSpPr/>
            <p:nvPr/>
          </p:nvSpPr>
          <p:spPr>
            <a:xfrm>
              <a:off x="227459" y="1843439"/>
              <a:ext cx="73175" cy="77324"/>
            </a:xfrm>
            <a:custGeom>
              <a:avLst/>
              <a:gdLst>
                <a:gd name="connsiteX0" fmla="*/ 17305 w 17317"/>
                <a:gd name="connsiteY0" fmla="*/ 9895 h 18299"/>
                <a:gd name="connsiteX1" fmla="*/ 8270 w 17317"/>
                <a:gd name="connsiteY1" fmla="*/ 0 h 18299"/>
                <a:gd name="connsiteX2" fmla="*/ 2140 w 17317"/>
                <a:gd name="connsiteY2" fmla="*/ 15058 h 18299"/>
                <a:gd name="connsiteX3" fmla="*/ 17305 w 17317"/>
                <a:gd name="connsiteY3" fmla="*/ 9895 h 18299"/>
              </a:gdLst>
              <a:ahLst/>
              <a:cxnLst>
                <a:cxn ang="0">
                  <a:pos x="connsiteX0" y="connsiteY0"/>
                </a:cxn>
                <a:cxn ang="0">
                  <a:pos x="connsiteX1" y="connsiteY1"/>
                </a:cxn>
                <a:cxn ang="0">
                  <a:pos x="connsiteX2" y="connsiteY2"/>
                </a:cxn>
                <a:cxn ang="0">
                  <a:pos x="connsiteX3" y="connsiteY3"/>
                </a:cxn>
              </a:cxnLst>
              <a:rect l="l" t="t" r="r" b="b"/>
              <a:pathLst>
                <a:path w="17317" h="18299">
                  <a:moveTo>
                    <a:pt x="17305" y="9895"/>
                  </a:moveTo>
                  <a:cubicBezTo>
                    <a:pt x="17520" y="5916"/>
                    <a:pt x="14831" y="215"/>
                    <a:pt x="8270" y="0"/>
                  </a:cubicBezTo>
                  <a:cubicBezTo>
                    <a:pt x="311" y="645"/>
                    <a:pt x="-2270" y="9788"/>
                    <a:pt x="2140" y="15058"/>
                  </a:cubicBezTo>
                  <a:cubicBezTo>
                    <a:pt x="7302" y="21296"/>
                    <a:pt x="16982" y="17962"/>
                    <a:pt x="17305"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5" name="任意多边形: 形状 1036">
              <a:extLst>
                <a:ext uri="{FF2B5EF4-FFF2-40B4-BE49-F238E27FC236}">
                  <a16:creationId xmlns:a16="http://schemas.microsoft.com/office/drawing/2014/main" xmlns="" id="{C37C3135-4DC9-4121-991C-A2619B919BE9}"/>
                </a:ext>
              </a:extLst>
            </p:cNvPr>
            <p:cNvSpPr/>
            <p:nvPr/>
          </p:nvSpPr>
          <p:spPr>
            <a:xfrm>
              <a:off x="507016" y="1835715"/>
              <a:ext cx="73082" cy="77147"/>
            </a:xfrm>
            <a:custGeom>
              <a:avLst/>
              <a:gdLst>
                <a:gd name="connsiteX0" fmla="*/ 17294 w 17295"/>
                <a:gd name="connsiteY0" fmla="*/ 9788 h 18257"/>
                <a:gd name="connsiteX1" fmla="*/ 7614 w 17295"/>
                <a:gd name="connsiteY1" fmla="*/ 0 h 18257"/>
                <a:gd name="connsiteX2" fmla="*/ 3204 w 17295"/>
                <a:gd name="connsiteY2" fmla="*/ 15703 h 18257"/>
                <a:gd name="connsiteX3" fmla="*/ 17294 w 17295"/>
                <a:gd name="connsiteY3" fmla="*/ 9788 h 18257"/>
              </a:gdLst>
              <a:ahLst/>
              <a:cxnLst>
                <a:cxn ang="0">
                  <a:pos x="connsiteX0" y="connsiteY0"/>
                </a:cxn>
                <a:cxn ang="0">
                  <a:pos x="connsiteX1" y="connsiteY1"/>
                </a:cxn>
                <a:cxn ang="0">
                  <a:pos x="connsiteX2" y="connsiteY2"/>
                </a:cxn>
                <a:cxn ang="0">
                  <a:pos x="connsiteX3" y="connsiteY3"/>
                </a:cxn>
              </a:cxnLst>
              <a:rect l="l" t="t" r="r" b="b"/>
              <a:pathLst>
                <a:path w="17295" h="18257">
                  <a:moveTo>
                    <a:pt x="17294" y="9788"/>
                  </a:moveTo>
                  <a:cubicBezTo>
                    <a:pt x="17187" y="5808"/>
                    <a:pt x="14175" y="215"/>
                    <a:pt x="7614" y="0"/>
                  </a:cubicBezTo>
                  <a:cubicBezTo>
                    <a:pt x="-668" y="753"/>
                    <a:pt x="-2281" y="10648"/>
                    <a:pt x="3204" y="15703"/>
                  </a:cubicBezTo>
                  <a:cubicBezTo>
                    <a:pt x="8797" y="21081"/>
                    <a:pt x="17402" y="17424"/>
                    <a:pt x="17294"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6" name="任意多边形: 形状 1037">
              <a:extLst>
                <a:ext uri="{FF2B5EF4-FFF2-40B4-BE49-F238E27FC236}">
                  <a16:creationId xmlns:a16="http://schemas.microsoft.com/office/drawing/2014/main" xmlns="" id="{67B4F9B1-2297-4517-AA14-EA5D4F0445F8}"/>
                </a:ext>
              </a:extLst>
            </p:cNvPr>
            <p:cNvSpPr/>
            <p:nvPr/>
          </p:nvSpPr>
          <p:spPr>
            <a:xfrm>
              <a:off x="783975" y="1825717"/>
              <a:ext cx="73504" cy="76568"/>
            </a:xfrm>
            <a:custGeom>
              <a:avLst/>
              <a:gdLst>
                <a:gd name="connsiteX0" fmla="*/ 17360 w 17395"/>
                <a:gd name="connsiteY0" fmla="*/ 9572 h 18120"/>
                <a:gd name="connsiteX1" fmla="*/ 7035 w 17395"/>
                <a:gd name="connsiteY1" fmla="*/ 0 h 18120"/>
                <a:gd name="connsiteX2" fmla="*/ 3701 w 17395"/>
                <a:gd name="connsiteY2" fmla="*/ 15811 h 18120"/>
                <a:gd name="connsiteX3" fmla="*/ 17360 w 17395"/>
                <a:gd name="connsiteY3" fmla="*/ 9572 h 18120"/>
              </a:gdLst>
              <a:ahLst/>
              <a:cxnLst>
                <a:cxn ang="0">
                  <a:pos x="connsiteX0" y="connsiteY0"/>
                </a:cxn>
                <a:cxn ang="0">
                  <a:pos x="connsiteX1" y="connsiteY1"/>
                </a:cxn>
                <a:cxn ang="0">
                  <a:pos x="connsiteX2" y="connsiteY2"/>
                </a:cxn>
                <a:cxn ang="0">
                  <a:pos x="connsiteX3" y="connsiteY3"/>
                </a:cxn>
              </a:cxnLst>
              <a:rect l="l" t="t" r="r" b="b"/>
              <a:pathLst>
                <a:path w="17395" h="18120">
                  <a:moveTo>
                    <a:pt x="17360" y="9572"/>
                  </a:moveTo>
                  <a:cubicBezTo>
                    <a:pt x="17037" y="5593"/>
                    <a:pt x="13596" y="0"/>
                    <a:pt x="7035" y="0"/>
                  </a:cubicBezTo>
                  <a:cubicBezTo>
                    <a:pt x="-1139" y="860"/>
                    <a:pt x="-2107" y="10756"/>
                    <a:pt x="3701" y="15811"/>
                  </a:cubicBezTo>
                  <a:cubicBezTo>
                    <a:pt x="9724" y="20866"/>
                    <a:pt x="18005" y="17101"/>
                    <a:pt x="17360" y="957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7" name="任意多边形: 形状 1038">
              <a:extLst>
                <a:ext uri="{FF2B5EF4-FFF2-40B4-BE49-F238E27FC236}">
                  <a16:creationId xmlns:a16="http://schemas.microsoft.com/office/drawing/2014/main" xmlns="" id="{CFB938A7-E06A-47F4-9A4D-9B35BF0BF261}"/>
                </a:ext>
              </a:extLst>
            </p:cNvPr>
            <p:cNvSpPr/>
            <p:nvPr/>
          </p:nvSpPr>
          <p:spPr>
            <a:xfrm>
              <a:off x="1058297" y="1811625"/>
              <a:ext cx="73094" cy="76589"/>
            </a:xfrm>
            <a:custGeom>
              <a:avLst/>
              <a:gdLst>
                <a:gd name="connsiteX0" fmla="*/ 6434 w 17298"/>
                <a:gd name="connsiteY0" fmla="*/ 0 h 18125"/>
                <a:gd name="connsiteX1" fmla="*/ 5574 w 17298"/>
                <a:gd name="connsiteY1" fmla="*/ 108 h 18125"/>
                <a:gd name="connsiteX2" fmla="*/ 4928 w 17298"/>
                <a:gd name="connsiteY2" fmla="*/ 16348 h 18125"/>
                <a:gd name="connsiteX3" fmla="*/ 17190 w 17298"/>
                <a:gd name="connsiteY3" fmla="*/ 9465 h 18125"/>
                <a:gd name="connsiteX4" fmla="*/ 6434 w 17298"/>
                <a:gd name="connsiteY4" fmla="*/ 0 h 18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98" h="18125">
                  <a:moveTo>
                    <a:pt x="6434" y="0"/>
                  </a:moveTo>
                  <a:cubicBezTo>
                    <a:pt x="6219" y="0"/>
                    <a:pt x="5789" y="0"/>
                    <a:pt x="5574" y="108"/>
                  </a:cubicBezTo>
                  <a:cubicBezTo>
                    <a:pt x="-1525" y="1291"/>
                    <a:pt x="-1955" y="11616"/>
                    <a:pt x="4928" y="16348"/>
                  </a:cubicBezTo>
                  <a:cubicBezTo>
                    <a:pt x="11167" y="20651"/>
                    <a:pt x="18265" y="16671"/>
                    <a:pt x="17190" y="9465"/>
                  </a:cubicBezTo>
                  <a:cubicBezTo>
                    <a:pt x="16544" y="5593"/>
                    <a:pt x="12780" y="0"/>
                    <a:pt x="643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8" name="任意多边形: 形状 1039">
              <a:extLst>
                <a:ext uri="{FF2B5EF4-FFF2-40B4-BE49-F238E27FC236}">
                  <a16:creationId xmlns:a16="http://schemas.microsoft.com/office/drawing/2014/main" xmlns="" id="{9AB66307-D19D-4C2D-837D-5CF1182C5B88}"/>
                </a:ext>
              </a:extLst>
            </p:cNvPr>
            <p:cNvSpPr/>
            <p:nvPr/>
          </p:nvSpPr>
          <p:spPr>
            <a:xfrm>
              <a:off x="1325435" y="1795263"/>
              <a:ext cx="73314" cy="76500"/>
            </a:xfrm>
            <a:custGeom>
              <a:avLst/>
              <a:gdLst>
                <a:gd name="connsiteX0" fmla="*/ 5920 w 17350"/>
                <a:gd name="connsiteY0" fmla="*/ 0 h 18104"/>
                <a:gd name="connsiteX1" fmla="*/ 5060 w 17350"/>
                <a:gd name="connsiteY1" fmla="*/ 108 h 18104"/>
                <a:gd name="connsiteX2" fmla="*/ 5598 w 17350"/>
                <a:gd name="connsiteY2" fmla="*/ 16348 h 18104"/>
                <a:gd name="connsiteX3" fmla="*/ 17106 w 17350"/>
                <a:gd name="connsiteY3" fmla="*/ 9357 h 18104"/>
                <a:gd name="connsiteX4" fmla="*/ 5920 w 17350"/>
                <a:gd name="connsiteY4" fmla="*/ 0 h 18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50" h="18104">
                  <a:moveTo>
                    <a:pt x="5920" y="0"/>
                  </a:moveTo>
                  <a:cubicBezTo>
                    <a:pt x="5705" y="0"/>
                    <a:pt x="5383" y="108"/>
                    <a:pt x="5060" y="108"/>
                  </a:cubicBezTo>
                  <a:cubicBezTo>
                    <a:pt x="-1931" y="1398"/>
                    <a:pt x="-1608" y="11616"/>
                    <a:pt x="5598" y="16348"/>
                  </a:cubicBezTo>
                  <a:cubicBezTo>
                    <a:pt x="12051" y="20651"/>
                    <a:pt x="18720" y="16564"/>
                    <a:pt x="17106" y="9357"/>
                  </a:cubicBezTo>
                  <a:cubicBezTo>
                    <a:pt x="16246" y="5485"/>
                    <a:pt x="12159" y="0"/>
                    <a:pt x="592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9" name="任意多边形: 形状 1040">
              <a:extLst>
                <a:ext uri="{FF2B5EF4-FFF2-40B4-BE49-F238E27FC236}">
                  <a16:creationId xmlns:a16="http://schemas.microsoft.com/office/drawing/2014/main" xmlns="" id="{FEC863E6-299B-4B44-99FE-A8D4A2E634D5}"/>
                </a:ext>
              </a:extLst>
            </p:cNvPr>
            <p:cNvSpPr/>
            <p:nvPr/>
          </p:nvSpPr>
          <p:spPr>
            <a:xfrm>
              <a:off x="1585124" y="1776168"/>
              <a:ext cx="71548" cy="76099"/>
            </a:xfrm>
            <a:custGeom>
              <a:avLst/>
              <a:gdLst>
                <a:gd name="connsiteX0" fmla="*/ 3619 w 16932"/>
                <a:gd name="connsiteY0" fmla="*/ 324 h 18009"/>
                <a:gd name="connsiteX1" fmla="*/ 6846 w 16932"/>
                <a:gd name="connsiteY1" fmla="*/ 16780 h 18009"/>
                <a:gd name="connsiteX2" fmla="*/ 16526 w 16932"/>
                <a:gd name="connsiteY2" fmla="*/ 9251 h 18009"/>
                <a:gd name="connsiteX3" fmla="*/ 5125 w 16932"/>
                <a:gd name="connsiteY3" fmla="*/ 2 h 18009"/>
                <a:gd name="connsiteX4" fmla="*/ 3619 w 16932"/>
                <a:gd name="connsiteY4" fmla="*/ 324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2" h="18009">
                  <a:moveTo>
                    <a:pt x="3619" y="324"/>
                  </a:moveTo>
                  <a:cubicBezTo>
                    <a:pt x="-2511" y="2475"/>
                    <a:pt x="-468" y="12801"/>
                    <a:pt x="6846" y="16780"/>
                  </a:cubicBezTo>
                  <a:cubicBezTo>
                    <a:pt x="13192" y="20222"/>
                    <a:pt x="18462" y="16027"/>
                    <a:pt x="16526" y="9251"/>
                  </a:cubicBezTo>
                  <a:cubicBezTo>
                    <a:pt x="15343" y="5379"/>
                    <a:pt x="11148" y="-106"/>
                    <a:pt x="5125" y="2"/>
                  </a:cubicBezTo>
                  <a:cubicBezTo>
                    <a:pt x="4695" y="109"/>
                    <a:pt x="4050" y="217"/>
                    <a:pt x="3619"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0" name="任意多边形: 形状 1041">
              <a:extLst>
                <a:ext uri="{FF2B5EF4-FFF2-40B4-BE49-F238E27FC236}">
                  <a16:creationId xmlns:a16="http://schemas.microsoft.com/office/drawing/2014/main" xmlns="" id="{C0532AC3-C12E-446D-8C70-8BE0A44D0E49}"/>
                </a:ext>
              </a:extLst>
            </p:cNvPr>
            <p:cNvSpPr/>
            <p:nvPr/>
          </p:nvSpPr>
          <p:spPr>
            <a:xfrm>
              <a:off x="1826085" y="1755243"/>
              <a:ext cx="67965" cy="75778"/>
            </a:xfrm>
            <a:custGeom>
              <a:avLst/>
              <a:gdLst>
                <a:gd name="connsiteX0" fmla="*/ 2847 w 16084"/>
                <a:gd name="connsiteY0" fmla="*/ 329 h 17933"/>
                <a:gd name="connsiteX1" fmla="*/ 8010 w 16084"/>
                <a:gd name="connsiteY1" fmla="*/ 17107 h 17933"/>
                <a:gd name="connsiteX2" fmla="*/ 15432 w 16084"/>
                <a:gd name="connsiteY2" fmla="*/ 9148 h 17933"/>
                <a:gd name="connsiteX3" fmla="*/ 4246 w 16084"/>
                <a:gd name="connsiteY3" fmla="*/ 6 h 17933"/>
                <a:gd name="connsiteX4" fmla="*/ 2847 w 16084"/>
                <a:gd name="connsiteY4" fmla="*/ 329 h 17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4" h="17933">
                  <a:moveTo>
                    <a:pt x="2847" y="329"/>
                  </a:moveTo>
                  <a:cubicBezTo>
                    <a:pt x="-2853" y="2587"/>
                    <a:pt x="589" y="13773"/>
                    <a:pt x="8010" y="17107"/>
                  </a:cubicBezTo>
                  <a:cubicBezTo>
                    <a:pt x="13818" y="19796"/>
                    <a:pt x="17690" y="15602"/>
                    <a:pt x="15432" y="9148"/>
                  </a:cubicBezTo>
                  <a:cubicBezTo>
                    <a:pt x="14033" y="5276"/>
                    <a:pt x="9624" y="-209"/>
                    <a:pt x="4246" y="6"/>
                  </a:cubicBezTo>
                  <a:cubicBezTo>
                    <a:pt x="3708" y="6"/>
                    <a:pt x="3170" y="114"/>
                    <a:pt x="2847"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1" name="任意多边形: 形状 1042">
              <a:extLst>
                <a:ext uri="{FF2B5EF4-FFF2-40B4-BE49-F238E27FC236}">
                  <a16:creationId xmlns:a16="http://schemas.microsoft.com/office/drawing/2014/main" xmlns="" id="{D7B5AF33-0453-453E-85A2-9C718865E153}"/>
                </a:ext>
              </a:extLst>
            </p:cNvPr>
            <p:cNvSpPr/>
            <p:nvPr/>
          </p:nvSpPr>
          <p:spPr>
            <a:xfrm>
              <a:off x="2042913" y="1732517"/>
              <a:ext cx="64178" cy="75026"/>
            </a:xfrm>
            <a:custGeom>
              <a:avLst/>
              <a:gdLst>
                <a:gd name="connsiteX0" fmla="*/ 9076 w 15188"/>
                <a:gd name="connsiteY0" fmla="*/ 17323 h 17755"/>
                <a:gd name="connsiteX1" fmla="*/ 14239 w 15188"/>
                <a:gd name="connsiteY1" fmla="*/ 9041 h 17755"/>
                <a:gd name="connsiteX2" fmla="*/ 3268 w 15188"/>
                <a:gd name="connsiteY2" fmla="*/ 6 h 17755"/>
                <a:gd name="connsiteX3" fmla="*/ 2085 w 15188"/>
                <a:gd name="connsiteY3" fmla="*/ 329 h 17755"/>
                <a:gd name="connsiteX4" fmla="*/ 9076 w 15188"/>
                <a:gd name="connsiteY4" fmla="*/ 17323 h 17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88" h="17755">
                  <a:moveTo>
                    <a:pt x="9076" y="17323"/>
                  </a:moveTo>
                  <a:cubicBezTo>
                    <a:pt x="14131" y="19151"/>
                    <a:pt x="16713" y="14956"/>
                    <a:pt x="14239" y="9041"/>
                  </a:cubicBezTo>
                  <a:cubicBezTo>
                    <a:pt x="12626" y="5169"/>
                    <a:pt x="8108" y="-209"/>
                    <a:pt x="3268" y="6"/>
                  </a:cubicBezTo>
                  <a:cubicBezTo>
                    <a:pt x="2946" y="114"/>
                    <a:pt x="2408" y="221"/>
                    <a:pt x="2085" y="329"/>
                  </a:cubicBezTo>
                  <a:cubicBezTo>
                    <a:pt x="-2970" y="2695"/>
                    <a:pt x="1870" y="14634"/>
                    <a:pt x="9076" y="17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2" name="任意多边形: 形状 1043">
              <a:extLst>
                <a:ext uri="{FF2B5EF4-FFF2-40B4-BE49-F238E27FC236}">
                  <a16:creationId xmlns:a16="http://schemas.microsoft.com/office/drawing/2014/main" xmlns="" id="{CBBF5148-635C-4DFA-8F42-88A74C570049}"/>
                </a:ext>
              </a:extLst>
            </p:cNvPr>
            <p:cNvSpPr/>
            <p:nvPr/>
          </p:nvSpPr>
          <p:spPr>
            <a:xfrm>
              <a:off x="2235465" y="1708431"/>
              <a:ext cx="61698" cy="74573"/>
            </a:xfrm>
            <a:custGeom>
              <a:avLst/>
              <a:gdLst>
                <a:gd name="connsiteX0" fmla="*/ 13307 w 14601"/>
                <a:gd name="connsiteY0" fmla="*/ 8934 h 17648"/>
                <a:gd name="connsiteX1" fmla="*/ 2552 w 14601"/>
                <a:gd name="connsiteY1" fmla="*/ 6 h 17648"/>
                <a:gd name="connsiteX2" fmla="*/ 2014 w 14601"/>
                <a:gd name="connsiteY2" fmla="*/ 114 h 17648"/>
                <a:gd name="connsiteX3" fmla="*/ 9435 w 14601"/>
                <a:gd name="connsiteY3" fmla="*/ 17215 h 17648"/>
                <a:gd name="connsiteX4" fmla="*/ 13307 w 14601"/>
                <a:gd name="connsiteY4" fmla="*/ 8934 h 1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1" h="17648">
                  <a:moveTo>
                    <a:pt x="13307" y="8934"/>
                  </a:moveTo>
                  <a:cubicBezTo>
                    <a:pt x="11479" y="5062"/>
                    <a:pt x="6961" y="-209"/>
                    <a:pt x="2552" y="6"/>
                  </a:cubicBezTo>
                  <a:cubicBezTo>
                    <a:pt x="2444" y="6"/>
                    <a:pt x="2121" y="114"/>
                    <a:pt x="2014" y="114"/>
                  </a:cubicBezTo>
                  <a:cubicBezTo>
                    <a:pt x="-3149" y="1835"/>
                    <a:pt x="2444" y="14526"/>
                    <a:pt x="9435" y="17215"/>
                  </a:cubicBezTo>
                  <a:cubicBezTo>
                    <a:pt x="14168" y="19044"/>
                    <a:pt x="16104" y="14849"/>
                    <a:pt x="13307" y="89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3" name="任意多边形: 形状 1044">
              <a:extLst>
                <a:ext uri="{FF2B5EF4-FFF2-40B4-BE49-F238E27FC236}">
                  <a16:creationId xmlns:a16="http://schemas.microsoft.com/office/drawing/2014/main" xmlns="" id="{8E51D541-03F3-405C-99D3-902BC42917E0}"/>
                </a:ext>
              </a:extLst>
            </p:cNvPr>
            <p:cNvSpPr/>
            <p:nvPr/>
          </p:nvSpPr>
          <p:spPr>
            <a:xfrm>
              <a:off x="2403095" y="1682981"/>
              <a:ext cx="59505" cy="74502"/>
            </a:xfrm>
            <a:custGeom>
              <a:avLst/>
              <a:gdLst>
                <a:gd name="connsiteX0" fmla="*/ 1924 w 14082"/>
                <a:gd name="connsiteY0" fmla="*/ 6 h 17631"/>
                <a:gd name="connsiteX1" fmla="*/ 1494 w 14082"/>
                <a:gd name="connsiteY1" fmla="*/ 114 h 17631"/>
                <a:gd name="connsiteX2" fmla="*/ 10528 w 14082"/>
                <a:gd name="connsiteY2" fmla="*/ 17430 h 17631"/>
                <a:gd name="connsiteX3" fmla="*/ 12357 w 14082"/>
                <a:gd name="connsiteY3" fmla="*/ 8933 h 17631"/>
                <a:gd name="connsiteX4" fmla="*/ 1924 w 14082"/>
                <a:gd name="connsiteY4" fmla="*/ 6 h 17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82" h="17631">
                  <a:moveTo>
                    <a:pt x="1924" y="6"/>
                  </a:moveTo>
                  <a:cubicBezTo>
                    <a:pt x="1816" y="6"/>
                    <a:pt x="1601" y="114"/>
                    <a:pt x="1494" y="114"/>
                  </a:cubicBezTo>
                  <a:cubicBezTo>
                    <a:pt x="-3131" y="1942"/>
                    <a:pt x="3860" y="15387"/>
                    <a:pt x="10528" y="17430"/>
                  </a:cubicBezTo>
                  <a:cubicBezTo>
                    <a:pt x="14400" y="18613"/>
                    <a:pt x="15261" y="14419"/>
                    <a:pt x="12357" y="8933"/>
                  </a:cubicBezTo>
                  <a:cubicBezTo>
                    <a:pt x="10313" y="5061"/>
                    <a:pt x="5688" y="-209"/>
                    <a:pt x="1924"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7" name="任意多边形: 形状 1045">
              <a:extLst>
                <a:ext uri="{FF2B5EF4-FFF2-40B4-BE49-F238E27FC236}">
                  <a16:creationId xmlns:a16="http://schemas.microsoft.com/office/drawing/2014/main" xmlns="" id="{D4564E8F-00F8-481D-B749-B548CACF31DA}"/>
                </a:ext>
              </a:extLst>
            </p:cNvPr>
            <p:cNvSpPr/>
            <p:nvPr/>
          </p:nvSpPr>
          <p:spPr>
            <a:xfrm>
              <a:off x="2545814" y="1656621"/>
              <a:ext cx="56386" cy="74045"/>
            </a:xfrm>
            <a:custGeom>
              <a:avLst/>
              <a:gdLst>
                <a:gd name="connsiteX0" fmla="*/ 11171 w 13344"/>
                <a:gd name="connsiteY0" fmla="*/ 8826 h 17523"/>
                <a:gd name="connsiteX1" fmla="*/ 1276 w 13344"/>
                <a:gd name="connsiteY1" fmla="*/ 6 h 17523"/>
                <a:gd name="connsiteX2" fmla="*/ 954 w 13344"/>
                <a:gd name="connsiteY2" fmla="*/ 114 h 17523"/>
                <a:gd name="connsiteX3" fmla="*/ 10741 w 13344"/>
                <a:gd name="connsiteY3" fmla="*/ 17323 h 17523"/>
                <a:gd name="connsiteX4" fmla="*/ 11171 w 13344"/>
                <a:gd name="connsiteY4" fmla="*/ 8826 h 17523"/>
                <a:gd name="connsiteX5" fmla="*/ 11171 w 13344"/>
                <a:gd name="connsiteY5" fmla="*/ 8826 h 1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44" h="17523">
                  <a:moveTo>
                    <a:pt x="11171" y="8826"/>
                  </a:moveTo>
                  <a:cubicBezTo>
                    <a:pt x="9020" y="5062"/>
                    <a:pt x="4503" y="-209"/>
                    <a:pt x="1276" y="6"/>
                  </a:cubicBezTo>
                  <a:cubicBezTo>
                    <a:pt x="1169" y="6"/>
                    <a:pt x="954" y="114"/>
                    <a:pt x="954" y="114"/>
                  </a:cubicBezTo>
                  <a:cubicBezTo>
                    <a:pt x="-2703" y="1942"/>
                    <a:pt x="4933" y="15387"/>
                    <a:pt x="10741" y="17323"/>
                  </a:cubicBezTo>
                  <a:cubicBezTo>
                    <a:pt x="13968" y="18506"/>
                    <a:pt x="14290" y="14311"/>
                    <a:pt x="11171" y="8826"/>
                  </a:cubicBezTo>
                  <a:lnTo>
                    <a:pt x="11171" y="882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918" name="任意多边形: 形状 1046">
              <a:extLst>
                <a:ext uri="{FF2B5EF4-FFF2-40B4-BE49-F238E27FC236}">
                  <a16:creationId xmlns:a16="http://schemas.microsoft.com/office/drawing/2014/main" xmlns="" id="{DC9892B0-FED6-49B9-B829-E7055BB46A3C}"/>
                </a:ext>
              </a:extLst>
            </p:cNvPr>
            <p:cNvSpPr/>
            <p:nvPr/>
          </p:nvSpPr>
          <p:spPr>
            <a:xfrm>
              <a:off x="2661541" y="1630224"/>
              <a:ext cx="54853" cy="73433"/>
            </a:xfrm>
            <a:custGeom>
              <a:avLst/>
              <a:gdLst>
                <a:gd name="connsiteX0" fmla="*/ 886 w 12981"/>
                <a:gd name="connsiteY0" fmla="*/ 14 h 17378"/>
                <a:gd name="connsiteX1" fmla="*/ 563 w 12981"/>
                <a:gd name="connsiteY1" fmla="*/ 122 h 17378"/>
                <a:gd name="connsiteX2" fmla="*/ 11426 w 12981"/>
                <a:gd name="connsiteY2" fmla="*/ 17331 h 17378"/>
                <a:gd name="connsiteX3" fmla="*/ 10243 w 12981"/>
                <a:gd name="connsiteY3" fmla="*/ 8726 h 17378"/>
                <a:gd name="connsiteX4" fmla="*/ 886 w 12981"/>
                <a:gd name="connsiteY4" fmla="*/ 14 h 17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81" h="17378">
                  <a:moveTo>
                    <a:pt x="886" y="14"/>
                  </a:moveTo>
                  <a:cubicBezTo>
                    <a:pt x="778" y="14"/>
                    <a:pt x="671" y="122"/>
                    <a:pt x="563" y="122"/>
                  </a:cubicBezTo>
                  <a:cubicBezTo>
                    <a:pt x="-2341" y="2058"/>
                    <a:pt x="6694" y="16363"/>
                    <a:pt x="11426" y="17331"/>
                  </a:cubicBezTo>
                  <a:cubicBezTo>
                    <a:pt x="13900" y="17869"/>
                    <a:pt x="13362" y="13782"/>
                    <a:pt x="10243" y="8726"/>
                  </a:cubicBezTo>
                  <a:cubicBezTo>
                    <a:pt x="7877" y="4854"/>
                    <a:pt x="3467" y="-308"/>
                    <a:pt x="886"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9" name="任意多边形: 形状 1047">
              <a:extLst>
                <a:ext uri="{FF2B5EF4-FFF2-40B4-BE49-F238E27FC236}">
                  <a16:creationId xmlns:a16="http://schemas.microsoft.com/office/drawing/2014/main" xmlns="" id="{C9A654E5-AAE1-4854-951C-C4AB525F71A9}"/>
                </a:ext>
              </a:extLst>
            </p:cNvPr>
            <p:cNvSpPr/>
            <p:nvPr/>
          </p:nvSpPr>
          <p:spPr>
            <a:xfrm>
              <a:off x="2750621" y="1602956"/>
              <a:ext cx="53572" cy="72976"/>
            </a:xfrm>
            <a:custGeom>
              <a:avLst/>
              <a:gdLst>
                <a:gd name="connsiteX0" fmla="*/ 11641 w 12678"/>
                <a:gd name="connsiteY0" fmla="*/ 17223 h 17270"/>
                <a:gd name="connsiteX1" fmla="*/ 9275 w 12678"/>
                <a:gd name="connsiteY1" fmla="*/ 8619 h 17270"/>
                <a:gd name="connsiteX2" fmla="*/ 456 w 12678"/>
                <a:gd name="connsiteY2" fmla="*/ 14 h 17270"/>
                <a:gd name="connsiteX3" fmla="*/ 11641 w 12678"/>
                <a:gd name="connsiteY3" fmla="*/ 17223 h 17270"/>
              </a:gdLst>
              <a:ahLst/>
              <a:cxnLst>
                <a:cxn ang="0">
                  <a:pos x="connsiteX0" y="connsiteY0"/>
                </a:cxn>
                <a:cxn ang="0">
                  <a:pos x="connsiteX1" y="connsiteY1"/>
                </a:cxn>
                <a:cxn ang="0">
                  <a:pos x="connsiteX2" y="connsiteY2"/>
                </a:cxn>
                <a:cxn ang="0">
                  <a:pos x="connsiteX3" y="connsiteY3"/>
                </a:cxn>
              </a:cxnLst>
              <a:rect l="l" t="t" r="r" b="b"/>
              <a:pathLst>
                <a:path w="12678" h="17270">
                  <a:moveTo>
                    <a:pt x="11641" y="17223"/>
                  </a:moveTo>
                  <a:cubicBezTo>
                    <a:pt x="13685" y="17761"/>
                    <a:pt x="12609" y="13674"/>
                    <a:pt x="9275" y="8619"/>
                  </a:cubicBezTo>
                  <a:cubicBezTo>
                    <a:pt x="6801" y="4854"/>
                    <a:pt x="2499" y="-308"/>
                    <a:pt x="456" y="14"/>
                  </a:cubicBezTo>
                  <a:cubicBezTo>
                    <a:pt x="-2341" y="1843"/>
                    <a:pt x="8522" y="16363"/>
                    <a:pt x="11641" y="17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0" name="任意多边形: 形状 1048">
              <a:extLst>
                <a:ext uri="{FF2B5EF4-FFF2-40B4-BE49-F238E27FC236}">
                  <a16:creationId xmlns:a16="http://schemas.microsoft.com/office/drawing/2014/main" xmlns="" id="{08DAE13B-D17C-4F8A-97A1-A50B97DD86F4}"/>
                </a:ext>
              </a:extLst>
            </p:cNvPr>
            <p:cNvSpPr/>
            <p:nvPr/>
          </p:nvSpPr>
          <p:spPr>
            <a:xfrm>
              <a:off x="2813574" y="1575684"/>
              <a:ext cx="52068" cy="72072"/>
            </a:xfrm>
            <a:custGeom>
              <a:avLst/>
              <a:gdLst>
                <a:gd name="connsiteX0" fmla="*/ 11694 w 12322"/>
                <a:gd name="connsiteY0" fmla="*/ 17008 h 17056"/>
                <a:gd name="connsiteX1" fmla="*/ 8252 w 12322"/>
                <a:gd name="connsiteY1" fmla="*/ 8512 h 17056"/>
                <a:gd name="connsiteX2" fmla="*/ 186 w 12322"/>
                <a:gd name="connsiteY2" fmla="*/ 15 h 17056"/>
                <a:gd name="connsiteX3" fmla="*/ 11694 w 12322"/>
                <a:gd name="connsiteY3" fmla="*/ 17008 h 17056"/>
              </a:gdLst>
              <a:ahLst/>
              <a:cxnLst>
                <a:cxn ang="0">
                  <a:pos x="connsiteX0" y="connsiteY0"/>
                </a:cxn>
                <a:cxn ang="0">
                  <a:pos x="connsiteX1" y="connsiteY1"/>
                </a:cxn>
                <a:cxn ang="0">
                  <a:pos x="connsiteX2" y="connsiteY2"/>
                </a:cxn>
                <a:cxn ang="0">
                  <a:pos x="connsiteX3" y="connsiteY3"/>
                </a:cxn>
              </a:cxnLst>
              <a:rect l="l" t="t" r="r" b="b"/>
              <a:pathLst>
                <a:path w="12322" h="17056">
                  <a:moveTo>
                    <a:pt x="11694" y="17008"/>
                  </a:moveTo>
                  <a:cubicBezTo>
                    <a:pt x="13307" y="17546"/>
                    <a:pt x="11694" y="13459"/>
                    <a:pt x="8252" y="8512"/>
                  </a:cubicBezTo>
                  <a:cubicBezTo>
                    <a:pt x="5671" y="4747"/>
                    <a:pt x="1584" y="-308"/>
                    <a:pt x="186" y="15"/>
                  </a:cubicBezTo>
                  <a:cubicBezTo>
                    <a:pt x="-1535" y="1843"/>
                    <a:pt x="9220" y="16256"/>
                    <a:pt x="11694" y="170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1" name="任意多边形: 形状 1049">
              <a:extLst>
                <a:ext uri="{FF2B5EF4-FFF2-40B4-BE49-F238E27FC236}">
                  <a16:creationId xmlns:a16="http://schemas.microsoft.com/office/drawing/2014/main" xmlns="" id="{C46DB0B7-0D83-4794-AF13-555F06449C25}"/>
                </a:ext>
              </a:extLst>
            </p:cNvPr>
            <p:cNvSpPr/>
            <p:nvPr/>
          </p:nvSpPr>
          <p:spPr>
            <a:xfrm>
              <a:off x="2847505" y="1547956"/>
              <a:ext cx="51426" cy="71932"/>
            </a:xfrm>
            <a:custGeom>
              <a:avLst/>
              <a:gdLst>
                <a:gd name="connsiteX0" fmla="*/ 12161 w 12170"/>
                <a:gd name="connsiteY0" fmla="*/ 17010 h 17023"/>
                <a:gd name="connsiteX1" fmla="*/ 7321 w 12170"/>
                <a:gd name="connsiteY1" fmla="*/ 8513 h 17023"/>
                <a:gd name="connsiteX2" fmla="*/ 7 w 12170"/>
                <a:gd name="connsiteY2" fmla="*/ 16 h 17023"/>
                <a:gd name="connsiteX3" fmla="*/ 12161 w 12170"/>
                <a:gd name="connsiteY3" fmla="*/ 17010 h 17023"/>
              </a:gdLst>
              <a:ahLst/>
              <a:cxnLst>
                <a:cxn ang="0">
                  <a:pos x="connsiteX0" y="connsiteY0"/>
                </a:cxn>
                <a:cxn ang="0">
                  <a:pos x="connsiteX1" y="connsiteY1"/>
                </a:cxn>
                <a:cxn ang="0">
                  <a:pos x="connsiteX2" y="connsiteY2"/>
                </a:cxn>
                <a:cxn ang="0">
                  <a:pos x="connsiteX3" y="connsiteY3"/>
                </a:cxn>
              </a:cxnLst>
              <a:rect l="l" t="t" r="r" b="b"/>
              <a:pathLst>
                <a:path w="12170" h="17023">
                  <a:moveTo>
                    <a:pt x="12161" y="17010"/>
                  </a:moveTo>
                  <a:cubicBezTo>
                    <a:pt x="12376" y="16042"/>
                    <a:pt x="9149" y="11095"/>
                    <a:pt x="7321" y="8513"/>
                  </a:cubicBezTo>
                  <a:cubicBezTo>
                    <a:pt x="4309" y="4211"/>
                    <a:pt x="652" y="-306"/>
                    <a:pt x="7" y="16"/>
                  </a:cubicBezTo>
                  <a:cubicBezTo>
                    <a:pt x="-316" y="1737"/>
                    <a:pt x="10978" y="17548"/>
                    <a:pt x="12161" y="170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2" name="任意多边形: 形状 1050">
              <a:extLst>
                <a:ext uri="{FF2B5EF4-FFF2-40B4-BE49-F238E27FC236}">
                  <a16:creationId xmlns:a16="http://schemas.microsoft.com/office/drawing/2014/main" xmlns="" id="{5C58C7D7-128B-4E41-BC5D-B2EDE231B936}"/>
                </a:ext>
              </a:extLst>
            </p:cNvPr>
            <p:cNvSpPr/>
            <p:nvPr/>
          </p:nvSpPr>
          <p:spPr>
            <a:xfrm>
              <a:off x="2853442" y="1521208"/>
              <a:ext cx="51354" cy="71354"/>
            </a:xfrm>
            <a:custGeom>
              <a:avLst/>
              <a:gdLst>
                <a:gd name="connsiteX0" fmla="*/ 6453 w 12153"/>
                <a:gd name="connsiteY0" fmla="*/ 8389 h 16886"/>
                <a:gd name="connsiteX1" fmla="*/ 0 w 12153"/>
                <a:gd name="connsiteY1" fmla="*/ 0 h 16886"/>
                <a:gd name="connsiteX2" fmla="*/ 12154 w 12153"/>
                <a:gd name="connsiteY2" fmla="*/ 16886 h 16886"/>
                <a:gd name="connsiteX3" fmla="*/ 6453 w 12153"/>
                <a:gd name="connsiteY3" fmla="*/ 8389 h 16886"/>
              </a:gdLst>
              <a:ahLst/>
              <a:cxnLst>
                <a:cxn ang="0">
                  <a:pos x="connsiteX0" y="connsiteY0"/>
                </a:cxn>
                <a:cxn ang="0">
                  <a:pos x="connsiteX1" y="connsiteY1"/>
                </a:cxn>
                <a:cxn ang="0">
                  <a:pos x="connsiteX2" y="connsiteY2"/>
                </a:cxn>
                <a:cxn ang="0">
                  <a:pos x="connsiteX3" y="connsiteY3"/>
                </a:cxn>
              </a:cxnLst>
              <a:rect l="l" t="t" r="r" b="b"/>
              <a:pathLst>
                <a:path w="12153" h="16886">
                  <a:moveTo>
                    <a:pt x="6453" y="8389"/>
                  </a:moveTo>
                  <a:cubicBezTo>
                    <a:pt x="5916" y="7529"/>
                    <a:pt x="753" y="430"/>
                    <a:pt x="0" y="0"/>
                  </a:cubicBezTo>
                  <a:cubicBezTo>
                    <a:pt x="430" y="968"/>
                    <a:pt x="11078" y="16133"/>
                    <a:pt x="12154" y="16886"/>
                  </a:cubicBezTo>
                  <a:cubicBezTo>
                    <a:pt x="11831" y="15918"/>
                    <a:pt x="8604" y="11293"/>
                    <a:pt x="6453"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3" name="任意多边形: 形状 1065">
              <a:extLst>
                <a:ext uri="{FF2B5EF4-FFF2-40B4-BE49-F238E27FC236}">
                  <a16:creationId xmlns:a16="http://schemas.microsoft.com/office/drawing/2014/main" xmlns="" id="{AEDA2E2C-A6FE-4CED-8F81-3E31804D96F8}"/>
                </a:ext>
              </a:extLst>
            </p:cNvPr>
            <p:cNvSpPr/>
            <p:nvPr/>
          </p:nvSpPr>
          <p:spPr>
            <a:xfrm>
              <a:off x="73605" y="2022508"/>
              <a:ext cx="75292" cy="79433"/>
            </a:xfrm>
            <a:custGeom>
              <a:avLst/>
              <a:gdLst>
                <a:gd name="connsiteX0" fmla="*/ 1981 w 17818"/>
                <a:gd name="connsiteY0" fmla="*/ 15488 h 18798"/>
                <a:gd name="connsiteX1" fmla="*/ 17792 w 17818"/>
                <a:gd name="connsiteY1" fmla="*/ 10218 h 18798"/>
                <a:gd name="connsiteX2" fmla="*/ 8757 w 17818"/>
                <a:gd name="connsiteY2" fmla="*/ 0 h 18798"/>
                <a:gd name="connsiteX3" fmla="*/ 1981 w 17818"/>
                <a:gd name="connsiteY3" fmla="*/ 15488 h 18798"/>
              </a:gdLst>
              <a:ahLst/>
              <a:cxnLst>
                <a:cxn ang="0">
                  <a:pos x="connsiteX0" y="connsiteY0"/>
                </a:cxn>
                <a:cxn ang="0">
                  <a:pos x="connsiteX1" y="connsiteY1"/>
                </a:cxn>
                <a:cxn ang="0">
                  <a:pos x="connsiteX2" y="connsiteY2"/>
                </a:cxn>
                <a:cxn ang="0">
                  <a:pos x="connsiteX3" y="connsiteY3"/>
                </a:cxn>
              </a:cxnLst>
              <a:rect l="l" t="t" r="r" b="b"/>
              <a:pathLst>
                <a:path w="17818" h="18798">
                  <a:moveTo>
                    <a:pt x="1981" y="15488"/>
                  </a:moveTo>
                  <a:cubicBezTo>
                    <a:pt x="7036" y="21834"/>
                    <a:pt x="17147" y="18500"/>
                    <a:pt x="17792" y="10218"/>
                  </a:cubicBezTo>
                  <a:cubicBezTo>
                    <a:pt x="18115" y="6131"/>
                    <a:pt x="15533" y="215"/>
                    <a:pt x="8757" y="0"/>
                  </a:cubicBezTo>
                  <a:cubicBezTo>
                    <a:pt x="583" y="538"/>
                    <a:pt x="-2321" y="10003"/>
                    <a:pt x="1981" y="154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4" name="任意多边形: 形状 1066">
              <a:extLst>
                <a:ext uri="{FF2B5EF4-FFF2-40B4-BE49-F238E27FC236}">
                  <a16:creationId xmlns:a16="http://schemas.microsoft.com/office/drawing/2014/main" xmlns="" id="{5D041DC2-BD5A-4803-AD93-9D0F660B6778}"/>
                </a:ext>
              </a:extLst>
            </p:cNvPr>
            <p:cNvSpPr/>
            <p:nvPr/>
          </p:nvSpPr>
          <p:spPr>
            <a:xfrm>
              <a:off x="363300" y="2015692"/>
              <a:ext cx="75913" cy="79589"/>
            </a:xfrm>
            <a:custGeom>
              <a:avLst/>
              <a:gdLst>
                <a:gd name="connsiteX0" fmla="*/ 17963 w 17965"/>
                <a:gd name="connsiteY0" fmla="*/ 10110 h 18835"/>
                <a:gd name="connsiteX1" fmla="*/ 8283 w 17965"/>
                <a:gd name="connsiteY1" fmla="*/ 0 h 18835"/>
                <a:gd name="connsiteX2" fmla="*/ 3012 w 17965"/>
                <a:gd name="connsiteY2" fmla="*/ 16241 h 18835"/>
                <a:gd name="connsiteX3" fmla="*/ 17963 w 17965"/>
                <a:gd name="connsiteY3" fmla="*/ 10110 h 18835"/>
              </a:gdLst>
              <a:ahLst/>
              <a:cxnLst>
                <a:cxn ang="0">
                  <a:pos x="connsiteX0" y="connsiteY0"/>
                </a:cxn>
                <a:cxn ang="0">
                  <a:pos x="connsiteX1" y="connsiteY1"/>
                </a:cxn>
                <a:cxn ang="0">
                  <a:pos x="connsiteX2" y="connsiteY2"/>
                </a:cxn>
                <a:cxn ang="0">
                  <a:pos x="connsiteX3" y="connsiteY3"/>
                </a:cxn>
              </a:cxnLst>
              <a:rect l="l" t="t" r="r" b="b"/>
              <a:pathLst>
                <a:path w="17965" h="18835">
                  <a:moveTo>
                    <a:pt x="17963" y="10110"/>
                  </a:moveTo>
                  <a:cubicBezTo>
                    <a:pt x="18070" y="6023"/>
                    <a:pt x="15166" y="108"/>
                    <a:pt x="8283" y="0"/>
                  </a:cubicBezTo>
                  <a:cubicBezTo>
                    <a:pt x="-322" y="753"/>
                    <a:pt x="-2473" y="10971"/>
                    <a:pt x="3012" y="16241"/>
                  </a:cubicBezTo>
                  <a:cubicBezTo>
                    <a:pt x="8713" y="21726"/>
                    <a:pt x="17748" y="17962"/>
                    <a:pt x="17963" y="101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6" name="任意多边形: 形状 1067">
              <a:extLst>
                <a:ext uri="{FF2B5EF4-FFF2-40B4-BE49-F238E27FC236}">
                  <a16:creationId xmlns:a16="http://schemas.microsoft.com/office/drawing/2014/main" xmlns="" id="{6A0D853E-A095-4528-AB53-BF61E02A2343}"/>
                </a:ext>
              </a:extLst>
            </p:cNvPr>
            <p:cNvSpPr/>
            <p:nvPr/>
          </p:nvSpPr>
          <p:spPr>
            <a:xfrm>
              <a:off x="652842" y="2006146"/>
              <a:ext cx="76340" cy="79619"/>
            </a:xfrm>
            <a:custGeom>
              <a:avLst/>
              <a:gdLst>
                <a:gd name="connsiteX0" fmla="*/ 18063 w 18066"/>
                <a:gd name="connsiteY0" fmla="*/ 10003 h 18842"/>
                <a:gd name="connsiteX1" fmla="*/ 7845 w 18066"/>
                <a:gd name="connsiteY1" fmla="*/ 0 h 18842"/>
                <a:gd name="connsiteX2" fmla="*/ 3435 w 18066"/>
                <a:gd name="connsiteY2" fmla="*/ 16348 h 18842"/>
                <a:gd name="connsiteX3" fmla="*/ 18063 w 18066"/>
                <a:gd name="connsiteY3" fmla="*/ 10003 h 18842"/>
              </a:gdLst>
              <a:ahLst/>
              <a:cxnLst>
                <a:cxn ang="0">
                  <a:pos x="connsiteX0" y="connsiteY0"/>
                </a:cxn>
                <a:cxn ang="0">
                  <a:pos x="connsiteX1" y="connsiteY1"/>
                </a:cxn>
                <a:cxn ang="0">
                  <a:pos x="connsiteX2" y="connsiteY2"/>
                </a:cxn>
                <a:cxn ang="0">
                  <a:pos x="connsiteX3" y="connsiteY3"/>
                </a:cxn>
              </a:cxnLst>
              <a:rect l="l" t="t" r="r" b="b"/>
              <a:pathLst>
                <a:path w="18066" h="18842">
                  <a:moveTo>
                    <a:pt x="18063" y="10003"/>
                  </a:moveTo>
                  <a:cubicBezTo>
                    <a:pt x="17955" y="5916"/>
                    <a:pt x="14621" y="108"/>
                    <a:pt x="7845" y="0"/>
                  </a:cubicBezTo>
                  <a:cubicBezTo>
                    <a:pt x="-759" y="753"/>
                    <a:pt x="-2373" y="11078"/>
                    <a:pt x="3435" y="16348"/>
                  </a:cubicBezTo>
                  <a:cubicBezTo>
                    <a:pt x="9458" y="21726"/>
                    <a:pt x="18278" y="17854"/>
                    <a:pt x="18063" y="100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7" name="任意多边形: 形状 1068">
              <a:extLst>
                <a:ext uri="{FF2B5EF4-FFF2-40B4-BE49-F238E27FC236}">
                  <a16:creationId xmlns:a16="http://schemas.microsoft.com/office/drawing/2014/main" xmlns="" id="{2CE8D02A-1780-4C28-A8C1-63B6454BD6EF}"/>
                </a:ext>
              </a:extLst>
            </p:cNvPr>
            <p:cNvSpPr/>
            <p:nvPr/>
          </p:nvSpPr>
          <p:spPr>
            <a:xfrm>
              <a:off x="939967" y="1993875"/>
              <a:ext cx="75723" cy="79306"/>
            </a:xfrm>
            <a:custGeom>
              <a:avLst/>
              <a:gdLst>
                <a:gd name="connsiteX0" fmla="*/ 17874 w 17920"/>
                <a:gd name="connsiteY0" fmla="*/ 9895 h 18768"/>
                <a:gd name="connsiteX1" fmla="*/ 7226 w 17920"/>
                <a:gd name="connsiteY1" fmla="*/ 0 h 18768"/>
                <a:gd name="connsiteX2" fmla="*/ 3892 w 17920"/>
                <a:gd name="connsiteY2" fmla="*/ 16348 h 18768"/>
                <a:gd name="connsiteX3" fmla="*/ 17874 w 17920"/>
                <a:gd name="connsiteY3" fmla="*/ 9895 h 18768"/>
              </a:gdLst>
              <a:ahLst/>
              <a:cxnLst>
                <a:cxn ang="0">
                  <a:pos x="connsiteX0" y="connsiteY0"/>
                </a:cxn>
                <a:cxn ang="0">
                  <a:pos x="connsiteX1" y="connsiteY1"/>
                </a:cxn>
                <a:cxn ang="0">
                  <a:pos x="connsiteX2" y="connsiteY2"/>
                </a:cxn>
                <a:cxn ang="0">
                  <a:pos x="connsiteX3" y="connsiteY3"/>
                </a:cxn>
              </a:cxnLst>
              <a:rect l="l" t="t" r="r" b="b"/>
              <a:pathLst>
                <a:path w="17920" h="18768">
                  <a:moveTo>
                    <a:pt x="17874" y="9895"/>
                  </a:moveTo>
                  <a:cubicBezTo>
                    <a:pt x="17444" y="5808"/>
                    <a:pt x="13895" y="0"/>
                    <a:pt x="7226" y="0"/>
                  </a:cubicBezTo>
                  <a:cubicBezTo>
                    <a:pt x="-1271" y="860"/>
                    <a:pt x="-2131" y="11186"/>
                    <a:pt x="3892" y="16348"/>
                  </a:cubicBezTo>
                  <a:cubicBezTo>
                    <a:pt x="10130" y="21619"/>
                    <a:pt x="18627" y="17747"/>
                    <a:pt x="17874"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8" name="任意多边形: 形状 1069">
              <a:extLst>
                <a:ext uri="{FF2B5EF4-FFF2-40B4-BE49-F238E27FC236}">
                  <a16:creationId xmlns:a16="http://schemas.microsoft.com/office/drawing/2014/main" xmlns="" id="{72A7AFD4-52BA-4781-A7BE-DCF684D86ACC}"/>
                </a:ext>
              </a:extLst>
            </p:cNvPr>
            <p:cNvSpPr/>
            <p:nvPr/>
          </p:nvSpPr>
          <p:spPr>
            <a:xfrm>
              <a:off x="1222255" y="1978422"/>
              <a:ext cx="75558" cy="79040"/>
            </a:xfrm>
            <a:custGeom>
              <a:avLst/>
              <a:gdLst>
                <a:gd name="connsiteX0" fmla="*/ 5170 w 17881"/>
                <a:gd name="connsiteY0" fmla="*/ 16886 h 18705"/>
                <a:gd name="connsiteX1" fmla="*/ 17754 w 17881"/>
                <a:gd name="connsiteY1" fmla="*/ 9788 h 18705"/>
                <a:gd name="connsiteX2" fmla="*/ 6676 w 17881"/>
                <a:gd name="connsiteY2" fmla="*/ 0 h 18705"/>
                <a:gd name="connsiteX3" fmla="*/ 5815 w 17881"/>
                <a:gd name="connsiteY3" fmla="*/ 108 h 18705"/>
                <a:gd name="connsiteX4" fmla="*/ 5170 w 17881"/>
                <a:gd name="connsiteY4" fmla="*/ 16886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1" h="18705">
                  <a:moveTo>
                    <a:pt x="5170" y="16886"/>
                  </a:moveTo>
                  <a:cubicBezTo>
                    <a:pt x="11623" y="21296"/>
                    <a:pt x="18937" y="17209"/>
                    <a:pt x="17754" y="9788"/>
                  </a:cubicBezTo>
                  <a:cubicBezTo>
                    <a:pt x="17109" y="5700"/>
                    <a:pt x="13237" y="0"/>
                    <a:pt x="6676" y="0"/>
                  </a:cubicBezTo>
                  <a:cubicBezTo>
                    <a:pt x="6461" y="0"/>
                    <a:pt x="6031" y="108"/>
                    <a:pt x="5815" y="108"/>
                  </a:cubicBezTo>
                  <a:cubicBezTo>
                    <a:pt x="-1606" y="1398"/>
                    <a:pt x="-2036" y="11939"/>
                    <a:pt x="5170" y="168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9" name="任意多边形: 形状 1070">
              <a:extLst>
                <a:ext uri="{FF2B5EF4-FFF2-40B4-BE49-F238E27FC236}">
                  <a16:creationId xmlns:a16="http://schemas.microsoft.com/office/drawing/2014/main" xmlns="" id="{3ED14536-C6F1-4845-80FD-11455D0D0EA0}"/>
                </a:ext>
              </a:extLst>
            </p:cNvPr>
            <p:cNvSpPr/>
            <p:nvPr/>
          </p:nvSpPr>
          <p:spPr>
            <a:xfrm>
              <a:off x="1496952" y="1959783"/>
              <a:ext cx="74928" cy="79158"/>
            </a:xfrm>
            <a:custGeom>
              <a:avLst/>
              <a:gdLst>
                <a:gd name="connsiteX0" fmla="*/ 17495 w 17732"/>
                <a:gd name="connsiteY0" fmla="*/ 9681 h 18733"/>
                <a:gd name="connsiteX1" fmla="*/ 6094 w 17732"/>
                <a:gd name="connsiteY1" fmla="*/ 2 h 18733"/>
                <a:gd name="connsiteX2" fmla="*/ 5234 w 17732"/>
                <a:gd name="connsiteY2" fmla="*/ 109 h 18733"/>
                <a:gd name="connsiteX3" fmla="*/ 5664 w 17732"/>
                <a:gd name="connsiteY3" fmla="*/ 16888 h 18733"/>
                <a:gd name="connsiteX4" fmla="*/ 17495 w 17732"/>
                <a:gd name="connsiteY4" fmla="*/ 9681 h 18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2" h="18733">
                  <a:moveTo>
                    <a:pt x="17495" y="9681"/>
                  </a:moveTo>
                  <a:cubicBezTo>
                    <a:pt x="16634" y="5594"/>
                    <a:pt x="12547" y="-106"/>
                    <a:pt x="6094" y="2"/>
                  </a:cubicBezTo>
                  <a:cubicBezTo>
                    <a:pt x="5879" y="2"/>
                    <a:pt x="5556" y="109"/>
                    <a:pt x="5234" y="109"/>
                  </a:cubicBezTo>
                  <a:cubicBezTo>
                    <a:pt x="-1973" y="1507"/>
                    <a:pt x="-1650" y="12048"/>
                    <a:pt x="5664" y="16888"/>
                  </a:cubicBezTo>
                  <a:cubicBezTo>
                    <a:pt x="12225" y="21405"/>
                    <a:pt x="19108" y="17103"/>
                    <a:pt x="17495" y="96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65" name="任意多边形: 形状 1071">
              <a:extLst>
                <a:ext uri="{FF2B5EF4-FFF2-40B4-BE49-F238E27FC236}">
                  <a16:creationId xmlns:a16="http://schemas.microsoft.com/office/drawing/2014/main" xmlns="" id="{01D900DD-4D82-4C64-9A0C-0E31F7A33728}"/>
                </a:ext>
              </a:extLst>
            </p:cNvPr>
            <p:cNvSpPr/>
            <p:nvPr/>
          </p:nvSpPr>
          <p:spPr>
            <a:xfrm>
              <a:off x="1760596" y="1938875"/>
              <a:ext cx="70893" cy="78478"/>
            </a:xfrm>
            <a:custGeom>
              <a:avLst/>
              <a:gdLst>
                <a:gd name="connsiteX0" fmla="*/ 5116 w 16777"/>
                <a:gd name="connsiteY0" fmla="*/ 2 h 18572"/>
                <a:gd name="connsiteX1" fmla="*/ 4363 w 16777"/>
                <a:gd name="connsiteY1" fmla="*/ 109 h 18572"/>
                <a:gd name="connsiteX2" fmla="*/ 6730 w 16777"/>
                <a:gd name="connsiteY2" fmla="*/ 17318 h 18572"/>
                <a:gd name="connsiteX3" fmla="*/ 16410 w 16777"/>
                <a:gd name="connsiteY3" fmla="*/ 9466 h 18572"/>
                <a:gd name="connsiteX4" fmla="*/ 5116 w 16777"/>
                <a:gd name="connsiteY4" fmla="*/ 2 h 18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7" h="18572">
                  <a:moveTo>
                    <a:pt x="5116" y="2"/>
                  </a:moveTo>
                  <a:cubicBezTo>
                    <a:pt x="4901" y="2"/>
                    <a:pt x="4578" y="109"/>
                    <a:pt x="4363" y="109"/>
                  </a:cubicBezTo>
                  <a:cubicBezTo>
                    <a:pt x="-2520" y="1615"/>
                    <a:pt x="-907" y="13016"/>
                    <a:pt x="6730" y="17318"/>
                  </a:cubicBezTo>
                  <a:cubicBezTo>
                    <a:pt x="12968" y="20867"/>
                    <a:pt x="18238" y="16458"/>
                    <a:pt x="16410" y="9466"/>
                  </a:cubicBezTo>
                  <a:cubicBezTo>
                    <a:pt x="15226" y="5487"/>
                    <a:pt x="11032" y="-106"/>
                    <a:pt x="5116"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68" name="任意多边形: 形状 1072">
              <a:extLst>
                <a:ext uri="{FF2B5EF4-FFF2-40B4-BE49-F238E27FC236}">
                  <a16:creationId xmlns:a16="http://schemas.microsoft.com/office/drawing/2014/main" xmlns="" id="{124B39E9-238B-4BB3-91CE-913AC74F2977}"/>
                </a:ext>
              </a:extLst>
            </p:cNvPr>
            <p:cNvSpPr/>
            <p:nvPr/>
          </p:nvSpPr>
          <p:spPr>
            <a:xfrm>
              <a:off x="1999862" y="1916132"/>
              <a:ext cx="66443" cy="78444"/>
            </a:xfrm>
            <a:custGeom>
              <a:avLst/>
              <a:gdLst>
                <a:gd name="connsiteX0" fmla="*/ 2809 w 15724"/>
                <a:gd name="connsiteY0" fmla="*/ 329 h 18564"/>
                <a:gd name="connsiteX1" fmla="*/ 7756 w 15724"/>
                <a:gd name="connsiteY1" fmla="*/ 17753 h 18564"/>
                <a:gd name="connsiteX2" fmla="*/ 15070 w 15724"/>
                <a:gd name="connsiteY2" fmla="*/ 9471 h 18564"/>
                <a:gd name="connsiteX3" fmla="*/ 3992 w 15724"/>
                <a:gd name="connsiteY3" fmla="*/ 6 h 18564"/>
                <a:gd name="connsiteX4" fmla="*/ 2809 w 15724"/>
                <a:gd name="connsiteY4" fmla="*/ 329 h 18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4" h="18564">
                  <a:moveTo>
                    <a:pt x="2809" y="329"/>
                  </a:moveTo>
                  <a:cubicBezTo>
                    <a:pt x="-2784" y="2695"/>
                    <a:pt x="550" y="14203"/>
                    <a:pt x="7756" y="17753"/>
                  </a:cubicBezTo>
                  <a:cubicBezTo>
                    <a:pt x="13457" y="20442"/>
                    <a:pt x="17329" y="16139"/>
                    <a:pt x="15070" y="9471"/>
                  </a:cubicBezTo>
                  <a:cubicBezTo>
                    <a:pt x="13779" y="5384"/>
                    <a:pt x="9477" y="-209"/>
                    <a:pt x="3992" y="6"/>
                  </a:cubicBezTo>
                  <a:cubicBezTo>
                    <a:pt x="3777" y="114"/>
                    <a:pt x="3239" y="221"/>
                    <a:pt x="2809"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0" name="任意多边形: 形状 1073">
              <a:extLst>
                <a:ext uri="{FF2B5EF4-FFF2-40B4-BE49-F238E27FC236}">
                  <a16:creationId xmlns:a16="http://schemas.microsoft.com/office/drawing/2014/main" xmlns="" id="{60F3604B-EF3A-4F68-97C7-C535975C0650}"/>
                </a:ext>
              </a:extLst>
            </p:cNvPr>
            <p:cNvSpPr/>
            <p:nvPr/>
          </p:nvSpPr>
          <p:spPr>
            <a:xfrm>
              <a:off x="2214599" y="1892046"/>
              <a:ext cx="62860" cy="77899"/>
            </a:xfrm>
            <a:custGeom>
              <a:avLst/>
              <a:gdLst>
                <a:gd name="connsiteX0" fmla="*/ 2112 w 14876"/>
                <a:gd name="connsiteY0" fmla="*/ 329 h 18435"/>
                <a:gd name="connsiteX1" fmla="*/ 8781 w 14876"/>
                <a:gd name="connsiteY1" fmla="*/ 17968 h 18435"/>
                <a:gd name="connsiteX2" fmla="*/ 13943 w 14876"/>
                <a:gd name="connsiteY2" fmla="*/ 9363 h 18435"/>
                <a:gd name="connsiteX3" fmla="*/ 13943 w 14876"/>
                <a:gd name="connsiteY3" fmla="*/ 9363 h 18435"/>
                <a:gd name="connsiteX4" fmla="*/ 3188 w 14876"/>
                <a:gd name="connsiteY4" fmla="*/ 6 h 18435"/>
                <a:gd name="connsiteX5" fmla="*/ 2112 w 14876"/>
                <a:gd name="connsiteY5" fmla="*/ 329 h 1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76" h="18435">
                  <a:moveTo>
                    <a:pt x="2112" y="329"/>
                  </a:moveTo>
                  <a:cubicBezTo>
                    <a:pt x="-2943" y="2802"/>
                    <a:pt x="1790" y="15171"/>
                    <a:pt x="8781" y="17968"/>
                  </a:cubicBezTo>
                  <a:cubicBezTo>
                    <a:pt x="13728" y="19904"/>
                    <a:pt x="16417" y="15602"/>
                    <a:pt x="13943" y="9363"/>
                  </a:cubicBezTo>
                  <a:lnTo>
                    <a:pt x="13943" y="9363"/>
                  </a:lnTo>
                  <a:cubicBezTo>
                    <a:pt x="12438" y="5384"/>
                    <a:pt x="8028" y="-209"/>
                    <a:pt x="3188" y="6"/>
                  </a:cubicBezTo>
                  <a:cubicBezTo>
                    <a:pt x="2865" y="6"/>
                    <a:pt x="2435" y="114"/>
                    <a:pt x="2112"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1" name="任意多边形: 形状 1074">
              <a:extLst>
                <a:ext uri="{FF2B5EF4-FFF2-40B4-BE49-F238E27FC236}">
                  <a16:creationId xmlns:a16="http://schemas.microsoft.com/office/drawing/2014/main" xmlns="" id="{48ED0E1E-CDDE-49C7-B71F-FAD562A21F21}"/>
                </a:ext>
              </a:extLst>
            </p:cNvPr>
            <p:cNvSpPr/>
            <p:nvPr/>
          </p:nvSpPr>
          <p:spPr>
            <a:xfrm>
              <a:off x="2403103" y="1866139"/>
              <a:ext cx="59653" cy="77447"/>
            </a:xfrm>
            <a:custGeom>
              <a:avLst/>
              <a:gdLst>
                <a:gd name="connsiteX0" fmla="*/ 12893 w 14117"/>
                <a:gd name="connsiteY0" fmla="*/ 9256 h 18328"/>
                <a:gd name="connsiteX1" fmla="*/ 12893 w 14117"/>
                <a:gd name="connsiteY1" fmla="*/ 9256 h 18328"/>
                <a:gd name="connsiteX2" fmla="*/ 2567 w 14117"/>
                <a:gd name="connsiteY2" fmla="*/ 6 h 18328"/>
                <a:gd name="connsiteX3" fmla="*/ 2030 w 14117"/>
                <a:gd name="connsiteY3" fmla="*/ 114 h 18328"/>
                <a:gd name="connsiteX4" fmla="*/ 9021 w 14117"/>
                <a:gd name="connsiteY4" fmla="*/ 17860 h 18328"/>
                <a:gd name="connsiteX5" fmla="*/ 12893 w 14117"/>
                <a:gd name="connsiteY5" fmla="*/ 9256 h 1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7" h="18328">
                  <a:moveTo>
                    <a:pt x="12893" y="9256"/>
                  </a:moveTo>
                  <a:lnTo>
                    <a:pt x="12893" y="9256"/>
                  </a:lnTo>
                  <a:cubicBezTo>
                    <a:pt x="11172" y="5276"/>
                    <a:pt x="6870" y="-209"/>
                    <a:pt x="2567" y="6"/>
                  </a:cubicBezTo>
                  <a:cubicBezTo>
                    <a:pt x="2460" y="6"/>
                    <a:pt x="2245" y="114"/>
                    <a:pt x="2030" y="114"/>
                  </a:cubicBezTo>
                  <a:cubicBezTo>
                    <a:pt x="-3026" y="1942"/>
                    <a:pt x="2137" y="15064"/>
                    <a:pt x="9021" y="17860"/>
                  </a:cubicBezTo>
                  <a:cubicBezTo>
                    <a:pt x="13646" y="19796"/>
                    <a:pt x="15582" y="15494"/>
                    <a:pt x="12893" y="92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2" name="任意多边形: 形状 1075">
              <a:extLst>
                <a:ext uri="{FF2B5EF4-FFF2-40B4-BE49-F238E27FC236}">
                  <a16:creationId xmlns:a16="http://schemas.microsoft.com/office/drawing/2014/main" xmlns="" id="{17E1C74F-7B28-4D27-A6FF-8CEE1A06D26C}"/>
                </a:ext>
              </a:extLst>
            </p:cNvPr>
            <p:cNvSpPr/>
            <p:nvPr/>
          </p:nvSpPr>
          <p:spPr>
            <a:xfrm>
              <a:off x="2566254" y="1839746"/>
              <a:ext cx="56585" cy="76788"/>
            </a:xfrm>
            <a:custGeom>
              <a:avLst/>
              <a:gdLst>
                <a:gd name="connsiteX0" fmla="*/ 1925 w 13391"/>
                <a:gd name="connsiteY0" fmla="*/ 14 h 18172"/>
                <a:gd name="connsiteX1" fmla="*/ 1495 w 13391"/>
                <a:gd name="connsiteY1" fmla="*/ 121 h 18172"/>
                <a:gd name="connsiteX2" fmla="*/ 9992 w 13391"/>
                <a:gd name="connsiteY2" fmla="*/ 17975 h 18172"/>
                <a:gd name="connsiteX3" fmla="*/ 11820 w 13391"/>
                <a:gd name="connsiteY3" fmla="*/ 9156 h 18172"/>
                <a:gd name="connsiteX4" fmla="*/ 1925 w 13391"/>
                <a:gd name="connsiteY4" fmla="*/ 14 h 18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1" h="18172">
                  <a:moveTo>
                    <a:pt x="1925" y="14"/>
                  </a:moveTo>
                  <a:cubicBezTo>
                    <a:pt x="1818" y="14"/>
                    <a:pt x="1603" y="121"/>
                    <a:pt x="1495" y="121"/>
                  </a:cubicBezTo>
                  <a:cubicBezTo>
                    <a:pt x="-3022" y="2057"/>
                    <a:pt x="3539" y="15932"/>
                    <a:pt x="9992" y="17975"/>
                  </a:cubicBezTo>
                  <a:cubicBezTo>
                    <a:pt x="13649" y="19158"/>
                    <a:pt x="14509" y="14856"/>
                    <a:pt x="11820" y="9156"/>
                  </a:cubicBezTo>
                  <a:cubicBezTo>
                    <a:pt x="9777" y="5176"/>
                    <a:pt x="5475" y="-309"/>
                    <a:pt x="1925"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3" name="任意多边形: 形状 1076">
              <a:extLst>
                <a:ext uri="{FF2B5EF4-FFF2-40B4-BE49-F238E27FC236}">
                  <a16:creationId xmlns:a16="http://schemas.microsoft.com/office/drawing/2014/main" xmlns="" id="{4A7BFDCB-66E4-409F-8AD0-BC14C043D9BA}"/>
                </a:ext>
              </a:extLst>
            </p:cNvPr>
            <p:cNvSpPr/>
            <p:nvPr/>
          </p:nvSpPr>
          <p:spPr>
            <a:xfrm>
              <a:off x="2702855" y="1812022"/>
              <a:ext cx="53483" cy="76331"/>
            </a:xfrm>
            <a:custGeom>
              <a:avLst/>
              <a:gdLst>
                <a:gd name="connsiteX0" fmla="*/ 1219 w 12657"/>
                <a:gd name="connsiteY0" fmla="*/ 14 h 18064"/>
                <a:gd name="connsiteX1" fmla="*/ 896 w 12657"/>
                <a:gd name="connsiteY1" fmla="*/ 121 h 18064"/>
                <a:gd name="connsiteX2" fmla="*/ 10039 w 12657"/>
                <a:gd name="connsiteY2" fmla="*/ 17868 h 18064"/>
                <a:gd name="connsiteX3" fmla="*/ 10576 w 12657"/>
                <a:gd name="connsiteY3" fmla="*/ 9048 h 18064"/>
                <a:gd name="connsiteX4" fmla="*/ 1219 w 12657"/>
                <a:gd name="connsiteY4" fmla="*/ 14 h 18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57" h="18064">
                  <a:moveTo>
                    <a:pt x="1219" y="14"/>
                  </a:moveTo>
                  <a:cubicBezTo>
                    <a:pt x="1112" y="14"/>
                    <a:pt x="1004" y="121"/>
                    <a:pt x="896" y="121"/>
                  </a:cubicBezTo>
                  <a:cubicBezTo>
                    <a:pt x="-2545" y="2057"/>
                    <a:pt x="4661" y="15932"/>
                    <a:pt x="10039" y="17868"/>
                  </a:cubicBezTo>
                  <a:cubicBezTo>
                    <a:pt x="13265" y="19051"/>
                    <a:pt x="13588" y="14749"/>
                    <a:pt x="10576" y="9048"/>
                  </a:cubicBezTo>
                  <a:cubicBezTo>
                    <a:pt x="8425" y="5176"/>
                    <a:pt x="4231" y="-309"/>
                    <a:pt x="1219"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4" name="任意多边形: 形状 1077">
              <a:extLst>
                <a:ext uri="{FF2B5EF4-FFF2-40B4-BE49-F238E27FC236}">
                  <a16:creationId xmlns:a16="http://schemas.microsoft.com/office/drawing/2014/main" xmlns="" id="{E57B7636-79EF-4C86-805A-79866EE48577}"/>
                </a:ext>
              </a:extLst>
            </p:cNvPr>
            <p:cNvSpPr/>
            <p:nvPr/>
          </p:nvSpPr>
          <p:spPr>
            <a:xfrm>
              <a:off x="2811541" y="1783846"/>
              <a:ext cx="50897" cy="76154"/>
            </a:xfrm>
            <a:custGeom>
              <a:avLst/>
              <a:gdLst>
                <a:gd name="connsiteX0" fmla="*/ 10561 w 12045"/>
                <a:gd name="connsiteY0" fmla="*/ 17976 h 18022"/>
                <a:gd name="connsiteX1" fmla="*/ 9486 w 12045"/>
                <a:gd name="connsiteY1" fmla="*/ 9049 h 18022"/>
                <a:gd name="connsiteX2" fmla="*/ 774 w 12045"/>
                <a:gd name="connsiteY2" fmla="*/ 14 h 18022"/>
                <a:gd name="connsiteX3" fmla="*/ 559 w 12045"/>
                <a:gd name="connsiteY3" fmla="*/ 121 h 18022"/>
                <a:gd name="connsiteX4" fmla="*/ 10561 w 12045"/>
                <a:gd name="connsiteY4" fmla="*/ 17976 h 18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45" h="18022">
                  <a:moveTo>
                    <a:pt x="10561" y="17976"/>
                  </a:moveTo>
                  <a:cubicBezTo>
                    <a:pt x="12927" y="18513"/>
                    <a:pt x="12390" y="14319"/>
                    <a:pt x="9486" y="9049"/>
                  </a:cubicBezTo>
                  <a:cubicBezTo>
                    <a:pt x="7334" y="5069"/>
                    <a:pt x="3140" y="-309"/>
                    <a:pt x="774" y="14"/>
                  </a:cubicBezTo>
                  <a:cubicBezTo>
                    <a:pt x="666" y="14"/>
                    <a:pt x="559" y="121"/>
                    <a:pt x="559" y="121"/>
                  </a:cubicBezTo>
                  <a:cubicBezTo>
                    <a:pt x="-2238" y="2165"/>
                    <a:pt x="6151" y="17008"/>
                    <a:pt x="10561" y="179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5" name="任意多边形: 形状 1078">
              <a:extLst>
                <a:ext uri="{FF2B5EF4-FFF2-40B4-BE49-F238E27FC236}">
                  <a16:creationId xmlns:a16="http://schemas.microsoft.com/office/drawing/2014/main" xmlns="" id="{F5272C6E-925E-47A7-9F24-33D5BCD64A2C}"/>
                </a:ext>
              </a:extLst>
            </p:cNvPr>
            <p:cNvSpPr/>
            <p:nvPr/>
          </p:nvSpPr>
          <p:spPr>
            <a:xfrm>
              <a:off x="2891671" y="1755623"/>
              <a:ext cx="49182" cy="75744"/>
            </a:xfrm>
            <a:custGeom>
              <a:avLst/>
              <a:gdLst>
                <a:gd name="connsiteX0" fmla="*/ 418 w 11639"/>
                <a:gd name="connsiteY0" fmla="*/ 24 h 17925"/>
                <a:gd name="connsiteX1" fmla="*/ 10743 w 11639"/>
                <a:gd name="connsiteY1" fmla="*/ 17879 h 17925"/>
                <a:gd name="connsiteX2" fmla="*/ 8485 w 11639"/>
                <a:gd name="connsiteY2" fmla="*/ 8951 h 17925"/>
                <a:gd name="connsiteX3" fmla="*/ 418 w 11639"/>
                <a:gd name="connsiteY3" fmla="*/ 24 h 17925"/>
              </a:gdLst>
              <a:ahLst/>
              <a:cxnLst>
                <a:cxn ang="0">
                  <a:pos x="connsiteX0" y="connsiteY0"/>
                </a:cxn>
                <a:cxn ang="0">
                  <a:pos x="connsiteX1" y="connsiteY1"/>
                </a:cxn>
                <a:cxn ang="0">
                  <a:pos x="connsiteX2" y="connsiteY2"/>
                </a:cxn>
                <a:cxn ang="0">
                  <a:pos x="connsiteX3" y="connsiteY3"/>
                </a:cxn>
              </a:cxnLst>
              <a:rect l="l" t="t" r="r" b="b"/>
              <a:pathLst>
                <a:path w="11639" h="17925">
                  <a:moveTo>
                    <a:pt x="418" y="24"/>
                  </a:moveTo>
                  <a:cubicBezTo>
                    <a:pt x="-2164" y="1960"/>
                    <a:pt x="7947" y="17126"/>
                    <a:pt x="10743" y="17879"/>
                  </a:cubicBezTo>
                  <a:cubicBezTo>
                    <a:pt x="12572" y="18416"/>
                    <a:pt x="11496" y="14222"/>
                    <a:pt x="8485" y="8951"/>
                  </a:cubicBezTo>
                  <a:cubicBezTo>
                    <a:pt x="6226" y="4972"/>
                    <a:pt x="2246" y="-406"/>
                    <a:pt x="418" y="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6" name="任意多边形: 形状 1079">
              <a:extLst>
                <a:ext uri="{FF2B5EF4-FFF2-40B4-BE49-F238E27FC236}">
                  <a16:creationId xmlns:a16="http://schemas.microsoft.com/office/drawing/2014/main" xmlns="" id="{B00851AD-1B3C-4F62-8D86-5AF853F2AD19}"/>
                </a:ext>
              </a:extLst>
            </p:cNvPr>
            <p:cNvSpPr/>
            <p:nvPr/>
          </p:nvSpPr>
          <p:spPr>
            <a:xfrm>
              <a:off x="2944306" y="1727032"/>
              <a:ext cx="47369" cy="75245"/>
            </a:xfrm>
            <a:custGeom>
              <a:avLst/>
              <a:gdLst>
                <a:gd name="connsiteX0" fmla="*/ 10764 w 11210"/>
                <a:gd name="connsiteY0" fmla="*/ 17761 h 17807"/>
                <a:gd name="connsiteX1" fmla="*/ 7322 w 11210"/>
                <a:gd name="connsiteY1" fmla="*/ 8941 h 17807"/>
                <a:gd name="connsiteX2" fmla="*/ 116 w 11210"/>
                <a:gd name="connsiteY2" fmla="*/ 14 h 17807"/>
                <a:gd name="connsiteX3" fmla="*/ 10764 w 11210"/>
                <a:gd name="connsiteY3" fmla="*/ 17761 h 17807"/>
              </a:gdLst>
              <a:ahLst/>
              <a:cxnLst>
                <a:cxn ang="0">
                  <a:pos x="connsiteX0" y="connsiteY0"/>
                </a:cxn>
                <a:cxn ang="0">
                  <a:pos x="connsiteX1" y="connsiteY1"/>
                </a:cxn>
                <a:cxn ang="0">
                  <a:pos x="connsiteX2" y="connsiteY2"/>
                </a:cxn>
                <a:cxn ang="0">
                  <a:pos x="connsiteX3" y="connsiteY3"/>
                </a:cxn>
              </a:cxnLst>
              <a:rect l="l" t="t" r="r" b="b"/>
              <a:pathLst>
                <a:path w="11210" h="17807">
                  <a:moveTo>
                    <a:pt x="10764" y="17761"/>
                  </a:moveTo>
                  <a:cubicBezTo>
                    <a:pt x="12054" y="18298"/>
                    <a:pt x="10441" y="14104"/>
                    <a:pt x="7322" y="8941"/>
                  </a:cubicBezTo>
                  <a:cubicBezTo>
                    <a:pt x="4956" y="5069"/>
                    <a:pt x="1191" y="-309"/>
                    <a:pt x="116" y="14"/>
                  </a:cubicBezTo>
                  <a:cubicBezTo>
                    <a:pt x="-1175" y="1950"/>
                    <a:pt x="8720" y="16900"/>
                    <a:pt x="10764" y="17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7" name="任意多边形: 形状 1080">
              <a:extLst>
                <a:ext uri="{FF2B5EF4-FFF2-40B4-BE49-F238E27FC236}">
                  <a16:creationId xmlns:a16="http://schemas.microsoft.com/office/drawing/2014/main" xmlns="" id="{664B6129-E9C0-4B2C-9B51-A4C11970A721}"/>
                </a:ext>
              </a:extLst>
            </p:cNvPr>
            <p:cNvSpPr/>
            <p:nvPr/>
          </p:nvSpPr>
          <p:spPr>
            <a:xfrm>
              <a:off x="2966608" y="1698459"/>
              <a:ext cx="46811" cy="74535"/>
            </a:xfrm>
            <a:custGeom>
              <a:avLst/>
              <a:gdLst>
                <a:gd name="connsiteX0" fmla="*/ 11078 w 11078"/>
                <a:gd name="connsiteY0" fmla="*/ 17639 h 17639"/>
                <a:gd name="connsiteX1" fmla="*/ 6346 w 11078"/>
                <a:gd name="connsiteY1" fmla="*/ 8820 h 17639"/>
                <a:gd name="connsiteX2" fmla="*/ 0 w 11078"/>
                <a:gd name="connsiteY2" fmla="*/ 0 h 17639"/>
                <a:gd name="connsiteX3" fmla="*/ 11078 w 11078"/>
                <a:gd name="connsiteY3" fmla="*/ 17639 h 17639"/>
              </a:gdLst>
              <a:ahLst/>
              <a:cxnLst>
                <a:cxn ang="0">
                  <a:pos x="connsiteX0" y="connsiteY0"/>
                </a:cxn>
                <a:cxn ang="0">
                  <a:pos x="connsiteX1" y="connsiteY1"/>
                </a:cxn>
                <a:cxn ang="0">
                  <a:pos x="connsiteX2" y="connsiteY2"/>
                </a:cxn>
                <a:cxn ang="0">
                  <a:pos x="connsiteX3" y="connsiteY3"/>
                </a:cxn>
              </a:cxnLst>
              <a:rect l="l" t="t" r="r" b="b"/>
              <a:pathLst>
                <a:path w="11078" h="17639">
                  <a:moveTo>
                    <a:pt x="11078" y="17639"/>
                  </a:moveTo>
                  <a:cubicBezTo>
                    <a:pt x="11078" y="16671"/>
                    <a:pt x="7959" y="11401"/>
                    <a:pt x="6346" y="8820"/>
                  </a:cubicBezTo>
                  <a:cubicBezTo>
                    <a:pt x="6238" y="8712"/>
                    <a:pt x="860" y="0"/>
                    <a:pt x="0" y="0"/>
                  </a:cubicBezTo>
                  <a:cubicBezTo>
                    <a:pt x="0" y="1183"/>
                    <a:pt x="9680" y="17639"/>
                    <a:pt x="11078" y="176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8" name="任意多边形: 形状 1097">
              <a:extLst>
                <a:ext uri="{FF2B5EF4-FFF2-40B4-BE49-F238E27FC236}">
                  <a16:creationId xmlns:a16="http://schemas.microsoft.com/office/drawing/2014/main" xmlns="" id="{98AAF2C0-3C72-4FF2-BE4C-DCD5A7372350}"/>
                </a:ext>
              </a:extLst>
            </p:cNvPr>
            <p:cNvSpPr/>
            <p:nvPr/>
          </p:nvSpPr>
          <p:spPr>
            <a:xfrm>
              <a:off x="238184" y="2170670"/>
              <a:ext cx="77903" cy="81732"/>
            </a:xfrm>
            <a:custGeom>
              <a:avLst/>
              <a:gdLst>
                <a:gd name="connsiteX0" fmla="*/ 8852 w 18436"/>
                <a:gd name="connsiteY0" fmla="*/ 0 h 19342"/>
                <a:gd name="connsiteX1" fmla="*/ 2291 w 18436"/>
                <a:gd name="connsiteY1" fmla="*/ 16026 h 19342"/>
                <a:gd name="connsiteX2" fmla="*/ 18425 w 18436"/>
                <a:gd name="connsiteY2" fmla="*/ 10433 h 19342"/>
                <a:gd name="connsiteX3" fmla="*/ 8852 w 18436"/>
                <a:gd name="connsiteY3" fmla="*/ 0 h 19342"/>
              </a:gdLst>
              <a:ahLst/>
              <a:cxnLst>
                <a:cxn ang="0">
                  <a:pos x="connsiteX0" y="connsiteY0"/>
                </a:cxn>
                <a:cxn ang="0">
                  <a:pos x="connsiteX1" y="connsiteY1"/>
                </a:cxn>
                <a:cxn ang="0">
                  <a:pos x="connsiteX2" y="connsiteY2"/>
                </a:cxn>
                <a:cxn ang="0">
                  <a:pos x="connsiteX3" y="connsiteY3"/>
                </a:cxn>
              </a:cxnLst>
              <a:rect l="l" t="t" r="r" b="b"/>
              <a:pathLst>
                <a:path w="18436" h="19342">
                  <a:moveTo>
                    <a:pt x="8852" y="0"/>
                  </a:moveTo>
                  <a:cubicBezTo>
                    <a:pt x="355" y="645"/>
                    <a:pt x="-2441" y="10325"/>
                    <a:pt x="2291" y="16026"/>
                  </a:cubicBezTo>
                  <a:cubicBezTo>
                    <a:pt x="7777" y="22479"/>
                    <a:pt x="17994" y="18930"/>
                    <a:pt x="18425" y="10433"/>
                  </a:cubicBezTo>
                  <a:cubicBezTo>
                    <a:pt x="18640" y="6238"/>
                    <a:pt x="15843" y="215"/>
                    <a:pt x="88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9" name="任意多边形: 形状 1098">
              <a:extLst>
                <a:ext uri="{FF2B5EF4-FFF2-40B4-BE49-F238E27FC236}">
                  <a16:creationId xmlns:a16="http://schemas.microsoft.com/office/drawing/2014/main" xmlns="" id="{AB3B280A-A884-475B-B095-BBEEF4AB7CD0}"/>
                </a:ext>
              </a:extLst>
            </p:cNvPr>
            <p:cNvSpPr/>
            <p:nvPr/>
          </p:nvSpPr>
          <p:spPr>
            <a:xfrm>
              <a:off x="536697" y="2162489"/>
              <a:ext cx="78389" cy="81575"/>
            </a:xfrm>
            <a:custGeom>
              <a:avLst/>
              <a:gdLst>
                <a:gd name="connsiteX0" fmla="*/ 18552 w 18551"/>
                <a:gd name="connsiteY0" fmla="*/ 10325 h 19305"/>
                <a:gd name="connsiteX1" fmla="*/ 8334 w 18551"/>
                <a:gd name="connsiteY1" fmla="*/ 0 h 19305"/>
                <a:gd name="connsiteX2" fmla="*/ 3279 w 18551"/>
                <a:gd name="connsiteY2" fmla="*/ 16671 h 19305"/>
                <a:gd name="connsiteX3" fmla="*/ 18552 w 18551"/>
                <a:gd name="connsiteY3" fmla="*/ 10325 h 19305"/>
              </a:gdLst>
              <a:ahLst/>
              <a:cxnLst>
                <a:cxn ang="0">
                  <a:pos x="connsiteX0" y="connsiteY0"/>
                </a:cxn>
                <a:cxn ang="0">
                  <a:pos x="connsiteX1" y="connsiteY1"/>
                </a:cxn>
                <a:cxn ang="0">
                  <a:pos x="connsiteX2" y="connsiteY2"/>
                </a:cxn>
                <a:cxn ang="0">
                  <a:pos x="connsiteX3" y="connsiteY3"/>
                </a:cxn>
              </a:cxnLst>
              <a:rect l="l" t="t" r="r" b="b"/>
              <a:pathLst>
                <a:path w="18551" h="19305">
                  <a:moveTo>
                    <a:pt x="18552" y="10325"/>
                  </a:moveTo>
                  <a:cubicBezTo>
                    <a:pt x="18552" y="6131"/>
                    <a:pt x="15433" y="108"/>
                    <a:pt x="8334" y="0"/>
                  </a:cubicBezTo>
                  <a:cubicBezTo>
                    <a:pt x="-486" y="753"/>
                    <a:pt x="-2529" y="11293"/>
                    <a:pt x="3279" y="16671"/>
                  </a:cubicBezTo>
                  <a:cubicBezTo>
                    <a:pt x="9302" y="22264"/>
                    <a:pt x="18552" y="18392"/>
                    <a:pt x="18552"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0" name="任意多边形: 形状 1099">
              <a:extLst>
                <a:ext uri="{FF2B5EF4-FFF2-40B4-BE49-F238E27FC236}">
                  <a16:creationId xmlns:a16="http://schemas.microsoft.com/office/drawing/2014/main" xmlns="" id="{0EA446F4-2003-434C-8333-6CA21ED73EE3}"/>
                </a:ext>
              </a:extLst>
            </p:cNvPr>
            <p:cNvSpPr/>
            <p:nvPr/>
          </p:nvSpPr>
          <p:spPr>
            <a:xfrm>
              <a:off x="834082" y="2151127"/>
              <a:ext cx="77848" cy="81406"/>
            </a:xfrm>
            <a:custGeom>
              <a:avLst/>
              <a:gdLst>
                <a:gd name="connsiteX0" fmla="*/ 18409 w 18423"/>
                <a:gd name="connsiteY0" fmla="*/ 10218 h 19265"/>
                <a:gd name="connsiteX1" fmla="*/ 7761 w 18423"/>
                <a:gd name="connsiteY1" fmla="*/ 0 h 19265"/>
                <a:gd name="connsiteX2" fmla="*/ 3673 w 18423"/>
                <a:gd name="connsiteY2" fmla="*/ 16779 h 19265"/>
                <a:gd name="connsiteX3" fmla="*/ 18409 w 18423"/>
                <a:gd name="connsiteY3" fmla="*/ 10218 h 19265"/>
              </a:gdLst>
              <a:ahLst/>
              <a:cxnLst>
                <a:cxn ang="0">
                  <a:pos x="connsiteX0" y="connsiteY0"/>
                </a:cxn>
                <a:cxn ang="0">
                  <a:pos x="connsiteX1" y="connsiteY1"/>
                </a:cxn>
                <a:cxn ang="0">
                  <a:pos x="connsiteX2" y="connsiteY2"/>
                </a:cxn>
                <a:cxn ang="0">
                  <a:pos x="connsiteX3" y="connsiteY3"/>
                </a:cxn>
              </a:cxnLst>
              <a:rect l="l" t="t" r="r" b="b"/>
              <a:pathLst>
                <a:path w="18423" h="19265">
                  <a:moveTo>
                    <a:pt x="18409" y="10218"/>
                  </a:moveTo>
                  <a:cubicBezTo>
                    <a:pt x="18194" y="6023"/>
                    <a:pt x="14752" y="108"/>
                    <a:pt x="7761" y="0"/>
                  </a:cubicBezTo>
                  <a:cubicBezTo>
                    <a:pt x="-951" y="860"/>
                    <a:pt x="-2350" y="11401"/>
                    <a:pt x="3673" y="16779"/>
                  </a:cubicBezTo>
                  <a:cubicBezTo>
                    <a:pt x="9804" y="22156"/>
                    <a:pt x="18839" y="18284"/>
                    <a:pt x="18409"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1" name="任意多边形: 形状 1100">
              <a:extLst>
                <a:ext uri="{FF2B5EF4-FFF2-40B4-BE49-F238E27FC236}">
                  <a16:creationId xmlns:a16="http://schemas.microsoft.com/office/drawing/2014/main" xmlns="" id="{179B03E2-5E9D-4FA7-8811-0FE2BA12314A}"/>
                </a:ext>
              </a:extLst>
            </p:cNvPr>
            <p:cNvSpPr/>
            <p:nvPr/>
          </p:nvSpPr>
          <p:spPr>
            <a:xfrm>
              <a:off x="1126963" y="2136586"/>
              <a:ext cx="77392" cy="81296"/>
            </a:xfrm>
            <a:custGeom>
              <a:avLst/>
              <a:gdLst>
                <a:gd name="connsiteX0" fmla="*/ 4058 w 18315"/>
                <a:gd name="connsiteY0" fmla="*/ 16779 h 19239"/>
                <a:gd name="connsiteX1" fmla="*/ 18256 w 18315"/>
                <a:gd name="connsiteY1" fmla="*/ 10110 h 19239"/>
                <a:gd name="connsiteX2" fmla="*/ 7285 w 18315"/>
                <a:gd name="connsiteY2" fmla="*/ 0 h 19239"/>
                <a:gd name="connsiteX3" fmla="*/ 4058 w 18315"/>
                <a:gd name="connsiteY3" fmla="*/ 16779 h 19239"/>
              </a:gdLst>
              <a:ahLst/>
              <a:cxnLst>
                <a:cxn ang="0">
                  <a:pos x="connsiteX0" y="connsiteY0"/>
                </a:cxn>
                <a:cxn ang="0">
                  <a:pos x="connsiteX1" y="connsiteY1"/>
                </a:cxn>
                <a:cxn ang="0">
                  <a:pos x="connsiteX2" y="connsiteY2"/>
                </a:cxn>
                <a:cxn ang="0">
                  <a:pos x="connsiteX3" y="connsiteY3"/>
                </a:cxn>
              </a:cxnLst>
              <a:rect l="l" t="t" r="r" b="b"/>
              <a:pathLst>
                <a:path w="18315" h="19239">
                  <a:moveTo>
                    <a:pt x="4058" y="16779"/>
                  </a:moveTo>
                  <a:cubicBezTo>
                    <a:pt x="10512" y="22156"/>
                    <a:pt x="19116" y="18177"/>
                    <a:pt x="18256" y="10110"/>
                  </a:cubicBezTo>
                  <a:cubicBezTo>
                    <a:pt x="17826" y="5916"/>
                    <a:pt x="14169" y="0"/>
                    <a:pt x="7285" y="0"/>
                  </a:cubicBezTo>
                  <a:cubicBezTo>
                    <a:pt x="-1319" y="968"/>
                    <a:pt x="-2180" y="11508"/>
                    <a:pt x="4058" y="1677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2" name="任意多边形: 形状 1101">
              <a:extLst>
                <a:ext uri="{FF2B5EF4-FFF2-40B4-BE49-F238E27FC236}">
                  <a16:creationId xmlns:a16="http://schemas.microsoft.com/office/drawing/2014/main" xmlns="" id="{5358AAA1-5406-4FD3-A3F2-8B74B824401F}"/>
                </a:ext>
              </a:extLst>
            </p:cNvPr>
            <p:cNvSpPr/>
            <p:nvPr/>
          </p:nvSpPr>
          <p:spPr>
            <a:xfrm>
              <a:off x="1413493" y="2118860"/>
              <a:ext cx="76568" cy="80950"/>
            </a:xfrm>
            <a:custGeom>
              <a:avLst/>
              <a:gdLst>
                <a:gd name="connsiteX0" fmla="*/ 6700 w 18120"/>
                <a:gd name="connsiteY0" fmla="*/ 0 h 19157"/>
                <a:gd name="connsiteX1" fmla="*/ 5840 w 18120"/>
                <a:gd name="connsiteY1" fmla="*/ 108 h 19157"/>
                <a:gd name="connsiteX2" fmla="*/ 5302 w 18120"/>
                <a:gd name="connsiteY2" fmla="*/ 17316 h 19157"/>
                <a:gd name="connsiteX3" fmla="*/ 17993 w 18120"/>
                <a:gd name="connsiteY3" fmla="*/ 9895 h 19157"/>
                <a:gd name="connsiteX4" fmla="*/ 6700 w 18120"/>
                <a:gd name="connsiteY4" fmla="*/ 0 h 1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0" h="19157">
                  <a:moveTo>
                    <a:pt x="6700" y="0"/>
                  </a:moveTo>
                  <a:cubicBezTo>
                    <a:pt x="6485" y="0"/>
                    <a:pt x="6055" y="108"/>
                    <a:pt x="5840" y="108"/>
                  </a:cubicBezTo>
                  <a:cubicBezTo>
                    <a:pt x="-1689" y="1506"/>
                    <a:pt x="-2012" y="12261"/>
                    <a:pt x="5302" y="17316"/>
                  </a:cubicBezTo>
                  <a:cubicBezTo>
                    <a:pt x="11863" y="21834"/>
                    <a:pt x="19176" y="17532"/>
                    <a:pt x="17993" y="9895"/>
                  </a:cubicBezTo>
                  <a:cubicBezTo>
                    <a:pt x="17348" y="5808"/>
                    <a:pt x="13476" y="0"/>
                    <a:pt x="670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3" name="任意多边形: 形状 1102">
              <a:extLst>
                <a:ext uri="{FF2B5EF4-FFF2-40B4-BE49-F238E27FC236}">
                  <a16:creationId xmlns:a16="http://schemas.microsoft.com/office/drawing/2014/main" xmlns="" id="{05F44F2A-6CB0-4271-AA28-F02992EAAA24}"/>
                </a:ext>
              </a:extLst>
            </p:cNvPr>
            <p:cNvSpPr/>
            <p:nvPr/>
          </p:nvSpPr>
          <p:spPr>
            <a:xfrm>
              <a:off x="1691347" y="2097947"/>
              <a:ext cx="74172" cy="81123"/>
            </a:xfrm>
            <a:custGeom>
              <a:avLst/>
              <a:gdLst>
                <a:gd name="connsiteX0" fmla="*/ 5693 w 17553"/>
                <a:gd name="connsiteY0" fmla="*/ 17426 h 19198"/>
                <a:gd name="connsiteX1" fmla="*/ 17309 w 17553"/>
                <a:gd name="connsiteY1" fmla="*/ 9897 h 19198"/>
                <a:gd name="connsiteX2" fmla="*/ 5908 w 17553"/>
                <a:gd name="connsiteY2" fmla="*/ 1 h 19198"/>
                <a:gd name="connsiteX3" fmla="*/ 5048 w 17553"/>
                <a:gd name="connsiteY3" fmla="*/ 109 h 19198"/>
                <a:gd name="connsiteX4" fmla="*/ 5693 w 17553"/>
                <a:gd name="connsiteY4" fmla="*/ 17426 h 1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53" h="19198">
                  <a:moveTo>
                    <a:pt x="5693" y="17426"/>
                  </a:moveTo>
                  <a:cubicBezTo>
                    <a:pt x="12254" y="21835"/>
                    <a:pt x="18923" y="17533"/>
                    <a:pt x="17309" y="9897"/>
                  </a:cubicBezTo>
                  <a:cubicBezTo>
                    <a:pt x="16449" y="5702"/>
                    <a:pt x="12254" y="-106"/>
                    <a:pt x="5908" y="1"/>
                  </a:cubicBezTo>
                  <a:cubicBezTo>
                    <a:pt x="5693" y="1"/>
                    <a:pt x="5370" y="109"/>
                    <a:pt x="5048" y="109"/>
                  </a:cubicBezTo>
                  <a:cubicBezTo>
                    <a:pt x="-1943" y="1722"/>
                    <a:pt x="-1621" y="12478"/>
                    <a:pt x="5693" y="174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4" name="任意多边形: 形状 1103">
              <a:extLst>
                <a:ext uri="{FF2B5EF4-FFF2-40B4-BE49-F238E27FC236}">
                  <a16:creationId xmlns:a16="http://schemas.microsoft.com/office/drawing/2014/main" xmlns="" id="{BE2533C5-234F-4BA2-8536-27898651AB1E}"/>
                </a:ext>
              </a:extLst>
            </p:cNvPr>
            <p:cNvSpPr/>
            <p:nvPr/>
          </p:nvSpPr>
          <p:spPr>
            <a:xfrm>
              <a:off x="1949912" y="2075222"/>
              <a:ext cx="69469" cy="80739"/>
            </a:xfrm>
            <a:custGeom>
              <a:avLst/>
              <a:gdLst>
                <a:gd name="connsiteX0" fmla="*/ 4197 w 16440"/>
                <a:gd name="connsiteY0" fmla="*/ 217 h 19107"/>
                <a:gd name="connsiteX1" fmla="*/ 6670 w 16440"/>
                <a:gd name="connsiteY1" fmla="*/ 17856 h 19107"/>
                <a:gd name="connsiteX2" fmla="*/ 16028 w 16440"/>
                <a:gd name="connsiteY2" fmla="*/ 9789 h 19107"/>
                <a:gd name="connsiteX3" fmla="*/ 4949 w 16440"/>
                <a:gd name="connsiteY3" fmla="*/ 1 h 19107"/>
                <a:gd name="connsiteX4" fmla="*/ 4197 w 16440"/>
                <a:gd name="connsiteY4" fmla="*/ 217 h 19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40" h="19107">
                  <a:moveTo>
                    <a:pt x="4197" y="217"/>
                  </a:moveTo>
                  <a:cubicBezTo>
                    <a:pt x="-2472" y="1830"/>
                    <a:pt x="-859" y="13554"/>
                    <a:pt x="6670" y="17856"/>
                  </a:cubicBezTo>
                  <a:cubicBezTo>
                    <a:pt x="12801" y="21405"/>
                    <a:pt x="17964" y="16995"/>
                    <a:pt x="16028" y="9789"/>
                  </a:cubicBezTo>
                  <a:cubicBezTo>
                    <a:pt x="14952" y="5594"/>
                    <a:pt x="10757" y="-106"/>
                    <a:pt x="4949" y="1"/>
                  </a:cubicBezTo>
                  <a:cubicBezTo>
                    <a:pt x="4627" y="109"/>
                    <a:pt x="4412" y="217"/>
                    <a:pt x="4197" y="2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5" name="任意多边形: 形状 1104">
              <a:extLst>
                <a:ext uri="{FF2B5EF4-FFF2-40B4-BE49-F238E27FC236}">
                  <a16:creationId xmlns:a16="http://schemas.microsoft.com/office/drawing/2014/main" xmlns="" id="{5BF12A1F-DBDC-4611-9EB8-62E0479AD89D}"/>
                </a:ext>
              </a:extLst>
            </p:cNvPr>
            <p:cNvSpPr/>
            <p:nvPr/>
          </p:nvSpPr>
          <p:spPr>
            <a:xfrm>
              <a:off x="2182349" y="2051571"/>
              <a:ext cx="64673" cy="80388"/>
            </a:xfrm>
            <a:custGeom>
              <a:avLst/>
              <a:gdLst>
                <a:gd name="connsiteX0" fmla="*/ 3290 w 15305"/>
                <a:gd name="connsiteY0" fmla="*/ 113 h 19024"/>
                <a:gd name="connsiteX1" fmla="*/ 7592 w 15305"/>
                <a:gd name="connsiteY1" fmla="*/ 18183 h 19024"/>
                <a:gd name="connsiteX2" fmla="*/ 14691 w 15305"/>
                <a:gd name="connsiteY2" fmla="*/ 9686 h 19024"/>
                <a:gd name="connsiteX3" fmla="*/ 3935 w 15305"/>
                <a:gd name="connsiteY3" fmla="*/ 6 h 19024"/>
                <a:gd name="connsiteX4" fmla="*/ 3290 w 15305"/>
                <a:gd name="connsiteY4" fmla="*/ 113 h 19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 h="19024">
                  <a:moveTo>
                    <a:pt x="3290" y="113"/>
                  </a:moveTo>
                  <a:cubicBezTo>
                    <a:pt x="-2841" y="1834"/>
                    <a:pt x="171" y="14418"/>
                    <a:pt x="7592" y="18183"/>
                  </a:cubicBezTo>
                  <a:cubicBezTo>
                    <a:pt x="13078" y="20979"/>
                    <a:pt x="16842" y="16462"/>
                    <a:pt x="14691" y="9686"/>
                  </a:cubicBezTo>
                  <a:cubicBezTo>
                    <a:pt x="13400" y="5491"/>
                    <a:pt x="9206" y="-209"/>
                    <a:pt x="3935" y="6"/>
                  </a:cubicBezTo>
                  <a:cubicBezTo>
                    <a:pt x="3828" y="6"/>
                    <a:pt x="3505" y="6"/>
                    <a:pt x="3290" y="1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6" name="任意多边形: 形状 1105">
              <a:extLst>
                <a:ext uri="{FF2B5EF4-FFF2-40B4-BE49-F238E27FC236}">
                  <a16:creationId xmlns:a16="http://schemas.microsoft.com/office/drawing/2014/main" xmlns="" id="{37B47376-8DE0-41CA-97E2-40AB852C1307}"/>
                </a:ext>
              </a:extLst>
            </p:cNvPr>
            <p:cNvSpPr/>
            <p:nvPr/>
          </p:nvSpPr>
          <p:spPr>
            <a:xfrm>
              <a:off x="2389146" y="2025212"/>
              <a:ext cx="60194" cy="80139"/>
            </a:xfrm>
            <a:custGeom>
              <a:avLst/>
              <a:gdLst>
                <a:gd name="connsiteX0" fmla="*/ 2536 w 14245"/>
                <a:gd name="connsiteY0" fmla="*/ 221 h 18965"/>
                <a:gd name="connsiteX1" fmla="*/ 8452 w 14245"/>
                <a:gd name="connsiteY1" fmla="*/ 18505 h 18965"/>
                <a:gd name="connsiteX2" fmla="*/ 13400 w 14245"/>
                <a:gd name="connsiteY2" fmla="*/ 9578 h 18965"/>
                <a:gd name="connsiteX3" fmla="*/ 3074 w 14245"/>
                <a:gd name="connsiteY3" fmla="*/ 6 h 18965"/>
                <a:gd name="connsiteX4" fmla="*/ 2536 w 14245"/>
                <a:gd name="connsiteY4" fmla="*/ 221 h 18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8965">
                  <a:moveTo>
                    <a:pt x="2536" y="221"/>
                  </a:moveTo>
                  <a:cubicBezTo>
                    <a:pt x="-3057" y="2049"/>
                    <a:pt x="1353" y="15601"/>
                    <a:pt x="8452" y="18505"/>
                  </a:cubicBezTo>
                  <a:cubicBezTo>
                    <a:pt x="13184" y="20441"/>
                    <a:pt x="15658" y="16032"/>
                    <a:pt x="13400" y="9578"/>
                  </a:cubicBezTo>
                  <a:cubicBezTo>
                    <a:pt x="11894" y="5491"/>
                    <a:pt x="7699" y="-209"/>
                    <a:pt x="3074" y="6"/>
                  </a:cubicBezTo>
                  <a:cubicBezTo>
                    <a:pt x="2967" y="113"/>
                    <a:pt x="2644" y="113"/>
                    <a:pt x="2536" y="2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7" name="任意多边形: 形状 1106">
              <a:extLst>
                <a:ext uri="{FF2B5EF4-FFF2-40B4-BE49-F238E27FC236}">
                  <a16:creationId xmlns:a16="http://schemas.microsoft.com/office/drawing/2014/main" xmlns="" id="{51085050-A07C-4128-A8E5-4EB6E293A8EA}"/>
                </a:ext>
              </a:extLst>
            </p:cNvPr>
            <p:cNvSpPr/>
            <p:nvPr/>
          </p:nvSpPr>
          <p:spPr>
            <a:xfrm>
              <a:off x="2569186" y="1998367"/>
              <a:ext cx="56572" cy="79682"/>
            </a:xfrm>
            <a:custGeom>
              <a:avLst/>
              <a:gdLst>
                <a:gd name="connsiteX0" fmla="*/ 8652 w 13388"/>
                <a:gd name="connsiteY0" fmla="*/ 18405 h 18857"/>
                <a:gd name="connsiteX1" fmla="*/ 12201 w 13388"/>
                <a:gd name="connsiteY1" fmla="*/ 9478 h 18857"/>
                <a:gd name="connsiteX2" fmla="*/ 2414 w 13388"/>
                <a:gd name="connsiteY2" fmla="*/ 13 h 18857"/>
                <a:gd name="connsiteX3" fmla="*/ 1876 w 13388"/>
                <a:gd name="connsiteY3" fmla="*/ 121 h 18857"/>
                <a:gd name="connsiteX4" fmla="*/ 8652 w 13388"/>
                <a:gd name="connsiteY4" fmla="*/ 18405 h 18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8" h="18857">
                  <a:moveTo>
                    <a:pt x="8652" y="18405"/>
                  </a:moveTo>
                  <a:cubicBezTo>
                    <a:pt x="12954" y="20341"/>
                    <a:pt x="14783" y="15824"/>
                    <a:pt x="12201" y="9478"/>
                  </a:cubicBezTo>
                  <a:cubicBezTo>
                    <a:pt x="10588" y="5391"/>
                    <a:pt x="6393" y="-310"/>
                    <a:pt x="2414" y="13"/>
                  </a:cubicBezTo>
                  <a:cubicBezTo>
                    <a:pt x="2306" y="13"/>
                    <a:pt x="2091" y="121"/>
                    <a:pt x="1876" y="121"/>
                  </a:cubicBezTo>
                  <a:cubicBezTo>
                    <a:pt x="-2857" y="2057"/>
                    <a:pt x="2091" y="15501"/>
                    <a:pt x="8652" y="18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8" name="任意多边形: 形状 1107">
              <a:extLst>
                <a:ext uri="{FF2B5EF4-FFF2-40B4-BE49-F238E27FC236}">
                  <a16:creationId xmlns:a16="http://schemas.microsoft.com/office/drawing/2014/main" xmlns="" id="{3F69B31C-EBCE-4005-9261-AC5DD67AFEE3}"/>
                </a:ext>
              </a:extLst>
            </p:cNvPr>
            <p:cNvSpPr/>
            <p:nvPr/>
          </p:nvSpPr>
          <p:spPr>
            <a:xfrm>
              <a:off x="2721785" y="1970638"/>
              <a:ext cx="52710" cy="79040"/>
            </a:xfrm>
            <a:custGeom>
              <a:avLst/>
              <a:gdLst>
                <a:gd name="connsiteX0" fmla="*/ 10936 w 12474"/>
                <a:gd name="connsiteY0" fmla="*/ 9371 h 18705"/>
                <a:gd name="connsiteX1" fmla="*/ 1687 w 12474"/>
                <a:gd name="connsiteY1" fmla="*/ 13 h 18705"/>
                <a:gd name="connsiteX2" fmla="*/ 1256 w 12474"/>
                <a:gd name="connsiteY2" fmla="*/ 121 h 18705"/>
                <a:gd name="connsiteX3" fmla="*/ 9323 w 12474"/>
                <a:gd name="connsiteY3" fmla="*/ 18513 h 18705"/>
                <a:gd name="connsiteX4" fmla="*/ 10936 w 12474"/>
                <a:gd name="connsiteY4" fmla="*/ 9371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4" h="18705">
                  <a:moveTo>
                    <a:pt x="10936" y="9371"/>
                  </a:moveTo>
                  <a:cubicBezTo>
                    <a:pt x="9108" y="5284"/>
                    <a:pt x="5128" y="-309"/>
                    <a:pt x="1687" y="13"/>
                  </a:cubicBezTo>
                  <a:cubicBezTo>
                    <a:pt x="1579" y="13"/>
                    <a:pt x="1364" y="121"/>
                    <a:pt x="1256" y="121"/>
                  </a:cubicBezTo>
                  <a:cubicBezTo>
                    <a:pt x="-2723" y="2057"/>
                    <a:pt x="3515" y="16469"/>
                    <a:pt x="9323" y="18513"/>
                  </a:cubicBezTo>
                  <a:cubicBezTo>
                    <a:pt x="12765" y="19696"/>
                    <a:pt x="13518" y="15286"/>
                    <a:pt x="10936" y="93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9" name="任意多边形: 形状 1108">
              <a:extLst>
                <a:ext uri="{FF2B5EF4-FFF2-40B4-BE49-F238E27FC236}">
                  <a16:creationId xmlns:a16="http://schemas.microsoft.com/office/drawing/2014/main" xmlns="" id="{20022763-F4B8-461A-87E4-16B7746DAA69}"/>
                </a:ext>
              </a:extLst>
            </p:cNvPr>
            <p:cNvSpPr/>
            <p:nvPr/>
          </p:nvSpPr>
          <p:spPr>
            <a:xfrm>
              <a:off x="2846128" y="1941554"/>
              <a:ext cx="49773" cy="78588"/>
            </a:xfrm>
            <a:custGeom>
              <a:avLst/>
              <a:gdLst>
                <a:gd name="connsiteX0" fmla="*/ 1193 w 11779"/>
                <a:gd name="connsiteY0" fmla="*/ 13 h 18598"/>
                <a:gd name="connsiteX1" fmla="*/ 9475 w 11779"/>
                <a:gd name="connsiteY1" fmla="*/ 18405 h 18598"/>
                <a:gd name="connsiteX2" fmla="*/ 9798 w 11779"/>
                <a:gd name="connsiteY2" fmla="*/ 9263 h 18598"/>
                <a:gd name="connsiteX3" fmla="*/ 1193 w 11779"/>
                <a:gd name="connsiteY3" fmla="*/ 13 h 18598"/>
              </a:gdLst>
              <a:ahLst/>
              <a:cxnLst>
                <a:cxn ang="0">
                  <a:pos x="connsiteX0" y="connsiteY0"/>
                </a:cxn>
                <a:cxn ang="0">
                  <a:pos x="connsiteX1" y="connsiteY1"/>
                </a:cxn>
                <a:cxn ang="0">
                  <a:pos x="connsiteX2" y="connsiteY2"/>
                </a:cxn>
                <a:cxn ang="0">
                  <a:pos x="connsiteX3" y="connsiteY3"/>
                </a:cxn>
              </a:cxnLst>
              <a:rect l="l" t="t" r="r" b="b"/>
              <a:pathLst>
                <a:path w="11779" h="18598">
                  <a:moveTo>
                    <a:pt x="1193" y="13"/>
                  </a:moveTo>
                  <a:cubicBezTo>
                    <a:pt x="-3001" y="1842"/>
                    <a:pt x="4850" y="16577"/>
                    <a:pt x="9475" y="18405"/>
                  </a:cubicBezTo>
                  <a:cubicBezTo>
                    <a:pt x="12379" y="19588"/>
                    <a:pt x="12594" y="15179"/>
                    <a:pt x="9798" y="9263"/>
                  </a:cubicBezTo>
                  <a:cubicBezTo>
                    <a:pt x="7970" y="5284"/>
                    <a:pt x="3990" y="-309"/>
                    <a:pt x="1193"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0" name="任意多边形: 形状 1109">
              <a:extLst>
                <a:ext uri="{FF2B5EF4-FFF2-40B4-BE49-F238E27FC236}">
                  <a16:creationId xmlns:a16="http://schemas.microsoft.com/office/drawing/2014/main" xmlns="" id="{B174A667-0D54-436D-9E35-AB51DC797194}"/>
                </a:ext>
              </a:extLst>
            </p:cNvPr>
            <p:cNvSpPr/>
            <p:nvPr/>
          </p:nvSpPr>
          <p:spPr>
            <a:xfrm>
              <a:off x="2942738" y="1912465"/>
              <a:ext cx="47132" cy="78419"/>
            </a:xfrm>
            <a:custGeom>
              <a:avLst/>
              <a:gdLst>
                <a:gd name="connsiteX0" fmla="*/ 9951 w 11154"/>
                <a:gd name="connsiteY0" fmla="*/ 18513 h 18558"/>
                <a:gd name="connsiteX1" fmla="*/ 8661 w 11154"/>
                <a:gd name="connsiteY1" fmla="*/ 9263 h 18558"/>
                <a:gd name="connsiteX2" fmla="*/ 701 w 11154"/>
                <a:gd name="connsiteY2" fmla="*/ 14 h 18558"/>
                <a:gd name="connsiteX3" fmla="*/ 9951 w 11154"/>
                <a:gd name="connsiteY3" fmla="*/ 18513 h 18558"/>
              </a:gdLst>
              <a:ahLst/>
              <a:cxnLst>
                <a:cxn ang="0">
                  <a:pos x="connsiteX0" y="connsiteY0"/>
                </a:cxn>
                <a:cxn ang="0">
                  <a:pos x="connsiteX1" y="connsiteY1"/>
                </a:cxn>
                <a:cxn ang="0">
                  <a:pos x="connsiteX2" y="connsiteY2"/>
                </a:cxn>
                <a:cxn ang="0">
                  <a:pos x="connsiteX3" y="connsiteY3"/>
                </a:cxn>
              </a:cxnLst>
              <a:rect l="l" t="t" r="r" b="b"/>
              <a:pathLst>
                <a:path w="11154" h="18558">
                  <a:moveTo>
                    <a:pt x="9951" y="18513"/>
                  </a:moveTo>
                  <a:cubicBezTo>
                    <a:pt x="11995" y="19051"/>
                    <a:pt x="11350" y="14749"/>
                    <a:pt x="8661" y="9263"/>
                  </a:cubicBezTo>
                  <a:cubicBezTo>
                    <a:pt x="6617" y="5176"/>
                    <a:pt x="2853" y="-309"/>
                    <a:pt x="701" y="14"/>
                  </a:cubicBezTo>
                  <a:cubicBezTo>
                    <a:pt x="-2633" y="2057"/>
                    <a:pt x="6832" y="17653"/>
                    <a:pt x="9951" y="185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1" name="任意多边形: 形状 1110">
              <a:extLst>
                <a:ext uri="{FF2B5EF4-FFF2-40B4-BE49-F238E27FC236}">
                  <a16:creationId xmlns:a16="http://schemas.microsoft.com/office/drawing/2014/main" xmlns="" id="{84EE557E-0394-4987-81B2-C158F245A72C}"/>
                </a:ext>
              </a:extLst>
            </p:cNvPr>
            <p:cNvSpPr/>
            <p:nvPr/>
          </p:nvSpPr>
          <p:spPr>
            <a:xfrm>
              <a:off x="3010369" y="1882923"/>
              <a:ext cx="44466" cy="77962"/>
            </a:xfrm>
            <a:custGeom>
              <a:avLst/>
              <a:gdLst>
                <a:gd name="connsiteX0" fmla="*/ 9865 w 10523"/>
                <a:gd name="connsiteY0" fmla="*/ 18405 h 18450"/>
                <a:gd name="connsiteX1" fmla="*/ 7391 w 10523"/>
                <a:gd name="connsiteY1" fmla="*/ 9263 h 18450"/>
                <a:gd name="connsiteX2" fmla="*/ 293 w 10523"/>
                <a:gd name="connsiteY2" fmla="*/ 13 h 18450"/>
                <a:gd name="connsiteX3" fmla="*/ 9865 w 10523"/>
                <a:gd name="connsiteY3" fmla="*/ 18405 h 18450"/>
              </a:gdLst>
              <a:ahLst/>
              <a:cxnLst>
                <a:cxn ang="0">
                  <a:pos x="connsiteX0" y="connsiteY0"/>
                </a:cxn>
                <a:cxn ang="0">
                  <a:pos x="connsiteX1" y="connsiteY1"/>
                </a:cxn>
                <a:cxn ang="0">
                  <a:pos x="connsiteX2" y="connsiteY2"/>
                </a:cxn>
                <a:cxn ang="0">
                  <a:pos x="connsiteX3" y="connsiteY3"/>
                </a:cxn>
              </a:cxnLst>
              <a:rect l="l" t="t" r="r" b="b"/>
              <a:pathLst>
                <a:path w="10523" h="18450">
                  <a:moveTo>
                    <a:pt x="9865" y="18405"/>
                  </a:moveTo>
                  <a:cubicBezTo>
                    <a:pt x="11371" y="18943"/>
                    <a:pt x="10188" y="14641"/>
                    <a:pt x="7391" y="9263"/>
                  </a:cubicBezTo>
                  <a:cubicBezTo>
                    <a:pt x="5240" y="5284"/>
                    <a:pt x="1691" y="-309"/>
                    <a:pt x="293" y="13"/>
                  </a:cubicBezTo>
                  <a:cubicBezTo>
                    <a:pt x="-1751" y="2057"/>
                    <a:pt x="7499" y="17652"/>
                    <a:pt x="9865" y="18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2" name="任意多边形: 形状 1111">
              <a:extLst>
                <a:ext uri="{FF2B5EF4-FFF2-40B4-BE49-F238E27FC236}">
                  <a16:creationId xmlns:a16="http://schemas.microsoft.com/office/drawing/2014/main" xmlns="" id="{8CA2C773-247D-4F91-B0F3-A805EC85F046}"/>
                </a:ext>
              </a:extLst>
            </p:cNvPr>
            <p:cNvSpPr/>
            <p:nvPr/>
          </p:nvSpPr>
          <p:spPr>
            <a:xfrm>
              <a:off x="3047414" y="1853834"/>
              <a:ext cx="42919" cy="77371"/>
            </a:xfrm>
            <a:custGeom>
              <a:avLst/>
              <a:gdLst>
                <a:gd name="connsiteX0" fmla="*/ 10132 w 10157"/>
                <a:gd name="connsiteY0" fmla="*/ 18298 h 18310"/>
                <a:gd name="connsiteX1" fmla="*/ 6260 w 10157"/>
                <a:gd name="connsiteY1" fmla="*/ 9156 h 18310"/>
                <a:gd name="connsiteX2" fmla="*/ 22 w 10157"/>
                <a:gd name="connsiteY2" fmla="*/ 14 h 18310"/>
                <a:gd name="connsiteX3" fmla="*/ 10132 w 10157"/>
                <a:gd name="connsiteY3" fmla="*/ 18298 h 18310"/>
              </a:gdLst>
              <a:ahLst/>
              <a:cxnLst>
                <a:cxn ang="0">
                  <a:pos x="connsiteX0" y="connsiteY0"/>
                </a:cxn>
                <a:cxn ang="0">
                  <a:pos x="connsiteX1" y="connsiteY1"/>
                </a:cxn>
                <a:cxn ang="0">
                  <a:pos x="connsiteX2" y="connsiteY2"/>
                </a:cxn>
                <a:cxn ang="0">
                  <a:pos x="connsiteX3" y="connsiteY3"/>
                </a:cxn>
              </a:cxnLst>
              <a:rect l="l" t="t" r="r" b="b"/>
              <a:pathLst>
                <a:path w="10157" h="18310">
                  <a:moveTo>
                    <a:pt x="10132" y="18298"/>
                  </a:moveTo>
                  <a:cubicBezTo>
                    <a:pt x="10455" y="17330"/>
                    <a:pt x="7658" y="11845"/>
                    <a:pt x="6260" y="9156"/>
                  </a:cubicBezTo>
                  <a:cubicBezTo>
                    <a:pt x="4109" y="5176"/>
                    <a:pt x="667" y="-309"/>
                    <a:pt x="22" y="14"/>
                  </a:cubicBezTo>
                  <a:cubicBezTo>
                    <a:pt x="-516" y="1734"/>
                    <a:pt x="8949" y="18836"/>
                    <a:pt x="10132" y="182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3" name="任意多边形: 形状 1112">
              <a:extLst>
                <a:ext uri="{FF2B5EF4-FFF2-40B4-BE49-F238E27FC236}">
                  <a16:creationId xmlns:a16="http://schemas.microsoft.com/office/drawing/2014/main" xmlns="" id="{4FA3F2A9-A7CB-49AF-9CF2-89ED76A91496}"/>
                </a:ext>
              </a:extLst>
            </p:cNvPr>
            <p:cNvSpPr/>
            <p:nvPr/>
          </p:nvSpPr>
          <p:spPr>
            <a:xfrm>
              <a:off x="3053415" y="1824352"/>
              <a:ext cx="43173" cy="76805"/>
            </a:xfrm>
            <a:custGeom>
              <a:avLst/>
              <a:gdLst>
                <a:gd name="connsiteX0" fmla="*/ 5378 w 10217"/>
                <a:gd name="connsiteY0" fmla="*/ 9142 h 18176"/>
                <a:gd name="connsiteX1" fmla="*/ 0 w 10217"/>
                <a:gd name="connsiteY1" fmla="*/ 0 h 18176"/>
                <a:gd name="connsiteX2" fmla="*/ 10218 w 10217"/>
                <a:gd name="connsiteY2" fmla="*/ 18177 h 18176"/>
                <a:gd name="connsiteX3" fmla="*/ 5378 w 10217"/>
                <a:gd name="connsiteY3" fmla="*/ 9142 h 18176"/>
              </a:gdLst>
              <a:ahLst/>
              <a:cxnLst>
                <a:cxn ang="0">
                  <a:pos x="connsiteX0" y="connsiteY0"/>
                </a:cxn>
                <a:cxn ang="0">
                  <a:pos x="connsiteX1" y="connsiteY1"/>
                </a:cxn>
                <a:cxn ang="0">
                  <a:pos x="connsiteX2" y="connsiteY2"/>
                </a:cxn>
                <a:cxn ang="0">
                  <a:pos x="connsiteX3" y="connsiteY3"/>
                </a:cxn>
              </a:cxnLst>
              <a:rect l="l" t="t" r="r" b="b"/>
              <a:pathLst>
                <a:path w="10217" h="18176">
                  <a:moveTo>
                    <a:pt x="5378" y="9142"/>
                  </a:moveTo>
                  <a:cubicBezTo>
                    <a:pt x="4840" y="8282"/>
                    <a:pt x="538" y="538"/>
                    <a:pt x="0" y="0"/>
                  </a:cubicBezTo>
                  <a:cubicBezTo>
                    <a:pt x="430" y="1076"/>
                    <a:pt x="9465" y="17424"/>
                    <a:pt x="10218" y="18177"/>
                  </a:cubicBezTo>
                  <a:cubicBezTo>
                    <a:pt x="9895" y="17316"/>
                    <a:pt x="7099" y="12261"/>
                    <a:pt x="5378" y="91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4" name="任意多边形: 形状 1127">
              <a:extLst>
                <a:ext uri="{FF2B5EF4-FFF2-40B4-BE49-F238E27FC236}">
                  <a16:creationId xmlns:a16="http://schemas.microsoft.com/office/drawing/2014/main" xmlns="" id="{4AAF5ED2-942E-4C2B-AB44-3F85B6323C07}"/>
                </a:ext>
              </a:extLst>
            </p:cNvPr>
            <p:cNvSpPr/>
            <p:nvPr/>
          </p:nvSpPr>
          <p:spPr>
            <a:xfrm>
              <a:off x="74328" y="2359736"/>
              <a:ext cx="80020" cy="83722"/>
            </a:xfrm>
            <a:custGeom>
              <a:avLst/>
              <a:gdLst>
                <a:gd name="connsiteX0" fmla="*/ 9339 w 18937"/>
                <a:gd name="connsiteY0" fmla="*/ 0 h 19813"/>
                <a:gd name="connsiteX1" fmla="*/ 2133 w 18937"/>
                <a:gd name="connsiteY1" fmla="*/ 16348 h 19813"/>
                <a:gd name="connsiteX2" fmla="*/ 18911 w 18937"/>
                <a:gd name="connsiteY2" fmla="*/ 10756 h 19813"/>
                <a:gd name="connsiteX3" fmla="*/ 9339 w 18937"/>
                <a:gd name="connsiteY3" fmla="*/ 0 h 19813"/>
              </a:gdLst>
              <a:ahLst/>
              <a:cxnLst>
                <a:cxn ang="0">
                  <a:pos x="connsiteX0" y="connsiteY0"/>
                </a:cxn>
                <a:cxn ang="0">
                  <a:pos x="connsiteX1" y="connsiteY1"/>
                </a:cxn>
                <a:cxn ang="0">
                  <a:pos x="connsiteX2" y="connsiteY2"/>
                </a:cxn>
                <a:cxn ang="0">
                  <a:pos x="connsiteX3" y="connsiteY3"/>
                </a:cxn>
              </a:cxnLst>
              <a:rect l="l" t="t" r="r" b="b"/>
              <a:pathLst>
                <a:path w="18937" h="19813">
                  <a:moveTo>
                    <a:pt x="9339" y="0"/>
                  </a:moveTo>
                  <a:cubicBezTo>
                    <a:pt x="627" y="645"/>
                    <a:pt x="-2492" y="10648"/>
                    <a:pt x="2133" y="16348"/>
                  </a:cubicBezTo>
                  <a:cubicBezTo>
                    <a:pt x="7511" y="23017"/>
                    <a:pt x="18159" y="19468"/>
                    <a:pt x="18911" y="10756"/>
                  </a:cubicBezTo>
                  <a:cubicBezTo>
                    <a:pt x="19234" y="6453"/>
                    <a:pt x="16545" y="215"/>
                    <a:pt x="933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5" name="任意多边形: 形状 1128">
              <a:extLst>
                <a:ext uri="{FF2B5EF4-FFF2-40B4-BE49-F238E27FC236}">
                  <a16:creationId xmlns:a16="http://schemas.microsoft.com/office/drawing/2014/main" xmlns="" id="{37BA64B3-F1B3-472B-8B91-762E27D10B29}"/>
                </a:ext>
              </a:extLst>
            </p:cNvPr>
            <p:cNvSpPr/>
            <p:nvPr/>
          </p:nvSpPr>
          <p:spPr>
            <a:xfrm>
              <a:off x="381533" y="2352920"/>
              <a:ext cx="80405" cy="83713"/>
            </a:xfrm>
            <a:custGeom>
              <a:avLst/>
              <a:gdLst>
                <a:gd name="connsiteX0" fmla="*/ 19026 w 19028"/>
                <a:gd name="connsiteY0" fmla="*/ 10648 h 19811"/>
                <a:gd name="connsiteX1" fmla="*/ 8915 w 19028"/>
                <a:gd name="connsiteY1" fmla="*/ 0 h 19811"/>
                <a:gd name="connsiteX2" fmla="*/ 2462 w 19028"/>
                <a:gd name="connsiteY2" fmla="*/ 16456 h 19811"/>
                <a:gd name="connsiteX3" fmla="*/ 19026 w 19028"/>
                <a:gd name="connsiteY3" fmla="*/ 10648 h 19811"/>
              </a:gdLst>
              <a:ahLst/>
              <a:cxnLst>
                <a:cxn ang="0">
                  <a:pos x="connsiteX0" y="connsiteY0"/>
                </a:cxn>
                <a:cxn ang="0">
                  <a:pos x="connsiteX1" y="connsiteY1"/>
                </a:cxn>
                <a:cxn ang="0">
                  <a:pos x="connsiteX2" y="connsiteY2"/>
                </a:cxn>
                <a:cxn ang="0">
                  <a:pos x="connsiteX3" y="connsiteY3"/>
                </a:cxn>
              </a:cxnLst>
              <a:rect l="l" t="t" r="r" b="b"/>
              <a:pathLst>
                <a:path w="19028" h="19811">
                  <a:moveTo>
                    <a:pt x="19026" y="10648"/>
                  </a:moveTo>
                  <a:cubicBezTo>
                    <a:pt x="19133" y="6346"/>
                    <a:pt x="16122" y="108"/>
                    <a:pt x="8915" y="0"/>
                  </a:cubicBezTo>
                  <a:cubicBezTo>
                    <a:pt x="203" y="753"/>
                    <a:pt x="-2486" y="10756"/>
                    <a:pt x="2462" y="16456"/>
                  </a:cubicBezTo>
                  <a:cubicBezTo>
                    <a:pt x="8162" y="23017"/>
                    <a:pt x="18703" y="19360"/>
                    <a:pt x="19026" y="106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6" name="任意多边形: 形状 1129">
              <a:extLst>
                <a:ext uri="{FF2B5EF4-FFF2-40B4-BE49-F238E27FC236}">
                  <a16:creationId xmlns:a16="http://schemas.microsoft.com/office/drawing/2014/main" xmlns="" id="{8B4D1F33-E0A9-4F0A-9E03-42FC824DF8D0}"/>
                </a:ext>
              </a:extLst>
            </p:cNvPr>
            <p:cNvSpPr/>
            <p:nvPr/>
          </p:nvSpPr>
          <p:spPr>
            <a:xfrm>
              <a:off x="688637" y="2342922"/>
              <a:ext cx="80523" cy="83709"/>
            </a:xfrm>
            <a:custGeom>
              <a:avLst/>
              <a:gdLst>
                <a:gd name="connsiteX0" fmla="*/ 19056 w 19056"/>
                <a:gd name="connsiteY0" fmla="*/ 10540 h 19810"/>
                <a:gd name="connsiteX1" fmla="*/ 8516 w 19056"/>
                <a:gd name="connsiteY1" fmla="*/ 0 h 19810"/>
                <a:gd name="connsiteX2" fmla="*/ 3460 w 19056"/>
                <a:gd name="connsiteY2" fmla="*/ 17209 h 19810"/>
                <a:gd name="connsiteX3" fmla="*/ 19056 w 19056"/>
                <a:gd name="connsiteY3" fmla="*/ 10540 h 19810"/>
              </a:gdLst>
              <a:ahLst/>
              <a:cxnLst>
                <a:cxn ang="0">
                  <a:pos x="connsiteX0" y="connsiteY0"/>
                </a:cxn>
                <a:cxn ang="0">
                  <a:pos x="connsiteX1" y="connsiteY1"/>
                </a:cxn>
                <a:cxn ang="0">
                  <a:pos x="connsiteX2" y="connsiteY2"/>
                </a:cxn>
                <a:cxn ang="0">
                  <a:pos x="connsiteX3" y="connsiteY3"/>
                </a:cxn>
              </a:cxnLst>
              <a:rect l="l" t="t" r="r" b="b"/>
              <a:pathLst>
                <a:path w="19056" h="19810">
                  <a:moveTo>
                    <a:pt x="19056" y="10540"/>
                  </a:moveTo>
                  <a:cubicBezTo>
                    <a:pt x="19056" y="6238"/>
                    <a:pt x="15722" y="108"/>
                    <a:pt x="8516" y="0"/>
                  </a:cubicBezTo>
                  <a:cubicBezTo>
                    <a:pt x="-627" y="860"/>
                    <a:pt x="-2563" y="11724"/>
                    <a:pt x="3460" y="17209"/>
                  </a:cubicBezTo>
                  <a:cubicBezTo>
                    <a:pt x="9699" y="22802"/>
                    <a:pt x="19164" y="18822"/>
                    <a:pt x="19056"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7" name="任意多边形: 形状 1130">
              <a:extLst>
                <a:ext uri="{FF2B5EF4-FFF2-40B4-BE49-F238E27FC236}">
                  <a16:creationId xmlns:a16="http://schemas.microsoft.com/office/drawing/2014/main" xmlns="" id="{DCD4BB96-D903-4D8A-A682-34DC31A0ACB1}"/>
                </a:ext>
              </a:extLst>
            </p:cNvPr>
            <p:cNvSpPr/>
            <p:nvPr/>
          </p:nvSpPr>
          <p:spPr>
            <a:xfrm>
              <a:off x="993434" y="2329743"/>
              <a:ext cx="79839" cy="83895"/>
            </a:xfrm>
            <a:custGeom>
              <a:avLst/>
              <a:gdLst>
                <a:gd name="connsiteX0" fmla="*/ 3822 w 18894"/>
                <a:gd name="connsiteY0" fmla="*/ 17209 h 19854"/>
                <a:gd name="connsiteX1" fmla="*/ 18880 w 18894"/>
                <a:gd name="connsiteY1" fmla="*/ 10433 h 19854"/>
                <a:gd name="connsiteX2" fmla="*/ 8017 w 18894"/>
                <a:gd name="connsiteY2" fmla="*/ 0 h 19854"/>
                <a:gd name="connsiteX3" fmla="*/ 3822 w 18894"/>
                <a:gd name="connsiteY3" fmla="*/ 17209 h 19854"/>
              </a:gdLst>
              <a:ahLst/>
              <a:cxnLst>
                <a:cxn ang="0">
                  <a:pos x="connsiteX0" y="connsiteY0"/>
                </a:cxn>
                <a:cxn ang="0">
                  <a:pos x="connsiteX1" y="connsiteY1"/>
                </a:cxn>
                <a:cxn ang="0">
                  <a:pos x="connsiteX2" y="connsiteY2"/>
                </a:cxn>
                <a:cxn ang="0">
                  <a:pos x="connsiteX3" y="connsiteY3"/>
                </a:cxn>
              </a:cxnLst>
              <a:rect l="l" t="t" r="r" b="b"/>
              <a:pathLst>
                <a:path w="18894" h="19854">
                  <a:moveTo>
                    <a:pt x="3822" y="17209"/>
                  </a:moveTo>
                  <a:cubicBezTo>
                    <a:pt x="10383" y="22909"/>
                    <a:pt x="19310" y="18822"/>
                    <a:pt x="18880" y="10433"/>
                  </a:cubicBezTo>
                  <a:cubicBezTo>
                    <a:pt x="18665" y="6131"/>
                    <a:pt x="15115" y="0"/>
                    <a:pt x="8017" y="0"/>
                  </a:cubicBezTo>
                  <a:cubicBezTo>
                    <a:pt x="-1018" y="860"/>
                    <a:pt x="-2416" y="11724"/>
                    <a:pt x="3822"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8" name="任意多边形: 形状 1131">
              <a:extLst>
                <a:ext uri="{FF2B5EF4-FFF2-40B4-BE49-F238E27FC236}">
                  <a16:creationId xmlns:a16="http://schemas.microsoft.com/office/drawing/2014/main" xmlns="" id="{7A411238-1E4F-4722-A9B3-C4AA26BC49DE}"/>
                </a:ext>
              </a:extLst>
            </p:cNvPr>
            <p:cNvSpPr/>
            <p:nvPr/>
          </p:nvSpPr>
          <p:spPr>
            <a:xfrm>
              <a:off x="1293426" y="2313381"/>
              <a:ext cx="78630" cy="83401"/>
            </a:xfrm>
            <a:custGeom>
              <a:avLst/>
              <a:gdLst>
                <a:gd name="connsiteX0" fmla="*/ 18550 w 18608"/>
                <a:gd name="connsiteY0" fmla="*/ 10325 h 19737"/>
                <a:gd name="connsiteX1" fmla="*/ 7364 w 18608"/>
                <a:gd name="connsiteY1" fmla="*/ 0 h 19737"/>
                <a:gd name="connsiteX2" fmla="*/ 4138 w 18608"/>
                <a:gd name="connsiteY2" fmla="*/ 17209 h 19737"/>
                <a:gd name="connsiteX3" fmla="*/ 18550 w 18608"/>
                <a:gd name="connsiteY3" fmla="*/ 10325 h 19737"/>
              </a:gdLst>
              <a:ahLst/>
              <a:cxnLst>
                <a:cxn ang="0">
                  <a:pos x="connsiteX0" y="connsiteY0"/>
                </a:cxn>
                <a:cxn ang="0">
                  <a:pos x="connsiteX1" y="connsiteY1"/>
                </a:cxn>
                <a:cxn ang="0">
                  <a:pos x="connsiteX2" y="connsiteY2"/>
                </a:cxn>
                <a:cxn ang="0">
                  <a:pos x="connsiteX3" y="connsiteY3"/>
                </a:cxn>
              </a:cxnLst>
              <a:rect l="l" t="t" r="r" b="b"/>
              <a:pathLst>
                <a:path w="18608" h="19737">
                  <a:moveTo>
                    <a:pt x="18550" y="10325"/>
                  </a:moveTo>
                  <a:cubicBezTo>
                    <a:pt x="18120" y="6023"/>
                    <a:pt x="14355" y="0"/>
                    <a:pt x="7364" y="0"/>
                  </a:cubicBezTo>
                  <a:cubicBezTo>
                    <a:pt x="-1348" y="968"/>
                    <a:pt x="-2208" y="11831"/>
                    <a:pt x="4138" y="17209"/>
                  </a:cubicBezTo>
                  <a:cubicBezTo>
                    <a:pt x="10591" y="22802"/>
                    <a:pt x="19410" y="18500"/>
                    <a:pt x="18550"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9" name="任意多边形: 形状 1132">
              <a:extLst>
                <a:ext uri="{FF2B5EF4-FFF2-40B4-BE49-F238E27FC236}">
                  <a16:creationId xmlns:a16="http://schemas.microsoft.com/office/drawing/2014/main" xmlns="" id="{52E2DF30-DE81-4D61-B2B8-EE15B192BBFE}"/>
                </a:ext>
              </a:extLst>
            </p:cNvPr>
            <p:cNvSpPr/>
            <p:nvPr/>
          </p:nvSpPr>
          <p:spPr>
            <a:xfrm>
              <a:off x="1584760" y="2293829"/>
              <a:ext cx="77903" cy="83329"/>
            </a:xfrm>
            <a:custGeom>
              <a:avLst/>
              <a:gdLst>
                <a:gd name="connsiteX0" fmla="*/ 5319 w 18436"/>
                <a:gd name="connsiteY0" fmla="*/ 17856 h 19720"/>
                <a:gd name="connsiteX1" fmla="*/ 18333 w 18436"/>
                <a:gd name="connsiteY1" fmla="*/ 10219 h 19720"/>
                <a:gd name="connsiteX2" fmla="*/ 6932 w 18436"/>
                <a:gd name="connsiteY2" fmla="*/ 1 h 19720"/>
                <a:gd name="connsiteX3" fmla="*/ 6072 w 18436"/>
                <a:gd name="connsiteY3" fmla="*/ 109 h 19720"/>
                <a:gd name="connsiteX4" fmla="*/ 5319 w 18436"/>
                <a:gd name="connsiteY4" fmla="*/ 17856 h 19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6" h="19720">
                  <a:moveTo>
                    <a:pt x="5319" y="17856"/>
                  </a:moveTo>
                  <a:cubicBezTo>
                    <a:pt x="11880" y="22481"/>
                    <a:pt x="19409" y="17963"/>
                    <a:pt x="18333" y="10219"/>
                  </a:cubicBezTo>
                  <a:cubicBezTo>
                    <a:pt x="17688" y="5917"/>
                    <a:pt x="13709" y="-106"/>
                    <a:pt x="6932" y="1"/>
                  </a:cubicBezTo>
                  <a:cubicBezTo>
                    <a:pt x="6717" y="1"/>
                    <a:pt x="6287" y="109"/>
                    <a:pt x="6072" y="109"/>
                  </a:cubicBezTo>
                  <a:cubicBezTo>
                    <a:pt x="-1672" y="1615"/>
                    <a:pt x="-2102" y="12693"/>
                    <a:pt x="5319" y="178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0" name="任意多边形: 形状 1133">
              <a:extLst>
                <a:ext uri="{FF2B5EF4-FFF2-40B4-BE49-F238E27FC236}">
                  <a16:creationId xmlns:a16="http://schemas.microsoft.com/office/drawing/2014/main" xmlns="" id="{E226EB52-78B6-47AE-999B-E33930F0B6F7}"/>
                </a:ext>
              </a:extLst>
            </p:cNvPr>
            <p:cNvSpPr/>
            <p:nvPr/>
          </p:nvSpPr>
          <p:spPr>
            <a:xfrm>
              <a:off x="1863845" y="2271108"/>
              <a:ext cx="73361" cy="83396"/>
            </a:xfrm>
            <a:custGeom>
              <a:avLst/>
              <a:gdLst>
                <a:gd name="connsiteX0" fmla="*/ 17144 w 17361"/>
                <a:gd name="connsiteY0" fmla="*/ 10112 h 19736"/>
                <a:gd name="connsiteX1" fmla="*/ 6065 w 17361"/>
                <a:gd name="connsiteY1" fmla="*/ 1 h 19736"/>
                <a:gd name="connsiteX2" fmla="*/ 5205 w 17361"/>
                <a:gd name="connsiteY2" fmla="*/ 109 h 19736"/>
                <a:gd name="connsiteX3" fmla="*/ 5528 w 17361"/>
                <a:gd name="connsiteY3" fmla="*/ 17856 h 19736"/>
                <a:gd name="connsiteX4" fmla="*/ 17144 w 17361"/>
                <a:gd name="connsiteY4" fmla="*/ 10112 h 19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1" h="19736">
                  <a:moveTo>
                    <a:pt x="17144" y="10112"/>
                  </a:moveTo>
                  <a:cubicBezTo>
                    <a:pt x="16283" y="5809"/>
                    <a:pt x="12304" y="-106"/>
                    <a:pt x="6065" y="1"/>
                  </a:cubicBezTo>
                  <a:cubicBezTo>
                    <a:pt x="5850" y="1"/>
                    <a:pt x="5528" y="109"/>
                    <a:pt x="5205" y="109"/>
                  </a:cubicBezTo>
                  <a:cubicBezTo>
                    <a:pt x="-1894" y="1615"/>
                    <a:pt x="-1679" y="12801"/>
                    <a:pt x="5528" y="17856"/>
                  </a:cubicBezTo>
                  <a:cubicBezTo>
                    <a:pt x="12088" y="22481"/>
                    <a:pt x="18649" y="18071"/>
                    <a:pt x="17144" y="101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1" name="任意多边形: 形状 1134">
              <a:extLst>
                <a:ext uri="{FF2B5EF4-FFF2-40B4-BE49-F238E27FC236}">
                  <a16:creationId xmlns:a16="http://schemas.microsoft.com/office/drawing/2014/main" xmlns="" id="{409035FF-5112-4CD3-8B9C-463594EF0F9C}"/>
                </a:ext>
              </a:extLst>
            </p:cNvPr>
            <p:cNvSpPr/>
            <p:nvPr/>
          </p:nvSpPr>
          <p:spPr>
            <a:xfrm>
              <a:off x="2118644" y="2247001"/>
              <a:ext cx="67686" cy="82691"/>
            </a:xfrm>
            <a:custGeom>
              <a:avLst/>
              <a:gdLst>
                <a:gd name="connsiteX0" fmla="*/ 4922 w 16018"/>
                <a:gd name="connsiteY0" fmla="*/ 6 h 19569"/>
                <a:gd name="connsiteX1" fmla="*/ 4169 w 16018"/>
                <a:gd name="connsiteY1" fmla="*/ 113 h 19569"/>
                <a:gd name="connsiteX2" fmla="*/ 6427 w 16018"/>
                <a:gd name="connsiteY2" fmla="*/ 18290 h 19569"/>
                <a:gd name="connsiteX3" fmla="*/ 15677 w 16018"/>
                <a:gd name="connsiteY3" fmla="*/ 10008 h 19569"/>
                <a:gd name="connsiteX4" fmla="*/ 4922 w 16018"/>
                <a:gd name="connsiteY4" fmla="*/ 6 h 19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8" h="19569">
                  <a:moveTo>
                    <a:pt x="4922" y="6"/>
                  </a:moveTo>
                  <a:cubicBezTo>
                    <a:pt x="4706" y="6"/>
                    <a:pt x="4384" y="113"/>
                    <a:pt x="4169" y="113"/>
                  </a:cubicBezTo>
                  <a:cubicBezTo>
                    <a:pt x="-2392" y="1727"/>
                    <a:pt x="-886" y="13880"/>
                    <a:pt x="6427" y="18290"/>
                  </a:cubicBezTo>
                  <a:cubicBezTo>
                    <a:pt x="12343" y="21947"/>
                    <a:pt x="17398" y="17322"/>
                    <a:pt x="15677" y="10008"/>
                  </a:cubicBezTo>
                  <a:cubicBezTo>
                    <a:pt x="14602" y="5706"/>
                    <a:pt x="10622" y="-209"/>
                    <a:pt x="4922"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2" name="任意多边形: 形状 1135">
              <a:extLst>
                <a:ext uri="{FF2B5EF4-FFF2-40B4-BE49-F238E27FC236}">
                  <a16:creationId xmlns:a16="http://schemas.microsoft.com/office/drawing/2014/main" xmlns="" id="{FCEB2F9D-0074-486B-849E-BEDBDF478608}"/>
                </a:ext>
              </a:extLst>
            </p:cNvPr>
            <p:cNvSpPr/>
            <p:nvPr/>
          </p:nvSpPr>
          <p:spPr>
            <a:xfrm>
              <a:off x="2346860" y="2221521"/>
              <a:ext cx="62247" cy="82674"/>
            </a:xfrm>
            <a:custGeom>
              <a:avLst/>
              <a:gdLst>
                <a:gd name="connsiteX0" fmla="*/ 3294 w 14731"/>
                <a:gd name="connsiteY0" fmla="*/ 120 h 19565"/>
                <a:gd name="connsiteX1" fmla="*/ 7166 w 14731"/>
                <a:gd name="connsiteY1" fmla="*/ 18727 h 19565"/>
                <a:gd name="connsiteX2" fmla="*/ 14157 w 14731"/>
                <a:gd name="connsiteY2" fmla="*/ 9908 h 19565"/>
                <a:gd name="connsiteX3" fmla="*/ 3831 w 14731"/>
                <a:gd name="connsiteY3" fmla="*/ 13 h 19565"/>
                <a:gd name="connsiteX4" fmla="*/ 3294 w 14731"/>
                <a:gd name="connsiteY4" fmla="*/ 120 h 1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1" h="19565">
                  <a:moveTo>
                    <a:pt x="3294" y="120"/>
                  </a:moveTo>
                  <a:cubicBezTo>
                    <a:pt x="-2729" y="1841"/>
                    <a:pt x="67" y="14855"/>
                    <a:pt x="7166" y="18727"/>
                  </a:cubicBezTo>
                  <a:cubicBezTo>
                    <a:pt x="12543" y="21524"/>
                    <a:pt x="16200" y="17006"/>
                    <a:pt x="14157" y="9908"/>
                  </a:cubicBezTo>
                  <a:cubicBezTo>
                    <a:pt x="12974" y="5606"/>
                    <a:pt x="8994" y="-310"/>
                    <a:pt x="3831" y="13"/>
                  </a:cubicBezTo>
                  <a:cubicBezTo>
                    <a:pt x="3724" y="13"/>
                    <a:pt x="3509" y="13"/>
                    <a:pt x="3294"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3" name="任意多边形: 形状 1136">
              <a:extLst>
                <a:ext uri="{FF2B5EF4-FFF2-40B4-BE49-F238E27FC236}">
                  <a16:creationId xmlns:a16="http://schemas.microsoft.com/office/drawing/2014/main" xmlns="" id="{44607EE7-284D-406D-9344-287B4442A286}"/>
                </a:ext>
              </a:extLst>
            </p:cNvPr>
            <p:cNvSpPr/>
            <p:nvPr/>
          </p:nvSpPr>
          <p:spPr>
            <a:xfrm>
              <a:off x="2548257" y="2194249"/>
              <a:ext cx="57591" cy="82175"/>
            </a:xfrm>
            <a:custGeom>
              <a:avLst/>
              <a:gdLst>
                <a:gd name="connsiteX0" fmla="*/ 2526 w 13629"/>
                <a:gd name="connsiteY0" fmla="*/ 120 h 19447"/>
                <a:gd name="connsiteX1" fmla="*/ 7259 w 13629"/>
                <a:gd name="connsiteY1" fmla="*/ 18620 h 19447"/>
                <a:gd name="connsiteX2" fmla="*/ 12852 w 13629"/>
                <a:gd name="connsiteY2" fmla="*/ 9800 h 19447"/>
                <a:gd name="connsiteX3" fmla="*/ 3064 w 13629"/>
                <a:gd name="connsiteY3" fmla="*/ 13 h 19447"/>
                <a:gd name="connsiteX4" fmla="*/ 2526 w 13629"/>
                <a:gd name="connsiteY4" fmla="*/ 120 h 19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9447">
                  <a:moveTo>
                    <a:pt x="2526" y="120"/>
                  </a:moveTo>
                  <a:cubicBezTo>
                    <a:pt x="-2636" y="1949"/>
                    <a:pt x="698" y="14856"/>
                    <a:pt x="7259" y="18620"/>
                  </a:cubicBezTo>
                  <a:cubicBezTo>
                    <a:pt x="12206" y="21416"/>
                    <a:pt x="15110" y="16792"/>
                    <a:pt x="12852" y="9800"/>
                  </a:cubicBezTo>
                  <a:cubicBezTo>
                    <a:pt x="11453" y="5498"/>
                    <a:pt x="7581" y="-310"/>
                    <a:pt x="3064" y="13"/>
                  </a:cubicBezTo>
                  <a:cubicBezTo>
                    <a:pt x="2849" y="13"/>
                    <a:pt x="2634" y="13"/>
                    <a:pt x="2526"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4" name="任意多边形: 形状 1137">
              <a:extLst>
                <a:ext uri="{FF2B5EF4-FFF2-40B4-BE49-F238E27FC236}">
                  <a16:creationId xmlns:a16="http://schemas.microsoft.com/office/drawing/2014/main" xmlns="" id="{522909C1-0F2C-4FE8-BECC-9244D8AB9924}"/>
                </a:ext>
              </a:extLst>
            </p:cNvPr>
            <p:cNvSpPr/>
            <p:nvPr/>
          </p:nvSpPr>
          <p:spPr>
            <a:xfrm>
              <a:off x="2721625" y="2165620"/>
              <a:ext cx="52638" cy="81922"/>
            </a:xfrm>
            <a:custGeom>
              <a:avLst/>
              <a:gdLst>
                <a:gd name="connsiteX0" fmla="*/ 11405 w 12457"/>
                <a:gd name="connsiteY0" fmla="*/ 9800 h 19387"/>
                <a:gd name="connsiteX1" fmla="*/ 2263 w 12457"/>
                <a:gd name="connsiteY1" fmla="*/ 13 h 19387"/>
                <a:gd name="connsiteX2" fmla="*/ 1833 w 12457"/>
                <a:gd name="connsiteY2" fmla="*/ 120 h 19387"/>
                <a:gd name="connsiteX3" fmla="*/ 7963 w 12457"/>
                <a:gd name="connsiteY3" fmla="*/ 18942 h 19387"/>
                <a:gd name="connsiteX4" fmla="*/ 11405 w 12457"/>
                <a:gd name="connsiteY4" fmla="*/ 9800 h 19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7" h="19387">
                  <a:moveTo>
                    <a:pt x="11405" y="9800"/>
                  </a:moveTo>
                  <a:cubicBezTo>
                    <a:pt x="9899" y="5606"/>
                    <a:pt x="6027" y="-310"/>
                    <a:pt x="2263" y="13"/>
                  </a:cubicBezTo>
                  <a:cubicBezTo>
                    <a:pt x="2155" y="13"/>
                    <a:pt x="1940" y="120"/>
                    <a:pt x="1833" y="120"/>
                  </a:cubicBezTo>
                  <a:cubicBezTo>
                    <a:pt x="-2685" y="2056"/>
                    <a:pt x="1833" y="15931"/>
                    <a:pt x="7963" y="18942"/>
                  </a:cubicBezTo>
                  <a:cubicBezTo>
                    <a:pt x="11943" y="20878"/>
                    <a:pt x="13771" y="16254"/>
                    <a:pt x="11405"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5" name="任意多边形: 形状 1138">
              <a:extLst>
                <a:ext uri="{FF2B5EF4-FFF2-40B4-BE49-F238E27FC236}">
                  <a16:creationId xmlns:a16="http://schemas.microsoft.com/office/drawing/2014/main" xmlns="" id="{C28BA8EA-F92C-4AD5-A9DC-6FB5B3ACB75F}"/>
                </a:ext>
              </a:extLst>
            </p:cNvPr>
            <p:cNvSpPr/>
            <p:nvPr/>
          </p:nvSpPr>
          <p:spPr>
            <a:xfrm>
              <a:off x="2866085" y="2136531"/>
              <a:ext cx="48949" cy="81415"/>
            </a:xfrm>
            <a:custGeom>
              <a:avLst/>
              <a:gdLst>
                <a:gd name="connsiteX0" fmla="*/ 10237 w 11584"/>
                <a:gd name="connsiteY0" fmla="*/ 9693 h 19267"/>
                <a:gd name="connsiteX1" fmla="*/ 1633 w 11584"/>
                <a:gd name="connsiteY1" fmla="*/ 13 h 19267"/>
                <a:gd name="connsiteX2" fmla="*/ 1202 w 11584"/>
                <a:gd name="connsiteY2" fmla="*/ 120 h 19267"/>
                <a:gd name="connsiteX3" fmla="*/ 8516 w 11584"/>
                <a:gd name="connsiteY3" fmla="*/ 19050 h 19267"/>
                <a:gd name="connsiteX4" fmla="*/ 10237 w 11584"/>
                <a:gd name="connsiteY4" fmla="*/ 9693 h 19267"/>
                <a:gd name="connsiteX5" fmla="*/ 10237 w 11584"/>
                <a:gd name="connsiteY5" fmla="*/ 9693 h 1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84" h="19267">
                  <a:moveTo>
                    <a:pt x="10237" y="9693"/>
                  </a:moveTo>
                  <a:cubicBezTo>
                    <a:pt x="8624" y="5498"/>
                    <a:pt x="4859" y="-310"/>
                    <a:pt x="1633" y="13"/>
                  </a:cubicBezTo>
                  <a:cubicBezTo>
                    <a:pt x="1525" y="13"/>
                    <a:pt x="1310" y="120"/>
                    <a:pt x="1202" y="120"/>
                  </a:cubicBezTo>
                  <a:cubicBezTo>
                    <a:pt x="-2562" y="2164"/>
                    <a:pt x="3246" y="17007"/>
                    <a:pt x="8516" y="19050"/>
                  </a:cubicBezTo>
                  <a:cubicBezTo>
                    <a:pt x="11743" y="20341"/>
                    <a:pt x="12603" y="15716"/>
                    <a:pt x="10237" y="9693"/>
                  </a:cubicBezTo>
                  <a:lnTo>
                    <a:pt x="10237" y="969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06" name="任意多边形: 形状 1139">
              <a:extLst>
                <a:ext uri="{FF2B5EF4-FFF2-40B4-BE49-F238E27FC236}">
                  <a16:creationId xmlns:a16="http://schemas.microsoft.com/office/drawing/2014/main" xmlns="" id="{0D191D0F-165E-4BA1-B44A-D20CF37E04FB}"/>
                </a:ext>
              </a:extLst>
            </p:cNvPr>
            <p:cNvSpPr/>
            <p:nvPr/>
          </p:nvSpPr>
          <p:spPr>
            <a:xfrm>
              <a:off x="2982361" y="2106492"/>
              <a:ext cx="44935" cy="81334"/>
            </a:xfrm>
            <a:custGeom>
              <a:avLst/>
              <a:gdLst>
                <a:gd name="connsiteX0" fmla="*/ 8856 w 10634"/>
                <a:gd name="connsiteY0" fmla="*/ 9595 h 19248"/>
                <a:gd name="connsiteX1" fmla="*/ 1005 w 10634"/>
                <a:gd name="connsiteY1" fmla="*/ 23 h 19248"/>
                <a:gd name="connsiteX2" fmla="*/ 8534 w 10634"/>
                <a:gd name="connsiteY2" fmla="*/ 19060 h 19248"/>
                <a:gd name="connsiteX3" fmla="*/ 8856 w 10634"/>
                <a:gd name="connsiteY3" fmla="*/ 9595 h 19248"/>
                <a:gd name="connsiteX4" fmla="*/ 8856 w 10634"/>
                <a:gd name="connsiteY4" fmla="*/ 9595 h 19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34" h="19248">
                  <a:moveTo>
                    <a:pt x="8856" y="9595"/>
                  </a:moveTo>
                  <a:cubicBezTo>
                    <a:pt x="7135" y="5400"/>
                    <a:pt x="3479" y="-408"/>
                    <a:pt x="1005" y="23"/>
                  </a:cubicBezTo>
                  <a:cubicBezTo>
                    <a:pt x="-2652" y="1851"/>
                    <a:pt x="4554" y="17231"/>
                    <a:pt x="8534" y="19060"/>
                  </a:cubicBezTo>
                  <a:cubicBezTo>
                    <a:pt x="11223" y="20243"/>
                    <a:pt x="11330" y="15726"/>
                    <a:pt x="8856" y="9595"/>
                  </a:cubicBezTo>
                  <a:lnTo>
                    <a:pt x="8856" y="9595"/>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07" name="任意多边形: 形状 1140">
              <a:extLst>
                <a:ext uri="{FF2B5EF4-FFF2-40B4-BE49-F238E27FC236}">
                  <a16:creationId xmlns:a16="http://schemas.microsoft.com/office/drawing/2014/main" xmlns="" id="{A5008BB2-71EC-466D-909C-E8427FE9E34B}"/>
                </a:ext>
              </a:extLst>
            </p:cNvPr>
            <p:cNvSpPr/>
            <p:nvPr/>
          </p:nvSpPr>
          <p:spPr>
            <a:xfrm>
              <a:off x="3068310" y="2076084"/>
              <a:ext cx="42062" cy="80684"/>
            </a:xfrm>
            <a:custGeom>
              <a:avLst/>
              <a:gdLst>
                <a:gd name="connsiteX0" fmla="*/ 563 w 9954"/>
                <a:gd name="connsiteY0" fmla="*/ 13 h 19094"/>
                <a:gd name="connsiteX1" fmla="*/ 8952 w 9954"/>
                <a:gd name="connsiteY1" fmla="*/ 19050 h 19094"/>
                <a:gd name="connsiteX2" fmla="*/ 7662 w 9954"/>
                <a:gd name="connsiteY2" fmla="*/ 9586 h 19094"/>
                <a:gd name="connsiteX3" fmla="*/ 563 w 9954"/>
                <a:gd name="connsiteY3" fmla="*/ 13 h 19094"/>
              </a:gdLst>
              <a:ahLst/>
              <a:cxnLst>
                <a:cxn ang="0">
                  <a:pos x="connsiteX0" y="connsiteY0"/>
                </a:cxn>
                <a:cxn ang="0">
                  <a:pos x="connsiteX1" y="connsiteY1"/>
                </a:cxn>
                <a:cxn ang="0">
                  <a:pos x="connsiteX2" y="connsiteY2"/>
                </a:cxn>
                <a:cxn ang="0">
                  <a:pos x="connsiteX3" y="connsiteY3"/>
                </a:cxn>
              </a:cxnLst>
              <a:rect l="l" t="t" r="r" b="b"/>
              <a:pathLst>
                <a:path w="9954" h="19094">
                  <a:moveTo>
                    <a:pt x="563" y="13"/>
                  </a:moveTo>
                  <a:cubicBezTo>
                    <a:pt x="-2234" y="2057"/>
                    <a:pt x="6156" y="18190"/>
                    <a:pt x="8952" y="19050"/>
                  </a:cubicBezTo>
                  <a:cubicBezTo>
                    <a:pt x="10673" y="19588"/>
                    <a:pt x="10135" y="15178"/>
                    <a:pt x="7662" y="9586"/>
                  </a:cubicBezTo>
                  <a:cubicBezTo>
                    <a:pt x="5725" y="5391"/>
                    <a:pt x="2284" y="-310"/>
                    <a:pt x="563"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8" name="任意多边形: 形状 1141">
              <a:extLst>
                <a:ext uri="{FF2B5EF4-FFF2-40B4-BE49-F238E27FC236}">
                  <a16:creationId xmlns:a16="http://schemas.microsoft.com/office/drawing/2014/main" xmlns="" id="{52D602B6-C635-4E98-9B78-39E8C3246813}"/>
                </a:ext>
              </a:extLst>
            </p:cNvPr>
            <p:cNvSpPr/>
            <p:nvPr/>
          </p:nvSpPr>
          <p:spPr>
            <a:xfrm>
              <a:off x="3124004" y="2046044"/>
              <a:ext cx="39531" cy="80274"/>
            </a:xfrm>
            <a:custGeom>
              <a:avLst/>
              <a:gdLst>
                <a:gd name="connsiteX0" fmla="*/ 8894 w 9355"/>
                <a:gd name="connsiteY0" fmla="*/ 18953 h 18997"/>
                <a:gd name="connsiteX1" fmla="*/ 6420 w 9355"/>
                <a:gd name="connsiteY1" fmla="*/ 9488 h 18997"/>
                <a:gd name="connsiteX2" fmla="*/ 182 w 9355"/>
                <a:gd name="connsiteY2" fmla="*/ 23 h 18997"/>
                <a:gd name="connsiteX3" fmla="*/ 8894 w 9355"/>
                <a:gd name="connsiteY3" fmla="*/ 18953 h 18997"/>
              </a:gdLst>
              <a:ahLst/>
              <a:cxnLst>
                <a:cxn ang="0">
                  <a:pos x="connsiteX0" y="connsiteY0"/>
                </a:cxn>
                <a:cxn ang="0">
                  <a:pos x="connsiteX1" y="connsiteY1"/>
                </a:cxn>
                <a:cxn ang="0">
                  <a:pos x="connsiteX2" y="connsiteY2"/>
                </a:cxn>
                <a:cxn ang="0">
                  <a:pos x="connsiteX3" y="connsiteY3"/>
                </a:cxn>
              </a:cxnLst>
              <a:rect l="l" t="t" r="r" b="b"/>
              <a:pathLst>
                <a:path w="9355" h="18997">
                  <a:moveTo>
                    <a:pt x="8894" y="18953"/>
                  </a:moveTo>
                  <a:cubicBezTo>
                    <a:pt x="10077" y="19491"/>
                    <a:pt x="8894" y="15081"/>
                    <a:pt x="6420" y="9488"/>
                  </a:cubicBezTo>
                  <a:cubicBezTo>
                    <a:pt x="4484" y="5293"/>
                    <a:pt x="1365" y="-407"/>
                    <a:pt x="182" y="23"/>
                  </a:cubicBezTo>
                  <a:cubicBezTo>
                    <a:pt x="-1324" y="2067"/>
                    <a:pt x="6958" y="18092"/>
                    <a:pt x="8894" y="189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9" name="任意多边形: 形状 1142">
              <a:extLst>
                <a:ext uri="{FF2B5EF4-FFF2-40B4-BE49-F238E27FC236}">
                  <a16:creationId xmlns:a16="http://schemas.microsoft.com/office/drawing/2014/main" xmlns="" id="{50F195B8-0DC6-4AF3-976E-BEDEF0A72422}"/>
                </a:ext>
              </a:extLst>
            </p:cNvPr>
            <p:cNvSpPr/>
            <p:nvPr/>
          </p:nvSpPr>
          <p:spPr>
            <a:xfrm>
              <a:off x="3148406" y="2015692"/>
              <a:ext cx="38630" cy="79986"/>
            </a:xfrm>
            <a:custGeom>
              <a:avLst/>
              <a:gdLst>
                <a:gd name="connsiteX0" fmla="*/ 5270 w 9142"/>
                <a:gd name="connsiteY0" fmla="*/ 9465 h 18929"/>
                <a:gd name="connsiteX1" fmla="*/ 107 w 9142"/>
                <a:gd name="connsiteY1" fmla="*/ 0 h 18929"/>
                <a:gd name="connsiteX2" fmla="*/ 0 w 9142"/>
                <a:gd name="connsiteY2" fmla="*/ 0 h 18929"/>
                <a:gd name="connsiteX3" fmla="*/ 9142 w 9142"/>
                <a:gd name="connsiteY3" fmla="*/ 18930 h 18929"/>
                <a:gd name="connsiteX4" fmla="*/ 5270 w 9142"/>
                <a:gd name="connsiteY4" fmla="*/ 9465 h 18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 h="18929">
                  <a:moveTo>
                    <a:pt x="5270" y="9465"/>
                  </a:moveTo>
                  <a:cubicBezTo>
                    <a:pt x="3980" y="6668"/>
                    <a:pt x="1183" y="1076"/>
                    <a:pt x="107" y="0"/>
                  </a:cubicBezTo>
                  <a:cubicBezTo>
                    <a:pt x="107" y="0"/>
                    <a:pt x="0" y="0"/>
                    <a:pt x="0" y="0"/>
                  </a:cubicBezTo>
                  <a:cubicBezTo>
                    <a:pt x="0" y="1291"/>
                    <a:pt x="7852" y="18822"/>
                    <a:pt x="9142" y="18930"/>
                  </a:cubicBezTo>
                  <a:cubicBezTo>
                    <a:pt x="9035" y="17854"/>
                    <a:pt x="6561" y="12261"/>
                    <a:pt x="5270"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0" name="任意多边形: 形状 1149">
              <a:extLst>
                <a:ext uri="{FF2B5EF4-FFF2-40B4-BE49-F238E27FC236}">
                  <a16:creationId xmlns:a16="http://schemas.microsoft.com/office/drawing/2014/main" xmlns="" id="{B38CDF7E-56DA-4ACD-BC18-6C22DECC44CC}"/>
                </a:ext>
              </a:extLst>
            </p:cNvPr>
            <p:cNvSpPr/>
            <p:nvPr/>
          </p:nvSpPr>
          <p:spPr>
            <a:xfrm>
              <a:off x="2052175" y="2415632"/>
              <a:ext cx="70487" cy="85116"/>
            </a:xfrm>
            <a:custGeom>
              <a:avLst/>
              <a:gdLst>
                <a:gd name="connsiteX0" fmla="*/ 5271 w 16681"/>
                <a:gd name="connsiteY0" fmla="*/ 18286 h 20143"/>
                <a:gd name="connsiteX1" fmla="*/ 16457 w 16681"/>
                <a:gd name="connsiteY1" fmla="*/ 10327 h 20143"/>
                <a:gd name="connsiteX2" fmla="*/ 5702 w 16681"/>
                <a:gd name="connsiteY2" fmla="*/ 1 h 20143"/>
                <a:gd name="connsiteX3" fmla="*/ 5271 w 16681"/>
                <a:gd name="connsiteY3" fmla="*/ 18286 h 20143"/>
              </a:gdLst>
              <a:ahLst/>
              <a:cxnLst>
                <a:cxn ang="0">
                  <a:pos x="connsiteX0" y="connsiteY0"/>
                </a:cxn>
                <a:cxn ang="0">
                  <a:pos x="connsiteX1" y="connsiteY1"/>
                </a:cxn>
                <a:cxn ang="0">
                  <a:pos x="connsiteX2" y="connsiteY2"/>
                </a:cxn>
                <a:cxn ang="0">
                  <a:pos x="connsiteX3" y="connsiteY3"/>
                </a:cxn>
              </a:cxnLst>
              <a:rect l="l" t="t" r="r" b="b"/>
              <a:pathLst>
                <a:path w="16681" h="20143">
                  <a:moveTo>
                    <a:pt x="5271" y="18286"/>
                  </a:moveTo>
                  <a:cubicBezTo>
                    <a:pt x="11617" y="22911"/>
                    <a:pt x="17963" y="18393"/>
                    <a:pt x="16457" y="10327"/>
                  </a:cubicBezTo>
                  <a:cubicBezTo>
                    <a:pt x="15597" y="5917"/>
                    <a:pt x="11832" y="-106"/>
                    <a:pt x="5702" y="1"/>
                  </a:cubicBezTo>
                  <a:cubicBezTo>
                    <a:pt x="-2258" y="1400"/>
                    <a:pt x="-1397" y="13338"/>
                    <a:pt x="5271" y="182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1" name="任意多边形: 形状 1150">
              <a:extLst>
                <a:ext uri="{FF2B5EF4-FFF2-40B4-BE49-F238E27FC236}">
                  <a16:creationId xmlns:a16="http://schemas.microsoft.com/office/drawing/2014/main" xmlns="" id="{DD280094-ABE7-4762-BE34-EDFEC34A4C5C}"/>
                </a:ext>
              </a:extLst>
            </p:cNvPr>
            <p:cNvSpPr/>
            <p:nvPr/>
          </p:nvSpPr>
          <p:spPr>
            <a:xfrm>
              <a:off x="2297708" y="2389708"/>
              <a:ext cx="64850" cy="84685"/>
            </a:xfrm>
            <a:custGeom>
              <a:avLst/>
              <a:gdLst>
                <a:gd name="connsiteX0" fmla="*/ 15033 w 15347"/>
                <a:gd name="connsiteY0" fmla="*/ 10223 h 20041"/>
                <a:gd name="connsiteX1" fmla="*/ 4815 w 15347"/>
                <a:gd name="connsiteY1" fmla="*/ 6 h 20041"/>
                <a:gd name="connsiteX2" fmla="*/ 4062 w 15347"/>
                <a:gd name="connsiteY2" fmla="*/ 113 h 20041"/>
                <a:gd name="connsiteX3" fmla="*/ 6106 w 15347"/>
                <a:gd name="connsiteY3" fmla="*/ 18720 h 20041"/>
                <a:gd name="connsiteX4" fmla="*/ 15033 w 15347"/>
                <a:gd name="connsiteY4" fmla="*/ 10223 h 20041"/>
                <a:gd name="connsiteX5" fmla="*/ 15033 w 15347"/>
                <a:gd name="connsiteY5" fmla="*/ 10223 h 2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47" h="20041">
                  <a:moveTo>
                    <a:pt x="15033" y="10223"/>
                  </a:moveTo>
                  <a:cubicBezTo>
                    <a:pt x="14065" y="5814"/>
                    <a:pt x="10193" y="-210"/>
                    <a:pt x="4815" y="6"/>
                  </a:cubicBezTo>
                  <a:cubicBezTo>
                    <a:pt x="4600" y="6"/>
                    <a:pt x="4277" y="113"/>
                    <a:pt x="4062" y="113"/>
                  </a:cubicBezTo>
                  <a:cubicBezTo>
                    <a:pt x="-2284" y="1834"/>
                    <a:pt x="-885" y="14203"/>
                    <a:pt x="6106" y="18720"/>
                  </a:cubicBezTo>
                  <a:cubicBezTo>
                    <a:pt x="11806" y="22485"/>
                    <a:pt x="16646" y="17752"/>
                    <a:pt x="15033" y="10223"/>
                  </a:cubicBezTo>
                  <a:lnTo>
                    <a:pt x="15033" y="1022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12" name="任意多边形: 形状 1151">
              <a:extLst>
                <a:ext uri="{FF2B5EF4-FFF2-40B4-BE49-F238E27FC236}">
                  <a16:creationId xmlns:a16="http://schemas.microsoft.com/office/drawing/2014/main" xmlns="" id="{0097BD8F-C0F3-406B-9D26-3608B6D63C80}"/>
                </a:ext>
              </a:extLst>
            </p:cNvPr>
            <p:cNvSpPr/>
            <p:nvPr/>
          </p:nvSpPr>
          <p:spPr>
            <a:xfrm>
              <a:off x="2516146" y="2362897"/>
              <a:ext cx="59146" cy="84588"/>
            </a:xfrm>
            <a:custGeom>
              <a:avLst/>
              <a:gdLst>
                <a:gd name="connsiteX0" fmla="*/ 3135 w 13997"/>
                <a:gd name="connsiteY0" fmla="*/ 113 h 20018"/>
                <a:gd name="connsiteX1" fmla="*/ 6792 w 13997"/>
                <a:gd name="connsiteY1" fmla="*/ 19151 h 20018"/>
                <a:gd name="connsiteX2" fmla="*/ 13461 w 13997"/>
                <a:gd name="connsiteY2" fmla="*/ 10116 h 20018"/>
                <a:gd name="connsiteX3" fmla="*/ 3673 w 13997"/>
                <a:gd name="connsiteY3" fmla="*/ 6 h 20018"/>
                <a:gd name="connsiteX4" fmla="*/ 3135 w 13997"/>
                <a:gd name="connsiteY4" fmla="*/ 113 h 20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7" h="20018">
                  <a:moveTo>
                    <a:pt x="3135" y="113"/>
                  </a:moveTo>
                  <a:cubicBezTo>
                    <a:pt x="-2565" y="1942"/>
                    <a:pt x="16" y="15279"/>
                    <a:pt x="6792" y="19151"/>
                  </a:cubicBezTo>
                  <a:cubicBezTo>
                    <a:pt x="11847" y="22055"/>
                    <a:pt x="15397" y="17322"/>
                    <a:pt x="13461" y="10116"/>
                  </a:cubicBezTo>
                  <a:cubicBezTo>
                    <a:pt x="12385" y="5706"/>
                    <a:pt x="8513" y="-209"/>
                    <a:pt x="3673" y="6"/>
                  </a:cubicBezTo>
                  <a:cubicBezTo>
                    <a:pt x="3565" y="6"/>
                    <a:pt x="3243" y="113"/>
                    <a:pt x="3135" y="1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3" name="任意多边形: 形状 1152">
              <a:extLst>
                <a:ext uri="{FF2B5EF4-FFF2-40B4-BE49-F238E27FC236}">
                  <a16:creationId xmlns:a16="http://schemas.microsoft.com/office/drawing/2014/main" xmlns="" id="{70600584-9974-423E-A370-9CEC1C31DE3F}"/>
                </a:ext>
              </a:extLst>
            </p:cNvPr>
            <p:cNvSpPr/>
            <p:nvPr/>
          </p:nvSpPr>
          <p:spPr>
            <a:xfrm>
              <a:off x="2706168" y="2334235"/>
              <a:ext cx="53813" cy="83887"/>
            </a:xfrm>
            <a:custGeom>
              <a:avLst/>
              <a:gdLst>
                <a:gd name="connsiteX0" fmla="*/ 12051 w 12735"/>
                <a:gd name="connsiteY0" fmla="*/ 10015 h 19852"/>
                <a:gd name="connsiteX1" fmla="*/ 2909 w 12735"/>
                <a:gd name="connsiteY1" fmla="*/ 12 h 19852"/>
                <a:gd name="connsiteX2" fmla="*/ 2371 w 12735"/>
                <a:gd name="connsiteY2" fmla="*/ 120 h 19852"/>
                <a:gd name="connsiteX3" fmla="*/ 7426 w 12735"/>
                <a:gd name="connsiteY3" fmla="*/ 19372 h 19852"/>
                <a:gd name="connsiteX4" fmla="*/ 12051 w 12735"/>
                <a:gd name="connsiteY4" fmla="*/ 10015 h 19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5" h="19852">
                  <a:moveTo>
                    <a:pt x="12051" y="10015"/>
                  </a:moveTo>
                  <a:cubicBezTo>
                    <a:pt x="10761" y="5713"/>
                    <a:pt x="7104" y="-310"/>
                    <a:pt x="2909" y="12"/>
                  </a:cubicBezTo>
                  <a:cubicBezTo>
                    <a:pt x="2801" y="12"/>
                    <a:pt x="2586" y="120"/>
                    <a:pt x="2371" y="120"/>
                  </a:cubicBezTo>
                  <a:cubicBezTo>
                    <a:pt x="-2684" y="2056"/>
                    <a:pt x="973" y="16253"/>
                    <a:pt x="7426" y="19372"/>
                  </a:cubicBezTo>
                  <a:cubicBezTo>
                    <a:pt x="11621" y="21416"/>
                    <a:pt x="13987" y="16684"/>
                    <a:pt x="12051"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4" name="任意多边形: 形状 1153">
              <a:extLst>
                <a:ext uri="{FF2B5EF4-FFF2-40B4-BE49-F238E27FC236}">
                  <a16:creationId xmlns:a16="http://schemas.microsoft.com/office/drawing/2014/main" xmlns="" id="{A9B1569E-8640-4AC6-9C7C-FB31E865F8B0}"/>
                </a:ext>
              </a:extLst>
            </p:cNvPr>
            <p:cNvSpPr/>
            <p:nvPr/>
          </p:nvSpPr>
          <p:spPr>
            <a:xfrm>
              <a:off x="2867797" y="2304693"/>
              <a:ext cx="48801" cy="83887"/>
            </a:xfrm>
            <a:custGeom>
              <a:avLst/>
              <a:gdLst>
                <a:gd name="connsiteX0" fmla="*/ 2089 w 11549"/>
                <a:gd name="connsiteY0" fmla="*/ 13 h 19852"/>
                <a:gd name="connsiteX1" fmla="*/ 7359 w 11549"/>
                <a:gd name="connsiteY1" fmla="*/ 19373 h 19852"/>
                <a:gd name="connsiteX2" fmla="*/ 10586 w 11549"/>
                <a:gd name="connsiteY2" fmla="*/ 10015 h 19852"/>
                <a:gd name="connsiteX3" fmla="*/ 2089 w 11549"/>
                <a:gd name="connsiteY3" fmla="*/ 13 h 19852"/>
              </a:gdLst>
              <a:ahLst/>
              <a:cxnLst>
                <a:cxn ang="0">
                  <a:pos x="connsiteX0" y="connsiteY0"/>
                </a:cxn>
                <a:cxn ang="0">
                  <a:pos x="connsiteX1" y="connsiteY1"/>
                </a:cxn>
                <a:cxn ang="0">
                  <a:pos x="connsiteX2" y="connsiteY2"/>
                </a:cxn>
                <a:cxn ang="0">
                  <a:pos x="connsiteX3" y="connsiteY3"/>
                </a:cxn>
              </a:cxnLst>
              <a:rect l="l" t="t" r="r" b="b"/>
              <a:pathLst>
                <a:path w="11549" h="19852">
                  <a:moveTo>
                    <a:pt x="2089" y="13"/>
                  </a:moveTo>
                  <a:cubicBezTo>
                    <a:pt x="-2967" y="1734"/>
                    <a:pt x="2089" y="16576"/>
                    <a:pt x="7359" y="19373"/>
                  </a:cubicBezTo>
                  <a:cubicBezTo>
                    <a:pt x="11123" y="21416"/>
                    <a:pt x="12737" y="16684"/>
                    <a:pt x="10586" y="10015"/>
                  </a:cubicBezTo>
                  <a:cubicBezTo>
                    <a:pt x="9187" y="5606"/>
                    <a:pt x="5638" y="-310"/>
                    <a:pt x="2089"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5" name="任意多边形: 形状 1154">
              <a:extLst>
                <a:ext uri="{FF2B5EF4-FFF2-40B4-BE49-F238E27FC236}">
                  <a16:creationId xmlns:a16="http://schemas.microsoft.com/office/drawing/2014/main" xmlns="" id="{714FDE76-2836-4B9D-B55E-B66CF3E24467}"/>
                </a:ext>
              </a:extLst>
            </p:cNvPr>
            <p:cNvSpPr/>
            <p:nvPr/>
          </p:nvSpPr>
          <p:spPr>
            <a:xfrm>
              <a:off x="2999141" y="2274239"/>
              <a:ext cx="44656" cy="83553"/>
            </a:xfrm>
            <a:custGeom>
              <a:avLst/>
              <a:gdLst>
                <a:gd name="connsiteX0" fmla="*/ 9295 w 10568"/>
                <a:gd name="connsiteY0" fmla="*/ 9908 h 19773"/>
                <a:gd name="connsiteX1" fmla="*/ 1551 w 10568"/>
                <a:gd name="connsiteY1" fmla="*/ 13 h 19773"/>
                <a:gd name="connsiteX2" fmla="*/ 7897 w 10568"/>
                <a:gd name="connsiteY2" fmla="*/ 19588 h 19773"/>
                <a:gd name="connsiteX3" fmla="*/ 9295 w 10568"/>
                <a:gd name="connsiteY3" fmla="*/ 9908 h 19773"/>
              </a:gdLst>
              <a:ahLst/>
              <a:cxnLst>
                <a:cxn ang="0">
                  <a:pos x="connsiteX0" y="connsiteY0"/>
                </a:cxn>
                <a:cxn ang="0">
                  <a:pos x="connsiteX1" y="connsiteY1"/>
                </a:cxn>
                <a:cxn ang="0">
                  <a:pos x="connsiteX2" y="connsiteY2"/>
                </a:cxn>
                <a:cxn ang="0">
                  <a:pos x="connsiteX3" y="connsiteY3"/>
                </a:cxn>
              </a:cxnLst>
              <a:rect l="l" t="t" r="r" b="b"/>
              <a:pathLst>
                <a:path w="10568" h="19773">
                  <a:moveTo>
                    <a:pt x="9295" y="9908"/>
                  </a:moveTo>
                  <a:cubicBezTo>
                    <a:pt x="7789" y="5606"/>
                    <a:pt x="4347" y="-310"/>
                    <a:pt x="1551" y="13"/>
                  </a:cubicBezTo>
                  <a:cubicBezTo>
                    <a:pt x="-2967" y="1949"/>
                    <a:pt x="3379" y="17544"/>
                    <a:pt x="7897" y="19588"/>
                  </a:cubicBezTo>
                  <a:cubicBezTo>
                    <a:pt x="10801" y="20771"/>
                    <a:pt x="11446" y="16146"/>
                    <a:pt x="9295" y="99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6" name="任意多边形: 形状 1155">
              <a:extLst>
                <a:ext uri="{FF2B5EF4-FFF2-40B4-BE49-F238E27FC236}">
                  <a16:creationId xmlns:a16="http://schemas.microsoft.com/office/drawing/2014/main" xmlns="" id="{BA61E2FC-3BEB-4006-855B-5201827B7599}"/>
                </a:ext>
              </a:extLst>
            </p:cNvPr>
            <p:cNvSpPr/>
            <p:nvPr/>
          </p:nvSpPr>
          <p:spPr>
            <a:xfrm>
              <a:off x="3101519" y="2243752"/>
              <a:ext cx="40291" cy="82801"/>
            </a:xfrm>
            <a:custGeom>
              <a:avLst/>
              <a:gdLst>
                <a:gd name="connsiteX0" fmla="*/ 7761 w 9535"/>
                <a:gd name="connsiteY0" fmla="*/ 19382 h 19595"/>
                <a:gd name="connsiteX1" fmla="*/ 7761 w 9535"/>
                <a:gd name="connsiteY1" fmla="*/ 9810 h 19595"/>
                <a:gd name="connsiteX2" fmla="*/ 770 w 9535"/>
                <a:gd name="connsiteY2" fmla="*/ 22 h 19595"/>
                <a:gd name="connsiteX3" fmla="*/ 7761 w 9535"/>
                <a:gd name="connsiteY3" fmla="*/ 19382 h 19595"/>
              </a:gdLst>
              <a:ahLst/>
              <a:cxnLst>
                <a:cxn ang="0">
                  <a:pos x="connsiteX0" y="connsiteY0"/>
                </a:cxn>
                <a:cxn ang="0">
                  <a:pos x="connsiteX1" y="connsiteY1"/>
                </a:cxn>
                <a:cxn ang="0">
                  <a:pos x="connsiteX2" y="connsiteY2"/>
                </a:cxn>
                <a:cxn ang="0">
                  <a:pos x="connsiteX3" y="connsiteY3"/>
                </a:cxn>
              </a:cxnLst>
              <a:rect l="l" t="t" r="r" b="b"/>
              <a:pathLst>
                <a:path w="9535" h="19595">
                  <a:moveTo>
                    <a:pt x="7761" y="19382"/>
                  </a:moveTo>
                  <a:cubicBezTo>
                    <a:pt x="10127" y="20673"/>
                    <a:pt x="10127" y="15940"/>
                    <a:pt x="7761" y="9810"/>
                  </a:cubicBezTo>
                  <a:cubicBezTo>
                    <a:pt x="6148" y="5508"/>
                    <a:pt x="2921" y="-408"/>
                    <a:pt x="770" y="22"/>
                  </a:cubicBezTo>
                  <a:cubicBezTo>
                    <a:pt x="-2242" y="1851"/>
                    <a:pt x="4319" y="17554"/>
                    <a:pt x="7761" y="193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7" name="任意多边形: 形状 1156">
              <a:extLst>
                <a:ext uri="{FF2B5EF4-FFF2-40B4-BE49-F238E27FC236}">
                  <a16:creationId xmlns:a16="http://schemas.microsoft.com/office/drawing/2014/main" xmlns="" id="{410B9C62-8172-49BD-A6B7-B66CB0B222A2}"/>
                </a:ext>
              </a:extLst>
            </p:cNvPr>
            <p:cNvSpPr/>
            <p:nvPr/>
          </p:nvSpPr>
          <p:spPr>
            <a:xfrm>
              <a:off x="3172695" y="2212432"/>
              <a:ext cx="36991" cy="82953"/>
            </a:xfrm>
            <a:custGeom>
              <a:avLst/>
              <a:gdLst>
                <a:gd name="connsiteX0" fmla="*/ 382 w 8754"/>
                <a:gd name="connsiteY0" fmla="*/ 13 h 19631"/>
                <a:gd name="connsiteX1" fmla="*/ 8019 w 8754"/>
                <a:gd name="connsiteY1" fmla="*/ 19588 h 19631"/>
                <a:gd name="connsiteX2" fmla="*/ 6513 w 8754"/>
                <a:gd name="connsiteY2" fmla="*/ 9800 h 19631"/>
                <a:gd name="connsiteX3" fmla="*/ 382 w 8754"/>
                <a:gd name="connsiteY3" fmla="*/ 13 h 19631"/>
              </a:gdLst>
              <a:ahLst/>
              <a:cxnLst>
                <a:cxn ang="0">
                  <a:pos x="connsiteX0" y="connsiteY0"/>
                </a:cxn>
                <a:cxn ang="0">
                  <a:pos x="connsiteX1" y="connsiteY1"/>
                </a:cxn>
                <a:cxn ang="0">
                  <a:pos x="connsiteX2" y="connsiteY2"/>
                </a:cxn>
                <a:cxn ang="0">
                  <a:pos x="connsiteX3" y="connsiteY3"/>
                </a:cxn>
              </a:cxnLst>
              <a:rect l="l" t="t" r="r" b="b"/>
              <a:pathLst>
                <a:path w="8754" h="19631">
                  <a:moveTo>
                    <a:pt x="382" y="13"/>
                  </a:moveTo>
                  <a:cubicBezTo>
                    <a:pt x="-1769" y="2164"/>
                    <a:pt x="5760" y="18620"/>
                    <a:pt x="8019" y="19588"/>
                  </a:cubicBezTo>
                  <a:cubicBezTo>
                    <a:pt x="9417" y="20126"/>
                    <a:pt x="8772" y="15608"/>
                    <a:pt x="6513" y="9800"/>
                  </a:cubicBezTo>
                  <a:cubicBezTo>
                    <a:pt x="4792" y="5498"/>
                    <a:pt x="1781" y="-310"/>
                    <a:pt x="382"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8" name="任意多边形: 形状 1157">
              <a:extLst>
                <a:ext uri="{FF2B5EF4-FFF2-40B4-BE49-F238E27FC236}">
                  <a16:creationId xmlns:a16="http://schemas.microsoft.com/office/drawing/2014/main" xmlns="" id="{0B4CD573-8CC2-4628-A626-21D155BFFCCE}"/>
                </a:ext>
              </a:extLst>
            </p:cNvPr>
            <p:cNvSpPr/>
            <p:nvPr/>
          </p:nvSpPr>
          <p:spPr>
            <a:xfrm>
              <a:off x="3212310" y="2181580"/>
              <a:ext cx="34781" cy="82260"/>
            </a:xfrm>
            <a:custGeom>
              <a:avLst/>
              <a:gdLst>
                <a:gd name="connsiteX0" fmla="*/ 5205 w 8231"/>
                <a:gd name="connsiteY0" fmla="*/ 9788 h 19467"/>
                <a:gd name="connsiteX1" fmla="*/ 150 w 8231"/>
                <a:gd name="connsiteY1" fmla="*/ 0 h 19467"/>
                <a:gd name="connsiteX2" fmla="*/ 42 w 8231"/>
                <a:gd name="connsiteY2" fmla="*/ 0 h 19467"/>
                <a:gd name="connsiteX3" fmla="*/ 8109 w 8231"/>
                <a:gd name="connsiteY3" fmla="*/ 19468 h 19467"/>
                <a:gd name="connsiteX4" fmla="*/ 5205 w 8231"/>
                <a:gd name="connsiteY4" fmla="*/ 9788 h 1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1" h="19467">
                  <a:moveTo>
                    <a:pt x="5205" y="9788"/>
                  </a:moveTo>
                  <a:cubicBezTo>
                    <a:pt x="3699" y="6023"/>
                    <a:pt x="1118" y="323"/>
                    <a:pt x="150" y="0"/>
                  </a:cubicBezTo>
                  <a:cubicBezTo>
                    <a:pt x="150" y="0"/>
                    <a:pt x="42" y="0"/>
                    <a:pt x="42" y="0"/>
                  </a:cubicBezTo>
                  <a:cubicBezTo>
                    <a:pt x="-603" y="1936"/>
                    <a:pt x="6388" y="18822"/>
                    <a:pt x="8109" y="19468"/>
                  </a:cubicBezTo>
                  <a:cubicBezTo>
                    <a:pt x="8754" y="19145"/>
                    <a:pt x="6710" y="13444"/>
                    <a:pt x="5205"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9" name="任意多边形: 形状 1158">
              <a:extLst>
                <a:ext uri="{FF2B5EF4-FFF2-40B4-BE49-F238E27FC236}">
                  <a16:creationId xmlns:a16="http://schemas.microsoft.com/office/drawing/2014/main" xmlns="" id="{44CB3432-2CDF-4049-AD4F-C1B7890FBB16}"/>
                </a:ext>
              </a:extLst>
            </p:cNvPr>
            <p:cNvSpPr/>
            <p:nvPr/>
          </p:nvSpPr>
          <p:spPr>
            <a:xfrm>
              <a:off x="3219304" y="2150674"/>
              <a:ext cx="34540" cy="81808"/>
            </a:xfrm>
            <a:custGeom>
              <a:avLst/>
              <a:gdLst>
                <a:gd name="connsiteX0" fmla="*/ 6668 w 8174"/>
                <a:gd name="connsiteY0" fmla="*/ 15811 h 19360"/>
                <a:gd name="connsiteX1" fmla="*/ 1721 w 8174"/>
                <a:gd name="connsiteY1" fmla="*/ 3980 h 19360"/>
                <a:gd name="connsiteX2" fmla="*/ 0 w 8174"/>
                <a:gd name="connsiteY2" fmla="*/ 0 h 19360"/>
                <a:gd name="connsiteX3" fmla="*/ 8174 w 8174"/>
                <a:gd name="connsiteY3" fmla="*/ 19360 h 19360"/>
                <a:gd name="connsiteX4" fmla="*/ 6668 w 8174"/>
                <a:gd name="connsiteY4" fmla="*/ 15811 h 19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4" h="19360">
                  <a:moveTo>
                    <a:pt x="6668" y="15811"/>
                  </a:moveTo>
                  <a:lnTo>
                    <a:pt x="1721" y="3980"/>
                  </a:lnTo>
                  <a:cubicBezTo>
                    <a:pt x="215" y="323"/>
                    <a:pt x="107" y="215"/>
                    <a:pt x="0" y="0"/>
                  </a:cubicBezTo>
                  <a:cubicBezTo>
                    <a:pt x="430" y="1076"/>
                    <a:pt x="7636" y="18500"/>
                    <a:pt x="8174" y="19360"/>
                  </a:cubicBezTo>
                  <a:cubicBezTo>
                    <a:pt x="7636" y="18177"/>
                    <a:pt x="7099" y="16994"/>
                    <a:pt x="6668" y="158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0" name="任意多边形: 形状 1164">
              <a:extLst>
                <a:ext uri="{FF2B5EF4-FFF2-40B4-BE49-F238E27FC236}">
                  <a16:creationId xmlns:a16="http://schemas.microsoft.com/office/drawing/2014/main" xmlns="" id="{2216B6DE-CFCA-4CBE-979B-BB84F1C94A70}"/>
                </a:ext>
              </a:extLst>
            </p:cNvPr>
            <p:cNvSpPr/>
            <p:nvPr/>
          </p:nvSpPr>
          <p:spPr>
            <a:xfrm>
              <a:off x="3209525" y="2417407"/>
              <a:ext cx="34891" cy="85353"/>
            </a:xfrm>
            <a:custGeom>
              <a:avLst/>
              <a:gdLst>
                <a:gd name="connsiteX0" fmla="*/ 6724 w 8257"/>
                <a:gd name="connsiteY0" fmla="*/ 10123 h 20199"/>
                <a:gd name="connsiteX1" fmla="*/ 701 w 8257"/>
                <a:gd name="connsiteY1" fmla="*/ 12 h 20199"/>
                <a:gd name="connsiteX2" fmla="*/ 6724 w 8257"/>
                <a:gd name="connsiteY2" fmla="*/ 20018 h 20199"/>
                <a:gd name="connsiteX3" fmla="*/ 6724 w 8257"/>
                <a:gd name="connsiteY3" fmla="*/ 10123 h 20199"/>
              </a:gdLst>
              <a:ahLst/>
              <a:cxnLst>
                <a:cxn ang="0">
                  <a:pos x="connsiteX0" y="connsiteY0"/>
                </a:cxn>
                <a:cxn ang="0">
                  <a:pos x="connsiteX1" y="connsiteY1"/>
                </a:cxn>
                <a:cxn ang="0">
                  <a:pos x="connsiteX2" y="connsiteY2"/>
                </a:cxn>
                <a:cxn ang="0">
                  <a:pos x="connsiteX3" y="connsiteY3"/>
                </a:cxn>
              </a:cxnLst>
              <a:rect l="l" t="t" r="r" b="b"/>
              <a:pathLst>
                <a:path w="8257" h="20199">
                  <a:moveTo>
                    <a:pt x="6724" y="10123"/>
                  </a:moveTo>
                  <a:cubicBezTo>
                    <a:pt x="5326" y="5713"/>
                    <a:pt x="2530" y="-310"/>
                    <a:pt x="701" y="12"/>
                  </a:cubicBezTo>
                  <a:cubicBezTo>
                    <a:pt x="-1988" y="1948"/>
                    <a:pt x="3713" y="18082"/>
                    <a:pt x="6724" y="20018"/>
                  </a:cubicBezTo>
                  <a:cubicBezTo>
                    <a:pt x="8768" y="21201"/>
                    <a:pt x="8768" y="16468"/>
                    <a:pt x="6724" y="101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1" name="任意多边形: 形状 1165">
              <a:extLst>
                <a:ext uri="{FF2B5EF4-FFF2-40B4-BE49-F238E27FC236}">
                  <a16:creationId xmlns:a16="http://schemas.microsoft.com/office/drawing/2014/main" xmlns="" id="{7AD88205-7DC1-4678-880B-FC083AE94CCA}"/>
                </a:ext>
              </a:extLst>
            </p:cNvPr>
            <p:cNvSpPr/>
            <p:nvPr/>
          </p:nvSpPr>
          <p:spPr>
            <a:xfrm>
              <a:off x="3268215" y="2385136"/>
              <a:ext cx="31434" cy="85290"/>
            </a:xfrm>
            <a:custGeom>
              <a:avLst/>
              <a:gdLst>
                <a:gd name="connsiteX0" fmla="*/ 5312 w 7439"/>
                <a:gd name="connsiteY0" fmla="*/ 10123 h 20184"/>
                <a:gd name="connsiteX1" fmla="*/ 256 w 7439"/>
                <a:gd name="connsiteY1" fmla="*/ 12 h 20184"/>
                <a:gd name="connsiteX2" fmla="*/ 6925 w 7439"/>
                <a:gd name="connsiteY2" fmla="*/ 20125 h 20184"/>
                <a:gd name="connsiteX3" fmla="*/ 5312 w 7439"/>
                <a:gd name="connsiteY3" fmla="*/ 10123 h 20184"/>
              </a:gdLst>
              <a:ahLst/>
              <a:cxnLst>
                <a:cxn ang="0">
                  <a:pos x="connsiteX0" y="connsiteY0"/>
                </a:cxn>
                <a:cxn ang="0">
                  <a:pos x="connsiteX1" y="connsiteY1"/>
                </a:cxn>
                <a:cxn ang="0">
                  <a:pos x="connsiteX2" y="connsiteY2"/>
                </a:cxn>
                <a:cxn ang="0">
                  <a:pos x="connsiteX3" y="connsiteY3"/>
                </a:cxn>
              </a:cxnLst>
              <a:rect l="l" t="t" r="r" b="b"/>
              <a:pathLst>
                <a:path w="7439" h="20184">
                  <a:moveTo>
                    <a:pt x="5312" y="10123"/>
                  </a:moveTo>
                  <a:cubicBezTo>
                    <a:pt x="3806" y="5713"/>
                    <a:pt x="1332" y="-310"/>
                    <a:pt x="256" y="12"/>
                  </a:cubicBezTo>
                  <a:cubicBezTo>
                    <a:pt x="-1357" y="2271"/>
                    <a:pt x="5097" y="19157"/>
                    <a:pt x="6925" y="20125"/>
                  </a:cubicBezTo>
                  <a:cubicBezTo>
                    <a:pt x="8000" y="20771"/>
                    <a:pt x="7355" y="16038"/>
                    <a:pt x="5312" y="101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2" name="任意多边形: 形状 1166">
              <a:extLst>
                <a:ext uri="{FF2B5EF4-FFF2-40B4-BE49-F238E27FC236}">
                  <a16:creationId xmlns:a16="http://schemas.microsoft.com/office/drawing/2014/main" xmlns="" id="{5AA46A1C-BD73-41D2-B92F-92A6E3AA4BD8}"/>
                </a:ext>
              </a:extLst>
            </p:cNvPr>
            <p:cNvSpPr/>
            <p:nvPr/>
          </p:nvSpPr>
          <p:spPr>
            <a:xfrm>
              <a:off x="3293835" y="2353829"/>
              <a:ext cx="29562" cy="84533"/>
            </a:xfrm>
            <a:custGeom>
              <a:avLst/>
              <a:gdLst>
                <a:gd name="connsiteX0" fmla="*/ 6993 w 6996"/>
                <a:gd name="connsiteY0" fmla="*/ 20005 h 20005"/>
                <a:gd name="connsiteX1" fmla="*/ 4089 w 6996"/>
                <a:gd name="connsiteY1" fmla="*/ 10003 h 20005"/>
                <a:gd name="connsiteX2" fmla="*/ 109 w 6996"/>
                <a:gd name="connsiteY2" fmla="*/ 0 h 20005"/>
                <a:gd name="connsiteX3" fmla="*/ 2 w 6996"/>
                <a:gd name="connsiteY3" fmla="*/ 0 h 20005"/>
                <a:gd name="connsiteX4" fmla="*/ 6885 w 6996"/>
                <a:gd name="connsiteY4" fmla="*/ 20005 h 20005"/>
                <a:gd name="connsiteX5" fmla="*/ 6993 w 6996"/>
                <a:gd name="connsiteY5" fmla="*/ 20005 h 2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96" h="20005">
                  <a:moveTo>
                    <a:pt x="6993" y="20005"/>
                  </a:moveTo>
                  <a:cubicBezTo>
                    <a:pt x="7100" y="18930"/>
                    <a:pt x="5164" y="13014"/>
                    <a:pt x="4089" y="10003"/>
                  </a:cubicBezTo>
                  <a:cubicBezTo>
                    <a:pt x="3013" y="6991"/>
                    <a:pt x="862" y="1076"/>
                    <a:pt x="109" y="0"/>
                  </a:cubicBezTo>
                  <a:cubicBezTo>
                    <a:pt x="109" y="0"/>
                    <a:pt x="2" y="0"/>
                    <a:pt x="2" y="0"/>
                  </a:cubicBezTo>
                  <a:cubicBezTo>
                    <a:pt x="-106" y="1721"/>
                    <a:pt x="5594" y="18177"/>
                    <a:pt x="6885" y="20005"/>
                  </a:cubicBezTo>
                  <a:cubicBezTo>
                    <a:pt x="6993" y="20005"/>
                    <a:pt x="6993" y="20005"/>
                    <a:pt x="6993" y="200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3" name="任意多边形: 形状 1184">
              <a:extLst>
                <a:ext uri="{FF2B5EF4-FFF2-40B4-BE49-F238E27FC236}">
                  <a16:creationId xmlns:a16="http://schemas.microsoft.com/office/drawing/2014/main" xmlns="" id="{2E679E10-F57A-4A77-9824-51703CA9BAB8}"/>
                </a:ext>
              </a:extLst>
            </p:cNvPr>
            <p:cNvSpPr/>
            <p:nvPr/>
          </p:nvSpPr>
          <p:spPr>
            <a:xfrm>
              <a:off x="258293" y="2876945"/>
              <a:ext cx="85108" cy="89414"/>
            </a:xfrm>
            <a:custGeom>
              <a:avLst/>
              <a:gdLst>
                <a:gd name="connsiteX0" fmla="*/ 20119 w 20141"/>
                <a:gd name="connsiteY0" fmla="*/ 11401 h 21160"/>
                <a:gd name="connsiteX1" fmla="*/ 9793 w 20141"/>
                <a:gd name="connsiteY1" fmla="*/ 0 h 21160"/>
                <a:gd name="connsiteX2" fmla="*/ 2479 w 20141"/>
                <a:gd name="connsiteY2" fmla="*/ 17424 h 21160"/>
                <a:gd name="connsiteX3" fmla="*/ 20119 w 20141"/>
                <a:gd name="connsiteY3" fmla="*/ 11401 h 21160"/>
              </a:gdLst>
              <a:ahLst/>
              <a:cxnLst>
                <a:cxn ang="0">
                  <a:pos x="connsiteX0" y="connsiteY0"/>
                </a:cxn>
                <a:cxn ang="0">
                  <a:pos x="connsiteX1" y="connsiteY1"/>
                </a:cxn>
                <a:cxn ang="0">
                  <a:pos x="connsiteX2" y="connsiteY2"/>
                </a:cxn>
                <a:cxn ang="0">
                  <a:pos x="connsiteX3" y="connsiteY3"/>
                </a:cxn>
              </a:cxnLst>
              <a:rect l="l" t="t" r="r" b="b"/>
              <a:pathLst>
                <a:path w="20141" h="21160">
                  <a:moveTo>
                    <a:pt x="20119" y="11401"/>
                  </a:moveTo>
                  <a:cubicBezTo>
                    <a:pt x="20441" y="6776"/>
                    <a:pt x="17430" y="215"/>
                    <a:pt x="9793" y="0"/>
                  </a:cubicBezTo>
                  <a:cubicBezTo>
                    <a:pt x="436" y="753"/>
                    <a:pt x="-2683" y="11293"/>
                    <a:pt x="2479" y="17424"/>
                  </a:cubicBezTo>
                  <a:cubicBezTo>
                    <a:pt x="8395" y="24630"/>
                    <a:pt x="19473" y="20758"/>
                    <a:pt x="20119"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4" name="任意多边形: 形状 1185">
              <a:extLst>
                <a:ext uri="{FF2B5EF4-FFF2-40B4-BE49-F238E27FC236}">
                  <a16:creationId xmlns:a16="http://schemas.microsoft.com/office/drawing/2014/main" xmlns="" id="{D046806B-0476-4F6D-AAAF-347DC38E046E}"/>
                </a:ext>
              </a:extLst>
            </p:cNvPr>
            <p:cNvSpPr/>
            <p:nvPr/>
          </p:nvSpPr>
          <p:spPr>
            <a:xfrm>
              <a:off x="584839" y="2867856"/>
              <a:ext cx="85285" cy="88894"/>
            </a:xfrm>
            <a:custGeom>
              <a:avLst/>
              <a:gdLst>
                <a:gd name="connsiteX0" fmla="*/ 20173 w 20183"/>
                <a:gd name="connsiteY0" fmla="*/ 11293 h 21037"/>
                <a:gd name="connsiteX1" fmla="*/ 9418 w 20183"/>
                <a:gd name="connsiteY1" fmla="*/ 0 h 21037"/>
                <a:gd name="connsiteX2" fmla="*/ 2642 w 20183"/>
                <a:gd name="connsiteY2" fmla="*/ 17532 h 21037"/>
                <a:gd name="connsiteX3" fmla="*/ 20173 w 20183"/>
                <a:gd name="connsiteY3" fmla="*/ 11293 h 21037"/>
              </a:gdLst>
              <a:ahLst/>
              <a:cxnLst>
                <a:cxn ang="0">
                  <a:pos x="connsiteX0" y="connsiteY0"/>
                </a:cxn>
                <a:cxn ang="0">
                  <a:pos x="connsiteX1" y="connsiteY1"/>
                </a:cxn>
                <a:cxn ang="0">
                  <a:pos x="connsiteX2" y="connsiteY2"/>
                </a:cxn>
                <a:cxn ang="0">
                  <a:pos x="connsiteX3" y="connsiteY3"/>
                </a:cxn>
              </a:cxnLst>
              <a:rect l="l" t="t" r="r" b="b"/>
              <a:pathLst>
                <a:path w="20183" h="21037">
                  <a:moveTo>
                    <a:pt x="20173" y="11293"/>
                  </a:moveTo>
                  <a:cubicBezTo>
                    <a:pt x="20388" y="6668"/>
                    <a:pt x="17162" y="215"/>
                    <a:pt x="9418" y="0"/>
                  </a:cubicBezTo>
                  <a:cubicBezTo>
                    <a:pt x="168" y="753"/>
                    <a:pt x="-2629" y="11401"/>
                    <a:pt x="2642" y="17532"/>
                  </a:cubicBezTo>
                  <a:cubicBezTo>
                    <a:pt x="8665" y="24415"/>
                    <a:pt x="19743" y="20543"/>
                    <a:pt x="20173"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5" name="任意多边形: 形状 1186">
              <a:extLst>
                <a:ext uri="{FF2B5EF4-FFF2-40B4-BE49-F238E27FC236}">
                  <a16:creationId xmlns:a16="http://schemas.microsoft.com/office/drawing/2014/main" xmlns="" id="{25ED72DE-1496-4F3D-8AA6-AC6F07545388}"/>
                </a:ext>
              </a:extLst>
            </p:cNvPr>
            <p:cNvSpPr/>
            <p:nvPr/>
          </p:nvSpPr>
          <p:spPr>
            <a:xfrm>
              <a:off x="909704" y="2855129"/>
              <a:ext cx="84884" cy="88797"/>
            </a:xfrm>
            <a:custGeom>
              <a:avLst/>
              <a:gdLst>
                <a:gd name="connsiteX0" fmla="*/ 3525 w 20088"/>
                <a:gd name="connsiteY0" fmla="*/ 18284 h 21014"/>
                <a:gd name="connsiteX1" fmla="*/ 20088 w 20088"/>
                <a:gd name="connsiteY1" fmla="*/ 11186 h 21014"/>
                <a:gd name="connsiteX2" fmla="*/ 9117 w 20088"/>
                <a:gd name="connsiteY2" fmla="*/ 0 h 21014"/>
                <a:gd name="connsiteX3" fmla="*/ 3525 w 20088"/>
                <a:gd name="connsiteY3" fmla="*/ 18284 h 21014"/>
              </a:gdLst>
              <a:ahLst/>
              <a:cxnLst>
                <a:cxn ang="0">
                  <a:pos x="connsiteX0" y="connsiteY0"/>
                </a:cxn>
                <a:cxn ang="0">
                  <a:pos x="connsiteX1" y="connsiteY1"/>
                </a:cxn>
                <a:cxn ang="0">
                  <a:pos x="connsiteX2" y="connsiteY2"/>
                </a:cxn>
                <a:cxn ang="0">
                  <a:pos x="connsiteX3" y="connsiteY3"/>
                </a:cxn>
              </a:cxnLst>
              <a:rect l="l" t="t" r="r" b="b"/>
              <a:pathLst>
                <a:path w="20088" h="21014">
                  <a:moveTo>
                    <a:pt x="3525" y="18284"/>
                  </a:moveTo>
                  <a:cubicBezTo>
                    <a:pt x="9870" y="24200"/>
                    <a:pt x="19981" y="19898"/>
                    <a:pt x="20088" y="11186"/>
                  </a:cubicBezTo>
                  <a:cubicBezTo>
                    <a:pt x="20088" y="6561"/>
                    <a:pt x="16754" y="108"/>
                    <a:pt x="9117" y="0"/>
                  </a:cubicBezTo>
                  <a:cubicBezTo>
                    <a:pt x="-563" y="968"/>
                    <a:pt x="-2714" y="12476"/>
                    <a:pt x="3525" y="182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6" name="任意多边形: 形状 1187">
              <a:extLst>
                <a:ext uri="{FF2B5EF4-FFF2-40B4-BE49-F238E27FC236}">
                  <a16:creationId xmlns:a16="http://schemas.microsoft.com/office/drawing/2014/main" xmlns="" id="{EE9D09B8-28DA-4900-A5CE-6E8891010494}"/>
                </a:ext>
              </a:extLst>
            </p:cNvPr>
            <p:cNvSpPr/>
            <p:nvPr/>
          </p:nvSpPr>
          <p:spPr>
            <a:xfrm>
              <a:off x="994131" y="2902396"/>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27" name="任意多边形: 形状 1188">
              <a:extLst>
                <a:ext uri="{FF2B5EF4-FFF2-40B4-BE49-F238E27FC236}">
                  <a16:creationId xmlns:a16="http://schemas.microsoft.com/office/drawing/2014/main" xmlns="" id="{BB72FF7C-8497-4FC0-8D7C-FC6DAD4935BA}"/>
                </a:ext>
              </a:extLst>
            </p:cNvPr>
            <p:cNvSpPr/>
            <p:nvPr/>
          </p:nvSpPr>
          <p:spPr>
            <a:xfrm>
              <a:off x="1230494" y="2839224"/>
              <a:ext cx="83156" cy="89426"/>
            </a:xfrm>
            <a:custGeom>
              <a:avLst/>
              <a:gdLst>
                <a:gd name="connsiteX0" fmla="*/ 3650 w 19679"/>
                <a:gd name="connsiteY0" fmla="*/ 18392 h 21163"/>
                <a:gd name="connsiteX1" fmla="*/ 19676 w 19679"/>
                <a:gd name="connsiteY1" fmla="*/ 11078 h 21163"/>
                <a:gd name="connsiteX2" fmla="*/ 8597 w 19679"/>
                <a:gd name="connsiteY2" fmla="*/ 0 h 21163"/>
                <a:gd name="connsiteX3" fmla="*/ 3650 w 19679"/>
                <a:gd name="connsiteY3" fmla="*/ 18392 h 21163"/>
              </a:gdLst>
              <a:ahLst/>
              <a:cxnLst>
                <a:cxn ang="0">
                  <a:pos x="connsiteX0" y="connsiteY0"/>
                </a:cxn>
                <a:cxn ang="0">
                  <a:pos x="connsiteX1" y="connsiteY1"/>
                </a:cxn>
                <a:cxn ang="0">
                  <a:pos x="connsiteX2" y="connsiteY2"/>
                </a:cxn>
                <a:cxn ang="0">
                  <a:pos x="connsiteX3" y="connsiteY3"/>
                </a:cxn>
              </a:cxnLst>
              <a:rect l="l" t="t" r="r" b="b"/>
              <a:pathLst>
                <a:path w="19679" h="21163">
                  <a:moveTo>
                    <a:pt x="3650" y="18392"/>
                  </a:moveTo>
                  <a:cubicBezTo>
                    <a:pt x="10211" y="24415"/>
                    <a:pt x="19891" y="20005"/>
                    <a:pt x="19676" y="11078"/>
                  </a:cubicBezTo>
                  <a:cubicBezTo>
                    <a:pt x="19568" y="6453"/>
                    <a:pt x="16126" y="0"/>
                    <a:pt x="8597" y="0"/>
                  </a:cubicBezTo>
                  <a:cubicBezTo>
                    <a:pt x="-760" y="1076"/>
                    <a:pt x="-2588" y="12584"/>
                    <a:pt x="3650" y="1839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8" name="任意多边形: 形状 1189">
              <a:extLst>
                <a:ext uri="{FF2B5EF4-FFF2-40B4-BE49-F238E27FC236}">
                  <a16:creationId xmlns:a16="http://schemas.microsoft.com/office/drawing/2014/main" xmlns="" id="{F377686A-DEF2-47BD-A334-09C67B5859D3}"/>
                </a:ext>
              </a:extLst>
            </p:cNvPr>
            <p:cNvSpPr/>
            <p:nvPr/>
          </p:nvSpPr>
          <p:spPr>
            <a:xfrm>
              <a:off x="1625871" y="2866491"/>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29" name="任意多边形: 形状 1190">
              <a:extLst>
                <a:ext uri="{FF2B5EF4-FFF2-40B4-BE49-F238E27FC236}">
                  <a16:creationId xmlns:a16="http://schemas.microsoft.com/office/drawing/2014/main" xmlns="" id="{BF26395F-A323-4581-99E8-B6EE927FD8DA}"/>
                </a:ext>
              </a:extLst>
            </p:cNvPr>
            <p:cNvSpPr/>
            <p:nvPr/>
          </p:nvSpPr>
          <p:spPr>
            <a:xfrm>
              <a:off x="1544567" y="2820128"/>
              <a:ext cx="81364" cy="89122"/>
            </a:xfrm>
            <a:custGeom>
              <a:avLst/>
              <a:gdLst>
                <a:gd name="connsiteX0" fmla="*/ 8163 w 19255"/>
                <a:gd name="connsiteY0" fmla="*/ 1 h 21091"/>
                <a:gd name="connsiteX1" fmla="*/ 3861 w 19255"/>
                <a:gd name="connsiteY1" fmla="*/ 18393 h 21091"/>
                <a:gd name="connsiteX2" fmla="*/ 19241 w 19255"/>
                <a:gd name="connsiteY2" fmla="*/ 10972 h 21091"/>
                <a:gd name="connsiteX3" fmla="*/ 8163 w 19255"/>
                <a:gd name="connsiteY3" fmla="*/ 1 h 21091"/>
              </a:gdLst>
              <a:ahLst/>
              <a:cxnLst>
                <a:cxn ang="0">
                  <a:pos x="connsiteX0" y="connsiteY0"/>
                </a:cxn>
                <a:cxn ang="0">
                  <a:pos x="connsiteX1" y="connsiteY1"/>
                </a:cxn>
                <a:cxn ang="0">
                  <a:pos x="connsiteX2" y="connsiteY2"/>
                </a:cxn>
                <a:cxn ang="0">
                  <a:pos x="connsiteX3" y="connsiteY3"/>
                </a:cxn>
              </a:cxnLst>
              <a:rect l="l" t="t" r="r" b="b"/>
              <a:pathLst>
                <a:path w="19255" h="21091">
                  <a:moveTo>
                    <a:pt x="8163" y="1"/>
                  </a:moveTo>
                  <a:cubicBezTo>
                    <a:pt x="-979" y="1184"/>
                    <a:pt x="-2485" y="12693"/>
                    <a:pt x="3861" y="18393"/>
                  </a:cubicBezTo>
                  <a:cubicBezTo>
                    <a:pt x="10422" y="24309"/>
                    <a:pt x="19672" y="19899"/>
                    <a:pt x="19241" y="10972"/>
                  </a:cubicBezTo>
                  <a:cubicBezTo>
                    <a:pt x="19026" y="6347"/>
                    <a:pt x="15477" y="-106"/>
                    <a:pt x="8163"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0" name="任意多边形: 形状 1191">
              <a:extLst>
                <a:ext uri="{FF2B5EF4-FFF2-40B4-BE49-F238E27FC236}">
                  <a16:creationId xmlns:a16="http://schemas.microsoft.com/office/drawing/2014/main" xmlns="" id="{299183E5-A802-450E-BB6D-EBC93284BF64}"/>
                </a:ext>
              </a:extLst>
            </p:cNvPr>
            <p:cNvSpPr/>
            <p:nvPr/>
          </p:nvSpPr>
          <p:spPr>
            <a:xfrm>
              <a:off x="1849275" y="2797842"/>
              <a:ext cx="77658" cy="88729"/>
            </a:xfrm>
            <a:custGeom>
              <a:avLst/>
              <a:gdLst>
                <a:gd name="connsiteX0" fmla="*/ 18333 w 18378"/>
                <a:gd name="connsiteY0" fmla="*/ 10761 h 20998"/>
                <a:gd name="connsiteX1" fmla="*/ 7470 w 18378"/>
                <a:gd name="connsiteY1" fmla="*/ 5 h 20998"/>
                <a:gd name="connsiteX2" fmla="*/ 3920 w 18378"/>
                <a:gd name="connsiteY2" fmla="*/ 18397 h 20998"/>
                <a:gd name="connsiteX3" fmla="*/ 18333 w 18378"/>
                <a:gd name="connsiteY3" fmla="*/ 10761 h 20998"/>
              </a:gdLst>
              <a:ahLst/>
              <a:cxnLst>
                <a:cxn ang="0">
                  <a:pos x="connsiteX0" y="connsiteY0"/>
                </a:cxn>
                <a:cxn ang="0">
                  <a:pos x="connsiteX1" y="connsiteY1"/>
                </a:cxn>
                <a:cxn ang="0">
                  <a:pos x="connsiteX2" y="connsiteY2"/>
                </a:cxn>
                <a:cxn ang="0">
                  <a:pos x="connsiteX3" y="connsiteY3"/>
                </a:cxn>
              </a:cxnLst>
              <a:rect l="l" t="t" r="r" b="b"/>
              <a:pathLst>
                <a:path w="18378" h="20998">
                  <a:moveTo>
                    <a:pt x="18333" y="10761"/>
                  </a:moveTo>
                  <a:cubicBezTo>
                    <a:pt x="18010" y="6136"/>
                    <a:pt x="14353" y="-210"/>
                    <a:pt x="7470" y="5"/>
                  </a:cubicBezTo>
                  <a:cubicBezTo>
                    <a:pt x="-1242" y="1296"/>
                    <a:pt x="-2210" y="12804"/>
                    <a:pt x="3920" y="18397"/>
                  </a:cubicBezTo>
                  <a:cubicBezTo>
                    <a:pt x="10374" y="24205"/>
                    <a:pt x="19086" y="19688"/>
                    <a:pt x="18333" y="10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1" name="任意多边形: 形状 1192">
              <a:extLst>
                <a:ext uri="{FF2B5EF4-FFF2-40B4-BE49-F238E27FC236}">
                  <a16:creationId xmlns:a16="http://schemas.microsoft.com/office/drawing/2014/main" xmlns="" id="{1E5DDE4A-FB83-45DB-BC6B-6DA7B8394017}"/>
                </a:ext>
              </a:extLst>
            </p:cNvPr>
            <p:cNvSpPr/>
            <p:nvPr/>
          </p:nvSpPr>
          <p:spPr>
            <a:xfrm>
              <a:off x="2131798" y="2772391"/>
              <a:ext cx="71582" cy="88953"/>
            </a:xfrm>
            <a:custGeom>
              <a:avLst/>
              <a:gdLst>
                <a:gd name="connsiteX0" fmla="*/ 16867 w 16940"/>
                <a:gd name="connsiteY0" fmla="*/ 10761 h 21051"/>
                <a:gd name="connsiteX1" fmla="*/ 6542 w 16940"/>
                <a:gd name="connsiteY1" fmla="*/ 5 h 21051"/>
                <a:gd name="connsiteX2" fmla="*/ 4713 w 16940"/>
                <a:gd name="connsiteY2" fmla="*/ 19043 h 21051"/>
                <a:gd name="connsiteX3" fmla="*/ 16867 w 16940"/>
                <a:gd name="connsiteY3" fmla="*/ 10761 h 21051"/>
              </a:gdLst>
              <a:ahLst/>
              <a:cxnLst>
                <a:cxn ang="0">
                  <a:pos x="connsiteX0" y="connsiteY0"/>
                </a:cxn>
                <a:cxn ang="0">
                  <a:pos x="connsiteX1" y="connsiteY1"/>
                </a:cxn>
                <a:cxn ang="0">
                  <a:pos x="connsiteX2" y="connsiteY2"/>
                </a:cxn>
                <a:cxn ang="0">
                  <a:pos x="connsiteX3" y="connsiteY3"/>
                </a:cxn>
              </a:cxnLst>
              <a:rect l="l" t="t" r="r" b="b"/>
              <a:pathLst>
                <a:path w="16940" h="21051">
                  <a:moveTo>
                    <a:pt x="16867" y="10761"/>
                  </a:moveTo>
                  <a:cubicBezTo>
                    <a:pt x="16329" y="6136"/>
                    <a:pt x="12887" y="-210"/>
                    <a:pt x="6542" y="5"/>
                  </a:cubicBezTo>
                  <a:cubicBezTo>
                    <a:pt x="-1848" y="1404"/>
                    <a:pt x="-1848" y="13880"/>
                    <a:pt x="4713" y="19043"/>
                  </a:cubicBezTo>
                  <a:cubicBezTo>
                    <a:pt x="10844" y="23990"/>
                    <a:pt x="17727" y="19258"/>
                    <a:pt x="16867" y="10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2" name="任意多边形: 形状 1193">
              <a:extLst>
                <a:ext uri="{FF2B5EF4-FFF2-40B4-BE49-F238E27FC236}">
                  <a16:creationId xmlns:a16="http://schemas.microsoft.com/office/drawing/2014/main" xmlns="" id="{A9D671DB-726F-4B09-84ED-4C887876C971}"/>
                </a:ext>
              </a:extLst>
            </p:cNvPr>
            <p:cNvSpPr/>
            <p:nvPr/>
          </p:nvSpPr>
          <p:spPr>
            <a:xfrm>
              <a:off x="2387004" y="2746003"/>
              <a:ext cx="64791" cy="88450"/>
            </a:xfrm>
            <a:custGeom>
              <a:avLst/>
              <a:gdLst>
                <a:gd name="connsiteX0" fmla="*/ 5517 w 15333"/>
                <a:gd name="connsiteY0" fmla="*/ 12 h 20932"/>
                <a:gd name="connsiteX1" fmla="*/ 5302 w 15333"/>
                <a:gd name="connsiteY1" fmla="*/ 19587 h 20932"/>
                <a:gd name="connsiteX2" fmla="*/ 15197 w 15333"/>
                <a:gd name="connsiteY2" fmla="*/ 10660 h 20932"/>
                <a:gd name="connsiteX3" fmla="*/ 5517 w 15333"/>
                <a:gd name="connsiteY3" fmla="*/ 12 h 20932"/>
              </a:gdLst>
              <a:ahLst/>
              <a:cxnLst>
                <a:cxn ang="0">
                  <a:pos x="connsiteX0" y="connsiteY0"/>
                </a:cxn>
                <a:cxn ang="0">
                  <a:pos x="connsiteX1" y="connsiteY1"/>
                </a:cxn>
                <a:cxn ang="0">
                  <a:pos x="connsiteX2" y="connsiteY2"/>
                </a:cxn>
                <a:cxn ang="0">
                  <a:pos x="connsiteX3" y="connsiteY3"/>
                </a:cxn>
              </a:cxnLst>
              <a:rect l="l" t="t" r="r" b="b"/>
              <a:pathLst>
                <a:path w="15333" h="20932">
                  <a:moveTo>
                    <a:pt x="5517" y="12"/>
                  </a:moveTo>
                  <a:cubicBezTo>
                    <a:pt x="-2335" y="1518"/>
                    <a:pt x="-1259" y="14962"/>
                    <a:pt x="5302" y="19587"/>
                  </a:cubicBezTo>
                  <a:cubicBezTo>
                    <a:pt x="10787" y="23459"/>
                    <a:pt x="16273" y="18511"/>
                    <a:pt x="15197" y="10660"/>
                  </a:cubicBezTo>
                  <a:cubicBezTo>
                    <a:pt x="14552" y="6035"/>
                    <a:pt x="11110" y="-311"/>
                    <a:pt x="551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3" name="任意多边形: 形状 1194">
              <a:extLst>
                <a:ext uri="{FF2B5EF4-FFF2-40B4-BE49-F238E27FC236}">
                  <a16:creationId xmlns:a16="http://schemas.microsoft.com/office/drawing/2014/main" xmlns="" id="{4C58B1DF-1E8C-4501-82B9-71A2F22305FE}"/>
                </a:ext>
              </a:extLst>
            </p:cNvPr>
            <p:cNvSpPr/>
            <p:nvPr/>
          </p:nvSpPr>
          <p:spPr>
            <a:xfrm>
              <a:off x="2613940" y="2717822"/>
              <a:ext cx="58174" cy="87956"/>
            </a:xfrm>
            <a:custGeom>
              <a:avLst/>
              <a:gdLst>
                <a:gd name="connsiteX0" fmla="*/ 13549 w 13767"/>
                <a:gd name="connsiteY0" fmla="*/ 10552 h 20815"/>
                <a:gd name="connsiteX1" fmla="*/ 4514 w 13767"/>
                <a:gd name="connsiteY1" fmla="*/ 12 h 20815"/>
                <a:gd name="connsiteX2" fmla="*/ 5159 w 13767"/>
                <a:gd name="connsiteY2" fmla="*/ 19587 h 20815"/>
                <a:gd name="connsiteX3" fmla="*/ 13549 w 13767"/>
                <a:gd name="connsiteY3" fmla="*/ 10552 h 20815"/>
              </a:gdLst>
              <a:ahLst/>
              <a:cxnLst>
                <a:cxn ang="0">
                  <a:pos x="connsiteX0" y="connsiteY0"/>
                </a:cxn>
                <a:cxn ang="0">
                  <a:pos x="connsiteX1" y="connsiteY1"/>
                </a:cxn>
                <a:cxn ang="0">
                  <a:pos x="connsiteX2" y="connsiteY2"/>
                </a:cxn>
                <a:cxn ang="0">
                  <a:pos x="connsiteX3" y="connsiteY3"/>
                </a:cxn>
              </a:cxnLst>
              <a:rect l="l" t="t" r="r" b="b"/>
              <a:pathLst>
                <a:path w="13767" h="20815">
                  <a:moveTo>
                    <a:pt x="13549" y="10552"/>
                  </a:moveTo>
                  <a:cubicBezTo>
                    <a:pt x="12796" y="6035"/>
                    <a:pt x="9462" y="-311"/>
                    <a:pt x="4514" y="12"/>
                  </a:cubicBezTo>
                  <a:cubicBezTo>
                    <a:pt x="-2370" y="1518"/>
                    <a:pt x="-756" y="14962"/>
                    <a:pt x="5159" y="19587"/>
                  </a:cubicBezTo>
                  <a:cubicBezTo>
                    <a:pt x="10214" y="23244"/>
                    <a:pt x="14839" y="18296"/>
                    <a:pt x="13549" y="105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4" name="任意多边形: 形状 1195">
              <a:extLst>
                <a:ext uri="{FF2B5EF4-FFF2-40B4-BE49-F238E27FC236}">
                  <a16:creationId xmlns:a16="http://schemas.microsoft.com/office/drawing/2014/main" xmlns="" id="{309D4A22-F709-4D79-90CD-9A854B76F0E0}"/>
                </a:ext>
              </a:extLst>
            </p:cNvPr>
            <p:cNvSpPr/>
            <p:nvPr/>
          </p:nvSpPr>
          <p:spPr>
            <a:xfrm>
              <a:off x="2812019" y="2687829"/>
              <a:ext cx="51907" cy="88366"/>
            </a:xfrm>
            <a:custGeom>
              <a:avLst/>
              <a:gdLst>
                <a:gd name="connsiteX0" fmla="*/ 3565 w 12284"/>
                <a:gd name="connsiteY0" fmla="*/ 12 h 20912"/>
                <a:gd name="connsiteX1" fmla="*/ 5716 w 12284"/>
                <a:gd name="connsiteY1" fmla="*/ 20017 h 20912"/>
                <a:gd name="connsiteX2" fmla="*/ 11954 w 12284"/>
                <a:gd name="connsiteY2" fmla="*/ 10552 h 20912"/>
                <a:gd name="connsiteX3" fmla="*/ 3565 w 12284"/>
                <a:gd name="connsiteY3" fmla="*/ 12 h 20912"/>
              </a:gdLst>
              <a:ahLst/>
              <a:cxnLst>
                <a:cxn ang="0">
                  <a:pos x="connsiteX0" y="connsiteY0"/>
                </a:cxn>
                <a:cxn ang="0">
                  <a:pos x="connsiteX1" y="connsiteY1"/>
                </a:cxn>
                <a:cxn ang="0">
                  <a:pos x="connsiteX2" y="connsiteY2"/>
                </a:cxn>
                <a:cxn ang="0">
                  <a:pos x="connsiteX3" y="connsiteY3"/>
                </a:cxn>
              </a:cxnLst>
              <a:rect l="l" t="t" r="r" b="b"/>
              <a:pathLst>
                <a:path w="12284" h="20912">
                  <a:moveTo>
                    <a:pt x="3565" y="12"/>
                  </a:moveTo>
                  <a:cubicBezTo>
                    <a:pt x="-2566" y="1625"/>
                    <a:pt x="-92" y="16145"/>
                    <a:pt x="5716" y="20017"/>
                  </a:cubicBezTo>
                  <a:cubicBezTo>
                    <a:pt x="10126" y="23029"/>
                    <a:pt x="13352" y="18081"/>
                    <a:pt x="11954" y="10552"/>
                  </a:cubicBezTo>
                  <a:cubicBezTo>
                    <a:pt x="10986" y="5928"/>
                    <a:pt x="7867" y="-311"/>
                    <a:pt x="3565"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5" name="任意多边形: 形状 1196">
              <a:extLst>
                <a:ext uri="{FF2B5EF4-FFF2-40B4-BE49-F238E27FC236}">
                  <a16:creationId xmlns:a16="http://schemas.microsoft.com/office/drawing/2014/main" xmlns="" id="{0DD0E013-5F18-4B2D-8251-93090FAFA257}"/>
                </a:ext>
              </a:extLst>
            </p:cNvPr>
            <p:cNvSpPr/>
            <p:nvPr/>
          </p:nvSpPr>
          <p:spPr>
            <a:xfrm>
              <a:off x="2979771" y="2657375"/>
              <a:ext cx="45704" cy="87457"/>
            </a:xfrm>
            <a:custGeom>
              <a:avLst/>
              <a:gdLst>
                <a:gd name="connsiteX0" fmla="*/ 6135 w 10816"/>
                <a:gd name="connsiteY0" fmla="*/ 20232 h 20697"/>
                <a:gd name="connsiteX1" fmla="*/ 10330 w 10816"/>
                <a:gd name="connsiteY1" fmla="*/ 10445 h 20697"/>
                <a:gd name="connsiteX2" fmla="*/ 2801 w 10816"/>
                <a:gd name="connsiteY2" fmla="*/ 12 h 20697"/>
                <a:gd name="connsiteX3" fmla="*/ 6135 w 10816"/>
                <a:gd name="connsiteY3" fmla="*/ 20232 h 20697"/>
              </a:gdLst>
              <a:ahLst/>
              <a:cxnLst>
                <a:cxn ang="0">
                  <a:pos x="connsiteX0" y="connsiteY0"/>
                </a:cxn>
                <a:cxn ang="0">
                  <a:pos x="connsiteX1" y="connsiteY1"/>
                </a:cxn>
                <a:cxn ang="0">
                  <a:pos x="connsiteX2" y="connsiteY2"/>
                </a:cxn>
                <a:cxn ang="0">
                  <a:pos x="connsiteX3" y="connsiteY3"/>
                </a:cxn>
              </a:cxnLst>
              <a:rect l="l" t="t" r="r" b="b"/>
              <a:pathLst>
                <a:path w="10816" h="20697">
                  <a:moveTo>
                    <a:pt x="6135" y="20232"/>
                  </a:moveTo>
                  <a:cubicBezTo>
                    <a:pt x="9684" y="22276"/>
                    <a:pt x="11836" y="17328"/>
                    <a:pt x="10330" y="10445"/>
                  </a:cubicBezTo>
                  <a:cubicBezTo>
                    <a:pt x="9362" y="5928"/>
                    <a:pt x="6350" y="-311"/>
                    <a:pt x="2801" y="12"/>
                  </a:cubicBezTo>
                  <a:cubicBezTo>
                    <a:pt x="-2792" y="1733"/>
                    <a:pt x="865" y="17113"/>
                    <a:pt x="6135" y="202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6" name="任意多边形: 形状 1197">
              <a:extLst>
                <a:ext uri="{FF2B5EF4-FFF2-40B4-BE49-F238E27FC236}">
                  <a16:creationId xmlns:a16="http://schemas.microsoft.com/office/drawing/2014/main" xmlns="" id="{645157B4-C94C-41A4-8E41-1C3FCC840EA1}"/>
                </a:ext>
              </a:extLst>
            </p:cNvPr>
            <p:cNvSpPr/>
            <p:nvPr/>
          </p:nvSpPr>
          <p:spPr>
            <a:xfrm>
              <a:off x="3117479" y="2625560"/>
              <a:ext cx="39695" cy="87457"/>
            </a:xfrm>
            <a:custGeom>
              <a:avLst/>
              <a:gdLst>
                <a:gd name="connsiteX0" fmla="*/ 8717 w 9394"/>
                <a:gd name="connsiteY0" fmla="*/ 10445 h 20697"/>
                <a:gd name="connsiteX1" fmla="*/ 8717 w 9394"/>
                <a:gd name="connsiteY1" fmla="*/ 10445 h 20697"/>
                <a:gd name="connsiteX2" fmla="*/ 1941 w 9394"/>
                <a:gd name="connsiteY2" fmla="*/ 12 h 20697"/>
                <a:gd name="connsiteX3" fmla="*/ 5921 w 9394"/>
                <a:gd name="connsiteY3" fmla="*/ 20232 h 20697"/>
                <a:gd name="connsiteX4" fmla="*/ 8717 w 9394"/>
                <a:gd name="connsiteY4" fmla="*/ 10445 h 20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94" h="20697">
                  <a:moveTo>
                    <a:pt x="8717" y="10445"/>
                  </a:moveTo>
                  <a:lnTo>
                    <a:pt x="8717" y="10445"/>
                  </a:lnTo>
                  <a:cubicBezTo>
                    <a:pt x="7641" y="5928"/>
                    <a:pt x="4845" y="-311"/>
                    <a:pt x="1941" y="12"/>
                  </a:cubicBezTo>
                  <a:cubicBezTo>
                    <a:pt x="-2469" y="1840"/>
                    <a:pt x="1403" y="17221"/>
                    <a:pt x="5921" y="20232"/>
                  </a:cubicBezTo>
                  <a:cubicBezTo>
                    <a:pt x="8932" y="22276"/>
                    <a:pt x="10330" y="17328"/>
                    <a:pt x="8717" y="104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7" name="任意多边形: 形状 1198">
              <a:extLst>
                <a:ext uri="{FF2B5EF4-FFF2-40B4-BE49-F238E27FC236}">
                  <a16:creationId xmlns:a16="http://schemas.microsoft.com/office/drawing/2014/main" xmlns="" id="{CFA72A90-B58F-4BE2-AD46-FA4DBBE827E9}"/>
                </a:ext>
              </a:extLst>
            </p:cNvPr>
            <p:cNvSpPr/>
            <p:nvPr/>
          </p:nvSpPr>
          <p:spPr>
            <a:xfrm>
              <a:off x="3224750" y="2593294"/>
              <a:ext cx="33513" cy="87284"/>
            </a:xfrm>
            <a:custGeom>
              <a:avLst/>
              <a:gdLst>
                <a:gd name="connsiteX0" fmla="*/ 1078 w 7931"/>
                <a:gd name="connsiteY0" fmla="*/ 12 h 20656"/>
                <a:gd name="connsiteX1" fmla="*/ 5918 w 7931"/>
                <a:gd name="connsiteY1" fmla="*/ 20448 h 20656"/>
                <a:gd name="connsiteX2" fmla="*/ 6993 w 7931"/>
                <a:gd name="connsiteY2" fmla="*/ 10337 h 20656"/>
                <a:gd name="connsiteX3" fmla="*/ 1078 w 7931"/>
                <a:gd name="connsiteY3" fmla="*/ 12 h 20656"/>
              </a:gdLst>
              <a:ahLst/>
              <a:cxnLst>
                <a:cxn ang="0">
                  <a:pos x="connsiteX0" y="connsiteY0"/>
                </a:cxn>
                <a:cxn ang="0">
                  <a:pos x="connsiteX1" y="connsiteY1"/>
                </a:cxn>
                <a:cxn ang="0">
                  <a:pos x="connsiteX2" y="connsiteY2"/>
                </a:cxn>
                <a:cxn ang="0">
                  <a:pos x="connsiteX3" y="connsiteY3"/>
                </a:cxn>
              </a:cxnLst>
              <a:rect l="l" t="t" r="r" b="b"/>
              <a:pathLst>
                <a:path w="7931" h="20656">
                  <a:moveTo>
                    <a:pt x="1078" y="12"/>
                  </a:moveTo>
                  <a:cubicBezTo>
                    <a:pt x="-2149" y="1948"/>
                    <a:pt x="2583" y="18512"/>
                    <a:pt x="5918" y="20448"/>
                  </a:cubicBezTo>
                  <a:cubicBezTo>
                    <a:pt x="8069" y="21738"/>
                    <a:pt x="8606" y="16898"/>
                    <a:pt x="6993" y="10337"/>
                  </a:cubicBezTo>
                  <a:cubicBezTo>
                    <a:pt x="5810" y="5928"/>
                    <a:pt x="3229" y="-311"/>
                    <a:pt x="1078"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8" name="任意多边形: 形状 1199">
              <a:extLst>
                <a:ext uri="{FF2B5EF4-FFF2-40B4-BE49-F238E27FC236}">
                  <a16:creationId xmlns:a16="http://schemas.microsoft.com/office/drawing/2014/main" xmlns="" id="{01D4DC43-9DC6-4525-8DD1-0BE34C91020E}"/>
                </a:ext>
              </a:extLst>
            </p:cNvPr>
            <p:cNvSpPr/>
            <p:nvPr/>
          </p:nvSpPr>
          <p:spPr>
            <a:xfrm>
              <a:off x="3298728" y="2561441"/>
              <a:ext cx="29296" cy="87140"/>
            </a:xfrm>
            <a:custGeom>
              <a:avLst/>
              <a:gdLst>
                <a:gd name="connsiteX0" fmla="*/ 565 w 6933"/>
                <a:gd name="connsiteY0" fmla="*/ 21 h 20622"/>
                <a:gd name="connsiteX1" fmla="*/ 6050 w 6933"/>
                <a:gd name="connsiteY1" fmla="*/ 20564 h 20622"/>
                <a:gd name="connsiteX2" fmla="*/ 5512 w 6933"/>
                <a:gd name="connsiteY2" fmla="*/ 10346 h 20622"/>
                <a:gd name="connsiteX3" fmla="*/ 565 w 6933"/>
                <a:gd name="connsiteY3" fmla="*/ 21 h 20622"/>
              </a:gdLst>
              <a:ahLst/>
              <a:cxnLst>
                <a:cxn ang="0">
                  <a:pos x="connsiteX0" y="connsiteY0"/>
                </a:cxn>
                <a:cxn ang="0">
                  <a:pos x="connsiteX1" y="connsiteY1"/>
                </a:cxn>
                <a:cxn ang="0">
                  <a:pos x="connsiteX2" y="connsiteY2"/>
                </a:cxn>
                <a:cxn ang="0">
                  <a:pos x="connsiteX3" y="connsiteY3"/>
                </a:cxn>
              </a:cxnLst>
              <a:rect l="l" t="t" r="r" b="b"/>
              <a:pathLst>
                <a:path w="6933" h="20622">
                  <a:moveTo>
                    <a:pt x="565" y="21"/>
                  </a:moveTo>
                  <a:cubicBezTo>
                    <a:pt x="-1802" y="2280"/>
                    <a:pt x="3899" y="19596"/>
                    <a:pt x="6050" y="20564"/>
                  </a:cubicBezTo>
                  <a:cubicBezTo>
                    <a:pt x="7448" y="21210"/>
                    <a:pt x="7125" y="16370"/>
                    <a:pt x="5512" y="10346"/>
                  </a:cubicBezTo>
                  <a:cubicBezTo>
                    <a:pt x="4329" y="5829"/>
                    <a:pt x="2070" y="-409"/>
                    <a:pt x="565"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9" name="任意多边形: 形状 1200">
              <a:extLst>
                <a:ext uri="{FF2B5EF4-FFF2-40B4-BE49-F238E27FC236}">
                  <a16:creationId xmlns:a16="http://schemas.microsoft.com/office/drawing/2014/main" xmlns="" id="{7A119375-C0E0-489F-A299-EA7A1F9C3AFC}"/>
                </a:ext>
              </a:extLst>
            </p:cNvPr>
            <p:cNvSpPr/>
            <p:nvPr/>
          </p:nvSpPr>
          <p:spPr>
            <a:xfrm>
              <a:off x="3340794" y="2528807"/>
              <a:ext cx="25814" cy="86807"/>
            </a:xfrm>
            <a:custGeom>
              <a:avLst/>
              <a:gdLst>
                <a:gd name="connsiteX0" fmla="*/ 4054 w 6109"/>
                <a:gd name="connsiteY0" fmla="*/ 10325 h 20543"/>
                <a:gd name="connsiteX1" fmla="*/ 290 w 6109"/>
                <a:gd name="connsiteY1" fmla="*/ 0 h 20543"/>
                <a:gd name="connsiteX2" fmla="*/ 75 w 6109"/>
                <a:gd name="connsiteY2" fmla="*/ 0 h 20543"/>
                <a:gd name="connsiteX3" fmla="*/ 5990 w 6109"/>
                <a:gd name="connsiteY3" fmla="*/ 20543 h 20543"/>
                <a:gd name="connsiteX4" fmla="*/ 4054 w 6109"/>
                <a:gd name="connsiteY4" fmla="*/ 10325 h 20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9" h="20543">
                  <a:moveTo>
                    <a:pt x="4054" y="10325"/>
                  </a:moveTo>
                  <a:cubicBezTo>
                    <a:pt x="3194" y="7314"/>
                    <a:pt x="1258" y="1183"/>
                    <a:pt x="290" y="0"/>
                  </a:cubicBezTo>
                  <a:cubicBezTo>
                    <a:pt x="182" y="0"/>
                    <a:pt x="182" y="0"/>
                    <a:pt x="75" y="0"/>
                  </a:cubicBezTo>
                  <a:cubicBezTo>
                    <a:pt x="-678" y="1936"/>
                    <a:pt x="4484" y="19790"/>
                    <a:pt x="5990" y="20543"/>
                  </a:cubicBezTo>
                  <a:cubicBezTo>
                    <a:pt x="6528" y="20220"/>
                    <a:pt x="5130" y="14305"/>
                    <a:pt x="4054"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0" name="任意多边形: 形状 1201">
              <a:extLst>
                <a:ext uri="{FF2B5EF4-FFF2-40B4-BE49-F238E27FC236}">
                  <a16:creationId xmlns:a16="http://schemas.microsoft.com/office/drawing/2014/main" xmlns="" id="{32681D98-207C-49D0-8287-4F61A5D6C5B5}"/>
                </a:ext>
              </a:extLst>
            </p:cNvPr>
            <p:cNvSpPr/>
            <p:nvPr/>
          </p:nvSpPr>
          <p:spPr>
            <a:xfrm>
              <a:off x="3347927" y="2497448"/>
              <a:ext cx="24994" cy="85894"/>
            </a:xfrm>
            <a:custGeom>
              <a:avLst/>
              <a:gdLst>
                <a:gd name="connsiteX0" fmla="*/ 0 w 5915"/>
                <a:gd name="connsiteY0" fmla="*/ 0 h 20327"/>
                <a:gd name="connsiteX1" fmla="*/ 5915 w 5915"/>
                <a:gd name="connsiteY1" fmla="*/ 20328 h 20327"/>
                <a:gd name="connsiteX2" fmla="*/ 0 w 5915"/>
                <a:gd name="connsiteY2" fmla="*/ 0 h 20327"/>
              </a:gdLst>
              <a:ahLst/>
              <a:cxnLst>
                <a:cxn ang="0">
                  <a:pos x="connsiteX0" y="connsiteY0"/>
                </a:cxn>
                <a:cxn ang="0">
                  <a:pos x="connsiteX1" y="connsiteY1"/>
                </a:cxn>
                <a:cxn ang="0">
                  <a:pos x="connsiteX2" y="connsiteY2"/>
                </a:cxn>
              </a:cxnLst>
              <a:rect l="l" t="t" r="r" b="b"/>
              <a:pathLst>
                <a:path w="5915" h="20327">
                  <a:moveTo>
                    <a:pt x="0" y="0"/>
                  </a:moveTo>
                  <a:lnTo>
                    <a:pt x="5915" y="20328"/>
                  </a:lnTo>
                  <a:cubicBezTo>
                    <a:pt x="4840" y="16671"/>
                    <a:pt x="645" y="2151"/>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1" name="任意多边形: 形状 1207">
              <a:extLst>
                <a:ext uri="{FF2B5EF4-FFF2-40B4-BE49-F238E27FC236}">
                  <a16:creationId xmlns:a16="http://schemas.microsoft.com/office/drawing/2014/main" xmlns="" id="{F80E415F-7F23-4503-914C-9F48F37AF908}"/>
                </a:ext>
              </a:extLst>
            </p:cNvPr>
            <p:cNvSpPr/>
            <p:nvPr/>
          </p:nvSpPr>
          <p:spPr>
            <a:xfrm>
              <a:off x="2530928" y="2932368"/>
              <a:ext cx="61487" cy="90217"/>
            </a:xfrm>
            <a:custGeom>
              <a:avLst/>
              <a:gdLst>
                <a:gd name="connsiteX0" fmla="*/ 14480 w 14551"/>
                <a:gd name="connsiteY0" fmla="*/ 10868 h 21350"/>
                <a:gd name="connsiteX1" fmla="*/ 5445 w 14551"/>
                <a:gd name="connsiteY1" fmla="*/ 5 h 21350"/>
                <a:gd name="connsiteX2" fmla="*/ 4800 w 14551"/>
                <a:gd name="connsiteY2" fmla="*/ 19903 h 21350"/>
                <a:gd name="connsiteX3" fmla="*/ 14480 w 14551"/>
                <a:gd name="connsiteY3" fmla="*/ 10868 h 21350"/>
              </a:gdLst>
              <a:ahLst/>
              <a:cxnLst>
                <a:cxn ang="0">
                  <a:pos x="connsiteX0" y="connsiteY0"/>
                </a:cxn>
                <a:cxn ang="0">
                  <a:pos x="connsiteX1" y="connsiteY1"/>
                </a:cxn>
                <a:cxn ang="0">
                  <a:pos x="connsiteX2" y="connsiteY2"/>
                </a:cxn>
                <a:cxn ang="0">
                  <a:pos x="connsiteX3" y="connsiteY3"/>
                </a:cxn>
              </a:cxnLst>
              <a:rect l="l" t="t" r="r" b="b"/>
              <a:pathLst>
                <a:path w="14551" h="21350">
                  <a:moveTo>
                    <a:pt x="14480" y="10868"/>
                  </a:moveTo>
                  <a:cubicBezTo>
                    <a:pt x="14050" y="6243"/>
                    <a:pt x="10930" y="-210"/>
                    <a:pt x="5445" y="5"/>
                  </a:cubicBezTo>
                  <a:cubicBezTo>
                    <a:pt x="-2084" y="1511"/>
                    <a:pt x="-1331" y="15278"/>
                    <a:pt x="4800" y="19903"/>
                  </a:cubicBezTo>
                  <a:cubicBezTo>
                    <a:pt x="9962" y="23990"/>
                    <a:pt x="15233" y="18935"/>
                    <a:pt x="14480"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2" name="任意多边形: 形状 1208">
              <a:extLst>
                <a:ext uri="{FF2B5EF4-FFF2-40B4-BE49-F238E27FC236}">
                  <a16:creationId xmlns:a16="http://schemas.microsoft.com/office/drawing/2014/main" xmlns="" id="{085FEAE6-4F50-4D1F-9D0A-35776FD7429E}"/>
                </a:ext>
              </a:extLst>
            </p:cNvPr>
            <p:cNvSpPr/>
            <p:nvPr/>
          </p:nvSpPr>
          <p:spPr>
            <a:xfrm>
              <a:off x="2748014" y="2903254"/>
              <a:ext cx="54629" cy="89743"/>
            </a:xfrm>
            <a:custGeom>
              <a:avLst/>
              <a:gdLst>
                <a:gd name="connsiteX0" fmla="*/ 12796 w 12928"/>
                <a:gd name="connsiteY0" fmla="*/ 10767 h 21238"/>
                <a:gd name="connsiteX1" fmla="*/ 12796 w 12928"/>
                <a:gd name="connsiteY1" fmla="*/ 10767 h 21238"/>
                <a:gd name="connsiteX2" fmla="*/ 4515 w 12928"/>
                <a:gd name="connsiteY2" fmla="*/ 12 h 21238"/>
                <a:gd name="connsiteX3" fmla="*/ 4622 w 12928"/>
                <a:gd name="connsiteY3" fmla="*/ 19909 h 21238"/>
                <a:gd name="connsiteX4" fmla="*/ 12796 w 12928"/>
                <a:gd name="connsiteY4" fmla="*/ 10767 h 21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8" h="21238">
                  <a:moveTo>
                    <a:pt x="12796" y="10767"/>
                  </a:moveTo>
                  <a:lnTo>
                    <a:pt x="12796" y="10767"/>
                  </a:lnTo>
                  <a:cubicBezTo>
                    <a:pt x="12259" y="6142"/>
                    <a:pt x="9247" y="-311"/>
                    <a:pt x="4515" y="12"/>
                  </a:cubicBezTo>
                  <a:cubicBezTo>
                    <a:pt x="-2046" y="1625"/>
                    <a:pt x="-971" y="15285"/>
                    <a:pt x="4622" y="19909"/>
                  </a:cubicBezTo>
                  <a:cubicBezTo>
                    <a:pt x="9247" y="23781"/>
                    <a:pt x="13764" y="18726"/>
                    <a:pt x="12796"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3" name="任意多边形: 形状 1209">
              <a:extLst>
                <a:ext uri="{FF2B5EF4-FFF2-40B4-BE49-F238E27FC236}">
                  <a16:creationId xmlns:a16="http://schemas.microsoft.com/office/drawing/2014/main" xmlns="" id="{12C18F50-DF75-44F6-BDC3-D85251A8483E}"/>
                </a:ext>
              </a:extLst>
            </p:cNvPr>
            <p:cNvSpPr/>
            <p:nvPr/>
          </p:nvSpPr>
          <p:spPr>
            <a:xfrm>
              <a:off x="2936167" y="2872348"/>
              <a:ext cx="47234" cy="89900"/>
            </a:xfrm>
            <a:custGeom>
              <a:avLst/>
              <a:gdLst>
                <a:gd name="connsiteX0" fmla="*/ 10969 w 11178"/>
                <a:gd name="connsiteY0" fmla="*/ 10767 h 21275"/>
                <a:gd name="connsiteX1" fmla="*/ 3547 w 11178"/>
                <a:gd name="connsiteY1" fmla="*/ 12 h 21275"/>
                <a:gd name="connsiteX2" fmla="*/ 4946 w 11178"/>
                <a:gd name="connsiteY2" fmla="*/ 20340 h 21275"/>
                <a:gd name="connsiteX3" fmla="*/ 10969 w 11178"/>
                <a:gd name="connsiteY3" fmla="*/ 10767 h 21275"/>
              </a:gdLst>
              <a:ahLst/>
              <a:cxnLst>
                <a:cxn ang="0">
                  <a:pos x="connsiteX0" y="connsiteY0"/>
                </a:cxn>
                <a:cxn ang="0">
                  <a:pos x="connsiteX1" y="connsiteY1"/>
                </a:cxn>
                <a:cxn ang="0">
                  <a:pos x="connsiteX2" y="connsiteY2"/>
                </a:cxn>
                <a:cxn ang="0">
                  <a:pos x="connsiteX3" y="connsiteY3"/>
                </a:cxn>
              </a:cxnLst>
              <a:rect l="l" t="t" r="r" b="b"/>
              <a:pathLst>
                <a:path w="11178" h="21275">
                  <a:moveTo>
                    <a:pt x="10969" y="10767"/>
                  </a:moveTo>
                  <a:cubicBezTo>
                    <a:pt x="10324" y="6142"/>
                    <a:pt x="7527" y="-311"/>
                    <a:pt x="3547" y="12"/>
                  </a:cubicBezTo>
                  <a:cubicBezTo>
                    <a:pt x="-2260" y="1733"/>
                    <a:pt x="-325" y="16468"/>
                    <a:pt x="4946" y="20340"/>
                  </a:cubicBezTo>
                  <a:cubicBezTo>
                    <a:pt x="8818" y="23459"/>
                    <a:pt x="12044" y="18404"/>
                    <a:pt x="10969"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4" name="任意多边形: 形状 1210">
              <a:extLst>
                <a:ext uri="{FF2B5EF4-FFF2-40B4-BE49-F238E27FC236}">
                  <a16:creationId xmlns:a16="http://schemas.microsoft.com/office/drawing/2014/main" xmlns="" id="{9DCC6AC4-BE60-41C3-AD67-C4F0F2123E14}"/>
                </a:ext>
              </a:extLst>
            </p:cNvPr>
            <p:cNvSpPr/>
            <p:nvPr/>
          </p:nvSpPr>
          <p:spPr>
            <a:xfrm>
              <a:off x="3092768" y="2840990"/>
              <a:ext cx="41119" cy="89422"/>
            </a:xfrm>
            <a:custGeom>
              <a:avLst/>
              <a:gdLst>
                <a:gd name="connsiteX0" fmla="*/ 9402 w 9731"/>
                <a:gd name="connsiteY0" fmla="*/ 10660 h 21162"/>
                <a:gd name="connsiteX1" fmla="*/ 2734 w 9731"/>
                <a:gd name="connsiteY1" fmla="*/ 12 h 21162"/>
                <a:gd name="connsiteX2" fmla="*/ 5208 w 9731"/>
                <a:gd name="connsiteY2" fmla="*/ 20662 h 21162"/>
                <a:gd name="connsiteX3" fmla="*/ 9402 w 9731"/>
                <a:gd name="connsiteY3" fmla="*/ 10660 h 21162"/>
              </a:gdLst>
              <a:ahLst/>
              <a:cxnLst>
                <a:cxn ang="0">
                  <a:pos x="connsiteX0" y="connsiteY0"/>
                </a:cxn>
                <a:cxn ang="0">
                  <a:pos x="connsiteX1" y="connsiteY1"/>
                </a:cxn>
                <a:cxn ang="0">
                  <a:pos x="connsiteX2" y="connsiteY2"/>
                </a:cxn>
                <a:cxn ang="0">
                  <a:pos x="connsiteX3" y="connsiteY3"/>
                </a:cxn>
              </a:cxnLst>
              <a:rect l="l" t="t" r="r" b="b"/>
              <a:pathLst>
                <a:path w="9731" h="21162">
                  <a:moveTo>
                    <a:pt x="9402" y="10660"/>
                  </a:moveTo>
                  <a:cubicBezTo>
                    <a:pt x="8649" y="6035"/>
                    <a:pt x="6068" y="-311"/>
                    <a:pt x="2734" y="12"/>
                  </a:cubicBezTo>
                  <a:cubicBezTo>
                    <a:pt x="-2429" y="1948"/>
                    <a:pt x="475" y="17543"/>
                    <a:pt x="5208" y="20662"/>
                  </a:cubicBezTo>
                  <a:cubicBezTo>
                    <a:pt x="8434" y="22814"/>
                    <a:pt x="10585" y="17758"/>
                    <a:pt x="9402" y="10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5" name="任意多边形: 形状 1211">
              <a:extLst>
                <a:ext uri="{FF2B5EF4-FFF2-40B4-BE49-F238E27FC236}">
                  <a16:creationId xmlns:a16="http://schemas.microsoft.com/office/drawing/2014/main" xmlns="" id="{F8D86DB9-91FB-42E8-BC82-6F5A0D361955}"/>
                </a:ext>
              </a:extLst>
            </p:cNvPr>
            <p:cNvSpPr/>
            <p:nvPr/>
          </p:nvSpPr>
          <p:spPr>
            <a:xfrm>
              <a:off x="3218763" y="2808723"/>
              <a:ext cx="34405" cy="89422"/>
            </a:xfrm>
            <a:custGeom>
              <a:avLst/>
              <a:gdLst>
                <a:gd name="connsiteX0" fmla="*/ 7657 w 8142"/>
                <a:gd name="connsiteY0" fmla="*/ 10660 h 21162"/>
                <a:gd name="connsiteX1" fmla="*/ 1849 w 8142"/>
                <a:gd name="connsiteY1" fmla="*/ 12 h 21162"/>
                <a:gd name="connsiteX2" fmla="*/ 4860 w 8142"/>
                <a:gd name="connsiteY2" fmla="*/ 20662 h 21162"/>
                <a:gd name="connsiteX3" fmla="*/ 7657 w 8142"/>
                <a:gd name="connsiteY3" fmla="*/ 10660 h 21162"/>
              </a:gdLst>
              <a:ahLst/>
              <a:cxnLst>
                <a:cxn ang="0">
                  <a:pos x="connsiteX0" y="connsiteY0"/>
                </a:cxn>
                <a:cxn ang="0">
                  <a:pos x="connsiteX1" y="connsiteY1"/>
                </a:cxn>
                <a:cxn ang="0">
                  <a:pos x="connsiteX2" y="connsiteY2"/>
                </a:cxn>
                <a:cxn ang="0">
                  <a:pos x="connsiteX3" y="connsiteY3"/>
                </a:cxn>
              </a:cxnLst>
              <a:rect l="l" t="t" r="r" b="b"/>
              <a:pathLst>
                <a:path w="8142" h="21162">
                  <a:moveTo>
                    <a:pt x="7657" y="10660"/>
                  </a:moveTo>
                  <a:cubicBezTo>
                    <a:pt x="6796" y="6035"/>
                    <a:pt x="4430" y="-311"/>
                    <a:pt x="1849" y="12"/>
                  </a:cubicBezTo>
                  <a:cubicBezTo>
                    <a:pt x="-2131" y="1948"/>
                    <a:pt x="988" y="17543"/>
                    <a:pt x="4860" y="20662"/>
                  </a:cubicBezTo>
                  <a:cubicBezTo>
                    <a:pt x="7549" y="22814"/>
                    <a:pt x="8947" y="17758"/>
                    <a:pt x="7657" y="10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6" name="任意多边形: 形状 1212">
              <a:extLst>
                <a:ext uri="{FF2B5EF4-FFF2-40B4-BE49-F238E27FC236}">
                  <a16:creationId xmlns:a16="http://schemas.microsoft.com/office/drawing/2014/main" xmlns="" id="{EEA40EC2-C6E8-4287-88E2-EF9D488A85AE}"/>
                </a:ext>
              </a:extLst>
            </p:cNvPr>
            <p:cNvSpPr/>
            <p:nvPr/>
          </p:nvSpPr>
          <p:spPr>
            <a:xfrm>
              <a:off x="3313374" y="2775962"/>
              <a:ext cx="27547" cy="89126"/>
            </a:xfrm>
            <a:custGeom>
              <a:avLst/>
              <a:gdLst>
                <a:gd name="connsiteX0" fmla="*/ 970 w 6519"/>
                <a:gd name="connsiteY0" fmla="*/ 21 h 21092"/>
                <a:gd name="connsiteX1" fmla="*/ 4735 w 6519"/>
                <a:gd name="connsiteY1" fmla="*/ 20887 h 21092"/>
                <a:gd name="connsiteX2" fmla="*/ 5810 w 6519"/>
                <a:gd name="connsiteY2" fmla="*/ 10561 h 21092"/>
                <a:gd name="connsiteX3" fmla="*/ 970 w 6519"/>
                <a:gd name="connsiteY3" fmla="*/ 21 h 21092"/>
              </a:gdLst>
              <a:ahLst/>
              <a:cxnLst>
                <a:cxn ang="0">
                  <a:pos x="connsiteX0" y="connsiteY0"/>
                </a:cxn>
                <a:cxn ang="0">
                  <a:pos x="connsiteX1" y="connsiteY1"/>
                </a:cxn>
                <a:cxn ang="0">
                  <a:pos x="connsiteX2" y="connsiteY2"/>
                </a:cxn>
                <a:cxn ang="0">
                  <a:pos x="connsiteX3" y="connsiteY3"/>
                </a:cxn>
              </a:cxnLst>
              <a:rect l="l" t="t" r="r" b="b"/>
              <a:pathLst>
                <a:path w="6519" h="21092">
                  <a:moveTo>
                    <a:pt x="970" y="21"/>
                  </a:moveTo>
                  <a:cubicBezTo>
                    <a:pt x="-1826" y="1957"/>
                    <a:pt x="2046" y="18843"/>
                    <a:pt x="4735" y="20887"/>
                  </a:cubicBezTo>
                  <a:cubicBezTo>
                    <a:pt x="6563" y="22177"/>
                    <a:pt x="7101" y="17230"/>
                    <a:pt x="5810" y="10561"/>
                  </a:cubicBezTo>
                  <a:cubicBezTo>
                    <a:pt x="4950" y="5936"/>
                    <a:pt x="2906" y="-409"/>
                    <a:pt x="970"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7" name="任意多边形: 形状 1213">
              <a:extLst>
                <a:ext uri="{FF2B5EF4-FFF2-40B4-BE49-F238E27FC236}">
                  <a16:creationId xmlns:a16="http://schemas.microsoft.com/office/drawing/2014/main" xmlns="" id="{20B63F36-4960-4270-BBBB-1C29E8F205AF}"/>
                </a:ext>
              </a:extLst>
            </p:cNvPr>
            <p:cNvSpPr/>
            <p:nvPr/>
          </p:nvSpPr>
          <p:spPr>
            <a:xfrm>
              <a:off x="3374476" y="2743239"/>
              <a:ext cx="22801" cy="88949"/>
            </a:xfrm>
            <a:custGeom>
              <a:avLst/>
              <a:gdLst>
                <a:gd name="connsiteX0" fmla="*/ 4257 w 5396"/>
                <a:gd name="connsiteY0" fmla="*/ 10561 h 21050"/>
                <a:gd name="connsiteX1" fmla="*/ 385 w 5396"/>
                <a:gd name="connsiteY1" fmla="*/ 21 h 21050"/>
                <a:gd name="connsiteX2" fmla="*/ 4794 w 5396"/>
                <a:gd name="connsiteY2" fmla="*/ 20994 h 21050"/>
                <a:gd name="connsiteX3" fmla="*/ 4257 w 5396"/>
                <a:gd name="connsiteY3" fmla="*/ 10561 h 21050"/>
              </a:gdLst>
              <a:ahLst/>
              <a:cxnLst>
                <a:cxn ang="0">
                  <a:pos x="connsiteX0" y="connsiteY0"/>
                </a:cxn>
                <a:cxn ang="0">
                  <a:pos x="connsiteX1" y="connsiteY1"/>
                </a:cxn>
                <a:cxn ang="0">
                  <a:pos x="connsiteX2" y="connsiteY2"/>
                </a:cxn>
                <a:cxn ang="0">
                  <a:pos x="connsiteX3" y="connsiteY3"/>
                </a:cxn>
              </a:cxnLst>
              <a:rect l="l" t="t" r="r" b="b"/>
              <a:pathLst>
                <a:path w="5396" h="21050">
                  <a:moveTo>
                    <a:pt x="4257" y="10561"/>
                  </a:moveTo>
                  <a:cubicBezTo>
                    <a:pt x="3289" y="5936"/>
                    <a:pt x="1460" y="-409"/>
                    <a:pt x="385" y="21"/>
                  </a:cubicBezTo>
                  <a:cubicBezTo>
                    <a:pt x="-1336" y="2279"/>
                    <a:pt x="3181" y="20026"/>
                    <a:pt x="4794" y="20994"/>
                  </a:cubicBezTo>
                  <a:cubicBezTo>
                    <a:pt x="5762" y="21639"/>
                    <a:pt x="5547" y="16692"/>
                    <a:pt x="4257" y="10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8" name="任意多边形: 形状 1214">
              <a:extLst>
                <a:ext uri="{FF2B5EF4-FFF2-40B4-BE49-F238E27FC236}">
                  <a16:creationId xmlns:a16="http://schemas.microsoft.com/office/drawing/2014/main" xmlns="" id="{5E5E70C5-49C4-42E8-9D16-7B7A237A2592}"/>
                </a:ext>
              </a:extLst>
            </p:cNvPr>
            <p:cNvSpPr/>
            <p:nvPr/>
          </p:nvSpPr>
          <p:spPr>
            <a:xfrm>
              <a:off x="3401545" y="2710600"/>
              <a:ext cx="20034" cy="88624"/>
            </a:xfrm>
            <a:custGeom>
              <a:avLst/>
              <a:gdLst>
                <a:gd name="connsiteX0" fmla="*/ 2 w 4741"/>
                <a:gd name="connsiteY0" fmla="*/ 0 h 20973"/>
                <a:gd name="connsiteX1" fmla="*/ 4735 w 4741"/>
                <a:gd name="connsiteY1" fmla="*/ 20973 h 20973"/>
                <a:gd name="connsiteX2" fmla="*/ 2906 w 4741"/>
                <a:gd name="connsiteY2" fmla="*/ 10540 h 20973"/>
                <a:gd name="connsiteX3" fmla="*/ 2 w 4741"/>
                <a:gd name="connsiteY3" fmla="*/ 0 h 20973"/>
              </a:gdLst>
              <a:ahLst/>
              <a:cxnLst>
                <a:cxn ang="0">
                  <a:pos x="connsiteX0" y="connsiteY0"/>
                </a:cxn>
                <a:cxn ang="0">
                  <a:pos x="connsiteX1" y="connsiteY1"/>
                </a:cxn>
                <a:cxn ang="0">
                  <a:pos x="connsiteX2" y="connsiteY2"/>
                </a:cxn>
                <a:cxn ang="0">
                  <a:pos x="connsiteX3" y="connsiteY3"/>
                </a:cxn>
              </a:cxnLst>
              <a:rect l="l" t="t" r="r" b="b"/>
              <a:pathLst>
                <a:path w="4741" h="20973">
                  <a:moveTo>
                    <a:pt x="2" y="0"/>
                  </a:moveTo>
                  <a:cubicBezTo>
                    <a:pt x="-105" y="968"/>
                    <a:pt x="3552" y="19898"/>
                    <a:pt x="4735" y="20973"/>
                  </a:cubicBezTo>
                  <a:cubicBezTo>
                    <a:pt x="4842" y="19898"/>
                    <a:pt x="3552" y="13660"/>
                    <a:pt x="2906" y="10540"/>
                  </a:cubicBezTo>
                  <a:cubicBezTo>
                    <a:pt x="2369" y="8174"/>
                    <a:pt x="648" y="538"/>
                    <a:pt x="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9" name="任意多边形: 形状 1219">
              <a:extLst>
                <a:ext uri="{FF2B5EF4-FFF2-40B4-BE49-F238E27FC236}">
                  <a16:creationId xmlns:a16="http://schemas.microsoft.com/office/drawing/2014/main" xmlns="" id="{E8FE25F2-9D9E-4C7C-9581-5B541ECD91E4}"/>
                </a:ext>
              </a:extLst>
            </p:cNvPr>
            <p:cNvSpPr/>
            <p:nvPr/>
          </p:nvSpPr>
          <p:spPr>
            <a:xfrm>
              <a:off x="3385839" y="2926888"/>
              <a:ext cx="21758" cy="90352"/>
            </a:xfrm>
            <a:custGeom>
              <a:avLst/>
              <a:gdLst>
                <a:gd name="connsiteX0" fmla="*/ 4580 w 5149"/>
                <a:gd name="connsiteY0" fmla="*/ 10767 h 21382"/>
                <a:gd name="connsiteX1" fmla="*/ 815 w 5149"/>
                <a:gd name="connsiteY1" fmla="*/ 12 h 21382"/>
                <a:gd name="connsiteX2" fmla="*/ 4042 w 5149"/>
                <a:gd name="connsiteY2" fmla="*/ 21308 h 21382"/>
                <a:gd name="connsiteX3" fmla="*/ 4580 w 5149"/>
                <a:gd name="connsiteY3" fmla="*/ 10767 h 21382"/>
              </a:gdLst>
              <a:ahLst/>
              <a:cxnLst>
                <a:cxn ang="0">
                  <a:pos x="connsiteX0" y="connsiteY0"/>
                </a:cxn>
                <a:cxn ang="0">
                  <a:pos x="connsiteX1" y="connsiteY1"/>
                </a:cxn>
                <a:cxn ang="0">
                  <a:pos x="connsiteX2" y="connsiteY2"/>
                </a:cxn>
                <a:cxn ang="0">
                  <a:pos x="connsiteX3" y="connsiteY3"/>
                </a:cxn>
              </a:cxnLst>
              <a:rect l="l" t="t" r="r" b="b"/>
              <a:pathLst>
                <a:path w="5149" h="21382">
                  <a:moveTo>
                    <a:pt x="4580" y="10767"/>
                  </a:moveTo>
                  <a:cubicBezTo>
                    <a:pt x="3934" y="6142"/>
                    <a:pt x="2213" y="-311"/>
                    <a:pt x="815" y="12"/>
                  </a:cubicBezTo>
                  <a:cubicBezTo>
                    <a:pt x="-1659" y="2270"/>
                    <a:pt x="2106" y="20340"/>
                    <a:pt x="4042" y="21308"/>
                  </a:cubicBezTo>
                  <a:cubicBezTo>
                    <a:pt x="5225" y="22061"/>
                    <a:pt x="5548" y="17005"/>
                    <a:pt x="4580"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0" name="任意多边形: 形状 1220">
              <a:extLst>
                <a:ext uri="{FF2B5EF4-FFF2-40B4-BE49-F238E27FC236}">
                  <a16:creationId xmlns:a16="http://schemas.microsoft.com/office/drawing/2014/main" xmlns="" id="{C19828AF-0FB9-42F2-99F1-B2509FF948BF}"/>
                </a:ext>
              </a:extLst>
            </p:cNvPr>
            <p:cNvSpPr/>
            <p:nvPr/>
          </p:nvSpPr>
          <p:spPr>
            <a:xfrm>
              <a:off x="3429181" y="2894216"/>
              <a:ext cx="16539" cy="89988"/>
            </a:xfrm>
            <a:custGeom>
              <a:avLst/>
              <a:gdLst>
                <a:gd name="connsiteX0" fmla="*/ 3787 w 3914"/>
                <a:gd name="connsiteY0" fmla="*/ 21296 h 21296"/>
                <a:gd name="connsiteX1" fmla="*/ 2927 w 3914"/>
                <a:gd name="connsiteY1" fmla="*/ 10648 h 21296"/>
                <a:gd name="connsiteX2" fmla="*/ 345 w 3914"/>
                <a:gd name="connsiteY2" fmla="*/ 0 h 21296"/>
                <a:gd name="connsiteX3" fmla="*/ 130 w 3914"/>
                <a:gd name="connsiteY3" fmla="*/ 0 h 21296"/>
                <a:gd name="connsiteX4" fmla="*/ 3572 w 3914"/>
                <a:gd name="connsiteY4" fmla="*/ 21296 h 21296"/>
                <a:gd name="connsiteX5" fmla="*/ 3787 w 3914"/>
                <a:gd name="connsiteY5" fmla="*/ 21296 h 2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4" h="21296">
                  <a:moveTo>
                    <a:pt x="3787" y="21296"/>
                  </a:moveTo>
                  <a:cubicBezTo>
                    <a:pt x="4218" y="20113"/>
                    <a:pt x="3465" y="13875"/>
                    <a:pt x="2927" y="10648"/>
                  </a:cubicBezTo>
                  <a:cubicBezTo>
                    <a:pt x="2389" y="7206"/>
                    <a:pt x="1206" y="1183"/>
                    <a:pt x="345" y="0"/>
                  </a:cubicBezTo>
                  <a:cubicBezTo>
                    <a:pt x="238" y="0"/>
                    <a:pt x="238" y="0"/>
                    <a:pt x="130" y="0"/>
                  </a:cubicBezTo>
                  <a:cubicBezTo>
                    <a:pt x="-622" y="1936"/>
                    <a:pt x="2066" y="19252"/>
                    <a:pt x="3572" y="21296"/>
                  </a:cubicBezTo>
                  <a:cubicBezTo>
                    <a:pt x="3680" y="21296"/>
                    <a:pt x="3787" y="21296"/>
                    <a:pt x="3787" y="212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1" name="任意多边形: 形状 1230">
              <a:extLst>
                <a:ext uri="{FF2B5EF4-FFF2-40B4-BE49-F238E27FC236}">
                  <a16:creationId xmlns:a16="http://schemas.microsoft.com/office/drawing/2014/main" xmlns="" id="{0B66142A-5A7E-4210-972A-1B30C3C0F010}"/>
                </a:ext>
              </a:extLst>
            </p:cNvPr>
            <p:cNvSpPr/>
            <p:nvPr/>
          </p:nvSpPr>
          <p:spPr>
            <a:xfrm>
              <a:off x="80117" y="3082373"/>
              <a:ext cx="86494" cy="90322"/>
            </a:xfrm>
            <a:custGeom>
              <a:avLst/>
              <a:gdLst>
                <a:gd name="connsiteX0" fmla="*/ 20445 w 20469"/>
                <a:gd name="connsiteY0" fmla="*/ 11616 h 21375"/>
                <a:gd name="connsiteX1" fmla="*/ 10012 w 20469"/>
                <a:gd name="connsiteY1" fmla="*/ 0 h 21375"/>
                <a:gd name="connsiteX2" fmla="*/ 2376 w 20469"/>
                <a:gd name="connsiteY2" fmla="*/ 17639 h 21375"/>
                <a:gd name="connsiteX3" fmla="*/ 20445 w 20469"/>
                <a:gd name="connsiteY3" fmla="*/ 11616 h 21375"/>
              </a:gdLst>
              <a:ahLst/>
              <a:cxnLst>
                <a:cxn ang="0">
                  <a:pos x="connsiteX0" y="connsiteY0"/>
                </a:cxn>
                <a:cxn ang="0">
                  <a:pos x="connsiteX1" y="connsiteY1"/>
                </a:cxn>
                <a:cxn ang="0">
                  <a:pos x="connsiteX2" y="connsiteY2"/>
                </a:cxn>
                <a:cxn ang="0">
                  <a:pos x="connsiteX3" y="connsiteY3"/>
                </a:cxn>
              </a:cxnLst>
              <a:rect l="l" t="t" r="r" b="b"/>
              <a:pathLst>
                <a:path w="20469" h="21375">
                  <a:moveTo>
                    <a:pt x="20445" y="11616"/>
                  </a:moveTo>
                  <a:cubicBezTo>
                    <a:pt x="20768" y="6991"/>
                    <a:pt x="17864" y="215"/>
                    <a:pt x="10012" y="0"/>
                  </a:cubicBezTo>
                  <a:cubicBezTo>
                    <a:pt x="547" y="645"/>
                    <a:pt x="-2679" y="11401"/>
                    <a:pt x="2376" y="17639"/>
                  </a:cubicBezTo>
                  <a:cubicBezTo>
                    <a:pt x="8291" y="24845"/>
                    <a:pt x="19692" y="20973"/>
                    <a:pt x="20445"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2" name="任意多边形: 形状 1231">
              <a:extLst>
                <a:ext uri="{FF2B5EF4-FFF2-40B4-BE49-F238E27FC236}">
                  <a16:creationId xmlns:a16="http://schemas.microsoft.com/office/drawing/2014/main" xmlns="" id="{4BD8014F-8F3B-48C5-B1D2-3E95DC7FEAC5}"/>
                </a:ext>
              </a:extLst>
            </p:cNvPr>
            <p:cNvSpPr/>
            <p:nvPr/>
          </p:nvSpPr>
          <p:spPr>
            <a:xfrm>
              <a:off x="411357" y="3074644"/>
              <a:ext cx="86566" cy="90314"/>
            </a:xfrm>
            <a:custGeom>
              <a:avLst/>
              <a:gdLst>
                <a:gd name="connsiteX0" fmla="*/ 2503 w 20486"/>
                <a:gd name="connsiteY0" fmla="*/ 17747 h 21373"/>
                <a:gd name="connsiteX1" fmla="*/ 20464 w 20486"/>
                <a:gd name="connsiteY1" fmla="*/ 11508 h 21373"/>
                <a:gd name="connsiteX2" fmla="*/ 9816 w 20486"/>
                <a:gd name="connsiteY2" fmla="*/ 0 h 21373"/>
                <a:gd name="connsiteX3" fmla="*/ 2503 w 20486"/>
                <a:gd name="connsiteY3" fmla="*/ 17747 h 21373"/>
              </a:gdLst>
              <a:ahLst/>
              <a:cxnLst>
                <a:cxn ang="0">
                  <a:pos x="connsiteX0" y="connsiteY0"/>
                </a:cxn>
                <a:cxn ang="0">
                  <a:pos x="connsiteX1" y="connsiteY1"/>
                </a:cxn>
                <a:cxn ang="0">
                  <a:pos x="connsiteX2" y="connsiteY2"/>
                </a:cxn>
                <a:cxn ang="0">
                  <a:pos x="connsiteX3" y="connsiteY3"/>
                </a:cxn>
              </a:cxnLst>
              <a:rect l="l" t="t" r="r" b="b"/>
              <a:pathLst>
                <a:path w="20486" h="21373">
                  <a:moveTo>
                    <a:pt x="2503" y="17747"/>
                  </a:moveTo>
                  <a:cubicBezTo>
                    <a:pt x="8526" y="24845"/>
                    <a:pt x="19927" y="20866"/>
                    <a:pt x="20464" y="11508"/>
                  </a:cubicBezTo>
                  <a:cubicBezTo>
                    <a:pt x="20787" y="6884"/>
                    <a:pt x="17560" y="215"/>
                    <a:pt x="9816" y="0"/>
                  </a:cubicBezTo>
                  <a:cubicBezTo>
                    <a:pt x="351" y="753"/>
                    <a:pt x="-2660" y="11616"/>
                    <a:pt x="2503" y="1774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3" name="任意多边形: 形状 1232">
              <a:extLst>
                <a:ext uri="{FF2B5EF4-FFF2-40B4-BE49-F238E27FC236}">
                  <a16:creationId xmlns:a16="http://schemas.microsoft.com/office/drawing/2014/main" xmlns="" id="{6C542A53-E177-41C1-9E37-9D2332513F32}"/>
                </a:ext>
              </a:extLst>
            </p:cNvPr>
            <p:cNvSpPr/>
            <p:nvPr/>
          </p:nvSpPr>
          <p:spPr>
            <a:xfrm>
              <a:off x="742712" y="3063738"/>
              <a:ext cx="86025" cy="91041"/>
            </a:xfrm>
            <a:custGeom>
              <a:avLst/>
              <a:gdLst>
                <a:gd name="connsiteX0" fmla="*/ 20349 w 20358"/>
                <a:gd name="connsiteY0" fmla="*/ 11401 h 21545"/>
                <a:gd name="connsiteX1" fmla="*/ 9593 w 20358"/>
                <a:gd name="connsiteY1" fmla="*/ 0 h 21545"/>
                <a:gd name="connsiteX2" fmla="*/ 2710 w 20358"/>
                <a:gd name="connsiteY2" fmla="*/ 17854 h 21545"/>
                <a:gd name="connsiteX3" fmla="*/ 20349 w 20358"/>
                <a:gd name="connsiteY3" fmla="*/ 11401 h 21545"/>
              </a:gdLst>
              <a:ahLst/>
              <a:cxnLst>
                <a:cxn ang="0">
                  <a:pos x="connsiteX0" y="connsiteY0"/>
                </a:cxn>
                <a:cxn ang="0">
                  <a:pos x="connsiteX1" y="connsiteY1"/>
                </a:cxn>
                <a:cxn ang="0">
                  <a:pos x="connsiteX2" y="connsiteY2"/>
                </a:cxn>
                <a:cxn ang="0">
                  <a:pos x="connsiteX3" y="connsiteY3"/>
                </a:cxn>
              </a:cxnLst>
              <a:rect l="l" t="t" r="r" b="b"/>
              <a:pathLst>
                <a:path w="20358" h="21545">
                  <a:moveTo>
                    <a:pt x="20349" y="11401"/>
                  </a:moveTo>
                  <a:cubicBezTo>
                    <a:pt x="20564" y="6776"/>
                    <a:pt x="17337" y="108"/>
                    <a:pt x="9593" y="0"/>
                  </a:cubicBezTo>
                  <a:cubicBezTo>
                    <a:pt x="128" y="860"/>
                    <a:pt x="-2668" y="11724"/>
                    <a:pt x="2710" y="17854"/>
                  </a:cubicBezTo>
                  <a:cubicBezTo>
                    <a:pt x="8840" y="25060"/>
                    <a:pt x="19919" y="21081"/>
                    <a:pt x="20349"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4" name="任意多边形: 形状 1233">
              <a:extLst>
                <a:ext uri="{FF2B5EF4-FFF2-40B4-BE49-F238E27FC236}">
                  <a16:creationId xmlns:a16="http://schemas.microsoft.com/office/drawing/2014/main" xmlns="" id="{F7B2B989-AB07-4E74-99DB-1587133A0BBC}"/>
                </a:ext>
              </a:extLst>
            </p:cNvPr>
            <p:cNvSpPr/>
            <p:nvPr/>
          </p:nvSpPr>
          <p:spPr>
            <a:xfrm>
              <a:off x="1070568" y="3049650"/>
              <a:ext cx="85370" cy="90804"/>
            </a:xfrm>
            <a:custGeom>
              <a:avLst/>
              <a:gdLst>
                <a:gd name="connsiteX0" fmla="*/ 20201 w 20203"/>
                <a:gd name="connsiteY0" fmla="*/ 11293 h 21489"/>
                <a:gd name="connsiteX1" fmla="*/ 20201 w 20203"/>
                <a:gd name="connsiteY1" fmla="*/ 11293 h 21489"/>
                <a:gd name="connsiteX2" fmla="*/ 9230 w 20203"/>
                <a:gd name="connsiteY2" fmla="*/ 0 h 21489"/>
                <a:gd name="connsiteX3" fmla="*/ 2777 w 20203"/>
                <a:gd name="connsiteY3" fmla="*/ 17854 h 21489"/>
                <a:gd name="connsiteX4" fmla="*/ 20201 w 20203"/>
                <a:gd name="connsiteY4" fmla="*/ 11293 h 21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03" h="21489">
                  <a:moveTo>
                    <a:pt x="20201" y="11293"/>
                  </a:moveTo>
                  <a:lnTo>
                    <a:pt x="20201" y="11293"/>
                  </a:lnTo>
                  <a:cubicBezTo>
                    <a:pt x="20309" y="6668"/>
                    <a:pt x="16975" y="0"/>
                    <a:pt x="9230" y="0"/>
                  </a:cubicBezTo>
                  <a:cubicBezTo>
                    <a:pt x="-19" y="968"/>
                    <a:pt x="-2601" y="11831"/>
                    <a:pt x="2777" y="17854"/>
                  </a:cubicBezTo>
                  <a:cubicBezTo>
                    <a:pt x="9123" y="25060"/>
                    <a:pt x="19986" y="20866"/>
                    <a:pt x="20201"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5" name="任意多边形: 形状 1234">
              <a:extLst>
                <a:ext uri="{FF2B5EF4-FFF2-40B4-BE49-F238E27FC236}">
                  <a16:creationId xmlns:a16="http://schemas.microsoft.com/office/drawing/2014/main" xmlns="" id="{87154988-FC10-481C-9029-E9BDFE9903D9}"/>
                </a:ext>
              </a:extLst>
            </p:cNvPr>
            <p:cNvSpPr/>
            <p:nvPr/>
          </p:nvSpPr>
          <p:spPr>
            <a:xfrm>
              <a:off x="1393839" y="3031924"/>
              <a:ext cx="83418" cy="90373"/>
            </a:xfrm>
            <a:custGeom>
              <a:avLst/>
              <a:gdLst>
                <a:gd name="connsiteX0" fmla="*/ 19741 w 19741"/>
                <a:gd name="connsiteY0" fmla="*/ 11186 h 21387"/>
                <a:gd name="connsiteX1" fmla="*/ 8770 w 19741"/>
                <a:gd name="connsiteY1" fmla="*/ 0 h 21387"/>
                <a:gd name="connsiteX2" fmla="*/ 3607 w 19741"/>
                <a:gd name="connsiteY2" fmla="*/ 18715 h 21387"/>
                <a:gd name="connsiteX3" fmla="*/ 19741 w 19741"/>
                <a:gd name="connsiteY3" fmla="*/ 11186 h 21387"/>
              </a:gdLst>
              <a:ahLst/>
              <a:cxnLst>
                <a:cxn ang="0">
                  <a:pos x="connsiteX0" y="connsiteY0"/>
                </a:cxn>
                <a:cxn ang="0">
                  <a:pos x="connsiteX1" y="connsiteY1"/>
                </a:cxn>
                <a:cxn ang="0">
                  <a:pos x="connsiteX2" y="connsiteY2"/>
                </a:cxn>
                <a:cxn ang="0">
                  <a:pos x="connsiteX3" y="connsiteY3"/>
                </a:cxn>
              </a:cxnLst>
              <a:rect l="l" t="t" r="r" b="b"/>
              <a:pathLst>
                <a:path w="19741" h="21387">
                  <a:moveTo>
                    <a:pt x="19741" y="11186"/>
                  </a:moveTo>
                  <a:cubicBezTo>
                    <a:pt x="19741" y="6561"/>
                    <a:pt x="16299" y="0"/>
                    <a:pt x="8770" y="0"/>
                  </a:cubicBezTo>
                  <a:cubicBezTo>
                    <a:pt x="-695" y="1076"/>
                    <a:pt x="-2631" y="12907"/>
                    <a:pt x="3607" y="18715"/>
                  </a:cubicBezTo>
                  <a:cubicBezTo>
                    <a:pt x="9953" y="24630"/>
                    <a:pt x="19848" y="20113"/>
                    <a:pt x="19741" y="111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6" name="任意多边形: 形状 1235">
              <a:extLst>
                <a:ext uri="{FF2B5EF4-FFF2-40B4-BE49-F238E27FC236}">
                  <a16:creationId xmlns:a16="http://schemas.microsoft.com/office/drawing/2014/main" xmlns="" id="{5B4B788C-EA78-48A5-98B4-04BB104F9B39}"/>
                </a:ext>
              </a:extLst>
            </p:cNvPr>
            <p:cNvSpPr/>
            <p:nvPr/>
          </p:nvSpPr>
          <p:spPr>
            <a:xfrm>
              <a:off x="1708600" y="3011011"/>
              <a:ext cx="81351" cy="90187"/>
            </a:xfrm>
            <a:custGeom>
              <a:avLst/>
              <a:gdLst>
                <a:gd name="connsiteX0" fmla="*/ 19249 w 19252"/>
                <a:gd name="connsiteY0" fmla="*/ 11080 h 21343"/>
                <a:gd name="connsiteX1" fmla="*/ 8278 w 19252"/>
                <a:gd name="connsiteY1" fmla="*/ 1 h 21343"/>
                <a:gd name="connsiteX2" fmla="*/ 3654 w 19252"/>
                <a:gd name="connsiteY2" fmla="*/ 18716 h 21343"/>
                <a:gd name="connsiteX3" fmla="*/ 19249 w 19252"/>
                <a:gd name="connsiteY3" fmla="*/ 11080 h 21343"/>
              </a:gdLst>
              <a:ahLst/>
              <a:cxnLst>
                <a:cxn ang="0">
                  <a:pos x="connsiteX0" y="connsiteY0"/>
                </a:cxn>
                <a:cxn ang="0">
                  <a:pos x="connsiteX1" y="connsiteY1"/>
                </a:cxn>
                <a:cxn ang="0">
                  <a:pos x="connsiteX2" y="connsiteY2"/>
                </a:cxn>
                <a:cxn ang="0">
                  <a:pos x="connsiteX3" y="connsiteY3"/>
                </a:cxn>
              </a:cxnLst>
              <a:rect l="l" t="t" r="r" b="b"/>
              <a:pathLst>
                <a:path w="19252" h="21343">
                  <a:moveTo>
                    <a:pt x="19249" y="11080"/>
                  </a:moveTo>
                  <a:cubicBezTo>
                    <a:pt x="19142" y="6455"/>
                    <a:pt x="15592" y="-106"/>
                    <a:pt x="8278" y="1"/>
                  </a:cubicBezTo>
                  <a:cubicBezTo>
                    <a:pt x="-864" y="1184"/>
                    <a:pt x="-2477" y="13016"/>
                    <a:pt x="3654" y="18716"/>
                  </a:cubicBezTo>
                  <a:cubicBezTo>
                    <a:pt x="10107" y="24632"/>
                    <a:pt x="19464" y="19899"/>
                    <a:pt x="19249" y="110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7" name="任意多边形: 形状 1236">
              <a:extLst>
                <a:ext uri="{FF2B5EF4-FFF2-40B4-BE49-F238E27FC236}">
                  <a16:creationId xmlns:a16="http://schemas.microsoft.com/office/drawing/2014/main" xmlns="" id="{7D0CAEED-0069-4BEE-A772-3715B6EFBC33}"/>
                </a:ext>
              </a:extLst>
            </p:cNvPr>
            <p:cNvSpPr/>
            <p:nvPr/>
          </p:nvSpPr>
          <p:spPr>
            <a:xfrm>
              <a:off x="2009810" y="2986908"/>
              <a:ext cx="75195" cy="90280"/>
            </a:xfrm>
            <a:custGeom>
              <a:avLst/>
              <a:gdLst>
                <a:gd name="connsiteX0" fmla="*/ 17772 w 17795"/>
                <a:gd name="connsiteY0" fmla="*/ 10976 h 21365"/>
                <a:gd name="connsiteX1" fmla="*/ 7446 w 17795"/>
                <a:gd name="connsiteY1" fmla="*/ 5 h 21365"/>
                <a:gd name="connsiteX2" fmla="*/ 3682 w 17795"/>
                <a:gd name="connsiteY2" fmla="*/ 18720 h 21365"/>
                <a:gd name="connsiteX3" fmla="*/ 17772 w 17795"/>
                <a:gd name="connsiteY3" fmla="*/ 10976 h 21365"/>
              </a:gdLst>
              <a:ahLst/>
              <a:cxnLst>
                <a:cxn ang="0">
                  <a:pos x="connsiteX0" y="connsiteY0"/>
                </a:cxn>
                <a:cxn ang="0">
                  <a:pos x="connsiteX1" y="connsiteY1"/>
                </a:cxn>
                <a:cxn ang="0">
                  <a:pos x="connsiteX2" y="connsiteY2"/>
                </a:cxn>
                <a:cxn ang="0">
                  <a:pos x="connsiteX3" y="connsiteY3"/>
                </a:cxn>
              </a:cxnLst>
              <a:rect l="l" t="t" r="r" b="b"/>
              <a:pathLst>
                <a:path w="17795" h="21365">
                  <a:moveTo>
                    <a:pt x="17772" y="10976"/>
                  </a:moveTo>
                  <a:cubicBezTo>
                    <a:pt x="17557" y="6351"/>
                    <a:pt x="14115" y="-210"/>
                    <a:pt x="7446" y="5"/>
                  </a:cubicBezTo>
                  <a:cubicBezTo>
                    <a:pt x="-1051" y="1296"/>
                    <a:pt x="-2234" y="13127"/>
                    <a:pt x="3682" y="18720"/>
                  </a:cubicBezTo>
                  <a:cubicBezTo>
                    <a:pt x="9813" y="24635"/>
                    <a:pt x="18309" y="20011"/>
                    <a:pt x="17772" y="109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8" name="任意多边形: 形状 1237">
              <a:extLst>
                <a:ext uri="{FF2B5EF4-FFF2-40B4-BE49-F238E27FC236}">
                  <a16:creationId xmlns:a16="http://schemas.microsoft.com/office/drawing/2014/main" xmlns="" id="{87349F53-D335-46C5-81B5-15CCED0B4A9C}"/>
                </a:ext>
              </a:extLst>
            </p:cNvPr>
            <p:cNvSpPr/>
            <p:nvPr/>
          </p:nvSpPr>
          <p:spPr>
            <a:xfrm>
              <a:off x="2284309" y="2960549"/>
              <a:ext cx="68467" cy="90221"/>
            </a:xfrm>
            <a:custGeom>
              <a:avLst/>
              <a:gdLst>
                <a:gd name="connsiteX0" fmla="*/ 16160 w 16203"/>
                <a:gd name="connsiteY0" fmla="*/ 10868 h 21351"/>
                <a:gd name="connsiteX1" fmla="*/ 6480 w 16203"/>
                <a:gd name="connsiteY1" fmla="*/ 5 h 21351"/>
                <a:gd name="connsiteX2" fmla="*/ 4329 w 16203"/>
                <a:gd name="connsiteY2" fmla="*/ 19365 h 21351"/>
                <a:gd name="connsiteX3" fmla="*/ 16160 w 16203"/>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6203" h="21351">
                  <a:moveTo>
                    <a:pt x="16160" y="10868"/>
                  </a:moveTo>
                  <a:cubicBezTo>
                    <a:pt x="15837" y="6243"/>
                    <a:pt x="12503" y="-210"/>
                    <a:pt x="6480" y="5"/>
                  </a:cubicBezTo>
                  <a:cubicBezTo>
                    <a:pt x="-1587" y="1403"/>
                    <a:pt x="-1909" y="14095"/>
                    <a:pt x="4329" y="19365"/>
                  </a:cubicBezTo>
                  <a:cubicBezTo>
                    <a:pt x="10137" y="24313"/>
                    <a:pt x="16805" y="19473"/>
                    <a:pt x="16160"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9" name="任意多边形: 形状 1249">
              <a:extLst>
                <a:ext uri="{FF2B5EF4-FFF2-40B4-BE49-F238E27FC236}">
                  <a16:creationId xmlns:a16="http://schemas.microsoft.com/office/drawing/2014/main" xmlns="" id="{C9024F05-CC04-4626-90D2-85D151EA61C1}"/>
                </a:ext>
              </a:extLst>
            </p:cNvPr>
            <p:cNvSpPr/>
            <p:nvPr/>
          </p:nvSpPr>
          <p:spPr>
            <a:xfrm>
              <a:off x="267214" y="3250531"/>
              <a:ext cx="87098" cy="91839"/>
            </a:xfrm>
            <a:custGeom>
              <a:avLst/>
              <a:gdLst>
                <a:gd name="connsiteX0" fmla="*/ 20589 w 20612"/>
                <a:gd name="connsiteY0" fmla="*/ 11724 h 21734"/>
                <a:gd name="connsiteX1" fmla="*/ 10049 w 20612"/>
                <a:gd name="connsiteY1" fmla="*/ 0 h 21734"/>
                <a:gd name="connsiteX2" fmla="*/ 2520 w 20612"/>
                <a:gd name="connsiteY2" fmla="*/ 17854 h 21734"/>
                <a:gd name="connsiteX3" fmla="*/ 20589 w 20612"/>
                <a:gd name="connsiteY3" fmla="*/ 11724 h 21734"/>
              </a:gdLst>
              <a:ahLst/>
              <a:cxnLst>
                <a:cxn ang="0">
                  <a:pos x="connsiteX0" y="connsiteY0"/>
                </a:cxn>
                <a:cxn ang="0">
                  <a:pos x="connsiteX1" y="connsiteY1"/>
                </a:cxn>
                <a:cxn ang="0">
                  <a:pos x="connsiteX2" y="connsiteY2"/>
                </a:cxn>
                <a:cxn ang="0">
                  <a:pos x="connsiteX3" y="connsiteY3"/>
                </a:cxn>
              </a:cxnLst>
              <a:rect l="l" t="t" r="r" b="b"/>
              <a:pathLst>
                <a:path w="20612" h="21734">
                  <a:moveTo>
                    <a:pt x="20589" y="11724"/>
                  </a:moveTo>
                  <a:cubicBezTo>
                    <a:pt x="20912" y="6991"/>
                    <a:pt x="17900" y="323"/>
                    <a:pt x="10049" y="0"/>
                  </a:cubicBezTo>
                  <a:cubicBezTo>
                    <a:pt x="476" y="753"/>
                    <a:pt x="-2750" y="11616"/>
                    <a:pt x="2520" y="17854"/>
                  </a:cubicBezTo>
                  <a:cubicBezTo>
                    <a:pt x="8543" y="25276"/>
                    <a:pt x="19944" y="21404"/>
                    <a:pt x="20589"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0" name="任意多边形: 形状 1250">
              <a:extLst>
                <a:ext uri="{FF2B5EF4-FFF2-40B4-BE49-F238E27FC236}">
                  <a16:creationId xmlns:a16="http://schemas.microsoft.com/office/drawing/2014/main" xmlns="" id="{B8C6F30F-FDE7-46F6-8815-D3173243F5C1}"/>
                </a:ext>
              </a:extLst>
            </p:cNvPr>
            <p:cNvSpPr/>
            <p:nvPr/>
          </p:nvSpPr>
          <p:spPr>
            <a:xfrm>
              <a:off x="601928" y="3240990"/>
              <a:ext cx="86832" cy="91717"/>
            </a:xfrm>
            <a:custGeom>
              <a:avLst/>
              <a:gdLst>
                <a:gd name="connsiteX0" fmla="*/ 20539 w 20549"/>
                <a:gd name="connsiteY0" fmla="*/ 11616 h 21705"/>
                <a:gd name="connsiteX1" fmla="*/ 9784 w 20549"/>
                <a:gd name="connsiteY1" fmla="*/ 0 h 21705"/>
                <a:gd name="connsiteX2" fmla="*/ 2578 w 20549"/>
                <a:gd name="connsiteY2" fmla="*/ 17962 h 21705"/>
                <a:gd name="connsiteX3" fmla="*/ 20539 w 20549"/>
                <a:gd name="connsiteY3" fmla="*/ 11616 h 21705"/>
              </a:gdLst>
              <a:ahLst/>
              <a:cxnLst>
                <a:cxn ang="0">
                  <a:pos x="connsiteX0" y="connsiteY0"/>
                </a:cxn>
                <a:cxn ang="0">
                  <a:pos x="connsiteX1" y="connsiteY1"/>
                </a:cxn>
                <a:cxn ang="0">
                  <a:pos x="connsiteX2" y="connsiteY2"/>
                </a:cxn>
                <a:cxn ang="0">
                  <a:pos x="connsiteX3" y="connsiteY3"/>
                </a:cxn>
              </a:cxnLst>
              <a:rect l="l" t="t" r="r" b="b"/>
              <a:pathLst>
                <a:path w="20549" h="21705">
                  <a:moveTo>
                    <a:pt x="20539" y="11616"/>
                  </a:moveTo>
                  <a:cubicBezTo>
                    <a:pt x="20755" y="6884"/>
                    <a:pt x="17635" y="215"/>
                    <a:pt x="9784" y="0"/>
                  </a:cubicBezTo>
                  <a:cubicBezTo>
                    <a:pt x="319" y="860"/>
                    <a:pt x="-2693" y="11724"/>
                    <a:pt x="2578" y="17962"/>
                  </a:cubicBezTo>
                  <a:cubicBezTo>
                    <a:pt x="8601" y="25276"/>
                    <a:pt x="20109" y="21188"/>
                    <a:pt x="20539"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1" name="任意多边形: 形状 1251">
              <a:extLst>
                <a:ext uri="{FF2B5EF4-FFF2-40B4-BE49-F238E27FC236}">
                  <a16:creationId xmlns:a16="http://schemas.microsoft.com/office/drawing/2014/main" xmlns="" id="{B4FFF5F1-FF60-4778-A1F3-75313F004F9F}"/>
                </a:ext>
              </a:extLst>
            </p:cNvPr>
            <p:cNvSpPr/>
            <p:nvPr/>
          </p:nvSpPr>
          <p:spPr>
            <a:xfrm>
              <a:off x="934609" y="3228262"/>
              <a:ext cx="86376" cy="91510"/>
            </a:xfrm>
            <a:custGeom>
              <a:avLst/>
              <a:gdLst>
                <a:gd name="connsiteX0" fmla="*/ 20432 w 20441"/>
                <a:gd name="connsiteY0" fmla="*/ 11508 h 21656"/>
                <a:gd name="connsiteX1" fmla="*/ 9569 w 20441"/>
                <a:gd name="connsiteY1" fmla="*/ 0 h 21656"/>
                <a:gd name="connsiteX2" fmla="*/ 2685 w 20441"/>
                <a:gd name="connsiteY2" fmla="*/ 18069 h 21656"/>
                <a:gd name="connsiteX3" fmla="*/ 20432 w 20441"/>
                <a:gd name="connsiteY3" fmla="*/ 11508 h 21656"/>
              </a:gdLst>
              <a:ahLst/>
              <a:cxnLst>
                <a:cxn ang="0">
                  <a:pos x="connsiteX0" y="connsiteY0"/>
                </a:cxn>
                <a:cxn ang="0">
                  <a:pos x="connsiteX1" y="connsiteY1"/>
                </a:cxn>
                <a:cxn ang="0">
                  <a:pos x="connsiteX2" y="connsiteY2"/>
                </a:cxn>
                <a:cxn ang="0">
                  <a:pos x="connsiteX3" y="connsiteY3"/>
                </a:cxn>
              </a:cxnLst>
              <a:rect l="l" t="t" r="r" b="b"/>
              <a:pathLst>
                <a:path w="20441" h="21656">
                  <a:moveTo>
                    <a:pt x="20432" y="11508"/>
                  </a:moveTo>
                  <a:cubicBezTo>
                    <a:pt x="20647" y="6776"/>
                    <a:pt x="17313" y="108"/>
                    <a:pt x="9569" y="0"/>
                  </a:cubicBezTo>
                  <a:cubicBezTo>
                    <a:pt x="211" y="968"/>
                    <a:pt x="-2693" y="11831"/>
                    <a:pt x="2685" y="18069"/>
                  </a:cubicBezTo>
                  <a:cubicBezTo>
                    <a:pt x="8816" y="25168"/>
                    <a:pt x="20109" y="21081"/>
                    <a:pt x="20432" y="115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2" name="任意多边形: 形状 1252">
              <a:extLst>
                <a:ext uri="{FF2B5EF4-FFF2-40B4-BE49-F238E27FC236}">
                  <a16:creationId xmlns:a16="http://schemas.microsoft.com/office/drawing/2014/main" xmlns="" id="{EBAE5184-1FC0-4E94-811E-78E17E56DDEF}"/>
                </a:ext>
              </a:extLst>
            </p:cNvPr>
            <p:cNvSpPr/>
            <p:nvPr/>
          </p:nvSpPr>
          <p:spPr>
            <a:xfrm>
              <a:off x="1263129" y="3212348"/>
              <a:ext cx="85057" cy="91514"/>
            </a:xfrm>
            <a:custGeom>
              <a:avLst/>
              <a:gdLst>
                <a:gd name="connsiteX0" fmla="*/ 20127 w 20129"/>
                <a:gd name="connsiteY0" fmla="*/ 11295 h 21657"/>
                <a:gd name="connsiteX1" fmla="*/ 9264 w 20129"/>
                <a:gd name="connsiteY1" fmla="*/ 1 h 21657"/>
                <a:gd name="connsiteX2" fmla="*/ 3456 w 20129"/>
                <a:gd name="connsiteY2" fmla="*/ 18824 h 21657"/>
                <a:gd name="connsiteX3" fmla="*/ 20127 w 20129"/>
                <a:gd name="connsiteY3" fmla="*/ 11295 h 21657"/>
              </a:gdLst>
              <a:ahLst/>
              <a:cxnLst>
                <a:cxn ang="0">
                  <a:pos x="connsiteX0" y="connsiteY0"/>
                </a:cxn>
                <a:cxn ang="0">
                  <a:pos x="connsiteX1" y="connsiteY1"/>
                </a:cxn>
                <a:cxn ang="0">
                  <a:pos x="connsiteX2" y="connsiteY2"/>
                </a:cxn>
                <a:cxn ang="0">
                  <a:pos x="connsiteX3" y="connsiteY3"/>
                </a:cxn>
              </a:cxnLst>
              <a:rect l="l" t="t" r="r" b="b"/>
              <a:pathLst>
                <a:path w="20129" h="21657">
                  <a:moveTo>
                    <a:pt x="20127" y="11295"/>
                  </a:moveTo>
                  <a:cubicBezTo>
                    <a:pt x="20235" y="6562"/>
                    <a:pt x="16901" y="-106"/>
                    <a:pt x="9264" y="1"/>
                  </a:cubicBezTo>
                  <a:cubicBezTo>
                    <a:pt x="-416" y="1077"/>
                    <a:pt x="-2782" y="12908"/>
                    <a:pt x="3456" y="18824"/>
                  </a:cubicBezTo>
                  <a:cubicBezTo>
                    <a:pt x="10017" y="24954"/>
                    <a:pt x="20020" y="20544"/>
                    <a:pt x="20127" y="112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3" name="任意多边形: 形状 1253">
              <a:extLst>
                <a:ext uri="{FF2B5EF4-FFF2-40B4-BE49-F238E27FC236}">
                  <a16:creationId xmlns:a16="http://schemas.microsoft.com/office/drawing/2014/main" xmlns="" id="{73912446-0859-4167-A47E-0AFBE141192D}"/>
                </a:ext>
              </a:extLst>
            </p:cNvPr>
            <p:cNvSpPr/>
            <p:nvPr/>
          </p:nvSpPr>
          <p:spPr>
            <a:xfrm>
              <a:off x="1585344" y="3192357"/>
              <a:ext cx="82349" cy="91763"/>
            </a:xfrm>
            <a:custGeom>
              <a:avLst/>
              <a:gdLst>
                <a:gd name="connsiteX0" fmla="*/ 8838 w 19488"/>
                <a:gd name="connsiteY0" fmla="*/ 0 h 21716"/>
                <a:gd name="connsiteX1" fmla="*/ 3460 w 19488"/>
                <a:gd name="connsiteY1" fmla="*/ 18930 h 21716"/>
                <a:gd name="connsiteX2" fmla="*/ 19486 w 19488"/>
                <a:gd name="connsiteY2" fmla="*/ 11293 h 21716"/>
                <a:gd name="connsiteX3" fmla="*/ 8838 w 19488"/>
                <a:gd name="connsiteY3" fmla="*/ 0 h 21716"/>
              </a:gdLst>
              <a:ahLst/>
              <a:cxnLst>
                <a:cxn ang="0">
                  <a:pos x="connsiteX0" y="connsiteY0"/>
                </a:cxn>
                <a:cxn ang="0">
                  <a:pos x="connsiteX1" y="connsiteY1"/>
                </a:cxn>
                <a:cxn ang="0">
                  <a:pos x="connsiteX2" y="connsiteY2"/>
                </a:cxn>
                <a:cxn ang="0">
                  <a:pos x="connsiteX3" y="connsiteY3"/>
                </a:cxn>
              </a:cxnLst>
              <a:rect l="l" t="t" r="r" b="b"/>
              <a:pathLst>
                <a:path w="19488" h="21716">
                  <a:moveTo>
                    <a:pt x="8838" y="0"/>
                  </a:moveTo>
                  <a:cubicBezTo>
                    <a:pt x="-519" y="1183"/>
                    <a:pt x="-2670" y="13014"/>
                    <a:pt x="3460" y="18930"/>
                  </a:cubicBezTo>
                  <a:cubicBezTo>
                    <a:pt x="9914" y="25060"/>
                    <a:pt x="19486" y="20436"/>
                    <a:pt x="19486" y="11293"/>
                  </a:cubicBezTo>
                  <a:cubicBezTo>
                    <a:pt x="19594" y="6561"/>
                    <a:pt x="16259" y="0"/>
                    <a:pt x="88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4" name="任意多边形: 形状 1254">
              <a:extLst>
                <a:ext uri="{FF2B5EF4-FFF2-40B4-BE49-F238E27FC236}">
                  <a16:creationId xmlns:a16="http://schemas.microsoft.com/office/drawing/2014/main" xmlns="" id="{16D14587-9A5C-4E3D-92AF-AB236A84388C}"/>
                </a:ext>
              </a:extLst>
            </p:cNvPr>
            <p:cNvSpPr/>
            <p:nvPr/>
          </p:nvSpPr>
          <p:spPr>
            <a:xfrm>
              <a:off x="1897569" y="3169611"/>
              <a:ext cx="78715" cy="91374"/>
            </a:xfrm>
            <a:custGeom>
              <a:avLst/>
              <a:gdLst>
                <a:gd name="connsiteX0" fmla="*/ 18628 w 18628"/>
                <a:gd name="connsiteY0" fmla="*/ 11083 h 21624"/>
                <a:gd name="connsiteX1" fmla="*/ 8195 w 18628"/>
                <a:gd name="connsiteY1" fmla="*/ 5 h 21624"/>
                <a:gd name="connsiteX2" fmla="*/ 3462 w 18628"/>
                <a:gd name="connsiteY2" fmla="*/ 18935 h 21624"/>
                <a:gd name="connsiteX3" fmla="*/ 18628 w 18628"/>
                <a:gd name="connsiteY3" fmla="*/ 11083 h 21624"/>
              </a:gdLst>
              <a:ahLst/>
              <a:cxnLst>
                <a:cxn ang="0">
                  <a:pos x="connsiteX0" y="connsiteY0"/>
                </a:cxn>
                <a:cxn ang="0">
                  <a:pos x="connsiteX1" y="connsiteY1"/>
                </a:cxn>
                <a:cxn ang="0">
                  <a:pos x="connsiteX2" y="connsiteY2"/>
                </a:cxn>
                <a:cxn ang="0">
                  <a:pos x="connsiteX3" y="connsiteY3"/>
                </a:cxn>
              </a:cxnLst>
              <a:rect l="l" t="t" r="r" b="b"/>
              <a:pathLst>
                <a:path w="18628" h="21624">
                  <a:moveTo>
                    <a:pt x="18628" y="11083"/>
                  </a:moveTo>
                  <a:cubicBezTo>
                    <a:pt x="18520" y="6351"/>
                    <a:pt x="15293" y="-210"/>
                    <a:pt x="8195" y="5"/>
                  </a:cubicBezTo>
                  <a:cubicBezTo>
                    <a:pt x="-732" y="1296"/>
                    <a:pt x="-2453" y="13127"/>
                    <a:pt x="3462" y="18935"/>
                  </a:cubicBezTo>
                  <a:cubicBezTo>
                    <a:pt x="9700" y="24958"/>
                    <a:pt x="18735" y="20226"/>
                    <a:pt x="18628"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5" name="任意多边形: 形状 1255">
              <a:extLst>
                <a:ext uri="{FF2B5EF4-FFF2-40B4-BE49-F238E27FC236}">
                  <a16:creationId xmlns:a16="http://schemas.microsoft.com/office/drawing/2014/main" xmlns="" id="{531C9195-A5C9-4EF9-AF5D-86C0E22777E9}"/>
                </a:ext>
              </a:extLst>
            </p:cNvPr>
            <p:cNvSpPr/>
            <p:nvPr/>
          </p:nvSpPr>
          <p:spPr>
            <a:xfrm>
              <a:off x="2187095" y="3143708"/>
              <a:ext cx="71894" cy="91404"/>
            </a:xfrm>
            <a:custGeom>
              <a:avLst/>
              <a:gdLst>
                <a:gd name="connsiteX0" fmla="*/ 17010 w 17014"/>
                <a:gd name="connsiteY0" fmla="*/ 11083 h 21631"/>
                <a:gd name="connsiteX1" fmla="*/ 7330 w 17014"/>
                <a:gd name="connsiteY1" fmla="*/ 5 h 21631"/>
                <a:gd name="connsiteX2" fmla="*/ 4103 w 17014"/>
                <a:gd name="connsiteY2" fmla="*/ 19580 h 21631"/>
                <a:gd name="connsiteX3" fmla="*/ 17010 w 17014"/>
                <a:gd name="connsiteY3" fmla="*/ 11083 h 21631"/>
              </a:gdLst>
              <a:ahLst/>
              <a:cxnLst>
                <a:cxn ang="0">
                  <a:pos x="connsiteX0" y="connsiteY0"/>
                </a:cxn>
                <a:cxn ang="0">
                  <a:pos x="connsiteX1" y="connsiteY1"/>
                </a:cxn>
                <a:cxn ang="0">
                  <a:pos x="connsiteX2" y="connsiteY2"/>
                </a:cxn>
                <a:cxn ang="0">
                  <a:pos x="connsiteX3" y="connsiteY3"/>
                </a:cxn>
              </a:cxnLst>
              <a:rect l="l" t="t" r="r" b="b"/>
              <a:pathLst>
                <a:path w="17014" h="21631">
                  <a:moveTo>
                    <a:pt x="17010" y="11083"/>
                  </a:moveTo>
                  <a:cubicBezTo>
                    <a:pt x="16795" y="6351"/>
                    <a:pt x="13783" y="-210"/>
                    <a:pt x="7330" y="5"/>
                  </a:cubicBezTo>
                  <a:cubicBezTo>
                    <a:pt x="-1274" y="1403"/>
                    <a:pt x="-2242" y="14202"/>
                    <a:pt x="4103" y="19580"/>
                  </a:cubicBezTo>
                  <a:cubicBezTo>
                    <a:pt x="9911" y="24635"/>
                    <a:pt x="17225" y="19795"/>
                    <a:pt x="17010"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6" name="任意多边形: 形状 1256">
              <a:extLst>
                <a:ext uri="{FF2B5EF4-FFF2-40B4-BE49-F238E27FC236}">
                  <a16:creationId xmlns:a16="http://schemas.microsoft.com/office/drawing/2014/main" xmlns="" id="{1D4CE41D-CA59-42D0-8F45-92EA888E283C}"/>
                </a:ext>
              </a:extLst>
            </p:cNvPr>
            <p:cNvSpPr/>
            <p:nvPr/>
          </p:nvSpPr>
          <p:spPr>
            <a:xfrm>
              <a:off x="2448528" y="3116410"/>
              <a:ext cx="64588" cy="91527"/>
            </a:xfrm>
            <a:custGeom>
              <a:avLst/>
              <a:gdLst>
                <a:gd name="connsiteX0" fmla="*/ 6338 w 15285"/>
                <a:gd name="connsiteY0" fmla="*/ 11 h 21660"/>
                <a:gd name="connsiteX1" fmla="*/ 3864 w 15285"/>
                <a:gd name="connsiteY1" fmla="*/ 19694 h 21660"/>
                <a:gd name="connsiteX2" fmla="*/ 15265 w 15285"/>
                <a:gd name="connsiteY2" fmla="*/ 11090 h 21660"/>
                <a:gd name="connsiteX3" fmla="*/ 6338 w 15285"/>
                <a:gd name="connsiteY3" fmla="*/ 11 h 21660"/>
              </a:gdLst>
              <a:ahLst/>
              <a:cxnLst>
                <a:cxn ang="0">
                  <a:pos x="connsiteX0" y="connsiteY0"/>
                </a:cxn>
                <a:cxn ang="0">
                  <a:pos x="connsiteX1" y="connsiteY1"/>
                </a:cxn>
                <a:cxn ang="0">
                  <a:pos x="connsiteX2" y="connsiteY2"/>
                </a:cxn>
                <a:cxn ang="0">
                  <a:pos x="connsiteX3" y="connsiteY3"/>
                </a:cxn>
              </a:cxnLst>
              <a:rect l="l" t="t" r="r" b="b"/>
              <a:pathLst>
                <a:path w="15285" h="21660">
                  <a:moveTo>
                    <a:pt x="6338" y="11"/>
                  </a:moveTo>
                  <a:cubicBezTo>
                    <a:pt x="-1406" y="1517"/>
                    <a:pt x="-1837" y="14316"/>
                    <a:pt x="3864" y="19694"/>
                  </a:cubicBezTo>
                  <a:cubicBezTo>
                    <a:pt x="9242" y="24642"/>
                    <a:pt x="15695" y="19694"/>
                    <a:pt x="15265" y="11090"/>
                  </a:cubicBezTo>
                  <a:cubicBezTo>
                    <a:pt x="15050" y="6250"/>
                    <a:pt x="12038" y="-311"/>
                    <a:pt x="633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7" name="任意多边形: 形状 1257">
              <a:extLst>
                <a:ext uri="{FF2B5EF4-FFF2-40B4-BE49-F238E27FC236}">
                  <a16:creationId xmlns:a16="http://schemas.microsoft.com/office/drawing/2014/main" xmlns="" id="{34AAA5F8-E2D3-49E1-BB66-5419C56853B0}"/>
                </a:ext>
              </a:extLst>
            </p:cNvPr>
            <p:cNvSpPr/>
            <p:nvPr/>
          </p:nvSpPr>
          <p:spPr>
            <a:xfrm>
              <a:off x="2681684" y="3087321"/>
              <a:ext cx="57003" cy="91096"/>
            </a:xfrm>
            <a:custGeom>
              <a:avLst/>
              <a:gdLst>
                <a:gd name="connsiteX0" fmla="*/ 13435 w 13490"/>
                <a:gd name="connsiteY0" fmla="*/ 10875 h 21558"/>
                <a:gd name="connsiteX1" fmla="*/ 5261 w 13490"/>
                <a:gd name="connsiteY1" fmla="*/ 12 h 21558"/>
                <a:gd name="connsiteX2" fmla="*/ 4185 w 13490"/>
                <a:gd name="connsiteY2" fmla="*/ 20232 h 21558"/>
                <a:gd name="connsiteX3" fmla="*/ 13435 w 13490"/>
                <a:gd name="connsiteY3" fmla="*/ 10875 h 21558"/>
              </a:gdLst>
              <a:ahLst/>
              <a:cxnLst>
                <a:cxn ang="0">
                  <a:pos x="connsiteX0" y="connsiteY0"/>
                </a:cxn>
                <a:cxn ang="0">
                  <a:pos x="connsiteX1" y="connsiteY1"/>
                </a:cxn>
                <a:cxn ang="0">
                  <a:pos x="connsiteX2" y="connsiteY2"/>
                </a:cxn>
                <a:cxn ang="0">
                  <a:pos x="connsiteX3" y="connsiteY3"/>
                </a:cxn>
              </a:cxnLst>
              <a:rect l="l" t="t" r="r" b="b"/>
              <a:pathLst>
                <a:path w="13490" h="21558">
                  <a:moveTo>
                    <a:pt x="13435" y="10875"/>
                  </a:moveTo>
                  <a:cubicBezTo>
                    <a:pt x="13113" y="6142"/>
                    <a:pt x="10316" y="-311"/>
                    <a:pt x="5261" y="12"/>
                  </a:cubicBezTo>
                  <a:cubicBezTo>
                    <a:pt x="-1730" y="1625"/>
                    <a:pt x="-1407" y="15500"/>
                    <a:pt x="4185" y="20232"/>
                  </a:cubicBezTo>
                  <a:cubicBezTo>
                    <a:pt x="8918" y="24104"/>
                    <a:pt x="14081" y="19049"/>
                    <a:pt x="13435" y="10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8" name="任意多边形: 形状 1258">
              <a:extLst>
                <a:ext uri="{FF2B5EF4-FFF2-40B4-BE49-F238E27FC236}">
                  <a16:creationId xmlns:a16="http://schemas.microsoft.com/office/drawing/2014/main" xmlns="" id="{1BF31A1A-C5B4-4C4B-9F76-BC61B8B8BCF6}"/>
                </a:ext>
              </a:extLst>
            </p:cNvPr>
            <p:cNvSpPr/>
            <p:nvPr/>
          </p:nvSpPr>
          <p:spPr>
            <a:xfrm>
              <a:off x="2884792" y="3056872"/>
              <a:ext cx="49947" cy="91210"/>
            </a:xfrm>
            <a:custGeom>
              <a:avLst/>
              <a:gdLst>
                <a:gd name="connsiteX0" fmla="*/ 4304 w 11820"/>
                <a:gd name="connsiteY0" fmla="*/ 12 h 21585"/>
                <a:gd name="connsiteX1" fmla="*/ 4519 w 11820"/>
                <a:gd name="connsiteY1" fmla="*/ 20662 h 21585"/>
                <a:gd name="connsiteX2" fmla="*/ 11726 w 11820"/>
                <a:gd name="connsiteY2" fmla="*/ 10875 h 21585"/>
                <a:gd name="connsiteX3" fmla="*/ 4304 w 11820"/>
                <a:gd name="connsiteY3" fmla="*/ 12 h 21585"/>
              </a:gdLst>
              <a:ahLst/>
              <a:cxnLst>
                <a:cxn ang="0">
                  <a:pos x="connsiteX0" y="connsiteY0"/>
                </a:cxn>
                <a:cxn ang="0">
                  <a:pos x="connsiteX1" y="connsiteY1"/>
                </a:cxn>
                <a:cxn ang="0">
                  <a:pos x="connsiteX2" y="connsiteY2"/>
                </a:cxn>
                <a:cxn ang="0">
                  <a:pos x="connsiteX3" y="connsiteY3"/>
                </a:cxn>
              </a:cxnLst>
              <a:rect l="l" t="t" r="r" b="b"/>
              <a:pathLst>
                <a:path w="11820" h="21585">
                  <a:moveTo>
                    <a:pt x="4304" y="12"/>
                  </a:moveTo>
                  <a:cubicBezTo>
                    <a:pt x="-2041" y="1733"/>
                    <a:pt x="-858" y="16683"/>
                    <a:pt x="4519" y="20662"/>
                  </a:cubicBezTo>
                  <a:cubicBezTo>
                    <a:pt x="8607" y="23781"/>
                    <a:pt x="12479" y="18619"/>
                    <a:pt x="11726" y="10875"/>
                  </a:cubicBezTo>
                  <a:cubicBezTo>
                    <a:pt x="11188" y="6142"/>
                    <a:pt x="8714" y="-311"/>
                    <a:pt x="430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9" name="任意多边形: 形状 1259">
              <a:extLst>
                <a:ext uri="{FF2B5EF4-FFF2-40B4-BE49-F238E27FC236}">
                  <a16:creationId xmlns:a16="http://schemas.microsoft.com/office/drawing/2014/main" xmlns="" id="{24E84A0B-58CB-449C-81D0-0D8894203808}"/>
                </a:ext>
              </a:extLst>
            </p:cNvPr>
            <p:cNvSpPr/>
            <p:nvPr/>
          </p:nvSpPr>
          <p:spPr>
            <a:xfrm>
              <a:off x="3057324" y="3025057"/>
              <a:ext cx="42167" cy="90994"/>
            </a:xfrm>
            <a:custGeom>
              <a:avLst/>
              <a:gdLst>
                <a:gd name="connsiteX0" fmla="*/ 3378 w 9979"/>
                <a:gd name="connsiteY0" fmla="*/ 12 h 21534"/>
                <a:gd name="connsiteX1" fmla="*/ 4130 w 9979"/>
                <a:gd name="connsiteY1" fmla="*/ 20662 h 21534"/>
                <a:gd name="connsiteX2" fmla="*/ 9831 w 9979"/>
                <a:gd name="connsiteY2" fmla="*/ 10875 h 21534"/>
                <a:gd name="connsiteX3" fmla="*/ 3378 w 9979"/>
                <a:gd name="connsiteY3" fmla="*/ 12 h 21534"/>
              </a:gdLst>
              <a:ahLst/>
              <a:cxnLst>
                <a:cxn ang="0">
                  <a:pos x="connsiteX0" y="connsiteY0"/>
                </a:cxn>
                <a:cxn ang="0">
                  <a:pos x="connsiteX1" y="connsiteY1"/>
                </a:cxn>
                <a:cxn ang="0">
                  <a:pos x="connsiteX2" y="connsiteY2"/>
                </a:cxn>
                <a:cxn ang="0">
                  <a:pos x="connsiteX3" y="connsiteY3"/>
                </a:cxn>
              </a:cxnLst>
              <a:rect l="l" t="t" r="r" b="b"/>
              <a:pathLst>
                <a:path w="9979" h="21534">
                  <a:moveTo>
                    <a:pt x="3378" y="12"/>
                  </a:moveTo>
                  <a:cubicBezTo>
                    <a:pt x="-1893" y="1733"/>
                    <a:pt x="-494" y="16683"/>
                    <a:pt x="4130" y="20662"/>
                  </a:cubicBezTo>
                  <a:cubicBezTo>
                    <a:pt x="7680" y="23674"/>
                    <a:pt x="10691" y="18511"/>
                    <a:pt x="9831" y="10875"/>
                  </a:cubicBezTo>
                  <a:cubicBezTo>
                    <a:pt x="9401" y="6142"/>
                    <a:pt x="7034" y="-311"/>
                    <a:pt x="3378"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0" name="任意多边形: 形状 1260">
              <a:extLst>
                <a:ext uri="{FF2B5EF4-FFF2-40B4-BE49-F238E27FC236}">
                  <a16:creationId xmlns:a16="http://schemas.microsoft.com/office/drawing/2014/main" xmlns="" id="{94F458AF-87AD-4F17-9463-54216D90E199}"/>
                </a:ext>
              </a:extLst>
            </p:cNvPr>
            <p:cNvSpPr/>
            <p:nvPr/>
          </p:nvSpPr>
          <p:spPr>
            <a:xfrm>
              <a:off x="3198797" y="2992790"/>
              <a:ext cx="35465" cy="90753"/>
            </a:xfrm>
            <a:custGeom>
              <a:avLst/>
              <a:gdLst>
                <a:gd name="connsiteX0" fmla="*/ 2487 w 8393"/>
                <a:gd name="connsiteY0" fmla="*/ 12 h 21477"/>
                <a:gd name="connsiteX1" fmla="*/ 4315 w 8393"/>
                <a:gd name="connsiteY1" fmla="*/ 20985 h 21477"/>
                <a:gd name="connsiteX2" fmla="*/ 8187 w 8393"/>
                <a:gd name="connsiteY2" fmla="*/ 10767 h 21477"/>
                <a:gd name="connsiteX3" fmla="*/ 8187 w 8393"/>
                <a:gd name="connsiteY3" fmla="*/ 10767 h 21477"/>
                <a:gd name="connsiteX4" fmla="*/ 2487 w 8393"/>
                <a:gd name="connsiteY4" fmla="*/ 12 h 21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3" h="21477">
                  <a:moveTo>
                    <a:pt x="2487" y="12"/>
                  </a:moveTo>
                  <a:cubicBezTo>
                    <a:pt x="-2030" y="1948"/>
                    <a:pt x="228" y="17758"/>
                    <a:pt x="4315" y="20985"/>
                  </a:cubicBezTo>
                  <a:cubicBezTo>
                    <a:pt x="7112" y="23136"/>
                    <a:pt x="9048" y="17973"/>
                    <a:pt x="8187" y="10767"/>
                  </a:cubicBezTo>
                  <a:lnTo>
                    <a:pt x="8187" y="10767"/>
                  </a:lnTo>
                  <a:cubicBezTo>
                    <a:pt x="7542" y="6142"/>
                    <a:pt x="5498" y="-311"/>
                    <a:pt x="248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1" name="任意多边形: 形状 1261">
              <a:extLst>
                <a:ext uri="{FF2B5EF4-FFF2-40B4-BE49-F238E27FC236}">
                  <a16:creationId xmlns:a16="http://schemas.microsoft.com/office/drawing/2014/main" xmlns="" id="{8604A91E-9825-4A7F-8B1D-A53B010B802D}"/>
                </a:ext>
              </a:extLst>
            </p:cNvPr>
            <p:cNvSpPr/>
            <p:nvPr/>
          </p:nvSpPr>
          <p:spPr>
            <a:xfrm>
              <a:off x="3308882" y="2960067"/>
              <a:ext cx="28100" cy="90567"/>
            </a:xfrm>
            <a:custGeom>
              <a:avLst/>
              <a:gdLst>
                <a:gd name="connsiteX0" fmla="*/ 6336 w 6650"/>
                <a:gd name="connsiteY0" fmla="*/ 10767 h 21433"/>
                <a:gd name="connsiteX1" fmla="*/ 1603 w 6650"/>
                <a:gd name="connsiteY1" fmla="*/ 12 h 21433"/>
                <a:gd name="connsiteX2" fmla="*/ 4185 w 6650"/>
                <a:gd name="connsiteY2" fmla="*/ 21200 h 21433"/>
                <a:gd name="connsiteX3" fmla="*/ 6336 w 6650"/>
                <a:gd name="connsiteY3" fmla="*/ 10767 h 21433"/>
              </a:gdLst>
              <a:ahLst/>
              <a:cxnLst>
                <a:cxn ang="0">
                  <a:pos x="connsiteX0" y="connsiteY0"/>
                </a:cxn>
                <a:cxn ang="0">
                  <a:pos x="connsiteX1" y="connsiteY1"/>
                </a:cxn>
                <a:cxn ang="0">
                  <a:pos x="connsiteX2" y="connsiteY2"/>
                </a:cxn>
                <a:cxn ang="0">
                  <a:pos x="connsiteX3" y="connsiteY3"/>
                </a:cxn>
              </a:cxnLst>
              <a:rect l="l" t="t" r="r" b="b"/>
              <a:pathLst>
                <a:path w="6650" h="21433">
                  <a:moveTo>
                    <a:pt x="6336" y="10767"/>
                  </a:moveTo>
                  <a:cubicBezTo>
                    <a:pt x="5691" y="6035"/>
                    <a:pt x="3862" y="-311"/>
                    <a:pt x="1603" y="12"/>
                  </a:cubicBezTo>
                  <a:cubicBezTo>
                    <a:pt x="-1946" y="2055"/>
                    <a:pt x="1066" y="19049"/>
                    <a:pt x="4185" y="21200"/>
                  </a:cubicBezTo>
                  <a:cubicBezTo>
                    <a:pt x="6228" y="22599"/>
                    <a:pt x="7196" y="17543"/>
                    <a:pt x="6336"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2" name="任意多边形: 形状 1276">
              <a:extLst>
                <a:ext uri="{FF2B5EF4-FFF2-40B4-BE49-F238E27FC236}">
                  <a16:creationId xmlns:a16="http://schemas.microsoft.com/office/drawing/2014/main" xmlns="" id="{C7683503-21CC-45C1-B1E8-5495CA2443F2}"/>
                </a:ext>
              </a:extLst>
            </p:cNvPr>
            <p:cNvSpPr/>
            <p:nvPr/>
          </p:nvSpPr>
          <p:spPr>
            <a:xfrm>
              <a:off x="85589" y="3461870"/>
              <a:ext cx="88290" cy="93060"/>
            </a:xfrm>
            <a:custGeom>
              <a:avLst/>
              <a:gdLst>
                <a:gd name="connsiteX0" fmla="*/ 20871 w 20894"/>
                <a:gd name="connsiteY0" fmla="*/ 11939 h 22023"/>
                <a:gd name="connsiteX1" fmla="*/ 10223 w 20894"/>
                <a:gd name="connsiteY1" fmla="*/ 0 h 22023"/>
                <a:gd name="connsiteX2" fmla="*/ 2587 w 20894"/>
                <a:gd name="connsiteY2" fmla="*/ 18069 h 22023"/>
                <a:gd name="connsiteX3" fmla="*/ 20871 w 20894"/>
                <a:gd name="connsiteY3" fmla="*/ 11939 h 22023"/>
              </a:gdLst>
              <a:ahLst/>
              <a:cxnLst>
                <a:cxn ang="0">
                  <a:pos x="connsiteX0" y="connsiteY0"/>
                </a:cxn>
                <a:cxn ang="0">
                  <a:pos x="connsiteX1" y="connsiteY1"/>
                </a:cxn>
                <a:cxn ang="0">
                  <a:pos x="connsiteX2" y="connsiteY2"/>
                </a:cxn>
                <a:cxn ang="0">
                  <a:pos x="connsiteX3" y="connsiteY3"/>
                </a:cxn>
              </a:cxnLst>
              <a:rect l="l" t="t" r="r" b="b"/>
              <a:pathLst>
                <a:path w="20894" h="22023">
                  <a:moveTo>
                    <a:pt x="20871" y="11939"/>
                  </a:moveTo>
                  <a:cubicBezTo>
                    <a:pt x="21194" y="7206"/>
                    <a:pt x="18183" y="323"/>
                    <a:pt x="10223" y="0"/>
                  </a:cubicBezTo>
                  <a:cubicBezTo>
                    <a:pt x="436" y="645"/>
                    <a:pt x="-2791" y="11508"/>
                    <a:pt x="2587" y="18069"/>
                  </a:cubicBezTo>
                  <a:cubicBezTo>
                    <a:pt x="8610" y="25598"/>
                    <a:pt x="20011" y="21726"/>
                    <a:pt x="20871"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3" name="任意多边形: 形状 1277">
              <a:extLst>
                <a:ext uri="{FF2B5EF4-FFF2-40B4-BE49-F238E27FC236}">
                  <a16:creationId xmlns:a16="http://schemas.microsoft.com/office/drawing/2014/main" xmlns="" id="{E383CB7A-CB84-4527-B35D-897466A261CA}"/>
                </a:ext>
              </a:extLst>
            </p:cNvPr>
            <p:cNvSpPr/>
            <p:nvPr/>
          </p:nvSpPr>
          <p:spPr>
            <a:xfrm>
              <a:off x="422251" y="3454142"/>
              <a:ext cx="88400" cy="93251"/>
            </a:xfrm>
            <a:custGeom>
              <a:avLst/>
              <a:gdLst>
                <a:gd name="connsiteX0" fmla="*/ 20898 w 20920"/>
                <a:gd name="connsiteY0" fmla="*/ 11831 h 22068"/>
                <a:gd name="connsiteX1" fmla="*/ 10143 w 20920"/>
                <a:gd name="connsiteY1" fmla="*/ 0 h 22068"/>
                <a:gd name="connsiteX2" fmla="*/ 2614 w 20920"/>
                <a:gd name="connsiteY2" fmla="*/ 18177 h 22068"/>
                <a:gd name="connsiteX3" fmla="*/ 20898 w 20920"/>
                <a:gd name="connsiteY3" fmla="*/ 11831 h 22068"/>
              </a:gdLst>
              <a:ahLst/>
              <a:cxnLst>
                <a:cxn ang="0">
                  <a:pos x="connsiteX0" y="connsiteY0"/>
                </a:cxn>
                <a:cxn ang="0">
                  <a:pos x="connsiteX1" y="connsiteY1"/>
                </a:cxn>
                <a:cxn ang="0">
                  <a:pos x="connsiteX2" y="connsiteY2"/>
                </a:cxn>
                <a:cxn ang="0">
                  <a:pos x="connsiteX3" y="connsiteY3"/>
                </a:cxn>
              </a:cxnLst>
              <a:rect l="l" t="t" r="r" b="b"/>
              <a:pathLst>
                <a:path w="20920" h="22068">
                  <a:moveTo>
                    <a:pt x="20898" y="11831"/>
                  </a:moveTo>
                  <a:cubicBezTo>
                    <a:pt x="21221" y="7099"/>
                    <a:pt x="18102" y="215"/>
                    <a:pt x="10143" y="0"/>
                  </a:cubicBezTo>
                  <a:cubicBezTo>
                    <a:pt x="355" y="753"/>
                    <a:pt x="-2764" y="11616"/>
                    <a:pt x="2614" y="18177"/>
                  </a:cubicBezTo>
                  <a:cubicBezTo>
                    <a:pt x="8745" y="25706"/>
                    <a:pt x="20253" y="21619"/>
                    <a:pt x="20898"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4" name="任意多边形: 形状 1278">
              <a:extLst>
                <a:ext uri="{FF2B5EF4-FFF2-40B4-BE49-F238E27FC236}">
                  <a16:creationId xmlns:a16="http://schemas.microsoft.com/office/drawing/2014/main" xmlns="" id="{132474C2-5F24-4526-87CE-520C5F789848}"/>
                </a:ext>
              </a:extLst>
            </p:cNvPr>
            <p:cNvSpPr/>
            <p:nvPr/>
          </p:nvSpPr>
          <p:spPr>
            <a:xfrm>
              <a:off x="758909" y="3443235"/>
              <a:ext cx="88011" cy="93352"/>
            </a:xfrm>
            <a:custGeom>
              <a:avLst/>
              <a:gdLst>
                <a:gd name="connsiteX0" fmla="*/ 10063 w 20828"/>
                <a:gd name="connsiteY0" fmla="*/ 0 h 22092"/>
                <a:gd name="connsiteX1" fmla="*/ 2641 w 20828"/>
                <a:gd name="connsiteY1" fmla="*/ 18284 h 22092"/>
                <a:gd name="connsiteX2" fmla="*/ 20818 w 20828"/>
                <a:gd name="connsiteY2" fmla="*/ 11724 h 22092"/>
                <a:gd name="connsiteX3" fmla="*/ 10063 w 20828"/>
                <a:gd name="connsiteY3" fmla="*/ 0 h 22092"/>
              </a:gdLst>
              <a:ahLst/>
              <a:cxnLst>
                <a:cxn ang="0">
                  <a:pos x="connsiteX0" y="connsiteY0"/>
                </a:cxn>
                <a:cxn ang="0">
                  <a:pos x="connsiteX1" y="connsiteY1"/>
                </a:cxn>
                <a:cxn ang="0">
                  <a:pos x="connsiteX2" y="connsiteY2"/>
                </a:cxn>
                <a:cxn ang="0">
                  <a:pos x="connsiteX3" y="connsiteY3"/>
                </a:cxn>
              </a:cxnLst>
              <a:rect l="l" t="t" r="r" b="b"/>
              <a:pathLst>
                <a:path w="20828" h="22092">
                  <a:moveTo>
                    <a:pt x="10063" y="0"/>
                  </a:moveTo>
                  <a:cubicBezTo>
                    <a:pt x="275" y="860"/>
                    <a:pt x="-2737" y="11831"/>
                    <a:pt x="2641" y="18284"/>
                  </a:cubicBezTo>
                  <a:cubicBezTo>
                    <a:pt x="8879" y="25706"/>
                    <a:pt x="20173" y="21619"/>
                    <a:pt x="20818" y="11724"/>
                  </a:cubicBezTo>
                  <a:cubicBezTo>
                    <a:pt x="21033" y="6884"/>
                    <a:pt x="17914" y="108"/>
                    <a:pt x="1006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5" name="任意多边形: 形状 1279">
              <a:extLst>
                <a:ext uri="{FF2B5EF4-FFF2-40B4-BE49-F238E27FC236}">
                  <a16:creationId xmlns:a16="http://schemas.microsoft.com/office/drawing/2014/main" xmlns="" id="{259EA1F7-07D2-4F13-9F1E-CCAA1F49B95A}"/>
                </a:ext>
              </a:extLst>
            </p:cNvPr>
            <p:cNvSpPr/>
            <p:nvPr/>
          </p:nvSpPr>
          <p:spPr>
            <a:xfrm>
              <a:off x="1093112" y="3428691"/>
              <a:ext cx="86494" cy="92913"/>
            </a:xfrm>
            <a:custGeom>
              <a:avLst/>
              <a:gdLst>
                <a:gd name="connsiteX0" fmla="*/ 20459 w 20469"/>
                <a:gd name="connsiteY0" fmla="*/ 11616 h 21988"/>
                <a:gd name="connsiteX1" fmla="*/ 9704 w 20469"/>
                <a:gd name="connsiteY1" fmla="*/ 0 h 21988"/>
                <a:gd name="connsiteX2" fmla="*/ 2605 w 20469"/>
                <a:gd name="connsiteY2" fmla="*/ 18284 h 21988"/>
                <a:gd name="connsiteX3" fmla="*/ 20459 w 20469"/>
                <a:gd name="connsiteY3" fmla="*/ 11616 h 21988"/>
              </a:gdLst>
              <a:ahLst/>
              <a:cxnLst>
                <a:cxn ang="0">
                  <a:pos x="connsiteX0" y="connsiteY0"/>
                </a:cxn>
                <a:cxn ang="0">
                  <a:pos x="connsiteX1" y="connsiteY1"/>
                </a:cxn>
                <a:cxn ang="0">
                  <a:pos x="connsiteX2" y="connsiteY2"/>
                </a:cxn>
                <a:cxn ang="0">
                  <a:pos x="connsiteX3" y="connsiteY3"/>
                </a:cxn>
              </a:cxnLst>
              <a:rect l="l" t="t" r="r" b="b"/>
              <a:pathLst>
                <a:path w="20469" h="21988">
                  <a:moveTo>
                    <a:pt x="20459" y="11616"/>
                  </a:moveTo>
                  <a:cubicBezTo>
                    <a:pt x="20675" y="6884"/>
                    <a:pt x="17556" y="108"/>
                    <a:pt x="9704" y="0"/>
                  </a:cubicBezTo>
                  <a:cubicBezTo>
                    <a:pt x="239" y="968"/>
                    <a:pt x="-2665" y="12046"/>
                    <a:pt x="2605" y="18284"/>
                  </a:cubicBezTo>
                  <a:cubicBezTo>
                    <a:pt x="8736" y="25598"/>
                    <a:pt x="19922" y="21404"/>
                    <a:pt x="20459"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6" name="任意多边形: 形状 1280">
              <a:extLst>
                <a:ext uri="{FF2B5EF4-FFF2-40B4-BE49-F238E27FC236}">
                  <a16:creationId xmlns:a16="http://schemas.microsoft.com/office/drawing/2014/main" xmlns="" id="{14043079-1CAA-49AA-AB7C-1D9B2F174047}"/>
                </a:ext>
              </a:extLst>
            </p:cNvPr>
            <p:cNvSpPr/>
            <p:nvPr/>
          </p:nvSpPr>
          <p:spPr>
            <a:xfrm>
              <a:off x="1421656" y="3410960"/>
              <a:ext cx="84723" cy="92959"/>
            </a:xfrm>
            <a:custGeom>
              <a:avLst/>
              <a:gdLst>
                <a:gd name="connsiteX0" fmla="*/ 20041 w 20050"/>
                <a:gd name="connsiteY0" fmla="*/ 11402 h 21999"/>
                <a:gd name="connsiteX1" fmla="*/ 9393 w 20050"/>
                <a:gd name="connsiteY1" fmla="*/ 1 h 21999"/>
                <a:gd name="connsiteX2" fmla="*/ 3262 w 20050"/>
                <a:gd name="connsiteY2" fmla="*/ 19146 h 21999"/>
                <a:gd name="connsiteX3" fmla="*/ 20041 w 20050"/>
                <a:gd name="connsiteY3" fmla="*/ 11402 h 21999"/>
              </a:gdLst>
              <a:ahLst/>
              <a:cxnLst>
                <a:cxn ang="0">
                  <a:pos x="connsiteX0" y="connsiteY0"/>
                </a:cxn>
                <a:cxn ang="0">
                  <a:pos x="connsiteX1" y="connsiteY1"/>
                </a:cxn>
                <a:cxn ang="0">
                  <a:pos x="connsiteX2" y="connsiteY2"/>
                </a:cxn>
                <a:cxn ang="0">
                  <a:pos x="connsiteX3" y="connsiteY3"/>
                </a:cxn>
              </a:cxnLst>
              <a:rect l="l" t="t" r="r" b="b"/>
              <a:pathLst>
                <a:path w="20050" h="21999">
                  <a:moveTo>
                    <a:pt x="20041" y="11402"/>
                  </a:moveTo>
                  <a:cubicBezTo>
                    <a:pt x="20256" y="6670"/>
                    <a:pt x="17029" y="-106"/>
                    <a:pt x="9393" y="1"/>
                  </a:cubicBezTo>
                  <a:cubicBezTo>
                    <a:pt x="-287" y="1077"/>
                    <a:pt x="-2761" y="13123"/>
                    <a:pt x="3262" y="19146"/>
                  </a:cubicBezTo>
                  <a:cubicBezTo>
                    <a:pt x="9608" y="25384"/>
                    <a:pt x="19611" y="20759"/>
                    <a:pt x="20041" y="114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7" name="任意多边形: 形状 1281">
              <a:extLst>
                <a:ext uri="{FF2B5EF4-FFF2-40B4-BE49-F238E27FC236}">
                  <a16:creationId xmlns:a16="http://schemas.microsoft.com/office/drawing/2014/main" xmlns="" id="{DF6170A8-85CB-4EEF-AE7F-BD14AC5B93CE}"/>
                </a:ext>
              </a:extLst>
            </p:cNvPr>
            <p:cNvSpPr/>
            <p:nvPr/>
          </p:nvSpPr>
          <p:spPr>
            <a:xfrm>
              <a:off x="1742063" y="3389583"/>
              <a:ext cx="81972" cy="92667"/>
            </a:xfrm>
            <a:custGeom>
              <a:avLst/>
              <a:gdLst>
                <a:gd name="connsiteX0" fmla="*/ 3264 w 19399"/>
                <a:gd name="connsiteY0" fmla="*/ 19150 h 21930"/>
                <a:gd name="connsiteX1" fmla="*/ 19397 w 19399"/>
                <a:gd name="connsiteY1" fmla="*/ 11298 h 21930"/>
                <a:gd name="connsiteX2" fmla="*/ 8964 w 19399"/>
                <a:gd name="connsiteY2" fmla="*/ 5 h 21930"/>
                <a:gd name="connsiteX3" fmla="*/ 3264 w 19399"/>
                <a:gd name="connsiteY3" fmla="*/ 19150 h 21930"/>
              </a:gdLst>
              <a:ahLst/>
              <a:cxnLst>
                <a:cxn ang="0">
                  <a:pos x="connsiteX0" y="connsiteY0"/>
                </a:cxn>
                <a:cxn ang="0">
                  <a:pos x="connsiteX1" y="connsiteY1"/>
                </a:cxn>
                <a:cxn ang="0">
                  <a:pos x="connsiteX2" y="connsiteY2"/>
                </a:cxn>
                <a:cxn ang="0">
                  <a:pos x="connsiteX3" y="connsiteY3"/>
                </a:cxn>
              </a:cxnLst>
              <a:rect l="l" t="t" r="r" b="b"/>
              <a:pathLst>
                <a:path w="19399" h="21930">
                  <a:moveTo>
                    <a:pt x="3264" y="19150"/>
                  </a:moveTo>
                  <a:cubicBezTo>
                    <a:pt x="9502" y="25281"/>
                    <a:pt x="19182" y="20656"/>
                    <a:pt x="19397" y="11298"/>
                  </a:cubicBezTo>
                  <a:cubicBezTo>
                    <a:pt x="19505" y="6566"/>
                    <a:pt x="16385" y="-210"/>
                    <a:pt x="8964" y="5"/>
                  </a:cubicBezTo>
                  <a:cubicBezTo>
                    <a:pt x="-393" y="1188"/>
                    <a:pt x="-2652" y="13234"/>
                    <a:pt x="3264" y="1915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8" name="任意多边形: 形状 1282">
              <a:extLst>
                <a:ext uri="{FF2B5EF4-FFF2-40B4-BE49-F238E27FC236}">
                  <a16:creationId xmlns:a16="http://schemas.microsoft.com/office/drawing/2014/main" xmlns="" id="{40E825E9-CD2A-40C1-897A-73E3D9AE3B02}"/>
                </a:ext>
              </a:extLst>
            </p:cNvPr>
            <p:cNvSpPr/>
            <p:nvPr/>
          </p:nvSpPr>
          <p:spPr>
            <a:xfrm>
              <a:off x="2048216" y="3364605"/>
              <a:ext cx="76238" cy="92913"/>
            </a:xfrm>
            <a:custGeom>
              <a:avLst/>
              <a:gdLst>
                <a:gd name="connsiteX0" fmla="*/ 3197 w 18042"/>
                <a:gd name="connsiteY0" fmla="*/ 19254 h 21988"/>
                <a:gd name="connsiteX1" fmla="*/ 18040 w 18042"/>
                <a:gd name="connsiteY1" fmla="*/ 11295 h 21988"/>
                <a:gd name="connsiteX2" fmla="*/ 8360 w 18042"/>
                <a:gd name="connsiteY2" fmla="*/ 1 h 21988"/>
                <a:gd name="connsiteX3" fmla="*/ 3197 w 18042"/>
                <a:gd name="connsiteY3" fmla="*/ 19254 h 21988"/>
              </a:gdLst>
              <a:ahLst/>
              <a:cxnLst>
                <a:cxn ang="0">
                  <a:pos x="connsiteX0" y="connsiteY0"/>
                </a:cxn>
                <a:cxn ang="0">
                  <a:pos x="connsiteX1" y="connsiteY1"/>
                </a:cxn>
                <a:cxn ang="0">
                  <a:pos x="connsiteX2" y="connsiteY2"/>
                </a:cxn>
                <a:cxn ang="0">
                  <a:pos x="connsiteX3" y="connsiteY3"/>
                </a:cxn>
              </a:cxnLst>
              <a:rect l="l" t="t" r="r" b="b"/>
              <a:pathLst>
                <a:path w="18042" h="21988">
                  <a:moveTo>
                    <a:pt x="3197" y="19254"/>
                  </a:moveTo>
                  <a:cubicBezTo>
                    <a:pt x="9005" y="25384"/>
                    <a:pt x="17932" y="20544"/>
                    <a:pt x="18040" y="11295"/>
                  </a:cubicBezTo>
                  <a:cubicBezTo>
                    <a:pt x="18147" y="6562"/>
                    <a:pt x="15136" y="-106"/>
                    <a:pt x="8360" y="1"/>
                  </a:cubicBezTo>
                  <a:cubicBezTo>
                    <a:pt x="-460" y="1292"/>
                    <a:pt x="-2503" y="13446"/>
                    <a:pt x="3197" y="192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9" name="任意多边形: 形状 1283">
              <a:extLst>
                <a:ext uri="{FF2B5EF4-FFF2-40B4-BE49-F238E27FC236}">
                  <a16:creationId xmlns:a16="http://schemas.microsoft.com/office/drawing/2014/main" xmlns="" id="{D2F6E836-A356-4319-A05C-AD56C8176E12}"/>
                </a:ext>
              </a:extLst>
            </p:cNvPr>
            <p:cNvSpPr/>
            <p:nvPr/>
          </p:nvSpPr>
          <p:spPr>
            <a:xfrm>
              <a:off x="2327794" y="3338225"/>
              <a:ext cx="68434" cy="92672"/>
            </a:xfrm>
            <a:custGeom>
              <a:avLst/>
              <a:gdLst>
                <a:gd name="connsiteX0" fmla="*/ 7268 w 16195"/>
                <a:gd name="connsiteY0" fmla="*/ 5 h 21931"/>
                <a:gd name="connsiteX1" fmla="*/ 3611 w 16195"/>
                <a:gd name="connsiteY1" fmla="*/ 19903 h 21931"/>
                <a:gd name="connsiteX2" fmla="*/ 16195 w 16195"/>
                <a:gd name="connsiteY2" fmla="*/ 11191 h 21931"/>
                <a:gd name="connsiteX3" fmla="*/ 7268 w 16195"/>
                <a:gd name="connsiteY3" fmla="*/ 5 h 21931"/>
              </a:gdLst>
              <a:ahLst/>
              <a:cxnLst>
                <a:cxn ang="0">
                  <a:pos x="connsiteX0" y="connsiteY0"/>
                </a:cxn>
                <a:cxn ang="0">
                  <a:pos x="connsiteX1" y="connsiteY1"/>
                </a:cxn>
                <a:cxn ang="0">
                  <a:pos x="connsiteX2" y="connsiteY2"/>
                </a:cxn>
                <a:cxn ang="0">
                  <a:pos x="connsiteX3" y="connsiteY3"/>
                </a:cxn>
              </a:cxnLst>
              <a:rect l="l" t="t" r="r" b="b"/>
              <a:pathLst>
                <a:path w="16195" h="21931">
                  <a:moveTo>
                    <a:pt x="7268" y="5"/>
                  </a:moveTo>
                  <a:cubicBezTo>
                    <a:pt x="-1014" y="1403"/>
                    <a:pt x="-2197" y="14525"/>
                    <a:pt x="3611" y="19903"/>
                  </a:cubicBezTo>
                  <a:cubicBezTo>
                    <a:pt x="9097" y="24958"/>
                    <a:pt x="16195" y="20011"/>
                    <a:pt x="16195" y="11191"/>
                  </a:cubicBezTo>
                  <a:cubicBezTo>
                    <a:pt x="16195" y="6351"/>
                    <a:pt x="13399" y="-210"/>
                    <a:pt x="726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0" name="任意多边形: 形状 1284">
              <a:extLst>
                <a:ext uri="{FF2B5EF4-FFF2-40B4-BE49-F238E27FC236}">
                  <a16:creationId xmlns:a16="http://schemas.microsoft.com/office/drawing/2014/main" xmlns="" id="{AB6FFA76-DE58-4535-A888-26C4B2507D3C}"/>
                </a:ext>
              </a:extLst>
            </p:cNvPr>
            <p:cNvSpPr/>
            <p:nvPr/>
          </p:nvSpPr>
          <p:spPr>
            <a:xfrm>
              <a:off x="2578035" y="3309567"/>
              <a:ext cx="61364" cy="92689"/>
            </a:xfrm>
            <a:custGeom>
              <a:avLst/>
              <a:gdLst>
                <a:gd name="connsiteX0" fmla="*/ 14517 w 14522"/>
                <a:gd name="connsiteY0" fmla="*/ 11089 h 21935"/>
                <a:gd name="connsiteX1" fmla="*/ 6343 w 14522"/>
                <a:gd name="connsiteY1" fmla="*/ 11 h 21935"/>
                <a:gd name="connsiteX2" fmla="*/ 3331 w 14522"/>
                <a:gd name="connsiteY2" fmla="*/ 19909 h 21935"/>
                <a:gd name="connsiteX3" fmla="*/ 14517 w 14522"/>
                <a:gd name="connsiteY3" fmla="*/ 11089 h 21935"/>
              </a:gdLst>
              <a:ahLst/>
              <a:cxnLst>
                <a:cxn ang="0">
                  <a:pos x="connsiteX0" y="connsiteY0"/>
                </a:cxn>
                <a:cxn ang="0">
                  <a:pos x="connsiteX1" y="connsiteY1"/>
                </a:cxn>
                <a:cxn ang="0">
                  <a:pos x="connsiteX2" y="connsiteY2"/>
                </a:cxn>
                <a:cxn ang="0">
                  <a:pos x="connsiteX3" y="connsiteY3"/>
                </a:cxn>
              </a:cxnLst>
              <a:rect l="l" t="t" r="r" b="b"/>
              <a:pathLst>
                <a:path w="14522" h="21935">
                  <a:moveTo>
                    <a:pt x="14517" y="11089"/>
                  </a:moveTo>
                  <a:cubicBezTo>
                    <a:pt x="14409" y="6357"/>
                    <a:pt x="11828" y="-311"/>
                    <a:pt x="6343" y="11"/>
                  </a:cubicBezTo>
                  <a:cubicBezTo>
                    <a:pt x="-971" y="1517"/>
                    <a:pt x="-1939" y="14531"/>
                    <a:pt x="3331" y="19909"/>
                  </a:cubicBezTo>
                  <a:cubicBezTo>
                    <a:pt x="8386" y="24964"/>
                    <a:pt x="14732" y="20017"/>
                    <a:pt x="14517" y="110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1" name="任意多边形: 形状 1285">
              <a:extLst>
                <a:ext uri="{FF2B5EF4-FFF2-40B4-BE49-F238E27FC236}">
                  <a16:creationId xmlns:a16="http://schemas.microsoft.com/office/drawing/2014/main" xmlns="" id="{7EE59690-82AF-4AF9-AB2B-DD735476C7F1}"/>
                </a:ext>
              </a:extLst>
            </p:cNvPr>
            <p:cNvSpPr/>
            <p:nvPr/>
          </p:nvSpPr>
          <p:spPr>
            <a:xfrm>
              <a:off x="2799574" y="3279573"/>
              <a:ext cx="53441" cy="92638"/>
            </a:xfrm>
            <a:custGeom>
              <a:avLst/>
              <a:gdLst>
                <a:gd name="connsiteX0" fmla="*/ 3606 w 12647"/>
                <a:gd name="connsiteY0" fmla="*/ 20554 h 21923"/>
                <a:gd name="connsiteX1" fmla="*/ 12641 w 12647"/>
                <a:gd name="connsiteY1" fmla="*/ 11089 h 21923"/>
                <a:gd name="connsiteX2" fmla="*/ 5327 w 12647"/>
                <a:gd name="connsiteY2" fmla="*/ 11 h 21923"/>
                <a:gd name="connsiteX3" fmla="*/ 3606 w 12647"/>
                <a:gd name="connsiteY3" fmla="*/ 20554 h 21923"/>
              </a:gdLst>
              <a:ahLst/>
              <a:cxnLst>
                <a:cxn ang="0">
                  <a:pos x="connsiteX0" y="connsiteY0"/>
                </a:cxn>
                <a:cxn ang="0">
                  <a:pos x="connsiteX1" y="connsiteY1"/>
                </a:cxn>
                <a:cxn ang="0">
                  <a:pos x="connsiteX2" y="connsiteY2"/>
                </a:cxn>
                <a:cxn ang="0">
                  <a:pos x="connsiteX3" y="connsiteY3"/>
                </a:cxn>
              </a:cxnLst>
              <a:rect l="l" t="t" r="r" b="b"/>
              <a:pathLst>
                <a:path w="12647" h="21923">
                  <a:moveTo>
                    <a:pt x="3606" y="20554"/>
                  </a:moveTo>
                  <a:cubicBezTo>
                    <a:pt x="7908" y="24534"/>
                    <a:pt x="12856" y="19371"/>
                    <a:pt x="12641" y="11089"/>
                  </a:cubicBezTo>
                  <a:cubicBezTo>
                    <a:pt x="12533" y="6357"/>
                    <a:pt x="10167" y="-311"/>
                    <a:pt x="5327" y="11"/>
                  </a:cubicBezTo>
                  <a:cubicBezTo>
                    <a:pt x="-1342" y="1625"/>
                    <a:pt x="-1557" y="15714"/>
                    <a:pt x="3606" y="205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2" name="任意多边形: 形状 1286">
              <a:extLst>
                <a:ext uri="{FF2B5EF4-FFF2-40B4-BE49-F238E27FC236}">
                  <a16:creationId xmlns:a16="http://schemas.microsoft.com/office/drawing/2014/main" xmlns="" id="{4522EE09-A7F5-41C7-96BC-9BCEDFE98FBF}"/>
                </a:ext>
              </a:extLst>
            </p:cNvPr>
            <p:cNvSpPr/>
            <p:nvPr/>
          </p:nvSpPr>
          <p:spPr>
            <a:xfrm>
              <a:off x="2990753" y="3248211"/>
              <a:ext cx="45928" cy="92570"/>
            </a:xfrm>
            <a:custGeom>
              <a:avLst/>
              <a:gdLst>
                <a:gd name="connsiteX0" fmla="*/ 10850 w 10869"/>
                <a:gd name="connsiteY0" fmla="*/ 11089 h 21907"/>
                <a:gd name="connsiteX1" fmla="*/ 4396 w 10869"/>
                <a:gd name="connsiteY1" fmla="*/ 11 h 21907"/>
                <a:gd name="connsiteX2" fmla="*/ 3751 w 10869"/>
                <a:gd name="connsiteY2" fmla="*/ 20985 h 21907"/>
                <a:gd name="connsiteX3" fmla="*/ 10850 w 10869"/>
                <a:gd name="connsiteY3" fmla="*/ 11089 h 21907"/>
              </a:gdLst>
              <a:ahLst/>
              <a:cxnLst>
                <a:cxn ang="0">
                  <a:pos x="connsiteX0" y="connsiteY0"/>
                </a:cxn>
                <a:cxn ang="0">
                  <a:pos x="connsiteX1" y="connsiteY1"/>
                </a:cxn>
                <a:cxn ang="0">
                  <a:pos x="connsiteX2" y="connsiteY2"/>
                </a:cxn>
                <a:cxn ang="0">
                  <a:pos x="connsiteX3" y="connsiteY3"/>
                </a:cxn>
              </a:cxnLst>
              <a:rect l="l" t="t" r="r" b="b"/>
              <a:pathLst>
                <a:path w="10869" h="21907">
                  <a:moveTo>
                    <a:pt x="10850" y="11089"/>
                  </a:moveTo>
                  <a:cubicBezTo>
                    <a:pt x="10635" y="6357"/>
                    <a:pt x="8484" y="-311"/>
                    <a:pt x="4396" y="11"/>
                  </a:cubicBezTo>
                  <a:cubicBezTo>
                    <a:pt x="-1627" y="1732"/>
                    <a:pt x="-1089" y="16898"/>
                    <a:pt x="3751" y="20985"/>
                  </a:cubicBezTo>
                  <a:cubicBezTo>
                    <a:pt x="7516" y="24104"/>
                    <a:pt x="11172" y="18941"/>
                    <a:pt x="10850" y="110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3" name="任意多边形: 形状 1287">
              <a:extLst>
                <a:ext uri="{FF2B5EF4-FFF2-40B4-BE49-F238E27FC236}">
                  <a16:creationId xmlns:a16="http://schemas.microsoft.com/office/drawing/2014/main" xmlns="" id="{9D2B6B4B-A818-409C-B704-1157DCFD288D}"/>
                </a:ext>
              </a:extLst>
            </p:cNvPr>
            <p:cNvSpPr/>
            <p:nvPr/>
          </p:nvSpPr>
          <p:spPr>
            <a:xfrm>
              <a:off x="3151453" y="3216397"/>
              <a:ext cx="37663" cy="92346"/>
            </a:xfrm>
            <a:custGeom>
              <a:avLst/>
              <a:gdLst>
                <a:gd name="connsiteX0" fmla="*/ 8851 w 8913"/>
                <a:gd name="connsiteY0" fmla="*/ 10982 h 21854"/>
                <a:gd name="connsiteX1" fmla="*/ 3365 w 8913"/>
                <a:gd name="connsiteY1" fmla="*/ 11 h 21854"/>
                <a:gd name="connsiteX2" fmla="*/ 3258 w 8913"/>
                <a:gd name="connsiteY2" fmla="*/ 20985 h 21854"/>
                <a:gd name="connsiteX3" fmla="*/ 8851 w 8913"/>
                <a:gd name="connsiteY3" fmla="*/ 10982 h 21854"/>
              </a:gdLst>
              <a:ahLst/>
              <a:cxnLst>
                <a:cxn ang="0">
                  <a:pos x="connsiteX0" y="connsiteY0"/>
                </a:cxn>
                <a:cxn ang="0">
                  <a:pos x="connsiteX1" y="connsiteY1"/>
                </a:cxn>
                <a:cxn ang="0">
                  <a:pos x="connsiteX2" y="connsiteY2"/>
                </a:cxn>
                <a:cxn ang="0">
                  <a:pos x="connsiteX3" y="connsiteY3"/>
                </a:cxn>
              </a:cxnLst>
              <a:rect l="l" t="t" r="r" b="b"/>
              <a:pathLst>
                <a:path w="8913" h="21854">
                  <a:moveTo>
                    <a:pt x="8851" y="10982"/>
                  </a:moveTo>
                  <a:cubicBezTo>
                    <a:pt x="8528" y="6250"/>
                    <a:pt x="6700" y="-311"/>
                    <a:pt x="3365" y="11"/>
                  </a:cubicBezTo>
                  <a:cubicBezTo>
                    <a:pt x="-1475" y="1732"/>
                    <a:pt x="-722" y="16898"/>
                    <a:pt x="3258" y="20985"/>
                  </a:cubicBezTo>
                  <a:cubicBezTo>
                    <a:pt x="6377" y="23996"/>
                    <a:pt x="9389" y="18834"/>
                    <a:pt x="8851"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4" name="任意多边形: 形状 1288">
              <a:extLst>
                <a:ext uri="{FF2B5EF4-FFF2-40B4-BE49-F238E27FC236}">
                  <a16:creationId xmlns:a16="http://schemas.microsoft.com/office/drawing/2014/main" xmlns="" id="{54D85AEF-A06A-4995-9944-2B190727B525}"/>
                </a:ext>
              </a:extLst>
            </p:cNvPr>
            <p:cNvSpPr/>
            <p:nvPr/>
          </p:nvSpPr>
          <p:spPr>
            <a:xfrm>
              <a:off x="3279628" y="3183221"/>
              <a:ext cx="30500" cy="92266"/>
            </a:xfrm>
            <a:custGeom>
              <a:avLst/>
              <a:gdLst>
                <a:gd name="connsiteX0" fmla="*/ 7128 w 7218"/>
                <a:gd name="connsiteY0" fmla="*/ 10982 h 21835"/>
                <a:gd name="connsiteX1" fmla="*/ 2503 w 7218"/>
                <a:gd name="connsiteY1" fmla="*/ 11 h 21835"/>
                <a:gd name="connsiteX2" fmla="*/ 3256 w 7218"/>
                <a:gd name="connsiteY2" fmla="*/ 21308 h 21835"/>
                <a:gd name="connsiteX3" fmla="*/ 7128 w 7218"/>
                <a:gd name="connsiteY3" fmla="*/ 10982 h 21835"/>
              </a:gdLst>
              <a:ahLst/>
              <a:cxnLst>
                <a:cxn ang="0">
                  <a:pos x="connsiteX0" y="connsiteY0"/>
                </a:cxn>
                <a:cxn ang="0">
                  <a:pos x="connsiteX1" y="connsiteY1"/>
                </a:cxn>
                <a:cxn ang="0">
                  <a:pos x="connsiteX2" y="connsiteY2"/>
                </a:cxn>
                <a:cxn ang="0">
                  <a:pos x="connsiteX3" y="connsiteY3"/>
                </a:cxn>
              </a:cxnLst>
              <a:rect l="l" t="t" r="r" b="b"/>
              <a:pathLst>
                <a:path w="7218" h="21835">
                  <a:moveTo>
                    <a:pt x="7128" y="10982"/>
                  </a:moveTo>
                  <a:cubicBezTo>
                    <a:pt x="6806" y="6250"/>
                    <a:pt x="5192" y="-311"/>
                    <a:pt x="2503" y="11"/>
                  </a:cubicBezTo>
                  <a:cubicBezTo>
                    <a:pt x="-1584" y="1947"/>
                    <a:pt x="-186" y="18081"/>
                    <a:pt x="3256" y="21308"/>
                  </a:cubicBezTo>
                  <a:cubicBezTo>
                    <a:pt x="5730" y="23566"/>
                    <a:pt x="7666" y="18296"/>
                    <a:pt x="7128"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5" name="任意多边形: 形状 1289">
              <a:extLst>
                <a:ext uri="{FF2B5EF4-FFF2-40B4-BE49-F238E27FC236}">
                  <a16:creationId xmlns:a16="http://schemas.microsoft.com/office/drawing/2014/main" xmlns="" id="{0D8388C6-1CE9-4479-B671-FDC59B04AEC4}"/>
                </a:ext>
              </a:extLst>
            </p:cNvPr>
            <p:cNvSpPr/>
            <p:nvPr/>
          </p:nvSpPr>
          <p:spPr>
            <a:xfrm>
              <a:off x="3376771" y="3150042"/>
              <a:ext cx="21948" cy="92355"/>
            </a:xfrm>
            <a:custGeom>
              <a:avLst/>
              <a:gdLst>
                <a:gd name="connsiteX0" fmla="*/ 5005 w 5194"/>
                <a:gd name="connsiteY0" fmla="*/ 10982 h 21856"/>
                <a:gd name="connsiteX1" fmla="*/ 1455 w 5194"/>
                <a:gd name="connsiteY1" fmla="*/ 11 h 21856"/>
                <a:gd name="connsiteX2" fmla="*/ 2961 w 5194"/>
                <a:gd name="connsiteY2" fmla="*/ 21630 h 21856"/>
                <a:gd name="connsiteX3" fmla="*/ 5005 w 5194"/>
                <a:gd name="connsiteY3" fmla="*/ 10982 h 21856"/>
              </a:gdLst>
              <a:ahLst/>
              <a:cxnLst>
                <a:cxn ang="0">
                  <a:pos x="connsiteX0" y="connsiteY0"/>
                </a:cxn>
                <a:cxn ang="0">
                  <a:pos x="connsiteX1" y="connsiteY1"/>
                </a:cxn>
                <a:cxn ang="0">
                  <a:pos x="connsiteX2" y="connsiteY2"/>
                </a:cxn>
                <a:cxn ang="0">
                  <a:pos x="connsiteX3" y="connsiteY3"/>
                </a:cxn>
              </a:cxnLst>
              <a:rect l="l" t="t" r="r" b="b"/>
              <a:pathLst>
                <a:path w="5194" h="21856">
                  <a:moveTo>
                    <a:pt x="5005" y="10982"/>
                  </a:moveTo>
                  <a:cubicBezTo>
                    <a:pt x="4575" y="6250"/>
                    <a:pt x="3284" y="-311"/>
                    <a:pt x="1455" y="11"/>
                  </a:cubicBezTo>
                  <a:cubicBezTo>
                    <a:pt x="-1449" y="2055"/>
                    <a:pt x="487" y="19479"/>
                    <a:pt x="2961" y="21630"/>
                  </a:cubicBezTo>
                  <a:cubicBezTo>
                    <a:pt x="4575" y="23028"/>
                    <a:pt x="5650" y="17758"/>
                    <a:pt x="5005"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6" name="任意多边形: 形状 1290">
              <a:extLst>
                <a:ext uri="{FF2B5EF4-FFF2-40B4-BE49-F238E27FC236}">
                  <a16:creationId xmlns:a16="http://schemas.microsoft.com/office/drawing/2014/main" xmlns="" id="{7509BC5E-9E8C-4F44-9471-2DD213A77A0D}"/>
                </a:ext>
              </a:extLst>
            </p:cNvPr>
            <p:cNvSpPr/>
            <p:nvPr/>
          </p:nvSpPr>
          <p:spPr>
            <a:xfrm>
              <a:off x="3439652" y="3116410"/>
              <a:ext cx="15153" cy="92089"/>
            </a:xfrm>
            <a:custGeom>
              <a:avLst/>
              <a:gdLst>
                <a:gd name="connsiteX0" fmla="*/ 664 w 3586"/>
                <a:gd name="connsiteY0" fmla="*/ 11 h 21793"/>
                <a:gd name="connsiteX1" fmla="*/ 2708 w 3586"/>
                <a:gd name="connsiteY1" fmla="*/ 21738 h 21793"/>
                <a:gd name="connsiteX2" fmla="*/ 3246 w 3586"/>
                <a:gd name="connsiteY2" fmla="*/ 10982 h 21793"/>
                <a:gd name="connsiteX3" fmla="*/ 664 w 3586"/>
                <a:gd name="connsiteY3" fmla="*/ 11 h 21793"/>
              </a:gdLst>
              <a:ahLst/>
              <a:cxnLst>
                <a:cxn ang="0">
                  <a:pos x="connsiteX0" y="connsiteY0"/>
                </a:cxn>
                <a:cxn ang="0">
                  <a:pos x="connsiteX1" y="connsiteY1"/>
                </a:cxn>
                <a:cxn ang="0">
                  <a:pos x="connsiteX2" y="connsiteY2"/>
                </a:cxn>
                <a:cxn ang="0">
                  <a:pos x="connsiteX3" y="connsiteY3"/>
                </a:cxn>
              </a:cxnLst>
              <a:rect l="l" t="t" r="r" b="b"/>
              <a:pathLst>
                <a:path w="3586" h="21793">
                  <a:moveTo>
                    <a:pt x="664" y="11"/>
                  </a:moveTo>
                  <a:cubicBezTo>
                    <a:pt x="-1164" y="2378"/>
                    <a:pt x="1202" y="20770"/>
                    <a:pt x="2708" y="21738"/>
                  </a:cubicBezTo>
                  <a:cubicBezTo>
                    <a:pt x="3568" y="22383"/>
                    <a:pt x="3891" y="17328"/>
                    <a:pt x="3246" y="10982"/>
                  </a:cubicBezTo>
                  <a:cubicBezTo>
                    <a:pt x="2816" y="6250"/>
                    <a:pt x="1740" y="-311"/>
                    <a:pt x="664"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7" name="任意多边形: 形状 1291">
              <a:extLst>
                <a:ext uri="{FF2B5EF4-FFF2-40B4-BE49-F238E27FC236}">
                  <a16:creationId xmlns:a16="http://schemas.microsoft.com/office/drawing/2014/main" xmlns="" id="{31C0F0E8-E29A-4AA3-BF56-01BBB1A2CF68}"/>
                </a:ext>
              </a:extLst>
            </p:cNvPr>
            <p:cNvSpPr/>
            <p:nvPr/>
          </p:nvSpPr>
          <p:spPr>
            <a:xfrm>
              <a:off x="3468344" y="3083282"/>
              <a:ext cx="9744" cy="91805"/>
            </a:xfrm>
            <a:custGeom>
              <a:avLst/>
              <a:gdLst>
                <a:gd name="connsiteX0" fmla="*/ 1511 w 2306"/>
                <a:gd name="connsiteY0" fmla="*/ 10971 h 21726"/>
                <a:gd name="connsiteX1" fmla="*/ 5 w 2306"/>
                <a:gd name="connsiteY1" fmla="*/ 0 h 21726"/>
                <a:gd name="connsiteX2" fmla="*/ 2264 w 2306"/>
                <a:gd name="connsiteY2" fmla="*/ 21726 h 21726"/>
                <a:gd name="connsiteX3" fmla="*/ 1511 w 2306"/>
                <a:gd name="connsiteY3" fmla="*/ 10971 h 21726"/>
              </a:gdLst>
              <a:ahLst/>
              <a:cxnLst>
                <a:cxn ang="0">
                  <a:pos x="connsiteX0" y="connsiteY0"/>
                </a:cxn>
                <a:cxn ang="0">
                  <a:pos x="connsiteX1" y="connsiteY1"/>
                </a:cxn>
                <a:cxn ang="0">
                  <a:pos x="connsiteX2" y="connsiteY2"/>
                </a:cxn>
                <a:cxn ang="0">
                  <a:pos x="connsiteX3" y="connsiteY3"/>
                </a:cxn>
              </a:cxnLst>
              <a:rect l="l" t="t" r="r" b="b"/>
              <a:pathLst>
                <a:path w="2306" h="21726">
                  <a:moveTo>
                    <a:pt x="1511" y="10971"/>
                  </a:moveTo>
                  <a:cubicBezTo>
                    <a:pt x="1296" y="8604"/>
                    <a:pt x="435" y="645"/>
                    <a:pt x="5" y="0"/>
                  </a:cubicBezTo>
                  <a:cubicBezTo>
                    <a:pt x="-102" y="968"/>
                    <a:pt x="1511" y="20543"/>
                    <a:pt x="2264" y="21726"/>
                  </a:cubicBezTo>
                  <a:cubicBezTo>
                    <a:pt x="2479" y="20651"/>
                    <a:pt x="1834" y="14197"/>
                    <a:pt x="1511"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8" name="任意多边形: 形状 1307">
              <a:extLst>
                <a:ext uri="{FF2B5EF4-FFF2-40B4-BE49-F238E27FC236}">
                  <a16:creationId xmlns:a16="http://schemas.microsoft.com/office/drawing/2014/main" xmlns="" id="{42BC6E2D-8C88-4CBE-BE7C-F21ACC54DE99}"/>
                </a:ext>
              </a:extLst>
            </p:cNvPr>
            <p:cNvSpPr/>
            <p:nvPr/>
          </p:nvSpPr>
          <p:spPr>
            <a:xfrm>
              <a:off x="275327" y="3634575"/>
              <a:ext cx="88526" cy="93935"/>
            </a:xfrm>
            <a:custGeom>
              <a:avLst/>
              <a:gdLst>
                <a:gd name="connsiteX0" fmla="*/ 20928 w 20950"/>
                <a:gd name="connsiteY0" fmla="*/ 11939 h 22230"/>
                <a:gd name="connsiteX1" fmla="*/ 10279 w 20950"/>
                <a:gd name="connsiteY1" fmla="*/ 0 h 22230"/>
                <a:gd name="connsiteX2" fmla="*/ 2536 w 20950"/>
                <a:gd name="connsiteY2" fmla="*/ 18392 h 22230"/>
                <a:gd name="connsiteX3" fmla="*/ 20928 w 20950"/>
                <a:gd name="connsiteY3" fmla="*/ 11939 h 22230"/>
              </a:gdLst>
              <a:ahLst/>
              <a:cxnLst>
                <a:cxn ang="0">
                  <a:pos x="connsiteX0" y="connsiteY0"/>
                </a:cxn>
                <a:cxn ang="0">
                  <a:pos x="connsiteX1" y="connsiteY1"/>
                </a:cxn>
                <a:cxn ang="0">
                  <a:pos x="connsiteX2" y="connsiteY2"/>
                </a:cxn>
                <a:cxn ang="0">
                  <a:pos x="connsiteX3" y="connsiteY3"/>
                </a:cxn>
              </a:cxnLst>
              <a:rect l="l" t="t" r="r" b="b"/>
              <a:pathLst>
                <a:path w="20950" h="22230">
                  <a:moveTo>
                    <a:pt x="20928" y="11939"/>
                  </a:moveTo>
                  <a:cubicBezTo>
                    <a:pt x="21250" y="7099"/>
                    <a:pt x="18239" y="215"/>
                    <a:pt x="10279" y="0"/>
                  </a:cubicBezTo>
                  <a:cubicBezTo>
                    <a:pt x="384" y="753"/>
                    <a:pt x="-2735" y="11724"/>
                    <a:pt x="2536" y="18392"/>
                  </a:cubicBezTo>
                  <a:cubicBezTo>
                    <a:pt x="8666" y="25813"/>
                    <a:pt x="20175" y="21834"/>
                    <a:pt x="20928"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9" name="任意多边形: 形状 1308">
              <a:extLst>
                <a:ext uri="{FF2B5EF4-FFF2-40B4-BE49-F238E27FC236}">
                  <a16:creationId xmlns:a16="http://schemas.microsoft.com/office/drawing/2014/main" xmlns="" id="{4F26CF58-AF13-4435-877B-E9BD891B680C}"/>
                </a:ext>
              </a:extLst>
            </p:cNvPr>
            <p:cNvSpPr/>
            <p:nvPr/>
          </p:nvSpPr>
          <p:spPr>
            <a:xfrm>
              <a:off x="612995" y="3625029"/>
              <a:ext cx="88539" cy="94117"/>
            </a:xfrm>
            <a:custGeom>
              <a:avLst/>
              <a:gdLst>
                <a:gd name="connsiteX0" fmla="*/ 20931 w 20953"/>
                <a:gd name="connsiteY0" fmla="*/ 11831 h 22273"/>
                <a:gd name="connsiteX1" fmla="*/ 10176 w 20953"/>
                <a:gd name="connsiteY1" fmla="*/ 0 h 22273"/>
                <a:gd name="connsiteX2" fmla="*/ 2539 w 20953"/>
                <a:gd name="connsiteY2" fmla="*/ 18392 h 22273"/>
                <a:gd name="connsiteX3" fmla="*/ 20931 w 20953"/>
                <a:gd name="connsiteY3" fmla="*/ 11831 h 22273"/>
              </a:gdLst>
              <a:ahLst/>
              <a:cxnLst>
                <a:cxn ang="0">
                  <a:pos x="connsiteX0" y="connsiteY0"/>
                </a:cxn>
                <a:cxn ang="0">
                  <a:pos x="connsiteX1" y="connsiteY1"/>
                </a:cxn>
                <a:cxn ang="0">
                  <a:pos x="connsiteX2" y="connsiteY2"/>
                </a:cxn>
                <a:cxn ang="0">
                  <a:pos x="connsiteX3" y="connsiteY3"/>
                </a:cxn>
              </a:cxnLst>
              <a:rect l="l" t="t" r="r" b="b"/>
              <a:pathLst>
                <a:path w="20953" h="22273">
                  <a:moveTo>
                    <a:pt x="20931" y="11831"/>
                  </a:moveTo>
                  <a:cubicBezTo>
                    <a:pt x="21254" y="6991"/>
                    <a:pt x="18135" y="108"/>
                    <a:pt x="10176" y="0"/>
                  </a:cubicBezTo>
                  <a:cubicBezTo>
                    <a:pt x="388" y="860"/>
                    <a:pt x="-2731" y="11831"/>
                    <a:pt x="2539" y="18392"/>
                  </a:cubicBezTo>
                  <a:cubicBezTo>
                    <a:pt x="8777" y="25921"/>
                    <a:pt x="20286" y="21834"/>
                    <a:pt x="20931"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0" name="任意多边形: 形状 1309">
              <a:extLst>
                <a:ext uri="{FF2B5EF4-FFF2-40B4-BE49-F238E27FC236}">
                  <a16:creationId xmlns:a16="http://schemas.microsoft.com/office/drawing/2014/main" xmlns="" id="{A500CE1E-C957-4D19-80FC-5180E663CC35}"/>
                </a:ext>
              </a:extLst>
            </p:cNvPr>
            <p:cNvSpPr/>
            <p:nvPr/>
          </p:nvSpPr>
          <p:spPr>
            <a:xfrm>
              <a:off x="949893" y="3611849"/>
              <a:ext cx="87508" cy="94311"/>
            </a:xfrm>
            <a:custGeom>
              <a:avLst/>
              <a:gdLst>
                <a:gd name="connsiteX0" fmla="*/ 20687 w 20709"/>
                <a:gd name="connsiteY0" fmla="*/ 11724 h 22319"/>
                <a:gd name="connsiteX1" fmla="*/ 10039 w 20709"/>
                <a:gd name="connsiteY1" fmla="*/ 0 h 22319"/>
                <a:gd name="connsiteX2" fmla="*/ 2618 w 20709"/>
                <a:gd name="connsiteY2" fmla="*/ 18500 h 22319"/>
                <a:gd name="connsiteX3" fmla="*/ 20687 w 20709"/>
                <a:gd name="connsiteY3" fmla="*/ 11724 h 22319"/>
              </a:gdLst>
              <a:ahLst/>
              <a:cxnLst>
                <a:cxn ang="0">
                  <a:pos x="connsiteX0" y="connsiteY0"/>
                </a:cxn>
                <a:cxn ang="0">
                  <a:pos x="connsiteX1" y="connsiteY1"/>
                </a:cxn>
                <a:cxn ang="0">
                  <a:pos x="connsiteX2" y="connsiteY2"/>
                </a:cxn>
                <a:cxn ang="0">
                  <a:pos x="connsiteX3" y="connsiteY3"/>
                </a:cxn>
              </a:cxnLst>
              <a:rect l="l" t="t" r="r" b="b"/>
              <a:pathLst>
                <a:path w="20709" h="22319">
                  <a:moveTo>
                    <a:pt x="20687" y="11724"/>
                  </a:moveTo>
                  <a:cubicBezTo>
                    <a:pt x="21010" y="6884"/>
                    <a:pt x="17891" y="108"/>
                    <a:pt x="10039" y="0"/>
                  </a:cubicBezTo>
                  <a:cubicBezTo>
                    <a:pt x="359" y="968"/>
                    <a:pt x="-2760" y="12046"/>
                    <a:pt x="2618" y="18500"/>
                  </a:cubicBezTo>
                  <a:cubicBezTo>
                    <a:pt x="8641" y="26028"/>
                    <a:pt x="20042" y="21726"/>
                    <a:pt x="20687"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1" name="任意多边形: 形状 1310">
              <a:extLst>
                <a:ext uri="{FF2B5EF4-FFF2-40B4-BE49-F238E27FC236}">
                  <a16:creationId xmlns:a16="http://schemas.microsoft.com/office/drawing/2014/main" xmlns="" id="{C12B09D2-85C8-42CE-8F95-1E22258760DF}"/>
                </a:ext>
              </a:extLst>
            </p:cNvPr>
            <p:cNvSpPr/>
            <p:nvPr/>
          </p:nvSpPr>
          <p:spPr>
            <a:xfrm>
              <a:off x="1282309" y="3595488"/>
              <a:ext cx="85957" cy="94113"/>
            </a:xfrm>
            <a:custGeom>
              <a:avLst/>
              <a:gdLst>
                <a:gd name="connsiteX0" fmla="*/ 20320 w 20342"/>
                <a:gd name="connsiteY0" fmla="*/ 11616 h 22272"/>
                <a:gd name="connsiteX1" fmla="*/ 9887 w 20342"/>
                <a:gd name="connsiteY1" fmla="*/ 0 h 22272"/>
                <a:gd name="connsiteX2" fmla="*/ 2574 w 20342"/>
                <a:gd name="connsiteY2" fmla="*/ 18607 h 22272"/>
                <a:gd name="connsiteX3" fmla="*/ 20320 w 20342"/>
                <a:gd name="connsiteY3" fmla="*/ 11616 h 22272"/>
              </a:gdLst>
              <a:ahLst/>
              <a:cxnLst>
                <a:cxn ang="0">
                  <a:pos x="connsiteX0" y="connsiteY0"/>
                </a:cxn>
                <a:cxn ang="0">
                  <a:pos x="connsiteX1" y="connsiteY1"/>
                </a:cxn>
                <a:cxn ang="0">
                  <a:pos x="connsiteX2" y="connsiteY2"/>
                </a:cxn>
                <a:cxn ang="0">
                  <a:pos x="connsiteX3" y="connsiteY3"/>
                </a:cxn>
              </a:cxnLst>
              <a:rect l="l" t="t" r="r" b="b"/>
              <a:pathLst>
                <a:path w="20342" h="22272">
                  <a:moveTo>
                    <a:pt x="20320" y="11616"/>
                  </a:moveTo>
                  <a:cubicBezTo>
                    <a:pt x="20643" y="6776"/>
                    <a:pt x="17524" y="0"/>
                    <a:pt x="9887" y="0"/>
                  </a:cubicBezTo>
                  <a:cubicBezTo>
                    <a:pt x="315" y="1076"/>
                    <a:pt x="-2697" y="12154"/>
                    <a:pt x="2574" y="18607"/>
                  </a:cubicBezTo>
                  <a:cubicBezTo>
                    <a:pt x="8489" y="25921"/>
                    <a:pt x="19675" y="21619"/>
                    <a:pt x="20320"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2" name="任意多边形: 形状 1311">
              <a:extLst>
                <a:ext uri="{FF2B5EF4-FFF2-40B4-BE49-F238E27FC236}">
                  <a16:creationId xmlns:a16="http://schemas.microsoft.com/office/drawing/2014/main" xmlns="" id="{25BD0C6E-D9AE-453D-9957-1FD3720F8E17}"/>
                </a:ext>
              </a:extLst>
            </p:cNvPr>
            <p:cNvSpPr/>
            <p:nvPr/>
          </p:nvSpPr>
          <p:spPr>
            <a:xfrm>
              <a:off x="1607359" y="3575484"/>
              <a:ext cx="83549" cy="93855"/>
            </a:xfrm>
            <a:custGeom>
              <a:avLst/>
              <a:gdLst>
                <a:gd name="connsiteX0" fmla="*/ 3198 w 19772"/>
                <a:gd name="connsiteY0" fmla="*/ 19361 h 22211"/>
                <a:gd name="connsiteX1" fmla="*/ 19762 w 19772"/>
                <a:gd name="connsiteY1" fmla="*/ 11510 h 22211"/>
                <a:gd name="connsiteX2" fmla="*/ 9544 w 19772"/>
                <a:gd name="connsiteY2" fmla="*/ 1 h 22211"/>
                <a:gd name="connsiteX3" fmla="*/ 3198 w 19772"/>
                <a:gd name="connsiteY3" fmla="*/ 19361 h 22211"/>
              </a:gdLst>
              <a:ahLst/>
              <a:cxnLst>
                <a:cxn ang="0">
                  <a:pos x="connsiteX0" y="connsiteY0"/>
                </a:cxn>
                <a:cxn ang="0">
                  <a:pos x="connsiteX1" y="connsiteY1"/>
                </a:cxn>
                <a:cxn ang="0">
                  <a:pos x="connsiteX2" y="connsiteY2"/>
                </a:cxn>
                <a:cxn ang="0">
                  <a:pos x="connsiteX3" y="connsiteY3"/>
                </a:cxn>
              </a:cxnLst>
              <a:rect l="l" t="t" r="r" b="b"/>
              <a:pathLst>
                <a:path w="19772" h="22211">
                  <a:moveTo>
                    <a:pt x="3198" y="19361"/>
                  </a:moveTo>
                  <a:cubicBezTo>
                    <a:pt x="9329" y="25600"/>
                    <a:pt x="19224" y="20975"/>
                    <a:pt x="19762" y="11510"/>
                  </a:cubicBezTo>
                  <a:cubicBezTo>
                    <a:pt x="19977" y="6670"/>
                    <a:pt x="17073" y="-106"/>
                    <a:pt x="9544" y="1"/>
                  </a:cubicBezTo>
                  <a:cubicBezTo>
                    <a:pt x="-136" y="1184"/>
                    <a:pt x="-2825" y="13231"/>
                    <a:pt x="3198" y="193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3" name="任意多边形: 形状 1312">
              <a:extLst>
                <a:ext uri="{FF2B5EF4-FFF2-40B4-BE49-F238E27FC236}">
                  <a16:creationId xmlns:a16="http://schemas.microsoft.com/office/drawing/2014/main" xmlns="" id="{17C0C7D0-0541-4ACB-8108-466201D5F630}"/>
                </a:ext>
              </a:extLst>
            </p:cNvPr>
            <p:cNvSpPr/>
            <p:nvPr/>
          </p:nvSpPr>
          <p:spPr>
            <a:xfrm>
              <a:off x="1922635" y="3552290"/>
              <a:ext cx="79598" cy="93910"/>
            </a:xfrm>
            <a:custGeom>
              <a:avLst/>
              <a:gdLst>
                <a:gd name="connsiteX0" fmla="*/ 18826 w 18837"/>
                <a:gd name="connsiteY0" fmla="*/ 11406 h 22224"/>
                <a:gd name="connsiteX1" fmla="*/ 9039 w 18837"/>
                <a:gd name="connsiteY1" fmla="*/ 5 h 22224"/>
                <a:gd name="connsiteX2" fmla="*/ 3123 w 18837"/>
                <a:gd name="connsiteY2" fmla="*/ 19473 h 22224"/>
                <a:gd name="connsiteX3" fmla="*/ 18826 w 18837"/>
                <a:gd name="connsiteY3" fmla="*/ 11406 h 22224"/>
              </a:gdLst>
              <a:ahLst/>
              <a:cxnLst>
                <a:cxn ang="0">
                  <a:pos x="connsiteX0" y="connsiteY0"/>
                </a:cxn>
                <a:cxn ang="0">
                  <a:pos x="connsiteX1" y="connsiteY1"/>
                </a:cxn>
                <a:cxn ang="0">
                  <a:pos x="connsiteX2" y="connsiteY2"/>
                </a:cxn>
                <a:cxn ang="0">
                  <a:pos x="connsiteX3" y="connsiteY3"/>
                </a:cxn>
              </a:cxnLst>
              <a:rect l="l" t="t" r="r" b="b"/>
              <a:pathLst>
                <a:path w="18837" h="22224">
                  <a:moveTo>
                    <a:pt x="18826" y="11406"/>
                  </a:moveTo>
                  <a:cubicBezTo>
                    <a:pt x="19041" y="6566"/>
                    <a:pt x="16137" y="-210"/>
                    <a:pt x="9039" y="5"/>
                  </a:cubicBezTo>
                  <a:cubicBezTo>
                    <a:pt x="-211" y="1296"/>
                    <a:pt x="-2685" y="13342"/>
                    <a:pt x="3123" y="19473"/>
                  </a:cubicBezTo>
                  <a:cubicBezTo>
                    <a:pt x="9039" y="25603"/>
                    <a:pt x="18396" y="20871"/>
                    <a:pt x="18826" y="114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4" name="任意多边形: 形状 1313">
              <a:extLst>
                <a:ext uri="{FF2B5EF4-FFF2-40B4-BE49-F238E27FC236}">
                  <a16:creationId xmlns:a16="http://schemas.microsoft.com/office/drawing/2014/main" xmlns="" id="{FADCE9DA-9DD1-4BC4-831D-218EB8DF28A3}"/>
                </a:ext>
              </a:extLst>
            </p:cNvPr>
            <p:cNvSpPr/>
            <p:nvPr/>
          </p:nvSpPr>
          <p:spPr>
            <a:xfrm>
              <a:off x="2215972" y="3525930"/>
              <a:ext cx="72135" cy="94113"/>
            </a:xfrm>
            <a:custGeom>
              <a:avLst/>
              <a:gdLst>
                <a:gd name="connsiteX0" fmla="*/ 17060 w 17071"/>
                <a:gd name="connsiteY0" fmla="*/ 11406 h 22272"/>
                <a:gd name="connsiteX1" fmla="*/ 8133 w 17071"/>
                <a:gd name="connsiteY1" fmla="*/ 5 h 22272"/>
                <a:gd name="connsiteX2" fmla="*/ 2862 w 17071"/>
                <a:gd name="connsiteY2" fmla="*/ 19473 h 22272"/>
                <a:gd name="connsiteX3" fmla="*/ 17060 w 17071"/>
                <a:gd name="connsiteY3" fmla="*/ 11406 h 22272"/>
              </a:gdLst>
              <a:ahLst/>
              <a:cxnLst>
                <a:cxn ang="0">
                  <a:pos x="connsiteX0" y="connsiteY0"/>
                </a:cxn>
                <a:cxn ang="0">
                  <a:pos x="connsiteX1" y="connsiteY1"/>
                </a:cxn>
                <a:cxn ang="0">
                  <a:pos x="connsiteX2" y="connsiteY2"/>
                </a:cxn>
                <a:cxn ang="0">
                  <a:pos x="connsiteX3" y="connsiteY3"/>
                </a:cxn>
              </a:cxnLst>
              <a:rect l="l" t="t" r="r" b="b"/>
              <a:pathLst>
                <a:path w="17071" h="22272">
                  <a:moveTo>
                    <a:pt x="17060" y="11406"/>
                  </a:moveTo>
                  <a:cubicBezTo>
                    <a:pt x="17275" y="6566"/>
                    <a:pt x="14586" y="-210"/>
                    <a:pt x="8133" y="5"/>
                  </a:cubicBezTo>
                  <a:cubicBezTo>
                    <a:pt x="-257" y="1403"/>
                    <a:pt x="-2408" y="13449"/>
                    <a:pt x="2862" y="19473"/>
                  </a:cubicBezTo>
                  <a:cubicBezTo>
                    <a:pt x="8133" y="25711"/>
                    <a:pt x="16629" y="20871"/>
                    <a:pt x="17060" y="114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5" name="任意多边形: 形状 1314">
              <a:extLst>
                <a:ext uri="{FF2B5EF4-FFF2-40B4-BE49-F238E27FC236}">
                  <a16:creationId xmlns:a16="http://schemas.microsoft.com/office/drawing/2014/main" xmlns="" id="{736695B3-830E-4D99-A192-1601A6A3D9F7}"/>
                </a:ext>
              </a:extLst>
            </p:cNvPr>
            <p:cNvSpPr/>
            <p:nvPr/>
          </p:nvSpPr>
          <p:spPr>
            <a:xfrm>
              <a:off x="2480389" y="3498206"/>
              <a:ext cx="64470" cy="94138"/>
            </a:xfrm>
            <a:custGeom>
              <a:avLst/>
              <a:gdLst>
                <a:gd name="connsiteX0" fmla="*/ 3100 w 15257"/>
                <a:gd name="connsiteY0" fmla="*/ 20225 h 22278"/>
                <a:gd name="connsiteX1" fmla="*/ 15254 w 15257"/>
                <a:gd name="connsiteY1" fmla="*/ 11298 h 22278"/>
                <a:gd name="connsiteX2" fmla="*/ 7187 w 15257"/>
                <a:gd name="connsiteY2" fmla="*/ 5 h 22278"/>
                <a:gd name="connsiteX3" fmla="*/ 3100 w 15257"/>
                <a:gd name="connsiteY3" fmla="*/ 20225 h 22278"/>
              </a:gdLst>
              <a:ahLst/>
              <a:cxnLst>
                <a:cxn ang="0">
                  <a:pos x="connsiteX0" y="connsiteY0"/>
                </a:cxn>
                <a:cxn ang="0">
                  <a:pos x="connsiteX1" y="connsiteY1"/>
                </a:cxn>
                <a:cxn ang="0">
                  <a:pos x="connsiteX2" y="connsiteY2"/>
                </a:cxn>
                <a:cxn ang="0">
                  <a:pos x="connsiteX3" y="connsiteY3"/>
                </a:cxn>
              </a:cxnLst>
              <a:rect l="l" t="t" r="r" b="b"/>
              <a:pathLst>
                <a:path w="15257" h="22278">
                  <a:moveTo>
                    <a:pt x="3100" y="20225"/>
                  </a:moveTo>
                  <a:cubicBezTo>
                    <a:pt x="8048" y="25388"/>
                    <a:pt x="14931" y="20225"/>
                    <a:pt x="15254" y="11298"/>
                  </a:cubicBezTo>
                  <a:cubicBezTo>
                    <a:pt x="15361" y="6458"/>
                    <a:pt x="12995" y="-210"/>
                    <a:pt x="7187" y="5"/>
                  </a:cubicBezTo>
                  <a:cubicBezTo>
                    <a:pt x="-664" y="1511"/>
                    <a:pt x="-2170" y="14740"/>
                    <a:pt x="3100" y="202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6" name="任意多边形: 形状 1315">
              <a:extLst>
                <a:ext uri="{FF2B5EF4-FFF2-40B4-BE49-F238E27FC236}">
                  <a16:creationId xmlns:a16="http://schemas.microsoft.com/office/drawing/2014/main" xmlns="" id="{57EBDF6C-350F-4276-8B32-CF9AFCCB2A99}"/>
                </a:ext>
              </a:extLst>
            </p:cNvPr>
            <p:cNvSpPr/>
            <p:nvPr/>
          </p:nvSpPr>
          <p:spPr>
            <a:xfrm>
              <a:off x="2715988" y="3469092"/>
              <a:ext cx="57008" cy="93728"/>
            </a:xfrm>
            <a:custGeom>
              <a:avLst/>
              <a:gdLst>
                <a:gd name="connsiteX0" fmla="*/ 6178 w 13491"/>
                <a:gd name="connsiteY0" fmla="*/ 11 h 22181"/>
                <a:gd name="connsiteX1" fmla="*/ 3381 w 13491"/>
                <a:gd name="connsiteY1" fmla="*/ 20770 h 22181"/>
                <a:gd name="connsiteX2" fmla="*/ 13491 w 13491"/>
                <a:gd name="connsiteY2" fmla="*/ 11197 h 22181"/>
                <a:gd name="connsiteX3" fmla="*/ 6178 w 13491"/>
                <a:gd name="connsiteY3" fmla="*/ 11 h 22181"/>
              </a:gdLst>
              <a:ahLst/>
              <a:cxnLst>
                <a:cxn ang="0">
                  <a:pos x="connsiteX0" y="connsiteY0"/>
                </a:cxn>
                <a:cxn ang="0">
                  <a:pos x="connsiteX1" y="connsiteY1"/>
                </a:cxn>
                <a:cxn ang="0">
                  <a:pos x="connsiteX2" y="connsiteY2"/>
                </a:cxn>
                <a:cxn ang="0">
                  <a:pos x="connsiteX3" y="connsiteY3"/>
                </a:cxn>
              </a:cxnLst>
              <a:rect l="l" t="t" r="r" b="b"/>
              <a:pathLst>
                <a:path w="13491" h="22181">
                  <a:moveTo>
                    <a:pt x="6178" y="11"/>
                  </a:moveTo>
                  <a:cubicBezTo>
                    <a:pt x="-1029" y="1625"/>
                    <a:pt x="-1889" y="15930"/>
                    <a:pt x="3381" y="20770"/>
                  </a:cubicBezTo>
                  <a:cubicBezTo>
                    <a:pt x="7791" y="24857"/>
                    <a:pt x="13276" y="19586"/>
                    <a:pt x="13491" y="11197"/>
                  </a:cubicBezTo>
                  <a:cubicBezTo>
                    <a:pt x="13491" y="6357"/>
                    <a:pt x="11340" y="-311"/>
                    <a:pt x="617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7" name="任意多边形: 形状 1316">
              <a:extLst>
                <a:ext uri="{FF2B5EF4-FFF2-40B4-BE49-F238E27FC236}">
                  <a16:creationId xmlns:a16="http://schemas.microsoft.com/office/drawing/2014/main" xmlns="" id="{82696925-BA2A-434C-8E96-B238A2C0EBEF}"/>
                </a:ext>
              </a:extLst>
            </p:cNvPr>
            <p:cNvSpPr/>
            <p:nvPr/>
          </p:nvSpPr>
          <p:spPr>
            <a:xfrm>
              <a:off x="2921470" y="3438190"/>
              <a:ext cx="48772" cy="93728"/>
            </a:xfrm>
            <a:custGeom>
              <a:avLst/>
              <a:gdLst>
                <a:gd name="connsiteX0" fmla="*/ 5197 w 11542"/>
                <a:gd name="connsiteY0" fmla="*/ 11 h 22181"/>
                <a:gd name="connsiteX1" fmla="*/ 2938 w 11542"/>
                <a:gd name="connsiteY1" fmla="*/ 20770 h 22181"/>
                <a:gd name="connsiteX2" fmla="*/ 11542 w 11542"/>
                <a:gd name="connsiteY2" fmla="*/ 11197 h 22181"/>
                <a:gd name="connsiteX3" fmla="*/ 5197 w 11542"/>
                <a:gd name="connsiteY3" fmla="*/ 11 h 22181"/>
              </a:gdLst>
              <a:ahLst/>
              <a:cxnLst>
                <a:cxn ang="0">
                  <a:pos x="connsiteX0" y="connsiteY0"/>
                </a:cxn>
                <a:cxn ang="0">
                  <a:pos x="connsiteX1" y="connsiteY1"/>
                </a:cxn>
                <a:cxn ang="0">
                  <a:pos x="connsiteX2" y="connsiteY2"/>
                </a:cxn>
                <a:cxn ang="0">
                  <a:pos x="connsiteX3" y="connsiteY3"/>
                </a:cxn>
              </a:cxnLst>
              <a:rect l="l" t="t" r="r" b="b"/>
              <a:pathLst>
                <a:path w="11542" h="22181">
                  <a:moveTo>
                    <a:pt x="5197" y="11"/>
                  </a:moveTo>
                  <a:cubicBezTo>
                    <a:pt x="-934" y="1625"/>
                    <a:pt x="-1579" y="16037"/>
                    <a:pt x="2938" y="20770"/>
                  </a:cubicBezTo>
                  <a:cubicBezTo>
                    <a:pt x="6702" y="24857"/>
                    <a:pt x="11435" y="19586"/>
                    <a:pt x="11542" y="11197"/>
                  </a:cubicBezTo>
                  <a:cubicBezTo>
                    <a:pt x="11542" y="6357"/>
                    <a:pt x="9606" y="-311"/>
                    <a:pt x="5197"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8" name="任意多边形: 形状 1317">
              <a:extLst>
                <a:ext uri="{FF2B5EF4-FFF2-40B4-BE49-F238E27FC236}">
                  <a16:creationId xmlns:a16="http://schemas.microsoft.com/office/drawing/2014/main" xmlns="" id="{08EBF6B2-FDE2-49BB-845C-7281A78E2921}"/>
                </a:ext>
              </a:extLst>
            </p:cNvPr>
            <p:cNvSpPr/>
            <p:nvPr/>
          </p:nvSpPr>
          <p:spPr>
            <a:xfrm>
              <a:off x="3096182" y="3405919"/>
              <a:ext cx="40857" cy="94053"/>
            </a:xfrm>
            <a:custGeom>
              <a:avLst/>
              <a:gdLst>
                <a:gd name="connsiteX0" fmla="*/ 9669 w 9669"/>
                <a:gd name="connsiteY0" fmla="*/ 11197 h 22258"/>
                <a:gd name="connsiteX1" fmla="*/ 4292 w 9669"/>
                <a:gd name="connsiteY1" fmla="*/ 11 h 22258"/>
                <a:gd name="connsiteX2" fmla="*/ 3001 w 9669"/>
                <a:gd name="connsiteY2" fmla="*/ 21307 h 22258"/>
                <a:gd name="connsiteX3" fmla="*/ 9669 w 9669"/>
                <a:gd name="connsiteY3" fmla="*/ 11197 h 22258"/>
                <a:gd name="connsiteX4" fmla="*/ 9669 w 9669"/>
                <a:gd name="connsiteY4" fmla="*/ 11197 h 22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 h="22258">
                  <a:moveTo>
                    <a:pt x="9669" y="11197"/>
                  </a:moveTo>
                  <a:cubicBezTo>
                    <a:pt x="9669" y="6357"/>
                    <a:pt x="7948" y="-311"/>
                    <a:pt x="4292" y="11"/>
                  </a:cubicBezTo>
                  <a:cubicBezTo>
                    <a:pt x="-1194" y="1732"/>
                    <a:pt x="-1194" y="17220"/>
                    <a:pt x="3001" y="21307"/>
                  </a:cubicBezTo>
                  <a:cubicBezTo>
                    <a:pt x="6228" y="24534"/>
                    <a:pt x="9669" y="19156"/>
                    <a:pt x="9669" y="11197"/>
                  </a:cubicBezTo>
                  <a:lnTo>
                    <a:pt x="9669" y="1119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99" name="任意多边形: 形状 1318">
              <a:extLst>
                <a:ext uri="{FF2B5EF4-FFF2-40B4-BE49-F238E27FC236}">
                  <a16:creationId xmlns:a16="http://schemas.microsoft.com/office/drawing/2014/main" xmlns="" id="{C6585012-A4D5-4650-85A2-800039014D35}"/>
                </a:ext>
              </a:extLst>
            </p:cNvPr>
            <p:cNvSpPr/>
            <p:nvPr/>
          </p:nvSpPr>
          <p:spPr>
            <a:xfrm>
              <a:off x="3239815" y="3373196"/>
              <a:ext cx="32681" cy="94053"/>
            </a:xfrm>
            <a:custGeom>
              <a:avLst/>
              <a:gdLst>
                <a:gd name="connsiteX0" fmla="*/ 2891 w 7734"/>
                <a:gd name="connsiteY0" fmla="*/ 21737 h 22258"/>
                <a:gd name="connsiteX1" fmla="*/ 7731 w 7734"/>
                <a:gd name="connsiteY1" fmla="*/ 11197 h 22258"/>
                <a:gd name="connsiteX2" fmla="*/ 3321 w 7734"/>
                <a:gd name="connsiteY2" fmla="*/ 11 h 22258"/>
                <a:gd name="connsiteX3" fmla="*/ 2891 w 7734"/>
                <a:gd name="connsiteY3" fmla="*/ 21737 h 22258"/>
              </a:gdLst>
              <a:ahLst/>
              <a:cxnLst>
                <a:cxn ang="0">
                  <a:pos x="connsiteX0" y="connsiteY0"/>
                </a:cxn>
                <a:cxn ang="0">
                  <a:pos x="connsiteX1" y="connsiteY1"/>
                </a:cxn>
                <a:cxn ang="0">
                  <a:pos x="connsiteX2" y="connsiteY2"/>
                </a:cxn>
                <a:cxn ang="0">
                  <a:pos x="connsiteX3" y="connsiteY3"/>
                </a:cxn>
              </a:cxnLst>
              <a:rect l="l" t="t" r="r" b="b"/>
              <a:pathLst>
                <a:path w="7734" h="22258">
                  <a:moveTo>
                    <a:pt x="2891" y="21737"/>
                  </a:moveTo>
                  <a:cubicBezTo>
                    <a:pt x="5364" y="23996"/>
                    <a:pt x="7838" y="18618"/>
                    <a:pt x="7731" y="11197"/>
                  </a:cubicBezTo>
                  <a:cubicBezTo>
                    <a:pt x="7623" y="6357"/>
                    <a:pt x="6225" y="-311"/>
                    <a:pt x="3321" y="11"/>
                  </a:cubicBezTo>
                  <a:cubicBezTo>
                    <a:pt x="-1304" y="2055"/>
                    <a:pt x="-766" y="18403"/>
                    <a:pt x="2891" y="217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0" name="任意多边形: 形状 1319">
              <a:extLst>
                <a:ext uri="{FF2B5EF4-FFF2-40B4-BE49-F238E27FC236}">
                  <a16:creationId xmlns:a16="http://schemas.microsoft.com/office/drawing/2014/main" xmlns="" id="{8C52F169-D75E-4B74-A8C9-D2082977D46F}"/>
                </a:ext>
              </a:extLst>
            </p:cNvPr>
            <p:cNvSpPr/>
            <p:nvPr/>
          </p:nvSpPr>
          <p:spPr>
            <a:xfrm>
              <a:off x="3351045" y="3340021"/>
              <a:ext cx="24623" cy="93715"/>
            </a:xfrm>
            <a:custGeom>
              <a:avLst/>
              <a:gdLst>
                <a:gd name="connsiteX0" fmla="*/ 2380 w 5827"/>
                <a:gd name="connsiteY0" fmla="*/ 11 h 22178"/>
                <a:gd name="connsiteX1" fmla="*/ 2595 w 5827"/>
                <a:gd name="connsiteY1" fmla="*/ 21953 h 22178"/>
                <a:gd name="connsiteX2" fmla="*/ 5822 w 5827"/>
                <a:gd name="connsiteY2" fmla="*/ 11090 h 22178"/>
                <a:gd name="connsiteX3" fmla="*/ 2380 w 5827"/>
                <a:gd name="connsiteY3" fmla="*/ 11 h 22178"/>
              </a:gdLst>
              <a:ahLst/>
              <a:cxnLst>
                <a:cxn ang="0">
                  <a:pos x="connsiteX0" y="connsiteY0"/>
                </a:cxn>
                <a:cxn ang="0">
                  <a:pos x="connsiteX1" y="connsiteY1"/>
                </a:cxn>
                <a:cxn ang="0">
                  <a:pos x="connsiteX2" y="connsiteY2"/>
                </a:cxn>
                <a:cxn ang="0">
                  <a:pos x="connsiteX3" y="connsiteY3"/>
                </a:cxn>
              </a:cxnLst>
              <a:rect l="l" t="t" r="r" b="b"/>
              <a:pathLst>
                <a:path w="5827" h="22178">
                  <a:moveTo>
                    <a:pt x="2380" y="11"/>
                  </a:moveTo>
                  <a:cubicBezTo>
                    <a:pt x="-1384" y="2162"/>
                    <a:pt x="-201" y="19694"/>
                    <a:pt x="2595" y="21953"/>
                  </a:cubicBezTo>
                  <a:cubicBezTo>
                    <a:pt x="4424" y="23351"/>
                    <a:pt x="5930" y="18081"/>
                    <a:pt x="5822" y="11090"/>
                  </a:cubicBezTo>
                  <a:cubicBezTo>
                    <a:pt x="5714" y="6357"/>
                    <a:pt x="4639" y="-311"/>
                    <a:pt x="2380"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1" name="任意多边形: 形状 1320">
              <a:extLst>
                <a:ext uri="{FF2B5EF4-FFF2-40B4-BE49-F238E27FC236}">
                  <a16:creationId xmlns:a16="http://schemas.microsoft.com/office/drawing/2014/main" xmlns="" id="{58A0B225-6226-46A0-8083-B30421F90443}"/>
                </a:ext>
              </a:extLst>
            </p:cNvPr>
            <p:cNvSpPr/>
            <p:nvPr/>
          </p:nvSpPr>
          <p:spPr>
            <a:xfrm>
              <a:off x="3430279" y="3306803"/>
              <a:ext cx="16104" cy="93483"/>
            </a:xfrm>
            <a:custGeom>
              <a:avLst/>
              <a:gdLst>
                <a:gd name="connsiteX0" fmla="*/ 2129 w 3811"/>
                <a:gd name="connsiteY0" fmla="*/ 22069 h 22123"/>
                <a:gd name="connsiteX1" fmla="*/ 3743 w 3811"/>
                <a:gd name="connsiteY1" fmla="*/ 11098 h 22123"/>
                <a:gd name="connsiteX2" fmla="*/ 1269 w 3811"/>
                <a:gd name="connsiteY2" fmla="*/ 20 h 22123"/>
                <a:gd name="connsiteX3" fmla="*/ 2129 w 3811"/>
                <a:gd name="connsiteY3" fmla="*/ 22069 h 22123"/>
              </a:gdLst>
              <a:ahLst/>
              <a:cxnLst>
                <a:cxn ang="0">
                  <a:pos x="connsiteX0" y="connsiteY0"/>
                </a:cxn>
                <a:cxn ang="0">
                  <a:pos x="connsiteX1" y="connsiteY1"/>
                </a:cxn>
                <a:cxn ang="0">
                  <a:pos x="connsiteX2" y="connsiteY2"/>
                </a:cxn>
                <a:cxn ang="0">
                  <a:pos x="connsiteX3" y="connsiteY3"/>
                </a:cxn>
              </a:cxnLst>
              <a:rect l="l" t="t" r="r" b="b"/>
              <a:pathLst>
                <a:path w="3811" h="22123">
                  <a:moveTo>
                    <a:pt x="2129" y="22069"/>
                  </a:moveTo>
                  <a:cubicBezTo>
                    <a:pt x="3205" y="22714"/>
                    <a:pt x="4065" y="17551"/>
                    <a:pt x="3743" y="11098"/>
                  </a:cubicBezTo>
                  <a:cubicBezTo>
                    <a:pt x="3528" y="6258"/>
                    <a:pt x="2667" y="-410"/>
                    <a:pt x="1269" y="20"/>
                  </a:cubicBezTo>
                  <a:cubicBezTo>
                    <a:pt x="-1205" y="2278"/>
                    <a:pt x="408" y="20993"/>
                    <a:pt x="2129" y="220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2" name="任意多边形: 形状 1321">
              <a:extLst>
                <a:ext uri="{FF2B5EF4-FFF2-40B4-BE49-F238E27FC236}">
                  <a16:creationId xmlns:a16="http://schemas.microsoft.com/office/drawing/2014/main" xmlns="" id="{C423A661-4F37-43C2-923B-C8C69E89D8DC}"/>
                </a:ext>
              </a:extLst>
            </p:cNvPr>
            <p:cNvSpPr/>
            <p:nvPr/>
          </p:nvSpPr>
          <p:spPr>
            <a:xfrm>
              <a:off x="3475506" y="3273256"/>
              <a:ext cx="8147" cy="93622"/>
            </a:xfrm>
            <a:custGeom>
              <a:avLst/>
              <a:gdLst>
                <a:gd name="connsiteX0" fmla="*/ 569 w 1928"/>
                <a:gd name="connsiteY0" fmla="*/ 0 h 22156"/>
                <a:gd name="connsiteX1" fmla="*/ 354 w 1928"/>
                <a:gd name="connsiteY1" fmla="*/ 0 h 22156"/>
                <a:gd name="connsiteX2" fmla="*/ 1322 w 1928"/>
                <a:gd name="connsiteY2" fmla="*/ 22156 h 22156"/>
                <a:gd name="connsiteX3" fmla="*/ 1537 w 1928"/>
                <a:gd name="connsiteY3" fmla="*/ 22156 h 22156"/>
                <a:gd name="connsiteX4" fmla="*/ 1752 w 1928"/>
                <a:gd name="connsiteY4" fmla="*/ 11186 h 22156"/>
                <a:gd name="connsiteX5" fmla="*/ 569 w 1928"/>
                <a:gd name="connsiteY5" fmla="*/ 0 h 22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8" h="22156">
                  <a:moveTo>
                    <a:pt x="569" y="0"/>
                  </a:moveTo>
                  <a:cubicBezTo>
                    <a:pt x="569" y="0"/>
                    <a:pt x="461" y="0"/>
                    <a:pt x="354" y="0"/>
                  </a:cubicBezTo>
                  <a:cubicBezTo>
                    <a:pt x="-507" y="1828"/>
                    <a:pt x="354" y="20005"/>
                    <a:pt x="1322" y="22156"/>
                  </a:cubicBezTo>
                  <a:cubicBezTo>
                    <a:pt x="1322" y="22156"/>
                    <a:pt x="1429" y="22156"/>
                    <a:pt x="1537" y="22156"/>
                  </a:cubicBezTo>
                  <a:cubicBezTo>
                    <a:pt x="2075" y="20973"/>
                    <a:pt x="1967" y="14412"/>
                    <a:pt x="1752" y="11186"/>
                  </a:cubicBezTo>
                  <a:cubicBezTo>
                    <a:pt x="1644" y="7636"/>
                    <a:pt x="1214" y="1291"/>
                    <a:pt x="5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3" name="任意多边形: 形状 1336">
              <a:extLst>
                <a:ext uri="{FF2B5EF4-FFF2-40B4-BE49-F238E27FC236}">
                  <a16:creationId xmlns:a16="http://schemas.microsoft.com/office/drawing/2014/main" xmlns="" id="{CF0C7A71-BDB0-43E1-B4A4-796B4E8E0A27}"/>
                </a:ext>
              </a:extLst>
            </p:cNvPr>
            <p:cNvSpPr/>
            <p:nvPr/>
          </p:nvSpPr>
          <p:spPr>
            <a:xfrm>
              <a:off x="93254" y="3850000"/>
              <a:ext cx="87897" cy="93183"/>
            </a:xfrm>
            <a:custGeom>
              <a:avLst/>
              <a:gdLst>
                <a:gd name="connsiteX0" fmla="*/ 20778 w 20801"/>
                <a:gd name="connsiteY0" fmla="*/ 11939 h 22052"/>
                <a:gd name="connsiteX1" fmla="*/ 10130 w 20801"/>
                <a:gd name="connsiteY1" fmla="*/ 0 h 22052"/>
                <a:gd name="connsiteX2" fmla="*/ 2494 w 20801"/>
                <a:gd name="connsiteY2" fmla="*/ 18177 h 22052"/>
                <a:gd name="connsiteX3" fmla="*/ 20778 w 20801"/>
                <a:gd name="connsiteY3" fmla="*/ 11939 h 22052"/>
              </a:gdLst>
              <a:ahLst/>
              <a:cxnLst>
                <a:cxn ang="0">
                  <a:pos x="connsiteX0" y="connsiteY0"/>
                </a:cxn>
                <a:cxn ang="0">
                  <a:pos x="connsiteX1" y="connsiteY1"/>
                </a:cxn>
                <a:cxn ang="0">
                  <a:pos x="connsiteX2" y="connsiteY2"/>
                </a:cxn>
                <a:cxn ang="0">
                  <a:pos x="connsiteX3" y="connsiteY3"/>
                </a:cxn>
              </a:cxnLst>
              <a:rect l="l" t="t" r="r" b="b"/>
              <a:pathLst>
                <a:path w="20801" h="22052">
                  <a:moveTo>
                    <a:pt x="20778" y="11939"/>
                  </a:moveTo>
                  <a:cubicBezTo>
                    <a:pt x="21101" y="7099"/>
                    <a:pt x="18089" y="215"/>
                    <a:pt x="10130" y="0"/>
                  </a:cubicBezTo>
                  <a:cubicBezTo>
                    <a:pt x="558" y="645"/>
                    <a:pt x="-2777" y="11724"/>
                    <a:pt x="2494" y="18177"/>
                  </a:cubicBezTo>
                  <a:cubicBezTo>
                    <a:pt x="8624" y="25598"/>
                    <a:pt x="20025" y="21726"/>
                    <a:pt x="20778"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4" name="任意多边形: 形状 1337">
              <a:extLst>
                <a:ext uri="{FF2B5EF4-FFF2-40B4-BE49-F238E27FC236}">
                  <a16:creationId xmlns:a16="http://schemas.microsoft.com/office/drawing/2014/main" xmlns="" id="{499C9AC9-FBD2-456C-B32E-55BF27D5DBC0}"/>
                </a:ext>
              </a:extLst>
            </p:cNvPr>
            <p:cNvSpPr/>
            <p:nvPr/>
          </p:nvSpPr>
          <p:spPr>
            <a:xfrm>
              <a:off x="431154" y="3842276"/>
              <a:ext cx="88201" cy="93483"/>
            </a:xfrm>
            <a:custGeom>
              <a:avLst/>
              <a:gdLst>
                <a:gd name="connsiteX0" fmla="*/ 20834 w 20873"/>
                <a:gd name="connsiteY0" fmla="*/ 11831 h 22123"/>
                <a:gd name="connsiteX1" fmla="*/ 10186 w 20873"/>
                <a:gd name="connsiteY1" fmla="*/ 0 h 22123"/>
                <a:gd name="connsiteX2" fmla="*/ 2442 w 20873"/>
                <a:gd name="connsiteY2" fmla="*/ 18284 h 22123"/>
                <a:gd name="connsiteX3" fmla="*/ 20834 w 20873"/>
                <a:gd name="connsiteY3" fmla="*/ 11831 h 22123"/>
              </a:gdLst>
              <a:ahLst/>
              <a:cxnLst>
                <a:cxn ang="0">
                  <a:pos x="connsiteX0" y="connsiteY0"/>
                </a:cxn>
                <a:cxn ang="0">
                  <a:pos x="connsiteX1" y="connsiteY1"/>
                </a:cxn>
                <a:cxn ang="0">
                  <a:pos x="connsiteX2" y="connsiteY2"/>
                </a:cxn>
                <a:cxn ang="0">
                  <a:pos x="connsiteX3" y="connsiteY3"/>
                </a:cxn>
              </a:cxnLst>
              <a:rect l="l" t="t" r="r" b="b"/>
              <a:pathLst>
                <a:path w="20873" h="22123">
                  <a:moveTo>
                    <a:pt x="20834" y="11831"/>
                  </a:moveTo>
                  <a:cubicBezTo>
                    <a:pt x="21265" y="6991"/>
                    <a:pt x="18146" y="215"/>
                    <a:pt x="10186" y="0"/>
                  </a:cubicBezTo>
                  <a:cubicBezTo>
                    <a:pt x="506" y="753"/>
                    <a:pt x="-2720" y="11939"/>
                    <a:pt x="2442" y="18284"/>
                  </a:cubicBezTo>
                  <a:cubicBezTo>
                    <a:pt x="8573" y="25706"/>
                    <a:pt x="20082" y="21726"/>
                    <a:pt x="20834"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5" name="任意多边形: 形状 1338">
              <a:extLst>
                <a:ext uri="{FF2B5EF4-FFF2-40B4-BE49-F238E27FC236}">
                  <a16:creationId xmlns:a16="http://schemas.microsoft.com/office/drawing/2014/main" xmlns="" id="{73347CB0-DC2A-401F-ADA2-8708F83F111A}"/>
                </a:ext>
              </a:extLst>
            </p:cNvPr>
            <p:cNvSpPr/>
            <p:nvPr/>
          </p:nvSpPr>
          <p:spPr>
            <a:xfrm>
              <a:off x="768636" y="3831365"/>
              <a:ext cx="87952" cy="93242"/>
            </a:xfrm>
            <a:custGeom>
              <a:avLst/>
              <a:gdLst>
                <a:gd name="connsiteX0" fmla="*/ 2490 w 20814"/>
                <a:gd name="connsiteY0" fmla="*/ 18284 h 22066"/>
                <a:gd name="connsiteX1" fmla="*/ 20775 w 20814"/>
                <a:gd name="connsiteY1" fmla="*/ 11724 h 22066"/>
                <a:gd name="connsiteX2" fmla="*/ 10234 w 20814"/>
                <a:gd name="connsiteY2" fmla="*/ 0 h 22066"/>
                <a:gd name="connsiteX3" fmla="*/ 2490 w 20814"/>
                <a:gd name="connsiteY3" fmla="*/ 18284 h 22066"/>
              </a:gdLst>
              <a:ahLst/>
              <a:cxnLst>
                <a:cxn ang="0">
                  <a:pos x="connsiteX0" y="connsiteY0"/>
                </a:cxn>
                <a:cxn ang="0">
                  <a:pos x="connsiteX1" y="connsiteY1"/>
                </a:cxn>
                <a:cxn ang="0">
                  <a:pos x="connsiteX2" y="connsiteY2"/>
                </a:cxn>
                <a:cxn ang="0">
                  <a:pos x="connsiteX3" y="connsiteY3"/>
                </a:cxn>
              </a:cxnLst>
              <a:rect l="l" t="t" r="r" b="b"/>
              <a:pathLst>
                <a:path w="20814" h="22066">
                  <a:moveTo>
                    <a:pt x="2490" y="18284"/>
                  </a:moveTo>
                  <a:cubicBezTo>
                    <a:pt x="8513" y="25706"/>
                    <a:pt x="20022" y="21511"/>
                    <a:pt x="20775" y="11724"/>
                  </a:cubicBezTo>
                  <a:cubicBezTo>
                    <a:pt x="21205" y="6884"/>
                    <a:pt x="18193" y="108"/>
                    <a:pt x="10234" y="0"/>
                  </a:cubicBezTo>
                  <a:cubicBezTo>
                    <a:pt x="554" y="753"/>
                    <a:pt x="-2780" y="11939"/>
                    <a:pt x="2490" y="182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6" name="任意多边形: 形状 1339">
              <a:extLst>
                <a:ext uri="{FF2B5EF4-FFF2-40B4-BE49-F238E27FC236}">
                  <a16:creationId xmlns:a16="http://schemas.microsoft.com/office/drawing/2014/main" xmlns="" id="{E7922940-F9F1-4ED0-9E20-9EA33E542858}"/>
                </a:ext>
              </a:extLst>
            </p:cNvPr>
            <p:cNvSpPr/>
            <p:nvPr/>
          </p:nvSpPr>
          <p:spPr>
            <a:xfrm>
              <a:off x="1103638" y="3816369"/>
              <a:ext cx="86545" cy="93694"/>
            </a:xfrm>
            <a:custGeom>
              <a:avLst/>
              <a:gdLst>
                <a:gd name="connsiteX0" fmla="*/ 10116 w 20481"/>
                <a:gd name="connsiteY0" fmla="*/ 0 h 22173"/>
                <a:gd name="connsiteX1" fmla="*/ 2372 w 20481"/>
                <a:gd name="connsiteY1" fmla="*/ 18500 h 22173"/>
                <a:gd name="connsiteX2" fmla="*/ 20442 w 20481"/>
                <a:gd name="connsiteY2" fmla="*/ 11724 h 22173"/>
                <a:gd name="connsiteX3" fmla="*/ 10116 w 20481"/>
                <a:gd name="connsiteY3" fmla="*/ 0 h 22173"/>
              </a:gdLst>
              <a:ahLst/>
              <a:cxnLst>
                <a:cxn ang="0">
                  <a:pos x="connsiteX0" y="connsiteY0"/>
                </a:cxn>
                <a:cxn ang="0">
                  <a:pos x="connsiteX1" y="connsiteY1"/>
                </a:cxn>
                <a:cxn ang="0">
                  <a:pos x="connsiteX2" y="connsiteY2"/>
                </a:cxn>
                <a:cxn ang="0">
                  <a:pos x="connsiteX3" y="connsiteY3"/>
                </a:cxn>
              </a:cxnLst>
              <a:rect l="l" t="t" r="r" b="b"/>
              <a:pathLst>
                <a:path w="20481" h="22173">
                  <a:moveTo>
                    <a:pt x="10116" y="0"/>
                  </a:moveTo>
                  <a:cubicBezTo>
                    <a:pt x="544" y="968"/>
                    <a:pt x="-2683" y="12154"/>
                    <a:pt x="2372" y="18500"/>
                  </a:cubicBezTo>
                  <a:cubicBezTo>
                    <a:pt x="8288" y="25813"/>
                    <a:pt x="19581" y="21511"/>
                    <a:pt x="20442" y="11724"/>
                  </a:cubicBezTo>
                  <a:cubicBezTo>
                    <a:pt x="20872" y="6884"/>
                    <a:pt x="17860" y="0"/>
                    <a:pt x="101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7" name="任意多边形: 形状 1340">
              <a:extLst>
                <a:ext uri="{FF2B5EF4-FFF2-40B4-BE49-F238E27FC236}">
                  <a16:creationId xmlns:a16="http://schemas.microsoft.com/office/drawing/2014/main" xmlns="" id="{CA070C44-54C9-471C-9EC3-AFF9BA9AE4F8}"/>
                </a:ext>
              </a:extLst>
            </p:cNvPr>
            <p:cNvSpPr/>
            <p:nvPr/>
          </p:nvSpPr>
          <p:spPr>
            <a:xfrm>
              <a:off x="1433260" y="3798638"/>
              <a:ext cx="84613" cy="93352"/>
            </a:xfrm>
            <a:custGeom>
              <a:avLst/>
              <a:gdLst>
                <a:gd name="connsiteX0" fmla="*/ 19983 w 20024"/>
                <a:gd name="connsiteY0" fmla="*/ 11510 h 22092"/>
                <a:gd name="connsiteX1" fmla="*/ 9873 w 20024"/>
                <a:gd name="connsiteY1" fmla="*/ 1 h 22092"/>
                <a:gd name="connsiteX2" fmla="*/ 2237 w 20024"/>
                <a:gd name="connsiteY2" fmla="*/ 18501 h 22092"/>
                <a:gd name="connsiteX3" fmla="*/ 19983 w 20024"/>
                <a:gd name="connsiteY3" fmla="*/ 11510 h 22092"/>
              </a:gdLst>
              <a:ahLst/>
              <a:cxnLst>
                <a:cxn ang="0">
                  <a:pos x="connsiteX0" y="connsiteY0"/>
                </a:cxn>
                <a:cxn ang="0">
                  <a:pos x="connsiteX1" y="connsiteY1"/>
                </a:cxn>
                <a:cxn ang="0">
                  <a:pos x="connsiteX2" y="connsiteY2"/>
                </a:cxn>
                <a:cxn ang="0">
                  <a:pos x="connsiteX3" y="connsiteY3"/>
                </a:cxn>
              </a:cxnLst>
              <a:rect l="l" t="t" r="r" b="b"/>
              <a:pathLst>
                <a:path w="20024" h="22092">
                  <a:moveTo>
                    <a:pt x="19983" y="11510"/>
                  </a:moveTo>
                  <a:cubicBezTo>
                    <a:pt x="20414" y="6670"/>
                    <a:pt x="17509" y="-106"/>
                    <a:pt x="9873" y="1"/>
                  </a:cubicBezTo>
                  <a:cubicBezTo>
                    <a:pt x="623" y="1077"/>
                    <a:pt x="-2603" y="12263"/>
                    <a:pt x="2237" y="18501"/>
                  </a:cubicBezTo>
                  <a:cubicBezTo>
                    <a:pt x="8045" y="25707"/>
                    <a:pt x="19230" y="21405"/>
                    <a:pt x="19983" y="115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8" name="任意多边形: 形状 1341">
              <a:extLst>
                <a:ext uri="{FF2B5EF4-FFF2-40B4-BE49-F238E27FC236}">
                  <a16:creationId xmlns:a16="http://schemas.microsoft.com/office/drawing/2014/main" xmlns="" id="{6C59FB8B-B97D-4217-9891-EF31A238A8AA}"/>
                </a:ext>
              </a:extLst>
            </p:cNvPr>
            <p:cNvSpPr/>
            <p:nvPr/>
          </p:nvSpPr>
          <p:spPr>
            <a:xfrm>
              <a:off x="1754849" y="3776821"/>
              <a:ext cx="82010" cy="93669"/>
            </a:xfrm>
            <a:custGeom>
              <a:avLst/>
              <a:gdLst>
                <a:gd name="connsiteX0" fmla="*/ 9595 w 19408"/>
                <a:gd name="connsiteY0" fmla="*/ 1 h 22167"/>
                <a:gd name="connsiteX1" fmla="*/ 2174 w 19408"/>
                <a:gd name="connsiteY1" fmla="*/ 18608 h 22167"/>
                <a:gd name="connsiteX2" fmla="*/ 19383 w 19408"/>
                <a:gd name="connsiteY2" fmla="*/ 11402 h 22167"/>
                <a:gd name="connsiteX3" fmla="*/ 9595 w 19408"/>
                <a:gd name="connsiteY3" fmla="*/ 1 h 22167"/>
              </a:gdLst>
              <a:ahLst/>
              <a:cxnLst>
                <a:cxn ang="0">
                  <a:pos x="connsiteX0" y="connsiteY0"/>
                </a:cxn>
                <a:cxn ang="0">
                  <a:pos x="connsiteX1" y="connsiteY1"/>
                </a:cxn>
                <a:cxn ang="0">
                  <a:pos x="connsiteX2" y="connsiteY2"/>
                </a:cxn>
                <a:cxn ang="0">
                  <a:pos x="connsiteX3" y="connsiteY3"/>
                </a:cxn>
              </a:cxnLst>
              <a:rect l="l" t="t" r="r" b="b"/>
              <a:pathLst>
                <a:path w="19408" h="22167">
                  <a:moveTo>
                    <a:pt x="9595" y="1"/>
                  </a:moveTo>
                  <a:cubicBezTo>
                    <a:pt x="668" y="1184"/>
                    <a:pt x="-2559" y="12478"/>
                    <a:pt x="2174" y="18608"/>
                  </a:cubicBezTo>
                  <a:cubicBezTo>
                    <a:pt x="7767" y="25815"/>
                    <a:pt x="18522" y="21405"/>
                    <a:pt x="19383" y="11402"/>
                  </a:cubicBezTo>
                  <a:cubicBezTo>
                    <a:pt x="19705" y="6562"/>
                    <a:pt x="17017" y="-106"/>
                    <a:pt x="9595"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9" name="任意多边形: 形状 1342">
              <a:extLst>
                <a:ext uri="{FF2B5EF4-FFF2-40B4-BE49-F238E27FC236}">
                  <a16:creationId xmlns:a16="http://schemas.microsoft.com/office/drawing/2014/main" xmlns="" id="{F6EA6EF5-433B-4280-8F34-D57190995296}"/>
                </a:ext>
              </a:extLst>
            </p:cNvPr>
            <p:cNvSpPr/>
            <p:nvPr/>
          </p:nvSpPr>
          <p:spPr>
            <a:xfrm>
              <a:off x="2061852" y="3751827"/>
              <a:ext cx="75888" cy="93804"/>
            </a:xfrm>
            <a:custGeom>
              <a:avLst/>
              <a:gdLst>
                <a:gd name="connsiteX0" fmla="*/ 9004 w 17959"/>
                <a:gd name="connsiteY0" fmla="*/ 1 h 22199"/>
                <a:gd name="connsiteX1" fmla="*/ 2659 w 17959"/>
                <a:gd name="connsiteY1" fmla="*/ 19469 h 22199"/>
                <a:gd name="connsiteX2" fmla="*/ 17931 w 17959"/>
                <a:gd name="connsiteY2" fmla="*/ 11402 h 22199"/>
                <a:gd name="connsiteX3" fmla="*/ 9004 w 17959"/>
                <a:gd name="connsiteY3" fmla="*/ 1 h 22199"/>
              </a:gdLst>
              <a:ahLst/>
              <a:cxnLst>
                <a:cxn ang="0">
                  <a:pos x="connsiteX0" y="connsiteY0"/>
                </a:cxn>
                <a:cxn ang="0">
                  <a:pos x="connsiteX1" y="connsiteY1"/>
                </a:cxn>
                <a:cxn ang="0">
                  <a:pos x="connsiteX2" y="connsiteY2"/>
                </a:cxn>
                <a:cxn ang="0">
                  <a:pos x="connsiteX3" y="connsiteY3"/>
                </a:cxn>
              </a:cxnLst>
              <a:rect l="l" t="t" r="r" b="b"/>
              <a:pathLst>
                <a:path w="17959" h="22199">
                  <a:moveTo>
                    <a:pt x="9004" y="1"/>
                  </a:moveTo>
                  <a:cubicBezTo>
                    <a:pt x="185" y="1292"/>
                    <a:pt x="-2612" y="13553"/>
                    <a:pt x="2659" y="19469"/>
                  </a:cubicBezTo>
                  <a:cubicBezTo>
                    <a:pt x="8036" y="25599"/>
                    <a:pt x="17179" y="20760"/>
                    <a:pt x="17931" y="11402"/>
                  </a:cubicBezTo>
                  <a:cubicBezTo>
                    <a:pt x="18254" y="6562"/>
                    <a:pt x="15780" y="-106"/>
                    <a:pt x="9004"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0" name="任意多边形: 形状 1343">
              <a:extLst>
                <a:ext uri="{FF2B5EF4-FFF2-40B4-BE49-F238E27FC236}">
                  <a16:creationId xmlns:a16="http://schemas.microsoft.com/office/drawing/2014/main" xmlns="" id="{DDE9CD04-5777-4DC7-A1C4-657964FC1253}"/>
                </a:ext>
              </a:extLst>
            </p:cNvPr>
            <p:cNvSpPr/>
            <p:nvPr/>
          </p:nvSpPr>
          <p:spPr>
            <a:xfrm>
              <a:off x="2342124" y="3725425"/>
              <a:ext cx="68408" cy="93745"/>
            </a:xfrm>
            <a:custGeom>
              <a:avLst/>
              <a:gdLst>
                <a:gd name="connsiteX0" fmla="*/ 8071 w 16189"/>
                <a:gd name="connsiteY0" fmla="*/ 11 h 22185"/>
                <a:gd name="connsiteX1" fmla="*/ 2371 w 16189"/>
                <a:gd name="connsiteY1" fmla="*/ 19479 h 22185"/>
                <a:gd name="connsiteX2" fmla="*/ 16138 w 16189"/>
                <a:gd name="connsiteY2" fmla="*/ 11304 h 22185"/>
                <a:gd name="connsiteX3" fmla="*/ 16138 w 16189"/>
                <a:gd name="connsiteY3" fmla="*/ 11304 h 22185"/>
                <a:gd name="connsiteX4" fmla="*/ 8071 w 16189"/>
                <a:gd name="connsiteY4" fmla="*/ 11 h 2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89" h="22185">
                  <a:moveTo>
                    <a:pt x="8071" y="11"/>
                  </a:moveTo>
                  <a:cubicBezTo>
                    <a:pt x="220" y="1409"/>
                    <a:pt x="-2361" y="13563"/>
                    <a:pt x="2371" y="19479"/>
                  </a:cubicBezTo>
                  <a:cubicBezTo>
                    <a:pt x="7211" y="25609"/>
                    <a:pt x="15493" y="20662"/>
                    <a:pt x="16138" y="11304"/>
                  </a:cubicBezTo>
                  <a:lnTo>
                    <a:pt x="16138" y="11304"/>
                  </a:lnTo>
                  <a:cubicBezTo>
                    <a:pt x="16568" y="6464"/>
                    <a:pt x="14310" y="-312"/>
                    <a:pt x="8071"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1" name="任意多边形: 形状 1344">
              <a:extLst>
                <a:ext uri="{FF2B5EF4-FFF2-40B4-BE49-F238E27FC236}">
                  <a16:creationId xmlns:a16="http://schemas.microsoft.com/office/drawing/2014/main" xmlns="" id="{C6704B2F-BE6B-49E2-9AD2-793732C86240}"/>
                </a:ext>
              </a:extLst>
            </p:cNvPr>
            <p:cNvSpPr/>
            <p:nvPr/>
          </p:nvSpPr>
          <p:spPr>
            <a:xfrm>
              <a:off x="2593758" y="3696362"/>
              <a:ext cx="60760" cy="93770"/>
            </a:xfrm>
            <a:custGeom>
              <a:avLst/>
              <a:gdLst>
                <a:gd name="connsiteX0" fmla="*/ 14345 w 14379"/>
                <a:gd name="connsiteY0" fmla="*/ 11298 h 22191"/>
                <a:gd name="connsiteX1" fmla="*/ 7247 w 14379"/>
                <a:gd name="connsiteY1" fmla="*/ 5 h 22191"/>
                <a:gd name="connsiteX2" fmla="*/ 2622 w 14379"/>
                <a:gd name="connsiteY2" fmla="*/ 20118 h 22191"/>
                <a:gd name="connsiteX3" fmla="*/ 14345 w 14379"/>
                <a:gd name="connsiteY3" fmla="*/ 11298 h 22191"/>
              </a:gdLst>
              <a:ahLst/>
              <a:cxnLst>
                <a:cxn ang="0">
                  <a:pos x="connsiteX0" y="connsiteY0"/>
                </a:cxn>
                <a:cxn ang="0">
                  <a:pos x="connsiteX1" y="connsiteY1"/>
                </a:cxn>
                <a:cxn ang="0">
                  <a:pos x="connsiteX2" y="connsiteY2"/>
                </a:cxn>
                <a:cxn ang="0">
                  <a:pos x="connsiteX3" y="connsiteY3"/>
                </a:cxn>
              </a:cxnLst>
              <a:rect l="l" t="t" r="r" b="b"/>
              <a:pathLst>
                <a:path w="14379" h="22191">
                  <a:moveTo>
                    <a:pt x="14345" y="11298"/>
                  </a:moveTo>
                  <a:cubicBezTo>
                    <a:pt x="14668" y="6458"/>
                    <a:pt x="12732" y="-210"/>
                    <a:pt x="7247" y="5"/>
                  </a:cubicBezTo>
                  <a:cubicBezTo>
                    <a:pt x="-175" y="1511"/>
                    <a:pt x="-2218" y="14740"/>
                    <a:pt x="2622" y="20118"/>
                  </a:cubicBezTo>
                  <a:cubicBezTo>
                    <a:pt x="7032" y="25281"/>
                    <a:pt x="13700" y="20225"/>
                    <a:pt x="14345" y="112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2" name="任意多边形: 形状 1345">
              <a:extLst>
                <a:ext uri="{FF2B5EF4-FFF2-40B4-BE49-F238E27FC236}">
                  <a16:creationId xmlns:a16="http://schemas.microsoft.com/office/drawing/2014/main" xmlns="" id="{CE825B17-2D9C-4895-B77B-ED13FBC682A4}"/>
                </a:ext>
              </a:extLst>
            </p:cNvPr>
            <p:cNvSpPr/>
            <p:nvPr/>
          </p:nvSpPr>
          <p:spPr>
            <a:xfrm>
              <a:off x="2815822" y="3666343"/>
              <a:ext cx="52782" cy="93483"/>
            </a:xfrm>
            <a:custGeom>
              <a:avLst/>
              <a:gdLst>
                <a:gd name="connsiteX0" fmla="*/ 6322 w 12491"/>
                <a:gd name="connsiteY0" fmla="*/ 11 h 22123"/>
                <a:gd name="connsiteX1" fmla="*/ 2665 w 12491"/>
                <a:gd name="connsiteY1" fmla="*/ 20769 h 22123"/>
                <a:gd name="connsiteX2" fmla="*/ 12452 w 12491"/>
                <a:gd name="connsiteY2" fmla="*/ 11197 h 22123"/>
                <a:gd name="connsiteX3" fmla="*/ 6322 w 12491"/>
                <a:gd name="connsiteY3" fmla="*/ 11 h 22123"/>
              </a:gdLst>
              <a:ahLst/>
              <a:cxnLst>
                <a:cxn ang="0">
                  <a:pos x="connsiteX0" y="connsiteY0"/>
                </a:cxn>
                <a:cxn ang="0">
                  <a:pos x="connsiteX1" y="connsiteY1"/>
                </a:cxn>
                <a:cxn ang="0">
                  <a:pos x="connsiteX2" y="connsiteY2"/>
                </a:cxn>
                <a:cxn ang="0">
                  <a:pos x="connsiteX3" y="connsiteY3"/>
                </a:cxn>
              </a:cxnLst>
              <a:rect l="l" t="t" r="r" b="b"/>
              <a:pathLst>
                <a:path w="12491" h="22123">
                  <a:moveTo>
                    <a:pt x="6322" y="11"/>
                  </a:moveTo>
                  <a:cubicBezTo>
                    <a:pt x="-454" y="1624"/>
                    <a:pt x="-1960" y="15929"/>
                    <a:pt x="2665" y="20769"/>
                  </a:cubicBezTo>
                  <a:cubicBezTo>
                    <a:pt x="6537" y="24749"/>
                    <a:pt x="11915" y="19479"/>
                    <a:pt x="12452" y="11197"/>
                  </a:cubicBezTo>
                  <a:cubicBezTo>
                    <a:pt x="12775" y="6465"/>
                    <a:pt x="11162" y="-312"/>
                    <a:pt x="6322"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3" name="任意多边形: 形状 1346">
              <a:extLst>
                <a:ext uri="{FF2B5EF4-FFF2-40B4-BE49-F238E27FC236}">
                  <a16:creationId xmlns:a16="http://schemas.microsoft.com/office/drawing/2014/main" xmlns="" id="{4628CACD-82C2-4F77-84B1-2DD141DBD509}"/>
                </a:ext>
              </a:extLst>
            </p:cNvPr>
            <p:cNvSpPr/>
            <p:nvPr/>
          </p:nvSpPr>
          <p:spPr>
            <a:xfrm>
              <a:off x="3007812" y="3634980"/>
              <a:ext cx="44876" cy="93787"/>
            </a:xfrm>
            <a:custGeom>
              <a:avLst/>
              <a:gdLst>
                <a:gd name="connsiteX0" fmla="*/ 10578 w 10620"/>
                <a:gd name="connsiteY0" fmla="*/ 11197 h 22195"/>
                <a:gd name="connsiteX1" fmla="*/ 5415 w 10620"/>
                <a:gd name="connsiteY1" fmla="*/ 11 h 22195"/>
                <a:gd name="connsiteX2" fmla="*/ 2296 w 10620"/>
                <a:gd name="connsiteY2" fmla="*/ 20770 h 22195"/>
                <a:gd name="connsiteX3" fmla="*/ 10578 w 10620"/>
                <a:gd name="connsiteY3" fmla="*/ 11197 h 22195"/>
              </a:gdLst>
              <a:ahLst/>
              <a:cxnLst>
                <a:cxn ang="0">
                  <a:pos x="connsiteX0" y="connsiteY0"/>
                </a:cxn>
                <a:cxn ang="0">
                  <a:pos x="connsiteX1" y="connsiteY1"/>
                </a:cxn>
                <a:cxn ang="0">
                  <a:pos x="connsiteX2" y="connsiteY2"/>
                </a:cxn>
                <a:cxn ang="0">
                  <a:pos x="connsiteX3" y="connsiteY3"/>
                </a:cxn>
              </a:cxnLst>
              <a:rect l="l" t="t" r="r" b="b"/>
              <a:pathLst>
                <a:path w="10620" h="22195">
                  <a:moveTo>
                    <a:pt x="10578" y="11197"/>
                  </a:moveTo>
                  <a:cubicBezTo>
                    <a:pt x="10900" y="6357"/>
                    <a:pt x="9395" y="-311"/>
                    <a:pt x="5415" y="11"/>
                  </a:cubicBezTo>
                  <a:cubicBezTo>
                    <a:pt x="-393" y="1732"/>
                    <a:pt x="-1684" y="16037"/>
                    <a:pt x="2296" y="20770"/>
                  </a:cubicBezTo>
                  <a:cubicBezTo>
                    <a:pt x="5630" y="24857"/>
                    <a:pt x="10147" y="19694"/>
                    <a:pt x="10578"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4" name="任意多边形: 形状 1347">
              <a:extLst>
                <a:ext uri="{FF2B5EF4-FFF2-40B4-BE49-F238E27FC236}">
                  <a16:creationId xmlns:a16="http://schemas.microsoft.com/office/drawing/2014/main" xmlns="" id="{41ADBD66-5549-419B-8E9B-AD4E8B19E9CF}"/>
                </a:ext>
              </a:extLst>
            </p:cNvPr>
            <p:cNvSpPr/>
            <p:nvPr/>
          </p:nvSpPr>
          <p:spPr>
            <a:xfrm>
              <a:off x="3168803" y="3602714"/>
              <a:ext cx="36970" cy="93880"/>
            </a:xfrm>
            <a:custGeom>
              <a:avLst/>
              <a:gdLst>
                <a:gd name="connsiteX0" fmla="*/ 8725 w 8749"/>
                <a:gd name="connsiteY0" fmla="*/ 11197 h 22217"/>
                <a:gd name="connsiteX1" fmla="*/ 8725 w 8749"/>
                <a:gd name="connsiteY1" fmla="*/ 11197 h 22217"/>
                <a:gd name="connsiteX2" fmla="*/ 4423 w 8749"/>
                <a:gd name="connsiteY2" fmla="*/ 11 h 22217"/>
                <a:gd name="connsiteX3" fmla="*/ 2164 w 8749"/>
                <a:gd name="connsiteY3" fmla="*/ 21307 h 22217"/>
                <a:gd name="connsiteX4" fmla="*/ 8725 w 8749"/>
                <a:gd name="connsiteY4" fmla="*/ 11197 h 22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9" h="22217">
                  <a:moveTo>
                    <a:pt x="8725" y="11197"/>
                  </a:moveTo>
                  <a:lnTo>
                    <a:pt x="8725" y="11197"/>
                  </a:lnTo>
                  <a:cubicBezTo>
                    <a:pt x="8940" y="6357"/>
                    <a:pt x="7757" y="-311"/>
                    <a:pt x="4423" y="11"/>
                  </a:cubicBezTo>
                  <a:cubicBezTo>
                    <a:pt x="-525" y="1840"/>
                    <a:pt x="-1385" y="17220"/>
                    <a:pt x="2164" y="21307"/>
                  </a:cubicBezTo>
                  <a:cubicBezTo>
                    <a:pt x="4960" y="24426"/>
                    <a:pt x="8295" y="19156"/>
                    <a:pt x="8725"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5" name="任意多边形: 形状 1348">
              <a:extLst>
                <a:ext uri="{FF2B5EF4-FFF2-40B4-BE49-F238E27FC236}">
                  <a16:creationId xmlns:a16="http://schemas.microsoft.com/office/drawing/2014/main" xmlns="" id="{5523AE1C-F362-4C54-972D-70C22DD96828}"/>
                </a:ext>
              </a:extLst>
            </p:cNvPr>
            <p:cNvSpPr/>
            <p:nvPr/>
          </p:nvSpPr>
          <p:spPr>
            <a:xfrm>
              <a:off x="3298622" y="3569534"/>
              <a:ext cx="28071" cy="93783"/>
            </a:xfrm>
            <a:custGeom>
              <a:avLst/>
              <a:gdLst>
                <a:gd name="connsiteX0" fmla="*/ 6612 w 6643"/>
                <a:gd name="connsiteY0" fmla="*/ 11197 h 22194"/>
                <a:gd name="connsiteX1" fmla="*/ 3385 w 6643"/>
                <a:gd name="connsiteY1" fmla="*/ 11 h 22194"/>
                <a:gd name="connsiteX2" fmla="*/ 1880 w 6643"/>
                <a:gd name="connsiteY2" fmla="*/ 21630 h 22194"/>
                <a:gd name="connsiteX3" fmla="*/ 6612 w 6643"/>
                <a:gd name="connsiteY3" fmla="*/ 11197 h 22194"/>
              </a:gdLst>
              <a:ahLst/>
              <a:cxnLst>
                <a:cxn ang="0">
                  <a:pos x="connsiteX0" y="connsiteY0"/>
                </a:cxn>
                <a:cxn ang="0">
                  <a:pos x="connsiteX1" y="connsiteY1"/>
                </a:cxn>
                <a:cxn ang="0">
                  <a:pos x="connsiteX2" y="connsiteY2"/>
                </a:cxn>
                <a:cxn ang="0">
                  <a:pos x="connsiteX3" y="connsiteY3"/>
                </a:cxn>
              </a:cxnLst>
              <a:rect l="l" t="t" r="r" b="b"/>
              <a:pathLst>
                <a:path w="6643" h="22194">
                  <a:moveTo>
                    <a:pt x="6612" y="11197"/>
                  </a:moveTo>
                  <a:cubicBezTo>
                    <a:pt x="6827" y="6357"/>
                    <a:pt x="5967" y="-311"/>
                    <a:pt x="3385" y="11"/>
                  </a:cubicBezTo>
                  <a:cubicBezTo>
                    <a:pt x="-594" y="1947"/>
                    <a:pt x="-1024" y="18511"/>
                    <a:pt x="1880" y="21630"/>
                  </a:cubicBezTo>
                  <a:cubicBezTo>
                    <a:pt x="3923" y="23996"/>
                    <a:pt x="6289" y="18618"/>
                    <a:pt x="6612"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6" name="任意多边形: 形状 1349">
              <a:extLst>
                <a:ext uri="{FF2B5EF4-FFF2-40B4-BE49-F238E27FC236}">
                  <a16:creationId xmlns:a16="http://schemas.microsoft.com/office/drawing/2014/main" xmlns="" id="{EDEBE77C-9ABB-4F53-9484-AEC7AC615131}"/>
                </a:ext>
              </a:extLst>
            </p:cNvPr>
            <p:cNvSpPr/>
            <p:nvPr/>
          </p:nvSpPr>
          <p:spPr>
            <a:xfrm>
              <a:off x="3395786" y="3536321"/>
              <a:ext cx="19573" cy="93766"/>
            </a:xfrm>
            <a:custGeom>
              <a:avLst/>
              <a:gdLst>
                <a:gd name="connsiteX0" fmla="*/ 2441 w 4632"/>
                <a:gd name="connsiteY0" fmla="*/ 20 h 22190"/>
                <a:gd name="connsiteX1" fmla="*/ 1473 w 4632"/>
                <a:gd name="connsiteY1" fmla="*/ 21961 h 22190"/>
                <a:gd name="connsiteX2" fmla="*/ 4592 w 4632"/>
                <a:gd name="connsiteY2" fmla="*/ 11206 h 22190"/>
                <a:gd name="connsiteX3" fmla="*/ 2441 w 4632"/>
                <a:gd name="connsiteY3" fmla="*/ 20 h 22190"/>
              </a:gdLst>
              <a:ahLst/>
              <a:cxnLst>
                <a:cxn ang="0">
                  <a:pos x="connsiteX0" y="connsiteY0"/>
                </a:cxn>
                <a:cxn ang="0">
                  <a:pos x="connsiteX1" y="connsiteY1"/>
                </a:cxn>
                <a:cxn ang="0">
                  <a:pos x="connsiteX2" y="connsiteY2"/>
                </a:cxn>
                <a:cxn ang="0">
                  <a:pos x="connsiteX3" y="connsiteY3"/>
                </a:cxn>
              </a:cxnLst>
              <a:rect l="l" t="t" r="r" b="b"/>
              <a:pathLst>
                <a:path w="4632" h="22190">
                  <a:moveTo>
                    <a:pt x="2441" y="20"/>
                  </a:moveTo>
                  <a:cubicBezTo>
                    <a:pt x="-570" y="2063"/>
                    <a:pt x="-678" y="19810"/>
                    <a:pt x="1473" y="21961"/>
                  </a:cubicBezTo>
                  <a:cubicBezTo>
                    <a:pt x="2871" y="23359"/>
                    <a:pt x="4377" y="18197"/>
                    <a:pt x="4592" y="11206"/>
                  </a:cubicBezTo>
                  <a:cubicBezTo>
                    <a:pt x="4807" y="6258"/>
                    <a:pt x="4162" y="-410"/>
                    <a:pt x="2441" y="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7" name="任意多边形: 形状 1350">
              <a:extLst>
                <a:ext uri="{FF2B5EF4-FFF2-40B4-BE49-F238E27FC236}">
                  <a16:creationId xmlns:a16="http://schemas.microsoft.com/office/drawing/2014/main" xmlns="" id="{1478F8A5-9EDC-40E3-9998-6A9DEC0D990B}"/>
                </a:ext>
              </a:extLst>
            </p:cNvPr>
            <p:cNvSpPr/>
            <p:nvPr/>
          </p:nvSpPr>
          <p:spPr>
            <a:xfrm>
              <a:off x="3459377" y="3502774"/>
              <a:ext cx="11363" cy="93622"/>
            </a:xfrm>
            <a:custGeom>
              <a:avLst/>
              <a:gdLst>
                <a:gd name="connsiteX0" fmla="*/ 1481 w 2689"/>
                <a:gd name="connsiteY0" fmla="*/ 0 h 22156"/>
                <a:gd name="connsiteX1" fmla="*/ 1051 w 2689"/>
                <a:gd name="connsiteY1" fmla="*/ 22157 h 22156"/>
                <a:gd name="connsiteX2" fmla="*/ 2664 w 2689"/>
                <a:gd name="connsiteY2" fmla="*/ 11186 h 22156"/>
                <a:gd name="connsiteX3" fmla="*/ 1589 w 2689"/>
                <a:gd name="connsiteY3" fmla="*/ 0 h 22156"/>
                <a:gd name="connsiteX4" fmla="*/ 1481 w 2689"/>
                <a:gd name="connsiteY4" fmla="*/ 0 h 2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 h="22156">
                  <a:moveTo>
                    <a:pt x="1481" y="0"/>
                  </a:moveTo>
                  <a:cubicBezTo>
                    <a:pt x="-240" y="2044"/>
                    <a:pt x="-562" y="21404"/>
                    <a:pt x="1051" y="22157"/>
                  </a:cubicBezTo>
                  <a:cubicBezTo>
                    <a:pt x="2019" y="21834"/>
                    <a:pt x="2557" y="15380"/>
                    <a:pt x="2664" y="11186"/>
                  </a:cubicBezTo>
                  <a:cubicBezTo>
                    <a:pt x="2772" y="6991"/>
                    <a:pt x="2557" y="430"/>
                    <a:pt x="1589" y="0"/>
                  </a:cubicBezTo>
                  <a:cubicBezTo>
                    <a:pt x="1589" y="0"/>
                    <a:pt x="1589" y="0"/>
                    <a:pt x="14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8" name="任意多边形: 形状 1351">
              <a:extLst>
                <a:ext uri="{FF2B5EF4-FFF2-40B4-BE49-F238E27FC236}">
                  <a16:creationId xmlns:a16="http://schemas.microsoft.com/office/drawing/2014/main" xmlns="" id="{B799CA31-5963-42CC-812C-EA9FF5D43E2F}"/>
                </a:ext>
              </a:extLst>
            </p:cNvPr>
            <p:cNvSpPr/>
            <p:nvPr/>
          </p:nvSpPr>
          <p:spPr>
            <a:xfrm>
              <a:off x="3490110" y="3469142"/>
              <a:ext cx="2793" cy="93622"/>
            </a:xfrm>
            <a:custGeom>
              <a:avLst/>
              <a:gdLst>
                <a:gd name="connsiteX0" fmla="*/ 447 w 661"/>
                <a:gd name="connsiteY0" fmla="*/ 0 h 22156"/>
                <a:gd name="connsiteX1" fmla="*/ 232 w 661"/>
                <a:gd name="connsiteY1" fmla="*/ 22156 h 22156"/>
                <a:gd name="connsiteX2" fmla="*/ 662 w 661"/>
                <a:gd name="connsiteY2" fmla="*/ 11186 h 22156"/>
                <a:gd name="connsiteX3" fmla="*/ 447 w 661"/>
                <a:gd name="connsiteY3" fmla="*/ 0 h 22156"/>
              </a:gdLst>
              <a:ahLst/>
              <a:cxnLst>
                <a:cxn ang="0">
                  <a:pos x="connsiteX0" y="connsiteY0"/>
                </a:cxn>
                <a:cxn ang="0">
                  <a:pos x="connsiteX1" y="connsiteY1"/>
                </a:cxn>
                <a:cxn ang="0">
                  <a:pos x="connsiteX2" y="connsiteY2"/>
                </a:cxn>
                <a:cxn ang="0">
                  <a:pos x="connsiteX3" y="connsiteY3"/>
                </a:cxn>
              </a:cxnLst>
              <a:rect l="l" t="t" r="r" b="b"/>
              <a:pathLst>
                <a:path w="661" h="22156">
                  <a:moveTo>
                    <a:pt x="447" y="0"/>
                  </a:moveTo>
                  <a:cubicBezTo>
                    <a:pt x="232" y="968"/>
                    <a:pt x="-306" y="20973"/>
                    <a:pt x="232" y="22156"/>
                  </a:cubicBezTo>
                  <a:cubicBezTo>
                    <a:pt x="447" y="20973"/>
                    <a:pt x="554" y="14412"/>
                    <a:pt x="662" y="11186"/>
                  </a:cubicBezTo>
                  <a:cubicBezTo>
                    <a:pt x="554" y="8820"/>
                    <a:pt x="662" y="753"/>
                    <a:pt x="44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9" name="任意多边形: 形状 1367">
              <a:extLst>
                <a:ext uri="{FF2B5EF4-FFF2-40B4-BE49-F238E27FC236}">
                  <a16:creationId xmlns:a16="http://schemas.microsoft.com/office/drawing/2014/main" xmlns="" id="{C32AD218-A935-44B3-A4D2-3732F4D0E72A}"/>
                </a:ext>
              </a:extLst>
            </p:cNvPr>
            <p:cNvSpPr/>
            <p:nvPr/>
          </p:nvSpPr>
          <p:spPr>
            <a:xfrm>
              <a:off x="282789" y="4021344"/>
              <a:ext cx="87947" cy="91725"/>
            </a:xfrm>
            <a:custGeom>
              <a:avLst/>
              <a:gdLst>
                <a:gd name="connsiteX0" fmla="*/ 20775 w 20813"/>
                <a:gd name="connsiteY0" fmla="*/ 11724 h 21707"/>
                <a:gd name="connsiteX1" fmla="*/ 10234 w 20813"/>
                <a:gd name="connsiteY1" fmla="*/ 0 h 21707"/>
                <a:gd name="connsiteX2" fmla="*/ 2490 w 20813"/>
                <a:gd name="connsiteY2" fmla="*/ 17854 h 21707"/>
                <a:gd name="connsiteX3" fmla="*/ 20775 w 20813"/>
                <a:gd name="connsiteY3" fmla="*/ 11724 h 21707"/>
              </a:gdLst>
              <a:ahLst/>
              <a:cxnLst>
                <a:cxn ang="0">
                  <a:pos x="connsiteX0" y="connsiteY0"/>
                </a:cxn>
                <a:cxn ang="0">
                  <a:pos x="connsiteX1" y="connsiteY1"/>
                </a:cxn>
                <a:cxn ang="0">
                  <a:pos x="connsiteX2" y="connsiteY2"/>
                </a:cxn>
                <a:cxn ang="0">
                  <a:pos x="connsiteX3" y="connsiteY3"/>
                </a:cxn>
              </a:cxnLst>
              <a:rect l="l" t="t" r="r" b="b"/>
              <a:pathLst>
                <a:path w="20813" h="21707">
                  <a:moveTo>
                    <a:pt x="20775" y="11724"/>
                  </a:moveTo>
                  <a:cubicBezTo>
                    <a:pt x="21205" y="6991"/>
                    <a:pt x="18086" y="215"/>
                    <a:pt x="10234" y="0"/>
                  </a:cubicBezTo>
                  <a:cubicBezTo>
                    <a:pt x="554" y="753"/>
                    <a:pt x="-2780" y="11616"/>
                    <a:pt x="2490" y="17854"/>
                  </a:cubicBezTo>
                  <a:cubicBezTo>
                    <a:pt x="8513" y="25276"/>
                    <a:pt x="20022" y="21296"/>
                    <a:pt x="20775"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0" name="任意多边形: 形状 1368">
              <a:extLst>
                <a:ext uri="{FF2B5EF4-FFF2-40B4-BE49-F238E27FC236}">
                  <a16:creationId xmlns:a16="http://schemas.microsoft.com/office/drawing/2014/main" xmlns="" id="{4DA80E1C-6175-4EA0-92DD-A65EC85C1775}"/>
                </a:ext>
              </a:extLst>
            </p:cNvPr>
            <p:cNvSpPr/>
            <p:nvPr/>
          </p:nvSpPr>
          <p:spPr>
            <a:xfrm>
              <a:off x="619971" y="4011798"/>
              <a:ext cx="88002" cy="91696"/>
            </a:xfrm>
            <a:custGeom>
              <a:avLst/>
              <a:gdLst>
                <a:gd name="connsiteX0" fmla="*/ 10246 w 20826"/>
                <a:gd name="connsiteY0" fmla="*/ 0 h 21700"/>
                <a:gd name="connsiteX1" fmla="*/ 2395 w 20826"/>
                <a:gd name="connsiteY1" fmla="*/ 17962 h 21700"/>
                <a:gd name="connsiteX2" fmla="*/ 20787 w 20826"/>
                <a:gd name="connsiteY2" fmla="*/ 11508 h 21700"/>
                <a:gd name="connsiteX3" fmla="*/ 10246 w 20826"/>
                <a:gd name="connsiteY3" fmla="*/ 0 h 21700"/>
              </a:gdLst>
              <a:ahLst/>
              <a:cxnLst>
                <a:cxn ang="0">
                  <a:pos x="connsiteX0" y="connsiteY0"/>
                </a:cxn>
                <a:cxn ang="0">
                  <a:pos x="connsiteX1" y="connsiteY1"/>
                </a:cxn>
                <a:cxn ang="0">
                  <a:pos x="connsiteX2" y="connsiteY2"/>
                </a:cxn>
                <a:cxn ang="0">
                  <a:pos x="connsiteX3" y="connsiteY3"/>
                </a:cxn>
              </a:cxnLst>
              <a:rect l="l" t="t" r="r" b="b"/>
              <a:pathLst>
                <a:path w="20826" h="21700">
                  <a:moveTo>
                    <a:pt x="10246" y="0"/>
                  </a:moveTo>
                  <a:cubicBezTo>
                    <a:pt x="674" y="860"/>
                    <a:pt x="-2768" y="11724"/>
                    <a:pt x="2395" y="17962"/>
                  </a:cubicBezTo>
                  <a:cubicBezTo>
                    <a:pt x="8418" y="25276"/>
                    <a:pt x="19819" y="21188"/>
                    <a:pt x="20787" y="11508"/>
                  </a:cubicBezTo>
                  <a:cubicBezTo>
                    <a:pt x="21217" y="6884"/>
                    <a:pt x="18205" y="215"/>
                    <a:pt x="1024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1" name="任意多边形: 形状 1369">
              <a:extLst>
                <a:ext uri="{FF2B5EF4-FFF2-40B4-BE49-F238E27FC236}">
                  <a16:creationId xmlns:a16="http://schemas.microsoft.com/office/drawing/2014/main" xmlns="" id="{279F9643-C5F7-454C-A0B1-29F6A576C570}"/>
                </a:ext>
              </a:extLst>
            </p:cNvPr>
            <p:cNvSpPr/>
            <p:nvPr/>
          </p:nvSpPr>
          <p:spPr>
            <a:xfrm>
              <a:off x="955526" y="3999071"/>
              <a:ext cx="86954" cy="91822"/>
            </a:xfrm>
            <a:custGeom>
              <a:avLst/>
              <a:gdLst>
                <a:gd name="connsiteX0" fmla="*/ 20538 w 20578"/>
                <a:gd name="connsiteY0" fmla="*/ 11509 h 21730"/>
                <a:gd name="connsiteX1" fmla="*/ 10212 w 20578"/>
                <a:gd name="connsiteY1" fmla="*/ 0 h 21730"/>
                <a:gd name="connsiteX2" fmla="*/ 2253 w 20578"/>
                <a:gd name="connsiteY2" fmla="*/ 18069 h 21730"/>
                <a:gd name="connsiteX3" fmla="*/ 20538 w 20578"/>
                <a:gd name="connsiteY3" fmla="*/ 11509 h 21730"/>
              </a:gdLst>
              <a:ahLst/>
              <a:cxnLst>
                <a:cxn ang="0">
                  <a:pos x="connsiteX0" y="connsiteY0"/>
                </a:cxn>
                <a:cxn ang="0">
                  <a:pos x="connsiteX1" y="connsiteY1"/>
                </a:cxn>
                <a:cxn ang="0">
                  <a:pos x="connsiteX2" y="connsiteY2"/>
                </a:cxn>
                <a:cxn ang="0">
                  <a:pos x="connsiteX3" y="connsiteY3"/>
                </a:cxn>
              </a:cxnLst>
              <a:rect l="l" t="t" r="r" b="b"/>
              <a:pathLst>
                <a:path w="20578" h="21730">
                  <a:moveTo>
                    <a:pt x="20538" y="11509"/>
                  </a:moveTo>
                  <a:cubicBezTo>
                    <a:pt x="20968" y="6776"/>
                    <a:pt x="18064" y="108"/>
                    <a:pt x="10212" y="0"/>
                  </a:cubicBezTo>
                  <a:cubicBezTo>
                    <a:pt x="747" y="968"/>
                    <a:pt x="-2694" y="11939"/>
                    <a:pt x="2253" y="18069"/>
                  </a:cubicBezTo>
                  <a:cubicBezTo>
                    <a:pt x="8169" y="25276"/>
                    <a:pt x="19570" y="21188"/>
                    <a:pt x="20538" y="115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2" name="任意多边形: 形状 1370">
              <a:extLst>
                <a:ext uri="{FF2B5EF4-FFF2-40B4-BE49-F238E27FC236}">
                  <a16:creationId xmlns:a16="http://schemas.microsoft.com/office/drawing/2014/main" xmlns="" id="{B46F8547-85A1-44E8-AD50-8EA22AEFD5E1}"/>
                </a:ext>
              </a:extLst>
            </p:cNvPr>
            <p:cNvSpPr/>
            <p:nvPr/>
          </p:nvSpPr>
          <p:spPr>
            <a:xfrm>
              <a:off x="1286936" y="3982257"/>
              <a:ext cx="85146" cy="92127"/>
            </a:xfrm>
            <a:custGeom>
              <a:avLst/>
              <a:gdLst>
                <a:gd name="connsiteX0" fmla="*/ 20086 w 20150"/>
                <a:gd name="connsiteY0" fmla="*/ 11401 h 21802"/>
                <a:gd name="connsiteX1" fmla="*/ 20086 w 20150"/>
                <a:gd name="connsiteY1" fmla="*/ 11401 h 21802"/>
                <a:gd name="connsiteX2" fmla="*/ 10191 w 20150"/>
                <a:gd name="connsiteY2" fmla="*/ 0 h 21802"/>
                <a:gd name="connsiteX3" fmla="*/ 2232 w 20150"/>
                <a:gd name="connsiteY3" fmla="*/ 18177 h 21802"/>
                <a:gd name="connsiteX4" fmla="*/ 20086 w 20150"/>
                <a:gd name="connsiteY4" fmla="*/ 11401 h 2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50" h="21802">
                  <a:moveTo>
                    <a:pt x="20086" y="11401"/>
                  </a:moveTo>
                  <a:lnTo>
                    <a:pt x="20086" y="11401"/>
                  </a:lnTo>
                  <a:cubicBezTo>
                    <a:pt x="20624" y="6668"/>
                    <a:pt x="17828" y="0"/>
                    <a:pt x="10191" y="0"/>
                  </a:cubicBezTo>
                  <a:cubicBezTo>
                    <a:pt x="834" y="1076"/>
                    <a:pt x="-2716" y="12046"/>
                    <a:pt x="2232" y="18177"/>
                  </a:cubicBezTo>
                  <a:cubicBezTo>
                    <a:pt x="7825" y="25383"/>
                    <a:pt x="19118" y="21188"/>
                    <a:pt x="20086"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3" name="任意多边形: 形状 1371">
              <a:extLst>
                <a:ext uri="{FF2B5EF4-FFF2-40B4-BE49-F238E27FC236}">
                  <a16:creationId xmlns:a16="http://schemas.microsoft.com/office/drawing/2014/main" xmlns="" id="{FFCE4845-B0FF-4E3C-B7CD-9DBA51C12331}"/>
                </a:ext>
              </a:extLst>
            </p:cNvPr>
            <p:cNvSpPr/>
            <p:nvPr/>
          </p:nvSpPr>
          <p:spPr>
            <a:xfrm>
              <a:off x="1611006" y="3962710"/>
              <a:ext cx="83227" cy="92034"/>
            </a:xfrm>
            <a:custGeom>
              <a:avLst/>
              <a:gdLst>
                <a:gd name="connsiteX0" fmla="*/ 9971 w 19696"/>
                <a:gd name="connsiteY0" fmla="*/ 1 h 21780"/>
                <a:gd name="connsiteX1" fmla="*/ 2119 w 19696"/>
                <a:gd name="connsiteY1" fmla="*/ 18286 h 21780"/>
                <a:gd name="connsiteX2" fmla="*/ 19651 w 19696"/>
                <a:gd name="connsiteY2" fmla="*/ 11295 h 21780"/>
                <a:gd name="connsiteX3" fmla="*/ 19651 w 19696"/>
                <a:gd name="connsiteY3" fmla="*/ 11295 h 21780"/>
                <a:gd name="connsiteX4" fmla="*/ 9971 w 19696"/>
                <a:gd name="connsiteY4" fmla="*/ 1 h 2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6" h="21780">
                  <a:moveTo>
                    <a:pt x="9971" y="1"/>
                  </a:moveTo>
                  <a:cubicBezTo>
                    <a:pt x="829" y="1077"/>
                    <a:pt x="-2613" y="12155"/>
                    <a:pt x="2119" y="18286"/>
                  </a:cubicBezTo>
                  <a:cubicBezTo>
                    <a:pt x="7605" y="25384"/>
                    <a:pt x="18575" y="20975"/>
                    <a:pt x="19651" y="11295"/>
                  </a:cubicBezTo>
                  <a:lnTo>
                    <a:pt x="19651" y="11295"/>
                  </a:lnTo>
                  <a:cubicBezTo>
                    <a:pt x="20081" y="6562"/>
                    <a:pt x="17500" y="-106"/>
                    <a:pt x="9971"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4" name="任意多边形: 形状 1372">
              <a:extLst>
                <a:ext uri="{FF2B5EF4-FFF2-40B4-BE49-F238E27FC236}">
                  <a16:creationId xmlns:a16="http://schemas.microsoft.com/office/drawing/2014/main" xmlns="" id="{8CDB4113-7A46-44FC-86E5-1144177C7255}"/>
                </a:ext>
              </a:extLst>
            </p:cNvPr>
            <p:cNvSpPr/>
            <p:nvPr/>
          </p:nvSpPr>
          <p:spPr>
            <a:xfrm>
              <a:off x="1925352" y="3939059"/>
              <a:ext cx="78947" cy="92165"/>
            </a:xfrm>
            <a:custGeom>
              <a:avLst/>
              <a:gdLst>
                <a:gd name="connsiteX0" fmla="*/ 18613 w 18683"/>
                <a:gd name="connsiteY0" fmla="*/ 11191 h 21811"/>
                <a:gd name="connsiteX1" fmla="*/ 9578 w 18683"/>
                <a:gd name="connsiteY1" fmla="*/ 5 h 21811"/>
                <a:gd name="connsiteX2" fmla="*/ 1942 w 18683"/>
                <a:gd name="connsiteY2" fmla="*/ 18397 h 21811"/>
                <a:gd name="connsiteX3" fmla="*/ 18613 w 18683"/>
                <a:gd name="connsiteY3" fmla="*/ 11191 h 21811"/>
              </a:gdLst>
              <a:ahLst/>
              <a:cxnLst>
                <a:cxn ang="0">
                  <a:pos x="connsiteX0" y="connsiteY0"/>
                </a:cxn>
                <a:cxn ang="0">
                  <a:pos x="connsiteX1" y="connsiteY1"/>
                </a:cxn>
                <a:cxn ang="0">
                  <a:pos x="connsiteX2" y="connsiteY2"/>
                </a:cxn>
                <a:cxn ang="0">
                  <a:pos x="connsiteX3" y="connsiteY3"/>
                </a:cxn>
              </a:cxnLst>
              <a:rect l="l" t="t" r="r" b="b"/>
              <a:pathLst>
                <a:path w="18683" h="21811">
                  <a:moveTo>
                    <a:pt x="18613" y="11191"/>
                  </a:moveTo>
                  <a:cubicBezTo>
                    <a:pt x="19151" y="6458"/>
                    <a:pt x="16677" y="-210"/>
                    <a:pt x="9578" y="5"/>
                  </a:cubicBezTo>
                  <a:cubicBezTo>
                    <a:pt x="866" y="1188"/>
                    <a:pt x="-2468" y="12266"/>
                    <a:pt x="1942" y="18397"/>
                  </a:cubicBezTo>
                  <a:cubicBezTo>
                    <a:pt x="7105" y="25388"/>
                    <a:pt x="17537" y="20978"/>
                    <a:pt x="18613" y="111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5" name="任意多边形: 形状 1373">
              <a:extLst>
                <a:ext uri="{FF2B5EF4-FFF2-40B4-BE49-F238E27FC236}">
                  <a16:creationId xmlns:a16="http://schemas.microsoft.com/office/drawing/2014/main" xmlns="" id="{F762D272-1260-4056-BE7E-0D4DDFDB9DDB}"/>
                </a:ext>
              </a:extLst>
            </p:cNvPr>
            <p:cNvSpPr/>
            <p:nvPr/>
          </p:nvSpPr>
          <p:spPr>
            <a:xfrm>
              <a:off x="2217325" y="3913608"/>
              <a:ext cx="71531" cy="91983"/>
            </a:xfrm>
            <a:custGeom>
              <a:avLst/>
              <a:gdLst>
                <a:gd name="connsiteX0" fmla="*/ 8888 w 16928"/>
                <a:gd name="connsiteY0" fmla="*/ 5 h 21768"/>
                <a:gd name="connsiteX1" fmla="*/ 2219 w 16928"/>
                <a:gd name="connsiteY1" fmla="*/ 19150 h 21768"/>
                <a:gd name="connsiteX2" fmla="*/ 16847 w 16928"/>
                <a:gd name="connsiteY2" fmla="*/ 11191 h 21768"/>
                <a:gd name="connsiteX3" fmla="*/ 8888 w 16928"/>
                <a:gd name="connsiteY3" fmla="*/ 5 h 21768"/>
              </a:gdLst>
              <a:ahLst/>
              <a:cxnLst>
                <a:cxn ang="0">
                  <a:pos x="connsiteX0" y="connsiteY0"/>
                </a:cxn>
                <a:cxn ang="0">
                  <a:pos x="connsiteX1" y="connsiteY1"/>
                </a:cxn>
                <a:cxn ang="0">
                  <a:pos x="connsiteX2" y="connsiteY2"/>
                </a:cxn>
                <a:cxn ang="0">
                  <a:pos x="connsiteX3" y="connsiteY3"/>
                </a:cxn>
              </a:cxnLst>
              <a:rect l="l" t="t" r="r" b="b"/>
              <a:pathLst>
                <a:path w="16928" h="21768">
                  <a:moveTo>
                    <a:pt x="8888" y="5"/>
                  </a:moveTo>
                  <a:cubicBezTo>
                    <a:pt x="606" y="1296"/>
                    <a:pt x="-2513" y="13342"/>
                    <a:pt x="2219" y="19150"/>
                  </a:cubicBezTo>
                  <a:cubicBezTo>
                    <a:pt x="7059" y="25066"/>
                    <a:pt x="15879" y="20333"/>
                    <a:pt x="16847" y="11191"/>
                  </a:cubicBezTo>
                  <a:cubicBezTo>
                    <a:pt x="17385" y="6351"/>
                    <a:pt x="15341" y="-210"/>
                    <a:pt x="888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6" name="任意多边形: 形状 1374">
              <a:extLst>
                <a:ext uri="{FF2B5EF4-FFF2-40B4-BE49-F238E27FC236}">
                  <a16:creationId xmlns:a16="http://schemas.microsoft.com/office/drawing/2014/main" xmlns="" id="{F100A6BE-1052-4DC2-92BD-E5280C72AD1E}"/>
                </a:ext>
              </a:extLst>
            </p:cNvPr>
            <p:cNvSpPr/>
            <p:nvPr/>
          </p:nvSpPr>
          <p:spPr>
            <a:xfrm>
              <a:off x="2480782" y="3885884"/>
              <a:ext cx="64440" cy="91881"/>
            </a:xfrm>
            <a:custGeom>
              <a:avLst/>
              <a:gdLst>
                <a:gd name="connsiteX0" fmla="*/ 15161 w 15250"/>
                <a:gd name="connsiteY0" fmla="*/ 11083 h 21744"/>
                <a:gd name="connsiteX1" fmla="*/ 8062 w 15250"/>
                <a:gd name="connsiteY1" fmla="*/ 5 h 21744"/>
                <a:gd name="connsiteX2" fmla="*/ 1932 w 15250"/>
                <a:gd name="connsiteY2" fmla="*/ 19150 h 21744"/>
                <a:gd name="connsiteX3" fmla="*/ 15161 w 15250"/>
                <a:gd name="connsiteY3" fmla="*/ 11083 h 21744"/>
              </a:gdLst>
              <a:ahLst/>
              <a:cxnLst>
                <a:cxn ang="0">
                  <a:pos x="connsiteX0" y="connsiteY0"/>
                </a:cxn>
                <a:cxn ang="0">
                  <a:pos x="connsiteX1" y="connsiteY1"/>
                </a:cxn>
                <a:cxn ang="0">
                  <a:pos x="connsiteX2" y="connsiteY2"/>
                </a:cxn>
                <a:cxn ang="0">
                  <a:pos x="connsiteX3" y="connsiteY3"/>
                </a:cxn>
              </a:cxnLst>
              <a:rect l="l" t="t" r="r" b="b"/>
              <a:pathLst>
                <a:path w="15250" h="21744">
                  <a:moveTo>
                    <a:pt x="15161" y="11083"/>
                  </a:moveTo>
                  <a:cubicBezTo>
                    <a:pt x="15699" y="6351"/>
                    <a:pt x="13870" y="-210"/>
                    <a:pt x="8062" y="5"/>
                  </a:cubicBezTo>
                  <a:cubicBezTo>
                    <a:pt x="641" y="1403"/>
                    <a:pt x="-2263" y="13450"/>
                    <a:pt x="1932" y="19150"/>
                  </a:cubicBezTo>
                  <a:cubicBezTo>
                    <a:pt x="6234" y="25066"/>
                    <a:pt x="14085" y="20226"/>
                    <a:pt x="15161"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7" name="任意多边形: 形状 1375">
              <a:extLst>
                <a:ext uri="{FF2B5EF4-FFF2-40B4-BE49-F238E27FC236}">
                  <a16:creationId xmlns:a16="http://schemas.microsoft.com/office/drawing/2014/main" xmlns="" id="{1D46F010-B52C-4081-973A-87A77431CE67}"/>
                </a:ext>
              </a:extLst>
            </p:cNvPr>
            <p:cNvSpPr/>
            <p:nvPr/>
          </p:nvSpPr>
          <p:spPr>
            <a:xfrm>
              <a:off x="2715684" y="3856313"/>
              <a:ext cx="56386" cy="92346"/>
            </a:xfrm>
            <a:custGeom>
              <a:avLst/>
              <a:gdLst>
                <a:gd name="connsiteX0" fmla="*/ 7218 w 13344"/>
                <a:gd name="connsiteY0" fmla="*/ 11 h 21854"/>
                <a:gd name="connsiteX1" fmla="*/ 2055 w 13344"/>
                <a:gd name="connsiteY1" fmla="*/ 19909 h 21854"/>
                <a:gd name="connsiteX2" fmla="*/ 13241 w 13344"/>
                <a:gd name="connsiteY2" fmla="*/ 11090 h 21854"/>
                <a:gd name="connsiteX3" fmla="*/ 13241 w 13344"/>
                <a:gd name="connsiteY3" fmla="*/ 11090 h 21854"/>
                <a:gd name="connsiteX4" fmla="*/ 7218 w 133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 h="21854">
                  <a:moveTo>
                    <a:pt x="7218" y="11"/>
                  </a:moveTo>
                  <a:cubicBezTo>
                    <a:pt x="335" y="1517"/>
                    <a:pt x="-2139" y="14532"/>
                    <a:pt x="2055" y="19909"/>
                  </a:cubicBezTo>
                  <a:cubicBezTo>
                    <a:pt x="5928" y="24857"/>
                    <a:pt x="12381" y="19802"/>
                    <a:pt x="13241" y="11090"/>
                  </a:cubicBezTo>
                  <a:lnTo>
                    <a:pt x="13241" y="11090"/>
                  </a:lnTo>
                  <a:cubicBezTo>
                    <a:pt x="13779" y="6250"/>
                    <a:pt x="12273" y="-311"/>
                    <a:pt x="721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8" name="任意多边形: 形状 1376">
              <a:extLst>
                <a:ext uri="{FF2B5EF4-FFF2-40B4-BE49-F238E27FC236}">
                  <a16:creationId xmlns:a16="http://schemas.microsoft.com/office/drawing/2014/main" xmlns="" id="{C1B9BC15-89FD-4B92-8BC9-504F8BBBCEFC}"/>
                </a:ext>
              </a:extLst>
            </p:cNvPr>
            <p:cNvSpPr/>
            <p:nvPr/>
          </p:nvSpPr>
          <p:spPr>
            <a:xfrm>
              <a:off x="2920579" y="3825411"/>
              <a:ext cx="48789" cy="92127"/>
            </a:xfrm>
            <a:custGeom>
              <a:avLst/>
              <a:gdLst>
                <a:gd name="connsiteX0" fmla="*/ 2074 w 11546"/>
                <a:gd name="connsiteY0" fmla="*/ 20447 h 21802"/>
                <a:gd name="connsiteX1" fmla="*/ 11431 w 11546"/>
                <a:gd name="connsiteY1" fmla="*/ 10982 h 21802"/>
                <a:gd name="connsiteX2" fmla="*/ 6269 w 11546"/>
                <a:gd name="connsiteY2" fmla="*/ 11 h 21802"/>
                <a:gd name="connsiteX3" fmla="*/ 2074 w 11546"/>
                <a:gd name="connsiteY3" fmla="*/ 20447 h 21802"/>
              </a:gdLst>
              <a:ahLst/>
              <a:cxnLst>
                <a:cxn ang="0">
                  <a:pos x="connsiteX0" y="connsiteY0"/>
                </a:cxn>
                <a:cxn ang="0">
                  <a:pos x="connsiteX1" y="connsiteY1"/>
                </a:cxn>
                <a:cxn ang="0">
                  <a:pos x="connsiteX2" y="connsiteY2"/>
                </a:cxn>
                <a:cxn ang="0">
                  <a:pos x="connsiteX3" y="connsiteY3"/>
                </a:cxn>
              </a:cxnLst>
              <a:rect l="l" t="t" r="r" b="b"/>
              <a:pathLst>
                <a:path w="11546" h="21802">
                  <a:moveTo>
                    <a:pt x="2074" y="20447"/>
                  </a:moveTo>
                  <a:cubicBezTo>
                    <a:pt x="5408" y="24427"/>
                    <a:pt x="10571" y="19156"/>
                    <a:pt x="11431" y="10982"/>
                  </a:cubicBezTo>
                  <a:cubicBezTo>
                    <a:pt x="11969" y="6250"/>
                    <a:pt x="10678" y="-311"/>
                    <a:pt x="6269" y="11"/>
                  </a:cubicBezTo>
                  <a:cubicBezTo>
                    <a:pt x="30" y="1625"/>
                    <a:pt x="-1906" y="15715"/>
                    <a:pt x="2074" y="2044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9" name="任意多边形: 形状 1377">
              <a:extLst>
                <a:ext uri="{FF2B5EF4-FFF2-40B4-BE49-F238E27FC236}">
                  <a16:creationId xmlns:a16="http://schemas.microsoft.com/office/drawing/2014/main" xmlns="" id="{F5D7B9B1-772E-46F9-97CD-2A1112547B1A}"/>
                </a:ext>
              </a:extLst>
            </p:cNvPr>
            <p:cNvSpPr/>
            <p:nvPr/>
          </p:nvSpPr>
          <p:spPr>
            <a:xfrm>
              <a:off x="3095105" y="3793597"/>
              <a:ext cx="40524" cy="92351"/>
            </a:xfrm>
            <a:custGeom>
              <a:avLst/>
              <a:gdLst>
                <a:gd name="connsiteX0" fmla="*/ 5408 w 9590"/>
                <a:gd name="connsiteY0" fmla="*/ 11 h 21855"/>
                <a:gd name="connsiteX1" fmla="*/ 1966 w 9590"/>
                <a:gd name="connsiteY1" fmla="*/ 20985 h 21855"/>
                <a:gd name="connsiteX2" fmla="*/ 9495 w 9590"/>
                <a:gd name="connsiteY2" fmla="*/ 11090 h 21855"/>
                <a:gd name="connsiteX3" fmla="*/ 9495 w 9590"/>
                <a:gd name="connsiteY3" fmla="*/ 11090 h 21855"/>
                <a:gd name="connsiteX4" fmla="*/ 5408 w 9590"/>
                <a:gd name="connsiteY4" fmla="*/ 11 h 21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21855">
                  <a:moveTo>
                    <a:pt x="5408" y="11"/>
                  </a:moveTo>
                  <a:cubicBezTo>
                    <a:pt x="-78" y="1732"/>
                    <a:pt x="-1691" y="16898"/>
                    <a:pt x="1966" y="20985"/>
                  </a:cubicBezTo>
                  <a:cubicBezTo>
                    <a:pt x="4762" y="23996"/>
                    <a:pt x="8742" y="18834"/>
                    <a:pt x="9495" y="11090"/>
                  </a:cubicBezTo>
                  <a:lnTo>
                    <a:pt x="9495" y="11090"/>
                  </a:lnTo>
                  <a:cubicBezTo>
                    <a:pt x="9925" y="6250"/>
                    <a:pt x="8957" y="-311"/>
                    <a:pt x="540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0" name="任意多边形: 形状 1378">
              <a:extLst>
                <a:ext uri="{FF2B5EF4-FFF2-40B4-BE49-F238E27FC236}">
                  <a16:creationId xmlns:a16="http://schemas.microsoft.com/office/drawing/2014/main" xmlns="" id="{7866E88B-580B-414E-B7D6-7F5247656896}"/>
                </a:ext>
              </a:extLst>
            </p:cNvPr>
            <p:cNvSpPr/>
            <p:nvPr/>
          </p:nvSpPr>
          <p:spPr>
            <a:xfrm>
              <a:off x="3237993" y="3760874"/>
              <a:ext cx="32723" cy="92346"/>
            </a:xfrm>
            <a:custGeom>
              <a:avLst/>
              <a:gdLst>
                <a:gd name="connsiteX0" fmla="*/ 4505 w 7744"/>
                <a:gd name="connsiteY0" fmla="*/ 11 h 21854"/>
                <a:gd name="connsiteX1" fmla="*/ 1493 w 7744"/>
                <a:gd name="connsiteY1" fmla="*/ 20985 h 21854"/>
                <a:gd name="connsiteX2" fmla="*/ 7624 w 7744"/>
                <a:gd name="connsiteY2" fmla="*/ 10982 h 21854"/>
                <a:gd name="connsiteX3" fmla="*/ 7624 w 7744"/>
                <a:gd name="connsiteY3" fmla="*/ 10982 h 21854"/>
                <a:gd name="connsiteX4" fmla="*/ 4505 w 77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21854">
                  <a:moveTo>
                    <a:pt x="4505" y="11"/>
                  </a:moveTo>
                  <a:cubicBezTo>
                    <a:pt x="95" y="1840"/>
                    <a:pt x="-1411" y="17005"/>
                    <a:pt x="1493" y="20985"/>
                  </a:cubicBezTo>
                  <a:cubicBezTo>
                    <a:pt x="3644" y="23996"/>
                    <a:pt x="6871" y="18834"/>
                    <a:pt x="7624" y="10982"/>
                  </a:cubicBezTo>
                  <a:lnTo>
                    <a:pt x="7624" y="10982"/>
                  </a:lnTo>
                  <a:cubicBezTo>
                    <a:pt x="8054" y="6250"/>
                    <a:pt x="7409" y="-311"/>
                    <a:pt x="4505"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1" name="任意多边形: 形状 1379">
              <a:extLst>
                <a:ext uri="{FF2B5EF4-FFF2-40B4-BE49-F238E27FC236}">
                  <a16:creationId xmlns:a16="http://schemas.microsoft.com/office/drawing/2014/main" xmlns="" id="{24C48294-711E-420A-BC06-CF451F646B55}"/>
                </a:ext>
              </a:extLst>
            </p:cNvPr>
            <p:cNvSpPr/>
            <p:nvPr/>
          </p:nvSpPr>
          <p:spPr>
            <a:xfrm>
              <a:off x="3349503" y="3727661"/>
              <a:ext cx="24111" cy="92574"/>
            </a:xfrm>
            <a:custGeom>
              <a:avLst/>
              <a:gdLst>
                <a:gd name="connsiteX0" fmla="*/ 5542 w 5706"/>
                <a:gd name="connsiteY0" fmla="*/ 10990 h 21908"/>
                <a:gd name="connsiteX1" fmla="*/ 3499 w 5706"/>
                <a:gd name="connsiteY1" fmla="*/ 20 h 21908"/>
                <a:gd name="connsiteX2" fmla="*/ 1132 w 5706"/>
                <a:gd name="connsiteY2" fmla="*/ 21423 h 21908"/>
                <a:gd name="connsiteX3" fmla="*/ 5542 w 5706"/>
                <a:gd name="connsiteY3" fmla="*/ 10990 h 21908"/>
              </a:gdLst>
              <a:ahLst/>
              <a:cxnLst>
                <a:cxn ang="0">
                  <a:pos x="connsiteX0" y="connsiteY0"/>
                </a:cxn>
                <a:cxn ang="0">
                  <a:pos x="connsiteX1" y="connsiteY1"/>
                </a:cxn>
                <a:cxn ang="0">
                  <a:pos x="connsiteX2" y="connsiteY2"/>
                </a:cxn>
                <a:cxn ang="0">
                  <a:pos x="connsiteX3" y="connsiteY3"/>
                </a:cxn>
              </a:cxnLst>
              <a:rect l="l" t="t" r="r" b="b"/>
              <a:pathLst>
                <a:path w="5706" h="21908">
                  <a:moveTo>
                    <a:pt x="5542" y="10990"/>
                  </a:moveTo>
                  <a:cubicBezTo>
                    <a:pt x="5972" y="6258"/>
                    <a:pt x="5650" y="-410"/>
                    <a:pt x="3499" y="20"/>
                  </a:cubicBezTo>
                  <a:cubicBezTo>
                    <a:pt x="164" y="1956"/>
                    <a:pt x="-1126" y="18304"/>
                    <a:pt x="1132" y="21423"/>
                  </a:cubicBezTo>
                  <a:cubicBezTo>
                    <a:pt x="2638" y="23574"/>
                    <a:pt x="4897" y="18304"/>
                    <a:pt x="5542" y="1099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2" name="任意多边形: 形状 1380">
              <a:extLst>
                <a:ext uri="{FF2B5EF4-FFF2-40B4-BE49-F238E27FC236}">
                  <a16:creationId xmlns:a16="http://schemas.microsoft.com/office/drawing/2014/main" xmlns="" id="{1BC2746C-2698-4367-8F80-52B1561A9D49}"/>
                </a:ext>
              </a:extLst>
            </p:cNvPr>
            <p:cNvSpPr/>
            <p:nvPr/>
          </p:nvSpPr>
          <p:spPr>
            <a:xfrm>
              <a:off x="3428361" y="3694481"/>
              <a:ext cx="15964" cy="92274"/>
            </a:xfrm>
            <a:custGeom>
              <a:avLst/>
              <a:gdLst>
                <a:gd name="connsiteX0" fmla="*/ 3551 w 3778"/>
                <a:gd name="connsiteY0" fmla="*/ 10991 h 21837"/>
                <a:gd name="connsiteX1" fmla="*/ 3551 w 3778"/>
                <a:gd name="connsiteY1" fmla="*/ 10991 h 21837"/>
                <a:gd name="connsiteX2" fmla="*/ 2583 w 3778"/>
                <a:gd name="connsiteY2" fmla="*/ 20 h 21837"/>
                <a:gd name="connsiteX3" fmla="*/ 647 w 3778"/>
                <a:gd name="connsiteY3" fmla="*/ 21639 h 21837"/>
                <a:gd name="connsiteX4" fmla="*/ 3551 w 3778"/>
                <a:gd name="connsiteY4" fmla="*/ 10991 h 21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8" h="21837">
                  <a:moveTo>
                    <a:pt x="3551" y="10991"/>
                  </a:moveTo>
                  <a:lnTo>
                    <a:pt x="3551" y="10991"/>
                  </a:lnTo>
                  <a:cubicBezTo>
                    <a:pt x="3982" y="6151"/>
                    <a:pt x="3874" y="-410"/>
                    <a:pt x="2583" y="20"/>
                  </a:cubicBezTo>
                  <a:cubicBezTo>
                    <a:pt x="217" y="2064"/>
                    <a:pt x="-751" y="19595"/>
                    <a:pt x="647" y="21639"/>
                  </a:cubicBezTo>
                  <a:cubicBezTo>
                    <a:pt x="1508" y="22929"/>
                    <a:pt x="3013" y="17767"/>
                    <a:pt x="3551" y="10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3" name="任意多边形: 形状 1381">
              <a:extLst>
                <a:ext uri="{FF2B5EF4-FFF2-40B4-BE49-F238E27FC236}">
                  <a16:creationId xmlns:a16="http://schemas.microsoft.com/office/drawing/2014/main" xmlns="" id="{BCD583A4-2C85-48F0-B3EA-71FCAF2223E9}"/>
                </a:ext>
              </a:extLst>
            </p:cNvPr>
            <p:cNvSpPr/>
            <p:nvPr/>
          </p:nvSpPr>
          <p:spPr>
            <a:xfrm>
              <a:off x="3472628" y="3660934"/>
              <a:ext cx="8582" cy="92258"/>
            </a:xfrm>
            <a:custGeom>
              <a:avLst/>
              <a:gdLst>
                <a:gd name="connsiteX0" fmla="*/ 1787 w 2031"/>
                <a:gd name="connsiteY0" fmla="*/ 0 h 21833"/>
                <a:gd name="connsiteX1" fmla="*/ 174 w 2031"/>
                <a:gd name="connsiteY1" fmla="*/ 21834 h 21833"/>
                <a:gd name="connsiteX2" fmla="*/ 281 w 2031"/>
                <a:gd name="connsiteY2" fmla="*/ 21834 h 21833"/>
                <a:gd name="connsiteX3" fmla="*/ 1679 w 2031"/>
                <a:gd name="connsiteY3" fmla="*/ 10971 h 21833"/>
                <a:gd name="connsiteX4" fmla="*/ 1895 w 2031"/>
                <a:gd name="connsiteY4" fmla="*/ 0 h 21833"/>
                <a:gd name="connsiteX5" fmla="*/ 1787 w 2031"/>
                <a:gd name="connsiteY5" fmla="*/ 0 h 2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 h="21833">
                  <a:moveTo>
                    <a:pt x="1787" y="0"/>
                  </a:moveTo>
                  <a:cubicBezTo>
                    <a:pt x="819" y="1828"/>
                    <a:pt x="-472" y="19790"/>
                    <a:pt x="174" y="21834"/>
                  </a:cubicBezTo>
                  <a:cubicBezTo>
                    <a:pt x="174" y="21834"/>
                    <a:pt x="281" y="21834"/>
                    <a:pt x="281" y="21834"/>
                  </a:cubicBezTo>
                  <a:cubicBezTo>
                    <a:pt x="819" y="20651"/>
                    <a:pt x="1464" y="14197"/>
                    <a:pt x="1679" y="10971"/>
                  </a:cubicBezTo>
                  <a:cubicBezTo>
                    <a:pt x="1895" y="7421"/>
                    <a:pt x="2217" y="1183"/>
                    <a:pt x="1895" y="0"/>
                  </a:cubicBezTo>
                  <a:cubicBezTo>
                    <a:pt x="1895" y="0"/>
                    <a:pt x="1787" y="0"/>
                    <a:pt x="17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4" name="任意多边形: 形状 1390">
              <a:extLst>
                <a:ext uri="{FF2B5EF4-FFF2-40B4-BE49-F238E27FC236}">
                  <a16:creationId xmlns:a16="http://schemas.microsoft.com/office/drawing/2014/main" xmlns="" id="{527F26DF-8754-4421-94D0-EB1EF006E4E4}"/>
                </a:ext>
              </a:extLst>
            </p:cNvPr>
            <p:cNvSpPr/>
            <p:nvPr/>
          </p:nvSpPr>
          <p:spPr>
            <a:xfrm>
              <a:off x="1101461" y="4196774"/>
              <a:ext cx="85763" cy="89384"/>
            </a:xfrm>
            <a:custGeom>
              <a:avLst/>
              <a:gdLst>
                <a:gd name="connsiteX0" fmla="*/ 10416 w 20296"/>
                <a:gd name="connsiteY0" fmla="*/ 0 h 21153"/>
                <a:gd name="connsiteX1" fmla="*/ 2134 w 20296"/>
                <a:gd name="connsiteY1" fmla="*/ 17639 h 21153"/>
                <a:gd name="connsiteX2" fmla="*/ 20204 w 20296"/>
                <a:gd name="connsiteY2" fmla="*/ 11078 h 21153"/>
                <a:gd name="connsiteX3" fmla="*/ 10416 w 20296"/>
                <a:gd name="connsiteY3" fmla="*/ 0 h 21153"/>
              </a:gdLst>
              <a:ahLst/>
              <a:cxnLst>
                <a:cxn ang="0">
                  <a:pos x="connsiteX0" y="connsiteY0"/>
                </a:cxn>
                <a:cxn ang="0">
                  <a:pos x="connsiteX1" y="connsiteY1"/>
                </a:cxn>
                <a:cxn ang="0">
                  <a:pos x="connsiteX2" y="connsiteY2"/>
                </a:cxn>
                <a:cxn ang="0">
                  <a:pos x="connsiteX3" y="connsiteY3"/>
                </a:cxn>
              </a:cxnLst>
              <a:rect l="l" t="t" r="r" b="b"/>
              <a:pathLst>
                <a:path w="20296" h="21153">
                  <a:moveTo>
                    <a:pt x="10416" y="0"/>
                  </a:moveTo>
                  <a:cubicBezTo>
                    <a:pt x="951" y="968"/>
                    <a:pt x="-2706" y="11724"/>
                    <a:pt x="2134" y="17639"/>
                  </a:cubicBezTo>
                  <a:cubicBezTo>
                    <a:pt x="7727" y="24630"/>
                    <a:pt x="19021" y="20543"/>
                    <a:pt x="20204" y="11078"/>
                  </a:cubicBezTo>
                  <a:cubicBezTo>
                    <a:pt x="20849" y="6453"/>
                    <a:pt x="18160" y="0"/>
                    <a:pt x="104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5" name="任意多边形: 形状 1391">
              <a:extLst>
                <a:ext uri="{FF2B5EF4-FFF2-40B4-BE49-F238E27FC236}">
                  <a16:creationId xmlns:a16="http://schemas.microsoft.com/office/drawing/2014/main" xmlns="" id="{717776A6-9745-4499-B804-AC382234B8AD}"/>
                </a:ext>
              </a:extLst>
            </p:cNvPr>
            <p:cNvSpPr/>
            <p:nvPr/>
          </p:nvSpPr>
          <p:spPr>
            <a:xfrm>
              <a:off x="1427982" y="4178596"/>
              <a:ext cx="83760" cy="89714"/>
            </a:xfrm>
            <a:custGeom>
              <a:avLst/>
              <a:gdLst>
                <a:gd name="connsiteX0" fmla="*/ 19727 w 19822"/>
                <a:gd name="connsiteY0" fmla="*/ 11078 h 21231"/>
                <a:gd name="connsiteX1" fmla="*/ 19727 w 19822"/>
                <a:gd name="connsiteY1" fmla="*/ 11078 h 21231"/>
                <a:gd name="connsiteX2" fmla="*/ 10262 w 19822"/>
                <a:gd name="connsiteY2" fmla="*/ 0 h 21231"/>
                <a:gd name="connsiteX3" fmla="*/ 1980 w 19822"/>
                <a:gd name="connsiteY3" fmla="*/ 17747 h 21231"/>
                <a:gd name="connsiteX4" fmla="*/ 19727 w 19822"/>
                <a:gd name="connsiteY4" fmla="*/ 11078 h 21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2" h="21231">
                  <a:moveTo>
                    <a:pt x="19727" y="11078"/>
                  </a:moveTo>
                  <a:lnTo>
                    <a:pt x="19727" y="11078"/>
                  </a:lnTo>
                  <a:cubicBezTo>
                    <a:pt x="20373" y="6453"/>
                    <a:pt x="17791" y="0"/>
                    <a:pt x="10262" y="0"/>
                  </a:cubicBezTo>
                  <a:cubicBezTo>
                    <a:pt x="1120" y="1076"/>
                    <a:pt x="-2644" y="11831"/>
                    <a:pt x="1980" y="17747"/>
                  </a:cubicBezTo>
                  <a:cubicBezTo>
                    <a:pt x="7358" y="24738"/>
                    <a:pt x="18437" y="20543"/>
                    <a:pt x="19727"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6" name="任意多边形: 形状 1392">
              <a:extLst>
                <a:ext uri="{FF2B5EF4-FFF2-40B4-BE49-F238E27FC236}">
                  <a16:creationId xmlns:a16="http://schemas.microsoft.com/office/drawing/2014/main" xmlns="" id="{53DD981F-CC25-4D85-BD2A-4E7A70B5192F}"/>
                </a:ext>
              </a:extLst>
            </p:cNvPr>
            <p:cNvSpPr/>
            <p:nvPr/>
          </p:nvSpPr>
          <p:spPr>
            <a:xfrm>
              <a:off x="1745773" y="4157227"/>
              <a:ext cx="81410" cy="89726"/>
            </a:xfrm>
            <a:custGeom>
              <a:avLst/>
              <a:gdLst>
                <a:gd name="connsiteX0" fmla="*/ 10130 w 19266"/>
                <a:gd name="connsiteY0" fmla="*/ 1 h 21234"/>
                <a:gd name="connsiteX1" fmla="*/ 1848 w 19266"/>
                <a:gd name="connsiteY1" fmla="*/ 17856 h 21234"/>
                <a:gd name="connsiteX2" fmla="*/ 19165 w 19266"/>
                <a:gd name="connsiteY2" fmla="*/ 10972 h 21234"/>
                <a:gd name="connsiteX3" fmla="*/ 19165 w 19266"/>
                <a:gd name="connsiteY3" fmla="*/ 10972 h 21234"/>
                <a:gd name="connsiteX4" fmla="*/ 10130 w 19266"/>
                <a:gd name="connsiteY4" fmla="*/ 1 h 2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66" h="21234">
                  <a:moveTo>
                    <a:pt x="10130" y="1"/>
                  </a:moveTo>
                  <a:cubicBezTo>
                    <a:pt x="1203" y="1184"/>
                    <a:pt x="-2562" y="11940"/>
                    <a:pt x="1848" y="17856"/>
                  </a:cubicBezTo>
                  <a:cubicBezTo>
                    <a:pt x="6903" y="24739"/>
                    <a:pt x="17766" y="20437"/>
                    <a:pt x="19165" y="10972"/>
                  </a:cubicBezTo>
                  <a:lnTo>
                    <a:pt x="19165" y="10972"/>
                  </a:lnTo>
                  <a:cubicBezTo>
                    <a:pt x="19810" y="6347"/>
                    <a:pt x="17444" y="-106"/>
                    <a:pt x="10130"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7" name="任意多边形: 形状 1393">
              <a:extLst>
                <a:ext uri="{FF2B5EF4-FFF2-40B4-BE49-F238E27FC236}">
                  <a16:creationId xmlns:a16="http://schemas.microsoft.com/office/drawing/2014/main" xmlns="" id="{AC772676-25C4-4D06-A028-CA10D59A005A}"/>
                </a:ext>
              </a:extLst>
            </p:cNvPr>
            <p:cNvSpPr/>
            <p:nvPr/>
          </p:nvSpPr>
          <p:spPr>
            <a:xfrm>
              <a:off x="2049539" y="4133124"/>
              <a:ext cx="75528" cy="89756"/>
            </a:xfrm>
            <a:custGeom>
              <a:avLst/>
              <a:gdLst>
                <a:gd name="connsiteX0" fmla="*/ 17727 w 17874"/>
                <a:gd name="connsiteY0" fmla="*/ 10868 h 21241"/>
                <a:gd name="connsiteX1" fmla="*/ 9660 w 17874"/>
                <a:gd name="connsiteY1" fmla="*/ 5 h 21241"/>
                <a:gd name="connsiteX2" fmla="*/ 1593 w 17874"/>
                <a:gd name="connsiteY2" fmla="*/ 17967 h 21241"/>
                <a:gd name="connsiteX3" fmla="*/ 17727 w 17874"/>
                <a:gd name="connsiteY3" fmla="*/ 10868 h 21241"/>
              </a:gdLst>
              <a:ahLst/>
              <a:cxnLst>
                <a:cxn ang="0">
                  <a:pos x="connsiteX0" y="connsiteY0"/>
                </a:cxn>
                <a:cxn ang="0">
                  <a:pos x="connsiteX1" y="connsiteY1"/>
                </a:cxn>
                <a:cxn ang="0">
                  <a:pos x="connsiteX2" y="connsiteY2"/>
                </a:cxn>
                <a:cxn ang="0">
                  <a:pos x="connsiteX3" y="connsiteY3"/>
                </a:cxn>
              </a:cxnLst>
              <a:rect l="l" t="t" r="r" b="b"/>
              <a:pathLst>
                <a:path w="17874" h="21241">
                  <a:moveTo>
                    <a:pt x="17727" y="10868"/>
                  </a:moveTo>
                  <a:cubicBezTo>
                    <a:pt x="18480" y="6243"/>
                    <a:pt x="16436" y="-210"/>
                    <a:pt x="9660" y="5"/>
                  </a:cubicBezTo>
                  <a:cubicBezTo>
                    <a:pt x="1378" y="1188"/>
                    <a:pt x="-2386" y="12051"/>
                    <a:pt x="1593" y="17967"/>
                  </a:cubicBezTo>
                  <a:cubicBezTo>
                    <a:pt x="6218" y="24743"/>
                    <a:pt x="16329" y="20333"/>
                    <a:pt x="17727"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8" name="任意多边形: 形状 1394">
              <a:extLst>
                <a:ext uri="{FF2B5EF4-FFF2-40B4-BE49-F238E27FC236}">
                  <a16:creationId xmlns:a16="http://schemas.microsoft.com/office/drawing/2014/main" xmlns="" id="{7AFDB5E4-889E-41FB-BF7C-BFAF4C20A678}"/>
                </a:ext>
              </a:extLst>
            </p:cNvPr>
            <p:cNvSpPr/>
            <p:nvPr/>
          </p:nvSpPr>
          <p:spPr>
            <a:xfrm>
              <a:off x="2327258" y="4106308"/>
              <a:ext cx="67850" cy="89887"/>
            </a:xfrm>
            <a:custGeom>
              <a:avLst/>
              <a:gdLst>
                <a:gd name="connsiteX0" fmla="*/ 15891 w 16057"/>
                <a:gd name="connsiteY0" fmla="*/ 10868 h 21272"/>
                <a:gd name="connsiteX1" fmla="*/ 8900 w 16057"/>
                <a:gd name="connsiteY1" fmla="*/ 5 h 21272"/>
                <a:gd name="connsiteX2" fmla="*/ 1802 w 16057"/>
                <a:gd name="connsiteY2" fmla="*/ 18720 h 21272"/>
                <a:gd name="connsiteX3" fmla="*/ 15891 w 16057"/>
                <a:gd name="connsiteY3" fmla="*/ 10868 h 21272"/>
              </a:gdLst>
              <a:ahLst/>
              <a:cxnLst>
                <a:cxn ang="0">
                  <a:pos x="connsiteX0" y="connsiteY0"/>
                </a:cxn>
                <a:cxn ang="0">
                  <a:pos x="connsiteX1" y="connsiteY1"/>
                </a:cxn>
                <a:cxn ang="0">
                  <a:pos x="connsiteX2" y="connsiteY2"/>
                </a:cxn>
                <a:cxn ang="0">
                  <a:pos x="connsiteX3" y="connsiteY3"/>
                </a:cxn>
              </a:cxnLst>
              <a:rect l="l" t="t" r="r" b="b"/>
              <a:pathLst>
                <a:path w="16057" h="21272">
                  <a:moveTo>
                    <a:pt x="15891" y="10868"/>
                  </a:moveTo>
                  <a:cubicBezTo>
                    <a:pt x="16644" y="6243"/>
                    <a:pt x="14923" y="-210"/>
                    <a:pt x="8900" y="5"/>
                  </a:cubicBezTo>
                  <a:cubicBezTo>
                    <a:pt x="1049" y="1404"/>
                    <a:pt x="-2393" y="13127"/>
                    <a:pt x="1802" y="18720"/>
                  </a:cubicBezTo>
                  <a:cubicBezTo>
                    <a:pt x="6104" y="24528"/>
                    <a:pt x="14493" y="19796"/>
                    <a:pt x="15891"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9" name="任意多边形: 形状 1395">
              <a:extLst>
                <a:ext uri="{FF2B5EF4-FFF2-40B4-BE49-F238E27FC236}">
                  <a16:creationId xmlns:a16="http://schemas.microsoft.com/office/drawing/2014/main" xmlns="" id="{9733C4AE-1BCF-4D83-8634-ECFCDB28A391}"/>
                </a:ext>
              </a:extLst>
            </p:cNvPr>
            <p:cNvSpPr/>
            <p:nvPr/>
          </p:nvSpPr>
          <p:spPr>
            <a:xfrm>
              <a:off x="2575875" y="4077676"/>
              <a:ext cx="60663" cy="90221"/>
            </a:xfrm>
            <a:custGeom>
              <a:avLst/>
              <a:gdLst>
                <a:gd name="connsiteX0" fmla="*/ 14168 w 14356"/>
                <a:gd name="connsiteY0" fmla="*/ 10868 h 21351"/>
                <a:gd name="connsiteX1" fmla="*/ 8145 w 14356"/>
                <a:gd name="connsiteY1" fmla="*/ 5 h 21351"/>
                <a:gd name="connsiteX2" fmla="*/ 1907 w 14356"/>
                <a:gd name="connsiteY2" fmla="*/ 19365 h 21351"/>
                <a:gd name="connsiteX3" fmla="*/ 14168 w 14356"/>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4356" h="21351">
                  <a:moveTo>
                    <a:pt x="14168" y="10868"/>
                  </a:moveTo>
                  <a:cubicBezTo>
                    <a:pt x="14921" y="6243"/>
                    <a:pt x="13523" y="-210"/>
                    <a:pt x="8145" y="5"/>
                  </a:cubicBezTo>
                  <a:cubicBezTo>
                    <a:pt x="724" y="1511"/>
                    <a:pt x="-2288" y="14203"/>
                    <a:pt x="1907" y="19365"/>
                  </a:cubicBezTo>
                  <a:cubicBezTo>
                    <a:pt x="5886" y="24313"/>
                    <a:pt x="12877" y="19473"/>
                    <a:pt x="14168"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0" name="任意多边形: 形状 1396">
              <a:extLst>
                <a:ext uri="{FF2B5EF4-FFF2-40B4-BE49-F238E27FC236}">
                  <a16:creationId xmlns:a16="http://schemas.microsoft.com/office/drawing/2014/main" xmlns="" id="{DD5C250B-A4D3-4CAE-8153-E86490040B23}"/>
                </a:ext>
              </a:extLst>
            </p:cNvPr>
            <p:cNvSpPr/>
            <p:nvPr/>
          </p:nvSpPr>
          <p:spPr>
            <a:xfrm>
              <a:off x="2795708" y="4048109"/>
              <a:ext cx="53205" cy="90339"/>
            </a:xfrm>
            <a:custGeom>
              <a:avLst/>
              <a:gdLst>
                <a:gd name="connsiteX0" fmla="*/ 12372 w 12591"/>
                <a:gd name="connsiteY0" fmla="*/ 10767 h 21379"/>
                <a:gd name="connsiteX1" fmla="*/ 7424 w 12591"/>
                <a:gd name="connsiteY1" fmla="*/ 12 h 21379"/>
                <a:gd name="connsiteX2" fmla="*/ 1509 w 12591"/>
                <a:gd name="connsiteY2" fmla="*/ 19479 h 21379"/>
                <a:gd name="connsiteX3" fmla="*/ 12372 w 12591"/>
                <a:gd name="connsiteY3" fmla="*/ 10767 h 21379"/>
              </a:gdLst>
              <a:ahLst/>
              <a:cxnLst>
                <a:cxn ang="0">
                  <a:pos x="connsiteX0" y="connsiteY0"/>
                </a:cxn>
                <a:cxn ang="0">
                  <a:pos x="connsiteX1" y="connsiteY1"/>
                </a:cxn>
                <a:cxn ang="0">
                  <a:pos x="connsiteX2" y="connsiteY2"/>
                </a:cxn>
                <a:cxn ang="0">
                  <a:pos x="connsiteX3" y="connsiteY3"/>
                </a:cxn>
              </a:cxnLst>
              <a:rect l="l" t="t" r="r" b="b"/>
              <a:pathLst>
                <a:path w="12591" h="21379">
                  <a:moveTo>
                    <a:pt x="12372" y="10767"/>
                  </a:moveTo>
                  <a:cubicBezTo>
                    <a:pt x="13125" y="6142"/>
                    <a:pt x="12049" y="-311"/>
                    <a:pt x="7424" y="12"/>
                  </a:cubicBezTo>
                  <a:cubicBezTo>
                    <a:pt x="971" y="1517"/>
                    <a:pt x="-2041" y="14209"/>
                    <a:pt x="1509" y="19479"/>
                  </a:cubicBezTo>
                  <a:cubicBezTo>
                    <a:pt x="4843" y="24319"/>
                    <a:pt x="10974" y="19372"/>
                    <a:pt x="12372"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1" name="任意多边形: 形状 1397">
              <a:extLst>
                <a:ext uri="{FF2B5EF4-FFF2-40B4-BE49-F238E27FC236}">
                  <a16:creationId xmlns:a16="http://schemas.microsoft.com/office/drawing/2014/main" xmlns="" id="{D68A6A70-1931-4568-BAF9-F91FF556C998}"/>
                </a:ext>
              </a:extLst>
            </p:cNvPr>
            <p:cNvSpPr/>
            <p:nvPr/>
          </p:nvSpPr>
          <p:spPr>
            <a:xfrm>
              <a:off x="2985454" y="4017203"/>
              <a:ext cx="45425" cy="90250"/>
            </a:xfrm>
            <a:custGeom>
              <a:avLst/>
              <a:gdLst>
                <a:gd name="connsiteX0" fmla="*/ 1456 w 10750"/>
                <a:gd name="connsiteY0" fmla="*/ 20017 h 21358"/>
                <a:gd name="connsiteX1" fmla="*/ 10491 w 10750"/>
                <a:gd name="connsiteY1" fmla="*/ 10767 h 21358"/>
                <a:gd name="connsiteX2" fmla="*/ 6511 w 10750"/>
                <a:gd name="connsiteY2" fmla="*/ 12 h 21358"/>
                <a:gd name="connsiteX3" fmla="*/ 1456 w 10750"/>
                <a:gd name="connsiteY3" fmla="*/ 20017 h 21358"/>
              </a:gdLst>
              <a:ahLst/>
              <a:cxnLst>
                <a:cxn ang="0">
                  <a:pos x="connsiteX0" y="connsiteY0"/>
                </a:cxn>
                <a:cxn ang="0">
                  <a:pos x="connsiteX1" y="connsiteY1"/>
                </a:cxn>
                <a:cxn ang="0">
                  <a:pos x="connsiteX2" y="connsiteY2"/>
                </a:cxn>
                <a:cxn ang="0">
                  <a:pos x="connsiteX3" y="connsiteY3"/>
                </a:cxn>
              </a:cxnLst>
              <a:rect l="l" t="t" r="r" b="b"/>
              <a:pathLst>
                <a:path w="10750" h="21358">
                  <a:moveTo>
                    <a:pt x="1456" y="20017"/>
                  </a:moveTo>
                  <a:cubicBezTo>
                    <a:pt x="4252" y="23889"/>
                    <a:pt x="9200" y="18941"/>
                    <a:pt x="10491" y="10767"/>
                  </a:cubicBezTo>
                  <a:cubicBezTo>
                    <a:pt x="11243" y="6142"/>
                    <a:pt x="10491" y="-311"/>
                    <a:pt x="6511" y="12"/>
                  </a:cubicBezTo>
                  <a:cubicBezTo>
                    <a:pt x="811" y="1625"/>
                    <a:pt x="-1878" y="15392"/>
                    <a:pt x="1456" y="200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2" name="任意多边形: 形状 1398">
              <a:extLst>
                <a:ext uri="{FF2B5EF4-FFF2-40B4-BE49-F238E27FC236}">
                  <a16:creationId xmlns:a16="http://schemas.microsoft.com/office/drawing/2014/main" xmlns="" id="{5BA5AB7F-496C-4C79-A738-EA5D2B67A5E9}"/>
                </a:ext>
              </a:extLst>
            </p:cNvPr>
            <p:cNvSpPr/>
            <p:nvPr/>
          </p:nvSpPr>
          <p:spPr>
            <a:xfrm>
              <a:off x="3144684" y="3984932"/>
              <a:ext cx="37790" cy="90538"/>
            </a:xfrm>
            <a:custGeom>
              <a:avLst/>
              <a:gdLst>
                <a:gd name="connsiteX0" fmla="*/ 8624 w 8943"/>
                <a:gd name="connsiteY0" fmla="*/ 10767 h 21426"/>
                <a:gd name="connsiteX1" fmla="*/ 8624 w 8943"/>
                <a:gd name="connsiteY1" fmla="*/ 10767 h 21426"/>
                <a:gd name="connsiteX2" fmla="*/ 5721 w 8943"/>
                <a:gd name="connsiteY2" fmla="*/ 12 h 21426"/>
                <a:gd name="connsiteX3" fmla="*/ 1311 w 8943"/>
                <a:gd name="connsiteY3" fmla="*/ 20555 h 21426"/>
                <a:gd name="connsiteX4" fmla="*/ 8624 w 8943"/>
                <a:gd name="connsiteY4" fmla="*/ 10767 h 2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3" h="21426">
                  <a:moveTo>
                    <a:pt x="8624" y="10767"/>
                  </a:moveTo>
                  <a:lnTo>
                    <a:pt x="8624" y="10767"/>
                  </a:lnTo>
                  <a:cubicBezTo>
                    <a:pt x="9377" y="6035"/>
                    <a:pt x="8947" y="-311"/>
                    <a:pt x="5721" y="12"/>
                  </a:cubicBezTo>
                  <a:cubicBezTo>
                    <a:pt x="773" y="1733"/>
                    <a:pt x="-1701" y="16575"/>
                    <a:pt x="1311" y="20555"/>
                  </a:cubicBezTo>
                  <a:cubicBezTo>
                    <a:pt x="3569" y="23567"/>
                    <a:pt x="7441" y="18404"/>
                    <a:pt x="8624"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3" name="任意多边形: 形状 1399">
              <a:extLst>
                <a:ext uri="{FF2B5EF4-FFF2-40B4-BE49-F238E27FC236}">
                  <a16:creationId xmlns:a16="http://schemas.microsoft.com/office/drawing/2014/main" xmlns="" id="{8631186B-05AA-4097-A2B1-5AC908A43C6B}"/>
                </a:ext>
              </a:extLst>
            </p:cNvPr>
            <p:cNvSpPr/>
            <p:nvPr/>
          </p:nvSpPr>
          <p:spPr>
            <a:xfrm>
              <a:off x="3272584" y="3952175"/>
              <a:ext cx="30243" cy="90791"/>
            </a:xfrm>
            <a:custGeom>
              <a:avLst/>
              <a:gdLst>
                <a:gd name="connsiteX0" fmla="*/ 1051 w 7157"/>
                <a:gd name="connsiteY0" fmla="*/ 20994 h 21486"/>
                <a:gd name="connsiteX1" fmla="*/ 6752 w 7157"/>
                <a:gd name="connsiteY1" fmla="*/ 10776 h 21486"/>
                <a:gd name="connsiteX2" fmla="*/ 4815 w 7157"/>
                <a:gd name="connsiteY2" fmla="*/ 20 h 21486"/>
                <a:gd name="connsiteX3" fmla="*/ 1051 w 7157"/>
                <a:gd name="connsiteY3" fmla="*/ 20994 h 21486"/>
              </a:gdLst>
              <a:ahLst/>
              <a:cxnLst>
                <a:cxn ang="0">
                  <a:pos x="connsiteX0" y="connsiteY0"/>
                </a:cxn>
                <a:cxn ang="0">
                  <a:pos x="connsiteX1" y="connsiteY1"/>
                </a:cxn>
                <a:cxn ang="0">
                  <a:pos x="connsiteX2" y="connsiteY2"/>
                </a:cxn>
                <a:cxn ang="0">
                  <a:pos x="connsiteX3" y="connsiteY3"/>
                </a:cxn>
              </a:cxnLst>
              <a:rect l="l" t="t" r="r" b="b"/>
              <a:pathLst>
                <a:path w="7157" h="21486">
                  <a:moveTo>
                    <a:pt x="1051" y="20994"/>
                  </a:moveTo>
                  <a:cubicBezTo>
                    <a:pt x="2772" y="23145"/>
                    <a:pt x="5676" y="17982"/>
                    <a:pt x="6752" y="10776"/>
                  </a:cubicBezTo>
                  <a:cubicBezTo>
                    <a:pt x="7504" y="6044"/>
                    <a:pt x="7397" y="-410"/>
                    <a:pt x="4815" y="20"/>
                  </a:cubicBezTo>
                  <a:cubicBezTo>
                    <a:pt x="728" y="1849"/>
                    <a:pt x="-1423" y="17875"/>
                    <a:pt x="1051" y="2099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4" name="任意多边形: 形状 1400">
              <a:extLst>
                <a:ext uri="{FF2B5EF4-FFF2-40B4-BE49-F238E27FC236}">
                  <a16:creationId xmlns:a16="http://schemas.microsoft.com/office/drawing/2014/main" xmlns="" id="{140900CD-8328-459B-ADE8-34EC4D144FB4}"/>
                </a:ext>
              </a:extLst>
            </p:cNvPr>
            <p:cNvSpPr/>
            <p:nvPr/>
          </p:nvSpPr>
          <p:spPr>
            <a:xfrm>
              <a:off x="3368188" y="3919034"/>
              <a:ext cx="22641" cy="90567"/>
            </a:xfrm>
            <a:custGeom>
              <a:avLst/>
              <a:gdLst>
                <a:gd name="connsiteX0" fmla="*/ 4024 w 5358"/>
                <a:gd name="connsiteY0" fmla="*/ 12 h 21433"/>
                <a:gd name="connsiteX1" fmla="*/ 690 w 5358"/>
                <a:gd name="connsiteY1" fmla="*/ 21200 h 21433"/>
                <a:gd name="connsiteX2" fmla="*/ 4885 w 5358"/>
                <a:gd name="connsiteY2" fmla="*/ 10767 h 21433"/>
                <a:gd name="connsiteX3" fmla="*/ 4024 w 5358"/>
                <a:gd name="connsiteY3" fmla="*/ 12 h 21433"/>
              </a:gdLst>
              <a:ahLst/>
              <a:cxnLst>
                <a:cxn ang="0">
                  <a:pos x="connsiteX0" y="connsiteY0"/>
                </a:cxn>
                <a:cxn ang="0">
                  <a:pos x="connsiteX1" y="connsiteY1"/>
                </a:cxn>
                <a:cxn ang="0">
                  <a:pos x="connsiteX2" y="connsiteY2"/>
                </a:cxn>
                <a:cxn ang="0">
                  <a:pos x="connsiteX3" y="connsiteY3"/>
                </a:cxn>
              </a:cxnLst>
              <a:rect l="l" t="t" r="r" b="b"/>
              <a:pathLst>
                <a:path w="5358" h="21433">
                  <a:moveTo>
                    <a:pt x="4024" y="12"/>
                  </a:moveTo>
                  <a:cubicBezTo>
                    <a:pt x="905" y="2055"/>
                    <a:pt x="-1138" y="19157"/>
                    <a:pt x="690" y="21200"/>
                  </a:cubicBezTo>
                  <a:cubicBezTo>
                    <a:pt x="1873" y="22598"/>
                    <a:pt x="3917" y="17543"/>
                    <a:pt x="4885" y="10767"/>
                  </a:cubicBezTo>
                  <a:cubicBezTo>
                    <a:pt x="5530" y="6142"/>
                    <a:pt x="5745" y="-311"/>
                    <a:pt x="402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5" name="任意多边形: 形状 1401">
              <a:extLst>
                <a:ext uri="{FF2B5EF4-FFF2-40B4-BE49-F238E27FC236}">
                  <a16:creationId xmlns:a16="http://schemas.microsoft.com/office/drawing/2014/main" xmlns="" id="{37710EBC-3EFD-46CE-855A-B78E04DBB6F6}"/>
                </a:ext>
              </a:extLst>
            </p:cNvPr>
            <p:cNvSpPr/>
            <p:nvPr/>
          </p:nvSpPr>
          <p:spPr>
            <a:xfrm>
              <a:off x="3430271" y="3885905"/>
              <a:ext cx="16231" cy="90897"/>
            </a:xfrm>
            <a:custGeom>
              <a:avLst/>
              <a:gdLst>
                <a:gd name="connsiteX0" fmla="*/ 3315 w 3841"/>
                <a:gd name="connsiteY0" fmla="*/ 0 h 21511"/>
                <a:gd name="connsiteX1" fmla="*/ 411 w 3841"/>
                <a:gd name="connsiteY1" fmla="*/ 21511 h 21511"/>
                <a:gd name="connsiteX2" fmla="*/ 3100 w 3841"/>
                <a:gd name="connsiteY2" fmla="*/ 10863 h 21511"/>
                <a:gd name="connsiteX3" fmla="*/ 3422 w 3841"/>
                <a:gd name="connsiteY3" fmla="*/ 0 h 21511"/>
                <a:gd name="connsiteX4" fmla="*/ 3315 w 3841"/>
                <a:gd name="connsiteY4" fmla="*/ 0 h 21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 h="21511">
                  <a:moveTo>
                    <a:pt x="3315" y="0"/>
                  </a:moveTo>
                  <a:cubicBezTo>
                    <a:pt x="1486" y="2044"/>
                    <a:pt x="-988" y="20758"/>
                    <a:pt x="411" y="21511"/>
                  </a:cubicBezTo>
                  <a:cubicBezTo>
                    <a:pt x="1379" y="21188"/>
                    <a:pt x="2562" y="14950"/>
                    <a:pt x="3100" y="10863"/>
                  </a:cubicBezTo>
                  <a:cubicBezTo>
                    <a:pt x="3637" y="6776"/>
                    <a:pt x="4283" y="430"/>
                    <a:pt x="3422" y="0"/>
                  </a:cubicBezTo>
                  <a:cubicBezTo>
                    <a:pt x="3422" y="0"/>
                    <a:pt x="3422" y="0"/>
                    <a:pt x="33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6" name="任意多边形: 形状 1402">
              <a:extLst>
                <a:ext uri="{FF2B5EF4-FFF2-40B4-BE49-F238E27FC236}">
                  <a16:creationId xmlns:a16="http://schemas.microsoft.com/office/drawing/2014/main" xmlns="" id="{A1F47142-0C81-4A01-BD26-3129FCCE35B1}"/>
                </a:ext>
              </a:extLst>
            </p:cNvPr>
            <p:cNvSpPr/>
            <p:nvPr/>
          </p:nvSpPr>
          <p:spPr>
            <a:xfrm>
              <a:off x="3458350" y="3852730"/>
              <a:ext cx="11861" cy="90897"/>
            </a:xfrm>
            <a:custGeom>
              <a:avLst/>
              <a:gdLst>
                <a:gd name="connsiteX0" fmla="*/ 1509 w 2807"/>
                <a:gd name="connsiteY0" fmla="*/ 11078 h 21511"/>
                <a:gd name="connsiteX1" fmla="*/ 1616 w 2807"/>
                <a:gd name="connsiteY1" fmla="*/ 10540 h 21511"/>
                <a:gd name="connsiteX2" fmla="*/ 1616 w 2807"/>
                <a:gd name="connsiteY2" fmla="*/ 10540 h 21511"/>
                <a:gd name="connsiteX3" fmla="*/ 2800 w 2807"/>
                <a:gd name="connsiteY3" fmla="*/ 0 h 21511"/>
                <a:gd name="connsiteX4" fmla="*/ 3 w 2807"/>
                <a:gd name="connsiteY4" fmla="*/ 21511 h 21511"/>
                <a:gd name="connsiteX5" fmla="*/ 1509 w 2807"/>
                <a:gd name="connsiteY5" fmla="*/ 11078 h 2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7" h="21511">
                  <a:moveTo>
                    <a:pt x="1509" y="11078"/>
                  </a:moveTo>
                  <a:lnTo>
                    <a:pt x="1616" y="10540"/>
                  </a:lnTo>
                  <a:lnTo>
                    <a:pt x="1616" y="10540"/>
                  </a:lnTo>
                  <a:cubicBezTo>
                    <a:pt x="1939" y="8174"/>
                    <a:pt x="2907" y="645"/>
                    <a:pt x="2800" y="0"/>
                  </a:cubicBezTo>
                  <a:cubicBezTo>
                    <a:pt x="2585" y="968"/>
                    <a:pt x="-104" y="20328"/>
                    <a:pt x="3" y="21511"/>
                  </a:cubicBezTo>
                  <a:cubicBezTo>
                    <a:pt x="218" y="20651"/>
                    <a:pt x="756" y="16564"/>
                    <a:pt x="1509"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7" name="任意多边形: 形状 1408">
              <a:extLst>
                <a:ext uri="{FF2B5EF4-FFF2-40B4-BE49-F238E27FC236}">
                  <a16:creationId xmlns:a16="http://schemas.microsoft.com/office/drawing/2014/main" xmlns="" id="{9B755DF8-DC51-40D9-BBC9-9F8E42039851}"/>
                </a:ext>
              </a:extLst>
            </p:cNvPr>
            <p:cNvSpPr/>
            <p:nvPr/>
          </p:nvSpPr>
          <p:spPr>
            <a:xfrm>
              <a:off x="2882586" y="4200814"/>
              <a:ext cx="49325" cy="88404"/>
            </a:xfrm>
            <a:custGeom>
              <a:avLst/>
              <a:gdLst>
                <a:gd name="connsiteX0" fmla="*/ 11280 w 11673"/>
                <a:gd name="connsiteY0" fmla="*/ 10553 h 20921"/>
                <a:gd name="connsiteX1" fmla="*/ 7408 w 11673"/>
                <a:gd name="connsiteY1" fmla="*/ 12 h 20921"/>
                <a:gd name="connsiteX2" fmla="*/ 1385 w 11673"/>
                <a:gd name="connsiteY2" fmla="*/ 19695 h 20921"/>
                <a:gd name="connsiteX3" fmla="*/ 11280 w 11673"/>
                <a:gd name="connsiteY3" fmla="*/ 10553 h 20921"/>
              </a:gdLst>
              <a:ahLst/>
              <a:cxnLst>
                <a:cxn ang="0">
                  <a:pos x="connsiteX0" y="connsiteY0"/>
                </a:cxn>
                <a:cxn ang="0">
                  <a:pos x="connsiteX1" y="connsiteY1"/>
                </a:cxn>
                <a:cxn ang="0">
                  <a:pos x="connsiteX2" y="connsiteY2"/>
                </a:cxn>
                <a:cxn ang="0">
                  <a:pos x="connsiteX3" y="connsiteY3"/>
                </a:cxn>
              </a:cxnLst>
              <a:rect l="l" t="t" r="r" b="b"/>
              <a:pathLst>
                <a:path w="11673" h="20921">
                  <a:moveTo>
                    <a:pt x="11280" y="10553"/>
                  </a:moveTo>
                  <a:cubicBezTo>
                    <a:pt x="12248" y="5928"/>
                    <a:pt x="11603" y="-311"/>
                    <a:pt x="7408" y="12"/>
                  </a:cubicBezTo>
                  <a:cubicBezTo>
                    <a:pt x="1277" y="1625"/>
                    <a:pt x="-2057" y="15177"/>
                    <a:pt x="1385" y="19695"/>
                  </a:cubicBezTo>
                  <a:cubicBezTo>
                    <a:pt x="4181" y="23352"/>
                    <a:pt x="9667" y="18404"/>
                    <a:pt x="11280" y="105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8" name="任意多边形: 形状 1409">
              <a:extLst>
                <a:ext uri="{FF2B5EF4-FFF2-40B4-BE49-F238E27FC236}">
                  <a16:creationId xmlns:a16="http://schemas.microsoft.com/office/drawing/2014/main" xmlns="" id="{28D27E25-A81A-4601-8181-7C71C336F0B3}"/>
                </a:ext>
              </a:extLst>
            </p:cNvPr>
            <p:cNvSpPr/>
            <p:nvPr/>
          </p:nvSpPr>
          <p:spPr>
            <a:xfrm>
              <a:off x="3053415" y="4168999"/>
              <a:ext cx="42539" cy="88649"/>
            </a:xfrm>
            <a:custGeom>
              <a:avLst/>
              <a:gdLst>
                <a:gd name="connsiteX0" fmla="*/ 968 w 10067"/>
                <a:gd name="connsiteY0" fmla="*/ 19695 h 20979"/>
                <a:gd name="connsiteX1" fmla="*/ 9572 w 10067"/>
                <a:gd name="connsiteY1" fmla="*/ 10552 h 20979"/>
                <a:gd name="connsiteX2" fmla="*/ 6776 w 10067"/>
                <a:gd name="connsiteY2" fmla="*/ 12 h 20979"/>
                <a:gd name="connsiteX3" fmla="*/ 968 w 10067"/>
                <a:gd name="connsiteY3" fmla="*/ 19695 h 20979"/>
              </a:gdLst>
              <a:ahLst/>
              <a:cxnLst>
                <a:cxn ang="0">
                  <a:pos x="connsiteX0" y="connsiteY0"/>
                </a:cxn>
                <a:cxn ang="0">
                  <a:pos x="connsiteX1" y="connsiteY1"/>
                </a:cxn>
                <a:cxn ang="0">
                  <a:pos x="connsiteX2" y="connsiteY2"/>
                </a:cxn>
                <a:cxn ang="0">
                  <a:pos x="connsiteX3" y="connsiteY3"/>
                </a:cxn>
              </a:cxnLst>
              <a:rect l="l" t="t" r="r" b="b"/>
              <a:pathLst>
                <a:path w="10067" h="20979">
                  <a:moveTo>
                    <a:pt x="968" y="19695"/>
                  </a:moveTo>
                  <a:cubicBezTo>
                    <a:pt x="3227" y="23459"/>
                    <a:pt x="7852" y="18512"/>
                    <a:pt x="9572" y="10552"/>
                  </a:cubicBezTo>
                  <a:cubicBezTo>
                    <a:pt x="10541" y="5928"/>
                    <a:pt x="10325" y="-311"/>
                    <a:pt x="6776" y="12"/>
                  </a:cubicBezTo>
                  <a:cubicBezTo>
                    <a:pt x="1506" y="1733"/>
                    <a:pt x="-1721" y="15285"/>
                    <a:pt x="968" y="196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9" name="任意多边形: 形状 1410">
              <a:extLst>
                <a:ext uri="{FF2B5EF4-FFF2-40B4-BE49-F238E27FC236}">
                  <a16:creationId xmlns:a16="http://schemas.microsoft.com/office/drawing/2014/main" xmlns="" id="{13A224E4-4E84-4725-BC60-4DE282C2C7CE}"/>
                </a:ext>
              </a:extLst>
            </p:cNvPr>
            <p:cNvSpPr/>
            <p:nvPr/>
          </p:nvSpPr>
          <p:spPr>
            <a:xfrm>
              <a:off x="3193785" y="4137151"/>
              <a:ext cx="34950" cy="89046"/>
            </a:xfrm>
            <a:custGeom>
              <a:avLst/>
              <a:gdLst>
                <a:gd name="connsiteX0" fmla="*/ 5932 w 8271"/>
                <a:gd name="connsiteY0" fmla="*/ 21 h 21073"/>
                <a:gd name="connsiteX1" fmla="*/ 769 w 8271"/>
                <a:gd name="connsiteY1" fmla="*/ 20241 h 21073"/>
                <a:gd name="connsiteX2" fmla="*/ 7653 w 8271"/>
                <a:gd name="connsiteY2" fmla="*/ 10669 h 21073"/>
                <a:gd name="connsiteX3" fmla="*/ 5932 w 8271"/>
                <a:gd name="connsiteY3" fmla="*/ 21 h 21073"/>
              </a:gdLst>
              <a:ahLst/>
              <a:cxnLst>
                <a:cxn ang="0">
                  <a:pos x="connsiteX0" y="connsiteY0"/>
                </a:cxn>
                <a:cxn ang="0">
                  <a:pos x="connsiteX1" y="connsiteY1"/>
                </a:cxn>
                <a:cxn ang="0">
                  <a:pos x="connsiteX2" y="connsiteY2"/>
                </a:cxn>
                <a:cxn ang="0">
                  <a:pos x="connsiteX3" y="connsiteY3"/>
                </a:cxn>
              </a:cxnLst>
              <a:rect l="l" t="t" r="r" b="b"/>
              <a:pathLst>
                <a:path w="8271" h="21073">
                  <a:moveTo>
                    <a:pt x="5932" y="21"/>
                  </a:moveTo>
                  <a:cubicBezTo>
                    <a:pt x="1522" y="1742"/>
                    <a:pt x="-1489" y="16369"/>
                    <a:pt x="769" y="20241"/>
                  </a:cubicBezTo>
                  <a:cubicBezTo>
                    <a:pt x="2490" y="23145"/>
                    <a:pt x="6147" y="18090"/>
                    <a:pt x="7653" y="10669"/>
                  </a:cubicBezTo>
                  <a:cubicBezTo>
                    <a:pt x="8621" y="5936"/>
                    <a:pt x="8729" y="-409"/>
                    <a:pt x="5932"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0" name="任意多边形: 形状 1411">
              <a:extLst>
                <a:ext uri="{FF2B5EF4-FFF2-40B4-BE49-F238E27FC236}">
                  <a16:creationId xmlns:a16="http://schemas.microsoft.com/office/drawing/2014/main" xmlns="" id="{0079AB4E-4CDF-437A-A8FE-BEC30E937451}"/>
                </a:ext>
              </a:extLst>
            </p:cNvPr>
            <p:cNvSpPr/>
            <p:nvPr/>
          </p:nvSpPr>
          <p:spPr>
            <a:xfrm>
              <a:off x="3302869" y="4104428"/>
              <a:ext cx="28083" cy="88826"/>
            </a:xfrm>
            <a:custGeom>
              <a:avLst/>
              <a:gdLst>
                <a:gd name="connsiteX0" fmla="*/ 5177 w 6646"/>
                <a:gd name="connsiteY0" fmla="*/ 21 h 21021"/>
                <a:gd name="connsiteX1" fmla="*/ 552 w 6646"/>
                <a:gd name="connsiteY1" fmla="*/ 20564 h 21021"/>
                <a:gd name="connsiteX2" fmla="*/ 5930 w 6646"/>
                <a:gd name="connsiteY2" fmla="*/ 10561 h 21021"/>
                <a:gd name="connsiteX3" fmla="*/ 5177 w 6646"/>
                <a:gd name="connsiteY3" fmla="*/ 21 h 21021"/>
              </a:gdLst>
              <a:ahLst/>
              <a:cxnLst>
                <a:cxn ang="0">
                  <a:pos x="connsiteX0" y="connsiteY0"/>
                </a:cxn>
                <a:cxn ang="0">
                  <a:pos x="connsiteX1" y="connsiteY1"/>
                </a:cxn>
                <a:cxn ang="0">
                  <a:pos x="connsiteX2" y="connsiteY2"/>
                </a:cxn>
                <a:cxn ang="0">
                  <a:pos x="connsiteX3" y="connsiteY3"/>
                </a:cxn>
              </a:cxnLst>
              <a:rect l="l" t="t" r="r" b="b"/>
              <a:pathLst>
                <a:path w="6646" h="21021">
                  <a:moveTo>
                    <a:pt x="5177" y="21"/>
                  </a:moveTo>
                  <a:cubicBezTo>
                    <a:pt x="1736" y="1849"/>
                    <a:pt x="-1276" y="17660"/>
                    <a:pt x="552" y="20564"/>
                  </a:cubicBezTo>
                  <a:cubicBezTo>
                    <a:pt x="1736" y="22607"/>
                    <a:pt x="4532" y="17552"/>
                    <a:pt x="5930" y="10561"/>
                  </a:cubicBezTo>
                  <a:cubicBezTo>
                    <a:pt x="6791" y="5936"/>
                    <a:pt x="7221" y="-409"/>
                    <a:pt x="5177"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1" name="任意多边形: 形状 1412">
              <a:extLst>
                <a:ext uri="{FF2B5EF4-FFF2-40B4-BE49-F238E27FC236}">
                  <a16:creationId xmlns:a16="http://schemas.microsoft.com/office/drawing/2014/main" xmlns="" id="{AACA0080-3D83-45F0-AF93-6E9B09F1717D}"/>
                </a:ext>
              </a:extLst>
            </p:cNvPr>
            <p:cNvSpPr/>
            <p:nvPr/>
          </p:nvSpPr>
          <p:spPr>
            <a:xfrm>
              <a:off x="3378790" y="4071286"/>
              <a:ext cx="22151" cy="89101"/>
            </a:xfrm>
            <a:custGeom>
              <a:avLst/>
              <a:gdLst>
                <a:gd name="connsiteX0" fmla="*/ 4527 w 5242"/>
                <a:gd name="connsiteY0" fmla="*/ 12 h 21086"/>
                <a:gd name="connsiteX1" fmla="*/ 225 w 5242"/>
                <a:gd name="connsiteY1" fmla="*/ 20878 h 21086"/>
                <a:gd name="connsiteX2" fmla="*/ 4097 w 5242"/>
                <a:gd name="connsiteY2" fmla="*/ 10552 h 21086"/>
                <a:gd name="connsiteX3" fmla="*/ 4527 w 5242"/>
                <a:gd name="connsiteY3" fmla="*/ 12 h 21086"/>
              </a:gdLst>
              <a:ahLst/>
              <a:cxnLst>
                <a:cxn ang="0">
                  <a:pos x="connsiteX0" y="connsiteY0"/>
                </a:cxn>
                <a:cxn ang="0">
                  <a:pos x="connsiteX1" y="connsiteY1"/>
                </a:cxn>
                <a:cxn ang="0">
                  <a:pos x="connsiteX2" y="connsiteY2"/>
                </a:cxn>
                <a:cxn ang="0">
                  <a:pos x="connsiteX3" y="connsiteY3"/>
                </a:cxn>
              </a:cxnLst>
              <a:rect l="l" t="t" r="r" b="b"/>
              <a:pathLst>
                <a:path w="5242" h="21086">
                  <a:moveTo>
                    <a:pt x="4527" y="12"/>
                  </a:moveTo>
                  <a:cubicBezTo>
                    <a:pt x="2160" y="2055"/>
                    <a:pt x="-851" y="18942"/>
                    <a:pt x="225" y="20878"/>
                  </a:cubicBezTo>
                  <a:cubicBezTo>
                    <a:pt x="977" y="22168"/>
                    <a:pt x="2806" y="17328"/>
                    <a:pt x="4097" y="10552"/>
                  </a:cubicBezTo>
                  <a:cubicBezTo>
                    <a:pt x="5172" y="6035"/>
                    <a:pt x="5817" y="-311"/>
                    <a:pt x="452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2" name="任意多边形: 形状 1413">
              <a:extLst>
                <a:ext uri="{FF2B5EF4-FFF2-40B4-BE49-F238E27FC236}">
                  <a16:creationId xmlns:a16="http://schemas.microsoft.com/office/drawing/2014/main" xmlns="" id="{518D27B9-0CEA-4AD0-864A-FDFC91482E90}"/>
                </a:ext>
              </a:extLst>
            </p:cNvPr>
            <p:cNvSpPr/>
            <p:nvPr/>
          </p:nvSpPr>
          <p:spPr>
            <a:xfrm>
              <a:off x="3421507" y="4038614"/>
              <a:ext cx="17431" cy="89076"/>
            </a:xfrm>
            <a:custGeom>
              <a:avLst/>
              <a:gdLst>
                <a:gd name="connsiteX0" fmla="*/ 10 w 4125"/>
                <a:gd name="connsiteY0" fmla="*/ 21081 h 21080"/>
                <a:gd name="connsiteX1" fmla="*/ 118 w 4125"/>
                <a:gd name="connsiteY1" fmla="*/ 21081 h 21080"/>
                <a:gd name="connsiteX2" fmla="*/ 2592 w 4125"/>
                <a:gd name="connsiteY2" fmla="*/ 10648 h 21080"/>
                <a:gd name="connsiteX3" fmla="*/ 4097 w 4125"/>
                <a:gd name="connsiteY3" fmla="*/ 0 h 21080"/>
                <a:gd name="connsiteX4" fmla="*/ 3990 w 4125"/>
                <a:gd name="connsiteY4" fmla="*/ 0 h 21080"/>
                <a:gd name="connsiteX5" fmla="*/ 10 w 4125"/>
                <a:gd name="connsiteY5" fmla="*/ 21081 h 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 h="21080">
                  <a:moveTo>
                    <a:pt x="10" y="21081"/>
                  </a:moveTo>
                  <a:cubicBezTo>
                    <a:pt x="10" y="21081"/>
                    <a:pt x="118" y="21081"/>
                    <a:pt x="118" y="21081"/>
                  </a:cubicBezTo>
                  <a:cubicBezTo>
                    <a:pt x="763" y="20005"/>
                    <a:pt x="2054" y="13767"/>
                    <a:pt x="2592" y="10648"/>
                  </a:cubicBezTo>
                  <a:cubicBezTo>
                    <a:pt x="3237" y="7314"/>
                    <a:pt x="4312" y="1183"/>
                    <a:pt x="4097" y="0"/>
                  </a:cubicBezTo>
                  <a:cubicBezTo>
                    <a:pt x="4097" y="0"/>
                    <a:pt x="3990" y="0"/>
                    <a:pt x="3990" y="0"/>
                  </a:cubicBezTo>
                  <a:cubicBezTo>
                    <a:pt x="3022" y="1721"/>
                    <a:pt x="-205" y="19145"/>
                    <a:pt x="10" y="210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3" name="任意多边形: 形状 1423">
              <a:extLst>
                <a:ext uri="{FF2B5EF4-FFF2-40B4-BE49-F238E27FC236}">
                  <a16:creationId xmlns:a16="http://schemas.microsoft.com/office/drawing/2014/main" xmlns="" id="{440DE9DB-D81C-4CF2-A74C-527D44D708BB}"/>
                </a:ext>
              </a:extLst>
            </p:cNvPr>
            <p:cNvSpPr/>
            <p:nvPr/>
          </p:nvSpPr>
          <p:spPr>
            <a:xfrm>
              <a:off x="102436" y="4229954"/>
              <a:ext cx="86895" cy="89215"/>
            </a:xfrm>
            <a:custGeom>
              <a:avLst/>
              <a:gdLst>
                <a:gd name="connsiteX0" fmla="*/ 20541 w 20564"/>
                <a:gd name="connsiteY0" fmla="*/ 11401 h 21113"/>
                <a:gd name="connsiteX1" fmla="*/ 10001 w 20564"/>
                <a:gd name="connsiteY1" fmla="*/ 0 h 21113"/>
                <a:gd name="connsiteX2" fmla="*/ 2472 w 20564"/>
                <a:gd name="connsiteY2" fmla="*/ 17424 h 21113"/>
                <a:gd name="connsiteX3" fmla="*/ 20541 w 20564"/>
                <a:gd name="connsiteY3" fmla="*/ 11401 h 21113"/>
              </a:gdLst>
              <a:ahLst/>
              <a:cxnLst>
                <a:cxn ang="0">
                  <a:pos x="connsiteX0" y="connsiteY0"/>
                </a:cxn>
                <a:cxn ang="0">
                  <a:pos x="connsiteX1" y="connsiteY1"/>
                </a:cxn>
                <a:cxn ang="0">
                  <a:pos x="connsiteX2" y="connsiteY2"/>
                </a:cxn>
                <a:cxn ang="0">
                  <a:pos x="connsiteX3" y="connsiteY3"/>
                </a:cxn>
              </a:cxnLst>
              <a:rect l="l" t="t" r="r" b="b"/>
              <a:pathLst>
                <a:path w="20564" h="21113">
                  <a:moveTo>
                    <a:pt x="20541" y="11401"/>
                  </a:moveTo>
                  <a:cubicBezTo>
                    <a:pt x="20864" y="6776"/>
                    <a:pt x="17853" y="215"/>
                    <a:pt x="10001" y="0"/>
                  </a:cubicBezTo>
                  <a:cubicBezTo>
                    <a:pt x="429" y="645"/>
                    <a:pt x="-2691" y="11293"/>
                    <a:pt x="2472" y="17424"/>
                  </a:cubicBezTo>
                  <a:cubicBezTo>
                    <a:pt x="8388" y="24523"/>
                    <a:pt x="19789" y="20758"/>
                    <a:pt x="20541"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4" name="任意多边形: 形状 1424">
              <a:extLst>
                <a:ext uri="{FF2B5EF4-FFF2-40B4-BE49-F238E27FC236}">
                  <a16:creationId xmlns:a16="http://schemas.microsoft.com/office/drawing/2014/main" xmlns="" id="{876E7A69-A988-45F8-B898-4557D108416A}"/>
                </a:ext>
              </a:extLst>
            </p:cNvPr>
            <p:cNvSpPr/>
            <p:nvPr/>
          </p:nvSpPr>
          <p:spPr>
            <a:xfrm>
              <a:off x="436102" y="4222225"/>
              <a:ext cx="87352" cy="89536"/>
            </a:xfrm>
            <a:custGeom>
              <a:avLst/>
              <a:gdLst>
                <a:gd name="connsiteX0" fmla="*/ 10199 w 20672"/>
                <a:gd name="connsiteY0" fmla="*/ 0 h 21189"/>
                <a:gd name="connsiteX1" fmla="*/ 2347 w 20672"/>
                <a:gd name="connsiteY1" fmla="*/ 17532 h 21189"/>
                <a:gd name="connsiteX2" fmla="*/ 20632 w 20672"/>
                <a:gd name="connsiteY2" fmla="*/ 11401 h 21189"/>
                <a:gd name="connsiteX3" fmla="*/ 10199 w 20672"/>
                <a:gd name="connsiteY3" fmla="*/ 0 h 21189"/>
              </a:gdLst>
              <a:ahLst/>
              <a:cxnLst>
                <a:cxn ang="0">
                  <a:pos x="connsiteX0" y="connsiteY0"/>
                </a:cxn>
                <a:cxn ang="0">
                  <a:pos x="connsiteX1" y="connsiteY1"/>
                </a:cxn>
                <a:cxn ang="0">
                  <a:pos x="connsiteX2" y="connsiteY2"/>
                </a:cxn>
                <a:cxn ang="0">
                  <a:pos x="connsiteX3" y="connsiteY3"/>
                </a:cxn>
              </a:cxnLst>
              <a:rect l="l" t="t" r="r" b="b"/>
              <a:pathLst>
                <a:path w="20672" h="21189">
                  <a:moveTo>
                    <a:pt x="10199" y="0"/>
                  </a:moveTo>
                  <a:cubicBezTo>
                    <a:pt x="626" y="753"/>
                    <a:pt x="-2708" y="11401"/>
                    <a:pt x="2347" y="17532"/>
                  </a:cubicBezTo>
                  <a:cubicBezTo>
                    <a:pt x="8263" y="24630"/>
                    <a:pt x="19664" y="20758"/>
                    <a:pt x="20632" y="11401"/>
                  </a:cubicBezTo>
                  <a:cubicBezTo>
                    <a:pt x="21062" y="6668"/>
                    <a:pt x="18158" y="108"/>
                    <a:pt x="1019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5" name="任意多边形: 形状 1425">
              <a:extLst>
                <a:ext uri="{FF2B5EF4-FFF2-40B4-BE49-F238E27FC236}">
                  <a16:creationId xmlns:a16="http://schemas.microsoft.com/office/drawing/2014/main" xmlns="" id="{7074C973-7400-4496-8D04-9793654CA700}"/>
                </a:ext>
              </a:extLst>
            </p:cNvPr>
            <p:cNvSpPr/>
            <p:nvPr/>
          </p:nvSpPr>
          <p:spPr>
            <a:xfrm>
              <a:off x="769980" y="4210862"/>
              <a:ext cx="87533" cy="89841"/>
            </a:xfrm>
            <a:custGeom>
              <a:avLst/>
              <a:gdLst>
                <a:gd name="connsiteX0" fmla="*/ 10455 w 20715"/>
                <a:gd name="connsiteY0" fmla="*/ 0 h 21261"/>
                <a:gd name="connsiteX1" fmla="*/ 2388 w 20715"/>
                <a:gd name="connsiteY1" fmla="*/ 17639 h 21261"/>
                <a:gd name="connsiteX2" fmla="*/ 20673 w 20715"/>
                <a:gd name="connsiteY2" fmla="*/ 11293 h 21261"/>
                <a:gd name="connsiteX3" fmla="*/ 10455 w 20715"/>
                <a:gd name="connsiteY3" fmla="*/ 0 h 21261"/>
              </a:gdLst>
              <a:ahLst/>
              <a:cxnLst>
                <a:cxn ang="0">
                  <a:pos x="connsiteX0" y="connsiteY0"/>
                </a:cxn>
                <a:cxn ang="0">
                  <a:pos x="connsiteX1" y="connsiteY1"/>
                </a:cxn>
                <a:cxn ang="0">
                  <a:pos x="connsiteX2" y="connsiteY2"/>
                </a:cxn>
                <a:cxn ang="0">
                  <a:pos x="connsiteX3" y="connsiteY3"/>
                </a:cxn>
              </a:cxnLst>
              <a:rect l="l" t="t" r="r" b="b"/>
              <a:pathLst>
                <a:path w="20715" h="21261">
                  <a:moveTo>
                    <a:pt x="10455" y="0"/>
                  </a:moveTo>
                  <a:cubicBezTo>
                    <a:pt x="667" y="860"/>
                    <a:pt x="-2775" y="11401"/>
                    <a:pt x="2388" y="17639"/>
                  </a:cubicBezTo>
                  <a:cubicBezTo>
                    <a:pt x="8196" y="24738"/>
                    <a:pt x="19597" y="20758"/>
                    <a:pt x="20673" y="11293"/>
                  </a:cubicBezTo>
                  <a:cubicBezTo>
                    <a:pt x="21103" y="6668"/>
                    <a:pt x="18306" y="108"/>
                    <a:pt x="1045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6" name="任意多边形: 形状 1436">
              <a:extLst>
                <a:ext uri="{FF2B5EF4-FFF2-40B4-BE49-F238E27FC236}">
                  <a16:creationId xmlns:a16="http://schemas.microsoft.com/office/drawing/2014/main" xmlns="" id="{607A86A8-E911-4420-9476-B9BF45EE2D61}"/>
                </a:ext>
              </a:extLst>
            </p:cNvPr>
            <p:cNvSpPr/>
            <p:nvPr/>
          </p:nvSpPr>
          <p:spPr>
            <a:xfrm>
              <a:off x="289288" y="4393569"/>
              <a:ext cx="86452" cy="87356"/>
            </a:xfrm>
            <a:custGeom>
              <a:avLst/>
              <a:gdLst>
                <a:gd name="connsiteX0" fmla="*/ 20420 w 20459"/>
                <a:gd name="connsiteY0" fmla="*/ 11186 h 20673"/>
                <a:gd name="connsiteX1" fmla="*/ 10094 w 20459"/>
                <a:gd name="connsiteY1" fmla="*/ 0 h 20673"/>
                <a:gd name="connsiteX2" fmla="*/ 2350 w 20459"/>
                <a:gd name="connsiteY2" fmla="*/ 17101 h 20673"/>
                <a:gd name="connsiteX3" fmla="*/ 20420 w 20459"/>
                <a:gd name="connsiteY3" fmla="*/ 11186 h 20673"/>
              </a:gdLst>
              <a:ahLst/>
              <a:cxnLst>
                <a:cxn ang="0">
                  <a:pos x="connsiteX0" y="connsiteY0"/>
                </a:cxn>
                <a:cxn ang="0">
                  <a:pos x="connsiteX1" y="connsiteY1"/>
                </a:cxn>
                <a:cxn ang="0">
                  <a:pos x="connsiteX2" y="connsiteY2"/>
                </a:cxn>
                <a:cxn ang="0">
                  <a:pos x="connsiteX3" y="connsiteY3"/>
                </a:cxn>
              </a:cxnLst>
              <a:rect l="l" t="t" r="r" b="b"/>
              <a:pathLst>
                <a:path w="20459" h="20673">
                  <a:moveTo>
                    <a:pt x="20420" y="11186"/>
                  </a:moveTo>
                  <a:cubicBezTo>
                    <a:pt x="20850" y="6668"/>
                    <a:pt x="17838" y="215"/>
                    <a:pt x="10094" y="0"/>
                  </a:cubicBezTo>
                  <a:cubicBezTo>
                    <a:pt x="630" y="753"/>
                    <a:pt x="-2705" y="11078"/>
                    <a:pt x="2350" y="17101"/>
                  </a:cubicBezTo>
                  <a:cubicBezTo>
                    <a:pt x="8266" y="23985"/>
                    <a:pt x="19559" y="20328"/>
                    <a:pt x="20420" y="111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7" name="任意多边形: 形状 1437">
              <a:extLst>
                <a:ext uri="{FF2B5EF4-FFF2-40B4-BE49-F238E27FC236}">
                  <a16:creationId xmlns:a16="http://schemas.microsoft.com/office/drawing/2014/main" xmlns="" id="{01E16AAF-9F52-4C4C-A350-0D50AD80B60D}"/>
                </a:ext>
              </a:extLst>
            </p:cNvPr>
            <p:cNvSpPr/>
            <p:nvPr/>
          </p:nvSpPr>
          <p:spPr>
            <a:xfrm>
              <a:off x="621023" y="4384480"/>
              <a:ext cx="86430" cy="87660"/>
            </a:xfrm>
            <a:custGeom>
              <a:avLst/>
              <a:gdLst>
                <a:gd name="connsiteX0" fmla="*/ 10212 w 20454"/>
                <a:gd name="connsiteY0" fmla="*/ 0 h 20745"/>
                <a:gd name="connsiteX1" fmla="*/ 2253 w 20454"/>
                <a:gd name="connsiteY1" fmla="*/ 17209 h 20745"/>
                <a:gd name="connsiteX2" fmla="*/ 20430 w 20454"/>
                <a:gd name="connsiteY2" fmla="*/ 11078 h 20745"/>
                <a:gd name="connsiteX3" fmla="*/ 10212 w 20454"/>
                <a:gd name="connsiteY3" fmla="*/ 0 h 20745"/>
              </a:gdLst>
              <a:ahLst/>
              <a:cxnLst>
                <a:cxn ang="0">
                  <a:pos x="connsiteX0" y="connsiteY0"/>
                </a:cxn>
                <a:cxn ang="0">
                  <a:pos x="connsiteX1" y="connsiteY1"/>
                </a:cxn>
                <a:cxn ang="0">
                  <a:pos x="connsiteX2" y="connsiteY2"/>
                </a:cxn>
                <a:cxn ang="0">
                  <a:pos x="connsiteX3" y="connsiteY3"/>
                </a:cxn>
              </a:cxnLst>
              <a:rect l="l" t="t" r="r" b="b"/>
              <a:pathLst>
                <a:path w="20454" h="20745">
                  <a:moveTo>
                    <a:pt x="10212" y="0"/>
                  </a:moveTo>
                  <a:cubicBezTo>
                    <a:pt x="747" y="753"/>
                    <a:pt x="-2694" y="11186"/>
                    <a:pt x="2253" y="17209"/>
                  </a:cubicBezTo>
                  <a:cubicBezTo>
                    <a:pt x="7954" y="24092"/>
                    <a:pt x="19355" y="20328"/>
                    <a:pt x="20430" y="11078"/>
                  </a:cubicBezTo>
                  <a:cubicBezTo>
                    <a:pt x="20753" y="6453"/>
                    <a:pt x="17956" y="108"/>
                    <a:pt x="1021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8" name="任意多边形: 形状 1438">
              <a:extLst>
                <a:ext uri="{FF2B5EF4-FFF2-40B4-BE49-F238E27FC236}">
                  <a16:creationId xmlns:a16="http://schemas.microsoft.com/office/drawing/2014/main" xmlns="" id="{0A3D8783-4A7A-4832-8F79-683CC8CC28BB}"/>
                </a:ext>
              </a:extLst>
            </p:cNvPr>
            <p:cNvSpPr/>
            <p:nvPr/>
          </p:nvSpPr>
          <p:spPr>
            <a:xfrm>
              <a:off x="950857" y="4371296"/>
              <a:ext cx="85374" cy="87732"/>
            </a:xfrm>
            <a:custGeom>
              <a:avLst/>
              <a:gdLst>
                <a:gd name="connsiteX0" fmla="*/ 20136 w 20204"/>
                <a:gd name="connsiteY0" fmla="*/ 10971 h 20762"/>
                <a:gd name="connsiteX1" fmla="*/ 10349 w 20204"/>
                <a:gd name="connsiteY1" fmla="*/ 0 h 20762"/>
                <a:gd name="connsiteX2" fmla="*/ 2067 w 20204"/>
                <a:gd name="connsiteY2" fmla="*/ 17209 h 20762"/>
                <a:gd name="connsiteX3" fmla="*/ 20136 w 20204"/>
                <a:gd name="connsiteY3" fmla="*/ 10971 h 20762"/>
              </a:gdLst>
              <a:ahLst/>
              <a:cxnLst>
                <a:cxn ang="0">
                  <a:pos x="connsiteX0" y="connsiteY0"/>
                </a:cxn>
                <a:cxn ang="0">
                  <a:pos x="connsiteX1" y="connsiteY1"/>
                </a:cxn>
                <a:cxn ang="0">
                  <a:pos x="connsiteX2" y="connsiteY2"/>
                </a:cxn>
                <a:cxn ang="0">
                  <a:pos x="connsiteX3" y="connsiteY3"/>
                </a:cxn>
              </a:cxnLst>
              <a:rect l="l" t="t" r="r" b="b"/>
              <a:pathLst>
                <a:path w="20204" h="20762">
                  <a:moveTo>
                    <a:pt x="20136" y="10971"/>
                  </a:moveTo>
                  <a:cubicBezTo>
                    <a:pt x="20674" y="6453"/>
                    <a:pt x="18093" y="108"/>
                    <a:pt x="10349" y="0"/>
                  </a:cubicBezTo>
                  <a:cubicBezTo>
                    <a:pt x="991" y="860"/>
                    <a:pt x="-2665" y="11401"/>
                    <a:pt x="2067" y="17209"/>
                  </a:cubicBezTo>
                  <a:cubicBezTo>
                    <a:pt x="7552" y="24200"/>
                    <a:pt x="18846" y="20221"/>
                    <a:pt x="20136"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9" name="任意多边形: 形状 1439">
              <a:extLst>
                <a:ext uri="{FF2B5EF4-FFF2-40B4-BE49-F238E27FC236}">
                  <a16:creationId xmlns:a16="http://schemas.microsoft.com/office/drawing/2014/main" xmlns="" id="{029939EC-FD2C-4FC6-AE56-2B53D777F5B1}"/>
                </a:ext>
              </a:extLst>
            </p:cNvPr>
            <p:cNvSpPr/>
            <p:nvPr/>
          </p:nvSpPr>
          <p:spPr>
            <a:xfrm>
              <a:off x="1275759" y="4355391"/>
              <a:ext cx="84660" cy="87529"/>
            </a:xfrm>
            <a:custGeom>
              <a:avLst/>
              <a:gdLst>
                <a:gd name="connsiteX0" fmla="*/ 19934 w 20035"/>
                <a:gd name="connsiteY0" fmla="*/ 10863 h 20714"/>
                <a:gd name="connsiteX1" fmla="*/ 10577 w 20035"/>
                <a:gd name="connsiteY1" fmla="*/ 0 h 20714"/>
                <a:gd name="connsiteX2" fmla="*/ 1973 w 20035"/>
                <a:gd name="connsiteY2" fmla="*/ 17316 h 20714"/>
                <a:gd name="connsiteX3" fmla="*/ 19934 w 20035"/>
                <a:gd name="connsiteY3" fmla="*/ 10863 h 20714"/>
              </a:gdLst>
              <a:ahLst/>
              <a:cxnLst>
                <a:cxn ang="0">
                  <a:pos x="connsiteX0" y="connsiteY0"/>
                </a:cxn>
                <a:cxn ang="0">
                  <a:pos x="connsiteX1" y="connsiteY1"/>
                </a:cxn>
                <a:cxn ang="0">
                  <a:pos x="connsiteX2" y="connsiteY2"/>
                </a:cxn>
                <a:cxn ang="0">
                  <a:pos x="connsiteX3" y="connsiteY3"/>
                </a:cxn>
              </a:cxnLst>
              <a:rect l="l" t="t" r="r" b="b"/>
              <a:pathLst>
                <a:path w="20035" h="20714">
                  <a:moveTo>
                    <a:pt x="19934" y="10863"/>
                  </a:moveTo>
                  <a:cubicBezTo>
                    <a:pt x="20580" y="6346"/>
                    <a:pt x="18213" y="0"/>
                    <a:pt x="10577" y="0"/>
                  </a:cubicBezTo>
                  <a:cubicBezTo>
                    <a:pt x="1112" y="968"/>
                    <a:pt x="-2652" y="11401"/>
                    <a:pt x="1973" y="17316"/>
                  </a:cubicBezTo>
                  <a:cubicBezTo>
                    <a:pt x="7350" y="24092"/>
                    <a:pt x="18536" y="20113"/>
                    <a:pt x="19934"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0" name="任意多边形: 形状 1440">
              <a:extLst>
                <a:ext uri="{FF2B5EF4-FFF2-40B4-BE49-F238E27FC236}">
                  <a16:creationId xmlns:a16="http://schemas.microsoft.com/office/drawing/2014/main" xmlns="" id="{F8606F0E-E387-41E2-ACA5-2C38F939F82A}"/>
                </a:ext>
              </a:extLst>
            </p:cNvPr>
            <p:cNvSpPr/>
            <p:nvPr/>
          </p:nvSpPr>
          <p:spPr>
            <a:xfrm>
              <a:off x="1595341" y="4335843"/>
              <a:ext cx="81558" cy="87740"/>
            </a:xfrm>
            <a:custGeom>
              <a:avLst/>
              <a:gdLst>
                <a:gd name="connsiteX0" fmla="*/ 19164 w 19301"/>
                <a:gd name="connsiteY0" fmla="*/ 10757 h 20764"/>
                <a:gd name="connsiteX1" fmla="*/ 19164 w 19301"/>
                <a:gd name="connsiteY1" fmla="*/ 10757 h 20764"/>
                <a:gd name="connsiteX2" fmla="*/ 10344 w 19301"/>
                <a:gd name="connsiteY2" fmla="*/ 1 h 20764"/>
                <a:gd name="connsiteX3" fmla="*/ 1740 w 19301"/>
                <a:gd name="connsiteY3" fmla="*/ 17425 h 20764"/>
                <a:gd name="connsiteX4" fmla="*/ 19164 w 19301"/>
                <a:gd name="connsiteY4" fmla="*/ 10757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01" h="20764">
                  <a:moveTo>
                    <a:pt x="19164" y="10757"/>
                  </a:moveTo>
                  <a:lnTo>
                    <a:pt x="19164" y="10757"/>
                  </a:lnTo>
                  <a:cubicBezTo>
                    <a:pt x="19917" y="6240"/>
                    <a:pt x="17658" y="-106"/>
                    <a:pt x="10344" y="1"/>
                  </a:cubicBezTo>
                  <a:cubicBezTo>
                    <a:pt x="1417" y="1077"/>
                    <a:pt x="-2562" y="11617"/>
                    <a:pt x="1740" y="17425"/>
                  </a:cubicBezTo>
                  <a:cubicBezTo>
                    <a:pt x="6687" y="24201"/>
                    <a:pt x="17658" y="20007"/>
                    <a:pt x="19164" y="107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1" name="任意多边形: 形状 1441">
              <a:extLst>
                <a:ext uri="{FF2B5EF4-FFF2-40B4-BE49-F238E27FC236}">
                  <a16:creationId xmlns:a16="http://schemas.microsoft.com/office/drawing/2014/main" xmlns="" id="{8A58393F-72E9-4D77-80F9-0D1329AB5840}"/>
                </a:ext>
              </a:extLst>
            </p:cNvPr>
            <p:cNvSpPr/>
            <p:nvPr/>
          </p:nvSpPr>
          <p:spPr>
            <a:xfrm>
              <a:off x="1904288" y="4312644"/>
              <a:ext cx="78224" cy="87770"/>
            </a:xfrm>
            <a:custGeom>
              <a:avLst/>
              <a:gdLst>
                <a:gd name="connsiteX0" fmla="*/ 18328 w 18512"/>
                <a:gd name="connsiteY0" fmla="*/ 10653 h 20771"/>
                <a:gd name="connsiteX1" fmla="*/ 18328 w 18512"/>
                <a:gd name="connsiteY1" fmla="*/ 10653 h 20771"/>
                <a:gd name="connsiteX2" fmla="*/ 10153 w 18512"/>
                <a:gd name="connsiteY2" fmla="*/ 5 h 20771"/>
                <a:gd name="connsiteX3" fmla="*/ 1549 w 18512"/>
                <a:gd name="connsiteY3" fmla="*/ 17537 h 20771"/>
                <a:gd name="connsiteX4" fmla="*/ 18328 w 18512"/>
                <a:gd name="connsiteY4" fmla="*/ 10653 h 20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2" h="20771">
                  <a:moveTo>
                    <a:pt x="18328" y="10653"/>
                  </a:moveTo>
                  <a:lnTo>
                    <a:pt x="18328" y="10653"/>
                  </a:lnTo>
                  <a:cubicBezTo>
                    <a:pt x="19188" y="6136"/>
                    <a:pt x="17145" y="-210"/>
                    <a:pt x="10153" y="5"/>
                  </a:cubicBezTo>
                  <a:cubicBezTo>
                    <a:pt x="1549" y="1188"/>
                    <a:pt x="-2431" y="11836"/>
                    <a:pt x="1549" y="17537"/>
                  </a:cubicBezTo>
                  <a:cubicBezTo>
                    <a:pt x="6066" y="24205"/>
                    <a:pt x="16607" y="19903"/>
                    <a:pt x="18328" y="106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2" name="任意多边形: 形状 1442">
              <a:extLst>
                <a:ext uri="{FF2B5EF4-FFF2-40B4-BE49-F238E27FC236}">
                  <a16:creationId xmlns:a16="http://schemas.microsoft.com/office/drawing/2014/main" xmlns="" id="{CC44682D-B5ED-4221-A988-EF797750A744}"/>
                </a:ext>
              </a:extLst>
            </p:cNvPr>
            <p:cNvSpPr/>
            <p:nvPr/>
          </p:nvSpPr>
          <p:spPr>
            <a:xfrm>
              <a:off x="2191303" y="4287194"/>
              <a:ext cx="70842" cy="87897"/>
            </a:xfrm>
            <a:custGeom>
              <a:avLst/>
              <a:gdLst>
                <a:gd name="connsiteX0" fmla="*/ 16552 w 16765"/>
                <a:gd name="connsiteY0" fmla="*/ 10653 h 20801"/>
                <a:gd name="connsiteX1" fmla="*/ 9561 w 16765"/>
                <a:gd name="connsiteY1" fmla="*/ 5 h 20801"/>
                <a:gd name="connsiteX2" fmla="*/ 1709 w 16765"/>
                <a:gd name="connsiteY2" fmla="*/ 18290 h 20801"/>
                <a:gd name="connsiteX3" fmla="*/ 16552 w 16765"/>
                <a:gd name="connsiteY3" fmla="*/ 10653 h 20801"/>
              </a:gdLst>
              <a:ahLst/>
              <a:cxnLst>
                <a:cxn ang="0">
                  <a:pos x="connsiteX0" y="connsiteY0"/>
                </a:cxn>
                <a:cxn ang="0">
                  <a:pos x="connsiteX1" y="connsiteY1"/>
                </a:cxn>
                <a:cxn ang="0">
                  <a:pos x="connsiteX2" y="connsiteY2"/>
                </a:cxn>
                <a:cxn ang="0">
                  <a:pos x="connsiteX3" y="connsiteY3"/>
                </a:cxn>
              </a:cxnLst>
              <a:rect l="l" t="t" r="r" b="b"/>
              <a:pathLst>
                <a:path w="16765" h="20801">
                  <a:moveTo>
                    <a:pt x="16552" y="10653"/>
                  </a:moveTo>
                  <a:cubicBezTo>
                    <a:pt x="17412" y="6136"/>
                    <a:pt x="15799" y="-210"/>
                    <a:pt x="9561" y="5"/>
                  </a:cubicBezTo>
                  <a:cubicBezTo>
                    <a:pt x="1386" y="1296"/>
                    <a:pt x="-2486" y="12804"/>
                    <a:pt x="1709" y="18290"/>
                  </a:cubicBezTo>
                  <a:cubicBezTo>
                    <a:pt x="6011" y="23990"/>
                    <a:pt x="14938" y="19365"/>
                    <a:pt x="16552" y="106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3" name="任意多边形: 形状 1443">
              <a:extLst>
                <a:ext uri="{FF2B5EF4-FFF2-40B4-BE49-F238E27FC236}">
                  <a16:creationId xmlns:a16="http://schemas.microsoft.com/office/drawing/2014/main" xmlns="" id="{8FD220A3-AAE7-47DE-A84C-39C1862792EE}"/>
                </a:ext>
              </a:extLst>
            </p:cNvPr>
            <p:cNvSpPr/>
            <p:nvPr/>
          </p:nvSpPr>
          <p:spPr>
            <a:xfrm>
              <a:off x="2450510" y="4259900"/>
              <a:ext cx="63760" cy="88277"/>
            </a:xfrm>
            <a:custGeom>
              <a:avLst/>
              <a:gdLst>
                <a:gd name="connsiteX0" fmla="*/ 8880 w 15089"/>
                <a:gd name="connsiteY0" fmla="*/ 12 h 20891"/>
                <a:gd name="connsiteX1" fmla="*/ 1351 w 15089"/>
                <a:gd name="connsiteY1" fmla="*/ 18404 h 20891"/>
                <a:gd name="connsiteX2" fmla="*/ 14796 w 15089"/>
                <a:gd name="connsiteY2" fmla="*/ 10660 h 20891"/>
                <a:gd name="connsiteX3" fmla="*/ 14796 w 15089"/>
                <a:gd name="connsiteY3" fmla="*/ 10660 h 20891"/>
                <a:gd name="connsiteX4" fmla="*/ 8880 w 15089"/>
                <a:gd name="connsiteY4" fmla="*/ 12 h 20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9" h="20891">
                  <a:moveTo>
                    <a:pt x="8880" y="12"/>
                  </a:moveTo>
                  <a:cubicBezTo>
                    <a:pt x="1567" y="1410"/>
                    <a:pt x="-2198" y="12918"/>
                    <a:pt x="1351" y="18404"/>
                  </a:cubicBezTo>
                  <a:cubicBezTo>
                    <a:pt x="5008" y="24104"/>
                    <a:pt x="13075" y="19372"/>
                    <a:pt x="14796" y="10660"/>
                  </a:cubicBezTo>
                  <a:lnTo>
                    <a:pt x="14796" y="10660"/>
                  </a:lnTo>
                  <a:cubicBezTo>
                    <a:pt x="15764" y="6035"/>
                    <a:pt x="14473" y="-311"/>
                    <a:pt x="8880"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4" name="任意多边形: 形状 1444">
              <a:extLst>
                <a:ext uri="{FF2B5EF4-FFF2-40B4-BE49-F238E27FC236}">
                  <a16:creationId xmlns:a16="http://schemas.microsoft.com/office/drawing/2014/main" xmlns="" id="{A7E4120F-D005-4522-9845-BDED1BBEE659}"/>
                </a:ext>
              </a:extLst>
            </p:cNvPr>
            <p:cNvSpPr/>
            <p:nvPr/>
          </p:nvSpPr>
          <p:spPr>
            <a:xfrm>
              <a:off x="2681118" y="4230811"/>
              <a:ext cx="56940" cy="88345"/>
            </a:xfrm>
            <a:custGeom>
              <a:avLst/>
              <a:gdLst>
                <a:gd name="connsiteX0" fmla="*/ 1416 w 13475"/>
                <a:gd name="connsiteY0" fmla="*/ 19049 h 20907"/>
                <a:gd name="connsiteX1" fmla="*/ 13139 w 13475"/>
                <a:gd name="connsiteY1" fmla="*/ 10552 h 20907"/>
                <a:gd name="connsiteX2" fmla="*/ 8192 w 13475"/>
                <a:gd name="connsiteY2" fmla="*/ 12 h 20907"/>
                <a:gd name="connsiteX3" fmla="*/ 1416 w 13475"/>
                <a:gd name="connsiteY3" fmla="*/ 19049 h 20907"/>
              </a:gdLst>
              <a:ahLst/>
              <a:cxnLst>
                <a:cxn ang="0">
                  <a:pos x="connsiteX0" y="connsiteY0"/>
                </a:cxn>
                <a:cxn ang="0">
                  <a:pos x="connsiteX1" y="connsiteY1"/>
                </a:cxn>
                <a:cxn ang="0">
                  <a:pos x="connsiteX2" y="connsiteY2"/>
                </a:cxn>
                <a:cxn ang="0">
                  <a:pos x="connsiteX3" y="connsiteY3"/>
                </a:cxn>
              </a:cxnLst>
              <a:rect l="l" t="t" r="r" b="b"/>
              <a:pathLst>
                <a:path w="13475" h="20907">
                  <a:moveTo>
                    <a:pt x="1416" y="19049"/>
                  </a:moveTo>
                  <a:cubicBezTo>
                    <a:pt x="4750" y="23782"/>
                    <a:pt x="11419" y="18942"/>
                    <a:pt x="13139" y="10552"/>
                  </a:cubicBezTo>
                  <a:cubicBezTo>
                    <a:pt x="14108" y="6035"/>
                    <a:pt x="13139" y="-311"/>
                    <a:pt x="8192" y="12"/>
                  </a:cubicBezTo>
                  <a:cubicBezTo>
                    <a:pt x="1308" y="1518"/>
                    <a:pt x="-2133" y="13994"/>
                    <a:pt x="1416" y="190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5" name="任意多边形: 形状 1457">
              <a:extLst>
                <a:ext uri="{FF2B5EF4-FFF2-40B4-BE49-F238E27FC236}">
                  <a16:creationId xmlns:a16="http://schemas.microsoft.com/office/drawing/2014/main" xmlns="" id="{BF22CBAF-8566-4C84-A4CC-26D15DD6E169}"/>
                </a:ext>
              </a:extLst>
            </p:cNvPr>
            <p:cNvSpPr/>
            <p:nvPr/>
          </p:nvSpPr>
          <p:spPr>
            <a:xfrm>
              <a:off x="111851" y="4591724"/>
              <a:ext cx="85209" cy="84926"/>
            </a:xfrm>
            <a:custGeom>
              <a:avLst/>
              <a:gdLst>
                <a:gd name="connsiteX0" fmla="*/ 20142 w 20165"/>
                <a:gd name="connsiteY0" fmla="*/ 10863 h 20098"/>
                <a:gd name="connsiteX1" fmla="*/ 9816 w 20165"/>
                <a:gd name="connsiteY1" fmla="*/ 0 h 20098"/>
                <a:gd name="connsiteX2" fmla="*/ 2503 w 20165"/>
                <a:gd name="connsiteY2" fmla="*/ 16564 h 20098"/>
                <a:gd name="connsiteX3" fmla="*/ 20142 w 20165"/>
                <a:gd name="connsiteY3" fmla="*/ 10863 h 20098"/>
              </a:gdLst>
              <a:ahLst/>
              <a:cxnLst>
                <a:cxn ang="0">
                  <a:pos x="connsiteX0" y="connsiteY0"/>
                </a:cxn>
                <a:cxn ang="0">
                  <a:pos x="connsiteX1" y="connsiteY1"/>
                </a:cxn>
                <a:cxn ang="0">
                  <a:pos x="connsiteX2" y="connsiteY2"/>
                </a:cxn>
                <a:cxn ang="0">
                  <a:pos x="connsiteX3" y="connsiteY3"/>
                </a:cxn>
              </a:cxnLst>
              <a:rect l="l" t="t" r="r" b="b"/>
              <a:pathLst>
                <a:path w="20165" h="20098">
                  <a:moveTo>
                    <a:pt x="20142" y="10863"/>
                  </a:moveTo>
                  <a:cubicBezTo>
                    <a:pt x="20464" y="6453"/>
                    <a:pt x="17560" y="215"/>
                    <a:pt x="9816" y="0"/>
                  </a:cubicBezTo>
                  <a:cubicBezTo>
                    <a:pt x="351" y="645"/>
                    <a:pt x="-2660" y="10540"/>
                    <a:pt x="2503" y="16564"/>
                  </a:cubicBezTo>
                  <a:cubicBezTo>
                    <a:pt x="8418" y="23340"/>
                    <a:pt x="19389" y="19790"/>
                    <a:pt x="20142"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6" name="任意多边形: 形状 1458">
              <a:extLst>
                <a:ext uri="{FF2B5EF4-FFF2-40B4-BE49-F238E27FC236}">
                  <a16:creationId xmlns:a16="http://schemas.microsoft.com/office/drawing/2014/main" xmlns="" id="{3E4D5978-62F8-42C9-B60F-9721BBB6DFB8}"/>
                </a:ext>
              </a:extLst>
            </p:cNvPr>
            <p:cNvSpPr/>
            <p:nvPr/>
          </p:nvSpPr>
          <p:spPr>
            <a:xfrm>
              <a:off x="437907" y="4584452"/>
              <a:ext cx="85556" cy="84478"/>
            </a:xfrm>
            <a:custGeom>
              <a:avLst/>
              <a:gdLst>
                <a:gd name="connsiteX0" fmla="*/ 2350 w 20247"/>
                <a:gd name="connsiteY0" fmla="*/ 16564 h 19992"/>
                <a:gd name="connsiteX1" fmla="*/ 20205 w 20247"/>
                <a:gd name="connsiteY1" fmla="*/ 10756 h 19992"/>
                <a:gd name="connsiteX2" fmla="*/ 10094 w 20247"/>
                <a:gd name="connsiteY2" fmla="*/ 0 h 19992"/>
                <a:gd name="connsiteX3" fmla="*/ 2350 w 20247"/>
                <a:gd name="connsiteY3" fmla="*/ 16564 h 19992"/>
              </a:gdLst>
              <a:ahLst/>
              <a:cxnLst>
                <a:cxn ang="0">
                  <a:pos x="connsiteX0" y="connsiteY0"/>
                </a:cxn>
                <a:cxn ang="0">
                  <a:pos x="connsiteX1" y="connsiteY1"/>
                </a:cxn>
                <a:cxn ang="0">
                  <a:pos x="connsiteX2" y="connsiteY2"/>
                </a:cxn>
                <a:cxn ang="0">
                  <a:pos x="connsiteX3" y="connsiteY3"/>
                </a:cxn>
              </a:cxnLst>
              <a:rect l="l" t="t" r="r" b="b"/>
              <a:pathLst>
                <a:path w="20247" h="19992">
                  <a:moveTo>
                    <a:pt x="2350" y="16564"/>
                  </a:moveTo>
                  <a:cubicBezTo>
                    <a:pt x="8051" y="23232"/>
                    <a:pt x="19237" y="19575"/>
                    <a:pt x="20205" y="10756"/>
                  </a:cubicBezTo>
                  <a:cubicBezTo>
                    <a:pt x="20635" y="6346"/>
                    <a:pt x="17838" y="215"/>
                    <a:pt x="10094" y="0"/>
                  </a:cubicBezTo>
                  <a:cubicBezTo>
                    <a:pt x="629" y="753"/>
                    <a:pt x="-2705" y="10648"/>
                    <a:pt x="2350" y="165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7" name="任意多边形: 形状 1459">
              <a:extLst>
                <a:ext uri="{FF2B5EF4-FFF2-40B4-BE49-F238E27FC236}">
                  <a16:creationId xmlns:a16="http://schemas.microsoft.com/office/drawing/2014/main" xmlns="" id="{9F5503F7-C837-4F7D-80E8-ECAC628BD0B1}"/>
                </a:ext>
              </a:extLst>
            </p:cNvPr>
            <p:cNvSpPr/>
            <p:nvPr/>
          </p:nvSpPr>
          <p:spPr>
            <a:xfrm>
              <a:off x="763692" y="4573998"/>
              <a:ext cx="85290" cy="84474"/>
            </a:xfrm>
            <a:custGeom>
              <a:avLst/>
              <a:gdLst>
                <a:gd name="connsiteX0" fmla="*/ 20117 w 20184"/>
                <a:gd name="connsiteY0" fmla="*/ 10648 h 19991"/>
                <a:gd name="connsiteX1" fmla="*/ 10437 w 20184"/>
                <a:gd name="connsiteY1" fmla="*/ 0 h 19991"/>
                <a:gd name="connsiteX2" fmla="*/ 2155 w 20184"/>
                <a:gd name="connsiteY2" fmla="*/ 16671 h 19991"/>
                <a:gd name="connsiteX3" fmla="*/ 20117 w 20184"/>
                <a:gd name="connsiteY3" fmla="*/ 10648 h 19991"/>
              </a:gdLst>
              <a:ahLst/>
              <a:cxnLst>
                <a:cxn ang="0">
                  <a:pos x="connsiteX0" y="connsiteY0"/>
                </a:cxn>
                <a:cxn ang="0">
                  <a:pos x="connsiteX1" y="connsiteY1"/>
                </a:cxn>
                <a:cxn ang="0">
                  <a:pos x="connsiteX2" y="connsiteY2"/>
                </a:cxn>
                <a:cxn ang="0">
                  <a:pos x="connsiteX3" y="connsiteY3"/>
                </a:cxn>
              </a:cxnLst>
              <a:rect l="l" t="t" r="r" b="b"/>
              <a:pathLst>
                <a:path w="20184" h="19991">
                  <a:moveTo>
                    <a:pt x="20117" y="10648"/>
                  </a:moveTo>
                  <a:cubicBezTo>
                    <a:pt x="20654" y="6238"/>
                    <a:pt x="18073" y="108"/>
                    <a:pt x="10437" y="0"/>
                  </a:cubicBezTo>
                  <a:cubicBezTo>
                    <a:pt x="864" y="860"/>
                    <a:pt x="-2685" y="10863"/>
                    <a:pt x="2155" y="16671"/>
                  </a:cubicBezTo>
                  <a:cubicBezTo>
                    <a:pt x="7748" y="23232"/>
                    <a:pt x="18934" y="19468"/>
                    <a:pt x="20117" y="106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8" name="任意多边形: 形状 1460">
              <a:extLst>
                <a:ext uri="{FF2B5EF4-FFF2-40B4-BE49-F238E27FC236}">
                  <a16:creationId xmlns:a16="http://schemas.microsoft.com/office/drawing/2014/main" xmlns="" id="{2E38FAA9-A7F7-4CC7-82E5-1F213AFE12FD}"/>
                </a:ext>
              </a:extLst>
            </p:cNvPr>
            <p:cNvSpPr/>
            <p:nvPr/>
          </p:nvSpPr>
          <p:spPr>
            <a:xfrm>
              <a:off x="1087961" y="4559910"/>
              <a:ext cx="83967" cy="84677"/>
            </a:xfrm>
            <a:custGeom>
              <a:avLst/>
              <a:gdLst>
                <a:gd name="connsiteX0" fmla="*/ 19742 w 19871"/>
                <a:gd name="connsiteY0" fmla="*/ 10540 h 20039"/>
                <a:gd name="connsiteX1" fmla="*/ 10492 w 19871"/>
                <a:gd name="connsiteY1" fmla="*/ 0 h 20039"/>
                <a:gd name="connsiteX2" fmla="*/ 1888 w 19871"/>
                <a:gd name="connsiteY2" fmla="*/ 16779 h 20039"/>
                <a:gd name="connsiteX3" fmla="*/ 19742 w 19871"/>
                <a:gd name="connsiteY3" fmla="*/ 10540 h 20039"/>
              </a:gdLst>
              <a:ahLst/>
              <a:cxnLst>
                <a:cxn ang="0">
                  <a:pos x="connsiteX0" y="connsiteY0"/>
                </a:cxn>
                <a:cxn ang="0">
                  <a:pos x="connsiteX1" y="connsiteY1"/>
                </a:cxn>
                <a:cxn ang="0">
                  <a:pos x="connsiteX2" y="connsiteY2"/>
                </a:cxn>
                <a:cxn ang="0">
                  <a:pos x="connsiteX3" y="connsiteY3"/>
                </a:cxn>
              </a:cxnLst>
              <a:rect l="l" t="t" r="r" b="b"/>
              <a:pathLst>
                <a:path w="19871" h="20039">
                  <a:moveTo>
                    <a:pt x="19742" y="10540"/>
                  </a:moveTo>
                  <a:cubicBezTo>
                    <a:pt x="20495" y="6131"/>
                    <a:pt x="18021" y="0"/>
                    <a:pt x="10492" y="0"/>
                  </a:cubicBezTo>
                  <a:cubicBezTo>
                    <a:pt x="1242" y="968"/>
                    <a:pt x="-2630" y="11078"/>
                    <a:pt x="1888" y="16779"/>
                  </a:cubicBezTo>
                  <a:cubicBezTo>
                    <a:pt x="7158" y="23340"/>
                    <a:pt x="18236" y="19360"/>
                    <a:pt x="19742"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9" name="任意多边形: 形状 1461">
              <a:extLst>
                <a:ext uri="{FF2B5EF4-FFF2-40B4-BE49-F238E27FC236}">
                  <a16:creationId xmlns:a16="http://schemas.microsoft.com/office/drawing/2014/main" xmlns="" id="{7ADE8D12-12AF-4584-A1FB-7F661730B10E}"/>
                </a:ext>
              </a:extLst>
            </p:cNvPr>
            <p:cNvSpPr/>
            <p:nvPr/>
          </p:nvSpPr>
          <p:spPr>
            <a:xfrm>
              <a:off x="1405920" y="4541731"/>
              <a:ext cx="82518" cy="85421"/>
            </a:xfrm>
            <a:custGeom>
              <a:avLst/>
              <a:gdLst>
                <a:gd name="connsiteX0" fmla="*/ 19355 w 19528"/>
                <a:gd name="connsiteY0" fmla="*/ 10540 h 20215"/>
                <a:gd name="connsiteX1" fmla="*/ 10643 w 19528"/>
                <a:gd name="connsiteY1" fmla="*/ 0 h 20215"/>
                <a:gd name="connsiteX2" fmla="*/ 1716 w 19528"/>
                <a:gd name="connsiteY2" fmla="*/ 16886 h 20215"/>
                <a:gd name="connsiteX3" fmla="*/ 19355 w 19528"/>
                <a:gd name="connsiteY3" fmla="*/ 10540 h 20215"/>
              </a:gdLst>
              <a:ahLst/>
              <a:cxnLst>
                <a:cxn ang="0">
                  <a:pos x="connsiteX0" y="connsiteY0"/>
                </a:cxn>
                <a:cxn ang="0">
                  <a:pos x="connsiteX1" y="connsiteY1"/>
                </a:cxn>
                <a:cxn ang="0">
                  <a:pos x="connsiteX2" y="connsiteY2"/>
                </a:cxn>
                <a:cxn ang="0">
                  <a:pos x="connsiteX3" y="connsiteY3"/>
                </a:cxn>
              </a:cxnLst>
              <a:rect l="l" t="t" r="r" b="b"/>
              <a:pathLst>
                <a:path w="19528" h="20215">
                  <a:moveTo>
                    <a:pt x="19355" y="10540"/>
                  </a:moveTo>
                  <a:cubicBezTo>
                    <a:pt x="20215" y="6131"/>
                    <a:pt x="17957" y="0"/>
                    <a:pt x="10643" y="0"/>
                  </a:cubicBezTo>
                  <a:cubicBezTo>
                    <a:pt x="1501" y="1076"/>
                    <a:pt x="-2587" y="11078"/>
                    <a:pt x="1716" y="16886"/>
                  </a:cubicBezTo>
                  <a:cubicBezTo>
                    <a:pt x="6663" y="23555"/>
                    <a:pt x="17741" y="19575"/>
                    <a:pt x="19355"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0" name="任意多边形: 形状 1462">
              <a:extLst>
                <a:ext uri="{FF2B5EF4-FFF2-40B4-BE49-F238E27FC236}">
                  <a16:creationId xmlns:a16="http://schemas.microsoft.com/office/drawing/2014/main" xmlns="" id="{3DD76303-2B27-4C18-9A8D-544D61F72423}"/>
                </a:ext>
              </a:extLst>
            </p:cNvPr>
            <p:cNvSpPr/>
            <p:nvPr/>
          </p:nvSpPr>
          <p:spPr>
            <a:xfrm>
              <a:off x="1715856" y="4521271"/>
              <a:ext cx="80519" cy="85332"/>
            </a:xfrm>
            <a:custGeom>
              <a:avLst/>
              <a:gdLst>
                <a:gd name="connsiteX0" fmla="*/ 18823 w 19055"/>
                <a:gd name="connsiteY0" fmla="*/ 10434 h 20194"/>
                <a:gd name="connsiteX1" fmla="*/ 10649 w 19055"/>
                <a:gd name="connsiteY1" fmla="*/ 1 h 20194"/>
                <a:gd name="connsiteX2" fmla="*/ 1507 w 19055"/>
                <a:gd name="connsiteY2" fmla="*/ 16995 h 20194"/>
                <a:gd name="connsiteX3" fmla="*/ 18823 w 19055"/>
                <a:gd name="connsiteY3" fmla="*/ 10434 h 20194"/>
              </a:gdLst>
              <a:ahLst/>
              <a:cxnLst>
                <a:cxn ang="0">
                  <a:pos x="connsiteX0" y="connsiteY0"/>
                </a:cxn>
                <a:cxn ang="0">
                  <a:pos x="connsiteX1" y="connsiteY1"/>
                </a:cxn>
                <a:cxn ang="0">
                  <a:pos x="connsiteX2" y="connsiteY2"/>
                </a:cxn>
                <a:cxn ang="0">
                  <a:pos x="connsiteX3" y="connsiteY3"/>
                </a:cxn>
              </a:cxnLst>
              <a:rect l="l" t="t" r="r" b="b"/>
              <a:pathLst>
                <a:path w="19055" h="20194">
                  <a:moveTo>
                    <a:pt x="18823" y="10434"/>
                  </a:moveTo>
                  <a:cubicBezTo>
                    <a:pt x="19791" y="6024"/>
                    <a:pt x="17855" y="-106"/>
                    <a:pt x="10649" y="1"/>
                  </a:cubicBezTo>
                  <a:cubicBezTo>
                    <a:pt x="1722" y="1185"/>
                    <a:pt x="-2473" y="11295"/>
                    <a:pt x="1507" y="16995"/>
                  </a:cubicBezTo>
                  <a:cubicBezTo>
                    <a:pt x="6239" y="23556"/>
                    <a:pt x="16995" y="19361"/>
                    <a:pt x="18823" y="104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1" name="任意多边形: 形状 1463">
              <a:extLst>
                <a:ext uri="{FF2B5EF4-FFF2-40B4-BE49-F238E27FC236}">
                  <a16:creationId xmlns:a16="http://schemas.microsoft.com/office/drawing/2014/main" xmlns="" id="{3D61CB53-F301-4FDB-A4A4-3C19C5CF3AF4}"/>
                </a:ext>
              </a:extLst>
            </p:cNvPr>
            <p:cNvSpPr/>
            <p:nvPr/>
          </p:nvSpPr>
          <p:spPr>
            <a:xfrm>
              <a:off x="2012801" y="4497620"/>
              <a:ext cx="74590" cy="85163"/>
            </a:xfrm>
            <a:custGeom>
              <a:avLst/>
              <a:gdLst>
                <a:gd name="connsiteX0" fmla="*/ 17386 w 17652"/>
                <a:gd name="connsiteY0" fmla="*/ 10331 h 20154"/>
                <a:gd name="connsiteX1" fmla="*/ 10287 w 17652"/>
                <a:gd name="connsiteY1" fmla="*/ 6 h 20154"/>
                <a:gd name="connsiteX2" fmla="*/ 1252 w 17652"/>
                <a:gd name="connsiteY2" fmla="*/ 17107 h 20154"/>
                <a:gd name="connsiteX3" fmla="*/ 17386 w 17652"/>
                <a:gd name="connsiteY3" fmla="*/ 10331 h 20154"/>
              </a:gdLst>
              <a:ahLst/>
              <a:cxnLst>
                <a:cxn ang="0">
                  <a:pos x="connsiteX0" y="connsiteY0"/>
                </a:cxn>
                <a:cxn ang="0">
                  <a:pos x="connsiteX1" y="connsiteY1"/>
                </a:cxn>
                <a:cxn ang="0">
                  <a:pos x="connsiteX2" y="connsiteY2"/>
                </a:cxn>
                <a:cxn ang="0">
                  <a:pos x="connsiteX3" y="connsiteY3"/>
                </a:cxn>
              </a:cxnLst>
              <a:rect l="l" t="t" r="r" b="b"/>
              <a:pathLst>
                <a:path w="17652" h="20154">
                  <a:moveTo>
                    <a:pt x="17386" y="10331"/>
                  </a:moveTo>
                  <a:cubicBezTo>
                    <a:pt x="18354" y="5921"/>
                    <a:pt x="16848" y="-210"/>
                    <a:pt x="10287" y="6"/>
                  </a:cubicBezTo>
                  <a:cubicBezTo>
                    <a:pt x="2005" y="1189"/>
                    <a:pt x="-2297" y="11406"/>
                    <a:pt x="1252" y="17107"/>
                  </a:cubicBezTo>
                  <a:cubicBezTo>
                    <a:pt x="5232" y="23453"/>
                    <a:pt x="15342" y="19258"/>
                    <a:pt x="17386"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2" name="任意多边形: 形状 1464">
              <a:extLst>
                <a:ext uri="{FF2B5EF4-FFF2-40B4-BE49-F238E27FC236}">
                  <a16:creationId xmlns:a16="http://schemas.microsoft.com/office/drawing/2014/main" xmlns="" id="{33FC3072-6D60-4040-B180-FDE3FBC54B67}"/>
                </a:ext>
              </a:extLst>
            </p:cNvPr>
            <p:cNvSpPr/>
            <p:nvPr/>
          </p:nvSpPr>
          <p:spPr>
            <a:xfrm>
              <a:off x="2283836" y="4471261"/>
              <a:ext cx="67538" cy="85602"/>
            </a:xfrm>
            <a:custGeom>
              <a:avLst/>
              <a:gdLst>
                <a:gd name="connsiteX0" fmla="*/ 15628 w 15983"/>
                <a:gd name="connsiteY0" fmla="*/ 10331 h 20258"/>
                <a:gd name="connsiteX1" fmla="*/ 15628 w 15983"/>
                <a:gd name="connsiteY1" fmla="*/ 10331 h 20258"/>
                <a:gd name="connsiteX2" fmla="*/ 9605 w 15983"/>
                <a:gd name="connsiteY2" fmla="*/ 6 h 20258"/>
                <a:gd name="connsiteX3" fmla="*/ 1323 w 15983"/>
                <a:gd name="connsiteY3" fmla="*/ 17860 h 20258"/>
                <a:gd name="connsiteX4" fmla="*/ 15628 w 15983"/>
                <a:gd name="connsiteY4" fmla="*/ 10331 h 20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3" h="20258">
                  <a:moveTo>
                    <a:pt x="15628" y="10331"/>
                  </a:moveTo>
                  <a:lnTo>
                    <a:pt x="15628" y="10331"/>
                  </a:lnTo>
                  <a:cubicBezTo>
                    <a:pt x="16703" y="5921"/>
                    <a:pt x="15520" y="-210"/>
                    <a:pt x="9605" y="6"/>
                  </a:cubicBezTo>
                  <a:cubicBezTo>
                    <a:pt x="1968" y="1296"/>
                    <a:pt x="-2334" y="12482"/>
                    <a:pt x="1323" y="17860"/>
                  </a:cubicBezTo>
                  <a:cubicBezTo>
                    <a:pt x="4980" y="23345"/>
                    <a:pt x="13584" y="18828"/>
                    <a:pt x="15628"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3" name="任意多边形: 形状 1465">
              <a:extLst>
                <a:ext uri="{FF2B5EF4-FFF2-40B4-BE49-F238E27FC236}">
                  <a16:creationId xmlns:a16="http://schemas.microsoft.com/office/drawing/2014/main" xmlns="" id="{3B0E7207-A5AB-4545-BDA6-6DD3D849750A}"/>
                </a:ext>
              </a:extLst>
            </p:cNvPr>
            <p:cNvSpPr/>
            <p:nvPr/>
          </p:nvSpPr>
          <p:spPr>
            <a:xfrm>
              <a:off x="2526757" y="4443511"/>
              <a:ext cx="60709" cy="86071"/>
            </a:xfrm>
            <a:custGeom>
              <a:avLst/>
              <a:gdLst>
                <a:gd name="connsiteX0" fmla="*/ 9013 w 14367"/>
                <a:gd name="connsiteY0" fmla="*/ 12 h 20369"/>
                <a:gd name="connsiteX1" fmla="*/ 946 w 14367"/>
                <a:gd name="connsiteY1" fmla="*/ 17974 h 20369"/>
                <a:gd name="connsiteX2" fmla="*/ 13961 w 14367"/>
                <a:gd name="connsiteY2" fmla="*/ 10337 h 20369"/>
                <a:gd name="connsiteX3" fmla="*/ 9013 w 14367"/>
                <a:gd name="connsiteY3" fmla="*/ 12 h 20369"/>
              </a:gdLst>
              <a:ahLst/>
              <a:cxnLst>
                <a:cxn ang="0">
                  <a:pos x="connsiteX0" y="connsiteY0"/>
                </a:cxn>
                <a:cxn ang="0">
                  <a:pos x="connsiteX1" y="connsiteY1"/>
                </a:cxn>
                <a:cxn ang="0">
                  <a:pos x="connsiteX2" y="connsiteY2"/>
                </a:cxn>
                <a:cxn ang="0">
                  <a:pos x="connsiteX3" y="connsiteY3"/>
                </a:cxn>
              </a:cxnLst>
              <a:rect l="l" t="t" r="r" b="b"/>
              <a:pathLst>
                <a:path w="14367" h="20369">
                  <a:moveTo>
                    <a:pt x="9013" y="12"/>
                  </a:moveTo>
                  <a:cubicBezTo>
                    <a:pt x="2129" y="1410"/>
                    <a:pt x="-1958" y="12596"/>
                    <a:pt x="946" y="17974"/>
                  </a:cubicBezTo>
                  <a:cubicBezTo>
                    <a:pt x="3958" y="23459"/>
                    <a:pt x="11809" y="18942"/>
                    <a:pt x="13961" y="10337"/>
                  </a:cubicBezTo>
                  <a:cubicBezTo>
                    <a:pt x="15036" y="5928"/>
                    <a:pt x="14176" y="-311"/>
                    <a:pt x="9013"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4" name="任意多边形: 形状 1466">
              <a:extLst>
                <a:ext uri="{FF2B5EF4-FFF2-40B4-BE49-F238E27FC236}">
                  <a16:creationId xmlns:a16="http://schemas.microsoft.com/office/drawing/2014/main" xmlns="" id="{D408C402-6DB8-467F-8213-A86358894350}"/>
                </a:ext>
              </a:extLst>
            </p:cNvPr>
            <p:cNvSpPr/>
            <p:nvPr/>
          </p:nvSpPr>
          <p:spPr>
            <a:xfrm>
              <a:off x="2741003" y="4413970"/>
              <a:ext cx="53910" cy="86350"/>
            </a:xfrm>
            <a:custGeom>
              <a:avLst/>
              <a:gdLst>
                <a:gd name="connsiteX0" fmla="*/ 12196 w 12758"/>
                <a:gd name="connsiteY0" fmla="*/ 10337 h 20435"/>
                <a:gd name="connsiteX1" fmla="*/ 8432 w 12758"/>
                <a:gd name="connsiteY1" fmla="*/ 12 h 20435"/>
                <a:gd name="connsiteX2" fmla="*/ 1010 w 12758"/>
                <a:gd name="connsiteY2" fmla="*/ 18619 h 20435"/>
                <a:gd name="connsiteX3" fmla="*/ 12196 w 12758"/>
                <a:gd name="connsiteY3" fmla="*/ 10337 h 20435"/>
              </a:gdLst>
              <a:ahLst/>
              <a:cxnLst>
                <a:cxn ang="0">
                  <a:pos x="connsiteX0" y="connsiteY0"/>
                </a:cxn>
                <a:cxn ang="0">
                  <a:pos x="connsiteX1" y="connsiteY1"/>
                </a:cxn>
                <a:cxn ang="0">
                  <a:pos x="connsiteX2" y="connsiteY2"/>
                </a:cxn>
                <a:cxn ang="0">
                  <a:pos x="connsiteX3" y="connsiteY3"/>
                </a:cxn>
              </a:cxnLst>
              <a:rect l="l" t="t" r="r" b="b"/>
              <a:pathLst>
                <a:path w="12758" h="20435">
                  <a:moveTo>
                    <a:pt x="12196" y="10337"/>
                  </a:moveTo>
                  <a:cubicBezTo>
                    <a:pt x="13379" y="5928"/>
                    <a:pt x="12949" y="-311"/>
                    <a:pt x="8432" y="12"/>
                  </a:cubicBezTo>
                  <a:cubicBezTo>
                    <a:pt x="2086" y="1518"/>
                    <a:pt x="-2001" y="13672"/>
                    <a:pt x="1010" y="18619"/>
                  </a:cubicBezTo>
                  <a:cubicBezTo>
                    <a:pt x="3592" y="23244"/>
                    <a:pt x="10045" y="18512"/>
                    <a:pt x="12196" y="103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5" name="任意多边形: 形状 1467">
              <a:extLst>
                <a:ext uri="{FF2B5EF4-FFF2-40B4-BE49-F238E27FC236}">
                  <a16:creationId xmlns:a16="http://schemas.microsoft.com/office/drawing/2014/main" xmlns="" id="{88CCFAFC-4359-483C-AF5B-B1858F298E68}"/>
                </a:ext>
              </a:extLst>
            </p:cNvPr>
            <p:cNvSpPr/>
            <p:nvPr/>
          </p:nvSpPr>
          <p:spPr>
            <a:xfrm>
              <a:off x="2925472" y="4383973"/>
              <a:ext cx="47242" cy="86452"/>
            </a:xfrm>
            <a:custGeom>
              <a:avLst/>
              <a:gdLst>
                <a:gd name="connsiteX0" fmla="*/ 10489 w 11180"/>
                <a:gd name="connsiteY0" fmla="*/ 10338 h 20459"/>
                <a:gd name="connsiteX1" fmla="*/ 7800 w 11180"/>
                <a:gd name="connsiteY1" fmla="*/ 12 h 20459"/>
                <a:gd name="connsiteX2" fmla="*/ 916 w 11180"/>
                <a:gd name="connsiteY2" fmla="*/ 19157 h 20459"/>
                <a:gd name="connsiteX3" fmla="*/ 10489 w 11180"/>
                <a:gd name="connsiteY3" fmla="*/ 10338 h 20459"/>
              </a:gdLst>
              <a:ahLst/>
              <a:cxnLst>
                <a:cxn ang="0">
                  <a:pos x="connsiteX0" y="connsiteY0"/>
                </a:cxn>
                <a:cxn ang="0">
                  <a:pos x="connsiteX1" y="connsiteY1"/>
                </a:cxn>
                <a:cxn ang="0">
                  <a:pos x="connsiteX2" y="connsiteY2"/>
                </a:cxn>
                <a:cxn ang="0">
                  <a:pos x="connsiteX3" y="connsiteY3"/>
                </a:cxn>
              </a:cxnLst>
              <a:rect l="l" t="t" r="r" b="b"/>
              <a:pathLst>
                <a:path w="11180" h="20459">
                  <a:moveTo>
                    <a:pt x="10489" y="10338"/>
                  </a:moveTo>
                  <a:cubicBezTo>
                    <a:pt x="11672" y="5820"/>
                    <a:pt x="11672" y="-310"/>
                    <a:pt x="7800" y="12"/>
                  </a:cubicBezTo>
                  <a:cubicBezTo>
                    <a:pt x="2099" y="1626"/>
                    <a:pt x="-1880" y="14747"/>
                    <a:pt x="916" y="19157"/>
                  </a:cubicBezTo>
                  <a:cubicBezTo>
                    <a:pt x="3282" y="22922"/>
                    <a:pt x="8445" y="18082"/>
                    <a:pt x="10489"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6" name="任意多边形: 形状 1468">
              <a:extLst>
                <a:ext uri="{FF2B5EF4-FFF2-40B4-BE49-F238E27FC236}">
                  <a16:creationId xmlns:a16="http://schemas.microsoft.com/office/drawing/2014/main" xmlns="" id="{B844D044-CDAF-4003-850C-31254A18DABB}"/>
                </a:ext>
              </a:extLst>
            </p:cNvPr>
            <p:cNvSpPr/>
            <p:nvPr/>
          </p:nvSpPr>
          <p:spPr>
            <a:xfrm>
              <a:off x="3081076" y="4352610"/>
              <a:ext cx="40443" cy="86612"/>
            </a:xfrm>
            <a:custGeom>
              <a:avLst/>
              <a:gdLst>
                <a:gd name="connsiteX0" fmla="*/ 8727 w 9571"/>
                <a:gd name="connsiteY0" fmla="*/ 10338 h 20497"/>
                <a:gd name="connsiteX1" fmla="*/ 7114 w 9571"/>
                <a:gd name="connsiteY1" fmla="*/ 12 h 20497"/>
                <a:gd name="connsiteX2" fmla="*/ 768 w 9571"/>
                <a:gd name="connsiteY2" fmla="*/ 19695 h 20497"/>
                <a:gd name="connsiteX3" fmla="*/ 8727 w 9571"/>
                <a:gd name="connsiteY3" fmla="*/ 10338 h 20497"/>
              </a:gdLst>
              <a:ahLst/>
              <a:cxnLst>
                <a:cxn ang="0">
                  <a:pos x="connsiteX0" y="connsiteY0"/>
                </a:cxn>
                <a:cxn ang="0">
                  <a:pos x="connsiteX1" y="connsiteY1"/>
                </a:cxn>
                <a:cxn ang="0">
                  <a:pos x="connsiteX2" y="connsiteY2"/>
                </a:cxn>
                <a:cxn ang="0">
                  <a:pos x="connsiteX3" y="connsiteY3"/>
                </a:cxn>
              </a:cxnLst>
              <a:rect l="l" t="t" r="r" b="b"/>
              <a:pathLst>
                <a:path w="9571" h="20497">
                  <a:moveTo>
                    <a:pt x="8727" y="10338"/>
                  </a:moveTo>
                  <a:cubicBezTo>
                    <a:pt x="9910" y="5820"/>
                    <a:pt x="10233" y="-311"/>
                    <a:pt x="7114" y="12"/>
                  </a:cubicBezTo>
                  <a:cubicBezTo>
                    <a:pt x="2166" y="1733"/>
                    <a:pt x="-1706" y="15930"/>
                    <a:pt x="768" y="19695"/>
                  </a:cubicBezTo>
                  <a:cubicBezTo>
                    <a:pt x="2489" y="22491"/>
                    <a:pt x="6684" y="17651"/>
                    <a:pt x="8727"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7" name="任意多边形: 形状 1469">
              <a:extLst>
                <a:ext uri="{FF2B5EF4-FFF2-40B4-BE49-F238E27FC236}">
                  <a16:creationId xmlns:a16="http://schemas.microsoft.com/office/drawing/2014/main" xmlns="" id="{0A658E1C-E996-4FFD-9CFD-2033B3B49380}"/>
                </a:ext>
              </a:extLst>
            </p:cNvPr>
            <p:cNvSpPr/>
            <p:nvPr/>
          </p:nvSpPr>
          <p:spPr>
            <a:xfrm>
              <a:off x="3205317" y="4320343"/>
              <a:ext cx="33932" cy="87005"/>
            </a:xfrm>
            <a:custGeom>
              <a:avLst/>
              <a:gdLst>
                <a:gd name="connsiteX0" fmla="*/ 6968 w 8030"/>
                <a:gd name="connsiteY0" fmla="*/ 10338 h 20590"/>
                <a:gd name="connsiteX1" fmla="*/ 6430 w 8030"/>
                <a:gd name="connsiteY1" fmla="*/ 12 h 20590"/>
                <a:gd name="connsiteX2" fmla="*/ 514 w 8030"/>
                <a:gd name="connsiteY2" fmla="*/ 20125 h 20590"/>
                <a:gd name="connsiteX3" fmla="*/ 6968 w 8030"/>
                <a:gd name="connsiteY3" fmla="*/ 10338 h 20590"/>
              </a:gdLst>
              <a:ahLst/>
              <a:cxnLst>
                <a:cxn ang="0">
                  <a:pos x="connsiteX0" y="connsiteY0"/>
                </a:cxn>
                <a:cxn ang="0">
                  <a:pos x="connsiteX1" y="connsiteY1"/>
                </a:cxn>
                <a:cxn ang="0">
                  <a:pos x="connsiteX2" y="connsiteY2"/>
                </a:cxn>
                <a:cxn ang="0">
                  <a:pos x="connsiteX3" y="connsiteY3"/>
                </a:cxn>
              </a:cxnLst>
              <a:rect l="l" t="t" r="r" b="b"/>
              <a:pathLst>
                <a:path w="8030" h="20590">
                  <a:moveTo>
                    <a:pt x="6968" y="10338"/>
                  </a:moveTo>
                  <a:cubicBezTo>
                    <a:pt x="8151" y="5820"/>
                    <a:pt x="8796" y="-311"/>
                    <a:pt x="6430" y="12"/>
                  </a:cubicBezTo>
                  <a:cubicBezTo>
                    <a:pt x="2450" y="1841"/>
                    <a:pt x="-1422" y="17221"/>
                    <a:pt x="514" y="20125"/>
                  </a:cubicBezTo>
                  <a:cubicBezTo>
                    <a:pt x="1805" y="22169"/>
                    <a:pt x="5139" y="17221"/>
                    <a:pt x="6968"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8" name="任意多边形: 形状 1470">
              <a:extLst>
                <a:ext uri="{FF2B5EF4-FFF2-40B4-BE49-F238E27FC236}">
                  <a16:creationId xmlns:a16="http://schemas.microsoft.com/office/drawing/2014/main" xmlns="" id="{6388717A-48AA-40B9-AFA9-48952C150FEA}"/>
                </a:ext>
              </a:extLst>
            </p:cNvPr>
            <p:cNvSpPr/>
            <p:nvPr/>
          </p:nvSpPr>
          <p:spPr>
            <a:xfrm>
              <a:off x="3297595" y="4288077"/>
              <a:ext cx="28468" cy="86832"/>
            </a:xfrm>
            <a:custGeom>
              <a:avLst/>
              <a:gdLst>
                <a:gd name="connsiteX0" fmla="*/ 5887 w 6737"/>
                <a:gd name="connsiteY0" fmla="*/ 12 h 20549"/>
                <a:gd name="connsiteX1" fmla="*/ 294 w 6737"/>
                <a:gd name="connsiteY1" fmla="*/ 20340 h 20549"/>
                <a:gd name="connsiteX2" fmla="*/ 5349 w 6737"/>
                <a:gd name="connsiteY2" fmla="*/ 10338 h 20549"/>
                <a:gd name="connsiteX3" fmla="*/ 5887 w 6737"/>
                <a:gd name="connsiteY3" fmla="*/ 12 h 20549"/>
              </a:gdLst>
              <a:ahLst/>
              <a:cxnLst>
                <a:cxn ang="0">
                  <a:pos x="connsiteX0" y="connsiteY0"/>
                </a:cxn>
                <a:cxn ang="0">
                  <a:pos x="connsiteX1" y="connsiteY1"/>
                </a:cxn>
                <a:cxn ang="0">
                  <a:pos x="connsiteX2" y="connsiteY2"/>
                </a:cxn>
                <a:cxn ang="0">
                  <a:pos x="connsiteX3" y="connsiteY3"/>
                </a:cxn>
              </a:cxnLst>
              <a:rect l="l" t="t" r="r" b="b"/>
              <a:pathLst>
                <a:path w="6737" h="20549">
                  <a:moveTo>
                    <a:pt x="5887" y="12"/>
                  </a:moveTo>
                  <a:cubicBezTo>
                    <a:pt x="2768" y="1948"/>
                    <a:pt x="-1104" y="18404"/>
                    <a:pt x="294" y="20340"/>
                  </a:cubicBezTo>
                  <a:cubicBezTo>
                    <a:pt x="1262" y="21631"/>
                    <a:pt x="3628" y="16791"/>
                    <a:pt x="5349" y="10338"/>
                  </a:cubicBezTo>
                  <a:cubicBezTo>
                    <a:pt x="6532" y="5820"/>
                    <a:pt x="7500" y="-310"/>
                    <a:pt x="588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9" name="任意多边形: 形状 1471">
              <a:extLst>
                <a:ext uri="{FF2B5EF4-FFF2-40B4-BE49-F238E27FC236}">
                  <a16:creationId xmlns:a16="http://schemas.microsoft.com/office/drawing/2014/main" xmlns="" id="{1CC21F82-0B63-4182-8874-66E9FC580C5E}"/>
                </a:ext>
              </a:extLst>
            </p:cNvPr>
            <p:cNvSpPr/>
            <p:nvPr/>
          </p:nvSpPr>
          <p:spPr>
            <a:xfrm>
              <a:off x="3357231" y="4255404"/>
              <a:ext cx="23731" cy="87715"/>
            </a:xfrm>
            <a:custGeom>
              <a:avLst/>
              <a:gdLst>
                <a:gd name="connsiteX0" fmla="*/ 5434 w 5616"/>
                <a:gd name="connsiteY0" fmla="*/ 107 h 20758"/>
                <a:gd name="connsiteX1" fmla="*/ 163 w 5616"/>
                <a:gd name="connsiteY1" fmla="*/ 20758 h 20758"/>
                <a:gd name="connsiteX2" fmla="*/ 3820 w 5616"/>
                <a:gd name="connsiteY2" fmla="*/ 10433 h 20758"/>
                <a:gd name="connsiteX3" fmla="*/ 5434 w 5616"/>
                <a:gd name="connsiteY3" fmla="*/ 0 h 20758"/>
                <a:gd name="connsiteX4" fmla="*/ 5434 w 5616"/>
                <a:gd name="connsiteY4" fmla="*/ 107 h 20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6" h="20758">
                  <a:moveTo>
                    <a:pt x="5434" y="107"/>
                  </a:moveTo>
                  <a:cubicBezTo>
                    <a:pt x="3605" y="2044"/>
                    <a:pt x="-912" y="20005"/>
                    <a:pt x="163" y="20758"/>
                  </a:cubicBezTo>
                  <a:cubicBezTo>
                    <a:pt x="1024" y="20435"/>
                    <a:pt x="2852" y="14412"/>
                    <a:pt x="3820" y="10433"/>
                  </a:cubicBezTo>
                  <a:cubicBezTo>
                    <a:pt x="4896" y="6453"/>
                    <a:pt x="6079" y="430"/>
                    <a:pt x="5434" y="0"/>
                  </a:cubicBezTo>
                  <a:cubicBezTo>
                    <a:pt x="5541" y="0"/>
                    <a:pt x="5541" y="0"/>
                    <a:pt x="5434"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0" name="任意多边形: 形状 1472">
              <a:extLst>
                <a:ext uri="{FF2B5EF4-FFF2-40B4-BE49-F238E27FC236}">
                  <a16:creationId xmlns:a16="http://schemas.microsoft.com/office/drawing/2014/main" xmlns="" id="{CABB828A-8400-4068-B066-E7FD0E30D58B}"/>
                </a:ext>
              </a:extLst>
            </p:cNvPr>
            <p:cNvSpPr/>
            <p:nvPr/>
          </p:nvSpPr>
          <p:spPr>
            <a:xfrm>
              <a:off x="3383827" y="4223590"/>
              <a:ext cx="21813" cy="86807"/>
            </a:xfrm>
            <a:custGeom>
              <a:avLst/>
              <a:gdLst>
                <a:gd name="connsiteX0" fmla="*/ 5163 w 5162"/>
                <a:gd name="connsiteY0" fmla="*/ 0 h 20543"/>
                <a:gd name="connsiteX1" fmla="*/ 5163 w 5162"/>
                <a:gd name="connsiteY1" fmla="*/ 0 h 20543"/>
                <a:gd name="connsiteX2" fmla="*/ 0 w 5162"/>
                <a:gd name="connsiteY2" fmla="*/ 20543 h 20543"/>
                <a:gd name="connsiteX3" fmla="*/ 5163 w 5162"/>
                <a:gd name="connsiteY3" fmla="*/ 0 h 20543"/>
              </a:gdLst>
              <a:ahLst/>
              <a:cxnLst>
                <a:cxn ang="0">
                  <a:pos x="connsiteX0" y="connsiteY0"/>
                </a:cxn>
                <a:cxn ang="0">
                  <a:pos x="connsiteX1" y="connsiteY1"/>
                </a:cxn>
                <a:cxn ang="0">
                  <a:pos x="connsiteX2" y="connsiteY2"/>
                </a:cxn>
                <a:cxn ang="0">
                  <a:pos x="connsiteX3" y="connsiteY3"/>
                </a:cxn>
              </a:cxnLst>
              <a:rect l="l" t="t" r="r" b="b"/>
              <a:pathLst>
                <a:path w="5162" h="20543">
                  <a:moveTo>
                    <a:pt x="5163" y="0"/>
                  </a:moveTo>
                  <a:lnTo>
                    <a:pt x="5163" y="0"/>
                  </a:lnTo>
                  <a:cubicBezTo>
                    <a:pt x="5163" y="108"/>
                    <a:pt x="107" y="20005"/>
                    <a:pt x="0" y="20543"/>
                  </a:cubicBezTo>
                  <a:lnTo>
                    <a:pt x="5163"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181" name="任意多边形: 形状 1488">
              <a:extLst>
                <a:ext uri="{FF2B5EF4-FFF2-40B4-BE49-F238E27FC236}">
                  <a16:creationId xmlns:a16="http://schemas.microsoft.com/office/drawing/2014/main" xmlns="" id="{65D1038E-BF48-4FBB-9DDB-B701F6E77B97}"/>
                </a:ext>
              </a:extLst>
            </p:cNvPr>
            <p:cNvSpPr/>
            <p:nvPr/>
          </p:nvSpPr>
          <p:spPr>
            <a:xfrm>
              <a:off x="294008" y="4747159"/>
              <a:ext cx="84018" cy="82298"/>
            </a:xfrm>
            <a:custGeom>
              <a:avLst/>
              <a:gdLst>
                <a:gd name="connsiteX0" fmla="*/ 19841 w 19883"/>
                <a:gd name="connsiteY0" fmla="*/ 10540 h 19476"/>
                <a:gd name="connsiteX1" fmla="*/ 9838 w 19883"/>
                <a:gd name="connsiteY1" fmla="*/ 0 h 19476"/>
                <a:gd name="connsiteX2" fmla="*/ 2309 w 19883"/>
                <a:gd name="connsiteY2" fmla="*/ 16133 h 19476"/>
                <a:gd name="connsiteX3" fmla="*/ 19841 w 19883"/>
                <a:gd name="connsiteY3" fmla="*/ 10540 h 19476"/>
              </a:gdLst>
              <a:ahLst/>
              <a:cxnLst>
                <a:cxn ang="0">
                  <a:pos x="connsiteX0" y="connsiteY0"/>
                </a:cxn>
                <a:cxn ang="0">
                  <a:pos x="connsiteX1" y="connsiteY1"/>
                </a:cxn>
                <a:cxn ang="0">
                  <a:pos x="connsiteX2" y="connsiteY2"/>
                </a:cxn>
                <a:cxn ang="0">
                  <a:pos x="connsiteX3" y="connsiteY3"/>
                </a:cxn>
              </a:cxnLst>
              <a:rect l="l" t="t" r="r" b="b"/>
              <a:pathLst>
                <a:path w="19883" h="19476">
                  <a:moveTo>
                    <a:pt x="19841" y="10540"/>
                  </a:moveTo>
                  <a:cubicBezTo>
                    <a:pt x="20271" y="6346"/>
                    <a:pt x="17475" y="215"/>
                    <a:pt x="9838" y="0"/>
                  </a:cubicBezTo>
                  <a:cubicBezTo>
                    <a:pt x="589" y="645"/>
                    <a:pt x="-2638" y="10433"/>
                    <a:pt x="2309" y="16133"/>
                  </a:cubicBezTo>
                  <a:cubicBezTo>
                    <a:pt x="8010" y="22587"/>
                    <a:pt x="18981" y="19145"/>
                    <a:pt x="19841"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2" name="任意多边形: 形状 1489">
              <a:extLst>
                <a:ext uri="{FF2B5EF4-FFF2-40B4-BE49-F238E27FC236}">
                  <a16:creationId xmlns:a16="http://schemas.microsoft.com/office/drawing/2014/main" xmlns="" id="{78FF3174-3D91-4ABB-B5D9-09F512C31B9F}"/>
                </a:ext>
              </a:extLst>
            </p:cNvPr>
            <p:cNvSpPr/>
            <p:nvPr/>
          </p:nvSpPr>
          <p:spPr>
            <a:xfrm>
              <a:off x="615505" y="4738070"/>
              <a:ext cx="84056" cy="82602"/>
            </a:xfrm>
            <a:custGeom>
              <a:avLst/>
              <a:gdLst>
                <a:gd name="connsiteX0" fmla="*/ 10227 w 19892"/>
                <a:gd name="connsiteY0" fmla="*/ 0 h 19548"/>
                <a:gd name="connsiteX1" fmla="*/ 2161 w 19892"/>
                <a:gd name="connsiteY1" fmla="*/ 16241 h 19548"/>
                <a:gd name="connsiteX2" fmla="*/ 19800 w 19892"/>
                <a:gd name="connsiteY2" fmla="*/ 10433 h 19548"/>
                <a:gd name="connsiteX3" fmla="*/ 10227 w 19892"/>
                <a:gd name="connsiteY3" fmla="*/ 0 h 19548"/>
              </a:gdLst>
              <a:ahLst/>
              <a:cxnLst>
                <a:cxn ang="0">
                  <a:pos x="connsiteX0" y="connsiteY0"/>
                </a:cxn>
                <a:cxn ang="0">
                  <a:pos x="connsiteX1" y="connsiteY1"/>
                </a:cxn>
                <a:cxn ang="0">
                  <a:pos x="connsiteX2" y="connsiteY2"/>
                </a:cxn>
                <a:cxn ang="0">
                  <a:pos x="connsiteX3" y="connsiteY3"/>
                </a:cxn>
              </a:cxnLst>
              <a:rect l="l" t="t" r="r" b="b"/>
              <a:pathLst>
                <a:path w="19892" h="19548">
                  <a:moveTo>
                    <a:pt x="10227" y="0"/>
                  </a:moveTo>
                  <a:cubicBezTo>
                    <a:pt x="870" y="753"/>
                    <a:pt x="-2679" y="10433"/>
                    <a:pt x="2161" y="16241"/>
                  </a:cubicBezTo>
                  <a:cubicBezTo>
                    <a:pt x="7646" y="22694"/>
                    <a:pt x="18724" y="19145"/>
                    <a:pt x="19800" y="10433"/>
                  </a:cubicBezTo>
                  <a:cubicBezTo>
                    <a:pt x="20445" y="6131"/>
                    <a:pt x="17756" y="108"/>
                    <a:pt x="1022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3" name="任意多边形: 形状 1490">
              <a:extLst>
                <a:ext uri="{FF2B5EF4-FFF2-40B4-BE49-F238E27FC236}">
                  <a16:creationId xmlns:a16="http://schemas.microsoft.com/office/drawing/2014/main" xmlns="" id="{44B30C30-FE14-49BB-9085-C0FF60EE1AB8}"/>
                </a:ext>
              </a:extLst>
            </p:cNvPr>
            <p:cNvSpPr/>
            <p:nvPr/>
          </p:nvSpPr>
          <p:spPr>
            <a:xfrm>
              <a:off x="935357" y="4725798"/>
              <a:ext cx="83350" cy="82184"/>
            </a:xfrm>
            <a:custGeom>
              <a:avLst/>
              <a:gdLst>
                <a:gd name="connsiteX0" fmla="*/ 19610 w 19725"/>
                <a:gd name="connsiteY0" fmla="*/ 10325 h 19449"/>
                <a:gd name="connsiteX1" fmla="*/ 10468 w 19725"/>
                <a:gd name="connsiteY1" fmla="*/ 0 h 19449"/>
                <a:gd name="connsiteX2" fmla="*/ 1433 w 19725"/>
                <a:gd name="connsiteY2" fmla="*/ 15596 h 19449"/>
                <a:gd name="connsiteX3" fmla="*/ 19610 w 19725"/>
                <a:gd name="connsiteY3" fmla="*/ 10325 h 19449"/>
              </a:gdLst>
              <a:ahLst/>
              <a:cxnLst>
                <a:cxn ang="0">
                  <a:pos x="connsiteX0" y="connsiteY0"/>
                </a:cxn>
                <a:cxn ang="0">
                  <a:pos x="connsiteX1" y="connsiteY1"/>
                </a:cxn>
                <a:cxn ang="0">
                  <a:pos x="connsiteX2" y="connsiteY2"/>
                </a:cxn>
                <a:cxn ang="0">
                  <a:pos x="connsiteX3" y="connsiteY3"/>
                </a:cxn>
              </a:cxnLst>
              <a:rect l="l" t="t" r="r" b="b"/>
              <a:pathLst>
                <a:path w="19725" h="19449">
                  <a:moveTo>
                    <a:pt x="19610" y="10325"/>
                  </a:moveTo>
                  <a:cubicBezTo>
                    <a:pt x="20255" y="6346"/>
                    <a:pt x="18319" y="0"/>
                    <a:pt x="10468" y="0"/>
                  </a:cubicBezTo>
                  <a:cubicBezTo>
                    <a:pt x="1541" y="860"/>
                    <a:pt x="-2331" y="9788"/>
                    <a:pt x="1433" y="15596"/>
                  </a:cubicBezTo>
                  <a:cubicBezTo>
                    <a:pt x="6058" y="22802"/>
                    <a:pt x="18212" y="19252"/>
                    <a:pt x="19610"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4" name="任意多边形: 形状 1491">
              <a:extLst>
                <a:ext uri="{FF2B5EF4-FFF2-40B4-BE49-F238E27FC236}">
                  <a16:creationId xmlns:a16="http://schemas.microsoft.com/office/drawing/2014/main" xmlns="" id="{20334DC7-DF35-4DCB-8980-3F55C2C8A570}"/>
                </a:ext>
              </a:extLst>
            </p:cNvPr>
            <p:cNvSpPr/>
            <p:nvPr/>
          </p:nvSpPr>
          <p:spPr>
            <a:xfrm>
              <a:off x="1251234" y="4709885"/>
              <a:ext cx="82243" cy="82484"/>
            </a:xfrm>
            <a:custGeom>
              <a:avLst/>
              <a:gdLst>
                <a:gd name="connsiteX0" fmla="*/ 19285 w 19463"/>
                <a:gd name="connsiteY0" fmla="*/ 10219 h 19520"/>
                <a:gd name="connsiteX1" fmla="*/ 10681 w 19463"/>
                <a:gd name="connsiteY1" fmla="*/ 1 h 19520"/>
                <a:gd name="connsiteX2" fmla="*/ 1216 w 19463"/>
                <a:gd name="connsiteY2" fmla="*/ 15705 h 19520"/>
                <a:gd name="connsiteX3" fmla="*/ 19285 w 19463"/>
                <a:gd name="connsiteY3" fmla="*/ 10219 h 19520"/>
              </a:gdLst>
              <a:ahLst/>
              <a:cxnLst>
                <a:cxn ang="0">
                  <a:pos x="connsiteX0" y="connsiteY0"/>
                </a:cxn>
                <a:cxn ang="0">
                  <a:pos x="connsiteX1" y="connsiteY1"/>
                </a:cxn>
                <a:cxn ang="0">
                  <a:pos x="connsiteX2" y="connsiteY2"/>
                </a:cxn>
                <a:cxn ang="0">
                  <a:pos x="connsiteX3" y="connsiteY3"/>
                </a:cxn>
              </a:cxnLst>
              <a:rect l="l" t="t" r="r" b="b"/>
              <a:pathLst>
                <a:path w="19463" h="19520">
                  <a:moveTo>
                    <a:pt x="19285" y="10219"/>
                  </a:moveTo>
                  <a:cubicBezTo>
                    <a:pt x="20146" y="5917"/>
                    <a:pt x="17994" y="-106"/>
                    <a:pt x="10681" y="1"/>
                  </a:cubicBezTo>
                  <a:cubicBezTo>
                    <a:pt x="1861" y="969"/>
                    <a:pt x="-2226" y="9897"/>
                    <a:pt x="1216" y="15705"/>
                  </a:cubicBezTo>
                  <a:cubicBezTo>
                    <a:pt x="5518" y="22911"/>
                    <a:pt x="17564" y="19254"/>
                    <a:pt x="19285" y="10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5" name="任意多边形: 形状 1492">
              <a:extLst>
                <a:ext uri="{FF2B5EF4-FFF2-40B4-BE49-F238E27FC236}">
                  <a16:creationId xmlns:a16="http://schemas.microsoft.com/office/drawing/2014/main" xmlns="" id="{545812CF-B81F-46ED-AACF-2267C67BC782}"/>
                </a:ext>
              </a:extLst>
            </p:cNvPr>
            <p:cNvSpPr/>
            <p:nvPr/>
          </p:nvSpPr>
          <p:spPr>
            <a:xfrm>
              <a:off x="1560949" y="4690798"/>
              <a:ext cx="80024" cy="83143"/>
            </a:xfrm>
            <a:custGeom>
              <a:avLst/>
              <a:gdLst>
                <a:gd name="connsiteX0" fmla="*/ 18698 w 18938"/>
                <a:gd name="connsiteY0" fmla="*/ 10219 h 19676"/>
                <a:gd name="connsiteX1" fmla="*/ 10739 w 18938"/>
                <a:gd name="connsiteY1" fmla="*/ 1 h 19676"/>
                <a:gd name="connsiteX2" fmla="*/ 1489 w 18938"/>
                <a:gd name="connsiteY2" fmla="*/ 16565 h 19676"/>
                <a:gd name="connsiteX3" fmla="*/ 18698 w 18938"/>
                <a:gd name="connsiteY3" fmla="*/ 10219 h 19676"/>
              </a:gdLst>
              <a:ahLst/>
              <a:cxnLst>
                <a:cxn ang="0">
                  <a:pos x="connsiteX0" y="connsiteY0"/>
                </a:cxn>
                <a:cxn ang="0">
                  <a:pos x="connsiteX1" y="connsiteY1"/>
                </a:cxn>
                <a:cxn ang="0">
                  <a:pos x="connsiteX2" y="connsiteY2"/>
                </a:cxn>
                <a:cxn ang="0">
                  <a:pos x="connsiteX3" y="connsiteY3"/>
                </a:cxn>
              </a:cxnLst>
              <a:rect l="l" t="t" r="r" b="b"/>
              <a:pathLst>
                <a:path w="18938" h="19676">
                  <a:moveTo>
                    <a:pt x="18698" y="10219"/>
                  </a:moveTo>
                  <a:cubicBezTo>
                    <a:pt x="19666" y="5917"/>
                    <a:pt x="17838" y="-106"/>
                    <a:pt x="10739" y="1"/>
                  </a:cubicBezTo>
                  <a:cubicBezTo>
                    <a:pt x="1812" y="1077"/>
                    <a:pt x="-2490" y="10972"/>
                    <a:pt x="1489" y="16565"/>
                  </a:cubicBezTo>
                  <a:cubicBezTo>
                    <a:pt x="5899" y="22911"/>
                    <a:pt x="16762" y="18931"/>
                    <a:pt x="18698" y="10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6" name="任意多边形: 形状 1493">
              <a:extLst>
                <a:ext uri="{FF2B5EF4-FFF2-40B4-BE49-F238E27FC236}">
                  <a16:creationId xmlns:a16="http://schemas.microsoft.com/office/drawing/2014/main" xmlns="" id="{EABF270C-9DC8-4C7F-B453-0F54CAFABF3C}"/>
                </a:ext>
              </a:extLst>
            </p:cNvPr>
            <p:cNvSpPr/>
            <p:nvPr/>
          </p:nvSpPr>
          <p:spPr>
            <a:xfrm>
              <a:off x="1860933" y="4668508"/>
              <a:ext cx="76407" cy="83477"/>
            </a:xfrm>
            <a:custGeom>
              <a:avLst/>
              <a:gdLst>
                <a:gd name="connsiteX0" fmla="*/ 10626 w 18082"/>
                <a:gd name="connsiteY0" fmla="*/ 5 h 19755"/>
                <a:gd name="connsiteX1" fmla="*/ 1161 w 18082"/>
                <a:gd name="connsiteY1" fmla="*/ 16677 h 19755"/>
                <a:gd name="connsiteX2" fmla="*/ 17725 w 18082"/>
                <a:gd name="connsiteY2" fmla="*/ 10116 h 19755"/>
                <a:gd name="connsiteX3" fmla="*/ 10626 w 18082"/>
                <a:gd name="connsiteY3" fmla="*/ 5 h 19755"/>
              </a:gdLst>
              <a:ahLst/>
              <a:cxnLst>
                <a:cxn ang="0">
                  <a:pos x="connsiteX0" y="connsiteY0"/>
                </a:cxn>
                <a:cxn ang="0">
                  <a:pos x="connsiteX1" y="connsiteY1"/>
                </a:cxn>
                <a:cxn ang="0">
                  <a:pos x="connsiteX2" y="connsiteY2"/>
                </a:cxn>
                <a:cxn ang="0">
                  <a:pos x="connsiteX3" y="connsiteY3"/>
                </a:cxn>
              </a:cxnLst>
              <a:rect l="l" t="t" r="r" b="b"/>
              <a:pathLst>
                <a:path w="18082" h="19755">
                  <a:moveTo>
                    <a:pt x="10626" y="5"/>
                  </a:moveTo>
                  <a:cubicBezTo>
                    <a:pt x="2237" y="1189"/>
                    <a:pt x="-2280" y="11191"/>
                    <a:pt x="1161" y="16677"/>
                  </a:cubicBezTo>
                  <a:cubicBezTo>
                    <a:pt x="5141" y="23022"/>
                    <a:pt x="15574" y="18935"/>
                    <a:pt x="17725" y="10116"/>
                  </a:cubicBezTo>
                  <a:cubicBezTo>
                    <a:pt x="18801" y="6029"/>
                    <a:pt x="17725" y="-210"/>
                    <a:pt x="10626"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7" name="任意多边形: 形状 1494">
              <a:extLst>
                <a:ext uri="{FF2B5EF4-FFF2-40B4-BE49-F238E27FC236}">
                  <a16:creationId xmlns:a16="http://schemas.microsoft.com/office/drawing/2014/main" xmlns="" id="{E726422C-7E66-440D-B5D4-FCE54D33ADA6}"/>
                </a:ext>
              </a:extLst>
            </p:cNvPr>
            <p:cNvSpPr/>
            <p:nvPr/>
          </p:nvSpPr>
          <p:spPr>
            <a:xfrm>
              <a:off x="2139100" y="4643513"/>
              <a:ext cx="70306" cy="83515"/>
            </a:xfrm>
            <a:custGeom>
              <a:avLst/>
              <a:gdLst>
                <a:gd name="connsiteX0" fmla="*/ 16214 w 16638"/>
                <a:gd name="connsiteY0" fmla="*/ 10116 h 19764"/>
                <a:gd name="connsiteX1" fmla="*/ 10191 w 16638"/>
                <a:gd name="connsiteY1" fmla="*/ 6 h 19764"/>
                <a:gd name="connsiteX2" fmla="*/ 941 w 16638"/>
                <a:gd name="connsiteY2" fmla="*/ 16784 h 19764"/>
                <a:gd name="connsiteX3" fmla="*/ 16214 w 16638"/>
                <a:gd name="connsiteY3" fmla="*/ 10116 h 19764"/>
              </a:gdLst>
              <a:ahLst/>
              <a:cxnLst>
                <a:cxn ang="0">
                  <a:pos x="connsiteX0" y="connsiteY0"/>
                </a:cxn>
                <a:cxn ang="0">
                  <a:pos x="connsiteX1" y="connsiteY1"/>
                </a:cxn>
                <a:cxn ang="0">
                  <a:pos x="connsiteX2" y="connsiteY2"/>
                </a:cxn>
                <a:cxn ang="0">
                  <a:pos x="connsiteX3" y="connsiteY3"/>
                </a:cxn>
              </a:cxnLst>
              <a:rect l="l" t="t" r="r" b="b"/>
              <a:pathLst>
                <a:path w="16638" h="19764">
                  <a:moveTo>
                    <a:pt x="16214" y="10116"/>
                  </a:moveTo>
                  <a:cubicBezTo>
                    <a:pt x="17397" y="5814"/>
                    <a:pt x="16322" y="-209"/>
                    <a:pt x="10191" y="6"/>
                  </a:cubicBezTo>
                  <a:cubicBezTo>
                    <a:pt x="2447" y="1189"/>
                    <a:pt x="-2070" y="11191"/>
                    <a:pt x="941" y="16784"/>
                  </a:cubicBezTo>
                  <a:cubicBezTo>
                    <a:pt x="4275" y="23023"/>
                    <a:pt x="13848" y="18828"/>
                    <a:pt x="16214" y="101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8" name="任意多边形: 形状 1495">
              <a:extLst>
                <a:ext uri="{FF2B5EF4-FFF2-40B4-BE49-F238E27FC236}">
                  <a16:creationId xmlns:a16="http://schemas.microsoft.com/office/drawing/2014/main" xmlns="" id="{27A40FD5-61EA-4A10-AF2A-52C4E7CC4773}"/>
                </a:ext>
              </a:extLst>
            </p:cNvPr>
            <p:cNvSpPr/>
            <p:nvPr/>
          </p:nvSpPr>
          <p:spPr>
            <a:xfrm>
              <a:off x="2390460" y="4617124"/>
              <a:ext cx="63528" cy="83540"/>
            </a:xfrm>
            <a:custGeom>
              <a:avLst/>
              <a:gdLst>
                <a:gd name="connsiteX0" fmla="*/ 935 w 15034"/>
                <a:gd name="connsiteY0" fmla="*/ 17436 h 19770"/>
                <a:gd name="connsiteX1" fmla="*/ 14487 w 15034"/>
                <a:gd name="connsiteY1" fmla="*/ 10015 h 19770"/>
                <a:gd name="connsiteX2" fmla="*/ 9647 w 15034"/>
                <a:gd name="connsiteY2" fmla="*/ 12 h 19770"/>
                <a:gd name="connsiteX3" fmla="*/ 935 w 15034"/>
                <a:gd name="connsiteY3" fmla="*/ 17436 h 19770"/>
              </a:gdLst>
              <a:ahLst/>
              <a:cxnLst>
                <a:cxn ang="0">
                  <a:pos x="connsiteX0" y="connsiteY0"/>
                </a:cxn>
                <a:cxn ang="0">
                  <a:pos x="connsiteX1" y="connsiteY1"/>
                </a:cxn>
                <a:cxn ang="0">
                  <a:pos x="connsiteX2" y="connsiteY2"/>
                </a:cxn>
                <a:cxn ang="0">
                  <a:pos x="connsiteX3" y="connsiteY3"/>
                </a:cxn>
              </a:cxnLst>
              <a:rect l="l" t="t" r="r" b="b"/>
              <a:pathLst>
                <a:path w="15034" h="19770">
                  <a:moveTo>
                    <a:pt x="935" y="17436"/>
                  </a:moveTo>
                  <a:cubicBezTo>
                    <a:pt x="3946" y="22814"/>
                    <a:pt x="12121" y="18297"/>
                    <a:pt x="14487" y="10015"/>
                  </a:cubicBezTo>
                  <a:cubicBezTo>
                    <a:pt x="15778" y="5713"/>
                    <a:pt x="15025" y="-310"/>
                    <a:pt x="9647" y="12"/>
                  </a:cubicBezTo>
                  <a:cubicBezTo>
                    <a:pt x="2548" y="1303"/>
                    <a:pt x="-2077" y="12274"/>
                    <a:pt x="935" y="174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9" name="任意多边形: 形状 1496">
              <a:extLst>
                <a:ext uri="{FF2B5EF4-FFF2-40B4-BE49-F238E27FC236}">
                  <a16:creationId xmlns:a16="http://schemas.microsoft.com/office/drawing/2014/main" xmlns="" id="{CF797CE0-DB88-4287-9198-2878B78EBD0E}"/>
                </a:ext>
              </a:extLst>
            </p:cNvPr>
            <p:cNvSpPr/>
            <p:nvPr/>
          </p:nvSpPr>
          <p:spPr>
            <a:xfrm>
              <a:off x="2613995" y="4588944"/>
              <a:ext cx="57223" cy="83899"/>
            </a:xfrm>
            <a:custGeom>
              <a:avLst/>
              <a:gdLst>
                <a:gd name="connsiteX0" fmla="*/ 12891 w 13542"/>
                <a:gd name="connsiteY0" fmla="*/ 10015 h 19855"/>
                <a:gd name="connsiteX1" fmla="*/ 9126 w 13542"/>
                <a:gd name="connsiteY1" fmla="*/ 12 h 19855"/>
                <a:gd name="connsiteX2" fmla="*/ 952 w 13542"/>
                <a:gd name="connsiteY2" fmla="*/ 18082 h 19855"/>
                <a:gd name="connsiteX3" fmla="*/ 12891 w 13542"/>
                <a:gd name="connsiteY3" fmla="*/ 10015 h 19855"/>
              </a:gdLst>
              <a:ahLst/>
              <a:cxnLst>
                <a:cxn ang="0">
                  <a:pos x="connsiteX0" y="connsiteY0"/>
                </a:cxn>
                <a:cxn ang="0">
                  <a:pos x="connsiteX1" y="connsiteY1"/>
                </a:cxn>
                <a:cxn ang="0">
                  <a:pos x="connsiteX2" y="connsiteY2"/>
                </a:cxn>
                <a:cxn ang="0">
                  <a:pos x="connsiteX3" y="connsiteY3"/>
                </a:cxn>
              </a:cxnLst>
              <a:rect l="l" t="t" r="r" b="b"/>
              <a:pathLst>
                <a:path w="13542" h="19855">
                  <a:moveTo>
                    <a:pt x="12891" y="10015"/>
                  </a:moveTo>
                  <a:cubicBezTo>
                    <a:pt x="14181" y="5713"/>
                    <a:pt x="13859" y="-310"/>
                    <a:pt x="9126" y="12"/>
                  </a:cubicBezTo>
                  <a:cubicBezTo>
                    <a:pt x="2458" y="1411"/>
                    <a:pt x="-2060" y="13242"/>
                    <a:pt x="952" y="18082"/>
                  </a:cubicBezTo>
                  <a:cubicBezTo>
                    <a:pt x="3641" y="22599"/>
                    <a:pt x="10417" y="17974"/>
                    <a:pt x="12891"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0" name="任意多边形: 形状 1497">
              <a:extLst>
                <a:ext uri="{FF2B5EF4-FFF2-40B4-BE49-F238E27FC236}">
                  <a16:creationId xmlns:a16="http://schemas.microsoft.com/office/drawing/2014/main" xmlns="" id="{B7B329D9-DEA9-4950-8182-0109B2385B9C}"/>
                </a:ext>
              </a:extLst>
            </p:cNvPr>
            <p:cNvSpPr/>
            <p:nvPr/>
          </p:nvSpPr>
          <p:spPr>
            <a:xfrm>
              <a:off x="2808630" y="4559403"/>
              <a:ext cx="51096" cy="84347"/>
            </a:xfrm>
            <a:custGeom>
              <a:avLst/>
              <a:gdLst>
                <a:gd name="connsiteX0" fmla="*/ 11250 w 12092"/>
                <a:gd name="connsiteY0" fmla="*/ 10015 h 19961"/>
                <a:gd name="connsiteX1" fmla="*/ 8561 w 12092"/>
                <a:gd name="connsiteY1" fmla="*/ 13 h 19961"/>
                <a:gd name="connsiteX2" fmla="*/ 602 w 12092"/>
                <a:gd name="connsiteY2" fmla="*/ 18190 h 19961"/>
                <a:gd name="connsiteX3" fmla="*/ 11250 w 12092"/>
                <a:gd name="connsiteY3" fmla="*/ 10015 h 19961"/>
              </a:gdLst>
              <a:ahLst/>
              <a:cxnLst>
                <a:cxn ang="0">
                  <a:pos x="connsiteX0" y="connsiteY0"/>
                </a:cxn>
                <a:cxn ang="0">
                  <a:pos x="connsiteX1" y="connsiteY1"/>
                </a:cxn>
                <a:cxn ang="0">
                  <a:pos x="connsiteX2" y="connsiteY2"/>
                </a:cxn>
                <a:cxn ang="0">
                  <a:pos x="connsiteX3" y="connsiteY3"/>
                </a:cxn>
              </a:cxnLst>
              <a:rect l="l" t="t" r="r" b="b"/>
              <a:pathLst>
                <a:path w="12092" h="19961">
                  <a:moveTo>
                    <a:pt x="11250" y="10015"/>
                  </a:moveTo>
                  <a:cubicBezTo>
                    <a:pt x="12649" y="5606"/>
                    <a:pt x="12649" y="-310"/>
                    <a:pt x="8561" y="13"/>
                  </a:cubicBezTo>
                  <a:cubicBezTo>
                    <a:pt x="2754" y="1518"/>
                    <a:pt x="-1656" y="13350"/>
                    <a:pt x="602" y="18190"/>
                  </a:cubicBezTo>
                  <a:cubicBezTo>
                    <a:pt x="2754" y="22707"/>
                    <a:pt x="8777" y="18082"/>
                    <a:pt x="11250"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1" name="任意多边形: 形状 1498">
              <a:extLst>
                <a:ext uri="{FF2B5EF4-FFF2-40B4-BE49-F238E27FC236}">
                  <a16:creationId xmlns:a16="http://schemas.microsoft.com/office/drawing/2014/main" xmlns="" id="{13CC4282-9E06-4C4F-AF36-9D0FDB99C55B}"/>
                </a:ext>
              </a:extLst>
            </p:cNvPr>
            <p:cNvSpPr/>
            <p:nvPr/>
          </p:nvSpPr>
          <p:spPr>
            <a:xfrm>
              <a:off x="2974485" y="4528911"/>
              <a:ext cx="44715" cy="84698"/>
            </a:xfrm>
            <a:custGeom>
              <a:avLst/>
              <a:gdLst>
                <a:gd name="connsiteX0" fmla="*/ 9538 w 10582"/>
                <a:gd name="connsiteY0" fmla="*/ 10024 h 20044"/>
                <a:gd name="connsiteX1" fmla="*/ 8032 w 10582"/>
                <a:gd name="connsiteY1" fmla="*/ 22 h 20044"/>
                <a:gd name="connsiteX2" fmla="*/ 503 w 10582"/>
                <a:gd name="connsiteY2" fmla="*/ 18844 h 20044"/>
                <a:gd name="connsiteX3" fmla="*/ 9538 w 10582"/>
                <a:gd name="connsiteY3" fmla="*/ 10024 h 20044"/>
              </a:gdLst>
              <a:ahLst/>
              <a:cxnLst>
                <a:cxn ang="0">
                  <a:pos x="connsiteX0" y="connsiteY0"/>
                </a:cxn>
                <a:cxn ang="0">
                  <a:pos x="connsiteX1" y="connsiteY1"/>
                </a:cxn>
                <a:cxn ang="0">
                  <a:pos x="connsiteX2" y="connsiteY2"/>
                </a:cxn>
                <a:cxn ang="0">
                  <a:pos x="connsiteX3" y="connsiteY3"/>
                </a:cxn>
              </a:cxnLst>
              <a:rect l="l" t="t" r="r" b="b"/>
              <a:pathLst>
                <a:path w="10582" h="20044">
                  <a:moveTo>
                    <a:pt x="9538" y="10024"/>
                  </a:moveTo>
                  <a:cubicBezTo>
                    <a:pt x="10936" y="5615"/>
                    <a:pt x="11366" y="-408"/>
                    <a:pt x="8032" y="22"/>
                  </a:cubicBezTo>
                  <a:cubicBezTo>
                    <a:pt x="2977" y="1635"/>
                    <a:pt x="-1540" y="14542"/>
                    <a:pt x="503" y="18844"/>
                  </a:cubicBezTo>
                  <a:cubicBezTo>
                    <a:pt x="2224" y="22393"/>
                    <a:pt x="7172" y="17661"/>
                    <a:pt x="9538" y="100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2" name="任意多边形: 形状 1499">
              <a:extLst>
                <a:ext uri="{FF2B5EF4-FFF2-40B4-BE49-F238E27FC236}">
                  <a16:creationId xmlns:a16="http://schemas.microsoft.com/office/drawing/2014/main" xmlns="" id="{CB71FB17-27D5-4297-A0FF-85048B46B6F6}"/>
                </a:ext>
              </a:extLst>
            </p:cNvPr>
            <p:cNvSpPr/>
            <p:nvPr/>
          </p:nvSpPr>
          <p:spPr>
            <a:xfrm>
              <a:off x="3110004" y="4497591"/>
              <a:ext cx="39146" cy="84804"/>
            </a:xfrm>
            <a:custGeom>
              <a:avLst/>
              <a:gdLst>
                <a:gd name="connsiteX0" fmla="*/ 7474 w 9264"/>
                <a:gd name="connsiteY0" fmla="*/ 12 h 20069"/>
                <a:gd name="connsiteX1" fmla="*/ 375 w 9264"/>
                <a:gd name="connsiteY1" fmla="*/ 19265 h 20069"/>
                <a:gd name="connsiteX2" fmla="*/ 7904 w 9264"/>
                <a:gd name="connsiteY2" fmla="*/ 10123 h 20069"/>
                <a:gd name="connsiteX3" fmla="*/ 7474 w 9264"/>
                <a:gd name="connsiteY3" fmla="*/ 12 h 20069"/>
              </a:gdLst>
              <a:ahLst/>
              <a:cxnLst>
                <a:cxn ang="0">
                  <a:pos x="connsiteX0" y="connsiteY0"/>
                </a:cxn>
                <a:cxn ang="0">
                  <a:pos x="connsiteX1" y="connsiteY1"/>
                </a:cxn>
                <a:cxn ang="0">
                  <a:pos x="connsiteX2" y="connsiteY2"/>
                </a:cxn>
                <a:cxn ang="0">
                  <a:pos x="connsiteX3" y="connsiteY3"/>
                </a:cxn>
              </a:cxnLst>
              <a:rect l="l" t="t" r="r" b="b"/>
              <a:pathLst>
                <a:path w="9264" h="20069">
                  <a:moveTo>
                    <a:pt x="7474" y="12"/>
                  </a:moveTo>
                  <a:cubicBezTo>
                    <a:pt x="3172" y="1733"/>
                    <a:pt x="-1346" y="15608"/>
                    <a:pt x="375" y="19265"/>
                  </a:cubicBezTo>
                  <a:cubicBezTo>
                    <a:pt x="1666" y="22061"/>
                    <a:pt x="5645" y="17221"/>
                    <a:pt x="7904" y="10123"/>
                  </a:cubicBezTo>
                  <a:cubicBezTo>
                    <a:pt x="9410" y="5713"/>
                    <a:pt x="10163" y="-310"/>
                    <a:pt x="747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3" name="任意多边形: 形状 1500">
              <a:extLst>
                <a:ext uri="{FF2B5EF4-FFF2-40B4-BE49-F238E27FC236}">
                  <a16:creationId xmlns:a16="http://schemas.microsoft.com/office/drawing/2014/main" xmlns="" id="{1DD1199C-7CDE-4BFE-BA8C-F9CDA3383679}"/>
                </a:ext>
              </a:extLst>
            </p:cNvPr>
            <p:cNvSpPr/>
            <p:nvPr/>
          </p:nvSpPr>
          <p:spPr>
            <a:xfrm>
              <a:off x="3214748" y="4465780"/>
              <a:ext cx="33961" cy="85040"/>
            </a:xfrm>
            <a:custGeom>
              <a:avLst/>
              <a:gdLst>
                <a:gd name="connsiteX0" fmla="*/ 6994 w 8037"/>
                <a:gd name="connsiteY0" fmla="*/ 12 h 20125"/>
                <a:gd name="connsiteX1" fmla="*/ 218 w 8037"/>
                <a:gd name="connsiteY1" fmla="*/ 19695 h 20125"/>
                <a:gd name="connsiteX2" fmla="*/ 6348 w 8037"/>
                <a:gd name="connsiteY2" fmla="*/ 10123 h 20125"/>
                <a:gd name="connsiteX3" fmla="*/ 6348 w 8037"/>
                <a:gd name="connsiteY3" fmla="*/ 10123 h 20125"/>
                <a:gd name="connsiteX4" fmla="*/ 6994 w 8037"/>
                <a:gd name="connsiteY4" fmla="*/ 12 h 20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7" h="20125">
                  <a:moveTo>
                    <a:pt x="6994" y="12"/>
                  </a:moveTo>
                  <a:cubicBezTo>
                    <a:pt x="3659" y="1841"/>
                    <a:pt x="-1073" y="16899"/>
                    <a:pt x="218" y="19695"/>
                  </a:cubicBezTo>
                  <a:cubicBezTo>
                    <a:pt x="1078" y="21631"/>
                    <a:pt x="4197" y="16791"/>
                    <a:pt x="6348" y="10123"/>
                  </a:cubicBezTo>
                  <a:lnTo>
                    <a:pt x="6348" y="10123"/>
                  </a:lnTo>
                  <a:cubicBezTo>
                    <a:pt x="7854" y="5713"/>
                    <a:pt x="8930" y="-310"/>
                    <a:pt x="699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4" name="任意多边形: 形状 1501">
              <a:extLst>
                <a:ext uri="{FF2B5EF4-FFF2-40B4-BE49-F238E27FC236}">
                  <a16:creationId xmlns:a16="http://schemas.microsoft.com/office/drawing/2014/main" xmlns="" id="{2826AB47-ED78-4603-831D-9EC362CC86AE}"/>
                </a:ext>
              </a:extLst>
            </p:cNvPr>
            <p:cNvSpPr/>
            <p:nvPr/>
          </p:nvSpPr>
          <p:spPr>
            <a:xfrm>
              <a:off x="3288054" y="4433471"/>
              <a:ext cx="29478" cy="85391"/>
            </a:xfrm>
            <a:custGeom>
              <a:avLst/>
              <a:gdLst>
                <a:gd name="connsiteX0" fmla="*/ 79 w 6976"/>
                <a:gd name="connsiteY0" fmla="*/ 20027 h 20208"/>
                <a:gd name="connsiteX1" fmla="*/ 4919 w 6976"/>
                <a:gd name="connsiteY1" fmla="*/ 10132 h 20208"/>
                <a:gd name="connsiteX2" fmla="*/ 6532 w 6976"/>
                <a:gd name="connsiteY2" fmla="*/ 21 h 20208"/>
                <a:gd name="connsiteX3" fmla="*/ 79 w 6976"/>
                <a:gd name="connsiteY3" fmla="*/ 20027 h 20208"/>
              </a:gdLst>
              <a:ahLst/>
              <a:cxnLst>
                <a:cxn ang="0">
                  <a:pos x="connsiteX0" y="connsiteY0"/>
                </a:cxn>
                <a:cxn ang="0">
                  <a:pos x="connsiteX1" y="connsiteY1"/>
                </a:cxn>
                <a:cxn ang="0">
                  <a:pos x="connsiteX2" y="connsiteY2"/>
                </a:cxn>
                <a:cxn ang="0">
                  <a:pos x="connsiteX3" y="connsiteY3"/>
                </a:cxn>
              </a:cxnLst>
              <a:rect l="l" t="t" r="r" b="b"/>
              <a:pathLst>
                <a:path w="6976" h="20208">
                  <a:moveTo>
                    <a:pt x="79" y="20027"/>
                  </a:moveTo>
                  <a:cubicBezTo>
                    <a:pt x="509" y="21210"/>
                    <a:pt x="2875" y="16477"/>
                    <a:pt x="4919" y="10132"/>
                  </a:cubicBezTo>
                  <a:cubicBezTo>
                    <a:pt x="6317" y="5722"/>
                    <a:pt x="7715" y="-409"/>
                    <a:pt x="6532" y="21"/>
                  </a:cubicBezTo>
                  <a:cubicBezTo>
                    <a:pt x="4166" y="2065"/>
                    <a:pt x="-674" y="18198"/>
                    <a:pt x="79" y="200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5" name="任意多边形: 形状 1502">
              <a:extLst>
                <a:ext uri="{FF2B5EF4-FFF2-40B4-BE49-F238E27FC236}">
                  <a16:creationId xmlns:a16="http://schemas.microsoft.com/office/drawing/2014/main" xmlns="" id="{0F9A8BA6-8FEC-43A9-8769-93808F2FE696}"/>
                </a:ext>
              </a:extLst>
            </p:cNvPr>
            <p:cNvSpPr/>
            <p:nvPr/>
          </p:nvSpPr>
          <p:spPr>
            <a:xfrm>
              <a:off x="3328747" y="4401750"/>
              <a:ext cx="26511" cy="85442"/>
            </a:xfrm>
            <a:custGeom>
              <a:avLst/>
              <a:gdLst>
                <a:gd name="connsiteX0" fmla="*/ 3571 w 6274"/>
                <a:gd name="connsiteY0" fmla="*/ 10218 h 20220"/>
                <a:gd name="connsiteX1" fmla="*/ 6260 w 6274"/>
                <a:gd name="connsiteY1" fmla="*/ 0 h 20220"/>
                <a:gd name="connsiteX2" fmla="*/ 22 w 6274"/>
                <a:gd name="connsiteY2" fmla="*/ 20221 h 20220"/>
                <a:gd name="connsiteX3" fmla="*/ 3571 w 6274"/>
                <a:gd name="connsiteY3" fmla="*/ 10218 h 20220"/>
              </a:gdLst>
              <a:ahLst/>
              <a:cxnLst>
                <a:cxn ang="0">
                  <a:pos x="connsiteX0" y="connsiteY0"/>
                </a:cxn>
                <a:cxn ang="0">
                  <a:pos x="connsiteX1" y="connsiteY1"/>
                </a:cxn>
                <a:cxn ang="0">
                  <a:pos x="connsiteX2" y="connsiteY2"/>
                </a:cxn>
                <a:cxn ang="0">
                  <a:pos x="connsiteX3" y="connsiteY3"/>
                </a:cxn>
              </a:cxnLst>
              <a:rect l="l" t="t" r="r" b="b"/>
              <a:pathLst>
                <a:path w="6274" h="20220">
                  <a:moveTo>
                    <a:pt x="3571" y="10218"/>
                  </a:moveTo>
                  <a:cubicBezTo>
                    <a:pt x="4216" y="7959"/>
                    <a:pt x="6475" y="645"/>
                    <a:pt x="6260" y="0"/>
                  </a:cubicBezTo>
                  <a:cubicBezTo>
                    <a:pt x="5722" y="968"/>
                    <a:pt x="-409" y="19252"/>
                    <a:pt x="22" y="20221"/>
                  </a:cubicBezTo>
                  <a:cubicBezTo>
                    <a:pt x="667" y="19145"/>
                    <a:pt x="2603" y="13229"/>
                    <a:pt x="3571"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6" name="任意多边形: 形状 1517">
              <a:extLst>
                <a:ext uri="{FF2B5EF4-FFF2-40B4-BE49-F238E27FC236}">
                  <a16:creationId xmlns:a16="http://schemas.microsoft.com/office/drawing/2014/main" xmlns="" id="{25D8E0DC-EDF0-4820-A51B-C1187A1A0BCC}"/>
                </a:ext>
              </a:extLst>
            </p:cNvPr>
            <p:cNvSpPr/>
            <p:nvPr/>
          </p:nvSpPr>
          <p:spPr>
            <a:xfrm>
              <a:off x="122457" y="4933952"/>
              <a:ext cx="82332" cy="79433"/>
            </a:xfrm>
            <a:custGeom>
              <a:avLst/>
              <a:gdLst>
                <a:gd name="connsiteX0" fmla="*/ 19460 w 19484"/>
                <a:gd name="connsiteY0" fmla="*/ 10218 h 18798"/>
                <a:gd name="connsiteX1" fmla="*/ 9457 w 19484"/>
                <a:gd name="connsiteY1" fmla="*/ 0 h 18798"/>
                <a:gd name="connsiteX2" fmla="*/ 2466 w 19484"/>
                <a:gd name="connsiteY2" fmla="*/ 15488 h 18798"/>
                <a:gd name="connsiteX3" fmla="*/ 19460 w 19484"/>
                <a:gd name="connsiteY3" fmla="*/ 10218 h 18798"/>
              </a:gdLst>
              <a:ahLst/>
              <a:cxnLst>
                <a:cxn ang="0">
                  <a:pos x="connsiteX0" y="connsiteY0"/>
                </a:cxn>
                <a:cxn ang="0">
                  <a:pos x="connsiteX1" y="connsiteY1"/>
                </a:cxn>
                <a:cxn ang="0">
                  <a:pos x="connsiteX2" y="connsiteY2"/>
                </a:cxn>
                <a:cxn ang="0">
                  <a:pos x="connsiteX3" y="connsiteY3"/>
                </a:cxn>
              </a:cxnLst>
              <a:rect l="l" t="t" r="r" b="b"/>
              <a:pathLst>
                <a:path w="19484" h="18798">
                  <a:moveTo>
                    <a:pt x="19460" y="10218"/>
                  </a:moveTo>
                  <a:cubicBezTo>
                    <a:pt x="19783" y="6131"/>
                    <a:pt x="16879" y="215"/>
                    <a:pt x="9457" y="0"/>
                  </a:cubicBezTo>
                  <a:cubicBezTo>
                    <a:pt x="315" y="645"/>
                    <a:pt x="-2589" y="9895"/>
                    <a:pt x="2466" y="15488"/>
                  </a:cubicBezTo>
                  <a:cubicBezTo>
                    <a:pt x="8167" y="21834"/>
                    <a:pt x="18815" y="18499"/>
                    <a:pt x="19460"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7" name="任意多边形: 形状 1518">
              <a:extLst>
                <a:ext uri="{FF2B5EF4-FFF2-40B4-BE49-F238E27FC236}">
                  <a16:creationId xmlns:a16="http://schemas.microsoft.com/office/drawing/2014/main" xmlns="" id="{45B1CBD4-B18E-44F2-90F0-DCD0B4AD353D}"/>
                </a:ext>
              </a:extLst>
            </p:cNvPr>
            <p:cNvSpPr/>
            <p:nvPr/>
          </p:nvSpPr>
          <p:spPr>
            <a:xfrm>
              <a:off x="437117" y="4927136"/>
              <a:ext cx="82268" cy="79424"/>
            </a:xfrm>
            <a:custGeom>
              <a:avLst/>
              <a:gdLst>
                <a:gd name="connsiteX0" fmla="*/ 9852 w 19469"/>
                <a:gd name="connsiteY0" fmla="*/ 0 h 18796"/>
                <a:gd name="connsiteX1" fmla="*/ 2215 w 19469"/>
                <a:gd name="connsiteY1" fmla="*/ 15596 h 18796"/>
                <a:gd name="connsiteX2" fmla="*/ 19424 w 19469"/>
                <a:gd name="connsiteY2" fmla="*/ 10110 h 18796"/>
                <a:gd name="connsiteX3" fmla="*/ 9852 w 19469"/>
                <a:gd name="connsiteY3" fmla="*/ 0 h 18796"/>
              </a:gdLst>
              <a:ahLst/>
              <a:cxnLst>
                <a:cxn ang="0">
                  <a:pos x="connsiteX0" y="connsiteY0"/>
                </a:cxn>
                <a:cxn ang="0">
                  <a:pos x="connsiteX1" y="connsiteY1"/>
                </a:cxn>
                <a:cxn ang="0">
                  <a:pos x="connsiteX2" y="connsiteY2"/>
                </a:cxn>
                <a:cxn ang="0">
                  <a:pos x="connsiteX3" y="connsiteY3"/>
                </a:cxn>
              </a:cxnLst>
              <a:rect l="l" t="t" r="r" b="b"/>
              <a:pathLst>
                <a:path w="19469" h="18796">
                  <a:moveTo>
                    <a:pt x="9852" y="0"/>
                  </a:moveTo>
                  <a:cubicBezTo>
                    <a:pt x="709" y="753"/>
                    <a:pt x="-2625" y="10003"/>
                    <a:pt x="2215" y="15596"/>
                  </a:cubicBezTo>
                  <a:cubicBezTo>
                    <a:pt x="7593" y="21834"/>
                    <a:pt x="18456" y="18392"/>
                    <a:pt x="19424" y="10110"/>
                  </a:cubicBezTo>
                  <a:cubicBezTo>
                    <a:pt x="19854" y="5916"/>
                    <a:pt x="17273" y="107"/>
                    <a:pt x="98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8" name="任意多边形: 形状 1519">
              <a:extLst>
                <a:ext uri="{FF2B5EF4-FFF2-40B4-BE49-F238E27FC236}">
                  <a16:creationId xmlns:a16="http://schemas.microsoft.com/office/drawing/2014/main" xmlns="" id="{0C8911B6-ED4D-4F0D-89A7-E2DE277E37E9}"/>
                </a:ext>
              </a:extLst>
            </p:cNvPr>
            <p:cNvSpPr/>
            <p:nvPr/>
          </p:nvSpPr>
          <p:spPr>
            <a:xfrm>
              <a:off x="751206" y="4916681"/>
              <a:ext cx="82010" cy="79767"/>
            </a:xfrm>
            <a:custGeom>
              <a:avLst/>
              <a:gdLst>
                <a:gd name="connsiteX0" fmla="*/ 19307 w 19408"/>
                <a:gd name="connsiteY0" fmla="*/ 10003 h 18877"/>
                <a:gd name="connsiteX1" fmla="*/ 10272 w 19408"/>
                <a:gd name="connsiteY1" fmla="*/ 0 h 18877"/>
                <a:gd name="connsiteX2" fmla="*/ 1453 w 19408"/>
                <a:gd name="connsiteY2" fmla="*/ 14950 h 18877"/>
                <a:gd name="connsiteX3" fmla="*/ 19307 w 19408"/>
                <a:gd name="connsiteY3" fmla="*/ 10003 h 18877"/>
              </a:gdLst>
              <a:ahLst/>
              <a:cxnLst>
                <a:cxn ang="0">
                  <a:pos x="connsiteX0" y="connsiteY0"/>
                </a:cxn>
                <a:cxn ang="0">
                  <a:pos x="connsiteX1" y="connsiteY1"/>
                </a:cxn>
                <a:cxn ang="0">
                  <a:pos x="connsiteX2" y="connsiteY2"/>
                </a:cxn>
                <a:cxn ang="0">
                  <a:pos x="connsiteX3" y="connsiteY3"/>
                </a:cxn>
              </a:cxnLst>
              <a:rect l="l" t="t" r="r" b="b"/>
              <a:pathLst>
                <a:path w="19408" h="18877">
                  <a:moveTo>
                    <a:pt x="19307" y="10003"/>
                  </a:moveTo>
                  <a:cubicBezTo>
                    <a:pt x="19953" y="5916"/>
                    <a:pt x="17586" y="108"/>
                    <a:pt x="10272" y="0"/>
                  </a:cubicBezTo>
                  <a:cubicBezTo>
                    <a:pt x="1453" y="753"/>
                    <a:pt x="-2312" y="9357"/>
                    <a:pt x="1453" y="14950"/>
                  </a:cubicBezTo>
                  <a:cubicBezTo>
                    <a:pt x="6078" y="22156"/>
                    <a:pt x="17801" y="18822"/>
                    <a:pt x="19307" y="100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9" name="任意多边形: 形状 1520">
              <a:extLst>
                <a:ext uri="{FF2B5EF4-FFF2-40B4-BE49-F238E27FC236}">
                  <a16:creationId xmlns:a16="http://schemas.microsoft.com/office/drawing/2014/main" xmlns="" id="{4A5AC741-A24E-4EA9-A78F-D20B2A272C69}"/>
                </a:ext>
              </a:extLst>
            </p:cNvPr>
            <p:cNvSpPr/>
            <p:nvPr/>
          </p:nvSpPr>
          <p:spPr>
            <a:xfrm>
              <a:off x="1062468" y="4903050"/>
              <a:ext cx="81060" cy="79965"/>
            </a:xfrm>
            <a:custGeom>
              <a:avLst/>
              <a:gdLst>
                <a:gd name="connsiteX0" fmla="*/ 19000 w 19183"/>
                <a:gd name="connsiteY0" fmla="*/ 9895 h 18924"/>
                <a:gd name="connsiteX1" fmla="*/ 10503 w 19183"/>
                <a:gd name="connsiteY1" fmla="*/ 0 h 18924"/>
                <a:gd name="connsiteX2" fmla="*/ 1145 w 19183"/>
                <a:gd name="connsiteY2" fmla="*/ 15165 h 18924"/>
                <a:gd name="connsiteX3" fmla="*/ 19000 w 19183"/>
                <a:gd name="connsiteY3" fmla="*/ 9895 h 18924"/>
              </a:gdLst>
              <a:ahLst/>
              <a:cxnLst>
                <a:cxn ang="0">
                  <a:pos x="connsiteX0" y="connsiteY0"/>
                </a:cxn>
                <a:cxn ang="0">
                  <a:pos x="connsiteX1" y="connsiteY1"/>
                </a:cxn>
                <a:cxn ang="0">
                  <a:pos x="connsiteX2" y="connsiteY2"/>
                </a:cxn>
                <a:cxn ang="0">
                  <a:pos x="connsiteX3" y="connsiteY3"/>
                </a:cxn>
              </a:cxnLst>
              <a:rect l="l" t="t" r="r" b="b"/>
              <a:pathLst>
                <a:path w="19183" h="18924">
                  <a:moveTo>
                    <a:pt x="19000" y="9895"/>
                  </a:moveTo>
                  <a:cubicBezTo>
                    <a:pt x="19860" y="5808"/>
                    <a:pt x="17816" y="0"/>
                    <a:pt x="10503" y="0"/>
                  </a:cubicBezTo>
                  <a:cubicBezTo>
                    <a:pt x="2006" y="860"/>
                    <a:pt x="-2189" y="9572"/>
                    <a:pt x="1145" y="15165"/>
                  </a:cubicBezTo>
                  <a:cubicBezTo>
                    <a:pt x="5555" y="22156"/>
                    <a:pt x="17279" y="18822"/>
                    <a:pt x="19000"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0" name="任意多边形: 形状 1521">
              <a:extLst>
                <a:ext uri="{FF2B5EF4-FFF2-40B4-BE49-F238E27FC236}">
                  <a16:creationId xmlns:a16="http://schemas.microsoft.com/office/drawing/2014/main" xmlns="" id="{FE017AAB-BF0B-4C42-A270-5F2B65F07406}"/>
                </a:ext>
              </a:extLst>
            </p:cNvPr>
            <p:cNvSpPr/>
            <p:nvPr/>
          </p:nvSpPr>
          <p:spPr>
            <a:xfrm>
              <a:off x="1369124" y="4885775"/>
              <a:ext cx="79733" cy="79851"/>
            </a:xfrm>
            <a:custGeom>
              <a:avLst/>
              <a:gdLst>
                <a:gd name="connsiteX0" fmla="*/ 18598 w 18869"/>
                <a:gd name="connsiteY0" fmla="*/ 9895 h 18897"/>
                <a:gd name="connsiteX1" fmla="*/ 10747 w 18869"/>
                <a:gd name="connsiteY1" fmla="*/ 0 h 18897"/>
                <a:gd name="connsiteX2" fmla="*/ 959 w 18869"/>
                <a:gd name="connsiteY2" fmla="*/ 15273 h 18897"/>
                <a:gd name="connsiteX3" fmla="*/ 18598 w 18869"/>
                <a:gd name="connsiteY3" fmla="*/ 9895 h 18897"/>
              </a:gdLst>
              <a:ahLst/>
              <a:cxnLst>
                <a:cxn ang="0">
                  <a:pos x="connsiteX0" y="connsiteY0"/>
                </a:cxn>
                <a:cxn ang="0">
                  <a:pos x="connsiteX1" y="connsiteY1"/>
                </a:cxn>
                <a:cxn ang="0">
                  <a:pos x="connsiteX2" y="connsiteY2"/>
                </a:cxn>
                <a:cxn ang="0">
                  <a:pos x="connsiteX3" y="connsiteY3"/>
                </a:cxn>
              </a:cxnLst>
              <a:rect l="l" t="t" r="r" b="b"/>
              <a:pathLst>
                <a:path w="18869" h="18897">
                  <a:moveTo>
                    <a:pt x="18598" y="9895"/>
                  </a:moveTo>
                  <a:cubicBezTo>
                    <a:pt x="19566" y="6023"/>
                    <a:pt x="18168" y="0"/>
                    <a:pt x="10747" y="0"/>
                  </a:cubicBezTo>
                  <a:cubicBezTo>
                    <a:pt x="2250" y="968"/>
                    <a:pt x="-2052" y="9680"/>
                    <a:pt x="959" y="15273"/>
                  </a:cubicBezTo>
                  <a:cubicBezTo>
                    <a:pt x="4831" y="22157"/>
                    <a:pt x="16555" y="18607"/>
                    <a:pt x="18598"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1" name="任意多边形: 形状 1522">
              <a:extLst>
                <a:ext uri="{FF2B5EF4-FFF2-40B4-BE49-F238E27FC236}">
                  <a16:creationId xmlns:a16="http://schemas.microsoft.com/office/drawing/2014/main" xmlns="" id="{E7126B99-C238-4231-872F-9423B7361298}"/>
                </a:ext>
              </a:extLst>
            </p:cNvPr>
            <p:cNvSpPr/>
            <p:nvPr/>
          </p:nvSpPr>
          <p:spPr>
            <a:xfrm>
              <a:off x="1667582" y="4865776"/>
              <a:ext cx="78005" cy="80151"/>
            </a:xfrm>
            <a:custGeom>
              <a:avLst/>
              <a:gdLst>
                <a:gd name="connsiteX0" fmla="*/ 18093 w 18460"/>
                <a:gd name="connsiteY0" fmla="*/ 9789 h 18968"/>
                <a:gd name="connsiteX1" fmla="*/ 10887 w 18460"/>
                <a:gd name="connsiteY1" fmla="*/ 1 h 18968"/>
                <a:gd name="connsiteX2" fmla="*/ 776 w 18460"/>
                <a:gd name="connsiteY2" fmla="*/ 15382 h 18968"/>
                <a:gd name="connsiteX3" fmla="*/ 18093 w 18460"/>
                <a:gd name="connsiteY3" fmla="*/ 9789 h 18968"/>
              </a:gdLst>
              <a:ahLst/>
              <a:cxnLst>
                <a:cxn ang="0">
                  <a:pos x="connsiteX0" y="connsiteY0"/>
                </a:cxn>
                <a:cxn ang="0">
                  <a:pos x="connsiteX1" y="connsiteY1"/>
                </a:cxn>
                <a:cxn ang="0">
                  <a:pos x="connsiteX2" y="connsiteY2"/>
                </a:cxn>
                <a:cxn ang="0">
                  <a:pos x="connsiteX3" y="connsiteY3"/>
                </a:cxn>
              </a:cxnLst>
              <a:rect l="l" t="t" r="r" b="b"/>
              <a:pathLst>
                <a:path w="18460" h="18968">
                  <a:moveTo>
                    <a:pt x="18093" y="9789"/>
                  </a:moveTo>
                  <a:cubicBezTo>
                    <a:pt x="19169" y="5917"/>
                    <a:pt x="18201" y="-106"/>
                    <a:pt x="10887" y="1"/>
                  </a:cubicBezTo>
                  <a:cubicBezTo>
                    <a:pt x="2605" y="1077"/>
                    <a:pt x="-1912" y="9789"/>
                    <a:pt x="776" y="15382"/>
                  </a:cubicBezTo>
                  <a:cubicBezTo>
                    <a:pt x="4218" y="22265"/>
                    <a:pt x="15727" y="18608"/>
                    <a:pt x="18093" y="97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2" name="任意多边形: 形状 1523">
              <a:extLst>
                <a:ext uri="{FF2B5EF4-FFF2-40B4-BE49-F238E27FC236}">
                  <a16:creationId xmlns:a16="http://schemas.microsoft.com/office/drawing/2014/main" xmlns="" id="{D9299BBE-A2AE-4912-AB1B-4D00306DF0FD}"/>
                </a:ext>
              </a:extLst>
            </p:cNvPr>
            <p:cNvSpPr/>
            <p:nvPr/>
          </p:nvSpPr>
          <p:spPr>
            <a:xfrm>
              <a:off x="1953330" y="4842577"/>
              <a:ext cx="72706" cy="80734"/>
            </a:xfrm>
            <a:custGeom>
              <a:avLst/>
              <a:gdLst>
                <a:gd name="connsiteX0" fmla="*/ 16725 w 17206"/>
                <a:gd name="connsiteY0" fmla="*/ 9793 h 19106"/>
                <a:gd name="connsiteX1" fmla="*/ 16725 w 17206"/>
                <a:gd name="connsiteY1" fmla="*/ 9793 h 19106"/>
                <a:gd name="connsiteX2" fmla="*/ 10701 w 17206"/>
                <a:gd name="connsiteY2" fmla="*/ 6 h 19106"/>
                <a:gd name="connsiteX3" fmla="*/ 914 w 17206"/>
                <a:gd name="connsiteY3" fmla="*/ 16139 h 19106"/>
                <a:gd name="connsiteX4" fmla="*/ 16725 w 17206"/>
                <a:gd name="connsiteY4" fmla="*/ 9793 h 19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9106">
                  <a:moveTo>
                    <a:pt x="16725" y="9793"/>
                  </a:moveTo>
                  <a:lnTo>
                    <a:pt x="16725" y="9793"/>
                  </a:lnTo>
                  <a:cubicBezTo>
                    <a:pt x="18015" y="5599"/>
                    <a:pt x="16940" y="-209"/>
                    <a:pt x="10701" y="6"/>
                  </a:cubicBezTo>
                  <a:cubicBezTo>
                    <a:pt x="2635" y="1189"/>
                    <a:pt x="-2098" y="10761"/>
                    <a:pt x="914" y="16139"/>
                  </a:cubicBezTo>
                  <a:cubicBezTo>
                    <a:pt x="4248" y="22270"/>
                    <a:pt x="14143" y="18290"/>
                    <a:pt x="16725" y="97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3" name="任意多边形: 形状 1524">
              <a:extLst>
                <a:ext uri="{FF2B5EF4-FFF2-40B4-BE49-F238E27FC236}">
                  <a16:creationId xmlns:a16="http://schemas.microsoft.com/office/drawing/2014/main" xmlns="" id="{4734400B-7B45-498D-9B80-E451C30D22F3}"/>
                </a:ext>
              </a:extLst>
            </p:cNvPr>
            <p:cNvSpPr/>
            <p:nvPr/>
          </p:nvSpPr>
          <p:spPr>
            <a:xfrm>
              <a:off x="2213885" y="4817578"/>
              <a:ext cx="66464" cy="80772"/>
            </a:xfrm>
            <a:custGeom>
              <a:avLst/>
              <a:gdLst>
                <a:gd name="connsiteX0" fmla="*/ 10240 w 15729"/>
                <a:gd name="connsiteY0" fmla="*/ 6 h 19115"/>
                <a:gd name="connsiteX1" fmla="*/ 560 w 15729"/>
                <a:gd name="connsiteY1" fmla="*/ 16247 h 19115"/>
                <a:gd name="connsiteX2" fmla="*/ 15080 w 15729"/>
                <a:gd name="connsiteY2" fmla="*/ 9793 h 19115"/>
                <a:gd name="connsiteX3" fmla="*/ 10240 w 15729"/>
                <a:gd name="connsiteY3" fmla="*/ 6 h 19115"/>
              </a:gdLst>
              <a:ahLst/>
              <a:cxnLst>
                <a:cxn ang="0">
                  <a:pos x="connsiteX0" y="connsiteY0"/>
                </a:cxn>
                <a:cxn ang="0">
                  <a:pos x="connsiteX1" y="connsiteY1"/>
                </a:cxn>
                <a:cxn ang="0">
                  <a:pos x="connsiteX2" y="connsiteY2"/>
                </a:cxn>
                <a:cxn ang="0">
                  <a:pos x="connsiteX3" y="connsiteY3"/>
                </a:cxn>
              </a:cxnLst>
              <a:rect l="l" t="t" r="r" b="b"/>
              <a:pathLst>
                <a:path w="15729" h="19115">
                  <a:moveTo>
                    <a:pt x="10240" y="6"/>
                  </a:moveTo>
                  <a:cubicBezTo>
                    <a:pt x="3142" y="1189"/>
                    <a:pt x="-1698" y="10977"/>
                    <a:pt x="560" y="16247"/>
                  </a:cubicBezTo>
                  <a:cubicBezTo>
                    <a:pt x="3249" y="22270"/>
                    <a:pt x="12284" y="18183"/>
                    <a:pt x="15080" y="9793"/>
                  </a:cubicBezTo>
                  <a:cubicBezTo>
                    <a:pt x="16479" y="5599"/>
                    <a:pt x="15941" y="-209"/>
                    <a:pt x="1024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4" name="任意多边形: 形状 1525">
              <a:extLst>
                <a:ext uri="{FF2B5EF4-FFF2-40B4-BE49-F238E27FC236}">
                  <a16:creationId xmlns:a16="http://schemas.microsoft.com/office/drawing/2014/main" xmlns="" id="{A409E78E-F807-4E7A-9F9E-BF4A995E93DC}"/>
                </a:ext>
              </a:extLst>
            </p:cNvPr>
            <p:cNvSpPr/>
            <p:nvPr/>
          </p:nvSpPr>
          <p:spPr>
            <a:xfrm>
              <a:off x="2447320" y="4791190"/>
              <a:ext cx="60980" cy="81051"/>
            </a:xfrm>
            <a:custGeom>
              <a:avLst/>
              <a:gdLst>
                <a:gd name="connsiteX0" fmla="*/ 13615 w 14431"/>
                <a:gd name="connsiteY0" fmla="*/ 9693 h 19181"/>
                <a:gd name="connsiteX1" fmla="*/ 9850 w 14431"/>
                <a:gd name="connsiteY1" fmla="*/ 13 h 19181"/>
                <a:gd name="connsiteX2" fmla="*/ 600 w 14431"/>
                <a:gd name="connsiteY2" fmla="*/ 17007 h 19181"/>
                <a:gd name="connsiteX3" fmla="*/ 13615 w 14431"/>
                <a:gd name="connsiteY3" fmla="*/ 9693 h 19181"/>
              </a:gdLst>
              <a:ahLst/>
              <a:cxnLst>
                <a:cxn ang="0">
                  <a:pos x="connsiteX0" y="connsiteY0"/>
                </a:cxn>
                <a:cxn ang="0">
                  <a:pos x="connsiteX1" y="connsiteY1"/>
                </a:cxn>
                <a:cxn ang="0">
                  <a:pos x="connsiteX2" y="connsiteY2"/>
                </a:cxn>
                <a:cxn ang="0">
                  <a:pos x="connsiteX3" y="connsiteY3"/>
                </a:cxn>
              </a:cxnLst>
              <a:rect l="l" t="t" r="r" b="b"/>
              <a:pathLst>
                <a:path w="14431" h="19181">
                  <a:moveTo>
                    <a:pt x="13615" y="9693"/>
                  </a:moveTo>
                  <a:cubicBezTo>
                    <a:pt x="15120" y="5498"/>
                    <a:pt x="14905" y="-310"/>
                    <a:pt x="9850" y="13"/>
                  </a:cubicBezTo>
                  <a:cubicBezTo>
                    <a:pt x="3182" y="1304"/>
                    <a:pt x="-1766" y="11952"/>
                    <a:pt x="600" y="17007"/>
                  </a:cubicBezTo>
                  <a:cubicBezTo>
                    <a:pt x="2967" y="22062"/>
                    <a:pt x="10818" y="17760"/>
                    <a:pt x="13615" y="96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5" name="任意多边形: 形状 1526">
              <a:extLst>
                <a:ext uri="{FF2B5EF4-FFF2-40B4-BE49-F238E27FC236}">
                  <a16:creationId xmlns:a16="http://schemas.microsoft.com/office/drawing/2014/main" xmlns="" id="{FAAE458E-F0E7-4E67-A6BF-BF9EC7E2CD2A}"/>
                </a:ext>
              </a:extLst>
            </p:cNvPr>
            <p:cNvSpPr/>
            <p:nvPr/>
          </p:nvSpPr>
          <p:spPr>
            <a:xfrm>
              <a:off x="2653229" y="4763013"/>
              <a:ext cx="55284" cy="81182"/>
            </a:xfrm>
            <a:custGeom>
              <a:avLst/>
              <a:gdLst>
                <a:gd name="connsiteX0" fmla="*/ 594 w 13083"/>
                <a:gd name="connsiteY0" fmla="*/ 17544 h 19212"/>
                <a:gd name="connsiteX1" fmla="*/ 12103 w 13083"/>
                <a:gd name="connsiteY1" fmla="*/ 9693 h 19212"/>
                <a:gd name="connsiteX2" fmla="*/ 9521 w 13083"/>
                <a:gd name="connsiteY2" fmla="*/ 13 h 19212"/>
                <a:gd name="connsiteX3" fmla="*/ 594 w 13083"/>
                <a:gd name="connsiteY3" fmla="*/ 17544 h 19212"/>
              </a:gdLst>
              <a:ahLst/>
              <a:cxnLst>
                <a:cxn ang="0">
                  <a:pos x="connsiteX0" y="connsiteY0"/>
                </a:cxn>
                <a:cxn ang="0">
                  <a:pos x="connsiteX1" y="connsiteY1"/>
                </a:cxn>
                <a:cxn ang="0">
                  <a:pos x="connsiteX2" y="connsiteY2"/>
                </a:cxn>
                <a:cxn ang="0">
                  <a:pos x="connsiteX3" y="connsiteY3"/>
                </a:cxn>
              </a:cxnLst>
              <a:rect l="l" t="t" r="r" b="b"/>
              <a:pathLst>
                <a:path w="13083" h="19212">
                  <a:moveTo>
                    <a:pt x="594" y="17544"/>
                  </a:moveTo>
                  <a:cubicBezTo>
                    <a:pt x="2745" y="21847"/>
                    <a:pt x="9306" y="17329"/>
                    <a:pt x="12103" y="9693"/>
                  </a:cubicBezTo>
                  <a:cubicBezTo>
                    <a:pt x="13608" y="5498"/>
                    <a:pt x="13823" y="-310"/>
                    <a:pt x="9521" y="13"/>
                  </a:cubicBezTo>
                  <a:cubicBezTo>
                    <a:pt x="3283" y="1411"/>
                    <a:pt x="-1772" y="12812"/>
                    <a:pt x="594" y="175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6" name="任意多边形: 形状 1527">
              <a:extLst>
                <a:ext uri="{FF2B5EF4-FFF2-40B4-BE49-F238E27FC236}">
                  <a16:creationId xmlns:a16="http://schemas.microsoft.com/office/drawing/2014/main" xmlns="" id="{8463D3AE-74D6-47C8-BCF0-1B3C6E928FB8}"/>
                </a:ext>
              </a:extLst>
            </p:cNvPr>
            <p:cNvSpPr/>
            <p:nvPr/>
          </p:nvSpPr>
          <p:spPr>
            <a:xfrm>
              <a:off x="2830852" y="4733016"/>
              <a:ext cx="49803" cy="82070"/>
            </a:xfrm>
            <a:custGeom>
              <a:avLst/>
              <a:gdLst>
                <a:gd name="connsiteX0" fmla="*/ 10509 w 11786"/>
                <a:gd name="connsiteY0" fmla="*/ 9800 h 19422"/>
                <a:gd name="connsiteX1" fmla="*/ 9003 w 11786"/>
                <a:gd name="connsiteY1" fmla="*/ 13 h 19422"/>
                <a:gd name="connsiteX2" fmla="*/ 506 w 11786"/>
                <a:gd name="connsiteY2" fmla="*/ 18190 h 19422"/>
                <a:gd name="connsiteX3" fmla="*/ 10509 w 11786"/>
                <a:gd name="connsiteY3" fmla="*/ 9800 h 19422"/>
              </a:gdLst>
              <a:ahLst/>
              <a:cxnLst>
                <a:cxn ang="0">
                  <a:pos x="connsiteX0" y="connsiteY0"/>
                </a:cxn>
                <a:cxn ang="0">
                  <a:pos x="connsiteX1" y="connsiteY1"/>
                </a:cxn>
                <a:cxn ang="0">
                  <a:pos x="connsiteX2" y="connsiteY2"/>
                </a:cxn>
                <a:cxn ang="0">
                  <a:pos x="connsiteX3" y="connsiteY3"/>
                </a:cxn>
              </a:cxnLst>
              <a:rect l="l" t="t" r="r" b="b"/>
              <a:pathLst>
                <a:path w="11786" h="19422">
                  <a:moveTo>
                    <a:pt x="10509" y="9800"/>
                  </a:moveTo>
                  <a:cubicBezTo>
                    <a:pt x="12122" y="5606"/>
                    <a:pt x="12768" y="-310"/>
                    <a:pt x="9003" y="13"/>
                  </a:cubicBezTo>
                  <a:cubicBezTo>
                    <a:pt x="3410" y="1518"/>
                    <a:pt x="-1645" y="13995"/>
                    <a:pt x="506" y="18190"/>
                  </a:cubicBezTo>
                  <a:cubicBezTo>
                    <a:pt x="2335" y="21739"/>
                    <a:pt x="7713" y="17222"/>
                    <a:pt x="10509"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7" name="任意多边形: 形状 1528">
              <a:extLst>
                <a:ext uri="{FF2B5EF4-FFF2-40B4-BE49-F238E27FC236}">
                  <a16:creationId xmlns:a16="http://schemas.microsoft.com/office/drawing/2014/main" xmlns="" id="{42502FA5-519F-4B19-B721-954FFB95A5AA}"/>
                </a:ext>
              </a:extLst>
            </p:cNvPr>
            <p:cNvSpPr/>
            <p:nvPr/>
          </p:nvSpPr>
          <p:spPr>
            <a:xfrm>
              <a:off x="2979416" y="4703018"/>
              <a:ext cx="44538" cy="82175"/>
            </a:xfrm>
            <a:custGeom>
              <a:avLst/>
              <a:gdLst>
                <a:gd name="connsiteX0" fmla="*/ 9015 w 10540"/>
                <a:gd name="connsiteY0" fmla="*/ 9800 h 19447"/>
                <a:gd name="connsiteX1" fmla="*/ 8585 w 10540"/>
                <a:gd name="connsiteY1" fmla="*/ 13 h 19447"/>
                <a:gd name="connsiteX2" fmla="*/ 411 w 10540"/>
                <a:gd name="connsiteY2" fmla="*/ 18620 h 19447"/>
                <a:gd name="connsiteX3" fmla="*/ 9015 w 10540"/>
                <a:gd name="connsiteY3" fmla="*/ 9800 h 19447"/>
              </a:gdLst>
              <a:ahLst/>
              <a:cxnLst>
                <a:cxn ang="0">
                  <a:pos x="connsiteX0" y="connsiteY0"/>
                </a:cxn>
                <a:cxn ang="0">
                  <a:pos x="connsiteX1" y="connsiteY1"/>
                </a:cxn>
                <a:cxn ang="0">
                  <a:pos x="connsiteX2" y="connsiteY2"/>
                </a:cxn>
                <a:cxn ang="0">
                  <a:pos x="connsiteX3" y="connsiteY3"/>
                </a:cxn>
              </a:cxnLst>
              <a:rect l="l" t="t" r="r" b="b"/>
              <a:pathLst>
                <a:path w="10540" h="19447">
                  <a:moveTo>
                    <a:pt x="9015" y="9800"/>
                  </a:moveTo>
                  <a:cubicBezTo>
                    <a:pt x="10629" y="5498"/>
                    <a:pt x="11597" y="-310"/>
                    <a:pt x="8585" y="13"/>
                  </a:cubicBezTo>
                  <a:cubicBezTo>
                    <a:pt x="3745" y="1626"/>
                    <a:pt x="-1525" y="15071"/>
                    <a:pt x="411" y="18620"/>
                  </a:cubicBezTo>
                  <a:cubicBezTo>
                    <a:pt x="1809" y="21416"/>
                    <a:pt x="6326" y="16792"/>
                    <a:pt x="9015"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8" name="任意多边形: 形状 1529">
              <a:extLst>
                <a:ext uri="{FF2B5EF4-FFF2-40B4-BE49-F238E27FC236}">
                  <a16:creationId xmlns:a16="http://schemas.microsoft.com/office/drawing/2014/main" xmlns="" id="{0EBCD388-974E-41B0-A408-753ED5E9F915}"/>
                </a:ext>
              </a:extLst>
            </p:cNvPr>
            <p:cNvSpPr/>
            <p:nvPr/>
          </p:nvSpPr>
          <p:spPr>
            <a:xfrm>
              <a:off x="3098363" y="4672116"/>
              <a:ext cx="39691" cy="82349"/>
            </a:xfrm>
            <a:custGeom>
              <a:avLst/>
              <a:gdLst>
                <a:gd name="connsiteX0" fmla="*/ 8185 w 9393"/>
                <a:gd name="connsiteY0" fmla="*/ 13 h 19488"/>
                <a:gd name="connsiteX1" fmla="*/ 226 w 9393"/>
                <a:gd name="connsiteY1" fmla="*/ 19050 h 19488"/>
                <a:gd name="connsiteX2" fmla="*/ 7433 w 9393"/>
                <a:gd name="connsiteY2" fmla="*/ 9800 h 19488"/>
                <a:gd name="connsiteX3" fmla="*/ 8185 w 9393"/>
                <a:gd name="connsiteY3" fmla="*/ 13 h 19488"/>
              </a:gdLst>
              <a:ahLst/>
              <a:cxnLst>
                <a:cxn ang="0">
                  <a:pos x="connsiteX0" y="connsiteY0"/>
                </a:cxn>
                <a:cxn ang="0">
                  <a:pos x="connsiteX1" y="connsiteY1"/>
                </a:cxn>
                <a:cxn ang="0">
                  <a:pos x="connsiteX2" y="connsiteY2"/>
                </a:cxn>
                <a:cxn ang="0">
                  <a:pos x="connsiteX3" y="connsiteY3"/>
                </a:cxn>
              </a:cxnLst>
              <a:rect l="l" t="t" r="r" b="b"/>
              <a:pathLst>
                <a:path w="9393" h="19488">
                  <a:moveTo>
                    <a:pt x="8185" y="13"/>
                  </a:moveTo>
                  <a:cubicBezTo>
                    <a:pt x="4206" y="1734"/>
                    <a:pt x="-1172" y="16361"/>
                    <a:pt x="226" y="19050"/>
                  </a:cubicBezTo>
                  <a:cubicBezTo>
                    <a:pt x="1302" y="20986"/>
                    <a:pt x="4851" y="16254"/>
                    <a:pt x="7433" y="9800"/>
                  </a:cubicBezTo>
                  <a:cubicBezTo>
                    <a:pt x="9153" y="5606"/>
                    <a:pt x="10444" y="-310"/>
                    <a:pt x="818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9" name="任意多边形: 形状 1530">
              <a:extLst>
                <a:ext uri="{FF2B5EF4-FFF2-40B4-BE49-F238E27FC236}">
                  <a16:creationId xmlns:a16="http://schemas.microsoft.com/office/drawing/2014/main" xmlns="" id="{1A881EC1-E736-4E55-8E8C-42D6711531B6}"/>
                </a:ext>
              </a:extLst>
            </p:cNvPr>
            <p:cNvSpPr/>
            <p:nvPr/>
          </p:nvSpPr>
          <p:spPr>
            <a:xfrm>
              <a:off x="3186918" y="4641168"/>
              <a:ext cx="35651" cy="82699"/>
            </a:xfrm>
            <a:custGeom>
              <a:avLst/>
              <a:gdLst>
                <a:gd name="connsiteX0" fmla="*/ 6051 w 8437"/>
                <a:gd name="connsiteY0" fmla="*/ 9810 h 19571"/>
                <a:gd name="connsiteX1" fmla="*/ 7772 w 8437"/>
                <a:gd name="connsiteY1" fmla="*/ 22 h 19571"/>
                <a:gd name="connsiteX2" fmla="*/ 135 w 8437"/>
                <a:gd name="connsiteY2" fmla="*/ 19382 h 19571"/>
                <a:gd name="connsiteX3" fmla="*/ 6051 w 8437"/>
                <a:gd name="connsiteY3" fmla="*/ 9810 h 19571"/>
              </a:gdLst>
              <a:ahLst/>
              <a:cxnLst>
                <a:cxn ang="0">
                  <a:pos x="connsiteX0" y="connsiteY0"/>
                </a:cxn>
                <a:cxn ang="0">
                  <a:pos x="connsiteX1" y="connsiteY1"/>
                </a:cxn>
                <a:cxn ang="0">
                  <a:pos x="connsiteX2" y="connsiteY2"/>
                </a:cxn>
                <a:cxn ang="0">
                  <a:pos x="connsiteX3" y="connsiteY3"/>
                </a:cxn>
              </a:cxnLst>
              <a:rect l="l" t="t" r="r" b="b"/>
              <a:pathLst>
                <a:path w="8437" h="19571">
                  <a:moveTo>
                    <a:pt x="6051" y="9810"/>
                  </a:moveTo>
                  <a:cubicBezTo>
                    <a:pt x="7772" y="5508"/>
                    <a:pt x="9385" y="-408"/>
                    <a:pt x="7772" y="22"/>
                  </a:cubicBezTo>
                  <a:cubicBezTo>
                    <a:pt x="4653" y="1851"/>
                    <a:pt x="-940" y="17554"/>
                    <a:pt x="135" y="19382"/>
                  </a:cubicBezTo>
                  <a:cubicBezTo>
                    <a:pt x="781" y="20565"/>
                    <a:pt x="3577" y="16048"/>
                    <a:pt x="6051" y="98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0" name="任意多边形: 形状 1531">
              <a:extLst>
                <a:ext uri="{FF2B5EF4-FFF2-40B4-BE49-F238E27FC236}">
                  <a16:creationId xmlns:a16="http://schemas.microsoft.com/office/drawing/2014/main" xmlns="" id="{20C989B6-3452-494A-8335-579300EDFFF4}"/>
                </a:ext>
              </a:extLst>
            </p:cNvPr>
            <p:cNvSpPr/>
            <p:nvPr/>
          </p:nvSpPr>
          <p:spPr>
            <a:xfrm>
              <a:off x="3244053" y="4609451"/>
              <a:ext cx="32334" cy="83168"/>
            </a:xfrm>
            <a:custGeom>
              <a:avLst/>
              <a:gdLst>
                <a:gd name="connsiteX0" fmla="*/ 7588 w 7652"/>
                <a:gd name="connsiteY0" fmla="*/ 0 h 19682"/>
                <a:gd name="connsiteX1" fmla="*/ 7480 w 7652"/>
                <a:gd name="connsiteY1" fmla="*/ 0 h 19682"/>
                <a:gd name="connsiteX2" fmla="*/ 59 w 7652"/>
                <a:gd name="connsiteY2" fmla="*/ 19683 h 19682"/>
                <a:gd name="connsiteX3" fmla="*/ 4684 w 7652"/>
                <a:gd name="connsiteY3" fmla="*/ 9895 h 19682"/>
                <a:gd name="connsiteX4" fmla="*/ 7588 w 7652"/>
                <a:gd name="connsiteY4" fmla="*/ 0 h 19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19682">
                  <a:moveTo>
                    <a:pt x="7588" y="0"/>
                  </a:moveTo>
                  <a:cubicBezTo>
                    <a:pt x="7588" y="0"/>
                    <a:pt x="7480" y="0"/>
                    <a:pt x="7480" y="0"/>
                  </a:cubicBezTo>
                  <a:cubicBezTo>
                    <a:pt x="5974" y="1506"/>
                    <a:pt x="-694" y="18177"/>
                    <a:pt x="59" y="19683"/>
                  </a:cubicBezTo>
                  <a:cubicBezTo>
                    <a:pt x="812" y="19360"/>
                    <a:pt x="3286" y="13660"/>
                    <a:pt x="4684" y="9895"/>
                  </a:cubicBezTo>
                  <a:cubicBezTo>
                    <a:pt x="5114" y="9035"/>
                    <a:pt x="8126" y="1076"/>
                    <a:pt x="758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1" name="任意多边形: 形状 1532">
              <a:extLst>
                <a:ext uri="{FF2B5EF4-FFF2-40B4-BE49-F238E27FC236}">
                  <a16:creationId xmlns:a16="http://schemas.microsoft.com/office/drawing/2014/main" xmlns="" id="{FC232F6E-6D7A-4309-8140-25119524ADE3}"/>
                </a:ext>
              </a:extLst>
            </p:cNvPr>
            <p:cNvSpPr/>
            <p:nvPr/>
          </p:nvSpPr>
          <p:spPr>
            <a:xfrm>
              <a:off x="3276117" y="4597180"/>
              <a:ext cx="17270" cy="46811"/>
            </a:xfrm>
            <a:custGeom>
              <a:avLst/>
              <a:gdLst>
                <a:gd name="connsiteX0" fmla="*/ 4087 w 4087"/>
                <a:gd name="connsiteY0" fmla="*/ 0 h 11078"/>
                <a:gd name="connsiteX1" fmla="*/ 0 w 4087"/>
                <a:gd name="connsiteY1" fmla="*/ 11078 h 11078"/>
                <a:gd name="connsiteX2" fmla="*/ 4087 w 4087"/>
                <a:gd name="connsiteY2" fmla="*/ 0 h 11078"/>
              </a:gdLst>
              <a:ahLst/>
              <a:cxnLst>
                <a:cxn ang="0">
                  <a:pos x="connsiteX0" y="connsiteY0"/>
                </a:cxn>
                <a:cxn ang="0">
                  <a:pos x="connsiteX1" y="connsiteY1"/>
                </a:cxn>
                <a:cxn ang="0">
                  <a:pos x="connsiteX2" y="connsiteY2"/>
                </a:cxn>
              </a:cxnLst>
              <a:rect l="l" t="t" r="r" b="b"/>
              <a:pathLst>
                <a:path w="4087" h="11078">
                  <a:moveTo>
                    <a:pt x="4087" y="0"/>
                  </a:moveTo>
                  <a:lnTo>
                    <a:pt x="0" y="11078"/>
                  </a:lnTo>
                  <a:cubicBezTo>
                    <a:pt x="1613" y="6668"/>
                    <a:pt x="2904" y="3442"/>
                    <a:pt x="40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2" name="任意多边形: 形状 1533">
              <a:extLst>
                <a:ext uri="{FF2B5EF4-FFF2-40B4-BE49-F238E27FC236}">
                  <a16:creationId xmlns:a16="http://schemas.microsoft.com/office/drawing/2014/main" xmlns="" id="{CCA502D9-6818-4FA8-B665-0D860861E522}"/>
                </a:ext>
              </a:extLst>
            </p:cNvPr>
            <p:cNvSpPr/>
            <p:nvPr/>
          </p:nvSpPr>
          <p:spPr>
            <a:xfrm>
              <a:off x="3293387" y="4594450"/>
              <a:ext cx="909" cy="2726"/>
            </a:xfrm>
            <a:custGeom>
              <a:avLst/>
              <a:gdLst>
                <a:gd name="connsiteX0" fmla="*/ 108 w 215"/>
                <a:gd name="connsiteY0" fmla="*/ 323 h 645"/>
                <a:gd name="connsiteX1" fmla="*/ 215 w 215"/>
                <a:gd name="connsiteY1" fmla="*/ 0 h 645"/>
                <a:gd name="connsiteX2" fmla="*/ 0 w 215"/>
                <a:gd name="connsiteY2" fmla="*/ 645 h 645"/>
                <a:gd name="connsiteX3" fmla="*/ 108 w 215"/>
                <a:gd name="connsiteY3" fmla="*/ 323 h 645"/>
              </a:gdLst>
              <a:ahLst/>
              <a:cxnLst>
                <a:cxn ang="0">
                  <a:pos x="connsiteX0" y="connsiteY0"/>
                </a:cxn>
                <a:cxn ang="0">
                  <a:pos x="connsiteX1" y="connsiteY1"/>
                </a:cxn>
                <a:cxn ang="0">
                  <a:pos x="connsiteX2" y="connsiteY2"/>
                </a:cxn>
                <a:cxn ang="0">
                  <a:pos x="connsiteX3" y="connsiteY3"/>
                </a:cxn>
              </a:cxnLst>
              <a:rect l="l" t="t" r="r" b="b"/>
              <a:pathLst>
                <a:path w="215" h="645">
                  <a:moveTo>
                    <a:pt x="108" y="323"/>
                  </a:moveTo>
                  <a:lnTo>
                    <a:pt x="215" y="0"/>
                  </a:lnTo>
                  <a:cubicBezTo>
                    <a:pt x="108" y="215"/>
                    <a:pt x="0" y="430"/>
                    <a:pt x="0" y="645"/>
                  </a:cubicBezTo>
                  <a:lnTo>
                    <a:pt x="108" y="32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213" name="任意多边形: 形状 1549">
              <a:extLst>
                <a:ext uri="{FF2B5EF4-FFF2-40B4-BE49-F238E27FC236}">
                  <a16:creationId xmlns:a16="http://schemas.microsoft.com/office/drawing/2014/main" xmlns="" id="{AF651A05-6EA7-4E62-A0C1-8FD0407EB614}"/>
                </a:ext>
              </a:extLst>
            </p:cNvPr>
            <p:cNvSpPr/>
            <p:nvPr/>
          </p:nvSpPr>
          <p:spPr>
            <a:xfrm>
              <a:off x="297697" y="5079845"/>
              <a:ext cx="80341" cy="77117"/>
            </a:xfrm>
            <a:custGeom>
              <a:avLst/>
              <a:gdLst>
                <a:gd name="connsiteX0" fmla="*/ 9503 w 19013"/>
                <a:gd name="connsiteY0" fmla="*/ 0 h 18250"/>
                <a:gd name="connsiteX1" fmla="*/ 1652 w 19013"/>
                <a:gd name="connsiteY1" fmla="*/ 14412 h 18250"/>
                <a:gd name="connsiteX2" fmla="*/ 18968 w 19013"/>
                <a:gd name="connsiteY2" fmla="*/ 9895 h 18250"/>
                <a:gd name="connsiteX3" fmla="*/ 9503 w 19013"/>
                <a:gd name="connsiteY3" fmla="*/ 0 h 18250"/>
              </a:gdLst>
              <a:ahLst/>
              <a:cxnLst>
                <a:cxn ang="0">
                  <a:pos x="connsiteX0" y="connsiteY0"/>
                </a:cxn>
                <a:cxn ang="0">
                  <a:pos x="connsiteX1" y="connsiteY1"/>
                </a:cxn>
                <a:cxn ang="0">
                  <a:pos x="connsiteX2" y="connsiteY2"/>
                </a:cxn>
                <a:cxn ang="0">
                  <a:pos x="connsiteX3" y="connsiteY3"/>
                </a:cxn>
              </a:cxnLst>
              <a:rect l="l" t="t" r="r" b="b"/>
              <a:pathLst>
                <a:path w="19013" h="18250">
                  <a:moveTo>
                    <a:pt x="9503" y="0"/>
                  </a:moveTo>
                  <a:cubicBezTo>
                    <a:pt x="1114" y="645"/>
                    <a:pt x="-2328" y="8927"/>
                    <a:pt x="1652" y="14412"/>
                  </a:cubicBezTo>
                  <a:cubicBezTo>
                    <a:pt x="6707" y="21296"/>
                    <a:pt x="18000" y="18392"/>
                    <a:pt x="18968" y="9895"/>
                  </a:cubicBezTo>
                  <a:cubicBezTo>
                    <a:pt x="19398" y="5808"/>
                    <a:pt x="16817" y="107"/>
                    <a:pt x="95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4" name="任意多边形: 形状 1550">
              <a:extLst>
                <a:ext uri="{FF2B5EF4-FFF2-40B4-BE49-F238E27FC236}">
                  <a16:creationId xmlns:a16="http://schemas.microsoft.com/office/drawing/2014/main" xmlns="" id="{B203D629-F4F9-4592-AC7A-D90A248E41DF}"/>
                </a:ext>
              </a:extLst>
            </p:cNvPr>
            <p:cNvSpPr/>
            <p:nvPr/>
          </p:nvSpPr>
          <p:spPr>
            <a:xfrm>
              <a:off x="605790" y="5070751"/>
              <a:ext cx="80172" cy="77396"/>
            </a:xfrm>
            <a:custGeom>
              <a:avLst/>
              <a:gdLst>
                <a:gd name="connsiteX0" fmla="*/ 18872 w 18973"/>
                <a:gd name="connsiteY0" fmla="*/ 9788 h 18316"/>
                <a:gd name="connsiteX1" fmla="*/ 9838 w 18973"/>
                <a:gd name="connsiteY1" fmla="*/ 0 h 18316"/>
                <a:gd name="connsiteX2" fmla="*/ 1341 w 18973"/>
                <a:gd name="connsiteY2" fmla="*/ 14520 h 18316"/>
                <a:gd name="connsiteX3" fmla="*/ 18872 w 18973"/>
                <a:gd name="connsiteY3" fmla="*/ 9788 h 18316"/>
              </a:gdLst>
              <a:ahLst/>
              <a:cxnLst>
                <a:cxn ang="0">
                  <a:pos x="connsiteX0" y="connsiteY0"/>
                </a:cxn>
                <a:cxn ang="0">
                  <a:pos x="connsiteX1" y="connsiteY1"/>
                </a:cxn>
                <a:cxn ang="0">
                  <a:pos x="connsiteX2" y="connsiteY2"/>
                </a:cxn>
                <a:cxn ang="0">
                  <a:pos x="connsiteX3" y="connsiteY3"/>
                </a:cxn>
              </a:cxnLst>
              <a:rect l="l" t="t" r="r" b="b"/>
              <a:pathLst>
                <a:path w="18973" h="18316">
                  <a:moveTo>
                    <a:pt x="18872" y="9788"/>
                  </a:moveTo>
                  <a:cubicBezTo>
                    <a:pt x="19518" y="5808"/>
                    <a:pt x="17151" y="108"/>
                    <a:pt x="9838" y="0"/>
                  </a:cubicBezTo>
                  <a:cubicBezTo>
                    <a:pt x="910" y="753"/>
                    <a:pt x="-1994" y="9572"/>
                    <a:pt x="1341" y="14520"/>
                  </a:cubicBezTo>
                  <a:cubicBezTo>
                    <a:pt x="6073" y="21404"/>
                    <a:pt x="17474" y="18392"/>
                    <a:pt x="18872"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5" name="任意多边形: 形状 1551">
              <a:extLst>
                <a:ext uri="{FF2B5EF4-FFF2-40B4-BE49-F238E27FC236}">
                  <a16:creationId xmlns:a16="http://schemas.microsoft.com/office/drawing/2014/main" xmlns="" id="{7728DF40-31EA-4CD9-8E81-A23C4971AAE3}"/>
                </a:ext>
              </a:extLst>
            </p:cNvPr>
            <p:cNvSpPr/>
            <p:nvPr/>
          </p:nvSpPr>
          <p:spPr>
            <a:xfrm>
              <a:off x="912231" y="5058936"/>
              <a:ext cx="79475" cy="76927"/>
            </a:xfrm>
            <a:custGeom>
              <a:avLst/>
              <a:gdLst>
                <a:gd name="connsiteX0" fmla="*/ 18630 w 18808"/>
                <a:gd name="connsiteY0" fmla="*/ 9680 h 18205"/>
                <a:gd name="connsiteX1" fmla="*/ 10240 w 18808"/>
                <a:gd name="connsiteY1" fmla="*/ 0 h 18205"/>
                <a:gd name="connsiteX2" fmla="*/ 1098 w 18808"/>
                <a:gd name="connsiteY2" fmla="*/ 14627 h 18205"/>
                <a:gd name="connsiteX3" fmla="*/ 18630 w 18808"/>
                <a:gd name="connsiteY3" fmla="*/ 9680 h 18205"/>
              </a:gdLst>
              <a:ahLst/>
              <a:cxnLst>
                <a:cxn ang="0">
                  <a:pos x="connsiteX0" y="connsiteY0"/>
                </a:cxn>
                <a:cxn ang="0">
                  <a:pos x="connsiteX1" y="connsiteY1"/>
                </a:cxn>
                <a:cxn ang="0">
                  <a:pos x="connsiteX2" y="connsiteY2"/>
                </a:cxn>
                <a:cxn ang="0">
                  <a:pos x="connsiteX3" y="connsiteY3"/>
                </a:cxn>
              </a:cxnLst>
              <a:rect l="l" t="t" r="r" b="b"/>
              <a:pathLst>
                <a:path w="18808" h="18205">
                  <a:moveTo>
                    <a:pt x="18630" y="9680"/>
                  </a:moveTo>
                  <a:cubicBezTo>
                    <a:pt x="19490" y="5700"/>
                    <a:pt x="17339" y="0"/>
                    <a:pt x="10240" y="0"/>
                  </a:cubicBezTo>
                  <a:cubicBezTo>
                    <a:pt x="1313" y="860"/>
                    <a:pt x="-1913" y="9680"/>
                    <a:pt x="1098" y="14627"/>
                  </a:cubicBezTo>
                  <a:cubicBezTo>
                    <a:pt x="5293" y="21296"/>
                    <a:pt x="16909" y="18069"/>
                    <a:pt x="18630"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6" name="任意多边形: 形状 1552">
              <a:extLst>
                <a:ext uri="{FF2B5EF4-FFF2-40B4-BE49-F238E27FC236}">
                  <a16:creationId xmlns:a16="http://schemas.microsoft.com/office/drawing/2014/main" xmlns="" id="{7AE6C8F0-CF2D-4754-92E1-C96F2369D39F}"/>
                </a:ext>
              </a:extLst>
            </p:cNvPr>
            <p:cNvSpPr/>
            <p:nvPr/>
          </p:nvSpPr>
          <p:spPr>
            <a:xfrm>
              <a:off x="1214298" y="5043483"/>
              <a:ext cx="78571" cy="77878"/>
            </a:xfrm>
            <a:custGeom>
              <a:avLst/>
              <a:gdLst>
                <a:gd name="connsiteX0" fmla="*/ 18346 w 18594"/>
                <a:gd name="connsiteY0" fmla="*/ 9680 h 18430"/>
                <a:gd name="connsiteX1" fmla="*/ 10602 w 18594"/>
                <a:gd name="connsiteY1" fmla="*/ 0 h 18430"/>
                <a:gd name="connsiteX2" fmla="*/ 922 w 18594"/>
                <a:gd name="connsiteY2" fmla="*/ 14735 h 18430"/>
                <a:gd name="connsiteX3" fmla="*/ 18346 w 18594"/>
                <a:gd name="connsiteY3" fmla="*/ 9680 h 18430"/>
              </a:gdLst>
              <a:ahLst/>
              <a:cxnLst>
                <a:cxn ang="0">
                  <a:pos x="connsiteX0" y="connsiteY0"/>
                </a:cxn>
                <a:cxn ang="0">
                  <a:pos x="connsiteX1" y="connsiteY1"/>
                </a:cxn>
                <a:cxn ang="0">
                  <a:pos x="connsiteX2" y="connsiteY2"/>
                </a:cxn>
                <a:cxn ang="0">
                  <a:pos x="connsiteX3" y="connsiteY3"/>
                </a:cxn>
              </a:cxnLst>
              <a:rect l="l" t="t" r="r" b="b"/>
              <a:pathLst>
                <a:path w="18594" h="18430">
                  <a:moveTo>
                    <a:pt x="18346" y="9680"/>
                  </a:moveTo>
                  <a:cubicBezTo>
                    <a:pt x="19314" y="5700"/>
                    <a:pt x="17594" y="0"/>
                    <a:pt x="10602" y="0"/>
                  </a:cubicBezTo>
                  <a:cubicBezTo>
                    <a:pt x="1783" y="968"/>
                    <a:pt x="-1874" y="9895"/>
                    <a:pt x="922" y="14735"/>
                  </a:cubicBezTo>
                  <a:cubicBezTo>
                    <a:pt x="4794" y="21619"/>
                    <a:pt x="16195" y="18284"/>
                    <a:pt x="18346"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7" name="任意多边形: 形状 1553">
              <a:extLst>
                <a:ext uri="{FF2B5EF4-FFF2-40B4-BE49-F238E27FC236}">
                  <a16:creationId xmlns:a16="http://schemas.microsoft.com/office/drawing/2014/main" xmlns="" id="{6CBA4BC4-A955-4384-92BE-BCB26B3B4525}"/>
                </a:ext>
              </a:extLst>
            </p:cNvPr>
            <p:cNvSpPr/>
            <p:nvPr/>
          </p:nvSpPr>
          <p:spPr>
            <a:xfrm>
              <a:off x="1510136" y="5025753"/>
              <a:ext cx="76881" cy="77857"/>
            </a:xfrm>
            <a:custGeom>
              <a:avLst/>
              <a:gdLst>
                <a:gd name="connsiteX0" fmla="*/ 17816 w 18194"/>
                <a:gd name="connsiteY0" fmla="*/ 9574 h 18425"/>
                <a:gd name="connsiteX1" fmla="*/ 10825 w 18194"/>
                <a:gd name="connsiteY1" fmla="*/ 2 h 18425"/>
                <a:gd name="connsiteX2" fmla="*/ 715 w 18194"/>
                <a:gd name="connsiteY2" fmla="*/ 14844 h 18425"/>
                <a:gd name="connsiteX3" fmla="*/ 17816 w 18194"/>
                <a:gd name="connsiteY3" fmla="*/ 9574 h 18425"/>
              </a:gdLst>
              <a:ahLst/>
              <a:cxnLst>
                <a:cxn ang="0">
                  <a:pos x="connsiteX0" y="connsiteY0"/>
                </a:cxn>
                <a:cxn ang="0">
                  <a:pos x="connsiteX1" y="connsiteY1"/>
                </a:cxn>
                <a:cxn ang="0">
                  <a:pos x="connsiteX2" y="connsiteY2"/>
                </a:cxn>
                <a:cxn ang="0">
                  <a:pos x="connsiteX3" y="connsiteY3"/>
                </a:cxn>
              </a:cxnLst>
              <a:rect l="l" t="t" r="r" b="b"/>
              <a:pathLst>
                <a:path w="18194" h="18425">
                  <a:moveTo>
                    <a:pt x="17816" y="9574"/>
                  </a:moveTo>
                  <a:cubicBezTo>
                    <a:pt x="18999" y="5487"/>
                    <a:pt x="17601" y="-106"/>
                    <a:pt x="10825" y="2"/>
                  </a:cubicBezTo>
                  <a:cubicBezTo>
                    <a:pt x="2328" y="969"/>
                    <a:pt x="-1759" y="10004"/>
                    <a:pt x="715" y="14844"/>
                  </a:cubicBezTo>
                  <a:cubicBezTo>
                    <a:pt x="4156" y="21620"/>
                    <a:pt x="15342" y="18178"/>
                    <a:pt x="17816" y="95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8" name="任意多边形: 形状 1554">
              <a:extLst>
                <a:ext uri="{FF2B5EF4-FFF2-40B4-BE49-F238E27FC236}">
                  <a16:creationId xmlns:a16="http://schemas.microsoft.com/office/drawing/2014/main" xmlns="" id="{B2ACCA0E-898D-4FD6-AAA0-228AD39AE162}"/>
                </a:ext>
              </a:extLst>
            </p:cNvPr>
            <p:cNvSpPr/>
            <p:nvPr/>
          </p:nvSpPr>
          <p:spPr>
            <a:xfrm>
              <a:off x="1796395" y="5004371"/>
              <a:ext cx="74257" cy="77789"/>
            </a:xfrm>
            <a:custGeom>
              <a:avLst/>
              <a:gdLst>
                <a:gd name="connsiteX0" fmla="*/ 17079 w 17573"/>
                <a:gd name="connsiteY0" fmla="*/ 9471 h 18409"/>
                <a:gd name="connsiteX1" fmla="*/ 17079 w 17573"/>
                <a:gd name="connsiteY1" fmla="*/ 9471 h 18409"/>
                <a:gd name="connsiteX2" fmla="*/ 10949 w 17573"/>
                <a:gd name="connsiteY2" fmla="*/ 6 h 18409"/>
                <a:gd name="connsiteX3" fmla="*/ 838 w 17573"/>
                <a:gd name="connsiteY3" fmla="*/ 15602 h 18409"/>
                <a:gd name="connsiteX4" fmla="*/ 17079 w 17573"/>
                <a:gd name="connsiteY4" fmla="*/ 9471 h 18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3" h="18409">
                  <a:moveTo>
                    <a:pt x="17079" y="9471"/>
                  </a:moveTo>
                  <a:lnTo>
                    <a:pt x="17079" y="9471"/>
                  </a:lnTo>
                  <a:cubicBezTo>
                    <a:pt x="18370" y="5384"/>
                    <a:pt x="17402" y="-209"/>
                    <a:pt x="10949" y="6"/>
                  </a:cubicBezTo>
                  <a:cubicBezTo>
                    <a:pt x="2882" y="1082"/>
                    <a:pt x="-2066" y="10547"/>
                    <a:pt x="838" y="15602"/>
                  </a:cubicBezTo>
                  <a:cubicBezTo>
                    <a:pt x="4280" y="21410"/>
                    <a:pt x="14390" y="17645"/>
                    <a:pt x="17079" y="9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9" name="任意多边形: 形状 1555">
              <a:extLst>
                <a:ext uri="{FF2B5EF4-FFF2-40B4-BE49-F238E27FC236}">
                  <a16:creationId xmlns:a16="http://schemas.microsoft.com/office/drawing/2014/main" xmlns="" id="{566A4E07-EB40-470D-8D5F-749C289B94BE}"/>
                </a:ext>
              </a:extLst>
            </p:cNvPr>
            <p:cNvSpPr/>
            <p:nvPr/>
          </p:nvSpPr>
          <p:spPr>
            <a:xfrm>
              <a:off x="2062908" y="4980737"/>
              <a:ext cx="68653" cy="78030"/>
            </a:xfrm>
            <a:custGeom>
              <a:avLst/>
              <a:gdLst>
                <a:gd name="connsiteX0" fmla="*/ 15531 w 16247"/>
                <a:gd name="connsiteY0" fmla="*/ 9471 h 18466"/>
                <a:gd name="connsiteX1" fmla="*/ 10691 w 16247"/>
                <a:gd name="connsiteY1" fmla="*/ 6 h 18466"/>
                <a:gd name="connsiteX2" fmla="*/ 581 w 16247"/>
                <a:gd name="connsiteY2" fmla="*/ 15709 h 18466"/>
                <a:gd name="connsiteX3" fmla="*/ 15531 w 16247"/>
                <a:gd name="connsiteY3" fmla="*/ 9471 h 18466"/>
              </a:gdLst>
              <a:ahLst/>
              <a:cxnLst>
                <a:cxn ang="0">
                  <a:pos x="connsiteX0" y="connsiteY0"/>
                </a:cxn>
                <a:cxn ang="0">
                  <a:pos x="connsiteX1" y="connsiteY1"/>
                </a:cxn>
                <a:cxn ang="0">
                  <a:pos x="connsiteX2" y="connsiteY2"/>
                </a:cxn>
                <a:cxn ang="0">
                  <a:pos x="connsiteX3" y="connsiteY3"/>
                </a:cxn>
              </a:cxnLst>
              <a:rect l="l" t="t" r="r" b="b"/>
              <a:pathLst>
                <a:path w="16247" h="18466">
                  <a:moveTo>
                    <a:pt x="15531" y="9471"/>
                  </a:moveTo>
                  <a:cubicBezTo>
                    <a:pt x="17037" y="5384"/>
                    <a:pt x="16499" y="-209"/>
                    <a:pt x="10691" y="6"/>
                  </a:cubicBezTo>
                  <a:cubicBezTo>
                    <a:pt x="3377" y="1189"/>
                    <a:pt x="-1786" y="10654"/>
                    <a:pt x="581" y="15709"/>
                  </a:cubicBezTo>
                  <a:cubicBezTo>
                    <a:pt x="3162" y="21517"/>
                    <a:pt x="12627" y="17538"/>
                    <a:pt x="15531" y="9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0" name="任意多边形: 形状 1556">
              <a:extLst>
                <a:ext uri="{FF2B5EF4-FFF2-40B4-BE49-F238E27FC236}">
                  <a16:creationId xmlns:a16="http://schemas.microsoft.com/office/drawing/2014/main" xmlns="" id="{1445A73B-9C0D-4098-8FE4-3949A4036E35}"/>
                </a:ext>
              </a:extLst>
            </p:cNvPr>
            <p:cNvSpPr/>
            <p:nvPr/>
          </p:nvSpPr>
          <p:spPr>
            <a:xfrm>
              <a:off x="2302745" y="4954805"/>
              <a:ext cx="63278" cy="78613"/>
            </a:xfrm>
            <a:custGeom>
              <a:avLst/>
              <a:gdLst>
                <a:gd name="connsiteX0" fmla="*/ 14057 w 14975"/>
                <a:gd name="connsiteY0" fmla="*/ 9478 h 18604"/>
                <a:gd name="connsiteX1" fmla="*/ 10400 w 14975"/>
                <a:gd name="connsiteY1" fmla="*/ 13 h 18604"/>
                <a:gd name="connsiteX2" fmla="*/ 612 w 14975"/>
                <a:gd name="connsiteY2" fmla="*/ 16469 h 18604"/>
                <a:gd name="connsiteX3" fmla="*/ 14057 w 14975"/>
                <a:gd name="connsiteY3" fmla="*/ 9478 h 18604"/>
              </a:gdLst>
              <a:ahLst/>
              <a:cxnLst>
                <a:cxn ang="0">
                  <a:pos x="connsiteX0" y="connsiteY0"/>
                </a:cxn>
                <a:cxn ang="0">
                  <a:pos x="connsiteX1" y="connsiteY1"/>
                </a:cxn>
                <a:cxn ang="0">
                  <a:pos x="connsiteX2" y="connsiteY2"/>
                </a:cxn>
                <a:cxn ang="0">
                  <a:pos x="connsiteX3" y="connsiteY3"/>
                </a:cxn>
              </a:cxnLst>
              <a:rect l="l" t="t" r="r" b="b"/>
              <a:pathLst>
                <a:path w="14975" h="18604">
                  <a:moveTo>
                    <a:pt x="14057" y="9478"/>
                  </a:moveTo>
                  <a:cubicBezTo>
                    <a:pt x="15670" y="5391"/>
                    <a:pt x="15562" y="-310"/>
                    <a:pt x="10400" y="13"/>
                  </a:cubicBezTo>
                  <a:cubicBezTo>
                    <a:pt x="3516" y="1304"/>
                    <a:pt x="-1862" y="11522"/>
                    <a:pt x="612" y="16469"/>
                  </a:cubicBezTo>
                  <a:cubicBezTo>
                    <a:pt x="2978" y="21417"/>
                    <a:pt x="11045" y="17222"/>
                    <a:pt x="14057" y="94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1" name="任意多边形: 形状 1557">
              <a:extLst>
                <a:ext uri="{FF2B5EF4-FFF2-40B4-BE49-F238E27FC236}">
                  <a16:creationId xmlns:a16="http://schemas.microsoft.com/office/drawing/2014/main" xmlns="" id="{6F90E6B4-13C5-4E5D-BFC4-8C85FEC4038B}"/>
                </a:ext>
              </a:extLst>
            </p:cNvPr>
            <p:cNvSpPr/>
            <p:nvPr/>
          </p:nvSpPr>
          <p:spPr>
            <a:xfrm>
              <a:off x="2516201" y="4927533"/>
              <a:ext cx="58115" cy="79057"/>
            </a:xfrm>
            <a:custGeom>
              <a:avLst/>
              <a:gdLst>
                <a:gd name="connsiteX0" fmla="*/ 325 w 13753"/>
                <a:gd name="connsiteY0" fmla="*/ 16577 h 18709"/>
                <a:gd name="connsiteX1" fmla="*/ 12587 w 13753"/>
                <a:gd name="connsiteY1" fmla="*/ 9478 h 18709"/>
                <a:gd name="connsiteX2" fmla="*/ 10005 w 13753"/>
                <a:gd name="connsiteY2" fmla="*/ 13 h 18709"/>
                <a:gd name="connsiteX3" fmla="*/ 325 w 13753"/>
                <a:gd name="connsiteY3" fmla="*/ 16577 h 18709"/>
              </a:gdLst>
              <a:ahLst/>
              <a:cxnLst>
                <a:cxn ang="0">
                  <a:pos x="connsiteX0" y="connsiteY0"/>
                </a:cxn>
                <a:cxn ang="0">
                  <a:pos x="connsiteX1" y="connsiteY1"/>
                </a:cxn>
                <a:cxn ang="0">
                  <a:pos x="connsiteX2" y="connsiteY2"/>
                </a:cxn>
                <a:cxn ang="0">
                  <a:pos x="connsiteX3" y="connsiteY3"/>
                </a:cxn>
              </a:cxnLst>
              <a:rect l="l" t="t" r="r" b="b"/>
              <a:pathLst>
                <a:path w="13753" h="18709">
                  <a:moveTo>
                    <a:pt x="325" y="16577"/>
                  </a:moveTo>
                  <a:cubicBezTo>
                    <a:pt x="2046" y="21524"/>
                    <a:pt x="9468" y="17330"/>
                    <a:pt x="12587" y="9478"/>
                  </a:cubicBezTo>
                  <a:cubicBezTo>
                    <a:pt x="14308" y="5391"/>
                    <a:pt x="14630" y="-310"/>
                    <a:pt x="10005" y="13"/>
                  </a:cubicBezTo>
                  <a:cubicBezTo>
                    <a:pt x="3982" y="1411"/>
                    <a:pt x="-1395" y="11737"/>
                    <a:pt x="325" y="1657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2" name="任意多边形: 形状 1558">
              <a:extLst>
                <a:ext uri="{FF2B5EF4-FFF2-40B4-BE49-F238E27FC236}">
                  <a16:creationId xmlns:a16="http://schemas.microsoft.com/office/drawing/2014/main" xmlns="" id="{12B03C04-F1FD-4521-931E-8184A275E7BA}"/>
                </a:ext>
              </a:extLst>
            </p:cNvPr>
            <p:cNvSpPr/>
            <p:nvPr/>
          </p:nvSpPr>
          <p:spPr>
            <a:xfrm>
              <a:off x="2702250" y="4899809"/>
              <a:ext cx="53048" cy="79188"/>
            </a:xfrm>
            <a:custGeom>
              <a:avLst/>
              <a:gdLst>
                <a:gd name="connsiteX0" fmla="*/ 9751 w 12554"/>
                <a:gd name="connsiteY0" fmla="*/ 13 h 18740"/>
                <a:gd name="connsiteX1" fmla="*/ 286 w 12554"/>
                <a:gd name="connsiteY1" fmla="*/ 17115 h 18740"/>
                <a:gd name="connsiteX2" fmla="*/ 11149 w 12554"/>
                <a:gd name="connsiteY2" fmla="*/ 9478 h 18740"/>
                <a:gd name="connsiteX3" fmla="*/ 9751 w 12554"/>
                <a:gd name="connsiteY3" fmla="*/ 13 h 18740"/>
              </a:gdLst>
              <a:ahLst/>
              <a:cxnLst>
                <a:cxn ang="0">
                  <a:pos x="connsiteX0" y="connsiteY0"/>
                </a:cxn>
                <a:cxn ang="0">
                  <a:pos x="connsiteX1" y="connsiteY1"/>
                </a:cxn>
                <a:cxn ang="0">
                  <a:pos x="connsiteX2" y="connsiteY2"/>
                </a:cxn>
                <a:cxn ang="0">
                  <a:pos x="connsiteX3" y="connsiteY3"/>
                </a:cxn>
              </a:cxnLst>
              <a:rect l="l" t="t" r="r" b="b"/>
              <a:pathLst>
                <a:path w="12554" h="18740">
                  <a:moveTo>
                    <a:pt x="9751" y="13"/>
                  </a:moveTo>
                  <a:cubicBezTo>
                    <a:pt x="4158" y="1412"/>
                    <a:pt x="-1327" y="12597"/>
                    <a:pt x="286" y="17115"/>
                  </a:cubicBezTo>
                  <a:cubicBezTo>
                    <a:pt x="1792" y="21309"/>
                    <a:pt x="7923" y="16900"/>
                    <a:pt x="11149" y="9478"/>
                  </a:cubicBezTo>
                  <a:cubicBezTo>
                    <a:pt x="12870" y="5284"/>
                    <a:pt x="13623" y="-309"/>
                    <a:pt x="9751"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3" name="任意多边形: 形状 1559">
              <a:extLst>
                <a:ext uri="{FF2B5EF4-FFF2-40B4-BE49-F238E27FC236}">
                  <a16:creationId xmlns:a16="http://schemas.microsoft.com/office/drawing/2014/main" xmlns="" id="{9EAFC8C8-5D56-43A1-8B66-EE18EC13B98A}"/>
                </a:ext>
              </a:extLst>
            </p:cNvPr>
            <p:cNvSpPr/>
            <p:nvPr/>
          </p:nvSpPr>
          <p:spPr>
            <a:xfrm>
              <a:off x="2859806" y="4870267"/>
              <a:ext cx="48683" cy="79834"/>
            </a:xfrm>
            <a:custGeom>
              <a:avLst/>
              <a:gdLst>
                <a:gd name="connsiteX0" fmla="*/ 9465 w 11521"/>
                <a:gd name="connsiteY0" fmla="*/ 13 h 18893"/>
                <a:gd name="connsiteX1" fmla="*/ 215 w 11521"/>
                <a:gd name="connsiteY1" fmla="*/ 17760 h 18893"/>
                <a:gd name="connsiteX2" fmla="*/ 9680 w 11521"/>
                <a:gd name="connsiteY2" fmla="*/ 9586 h 18893"/>
                <a:gd name="connsiteX3" fmla="*/ 9465 w 11521"/>
                <a:gd name="connsiteY3" fmla="*/ 13 h 18893"/>
              </a:gdLst>
              <a:ahLst/>
              <a:cxnLst>
                <a:cxn ang="0">
                  <a:pos x="connsiteX0" y="connsiteY0"/>
                </a:cxn>
                <a:cxn ang="0">
                  <a:pos x="connsiteX1" y="connsiteY1"/>
                </a:cxn>
                <a:cxn ang="0">
                  <a:pos x="connsiteX2" y="connsiteY2"/>
                </a:cxn>
                <a:cxn ang="0">
                  <a:pos x="connsiteX3" y="connsiteY3"/>
                </a:cxn>
              </a:cxnLst>
              <a:rect l="l" t="t" r="r" b="b"/>
              <a:pathLst>
                <a:path w="11521" h="18893">
                  <a:moveTo>
                    <a:pt x="9465" y="13"/>
                  </a:moveTo>
                  <a:cubicBezTo>
                    <a:pt x="4517" y="1519"/>
                    <a:pt x="-1184" y="13673"/>
                    <a:pt x="215" y="17760"/>
                  </a:cubicBezTo>
                  <a:cubicBezTo>
                    <a:pt x="1398" y="21094"/>
                    <a:pt x="6561" y="16684"/>
                    <a:pt x="9680" y="9586"/>
                  </a:cubicBezTo>
                  <a:cubicBezTo>
                    <a:pt x="11616" y="5391"/>
                    <a:pt x="12691" y="-310"/>
                    <a:pt x="946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4" name="任意多边形: 形状 1560">
              <a:extLst>
                <a:ext uri="{FF2B5EF4-FFF2-40B4-BE49-F238E27FC236}">
                  <a16:creationId xmlns:a16="http://schemas.microsoft.com/office/drawing/2014/main" xmlns="" id="{CE993BFD-7C8D-4D8A-ABA0-854F0EFD5666}"/>
                </a:ext>
              </a:extLst>
            </p:cNvPr>
            <p:cNvSpPr/>
            <p:nvPr/>
          </p:nvSpPr>
          <p:spPr>
            <a:xfrm>
              <a:off x="2989596" y="4840274"/>
              <a:ext cx="43849" cy="79978"/>
            </a:xfrm>
            <a:custGeom>
              <a:avLst/>
              <a:gdLst>
                <a:gd name="connsiteX0" fmla="*/ 8220 w 10377"/>
                <a:gd name="connsiteY0" fmla="*/ 9586 h 18927"/>
                <a:gd name="connsiteX1" fmla="*/ 9081 w 10377"/>
                <a:gd name="connsiteY1" fmla="*/ 13 h 18927"/>
                <a:gd name="connsiteX2" fmla="*/ 153 w 10377"/>
                <a:gd name="connsiteY2" fmla="*/ 18190 h 18927"/>
                <a:gd name="connsiteX3" fmla="*/ 8220 w 10377"/>
                <a:gd name="connsiteY3" fmla="*/ 9586 h 18927"/>
              </a:gdLst>
              <a:ahLst/>
              <a:cxnLst>
                <a:cxn ang="0">
                  <a:pos x="connsiteX0" y="connsiteY0"/>
                </a:cxn>
                <a:cxn ang="0">
                  <a:pos x="connsiteX1" y="connsiteY1"/>
                </a:cxn>
                <a:cxn ang="0">
                  <a:pos x="connsiteX2" y="connsiteY2"/>
                </a:cxn>
                <a:cxn ang="0">
                  <a:pos x="connsiteX3" y="connsiteY3"/>
                </a:cxn>
              </a:cxnLst>
              <a:rect l="l" t="t" r="r" b="b"/>
              <a:pathLst>
                <a:path w="10377" h="18927">
                  <a:moveTo>
                    <a:pt x="8220" y="9586"/>
                  </a:moveTo>
                  <a:cubicBezTo>
                    <a:pt x="10049" y="5391"/>
                    <a:pt x="11554" y="-310"/>
                    <a:pt x="9081" y="13"/>
                  </a:cubicBezTo>
                  <a:cubicBezTo>
                    <a:pt x="4886" y="1626"/>
                    <a:pt x="-1030" y="14748"/>
                    <a:pt x="153" y="18190"/>
                  </a:cubicBezTo>
                  <a:cubicBezTo>
                    <a:pt x="1014" y="20771"/>
                    <a:pt x="5209" y="16254"/>
                    <a:pt x="8220" y="95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5" name="任意多边形: 形状 1561">
              <a:extLst>
                <a:ext uri="{FF2B5EF4-FFF2-40B4-BE49-F238E27FC236}">
                  <a16:creationId xmlns:a16="http://schemas.microsoft.com/office/drawing/2014/main" xmlns="" id="{77573EC2-7D64-461F-87D1-DD7591AD16ED}"/>
                </a:ext>
              </a:extLst>
            </p:cNvPr>
            <p:cNvSpPr/>
            <p:nvPr/>
          </p:nvSpPr>
          <p:spPr>
            <a:xfrm>
              <a:off x="3089054" y="4809820"/>
              <a:ext cx="40278" cy="80413"/>
            </a:xfrm>
            <a:custGeom>
              <a:avLst/>
              <a:gdLst>
                <a:gd name="connsiteX0" fmla="*/ 8775 w 9532"/>
                <a:gd name="connsiteY0" fmla="*/ 13 h 19030"/>
                <a:gd name="connsiteX1" fmla="*/ 63 w 9532"/>
                <a:gd name="connsiteY1" fmla="*/ 18620 h 19030"/>
                <a:gd name="connsiteX2" fmla="*/ 6947 w 9532"/>
                <a:gd name="connsiteY2" fmla="*/ 9586 h 19030"/>
                <a:gd name="connsiteX3" fmla="*/ 8775 w 9532"/>
                <a:gd name="connsiteY3" fmla="*/ 13 h 19030"/>
              </a:gdLst>
              <a:ahLst/>
              <a:cxnLst>
                <a:cxn ang="0">
                  <a:pos x="connsiteX0" y="connsiteY0"/>
                </a:cxn>
                <a:cxn ang="0">
                  <a:pos x="connsiteX1" y="connsiteY1"/>
                </a:cxn>
                <a:cxn ang="0">
                  <a:pos x="connsiteX2" y="connsiteY2"/>
                </a:cxn>
                <a:cxn ang="0">
                  <a:pos x="connsiteX3" y="connsiteY3"/>
                </a:cxn>
              </a:cxnLst>
              <a:rect l="l" t="t" r="r" b="b"/>
              <a:pathLst>
                <a:path w="9532" h="19030">
                  <a:moveTo>
                    <a:pt x="8775" y="13"/>
                  </a:moveTo>
                  <a:cubicBezTo>
                    <a:pt x="5441" y="1734"/>
                    <a:pt x="-690" y="15931"/>
                    <a:pt x="63" y="18620"/>
                  </a:cubicBezTo>
                  <a:cubicBezTo>
                    <a:pt x="601" y="20449"/>
                    <a:pt x="4043" y="15931"/>
                    <a:pt x="6947" y="9586"/>
                  </a:cubicBezTo>
                  <a:cubicBezTo>
                    <a:pt x="8775" y="5391"/>
                    <a:pt x="10604" y="-310"/>
                    <a:pt x="877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6" name="任意多边形: 形状 1562">
              <a:extLst>
                <a:ext uri="{FF2B5EF4-FFF2-40B4-BE49-F238E27FC236}">
                  <a16:creationId xmlns:a16="http://schemas.microsoft.com/office/drawing/2014/main" xmlns="" id="{A9DDE138-CD4E-40E8-86A1-B69C4F894FA2}"/>
                </a:ext>
              </a:extLst>
            </p:cNvPr>
            <p:cNvSpPr/>
            <p:nvPr/>
          </p:nvSpPr>
          <p:spPr>
            <a:xfrm>
              <a:off x="3158603" y="4779333"/>
              <a:ext cx="37375" cy="80726"/>
            </a:xfrm>
            <a:custGeom>
              <a:avLst/>
              <a:gdLst>
                <a:gd name="connsiteX0" fmla="*/ 61 w 8845"/>
                <a:gd name="connsiteY0" fmla="*/ 19060 h 19104"/>
                <a:gd name="connsiteX1" fmla="*/ 5654 w 8845"/>
                <a:gd name="connsiteY1" fmla="*/ 9595 h 19104"/>
                <a:gd name="connsiteX2" fmla="*/ 8557 w 8845"/>
                <a:gd name="connsiteY2" fmla="*/ 23 h 19104"/>
                <a:gd name="connsiteX3" fmla="*/ 61 w 8845"/>
                <a:gd name="connsiteY3" fmla="*/ 19060 h 19104"/>
              </a:gdLst>
              <a:ahLst/>
              <a:cxnLst>
                <a:cxn ang="0">
                  <a:pos x="connsiteX0" y="connsiteY0"/>
                </a:cxn>
                <a:cxn ang="0">
                  <a:pos x="connsiteX1" y="connsiteY1"/>
                </a:cxn>
                <a:cxn ang="0">
                  <a:pos x="connsiteX2" y="connsiteY2"/>
                </a:cxn>
                <a:cxn ang="0">
                  <a:pos x="connsiteX3" y="connsiteY3"/>
                </a:cxn>
              </a:cxnLst>
              <a:rect l="l" t="t" r="r" b="b"/>
              <a:pathLst>
                <a:path w="8845" h="19104">
                  <a:moveTo>
                    <a:pt x="61" y="19060"/>
                  </a:moveTo>
                  <a:cubicBezTo>
                    <a:pt x="491" y="19598"/>
                    <a:pt x="3180" y="15188"/>
                    <a:pt x="5654" y="9595"/>
                  </a:cubicBezTo>
                  <a:cubicBezTo>
                    <a:pt x="7482" y="5400"/>
                    <a:pt x="9633" y="-408"/>
                    <a:pt x="8557" y="23"/>
                  </a:cubicBezTo>
                  <a:cubicBezTo>
                    <a:pt x="5761" y="2066"/>
                    <a:pt x="-692" y="18199"/>
                    <a:pt x="61" y="190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7" name="任意多边形: 形状 1563">
              <a:extLst>
                <a:ext uri="{FF2B5EF4-FFF2-40B4-BE49-F238E27FC236}">
                  <a16:creationId xmlns:a16="http://schemas.microsoft.com/office/drawing/2014/main" xmlns="" id="{0E32E151-2FF1-4D02-B570-ED7D1EC12DFB}"/>
                </a:ext>
              </a:extLst>
            </p:cNvPr>
            <p:cNvSpPr/>
            <p:nvPr/>
          </p:nvSpPr>
          <p:spPr>
            <a:xfrm>
              <a:off x="3197030" y="4748524"/>
              <a:ext cx="35453" cy="80895"/>
            </a:xfrm>
            <a:custGeom>
              <a:avLst/>
              <a:gdLst>
                <a:gd name="connsiteX0" fmla="*/ 4411 w 8390"/>
                <a:gd name="connsiteY0" fmla="*/ 9680 h 19144"/>
                <a:gd name="connsiteX1" fmla="*/ 8390 w 8390"/>
                <a:gd name="connsiteY1" fmla="*/ 0 h 19144"/>
                <a:gd name="connsiteX2" fmla="*/ 1 w 8390"/>
                <a:gd name="connsiteY2" fmla="*/ 19145 h 19144"/>
                <a:gd name="connsiteX3" fmla="*/ 4411 w 8390"/>
                <a:gd name="connsiteY3" fmla="*/ 9680 h 19144"/>
              </a:gdLst>
              <a:ahLst/>
              <a:cxnLst>
                <a:cxn ang="0">
                  <a:pos x="connsiteX0" y="connsiteY0"/>
                </a:cxn>
                <a:cxn ang="0">
                  <a:pos x="connsiteX1" y="connsiteY1"/>
                </a:cxn>
                <a:cxn ang="0">
                  <a:pos x="connsiteX2" y="connsiteY2"/>
                </a:cxn>
                <a:cxn ang="0">
                  <a:pos x="connsiteX3" y="connsiteY3"/>
                </a:cxn>
              </a:cxnLst>
              <a:rect l="l" t="t" r="r" b="b"/>
              <a:pathLst>
                <a:path w="8390" h="19144">
                  <a:moveTo>
                    <a:pt x="4411" y="9680"/>
                  </a:moveTo>
                  <a:cubicBezTo>
                    <a:pt x="5056" y="8174"/>
                    <a:pt x="8390" y="538"/>
                    <a:pt x="8390" y="0"/>
                  </a:cubicBezTo>
                  <a:cubicBezTo>
                    <a:pt x="7853" y="968"/>
                    <a:pt x="-106" y="18284"/>
                    <a:pt x="1" y="19145"/>
                  </a:cubicBezTo>
                  <a:cubicBezTo>
                    <a:pt x="646" y="18069"/>
                    <a:pt x="3228" y="12476"/>
                    <a:pt x="4411"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8" name="任意多边形: 形状 1577">
              <a:extLst>
                <a:ext uri="{FF2B5EF4-FFF2-40B4-BE49-F238E27FC236}">
                  <a16:creationId xmlns:a16="http://schemas.microsoft.com/office/drawing/2014/main" xmlns="" id="{A5ABF983-2A6F-408E-813F-19CD8FBE58A2}"/>
                </a:ext>
              </a:extLst>
            </p:cNvPr>
            <p:cNvSpPr/>
            <p:nvPr/>
          </p:nvSpPr>
          <p:spPr>
            <a:xfrm>
              <a:off x="135016" y="5253910"/>
              <a:ext cx="77506" cy="73720"/>
            </a:xfrm>
            <a:custGeom>
              <a:avLst/>
              <a:gdLst>
                <a:gd name="connsiteX0" fmla="*/ 18317 w 18342"/>
                <a:gd name="connsiteY0" fmla="*/ 9465 h 17446"/>
                <a:gd name="connsiteX1" fmla="*/ 8852 w 18342"/>
                <a:gd name="connsiteY1" fmla="*/ 0 h 17446"/>
                <a:gd name="connsiteX2" fmla="*/ 2291 w 18342"/>
                <a:gd name="connsiteY2" fmla="*/ 14412 h 17446"/>
                <a:gd name="connsiteX3" fmla="*/ 18317 w 18342"/>
                <a:gd name="connsiteY3" fmla="*/ 9465 h 17446"/>
              </a:gdLst>
              <a:ahLst/>
              <a:cxnLst>
                <a:cxn ang="0">
                  <a:pos x="connsiteX0" y="connsiteY0"/>
                </a:cxn>
                <a:cxn ang="0">
                  <a:pos x="connsiteX1" y="connsiteY1"/>
                </a:cxn>
                <a:cxn ang="0">
                  <a:pos x="connsiteX2" y="connsiteY2"/>
                </a:cxn>
                <a:cxn ang="0">
                  <a:pos x="connsiteX3" y="connsiteY3"/>
                </a:cxn>
              </a:cxnLst>
              <a:rect l="l" t="t" r="r" b="b"/>
              <a:pathLst>
                <a:path w="18342" h="17446">
                  <a:moveTo>
                    <a:pt x="18317" y="9465"/>
                  </a:moveTo>
                  <a:cubicBezTo>
                    <a:pt x="18640" y="5701"/>
                    <a:pt x="15951" y="215"/>
                    <a:pt x="8852" y="0"/>
                  </a:cubicBezTo>
                  <a:cubicBezTo>
                    <a:pt x="355" y="538"/>
                    <a:pt x="-2441" y="9357"/>
                    <a:pt x="2291" y="14412"/>
                  </a:cubicBezTo>
                  <a:cubicBezTo>
                    <a:pt x="7562" y="20221"/>
                    <a:pt x="17672" y="17209"/>
                    <a:pt x="18317"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9" name="任意多边形: 形状 1578">
              <a:extLst>
                <a:ext uri="{FF2B5EF4-FFF2-40B4-BE49-F238E27FC236}">
                  <a16:creationId xmlns:a16="http://schemas.microsoft.com/office/drawing/2014/main" xmlns="" id="{562B28CC-D016-49DD-8015-90A7DC637949}"/>
                </a:ext>
              </a:extLst>
            </p:cNvPr>
            <p:cNvSpPr/>
            <p:nvPr/>
          </p:nvSpPr>
          <p:spPr>
            <a:xfrm>
              <a:off x="433267" y="5247094"/>
              <a:ext cx="77586" cy="74223"/>
            </a:xfrm>
            <a:custGeom>
              <a:avLst/>
              <a:gdLst>
                <a:gd name="connsiteX0" fmla="*/ 18291 w 18361"/>
                <a:gd name="connsiteY0" fmla="*/ 9465 h 17565"/>
                <a:gd name="connsiteX1" fmla="*/ 18291 w 18361"/>
                <a:gd name="connsiteY1" fmla="*/ 9465 h 17565"/>
                <a:gd name="connsiteX2" fmla="*/ 9364 w 18361"/>
                <a:gd name="connsiteY2" fmla="*/ 0 h 17565"/>
                <a:gd name="connsiteX3" fmla="*/ 1405 w 18361"/>
                <a:gd name="connsiteY3" fmla="*/ 13875 h 17565"/>
                <a:gd name="connsiteX4" fmla="*/ 18291 w 18361"/>
                <a:gd name="connsiteY4" fmla="*/ 9465 h 1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1" h="17565">
                  <a:moveTo>
                    <a:pt x="18291" y="9465"/>
                  </a:moveTo>
                  <a:lnTo>
                    <a:pt x="18291" y="9465"/>
                  </a:lnTo>
                  <a:cubicBezTo>
                    <a:pt x="18829" y="5593"/>
                    <a:pt x="16355" y="215"/>
                    <a:pt x="9364" y="0"/>
                  </a:cubicBezTo>
                  <a:cubicBezTo>
                    <a:pt x="652" y="645"/>
                    <a:pt x="-1930" y="9142"/>
                    <a:pt x="1405" y="13875"/>
                  </a:cubicBezTo>
                  <a:cubicBezTo>
                    <a:pt x="6137" y="20543"/>
                    <a:pt x="17215" y="17639"/>
                    <a:pt x="18291"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0" name="任意多边形: 形状 1579">
              <a:extLst>
                <a:ext uri="{FF2B5EF4-FFF2-40B4-BE49-F238E27FC236}">
                  <a16:creationId xmlns:a16="http://schemas.microsoft.com/office/drawing/2014/main" xmlns="" id="{186400F5-93DE-4511-99EE-5AB499CCA422}"/>
                </a:ext>
              </a:extLst>
            </p:cNvPr>
            <p:cNvSpPr/>
            <p:nvPr/>
          </p:nvSpPr>
          <p:spPr>
            <a:xfrm>
              <a:off x="731451" y="5237096"/>
              <a:ext cx="77413" cy="74189"/>
            </a:xfrm>
            <a:custGeom>
              <a:avLst/>
              <a:gdLst>
                <a:gd name="connsiteX0" fmla="*/ 18174 w 18320"/>
                <a:gd name="connsiteY0" fmla="*/ 9357 h 17557"/>
                <a:gd name="connsiteX1" fmla="*/ 9892 w 18320"/>
                <a:gd name="connsiteY1" fmla="*/ 0 h 17557"/>
                <a:gd name="connsiteX2" fmla="*/ 1180 w 18320"/>
                <a:gd name="connsiteY2" fmla="*/ 13982 h 17557"/>
                <a:gd name="connsiteX3" fmla="*/ 18174 w 18320"/>
                <a:gd name="connsiteY3" fmla="*/ 9357 h 17557"/>
              </a:gdLst>
              <a:ahLst/>
              <a:cxnLst>
                <a:cxn ang="0">
                  <a:pos x="connsiteX0" y="connsiteY0"/>
                </a:cxn>
                <a:cxn ang="0">
                  <a:pos x="connsiteX1" y="connsiteY1"/>
                </a:cxn>
                <a:cxn ang="0">
                  <a:pos x="connsiteX2" y="connsiteY2"/>
                </a:cxn>
                <a:cxn ang="0">
                  <a:pos x="connsiteX3" y="connsiteY3"/>
                </a:cxn>
              </a:cxnLst>
              <a:rect l="l" t="t" r="r" b="b"/>
              <a:pathLst>
                <a:path w="18320" h="17557">
                  <a:moveTo>
                    <a:pt x="18174" y="9357"/>
                  </a:moveTo>
                  <a:cubicBezTo>
                    <a:pt x="18927" y="5485"/>
                    <a:pt x="16883" y="107"/>
                    <a:pt x="9892" y="0"/>
                  </a:cubicBezTo>
                  <a:cubicBezTo>
                    <a:pt x="1180" y="753"/>
                    <a:pt x="-1939" y="9250"/>
                    <a:pt x="1180" y="13982"/>
                  </a:cubicBezTo>
                  <a:cubicBezTo>
                    <a:pt x="5482" y="20543"/>
                    <a:pt x="16560" y="17532"/>
                    <a:pt x="18174" y="93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1" name="任意多边形: 形状 1580">
              <a:extLst>
                <a:ext uri="{FF2B5EF4-FFF2-40B4-BE49-F238E27FC236}">
                  <a16:creationId xmlns:a16="http://schemas.microsoft.com/office/drawing/2014/main" xmlns="" id="{FAAE99B0-5CF5-4589-88E2-90F0E45759BA}"/>
                </a:ext>
              </a:extLst>
            </p:cNvPr>
            <p:cNvSpPr/>
            <p:nvPr/>
          </p:nvSpPr>
          <p:spPr>
            <a:xfrm>
              <a:off x="1026930" y="5224369"/>
              <a:ext cx="77329" cy="74358"/>
            </a:xfrm>
            <a:custGeom>
              <a:avLst/>
              <a:gdLst>
                <a:gd name="connsiteX0" fmla="*/ 10416 w 18300"/>
                <a:gd name="connsiteY0" fmla="*/ 0 h 17597"/>
                <a:gd name="connsiteX1" fmla="*/ 951 w 18300"/>
                <a:gd name="connsiteY1" fmla="*/ 14090 h 17597"/>
                <a:gd name="connsiteX2" fmla="*/ 18052 w 18300"/>
                <a:gd name="connsiteY2" fmla="*/ 9250 h 17597"/>
                <a:gd name="connsiteX3" fmla="*/ 10416 w 18300"/>
                <a:gd name="connsiteY3" fmla="*/ 0 h 17597"/>
              </a:gdLst>
              <a:ahLst/>
              <a:cxnLst>
                <a:cxn ang="0">
                  <a:pos x="connsiteX0" y="connsiteY0"/>
                </a:cxn>
                <a:cxn ang="0">
                  <a:pos x="connsiteX1" y="connsiteY1"/>
                </a:cxn>
                <a:cxn ang="0">
                  <a:pos x="connsiteX2" y="connsiteY2"/>
                </a:cxn>
                <a:cxn ang="0">
                  <a:pos x="connsiteX3" y="connsiteY3"/>
                </a:cxn>
              </a:cxnLst>
              <a:rect l="l" t="t" r="r" b="b"/>
              <a:pathLst>
                <a:path w="18300" h="17597">
                  <a:moveTo>
                    <a:pt x="10416" y="0"/>
                  </a:moveTo>
                  <a:cubicBezTo>
                    <a:pt x="2349" y="753"/>
                    <a:pt x="-2061" y="8927"/>
                    <a:pt x="951" y="14090"/>
                  </a:cubicBezTo>
                  <a:cubicBezTo>
                    <a:pt x="4823" y="20651"/>
                    <a:pt x="16008" y="17424"/>
                    <a:pt x="18052" y="9250"/>
                  </a:cubicBezTo>
                  <a:cubicBezTo>
                    <a:pt x="19020" y="5378"/>
                    <a:pt x="17299" y="0"/>
                    <a:pt x="104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2" name="任意多边形: 形状 1581">
              <a:extLst>
                <a:ext uri="{FF2B5EF4-FFF2-40B4-BE49-F238E27FC236}">
                  <a16:creationId xmlns:a16="http://schemas.microsoft.com/office/drawing/2014/main" xmlns="" id="{9418ABF3-F89C-43BF-B414-8FF6F47AA170}"/>
                </a:ext>
              </a:extLst>
            </p:cNvPr>
            <p:cNvSpPr/>
            <p:nvPr/>
          </p:nvSpPr>
          <p:spPr>
            <a:xfrm>
              <a:off x="1317605" y="5208007"/>
              <a:ext cx="76255" cy="74789"/>
            </a:xfrm>
            <a:custGeom>
              <a:avLst/>
              <a:gdLst>
                <a:gd name="connsiteX0" fmla="*/ 17669 w 18046"/>
                <a:gd name="connsiteY0" fmla="*/ 9250 h 17699"/>
                <a:gd name="connsiteX1" fmla="*/ 10678 w 18046"/>
                <a:gd name="connsiteY1" fmla="*/ 0 h 17699"/>
                <a:gd name="connsiteX2" fmla="*/ 675 w 18046"/>
                <a:gd name="connsiteY2" fmla="*/ 14197 h 17699"/>
                <a:gd name="connsiteX3" fmla="*/ 17669 w 18046"/>
                <a:gd name="connsiteY3" fmla="*/ 9250 h 17699"/>
              </a:gdLst>
              <a:ahLst/>
              <a:cxnLst>
                <a:cxn ang="0">
                  <a:pos x="connsiteX0" y="connsiteY0"/>
                </a:cxn>
                <a:cxn ang="0">
                  <a:pos x="connsiteX1" y="connsiteY1"/>
                </a:cxn>
                <a:cxn ang="0">
                  <a:pos x="connsiteX2" y="connsiteY2"/>
                </a:cxn>
                <a:cxn ang="0">
                  <a:pos x="connsiteX3" y="connsiteY3"/>
                </a:cxn>
              </a:cxnLst>
              <a:rect l="l" t="t" r="r" b="b"/>
              <a:pathLst>
                <a:path w="18046" h="17699">
                  <a:moveTo>
                    <a:pt x="17669" y="9250"/>
                  </a:moveTo>
                  <a:cubicBezTo>
                    <a:pt x="18852" y="5378"/>
                    <a:pt x="17454" y="0"/>
                    <a:pt x="10678" y="0"/>
                  </a:cubicBezTo>
                  <a:cubicBezTo>
                    <a:pt x="2288" y="968"/>
                    <a:pt x="-1691" y="9572"/>
                    <a:pt x="675" y="14197"/>
                  </a:cubicBezTo>
                  <a:cubicBezTo>
                    <a:pt x="4117" y="20758"/>
                    <a:pt x="15195" y="17532"/>
                    <a:pt x="17669" y="925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3" name="任意多边形: 形状 1582">
              <a:extLst>
                <a:ext uri="{FF2B5EF4-FFF2-40B4-BE49-F238E27FC236}">
                  <a16:creationId xmlns:a16="http://schemas.microsoft.com/office/drawing/2014/main" xmlns="" id="{D3535618-109C-4234-A86E-18D4A26A6E97}"/>
                </a:ext>
              </a:extLst>
            </p:cNvPr>
            <p:cNvSpPr/>
            <p:nvPr/>
          </p:nvSpPr>
          <p:spPr>
            <a:xfrm>
              <a:off x="1601050" y="5189368"/>
              <a:ext cx="74823" cy="74776"/>
            </a:xfrm>
            <a:custGeom>
              <a:avLst/>
              <a:gdLst>
                <a:gd name="connsiteX0" fmla="*/ 17168 w 17707"/>
                <a:gd name="connsiteY0" fmla="*/ 9144 h 17696"/>
                <a:gd name="connsiteX1" fmla="*/ 11037 w 17707"/>
                <a:gd name="connsiteY1" fmla="*/ 2 h 17696"/>
                <a:gd name="connsiteX2" fmla="*/ 497 w 17707"/>
                <a:gd name="connsiteY2" fmla="*/ 14307 h 17696"/>
                <a:gd name="connsiteX3" fmla="*/ 17168 w 17707"/>
                <a:gd name="connsiteY3" fmla="*/ 9144 h 17696"/>
              </a:gdLst>
              <a:ahLst/>
              <a:cxnLst>
                <a:cxn ang="0">
                  <a:pos x="connsiteX0" y="connsiteY0"/>
                </a:cxn>
                <a:cxn ang="0">
                  <a:pos x="connsiteX1" y="connsiteY1"/>
                </a:cxn>
                <a:cxn ang="0">
                  <a:pos x="connsiteX2" y="connsiteY2"/>
                </a:cxn>
                <a:cxn ang="0">
                  <a:pos x="connsiteX3" y="connsiteY3"/>
                </a:cxn>
              </a:cxnLst>
              <a:rect l="l" t="t" r="r" b="b"/>
              <a:pathLst>
                <a:path w="17707" h="17696">
                  <a:moveTo>
                    <a:pt x="17168" y="9144"/>
                  </a:moveTo>
                  <a:cubicBezTo>
                    <a:pt x="18566" y="5272"/>
                    <a:pt x="17490" y="-106"/>
                    <a:pt x="11037" y="2"/>
                  </a:cubicBezTo>
                  <a:cubicBezTo>
                    <a:pt x="2863" y="970"/>
                    <a:pt x="-1547" y="9682"/>
                    <a:pt x="497" y="14307"/>
                  </a:cubicBezTo>
                  <a:cubicBezTo>
                    <a:pt x="3401" y="20760"/>
                    <a:pt x="14264" y="17426"/>
                    <a:pt x="17168" y="91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4" name="任意多边形: 形状 1583">
              <a:extLst>
                <a:ext uri="{FF2B5EF4-FFF2-40B4-BE49-F238E27FC236}">
                  <a16:creationId xmlns:a16="http://schemas.microsoft.com/office/drawing/2014/main" xmlns="" id="{AEC49E08-1E9D-4E62-B1FF-04DCC65DE51E}"/>
                </a:ext>
              </a:extLst>
            </p:cNvPr>
            <p:cNvSpPr/>
            <p:nvPr/>
          </p:nvSpPr>
          <p:spPr>
            <a:xfrm>
              <a:off x="1871793" y="5167078"/>
              <a:ext cx="70622" cy="74949"/>
            </a:xfrm>
            <a:custGeom>
              <a:avLst/>
              <a:gdLst>
                <a:gd name="connsiteX0" fmla="*/ 11068 w 16713"/>
                <a:gd name="connsiteY0" fmla="*/ 6 h 17737"/>
                <a:gd name="connsiteX1" fmla="*/ 528 w 16713"/>
                <a:gd name="connsiteY1" fmla="*/ 15064 h 17737"/>
                <a:gd name="connsiteX2" fmla="*/ 15908 w 16713"/>
                <a:gd name="connsiteY2" fmla="*/ 9148 h 17737"/>
                <a:gd name="connsiteX3" fmla="*/ 15908 w 16713"/>
                <a:gd name="connsiteY3" fmla="*/ 9148 h 17737"/>
                <a:gd name="connsiteX4" fmla="*/ 11068 w 16713"/>
                <a:gd name="connsiteY4" fmla="*/ 6 h 17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3" h="17737">
                  <a:moveTo>
                    <a:pt x="11068" y="6"/>
                  </a:moveTo>
                  <a:cubicBezTo>
                    <a:pt x="3539" y="1082"/>
                    <a:pt x="-1731" y="10224"/>
                    <a:pt x="528" y="15064"/>
                  </a:cubicBezTo>
                  <a:cubicBezTo>
                    <a:pt x="3216" y="20657"/>
                    <a:pt x="12896" y="16892"/>
                    <a:pt x="15908" y="9148"/>
                  </a:cubicBezTo>
                  <a:lnTo>
                    <a:pt x="15908" y="9148"/>
                  </a:lnTo>
                  <a:cubicBezTo>
                    <a:pt x="17521" y="5276"/>
                    <a:pt x="17091" y="-209"/>
                    <a:pt x="11068"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5" name="任意多边形: 形状 1584">
              <a:extLst>
                <a:ext uri="{FF2B5EF4-FFF2-40B4-BE49-F238E27FC236}">
                  <a16:creationId xmlns:a16="http://schemas.microsoft.com/office/drawing/2014/main" xmlns="" id="{14F9DFB4-E06A-416C-A9D7-92BD15B70B19}"/>
                </a:ext>
              </a:extLst>
            </p:cNvPr>
            <p:cNvSpPr/>
            <p:nvPr/>
          </p:nvSpPr>
          <p:spPr>
            <a:xfrm>
              <a:off x="2119003" y="5143444"/>
              <a:ext cx="65531" cy="75288"/>
            </a:xfrm>
            <a:custGeom>
              <a:avLst/>
              <a:gdLst>
                <a:gd name="connsiteX0" fmla="*/ 14517 w 15508"/>
                <a:gd name="connsiteY0" fmla="*/ 9149 h 17817"/>
                <a:gd name="connsiteX1" fmla="*/ 10860 w 15508"/>
                <a:gd name="connsiteY1" fmla="*/ 6 h 17817"/>
                <a:gd name="connsiteX2" fmla="*/ 319 w 15508"/>
                <a:gd name="connsiteY2" fmla="*/ 15172 h 17817"/>
                <a:gd name="connsiteX3" fmla="*/ 14517 w 15508"/>
                <a:gd name="connsiteY3" fmla="*/ 9149 h 17817"/>
              </a:gdLst>
              <a:ahLst/>
              <a:cxnLst>
                <a:cxn ang="0">
                  <a:pos x="connsiteX0" y="connsiteY0"/>
                </a:cxn>
                <a:cxn ang="0">
                  <a:pos x="connsiteX1" y="connsiteY1"/>
                </a:cxn>
                <a:cxn ang="0">
                  <a:pos x="connsiteX2" y="connsiteY2"/>
                </a:cxn>
                <a:cxn ang="0">
                  <a:pos x="connsiteX3" y="connsiteY3"/>
                </a:cxn>
              </a:cxnLst>
              <a:rect l="l" t="t" r="r" b="b"/>
              <a:pathLst>
                <a:path w="15508" h="17817">
                  <a:moveTo>
                    <a:pt x="14517" y="9149"/>
                  </a:moveTo>
                  <a:cubicBezTo>
                    <a:pt x="16237" y="5169"/>
                    <a:pt x="16130" y="-209"/>
                    <a:pt x="10860" y="6"/>
                  </a:cubicBezTo>
                  <a:cubicBezTo>
                    <a:pt x="4084" y="1082"/>
                    <a:pt x="-1402" y="10332"/>
                    <a:pt x="319" y="15172"/>
                  </a:cubicBezTo>
                  <a:cubicBezTo>
                    <a:pt x="2255" y="20764"/>
                    <a:pt x="11182" y="16892"/>
                    <a:pt x="14517" y="91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6" name="任意多边形: 形状 1585">
              <a:extLst>
                <a:ext uri="{FF2B5EF4-FFF2-40B4-BE49-F238E27FC236}">
                  <a16:creationId xmlns:a16="http://schemas.microsoft.com/office/drawing/2014/main" xmlns="" id="{9F75322D-D615-4F92-BB32-7E09C453C577}"/>
                </a:ext>
              </a:extLst>
            </p:cNvPr>
            <p:cNvSpPr/>
            <p:nvPr/>
          </p:nvSpPr>
          <p:spPr>
            <a:xfrm>
              <a:off x="2339922" y="5117537"/>
              <a:ext cx="61246" cy="75934"/>
            </a:xfrm>
            <a:custGeom>
              <a:avLst/>
              <a:gdLst>
                <a:gd name="connsiteX0" fmla="*/ 311 w 14494"/>
                <a:gd name="connsiteY0" fmla="*/ 15925 h 17970"/>
                <a:gd name="connsiteX1" fmla="*/ 13218 w 14494"/>
                <a:gd name="connsiteY1" fmla="*/ 9149 h 17970"/>
                <a:gd name="connsiteX2" fmla="*/ 10636 w 14494"/>
                <a:gd name="connsiteY2" fmla="*/ 6 h 17970"/>
                <a:gd name="connsiteX3" fmla="*/ 311 w 14494"/>
                <a:gd name="connsiteY3" fmla="*/ 15925 h 17970"/>
              </a:gdLst>
              <a:ahLst/>
              <a:cxnLst>
                <a:cxn ang="0">
                  <a:pos x="connsiteX0" y="connsiteY0"/>
                </a:cxn>
                <a:cxn ang="0">
                  <a:pos x="connsiteX1" y="connsiteY1"/>
                </a:cxn>
                <a:cxn ang="0">
                  <a:pos x="connsiteX2" y="connsiteY2"/>
                </a:cxn>
                <a:cxn ang="0">
                  <a:pos x="connsiteX3" y="connsiteY3"/>
                </a:cxn>
              </a:cxnLst>
              <a:rect l="l" t="t" r="r" b="b"/>
              <a:pathLst>
                <a:path w="14494" h="17970">
                  <a:moveTo>
                    <a:pt x="311" y="15925"/>
                  </a:moveTo>
                  <a:cubicBezTo>
                    <a:pt x="2032" y="20657"/>
                    <a:pt x="9776" y="16677"/>
                    <a:pt x="13218" y="9149"/>
                  </a:cubicBezTo>
                  <a:cubicBezTo>
                    <a:pt x="15046" y="5169"/>
                    <a:pt x="15476" y="-209"/>
                    <a:pt x="10636" y="6"/>
                  </a:cubicBezTo>
                  <a:cubicBezTo>
                    <a:pt x="4290" y="1297"/>
                    <a:pt x="-1410" y="11300"/>
                    <a:pt x="311" y="159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7" name="任意多边形: 形状 1586">
              <a:extLst>
                <a:ext uri="{FF2B5EF4-FFF2-40B4-BE49-F238E27FC236}">
                  <a16:creationId xmlns:a16="http://schemas.microsoft.com/office/drawing/2014/main" xmlns="" id="{8AE485FE-06B7-4118-B919-607B1271A5C7}"/>
                </a:ext>
              </a:extLst>
            </p:cNvPr>
            <p:cNvSpPr/>
            <p:nvPr/>
          </p:nvSpPr>
          <p:spPr>
            <a:xfrm>
              <a:off x="2535073" y="5091148"/>
              <a:ext cx="56598" cy="76099"/>
            </a:xfrm>
            <a:custGeom>
              <a:avLst/>
              <a:gdLst>
                <a:gd name="connsiteX0" fmla="*/ 11778 w 13394"/>
                <a:gd name="connsiteY0" fmla="*/ 9156 h 18009"/>
                <a:gd name="connsiteX1" fmla="*/ 11778 w 13394"/>
                <a:gd name="connsiteY1" fmla="*/ 9156 h 18009"/>
                <a:gd name="connsiteX2" fmla="*/ 10487 w 13394"/>
                <a:gd name="connsiteY2" fmla="*/ 14 h 18009"/>
                <a:gd name="connsiteX3" fmla="*/ 269 w 13394"/>
                <a:gd name="connsiteY3" fmla="*/ 16470 h 18009"/>
                <a:gd name="connsiteX4" fmla="*/ 11778 w 13394"/>
                <a:gd name="connsiteY4" fmla="*/ 9156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4" h="18009">
                  <a:moveTo>
                    <a:pt x="11778" y="9156"/>
                  </a:moveTo>
                  <a:lnTo>
                    <a:pt x="11778" y="9156"/>
                  </a:lnTo>
                  <a:cubicBezTo>
                    <a:pt x="13714" y="5176"/>
                    <a:pt x="14574" y="-309"/>
                    <a:pt x="10487" y="14"/>
                  </a:cubicBezTo>
                  <a:cubicBezTo>
                    <a:pt x="4572" y="1304"/>
                    <a:pt x="-1344" y="12060"/>
                    <a:pt x="269" y="16470"/>
                  </a:cubicBezTo>
                  <a:cubicBezTo>
                    <a:pt x="1775" y="20449"/>
                    <a:pt x="8336" y="16254"/>
                    <a:pt x="11778" y="91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8" name="任意多边形: 形状 1587">
              <a:extLst>
                <a:ext uri="{FF2B5EF4-FFF2-40B4-BE49-F238E27FC236}">
                  <a16:creationId xmlns:a16="http://schemas.microsoft.com/office/drawing/2014/main" xmlns="" id="{C38DBB08-4E93-4934-9522-1F3ABBB00451}"/>
                </a:ext>
              </a:extLst>
            </p:cNvPr>
            <p:cNvSpPr/>
            <p:nvPr/>
          </p:nvSpPr>
          <p:spPr>
            <a:xfrm>
              <a:off x="2702952" y="5063424"/>
              <a:ext cx="52444" cy="76483"/>
            </a:xfrm>
            <a:custGeom>
              <a:avLst/>
              <a:gdLst>
                <a:gd name="connsiteX0" fmla="*/ 228 w 12411"/>
                <a:gd name="connsiteY0" fmla="*/ 17007 h 18100"/>
                <a:gd name="connsiteX1" fmla="*/ 10446 w 12411"/>
                <a:gd name="connsiteY1" fmla="*/ 9156 h 18100"/>
                <a:gd name="connsiteX2" fmla="*/ 10231 w 12411"/>
                <a:gd name="connsiteY2" fmla="*/ 14 h 18100"/>
                <a:gd name="connsiteX3" fmla="*/ 228 w 12411"/>
                <a:gd name="connsiteY3" fmla="*/ 17007 h 18100"/>
              </a:gdLst>
              <a:ahLst/>
              <a:cxnLst>
                <a:cxn ang="0">
                  <a:pos x="connsiteX0" y="connsiteY0"/>
                </a:cxn>
                <a:cxn ang="0">
                  <a:pos x="connsiteX1" y="connsiteY1"/>
                </a:cxn>
                <a:cxn ang="0">
                  <a:pos x="connsiteX2" y="connsiteY2"/>
                </a:cxn>
                <a:cxn ang="0">
                  <a:pos x="connsiteX3" y="connsiteY3"/>
                </a:cxn>
              </a:cxnLst>
              <a:rect l="l" t="t" r="r" b="b"/>
              <a:pathLst>
                <a:path w="12411" h="18100">
                  <a:moveTo>
                    <a:pt x="228" y="17007"/>
                  </a:moveTo>
                  <a:cubicBezTo>
                    <a:pt x="1519" y="20234"/>
                    <a:pt x="7004" y="15932"/>
                    <a:pt x="10446" y="9156"/>
                  </a:cubicBezTo>
                  <a:cubicBezTo>
                    <a:pt x="12490" y="5176"/>
                    <a:pt x="13673" y="-309"/>
                    <a:pt x="10231" y="14"/>
                  </a:cubicBezTo>
                  <a:cubicBezTo>
                    <a:pt x="4961" y="1412"/>
                    <a:pt x="-1277" y="13135"/>
                    <a:pt x="228" y="170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9" name="任意多边形: 形状 1588">
              <a:extLst>
                <a:ext uri="{FF2B5EF4-FFF2-40B4-BE49-F238E27FC236}">
                  <a16:creationId xmlns:a16="http://schemas.microsoft.com/office/drawing/2014/main" xmlns="" id="{C65228ED-6C00-4FFC-A91A-19D206A6083E}"/>
                </a:ext>
              </a:extLst>
            </p:cNvPr>
            <p:cNvSpPr/>
            <p:nvPr/>
          </p:nvSpPr>
          <p:spPr>
            <a:xfrm>
              <a:off x="2843656" y="5034335"/>
              <a:ext cx="48831" cy="77130"/>
            </a:xfrm>
            <a:custGeom>
              <a:avLst/>
              <a:gdLst>
                <a:gd name="connsiteX0" fmla="*/ 10060 w 11556"/>
                <a:gd name="connsiteY0" fmla="*/ 14 h 18253"/>
                <a:gd name="connsiteX1" fmla="*/ 165 w 11556"/>
                <a:gd name="connsiteY1" fmla="*/ 17545 h 18253"/>
                <a:gd name="connsiteX2" fmla="*/ 9200 w 11556"/>
                <a:gd name="connsiteY2" fmla="*/ 9263 h 18253"/>
                <a:gd name="connsiteX3" fmla="*/ 10060 w 11556"/>
                <a:gd name="connsiteY3" fmla="*/ 14 h 18253"/>
              </a:gdLst>
              <a:ahLst/>
              <a:cxnLst>
                <a:cxn ang="0">
                  <a:pos x="connsiteX0" y="connsiteY0"/>
                </a:cxn>
                <a:cxn ang="0">
                  <a:pos x="connsiteX1" y="connsiteY1"/>
                </a:cxn>
                <a:cxn ang="0">
                  <a:pos x="connsiteX2" y="connsiteY2"/>
                </a:cxn>
                <a:cxn ang="0">
                  <a:pos x="connsiteX3" y="connsiteY3"/>
                </a:cxn>
              </a:cxnLst>
              <a:rect l="l" t="t" r="r" b="b"/>
              <a:pathLst>
                <a:path w="11556" h="18253">
                  <a:moveTo>
                    <a:pt x="10060" y="14"/>
                  </a:moveTo>
                  <a:cubicBezTo>
                    <a:pt x="5435" y="1519"/>
                    <a:pt x="-1126" y="14211"/>
                    <a:pt x="165" y="17545"/>
                  </a:cubicBezTo>
                  <a:cubicBezTo>
                    <a:pt x="1133" y="20019"/>
                    <a:pt x="5865" y="15717"/>
                    <a:pt x="9200" y="9263"/>
                  </a:cubicBezTo>
                  <a:cubicBezTo>
                    <a:pt x="11243" y="5176"/>
                    <a:pt x="12857" y="-309"/>
                    <a:pt x="10060"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0" name="任意多边形: 形状 1589">
              <a:extLst>
                <a:ext uri="{FF2B5EF4-FFF2-40B4-BE49-F238E27FC236}">
                  <a16:creationId xmlns:a16="http://schemas.microsoft.com/office/drawing/2014/main" xmlns="" id="{F2B3035A-3D01-41B7-ABA1-E8EA5D410068}"/>
                </a:ext>
              </a:extLst>
            </p:cNvPr>
            <p:cNvSpPr/>
            <p:nvPr/>
          </p:nvSpPr>
          <p:spPr>
            <a:xfrm>
              <a:off x="2955765" y="5004798"/>
              <a:ext cx="45607" cy="77261"/>
            </a:xfrm>
            <a:custGeom>
              <a:avLst/>
              <a:gdLst>
                <a:gd name="connsiteX0" fmla="*/ 9880 w 10793"/>
                <a:gd name="connsiteY0" fmla="*/ 13 h 18284"/>
                <a:gd name="connsiteX1" fmla="*/ 92 w 10793"/>
                <a:gd name="connsiteY1" fmla="*/ 17868 h 18284"/>
                <a:gd name="connsiteX2" fmla="*/ 7836 w 10793"/>
                <a:gd name="connsiteY2" fmla="*/ 9156 h 18284"/>
                <a:gd name="connsiteX3" fmla="*/ 9880 w 10793"/>
                <a:gd name="connsiteY3" fmla="*/ 13 h 18284"/>
              </a:gdLst>
              <a:ahLst/>
              <a:cxnLst>
                <a:cxn ang="0">
                  <a:pos x="connsiteX0" y="connsiteY0"/>
                </a:cxn>
                <a:cxn ang="0">
                  <a:pos x="connsiteX1" y="connsiteY1"/>
                </a:cxn>
                <a:cxn ang="0">
                  <a:pos x="connsiteX2" y="connsiteY2"/>
                </a:cxn>
                <a:cxn ang="0">
                  <a:pos x="connsiteX3" y="connsiteY3"/>
                </a:cxn>
              </a:cxnLst>
              <a:rect l="l" t="t" r="r" b="b"/>
              <a:pathLst>
                <a:path w="10793" h="18284">
                  <a:moveTo>
                    <a:pt x="9880" y="13"/>
                  </a:moveTo>
                  <a:cubicBezTo>
                    <a:pt x="6008" y="1627"/>
                    <a:pt x="-876" y="15394"/>
                    <a:pt x="92" y="17868"/>
                  </a:cubicBezTo>
                  <a:cubicBezTo>
                    <a:pt x="738" y="19696"/>
                    <a:pt x="4717" y="15286"/>
                    <a:pt x="7836" y="9156"/>
                  </a:cubicBezTo>
                  <a:cubicBezTo>
                    <a:pt x="9987" y="5284"/>
                    <a:pt x="12031" y="-309"/>
                    <a:pt x="9880"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1" name="任意多边形: 形状 1590">
              <a:extLst>
                <a:ext uri="{FF2B5EF4-FFF2-40B4-BE49-F238E27FC236}">
                  <a16:creationId xmlns:a16="http://schemas.microsoft.com/office/drawing/2014/main" xmlns="" id="{21F588A3-9CC2-4A27-A3D3-B46249A412D2}"/>
                </a:ext>
              </a:extLst>
            </p:cNvPr>
            <p:cNvSpPr/>
            <p:nvPr/>
          </p:nvSpPr>
          <p:spPr>
            <a:xfrm>
              <a:off x="3039158" y="4975709"/>
              <a:ext cx="42898" cy="77565"/>
            </a:xfrm>
            <a:custGeom>
              <a:avLst/>
              <a:gdLst>
                <a:gd name="connsiteX0" fmla="*/ 40 w 10152"/>
                <a:gd name="connsiteY0" fmla="*/ 18190 h 18356"/>
                <a:gd name="connsiteX1" fmla="*/ 6709 w 10152"/>
                <a:gd name="connsiteY1" fmla="*/ 9263 h 18356"/>
                <a:gd name="connsiteX2" fmla="*/ 9720 w 10152"/>
                <a:gd name="connsiteY2" fmla="*/ 14 h 18356"/>
                <a:gd name="connsiteX3" fmla="*/ 40 w 10152"/>
                <a:gd name="connsiteY3" fmla="*/ 18190 h 18356"/>
              </a:gdLst>
              <a:ahLst/>
              <a:cxnLst>
                <a:cxn ang="0">
                  <a:pos x="connsiteX0" y="connsiteY0"/>
                </a:cxn>
                <a:cxn ang="0">
                  <a:pos x="connsiteX1" y="connsiteY1"/>
                </a:cxn>
                <a:cxn ang="0">
                  <a:pos x="connsiteX2" y="connsiteY2"/>
                </a:cxn>
                <a:cxn ang="0">
                  <a:pos x="connsiteX3" y="connsiteY3"/>
                </a:cxn>
              </a:cxnLst>
              <a:rect l="l" t="t" r="r" b="b"/>
              <a:pathLst>
                <a:path w="10152" h="18356">
                  <a:moveTo>
                    <a:pt x="40" y="18190"/>
                  </a:moveTo>
                  <a:cubicBezTo>
                    <a:pt x="470" y="19266"/>
                    <a:pt x="3697" y="14964"/>
                    <a:pt x="6709" y="9263"/>
                  </a:cubicBezTo>
                  <a:cubicBezTo>
                    <a:pt x="8860" y="5176"/>
                    <a:pt x="11118" y="-309"/>
                    <a:pt x="9720" y="14"/>
                  </a:cubicBezTo>
                  <a:cubicBezTo>
                    <a:pt x="6709" y="1734"/>
                    <a:pt x="-605" y="16470"/>
                    <a:pt x="40" y="1819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2" name="任意多边形: 形状 1591">
              <a:extLst>
                <a:ext uri="{FF2B5EF4-FFF2-40B4-BE49-F238E27FC236}">
                  <a16:creationId xmlns:a16="http://schemas.microsoft.com/office/drawing/2014/main" xmlns="" id="{22C10864-04AA-4B89-A0AF-1927A2E02A6E}"/>
                </a:ext>
              </a:extLst>
            </p:cNvPr>
            <p:cNvSpPr/>
            <p:nvPr/>
          </p:nvSpPr>
          <p:spPr>
            <a:xfrm>
              <a:off x="3093372" y="4945771"/>
              <a:ext cx="40524" cy="78169"/>
            </a:xfrm>
            <a:custGeom>
              <a:avLst/>
              <a:gdLst>
                <a:gd name="connsiteX0" fmla="*/ 9 w 9590"/>
                <a:gd name="connsiteY0" fmla="*/ 18500 h 18499"/>
                <a:gd name="connsiteX1" fmla="*/ 5494 w 9590"/>
                <a:gd name="connsiteY1" fmla="*/ 9357 h 18499"/>
                <a:gd name="connsiteX2" fmla="*/ 9582 w 9590"/>
                <a:gd name="connsiteY2" fmla="*/ 0 h 18499"/>
                <a:gd name="connsiteX3" fmla="*/ 9474 w 9590"/>
                <a:gd name="connsiteY3" fmla="*/ 0 h 18499"/>
                <a:gd name="connsiteX4" fmla="*/ 9 w 9590"/>
                <a:gd name="connsiteY4" fmla="*/ 18500 h 1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18499">
                  <a:moveTo>
                    <a:pt x="9" y="18500"/>
                  </a:moveTo>
                  <a:cubicBezTo>
                    <a:pt x="654" y="18177"/>
                    <a:pt x="3774" y="12692"/>
                    <a:pt x="5494" y="9357"/>
                  </a:cubicBezTo>
                  <a:cubicBezTo>
                    <a:pt x="5925" y="8497"/>
                    <a:pt x="9797" y="968"/>
                    <a:pt x="9582" y="0"/>
                  </a:cubicBezTo>
                  <a:cubicBezTo>
                    <a:pt x="9582" y="0"/>
                    <a:pt x="9474" y="0"/>
                    <a:pt x="9474" y="0"/>
                  </a:cubicBezTo>
                  <a:cubicBezTo>
                    <a:pt x="8076" y="1398"/>
                    <a:pt x="-314" y="17101"/>
                    <a:pt x="9" y="185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3" name="任意多边形: 形状 1607">
              <a:extLst>
                <a:ext uri="{FF2B5EF4-FFF2-40B4-BE49-F238E27FC236}">
                  <a16:creationId xmlns:a16="http://schemas.microsoft.com/office/drawing/2014/main" xmlns="" id="{8147573B-E026-4A93-AC45-1E3A2E5C8849}"/>
                </a:ext>
              </a:extLst>
            </p:cNvPr>
            <p:cNvSpPr/>
            <p:nvPr/>
          </p:nvSpPr>
          <p:spPr>
            <a:xfrm>
              <a:off x="300325" y="5388893"/>
              <a:ext cx="75904" cy="71159"/>
            </a:xfrm>
            <a:custGeom>
              <a:avLst/>
              <a:gdLst>
                <a:gd name="connsiteX0" fmla="*/ 8989 w 17963"/>
                <a:gd name="connsiteY0" fmla="*/ 0 h 16840"/>
                <a:gd name="connsiteX1" fmla="*/ 1568 w 17963"/>
                <a:gd name="connsiteY1" fmla="*/ 13337 h 16840"/>
                <a:gd name="connsiteX2" fmla="*/ 17916 w 17963"/>
                <a:gd name="connsiteY2" fmla="*/ 9142 h 16840"/>
                <a:gd name="connsiteX3" fmla="*/ 8989 w 17963"/>
                <a:gd name="connsiteY3" fmla="*/ 0 h 16840"/>
              </a:gdLst>
              <a:ahLst/>
              <a:cxnLst>
                <a:cxn ang="0">
                  <a:pos x="connsiteX0" y="connsiteY0"/>
                </a:cxn>
                <a:cxn ang="0">
                  <a:pos x="connsiteX1" y="connsiteY1"/>
                </a:cxn>
                <a:cxn ang="0">
                  <a:pos x="connsiteX2" y="connsiteY2"/>
                </a:cxn>
                <a:cxn ang="0">
                  <a:pos x="connsiteX3" y="connsiteY3"/>
                </a:cxn>
              </a:cxnLst>
              <a:rect l="l" t="t" r="r" b="b"/>
              <a:pathLst>
                <a:path w="17963" h="16840">
                  <a:moveTo>
                    <a:pt x="8989" y="0"/>
                  </a:moveTo>
                  <a:cubicBezTo>
                    <a:pt x="1030" y="538"/>
                    <a:pt x="-2197" y="8282"/>
                    <a:pt x="1568" y="13337"/>
                  </a:cubicBezTo>
                  <a:cubicBezTo>
                    <a:pt x="6300" y="19683"/>
                    <a:pt x="16948" y="16886"/>
                    <a:pt x="17916" y="9142"/>
                  </a:cubicBezTo>
                  <a:cubicBezTo>
                    <a:pt x="18346" y="5378"/>
                    <a:pt x="15872" y="108"/>
                    <a:pt x="89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4" name="任意多边形: 形状 1608">
              <a:extLst>
                <a:ext uri="{FF2B5EF4-FFF2-40B4-BE49-F238E27FC236}">
                  <a16:creationId xmlns:a16="http://schemas.microsoft.com/office/drawing/2014/main" xmlns="" id="{D1BE9BB2-DE35-4F8A-886E-A16561026B17}"/>
                </a:ext>
              </a:extLst>
            </p:cNvPr>
            <p:cNvSpPr/>
            <p:nvPr/>
          </p:nvSpPr>
          <p:spPr>
            <a:xfrm>
              <a:off x="591047" y="5380712"/>
              <a:ext cx="75423" cy="71134"/>
            </a:xfrm>
            <a:custGeom>
              <a:avLst/>
              <a:gdLst>
                <a:gd name="connsiteX0" fmla="*/ 17737 w 17849"/>
                <a:gd name="connsiteY0" fmla="*/ 9035 h 16834"/>
                <a:gd name="connsiteX1" fmla="*/ 9455 w 17849"/>
                <a:gd name="connsiteY1" fmla="*/ 0 h 16834"/>
                <a:gd name="connsiteX2" fmla="*/ 1173 w 17849"/>
                <a:gd name="connsiteY2" fmla="*/ 13337 h 16834"/>
                <a:gd name="connsiteX3" fmla="*/ 17737 w 17849"/>
                <a:gd name="connsiteY3" fmla="*/ 9035 h 16834"/>
              </a:gdLst>
              <a:ahLst/>
              <a:cxnLst>
                <a:cxn ang="0">
                  <a:pos x="connsiteX0" y="connsiteY0"/>
                </a:cxn>
                <a:cxn ang="0">
                  <a:pos x="connsiteX1" y="connsiteY1"/>
                </a:cxn>
                <a:cxn ang="0">
                  <a:pos x="connsiteX2" y="connsiteY2"/>
                </a:cxn>
                <a:cxn ang="0">
                  <a:pos x="connsiteX3" y="connsiteY3"/>
                </a:cxn>
              </a:cxnLst>
              <a:rect l="l" t="t" r="r" b="b"/>
              <a:pathLst>
                <a:path w="17849" h="16834">
                  <a:moveTo>
                    <a:pt x="17737" y="9035"/>
                  </a:moveTo>
                  <a:cubicBezTo>
                    <a:pt x="18382" y="5378"/>
                    <a:pt x="16338" y="108"/>
                    <a:pt x="9455" y="0"/>
                  </a:cubicBezTo>
                  <a:cubicBezTo>
                    <a:pt x="958" y="645"/>
                    <a:pt x="-1839" y="8820"/>
                    <a:pt x="1173" y="13337"/>
                  </a:cubicBezTo>
                  <a:cubicBezTo>
                    <a:pt x="5368" y="19683"/>
                    <a:pt x="16231" y="16886"/>
                    <a:pt x="17737"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5" name="任意多边形: 形状 1609">
              <a:extLst>
                <a:ext uri="{FF2B5EF4-FFF2-40B4-BE49-F238E27FC236}">
                  <a16:creationId xmlns:a16="http://schemas.microsoft.com/office/drawing/2014/main" xmlns="" id="{AF654481-592A-4B78-8EDD-C6FFA5670EA3}"/>
                </a:ext>
              </a:extLst>
            </p:cNvPr>
            <p:cNvSpPr/>
            <p:nvPr/>
          </p:nvSpPr>
          <p:spPr>
            <a:xfrm>
              <a:off x="879203" y="5369349"/>
              <a:ext cx="75499" cy="71303"/>
            </a:xfrm>
            <a:custGeom>
              <a:avLst/>
              <a:gdLst>
                <a:gd name="connsiteX0" fmla="*/ 17626 w 17867"/>
                <a:gd name="connsiteY0" fmla="*/ 8927 h 16874"/>
                <a:gd name="connsiteX1" fmla="*/ 9990 w 17867"/>
                <a:gd name="connsiteY1" fmla="*/ 0 h 16874"/>
                <a:gd name="connsiteX2" fmla="*/ 955 w 17867"/>
                <a:gd name="connsiteY2" fmla="*/ 13444 h 16874"/>
                <a:gd name="connsiteX3" fmla="*/ 17626 w 17867"/>
                <a:gd name="connsiteY3" fmla="*/ 8927 h 16874"/>
              </a:gdLst>
              <a:ahLst/>
              <a:cxnLst>
                <a:cxn ang="0">
                  <a:pos x="connsiteX0" y="connsiteY0"/>
                </a:cxn>
                <a:cxn ang="0">
                  <a:pos x="connsiteX1" y="connsiteY1"/>
                </a:cxn>
                <a:cxn ang="0">
                  <a:pos x="connsiteX2" y="connsiteY2"/>
                </a:cxn>
                <a:cxn ang="0">
                  <a:pos x="connsiteX3" y="connsiteY3"/>
                </a:cxn>
              </a:cxnLst>
              <a:rect l="l" t="t" r="r" b="b"/>
              <a:pathLst>
                <a:path w="17867" h="16874">
                  <a:moveTo>
                    <a:pt x="17626" y="8927"/>
                  </a:moveTo>
                  <a:cubicBezTo>
                    <a:pt x="18594" y="5270"/>
                    <a:pt x="16766" y="0"/>
                    <a:pt x="9990" y="0"/>
                  </a:cubicBezTo>
                  <a:cubicBezTo>
                    <a:pt x="1601" y="753"/>
                    <a:pt x="-1841" y="9035"/>
                    <a:pt x="955" y="13444"/>
                  </a:cubicBezTo>
                  <a:cubicBezTo>
                    <a:pt x="4720" y="19790"/>
                    <a:pt x="15690" y="16779"/>
                    <a:pt x="17626" y="89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6" name="任意多边形: 形状 1610">
              <a:extLst>
                <a:ext uri="{FF2B5EF4-FFF2-40B4-BE49-F238E27FC236}">
                  <a16:creationId xmlns:a16="http://schemas.microsoft.com/office/drawing/2014/main" xmlns="" id="{46BBD783-C76F-4678-89F9-5B64E23B9C3D}"/>
                </a:ext>
              </a:extLst>
            </p:cNvPr>
            <p:cNvSpPr/>
            <p:nvPr/>
          </p:nvSpPr>
          <p:spPr>
            <a:xfrm>
              <a:off x="1164393" y="5354809"/>
              <a:ext cx="74493" cy="71848"/>
            </a:xfrm>
            <a:custGeom>
              <a:avLst/>
              <a:gdLst>
                <a:gd name="connsiteX0" fmla="*/ 17250 w 17629"/>
                <a:gd name="connsiteY0" fmla="*/ 8927 h 17003"/>
                <a:gd name="connsiteX1" fmla="*/ 10474 w 17629"/>
                <a:gd name="connsiteY1" fmla="*/ 0 h 17003"/>
                <a:gd name="connsiteX2" fmla="*/ 686 w 17629"/>
                <a:gd name="connsiteY2" fmla="*/ 13660 h 17003"/>
                <a:gd name="connsiteX3" fmla="*/ 17250 w 17629"/>
                <a:gd name="connsiteY3" fmla="*/ 8927 h 17003"/>
              </a:gdLst>
              <a:ahLst/>
              <a:cxnLst>
                <a:cxn ang="0">
                  <a:pos x="connsiteX0" y="connsiteY0"/>
                </a:cxn>
                <a:cxn ang="0">
                  <a:pos x="connsiteX1" y="connsiteY1"/>
                </a:cxn>
                <a:cxn ang="0">
                  <a:pos x="connsiteX2" y="connsiteY2"/>
                </a:cxn>
                <a:cxn ang="0">
                  <a:pos x="connsiteX3" y="connsiteY3"/>
                </a:cxn>
              </a:cxnLst>
              <a:rect l="l" t="t" r="r" b="b"/>
              <a:pathLst>
                <a:path w="17629" h="17003">
                  <a:moveTo>
                    <a:pt x="17250" y="8927"/>
                  </a:moveTo>
                  <a:cubicBezTo>
                    <a:pt x="18433" y="5163"/>
                    <a:pt x="17035" y="0"/>
                    <a:pt x="10474" y="0"/>
                  </a:cubicBezTo>
                  <a:cubicBezTo>
                    <a:pt x="2192" y="860"/>
                    <a:pt x="-1680" y="9142"/>
                    <a:pt x="686" y="13660"/>
                  </a:cubicBezTo>
                  <a:cubicBezTo>
                    <a:pt x="3913" y="19898"/>
                    <a:pt x="14776" y="16886"/>
                    <a:pt x="17250" y="89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7" name="任意多边形: 形状 1611">
              <a:extLst>
                <a:ext uri="{FF2B5EF4-FFF2-40B4-BE49-F238E27FC236}">
                  <a16:creationId xmlns:a16="http://schemas.microsoft.com/office/drawing/2014/main" xmlns="" id="{0081E428-7947-4DA0-A346-5FA9F0E51E45}"/>
                </a:ext>
              </a:extLst>
            </p:cNvPr>
            <p:cNvSpPr/>
            <p:nvPr/>
          </p:nvSpPr>
          <p:spPr>
            <a:xfrm>
              <a:off x="1443038" y="5337987"/>
              <a:ext cx="73830" cy="71831"/>
            </a:xfrm>
            <a:custGeom>
              <a:avLst/>
              <a:gdLst>
                <a:gd name="connsiteX0" fmla="*/ 16916 w 17472"/>
                <a:gd name="connsiteY0" fmla="*/ 8821 h 16999"/>
                <a:gd name="connsiteX1" fmla="*/ 10893 w 17472"/>
                <a:gd name="connsiteY1" fmla="*/ 2 h 16999"/>
                <a:gd name="connsiteX2" fmla="*/ 460 w 17472"/>
                <a:gd name="connsiteY2" fmla="*/ 13769 h 16999"/>
                <a:gd name="connsiteX3" fmla="*/ 16916 w 17472"/>
                <a:gd name="connsiteY3" fmla="*/ 8821 h 16999"/>
              </a:gdLst>
              <a:ahLst/>
              <a:cxnLst>
                <a:cxn ang="0">
                  <a:pos x="connsiteX0" y="connsiteY0"/>
                </a:cxn>
                <a:cxn ang="0">
                  <a:pos x="connsiteX1" y="connsiteY1"/>
                </a:cxn>
                <a:cxn ang="0">
                  <a:pos x="connsiteX2" y="connsiteY2"/>
                </a:cxn>
                <a:cxn ang="0">
                  <a:pos x="connsiteX3" y="connsiteY3"/>
                </a:cxn>
              </a:cxnLst>
              <a:rect l="l" t="t" r="r" b="b"/>
              <a:pathLst>
                <a:path w="17472" h="16999">
                  <a:moveTo>
                    <a:pt x="16916" y="8821"/>
                  </a:moveTo>
                  <a:cubicBezTo>
                    <a:pt x="18315" y="5057"/>
                    <a:pt x="17347" y="-106"/>
                    <a:pt x="10893" y="2"/>
                  </a:cubicBezTo>
                  <a:cubicBezTo>
                    <a:pt x="2826" y="970"/>
                    <a:pt x="-1476" y="9251"/>
                    <a:pt x="460" y="13769"/>
                  </a:cubicBezTo>
                  <a:cubicBezTo>
                    <a:pt x="3257" y="19899"/>
                    <a:pt x="14012" y="16780"/>
                    <a:pt x="16916" y="88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8" name="任意多边形: 形状 1612">
              <a:extLst>
                <a:ext uri="{FF2B5EF4-FFF2-40B4-BE49-F238E27FC236}">
                  <a16:creationId xmlns:a16="http://schemas.microsoft.com/office/drawing/2014/main" xmlns="" id="{26FFB09A-9B9B-4B9D-ABFB-659FC8488F15}"/>
                </a:ext>
              </a:extLst>
            </p:cNvPr>
            <p:cNvSpPr/>
            <p:nvPr/>
          </p:nvSpPr>
          <p:spPr>
            <a:xfrm>
              <a:off x="1712847" y="5317514"/>
              <a:ext cx="71818" cy="72372"/>
            </a:xfrm>
            <a:custGeom>
              <a:avLst/>
              <a:gdLst>
                <a:gd name="connsiteX0" fmla="*/ 16201 w 16996"/>
                <a:gd name="connsiteY0" fmla="*/ 8826 h 17127"/>
                <a:gd name="connsiteX1" fmla="*/ 11146 w 16996"/>
                <a:gd name="connsiteY1" fmla="*/ 6 h 17127"/>
                <a:gd name="connsiteX2" fmla="*/ 283 w 16996"/>
                <a:gd name="connsiteY2" fmla="*/ 13881 h 17127"/>
                <a:gd name="connsiteX3" fmla="*/ 16201 w 16996"/>
                <a:gd name="connsiteY3" fmla="*/ 8826 h 17127"/>
              </a:gdLst>
              <a:ahLst/>
              <a:cxnLst>
                <a:cxn ang="0">
                  <a:pos x="connsiteX0" y="connsiteY0"/>
                </a:cxn>
                <a:cxn ang="0">
                  <a:pos x="connsiteX1" y="connsiteY1"/>
                </a:cxn>
                <a:cxn ang="0">
                  <a:pos x="connsiteX2" y="connsiteY2"/>
                </a:cxn>
                <a:cxn ang="0">
                  <a:pos x="connsiteX3" y="connsiteY3"/>
                </a:cxn>
              </a:cxnLst>
              <a:rect l="l" t="t" r="r" b="b"/>
              <a:pathLst>
                <a:path w="16996" h="17127">
                  <a:moveTo>
                    <a:pt x="16201" y="8826"/>
                  </a:moveTo>
                  <a:cubicBezTo>
                    <a:pt x="17707" y="5276"/>
                    <a:pt x="17600" y="-209"/>
                    <a:pt x="11146" y="6"/>
                  </a:cubicBezTo>
                  <a:cubicBezTo>
                    <a:pt x="3402" y="1082"/>
                    <a:pt x="-1223" y="9364"/>
                    <a:pt x="283" y="13881"/>
                  </a:cubicBezTo>
                  <a:cubicBezTo>
                    <a:pt x="2434" y="20119"/>
                    <a:pt x="12867" y="16785"/>
                    <a:pt x="16201"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9" name="任意多边形: 形状 1613">
              <a:extLst>
                <a:ext uri="{FF2B5EF4-FFF2-40B4-BE49-F238E27FC236}">
                  <a16:creationId xmlns:a16="http://schemas.microsoft.com/office/drawing/2014/main" xmlns="" id="{76034BF3-F270-4CB5-BAD2-E7C56B63CC05}"/>
                </a:ext>
              </a:extLst>
            </p:cNvPr>
            <p:cNvSpPr/>
            <p:nvPr/>
          </p:nvSpPr>
          <p:spPr>
            <a:xfrm>
              <a:off x="1963138" y="5294788"/>
              <a:ext cx="67419" cy="72642"/>
            </a:xfrm>
            <a:custGeom>
              <a:avLst/>
              <a:gdLst>
                <a:gd name="connsiteX0" fmla="*/ 14942 w 15955"/>
                <a:gd name="connsiteY0" fmla="*/ 8826 h 17191"/>
                <a:gd name="connsiteX1" fmla="*/ 11177 w 15955"/>
                <a:gd name="connsiteY1" fmla="*/ 6 h 17191"/>
                <a:gd name="connsiteX2" fmla="*/ 314 w 15955"/>
                <a:gd name="connsiteY2" fmla="*/ 14634 h 17191"/>
                <a:gd name="connsiteX3" fmla="*/ 14942 w 15955"/>
                <a:gd name="connsiteY3" fmla="*/ 8826 h 17191"/>
              </a:gdLst>
              <a:ahLst/>
              <a:cxnLst>
                <a:cxn ang="0">
                  <a:pos x="connsiteX0" y="connsiteY0"/>
                </a:cxn>
                <a:cxn ang="0">
                  <a:pos x="connsiteX1" y="connsiteY1"/>
                </a:cxn>
                <a:cxn ang="0">
                  <a:pos x="connsiteX2" y="connsiteY2"/>
                </a:cxn>
                <a:cxn ang="0">
                  <a:pos x="connsiteX3" y="connsiteY3"/>
                </a:cxn>
              </a:cxnLst>
              <a:rect l="l" t="t" r="r" b="b"/>
              <a:pathLst>
                <a:path w="15955" h="17191">
                  <a:moveTo>
                    <a:pt x="14942" y="8826"/>
                  </a:moveTo>
                  <a:cubicBezTo>
                    <a:pt x="16663" y="5062"/>
                    <a:pt x="16663" y="-209"/>
                    <a:pt x="11177" y="6"/>
                  </a:cubicBezTo>
                  <a:cubicBezTo>
                    <a:pt x="4186" y="1082"/>
                    <a:pt x="-1407" y="9901"/>
                    <a:pt x="314" y="14634"/>
                  </a:cubicBezTo>
                  <a:cubicBezTo>
                    <a:pt x="2358" y="20012"/>
                    <a:pt x="11392" y="16355"/>
                    <a:pt x="14942"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0" name="任意多边形: 形状 1614">
              <a:extLst>
                <a:ext uri="{FF2B5EF4-FFF2-40B4-BE49-F238E27FC236}">
                  <a16:creationId xmlns:a16="http://schemas.microsoft.com/office/drawing/2014/main" xmlns="" id="{0AE82F95-FC87-4F56-9B57-71FB5C2BF176}"/>
                </a:ext>
              </a:extLst>
            </p:cNvPr>
            <p:cNvSpPr/>
            <p:nvPr/>
          </p:nvSpPr>
          <p:spPr>
            <a:xfrm>
              <a:off x="2189524" y="5270702"/>
              <a:ext cx="62936" cy="73044"/>
            </a:xfrm>
            <a:custGeom>
              <a:avLst/>
              <a:gdLst>
                <a:gd name="connsiteX0" fmla="*/ 13531 w 14894"/>
                <a:gd name="connsiteY0" fmla="*/ 8826 h 17286"/>
                <a:gd name="connsiteX1" fmla="*/ 11057 w 14894"/>
                <a:gd name="connsiteY1" fmla="*/ 6 h 17286"/>
                <a:gd name="connsiteX2" fmla="*/ 302 w 14894"/>
                <a:gd name="connsiteY2" fmla="*/ 15279 h 17286"/>
                <a:gd name="connsiteX3" fmla="*/ 13531 w 14894"/>
                <a:gd name="connsiteY3" fmla="*/ 8826 h 17286"/>
              </a:gdLst>
              <a:ahLst/>
              <a:cxnLst>
                <a:cxn ang="0">
                  <a:pos x="connsiteX0" y="connsiteY0"/>
                </a:cxn>
                <a:cxn ang="0">
                  <a:pos x="connsiteX1" y="connsiteY1"/>
                </a:cxn>
                <a:cxn ang="0">
                  <a:pos x="connsiteX2" y="connsiteY2"/>
                </a:cxn>
                <a:cxn ang="0">
                  <a:pos x="connsiteX3" y="connsiteY3"/>
                </a:cxn>
              </a:cxnLst>
              <a:rect l="l" t="t" r="r" b="b"/>
              <a:pathLst>
                <a:path w="14894" h="17286">
                  <a:moveTo>
                    <a:pt x="13531" y="8826"/>
                  </a:moveTo>
                  <a:cubicBezTo>
                    <a:pt x="15467" y="5062"/>
                    <a:pt x="15897" y="-209"/>
                    <a:pt x="11057" y="6"/>
                  </a:cubicBezTo>
                  <a:cubicBezTo>
                    <a:pt x="4496" y="1189"/>
                    <a:pt x="-1419" y="10762"/>
                    <a:pt x="302" y="15279"/>
                  </a:cubicBezTo>
                  <a:cubicBezTo>
                    <a:pt x="2023" y="19904"/>
                    <a:pt x="9874" y="16032"/>
                    <a:pt x="13531"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1" name="任意多边形: 形状 1615">
              <a:extLst>
                <a:ext uri="{FF2B5EF4-FFF2-40B4-BE49-F238E27FC236}">
                  <a16:creationId xmlns:a16="http://schemas.microsoft.com/office/drawing/2014/main" xmlns="" id="{08DEDC2E-2433-4FC1-84EC-FBEF37FBF61C}"/>
                </a:ext>
              </a:extLst>
            </p:cNvPr>
            <p:cNvSpPr/>
            <p:nvPr/>
          </p:nvSpPr>
          <p:spPr>
            <a:xfrm>
              <a:off x="2390004" y="5245670"/>
              <a:ext cx="59070" cy="73648"/>
            </a:xfrm>
            <a:custGeom>
              <a:avLst/>
              <a:gdLst>
                <a:gd name="connsiteX0" fmla="*/ 10938 w 13979"/>
                <a:gd name="connsiteY0" fmla="*/ 14 h 17429"/>
                <a:gd name="connsiteX1" fmla="*/ 290 w 13979"/>
                <a:gd name="connsiteY1" fmla="*/ 15932 h 17429"/>
                <a:gd name="connsiteX2" fmla="*/ 12336 w 13979"/>
                <a:gd name="connsiteY2" fmla="*/ 8834 h 17429"/>
                <a:gd name="connsiteX3" fmla="*/ 10938 w 13979"/>
                <a:gd name="connsiteY3" fmla="*/ 14 h 17429"/>
              </a:gdLst>
              <a:ahLst/>
              <a:cxnLst>
                <a:cxn ang="0">
                  <a:pos x="connsiteX0" y="connsiteY0"/>
                </a:cxn>
                <a:cxn ang="0">
                  <a:pos x="connsiteX1" y="connsiteY1"/>
                </a:cxn>
                <a:cxn ang="0">
                  <a:pos x="connsiteX2" y="connsiteY2"/>
                </a:cxn>
                <a:cxn ang="0">
                  <a:pos x="connsiteX3" y="connsiteY3"/>
                </a:cxn>
              </a:cxnLst>
              <a:rect l="l" t="t" r="r" b="b"/>
              <a:pathLst>
                <a:path w="13979" h="17429">
                  <a:moveTo>
                    <a:pt x="10938" y="14"/>
                  </a:moveTo>
                  <a:cubicBezTo>
                    <a:pt x="4808" y="1305"/>
                    <a:pt x="-1431" y="11630"/>
                    <a:pt x="290" y="15932"/>
                  </a:cubicBezTo>
                  <a:cubicBezTo>
                    <a:pt x="1796" y="19804"/>
                    <a:pt x="8680" y="15717"/>
                    <a:pt x="12336" y="8834"/>
                  </a:cubicBezTo>
                  <a:cubicBezTo>
                    <a:pt x="14272" y="4962"/>
                    <a:pt x="15240" y="-309"/>
                    <a:pt x="10938"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2" name="任意多边形: 形状 1616">
              <a:extLst>
                <a:ext uri="{FF2B5EF4-FFF2-40B4-BE49-F238E27FC236}">
                  <a16:creationId xmlns:a16="http://schemas.microsoft.com/office/drawing/2014/main" xmlns="" id="{FFCE3633-8BA4-4CAA-8941-B0C0173C552F}"/>
                </a:ext>
              </a:extLst>
            </p:cNvPr>
            <p:cNvSpPr/>
            <p:nvPr/>
          </p:nvSpPr>
          <p:spPr>
            <a:xfrm>
              <a:off x="2564880" y="5218854"/>
              <a:ext cx="55444" cy="74104"/>
            </a:xfrm>
            <a:custGeom>
              <a:avLst/>
              <a:gdLst>
                <a:gd name="connsiteX0" fmla="*/ 10854 w 13121"/>
                <a:gd name="connsiteY0" fmla="*/ 14 h 17537"/>
                <a:gd name="connsiteX1" fmla="*/ 99 w 13121"/>
                <a:gd name="connsiteY1" fmla="*/ 16040 h 17537"/>
                <a:gd name="connsiteX2" fmla="*/ 11069 w 13121"/>
                <a:gd name="connsiteY2" fmla="*/ 8941 h 17537"/>
                <a:gd name="connsiteX3" fmla="*/ 10854 w 13121"/>
                <a:gd name="connsiteY3" fmla="*/ 14 h 17537"/>
              </a:gdLst>
              <a:ahLst/>
              <a:cxnLst>
                <a:cxn ang="0">
                  <a:pos x="connsiteX0" y="connsiteY0"/>
                </a:cxn>
                <a:cxn ang="0">
                  <a:pos x="connsiteX1" y="connsiteY1"/>
                </a:cxn>
                <a:cxn ang="0">
                  <a:pos x="connsiteX2" y="connsiteY2"/>
                </a:cxn>
                <a:cxn ang="0">
                  <a:pos x="connsiteX3" y="connsiteY3"/>
                </a:cxn>
              </a:cxnLst>
              <a:rect l="l" t="t" r="r" b="b"/>
              <a:pathLst>
                <a:path w="13121" h="17537">
                  <a:moveTo>
                    <a:pt x="10854" y="14"/>
                  </a:moveTo>
                  <a:cubicBezTo>
                    <a:pt x="5476" y="1305"/>
                    <a:pt x="-869" y="11738"/>
                    <a:pt x="99" y="16040"/>
                  </a:cubicBezTo>
                  <a:cubicBezTo>
                    <a:pt x="959" y="19912"/>
                    <a:pt x="7197" y="15825"/>
                    <a:pt x="11069" y="8941"/>
                  </a:cubicBezTo>
                  <a:cubicBezTo>
                    <a:pt x="13113" y="4962"/>
                    <a:pt x="14511" y="-309"/>
                    <a:pt x="10854"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3" name="任意多边形: 形状 1617">
              <a:extLst>
                <a:ext uri="{FF2B5EF4-FFF2-40B4-BE49-F238E27FC236}">
                  <a16:creationId xmlns:a16="http://schemas.microsoft.com/office/drawing/2014/main" xmlns="" id="{9860EDCF-F69A-4A65-A040-4CCF9C552B49}"/>
                </a:ext>
              </a:extLst>
            </p:cNvPr>
            <p:cNvSpPr/>
            <p:nvPr/>
          </p:nvSpPr>
          <p:spPr>
            <a:xfrm>
              <a:off x="2712759" y="5191134"/>
              <a:ext cx="52507" cy="74489"/>
            </a:xfrm>
            <a:custGeom>
              <a:avLst/>
              <a:gdLst>
                <a:gd name="connsiteX0" fmla="*/ 9845 w 12426"/>
                <a:gd name="connsiteY0" fmla="*/ 8834 h 17628"/>
                <a:gd name="connsiteX1" fmla="*/ 10813 w 12426"/>
                <a:gd name="connsiteY1" fmla="*/ 14 h 17628"/>
                <a:gd name="connsiteX2" fmla="*/ 58 w 12426"/>
                <a:gd name="connsiteY2" fmla="*/ 16578 h 17628"/>
                <a:gd name="connsiteX3" fmla="*/ 9845 w 12426"/>
                <a:gd name="connsiteY3" fmla="*/ 8834 h 17628"/>
              </a:gdLst>
              <a:ahLst/>
              <a:cxnLst>
                <a:cxn ang="0">
                  <a:pos x="connsiteX0" y="connsiteY0"/>
                </a:cxn>
                <a:cxn ang="0">
                  <a:pos x="connsiteX1" y="connsiteY1"/>
                </a:cxn>
                <a:cxn ang="0">
                  <a:pos x="connsiteX2" y="connsiteY2"/>
                </a:cxn>
                <a:cxn ang="0">
                  <a:pos x="connsiteX3" y="connsiteY3"/>
                </a:cxn>
              </a:cxnLst>
              <a:rect l="l" t="t" r="r" b="b"/>
              <a:pathLst>
                <a:path w="12426" h="17628">
                  <a:moveTo>
                    <a:pt x="9845" y="8834"/>
                  </a:moveTo>
                  <a:cubicBezTo>
                    <a:pt x="12104" y="4962"/>
                    <a:pt x="13825" y="-309"/>
                    <a:pt x="10813" y="14"/>
                  </a:cubicBezTo>
                  <a:cubicBezTo>
                    <a:pt x="6081" y="1412"/>
                    <a:pt x="-695" y="12813"/>
                    <a:pt x="58" y="16578"/>
                  </a:cubicBezTo>
                  <a:cubicBezTo>
                    <a:pt x="811" y="19697"/>
                    <a:pt x="6081" y="15502"/>
                    <a:pt x="9845" y="88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4" name="任意多边形: 形状 1618">
              <a:extLst>
                <a:ext uri="{FF2B5EF4-FFF2-40B4-BE49-F238E27FC236}">
                  <a16:creationId xmlns:a16="http://schemas.microsoft.com/office/drawing/2014/main" xmlns="" id="{EA282E48-24CC-41DD-A98F-7B8DC1631A4D}"/>
                </a:ext>
              </a:extLst>
            </p:cNvPr>
            <p:cNvSpPr/>
            <p:nvPr/>
          </p:nvSpPr>
          <p:spPr>
            <a:xfrm>
              <a:off x="2834233" y="5162954"/>
              <a:ext cx="49452" cy="74696"/>
            </a:xfrm>
            <a:custGeom>
              <a:avLst/>
              <a:gdLst>
                <a:gd name="connsiteX0" fmla="*/ 10677 w 11703"/>
                <a:gd name="connsiteY0" fmla="*/ 14 h 17677"/>
                <a:gd name="connsiteX1" fmla="*/ 29 w 11703"/>
                <a:gd name="connsiteY1" fmla="*/ 17008 h 17677"/>
                <a:gd name="connsiteX2" fmla="*/ 8526 w 11703"/>
                <a:gd name="connsiteY2" fmla="*/ 8941 h 17677"/>
                <a:gd name="connsiteX3" fmla="*/ 8526 w 11703"/>
                <a:gd name="connsiteY3" fmla="*/ 8941 h 17677"/>
                <a:gd name="connsiteX4" fmla="*/ 10677 w 11703"/>
                <a:gd name="connsiteY4" fmla="*/ 14 h 17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3" h="17677">
                  <a:moveTo>
                    <a:pt x="10677" y="14"/>
                  </a:moveTo>
                  <a:cubicBezTo>
                    <a:pt x="6590" y="1520"/>
                    <a:pt x="-509" y="13781"/>
                    <a:pt x="29" y="17008"/>
                  </a:cubicBezTo>
                  <a:cubicBezTo>
                    <a:pt x="459" y="19374"/>
                    <a:pt x="4976" y="15180"/>
                    <a:pt x="8526" y="8941"/>
                  </a:cubicBezTo>
                  <a:lnTo>
                    <a:pt x="8526" y="8941"/>
                  </a:lnTo>
                  <a:cubicBezTo>
                    <a:pt x="10892" y="4962"/>
                    <a:pt x="13043" y="-309"/>
                    <a:pt x="10677"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5" name="任意多边形: 形状 1619">
              <a:extLst>
                <a:ext uri="{FF2B5EF4-FFF2-40B4-BE49-F238E27FC236}">
                  <a16:creationId xmlns:a16="http://schemas.microsoft.com/office/drawing/2014/main" xmlns="" id="{6AC6FE48-07F5-4E8E-A236-6740D2F2480E}"/>
                </a:ext>
              </a:extLst>
            </p:cNvPr>
            <p:cNvSpPr/>
            <p:nvPr/>
          </p:nvSpPr>
          <p:spPr>
            <a:xfrm>
              <a:off x="2927703" y="5134321"/>
              <a:ext cx="47179" cy="74852"/>
            </a:xfrm>
            <a:custGeom>
              <a:avLst/>
              <a:gdLst>
                <a:gd name="connsiteX0" fmla="*/ 65 w 11165"/>
                <a:gd name="connsiteY0" fmla="*/ 17545 h 17714"/>
                <a:gd name="connsiteX1" fmla="*/ 7486 w 11165"/>
                <a:gd name="connsiteY1" fmla="*/ 8941 h 17714"/>
                <a:gd name="connsiteX2" fmla="*/ 10605 w 11165"/>
                <a:gd name="connsiteY2" fmla="*/ 14 h 17714"/>
                <a:gd name="connsiteX3" fmla="*/ 65 w 11165"/>
                <a:gd name="connsiteY3" fmla="*/ 17545 h 17714"/>
              </a:gdLst>
              <a:ahLst/>
              <a:cxnLst>
                <a:cxn ang="0">
                  <a:pos x="connsiteX0" y="connsiteY0"/>
                </a:cxn>
                <a:cxn ang="0">
                  <a:pos x="connsiteX1" y="connsiteY1"/>
                </a:cxn>
                <a:cxn ang="0">
                  <a:pos x="connsiteX2" y="connsiteY2"/>
                </a:cxn>
                <a:cxn ang="0">
                  <a:pos x="connsiteX3" y="connsiteY3"/>
                </a:cxn>
              </a:cxnLst>
              <a:rect l="l" t="t" r="r" b="b"/>
              <a:pathLst>
                <a:path w="11165" h="17714">
                  <a:moveTo>
                    <a:pt x="65" y="17545"/>
                  </a:moveTo>
                  <a:cubicBezTo>
                    <a:pt x="602" y="18621"/>
                    <a:pt x="4152" y="14426"/>
                    <a:pt x="7486" y="8941"/>
                  </a:cubicBezTo>
                  <a:cubicBezTo>
                    <a:pt x="9745" y="5069"/>
                    <a:pt x="12326" y="-309"/>
                    <a:pt x="10605" y="14"/>
                  </a:cubicBezTo>
                  <a:cubicBezTo>
                    <a:pt x="7163" y="1627"/>
                    <a:pt x="-796" y="15932"/>
                    <a:pt x="65" y="17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6" name="任意多边形: 形状 1620">
              <a:extLst>
                <a:ext uri="{FF2B5EF4-FFF2-40B4-BE49-F238E27FC236}">
                  <a16:creationId xmlns:a16="http://schemas.microsoft.com/office/drawing/2014/main" xmlns="" id="{783EA168-2D0A-4F69-A06E-613C5B56D9CD}"/>
                </a:ext>
              </a:extLst>
            </p:cNvPr>
            <p:cNvSpPr/>
            <p:nvPr/>
          </p:nvSpPr>
          <p:spPr>
            <a:xfrm>
              <a:off x="2993242" y="5104839"/>
              <a:ext cx="44314" cy="75444"/>
            </a:xfrm>
            <a:custGeom>
              <a:avLst/>
              <a:gdLst>
                <a:gd name="connsiteX0" fmla="*/ 10476 w 10487"/>
                <a:gd name="connsiteY0" fmla="*/ 0 h 17854"/>
                <a:gd name="connsiteX1" fmla="*/ 10369 w 10487"/>
                <a:gd name="connsiteY1" fmla="*/ 0 h 17854"/>
                <a:gd name="connsiteX2" fmla="*/ 43 w 10487"/>
                <a:gd name="connsiteY2" fmla="*/ 17854 h 17854"/>
                <a:gd name="connsiteX3" fmla="*/ 6282 w 10487"/>
                <a:gd name="connsiteY3" fmla="*/ 8927 h 17854"/>
                <a:gd name="connsiteX4" fmla="*/ 10476 w 10487"/>
                <a:gd name="connsiteY4" fmla="*/ 0 h 17854"/>
                <a:gd name="connsiteX5" fmla="*/ 10476 w 10487"/>
                <a:gd name="connsiteY5" fmla="*/ 0 h 1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87" h="17854">
                  <a:moveTo>
                    <a:pt x="10476" y="0"/>
                  </a:moveTo>
                  <a:cubicBezTo>
                    <a:pt x="10476" y="0"/>
                    <a:pt x="10369" y="0"/>
                    <a:pt x="10369" y="0"/>
                  </a:cubicBezTo>
                  <a:cubicBezTo>
                    <a:pt x="8540" y="1398"/>
                    <a:pt x="-709" y="16564"/>
                    <a:pt x="43" y="17854"/>
                  </a:cubicBezTo>
                  <a:cubicBezTo>
                    <a:pt x="1011" y="17532"/>
                    <a:pt x="4346" y="12369"/>
                    <a:pt x="6282" y="8927"/>
                  </a:cubicBezTo>
                  <a:cubicBezTo>
                    <a:pt x="7788" y="6346"/>
                    <a:pt x="10691" y="1076"/>
                    <a:pt x="10476" y="0"/>
                  </a:cubicBezTo>
                  <a:cubicBezTo>
                    <a:pt x="10476" y="0"/>
                    <a:pt x="10476" y="0"/>
                    <a:pt x="1047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7" name="任意多边形: 形状 1621">
              <a:extLst>
                <a:ext uri="{FF2B5EF4-FFF2-40B4-BE49-F238E27FC236}">
                  <a16:creationId xmlns:a16="http://schemas.microsoft.com/office/drawing/2014/main" xmlns="" id="{32C9691C-C0B7-4DFF-8538-F646B47A0529}"/>
                </a:ext>
              </a:extLst>
            </p:cNvPr>
            <p:cNvSpPr/>
            <p:nvPr/>
          </p:nvSpPr>
          <p:spPr>
            <a:xfrm>
              <a:off x="3028873" y="5076206"/>
              <a:ext cx="43629" cy="75896"/>
            </a:xfrm>
            <a:custGeom>
              <a:avLst/>
              <a:gdLst>
                <a:gd name="connsiteX0" fmla="*/ 5270 w 10325"/>
                <a:gd name="connsiteY0" fmla="*/ 9035 h 17961"/>
                <a:gd name="connsiteX1" fmla="*/ 10325 w 10325"/>
                <a:gd name="connsiteY1" fmla="*/ 0 h 17961"/>
                <a:gd name="connsiteX2" fmla="*/ 0 w 10325"/>
                <a:gd name="connsiteY2" fmla="*/ 17962 h 17961"/>
                <a:gd name="connsiteX3" fmla="*/ 5270 w 10325"/>
                <a:gd name="connsiteY3" fmla="*/ 9035 h 17961"/>
              </a:gdLst>
              <a:ahLst/>
              <a:cxnLst>
                <a:cxn ang="0">
                  <a:pos x="connsiteX0" y="connsiteY0"/>
                </a:cxn>
                <a:cxn ang="0">
                  <a:pos x="connsiteX1" y="connsiteY1"/>
                </a:cxn>
                <a:cxn ang="0">
                  <a:pos x="connsiteX2" y="connsiteY2"/>
                </a:cxn>
                <a:cxn ang="0">
                  <a:pos x="connsiteX3" y="connsiteY3"/>
                </a:cxn>
              </a:cxnLst>
              <a:rect l="l" t="t" r="r" b="b"/>
              <a:pathLst>
                <a:path w="10325" h="17961">
                  <a:moveTo>
                    <a:pt x="5270" y="9035"/>
                  </a:moveTo>
                  <a:cubicBezTo>
                    <a:pt x="5270" y="8927"/>
                    <a:pt x="10218" y="538"/>
                    <a:pt x="10325" y="0"/>
                  </a:cubicBezTo>
                  <a:cubicBezTo>
                    <a:pt x="9680" y="968"/>
                    <a:pt x="107" y="17316"/>
                    <a:pt x="0" y="17962"/>
                  </a:cubicBezTo>
                  <a:cubicBezTo>
                    <a:pt x="538" y="17101"/>
                    <a:pt x="3119" y="12692"/>
                    <a:pt x="5270"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8" name="任意多边形: 形状 1626">
              <a:extLst>
                <a:ext uri="{FF2B5EF4-FFF2-40B4-BE49-F238E27FC236}">
                  <a16:creationId xmlns:a16="http://schemas.microsoft.com/office/drawing/2014/main" xmlns="" id="{5431D635-71EA-4EC8-B96C-9FD1E3929E75}"/>
                </a:ext>
              </a:extLst>
            </p:cNvPr>
            <p:cNvSpPr/>
            <p:nvPr/>
          </p:nvSpPr>
          <p:spPr>
            <a:xfrm>
              <a:off x="2206655" y="5422009"/>
              <a:ext cx="61356" cy="69693"/>
            </a:xfrm>
            <a:custGeom>
              <a:avLst/>
              <a:gdLst>
                <a:gd name="connsiteX0" fmla="*/ 12704 w 14520"/>
                <a:gd name="connsiteY0" fmla="*/ 8404 h 16493"/>
                <a:gd name="connsiteX1" fmla="*/ 11413 w 14520"/>
                <a:gd name="connsiteY1" fmla="*/ 15 h 16493"/>
                <a:gd name="connsiteX2" fmla="*/ 120 w 14520"/>
                <a:gd name="connsiteY2" fmla="*/ 14642 h 16493"/>
                <a:gd name="connsiteX3" fmla="*/ 12704 w 14520"/>
                <a:gd name="connsiteY3" fmla="*/ 8404 h 16493"/>
              </a:gdLst>
              <a:ahLst/>
              <a:cxnLst>
                <a:cxn ang="0">
                  <a:pos x="connsiteX0" y="connsiteY0"/>
                </a:cxn>
                <a:cxn ang="0">
                  <a:pos x="connsiteX1" y="connsiteY1"/>
                </a:cxn>
                <a:cxn ang="0">
                  <a:pos x="connsiteX2" y="connsiteY2"/>
                </a:cxn>
                <a:cxn ang="0">
                  <a:pos x="connsiteX3" y="connsiteY3"/>
                </a:cxn>
              </a:cxnLst>
              <a:rect l="l" t="t" r="r" b="b"/>
              <a:pathLst>
                <a:path w="14520" h="16493">
                  <a:moveTo>
                    <a:pt x="12704" y="8404"/>
                  </a:moveTo>
                  <a:cubicBezTo>
                    <a:pt x="14855" y="4747"/>
                    <a:pt x="15823" y="-308"/>
                    <a:pt x="11413" y="15"/>
                  </a:cubicBezTo>
                  <a:cubicBezTo>
                    <a:pt x="5390" y="1198"/>
                    <a:pt x="-956" y="10340"/>
                    <a:pt x="120" y="14642"/>
                  </a:cubicBezTo>
                  <a:cubicBezTo>
                    <a:pt x="1196" y="18945"/>
                    <a:pt x="8725" y="15288"/>
                    <a:pt x="12704" y="84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9" name="任意多边形: 形状 1627">
              <a:extLst>
                <a:ext uri="{FF2B5EF4-FFF2-40B4-BE49-F238E27FC236}">
                  <a16:creationId xmlns:a16="http://schemas.microsoft.com/office/drawing/2014/main" xmlns="" id="{A75A0F7E-6484-4863-AC1D-C73029C868D4}"/>
                </a:ext>
              </a:extLst>
            </p:cNvPr>
            <p:cNvSpPr/>
            <p:nvPr/>
          </p:nvSpPr>
          <p:spPr>
            <a:xfrm>
              <a:off x="2388107" y="5396592"/>
              <a:ext cx="58444" cy="70525"/>
            </a:xfrm>
            <a:custGeom>
              <a:avLst/>
              <a:gdLst>
                <a:gd name="connsiteX0" fmla="*/ 11494 w 13831"/>
                <a:gd name="connsiteY0" fmla="*/ 7 h 16690"/>
                <a:gd name="connsiteX1" fmla="*/ 93 w 13831"/>
                <a:gd name="connsiteY1" fmla="*/ 15280 h 16690"/>
                <a:gd name="connsiteX2" fmla="*/ 11602 w 13831"/>
                <a:gd name="connsiteY2" fmla="*/ 8504 h 16690"/>
                <a:gd name="connsiteX3" fmla="*/ 11602 w 13831"/>
                <a:gd name="connsiteY3" fmla="*/ 8504 h 16690"/>
                <a:gd name="connsiteX4" fmla="*/ 11494 w 13831"/>
                <a:gd name="connsiteY4" fmla="*/ 7 h 16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1" h="16690">
                  <a:moveTo>
                    <a:pt x="11494" y="7"/>
                  </a:moveTo>
                  <a:cubicBezTo>
                    <a:pt x="5901" y="1297"/>
                    <a:pt x="-875" y="11192"/>
                    <a:pt x="93" y="15280"/>
                  </a:cubicBezTo>
                  <a:cubicBezTo>
                    <a:pt x="954" y="18936"/>
                    <a:pt x="7514" y="15064"/>
                    <a:pt x="11602" y="8504"/>
                  </a:cubicBezTo>
                  <a:lnTo>
                    <a:pt x="11602" y="8504"/>
                  </a:lnTo>
                  <a:cubicBezTo>
                    <a:pt x="13860" y="4847"/>
                    <a:pt x="15258" y="-208"/>
                    <a:pt x="11494"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0" name="任意多边形: 形状 1628">
              <a:extLst>
                <a:ext uri="{FF2B5EF4-FFF2-40B4-BE49-F238E27FC236}">
                  <a16:creationId xmlns:a16="http://schemas.microsoft.com/office/drawing/2014/main" xmlns="" id="{188F6675-540E-4F95-8E2A-BC3619DEE1C0}"/>
                </a:ext>
              </a:extLst>
            </p:cNvPr>
            <p:cNvSpPr/>
            <p:nvPr/>
          </p:nvSpPr>
          <p:spPr>
            <a:xfrm>
              <a:off x="2544547" y="5370651"/>
              <a:ext cx="55782" cy="70745"/>
            </a:xfrm>
            <a:custGeom>
              <a:avLst/>
              <a:gdLst>
                <a:gd name="connsiteX0" fmla="*/ 11471 w 13201"/>
                <a:gd name="connsiteY0" fmla="*/ 15 h 16742"/>
                <a:gd name="connsiteX1" fmla="*/ 70 w 13201"/>
                <a:gd name="connsiteY1" fmla="*/ 15718 h 16742"/>
                <a:gd name="connsiteX2" fmla="*/ 10396 w 13201"/>
                <a:gd name="connsiteY2" fmla="*/ 8404 h 16742"/>
                <a:gd name="connsiteX3" fmla="*/ 11471 w 13201"/>
                <a:gd name="connsiteY3" fmla="*/ 15 h 16742"/>
              </a:gdLst>
              <a:ahLst/>
              <a:cxnLst>
                <a:cxn ang="0">
                  <a:pos x="connsiteX0" y="connsiteY0"/>
                </a:cxn>
                <a:cxn ang="0">
                  <a:pos x="connsiteX1" y="connsiteY1"/>
                </a:cxn>
                <a:cxn ang="0">
                  <a:pos x="connsiteX2" y="connsiteY2"/>
                </a:cxn>
                <a:cxn ang="0">
                  <a:pos x="connsiteX3" y="connsiteY3"/>
                </a:cxn>
              </a:cxnLst>
              <a:rect l="l" t="t" r="r" b="b"/>
              <a:pathLst>
                <a:path w="13201" h="16742">
                  <a:moveTo>
                    <a:pt x="11471" y="15"/>
                  </a:moveTo>
                  <a:cubicBezTo>
                    <a:pt x="6416" y="1305"/>
                    <a:pt x="-790" y="12169"/>
                    <a:pt x="70" y="15718"/>
                  </a:cubicBezTo>
                  <a:cubicBezTo>
                    <a:pt x="823" y="18729"/>
                    <a:pt x="6416" y="14750"/>
                    <a:pt x="10396" y="8404"/>
                  </a:cubicBezTo>
                  <a:cubicBezTo>
                    <a:pt x="12870" y="4747"/>
                    <a:pt x="14698" y="-308"/>
                    <a:pt x="11471"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1" name="任意多边形: 形状 1629">
              <a:extLst>
                <a:ext uri="{FF2B5EF4-FFF2-40B4-BE49-F238E27FC236}">
                  <a16:creationId xmlns:a16="http://schemas.microsoft.com/office/drawing/2014/main" xmlns="" id="{F65DC923-CF81-4A46-B709-62401018BFE6}"/>
                </a:ext>
              </a:extLst>
            </p:cNvPr>
            <p:cNvSpPr/>
            <p:nvPr/>
          </p:nvSpPr>
          <p:spPr>
            <a:xfrm>
              <a:off x="2675519" y="5343839"/>
              <a:ext cx="53234" cy="71396"/>
            </a:xfrm>
            <a:custGeom>
              <a:avLst/>
              <a:gdLst>
                <a:gd name="connsiteX0" fmla="*/ 11452 w 12598"/>
                <a:gd name="connsiteY0" fmla="*/ 15 h 16896"/>
                <a:gd name="connsiteX1" fmla="*/ 51 w 12598"/>
                <a:gd name="connsiteY1" fmla="*/ 16256 h 16896"/>
                <a:gd name="connsiteX2" fmla="*/ 9408 w 12598"/>
                <a:gd name="connsiteY2" fmla="*/ 8512 h 16896"/>
                <a:gd name="connsiteX3" fmla="*/ 11452 w 12598"/>
                <a:gd name="connsiteY3" fmla="*/ 15 h 16896"/>
              </a:gdLst>
              <a:ahLst/>
              <a:cxnLst>
                <a:cxn ang="0">
                  <a:pos x="connsiteX0" y="connsiteY0"/>
                </a:cxn>
                <a:cxn ang="0">
                  <a:pos x="connsiteX1" y="connsiteY1"/>
                </a:cxn>
                <a:cxn ang="0">
                  <a:pos x="connsiteX2" y="connsiteY2"/>
                </a:cxn>
                <a:cxn ang="0">
                  <a:pos x="connsiteX3" y="connsiteY3"/>
                </a:cxn>
              </a:cxnLst>
              <a:rect l="l" t="t" r="r" b="b"/>
              <a:pathLst>
                <a:path w="12598" h="16896">
                  <a:moveTo>
                    <a:pt x="11452" y="15"/>
                  </a:moveTo>
                  <a:cubicBezTo>
                    <a:pt x="7042" y="1413"/>
                    <a:pt x="-702" y="13136"/>
                    <a:pt x="51" y="16256"/>
                  </a:cubicBezTo>
                  <a:cubicBezTo>
                    <a:pt x="589" y="18514"/>
                    <a:pt x="5429" y="14535"/>
                    <a:pt x="9408" y="8512"/>
                  </a:cubicBezTo>
                  <a:cubicBezTo>
                    <a:pt x="11775" y="4747"/>
                    <a:pt x="14033" y="-308"/>
                    <a:pt x="11452"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2" name="任意多边形: 形状 1630">
              <a:extLst>
                <a:ext uri="{FF2B5EF4-FFF2-40B4-BE49-F238E27FC236}">
                  <a16:creationId xmlns:a16="http://schemas.microsoft.com/office/drawing/2014/main" xmlns="" id="{11ECFC25-FAA1-4FAD-846F-ACEBEEE0DBD5}"/>
                </a:ext>
              </a:extLst>
            </p:cNvPr>
            <p:cNvSpPr/>
            <p:nvPr/>
          </p:nvSpPr>
          <p:spPr>
            <a:xfrm>
              <a:off x="2780162" y="5316115"/>
              <a:ext cx="51142" cy="72034"/>
            </a:xfrm>
            <a:custGeom>
              <a:avLst/>
              <a:gdLst>
                <a:gd name="connsiteX0" fmla="*/ 11426 w 12103"/>
                <a:gd name="connsiteY0" fmla="*/ 14 h 17047"/>
                <a:gd name="connsiteX1" fmla="*/ 25 w 12103"/>
                <a:gd name="connsiteY1" fmla="*/ 16686 h 17047"/>
                <a:gd name="connsiteX2" fmla="*/ 8307 w 12103"/>
                <a:gd name="connsiteY2" fmla="*/ 8619 h 17047"/>
                <a:gd name="connsiteX3" fmla="*/ 11426 w 12103"/>
                <a:gd name="connsiteY3" fmla="*/ 14 h 17047"/>
              </a:gdLst>
              <a:ahLst/>
              <a:cxnLst>
                <a:cxn ang="0">
                  <a:pos x="connsiteX0" y="connsiteY0"/>
                </a:cxn>
                <a:cxn ang="0">
                  <a:pos x="connsiteX1" y="connsiteY1"/>
                </a:cxn>
                <a:cxn ang="0">
                  <a:pos x="connsiteX2" y="connsiteY2"/>
                </a:cxn>
                <a:cxn ang="0">
                  <a:pos x="connsiteX3" y="connsiteY3"/>
                </a:cxn>
              </a:cxnLst>
              <a:rect l="l" t="t" r="r" b="b"/>
              <a:pathLst>
                <a:path w="12103" h="17047">
                  <a:moveTo>
                    <a:pt x="11426" y="14"/>
                  </a:moveTo>
                  <a:cubicBezTo>
                    <a:pt x="7769" y="1520"/>
                    <a:pt x="-513" y="14212"/>
                    <a:pt x="25" y="16686"/>
                  </a:cubicBezTo>
                  <a:cubicBezTo>
                    <a:pt x="348" y="18299"/>
                    <a:pt x="4542" y="14319"/>
                    <a:pt x="8307" y="8619"/>
                  </a:cubicBezTo>
                  <a:cubicBezTo>
                    <a:pt x="10781" y="4854"/>
                    <a:pt x="13362" y="-308"/>
                    <a:pt x="11426"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3" name="任意多边形: 形状 1631">
              <a:extLst>
                <a:ext uri="{FF2B5EF4-FFF2-40B4-BE49-F238E27FC236}">
                  <a16:creationId xmlns:a16="http://schemas.microsoft.com/office/drawing/2014/main" xmlns="" id="{FAA918B3-3AB0-49FB-B5DF-F1FB402E3C9A}"/>
                </a:ext>
              </a:extLst>
            </p:cNvPr>
            <p:cNvSpPr/>
            <p:nvPr/>
          </p:nvSpPr>
          <p:spPr>
            <a:xfrm>
              <a:off x="2857440" y="5287998"/>
              <a:ext cx="49731" cy="72325"/>
            </a:xfrm>
            <a:custGeom>
              <a:avLst/>
              <a:gdLst>
                <a:gd name="connsiteX0" fmla="*/ 22 w 11769"/>
                <a:gd name="connsiteY0" fmla="*/ 17101 h 17116"/>
                <a:gd name="connsiteX1" fmla="*/ 7228 w 11769"/>
                <a:gd name="connsiteY1" fmla="*/ 8604 h 17116"/>
                <a:gd name="connsiteX2" fmla="*/ 11746 w 11769"/>
                <a:gd name="connsiteY2" fmla="*/ 0 h 17116"/>
                <a:gd name="connsiteX3" fmla="*/ 11423 w 11769"/>
                <a:gd name="connsiteY3" fmla="*/ 0 h 17116"/>
                <a:gd name="connsiteX4" fmla="*/ 22 w 11769"/>
                <a:gd name="connsiteY4" fmla="*/ 17101 h 17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9" h="17116">
                  <a:moveTo>
                    <a:pt x="22" y="17101"/>
                  </a:moveTo>
                  <a:cubicBezTo>
                    <a:pt x="883" y="17424"/>
                    <a:pt x="4755" y="12369"/>
                    <a:pt x="7228" y="8604"/>
                  </a:cubicBezTo>
                  <a:cubicBezTo>
                    <a:pt x="8949" y="6023"/>
                    <a:pt x="12068" y="968"/>
                    <a:pt x="11746" y="0"/>
                  </a:cubicBezTo>
                  <a:cubicBezTo>
                    <a:pt x="11638" y="0"/>
                    <a:pt x="11531" y="0"/>
                    <a:pt x="11423" y="0"/>
                  </a:cubicBezTo>
                  <a:cubicBezTo>
                    <a:pt x="8842" y="1613"/>
                    <a:pt x="-516" y="15596"/>
                    <a:pt x="22" y="171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4" name="任意多边形: 形状 1632">
              <a:extLst>
                <a:ext uri="{FF2B5EF4-FFF2-40B4-BE49-F238E27FC236}">
                  <a16:creationId xmlns:a16="http://schemas.microsoft.com/office/drawing/2014/main" xmlns="" id="{DAB5B0BC-D93A-4202-8B44-9C8CC80DA644}"/>
                </a:ext>
              </a:extLst>
            </p:cNvPr>
            <p:cNvSpPr/>
            <p:nvPr/>
          </p:nvSpPr>
          <p:spPr>
            <a:xfrm>
              <a:off x="2907526" y="5260730"/>
              <a:ext cx="48628" cy="72714"/>
            </a:xfrm>
            <a:custGeom>
              <a:avLst/>
              <a:gdLst>
                <a:gd name="connsiteX0" fmla="*/ 0 w 11508"/>
                <a:gd name="connsiteY0" fmla="*/ 17209 h 17208"/>
                <a:gd name="connsiteX1" fmla="*/ 6238 w 11508"/>
                <a:gd name="connsiteY1" fmla="*/ 8712 h 17208"/>
                <a:gd name="connsiteX2" fmla="*/ 11508 w 11508"/>
                <a:gd name="connsiteY2" fmla="*/ 0 h 17208"/>
                <a:gd name="connsiteX3" fmla="*/ 11401 w 11508"/>
                <a:gd name="connsiteY3" fmla="*/ 0 h 17208"/>
                <a:gd name="connsiteX4" fmla="*/ 0 w 11508"/>
                <a:gd name="connsiteY4" fmla="*/ 17209 h 1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7208">
                  <a:moveTo>
                    <a:pt x="0" y="17209"/>
                  </a:moveTo>
                  <a:cubicBezTo>
                    <a:pt x="645" y="16886"/>
                    <a:pt x="4195" y="11831"/>
                    <a:pt x="6238" y="8712"/>
                  </a:cubicBezTo>
                  <a:cubicBezTo>
                    <a:pt x="6453" y="8389"/>
                    <a:pt x="11401" y="860"/>
                    <a:pt x="11508" y="0"/>
                  </a:cubicBezTo>
                  <a:cubicBezTo>
                    <a:pt x="11508" y="0"/>
                    <a:pt x="11401" y="0"/>
                    <a:pt x="11401" y="0"/>
                  </a:cubicBezTo>
                  <a:cubicBezTo>
                    <a:pt x="10110" y="1076"/>
                    <a:pt x="107" y="15918"/>
                    <a:pt x="0"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5" name="任意多边形: 形状 1637">
              <a:extLst>
                <a:ext uri="{FF2B5EF4-FFF2-40B4-BE49-F238E27FC236}">
                  <a16:creationId xmlns:a16="http://schemas.microsoft.com/office/drawing/2014/main" xmlns="" id="{22953777-7957-4AC0-8E5D-CEF46AF42AD5}"/>
                </a:ext>
              </a:extLst>
            </p:cNvPr>
            <p:cNvSpPr/>
            <p:nvPr/>
          </p:nvSpPr>
          <p:spPr>
            <a:xfrm>
              <a:off x="2733397" y="5435670"/>
              <a:ext cx="53593" cy="69291"/>
            </a:xfrm>
            <a:custGeom>
              <a:avLst/>
              <a:gdLst>
                <a:gd name="connsiteX0" fmla="*/ 14 w 12683"/>
                <a:gd name="connsiteY0" fmla="*/ 16249 h 16398"/>
                <a:gd name="connsiteX1" fmla="*/ 7974 w 12683"/>
                <a:gd name="connsiteY1" fmla="*/ 8290 h 16398"/>
                <a:gd name="connsiteX2" fmla="*/ 7974 w 12683"/>
                <a:gd name="connsiteY2" fmla="*/ 8290 h 16398"/>
                <a:gd name="connsiteX3" fmla="*/ 10232 w 12683"/>
                <a:gd name="connsiteY3" fmla="*/ 5064 h 16398"/>
                <a:gd name="connsiteX4" fmla="*/ 12276 w 12683"/>
                <a:gd name="connsiteY4" fmla="*/ 8 h 16398"/>
                <a:gd name="connsiteX5" fmla="*/ 14 w 12683"/>
                <a:gd name="connsiteY5" fmla="*/ 16249 h 1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83" h="16398">
                  <a:moveTo>
                    <a:pt x="14" y="16249"/>
                  </a:moveTo>
                  <a:cubicBezTo>
                    <a:pt x="337" y="17217"/>
                    <a:pt x="4102" y="13345"/>
                    <a:pt x="7974" y="8290"/>
                  </a:cubicBezTo>
                  <a:lnTo>
                    <a:pt x="7974" y="8290"/>
                  </a:lnTo>
                  <a:cubicBezTo>
                    <a:pt x="8726" y="7215"/>
                    <a:pt x="9587" y="6032"/>
                    <a:pt x="10232" y="5064"/>
                  </a:cubicBezTo>
                  <a:cubicBezTo>
                    <a:pt x="11093" y="3773"/>
                    <a:pt x="13674" y="-207"/>
                    <a:pt x="12276" y="8"/>
                  </a:cubicBezTo>
                  <a:cubicBezTo>
                    <a:pt x="8942" y="1622"/>
                    <a:pt x="-416" y="14744"/>
                    <a:pt x="14" y="162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6" name="任意多边形: 形状 1638">
              <a:extLst>
                <a:ext uri="{FF2B5EF4-FFF2-40B4-BE49-F238E27FC236}">
                  <a16:creationId xmlns:a16="http://schemas.microsoft.com/office/drawing/2014/main" xmlns="" id="{E396B41B-7FD0-4A48-899E-2674EDBA7467}"/>
                </a:ext>
              </a:extLst>
            </p:cNvPr>
            <p:cNvSpPr/>
            <p:nvPr/>
          </p:nvSpPr>
          <p:spPr>
            <a:xfrm>
              <a:off x="2793435" y="5408689"/>
              <a:ext cx="52304" cy="70191"/>
            </a:xfrm>
            <a:custGeom>
              <a:avLst/>
              <a:gdLst>
                <a:gd name="connsiteX0" fmla="*/ 12265 w 12378"/>
                <a:gd name="connsiteY0" fmla="*/ 48 h 16611"/>
                <a:gd name="connsiteX1" fmla="*/ 3 w 12378"/>
                <a:gd name="connsiteY1" fmla="*/ 16611 h 16611"/>
                <a:gd name="connsiteX2" fmla="*/ 6994 w 12378"/>
                <a:gd name="connsiteY2" fmla="*/ 8437 h 16611"/>
                <a:gd name="connsiteX3" fmla="*/ 12372 w 12378"/>
                <a:gd name="connsiteY3" fmla="*/ 48 h 16611"/>
                <a:gd name="connsiteX4" fmla="*/ 12265 w 12378"/>
                <a:gd name="connsiteY4" fmla="*/ 48 h 1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8" h="16611">
                  <a:moveTo>
                    <a:pt x="12265" y="48"/>
                  </a:moveTo>
                  <a:cubicBezTo>
                    <a:pt x="10436" y="1339"/>
                    <a:pt x="-212" y="15321"/>
                    <a:pt x="3" y="16611"/>
                  </a:cubicBezTo>
                  <a:cubicBezTo>
                    <a:pt x="864" y="16289"/>
                    <a:pt x="4736" y="11449"/>
                    <a:pt x="6994" y="8437"/>
                  </a:cubicBezTo>
                  <a:cubicBezTo>
                    <a:pt x="7532" y="7684"/>
                    <a:pt x="12587" y="908"/>
                    <a:pt x="12372" y="48"/>
                  </a:cubicBezTo>
                  <a:cubicBezTo>
                    <a:pt x="12265" y="-60"/>
                    <a:pt x="12265" y="48"/>
                    <a:pt x="12265"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7" name="任意多边形: 形状 1639">
              <a:extLst>
                <a:ext uri="{FF2B5EF4-FFF2-40B4-BE49-F238E27FC236}">
                  <a16:creationId xmlns:a16="http://schemas.microsoft.com/office/drawing/2014/main" xmlns="" id="{D734C3C4-7C89-420E-B0AE-5F2ECF284AE3}"/>
                </a:ext>
              </a:extLst>
            </p:cNvPr>
            <p:cNvSpPr/>
            <p:nvPr/>
          </p:nvSpPr>
          <p:spPr>
            <a:xfrm>
              <a:off x="2877985" y="5381624"/>
              <a:ext cx="452" cy="452"/>
            </a:xfrm>
            <a:custGeom>
              <a:avLst/>
              <a:gdLst>
                <a:gd name="connsiteX0" fmla="*/ 0 w 107"/>
                <a:gd name="connsiteY0" fmla="*/ 107 h 107"/>
                <a:gd name="connsiteX1" fmla="*/ 108 w 107"/>
                <a:gd name="connsiteY1" fmla="*/ 0 h 107"/>
                <a:gd name="connsiteX2" fmla="*/ 108 w 107"/>
                <a:gd name="connsiteY2" fmla="*/ 0 h 107"/>
              </a:gdLst>
              <a:ahLst/>
              <a:cxnLst>
                <a:cxn ang="0">
                  <a:pos x="connsiteX0" y="connsiteY0"/>
                </a:cxn>
                <a:cxn ang="0">
                  <a:pos x="connsiteX1" y="connsiteY1"/>
                </a:cxn>
                <a:cxn ang="0">
                  <a:pos x="connsiteX2" y="connsiteY2"/>
                </a:cxn>
              </a:cxnLst>
              <a:rect l="l" t="t" r="r" b="b"/>
              <a:pathLst>
                <a:path w="107" h="107">
                  <a:moveTo>
                    <a:pt x="0" y="107"/>
                  </a:moveTo>
                  <a:lnTo>
                    <a:pt x="108" y="0"/>
                  </a:lnTo>
                  <a:lnTo>
                    <a:pt x="108"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268" name="任意多边形: 形状 1640">
              <a:extLst>
                <a:ext uri="{FF2B5EF4-FFF2-40B4-BE49-F238E27FC236}">
                  <a16:creationId xmlns:a16="http://schemas.microsoft.com/office/drawing/2014/main" xmlns="" id="{6AA4F936-5F43-4E96-B306-E405385C9E4C}"/>
                </a:ext>
              </a:extLst>
            </p:cNvPr>
            <p:cNvSpPr/>
            <p:nvPr/>
          </p:nvSpPr>
          <p:spPr>
            <a:xfrm>
              <a:off x="2826627" y="5382077"/>
              <a:ext cx="51354" cy="69537"/>
            </a:xfrm>
            <a:custGeom>
              <a:avLst/>
              <a:gdLst>
                <a:gd name="connsiteX0" fmla="*/ 12154 w 12153"/>
                <a:gd name="connsiteY0" fmla="*/ 0 h 16456"/>
                <a:gd name="connsiteX1" fmla="*/ 0 w 12153"/>
                <a:gd name="connsiteY1" fmla="*/ 16456 h 16456"/>
                <a:gd name="connsiteX2" fmla="*/ 12154 w 12153"/>
                <a:gd name="connsiteY2" fmla="*/ 0 h 16456"/>
              </a:gdLst>
              <a:ahLst/>
              <a:cxnLst>
                <a:cxn ang="0">
                  <a:pos x="connsiteX0" y="connsiteY0"/>
                </a:cxn>
                <a:cxn ang="0">
                  <a:pos x="connsiteX1" y="connsiteY1"/>
                </a:cxn>
                <a:cxn ang="0">
                  <a:pos x="connsiteX2" y="connsiteY2"/>
                </a:cxn>
              </a:cxnLst>
              <a:rect l="l" t="t" r="r" b="b"/>
              <a:pathLst>
                <a:path w="12153" h="16456">
                  <a:moveTo>
                    <a:pt x="12154" y="0"/>
                  </a:moveTo>
                  <a:lnTo>
                    <a:pt x="0" y="16456"/>
                  </a:lnTo>
                  <a:cubicBezTo>
                    <a:pt x="2689" y="12907"/>
                    <a:pt x="8067" y="5593"/>
                    <a:pt x="1215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9" name="任意多边形: 形状 1650">
              <a:extLst>
                <a:ext uri="{FF2B5EF4-FFF2-40B4-BE49-F238E27FC236}">
                  <a16:creationId xmlns:a16="http://schemas.microsoft.com/office/drawing/2014/main" xmlns="" id="{AA44FA53-721A-441F-90DB-2206644B6EDF}"/>
                </a:ext>
              </a:extLst>
            </p:cNvPr>
            <p:cNvSpPr/>
            <p:nvPr/>
          </p:nvSpPr>
          <p:spPr>
            <a:xfrm>
              <a:off x="147667" y="5549326"/>
              <a:ext cx="72587" cy="67458"/>
            </a:xfrm>
            <a:custGeom>
              <a:avLst/>
              <a:gdLst>
                <a:gd name="connsiteX0" fmla="*/ 17151 w 17178"/>
                <a:gd name="connsiteY0" fmla="*/ 8712 h 15964"/>
                <a:gd name="connsiteX1" fmla="*/ 8224 w 17178"/>
                <a:gd name="connsiteY1" fmla="*/ 0 h 15964"/>
                <a:gd name="connsiteX2" fmla="*/ 1556 w 17178"/>
                <a:gd name="connsiteY2" fmla="*/ 12584 h 15964"/>
                <a:gd name="connsiteX3" fmla="*/ 17151 w 17178"/>
                <a:gd name="connsiteY3" fmla="*/ 8712 h 15964"/>
              </a:gdLst>
              <a:ahLst/>
              <a:cxnLst>
                <a:cxn ang="0">
                  <a:pos x="connsiteX0" y="connsiteY0"/>
                </a:cxn>
                <a:cxn ang="0">
                  <a:pos x="connsiteX1" y="connsiteY1"/>
                </a:cxn>
                <a:cxn ang="0">
                  <a:pos x="connsiteX2" y="connsiteY2"/>
                </a:cxn>
                <a:cxn ang="0">
                  <a:pos x="connsiteX3" y="connsiteY3"/>
                </a:cxn>
              </a:cxnLst>
              <a:rect l="l" t="t" r="r" b="b"/>
              <a:pathLst>
                <a:path w="17178" h="15964">
                  <a:moveTo>
                    <a:pt x="17151" y="8712"/>
                  </a:moveTo>
                  <a:cubicBezTo>
                    <a:pt x="17474" y="5270"/>
                    <a:pt x="14893" y="215"/>
                    <a:pt x="8224" y="0"/>
                  </a:cubicBezTo>
                  <a:cubicBezTo>
                    <a:pt x="158" y="538"/>
                    <a:pt x="-1778" y="8282"/>
                    <a:pt x="1556" y="12584"/>
                  </a:cubicBezTo>
                  <a:cubicBezTo>
                    <a:pt x="6288" y="18607"/>
                    <a:pt x="16506" y="16133"/>
                    <a:pt x="17151" y="87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0" name="任意多边形: 形状 1651">
              <a:extLst>
                <a:ext uri="{FF2B5EF4-FFF2-40B4-BE49-F238E27FC236}">
                  <a16:creationId xmlns:a16="http://schemas.microsoft.com/office/drawing/2014/main" xmlns="" id="{F677F56A-E945-4FA9-9159-393FC4A285B2}"/>
                </a:ext>
              </a:extLst>
            </p:cNvPr>
            <p:cNvSpPr/>
            <p:nvPr/>
          </p:nvSpPr>
          <p:spPr>
            <a:xfrm>
              <a:off x="426257" y="5542966"/>
              <a:ext cx="72816" cy="67618"/>
            </a:xfrm>
            <a:custGeom>
              <a:avLst/>
              <a:gdLst>
                <a:gd name="connsiteX0" fmla="*/ 17154 w 17232"/>
                <a:gd name="connsiteY0" fmla="*/ 8604 h 16002"/>
                <a:gd name="connsiteX1" fmla="*/ 8872 w 17232"/>
                <a:gd name="connsiteY1" fmla="*/ 0 h 16002"/>
                <a:gd name="connsiteX2" fmla="*/ 1236 w 17232"/>
                <a:gd name="connsiteY2" fmla="*/ 12692 h 16002"/>
                <a:gd name="connsiteX3" fmla="*/ 17154 w 17232"/>
                <a:gd name="connsiteY3" fmla="*/ 8604 h 16002"/>
              </a:gdLst>
              <a:ahLst/>
              <a:cxnLst>
                <a:cxn ang="0">
                  <a:pos x="connsiteX0" y="connsiteY0"/>
                </a:cxn>
                <a:cxn ang="0">
                  <a:pos x="connsiteX1" y="connsiteY1"/>
                </a:cxn>
                <a:cxn ang="0">
                  <a:pos x="connsiteX2" y="connsiteY2"/>
                </a:cxn>
                <a:cxn ang="0">
                  <a:pos x="connsiteX3" y="connsiteY3"/>
                </a:cxn>
              </a:cxnLst>
              <a:rect l="l" t="t" r="r" b="b"/>
              <a:pathLst>
                <a:path w="17232" h="16002">
                  <a:moveTo>
                    <a:pt x="17154" y="8604"/>
                  </a:moveTo>
                  <a:cubicBezTo>
                    <a:pt x="17692" y="5055"/>
                    <a:pt x="15541" y="108"/>
                    <a:pt x="8872" y="0"/>
                  </a:cubicBezTo>
                  <a:cubicBezTo>
                    <a:pt x="698" y="645"/>
                    <a:pt x="-1776" y="8389"/>
                    <a:pt x="1236" y="12692"/>
                  </a:cubicBezTo>
                  <a:cubicBezTo>
                    <a:pt x="5645" y="18715"/>
                    <a:pt x="15971" y="16026"/>
                    <a:pt x="17154" y="86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1" name="任意多边形: 形状 1652">
              <a:extLst>
                <a:ext uri="{FF2B5EF4-FFF2-40B4-BE49-F238E27FC236}">
                  <a16:creationId xmlns:a16="http://schemas.microsoft.com/office/drawing/2014/main" xmlns="" id="{6423337F-6697-4D41-B2E5-6F69E4FE5571}"/>
                </a:ext>
              </a:extLst>
            </p:cNvPr>
            <p:cNvSpPr/>
            <p:nvPr/>
          </p:nvSpPr>
          <p:spPr>
            <a:xfrm>
              <a:off x="704931" y="5533877"/>
              <a:ext cx="72794" cy="67927"/>
            </a:xfrm>
            <a:custGeom>
              <a:avLst/>
              <a:gdLst>
                <a:gd name="connsiteX0" fmla="*/ 9500 w 17227"/>
                <a:gd name="connsiteY0" fmla="*/ 0 h 16075"/>
                <a:gd name="connsiteX1" fmla="*/ 1003 w 17227"/>
                <a:gd name="connsiteY1" fmla="*/ 12799 h 16075"/>
                <a:gd name="connsiteX2" fmla="*/ 17029 w 17227"/>
                <a:gd name="connsiteY2" fmla="*/ 8604 h 16075"/>
                <a:gd name="connsiteX3" fmla="*/ 9500 w 17227"/>
                <a:gd name="connsiteY3" fmla="*/ 0 h 16075"/>
              </a:gdLst>
              <a:ahLst/>
              <a:cxnLst>
                <a:cxn ang="0">
                  <a:pos x="connsiteX0" y="connsiteY0"/>
                </a:cxn>
                <a:cxn ang="0">
                  <a:pos x="connsiteX1" y="connsiteY1"/>
                </a:cxn>
                <a:cxn ang="0">
                  <a:pos x="connsiteX2" y="connsiteY2"/>
                </a:cxn>
                <a:cxn ang="0">
                  <a:pos x="connsiteX3" y="connsiteY3"/>
                </a:cxn>
              </a:cxnLst>
              <a:rect l="l" t="t" r="r" b="b"/>
              <a:pathLst>
                <a:path w="17227" h="16075">
                  <a:moveTo>
                    <a:pt x="9500" y="0"/>
                  </a:moveTo>
                  <a:cubicBezTo>
                    <a:pt x="1326" y="645"/>
                    <a:pt x="-1793" y="8497"/>
                    <a:pt x="1003" y="12799"/>
                  </a:cubicBezTo>
                  <a:cubicBezTo>
                    <a:pt x="4875" y="18822"/>
                    <a:pt x="15308" y="16026"/>
                    <a:pt x="17029" y="8604"/>
                  </a:cubicBezTo>
                  <a:cubicBezTo>
                    <a:pt x="17889" y="5055"/>
                    <a:pt x="16061" y="0"/>
                    <a:pt x="950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2" name="任意多边形: 形状 1653">
              <a:extLst>
                <a:ext uri="{FF2B5EF4-FFF2-40B4-BE49-F238E27FC236}">
                  <a16:creationId xmlns:a16="http://schemas.microsoft.com/office/drawing/2014/main" xmlns="" id="{8B00113F-6ABB-4FEC-87FB-48AD7A957782}"/>
                </a:ext>
              </a:extLst>
            </p:cNvPr>
            <p:cNvSpPr/>
            <p:nvPr/>
          </p:nvSpPr>
          <p:spPr>
            <a:xfrm>
              <a:off x="980787" y="5521606"/>
              <a:ext cx="72904" cy="67897"/>
            </a:xfrm>
            <a:custGeom>
              <a:avLst/>
              <a:gdLst>
                <a:gd name="connsiteX0" fmla="*/ 16926 w 17253"/>
                <a:gd name="connsiteY0" fmla="*/ 8497 h 16068"/>
                <a:gd name="connsiteX1" fmla="*/ 10150 w 17253"/>
                <a:gd name="connsiteY1" fmla="*/ 0 h 16068"/>
                <a:gd name="connsiteX2" fmla="*/ 792 w 17253"/>
                <a:gd name="connsiteY2" fmla="*/ 12907 h 16068"/>
                <a:gd name="connsiteX3" fmla="*/ 16926 w 17253"/>
                <a:gd name="connsiteY3" fmla="*/ 8497 h 16068"/>
              </a:gdLst>
              <a:ahLst/>
              <a:cxnLst>
                <a:cxn ang="0">
                  <a:pos x="connsiteX0" y="connsiteY0"/>
                </a:cxn>
                <a:cxn ang="0">
                  <a:pos x="connsiteX1" y="connsiteY1"/>
                </a:cxn>
                <a:cxn ang="0">
                  <a:pos x="connsiteX2" y="connsiteY2"/>
                </a:cxn>
                <a:cxn ang="0">
                  <a:pos x="connsiteX3" y="connsiteY3"/>
                </a:cxn>
              </a:cxnLst>
              <a:rect l="l" t="t" r="r" b="b"/>
              <a:pathLst>
                <a:path w="17253" h="16068">
                  <a:moveTo>
                    <a:pt x="16926" y="8497"/>
                  </a:moveTo>
                  <a:cubicBezTo>
                    <a:pt x="18001" y="4948"/>
                    <a:pt x="16603" y="0"/>
                    <a:pt x="10150" y="0"/>
                  </a:cubicBezTo>
                  <a:cubicBezTo>
                    <a:pt x="2513" y="753"/>
                    <a:pt x="-1896" y="8174"/>
                    <a:pt x="792" y="12907"/>
                  </a:cubicBezTo>
                  <a:cubicBezTo>
                    <a:pt x="4127" y="18822"/>
                    <a:pt x="14667" y="15918"/>
                    <a:pt x="16926"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3" name="任意多边形: 形状 1654">
              <a:extLst>
                <a:ext uri="{FF2B5EF4-FFF2-40B4-BE49-F238E27FC236}">
                  <a16:creationId xmlns:a16="http://schemas.microsoft.com/office/drawing/2014/main" xmlns="" id="{15CF1A08-FFEA-408F-BE7A-C23936AE1CF8}"/>
                </a:ext>
              </a:extLst>
            </p:cNvPr>
            <p:cNvSpPr/>
            <p:nvPr/>
          </p:nvSpPr>
          <p:spPr>
            <a:xfrm>
              <a:off x="1252996" y="5506153"/>
              <a:ext cx="71831" cy="68645"/>
            </a:xfrm>
            <a:custGeom>
              <a:avLst/>
              <a:gdLst>
                <a:gd name="connsiteX0" fmla="*/ 16502 w 16999"/>
                <a:gd name="connsiteY0" fmla="*/ 8497 h 16245"/>
                <a:gd name="connsiteX1" fmla="*/ 10586 w 16999"/>
                <a:gd name="connsiteY1" fmla="*/ 0 h 16245"/>
                <a:gd name="connsiteX2" fmla="*/ 476 w 16999"/>
                <a:gd name="connsiteY2" fmla="*/ 13014 h 16245"/>
                <a:gd name="connsiteX3" fmla="*/ 16502 w 16999"/>
                <a:gd name="connsiteY3" fmla="*/ 8497 h 16245"/>
              </a:gdLst>
              <a:ahLst/>
              <a:cxnLst>
                <a:cxn ang="0">
                  <a:pos x="connsiteX0" y="connsiteY0"/>
                </a:cxn>
                <a:cxn ang="0">
                  <a:pos x="connsiteX1" y="connsiteY1"/>
                </a:cxn>
                <a:cxn ang="0">
                  <a:pos x="connsiteX2" y="connsiteY2"/>
                </a:cxn>
                <a:cxn ang="0">
                  <a:pos x="connsiteX3" y="connsiteY3"/>
                </a:cxn>
              </a:cxnLst>
              <a:rect l="l" t="t" r="r" b="b"/>
              <a:pathLst>
                <a:path w="16999" h="16245">
                  <a:moveTo>
                    <a:pt x="16502" y="8497"/>
                  </a:moveTo>
                  <a:cubicBezTo>
                    <a:pt x="17793" y="4948"/>
                    <a:pt x="16824" y="0"/>
                    <a:pt x="10586" y="0"/>
                  </a:cubicBezTo>
                  <a:cubicBezTo>
                    <a:pt x="2627" y="860"/>
                    <a:pt x="-1460" y="8712"/>
                    <a:pt x="476" y="13014"/>
                  </a:cubicBezTo>
                  <a:cubicBezTo>
                    <a:pt x="3165" y="19037"/>
                    <a:pt x="13705" y="16133"/>
                    <a:pt x="16502"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4" name="任意多边形: 形状 1655">
              <a:extLst>
                <a:ext uri="{FF2B5EF4-FFF2-40B4-BE49-F238E27FC236}">
                  <a16:creationId xmlns:a16="http://schemas.microsoft.com/office/drawing/2014/main" xmlns="" id="{A82F9BAA-5990-4BD5-A08C-961D02BA0EBC}"/>
                </a:ext>
              </a:extLst>
            </p:cNvPr>
            <p:cNvSpPr/>
            <p:nvPr/>
          </p:nvSpPr>
          <p:spPr>
            <a:xfrm>
              <a:off x="1517261" y="5488418"/>
              <a:ext cx="71451" cy="68518"/>
            </a:xfrm>
            <a:custGeom>
              <a:avLst/>
              <a:gdLst>
                <a:gd name="connsiteX0" fmla="*/ 11076 w 16909"/>
                <a:gd name="connsiteY0" fmla="*/ 2 h 16215"/>
                <a:gd name="connsiteX1" fmla="*/ 320 w 16909"/>
                <a:gd name="connsiteY1" fmla="*/ 13124 h 16215"/>
                <a:gd name="connsiteX2" fmla="*/ 16131 w 16909"/>
                <a:gd name="connsiteY2" fmla="*/ 8391 h 16215"/>
                <a:gd name="connsiteX3" fmla="*/ 11076 w 16909"/>
                <a:gd name="connsiteY3" fmla="*/ 2 h 16215"/>
              </a:gdLst>
              <a:ahLst/>
              <a:cxnLst>
                <a:cxn ang="0">
                  <a:pos x="connsiteX0" y="connsiteY0"/>
                </a:cxn>
                <a:cxn ang="0">
                  <a:pos x="connsiteX1" y="connsiteY1"/>
                </a:cxn>
                <a:cxn ang="0">
                  <a:pos x="connsiteX2" y="connsiteY2"/>
                </a:cxn>
                <a:cxn ang="0">
                  <a:pos x="connsiteX3" y="connsiteY3"/>
                </a:cxn>
              </a:cxnLst>
              <a:rect l="l" t="t" r="r" b="b"/>
              <a:pathLst>
                <a:path w="16909" h="16215">
                  <a:moveTo>
                    <a:pt x="11076" y="2"/>
                  </a:moveTo>
                  <a:cubicBezTo>
                    <a:pt x="3332" y="970"/>
                    <a:pt x="-1293" y="8929"/>
                    <a:pt x="320" y="13124"/>
                  </a:cubicBezTo>
                  <a:cubicBezTo>
                    <a:pt x="2471" y="19039"/>
                    <a:pt x="12904" y="15920"/>
                    <a:pt x="16131" y="8391"/>
                  </a:cubicBezTo>
                  <a:cubicBezTo>
                    <a:pt x="17744" y="4842"/>
                    <a:pt x="17206" y="-106"/>
                    <a:pt x="11076"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5" name="任意多边形: 形状 1656">
              <a:extLst>
                <a:ext uri="{FF2B5EF4-FFF2-40B4-BE49-F238E27FC236}">
                  <a16:creationId xmlns:a16="http://schemas.microsoft.com/office/drawing/2014/main" xmlns="" id="{A1C36F2C-618F-410B-904A-2A2F2C43F153}"/>
                </a:ext>
              </a:extLst>
            </p:cNvPr>
            <p:cNvSpPr/>
            <p:nvPr/>
          </p:nvSpPr>
          <p:spPr>
            <a:xfrm>
              <a:off x="1770302" y="5467945"/>
              <a:ext cx="68125" cy="68907"/>
            </a:xfrm>
            <a:custGeom>
              <a:avLst/>
              <a:gdLst>
                <a:gd name="connsiteX0" fmla="*/ 11316 w 16122"/>
                <a:gd name="connsiteY0" fmla="*/ 7 h 16307"/>
                <a:gd name="connsiteX1" fmla="*/ 345 w 16122"/>
                <a:gd name="connsiteY1" fmla="*/ 13881 h 16307"/>
                <a:gd name="connsiteX2" fmla="*/ 15188 w 16122"/>
                <a:gd name="connsiteY2" fmla="*/ 8396 h 16307"/>
                <a:gd name="connsiteX3" fmla="*/ 15188 w 16122"/>
                <a:gd name="connsiteY3" fmla="*/ 8396 h 16307"/>
                <a:gd name="connsiteX4" fmla="*/ 11316 w 16122"/>
                <a:gd name="connsiteY4" fmla="*/ 7 h 16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2" h="16307">
                  <a:moveTo>
                    <a:pt x="11316" y="7"/>
                  </a:moveTo>
                  <a:cubicBezTo>
                    <a:pt x="4217" y="975"/>
                    <a:pt x="-1484" y="9364"/>
                    <a:pt x="345" y="13881"/>
                  </a:cubicBezTo>
                  <a:cubicBezTo>
                    <a:pt x="2388" y="18936"/>
                    <a:pt x="11638" y="15602"/>
                    <a:pt x="15188" y="8396"/>
                  </a:cubicBezTo>
                  <a:lnTo>
                    <a:pt x="15188" y="8396"/>
                  </a:lnTo>
                  <a:cubicBezTo>
                    <a:pt x="16801" y="4847"/>
                    <a:pt x="16801" y="-209"/>
                    <a:pt x="11316"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6" name="任意多边形: 形状 1657">
              <a:extLst>
                <a:ext uri="{FF2B5EF4-FFF2-40B4-BE49-F238E27FC236}">
                  <a16:creationId xmlns:a16="http://schemas.microsoft.com/office/drawing/2014/main" xmlns="" id="{7861ACAD-3BB9-42B7-982E-E78E72EFE5CE}"/>
                </a:ext>
              </a:extLst>
            </p:cNvPr>
            <p:cNvSpPr/>
            <p:nvPr/>
          </p:nvSpPr>
          <p:spPr>
            <a:xfrm>
              <a:off x="2000285" y="5445676"/>
              <a:ext cx="64614" cy="69448"/>
            </a:xfrm>
            <a:custGeom>
              <a:avLst/>
              <a:gdLst>
                <a:gd name="connsiteX0" fmla="*/ 127 w 15291"/>
                <a:gd name="connsiteY0" fmla="*/ 13989 h 16435"/>
                <a:gd name="connsiteX1" fmla="*/ 13894 w 15291"/>
                <a:gd name="connsiteY1" fmla="*/ 8396 h 16435"/>
                <a:gd name="connsiteX2" fmla="*/ 11421 w 15291"/>
                <a:gd name="connsiteY2" fmla="*/ 7 h 16435"/>
                <a:gd name="connsiteX3" fmla="*/ 127 w 15291"/>
                <a:gd name="connsiteY3" fmla="*/ 13989 h 16435"/>
              </a:gdLst>
              <a:ahLst/>
              <a:cxnLst>
                <a:cxn ang="0">
                  <a:pos x="connsiteX0" y="connsiteY0"/>
                </a:cxn>
                <a:cxn ang="0">
                  <a:pos x="connsiteX1" y="connsiteY1"/>
                </a:cxn>
                <a:cxn ang="0">
                  <a:pos x="connsiteX2" y="connsiteY2"/>
                </a:cxn>
                <a:cxn ang="0">
                  <a:pos x="connsiteX3" y="connsiteY3"/>
                </a:cxn>
              </a:cxnLst>
              <a:rect l="l" t="t" r="r" b="b"/>
              <a:pathLst>
                <a:path w="15291" h="16435">
                  <a:moveTo>
                    <a:pt x="127" y="13989"/>
                  </a:moveTo>
                  <a:cubicBezTo>
                    <a:pt x="1418" y="19152"/>
                    <a:pt x="10022" y="15602"/>
                    <a:pt x="13894" y="8396"/>
                  </a:cubicBezTo>
                  <a:cubicBezTo>
                    <a:pt x="15830" y="4739"/>
                    <a:pt x="16368" y="-208"/>
                    <a:pt x="11421" y="7"/>
                  </a:cubicBezTo>
                  <a:cubicBezTo>
                    <a:pt x="4967" y="1082"/>
                    <a:pt x="-948" y="9472"/>
                    <a:pt x="127" y="139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7" name="任意多边形: 形状 1668">
              <a:extLst>
                <a:ext uri="{FF2B5EF4-FFF2-40B4-BE49-F238E27FC236}">
                  <a16:creationId xmlns:a16="http://schemas.microsoft.com/office/drawing/2014/main" xmlns="" id="{D3F3880C-943D-43DD-BA8D-53856EE353B1}"/>
                </a:ext>
              </a:extLst>
            </p:cNvPr>
            <p:cNvSpPr/>
            <p:nvPr/>
          </p:nvSpPr>
          <p:spPr>
            <a:xfrm>
              <a:off x="33462" y="5677041"/>
              <a:ext cx="69887" cy="64398"/>
            </a:xfrm>
            <a:custGeom>
              <a:avLst/>
              <a:gdLst>
                <a:gd name="connsiteX0" fmla="*/ 16536 w 16539"/>
                <a:gd name="connsiteY0" fmla="*/ 8389 h 15240"/>
                <a:gd name="connsiteX1" fmla="*/ 7716 w 16539"/>
                <a:gd name="connsiteY1" fmla="*/ 0 h 15240"/>
                <a:gd name="connsiteX2" fmla="*/ 2339 w 16539"/>
                <a:gd name="connsiteY2" fmla="*/ 12584 h 15240"/>
                <a:gd name="connsiteX3" fmla="*/ 16536 w 16539"/>
                <a:gd name="connsiteY3" fmla="*/ 8389 h 15240"/>
              </a:gdLst>
              <a:ahLst/>
              <a:cxnLst>
                <a:cxn ang="0">
                  <a:pos x="connsiteX0" y="connsiteY0"/>
                </a:cxn>
                <a:cxn ang="0">
                  <a:pos x="connsiteX1" y="connsiteY1"/>
                </a:cxn>
                <a:cxn ang="0">
                  <a:pos x="connsiteX2" y="connsiteY2"/>
                </a:cxn>
                <a:cxn ang="0">
                  <a:pos x="connsiteX3" y="connsiteY3"/>
                </a:cxn>
              </a:cxnLst>
              <a:rect l="l" t="t" r="r" b="b"/>
              <a:pathLst>
                <a:path w="16539" h="15240">
                  <a:moveTo>
                    <a:pt x="16536" y="8389"/>
                  </a:moveTo>
                  <a:cubicBezTo>
                    <a:pt x="16644" y="5055"/>
                    <a:pt x="14062" y="215"/>
                    <a:pt x="7716" y="0"/>
                  </a:cubicBezTo>
                  <a:cubicBezTo>
                    <a:pt x="-28" y="430"/>
                    <a:pt x="-2179" y="8067"/>
                    <a:pt x="2339" y="12584"/>
                  </a:cubicBezTo>
                  <a:cubicBezTo>
                    <a:pt x="7286" y="17639"/>
                    <a:pt x="16213" y="15058"/>
                    <a:pt x="16536"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8" name="任意多边形: 形状 1669">
              <a:extLst>
                <a:ext uri="{FF2B5EF4-FFF2-40B4-BE49-F238E27FC236}">
                  <a16:creationId xmlns:a16="http://schemas.microsoft.com/office/drawing/2014/main" xmlns="" id="{87A84250-9E0C-4B75-9A0A-0E3986D0FA9F}"/>
                </a:ext>
              </a:extLst>
            </p:cNvPr>
            <p:cNvSpPr/>
            <p:nvPr/>
          </p:nvSpPr>
          <p:spPr>
            <a:xfrm>
              <a:off x="301411" y="5672494"/>
              <a:ext cx="70289" cy="64246"/>
            </a:xfrm>
            <a:custGeom>
              <a:avLst/>
              <a:gdLst>
                <a:gd name="connsiteX0" fmla="*/ 8409 w 16634"/>
                <a:gd name="connsiteY0" fmla="*/ 0 h 15204"/>
                <a:gd name="connsiteX1" fmla="*/ 1418 w 16634"/>
                <a:gd name="connsiteY1" fmla="*/ 12046 h 15204"/>
                <a:gd name="connsiteX2" fmla="*/ 16584 w 16634"/>
                <a:gd name="connsiteY2" fmla="*/ 8282 h 15204"/>
                <a:gd name="connsiteX3" fmla="*/ 8409 w 16634"/>
                <a:gd name="connsiteY3" fmla="*/ 0 h 15204"/>
              </a:gdLst>
              <a:ahLst/>
              <a:cxnLst>
                <a:cxn ang="0">
                  <a:pos x="connsiteX0" y="connsiteY0"/>
                </a:cxn>
                <a:cxn ang="0">
                  <a:pos x="connsiteX1" y="connsiteY1"/>
                </a:cxn>
                <a:cxn ang="0">
                  <a:pos x="connsiteX2" y="connsiteY2"/>
                </a:cxn>
                <a:cxn ang="0">
                  <a:pos x="connsiteX3" y="connsiteY3"/>
                </a:cxn>
              </a:cxnLst>
              <a:rect l="l" t="t" r="r" b="b"/>
              <a:pathLst>
                <a:path w="16634" h="15204">
                  <a:moveTo>
                    <a:pt x="8409" y="0"/>
                  </a:moveTo>
                  <a:cubicBezTo>
                    <a:pt x="988" y="538"/>
                    <a:pt x="-2024" y="7529"/>
                    <a:pt x="1418" y="12046"/>
                  </a:cubicBezTo>
                  <a:cubicBezTo>
                    <a:pt x="5720" y="17747"/>
                    <a:pt x="15615" y="15273"/>
                    <a:pt x="16584" y="8282"/>
                  </a:cubicBezTo>
                  <a:cubicBezTo>
                    <a:pt x="17014" y="4948"/>
                    <a:pt x="14755" y="107"/>
                    <a:pt x="840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9" name="任意多边形: 形状 1670">
              <a:extLst>
                <a:ext uri="{FF2B5EF4-FFF2-40B4-BE49-F238E27FC236}">
                  <a16:creationId xmlns:a16="http://schemas.microsoft.com/office/drawing/2014/main" xmlns="" id="{81346966-D8C4-4BDF-B16C-75EEC253D7D8}"/>
                </a:ext>
              </a:extLst>
            </p:cNvPr>
            <p:cNvSpPr/>
            <p:nvPr/>
          </p:nvSpPr>
          <p:spPr>
            <a:xfrm>
              <a:off x="570891" y="5664769"/>
              <a:ext cx="70297" cy="64529"/>
            </a:xfrm>
            <a:custGeom>
              <a:avLst/>
              <a:gdLst>
                <a:gd name="connsiteX0" fmla="*/ 16483 w 16636"/>
                <a:gd name="connsiteY0" fmla="*/ 8174 h 15271"/>
                <a:gd name="connsiteX1" fmla="*/ 8954 w 16636"/>
                <a:gd name="connsiteY1" fmla="*/ 0 h 15271"/>
                <a:gd name="connsiteX2" fmla="*/ 995 w 16636"/>
                <a:gd name="connsiteY2" fmla="*/ 12154 h 15271"/>
                <a:gd name="connsiteX3" fmla="*/ 16483 w 16636"/>
                <a:gd name="connsiteY3" fmla="*/ 8174 h 15271"/>
              </a:gdLst>
              <a:ahLst/>
              <a:cxnLst>
                <a:cxn ang="0">
                  <a:pos x="connsiteX0" y="connsiteY0"/>
                </a:cxn>
                <a:cxn ang="0">
                  <a:pos x="connsiteX1" y="connsiteY1"/>
                </a:cxn>
                <a:cxn ang="0">
                  <a:pos x="connsiteX2" y="connsiteY2"/>
                </a:cxn>
                <a:cxn ang="0">
                  <a:pos x="connsiteX3" y="connsiteY3"/>
                </a:cxn>
              </a:cxnLst>
              <a:rect l="l" t="t" r="r" b="b"/>
              <a:pathLst>
                <a:path w="16636" h="15271">
                  <a:moveTo>
                    <a:pt x="16483" y="8174"/>
                  </a:moveTo>
                  <a:cubicBezTo>
                    <a:pt x="17236" y="4840"/>
                    <a:pt x="15300" y="0"/>
                    <a:pt x="8954" y="0"/>
                  </a:cubicBezTo>
                  <a:cubicBezTo>
                    <a:pt x="1103" y="645"/>
                    <a:pt x="-1694" y="8067"/>
                    <a:pt x="995" y="12154"/>
                  </a:cubicBezTo>
                  <a:cubicBezTo>
                    <a:pt x="4867" y="17854"/>
                    <a:pt x="14977" y="15273"/>
                    <a:pt x="16483"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0" name="任意多边形: 形状 1671">
              <a:extLst>
                <a:ext uri="{FF2B5EF4-FFF2-40B4-BE49-F238E27FC236}">
                  <a16:creationId xmlns:a16="http://schemas.microsoft.com/office/drawing/2014/main" xmlns="" id="{376B07C1-1D97-4695-99B0-8D6E6612F3E3}"/>
                </a:ext>
              </a:extLst>
            </p:cNvPr>
            <p:cNvSpPr/>
            <p:nvPr/>
          </p:nvSpPr>
          <p:spPr>
            <a:xfrm>
              <a:off x="838316" y="5654315"/>
              <a:ext cx="70183" cy="64842"/>
            </a:xfrm>
            <a:custGeom>
              <a:avLst/>
              <a:gdLst>
                <a:gd name="connsiteX0" fmla="*/ 16331 w 16609"/>
                <a:gd name="connsiteY0" fmla="*/ 8174 h 15345"/>
                <a:gd name="connsiteX1" fmla="*/ 9662 w 16609"/>
                <a:gd name="connsiteY1" fmla="*/ 0 h 15345"/>
                <a:gd name="connsiteX2" fmla="*/ 735 w 16609"/>
                <a:gd name="connsiteY2" fmla="*/ 12261 h 15345"/>
                <a:gd name="connsiteX3" fmla="*/ 16331 w 16609"/>
                <a:gd name="connsiteY3" fmla="*/ 8174 h 15345"/>
              </a:gdLst>
              <a:ahLst/>
              <a:cxnLst>
                <a:cxn ang="0">
                  <a:pos x="connsiteX0" y="connsiteY0"/>
                </a:cxn>
                <a:cxn ang="0">
                  <a:pos x="connsiteX1" y="connsiteY1"/>
                </a:cxn>
                <a:cxn ang="0">
                  <a:pos x="connsiteX2" y="connsiteY2"/>
                </a:cxn>
                <a:cxn ang="0">
                  <a:pos x="connsiteX3" y="connsiteY3"/>
                </a:cxn>
              </a:cxnLst>
              <a:rect l="l" t="t" r="r" b="b"/>
              <a:pathLst>
                <a:path w="16609" h="15345">
                  <a:moveTo>
                    <a:pt x="16331" y="8174"/>
                  </a:moveTo>
                  <a:cubicBezTo>
                    <a:pt x="17299" y="4840"/>
                    <a:pt x="15901" y="0"/>
                    <a:pt x="9662" y="0"/>
                  </a:cubicBezTo>
                  <a:cubicBezTo>
                    <a:pt x="1811" y="753"/>
                    <a:pt x="-1631" y="8174"/>
                    <a:pt x="735" y="12261"/>
                  </a:cubicBezTo>
                  <a:cubicBezTo>
                    <a:pt x="4070" y="17962"/>
                    <a:pt x="14287" y="15273"/>
                    <a:pt x="16331"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1" name="任意多边形: 形状 1672">
              <a:extLst>
                <a:ext uri="{FF2B5EF4-FFF2-40B4-BE49-F238E27FC236}">
                  <a16:creationId xmlns:a16="http://schemas.microsoft.com/office/drawing/2014/main" xmlns="" id="{507EBDB4-A41E-4EDE-9EED-43095628C1D3}"/>
                </a:ext>
              </a:extLst>
            </p:cNvPr>
            <p:cNvSpPr/>
            <p:nvPr/>
          </p:nvSpPr>
          <p:spPr>
            <a:xfrm>
              <a:off x="1102522" y="5641127"/>
              <a:ext cx="70056" cy="65138"/>
            </a:xfrm>
            <a:custGeom>
              <a:avLst/>
              <a:gdLst>
                <a:gd name="connsiteX0" fmla="*/ 16081 w 16579"/>
                <a:gd name="connsiteY0" fmla="*/ 8068 h 15415"/>
                <a:gd name="connsiteX1" fmla="*/ 10273 w 16579"/>
                <a:gd name="connsiteY1" fmla="*/ 2 h 15415"/>
                <a:gd name="connsiteX2" fmla="*/ 485 w 16579"/>
                <a:gd name="connsiteY2" fmla="*/ 12371 h 15415"/>
                <a:gd name="connsiteX3" fmla="*/ 16081 w 16579"/>
                <a:gd name="connsiteY3" fmla="*/ 8068 h 15415"/>
              </a:gdLst>
              <a:ahLst/>
              <a:cxnLst>
                <a:cxn ang="0">
                  <a:pos x="connsiteX0" y="connsiteY0"/>
                </a:cxn>
                <a:cxn ang="0">
                  <a:pos x="connsiteX1" y="connsiteY1"/>
                </a:cxn>
                <a:cxn ang="0">
                  <a:pos x="connsiteX2" y="connsiteY2"/>
                </a:cxn>
                <a:cxn ang="0">
                  <a:pos x="connsiteX3" y="connsiteY3"/>
                </a:cxn>
              </a:cxnLst>
              <a:rect l="l" t="t" r="r" b="b"/>
              <a:pathLst>
                <a:path w="16579" h="15415">
                  <a:moveTo>
                    <a:pt x="16081" y="8068"/>
                  </a:moveTo>
                  <a:cubicBezTo>
                    <a:pt x="17371" y="4627"/>
                    <a:pt x="16403" y="-106"/>
                    <a:pt x="10273" y="2"/>
                  </a:cubicBezTo>
                  <a:cubicBezTo>
                    <a:pt x="2529" y="755"/>
                    <a:pt x="-1451" y="8284"/>
                    <a:pt x="485" y="12371"/>
                  </a:cubicBezTo>
                  <a:cubicBezTo>
                    <a:pt x="3174" y="18071"/>
                    <a:pt x="13392" y="15275"/>
                    <a:pt x="16081" y="80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2" name="任意多边形: 形状 1673">
              <a:extLst>
                <a:ext uri="{FF2B5EF4-FFF2-40B4-BE49-F238E27FC236}">
                  <a16:creationId xmlns:a16="http://schemas.microsoft.com/office/drawing/2014/main" xmlns="" id="{5D16389A-EC7E-4C25-8EA0-8DA47E0386B0}"/>
                </a:ext>
              </a:extLst>
            </p:cNvPr>
            <p:cNvSpPr/>
            <p:nvPr/>
          </p:nvSpPr>
          <p:spPr>
            <a:xfrm>
              <a:off x="1360596" y="5624766"/>
              <a:ext cx="69680" cy="65771"/>
            </a:xfrm>
            <a:custGeom>
              <a:avLst/>
              <a:gdLst>
                <a:gd name="connsiteX0" fmla="*/ 10829 w 16490"/>
                <a:gd name="connsiteY0" fmla="*/ 2 h 15565"/>
                <a:gd name="connsiteX1" fmla="*/ 289 w 16490"/>
                <a:gd name="connsiteY1" fmla="*/ 12586 h 15565"/>
                <a:gd name="connsiteX2" fmla="*/ 15776 w 16490"/>
                <a:gd name="connsiteY2" fmla="*/ 8068 h 15565"/>
                <a:gd name="connsiteX3" fmla="*/ 10829 w 16490"/>
                <a:gd name="connsiteY3" fmla="*/ 2 h 15565"/>
              </a:gdLst>
              <a:ahLst/>
              <a:cxnLst>
                <a:cxn ang="0">
                  <a:pos x="connsiteX0" y="connsiteY0"/>
                </a:cxn>
                <a:cxn ang="0">
                  <a:pos x="connsiteX1" y="connsiteY1"/>
                </a:cxn>
                <a:cxn ang="0">
                  <a:pos x="connsiteX2" y="connsiteY2"/>
                </a:cxn>
                <a:cxn ang="0">
                  <a:pos x="connsiteX3" y="connsiteY3"/>
                </a:cxn>
              </a:cxnLst>
              <a:rect l="l" t="t" r="r" b="b"/>
              <a:pathLst>
                <a:path w="16490" h="15565">
                  <a:moveTo>
                    <a:pt x="10829" y="2"/>
                  </a:moveTo>
                  <a:cubicBezTo>
                    <a:pt x="3300" y="862"/>
                    <a:pt x="-1217" y="8499"/>
                    <a:pt x="289" y="12586"/>
                  </a:cubicBezTo>
                  <a:cubicBezTo>
                    <a:pt x="2440" y="18286"/>
                    <a:pt x="12550" y="15275"/>
                    <a:pt x="15776" y="8068"/>
                  </a:cubicBezTo>
                  <a:cubicBezTo>
                    <a:pt x="17282" y="4734"/>
                    <a:pt x="16745" y="-106"/>
                    <a:pt x="1082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3" name="任意多边形: 形状 1674">
              <a:extLst>
                <a:ext uri="{FF2B5EF4-FFF2-40B4-BE49-F238E27FC236}">
                  <a16:creationId xmlns:a16="http://schemas.microsoft.com/office/drawing/2014/main" xmlns="" id="{B3C0FFB7-8C57-48F4-BC9E-CB8C94D53E92}"/>
                </a:ext>
              </a:extLst>
            </p:cNvPr>
            <p:cNvSpPr/>
            <p:nvPr/>
          </p:nvSpPr>
          <p:spPr>
            <a:xfrm>
              <a:off x="1610718" y="5606131"/>
              <a:ext cx="68501" cy="65894"/>
            </a:xfrm>
            <a:custGeom>
              <a:avLst/>
              <a:gdLst>
                <a:gd name="connsiteX0" fmla="*/ 15202 w 16211"/>
                <a:gd name="connsiteY0" fmla="*/ 8068 h 15594"/>
                <a:gd name="connsiteX1" fmla="*/ 11330 w 16211"/>
                <a:gd name="connsiteY1" fmla="*/ 2 h 15594"/>
                <a:gd name="connsiteX2" fmla="*/ 144 w 16211"/>
                <a:gd name="connsiteY2" fmla="*/ 12693 h 15594"/>
                <a:gd name="connsiteX3" fmla="*/ 15202 w 16211"/>
                <a:gd name="connsiteY3" fmla="*/ 8068 h 15594"/>
              </a:gdLst>
              <a:ahLst/>
              <a:cxnLst>
                <a:cxn ang="0">
                  <a:pos x="connsiteX0" y="connsiteY0"/>
                </a:cxn>
                <a:cxn ang="0">
                  <a:pos x="connsiteX1" y="connsiteY1"/>
                </a:cxn>
                <a:cxn ang="0">
                  <a:pos x="connsiteX2" y="connsiteY2"/>
                </a:cxn>
                <a:cxn ang="0">
                  <a:pos x="connsiteX3" y="connsiteY3"/>
                </a:cxn>
              </a:cxnLst>
              <a:rect l="l" t="t" r="r" b="b"/>
              <a:pathLst>
                <a:path w="16211" h="15594">
                  <a:moveTo>
                    <a:pt x="15202" y="8068"/>
                  </a:moveTo>
                  <a:cubicBezTo>
                    <a:pt x="16923" y="4627"/>
                    <a:pt x="16923" y="-106"/>
                    <a:pt x="11330" y="2"/>
                  </a:cubicBezTo>
                  <a:cubicBezTo>
                    <a:pt x="4124" y="970"/>
                    <a:pt x="-931" y="8606"/>
                    <a:pt x="144" y="12693"/>
                  </a:cubicBezTo>
                  <a:cubicBezTo>
                    <a:pt x="1543" y="18286"/>
                    <a:pt x="11438" y="15275"/>
                    <a:pt x="15202" y="80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4" name="任意多边形: 形状 1675">
              <a:extLst>
                <a:ext uri="{FF2B5EF4-FFF2-40B4-BE49-F238E27FC236}">
                  <a16:creationId xmlns:a16="http://schemas.microsoft.com/office/drawing/2014/main" xmlns="" id="{CE597321-8AD8-4C84-88A4-1F0C68299508}"/>
                </a:ext>
              </a:extLst>
            </p:cNvPr>
            <p:cNvSpPr/>
            <p:nvPr/>
          </p:nvSpPr>
          <p:spPr>
            <a:xfrm>
              <a:off x="1842133" y="5585201"/>
              <a:ext cx="65480" cy="66367"/>
            </a:xfrm>
            <a:custGeom>
              <a:avLst/>
              <a:gdLst>
                <a:gd name="connsiteX0" fmla="*/ 14107 w 15496"/>
                <a:gd name="connsiteY0" fmla="*/ 8074 h 15706"/>
                <a:gd name="connsiteX1" fmla="*/ 14107 w 15496"/>
                <a:gd name="connsiteY1" fmla="*/ 8074 h 15706"/>
                <a:gd name="connsiteX2" fmla="*/ 11526 w 15496"/>
                <a:gd name="connsiteY2" fmla="*/ 7 h 15706"/>
                <a:gd name="connsiteX3" fmla="*/ 125 w 15496"/>
                <a:gd name="connsiteY3" fmla="*/ 13344 h 15706"/>
                <a:gd name="connsiteX4" fmla="*/ 14107 w 15496"/>
                <a:gd name="connsiteY4" fmla="*/ 8074 h 15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6" h="15706">
                  <a:moveTo>
                    <a:pt x="14107" y="8074"/>
                  </a:moveTo>
                  <a:lnTo>
                    <a:pt x="14107" y="8074"/>
                  </a:lnTo>
                  <a:cubicBezTo>
                    <a:pt x="16044" y="4632"/>
                    <a:pt x="16581" y="-208"/>
                    <a:pt x="11526" y="7"/>
                  </a:cubicBezTo>
                  <a:cubicBezTo>
                    <a:pt x="5073" y="975"/>
                    <a:pt x="-950" y="9042"/>
                    <a:pt x="125" y="13344"/>
                  </a:cubicBezTo>
                  <a:cubicBezTo>
                    <a:pt x="1416" y="18291"/>
                    <a:pt x="10235" y="14957"/>
                    <a:pt x="14107" y="8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5" name="任意多边形: 形状 1676">
              <a:extLst>
                <a:ext uri="{FF2B5EF4-FFF2-40B4-BE49-F238E27FC236}">
                  <a16:creationId xmlns:a16="http://schemas.microsoft.com/office/drawing/2014/main" xmlns="" id="{FE2272B2-BD02-4813-9A1B-D502474615ED}"/>
                </a:ext>
              </a:extLst>
            </p:cNvPr>
            <p:cNvSpPr/>
            <p:nvPr/>
          </p:nvSpPr>
          <p:spPr>
            <a:xfrm>
              <a:off x="2051233" y="5562932"/>
              <a:ext cx="62873" cy="66769"/>
            </a:xfrm>
            <a:custGeom>
              <a:avLst/>
              <a:gdLst>
                <a:gd name="connsiteX0" fmla="*/ 11733 w 14879"/>
                <a:gd name="connsiteY0" fmla="*/ 7 h 15801"/>
                <a:gd name="connsiteX1" fmla="*/ 117 w 14879"/>
                <a:gd name="connsiteY1" fmla="*/ 13989 h 15801"/>
                <a:gd name="connsiteX2" fmla="*/ 13023 w 14879"/>
                <a:gd name="connsiteY2" fmla="*/ 8074 h 15801"/>
                <a:gd name="connsiteX3" fmla="*/ 11733 w 14879"/>
                <a:gd name="connsiteY3" fmla="*/ 7 h 15801"/>
              </a:gdLst>
              <a:ahLst/>
              <a:cxnLst>
                <a:cxn ang="0">
                  <a:pos x="connsiteX0" y="connsiteY0"/>
                </a:cxn>
                <a:cxn ang="0">
                  <a:pos x="connsiteX1" y="connsiteY1"/>
                </a:cxn>
                <a:cxn ang="0">
                  <a:pos x="connsiteX2" y="connsiteY2"/>
                </a:cxn>
                <a:cxn ang="0">
                  <a:pos x="connsiteX3" y="connsiteY3"/>
                </a:cxn>
              </a:cxnLst>
              <a:rect l="l" t="t" r="r" b="b"/>
              <a:pathLst>
                <a:path w="14879" h="15801">
                  <a:moveTo>
                    <a:pt x="11733" y="7"/>
                  </a:moveTo>
                  <a:cubicBezTo>
                    <a:pt x="5602" y="1083"/>
                    <a:pt x="-959" y="9902"/>
                    <a:pt x="117" y="13989"/>
                  </a:cubicBezTo>
                  <a:cubicBezTo>
                    <a:pt x="1192" y="18184"/>
                    <a:pt x="8936" y="14635"/>
                    <a:pt x="13023" y="8074"/>
                  </a:cubicBezTo>
                  <a:cubicBezTo>
                    <a:pt x="15174" y="4524"/>
                    <a:pt x="16250" y="-208"/>
                    <a:pt x="11733"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6" name="任意多边形: 形状 1677">
              <a:extLst>
                <a:ext uri="{FF2B5EF4-FFF2-40B4-BE49-F238E27FC236}">
                  <a16:creationId xmlns:a16="http://schemas.microsoft.com/office/drawing/2014/main" xmlns="" id="{DDDFD692-B933-4E82-A50F-75FFB4104033}"/>
                </a:ext>
              </a:extLst>
            </p:cNvPr>
            <p:cNvSpPr/>
            <p:nvPr/>
          </p:nvSpPr>
          <p:spPr>
            <a:xfrm>
              <a:off x="2236775" y="5539265"/>
              <a:ext cx="60320" cy="67212"/>
            </a:xfrm>
            <a:custGeom>
              <a:avLst/>
              <a:gdLst>
                <a:gd name="connsiteX0" fmla="*/ 11814 w 14275"/>
                <a:gd name="connsiteY0" fmla="*/ 15 h 15906"/>
                <a:gd name="connsiteX1" fmla="*/ 91 w 14275"/>
                <a:gd name="connsiteY1" fmla="*/ 14535 h 15906"/>
                <a:gd name="connsiteX2" fmla="*/ 11922 w 14275"/>
                <a:gd name="connsiteY2" fmla="*/ 8082 h 15906"/>
                <a:gd name="connsiteX3" fmla="*/ 11814 w 14275"/>
                <a:gd name="connsiteY3" fmla="*/ 15 h 15906"/>
              </a:gdLst>
              <a:ahLst/>
              <a:cxnLst>
                <a:cxn ang="0">
                  <a:pos x="connsiteX0" y="connsiteY0"/>
                </a:cxn>
                <a:cxn ang="0">
                  <a:pos x="connsiteX1" y="connsiteY1"/>
                </a:cxn>
                <a:cxn ang="0">
                  <a:pos x="connsiteX2" y="connsiteY2"/>
                </a:cxn>
                <a:cxn ang="0">
                  <a:pos x="connsiteX3" y="connsiteY3"/>
                </a:cxn>
              </a:cxnLst>
              <a:rect l="l" t="t" r="r" b="b"/>
              <a:pathLst>
                <a:path w="14275" h="15906">
                  <a:moveTo>
                    <a:pt x="11814" y="15"/>
                  </a:moveTo>
                  <a:cubicBezTo>
                    <a:pt x="6114" y="1198"/>
                    <a:pt x="-878" y="10663"/>
                    <a:pt x="91" y="14535"/>
                  </a:cubicBezTo>
                  <a:cubicBezTo>
                    <a:pt x="951" y="18085"/>
                    <a:pt x="7727" y="14320"/>
                    <a:pt x="11922" y="8082"/>
                  </a:cubicBezTo>
                  <a:cubicBezTo>
                    <a:pt x="14288" y="4533"/>
                    <a:pt x="15794" y="-307"/>
                    <a:pt x="11814"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7" name="任意多边形: 形状 1678">
              <a:extLst>
                <a:ext uri="{FF2B5EF4-FFF2-40B4-BE49-F238E27FC236}">
                  <a16:creationId xmlns:a16="http://schemas.microsoft.com/office/drawing/2014/main" xmlns="" id="{D58E80BB-F084-4746-BA25-67537D737196}"/>
                </a:ext>
              </a:extLst>
            </p:cNvPr>
            <p:cNvSpPr/>
            <p:nvPr/>
          </p:nvSpPr>
          <p:spPr>
            <a:xfrm>
              <a:off x="2398666" y="5514722"/>
              <a:ext cx="57794" cy="67610"/>
            </a:xfrm>
            <a:custGeom>
              <a:avLst/>
              <a:gdLst>
                <a:gd name="connsiteX0" fmla="*/ 10824 w 13677"/>
                <a:gd name="connsiteY0" fmla="*/ 8082 h 16000"/>
                <a:gd name="connsiteX1" fmla="*/ 11900 w 13677"/>
                <a:gd name="connsiteY1" fmla="*/ 15 h 16000"/>
                <a:gd name="connsiteX2" fmla="*/ 69 w 13677"/>
                <a:gd name="connsiteY2" fmla="*/ 15073 h 16000"/>
                <a:gd name="connsiteX3" fmla="*/ 10824 w 13677"/>
                <a:gd name="connsiteY3" fmla="*/ 8082 h 16000"/>
              </a:gdLst>
              <a:ahLst/>
              <a:cxnLst>
                <a:cxn ang="0">
                  <a:pos x="connsiteX0" y="connsiteY0"/>
                </a:cxn>
                <a:cxn ang="0">
                  <a:pos x="connsiteX1" y="connsiteY1"/>
                </a:cxn>
                <a:cxn ang="0">
                  <a:pos x="connsiteX2" y="connsiteY2"/>
                </a:cxn>
                <a:cxn ang="0">
                  <a:pos x="connsiteX3" y="connsiteY3"/>
                </a:cxn>
              </a:cxnLst>
              <a:rect l="l" t="t" r="r" b="b"/>
              <a:pathLst>
                <a:path w="13677" h="16000">
                  <a:moveTo>
                    <a:pt x="10824" y="8082"/>
                  </a:moveTo>
                  <a:cubicBezTo>
                    <a:pt x="13298" y="4533"/>
                    <a:pt x="15234" y="-307"/>
                    <a:pt x="11900" y="15"/>
                  </a:cubicBezTo>
                  <a:cubicBezTo>
                    <a:pt x="6629" y="1306"/>
                    <a:pt x="-792" y="11631"/>
                    <a:pt x="69" y="15073"/>
                  </a:cubicBezTo>
                  <a:cubicBezTo>
                    <a:pt x="714" y="17870"/>
                    <a:pt x="6737" y="13998"/>
                    <a:pt x="10824" y="80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8" name="任意多边形: 形状 1679">
              <a:extLst>
                <a:ext uri="{FF2B5EF4-FFF2-40B4-BE49-F238E27FC236}">
                  <a16:creationId xmlns:a16="http://schemas.microsoft.com/office/drawing/2014/main" xmlns="" id="{90206F1E-E1F9-4DE1-A481-F21E5D105D62}"/>
                </a:ext>
              </a:extLst>
            </p:cNvPr>
            <p:cNvSpPr/>
            <p:nvPr/>
          </p:nvSpPr>
          <p:spPr>
            <a:xfrm>
              <a:off x="2535546" y="5488820"/>
              <a:ext cx="56124" cy="68269"/>
            </a:xfrm>
            <a:custGeom>
              <a:avLst/>
              <a:gdLst>
                <a:gd name="connsiteX0" fmla="*/ 9837 w 13282"/>
                <a:gd name="connsiteY0" fmla="*/ 8189 h 16156"/>
                <a:gd name="connsiteX1" fmla="*/ 12095 w 13282"/>
                <a:gd name="connsiteY1" fmla="*/ 15 h 16156"/>
                <a:gd name="connsiteX2" fmla="*/ 49 w 13282"/>
                <a:gd name="connsiteY2" fmla="*/ 15503 h 16156"/>
                <a:gd name="connsiteX3" fmla="*/ 9837 w 13282"/>
                <a:gd name="connsiteY3" fmla="*/ 8189 h 16156"/>
              </a:gdLst>
              <a:ahLst/>
              <a:cxnLst>
                <a:cxn ang="0">
                  <a:pos x="connsiteX0" y="connsiteY0"/>
                </a:cxn>
                <a:cxn ang="0">
                  <a:pos x="connsiteX1" y="connsiteY1"/>
                </a:cxn>
                <a:cxn ang="0">
                  <a:pos x="connsiteX2" y="connsiteY2"/>
                </a:cxn>
                <a:cxn ang="0">
                  <a:pos x="connsiteX3" y="connsiteY3"/>
                </a:cxn>
              </a:cxnLst>
              <a:rect l="l" t="t" r="r" b="b"/>
              <a:pathLst>
                <a:path w="13282" h="16156">
                  <a:moveTo>
                    <a:pt x="9837" y="8189"/>
                  </a:moveTo>
                  <a:cubicBezTo>
                    <a:pt x="12418" y="4640"/>
                    <a:pt x="14784" y="-308"/>
                    <a:pt x="12095" y="15"/>
                  </a:cubicBezTo>
                  <a:cubicBezTo>
                    <a:pt x="7363" y="1413"/>
                    <a:pt x="-704" y="12599"/>
                    <a:pt x="49" y="15503"/>
                  </a:cubicBezTo>
                  <a:cubicBezTo>
                    <a:pt x="587" y="17762"/>
                    <a:pt x="5750" y="13890"/>
                    <a:pt x="9837" y="81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9" name="任意多边形: 形状 1680">
              <a:extLst>
                <a:ext uri="{FF2B5EF4-FFF2-40B4-BE49-F238E27FC236}">
                  <a16:creationId xmlns:a16="http://schemas.microsoft.com/office/drawing/2014/main" xmlns="" id="{22B50966-7501-46BC-B156-DC3C48FBEA69}"/>
                </a:ext>
              </a:extLst>
            </p:cNvPr>
            <p:cNvSpPr/>
            <p:nvPr/>
          </p:nvSpPr>
          <p:spPr>
            <a:xfrm>
              <a:off x="2647005" y="5462456"/>
              <a:ext cx="54760" cy="68856"/>
            </a:xfrm>
            <a:custGeom>
              <a:avLst/>
              <a:gdLst>
                <a:gd name="connsiteX0" fmla="*/ 8951 w 12959"/>
                <a:gd name="connsiteY0" fmla="*/ 8189 h 16295"/>
                <a:gd name="connsiteX1" fmla="*/ 12178 w 12959"/>
                <a:gd name="connsiteY1" fmla="*/ 15 h 16295"/>
                <a:gd name="connsiteX2" fmla="*/ 24 w 12959"/>
                <a:gd name="connsiteY2" fmla="*/ 15933 h 16295"/>
                <a:gd name="connsiteX3" fmla="*/ 8951 w 12959"/>
                <a:gd name="connsiteY3" fmla="*/ 8189 h 16295"/>
              </a:gdLst>
              <a:ahLst/>
              <a:cxnLst>
                <a:cxn ang="0">
                  <a:pos x="connsiteX0" y="connsiteY0"/>
                </a:cxn>
                <a:cxn ang="0">
                  <a:pos x="connsiteX1" y="connsiteY1"/>
                </a:cxn>
                <a:cxn ang="0">
                  <a:pos x="connsiteX2" y="connsiteY2"/>
                </a:cxn>
                <a:cxn ang="0">
                  <a:pos x="connsiteX3" y="connsiteY3"/>
                </a:cxn>
              </a:cxnLst>
              <a:rect l="l" t="t" r="r" b="b"/>
              <a:pathLst>
                <a:path w="12959" h="16295">
                  <a:moveTo>
                    <a:pt x="8951" y="8189"/>
                  </a:moveTo>
                  <a:cubicBezTo>
                    <a:pt x="11640" y="4640"/>
                    <a:pt x="14329" y="-308"/>
                    <a:pt x="12178" y="15"/>
                  </a:cubicBezTo>
                  <a:cubicBezTo>
                    <a:pt x="8198" y="1521"/>
                    <a:pt x="-514" y="13675"/>
                    <a:pt x="24" y="15933"/>
                  </a:cubicBezTo>
                  <a:cubicBezTo>
                    <a:pt x="454" y="17547"/>
                    <a:pt x="4971" y="13567"/>
                    <a:pt x="8951" y="81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0" name="任意多边形: 形状 1694">
              <a:extLst>
                <a:ext uri="{FF2B5EF4-FFF2-40B4-BE49-F238E27FC236}">
                  <a16:creationId xmlns:a16="http://schemas.microsoft.com/office/drawing/2014/main" xmlns="" id="{FE09DE9C-F3B9-4D30-892F-CDEE87A3C641}"/>
                </a:ext>
              </a:extLst>
            </p:cNvPr>
            <p:cNvSpPr/>
            <p:nvPr/>
          </p:nvSpPr>
          <p:spPr>
            <a:xfrm>
              <a:off x="160965" y="5817931"/>
              <a:ext cx="66503" cy="60422"/>
            </a:xfrm>
            <a:custGeom>
              <a:avLst/>
              <a:gdLst>
                <a:gd name="connsiteX0" fmla="*/ 15725 w 15738"/>
                <a:gd name="connsiteY0" fmla="*/ 7852 h 14299"/>
                <a:gd name="connsiteX1" fmla="*/ 7551 w 15738"/>
                <a:gd name="connsiteY1" fmla="*/ 0 h 14299"/>
                <a:gd name="connsiteX2" fmla="*/ 1528 w 15738"/>
                <a:gd name="connsiteY2" fmla="*/ 11293 h 14299"/>
                <a:gd name="connsiteX3" fmla="*/ 15725 w 15738"/>
                <a:gd name="connsiteY3" fmla="*/ 7852 h 14299"/>
              </a:gdLst>
              <a:ahLst/>
              <a:cxnLst>
                <a:cxn ang="0">
                  <a:pos x="connsiteX0" y="connsiteY0"/>
                </a:cxn>
                <a:cxn ang="0">
                  <a:pos x="connsiteX1" y="connsiteY1"/>
                </a:cxn>
                <a:cxn ang="0">
                  <a:pos x="connsiteX2" y="connsiteY2"/>
                </a:cxn>
                <a:cxn ang="0">
                  <a:pos x="connsiteX3" y="connsiteY3"/>
                </a:cxn>
              </a:cxnLst>
              <a:rect l="l" t="t" r="r" b="b"/>
              <a:pathLst>
                <a:path w="15738" h="14299">
                  <a:moveTo>
                    <a:pt x="15725" y="7852"/>
                  </a:moveTo>
                  <a:cubicBezTo>
                    <a:pt x="15940" y="4732"/>
                    <a:pt x="13574" y="215"/>
                    <a:pt x="7551" y="0"/>
                  </a:cubicBezTo>
                  <a:cubicBezTo>
                    <a:pt x="129" y="430"/>
                    <a:pt x="-1699" y="7421"/>
                    <a:pt x="1528" y="11293"/>
                  </a:cubicBezTo>
                  <a:cubicBezTo>
                    <a:pt x="5830" y="16671"/>
                    <a:pt x="15080" y="14412"/>
                    <a:pt x="15725" y="78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1" name="任意多边形: 形状 1695">
              <a:extLst>
                <a:ext uri="{FF2B5EF4-FFF2-40B4-BE49-F238E27FC236}">
                  <a16:creationId xmlns:a16="http://schemas.microsoft.com/office/drawing/2014/main" xmlns="" id="{6E680D35-1481-4749-BC57-401BA1B201E0}"/>
                </a:ext>
              </a:extLst>
            </p:cNvPr>
            <p:cNvSpPr/>
            <p:nvPr/>
          </p:nvSpPr>
          <p:spPr>
            <a:xfrm>
              <a:off x="417134" y="5812023"/>
              <a:ext cx="66515" cy="60701"/>
            </a:xfrm>
            <a:custGeom>
              <a:avLst/>
              <a:gdLst>
                <a:gd name="connsiteX0" fmla="*/ 15656 w 15741"/>
                <a:gd name="connsiteY0" fmla="*/ 7744 h 14365"/>
                <a:gd name="connsiteX1" fmla="*/ 8235 w 15741"/>
                <a:gd name="connsiteY1" fmla="*/ 0 h 14365"/>
                <a:gd name="connsiteX2" fmla="*/ 1136 w 15741"/>
                <a:gd name="connsiteY2" fmla="*/ 11401 h 14365"/>
                <a:gd name="connsiteX3" fmla="*/ 15656 w 15741"/>
                <a:gd name="connsiteY3" fmla="*/ 7744 h 14365"/>
              </a:gdLst>
              <a:ahLst/>
              <a:cxnLst>
                <a:cxn ang="0">
                  <a:pos x="connsiteX0" y="connsiteY0"/>
                </a:cxn>
                <a:cxn ang="0">
                  <a:pos x="connsiteX1" y="connsiteY1"/>
                </a:cxn>
                <a:cxn ang="0">
                  <a:pos x="connsiteX2" y="connsiteY2"/>
                </a:cxn>
                <a:cxn ang="0">
                  <a:pos x="connsiteX3" y="connsiteY3"/>
                </a:cxn>
              </a:cxnLst>
              <a:rect l="l" t="t" r="r" b="b"/>
              <a:pathLst>
                <a:path w="15741" h="14365">
                  <a:moveTo>
                    <a:pt x="15656" y="7744"/>
                  </a:moveTo>
                  <a:cubicBezTo>
                    <a:pt x="16194" y="4625"/>
                    <a:pt x="14258" y="107"/>
                    <a:pt x="8235" y="0"/>
                  </a:cubicBezTo>
                  <a:cubicBezTo>
                    <a:pt x="706" y="538"/>
                    <a:pt x="-1660" y="7529"/>
                    <a:pt x="1136" y="11401"/>
                  </a:cubicBezTo>
                  <a:cubicBezTo>
                    <a:pt x="4901" y="16779"/>
                    <a:pt x="14473" y="14412"/>
                    <a:pt x="15656" y="77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2" name="任意多边形: 形状 1696">
              <a:extLst>
                <a:ext uri="{FF2B5EF4-FFF2-40B4-BE49-F238E27FC236}">
                  <a16:creationId xmlns:a16="http://schemas.microsoft.com/office/drawing/2014/main" xmlns="" id="{107CFEF3-E86B-453D-BC22-2BBDF0DB6097}"/>
                </a:ext>
              </a:extLst>
            </p:cNvPr>
            <p:cNvSpPr/>
            <p:nvPr/>
          </p:nvSpPr>
          <p:spPr>
            <a:xfrm>
              <a:off x="672149" y="5803386"/>
              <a:ext cx="67504" cy="61009"/>
            </a:xfrm>
            <a:custGeom>
              <a:avLst/>
              <a:gdLst>
                <a:gd name="connsiteX0" fmla="*/ 15752 w 15975"/>
                <a:gd name="connsiteY0" fmla="*/ 7744 h 14438"/>
                <a:gd name="connsiteX1" fmla="*/ 9083 w 15975"/>
                <a:gd name="connsiteY1" fmla="*/ 0 h 14438"/>
                <a:gd name="connsiteX2" fmla="*/ 802 w 15975"/>
                <a:gd name="connsiteY2" fmla="*/ 11508 h 14438"/>
                <a:gd name="connsiteX3" fmla="*/ 15752 w 15975"/>
                <a:gd name="connsiteY3" fmla="*/ 7744 h 14438"/>
              </a:gdLst>
              <a:ahLst/>
              <a:cxnLst>
                <a:cxn ang="0">
                  <a:pos x="connsiteX0" y="connsiteY0"/>
                </a:cxn>
                <a:cxn ang="0">
                  <a:pos x="connsiteX1" y="connsiteY1"/>
                </a:cxn>
                <a:cxn ang="0">
                  <a:pos x="connsiteX2" y="connsiteY2"/>
                </a:cxn>
                <a:cxn ang="0">
                  <a:pos x="connsiteX3" y="connsiteY3"/>
                </a:cxn>
              </a:cxnLst>
              <a:rect l="l" t="t" r="r" b="b"/>
              <a:pathLst>
                <a:path w="15975" h="14438">
                  <a:moveTo>
                    <a:pt x="15752" y="7744"/>
                  </a:moveTo>
                  <a:cubicBezTo>
                    <a:pt x="16612" y="4625"/>
                    <a:pt x="15107" y="108"/>
                    <a:pt x="9083" y="0"/>
                  </a:cubicBezTo>
                  <a:cubicBezTo>
                    <a:pt x="1339" y="645"/>
                    <a:pt x="-1565" y="7636"/>
                    <a:pt x="802" y="11508"/>
                  </a:cubicBezTo>
                  <a:cubicBezTo>
                    <a:pt x="4136" y="16886"/>
                    <a:pt x="13923" y="14412"/>
                    <a:pt x="15752" y="77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3" name="任意多边形: 形状 1697">
              <a:extLst>
                <a:ext uri="{FF2B5EF4-FFF2-40B4-BE49-F238E27FC236}">
                  <a16:creationId xmlns:a16="http://schemas.microsoft.com/office/drawing/2014/main" xmlns="" id="{B2262826-B174-4393-9E2D-0608EE30BF8D}"/>
                </a:ext>
              </a:extLst>
            </p:cNvPr>
            <p:cNvSpPr/>
            <p:nvPr/>
          </p:nvSpPr>
          <p:spPr>
            <a:xfrm>
              <a:off x="925917" y="5792480"/>
              <a:ext cx="67297" cy="60984"/>
            </a:xfrm>
            <a:custGeom>
              <a:avLst/>
              <a:gdLst>
                <a:gd name="connsiteX0" fmla="*/ 15498 w 15926"/>
                <a:gd name="connsiteY0" fmla="*/ 7636 h 14432"/>
                <a:gd name="connsiteX1" fmla="*/ 9798 w 15926"/>
                <a:gd name="connsiteY1" fmla="*/ 0 h 14432"/>
                <a:gd name="connsiteX2" fmla="*/ 548 w 15926"/>
                <a:gd name="connsiteY2" fmla="*/ 11616 h 14432"/>
                <a:gd name="connsiteX3" fmla="*/ 15498 w 15926"/>
                <a:gd name="connsiteY3" fmla="*/ 7636 h 14432"/>
              </a:gdLst>
              <a:ahLst/>
              <a:cxnLst>
                <a:cxn ang="0">
                  <a:pos x="connsiteX0" y="connsiteY0"/>
                </a:cxn>
                <a:cxn ang="0">
                  <a:pos x="connsiteX1" y="connsiteY1"/>
                </a:cxn>
                <a:cxn ang="0">
                  <a:pos x="connsiteX2" y="connsiteY2"/>
                </a:cxn>
                <a:cxn ang="0">
                  <a:pos x="connsiteX3" y="connsiteY3"/>
                </a:cxn>
              </a:cxnLst>
              <a:rect l="l" t="t" r="r" b="b"/>
              <a:pathLst>
                <a:path w="15926" h="14432">
                  <a:moveTo>
                    <a:pt x="15498" y="7636"/>
                  </a:moveTo>
                  <a:cubicBezTo>
                    <a:pt x="16681" y="4410"/>
                    <a:pt x="15606" y="0"/>
                    <a:pt x="9798" y="0"/>
                  </a:cubicBezTo>
                  <a:cubicBezTo>
                    <a:pt x="2807" y="645"/>
                    <a:pt x="-1603" y="7421"/>
                    <a:pt x="548" y="11616"/>
                  </a:cubicBezTo>
                  <a:cubicBezTo>
                    <a:pt x="3237" y="16886"/>
                    <a:pt x="13024" y="14305"/>
                    <a:pt x="15498" y="76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4" name="任意多边形: 形状 1698">
              <a:extLst>
                <a:ext uri="{FF2B5EF4-FFF2-40B4-BE49-F238E27FC236}">
                  <a16:creationId xmlns:a16="http://schemas.microsoft.com/office/drawing/2014/main" xmlns="" id="{890CEC5D-B738-4825-BDCA-887C797811C2}"/>
                </a:ext>
              </a:extLst>
            </p:cNvPr>
            <p:cNvSpPr/>
            <p:nvPr/>
          </p:nvSpPr>
          <p:spPr>
            <a:xfrm>
              <a:off x="1175118" y="5778383"/>
              <a:ext cx="67377" cy="61622"/>
            </a:xfrm>
            <a:custGeom>
              <a:avLst/>
              <a:gdLst>
                <a:gd name="connsiteX0" fmla="*/ 15249 w 15945"/>
                <a:gd name="connsiteY0" fmla="*/ 7638 h 14583"/>
                <a:gd name="connsiteX1" fmla="*/ 10409 w 15945"/>
                <a:gd name="connsiteY1" fmla="*/ 2 h 14583"/>
                <a:gd name="connsiteX2" fmla="*/ 299 w 15945"/>
                <a:gd name="connsiteY2" fmla="*/ 11725 h 14583"/>
                <a:gd name="connsiteX3" fmla="*/ 15249 w 15945"/>
                <a:gd name="connsiteY3" fmla="*/ 7638 h 14583"/>
              </a:gdLst>
              <a:ahLst/>
              <a:cxnLst>
                <a:cxn ang="0">
                  <a:pos x="connsiteX0" y="connsiteY0"/>
                </a:cxn>
                <a:cxn ang="0">
                  <a:pos x="connsiteX1" y="connsiteY1"/>
                </a:cxn>
                <a:cxn ang="0">
                  <a:pos x="connsiteX2" y="connsiteY2"/>
                </a:cxn>
                <a:cxn ang="0">
                  <a:pos x="connsiteX3" y="connsiteY3"/>
                </a:cxn>
              </a:cxnLst>
              <a:rect l="l" t="t" r="r" b="b"/>
              <a:pathLst>
                <a:path w="15945" h="14583">
                  <a:moveTo>
                    <a:pt x="15249" y="7638"/>
                  </a:moveTo>
                  <a:cubicBezTo>
                    <a:pt x="16755" y="4412"/>
                    <a:pt x="16110" y="-106"/>
                    <a:pt x="10409" y="2"/>
                  </a:cubicBezTo>
                  <a:cubicBezTo>
                    <a:pt x="3096" y="755"/>
                    <a:pt x="-1207" y="7961"/>
                    <a:pt x="299" y="11725"/>
                  </a:cubicBezTo>
                  <a:cubicBezTo>
                    <a:pt x="2343" y="17103"/>
                    <a:pt x="12130" y="14414"/>
                    <a:pt x="15249" y="76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5" name="任意多边形: 形状 1699">
              <a:extLst>
                <a:ext uri="{FF2B5EF4-FFF2-40B4-BE49-F238E27FC236}">
                  <a16:creationId xmlns:a16="http://schemas.microsoft.com/office/drawing/2014/main" xmlns="" id="{8FAD5282-AE57-4E73-95D5-4400B1DC2ADA}"/>
                </a:ext>
              </a:extLst>
            </p:cNvPr>
            <p:cNvSpPr/>
            <p:nvPr/>
          </p:nvSpPr>
          <p:spPr>
            <a:xfrm>
              <a:off x="1417549" y="5761996"/>
              <a:ext cx="67491" cy="62061"/>
            </a:xfrm>
            <a:custGeom>
              <a:avLst/>
              <a:gdLst>
                <a:gd name="connsiteX0" fmla="*/ 14990 w 15972"/>
                <a:gd name="connsiteY0" fmla="*/ 7536 h 14687"/>
                <a:gd name="connsiteX1" fmla="*/ 11118 w 15972"/>
                <a:gd name="connsiteY1" fmla="*/ 7 h 14687"/>
                <a:gd name="connsiteX2" fmla="*/ 147 w 15972"/>
                <a:gd name="connsiteY2" fmla="*/ 11946 h 14687"/>
                <a:gd name="connsiteX3" fmla="*/ 14990 w 15972"/>
                <a:gd name="connsiteY3" fmla="*/ 7536 h 14687"/>
              </a:gdLst>
              <a:ahLst/>
              <a:cxnLst>
                <a:cxn ang="0">
                  <a:pos x="connsiteX0" y="connsiteY0"/>
                </a:cxn>
                <a:cxn ang="0">
                  <a:pos x="connsiteX1" y="connsiteY1"/>
                </a:cxn>
                <a:cxn ang="0">
                  <a:pos x="connsiteX2" y="connsiteY2"/>
                </a:cxn>
                <a:cxn ang="0">
                  <a:pos x="connsiteX3" y="connsiteY3"/>
                </a:cxn>
              </a:cxnLst>
              <a:rect l="l" t="t" r="r" b="b"/>
              <a:pathLst>
                <a:path w="15972" h="14687">
                  <a:moveTo>
                    <a:pt x="14990" y="7536"/>
                  </a:moveTo>
                  <a:cubicBezTo>
                    <a:pt x="16711" y="4310"/>
                    <a:pt x="16603" y="-208"/>
                    <a:pt x="11118" y="7"/>
                  </a:cubicBezTo>
                  <a:cubicBezTo>
                    <a:pt x="4019" y="868"/>
                    <a:pt x="-929" y="8074"/>
                    <a:pt x="147" y="11946"/>
                  </a:cubicBezTo>
                  <a:cubicBezTo>
                    <a:pt x="1545" y="17216"/>
                    <a:pt x="11333" y="14420"/>
                    <a:pt x="14990" y="75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6" name="任意多边形: 形状 1700">
              <a:extLst>
                <a:ext uri="{FF2B5EF4-FFF2-40B4-BE49-F238E27FC236}">
                  <a16:creationId xmlns:a16="http://schemas.microsoft.com/office/drawing/2014/main" xmlns="" id="{80DF2096-9A1B-4061-AD9B-68338F75F226}"/>
                </a:ext>
              </a:extLst>
            </p:cNvPr>
            <p:cNvSpPr/>
            <p:nvPr/>
          </p:nvSpPr>
          <p:spPr>
            <a:xfrm>
              <a:off x="1648871" y="5742930"/>
              <a:ext cx="65581" cy="62509"/>
            </a:xfrm>
            <a:custGeom>
              <a:avLst/>
              <a:gdLst>
                <a:gd name="connsiteX0" fmla="*/ 150 w 15520"/>
                <a:gd name="connsiteY0" fmla="*/ 12586 h 14793"/>
                <a:gd name="connsiteX1" fmla="*/ 14132 w 15520"/>
                <a:gd name="connsiteY1" fmla="*/ 7638 h 14793"/>
                <a:gd name="connsiteX2" fmla="*/ 11550 w 15520"/>
                <a:gd name="connsiteY2" fmla="*/ 2 h 14793"/>
                <a:gd name="connsiteX3" fmla="*/ 150 w 15520"/>
                <a:gd name="connsiteY3" fmla="*/ 12586 h 14793"/>
              </a:gdLst>
              <a:ahLst/>
              <a:cxnLst>
                <a:cxn ang="0">
                  <a:pos x="connsiteX0" y="connsiteY0"/>
                </a:cxn>
                <a:cxn ang="0">
                  <a:pos x="connsiteX1" y="connsiteY1"/>
                </a:cxn>
                <a:cxn ang="0">
                  <a:pos x="connsiteX2" y="connsiteY2"/>
                </a:cxn>
                <a:cxn ang="0">
                  <a:pos x="connsiteX3" y="connsiteY3"/>
                </a:cxn>
              </a:cxnLst>
              <a:rect l="l" t="t" r="r" b="b"/>
              <a:pathLst>
                <a:path w="15520" h="14793">
                  <a:moveTo>
                    <a:pt x="150" y="12586"/>
                  </a:moveTo>
                  <a:cubicBezTo>
                    <a:pt x="1440" y="17211"/>
                    <a:pt x="10260" y="14092"/>
                    <a:pt x="14132" y="7638"/>
                  </a:cubicBezTo>
                  <a:cubicBezTo>
                    <a:pt x="16068" y="4412"/>
                    <a:pt x="16606" y="-106"/>
                    <a:pt x="11550" y="2"/>
                  </a:cubicBezTo>
                  <a:cubicBezTo>
                    <a:pt x="4990" y="970"/>
                    <a:pt x="-1034" y="8499"/>
                    <a:pt x="150" y="125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7" name="任意多边形: 形状 1701">
              <a:extLst>
                <a:ext uri="{FF2B5EF4-FFF2-40B4-BE49-F238E27FC236}">
                  <a16:creationId xmlns:a16="http://schemas.microsoft.com/office/drawing/2014/main" xmlns="" id="{1980BE21-AF3E-4B68-9B92-A0B5D255E5A1}"/>
                </a:ext>
              </a:extLst>
            </p:cNvPr>
            <p:cNvSpPr/>
            <p:nvPr/>
          </p:nvSpPr>
          <p:spPr>
            <a:xfrm>
              <a:off x="1859894" y="5722457"/>
              <a:ext cx="63325" cy="62771"/>
            </a:xfrm>
            <a:custGeom>
              <a:avLst/>
              <a:gdLst>
                <a:gd name="connsiteX0" fmla="*/ 11840 w 14986"/>
                <a:gd name="connsiteY0" fmla="*/ 7 h 14855"/>
                <a:gd name="connsiteX1" fmla="*/ 117 w 14986"/>
                <a:gd name="connsiteY1" fmla="*/ 13129 h 14855"/>
                <a:gd name="connsiteX2" fmla="*/ 13131 w 14986"/>
                <a:gd name="connsiteY2" fmla="*/ 7536 h 14855"/>
                <a:gd name="connsiteX3" fmla="*/ 13131 w 14986"/>
                <a:gd name="connsiteY3" fmla="*/ 7536 h 14855"/>
                <a:gd name="connsiteX4" fmla="*/ 11840 w 14986"/>
                <a:gd name="connsiteY4" fmla="*/ 7 h 14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 h="14855">
                  <a:moveTo>
                    <a:pt x="11840" y="7"/>
                  </a:moveTo>
                  <a:cubicBezTo>
                    <a:pt x="5602" y="975"/>
                    <a:pt x="-959" y="9257"/>
                    <a:pt x="117" y="13129"/>
                  </a:cubicBezTo>
                  <a:cubicBezTo>
                    <a:pt x="1192" y="17109"/>
                    <a:pt x="9044" y="13775"/>
                    <a:pt x="13131" y="7536"/>
                  </a:cubicBezTo>
                  <a:lnTo>
                    <a:pt x="13131" y="7536"/>
                  </a:lnTo>
                  <a:cubicBezTo>
                    <a:pt x="15282" y="4310"/>
                    <a:pt x="16357" y="-208"/>
                    <a:pt x="11840"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8" name="任意多边形: 形状 1702">
              <a:extLst>
                <a:ext uri="{FF2B5EF4-FFF2-40B4-BE49-F238E27FC236}">
                  <a16:creationId xmlns:a16="http://schemas.microsoft.com/office/drawing/2014/main" xmlns="" id="{603F7601-1230-4F50-82EB-CD869DCDBCDC}"/>
                </a:ext>
              </a:extLst>
            </p:cNvPr>
            <p:cNvSpPr/>
            <p:nvPr/>
          </p:nvSpPr>
          <p:spPr>
            <a:xfrm>
              <a:off x="2048499" y="5700188"/>
              <a:ext cx="61533" cy="63583"/>
            </a:xfrm>
            <a:custGeom>
              <a:avLst/>
              <a:gdLst>
                <a:gd name="connsiteX0" fmla="*/ 11 w 14562"/>
                <a:gd name="connsiteY0" fmla="*/ 13344 h 15047"/>
                <a:gd name="connsiteX1" fmla="*/ 12165 w 14562"/>
                <a:gd name="connsiteY1" fmla="*/ 7644 h 15047"/>
                <a:gd name="connsiteX2" fmla="*/ 12057 w 14562"/>
                <a:gd name="connsiteY2" fmla="*/ 7 h 15047"/>
                <a:gd name="connsiteX3" fmla="*/ 11 w 14562"/>
                <a:gd name="connsiteY3" fmla="*/ 13344 h 15047"/>
              </a:gdLst>
              <a:ahLst/>
              <a:cxnLst>
                <a:cxn ang="0">
                  <a:pos x="connsiteX0" y="connsiteY0"/>
                </a:cxn>
                <a:cxn ang="0">
                  <a:pos x="connsiteX1" y="connsiteY1"/>
                </a:cxn>
                <a:cxn ang="0">
                  <a:pos x="connsiteX2" y="connsiteY2"/>
                </a:cxn>
                <a:cxn ang="0">
                  <a:pos x="connsiteX3" y="connsiteY3"/>
                </a:cxn>
              </a:cxnLst>
              <a:rect l="l" t="t" r="r" b="b"/>
              <a:pathLst>
                <a:path w="14562" h="15047">
                  <a:moveTo>
                    <a:pt x="11" y="13344"/>
                  </a:moveTo>
                  <a:cubicBezTo>
                    <a:pt x="441" y="17324"/>
                    <a:pt x="7647" y="13882"/>
                    <a:pt x="12165" y="7644"/>
                  </a:cubicBezTo>
                  <a:cubicBezTo>
                    <a:pt x="14531" y="4310"/>
                    <a:pt x="16144" y="-208"/>
                    <a:pt x="12057" y="7"/>
                  </a:cubicBezTo>
                  <a:cubicBezTo>
                    <a:pt x="6572" y="1083"/>
                    <a:pt x="-312" y="9472"/>
                    <a:pt x="11" y="133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9" name="任意多边形: 形状 1703">
              <a:extLst>
                <a:ext uri="{FF2B5EF4-FFF2-40B4-BE49-F238E27FC236}">
                  <a16:creationId xmlns:a16="http://schemas.microsoft.com/office/drawing/2014/main" xmlns="" id="{1676C95A-1B85-4BBB-B6BB-E66A0A61EC58}"/>
                </a:ext>
              </a:extLst>
            </p:cNvPr>
            <p:cNvSpPr/>
            <p:nvPr/>
          </p:nvSpPr>
          <p:spPr>
            <a:xfrm>
              <a:off x="2214844" y="5677463"/>
              <a:ext cx="60016" cy="64085"/>
            </a:xfrm>
            <a:custGeom>
              <a:avLst/>
              <a:gdLst>
                <a:gd name="connsiteX0" fmla="*/ 12379 w 14203"/>
                <a:gd name="connsiteY0" fmla="*/ 7 h 15166"/>
                <a:gd name="connsiteX1" fmla="*/ 10 w 14203"/>
                <a:gd name="connsiteY1" fmla="*/ 13882 h 15166"/>
                <a:gd name="connsiteX2" fmla="*/ 11303 w 14203"/>
                <a:gd name="connsiteY2" fmla="*/ 7751 h 15166"/>
                <a:gd name="connsiteX3" fmla="*/ 12379 w 14203"/>
                <a:gd name="connsiteY3" fmla="*/ 7 h 15166"/>
              </a:gdLst>
              <a:ahLst/>
              <a:cxnLst>
                <a:cxn ang="0">
                  <a:pos x="connsiteX0" y="connsiteY0"/>
                </a:cxn>
                <a:cxn ang="0">
                  <a:pos x="connsiteX1" y="connsiteY1"/>
                </a:cxn>
                <a:cxn ang="0">
                  <a:pos x="connsiteX2" y="connsiteY2"/>
                </a:cxn>
                <a:cxn ang="0">
                  <a:pos x="connsiteX3" y="connsiteY3"/>
                </a:cxn>
              </a:cxnLst>
              <a:rect l="l" t="t" r="r" b="b"/>
              <a:pathLst>
                <a:path w="14203" h="15166">
                  <a:moveTo>
                    <a:pt x="12379" y="7"/>
                  </a:moveTo>
                  <a:cubicBezTo>
                    <a:pt x="7216" y="1191"/>
                    <a:pt x="-313" y="10225"/>
                    <a:pt x="10" y="13882"/>
                  </a:cubicBezTo>
                  <a:cubicBezTo>
                    <a:pt x="333" y="17216"/>
                    <a:pt x="6679" y="13667"/>
                    <a:pt x="11303" y="7751"/>
                  </a:cubicBezTo>
                  <a:cubicBezTo>
                    <a:pt x="13777" y="4310"/>
                    <a:pt x="15821" y="-208"/>
                    <a:pt x="12379"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0" name="任意多边形: 形状 1704">
              <a:extLst>
                <a:ext uri="{FF2B5EF4-FFF2-40B4-BE49-F238E27FC236}">
                  <a16:creationId xmlns:a16="http://schemas.microsoft.com/office/drawing/2014/main" xmlns="" id="{E9FF2E28-CB5B-4F7B-A57B-6E543AE3975F}"/>
                </a:ext>
              </a:extLst>
            </p:cNvPr>
            <p:cNvSpPr/>
            <p:nvPr/>
          </p:nvSpPr>
          <p:spPr>
            <a:xfrm>
              <a:off x="2358033" y="5653339"/>
              <a:ext cx="58706" cy="64318"/>
            </a:xfrm>
            <a:custGeom>
              <a:avLst/>
              <a:gdLst>
                <a:gd name="connsiteX0" fmla="*/ 12588 w 13893"/>
                <a:gd name="connsiteY0" fmla="*/ 16 h 15221"/>
                <a:gd name="connsiteX1" fmla="*/ 4 w 13893"/>
                <a:gd name="connsiteY1" fmla="*/ 14321 h 15221"/>
                <a:gd name="connsiteX2" fmla="*/ 10330 w 13893"/>
                <a:gd name="connsiteY2" fmla="*/ 7652 h 15221"/>
                <a:gd name="connsiteX3" fmla="*/ 12588 w 13893"/>
                <a:gd name="connsiteY3" fmla="*/ 16 h 15221"/>
              </a:gdLst>
              <a:ahLst/>
              <a:cxnLst>
                <a:cxn ang="0">
                  <a:pos x="connsiteX0" y="connsiteY0"/>
                </a:cxn>
                <a:cxn ang="0">
                  <a:pos x="connsiteX1" y="connsiteY1"/>
                </a:cxn>
                <a:cxn ang="0">
                  <a:pos x="connsiteX2" y="connsiteY2"/>
                </a:cxn>
                <a:cxn ang="0">
                  <a:pos x="connsiteX3" y="connsiteY3"/>
                </a:cxn>
              </a:cxnLst>
              <a:rect l="l" t="t" r="r" b="b"/>
              <a:pathLst>
                <a:path w="13893" h="15221">
                  <a:moveTo>
                    <a:pt x="12588" y="16"/>
                  </a:moveTo>
                  <a:cubicBezTo>
                    <a:pt x="7856" y="1199"/>
                    <a:pt x="-211" y="11094"/>
                    <a:pt x="4" y="14321"/>
                  </a:cubicBezTo>
                  <a:cubicBezTo>
                    <a:pt x="112" y="17010"/>
                    <a:pt x="5920" y="13353"/>
                    <a:pt x="10330" y="7652"/>
                  </a:cubicBezTo>
                  <a:cubicBezTo>
                    <a:pt x="13018" y="4318"/>
                    <a:pt x="15492" y="-307"/>
                    <a:pt x="12588"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1" name="任意多边形: 形状 1705">
              <a:extLst>
                <a:ext uri="{FF2B5EF4-FFF2-40B4-BE49-F238E27FC236}">
                  <a16:creationId xmlns:a16="http://schemas.microsoft.com/office/drawing/2014/main" xmlns="" id="{1F64525C-11BF-4B85-BE60-B5323CD95B48}"/>
                </a:ext>
              </a:extLst>
            </p:cNvPr>
            <p:cNvSpPr/>
            <p:nvPr/>
          </p:nvSpPr>
          <p:spPr>
            <a:xfrm>
              <a:off x="2477575" y="5628793"/>
              <a:ext cx="57764" cy="65176"/>
            </a:xfrm>
            <a:custGeom>
              <a:avLst/>
              <a:gdLst>
                <a:gd name="connsiteX0" fmla="*/ 9466 w 13670"/>
                <a:gd name="connsiteY0" fmla="*/ 7761 h 15424"/>
                <a:gd name="connsiteX1" fmla="*/ 10111 w 13670"/>
                <a:gd name="connsiteY1" fmla="*/ 7008 h 15424"/>
                <a:gd name="connsiteX2" fmla="*/ 12800 w 13670"/>
                <a:gd name="connsiteY2" fmla="*/ 17 h 15424"/>
                <a:gd name="connsiteX3" fmla="*/ 1 w 13670"/>
                <a:gd name="connsiteY3" fmla="*/ 14860 h 15424"/>
                <a:gd name="connsiteX4" fmla="*/ 9466 w 13670"/>
                <a:gd name="connsiteY4" fmla="*/ 7761 h 15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70" h="15424">
                  <a:moveTo>
                    <a:pt x="9466" y="7761"/>
                  </a:moveTo>
                  <a:cubicBezTo>
                    <a:pt x="9681" y="7546"/>
                    <a:pt x="9896" y="7223"/>
                    <a:pt x="10111" y="7008"/>
                  </a:cubicBezTo>
                  <a:cubicBezTo>
                    <a:pt x="12477" y="3997"/>
                    <a:pt x="15059" y="-306"/>
                    <a:pt x="12800" y="17"/>
                  </a:cubicBezTo>
                  <a:cubicBezTo>
                    <a:pt x="8713" y="1308"/>
                    <a:pt x="-107" y="12063"/>
                    <a:pt x="1" y="14860"/>
                  </a:cubicBezTo>
                  <a:cubicBezTo>
                    <a:pt x="1" y="16903"/>
                    <a:pt x="4949" y="13139"/>
                    <a:pt x="9466" y="7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2" name="任意多边形: 形状 1706">
              <a:extLst>
                <a:ext uri="{FF2B5EF4-FFF2-40B4-BE49-F238E27FC236}">
                  <a16:creationId xmlns:a16="http://schemas.microsoft.com/office/drawing/2014/main" xmlns="" id="{55094BC0-03EF-437A-A5D3-5C0EE440D0B3}"/>
                </a:ext>
              </a:extLst>
            </p:cNvPr>
            <p:cNvSpPr/>
            <p:nvPr/>
          </p:nvSpPr>
          <p:spPr>
            <a:xfrm>
              <a:off x="2572567" y="5603367"/>
              <a:ext cx="56809" cy="65543"/>
            </a:xfrm>
            <a:custGeom>
              <a:avLst/>
              <a:gdLst>
                <a:gd name="connsiteX0" fmla="*/ 0 w 13444"/>
                <a:gd name="connsiteY0" fmla="*/ 15176 h 15511"/>
                <a:gd name="connsiteX1" fmla="*/ 8604 w 13444"/>
                <a:gd name="connsiteY1" fmla="*/ 7863 h 15511"/>
                <a:gd name="connsiteX2" fmla="*/ 11508 w 13444"/>
                <a:gd name="connsiteY2" fmla="*/ 4098 h 15511"/>
                <a:gd name="connsiteX3" fmla="*/ 12907 w 13444"/>
                <a:gd name="connsiteY3" fmla="*/ 11 h 15511"/>
                <a:gd name="connsiteX4" fmla="*/ 0 w 13444"/>
                <a:gd name="connsiteY4" fmla="*/ 15176 h 1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15511">
                  <a:moveTo>
                    <a:pt x="0" y="15176"/>
                  </a:moveTo>
                  <a:cubicBezTo>
                    <a:pt x="0" y="16682"/>
                    <a:pt x="4302" y="12918"/>
                    <a:pt x="8604" y="7863"/>
                  </a:cubicBezTo>
                  <a:cubicBezTo>
                    <a:pt x="9680" y="6572"/>
                    <a:pt x="10756" y="5174"/>
                    <a:pt x="11508" y="4098"/>
                  </a:cubicBezTo>
                  <a:cubicBezTo>
                    <a:pt x="12369" y="2807"/>
                    <a:pt x="14412" y="-204"/>
                    <a:pt x="12907" y="11"/>
                  </a:cubicBezTo>
                  <a:cubicBezTo>
                    <a:pt x="9680" y="1409"/>
                    <a:pt x="108" y="13025"/>
                    <a:pt x="0" y="151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3" name="任意多边形: 形状 1707">
              <a:extLst>
                <a:ext uri="{FF2B5EF4-FFF2-40B4-BE49-F238E27FC236}">
                  <a16:creationId xmlns:a16="http://schemas.microsoft.com/office/drawing/2014/main" xmlns="" id="{1CC3B838-43E3-44AB-83C2-01F48FF42863}"/>
                </a:ext>
              </a:extLst>
            </p:cNvPr>
            <p:cNvSpPr/>
            <p:nvPr/>
          </p:nvSpPr>
          <p:spPr>
            <a:xfrm>
              <a:off x="2643464" y="5577506"/>
              <a:ext cx="56365" cy="65966"/>
            </a:xfrm>
            <a:custGeom>
              <a:avLst/>
              <a:gdLst>
                <a:gd name="connsiteX0" fmla="*/ 13123 w 13339"/>
                <a:gd name="connsiteY0" fmla="*/ 0 h 15611"/>
                <a:gd name="connsiteX1" fmla="*/ 1 w 13339"/>
                <a:gd name="connsiteY1" fmla="*/ 15596 h 15611"/>
                <a:gd name="connsiteX2" fmla="*/ 7745 w 13339"/>
                <a:gd name="connsiteY2" fmla="*/ 7852 h 15611"/>
                <a:gd name="connsiteX3" fmla="*/ 13338 w 13339"/>
                <a:gd name="connsiteY3" fmla="*/ 0 h 15611"/>
                <a:gd name="connsiteX4" fmla="*/ 13123 w 13339"/>
                <a:gd name="connsiteY4" fmla="*/ 0 h 15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9" h="15611">
                  <a:moveTo>
                    <a:pt x="13123" y="0"/>
                  </a:moveTo>
                  <a:cubicBezTo>
                    <a:pt x="10649" y="1398"/>
                    <a:pt x="-107" y="14197"/>
                    <a:pt x="1" y="15596"/>
                  </a:cubicBezTo>
                  <a:cubicBezTo>
                    <a:pt x="646" y="15918"/>
                    <a:pt x="5056" y="11186"/>
                    <a:pt x="7745" y="7852"/>
                  </a:cubicBezTo>
                  <a:cubicBezTo>
                    <a:pt x="9681" y="5485"/>
                    <a:pt x="13445" y="860"/>
                    <a:pt x="13338" y="0"/>
                  </a:cubicBezTo>
                  <a:cubicBezTo>
                    <a:pt x="13338" y="0"/>
                    <a:pt x="13230" y="0"/>
                    <a:pt x="1312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4" name="任意多边形: 形状 1708">
              <a:extLst>
                <a:ext uri="{FF2B5EF4-FFF2-40B4-BE49-F238E27FC236}">
                  <a16:creationId xmlns:a16="http://schemas.microsoft.com/office/drawing/2014/main" xmlns="" id="{465D7E67-C2D9-49DC-A13A-F6FDDC056C79}"/>
                </a:ext>
              </a:extLst>
            </p:cNvPr>
            <p:cNvSpPr/>
            <p:nvPr/>
          </p:nvSpPr>
          <p:spPr>
            <a:xfrm>
              <a:off x="2689371" y="5552056"/>
              <a:ext cx="55900" cy="66355"/>
            </a:xfrm>
            <a:custGeom>
              <a:avLst/>
              <a:gdLst>
                <a:gd name="connsiteX0" fmla="*/ 0 w 13229"/>
                <a:gd name="connsiteY0" fmla="*/ 15703 h 15703"/>
                <a:gd name="connsiteX1" fmla="*/ 6884 w 13229"/>
                <a:gd name="connsiteY1" fmla="*/ 7959 h 15703"/>
                <a:gd name="connsiteX2" fmla="*/ 13229 w 13229"/>
                <a:gd name="connsiteY2" fmla="*/ 0 h 15703"/>
                <a:gd name="connsiteX3" fmla="*/ 13122 w 13229"/>
                <a:gd name="connsiteY3" fmla="*/ 0 h 15703"/>
                <a:gd name="connsiteX4" fmla="*/ 0 w 13229"/>
                <a:gd name="connsiteY4" fmla="*/ 15703 h 15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9" h="15703">
                  <a:moveTo>
                    <a:pt x="0" y="15703"/>
                  </a:moveTo>
                  <a:cubicBezTo>
                    <a:pt x="860" y="14950"/>
                    <a:pt x="4195" y="11078"/>
                    <a:pt x="6884" y="7959"/>
                  </a:cubicBezTo>
                  <a:cubicBezTo>
                    <a:pt x="6991" y="7852"/>
                    <a:pt x="12907" y="860"/>
                    <a:pt x="13229" y="0"/>
                  </a:cubicBezTo>
                  <a:cubicBezTo>
                    <a:pt x="13229" y="0"/>
                    <a:pt x="13229" y="0"/>
                    <a:pt x="13122" y="0"/>
                  </a:cubicBezTo>
                  <a:cubicBezTo>
                    <a:pt x="12154" y="860"/>
                    <a:pt x="0" y="15058"/>
                    <a:pt x="0" y="1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5" name="任意多边形: 形状 1722">
              <a:extLst>
                <a:ext uri="{FF2B5EF4-FFF2-40B4-BE49-F238E27FC236}">
                  <a16:creationId xmlns:a16="http://schemas.microsoft.com/office/drawing/2014/main" xmlns="" id="{50ACF021-8BF8-4BDB-A755-B6B79EFF4E8D}"/>
                </a:ext>
              </a:extLst>
            </p:cNvPr>
            <p:cNvSpPr/>
            <p:nvPr/>
          </p:nvSpPr>
          <p:spPr>
            <a:xfrm>
              <a:off x="57543" y="5932913"/>
              <a:ext cx="63984" cy="56902"/>
            </a:xfrm>
            <a:custGeom>
              <a:avLst/>
              <a:gdLst>
                <a:gd name="connsiteX0" fmla="*/ 15139 w 15142"/>
                <a:gd name="connsiteY0" fmla="*/ 7421 h 13466"/>
                <a:gd name="connsiteX1" fmla="*/ 6965 w 15142"/>
                <a:gd name="connsiteY1" fmla="*/ 0 h 13466"/>
                <a:gd name="connsiteX2" fmla="*/ 1695 w 15142"/>
                <a:gd name="connsiteY2" fmla="*/ 10648 h 13466"/>
                <a:gd name="connsiteX3" fmla="*/ 15139 w 15142"/>
                <a:gd name="connsiteY3" fmla="*/ 7421 h 13466"/>
              </a:gdLst>
              <a:ahLst/>
              <a:cxnLst>
                <a:cxn ang="0">
                  <a:pos x="connsiteX0" y="connsiteY0"/>
                </a:cxn>
                <a:cxn ang="0">
                  <a:pos x="connsiteX1" y="connsiteY1"/>
                </a:cxn>
                <a:cxn ang="0">
                  <a:pos x="connsiteX2" y="connsiteY2"/>
                </a:cxn>
                <a:cxn ang="0">
                  <a:pos x="connsiteX3" y="connsiteY3"/>
                </a:cxn>
              </a:cxnLst>
              <a:rect l="l" t="t" r="r" b="b"/>
              <a:pathLst>
                <a:path w="15142" h="13466">
                  <a:moveTo>
                    <a:pt x="15139" y="7421"/>
                  </a:moveTo>
                  <a:cubicBezTo>
                    <a:pt x="15247" y="4410"/>
                    <a:pt x="12773" y="215"/>
                    <a:pt x="6965" y="0"/>
                  </a:cubicBezTo>
                  <a:cubicBezTo>
                    <a:pt x="297" y="430"/>
                    <a:pt x="-1854" y="6561"/>
                    <a:pt x="1695" y="10648"/>
                  </a:cubicBezTo>
                  <a:cubicBezTo>
                    <a:pt x="6105" y="15703"/>
                    <a:pt x="14924" y="13552"/>
                    <a:pt x="15139" y="74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6" name="任意多边形: 形状 1723">
              <a:extLst>
                <a:ext uri="{FF2B5EF4-FFF2-40B4-BE49-F238E27FC236}">
                  <a16:creationId xmlns:a16="http://schemas.microsoft.com/office/drawing/2014/main" xmlns="" id="{FA1718F3-9B38-4B7C-AE3B-9AABAF902BEA}"/>
                </a:ext>
              </a:extLst>
            </p:cNvPr>
            <p:cNvSpPr/>
            <p:nvPr/>
          </p:nvSpPr>
          <p:spPr>
            <a:xfrm>
              <a:off x="301576" y="5927914"/>
              <a:ext cx="64233" cy="57527"/>
            </a:xfrm>
            <a:custGeom>
              <a:avLst/>
              <a:gdLst>
                <a:gd name="connsiteX0" fmla="*/ 15146 w 15201"/>
                <a:gd name="connsiteY0" fmla="*/ 7421 h 13614"/>
                <a:gd name="connsiteX1" fmla="*/ 7725 w 15201"/>
                <a:gd name="connsiteY1" fmla="*/ 0 h 13614"/>
                <a:gd name="connsiteX2" fmla="*/ 1271 w 15201"/>
                <a:gd name="connsiteY2" fmla="*/ 10756 h 13614"/>
                <a:gd name="connsiteX3" fmla="*/ 15146 w 15201"/>
                <a:gd name="connsiteY3" fmla="*/ 7421 h 13614"/>
              </a:gdLst>
              <a:ahLst/>
              <a:cxnLst>
                <a:cxn ang="0">
                  <a:pos x="connsiteX0" y="connsiteY0"/>
                </a:cxn>
                <a:cxn ang="0">
                  <a:pos x="connsiteX1" y="connsiteY1"/>
                </a:cxn>
                <a:cxn ang="0">
                  <a:pos x="connsiteX2" y="connsiteY2"/>
                </a:cxn>
                <a:cxn ang="0">
                  <a:pos x="connsiteX3" y="connsiteY3"/>
                </a:cxn>
              </a:cxnLst>
              <a:rect l="l" t="t" r="r" b="b"/>
              <a:pathLst>
                <a:path w="15201" h="13614">
                  <a:moveTo>
                    <a:pt x="15146" y="7421"/>
                  </a:moveTo>
                  <a:cubicBezTo>
                    <a:pt x="15576" y="4410"/>
                    <a:pt x="13533" y="215"/>
                    <a:pt x="7725" y="0"/>
                  </a:cubicBezTo>
                  <a:cubicBezTo>
                    <a:pt x="949" y="430"/>
                    <a:pt x="-1848" y="6668"/>
                    <a:pt x="1271" y="10756"/>
                  </a:cubicBezTo>
                  <a:cubicBezTo>
                    <a:pt x="5143" y="15918"/>
                    <a:pt x="14178" y="13660"/>
                    <a:pt x="15146" y="74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7" name="任意多边形: 形状 1724">
              <a:extLst>
                <a:ext uri="{FF2B5EF4-FFF2-40B4-BE49-F238E27FC236}">
                  <a16:creationId xmlns:a16="http://schemas.microsoft.com/office/drawing/2014/main" xmlns="" id="{358FAD11-9E22-4C27-8A77-46CA5D250A23}"/>
                </a:ext>
              </a:extLst>
            </p:cNvPr>
            <p:cNvSpPr/>
            <p:nvPr/>
          </p:nvSpPr>
          <p:spPr>
            <a:xfrm>
              <a:off x="546923" y="5921099"/>
              <a:ext cx="63929" cy="57612"/>
            </a:xfrm>
            <a:custGeom>
              <a:avLst/>
              <a:gdLst>
                <a:gd name="connsiteX0" fmla="*/ 14949 w 15129"/>
                <a:gd name="connsiteY0" fmla="*/ 7314 h 13634"/>
                <a:gd name="connsiteX1" fmla="*/ 8388 w 15129"/>
                <a:gd name="connsiteY1" fmla="*/ 0 h 13634"/>
                <a:gd name="connsiteX2" fmla="*/ 860 w 15129"/>
                <a:gd name="connsiteY2" fmla="*/ 10863 h 13634"/>
                <a:gd name="connsiteX3" fmla="*/ 14949 w 15129"/>
                <a:gd name="connsiteY3" fmla="*/ 7314 h 13634"/>
              </a:gdLst>
              <a:ahLst/>
              <a:cxnLst>
                <a:cxn ang="0">
                  <a:pos x="connsiteX0" y="connsiteY0"/>
                </a:cxn>
                <a:cxn ang="0">
                  <a:pos x="connsiteX1" y="connsiteY1"/>
                </a:cxn>
                <a:cxn ang="0">
                  <a:pos x="connsiteX2" y="connsiteY2"/>
                </a:cxn>
                <a:cxn ang="0">
                  <a:pos x="connsiteX3" y="connsiteY3"/>
                </a:cxn>
              </a:cxnLst>
              <a:rect l="l" t="t" r="r" b="b"/>
              <a:pathLst>
                <a:path w="15129" h="13634">
                  <a:moveTo>
                    <a:pt x="14949" y="7314"/>
                  </a:moveTo>
                  <a:cubicBezTo>
                    <a:pt x="15702" y="4302"/>
                    <a:pt x="14196" y="108"/>
                    <a:pt x="8388" y="0"/>
                  </a:cubicBezTo>
                  <a:cubicBezTo>
                    <a:pt x="1720" y="538"/>
                    <a:pt x="-1722" y="6776"/>
                    <a:pt x="860" y="10863"/>
                  </a:cubicBezTo>
                  <a:cubicBezTo>
                    <a:pt x="4086" y="15918"/>
                    <a:pt x="13336" y="13660"/>
                    <a:pt x="14949" y="73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8" name="任意多边形: 形状 1725">
              <a:extLst>
                <a:ext uri="{FF2B5EF4-FFF2-40B4-BE49-F238E27FC236}">
                  <a16:creationId xmlns:a16="http://schemas.microsoft.com/office/drawing/2014/main" xmlns="" id="{5069E4BC-3FD3-42B2-8CD1-4034E6A9DF2B}"/>
                </a:ext>
              </a:extLst>
            </p:cNvPr>
            <p:cNvSpPr/>
            <p:nvPr/>
          </p:nvSpPr>
          <p:spPr>
            <a:xfrm>
              <a:off x="789904" y="5911553"/>
              <a:ext cx="64449" cy="57806"/>
            </a:xfrm>
            <a:custGeom>
              <a:avLst/>
              <a:gdLst>
                <a:gd name="connsiteX0" fmla="*/ 9181 w 15252"/>
                <a:gd name="connsiteY0" fmla="*/ 0 h 13680"/>
                <a:gd name="connsiteX1" fmla="*/ 577 w 15252"/>
                <a:gd name="connsiteY1" fmla="*/ 10971 h 13680"/>
                <a:gd name="connsiteX2" fmla="*/ 14882 w 15252"/>
                <a:gd name="connsiteY2" fmla="*/ 7314 h 13680"/>
                <a:gd name="connsiteX3" fmla="*/ 9181 w 15252"/>
                <a:gd name="connsiteY3" fmla="*/ 0 h 13680"/>
              </a:gdLst>
              <a:ahLst/>
              <a:cxnLst>
                <a:cxn ang="0">
                  <a:pos x="connsiteX0" y="connsiteY0"/>
                </a:cxn>
                <a:cxn ang="0">
                  <a:pos x="connsiteX1" y="connsiteY1"/>
                </a:cxn>
                <a:cxn ang="0">
                  <a:pos x="connsiteX2" y="connsiteY2"/>
                </a:cxn>
                <a:cxn ang="0">
                  <a:pos x="connsiteX3" y="connsiteY3"/>
                </a:cxn>
              </a:cxnLst>
              <a:rect l="l" t="t" r="r" b="b"/>
              <a:pathLst>
                <a:path w="15252" h="13680">
                  <a:moveTo>
                    <a:pt x="9181" y="0"/>
                  </a:moveTo>
                  <a:cubicBezTo>
                    <a:pt x="2513" y="645"/>
                    <a:pt x="-1574" y="6991"/>
                    <a:pt x="577" y="10971"/>
                  </a:cubicBezTo>
                  <a:cubicBezTo>
                    <a:pt x="3266" y="16026"/>
                    <a:pt x="12623" y="13552"/>
                    <a:pt x="14882" y="7314"/>
                  </a:cubicBezTo>
                  <a:cubicBezTo>
                    <a:pt x="15957" y="4302"/>
                    <a:pt x="14882" y="0"/>
                    <a:pt x="91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9" name="任意多边形: 形状 1726">
              <a:extLst>
                <a:ext uri="{FF2B5EF4-FFF2-40B4-BE49-F238E27FC236}">
                  <a16:creationId xmlns:a16="http://schemas.microsoft.com/office/drawing/2014/main" xmlns="" id="{48787DD9-18D8-4D71-AB9B-7615666C9125}"/>
                </a:ext>
              </a:extLst>
            </p:cNvPr>
            <p:cNvSpPr/>
            <p:nvPr/>
          </p:nvSpPr>
          <p:spPr>
            <a:xfrm>
              <a:off x="1029635" y="5899730"/>
              <a:ext cx="64969" cy="58106"/>
            </a:xfrm>
            <a:custGeom>
              <a:avLst/>
              <a:gdLst>
                <a:gd name="connsiteX0" fmla="*/ 9991 w 15375"/>
                <a:gd name="connsiteY0" fmla="*/ 2 h 13751"/>
                <a:gd name="connsiteX1" fmla="*/ 311 w 15375"/>
                <a:gd name="connsiteY1" fmla="*/ 11080 h 13751"/>
                <a:gd name="connsiteX2" fmla="*/ 14723 w 15375"/>
                <a:gd name="connsiteY2" fmla="*/ 7208 h 13751"/>
                <a:gd name="connsiteX3" fmla="*/ 14723 w 15375"/>
                <a:gd name="connsiteY3" fmla="*/ 7208 h 13751"/>
                <a:gd name="connsiteX4" fmla="*/ 9991 w 15375"/>
                <a:gd name="connsiteY4" fmla="*/ 2 h 1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75" h="13751">
                  <a:moveTo>
                    <a:pt x="9991" y="2"/>
                  </a:moveTo>
                  <a:cubicBezTo>
                    <a:pt x="2892" y="755"/>
                    <a:pt x="-1195" y="7423"/>
                    <a:pt x="311" y="11080"/>
                  </a:cubicBezTo>
                  <a:cubicBezTo>
                    <a:pt x="2354" y="16135"/>
                    <a:pt x="11819" y="13554"/>
                    <a:pt x="14723" y="7208"/>
                  </a:cubicBezTo>
                  <a:lnTo>
                    <a:pt x="14723" y="7208"/>
                  </a:lnTo>
                  <a:cubicBezTo>
                    <a:pt x="16121" y="4197"/>
                    <a:pt x="15584" y="-106"/>
                    <a:pt x="9991"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0" name="任意多边形: 形状 1727">
              <a:extLst>
                <a:ext uri="{FF2B5EF4-FFF2-40B4-BE49-F238E27FC236}">
                  <a16:creationId xmlns:a16="http://schemas.microsoft.com/office/drawing/2014/main" xmlns="" id="{2AAEB4B4-D548-42C0-8F42-B7701606C870}"/>
                </a:ext>
              </a:extLst>
            </p:cNvPr>
            <p:cNvSpPr/>
            <p:nvPr/>
          </p:nvSpPr>
          <p:spPr>
            <a:xfrm>
              <a:off x="1264363" y="5884733"/>
              <a:ext cx="65260" cy="58541"/>
            </a:xfrm>
            <a:custGeom>
              <a:avLst/>
              <a:gdLst>
                <a:gd name="connsiteX0" fmla="*/ 14457 w 15444"/>
                <a:gd name="connsiteY0" fmla="*/ 7208 h 13854"/>
                <a:gd name="connsiteX1" fmla="*/ 10693 w 15444"/>
                <a:gd name="connsiteY1" fmla="*/ 2 h 13854"/>
                <a:gd name="connsiteX2" fmla="*/ 152 w 15444"/>
                <a:gd name="connsiteY2" fmla="*/ 11188 h 13854"/>
                <a:gd name="connsiteX3" fmla="*/ 14457 w 15444"/>
                <a:gd name="connsiteY3" fmla="*/ 7208 h 13854"/>
              </a:gdLst>
              <a:ahLst/>
              <a:cxnLst>
                <a:cxn ang="0">
                  <a:pos x="connsiteX0" y="connsiteY0"/>
                </a:cxn>
                <a:cxn ang="0">
                  <a:pos x="connsiteX1" y="connsiteY1"/>
                </a:cxn>
                <a:cxn ang="0">
                  <a:pos x="connsiteX2" y="connsiteY2"/>
                </a:cxn>
                <a:cxn ang="0">
                  <a:pos x="connsiteX3" y="connsiteY3"/>
                </a:cxn>
              </a:cxnLst>
              <a:rect l="l" t="t" r="r" b="b"/>
              <a:pathLst>
                <a:path w="15444" h="13854">
                  <a:moveTo>
                    <a:pt x="14457" y="7208"/>
                  </a:moveTo>
                  <a:cubicBezTo>
                    <a:pt x="16178" y="4197"/>
                    <a:pt x="16071" y="-106"/>
                    <a:pt x="10693" y="2"/>
                  </a:cubicBezTo>
                  <a:cubicBezTo>
                    <a:pt x="3809" y="755"/>
                    <a:pt x="-923" y="7531"/>
                    <a:pt x="152" y="11188"/>
                  </a:cubicBezTo>
                  <a:cubicBezTo>
                    <a:pt x="1551" y="16243"/>
                    <a:pt x="10908" y="13662"/>
                    <a:pt x="14457" y="72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1" name="任意多边形: 形状 1728">
              <a:extLst>
                <a:ext uri="{FF2B5EF4-FFF2-40B4-BE49-F238E27FC236}">
                  <a16:creationId xmlns:a16="http://schemas.microsoft.com/office/drawing/2014/main" xmlns="" id="{EC235460-744B-4F46-BAA1-C2CC48B0C8EB}"/>
                </a:ext>
              </a:extLst>
            </p:cNvPr>
            <p:cNvSpPr/>
            <p:nvPr/>
          </p:nvSpPr>
          <p:spPr>
            <a:xfrm>
              <a:off x="1490804" y="5867459"/>
              <a:ext cx="65315" cy="58972"/>
            </a:xfrm>
            <a:custGeom>
              <a:avLst/>
              <a:gdLst>
                <a:gd name="connsiteX0" fmla="*/ 14109 w 15457"/>
                <a:gd name="connsiteY0" fmla="*/ 7208 h 13956"/>
                <a:gd name="connsiteX1" fmla="*/ 14109 w 15457"/>
                <a:gd name="connsiteY1" fmla="*/ 7208 h 13956"/>
                <a:gd name="connsiteX2" fmla="*/ 11421 w 15457"/>
                <a:gd name="connsiteY2" fmla="*/ 2 h 13956"/>
                <a:gd name="connsiteX3" fmla="*/ 127 w 15457"/>
                <a:gd name="connsiteY3" fmla="*/ 11833 h 13956"/>
                <a:gd name="connsiteX4" fmla="*/ 14109 w 15457"/>
                <a:gd name="connsiteY4" fmla="*/ 7208 h 13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7" h="13956">
                  <a:moveTo>
                    <a:pt x="14109" y="7208"/>
                  </a:moveTo>
                  <a:lnTo>
                    <a:pt x="14109" y="7208"/>
                  </a:lnTo>
                  <a:cubicBezTo>
                    <a:pt x="16045" y="4089"/>
                    <a:pt x="16476" y="-105"/>
                    <a:pt x="11421" y="2"/>
                  </a:cubicBezTo>
                  <a:cubicBezTo>
                    <a:pt x="4967" y="862"/>
                    <a:pt x="-948" y="7961"/>
                    <a:pt x="127" y="11833"/>
                  </a:cubicBezTo>
                  <a:cubicBezTo>
                    <a:pt x="1525" y="16243"/>
                    <a:pt x="10237" y="13339"/>
                    <a:pt x="14109" y="72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2" name="任意多边形: 形状 1729">
              <a:extLst>
                <a:ext uri="{FF2B5EF4-FFF2-40B4-BE49-F238E27FC236}">
                  <a16:creationId xmlns:a16="http://schemas.microsoft.com/office/drawing/2014/main" xmlns="" id="{F6849BCF-D726-4183-A773-2DA736B02193}"/>
                </a:ext>
              </a:extLst>
            </p:cNvPr>
            <p:cNvSpPr/>
            <p:nvPr/>
          </p:nvSpPr>
          <p:spPr>
            <a:xfrm>
              <a:off x="1701636" y="5848803"/>
              <a:ext cx="63422" cy="59133"/>
            </a:xfrm>
            <a:custGeom>
              <a:avLst/>
              <a:gdLst>
                <a:gd name="connsiteX0" fmla="*/ 11863 w 15009"/>
                <a:gd name="connsiteY0" fmla="*/ 8 h 13994"/>
                <a:gd name="connsiteX1" fmla="*/ 31 w 15009"/>
                <a:gd name="connsiteY1" fmla="*/ 11946 h 13994"/>
                <a:gd name="connsiteX2" fmla="*/ 13153 w 15009"/>
                <a:gd name="connsiteY2" fmla="*/ 7214 h 13994"/>
                <a:gd name="connsiteX3" fmla="*/ 11863 w 15009"/>
                <a:gd name="connsiteY3" fmla="*/ 8 h 13994"/>
              </a:gdLst>
              <a:ahLst/>
              <a:cxnLst>
                <a:cxn ang="0">
                  <a:pos x="connsiteX0" y="connsiteY0"/>
                </a:cxn>
                <a:cxn ang="0">
                  <a:pos x="connsiteX1" y="connsiteY1"/>
                </a:cxn>
                <a:cxn ang="0">
                  <a:pos x="connsiteX2" y="connsiteY2"/>
                </a:cxn>
                <a:cxn ang="0">
                  <a:pos x="connsiteX3" y="connsiteY3"/>
                </a:cxn>
              </a:cxnLst>
              <a:rect l="l" t="t" r="r" b="b"/>
              <a:pathLst>
                <a:path w="15009" h="13994">
                  <a:moveTo>
                    <a:pt x="11863" y="8"/>
                  </a:moveTo>
                  <a:cubicBezTo>
                    <a:pt x="5947" y="868"/>
                    <a:pt x="-506" y="8182"/>
                    <a:pt x="31" y="11946"/>
                  </a:cubicBezTo>
                  <a:cubicBezTo>
                    <a:pt x="569" y="16249"/>
                    <a:pt x="8851" y="13345"/>
                    <a:pt x="13153" y="7214"/>
                  </a:cubicBezTo>
                  <a:cubicBezTo>
                    <a:pt x="15304" y="4095"/>
                    <a:pt x="16380" y="-207"/>
                    <a:pt x="11863"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3" name="任意多边形: 形状 1730">
              <a:extLst>
                <a:ext uri="{FF2B5EF4-FFF2-40B4-BE49-F238E27FC236}">
                  <a16:creationId xmlns:a16="http://schemas.microsoft.com/office/drawing/2014/main" xmlns="" id="{3A55D237-EA1F-4EA5-AC03-FDBB3A904CD6}"/>
                </a:ext>
              </a:extLst>
            </p:cNvPr>
            <p:cNvSpPr/>
            <p:nvPr/>
          </p:nvSpPr>
          <p:spPr>
            <a:xfrm>
              <a:off x="1890757" y="5828351"/>
              <a:ext cx="62476" cy="60037"/>
            </a:xfrm>
            <a:custGeom>
              <a:avLst/>
              <a:gdLst>
                <a:gd name="connsiteX0" fmla="*/ 12388 w 14785"/>
                <a:gd name="connsiteY0" fmla="*/ 7214 h 14208"/>
                <a:gd name="connsiteX1" fmla="*/ 12280 w 14785"/>
                <a:gd name="connsiteY1" fmla="*/ 8 h 14208"/>
                <a:gd name="connsiteX2" fmla="*/ 19 w 14785"/>
                <a:gd name="connsiteY2" fmla="*/ 12592 h 14208"/>
                <a:gd name="connsiteX3" fmla="*/ 12388 w 14785"/>
                <a:gd name="connsiteY3" fmla="*/ 7214 h 14208"/>
              </a:gdLst>
              <a:ahLst/>
              <a:cxnLst>
                <a:cxn ang="0">
                  <a:pos x="connsiteX0" y="connsiteY0"/>
                </a:cxn>
                <a:cxn ang="0">
                  <a:pos x="connsiteX1" y="connsiteY1"/>
                </a:cxn>
                <a:cxn ang="0">
                  <a:pos x="connsiteX2" y="connsiteY2"/>
                </a:cxn>
                <a:cxn ang="0">
                  <a:pos x="connsiteX3" y="connsiteY3"/>
                </a:cxn>
              </a:cxnLst>
              <a:rect l="l" t="t" r="r" b="b"/>
              <a:pathLst>
                <a:path w="14785" h="14208">
                  <a:moveTo>
                    <a:pt x="12388" y="7214"/>
                  </a:moveTo>
                  <a:cubicBezTo>
                    <a:pt x="14754" y="4095"/>
                    <a:pt x="16367" y="-207"/>
                    <a:pt x="12280" y="8"/>
                  </a:cubicBezTo>
                  <a:cubicBezTo>
                    <a:pt x="6687" y="976"/>
                    <a:pt x="-412" y="8827"/>
                    <a:pt x="19" y="12592"/>
                  </a:cubicBezTo>
                  <a:cubicBezTo>
                    <a:pt x="449" y="16356"/>
                    <a:pt x="7870" y="13130"/>
                    <a:pt x="12388" y="72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4" name="任意多边形: 形状 1731">
              <a:extLst>
                <a:ext uri="{FF2B5EF4-FFF2-40B4-BE49-F238E27FC236}">
                  <a16:creationId xmlns:a16="http://schemas.microsoft.com/office/drawing/2014/main" xmlns="" id="{DFBCFBA5-3F09-445C-BFE7-674095C00AAF}"/>
                </a:ext>
              </a:extLst>
            </p:cNvPr>
            <p:cNvSpPr/>
            <p:nvPr/>
          </p:nvSpPr>
          <p:spPr>
            <a:xfrm>
              <a:off x="2059410" y="5806534"/>
              <a:ext cx="61102" cy="60806"/>
            </a:xfrm>
            <a:custGeom>
              <a:avLst/>
              <a:gdLst>
                <a:gd name="connsiteX0" fmla="*/ 11411 w 14460"/>
                <a:gd name="connsiteY0" fmla="*/ 7321 h 14390"/>
                <a:gd name="connsiteX1" fmla="*/ 12594 w 14460"/>
                <a:gd name="connsiteY1" fmla="*/ 8 h 14390"/>
                <a:gd name="connsiteX2" fmla="*/ 10 w 14460"/>
                <a:gd name="connsiteY2" fmla="*/ 13129 h 14390"/>
                <a:gd name="connsiteX3" fmla="*/ 11411 w 14460"/>
                <a:gd name="connsiteY3" fmla="*/ 7321 h 14390"/>
              </a:gdLst>
              <a:ahLst/>
              <a:cxnLst>
                <a:cxn ang="0">
                  <a:pos x="connsiteX0" y="connsiteY0"/>
                </a:cxn>
                <a:cxn ang="0">
                  <a:pos x="connsiteX1" y="connsiteY1"/>
                </a:cxn>
                <a:cxn ang="0">
                  <a:pos x="connsiteX2" y="connsiteY2"/>
                </a:cxn>
                <a:cxn ang="0">
                  <a:pos x="connsiteX3" y="connsiteY3"/>
                </a:cxn>
              </a:cxnLst>
              <a:rect l="l" t="t" r="r" b="b"/>
              <a:pathLst>
                <a:path w="14460" h="14390">
                  <a:moveTo>
                    <a:pt x="11411" y="7321"/>
                  </a:moveTo>
                  <a:cubicBezTo>
                    <a:pt x="13992" y="4202"/>
                    <a:pt x="16143" y="-208"/>
                    <a:pt x="12594" y="8"/>
                  </a:cubicBezTo>
                  <a:cubicBezTo>
                    <a:pt x="7324" y="1083"/>
                    <a:pt x="-313" y="9688"/>
                    <a:pt x="10" y="13129"/>
                  </a:cubicBezTo>
                  <a:cubicBezTo>
                    <a:pt x="225" y="16356"/>
                    <a:pt x="6786" y="13022"/>
                    <a:pt x="11411" y="73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5" name="任意多边形: 形状 1732">
              <a:extLst>
                <a:ext uri="{FF2B5EF4-FFF2-40B4-BE49-F238E27FC236}">
                  <a16:creationId xmlns:a16="http://schemas.microsoft.com/office/drawing/2014/main" xmlns="" id="{55C27D4D-9248-43EF-B47C-3D3B0CF2BACB}"/>
                </a:ext>
              </a:extLst>
            </p:cNvPr>
            <p:cNvSpPr/>
            <p:nvPr/>
          </p:nvSpPr>
          <p:spPr>
            <a:xfrm>
              <a:off x="2205793" y="5784261"/>
              <a:ext cx="60684" cy="60942"/>
            </a:xfrm>
            <a:custGeom>
              <a:avLst/>
              <a:gdLst>
                <a:gd name="connsiteX0" fmla="*/ 10649 w 14361"/>
                <a:gd name="connsiteY0" fmla="*/ 7322 h 14422"/>
                <a:gd name="connsiteX1" fmla="*/ 11294 w 14361"/>
                <a:gd name="connsiteY1" fmla="*/ 6569 h 14422"/>
                <a:gd name="connsiteX2" fmla="*/ 13015 w 14361"/>
                <a:gd name="connsiteY2" fmla="*/ 8 h 14422"/>
                <a:gd name="connsiteX3" fmla="*/ 1 w 14361"/>
                <a:gd name="connsiteY3" fmla="*/ 13560 h 14422"/>
                <a:gd name="connsiteX4" fmla="*/ 10649 w 14361"/>
                <a:gd name="connsiteY4" fmla="*/ 7322 h 14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61" h="14422">
                  <a:moveTo>
                    <a:pt x="10649" y="7322"/>
                  </a:moveTo>
                  <a:cubicBezTo>
                    <a:pt x="10864" y="7107"/>
                    <a:pt x="11079" y="6784"/>
                    <a:pt x="11294" y="6569"/>
                  </a:cubicBezTo>
                  <a:cubicBezTo>
                    <a:pt x="13553" y="3773"/>
                    <a:pt x="15919" y="-207"/>
                    <a:pt x="13015" y="8"/>
                  </a:cubicBezTo>
                  <a:cubicBezTo>
                    <a:pt x="8175" y="1191"/>
                    <a:pt x="-107" y="10549"/>
                    <a:pt x="1" y="13560"/>
                  </a:cubicBezTo>
                  <a:cubicBezTo>
                    <a:pt x="109" y="16142"/>
                    <a:pt x="6024" y="12592"/>
                    <a:pt x="10649" y="73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6" name="任意多边形: 形状 1733">
              <a:extLst>
                <a:ext uri="{FF2B5EF4-FFF2-40B4-BE49-F238E27FC236}">
                  <a16:creationId xmlns:a16="http://schemas.microsoft.com/office/drawing/2014/main" xmlns="" id="{B79C6D69-B6C4-4837-BCF7-E446F23D02A9}"/>
                </a:ext>
              </a:extLst>
            </p:cNvPr>
            <p:cNvSpPr/>
            <p:nvPr/>
          </p:nvSpPr>
          <p:spPr>
            <a:xfrm>
              <a:off x="2329413" y="5760627"/>
              <a:ext cx="60206" cy="61880"/>
            </a:xfrm>
            <a:custGeom>
              <a:avLst/>
              <a:gdLst>
                <a:gd name="connsiteX0" fmla="*/ 13338 w 14248"/>
                <a:gd name="connsiteY0" fmla="*/ 8 h 14644"/>
                <a:gd name="connsiteX1" fmla="*/ 1 w 14248"/>
                <a:gd name="connsiteY1" fmla="*/ 14098 h 14644"/>
                <a:gd name="connsiteX2" fmla="*/ 9896 w 14248"/>
                <a:gd name="connsiteY2" fmla="*/ 7430 h 14644"/>
                <a:gd name="connsiteX3" fmla="*/ 9896 w 14248"/>
                <a:gd name="connsiteY3" fmla="*/ 7430 h 14644"/>
                <a:gd name="connsiteX4" fmla="*/ 11187 w 14248"/>
                <a:gd name="connsiteY4" fmla="*/ 5924 h 14644"/>
                <a:gd name="connsiteX5" fmla="*/ 13338 w 14248"/>
                <a:gd name="connsiteY5" fmla="*/ 8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48" h="14644">
                  <a:moveTo>
                    <a:pt x="13338" y="8"/>
                  </a:moveTo>
                  <a:cubicBezTo>
                    <a:pt x="9036" y="1299"/>
                    <a:pt x="-107" y="11409"/>
                    <a:pt x="1" y="14098"/>
                  </a:cubicBezTo>
                  <a:cubicBezTo>
                    <a:pt x="108" y="16034"/>
                    <a:pt x="5271" y="12592"/>
                    <a:pt x="9896" y="7430"/>
                  </a:cubicBezTo>
                  <a:lnTo>
                    <a:pt x="9896" y="7430"/>
                  </a:lnTo>
                  <a:cubicBezTo>
                    <a:pt x="10326" y="7000"/>
                    <a:pt x="10757" y="6354"/>
                    <a:pt x="11187" y="5924"/>
                  </a:cubicBezTo>
                  <a:cubicBezTo>
                    <a:pt x="12908" y="3773"/>
                    <a:pt x="15704" y="-207"/>
                    <a:pt x="13338"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7" name="任意多边形: 形状 1734">
              <a:extLst>
                <a:ext uri="{FF2B5EF4-FFF2-40B4-BE49-F238E27FC236}">
                  <a16:creationId xmlns:a16="http://schemas.microsoft.com/office/drawing/2014/main" xmlns="" id="{D9F69243-81E8-496D-AA1A-13D0BC3AC336}"/>
                </a:ext>
              </a:extLst>
            </p:cNvPr>
            <p:cNvSpPr/>
            <p:nvPr/>
          </p:nvSpPr>
          <p:spPr>
            <a:xfrm>
              <a:off x="2430764" y="5736529"/>
              <a:ext cx="59805" cy="62425"/>
            </a:xfrm>
            <a:custGeom>
              <a:avLst/>
              <a:gdLst>
                <a:gd name="connsiteX0" fmla="*/ 9143 w 14153"/>
                <a:gd name="connsiteY0" fmla="*/ 7433 h 14773"/>
                <a:gd name="connsiteX1" fmla="*/ 12155 w 14153"/>
                <a:gd name="connsiteY1" fmla="*/ 3884 h 14773"/>
                <a:gd name="connsiteX2" fmla="*/ 13553 w 14153"/>
                <a:gd name="connsiteY2" fmla="*/ 12 h 14773"/>
                <a:gd name="connsiteX3" fmla="*/ 1 w 14153"/>
                <a:gd name="connsiteY3" fmla="*/ 14424 h 14773"/>
                <a:gd name="connsiteX4" fmla="*/ 9143 w 14153"/>
                <a:gd name="connsiteY4" fmla="*/ 7433 h 14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3" h="14773">
                  <a:moveTo>
                    <a:pt x="9143" y="7433"/>
                  </a:moveTo>
                  <a:cubicBezTo>
                    <a:pt x="9681" y="6895"/>
                    <a:pt x="10972" y="5390"/>
                    <a:pt x="12155" y="3884"/>
                  </a:cubicBezTo>
                  <a:cubicBezTo>
                    <a:pt x="13123" y="2593"/>
                    <a:pt x="15166" y="-203"/>
                    <a:pt x="13553" y="12"/>
                  </a:cubicBezTo>
                  <a:cubicBezTo>
                    <a:pt x="9896" y="1302"/>
                    <a:pt x="-107" y="12381"/>
                    <a:pt x="1" y="14424"/>
                  </a:cubicBezTo>
                  <a:cubicBezTo>
                    <a:pt x="1" y="15930"/>
                    <a:pt x="4626" y="12381"/>
                    <a:pt x="9143" y="743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8" name="任意多边形: 形状 1735">
              <a:extLst>
                <a:ext uri="{FF2B5EF4-FFF2-40B4-BE49-F238E27FC236}">
                  <a16:creationId xmlns:a16="http://schemas.microsoft.com/office/drawing/2014/main" xmlns="" id="{AAD4A686-0E3F-49D0-AF67-75EF9C4E7F70}"/>
                </a:ext>
              </a:extLst>
            </p:cNvPr>
            <p:cNvSpPr/>
            <p:nvPr/>
          </p:nvSpPr>
          <p:spPr>
            <a:xfrm>
              <a:off x="2508912" y="5712147"/>
              <a:ext cx="59602" cy="63126"/>
            </a:xfrm>
            <a:custGeom>
              <a:avLst/>
              <a:gdLst>
                <a:gd name="connsiteX0" fmla="*/ 13774 w 14105"/>
                <a:gd name="connsiteY0" fmla="*/ 81 h 14939"/>
                <a:gd name="connsiteX1" fmla="*/ 7 w 14105"/>
                <a:gd name="connsiteY1" fmla="*/ 14923 h 14939"/>
                <a:gd name="connsiteX2" fmla="*/ 8396 w 14105"/>
                <a:gd name="connsiteY2" fmla="*/ 7610 h 14939"/>
                <a:gd name="connsiteX3" fmla="*/ 14097 w 14105"/>
                <a:gd name="connsiteY3" fmla="*/ 81 h 14939"/>
                <a:gd name="connsiteX4" fmla="*/ 13774 w 14105"/>
                <a:gd name="connsiteY4" fmla="*/ 81 h 14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5" h="14939">
                  <a:moveTo>
                    <a:pt x="13774" y="81"/>
                  </a:moveTo>
                  <a:cubicBezTo>
                    <a:pt x="10978" y="1371"/>
                    <a:pt x="-316" y="13633"/>
                    <a:pt x="7" y="14923"/>
                  </a:cubicBezTo>
                  <a:cubicBezTo>
                    <a:pt x="760" y="15246"/>
                    <a:pt x="5385" y="10729"/>
                    <a:pt x="8396" y="7610"/>
                  </a:cubicBezTo>
                  <a:cubicBezTo>
                    <a:pt x="10440" y="5351"/>
                    <a:pt x="14312" y="941"/>
                    <a:pt x="14097" y="81"/>
                  </a:cubicBezTo>
                  <a:cubicBezTo>
                    <a:pt x="13881" y="-27"/>
                    <a:pt x="13774" y="-27"/>
                    <a:pt x="13774"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9" name="任意多边形: 形状 1736">
              <a:extLst>
                <a:ext uri="{FF2B5EF4-FFF2-40B4-BE49-F238E27FC236}">
                  <a16:creationId xmlns:a16="http://schemas.microsoft.com/office/drawing/2014/main" xmlns="" id="{B82B082F-3523-4395-BF4A-6909D91FE722}"/>
                </a:ext>
              </a:extLst>
            </p:cNvPr>
            <p:cNvSpPr/>
            <p:nvPr/>
          </p:nvSpPr>
          <p:spPr>
            <a:xfrm>
              <a:off x="2563025" y="5687490"/>
              <a:ext cx="59082" cy="63625"/>
            </a:xfrm>
            <a:custGeom>
              <a:avLst/>
              <a:gdLst>
                <a:gd name="connsiteX0" fmla="*/ 0 w 13982"/>
                <a:gd name="connsiteY0" fmla="*/ 15058 h 15057"/>
                <a:gd name="connsiteX1" fmla="*/ 7529 w 13982"/>
                <a:gd name="connsiteY1" fmla="*/ 7636 h 15057"/>
                <a:gd name="connsiteX2" fmla="*/ 13982 w 13982"/>
                <a:gd name="connsiteY2" fmla="*/ 0 h 15057"/>
                <a:gd name="connsiteX3" fmla="*/ 13875 w 13982"/>
                <a:gd name="connsiteY3" fmla="*/ 0 h 15057"/>
                <a:gd name="connsiteX4" fmla="*/ 0 w 13982"/>
                <a:gd name="connsiteY4" fmla="*/ 15058 h 15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82" h="15057">
                  <a:moveTo>
                    <a:pt x="0" y="15058"/>
                  </a:moveTo>
                  <a:cubicBezTo>
                    <a:pt x="645" y="14735"/>
                    <a:pt x="4840" y="10540"/>
                    <a:pt x="7529" y="7636"/>
                  </a:cubicBezTo>
                  <a:cubicBezTo>
                    <a:pt x="7744" y="7314"/>
                    <a:pt x="13875" y="860"/>
                    <a:pt x="13982" y="0"/>
                  </a:cubicBezTo>
                  <a:cubicBezTo>
                    <a:pt x="13982" y="0"/>
                    <a:pt x="13875" y="0"/>
                    <a:pt x="13875" y="0"/>
                  </a:cubicBezTo>
                  <a:cubicBezTo>
                    <a:pt x="12369" y="1076"/>
                    <a:pt x="107" y="13982"/>
                    <a:pt x="0" y="1505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0" name="任意多边形: 形状 1750">
              <a:extLst>
                <a:ext uri="{FF2B5EF4-FFF2-40B4-BE49-F238E27FC236}">
                  <a16:creationId xmlns:a16="http://schemas.microsoft.com/office/drawing/2014/main" xmlns="" id="{92BD0FDA-CCBA-4445-B127-62D08F2FB369}"/>
                </a:ext>
              </a:extLst>
            </p:cNvPr>
            <p:cNvSpPr/>
            <p:nvPr/>
          </p:nvSpPr>
          <p:spPr>
            <a:xfrm>
              <a:off x="174259" y="6057446"/>
              <a:ext cx="60029" cy="53036"/>
            </a:xfrm>
            <a:custGeom>
              <a:avLst/>
              <a:gdLst>
                <a:gd name="connsiteX0" fmla="*/ 14192 w 14206"/>
                <a:gd name="connsiteY0" fmla="*/ 6884 h 12551"/>
                <a:gd name="connsiteX1" fmla="*/ 6771 w 14206"/>
                <a:gd name="connsiteY1" fmla="*/ 0 h 12551"/>
                <a:gd name="connsiteX2" fmla="*/ 1393 w 14206"/>
                <a:gd name="connsiteY2" fmla="*/ 10003 h 12551"/>
                <a:gd name="connsiteX3" fmla="*/ 14192 w 14206"/>
                <a:gd name="connsiteY3" fmla="*/ 6884 h 12551"/>
              </a:gdLst>
              <a:ahLst/>
              <a:cxnLst>
                <a:cxn ang="0">
                  <a:pos x="connsiteX0" y="connsiteY0"/>
                </a:cxn>
                <a:cxn ang="0">
                  <a:pos x="connsiteX1" y="connsiteY1"/>
                </a:cxn>
                <a:cxn ang="0">
                  <a:pos x="connsiteX2" y="connsiteY2"/>
                </a:cxn>
                <a:cxn ang="0">
                  <a:pos x="connsiteX3" y="connsiteY3"/>
                </a:cxn>
              </a:cxnLst>
              <a:rect l="l" t="t" r="r" b="b"/>
              <a:pathLst>
                <a:path w="14206" h="12551">
                  <a:moveTo>
                    <a:pt x="14192" y="6884"/>
                  </a:moveTo>
                  <a:cubicBezTo>
                    <a:pt x="14407" y="4087"/>
                    <a:pt x="12256" y="107"/>
                    <a:pt x="6771" y="0"/>
                  </a:cubicBezTo>
                  <a:cubicBezTo>
                    <a:pt x="533" y="430"/>
                    <a:pt x="-1726" y="6131"/>
                    <a:pt x="1393" y="10003"/>
                  </a:cubicBezTo>
                  <a:cubicBezTo>
                    <a:pt x="5373" y="14628"/>
                    <a:pt x="13654" y="12584"/>
                    <a:pt x="14192" y="6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1" name="任意多边形: 形状 1751">
              <a:extLst>
                <a:ext uri="{FF2B5EF4-FFF2-40B4-BE49-F238E27FC236}">
                  <a16:creationId xmlns:a16="http://schemas.microsoft.com/office/drawing/2014/main" xmlns="" id="{35E9CA5E-C3C8-4C63-919D-AA55AFC28669}"/>
                </a:ext>
              </a:extLst>
            </p:cNvPr>
            <p:cNvSpPr/>
            <p:nvPr/>
          </p:nvSpPr>
          <p:spPr>
            <a:xfrm>
              <a:off x="404520" y="6052447"/>
              <a:ext cx="60092" cy="53010"/>
            </a:xfrm>
            <a:custGeom>
              <a:avLst/>
              <a:gdLst>
                <a:gd name="connsiteX0" fmla="*/ 14124 w 14221"/>
                <a:gd name="connsiteY0" fmla="*/ 6776 h 12545"/>
                <a:gd name="connsiteX1" fmla="*/ 7563 w 14221"/>
                <a:gd name="connsiteY1" fmla="*/ 0 h 12545"/>
                <a:gd name="connsiteX2" fmla="*/ 1002 w 14221"/>
                <a:gd name="connsiteY2" fmla="*/ 10003 h 12545"/>
                <a:gd name="connsiteX3" fmla="*/ 14124 w 14221"/>
                <a:gd name="connsiteY3" fmla="*/ 6776 h 12545"/>
              </a:gdLst>
              <a:ahLst/>
              <a:cxnLst>
                <a:cxn ang="0">
                  <a:pos x="connsiteX0" y="connsiteY0"/>
                </a:cxn>
                <a:cxn ang="0">
                  <a:pos x="connsiteX1" y="connsiteY1"/>
                </a:cxn>
                <a:cxn ang="0">
                  <a:pos x="connsiteX2" y="connsiteY2"/>
                </a:cxn>
                <a:cxn ang="0">
                  <a:pos x="connsiteX3" y="connsiteY3"/>
                </a:cxn>
              </a:cxnLst>
              <a:rect l="l" t="t" r="r" b="b"/>
              <a:pathLst>
                <a:path w="14221" h="12545">
                  <a:moveTo>
                    <a:pt x="14124" y="6776"/>
                  </a:moveTo>
                  <a:cubicBezTo>
                    <a:pt x="14661" y="3980"/>
                    <a:pt x="13048" y="0"/>
                    <a:pt x="7563" y="0"/>
                  </a:cubicBezTo>
                  <a:cubicBezTo>
                    <a:pt x="1217" y="430"/>
                    <a:pt x="-1687" y="6238"/>
                    <a:pt x="1002" y="10003"/>
                  </a:cubicBezTo>
                  <a:cubicBezTo>
                    <a:pt x="4336" y="14628"/>
                    <a:pt x="12940" y="12584"/>
                    <a:pt x="14124" y="67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2" name="任意多边形: 形状 1752">
              <a:extLst>
                <a:ext uri="{FF2B5EF4-FFF2-40B4-BE49-F238E27FC236}">
                  <a16:creationId xmlns:a16="http://schemas.microsoft.com/office/drawing/2014/main" xmlns="" id="{17463F5A-344A-45FE-B312-08A4F0ABA781}"/>
                </a:ext>
              </a:extLst>
            </p:cNvPr>
            <p:cNvSpPr/>
            <p:nvPr/>
          </p:nvSpPr>
          <p:spPr>
            <a:xfrm>
              <a:off x="634389" y="6044266"/>
              <a:ext cx="60447" cy="53796"/>
            </a:xfrm>
            <a:custGeom>
              <a:avLst/>
              <a:gdLst>
                <a:gd name="connsiteX0" fmla="*/ 14041 w 14305"/>
                <a:gd name="connsiteY0" fmla="*/ 6776 h 12731"/>
                <a:gd name="connsiteX1" fmla="*/ 8448 w 14305"/>
                <a:gd name="connsiteY1" fmla="*/ 0 h 12731"/>
                <a:gd name="connsiteX2" fmla="*/ 381 w 14305"/>
                <a:gd name="connsiteY2" fmla="*/ 9680 h 12731"/>
                <a:gd name="connsiteX3" fmla="*/ 14041 w 14305"/>
                <a:gd name="connsiteY3" fmla="*/ 6776 h 12731"/>
              </a:gdLst>
              <a:ahLst/>
              <a:cxnLst>
                <a:cxn ang="0">
                  <a:pos x="connsiteX0" y="connsiteY0"/>
                </a:cxn>
                <a:cxn ang="0">
                  <a:pos x="connsiteX1" y="connsiteY1"/>
                </a:cxn>
                <a:cxn ang="0">
                  <a:pos x="connsiteX2" y="connsiteY2"/>
                </a:cxn>
                <a:cxn ang="0">
                  <a:pos x="connsiteX3" y="connsiteY3"/>
                </a:cxn>
              </a:cxnLst>
              <a:rect l="l" t="t" r="r" b="b"/>
              <a:pathLst>
                <a:path w="14305" h="12731">
                  <a:moveTo>
                    <a:pt x="14041" y="6776"/>
                  </a:moveTo>
                  <a:cubicBezTo>
                    <a:pt x="14901" y="3980"/>
                    <a:pt x="13826" y="0"/>
                    <a:pt x="8448" y="0"/>
                  </a:cubicBezTo>
                  <a:cubicBezTo>
                    <a:pt x="1887" y="538"/>
                    <a:pt x="-1125" y="6238"/>
                    <a:pt x="381" y="9680"/>
                  </a:cubicBezTo>
                  <a:cubicBezTo>
                    <a:pt x="2640" y="14950"/>
                    <a:pt x="11997" y="13014"/>
                    <a:pt x="14041" y="67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3" name="任意多边形: 形状 1753">
              <a:extLst>
                <a:ext uri="{FF2B5EF4-FFF2-40B4-BE49-F238E27FC236}">
                  <a16:creationId xmlns:a16="http://schemas.microsoft.com/office/drawing/2014/main" xmlns="" id="{706BA0A7-414E-49B3-A934-D31DF4E393CE}"/>
                </a:ext>
              </a:extLst>
            </p:cNvPr>
            <p:cNvSpPr/>
            <p:nvPr/>
          </p:nvSpPr>
          <p:spPr>
            <a:xfrm>
              <a:off x="861629" y="6034264"/>
              <a:ext cx="61457" cy="53610"/>
            </a:xfrm>
            <a:custGeom>
              <a:avLst/>
              <a:gdLst>
                <a:gd name="connsiteX0" fmla="*/ 9308 w 14544"/>
                <a:gd name="connsiteY0" fmla="*/ 0 h 12687"/>
                <a:gd name="connsiteX1" fmla="*/ 381 w 14544"/>
                <a:gd name="connsiteY1" fmla="*/ 10218 h 12687"/>
                <a:gd name="connsiteX2" fmla="*/ 14041 w 14544"/>
                <a:gd name="connsiteY2" fmla="*/ 6669 h 12687"/>
                <a:gd name="connsiteX3" fmla="*/ 9308 w 14544"/>
                <a:gd name="connsiteY3" fmla="*/ 0 h 12687"/>
              </a:gdLst>
              <a:ahLst/>
              <a:cxnLst>
                <a:cxn ang="0">
                  <a:pos x="connsiteX0" y="connsiteY0"/>
                </a:cxn>
                <a:cxn ang="0">
                  <a:pos x="connsiteX1" y="connsiteY1"/>
                </a:cxn>
                <a:cxn ang="0">
                  <a:pos x="connsiteX2" y="connsiteY2"/>
                </a:cxn>
                <a:cxn ang="0">
                  <a:pos x="connsiteX3" y="connsiteY3"/>
                </a:cxn>
              </a:cxnLst>
              <a:rect l="l" t="t" r="r" b="b"/>
              <a:pathLst>
                <a:path w="14544" h="12687">
                  <a:moveTo>
                    <a:pt x="9308" y="0"/>
                  </a:moveTo>
                  <a:cubicBezTo>
                    <a:pt x="2963" y="645"/>
                    <a:pt x="-1340" y="6561"/>
                    <a:pt x="381" y="10218"/>
                  </a:cubicBezTo>
                  <a:cubicBezTo>
                    <a:pt x="2532" y="14843"/>
                    <a:pt x="11460" y="12584"/>
                    <a:pt x="14041" y="6669"/>
                  </a:cubicBezTo>
                  <a:cubicBezTo>
                    <a:pt x="15224" y="3980"/>
                    <a:pt x="14579" y="0"/>
                    <a:pt x="93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4" name="任意多边形: 形状 1754">
              <a:extLst>
                <a:ext uri="{FF2B5EF4-FFF2-40B4-BE49-F238E27FC236}">
                  <a16:creationId xmlns:a16="http://schemas.microsoft.com/office/drawing/2014/main" xmlns="" id="{CBDDF817-E6D5-4EE2-BE6A-CB94376D58C5}"/>
                </a:ext>
              </a:extLst>
            </p:cNvPr>
            <p:cNvSpPr/>
            <p:nvPr/>
          </p:nvSpPr>
          <p:spPr>
            <a:xfrm>
              <a:off x="1085269" y="6021985"/>
              <a:ext cx="62395" cy="54392"/>
            </a:xfrm>
            <a:custGeom>
              <a:avLst/>
              <a:gdLst>
                <a:gd name="connsiteX0" fmla="*/ 10161 w 14766"/>
                <a:gd name="connsiteY0" fmla="*/ 2 h 12872"/>
                <a:gd name="connsiteX1" fmla="*/ 158 w 14766"/>
                <a:gd name="connsiteY1" fmla="*/ 10435 h 12872"/>
                <a:gd name="connsiteX2" fmla="*/ 13926 w 14766"/>
                <a:gd name="connsiteY2" fmla="*/ 6778 h 12872"/>
                <a:gd name="connsiteX3" fmla="*/ 13926 w 14766"/>
                <a:gd name="connsiteY3" fmla="*/ 6778 h 12872"/>
                <a:gd name="connsiteX4" fmla="*/ 10161 w 14766"/>
                <a:gd name="connsiteY4" fmla="*/ 2 h 12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6" h="12872">
                  <a:moveTo>
                    <a:pt x="10161" y="2"/>
                  </a:moveTo>
                  <a:cubicBezTo>
                    <a:pt x="3600" y="755"/>
                    <a:pt x="-917" y="6993"/>
                    <a:pt x="158" y="10435"/>
                  </a:cubicBezTo>
                  <a:cubicBezTo>
                    <a:pt x="1557" y="15060"/>
                    <a:pt x="10591" y="12694"/>
                    <a:pt x="13926" y="6778"/>
                  </a:cubicBezTo>
                  <a:lnTo>
                    <a:pt x="13926" y="6778"/>
                  </a:lnTo>
                  <a:cubicBezTo>
                    <a:pt x="15431" y="3874"/>
                    <a:pt x="15324" y="-106"/>
                    <a:pt x="10161"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5" name="任意多边形: 形状 1755">
              <a:extLst>
                <a:ext uri="{FF2B5EF4-FFF2-40B4-BE49-F238E27FC236}">
                  <a16:creationId xmlns:a16="http://schemas.microsoft.com/office/drawing/2014/main" xmlns="" id="{259ACFCE-241A-4801-92A6-C71D8718310D}"/>
                </a:ext>
              </a:extLst>
            </p:cNvPr>
            <p:cNvSpPr/>
            <p:nvPr/>
          </p:nvSpPr>
          <p:spPr>
            <a:xfrm>
              <a:off x="1302566" y="6006988"/>
              <a:ext cx="63439" cy="54692"/>
            </a:xfrm>
            <a:custGeom>
              <a:avLst/>
              <a:gdLst>
                <a:gd name="connsiteX0" fmla="*/ 39 w 15013"/>
                <a:gd name="connsiteY0" fmla="*/ 10543 h 12943"/>
                <a:gd name="connsiteX1" fmla="*/ 13698 w 15013"/>
                <a:gd name="connsiteY1" fmla="*/ 6671 h 12943"/>
                <a:gd name="connsiteX2" fmla="*/ 13698 w 15013"/>
                <a:gd name="connsiteY2" fmla="*/ 6671 h 12943"/>
                <a:gd name="connsiteX3" fmla="*/ 11009 w 15013"/>
                <a:gd name="connsiteY3" fmla="*/ 2 h 12943"/>
                <a:gd name="connsiteX4" fmla="*/ 39 w 15013"/>
                <a:gd name="connsiteY4" fmla="*/ 10543 h 12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12943">
                  <a:moveTo>
                    <a:pt x="39" y="10543"/>
                  </a:moveTo>
                  <a:cubicBezTo>
                    <a:pt x="791" y="15167"/>
                    <a:pt x="9719" y="12694"/>
                    <a:pt x="13698" y="6671"/>
                  </a:cubicBezTo>
                  <a:lnTo>
                    <a:pt x="13698" y="6671"/>
                  </a:lnTo>
                  <a:cubicBezTo>
                    <a:pt x="15634" y="3767"/>
                    <a:pt x="15957" y="-105"/>
                    <a:pt x="11009" y="2"/>
                  </a:cubicBezTo>
                  <a:cubicBezTo>
                    <a:pt x="4663" y="755"/>
                    <a:pt x="-499" y="7101"/>
                    <a:pt x="39" y="105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6" name="任意多边形: 形状 1756">
              <a:extLst>
                <a:ext uri="{FF2B5EF4-FFF2-40B4-BE49-F238E27FC236}">
                  <a16:creationId xmlns:a16="http://schemas.microsoft.com/office/drawing/2014/main" xmlns="" id="{2D089206-14A4-4FF0-A9C5-B5E377B498C3}"/>
                </a:ext>
              </a:extLst>
            </p:cNvPr>
            <p:cNvSpPr/>
            <p:nvPr/>
          </p:nvSpPr>
          <p:spPr>
            <a:xfrm>
              <a:off x="1510293" y="5989718"/>
              <a:ext cx="62919" cy="55017"/>
            </a:xfrm>
            <a:custGeom>
              <a:avLst/>
              <a:gdLst>
                <a:gd name="connsiteX0" fmla="*/ 11649 w 14890"/>
                <a:gd name="connsiteY0" fmla="*/ 2 h 13020"/>
                <a:gd name="connsiteX1" fmla="*/ 32 w 14890"/>
                <a:gd name="connsiteY1" fmla="*/ 11080 h 13020"/>
                <a:gd name="connsiteX2" fmla="*/ 13047 w 14890"/>
                <a:gd name="connsiteY2" fmla="*/ 6671 h 13020"/>
                <a:gd name="connsiteX3" fmla="*/ 13047 w 14890"/>
                <a:gd name="connsiteY3" fmla="*/ 6671 h 13020"/>
                <a:gd name="connsiteX4" fmla="*/ 11649 w 14890"/>
                <a:gd name="connsiteY4" fmla="*/ 2 h 13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90" h="13020">
                  <a:moveTo>
                    <a:pt x="11649" y="2"/>
                  </a:moveTo>
                  <a:cubicBezTo>
                    <a:pt x="5733" y="863"/>
                    <a:pt x="-505" y="7531"/>
                    <a:pt x="32" y="11080"/>
                  </a:cubicBezTo>
                  <a:cubicBezTo>
                    <a:pt x="678" y="15168"/>
                    <a:pt x="8745" y="12371"/>
                    <a:pt x="13047" y="6671"/>
                  </a:cubicBezTo>
                  <a:lnTo>
                    <a:pt x="13047" y="6671"/>
                  </a:lnTo>
                  <a:cubicBezTo>
                    <a:pt x="15198" y="3874"/>
                    <a:pt x="16273" y="-105"/>
                    <a:pt x="1164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7" name="任意多边形: 形状 1757">
              <a:extLst>
                <a:ext uri="{FF2B5EF4-FFF2-40B4-BE49-F238E27FC236}">
                  <a16:creationId xmlns:a16="http://schemas.microsoft.com/office/drawing/2014/main" xmlns="" id="{42C0A9D2-6C80-419D-AA6D-5CBECC6D879A}"/>
                </a:ext>
              </a:extLst>
            </p:cNvPr>
            <p:cNvSpPr/>
            <p:nvPr/>
          </p:nvSpPr>
          <p:spPr>
            <a:xfrm>
              <a:off x="1699418" y="5971083"/>
              <a:ext cx="62176" cy="55824"/>
            </a:xfrm>
            <a:custGeom>
              <a:avLst/>
              <a:gdLst>
                <a:gd name="connsiteX0" fmla="*/ 19 w 14714"/>
                <a:gd name="connsiteY0" fmla="*/ 11726 h 13211"/>
                <a:gd name="connsiteX1" fmla="*/ 12280 w 14714"/>
                <a:gd name="connsiteY1" fmla="*/ 6778 h 13211"/>
                <a:gd name="connsiteX2" fmla="*/ 12173 w 14714"/>
                <a:gd name="connsiteY2" fmla="*/ 2 h 13211"/>
                <a:gd name="connsiteX3" fmla="*/ 19 w 14714"/>
                <a:gd name="connsiteY3" fmla="*/ 11726 h 13211"/>
              </a:gdLst>
              <a:ahLst/>
              <a:cxnLst>
                <a:cxn ang="0">
                  <a:pos x="connsiteX0" y="connsiteY0"/>
                </a:cxn>
                <a:cxn ang="0">
                  <a:pos x="connsiteX1" y="connsiteY1"/>
                </a:cxn>
                <a:cxn ang="0">
                  <a:pos x="connsiteX2" y="connsiteY2"/>
                </a:cxn>
                <a:cxn ang="0">
                  <a:pos x="connsiteX3" y="connsiteY3"/>
                </a:cxn>
              </a:cxnLst>
              <a:rect l="l" t="t" r="r" b="b"/>
              <a:pathLst>
                <a:path w="14714" h="13211">
                  <a:moveTo>
                    <a:pt x="19" y="11726"/>
                  </a:moveTo>
                  <a:cubicBezTo>
                    <a:pt x="449" y="15167"/>
                    <a:pt x="7763" y="12263"/>
                    <a:pt x="12280" y="6778"/>
                  </a:cubicBezTo>
                  <a:cubicBezTo>
                    <a:pt x="14754" y="3874"/>
                    <a:pt x="16260" y="-105"/>
                    <a:pt x="12173" y="2"/>
                  </a:cubicBezTo>
                  <a:cubicBezTo>
                    <a:pt x="6580" y="970"/>
                    <a:pt x="-411" y="8284"/>
                    <a:pt x="19" y="117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8" name="任意多边形: 形状 1758">
              <a:extLst>
                <a:ext uri="{FF2B5EF4-FFF2-40B4-BE49-F238E27FC236}">
                  <a16:creationId xmlns:a16="http://schemas.microsoft.com/office/drawing/2014/main" xmlns="" id="{633B6487-4487-403D-9FA5-A2D68DA61126}"/>
                </a:ext>
              </a:extLst>
            </p:cNvPr>
            <p:cNvSpPr/>
            <p:nvPr/>
          </p:nvSpPr>
          <p:spPr>
            <a:xfrm>
              <a:off x="1868095" y="5951514"/>
              <a:ext cx="62108" cy="56167"/>
            </a:xfrm>
            <a:custGeom>
              <a:avLst/>
              <a:gdLst>
                <a:gd name="connsiteX0" fmla="*/ 12804 w 14698"/>
                <a:gd name="connsiteY0" fmla="*/ 8 h 13292"/>
                <a:gd name="connsiteX1" fmla="*/ 4 w 14698"/>
                <a:gd name="connsiteY1" fmla="*/ 12162 h 13292"/>
                <a:gd name="connsiteX2" fmla="*/ 11620 w 14698"/>
                <a:gd name="connsiteY2" fmla="*/ 6784 h 13292"/>
                <a:gd name="connsiteX3" fmla="*/ 12804 w 14698"/>
                <a:gd name="connsiteY3" fmla="*/ 8 h 13292"/>
              </a:gdLst>
              <a:ahLst/>
              <a:cxnLst>
                <a:cxn ang="0">
                  <a:pos x="connsiteX0" y="connsiteY0"/>
                </a:cxn>
                <a:cxn ang="0">
                  <a:pos x="connsiteX1" y="connsiteY1"/>
                </a:cxn>
                <a:cxn ang="0">
                  <a:pos x="connsiteX2" y="connsiteY2"/>
                </a:cxn>
                <a:cxn ang="0">
                  <a:pos x="connsiteX3" y="connsiteY3"/>
                </a:cxn>
              </a:cxnLst>
              <a:rect l="l" t="t" r="r" b="b"/>
              <a:pathLst>
                <a:path w="14698" h="13292">
                  <a:moveTo>
                    <a:pt x="12804" y="8"/>
                  </a:moveTo>
                  <a:cubicBezTo>
                    <a:pt x="7426" y="976"/>
                    <a:pt x="-211" y="8935"/>
                    <a:pt x="4" y="12162"/>
                  </a:cubicBezTo>
                  <a:cubicBezTo>
                    <a:pt x="220" y="15066"/>
                    <a:pt x="6888" y="12054"/>
                    <a:pt x="11620" y="6784"/>
                  </a:cubicBezTo>
                  <a:cubicBezTo>
                    <a:pt x="14309" y="3880"/>
                    <a:pt x="16353" y="-207"/>
                    <a:pt x="12804"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9" name="任意多边形: 形状 1759">
              <a:extLst>
                <a:ext uri="{FF2B5EF4-FFF2-40B4-BE49-F238E27FC236}">
                  <a16:creationId xmlns:a16="http://schemas.microsoft.com/office/drawing/2014/main" xmlns="" id="{EFCBCC84-91BE-4360-B7E8-2BCAF68FEB55}"/>
                </a:ext>
              </a:extLst>
            </p:cNvPr>
            <p:cNvSpPr/>
            <p:nvPr/>
          </p:nvSpPr>
          <p:spPr>
            <a:xfrm>
              <a:off x="2016714" y="5930606"/>
              <a:ext cx="62146" cy="57012"/>
            </a:xfrm>
            <a:custGeom>
              <a:avLst/>
              <a:gdLst>
                <a:gd name="connsiteX0" fmla="*/ 13341 w 14707"/>
                <a:gd name="connsiteY0" fmla="*/ 9 h 13492"/>
                <a:gd name="connsiteX1" fmla="*/ 4 w 14707"/>
                <a:gd name="connsiteY1" fmla="*/ 12700 h 13492"/>
                <a:gd name="connsiteX2" fmla="*/ 10975 w 14707"/>
                <a:gd name="connsiteY2" fmla="*/ 6892 h 13492"/>
                <a:gd name="connsiteX3" fmla="*/ 12158 w 14707"/>
                <a:gd name="connsiteY3" fmla="*/ 5494 h 13492"/>
                <a:gd name="connsiteX4" fmla="*/ 13341 w 14707"/>
                <a:gd name="connsiteY4" fmla="*/ 9 h 13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7" h="13492">
                  <a:moveTo>
                    <a:pt x="13341" y="9"/>
                  </a:moveTo>
                  <a:cubicBezTo>
                    <a:pt x="8393" y="1084"/>
                    <a:pt x="-211" y="9796"/>
                    <a:pt x="4" y="12700"/>
                  </a:cubicBezTo>
                  <a:cubicBezTo>
                    <a:pt x="219" y="15067"/>
                    <a:pt x="6242" y="11840"/>
                    <a:pt x="10975" y="6892"/>
                  </a:cubicBezTo>
                  <a:cubicBezTo>
                    <a:pt x="11405" y="6462"/>
                    <a:pt x="11835" y="5924"/>
                    <a:pt x="12158" y="5494"/>
                  </a:cubicBezTo>
                  <a:cubicBezTo>
                    <a:pt x="13879" y="3558"/>
                    <a:pt x="16245" y="-206"/>
                    <a:pt x="13341" y="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0" name="任意多边形: 形状 1760">
              <a:extLst>
                <a:ext uri="{FF2B5EF4-FFF2-40B4-BE49-F238E27FC236}">
                  <a16:creationId xmlns:a16="http://schemas.microsoft.com/office/drawing/2014/main" xmlns="" id="{05A9A655-413E-4DB1-AF4B-F46556DBC53D}"/>
                </a:ext>
              </a:extLst>
            </p:cNvPr>
            <p:cNvSpPr/>
            <p:nvPr/>
          </p:nvSpPr>
          <p:spPr>
            <a:xfrm>
              <a:off x="2144894" y="5909242"/>
              <a:ext cx="62091" cy="57679"/>
            </a:xfrm>
            <a:custGeom>
              <a:avLst/>
              <a:gdLst>
                <a:gd name="connsiteX0" fmla="*/ 12692 w 14694"/>
                <a:gd name="connsiteY0" fmla="*/ 4205 h 13650"/>
                <a:gd name="connsiteX1" fmla="*/ 13768 w 14694"/>
                <a:gd name="connsiteY1" fmla="*/ 10 h 13650"/>
                <a:gd name="connsiteX2" fmla="*/ 1 w 14694"/>
                <a:gd name="connsiteY2" fmla="*/ 13132 h 13650"/>
                <a:gd name="connsiteX3" fmla="*/ 10326 w 14694"/>
                <a:gd name="connsiteY3" fmla="*/ 6894 h 13650"/>
                <a:gd name="connsiteX4" fmla="*/ 12692 w 14694"/>
                <a:gd name="connsiteY4" fmla="*/ 4205 h 13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4" h="13650">
                  <a:moveTo>
                    <a:pt x="12692" y="4205"/>
                  </a:moveTo>
                  <a:cubicBezTo>
                    <a:pt x="13553" y="3129"/>
                    <a:pt x="16027" y="-205"/>
                    <a:pt x="13768" y="10"/>
                  </a:cubicBezTo>
                  <a:cubicBezTo>
                    <a:pt x="9251" y="1193"/>
                    <a:pt x="-107" y="10658"/>
                    <a:pt x="1" y="13132"/>
                  </a:cubicBezTo>
                  <a:cubicBezTo>
                    <a:pt x="108" y="14960"/>
                    <a:pt x="5486" y="11733"/>
                    <a:pt x="10326" y="6894"/>
                  </a:cubicBezTo>
                  <a:cubicBezTo>
                    <a:pt x="11402" y="5710"/>
                    <a:pt x="12262" y="4742"/>
                    <a:pt x="12692" y="42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1" name="任意多边形: 形状 1761">
              <a:extLst>
                <a:ext uri="{FF2B5EF4-FFF2-40B4-BE49-F238E27FC236}">
                  <a16:creationId xmlns:a16="http://schemas.microsoft.com/office/drawing/2014/main" xmlns="" id="{0D01446F-FCD1-44CE-8FC0-828691B1F572}"/>
                </a:ext>
              </a:extLst>
            </p:cNvPr>
            <p:cNvSpPr/>
            <p:nvPr/>
          </p:nvSpPr>
          <p:spPr>
            <a:xfrm>
              <a:off x="2251687" y="5886935"/>
              <a:ext cx="62345" cy="58098"/>
            </a:xfrm>
            <a:custGeom>
              <a:avLst/>
              <a:gdLst>
                <a:gd name="connsiteX0" fmla="*/ 13233 w 14754"/>
                <a:gd name="connsiteY0" fmla="*/ 3030 h 13749"/>
                <a:gd name="connsiteX1" fmla="*/ 14093 w 14754"/>
                <a:gd name="connsiteY1" fmla="*/ 18 h 13749"/>
                <a:gd name="connsiteX2" fmla="*/ 3 w 14754"/>
                <a:gd name="connsiteY2" fmla="*/ 13463 h 13749"/>
                <a:gd name="connsiteX3" fmla="*/ 9683 w 14754"/>
                <a:gd name="connsiteY3" fmla="*/ 6902 h 13749"/>
                <a:gd name="connsiteX4" fmla="*/ 13233 w 14754"/>
                <a:gd name="connsiteY4" fmla="*/ 3030 h 13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 h="13749">
                  <a:moveTo>
                    <a:pt x="13233" y="3030"/>
                  </a:moveTo>
                  <a:cubicBezTo>
                    <a:pt x="14416" y="1524"/>
                    <a:pt x="15491" y="-197"/>
                    <a:pt x="14093" y="18"/>
                  </a:cubicBezTo>
                  <a:cubicBezTo>
                    <a:pt x="10113" y="1201"/>
                    <a:pt x="-212" y="11527"/>
                    <a:pt x="3" y="13463"/>
                  </a:cubicBezTo>
                  <a:cubicBezTo>
                    <a:pt x="111" y="14753"/>
                    <a:pt x="4951" y="11527"/>
                    <a:pt x="9683" y="6902"/>
                  </a:cubicBezTo>
                  <a:cubicBezTo>
                    <a:pt x="11082" y="5504"/>
                    <a:pt x="12372" y="4105"/>
                    <a:pt x="13233" y="30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2" name="任意多边形: 形状 1762">
              <a:extLst>
                <a:ext uri="{FF2B5EF4-FFF2-40B4-BE49-F238E27FC236}">
                  <a16:creationId xmlns:a16="http://schemas.microsoft.com/office/drawing/2014/main" xmlns="" id="{076B47D9-4ABA-4328-BA03-071CF117D148}"/>
                </a:ext>
              </a:extLst>
            </p:cNvPr>
            <p:cNvSpPr/>
            <p:nvPr/>
          </p:nvSpPr>
          <p:spPr>
            <a:xfrm>
              <a:off x="2337070" y="5863833"/>
              <a:ext cx="62471" cy="58698"/>
            </a:xfrm>
            <a:custGeom>
              <a:avLst/>
              <a:gdLst>
                <a:gd name="connsiteX0" fmla="*/ 18 w 14784"/>
                <a:gd name="connsiteY0" fmla="*/ 13875 h 13891"/>
                <a:gd name="connsiteX1" fmla="*/ 8945 w 14784"/>
                <a:gd name="connsiteY1" fmla="*/ 6991 h 13891"/>
                <a:gd name="connsiteX2" fmla="*/ 14753 w 14784"/>
                <a:gd name="connsiteY2" fmla="*/ 0 h 13891"/>
                <a:gd name="connsiteX3" fmla="*/ 14430 w 14784"/>
                <a:gd name="connsiteY3" fmla="*/ 0 h 13891"/>
                <a:gd name="connsiteX4" fmla="*/ 18 w 14784"/>
                <a:gd name="connsiteY4" fmla="*/ 13875 h 13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4" h="13891">
                  <a:moveTo>
                    <a:pt x="18" y="13875"/>
                  </a:moveTo>
                  <a:cubicBezTo>
                    <a:pt x="986" y="14197"/>
                    <a:pt x="5933" y="9895"/>
                    <a:pt x="8945" y="6991"/>
                  </a:cubicBezTo>
                  <a:cubicBezTo>
                    <a:pt x="11096" y="4948"/>
                    <a:pt x="15183" y="753"/>
                    <a:pt x="14753" y="0"/>
                  </a:cubicBezTo>
                  <a:cubicBezTo>
                    <a:pt x="14645" y="0"/>
                    <a:pt x="14538" y="0"/>
                    <a:pt x="14430" y="0"/>
                  </a:cubicBezTo>
                  <a:cubicBezTo>
                    <a:pt x="11311" y="1291"/>
                    <a:pt x="-520" y="12692"/>
                    <a:pt x="18" y="13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3" name="任意多边形: 形状 1763">
              <a:extLst>
                <a:ext uri="{FF2B5EF4-FFF2-40B4-BE49-F238E27FC236}">
                  <a16:creationId xmlns:a16="http://schemas.microsoft.com/office/drawing/2014/main" xmlns="" id="{A4BC98B9-2CCA-45E2-A8D6-4B15745D4751}"/>
                </a:ext>
              </a:extLst>
            </p:cNvPr>
            <p:cNvSpPr/>
            <p:nvPr/>
          </p:nvSpPr>
          <p:spPr>
            <a:xfrm>
              <a:off x="2400762" y="5840656"/>
              <a:ext cx="62281" cy="59535"/>
            </a:xfrm>
            <a:custGeom>
              <a:avLst/>
              <a:gdLst>
                <a:gd name="connsiteX0" fmla="*/ 14738 w 14739"/>
                <a:gd name="connsiteY0" fmla="*/ 0 h 14089"/>
                <a:gd name="connsiteX1" fmla="*/ 14630 w 14739"/>
                <a:gd name="connsiteY1" fmla="*/ 0 h 14089"/>
                <a:gd name="connsiteX2" fmla="*/ 3 w 14739"/>
                <a:gd name="connsiteY2" fmla="*/ 14090 h 14089"/>
                <a:gd name="connsiteX3" fmla="*/ 8284 w 14739"/>
                <a:gd name="connsiteY3" fmla="*/ 7099 h 14089"/>
                <a:gd name="connsiteX4" fmla="*/ 8284 w 14739"/>
                <a:gd name="connsiteY4" fmla="*/ 7099 h 14089"/>
                <a:gd name="connsiteX5" fmla="*/ 14738 w 14739"/>
                <a:gd name="connsiteY5" fmla="*/ 0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9" h="14089">
                  <a:moveTo>
                    <a:pt x="14738" y="0"/>
                  </a:moveTo>
                  <a:cubicBezTo>
                    <a:pt x="14738" y="0"/>
                    <a:pt x="14630" y="0"/>
                    <a:pt x="14630" y="0"/>
                  </a:cubicBezTo>
                  <a:cubicBezTo>
                    <a:pt x="12802" y="968"/>
                    <a:pt x="-213" y="13014"/>
                    <a:pt x="3" y="14090"/>
                  </a:cubicBezTo>
                  <a:cubicBezTo>
                    <a:pt x="971" y="13875"/>
                    <a:pt x="5595" y="9680"/>
                    <a:pt x="8284" y="7099"/>
                  </a:cubicBezTo>
                  <a:lnTo>
                    <a:pt x="8284" y="7099"/>
                  </a:lnTo>
                  <a:cubicBezTo>
                    <a:pt x="8392" y="6884"/>
                    <a:pt x="14845" y="753"/>
                    <a:pt x="147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4" name="任意多边形: 形状 1764">
              <a:extLst>
                <a:ext uri="{FF2B5EF4-FFF2-40B4-BE49-F238E27FC236}">
                  <a16:creationId xmlns:a16="http://schemas.microsoft.com/office/drawing/2014/main" xmlns="" id="{C5BBDD02-DFDB-42B4-B33A-20258DE7D809}"/>
                </a:ext>
              </a:extLst>
            </p:cNvPr>
            <p:cNvSpPr/>
            <p:nvPr/>
          </p:nvSpPr>
          <p:spPr>
            <a:xfrm>
              <a:off x="2441222" y="5817474"/>
              <a:ext cx="62716" cy="59991"/>
            </a:xfrm>
            <a:custGeom>
              <a:avLst/>
              <a:gdLst>
                <a:gd name="connsiteX0" fmla="*/ 0 w 14842"/>
                <a:gd name="connsiteY0" fmla="*/ 14197 h 14197"/>
                <a:gd name="connsiteX1" fmla="*/ 7529 w 14842"/>
                <a:gd name="connsiteY1" fmla="*/ 7206 h 14197"/>
                <a:gd name="connsiteX2" fmla="*/ 14843 w 14842"/>
                <a:gd name="connsiteY2" fmla="*/ 0 h 14197"/>
                <a:gd name="connsiteX3" fmla="*/ 0 w 14842"/>
                <a:gd name="connsiteY3" fmla="*/ 14197 h 14197"/>
              </a:gdLst>
              <a:ahLst/>
              <a:cxnLst>
                <a:cxn ang="0">
                  <a:pos x="connsiteX0" y="connsiteY0"/>
                </a:cxn>
                <a:cxn ang="0">
                  <a:pos x="connsiteX1" y="connsiteY1"/>
                </a:cxn>
                <a:cxn ang="0">
                  <a:pos x="connsiteX2" y="connsiteY2"/>
                </a:cxn>
                <a:cxn ang="0">
                  <a:pos x="connsiteX3" y="connsiteY3"/>
                </a:cxn>
              </a:cxnLst>
              <a:rect l="l" t="t" r="r" b="b"/>
              <a:pathLst>
                <a:path w="14842" h="14197">
                  <a:moveTo>
                    <a:pt x="0" y="14197"/>
                  </a:moveTo>
                  <a:cubicBezTo>
                    <a:pt x="753" y="13552"/>
                    <a:pt x="4195" y="10433"/>
                    <a:pt x="7529" y="7206"/>
                  </a:cubicBezTo>
                  <a:cubicBezTo>
                    <a:pt x="7636" y="7099"/>
                    <a:pt x="14520" y="538"/>
                    <a:pt x="14843" y="0"/>
                  </a:cubicBezTo>
                  <a:cubicBezTo>
                    <a:pt x="14628" y="108"/>
                    <a:pt x="323" y="13660"/>
                    <a:pt x="0" y="14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5" name="任意多边形: 形状 1778">
              <a:extLst>
                <a:ext uri="{FF2B5EF4-FFF2-40B4-BE49-F238E27FC236}">
                  <a16:creationId xmlns:a16="http://schemas.microsoft.com/office/drawing/2014/main" xmlns="" id="{D7A00A8C-13FF-4BE9-86AF-5160584AAA5A}"/>
                </a:ext>
              </a:extLst>
            </p:cNvPr>
            <p:cNvSpPr/>
            <p:nvPr/>
          </p:nvSpPr>
          <p:spPr>
            <a:xfrm>
              <a:off x="83290" y="6157884"/>
              <a:ext cx="56877" cy="49533"/>
            </a:xfrm>
            <a:custGeom>
              <a:avLst/>
              <a:gdLst>
                <a:gd name="connsiteX0" fmla="*/ 13457 w 13460"/>
                <a:gd name="connsiteY0" fmla="*/ 6453 h 11722"/>
                <a:gd name="connsiteX1" fmla="*/ 6143 w 13460"/>
                <a:gd name="connsiteY1" fmla="*/ 0 h 11722"/>
                <a:gd name="connsiteX2" fmla="*/ 1625 w 13460"/>
                <a:gd name="connsiteY2" fmla="*/ 9250 h 11722"/>
                <a:gd name="connsiteX3" fmla="*/ 13457 w 13460"/>
                <a:gd name="connsiteY3" fmla="*/ 6453 h 11722"/>
              </a:gdLst>
              <a:ahLst/>
              <a:cxnLst>
                <a:cxn ang="0">
                  <a:pos x="connsiteX0" y="connsiteY0"/>
                </a:cxn>
                <a:cxn ang="0">
                  <a:pos x="connsiteX1" y="connsiteY1"/>
                </a:cxn>
                <a:cxn ang="0">
                  <a:pos x="connsiteX2" y="connsiteY2"/>
                </a:cxn>
                <a:cxn ang="0">
                  <a:pos x="connsiteX3" y="connsiteY3"/>
                </a:cxn>
              </a:cxnLst>
              <a:rect l="l" t="t" r="r" b="b"/>
              <a:pathLst>
                <a:path w="13460" h="11722">
                  <a:moveTo>
                    <a:pt x="13457" y="6453"/>
                  </a:moveTo>
                  <a:cubicBezTo>
                    <a:pt x="13564" y="3872"/>
                    <a:pt x="11306" y="215"/>
                    <a:pt x="6143" y="0"/>
                  </a:cubicBezTo>
                  <a:cubicBezTo>
                    <a:pt x="12" y="323"/>
                    <a:pt x="-1601" y="5700"/>
                    <a:pt x="1625" y="9250"/>
                  </a:cubicBezTo>
                  <a:cubicBezTo>
                    <a:pt x="5605" y="13660"/>
                    <a:pt x="13349" y="11831"/>
                    <a:pt x="13457" y="64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6" name="任意多边形: 形状 1779">
              <a:extLst>
                <a:ext uri="{FF2B5EF4-FFF2-40B4-BE49-F238E27FC236}">
                  <a16:creationId xmlns:a16="http://schemas.microsoft.com/office/drawing/2014/main" xmlns="" id="{BC767D60-611E-4FAD-B492-B2D51349C2A2}"/>
                </a:ext>
              </a:extLst>
            </p:cNvPr>
            <p:cNvSpPr/>
            <p:nvPr/>
          </p:nvSpPr>
          <p:spPr>
            <a:xfrm>
              <a:off x="300562" y="6154250"/>
              <a:ext cx="56644" cy="49173"/>
            </a:xfrm>
            <a:custGeom>
              <a:avLst/>
              <a:gdLst>
                <a:gd name="connsiteX0" fmla="*/ 13342 w 13405"/>
                <a:gd name="connsiteY0" fmla="*/ 6346 h 11637"/>
                <a:gd name="connsiteX1" fmla="*/ 6889 w 13405"/>
                <a:gd name="connsiteY1" fmla="*/ 0 h 11637"/>
                <a:gd name="connsiteX2" fmla="*/ 1081 w 13405"/>
                <a:gd name="connsiteY2" fmla="*/ 9357 h 11637"/>
                <a:gd name="connsiteX3" fmla="*/ 13342 w 13405"/>
                <a:gd name="connsiteY3" fmla="*/ 6346 h 11637"/>
              </a:gdLst>
              <a:ahLst/>
              <a:cxnLst>
                <a:cxn ang="0">
                  <a:pos x="connsiteX0" y="connsiteY0"/>
                </a:cxn>
                <a:cxn ang="0">
                  <a:pos x="connsiteX1" y="connsiteY1"/>
                </a:cxn>
                <a:cxn ang="0">
                  <a:pos x="connsiteX2" y="connsiteY2"/>
                </a:cxn>
                <a:cxn ang="0">
                  <a:pos x="connsiteX3" y="connsiteY3"/>
                </a:cxn>
              </a:cxnLst>
              <a:rect l="l" t="t" r="r" b="b"/>
              <a:pathLst>
                <a:path w="13405" h="11637">
                  <a:moveTo>
                    <a:pt x="13342" y="6346"/>
                  </a:moveTo>
                  <a:cubicBezTo>
                    <a:pt x="13772" y="3765"/>
                    <a:pt x="12051" y="108"/>
                    <a:pt x="6889" y="0"/>
                  </a:cubicBezTo>
                  <a:cubicBezTo>
                    <a:pt x="866" y="430"/>
                    <a:pt x="-1608" y="5808"/>
                    <a:pt x="1081" y="9357"/>
                  </a:cubicBezTo>
                  <a:cubicBezTo>
                    <a:pt x="4523" y="13552"/>
                    <a:pt x="12589" y="11616"/>
                    <a:pt x="13342"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7" name="任意多边形: 形状 1780">
              <a:extLst>
                <a:ext uri="{FF2B5EF4-FFF2-40B4-BE49-F238E27FC236}">
                  <a16:creationId xmlns:a16="http://schemas.microsoft.com/office/drawing/2014/main" xmlns="" id="{53CE566D-7E7C-4670-8282-69B49E459BF7}"/>
                </a:ext>
              </a:extLst>
            </p:cNvPr>
            <p:cNvSpPr/>
            <p:nvPr/>
          </p:nvSpPr>
          <p:spPr>
            <a:xfrm>
              <a:off x="517914" y="6147887"/>
              <a:ext cx="57308" cy="49980"/>
            </a:xfrm>
            <a:custGeom>
              <a:avLst/>
              <a:gdLst>
                <a:gd name="connsiteX0" fmla="*/ 7724 w 13562"/>
                <a:gd name="connsiteY0" fmla="*/ 0 h 11828"/>
                <a:gd name="connsiteX1" fmla="*/ 410 w 13562"/>
                <a:gd name="connsiteY1" fmla="*/ 8927 h 11828"/>
                <a:gd name="connsiteX2" fmla="*/ 13317 w 13562"/>
                <a:gd name="connsiteY2" fmla="*/ 6346 h 11828"/>
                <a:gd name="connsiteX3" fmla="*/ 13317 w 13562"/>
                <a:gd name="connsiteY3" fmla="*/ 6346 h 11828"/>
                <a:gd name="connsiteX4" fmla="*/ 7724 w 13562"/>
                <a:gd name="connsiteY4" fmla="*/ 0 h 1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62" h="11828">
                  <a:moveTo>
                    <a:pt x="7724" y="0"/>
                  </a:moveTo>
                  <a:cubicBezTo>
                    <a:pt x="1593" y="430"/>
                    <a:pt x="-1096" y="5700"/>
                    <a:pt x="410" y="8927"/>
                  </a:cubicBezTo>
                  <a:cubicBezTo>
                    <a:pt x="2776" y="13875"/>
                    <a:pt x="11596" y="12154"/>
                    <a:pt x="13317" y="6346"/>
                  </a:cubicBezTo>
                  <a:lnTo>
                    <a:pt x="13317" y="6346"/>
                  </a:lnTo>
                  <a:cubicBezTo>
                    <a:pt x="14177" y="3657"/>
                    <a:pt x="12886" y="0"/>
                    <a:pt x="77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8" name="任意多边形: 形状 1781">
              <a:extLst>
                <a:ext uri="{FF2B5EF4-FFF2-40B4-BE49-F238E27FC236}">
                  <a16:creationId xmlns:a16="http://schemas.microsoft.com/office/drawing/2014/main" xmlns="" id="{8D9F5E49-8DE5-43BF-AC08-EAF4AE73AA1E}"/>
                </a:ext>
              </a:extLst>
            </p:cNvPr>
            <p:cNvSpPr/>
            <p:nvPr/>
          </p:nvSpPr>
          <p:spPr>
            <a:xfrm>
              <a:off x="734231" y="6139254"/>
              <a:ext cx="57895" cy="50247"/>
            </a:xfrm>
            <a:custGeom>
              <a:avLst/>
              <a:gdLst>
                <a:gd name="connsiteX0" fmla="*/ 8589 w 13701"/>
                <a:gd name="connsiteY0" fmla="*/ 0 h 11891"/>
                <a:gd name="connsiteX1" fmla="*/ 200 w 13701"/>
                <a:gd name="connsiteY1" fmla="*/ 9035 h 11891"/>
                <a:gd name="connsiteX2" fmla="*/ 13322 w 13701"/>
                <a:gd name="connsiteY2" fmla="*/ 6238 h 11891"/>
                <a:gd name="connsiteX3" fmla="*/ 8589 w 13701"/>
                <a:gd name="connsiteY3" fmla="*/ 0 h 11891"/>
              </a:gdLst>
              <a:ahLst/>
              <a:cxnLst>
                <a:cxn ang="0">
                  <a:pos x="connsiteX0" y="connsiteY0"/>
                </a:cxn>
                <a:cxn ang="0">
                  <a:pos x="connsiteX1" y="connsiteY1"/>
                </a:cxn>
                <a:cxn ang="0">
                  <a:pos x="connsiteX2" y="connsiteY2"/>
                </a:cxn>
                <a:cxn ang="0">
                  <a:pos x="connsiteX3" y="connsiteY3"/>
                </a:cxn>
              </a:cxnLst>
              <a:rect l="l" t="t" r="r" b="b"/>
              <a:pathLst>
                <a:path w="13701" h="11891">
                  <a:moveTo>
                    <a:pt x="8589" y="0"/>
                  </a:moveTo>
                  <a:cubicBezTo>
                    <a:pt x="2458" y="538"/>
                    <a:pt x="-876" y="5808"/>
                    <a:pt x="200" y="9035"/>
                  </a:cubicBezTo>
                  <a:cubicBezTo>
                    <a:pt x="1813" y="13982"/>
                    <a:pt x="10740" y="12154"/>
                    <a:pt x="13322" y="6238"/>
                  </a:cubicBezTo>
                  <a:cubicBezTo>
                    <a:pt x="14290" y="3657"/>
                    <a:pt x="13644" y="0"/>
                    <a:pt x="85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9" name="任意多边形: 形状 1782">
              <a:extLst>
                <a:ext uri="{FF2B5EF4-FFF2-40B4-BE49-F238E27FC236}">
                  <a16:creationId xmlns:a16="http://schemas.microsoft.com/office/drawing/2014/main" xmlns="" id="{067DF41D-DB77-4F34-8BD3-44F675ABF395}"/>
                </a:ext>
              </a:extLst>
            </p:cNvPr>
            <p:cNvSpPr/>
            <p:nvPr/>
          </p:nvSpPr>
          <p:spPr>
            <a:xfrm>
              <a:off x="946711" y="6128791"/>
              <a:ext cx="59526" cy="50221"/>
            </a:xfrm>
            <a:custGeom>
              <a:avLst/>
              <a:gdLst>
                <a:gd name="connsiteX0" fmla="*/ 13266 w 14087"/>
                <a:gd name="connsiteY0" fmla="*/ 6240 h 11885"/>
                <a:gd name="connsiteX1" fmla="*/ 9609 w 14087"/>
                <a:gd name="connsiteY1" fmla="*/ 2 h 11885"/>
                <a:gd name="connsiteX2" fmla="*/ 144 w 14087"/>
                <a:gd name="connsiteY2" fmla="*/ 9682 h 11885"/>
                <a:gd name="connsiteX3" fmla="*/ 13266 w 14087"/>
                <a:gd name="connsiteY3" fmla="*/ 6240 h 11885"/>
              </a:gdLst>
              <a:ahLst/>
              <a:cxnLst>
                <a:cxn ang="0">
                  <a:pos x="connsiteX0" y="connsiteY0"/>
                </a:cxn>
                <a:cxn ang="0">
                  <a:pos x="connsiteX1" y="connsiteY1"/>
                </a:cxn>
                <a:cxn ang="0">
                  <a:pos x="connsiteX2" y="connsiteY2"/>
                </a:cxn>
                <a:cxn ang="0">
                  <a:pos x="connsiteX3" y="connsiteY3"/>
                </a:cxn>
              </a:cxnLst>
              <a:rect l="l" t="t" r="r" b="b"/>
              <a:pathLst>
                <a:path w="14087" h="11885">
                  <a:moveTo>
                    <a:pt x="13266" y="6240"/>
                  </a:moveTo>
                  <a:cubicBezTo>
                    <a:pt x="14772" y="3659"/>
                    <a:pt x="14557" y="-105"/>
                    <a:pt x="9609" y="2"/>
                  </a:cubicBezTo>
                  <a:cubicBezTo>
                    <a:pt x="3156" y="648"/>
                    <a:pt x="-824" y="6456"/>
                    <a:pt x="144" y="9682"/>
                  </a:cubicBezTo>
                  <a:cubicBezTo>
                    <a:pt x="1650" y="13877"/>
                    <a:pt x="10147" y="11726"/>
                    <a:pt x="13266" y="62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0" name="任意多边形: 形状 1783">
              <a:extLst>
                <a:ext uri="{FF2B5EF4-FFF2-40B4-BE49-F238E27FC236}">
                  <a16:creationId xmlns:a16="http://schemas.microsoft.com/office/drawing/2014/main" xmlns="" id="{0802C830-168B-4726-A58F-15EC37A359E1}"/>
                </a:ext>
              </a:extLst>
            </p:cNvPr>
            <p:cNvSpPr/>
            <p:nvPr/>
          </p:nvSpPr>
          <p:spPr>
            <a:xfrm>
              <a:off x="1154848" y="6115611"/>
              <a:ext cx="60426" cy="50745"/>
            </a:xfrm>
            <a:custGeom>
              <a:avLst/>
              <a:gdLst>
                <a:gd name="connsiteX0" fmla="*/ 13055 w 14300"/>
                <a:gd name="connsiteY0" fmla="*/ 6241 h 12009"/>
                <a:gd name="connsiteX1" fmla="*/ 10474 w 14300"/>
                <a:gd name="connsiteY1" fmla="*/ 2 h 12009"/>
                <a:gd name="connsiteX2" fmla="*/ 41 w 14300"/>
                <a:gd name="connsiteY2" fmla="*/ 9790 h 12009"/>
                <a:gd name="connsiteX3" fmla="*/ 13055 w 14300"/>
                <a:gd name="connsiteY3" fmla="*/ 6241 h 12009"/>
              </a:gdLst>
              <a:ahLst/>
              <a:cxnLst>
                <a:cxn ang="0">
                  <a:pos x="connsiteX0" y="connsiteY0"/>
                </a:cxn>
                <a:cxn ang="0">
                  <a:pos x="connsiteX1" y="connsiteY1"/>
                </a:cxn>
                <a:cxn ang="0">
                  <a:pos x="connsiteX2" y="connsiteY2"/>
                </a:cxn>
                <a:cxn ang="0">
                  <a:pos x="connsiteX3" y="connsiteY3"/>
                </a:cxn>
              </a:cxnLst>
              <a:rect l="l" t="t" r="r" b="b"/>
              <a:pathLst>
                <a:path w="14300" h="12009">
                  <a:moveTo>
                    <a:pt x="13055" y="6241"/>
                  </a:moveTo>
                  <a:cubicBezTo>
                    <a:pt x="14884" y="3552"/>
                    <a:pt x="15206" y="-105"/>
                    <a:pt x="10474" y="2"/>
                  </a:cubicBezTo>
                  <a:cubicBezTo>
                    <a:pt x="4343" y="648"/>
                    <a:pt x="-497" y="6563"/>
                    <a:pt x="41" y="9790"/>
                  </a:cubicBezTo>
                  <a:cubicBezTo>
                    <a:pt x="794" y="14092"/>
                    <a:pt x="9291" y="11726"/>
                    <a:pt x="13055" y="624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1" name="任意多边形: 形状 1784">
              <a:extLst>
                <a:ext uri="{FF2B5EF4-FFF2-40B4-BE49-F238E27FC236}">
                  <a16:creationId xmlns:a16="http://schemas.microsoft.com/office/drawing/2014/main" xmlns="" id="{4BD5E172-8821-40DE-B8E6-268F7590B6BD}"/>
                </a:ext>
              </a:extLst>
            </p:cNvPr>
            <p:cNvSpPr/>
            <p:nvPr/>
          </p:nvSpPr>
          <p:spPr>
            <a:xfrm>
              <a:off x="1355767" y="6100158"/>
              <a:ext cx="61630" cy="51180"/>
            </a:xfrm>
            <a:custGeom>
              <a:avLst/>
              <a:gdLst>
                <a:gd name="connsiteX0" fmla="*/ 33 w 14585"/>
                <a:gd name="connsiteY0" fmla="*/ 10328 h 12112"/>
                <a:gd name="connsiteX1" fmla="*/ 12832 w 14585"/>
                <a:gd name="connsiteY1" fmla="*/ 6240 h 12112"/>
                <a:gd name="connsiteX2" fmla="*/ 11326 w 14585"/>
                <a:gd name="connsiteY2" fmla="*/ 2 h 12112"/>
                <a:gd name="connsiteX3" fmla="*/ 33 w 14585"/>
                <a:gd name="connsiteY3" fmla="*/ 10328 h 12112"/>
              </a:gdLst>
              <a:ahLst/>
              <a:cxnLst>
                <a:cxn ang="0">
                  <a:pos x="connsiteX0" y="connsiteY0"/>
                </a:cxn>
                <a:cxn ang="0">
                  <a:pos x="connsiteX1" y="connsiteY1"/>
                </a:cxn>
                <a:cxn ang="0">
                  <a:pos x="connsiteX2" y="connsiteY2"/>
                </a:cxn>
                <a:cxn ang="0">
                  <a:pos x="connsiteX3" y="connsiteY3"/>
                </a:cxn>
              </a:cxnLst>
              <a:rect l="l" t="t" r="r" b="b"/>
              <a:pathLst>
                <a:path w="14585" h="12112">
                  <a:moveTo>
                    <a:pt x="33" y="10328"/>
                  </a:moveTo>
                  <a:cubicBezTo>
                    <a:pt x="678" y="14092"/>
                    <a:pt x="8637" y="11511"/>
                    <a:pt x="12832" y="6240"/>
                  </a:cubicBezTo>
                  <a:cubicBezTo>
                    <a:pt x="14983" y="3552"/>
                    <a:pt x="15844" y="-105"/>
                    <a:pt x="11326" y="2"/>
                  </a:cubicBezTo>
                  <a:cubicBezTo>
                    <a:pt x="5626" y="755"/>
                    <a:pt x="-505" y="6993"/>
                    <a:pt x="33" y="103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2" name="任意多边形: 形状 1785">
              <a:extLst>
                <a:ext uri="{FF2B5EF4-FFF2-40B4-BE49-F238E27FC236}">
                  <a16:creationId xmlns:a16="http://schemas.microsoft.com/office/drawing/2014/main" xmlns="" id="{9913E633-8F1C-4B87-804D-B5B67BCE2339}"/>
                </a:ext>
              </a:extLst>
            </p:cNvPr>
            <p:cNvSpPr/>
            <p:nvPr/>
          </p:nvSpPr>
          <p:spPr>
            <a:xfrm>
              <a:off x="1542162" y="6083311"/>
              <a:ext cx="61571" cy="51852"/>
            </a:xfrm>
            <a:custGeom>
              <a:avLst/>
              <a:gdLst>
                <a:gd name="connsiteX0" fmla="*/ 12065 w 14571"/>
                <a:gd name="connsiteY0" fmla="*/ 9 h 12271"/>
                <a:gd name="connsiteX1" fmla="*/ 19 w 14571"/>
                <a:gd name="connsiteY1" fmla="*/ 10872 h 12271"/>
                <a:gd name="connsiteX2" fmla="*/ 12173 w 14571"/>
                <a:gd name="connsiteY2" fmla="*/ 6247 h 12271"/>
                <a:gd name="connsiteX3" fmla="*/ 12065 w 14571"/>
                <a:gd name="connsiteY3" fmla="*/ 9 h 12271"/>
              </a:gdLst>
              <a:ahLst/>
              <a:cxnLst>
                <a:cxn ang="0">
                  <a:pos x="connsiteX0" y="connsiteY0"/>
                </a:cxn>
                <a:cxn ang="0">
                  <a:pos x="connsiteX1" y="connsiteY1"/>
                </a:cxn>
                <a:cxn ang="0">
                  <a:pos x="connsiteX2" y="connsiteY2"/>
                </a:cxn>
                <a:cxn ang="0">
                  <a:pos x="connsiteX3" y="connsiteY3"/>
                </a:cxn>
              </a:cxnLst>
              <a:rect l="l" t="t" r="r" b="b"/>
              <a:pathLst>
                <a:path w="14571" h="12271">
                  <a:moveTo>
                    <a:pt x="12065" y="9"/>
                  </a:moveTo>
                  <a:cubicBezTo>
                    <a:pt x="6473" y="869"/>
                    <a:pt x="-411" y="7645"/>
                    <a:pt x="19" y="10872"/>
                  </a:cubicBezTo>
                  <a:cubicBezTo>
                    <a:pt x="449" y="14099"/>
                    <a:pt x="7763" y="11410"/>
                    <a:pt x="12173" y="6247"/>
                  </a:cubicBezTo>
                  <a:cubicBezTo>
                    <a:pt x="14539" y="3558"/>
                    <a:pt x="16153" y="-206"/>
                    <a:pt x="12065" y="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3" name="任意多边形: 形状 1786">
              <a:extLst>
                <a:ext uri="{FF2B5EF4-FFF2-40B4-BE49-F238E27FC236}">
                  <a16:creationId xmlns:a16="http://schemas.microsoft.com/office/drawing/2014/main" xmlns="" id="{82EA5BDA-CF09-45DF-B80A-29E528B61DE4}"/>
                </a:ext>
              </a:extLst>
            </p:cNvPr>
            <p:cNvSpPr/>
            <p:nvPr/>
          </p:nvSpPr>
          <p:spPr>
            <a:xfrm>
              <a:off x="1709479" y="6065132"/>
              <a:ext cx="62201" cy="52626"/>
            </a:xfrm>
            <a:custGeom>
              <a:avLst/>
              <a:gdLst>
                <a:gd name="connsiteX0" fmla="*/ 12266 w 14720"/>
                <a:gd name="connsiteY0" fmla="*/ 5710 h 12454"/>
                <a:gd name="connsiteX1" fmla="*/ 12804 w 14720"/>
                <a:gd name="connsiteY1" fmla="*/ 9 h 12454"/>
                <a:gd name="connsiteX2" fmla="*/ 4 w 14720"/>
                <a:gd name="connsiteY2" fmla="*/ 11410 h 12454"/>
                <a:gd name="connsiteX3" fmla="*/ 11620 w 14720"/>
                <a:gd name="connsiteY3" fmla="*/ 6355 h 12454"/>
                <a:gd name="connsiteX4" fmla="*/ 12266 w 14720"/>
                <a:gd name="connsiteY4" fmla="*/ 5710 h 12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0" h="12454">
                  <a:moveTo>
                    <a:pt x="12266" y="5710"/>
                  </a:moveTo>
                  <a:cubicBezTo>
                    <a:pt x="14417" y="3344"/>
                    <a:pt x="16245" y="-206"/>
                    <a:pt x="12804" y="9"/>
                  </a:cubicBezTo>
                  <a:cubicBezTo>
                    <a:pt x="7426" y="870"/>
                    <a:pt x="-211" y="8291"/>
                    <a:pt x="4" y="11410"/>
                  </a:cubicBezTo>
                  <a:cubicBezTo>
                    <a:pt x="220" y="14099"/>
                    <a:pt x="6888" y="11303"/>
                    <a:pt x="11620" y="6355"/>
                  </a:cubicBezTo>
                  <a:cubicBezTo>
                    <a:pt x="11836" y="6140"/>
                    <a:pt x="12051" y="5817"/>
                    <a:pt x="12266" y="57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4" name="任意多边形: 形状 1787">
              <a:extLst>
                <a:ext uri="{FF2B5EF4-FFF2-40B4-BE49-F238E27FC236}">
                  <a16:creationId xmlns:a16="http://schemas.microsoft.com/office/drawing/2014/main" xmlns="" id="{8EF2775E-1B96-4428-A918-39C1B8C21496}"/>
                </a:ext>
              </a:extLst>
            </p:cNvPr>
            <p:cNvSpPr/>
            <p:nvPr/>
          </p:nvSpPr>
          <p:spPr>
            <a:xfrm>
              <a:off x="1859006" y="6045555"/>
              <a:ext cx="62454" cy="53298"/>
            </a:xfrm>
            <a:custGeom>
              <a:avLst/>
              <a:gdLst>
                <a:gd name="connsiteX0" fmla="*/ 10975 w 14780"/>
                <a:gd name="connsiteY0" fmla="*/ 6363 h 12613"/>
                <a:gd name="connsiteX1" fmla="*/ 12803 w 14780"/>
                <a:gd name="connsiteY1" fmla="*/ 4427 h 12613"/>
                <a:gd name="connsiteX2" fmla="*/ 13341 w 14780"/>
                <a:gd name="connsiteY2" fmla="*/ 17 h 12613"/>
                <a:gd name="connsiteX3" fmla="*/ 4 w 14780"/>
                <a:gd name="connsiteY3" fmla="*/ 11848 h 12613"/>
                <a:gd name="connsiteX4" fmla="*/ 10975 w 14780"/>
                <a:gd name="connsiteY4" fmla="*/ 6363 h 12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0" h="12613">
                  <a:moveTo>
                    <a:pt x="10975" y="6363"/>
                  </a:moveTo>
                  <a:cubicBezTo>
                    <a:pt x="11620" y="5825"/>
                    <a:pt x="12265" y="4965"/>
                    <a:pt x="12803" y="4427"/>
                  </a:cubicBezTo>
                  <a:cubicBezTo>
                    <a:pt x="13233" y="3997"/>
                    <a:pt x="16675" y="-305"/>
                    <a:pt x="13341" y="17"/>
                  </a:cubicBezTo>
                  <a:cubicBezTo>
                    <a:pt x="8393" y="985"/>
                    <a:pt x="-211" y="9160"/>
                    <a:pt x="4" y="11848"/>
                  </a:cubicBezTo>
                  <a:cubicBezTo>
                    <a:pt x="4" y="14107"/>
                    <a:pt x="6135" y="11095"/>
                    <a:pt x="10975" y="63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5" name="任意多边形: 形状 1788">
              <a:extLst>
                <a:ext uri="{FF2B5EF4-FFF2-40B4-BE49-F238E27FC236}">
                  <a16:creationId xmlns:a16="http://schemas.microsoft.com/office/drawing/2014/main" xmlns="" id="{42D1CDD8-5586-438C-B908-327B7AD33449}"/>
                </a:ext>
              </a:extLst>
            </p:cNvPr>
            <p:cNvSpPr/>
            <p:nvPr/>
          </p:nvSpPr>
          <p:spPr>
            <a:xfrm>
              <a:off x="1987638" y="6025577"/>
              <a:ext cx="63346" cy="53940"/>
            </a:xfrm>
            <a:custGeom>
              <a:avLst/>
              <a:gdLst>
                <a:gd name="connsiteX0" fmla="*/ 10541 w 14991"/>
                <a:gd name="connsiteY0" fmla="*/ 6467 h 12765"/>
                <a:gd name="connsiteX1" fmla="*/ 13445 w 14991"/>
                <a:gd name="connsiteY1" fmla="*/ 3348 h 12765"/>
                <a:gd name="connsiteX2" fmla="*/ 13983 w 14991"/>
                <a:gd name="connsiteY2" fmla="*/ 13 h 12765"/>
                <a:gd name="connsiteX3" fmla="*/ 1 w 14991"/>
                <a:gd name="connsiteY3" fmla="*/ 12275 h 12765"/>
                <a:gd name="connsiteX4" fmla="*/ 10541 w 14991"/>
                <a:gd name="connsiteY4" fmla="*/ 6467 h 12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1" h="12765">
                  <a:moveTo>
                    <a:pt x="10541" y="6467"/>
                  </a:moveTo>
                  <a:cubicBezTo>
                    <a:pt x="11725" y="5391"/>
                    <a:pt x="12800" y="4315"/>
                    <a:pt x="13445" y="3348"/>
                  </a:cubicBezTo>
                  <a:cubicBezTo>
                    <a:pt x="14306" y="2272"/>
                    <a:pt x="16134" y="-202"/>
                    <a:pt x="13983" y="13"/>
                  </a:cubicBezTo>
                  <a:cubicBezTo>
                    <a:pt x="9358" y="1089"/>
                    <a:pt x="-107" y="9908"/>
                    <a:pt x="1" y="12275"/>
                  </a:cubicBezTo>
                  <a:cubicBezTo>
                    <a:pt x="216" y="13995"/>
                    <a:pt x="5701" y="10984"/>
                    <a:pt x="10541" y="64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6" name="任意多边形: 形状 1789">
              <a:extLst>
                <a:ext uri="{FF2B5EF4-FFF2-40B4-BE49-F238E27FC236}">
                  <a16:creationId xmlns:a16="http://schemas.microsoft.com/office/drawing/2014/main" xmlns="" id="{8FCE3C30-A5A4-452A-B8F4-D184375BD544}"/>
                </a:ext>
              </a:extLst>
            </p:cNvPr>
            <p:cNvSpPr/>
            <p:nvPr/>
          </p:nvSpPr>
          <p:spPr>
            <a:xfrm>
              <a:off x="2097613" y="6004233"/>
              <a:ext cx="63823" cy="54641"/>
            </a:xfrm>
            <a:custGeom>
              <a:avLst/>
              <a:gdLst>
                <a:gd name="connsiteX0" fmla="*/ 9898 w 15104"/>
                <a:gd name="connsiteY0" fmla="*/ 6570 h 12931"/>
                <a:gd name="connsiteX1" fmla="*/ 13986 w 15104"/>
                <a:gd name="connsiteY1" fmla="*/ 2375 h 12931"/>
                <a:gd name="connsiteX2" fmla="*/ 14416 w 15104"/>
                <a:gd name="connsiteY2" fmla="*/ 9 h 12931"/>
                <a:gd name="connsiteX3" fmla="*/ 3 w 15104"/>
                <a:gd name="connsiteY3" fmla="*/ 12593 h 12931"/>
                <a:gd name="connsiteX4" fmla="*/ 9898 w 15104"/>
                <a:gd name="connsiteY4" fmla="*/ 6570 h 12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04" h="12931">
                  <a:moveTo>
                    <a:pt x="9898" y="6570"/>
                  </a:moveTo>
                  <a:cubicBezTo>
                    <a:pt x="12265" y="4419"/>
                    <a:pt x="13555" y="2913"/>
                    <a:pt x="13986" y="2375"/>
                  </a:cubicBezTo>
                  <a:cubicBezTo>
                    <a:pt x="15276" y="762"/>
                    <a:pt x="15491" y="-99"/>
                    <a:pt x="14416" y="9"/>
                  </a:cubicBezTo>
                  <a:cubicBezTo>
                    <a:pt x="10329" y="1192"/>
                    <a:pt x="-212" y="10765"/>
                    <a:pt x="3" y="12593"/>
                  </a:cubicBezTo>
                  <a:cubicBezTo>
                    <a:pt x="111" y="13991"/>
                    <a:pt x="5058" y="10872"/>
                    <a:pt x="9898" y="65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7" name="任意多边形: 形状 1790">
              <a:extLst>
                <a:ext uri="{FF2B5EF4-FFF2-40B4-BE49-F238E27FC236}">
                  <a16:creationId xmlns:a16="http://schemas.microsoft.com/office/drawing/2014/main" xmlns="" id="{5AAA347D-5987-45F7-9DA3-EE6E2BD00026}"/>
                </a:ext>
              </a:extLst>
            </p:cNvPr>
            <p:cNvSpPr/>
            <p:nvPr/>
          </p:nvSpPr>
          <p:spPr>
            <a:xfrm>
              <a:off x="2187057" y="5983354"/>
              <a:ext cx="64360" cy="55038"/>
            </a:xfrm>
            <a:custGeom>
              <a:avLst/>
              <a:gdLst>
                <a:gd name="connsiteX0" fmla="*/ 25 w 15231"/>
                <a:gd name="connsiteY0" fmla="*/ 13017 h 13025"/>
                <a:gd name="connsiteX1" fmla="*/ 9275 w 15231"/>
                <a:gd name="connsiteY1" fmla="*/ 6563 h 13025"/>
                <a:gd name="connsiteX2" fmla="*/ 14760 w 15231"/>
                <a:gd name="connsiteY2" fmla="*/ 1078 h 13025"/>
                <a:gd name="connsiteX3" fmla="*/ 14868 w 15231"/>
                <a:gd name="connsiteY3" fmla="*/ 3 h 13025"/>
                <a:gd name="connsiteX4" fmla="*/ 25 w 15231"/>
                <a:gd name="connsiteY4" fmla="*/ 13017 h 13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1" h="13025">
                  <a:moveTo>
                    <a:pt x="25" y="13017"/>
                  </a:moveTo>
                  <a:cubicBezTo>
                    <a:pt x="993" y="13232"/>
                    <a:pt x="6155" y="9360"/>
                    <a:pt x="9275" y="6563"/>
                  </a:cubicBezTo>
                  <a:cubicBezTo>
                    <a:pt x="13039" y="3337"/>
                    <a:pt x="14437" y="1508"/>
                    <a:pt x="14760" y="1078"/>
                  </a:cubicBezTo>
                  <a:cubicBezTo>
                    <a:pt x="15620" y="-105"/>
                    <a:pt x="15083" y="3"/>
                    <a:pt x="14868" y="3"/>
                  </a:cubicBezTo>
                  <a:cubicBezTo>
                    <a:pt x="11533" y="1186"/>
                    <a:pt x="-621" y="11834"/>
                    <a:pt x="25" y="130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8" name="任意多边形: 形状 1791">
              <a:extLst>
                <a:ext uri="{FF2B5EF4-FFF2-40B4-BE49-F238E27FC236}">
                  <a16:creationId xmlns:a16="http://schemas.microsoft.com/office/drawing/2014/main" xmlns="" id="{FC82DF51-7DC2-405E-905D-89659EF9635B}"/>
                </a:ext>
              </a:extLst>
            </p:cNvPr>
            <p:cNvSpPr/>
            <p:nvPr/>
          </p:nvSpPr>
          <p:spPr>
            <a:xfrm>
              <a:off x="2255790" y="5961546"/>
              <a:ext cx="64990" cy="55444"/>
            </a:xfrm>
            <a:custGeom>
              <a:avLst/>
              <a:gdLst>
                <a:gd name="connsiteX0" fmla="*/ 15380 w 15380"/>
                <a:gd name="connsiteY0" fmla="*/ 0 h 13121"/>
                <a:gd name="connsiteX1" fmla="*/ 15165 w 15380"/>
                <a:gd name="connsiteY1" fmla="*/ 0 h 13121"/>
                <a:gd name="connsiteX2" fmla="*/ 0 w 15380"/>
                <a:gd name="connsiteY2" fmla="*/ 13014 h 13121"/>
                <a:gd name="connsiteX3" fmla="*/ 0 w 15380"/>
                <a:gd name="connsiteY3" fmla="*/ 13122 h 13121"/>
                <a:gd name="connsiteX4" fmla="*/ 8712 w 15380"/>
                <a:gd name="connsiteY4" fmla="*/ 6561 h 13121"/>
                <a:gd name="connsiteX5" fmla="*/ 15380 w 15380"/>
                <a:gd name="connsiteY5" fmla="*/ 0 h 1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13121">
                  <a:moveTo>
                    <a:pt x="15380" y="0"/>
                  </a:moveTo>
                  <a:cubicBezTo>
                    <a:pt x="15273" y="0"/>
                    <a:pt x="15273" y="0"/>
                    <a:pt x="15165" y="0"/>
                  </a:cubicBezTo>
                  <a:cubicBezTo>
                    <a:pt x="12799" y="1076"/>
                    <a:pt x="968" y="11186"/>
                    <a:pt x="0" y="13014"/>
                  </a:cubicBezTo>
                  <a:cubicBezTo>
                    <a:pt x="0" y="13014"/>
                    <a:pt x="0" y="13122"/>
                    <a:pt x="0" y="13122"/>
                  </a:cubicBezTo>
                  <a:cubicBezTo>
                    <a:pt x="1076" y="12907"/>
                    <a:pt x="5916" y="8927"/>
                    <a:pt x="8712" y="6561"/>
                  </a:cubicBezTo>
                  <a:cubicBezTo>
                    <a:pt x="11939" y="3872"/>
                    <a:pt x="15380" y="645"/>
                    <a:pt x="1538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9" name="任意多边形: 形状 1792">
              <a:extLst>
                <a:ext uri="{FF2B5EF4-FFF2-40B4-BE49-F238E27FC236}">
                  <a16:creationId xmlns:a16="http://schemas.microsoft.com/office/drawing/2014/main" xmlns="" id="{C39A82F7-33A8-4FE8-8F0F-B210F4B8CDEF}"/>
                </a:ext>
              </a:extLst>
            </p:cNvPr>
            <p:cNvSpPr/>
            <p:nvPr/>
          </p:nvSpPr>
          <p:spPr>
            <a:xfrm>
              <a:off x="2303514" y="5939277"/>
              <a:ext cx="65898" cy="56809"/>
            </a:xfrm>
            <a:custGeom>
              <a:avLst/>
              <a:gdLst>
                <a:gd name="connsiteX0" fmla="*/ 0 w 15595"/>
                <a:gd name="connsiteY0" fmla="*/ 13444 h 13444"/>
                <a:gd name="connsiteX1" fmla="*/ 8174 w 15595"/>
                <a:gd name="connsiteY1" fmla="*/ 6776 h 13444"/>
                <a:gd name="connsiteX2" fmla="*/ 15596 w 15595"/>
                <a:gd name="connsiteY2" fmla="*/ 0 h 13444"/>
                <a:gd name="connsiteX3" fmla="*/ 15488 w 15595"/>
                <a:gd name="connsiteY3" fmla="*/ 0 h 13444"/>
                <a:gd name="connsiteX4" fmla="*/ 0 w 15595"/>
                <a:gd name="connsiteY4" fmla="*/ 13444 h 1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5" h="13444">
                  <a:moveTo>
                    <a:pt x="0" y="13444"/>
                  </a:moveTo>
                  <a:cubicBezTo>
                    <a:pt x="538" y="13229"/>
                    <a:pt x="4625" y="9788"/>
                    <a:pt x="8174" y="6776"/>
                  </a:cubicBezTo>
                  <a:cubicBezTo>
                    <a:pt x="10110" y="5055"/>
                    <a:pt x="15273" y="645"/>
                    <a:pt x="15596" y="0"/>
                  </a:cubicBezTo>
                  <a:cubicBezTo>
                    <a:pt x="15596" y="0"/>
                    <a:pt x="15488" y="0"/>
                    <a:pt x="15488" y="0"/>
                  </a:cubicBezTo>
                  <a:cubicBezTo>
                    <a:pt x="14197" y="968"/>
                    <a:pt x="645" y="12476"/>
                    <a:pt x="0" y="134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0" name="任意多边形: 形状 1808">
              <a:extLst>
                <a:ext uri="{FF2B5EF4-FFF2-40B4-BE49-F238E27FC236}">
                  <a16:creationId xmlns:a16="http://schemas.microsoft.com/office/drawing/2014/main" xmlns="" id="{1919773E-B105-479F-912F-9451AEF76157}"/>
                </a:ext>
              </a:extLst>
            </p:cNvPr>
            <p:cNvSpPr/>
            <p:nvPr/>
          </p:nvSpPr>
          <p:spPr>
            <a:xfrm>
              <a:off x="188406" y="6265599"/>
              <a:ext cx="52706" cy="44889"/>
            </a:xfrm>
            <a:custGeom>
              <a:avLst/>
              <a:gdLst>
                <a:gd name="connsiteX0" fmla="*/ 12457 w 12473"/>
                <a:gd name="connsiteY0" fmla="*/ 5808 h 10623"/>
                <a:gd name="connsiteX1" fmla="*/ 5897 w 12473"/>
                <a:gd name="connsiteY1" fmla="*/ 0 h 10623"/>
                <a:gd name="connsiteX2" fmla="*/ 1272 w 12473"/>
                <a:gd name="connsiteY2" fmla="*/ 8497 h 10623"/>
                <a:gd name="connsiteX3" fmla="*/ 12457 w 12473"/>
                <a:gd name="connsiteY3" fmla="*/ 5808 h 10623"/>
              </a:gdLst>
              <a:ahLst/>
              <a:cxnLst>
                <a:cxn ang="0">
                  <a:pos x="connsiteX0" y="connsiteY0"/>
                </a:cxn>
                <a:cxn ang="0">
                  <a:pos x="connsiteX1" y="connsiteY1"/>
                </a:cxn>
                <a:cxn ang="0">
                  <a:pos x="connsiteX2" y="connsiteY2"/>
                </a:cxn>
                <a:cxn ang="0">
                  <a:pos x="connsiteX3" y="connsiteY3"/>
                </a:cxn>
              </a:cxnLst>
              <a:rect l="l" t="t" r="r" b="b"/>
              <a:pathLst>
                <a:path w="12473" h="10623">
                  <a:moveTo>
                    <a:pt x="12457" y="5808"/>
                  </a:moveTo>
                  <a:cubicBezTo>
                    <a:pt x="12673" y="3442"/>
                    <a:pt x="10737" y="107"/>
                    <a:pt x="5897" y="0"/>
                  </a:cubicBezTo>
                  <a:cubicBezTo>
                    <a:pt x="411" y="323"/>
                    <a:pt x="-1525" y="5270"/>
                    <a:pt x="1272" y="8497"/>
                  </a:cubicBezTo>
                  <a:cubicBezTo>
                    <a:pt x="4713" y="12369"/>
                    <a:pt x="12027" y="10648"/>
                    <a:pt x="12457"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1" name="任意多边形: 形状 1809">
              <a:extLst>
                <a:ext uri="{FF2B5EF4-FFF2-40B4-BE49-F238E27FC236}">
                  <a16:creationId xmlns:a16="http://schemas.microsoft.com/office/drawing/2014/main" xmlns="" id="{83300979-9BC5-4A06-B38D-37C687E3DEEB}"/>
                </a:ext>
              </a:extLst>
            </p:cNvPr>
            <p:cNvSpPr/>
            <p:nvPr/>
          </p:nvSpPr>
          <p:spPr>
            <a:xfrm>
              <a:off x="389735" y="6260600"/>
              <a:ext cx="52672" cy="45582"/>
            </a:xfrm>
            <a:custGeom>
              <a:avLst/>
              <a:gdLst>
                <a:gd name="connsiteX0" fmla="*/ 12352 w 12465"/>
                <a:gd name="connsiteY0" fmla="*/ 5808 h 10787"/>
                <a:gd name="connsiteX1" fmla="*/ 6759 w 12465"/>
                <a:gd name="connsiteY1" fmla="*/ 0 h 10787"/>
                <a:gd name="connsiteX2" fmla="*/ 521 w 12465"/>
                <a:gd name="connsiteY2" fmla="*/ 8067 h 10787"/>
                <a:gd name="connsiteX3" fmla="*/ 12352 w 12465"/>
                <a:gd name="connsiteY3" fmla="*/ 5808 h 10787"/>
              </a:gdLst>
              <a:ahLst/>
              <a:cxnLst>
                <a:cxn ang="0">
                  <a:pos x="connsiteX0" y="connsiteY0"/>
                </a:cxn>
                <a:cxn ang="0">
                  <a:pos x="connsiteX1" y="connsiteY1"/>
                </a:cxn>
                <a:cxn ang="0">
                  <a:pos x="connsiteX2" y="connsiteY2"/>
                </a:cxn>
                <a:cxn ang="0">
                  <a:pos x="connsiteX3" y="connsiteY3"/>
                </a:cxn>
              </a:cxnLst>
              <a:rect l="l" t="t" r="r" b="b"/>
              <a:pathLst>
                <a:path w="12465" h="10787">
                  <a:moveTo>
                    <a:pt x="12352" y="5808"/>
                  </a:moveTo>
                  <a:cubicBezTo>
                    <a:pt x="12890" y="3442"/>
                    <a:pt x="11599" y="107"/>
                    <a:pt x="6759" y="0"/>
                  </a:cubicBezTo>
                  <a:cubicBezTo>
                    <a:pt x="1058" y="430"/>
                    <a:pt x="-1093" y="5163"/>
                    <a:pt x="521" y="8067"/>
                  </a:cubicBezTo>
                  <a:cubicBezTo>
                    <a:pt x="2994" y="12691"/>
                    <a:pt x="11061" y="11078"/>
                    <a:pt x="12352"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2" name="任意多边形: 形状 1810">
              <a:extLst>
                <a:ext uri="{FF2B5EF4-FFF2-40B4-BE49-F238E27FC236}">
                  <a16:creationId xmlns:a16="http://schemas.microsoft.com/office/drawing/2014/main" xmlns="" id="{A76A700B-2620-4D23-9749-3BCB7D2C0C24}"/>
                </a:ext>
              </a:extLst>
            </p:cNvPr>
            <p:cNvSpPr/>
            <p:nvPr/>
          </p:nvSpPr>
          <p:spPr>
            <a:xfrm>
              <a:off x="590523" y="6253784"/>
              <a:ext cx="53779" cy="45877"/>
            </a:xfrm>
            <a:custGeom>
              <a:avLst/>
              <a:gdLst>
                <a:gd name="connsiteX0" fmla="*/ 12375 w 12727"/>
                <a:gd name="connsiteY0" fmla="*/ 5808 h 10857"/>
                <a:gd name="connsiteX1" fmla="*/ 7750 w 12727"/>
                <a:gd name="connsiteY1" fmla="*/ 0 h 10857"/>
                <a:gd name="connsiteX2" fmla="*/ 221 w 12727"/>
                <a:gd name="connsiteY2" fmla="*/ 8174 h 10857"/>
                <a:gd name="connsiteX3" fmla="*/ 12375 w 12727"/>
                <a:gd name="connsiteY3" fmla="*/ 5808 h 10857"/>
              </a:gdLst>
              <a:ahLst/>
              <a:cxnLst>
                <a:cxn ang="0">
                  <a:pos x="connsiteX0" y="connsiteY0"/>
                </a:cxn>
                <a:cxn ang="0">
                  <a:pos x="connsiteX1" y="connsiteY1"/>
                </a:cxn>
                <a:cxn ang="0">
                  <a:pos x="connsiteX2" y="connsiteY2"/>
                </a:cxn>
                <a:cxn ang="0">
                  <a:pos x="connsiteX3" y="connsiteY3"/>
                </a:cxn>
              </a:cxnLst>
              <a:rect l="l" t="t" r="r" b="b"/>
              <a:pathLst>
                <a:path w="12727" h="10857">
                  <a:moveTo>
                    <a:pt x="12375" y="5808"/>
                  </a:moveTo>
                  <a:cubicBezTo>
                    <a:pt x="13343" y="3442"/>
                    <a:pt x="12482" y="108"/>
                    <a:pt x="7750" y="0"/>
                  </a:cubicBezTo>
                  <a:cubicBezTo>
                    <a:pt x="2050" y="430"/>
                    <a:pt x="-855" y="5270"/>
                    <a:pt x="221" y="8174"/>
                  </a:cubicBezTo>
                  <a:cubicBezTo>
                    <a:pt x="2050" y="12799"/>
                    <a:pt x="10224" y="11078"/>
                    <a:pt x="12375"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3" name="任意多边形: 形状 1811">
              <a:extLst>
                <a:ext uri="{FF2B5EF4-FFF2-40B4-BE49-F238E27FC236}">
                  <a16:creationId xmlns:a16="http://schemas.microsoft.com/office/drawing/2014/main" xmlns="" id="{A4D61EF3-04F2-4060-AE98-FA12D8019F19}"/>
                </a:ext>
              </a:extLst>
            </p:cNvPr>
            <p:cNvSpPr/>
            <p:nvPr/>
          </p:nvSpPr>
          <p:spPr>
            <a:xfrm>
              <a:off x="789304" y="6245591"/>
              <a:ext cx="55000" cy="45632"/>
            </a:xfrm>
            <a:custGeom>
              <a:avLst/>
              <a:gdLst>
                <a:gd name="connsiteX0" fmla="*/ 12335 w 13016"/>
                <a:gd name="connsiteY0" fmla="*/ 5703 h 10799"/>
                <a:gd name="connsiteX1" fmla="*/ 8786 w 13016"/>
                <a:gd name="connsiteY1" fmla="*/ 2 h 10799"/>
                <a:gd name="connsiteX2" fmla="*/ 74 w 13016"/>
                <a:gd name="connsiteY2" fmla="*/ 8284 h 10799"/>
                <a:gd name="connsiteX3" fmla="*/ 12335 w 13016"/>
                <a:gd name="connsiteY3" fmla="*/ 5703 h 10799"/>
              </a:gdLst>
              <a:ahLst/>
              <a:cxnLst>
                <a:cxn ang="0">
                  <a:pos x="connsiteX0" y="connsiteY0"/>
                </a:cxn>
                <a:cxn ang="0">
                  <a:pos x="connsiteX1" y="connsiteY1"/>
                </a:cxn>
                <a:cxn ang="0">
                  <a:pos x="connsiteX2" y="connsiteY2"/>
                </a:cxn>
                <a:cxn ang="0">
                  <a:pos x="connsiteX3" y="connsiteY3"/>
                </a:cxn>
              </a:cxnLst>
              <a:rect l="l" t="t" r="r" b="b"/>
              <a:pathLst>
                <a:path w="13016" h="10799">
                  <a:moveTo>
                    <a:pt x="12335" y="5703"/>
                  </a:moveTo>
                  <a:cubicBezTo>
                    <a:pt x="13626" y="3337"/>
                    <a:pt x="13411" y="-105"/>
                    <a:pt x="8786" y="2"/>
                  </a:cubicBezTo>
                  <a:cubicBezTo>
                    <a:pt x="3085" y="540"/>
                    <a:pt x="-572" y="5380"/>
                    <a:pt x="74" y="8284"/>
                  </a:cubicBezTo>
                  <a:cubicBezTo>
                    <a:pt x="1042" y="12694"/>
                    <a:pt x="9431" y="10973"/>
                    <a:pt x="12335"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4" name="任意多边形: 形状 1812">
              <a:extLst>
                <a:ext uri="{FF2B5EF4-FFF2-40B4-BE49-F238E27FC236}">
                  <a16:creationId xmlns:a16="http://schemas.microsoft.com/office/drawing/2014/main" xmlns="" id="{D721098D-DBD3-4293-8BB2-644C98EF2981}"/>
                </a:ext>
              </a:extLst>
            </p:cNvPr>
            <p:cNvSpPr/>
            <p:nvPr/>
          </p:nvSpPr>
          <p:spPr>
            <a:xfrm>
              <a:off x="984412" y="6234685"/>
              <a:ext cx="56784" cy="46135"/>
            </a:xfrm>
            <a:custGeom>
              <a:avLst/>
              <a:gdLst>
                <a:gd name="connsiteX0" fmla="*/ 42 w 13438"/>
                <a:gd name="connsiteY0" fmla="*/ 8822 h 10918"/>
                <a:gd name="connsiteX1" fmla="*/ 12303 w 13438"/>
                <a:gd name="connsiteY1" fmla="*/ 5703 h 10918"/>
                <a:gd name="connsiteX2" fmla="*/ 9722 w 13438"/>
                <a:gd name="connsiteY2" fmla="*/ 2 h 10918"/>
                <a:gd name="connsiteX3" fmla="*/ 42 w 13438"/>
                <a:gd name="connsiteY3" fmla="*/ 8822 h 10918"/>
              </a:gdLst>
              <a:ahLst/>
              <a:cxnLst>
                <a:cxn ang="0">
                  <a:pos x="connsiteX0" y="connsiteY0"/>
                </a:cxn>
                <a:cxn ang="0">
                  <a:pos x="connsiteX1" y="connsiteY1"/>
                </a:cxn>
                <a:cxn ang="0">
                  <a:pos x="connsiteX2" y="connsiteY2"/>
                </a:cxn>
                <a:cxn ang="0">
                  <a:pos x="connsiteX3" y="connsiteY3"/>
                </a:cxn>
              </a:cxnLst>
              <a:rect l="l" t="t" r="r" b="b"/>
              <a:pathLst>
                <a:path w="13438" h="10918">
                  <a:moveTo>
                    <a:pt x="42" y="8822"/>
                  </a:moveTo>
                  <a:cubicBezTo>
                    <a:pt x="795" y="12802"/>
                    <a:pt x="8861" y="10758"/>
                    <a:pt x="12303" y="5703"/>
                  </a:cubicBezTo>
                  <a:cubicBezTo>
                    <a:pt x="14024" y="3337"/>
                    <a:pt x="14239" y="-105"/>
                    <a:pt x="9722" y="2"/>
                  </a:cubicBezTo>
                  <a:cubicBezTo>
                    <a:pt x="4236" y="540"/>
                    <a:pt x="-496" y="5595"/>
                    <a:pt x="42" y="88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5" name="任意多边形: 形状 1813">
              <a:extLst>
                <a:ext uri="{FF2B5EF4-FFF2-40B4-BE49-F238E27FC236}">
                  <a16:creationId xmlns:a16="http://schemas.microsoft.com/office/drawing/2014/main" xmlns="" id="{E222CC0F-F086-490B-9B97-B6885B6E709C}"/>
                </a:ext>
              </a:extLst>
            </p:cNvPr>
            <p:cNvSpPr/>
            <p:nvPr/>
          </p:nvSpPr>
          <p:spPr>
            <a:xfrm>
              <a:off x="1173960" y="6221505"/>
              <a:ext cx="59484" cy="46549"/>
            </a:xfrm>
            <a:custGeom>
              <a:avLst/>
              <a:gdLst>
                <a:gd name="connsiteX0" fmla="*/ 12404 w 14077"/>
                <a:gd name="connsiteY0" fmla="*/ 5703 h 11016"/>
                <a:gd name="connsiteX1" fmla="*/ 10898 w 14077"/>
                <a:gd name="connsiteY1" fmla="*/ 3 h 11016"/>
                <a:gd name="connsiteX2" fmla="*/ 35 w 14077"/>
                <a:gd name="connsiteY2" fmla="*/ 9360 h 11016"/>
                <a:gd name="connsiteX3" fmla="*/ 12404 w 14077"/>
                <a:gd name="connsiteY3" fmla="*/ 5703 h 11016"/>
              </a:gdLst>
              <a:ahLst/>
              <a:cxnLst>
                <a:cxn ang="0">
                  <a:pos x="connsiteX0" y="connsiteY0"/>
                </a:cxn>
                <a:cxn ang="0">
                  <a:pos x="connsiteX1" y="connsiteY1"/>
                </a:cxn>
                <a:cxn ang="0">
                  <a:pos x="connsiteX2" y="connsiteY2"/>
                </a:cxn>
                <a:cxn ang="0">
                  <a:pos x="connsiteX3" y="connsiteY3"/>
                </a:cxn>
              </a:cxnLst>
              <a:rect l="l" t="t" r="r" b="b"/>
              <a:pathLst>
                <a:path w="14077" h="11016">
                  <a:moveTo>
                    <a:pt x="12404" y="5703"/>
                  </a:moveTo>
                  <a:cubicBezTo>
                    <a:pt x="14448" y="3229"/>
                    <a:pt x="15308" y="-105"/>
                    <a:pt x="10898" y="3"/>
                  </a:cubicBezTo>
                  <a:cubicBezTo>
                    <a:pt x="5198" y="648"/>
                    <a:pt x="-502" y="6241"/>
                    <a:pt x="35" y="9360"/>
                  </a:cubicBezTo>
                  <a:cubicBezTo>
                    <a:pt x="788" y="12802"/>
                    <a:pt x="8425" y="10543"/>
                    <a:pt x="12404"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6" name="任意多边形: 形状 1814">
              <a:extLst>
                <a:ext uri="{FF2B5EF4-FFF2-40B4-BE49-F238E27FC236}">
                  <a16:creationId xmlns:a16="http://schemas.microsoft.com/office/drawing/2014/main" xmlns="" id="{6150AD63-5294-48C9-BDD1-FE950D99827C}"/>
                </a:ext>
              </a:extLst>
            </p:cNvPr>
            <p:cNvSpPr/>
            <p:nvPr/>
          </p:nvSpPr>
          <p:spPr>
            <a:xfrm>
              <a:off x="1355433" y="6206475"/>
              <a:ext cx="59957" cy="47061"/>
            </a:xfrm>
            <a:custGeom>
              <a:avLst/>
              <a:gdLst>
                <a:gd name="connsiteX0" fmla="*/ 11836 w 14189"/>
                <a:gd name="connsiteY0" fmla="*/ 5710 h 11137"/>
                <a:gd name="connsiteX1" fmla="*/ 11836 w 14189"/>
                <a:gd name="connsiteY1" fmla="*/ 5710 h 11137"/>
                <a:gd name="connsiteX2" fmla="*/ 11728 w 14189"/>
                <a:gd name="connsiteY2" fmla="*/ 10 h 11137"/>
                <a:gd name="connsiteX3" fmla="*/ 5 w 14189"/>
                <a:gd name="connsiteY3" fmla="*/ 9582 h 11137"/>
                <a:gd name="connsiteX4" fmla="*/ 11836 w 14189"/>
                <a:gd name="connsiteY4" fmla="*/ 5710 h 11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9" h="11137">
                  <a:moveTo>
                    <a:pt x="11836" y="5710"/>
                  </a:moveTo>
                  <a:lnTo>
                    <a:pt x="11836" y="5710"/>
                  </a:lnTo>
                  <a:cubicBezTo>
                    <a:pt x="14202" y="3236"/>
                    <a:pt x="15708" y="-206"/>
                    <a:pt x="11728" y="10"/>
                  </a:cubicBezTo>
                  <a:cubicBezTo>
                    <a:pt x="6135" y="762"/>
                    <a:pt x="112" y="6786"/>
                    <a:pt x="5" y="9582"/>
                  </a:cubicBezTo>
                  <a:cubicBezTo>
                    <a:pt x="-211" y="12916"/>
                    <a:pt x="7318" y="10550"/>
                    <a:pt x="11836" y="57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7" name="任意多边形: 形状 1815">
              <a:extLst>
                <a:ext uri="{FF2B5EF4-FFF2-40B4-BE49-F238E27FC236}">
                  <a16:creationId xmlns:a16="http://schemas.microsoft.com/office/drawing/2014/main" xmlns="" id="{4ECB7167-BDBA-48D6-995F-D033978633F1}"/>
                </a:ext>
              </a:extLst>
            </p:cNvPr>
            <p:cNvSpPr/>
            <p:nvPr/>
          </p:nvSpPr>
          <p:spPr>
            <a:xfrm>
              <a:off x="1519927" y="6190109"/>
              <a:ext cx="60980" cy="47775"/>
            </a:xfrm>
            <a:custGeom>
              <a:avLst/>
              <a:gdLst>
                <a:gd name="connsiteX0" fmla="*/ 12595 w 14431"/>
                <a:gd name="connsiteY0" fmla="*/ 11 h 11306"/>
                <a:gd name="connsiteX1" fmla="*/ 11 w 14431"/>
                <a:gd name="connsiteY1" fmla="*/ 10013 h 11306"/>
                <a:gd name="connsiteX2" fmla="*/ 11412 w 14431"/>
                <a:gd name="connsiteY2" fmla="*/ 5711 h 11306"/>
                <a:gd name="connsiteX3" fmla="*/ 12487 w 14431"/>
                <a:gd name="connsiteY3" fmla="*/ 4528 h 11306"/>
                <a:gd name="connsiteX4" fmla="*/ 12595 w 14431"/>
                <a:gd name="connsiteY4" fmla="*/ 11 h 11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1" h="11306">
                  <a:moveTo>
                    <a:pt x="12595" y="11"/>
                  </a:moveTo>
                  <a:cubicBezTo>
                    <a:pt x="7325" y="871"/>
                    <a:pt x="334" y="7324"/>
                    <a:pt x="11" y="10013"/>
                  </a:cubicBezTo>
                  <a:cubicBezTo>
                    <a:pt x="-312" y="13025"/>
                    <a:pt x="6572" y="10443"/>
                    <a:pt x="11412" y="5711"/>
                  </a:cubicBezTo>
                  <a:cubicBezTo>
                    <a:pt x="11735" y="5388"/>
                    <a:pt x="12165" y="4958"/>
                    <a:pt x="12487" y="4528"/>
                  </a:cubicBezTo>
                  <a:cubicBezTo>
                    <a:pt x="13993" y="2915"/>
                    <a:pt x="15929" y="-205"/>
                    <a:pt x="12595"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8" name="任意多边形: 形状 1816">
              <a:extLst>
                <a:ext uri="{FF2B5EF4-FFF2-40B4-BE49-F238E27FC236}">
                  <a16:creationId xmlns:a16="http://schemas.microsoft.com/office/drawing/2014/main" xmlns="" id="{89B5E09A-100B-4F37-8684-95973598E1E2}"/>
                </a:ext>
              </a:extLst>
            </p:cNvPr>
            <p:cNvSpPr/>
            <p:nvPr/>
          </p:nvSpPr>
          <p:spPr>
            <a:xfrm>
              <a:off x="1666758" y="6172835"/>
              <a:ext cx="62577" cy="48387"/>
            </a:xfrm>
            <a:custGeom>
              <a:avLst/>
              <a:gdLst>
                <a:gd name="connsiteX0" fmla="*/ 13341 w 14809"/>
                <a:gd name="connsiteY0" fmla="*/ 12 h 11451"/>
                <a:gd name="connsiteX1" fmla="*/ 4 w 14809"/>
                <a:gd name="connsiteY1" fmla="*/ 10767 h 11451"/>
                <a:gd name="connsiteX2" fmla="*/ 10975 w 14809"/>
                <a:gd name="connsiteY2" fmla="*/ 5820 h 11451"/>
                <a:gd name="connsiteX3" fmla="*/ 13233 w 14809"/>
                <a:gd name="connsiteY3" fmla="*/ 3561 h 11451"/>
                <a:gd name="connsiteX4" fmla="*/ 13341 w 14809"/>
                <a:gd name="connsiteY4" fmla="*/ 12 h 1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9" h="11451">
                  <a:moveTo>
                    <a:pt x="13341" y="12"/>
                  </a:moveTo>
                  <a:cubicBezTo>
                    <a:pt x="8393" y="872"/>
                    <a:pt x="-211" y="8294"/>
                    <a:pt x="4" y="10767"/>
                  </a:cubicBezTo>
                  <a:cubicBezTo>
                    <a:pt x="112" y="12811"/>
                    <a:pt x="6242" y="10015"/>
                    <a:pt x="10975" y="5820"/>
                  </a:cubicBezTo>
                  <a:cubicBezTo>
                    <a:pt x="12050" y="4852"/>
                    <a:pt x="12803" y="3991"/>
                    <a:pt x="13233" y="3561"/>
                  </a:cubicBezTo>
                  <a:cubicBezTo>
                    <a:pt x="14094" y="2593"/>
                    <a:pt x="16245" y="-203"/>
                    <a:pt x="13341"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9" name="任意多边形: 形状 1817">
              <a:extLst>
                <a:ext uri="{FF2B5EF4-FFF2-40B4-BE49-F238E27FC236}">
                  <a16:creationId xmlns:a16="http://schemas.microsoft.com/office/drawing/2014/main" xmlns="" id="{CC6E6591-1F2A-49D6-B734-920C888D757B}"/>
                </a:ext>
              </a:extLst>
            </p:cNvPr>
            <p:cNvSpPr/>
            <p:nvPr/>
          </p:nvSpPr>
          <p:spPr>
            <a:xfrm>
              <a:off x="1796290" y="6154225"/>
              <a:ext cx="64047" cy="49249"/>
            </a:xfrm>
            <a:custGeom>
              <a:avLst/>
              <a:gdLst>
                <a:gd name="connsiteX0" fmla="*/ 13986 w 15157"/>
                <a:gd name="connsiteY0" fmla="*/ 2587 h 11655"/>
                <a:gd name="connsiteX1" fmla="*/ 14093 w 15157"/>
                <a:gd name="connsiteY1" fmla="*/ 6 h 11655"/>
                <a:gd name="connsiteX2" fmla="*/ 4 w 15157"/>
                <a:gd name="connsiteY2" fmla="*/ 11192 h 11655"/>
                <a:gd name="connsiteX3" fmla="*/ 10544 w 15157"/>
                <a:gd name="connsiteY3" fmla="*/ 5921 h 11655"/>
                <a:gd name="connsiteX4" fmla="*/ 13986 w 15157"/>
                <a:gd name="connsiteY4" fmla="*/ 2587 h 11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7" h="11655">
                  <a:moveTo>
                    <a:pt x="13986" y="2587"/>
                  </a:moveTo>
                  <a:cubicBezTo>
                    <a:pt x="15061" y="1297"/>
                    <a:pt x="15922" y="-102"/>
                    <a:pt x="14093" y="6"/>
                  </a:cubicBezTo>
                  <a:cubicBezTo>
                    <a:pt x="9468" y="974"/>
                    <a:pt x="-212" y="9041"/>
                    <a:pt x="4" y="11192"/>
                  </a:cubicBezTo>
                  <a:cubicBezTo>
                    <a:pt x="111" y="12805"/>
                    <a:pt x="5704" y="10009"/>
                    <a:pt x="10544" y="5921"/>
                  </a:cubicBezTo>
                  <a:cubicBezTo>
                    <a:pt x="12372" y="4416"/>
                    <a:pt x="13448" y="3340"/>
                    <a:pt x="13986" y="258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0" name="任意多边形: 形状 1818">
              <a:extLst>
                <a:ext uri="{FF2B5EF4-FFF2-40B4-BE49-F238E27FC236}">
                  <a16:creationId xmlns:a16="http://schemas.microsoft.com/office/drawing/2014/main" xmlns="" id="{272ED0D7-1D62-4B2B-A138-88896F1B48DC}"/>
                </a:ext>
              </a:extLst>
            </p:cNvPr>
            <p:cNvSpPr/>
            <p:nvPr/>
          </p:nvSpPr>
          <p:spPr>
            <a:xfrm>
              <a:off x="1907639" y="6135155"/>
              <a:ext cx="65125" cy="49613"/>
            </a:xfrm>
            <a:custGeom>
              <a:avLst/>
              <a:gdLst>
                <a:gd name="connsiteX0" fmla="*/ 14631 w 15412"/>
                <a:gd name="connsiteY0" fmla="*/ 1722 h 11741"/>
                <a:gd name="connsiteX1" fmla="*/ 14738 w 15412"/>
                <a:gd name="connsiteY1" fmla="*/ 1 h 11741"/>
                <a:gd name="connsiteX2" fmla="*/ 3 w 15412"/>
                <a:gd name="connsiteY2" fmla="*/ 11510 h 11741"/>
                <a:gd name="connsiteX3" fmla="*/ 10113 w 15412"/>
                <a:gd name="connsiteY3" fmla="*/ 5917 h 11741"/>
                <a:gd name="connsiteX4" fmla="*/ 14631 w 15412"/>
                <a:gd name="connsiteY4" fmla="*/ 1722 h 11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2" h="11741">
                  <a:moveTo>
                    <a:pt x="14631" y="1722"/>
                  </a:moveTo>
                  <a:cubicBezTo>
                    <a:pt x="16137" y="-106"/>
                    <a:pt x="15061" y="1"/>
                    <a:pt x="14738" y="1"/>
                  </a:cubicBezTo>
                  <a:cubicBezTo>
                    <a:pt x="10544" y="1077"/>
                    <a:pt x="-212" y="9896"/>
                    <a:pt x="3" y="11510"/>
                  </a:cubicBezTo>
                  <a:cubicBezTo>
                    <a:pt x="111" y="12585"/>
                    <a:pt x="5381" y="9789"/>
                    <a:pt x="10113" y="5917"/>
                  </a:cubicBezTo>
                  <a:cubicBezTo>
                    <a:pt x="11296" y="5056"/>
                    <a:pt x="13448" y="3228"/>
                    <a:pt x="14631" y="17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1" name="任意多边形: 形状 1819">
              <a:extLst>
                <a:ext uri="{FF2B5EF4-FFF2-40B4-BE49-F238E27FC236}">
                  <a16:creationId xmlns:a16="http://schemas.microsoft.com/office/drawing/2014/main" xmlns="" id="{FD202005-2D95-4386-808C-E16C01A06F83}"/>
                </a:ext>
              </a:extLst>
            </p:cNvPr>
            <p:cNvSpPr/>
            <p:nvPr/>
          </p:nvSpPr>
          <p:spPr>
            <a:xfrm>
              <a:off x="2000758" y="6115426"/>
              <a:ext cx="66562" cy="50855"/>
            </a:xfrm>
            <a:custGeom>
              <a:avLst/>
              <a:gdLst>
                <a:gd name="connsiteX0" fmla="*/ 9695 w 15752"/>
                <a:gd name="connsiteY0" fmla="*/ 6069 h 12035"/>
                <a:gd name="connsiteX1" fmla="*/ 15288 w 15752"/>
                <a:gd name="connsiteY1" fmla="*/ 1013 h 12035"/>
                <a:gd name="connsiteX2" fmla="*/ 15288 w 15752"/>
                <a:gd name="connsiteY2" fmla="*/ 46 h 12035"/>
                <a:gd name="connsiteX3" fmla="*/ 15 w 15752"/>
                <a:gd name="connsiteY3" fmla="*/ 11769 h 12035"/>
                <a:gd name="connsiteX4" fmla="*/ 9695 w 15752"/>
                <a:gd name="connsiteY4" fmla="*/ 6069 h 1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2" h="12035">
                  <a:moveTo>
                    <a:pt x="9695" y="6069"/>
                  </a:moveTo>
                  <a:cubicBezTo>
                    <a:pt x="13567" y="3057"/>
                    <a:pt x="14965" y="1444"/>
                    <a:pt x="15288" y="1013"/>
                  </a:cubicBezTo>
                  <a:cubicBezTo>
                    <a:pt x="16148" y="-62"/>
                    <a:pt x="15611" y="-62"/>
                    <a:pt x="15288" y="46"/>
                  </a:cubicBezTo>
                  <a:cubicBezTo>
                    <a:pt x="11739" y="1121"/>
                    <a:pt x="445" y="10048"/>
                    <a:pt x="15" y="11769"/>
                  </a:cubicBezTo>
                  <a:cubicBezTo>
                    <a:pt x="-308" y="12952"/>
                    <a:pt x="4640" y="10048"/>
                    <a:pt x="9695" y="60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2" name="任意多边形: 形状 1820">
              <a:extLst>
                <a:ext uri="{FF2B5EF4-FFF2-40B4-BE49-F238E27FC236}">
                  <a16:creationId xmlns:a16="http://schemas.microsoft.com/office/drawing/2014/main" xmlns="" id="{C7356DE4-3809-4A48-929A-BE8CCA8A96DF}"/>
                </a:ext>
              </a:extLst>
            </p:cNvPr>
            <p:cNvSpPr/>
            <p:nvPr/>
          </p:nvSpPr>
          <p:spPr>
            <a:xfrm>
              <a:off x="2075361" y="6095620"/>
              <a:ext cx="67263" cy="51396"/>
            </a:xfrm>
            <a:custGeom>
              <a:avLst/>
              <a:gdLst>
                <a:gd name="connsiteX0" fmla="*/ 15918 w 15918"/>
                <a:gd name="connsiteY0" fmla="*/ 0 h 12163"/>
                <a:gd name="connsiteX1" fmla="*/ 15703 w 15918"/>
                <a:gd name="connsiteY1" fmla="*/ 0 h 12163"/>
                <a:gd name="connsiteX2" fmla="*/ 0 w 15918"/>
                <a:gd name="connsiteY2" fmla="*/ 12154 h 12163"/>
                <a:gd name="connsiteX3" fmla="*/ 9250 w 15918"/>
                <a:gd name="connsiteY3" fmla="*/ 6131 h 12163"/>
                <a:gd name="connsiteX4" fmla="*/ 15918 w 15918"/>
                <a:gd name="connsiteY4" fmla="*/ 0 h 12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18" h="12163">
                  <a:moveTo>
                    <a:pt x="15918" y="0"/>
                  </a:moveTo>
                  <a:cubicBezTo>
                    <a:pt x="15811" y="0"/>
                    <a:pt x="15703" y="0"/>
                    <a:pt x="15703" y="0"/>
                  </a:cubicBezTo>
                  <a:cubicBezTo>
                    <a:pt x="12907" y="1076"/>
                    <a:pt x="0" y="10971"/>
                    <a:pt x="0" y="12154"/>
                  </a:cubicBezTo>
                  <a:cubicBezTo>
                    <a:pt x="645" y="12369"/>
                    <a:pt x="5700" y="8819"/>
                    <a:pt x="9250" y="6131"/>
                  </a:cubicBezTo>
                  <a:cubicBezTo>
                    <a:pt x="12369" y="3549"/>
                    <a:pt x="15918" y="645"/>
                    <a:pt x="1591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3" name="任意多边形: 形状 1821">
              <a:extLst>
                <a:ext uri="{FF2B5EF4-FFF2-40B4-BE49-F238E27FC236}">
                  <a16:creationId xmlns:a16="http://schemas.microsoft.com/office/drawing/2014/main" xmlns="" id="{D66D909C-384E-4D5F-B21B-4BD5BF3E3299}"/>
                </a:ext>
              </a:extLst>
            </p:cNvPr>
            <p:cNvSpPr/>
            <p:nvPr/>
          </p:nvSpPr>
          <p:spPr>
            <a:xfrm>
              <a:off x="2129897" y="6075168"/>
              <a:ext cx="68172" cy="52262"/>
            </a:xfrm>
            <a:custGeom>
              <a:avLst/>
              <a:gdLst>
                <a:gd name="connsiteX0" fmla="*/ 16133 w 16133"/>
                <a:gd name="connsiteY0" fmla="*/ 0 h 12368"/>
                <a:gd name="connsiteX1" fmla="*/ 16133 w 16133"/>
                <a:gd name="connsiteY1" fmla="*/ 0 h 12368"/>
                <a:gd name="connsiteX2" fmla="*/ 0 w 16133"/>
                <a:gd name="connsiteY2" fmla="*/ 12369 h 12368"/>
                <a:gd name="connsiteX3" fmla="*/ 8712 w 16133"/>
                <a:gd name="connsiteY3" fmla="*/ 6238 h 12368"/>
                <a:gd name="connsiteX4" fmla="*/ 16133 w 16133"/>
                <a:gd name="connsiteY4" fmla="*/ 0 h 12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12368">
                  <a:moveTo>
                    <a:pt x="16133" y="0"/>
                  </a:moveTo>
                  <a:cubicBezTo>
                    <a:pt x="16133" y="0"/>
                    <a:pt x="16133" y="0"/>
                    <a:pt x="16133" y="0"/>
                  </a:cubicBezTo>
                  <a:cubicBezTo>
                    <a:pt x="14520" y="860"/>
                    <a:pt x="323" y="11508"/>
                    <a:pt x="0" y="12369"/>
                  </a:cubicBezTo>
                  <a:cubicBezTo>
                    <a:pt x="645" y="12154"/>
                    <a:pt x="5055" y="9035"/>
                    <a:pt x="8712" y="6238"/>
                  </a:cubicBezTo>
                  <a:cubicBezTo>
                    <a:pt x="8712" y="6238"/>
                    <a:pt x="15918" y="645"/>
                    <a:pt x="1613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4" name="任意多边形: 形状 1822">
              <a:extLst>
                <a:ext uri="{FF2B5EF4-FFF2-40B4-BE49-F238E27FC236}">
                  <a16:creationId xmlns:a16="http://schemas.microsoft.com/office/drawing/2014/main" xmlns="" id="{157A92AE-6F17-40EE-AD5B-AD1AAC501B88}"/>
                </a:ext>
              </a:extLst>
            </p:cNvPr>
            <p:cNvSpPr/>
            <p:nvPr/>
          </p:nvSpPr>
          <p:spPr>
            <a:xfrm>
              <a:off x="2168984" y="6055173"/>
              <a:ext cx="64533" cy="49537"/>
            </a:xfrm>
            <a:custGeom>
              <a:avLst/>
              <a:gdLst>
                <a:gd name="connsiteX0" fmla="*/ 15273 w 15272"/>
                <a:gd name="connsiteY0" fmla="*/ 0 h 11723"/>
                <a:gd name="connsiteX1" fmla="*/ 0 w 15272"/>
                <a:gd name="connsiteY1" fmla="*/ 11724 h 11723"/>
                <a:gd name="connsiteX2" fmla="*/ 15273 w 15272"/>
                <a:gd name="connsiteY2" fmla="*/ 0 h 11723"/>
              </a:gdLst>
              <a:ahLst/>
              <a:cxnLst>
                <a:cxn ang="0">
                  <a:pos x="connsiteX0" y="connsiteY0"/>
                </a:cxn>
                <a:cxn ang="0">
                  <a:pos x="connsiteX1" y="connsiteY1"/>
                </a:cxn>
                <a:cxn ang="0">
                  <a:pos x="connsiteX2" y="connsiteY2"/>
                </a:cxn>
              </a:cxnLst>
              <a:rect l="l" t="t" r="r" b="b"/>
              <a:pathLst>
                <a:path w="15272" h="11723">
                  <a:moveTo>
                    <a:pt x="15273" y="0"/>
                  </a:moveTo>
                  <a:lnTo>
                    <a:pt x="0" y="11724"/>
                  </a:lnTo>
                  <a:cubicBezTo>
                    <a:pt x="6131" y="7206"/>
                    <a:pt x="11616" y="2904"/>
                    <a:pt x="1527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5" name="任意多边形: 形状 1829">
              <a:extLst>
                <a:ext uri="{FF2B5EF4-FFF2-40B4-BE49-F238E27FC236}">
                  <a16:creationId xmlns:a16="http://schemas.microsoft.com/office/drawing/2014/main" xmlns="" id="{748A536D-987C-4358-8D68-DE13B34BC675}"/>
                </a:ext>
              </a:extLst>
            </p:cNvPr>
            <p:cNvSpPr/>
            <p:nvPr/>
          </p:nvSpPr>
          <p:spPr>
            <a:xfrm>
              <a:off x="1033210" y="6313775"/>
              <a:ext cx="55871" cy="43046"/>
            </a:xfrm>
            <a:custGeom>
              <a:avLst/>
              <a:gdLst>
                <a:gd name="connsiteX0" fmla="*/ 10220 w 13222"/>
                <a:gd name="connsiteY0" fmla="*/ 0 h 10187"/>
                <a:gd name="connsiteX1" fmla="*/ 2 w 13222"/>
                <a:gd name="connsiteY1" fmla="*/ 8282 h 10187"/>
                <a:gd name="connsiteX2" fmla="*/ 11618 w 13222"/>
                <a:gd name="connsiteY2" fmla="*/ 5270 h 10187"/>
                <a:gd name="connsiteX3" fmla="*/ 10220 w 13222"/>
                <a:gd name="connsiteY3" fmla="*/ 0 h 10187"/>
              </a:gdLst>
              <a:ahLst/>
              <a:cxnLst>
                <a:cxn ang="0">
                  <a:pos x="connsiteX0" y="connsiteY0"/>
                </a:cxn>
                <a:cxn ang="0">
                  <a:pos x="connsiteX1" y="connsiteY1"/>
                </a:cxn>
                <a:cxn ang="0">
                  <a:pos x="connsiteX2" y="connsiteY2"/>
                </a:cxn>
                <a:cxn ang="0">
                  <a:pos x="connsiteX3" y="connsiteY3"/>
                </a:cxn>
              </a:cxnLst>
              <a:rect l="l" t="t" r="r" b="b"/>
              <a:pathLst>
                <a:path w="13222" h="10187">
                  <a:moveTo>
                    <a:pt x="10220" y="0"/>
                  </a:moveTo>
                  <a:cubicBezTo>
                    <a:pt x="4734" y="645"/>
                    <a:pt x="-106" y="5593"/>
                    <a:pt x="2" y="8282"/>
                  </a:cubicBezTo>
                  <a:cubicBezTo>
                    <a:pt x="2" y="11939"/>
                    <a:pt x="7638" y="10003"/>
                    <a:pt x="11618" y="5270"/>
                  </a:cubicBezTo>
                  <a:cubicBezTo>
                    <a:pt x="13554" y="3119"/>
                    <a:pt x="14414" y="0"/>
                    <a:pt x="1022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6" name="任意多边形: 形状 1830">
              <a:extLst>
                <a:ext uri="{FF2B5EF4-FFF2-40B4-BE49-F238E27FC236}">
                  <a16:creationId xmlns:a16="http://schemas.microsoft.com/office/drawing/2014/main" xmlns="" id="{A15D8084-DC20-4B71-B66C-D6812D417D7D}"/>
                </a:ext>
              </a:extLst>
            </p:cNvPr>
            <p:cNvSpPr/>
            <p:nvPr/>
          </p:nvSpPr>
          <p:spPr>
            <a:xfrm>
              <a:off x="1205918" y="6300583"/>
              <a:ext cx="58254" cy="43257"/>
            </a:xfrm>
            <a:custGeom>
              <a:avLst/>
              <a:gdLst>
                <a:gd name="connsiteX0" fmla="*/ 12047 w 13786"/>
                <a:gd name="connsiteY0" fmla="*/ 4735 h 10237"/>
                <a:gd name="connsiteX1" fmla="*/ 11402 w 13786"/>
                <a:gd name="connsiteY1" fmla="*/ 3 h 10237"/>
                <a:gd name="connsiteX2" fmla="*/ 1 w 13786"/>
                <a:gd name="connsiteY2" fmla="*/ 8715 h 10237"/>
                <a:gd name="connsiteX3" fmla="*/ 11617 w 13786"/>
                <a:gd name="connsiteY3" fmla="*/ 5273 h 10237"/>
                <a:gd name="connsiteX4" fmla="*/ 12047 w 13786"/>
                <a:gd name="connsiteY4" fmla="*/ 4735 h 10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6" h="10237">
                  <a:moveTo>
                    <a:pt x="12047" y="4735"/>
                  </a:moveTo>
                  <a:cubicBezTo>
                    <a:pt x="13876" y="2799"/>
                    <a:pt x="15059" y="-105"/>
                    <a:pt x="11402" y="3"/>
                  </a:cubicBezTo>
                  <a:cubicBezTo>
                    <a:pt x="5917" y="648"/>
                    <a:pt x="109" y="6134"/>
                    <a:pt x="1" y="8715"/>
                  </a:cubicBezTo>
                  <a:cubicBezTo>
                    <a:pt x="-106" y="11942"/>
                    <a:pt x="7100" y="9683"/>
                    <a:pt x="11617" y="5273"/>
                  </a:cubicBezTo>
                  <a:cubicBezTo>
                    <a:pt x="11725" y="5166"/>
                    <a:pt x="11940" y="4951"/>
                    <a:pt x="12047" y="47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7" name="任意多边形: 形状 1831">
              <a:extLst>
                <a:ext uri="{FF2B5EF4-FFF2-40B4-BE49-F238E27FC236}">
                  <a16:creationId xmlns:a16="http://schemas.microsoft.com/office/drawing/2014/main" xmlns="" id="{1A445B99-DEA2-4B24-84AB-B3A6AE1435B2}"/>
                </a:ext>
              </a:extLst>
            </p:cNvPr>
            <p:cNvSpPr/>
            <p:nvPr/>
          </p:nvSpPr>
          <p:spPr>
            <a:xfrm>
              <a:off x="1365401" y="6285586"/>
              <a:ext cx="60236" cy="44297"/>
            </a:xfrm>
            <a:custGeom>
              <a:avLst/>
              <a:gdLst>
                <a:gd name="connsiteX0" fmla="*/ 11304 w 14255"/>
                <a:gd name="connsiteY0" fmla="*/ 5381 h 10483"/>
                <a:gd name="connsiteX1" fmla="*/ 12380 w 14255"/>
                <a:gd name="connsiteY1" fmla="*/ 4305 h 10483"/>
                <a:gd name="connsiteX2" fmla="*/ 12380 w 14255"/>
                <a:gd name="connsiteY2" fmla="*/ 3 h 10483"/>
                <a:gd name="connsiteX3" fmla="*/ 11 w 14255"/>
                <a:gd name="connsiteY3" fmla="*/ 9253 h 10483"/>
                <a:gd name="connsiteX4" fmla="*/ 11304 w 14255"/>
                <a:gd name="connsiteY4" fmla="*/ 5381 h 10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5" h="10483">
                  <a:moveTo>
                    <a:pt x="11304" y="5381"/>
                  </a:moveTo>
                  <a:cubicBezTo>
                    <a:pt x="11627" y="5058"/>
                    <a:pt x="12057" y="4628"/>
                    <a:pt x="12380" y="4305"/>
                  </a:cubicBezTo>
                  <a:cubicBezTo>
                    <a:pt x="13886" y="2799"/>
                    <a:pt x="15714" y="-105"/>
                    <a:pt x="12380" y="3"/>
                  </a:cubicBezTo>
                  <a:cubicBezTo>
                    <a:pt x="7217" y="756"/>
                    <a:pt x="334" y="6779"/>
                    <a:pt x="11" y="9253"/>
                  </a:cubicBezTo>
                  <a:cubicBezTo>
                    <a:pt x="-312" y="12049"/>
                    <a:pt x="6464" y="9791"/>
                    <a:pt x="11304" y="53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8" name="任意多边形: 形状 1832">
              <a:extLst>
                <a:ext uri="{FF2B5EF4-FFF2-40B4-BE49-F238E27FC236}">
                  <a16:creationId xmlns:a16="http://schemas.microsoft.com/office/drawing/2014/main" xmlns="" id="{D2AF6C79-13A0-43E2-84D2-1F2EAE4462D4}"/>
                </a:ext>
              </a:extLst>
            </p:cNvPr>
            <p:cNvSpPr/>
            <p:nvPr/>
          </p:nvSpPr>
          <p:spPr>
            <a:xfrm>
              <a:off x="1509435" y="6270547"/>
              <a:ext cx="61875" cy="44842"/>
            </a:xfrm>
            <a:custGeom>
              <a:avLst/>
              <a:gdLst>
                <a:gd name="connsiteX0" fmla="*/ 13143 w 14643"/>
                <a:gd name="connsiteY0" fmla="*/ 3239 h 10612"/>
                <a:gd name="connsiteX1" fmla="*/ 13250 w 14643"/>
                <a:gd name="connsiteY1" fmla="*/ 13 h 10612"/>
                <a:gd name="connsiteX2" fmla="*/ 21 w 14643"/>
                <a:gd name="connsiteY2" fmla="*/ 9693 h 10612"/>
                <a:gd name="connsiteX3" fmla="*/ 10884 w 14643"/>
                <a:gd name="connsiteY3" fmla="*/ 5390 h 10612"/>
                <a:gd name="connsiteX4" fmla="*/ 10884 w 14643"/>
                <a:gd name="connsiteY4" fmla="*/ 5390 h 10612"/>
                <a:gd name="connsiteX5" fmla="*/ 13143 w 14643"/>
                <a:gd name="connsiteY5" fmla="*/ 3239 h 1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43" h="10612">
                  <a:moveTo>
                    <a:pt x="13143" y="3239"/>
                  </a:moveTo>
                  <a:cubicBezTo>
                    <a:pt x="13896" y="2379"/>
                    <a:pt x="16047" y="-202"/>
                    <a:pt x="13250" y="13"/>
                  </a:cubicBezTo>
                  <a:cubicBezTo>
                    <a:pt x="8303" y="873"/>
                    <a:pt x="451" y="7326"/>
                    <a:pt x="21" y="9693"/>
                  </a:cubicBezTo>
                  <a:cubicBezTo>
                    <a:pt x="-409" y="12059"/>
                    <a:pt x="5829" y="9585"/>
                    <a:pt x="10884" y="5390"/>
                  </a:cubicBezTo>
                  <a:lnTo>
                    <a:pt x="10884" y="5390"/>
                  </a:lnTo>
                  <a:cubicBezTo>
                    <a:pt x="11745" y="4530"/>
                    <a:pt x="12498" y="3885"/>
                    <a:pt x="13143" y="32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9" name="任意多边形: 形状 1833">
              <a:extLst>
                <a:ext uri="{FF2B5EF4-FFF2-40B4-BE49-F238E27FC236}">
                  <a16:creationId xmlns:a16="http://schemas.microsoft.com/office/drawing/2014/main" xmlns="" id="{A367BD2C-93C3-4528-9E6F-E59A8F69CA22}"/>
                </a:ext>
              </a:extLst>
            </p:cNvPr>
            <p:cNvSpPr/>
            <p:nvPr/>
          </p:nvSpPr>
          <p:spPr>
            <a:xfrm>
              <a:off x="1636685" y="6253759"/>
              <a:ext cx="63857" cy="45273"/>
            </a:xfrm>
            <a:custGeom>
              <a:avLst/>
              <a:gdLst>
                <a:gd name="connsiteX0" fmla="*/ 10563 w 15112"/>
                <a:gd name="connsiteY0" fmla="*/ 5383 h 10714"/>
                <a:gd name="connsiteX1" fmla="*/ 14005 w 15112"/>
                <a:gd name="connsiteY1" fmla="*/ 2372 h 10714"/>
                <a:gd name="connsiteX2" fmla="*/ 14112 w 15112"/>
                <a:gd name="connsiteY2" fmla="*/ 5 h 10714"/>
                <a:gd name="connsiteX3" fmla="*/ 23 w 15112"/>
                <a:gd name="connsiteY3" fmla="*/ 10116 h 10714"/>
                <a:gd name="connsiteX4" fmla="*/ 10563 w 15112"/>
                <a:gd name="connsiteY4" fmla="*/ 5383 h 1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2" h="10714">
                  <a:moveTo>
                    <a:pt x="10563" y="5383"/>
                  </a:moveTo>
                  <a:cubicBezTo>
                    <a:pt x="12391" y="3985"/>
                    <a:pt x="13467" y="2910"/>
                    <a:pt x="14005" y="2372"/>
                  </a:cubicBezTo>
                  <a:cubicBezTo>
                    <a:pt x="14865" y="1404"/>
                    <a:pt x="15941" y="-102"/>
                    <a:pt x="14112" y="5"/>
                  </a:cubicBezTo>
                  <a:cubicBezTo>
                    <a:pt x="9487" y="866"/>
                    <a:pt x="560" y="8072"/>
                    <a:pt x="23" y="10116"/>
                  </a:cubicBezTo>
                  <a:cubicBezTo>
                    <a:pt x="-408" y="11944"/>
                    <a:pt x="5400" y="9363"/>
                    <a:pt x="10563" y="53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0" name="任意多边形: 形状 1834">
              <a:extLst>
                <a:ext uri="{FF2B5EF4-FFF2-40B4-BE49-F238E27FC236}">
                  <a16:creationId xmlns:a16="http://schemas.microsoft.com/office/drawing/2014/main" xmlns="" id="{35272F8D-F84F-4A7C-B8E0-493FCB25762A}"/>
                </a:ext>
              </a:extLst>
            </p:cNvPr>
            <p:cNvSpPr/>
            <p:nvPr/>
          </p:nvSpPr>
          <p:spPr>
            <a:xfrm>
              <a:off x="1747573" y="6235817"/>
              <a:ext cx="65814" cy="46165"/>
            </a:xfrm>
            <a:custGeom>
              <a:avLst/>
              <a:gdLst>
                <a:gd name="connsiteX0" fmla="*/ 10242 w 15575"/>
                <a:gd name="connsiteY0" fmla="*/ 5543 h 10925"/>
                <a:gd name="connsiteX1" fmla="*/ 15082 w 15575"/>
                <a:gd name="connsiteY1" fmla="*/ 1241 h 10925"/>
                <a:gd name="connsiteX2" fmla="*/ 14866 w 15575"/>
                <a:gd name="connsiteY2" fmla="*/ 57 h 10925"/>
                <a:gd name="connsiteX3" fmla="*/ 24 w 15575"/>
                <a:gd name="connsiteY3" fmla="*/ 10490 h 10925"/>
                <a:gd name="connsiteX4" fmla="*/ 10242 w 15575"/>
                <a:gd name="connsiteY4" fmla="*/ 5543 h 10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75" h="10925">
                  <a:moveTo>
                    <a:pt x="10242" y="5543"/>
                  </a:moveTo>
                  <a:cubicBezTo>
                    <a:pt x="12500" y="3929"/>
                    <a:pt x="14329" y="2316"/>
                    <a:pt x="15082" y="1241"/>
                  </a:cubicBezTo>
                  <a:cubicBezTo>
                    <a:pt x="16157" y="-158"/>
                    <a:pt x="15189" y="-50"/>
                    <a:pt x="14866" y="57"/>
                  </a:cubicBezTo>
                  <a:cubicBezTo>
                    <a:pt x="10564" y="1025"/>
                    <a:pt x="454" y="8769"/>
                    <a:pt x="24" y="10490"/>
                  </a:cubicBezTo>
                  <a:cubicBezTo>
                    <a:pt x="-406" y="11996"/>
                    <a:pt x="5079" y="9415"/>
                    <a:pt x="10242" y="55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1" name="任意多边形: 形状 1835">
              <a:extLst>
                <a:ext uri="{FF2B5EF4-FFF2-40B4-BE49-F238E27FC236}">
                  <a16:creationId xmlns:a16="http://schemas.microsoft.com/office/drawing/2014/main" xmlns="" id="{5A6381FE-DD00-4C96-A08E-6C3C6AEED017}"/>
                </a:ext>
              </a:extLst>
            </p:cNvPr>
            <p:cNvSpPr/>
            <p:nvPr/>
          </p:nvSpPr>
          <p:spPr>
            <a:xfrm>
              <a:off x="1841238" y="6217858"/>
              <a:ext cx="67948" cy="46934"/>
            </a:xfrm>
            <a:custGeom>
              <a:avLst/>
              <a:gdLst>
                <a:gd name="connsiteX0" fmla="*/ 15 w 16080"/>
                <a:gd name="connsiteY0" fmla="*/ 10868 h 11107"/>
                <a:gd name="connsiteX1" fmla="*/ 9910 w 16080"/>
                <a:gd name="connsiteY1" fmla="*/ 5598 h 11107"/>
                <a:gd name="connsiteX2" fmla="*/ 15825 w 16080"/>
                <a:gd name="connsiteY2" fmla="*/ 651 h 11107"/>
                <a:gd name="connsiteX3" fmla="*/ 15610 w 16080"/>
                <a:gd name="connsiteY3" fmla="*/ 5 h 11107"/>
                <a:gd name="connsiteX4" fmla="*/ 15 w 16080"/>
                <a:gd name="connsiteY4" fmla="*/ 10868 h 11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0" h="11107">
                  <a:moveTo>
                    <a:pt x="15" y="10868"/>
                  </a:moveTo>
                  <a:cubicBezTo>
                    <a:pt x="-308" y="11944"/>
                    <a:pt x="4747" y="9255"/>
                    <a:pt x="9910" y="5598"/>
                  </a:cubicBezTo>
                  <a:cubicBezTo>
                    <a:pt x="13352" y="3124"/>
                    <a:pt x="15288" y="1403"/>
                    <a:pt x="15825" y="651"/>
                  </a:cubicBezTo>
                  <a:cubicBezTo>
                    <a:pt x="16363" y="-102"/>
                    <a:pt x="15933" y="5"/>
                    <a:pt x="15610" y="5"/>
                  </a:cubicBezTo>
                  <a:cubicBezTo>
                    <a:pt x="11738" y="1081"/>
                    <a:pt x="445" y="9578"/>
                    <a:pt x="15"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2" name="任意多边形: 形状 1836">
              <a:extLst>
                <a:ext uri="{FF2B5EF4-FFF2-40B4-BE49-F238E27FC236}">
                  <a16:creationId xmlns:a16="http://schemas.microsoft.com/office/drawing/2014/main" xmlns="" id="{379F7C31-FC22-4D95-A97D-79AC47381B9E}"/>
                </a:ext>
              </a:extLst>
            </p:cNvPr>
            <p:cNvSpPr/>
            <p:nvPr/>
          </p:nvSpPr>
          <p:spPr>
            <a:xfrm>
              <a:off x="1918105" y="6199701"/>
              <a:ext cx="69537" cy="47306"/>
            </a:xfrm>
            <a:custGeom>
              <a:avLst/>
              <a:gdLst>
                <a:gd name="connsiteX0" fmla="*/ 16457 w 16456"/>
                <a:gd name="connsiteY0" fmla="*/ 0 h 11195"/>
                <a:gd name="connsiteX1" fmla="*/ 16134 w 16456"/>
                <a:gd name="connsiteY1" fmla="*/ 0 h 11195"/>
                <a:gd name="connsiteX2" fmla="*/ 1 w 16456"/>
                <a:gd name="connsiteY2" fmla="*/ 11186 h 11195"/>
                <a:gd name="connsiteX3" fmla="*/ 9466 w 16456"/>
                <a:gd name="connsiteY3" fmla="*/ 5593 h 11195"/>
                <a:gd name="connsiteX4" fmla="*/ 16457 w 16456"/>
                <a:gd name="connsiteY4" fmla="*/ 0 h 11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1195">
                  <a:moveTo>
                    <a:pt x="16457" y="0"/>
                  </a:moveTo>
                  <a:cubicBezTo>
                    <a:pt x="16349" y="0"/>
                    <a:pt x="16242" y="0"/>
                    <a:pt x="16134" y="0"/>
                  </a:cubicBezTo>
                  <a:cubicBezTo>
                    <a:pt x="13230" y="968"/>
                    <a:pt x="-107" y="10218"/>
                    <a:pt x="1" y="11186"/>
                  </a:cubicBezTo>
                  <a:cubicBezTo>
                    <a:pt x="646" y="11401"/>
                    <a:pt x="5916" y="8067"/>
                    <a:pt x="9466" y="5593"/>
                  </a:cubicBezTo>
                  <a:cubicBezTo>
                    <a:pt x="12907" y="3334"/>
                    <a:pt x="16457" y="538"/>
                    <a:pt x="164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3" name="任意多边形: 形状 1837">
              <a:extLst>
                <a:ext uri="{FF2B5EF4-FFF2-40B4-BE49-F238E27FC236}">
                  <a16:creationId xmlns:a16="http://schemas.microsoft.com/office/drawing/2014/main" xmlns="" id="{A0012590-2FBA-468A-BF22-52545046E1FD}"/>
                </a:ext>
              </a:extLst>
            </p:cNvPr>
            <p:cNvSpPr/>
            <p:nvPr/>
          </p:nvSpPr>
          <p:spPr>
            <a:xfrm>
              <a:off x="1977192" y="6180610"/>
              <a:ext cx="70445" cy="48172"/>
            </a:xfrm>
            <a:custGeom>
              <a:avLst/>
              <a:gdLst>
                <a:gd name="connsiteX0" fmla="*/ 16671 w 16671"/>
                <a:gd name="connsiteY0" fmla="*/ 0 h 11400"/>
                <a:gd name="connsiteX1" fmla="*/ 16564 w 16671"/>
                <a:gd name="connsiteY1" fmla="*/ 0 h 11400"/>
                <a:gd name="connsiteX2" fmla="*/ 0 w 16671"/>
                <a:gd name="connsiteY2" fmla="*/ 11401 h 11400"/>
                <a:gd name="connsiteX3" fmla="*/ 9035 w 16671"/>
                <a:gd name="connsiteY3" fmla="*/ 5700 h 11400"/>
                <a:gd name="connsiteX4" fmla="*/ 16671 w 16671"/>
                <a:gd name="connsiteY4" fmla="*/ 0 h 11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11400">
                  <a:moveTo>
                    <a:pt x="16671" y="0"/>
                  </a:moveTo>
                  <a:cubicBezTo>
                    <a:pt x="16671" y="0"/>
                    <a:pt x="16564" y="0"/>
                    <a:pt x="16564" y="0"/>
                  </a:cubicBezTo>
                  <a:cubicBezTo>
                    <a:pt x="14843" y="753"/>
                    <a:pt x="215" y="10541"/>
                    <a:pt x="0" y="11401"/>
                  </a:cubicBezTo>
                  <a:cubicBezTo>
                    <a:pt x="753" y="11186"/>
                    <a:pt x="5270" y="8282"/>
                    <a:pt x="9035" y="5700"/>
                  </a:cubicBezTo>
                  <a:cubicBezTo>
                    <a:pt x="9142" y="5700"/>
                    <a:pt x="16564" y="645"/>
                    <a:pt x="1667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4" name="任意多边形: 形状 1838">
              <a:extLst>
                <a:ext uri="{FF2B5EF4-FFF2-40B4-BE49-F238E27FC236}">
                  <a16:creationId xmlns:a16="http://schemas.microsoft.com/office/drawing/2014/main" xmlns="" id="{1E76AEE7-E5D4-415A-9C44-F76039375812}"/>
                </a:ext>
              </a:extLst>
            </p:cNvPr>
            <p:cNvSpPr/>
            <p:nvPr/>
          </p:nvSpPr>
          <p:spPr>
            <a:xfrm>
              <a:off x="2018092" y="6161975"/>
              <a:ext cx="71354" cy="49085"/>
            </a:xfrm>
            <a:custGeom>
              <a:avLst/>
              <a:gdLst>
                <a:gd name="connsiteX0" fmla="*/ 8604 w 16886"/>
                <a:gd name="connsiteY0" fmla="*/ 5808 h 11616"/>
                <a:gd name="connsiteX1" fmla="*/ 16886 w 16886"/>
                <a:gd name="connsiteY1" fmla="*/ 0 h 11616"/>
                <a:gd name="connsiteX2" fmla="*/ 0 w 16886"/>
                <a:gd name="connsiteY2" fmla="*/ 11616 h 11616"/>
                <a:gd name="connsiteX3" fmla="*/ 8604 w 16886"/>
                <a:gd name="connsiteY3" fmla="*/ 5808 h 11616"/>
              </a:gdLst>
              <a:ahLst/>
              <a:cxnLst>
                <a:cxn ang="0">
                  <a:pos x="connsiteX0" y="connsiteY0"/>
                </a:cxn>
                <a:cxn ang="0">
                  <a:pos x="connsiteX1" y="connsiteY1"/>
                </a:cxn>
                <a:cxn ang="0">
                  <a:pos x="connsiteX2" y="connsiteY2"/>
                </a:cxn>
                <a:cxn ang="0">
                  <a:pos x="connsiteX3" y="connsiteY3"/>
                </a:cxn>
              </a:cxnLst>
              <a:rect l="l" t="t" r="r" b="b"/>
              <a:pathLst>
                <a:path w="16886" h="11616">
                  <a:moveTo>
                    <a:pt x="8604" y="5808"/>
                  </a:moveTo>
                  <a:cubicBezTo>
                    <a:pt x="11401" y="3872"/>
                    <a:pt x="16564" y="323"/>
                    <a:pt x="16886" y="0"/>
                  </a:cubicBezTo>
                  <a:cubicBezTo>
                    <a:pt x="16779" y="108"/>
                    <a:pt x="430" y="11186"/>
                    <a:pt x="0" y="11616"/>
                  </a:cubicBezTo>
                  <a:cubicBezTo>
                    <a:pt x="968" y="10971"/>
                    <a:pt x="4732" y="8389"/>
                    <a:pt x="8604"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5" name="任意多边形: 形状 1842">
              <a:extLst>
                <a:ext uri="{FF2B5EF4-FFF2-40B4-BE49-F238E27FC236}">
                  <a16:creationId xmlns:a16="http://schemas.microsoft.com/office/drawing/2014/main" xmlns="" id="{51D5457C-D99C-4292-9803-26F1D69A32FB}"/>
                </a:ext>
              </a:extLst>
            </p:cNvPr>
            <p:cNvSpPr/>
            <p:nvPr/>
          </p:nvSpPr>
          <p:spPr>
            <a:xfrm>
              <a:off x="1726314" y="6312867"/>
              <a:ext cx="70897" cy="42767"/>
            </a:xfrm>
            <a:custGeom>
              <a:avLst/>
              <a:gdLst>
                <a:gd name="connsiteX0" fmla="*/ 16779 w 16778"/>
                <a:gd name="connsiteY0" fmla="*/ 0 h 10121"/>
                <a:gd name="connsiteX1" fmla="*/ 16456 w 16778"/>
                <a:gd name="connsiteY1" fmla="*/ 0 h 10121"/>
                <a:gd name="connsiteX2" fmla="*/ 0 w 16778"/>
                <a:gd name="connsiteY2" fmla="*/ 10110 h 10121"/>
                <a:gd name="connsiteX3" fmla="*/ 9788 w 16778"/>
                <a:gd name="connsiteY3" fmla="*/ 5163 h 10121"/>
                <a:gd name="connsiteX4" fmla="*/ 16779 w 16778"/>
                <a:gd name="connsiteY4" fmla="*/ 0 h 10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0121">
                  <a:moveTo>
                    <a:pt x="16779" y="0"/>
                  </a:moveTo>
                  <a:cubicBezTo>
                    <a:pt x="16671" y="0"/>
                    <a:pt x="16564" y="0"/>
                    <a:pt x="16456" y="0"/>
                  </a:cubicBezTo>
                  <a:cubicBezTo>
                    <a:pt x="13875" y="753"/>
                    <a:pt x="538" y="8712"/>
                    <a:pt x="0" y="10110"/>
                  </a:cubicBezTo>
                  <a:cubicBezTo>
                    <a:pt x="645" y="10325"/>
                    <a:pt x="6131" y="7314"/>
                    <a:pt x="9788" y="5163"/>
                  </a:cubicBezTo>
                  <a:cubicBezTo>
                    <a:pt x="10863" y="4410"/>
                    <a:pt x="16564" y="860"/>
                    <a:pt x="1677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6" name="任意多边形: 形状 1843">
              <a:extLst>
                <a:ext uri="{FF2B5EF4-FFF2-40B4-BE49-F238E27FC236}">
                  <a16:creationId xmlns:a16="http://schemas.microsoft.com/office/drawing/2014/main" xmlns="" id="{23DA27F5-B764-4592-8096-983FB02CFC35}"/>
                </a:ext>
              </a:extLst>
            </p:cNvPr>
            <p:cNvSpPr/>
            <p:nvPr/>
          </p:nvSpPr>
          <p:spPr>
            <a:xfrm>
              <a:off x="1788578" y="6295597"/>
              <a:ext cx="72262" cy="43629"/>
            </a:xfrm>
            <a:custGeom>
              <a:avLst/>
              <a:gdLst>
                <a:gd name="connsiteX0" fmla="*/ 17101 w 17101"/>
                <a:gd name="connsiteY0" fmla="*/ 0 h 10325"/>
                <a:gd name="connsiteX1" fmla="*/ 16994 w 17101"/>
                <a:gd name="connsiteY1" fmla="*/ 0 h 10325"/>
                <a:gd name="connsiteX2" fmla="*/ 0 w 17101"/>
                <a:gd name="connsiteY2" fmla="*/ 10325 h 10325"/>
                <a:gd name="connsiteX3" fmla="*/ 9465 w 17101"/>
                <a:gd name="connsiteY3" fmla="*/ 5270 h 10325"/>
                <a:gd name="connsiteX4" fmla="*/ 17101 w 17101"/>
                <a:gd name="connsiteY4" fmla="*/ 0 h 10325"/>
                <a:gd name="connsiteX5" fmla="*/ 17101 w 17101"/>
                <a:gd name="connsiteY5" fmla="*/ 0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1" h="10325">
                  <a:moveTo>
                    <a:pt x="17101" y="0"/>
                  </a:moveTo>
                  <a:cubicBezTo>
                    <a:pt x="17101" y="0"/>
                    <a:pt x="16994" y="0"/>
                    <a:pt x="16994" y="0"/>
                  </a:cubicBezTo>
                  <a:cubicBezTo>
                    <a:pt x="15165" y="645"/>
                    <a:pt x="108" y="9572"/>
                    <a:pt x="0" y="10325"/>
                  </a:cubicBezTo>
                  <a:cubicBezTo>
                    <a:pt x="860" y="10110"/>
                    <a:pt x="5593" y="7529"/>
                    <a:pt x="9465" y="5270"/>
                  </a:cubicBezTo>
                  <a:cubicBezTo>
                    <a:pt x="12692" y="3227"/>
                    <a:pt x="16348" y="860"/>
                    <a:pt x="17101" y="0"/>
                  </a:cubicBezTo>
                  <a:cubicBezTo>
                    <a:pt x="17101" y="108"/>
                    <a:pt x="17101" y="0"/>
                    <a:pt x="1710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7" name="任意多边形: 形状 1844">
              <a:extLst>
                <a:ext uri="{FF2B5EF4-FFF2-40B4-BE49-F238E27FC236}">
                  <a16:creationId xmlns:a16="http://schemas.microsoft.com/office/drawing/2014/main" xmlns="" id="{8AAE61F1-BD64-4D8F-B79E-DCCEC83F0DFA}"/>
                </a:ext>
              </a:extLst>
            </p:cNvPr>
            <p:cNvSpPr/>
            <p:nvPr/>
          </p:nvSpPr>
          <p:spPr>
            <a:xfrm>
              <a:off x="1834937" y="6278779"/>
              <a:ext cx="73627" cy="44081"/>
            </a:xfrm>
            <a:custGeom>
              <a:avLst/>
              <a:gdLst>
                <a:gd name="connsiteX0" fmla="*/ 9035 w 17424"/>
                <a:gd name="connsiteY0" fmla="*/ 5270 h 10432"/>
                <a:gd name="connsiteX1" fmla="*/ 17424 w 17424"/>
                <a:gd name="connsiteY1" fmla="*/ 0 h 10432"/>
                <a:gd name="connsiteX2" fmla="*/ 0 w 17424"/>
                <a:gd name="connsiteY2" fmla="*/ 10433 h 10432"/>
                <a:gd name="connsiteX3" fmla="*/ 9035 w 17424"/>
                <a:gd name="connsiteY3" fmla="*/ 5270 h 10432"/>
              </a:gdLst>
              <a:ahLst/>
              <a:cxnLst>
                <a:cxn ang="0">
                  <a:pos x="connsiteX0" y="connsiteY0"/>
                </a:cxn>
                <a:cxn ang="0">
                  <a:pos x="connsiteX1" y="connsiteY1"/>
                </a:cxn>
                <a:cxn ang="0">
                  <a:pos x="connsiteX2" y="connsiteY2"/>
                </a:cxn>
                <a:cxn ang="0">
                  <a:pos x="connsiteX3" y="connsiteY3"/>
                </a:cxn>
              </a:cxnLst>
              <a:rect l="l" t="t" r="r" b="b"/>
              <a:pathLst>
                <a:path w="17424" h="10432">
                  <a:moveTo>
                    <a:pt x="9035" y="5270"/>
                  </a:moveTo>
                  <a:cubicBezTo>
                    <a:pt x="9788" y="4840"/>
                    <a:pt x="16779" y="645"/>
                    <a:pt x="17424" y="0"/>
                  </a:cubicBezTo>
                  <a:cubicBezTo>
                    <a:pt x="17316" y="107"/>
                    <a:pt x="1076" y="9572"/>
                    <a:pt x="0" y="10433"/>
                  </a:cubicBezTo>
                  <a:cubicBezTo>
                    <a:pt x="968" y="9895"/>
                    <a:pt x="5055" y="7529"/>
                    <a:pt x="9035" y="5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8" name="任意多边形: 形状 1852">
              <a:extLst>
                <a:ext uri="{FF2B5EF4-FFF2-40B4-BE49-F238E27FC236}">
                  <a16:creationId xmlns:a16="http://schemas.microsoft.com/office/drawing/2014/main" xmlns="" id="{833B514A-0886-4B45-B9AB-670B06C9EB2B}"/>
                </a:ext>
              </a:extLst>
            </p:cNvPr>
            <p:cNvSpPr/>
            <p:nvPr/>
          </p:nvSpPr>
          <p:spPr>
            <a:xfrm>
              <a:off x="111018" y="6350589"/>
              <a:ext cx="49131" cy="41711"/>
            </a:xfrm>
            <a:custGeom>
              <a:avLst/>
              <a:gdLst>
                <a:gd name="connsiteX0" fmla="*/ 11627 w 11627"/>
                <a:gd name="connsiteY0" fmla="*/ 5378 h 9871"/>
                <a:gd name="connsiteX1" fmla="*/ 5174 w 11627"/>
                <a:gd name="connsiteY1" fmla="*/ 0 h 9871"/>
                <a:gd name="connsiteX2" fmla="*/ 1517 w 11627"/>
                <a:gd name="connsiteY2" fmla="*/ 7744 h 9871"/>
                <a:gd name="connsiteX3" fmla="*/ 11627 w 11627"/>
                <a:gd name="connsiteY3" fmla="*/ 5378 h 9871"/>
              </a:gdLst>
              <a:ahLst/>
              <a:cxnLst>
                <a:cxn ang="0">
                  <a:pos x="connsiteX0" y="connsiteY0"/>
                </a:cxn>
                <a:cxn ang="0">
                  <a:pos x="connsiteX1" y="connsiteY1"/>
                </a:cxn>
                <a:cxn ang="0">
                  <a:pos x="connsiteX2" y="connsiteY2"/>
                </a:cxn>
                <a:cxn ang="0">
                  <a:pos x="connsiteX3" y="connsiteY3"/>
                </a:cxn>
              </a:cxnLst>
              <a:rect l="l" t="t" r="r" b="b"/>
              <a:pathLst>
                <a:path w="11627" h="9871">
                  <a:moveTo>
                    <a:pt x="11627" y="5378"/>
                  </a:moveTo>
                  <a:cubicBezTo>
                    <a:pt x="11627" y="3227"/>
                    <a:pt x="9584" y="107"/>
                    <a:pt x="5174" y="0"/>
                  </a:cubicBezTo>
                  <a:cubicBezTo>
                    <a:pt x="-96" y="323"/>
                    <a:pt x="-1387" y="4732"/>
                    <a:pt x="1517" y="7744"/>
                  </a:cubicBezTo>
                  <a:cubicBezTo>
                    <a:pt x="5066" y="11508"/>
                    <a:pt x="11627" y="10003"/>
                    <a:pt x="11627" y="53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9" name="任意多边形: 形状 1853">
              <a:extLst>
                <a:ext uri="{FF2B5EF4-FFF2-40B4-BE49-F238E27FC236}">
                  <a16:creationId xmlns:a16="http://schemas.microsoft.com/office/drawing/2014/main" xmlns="" id="{306E4CE4-A128-44F6-B023-68CAB418DF9E}"/>
                </a:ext>
              </a:extLst>
            </p:cNvPr>
            <p:cNvSpPr/>
            <p:nvPr/>
          </p:nvSpPr>
          <p:spPr>
            <a:xfrm>
              <a:off x="298377" y="6347407"/>
              <a:ext cx="48861" cy="41538"/>
            </a:xfrm>
            <a:custGeom>
              <a:avLst/>
              <a:gdLst>
                <a:gd name="connsiteX0" fmla="*/ 11493 w 11563"/>
                <a:gd name="connsiteY0" fmla="*/ 5378 h 9830"/>
                <a:gd name="connsiteX1" fmla="*/ 6008 w 11563"/>
                <a:gd name="connsiteY1" fmla="*/ 0 h 9830"/>
                <a:gd name="connsiteX2" fmla="*/ 630 w 11563"/>
                <a:gd name="connsiteY2" fmla="*/ 7421 h 9830"/>
                <a:gd name="connsiteX3" fmla="*/ 11493 w 11563"/>
                <a:gd name="connsiteY3" fmla="*/ 5378 h 9830"/>
              </a:gdLst>
              <a:ahLst/>
              <a:cxnLst>
                <a:cxn ang="0">
                  <a:pos x="connsiteX0" y="connsiteY0"/>
                </a:cxn>
                <a:cxn ang="0">
                  <a:pos x="connsiteX1" y="connsiteY1"/>
                </a:cxn>
                <a:cxn ang="0">
                  <a:pos x="connsiteX2" y="connsiteY2"/>
                </a:cxn>
                <a:cxn ang="0">
                  <a:pos x="connsiteX3" y="connsiteY3"/>
                </a:cxn>
              </a:cxnLst>
              <a:rect l="l" t="t" r="r" b="b"/>
              <a:pathLst>
                <a:path w="11563" h="9830">
                  <a:moveTo>
                    <a:pt x="11493" y="5378"/>
                  </a:moveTo>
                  <a:cubicBezTo>
                    <a:pt x="11923" y="3227"/>
                    <a:pt x="10418" y="108"/>
                    <a:pt x="6008" y="0"/>
                  </a:cubicBezTo>
                  <a:cubicBezTo>
                    <a:pt x="1060" y="323"/>
                    <a:pt x="-1198" y="4410"/>
                    <a:pt x="630" y="7421"/>
                  </a:cubicBezTo>
                  <a:cubicBezTo>
                    <a:pt x="3212" y="11509"/>
                    <a:pt x="10633" y="10110"/>
                    <a:pt x="11493" y="53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0" name="任意多边形: 形状 1854">
              <a:extLst>
                <a:ext uri="{FF2B5EF4-FFF2-40B4-BE49-F238E27FC236}">
                  <a16:creationId xmlns:a16="http://schemas.microsoft.com/office/drawing/2014/main" xmlns="" id="{E7F5ACD5-A078-4D6E-84B7-D48E7773DB57}"/>
                </a:ext>
              </a:extLst>
            </p:cNvPr>
            <p:cNvSpPr/>
            <p:nvPr/>
          </p:nvSpPr>
          <p:spPr>
            <a:xfrm>
              <a:off x="485728" y="6341952"/>
              <a:ext cx="49752" cy="41804"/>
            </a:xfrm>
            <a:custGeom>
              <a:avLst/>
              <a:gdLst>
                <a:gd name="connsiteX0" fmla="*/ 6952 w 11774"/>
                <a:gd name="connsiteY0" fmla="*/ 0 h 9893"/>
                <a:gd name="connsiteX1" fmla="*/ 283 w 11774"/>
                <a:gd name="connsiteY1" fmla="*/ 7529 h 9893"/>
                <a:gd name="connsiteX2" fmla="*/ 11469 w 11774"/>
                <a:gd name="connsiteY2" fmla="*/ 5270 h 9893"/>
                <a:gd name="connsiteX3" fmla="*/ 6952 w 11774"/>
                <a:gd name="connsiteY3" fmla="*/ 0 h 9893"/>
              </a:gdLst>
              <a:ahLst/>
              <a:cxnLst>
                <a:cxn ang="0">
                  <a:pos x="connsiteX0" y="connsiteY0"/>
                </a:cxn>
                <a:cxn ang="0">
                  <a:pos x="connsiteX1" y="connsiteY1"/>
                </a:cxn>
                <a:cxn ang="0">
                  <a:pos x="connsiteX2" y="connsiteY2"/>
                </a:cxn>
                <a:cxn ang="0">
                  <a:pos x="connsiteX3" y="connsiteY3"/>
                </a:cxn>
              </a:cxnLst>
              <a:rect l="l" t="t" r="r" b="b"/>
              <a:pathLst>
                <a:path w="11774" h="9893">
                  <a:moveTo>
                    <a:pt x="6952" y="0"/>
                  </a:moveTo>
                  <a:cubicBezTo>
                    <a:pt x="1681" y="430"/>
                    <a:pt x="-900" y="4840"/>
                    <a:pt x="283" y="7529"/>
                  </a:cubicBezTo>
                  <a:cubicBezTo>
                    <a:pt x="2112" y="11616"/>
                    <a:pt x="9748" y="10110"/>
                    <a:pt x="11469" y="5270"/>
                  </a:cubicBezTo>
                  <a:cubicBezTo>
                    <a:pt x="12437" y="2796"/>
                    <a:pt x="11146" y="0"/>
                    <a:pt x="69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1" name="任意多边形: 形状 1855">
              <a:extLst>
                <a:ext uri="{FF2B5EF4-FFF2-40B4-BE49-F238E27FC236}">
                  <a16:creationId xmlns:a16="http://schemas.microsoft.com/office/drawing/2014/main" xmlns="" id="{AFDF23F7-3E6F-46BD-BC22-9371F768B9F7}"/>
                </a:ext>
              </a:extLst>
            </p:cNvPr>
            <p:cNvSpPr/>
            <p:nvPr/>
          </p:nvSpPr>
          <p:spPr>
            <a:xfrm>
              <a:off x="671557" y="6334684"/>
              <a:ext cx="51007" cy="42231"/>
            </a:xfrm>
            <a:custGeom>
              <a:avLst/>
              <a:gdLst>
                <a:gd name="connsiteX0" fmla="*/ 82 w 12071"/>
                <a:gd name="connsiteY0" fmla="*/ 7637 h 9994"/>
                <a:gd name="connsiteX1" fmla="*/ 11483 w 12071"/>
                <a:gd name="connsiteY1" fmla="*/ 5270 h 9994"/>
                <a:gd name="connsiteX2" fmla="*/ 7933 w 12071"/>
                <a:gd name="connsiteY2" fmla="*/ 0 h 9994"/>
                <a:gd name="connsiteX3" fmla="*/ 82 w 12071"/>
                <a:gd name="connsiteY3" fmla="*/ 7637 h 9994"/>
              </a:gdLst>
              <a:ahLst/>
              <a:cxnLst>
                <a:cxn ang="0">
                  <a:pos x="connsiteX0" y="connsiteY0"/>
                </a:cxn>
                <a:cxn ang="0">
                  <a:pos x="connsiteX1" y="connsiteY1"/>
                </a:cxn>
                <a:cxn ang="0">
                  <a:pos x="connsiteX2" y="connsiteY2"/>
                </a:cxn>
                <a:cxn ang="0">
                  <a:pos x="connsiteX3" y="connsiteY3"/>
                </a:cxn>
              </a:cxnLst>
              <a:rect l="l" t="t" r="r" b="b"/>
              <a:pathLst>
                <a:path w="12071" h="9994">
                  <a:moveTo>
                    <a:pt x="82" y="7637"/>
                  </a:moveTo>
                  <a:cubicBezTo>
                    <a:pt x="1157" y="11724"/>
                    <a:pt x="8901" y="10218"/>
                    <a:pt x="11483" y="5270"/>
                  </a:cubicBezTo>
                  <a:cubicBezTo>
                    <a:pt x="12666" y="3119"/>
                    <a:pt x="12343" y="0"/>
                    <a:pt x="7933" y="0"/>
                  </a:cubicBezTo>
                  <a:cubicBezTo>
                    <a:pt x="2663" y="430"/>
                    <a:pt x="-564" y="4948"/>
                    <a:pt x="82" y="76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2" name="任意多边形: 形状 1856">
              <a:extLst>
                <a:ext uri="{FF2B5EF4-FFF2-40B4-BE49-F238E27FC236}">
                  <a16:creationId xmlns:a16="http://schemas.microsoft.com/office/drawing/2014/main" xmlns="" id="{DFD96398-245B-4CF7-BE0E-E6718E93AD90}"/>
                </a:ext>
              </a:extLst>
            </p:cNvPr>
            <p:cNvSpPr/>
            <p:nvPr/>
          </p:nvSpPr>
          <p:spPr>
            <a:xfrm>
              <a:off x="854323" y="6325138"/>
              <a:ext cx="53217" cy="42611"/>
            </a:xfrm>
            <a:custGeom>
              <a:avLst/>
              <a:gdLst>
                <a:gd name="connsiteX0" fmla="*/ 11576 w 12594"/>
                <a:gd name="connsiteY0" fmla="*/ 5270 h 10084"/>
                <a:gd name="connsiteX1" fmla="*/ 11576 w 12594"/>
                <a:gd name="connsiteY1" fmla="*/ 5270 h 10084"/>
                <a:gd name="connsiteX2" fmla="*/ 9102 w 12594"/>
                <a:gd name="connsiteY2" fmla="*/ 0 h 10084"/>
                <a:gd name="connsiteX3" fmla="*/ 67 w 12594"/>
                <a:gd name="connsiteY3" fmla="*/ 8174 h 10084"/>
                <a:gd name="connsiteX4" fmla="*/ 11576 w 12594"/>
                <a:gd name="connsiteY4" fmla="*/ 5270 h 10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94" h="10084">
                  <a:moveTo>
                    <a:pt x="11576" y="5270"/>
                  </a:moveTo>
                  <a:lnTo>
                    <a:pt x="11576" y="5270"/>
                  </a:lnTo>
                  <a:cubicBezTo>
                    <a:pt x="13081" y="3012"/>
                    <a:pt x="13404" y="0"/>
                    <a:pt x="9102" y="0"/>
                  </a:cubicBezTo>
                  <a:cubicBezTo>
                    <a:pt x="3509" y="538"/>
                    <a:pt x="-578" y="5485"/>
                    <a:pt x="67" y="8174"/>
                  </a:cubicBezTo>
                  <a:cubicBezTo>
                    <a:pt x="820" y="11831"/>
                    <a:pt x="8349" y="9895"/>
                    <a:pt x="11576" y="5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3" name="任意多边形: 形状 1866">
              <a:extLst>
                <a:ext uri="{FF2B5EF4-FFF2-40B4-BE49-F238E27FC236}">
                  <a16:creationId xmlns:a16="http://schemas.microsoft.com/office/drawing/2014/main" xmlns="" id="{3E2D1D1F-ED9B-4CE5-97C8-3F2F2D05BF92}"/>
                </a:ext>
              </a:extLst>
            </p:cNvPr>
            <p:cNvSpPr/>
            <p:nvPr/>
          </p:nvSpPr>
          <p:spPr>
            <a:xfrm>
              <a:off x="202296" y="6440125"/>
              <a:ext cx="44677" cy="36636"/>
            </a:xfrm>
            <a:custGeom>
              <a:avLst/>
              <a:gdLst>
                <a:gd name="connsiteX0" fmla="*/ 10569 w 10573"/>
                <a:gd name="connsiteY0" fmla="*/ 4732 h 8670"/>
                <a:gd name="connsiteX1" fmla="*/ 4976 w 10573"/>
                <a:gd name="connsiteY1" fmla="*/ 0 h 8670"/>
                <a:gd name="connsiteX2" fmla="*/ 1104 w 10573"/>
                <a:gd name="connsiteY2" fmla="*/ 6884 h 8670"/>
                <a:gd name="connsiteX3" fmla="*/ 10569 w 10573"/>
                <a:gd name="connsiteY3" fmla="*/ 4732 h 8670"/>
              </a:gdLst>
              <a:ahLst/>
              <a:cxnLst>
                <a:cxn ang="0">
                  <a:pos x="connsiteX0" y="connsiteY0"/>
                </a:cxn>
                <a:cxn ang="0">
                  <a:pos x="connsiteX1" y="connsiteY1"/>
                </a:cxn>
                <a:cxn ang="0">
                  <a:pos x="connsiteX2" y="connsiteY2"/>
                </a:cxn>
                <a:cxn ang="0">
                  <a:pos x="connsiteX3" y="connsiteY3"/>
                </a:cxn>
              </a:cxnLst>
              <a:rect l="l" t="t" r="r" b="b"/>
              <a:pathLst>
                <a:path w="10573" h="8670">
                  <a:moveTo>
                    <a:pt x="10569" y="4732"/>
                  </a:moveTo>
                  <a:cubicBezTo>
                    <a:pt x="10676" y="2796"/>
                    <a:pt x="9063" y="107"/>
                    <a:pt x="4976" y="0"/>
                  </a:cubicBezTo>
                  <a:cubicBezTo>
                    <a:pt x="243" y="323"/>
                    <a:pt x="-1263" y="4302"/>
                    <a:pt x="1104" y="6884"/>
                  </a:cubicBezTo>
                  <a:cubicBezTo>
                    <a:pt x="4223" y="10110"/>
                    <a:pt x="10246" y="8712"/>
                    <a:pt x="10569"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4" name="任意多边形: 形状 1867">
              <a:extLst>
                <a:ext uri="{FF2B5EF4-FFF2-40B4-BE49-F238E27FC236}">
                  <a16:creationId xmlns:a16="http://schemas.microsoft.com/office/drawing/2014/main" xmlns="" id="{9EFD21E2-1768-4D18-ADF8-429F06214122}"/>
                </a:ext>
              </a:extLst>
            </p:cNvPr>
            <p:cNvSpPr/>
            <p:nvPr/>
          </p:nvSpPr>
          <p:spPr>
            <a:xfrm>
              <a:off x="373018" y="6436035"/>
              <a:ext cx="44555" cy="36881"/>
            </a:xfrm>
            <a:custGeom>
              <a:avLst/>
              <a:gdLst>
                <a:gd name="connsiteX0" fmla="*/ 10393 w 10544"/>
                <a:gd name="connsiteY0" fmla="*/ 4732 h 8728"/>
                <a:gd name="connsiteX1" fmla="*/ 5875 w 10544"/>
                <a:gd name="connsiteY1" fmla="*/ 0 h 8728"/>
                <a:gd name="connsiteX2" fmla="*/ 390 w 10544"/>
                <a:gd name="connsiteY2" fmla="*/ 6668 h 8728"/>
                <a:gd name="connsiteX3" fmla="*/ 10393 w 10544"/>
                <a:gd name="connsiteY3" fmla="*/ 4732 h 8728"/>
              </a:gdLst>
              <a:ahLst/>
              <a:cxnLst>
                <a:cxn ang="0">
                  <a:pos x="connsiteX0" y="connsiteY0"/>
                </a:cxn>
                <a:cxn ang="0">
                  <a:pos x="connsiteX1" y="connsiteY1"/>
                </a:cxn>
                <a:cxn ang="0">
                  <a:pos x="connsiteX2" y="connsiteY2"/>
                </a:cxn>
                <a:cxn ang="0">
                  <a:pos x="connsiteX3" y="connsiteY3"/>
                </a:cxn>
              </a:cxnLst>
              <a:rect l="l" t="t" r="r" b="b"/>
              <a:pathLst>
                <a:path w="10544" h="8728">
                  <a:moveTo>
                    <a:pt x="10393" y="4732"/>
                  </a:moveTo>
                  <a:cubicBezTo>
                    <a:pt x="11038" y="2474"/>
                    <a:pt x="9640" y="107"/>
                    <a:pt x="5875" y="0"/>
                  </a:cubicBezTo>
                  <a:cubicBezTo>
                    <a:pt x="1035" y="323"/>
                    <a:pt x="-901" y="4302"/>
                    <a:pt x="390" y="6668"/>
                  </a:cubicBezTo>
                  <a:cubicBezTo>
                    <a:pt x="2326" y="10218"/>
                    <a:pt x="9102" y="8927"/>
                    <a:pt x="10393"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5" name="任意多边形: 形状 1868">
              <a:extLst>
                <a:ext uri="{FF2B5EF4-FFF2-40B4-BE49-F238E27FC236}">
                  <a16:creationId xmlns:a16="http://schemas.microsoft.com/office/drawing/2014/main" xmlns="" id="{072629F3-849A-44FE-A8FF-2A72A5D3BB48}"/>
                </a:ext>
              </a:extLst>
            </p:cNvPr>
            <p:cNvSpPr/>
            <p:nvPr/>
          </p:nvSpPr>
          <p:spPr>
            <a:xfrm>
              <a:off x="542313" y="6430123"/>
              <a:ext cx="45991" cy="37502"/>
            </a:xfrm>
            <a:custGeom>
              <a:avLst/>
              <a:gdLst>
                <a:gd name="connsiteX0" fmla="*/ 10447 w 10884"/>
                <a:gd name="connsiteY0" fmla="*/ 4732 h 8875"/>
                <a:gd name="connsiteX1" fmla="*/ 7005 w 10884"/>
                <a:gd name="connsiteY1" fmla="*/ 0 h 8875"/>
                <a:gd name="connsiteX2" fmla="*/ 122 w 10884"/>
                <a:gd name="connsiteY2" fmla="*/ 6776 h 8875"/>
                <a:gd name="connsiteX3" fmla="*/ 10447 w 10884"/>
                <a:gd name="connsiteY3" fmla="*/ 4732 h 8875"/>
              </a:gdLst>
              <a:ahLst/>
              <a:cxnLst>
                <a:cxn ang="0">
                  <a:pos x="connsiteX0" y="connsiteY0"/>
                </a:cxn>
                <a:cxn ang="0">
                  <a:pos x="connsiteX1" y="connsiteY1"/>
                </a:cxn>
                <a:cxn ang="0">
                  <a:pos x="connsiteX2" y="connsiteY2"/>
                </a:cxn>
                <a:cxn ang="0">
                  <a:pos x="connsiteX3" y="connsiteY3"/>
                </a:cxn>
              </a:cxnLst>
              <a:rect l="l" t="t" r="r" b="b"/>
              <a:pathLst>
                <a:path w="10884" h="8875">
                  <a:moveTo>
                    <a:pt x="10447" y="4732"/>
                  </a:moveTo>
                  <a:cubicBezTo>
                    <a:pt x="11415" y="2796"/>
                    <a:pt x="10985" y="0"/>
                    <a:pt x="7005" y="0"/>
                  </a:cubicBezTo>
                  <a:cubicBezTo>
                    <a:pt x="2165" y="430"/>
                    <a:pt x="-631" y="4302"/>
                    <a:pt x="122" y="6776"/>
                  </a:cubicBezTo>
                  <a:cubicBezTo>
                    <a:pt x="1197" y="10433"/>
                    <a:pt x="8296" y="9035"/>
                    <a:pt x="10447"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6" name="任意多边形: 形状 1869">
              <a:extLst>
                <a:ext uri="{FF2B5EF4-FFF2-40B4-BE49-F238E27FC236}">
                  <a16:creationId xmlns:a16="http://schemas.microsoft.com/office/drawing/2014/main" xmlns="" id="{9B772BCB-235F-4B2C-B053-88DC7775366E}"/>
                </a:ext>
              </a:extLst>
            </p:cNvPr>
            <p:cNvSpPr/>
            <p:nvPr/>
          </p:nvSpPr>
          <p:spPr>
            <a:xfrm>
              <a:off x="709689" y="6422851"/>
              <a:ext cx="48223" cy="37692"/>
            </a:xfrm>
            <a:custGeom>
              <a:avLst/>
              <a:gdLst>
                <a:gd name="connsiteX0" fmla="*/ 10525 w 11412"/>
                <a:gd name="connsiteY0" fmla="*/ 4732 h 8920"/>
                <a:gd name="connsiteX1" fmla="*/ 10525 w 11412"/>
                <a:gd name="connsiteY1" fmla="*/ 4732 h 8920"/>
                <a:gd name="connsiteX2" fmla="*/ 8159 w 11412"/>
                <a:gd name="connsiteY2" fmla="*/ 0 h 8920"/>
                <a:gd name="connsiteX3" fmla="*/ 92 w 11412"/>
                <a:gd name="connsiteY3" fmla="*/ 7206 h 8920"/>
                <a:gd name="connsiteX4" fmla="*/ 10525 w 11412"/>
                <a:gd name="connsiteY4" fmla="*/ 4732 h 8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2" h="8920">
                  <a:moveTo>
                    <a:pt x="10525" y="4732"/>
                  </a:moveTo>
                  <a:lnTo>
                    <a:pt x="10525" y="4732"/>
                  </a:lnTo>
                  <a:cubicBezTo>
                    <a:pt x="11923" y="2796"/>
                    <a:pt x="12031" y="0"/>
                    <a:pt x="8159" y="0"/>
                  </a:cubicBezTo>
                  <a:cubicBezTo>
                    <a:pt x="3319" y="430"/>
                    <a:pt x="-661" y="4517"/>
                    <a:pt x="92" y="7206"/>
                  </a:cubicBezTo>
                  <a:cubicBezTo>
                    <a:pt x="845" y="10433"/>
                    <a:pt x="7621" y="8820"/>
                    <a:pt x="10525"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7" name="任意多边形: 形状 1870">
              <a:extLst>
                <a:ext uri="{FF2B5EF4-FFF2-40B4-BE49-F238E27FC236}">
                  <a16:creationId xmlns:a16="http://schemas.microsoft.com/office/drawing/2014/main" xmlns="" id="{7713EA3F-F7F6-4AF3-9AB0-6DD9E68B7B1B}"/>
                </a:ext>
              </a:extLst>
            </p:cNvPr>
            <p:cNvSpPr/>
            <p:nvPr/>
          </p:nvSpPr>
          <p:spPr>
            <a:xfrm>
              <a:off x="873685" y="6413309"/>
              <a:ext cx="51392" cy="38009"/>
            </a:xfrm>
            <a:custGeom>
              <a:avLst/>
              <a:gdLst>
                <a:gd name="connsiteX0" fmla="*/ 9359 w 12162"/>
                <a:gd name="connsiteY0" fmla="*/ 0 h 8995"/>
                <a:gd name="connsiteX1" fmla="*/ 2 w 12162"/>
                <a:gd name="connsiteY1" fmla="*/ 7314 h 8995"/>
                <a:gd name="connsiteX2" fmla="*/ 10758 w 12162"/>
                <a:gd name="connsiteY2" fmla="*/ 4732 h 8995"/>
                <a:gd name="connsiteX3" fmla="*/ 9359 w 12162"/>
                <a:gd name="connsiteY3" fmla="*/ 0 h 8995"/>
              </a:gdLst>
              <a:ahLst/>
              <a:cxnLst>
                <a:cxn ang="0">
                  <a:pos x="connsiteX0" y="connsiteY0"/>
                </a:cxn>
                <a:cxn ang="0">
                  <a:pos x="connsiteX1" y="connsiteY1"/>
                </a:cxn>
                <a:cxn ang="0">
                  <a:pos x="connsiteX2" y="connsiteY2"/>
                </a:cxn>
                <a:cxn ang="0">
                  <a:pos x="connsiteX3" y="connsiteY3"/>
                </a:cxn>
              </a:cxnLst>
              <a:rect l="l" t="t" r="r" b="b"/>
              <a:pathLst>
                <a:path w="12162" h="8995">
                  <a:moveTo>
                    <a:pt x="9359" y="0"/>
                  </a:moveTo>
                  <a:cubicBezTo>
                    <a:pt x="4304" y="538"/>
                    <a:pt x="-106" y="4947"/>
                    <a:pt x="2" y="7314"/>
                  </a:cubicBezTo>
                  <a:cubicBezTo>
                    <a:pt x="109" y="10540"/>
                    <a:pt x="7101" y="8819"/>
                    <a:pt x="10758" y="4732"/>
                  </a:cubicBezTo>
                  <a:cubicBezTo>
                    <a:pt x="12478" y="2796"/>
                    <a:pt x="13231" y="0"/>
                    <a:pt x="935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8" name="任意多边形: 形状 1871">
              <a:extLst>
                <a:ext uri="{FF2B5EF4-FFF2-40B4-BE49-F238E27FC236}">
                  <a16:creationId xmlns:a16="http://schemas.microsoft.com/office/drawing/2014/main" xmlns="" id="{9D133C75-8DC7-4093-AF67-F605AFED09FF}"/>
                </a:ext>
              </a:extLst>
            </p:cNvPr>
            <p:cNvSpPr/>
            <p:nvPr/>
          </p:nvSpPr>
          <p:spPr>
            <a:xfrm>
              <a:off x="1033214" y="6402843"/>
              <a:ext cx="54734" cy="37870"/>
            </a:xfrm>
            <a:custGeom>
              <a:avLst/>
              <a:gdLst>
                <a:gd name="connsiteX0" fmla="*/ 1 w 12953"/>
                <a:gd name="connsiteY0" fmla="*/ 7640 h 8962"/>
                <a:gd name="connsiteX1" fmla="*/ 10864 w 12953"/>
                <a:gd name="connsiteY1" fmla="*/ 4628 h 8962"/>
                <a:gd name="connsiteX2" fmla="*/ 11295 w 12953"/>
                <a:gd name="connsiteY2" fmla="*/ 4198 h 8962"/>
                <a:gd name="connsiteX3" fmla="*/ 10649 w 12953"/>
                <a:gd name="connsiteY3" fmla="*/ 3 h 8962"/>
                <a:gd name="connsiteX4" fmla="*/ 1 w 12953"/>
                <a:gd name="connsiteY4" fmla="*/ 7640 h 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3" h="8962">
                  <a:moveTo>
                    <a:pt x="1" y="7640"/>
                  </a:moveTo>
                  <a:cubicBezTo>
                    <a:pt x="-106" y="10436"/>
                    <a:pt x="6670" y="8500"/>
                    <a:pt x="10864" y="4628"/>
                  </a:cubicBezTo>
                  <a:cubicBezTo>
                    <a:pt x="10972" y="4521"/>
                    <a:pt x="11187" y="4306"/>
                    <a:pt x="11295" y="4198"/>
                  </a:cubicBezTo>
                  <a:cubicBezTo>
                    <a:pt x="13015" y="2477"/>
                    <a:pt x="14199" y="-104"/>
                    <a:pt x="10649" y="3"/>
                  </a:cubicBezTo>
                  <a:cubicBezTo>
                    <a:pt x="5487" y="541"/>
                    <a:pt x="109" y="5274"/>
                    <a:pt x="1" y="76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9" name="任意多边形: 形状 1872">
              <a:extLst>
                <a:ext uri="{FF2B5EF4-FFF2-40B4-BE49-F238E27FC236}">
                  <a16:creationId xmlns:a16="http://schemas.microsoft.com/office/drawing/2014/main" xmlns="" id="{D96B722E-2888-4618-A72B-EA69DDCE6CE9}"/>
                </a:ext>
              </a:extLst>
            </p:cNvPr>
            <p:cNvSpPr/>
            <p:nvPr/>
          </p:nvSpPr>
          <p:spPr>
            <a:xfrm>
              <a:off x="1184968" y="6389663"/>
              <a:ext cx="57565" cy="39112"/>
            </a:xfrm>
            <a:custGeom>
              <a:avLst/>
              <a:gdLst>
                <a:gd name="connsiteX0" fmla="*/ 10767 w 13623"/>
                <a:gd name="connsiteY0" fmla="*/ 4735 h 9256"/>
                <a:gd name="connsiteX1" fmla="*/ 12273 w 13623"/>
                <a:gd name="connsiteY1" fmla="*/ 3337 h 9256"/>
                <a:gd name="connsiteX2" fmla="*/ 11843 w 13623"/>
                <a:gd name="connsiteY2" fmla="*/ 3 h 9256"/>
                <a:gd name="connsiteX3" fmla="*/ 12 w 13623"/>
                <a:gd name="connsiteY3" fmla="*/ 8177 h 9256"/>
                <a:gd name="connsiteX4" fmla="*/ 10767 w 13623"/>
                <a:gd name="connsiteY4" fmla="*/ 4735 h 9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3" h="9256">
                  <a:moveTo>
                    <a:pt x="10767" y="4735"/>
                  </a:moveTo>
                  <a:cubicBezTo>
                    <a:pt x="11305" y="4305"/>
                    <a:pt x="11950" y="3767"/>
                    <a:pt x="12273" y="3337"/>
                  </a:cubicBezTo>
                  <a:cubicBezTo>
                    <a:pt x="12596" y="3014"/>
                    <a:pt x="15392" y="-105"/>
                    <a:pt x="11843" y="3"/>
                  </a:cubicBezTo>
                  <a:cubicBezTo>
                    <a:pt x="6895" y="648"/>
                    <a:pt x="227" y="6026"/>
                    <a:pt x="12" y="8177"/>
                  </a:cubicBezTo>
                  <a:cubicBezTo>
                    <a:pt x="-311" y="10651"/>
                    <a:pt x="6142" y="8607"/>
                    <a:pt x="10767" y="47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0" name="任意多边形: 形状 1873">
              <a:extLst>
                <a:ext uri="{FF2B5EF4-FFF2-40B4-BE49-F238E27FC236}">
                  <a16:creationId xmlns:a16="http://schemas.microsoft.com/office/drawing/2014/main" xmlns="" id="{D5B92839-F4CD-415F-8085-AF0E212B05D8}"/>
                </a:ext>
              </a:extLst>
            </p:cNvPr>
            <p:cNvSpPr/>
            <p:nvPr/>
          </p:nvSpPr>
          <p:spPr>
            <a:xfrm>
              <a:off x="1323090" y="6376023"/>
              <a:ext cx="60189" cy="39708"/>
            </a:xfrm>
            <a:custGeom>
              <a:avLst/>
              <a:gdLst>
                <a:gd name="connsiteX0" fmla="*/ 13144 w 14244"/>
                <a:gd name="connsiteY0" fmla="*/ 2478 h 9397"/>
                <a:gd name="connsiteX1" fmla="*/ 12928 w 14244"/>
                <a:gd name="connsiteY1" fmla="*/ 5 h 9397"/>
                <a:gd name="connsiteX2" fmla="*/ 22 w 14244"/>
                <a:gd name="connsiteY2" fmla="*/ 8609 h 9397"/>
                <a:gd name="connsiteX3" fmla="*/ 10562 w 14244"/>
                <a:gd name="connsiteY3" fmla="*/ 4737 h 9397"/>
                <a:gd name="connsiteX4" fmla="*/ 13144 w 14244"/>
                <a:gd name="connsiteY4" fmla="*/ 2478 h 9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4" h="9397">
                  <a:moveTo>
                    <a:pt x="13144" y="2478"/>
                  </a:moveTo>
                  <a:cubicBezTo>
                    <a:pt x="13896" y="1725"/>
                    <a:pt x="15295" y="-103"/>
                    <a:pt x="12928" y="5"/>
                  </a:cubicBezTo>
                  <a:cubicBezTo>
                    <a:pt x="8196" y="758"/>
                    <a:pt x="452" y="6565"/>
                    <a:pt x="22" y="8609"/>
                  </a:cubicBezTo>
                  <a:cubicBezTo>
                    <a:pt x="-408" y="10653"/>
                    <a:pt x="5615" y="8501"/>
                    <a:pt x="10562" y="4737"/>
                  </a:cubicBezTo>
                  <a:cubicBezTo>
                    <a:pt x="11638" y="3984"/>
                    <a:pt x="12498" y="3124"/>
                    <a:pt x="13144" y="24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1" name="任意多边形: 形状 1874">
              <a:extLst>
                <a:ext uri="{FF2B5EF4-FFF2-40B4-BE49-F238E27FC236}">
                  <a16:creationId xmlns:a16="http://schemas.microsoft.com/office/drawing/2014/main" xmlns="" id="{E71F1A1A-FE8B-4C37-AD1A-1C1CAF7B90F3}"/>
                </a:ext>
              </a:extLst>
            </p:cNvPr>
            <p:cNvSpPr/>
            <p:nvPr/>
          </p:nvSpPr>
          <p:spPr>
            <a:xfrm>
              <a:off x="1446203" y="6361440"/>
              <a:ext cx="63439" cy="40659"/>
            </a:xfrm>
            <a:custGeom>
              <a:avLst/>
              <a:gdLst>
                <a:gd name="connsiteX0" fmla="*/ 14232 w 15013"/>
                <a:gd name="connsiteY0" fmla="*/ 1734 h 9622"/>
                <a:gd name="connsiteX1" fmla="*/ 14017 w 15013"/>
                <a:gd name="connsiteY1" fmla="*/ 13 h 9622"/>
                <a:gd name="connsiteX2" fmla="*/ 35 w 15013"/>
                <a:gd name="connsiteY2" fmla="*/ 9048 h 9622"/>
                <a:gd name="connsiteX3" fmla="*/ 10360 w 15013"/>
                <a:gd name="connsiteY3" fmla="*/ 4853 h 9622"/>
                <a:gd name="connsiteX4" fmla="*/ 14232 w 15013"/>
                <a:gd name="connsiteY4" fmla="*/ 1734 h 9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9622">
                  <a:moveTo>
                    <a:pt x="14232" y="1734"/>
                  </a:moveTo>
                  <a:cubicBezTo>
                    <a:pt x="15308" y="444"/>
                    <a:pt x="15308" y="-94"/>
                    <a:pt x="14017" y="13"/>
                  </a:cubicBezTo>
                  <a:cubicBezTo>
                    <a:pt x="9500" y="766"/>
                    <a:pt x="572" y="7112"/>
                    <a:pt x="35" y="9048"/>
                  </a:cubicBezTo>
                  <a:cubicBezTo>
                    <a:pt x="-503" y="10769"/>
                    <a:pt x="5305" y="8403"/>
                    <a:pt x="10360" y="4853"/>
                  </a:cubicBezTo>
                  <a:cubicBezTo>
                    <a:pt x="12726" y="3240"/>
                    <a:pt x="13802" y="2057"/>
                    <a:pt x="14232" y="17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2" name="任意多边形: 形状 1875">
              <a:extLst>
                <a:ext uri="{FF2B5EF4-FFF2-40B4-BE49-F238E27FC236}">
                  <a16:creationId xmlns:a16="http://schemas.microsoft.com/office/drawing/2014/main" xmlns="" id="{27E617BD-BA76-4C1B-8160-DFA09B5B473B}"/>
                </a:ext>
              </a:extLst>
            </p:cNvPr>
            <p:cNvSpPr/>
            <p:nvPr/>
          </p:nvSpPr>
          <p:spPr>
            <a:xfrm>
              <a:off x="1554869" y="6345404"/>
              <a:ext cx="66376" cy="41238"/>
            </a:xfrm>
            <a:custGeom>
              <a:avLst/>
              <a:gdLst>
                <a:gd name="connsiteX0" fmla="*/ 10242 w 15708"/>
                <a:gd name="connsiteY0" fmla="*/ 4991 h 9759"/>
                <a:gd name="connsiteX1" fmla="*/ 15189 w 15708"/>
                <a:gd name="connsiteY1" fmla="*/ 1120 h 9759"/>
                <a:gd name="connsiteX2" fmla="*/ 14974 w 15708"/>
                <a:gd name="connsiteY2" fmla="*/ 44 h 9759"/>
                <a:gd name="connsiteX3" fmla="*/ 24 w 15708"/>
                <a:gd name="connsiteY3" fmla="*/ 9401 h 9759"/>
                <a:gd name="connsiteX4" fmla="*/ 10242 w 15708"/>
                <a:gd name="connsiteY4" fmla="*/ 4991 h 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8" h="9759">
                  <a:moveTo>
                    <a:pt x="10242" y="4991"/>
                  </a:moveTo>
                  <a:cubicBezTo>
                    <a:pt x="12500" y="3486"/>
                    <a:pt x="14329" y="2088"/>
                    <a:pt x="15189" y="1120"/>
                  </a:cubicBezTo>
                  <a:cubicBezTo>
                    <a:pt x="16265" y="-63"/>
                    <a:pt x="15404" y="-63"/>
                    <a:pt x="14974" y="44"/>
                  </a:cubicBezTo>
                  <a:cubicBezTo>
                    <a:pt x="10779" y="904"/>
                    <a:pt x="562" y="7896"/>
                    <a:pt x="24" y="9401"/>
                  </a:cubicBezTo>
                  <a:cubicBezTo>
                    <a:pt x="-406" y="10692"/>
                    <a:pt x="5079" y="8326"/>
                    <a:pt x="10242" y="4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3" name="任意多边形: 形状 1876">
              <a:extLst>
                <a:ext uri="{FF2B5EF4-FFF2-40B4-BE49-F238E27FC236}">
                  <a16:creationId xmlns:a16="http://schemas.microsoft.com/office/drawing/2014/main" xmlns="" id="{4C3EA59C-BD23-41AF-A138-309E8B9A334F}"/>
                </a:ext>
              </a:extLst>
            </p:cNvPr>
            <p:cNvSpPr/>
            <p:nvPr/>
          </p:nvSpPr>
          <p:spPr>
            <a:xfrm>
              <a:off x="1648597" y="6329228"/>
              <a:ext cx="68172" cy="41719"/>
            </a:xfrm>
            <a:custGeom>
              <a:avLst/>
              <a:gdLst>
                <a:gd name="connsiteX0" fmla="*/ 16133 w 16133"/>
                <a:gd name="connsiteY0" fmla="*/ 107 h 9873"/>
                <a:gd name="connsiteX1" fmla="*/ 15703 w 16133"/>
                <a:gd name="connsiteY1" fmla="*/ 0 h 9873"/>
                <a:gd name="connsiteX2" fmla="*/ 0 w 16133"/>
                <a:gd name="connsiteY2" fmla="*/ 9788 h 9873"/>
                <a:gd name="connsiteX3" fmla="*/ 10003 w 16133"/>
                <a:gd name="connsiteY3" fmla="*/ 4948 h 9873"/>
                <a:gd name="connsiteX4" fmla="*/ 16133 w 16133"/>
                <a:gd name="connsiteY4" fmla="*/ 107 h 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9873">
                  <a:moveTo>
                    <a:pt x="16133" y="107"/>
                  </a:moveTo>
                  <a:cubicBezTo>
                    <a:pt x="16026" y="0"/>
                    <a:pt x="15918" y="0"/>
                    <a:pt x="15703" y="0"/>
                  </a:cubicBezTo>
                  <a:cubicBezTo>
                    <a:pt x="12369" y="860"/>
                    <a:pt x="108" y="8389"/>
                    <a:pt x="0" y="9788"/>
                  </a:cubicBezTo>
                  <a:cubicBezTo>
                    <a:pt x="538" y="10433"/>
                    <a:pt x="6238" y="7314"/>
                    <a:pt x="10003" y="4948"/>
                  </a:cubicBezTo>
                  <a:cubicBezTo>
                    <a:pt x="12799" y="3227"/>
                    <a:pt x="16133" y="968"/>
                    <a:pt x="16133"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4" name="任意多边形: 形状 1891">
              <a:extLst>
                <a:ext uri="{FF2B5EF4-FFF2-40B4-BE49-F238E27FC236}">
                  <a16:creationId xmlns:a16="http://schemas.microsoft.com/office/drawing/2014/main" xmlns="" id="{318912D6-5F5A-490C-81A8-0FD78164C7A9}"/>
                </a:ext>
              </a:extLst>
            </p:cNvPr>
            <p:cNvSpPr/>
            <p:nvPr/>
          </p:nvSpPr>
          <p:spPr>
            <a:xfrm>
              <a:off x="139833" y="6508749"/>
              <a:ext cx="40773" cy="32812"/>
            </a:xfrm>
            <a:custGeom>
              <a:avLst/>
              <a:gdLst>
                <a:gd name="connsiteX0" fmla="*/ 9648 w 9649"/>
                <a:gd name="connsiteY0" fmla="*/ 4302 h 7765"/>
                <a:gd name="connsiteX1" fmla="*/ 4162 w 9649"/>
                <a:gd name="connsiteY1" fmla="*/ 0 h 7765"/>
                <a:gd name="connsiteX2" fmla="*/ 1366 w 9649"/>
                <a:gd name="connsiteY2" fmla="*/ 6131 h 7765"/>
                <a:gd name="connsiteX3" fmla="*/ 9648 w 9649"/>
                <a:gd name="connsiteY3" fmla="*/ 4302 h 7765"/>
              </a:gdLst>
              <a:ahLst/>
              <a:cxnLst>
                <a:cxn ang="0">
                  <a:pos x="connsiteX0" y="connsiteY0"/>
                </a:cxn>
                <a:cxn ang="0">
                  <a:pos x="connsiteX1" y="connsiteY1"/>
                </a:cxn>
                <a:cxn ang="0">
                  <a:pos x="connsiteX2" y="connsiteY2"/>
                </a:cxn>
                <a:cxn ang="0">
                  <a:pos x="connsiteX3" y="connsiteY3"/>
                </a:cxn>
              </a:cxnLst>
              <a:rect l="l" t="t" r="r" b="b"/>
              <a:pathLst>
                <a:path w="9649" h="7765">
                  <a:moveTo>
                    <a:pt x="9648" y="4302"/>
                  </a:moveTo>
                  <a:cubicBezTo>
                    <a:pt x="9648" y="2581"/>
                    <a:pt x="7819" y="108"/>
                    <a:pt x="4162" y="0"/>
                  </a:cubicBezTo>
                  <a:cubicBezTo>
                    <a:pt x="-248" y="215"/>
                    <a:pt x="-1108" y="3765"/>
                    <a:pt x="1366" y="6131"/>
                  </a:cubicBezTo>
                  <a:cubicBezTo>
                    <a:pt x="4377" y="9035"/>
                    <a:pt x="9755" y="7852"/>
                    <a:pt x="9648"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5" name="任意多边形: 形状 1892">
              <a:extLst>
                <a:ext uri="{FF2B5EF4-FFF2-40B4-BE49-F238E27FC236}">
                  <a16:creationId xmlns:a16="http://schemas.microsoft.com/office/drawing/2014/main" xmlns="" id="{14DD045D-DFFD-401A-8B01-BAB19C4CF2F7}"/>
                </a:ext>
              </a:extLst>
            </p:cNvPr>
            <p:cNvSpPr/>
            <p:nvPr/>
          </p:nvSpPr>
          <p:spPr>
            <a:xfrm>
              <a:off x="294798" y="6506023"/>
              <a:ext cx="40553" cy="33040"/>
            </a:xfrm>
            <a:custGeom>
              <a:avLst/>
              <a:gdLst>
                <a:gd name="connsiteX0" fmla="*/ 9543 w 9597"/>
                <a:gd name="connsiteY0" fmla="*/ 4195 h 7819"/>
                <a:gd name="connsiteX1" fmla="*/ 5026 w 9597"/>
                <a:gd name="connsiteY1" fmla="*/ 0 h 7819"/>
                <a:gd name="connsiteX2" fmla="*/ 508 w 9597"/>
                <a:gd name="connsiteY2" fmla="*/ 5916 h 7819"/>
                <a:gd name="connsiteX3" fmla="*/ 9543 w 9597"/>
                <a:gd name="connsiteY3" fmla="*/ 4195 h 7819"/>
              </a:gdLst>
              <a:ahLst/>
              <a:cxnLst>
                <a:cxn ang="0">
                  <a:pos x="connsiteX0" y="connsiteY0"/>
                </a:cxn>
                <a:cxn ang="0">
                  <a:pos x="connsiteX1" y="connsiteY1"/>
                </a:cxn>
                <a:cxn ang="0">
                  <a:pos x="connsiteX2" y="connsiteY2"/>
                </a:cxn>
                <a:cxn ang="0">
                  <a:pos x="connsiteX3" y="connsiteY3"/>
                </a:cxn>
              </a:cxnLst>
              <a:rect l="l" t="t" r="r" b="b"/>
              <a:pathLst>
                <a:path w="9597" h="7819">
                  <a:moveTo>
                    <a:pt x="9543" y="4195"/>
                  </a:moveTo>
                  <a:cubicBezTo>
                    <a:pt x="9866" y="2474"/>
                    <a:pt x="8790" y="0"/>
                    <a:pt x="5026" y="0"/>
                  </a:cubicBezTo>
                  <a:cubicBezTo>
                    <a:pt x="939" y="215"/>
                    <a:pt x="-997" y="3549"/>
                    <a:pt x="508" y="5916"/>
                  </a:cubicBezTo>
                  <a:cubicBezTo>
                    <a:pt x="2660" y="9142"/>
                    <a:pt x="8683" y="8067"/>
                    <a:pt x="9543"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6" name="任意多边形: 形状 1893">
              <a:extLst>
                <a:ext uri="{FF2B5EF4-FFF2-40B4-BE49-F238E27FC236}">
                  <a16:creationId xmlns:a16="http://schemas.microsoft.com/office/drawing/2014/main" xmlns="" id="{9860B242-790D-46C2-B5DE-514F4FA63933}"/>
                </a:ext>
              </a:extLst>
            </p:cNvPr>
            <p:cNvSpPr/>
            <p:nvPr/>
          </p:nvSpPr>
          <p:spPr>
            <a:xfrm>
              <a:off x="449827" y="6501477"/>
              <a:ext cx="41521" cy="33103"/>
            </a:xfrm>
            <a:custGeom>
              <a:avLst/>
              <a:gdLst>
                <a:gd name="connsiteX0" fmla="*/ 9532 w 9826"/>
                <a:gd name="connsiteY0" fmla="*/ 4195 h 7834"/>
                <a:gd name="connsiteX1" fmla="*/ 6091 w 9826"/>
                <a:gd name="connsiteY1" fmla="*/ 0 h 7834"/>
                <a:gd name="connsiteX2" fmla="*/ 175 w 9826"/>
                <a:gd name="connsiteY2" fmla="*/ 5916 h 7834"/>
                <a:gd name="connsiteX3" fmla="*/ 9532 w 9826"/>
                <a:gd name="connsiteY3" fmla="*/ 4195 h 7834"/>
              </a:gdLst>
              <a:ahLst/>
              <a:cxnLst>
                <a:cxn ang="0">
                  <a:pos x="connsiteX0" y="connsiteY0"/>
                </a:cxn>
                <a:cxn ang="0">
                  <a:pos x="connsiteX1" y="connsiteY1"/>
                </a:cxn>
                <a:cxn ang="0">
                  <a:pos x="connsiteX2" y="connsiteY2"/>
                </a:cxn>
                <a:cxn ang="0">
                  <a:pos x="connsiteX3" y="connsiteY3"/>
                </a:cxn>
              </a:cxnLst>
              <a:rect l="l" t="t" r="r" b="b"/>
              <a:pathLst>
                <a:path w="9826" h="7834">
                  <a:moveTo>
                    <a:pt x="9532" y="4195"/>
                  </a:moveTo>
                  <a:cubicBezTo>
                    <a:pt x="10285" y="2474"/>
                    <a:pt x="9747" y="0"/>
                    <a:pt x="6091" y="0"/>
                  </a:cubicBezTo>
                  <a:cubicBezTo>
                    <a:pt x="1681" y="323"/>
                    <a:pt x="-685" y="3872"/>
                    <a:pt x="175" y="5916"/>
                  </a:cubicBezTo>
                  <a:cubicBezTo>
                    <a:pt x="1358" y="9250"/>
                    <a:pt x="7811" y="7959"/>
                    <a:pt x="9532"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7" name="任意多边形: 形状 1894">
              <a:extLst>
                <a:ext uri="{FF2B5EF4-FFF2-40B4-BE49-F238E27FC236}">
                  <a16:creationId xmlns:a16="http://schemas.microsoft.com/office/drawing/2014/main" xmlns="" id="{324CFE2F-5AC5-4637-B509-8B4710381FF2}"/>
                </a:ext>
              </a:extLst>
            </p:cNvPr>
            <p:cNvSpPr/>
            <p:nvPr/>
          </p:nvSpPr>
          <p:spPr>
            <a:xfrm>
              <a:off x="602773" y="6495569"/>
              <a:ext cx="44052" cy="33205"/>
            </a:xfrm>
            <a:custGeom>
              <a:avLst/>
              <a:gdLst>
                <a:gd name="connsiteX0" fmla="*/ 7324 w 10425"/>
                <a:gd name="connsiteY0" fmla="*/ 0 h 7858"/>
                <a:gd name="connsiteX1" fmla="*/ 10 w 10425"/>
                <a:gd name="connsiteY1" fmla="*/ 6023 h 7858"/>
                <a:gd name="connsiteX2" fmla="*/ 9691 w 10425"/>
                <a:gd name="connsiteY2" fmla="*/ 4195 h 7858"/>
                <a:gd name="connsiteX3" fmla="*/ 7324 w 10425"/>
                <a:gd name="connsiteY3" fmla="*/ 0 h 7858"/>
              </a:gdLst>
              <a:ahLst/>
              <a:cxnLst>
                <a:cxn ang="0">
                  <a:pos x="connsiteX0" y="connsiteY0"/>
                </a:cxn>
                <a:cxn ang="0">
                  <a:pos x="connsiteX1" y="connsiteY1"/>
                </a:cxn>
                <a:cxn ang="0">
                  <a:pos x="connsiteX2" y="connsiteY2"/>
                </a:cxn>
                <a:cxn ang="0">
                  <a:pos x="connsiteX3" y="connsiteY3"/>
                </a:cxn>
              </a:cxnLst>
              <a:rect l="l" t="t" r="r" b="b"/>
              <a:pathLst>
                <a:path w="10425" h="7858">
                  <a:moveTo>
                    <a:pt x="7324" y="0"/>
                  </a:moveTo>
                  <a:cubicBezTo>
                    <a:pt x="2915" y="323"/>
                    <a:pt x="-205" y="3980"/>
                    <a:pt x="10" y="6023"/>
                  </a:cubicBezTo>
                  <a:cubicBezTo>
                    <a:pt x="441" y="9250"/>
                    <a:pt x="7002" y="7959"/>
                    <a:pt x="9691" y="4195"/>
                  </a:cubicBezTo>
                  <a:cubicBezTo>
                    <a:pt x="10874" y="2474"/>
                    <a:pt x="10981" y="0"/>
                    <a:pt x="73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8" name="任意多边形: 形状 1895">
              <a:extLst>
                <a:ext uri="{FF2B5EF4-FFF2-40B4-BE49-F238E27FC236}">
                  <a16:creationId xmlns:a16="http://schemas.microsoft.com/office/drawing/2014/main" xmlns="" id="{D3135533-B3A8-4045-92F0-F2802AE40401}"/>
                </a:ext>
              </a:extLst>
            </p:cNvPr>
            <p:cNvSpPr/>
            <p:nvPr/>
          </p:nvSpPr>
          <p:spPr>
            <a:xfrm>
              <a:off x="753699" y="6487828"/>
              <a:ext cx="47128" cy="33534"/>
            </a:xfrm>
            <a:custGeom>
              <a:avLst/>
              <a:gdLst>
                <a:gd name="connsiteX0" fmla="*/ 8607 w 11153"/>
                <a:gd name="connsiteY0" fmla="*/ 3 h 7936"/>
                <a:gd name="connsiteX1" fmla="*/ 2 w 11153"/>
                <a:gd name="connsiteY1" fmla="*/ 6457 h 7936"/>
                <a:gd name="connsiteX2" fmla="*/ 9897 w 11153"/>
                <a:gd name="connsiteY2" fmla="*/ 4198 h 7936"/>
                <a:gd name="connsiteX3" fmla="*/ 8607 w 11153"/>
                <a:gd name="connsiteY3" fmla="*/ 3 h 7936"/>
              </a:gdLst>
              <a:ahLst/>
              <a:cxnLst>
                <a:cxn ang="0">
                  <a:pos x="connsiteX0" y="connsiteY0"/>
                </a:cxn>
                <a:cxn ang="0">
                  <a:pos x="connsiteX1" y="connsiteY1"/>
                </a:cxn>
                <a:cxn ang="0">
                  <a:pos x="connsiteX2" y="connsiteY2"/>
                </a:cxn>
                <a:cxn ang="0">
                  <a:pos x="connsiteX3" y="connsiteY3"/>
                </a:cxn>
              </a:cxnLst>
              <a:rect l="l" t="t" r="r" b="b"/>
              <a:pathLst>
                <a:path w="11153" h="7936">
                  <a:moveTo>
                    <a:pt x="8607" y="3"/>
                  </a:moveTo>
                  <a:cubicBezTo>
                    <a:pt x="3874" y="434"/>
                    <a:pt x="-105" y="4413"/>
                    <a:pt x="2" y="6457"/>
                  </a:cubicBezTo>
                  <a:cubicBezTo>
                    <a:pt x="110" y="9253"/>
                    <a:pt x="6563" y="7855"/>
                    <a:pt x="9897" y="4198"/>
                  </a:cubicBezTo>
                  <a:cubicBezTo>
                    <a:pt x="11403" y="2370"/>
                    <a:pt x="12156" y="-104"/>
                    <a:pt x="8607"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9" name="任意多边形: 形状 1896">
              <a:extLst>
                <a:ext uri="{FF2B5EF4-FFF2-40B4-BE49-F238E27FC236}">
                  <a16:creationId xmlns:a16="http://schemas.microsoft.com/office/drawing/2014/main" xmlns="" id="{50A4F043-3980-4997-B3DC-D5BF68E4AB60}"/>
                </a:ext>
              </a:extLst>
            </p:cNvPr>
            <p:cNvSpPr/>
            <p:nvPr/>
          </p:nvSpPr>
          <p:spPr>
            <a:xfrm>
              <a:off x="900488" y="6478282"/>
              <a:ext cx="51155" cy="34337"/>
            </a:xfrm>
            <a:custGeom>
              <a:avLst/>
              <a:gdLst>
                <a:gd name="connsiteX0" fmla="*/ 10008 w 12106"/>
                <a:gd name="connsiteY0" fmla="*/ 4 h 8126"/>
                <a:gd name="connsiteX1" fmla="*/ 5 w 12106"/>
                <a:gd name="connsiteY1" fmla="*/ 6887 h 8126"/>
                <a:gd name="connsiteX2" fmla="*/ 10116 w 12106"/>
                <a:gd name="connsiteY2" fmla="*/ 4198 h 8126"/>
                <a:gd name="connsiteX3" fmla="*/ 10976 w 12106"/>
                <a:gd name="connsiteY3" fmla="*/ 3338 h 8126"/>
                <a:gd name="connsiteX4" fmla="*/ 10008 w 12106"/>
                <a:gd name="connsiteY4" fmla="*/ 4 h 8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06" h="8126">
                  <a:moveTo>
                    <a:pt x="10008" y="4"/>
                  </a:moveTo>
                  <a:cubicBezTo>
                    <a:pt x="5276" y="542"/>
                    <a:pt x="113" y="4844"/>
                    <a:pt x="5" y="6887"/>
                  </a:cubicBezTo>
                  <a:cubicBezTo>
                    <a:pt x="-210" y="9469"/>
                    <a:pt x="6029" y="7748"/>
                    <a:pt x="10116" y="4198"/>
                  </a:cubicBezTo>
                  <a:cubicBezTo>
                    <a:pt x="10331" y="3983"/>
                    <a:pt x="10761" y="3661"/>
                    <a:pt x="10976" y="3338"/>
                  </a:cubicBezTo>
                  <a:cubicBezTo>
                    <a:pt x="12052" y="2155"/>
                    <a:pt x="13235" y="-104"/>
                    <a:pt x="10008"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0" name="任意多边形: 形状 1897">
              <a:extLst>
                <a:ext uri="{FF2B5EF4-FFF2-40B4-BE49-F238E27FC236}">
                  <a16:creationId xmlns:a16="http://schemas.microsoft.com/office/drawing/2014/main" xmlns="" id="{92449833-1986-4369-AD8A-A7DC9A4569CD}"/>
                </a:ext>
              </a:extLst>
            </p:cNvPr>
            <p:cNvSpPr/>
            <p:nvPr/>
          </p:nvSpPr>
          <p:spPr>
            <a:xfrm>
              <a:off x="1042257" y="6467376"/>
              <a:ext cx="55085" cy="34832"/>
            </a:xfrm>
            <a:custGeom>
              <a:avLst/>
              <a:gdLst>
                <a:gd name="connsiteX0" fmla="*/ 12058 w 13036"/>
                <a:gd name="connsiteY0" fmla="*/ 2585 h 8243"/>
                <a:gd name="connsiteX1" fmla="*/ 11306 w 13036"/>
                <a:gd name="connsiteY1" fmla="*/ 4 h 8243"/>
                <a:gd name="connsiteX2" fmla="*/ 12 w 13036"/>
                <a:gd name="connsiteY2" fmla="*/ 7318 h 8243"/>
                <a:gd name="connsiteX3" fmla="*/ 10230 w 13036"/>
                <a:gd name="connsiteY3" fmla="*/ 4199 h 8243"/>
                <a:gd name="connsiteX4" fmla="*/ 12058 w 13036"/>
                <a:gd name="connsiteY4" fmla="*/ 2585 h 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36" h="8243">
                  <a:moveTo>
                    <a:pt x="12058" y="2585"/>
                  </a:moveTo>
                  <a:cubicBezTo>
                    <a:pt x="12596" y="1940"/>
                    <a:pt x="14317" y="-103"/>
                    <a:pt x="11306" y="4"/>
                  </a:cubicBezTo>
                  <a:cubicBezTo>
                    <a:pt x="6573" y="542"/>
                    <a:pt x="227" y="5274"/>
                    <a:pt x="12" y="7318"/>
                  </a:cubicBezTo>
                  <a:cubicBezTo>
                    <a:pt x="-311" y="9469"/>
                    <a:pt x="5820" y="7641"/>
                    <a:pt x="10230" y="4199"/>
                  </a:cubicBezTo>
                  <a:cubicBezTo>
                    <a:pt x="10983" y="3661"/>
                    <a:pt x="11628" y="3123"/>
                    <a:pt x="12058" y="25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1" name="任意多边形: 形状 1898">
              <a:extLst>
                <a:ext uri="{FF2B5EF4-FFF2-40B4-BE49-F238E27FC236}">
                  <a16:creationId xmlns:a16="http://schemas.microsoft.com/office/drawing/2014/main" xmlns="" id="{A3114BA3-5A97-4B49-B82C-A2465C2B9C94}"/>
                </a:ext>
              </a:extLst>
            </p:cNvPr>
            <p:cNvSpPr/>
            <p:nvPr/>
          </p:nvSpPr>
          <p:spPr>
            <a:xfrm>
              <a:off x="1173056" y="6454640"/>
              <a:ext cx="58732" cy="35723"/>
            </a:xfrm>
            <a:custGeom>
              <a:avLst/>
              <a:gdLst>
                <a:gd name="connsiteX0" fmla="*/ 13157 w 13899"/>
                <a:gd name="connsiteY0" fmla="*/ 1942 h 8454"/>
                <a:gd name="connsiteX1" fmla="*/ 12619 w 13899"/>
                <a:gd name="connsiteY1" fmla="*/ 6 h 8454"/>
                <a:gd name="connsiteX2" fmla="*/ 35 w 13899"/>
                <a:gd name="connsiteY2" fmla="*/ 7750 h 8454"/>
                <a:gd name="connsiteX3" fmla="*/ 10145 w 13899"/>
                <a:gd name="connsiteY3" fmla="*/ 4309 h 8454"/>
                <a:gd name="connsiteX4" fmla="*/ 13157 w 13899"/>
                <a:gd name="connsiteY4" fmla="*/ 1942 h 8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9" h="8454">
                  <a:moveTo>
                    <a:pt x="13157" y="1942"/>
                  </a:moveTo>
                  <a:cubicBezTo>
                    <a:pt x="13802" y="1189"/>
                    <a:pt x="14662" y="-101"/>
                    <a:pt x="12619" y="6"/>
                  </a:cubicBezTo>
                  <a:cubicBezTo>
                    <a:pt x="7994" y="652"/>
                    <a:pt x="573" y="5814"/>
                    <a:pt x="35" y="7750"/>
                  </a:cubicBezTo>
                  <a:cubicBezTo>
                    <a:pt x="-503" y="9579"/>
                    <a:pt x="5305" y="7643"/>
                    <a:pt x="10145" y="4309"/>
                  </a:cubicBezTo>
                  <a:cubicBezTo>
                    <a:pt x="11866" y="3341"/>
                    <a:pt x="12726" y="2480"/>
                    <a:pt x="13157" y="19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2" name="任意多边形: 形状 1899">
              <a:extLst>
                <a:ext uri="{FF2B5EF4-FFF2-40B4-BE49-F238E27FC236}">
                  <a16:creationId xmlns:a16="http://schemas.microsoft.com/office/drawing/2014/main" xmlns="" id="{891D2C14-4895-4B2A-A134-0A6C7408CEA7}"/>
                </a:ext>
              </a:extLst>
            </p:cNvPr>
            <p:cNvSpPr/>
            <p:nvPr/>
          </p:nvSpPr>
          <p:spPr>
            <a:xfrm>
              <a:off x="1290857" y="6441477"/>
              <a:ext cx="62209" cy="36475"/>
            </a:xfrm>
            <a:custGeom>
              <a:avLst/>
              <a:gdLst>
                <a:gd name="connsiteX0" fmla="*/ 10231 w 14722"/>
                <a:gd name="connsiteY0" fmla="*/ 4412 h 8632"/>
                <a:gd name="connsiteX1" fmla="*/ 14211 w 14722"/>
                <a:gd name="connsiteY1" fmla="*/ 1293 h 8632"/>
                <a:gd name="connsiteX2" fmla="*/ 13781 w 14722"/>
                <a:gd name="connsiteY2" fmla="*/ 2 h 8632"/>
                <a:gd name="connsiteX3" fmla="*/ 14 w 14722"/>
                <a:gd name="connsiteY3" fmla="*/ 8069 h 8632"/>
                <a:gd name="connsiteX4" fmla="*/ 10231 w 14722"/>
                <a:gd name="connsiteY4" fmla="*/ 4412 h 8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2" h="8632">
                  <a:moveTo>
                    <a:pt x="10231" y="4412"/>
                  </a:moveTo>
                  <a:cubicBezTo>
                    <a:pt x="12060" y="3229"/>
                    <a:pt x="13566" y="2153"/>
                    <a:pt x="14211" y="1293"/>
                  </a:cubicBezTo>
                  <a:cubicBezTo>
                    <a:pt x="15394" y="-106"/>
                    <a:pt x="14211" y="2"/>
                    <a:pt x="13781" y="2"/>
                  </a:cubicBezTo>
                  <a:cubicBezTo>
                    <a:pt x="9371" y="755"/>
                    <a:pt x="659" y="6348"/>
                    <a:pt x="14" y="8069"/>
                  </a:cubicBezTo>
                  <a:cubicBezTo>
                    <a:pt x="-309" y="9682"/>
                    <a:pt x="5176" y="7638"/>
                    <a:pt x="10231" y="44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3" name="任意多边形: 形状 1900">
              <a:extLst>
                <a:ext uri="{FF2B5EF4-FFF2-40B4-BE49-F238E27FC236}">
                  <a16:creationId xmlns:a16="http://schemas.microsoft.com/office/drawing/2014/main" xmlns="" id="{5DCFD1B6-0F62-47EC-889F-779626E97524}"/>
                </a:ext>
              </a:extLst>
            </p:cNvPr>
            <p:cNvSpPr/>
            <p:nvPr/>
          </p:nvSpPr>
          <p:spPr>
            <a:xfrm>
              <a:off x="1395741" y="6427833"/>
              <a:ext cx="65848" cy="36860"/>
            </a:xfrm>
            <a:custGeom>
              <a:avLst/>
              <a:gdLst>
                <a:gd name="connsiteX0" fmla="*/ 15310 w 15583"/>
                <a:gd name="connsiteY0" fmla="*/ 757 h 8723"/>
                <a:gd name="connsiteX1" fmla="*/ 14880 w 15583"/>
                <a:gd name="connsiteY1" fmla="*/ 4 h 8723"/>
                <a:gd name="connsiteX2" fmla="*/ 37 w 15583"/>
                <a:gd name="connsiteY2" fmla="*/ 8394 h 8723"/>
                <a:gd name="connsiteX3" fmla="*/ 10040 w 15583"/>
                <a:gd name="connsiteY3" fmla="*/ 4414 h 8723"/>
                <a:gd name="connsiteX4" fmla="*/ 15310 w 15583"/>
                <a:gd name="connsiteY4" fmla="*/ 757 h 8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83" h="8723">
                  <a:moveTo>
                    <a:pt x="15310" y="757"/>
                  </a:moveTo>
                  <a:cubicBezTo>
                    <a:pt x="15955" y="-103"/>
                    <a:pt x="15310" y="4"/>
                    <a:pt x="14880" y="4"/>
                  </a:cubicBezTo>
                  <a:cubicBezTo>
                    <a:pt x="10900" y="757"/>
                    <a:pt x="683" y="6995"/>
                    <a:pt x="37" y="8394"/>
                  </a:cubicBezTo>
                  <a:cubicBezTo>
                    <a:pt x="-501" y="9577"/>
                    <a:pt x="4877" y="7426"/>
                    <a:pt x="10040" y="4414"/>
                  </a:cubicBezTo>
                  <a:cubicBezTo>
                    <a:pt x="13912" y="2263"/>
                    <a:pt x="14988" y="1080"/>
                    <a:pt x="15310" y="7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4" name="任意多边形: 形状 1901">
              <a:extLst>
                <a:ext uri="{FF2B5EF4-FFF2-40B4-BE49-F238E27FC236}">
                  <a16:creationId xmlns:a16="http://schemas.microsoft.com/office/drawing/2014/main" xmlns="" id="{3634F566-2A13-4F5D-8D2A-09A8DC5EFEC6}"/>
                </a:ext>
              </a:extLst>
            </p:cNvPr>
            <p:cNvSpPr/>
            <p:nvPr/>
          </p:nvSpPr>
          <p:spPr>
            <a:xfrm>
              <a:off x="1486798" y="6413309"/>
              <a:ext cx="68624" cy="37490"/>
            </a:xfrm>
            <a:custGeom>
              <a:avLst/>
              <a:gdLst>
                <a:gd name="connsiteX0" fmla="*/ 16241 w 16240"/>
                <a:gd name="connsiteY0" fmla="*/ 107 h 8872"/>
                <a:gd name="connsiteX1" fmla="*/ 15811 w 16240"/>
                <a:gd name="connsiteY1" fmla="*/ 0 h 8872"/>
                <a:gd name="connsiteX2" fmla="*/ 0 w 16240"/>
                <a:gd name="connsiteY2" fmla="*/ 8819 h 8872"/>
                <a:gd name="connsiteX3" fmla="*/ 10003 w 16240"/>
                <a:gd name="connsiteY3" fmla="*/ 4517 h 8872"/>
                <a:gd name="connsiteX4" fmla="*/ 16241 w 16240"/>
                <a:gd name="connsiteY4" fmla="*/ 107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0" h="8872">
                  <a:moveTo>
                    <a:pt x="16241" y="107"/>
                  </a:moveTo>
                  <a:cubicBezTo>
                    <a:pt x="16133" y="0"/>
                    <a:pt x="16133" y="0"/>
                    <a:pt x="15811" y="0"/>
                  </a:cubicBezTo>
                  <a:cubicBezTo>
                    <a:pt x="12476" y="753"/>
                    <a:pt x="323" y="7529"/>
                    <a:pt x="0" y="8819"/>
                  </a:cubicBezTo>
                  <a:cubicBezTo>
                    <a:pt x="430" y="9250"/>
                    <a:pt x="5593" y="6991"/>
                    <a:pt x="10003" y="4517"/>
                  </a:cubicBezTo>
                  <a:cubicBezTo>
                    <a:pt x="12907" y="2904"/>
                    <a:pt x="16241" y="860"/>
                    <a:pt x="16241"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5" name="任意多边形: 形状 1902">
              <a:extLst>
                <a:ext uri="{FF2B5EF4-FFF2-40B4-BE49-F238E27FC236}">
                  <a16:creationId xmlns:a16="http://schemas.microsoft.com/office/drawing/2014/main" xmlns="" id="{8AD46C93-60F9-4E14-BFDB-1DD2D8D9D080}"/>
                </a:ext>
              </a:extLst>
            </p:cNvPr>
            <p:cNvSpPr/>
            <p:nvPr/>
          </p:nvSpPr>
          <p:spPr>
            <a:xfrm>
              <a:off x="1564059" y="6397856"/>
              <a:ext cx="71354" cy="38681"/>
            </a:xfrm>
            <a:custGeom>
              <a:avLst/>
              <a:gdLst>
                <a:gd name="connsiteX0" fmla="*/ 16564 w 16886"/>
                <a:gd name="connsiteY0" fmla="*/ 108 h 9154"/>
                <a:gd name="connsiteX1" fmla="*/ 0 w 16886"/>
                <a:gd name="connsiteY1" fmla="*/ 9142 h 9154"/>
                <a:gd name="connsiteX2" fmla="*/ 9788 w 16886"/>
                <a:gd name="connsiteY2" fmla="*/ 4625 h 9154"/>
                <a:gd name="connsiteX3" fmla="*/ 16886 w 16886"/>
                <a:gd name="connsiteY3" fmla="*/ 0 h 9154"/>
                <a:gd name="connsiteX4" fmla="*/ 16564 w 16886"/>
                <a:gd name="connsiteY4" fmla="*/ 108 h 9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6" h="9154">
                  <a:moveTo>
                    <a:pt x="16564" y="108"/>
                  </a:moveTo>
                  <a:cubicBezTo>
                    <a:pt x="13552" y="860"/>
                    <a:pt x="430" y="8067"/>
                    <a:pt x="0" y="9142"/>
                  </a:cubicBezTo>
                  <a:cubicBezTo>
                    <a:pt x="753" y="9357"/>
                    <a:pt x="6131" y="6669"/>
                    <a:pt x="9788" y="4625"/>
                  </a:cubicBezTo>
                  <a:cubicBezTo>
                    <a:pt x="10971" y="3980"/>
                    <a:pt x="16671" y="860"/>
                    <a:pt x="16886" y="0"/>
                  </a:cubicBezTo>
                  <a:cubicBezTo>
                    <a:pt x="16779" y="108"/>
                    <a:pt x="16671" y="108"/>
                    <a:pt x="16564"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6" name="任意多边形: 形状 1903">
              <a:extLst>
                <a:ext uri="{FF2B5EF4-FFF2-40B4-BE49-F238E27FC236}">
                  <a16:creationId xmlns:a16="http://schemas.microsoft.com/office/drawing/2014/main" xmlns="" id="{DCC8F874-128C-4EC4-946B-D9FD5C66E0AC}"/>
                </a:ext>
              </a:extLst>
            </p:cNvPr>
            <p:cNvSpPr/>
            <p:nvPr/>
          </p:nvSpPr>
          <p:spPr>
            <a:xfrm>
              <a:off x="1627236" y="6382855"/>
              <a:ext cx="73171" cy="39083"/>
            </a:xfrm>
            <a:custGeom>
              <a:avLst/>
              <a:gdLst>
                <a:gd name="connsiteX0" fmla="*/ 17316 w 17316"/>
                <a:gd name="connsiteY0" fmla="*/ 0 h 9249"/>
                <a:gd name="connsiteX1" fmla="*/ 17209 w 17316"/>
                <a:gd name="connsiteY1" fmla="*/ 0 h 9249"/>
                <a:gd name="connsiteX2" fmla="*/ 0 w 17316"/>
                <a:gd name="connsiteY2" fmla="*/ 9142 h 9249"/>
                <a:gd name="connsiteX3" fmla="*/ 0 w 17316"/>
                <a:gd name="connsiteY3" fmla="*/ 9250 h 9249"/>
                <a:gd name="connsiteX4" fmla="*/ 9572 w 17316"/>
                <a:gd name="connsiteY4" fmla="*/ 4625 h 9249"/>
                <a:gd name="connsiteX5" fmla="*/ 17316 w 17316"/>
                <a:gd name="connsiteY5" fmla="*/ 0 h 9249"/>
                <a:gd name="connsiteX6" fmla="*/ 17316 w 17316"/>
                <a:gd name="connsiteY6" fmla="*/ 0 h 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16" h="9249">
                  <a:moveTo>
                    <a:pt x="17316" y="0"/>
                  </a:moveTo>
                  <a:cubicBezTo>
                    <a:pt x="17316" y="0"/>
                    <a:pt x="17209" y="0"/>
                    <a:pt x="17209" y="0"/>
                  </a:cubicBezTo>
                  <a:cubicBezTo>
                    <a:pt x="14735" y="753"/>
                    <a:pt x="1291" y="8067"/>
                    <a:pt x="0" y="9142"/>
                  </a:cubicBezTo>
                  <a:cubicBezTo>
                    <a:pt x="0" y="9142"/>
                    <a:pt x="0" y="9250"/>
                    <a:pt x="0" y="9250"/>
                  </a:cubicBezTo>
                  <a:cubicBezTo>
                    <a:pt x="860" y="9142"/>
                    <a:pt x="5700" y="6776"/>
                    <a:pt x="9572" y="4625"/>
                  </a:cubicBezTo>
                  <a:cubicBezTo>
                    <a:pt x="12907" y="2904"/>
                    <a:pt x="16564" y="860"/>
                    <a:pt x="17316" y="0"/>
                  </a:cubicBezTo>
                  <a:cubicBezTo>
                    <a:pt x="17316" y="108"/>
                    <a:pt x="17316" y="0"/>
                    <a:pt x="173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7" name="任意多边形: 形状 1904">
              <a:extLst>
                <a:ext uri="{FF2B5EF4-FFF2-40B4-BE49-F238E27FC236}">
                  <a16:creationId xmlns:a16="http://schemas.microsoft.com/office/drawing/2014/main" xmlns="" id="{84695230-04EA-4CB7-9EB2-C1A12D384C12}"/>
                </a:ext>
              </a:extLst>
            </p:cNvPr>
            <p:cNvSpPr/>
            <p:nvPr/>
          </p:nvSpPr>
          <p:spPr>
            <a:xfrm>
              <a:off x="1675864" y="6367407"/>
              <a:ext cx="74988" cy="39991"/>
            </a:xfrm>
            <a:custGeom>
              <a:avLst/>
              <a:gdLst>
                <a:gd name="connsiteX0" fmla="*/ 0 w 17746"/>
                <a:gd name="connsiteY0" fmla="*/ 9465 h 9464"/>
                <a:gd name="connsiteX1" fmla="*/ 9250 w 17746"/>
                <a:gd name="connsiteY1" fmla="*/ 4840 h 9464"/>
                <a:gd name="connsiteX2" fmla="*/ 17747 w 17746"/>
                <a:gd name="connsiteY2" fmla="*/ 0 h 9464"/>
                <a:gd name="connsiteX3" fmla="*/ 17639 w 17746"/>
                <a:gd name="connsiteY3" fmla="*/ 0 h 9464"/>
                <a:gd name="connsiteX4" fmla="*/ 0 w 17746"/>
                <a:gd name="connsiteY4" fmla="*/ 9465 h 9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6" h="9464">
                  <a:moveTo>
                    <a:pt x="0" y="9465"/>
                  </a:moveTo>
                  <a:cubicBezTo>
                    <a:pt x="1076" y="9035"/>
                    <a:pt x="5270" y="6991"/>
                    <a:pt x="9250" y="4840"/>
                  </a:cubicBezTo>
                  <a:cubicBezTo>
                    <a:pt x="12369" y="3227"/>
                    <a:pt x="17424" y="430"/>
                    <a:pt x="17747" y="0"/>
                  </a:cubicBezTo>
                  <a:cubicBezTo>
                    <a:pt x="17747" y="0"/>
                    <a:pt x="17639" y="0"/>
                    <a:pt x="17639" y="0"/>
                  </a:cubicBezTo>
                  <a:cubicBezTo>
                    <a:pt x="17532" y="0"/>
                    <a:pt x="968" y="8604"/>
                    <a:pt x="0"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8" name="任意多边形: 形状 1916">
              <a:extLst>
                <a:ext uri="{FF2B5EF4-FFF2-40B4-BE49-F238E27FC236}">
                  <a16:creationId xmlns:a16="http://schemas.microsoft.com/office/drawing/2014/main" xmlns="" id="{D3B97F9F-490B-4763-8BCB-2F09AB50C765}"/>
                </a:ext>
              </a:extLst>
            </p:cNvPr>
            <p:cNvSpPr/>
            <p:nvPr/>
          </p:nvSpPr>
          <p:spPr>
            <a:xfrm>
              <a:off x="80324" y="6580107"/>
              <a:ext cx="36940" cy="27969"/>
            </a:xfrm>
            <a:custGeom>
              <a:avLst/>
              <a:gdLst>
                <a:gd name="connsiteX0" fmla="*/ 8673 w 8742"/>
                <a:gd name="connsiteY0" fmla="*/ 3657 h 6619"/>
                <a:gd name="connsiteX1" fmla="*/ 3188 w 8742"/>
                <a:gd name="connsiteY1" fmla="*/ 0 h 6619"/>
                <a:gd name="connsiteX2" fmla="*/ 2328 w 8742"/>
                <a:gd name="connsiteY2" fmla="*/ 107 h 6619"/>
                <a:gd name="connsiteX3" fmla="*/ 2112 w 8742"/>
                <a:gd name="connsiteY3" fmla="*/ 5485 h 6619"/>
                <a:gd name="connsiteX4" fmla="*/ 8673 w 8742"/>
                <a:gd name="connsiteY4" fmla="*/ 3657 h 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2" h="6619">
                  <a:moveTo>
                    <a:pt x="8673" y="3657"/>
                  </a:moveTo>
                  <a:cubicBezTo>
                    <a:pt x="8351" y="2259"/>
                    <a:pt x="6415" y="107"/>
                    <a:pt x="3188" y="0"/>
                  </a:cubicBezTo>
                  <a:cubicBezTo>
                    <a:pt x="2973" y="0"/>
                    <a:pt x="2543" y="0"/>
                    <a:pt x="2328" y="107"/>
                  </a:cubicBezTo>
                  <a:cubicBezTo>
                    <a:pt x="-684" y="645"/>
                    <a:pt x="-792" y="3549"/>
                    <a:pt x="2112" y="5485"/>
                  </a:cubicBezTo>
                  <a:cubicBezTo>
                    <a:pt x="5339" y="7636"/>
                    <a:pt x="9319" y="6561"/>
                    <a:pt x="8673"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9" name="任意多边形: 形状 1917">
              <a:extLst>
                <a:ext uri="{FF2B5EF4-FFF2-40B4-BE49-F238E27FC236}">
                  <a16:creationId xmlns:a16="http://schemas.microsoft.com/office/drawing/2014/main" xmlns="" id="{6F40F573-A728-4AC4-A2F4-025BF3B93E74}"/>
                </a:ext>
              </a:extLst>
            </p:cNvPr>
            <p:cNvSpPr/>
            <p:nvPr/>
          </p:nvSpPr>
          <p:spPr>
            <a:xfrm>
              <a:off x="217157" y="6578285"/>
              <a:ext cx="35732" cy="28024"/>
            </a:xfrm>
            <a:custGeom>
              <a:avLst/>
              <a:gdLst>
                <a:gd name="connsiteX0" fmla="*/ 8450 w 8456"/>
                <a:gd name="connsiteY0" fmla="*/ 3657 h 6632"/>
                <a:gd name="connsiteX1" fmla="*/ 3933 w 8456"/>
                <a:gd name="connsiteY1" fmla="*/ 0 h 6632"/>
                <a:gd name="connsiteX2" fmla="*/ 706 w 8456"/>
                <a:gd name="connsiteY2" fmla="*/ 4948 h 6632"/>
                <a:gd name="connsiteX3" fmla="*/ 8450 w 8456"/>
                <a:gd name="connsiteY3" fmla="*/ 3657 h 6632"/>
              </a:gdLst>
              <a:ahLst/>
              <a:cxnLst>
                <a:cxn ang="0">
                  <a:pos x="connsiteX0" y="connsiteY0"/>
                </a:cxn>
                <a:cxn ang="0">
                  <a:pos x="connsiteX1" y="connsiteY1"/>
                </a:cxn>
                <a:cxn ang="0">
                  <a:pos x="connsiteX2" y="connsiteY2"/>
                </a:cxn>
                <a:cxn ang="0">
                  <a:pos x="connsiteX3" y="connsiteY3"/>
                </a:cxn>
              </a:cxnLst>
              <a:rect l="l" t="t" r="r" b="b"/>
              <a:pathLst>
                <a:path w="8456" h="6632">
                  <a:moveTo>
                    <a:pt x="8450" y="3657"/>
                  </a:moveTo>
                  <a:cubicBezTo>
                    <a:pt x="8558" y="2151"/>
                    <a:pt x="7267" y="108"/>
                    <a:pt x="3933" y="0"/>
                  </a:cubicBezTo>
                  <a:cubicBezTo>
                    <a:pt x="276" y="215"/>
                    <a:pt x="-907" y="3012"/>
                    <a:pt x="706" y="4948"/>
                  </a:cubicBezTo>
                  <a:cubicBezTo>
                    <a:pt x="2965" y="7744"/>
                    <a:pt x="8127" y="6884"/>
                    <a:pt x="8450"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0" name="任意多边形: 形状 1918">
              <a:extLst>
                <a:ext uri="{FF2B5EF4-FFF2-40B4-BE49-F238E27FC236}">
                  <a16:creationId xmlns:a16="http://schemas.microsoft.com/office/drawing/2014/main" xmlns="" id="{FACC3C0C-D2B9-42A6-B4BA-7153BD596E1B}"/>
                </a:ext>
              </a:extLst>
            </p:cNvPr>
            <p:cNvSpPr/>
            <p:nvPr/>
          </p:nvSpPr>
          <p:spPr>
            <a:xfrm>
              <a:off x="353298" y="6575560"/>
              <a:ext cx="36344" cy="28312"/>
            </a:xfrm>
            <a:custGeom>
              <a:avLst/>
              <a:gdLst>
                <a:gd name="connsiteX0" fmla="*/ 4950 w 8601"/>
                <a:gd name="connsiteY0" fmla="*/ 0 h 6700"/>
                <a:gd name="connsiteX1" fmla="*/ 217 w 8601"/>
                <a:gd name="connsiteY1" fmla="*/ 5055 h 6700"/>
                <a:gd name="connsiteX2" fmla="*/ 8391 w 8601"/>
                <a:gd name="connsiteY2" fmla="*/ 3657 h 6700"/>
                <a:gd name="connsiteX3" fmla="*/ 4950 w 8601"/>
                <a:gd name="connsiteY3" fmla="*/ 0 h 6700"/>
              </a:gdLst>
              <a:ahLst/>
              <a:cxnLst>
                <a:cxn ang="0">
                  <a:pos x="connsiteX0" y="connsiteY0"/>
                </a:cxn>
                <a:cxn ang="0">
                  <a:pos x="connsiteX1" y="connsiteY1"/>
                </a:cxn>
                <a:cxn ang="0">
                  <a:pos x="connsiteX2" y="connsiteY2"/>
                </a:cxn>
                <a:cxn ang="0">
                  <a:pos x="connsiteX3" y="connsiteY3"/>
                </a:cxn>
              </a:cxnLst>
              <a:rect l="l" t="t" r="r" b="b"/>
              <a:pathLst>
                <a:path w="8601" h="6700">
                  <a:moveTo>
                    <a:pt x="4950" y="0"/>
                  </a:moveTo>
                  <a:cubicBezTo>
                    <a:pt x="1078" y="215"/>
                    <a:pt x="-643" y="3227"/>
                    <a:pt x="217" y="5055"/>
                  </a:cubicBezTo>
                  <a:cubicBezTo>
                    <a:pt x="1615" y="7852"/>
                    <a:pt x="7101" y="6884"/>
                    <a:pt x="8391" y="3657"/>
                  </a:cubicBezTo>
                  <a:cubicBezTo>
                    <a:pt x="9037" y="2044"/>
                    <a:pt x="8284" y="0"/>
                    <a:pt x="495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1" name="任意多边形: 形状 1919">
              <a:extLst>
                <a:ext uri="{FF2B5EF4-FFF2-40B4-BE49-F238E27FC236}">
                  <a16:creationId xmlns:a16="http://schemas.microsoft.com/office/drawing/2014/main" xmlns="" id="{FBD0B2A6-5B53-4C3C-88F4-8EFDC9B9F997}"/>
                </a:ext>
              </a:extLst>
            </p:cNvPr>
            <p:cNvSpPr/>
            <p:nvPr/>
          </p:nvSpPr>
          <p:spPr>
            <a:xfrm>
              <a:off x="489007" y="6570561"/>
              <a:ext cx="38352" cy="28282"/>
            </a:xfrm>
            <a:custGeom>
              <a:avLst/>
              <a:gdLst>
                <a:gd name="connsiteX0" fmla="*/ 6176 w 9076"/>
                <a:gd name="connsiteY0" fmla="*/ 0 h 6693"/>
                <a:gd name="connsiteX1" fmla="*/ 45 w 9076"/>
                <a:gd name="connsiteY1" fmla="*/ 5163 h 6693"/>
                <a:gd name="connsiteX2" fmla="*/ 8542 w 9076"/>
                <a:gd name="connsiteY2" fmla="*/ 3657 h 6693"/>
                <a:gd name="connsiteX3" fmla="*/ 6176 w 9076"/>
                <a:gd name="connsiteY3" fmla="*/ 0 h 6693"/>
              </a:gdLst>
              <a:ahLst/>
              <a:cxnLst>
                <a:cxn ang="0">
                  <a:pos x="connsiteX0" y="connsiteY0"/>
                </a:cxn>
                <a:cxn ang="0">
                  <a:pos x="connsiteX1" y="connsiteY1"/>
                </a:cxn>
                <a:cxn ang="0">
                  <a:pos x="connsiteX2" y="connsiteY2"/>
                </a:cxn>
                <a:cxn ang="0">
                  <a:pos x="connsiteX3" y="connsiteY3"/>
                </a:cxn>
              </a:cxnLst>
              <a:rect l="l" t="t" r="r" b="b"/>
              <a:pathLst>
                <a:path w="9076" h="6693">
                  <a:moveTo>
                    <a:pt x="6176" y="0"/>
                  </a:moveTo>
                  <a:cubicBezTo>
                    <a:pt x="2304" y="323"/>
                    <a:pt x="-385" y="3334"/>
                    <a:pt x="45" y="5163"/>
                  </a:cubicBezTo>
                  <a:cubicBezTo>
                    <a:pt x="583" y="7852"/>
                    <a:pt x="6391" y="6776"/>
                    <a:pt x="8542" y="3657"/>
                  </a:cubicBezTo>
                  <a:cubicBezTo>
                    <a:pt x="9510" y="2151"/>
                    <a:pt x="9403" y="0"/>
                    <a:pt x="617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2" name="任意多边形: 形状 1920">
              <a:extLst>
                <a:ext uri="{FF2B5EF4-FFF2-40B4-BE49-F238E27FC236}">
                  <a16:creationId xmlns:a16="http://schemas.microsoft.com/office/drawing/2014/main" xmlns="" id="{58161058-4F41-4D02-839F-18320B5E342F}"/>
                </a:ext>
              </a:extLst>
            </p:cNvPr>
            <p:cNvSpPr/>
            <p:nvPr/>
          </p:nvSpPr>
          <p:spPr>
            <a:xfrm>
              <a:off x="622350" y="6564637"/>
              <a:ext cx="41677" cy="28679"/>
            </a:xfrm>
            <a:custGeom>
              <a:avLst/>
              <a:gdLst>
                <a:gd name="connsiteX0" fmla="*/ 2 w 9863"/>
                <a:gd name="connsiteY0" fmla="*/ 5489 h 6787"/>
                <a:gd name="connsiteX1" fmla="*/ 8714 w 9863"/>
                <a:gd name="connsiteY1" fmla="*/ 3553 h 6787"/>
                <a:gd name="connsiteX2" fmla="*/ 7531 w 9863"/>
                <a:gd name="connsiteY2" fmla="*/ 4 h 6787"/>
                <a:gd name="connsiteX3" fmla="*/ 2 w 9863"/>
                <a:gd name="connsiteY3" fmla="*/ 5489 h 6787"/>
              </a:gdLst>
              <a:ahLst/>
              <a:cxnLst>
                <a:cxn ang="0">
                  <a:pos x="connsiteX0" y="connsiteY0"/>
                </a:cxn>
                <a:cxn ang="0">
                  <a:pos x="connsiteX1" y="connsiteY1"/>
                </a:cxn>
                <a:cxn ang="0">
                  <a:pos x="connsiteX2" y="connsiteY2"/>
                </a:cxn>
                <a:cxn ang="0">
                  <a:pos x="connsiteX3" y="connsiteY3"/>
                </a:cxn>
              </a:cxnLst>
              <a:rect l="l" t="t" r="r" b="b"/>
              <a:pathLst>
                <a:path w="9863" h="6787">
                  <a:moveTo>
                    <a:pt x="2" y="5489"/>
                  </a:moveTo>
                  <a:cubicBezTo>
                    <a:pt x="110" y="7963"/>
                    <a:pt x="5810" y="6672"/>
                    <a:pt x="8714" y="3553"/>
                  </a:cubicBezTo>
                  <a:cubicBezTo>
                    <a:pt x="10113" y="2047"/>
                    <a:pt x="10758" y="-104"/>
                    <a:pt x="7531" y="4"/>
                  </a:cubicBezTo>
                  <a:cubicBezTo>
                    <a:pt x="3444" y="327"/>
                    <a:pt x="-105" y="3661"/>
                    <a:pt x="2" y="54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3" name="任意多边形: 形状 1921">
              <a:extLst>
                <a:ext uri="{FF2B5EF4-FFF2-40B4-BE49-F238E27FC236}">
                  <a16:creationId xmlns:a16="http://schemas.microsoft.com/office/drawing/2014/main" xmlns="" id="{674168D6-5898-42A5-86BB-CF6A9DD955B6}"/>
                </a:ext>
              </a:extLst>
            </p:cNvPr>
            <p:cNvSpPr/>
            <p:nvPr/>
          </p:nvSpPr>
          <p:spPr>
            <a:xfrm>
              <a:off x="753230" y="6556925"/>
              <a:ext cx="45882" cy="29389"/>
            </a:xfrm>
            <a:custGeom>
              <a:avLst/>
              <a:gdLst>
                <a:gd name="connsiteX0" fmla="*/ 6 w 10858"/>
                <a:gd name="connsiteY0" fmla="*/ 5916 h 6955"/>
                <a:gd name="connsiteX1" fmla="*/ 9041 w 10858"/>
                <a:gd name="connsiteY1" fmla="*/ 3657 h 6955"/>
                <a:gd name="connsiteX2" fmla="*/ 9793 w 10858"/>
                <a:gd name="connsiteY2" fmla="*/ 2904 h 6955"/>
                <a:gd name="connsiteX3" fmla="*/ 8933 w 10858"/>
                <a:gd name="connsiteY3" fmla="*/ 0 h 6955"/>
                <a:gd name="connsiteX4" fmla="*/ 6 w 10858"/>
                <a:gd name="connsiteY4" fmla="*/ 5916 h 6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6955">
                  <a:moveTo>
                    <a:pt x="6" y="5916"/>
                  </a:moveTo>
                  <a:cubicBezTo>
                    <a:pt x="-209" y="8067"/>
                    <a:pt x="5491" y="6669"/>
                    <a:pt x="9041" y="3657"/>
                  </a:cubicBezTo>
                  <a:cubicBezTo>
                    <a:pt x="9256" y="3442"/>
                    <a:pt x="9578" y="3227"/>
                    <a:pt x="9793" y="2904"/>
                  </a:cubicBezTo>
                  <a:cubicBezTo>
                    <a:pt x="10761" y="1828"/>
                    <a:pt x="11945" y="0"/>
                    <a:pt x="8933" y="0"/>
                  </a:cubicBezTo>
                  <a:cubicBezTo>
                    <a:pt x="4738" y="430"/>
                    <a:pt x="221" y="4087"/>
                    <a:pt x="6"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4" name="任意多边形: 形状 1922">
              <a:extLst>
                <a:ext uri="{FF2B5EF4-FFF2-40B4-BE49-F238E27FC236}">
                  <a16:creationId xmlns:a16="http://schemas.microsoft.com/office/drawing/2014/main" xmlns="" id="{5BB19883-707F-4FC4-84B3-0587F0599B2F}"/>
                </a:ext>
              </a:extLst>
            </p:cNvPr>
            <p:cNvSpPr/>
            <p:nvPr/>
          </p:nvSpPr>
          <p:spPr>
            <a:xfrm>
              <a:off x="880002" y="6547819"/>
              <a:ext cx="51202" cy="29947"/>
            </a:xfrm>
            <a:custGeom>
              <a:avLst/>
              <a:gdLst>
                <a:gd name="connsiteX0" fmla="*/ 9478 w 12117"/>
                <a:gd name="connsiteY0" fmla="*/ 3661 h 7087"/>
                <a:gd name="connsiteX1" fmla="*/ 11199 w 12117"/>
                <a:gd name="connsiteY1" fmla="*/ 2263 h 7087"/>
                <a:gd name="connsiteX2" fmla="*/ 10554 w 12117"/>
                <a:gd name="connsiteY2" fmla="*/ 4 h 7087"/>
                <a:gd name="connsiteX3" fmla="*/ 13 w 12117"/>
                <a:gd name="connsiteY3" fmla="*/ 6243 h 7087"/>
                <a:gd name="connsiteX4" fmla="*/ 9478 w 12117"/>
                <a:gd name="connsiteY4" fmla="*/ 3661 h 7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7" h="7087">
                  <a:moveTo>
                    <a:pt x="9478" y="3661"/>
                  </a:moveTo>
                  <a:cubicBezTo>
                    <a:pt x="10338" y="3016"/>
                    <a:pt x="10876" y="2586"/>
                    <a:pt x="11199" y="2263"/>
                  </a:cubicBezTo>
                  <a:cubicBezTo>
                    <a:pt x="11629" y="1833"/>
                    <a:pt x="13350" y="-103"/>
                    <a:pt x="10554" y="4"/>
                  </a:cubicBezTo>
                  <a:cubicBezTo>
                    <a:pt x="6251" y="435"/>
                    <a:pt x="336" y="4522"/>
                    <a:pt x="13" y="6243"/>
                  </a:cubicBezTo>
                  <a:cubicBezTo>
                    <a:pt x="-310" y="8178"/>
                    <a:pt x="5391" y="6565"/>
                    <a:pt x="9478" y="36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5" name="任意多边形: 形状 1923">
              <a:extLst>
                <a:ext uri="{FF2B5EF4-FFF2-40B4-BE49-F238E27FC236}">
                  <a16:creationId xmlns:a16="http://schemas.microsoft.com/office/drawing/2014/main" xmlns="" id="{4A9151CA-0377-4B9C-8468-50F7DCD92E1F}"/>
                </a:ext>
              </a:extLst>
            </p:cNvPr>
            <p:cNvSpPr/>
            <p:nvPr/>
          </p:nvSpPr>
          <p:spPr>
            <a:xfrm>
              <a:off x="1001251" y="6537838"/>
              <a:ext cx="55508" cy="30352"/>
            </a:xfrm>
            <a:custGeom>
              <a:avLst/>
              <a:gdLst>
                <a:gd name="connsiteX0" fmla="*/ 12621 w 13136"/>
                <a:gd name="connsiteY0" fmla="*/ 1398 h 7183"/>
                <a:gd name="connsiteX1" fmla="*/ 11975 w 13136"/>
                <a:gd name="connsiteY1" fmla="*/ 0 h 7183"/>
                <a:gd name="connsiteX2" fmla="*/ 37 w 13136"/>
                <a:gd name="connsiteY2" fmla="*/ 6561 h 7183"/>
                <a:gd name="connsiteX3" fmla="*/ 9609 w 13136"/>
                <a:gd name="connsiteY3" fmla="*/ 3657 h 7183"/>
                <a:gd name="connsiteX4" fmla="*/ 9609 w 13136"/>
                <a:gd name="connsiteY4" fmla="*/ 3657 h 7183"/>
                <a:gd name="connsiteX5" fmla="*/ 12621 w 13136"/>
                <a:gd name="connsiteY5" fmla="*/ 1398 h 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36" h="7183">
                  <a:moveTo>
                    <a:pt x="12621" y="1398"/>
                  </a:moveTo>
                  <a:cubicBezTo>
                    <a:pt x="13481" y="430"/>
                    <a:pt x="13266" y="0"/>
                    <a:pt x="11975" y="0"/>
                  </a:cubicBezTo>
                  <a:cubicBezTo>
                    <a:pt x="7673" y="538"/>
                    <a:pt x="574" y="4948"/>
                    <a:pt x="37" y="6561"/>
                  </a:cubicBezTo>
                  <a:cubicBezTo>
                    <a:pt x="-501" y="8174"/>
                    <a:pt x="4984" y="6453"/>
                    <a:pt x="9609" y="3657"/>
                  </a:cubicBezTo>
                  <a:lnTo>
                    <a:pt x="9609" y="3657"/>
                  </a:lnTo>
                  <a:cubicBezTo>
                    <a:pt x="11545" y="2474"/>
                    <a:pt x="12298" y="1613"/>
                    <a:pt x="12621"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6" name="任意多边形: 形状 1924">
              <a:extLst>
                <a:ext uri="{FF2B5EF4-FFF2-40B4-BE49-F238E27FC236}">
                  <a16:creationId xmlns:a16="http://schemas.microsoft.com/office/drawing/2014/main" xmlns="" id="{E99050D1-DFD9-4BDF-90EB-7FD2A2A8240A}"/>
                </a:ext>
              </a:extLst>
            </p:cNvPr>
            <p:cNvSpPr/>
            <p:nvPr/>
          </p:nvSpPr>
          <p:spPr>
            <a:xfrm>
              <a:off x="1110475" y="6526458"/>
              <a:ext cx="59894" cy="31164"/>
            </a:xfrm>
            <a:custGeom>
              <a:avLst/>
              <a:gdLst>
                <a:gd name="connsiteX0" fmla="*/ 13876 w 14174"/>
                <a:gd name="connsiteY0" fmla="*/ 864 h 7375"/>
                <a:gd name="connsiteX1" fmla="*/ 13339 w 14174"/>
                <a:gd name="connsiteY1" fmla="*/ 4 h 7375"/>
                <a:gd name="connsiteX2" fmla="*/ 2 w 14174"/>
                <a:gd name="connsiteY2" fmla="*/ 7102 h 7375"/>
                <a:gd name="connsiteX3" fmla="*/ 9682 w 14174"/>
                <a:gd name="connsiteY3" fmla="*/ 3768 h 7375"/>
                <a:gd name="connsiteX4" fmla="*/ 13876 w 14174"/>
                <a:gd name="connsiteY4" fmla="*/ 864 h 7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74" h="7375">
                  <a:moveTo>
                    <a:pt x="13876" y="864"/>
                  </a:moveTo>
                  <a:cubicBezTo>
                    <a:pt x="14629" y="-104"/>
                    <a:pt x="13769" y="4"/>
                    <a:pt x="13339" y="4"/>
                  </a:cubicBezTo>
                  <a:cubicBezTo>
                    <a:pt x="9144" y="649"/>
                    <a:pt x="109" y="5919"/>
                    <a:pt x="2" y="7102"/>
                  </a:cubicBezTo>
                  <a:cubicBezTo>
                    <a:pt x="-106" y="8070"/>
                    <a:pt x="5057" y="6349"/>
                    <a:pt x="9682" y="3768"/>
                  </a:cubicBezTo>
                  <a:cubicBezTo>
                    <a:pt x="11725" y="2692"/>
                    <a:pt x="13339" y="1617"/>
                    <a:pt x="13876" y="8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7" name="任意多边形: 形状 1925">
              <a:extLst>
                <a:ext uri="{FF2B5EF4-FFF2-40B4-BE49-F238E27FC236}">
                  <a16:creationId xmlns:a16="http://schemas.microsoft.com/office/drawing/2014/main" xmlns="" id="{00D7394E-D7CA-4BC8-A649-21A2D674ABD3}"/>
                </a:ext>
              </a:extLst>
            </p:cNvPr>
            <p:cNvSpPr/>
            <p:nvPr/>
          </p:nvSpPr>
          <p:spPr>
            <a:xfrm>
              <a:off x="1208623" y="6514622"/>
              <a:ext cx="64322" cy="31620"/>
            </a:xfrm>
            <a:custGeom>
              <a:avLst/>
              <a:gdLst>
                <a:gd name="connsiteX0" fmla="*/ 15065 w 15222"/>
                <a:gd name="connsiteY0" fmla="*/ 439 h 7483"/>
                <a:gd name="connsiteX1" fmla="*/ 14527 w 15222"/>
                <a:gd name="connsiteY1" fmla="*/ 9 h 7483"/>
                <a:gd name="connsiteX2" fmla="*/ 7 w 15222"/>
                <a:gd name="connsiteY2" fmla="*/ 7430 h 7483"/>
                <a:gd name="connsiteX3" fmla="*/ 9687 w 15222"/>
                <a:gd name="connsiteY3" fmla="*/ 3773 h 7483"/>
                <a:gd name="connsiteX4" fmla="*/ 15065 w 15222"/>
                <a:gd name="connsiteY4" fmla="*/ 439 h 7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22" h="7483">
                  <a:moveTo>
                    <a:pt x="15065" y="439"/>
                  </a:moveTo>
                  <a:cubicBezTo>
                    <a:pt x="15495" y="-99"/>
                    <a:pt x="14957" y="9"/>
                    <a:pt x="14527" y="9"/>
                  </a:cubicBezTo>
                  <a:cubicBezTo>
                    <a:pt x="10978" y="654"/>
                    <a:pt x="-316" y="6355"/>
                    <a:pt x="7" y="7430"/>
                  </a:cubicBezTo>
                  <a:cubicBezTo>
                    <a:pt x="760" y="7860"/>
                    <a:pt x="6245" y="5602"/>
                    <a:pt x="9687" y="3773"/>
                  </a:cubicBezTo>
                  <a:cubicBezTo>
                    <a:pt x="13021" y="2160"/>
                    <a:pt x="14742" y="977"/>
                    <a:pt x="15065" y="4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8" name="任意多边形: 形状 1926">
              <a:extLst>
                <a:ext uri="{FF2B5EF4-FFF2-40B4-BE49-F238E27FC236}">
                  <a16:creationId xmlns:a16="http://schemas.microsoft.com/office/drawing/2014/main" xmlns="" id="{B4D61837-28DC-4807-BE7C-D48547486843}"/>
                </a:ext>
              </a:extLst>
            </p:cNvPr>
            <p:cNvSpPr/>
            <p:nvPr/>
          </p:nvSpPr>
          <p:spPr>
            <a:xfrm>
              <a:off x="1295002" y="6501933"/>
              <a:ext cx="68172" cy="32326"/>
            </a:xfrm>
            <a:custGeom>
              <a:avLst/>
              <a:gdLst>
                <a:gd name="connsiteX0" fmla="*/ 9788 w 16133"/>
                <a:gd name="connsiteY0" fmla="*/ 3980 h 7650"/>
                <a:gd name="connsiteX1" fmla="*/ 16133 w 16133"/>
                <a:gd name="connsiteY1" fmla="*/ 107 h 7650"/>
                <a:gd name="connsiteX2" fmla="*/ 15703 w 16133"/>
                <a:gd name="connsiteY2" fmla="*/ 0 h 7650"/>
                <a:gd name="connsiteX3" fmla="*/ 0 w 16133"/>
                <a:gd name="connsiteY3" fmla="*/ 7529 h 7650"/>
                <a:gd name="connsiteX4" fmla="*/ 0 w 16133"/>
                <a:gd name="connsiteY4" fmla="*/ 7636 h 7650"/>
                <a:gd name="connsiteX5" fmla="*/ 9788 w 16133"/>
                <a:gd name="connsiteY5" fmla="*/ 3980 h 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7650">
                  <a:moveTo>
                    <a:pt x="9788" y="3980"/>
                  </a:moveTo>
                  <a:cubicBezTo>
                    <a:pt x="12584" y="2581"/>
                    <a:pt x="16026" y="753"/>
                    <a:pt x="16133" y="107"/>
                  </a:cubicBezTo>
                  <a:cubicBezTo>
                    <a:pt x="16026" y="0"/>
                    <a:pt x="16026" y="0"/>
                    <a:pt x="15703" y="0"/>
                  </a:cubicBezTo>
                  <a:cubicBezTo>
                    <a:pt x="12369" y="645"/>
                    <a:pt x="1183" y="6238"/>
                    <a:pt x="0" y="7529"/>
                  </a:cubicBezTo>
                  <a:cubicBezTo>
                    <a:pt x="0" y="7529"/>
                    <a:pt x="0" y="7636"/>
                    <a:pt x="0" y="7636"/>
                  </a:cubicBezTo>
                  <a:cubicBezTo>
                    <a:pt x="1076" y="7852"/>
                    <a:pt x="6346" y="5593"/>
                    <a:pt x="9788"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9" name="任意多边形: 形状 1927">
              <a:extLst>
                <a:ext uri="{FF2B5EF4-FFF2-40B4-BE49-F238E27FC236}">
                  <a16:creationId xmlns:a16="http://schemas.microsoft.com/office/drawing/2014/main" xmlns="" id="{6A0E5078-52E2-42BF-8D7E-648946A539CA}"/>
                </a:ext>
              </a:extLst>
            </p:cNvPr>
            <p:cNvSpPr/>
            <p:nvPr/>
          </p:nvSpPr>
          <p:spPr>
            <a:xfrm>
              <a:off x="1369086" y="6489210"/>
              <a:ext cx="71806" cy="33192"/>
            </a:xfrm>
            <a:custGeom>
              <a:avLst/>
              <a:gdLst>
                <a:gd name="connsiteX0" fmla="*/ 16994 w 16993"/>
                <a:gd name="connsiteY0" fmla="*/ 0 h 7855"/>
                <a:gd name="connsiteX1" fmla="*/ 16671 w 16993"/>
                <a:gd name="connsiteY1" fmla="*/ 0 h 7855"/>
                <a:gd name="connsiteX2" fmla="*/ 0 w 16993"/>
                <a:gd name="connsiteY2" fmla="*/ 7852 h 7855"/>
                <a:gd name="connsiteX3" fmla="*/ 9788 w 16993"/>
                <a:gd name="connsiteY3" fmla="*/ 3980 h 7855"/>
                <a:gd name="connsiteX4" fmla="*/ 9788 w 16993"/>
                <a:gd name="connsiteY4" fmla="*/ 3980 h 7855"/>
                <a:gd name="connsiteX5" fmla="*/ 16994 w 16993"/>
                <a:gd name="connsiteY5" fmla="*/ 0 h 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3" h="7855">
                  <a:moveTo>
                    <a:pt x="16994" y="0"/>
                  </a:moveTo>
                  <a:cubicBezTo>
                    <a:pt x="16886" y="0"/>
                    <a:pt x="16779" y="0"/>
                    <a:pt x="16671" y="0"/>
                  </a:cubicBezTo>
                  <a:cubicBezTo>
                    <a:pt x="13875" y="645"/>
                    <a:pt x="538" y="6991"/>
                    <a:pt x="0" y="7852"/>
                  </a:cubicBezTo>
                  <a:cubicBezTo>
                    <a:pt x="645" y="7959"/>
                    <a:pt x="5593" y="5915"/>
                    <a:pt x="9788" y="3980"/>
                  </a:cubicBezTo>
                  <a:lnTo>
                    <a:pt x="9788" y="3980"/>
                  </a:lnTo>
                  <a:cubicBezTo>
                    <a:pt x="10971" y="3442"/>
                    <a:pt x="16671" y="753"/>
                    <a:pt x="1699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0" name="任意多边形: 形状 1928">
              <a:extLst>
                <a:ext uri="{FF2B5EF4-FFF2-40B4-BE49-F238E27FC236}">
                  <a16:creationId xmlns:a16="http://schemas.microsoft.com/office/drawing/2014/main" xmlns="" id="{53D9EEFC-6E59-4C66-B1CB-CCA3E5066197}"/>
                </a:ext>
              </a:extLst>
            </p:cNvPr>
            <p:cNvSpPr/>
            <p:nvPr/>
          </p:nvSpPr>
          <p:spPr>
            <a:xfrm>
              <a:off x="1431350" y="6475574"/>
              <a:ext cx="74079" cy="34084"/>
            </a:xfrm>
            <a:custGeom>
              <a:avLst/>
              <a:gdLst>
                <a:gd name="connsiteX0" fmla="*/ 17424 w 17531"/>
                <a:gd name="connsiteY0" fmla="*/ 0 h 8066"/>
                <a:gd name="connsiteX1" fmla="*/ 0 w 17531"/>
                <a:gd name="connsiteY1" fmla="*/ 8067 h 8066"/>
                <a:gd name="connsiteX2" fmla="*/ 9680 w 17531"/>
                <a:gd name="connsiteY2" fmla="*/ 4087 h 8066"/>
                <a:gd name="connsiteX3" fmla="*/ 17532 w 17531"/>
                <a:gd name="connsiteY3" fmla="*/ 0 h 8066"/>
                <a:gd name="connsiteX4" fmla="*/ 17424 w 17531"/>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8066">
                  <a:moveTo>
                    <a:pt x="17424" y="0"/>
                  </a:moveTo>
                  <a:cubicBezTo>
                    <a:pt x="15488" y="538"/>
                    <a:pt x="645" y="7206"/>
                    <a:pt x="0" y="8067"/>
                  </a:cubicBezTo>
                  <a:cubicBezTo>
                    <a:pt x="860" y="7959"/>
                    <a:pt x="5700" y="5916"/>
                    <a:pt x="9680" y="4087"/>
                  </a:cubicBezTo>
                  <a:cubicBezTo>
                    <a:pt x="11401" y="3334"/>
                    <a:pt x="17209" y="645"/>
                    <a:pt x="17532" y="0"/>
                  </a:cubicBezTo>
                  <a:cubicBezTo>
                    <a:pt x="17532" y="0"/>
                    <a:pt x="17532" y="0"/>
                    <a:pt x="174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1" name="任意多边形: 形状 1929">
              <a:extLst>
                <a:ext uri="{FF2B5EF4-FFF2-40B4-BE49-F238E27FC236}">
                  <a16:creationId xmlns:a16="http://schemas.microsoft.com/office/drawing/2014/main" xmlns="" id="{F4D8404A-9161-41F3-8990-DFCDD49FEC9A}"/>
                </a:ext>
              </a:extLst>
            </p:cNvPr>
            <p:cNvSpPr/>
            <p:nvPr/>
          </p:nvSpPr>
          <p:spPr>
            <a:xfrm>
              <a:off x="1480891" y="6461938"/>
              <a:ext cx="76555" cy="34540"/>
            </a:xfrm>
            <a:custGeom>
              <a:avLst/>
              <a:gdLst>
                <a:gd name="connsiteX0" fmla="*/ 18069 w 18117"/>
                <a:gd name="connsiteY0" fmla="*/ 0 h 8174"/>
                <a:gd name="connsiteX1" fmla="*/ 0 w 18117"/>
                <a:gd name="connsiteY1" fmla="*/ 8174 h 8174"/>
                <a:gd name="connsiteX2" fmla="*/ 9465 w 18117"/>
                <a:gd name="connsiteY2" fmla="*/ 4087 h 8174"/>
                <a:gd name="connsiteX3" fmla="*/ 18069 w 18117"/>
                <a:gd name="connsiteY3" fmla="*/ 0 h 8174"/>
                <a:gd name="connsiteX4" fmla="*/ 18069 w 18117"/>
                <a:gd name="connsiteY4" fmla="*/ 0 h 8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 h="8174">
                  <a:moveTo>
                    <a:pt x="18069" y="0"/>
                  </a:moveTo>
                  <a:cubicBezTo>
                    <a:pt x="17962" y="0"/>
                    <a:pt x="860" y="7529"/>
                    <a:pt x="0" y="8174"/>
                  </a:cubicBezTo>
                  <a:cubicBezTo>
                    <a:pt x="1183" y="7744"/>
                    <a:pt x="5378" y="6023"/>
                    <a:pt x="9465" y="4087"/>
                  </a:cubicBezTo>
                  <a:cubicBezTo>
                    <a:pt x="12907" y="2689"/>
                    <a:pt x="17854" y="323"/>
                    <a:pt x="18069" y="0"/>
                  </a:cubicBezTo>
                  <a:cubicBezTo>
                    <a:pt x="18177" y="0"/>
                    <a:pt x="18069" y="0"/>
                    <a:pt x="180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2" name="任意多边形: 形状 1930">
              <a:extLst>
                <a:ext uri="{FF2B5EF4-FFF2-40B4-BE49-F238E27FC236}">
                  <a16:creationId xmlns:a16="http://schemas.microsoft.com/office/drawing/2014/main" xmlns="" id="{0BDFE4A5-9E37-4032-B77A-A4A366ACAAC9}"/>
                </a:ext>
              </a:extLst>
            </p:cNvPr>
            <p:cNvSpPr/>
            <p:nvPr/>
          </p:nvSpPr>
          <p:spPr>
            <a:xfrm>
              <a:off x="1521795" y="6448302"/>
              <a:ext cx="74079" cy="33632"/>
            </a:xfrm>
            <a:custGeom>
              <a:avLst/>
              <a:gdLst>
                <a:gd name="connsiteX0" fmla="*/ 14735 w 17531"/>
                <a:gd name="connsiteY0" fmla="*/ 1291 h 7959"/>
                <a:gd name="connsiteX1" fmla="*/ 17532 w 17531"/>
                <a:gd name="connsiteY1" fmla="*/ 0 h 7959"/>
                <a:gd name="connsiteX2" fmla="*/ 0 w 17531"/>
                <a:gd name="connsiteY2" fmla="*/ 7959 h 7959"/>
                <a:gd name="connsiteX3" fmla="*/ 14735 w 17531"/>
                <a:gd name="connsiteY3" fmla="*/ 1291 h 7959"/>
              </a:gdLst>
              <a:ahLst/>
              <a:cxnLst>
                <a:cxn ang="0">
                  <a:pos x="connsiteX0" y="connsiteY0"/>
                </a:cxn>
                <a:cxn ang="0">
                  <a:pos x="connsiteX1" y="connsiteY1"/>
                </a:cxn>
                <a:cxn ang="0">
                  <a:pos x="connsiteX2" y="connsiteY2"/>
                </a:cxn>
                <a:cxn ang="0">
                  <a:pos x="connsiteX3" y="connsiteY3"/>
                </a:cxn>
              </a:cxnLst>
              <a:rect l="l" t="t" r="r" b="b"/>
              <a:pathLst>
                <a:path w="17531" h="7959">
                  <a:moveTo>
                    <a:pt x="14735" y="1291"/>
                  </a:moveTo>
                  <a:cubicBezTo>
                    <a:pt x="15703" y="860"/>
                    <a:pt x="16564" y="430"/>
                    <a:pt x="17532" y="0"/>
                  </a:cubicBezTo>
                  <a:cubicBezTo>
                    <a:pt x="11724" y="2581"/>
                    <a:pt x="5916" y="5378"/>
                    <a:pt x="0" y="7959"/>
                  </a:cubicBezTo>
                  <a:lnTo>
                    <a:pt x="14735" y="129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423" name="任意多边形: 形状 1943">
              <a:extLst>
                <a:ext uri="{FF2B5EF4-FFF2-40B4-BE49-F238E27FC236}">
                  <a16:creationId xmlns:a16="http://schemas.microsoft.com/office/drawing/2014/main" xmlns="" id="{11A5411D-DEBF-48B3-8596-DF5C24267562}"/>
                </a:ext>
              </a:extLst>
            </p:cNvPr>
            <p:cNvSpPr/>
            <p:nvPr/>
          </p:nvSpPr>
          <p:spPr>
            <a:xfrm>
              <a:off x="169137" y="6630100"/>
              <a:ext cx="32402" cy="23461"/>
            </a:xfrm>
            <a:custGeom>
              <a:avLst/>
              <a:gdLst>
                <a:gd name="connsiteX0" fmla="*/ 7660 w 7668"/>
                <a:gd name="connsiteY0" fmla="*/ 3119 h 5552"/>
                <a:gd name="connsiteX1" fmla="*/ 3143 w 7668"/>
                <a:gd name="connsiteY1" fmla="*/ 0 h 5552"/>
                <a:gd name="connsiteX2" fmla="*/ 2713 w 7668"/>
                <a:gd name="connsiteY2" fmla="*/ 0 h 5552"/>
                <a:gd name="connsiteX3" fmla="*/ 1207 w 7668"/>
                <a:gd name="connsiteY3" fmla="*/ 4410 h 5552"/>
                <a:gd name="connsiteX4" fmla="*/ 7660 w 7668"/>
                <a:gd name="connsiteY4" fmla="*/ 3119 h 5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8" h="5552">
                  <a:moveTo>
                    <a:pt x="7660" y="3119"/>
                  </a:moveTo>
                  <a:cubicBezTo>
                    <a:pt x="7553" y="1936"/>
                    <a:pt x="6154" y="108"/>
                    <a:pt x="3143" y="0"/>
                  </a:cubicBezTo>
                  <a:cubicBezTo>
                    <a:pt x="3035" y="0"/>
                    <a:pt x="2820" y="0"/>
                    <a:pt x="2713" y="0"/>
                  </a:cubicBezTo>
                  <a:cubicBezTo>
                    <a:pt x="-84" y="215"/>
                    <a:pt x="-944" y="2689"/>
                    <a:pt x="1207" y="4410"/>
                  </a:cubicBezTo>
                  <a:cubicBezTo>
                    <a:pt x="3788" y="6453"/>
                    <a:pt x="7875" y="5593"/>
                    <a:pt x="7660" y="31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4" name="任意多边形: 形状 1944">
              <a:extLst>
                <a:ext uri="{FF2B5EF4-FFF2-40B4-BE49-F238E27FC236}">
                  <a16:creationId xmlns:a16="http://schemas.microsoft.com/office/drawing/2014/main" xmlns="" id="{7597C529-FFC6-4C57-916A-00EF92C1D393}"/>
                </a:ext>
              </a:extLst>
            </p:cNvPr>
            <p:cNvSpPr/>
            <p:nvPr/>
          </p:nvSpPr>
          <p:spPr>
            <a:xfrm>
              <a:off x="290484" y="6628283"/>
              <a:ext cx="31299" cy="23173"/>
            </a:xfrm>
            <a:custGeom>
              <a:avLst/>
              <a:gdLst>
                <a:gd name="connsiteX0" fmla="*/ 7338 w 7407"/>
                <a:gd name="connsiteY0" fmla="*/ 3012 h 5484"/>
                <a:gd name="connsiteX1" fmla="*/ 4004 w 7407"/>
                <a:gd name="connsiteY1" fmla="*/ 0 h 5484"/>
                <a:gd name="connsiteX2" fmla="*/ 239 w 7407"/>
                <a:gd name="connsiteY2" fmla="*/ 3980 h 5484"/>
                <a:gd name="connsiteX3" fmla="*/ 7338 w 7407"/>
                <a:gd name="connsiteY3" fmla="*/ 3012 h 5484"/>
              </a:gdLst>
              <a:ahLst/>
              <a:cxnLst>
                <a:cxn ang="0">
                  <a:pos x="connsiteX0" y="connsiteY0"/>
                </a:cxn>
                <a:cxn ang="0">
                  <a:pos x="connsiteX1" y="connsiteY1"/>
                </a:cxn>
                <a:cxn ang="0">
                  <a:pos x="connsiteX2" y="connsiteY2"/>
                </a:cxn>
                <a:cxn ang="0">
                  <a:pos x="connsiteX3" y="connsiteY3"/>
                </a:cxn>
              </a:cxnLst>
              <a:rect l="l" t="t" r="r" b="b"/>
              <a:pathLst>
                <a:path w="7407" h="5484">
                  <a:moveTo>
                    <a:pt x="7338" y="3012"/>
                  </a:moveTo>
                  <a:cubicBezTo>
                    <a:pt x="7661" y="1721"/>
                    <a:pt x="6908" y="0"/>
                    <a:pt x="4004" y="0"/>
                  </a:cubicBezTo>
                  <a:cubicBezTo>
                    <a:pt x="885" y="215"/>
                    <a:pt x="-621" y="2366"/>
                    <a:pt x="239" y="3980"/>
                  </a:cubicBezTo>
                  <a:cubicBezTo>
                    <a:pt x="1423" y="6453"/>
                    <a:pt x="6478" y="5700"/>
                    <a:pt x="7338"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5" name="任意多边形: 形状 1945">
              <a:extLst>
                <a:ext uri="{FF2B5EF4-FFF2-40B4-BE49-F238E27FC236}">
                  <a16:creationId xmlns:a16="http://schemas.microsoft.com/office/drawing/2014/main" xmlns="" id="{99EA18FA-AD45-45DB-A2D0-72A5E9A2832A}"/>
                </a:ext>
              </a:extLst>
            </p:cNvPr>
            <p:cNvSpPr/>
            <p:nvPr/>
          </p:nvSpPr>
          <p:spPr>
            <a:xfrm>
              <a:off x="410225" y="6624644"/>
              <a:ext cx="33374" cy="23980"/>
            </a:xfrm>
            <a:custGeom>
              <a:avLst/>
              <a:gdLst>
                <a:gd name="connsiteX0" fmla="*/ 82 w 7898"/>
                <a:gd name="connsiteY0" fmla="*/ 4302 h 5675"/>
                <a:gd name="connsiteX1" fmla="*/ 7503 w 7898"/>
                <a:gd name="connsiteY1" fmla="*/ 3012 h 5675"/>
                <a:gd name="connsiteX2" fmla="*/ 5245 w 7898"/>
                <a:gd name="connsiteY2" fmla="*/ 0 h 5675"/>
                <a:gd name="connsiteX3" fmla="*/ 82 w 7898"/>
                <a:gd name="connsiteY3" fmla="*/ 4302 h 5675"/>
              </a:gdLst>
              <a:ahLst/>
              <a:cxnLst>
                <a:cxn ang="0">
                  <a:pos x="connsiteX0" y="connsiteY0"/>
                </a:cxn>
                <a:cxn ang="0">
                  <a:pos x="connsiteX1" y="connsiteY1"/>
                </a:cxn>
                <a:cxn ang="0">
                  <a:pos x="connsiteX2" y="connsiteY2"/>
                </a:cxn>
                <a:cxn ang="0">
                  <a:pos x="connsiteX3" y="connsiteY3"/>
                </a:cxn>
              </a:cxnLst>
              <a:rect l="l" t="t" r="r" b="b"/>
              <a:pathLst>
                <a:path w="7898" h="5675">
                  <a:moveTo>
                    <a:pt x="82" y="4302"/>
                  </a:moveTo>
                  <a:cubicBezTo>
                    <a:pt x="727" y="6668"/>
                    <a:pt x="5782" y="5808"/>
                    <a:pt x="7503" y="3012"/>
                  </a:cubicBezTo>
                  <a:cubicBezTo>
                    <a:pt x="8256" y="1721"/>
                    <a:pt x="8149" y="0"/>
                    <a:pt x="5245" y="0"/>
                  </a:cubicBezTo>
                  <a:cubicBezTo>
                    <a:pt x="1695" y="215"/>
                    <a:pt x="-456" y="2689"/>
                    <a:pt x="82"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6" name="任意多边形: 形状 1946">
              <a:extLst>
                <a:ext uri="{FF2B5EF4-FFF2-40B4-BE49-F238E27FC236}">
                  <a16:creationId xmlns:a16="http://schemas.microsoft.com/office/drawing/2014/main" xmlns="" id="{040F3E22-20DF-4F07-973C-A2A52B4124AE}"/>
                </a:ext>
              </a:extLst>
            </p:cNvPr>
            <p:cNvSpPr/>
            <p:nvPr/>
          </p:nvSpPr>
          <p:spPr>
            <a:xfrm>
              <a:off x="528694" y="6619646"/>
              <a:ext cx="36628" cy="24175"/>
            </a:xfrm>
            <a:custGeom>
              <a:avLst/>
              <a:gdLst>
                <a:gd name="connsiteX0" fmla="*/ 6571 w 8668"/>
                <a:gd name="connsiteY0" fmla="*/ 0 h 5721"/>
                <a:gd name="connsiteX1" fmla="*/ 11 w 8668"/>
                <a:gd name="connsiteY1" fmla="*/ 4625 h 5721"/>
                <a:gd name="connsiteX2" fmla="*/ 7755 w 8668"/>
                <a:gd name="connsiteY2" fmla="*/ 3012 h 5721"/>
                <a:gd name="connsiteX3" fmla="*/ 6571 w 8668"/>
                <a:gd name="connsiteY3" fmla="*/ 0 h 5721"/>
              </a:gdLst>
              <a:ahLst/>
              <a:cxnLst>
                <a:cxn ang="0">
                  <a:pos x="connsiteX0" y="connsiteY0"/>
                </a:cxn>
                <a:cxn ang="0">
                  <a:pos x="connsiteX1" y="connsiteY1"/>
                </a:cxn>
                <a:cxn ang="0">
                  <a:pos x="connsiteX2" y="connsiteY2"/>
                </a:cxn>
                <a:cxn ang="0">
                  <a:pos x="connsiteX3" y="connsiteY3"/>
                </a:cxn>
              </a:cxnLst>
              <a:rect l="l" t="t" r="r" b="b"/>
              <a:pathLst>
                <a:path w="8668" h="5721">
                  <a:moveTo>
                    <a:pt x="6571" y="0"/>
                  </a:moveTo>
                  <a:cubicBezTo>
                    <a:pt x="2914" y="323"/>
                    <a:pt x="-205" y="3119"/>
                    <a:pt x="11" y="4625"/>
                  </a:cubicBezTo>
                  <a:cubicBezTo>
                    <a:pt x="226" y="6668"/>
                    <a:pt x="5173" y="5700"/>
                    <a:pt x="7755" y="3012"/>
                  </a:cubicBezTo>
                  <a:cubicBezTo>
                    <a:pt x="8938" y="1721"/>
                    <a:pt x="9368" y="0"/>
                    <a:pt x="657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7" name="任意多边形: 形状 1947">
              <a:extLst>
                <a:ext uri="{FF2B5EF4-FFF2-40B4-BE49-F238E27FC236}">
                  <a16:creationId xmlns:a16="http://schemas.microsoft.com/office/drawing/2014/main" xmlns="" id="{D964D9F9-E5C1-4C79-8F1F-7E38DF8A2B93}"/>
                </a:ext>
              </a:extLst>
            </p:cNvPr>
            <p:cNvSpPr/>
            <p:nvPr/>
          </p:nvSpPr>
          <p:spPr>
            <a:xfrm>
              <a:off x="644150" y="6613721"/>
              <a:ext cx="41622" cy="24661"/>
            </a:xfrm>
            <a:custGeom>
              <a:avLst/>
              <a:gdLst>
                <a:gd name="connsiteX0" fmla="*/ 9149 w 9850"/>
                <a:gd name="connsiteY0" fmla="*/ 2155 h 5836"/>
                <a:gd name="connsiteX1" fmla="*/ 8181 w 9850"/>
                <a:gd name="connsiteY1" fmla="*/ 4 h 5836"/>
                <a:gd name="connsiteX2" fmla="*/ 7 w 9850"/>
                <a:gd name="connsiteY2" fmla="*/ 4952 h 5836"/>
                <a:gd name="connsiteX3" fmla="*/ 8073 w 9850"/>
                <a:gd name="connsiteY3" fmla="*/ 3016 h 5836"/>
                <a:gd name="connsiteX4" fmla="*/ 9149 w 9850"/>
                <a:gd name="connsiteY4" fmla="*/ 2155 h 5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0" h="5836">
                  <a:moveTo>
                    <a:pt x="9149" y="2155"/>
                  </a:moveTo>
                  <a:cubicBezTo>
                    <a:pt x="9364" y="1940"/>
                    <a:pt x="11085" y="-103"/>
                    <a:pt x="8181" y="4"/>
                  </a:cubicBezTo>
                  <a:cubicBezTo>
                    <a:pt x="4309" y="327"/>
                    <a:pt x="222" y="3446"/>
                    <a:pt x="7" y="4952"/>
                  </a:cubicBezTo>
                  <a:cubicBezTo>
                    <a:pt x="-209" y="6780"/>
                    <a:pt x="4847" y="5597"/>
                    <a:pt x="8073" y="3016"/>
                  </a:cubicBezTo>
                  <a:cubicBezTo>
                    <a:pt x="8611" y="2693"/>
                    <a:pt x="8934" y="2370"/>
                    <a:pt x="9149" y="21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8" name="任意多边形: 形状 1948">
              <a:extLst>
                <a:ext uri="{FF2B5EF4-FFF2-40B4-BE49-F238E27FC236}">
                  <a16:creationId xmlns:a16="http://schemas.microsoft.com/office/drawing/2014/main" xmlns="" id="{3FAB7AFC-5488-4333-BD8D-941E5AF1D220}"/>
                </a:ext>
              </a:extLst>
            </p:cNvPr>
            <p:cNvSpPr/>
            <p:nvPr/>
          </p:nvSpPr>
          <p:spPr>
            <a:xfrm>
              <a:off x="757696" y="6605980"/>
              <a:ext cx="46465" cy="25345"/>
            </a:xfrm>
            <a:custGeom>
              <a:avLst/>
              <a:gdLst>
                <a:gd name="connsiteX0" fmla="*/ 10350 w 10996"/>
                <a:gd name="connsiteY0" fmla="*/ 1620 h 5998"/>
                <a:gd name="connsiteX1" fmla="*/ 9704 w 10996"/>
                <a:gd name="connsiteY1" fmla="*/ 7 h 5998"/>
                <a:gd name="connsiteX2" fmla="*/ 24 w 10996"/>
                <a:gd name="connsiteY2" fmla="*/ 5277 h 5998"/>
                <a:gd name="connsiteX3" fmla="*/ 8521 w 10996"/>
                <a:gd name="connsiteY3" fmla="*/ 3126 h 5998"/>
                <a:gd name="connsiteX4" fmla="*/ 10350 w 10996"/>
                <a:gd name="connsiteY4" fmla="*/ 1620 h 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96" h="5998">
                  <a:moveTo>
                    <a:pt x="10350" y="1620"/>
                  </a:moveTo>
                  <a:cubicBezTo>
                    <a:pt x="10887" y="1082"/>
                    <a:pt x="11748" y="-101"/>
                    <a:pt x="9704" y="7"/>
                  </a:cubicBezTo>
                  <a:cubicBezTo>
                    <a:pt x="5832" y="437"/>
                    <a:pt x="347" y="3879"/>
                    <a:pt x="24" y="5277"/>
                  </a:cubicBezTo>
                  <a:cubicBezTo>
                    <a:pt x="-406" y="6998"/>
                    <a:pt x="4972" y="5385"/>
                    <a:pt x="8521" y="3126"/>
                  </a:cubicBezTo>
                  <a:cubicBezTo>
                    <a:pt x="9274" y="2588"/>
                    <a:pt x="10027" y="2050"/>
                    <a:pt x="10350" y="16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9" name="任意多边形: 形状 1949">
              <a:extLst>
                <a:ext uri="{FF2B5EF4-FFF2-40B4-BE49-F238E27FC236}">
                  <a16:creationId xmlns:a16="http://schemas.microsoft.com/office/drawing/2014/main" xmlns="" id="{3DBC0F0C-E135-4CEF-A8B3-03DECBE3DF67}"/>
                </a:ext>
              </a:extLst>
            </p:cNvPr>
            <p:cNvSpPr/>
            <p:nvPr/>
          </p:nvSpPr>
          <p:spPr>
            <a:xfrm>
              <a:off x="865969" y="6596920"/>
              <a:ext cx="52647" cy="25903"/>
            </a:xfrm>
            <a:custGeom>
              <a:avLst/>
              <a:gdLst>
                <a:gd name="connsiteX0" fmla="*/ 9035 w 12459"/>
                <a:gd name="connsiteY0" fmla="*/ 3227 h 6130"/>
                <a:gd name="connsiteX1" fmla="*/ 12154 w 12459"/>
                <a:gd name="connsiteY1" fmla="*/ 968 h 6130"/>
                <a:gd name="connsiteX2" fmla="*/ 11401 w 12459"/>
                <a:gd name="connsiteY2" fmla="*/ 0 h 6130"/>
                <a:gd name="connsiteX3" fmla="*/ 0 w 12459"/>
                <a:gd name="connsiteY3" fmla="*/ 5700 h 6130"/>
                <a:gd name="connsiteX4" fmla="*/ 9035 w 12459"/>
                <a:gd name="connsiteY4" fmla="*/ 3227 h 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9" h="6130">
                  <a:moveTo>
                    <a:pt x="9035" y="3227"/>
                  </a:moveTo>
                  <a:cubicBezTo>
                    <a:pt x="10540" y="2366"/>
                    <a:pt x="11724" y="1613"/>
                    <a:pt x="12154" y="968"/>
                  </a:cubicBezTo>
                  <a:cubicBezTo>
                    <a:pt x="13014" y="0"/>
                    <a:pt x="11831" y="0"/>
                    <a:pt x="11401" y="0"/>
                  </a:cubicBezTo>
                  <a:cubicBezTo>
                    <a:pt x="7314" y="538"/>
                    <a:pt x="215" y="4517"/>
                    <a:pt x="0" y="5700"/>
                  </a:cubicBezTo>
                  <a:cubicBezTo>
                    <a:pt x="0" y="6884"/>
                    <a:pt x="4948" y="5485"/>
                    <a:pt x="9035"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0" name="任意多边形: 形状 1950">
              <a:extLst>
                <a:ext uri="{FF2B5EF4-FFF2-40B4-BE49-F238E27FC236}">
                  <a16:creationId xmlns:a16="http://schemas.microsoft.com/office/drawing/2014/main" xmlns="" id="{E09FE276-578C-4366-8811-79E52A45196F}"/>
                </a:ext>
              </a:extLst>
            </p:cNvPr>
            <p:cNvSpPr/>
            <p:nvPr/>
          </p:nvSpPr>
          <p:spPr>
            <a:xfrm>
              <a:off x="966834" y="6587801"/>
              <a:ext cx="57701" cy="26520"/>
            </a:xfrm>
            <a:custGeom>
              <a:avLst/>
              <a:gdLst>
                <a:gd name="connsiteX0" fmla="*/ 12914 w 13655"/>
                <a:gd name="connsiteY0" fmla="*/ 7 h 6276"/>
                <a:gd name="connsiteX1" fmla="*/ 7 w 13655"/>
                <a:gd name="connsiteY1" fmla="*/ 6030 h 6276"/>
                <a:gd name="connsiteX2" fmla="*/ 9149 w 13655"/>
                <a:gd name="connsiteY2" fmla="*/ 3233 h 6276"/>
                <a:gd name="connsiteX3" fmla="*/ 13451 w 13655"/>
                <a:gd name="connsiteY3" fmla="*/ 545 h 6276"/>
                <a:gd name="connsiteX4" fmla="*/ 12914 w 13655"/>
                <a:gd name="connsiteY4" fmla="*/ 7 h 6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5" h="6276">
                  <a:moveTo>
                    <a:pt x="12914" y="7"/>
                  </a:moveTo>
                  <a:cubicBezTo>
                    <a:pt x="9041" y="545"/>
                    <a:pt x="222" y="5062"/>
                    <a:pt x="7" y="6030"/>
                  </a:cubicBezTo>
                  <a:cubicBezTo>
                    <a:pt x="-208" y="6890"/>
                    <a:pt x="4739" y="5385"/>
                    <a:pt x="9149" y="3233"/>
                  </a:cubicBezTo>
                  <a:cubicBezTo>
                    <a:pt x="12376" y="1620"/>
                    <a:pt x="13236" y="760"/>
                    <a:pt x="13451" y="545"/>
                  </a:cubicBezTo>
                  <a:cubicBezTo>
                    <a:pt x="13989" y="-101"/>
                    <a:pt x="13344" y="7"/>
                    <a:pt x="12914"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1" name="任意多边形: 形状 1951">
              <a:extLst>
                <a:ext uri="{FF2B5EF4-FFF2-40B4-BE49-F238E27FC236}">
                  <a16:creationId xmlns:a16="http://schemas.microsoft.com/office/drawing/2014/main" xmlns="" id="{FEEB990C-C6A3-4D9A-AB45-BB3FCA05547F}"/>
                </a:ext>
              </a:extLst>
            </p:cNvPr>
            <p:cNvSpPr/>
            <p:nvPr/>
          </p:nvSpPr>
          <p:spPr>
            <a:xfrm>
              <a:off x="1057756" y="6577491"/>
              <a:ext cx="62311" cy="27310"/>
            </a:xfrm>
            <a:custGeom>
              <a:avLst/>
              <a:gdLst>
                <a:gd name="connsiteX0" fmla="*/ 14736 w 14746"/>
                <a:gd name="connsiteY0" fmla="*/ 81 h 6463"/>
                <a:gd name="connsiteX1" fmla="*/ 14198 w 14746"/>
                <a:gd name="connsiteY1" fmla="*/ 81 h 6463"/>
                <a:gd name="connsiteX2" fmla="*/ 1 w 14746"/>
                <a:gd name="connsiteY2" fmla="*/ 6426 h 6463"/>
                <a:gd name="connsiteX3" fmla="*/ 9358 w 14746"/>
                <a:gd name="connsiteY3" fmla="*/ 3307 h 6463"/>
                <a:gd name="connsiteX4" fmla="*/ 14736 w 14746"/>
                <a:gd name="connsiteY4" fmla="*/ 81 h 6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6" h="6463">
                  <a:moveTo>
                    <a:pt x="14736" y="81"/>
                  </a:moveTo>
                  <a:cubicBezTo>
                    <a:pt x="14628" y="-27"/>
                    <a:pt x="14521" y="-27"/>
                    <a:pt x="14198" y="81"/>
                  </a:cubicBezTo>
                  <a:cubicBezTo>
                    <a:pt x="10434" y="618"/>
                    <a:pt x="-107" y="5674"/>
                    <a:pt x="1" y="6426"/>
                  </a:cubicBezTo>
                  <a:cubicBezTo>
                    <a:pt x="646" y="6749"/>
                    <a:pt x="5916" y="4921"/>
                    <a:pt x="9358" y="3307"/>
                  </a:cubicBezTo>
                  <a:cubicBezTo>
                    <a:pt x="11940" y="2124"/>
                    <a:pt x="14951" y="618"/>
                    <a:pt x="14736"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2" name="任意多边形: 形状 1952">
              <a:extLst>
                <a:ext uri="{FF2B5EF4-FFF2-40B4-BE49-F238E27FC236}">
                  <a16:creationId xmlns:a16="http://schemas.microsoft.com/office/drawing/2014/main" xmlns="" id="{A57E6738-20BF-46FB-A19B-C66A9EE3A2D0}"/>
                </a:ext>
              </a:extLst>
            </p:cNvPr>
            <p:cNvSpPr/>
            <p:nvPr/>
          </p:nvSpPr>
          <p:spPr>
            <a:xfrm>
              <a:off x="1138207" y="6566923"/>
              <a:ext cx="66807" cy="27741"/>
            </a:xfrm>
            <a:custGeom>
              <a:avLst/>
              <a:gdLst>
                <a:gd name="connsiteX0" fmla="*/ 15811 w 15810"/>
                <a:gd name="connsiteY0" fmla="*/ 108 h 6565"/>
                <a:gd name="connsiteX1" fmla="*/ 15811 w 15810"/>
                <a:gd name="connsiteY1" fmla="*/ 0 h 6565"/>
                <a:gd name="connsiteX2" fmla="*/ 15488 w 15810"/>
                <a:gd name="connsiteY2" fmla="*/ 0 h 6565"/>
                <a:gd name="connsiteX3" fmla="*/ 0 w 15810"/>
                <a:gd name="connsiteY3" fmla="*/ 6561 h 6565"/>
                <a:gd name="connsiteX4" fmla="*/ 9465 w 15810"/>
                <a:gd name="connsiteY4" fmla="*/ 3334 h 6565"/>
                <a:gd name="connsiteX5" fmla="*/ 15811 w 15810"/>
                <a:gd name="connsiteY5" fmla="*/ 108 h 6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10" h="6565">
                  <a:moveTo>
                    <a:pt x="15811" y="108"/>
                  </a:moveTo>
                  <a:cubicBezTo>
                    <a:pt x="15811" y="108"/>
                    <a:pt x="15811" y="0"/>
                    <a:pt x="15811" y="0"/>
                  </a:cubicBezTo>
                  <a:cubicBezTo>
                    <a:pt x="15703" y="0"/>
                    <a:pt x="15596" y="0"/>
                    <a:pt x="15488" y="0"/>
                  </a:cubicBezTo>
                  <a:cubicBezTo>
                    <a:pt x="12476" y="538"/>
                    <a:pt x="107" y="5808"/>
                    <a:pt x="0" y="6561"/>
                  </a:cubicBezTo>
                  <a:cubicBezTo>
                    <a:pt x="860" y="6669"/>
                    <a:pt x="5700" y="4948"/>
                    <a:pt x="9465" y="3334"/>
                  </a:cubicBezTo>
                  <a:cubicBezTo>
                    <a:pt x="10433" y="2904"/>
                    <a:pt x="15058" y="968"/>
                    <a:pt x="15811"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3" name="任意多边形: 形状 1953">
              <a:extLst>
                <a:ext uri="{FF2B5EF4-FFF2-40B4-BE49-F238E27FC236}">
                  <a16:creationId xmlns:a16="http://schemas.microsoft.com/office/drawing/2014/main" xmlns="" id="{273CFA9C-0B5E-4B94-B873-B4162EDED1FB}"/>
                </a:ext>
              </a:extLst>
            </p:cNvPr>
            <p:cNvSpPr/>
            <p:nvPr/>
          </p:nvSpPr>
          <p:spPr>
            <a:xfrm>
              <a:off x="1208196" y="6555108"/>
              <a:ext cx="71354" cy="29085"/>
            </a:xfrm>
            <a:custGeom>
              <a:avLst/>
              <a:gdLst>
                <a:gd name="connsiteX0" fmla="*/ 16564 w 16886"/>
                <a:gd name="connsiteY0" fmla="*/ 0 h 6883"/>
                <a:gd name="connsiteX1" fmla="*/ 0 w 16886"/>
                <a:gd name="connsiteY1" fmla="*/ 6776 h 6883"/>
                <a:gd name="connsiteX2" fmla="*/ 108 w 16886"/>
                <a:gd name="connsiteY2" fmla="*/ 6884 h 6883"/>
                <a:gd name="connsiteX3" fmla="*/ 9680 w 16886"/>
                <a:gd name="connsiteY3" fmla="*/ 3549 h 6883"/>
                <a:gd name="connsiteX4" fmla="*/ 16886 w 16886"/>
                <a:gd name="connsiteY4" fmla="*/ 107 h 6883"/>
                <a:gd name="connsiteX5" fmla="*/ 16564 w 16886"/>
                <a:gd name="connsiteY5" fmla="*/ 0 h 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86" h="6883">
                  <a:moveTo>
                    <a:pt x="16564" y="0"/>
                  </a:moveTo>
                  <a:cubicBezTo>
                    <a:pt x="13767" y="538"/>
                    <a:pt x="968" y="5916"/>
                    <a:pt x="0" y="6776"/>
                  </a:cubicBezTo>
                  <a:cubicBezTo>
                    <a:pt x="0" y="6776"/>
                    <a:pt x="0" y="6776"/>
                    <a:pt x="108" y="6884"/>
                  </a:cubicBezTo>
                  <a:cubicBezTo>
                    <a:pt x="1183" y="6776"/>
                    <a:pt x="5916" y="5055"/>
                    <a:pt x="9680" y="3549"/>
                  </a:cubicBezTo>
                  <a:cubicBezTo>
                    <a:pt x="10863" y="3119"/>
                    <a:pt x="16564" y="753"/>
                    <a:pt x="16886" y="107"/>
                  </a:cubicBezTo>
                  <a:cubicBezTo>
                    <a:pt x="16671" y="0"/>
                    <a:pt x="16564" y="0"/>
                    <a:pt x="1656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4" name="任意多边形: 形状 1954">
              <a:extLst>
                <a:ext uri="{FF2B5EF4-FFF2-40B4-BE49-F238E27FC236}">
                  <a16:creationId xmlns:a16="http://schemas.microsoft.com/office/drawing/2014/main" xmlns="" id="{D8D8FDC5-71D2-4E0D-B46E-D45D51C2CED9}"/>
                </a:ext>
              </a:extLst>
            </p:cNvPr>
            <p:cNvSpPr/>
            <p:nvPr/>
          </p:nvSpPr>
          <p:spPr>
            <a:xfrm>
              <a:off x="1267278" y="6543293"/>
              <a:ext cx="74535" cy="29541"/>
            </a:xfrm>
            <a:custGeom>
              <a:avLst/>
              <a:gdLst>
                <a:gd name="connsiteX0" fmla="*/ 17532 w 17639"/>
                <a:gd name="connsiteY0" fmla="*/ 0 h 6991"/>
                <a:gd name="connsiteX1" fmla="*/ 0 w 17639"/>
                <a:gd name="connsiteY1" fmla="*/ 6991 h 6991"/>
                <a:gd name="connsiteX2" fmla="*/ 9680 w 17639"/>
                <a:gd name="connsiteY2" fmla="*/ 3549 h 6991"/>
                <a:gd name="connsiteX3" fmla="*/ 17639 w 17639"/>
                <a:gd name="connsiteY3" fmla="*/ 0 h 6991"/>
                <a:gd name="connsiteX4" fmla="*/ 17532 w 17639"/>
                <a:gd name="connsiteY4" fmla="*/ 0 h 6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39" h="6991">
                  <a:moveTo>
                    <a:pt x="17532" y="0"/>
                  </a:moveTo>
                  <a:cubicBezTo>
                    <a:pt x="15703" y="430"/>
                    <a:pt x="753" y="6346"/>
                    <a:pt x="0" y="6991"/>
                  </a:cubicBezTo>
                  <a:cubicBezTo>
                    <a:pt x="860" y="6884"/>
                    <a:pt x="5808" y="5055"/>
                    <a:pt x="9680" y="3549"/>
                  </a:cubicBezTo>
                  <a:cubicBezTo>
                    <a:pt x="10971" y="3012"/>
                    <a:pt x="17209" y="538"/>
                    <a:pt x="17639" y="0"/>
                  </a:cubicBezTo>
                  <a:cubicBezTo>
                    <a:pt x="17639" y="0"/>
                    <a:pt x="17532" y="0"/>
                    <a:pt x="175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5" name="任意多边形: 形状 1955">
              <a:extLst>
                <a:ext uri="{FF2B5EF4-FFF2-40B4-BE49-F238E27FC236}">
                  <a16:creationId xmlns:a16="http://schemas.microsoft.com/office/drawing/2014/main" xmlns="" id="{1DEBFC8E-8DEE-4A77-B9BF-2C4897E751FC}"/>
                </a:ext>
              </a:extLst>
            </p:cNvPr>
            <p:cNvSpPr/>
            <p:nvPr/>
          </p:nvSpPr>
          <p:spPr>
            <a:xfrm>
              <a:off x="1315911" y="6531474"/>
              <a:ext cx="77261" cy="30450"/>
            </a:xfrm>
            <a:custGeom>
              <a:avLst/>
              <a:gdLst>
                <a:gd name="connsiteX0" fmla="*/ 18284 w 18284"/>
                <a:gd name="connsiteY0" fmla="*/ 0 h 7206"/>
                <a:gd name="connsiteX1" fmla="*/ 18284 w 18284"/>
                <a:gd name="connsiteY1" fmla="*/ 0 h 7206"/>
                <a:gd name="connsiteX2" fmla="*/ 0 w 18284"/>
                <a:gd name="connsiteY2" fmla="*/ 7206 h 7206"/>
                <a:gd name="connsiteX3" fmla="*/ 9572 w 18284"/>
                <a:gd name="connsiteY3" fmla="*/ 3657 h 7206"/>
                <a:gd name="connsiteX4" fmla="*/ 9572 w 18284"/>
                <a:gd name="connsiteY4" fmla="*/ 3657 h 7206"/>
                <a:gd name="connsiteX5" fmla="*/ 18284 w 18284"/>
                <a:gd name="connsiteY5" fmla="*/ 0 h 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7206">
                  <a:moveTo>
                    <a:pt x="18284" y="0"/>
                  </a:moveTo>
                  <a:cubicBezTo>
                    <a:pt x="18284" y="0"/>
                    <a:pt x="18284" y="0"/>
                    <a:pt x="18284" y="0"/>
                  </a:cubicBezTo>
                  <a:cubicBezTo>
                    <a:pt x="18069" y="108"/>
                    <a:pt x="860" y="6668"/>
                    <a:pt x="0" y="7206"/>
                  </a:cubicBezTo>
                  <a:cubicBezTo>
                    <a:pt x="1183" y="6884"/>
                    <a:pt x="5593" y="5270"/>
                    <a:pt x="9572" y="3657"/>
                  </a:cubicBezTo>
                  <a:lnTo>
                    <a:pt x="9572" y="3657"/>
                  </a:lnTo>
                  <a:cubicBezTo>
                    <a:pt x="13444" y="2044"/>
                    <a:pt x="17962" y="215"/>
                    <a:pt x="1828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6" name="任意多边形: 形状 1956">
              <a:extLst>
                <a:ext uri="{FF2B5EF4-FFF2-40B4-BE49-F238E27FC236}">
                  <a16:creationId xmlns:a16="http://schemas.microsoft.com/office/drawing/2014/main" xmlns="" id="{353186A5-4F57-4416-B799-9B17A580C718}"/>
                </a:ext>
              </a:extLst>
            </p:cNvPr>
            <p:cNvSpPr/>
            <p:nvPr/>
          </p:nvSpPr>
          <p:spPr>
            <a:xfrm>
              <a:off x="1359540" y="6518751"/>
              <a:ext cx="73171" cy="28633"/>
            </a:xfrm>
            <a:custGeom>
              <a:avLst/>
              <a:gdLst>
                <a:gd name="connsiteX0" fmla="*/ 15058 w 17316"/>
                <a:gd name="connsiteY0" fmla="*/ 968 h 6776"/>
                <a:gd name="connsiteX1" fmla="*/ 17316 w 17316"/>
                <a:gd name="connsiteY1" fmla="*/ 0 h 6776"/>
                <a:gd name="connsiteX2" fmla="*/ 0 w 17316"/>
                <a:gd name="connsiteY2" fmla="*/ 6776 h 6776"/>
                <a:gd name="connsiteX3" fmla="*/ 15058 w 17316"/>
                <a:gd name="connsiteY3" fmla="*/ 968 h 6776"/>
              </a:gdLst>
              <a:ahLst/>
              <a:cxnLst>
                <a:cxn ang="0">
                  <a:pos x="connsiteX0" y="connsiteY0"/>
                </a:cxn>
                <a:cxn ang="0">
                  <a:pos x="connsiteX1" y="connsiteY1"/>
                </a:cxn>
                <a:cxn ang="0">
                  <a:pos x="connsiteX2" y="connsiteY2"/>
                </a:cxn>
                <a:cxn ang="0">
                  <a:pos x="connsiteX3" y="connsiteY3"/>
                </a:cxn>
              </a:cxnLst>
              <a:rect l="l" t="t" r="r" b="b"/>
              <a:pathLst>
                <a:path w="17316" h="6776">
                  <a:moveTo>
                    <a:pt x="15058" y="968"/>
                  </a:moveTo>
                  <a:cubicBezTo>
                    <a:pt x="15811" y="645"/>
                    <a:pt x="16564" y="430"/>
                    <a:pt x="17316" y="0"/>
                  </a:cubicBezTo>
                  <a:cubicBezTo>
                    <a:pt x="11508" y="2151"/>
                    <a:pt x="5808" y="4625"/>
                    <a:pt x="0" y="6776"/>
                  </a:cubicBezTo>
                  <a:lnTo>
                    <a:pt x="15058" y="96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437" name="任意多边形: 形状 1967">
              <a:extLst>
                <a:ext uri="{FF2B5EF4-FFF2-40B4-BE49-F238E27FC236}">
                  <a16:creationId xmlns:a16="http://schemas.microsoft.com/office/drawing/2014/main" xmlns="" id="{3362B3A9-E4F6-4703-81AD-8660F640F11D}"/>
                </a:ext>
              </a:extLst>
            </p:cNvPr>
            <p:cNvSpPr/>
            <p:nvPr/>
          </p:nvSpPr>
          <p:spPr>
            <a:xfrm>
              <a:off x="129214" y="6680545"/>
              <a:ext cx="28823" cy="18081"/>
            </a:xfrm>
            <a:custGeom>
              <a:avLst/>
              <a:gdLst>
                <a:gd name="connsiteX0" fmla="*/ 6675 w 6821"/>
                <a:gd name="connsiteY0" fmla="*/ 2366 h 4279"/>
                <a:gd name="connsiteX1" fmla="*/ 2158 w 6821"/>
                <a:gd name="connsiteY1" fmla="*/ 0 h 4279"/>
                <a:gd name="connsiteX2" fmla="*/ 975 w 6821"/>
                <a:gd name="connsiteY2" fmla="*/ 215 h 4279"/>
                <a:gd name="connsiteX3" fmla="*/ 2588 w 6821"/>
                <a:gd name="connsiteY3" fmla="*/ 3872 h 4279"/>
                <a:gd name="connsiteX4" fmla="*/ 6675 w 6821"/>
                <a:gd name="connsiteY4" fmla="*/ 2366 h 4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1" h="4279">
                  <a:moveTo>
                    <a:pt x="6675" y="2366"/>
                  </a:moveTo>
                  <a:cubicBezTo>
                    <a:pt x="6245" y="1398"/>
                    <a:pt x="4631" y="0"/>
                    <a:pt x="2158" y="0"/>
                  </a:cubicBezTo>
                  <a:cubicBezTo>
                    <a:pt x="1727" y="0"/>
                    <a:pt x="1405" y="0"/>
                    <a:pt x="975" y="215"/>
                  </a:cubicBezTo>
                  <a:cubicBezTo>
                    <a:pt x="-854" y="860"/>
                    <a:pt x="7" y="2904"/>
                    <a:pt x="2588" y="3872"/>
                  </a:cubicBezTo>
                  <a:cubicBezTo>
                    <a:pt x="5169" y="4840"/>
                    <a:pt x="7428" y="3980"/>
                    <a:pt x="6675"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8" name="任意多边形: 形状 1968">
              <a:extLst>
                <a:ext uri="{FF2B5EF4-FFF2-40B4-BE49-F238E27FC236}">
                  <a16:creationId xmlns:a16="http://schemas.microsoft.com/office/drawing/2014/main" xmlns="" id="{B697A893-F3B4-44C1-9A33-566D0BB5A9A1}"/>
                </a:ext>
              </a:extLst>
            </p:cNvPr>
            <p:cNvSpPr/>
            <p:nvPr/>
          </p:nvSpPr>
          <p:spPr>
            <a:xfrm>
              <a:off x="231233" y="6679184"/>
              <a:ext cx="26659" cy="18031"/>
            </a:xfrm>
            <a:custGeom>
              <a:avLst/>
              <a:gdLst>
                <a:gd name="connsiteX0" fmla="*/ 6302 w 6309"/>
                <a:gd name="connsiteY0" fmla="*/ 2366 h 4267"/>
                <a:gd name="connsiteX1" fmla="*/ 2860 w 6309"/>
                <a:gd name="connsiteY1" fmla="*/ 0 h 4267"/>
                <a:gd name="connsiteX2" fmla="*/ 386 w 6309"/>
                <a:gd name="connsiteY2" fmla="*/ 3119 h 4267"/>
                <a:gd name="connsiteX3" fmla="*/ 6302 w 6309"/>
                <a:gd name="connsiteY3" fmla="*/ 2366 h 4267"/>
              </a:gdLst>
              <a:ahLst/>
              <a:cxnLst>
                <a:cxn ang="0">
                  <a:pos x="connsiteX0" y="connsiteY0"/>
                </a:cxn>
                <a:cxn ang="0">
                  <a:pos x="connsiteX1" y="connsiteY1"/>
                </a:cxn>
                <a:cxn ang="0">
                  <a:pos x="connsiteX2" y="connsiteY2"/>
                </a:cxn>
                <a:cxn ang="0">
                  <a:pos x="connsiteX3" y="connsiteY3"/>
                </a:cxn>
              </a:cxnLst>
              <a:rect l="l" t="t" r="r" b="b"/>
              <a:pathLst>
                <a:path w="6309" h="4267">
                  <a:moveTo>
                    <a:pt x="6302" y="2366"/>
                  </a:moveTo>
                  <a:cubicBezTo>
                    <a:pt x="6410" y="1398"/>
                    <a:pt x="5334" y="0"/>
                    <a:pt x="2860" y="0"/>
                  </a:cubicBezTo>
                  <a:cubicBezTo>
                    <a:pt x="279" y="108"/>
                    <a:pt x="-582" y="1828"/>
                    <a:pt x="386" y="3119"/>
                  </a:cubicBezTo>
                  <a:cubicBezTo>
                    <a:pt x="2000" y="4948"/>
                    <a:pt x="6087" y="4517"/>
                    <a:pt x="6302"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9" name="任意多边形: 形状 1969">
              <a:extLst>
                <a:ext uri="{FF2B5EF4-FFF2-40B4-BE49-F238E27FC236}">
                  <a16:creationId xmlns:a16="http://schemas.microsoft.com/office/drawing/2014/main" xmlns="" id="{682760AC-A156-4270-B692-FD2509DC09FD}"/>
                </a:ext>
              </a:extLst>
            </p:cNvPr>
            <p:cNvSpPr/>
            <p:nvPr/>
          </p:nvSpPr>
          <p:spPr>
            <a:xfrm>
              <a:off x="332106" y="6676454"/>
              <a:ext cx="27137" cy="18225"/>
            </a:xfrm>
            <a:custGeom>
              <a:avLst/>
              <a:gdLst>
                <a:gd name="connsiteX0" fmla="*/ 3941 w 6422"/>
                <a:gd name="connsiteY0" fmla="*/ 0 h 4313"/>
                <a:gd name="connsiteX1" fmla="*/ 69 w 6422"/>
                <a:gd name="connsiteY1" fmla="*/ 3119 h 4313"/>
                <a:gd name="connsiteX2" fmla="*/ 6200 w 6422"/>
                <a:gd name="connsiteY2" fmla="*/ 2366 h 4313"/>
                <a:gd name="connsiteX3" fmla="*/ 3941 w 6422"/>
                <a:gd name="connsiteY3" fmla="*/ 0 h 4313"/>
              </a:gdLst>
              <a:ahLst/>
              <a:cxnLst>
                <a:cxn ang="0">
                  <a:pos x="connsiteX0" y="connsiteY0"/>
                </a:cxn>
                <a:cxn ang="0">
                  <a:pos x="connsiteX1" y="connsiteY1"/>
                </a:cxn>
                <a:cxn ang="0">
                  <a:pos x="connsiteX2" y="connsiteY2"/>
                </a:cxn>
                <a:cxn ang="0">
                  <a:pos x="connsiteX3" y="connsiteY3"/>
                </a:cxn>
              </a:cxnLst>
              <a:rect l="l" t="t" r="r" b="b"/>
              <a:pathLst>
                <a:path w="6422" h="4313">
                  <a:moveTo>
                    <a:pt x="3941" y="0"/>
                  </a:moveTo>
                  <a:cubicBezTo>
                    <a:pt x="1252" y="215"/>
                    <a:pt x="-361" y="1828"/>
                    <a:pt x="69" y="3119"/>
                  </a:cubicBezTo>
                  <a:cubicBezTo>
                    <a:pt x="714" y="5055"/>
                    <a:pt x="5017" y="4517"/>
                    <a:pt x="6200" y="2366"/>
                  </a:cubicBezTo>
                  <a:cubicBezTo>
                    <a:pt x="6738" y="1398"/>
                    <a:pt x="6415" y="0"/>
                    <a:pt x="394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0" name="任意多边形: 形状 1970">
              <a:extLst>
                <a:ext uri="{FF2B5EF4-FFF2-40B4-BE49-F238E27FC236}">
                  <a16:creationId xmlns:a16="http://schemas.microsoft.com/office/drawing/2014/main" xmlns="" id="{7C324D14-11BE-445D-97CB-C3781EC90E71}"/>
                </a:ext>
              </a:extLst>
            </p:cNvPr>
            <p:cNvSpPr/>
            <p:nvPr/>
          </p:nvSpPr>
          <p:spPr>
            <a:xfrm>
              <a:off x="431475" y="6673273"/>
              <a:ext cx="30445" cy="18703"/>
            </a:xfrm>
            <a:custGeom>
              <a:avLst/>
              <a:gdLst>
                <a:gd name="connsiteX0" fmla="*/ 0 w 7205"/>
                <a:gd name="connsiteY0" fmla="*/ 3442 h 4426"/>
                <a:gd name="connsiteX1" fmla="*/ 6453 w 7205"/>
                <a:gd name="connsiteY1" fmla="*/ 2366 h 4426"/>
                <a:gd name="connsiteX2" fmla="*/ 5378 w 7205"/>
                <a:gd name="connsiteY2" fmla="*/ 0 h 4426"/>
                <a:gd name="connsiteX3" fmla="*/ 0 w 7205"/>
                <a:gd name="connsiteY3" fmla="*/ 3442 h 4426"/>
              </a:gdLst>
              <a:ahLst/>
              <a:cxnLst>
                <a:cxn ang="0">
                  <a:pos x="connsiteX0" y="connsiteY0"/>
                </a:cxn>
                <a:cxn ang="0">
                  <a:pos x="connsiteX1" y="connsiteY1"/>
                </a:cxn>
                <a:cxn ang="0">
                  <a:pos x="connsiteX2" y="connsiteY2"/>
                </a:cxn>
                <a:cxn ang="0">
                  <a:pos x="connsiteX3" y="connsiteY3"/>
                </a:cxn>
              </a:cxnLst>
              <a:rect l="l" t="t" r="r" b="b"/>
              <a:pathLst>
                <a:path w="7205" h="4426">
                  <a:moveTo>
                    <a:pt x="0" y="3442"/>
                  </a:moveTo>
                  <a:cubicBezTo>
                    <a:pt x="0" y="5163"/>
                    <a:pt x="4302" y="4517"/>
                    <a:pt x="6453" y="2366"/>
                  </a:cubicBezTo>
                  <a:cubicBezTo>
                    <a:pt x="7636" y="1183"/>
                    <a:pt x="7529" y="0"/>
                    <a:pt x="5378" y="0"/>
                  </a:cubicBezTo>
                  <a:cubicBezTo>
                    <a:pt x="2474" y="215"/>
                    <a:pt x="0" y="2151"/>
                    <a:pt x="0" y="34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1" name="任意多边形: 形状 1971">
              <a:extLst>
                <a:ext uri="{FF2B5EF4-FFF2-40B4-BE49-F238E27FC236}">
                  <a16:creationId xmlns:a16="http://schemas.microsoft.com/office/drawing/2014/main" xmlns="" id="{0A27D1D6-A14A-4148-8D85-5357EDAEDA30}"/>
                </a:ext>
              </a:extLst>
            </p:cNvPr>
            <p:cNvSpPr/>
            <p:nvPr/>
          </p:nvSpPr>
          <p:spPr>
            <a:xfrm>
              <a:off x="528706" y="6668709"/>
              <a:ext cx="35689" cy="19298"/>
            </a:xfrm>
            <a:custGeom>
              <a:avLst/>
              <a:gdLst>
                <a:gd name="connsiteX0" fmla="*/ 6999 w 8446"/>
                <a:gd name="connsiteY0" fmla="*/ 5 h 4567"/>
                <a:gd name="connsiteX1" fmla="*/ 7 w 8446"/>
                <a:gd name="connsiteY1" fmla="*/ 3877 h 4567"/>
                <a:gd name="connsiteX2" fmla="*/ 6891 w 8446"/>
                <a:gd name="connsiteY2" fmla="*/ 2479 h 4567"/>
                <a:gd name="connsiteX3" fmla="*/ 7751 w 8446"/>
                <a:gd name="connsiteY3" fmla="*/ 1834 h 4567"/>
                <a:gd name="connsiteX4" fmla="*/ 6999 w 8446"/>
                <a:gd name="connsiteY4" fmla="*/ 5 h 4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 h="4567">
                  <a:moveTo>
                    <a:pt x="6999" y="5"/>
                  </a:moveTo>
                  <a:cubicBezTo>
                    <a:pt x="3772" y="328"/>
                    <a:pt x="222" y="2694"/>
                    <a:pt x="7" y="3877"/>
                  </a:cubicBezTo>
                  <a:cubicBezTo>
                    <a:pt x="-208" y="5383"/>
                    <a:pt x="4310" y="4200"/>
                    <a:pt x="6891" y="2479"/>
                  </a:cubicBezTo>
                  <a:cubicBezTo>
                    <a:pt x="7214" y="2264"/>
                    <a:pt x="7536" y="2049"/>
                    <a:pt x="7751" y="1834"/>
                  </a:cubicBezTo>
                  <a:cubicBezTo>
                    <a:pt x="7967" y="1511"/>
                    <a:pt x="9580" y="-102"/>
                    <a:pt x="6999"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2" name="任意多边形: 形状 1972">
              <a:extLst>
                <a:ext uri="{FF2B5EF4-FFF2-40B4-BE49-F238E27FC236}">
                  <a16:creationId xmlns:a16="http://schemas.microsoft.com/office/drawing/2014/main" xmlns="" id="{FFB8E9F1-B11F-41E3-AD9C-2692A3D9ED1B}"/>
                </a:ext>
              </a:extLst>
            </p:cNvPr>
            <p:cNvSpPr/>
            <p:nvPr/>
          </p:nvSpPr>
          <p:spPr>
            <a:xfrm>
              <a:off x="624628" y="6662776"/>
              <a:ext cx="41259" cy="19835"/>
            </a:xfrm>
            <a:custGeom>
              <a:avLst/>
              <a:gdLst>
                <a:gd name="connsiteX0" fmla="*/ 9359 w 9764"/>
                <a:gd name="connsiteY0" fmla="*/ 1086 h 4694"/>
                <a:gd name="connsiteX1" fmla="*/ 8714 w 9764"/>
                <a:gd name="connsiteY1" fmla="*/ 10 h 4694"/>
                <a:gd name="connsiteX2" fmla="*/ 2 w 9764"/>
                <a:gd name="connsiteY2" fmla="*/ 4313 h 4694"/>
                <a:gd name="connsiteX3" fmla="*/ 7423 w 9764"/>
                <a:gd name="connsiteY3" fmla="*/ 2484 h 4694"/>
                <a:gd name="connsiteX4" fmla="*/ 9359 w 9764"/>
                <a:gd name="connsiteY4" fmla="*/ 1086 h 4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4" h="4694">
                  <a:moveTo>
                    <a:pt x="9359" y="1086"/>
                  </a:moveTo>
                  <a:cubicBezTo>
                    <a:pt x="9790" y="656"/>
                    <a:pt x="10220" y="-97"/>
                    <a:pt x="8714" y="10"/>
                  </a:cubicBezTo>
                  <a:cubicBezTo>
                    <a:pt x="5272" y="333"/>
                    <a:pt x="217" y="3237"/>
                    <a:pt x="2" y="4313"/>
                  </a:cubicBezTo>
                  <a:cubicBezTo>
                    <a:pt x="-106" y="5281"/>
                    <a:pt x="4197" y="4313"/>
                    <a:pt x="7423" y="2484"/>
                  </a:cubicBezTo>
                  <a:cubicBezTo>
                    <a:pt x="8499" y="1839"/>
                    <a:pt x="9037" y="1409"/>
                    <a:pt x="9359" y="10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3" name="任意多边形: 形状 1973">
              <a:extLst>
                <a:ext uri="{FF2B5EF4-FFF2-40B4-BE49-F238E27FC236}">
                  <a16:creationId xmlns:a16="http://schemas.microsoft.com/office/drawing/2014/main" xmlns="" id="{F6A861B0-F2BB-45C1-A9EC-81365FFDACC5}"/>
                </a:ext>
              </a:extLst>
            </p:cNvPr>
            <p:cNvSpPr/>
            <p:nvPr/>
          </p:nvSpPr>
          <p:spPr>
            <a:xfrm>
              <a:off x="716864" y="6656429"/>
              <a:ext cx="48020" cy="20329"/>
            </a:xfrm>
            <a:custGeom>
              <a:avLst/>
              <a:gdLst>
                <a:gd name="connsiteX0" fmla="*/ 11193 w 11364"/>
                <a:gd name="connsiteY0" fmla="*/ 545 h 4811"/>
                <a:gd name="connsiteX1" fmla="*/ 10440 w 11364"/>
                <a:gd name="connsiteY1" fmla="*/ 7 h 4811"/>
                <a:gd name="connsiteX2" fmla="*/ 8 w 11364"/>
                <a:gd name="connsiteY2" fmla="*/ 4524 h 4811"/>
                <a:gd name="connsiteX3" fmla="*/ 7967 w 11364"/>
                <a:gd name="connsiteY3" fmla="*/ 2480 h 4811"/>
                <a:gd name="connsiteX4" fmla="*/ 11193 w 11364"/>
                <a:gd name="connsiteY4" fmla="*/ 545 h 4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64" h="4811">
                  <a:moveTo>
                    <a:pt x="11193" y="545"/>
                  </a:moveTo>
                  <a:cubicBezTo>
                    <a:pt x="11731" y="-101"/>
                    <a:pt x="10871" y="7"/>
                    <a:pt x="10440" y="7"/>
                  </a:cubicBezTo>
                  <a:cubicBezTo>
                    <a:pt x="6999" y="329"/>
                    <a:pt x="223" y="3556"/>
                    <a:pt x="8" y="4524"/>
                  </a:cubicBezTo>
                  <a:cubicBezTo>
                    <a:pt x="-208" y="5384"/>
                    <a:pt x="4202" y="4201"/>
                    <a:pt x="7967" y="2480"/>
                  </a:cubicBezTo>
                  <a:cubicBezTo>
                    <a:pt x="9580" y="1728"/>
                    <a:pt x="10763" y="975"/>
                    <a:pt x="11193" y="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4" name="任意多边形: 形状 1974">
              <a:extLst>
                <a:ext uri="{FF2B5EF4-FFF2-40B4-BE49-F238E27FC236}">
                  <a16:creationId xmlns:a16="http://schemas.microsoft.com/office/drawing/2014/main" xmlns="" id="{356A3513-91E4-43FF-8C76-573F39F9E972}"/>
                </a:ext>
              </a:extLst>
            </p:cNvPr>
            <p:cNvSpPr/>
            <p:nvPr/>
          </p:nvSpPr>
          <p:spPr>
            <a:xfrm>
              <a:off x="804613" y="6648278"/>
              <a:ext cx="53872" cy="20807"/>
            </a:xfrm>
            <a:custGeom>
              <a:avLst/>
              <a:gdLst>
                <a:gd name="connsiteX0" fmla="*/ 12692 w 12749"/>
                <a:gd name="connsiteY0" fmla="*/ 323 h 4924"/>
                <a:gd name="connsiteX1" fmla="*/ 12154 w 12749"/>
                <a:gd name="connsiteY1" fmla="*/ 0 h 4924"/>
                <a:gd name="connsiteX2" fmla="*/ 0 w 12749"/>
                <a:gd name="connsiteY2" fmla="*/ 4840 h 4924"/>
                <a:gd name="connsiteX3" fmla="*/ 8389 w 12749"/>
                <a:gd name="connsiteY3" fmla="*/ 2581 h 4924"/>
                <a:gd name="connsiteX4" fmla="*/ 12692 w 12749"/>
                <a:gd name="connsiteY4" fmla="*/ 323 h 4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49" h="4924">
                  <a:moveTo>
                    <a:pt x="12692" y="323"/>
                  </a:moveTo>
                  <a:cubicBezTo>
                    <a:pt x="12907" y="0"/>
                    <a:pt x="12477" y="0"/>
                    <a:pt x="12154" y="0"/>
                  </a:cubicBezTo>
                  <a:cubicBezTo>
                    <a:pt x="8712" y="430"/>
                    <a:pt x="215" y="3980"/>
                    <a:pt x="0" y="4840"/>
                  </a:cubicBezTo>
                  <a:cubicBezTo>
                    <a:pt x="323" y="5270"/>
                    <a:pt x="4948" y="3980"/>
                    <a:pt x="8389" y="2581"/>
                  </a:cubicBezTo>
                  <a:cubicBezTo>
                    <a:pt x="11186" y="1506"/>
                    <a:pt x="12477" y="645"/>
                    <a:pt x="12692"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5" name="任意多边形: 形状 1975">
              <a:extLst>
                <a:ext uri="{FF2B5EF4-FFF2-40B4-BE49-F238E27FC236}">
                  <a16:creationId xmlns:a16="http://schemas.microsoft.com/office/drawing/2014/main" xmlns="" id="{F02807CF-CE54-4DA2-B7A1-70BC6EE25273}"/>
                </a:ext>
              </a:extLst>
            </p:cNvPr>
            <p:cNvSpPr/>
            <p:nvPr/>
          </p:nvSpPr>
          <p:spPr>
            <a:xfrm>
              <a:off x="884604" y="6639755"/>
              <a:ext cx="59535" cy="21728"/>
            </a:xfrm>
            <a:custGeom>
              <a:avLst/>
              <a:gdLst>
                <a:gd name="connsiteX0" fmla="*/ 8712 w 14089"/>
                <a:gd name="connsiteY0" fmla="*/ 2662 h 5142"/>
                <a:gd name="connsiteX1" fmla="*/ 14090 w 14089"/>
                <a:gd name="connsiteY1" fmla="*/ 81 h 5142"/>
                <a:gd name="connsiteX2" fmla="*/ 13660 w 14089"/>
                <a:gd name="connsiteY2" fmla="*/ 81 h 5142"/>
                <a:gd name="connsiteX3" fmla="*/ 0 w 14089"/>
                <a:gd name="connsiteY3" fmla="*/ 5028 h 5142"/>
                <a:gd name="connsiteX4" fmla="*/ 0 w 14089"/>
                <a:gd name="connsiteY4" fmla="*/ 5136 h 5142"/>
                <a:gd name="connsiteX5" fmla="*/ 8712 w 14089"/>
                <a:gd name="connsiteY5" fmla="*/ 2662 h 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89" h="5142">
                  <a:moveTo>
                    <a:pt x="8712" y="2662"/>
                  </a:moveTo>
                  <a:cubicBezTo>
                    <a:pt x="10218" y="2124"/>
                    <a:pt x="13875" y="726"/>
                    <a:pt x="14090" y="81"/>
                  </a:cubicBezTo>
                  <a:cubicBezTo>
                    <a:pt x="13982" y="-27"/>
                    <a:pt x="13875" y="-27"/>
                    <a:pt x="13660" y="81"/>
                  </a:cubicBezTo>
                  <a:cubicBezTo>
                    <a:pt x="10648" y="511"/>
                    <a:pt x="753" y="4275"/>
                    <a:pt x="0" y="5028"/>
                  </a:cubicBezTo>
                  <a:cubicBezTo>
                    <a:pt x="0" y="5028"/>
                    <a:pt x="0" y="5136"/>
                    <a:pt x="0" y="5136"/>
                  </a:cubicBezTo>
                  <a:cubicBezTo>
                    <a:pt x="968" y="5243"/>
                    <a:pt x="5378" y="3953"/>
                    <a:pt x="8712" y="266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6" name="任意多边形: 形状 1976">
              <a:extLst>
                <a:ext uri="{FF2B5EF4-FFF2-40B4-BE49-F238E27FC236}">
                  <a16:creationId xmlns:a16="http://schemas.microsoft.com/office/drawing/2014/main" xmlns="" id="{17D127C4-72B2-43AE-96B7-6BB20DCB2E7A}"/>
                </a:ext>
              </a:extLst>
            </p:cNvPr>
            <p:cNvSpPr/>
            <p:nvPr/>
          </p:nvSpPr>
          <p:spPr>
            <a:xfrm>
              <a:off x="955957" y="6631008"/>
              <a:ext cx="64990" cy="22294"/>
            </a:xfrm>
            <a:custGeom>
              <a:avLst/>
              <a:gdLst>
                <a:gd name="connsiteX0" fmla="*/ 15380 w 15380"/>
                <a:gd name="connsiteY0" fmla="*/ 107 h 5276"/>
                <a:gd name="connsiteX1" fmla="*/ 15380 w 15380"/>
                <a:gd name="connsiteY1" fmla="*/ 0 h 5276"/>
                <a:gd name="connsiteX2" fmla="*/ 15058 w 15380"/>
                <a:gd name="connsiteY2" fmla="*/ 0 h 5276"/>
                <a:gd name="connsiteX3" fmla="*/ 0 w 15380"/>
                <a:gd name="connsiteY3" fmla="*/ 5270 h 5276"/>
                <a:gd name="connsiteX4" fmla="*/ 9035 w 15380"/>
                <a:gd name="connsiteY4" fmla="*/ 2689 h 5276"/>
                <a:gd name="connsiteX5" fmla="*/ 15380 w 15380"/>
                <a:gd name="connsiteY5" fmla="*/ 107 h 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5276">
                  <a:moveTo>
                    <a:pt x="15380" y="107"/>
                  </a:moveTo>
                  <a:cubicBezTo>
                    <a:pt x="15380" y="107"/>
                    <a:pt x="15380" y="0"/>
                    <a:pt x="15380" y="0"/>
                  </a:cubicBezTo>
                  <a:cubicBezTo>
                    <a:pt x="15273" y="0"/>
                    <a:pt x="15165" y="0"/>
                    <a:pt x="15058" y="0"/>
                  </a:cubicBezTo>
                  <a:cubicBezTo>
                    <a:pt x="12369" y="430"/>
                    <a:pt x="215" y="4625"/>
                    <a:pt x="0" y="5270"/>
                  </a:cubicBezTo>
                  <a:cubicBezTo>
                    <a:pt x="645" y="5378"/>
                    <a:pt x="5378" y="3980"/>
                    <a:pt x="9035" y="2689"/>
                  </a:cubicBezTo>
                  <a:cubicBezTo>
                    <a:pt x="9895" y="2474"/>
                    <a:pt x="14412" y="860"/>
                    <a:pt x="15380"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7" name="任意多边形: 形状 1977">
              <a:extLst>
                <a:ext uri="{FF2B5EF4-FFF2-40B4-BE49-F238E27FC236}">
                  <a16:creationId xmlns:a16="http://schemas.microsoft.com/office/drawing/2014/main" xmlns="" id="{38D8B702-62FA-4C1A-8975-AA5ED1A36888}"/>
                </a:ext>
              </a:extLst>
            </p:cNvPr>
            <p:cNvSpPr/>
            <p:nvPr/>
          </p:nvSpPr>
          <p:spPr>
            <a:xfrm>
              <a:off x="1018673" y="6621919"/>
              <a:ext cx="69537" cy="23177"/>
            </a:xfrm>
            <a:custGeom>
              <a:avLst/>
              <a:gdLst>
                <a:gd name="connsiteX0" fmla="*/ 16456 w 16456"/>
                <a:gd name="connsiteY0" fmla="*/ 0 h 5485"/>
                <a:gd name="connsiteX1" fmla="*/ 16349 w 16456"/>
                <a:gd name="connsiteY1" fmla="*/ 0 h 5485"/>
                <a:gd name="connsiteX2" fmla="*/ 0 w 16456"/>
                <a:gd name="connsiteY2" fmla="*/ 5485 h 5485"/>
                <a:gd name="connsiteX3" fmla="*/ 9250 w 16456"/>
                <a:gd name="connsiteY3" fmla="*/ 2796 h 5485"/>
                <a:gd name="connsiteX4" fmla="*/ 16456 w 16456"/>
                <a:gd name="connsiteY4" fmla="*/ 107 h 5485"/>
                <a:gd name="connsiteX5" fmla="*/ 16456 w 16456"/>
                <a:gd name="connsiteY5" fmla="*/ 0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56" h="5485">
                  <a:moveTo>
                    <a:pt x="16456" y="0"/>
                  </a:moveTo>
                  <a:cubicBezTo>
                    <a:pt x="16456" y="0"/>
                    <a:pt x="16349" y="0"/>
                    <a:pt x="16349" y="0"/>
                  </a:cubicBezTo>
                  <a:cubicBezTo>
                    <a:pt x="14413" y="323"/>
                    <a:pt x="323" y="4947"/>
                    <a:pt x="0" y="5485"/>
                  </a:cubicBezTo>
                  <a:cubicBezTo>
                    <a:pt x="968" y="5378"/>
                    <a:pt x="5700" y="3980"/>
                    <a:pt x="9250" y="2796"/>
                  </a:cubicBezTo>
                  <a:cubicBezTo>
                    <a:pt x="12046" y="1936"/>
                    <a:pt x="15380" y="753"/>
                    <a:pt x="16456" y="107"/>
                  </a:cubicBezTo>
                  <a:cubicBezTo>
                    <a:pt x="16456" y="0"/>
                    <a:pt x="16456" y="0"/>
                    <a:pt x="1645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8" name="任意多边形: 形状 1978">
              <a:extLst>
                <a:ext uri="{FF2B5EF4-FFF2-40B4-BE49-F238E27FC236}">
                  <a16:creationId xmlns:a16="http://schemas.microsoft.com/office/drawing/2014/main" xmlns="" id="{8772C3A0-34CE-48CD-ABC9-413ED5CA153A}"/>
                </a:ext>
              </a:extLst>
            </p:cNvPr>
            <p:cNvSpPr/>
            <p:nvPr/>
          </p:nvSpPr>
          <p:spPr>
            <a:xfrm>
              <a:off x="1072761" y="6611921"/>
              <a:ext cx="74079" cy="24086"/>
            </a:xfrm>
            <a:custGeom>
              <a:avLst/>
              <a:gdLst>
                <a:gd name="connsiteX0" fmla="*/ 17424 w 17531"/>
                <a:gd name="connsiteY0" fmla="*/ 0 h 5700"/>
                <a:gd name="connsiteX1" fmla="*/ 0 w 17531"/>
                <a:gd name="connsiteY1" fmla="*/ 5700 h 5700"/>
                <a:gd name="connsiteX2" fmla="*/ 9465 w 17531"/>
                <a:gd name="connsiteY2" fmla="*/ 2904 h 5700"/>
                <a:gd name="connsiteX3" fmla="*/ 17532 w 17531"/>
                <a:gd name="connsiteY3" fmla="*/ 0 h 5700"/>
                <a:gd name="connsiteX4" fmla="*/ 17424 w 17531"/>
                <a:gd name="connsiteY4" fmla="*/ 0 h 5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5700">
                  <a:moveTo>
                    <a:pt x="17424" y="0"/>
                  </a:moveTo>
                  <a:cubicBezTo>
                    <a:pt x="16026" y="323"/>
                    <a:pt x="860" y="5163"/>
                    <a:pt x="0" y="5700"/>
                  </a:cubicBezTo>
                  <a:cubicBezTo>
                    <a:pt x="753" y="5593"/>
                    <a:pt x="5378" y="4302"/>
                    <a:pt x="9465" y="2904"/>
                  </a:cubicBezTo>
                  <a:cubicBezTo>
                    <a:pt x="9788" y="2796"/>
                    <a:pt x="16886" y="538"/>
                    <a:pt x="17532" y="0"/>
                  </a:cubicBezTo>
                  <a:cubicBezTo>
                    <a:pt x="17532" y="0"/>
                    <a:pt x="17424" y="0"/>
                    <a:pt x="174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9" name="任意多边形: 形状 1979">
              <a:extLst>
                <a:ext uri="{FF2B5EF4-FFF2-40B4-BE49-F238E27FC236}">
                  <a16:creationId xmlns:a16="http://schemas.microsoft.com/office/drawing/2014/main" xmlns="" id="{82110372-87BA-48C5-9556-65000185EFDB}"/>
                </a:ext>
              </a:extLst>
            </p:cNvPr>
            <p:cNvSpPr/>
            <p:nvPr/>
          </p:nvSpPr>
          <p:spPr>
            <a:xfrm>
              <a:off x="1118208" y="6601919"/>
              <a:ext cx="77717" cy="24994"/>
            </a:xfrm>
            <a:custGeom>
              <a:avLst/>
              <a:gdLst>
                <a:gd name="connsiteX0" fmla="*/ 18392 w 18392"/>
                <a:gd name="connsiteY0" fmla="*/ 0 h 5915"/>
                <a:gd name="connsiteX1" fmla="*/ 18392 w 18392"/>
                <a:gd name="connsiteY1" fmla="*/ 0 h 5915"/>
                <a:gd name="connsiteX2" fmla="*/ 0 w 18392"/>
                <a:gd name="connsiteY2" fmla="*/ 5916 h 5915"/>
                <a:gd name="connsiteX3" fmla="*/ 9572 w 18392"/>
                <a:gd name="connsiteY3" fmla="*/ 3012 h 5915"/>
                <a:gd name="connsiteX4" fmla="*/ 9572 w 18392"/>
                <a:gd name="connsiteY4" fmla="*/ 3012 h 5915"/>
                <a:gd name="connsiteX5" fmla="*/ 18392 w 18392"/>
                <a:gd name="connsiteY5" fmla="*/ 0 h 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5915">
                  <a:moveTo>
                    <a:pt x="18392" y="0"/>
                  </a:moveTo>
                  <a:cubicBezTo>
                    <a:pt x="18284" y="0"/>
                    <a:pt x="18284" y="0"/>
                    <a:pt x="18392" y="0"/>
                  </a:cubicBezTo>
                  <a:cubicBezTo>
                    <a:pt x="18177" y="0"/>
                    <a:pt x="753" y="5485"/>
                    <a:pt x="0" y="5916"/>
                  </a:cubicBezTo>
                  <a:cubicBezTo>
                    <a:pt x="1076" y="5593"/>
                    <a:pt x="5378" y="4302"/>
                    <a:pt x="9572" y="3012"/>
                  </a:cubicBezTo>
                  <a:lnTo>
                    <a:pt x="9572" y="3012"/>
                  </a:lnTo>
                  <a:cubicBezTo>
                    <a:pt x="13444" y="1721"/>
                    <a:pt x="17962" y="215"/>
                    <a:pt x="1839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0" name="任意多边形: 形状 1980">
              <a:extLst>
                <a:ext uri="{FF2B5EF4-FFF2-40B4-BE49-F238E27FC236}">
                  <a16:creationId xmlns:a16="http://schemas.microsoft.com/office/drawing/2014/main" xmlns="" id="{5E1FD07E-5A59-4F24-BB2E-B37C069D6AC2}"/>
                </a:ext>
              </a:extLst>
            </p:cNvPr>
            <p:cNvSpPr/>
            <p:nvPr/>
          </p:nvSpPr>
          <p:spPr>
            <a:xfrm>
              <a:off x="1160020" y="6591921"/>
              <a:ext cx="74535" cy="23630"/>
            </a:xfrm>
            <a:custGeom>
              <a:avLst/>
              <a:gdLst>
                <a:gd name="connsiteX0" fmla="*/ 15273 w 17639"/>
                <a:gd name="connsiteY0" fmla="*/ 753 h 5592"/>
                <a:gd name="connsiteX1" fmla="*/ 17639 w 17639"/>
                <a:gd name="connsiteY1" fmla="*/ 0 h 5592"/>
                <a:gd name="connsiteX2" fmla="*/ 0 w 17639"/>
                <a:gd name="connsiteY2" fmla="*/ 5593 h 5592"/>
                <a:gd name="connsiteX3" fmla="*/ 15273 w 17639"/>
                <a:gd name="connsiteY3" fmla="*/ 753 h 5592"/>
              </a:gdLst>
              <a:ahLst/>
              <a:cxnLst>
                <a:cxn ang="0">
                  <a:pos x="connsiteX0" y="connsiteY0"/>
                </a:cxn>
                <a:cxn ang="0">
                  <a:pos x="connsiteX1" y="connsiteY1"/>
                </a:cxn>
                <a:cxn ang="0">
                  <a:pos x="connsiteX2" y="connsiteY2"/>
                </a:cxn>
                <a:cxn ang="0">
                  <a:pos x="connsiteX3" y="connsiteY3"/>
                </a:cxn>
              </a:cxnLst>
              <a:rect l="l" t="t" r="r" b="b"/>
              <a:pathLst>
                <a:path w="17639" h="5592">
                  <a:moveTo>
                    <a:pt x="15273" y="753"/>
                  </a:moveTo>
                  <a:cubicBezTo>
                    <a:pt x="16026" y="538"/>
                    <a:pt x="16886" y="215"/>
                    <a:pt x="17639" y="0"/>
                  </a:cubicBezTo>
                  <a:cubicBezTo>
                    <a:pt x="11724" y="1828"/>
                    <a:pt x="5916" y="3765"/>
                    <a:pt x="0" y="5593"/>
                  </a:cubicBezTo>
                  <a:lnTo>
                    <a:pt x="15273" y="75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451" name="任意多边形: 形状 1991">
              <a:extLst>
                <a:ext uri="{FF2B5EF4-FFF2-40B4-BE49-F238E27FC236}">
                  <a16:creationId xmlns:a16="http://schemas.microsoft.com/office/drawing/2014/main" xmlns="" id="{744C6B31-CB2A-4302-91C0-53BA5A86FFCB}"/>
                </a:ext>
              </a:extLst>
            </p:cNvPr>
            <p:cNvSpPr/>
            <p:nvPr/>
          </p:nvSpPr>
          <p:spPr>
            <a:xfrm>
              <a:off x="114661" y="6712816"/>
              <a:ext cx="26473" cy="13682"/>
            </a:xfrm>
            <a:custGeom>
              <a:avLst/>
              <a:gdLst>
                <a:gd name="connsiteX0" fmla="*/ 4741 w 6265"/>
                <a:gd name="connsiteY0" fmla="*/ 3227 h 3238"/>
                <a:gd name="connsiteX1" fmla="*/ 5924 w 6265"/>
                <a:gd name="connsiteY1" fmla="*/ 1828 h 3238"/>
                <a:gd name="connsiteX2" fmla="*/ 1407 w 6265"/>
                <a:gd name="connsiteY2" fmla="*/ 0 h 3238"/>
                <a:gd name="connsiteX3" fmla="*/ 224 w 6265"/>
                <a:gd name="connsiteY3" fmla="*/ 323 h 3238"/>
                <a:gd name="connsiteX4" fmla="*/ 4741 w 6265"/>
                <a:gd name="connsiteY4" fmla="*/ 3227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5" h="3238">
                  <a:moveTo>
                    <a:pt x="4741" y="3227"/>
                  </a:moveTo>
                  <a:cubicBezTo>
                    <a:pt x="6139" y="3334"/>
                    <a:pt x="6677" y="2689"/>
                    <a:pt x="5924" y="1828"/>
                  </a:cubicBezTo>
                  <a:cubicBezTo>
                    <a:pt x="5387" y="1183"/>
                    <a:pt x="3558" y="107"/>
                    <a:pt x="1407" y="0"/>
                  </a:cubicBezTo>
                  <a:cubicBezTo>
                    <a:pt x="1084" y="0"/>
                    <a:pt x="547" y="0"/>
                    <a:pt x="224" y="323"/>
                  </a:cubicBezTo>
                  <a:cubicBezTo>
                    <a:pt x="-852" y="1183"/>
                    <a:pt x="2160" y="3119"/>
                    <a:pt x="4741"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2" name="任意多边形: 形状 1992">
              <a:extLst>
                <a:ext uri="{FF2B5EF4-FFF2-40B4-BE49-F238E27FC236}">
                  <a16:creationId xmlns:a16="http://schemas.microsoft.com/office/drawing/2014/main" xmlns="" id="{E5B9213F-611A-4D6A-9F33-E8B77C702BAD}"/>
                </a:ext>
              </a:extLst>
            </p:cNvPr>
            <p:cNvSpPr/>
            <p:nvPr/>
          </p:nvSpPr>
          <p:spPr>
            <a:xfrm>
              <a:off x="199819" y="6711907"/>
              <a:ext cx="22696" cy="13682"/>
            </a:xfrm>
            <a:custGeom>
              <a:avLst/>
              <a:gdLst>
                <a:gd name="connsiteX0" fmla="*/ 2013 w 5371"/>
                <a:gd name="connsiteY0" fmla="*/ 0 h 3238"/>
                <a:gd name="connsiteX1" fmla="*/ 1475 w 5371"/>
                <a:gd name="connsiteY1" fmla="*/ 0 h 3238"/>
                <a:gd name="connsiteX2" fmla="*/ 830 w 5371"/>
                <a:gd name="connsiteY2" fmla="*/ 2474 h 3238"/>
                <a:gd name="connsiteX3" fmla="*/ 5347 w 5371"/>
                <a:gd name="connsiteY3" fmla="*/ 1828 h 3238"/>
                <a:gd name="connsiteX4" fmla="*/ 2013 w 5371"/>
                <a:gd name="connsiteY4" fmla="*/ 0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1" h="3238">
                  <a:moveTo>
                    <a:pt x="2013" y="0"/>
                  </a:moveTo>
                  <a:cubicBezTo>
                    <a:pt x="1798" y="0"/>
                    <a:pt x="1583" y="0"/>
                    <a:pt x="1475" y="0"/>
                  </a:cubicBezTo>
                  <a:cubicBezTo>
                    <a:pt x="-246" y="215"/>
                    <a:pt x="-461" y="1506"/>
                    <a:pt x="830" y="2474"/>
                  </a:cubicBezTo>
                  <a:cubicBezTo>
                    <a:pt x="2658" y="3765"/>
                    <a:pt x="5670" y="3334"/>
                    <a:pt x="5347" y="1828"/>
                  </a:cubicBezTo>
                  <a:cubicBezTo>
                    <a:pt x="5239" y="1183"/>
                    <a:pt x="4056" y="107"/>
                    <a:pt x="201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3" name="任意多边形: 形状 1993">
              <a:extLst>
                <a:ext uri="{FF2B5EF4-FFF2-40B4-BE49-F238E27FC236}">
                  <a16:creationId xmlns:a16="http://schemas.microsoft.com/office/drawing/2014/main" xmlns="" id="{57EE60BE-C932-4498-AADE-A0A9A8C3D39E}"/>
                </a:ext>
              </a:extLst>
            </p:cNvPr>
            <p:cNvSpPr/>
            <p:nvPr/>
          </p:nvSpPr>
          <p:spPr>
            <a:xfrm>
              <a:off x="284002" y="6710542"/>
              <a:ext cx="22214" cy="13983"/>
            </a:xfrm>
            <a:custGeom>
              <a:avLst/>
              <a:gdLst>
                <a:gd name="connsiteX0" fmla="*/ 2957 w 5257"/>
                <a:gd name="connsiteY0" fmla="*/ 0 h 3309"/>
                <a:gd name="connsiteX1" fmla="*/ 53 w 5257"/>
                <a:gd name="connsiteY1" fmla="*/ 2259 h 3309"/>
                <a:gd name="connsiteX2" fmla="*/ 5108 w 5257"/>
                <a:gd name="connsiteY2" fmla="*/ 1828 h 3309"/>
                <a:gd name="connsiteX3" fmla="*/ 2957 w 5257"/>
                <a:gd name="connsiteY3" fmla="*/ 0 h 3309"/>
              </a:gdLst>
              <a:ahLst/>
              <a:cxnLst>
                <a:cxn ang="0">
                  <a:pos x="connsiteX0" y="connsiteY0"/>
                </a:cxn>
                <a:cxn ang="0">
                  <a:pos x="connsiteX1" y="connsiteY1"/>
                </a:cxn>
                <a:cxn ang="0">
                  <a:pos x="connsiteX2" y="connsiteY2"/>
                </a:cxn>
                <a:cxn ang="0">
                  <a:pos x="connsiteX3" y="connsiteY3"/>
                </a:cxn>
              </a:cxnLst>
              <a:rect l="l" t="t" r="r" b="b"/>
              <a:pathLst>
                <a:path w="5257" h="3309">
                  <a:moveTo>
                    <a:pt x="2957" y="0"/>
                  </a:moveTo>
                  <a:cubicBezTo>
                    <a:pt x="913" y="107"/>
                    <a:pt x="-270" y="1291"/>
                    <a:pt x="53" y="2259"/>
                  </a:cubicBezTo>
                  <a:cubicBezTo>
                    <a:pt x="698" y="3872"/>
                    <a:pt x="4355" y="3549"/>
                    <a:pt x="5108" y="1828"/>
                  </a:cubicBezTo>
                  <a:cubicBezTo>
                    <a:pt x="5538" y="1076"/>
                    <a:pt x="5108" y="0"/>
                    <a:pt x="29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4" name="任意多边形: 形状 1994">
              <a:extLst>
                <a:ext uri="{FF2B5EF4-FFF2-40B4-BE49-F238E27FC236}">
                  <a16:creationId xmlns:a16="http://schemas.microsoft.com/office/drawing/2014/main" xmlns="" id="{6B36C401-AA3B-4065-8E96-A2B05BF0F37E}"/>
                </a:ext>
              </a:extLst>
            </p:cNvPr>
            <p:cNvSpPr/>
            <p:nvPr/>
          </p:nvSpPr>
          <p:spPr>
            <a:xfrm>
              <a:off x="367356" y="6707817"/>
              <a:ext cx="24703" cy="14206"/>
            </a:xfrm>
            <a:custGeom>
              <a:avLst/>
              <a:gdLst>
                <a:gd name="connsiteX0" fmla="*/ 9 w 5846"/>
                <a:gd name="connsiteY0" fmla="*/ 2474 h 3362"/>
                <a:gd name="connsiteX1" fmla="*/ 5279 w 5846"/>
                <a:gd name="connsiteY1" fmla="*/ 1828 h 3362"/>
                <a:gd name="connsiteX2" fmla="*/ 4204 w 5846"/>
                <a:gd name="connsiteY2" fmla="*/ 0 h 3362"/>
                <a:gd name="connsiteX3" fmla="*/ 9 w 5846"/>
                <a:gd name="connsiteY3" fmla="*/ 2474 h 3362"/>
              </a:gdLst>
              <a:ahLst/>
              <a:cxnLst>
                <a:cxn ang="0">
                  <a:pos x="connsiteX0" y="connsiteY0"/>
                </a:cxn>
                <a:cxn ang="0">
                  <a:pos x="connsiteX1" y="connsiteY1"/>
                </a:cxn>
                <a:cxn ang="0">
                  <a:pos x="connsiteX2" y="connsiteY2"/>
                </a:cxn>
                <a:cxn ang="0">
                  <a:pos x="connsiteX3" y="connsiteY3"/>
                </a:cxn>
              </a:cxnLst>
              <a:rect l="l" t="t" r="r" b="b"/>
              <a:pathLst>
                <a:path w="5846" h="3362">
                  <a:moveTo>
                    <a:pt x="9" y="2474"/>
                  </a:moveTo>
                  <a:cubicBezTo>
                    <a:pt x="-206" y="3980"/>
                    <a:pt x="3558" y="3442"/>
                    <a:pt x="5279" y="1828"/>
                  </a:cubicBezTo>
                  <a:cubicBezTo>
                    <a:pt x="6247" y="968"/>
                    <a:pt x="6032" y="0"/>
                    <a:pt x="4204" y="0"/>
                  </a:cubicBezTo>
                  <a:cubicBezTo>
                    <a:pt x="1837" y="215"/>
                    <a:pt x="116" y="1613"/>
                    <a:pt x="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5" name="任意多边形: 形状 1995">
              <a:extLst>
                <a:ext uri="{FF2B5EF4-FFF2-40B4-BE49-F238E27FC236}">
                  <a16:creationId xmlns:a16="http://schemas.microsoft.com/office/drawing/2014/main" xmlns="" id="{14A7A72C-EA6A-4083-9B8F-D2C98341E5A8}"/>
                </a:ext>
              </a:extLst>
            </p:cNvPr>
            <p:cNvSpPr/>
            <p:nvPr/>
          </p:nvSpPr>
          <p:spPr>
            <a:xfrm>
              <a:off x="448712" y="6704635"/>
              <a:ext cx="29862" cy="14329"/>
            </a:xfrm>
            <a:custGeom>
              <a:avLst/>
              <a:gdLst>
                <a:gd name="connsiteX0" fmla="*/ 6677 w 7067"/>
                <a:gd name="connsiteY0" fmla="*/ 1183 h 3391"/>
                <a:gd name="connsiteX1" fmla="*/ 5924 w 7067"/>
                <a:gd name="connsiteY1" fmla="*/ 0 h 3391"/>
                <a:gd name="connsiteX2" fmla="*/ 9 w 7067"/>
                <a:gd name="connsiteY2" fmla="*/ 2904 h 3391"/>
                <a:gd name="connsiteX3" fmla="*/ 5817 w 7067"/>
                <a:gd name="connsiteY3" fmla="*/ 1828 h 3391"/>
                <a:gd name="connsiteX4" fmla="*/ 6677 w 7067"/>
                <a:gd name="connsiteY4" fmla="*/ 1183 h 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7" h="3391">
                  <a:moveTo>
                    <a:pt x="6677" y="1183"/>
                  </a:moveTo>
                  <a:cubicBezTo>
                    <a:pt x="6892" y="968"/>
                    <a:pt x="7753" y="0"/>
                    <a:pt x="5924" y="0"/>
                  </a:cubicBezTo>
                  <a:cubicBezTo>
                    <a:pt x="3235" y="215"/>
                    <a:pt x="224" y="2044"/>
                    <a:pt x="9" y="2904"/>
                  </a:cubicBezTo>
                  <a:cubicBezTo>
                    <a:pt x="-206" y="3980"/>
                    <a:pt x="3666" y="3119"/>
                    <a:pt x="5817" y="1828"/>
                  </a:cubicBezTo>
                  <a:cubicBezTo>
                    <a:pt x="6139" y="1613"/>
                    <a:pt x="6462" y="1398"/>
                    <a:pt x="6677"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6" name="任意多边形: 形状 1996">
              <a:extLst>
                <a:ext uri="{FF2B5EF4-FFF2-40B4-BE49-F238E27FC236}">
                  <a16:creationId xmlns:a16="http://schemas.microsoft.com/office/drawing/2014/main" xmlns="" id="{45B79BA2-CAFC-4E54-8F70-CC599A40AAC7}"/>
                </a:ext>
              </a:extLst>
            </p:cNvPr>
            <p:cNvSpPr/>
            <p:nvPr/>
          </p:nvSpPr>
          <p:spPr>
            <a:xfrm>
              <a:off x="527790" y="6699636"/>
              <a:ext cx="36704" cy="15343"/>
            </a:xfrm>
            <a:custGeom>
              <a:avLst/>
              <a:gdLst>
                <a:gd name="connsiteX0" fmla="*/ 9 w 8686"/>
                <a:gd name="connsiteY0" fmla="*/ 3334 h 3631"/>
                <a:gd name="connsiteX1" fmla="*/ 6462 w 8686"/>
                <a:gd name="connsiteY1" fmla="*/ 1936 h 3631"/>
                <a:gd name="connsiteX2" fmla="*/ 8398 w 8686"/>
                <a:gd name="connsiteY2" fmla="*/ 753 h 3631"/>
                <a:gd name="connsiteX3" fmla="*/ 7753 w 8686"/>
                <a:gd name="connsiteY3" fmla="*/ 0 h 3631"/>
                <a:gd name="connsiteX4" fmla="*/ 9 w 8686"/>
                <a:gd name="connsiteY4" fmla="*/ 3334 h 3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6" h="3631">
                  <a:moveTo>
                    <a:pt x="9" y="3334"/>
                  </a:moveTo>
                  <a:cubicBezTo>
                    <a:pt x="-206" y="4087"/>
                    <a:pt x="3451" y="3334"/>
                    <a:pt x="6462" y="1936"/>
                  </a:cubicBezTo>
                  <a:cubicBezTo>
                    <a:pt x="7753" y="1398"/>
                    <a:pt x="8291" y="968"/>
                    <a:pt x="8398" y="753"/>
                  </a:cubicBezTo>
                  <a:cubicBezTo>
                    <a:pt x="8936" y="215"/>
                    <a:pt x="8721" y="0"/>
                    <a:pt x="7753" y="0"/>
                  </a:cubicBezTo>
                  <a:cubicBezTo>
                    <a:pt x="4957" y="430"/>
                    <a:pt x="224" y="2581"/>
                    <a:pt x="9" y="33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7" name="任意多边形: 形状 1997">
              <a:extLst>
                <a:ext uri="{FF2B5EF4-FFF2-40B4-BE49-F238E27FC236}">
                  <a16:creationId xmlns:a16="http://schemas.microsoft.com/office/drawing/2014/main" xmlns="" id="{8009BACD-7268-4B46-A9F6-C4336071BB1A}"/>
                </a:ext>
              </a:extLst>
            </p:cNvPr>
            <p:cNvSpPr/>
            <p:nvPr/>
          </p:nvSpPr>
          <p:spPr>
            <a:xfrm>
              <a:off x="604966" y="6695089"/>
              <a:ext cx="43672" cy="15415"/>
            </a:xfrm>
            <a:custGeom>
              <a:avLst/>
              <a:gdLst>
                <a:gd name="connsiteX0" fmla="*/ 7129 w 10335"/>
                <a:gd name="connsiteY0" fmla="*/ 1936 h 3648"/>
                <a:gd name="connsiteX1" fmla="*/ 10248 w 10335"/>
                <a:gd name="connsiteY1" fmla="*/ 323 h 3648"/>
                <a:gd name="connsiteX2" fmla="*/ 9602 w 10335"/>
                <a:gd name="connsiteY2" fmla="*/ 0 h 3648"/>
                <a:gd name="connsiteX3" fmla="*/ 30 w 10335"/>
                <a:gd name="connsiteY3" fmla="*/ 3442 h 3648"/>
                <a:gd name="connsiteX4" fmla="*/ 7129 w 10335"/>
                <a:gd name="connsiteY4" fmla="*/ 1936 h 3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5" h="3648">
                  <a:moveTo>
                    <a:pt x="7129" y="1936"/>
                  </a:moveTo>
                  <a:cubicBezTo>
                    <a:pt x="9065" y="1183"/>
                    <a:pt x="10033" y="645"/>
                    <a:pt x="10248" y="323"/>
                  </a:cubicBezTo>
                  <a:cubicBezTo>
                    <a:pt x="10570" y="0"/>
                    <a:pt x="9925" y="0"/>
                    <a:pt x="9602" y="0"/>
                  </a:cubicBezTo>
                  <a:cubicBezTo>
                    <a:pt x="6483" y="323"/>
                    <a:pt x="460" y="2796"/>
                    <a:pt x="30" y="3442"/>
                  </a:cubicBezTo>
                  <a:cubicBezTo>
                    <a:pt x="-400" y="4087"/>
                    <a:pt x="3902" y="3119"/>
                    <a:pt x="7129"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8" name="任意多边形: 形状 1998">
              <a:extLst>
                <a:ext uri="{FF2B5EF4-FFF2-40B4-BE49-F238E27FC236}">
                  <a16:creationId xmlns:a16="http://schemas.microsoft.com/office/drawing/2014/main" xmlns="" id="{507188FA-4ABD-4A8D-AB36-C4AA199DA9DC}"/>
                </a:ext>
              </a:extLst>
            </p:cNvPr>
            <p:cNvSpPr/>
            <p:nvPr/>
          </p:nvSpPr>
          <p:spPr>
            <a:xfrm>
              <a:off x="679628" y="6688726"/>
              <a:ext cx="50445" cy="16023"/>
            </a:xfrm>
            <a:custGeom>
              <a:avLst/>
              <a:gdLst>
                <a:gd name="connsiteX0" fmla="*/ 11939 w 11938"/>
                <a:gd name="connsiteY0" fmla="*/ 107 h 3792"/>
                <a:gd name="connsiteX1" fmla="*/ 11401 w 11938"/>
                <a:gd name="connsiteY1" fmla="*/ 0 h 3792"/>
                <a:gd name="connsiteX2" fmla="*/ 0 w 11938"/>
                <a:gd name="connsiteY2" fmla="*/ 3764 h 3792"/>
                <a:gd name="connsiteX3" fmla="*/ 7744 w 11938"/>
                <a:gd name="connsiteY3" fmla="*/ 1936 h 3792"/>
                <a:gd name="connsiteX4" fmla="*/ 11939 w 11938"/>
                <a:gd name="connsiteY4" fmla="*/ 107 h 3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8" h="3792">
                  <a:moveTo>
                    <a:pt x="11939" y="107"/>
                  </a:moveTo>
                  <a:cubicBezTo>
                    <a:pt x="11831" y="0"/>
                    <a:pt x="11831" y="0"/>
                    <a:pt x="11401" y="0"/>
                  </a:cubicBezTo>
                  <a:cubicBezTo>
                    <a:pt x="8712" y="323"/>
                    <a:pt x="108" y="3119"/>
                    <a:pt x="0" y="3764"/>
                  </a:cubicBezTo>
                  <a:cubicBezTo>
                    <a:pt x="538" y="3980"/>
                    <a:pt x="4732" y="2904"/>
                    <a:pt x="7744" y="1936"/>
                  </a:cubicBezTo>
                  <a:cubicBezTo>
                    <a:pt x="8389" y="1828"/>
                    <a:pt x="11831" y="645"/>
                    <a:pt x="11939"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9" name="任意多边形: 形状 1999">
              <a:extLst>
                <a:ext uri="{FF2B5EF4-FFF2-40B4-BE49-F238E27FC236}">
                  <a16:creationId xmlns:a16="http://schemas.microsoft.com/office/drawing/2014/main" xmlns="" id="{ACC34638-45EA-4041-A49C-8E10B1B2557F}"/>
                </a:ext>
              </a:extLst>
            </p:cNvPr>
            <p:cNvSpPr/>
            <p:nvPr/>
          </p:nvSpPr>
          <p:spPr>
            <a:xfrm>
              <a:off x="748256" y="6681910"/>
              <a:ext cx="57265" cy="16847"/>
            </a:xfrm>
            <a:custGeom>
              <a:avLst/>
              <a:gdLst>
                <a:gd name="connsiteX0" fmla="*/ 13122 w 13552"/>
                <a:gd name="connsiteY0" fmla="*/ 0 h 3987"/>
                <a:gd name="connsiteX1" fmla="*/ 0 w 13552"/>
                <a:gd name="connsiteY1" fmla="*/ 3872 h 3987"/>
                <a:gd name="connsiteX2" fmla="*/ 0 w 13552"/>
                <a:gd name="connsiteY2" fmla="*/ 3980 h 3987"/>
                <a:gd name="connsiteX3" fmla="*/ 8174 w 13552"/>
                <a:gd name="connsiteY3" fmla="*/ 2044 h 3987"/>
                <a:gd name="connsiteX4" fmla="*/ 13552 w 13552"/>
                <a:gd name="connsiteY4" fmla="*/ 108 h 3987"/>
                <a:gd name="connsiteX5" fmla="*/ 13552 w 13552"/>
                <a:gd name="connsiteY5" fmla="*/ 0 h 3987"/>
                <a:gd name="connsiteX6" fmla="*/ 13122 w 13552"/>
                <a:gd name="connsiteY6" fmla="*/ 0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52" h="3987">
                  <a:moveTo>
                    <a:pt x="13122" y="0"/>
                  </a:moveTo>
                  <a:cubicBezTo>
                    <a:pt x="10433" y="323"/>
                    <a:pt x="860" y="3334"/>
                    <a:pt x="0" y="3872"/>
                  </a:cubicBezTo>
                  <a:cubicBezTo>
                    <a:pt x="0" y="3872"/>
                    <a:pt x="0" y="3872"/>
                    <a:pt x="0" y="3980"/>
                  </a:cubicBezTo>
                  <a:cubicBezTo>
                    <a:pt x="753" y="4087"/>
                    <a:pt x="4948" y="3012"/>
                    <a:pt x="8174" y="2044"/>
                  </a:cubicBezTo>
                  <a:cubicBezTo>
                    <a:pt x="10433" y="1398"/>
                    <a:pt x="13014" y="538"/>
                    <a:pt x="13552" y="108"/>
                  </a:cubicBezTo>
                  <a:cubicBezTo>
                    <a:pt x="13552" y="108"/>
                    <a:pt x="13552" y="0"/>
                    <a:pt x="13552" y="0"/>
                  </a:cubicBezTo>
                  <a:cubicBezTo>
                    <a:pt x="13337" y="0"/>
                    <a:pt x="13229" y="0"/>
                    <a:pt x="1312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0" name="任意多边形: 形状 2000">
              <a:extLst>
                <a:ext uri="{FF2B5EF4-FFF2-40B4-BE49-F238E27FC236}">
                  <a16:creationId xmlns:a16="http://schemas.microsoft.com/office/drawing/2014/main" xmlns="" id="{07A19596-50D5-43B3-A2F7-7D2408E25116}"/>
                </a:ext>
              </a:extLst>
            </p:cNvPr>
            <p:cNvSpPr/>
            <p:nvPr/>
          </p:nvSpPr>
          <p:spPr>
            <a:xfrm>
              <a:off x="810520" y="6674637"/>
              <a:ext cx="62716" cy="17722"/>
            </a:xfrm>
            <a:custGeom>
              <a:avLst/>
              <a:gdLst>
                <a:gd name="connsiteX0" fmla="*/ 14628 w 14842"/>
                <a:gd name="connsiteY0" fmla="*/ 0 h 4194"/>
                <a:gd name="connsiteX1" fmla="*/ 0 w 14842"/>
                <a:gd name="connsiteY1" fmla="*/ 4087 h 4194"/>
                <a:gd name="connsiteX2" fmla="*/ 0 w 14842"/>
                <a:gd name="connsiteY2" fmla="*/ 4195 h 4194"/>
                <a:gd name="connsiteX3" fmla="*/ 8497 w 14842"/>
                <a:gd name="connsiteY3" fmla="*/ 2151 h 4194"/>
                <a:gd name="connsiteX4" fmla="*/ 14843 w 14842"/>
                <a:gd name="connsiteY4" fmla="*/ 0 h 4194"/>
                <a:gd name="connsiteX5" fmla="*/ 14628 w 14842"/>
                <a:gd name="connsiteY5" fmla="*/ 0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42" h="4194">
                  <a:moveTo>
                    <a:pt x="14628" y="0"/>
                  </a:moveTo>
                  <a:cubicBezTo>
                    <a:pt x="12261" y="323"/>
                    <a:pt x="1291" y="3442"/>
                    <a:pt x="0" y="4087"/>
                  </a:cubicBezTo>
                  <a:cubicBezTo>
                    <a:pt x="0" y="4087"/>
                    <a:pt x="0" y="4195"/>
                    <a:pt x="0" y="4195"/>
                  </a:cubicBezTo>
                  <a:cubicBezTo>
                    <a:pt x="1076" y="4087"/>
                    <a:pt x="5378" y="3012"/>
                    <a:pt x="8497" y="2151"/>
                  </a:cubicBezTo>
                  <a:cubicBezTo>
                    <a:pt x="9142" y="1936"/>
                    <a:pt x="14628" y="430"/>
                    <a:pt x="14843" y="0"/>
                  </a:cubicBezTo>
                  <a:cubicBezTo>
                    <a:pt x="14735" y="0"/>
                    <a:pt x="14628" y="0"/>
                    <a:pt x="1462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1" name="任意多边形: 形状 2001">
              <a:extLst>
                <a:ext uri="{FF2B5EF4-FFF2-40B4-BE49-F238E27FC236}">
                  <a16:creationId xmlns:a16="http://schemas.microsoft.com/office/drawing/2014/main" xmlns="" id="{80CA0BDC-FCC6-4F87-AA2F-1633E16E0C57}"/>
                </a:ext>
              </a:extLst>
            </p:cNvPr>
            <p:cNvSpPr/>
            <p:nvPr/>
          </p:nvSpPr>
          <p:spPr>
            <a:xfrm>
              <a:off x="864604" y="6666457"/>
              <a:ext cx="68172" cy="18631"/>
            </a:xfrm>
            <a:custGeom>
              <a:avLst/>
              <a:gdLst>
                <a:gd name="connsiteX0" fmla="*/ 16133 w 16133"/>
                <a:gd name="connsiteY0" fmla="*/ 107 h 4409"/>
                <a:gd name="connsiteX1" fmla="*/ 0 w 16133"/>
                <a:gd name="connsiteY1" fmla="*/ 4410 h 4409"/>
                <a:gd name="connsiteX2" fmla="*/ 8927 w 16133"/>
                <a:gd name="connsiteY2" fmla="*/ 2259 h 4409"/>
                <a:gd name="connsiteX3" fmla="*/ 16133 w 16133"/>
                <a:gd name="connsiteY3" fmla="*/ 0 h 4409"/>
                <a:gd name="connsiteX4" fmla="*/ 16133 w 16133"/>
                <a:gd name="connsiteY4" fmla="*/ 107 h 4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4409">
                  <a:moveTo>
                    <a:pt x="16133" y="107"/>
                  </a:moveTo>
                  <a:cubicBezTo>
                    <a:pt x="14735" y="323"/>
                    <a:pt x="645" y="4087"/>
                    <a:pt x="0" y="4410"/>
                  </a:cubicBezTo>
                  <a:cubicBezTo>
                    <a:pt x="753" y="4302"/>
                    <a:pt x="5163" y="3334"/>
                    <a:pt x="8927" y="2259"/>
                  </a:cubicBezTo>
                  <a:cubicBezTo>
                    <a:pt x="9250" y="2151"/>
                    <a:pt x="15811" y="430"/>
                    <a:pt x="16133" y="0"/>
                  </a:cubicBezTo>
                  <a:lnTo>
                    <a:pt x="16133" y="10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462" name="任意多边形: 形状 2002">
              <a:extLst>
                <a:ext uri="{FF2B5EF4-FFF2-40B4-BE49-F238E27FC236}">
                  <a16:creationId xmlns:a16="http://schemas.microsoft.com/office/drawing/2014/main" xmlns="" id="{85547293-D9F3-4739-BA3B-BC93E89514D1}"/>
                </a:ext>
              </a:extLst>
            </p:cNvPr>
            <p:cNvSpPr/>
            <p:nvPr/>
          </p:nvSpPr>
          <p:spPr>
            <a:xfrm>
              <a:off x="912780" y="6658732"/>
              <a:ext cx="73627" cy="19539"/>
            </a:xfrm>
            <a:custGeom>
              <a:avLst/>
              <a:gdLst>
                <a:gd name="connsiteX0" fmla="*/ 17316 w 17424"/>
                <a:gd name="connsiteY0" fmla="*/ 107 h 4624"/>
                <a:gd name="connsiteX1" fmla="*/ 0 w 17424"/>
                <a:gd name="connsiteY1" fmla="*/ 4625 h 4624"/>
                <a:gd name="connsiteX2" fmla="*/ 9250 w 17424"/>
                <a:gd name="connsiteY2" fmla="*/ 2366 h 4624"/>
                <a:gd name="connsiteX3" fmla="*/ 17424 w 17424"/>
                <a:gd name="connsiteY3" fmla="*/ 0 h 4624"/>
                <a:gd name="connsiteX4" fmla="*/ 17316 w 17424"/>
                <a:gd name="connsiteY4" fmla="*/ 107 h 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4" h="4624">
                  <a:moveTo>
                    <a:pt x="17316" y="107"/>
                  </a:moveTo>
                  <a:cubicBezTo>
                    <a:pt x="16133" y="323"/>
                    <a:pt x="323" y="4517"/>
                    <a:pt x="0" y="4625"/>
                  </a:cubicBezTo>
                  <a:cubicBezTo>
                    <a:pt x="538" y="4517"/>
                    <a:pt x="4840" y="3549"/>
                    <a:pt x="9250" y="2366"/>
                  </a:cubicBezTo>
                  <a:cubicBezTo>
                    <a:pt x="9357" y="2366"/>
                    <a:pt x="16564" y="430"/>
                    <a:pt x="17424" y="0"/>
                  </a:cubicBezTo>
                  <a:cubicBezTo>
                    <a:pt x="17424" y="0"/>
                    <a:pt x="17316" y="0"/>
                    <a:pt x="17316"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3" name="任意多边形: 形状 2003">
              <a:extLst>
                <a:ext uri="{FF2B5EF4-FFF2-40B4-BE49-F238E27FC236}">
                  <a16:creationId xmlns:a16="http://schemas.microsoft.com/office/drawing/2014/main" xmlns="" id="{9374058A-DC8D-4A6D-995D-562781E232BF}"/>
                </a:ext>
              </a:extLst>
            </p:cNvPr>
            <p:cNvSpPr/>
            <p:nvPr/>
          </p:nvSpPr>
          <p:spPr>
            <a:xfrm>
              <a:off x="963681" y="6650095"/>
              <a:ext cx="67263" cy="17722"/>
            </a:xfrm>
            <a:custGeom>
              <a:avLst/>
              <a:gdLst>
                <a:gd name="connsiteX0" fmla="*/ 0 w 15918"/>
                <a:gd name="connsiteY0" fmla="*/ 4195 h 4194"/>
                <a:gd name="connsiteX1" fmla="*/ 5700 w 15918"/>
                <a:gd name="connsiteY1" fmla="*/ 2796 h 4194"/>
                <a:gd name="connsiteX2" fmla="*/ 6991 w 15918"/>
                <a:gd name="connsiteY2" fmla="*/ 2474 h 4194"/>
                <a:gd name="connsiteX3" fmla="*/ 15918 w 15918"/>
                <a:gd name="connsiteY3" fmla="*/ 0 h 4194"/>
                <a:gd name="connsiteX4" fmla="*/ 15811 w 15918"/>
                <a:gd name="connsiteY4" fmla="*/ 0 h 4194"/>
                <a:gd name="connsiteX5" fmla="*/ 0 w 15918"/>
                <a:gd name="connsiteY5" fmla="*/ 4195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18" h="4194">
                  <a:moveTo>
                    <a:pt x="0" y="4195"/>
                  </a:moveTo>
                  <a:lnTo>
                    <a:pt x="5700" y="2796"/>
                  </a:lnTo>
                  <a:cubicBezTo>
                    <a:pt x="6023" y="2689"/>
                    <a:pt x="6561" y="2581"/>
                    <a:pt x="6991" y="2474"/>
                  </a:cubicBezTo>
                  <a:cubicBezTo>
                    <a:pt x="11508" y="1291"/>
                    <a:pt x="15488" y="215"/>
                    <a:pt x="15918" y="0"/>
                  </a:cubicBezTo>
                  <a:cubicBezTo>
                    <a:pt x="15918" y="0"/>
                    <a:pt x="15811" y="0"/>
                    <a:pt x="15811" y="0"/>
                  </a:cubicBezTo>
                  <a:cubicBezTo>
                    <a:pt x="10540" y="1291"/>
                    <a:pt x="5270" y="2904"/>
                    <a:pt x="0"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4" name="任意多边形: 形状 2012">
              <a:extLst>
                <a:ext uri="{FF2B5EF4-FFF2-40B4-BE49-F238E27FC236}">
                  <a16:creationId xmlns:a16="http://schemas.microsoft.com/office/drawing/2014/main" xmlns="" id="{E29DD9DF-0C2B-442E-9C0B-BD471AD84A65}"/>
                </a:ext>
              </a:extLst>
            </p:cNvPr>
            <p:cNvSpPr/>
            <p:nvPr/>
          </p:nvSpPr>
          <p:spPr>
            <a:xfrm>
              <a:off x="115096" y="6740084"/>
              <a:ext cx="25840" cy="8046"/>
            </a:xfrm>
            <a:custGeom>
              <a:avLst/>
              <a:gdLst>
                <a:gd name="connsiteX0" fmla="*/ 6037 w 6115"/>
                <a:gd name="connsiteY0" fmla="*/ 1829 h 1904"/>
                <a:gd name="connsiteX1" fmla="*/ 5284 w 6115"/>
                <a:gd name="connsiteY1" fmla="*/ 1076 h 1904"/>
                <a:gd name="connsiteX2" fmla="*/ 767 w 6115"/>
                <a:gd name="connsiteY2" fmla="*/ 0 h 1904"/>
                <a:gd name="connsiteX3" fmla="*/ 14 w 6115"/>
                <a:gd name="connsiteY3" fmla="*/ 215 h 1904"/>
                <a:gd name="connsiteX4" fmla="*/ 6037 w 6115"/>
                <a:gd name="connsiteY4" fmla="*/ 1829 h 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5" h="1904">
                  <a:moveTo>
                    <a:pt x="6037" y="1829"/>
                  </a:moveTo>
                  <a:cubicBezTo>
                    <a:pt x="6360" y="1613"/>
                    <a:pt x="5607" y="1291"/>
                    <a:pt x="5284" y="1076"/>
                  </a:cubicBezTo>
                  <a:cubicBezTo>
                    <a:pt x="4639" y="753"/>
                    <a:pt x="2488" y="0"/>
                    <a:pt x="767" y="0"/>
                  </a:cubicBezTo>
                  <a:cubicBezTo>
                    <a:pt x="552" y="0"/>
                    <a:pt x="122" y="0"/>
                    <a:pt x="14" y="215"/>
                  </a:cubicBezTo>
                  <a:cubicBezTo>
                    <a:pt x="-309" y="753"/>
                    <a:pt x="5069" y="2259"/>
                    <a:pt x="6037" y="18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5" name="任意多边形: 形状 2013">
              <a:extLst>
                <a:ext uri="{FF2B5EF4-FFF2-40B4-BE49-F238E27FC236}">
                  <a16:creationId xmlns:a16="http://schemas.microsoft.com/office/drawing/2014/main" xmlns="" id="{7116793E-A506-43DA-B0C3-29805D0D0566}"/>
                </a:ext>
              </a:extLst>
            </p:cNvPr>
            <p:cNvSpPr/>
            <p:nvPr/>
          </p:nvSpPr>
          <p:spPr>
            <a:xfrm>
              <a:off x="180170" y="6740084"/>
              <a:ext cx="20156" cy="7724"/>
            </a:xfrm>
            <a:custGeom>
              <a:avLst/>
              <a:gdLst>
                <a:gd name="connsiteX0" fmla="*/ 4511 w 4770"/>
                <a:gd name="connsiteY0" fmla="*/ 1076 h 1828"/>
                <a:gd name="connsiteX1" fmla="*/ 1069 w 4770"/>
                <a:gd name="connsiteY1" fmla="*/ 0 h 1828"/>
                <a:gd name="connsiteX2" fmla="*/ 101 w 4770"/>
                <a:gd name="connsiteY2" fmla="*/ 215 h 1828"/>
                <a:gd name="connsiteX3" fmla="*/ 3758 w 4770"/>
                <a:gd name="connsiteY3" fmla="*/ 1829 h 1828"/>
                <a:gd name="connsiteX4" fmla="*/ 4511 w 4770"/>
                <a:gd name="connsiteY4" fmla="*/ 1076 h 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0" h="1828">
                  <a:moveTo>
                    <a:pt x="4511" y="1076"/>
                  </a:moveTo>
                  <a:cubicBezTo>
                    <a:pt x="4081" y="645"/>
                    <a:pt x="2683" y="0"/>
                    <a:pt x="1069" y="0"/>
                  </a:cubicBezTo>
                  <a:cubicBezTo>
                    <a:pt x="854" y="0"/>
                    <a:pt x="316" y="0"/>
                    <a:pt x="101" y="215"/>
                  </a:cubicBezTo>
                  <a:cubicBezTo>
                    <a:pt x="-544" y="860"/>
                    <a:pt x="2037" y="1829"/>
                    <a:pt x="3758" y="1829"/>
                  </a:cubicBezTo>
                  <a:cubicBezTo>
                    <a:pt x="4726" y="1829"/>
                    <a:pt x="5049" y="1506"/>
                    <a:pt x="4511"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6" name="任意多边形: 形状 2014">
              <a:extLst>
                <a:ext uri="{FF2B5EF4-FFF2-40B4-BE49-F238E27FC236}">
                  <a16:creationId xmlns:a16="http://schemas.microsoft.com/office/drawing/2014/main" xmlns="" id="{CF29B11D-E794-4147-8AEC-651E7170BDBA}"/>
                </a:ext>
              </a:extLst>
            </p:cNvPr>
            <p:cNvSpPr/>
            <p:nvPr/>
          </p:nvSpPr>
          <p:spPr>
            <a:xfrm>
              <a:off x="245439" y="6739175"/>
              <a:ext cx="16552" cy="8257"/>
            </a:xfrm>
            <a:custGeom>
              <a:avLst/>
              <a:gdLst>
                <a:gd name="connsiteX0" fmla="*/ 1757 w 3917"/>
                <a:gd name="connsiteY0" fmla="*/ 0 h 1954"/>
                <a:gd name="connsiteX1" fmla="*/ 143 w 3917"/>
                <a:gd name="connsiteY1" fmla="*/ 1291 h 1954"/>
                <a:gd name="connsiteX2" fmla="*/ 3908 w 3917"/>
                <a:gd name="connsiteY2" fmla="*/ 1075 h 1954"/>
                <a:gd name="connsiteX3" fmla="*/ 1757 w 3917"/>
                <a:gd name="connsiteY3" fmla="*/ 0 h 1954"/>
              </a:gdLst>
              <a:ahLst/>
              <a:cxnLst>
                <a:cxn ang="0">
                  <a:pos x="connsiteX0" y="connsiteY0"/>
                </a:cxn>
                <a:cxn ang="0">
                  <a:pos x="connsiteX1" y="connsiteY1"/>
                </a:cxn>
                <a:cxn ang="0">
                  <a:pos x="connsiteX2" y="connsiteY2"/>
                </a:cxn>
                <a:cxn ang="0">
                  <a:pos x="connsiteX3" y="connsiteY3"/>
                </a:cxn>
              </a:cxnLst>
              <a:rect l="l" t="t" r="r" b="b"/>
              <a:pathLst>
                <a:path w="3917" h="1954">
                  <a:moveTo>
                    <a:pt x="1757" y="0"/>
                  </a:moveTo>
                  <a:cubicBezTo>
                    <a:pt x="251" y="107"/>
                    <a:pt x="-287" y="753"/>
                    <a:pt x="143" y="1291"/>
                  </a:cubicBezTo>
                  <a:cubicBezTo>
                    <a:pt x="1004" y="2259"/>
                    <a:pt x="3908" y="2151"/>
                    <a:pt x="3908" y="1075"/>
                  </a:cubicBezTo>
                  <a:cubicBezTo>
                    <a:pt x="4015" y="645"/>
                    <a:pt x="3263" y="0"/>
                    <a:pt x="17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7" name="任意多边形: 形状 2015">
              <a:extLst>
                <a:ext uri="{FF2B5EF4-FFF2-40B4-BE49-F238E27FC236}">
                  <a16:creationId xmlns:a16="http://schemas.microsoft.com/office/drawing/2014/main" xmlns="" id="{271DEA74-69FC-49FB-90D6-5FDB803B8A69}"/>
                </a:ext>
              </a:extLst>
            </p:cNvPr>
            <p:cNvSpPr/>
            <p:nvPr/>
          </p:nvSpPr>
          <p:spPr>
            <a:xfrm>
              <a:off x="308299" y="6737810"/>
              <a:ext cx="18208" cy="8185"/>
            </a:xfrm>
            <a:custGeom>
              <a:avLst/>
              <a:gdLst>
                <a:gd name="connsiteX0" fmla="*/ 4090 w 4309"/>
                <a:gd name="connsiteY0" fmla="*/ 968 h 1937"/>
                <a:gd name="connsiteX1" fmla="*/ 2907 w 4309"/>
                <a:gd name="connsiteY1" fmla="*/ 0 h 1937"/>
                <a:gd name="connsiteX2" fmla="*/ 3 w 4309"/>
                <a:gd name="connsiteY2" fmla="*/ 1398 h 1937"/>
                <a:gd name="connsiteX3" fmla="*/ 3982 w 4309"/>
                <a:gd name="connsiteY3" fmla="*/ 1075 h 1937"/>
                <a:gd name="connsiteX4" fmla="*/ 4090 w 4309"/>
                <a:gd name="connsiteY4" fmla="*/ 968 h 1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9" h="1937">
                  <a:moveTo>
                    <a:pt x="4090" y="968"/>
                  </a:moveTo>
                  <a:cubicBezTo>
                    <a:pt x="4520" y="538"/>
                    <a:pt x="4413" y="0"/>
                    <a:pt x="2907" y="0"/>
                  </a:cubicBezTo>
                  <a:cubicBezTo>
                    <a:pt x="1186" y="107"/>
                    <a:pt x="3" y="860"/>
                    <a:pt x="3" y="1398"/>
                  </a:cubicBezTo>
                  <a:cubicBezTo>
                    <a:pt x="-105" y="2259"/>
                    <a:pt x="2799" y="2043"/>
                    <a:pt x="3982" y="1075"/>
                  </a:cubicBezTo>
                  <a:cubicBezTo>
                    <a:pt x="4090" y="968"/>
                    <a:pt x="4090" y="968"/>
                    <a:pt x="409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8" name="任意多边形: 形状 2016">
              <a:extLst>
                <a:ext uri="{FF2B5EF4-FFF2-40B4-BE49-F238E27FC236}">
                  <a16:creationId xmlns:a16="http://schemas.microsoft.com/office/drawing/2014/main" xmlns="" id="{A57A2618-8C07-41CD-8F99-55EE2A7D22F9}"/>
                </a:ext>
              </a:extLst>
            </p:cNvPr>
            <p:cNvSpPr/>
            <p:nvPr/>
          </p:nvSpPr>
          <p:spPr>
            <a:xfrm>
              <a:off x="369621" y="6735085"/>
              <a:ext cx="23161" cy="8941"/>
            </a:xfrm>
            <a:custGeom>
              <a:avLst/>
              <a:gdLst>
                <a:gd name="connsiteX0" fmla="*/ 11 w 5481"/>
                <a:gd name="connsiteY0" fmla="*/ 1829 h 2116"/>
                <a:gd name="connsiteX1" fmla="*/ 4421 w 5481"/>
                <a:gd name="connsiteY1" fmla="*/ 1183 h 2116"/>
                <a:gd name="connsiteX2" fmla="*/ 5389 w 5481"/>
                <a:gd name="connsiteY2" fmla="*/ 538 h 2116"/>
                <a:gd name="connsiteX3" fmla="*/ 4636 w 5481"/>
                <a:gd name="connsiteY3" fmla="*/ 0 h 2116"/>
                <a:gd name="connsiteX4" fmla="*/ 11 w 5481"/>
                <a:gd name="connsiteY4" fmla="*/ 1829 h 2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1" h="2116">
                  <a:moveTo>
                    <a:pt x="11" y="1829"/>
                  </a:moveTo>
                  <a:cubicBezTo>
                    <a:pt x="-204" y="2474"/>
                    <a:pt x="2700" y="1936"/>
                    <a:pt x="4421" y="1183"/>
                  </a:cubicBezTo>
                  <a:cubicBezTo>
                    <a:pt x="4959" y="968"/>
                    <a:pt x="5282" y="753"/>
                    <a:pt x="5389" y="538"/>
                  </a:cubicBezTo>
                  <a:cubicBezTo>
                    <a:pt x="5497" y="323"/>
                    <a:pt x="5712" y="0"/>
                    <a:pt x="4636" y="0"/>
                  </a:cubicBezTo>
                  <a:cubicBezTo>
                    <a:pt x="2485" y="108"/>
                    <a:pt x="119" y="1291"/>
                    <a:pt x="11" y="18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9" name="任意多边形: 形状 2017">
              <a:extLst>
                <a:ext uri="{FF2B5EF4-FFF2-40B4-BE49-F238E27FC236}">
                  <a16:creationId xmlns:a16="http://schemas.microsoft.com/office/drawing/2014/main" xmlns="" id="{4C3CFDF6-9F48-4B20-B3B7-A87FE8C57D65}"/>
                </a:ext>
              </a:extLst>
            </p:cNvPr>
            <p:cNvSpPr/>
            <p:nvPr/>
          </p:nvSpPr>
          <p:spPr>
            <a:xfrm>
              <a:off x="429194" y="6732359"/>
              <a:ext cx="30382" cy="9043"/>
            </a:xfrm>
            <a:custGeom>
              <a:avLst/>
              <a:gdLst>
                <a:gd name="connsiteX0" fmla="*/ 5166 w 7190"/>
                <a:gd name="connsiteY0" fmla="*/ 1183 h 2140"/>
                <a:gd name="connsiteX1" fmla="*/ 7102 w 7190"/>
                <a:gd name="connsiteY1" fmla="*/ 323 h 2140"/>
                <a:gd name="connsiteX2" fmla="*/ 6564 w 7190"/>
                <a:gd name="connsiteY2" fmla="*/ 0 h 2140"/>
                <a:gd name="connsiteX3" fmla="*/ 3 w 7190"/>
                <a:gd name="connsiteY3" fmla="*/ 2044 h 2140"/>
                <a:gd name="connsiteX4" fmla="*/ 5166 w 7190"/>
                <a:gd name="connsiteY4" fmla="*/ 1183 h 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0" h="2140">
                  <a:moveTo>
                    <a:pt x="5166" y="1183"/>
                  </a:moveTo>
                  <a:cubicBezTo>
                    <a:pt x="6671" y="753"/>
                    <a:pt x="6994" y="430"/>
                    <a:pt x="7102" y="323"/>
                  </a:cubicBezTo>
                  <a:cubicBezTo>
                    <a:pt x="7424" y="0"/>
                    <a:pt x="6779" y="0"/>
                    <a:pt x="6564" y="0"/>
                  </a:cubicBezTo>
                  <a:cubicBezTo>
                    <a:pt x="4197" y="215"/>
                    <a:pt x="110" y="1721"/>
                    <a:pt x="3" y="2044"/>
                  </a:cubicBezTo>
                  <a:cubicBezTo>
                    <a:pt x="-105" y="2366"/>
                    <a:pt x="2907" y="1828"/>
                    <a:pt x="5166"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0" name="任意多边形: 形状 2018">
              <a:extLst>
                <a:ext uri="{FF2B5EF4-FFF2-40B4-BE49-F238E27FC236}">
                  <a16:creationId xmlns:a16="http://schemas.microsoft.com/office/drawing/2014/main" xmlns="" id="{93200C91-76C5-48E2-A495-0A27AAE28D75}"/>
                </a:ext>
              </a:extLst>
            </p:cNvPr>
            <p:cNvSpPr/>
            <p:nvPr/>
          </p:nvSpPr>
          <p:spPr>
            <a:xfrm>
              <a:off x="487380" y="6728383"/>
              <a:ext cx="37722" cy="9630"/>
            </a:xfrm>
            <a:custGeom>
              <a:avLst/>
              <a:gdLst>
                <a:gd name="connsiteX0" fmla="*/ 0 w 8927"/>
                <a:gd name="connsiteY0" fmla="*/ 2232 h 2279"/>
                <a:gd name="connsiteX1" fmla="*/ 0 w 8927"/>
                <a:gd name="connsiteY1" fmla="*/ 2232 h 2279"/>
                <a:gd name="connsiteX2" fmla="*/ 5916 w 8927"/>
                <a:gd name="connsiteY2" fmla="*/ 1264 h 2279"/>
                <a:gd name="connsiteX3" fmla="*/ 8927 w 8927"/>
                <a:gd name="connsiteY3" fmla="*/ 81 h 2279"/>
                <a:gd name="connsiteX4" fmla="*/ 8497 w 8927"/>
                <a:gd name="connsiteY4" fmla="*/ 81 h 2279"/>
                <a:gd name="connsiteX5" fmla="*/ 0 w 8927"/>
                <a:gd name="connsiteY5" fmla="*/ 2232 h 2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 h="2279">
                  <a:moveTo>
                    <a:pt x="0" y="2232"/>
                  </a:moveTo>
                  <a:cubicBezTo>
                    <a:pt x="0" y="2232"/>
                    <a:pt x="0" y="2339"/>
                    <a:pt x="0" y="2232"/>
                  </a:cubicBezTo>
                  <a:cubicBezTo>
                    <a:pt x="538" y="2339"/>
                    <a:pt x="3549" y="1802"/>
                    <a:pt x="5916" y="1264"/>
                  </a:cubicBezTo>
                  <a:cubicBezTo>
                    <a:pt x="7206" y="941"/>
                    <a:pt x="8820" y="403"/>
                    <a:pt x="8927" y="81"/>
                  </a:cubicBezTo>
                  <a:cubicBezTo>
                    <a:pt x="8820" y="-27"/>
                    <a:pt x="8820" y="-27"/>
                    <a:pt x="8497" y="81"/>
                  </a:cubicBezTo>
                  <a:cubicBezTo>
                    <a:pt x="6238" y="188"/>
                    <a:pt x="538" y="1802"/>
                    <a:pt x="0" y="22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1" name="任意多边形: 形状 2019">
              <a:extLst>
                <a:ext uri="{FF2B5EF4-FFF2-40B4-BE49-F238E27FC236}">
                  <a16:creationId xmlns:a16="http://schemas.microsoft.com/office/drawing/2014/main" xmlns="" id="{AA777442-FE14-4A03-979A-21FF114716F9}"/>
                </a:ext>
              </a:extLst>
            </p:cNvPr>
            <p:cNvSpPr/>
            <p:nvPr/>
          </p:nvSpPr>
          <p:spPr>
            <a:xfrm>
              <a:off x="543737" y="6724178"/>
              <a:ext cx="45903" cy="10450"/>
            </a:xfrm>
            <a:custGeom>
              <a:avLst/>
              <a:gdLst>
                <a:gd name="connsiteX0" fmla="*/ 0 w 10863"/>
                <a:gd name="connsiteY0" fmla="*/ 2474 h 2473"/>
                <a:gd name="connsiteX1" fmla="*/ 6668 w 10863"/>
                <a:gd name="connsiteY1" fmla="*/ 1291 h 2473"/>
                <a:gd name="connsiteX2" fmla="*/ 10863 w 10863"/>
                <a:gd name="connsiteY2" fmla="*/ 0 h 2473"/>
                <a:gd name="connsiteX3" fmla="*/ 10540 w 10863"/>
                <a:gd name="connsiteY3" fmla="*/ 0 h 2473"/>
                <a:gd name="connsiteX4" fmla="*/ 0 w 10863"/>
                <a:gd name="connsiteY4" fmla="*/ 2474 h 2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3" h="2473">
                  <a:moveTo>
                    <a:pt x="0" y="2474"/>
                  </a:moveTo>
                  <a:cubicBezTo>
                    <a:pt x="645" y="2474"/>
                    <a:pt x="3980" y="1936"/>
                    <a:pt x="6668" y="1291"/>
                  </a:cubicBezTo>
                  <a:cubicBezTo>
                    <a:pt x="7636" y="1075"/>
                    <a:pt x="10648" y="323"/>
                    <a:pt x="10863" y="0"/>
                  </a:cubicBezTo>
                  <a:cubicBezTo>
                    <a:pt x="10756" y="0"/>
                    <a:pt x="10648" y="0"/>
                    <a:pt x="10540" y="0"/>
                  </a:cubicBezTo>
                  <a:cubicBezTo>
                    <a:pt x="8820" y="215"/>
                    <a:pt x="108" y="2044"/>
                    <a:pt x="0"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2" name="任意多边形: 形状 2020">
              <a:extLst>
                <a:ext uri="{FF2B5EF4-FFF2-40B4-BE49-F238E27FC236}">
                  <a16:creationId xmlns:a16="http://schemas.microsoft.com/office/drawing/2014/main" xmlns="" id="{89CA1415-FFED-4EAA-AB93-F1CD4C0FDCDB}"/>
                </a:ext>
              </a:extLst>
            </p:cNvPr>
            <p:cNvSpPr/>
            <p:nvPr/>
          </p:nvSpPr>
          <p:spPr>
            <a:xfrm>
              <a:off x="596912" y="6719180"/>
              <a:ext cx="53175" cy="10906"/>
            </a:xfrm>
            <a:custGeom>
              <a:avLst/>
              <a:gdLst>
                <a:gd name="connsiteX0" fmla="*/ 12369 w 12584"/>
                <a:gd name="connsiteY0" fmla="*/ 0 h 2581"/>
                <a:gd name="connsiteX1" fmla="*/ 0 w 12584"/>
                <a:gd name="connsiteY1" fmla="*/ 2581 h 2581"/>
                <a:gd name="connsiteX2" fmla="*/ 7314 w 12584"/>
                <a:gd name="connsiteY2" fmla="*/ 1398 h 2581"/>
                <a:gd name="connsiteX3" fmla="*/ 12584 w 12584"/>
                <a:gd name="connsiteY3" fmla="*/ 107 h 2581"/>
                <a:gd name="connsiteX4" fmla="*/ 12369 w 12584"/>
                <a:gd name="connsiteY4" fmla="*/ 0 h 2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4" h="2581">
                  <a:moveTo>
                    <a:pt x="12369" y="0"/>
                  </a:moveTo>
                  <a:cubicBezTo>
                    <a:pt x="10433" y="215"/>
                    <a:pt x="215" y="2366"/>
                    <a:pt x="0" y="2581"/>
                  </a:cubicBezTo>
                  <a:cubicBezTo>
                    <a:pt x="430" y="2581"/>
                    <a:pt x="4087" y="2044"/>
                    <a:pt x="7314" y="1398"/>
                  </a:cubicBezTo>
                  <a:cubicBezTo>
                    <a:pt x="8497" y="1183"/>
                    <a:pt x="12154" y="430"/>
                    <a:pt x="12584" y="107"/>
                  </a:cubicBezTo>
                  <a:cubicBezTo>
                    <a:pt x="12584" y="0"/>
                    <a:pt x="12477" y="0"/>
                    <a:pt x="123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3" name="任意多边形: 形状 2021">
              <a:extLst>
                <a:ext uri="{FF2B5EF4-FFF2-40B4-BE49-F238E27FC236}">
                  <a16:creationId xmlns:a16="http://schemas.microsoft.com/office/drawing/2014/main" xmlns="" id="{D1EA8150-E112-40AE-900E-1E4D0BE21CBC}"/>
                </a:ext>
              </a:extLst>
            </p:cNvPr>
            <p:cNvSpPr/>
            <p:nvPr/>
          </p:nvSpPr>
          <p:spPr>
            <a:xfrm>
              <a:off x="645540" y="6713724"/>
              <a:ext cx="59991" cy="11815"/>
            </a:xfrm>
            <a:custGeom>
              <a:avLst/>
              <a:gdLst>
                <a:gd name="connsiteX0" fmla="*/ 14090 w 14197"/>
                <a:gd name="connsiteY0" fmla="*/ 0 h 2796"/>
                <a:gd name="connsiteX1" fmla="*/ 0 w 14197"/>
                <a:gd name="connsiteY1" fmla="*/ 2796 h 2796"/>
                <a:gd name="connsiteX2" fmla="*/ 7852 w 14197"/>
                <a:gd name="connsiteY2" fmla="*/ 1506 h 2796"/>
                <a:gd name="connsiteX3" fmla="*/ 14197 w 14197"/>
                <a:gd name="connsiteY3" fmla="*/ 107 h 2796"/>
                <a:gd name="connsiteX4" fmla="*/ 14090 w 14197"/>
                <a:gd name="connsiteY4" fmla="*/ 0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7" h="2796">
                  <a:moveTo>
                    <a:pt x="14090" y="0"/>
                  </a:moveTo>
                  <a:cubicBezTo>
                    <a:pt x="13337" y="107"/>
                    <a:pt x="430" y="2581"/>
                    <a:pt x="0" y="2796"/>
                  </a:cubicBezTo>
                  <a:cubicBezTo>
                    <a:pt x="645" y="2689"/>
                    <a:pt x="4302" y="2151"/>
                    <a:pt x="7852" y="1506"/>
                  </a:cubicBezTo>
                  <a:cubicBezTo>
                    <a:pt x="7959" y="1506"/>
                    <a:pt x="13982" y="323"/>
                    <a:pt x="14197" y="107"/>
                  </a:cubicBezTo>
                  <a:cubicBezTo>
                    <a:pt x="14197" y="0"/>
                    <a:pt x="14090" y="0"/>
                    <a:pt x="1409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4" name="任意多边形: 形状 2022">
              <a:extLst>
                <a:ext uri="{FF2B5EF4-FFF2-40B4-BE49-F238E27FC236}">
                  <a16:creationId xmlns:a16="http://schemas.microsoft.com/office/drawing/2014/main" xmlns="" id="{3289D6C7-BC99-42E8-A713-336747DE05AE}"/>
                </a:ext>
              </a:extLst>
            </p:cNvPr>
            <p:cNvSpPr/>
            <p:nvPr/>
          </p:nvSpPr>
          <p:spPr>
            <a:xfrm>
              <a:off x="697354" y="6707817"/>
              <a:ext cx="58174" cy="10906"/>
            </a:xfrm>
            <a:custGeom>
              <a:avLst/>
              <a:gdLst>
                <a:gd name="connsiteX0" fmla="*/ 0 w 13767"/>
                <a:gd name="connsiteY0" fmla="*/ 2581 h 2581"/>
                <a:gd name="connsiteX1" fmla="*/ 5378 w 13767"/>
                <a:gd name="connsiteY1" fmla="*/ 1721 h 2581"/>
                <a:gd name="connsiteX2" fmla="*/ 6453 w 13767"/>
                <a:gd name="connsiteY2" fmla="*/ 1506 h 2581"/>
                <a:gd name="connsiteX3" fmla="*/ 13767 w 13767"/>
                <a:gd name="connsiteY3" fmla="*/ 0 h 2581"/>
                <a:gd name="connsiteX4" fmla="*/ 13660 w 13767"/>
                <a:gd name="connsiteY4" fmla="*/ 0 h 2581"/>
                <a:gd name="connsiteX5" fmla="*/ 0 w 13767"/>
                <a:gd name="connsiteY5" fmla="*/ 2581 h 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7" h="2581">
                  <a:moveTo>
                    <a:pt x="0" y="2581"/>
                  </a:moveTo>
                  <a:lnTo>
                    <a:pt x="5378" y="1721"/>
                  </a:lnTo>
                  <a:cubicBezTo>
                    <a:pt x="5700" y="1613"/>
                    <a:pt x="6131" y="1613"/>
                    <a:pt x="6453" y="1506"/>
                  </a:cubicBezTo>
                  <a:cubicBezTo>
                    <a:pt x="9142" y="968"/>
                    <a:pt x="13229" y="215"/>
                    <a:pt x="13767" y="0"/>
                  </a:cubicBezTo>
                  <a:cubicBezTo>
                    <a:pt x="13767" y="0"/>
                    <a:pt x="13660" y="0"/>
                    <a:pt x="13660" y="0"/>
                  </a:cubicBezTo>
                  <a:cubicBezTo>
                    <a:pt x="9035" y="753"/>
                    <a:pt x="4517" y="1828"/>
                    <a:pt x="0"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5" name="任意多边形: 形状 2027">
              <a:extLst>
                <a:ext uri="{FF2B5EF4-FFF2-40B4-BE49-F238E27FC236}">
                  <a16:creationId xmlns:a16="http://schemas.microsoft.com/office/drawing/2014/main" xmlns="" id="{B0D616B9-E0C4-4C39-9C79-9BFB0E983F12}"/>
                </a:ext>
              </a:extLst>
            </p:cNvPr>
            <p:cNvSpPr/>
            <p:nvPr/>
          </p:nvSpPr>
          <p:spPr>
            <a:xfrm>
              <a:off x="86066" y="6752355"/>
              <a:ext cx="34992" cy="3237"/>
            </a:xfrm>
            <a:custGeom>
              <a:avLst/>
              <a:gdLst>
                <a:gd name="connsiteX0" fmla="*/ 215 w 8281"/>
                <a:gd name="connsiteY0" fmla="*/ 0 h 766"/>
                <a:gd name="connsiteX1" fmla="*/ 0 w 8281"/>
                <a:gd name="connsiteY1" fmla="*/ 0 h 766"/>
                <a:gd name="connsiteX2" fmla="*/ 8282 w 8281"/>
                <a:gd name="connsiteY2" fmla="*/ 753 h 766"/>
                <a:gd name="connsiteX3" fmla="*/ 5916 w 8281"/>
                <a:gd name="connsiteY3" fmla="*/ 538 h 766"/>
                <a:gd name="connsiteX4" fmla="*/ 215 w 8281"/>
                <a:gd name="connsiteY4" fmla="*/ 0 h 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1" h="766">
                  <a:moveTo>
                    <a:pt x="215" y="0"/>
                  </a:moveTo>
                  <a:cubicBezTo>
                    <a:pt x="107" y="0"/>
                    <a:pt x="0" y="0"/>
                    <a:pt x="0" y="0"/>
                  </a:cubicBezTo>
                  <a:cubicBezTo>
                    <a:pt x="645" y="323"/>
                    <a:pt x="7852" y="860"/>
                    <a:pt x="8282" y="753"/>
                  </a:cubicBezTo>
                  <a:cubicBezTo>
                    <a:pt x="7529" y="645"/>
                    <a:pt x="6668" y="538"/>
                    <a:pt x="5916" y="538"/>
                  </a:cubicBezTo>
                  <a:cubicBezTo>
                    <a:pt x="4087" y="323"/>
                    <a:pt x="2151" y="107"/>
                    <a:pt x="2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6" name="任意多边形: 形状 2028">
              <a:extLst>
                <a:ext uri="{FF2B5EF4-FFF2-40B4-BE49-F238E27FC236}">
                  <a16:creationId xmlns:a16="http://schemas.microsoft.com/office/drawing/2014/main" xmlns="" id="{AB2CB87E-6ED9-409E-B398-90AAC896CC9A}"/>
                </a:ext>
              </a:extLst>
            </p:cNvPr>
            <p:cNvSpPr/>
            <p:nvPr/>
          </p:nvSpPr>
          <p:spPr>
            <a:xfrm>
              <a:off x="133786" y="6752811"/>
              <a:ext cx="27268" cy="3389"/>
            </a:xfrm>
            <a:custGeom>
              <a:avLst/>
              <a:gdLst>
                <a:gd name="connsiteX0" fmla="*/ 4840 w 6453"/>
                <a:gd name="connsiteY0" fmla="*/ 538 h 802"/>
                <a:gd name="connsiteX1" fmla="*/ 323 w 6453"/>
                <a:gd name="connsiteY1" fmla="*/ 0 h 802"/>
                <a:gd name="connsiteX2" fmla="*/ 0 w 6453"/>
                <a:gd name="connsiteY2" fmla="*/ 108 h 802"/>
                <a:gd name="connsiteX3" fmla="*/ 6453 w 6453"/>
                <a:gd name="connsiteY3" fmla="*/ 753 h 802"/>
                <a:gd name="connsiteX4" fmla="*/ 4840 w 6453"/>
                <a:gd name="connsiteY4" fmla="*/ 538 h 802"/>
                <a:gd name="connsiteX5" fmla="*/ 4840 w 6453"/>
                <a:gd name="connsiteY5" fmla="*/ 538 h 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3" h="802">
                  <a:moveTo>
                    <a:pt x="4840" y="538"/>
                  </a:moveTo>
                  <a:cubicBezTo>
                    <a:pt x="2259" y="215"/>
                    <a:pt x="1076" y="0"/>
                    <a:pt x="323" y="0"/>
                  </a:cubicBezTo>
                  <a:cubicBezTo>
                    <a:pt x="215" y="0"/>
                    <a:pt x="108" y="0"/>
                    <a:pt x="0" y="108"/>
                  </a:cubicBezTo>
                  <a:cubicBezTo>
                    <a:pt x="323" y="430"/>
                    <a:pt x="5916" y="968"/>
                    <a:pt x="6453" y="753"/>
                  </a:cubicBezTo>
                  <a:cubicBezTo>
                    <a:pt x="5808" y="645"/>
                    <a:pt x="5378" y="645"/>
                    <a:pt x="4840" y="538"/>
                  </a:cubicBezTo>
                  <a:lnTo>
                    <a:pt x="4840" y="53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477" name="任意多边形: 形状 2029">
              <a:extLst>
                <a:ext uri="{FF2B5EF4-FFF2-40B4-BE49-F238E27FC236}">
                  <a16:creationId xmlns:a16="http://schemas.microsoft.com/office/drawing/2014/main" xmlns="" id="{089FB11F-9BA9-4E86-9975-BFC8F5A0A766}"/>
                </a:ext>
              </a:extLst>
            </p:cNvPr>
            <p:cNvSpPr/>
            <p:nvPr/>
          </p:nvSpPr>
          <p:spPr>
            <a:xfrm>
              <a:off x="181928" y="6753263"/>
              <a:ext cx="19573" cy="3423"/>
            </a:xfrm>
            <a:custGeom>
              <a:avLst/>
              <a:gdLst>
                <a:gd name="connsiteX0" fmla="*/ 546 w 4632"/>
                <a:gd name="connsiteY0" fmla="*/ 0 h 810"/>
                <a:gd name="connsiteX1" fmla="*/ 8 w 4632"/>
                <a:gd name="connsiteY1" fmla="*/ 107 h 810"/>
                <a:gd name="connsiteX2" fmla="*/ 4633 w 4632"/>
                <a:gd name="connsiteY2" fmla="*/ 753 h 810"/>
                <a:gd name="connsiteX3" fmla="*/ 4633 w 4632"/>
                <a:gd name="connsiteY3" fmla="*/ 753 h 810"/>
                <a:gd name="connsiteX4" fmla="*/ 3988 w 4632"/>
                <a:gd name="connsiteY4" fmla="*/ 538 h 810"/>
                <a:gd name="connsiteX5" fmla="*/ 546 w 4632"/>
                <a:gd name="connsiteY5" fmla="*/ 0 h 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2" h="810">
                  <a:moveTo>
                    <a:pt x="546" y="0"/>
                  </a:moveTo>
                  <a:cubicBezTo>
                    <a:pt x="331" y="0"/>
                    <a:pt x="8" y="0"/>
                    <a:pt x="8" y="107"/>
                  </a:cubicBezTo>
                  <a:cubicBezTo>
                    <a:pt x="-207" y="538"/>
                    <a:pt x="3988" y="968"/>
                    <a:pt x="4633" y="753"/>
                  </a:cubicBezTo>
                  <a:lnTo>
                    <a:pt x="4633" y="753"/>
                  </a:lnTo>
                  <a:cubicBezTo>
                    <a:pt x="4418" y="538"/>
                    <a:pt x="4203" y="645"/>
                    <a:pt x="3988" y="538"/>
                  </a:cubicBezTo>
                  <a:cubicBezTo>
                    <a:pt x="3557" y="323"/>
                    <a:pt x="1836" y="0"/>
                    <a:pt x="54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8" name="任意多边形: 形状 2030">
              <a:extLst>
                <a:ext uri="{FF2B5EF4-FFF2-40B4-BE49-F238E27FC236}">
                  <a16:creationId xmlns:a16="http://schemas.microsoft.com/office/drawing/2014/main" xmlns="" id="{826F1A0E-773D-4D31-9F86-B2B99B706358}"/>
                </a:ext>
              </a:extLst>
            </p:cNvPr>
            <p:cNvSpPr/>
            <p:nvPr/>
          </p:nvSpPr>
          <p:spPr>
            <a:xfrm>
              <a:off x="230451" y="6752811"/>
              <a:ext cx="13361" cy="3271"/>
            </a:xfrm>
            <a:custGeom>
              <a:avLst/>
              <a:gdLst>
                <a:gd name="connsiteX0" fmla="*/ 895 w 3162"/>
                <a:gd name="connsiteY0" fmla="*/ 0 h 774"/>
                <a:gd name="connsiteX1" fmla="*/ 34 w 3162"/>
                <a:gd name="connsiteY1" fmla="*/ 215 h 774"/>
                <a:gd name="connsiteX2" fmla="*/ 2723 w 3162"/>
                <a:gd name="connsiteY2" fmla="*/ 753 h 774"/>
                <a:gd name="connsiteX3" fmla="*/ 3153 w 3162"/>
                <a:gd name="connsiteY3" fmla="*/ 430 h 774"/>
                <a:gd name="connsiteX4" fmla="*/ 895 w 3162"/>
                <a:gd name="connsiteY4" fmla="*/ 0 h 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2" h="774">
                  <a:moveTo>
                    <a:pt x="895" y="0"/>
                  </a:moveTo>
                  <a:cubicBezTo>
                    <a:pt x="357" y="0"/>
                    <a:pt x="34" y="108"/>
                    <a:pt x="34" y="215"/>
                  </a:cubicBezTo>
                  <a:cubicBezTo>
                    <a:pt x="-288" y="538"/>
                    <a:pt x="1755" y="860"/>
                    <a:pt x="2723" y="753"/>
                  </a:cubicBezTo>
                  <a:cubicBezTo>
                    <a:pt x="3261" y="753"/>
                    <a:pt x="3153" y="538"/>
                    <a:pt x="3153" y="430"/>
                  </a:cubicBezTo>
                  <a:cubicBezTo>
                    <a:pt x="2938" y="323"/>
                    <a:pt x="2078" y="0"/>
                    <a:pt x="89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9" name="任意多边形: 形状 2031">
              <a:extLst>
                <a:ext uri="{FF2B5EF4-FFF2-40B4-BE49-F238E27FC236}">
                  <a16:creationId xmlns:a16="http://schemas.microsoft.com/office/drawing/2014/main" xmlns="" id="{DE4A7A9A-4FAB-4273-B69F-0A69F243B296}"/>
                </a:ext>
              </a:extLst>
            </p:cNvPr>
            <p:cNvSpPr/>
            <p:nvPr/>
          </p:nvSpPr>
          <p:spPr>
            <a:xfrm>
              <a:off x="276937" y="6751903"/>
              <a:ext cx="12601" cy="3427"/>
            </a:xfrm>
            <a:custGeom>
              <a:avLst/>
              <a:gdLst>
                <a:gd name="connsiteX0" fmla="*/ 1832 w 2982"/>
                <a:gd name="connsiteY0" fmla="*/ 0 h 811"/>
                <a:gd name="connsiteX1" fmla="*/ 4 w 2982"/>
                <a:gd name="connsiteY1" fmla="*/ 538 h 811"/>
                <a:gd name="connsiteX2" fmla="*/ 2800 w 2982"/>
                <a:gd name="connsiteY2" fmla="*/ 430 h 811"/>
                <a:gd name="connsiteX3" fmla="*/ 2800 w 2982"/>
                <a:gd name="connsiteY3" fmla="*/ 430 h 811"/>
                <a:gd name="connsiteX4" fmla="*/ 2908 w 2982"/>
                <a:gd name="connsiteY4" fmla="*/ 323 h 811"/>
                <a:gd name="connsiteX5" fmla="*/ 1832 w 2982"/>
                <a:gd name="connsiteY5" fmla="*/ 0 h 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 h="811">
                  <a:moveTo>
                    <a:pt x="1832" y="0"/>
                  </a:moveTo>
                  <a:cubicBezTo>
                    <a:pt x="757" y="0"/>
                    <a:pt x="111" y="323"/>
                    <a:pt x="4" y="538"/>
                  </a:cubicBezTo>
                  <a:cubicBezTo>
                    <a:pt x="-104" y="968"/>
                    <a:pt x="2155" y="860"/>
                    <a:pt x="2800" y="430"/>
                  </a:cubicBezTo>
                  <a:lnTo>
                    <a:pt x="2800" y="430"/>
                  </a:lnTo>
                  <a:cubicBezTo>
                    <a:pt x="2800" y="430"/>
                    <a:pt x="2908" y="323"/>
                    <a:pt x="2908" y="323"/>
                  </a:cubicBezTo>
                  <a:cubicBezTo>
                    <a:pt x="3123" y="215"/>
                    <a:pt x="2908" y="0"/>
                    <a:pt x="18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0" name="任意多边形: 形状 2032">
              <a:extLst>
                <a:ext uri="{FF2B5EF4-FFF2-40B4-BE49-F238E27FC236}">
                  <a16:creationId xmlns:a16="http://schemas.microsoft.com/office/drawing/2014/main" xmlns="" id="{14E41A03-D567-44B4-A274-AA0DD9E654FC}"/>
                </a:ext>
              </a:extLst>
            </p:cNvPr>
            <p:cNvSpPr/>
            <p:nvPr/>
          </p:nvSpPr>
          <p:spPr>
            <a:xfrm>
              <a:off x="321035" y="6750081"/>
              <a:ext cx="17486" cy="3757"/>
            </a:xfrm>
            <a:custGeom>
              <a:avLst/>
              <a:gdLst>
                <a:gd name="connsiteX0" fmla="*/ 0 w 4138"/>
                <a:gd name="connsiteY0" fmla="*/ 860 h 889"/>
                <a:gd name="connsiteX1" fmla="*/ 3227 w 4138"/>
                <a:gd name="connsiteY1" fmla="*/ 538 h 889"/>
                <a:gd name="connsiteX2" fmla="*/ 4087 w 4138"/>
                <a:gd name="connsiteY2" fmla="*/ 215 h 889"/>
                <a:gd name="connsiteX3" fmla="*/ 3442 w 4138"/>
                <a:gd name="connsiteY3" fmla="*/ 0 h 889"/>
                <a:gd name="connsiteX4" fmla="*/ 0 w 4138"/>
                <a:gd name="connsiteY4" fmla="*/ 860 h 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 h="889">
                  <a:moveTo>
                    <a:pt x="0" y="860"/>
                  </a:moveTo>
                  <a:cubicBezTo>
                    <a:pt x="215" y="968"/>
                    <a:pt x="2151" y="753"/>
                    <a:pt x="3227" y="538"/>
                  </a:cubicBezTo>
                  <a:cubicBezTo>
                    <a:pt x="3872" y="430"/>
                    <a:pt x="3980" y="215"/>
                    <a:pt x="4087" y="215"/>
                  </a:cubicBezTo>
                  <a:cubicBezTo>
                    <a:pt x="4195" y="108"/>
                    <a:pt x="4195" y="0"/>
                    <a:pt x="3442" y="0"/>
                  </a:cubicBezTo>
                  <a:cubicBezTo>
                    <a:pt x="2044" y="108"/>
                    <a:pt x="0" y="645"/>
                    <a:pt x="0" y="8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1" name="任意多边形: 形状 2033">
              <a:extLst>
                <a:ext uri="{FF2B5EF4-FFF2-40B4-BE49-F238E27FC236}">
                  <a16:creationId xmlns:a16="http://schemas.microsoft.com/office/drawing/2014/main" xmlns="" id="{2E7E33C1-EC2D-48FF-9A1D-7FA15D7C3E47}"/>
                </a:ext>
              </a:extLst>
            </p:cNvPr>
            <p:cNvSpPr/>
            <p:nvPr/>
          </p:nvSpPr>
          <p:spPr>
            <a:xfrm>
              <a:off x="362852" y="6748062"/>
              <a:ext cx="24542" cy="4289"/>
            </a:xfrm>
            <a:custGeom>
              <a:avLst/>
              <a:gdLst>
                <a:gd name="connsiteX0" fmla="*/ 0 w 5808"/>
                <a:gd name="connsiteY0" fmla="*/ 1016 h 1015"/>
                <a:gd name="connsiteX1" fmla="*/ 3980 w 5808"/>
                <a:gd name="connsiteY1" fmla="*/ 586 h 1015"/>
                <a:gd name="connsiteX2" fmla="*/ 5808 w 5808"/>
                <a:gd name="connsiteY2" fmla="*/ 48 h 1015"/>
                <a:gd name="connsiteX3" fmla="*/ 5378 w 5808"/>
                <a:gd name="connsiteY3" fmla="*/ 48 h 1015"/>
                <a:gd name="connsiteX4" fmla="*/ 0 w 5808"/>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8" h="1015">
                  <a:moveTo>
                    <a:pt x="0" y="1016"/>
                  </a:moveTo>
                  <a:cubicBezTo>
                    <a:pt x="215" y="1016"/>
                    <a:pt x="2366" y="908"/>
                    <a:pt x="3980" y="586"/>
                  </a:cubicBezTo>
                  <a:cubicBezTo>
                    <a:pt x="4732" y="478"/>
                    <a:pt x="5700" y="263"/>
                    <a:pt x="5808" y="48"/>
                  </a:cubicBezTo>
                  <a:cubicBezTo>
                    <a:pt x="5700" y="-60"/>
                    <a:pt x="5485" y="48"/>
                    <a:pt x="5378" y="48"/>
                  </a:cubicBezTo>
                  <a:cubicBezTo>
                    <a:pt x="4087" y="155"/>
                    <a:pt x="215" y="908"/>
                    <a:pt x="0" y="10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2" name="任意多边形: 形状 2034">
              <a:extLst>
                <a:ext uri="{FF2B5EF4-FFF2-40B4-BE49-F238E27FC236}">
                  <a16:creationId xmlns:a16="http://schemas.microsoft.com/office/drawing/2014/main" xmlns="" id="{61DEA8CA-65B1-4319-9C1D-4C251AA84743}"/>
                </a:ext>
              </a:extLst>
            </p:cNvPr>
            <p:cNvSpPr/>
            <p:nvPr/>
          </p:nvSpPr>
          <p:spPr>
            <a:xfrm>
              <a:off x="404208" y="6745991"/>
              <a:ext cx="33175" cy="4543"/>
            </a:xfrm>
            <a:custGeom>
              <a:avLst/>
              <a:gdLst>
                <a:gd name="connsiteX0" fmla="*/ 0 w 7851"/>
                <a:gd name="connsiteY0" fmla="*/ 1076 h 1075"/>
                <a:gd name="connsiteX1" fmla="*/ 4840 w 7851"/>
                <a:gd name="connsiteY1" fmla="*/ 538 h 1075"/>
                <a:gd name="connsiteX2" fmla="*/ 7852 w 7851"/>
                <a:gd name="connsiteY2" fmla="*/ 0 h 1075"/>
                <a:gd name="connsiteX3" fmla="*/ 7529 w 7851"/>
                <a:gd name="connsiteY3" fmla="*/ 0 h 1075"/>
                <a:gd name="connsiteX4" fmla="*/ 0 w 7851"/>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1" h="1075">
                  <a:moveTo>
                    <a:pt x="0" y="1076"/>
                  </a:moveTo>
                  <a:cubicBezTo>
                    <a:pt x="430" y="1076"/>
                    <a:pt x="2796" y="860"/>
                    <a:pt x="4840" y="538"/>
                  </a:cubicBezTo>
                  <a:cubicBezTo>
                    <a:pt x="5700" y="430"/>
                    <a:pt x="7636" y="107"/>
                    <a:pt x="7852" y="0"/>
                  </a:cubicBezTo>
                  <a:cubicBezTo>
                    <a:pt x="7744" y="0"/>
                    <a:pt x="7636" y="0"/>
                    <a:pt x="7529" y="0"/>
                  </a:cubicBezTo>
                  <a:cubicBezTo>
                    <a:pt x="6561" y="0"/>
                    <a:pt x="323" y="968"/>
                    <a:pt x="0"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3" name="任意多边形: 形状 2035">
              <a:extLst>
                <a:ext uri="{FF2B5EF4-FFF2-40B4-BE49-F238E27FC236}">
                  <a16:creationId xmlns:a16="http://schemas.microsoft.com/office/drawing/2014/main" xmlns="" id="{CF7303DB-7D90-43A9-863F-6A79D279DBA4}"/>
                </a:ext>
              </a:extLst>
            </p:cNvPr>
            <p:cNvSpPr/>
            <p:nvPr/>
          </p:nvSpPr>
          <p:spPr>
            <a:xfrm>
              <a:off x="444203" y="6742813"/>
              <a:ext cx="41356" cy="4999"/>
            </a:xfrm>
            <a:custGeom>
              <a:avLst/>
              <a:gdLst>
                <a:gd name="connsiteX0" fmla="*/ 9572 w 9787"/>
                <a:gd name="connsiteY0" fmla="*/ 0 h 1183"/>
                <a:gd name="connsiteX1" fmla="*/ 0 w 9787"/>
                <a:gd name="connsiteY1" fmla="*/ 1183 h 1183"/>
                <a:gd name="connsiteX2" fmla="*/ 5700 w 9787"/>
                <a:gd name="connsiteY2" fmla="*/ 645 h 1183"/>
                <a:gd name="connsiteX3" fmla="*/ 9788 w 9787"/>
                <a:gd name="connsiteY3" fmla="*/ 0 h 1183"/>
                <a:gd name="connsiteX4" fmla="*/ 9572 w 9787"/>
                <a:gd name="connsiteY4" fmla="*/ 0 h 1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7" h="1183">
                  <a:moveTo>
                    <a:pt x="9572" y="0"/>
                  </a:moveTo>
                  <a:cubicBezTo>
                    <a:pt x="8820" y="107"/>
                    <a:pt x="323" y="1183"/>
                    <a:pt x="0" y="1183"/>
                  </a:cubicBezTo>
                  <a:cubicBezTo>
                    <a:pt x="538" y="1183"/>
                    <a:pt x="3119" y="968"/>
                    <a:pt x="5700" y="645"/>
                  </a:cubicBezTo>
                  <a:cubicBezTo>
                    <a:pt x="5808" y="645"/>
                    <a:pt x="9465" y="215"/>
                    <a:pt x="9788" y="0"/>
                  </a:cubicBezTo>
                  <a:cubicBezTo>
                    <a:pt x="9680" y="0"/>
                    <a:pt x="9572" y="0"/>
                    <a:pt x="957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4" name="任意多边形: 形状 2036">
              <a:extLst>
                <a:ext uri="{FF2B5EF4-FFF2-40B4-BE49-F238E27FC236}">
                  <a16:creationId xmlns:a16="http://schemas.microsoft.com/office/drawing/2014/main" xmlns="" id="{8AF79233-5EF8-405B-8871-31DAC355EC50}"/>
                </a:ext>
              </a:extLst>
            </p:cNvPr>
            <p:cNvSpPr/>
            <p:nvPr/>
          </p:nvSpPr>
          <p:spPr>
            <a:xfrm>
              <a:off x="482381" y="6739175"/>
              <a:ext cx="49537" cy="5907"/>
            </a:xfrm>
            <a:custGeom>
              <a:avLst/>
              <a:gdLst>
                <a:gd name="connsiteX0" fmla="*/ 0 w 11723"/>
                <a:gd name="connsiteY0" fmla="*/ 1398 h 1398"/>
                <a:gd name="connsiteX1" fmla="*/ 0 w 11723"/>
                <a:gd name="connsiteY1" fmla="*/ 1398 h 1398"/>
                <a:gd name="connsiteX2" fmla="*/ 1398 w 11723"/>
                <a:gd name="connsiteY2" fmla="*/ 1291 h 1398"/>
                <a:gd name="connsiteX3" fmla="*/ 6561 w 11723"/>
                <a:gd name="connsiteY3" fmla="*/ 753 h 1398"/>
                <a:gd name="connsiteX4" fmla="*/ 11724 w 11723"/>
                <a:gd name="connsiteY4" fmla="*/ 0 h 1398"/>
                <a:gd name="connsiteX5" fmla="*/ 11616 w 11723"/>
                <a:gd name="connsiteY5" fmla="*/ 0 h 1398"/>
                <a:gd name="connsiteX6" fmla="*/ 0 w 11723"/>
                <a:gd name="connsiteY6" fmla="*/ 139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23" h="1398">
                  <a:moveTo>
                    <a:pt x="0" y="1398"/>
                  </a:moveTo>
                  <a:cubicBezTo>
                    <a:pt x="0" y="1398"/>
                    <a:pt x="0" y="1398"/>
                    <a:pt x="0" y="1398"/>
                  </a:cubicBezTo>
                  <a:lnTo>
                    <a:pt x="1398" y="1291"/>
                  </a:lnTo>
                  <a:cubicBezTo>
                    <a:pt x="3119" y="1183"/>
                    <a:pt x="4840" y="968"/>
                    <a:pt x="6561" y="753"/>
                  </a:cubicBezTo>
                  <a:cubicBezTo>
                    <a:pt x="6561" y="753"/>
                    <a:pt x="11293" y="215"/>
                    <a:pt x="11724" y="0"/>
                  </a:cubicBezTo>
                  <a:cubicBezTo>
                    <a:pt x="11724" y="0"/>
                    <a:pt x="11616" y="0"/>
                    <a:pt x="11616" y="0"/>
                  </a:cubicBezTo>
                  <a:cubicBezTo>
                    <a:pt x="7744" y="430"/>
                    <a:pt x="3872" y="968"/>
                    <a:pt x="0"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5" name="任意多边形: 形状 2037">
              <a:extLst>
                <a:ext uri="{FF2B5EF4-FFF2-40B4-BE49-F238E27FC236}">
                  <a16:creationId xmlns:a16="http://schemas.microsoft.com/office/drawing/2014/main" xmlns="" id="{BEA988FD-B9C0-4D41-A67E-F83674445338}"/>
                </a:ext>
              </a:extLst>
            </p:cNvPr>
            <p:cNvSpPr/>
            <p:nvPr/>
          </p:nvSpPr>
          <p:spPr>
            <a:xfrm>
              <a:off x="559190" y="6735085"/>
              <a:ext cx="16362" cy="2269"/>
            </a:xfrm>
            <a:custGeom>
              <a:avLst/>
              <a:gdLst>
                <a:gd name="connsiteX0" fmla="*/ 0 w 3872"/>
                <a:gd name="connsiteY0" fmla="*/ 538 h 537"/>
                <a:gd name="connsiteX1" fmla="*/ 3549 w 3872"/>
                <a:gd name="connsiteY1" fmla="*/ 108 h 537"/>
                <a:gd name="connsiteX2" fmla="*/ 3872 w 3872"/>
                <a:gd name="connsiteY2" fmla="*/ 0 h 537"/>
                <a:gd name="connsiteX3" fmla="*/ 3764 w 3872"/>
                <a:gd name="connsiteY3" fmla="*/ 0 h 537"/>
                <a:gd name="connsiteX4" fmla="*/ 0 w 3872"/>
                <a:gd name="connsiteY4" fmla="*/ 538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2" h="537">
                  <a:moveTo>
                    <a:pt x="0" y="538"/>
                  </a:moveTo>
                  <a:lnTo>
                    <a:pt x="3549" y="108"/>
                  </a:lnTo>
                  <a:cubicBezTo>
                    <a:pt x="3657" y="108"/>
                    <a:pt x="3764" y="108"/>
                    <a:pt x="3872" y="0"/>
                  </a:cubicBezTo>
                  <a:cubicBezTo>
                    <a:pt x="3872" y="0"/>
                    <a:pt x="3764" y="0"/>
                    <a:pt x="3764" y="0"/>
                  </a:cubicBezTo>
                  <a:cubicBezTo>
                    <a:pt x="2474" y="215"/>
                    <a:pt x="1291" y="430"/>
                    <a:pt x="0" y="538"/>
                  </a:cubicBezTo>
                  <a:close/>
                </a:path>
              </a:pathLst>
            </a:custGeom>
            <a:grpFill/>
            <a:ln w="10707" cap="flat">
              <a:noFill/>
              <a:prstDash val="solid"/>
              <a:miter/>
            </a:ln>
          </p:spPr>
          <p:txBody>
            <a:bodyPr rtlCol="0" anchor="ctr"/>
            <a:lstStyle/>
            <a:p>
              <a:endParaRPr lang="zh-CN" altLang="en-US">
                <a:solidFill>
                  <a:prstClr val="black"/>
                </a:solidFill>
              </a:endParaRPr>
            </a:p>
          </p:txBody>
        </p:sp>
      </p:grpSp>
    </p:spTree>
    <p:extLst>
      <p:ext uri="{BB962C8B-B14F-4D97-AF65-F5344CB8AC3E}">
        <p14:creationId xmlns:p14="http://schemas.microsoft.com/office/powerpoint/2010/main" val="197087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bg>
      <p:bgPr>
        <a:gradFill>
          <a:gsLst>
            <a:gs pos="0">
              <a:srgbClr val="289AF5">
                <a:alpha val="88000"/>
              </a:srgbClr>
            </a:gs>
            <a:gs pos="100000">
              <a:srgbClr val="146DD7"/>
            </a:gs>
          </a:gsLst>
          <a:lin ang="5400000" scaled="1"/>
        </a:gradFill>
        <a:effectLst/>
      </p:bgPr>
    </p:bg>
    <p:spTree>
      <p:nvGrpSpPr>
        <p:cNvPr id="1" name=""/>
        <p:cNvGrpSpPr/>
        <p:nvPr/>
      </p:nvGrpSpPr>
      <p:grpSpPr>
        <a:xfrm>
          <a:off x="0" y="0"/>
          <a:ext cx="0" cy="0"/>
          <a:chOff x="0" y="0"/>
          <a:chExt cx="0" cy="0"/>
        </a:xfrm>
      </p:grpSpPr>
      <p:sp>
        <p:nvSpPr>
          <p:cNvPr id="1036" name="圆角矩形 1035"/>
          <p:cNvSpPr/>
          <p:nvPr/>
        </p:nvSpPr>
        <p:spPr>
          <a:xfrm rot="18268163">
            <a:off x="6941584" y="2596511"/>
            <a:ext cx="1697993" cy="908245"/>
          </a:xfrm>
          <a:prstGeom prst="roundRect">
            <a:avLst>
              <a:gd name="adj" fmla="val 50000"/>
            </a:avLst>
          </a:prstGeom>
          <a:gradFill flip="none" rotWithShape="1">
            <a:gsLst>
              <a:gs pos="0">
                <a:srgbClr val="6DE5FD">
                  <a:alpha val="0"/>
                </a:srgbClr>
              </a:gs>
              <a:gs pos="100000">
                <a:srgbClr val="2CA2FA">
                  <a:alpha val="29000"/>
                </a:srgbClr>
              </a:gs>
            </a:gsLst>
            <a:lin ang="21594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35" name="圆角矩形 1034"/>
          <p:cNvSpPr/>
          <p:nvPr/>
        </p:nvSpPr>
        <p:spPr>
          <a:xfrm rot="20479944">
            <a:off x="6679465" y="2578805"/>
            <a:ext cx="1970073" cy="1495588"/>
          </a:xfrm>
          <a:prstGeom prst="roundRect">
            <a:avLst>
              <a:gd name="adj" fmla="val 50000"/>
            </a:avLst>
          </a:prstGeom>
          <a:gradFill flip="none" rotWithShape="1">
            <a:gsLst>
              <a:gs pos="0">
                <a:srgbClr val="6DE5FD">
                  <a:alpha val="0"/>
                </a:srgbClr>
              </a:gs>
              <a:gs pos="100000">
                <a:srgbClr val="2CA2FA">
                  <a:alpha val="29000"/>
                </a:srgbClr>
              </a:gs>
            </a:gsLst>
            <a:lin ang="21594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94" name="圆角矩形 993"/>
          <p:cNvSpPr/>
          <p:nvPr/>
        </p:nvSpPr>
        <p:spPr>
          <a:xfrm>
            <a:off x="2619729" y="2975438"/>
            <a:ext cx="5804480" cy="987756"/>
          </a:xfrm>
          <a:prstGeom prst="roundRect">
            <a:avLst>
              <a:gd name="adj" fmla="val 50000"/>
            </a:avLst>
          </a:prstGeom>
          <a:gradFill flip="none" rotWithShape="1">
            <a:gsLst>
              <a:gs pos="0">
                <a:srgbClr val="6DE5FD">
                  <a:alpha val="0"/>
                </a:srgbClr>
              </a:gs>
              <a:gs pos="100000">
                <a:srgbClr val="2CA2FA">
                  <a:alpha val="29000"/>
                </a:srgbClr>
              </a:gs>
            </a:gsLst>
            <a:lin ang="21594000" scaled="0"/>
            <a:tileRect/>
          </a:gradFill>
          <a:ln>
            <a:gradFill flip="none" rotWithShape="1">
              <a:gsLst>
                <a:gs pos="0">
                  <a:srgbClr val="146DD7">
                    <a:alpha val="0"/>
                  </a:srgbClr>
                </a:gs>
                <a:gs pos="100000">
                  <a:srgbClr val="6DE5FD"/>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nvGrpSpPr>
          <p:cNvPr id="1951" name="组合 1950"/>
          <p:cNvGrpSpPr/>
          <p:nvPr/>
        </p:nvGrpSpPr>
        <p:grpSpPr>
          <a:xfrm>
            <a:off x="27436" y="177293"/>
            <a:ext cx="3465467" cy="6579393"/>
            <a:chOff x="27436" y="177293"/>
            <a:chExt cx="3465467" cy="6579393"/>
          </a:xfrm>
          <a:gradFill flip="none" rotWithShape="1">
            <a:gsLst>
              <a:gs pos="0">
                <a:schemeClr val="bg1">
                  <a:alpha val="44000"/>
                </a:schemeClr>
              </a:gs>
              <a:gs pos="100000">
                <a:srgbClr val="2CA2FA">
                  <a:alpha val="0"/>
                </a:srgbClr>
              </a:gs>
            </a:gsLst>
            <a:lin ang="18900000" scaled="1"/>
            <a:tileRect/>
          </a:gradFill>
        </p:grpSpPr>
        <p:sp>
          <p:nvSpPr>
            <p:cNvPr id="262" name="任意多边形: 形状 16">
              <a:extLst>
                <a:ext uri="{FF2B5EF4-FFF2-40B4-BE49-F238E27FC236}">
                  <a16:creationId xmlns:a16="http://schemas.microsoft.com/office/drawing/2014/main" xmlns="" id="{774B7578-049D-4F43-AFB1-F13A7C882183}"/>
                </a:ext>
              </a:extLst>
            </p:cNvPr>
            <p:cNvSpPr/>
            <p:nvPr/>
          </p:nvSpPr>
          <p:spPr>
            <a:xfrm>
              <a:off x="248651" y="2516083"/>
              <a:ext cx="81972" cy="86012"/>
            </a:xfrm>
            <a:custGeom>
              <a:avLst/>
              <a:gdLst>
                <a:gd name="connsiteX0" fmla="*/ 19389 w 19399"/>
                <a:gd name="connsiteY0" fmla="*/ 10971 h 20355"/>
                <a:gd name="connsiteX1" fmla="*/ 9386 w 19399"/>
                <a:gd name="connsiteY1" fmla="*/ 0 h 20355"/>
                <a:gd name="connsiteX2" fmla="*/ 2395 w 19399"/>
                <a:gd name="connsiteY2" fmla="*/ 16779 h 20355"/>
                <a:gd name="connsiteX3" fmla="*/ 19389 w 19399"/>
                <a:gd name="connsiteY3" fmla="*/ 10971 h 20355"/>
              </a:gdLst>
              <a:ahLst/>
              <a:cxnLst>
                <a:cxn ang="0">
                  <a:pos x="connsiteX0" y="connsiteY0"/>
                </a:cxn>
                <a:cxn ang="0">
                  <a:pos x="connsiteX1" y="connsiteY1"/>
                </a:cxn>
                <a:cxn ang="0">
                  <a:pos x="connsiteX2" y="connsiteY2"/>
                </a:cxn>
                <a:cxn ang="0">
                  <a:pos x="connsiteX3" y="connsiteY3"/>
                </a:cxn>
              </a:cxnLst>
              <a:rect l="l" t="t" r="r" b="b"/>
              <a:pathLst>
                <a:path w="19399" h="20355">
                  <a:moveTo>
                    <a:pt x="19389" y="10971"/>
                  </a:moveTo>
                  <a:cubicBezTo>
                    <a:pt x="19604" y="6561"/>
                    <a:pt x="16700" y="215"/>
                    <a:pt x="9386" y="0"/>
                  </a:cubicBezTo>
                  <a:cubicBezTo>
                    <a:pt x="352" y="645"/>
                    <a:pt x="-2553" y="10863"/>
                    <a:pt x="2395" y="16779"/>
                  </a:cubicBezTo>
                  <a:cubicBezTo>
                    <a:pt x="8096" y="23662"/>
                    <a:pt x="18851" y="20005"/>
                    <a:pt x="19389"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63" name="任意多边形: 形状 17">
              <a:extLst>
                <a:ext uri="{FF2B5EF4-FFF2-40B4-BE49-F238E27FC236}">
                  <a16:creationId xmlns:a16="http://schemas.microsoft.com/office/drawing/2014/main" xmlns="" id="{25053E64-3C26-4487-BD56-EBCB0FAEDBC0}"/>
                </a:ext>
              </a:extLst>
            </p:cNvPr>
            <p:cNvSpPr/>
            <p:nvPr/>
          </p:nvSpPr>
          <p:spPr>
            <a:xfrm>
              <a:off x="562799" y="2506990"/>
              <a:ext cx="82298" cy="85894"/>
            </a:xfrm>
            <a:custGeom>
              <a:avLst/>
              <a:gdLst>
                <a:gd name="connsiteX0" fmla="*/ 19474 w 19476"/>
                <a:gd name="connsiteY0" fmla="*/ 10863 h 20327"/>
                <a:gd name="connsiteX1" fmla="*/ 8934 w 19476"/>
                <a:gd name="connsiteY1" fmla="*/ 0 h 20327"/>
                <a:gd name="connsiteX2" fmla="*/ 2588 w 19476"/>
                <a:gd name="connsiteY2" fmla="*/ 16886 h 20327"/>
                <a:gd name="connsiteX3" fmla="*/ 19474 w 19476"/>
                <a:gd name="connsiteY3" fmla="*/ 10863 h 20327"/>
              </a:gdLst>
              <a:ahLst/>
              <a:cxnLst>
                <a:cxn ang="0">
                  <a:pos x="connsiteX0" y="connsiteY0"/>
                </a:cxn>
                <a:cxn ang="0">
                  <a:pos x="connsiteX1" y="connsiteY1"/>
                </a:cxn>
                <a:cxn ang="0">
                  <a:pos x="connsiteX2" y="connsiteY2"/>
                </a:cxn>
                <a:cxn ang="0">
                  <a:pos x="connsiteX3" y="connsiteY3"/>
                </a:cxn>
              </a:cxnLst>
              <a:rect l="l" t="t" r="r" b="b"/>
              <a:pathLst>
                <a:path w="19476" h="20327">
                  <a:moveTo>
                    <a:pt x="19474" y="10863"/>
                  </a:moveTo>
                  <a:cubicBezTo>
                    <a:pt x="19582" y="6453"/>
                    <a:pt x="16355" y="108"/>
                    <a:pt x="8934" y="0"/>
                  </a:cubicBezTo>
                  <a:cubicBezTo>
                    <a:pt x="7" y="753"/>
                    <a:pt x="-2467" y="10971"/>
                    <a:pt x="2588" y="16886"/>
                  </a:cubicBezTo>
                  <a:cubicBezTo>
                    <a:pt x="8611" y="23662"/>
                    <a:pt x="19259" y="19790"/>
                    <a:pt x="19474"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64" name="任意多边形: 形状 18">
              <a:extLst>
                <a:ext uri="{FF2B5EF4-FFF2-40B4-BE49-F238E27FC236}">
                  <a16:creationId xmlns:a16="http://schemas.microsoft.com/office/drawing/2014/main" xmlns="" id="{54A3B88C-64BB-44A0-AC73-EB6DE8355E99}"/>
                </a:ext>
              </a:extLst>
            </p:cNvPr>
            <p:cNvSpPr/>
            <p:nvPr/>
          </p:nvSpPr>
          <p:spPr>
            <a:xfrm>
              <a:off x="875971" y="2495175"/>
              <a:ext cx="81808" cy="85459"/>
            </a:xfrm>
            <a:custGeom>
              <a:avLst/>
              <a:gdLst>
                <a:gd name="connsiteX0" fmla="*/ 19360 w 19360"/>
                <a:gd name="connsiteY0" fmla="*/ 10756 h 20224"/>
                <a:gd name="connsiteX1" fmla="*/ 8496 w 19360"/>
                <a:gd name="connsiteY1" fmla="*/ 0 h 20224"/>
                <a:gd name="connsiteX2" fmla="*/ 3656 w 19360"/>
                <a:gd name="connsiteY2" fmla="*/ 17532 h 20224"/>
                <a:gd name="connsiteX3" fmla="*/ 19360 w 19360"/>
                <a:gd name="connsiteY3" fmla="*/ 10756 h 20224"/>
              </a:gdLst>
              <a:ahLst/>
              <a:cxnLst>
                <a:cxn ang="0">
                  <a:pos x="connsiteX0" y="connsiteY0"/>
                </a:cxn>
                <a:cxn ang="0">
                  <a:pos x="connsiteX1" y="connsiteY1"/>
                </a:cxn>
                <a:cxn ang="0">
                  <a:pos x="connsiteX2" y="connsiteY2"/>
                </a:cxn>
                <a:cxn ang="0">
                  <a:pos x="connsiteX3" y="connsiteY3"/>
                </a:cxn>
              </a:cxnLst>
              <a:rect l="l" t="t" r="r" b="b"/>
              <a:pathLst>
                <a:path w="19360" h="20224">
                  <a:moveTo>
                    <a:pt x="19360" y="10756"/>
                  </a:moveTo>
                  <a:cubicBezTo>
                    <a:pt x="19252" y="6346"/>
                    <a:pt x="15810" y="108"/>
                    <a:pt x="8496" y="0"/>
                  </a:cubicBezTo>
                  <a:cubicBezTo>
                    <a:pt x="-753" y="860"/>
                    <a:pt x="-2582" y="11939"/>
                    <a:pt x="3656" y="17532"/>
                  </a:cubicBezTo>
                  <a:cubicBezTo>
                    <a:pt x="9895" y="23340"/>
                    <a:pt x="19467" y="19145"/>
                    <a:pt x="19360" y="107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65" name="任意多边形: 形状 19">
              <a:extLst>
                <a:ext uri="{FF2B5EF4-FFF2-40B4-BE49-F238E27FC236}">
                  <a16:creationId xmlns:a16="http://schemas.microsoft.com/office/drawing/2014/main" xmlns="" id="{7F50D02E-E320-4FE1-9DED-2C9118B22753}"/>
                </a:ext>
              </a:extLst>
            </p:cNvPr>
            <p:cNvSpPr/>
            <p:nvPr/>
          </p:nvSpPr>
          <p:spPr>
            <a:xfrm>
              <a:off x="1184731" y="2479722"/>
              <a:ext cx="80823" cy="85497"/>
            </a:xfrm>
            <a:custGeom>
              <a:avLst/>
              <a:gdLst>
                <a:gd name="connsiteX0" fmla="*/ 3940 w 19127"/>
                <a:gd name="connsiteY0" fmla="*/ 17639 h 20233"/>
                <a:gd name="connsiteX1" fmla="*/ 19105 w 19127"/>
                <a:gd name="connsiteY1" fmla="*/ 10648 h 20233"/>
                <a:gd name="connsiteX2" fmla="*/ 19105 w 19127"/>
                <a:gd name="connsiteY2" fmla="*/ 10648 h 20233"/>
                <a:gd name="connsiteX3" fmla="*/ 8027 w 19127"/>
                <a:gd name="connsiteY3" fmla="*/ 0 h 20233"/>
                <a:gd name="connsiteX4" fmla="*/ 3940 w 19127"/>
                <a:gd name="connsiteY4" fmla="*/ 17639 h 20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7" h="20233">
                  <a:moveTo>
                    <a:pt x="3940" y="17639"/>
                  </a:moveTo>
                  <a:cubicBezTo>
                    <a:pt x="10393" y="23340"/>
                    <a:pt x="19643" y="19037"/>
                    <a:pt x="19105" y="10648"/>
                  </a:cubicBezTo>
                  <a:lnTo>
                    <a:pt x="19105" y="10648"/>
                  </a:lnTo>
                  <a:cubicBezTo>
                    <a:pt x="18890" y="6238"/>
                    <a:pt x="15233" y="0"/>
                    <a:pt x="8027" y="0"/>
                  </a:cubicBezTo>
                  <a:cubicBezTo>
                    <a:pt x="-1115" y="1076"/>
                    <a:pt x="-2406" y="12154"/>
                    <a:pt x="3940" y="176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66" name="任意多边形: 形状 20">
              <a:extLst>
                <a:ext uri="{FF2B5EF4-FFF2-40B4-BE49-F238E27FC236}">
                  <a16:creationId xmlns:a16="http://schemas.microsoft.com/office/drawing/2014/main" xmlns="" id="{1D192C42-3AB4-4412-B834-952491168719}"/>
                </a:ext>
              </a:extLst>
            </p:cNvPr>
            <p:cNvSpPr/>
            <p:nvPr/>
          </p:nvSpPr>
          <p:spPr>
            <a:xfrm>
              <a:off x="1487348" y="2461535"/>
              <a:ext cx="79230" cy="85180"/>
            </a:xfrm>
            <a:custGeom>
              <a:avLst/>
              <a:gdLst>
                <a:gd name="connsiteX0" fmla="*/ 4172 w 18750"/>
                <a:gd name="connsiteY0" fmla="*/ 17641 h 20158"/>
                <a:gd name="connsiteX1" fmla="*/ 18692 w 18750"/>
                <a:gd name="connsiteY1" fmla="*/ 10434 h 20158"/>
                <a:gd name="connsiteX2" fmla="*/ 7399 w 18750"/>
                <a:gd name="connsiteY2" fmla="*/ 1 h 20158"/>
                <a:gd name="connsiteX3" fmla="*/ 4172 w 18750"/>
                <a:gd name="connsiteY3" fmla="*/ 17641 h 20158"/>
              </a:gdLst>
              <a:ahLst/>
              <a:cxnLst>
                <a:cxn ang="0">
                  <a:pos x="connsiteX0" y="connsiteY0"/>
                </a:cxn>
                <a:cxn ang="0">
                  <a:pos x="connsiteX1" y="connsiteY1"/>
                </a:cxn>
                <a:cxn ang="0">
                  <a:pos x="connsiteX2" y="connsiteY2"/>
                </a:cxn>
                <a:cxn ang="0">
                  <a:pos x="connsiteX3" y="connsiteY3"/>
                </a:cxn>
              </a:cxnLst>
              <a:rect l="l" t="t" r="r" b="b"/>
              <a:pathLst>
                <a:path w="18750" h="20158">
                  <a:moveTo>
                    <a:pt x="4172" y="17641"/>
                  </a:moveTo>
                  <a:cubicBezTo>
                    <a:pt x="10733" y="23233"/>
                    <a:pt x="19552" y="18931"/>
                    <a:pt x="18692" y="10434"/>
                  </a:cubicBezTo>
                  <a:cubicBezTo>
                    <a:pt x="18262" y="6025"/>
                    <a:pt x="14497" y="-106"/>
                    <a:pt x="7399" y="1"/>
                  </a:cubicBezTo>
                  <a:cubicBezTo>
                    <a:pt x="-1421" y="1077"/>
                    <a:pt x="-2174" y="12155"/>
                    <a:pt x="4172" y="1764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67" name="任意多边形: 形状 21">
              <a:extLst>
                <a:ext uri="{FF2B5EF4-FFF2-40B4-BE49-F238E27FC236}">
                  <a16:creationId xmlns:a16="http://schemas.microsoft.com/office/drawing/2014/main" xmlns="" id="{744886A1-88BC-463D-93AB-9423E4CEF4EB}"/>
                </a:ext>
              </a:extLst>
            </p:cNvPr>
            <p:cNvSpPr/>
            <p:nvPr/>
          </p:nvSpPr>
          <p:spPr>
            <a:xfrm>
              <a:off x="1780026" y="2439706"/>
              <a:ext cx="76344" cy="85133"/>
            </a:xfrm>
            <a:custGeom>
              <a:avLst/>
              <a:gdLst>
                <a:gd name="connsiteX0" fmla="*/ 17942 w 18067"/>
                <a:gd name="connsiteY0" fmla="*/ 10331 h 20147"/>
                <a:gd name="connsiteX1" fmla="*/ 6756 w 18067"/>
                <a:gd name="connsiteY1" fmla="*/ 6 h 20147"/>
                <a:gd name="connsiteX2" fmla="*/ 5896 w 18067"/>
                <a:gd name="connsiteY2" fmla="*/ 113 h 20147"/>
                <a:gd name="connsiteX3" fmla="*/ 5251 w 18067"/>
                <a:gd name="connsiteY3" fmla="*/ 18290 h 20147"/>
                <a:gd name="connsiteX4" fmla="*/ 17942 w 18067"/>
                <a:gd name="connsiteY4" fmla="*/ 10331 h 20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7" h="20147">
                  <a:moveTo>
                    <a:pt x="17942" y="10331"/>
                  </a:moveTo>
                  <a:cubicBezTo>
                    <a:pt x="17297" y="5921"/>
                    <a:pt x="13425" y="-210"/>
                    <a:pt x="6756" y="6"/>
                  </a:cubicBezTo>
                  <a:cubicBezTo>
                    <a:pt x="6541" y="6"/>
                    <a:pt x="6111" y="113"/>
                    <a:pt x="5896" y="113"/>
                  </a:cubicBezTo>
                  <a:cubicBezTo>
                    <a:pt x="-1633" y="1619"/>
                    <a:pt x="-2063" y="13020"/>
                    <a:pt x="5251" y="18290"/>
                  </a:cubicBezTo>
                  <a:cubicBezTo>
                    <a:pt x="11704" y="22915"/>
                    <a:pt x="19125" y="18398"/>
                    <a:pt x="17942"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77" name="任意多边形: 形状 31">
              <a:extLst>
                <a:ext uri="{FF2B5EF4-FFF2-40B4-BE49-F238E27FC236}">
                  <a16:creationId xmlns:a16="http://schemas.microsoft.com/office/drawing/2014/main" xmlns="" id="{94876CDF-AD8B-40AA-AFA3-048C30698E2B}"/>
                </a:ext>
              </a:extLst>
            </p:cNvPr>
            <p:cNvSpPr/>
            <p:nvPr/>
          </p:nvSpPr>
          <p:spPr>
            <a:xfrm>
              <a:off x="76749" y="2713782"/>
              <a:ext cx="83502" cy="87690"/>
            </a:xfrm>
            <a:custGeom>
              <a:avLst/>
              <a:gdLst>
                <a:gd name="connsiteX0" fmla="*/ 19737 w 19761"/>
                <a:gd name="connsiteY0" fmla="*/ 11293 h 20752"/>
                <a:gd name="connsiteX1" fmla="*/ 9734 w 19761"/>
                <a:gd name="connsiteY1" fmla="*/ 0 h 20752"/>
                <a:gd name="connsiteX2" fmla="*/ 2313 w 19761"/>
                <a:gd name="connsiteY2" fmla="*/ 17101 h 20752"/>
                <a:gd name="connsiteX3" fmla="*/ 19737 w 19761"/>
                <a:gd name="connsiteY3" fmla="*/ 11293 h 20752"/>
              </a:gdLst>
              <a:ahLst/>
              <a:cxnLst>
                <a:cxn ang="0">
                  <a:pos x="connsiteX0" y="connsiteY0"/>
                </a:cxn>
                <a:cxn ang="0">
                  <a:pos x="connsiteX1" y="connsiteY1"/>
                </a:cxn>
                <a:cxn ang="0">
                  <a:pos x="connsiteX2" y="connsiteY2"/>
                </a:cxn>
                <a:cxn ang="0">
                  <a:pos x="connsiteX3" y="connsiteY3"/>
                </a:cxn>
              </a:cxnLst>
              <a:rect l="l" t="t" r="r" b="b"/>
              <a:pathLst>
                <a:path w="19761" h="20752">
                  <a:moveTo>
                    <a:pt x="19737" y="11293"/>
                  </a:moveTo>
                  <a:cubicBezTo>
                    <a:pt x="20060" y="6776"/>
                    <a:pt x="17263" y="323"/>
                    <a:pt x="9734" y="0"/>
                  </a:cubicBezTo>
                  <a:cubicBezTo>
                    <a:pt x="592" y="645"/>
                    <a:pt x="-2635" y="11078"/>
                    <a:pt x="2313" y="17101"/>
                  </a:cubicBezTo>
                  <a:cubicBezTo>
                    <a:pt x="7906" y="24092"/>
                    <a:pt x="18984" y="20436"/>
                    <a:pt x="19737"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78" name="任意多边形: 形状 32">
              <a:extLst>
                <a:ext uri="{FF2B5EF4-FFF2-40B4-BE49-F238E27FC236}">
                  <a16:creationId xmlns:a16="http://schemas.microsoft.com/office/drawing/2014/main" xmlns="" id="{49DBA4FA-BDC4-47EF-9584-2E07BD9072D2}"/>
                </a:ext>
              </a:extLst>
            </p:cNvPr>
            <p:cNvSpPr/>
            <p:nvPr/>
          </p:nvSpPr>
          <p:spPr>
            <a:xfrm>
              <a:off x="397561" y="2706510"/>
              <a:ext cx="83954" cy="87677"/>
            </a:xfrm>
            <a:custGeom>
              <a:avLst/>
              <a:gdLst>
                <a:gd name="connsiteX0" fmla="*/ 2541 w 19868"/>
                <a:gd name="connsiteY0" fmla="*/ 17209 h 20749"/>
                <a:gd name="connsiteX1" fmla="*/ 19858 w 19868"/>
                <a:gd name="connsiteY1" fmla="*/ 11186 h 20749"/>
                <a:gd name="connsiteX2" fmla="*/ 19858 w 19868"/>
                <a:gd name="connsiteY2" fmla="*/ 11186 h 20749"/>
                <a:gd name="connsiteX3" fmla="*/ 9425 w 19868"/>
                <a:gd name="connsiteY3" fmla="*/ 0 h 20749"/>
                <a:gd name="connsiteX4" fmla="*/ 2541 w 19868"/>
                <a:gd name="connsiteY4" fmla="*/ 17209 h 20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8" h="20749">
                  <a:moveTo>
                    <a:pt x="2541" y="17209"/>
                  </a:moveTo>
                  <a:cubicBezTo>
                    <a:pt x="8457" y="24092"/>
                    <a:pt x="19428" y="20328"/>
                    <a:pt x="19858" y="11186"/>
                  </a:cubicBezTo>
                  <a:lnTo>
                    <a:pt x="19858" y="11186"/>
                  </a:lnTo>
                  <a:cubicBezTo>
                    <a:pt x="20073" y="6668"/>
                    <a:pt x="16954" y="215"/>
                    <a:pt x="9425" y="0"/>
                  </a:cubicBezTo>
                  <a:cubicBezTo>
                    <a:pt x="283" y="753"/>
                    <a:pt x="-2621" y="11186"/>
                    <a:pt x="2541"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79" name="任意多边形: 形状 33">
              <a:extLst>
                <a:ext uri="{FF2B5EF4-FFF2-40B4-BE49-F238E27FC236}">
                  <a16:creationId xmlns:a16="http://schemas.microsoft.com/office/drawing/2014/main" xmlns="" id="{A4B985B1-6D6D-4A35-85CF-2E54DF0EA61F}"/>
                </a:ext>
              </a:extLst>
            </p:cNvPr>
            <p:cNvSpPr/>
            <p:nvPr/>
          </p:nvSpPr>
          <p:spPr>
            <a:xfrm>
              <a:off x="718525" y="2696060"/>
              <a:ext cx="83823" cy="87440"/>
            </a:xfrm>
            <a:custGeom>
              <a:avLst/>
              <a:gdLst>
                <a:gd name="connsiteX0" fmla="*/ 19835 w 19837"/>
                <a:gd name="connsiteY0" fmla="*/ 11078 h 20693"/>
                <a:gd name="connsiteX1" fmla="*/ 9080 w 19837"/>
                <a:gd name="connsiteY1" fmla="*/ 0 h 20693"/>
                <a:gd name="connsiteX2" fmla="*/ 2734 w 19837"/>
                <a:gd name="connsiteY2" fmla="*/ 17209 h 20693"/>
                <a:gd name="connsiteX3" fmla="*/ 19835 w 19837"/>
                <a:gd name="connsiteY3" fmla="*/ 11078 h 20693"/>
              </a:gdLst>
              <a:ahLst/>
              <a:cxnLst>
                <a:cxn ang="0">
                  <a:pos x="connsiteX0" y="connsiteY0"/>
                </a:cxn>
                <a:cxn ang="0">
                  <a:pos x="connsiteX1" y="connsiteY1"/>
                </a:cxn>
                <a:cxn ang="0">
                  <a:pos x="connsiteX2" y="connsiteY2"/>
                </a:cxn>
                <a:cxn ang="0">
                  <a:pos x="connsiteX3" y="connsiteY3"/>
                </a:cxn>
              </a:cxnLst>
              <a:rect l="l" t="t" r="r" b="b"/>
              <a:pathLst>
                <a:path w="19837" h="20693">
                  <a:moveTo>
                    <a:pt x="19835" y="11078"/>
                  </a:moveTo>
                  <a:cubicBezTo>
                    <a:pt x="19943" y="6561"/>
                    <a:pt x="16609" y="108"/>
                    <a:pt x="9080" y="0"/>
                  </a:cubicBezTo>
                  <a:cubicBezTo>
                    <a:pt x="-63" y="860"/>
                    <a:pt x="-2536" y="11293"/>
                    <a:pt x="2734" y="17209"/>
                  </a:cubicBezTo>
                  <a:cubicBezTo>
                    <a:pt x="8865" y="24092"/>
                    <a:pt x="19728" y="20113"/>
                    <a:pt x="19835"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0" name="任意多边形: 形状 34">
              <a:extLst>
                <a:ext uri="{FF2B5EF4-FFF2-40B4-BE49-F238E27FC236}">
                  <a16:creationId xmlns:a16="http://schemas.microsoft.com/office/drawing/2014/main" xmlns="" id="{F9FECB0D-BEBA-42FF-9106-CC75460CE85E}"/>
                </a:ext>
              </a:extLst>
            </p:cNvPr>
            <p:cNvSpPr/>
            <p:nvPr/>
          </p:nvSpPr>
          <p:spPr>
            <a:xfrm>
              <a:off x="1037013" y="2681968"/>
              <a:ext cx="83025" cy="87842"/>
            </a:xfrm>
            <a:custGeom>
              <a:avLst/>
              <a:gdLst>
                <a:gd name="connsiteX0" fmla="*/ 19645 w 19648"/>
                <a:gd name="connsiteY0" fmla="*/ 10971 h 20788"/>
                <a:gd name="connsiteX1" fmla="*/ 8674 w 19648"/>
                <a:gd name="connsiteY1" fmla="*/ 0 h 20788"/>
                <a:gd name="connsiteX2" fmla="*/ 3727 w 19648"/>
                <a:gd name="connsiteY2" fmla="*/ 17962 h 20788"/>
                <a:gd name="connsiteX3" fmla="*/ 19645 w 19648"/>
                <a:gd name="connsiteY3" fmla="*/ 10971 h 20788"/>
              </a:gdLst>
              <a:ahLst/>
              <a:cxnLst>
                <a:cxn ang="0">
                  <a:pos x="connsiteX0" y="connsiteY0"/>
                </a:cxn>
                <a:cxn ang="0">
                  <a:pos x="connsiteX1" y="connsiteY1"/>
                </a:cxn>
                <a:cxn ang="0">
                  <a:pos x="connsiteX2" y="connsiteY2"/>
                </a:cxn>
                <a:cxn ang="0">
                  <a:pos x="connsiteX3" y="connsiteY3"/>
                </a:cxn>
              </a:cxnLst>
              <a:rect l="l" t="t" r="r" b="b"/>
              <a:pathLst>
                <a:path w="19648" h="20788">
                  <a:moveTo>
                    <a:pt x="19645" y="10971"/>
                  </a:moveTo>
                  <a:cubicBezTo>
                    <a:pt x="19538" y="6453"/>
                    <a:pt x="16096" y="108"/>
                    <a:pt x="8674" y="0"/>
                  </a:cubicBezTo>
                  <a:cubicBezTo>
                    <a:pt x="-791" y="968"/>
                    <a:pt x="-2619" y="12369"/>
                    <a:pt x="3727" y="17962"/>
                  </a:cubicBezTo>
                  <a:cubicBezTo>
                    <a:pt x="10288" y="23985"/>
                    <a:pt x="19860" y="19790"/>
                    <a:pt x="19645"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1" name="任意多边形: 形状 35">
              <a:extLst>
                <a:ext uri="{FF2B5EF4-FFF2-40B4-BE49-F238E27FC236}">
                  <a16:creationId xmlns:a16="http://schemas.microsoft.com/office/drawing/2014/main" xmlns="" id="{7ABCE59E-1FBD-4694-A47B-58F0B132D3F6}"/>
                </a:ext>
              </a:extLst>
            </p:cNvPr>
            <p:cNvSpPr/>
            <p:nvPr/>
          </p:nvSpPr>
          <p:spPr>
            <a:xfrm>
              <a:off x="1350662" y="2665602"/>
              <a:ext cx="81233" cy="87039"/>
            </a:xfrm>
            <a:custGeom>
              <a:avLst/>
              <a:gdLst>
                <a:gd name="connsiteX0" fmla="*/ 3822 w 19224"/>
                <a:gd name="connsiteY0" fmla="*/ 17963 h 20598"/>
                <a:gd name="connsiteX1" fmla="*/ 19203 w 19224"/>
                <a:gd name="connsiteY1" fmla="*/ 10757 h 20598"/>
                <a:gd name="connsiteX2" fmla="*/ 8017 w 19224"/>
                <a:gd name="connsiteY2" fmla="*/ 1 h 20598"/>
                <a:gd name="connsiteX3" fmla="*/ 3822 w 19224"/>
                <a:gd name="connsiteY3" fmla="*/ 17963 h 20598"/>
              </a:gdLst>
              <a:ahLst/>
              <a:cxnLst>
                <a:cxn ang="0">
                  <a:pos x="connsiteX0" y="connsiteY0"/>
                </a:cxn>
                <a:cxn ang="0">
                  <a:pos x="connsiteX1" y="connsiteY1"/>
                </a:cxn>
                <a:cxn ang="0">
                  <a:pos x="connsiteX2" y="connsiteY2"/>
                </a:cxn>
                <a:cxn ang="0">
                  <a:pos x="connsiteX3" y="connsiteY3"/>
                </a:cxn>
              </a:cxnLst>
              <a:rect l="l" t="t" r="r" b="b"/>
              <a:pathLst>
                <a:path w="19224" h="20598">
                  <a:moveTo>
                    <a:pt x="3822" y="17963"/>
                  </a:moveTo>
                  <a:cubicBezTo>
                    <a:pt x="10275" y="23771"/>
                    <a:pt x="19740" y="19361"/>
                    <a:pt x="19203" y="10757"/>
                  </a:cubicBezTo>
                  <a:cubicBezTo>
                    <a:pt x="18987" y="6240"/>
                    <a:pt x="15330" y="-106"/>
                    <a:pt x="8017" y="1"/>
                  </a:cubicBezTo>
                  <a:cubicBezTo>
                    <a:pt x="-1018" y="969"/>
                    <a:pt x="-2416" y="12370"/>
                    <a:pt x="3822" y="179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2" name="任意多边形: 形状 36">
              <a:extLst>
                <a:ext uri="{FF2B5EF4-FFF2-40B4-BE49-F238E27FC236}">
                  <a16:creationId xmlns:a16="http://schemas.microsoft.com/office/drawing/2014/main" xmlns="" id="{42342811-5E59-4B71-B3A7-1D77FF3985C1}"/>
                </a:ext>
              </a:extLst>
            </p:cNvPr>
            <p:cNvSpPr/>
            <p:nvPr/>
          </p:nvSpPr>
          <p:spPr>
            <a:xfrm>
              <a:off x="1655869" y="2645150"/>
              <a:ext cx="79720" cy="86883"/>
            </a:xfrm>
            <a:custGeom>
              <a:avLst/>
              <a:gdLst>
                <a:gd name="connsiteX0" fmla="*/ 18822 w 18866"/>
                <a:gd name="connsiteY0" fmla="*/ 10649 h 20561"/>
                <a:gd name="connsiteX1" fmla="*/ 7528 w 18866"/>
                <a:gd name="connsiteY1" fmla="*/ 1 h 20561"/>
                <a:gd name="connsiteX2" fmla="*/ 4087 w 18866"/>
                <a:gd name="connsiteY2" fmla="*/ 18071 h 20561"/>
                <a:gd name="connsiteX3" fmla="*/ 18822 w 18866"/>
                <a:gd name="connsiteY3" fmla="*/ 10649 h 20561"/>
              </a:gdLst>
              <a:ahLst/>
              <a:cxnLst>
                <a:cxn ang="0">
                  <a:pos x="connsiteX0" y="connsiteY0"/>
                </a:cxn>
                <a:cxn ang="0">
                  <a:pos x="connsiteX1" y="connsiteY1"/>
                </a:cxn>
                <a:cxn ang="0">
                  <a:pos x="connsiteX2" y="connsiteY2"/>
                </a:cxn>
                <a:cxn ang="0">
                  <a:pos x="connsiteX3" y="connsiteY3"/>
                </a:cxn>
              </a:cxnLst>
              <a:rect l="l" t="t" r="r" b="b"/>
              <a:pathLst>
                <a:path w="18866" h="20561">
                  <a:moveTo>
                    <a:pt x="18822" y="10649"/>
                  </a:moveTo>
                  <a:cubicBezTo>
                    <a:pt x="18391" y="6132"/>
                    <a:pt x="14735" y="-106"/>
                    <a:pt x="7528" y="1"/>
                  </a:cubicBezTo>
                  <a:cubicBezTo>
                    <a:pt x="-1291" y="1184"/>
                    <a:pt x="-2259" y="12478"/>
                    <a:pt x="4087" y="18071"/>
                  </a:cubicBezTo>
                  <a:cubicBezTo>
                    <a:pt x="10647" y="23664"/>
                    <a:pt x="19575" y="19254"/>
                    <a:pt x="18822" y="106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3" name="任意多边形: 形状 37">
              <a:extLst>
                <a:ext uri="{FF2B5EF4-FFF2-40B4-BE49-F238E27FC236}">
                  <a16:creationId xmlns:a16="http://schemas.microsoft.com/office/drawing/2014/main" xmlns="" id="{C5D54847-C8DD-4BA4-A8B1-0482F8417321}"/>
                </a:ext>
              </a:extLst>
            </p:cNvPr>
            <p:cNvSpPr/>
            <p:nvPr/>
          </p:nvSpPr>
          <p:spPr>
            <a:xfrm>
              <a:off x="1735403" y="2690149"/>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84" name="任意多边形: 形状 38">
              <a:extLst>
                <a:ext uri="{FF2B5EF4-FFF2-40B4-BE49-F238E27FC236}">
                  <a16:creationId xmlns:a16="http://schemas.microsoft.com/office/drawing/2014/main" xmlns="" id="{4D4DB2FD-6133-4EC2-9CFF-E79D26D22163}"/>
                </a:ext>
              </a:extLst>
            </p:cNvPr>
            <p:cNvSpPr/>
            <p:nvPr/>
          </p:nvSpPr>
          <p:spPr>
            <a:xfrm>
              <a:off x="1948319" y="2621499"/>
              <a:ext cx="74235" cy="87326"/>
            </a:xfrm>
            <a:custGeom>
              <a:avLst/>
              <a:gdLst>
                <a:gd name="connsiteX0" fmla="*/ 17480 w 17568"/>
                <a:gd name="connsiteY0" fmla="*/ 10546 h 20666"/>
                <a:gd name="connsiteX1" fmla="*/ 6724 w 17568"/>
                <a:gd name="connsiteY1" fmla="*/ 5 h 20666"/>
                <a:gd name="connsiteX2" fmla="*/ 5004 w 17568"/>
                <a:gd name="connsiteY2" fmla="*/ 18720 h 20666"/>
                <a:gd name="connsiteX3" fmla="*/ 17480 w 17568"/>
                <a:gd name="connsiteY3" fmla="*/ 10546 h 20666"/>
              </a:gdLst>
              <a:ahLst/>
              <a:cxnLst>
                <a:cxn ang="0">
                  <a:pos x="connsiteX0" y="connsiteY0"/>
                </a:cxn>
                <a:cxn ang="0">
                  <a:pos x="connsiteX1" y="connsiteY1"/>
                </a:cxn>
                <a:cxn ang="0">
                  <a:pos x="connsiteX2" y="connsiteY2"/>
                </a:cxn>
                <a:cxn ang="0">
                  <a:pos x="connsiteX3" y="connsiteY3"/>
                </a:cxn>
              </a:cxnLst>
              <a:rect l="l" t="t" r="r" b="b"/>
              <a:pathLst>
                <a:path w="17568" h="20666">
                  <a:moveTo>
                    <a:pt x="17480" y="10546"/>
                  </a:moveTo>
                  <a:cubicBezTo>
                    <a:pt x="16942" y="6029"/>
                    <a:pt x="13178" y="-210"/>
                    <a:pt x="6724" y="5"/>
                  </a:cubicBezTo>
                  <a:cubicBezTo>
                    <a:pt x="-1988" y="1296"/>
                    <a:pt x="-1880" y="13557"/>
                    <a:pt x="5004" y="18720"/>
                  </a:cubicBezTo>
                  <a:cubicBezTo>
                    <a:pt x="11242" y="23560"/>
                    <a:pt x="18448" y="18828"/>
                    <a:pt x="17480" y="105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5" name="任意多边形: 形状 39">
              <a:extLst>
                <a:ext uri="{FF2B5EF4-FFF2-40B4-BE49-F238E27FC236}">
                  <a16:creationId xmlns:a16="http://schemas.microsoft.com/office/drawing/2014/main" xmlns="" id="{ADDBB6DB-99F1-43D2-A9DE-360EFE238B26}"/>
                </a:ext>
              </a:extLst>
            </p:cNvPr>
            <p:cNvSpPr/>
            <p:nvPr/>
          </p:nvSpPr>
          <p:spPr>
            <a:xfrm>
              <a:off x="2214033" y="2596049"/>
              <a:ext cx="68383" cy="87128"/>
            </a:xfrm>
            <a:custGeom>
              <a:avLst/>
              <a:gdLst>
                <a:gd name="connsiteX0" fmla="*/ 5687 w 16183"/>
                <a:gd name="connsiteY0" fmla="*/ 5 h 20619"/>
                <a:gd name="connsiteX1" fmla="*/ 5042 w 16183"/>
                <a:gd name="connsiteY1" fmla="*/ 18720 h 20619"/>
                <a:gd name="connsiteX2" fmla="*/ 16012 w 16183"/>
                <a:gd name="connsiteY2" fmla="*/ 10546 h 20619"/>
                <a:gd name="connsiteX3" fmla="*/ 5687 w 16183"/>
                <a:gd name="connsiteY3" fmla="*/ 5 h 20619"/>
              </a:gdLst>
              <a:ahLst/>
              <a:cxnLst>
                <a:cxn ang="0">
                  <a:pos x="connsiteX0" y="connsiteY0"/>
                </a:cxn>
                <a:cxn ang="0">
                  <a:pos x="connsiteX1" y="connsiteY1"/>
                </a:cxn>
                <a:cxn ang="0">
                  <a:pos x="connsiteX2" y="connsiteY2"/>
                </a:cxn>
                <a:cxn ang="0">
                  <a:pos x="connsiteX3" y="connsiteY3"/>
                </a:cxn>
              </a:cxnLst>
              <a:rect l="l" t="t" r="r" b="b"/>
              <a:pathLst>
                <a:path w="16183" h="20619">
                  <a:moveTo>
                    <a:pt x="5687" y="5"/>
                  </a:moveTo>
                  <a:cubicBezTo>
                    <a:pt x="-2164" y="1404"/>
                    <a:pt x="-1412" y="13557"/>
                    <a:pt x="5042" y="18720"/>
                  </a:cubicBezTo>
                  <a:cubicBezTo>
                    <a:pt x="11065" y="23453"/>
                    <a:pt x="17303" y="18828"/>
                    <a:pt x="16012" y="10546"/>
                  </a:cubicBezTo>
                  <a:cubicBezTo>
                    <a:pt x="15260" y="6029"/>
                    <a:pt x="11603" y="-210"/>
                    <a:pt x="5687"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6" name="任意多边形: 形状 40">
              <a:extLst>
                <a:ext uri="{FF2B5EF4-FFF2-40B4-BE49-F238E27FC236}">
                  <a16:creationId xmlns:a16="http://schemas.microsoft.com/office/drawing/2014/main" xmlns="" id="{95C099C8-AD91-4E22-81AB-A4FA50DF61BE}"/>
                </a:ext>
              </a:extLst>
            </p:cNvPr>
            <p:cNvSpPr/>
            <p:nvPr/>
          </p:nvSpPr>
          <p:spPr>
            <a:xfrm>
              <a:off x="2452927" y="2569208"/>
              <a:ext cx="62040" cy="86452"/>
            </a:xfrm>
            <a:custGeom>
              <a:avLst/>
              <a:gdLst>
                <a:gd name="connsiteX0" fmla="*/ 4651 w 14682"/>
                <a:gd name="connsiteY0" fmla="*/ 12 h 20459"/>
                <a:gd name="connsiteX1" fmla="*/ 5620 w 14682"/>
                <a:gd name="connsiteY1" fmla="*/ 19157 h 20459"/>
                <a:gd name="connsiteX2" fmla="*/ 14439 w 14682"/>
                <a:gd name="connsiteY2" fmla="*/ 10337 h 20459"/>
                <a:gd name="connsiteX3" fmla="*/ 4651 w 14682"/>
                <a:gd name="connsiteY3" fmla="*/ 12 h 20459"/>
              </a:gdLst>
              <a:ahLst/>
              <a:cxnLst>
                <a:cxn ang="0">
                  <a:pos x="connsiteX0" y="connsiteY0"/>
                </a:cxn>
                <a:cxn ang="0">
                  <a:pos x="connsiteX1" y="connsiteY1"/>
                </a:cxn>
                <a:cxn ang="0">
                  <a:pos x="connsiteX2" y="connsiteY2"/>
                </a:cxn>
                <a:cxn ang="0">
                  <a:pos x="connsiteX3" y="connsiteY3"/>
                </a:cxn>
              </a:cxnLst>
              <a:rect l="l" t="t" r="r" b="b"/>
              <a:pathLst>
                <a:path w="14682" h="20459">
                  <a:moveTo>
                    <a:pt x="4651" y="12"/>
                  </a:moveTo>
                  <a:cubicBezTo>
                    <a:pt x="-2555" y="1518"/>
                    <a:pt x="-726" y="14747"/>
                    <a:pt x="5620" y="19157"/>
                  </a:cubicBezTo>
                  <a:cubicBezTo>
                    <a:pt x="10997" y="22921"/>
                    <a:pt x="15837" y="18081"/>
                    <a:pt x="14439" y="10337"/>
                  </a:cubicBezTo>
                  <a:cubicBezTo>
                    <a:pt x="13579" y="5928"/>
                    <a:pt x="10029" y="-311"/>
                    <a:pt x="4651"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7" name="任意多边形: 形状 41">
              <a:extLst>
                <a:ext uri="{FF2B5EF4-FFF2-40B4-BE49-F238E27FC236}">
                  <a16:creationId xmlns:a16="http://schemas.microsoft.com/office/drawing/2014/main" xmlns="" id="{C95F3F4F-D203-4F89-8195-BDF52430E9F5}"/>
                </a:ext>
              </a:extLst>
            </p:cNvPr>
            <p:cNvSpPr/>
            <p:nvPr/>
          </p:nvSpPr>
          <p:spPr>
            <a:xfrm>
              <a:off x="2663286" y="2540571"/>
              <a:ext cx="55964" cy="86380"/>
            </a:xfrm>
            <a:custGeom>
              <a:avLst/>
              <a:gdLst>
                <a:gd name="connsiteX0" fmla="*/ 3807 w 13244"/>
                <a:gd name="connsiteY0" fmla="*/ 12 h 20442"/>
                <a:gd name="connsiteX1" fmla="*/ 6280 w 13244"/>
                <a:gd name="connsiteY1" fmla="*/ 19587 h 20442"/>
                <a:gd name="connsiteX2" fmla="*/ 12841 w 13244"/>
                <a:gd name="connsiteY2" fmla="*/ 10338 h 20442"/>
                <a:gd name="connsiteX3" fmla="*/ 3807 w 13244"/>
                <a:gd name="connsiteY3" fmla="*/ 12 h 20442"/>
              </a:gdLst>
              <a:ahLst/>
              <a:cxnLst>
                <a:cxn ang="0">
                  <a:pos x="connsiteX0" y="connsiteY0"/>
                </a:cxn>
                <a:cxn ang="0">
                  <a:pos x="connsiteX1" y="connsiteY1"/>
                </a:cxn>
                <a:cxn ang="0">
                  <a:pos x="connsiteX2" y="connsiteY2"/>
                </a:cxn>
                <a:cxn ang="0">
                  <a:pos x="connsiteX3" y="connsiteY3"/>
                </a:cxn>
              </a:cxnLst>
              <a:rect l="l" t="t" r="r" b="b"/>
              <a:pathLst>
                <a:path w="13244" h="20442">
                  <a:moveTo>
                    <a:pt x="3807" y="12"/>
                  </a:moveTo>
                  <a:cubicBezTo>
                    <a:pt x="-2862" y="1626"/>
                    <a:pt x="42" y="15823"/>
                    <a:pt x="6280" y="19587"/>
                  </a:cubicBezTo>
                  <a:cubicBezTo>
                    <a:pt x="11013" y="22491"/>
                    <a:pt x="14455" y="17651"/>
                    <a:pt x="12841" y="10338"/>
                  </a:cubicBezTo>
                  <a:cubicBezTo>
                    <a:pt x="11981" y="5820"/>
                    <a:pt x="8432" y="-310"/>
                    <a:pt x="380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8" name="任意多边形: 形状 42">
              <a:extLst>
                <a:ext uri="{FF2B5EF4-FFF2-40B4-BE49-F238E27FC236}">
                  <a16:creationId xmlns:a16="http://schemas.microsoft.com/office/drawing/2014/main" xmlns="" id="{55415126-CC21-42CC-93E2-CFCDCB699659}"/>
                </a:ext>
              </a:extLst>
            </p:cNvPr>
            <p:cNvSpPr/>
            <p:nvPr/>
          </p:nvSpPr>
          <p:spPr>
            <a:xfrm>
              <a:off x="2845346" y="2510577"/>
              <a:ext cx="50103" cy="86126"/>
            </a:xfrm>
            <a:custGeom>
              <a:avLst/>
              <a:gdLst>
                <a:gd name="connsiteX0" fmla="*/ 6756 w 11857"/>
                <a:gd name="connsiteY0" fmla="*/ 19910 h 20382"/>
                <a:gd name="connsiteX1" fmla="*/ 11274 w 11857"/>
                <a:gd name="connsiteY1" fmla="*/ 10230 h 20382"/>
                <a:gd name="connsiteX2" fmla="*/ 2884 w 11857"/>
                <a:gd name="connsiteY2" fmla="*/ 12 h 20382"/>
                <a:gd name="connsiteX3" fmla="*/ 2347 w 11857"/>
                <a:gd name="connsiteY3" fmla="*/ 120 h 20382"/>
                <a:gd name="connsiteX4" fmla="*/ 6756 w 11857"/>
                <a:gd name="connsiteY4" fmla="*/ 1991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57" h="20382">
                  <a:moveTo>
                    <a:pt x="6756" y="19910"/>
                  </a:moveTo>
                  <a:cubicBezTo>
                    <a:pt x="10736" y="21954"/>
                    <a:pt x="12995" y="17114"/>
                    <a:pt x="11274" y="10230"/>
                  </a:cubicBezTo>
                  <a:cubicBezTo>
                    <a:pt x="10198" y="5820"/>
                    <a:pt x="6864" y="-310"/>
                    <a:pt x="2884" y="12"/>
                  </a:cubicBezTo>
                  <a:cubicBezTo>
                    <a:pt x="2777" y="12"/>
                    <a:pt x="2562" y="120"/>
                    <a:pt x="2347" y="120"/>
                  </a:cubicBezTo>
                  <a:cubicBezTo>
                    <a:pt x="-2493" y="2271"/>
                    <a:pt x="733" y="16791"/>
                    <a:pt x="6756" y="199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9" name="任意多边形: 形状 43">
              <a:extLst>
                <a:ext uri="{FF2B5EF4-FFF2-40B4-BE49-F238E27FC236}">
                  <a16:creationId xmlns:a16="http://schemas.microsoft.com/office/drawing/2014/main" xmlns="" id="{D6642CEC-3C04-4B56-BA07-2ABED10CE9F5}"/>
                </a:ext>
              </a:extLst>
            </p:cNvPr>
            <p:cNvSpPr/>
            <p:nvPr/>
          </p:nvSpPr>
          <p:spPr>
            <a:xfrm>
              <a:off x="2997100" y="2480123"/>
              <a:ext cx="44631" cy="86126"/>
            </a:xfrm>
            <a:custGeom>
              <a:avLst/>
              <a:gdLst>
                <a:gd name="connsiteX0" fmla="*/ 9778 w 10562"/>
                <a:gd name="connsiteY0" fmla="*/ 10230 h 20382"/>
                <a:gd name="connsiteX1" fmla="*/ 9778 w 10562"/>
                <a:gd name="connsiteY1" fmla="*/ 10230 h 20382"/>
                <a:gd name="connsiteX2" fmla="*/ 2142 w 10562"/>
                <a:gd name="connsiteY2" fmla="*/ 12 h 20382"/>
                <a:gd name="connsiteX3" fmla="*/ 6659 w 10562"/>
                <a:gd name="connsiteY3" fmla="*/ 19910 h 20382"/>
                <a:gd name="connsiteX4" fmla="*/ 9778 w 10562"/>
                <a:gd name="connsiteY4" fmla="*/ 1023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2" h="20382">
                  <a:moveTo>
                    <a:pt x="9778" y="10230"/>
                  </a:moveTo>
                  <a:lnTo>
                    <a:pt x="9778" y="10230"/>
                  </a:lnTo>
                  <a:cubicBezTo>
                    <a:pt x="8595" y="5820"/>
                    <a:pt x="5369" y="-310"/>
                    <a:pt x="2142" y="12"/>
                  </a:cubicBezTo>
                  <a:cubicBezTo>
                    <a:pt x="-2806" y="1841"/>
                    <a:pt x="1712" y="16898"/>
                    <a:pt x="6659" y="19910"/>
                  </a:cubicBezTo>
                  <a:cubicBezTo>
                    <a:pt x="10101" y="21954"/>
                    <a:pt x="11607" y="17114"/>
                    <a:pt x="9778" y="102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90" name="任意多边形: 形状 44">
              <a:extLst>
                <a:ext uri="{FF2B5EF4-FFF2-40B4-BE49-F238E27FC236}">
                  <a16:creationId xmlns:a16="http://schemas.microsoft.com/office/drawing/2014/main" xmlns="" id="{F960DC4D-A4C8-4753-9A11-84BCE54E535B}"/>
                </a:ext>
              </a:extLst>
            </p:cNvPr>
            <p:cNvSpPr/>
            <p:nvPr/>
          </p:nvSpPr>
          <p:spPr>
            <a:xfrm>
              <a:off x="3118983" y="2449179"/>
              <a:ext cx="39176" cy="85509"/>
            </a:xfrm>
            <a:custGeom>
              <a:avLst/>
              <a:gdLst>
                <a:gd name="connsiteX0" fmla="*/ 6855 w 9271"/>
                <a:gd name="connsiteY0" fmla="*/ 20027 h 20236"/>
                <a:gd name="connsiteX1" fmla="*/ 8146 w 9271"/>
                <a:gd name="connsiteY1" fmla="*/ 10132 h 20236"/>
                <a:gd name="connsiteX2" fmla="*/ 8146 w 9271"/>
                <a:gd name="connsiteY2" fmla="*/ 10132 h 20236"/>
                <a:gd name="connsiteX3" fmla="*/ 1262 w 9271"/>
                <a:gd name="connsiteY3" fmla="*/ 21 h 20236"/>
                <a:gd name="connsiteX4" fmla="*/ 6855 w 9271"/>
                <a:gd name="connsiteY4" fmla="*/ 20027 h 20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 h="20236">
                  <a:moveTo>
                    <a:pt x="6855" y="20027"/>
                  </a:moveTo>
                  <a:cubicBezTo>
                    <a:pt x="9437" y="21317"/>
                    <a:pt x="10082" y="16477"/>
                    <a:pt x="8146" y="10132"/>
                  </a:cubicBezTo>
                  <a:lnTo>
                    <a:pt x="8146" y="10132"/>
                  </a:lnTo>
                  <a:cubicBezTo>
                    <a:pt x="6855" y="5722"/>
                    <a:pt x="3844" y="-409"/>
                    <a:pt x="1262" y="21"/>
                  </a:cubicBezTo>
                  <a:cubicBezTo>
                    <a:pt x="-2502" y="1850"/>
                    <a:pt x="2983" y="18091"/>
                    <a:pt x="6855" y="200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97" name="任意多边形: 形状 51">
              <a:extLst>
                <a:ext uri="{FF2B5EF4-FFF2-40B4-BE49-F238E27FC236}">
                  <a16:creationId xmlns:a16="http://schemas.microsoft.com/office/drawing/2014/main" xmlns="" id="{02D27228-89B8-4BAA-B434-7AE82CACE569}"/>
                </a:ext>
              </a:extLst>
            </p:cNvPr>
            <p:cNvSpPr/>
            <p:nvPr/>
          </p:nvSpPr>
          <p:spPr>
            <a:xfrm>
              <a:off x="77011" y="1408498"/>
              <a:ext cx="63726" cy="69418"/>
            </a:xfrm>
            <a:custGeom>
              <a:avLst/>
              <a:gdLst>
                <a:gd name="connsiteX0" fmla="*/ 7521 w 15081"/>
                <a:gd name="connsiteY0" fmla="*/ 0 h 16428"/>
                <a:gd name="connsiteX1" fmla="*/ 2143 w 15081"/>
                <a:gd name="connsiteY1" fmla="*/ 14090 h 16428"/>
                <a:gd name="connsiteX2" fmla="*/ 15050 w 15081"/>
                <a:gd name="connsiteY2" fmla="*/ 8820 h 16428"/>
                <a:gd name="connsiteX3" fmla="*/ 7521 w 15081"/>
                <a:gd name="connsiteY3" fmla="*/ 0 h 16428"/>
              </a:gdLst>
              <a:ahLst/>
              <a:cxnLst>
                <a:cxn ang="0">
                  <a:pos x="connsiteX0" y="connsiteY0"/>
                </a:cxn>
                <a:cxn ang="0">
                  <a:pos x="connsiteX1" y="connsiteY1"/>
                </a:cxn>
                <a:cxn ang="0">
                  <a:pos x="connsiteX2" y="connsiteY2"/>
                </a:cxn>
                <a:cxn ang="0">
                  <a:pos x="connsiteX3" y="connsiteY3"/>
                </a:cxn>
              </a:cxnLst>
              <a:rect l="l" t="t" r="r" b="b"/>
              <a:pathLst>
                <a:path w="15081" h="16428">
                  <a:moveTo>
                    <a:pt x="7521" y="0"/>
                  </a:moveTo>
                  <a:cubicBezTo>
                    <a:pt x="207" y="538"/>
                    <a:pt x="-2159" y="9465"/>
                    <a:pt x="2143" y="14090"/>
                  </a:cubicBezTo>
                  <a:cubicBezTo>
                    <a:pt x="6661" y="18930"/>
                    <a:pt x="14512" y="15811"/>
                    <a:pt x="15050" y="8820"/>
                  </a:cubicBezTo>
                  <a:cubicBezTo>
                    <a:pt x="15373" y="5270"/>
                    <a:pt x="13222" y="215"/>
                    <a:pt x="752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98" name="任意多边形: 形状 52">
              <a:extLst>
                <a:ext uri="{FF2B5EF4-FFF2-40B4-BE49-F238E27FC236}">
                  <a16:creationId xmlns:a16="http://schemas.microsoft.com/office/drawing/2014/main" xmlns="" id="{92341EF9-5419-4DE0-B18A-475B7D542639}"/>
                </a:ext>
              </a:extLst>
            </p:cNvPr>
            <p:cNvSpPr/>
            <p:nvPr/>
          </p:nvSpPr>
          <p:spPr>
            <a:xfrm>
              <a:off x="321500" y="1403043"/>
              <a:ext cx="64077" cy="69300"/>
            </a:xfrm>
            <a:custGeom>
              <a:avLst/>
              <a:gdLst>
                <a:gd name="connsiteX0" fmla="*/ 15164 w 15164"/>
                <a:gd name="connsiteY0" fmla="*/ 8712 h 16400"/>
                <a:gd name="connsiteX1" fmla="*/ 6774 w 15164"/>
                <a:gd name="connsiteY1" fmla="*/ 0 h 16400"/>
                <a:gd name="connsiteX2" fmla="*/ 2687 w 15164"/>
                <a:gd name="connsiteY2" fmla="*/ 14090 h 16400"/>
                <a:gd name="connsiteX3" fmla="*/ 15164 w 15164"/>
                <a:gd name="connsiteY3" fmla="*/ 8712 h 16400"/>
              </a:gdLst>
              <a:ahLst/>
              <a:cxnLst>
                <a:cxn ang="0">
                  <a:pos x="connsiteX0" y="connsiteY0"/>
                </a:cxn>
                <a:cxn ang="0">
                  <a:pos x="connsiteX1" y="connsiteY1"/>
                </a:cxn>
                <a:cxn ang="0">
                  <a:pos x="connsiteX2" y="connsiteY2"/>
                </a:cxn>
                <a:cxn ang="0">
                  <a:pos x="connsiteX3" y="connsiteY3"/>
                </a:cxn>
              </a:cxnLst>
              <a:rect l="l" t="t" r="r" b="b"/>
              <a:pathLst>
                <a:path w="15164" h="16400">
                  <a:moveTo>
                    <a:pt x="15164" y="8712"/>
                  </a:moveTo>
                  <a:cubicBezTo>
                    <a:pt x="15164" y="5163"/>
                    <a:pt x="12475" y="108"/>
                    <a:pt x="6774" y="0"/>
                  </a:cubicBezTo>
                  <a:cubicBezTo>
                    <a:pt x="-432" y="645"/>
                    <a:pt x="-2045" y="9465"/>
                    <a:pt x="2687" y="14090"/>
                  </a:cubicBezTo>
                  <a:cubicBezTo>
                    <a:pt x="7635" y="18930"/>
                    <a:pt x="15271" y="15703"/>
                    <a:pt x="15164" y="87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99" name="任意多边形: 形状 71">
              <a:extLst>
                <a:ext uri="{FF2B5EF4-FFF2-40B4-BE49-F238E27FC236}">
                  <a16:creationId xmlns:a16="http://schemas.microsoft.com/office/drawing/2014/main" xmlns="" id="{C39443A6-EFB4-42E3-AA82-1B473B980B07}"/>
                </a:ext>
              </a:extLst>
            </p:cNvPr>
            <p:cNvSpPr/>
            <p:nvPr/>
          </p:nvSpPr>
          <p:spPr>
            <a:xfrm>
              <a:off x="565266" y="1395314"/>
              <a:ext cx="65045" cy="68886"/>
            </a:xfrm>
            <a:custGeom>
              <a:avLst/>
              <a:gdLst>
                <a:gd name="connsiteX0" fmla="*/ 15340 w 15393"/>
                <a:gd name="connsiteY0" fmla="*/ 8604 h 16302"/>
                <a:gd name="connsiteX1" fmla="*/ 6198 w 15393"/>
                <a:gd name="connsiteY1" fmla="*/ 0 h 16302"/>
                <a:gd name="connsiteX2" fmla="*/ 3294 w 15393"/>
                <a:gd name="connsiteY2" fmla="*/ 14090 h 16302"/>
                <a:gd name="connsiteX3" fmla="*/ 15340 w 15393"/>
                <a:gd name="connsiteY3" fmla="*/ 8604 h 16302"/>
              </a:gdLst>
              <a:ahLst/>
              <a:cxnLst>
                <a:cxn ang="0">
                  <a:pos x="connsiteX0" y="connsiteY0"/>
                </a:cxn>
                <a:cxn ang="0">
                  <a:pos x="connsiteX1" y="connsiteY1"/>
                </a:cxn>
                <a:cxn ang="0">
                  <a:pos x="connsiteX2" y="connsiteY2"/>
                </a:cxn>
                <a:cxn ang="0">
                  <a:pos x="connsiteX3" y="connsiteY3"/>
                </a:cxn>
              </a:cxnLst>
              <a:rect l="l" t="t" r="r" b="b"/>
              <a:pathLst>
                <a:path w="15393" h="16302">
                  <a:moveTo>
                    <a:pt x="15340" y="8604"/>
                  </a:moveTo>
                  <a:cubicBezTo>
                    <a:pt x="15017" y="5055"/>
                    <a:pt x="11898" y="108"/>
                    <a:pt x="6198" y="0"/>
                  </a:cubicBezTo>
                  <a:cubicBezTo>
                    <a:pt x="-1008" y="645"/>
                    <a:pt x="-1869" y="9572"/>
                    <a:pt x="3294" y="14090"/>
                  </a:cubicBezTo>
                  <a:cubicBezTo>
                    <a:pt x="8779" y="18822"/>
                    <a:pt x="16093" y="15488"/>
                    <a:pt x="15340" y="86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00" name="任意多边形: 形状 72">
              <a:extLst>
                <a:ext uri="{FF2B5EF4-FFF2-40B4-BE49-F238E27FC236}">
                  <a16:creationId xmlns:a16="http://schemas.microsoft.com/office/drawing/2014/main" xmlns="" id="{25D60161-ED8E-4FFE-9B93-73C1A1992751}"/>
                </a:ext>
              </a:extLst>
            </p:cNvPr>
            <p:cNvSpPr/>
            <p:nvPr/>
          </p:nvSpPr>
          <p:spPr>
            <a:xfrm>
              <a:off x="807284" y="1384864"/>
              <a:ext cx="65670" cy="68598"/>
            </a:xfrm>
            <a:custGeom>
              <a:avLst/>
              <a:gdLst>
                <a:gd name="connsiteX0" fmla="*/ 15394 w 15541"/>
                <a:gd name="connsiteY0" fmla="*/ 8497 h 16234"/>
                <a:gd name="connsiteX1" fmla="*/ 5606 w 15541"/>
                <a:gd name="connsiteY1" fmla="*/ 0 h 16234"/>
                <a:gd name="connsiteX2" fmla="*/ 4854 w 15541"/>
                <a:gd name="connsiteY2" fmla="*/ 108 h 16234"/>
                <a:gd name="connsiteX3" fmla="*/ 4746 w 15541"/>
                <a:gd name="connsiteY3" fmla="*/ 14628 h 16234"/>
                <a:gd name="connsiteX4" fmla="*/ 15394 w 15541"/>
                <a:gd name="connsiteY4" fmla="*/ 8497 h 16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41" h="16234">
                  <a:moveTo>
                    <a:pt x="15394" y="8497"/>
                  </a:moveTo>
                  <a:cubicBezTo>
                    <a:pt x="14749" y="4948"/>
                    <a:pt x="11199" y="0"/>
                    <a:pt x="5606" y="0"/>
                  </a:cubicBezTo>
                  <a:cubicBezTo>
                    <a:pt x="5391" y="0"/>
                    <a:pt x="5069" y="0"/>
                    <a:pt x="4854" y="108"/>
                  </a:cubicBezTo>
                  <a:cubicBezTo>
                    <a:pt x="-1600" y="1183"/>
                    <a:pt x="-1600" y="10218"/>
                    <a:pt x="4746" y="14628"/>
                  </a:cubicBezTo>
                  <a:cubicBezTo>
                    <a:pt x="10446" y="18500"/>
                    <a:pt x="16577" y="14950"/>
                    <a:pt x="15394"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1" name="任意多边形: 形状 113">
              <a:extLst>
                <a:ext uri="{FF2B5EF4-FFF2-40B4-BE49-F238E27FC236}">
                  <a16:creationId xmlns:a16="http://schemas.microsoft.com/office/drawing/2014/main" xmlns="" id="{622FE17C-D64D-47DD-AB4E-043095AA5740}"/>
                </a:ext>
              </a:extLst>
            </p:cNvPr>
            <p:cNvSpPr/>
            <p:nvPr/>
          </p:nvSpPr>
          <p:spPr>
            <a:xfrm>
              <a:off x="216967" y="1537569"/>
              <a:ext cx="66815" cy="72059"/>
            </a:xfrm>
            <a:custGeom>
              <a:avLst/>
              <a:gdLst>
                <a:gd name="connsiteX0" fmla="*/ 15809 w 15812"/>
                <a:gd name="connsiteY0" fmla="*/ 9142 h 17053"/>
                <a:gd name="connsiteX1" fmla="*/ 7527 w 15812"/>
                <a:gd name="connsiteY1" fmla="*/ 0 h 17053"/>
                <a:gd name="connsiteX2" fmla="*/ 2579 w 15812"/>
                <a:gd name="connsiteY2" fmla="*/ 14628 h 17053"/>
                <a:gd name="connsiteX3" fmla="*/ 15809 w 15812"/>
                <a:gd name="connsiteY3" fmla="*/ 9142 h 17053"/>
              </a:gdLst>
              <a:ahLst/>
              <a:cxnLst>
                <a:cxn ang="0">
                  <a:pos x="connsiteX0" y="connsiteY0"/>
                </a:cxn>
                <a:cxn ang="0">
                  <a:pos x="connsiteX1" y="connsiteY1"/>
                </a:cxn>
                <a:cxn ang="0">
                  <a:pos x="connsiteX2" y="connsiteY2"/>
                </a:cxn>
                <a:cxn ang="0">
                  <a:pos x="connsiteX3" y="connsiteY3"/>
                </a:cxn>
              </a:cxnLst>
              <a:rect l="l" t="t" r="r" b="b"/>
              <a:pathLst>
                <a:path w="15812" h="17053">
                  <a:moveTo>
                    <a:pt x="15809" y="9142"/>
                  </a:moveTo>
                  <a:cubicBezTo>
                    <a:pt x="15916" y="5485"/>
                    <a:pt x="13442" y="215"/>
                    <a:pt x="7527" y="0"/>
                  </a:cubicBezTo>
                  <a:cubicBezTo>
                    <a:pt x="-110" y="645"/>
                    <a:pt x="-2261" y="9788"/>
                    <a:pt x="2579" y="14628"/>
                  </a:cubicBezTo>
                  <a:cubicBezTo>
                    <a:pt x="7527" y="19683"/>
                    <a:pt x="15594" y="16348"/>
                    <a:pt x="15809" y="91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2" name="任意多边形: 形状 114">
              <a:extLst>
                <a:ext uri="{FF2B5EF4-FFF2-40B4-BE49-F238E27FC236}">
                  <a16:creationId xmlns:a16="http://schemas.microsoft.com/office/drawing/2014/main" xmlns="" id="{CDEE62AA-B8E6-4AF9-B941-AAA99E3B7D81}"/>
                </a:ext>
              </a:extLst>
            </p:cNvPr>
            <p:cNvSpPr/>
            <p:nvPr/>
          </p:nvSpPr>
          <p:spPr>
            <a:xfrm>
              <a:off x="473224" y="1530753"/>
              <a:ext cx="67369" cy="71645"/>
            </a:xfrm>
            <a:custGeom>
              <a:avLst/>
              <a:gdLst>
                <a:gd name="connsiteX0" fmla="*/ 3027 w 15943"/>
                <a:gd name="connsiteY0" fmla="*/ 14628 h 16955"/>
                <a:gd name="connsiteX1" fmla="*/ 15934 w 15943"/>
                <a:gd name="connsiteY1" fmla="*/ 9035 h 16955"/>
                <a:gd name="connsiteX2" fmla="*/ 6792 w 15943"/>
                <a:gd name="connsiteY2" fmla="*/ 0 h 16955"/>
                <a:gd name="connsiteX3" fmla="*/ 3027 w 15943"/>
                <a:gd name="connsiteY3" fmla="*/ 14628 h 16955"/>
              </a:gdLst>
              <a:ahLst/>
              <a:cxnLst>
                <a:cxn ang="0">
                  <a:pos x="connsiteX0" y="connsiteY0"/>
                </a:cxn>
                <a:cxn ang="0">
                  <a:pos x="connsiteX1" y="connsiteY1"/>
                </a:cxn>
                <a:cxn ang="0">
                  <a:pos x="connsiteX2" y="connsiteY2"/>
                </a:cxn>
                <a:cxn ang="0">
                  <a:pos x="connsiteX3" y="connsiteY3"/>
                </a:cxn>
              </a:cxnLst>
              <a:rect l="l" t="t" r="r" b="b"/>
              <a:pathLst>
                <a:path w="15943" h="16955">
                  <a:moveTo>
                    <a:pt x="3027" y="14628"/>
                  </a:moveTo>
                  <a:cubicBezTo>
                    <a:pt x="8405" y="19575"/>
                    <a:pt x="16256" y="16133"/>
                    <a:pt x="15934" y="9035"/>
                  </a:cubicBezTo>
                  <a:cubicBezTo>
                    <a:pt x="15719" y="5378"/>
                    <a:pt x="12815" y="108"/>
                    <a:pt x="6792" y="0"/>
                  </a:cubicBezTo>
                  <a:cubicBezTo>
                    <a:pt x="-737" y="645"/>
                    <a:pt x="-2028" y="9895"/>
                    <a:pt x="3027" y="1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3" name="任意多边形: 形状 115">
              <a:extLst>
                <a:ext uri="{FF2B5EF4-FFF2-40B4-BE49-F238E27FC236}">
                  <a16:creationId xmlns:a16="http://schemas.microsoft.com/office/drawing/2014/main" xmlns="" id="{CAC26EAB-EF62-4110-958B-DB1E98E3AD00}"/>
                </a:ext>
              </a:extLst>
            </p:cNvPr>
            <p:cNvSpPr/>
            <p:nvPr/>
          </p:nvSpPr>
          <p:spPr>
            <a:xfrm>
              <a:off x="727373" y="1520755"/>
              <a:ext cx="68011" cy="71421"/>
            </a:xfrm>
            <a:custGeom>
              <a:avLst/>
              <a:gdLst>
                <a:gd name="connsiteX0" fmla="*/ 6232 w 16095"/>
                <a:gd name="connsiteY0" fmla="*/ 0 h 16902"/>
                <a:gd name="connsiteX1" fmla="*/ 5480 w 16095"/>
                <a:gd name="connsiteY1" fmla="*/ 108 h 16902"/>
                <a:gd name="connsiteX2" fmla="*/ 4404 w 16095"/>
                <a:gd name="connsiteY2" fmla="*/ 15165 h 16902"/>
                <a:gd name="connsiteX3" fmla="*/ 16020 w 16095"/>
                <a:gd name="connsiteY3" fmla="*/ 8927 h 16902"/>
                <a:gd name="connsiteX4" fmla="*/ 6232 w 16095"/>
                <a:gd name="connsiteY4" fmla="*/ 0 h 16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5" h="16902">
                  <a:moveTo>
                    <a:pt x="6232" y="0"/>
                  </a:moveTo>
                  <a:cubicBezTo>
                    <a:pt x="6017" y="0"/>
                    <a:pt x="5695" y="0"/>
                    <a:pt x="5480" y="108"/>
                  </a:cubicBezTo>
                  <a:cubicBezTo>
                    <a:pt x="-1296" y="1183"/>
                    <a:pt x="-1942" y="10648"/>
                    <a:pt x="4404" y="15165"/>
                  </a:cubicBezTo>
                  <a:cubicBezTo>
                    <a:pt x="10212" y="19252"/>
                    <a:pt x="16881" y="15703"/>
                    <a:pt x="16020" y="8927"/>
                  </a:cubicBezTo>
                  <a:cubicBezTo>
                    <a:pt x="15590" y="5270"/>
                    <a:pt x="12256" y="108"/>
                    <a:pt x="62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4" name="任意多边形: 形状 116">
              <a:extLst>
                <a:ext uri="{FF2B5EF4-FFF2-40B4-BE49-F238E27FC236}">
                  <a16:creationId xmlns:a16="http://schemas.microsoft.com/office/drawing/2014/main" xmlns="" id="{C50E49E6-982B-47D4-A909-CCA365386A47}"/>
                </a:ext>
              </a:extLst>
            </p:cNvPr>
            <p:cNvSpPr/>
            <p:nvPr/>
          </p:nvSpPr>
          <p:spPr>
            <a:xfrm>
              <a:off x="978446" y="1508484"/>
              <a:ext cx="68776" cy="71248"/>
            </a:xfrm>
            <a:custGeom>
              <a:avLst/>
              <a:gdLst>
                <a:gd name="connsiteX0" fmla="*/ 5648 w 16276"/>
                <a:gd name="connsiteY0" fmla="*/ 0 h 16861"/>
                <a:gd name="connsiteX1" fmla="*/ 4895 w 16276"/>
                <a:gd name="connsiteY1" fmla="*/ 108 h 16861"/>
                <a:gd name="connsiteX2" fmla="*/ 5110 w 16276"/>
                <a:gd name="connsiteY2" fmla="*/ 15165 h 16861"/>
                <a:gd name="connsiteX3" fmla="*/ 16081 w 16276"/>
                <a:gd name="connsiteY3" fmla="*/ 8820 h 16861"/>
                <a:gd name="connsiteX4" fmla="*/ 5648 w 16276"/>
                <a:gd name="connsiteY4" fmla="*/ 0 h 1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6" h="16861">
                  <a:moveTo>
                    <a:pt x="5648" y="0"/>
                  </a:moveTo>
                  <a:cubicBezTo>
                    <a:pt x="5433" y="0"/>
                    <a:pt x="5110" y="0"/>
                    <a:pt x="4895" y="108"/>
                  </a:cubicBezTo>
                  <a:cubicBezTo>
                    <a:pt x="-1773" y="1291"/>
                    <a:pt x="-1558" y="10648"/>
                    <a:pt x="5110" y="15165"/>
                  </a:cubicBezTo>
                  <a:cubicBezTo>
                    <a:pt x="11133" y="19252"/>
                    <a:pt x="17479" y="15488"/>
                    <a:pt x="16081" y="8820"/>
                  </a:cubicBezTo>
                  <a:cubicBezTo>
                    <a:pt x="15328" y="5163"/>
                    <a:pt x="11564" y="0"/>
                    <a:pt x="564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5" name="任意多边形: 形状 117">
              <a:extLst>
                <a:ext uri="{FF2B5EF4-FFF2-40B4-BE49-F238E27FC236}">
                  <a16:creationId xmlns:a16="http://schemas.microsoft.com/office/drawing/2014/main" xmlns="" id="{29D188D6-8EAD-4132-BF02-EB41CDAE2D4B}"/>
                </a:ext>
              </a:extLst>
            </p:cNvPr>
            <p:cNvSpPr/>
            <p:nvPr/>
          </p:nvSpPr>
          <p:spPr>
            <a:xfrm>
              <a:off x="1224591" y="1493483"/>
              <a:ext cx="68974" cy="70876"/>
            </a:xfrm>
            <a:custGeom>
              <a:avLst/>
              <a:gdLst>
                <a:gd name="connsiteX0" fmla="*/ 4940 w 16323"/>
                <a:gd name="connsiteY0" fmla="*/ 0 h 16773"/>
                <a:gd name="connsiteX1" fmla="*/ 3541 w 16323"/>
                <a:gd name="connsiteY1" fmla="*/ 323 h 16773"/>
                <a:gd name="connsiteX2" fmla="*/ 6553 w 16323"/>
                <a:gd name="connsiteY2" fmla="*/ 15596 h 16773"/>
                <a:gd name="connsiteX3" fmla="*/ 15910 w 16323"/>
                <a:gd name="connsiteY3" fmla="*/ 8712 h 16773"/>
                <a:gd name="connsiteX4" fmla="*/ 4940 w 16323"/>
                <a:gd name="connsiteY4" fmla="*/ 0 h 16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23" h="16773">
                  <a:moveTo>
                    <a:pt x="4940" y="0"/>
                  </a:moveTo>
                  <a:cubicBezTo>
                    <a:pt x="4509" y="108"/>
                    <a:pt x="3972" y="108"/>
                    <a:pt x="3541" y="323"/>
                  </a:cubicBezTo>
                  <a:cubicBezTo>
                    <a:pt x="-2374" y="2259"/>
                    <a:pt x="-546" y="11831"/>
                    <a:pt x="6553" y="15596"/>
                  </a:cubicBezTo>
                  <a:cubicBezTo>
                    <a:pt x="12684" y="18822"/>
                    <a:pt x="17846" y="15058"/>
                    <a:pt x="15910" y="8712"/>
                  </a:cubicBezTo>
                  <a:cubicBezTo>
                    <a:pt x="14727" y="5055"/>
                    <a:pt x="10640" y="0"/>
                    <a:pt x="494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6" name="任意多边形: 形状 118">
              <a:extLst>
                <a:ext uri="{FF2B5EF4-FFF2-40B4-BE49-F238E27FC236}">
                  <a16:creationId xmlns:a16="http://schemas.microsoft.com/office/drawing/2014/main" xmlns="" id="{AE5CA2C7-8BF2-40E2-A30C-C4E543069FB2}"/>
                </a:ext>
              </a:extLst>
            </p:cNvPr>
            <p:cNvSpPr/>
            <p:nvPr/>
          </p:nvSpPr>
          <p:spPr>
            <a:xfrm>
              <a:off x="1462366" y="1475753"/>
              <a:ext cx="68045" cy="70470"/>
            </a:xfrm>
            <a:custGeom>
              <a:avLst/>
              <a:gdLst>
                <a:gd name="connsiteX0" fmla="*/ 2877 w 16103"/>
                <a:gd name="connsiteY0" fmla="*/ 324 h 16677"/>
                <a:gd name="connsiteX1" fmla="*/ 7932 w 16103"/>
                <a:gd name="connsiteY1" fmla="*/ 15920 h 16677"/>
                <a:gd name="connsiteX2" fmla="*/ 15461 w 16103"/>
                <a:gd name="connsiteY2" fmla="*/ 8499 h 16677"/>
                <a:gd name="connsiteX3" fmla="*/ 4168 w 16103"/>
                <a:gd name="connsiteY3" fmla="*/ 2 h 16677"/>
                <a:gd name="connsiteX4" fmla="*/ 2877 w 16103"/>
                <a:gd name="connsiteY4" fmla="*/ 324 h 16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03" h="16677">
                  <a:moveTo>
                    <a:pt x="2877" y="324"/>
                  </a:moveTo>
                  <a:cubicBezTo>
                    <a:pt x="-2823" y="2368"/>
                    <a:pt x="511" y="12801"/>
                    <a:pt x="7932" y="15920"/>
                  </a:cubicBezTo>
                  <a:cubicBezTo>
                    <a:pt x="13741" y="18394"/>
                    <a:pt x="17720" y="14522"/>
                    <a:pt x="15461" y="8499"/>
                  </a:cubicBezTo>
                  <a:cubicBezTo>
                    <a:pt x="14063" y="4842"/>
                    <a:pt x="9653" y="-106"/>
                    <a:pt x="4168" y="2"/>
                  </a:cubicBezTo>
                  <a:cubicBezTo>
                    <a:pt x="3845" y="109"/>
                    <a:pt x="3200" y="217"/>
                    <a:pt x="2877"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7" name="任意多边形: 形状 119">
              <a:extLst>
                <a:ext uri="{FF2B5EF4-FFF2-40B4-BE49-F238E27FC236}">
                  <a16:creationId xmlns:a16="http://schemas.microsoft.com/office/drawing/2014/main" xmlns="" id="{AA1CACEE-921C-4C41-A44F-B82AE23DA5BF}"/>
                </a:ext>
              </a:extLst>
            </p:cNvPr>
            <p:cNvSpPr/>
            <p:nvPr/>
          </p:nvSpPr>
          <p:spPr>
            <a:xfrm>
              <a:off x="1682947" y="1456645"/>
              <a:ext cx="65742" cy="70099"/>
            </a:xfrm>
            <a:custGeom>
              <a:avLst/>
              <a:gdLst>
                <a:gd name="connsiteX0" fmla="*/ 14565 w 15558"/>
                <a:gd name="connsiteY0" fmla="*/ 8396 h 16589"/>
                <a:gd name="connsiteX1" fmla="*/ 3379 w 15558"/>
                <a:gd name="connsiteY1" fmla="*/ 7 h 16589"/>
                <a:gd name="connsiteX2" fmla="*/ 2196 w 15558"/>
                <a:gd name="connsiteY2" fmla="*/ 329 h 16589"/>
                <a:gd name="connsiteX3" fmla="*/ 9295 w 15558"/>
                <a:gd name="connsiteY3" fmla="*/ 16140 h 16589"/>
                <a:gd name="connsiteX4" fmla="*/ 14565 w 15558"/>
                <a:gd name="connsiteY4" fmla="*/ 8396 h 16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8" h="16589">
                  <a:moveTo>
                    <a:pt x="14565" y="8396"/>
                  </a:moveTo>
                  <a:cubicBezTo>
                    <a:pt x="12952" y="4847"/>
                    <a:pt x="8327" y="-208"/>
                    <a:pt x="3379" y="7"/>
                  </a:cubicBezTo>
                  <a:cubicBezTo>
                    <a:pt x="3056" y="114"/>
                    <a:pt x="2519" y="114"/>
                    <a:pt x="2196" y="329"/>
                  </a:cubicBezTo>
                  <a:cubicBezTo>
                    <a:pt x="-3074" y="2480"/>
                    <a:pt x="1873" y="13666"/>
                    <a:pt x="9295" y="16140"/>
                  </a:cubicBezTo>
                  <a:cubicBezTo>
                    <a:pt x="14457" y="17968"/>
                    <a:pt x="17146" y="13989"/>
                    <a:pt x="14565" y="83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8" name="任意多边形: 形状 122">
              <a:extLst>
                <a:ext uri="{FF2B5EF4-FFF2-40B4-BE49-F238E27FC236}">
                  <a16:creationId xmlns:a16="http://schemas.microsoft.com/office/drawing/2014/main" xmlns="" id="{9DB11F34-6C99-410F-B787-E21C5E9A9DD7}"/>
                </a:ext>
              </a:extLst>
            </p:cNvPr>
            <p:cNvSpPr/>
            <p:nvPr/>
          </p:nvSpPr>
          <p:spPr>
            <a:xfrm>
              <a:off x="1880874" y="1435736"/>
              <a:ext cx="64432" cy="69558"/>
            </a:xfrm>
            <a:custGeom>
              <a:avLst/>
              <a:gdLst>
                <a:gd name="connsiteX0" fmla="*/ 13866 w 15248"/>
                <a:gd name="connsiteY0" fmla="*/ 8289 h 16461"/>
                <a:gd name="connsiteX1" fmla="*/ 2681 w 15248"/>
                <a:gd name="connsiteY1" fmla="*/ 7 h 16461"/>
                <a:gd name="connsiteX2" fmla="*/ 1605 w 15248"/>
                <a:gd name="connsiteY2" fmla="*/ 329 h 16461"/>
                <a:gd name="connsiteX3" fmla="*/ 10532 w 15248"/>
                <a:gd name="connsiteY3" fmla="*/ 16248 h 16461"/>
                <a:gd name="connsiteX4" fmla="*/ 13866 w 15248"/>
                <a:gd name="connsiteY4" fmla="*/ 8289 h 16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8" h="16461">
                  <a:moveTo>
                    <a:pt x="13866" y="8289"/>
                  </a:moveTo>
                  <a:cubicBezTo>
                    <a:pt x="11930" y="4739"/>
                    <a:pt x="7198" y="-208"/>
                    <a:pt x="2681" y="7"/>
                  </a:cubicBezTo>
                  <a:cubicBezTo>
                    <a:pt x="2358" y="114"/>
                    <a:pt x="1928" y="114"/>
                    <a:pt x="1605" y="329"/>
                  </a:cubicBezTo>
                  <a:cubicBezTo>
                    <a:pt x="-3127" y="2696"/>
                    <a:pt x="3433" y="14527"/>
                    <a:pt x="10532" y="16248"/>
                  </a:cubicBezTo>
                  <a:cubicBezTo>
                    <a:pt x="15049" y="17431"/>
                    <a:pt x="16663" y="13559"/>
                    <a:pt x="13866" y="82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9" name="任意多边形: 形状 123">
              <a:extLst>
                <a:ext uri="{FF2B5EF4-FFF2-40B4-BE49-F238E27FC236}">
                  <a16:creationId xmlns:a16="http://schemas.microsoft.com/office/drawing/2014/main" xmlns="" id="{FBF5C38C-C5E4-43EE-A681-BBA26E82F0DE}"/>
                </a:ext>
              </a:extLst>
            </p:cNvPr>
            <p:cNvSpPr/>
            <p:nvPr/>
          </p:nvSpPr>
          <p:spPr>
            <a:xfrm>
              <a:off x="2057449" y="1413886"/>
              <a:ext cx="62509" cy="69013"/>
            </a:xfrm>
            <a:custGeom>
              <a:avLst/>
              <a:gdLst>
                <a:gd name="connsiteX0" fmla="*/ 1980 w 14793"/>
                <a:gd name="connsiteY0" fmla="*/ 15 h 16332"/>
                <a:gd name="connsiteX1" fmla="*/ 1119 w 14793"/>
                <a:gd name="connsiteY1" fmla="*/ 338 h 16332"/>
                <a:gd name="connsiteX2" fmla="*/ 11014 w 14793"/>
                <a:gd name="connsiteY2" fmla="*/ 16148 h 16332"/>
                <a:gd name="connsiteX3" fmla="*/ 12950 w 14793"/>
                <a:gd name="connsiteY3" fmla="*/ 8189 h 16332"/>
                <a:gd name="connsiteX4" fmla="*/ 12950 w 14793"/>
                <a:gd name="connsiteY4" fmla="*/ 8189 h 16332"/>
                <a:gd name="connsiteX5" fmla="*/ 1980 w 14793"/>
                <a:gd name="connsiteY5" fmla="*/ 15 h 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3" h="16332">
                  <a:moveTo>
                    <a:pt x="1980" y="15"/>
                  </a:moveTo>
                  <a:cubicBezTo>
                    <a:pt x="1657" y="123"/>
                    <a:pt x="1334" y="123"/>
                    <a:pt x="1119" y="338"/>
                  </a:cubicBezTo>
                  <a:cubicBezTo>
                    <a:pt x="-2860" y="2704"/>
                    <a:pt x="4561" y="14427"/>
                    <a:pt x="11014" y="16148"/>
                  </a:cubicBezTo>
                  <a:cubicBezTo>
                    <a:pt x="15101" y="17224"/>
                    <a:pt x="16069" y="13459"/>
                    <a:pt x="12950" y="8189"/>
                  </a:cubicBezTo>
                  <a:lnTo>
                    <a:pt x="12950" y="8189"/>
                  </a:lnTo>
                  <a:cubicBezTo>
                    <a:pt x="10907" y="4640"/>
                    <a:pt x="6067" y="-308"/>
                    <a:pt x="1980"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20" name="任意多边形: 形状 124">
              <a:extLst>
                <a:ext uri="{FF2B5EF4-FFF2-40B4-BE49-F238E27FC236}">
                  <a16:creationId xmlns:a16="http://schemas.microsoft.com/office/drawing/2014/main" xmlns="" id="{555181FD-F099-4B11-9964-E1704B452097}"/>
                </a:ext>
              </a:extLst>
            </p:cNvPr>
            <p:cNvSpPr/>
            <p:nvPr/>
          </p:nvSpPr>
          <p:spPr>
            <a:xfrm>
              <a:off x="2210635" y="1390708"/>
              <a:ext cx="61521" cy="68451"/>
            </a:xfrm>
            <a:custGeom>
              <a:avLst/>
              <a:gdLst>
                <a:gd name="connsiteX0" fmla="*/ 1437 w 14559"/>
                <a:gd name="connsiteY0" fmla="*/ 15 h 16199"/>
                <a:gd name="connsiteX1" fmla="*/ 684 w 14559"/>
                <a:gd name="connsiteY1" fmla="*/ 338 h 16199"/>
                <a:gd name="connsiteX2" fmla="*/ 12085 w 14559"/>
                <a:gd name="connsiteY2" fmla="*/ 16149 h 16199"/>
                <a:gd name="connsiteX3" fmla="*/ 12192 w 14559"/>
                <a:gd name="connsiteY3" fmla="*/ 8082 h 16199"/>
                <a:gd name="connsiteX4" fmla="*/ 1437 w 14559"/>
                <a:gd name="connsiteY4" fmla="*/ 15 h 16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9" h="16199">
                  <a:moveTo>
                    <a:pt x="1437" y="15"/>
                  </a:moveTo>
                  <a:cubicBezTo>
                    <a:pt x="1222" y="123"/>
                    <a:pt x="899" y="230"/>
                    <a:pt x="684" y="338"/>
                  </a:cubicBezTo>
                  <a:cubicBezTo>
                    <a:pt x="-2543" y="2812"/>
                    <a:pt x="6384" y="15288"/>
                    <a:pt x="12085" y="16149"/>
                  </a:cubicBezTo>
                  <a:cubicBezTo>
                    <a:pt x="15312" y="16686"/>
                    <a:pt x="15419" y="12922"/>
                    <a:pt x="12192" y="8082"/>
                  </a:cubicBezTo>
                  <a:cubicBezTo>
                    <a:pt x="9934" y="4533"/>
                    <a:pt x="4986" y="-307"/>
                    <a:pt x="1437"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3" name="任意多边形: 形状 137">
              <a:extLst>
                <a:ext uri="{FF2B5EF4-FFF2-40B4-BE49-F238E27FC236}">
                  <a16:creationId xmlns:a16="http://schemas.microsoft.com/office/drawing/2014/main" xmlns="" id="{A4C13BF9-9A94-432B-AA52-CC6683C1DCEB}"/>
                </a:ext>
              </a:extLst>
            </p:cNvPr>
            <p:cNvSpPr/>
            <p:nvPr/>
          </p:nvSpPr>
          <p:spPr>
            <a:xfrm>
              <a:off x="74497" y="1704366"/>
              <a:ext cx="70251" cy="75123"/>
            </a:xfrm>
            <a:custGeom>
              <a:avLst/>
              <a:gdLst>
                <a:gd name="connsiteX0" fmla="*/ 8223 w 16625"/>
                <a:gd name="connsiteY0" fmla="*/ 0 h 17778"/>
                <a:gd name="connsiteX1" fmla="*/ 1877 w 16625"/>
                <a:gd name="connsiteY1" fmla="*/ 14628 h 17778"/>
                <a:gd name="connsiteX2" fmla="*/ 16613 w 16625"/>
                <a:gd name="connsiteY2" fmla="*/ 9572 h 17778"/>
                <a:gd name="connsiteX3" fmla="*/ 8223 w 16625"/>
                <a:gd name="connsiteY3" fmla="*/ 0 h 17778"/>
              </a:gdLst>
              <a:ahLst/>
              <a:cxnLst>
                <a:cxn ang="0">
                  <a:pos x="connsiteX0" y="connsiteY0"/>
                </a:cxn>
                <a:cxn ang="0">
                  <a:pos x="connsiteX1" y="connsiteY1"/>
                </a:cxn>
                <a:cxn ang="0">
                  <a:pos x="connsiteX2" y="connsiteY2"/>
                </a:cxn>
                <a:cxn ang="0">
                  <a:pos x="connsiteX3" y="connsiteY3"/>
                </a:cxn>
              </a:cxnLst>
              <a:rect l="l" t="t" r="r" b="b"/>
              <a:pathLst>
                <a:path w="16625" h="17778">
                  <a:moveTo>
                    <a:pt x="8223" y="0"/>
                  </a:moveTo>
                  <a:cubicBezTo>
                    <a:pt x="587" y="538"/>
                    <a:pt x="-2210" y="9465"/>
                    <a:pt x="1877" y="14628"/>
                  </a:cubicBezTo>
                  <a:cubicBezTo>
                    <a:pt x="6610" y="20651"/>
                    <a:pt x="15967" y="17532"/>
                    <a:pt x="16613" y="9572"/>
                  </a:cubicBezTo>
                  <a:cubicBezTo>
                    <a:pt x="16828" y="5700"/>
                    <a:pt x="14461" y="215"/>
                    <a:pt x="822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4" name="任意多边形: 形状 138">
              <a:extLst>
                <a:ext uri="{FF2B5EF4-FFF2-40B4-BE49-F238E27FC236}">
                  <a16:creationId xmlns:a16="http://schemas.microsoft.com/office/drawing/2014/main" xmlns="" id="{6A5BACD6-9D66-4AB7-9DC4-7649A882E06C}"/>
                </a:ext>
              </a:extLst>
            </p:cNvPr>
            <p:cNvSpPr/>
            <p:nvPr/>
          </p:nvSpPr>
          <p:spPr>
            <a:xfrm>
              <a:off x="343452" y="1698003"/>
              <a:ext cx="70301" cy="74941"/>
            </a:xfrm>
            <a:custGeom>
              <a:avLst/>
              <a:gdLst>
                <a:gd name="connsiteX0" fmla="*/ 16637 w 16637"/>
                <a:gd name="connsiteY0" fmla="*/ 9465 h 17735"/>
                <a:gd name="connsiteX1" fmla="*/ 7602 w 16637"/>
                <a:gd name="connsiteY1" fmla="*/ 0 h 17735"/>
                <a:gd name="connsiteX2" fmla="*/ 2870 w 16637"/>
                <a:gd name="connsiteY2" fmla="*/ 15273 h 17735"/>
                <a:gd name="connsiteX3" fmla="*/ 16637 w 16637"/>
                <a:gd name="connsiteY3" fmla="*/ 9465 h 17735"/>
              </a:gdLst>
              <a:ahLst/>
              <a:cxnLst>
                <a:cxn ang="0">
                  <a:pos x="connsiteX0" y="connsiteY0"/>
                </a:cxn>
                <a:cxn ang="0">
                  <a:pos x="connsiteX1" y="connsiteY1"/>
                </a:cxn>
                <a:cxn ang="0">
                  <a:pos x="connsiteX2" y="connsiteY2"/>
                </a:cxn>
                <a:cxn ang="0">
                  <a:pos x="connsiteX3" y="connsiteY3"/>
                </a:cxn>
              </a:cxnLst>
              <a:rect l="l" t="t" r="r" b="b"/>
              <a:pathLst>
                <a:path w="16637" h="17735">
                  <a:moveTo>
                    <a:pt x="16637" y="9465"/>
                  </a:moveTo>
                  <a:cubicBezTo>
                    <a:pt x="16637" y="5593"/>
                    <a:pt x="13841" y="215"/>
                    <a:pt x="7602" y="0"/>
                  </a:cubicBezTo>
                  <a:cubicBezTo>
                    <a:pt x="-357" y="645"/>
                    <a:pt x="-2293" y="10325"/>
                    <a:pt x="2870" y="15273"/>
                  </a:cubicBezTo>
                  <a:cubicBezTo>
                    <a:pt x="8140" y="20436"/>
                    <a:pt x="16530" y="16994"/>
                    <a:pt x="16637"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5" name="任意多边形: 形状 139">
              <a:extLst>
                <a:ext uri="{FF2B5EF4-FFF2-40B4-BE49-F238E27FC236}">
                  <a16:creationId xmlns:a16="http://schemas.microsoft.com/office/drawing/2014/main" xmlns="" id="{CFBA4A7F-A0BB-45C5-B497-387E85CB3CFB}"/>
                </a:ext>
              </a:extLst>
            </p:cNvPr>
            <p:cNvSpPr/>
            <p:nvPr/>
          </p:nvSpPr>
          <p:spPr>
            <a:xfrm>
              <a:off x="611731" y="1689370"/>
              <a:ext cx="70728" cy="74527"/>
            </a:xfrm>
            <a:custGeom>
              <a:avLst/>
              <a:gdLst>
                <a:gd name="connsiteX0" fmla="*/ 16714 w 16738"/>
                <a:gd name="connsiteY0" fmla="*/ 9357 h 17637"/>
                <a:gd name="connsiteX1" fmla="*/ 7034 w 16738"/>
                <a:gd name="connsiteY1" fmla="*/ 0 h 17637"/>
                <a:gd name="connsiteX2" fmla="*/ 3377 w 16738"/>
                <a:gd name="connsiteY2" fmla="*/ 15273 h 17637"/>
                <a:gd name="connsiteX3" fmla="*/ 16714 w 16738"/>
                <a:gd name="connsiteY3" fmla="*/ 9357 h 17637"/>
              </a:gdLst>
              <a:ahLst/>
              <a:cxnLst>
                <a:cxn ang="0">
                  <a:pos x="connsiteX0" y="connsiteY0"/>
                </a:cxn>
                <a:cxn ang="0">
                  <a:pos x="connsiteX1" y="connsiteY1"/>
                </a:cxn>
                <a:cxn ang="0">
                  <a:pos x="connsiteX2" y="connsiteY2"/>
                </a:cxn>
                <a:cxn ang="0">
                  <a:pos x="connsiteX3" y="connsiteY3"/>
                </a:cxn>
              </a:cxnLst>
              <a:rect l="l" t="t" r="r" b="b"/>
              <a:pathLst>
                <a:path w="16738" h="17637">
                  <a:moveTo>
                    <a:pt x="16714" y="9357"/>
                  </a:moveTo>
                  <a:cubicBezTo>
                    <a:pt x="16498" y="5485"/>
                    <a:pt x="13272" y="108"/>
                    <a:pt x="7034" y="0"/>
                  </a:cubicBezTo>
                  <a:cubicBezTo>
                    <a:pt x="-926" y="753"/>
                    <a:pt x="-2109" y="10325"/>
                    <a:pt x="3377" y="15273"/>
                  </a:cubicBezTo>
                  <a:cubicBezTo>
                    <a:pt x="9077" y="20328"/>
                    <a:pt x="17251" y="16779"/>
                    <a:pt x="16714" y="93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6" name="任意多边形: 形状 140">
              <a:extLst>
                <a:ext uri="{FF2B5EF4-FFF2-40B4-BE49-F238E27FC236}">
                  <a16:creationId xmlns:a16="http://schemas.microsoft.com/office/drawing/2014/main" xmlns="" id="{DAD3161B-D5D1-49C2-B717-8B1EDE69007E}"/>
                </a:ext>
              </a:extLst>
            </p:cNvPr>
            <p:cNvSpPr/>
            <p:nvPr/>
          </p:nvSpPr>
          <p:spPr>
            <a:xfrm>
              <a:off x="877445" y="1678007"/>
              <a:ext cx="71168" cy="74231"/>
            </a:xfrm>
            <a:custGeom>
              <a:avLst/>
              <a:gdLst>
                <a:gd name="connsiteX0" fmla="*/ 4706 w 16842"/>
                <a:gd name="connsiteY0" fmla="*/ 15811 h 17567"/>
                <a:gd name="connsiteX1" fmla="*/ 16752 w 16842"/>
                <a:gd name="connsiteY1" fmla="*/ 9250 h 17567"/>
                <a:gd name="connsiteX2" fmla="*/ 6426 w 16842"/>
                <a:gd name="connsiteY2" fmla="*/ 0 h 17567"/>
                <a:gd name="connsiteX3" fmla="*/ 5566 w 16842"/>
                <a:gd name="connsiteY3" fmla="*/ 108 h 17567"/>
                <a:gd name="connsiteX4" fmla="*/ 4706 w 16842"/>
                <a:gd name="connsiteY4" fmla="*/ 15811 h 17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42" h="17567">
                  <a:moveTo>
                    <a:pt x="4706" y="15811"/>
                  </a:moveTo>
                  <a:cubicBezTo>
                    <a:pt x="10729" y="20005"/>
                    <a:pt x="17720" y="16241"/>
                    <a:pt x="16752" y="9250"/>
                  </a:cubicBezTo>
                  <a:cubicBezTo>
                    <a:pt x="16214" y="5485"/>
                    <a:pt x="12665" y="0"/>
                    <a:pt x="6426" y="0"/>
                  </a:cubicBezTo>
                  <a:cubicBezTo>
                    <a:pt x="6211" y="0"/>
                    <a:pt x="5889" y="0"/>
                    <a:pt x="5566" y="108"/>
                  </a:cubicBezTo>
                  <a:cubicBezTo>
                    <a:pt x="-1425" y="1183"/>
                    <a:pt x="-1963" y="11078"/>
                    <a:pt x="4706" y="158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7" name="任意多边形: 形状 141">
              <a:extLst>
                <a:ext uri="{FF2B5EF4-FFF2-40B4-BE49-F238E27FC236}">
                  <a16:creationId xmlns:a16="http://schemas.microsoft.com/office/drawing/2014/main" xmlns="" id="{44F4A93B-1CFB-4132-8218-A4F3DE351EC6}"/>
                </a:ext>
              </a:extLst>
            </p:cNvPr>
            <p:cNvSpPr/>
            <p:nvPr/>
          </p:nvSpPr>
          <p:spPr>
            <a:xfrm>
              <a:off x="1139162" y="1663910"/>
              <a:ext cx="71654" cy="74147"/>
            </a:xfrm>
            <a:custGeom>
              <a:avLst/>
              <a:gdLst>
                <a:gd name="connsiteX0" fmla="*/ 5797 w 16957"/>
                <a:gd name="connsiteY0" fmla="*/ 2 h 17547"/>
                <a:gd name="connsiteX1" fmla="*/ 5044 w 16957"/>
                <a:gd name="connsiteY1" fmla="*/ 109 h 17547"/>
                <a:gd name="connsiteX2" fmla="*/ 5366 w 16957"/>
                <a:gd name="connsiteY2" fmla="*/ 15812 h 17547"/>
                <a:gd name="connsiteX3" fmla="*/ 16767 w 16957"/>
                <a:gd name="connsiteY3" fmla="*/ 9144 h 17547"/>
                <a:gd name="connsiteX4" fmla="*/ 5797 w 16957"/>
                <a:gd name="connsiteY4" fmla="*/ 2 h 17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7" h="17547">
                  <a:moveTo>
                    <a:pt x="5797" y="2"/>
                  </a:moveTo>
                  <a:cubicBezTo>
                    <a:pt x="5581" y="2"/>
                    <a:pt x="5259" y="2"/>
                    <a:pt x="5044" y="109"/>
                  </a:cubicBezTo>
                  <a:cubicBezTo>
                    <a:pt x="-1840" y="1292"/>
                    <a:pt x="-1625" y="11187"/>
                    <a:pt x="5366" y="15812"/>
                  </a:cubicBezTo>
                  <a:cubicBezTo>
                    <a:pt x="11605" y="20007"/>
                    <a:pt x="18165" y="16135"/>
                    <a:pt x="16767" y="9144"/>
                  </a:cubicBezTo>
                  <a:cubicBezTo>
                    <a:pt x="15907" y="5272"/>
                    <a:pt x="11927" y="-106"/>
                    <a:pt x="5797"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8" name="任意多边形: 形状 142">
              <a:extLst>
                <a:ext uri="{FF2B5EF4-FFF2-40B4-BE49-F238E27FC236}">
                  <a16:creationId xmlns:a16="http://schemas.microsoft.com/office/drawing/2014/main" xmlns="" id="{04E4FB30-FA77-4AD7-B5B6-4FF6D90B73ED}"/>
                </a:ext>
              </a:extLst>
            </p:cNvPr>
            <p:cNvSpPr/>
            <p:nvPr/>
          </p:nvSpPr>
          <p:spPr>
            <a:xfrm>
              <a:off x="1393911" y="1646640"/>
              <a:ext cx="71235" cy="73711"/>
            </a:xfrm>
            <a:custGeom>
              <a:avLst/>
              <a:gdLst>
                <a:gd name="connsiteX0" fmla="*/ 5203 w 16858"/>
                <a:gd name="connsiteY0" fmla="*/ 2 h 17444"/>
                <a:gd name="connsiteX1" fmla="*/ 3697 w 16858"/>
                <a:gd name="connsiteY1" fmla="*/ 324 h 17444"/>
                <a:gd name="connsiteX2" fmla="*/ 6709 w 16858"/>
                <a:gd name="connsiteY2" fmla="*/ 16242 h 17444"/>
                <a:gd name="connsiteX3" fmla="*/ 16497 w 16858"/>
                <a:gd name="connsiteY3" fmla="*/ 8929 h 17444"/>
                <a:gd name="connsiteX4" fmla="*/ 5203 w 16858"/>
                <a:gd name="connsiteY4" fmla="*/ 2 h 1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58" h="17444">
                  <a:moveTo>
                    <a:pt x="5203" y="2"/>
                  </a:moveTo>
                  <a:cubicBezTo>
                    <a:pt x="4773" y="109"/>
                    <a:pt x="4128" y="109"/>
                    <a:pt x="3697" y="324"/>
                  </a:cubicBezTo>
                  <a:cubicBezTo>
                    <a:pt x="-2433" y="2368"/>
                    <a:pt x="-605" y="12370"/>
                    <a:pt x="6709" y="16242"/>
                  </a:cubicBezTo>
                  <a:cubicBezTo>
                    <a:pt x="12947" y="19577"/>
                    <a:pt x="18325" y="15597"/>
                    <a:pt x="16497" y="8929"/>
                  </a:cubicBezTo>
                  <a:cubicBezTo>
                    <a:pt x="15421" y="5272"/>
                    <a:pt x="11226" y="-106"/>
                    <a:pt x="5203"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9" name="任意多边形: 形状 146">
              <a:extLst>
                <a:ext uri="{FF2B5EF4-FFF2-40B4-BE49-F238E27FC236}">
                  <a16:creationId xmlns:a16="http://schemas.microsoft.com/office/drawing/2014/main" xmlns="" id="{1B280736-509E-48CD-9640-EDBA6E845915}"/>
                </a:ext>
              </a:extLst>
            </p:cNvPr>
            <p:cNvSpPr/>
            <p:nvPr/>
          </p:nvSpPr>
          <p:spPr>
            <a:xfrm>
              <a:off x="1637492" y="1627076"/>
              <a:ext cx="68805" cy="73386"/>
            </a:xfrm>
            <a:custGeom>
              <a:avLst/>
              <a:gdLst>
                <a:gd name="connsiteX0" fmla="*/ 2951 w 16283"/>
                <a:gd name="connsiteY0" fmla="*/ 329 h 17367"/>
                <a:gd name="connsiteX1" fmla="*/ 8006 w 16283"/>
                <a:gd name="connsiteY1" fmla="*/ 16570 h 17367"/>
                <a:gd name="connsiteX2" fmla="*/ 15642 w 16283"/>
                <a:gd name="connsiteY2" fmla="*/ 8826 h 17367"/>
                <a:gd name="connsiteX3" fmla="*/ 4349 w 16283"/>
                <a:gd name="connsiteY3" fmla="*/ 6 h 17367"/>
                <a:gd name="connsiteX4" fmla="*/ 2951 w 16283"/>
                <a:gd name="connsiteY4" fmla="*/ 329 h 17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7367">
                  <a:moveTo>
                    <a:pt x="2951" y="329"/>
                  </a:moveTo>
                  <a:cubicBezTo>
                    <a:pt x="-2857" y="2480"/>
                    <a:pt x="477" y="13343"/>
                    <a:pt x="8006" y="16570"/>
                  </a:cubicBezTo>
                  <a:cubicBezTo>
                    <a:pt x="13922" y="19151"/>
                    <a:pt x="17901" y="15172"/>
                    <a:pt x="15642" y="8826"/>
                  </a:cubicBezTo>
                  <a:cubicBezTo>
                    <a:pt x="14244" y="5061"/>
                    <a:pt x="9834" y="-209"/>
                    <a:pt x="4349" y="6"/>
                  </a:cubicBezTo>
                  <a:cubicBezTo>
                    <a:pt x="3919" y="114"/>
                    <a:pt x="3381" y="221"/>
                    <a:pt x="2951"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0" name="任意多边形: 形状 147">
              <a:extLst>
                <a:ext uri="{FF2B5EF4-FFF2-40B4-BE49-F238E27FC236}">
                  <a16:creationId xmlns:a16="http://schemas.microsoft.com/office/drawing/2014/main" xmlns="" id="{51A20A7B-97F0-498A-BD57-8233A0408FDE}"/>
                </a:ext>
              </a:extLst>
            </p:cNvPr>
            <p:cNvSpPr/>
            <p:nvPr/>
          </p:nvSpPr>
          <p:spPr>
            <a:xfrm>
              <a:off x="1859277" y="1606624"/>
              <a:ext cx="65484" cy="72786"/>
            </a:xfrm>
            <a:custGeom>
              <a:avLst/>
              <a:gdLst>
                <a:gd name="connsiteX0" fmla="*/ 2199 w 15497"/>
                <a:gd name="connsiteY0" fmla="*/ 222 h 17225"/>
                <a:gd name="connsiteX1" fmla="*/ 9190 w 15497"/>
                <a:gd name="connsiteY1" fmla="*/ 16785 h 17225"/>
                <a:gd name="connsiteX2" fmla="*/ 14568 w 15497"/>
                <a:gd name="connsiteY2" fmla="*/ 8718 h 17225"/>
                <a:gd name="connsiteX3" fmla="*/ 3382 w 15497"/>
                <a:gd name="connsiteY3" fmla="*/ 7 h 17225"/>
                <a:gd name="connsiteX4" fmla="*/ 2199 w 15497"/>
                <a:gd name="connsiteY4" fmla="*/ 222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 h="17225">
                  <a:moveTo>
                    <a:pt x="2199" y="222"/>
                  </a:moveTo>
                  <a:cubicBezTo>
                    <a:pt x="-3072" y="2588"/>
                    <a:pt x="1876" y="14096"/>
                    <a:pt x="9190" y="16785"/>
                  </a:cubicBezTo>
                  <a:cubicBezTo>
                    <a:pt x="14352" y="18614"/>
                    <a:pt x="17041" y="14526"/>
                    <a:pt x="14568" y="8718"/>
                  </a:cubicBezTo>
                  <a:cubicBezTo>
                    <a:pt x="12954" y="4954"/>
                    <a:pt x="8437" y="-209"/>
                    <a:pt x="3382" y="7"/>
                  </a:cubicBezTo>
                  <a:cubicBezTo>
                    <a:pt x="3059" y="7"/>
                    <a:pt x="2521" y="114"/>
                    <a:pt x="2199" y="2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1" name="任意多边形: 形状 148">
              <a:extLst>
                <a:ext uri="{FF2B5EF4-FFF2-40B4-BE49-F238E27FC236}">
                  <a16:creationId xmlns:a16="http://schemas.microsoft.com/office/drawing/2014/main" xmlns="" id="{1B9B1DC6-2BEC-466F-BE36-B024607EF854}"/>
                </a:ext>
              </a:extLst>
            </p:cNvPr>
            <p:cNvSpPr/>
            <p:nvPr/>
          </p:nvSpPr>
          <p:spPr>
            <a:xfrm>
              <a:off x="2057635" y="1583869"/>
              <a:ext cx="63376" cy="72634"/>
            </a:xfrm>
            <a:custGeom>
              <a:avLst/>
              <a:gdLst>
                <a:gd name="connsiteX0" fmla="*/ 13660 w 14998"/>
                <a:gd name="connsiteY0" fmla="*/ 8619 h 17189"/>
                <a:gd name="connsiteX1" fmla="*/ 2689 w 14998"/>
                <a:gd name="connsiteY1" fmla="*/ 14 h 17189"/>
                <a:gd name="connsiteX2" fmla="*/ 1613 w 14998"/>
                <a:gd name="connsiteY2" fmla="*/ 337 h 17189"/>
                <a:gd name="connsiteX3" fmla="*/ 9680 w 14998"/>
                <a:gd name="connsiteY3" fmla="*/ 16793 h 17189"/>
                <a:gd name="connsiteX4" fmla="*/ 13660 w 14998"/>
                <a:gd name="connsiteY4" fmla="*/ 8619 h 17189"/>
                <a:gd name="connsiteX5" fmla="*/ 13660 w 14998"/>
                <a:gd name="connsiteY5" fmla="*/ 8619 h 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98" h="17189">
                  <a:moveTo>
                    <a:pt x="13660" y="8619"/>
                  </a:moveTo>
                  <a:cubicBezTo>
                    <a:pt x="11831" y="4854"/>
                    <a:pt x="7206" y="-308"/>
                    <a:pt x="2689" y="14"/>
                  </a:cubicBezTo>
                  <a:cubicBezTo>
                    <a:pt x="2366" y="122"/>
                    <a:pt x="1936" y="230"/>
                    <a:pt x="1613" y="337"/>
                  </a:cubicBezTo>
                  <a:cubicBezTo>
                    <a:pt x="-2904" y="2703"/>
                    <a:pt x="2797" y="14212"/>
                    <a:pt x="9680" y="16793"/>
                  </a:cubicBezTo>
                  <a:cubicBezTo>
                    <a:pt x="14520" y="18514"/>
                    <a:pt x="16564" y="14427"/>
                    <a:pt x="13660" y="8619"/>
                  </a:cubicBezTo>
                  <a:lnTo>
                    <a:pt x="13660" y="8619"/>
                  </a:lnTo>
                  <a:close/>
                </a:path>
              </a:pathLst>
            </a:custGeom>
            <a:grpFill/>
            <a:ln w="10707" cap="flat">
              <a:noFill/>
              <a:prstDash val="solid"/>
              <a:miter/>
            </a:ln>
          </p:spPr>
          <p:txBody>
            <a:bodyPr rtlCol="0" anchor="ctr"/>
            <a:lstStyle/>
            <a:p>
              <a:endParaRPr lang="zh-CN" altLang="en-US">
                <a:solidFill>
                  <a:prstClr val="black"/>
                </a:solidFill>
              </a:endParaRPr>
            </a:p>
          </p:txBody>
        </p:sp>
        <p:sp>
          <p:nvSpPr>
            <p:cNvPr id="342" name="任意多边形: 形状 149">
              <a:extLst>
                <a:ext uri="{FF2B5EF4-FFF2-40B4-BE49-F238E27FC236}">
                  <a16:creationId xmlns:a16="http://schemas.microsoft.com/office/drawing/2014/main" xmlns="" id="{8CC37FD0-E955-4AEB-8090-138CD37685E0}"/>
                </a:ext>
              </a:extLst>
            </p:cNvPr>
            <p:cNvSpPr/>
            <p:nvPr/>
          </p:nvSpPr>
          <p:spPr>
            <a:xfrm>
              <a:off x="2232287" y="1559813"/>
              <a:ext cx="61254" cy="72249"/>
            </a:xfrm>
            <a:custGeom>
              <a:avLst/>
              <a:gdLst>
                <a:gd name="connsiteX0" fmla="*/ 2013 w 14496"/>
                <a:gd name="connsiteY0" fmla="*/ 7 h 17098"/>
                <a:gd name="connsiteX1" fmla="*/ 1152 w 14496"/>
                <a:gd name="connsiteY1" fmla="*/ 329 h 17098"/>
                <a:gd name="connsiteX2" fmla="*/ 10725 w 14496"/>
                <a:gd name="connsiteY2" fmla="*/ 16893 h 17098"/>
                <a:gd name="connsiteX3" fmla="*/ 12768 w 14496"/>
                <a:gd name="connsiteY3" fmla="*/ 8611 h 17098"/>
                <a:gd name="connsiteX4" fmla="*/ 2013 w 14496"/>
                <a:gd name="connsiteY4" fmla="*/ 7 h 1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6" h="17098">
                  <a:moveTo>
                    <a:pt x="2013" y="7"/>
                  </a:moveTo>
                  <a:cubicBezTo>
                    <a:pt x="1690" y="114"/>
                    <a:pt x="1367" y="222"/>
                    <a:pt x="1152" y="329"/>
                  </a:cubicBezTo>
                  <a:cubicBezTo>
                    <a:pt x="-2827" y="2803"/>
                    <a:pt x="4271" y="15064"/>
                    <a:pt x="10725" y="16893"/>
                  </a:cubicBezTo>
                  <a:cubicBezTo>
                    <a:pt x="14704" y="18076"/>
                    <a:pt x="15780" y="13989"/>
                    <a:pt x="12768" y="8611"/>
                  </a:cubicBezTo>
                  <a:cubicBezTo>
                    <a:pt x="10725" y="4847"/>
                    <a:pt x="5992" y="-208"/>
                    <a:pt x="2013"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3" name="任意多边形: 形状 150">
              <a:extLst>
                <a:ext uri="{FF2B5EF4-FFF2-40B4-BE49-F238E27FC236}">
                  <a16:creationId xmlns:a16="http://schemas.microsoft.com/office/drawing/2014/main" xmlns="" id="{7353DF43-5A88-4787-B0F5-C8EDB8F40818}"/>
                </a:ext>
              </a:extLst>
            </p:cNvPr>
            <p:cNvSpPr/>
            <p:nvPr/>
          </p:nvSpPr>
          <p:spPr>
            <a:xfrm>
              <a:off x="2382596" y="1535237"/>
              <a:ext cx="59708" cy="71620"/>
            </a:xfrm>
            <a:custGeom>
              <a:avLst/>
              <a:gdLst>
                <a:gd name="connsiteX0" fmla="*/ 1505 w 14130"/>
                <a:gd name="connsiteY0" fmla="*/ 15 h 16949"/>
                <a:gd name="connsiteX1" fmla="*/ 752 w 14130"/>
                <a:gd name="connsiteY1" fmla="*/ 337 h 16949"/>
                <a:gd name="connsiteX2" fmla="*/ 11722 w 14130"/>
                <a:gd name="connsiteY2" fmla="*/ 16901 h 16949"/>
                <a:gd name="connsiteX3" fmla="*/ 11938 w 14130"/>
                <a:gd name="connsiteY3" fmla="*/ 8512 h 16949"/>
                <a:gd name="connsiteX4" fmla="*/ 1505 w 14130"/>
                <a:gd name="connsiteY4" fmla="*/ 15 h 16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0" h="16949">
                  <a:moveTo>
                    <a:pt x="1505" y="15"/>
                  </a:moveTo>
                  <a:cubicBezTo>
                    <a:pt x="1290" y="122"/>
                    <a:pt x="967" y="230"/>
                    <a:pt x="752" y="337"/>
                  </a:cubicBezTo>
                  <a:cubicBezTo>
                    <a:pt x="-2582" y="3026"/>
                    <a:pt x="5914" y="15933"/>
                    <a:pt x="11722" y="16901"/>
                  </a:cubicBezTo>
                  <a:cubicBezTo>
                    <a:pt x="14842" y="17439"/>
                    <a:pt x="14949" y="13459"/>
                    <a:pt x="11938" y="8512"/>
                  </a:cubicBezTo>
                  <a:cubicBezTo>
                    <a:pt x="9571" y="4747"/>
                    <a:pt x="4946" y="-308"/>
                    <a:pt x="1505"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4" name="任意多边形: 形状 151">
              <a:extLst>
                <a:ext uri="{FF2B5EF4-FFF2-40B4-BE49-F238E27FC236}">
                  <a16:creationId xmlns:a16="http://schemas.microsoft.com/office/drawing/2014/main" xmlns="" id="{A3F18A4A-706B-47E1-B22A-D3C11B414DDC}"/>
                </a:ext>
              </a:extLst>
            </p:cNvPr>
            <p:cNvSpPr/>
            <p:nvPr/>
          </p:nvSpPr>
          <p:spPr>
            <a:xfrm>
              <a:off x="2508583" y="1509786"/>
              <a:ext cx="57996" cy="71168"/>
            </a:xfrm>
            <a:custGeom>
              <a:avLst/>
              <a:gdLst>
                <a:gd name="connsiteX0" fmla="*/ 945 w 13725"/>
                <a:gd name="connsiteY0" fmla="*/ 15 h 16842"/>
                <a:gd name="connsiteX1" fmla="*/ 623 w 13725"/>
                <a:gd name="connsiteY1" fmla="*/ 122 h 16842"/>
                <a:gd name="connsiteX2" fmla="*/ 11916 w 13725"/>
                <a:gd name="connsiteY2" fmla="*/ 16793 h 16842"/>
                <a:gd name="connsiteX3" fmla="*/ 10948 w 13725"/>
                <a:gd name="connsiteY3" fmla="*/ 8404 h 16842"/>
                <a:gd name="connsiteX4" fmla="*/ 945 w 13725"/>
                <a:gd name="connsiteY4" fmla="*/ 15 h 16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5" h="16842">
                  <a:moveTo>
                    <a:pt x="945" y="15"/>
                  </a:moveTo>
                  <a:cubicBezTo>
                    <a:pt x="838" y="15"/>
                    <a:pt x="730" y="122"/>
                    <a:pt x="623" y="122"/>
                  </a:cubicBezTo>
                  <a:cubicBezTo>
                    <a:pt x="-2497" y="1951"/>
                    <a:pt x="6861" y="15825"/>
                    <a:pt x="11916" y="16793"/>
                  </a:cubicBezTo>
                  <a:cubicBezTo>
                    <a:pt x="14712" y="17331"/>
                    <a:pt x="14175" y="13352"/>
                    <a:pt x="10948" y="8404"/>
                  </a:cubicBezTo>
                  <a:cubicBezTo>
                    <a:pt x="8474" y="4747"/>
                    <a:pt x="3849" y="-308"/>
                    <a:pt x="945"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5" name="任意多边形: 形状 152">
              <a:extLst>
                <a:ext uri="{FF2B5EF4-FFF2-40B4-BE49-F238E27FC236}">
                  <a16:creationId xmlns:a16="http://schemas.microsoft.com/office/drawing/2014/main" xmlns="" id="{1D9EE928-F735-42DC-8DB6-AC46728B11F8}"/>
                </a:ext>
              </a:extLst>
            </p:cNvPr>
            <p:cNvSpPr/>
            <p:nvPr/>
          </p:nvSpPr>
          <p:spPr>
            <a:xfrm>
              <a:off x="2608882" y="1483879"/>
              <a:ext cx="56560" cy="70259"/>
            </a:xfrm>
            <a:custGeom>
              <a:avLst/>
              <a:gdLst>
                <a:gd name="connsiteX0" fmla="*/ 549 w 13385"/>
                <a:gd name="connsiteY0" fmla="*/ 15 h 16627"/>
                <a:gd name="connsiteX1" fmla="*/ 334 w 13385"/>
                <a:gd name="connsiteY1" fmla="*/ 123 h 16627"/>
                <a:gd name="connsiteX2" fmla="*/ 12165 w 13385"/>
                <a:gd name="connsiteY2" fmla="*/ 16579 h 16627"/>
                <a:gd name="connsiteX3" fmla="*/ 10014 w 13385"/>
                <a:gd name="connsiteY3" fmla="*/ 8189 h 16627"/>
                <a:gd name="connsiteX4" fmla="*/ 549 w 13385"/>
                <a:gd name="connsiteY4" fmla="*/ 15 h 16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5" h="16627">
                  <a:moveTo>
                    <a:pt x="549" y="15"/>
                  </a:moveTo>
                  <a:cubicBezTo>
                    <a:pt x="441" y="15"/>
                    <a:pt x="334" y="123"/>
                    <a:pt x="334" y="123"/>
                  </a:cubicBezTo>
                  <a:cubicBezTo>
                    <a:pt x="-1925" y="1951"/>
                    <a:pt x="7863" y="15718"/>
                    <a:pt x="12165" y="16579"/>
                  </a:cubicBezTo>
                  <a:cubicBezTo>
                    <a:pt x="14424" y="17116"/>
                    <a:pt x="13456" y="13137"/>
                    <a:pt x="10014" y="8189"/>
                  </a:cubicBezTo>
                  <a:cubicBezTo>
                    <a:pt x="7432" y="4640"/>
                    <a:pt x="2808" y="-308"/>
                    <a:pt x="549"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6" name="任意多边形: 形状 153">
              <a:extLst>
                <a:ext uri="{FF2B5EF4-FFF2-40B4-BE49-F238E27FC236}">
                  <a16:creationId xmlns:a16="http://schemas.microsoft.com/office/drawing/2014/main" xmlns="" id="{BEC32AC8-C711-4A14-89E1-306B866D0B67}"/>
                </a:ext>
              </a:extLst>
            </p:cNvPr>
            <p:cNvSpPr/>
            <p:nvPr/>
          </p:nvSpPr>
          <p:spPr>
            <a:xfrm>
              <a:off x="2683138" y="1457519"/>
              <a:ext cx="55875" cy="69735"/>
            </a:xfrm>
            <a:custGeom>
              <a:avLst/>
              <a:gdLst>
                <a:gd name="connsiteX0" fmla="*/ 12446 w 13223"/>
                <a:gd name="connsiteY0" fmla="*/ 16471 h 16503"/>
                <a:gd name="connsiteX1" fmla="*/ 9111 w 13223"/>
                <a:gd name="connsiteY1" fmla="*/ 8189 h 16503"/>
                <a:gd name="connsiteX2" fmla="*/ 292 w 13223"/>
                <a:gd name="connsiteY2" fmla="*/ 15 h 16503"/>
                <a:gd name="connsiteX3" fmla="*/ 12446 w 13223"/>
                <a:gd name="connsiteY3" fmla="*/ 16471 h 16503"/>
              </a:gdLst>
              <a:ahLst/>
              <a:cxnLst>
                <a:cxn ang="0">
                  <a:pos x="connsiteX0" y="connsiteY0"/>
                </a:cxn>
                <a:cxn ang="0">
                  <a:pos x="connsiteX1" y="connsiteY1"/>
                </a:cxn>
                <a:cxn ang="0">
                  <a:pos x="connsiteX2" y="connsiteY2"/>
                </a:cxn>
                <a:cxn ang="0">
                  <a:pos x="connsiteX3" y="connsiteY3"/>
                </a:cxn>
              </a:cxnLst>
              <a:rect l="l" t="t" r="r" b="b"/>
              <a:pathLst>
                <a:path w="13223" h="16503">
                  <a:moveTo>
                    <a:pt x="12446" y="16471"/>
                  </a:moveTo>
                  <a:cubicBezTo>
                    <a:pt x="14274" y="16901"/>
                    <a:pt x="12768" y="13029"/>
                    <a:pt x="9111" y="8189"/>
                  </a:cubicBezTo>
                  <a:cubicBezTo>
                    <a:pt x="6422" y="4640"/>
                    <a:pt x="2013" y="-308"/>
                    <a:pt x="292" y="15"/>
                  </a:cubicBezTo>
                  <a:cubicBezTo>
                    <a:pt x="-1967" y="1843"/>
                    <a:pt x="9541" y="15718"/>
                    <a:pt x="12446" y="16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7" name="任意多边形: 形状 154">
              <a:extLst>
                <a:ext uri="{FF2B5EF4-FFF2-40B4-BE49-F238E27FC236}">
                  <a16:creationId xmlns:a16="http://schemas.microsoft.com/office/drawing/2014/main" xmlns="" id="{DE9B6F30-3BE7-48A7-98E7-8595CB44DD78}"/>
                </a:ext>
              </a:extLst>
            </p:cNvPr>
            <p:cNvSpPr/>
            <p:nvPr/>
          </p:nvSpPr>
          <p:spPr>
            <a:xfrm>
              <a:off x="2731445" y="1430704"/>
              <a:ext cx="54836" cy="69600"/>
            </a:xfrm>
            <a:custGeom>
              <a:avLst/>
              <a:gdLst>
                <a:gd name="connsiteX0" fmla="*/ 12737 w 12977"/>
                <a:gd name="connsiteY0" fmla="*/ 16471 h 16471"/>
                <a:gd name="connsiteX1" fmla="*/ 8112 w 12977"/>
                <a:gd name="connsiteY1" fmla="*/ 8189 h 16471"/>
                <a:gd name="connsiteX2" fmla="*/ 45 w 12977"/>
                <a:gd name="connsiteY2" fmla="*/ 15 h 16471"/>
                <a:gd name="connsiteX3" fmla="*/ 12737 w 12977"/>
                <a:gd name="connsiteY3" fmla="*/ 16471 h 16471"/>
              </a:gdLst>
              <a:ahLst/>
              <a:cxnLst>
                <a:cxn ang="0">
                  <a:pos x="connsiteX0" y="connsiteY0"/>
                </a:cxn>
                <a:cxn ang="0">
                  <a:pos x="connsiteX1" y="connsiteY1"/>
                </a:cxn>
                <a:cxn ang="0">
                  <a:pos x="connsiteX2" y="connsiteY2"/>
                </a:cxn>
                <a:cxn ang="0">
                  <a:pos x="connsiteX3" y="connsiteY3"/>
                </a:cxn>
              </a:cxnLst>
              <a:rect l="l" t="t" r="r" b="b"/>
              <a:pathLst>
                <a:path w="12977" h="16471">
                  <a:moveTo>
                    <a:pt x="12737" y="16471"/>
                  </a:moveTo>
                  <a:cubicBezTo>
                    <a:pt x="13705" y="16471"/>
                    <a:pt x="11661" y="12707"/>
                    <a:pt x="8112" y="8189"/>
                  </a:cubicBezTo>
                  <a:cubicBezTo>
                    <a:pt x="5423" y="4640"/>
                    <a:pt x="1014" y="-308"/>
                    <a:pt x="45" y="15"/>
                  </a:cubicBezTo>
                  <a:cubicBezTo>
                    <a:pt x="-815" y="1521"/>
                    <a:pt x="10801" y="16579"/>
                    <a:pt x="12737" y="16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8" name="任意多边形: 形状 155">
              <a:extLst>
                <a:ext uri="{FF2B5EF4-FFF2-40B4-BE49-F238E27FC236}">
                  <a16:creationId xmlns:a16="http://schemas.microsoft.com/office/drawing/2014/main" xmlns="" id="{BC8DAE5F-5645-4117-A6BE-2D7C8FFA7786}"/>
                </a:ext>
              </a:extLst>
            </p:cNvPr>
            <p:cNvSpPr/>
            <p:nvPr/>
          </p:nvSpPr>
          <p:spPr>
            <a:xfrm>
              <a:off x="2752091" y="1404860"/>
              <a:ext cx="54536" cy="68624"/>
            </a:xfrm>
            <a:custGeom>
              <a:avLst/>
              <a:gdLst>
                <a:gd name="connsiteX0" fmla="*/ 7314 w 12906"/>
                <a:gd name="connsiteY0" fmla="*/ 8067 h 16240"/>
                <a:gd name="connsiteX1" fmla="*/ 0 w 12906"/>
                <a:gd name="connsiteY1" fmla="*/ 0 h 16240"/>
                <a:gd name="connsiteX2" fmla="*/ 12907 w 12906"/>
                <a:gd name="connsiteY2" fmla="*/ 16241 h 16240"/>
                <a:gd name="connsiteX3" fmla="*/ 7314 w 12906"/>
                <a:gd name="connsiteY3" fmla="*/ 8067 h 16240"/>
                <a:gd name="connsiteX4" fmla="*/ 7314 w 12906"/>
                <a:gd name="connsiteY4" fmla="*/ 8067 h 1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6" h="16240">
                  <a:moveTo>
                    <a:pt x="7314" y="8067"/>
                  </a:moveTo>
                  <a:cubicBezTo>
                    <a:pt x="7206" y="7959"/>
                    <a:pt x="968" y="0"/>
                    <a:pt x="0" y="0"/>
                  </a:cubicBezTo>
                  <a:cubicBezTo>
                    <a:pt x="107" y="968"/>
                    <a:pt x="11508" y="16241"/>
                    <a:pt x="12907" y="16241"/>
                  </a:cubicBezTo>
                  <a:cubicBezTo>
                    <a:pt x="12907" y="15273"/>
                    <a:pt x="9250" y="10433"/>
                    <a:pt x="7314" y="8067"/>
                  </a:cubicBezTo>
                  <a:lnTo>
                    <a:pt x="7314" y="806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359" name="任意多边形: 形状 166">
              <a:extLst>
                <a:ext uri="{FF2B5EF4-FFF2-40B4-BE49-F238E27FC236}">
                  <a16:creationId xmlns:a16="http://schemas.microsoft.com/office/drawing/2014/main" xmlns="" id="{41695BEA-DA17-4027-9E3A-164980FB8FC9}"/>
                </a:ext>
              </a:extLst>
            </p:cNvPr>
            <p:cNvSpPr/>
            <p:nvPr/>
          </p:nvSpPr>
          <p:spPr>
            <a:xfrm>
              <a:off x="195108" y="999912"/>
              <a:ext cx="52757" cy="59484"/>
            </a:xfrm>
            <a:custGeom>
              <a:avLst/>
              <a:gdLst>
                <a:gd name="connsiteX0" fmla="*/ 12485 w 12485"/>
                <a:gd name="connsiteY0" fmla="*/ 7529 h 14077"/>
                <a:gd name="connsiteX1" fmla="*/ 5817 w 12485"/>
                <a:gd name="connsiteY1" fmla="*/ 0 h 14077"/>
                <a:gd name="connsiteX2" fmla="*/ 2052 w 12485"/>
                <a:gd name="connsiteY2" fmla="*/ 12046 h 14077"/>
                <a:gd name="connsiteX3" fmla="*/ 12485 w 12485"/>
                <a:gd name="connsiteY3" fmla="*/ 7529 h 14077"/>
              </a:gdLst>
              <a:ahLst/>
              <a:cxnLst>
                <a:cxn ang="0">
                  <a:pos x="connsiteX0" y="connsiteY0"/>
                </a:cxn>
                <a:cxn ang="0">
                  <a:pos x="connsiteX1" y="connsiteY1"/>
                </a:cxn>
                <a:cxn ang="0">
                  <a:pos x="connsiteX2" y="connsiteY2"/>
                </a:cxn>
                <a:cxn ang="0">
                  <a:pos x="connsiteX3" y="connsiteY3"/>
                </a:cxn>
              </a:cxnLst>
              <a:rect l="l" t="t" r="r" b="b"/>
              <a:pathLst>
                <a:path w="12485" h="14077">
                  <a:moveTo>
                    <a:pt x="12485" y="7529"/>
                  </a:moveTo>
                  <a:cubicBezTo>
                    <a:pt x="12485" y="4517"/>
                    <a:pt x="10442" y="215"/>
                    <a:pt x="5817" y="0"/>
                  </a:cubicBezTo>
                  <a:cubicBezTo>
                    <a:pt x="-206" y="430"/>
                    <a:pt x="-1712" y="8067"/>
                    <a:pt x="2052" y="12046"/>
                  </a:cubicBezTo>
                  <a:cubicBezTo>
                    <a:pt x="6032" y="16241"/>
                    <a:pt x="12378" y="13552"/>
                    <a:pt x="12485" y="75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0" name="任意多边形: 形状 167">
              <a:extLst>
                <a:ext uri="{FF2B5EF4-FFF2-40B4-BE49-F238E27FC236}">
                  <a16:creationId xmlns:a16="http://schemas.microsoft.com/office/drawing/2014/main" xmlns="" id="{11404C94-8F65-426E-8D13-0A42533772C0}"/>
                </a:ext>
              </a:extLst>
            </p:cNvPr>
            <p:cNvSpPr/>
            <p:nvPr/>
          </p:nvSpPr>
          <p:spPr>
            <a:xfrm>
              <a:off x="395913" y="994457"/>
              <a:ext cx="53961" cy="59184"/>
            </a:xfrm>
            <a:custGeom>
              <a:avLst/>
              <a:gdLst>
                <a:gd name="connsiteX0" fmla="*/ 3361 w 12770"/>
                <a:gd name="connsiteY0" fmla="*/ 12476 h 14006"/>
                <a:gd name="connsiteX1" fmla="*/ 12718 w 12770"/>
                <a:gd name="connsiteY1" fmla="*/ 7421 h 14006"/>
                <a:gd name="connsiteX2" fmla="*/ 5082 w 12770"/>
                <a:gd name="connsiteY2" fmla="*/ 0 h 14006"/>
                <a:gd name="connsiteX3" fmla="*/ 4437 w 12770"/>
                <a:gd name="connsiteY3" fmla="*/ 108 h 14006"/>
                <a:gd name="connsiteX4" fmla="*/ 3361 w 12770"/>
                <a:gd name="connsiteY4" fmla="*/ 12476 h 1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0" h="14006">
                  <a:moveTo>
                    <a:pt x="3361" y="12476"/>
                  </a:moveTo>
                  <a:cubicBezTo>
                    <a:pt x="7878" y="16026"/>
                    <a:pt x="13364" y="13014"/>
                    <a:pt x="12718" y="7421"/>
                  </a:cubicBezTo>
                  <a:cubicBezTo>
                    <a:pt x="12396" y="4410"/>
                    <a:pt x="9814" y="108"/>
                    <a:pt x="5082" y="0"/>
                  </a:cubicBezTo>
                  <a:cubicBezTo>
                    <a:pt x="4867" y="0"/>
                    <a:pt x="4652" y="0"/>
                    <a:pt x="4437" y="108"/>
                  </a:cubicBezTo>
                  <a:cubicBezTo>
                    <a:pt x="-941" y="968"/>
                    <a:pt x="-1586" y="8712"/>
                    <a:pt x="3361" y="124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1" name="任意多边形: 形状 168">
              <a:extLst>
                <a:ext uri="{FF2B5EF4-FFF2-40B4-BE49-F238E27FC236}">
                  <a16:creationId xmlns:a16="http://schemas.microsoft.com/office/drawing/2014/main" xmlns="" id="{4CF01BEE-68FD-4468-BD9D-355BF7B26C91}"/>
                </a:ext>
              </a:extLst>
            </p:cNvPr>
            <p:cNvSpPr/>
            <p:nvPr/>
          </p:nvSpPr>
          <p:spPr>
            <a:xfrm>
              <a:off x="595640" y="987189"/>
              <a:ext cx="55372" cy="58516"/>
            </a:xfrm>
            <a:custGeom>
              <a:avLst/>
              <a:gdLst>
                <a:gd name="connsiteX0" fmla="*/ 4388 w 13104"/>
                <a:gd name="connsiteY0" fmla="*/ 0 h 13848"/>
                <a:gd name="connsiteX1" fmla="*/ 3205 w 13104"/>
                <a:gd name="connsiteY1" fmla="*/ 215 h 13848"/>
                <a:gd name="connsiteX2" fmla="*/ 4818 w 13104"/>
                <a:gd name="connsiteY2" fmla="*/ 12799 h 13848"/>
                <a:gd name="connsiteX3" fmla="*/ 12885 w 13104"/>
                <a:gd name="connsiteY3" fmla="*/ 7314 h 13848"/>
                <a:gd name="connsiteX4" fmla="*/ 4388 w 13104"/>
                <a:gd name="connsiteY4" fmla="*/ 0 h 13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4" h="13848">
                  <a:moveTo>
                    <a:pt x="4388" y="0"/>
                  </a:moveTo>
                  <a:cubicBezTo>
                    <a:pt x="4065" y="0"/>
                    <a:pt x="3528" y="108"/>
                    <a:pt x="3205" y="215"/>
                  </a:cubicBezTo>
                  <a:cubicBezTo>
                    <a:pt x="-1743" y="1721"/>
                    <a:pt x="-775" y="9572"/>
                    <a:pt x="4818" y="12799"/>
                  </a:cubicBezTo>
                  <a:cubicBezTo>
                    <a:pt x="9551" y="15596"/>
                    <a:pt x="14176" y="12476"/>
                    <a:pt x="12885" y="7314"/>
                  </a:cubicBezTo>
                  <a:cubicBezTo>
                    <a:pt x="12240" y="4302"/>
                    <a:pt x="9121" y="0"/>
                    <a:pt x="438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2" name="任意多边形: 形状 169">
              <a:extLst>
                <a:ext uri="{FF2B5EF4-FFF2-40B4-BE49-F238E27FC236}">
                  <a16:creationId xmlns:a16="http://schemas.microsoft.com/office/drawing/2014/main" xmlns="" id="{147FBE83-213B-4FDE-B524-6FF29CAE60EE}"/>
                </a:ext>
              </a:extLst>
            </p:cNvPr>
            <p:cNvSpPr/>
            <p:nvPr/>
          </p:nvSpPr>
          <p:spPr>
            <a:xfrm>
              <a:off x="792253" y="977187"/>
              <a:ext cx="57591" cy="58364"/>
            </a:xfrm>
            <a:custGeom>
              <a:avLst/>
              <a:gdLst>
                <a:gd name="connsiteX0" fmla="*/ 13142 w 13629"/>
                <a:gd name="connsiteY0" fmla="*/ 7206 h 13812"/>
                <a:gd name="connsiteX1" fmla="*/ 3785 w 13629"/>
                <a:gd name="connsiteY1" fmla="*/ 0 h 13812"/>
                <a:gd name="connsiteX2" fmla="*/ 2602 w 13629"/>
                <a:gd name="connsiteY2" fmla="*/ 215 h 13812"/>
                <a:gd name="connsiteX3" fmla="*/ 6366 w 13629"/>
                <a:gd name="connsiteY3" fmla="*/ 13122 h 13812"/>
                <a:gd name="connsiteX4" fmla="*/ 13142 w 13629"/>
                <a:gd name="connsiteY4" fmla="*/ 7206 h 1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3812">
                  <a:moveTo>
                    <a:pt x="13142" y="7206"/>
                  </a:moveTo>
                  <a:cubicBezTo>
                    <a:pt x="12067" y="4195"/>
                    <a:pt x="8518" y="0"/>
                    <a:pt x="3785" y="0"/>
                  </a:cubicBezTo>
                  <a:cubicBezTo>
                    <a:pt x="3462" y="0"/>
                    <a:pt x="2925" y="108"/>
                    <a:pt x="2602" y="215"/>
                  </a:cubicBezTo>
                  <a:cubicBezTo>
                    <a:pt x="-2346" y="1828"/>
                    <a:pt x="236" y="10325"/>
                    <a:pt x="6366" y="13122"/>
                  </a:cubicBezTo>
                  <a:cubicBezTo>
                    <a:pt x="11422" y="15273"/>
                    <a:pt x="14971" y="12154"/>
                    <a:pt x="13142" y="72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3" name="任意多边形: 形状 170">
              <a:extLst>
                <a:ext uri="{FF2B5EF4-FFF2-40B4-BE49-F238E27FC236}">
                  <a16:creationId xmlns:a16="http://schemas.microsoft.com/office/drawing/2014/main" xmlns="" id="{19E62E4C-FC0E-46BF-B129-6B430A8B206A}"/>
                </a:ext>
              </a:extLst>
            </p:cNvPr>
            <p:cNvSpPr/>
            <p:nvPr/>
          </p:nvSpPr>
          <p:spPr>
            <a:xfrm>
              <a:off x="985097" y="965824"/>
              <a:ext cx="59285" cy="57971"/>
            </a:xfrm>
            <a:custGeom>
              <a:avLst/>
              <a:gdLst>
                <a:gd name="connsiteX0" fmla="*/ 1601 w 14030"/>
                <a:gd name="connsiteY0" fmla="*/ 430 h 13719"/>
                <a:gd name="connsiteX1" fmla="*/ 8162 w 14030"/>
                <a:gd name="connsiteY1" fmla="*/ 13337 h 13719"/>
                <a:gd name="connsiteX2" fmla="*/ 13217 w 14030"/>
                <a:gd name="connsiteY2" fmla="*/ 7099 h 13719"/>
                <a:gd name="connsiteX3" fmla="*/ 3107 w 14030"/>
                <a:gd name="connsiteY3" fmla="*/ 0 h 13719"/>
                <a:gd name="connsiteX4" fmla="*/ 1601 w 14030"/>
                <a:gd name="connsiteY4" fmla="*/ 430 h 13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0" h="13719">
                  <a:moveTo>
                    <a:pt x="1601" y="430"/>
                  </a:moveTo>
                  <a:cubicBezTo>
                    <a:pt x="-2486" y="2689"/>
                    <a:pt x="1816" y="11186"/>
                    <a:pt x="8162" y="13337"/>
                  </a:cubicBezTo>
                  <a:cubicBezTo>
                    <a:pt x="12787" y="14843"/>
                    <a:pt x="15475" y="11724"/>
                    <a:pt x="13217" y="7099"/>
                  </a:cubicBezTo>
                  <a:cubicBezTo>
                    <a:pt x="11819" y="4087"/>
                    <a:pt x="7731" y="0"/>
                    <a:pt x="3107" y="0"/>
                  </a:cubicBezTo>
                  <a:cubicBezTo>
                    <a:pt x="2676" y="0"/>
                    <a:pt x="2139" y="108"/>
                    <a:pt x="1601"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4" name="任意多边形: 形状 171">
              <a:extLst>
                <a:ext uri="{FF2B5EF4-FFF2-40B4-BE49-F238E27FC236}">
                  <a16:creationId xmlns:a16="http://schemas.microsoft.com/office/drawing/2014/main" xmlns="" id="{D20A7E27-D549-43EE-9A25-1A9D3CFB4067}"/>
                </a:ext>
              </a:extLst>
            </p:cNvPr>
            <p:cNvSpPr/>
            <p:nvPr/>
          </p:nvSpPr>
          <p:spPr>
            <a:xfrm>
              <a:off x="1171011" y="951736"/>
              <a:ext cx="61356" cy="57688"/>
            </a:xfrm>
            <a:custGeom>
              <a:avLst/>
              <a:gdLst>
                <a:gd name="connsiteX0" fmla="*/ 13210 w 14520"/>
                <a:gd name="connsiteY0" fmla="*/ 6991 h 13652"/>
                <a:gd name="connsiteX1" fmla="*/ 2562 w 14520"/>
                <a:gd name="connsiteY1" fmla="*/ 0 h 13652"/>
                <a:gd name="connsiteX2" fmla="*/ 1164 w 14520"/>
                <a:gd name="connsiteY2" fmla="*/ 430 h 13652"/>
                <a:gd name="connsiteX3" fmla="*/ 9876 w 14520"/>
                <a:gd name="connsiteY3" fmla="*/ 13444 h 13652"/>
                <a:gd name="connsiteX4" fmla="*/ 13210 w 14520"/>
                <a:gd name="connsiteY4" fmla="*/ 6991 h 13652"/>
                <a:gd name="connsiteX5" fmla="*/ 13210 w 14520"/>
                <a:gd name="connsiteY5" fmla="*/ 6991 h 1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20" h="13652">
                  <a:moveTo>
                    <a:pt x="13210" y="6991"/>
                  </a:moveTo>
                  <a:cubicBezTo>
                    <a:pt x="11382" y="4087"/>
                    <a:pt x="6972" y="0"/>
                    <a:pt x="2562" y="0"/>
                  </a:cubicBezTo>
                  <a:cubicBezTo>
                    <a:pt x="2132" y="108"/>
                    <a:pt x="1594" y="108"/>
                    <a:pt x="1164" y="430"/>
                  </a:cubicBezTo>
                  <a:cubicBezTo>
                    <a:pt x="-2601" y="2796"/>
                    <a:pt x="3422" y="11939"/>
                    <a:pt x="9876" y="13444"/>
                  </a:cubicBezTo>
                  <a:cubicBezTo>
                    <a:pt x="14286" y="14520"/>
                    <a:pt x="15899" y="11293"/>
                    <a:pt x="13210" y="6991"/>
                  </a:cubicBezTo>
                  <a:lnTo>
                    <a:pt x="13210" y="699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365" name="任意多边形: 形状 172">
              <a:extLst>
                <a:ext uri="{FF2B5EF4-FFF2-40B4-BE49-F238E27FC236}">
                  <a16:creationId xmlns:a16="http://schemas.microsoft.com/office/drawing/2014/main" xmlns="" id="{27B89876-2146-4132-84BB-B82E973C9662}"/>
                </a:ext>
              </a:extLst>
            </p:cNvPr>
            <p:cNvSpPr/>
            <p:nvPr/>
          </p:nvSpPr>
          <p:spPr>
            <a:xfrm>
              <a:off x="1342579" y="936731"/>
              <a:ext cx="62374" cy="56619"/>
            </a:xfrm>
            <a:custGeom>
              <a:avLst/>
              <a:gdLst>
                <a:gd name="connsiteX0" fmla="*/ 2078 w 14761"/>
                <a:gd name="connsiteY0" fmla="*/ 2 h 13399"/>
                <a:gd name="connsiteX1" fmla="*/ 787 w 14761"/>
                <a:gd name="connsiteY1" fmla="*/ 432 h 13399"/>
                <a:gd name="connsiteX2" fmla="*/ 11543 w 14761"/>
                <a:gd name="connsiteY2" fmla="*/ 13339 h 13399"/>
                <a:gd name="connsiteX3" fmla="*/ 12941 w 14761"/>
                <a:gd name="connsiteY3" fmla="*/ 6778 h 13399"/>
                <a:gd name="connsiteX4" fmla="*/ 2078 w 14761"/>
                <a:gd name="connsiteY4" fmla="*/ 2 h 13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1" h="13399">
                  <a:moveTo>
                    <a:pt x="2078" y="2"/>
                  </a:moveTo>
                  <a:cubicBezTo>
                    <a:pt x="1648" y="110"/>
                    <a:pt x="1217" y="110"/>
                    <a:pt x="787" y="432"/>
                  </a:cubicBezTo>
                  <a:cubicBezTo>
                    <a:pt x="-2547" y="3014"/>
                    <a:pt x="5412" y="12586"/>
                    <a:pt x="11543" y="13339"/>
                  </a:cubicBezTo>
                  <a:cubicBezTo>
                    <a:pt x="15200" y="13877"/>
                    <a:pt x="15845" y="10758"/>
                    <a:pt x="12941" y="6778"/>
                  </a:cubicBezTo>
                  <a:cubicBezTo>
                    <a:pt x="10897" y="3982"/>
                    <a:pt x="6165" y="-105"/>
                    <a:pt x="2078"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6" name="任意多边形: 形状 173">
              <a:extLst>
                <a:ext uri="{FF2B5EF4-FFF2-40B4-BE49-F238E27FC236}">
                  <a16:creationId xmlns:a16="http://schemas.microsoft.com/office/drawing/2014/main" xmlns="" id="{59F8B346-4BBC-4B0F-8FED-2A3D3FA6AABE}"/>
                </a:ext>
              </a:extLst>
            </p:cNvPr>
            <p:cNvSpPr/>
            <p:nvPr/>
          </p:nvSpPr>
          <p:spPr>
            <a:xfrm>
              <a:off x="1497895" y="920369"/>
              <a:ext cx="63553" cy="56534"/>
            </a:xfrm>
            <a:custGeom>
              <a:avLst/>
              <a:gdLst>
                <a:gd name="connsiteX0" fmla="*/ 12432 w 15040"/>
                <a:gd name="connsiteY0" fmla="*/ 13339 h 13379"/>
                <a:gd name="connsiteX1" fmla="*/ 12647 w 15040"/>
                <a:gd name="connsiteY1" fmla="*/ 6778 h 13379"/>
                <a:gd name="connsiteX2" fmla="*/ 1568 w 15040"/>
                <a:gd name="connsiteY2" fmla="*/ 2 h 13379"/>
                <a:gd name="connsiteX3" fmla="*/ 493 w 15040"/>
                <a:gd name="connsiteY3" fmla="*/ 432 h 13379"/>
                <a:gd name="connsiteX4" fmla="*/ 12432 w 15040"/>
                <a:gd name="connsiteY4" fmla="*/ 13339 h 13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0" h="13379">
                  <a:moveTo>
                    <a:pt x="12432" y="13339"/>
                  </a:moveTo>
                  <a:cubicBezTo>
                    <a:pt x="15873" y="13769"/>
                    <a:pt x="15873" y="10758"/>
                    <a:pt x="12647" y="6778"/>
                  </a:cubicBezTo>
                  <a:cubicBezTo>
                    <a:pt x="10280" y="3874"/>
                    <a:pt x="5225" y="-105"/>
                    <a:pt x="1568" y="2"/>
                  </a:cubicBezTo>
                  <a:cubicBezTo>
                    <a:pt x="1246" y="110"/>
                    <a:pt x="816" y="110"/>
                    <a:pt x="493" y="432"/>
                  </a:cubicBezTo>
                  <a:cubicBezTo>
                    <a:pt x="-2196" y="3014"/>
                    <a:pt x="6731" y="12479"/>
                    <a:pt x="12432" y="133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7" name="任意多边形: 形状 174">
              <a:extLst>
                <a:ext uri="{FF2B5EF4-FFF2-40B4-BE49-F238E27FC236}">
                  <a16:creationId xmlns:a16="http://schemas.microsoft.com/office/drawing/2014/main" xmlns="" id="{BF69F986-A653-4E86-AE78-BA3F4097A024}"/>
                </a:ext>
              </a:extLst>
            </p:cNvPr>
            <p:cNvSpPr/>
            <p:nvPr/>
          </p:nvSpPr>
          <p:spPr>
            <a:xfrm>
              <a:off x="1635349" y="903099"/>
              <a:ext cx="64905" cy="55909"/>
            </a:xfrm>
            <a:custGeom>
              <a:avLst/>
              <a:gdLst>
                <a:gd name="connsiteX0" fmla="*/ 446 w 15360"/>
                <a:gd name="connsiteY0" fmla="*/ 325 h 13231"/>
                <a:gd name="connsiteX1" fmla="*/ 13783 w 15360"/>
                <a:gd name="connsiteY1" fmla="*/ 13232 h 13231"/>
                <a:gd name="connsiteX2" fmla="*/ 12277 w 15360"/>
                <a:gd name="connsiteY2" fmla="*/ 6671 h 13231"/>
                <a:gd name="connsiteX3" fmla="*/ 1091 w 15360"/>
                <a:gd name="connsiteY3" fmla="*/ 2 h 13231"/>
                <a:gd name="connsiteX4" fmla="*/ 446 w 15360"/>
                <a:gd name="connsiteY4" fmla="*/ 325 h 13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60" h="13231">
                  <a:moveTo>
                    <a:pt x="446" y="325"/>
                  </a:moveTo>
                  <a:cubicBezTo>
                    <a:pt x="-2351" y="2368"/>
                    <a:pt x="8728" y="13124"/>
                    <a:pt x="13783" y="13232"/>
                  </a:cubicBezTo>
                  <a:cubicBezTo>
                    <a:pt x="16364" y="13232"/>
                    <a:pt x="15719" y="10328"/>
                    <a:pt x="12277" y="6671"/>
                  </a:cubicBezTo>
                  <a:cubicBezTo>
                    <a:pt x="9588" y="3767"/>
                    <a:pt x="4318" y="-105"/>
                    <a:pt x="1091" y="2"/>
                  </a:cubicBezTo>
                  <a:cubicBezTo>
                    <a:pt x="876" y="110"/>
                    <a:pt x="553" y="110"/>
                    <a:pt x="446"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85" name="任意多边形: 形状 576">
              <a:extLst>
                <a:ext uri="{FF2B5EF4-FFF2-40B4-BE49-F238E27FC236}">
                  <a16:creationId xmlns:a16="http://schemas.microsoft.com/office/drawing/2014/main" xmlns="" id="{F51AA72F-B6BD-4AAF-9FBB-94CADD6E9883}"/>
                </a:ext>
              </a:extLst>
            </p:cNvPr>
            <p:cNvSpPr/>
            <p:nvPr/>
          </p:nvSpPr>
          <p:spPr>
            <a:xfrm>
              <a:off x="172907" y="580420"/>
              <a:ext cx="36336" cy="43367"/>
            </a:xfrm>
            <a:custGeom>
              <a:avLst/>
              <a:gdLst>
                <a:gd name="connsiteX0" fmla="*/ 8597 w 8599"/>
                <a:gd name="connsiteY0" fmla="*/ 5485 h 10263"/>
                <a:gd name="connsiteX1" fmla="*/ 3865 w 8599"/>
                <a:gd name="connsiteY1" fmla="*/ 0 h 10263"/>
                <a:gd name="connsiteX2" fmla="*/ 1821 w 8599"/>
                <a:gd name="connsiteY2" fmla="*/ 9142 h 10263"/>
                <a:gd name="connsiteX3" fmla="*/ 8597 w 8599"/>
                <a:gd name="connsiteY3" fmla="*/ 5485 h 10263"/>
              </a:gdLst>
              <a:ahLst/>
              <a:cxnLst>
                <a:cxn ang="0">
                  <a:pos x="connsiteX0" y="connsiteY0"/>
                </a:cxn>
                <a:cxn ang="0">
                  <a:pos x="connsiteX1" y="connsiteY1"/>
                </a:cxn>
                <a:cxn ang="0">
                  <a:pos x="connsiteX2" y="connsiteY2"/>
                </a:cxn>
                <a:cxn ang="0">
                  <a:pos x="connsiteX3" y="connsiteY3"/>
                </a:cxn>
              </a:cxnLst>
              <a:rect l="l" t="t" r="r" b="b"/>
              <a:pathLst>
                <a:path w="8599" h="10263">
                  <a:moveTo>
                    <a:pt x="8597" y="5485"/>
                  </a:moveTo>
                  <a:cubicBezTo>
                    <a:pt x="8489" y="3227"/>
                    <a:pt x="7091" y="108"/>
                    <a:pt x="3865" y="0"/>
                  </a:cubicBezTo>
                  <a:cubicBezTo>
                    <a:pt x="-438" y="323"/>
                    <a:pt x="-1191" y="6453"/>
                    <a:pt x="1821" y="9142"/>
                  </a:cubicBezTo>
                  <a:cubicBezTo>
                    <a:pt x="4725" y="11724"/>
                    <a:pt x="8705" y="9572"/>
                    <a:pt x="8597"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86" name="任意多边形: 形状 577">
              <a:extLst>
                <a:ext uri="{FF2B5EF4-FFF2-40B4-BE49-F238E27FC236}">
                  <a16:creationId xmlns:a16="http://schemas.microsoft.com/office/drawing/2014/main" xmlns="" id="{081FC324-93E5-4F1D-9639-9710BC756701}"/>
                </a:ext>
              </a:extLst>
            </p:cNvPr>
            <p:cNvSpPr/>
            <p:nvPr/>
          </p:nvSpPr>
          <p:spPr>
            <a:xfrm>
              <a:off x="309161" y="576329"/>
              <a:ext cx="37937" cy="43515"/>
            </a:xfrm>
            <a:custGeom>
              <a:avLst/>
              <a:gdLst>
                <a:gd name="connsiteX0" fmla="*/ 2595 w 8978"/>
                <a:gd name="connsiteY0" fmla="*/ 0 h 10298"/>
                <a:gd name="connsiteX1" fmla="*/ 3241 w 8978"/>
                <a:gd name="connsiteY1" fmla="*/ 9465 h 10298"/>
                <a:gd name="connsiteX2" fmla="*/ 8834 w 8978"/>
                <a:gd name="connsiteY2" fmla="*/ 5485 h 10298"/>
                <a:gd name="connsiteX3" fmla="*/ 3026 w 8978"/>
                <a:gd name="connsiteY3" fmla="*/ 0 h 10298"/>
                <a:gd name="connsiteX4" fmla="*/ 2595 w 8978"/>
                <a:gd name="connsiteY4" fmla="*/ 0 h 1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8" h="10298">
                  <a:moveTo>
                    <a:pt x="2595" y="0"/>
                  </a:moveTo>
                  <a:cubicBezTo>
                    <a:pt x="-1169" y="645"/>
                    <a:pt x="-739" y="6884"/>
                    <a:pt x="3241" y="9465"/>
                  </a:cubicBezTo>
                  <a:cubicBezTo>
                    <a:pt x="6575" y="11616"/>
                    <a:pt x="9694" y="9357"/>
                    <a:pt x="8834" y="5485"/>
                  </a:cubicBezTo>
                  <a:cubicBezTo>
                    <a:pt x="8403" y="3227"/>
                    <a:pt x="6252" y="108"/>
                    <a:pt x="3026" y="0"/>
                  </a:cubicBezTo>
                  <a:cubicBezTo>
                    <a:pt x="2918" y="0"/>
                    <a:pt x="2703" y="0"/>
                    <a:pt x="259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87" name="任意多边形: 形状 578">
              <a:extLst>
                <a:ext uri="{FF2B5EF4-FFF2-40B4-BE49-F238E27FC236}">
                  <a16:creationId xmlns:a16="http://schemas.microsoft.com/office/drawing/2014/main" xmlns="" id="{421ED6DD-CA55-4BD3-AE5C-01AC0070BAEC}"/>
                </a:ext>
              </a:extLst>
            </p:cNvPr>
            <p:cNvSpPr/>
            <p:nvPr/>
          </p:nvSpPr>
          <p:spPr>
            <a:xfrm>
              <a:off x="443797" y="570878"/>
              <a:ext cx="40976" cy="43321"/>
            </a:xfrm>
            <a:custGeom>
              <a:avLst/>
              <a:gdLst>
                <a:gd name="connsiteX0" fmla="*/ 1279 w 9697"/>
                <a:gd name="connsiteY0" fmla="*/ 323 h 10252"/>
                <a:gd name="connsiteX1" fmla="*/ 5366 w 9697"/>
                <a:gd name="connsiteY1" fmla="*/ 9895 h 10252"/>
                <a:gd name="connsiteX2" fmla="*/ 9238 w 9697"/>
                <a:gd name="connsiteY2" fmla="*/ 5378 h 10252"/>
                <a:gd name="connsiteX3" fmla="*/ 2355 w 9697"/>
                <a:gd name="connsiteY3" fmla="*/ 0 h 10252"/>
                <a:gd name="connsiteX4" fmla="*/ 1279 w 9697"/>
                <a:gd name="connsiteY4" fmla="*/ 323 h 1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7" h="10252">
                  <a:moveTo>
                    <a:pt x="1279" y="323"/>
                  </a:moveTo>
                  <a:cubicBezTo>
                    <a:pt x="-1732" y="1936"/>
                    <a:pt x="956" y="8282"/>
                    <a:pt x="5366" y="9895"/>
                  </a:cubicBezTo>
                  <a:cubicBezTo>
                    <a:pt x="8701" y="11186"/>
                    <a:pt x="10637" y="8820"/>
                    <a:pt x="9238" y="5378"/>
                  </a:cubicBezTo>
                  <a:cubicBezTo>
                    <a:pt x="8378" y="3227"/>
                    <a:pt x="5581" y="108"/>
                    <a:pt x="2355" y="0"/>
                  </a:cubicBezTo>
                  <a:cubicBezTo>
                    <a:pt x="2032" y="108"/>
                    <a:pt x="1602" y="108"/>
                    <a:pt x="1279"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88" name="任意多边形: 形状 579">
              <a:extLst>
                <a:ext uri="{FF2B5EF4-FFF2-40B4-BE49-F238E27FC236}">
                  <a16:creationId xmlns:a16="http://schemas.microsoft.com/office/drawing/2014/main" xmlns="" id="{BEE53CBB-67C7-4DE2-9EED-FBF95909EFF1}"/>
                </a:ext>
              </a:extLst>
            </p:cNvPr>
            <p:cNvSpPr/>
            <p:nvPr/>
          </p:nvSpPr>
          <p:spPr>
            <a:xfrm>
              <a:off x="575497" y="564967"/>
              <a:ext cx="44910" cy="43042"/>
            </a:xfrm>
            <a:custGeom>
              <a:avLst/>
              <a:gdLst>
                <a:gd name="connsiteX0" fmla="*/ 1948 w 10628"/>
                <a:gd name="connsiteY0" fmla="*/ 0 h 10186"/>
                <a:gd name="connsiteX1" fmla="*/ 873 w 10628"/>
                <a:gd name="connsiteY1" fmla="*/ 323 h 10186"/>
                <a:gd name="connsiteX2" fmla="*/ 7219 w 10628"/>
                <a:gd name="connsiteY2" fmla="*/ 10003 h 10186"/>
                <a:gd name="connsiteX3" fmla="*/ 9692 w 10628"/>
                <a:gd name="connsiteY3" fmla="*/ 5378 h 10186"/>
                <a:gd name="connsiteX4" fmla="*/ 1948 w 10628"/>
                <a:gd name="connsiteY4" fmla="*/ 0 h 10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8" h="10186">
                  <a:moveTo>
                    <a:pt x="1948" y="0"/>
                  </a:moveTo>
                  <a:cubicBezTo>
                    <a:pt x="1626" y="0"/>
                    <a:pt x="1195" y="108"/>
                    <a:pt x="873" y="323"/>
                  </a:cubicBezTo>
                  <a:cubicBezTo>
                    <a:pt x="-1924" y="2044"/>
                    <a:pt x="2486" y="8712"/>
                    <a:pt x="7219" y="10003"/>
                  </a:cubicBezTo>
                  <a:cubicBezTo>
                    <a:pt x="10445" y="10863"/>
                    <a:pt x="11628" y="8604"/>
                    <a:pt x="9692" y="5378"/>
                  </a:cubicBezTo>
                  <a:cubicBezTo>
                    <a:pt x="8402" y="3012"/>
                    <a:pt x="5175" y="0"/>
                    <a:pt x="194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89" name="任意多边形: 形状 580">
              <a:extLst>
                <a:ext uri="{FF2B5EF4-FFF2-40B4-BE49-F238E27FC236}">
                  <a16:creationId xmlns:a16="http://schemas.microsoft.com/office/drawing/2014/main" xmlns="" id="{6C507975-2B00-498E-BE27-5DF4F9E4EA00}"/>
                </a:ext>
              </a:extLst>
            </p:cNvPr>
            <p:cNvSpPr/>
            <p:nvPr/>
          </p:nvSpPr>
          <p:spPr>
            <a:xfrm>
              <a:off x="704407" y="556786"/>
              <a:ext cx="49697" cy="42488"/>
            </a:xfrm>
            <a:custGeom>
              <a:avLst/>
              <a:gdLst>
                <a:gd name="connsiteX0" fmla="*/ 10269 w 11761"/>
                <a:gd name="connsiteY0" fmla="*/ 5163 h 10055"/>
                <a:gd name="connsiteX1" fmla="*/ 1557 w 11761"/>
                <a:gd name="connsiteY1" fmla="*/ 0 h 10055"/>
                <a:gd name="connsiteX2" fmla="*/ 589 w 11761"/>
                <a:gd name="connsiteY2" fmla="*/ 323 h 10055"/>
                <a:gd name="connsiteX3" fmla="*/ 9301 w 11761"/>
                <a:gd name="connsiteY3" fmla="*/ 10003 h 10055"/>
                <a:gd name="connsiteX4" fmla="*/ 10269 w 11761"/>
                <a:gd name="connsiteY4" fmla="*/ 5163 h 10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1" h="10055">
                  <a:moveTo>
                    <a:pt x="10269" y="5163"/>
                  </a:moveTo>
                  <a:cubicBezTo>
                    <a:pt x="8548" y="3012"/>
                    <a:pt x="4676" y="0"/>
                    <a:pt x="1557" y="0"/>
                  </a:cubicBezTo>
                  <a:cubicBezTo>
                    <a:pt x="1234" y="0"/>
                    <a:pt x="912" y="108"/>
                    <a:pt x="589" y="323"/>
                  </a:cubicBezTo>
                  <a:cubicBezTo>
                    <a:pt x="-1992" y="2151"/>
                    <a:pt x="4461" y="9250"/>
                    <a:pt x="9301" y="10003"/>
                  </a:cubicBezTo>
                  <a:cubicBezTo>
                    <a:pt x="12097" y="10433"/>
                    <a:pt x="12635" y="8174"/>
                    <a:pt x="10269" y="51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0" name="任意多边形: 形状 581">
              <a:extLst>
                <a:ext uri="{FF2B5EF4-FFF2-40B4-BE49-F238E27FC236}">
                  <a16:creationId xmlns:a16="http://schemas.microsoft.com/office/drawing/2014/main" xmlns="" id="{E6D17B51-9E00-4DE9-B0B6-05FB87DFB22A}"/>
                </a:ext>
              </a:extLst>
            </p:cNvPr>
            <p:cNvSpPr/>
            <p:nvPr/>
          </p:nvSpPr>
          <p:spPr>
            <a:xfrm>
              <a:off x="872328" y="295458"/>
              <a:ext cx="83168" cy="23630"/>
            </a:xfrm>
            <a:custGeom>
              <a:avLst/>
              <a:gdLst>
                <a:gd name="connsiteX0" fmla="*/ 19683 w 19682"/>
                <a:gd name="connsiteY0" fmla="*/ 5593 h 5592"/>
                <a:gd name="connsiteX1" fmla="*/ 19683 w 19682"/>
                <a:gd name="connsiteY1" fmla="*/ 5485 h 5592"/>
                <a:gd name="connsiteX2" fmla="*/ 11724 w 19682"/>
                <a:gd name="connsiteY2" fmla="*/ 2796 h 5592"/>
                <a:gd name="connsiteX3" fmla="*/ 0 w 19682"/>
                <a:gd name="connsiteY3" fmla="*/ 0 h 5592"/>
                <a:gd name="connsiteX4" fmla="*/ 19683 w 19682"/>
                <a:gd name="connsiteY4" fmla="*/ 5593 h 5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2" h="5592">
                  <a:moveTo>
                    <a:pt x="19683" y="5593"/>
                  </a:moveTo>
                  <a:cubicBezTo>
                    <a:pt x="19683" y="5593"/>
                    <a:pt x="19683" y="5485"/>
                    <a:pt x="19683" y="5485"/>
                  </a:cubicBezTo>
                  <a:cubicBezTo>
                    <a:pt x="18715" y="4948"/>
                    <a:pt x="14843" y="3657"/>
                    <a:pt x="11724" y="2796"/>
                  </a:cubicBezTo>
                  <a:cubicBezTo>
                    <a:pt x="6991" y="1398"/>
                    <a:pt x="968" y="0"/>
                    <a:pt x="0" y="0"/>
                  </a:cubicBezTo>
                  <a:cubicBezTo>
                    <a:pt x="215" y="860"/>
                    <a:pt x="18607" y="5593"/>
                    <a:pt x="19683" y="55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1" name="任意多边形: 形状 582">
              <a:extLst>
                <a:ext uri="{FF2B5EF4-FFF2-40B4-BE49-F238E27FC236}">
                  <a16:creationId xmlns:a16="http://schemas.microsoft.com/office/drawing/2014/main" xmlns="" id="{025855A7-DA95-4CCD-B8A1-DDD175BAAA56}"/>
                </a:ext>
              </a:extLst>
            </p:cNvPr>
            <p:cNvSpPr/>
            <p:nvPr/>
          </p:nvSpPr>
          <p:spPr>
            <a:xfrm>
              <a:off x="893693" y="287708"/>
              <a:ext cx="85898" cy="22400"/>
            </a:xfrm>
            <a:custGeom>
              <a:avLst/>
              <a:gdLst>
                <a:gd name="connsiteX0" fmla="*/ 0 w 20328"/>
                <a:gd name="connsiteY0" fmla="*/ 6 h 5301"/>
                <a:gd name="connsiteX1" fmla="*/ 20328 w 20328"/>
                <a:gd name="connsiteY1" fmla="*/ 5276 h 5301"/>
                <a:gd name="connsiteX2" fmla="*/ 11831 w 20328"/>
                <a:gd name="connsiteY2" fmla="*/ 2587 h 5301"/>
                <a:gd name="connsiteX3" fmla="*/ 0 w 20328"/>
                <a:gd name="connsiteY3" fmla="*/ 6 h 5301"/>
                <a:gd name="connsiteX4" fmla="*/ 0 w 20328"/>
                <a:gd name="connsiteY4" fmla="*/ 6 h 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28" h="5301">
                  <a:moveTo>
                    <a:pt x="0" y="6"/>
                  </a:moveTo>
                  <a:cubicBezTo>
                    <a:pt x="753" y="544"/>
                    <a:pt x="19468" y="5706"/>
                    <a:pt x="20328" y="5276"/>
                  </a:cubicBezTo>
                  <a:cubicBezTo>
                    <a:pt x="19790" y="4846"/>
                    <a:pt x="15488" y="3555"/>
                    <a:pt x="11831" y="2587"/>
                  </a:cubicBezTo>
                  <a:cubicBezTo>
                    <a:pt x="6991" y="1297"/>
                    <a:pt x="860" y="-102"/>
                    <a:pt x="0" y="6"/>
                  </a:cubicBezTo>
                  <a:cubicBezTo>
                    <a:pt x="0" y="6"/>
                    <a:pt x="0" y="6"/>
                    <a:pt x="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2" name="任意多边形: 形状 583">
              <a:extLst>
                <a:ext uri="{FF2B5EF4-FFF2-40B4-BE49-F238E27FC236}">
                  <a16:creationId xmlns:a16="http://schemas.microsoft.com/office/drawing/2014/main" xmlns="" id="{669299CE-A97D-44A2-9926-426E54ACC468}"/>
                </a:ext>
              </a:extLst>
            </p:cNvPr>
            <p:cNvSpPr/>
            <p:nvPr/>
          </p:nvSpPr>
          <p:spPr>
            <a:xfrm>
              <a:off x="908233" y="280005"/>
              <a:ext cx="87259" cy="21420"/>
            </a:xfrm>
            <a:custGeom>
              <a:avLst/>
              <a:gdLst>
                <a:gd name="connsiteX0" fmla="*/ 11724 w 20650"/>
                <a:gd name="connsiteY0" fmla="*/ 2474 h 5069"/>
                <a:gd name="connsiteX1" fmla="*/ 0 w 20650"/>
                <a:gd name="connsiteY1" fmla="*/ 0 h 5069"/>
                <a:gd name="connsiteX2" fmla="*/ 20651 w 20650"/>
                <a:gd name="connsiteY2" fmla="*/ 5055 h 5069"/>
                <a:gd name="connsiteX3" fmla="*/ 11724 w 20650"/>
                <a:gd name="connsiteY3" fmla="*/ 2474 h 5069"/>
              </a:gdLst>
              <a:ahLst/>
              <a:cxnLst>
                <a:cxn ang="0">
                  <a:pos x="connsiteX0" y="connsiteY0"/>
                </a:cxn>
                <a:cxn ang="0">
                  <a:pos x="connsiteX1" y="connsiteY1"/>
                </a:cxn>
                <a:cxn ang="0">
                  <a:pos x="connsiteX2" y="connsiteY2"/>
                </a:cxn>
                <a:cxn ang="0">
                  <a:pos x="connsiteX3" y="connsiteY3"/>
                </a:cxn>
              </a:cxnLst>
              <a:rect l="l" t="t" r="r" b="b"/>
              <a:pathLst>
                <a:path w="20650" h="5069">
                  <a:moveTo>
                    <a:pt x="11724" y="2474"/>
                  </a:moveTo>
                  <a:cubicBezTo>
                    <a:pt x="7529" y="1398"/>
                    <a:pt x="1076" y="0"/>
                    <a:pt x="0" y="0"/>
                  </a:cubicBezTo>
                  <a:cubicBezTo>
                    <a:pt x="0" y="108"/>
                    <a:pt x="19252" y="5378"/>
                    <a:pt x="20651" y="5055"/>
                  </a:cubicBezTo>
                  <a:cubicBezTo>
                    <a:pt x="19898" y="4625"/>
                    <a:pt x="15596" y="3442"/>
                    <a:pt x="11724"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3" name="任意多边形: 形状 584">
              <a:extLst>
                <a:ext uri="{FF2B5EF4-FFF2-40B4-BE49-F238E27FC236}">
                  <a16:creationId xmlns:a16="http://schemas.microsoft.com/office/drawing/2014/main" xmlns="" id="{E345520C-3C9C-4053-8ADD-F603E454BC60}"/>
                </a:ext>
              </a:extLst>
            </p:cNvPr>
            <p:cNvSpPr/>
            <p:nvPr/>
          </p:nvSpPr>
          <p:spPr>
            <a:xfrm>
              <a:off x="914145" y="271824"/>
              <a:ext cx="88167" cy="20934"/>
            </a:xfrm>
            <a:custGeom>
              <a:avLst/>
              <a:gdLst>
                <a:gd name="connsiteX0" fmla="*/ 0 w 20865"/>
                <a:gd name="connsiteY0" fmla="*/ 0 h 4954"/>
                <a:gd name="connsiteX1" fmla="*/ 20866 w 20865"/>
                <a:gd name="connsiteY1" fmla="*/ 4948 h 4954"/>
                <a:gd name="connsiteX2" fmla="*/ 11616 w 20865"/>
                <a:gd name="connsiteY2" fmla="*/ 2474 h 4954"/>
                <a:gd name="connsiteX3" fmla="*/ 0 w 20865"/>
                <a:gd name="connsiteY3" fmla="*/ 0 h 4954"/>
              </a:gdLst>
              <a:ahLst/>
              <a:cxnLst>
                <a:cxn ang="0">
                  <a:pos x="connsiteX0" y="connsiteY0"/>
                </a:cxn>
                <a:cxn ang="0">
                  <a:pos x="connsiteX1" y="connsiteY1"/>
                </a:cxn>
                <a:cxn ang="0">
                  <a:pos x="connsiteX2" y="connsiteY2"/>
                </a:cxn>
                <a:cxn ang="0">
                  <a:pos x="connsiteX3" y="connsiteY3"/>
                </a:cxn>
              </a:cxnLst>
              <a:rect l="l" t="t" r="r" b="b"/>
              <a:pathLst>
                <a:path w="20865" h="4954">
                  <a:moveTo>
                    <a:pt x="0" y="0"/>
                  </a:moveTo>
                  <a:cubicBezTo>
                    <a:pt x="107" y="108"/>
                    <a:pt x="19790" y="5163"/>
                    <a:pt x="20866" y="4948"/>
                  </a:cubicBezTo>
                  <a:cubicBezTo>
                    <a:pt x="19898" y="4517"/>
                    <a:pt x="15488" y="3334"/>
                    <a:pt x="11616" y="2474"/>
                  </a:cubicBezTo>
                  <a:cubicBezTo>
                    <a:pt x="7314" y="1398"/>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4" name="任意多边形: 形状 585">
              <a:extLst>
                <a:ext uri="{FF2B5EF4-FFF2-40B4-BE49-F238E27FC236}">
                  <a16:creationId xmlns:a16="http://schemas.microsoft.com/office/drawing/2014/main" xmlns="" id="{C11DD52A-7ADA-4CDD-8EE6-BF85A29475A8}"/>
                </a:ext>
              </a:extLst>
            </p:cNvPr>
            <p:cNvSpPr/>
            <p:nvPr/>
          </p:nvSpPr>
          <p:spPr>
            <a:xfrm>
              <a:off x="912324" y="264100"/>
              <a:ext cx="87715" cy="19996"/>
            </a:xfrm>
            <a:custGeom>
              <a:avLst/>
              <a:gdLst>
                <a:gd name="connsiteX0" fmla="*/ 0 w 20758"/>
                <a:gd name="connsiteY0" fmla="*/ 0 h 4732"/>
                <a:gd name="connsiteX1" fmla="*/ 20758 w 20758"/>
                <a:gd name="connsiteY1" fmla="*/ 4732 h 4732"/>
                <a:gd name="connsiteX2" fmla="*/ 11293 w 20758"/>
                <a:gd name="connsiteY2" fmla="*/ 2366 h 4732"/>
                <a:gd name="connsiteX3" fmla="*/ 0 w 20758"/>
                <a:gd name="connsiteY3" fmla="*/ 0 h 4732"/>
              </a:gdLst>
              <a:ahLst/>
              <a:cxnLst>
                <a:cxn ang="0">
                  <a:pos x="connsiteX0" y="connsiteY0"/>
                </a:cxn>
                <a:cxn ang="0">
                  <a:pos x="connsiteX1" y="connsiteY1"/>
                </a:cxn>
                <a:cxn ang="0">
                  <a:pos x="connsiteX2" y="connsiteY2"/>
                </a:cxn>
                <a:cxn ang="0">
                  <a:pos x="connsiteX3" y="connsiteY3"/>
                </a:cxn>
              </a:cxnLst>
              <a:rect l="l" t="t" r="r" b="b"/>
              <a:pathLst>
                <a:path w="20758" h="4732">
                  <a:moveTo>
                    <a:pt x="0" y="0"/>
                  </a:moveTo>
                  <a:cubicBezTo>
                    <a:pt x="107" y="0"/>
                    <a:pt x="19468" y="4732"/>
                    <a:pt x="20758" y="4732"/>
                  </a:cubicBezTo>
                  <a:cubicBezTo>
                    <a:pt x="19790" y="4410"/>
                    <a:pt x="15703" y="3334"/>
                    <a:pt x="11293" y="2366"/>
                  </a:cubicBezTo>
                  <a:cubicBezTo>
                    <a:pt x="6453" y="1183"/>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5" name="任意多边形: 形状 586">
              <a:extLst>
                <a:ext uri="{FF2B5EF4-FFF2-40B4-BE49-F238E27FC236}">
                  <a16:creationId xmlns:a16="http://schemas.microsoft.com/office/drawing/2014/main" xmlns="" id="{3E299E49-8A19-46AA-B58B-A0EEFA58418C}"/>
                </a:ext>
              </a:extLst>
            </p:cNvPr>
            <p:cNvSpPr/>
            <p:nvPr/>
          </p:nvSpPr>
          <p:spPr>
            <a:xfrm>
              <a:off x="901874" y="256371"/>
              <a:ext cx="86807" cy="19087"/>
            </a:xfrm>
            <a:custGeom>
              <a:avLst/>
              <a:gdLst>
                <a:gd name="connsiteX0" fmla="*/ 0 w 20543"/>
                <a:gd name="connsiteY0" fmla="*/ 0 h 4517"/>
                <a:gd name="connsiteX1" fmla="*/ 20543 w 20543"/>
                <a:gd name="connsiteY1" fmla="*/ 4517 h 4517"/>
                <a:gd name="connsiteX2" fmla="*/ 10863 w 20543"/>
                <a:gd name="connsiteY2" fmla="*/ 2151 h 4517"/>
                <a:gd name="connsiteX3" fmla="*/ 0 w 20543"/>
                <a:gd name="connsiteY3" fmla="*/ 0 h 4517"/>
              </a:gdLst>
              <a:ahLst/>
              <a:cxnLst>
                <a:cxn ang="0">
                  <a:pos x="connsiteX0" y="connsiteY0"/>
                </a:cxn>
                <a:cxn ang="0">
                  <a:pos x="connsiteX1" y="connsiteY1"/>
                </a:cxn>
                <a:cxn ang="0">
                  <a:pos x="connsiteX2" y="connsiteY2"/>
                </a:cxn>
                <a:cxn ang="0">
                  <a:pos x="connsiteX3" y="connsiteY3"/>
                </a:cxn>
              </a:cxnLst>
              <a:rect l="l" t="t" r="r" b="b"/>
              <a:pathLst>
                <a:path w="20543" h="4517">
                  <a:moveTo>
                    <a:pt x="0" y="0"/>
                  </a:moveTo>
                  <a:cubicBezTo>
                    <a:pt x="108" y="0"/>
                    <a:pt x="19898" y="4517"/>
                    <a:pt x="20543" y="4517"/>
                  </a:cubicBezTo>
                  <a:cubicBezTo>
                    <a:pt x="19898" y="4302"/>
                    <a:pt x="15811" y="3227"/>
                    <a:pt x="10863" y="2151"/>
                  </a:cubicBezTo>
                  <a:cubicBezTo>
                    <a:pt x="5808" y="1076"/>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6" name="任意多边形: 形状 587">
              <a:extLst>
                <a:ext uri="{FF2B5EF4-FFF2-40B4-BE49-F238E27FC236}">
                  <a16:creationId xmlns:a16="http://schemas.microsoft.com/office/drawing/2014/main" xmlns="" id="{2BC798DE-2F73-4D00-A65E-3DDCBFEE6C01}"/>
                </a:ext>
              </a:extLst>
            </p:cNvPr>
            <p:cNvSpPr/>
            <p:nvPr/>
          </p:nvSpPr>
          <p:spPr>
            <a:xfrm>
              <a:off x="883239" y="249099"/>
              <a:ext cx="84533" cy="18179"/>
            </a:xfrm>
            <a:custGeom>
              <a:avLst/>
              <a:gdLst>
                <a:gd name="connsiteX0" fmla="*/ 0 w 20005"/>
                <a:gd name="connsiteY0" fmla="*/ 0 h 4302"/>
                <a:gd name="connsiteX1" fmla="*/ 20005 w 20005"/>
                <a:gd name="connsiteY1" fmla="*/ 4302 h 4302"/>
                <a:gd name="connsiteX2" fmla="*/ 10325 w 20005"/>
                <a:gd name="connsiteY2" fmla="*/ 2044 h 4302"/>
                <a:gd name="connsiteX3" fmla="*/ 0 w 20005"/>
                <a:gd name="connsiteY3" fmla="*/ 0 h 4302"/>
              </a:gdLst>
              <a:ahLst/>
              <a:cxnLst>
                <a:cxn ang="0">
                  <a:pos x="connsiteX0" y="connsiteY0"/>
                </a:cxn>
                <a:cxn ang="0">
                  <a:pos x="connsiteX1" y="connsiteY1"/>
                </a:cxn>
                <a:cxn ang="0">
                  <a:pos x="connsiteX2" y="connsiteY2"/>
                </a:cxn>
                <a:cxn ang="0">
                  <a:pos x="connsiteX3" y="connsiteY3"/>
                </a:cxn>
              </a:cxnLst>
              <a:rect l="l" t="t" r="r" b="b"/>
              <a:pathLst>
                <a:path w="20005" h="4302">
                  <a:moveTo>
                    <a:pt x="0" y="0"/>
                  </a:moveTo>
                  <a:cubicBezTo>
                    <a:pt x="107" y="0"/>
                    <a:pt x="19468" y="4195"/>
                    <a:pt x="20005" y="4302"/>
                  </a:cubicBezTo>
                  <a:cubicBezTo>
                    <a:pt x="19252" y="4087"/>
                    <a:pt x="14950" y="3119"/>
                    <a:pt x="10325" y="2044"/>
                  </a:cubicBezTo>
                  <a:cubicBezTo>
                    <a:pt x="5593" y="1076"/>
                    <a:pt x="645" y="108"/>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7" name="任意多边形: 形状 588">
              <a:extLst>
                <a:ext uri="{FF2B5EF4-FFF2-40B4-BE49-F238E27FC236}">
                  <a16:creationId xmlns:a16="http://schemas.microsoft.com/office/drawing/2014/main" xmlns="" id="{10A39B95-145F-435E-A574-363B4AA7A0E9}"/>
                </a:ext>
              </a:extLst>
            </p:cNvPr>
            <p:cNvSpPr/>
            <p:nvPr/>
          </p:nvSpPr>
          <p:spPr>
            <a:xfrm>
              <a:off x="912324" y="254098"/>
              <a:ext cx="24542" cy="5451"/>
            </a:xfrm>
            <a:custGeom>
              <a:avLst/>
              <a:gdLst>
                <a:gd name="connsiteX0" fmla="*/ 0 w 5808"/>
                <a:gd name="connsiteY0" fmla="*/ 0 h 1290"/>
                <a:gd name="connsiteX1" fmla="*/ 5808 w 5808"/>
                <a:gd name="connsiteY1" fmla="*/ 1291 h 1290"/>
                <a:gd name="connsiteX2" fmla="*/ 0 w 5808"/>
                <a:gd name="connsiteY2" fmla="*/ 0 h 1290"/>
              </a:gdLst>
              <a:ahLst/>
              <a:cxnLst>
                <a:cxn ang="0">
                  <a:pos x="connsiteX0" y="connsiteY0"/>
                </a:cxn>
                <a:cxn ang="0">
                  <a:pos x="connsiteX1" y="connsiteY1"/>
                </a:cxn>
                <a:cxn ang="0">
                  <a:pos x="connsiteX2" y="connsiteY2"/>
                </a:cxn>
              </a:cxnLst>
              <a:rect l="l" t="t" r="r" b="b"/>
              <a:pathLst>
                <a:path w="5808" h="1290">
                  <a:moveTo>
                    <a:pt x="0" y="0"/>
                  </a:moveTo>
                  <a:cubicBezTo>
                    <a:pt x="1936" y="430"/>
                    <a:pt x="3872" y="860"/>
                    <a:pt x="5808" y="1291"/>
                  </a:cubicBezTo>
                  <a:cubicBezTo>
                    <a:pt x="5055" y="1076"/>
                    <a:pt x="4732" y="968"/>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8" name="任意多边形: 形状 589">
              <a:extLst>
                <a:ext uri="{FF2B5EF4-FFF2-40B4-BE49-F238E27FC236}">
                  <a16:creationId xmlns:a16="http://schemas.microsoft.com/office/drawing/2014/main" xmlns="" id="{05A0FE80-092F-4CDA-BB43-EC92C04CFA69}"/>
                </a:ext>
              </a:extLst>
            </p:cNvPr>
            <p:cNvSpPr/>
            <p:nvPr/>
          </p:nvSpPr>
          <p:spPr>
            <a:xfrm>
              <a:off x="855967" y="241826"/>
              <a:ext cx="56809" cy="11815"/>
            </a:xfrm>
            <a:custGeom>
              <a:avLst/>
              <a:gdLst>
                <a:gd name="connsiteX0" fmla="*/ 9573 w 13444"/>
                <a:gd name="connsiteY0" fmla="*/ 2044 h 2796"/>
                <a:gd name="connsiteX1" fmla="*/ 9573 w 13444"/>
                <a:gd name="connsiteY1" fmla="*/ 2044 h 2796"/>
                <a:gd name="connsiteX2" fmla="*/ 0 w 13444"/>
                <a:gd name="connsiteY2" fmla="*/ 0 h 2796"/>
                <a:gd name="connsiteX3" fmla="*/ 13444 w 13444"/>
                <a:gd name="connsiteY3" fmla="*/ 2796 h 2796"/>
                <a:gd name="connsiteX4" fmla="*/ 9573 w 13444"/>
                <a:gd name="connsiteY4" fmla="*/ 2044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2796">
                  <a:moveTo>
                    <a:pt x="9573" y="2044"/>
                  </a:moveTo>
                  <a:lnTo>
                    <a:pt x="9573" y="2044"/>
                  </a:lnTo>
                  <a:cubicBezTo>
                    <a:pt x="4087" y="860"/>
                    <a:pt x="323" y="108"/>
                    <a:pt x="0" y="0"/>
                  </a:cubicBezTo>
                  <a:cubicBezTo>
                    <a:pt x="6561" y="1398"/>
                    <a:pt x="10756" y="2259"/>
                    <a:pt x="13444" y="2796"/>
                  </a:cubicBezTo>
                  <a:cubicBezTo>
                    <a:pt x="12046" y="2581"/>
                    <a:pt x="10863" y="2259"/>
                    <a:pt x="9573" y="20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06" name="任意多边形: 形状 597">
              <a:extLst>
                <a:ext uri="{FF2B5EF4-FFF2-40B4-BE49-F238E27FC236}">
                  <a16:creationId xmlns:a16="http://schemas.microsoft.com/office/drawing/2014/main" xmlns="" id="{07AE3EFE-013E-4091-8489-7239FB3FBDA9}"/>
                </a:ext>
              </a:extLst>
            </p:cNvPr>
            <p:cNvSpPr/>
            <p:nvPr/>
          </p:nvSpPr>
          <p:spPr>
            <a:xfrm>
              <a:off x="162769" y="420895"/>
              <a:ext cx="26511" cy="34925"/>
            </a:xfrm>
            <a:custGeom>
              <a:avLst/>
              <a:gdLst>
                <a:gd name="connsiteX0" fmla="*/ 1423 w 6274"/>
                <a:gd name="connsiteY0" fmla="*/ 7314 h 8265"/>
                <a:gd name="connsiteX1" fmla="*/ 6263 w 6274"/>
                <a:gd name="connsiteY1" fmla="*/ 4410 h 8265"/>
                <a:gd name="connsiteX2" fmla="*/ 2714 w 6274"/>
                <a:gd name="connsiteY2" fmla="*/ 0 h 8265"/>
                <a:gd name="connsiteX3" fmla="*/ 1423 w 6274"/>
                <a:gd name="connsiteY3" fmla="*/ 7314 h 8265"/>
              </a:gdLst>
              <a:ahLst/>
              <a:cxnLst>
                <a:cxn ang="0">
                  <a:pos x="connsiteX0" y="connsiteY0"/>
                </a:cxn>
                <a:cxn ang="0">
                  <a:pos x="connsiteX1" y="connsiteY1"/>
                </a:cxn>
                <a:cxn ang="0">
                  <a:pos x="connsiteX2" y="connsiteY2"/>
                </a:cxn>
                <a:cxn ang="0">
                  <a:pos x="connsiteX3" y="connsiteY3"/>
                </a:cxn>
              </a:cxnLst>
              <a:rect l="l" t="t" r="r" b="b"/>
              <a:pathLst>
                <a:path w="6274" h="8265">
                  <a:moveTo>
                    <a:pt x="1423" y="7314"/>
                  </a:moveTo>
                  <a:cubicBezTo>
                    <a:pt x="3682" y="9465"/>
                    <a:pt x="6478" y="7744"/>
                    <a:pt x="6263" y="4410"/>
                  </a:cubicBezTo>
                  <a:cubicBezTo>
                    <a:pt x="6155" y="2581"/>
                    <a:pt x="4972" y="108"/>
                    <a:pt x="2714" y="0"/>
                  </a:cubicBezTo>
                  <a:cubicBezTo>
                    <a:pt x="-405" y="215"/>
                    <a:pt x="-836" y="5163"/>
                    <a:pt x="1423" y="73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07" name="任意多边形: 形状 598">
              <a:extLst>
                <a:ext uri="{FF2B5EF4-FFF2-40B4-BE49-F238E27FC236}">
                  <a16:creationId xmlns:a16="http://schemas.microsoft.com/office/drawing/2014/main" xmlns="" id="{AECC6A50-EEA6-4A2F-96E8-649430B14A47}"/>
                </a:ext>
              </a:extLst>
            </p:cNvPr>
            <p:cNvSpPr/>
            <p:nvPr/>
          </p:nvSpPr>
          <p:spPr>
            <a:xfrm>
              <a:off x="262523" y="417713"/>
              <a:ext cx="29423" cy="35195"/>
            </a:xfrm>
            <a:custGeom>
              <a:avLst/>
              <a:gdLst>
                <a:gd name="connsiteX0" fmla="*/ 1371 w 6963"/>
                <a:gd name="connsiteY0" fmla="*/ 215 h 8329"/>
                <a:gd name="connsiteX1" fmla="*/ 3199 w 6963"/>
                <a:gd name="connsiteY1" fmla="*/ 7852 h 8329"/>
                <a:gd name="connsiteX2" fmla="*/ 6748 w 6963"/>
                <a:gd name="connsiteY2" fmla="*/ 4410 h 8329"/>
                <a:gd name="connsiteX3" fmla="*/ 2016 w 6963"/>
                <a:gd name="connsiteY3" fmla="*/ 0 h 8329"/>
                <a:gd name="connsiteX4" fmla="*/ 1371 w 6963"/>
                <a:gd name="connsiteY4" fmla="*/ 215 h 8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3" h="8329">
                  <a:moveTo>
                    <a:pt x="1371" y="215"/>
                  </a:moveTo>
                  <a:cubicBezTo>
                    <a:pt x="-995" y="968"/>
                    <a:pt x="-243" y="6023"/>
                    <a:pt x="3199" y="7852"/>
                  </a:cubicBezTo>
                  <a:cubicBezTo>
                    <a:pt x="5781" y="9250"/>
                    <a:pt x="7609" y="7421"/>
                    <a:pt x="6748" y="4410"/>
                  </a:cubicBezTo>
                  <a:cubicBezTo>
                    <a:pt x="6211" y="2689"/>
                    <a:pt x="4382" y="108"/>
                    <a:pt x="2016" y="0"/>
                  </a:cubicBezTo>
                  <a:cubicBezTo>
                    <a:pt x="1801" y="108"/>
                    <a:pt x="1586" y="108"/>
                    <a:pt x="1371"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08" name="任意多边形: 形状 599">
              <a:extLst>
                <a:ext uri="{FF2B5EF4-FFF2-40B4-BE49-F238E27FC236}">
                  <a16:creationId xmlns:a16="http://schemas.microsoft.com/office/drawing/2014/main" xmlns="" id="{2C680A1E-6CAF-4AF1-AD78-EDA401D77E38}"/>
                </a:ext>
              </a:extLst>
            </p:cNvPr>
            <p:cNvSpPr/>
            <p:nvPr/>
          </p:nvSpPr>
          <p:spPr>
            <a:xfrm>
              <a:off x="361068" y="414535"/>
              <a:ext cx="33695" cy="34637"/>
            </a:xfrm>
            <a:custGeom>
              <a:avLst/>
              <a:gdLst>
                <a:gd name="connsiteX0" fmla="*/ 7305 w 7974"/>
                <a:gd name="connsiteY0" fmla="*/ 4302 h 8197"/>
                <a:gd name="connsiteX1" fmla="*/ 7305 w 7974"/>
                <a:gd name="connsiteY1" fmla="*/ 4302 h 8197"/>
                <a:gd name="connsiteX2" fmla="*/ 1389 w 7974"/>
                <a:gd name="connsiteY2" fmla="*/ 0 h 8197"/>
                <a:gd name="connsiteX3" fmla="*/ 636 w 7974"/>
                <a:gd name="connsiteY3" fmla="*/ 215 h 8197"/>
                <a:gd name="connsiteX4" fmla="*/ 5369 w 7974"/>
                <a:gd name="connsiteY4" fmla="*/ 8067 h 8197"/>
                <a:gd name="connsiteX5" fmla="*/ 7305 w 7974"/>
                <a:gd name="connsiteY5" fmla="*/ 4302 h 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4" h="8197">
                  <a:moveTo>
                    <a:pt x="7305" y="4302"/>
                  </a:moveTo>
                  <a:lnTo>
                    <a:pt x="7305" y="4302"/>
                  </a:lnTo>
                  <a:cubicBezTo>
                    <a:pt x="6337" y="2581"/>
                    <a:pt x="3756" y="0"/>
                    <a:pt x="1389" y="0"/>
                  </a:cubicBezTo>
                  <a:cubicBezTo>
                    <a:pt x="1174" y="0"/>
                    <a:pt x="852" y="108"/>
                    <a:pt x="636" y="215"/>
                  </a:cubicBezTo>
                  <a:cubicBezTo>
                    <a:pt x="-1407" y="1506"/>
                    <a:pt x="1820" y="6991"/>
                    <a:pt x="5369" y="8067"/>
                  </a:cubicBezTo>
                  <a:cubicBezTo>
                    <a:pt x="7843" y="8712"/>
                    <a:pt x="8703" y="6884"/>
                    <a:pt x="7305"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09" name="任意多边形: 形状 601">
              <a:extLst>
                <a:ext uri="{FF2B5EF4-FFF2-40B4-BE49-F238E27FC236}">
                  <a16:creationId xmlns:a16="http://schemas.microsoft.com/office/drawing/2014/main" xmlns="" id="{26C207A7-AE01-4C73-A79C-6267EE80C4A1}"/>
                </a:ext>
              </a:extLst>
            </p:cNvPr>
            <p:cNvSpPr/>
            <p:nvPr/>
          </p:nvSpPr>
          <p:spPr>
            <a:xfrm>
              <a:off x="457095" y="409532"/>
              <a:ext cx="39438" cy="34105"/>
            </a:xfrm>
            <a:custGeom>
              <a:avLst/>
              <a:gdLst>
                <a:gd name="connsiteX0" fmla="*/ 1144 w 9333"/>
                <a:gd name="connsiteY0" fmla="*/ 0 h 8071"/>
                <a:gd name="connsiteX1" fmla="*/ 391 w 9333"/>
                <a:gd name="connsiteY1" fmla="*/ 215 h 8071"/>
                <a:gd name="connsiteX2" fmla="*/ 7812 w 9333"/>
                <a:gd name="connsiteY2" fmla="*/ 8067 h 8071"/>
                <a:gd name="connsiteX3" fmla="*/ 8027 w 9333"/>
                <a:gd name="connsiteY3" fmla="*/ 4195 h 8071"/>
                <a:gd name="connsiteX4" fmla="*/ 1144 w 9333"/>
                <a:gd name="connsiteY4" fmla="*/ 0 h 8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3" h="8071">
                  <a:moveTo>
                    <a:pt x="1144" y="0"/>
                  </a:moveTo>
                  <a:cubicBezTo>
                    <a:pt x="928" y="0"/>
                    <a:pt x="606" y="108"/>
                    <a:pt x="391" y="215"/>
                  </a:cubicBezTo>
                  <a:cubicBezTo>
                    <a:pt x="-1545" y="1721"/>
                    <a:pt x="4155" y="7852"/>
                    <a:pt x="7812" y="8067"/>
                  </a:cubicBezTo>
                  <a:cubicBezTo>
                    <a:pt x="9748" y="8174"/>
                    <a:pt x="9856" y="6453"/>
                    <a:pt x="8027" y="4195"/>
                  </a:cubicBezTo>
                  <a:cubicBezTo>
                    <a:pt x="6629" y="2581"/>
                    <a:pt x="3510" y="0"/>
                    <a:pt x="114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10" name="任意多边形: 形状 602">
              <a:extLst>
                <a:ext uri="{FF2B5EF4-FFF2-40B4-BE49-F238E27FC236}">
                  <a16:creationId xmlns:a16="http://schemas.microsoft.com/office/drawing/2014/main" xmlns="" id="{6149A44C-0519-4D6A-B53E-2C66A5AA977B}"/>
                </a:ext>
              </a:extLst>
            </p:cNvPr>
            <p:cNvSpPr/>
            <p:nvPr/>
          </p:nvSpPr>
          <p:spPr>
            <a:xfrm>
              <a:off x="551013" y="404081"/>
              <a:ext cx="45767" cy="33653"/>
            </a:xfrm>
            <a:custGeom>
              <a:avLst/>
              <a:gdLst>
                <a:gd name="connsiteX0" fmla="*/ 213 w 10831"/>
                <a:gd name="connsiteY0" fmla="*/ 215 h 7964"/>
                <a:gd name="connsiteX1" fmla="*/ 9893 w 10831"/>
                <a:gd name="connsiteY1" fmla="*/ 7959 h 7964"/>
                <a:gd name="connsiteX2" fmla="*/ 8818 w 10831"/>
                <a:gd name="connsiteY2" fmla="*/ 4087 h 7964"/>
                <a:gd name="connsiteX3" fmla="*/ 859 w 10831"/>
                <a:gd name="connsiteY3" fmla="*/ 0 h 7964"/>
                <a:gd name="connsiteX4" fmla="*/ 213 w 10831"/>
                <a:gd name="connsiteY4" fmla="*/ 215 h 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1" h="7964">
                  <a:moveTo>
                    <a:pt x="213" y="215"/>
                  </a:moveTo>
                  <a:cubicBezTo>
                    <a:pt x="-1400" y="1828"/>
                    <a:pt x="6559" y="8174"/>
                    <a:pt x="9893" y="7959"/>
                  </a:cubicBezTo>
                  <a:cubicBezTo>
                    <a:pt x="11507" y="7852"/>
                    <a:pt x="10969" y="6131"/>
                    <a:pt x="8818" y="4087"/>
                  </a:cubicBezTo>
                  <a:cubicBezTo>
                    <a:pt x="6989" y="2474"/>
                    <a:pt x="3225" y="0"/>
                    <a:pt x="859" y="0"/>
                  </a:cubicBezTo>
                  <a:cubicBezTo>
                    <a:pt x="644" y="0"/>
                    <a:pt x="321" y="0"/>
                    <a:pt x="213"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11" name="任意多边形: 形状 603">
              <a:extLst>
                <a:ext uri="{FF2B5EF4-FFF2-40B4-BE49-F238E27FC236}">
                  <a16:creationId xmlns:a16="http://schemas.microsoft.com/office/drawing/2014/main" xmlns="" id="{F2D98F8F-F6B6-457B-9FD4-426DEEDECB82}"/>
                </a:ext>
              </a:extLst>
            </p:cNvPr>
            <p:cNvSpPr/>
            <p:nvPr/>
          </p:nvSpPr>
          <p:spPr>
            <a:xfrm>
              <a:off x="641547" y="397261"/>
              <a:ext cx="52444" cy="32774"/>
            </a:xfrm>
            <a:custGeom>
              <a:avLst/>
              <a:gdLst>
                <a:gd name="connsiteX0" fmla="*/ 9550 w 12411"/>
                <a:gd name="connsiteY0" fmla="*/ 3980 h 7756"/>
                <a:gd name="connsiteX1" fmla="*/ 622 w 12411"/>
                <a:gd name="connsiteY1" fmla="*/ 0 h 7756"/>
                <a:gd name="connsiteX2" fmla="*/ 85 w 12411"/>
                <a:gd name="connsiteY2" fmla="*/ 215 h 7756"/>
                <a:gd name="connsiteX3" fmla="*/ 11701 w 12411"/>
                <a:gd name="connsiteY3" fmla="*/ 7744 h 7756"/>
                <a:gd name="connsiteX4" fmla="*/ 9550 w 12411"/>
                <a:gd name="connsiteY4" fmla="*/ 3980 h 7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1" h="7756">
                  <a:moveTo>
                    <a:pt x="9550" y="3980"/>
                  </a:moveTo>
                  <a:cubicBezTo>
                    <a:pt x="7291" y="2366"/>
                    <a:pt x="2989" y="0"/>
                    <a:pt x="622" y="0"/>
                  </a:cubicBezTo>
                  <a:cubicBezTo>
                    <a:pt x="407" y="0"/>
                    <a:pt x="192" y="108"/>
                    <a:pt x="85" y="215"/>
                  </a:cubicBezTo>
                  <a:cubicBezTo>
                    <a:pt x="-991" y="1828"/>
                    <a:pt x="8474" y="8067"/>
                    <a:pt x="11701" y="7744"/>
                  </a:cubicBezTo>
                  <a:cubicBezTo>
                    <a:pt x="13206" y="7636"/>
                    <a:pt x="12239" y="6023"/>
                    <a:pt x="9550"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39" name="任意多边形: 形状 210">
              <a:extLst>
                <a:ext uri="{FF2B5EF4-FFF2-40B4-BE49-F238E27FC236}">
                  <a16:creationId xmlns:a16="http://schemas.microsoft.com/office/drawing/2014/main" xmlns="" id="{CE6E62C2-A527-45B2-8A98-F8DE94AB86CB}"/>
                </a:ext>
              </a:extLst>
            </p:cNvPr>
            <p:cNvSpPr/>
            <p:nvPr/>
          </p:nvSpPr>
          <p:spPr>
            <a:xfrm>
              <a:off x="47888" y="195015"/>
              <a:ext cx="76352" cy="8633"/>
            </a:xfrm>
            <a:custGeom>
              <a:avLst/>
              <a:gdLst>
                <a:gd name="connsiteX0" fmla="*/ 8174 w 18069"/>
                <a:gd name="connsiteY0" fmla="*/ 1076 h 2043"/>
                <a:gd name="connsiteX1" fmla="*/ 18069 w 18069"/>
                <a:gd name="connsiteY1" fmla="*/ 0 h 2043"/>
                <a:gd name="connsiteX2" fmla="*/ 0 w 18069"/>
                <a:gd name="connsiteY2" fmla="*/ 2044 h 2043"/>
                <a:gd name="connsiteX3" fmla="*/ 8174 w 18069"/>
                <a:gd name="connsiteY3" fmla="*/ 1076 h 2043"/>
              </a:gdLst>
              <a:ahLst/>
              <a:cxnLst>
                <a:cxn ang="0">
                  <a:pos x="connsiteX0" y="connsiteY0"/>
                </a:cxn>
                <a:cxn ang="0">
                  <a:pos x="connsiteX1" y="connsiteY1"/>
                </a:cxn>
                <a:cxn ang="0">
                  <a:pos x="connsiteX2" y="connsiteY2"/>
                </a:cxn>
                <a:cxn ang="0">
                  <a:pos x="connsiteX3" y="connsiteY3"/>
                </a:cxn>
              </a:cxnLst>
              <a:rect l="l" t="t" r="r" b="b"/>
              <a:pathLst>
                <a:path w="18069" h="2043">
                  <a:moveTo>
                    <a:pt x="8174" y="1076"/>
                  </a:moveTo>
                  <a:cubicBezTo>
                    <a:pt x="11508" y="645"/>
                    <a:pt x="14735" y="323"/>
                    <a:pt x="18069" y="0"/>
                  </a:cubicBezTo>
                  <a:cubicBezTo>
                    <a:pt x="14520" y="323"/>
                    <a:pt x="1936" y="1613"/>
                    <a:pt x="0" y="2044"/>
                  </a:cubicBezTo>
                  <a:cubicBezTo>
                    <a:pt x="2689" y="1721"/>
                    <a:pt x="5485" y="1398"/>
                    <a:pt x="8174"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0" name="任意多边形: 形状 211">
              <a:extLst>
                <a:ext uri="{FF2B5EF4-FFF2-40B4-BE49-F238E27FC236}">
                  <a16:creationId xmlns:a16="http://schemas.microsoft.com/office/drawing/2014/main" xmlns="" id="{8D0B3470-C1A4-416F-9CEF-0A4EBCAC3DCF}"/>
                </a:ext>
              </a:extLst>
            </p:cNvPr>
            <p:cNvSpPr/>
            <p:nvPr/>
          </p:nvSpPr>
          <p:spPr>
            <a:xfrm>
              <a:off x="55160" y="195015"/>
              <a:ext cx="69989" cy="9089"/>
            </a:xfrm>
            <a:custGeom>
              <a:avLst/>
              <a:gdLst>
                <a:gd name="connsiteX0" fmla="*/ 7529 w 16563"/>
                <a:gd name="connsiteY0" fmla="*/ 1183 h 2151"/>
                <a:gd name="connsiteX1" fmla="*/ 16564 w 16563"/>
                <a:gd name="connsiteY1" fmla="*/ 0 h 2151"/>
                <a:gd name="connsiteX2" fmla="*/ 0 w 16563"/>
                <a:gd name="connsiteY2" fmla="*/ 2151 h 2151"/>
                <a:gd name="connsiteX3" fmla="*/ 7529 w 16563"/>
                <a:gd name="connsiteY3" fmla="*/ 1183 h 2151"/>
              </a:gdLst>
              <a:ahLst/>
              <a:cxnLst>
                <a:cxn ang="0">
                  <a:pos x="connsiteX0" y="connsiteY0"/>
                </a:cxn>
                <a:cxn ang="0">
                  <a:pos x="connsiteX1" y="connsiteY1"/>
                </a:cxn>
                <a:cxn ang="0">
                  <a:pos x="connsiteX2" y="connsiteY2"/>
                </a:cxn>
                <a:cxn ang="0">
                  <a:pos x="connsiteX3" y="connsiteY3"/>
                </a:cxn>
              </a:cxnLst>
              <a:rect l="l" t="t" r="r" b="b"/>
              <a:pathLst>
                <a:path w="16563" h="2151">
                  <a:moveTo>
                    <a:pt x="7529" y="1183"/>
                  </a:moveTo>
                  <a:cubicBezTo>
                    <a:pt x="10540" y="753"/>
                    <a:pt x="13552" y="430"/>
                    <a:pt x="16564" y="0"/>
                  </a:cubicBezTo>
                  <a:cubicBezTo>
                    <a:pt x="13337" y="323"/>
                    <a:pt x="1506" y="1828"/>
                    <a:pt x="0" y="2151"/>
                  </a:cubicBezTo>
                  <a:cubicBezTo>
                    <a:pt x="2581" y="1936"/>
                    <a:pt x="5055" y="1506"/>
                    <a:pt x="7529"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1" name="任意多边形: 形状 212">
              <a:extLst>
                <a:ext uri="{FF2B5EF4-FFF2-40B4-BE49-F238E27FC236}">
                  <a16:creationId xmlns:a16="http://schemas.microsoft.com/office/drawing/2014/main" xmlns="" id="{7D2BEBE1-5982-44A4-B33B-160FE1200C30}"/>
                </a:ext>
              </a:extLst>
            </p:cNvPr>
            <p:cNvSpPr/>
            <p:nvPr/>
          </p:nvSpPr>
          <p:spPr>
            <a:xfrm>
              <a:off x="63797" y="195472"/>
              <a:ext cx="63173" cy="9998"/>
            </a:xfrm>
            <a:custGeom>
              <a:avLst/>
              <a:gdLst>
                <a:gd name="connsiteX0" fmla="*/ 6776 w 14950"/>
                <a:gd name="connsiteY0" fmla="*/ 1183 h 2366"/>
                <a:gd name="connsiteX1" fmla="*/ 14950 w 14950"/>
                <a:gd name="connsiteY1" fmla="*/ 0 h 2366"/>
                <a:gd name="connsiteX2" fmla="*/ 0 w 14950"/>
                <a:gd name="connsiteY2" fmla="*/ 2366 h 2366"/>
                <a:gd name="connsiteX3" fmla="*/ 6776 w 14950"/>
                <a:gd name="connsiteY3" fmla="*/ 1183 h 2366"/>
              </a:gdLst>
              <a:ahLst/>
              <a:cxnLst>
                <a:cxn ang="0">
                  <a:pos x="connsiteX0" y="connsiteY0"/>
                </a:cxn>
                <a:cxn ang="0">
                  <a:pos x="connsiteX1" y="connsiteY1"/>
                </a:cxn>
                <a:cxn ang="0">
                  <a:pos x="connsiteX2" y="connsiteY2"/>
                </a:cxn>
                <a:cxn ang="0">
                  <a:pos x="connsiteX3" y="connsiteY3"/>
                </a:cxn>
              </a:cxnLst>
              <a:rect l="l" t="t" r="r" b="b"/>
              <a:pathLst>
                <a:path w="14950" h="2366">
                  <a:moveTo>
                    <a:pt x="6776" y="1183"/>
                  </a:moveTo>
                  <a:cubicBezTo>
                    <a:pt x="9465" y="753"/>
                    <a:pt x="12261" y="323"/>
                    <a:pt x="14950" y="0"/>
                  </a:cubicBezTo>
                  <a:cubicBezTo>
                    <a:pt x="12154" y="323"/>
                    <a:pt x="1291" y="1936"/>
                    <a:pt x="0" y="2366"/>
                  </a:cubicBezTo>
                  <a:cubicBezTo>
                    <a:pt x="2151" y="1936"/>
                    <a:pt x="4410" y="1506"/>
                    <a:pt x="6776"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2" name="任意多边形: 形状 213">
              <a:extLst>
                <a:ext uri="{FF2B5EF4-FFF2-40B4-BE49-F238E27FC236}">
                  <a16:creationId xmlns:a16="http://schemas.microsoft.com/office/drawing/2014/main" xmlns="" id="{1F366A4B-9017-4144-8FCD-637C50DD35AC}"/>
                </a:ext>
              </a:extLst>
            </p:cNvPr>
            <p:cNvSpPr/>
            <p:nvPr/>
          </p:nvSpPr>
          <p:spPr>
            <a:xfrm>
              <a:off x="72430" y="195015"/>
              <a:ext cx="55444" cy="10450"/>
            </a:xfrm>
            <a:custGeom>
              <a:avLst/>
              <a:gdLst>
                <a:gd name="connsiteX0" fmla="*/ 6023 w 13121"/>
                <a:gd name="connsiteY0" fmla="*/ 1291 h 2473"/>
                <a:gd name="connsiteX1" fmla="*/ 13122 w 13121"/>
                <a:gd name="connsiteY1" fmla="*/ 0 h 2473"/>
                <a:gd name="connsiteX2" fmla="*/ 0 w 13121"/>
                <a:gd name="connsiteY2" fmla="*/ 2474 h 2473"/>
                <a:gd name="connsiteX3" fmla="*/ 6023 w 13121"/>
                <a:gd name="connsiteY3" fmla="*/ 1291 h 2473"/>
              </a:gdLst>
              <a:ahLst/>
              <a:cxnLst>
                <a:cxn ang="0">
                  <a:pos x="connsiteX0" y="connsiteY0"/>
                </a:cxn>
                <a:cxn ang="0">
                  <a:pos x="connsiteX1" y="connsiteY1"/>
                </a:cxn>
                <a:cxn ang="0">
                  <a:pos x="connsiteX2" y="connsiteY2"/>
                </a:cxn>
                <a:cxn ang="0">
                  <a:pos x="connsiteX3" y="connsiteY3"/>
                </a:cxn>
              </a:cxnLst>
              <a:rect l="l" t="t" r="r" b="b"/>
              <a:pathLst>
                <a:path w="13121" h="2473">
                  <a:moveTo>
                    <a:pt x="6023" y="1291"/>
                  </a:moveTo>
                  <a:cubicBezTo>
                    <a:pt x="8389" y="860"/>
                    <a:pt x="10756" y="430"/>
                    <a:pt x="13122" y="0"/>
                  </a:cubicBezTo>
                  <a:cubicBezTo>
                    <a:pt x="10971" y="323"/>
                    <a:pt x="968" y="2044"/>
                    <a:pt x="0" y="2474"/>
                  </a:cubicBezTo>
                  <a:cubicBezTo>
                    <a:pt x="2044" y="2151"/>
                    <a:pt x="3980" y="1721"/>
                    <a:pt x="6023" y="12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3" name="任意多边形: 形状 214">
              <a:extLst>
                <a:ext uri="{FF2B5EF4-FFF2-40B4-BE49-F238E27FC236}">
                  <a16:creationId xmlns:a16="http://schemas.microsoft.com/office/drawing/2014/main" xmlns="" id="{2062FABD-FFE0-41C4-8F02-590AFAE99B74}"/>
                </a:ext>
              </a:extLst>
            </p:cNvPr>
            <p:cNvSpPr/>
            <p:nvPr/>
          </p:nvSpPr>
          <p:spPr>
            <a:xfrm>
              <a:off x="81524" y="195472"/>
              <a:ext cx="47720" cy="10906"/>
            </a:xfrm>
            <a:custGeom>
              <a:avLst/>
              <a:gdLst>
                <a:gd name="connsiteX0" fmla="*/ 11293 w 11293"/>
                <a:gd name="connsiteY0" fmla="*/ 0 h 2581"/>
                <a:gd name="connsiteX1" fmla="*/ 0 w 11293"/>
                <a:gd name="connsiteY1" fmla="*/ 2581 h 2581"/>
                <a:gd name="connsiteX2" fmla="*/ 5270 w 11293"/>
                <a:gd name="connsiteY2" fmla="*/ 1398 h 2581"/>
                <a:gd name="connsiteX3" fmla="*/ 11293 w 11293"/>
                <a:gd name="connsiteY3" fmla="*/ 0 h 2581"/>
              </a:gdLst>
              <a:ahLst/>
              <a:cxnLst>
                <a:cxn ang="0">
                  <a:pos x="connsiteX0" y="connsiteY0"/>
                </a:cxn>
                <a:cxn ang="0">
                  <a:pos x="connsiteX1" y="connsiteY1"/>
                </a:cxn>
                <a:cxn ang="0">
                  <a:pos x="connsiteX2" y="connsiteY2"/>
                </a:cxn>
                <a:cxn ang="0">
                  <a:pos x="connsiteX3" y="connsiteY3"/>
                </a:cxn>
              </a:cxnLst>
              <a:rect l="l" t="t" r="r" b="b"/>
              <a:pathLst>
                <a:path w="11293" h="2581">
                  <a:moveTo>
                    <a:pt x="11293" y="0"/>
                  </a:moveTo>
                  <a:cubicBezTo>
                    <a:pt x="9250" y="323"/>
                    <a:pt x="538" y="2151"/>
                    <a:pt x="0" y="2581"/>
                  </a:cubicBezTo>
                  <a:cubicBezTo>
                    <a:pt x="1828" y="2366"/>
                    <a:pt x="3442" y="1828"/>
                    <a:pt x="5270" y="1398"/>
                  </a:cubicBezTo>
                  <a:cubicBezTo>
                    <a:pt x="7314" y="860"/>
                    <a:pt x="9250" y="430"/>
                    <a:pt x="1129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4" name="任意多边形: 形状 215">
              <a:extLst>
                <a:ext uri="{FF2B5EF4-FFF2-40B4-BE49-F238E27FC236}">
                  <a16:creationId xmlns:a16="http://schemas.microsoft.com/office/drawing/2014/main" xmlns="" id="{554EF48B-E891-4871-9E7E-00CDE7F37F42}"/>
                </a:ext>
              </a:extLst>
            </p:cNvPr>
            <p:cNvSpPr/>
            <p:nvPr/>
          </p:nvSpPr>
          <p:spPr>
            <a:xfrm>
              <a:off x="91974" y="195015"/>
              <a:ext cx="39083" cy="10906"/>
            </a:xfrm>
            <a:custGeom>
              <a:avLst/>
              <a:gdLst>
                <a:gd name="connsiteX0" fmla="*/ 4302 w 9249"/>
                <a:gd name="connsiteY0" fmla="*/ 1398 h 2581"/>
                <a:gd name="connsiteX1" fmla="*/ 9250 w 9249"/>
                <a:gd name="connsiteY1" fmla="*/ 0 h 2581"/>
                <a:gd name="connsiteX2" fmla="*/ 0 w 9249"/>
                <a:gd name="connsiteY2" fmla="*/ 2581 h 2581"/>
                <a:gd name="connsiteX3" fmla="*/ 4302 w 9249"/>
                <a:gd name="connsiteY3" fmla="*/ 1398 h 2581"/>
              </a:gdLst>
              <a:ahLst/>
              <a:cxnLst>
                <a:cxn ang="0">
                  <a:pos x="connsiteX0" y="connsiteY0"/>
                </a:cxn>
                <a:cxn ang="0">
                  <a:pos x="connsiteX1" y="connsiteY1"/>
                </a:cxn>
                <a:cxn ang="0">
                  <a:pos x="connsiteX2" y="connsiteY2"/>
                </a:cxn>
                <a:cxn ang="0">
                  <a:pos x="connsiteX3" y="connsiteY3"/>
                </a:cxn>
              </a:cxnLst>
              <a:rect l="l" t="t" r="r" b="b"/>
              <a:pathLst>
                <a:path w="9249" h="2581">
                  <a:moveTo>
                    <a:pt x="4302" y="1398"/>
                  </a:moveTo>
                  <a:cubicBezTo>
                    <a:pt x="5916" y="968"/>
                    <a:pt x="7636" y="538"/>
                    <a:pt x="9250" y="0"/>
                  </a:cubicBezTo>
                  <a:cubicBezTo>
                    <a:pt x="8174" y="215"/>
                    <a:pt x="860" y="2044"/>
                    <a:pt x="0" y="2581"/>
                  </a:cubicBezTo>
                  <a:cubicBezTo>
                    <a:pt x="1398" y="2474"/>
                    <a:pt x="2796" y="1828"/>
                    <a:pt x="4302"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5" name="任意多边形: 形状 216">
              <a:extLst>
                <a:ext uri="{FF2B5EF4-FFF2-40B4-BE49-F238E27FC236}">
                  <a16:creationId xmlns:a16="http://schemas.microsoft.com/office/drawing/2014/main" xmlns="" id="{E5D28CC6-127C-4816-86BB-0F5BD93184A2}"/>
                </a:ext>
              </a:extLst>
            </p:cNvPr>
            <p:cNvSpPr/>
            <p:nvPr/>
          </p:nvSpPr>
          <p:spPr>
            <a:xfrm>
              <a:off x="101976" y="195472"/>
              <a:ext cx="30450" cy="10906"/>
            </a:xfrm>
            <a:custGeom>
              <a:avLst/>
              <a:gdLst>
                <a:gd name="connsiteX0" fmla="*/ 3442 w 7206"/>
                <a:gd name="connsiteY0" fmla="*/ 1398 h 2581"/>
                <a:gd name="connsiteX1" fmla="*/ 7206 w 7206"/>
                <a:gd name="connsiteY1" fmla="*/ 0 h 2581"/>
                <a:gd name="connsiteX2" fmla="*/ 0 w 7206"/>
                <a:gd name="connsiteY2" fmla="*/ 2581 h 2581"/>
                <a:gd name="connsiteX3" fmla="*/ 3442 w 7206"/>
                <a:gd name="connsiteY3" fmla="*/ 1398 h 2581"/>
              </a:gdLst>
              <a:ahLst/>
              <a:cxnLst>
                <a:cxn ang="0">
                  <a:pos x="connsiteX0" y="connsiteY0"/>
                </a:cxn>
                <a:cxn ang="0">
                  <a:pos x="connsiteX1" y="connsiteY1"/>
                </a:cxn>
                <a:cxn ang="0">
                  <a:pos x="connsiteX2" y="connsiteY2"/>
                </a:cxn>
                <a:cxn ang="0">
                  <a:pos x="connsiteX3" y="connsiteY3"/>
                </a:cxn>
              </a:cxnLst>
              <a:rect l="l" t="t" r="r" b="b"/>
              <a:pathLst>
                <a:path w="7206" h="2581">
                  <a:moveTo>
                    <a:pt x="3442" y="1398"/>
                  </a:moveTo>
                  <a:cubicBezTo>
                    <a:pt x="4732" y="968"/>
                    <a:pt x="5916" y="538"/>
                    <a:pt x="7206" y="0"/>
                  </a:cubicBezTo>
                  <a:cubicBezTo>
                    <a:pt x="6453" y="215"/>
                    <a:pt x="538" y="2151"/>
                    <a:pt x="0" y="2581"/>
                  </a:cubicBezTo>
                  <a:cubicBezTo>
                    <a:pt x="215" y="2581"/>
                    <a:pt x="430" y="2474"/>
                    <a:pt x="3442"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6" name="任意多边形: 形状 217">
              <a:extLst>
                <a:ext uri="{FF2B5EF4-FFF2-40B4-BE49-F238E27FC236}">
                  <a16:creationId xmlns:a16="http://schemas.microsoft.com/office/drawing/2014/main" xmlns="" id="{B7E0FAFD-793D-4C24-9650-CC57E964BFE9}"/>
                </a:ext>
              </a:extLst>
            </p:cNvPr>
            <p:cNvSpPr/>
            <p:nvPr/>
          </p:nvSpPr>
          <p:spPr>
            <a:xfrm>
              <a:off x="112882" y="195015"/>
              <a:ext cx="21360" cy="11358"/>
            </a:xfrm>
            <a:custGeom>
              <a:avLst/>
              <a:gdLst>
                <a:gd name="connsiteX0" fmla="*/ 0 w 5055"/>
                <a:gd name="connsiteY0" fmla="*/ 2689 h 2688"/>
                <a:gd name="connsiteX1" fmla="*/ 2474 w 5055"/>
                <a:gd name="connsiteY1" fmla="*/ 1398 h 2688"/>
                <a:gd name="connsiteX2" fmla="*/ 5055 w 5055"/>
                <a:gd name="connsiteY2" fmla="*/ 0 h 2688"/>
                <a:gd name="connsiteX3" fmla="*/ 0 w 5055"/>
                <a:gd name="connsiteY3" fmla="*/ 2689 h 2688"/>
                <a:gd name="connsiteX4" fmla="*/ 0 w 5055"/>
                <a:gd name="connsiteY4" fmla="*/ 2689 h 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55" h="2688">
                  <a:moveTo>
                    <a:pt x="0" y="2689"/>
                  </a:moveTo>
                  <a:cubicBezTo>
                    <a:pt x="323" y="2689"/>
                    <a:pt x="1183" y="2151"/>
                    <a:pt x="2474" y="1398"/>
                  </a:cubicBezTo>
                  <a:cubicBezTo>
                    <a:pt x="3334" y="968"/>
                    <a:pt x="4195" y="538"/>
                    <a:pt x="5055" y="0"/>
                  </a:cubicBezTo>
                  <a:cubicBezTo>
                    <a:pt x="4625" y="215"/>
                    <a:pt x="430" y="2044"/>
                    <a:pt x="0" y="2689"/>
                  </a:cubicBezTo>
                  <a:cubicBezTo>
                    <a:pt x="0" y="2689"/>
                    <a:pt x="0" y="2689"/>
                    <a:pt x="0"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7" name="任意多边形: 形状 218">
              <a:extLst>
                <a:ext uri="{FF2B5EF4-FFF2-40B4-BE49-F238E27FC236}">
                  <a16:creationId xmlns:a16="http://schemas.microsoft.com/office/drawing/2014/main" xmlns="" id="{01180207-91FF-4105-AAC9-DEB5C1A70034}"/>
                </a:ext>
              </a:extLst>
            </p:cNvPr>
            <p:cNvSpPr/>
            <p:nvPr/>
          </p:nvSpPr>
          <p:spPr>
            <a:xfrm>
              <a:off x="123776" y="195472"/>
              <a:ext cx="11827" cy="10957"/>
            </a:xfrm>
            <a:custGeom>
              <a:avLst/>
              <a:gdLst>
                <a:gd name="connsiteX0" fmla="*/ 3 w 2799"/>
                <a:gd name="connsiteY0" fmla="*/ 2581 h 2593"/>
                <a:gd name="connsiteX1" fmla="*/ 1509 w 2799"/>
                <a:gd name="connsiteY1" fmla="*/ 1398 h 2593"/>
                <a:gd name="connsiteX2" fmla="*/ 2800 w 2799"/>
                <a:gd name="connsiteY2" fmla="*/ 0 h 2593"/>
                <a:gd name="connsiteX3" fmla="*/ 3 w 2799"/>
                <a:gd name="connsiteY3" fmla="*/ 2581 h 2593"/>
              </a:gdLst>
              <a:ahLst/>
              <a:cxnLst>
                <a:cxn ang="0">
                  <a:pos x="connsiteX0" y="connsiteY0"/>
                </a:cxn>
                <a:cxn ang="0">
                  <a:pos x="connsiteX1" y="connsiteY1"/>
                </a:cxn>
                <a:cxn ang="0">
                  <a:pos x="connsiteX2" y="connsiteY2"/>
                </a:cxn>
                <a:cxn ang="0">
                  <a:pos x="connsiteX3" y="connsiteY3"/>
                </a:cxn>
              </a:cxnLst>
              <a:rect l="l" t="t" r="r" b="b"/>
              <a:pathLst>
                <a:path w="2799" h="2593">
                  <a:moveTo>
                    <a:pt x="3" y="2581"/>
                  </a:moveTo>
                  <a:cubicBezTo>
                    <a:pt x="3" y="2581"/>
                    <a:pt x="111" y="2796"/>
                    <a:pt x="1509" y="1398"/>
                  </a:cubicBezTo>
                  <a:cubicBezTo>
                    <a:pt x="1939" y="968"/>
                    <a:pt x="2477" y="538"/>
                    <a:pt x="2800" y="0"/>
                  </a:cubicBezTo>
                  <a:cubicBezTo>
                    <a:pt x="2477" y="108"/>
                    <a:pt x="-104" y="2151"/>
                    <a:pt x="3"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8" name="任意多边形: 形状 219">
              <a:extLst>
                <a:ext uri="{FF2B5EF4-FFF2-40B4-BE49-F238E27FC236}">
                  <a16:creationId xmlns:a16="http://schemas.microsoft.com/office/drawing/2014/main" xmlns="" id="{621E3D1E-60CD-45F7-89AB-DA7ED6300A99}"/>
                </a:ext>
              </a:extLst>
            </p:cNvPr>
            <p:cNvSpPr/>
            <p:nvPr/>
          </p:nvSpPr>
          <p:spPr>
            <a:xfrm>
              <a:off x="134775" y="195472"/>
              <a:ext cx="2193" cy="10991"/>
            </a:xfrm>
            <a:custGeom>
              <a:avLst/>
              <a:gdLst>
                <a:gd name="connsiteX0" fmla="*/ 90 w 519"/>
                <a:gd name="connsiteY0" fmla="*/ 2581 h 2601"/>
                <a:gd name="connsiteX1" fmla="*/ 520 w 519"/>
                <a:gd name="connsiteY1" fmla="*/ 1398 h 2601"/>
                <a:gd name="connsiteX2" fmla="*/ 520 w 519"/>
                <a:gd name="connsiteY2" fmla="*/ 1398 h 2601"/>
                <a:gd name="connsiteX3" fmla="*/ 520 w 519"/>
                <a:gd name="connsiteY3" fmla="*/ 0 h 2601"/>
                <a:gd name="connsiteX4" fmla="*/ 90 w 519"/>
                <a:gd name="connsiteY4" fmla="*/ 2581 h 2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 h="2601">
                  <a:moveTo>
                    <a:pt x="90" y="2581"/>
                  </a:moveTo>
                  <a:cubicBezTo>
                    <a:pt x="197" y="2689"/>
                    <a:pt x="520" y="2366"/>
                    <a:pt x="520" y="1398"/>
                  </a:cubicBezTo>
                  <a:lnTo>
                    <a:pt x="520" y="1398"/>
                  </a:lnTo>
                  <a:cubicBezTo>
                    <a:pt x="520" y="1183"/>
                    <a:pt x="520" y="108"/>
                    <a:pt x="520" y="0"/>
                  </a:cubicBezTo>
                  <a:cubicBezTo>
                    <a:pt x="412" y="108"/>
                    <a:pt x="-233" y="2259"/>
                    <a:pt x="90"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9" name="任意多边形: 形状 220">
              <a:extLst>
                <a:ext uri="{FF2B5EF4-FFF2-40B4-BE49-F238E27FC236}">
                  <a16:creationId xmlns:a16="http://schemas.microsoft.com/office/drawing/2014/main" xmlns="" id="{006BABB7-6F5A-400F-84F2-6528CD89DEDD}"/>
                </a:ext>
              </a:extLst>
            </p:cNvPr>
            <p:cNvSpPr/>
            <p:nvPr/>
          </p:nvSpPr>
          <p:spPr>
            <a:xfrm>
              <a:off x="138789" y="195472"/>
              <a:ext cx="7940" cy="10467"/>
            </a:xfrm>
            <a:custGeom>
              <a:avLst/>
              <a:gdLst>
                <a:gd name="connsiteX0" fmla="*/ 1829 w 1879"/>
                <a:gd name="connsiteY0" fmla="*/ 2474 h 2477"/>
                <a:gd name="connsiteX1" fmla="*/ 1183 w 1879"/>
                <a:gd name="connsiteY1" fmla="*/ 1291 h 2477"/>
                <a:gd name="connsiteX2" fmla="*/ 1183 w 1879"/>
                <a:gd name="connsiteY2" fmla="*/ 1291 h 2477"/>
                <a:gd name="connsiteX3" fmla="*/ 0 w 1879"/>
                <a:gd name="connsiteY3" fmla="*/ 0 h 2477"/>
                <a:gd name="connsiteX4" fmla="*/ 1829 w 1879"/>
                <a:gd name="connsiteY4" fmla="*/ 2474 h 2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9" h="2477">
                  <a:moveTo>
                    <a:pt x="1829" y="2474"/>
                  </a:moveTo>
                  <a:cubicBezTo>
                    <a:pt x="1936" y="2474"/>
                    <a:pt x="1936" y="2044"/>
                    <a:pt x="1183" y="1291"/>
                  </a:cubicBezTo>
                  <a:lnTo>
                    <a:pt x="1183" y="1291"/>
                  </a:lnTo>
                  <a:cubicBezTo>
                    <a:pt x="860" y="753"/>
                    <a:pt x="108" y="0"/>
                    <a:pt x="0" y="0"/>
                  </a:cubicBezTo>
                  <a:cubicBezTo>
                    <a:pt x="0" y="0"/>
                    <a:pt x="1398" y="2581"/>
                    <a:pt x="182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0" name="任意多边形: 形状 221">
              <a:extLst>
                <a:ext uri="{FF2B5EF4-FFF2-40B4-BE49-F238E27FC236}">
                  <a16:creationId xmlns:a16="http://schemas.microsoft.com/office/drawing/2014/main" xmlns="" id="{E1A700C4-E6E4-4AB3-A3AA-50B65163AB83}"/>
                </a:ext>
              </a:extLst>
            </p:cNvPr>
            <p:cNvSpPr/>
            <p:nvPr/>
          </p:nvSpPr>
          <p:spPr>
            <a:xfrm>
              <a:off x="140606" y="195472"/>
              <a:ext cx="17270" cy="10450"/>
            </a:xfrm>
            <a:custGeom>
              <a:avLst/>
              <a:gdLst>
                <a:gd name="connsiteX0" fmla="*/ 4087 w 4087"/>
                <a:gd name="connsiteY0" fmla="*/ 2474 h 2473"/>
                <a:gd name="connsiteX1" fmla="*/ 2474 w 4087"/>
                <a:gd name="connsiteY1" fmla="*/ 1291 h 2473"/>
                <a:gd name="connsiteX2" fmla="*/ 0 w 4087"/>
                <a:gd name="connsiteY2" fmla="*/ 0 h 2473"/>
                <a:gd name="connsiteX3" fmla="*/ 4087 w 4087"/>
                <a:gd name="connsiteY3" fmla="*/ 2474 h 2473"/>
              </a:gdLst>
              <a:ahLst/>
              <a:cxnLst>
                <a:cxn ang="0">
                  <a:pos x="connsiteX0" y="connsiteY0"/>
                </a:cxn>
                <a:cxn ang="0">
                  <a:pos x="connsiteX1" y="connsiteY1"/>
                </a:cxn>
                <a:cxn ang="0">
                  <a:pos x="connsiteX2" y="connsiteY2"/>
                </a:cxn>
                <a:cxn ang="0">
                  <a:pos x="connsiteX3" y="connsiteY3"/>
                </a:cxn>
              </a:cxnLst>
              <a:rect l="l" t="t" r="r" b="b"/>
              <a:pathLst>
                <a:path w="4087" h="2473">
                  <a:moveTo>
                    <a:pt x="4087" y="2474"/>
                  </a:moveTo>
                  <a:cubicBezTo>
                    <a:pt x="4087" y="2366"/>
                    <a:pt x="3442" y="1828"/>
                    <a:pt x="2474" y="1291"/>
                  </a:cubicBezTo>
                  <a:cubicBezTo>
                    <a:pt x="1398" y="645"/>
                    <a:pt x="108" y="0"/>
                    <a:pt x="0" y="0"/>
                  </a:cubicBezTo>
                  <a:cubicBezTo>
                    <a:pt x="0" y="0"/>
                    <a:pt x="3872" y="2474"/>
                    <a:pt x="4087"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1" name="任意多边形: 形状 222">
              <a:extLst>
                <a:ext uri="{FF2B5EF4-FFF2-40B4-BE49-F238E27FC236}">
                  <a16:creationId xmlns:a16="http://schemas.microsoft.com/office/drawing/2014/main" xmlns="" id="{17A585C9-79D6-4373-BCD9-3C3C942E8668}"/>
                </a:ext>
              </a:extLst>
            </p:cNvPr>
            <p:cNvSpPr/>
            <p:nvPr/>
          </p:nvSpPr>
          <p:spPr>
            <a:xfrm>
              <a:off x="141967" y="195472"/>
              <a:ext cx="27268" cy="9558"/>
            </a:xfrm>
            <a:custGeom>
              <a:avLst/>
              <a:gdLst>
                <a:gd name="connsiteX0" fmla="*/ 6453 w 6453"/>
                <a:gd name="connsiteY0" fmla="*/ 2259 h 2262"/>
                <a:gd name="connsiteX1" fmla="*/ 3765 w 6453"/>
                <a:gd name="connsiteY1" fmla="*/ 1183 h 2262"/>
                <a:gd name="connsiteX2" fmla="*/ 0 w 6453"/>
                <a:gd name="connsiteY2" fmla="*/ 0 h 2262"/>
                <a:gd name="connsiteX3" fmla="*/ 6453 w 6453"/>
                <a:gd name="connsiteY3" fmla="*/ 2259 h 2262"/>
              </a:gdLst>
              <a:ahLst/>
              <a:cxnLst>
                <a:cxn ang="0">
                  <a:pos x="connsiteX0" y="connsiteY0"/>
                </a:cxn>
                <a:cxn ang="0">
                  <a:pos x="connsiteX1" y="connsiteY1"/>
                </a:cxn>
                <a:cxn ang="0">
                  <a:pos x="connsiteX2" y="connsiteY2"/>
                </a:cxn>
                <a:cxn ang="0">
                  <a:pos x="connsiteX3" y="connsiteY3"/>
                </a:cxn>
              </a:cxnLst>
              <a:rect l="l" t="t" r="r" b="b"/>
              <a:pathLst>
                <a:path w="6453" h="2262">
                  <a:moveTo>
                    <a:pt x="6453" y="2259"/>
                  </a:moveTo>
                  <a:cubicBezTo>
                    <a:pt x="6238" y="2044"/>
                    <a:pt x="5163" y="1613"/>
                    <a:pt x="3765" y="1183"/>
                  </a:cubicBezTo>
                  <a:cubicBezTo>
                    <a:pt x="2044" y="538"/>
                    <a:pt x="215" y="0"/>
                    <a:pt x="0" y="0"/>
                  </a:cubicBezTo>
                  <a:cubicBezTo>
                    <a:pt x="108" y="0"/>
                    <a:pt x="6238" y="2366"/>
                    <a:pt x="6453" y="22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2" name="任意多边形: 形状 223">
              <a:extLst>
                <a:ext uri="{FF2B5EF4-FFF2-40B4-BE49-F238E27FC236}">
                  <a16:creationId xmlns:a16="http://schemas.microsoft.com/office/drawing/2014/main" xmlns="" id="{2A5597B6-AD0B-4A26-8D6A-E7FCD3A556F9}"/>
                </a:ext>
              </a:extLst>
            </p:cNvPr>
            <p:cNvSpPr/>
            <p:nvPr/>
          </p:nvSpPr>
          <p:spPr>
            <a:xfrm>
              <a:off x="143788" y="195015"/>
              <a:ext cx="36357" cy="9558"/>
            </a:xfrm>
            <a:custGeom>
              <a:avLst/>
              <a:gdLst>
                <a:gd name="connsiteX0" fmla="*/ 8604 w 8604"/>
                <a:gd name="connsiteY0" fmla="*/ 2259 h 2262"/>
                <a:gd name="connsiteX1" fmla="*/ 4948 w 8604"/>
                <a:gd name="connsiteY1" fmla="*/ 1183 h 2262"/>
                <a:gd name="connsiteX2" fmla="*/ 0 w 8604"/>
                <a:gd name="connsiteY2" fmla="*/ 0 h 2262"/>
                <a:gd name="connsiteX3" fmla="*/ 8604 w 8604"/>
                <a:gd name="connsiteY3" fmla="*/ 2259 h 2262"/>
              </a:gdLst>
              <a:ahLst/>
              <a:cxnLst>
                <a:cxn ang="0">
                  <a:pos x="connsiteX0" y="connsiteY0"/>
                </a:cxn>
                <a:cxn ang="0">
                  <a:pos x="connsiteX1" y="connsiteY1"/>
                </a:cxn>
                <a:cxn ang="0">
                  <a:pos x="connsiteX2" y="connsiteY2"/>
                </a:cxn>
                <a:cxn ang="0">
                  <a:pos x="connsiteX3" y="connsiteY3"/>
                </a:cxn>
              </a:cxnLst>
              <a:rect l="l" t="t" r="r" b="b"/>
              <a:pathLst>
                <a:path w="8604" h="2262">
                  <a:moveTo>
                    <a:pt x="8604" y="2259"/>
                  </a:moveTo>
                  <a:cubicBezTo>
                    <a:pt x="8174" y="2044"/>
                    <a:pt x="6668" y="1613"/>
                    <a:pt x="4948" y="1183"/>
                  </a:cubicBezTo>
                  <a:cubicBezTo>
                    <a:pt x="2581" y="538"/>
                    <a:pt x="108" y="108"/>
                    <a:pt x="0" y="0"/>
                  </a:cubicBezTo>
                  <a:cubicBezTo>
                    <a:pt x="108" y="0"/>
                    <a:pt x="8497" y="2366"/>
                    <a:pt x="8604" y="22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3" name="任意多边形: 形状 224">
              <a:extLst>
                <a:ext uri="{FF2B5EF4-FFF2-40B4-BE49-F238E27FC236}">
                  <a16:creationId xmlns:a16="http://schemas.microsoft.com/office/drawing/2014/main" xmlns="" id="{521B9CDA-6AF6-4C14-9E49-2A3F26158C90}"/>
                </a:ext>
              </a:extLst>
            </p:cNvPr>
            <p:cNvSpPr/>
            <p:nvPr/>
          </p:nvSpPr>
          <p:spPr>
            <a:xfrm>
              <a:off x="145605" y="195015"/>
              <a:ext cx="45446" cy="8650"/>
            </a:xfrm>
            <a:custGeom>
              <a:avLst/>
              <a:gdLst>
                <a:gd name="connsiteX0" fmla="*/ 10756 w 10755"/>
                <a:gd name="connsiteY0" fmla="*/ 2044 h 2047"/>
                <a:gd name="connsiteX1" fmla="*/ 6131 w 10755"/>
                <a:gd name="connsiteY1" fmla="*/ 1076 h 2047"/>
                <a:gd name="connsiteX2" fmla="*/ 0 w 10755"/>
                <a:gd name="connsiteY2" fmla="*/ 0 h 2047"/>
                <a:gd name="connsiteX3" fmla="*/ 10756 w 10755"/>
                <a:gd name="connsiteY3" fmla="*/ 2044 h 2047"/>
              </a:gdLst>
              <a:ahLst/>
              <a:cxnLst>
                <a:cxn ang="0">
                  <a:pos x="connsiteX0" y="connsiteY0"/>
                </a:cxn>
                <a:cxn ang="0">
                  <a:pos x="connsiteX1" y="connsiteY1"/>
                </a:cxn>
                <a:cxn ang="0">
                  <a:pos x="connsiteX2" y="connsiteY2"/>
                </a:cxn>
                <a:cxn ang="0">
                  <a:pos x="connsiteX3" y="connsiteY3"/>
                </a:cxn>
              </a:cxnLst>
              <a:rect l="l" t="t" r="r" b="b"/>
              <a:pathLst>
                <a:path w="10755" h="2047">
                  <a:moveTo>
                    <a:pt x="10756" y="2044"/>
                  </a:moveTo>
                  <a:cubicBezTo>
                    <a:pt x="10110" y="1828"/>
                    <a:pt x="8282" y="1398"/>
                    <a:pt x="6131" y="1076"/>
                  </a:cubicBezTo>
                  <a:cubicBezTo>
                    <a:pt x="2904" y="430"/>
                    <a:pt x="0" y="0"/>
                    <a:pt x="0" y="0"/>
                  </a:cubicBezTo>
                  <a:cubicBezTo>
                    <a:pt x="0" y="0"/>
                    <a:pt x="10325" y="2151"/>
                    <a:pt x="10756" y="20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4" name="任意多边形: 形状 225">
              <a:extLst>
                <a:ext uri="{FF2B5EF4-FFF2-40B4-BE49-F238E27FC236}">
                  <a16:creationId xmlns:a16="http://schemas.microsoft.com/office/drawing/2014/main" xmlns="" id="{10C3677B-DDDF-41B0-B265-9430EF6F9C1A}"/>
                </a:ext>
              </a:extLst>
            </p:cNvPr>
            <p:cNvSpPr/>
            <p:nvPr/>
          </p:nvSpPr>
          <p:spPr>
            <a:xfrm>
              <a:off x="146513" y="195015"/>
              <a:ext cx="54536" cy="8181"/>
            </a:xfrm>
            <a:custGeom>
              <a:avLst/>
              <a:gdLst>
                <a:gd name="connsiteX0" fmla="*/ 12907 w 12906"/>
                <a:gd name="connsiteY0" fmla="*/ 1936 h 1936"/>
                <a:gd name="connsiteX1" fmla="*/ 7314 w 12906"/>
                <a:gd name="connsiteY1" fmla="*/ 968 h 1936"/>
                <a:gd name="connsiteX2" fmla="*/ 0 w 12906"/>
                <a:gd name="connsiteY2" fmla="*/ 0 h 1936"/>
                <a:gd name="connsiteX3" fmla="*/ 12907 w 12906"/>
                <a:gd name="connsiteY3" fmla="*/ 1936 h 1936"/>
              </a:gdLst>
              <a:ahLst/>
              <a:cxnLst>
                <a:cxn ang="0">
                  <a:pos x="connsiteX0" y="connsiteY0"/>
                </a:cxn>
                <a:cxn ang="0">
                  <a:pos x="connsiteX1" y="connsiteY1"/>
                </a:cxn>
                <a:cxn ang="0">
                  <a:pos x="connsiteX2" y="connsiteY2"/>
                </a:cxn>
                <a:cxn ang="0">
                  <a:pos x="connsiteX3" y="connsiteY3"/>
                </a:cxn>
              </a:cxnLst>
              <a:rect l="l" t="t" r="r" b="b"/>
              <a:pathLst>
                <a:path w="12906" h="1936">
                  <a:moveTo>
                    <a:pt x="12907" y="1936"/>
                  </a:moveTo>
                  <a:cubicBezTo>
                    <a:pt x="12476" y="1828"/>
                    <a:pt x="10110" y="1398"/>
                    <a:pt x="7314" y="968"/>
                  </a:cubicBezTo>
                  <a:cubicBezTo>
                    <a:pt x="3764" y="430"/>
                    <a:pt x="430" y="0"/>
                    <a:pt x="0" y="0"/>
                  </a:cubicBezTo>
                  <a:cubicBezTo>
                    <a:pt x="215" y="0"/>
                    <a:pt x="12476" y="1828"/>
                    <a:pt x="12907"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5" name="任意多边形: 形状 226">
              <a:extLst>
                <a:ext uri="{FF2B5EF4-FFF2-40B4-BE49-F238E27FC236}">
                  <a16:creationId xmlns:a16="http://schemas.microsoft.com/office/drawing/2014/main" xmlns="" id="{823D32AC-8D5B-4AD2-9D45-21D65F93687C}"/>
                </a:ext>
              </a:extLst>
            </p:cNvPr>
            <p:cNvSpPr/>
            <p:nvPr/>
          </p:nvSpPr>
          <p:spPr>
            <a:xfrm>
              <a:off x="148330" y="194998"/>
              <a:ext cx="62264" cy="7289"/>
            </a:xfrm>
            <a:custGeom>
              <a:avLst/>
              <a:gdLst>
                <a:gd name="connsiteX0" fmla="*/ 14735 w 14735"/>
                <a:gd name="connsiteY0" fmla="*/ 1725 h 1725"/>
                <a:gd name="connsiteX1" fmla="*/ 8282 w 14735"/>
                <a:gd name="connsiteY1" fmla="*/ 865 h 1725"/>
                <a:gd name="connsiteX2" fmla="*/ 0 w 14735"/>
                <a:gd name="connsiteY2" fmla="*/ 5 h 1725"/>
                <a:gd name="connsiteX3" fmla="*/ 14735 w 14735"/>
                <a:gd name="connsiteY3" fmla="*/ 1725 h 1725"/>
              </a:gdLst>
              <a:ahLst/>
              <a:cxnLst>
                <a:cxn ang="0">
                  <a:pos x="connsiteX0" y="connsiteY0"/>
                </a:cxn>
                <a:cxn ang="0">
                  <a:pos x="connsiteX1" y="connsiteY1"/>
                </a:cxn>
                <a:cxn ang="0">
                  <a:pos x="connsiteX2" y="connsiteY2"/>
                </a:cxn>
                <a:cxn ang="0">
                  <a:pos x="connsiteX3" y="connsiteY3"/>
                </a:cxn>
              </a:cxnLst>
              <a:rect l="l" t="t" r="r" b="b"/>
              <a:pathLst>
                <a:path w="14735" h="1725">
                  <a:moveTo>
                    <a:pt x="14735" y="1725"/>
                  </a:moveTo>
                  <a:cubicBezTo>
                    <a:pt x="14305" y="1618"/>
                    <a:pt x="11724" y="1295"/>
                    <a:pt x="8282" y="865"/>
                  </a:cubicBezTo>
                  <a:cubicBezTo>
                    <a:pt x="3872" y="327"/>
                    <a:pt x="0" y="5"/>
                    <a:pt x="0" y="5"/>
                  </a:cubicBezTo>
                  <a:cubicBezTo>
                    <a:pt x="108" y="-103"/>
                    <a:pt x="14197" y="1725"/>
                    <a:pt x="14735" y="17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6" name="任意多边形: 形状 227">
              <a:extLst>
                <a:ext uri="{FF2B5EF4-FFF2-40B4-BE49-F238E27FC236}">
                  <a16:creationId xmlns:a16="http://schemas.microsoft.com/office/drawing/2014/main" xmlns="" id="{2D06F277-E1F8-421C-B980-382C5A7CD983}"/>
                </a:ext>
              </a:extLst>
            </p:cNvPr>
            <p:cNvSpPr/>
            <p:nvPr/>
          </p:nvSpPr>
          <p:spPr>
            <a:xfrm>
              <a:off x="149239" y="194563"/>
              <a:ext cx="69537" cy="6816"/>
            </a:xfrm>
            <a:custGeom>
              <a:avLst/>
              <a:gdLst>
                <a:gd name="connsiteX0" fmla="*/ 9250 w 16456"/>
                <a:gd name="connsiteY0" fmla="*/ 753 h 1613"/>
                <a:gd name="connsiteX1" fmla="*/ 0 w 16456"/>
                <a:gd name="connsiteY1" fmla="*/ 0 h 1613"/>
                <a:gd name="connsiteX2" fmla="*/ 7314 w 16456"/>
                <a:gd name="connsiteY2" fmla="*/ 645 h 1613"/>
                <a:gd name="connsiteX3" fmla="*/ 16456 w 16456"/>
                <a:gd name="connsiteY3" fmla="*/ 1613 h 1613"/>
                <a:gd name="connsiteX4" fmla="*/ 9250 w 16456"/>
                <a:gd name="connsiteY4" fmla="*/ 75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613">
                  <a:moveTo>
                    <a:pt x="9250" y="753"/>
                  </a:moveTo>
                  <a:cubicBezTo>
                    <a:pt x="4948" y="323"/>
                    <a:pt x="538" y="0"/>
                    <a:pt x="0" y="0"/>
                  </a:cubicBezTo>
                  <a:cubicBezTo>
                    <a:pt x="2474" y="215"/>
                    <a:pt x="4840" y="430"/>
                    <a:pt x="7314" y="645"/>
                  </a:cubicBezTo>
                  <a:cubicBezTo>
                    <a:pt x="10325" y="968"/>
                    <a:pt x="13337" y="1506"/>
                    <a:pt x="16456" y="1613"/>
                  </a:cubicBezTo>
                  <a:cubicBezTo>
                    <a:pt x="15918" y="1506"/>
                    <a:pt x="13014" y="1183"/>
                    <a:pt x="9250" y="7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7" name="任意多边形: 形状 228">
              <a:extLst>
                <a:ext uri="{FF2B5EF4-FFF2-40B4-BE49-F238E27FC236}">
                  <a16:creationId xmlns:a16="http://schemas.microsoft.com/office/drawing/2014/main" xmlns="" id="{B7A7F671-6586-4ABE-AC7D-DDA8C272ADC2}"/>
                </a:ext>
              </a:extLst>
            </p:cNvPr>
            <p:cNvSpPr/>
            <p:nvPr/>
          </p:nvSpPr>
          <p:spPr>
            <a:xfrm>
              <a:off x="150148" y="191495"/>
              <a:ext cx="97713" cy="8519"/>
            </a:xfrm>
            <a:custGeom>
              <a:avLst/>
              <a:gdLst>
                <a:gd name="connsiteX0" fmla="*/ 12907 w 23124"/>
                <a:gd name="connsiteY0" fmla="*/ 81 h 2016"/>
                <a:gd name="connsiteX1" fmla="*/ 753 w 23124"/>
                <a:gd name="connsiteY1" fmla="*/ 403 h 2016"/>
                <a:gd name="connsiteX2" fmla="*/ 3227 w 23124"/>
                <a:gd name="connsiteY2" fmla="*/ 403 h 2016"/>
                <a:gd name="connsiteX3" fmla="*/ 753 w 23124"/>
                <a:gd name="connsiteY3" fmla="*/ 403 h 2016"/>
                <a:gd name="connsiteX4" fmla="*/ 5055 w 23124"/>
                <a:gd name="connsiteY4" fmla="*/ 403 h 2016"/>
                <a:gd name="connsiteX5" fmla="*/ 753 w 23124"/>
                <a:gd name="connsiteY5" fmla="*/ 403 h 2016"/>
                <a:gd name="connsiteX6" fmla="*/ 3442 w 23124"/>
                <a:gd name="connsiteY6" fmla="*/ 403 h 2016"/>
                <a:gd name="connsiteX7" fmla="*/ 753 w 23124"/>
                <a:gd name="connsiteY7" fmla="*/ 403 h 2016"/>
                <a:gd name="connsiteX8" fmla="*/ 3764 w 23124"/>
                <a:gd name="connsiteY8" fmla="*/ 511 h 2016"/>
                <a:gd name="connsiteX9" fmla="*/ 645 w 23124"/>
                <a:gd name="connsiteY9" fmla="*/ 511 h 2016"/>
                <a:gd name="connsiteX10" fmla="*/ 3872 w 23124"/>
                <a:gd name="connsiteY10" fmla="*/ 618 h 2016"/>
                <a:gd name="connsiteX11" fmla="*/ 538 w 23124"/>
                <a:gd name="connsiteY11" fmla="*/ 511 h 2016"/>
                <a:gd name="connsiteX12" fmla="*/ 3872 w 23124"/>
                <a:gd name="connsiteY12" fmla="*/ 618 h 2016"/>
                <a:gd name="connsiteX13" fmla="*/ 430 w 23124"/>
                <a:gd name="connsiteY13" fmla="*/ 511 h 2016"/>
                <a:gd name="connsiteX14" fmla="*/ 3980 w 23124"/>
                <a:gd name="connsiteY14" fmla="*/ 726 h 2016"/>
                <a:gd name="connsiteX15" fmla="*/ 215 w 23124"/>
                <a:gd name="connsiteY15" fmla="*/ 511 h 2016"/>
                <a:gd name="connsiteX16" fmla="*/ 4302 w 23124"/>
                <a:gd name="connsiteY16" fmla="*/ 834 h 2016"/>
                <a:gd name="connsiteX17" fmla="*/ 0 w 23124"/>
                <a:gd name="connsiteY17" fmla="*/ 618 h 2016"/>
                <a:gd name="connsiteX18" fmla="*/ 7959 w 23124"/>
                <a:gd name="connsiteY18" fmla="*/ 1156 h 2016"/>
                <a:gd name="connsiteX19" fmla="*/ 17962 w 23124"/>
                <a:gd name="connsiteY19" fmla="*/ 2017 h 2016"/>
                <a:gd name="connsiteX20" fmla="*/ 10540 w 23124"/>
                <a:gd name="connsiteY20" fmla="*/ 1371 h 2016"/>
                <a:gd name="connsiteX21" fmla="*/ 19468 w 23124"/>
                <a:gd name="connsiteY21" fmla="*/ 1802 h 2016"/>
                <a:gd name="connsiteX22" fmla="*/ 11724 w 23124"/>
                <a:gd name="connsiteY22" fmla="*/ 1264 h 2016"/>
                <a:gd name="connsiteX23" fmla="*/ 20758 w 23124"/>
                <a:gd name="connsiteY23" fmla="*/ 1586 h 2016"/>
                <a:gd name="connsiteX24" fmla="*/ 12692 w 23124"/>
                <a:gd name="connsiteY24" fmla="*/ 1156 h 2016"/>
                <a:gd name="connsiteX25" fmla="*/ 21726 w 23124"/>
                <a:gd name="connsiteY25" fmla="*/ 1371 h 2016"/>
                <a:gd name="connsiteX26" fmla="*/ 13552 w 23124"/>
                <a:gd name="connsiteY26" fmla="*/ 1049 h 2016"/>
                <a:gd name="connsiteX27" fmla="*/ 22479 w 23124"/>
                <a:gd name="connsiteY27" fmla="*/ 1156 h 2016"/>
                <a:gd name="connsiteX28" fmla="*/ 14197 w 23124"/>
                <a:gd name="connsiteY28" fmla="*/ 834 h 2016"/>
                <a:gd name="connsiteX29" fmla="*/ 22909 w 23124"/>
                <a:gd name="connsiteY29" fmla="*/ 834 h 2016"/>
                <a:gd name="connsiteX30" fmla="*/ 14628 w 23124"/>
                <a:gd name="connsiteY30" fmla="*/ 618 h 2016"/>
                <a:gd name="connsiteX31" fmla="*/ 23124 w 23124"/>
                <a:gd name="connsiteY31" fmla="*/ 511 h 2016"/>
                <a:gd name="connsiteX32" fmla="*/ 15058 w 23124"/>
                <a:gd name="connsiteY32" fmla="*/ 403 h 2016"/>
                <a:gd name="connsiteX33" fmla="*/ 23124 w 23124"/>
                <a:gd name="connsiteY33" fmla="*/ 296 h 2016"/>
                <a:gd name="connsiteX34" fmla="*/ 15273 w 23124"/>
                <a:gd name="connsiteY34" fmla="*/ 296 h 2016"/>
                <a:gd name="connsiteX35" fmla="*/ 22802 w 23124"/>
                <a:gd name="connsiteY35" fmla="*/ 81 h 2016"/>
                <a:gd name="connsiteX36" fmla="*/ 12907 w 23124"/>
                <a:gd name="connsiteY36" fmla="*/ 81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124" h="2016">
                  <a:moveTo>
                    <a:pt x="12907" y="81"/>
                  </a:moveTo>
                  <a:cubicBezTo>
                    <a:pt x="8174" y="188"/>
                    <a:pt x="2044" y="296"/>
                    <a:pt x="753" y="403"/>
                  </a:cubicBezTo>
                  <a:cubicBezTo>
                    <a:pt x="1613" y="403"/>
                    <a:pt x="2474" y="403"/>
                    <a:pt x="3227" y="403"/>
                  </a:cubicBezTo>
                  <a:cubicBezTo>
                    <a:pt x="2044" y="403"/>
                    <a:pt x="1183" y="403"/>
                    <a:pt x="753" y="403"/>
                  </a:cubicBezTo>
                  <a:cubicBezTo>
                    <a:pt x="2151" y="403"/>
                    <a:pt x="3657" y="403"/>
                    <a:pt x="5055" y="403"/>
                  </a:cubicBezTo>
                  <a:cubicBezTo>
                    <a:pt x="3657" y="403"/>
                    <a:pt x="2151" y="403"/>
                    <a:pt x="753" y="403"/>
                  </a:cubicBezTo>
                  <a:cubicBezTo>
                    <a:pt x="1613" y="403"/>
                    <a:pt x="2581" y="403"/>
                    <a:pt x="3442" y="403"/>
                  </a:cubicBezTo>
                  <a:cubicBezTo>
                    <a:pt x="2259" y="403"/>
                    <a:pt x="1291" y="403"/>
                    <a:pt x="753" y="403"/>
                  </a:cubicBezTo>
                  <a:cubicBezTo>
                    <a:pt x="1721" y="403"/>
                    <a:pt x="2796" y="403"/>
                    <a:pt x="3764" y="511"/>
                  </a:cubicBezTo>
                  <a:cubicBezTo>
                    <a:pt x="2366" y="511"/>
                    <a:pt x="1183" y="511"/>
                    <a:pt x="645" y="511"/>
                  </a:cubicBezTo>
                  <a:cubicBezTo>
                    <a:pt x="1721" y="511"/>
                    <a:pt x="2796" y="618"/>
                    <a:pt x="3872" y="618"/>
                  </a:cubicBezTo>
                  <a:cubicBezTo>
                    <a:pt x="2259" y="618"/>
                    <a:pt x="968" y="511"/>
                    <a:pt x="538" y="511"/>
                  </a:cubicBezTo>
                  <a:cubicBezTo>
                    <a:pt x="1613" y="511"/>
                    <a:pt x="2689" y="618"/>
                    <a:pt x="3872" y="618"/>
                  </a:cubicBezTo>
                  <a:cubicBezTo>
                    <a:pt x="1829" y="511"/>
                    <a:pt x="430" y="511"/>
                    <a:pt x="430" y="511"/>
                  </a:cubicBezTo>
                  <a:cubicBezTo>
                    <a:pt x="1613" y="511"/>
                    <a:pt x="2796" y="618"/>
                    <a:pt x="3980" y="726"/>
                  </a:cubicBezTo>
                  <a:cubicBezTo>
                    <a:pt x="1721" y="618"/>
                    <a:pt x="215" y="511"/>
                    <a:pt x="215" y="511"/>
                  </a:cubicBezTo>
                  <a:cubicBezTo>
                    <a:pt x="1613" y="618"/>
                    <a:pt x="3012" y="726"/>
                    <a:pt x="4302" y="834"/>
                  </a:cubicBezTo>
                  <a:cubicBezTo>
                    <a:pt x="2044" y="726"/>
                    <a:pt x="215" y="618"/>
                    <a:pt x="0" y="618"/>
                  </a:cubicBezTo>
                  <a:cubicBezTo>
                    <a:pt x="2689" y="834"/>
                    <a:pt x="5270" y="941"/>
                    <a:pt x="7959" y="1156"/>
                  </a:cubicBezTo>
                  <a:cubicBezTo>
                    <a:pt x="11401" y="1479"/>
                    <a:pt x="14628" y="2017"/>
                    <a:pt x="17962" y="2017"/>
                  </a:cubicBezTo>
                  <a:cubicBezTo>
                    <a:pt x="17316" y="1909"/>
                    <a:pt x="14520" y="1694"/>
                    <a:pt x="10540" y="1371"/>
                  </a:cubicBezTo>
                  <a:cubicBezTo>
                    <a:pt x="13552" y="1586"/>
                    <a:pt x="16456" y="1802"/>
                    <a:pt x="19468" y="1802"/>
                  </a:cubicBezTo>
                  <a:cubicBezTo>
                    <a:pt x="18822" y="1694"/>
                    <a:pt x="15918" y="1479"/>
                    <a:pt x="11724" y="1264"/>
                  </a:cubicBezTo>
                  <a:cubicBezTo>
                    <a:pt x="14735" y="1479"/>
                    <a:pt x="17747" y="1586"/>
                    <a:pt x="20758" y="1586"/>
                  </a:cubicBezTo>
                  <a:cubicBezTo>
                    <a:pt x="20113" y="1479"/>
                    <a:pt x="17209" y="1371"/>
                    <a:pt x="12692" y="1156"/>
                  </a:cubicBezTo>
                  <a:cubicBezTo>
                    <a:pt x="15703" y="1264"/>
                    <a:pt x="18715" y="1371"/>
                    <a:pt x="21726" y="1371"/>
                  </a:cubicBezTo>
                  <a:cubicBezTo>
                    <a:pt x="20866" y="1264"/>
                    <a:pt x="17532" y="1156"/>
                    <a:pt x="13552" y="1049"/>
                  </a:cubicBezTo>
                  <a:cubicBezTo>
                    <a:pt x="16564" y="1156"/>
                    <a:pt x="19468" y="1264"/>
                    <a:pt x="22479" y="1156"/>
                  </a:cubicBezTo>
                  <a:cubicBezTo>
                    <a:pt x="21726" y="1156"/>
                    <a:pt x="18500" y="941"/>
                    <a:pt x="14197" y="834"/>
                  </a:cubicBezTo>
                  <a:cubicBezTo>
                    <a:pt x="17101" y="834"/>
                    <a:pt x="20005" y="941"/>
                    <a:pt x="22909" y="834"/>
                  </a:cubicBezTo>
                  <a:cubicBezTo>
                    <a:pt x="22157" y="834"/>
                    <a:pt x="18392" y="726"/>
                    <a:pt x="14628" y="618"/>
                  </a:cubicBezTo>
                  <a:cubicBezTo>
                    <a:pt x="17424" y="618"/>
                    <a:pt x="20221" y="618"/>
                    <a:pt x="23124" y="511"/>
                  </a:cubicBezTo>
                  <a:cubicBezTo>
                    <a:pt x="22264" y="511"/>
                    <a:pt x="18822" y="403"/>
                    <a:pt x="15058" y="403"/>
                  </a:cubicBezTo>
                  <a:cubicBezTo>
                    <a:pt x="17747" y="403"/>
                    <a:pt x="20436" y="403"/>
                    <a:pt x="23124" y="296"/>
                  </a:cubicBezTo>
                  <a:cubicBezTo>
                    <a:pt x="22479" y="296"/>
                    <a:pt x="19252" y="296"/>
                    <a:pt x="15273" y="296"/>
                  </a:cubicBezTo>
                  <a:cubicBezTo>
                    <a:pt x="17747" y="296"/>
                    <a:pt x="20328" y="296"/>
                    <a:pt x="22802" y="81"/>
                  </a:cubicBezTo>
                  <a:cubicBezTo>
                    <a:pt x="21941" y="-27"/>
                    <a:pt x="18285" y="-27"/>
                    <a:pt x="12907"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8" name="任意多边形: 形状 229">
              <a:extLst>
                <a:ext uri="{FF2B5EF4-FFF2-40B4-BE49-F238E27FC236}">
                  <a16:creationId xmlns:a16="http://schemas.microsoft.com/office/drawing/2014/main" xmlns="" id="{4BB6A388-A47C-4C2E-92D5-75A2708BAA8A}"/>
                </a:ext>
              </a:extLst>
            </p:cNvPr>
            <p:cNvSpPr/>
            <p:nvPr/>
          </p:nvSpPr>
          <p:spPr>
            <a:xfrm>
              <a:off x="152877" y="190473"/>
              <a:ext cx="89984" cy="2726"/>
            </a:xfrm>
            <a:custGeom>
              <a:avLst/>
              <a:gdLst>
                <a:gd name="connsiteX0" fmla="*/ 0 w 21295"/>
                <a:gd name="connsiteY0" fmla="*/ 645 h 645"/>
                <a:gd name="connsiteX1" fmla="*/ 9680 w 21295"/>
                <a:gd name="connsiteY1" fmla="*/ 323 h 645"/>
                <a:gd name="connsiteX2" fmla="*/ 21296 w 21295"/>
                <a:gd name="connsiteY2" fmla="*/ 0 h 645"/>
                <a:gd name="connsiteX3" fmla="*/ 11724 w 21295"/>
                <a:gd name="connsiteY3" fmla="*/ 215 h 645"/>
                <a:gd name="connsiteX4" fmla="*/ 0 w 21295"/>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95" h="645">
                  <a:moveTo>
                    <a:pt x="0" y="645"/>
                  </a:moveTo>
                  <a:cubicBezTo>
                    <a:pt x="3227" y="538"/>
                    <a:pt x="6453" y="430"/>
                    <a:pt x="9680" y="323"/>
                  </a:cubicBezTo>
                  <a:cubicBezTo>
                    <a:pt x="13552" y="215"/>
                    <a:pt x="17424" y="430"/>
                    <a:pt x="21296" y="0"/>
                  </a:cubicBezTo>
                  <a:cubicBezTo>
                    <a:pt x="20758" y="0"/>
                    <a:pt x="17424" y="0"/>
                    <a:pt x="11724" y="215"/>
                  </a:cubicBezTo>
                  <a:cubicBezTo>
                    <a:pt x="8067" y="215"/>
                    <a:pt x="1291" y="538"/>
                    <a:pt x="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9" name="任意多边形: 形状 230">
              <a:extLst>
                <a:ext uri="{FF2B5EF4-FFF2-40B4-BE49-F238E27FC236}">
                  <a16:creationId xmlns:a16="http://schemas.microsoft.com/office/drawing/2014/main" xmlns="" id="{B133DFAF-2DAF-40BC-A4D4-1964D9C99913}"/>
                </a:ext>
              </a:extLst>
            </p:cNvPr>
            <p:cNvSpPr/>
            <p:nvPr/>
          </p:nvSpPr>
          <p:spPr>
            <a:xfrm>
              <a:off x="152421" y="189108"/>
              <a:ext cx="86807" cy="3634"/>
            </a:xfrm>
            <a:custGeom>
              <a:avLst/>
              <a:gdLst>
                <a:gd name="connsiteX0" fmla="*/ 0 w 20543"/>
                <a:gd name="connsiteY0" fmla="*/ 860 h 860"/>
                <a:gd name="connsiteX1" fmla="*/ 9357 w 20543"/>
                <a:gd name="connsiteY1" fmla="*/ 430 h 860"/>
                <a:gd name="connsiteX2" fmla="*/ 20543 w 20543"/>
                <a:gd name="connsiteY2" fmla="*/ 0 h 860"/>
                <a:gd name="connsiteX3" fmla="*/ 11293 w 20543"/>
                <a:gd name="connsiteY3" fmla="*/ 323 h 860"/>
                <a:gd name="connsiteX4" fmla="*/ 0 w 20543"/>
                <a:gd name="connsiteY4" fmla="*/ 860 h 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860">
                  <a:moveTo>
                    <a:pt x="0" y="860"/>
                  </a:moveTo>
                  <a:cubicBezTo>
                    <a:pt x="3119" y="753"/>
                    <a:pt x="6238" y="538"/>
                    <a:pt x="9357" y="430"/>
                  </a:cubicBezTo>
                  <a:cubicBezTo>
                    <a:pt x="13122" y="323"/>
                    <a:pt x="16779" y="430"/>
                    <a:pt x="20543" y="0"/>
                  </a:cubicBezTo>
                  <a:cubicBezTo>
                    <a:pt x="19575" y="0"/>
                    <a:pt x="15703" y="108"/>
                    <a:pt x="11293" y="323"/>
                  </a:cubicBezTo>
                  <a:cubicBezTo>
                    <a:pt x="7206" y="538"/>
                    <a:pt x="1183" y="860"/>
                    <a:pt x="0" y="8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0" name="任意多边形: 形状 232">
              <a:extLst>
                <a:ext uri="{FF2B5EF4-FFF2-40B4-BE49-F238E27FC236}">
                  <a16:creationId xmlns:a16="http://schemas.microsoft.com/office/drawing/2014/main" xmlns="" id="{4202BFC6-F1F4-42E0-9EBA-B9AD7967927F}"/>
                </a:ext>
              </a:extLst>
            </p:cNvPr>
            <p:cNvSpPr/>
            <p:nvPr/>
          </p:nvSpPr>
          <p:spPr>
            <a:xfrm>
              <a:off x="151512" y="188651"/>
              <a:ext cx="82716" cy="4090"/>
            </a:xfrm>
            <a:custGeom>
              <a:avLst/>
              <a:gdLst>
                <a:gd name="connsiteX0" fmla="*/ 0 w 19575"/>
                <a:gd name="connsiteY0" fmla="*/ 968 h 968"/>
                <a:gd name="connsiteX1" fmla="*/ 19575 w 19575"/>
                <a:gd name="connsiteY1" fmla="*/ 0 h 968"/>
                <a:gd name="connsiteX2" fmla="*/ 10756 w 19575"/>
                <a:gd name="connsiteY2" fmla="*/ 323 h 968"/>
                <a:gd name="connsiteX3" fmla="*/ 0 w 19575"/>
                <a:gd name="connsiteY3" fmla="*/ 968 h 968"/>
              </a:gdLst>
              <a:ahLst/>
              <a:cxnLst>
                <a:cxn ang="0">
                  <a:pos x="connsiteX0" y="connsiteY0"/>
                </a:cxn>
                <a:cxn ang="0">
                  <a:pos x="connsiteX1" y="connsiteY1"/>
                </a:cxn>
                <a:cxn ang="0">
                  <a:pos x="connsiteX2" y="connsiteY2"/>
                </a:cxn>
                <a:cxn ang="0">
                  <a:pos x="connsiteX3" y="connsiteY3"/>
                </a:cxn>
              </a:cxnLst>
              <a:rect l="l" t="t" r="r" b="b"/>
              <a:pathLst>
                <a:path w="19575" h="968">
                  <a:moveTo>
                    <a:pt x="0" y="968"/>
                  </a:moveTo>
                  <a:cubicBezTo>
                    <a:pt x="6453" y="645"/>
                    <a:pt x="13014" y="430"/>
                    <a:pt x="19575" y="0"/>
                  </a:cubicBezTo>
                  <a:cubicBezTo>
                    <a:pt x="18715" y="0"/>
                    <a:pt x="15165" y="108"/>
                    <a:pt x="10756" y="323"/>
                  </a:cubicBezTo>
                  <a:cubicBezTo>
                    <a:pt x="6561" y="538"/>
                    <a:pt x="968" y="860"/>
                    <a:pt x="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1" name="任意多边形: 形状 233">
              <a:extLst>
                <a:ext uri="{FF2B5EF4-FFF2-40B4-BE49-F238E27FC236}">
                  <a16:creationId xmlns:a16="http://schemas.microsoft.com/office/drawing/2014/main" xmlns="" id="{AD30A53E-3676-4CC6-8972-D90F7242E767}"/>
                </a:ext>
              </a:extLst>
            </p:cNvPr>
            <p:cNvSpPr/>
            <p:nvPr/>
          </p:nvSpPr>
          <p:spPr>
            <a:xfrm>
              <a:off x="149695" y="186834"/>
              <a:ext cx="78169" cy="5907"/>
            </a:xfrm>
            <a:custGeom>
              <a:avLst/>
              <a:gdLst>
                <a:gd name="connsiteX0" fmla="*/ 9142 w 18499"/>
                <a:gd name="connsiteY0" fmla="*/ 538 h 1398"/>
                <a:gd name="connsiteX1" fmla="*/ 0 w 18499"/>
                <a:gd name="connsiteY1" fmla="*/ 1398 h 1398"/>
                <a:gd name="connsiteX2" fmla="*/ 5700 w 18499"/>
                <a:gd name="connsiteY2" fmla="*/ 968 h 1398"/>
                <a:gd name="connsiteX3" fmla="*/ 215 w 18499"/>
                <a:gd name="connsiteY3" fmla="*/ 1398 h 1398"/>
                <a:gd name="connsiteX4" fmla="*/ 18500 w 18499"/>
                <a:gd name="connsiteY4" fmla="*/ 215 h 1398"/>
                <a:gd name="connsiteX5" fmla="*/ 10218 w 18499"/>
                <a:gd name="connsiteY5" fmla="*/ 645 h 1398"/>
                <a:gd name="connsiteX6" fmla="*/ 8497 w 18499"/>
                <a:gd name="connsiteY6" fmla="*/ 753 h 1398"/>
                <a:gd name="connsiteX7" fmla="*/ 16671 w 18499"/>
                <a:gd name="connsiteY7" fmla="*/ 0 h 1398"/>
                <a:gd name="connsiteX8" fmla="*/ 9142 w 18499"/>
                <a:gd name="connsiteY8" fmla="*/ 53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99" h="1398">
                  <a:moveTo>
                    <a:pt x="9142" y="538"/>
                  </a:moveTo>
                  <a:cubicBezTo>
                    <a:pt x="3980" y="968"/>
                    <a:pt x="0" y="1398"/>
                    <a:pt x="0" y="1398"/>
                  </a:cubicBezTo>
                  <a:cubicBezTo>
                    <a:pt x="1936" y="1291"/>
                    <a:pt x="3764" y="1076"/>
                    <a:pt x="5700" y="968"/>
                  </a:cubicBezTo>
                  <a:cubicBezTo>
                    <a:pt x="3119" y="1183"/>
                    <a:pt x="860" y="1398"/>
                    <a:pt x="215" y="1398"/>
                  </a:cubicBezTo>
                  <a:cubicBezTo>
                    <a:pt x="6346" y="968"/>
                    <a:pt x="12369" y="753"/>
                    <a:pt x="18500" y="215"/>
                  </a:cubicBezTo>
                  <a:cubicBezTo>
                    <a:pt x="17639" y="215"/>
                    <a:pt x="14090" y="430"/>
                    <a:pt x="10218" y="645"/>
                  </a:cubicBezTo>
                  <a:cubicBezTo>
                    <a:pt x="9680" y="645"/>
                    <a:pt x="9142" y="753"/>
                    <a:pt x="8497" y="753"/>
                  </a:cubicBezTo>
                  <a:cubicBezTo>
                    <a:pt x="11186" y="538"/>
                    <a:pt x="13982" y="323"/>
                    <a:pt x="16671" y="0"/>
                  </a:cubicBezTo>
                  <a:cubicBezTo>
                    <a:pt x="16026" y="0"/>
                    <a:pt x="12907" y="215"/>
                    <a:pt x="9142"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2" name="任意多边形: 形状 234">
              <a:extLst>
                <a:ext uri="{FF2B5EF4-FFF2-40B4-BE49-F238E27FC236}">
                  <a16:creationId xmlns:a16="http://schemas.microsoft.com/office/drawing/2014/main" xmlns="" id="{C7EA2521-AF8C-4AE5-AF4C-FAE4C5FFFF95}"/>
                </a:ext>
              </a:extLst>
            </p:cNvPr>
            <p:cNvSpPr/>
            <p:nvPr/>
          </p:nvSpPr>
          <p:spPr>
            <a:xfrm>
              <a:off x="148330" y="185926"/>
              <a:ext cx="64081" cy="6360"/>
            </a:xfrm>
            <a:custGeom>
              <a:avLst/>
              <a:gdLst>
                <a:gd name="connsiteX0" fmla="*/ 0 w 15165"/>
                <a:gd name="connsiteY0" fmla="*/ 1506 h 1505"/>
                <a:gd name="connsiteX1" fmla="*/ 6991 w 15165"/>
                <a:gd name="connsiteY1" fmla="*/ 753 h 1505"/>
                <a:gd name="connsiteX2" fmla="*/ 15165 w 15165"/>
                <a:gd name="connsiteY2" fmla="*/ 0 h 1505"/>
                <a:gd name="connsiteX3" fmla="*/ 8282 w 15165"/>
                <a:gd name="connsiteY3" fmla="*/ 538 h 1505"/>
                <a:gd name="connsiteX4" fmla="*/ 0 w 15165"/>
                <a:gd name="connsiteY4" fmla="*/ 1506 h 1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 h="1505">
                  <a:moveTo>
                    <a:pt x="0" y="1506"/>
                  </a:moveTo>
                  <a:cubicBezTo>
                    <a:pt x="2366" y="1291"/>
                    <a:pt x="4625" y="968"/>
                    <a:pt x="6991" y="753"/>
                  </a:cubicBezTo>
                  <a:cubicBezTo>
                    <a:pt x="9680" y="538"/>
                    <a:pt x="12477" y="430"/>
                    <a:pt x="15165" y="0"/>
                  </a:cubicBezTo>
                  <a:cubicBezTo>
                    <a:pt x="14305" y="0"/>
                    <a:pt x="11616" y="215"/>
                    <a:pt x="8282" y="538"/>
                  </a:cubicBezTo>
                  <a:cubicBezTo>
                    <a:pt x="3872" y="1076"/>
                    <a:pt x="108" y="1506"/>
                    <a:pt x="0" y="15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3" name="任意多边形: 形状 235">
              <a:extLst>
                <a:ext uri="{FF2B5EF4-FFF2-40B4-BE49-F238E27FC236}">
                  <a16:creationId xmlns:a16="http://schemas.microsoft.com/office/drawing/2014/main" xmlns="" id="{76810A9E-0AB9-4876-BBDB-02E67A0FC3D9}"/>
                </a:ext>
              </a:extLst>
            </p:cNvPr>
            <p:cNvSpPr/>
            <p:nvPr/>
          </p:nvSpPr>
          <p:spPr>
            <a:xfrm>
              <a:off x="147422" y="185926"/>
              <a:ext cx="56809" cy="6360"/>
            </a:xfrm>
            <a:custGeom>
              <a:avLst/>
              <a:gdLst>
                <a:gd name="connsiteX0" fmla="*/ 7206 w 13444"/>
                <a:gd name="connsiteY0" fmla="*/ 538 h 1505"/>
                <a:gd name="connsiteX1" fmla="*/ 0 w 13444"/>
                <a:gd name="connsiteY1" fmla="*/ 1506 h 1505"/>
                <a:gd name="connsiteX2" fmla="*/ 6238 w 13444"/>
                <a:gd name="connsiteY2" fmla="*/ 753 h 1505"/>
                <a:gd name="connsiteX3" fmla="*/ 13444 w 13444"/>
                <a:gd name="connsiteY3" fmla="*/ 0 h 1505"/>
                <a:gd name="connsiteX4" fmla="*/ 7206 w 13444"/>
                <a:gd name="connsiteY4" fmla="*/ 538 h 1505"/>
                <a:gd name="connsiteX5" fmla="*/ 7206 w 13444"/>
                <a:gd name="connsiteY5" fmla="*/ 538 h 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44" h="1505">
                  <a:moveTo>
                    <a:pt x="7206" y="538"/>
                  </a:moveTo>
                  <a:cubicBezTo>
                    <a:pt x="3012" y="1076"/>
                    <a:pt x="0" y="1506"/>
                    <a:pt x="0" y="1506"/>
                  </a:cubicBezTo>
                  <a:cubicBezTo>
                    <a:pt x="2044" y="1291"/>
                    <a:pt x="4087" y="968"/>
                    <a:pt x="6238" y="753"/>
                  </a:cubicBezTo>
                  <a:cubicBezTo>
                    <a:pt x="8604" y="430"/>
                    <a:pt x="11078" y="430"/>
                    <a:pt x="13444" y="0"/>
                  </a:cubicBezTo>
                  <a:cubicBezTo>
                    <a:pt x="12584" y="0"/>
                    <a:pt x="10110" y="215"/>
                    <a:pt x="7206" y="538"/>
                  </a:cubicBezTo>
                  <a:lnTo>
                    <a:pt x="7206" y="53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464" name="任意多边形: 形状 236">
              <a:extLst>
                <a:ext uri="{FF2B5EF4-FFF2-40B4-BE49-F238E27FC236}">
                  <a16:creationId xmlns:a16="http://schemas.microsoft.com/office/drawing/2014/main" xmlns="" id="{9852F4D9-4B81-4B39-A018-688208F9DC6F}"/>
                </a:ext>
              </a:extLst>
            </p:cNvPr>
            <p:cNvSpPr/>
            <p:nvPr/>
          </p:nvSpPr>
          <p:spPr>
            <a:xfrm>
              <a:off x="146057" y="185474"/>
              <a:ext cx="48628" cy="6816"/>
            </a:xfrm>
            <a:custGeom>
              <a:avLst/>
              <a:gdLst>
                <a:gd name="connsiteX0" fmla="*/ 0 w 11508"/>
                <a:gd name="connsiteY0" fmla="*/ 1613 h 1613"/>
                <a:gd name="connsiteX1" fmla="*/ 11293 w 11508"/>
                <a:gd name="connsiteY1" fmla="*/ 0 h 1613"/>
                <a:gd name="connsiteX2" fmla="*/ 11508 w 11508"/>
                <a:gd name="connsiteY2" fmla="*/ 0 h 1613"/>
                <a:gd name="connsiteX3" fmla="*/ 6131 w 11508"/>
                <a:gd name="connsiteY3" fmla="*/ 645 h 1613"/>
                <a:gd name="connsiteX4" fmla="*/ 0 w 11508"/>
                <a:gd name="connsiteY4" fmla="*/ 161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613">
                  <a:moveTo>
                    <a:pt x="0" y="1613"/>
                  </a:moveTo>
                  <a:cubicBezTo>
                    <a:pt x="8927" y="323"/>
                    <a:pt x="8927" y="323"/>
                    <a:pt x="11293" y="0"/>
                  </a:cubicBezTo>
                  <a:cubicBezTo>
                    <a:pt x="11293" y="0"/>
                    <a:pt x="11401" y="0"/>
                    <a:pt x="11508" y="0"/>
                  </a:cubicBezTo>
                  <a:cubicBezTo>
                    <a:pt x="11186" y="0"/>
                    <a:pt x="8927" y="215"/>
                    <a:pt x="6131" y="645"/>
                  </a:cubicBezTo>
                  <a:cubicBezTo>
                    <a:pt x="2689" y="1076"/>
                    <a:pt x="0" y="1613"/>
                    <a:pt x="0" y="16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5" name="任意多边形: 形状 237">
              <a:extLst>
                <a:ext uri="{FF2B5EF4-FFF2-40B4-BE49-F238E27FC236}">
                  <a16:creationId xmlns:a16="http://schemas.microsoft.com/office/drawing/2014/main" xmlns="" id="{D6F1990A-BF0F-41A6-B617-BF3AA16418EF}"/>
                </a:ext>
              </a:extLst>
            </p:cNvPr>
            <p:cNvSpPr/>
            <p:nvPr/>
          </p:nvSpPr>
          <p:spPr>
            <a:xfrm>
              <a:off x="144240" y="185017"/>
              <a:ext cx="39991" cy="7268"/>
            </a:xfrm>
            <a:custGeom>
              <a:avLst/>
              <a:gdLst>
                <a:gd name="connsiteX0" fmla="*/ 0 w 9464"/>
                <a:gd name="connsiteY0" fmla="*/ 1721 h 1720"/>
                <a:gd name="connsiteX1" fmla="*/ 9465 w 9464"/>
                <a:gd name="connsiteY1" fmla="*/ 0 h 1720"/>
                <a:gd name="connsiteX2" fmla="*/ 5055 w 9464"/>
                <a:gd name="connsiteY2" fmla="*/ 645 h 1720"/>
                <a:gd name="connsiteX3" fmla="*/ 0 w 9464"/>
                <a:gd name="connsiteY3" fmla="*/ 1721 h 1720"/>
              </a:gdLst>
              <a:ahLst/>
              <a:cxnLst>
                <a:cxn ang="0">
                  <a:pos x="connsiteX0" y="connsiteY0"/>
                </a:cxn>
                <a:cxn ang="0">
                  <a:pos x="connsiteX1" y="connsiteY1"/>
                </a:cxn>
                <a:cxn ang="0">
                  <a:pos x="connsiteX2" y="connsiteY2"/>
                </a:cxn>
                <a:cxn ang="0">
                  <a:pos x="connsiteX3" y="connsiteY3"/>
                </a:cxn>
              </a:cxnLst>
              <a:rect l="l" t="t" r="r" b="b"/>
              <a:pathLst>
                <a:path w="9464" h="1720">
                  <a:moveTo>
                    <a:pt x="0" y="1721"/>
                  </a:moveTo>
                  <a:cubicBezTo>
                    <a:pt x="108" y="1721"/>
                    <a:pt x="9250" y="108"/>
                    <a:pt x="9465" y="0"/>
                  </a:cubicBezTo>
                  <a:cubicBezTo>
                    <a:pt x="9142" y="0"/>
                    <a:pt x="7314" y="215"/>
                    <a:pt x="5055" y="645"/>
                  </a:cubicBezTo>
                  <a:cubicBezTo>
                    <a:pt x="2689" y="1076"/>
                    <a:pt x="215" y="1613"/>
                    <a:pt x="0" y="17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6" name="任意多边形: 形状 238">
              <a:extLst>
                <a:ext uri="{FF2B5EF4-FFF2-40B4-BE49-F238E27FC236}">
                  <a16:creationId xmlns:a16="http://schemas.microsoft.com/office/drawing/2014/main" xmlns="" id="{8EF7E0A4-0FE3-4B1C-B104-F3A5550F4911}"/>
                </a:ext>
              </a:extLst>
            </p:cNvPr>
            <p:cNvSpPr/>
            <p:nvPr/>
          </p:nvSpPr>
          <p:spPr>
            <a:xfrm>
              <a:off x="142879" y="184561"/>
              <a:ext cx="31358" cy="7724"/>
            </a:xfrm>
            <a:custGeom>
              <a:avLst/>
              <a:gdLst>
                <a:gd name="connsiteX0" fmla="*/ 0 w 7421"/>
                <a:gd name="connsiteY0" fmla="*/ 1828 h 1828"/>
                <a:gd name="connsiteX1" fmla="*/ 7421 w 7421"/>
                <a:gd name="connsiteY1" fmla="*/ 0 h 1828"/>
                <a:gd name="connsiteX2" fmla="*/ 3872 w 7421"/>
                <a:gd name="connsiteY2" fmla="*/ 753 h 1828"/>
                <a:gd name="connsiteX3" fmla="*/ 0 w 7421"/>
                <a:gd name="connsiteY3" fmla="*/ 1828 h 1828"/>
              </a:gdLst>
              <a:ahLst/>
              <a:cxnLst>
                <a:cxn ang="0">
                  <a:pos x="connsiteX0" y="connsiteY0"/>
                </a:cxn>
                <a:cxn ang="0">
                  <a:pos x="connsiteX1" y="connsiteY1"/>
                </a:cxn>
                <a:cxn ang="0">
                  <a:pos x="connsiteX2" y="connsiteY2"/>
                </a:cxn>
                <a:cxn ang="0">
                  <a:pos x="connsiteX3" y="connsiteY3"/>
                </a:cxn>
              </a:cxnLst>
              <a:rect l="l" t="t" r="r" b="b"/>
              <a:pathLst>
                <a:path w="7421" h="1828">
                  <a:moveTo>
                    <a:pt x="0" y="1828"/>
                  </a:moveTo>
                  <a:cubicBezTo>
                    <a:pt x="107" y="1828"/>
                    <a:pt x="7206" y="108"/>
                    <a:pt x="7421" y="0"/>
                  </a:cubicBezTo>
                  <a:cubicBezTo>
                    <a:pt x="7099" y="0"/>
                    <a:pt x="5700" y="323"/>
                    <a:pt x="3872" y="753"/>
                  </a:cubicBezTo>
                  <a:cubicBezTo>
                    <a:pt x="1828" y="1183"/>
                    <a:pt x="0" y="1828"/>
                    <a:pt x="0"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7" name="任意多边形: 形状 239">
              <a:extLst>
                <a:ext uri="{FF2B5EF4-FFF2-40B4-BE49-F238E27FC236}">
                  <a16:creationId xmlns:a16="http://schemas.microsoft.com/office/drawing/2014/main" xmlns="" id="{595F31B7-395D-4E08-B08F-92FFAB61A764}"/>
                </a:ext>
              </a:extLst>
            </p:cNvPr>
            <p:cNvSpPr/>
            <p:nvPr/>
          </p:nvSpPr>
          <p:spPr>
            <a:xfrm>
              <a:off x="141515" y="184561"/>
              <a:ext cx="21813" cy="7724"/>
            </a:xfrm>
            <a:custGeom>
              <a:avLst/>
              <a:gdLst>
                <a:gd name="connsiteX0" fmla="*/ 0 w 5162"/>
                <a:gd name="connsiteY0" fmla="*/ 1828 h 1828"/>
                <a:gd name="connsiteX1" fmla="*/ 5163 w 5162"/>
                <a:gd name="connsiteY1" fmla="*/ 0 h 1828"/>
                <a:gd name="connsiteX2" fmla="*/ 2581 w 5162"/>
                <a:gd name="connsiteY2" fmla="*/ 753 h 1828"/>
                <a:gd name="connsiteX3" fmla="*/ 0 w 5162"/>
                <a:gd name="connsiteY3" fmla="*/ 1828 h 1828"/>
              </a:gdLst>
              <a:ahLst/>
              <a:cxnLst>
                <a:cxn ang="0">
                  <a:pos x="connsiteX0" y="connsiteY0"/>
                </a:cxn>
                <a:cxn ang="0">
                  <a:pos x="connsiteX1" y="connsiteY1"/>
                </a:cxn>
                <a:cxn ang="0">
                  <a:pos x="connsiteX2" y="connsiteY2"/>
                </a:cxn>
                <a:cxn ang="0">
                  <a:pos x="connsiteX3" y="connsiteY3"/>
                </a:cxn>
              </a:cxnLst>
              <a:rect l="l" t="t" r="r" b="b"/>
              <a:pathLst>
                <a:path w="5162" h="1828">
                  <a:moveTo>
                    <a:pt x="0" y="1828"/>
                  </a:moveTo>
                  <a:cubicBezTo>
                    <a:pt x="0" y="1828"/>
                    <a:pt x="5163" y="108"/>
                    <a:pt x="5163" y="0"/>
                  </a:cubicBezTo>
                  <a:cubicBezTo>
                    <a:pt x="4948" y="0"/>
                    <a:pt x="3872" y="215"/>
                    <a:pt x="2581" y="753"/>
                  </a:cubicBezTo>
                  <a:cubicBezTo>
                    <a:pt x="1398" y="1183"/>
                    <a:pt x="0" y="1721"/>
                    <a:pt x="0"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8" name="任意多边形: 形状 240">
              <a:extLst>
                <a:ext uri="{FF2B5EF4-FFF2-40B4-BE49-F238E27FC236}">
                  <a16:creationId xmlns:a16="http://schemas.microsoft.com/office/drawing/2014/main" xmlns="" id="{0AEE75D8-0289-48B0-A7BF-371496C26067}"/>
                </a:ext>
              </a:extLst>
            </p:cNvPr>
            <p:cNvSpPr/>
            <p:nvPr/>
          </p:nvSpPr>
          <p:spPr>
            <a:xfrm>
              <a:off x="139698" y="184477"/>
              <a:ext cx="12723" cy="7813"/>
            </a:xfrm>
            <a:custGeom>
              <a:avLst/>
              <a:gdLst>
                <a:gd name="connsiteX0" fmla="*/ 3012 w 3011"/>
                <a:gd name="connsiteY0" fmla="*/ 21 h 1849"/>
                <a:gd name="connsiteX1" fmla="*/ 1398 w 3011"/>
                <a:gd name="connsiteY1" fmla="*/ 773 h 1849"/>
                <a:gd name="connsiteX2" fmla="*/ 0 w 3011"/>
                <a:gd name="connsiteY2" fmla="*/ 1849 h 1849"/>
                <a:gd name="connsiteX3" fmla="*/ 3012 w 3011"/>
                <a:gd name="connsiteY3" fmla="*/ 21 h 1849"/>
              </a:gdLst>
              <a:ahLst/>
              <a:cxnLst>
                <a:cxn ang="0">
                  <a:pos x="connsiteX0" y="connsiteY0"/>
                </a:cxn>
                <a:cxn ang="0">
                  <a:pos x="connsiteX1" y="connsiteY1"/>
                </a:cxn>
                <a:cxn ang="0">
                  <a:pos x="connsiteX2" y="connsiteY2"/>
                </a:cxn>
                <a:cxn ang="0">
                  <a:pos x="connsiteX3" y="connsiteY3"/>
                </a:cxn>
              </a:cxnLst>
              <a:rect l="l" t="t" r="r" b="b"/>
              <a:pathLst>
                <a:path w="3011" h="1849">
                  <a:moveTo>
                    <a:pt x="3012" y="21"/>
                  </a:moveTo>
                  <a:cubicBezTo>
                    <a:pt x="2904" y="-87"/>
                    <a:pt x="2259" y="236"/>
                    <a:pt x="1398" y="773"/>
                  </a:cubicBezTo>
                  <a:cubicBezTo>
                    <a:pt x="753" y="1204"/>
                    <a:pt x="0" y="1741"/>
                    <a:pt x="0" y="1849"/>
                  </a:cubicBezTo>
                  <a:cubicBezTo>
                    <a:pt x="0" y="1849"/>
                    <a:pt x="2904" y="128"/>
                    <a:pt x="3012"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9" name="任意多边形: 形状 242">
              <a:extLst>
                <a:ext uri="{FF2B5EF4-FFF2-40B4-BE49-F238E27FC236}">
                  <a16:creationId xmlns:a16="http://schemas.microsoft.com/office/drawing/2014/main" xmlns="" id="{3B16D405-3510-444A-B087-17DB9DBCA0AE}"/>
                </a:ext>
              </a:extLst>
            </p:cNvPr>
            <p:cNvSpPr/>
            <p:nvPr/>
          </p:nvSpPr>
          <p:spPr>
            <a:xfrm>
              <a:off x="138147" y="184802"/>
              <a:ext cx="3499" cy="7484"/>
            </a:xfrm>
            <a:custGeom>
              <a:avLst/>
              <a:gdLst>
                <a:gd name="connsiteX0" fmla="*/ 152 w 828"/>
                <a:gd name="connsiteY0" fmla="*/ 696 h 1771"/>
                <a:gd name="connsiteX1" fmla="*/ 45 w 828"/>
                <a:gd name="connsiteY1" fmla="*/ 1772 h 1771"/>
                <a:gd name="connsiteX2" fmla="*/ 797 w 828"/>
                <a:gd name="connsiteY2" fmla="*/ 51 h 1771"/>
                <a:gd name="connsiteX3" fmla="*/ 152 w 828"/>
                <a:gd name="connsiteY3" fmla="*/ 696 h 1771"/>
              </a:gdLst>
              <a:ahLst/>
              <a:cxnLst>
                <a:cxn ang="0">
                  <a:pos x="connsiteX0" y="connsiteY0"/>
                </a:cxn>
                <a:cxn ang="0">
                  <a:pos x="connsiteX1" y="connsiteY1"/>
                </a:cxn>
                <a:cxn ang="0">
                  <a:pos x="connsiteX2" y="connsiteY2"/>
                </a:cxn>
                <a:cxn ang="0">
                  <a:pos x="connsiteX3" y="connsiteY3"/>
                </a:cxn>
              </a:cxnLst>
              <a:rect l="l" t="t" r="r" b="b"/>
              <a:pathLst>
                <a:path w="828" h="1771">
                  <a:moveTo>
                    <a:pt x="152" y="696"/>
                  </a:moveTo>
                  <a:cubicBezTo>
                    <a:pt x="45" y="911"/>
                    <a:pt x="-63" y="1664"/>
                    <a:pt x="45" y="1772"/>
                  </a:cubicBezTo>
                  <a:cubicBezTo>
                    <a:pt x="45" y="1772"/>
                    <a:pt x="1013" y="266"/>
                    <a:pt x="797" y="51"/>
                  </a:cubicBezTo>
                  <a:cubicBezTo>
                    <a:pt x="690" y="-57"/>
                    <a:pt x="367" y="-57"/>
                    <a:pt x="152" y="6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0" name="任意多边形: 形状 243">
              <a:extLst>
                <a:ext uri="{FF2B5EF4-FFF2-40B4-BE49-F238E27FC236}">
                  <a16:creationId xmlns:a16="http://schemas.microsoft.com/office/drawing/2014/main" xmlns="" id="{51DA40DA-0CA1-4FC6-86FA-D91AE7660C3B}"/>
                </a:ext>
              </a:extLst>
            </p:cNvPr>
            <p:cNvSpPr/>
            <p:nvPr/>
          </p:nvSpPr>
          <p:spPr>
            <a:xfrm>
              <a:off x="129455" y="184996"/>
              <a:ext cx="7513" cy="7293"/>
            </a:xfrm>
            <a:custGeom>
              <a:avLst/>
              <a:gdLst>
                <a:gd name="connsiteX0" fmla="*/ 58 w 1778"/>
                <a:gd name="connsiteY0" fmla="*/ 5 h 1726"/>
                <a:gd name="connsiteX1" fmla="*/ 596 w 1778"/>
                <a:gd name="connsiteY1" fmla="*/ 758 h 1726"/>
                <a:gd name="connsiteX2" fmla="*/ 1349 w 1778"/>
                <a:gd name="connsiteY2" fmla="*/ 1403 h 1726"/>
                <a:gd name="connsiteX3" fmla="*/ 1779 w 1778"/>
                <a:gd name="connsiteY3" fmla="*/ 1726 h 1726"/>
                <a:gd name="connsiteX4" fmla="*/ 58 w 1778"/>
                <a:gd name="connsiteY4" fmla="*/ 5 h 1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8" h="1726">
                  <a:moveTo>
                    <a:pt x="58" y="5"/>
                  </a:moveTo>
                  <a:cubicBezTo>
                    <a:pt x="-157" y="5"/>
                    <a:pt x="273" y="435"/>
                    <a:pt x="596" y="758"/>
                  </a:cubicBezTo>
                  <a:cubicBezTo>
                    <a:pt x="811" y="973"/>
                    <a:pt x="1133" y="1188"/>
                    <a:pt x="1349" y="1403"/>
                  </a:cubicBezTo>
                  <a:cubicBezTo>
                    <a:pt x="1456" y="1511"/>
                    <a:pt x="1564" y="1726"/>
                    <a:pt x="1779" y="1726"/>
                  </a:cubicBezTo>
                  <a:cubicBezTo>
                    <a:pt x="1671" y="1511"/>
                    <a:pt x="596" y="-102"/>
                    <a:pt x="5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1" name="任意多边形: 形状 244">
              <a:extLst>
                <a:ext uri="{FF2B5EF4-FFF2-40B4-BE49-F238E27FC236}">
                  <a16:creationId xmlns:a16="http://schemas.microsoft.com/office/drawing/2014/main" xmlns="" id="{07B2A721-AAAB-4974-AEC3-A31CC31D74FF}"/>
                </a:ext>
              </a:extLst>
            </p:cNvPr>
            <p:cNvSpPr/>
            <p:nvPr/>
          </p:nvSpPr>
          <p:spPr>
            <a:xfrm>
              <a:off x="117881" y="185389"/>
              <a:ext cx="16814" cy="6900"/>
            </a:xfrm>
            <a:custGeom>
              <a:avLst/>
              <a:gdLst>
                <a:gd name="connsiteX0" fmla="*/ 1613 w 3979"/>
                <a:gd name="connsiteY0" fmla="*/ 665 h 1633"/>
                <a:gd name="connsiteX1" fmla="*/ 3980 w 3979"/>
                <a:gd name="connsiteY1" fmla="*/ 1633 h 1633"/>
                <a:gd name="connsiteX2" fmla="*/ 0 w 3979"/>
                <a:gd name="connsiteY2" fmla="*/ 20 h 1633"/>
                <a:gd name="connsiteX3" fmla="*/ 430 w 3979"/>
                <a:gd name="connsiteY3" fmla="*/ 235 h 1633"/>
                <a:gd name="connsiteX4" fmla="*/ 1613 w 3979"/>
                <a:gd name="connsiteY4" fmla="*/ 665 h 1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1633">
                  <a:moveTo>
                    <a:pt x="1613" y="665"/>
                  </a:moveTo>
                  <a:cubicBezTo>
                    <a:pt x="2366" y="988"/>
                    <a:pt x="3227" y="1310"/>
                    <a:pt x="3980" y="1633"/>
                  </a:cubicBezTo>
                  <a:cubicBezTo>
                    <a:pt x="3764" y="1418"/>
                    <a:pt x="430" y="-195"/>
                    <a:pt x="0" y="20"/>
                  </a:cubicBezTo>
                  <a:cubicBezTo>
                    <a:pt x="108" y="127"/>
                    <a:pt x="215" y="127"/>
                    <a:pt x="430" y="235"/>
                  </a:cubicBezTo>
                  <a:cubicBezTo>
                    <a:pt x="860" y="342"/>
                    <a:pt x="1183" y="450"/>
                    <a:pt x="1613" y="6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2" name="任意多边形: 形状 245">
              <a:extLst>
                <a:ext uri="{FF2B5EF4-FFF2-40B4-BE49-F238E27FC236}">
                  <a16:creationId xmlns:a16="http://schemas.microsoft.com/office/drawing/2014/main" xmlns="" id="{C640571B-538E-49A1-A013-A9C9AC051EF6}"/>
                </a:ext>
              </a:extLst>
            </p:cNvPr>
            <p:cNvSpPr/>
            <p:nvPr/>
          </p:nvSpPr>
          <p:spPr>
            <a:xfrm>
              <a:off x="107427" y="185837"/>
              <a:ext cx="25903" cy="6448"/>
            </a:xfrm>
            <a:custGeom>
              <a:avLst/>
              <a:gdLst>
                <a:gd name="connsiteX0" fmla="*/ 2474 w 6130"/>
                <a:gd name="connsiteY0" fmla="*/ 559 h 1526"/>
                <a:gd name="connsiteX1" fmla="*/ 6131 w 6130"/>
                <a:gd name="connsiteY1" fmla="*/ 1527 h 1526"/>
                <a:gd name="connsiteX2" fmla="*/ 0 w 6130"/>
                <a:gd name="connsiteY2" fmla="*/ 21 h 1526"/>
                <a:gd name="connsiteX3" fmla="*/ 2474 w 6130"/>
                <a:gd name="connsiteY3" fmla="*/ 559 h 1526"/>
              </a:gdLst>
              <a:ahLst/>
              <a:cxnLst>
                <a:cxn ang="0">
                  <a:pos x="connsiteX0" y="connsiteY0"/>
                </a:cxn>
                <a:cxn ang="0">
                  <a:pos x="connsiteX1" y="connsiteY1"/>
                </a:cxn>
                <a:cxn ang="0">
                  <a:pos x="connsiteX2" y="connsiteY2"/>
                </a:cxn>
                <a:cxn ang="0">
                  <a:pos x="connsiteX3" y="connsiteY3"/>
                </a:cxn>
              </a:cxnLst>
              <a:rect l="l" t="t" r="r" b="b"/>
              <a:pathLst>
                <a:path w="6130" h="1526">
                  <a:moveTo>
                    <a:pt x="2474" y="559"/>
                  </a:moveTo>
                  <a:cubicBezTo>
                    <a:pt x="3657" y="881"/>
                    <a:pt x="4840" y="1204"/>
                    <a:pt x="6131" y="1527"/>
                  </a:cubicBezTo>
                  <a:cubicBezTo>
                    <a:pt x="5593" y="1312"/>
                    <a:pt x="538" y="-194"/>
                    <a:pt x="0" y="21"/>
                  </a:cubicBezTo>
                  <a:cubicBezTo>
                    <a:pt x="753" y="344"/>
                    <a:pt x="1613" y="344"/>
                    <a:pt x="2474" y="5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3" name="任意多边形: 形状 246">
              <a:extLst>
                <a:ext uri="{FF2B5EF4-FFF2-40B4-BE49-F238E27FC236}">
                  <a16:creationId xmlns:a16="http://schemas.microsoft.com/office/drawing/2014/main" xmlns="" id="{FB7FE854-A43D-4B06-8E62-B46B79B05FC7}"/>
                </a:ext>
              </a:extLst>
            </p:cNvPr>
            <p:cNvSpPr/>
            <p:nvPr/>
          </p:nvSpPr>
          <p:spPr>
            <a:xfrm>
              <a:off x="96064" y="186353"/>
              <a:ext cx="35449" cy="5933"/>
            </a:xfrm>
            <a:custGeom>
              <a:avLst/>
              <a:gdLst>
                <a:gd name="connsiteX0" fmla="*/ 8389 w 8389"/>
                <a:gd name="connsiteY0" fmla="*/ 1405 h 1404"/>
                <a:gd name="connsiteX1" fmla="*/ 0 w 8389"/>
                <a:gd name="connsiteY1" fmla="*/ 6 h 1404"/>
                <a:gd name="connsiteX2" fmla="*/ 3549 w 8389"/>
                <a:gd name="connsiteY2" fmla="*/ 544 h 1404"/>
                <a:gd name="connsiteX3" fmla="*/ 8389 w 8389"/>
                <a:gd name="connsiteY3" fmla="*/ 1405 h 1404"/>
              </a:gdLst>
              <a:ahLst/>
              <a:cxnLst>
                <a:cxn ang="0">
                  <a:pos x="connsiteX0" y="connsiteY0"/>
                </a:cxn>
                <a:cxn ang="0">
                  <a:pos x="connsiteX1" y="connsiteY1"/>
                </a:cxn>
                <a:cxn ang="0">
                  <a:pos x="connsiteX2" y="connsiteY2"/>
                </a:cxn>
                <a:cxn ang="0">
                  <a:pos x="connsiteX3" y="connsiteY3"/>
                </a:cxn>
              </a:cxnLst>
              <a:rect l="l" t="t" r="r" b="b"/>
              <a:pathLst>
                <a:path w="8389" h="1404">
                  <a:moveTo>
                    <a:pt x="8389" y="1405"/>
                  </a:moveTo>
                  <a:cubicBezTo>
                    <a:pt x="7744" y="1189"/>
                    <a:pt x="1076" y="-101"/>
                    <a:pt x="0" y="6"/>
                  </a:cubicBezTo>
                  <a:cubicBezTo>
                    <a:pt x="1183" y="221"/>
                    <a:pt x="2366" y="329"/>
                    <a:pt x="3549" y="544"/>
                  </a:cubicBezTo>
                  <a:cubicBezTo>
                    <a:pt x="5163" y="867"/>
                    <a:pt x="6776" y="1189"/>
                    <a:pt x="8389" y="1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4" name="任意多边形: 形状 247">
              <a:extLst>
                <a:ext uri="{FF2B5EF4-FFF2-40B4-BE49-F238E27FC236}">
                  <a16:creationId xmlns:a16="http://schemas.microsoft.com/office/drawing/2014/main" xmlns="" id="{95DB900E-780D-4EF4-B743-F6FCC3A46E65}"/>
                </a:ext>
              </a:extLst>
            </p:cNvPr>
            <p:cNvSpPr/>
            <p:nvPr/>
          </p:nvSpPr>
          <p:spPr>
            <a:xfrm>
              <a:off x="85158" y="186805"/>
              <a:ext cx="44538" cy="5485"/>
            </a:xfrm>
            <a:custGeom>
              <a:avLst/>
              <a:gdLst>
                <a:gd name="connsiteX0" fmla="*/ 4517 w 10540"/>
                <a:gd name="connsiteY0" fmla="*/ 545 h 1298"/>
                <a:gd name="connsiteX1" fmla="*/ 10540 w 10540"/>
                <a:gd name="connsiteY1" fmla="*/ 1298 h 1298"/>
                <a:gd name="connsiteX2" fmla="*/ 0 w 10540"/>
                <a:gd name="connsiteY2" fmla="*/ 8 h 1298"/>
                <a:gd name="connsiteX3" fmla="*/ 4517 w 10540"/>
                <a:gd name="connsiteY3" fmla="*/ 545 h 1298"/>
              </a:gdLst>
              <a:ahLst/>
              <a:cxnLst>
                <a:cxn ang="0">
                  <a:pos x="connsiteX0" y="connsiteY0"/>
                </a:cxn>
                <a:cxn ang="0">
                  <a:pos x="connsiteX1" y="connsiteY1"/>
                </a:cxn>
                <a:cxn ang="0">
                  <a:pos x="connsiteX2" y="connsiteY2"/>
                </a:cxn>
                <a:cxn ang="0">
                  <a:pos x="connsiteX3" y="connsiteY3"/>
                </a:cxn>
              </a:cxnLst>
              <a:rect l="l" t="t" r="r" b="b"/>
              <a:pathLst>
                <a:path w="10540" h="1298">
                  <a:moveTo>
                    <a:pt x="4517" y="545"/>
                  </a:moveTo>
                  <a:cubicBezTo>
                    <a:pt x="6561" y="760"/>
                    <a:pt x="8604" y="1083"/>
                    <a:pt x="10540" y="1298"/>
                  </a:cubicBezTo>
                  <a:cubicBezTo>
                    <a:pt x="9142" y="976"/>
                    <a:pt x="1076" y="-100"/>
                    <a:pt x="0" y="8"/>
                  </a:cubicBezTo>
                  <a:cubicBezTo>
                    <a:pt x="1506" y="330"/>
                    <a:pt x="3012" y="438"/>
                    <a:pt x="4517" y="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5" name="任意多边形: 形状 248">
              <a:extLst>
                <a:ext uri="{FF2B5EF4-FFF2-40B4-BE49-F238E27FC236}">
                  <a16:creationId xmlns:a16="http://schemas.microsoft.com/office/drawing/2014/main" xmlns="" id="{34C97B24-24B9-4E5B-8954-70B54634EE6A}"/>
                </a:ext>
              </a:extLst>
            </p:cNvPr>
            <p:cNvSpPr/>
            <p:nvPr/>
          </p:nvSpPr>
          <p:spPr>
            <a:xfrm>
              <a:off x="74704" y="187705"/>
              <a:ext cx="53627" cy="4581"/>
            </a:xfrm>
            <a:custGeom>
              <a:avLst/>
              <a:gdLst>
                <a:gd name="connsiteX0" fmla="*/ 5485 w 12691"/>
                <a:gd name="connsiteY0" fmla="*/ 439 h 1084"/>
                <a:gd name="connsiteX1" fmla="*/ 12692 w 12691"/>
                <a:gd name="connsiteY1" fmla="*/ 1085 h 1084"/>
                <a:gd name="connsiteX2" fmla="*/ 0 w 12691"/>
                <a:gd name="connsiteY2" fmla="*/ 9 h 1084"/>
                <a:gd name="connsiteX3" fmla="*/ 5485 w 12691"/>
                <a:gd name="connsiteY3" fmla="*/ 439 h 1084"/>
              </a:gdLst>
              <a:ahLst/>
              <a:cxnLst>
                <a:cxn ang="0">
                  <a:pos x="connsiteX0" y="connsiteY0"/>
                </a:cxn>
                <a:cxn ang="0">
                  <a:pos x="connsiteX1" y="connsiteY1"/>
                </a:cxn>
                <a:cxn ang="0">
                  <a:pos x="connsiteX2" y="connsiteY2"/>
                </a:cxn>
                <a:cxn ang="0">
                  <a:pos x="connsiteX3" y="connsiteY3"/>
                </a:cxn>
              </a:cxnLst>
              <a:rect l="l" t="t" r="r" b="b"/>
              <a:pathLst>
                <a:path w="12691" h="1084">
                  <a:moveTo>
                    <a:pt x="5485" y="439"/>
                  </a:moveTo>
                  <a:cubicBezTo>
                    <a:pt x="7852" y="655"/>
                    <a:pt x="10325" y="870"/>
                    <a:pt x="12692" y="1085"/>
                  </a:cubicBezTo>
                  <a:cubicBezTo>
                    <a:pt x="10756" y="762"/>
                    <a:pt x="1936" y="-98"/>
                    <a:pt x="0" y="9"/>
                  </a:cubicBezTo>
                  <a:cubicBezTo>
                    <a:pt x="1828" y="224"/>
                    <a:pt x="3657" y="332"/>
                    <a:pt x="5485" y="4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6" name="任意多边形: 形状 249">
              <a:extLst>
                <a:ext uri="{FF2B5EF4-FFF2-40B4-BE49-F238E27FC236}">
                  <a16:creationId xmlns:a16="http://schemas.microsoft.com/office/drawing/2014/main" xmlns="" id="{3DDF40C9-6515-452A-94D2-4FB6EFA8432F}"/>
                </a:ext>
              </a:extLst>
            </p:cNvPr>
            <p:cNvSpPr/>
            <p:nvPr/>
          </p:nvSpPr>
          <p:spPr>
            <a:xfrm>
              <a:off x="65614" y="188651"/>
              <a:ext cx="61356" cy="4090"/>
            </a:xfrm>
            <a:custGeom>
              <a:avLst/>
              <a:gdLst>
                <a:gd name="connsiteX0" fmla="*/ 6346 w 14520"/>
                <a:gd name="connsiteY0" fmla="*/ 430 h 968"/>
                <a:gd name="connsiteX1" fmla="*/ 14520 w 14520"/>
                <a:gd name="connsiteY1" fmla="*/ 968 h 968"/>
                <a:gd name="connsiteX2" fmla="*/ 0 w 14520"/>
                <a:gd name="connsiteY2" fmla="*/ 0 h 968"/>
                <a:gd name="connsiteX3" fmla="*/ 6346 w 14520"/>
                <a:gd name="connsiteY3" fmla="*/ 430 h 968"/>
              </a:gdLst>
              <a:ahLst/>
              <a:cxnLst>
                <a:cxn ang="0">
                  <a:pos x="connsiteX0" y="connsiteY0"/>
                </a:cxn>
                <a:cxn ang="0">
                  <a:pos x="connsiteX1" y="connsiteY1"/>
                </a:cxn>
                <a:cxn ang="0">
                  <a:pos x="connsiteX2" y="connsiteY2"/>
                </a:cxn>
                <a:cxn ang="0">
                  <a:pos x="connsiteX3" y="connsiteY3"/>
                </a:cxn>
              </a:cxnLst>
              <a:rect l="l" t="t" r="r" b="b"/>
              <a:pathLst>
                <a:path w="14520" h="968">
                  <a:moveTo>
                    <a:pt x="6346" y="430"/>
                  </a:moveTo>
                  <a:cubicBezTo>
                    <a:pt x="9142" y="645"/>
                    <a:pt x="11831" y="860"/>
                    <a:pt x="14520" y="968"/>
                  </a:cubicBezTo>
                  <a:cubicBezTo>
                    <a:pt x="11831" y="645"/>
                    <a:pt x="1936" y="0"/>
                    <a:pt x="0" y="0"/>
                  </a:cubicBezTo>
                  <a:cubicBezTo>
                    <a:pt x="2044" y="215"/>
                    <a:pt x="4195" y="215"/>
                    <a:pt x="6346"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7" name="任意多边形: 形状 250">
              <a:extLst>
                <a:ext uri="{FF2B5EF4-FFF2-40B4-BE49-F238E27FC236}">
                  <a16:creationId xmlns:a16="http://schemas.microsoft.com/office/drawing/2014/main" xmlns="" id="{BC98C2EF-05FC-41E0-B293-C7079112B4F1}"/>
                </a:ext>
              </a:extLst>
            </p:cNvPr>
            <p:cNvSpPr/>
            <p:nvPr/>
          </p:nvSpPr>
          <p:spPr>
            <a:xfrm>
              <a:off x="56981" y="189513"/>
              <a:ext cx="68624" cy="3228"/>
            </a:xfrm>
            <a:custGeom>
              <a:avLst/>
              <a:gdLst>
                <a:gd name="connsiteX0" fmla="*/ 7099 w 16240"/>
                <a:gd name="connsiteY0" fmla="*/ 335 h 764"/>
                <a:gd name="connsiteX1" fmla="*/ 16241 w 16240"/>
                <a:gd name="connsiteY1" fmla="*/ 765 h 764"/>
                <a:gd name="connsiteX2" fmla="*/ 0 w 16240"/>
                <a:gd name="connsiteY2" fmla="*/ 12 h 764"/>
                <a:gd name="connsiteX3" fmla="*/ 7099 w 16240"/>
                <a:gd name="connsiteY3" fmla="*/ 335 h 764"/>
              </a:gdLst>
              <a:ahLst/>
              <a:cxnLst>
                <a:cxn ang="0">
                  <a:pos x="connsiteX0" y="connsiteY0"/>
                </a:cxn>
                <a:cxn ang="0">
                  <a:pos x="connsiteX1" y="connsiteY1"/>
                </a:cxn>
                <a:cxn ang="0">
                  <a:pos x="connsiteX2" y="connsiteY2"/>
                </a:cxn>
                <a:cxn ang="0">
                  <a:pos x="connsiteX3" y="connsiteY3"/>
                </a:cxn>
              </a:cxnLst>
              <a:rect l="l" t="t" r="r" b="b"/>
              <a:pathLst>
                <a:path w="16240" h="764">
                  <a:moveTo>
                    <a:pt x="7099" y="335"/>
                  </a:moveTo>
                  <a:cubicBezTo>
                    <a:pt x="10110" y="442"/>
                    <a:pt x="13229" y="657"/>
                    <a:pt x="16241" y="765"/>
                  </a:cubicBezTo>
                  <a:cubicBezTo>
                    <a:pt x="13122" y="550"/>
                    <a:pt x="2151" y="-96"/>
                    <a:pt x="0" y="12"/>
                  </a:cubicBezTo>
                  <a:cubicBezTo>
                    <a:pt x="2366" y="227"/>
                    <a:pt x="4732" y="227"/>
                    <a:pt x="7099" y="3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8" name="任意多边形: 形状 252">
              <a:extLst>
                <a:ext uri="{FF2B5EF4-FFF2-40B4-BE49-F238E27FC236}">
                  <a16:creationId xmlns:a16="http://schemas.microsoft.com/office/drawing/2014/main" xmlns="" id="{DD854AF3-47D6-49AB-8504-8CCBFD5F9AE1}"/>
                </a:ext>
              </a:extLst>
            </p:cNvPr>
            <p:cNvSpPr/>
            <p:nvPr/>
          </p:nvSpPr>
          <p:spPr>
            <a:xfrm>
              <a:off x="49709" y="190473"/>
              <a:ext cx="74988" cy="2269"/>
            </a:xfrm>
            <a:custGeom>
              <a:avLst/>
              <a:gdLst>
                <a:gd name="connsiteX0" fmla="*/ 0 w 17746"/>
                <a:gd name="connsiteY0" fmla="*/ 0 h 537"/>
                <a:gd name="connsiteX1" fmla="*/ 7744 w 17746"/>
                <a:gd name="connsiteY1" fmla="*/ 215 h 537"/>
                <a:gd name="connsiteX2" fmla="*/ 17747 w 17746"/>
                <a:gd name="connsiteY2" fmla="*/ 538 h 537"/>
                <a:gd name="connsiteX3" fmla="*/ 0 w 17746"/>
                <a:gd name="connsiteY3" fmla="*/ 0 h 537"/>
              </a:gdLst>
              <a:ahLst/>
              <a:cxnLst>
                <a:cxn ang="0">
                  <a:pos x="connsiteX0" y="connsiteY0"/>
                </a:cxn>
                <a:cxn ang="0">
                  <a:pos x="connsiteX1" y="connsiteY1"/>
                </a:cxn>
                <a:cxn ang="0">
                  <a:pos x="connsiteX2" y="connsiteY2"/>
                </a:cxn>
                <a:cxn ang="0">
                  <a:pos x="connsiteX3" y="connsiteY3"/>
                </a:cxn>
              </a:cxnLst>
              <a:rect l="l" t="t" r="r" b="b"/>
              <a:pathLst>
                <a:path w="17746" h="537">
                  <a:moveTo>
                    <a:pt x="0" y="0"/>
                  </a:moveTo>
                  <a:cubicBezTo>
                    <a:pt x="2581" y="108"/>
                    <a:pt x="5163" y="108"/>
                    <a:pt x="7744" y="215"/>
                  </a:cubicBezTo>
                  <a:cubicBezTo>
                    <a:pt x="11078" y="323"/>
                    <a:pt x="14413" y="430"/>
                    <a:pt x="17747" y="538"/>
                  </a:cubicBezTo>
                  <a:cubicBezTo>
                    <a:pt x="13875" y="323"/>
                    <a:pt x="2044"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9" name="任意多边形: 形状 253">
              <a:extLst>
                <a:ext uri="{FF2B5EF4-FFF2-40B4-BE49-F238E27FC236}">
                  <a16:creationId xmlns:a16="http://schemas.microsoft.com/office/drawing/2014/main" xmlns="" id="{7C514AEE-33B6-4518-8BEC-4A697485B4B7}"/>
                </a:ext>
              </a:extLst>
            </p:cNvPr>
            <p:cNvSpPr/>
            <p:nvPr/>
          </p:nvSpPr>
          <p:spPr>
            <a:xfrm>
              <a:off x="43345" y="191715"/>
              <a:ext cx="80443" cy="1483"/>
            </a:xfrm>
            <a:custGeom>
              <a:avLst/>
              <a:gdLst>
                <a:gd name="connsiteX0" fmla="*/ 0 w 19037"/>
                <a:gd name="connsiteY0" fmla="*/ 29 h 351"/>
                <a:gd name="connsiteX1" fmla="*/ 8389 w 19037"/>
                <a:gd name="connsiteY1" fmla="*/ 136 h 351"/>
                <a:gd name="connsiteX2" fmla="*/ 19037 w 19037"/>
                <a:gd name="connsiteY2" fmla="*/ 351 h 351"/>
                <a:gd name="connsiteX3" fmla="*/ 0 w 19037"/>
                <a:gd name="connsiteY3" fmla="*/ 29 h 351"/>
              </a:gdLst>
              <a:ahLst/>
              <a:cxnLst>
                <a:cxn ang="0">
                  <a:pos x="connsiteX0" y="connsiteY0"/>
                </a:cxn>
                <a:cxn ang="0">
                  <a:pos x="connsiteX1" y="connsiteY1"/>
                </a:cxn>
                <a:cxn ang="0">
                  <a:pos x="connsiteX2" y="connsiteY2"/>
                </a:cxn>
                <a:cxn ang="0">
                  <a:pos x="connsiteX3" y="connsiteY3"/>
                </a:cxn>
              </a:cxnLst>
              <a:rect l="l" t="t" r="r" b="b"/>
              <a:pathLst>
                <a:path w="19037" h="351">
                  <a:moveTo>
                    <a:pt x="0" y="29"/>
                  </a:moveTo>
                  <a:cubicBezTo>
                    <a:pt x="2796" y="136"/>
                    <a:pt x="5593" y="29"/>
                    <a:pt x="8389" y="136"/>
                  </a:cubicBezTo>
                  <a:cubicBezTo>
                    <a:pt x="11939" y="136"/>
                    <a:pt x="15488" y="244"/>
                    <a:pt x="19037" y="351"/>
                  </a:cubicBezTo>
                  <a:cubicBezTo>
                    <a:pt x="14413" y="136"/>
                    <a:pt x="2044" y="-79"/>
                    <a:pt x="0" y="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0" name="任意多边形: 形状 254">
              <a:extLst>
                <a:ext uri="{FF2B5EF4-FFF2-40B4-BE49-F238E27FC236}">
                  <a16:creationId xmlns:a16="http://schemas.microsoft.com/office/drawing/2014/main" xmlns="" id="{B79D07C5-821A-454F-90E7-708A75983D93}"/>
                </a:ext>
              </a:extLst>
            </p:cNvPr>
            <p:cNvSpPr/>
            <p:nvPr/>
          </p:nvSpPr>
          <p:spPr>
            <a:xfrm>
              <a:off x="37890" y="192556"/>
              <a:ext cx="84985" cy="642"/>
            </a:xfrm>
            <a:custGeom>
              <a:avLst/>
              <a:gdLst>
                <a:gd name="connsiteX0" fmla="*/ 8927 w 20112"/>
                <a:gd name="connsiteY0" fmla="*/ 45 h 152"/>
                <a:gd name="connsiteX1" fmla="*/ 20113 w 20112"/>
                <a:gd name="connsiteY1" fmla="*/ 152 h 152"/>
                <a:gd name="connsiteX2" fmla="*/ 0 w 20112"/>
                <a:gd name="connsiteY2" fmla="*/ 45 h 152"/>
                <a:gd name="connsiteX3" fmla="*/ 8927 w 20112"/>
                <a:gd name="connsiteY3" fmla="*/ 45 h 152"/>
              </a:gdLst>
              <a:ahLst/>
              <a:cxnLst>
                <a:cxn ang="0">
                  <a:pos x="connsiteX0" y="connsiteY0"/>
                </a:cxn>
                <a:cxn ang="0">
                  <a:pos x="connsiteX1" y="connsiteY1"/>
                </a:cxn>
                <a:cxn ang="0">
                  <a:pos x="connsiteX2" y="connsiteY2"/>
                </a:cxn>
                <a:cxn ang="0">
                  <a:pos x="connsiteX3" y="connsiteY3"/>
                </a:cxn>
              </a:cxnLst>
              <a:rect l="l" t="t" r="r" b="b"/>
              <a:pathLst>
                <a:path w="20112" h="152">
                  <a:moveTo>
                    <a:pt x="8927" y="45"/>
                  </a:moveTo>
                  <a:cubicBezTo>
                    <a:pt x="12692" y="45"/>
                    <a:pt x="16456" y="152"/>
                    <a:pt x="20113" y="152"/>
                  </a:cubicBezTo>
                  <a:cubicBezTo>
                    <a:pt x="15165" y="45"/>
                    <a:pt x="2044" y="-63"/>
                    <a:pt x="0" y="45"/>
                  </a:cubicBezTo>
                  <a:cubicBezTo>
                    <a:pt x="3012" y="152"/>
                    <a:pt x="5916" y="45"/>
                    <a:pt x="8927" y="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1" name="任意多边形: 形状 255">
              <a:extLst>
                <a:ext uri="{FF2B5EF4-FFF2-40B4-BE49-F238E27FC236}">
                  <a16:creationId xmlns:a16="http://schemas.microsoft.com/office/drawing/2014/main" xmlns="" id="{3A30B86B-F70B-4E0F-8306-DC596E6ED7E4}"/>
                </a:ext>
              </a:extLst>
            </p:cNvPr>
            <p:cNvSpPr/>
            <p:nvPr/>
          </p:nvSpPr>
          <p:spPr>
            <a:xfrm>
              <a:off x="33800" y="193464"/>
              <a:ext cx="88624" cy="642"/>
            </a:xfrm>
            <a:custGeom>
              <a:avLst/>
              <a:gdLst>
                <a:gd name="connsiteX0" fmla="*/ 9250 w 20973"/>
                <a:gd name="connsiteY0" fmla="*/ 45 h 152"/>
                <a:gd name="connsiteX1" fmla="*/ 20973 w 20973"/>
                <a:gd name="connsiteY1" fmla="*/ 45 h 152"/>
                <a:gd name="connsiteX2" fmla="*/ 0 w 20973"/>
                <a:gd name="connsiteY2" fmla="*/ 152 h 152"/>
                <a:gd name="connsiteX3" fmla="*/ 9250 w 20973"/>
                <a:gd name="connsiteY3" fmla="*/ 45 h 152"/>
              </a:gdLst>
              <a:ahLst/>
              <a:cxnLst>
                <a:cxn ang="0">
                  <a:pos x="connsiteX0" y="connsiteY0"/>
                </a:cxn>
                <a:cxn ang="0">
                  <a:pos x="connsiteX1" y="connsiteY1"/>
                </a:cxn>
                <a:cxn ang="0">
                  <a:pos x="connsiteX2" y="connsiteY2"/>
                </a:cxn>
                <a:cxn ang="0">
                  <a:pos x="connsiteX3" y="connsiteY3"/>
                </a:cxn>
              </a:cxnLst>
              <a:rect l="l" t="t" r="r" b="b"/>
              <a:pathLst>
                <a:path w="20973" h="152">
                  <a:moveTo>
                    <a:pt x="9250" y="45"/>
                  </a:moveTo>
                  <a:cubicBezTo>
                    <a:pt x="13122" y="45"/>
                    <a:pt x="17101" y="45"/>
                    <a:pt x="20973" y="45"/>
                  </a:cubicBezTo>
                  <a:cubicBezTo>
                    <a:pt x="15703" y="-63"/>
                    <a:pt x="2044" y="45"/>
                    <a:pt x="0" y="152"/>
                  </a:cubicBezTo>
                  <a:cubicBezTo>
                    <a:pt x="3012" y="152"/>
                    <a:pt x="6131" y="45"/>
                    <a:pt x="9250" y="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2" name="任意多边形: 形状 256">
              <a:extLst>
                <a:ext uri="{FF2B5EF4-FFF2-40B4-BE49-F238E27FC236}">
                  <a16:creationId xmlns:a16="http://schemas.microsoft.com/office/drawing/2014/main" xmlns="" id="{15EF0E23-C21A-4FA0-877E-615A343BF123}"/>
                </a:ext>
              </a:extLst>
            </p:cNvPr>
            <p:cNvSpPr/>
            <p:nvPr/>
          </p:nvSpPr>
          <p:spPr>
            <a:xfrm>
              <a:off x="30618" y="193655"/>
              <a:ext cx="91349" cy="1361"/>
            </a:xfrm>
            <a:custGeom>
              <a:avLst/>
              <a:gdLst>
                <a:gd name="connsiteX0" fmla="*/ 9572 w 21618"/>
                <a:gd name="connsiteY0" fmla="*/ 108 h 322"/>
                <a:gd name="connsiteX1" fmla="*/ 21619 w 21618"/>
                <a:gd name="connsiteY1" fmla="*/ 0 h 322"/>
                <a:gd name="connsiteX2" fmla="*/ 0 w 21618"/>
                <a:gd name="connsiteY2" fmla="*/ 323 h 322"/>
                <a:gd name="connsiteX3" fmla="*/ 9572 w 21618"/>
                <a:gd name="connsiteY3" fmla="*/ 108 h 322"/>
              </a:gdLst>
              <a:ahLst/>
              <a:cxnLst>
                <a:cxn ang="0">
                  <a:pos x="connsiteX0" y="connsiteY0"/>
                </a:cxn>
                <a:cxn ang="0">
                  <a:pos x="connsiteX1" y="connsiteY1"/>
                </a:cxn>
                <a:cxn ang="0">
                  <a:pos x="connsiteX2" y="connsiteY2"/>
                </a:cxn>
                <a:cxn ang="0">
                  <a:pos x="connsiteX3" y="connsiteY3"/>
                </a:cxn>
              </a:cxnLst>
              <a:rect l="l" t="t" r="r" b="b"/>
              <a:pathLst>
                <a:path w="21618" h="322">
                  <a:moveTo>
                    <a:pt x="9572" y="108"/>
                  </a:moveTo>
                  <a:cubicBezTo>
                    <a:pt x="13552" y="0"/>
                    <a:pt x="17639" y="0"/>
                    <a:pt x="21619" y="0"/>
                  </a:cubicBezTo>
                  <a:cubicBezTo>
                    <a:pt x="15703" y="0"/>
                    <a:pt x="1828" y="215"/>
                    <a:pt x="0" y="323"/>
                  </a:cubicBezTo>
                  <a:cubicBezTo>
                    <a:pt x="3119" y="323"/>
                    <a:pt x="6346" y="215"/>
                    <a:pt x="9572"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3" name="任意多边形: 形状 257">
              <a:extLst>
                <a:ext uri="{FF2B5EF4-FFF2-40B4-BE49-F238E27FC236}">
                  <a16:creationId xmlns:a16="http://schemas.microsoft.com/office/drawing/2014/main" xmlns="" id="{43B1C583-1A75-46F9-AFFD-5ED52A3D3EF1}"/>
                </a:ext>
              </a:extLst>
            </p:cNvPr>
            <p:cNvSpPr/>
            <p:nvPr/>
          </p:nvSpPr>
          <p:spPr>
            <a:xfrm>
              <a:off x="28349" y="194107"/>
              <a:ext cx="93166" cy="2269"/>
            </a:xfrm>
            <a:custGeom>
              <a:avLst/>
              <a:gdLst>
                <a:gd name="connsiteX0" fmla="*/ 9788 w 22048"/>
                <a:gd name="connsiteY0" fmla="*/ 215 h 537"/>
                <a:gd name="connsiteX1" fmla="*/ 22049 w 22048"/>
                <a:gd name="connsiteY1" fmla="*/ 0 h 537"/>
                <a:gd name="connsiteX2" fmla="*/ 0 w 22048"/>
                <a:gd name="connsiteY2" fmla="*/ 538 h 537"/>
                <a:gd name="connsiteX3" fmla="*/ 9788 w 22048"/>
                <a:gd name="connsiteY3" fmla="*/ 215 h 537"/>
              </a:gdLst>
              <a:ahLst/>
              <a:cxnLst>
                <a:cxn ang="0">
                  <a:pos x="connsiteX0" y="connsiteY0"/>
                </a:cxn>
                <a:cxn ang="0">
                  <a:pos x="connsiteX1" y="connsiteY1"/>
                </a:cxn>
                <a:cxn ang="0">
                  <a:pos x="connsiteX2" y="connsiteY2"/>
                </a:cxn>
                <a:cxn ang="0">
                  <a:pos x="connsiteX3" y="connsiteY3"/>
                </a:cxn>
              </a:cxnLst>
              <a:rect l="l" t="t" r="r" b="b"/>
              <a:pathLst>
                <a:path w="22048" h="537">
                  <a:moveTo>
                    <a:pt x="9788" y="215"/>
                  </a:moveTo>
                  <a:cubicBezTo>
                    <a:pt x="13875" y="108"/>
                    <a:pt x="17962" y="0"/>
                    <a:pt x="22049" y="0"/>
                  </a:cubicBezTo>
                  <a:cubicBezTo>
                    <a:pt x="16133" y="0"/>
                    <a:pt x="1721" y="430"/>
                    <a:pt x="0" y="538"/>
                  </a:cubicBezTo>
                  <a:cubicBezTo>
                    <a:pt x="3227" y="430"/>
                    <a:pt x="6561" y="323"/>
                    <a:pt x="9788"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4" name="任意多边形: 形状 258">
              <a:extLst>
                <a:ext uri="{FF2B5EF4-FFF2-40B4-BE49-F238E27FC236}">
                  <a16:creationId xmlns:a16="http://schemas.microsoft.com/office/drawing/2014/main" xmlns="" id="{5651D91A-3099-4AE5-A7FC-020E79EF4C74}"/>
                </a:ext>
              </a:extLst>
            </p:cNvPr>
            <p:cNvSpPr/>
            <p:nvPr/>
          </p:nvSpPr>
          <p:spPr>
            <a:xfrm>
              <a:off x="27436" y="194107"/>
              <a:ext cx="94079" cy="3178"/>
            </a:xfrm>
            <a:custGeom>
              <a:avLst/>
              <a:gdLst>
                <a:gd name="connsiteX0" fmla="*/ 9895 w 22264"/>
                <a:gd name="connsiteY0" fmla="*/ 323 h 752"/>
                <a:gd name="connsiteX1" fmla="*/ 9895 w 22264"/>
                <a:gd name="connsiteY1" fmla="*/ 323 h 752"/>
                <a:gd name="connsiteX2" fmla="*/ 22264 w 22264"/>
                <a:gd name="connsiteY2" fmla="*/ 0 h 752"/>
                <a:gd name="connsiteX3" fmla="*/ 0 w 22264"/>
                <a:gd name="connsiteY3" fmla="*/ 753 h 752"/>
                <a:gd name="connsiteX4" fmla="*/ 9895 w 22264"/>
                <a:gd name="connsiteY4" fmla="*/ 323 h 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64" h="752">
                  <a:moveTo>
                    <a:pt x="9895" y="323"/>
                  </a:moveTo>
                  <a:lnTo>
                    <a:pt x="9895" y="323"/>
                  </a:lnTo>
                  <a:cubicBezTo>
                    <a:pt x="13982" y="215"/>
                    <a:pt x="18069" y="0"/>
                    <a:pt x="22264" y="0"/>
                  </a:cubicBezTo>
                  <a:cubicBezTo>
                    <a:pt x="16133" y="108"/>
                    <a:pt x="1721" y="645"/>
                    <a:pt x="0" y="753"/>
                  </a:cubicBezTo>
                  <a:cubicBezTo>
                    <a:pt x="3334" y="645"/>
                    <a:pt x="6561" y="430"/>
                    <a:pt x="9895"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5" name="任意多边形: 形状 259">
              <a:extLst>
                <a:ext uri="{FF2B5EF4-FFF2-40B4-BE49-F238E27FC236}">
                  <a16:creationId xmlns:a16="http://schemas.microsoft.com/office/drawing/2014/main" xmlns="" id="{9EA94482-B8E8-465F-999F-03A493360441}"/>
                </a:ext>
              </a:extLst>
            </p:cNvPr>
            <p:cNvSpPr/>
            <p:nvPr/>
          </p:nvSpPr>
          <p:spPr>
            <a:xfrm>
              <a:off x="27436" y="193655"/>
              <a:ext cx="93622" cy="4543"/>
            </a:xfrm>
            <a:custGeom>
              <a:avLst/>
              <a:gdLst>
                <a:gd name="connsiteX0" fmla="*/ 0 w 22156"/>
                <a:gd name="connsiteY0" fmla="*/ 1076 h 1075"/>
                <a:gd name="connsiteX1" fmla="*/ 9895 w 22156"/>
                <a:gd name="connsiteY1" fmla="*/ 538 h 1075"/>
                <a:gd name="connsiteX2" fmla="*/ 9895 w 22156"/>
                <a:gd name="connsiteY2" fmla="*/ 538 h 1075"/>
                <a:gd name="connsiteX3" fmla="*/ 22156 w 22156"/>
                <a:gd name="connsiteY3" fmla="*/ 0 h 1075"/>
                <a:gd name="connsiteX4" fmla="*/ 0 w 22156"/>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56" h="1075">
                  <a:moveTo>
                    <a:pt x="0" y="1076"/>
                  </a:moveTo>
                  <a:cubicBezTo>
                    <a:pt x="3334" y="968"/>
                    <a:pt x="6561" y="753"/>
                    <a:pt x="9895" y="538"/>
                  </a:cubicBezTo>
                  <a:lnTo>
                    <a:pt x="9895" y="538"/>
                  </a:lnTo>
                  <a:cubicBezTo>
                    <a:pt x="13982" y="323"/>
                    <a:pt x="18069" y="215"/>
                    <a:pt x="22156" y="0"/>
                  </a:cubicBezTo>
                  <a:cubicBezTo>
                    <a:pt x="16026" y="215"/>
                    <a:pt x="1613" y="968"/>
                    <a:pt x="0"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6" name="任意多边形: 形状 260">
              <a:extLst>
                <a:ext uri="{FF2B5EF4-FFF2-40B4-BE49-F238E27FC236}">
                  <a16:creationId xmlns:a16="http://schemas.microsoft.com/office/drawing/2014/main" xmlns="" id="{0D8A95D2-EB66-4C4B-B02E-9FCE7778CD6A}"/>
                </a:ext>
              </a:extLst>
            </p:cNvPr>
            <p:cNvSpPr/>
            <p:nvPr/>
          </p:nvSpPr>
          <p:spPr>
            <a:xfrm>
              <a:off x="28801" y="194107"/>
              <a:ext cx="92714" cy="4999"/>
            </a:xfrm>
            <a:custGeom>
              <a:avLst/>
              <a:gdLst>
                <a:gd name="connsiteX0" fmla="*/ 21941 w 21941"/>
                <a:gd name="connsiteY0" fmla="*/ 0 h 1183"/>
                <a:gd name="connsiteX1" fmla="*/ 0 w 21941"/>
                <a:gd name="connsiteY1" fmla="*/ 1183 h 1183"/>
                <a:gd name="connsiteX2" fmla="*/ 9788 w 21941"/>
                <a:gd name="connsiteY2" fmla="*/ 538 h 1183"/>
                <a:gd name="connsiteX3" fmla="*/ 21941 w 21941"/>
                <a:gd name="connsiteY3" fmla="*/ 0 h 1183"/>
              </a:gdLst>
              <a:ahLst/>
              <a:cxnLst>
                <a:cxn ang="0">
                  <a:pos x="connsiteX0" y="connsiteY0"/>
                </a:cxn>
                <a:cxn ang="0">
                  <a:pos x="connsiteX1" y="connsiteY1"/>
                </a:cxn>
                <a:cxn ang="0">
                  <a:pos x="connsiteX2" y="connsiteY2"/>
                </a:cxn>
                <a:cxn ang="0">
                  <a:pos x="connsiteX3" y="connsiteY3"/>
                </a:cxn>
              </a:cxnLst>
              <a:rect l="l" t="t" r="r" b="b"/>
              <a:pathLst>
                <a:path w="21941" h="1183">
                  <a:moveTo>
                    <a:pt x="21941" y="0"/>
                  </a:moveTo>
                  <a:cubicBezTo>
                    <a:pt x="16241" y="215"/>
                    <a:pt x="1506" y="968"/>
                    <a:pt x="0" y="1183"/>
                  </a:cubicBezTo>
                  <a:cubicBezTo>
                    <a:pt x="3227" y="1076"/>
                    <a:pt x="6561" y="753"/>
                    <a:pt x="9788" y="538"/>
                  </a:cubicBezTo>
                  <a:cubicBezTo>
                    <a:pt x="13875" y="430"/>
                    <a:pt x="17962" y="215"/>
                    <a:pt x="2194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7" name="任意多边形: 形状 262">
              <a:extLst>
                <a:ext uri="{FF2B5EF4-FFF2-40B4-BE49-F238E27FC236}">
                  <a16:creationId xmlns:a16="http://schemas.microsoft.com/office/drawing/2014/main" xmlns="" id="{DB5F2A30-1E27-418D-A920-01DA6A6E7A0C}"/>
                </a:ext>
              </a:extLst>
            </p:cNvPr>
            <p:cNvSpPr/>
            <p:nvPr/>
          </p:nvSpPr>
          <p:spPr>
            <a:xfrm>
              <a:off x="31526" y="194563"/>
              <a:ext cx="90441" cy="5907"/>
            </a:xfrm>
            <a:custGeom>
              <a:avLst/>
              <a:gdLst>
                <a:gd name="connsiteX0" fmla="*/ 9572 w 21403"/>
                <a:gd name="connsiteY0" fmla="*/ 753 h 1398"/>
                <a:gd name="connsiteX1" fmla="*/ 21404 w 21403"/>
                <a:gd name="connsiteY1" fmla="*/ 0 h 1398"/>
                <a:gd name="connsiteX2" fmla="*/ 0 w 21403"/>
                <a:gd name="connsiteY2" fmla="*/ 1398 h 1398"/>
                <a:gd name="connsiteX3" fmla="*/ 9572 w 21403"/>
                <a:gd name="connsiteY3" fmla="*/ 753 h 1398"/>
                <a:gd name="connsiteX4" fmla="*/ 9572 w 21403"/>
                <a:gd name="connsiteY4" fmla="*/ 753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03" h="1398">
                  <a:moveTo>
                    <a:pt x="9572" y="753"/>
                  </a:moveTo>
                  <a:cubicBezTo>
                    <a:pt x="13552" y="430"/>
                    <a:pt x="17424" y="215"/>
                    <a:pt x="21404" y="0"/>
                  </a:cubicBezTo>
                  <a:cubicBezTo>
                    <a:pt x="15918" y="215"/>
                    <a:pt x="1291" y="1183"/>
                    <a:pt x="0" y="1398"/>
                  </a:cubicBezTo>
                  <a:cubicBezTo>
                    <a:pt x="3227" y="1183"/>
                    <a:pt x="6346" y="968"/>
                    <a:pt x="9572" y="753"/>
                  </a:cubicBezTo>
                  <a:lnTo>
                    <a:pt x="9572" y="75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488" name="任意多边形: 形状 263">
              <a:extLst>
                <a:ext uri="{FF2B5EF4-FFF2-40B4-BE49-F238E27FC236}">
                  <a16:creationId xmlns:a16="http://schemas.microsoft.com/office/drawing/2014/main" xmlns="" id="{DE90D090-CA2B-45CA-9A37-A6DC7F8FC0DA}"/>
                </a:ext>
              </a:extLst>
            </p:cNvPr>
            <p:cNvSpPr/>
            <p:nvPr/>
          </p:nvSpPr>
          <p:spPr>
            <a:xfrm>
              <a:off x="35165" y="194563"/>
              <a:ext cx="87259" cy="6816"/>
            </a:xfrm>
            <a:custGeom>
              <a:avLst/>
              <a:gdLst>
                <a:gd name="connsiteX0" fmla="*/ 20651 w 20650"/>
                <a:gd name="connsiteY0" fmla="*/ 0 h 1613"/>
                <a:gd name="connsiteX1" fmla="*/ 0 w 20650"/>
                <a:gd name="connsiteY1" fmla="*/ 1613 h 1613"/>
                <a:gd name="connsiteX2" fmla="*/ 9250 w 20650"/>
                <a:gd name="connsiteY2" fmla="*/ 860 h 1613"/>
                <a:gd name="connsiteX3" fmla="*/ 20651 w 20650"/>
                <a:gd name="connsiteY3" fmla="*/ 0 h 1613"/>
              </a:gdLst>
              <a:ahLst/>
              <a:cxnLst>
                <a:cxn ang="0">
                  <a:pos x="connsiteX0" y="connsiteY0"/>
                </a:cxn>
                <a:cxn ang="0">
                  <a:pos x="connsiteX1" y="connsiteY1"/>
                </a:cxn>
                <a:cxn ang="0">
                  <a:pos x="connsiteX2" y="connsiteY2"/>
                </a:cxn>
                <a:cxn ang="0">
                  <a:pos x="connsiteX3" y="connsiteY3"/>
                </a:cxn>
              </a:cxnLst>
              <a:rect l="l" t="t" r="r" b="b"/>
              <a:pathLst>
                <a:path w="20650" h="1613">
                  <a:moveTo>
                    <a:pt x="20651" y="0"/>
                  </a:moveTo>
                  <a:cubicBezTo>
                    <a:pt x="15380" y="323"/>
                    <a:pt x="1076" y="1398"/>
                    <a:pt x="0" y="1613"/>
                  </a:cubicBezTo>
                  <a:cubicBezTo>
                    <a:pt x="3119" y="1398"/>
                    <a:pt x="6131" y="1076"/>
                    <a:pt x="9250" y="860"/>
                  </a:cubicBezTo>
                  <a:cubicBezTo>
                    <a:pt x="13122" y="538"/>
                    <a:pt x="16886" y="323"/>
                    <a:pt x="2065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9" name="任意多边形: 形状 264">
              <a:extLst>
                <a:ext uri="{FF2B5EF4-FFF2-40B4-BE49-F238E27FC236}">
                  <a16:creationId xmlns:a16="http://schemas.microsoft.com/office/drawing/2014/main" xmlns="" id="{8D9B3734-B36E-478A-88F9-8524DB2FC5E5}"/>
                </a:ext>
              </a:extLst>
            </p:cNvPr>
            <p:cNvSpPr/>
            <p:nvPr/>
          </p:nvSpPr>
          <p:spPr>
            <a:xfrm>
              <a:off x="40620" y="194563"/>
              <a:ext cx="82716" cy="7724"/>
            </a:xfrm>
            <a:custGeom>
              <a:avLst/>
              <a:gdLst>
                <a:gd name="connsiteX0" fmla="*/ 8820 w 19575"/>
                <a:gd name="connsiteY0" fmla="*/ 968 h 1828"/>
                <a:gd name="connsiteX1" fmla="*/ 19575 w 19575"/>
                <a:gd name="connsiteY1" fmla="*/ 0 h 1828"/>
                <a:gd name="connsiteX2" fmla="*/ 0 w 19575"/>
                <a:gd name="connsiteY2" fmla="*/ 1828 h 1828"/>
                <a:gd name="connsiteX3" fmla="*/ 8820 w 19575"/>
                <a:gd name="connsiteY3" fmla="*/ 968 h 1828"/>
              </a:gdLst>
              <a:ahLst/>
              <a:cxnLst>
                <a:cxn ang="0">
                  <a:pos x="connsiteX0" y="connsiteY0"/>
                </a:cxn>
                <a:cxn ang="0">
                  <a:pos x="connsiteX1" y="connsiteY1"/>
                </a:cxn>
                <a:cxn ang="0">
                  <a:pos x="connsiteX2" y="connsiteY2"/>
                </a:cxn>
                <a:cxn ang="0">
                  <a:pos x="connsiteX3" y="connsiteY3"/>
                </a:cxn>
              </a:cxnLst>
              <a:rect l="l" t="t" r="r" b="b"/>
              <a:pathLst>
                <a:path w="19575" h="1828">
                  <a:moveTo>
                    <a:pt x="8820" y="968"/>
                  </a:moveTo>
                  <a:cubicBezTo>
                    <a:pt x="12369" y="645"/>
                    <a:pt x="16026" y="323"/>
                    <a:pt x="19575" y="0"/>
                  </a:cubicBezTo>
                  <a:cubicBezTo>
                    <a:pt x="14520" y="323"/>
                    <a:pt x="753" y="1613"/>
                    <a:pt x="0" y="1828"/>
                  </a:cubicBezTo>
                  <a:cubicBezTo>
                    <a:pt x="2904" y="1613"/>
                    <a:pt x="5808" y="1291"/>
                    <a:pt x="882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98" name="任意多边形: 形状 274">
              <a:extLst>
                <a:ext uri="{FF2B5EF4-FFF2-40B4-BE49-F238E27FC236}">
                  <a16:creationId xmlns:a16="http://schemas.microsoft.com/office/drawing/2014/main" xmlns="" id="{69B5D55B-D7E7-4C43-855B-E4811F6FFC92}"/>
                </a:ext>
              </a:extLst>
            </p:cNvPr>
            <p:cNvSpPr/>
            <p:nvPr/>
          </p:nvSpPr>
          <p:spPr>
            <a:xfrm>
              <a:off x="88783" y="218649"/>
              <a:ext cx="16662" cy="16057"/>
            </a:xfrm>
            <a:custGeom>
              <a:avLst/>
              <a:gdLst>
                <a:gd name="connsiteX0" fmla="*/ 3 w 3943"/>
                <a:gd name="connsiteY0" fmla="*/ 3657 h 3800"/>
                <a:gd name="connsiteX1" fmla="*/ 2584 w 3943"/>
                <a:gd name="connsiteY1" fmla="*/ 2044 h 3800"/>
                <a:gd name="connsiteX2" fmla="*/ 2584 w 3943"/>
                <a:gd name="connsiteY2" fmla="*/ 2044 h 3800"/>
                <a:gd name="connsiteX3" fmla="*/ 3875 w 3943"/>
                <a:gd name="connsiteY3" fmla="*/ 0 h 3800"/>
                <a:gd name="connsiteX4" fmla="*/ 3 w 3943"/>
                <a:gd name="connsiteY4" fmla="*/ 3657 h 3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3" h="3800">
                  <a:moveTo>
                    <a:pt x="3" y="3657"/>
                  </a:moveTo>
                  <a:cubicBezTo>
                    <a:pt x="3" y="4087"/>
                    <a:pt x="1186" y="3549"/>
                    <a:pt x="2584" y="2044"/>
                  </a:cubicBezTo>
                  <a:lnTo>
                    <a:pt x="2584" y="2044"/>
                  </a:lnTo>
                  <a:cubicBezTo>
                    <a:pt x="2584" y="2044"/>
                    <a:pt x="4305" y="108"/>
                    <a:pt x="3875" y="0"/>
                  </a:cubicBezTo>
                  <a:cubicBezTo>
                    <a:pt x="3014" y="108"/>
                    <a:pt x="-105" y="2796"/>
                    <a:pt x="3"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99" name="任意多边形: 形状 275">
              <a:extLst>
                <a:ext uri="{FF2B5EF4-FFF2-40B4-BE49-F238E27FC236}">
                  <a16:creationId xmlns:a16="http://schemas.microsoft.com/office/drawing/2014/main" xmlns="" id="{3A236E16-4953-4AD6-9BAF-69B5F701BEAA}"/>
                </a:ext>
              </a:extLst>
            </p:cNvPr>
            <p:cNvSpPr/>
            <p:nvPr/>
          </p:nvSpPr>
          <p:spPr>
            <a:xfrm>
              <a:off x="117086" y="218649"/>
              <a:ext cx="8658" cy="15922"/>
            </a:xfrm>
            <a:custGeom>
              <a:avLst/>
              <a:gdLst>
                <a:gd name="connsiteX0" fmla="*/ 1801 w 2049"/>
                <a:gd name="connsiteY0" fmla="*/ 0 h 3768"/>
                <a:gd name="connsiteX1" fmla="*/ 81 w 2049"/>
                <a:gd name="connsiteY1" fmla="*/ 3549 h 3768"/>
                <a:gd name="connsiteX2" fmla="*/ 1801 w 2049"/>
                <a:gd name="connsiteY2" fmla="*/ 2044 h 3768"/>
                <a:gd name="connsiteX3" fmla="*/ 1801 w 2049"/>
                <a:gd name="connsiteY3" fmla="*/ 0 h 3768"/>
              </a:gdLst>
              <a:ahLst/>
              <a:cxnLst>
                <a:cxn ang="0">
                  <a:pos x="connsiteX0" y="connsiteY0"/>
                </a:cxn>
                <a:cxn ang="0">
                  <a:pos x="connsiteX1" y="connsiteY1"/>
                </a:cxn>
                <a:cxn ang="0">
                  <a:pos x="connsiteX2" y="connsiteY2"/>
                </a:cxn>
                <a:cxn ang="0">
                  <a:pos x="connsiteX3" y="connsiteY3"/>
                </a:cxn>
              </a:cxnLst>
              <a:rect l="l" t="t" r="r" b="b"/>
              <a:pathLst>
                <a:path w="2049" h="3768">
                  <a:moveTo>
                    <a:pt x="1801" y="0"/>
                  </a:moveTo>
                  <a:cubicBezTo>
                    <a:pt x="1049" y="108"/>
                    <a:pt x="-350" y="2689"/>
                    <a:pt x="81" y="3549"/>
                  </a:cubicBezTo>
                  <a:cubicBezTo>
                    <a:pt x="296" y="4087"/>
                    <a:pt x="1264" y="3657"/>
                    <a:pt x="1801" y="2044"/>
                  </a:cubicBezTo>
                  <a:cubicBezTo>
                    <a:pt x="2017" y="1291"/>
                    <a:pt x="2232" y="0"/>
                    <a:pt x="180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0" name="任意多边形: 形状 276">
              <a:extLst>
                <a:ext uri="{FF2B5EF4-FFF2-40B4-BE49-F238E27FC236}">
                  <a16:creationId xmlns:a16="http://schemas.microsoft.com/office/drawing/2014/main" xmlns="" id="{1A2566AD-14BA-4FCA-8F68-5CE7E3C4F6AA}"/>
                </a:ext>
              </a:extLst>
            </p:cNvPr>
            <p:cNvSpPr/>
            <p:nvPr/>
          </p:nvSpPr>
          <p:spPr>
            <a:xfrm>
              <a:off x="143137" y="218197"/>
              <a:ext cx="7217" cy="15766"/>
            </a:xfrm>
            <a:custGeom>
              <a:avLst/>
              <a:gdLst>
                <a:gd name="connsiteX0" fmla="*/ 369 w 1708"/>
                <a:gd name="connsiteY0" fmla="*/ 0 h 3731"/>
                <a:gd name="connsiteX1" fmla="*/ 369 w 1708"/>
                <a:gd name="connsiteY1" fmla="*/ 0 h 3731"/>
                <a:gd name="connsiteX2" fmla="*/ 907 w 1708"/>
                <a:gd name="connsiteY2" fmla="*/ 3657 h 3731"/>
                <a:gd name="connsiteX3" fmla="*/ 1552 w 1708"/>
                <a:gd name="connsiteY3" fmla="*/ 1936 h 3731"/>
                <a:gd name="connsiteX4" fmla="*/ 1552 w 1708"/>
                <a:gd name="connsiteY4" fmla="*/ 1936 h 3731"/>
                <a:gd name="connsiteX5" fmla="*/ 369 w 1708"/>
                <a:gd name="connsiteY5" fmla="*/ 0 h 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8" h="3731">
                  <a:moveTo>
                    <a:pt x="369" y="0"/>
                  </a:moveTo>
                  <a:cubicBezTo>
                    <a:pt x="369" y="0"/>
                    <a:pt x="369" y="0"/>
                    <a:pt x="369" y="0"/>
                  </a:cubicBezTo>
                  <a:cubicBezTo>
                    <a:pt x="-276" y="215"/>
                    <a:pt x="-61" y="3119"/>
                    <a:pt x="907" y="3657"/>
                  </a:cubicBezTo>
                  <a:cubicBezTo>
                    <a:pt x="1444" y="3980"/>
                    <a:pt x="1982" y="3227"/>
                    <a:pt x="1552" y="1936"/>
                  </a:cubicBezTo>
                  <a:lnTo>
                    <a:pt x="1552" y="1936"/>
                  </a:lnTo>
                  <a:cubicBezTo>
                    <a:pt x="1444" y="1183"/>
                    <a:pt x="799" y="0"/>
                    <a:pt x="3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1" name="任意多边形: 形状 277">
              <a:extLst>
                <a:ext uri="{FF2B5EF4-FFF2-40B4-BE49-F238E27FC236}">
                  <a16:creationId xmlns:a16="http://schemas.microsoft.com/office/drawing/2014/main" xmlns="" id="{976D7B90-FBA2-42EC-9728-B4B60E77451B}"/>
                </a:ext>
              </a:extLst>
            </p:cNvPr>
            <p:cNvSpPr/>
            <p:nvPr/>
          </p:nvSpPr>
          <p:spPr>
            <a:xfrm>
              <a:off x="164113" y="217740"/>
              <a:ext cx="14777" cy="15449"/>
            </a:xfrm>
            <a:custGeom>
              <a:avLst/>
              <a:gdLst>
                <a:gd name="connsiteX0" fmla="*/ 30 w 3497"/>
                <a:gd name="connsiteY0" fmla="*/ 0 h 3656"/>
                <a:gd name="connsiteX1" fmla="*/ 3257 w 3497"/>
                <a:gd name="connsiteY1" fmla="*/ 3657 h 3656"/>
                <a:gd name="connsiteX2" fmla="*/ 2611 w 3497"/>
                <a:gd name="connsiteY2" fmla="*/ 1936 h 3656"/>
                <a:gd name="connsiteX3" fmla="*/ 2611 w 3497"/>
                <a:gd name="connsiteY3" fmla="*/ 1936 h 3656"/>
                <a:gd name="connsiteX4" fmla="*/ 30 w 3497"/>
                <a:gd name="connsiteY4" fmla="*/ 0 h 3656"/>
                <a:gd name="connsiteX5" fmla="*/ 30 w 3497"/>
                <a:gd name="connsiteY5" fmla="*/ 0 h 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7" h="3656">
                  <a:moveTo>
                    <a:pt x="30" y="0"/>
                  </a:moveTo>
                  <a:cubicBezTo>
                    <a:pt x="-293" y="430"/>
                    <a:pt x="2073" y="3657"/>
                    <a:pt x="3257" y="3657"/>
                  </a:cubicBezTo>
                  <a:cubicBezTo>
                    <a:pt x="3687" y="3657"/>
                    <a:pt x="3579" y="3012"/>
                    <a:pt x="2611" y="1936"/>
                  </a:cubicBezTo>
                  <a:lnTo>
                    <a:pt x="2611" y="1936"/>
                  </a:lnTo>
                  <a:cubicBezTo>
                    <a:pt x="1858" y="1076"/>
                    <a:pt x="568" y="0"/>
                    <a:pt x="30" y="0"/>
                  </a:cubicBezTo>
                  <a:cubicBezTo>
                    <a:pt x="137" y="0"/>
                    <a:pt x="30" y="0"/>
                    <a:pt x="3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2" name="任意多边形: 形状 278">
              <a:extLst>
                <a:ext uri="{FF2B5EF4-FFF2-40B4-BE49-F238E27FC236}">
                  <a16:creationId xmlns:a16="http://schemas.microsoft.com/office/drawing/2014/main" xmlns="" id="{333279E5-71CF-43F7-88F1-18D0F102482C}"/>
                </a:ext>
              </a:extLst>
            </p:cNvPr>
            <p:cNvSpPr/>
            <p:nvPr/>
          </p:nvSpPr>
          <p:spPr>
            <a:xfrm>
              <a:off x="183775" y="216832"/>
              <a:ext cx="23608" cy="15039"/>
            </a:xfrm>
            <a:custGeom>
              <a:avLst/>
              <a:gdLst>
                <a:gd name="connsiteX0" fmla="*/ 3874 w 5587"/>
                <a:gd name="connsiteY0" fmla="*/ 1828 h 3559"/>
                <a:gd name="connsiteX1" fmla="*/ 3874 w 5587"/>
                <a:gd name="connsiteY1" fmla="*/ 1828 h 3559"/>
                <a:gd name="connsiteX2" fmla="*/ 109 w 5587"/>
                <a:gd name="connsiteY2" fmla="*/ 0 h 3559"/>
                <a:gd name="connsiteX3" fmla="*/ 2 w 5587"/>
                <a:gd name="connsiteY3" fmla="*/ 0 h 3559"/>
                <a:gd name="connsiteX4" fmla="*/ 5487 w 5587"/>
                <a:gd name="connsiteY4" fmla="*/ 3549 h 3559"/>
                <a:gd name="connsiteX5" fmla="*/ 3874 w 5587"/>
                <a:gd name="connsiteY5" fmla="*/ 1828 h 3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 h="3559">
                  <a:moveTo>
                    <a:pt x="3874" y="1828"/>
                  </a:moveTo>
                  <a:lnTo>
                    <a:pt x="3874" y="1828"/>
                  </a:lnTo>
                  <a:cubicBezTo>
                    <a:pt x="2691" y="968"/>
                    <a:pt x="755" y="0"/>
                    <a:pt x="109" y="0"/>
                  </a:cubicBezTo>
                  <a:cubicBezTo>
                    <a:pt x="109" y="0"/>
                    <a:pt x="2" y="0"/>
                    <a:pt x="2" y="0"/>
                  </a:cubicBezTo>
                  <a:cubicBezTo>
                    <a:pt x="-106" y="538"/>
                    <a:pt x="4842" y="3764"/>
                    <a:pt x="5487" y="3549"/>
                  </a:cubicBezTo>
                  <a:cubicBezTo>
                    <a:pt x="5810" y="3442"/>
                    <a:pt x="5380" y="2796"/>
                    <a:pt x="3874"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3" name="任意多边形: 形状 279">
              <a:extLst>
                <a:ext uri="{FF2B5EF4-FFF2-40B4-BE49-F238E27FC236}">
                  <a16:creationId xmlns:a16="http://schemas.microsoft.com/office/drawing/2014/main" xmlns="" id="{652B5D33-007F-41CE-BABE-DBE023162CDA}"/>
                </a:ext>
              </a:extLst>
            </p:cNvPr>
            <p:cNvSpPr/>
            <p:nvPr/>
          </p:nvSpPr>
          <p:spPr>
            <a:xfrm>
              <a:off x="203779" y="215923"/>
              <a:ext cx="32723" cy="14249"/>
            </a:xfrm>
            <a:custGeom>
              <a:avLst/>
              <a:gdLst>
                <a:gd name="connsiteX0" fmla="*/ 0 w 7744"/>
                <a:gd name="connsiteY0" fmla="*/ 0 h 3372"/>
                <a:gd name="connsiteX1" fmla="*/ 7744 w 7744"/>
                <a:gd name="connsiteY1" fmla="*/ 3334 h 3372"/>
                <a:gd name="connsiteX2" fmla="*/ 5055 w 7744"/>
                <a:gd name="connsiteY2" fmla="*/ 1721 h 3372"/>
                <a:gd name="connsiteX3" fmla="*/ 0 w 7744"/>
                <a:gd name="connsiteY3" fmla="*/ 0 h 3372"/>
                <a:gd name="connsiteX4" fmla="*/ 0 w 7744"/>
                <a:gd name="connsiteY4" fmla="*/ 0 h 3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3372">
                  <a:moveTo>
                    <a:pt x="0" y="0"/>
                  </a:moveTo>
                  <a:cubicBezTo>
                    <a:pt x="323" y="430"/>
                    <a:pt x="7314" y="3764"/>
                    <a:pt x="7744" y="3334"/>
                  </a:cubicBezTo>
                  <a:cubicBezTo>
                    <a:pt x="7636" y="3012"/>
                    <a:pt x="6238" y="2259"/>
                    <a:pt x="5055" y="1721"/>
                  </a:cubicBezTo>
                  <a:cubicBezTo>
                    <a:pt x="3119" y="968"/>
                    <a:pt x="645" y="0"/>
                    <a:pt x="0" y="0"/>
                  </a:cubicBezTo>
                  <a:cubicBezTo>
                    <a:pt x="0" y="0"/>
                    <a:pt x="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4" name="任意多边形: 形状 280">
              <a:extLst>
                <a:ext uri="{FF2B5EF4-FFF2-40B4-BE49-F238E27FC236}">
                  <a16:creationId xmlns:a16="http://schemas.microsoft.com/office/drawing/2014/main" xmlns="" id="{1A526AF7-E7B2-42F3-A5F2-2930587FDFFE}"/>
                </a:ext>
              </a:extLst>
            </p:cNvPr>
            <p:cNvSpPr/>
            <p:nvPr/>
          </p:nvSpPr>
          <p:spPr>
            <a:xfrm>
              <a:off x="222866" y="214559"/>
              <a:ext cx="41356" cy="13780"/>
            </a:xfrm>
            <a:custGeom>
              <a:avLst/>
              <a:gdLst>
                <a:gd name="connsiteX0" fmla="*/ 6131 w 9787"/>
                <a:gd name="connsiteY0" fmla="*/ 1721 h 3261"/>
                <a:gd name="connsiteX1" fmla="*/ 0 w 9787"/>
                <a:gd name="connsiteY1" fmla="*/ 0 h 3261"/>
                <a:gd name="connsiteX2" fmla="*/ 0 w 9787"/>
                <a:gd name="connsiteY2" fmla="*/ 0 h 3261"/>
                <a:gd name="connsiteX3" fmla="*/ 9788 w 9787"/>
                <a:gd name="connsiteY3" fmla="*/ 3227 h 3261"/>
                <a:gd name="connsiteX4" fmla="*/ 6131 w 9787"/>
                <a:gd name="connsiteY4" fmla="*/ 1721 h 3261"/>
                <a:gd name="connsiteX5" fmla="*/ 6131 w 9787"/>
                <a:gd name="connsiteY5" fmla="*/ 1721 h 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87" h="3261">
                  <a:moveTo>
                    <a:pt x="6131" y="1721"/>
                  </a:moveTo>
                  <a:cubicBezTo>
                    <a:pt x="3549" y="860"/>
                    <a:pt x="538" y="0"/>
                    <a:pt x="0" y="0"/>
                  </a:cubicBezTo>
                  <a:cubicBezTo>
                    <a:pt x="0" y="0"/>
                    <a:pt x="0" y="0"/>
                    <a:pt x="0" y="0"/>
                  </a:cubicBezTo>
                  <a:cubicBezTo>
                    <a:pt x="108" y="0"/>
                    <a:pt x="9250" y="3657"/>
                    <a:pt x="9788" y="3227"/>
                  </a:cubicBezTo>
                  <a:cubicBezTo>
                    <a:pt x="9680" y="3012"/>
                    <a:pt x="7744" y="2259"/>
                    <a:pt x="6131" y="1721"/>
                  </a:cubicBezTo>
                  <a:lnTo>
                    <a:pt x="6131" y="172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505" name="任意多边形: 形状 282">
              <a:extLst>
                <a:ext uri="{FF2B5EF4-FFF2-40B4-BE49-F238E27FC236}">
                  <a16:creationId xmlns:a16="http://schemas.microsoft.com/office/drawing/2014/main" xmlns="" id="{E5670F66-59C0-40A7-9DB0-9022C3BAE700}"/>
                </a:ext>
              </a:extLst>
            </p:cNvPr>
            <p:cNvSpPr/>
            <p:nvPr/>
          </p:nvSpPr>
          <p:spPr>
            <a:xfrm>
              <a:off x="241501" y="213308"/>
              <a:ext cx="49993" cy="13518"/>
            </a:xfrm>
            <a:custGeom>
              <a:avLst/>
              <a:gdLst>
                <a:gd name="connsiteX0" fmla="*/ 0 w 11831"/>
                <a:gd name="connsiteY0" fmla="*/ 81 h 3199"/>
                <a:gd name="connsiteX1" fmla="*/ 11831 w 11831"/>
                <a:gd name="connsiteY1" fmla="*/ 3200 h 3199"/>
                <a:gd name="connsiteX2" fmla="*/ 11831 w 11831"/>
                <a:gd name="connsiteY2" fmla="*/ 3200 h 3199"/>
                <a:gd name="connsiteX3" fmla="*/ 7206 w 11831"/>
                <a:gd name="connsiteY3" fmla="*/ 1694 h 3199"/>
                <a:gd name="connsiteX4" fmla="*/ 0 w 11831"/>
                <a:gd name="connsiteY4" fmla="*/ 81 h 3199"/>
                <a:gd name="connsiteX5" fmla="*/ 0 w 11831"/>
                <a:gd name="connsiteY5" fmla="*/ 81 h 3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31" h="3199">
                  <a:moveTo>
                    <a:pt x="0" y="81"/>
                  </a:moveTo>
                  <a:cubicBezTo>
                    <a:pt x="538" y="296"/>
                    <a:pt x="10540" y="3200"/>
                    <a:pt x="11831" y="3200"/>
                  </a:cubicBezTo>
                  <a:cubicBezTo>
                    <a:pt x="11831" y="3200"/>
                    <a:pt x="11831" y="3200"/>
                    <a:pt x="11831" y="3200"/>
                  </a:cubicBezTo>
                  <a:cubicBezTo>
                    <a:pt x="11401" y="2877"/>
                    <a:pt x="9035" y="2232"/>
                    <a:pt x="7206" y="1694"/>
                  </a:cubicBezTo>
                  <a:cubicBezTo>
                    <a:pt x="4195" y="834"/>
                    <a:pt x="645" y="-27"/>
                    <a:pt x="0" y="81"/>
                  </a:cubicBezTo>
                  <a:cubicBezTo>
                    <a:pt x="0" y="-27"/>
                    <a:pt x="0"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6" name="任意多边形: 形状 283">
              <a:extLst>
                <a:ext uri="{FF2B5EF4-FFF2-40B4-BE49-F238E27FC236}">
                  <a16:creationId xmlns:a16="http://schemas.microsoft.com/office/drawing/2014/main" xmlns="" id="{397EF973-70E9-4255-8F36-42C166DEEB75}"/>
                </a:ext>
              </a:extLst>
            </p:cNvPr>
            <p:cNvSpPr/>
            <p:nvPr/>
          </p:nvSpPr>
          <p:spPr>
            <a:xfrm>
              <a:off x="258771" y="211833"/>
              <a:ext cx="58174" cy="12364"/>
            </a:xfrm>
            <a:custGeom>
              <a:avLst/>
              <a:gdLst>
                <a:gd name="connsiteX0" fmla="*/ 13767 w 13767"/>
                <a:gd name="connsiteY0" fmla="*/ 2904 h 2926"/>
                <a:gd name="connsiteX1" fmla="*/ 8282 w 13767"/>
                <a:gd name="connsiteY1" fmla="*/ 1506 h 2926"/>
                <a:gd name="connsiteX2" fmla="*/ 0 w 13767"/>
                <a:gd name="connsiteY2" fmla="*/ 0 h 2926"/>
                <a:gd name="connsiteX3" fmla="*/ 13767 w 13767"/>
                <a:gd name="connsiteY3" fmla="*/ 2904 h 2926"/>
              </a:gdLst>
              <a:ahLst/>
              <a:cxnLst>
                <a:cxn ang="0">
                  <a:pos x="connsiteX0" y="connsiteY0"/>
                </a:cxn>
                <a:cxn ang="0">
                  <a:pos x="connsiteX1" y="connsiteY1"/>
                </a:cxn>
                <a:cxn ang="0">
                  <a:pos x="connsiteX2" y="connsiteY2"/>
                </a:cxn>
                <a:cxn ang="0">
                  <a:pos x="connsiteX3" y="connsiteY3"/>
                </a:cxn>
              </a:cxnLst>
              <a:rect l="l" t="t" r="r" b="b"/>
              <a:pathLst>
                <a:path w="13767" h="2926">
                  <a:moveTo>
                    <a:pt x="13767" y="2904"/>
                  </a:moveTo>
                  <a:cubicBezTo>
                    <a:pt x="13122" y="2581"/>
                    <a:pt x="10540" y="1936"/>
                    <a:pt x="8282" y="1506"/>
                  </a:cubicBezTo>
                  <a:cubicBezTo>
                    <a:pt x="4517" y="645"/>
                    <a:pt x="645" y="0"/>
                    <a:pt x="0" y="0"/>
                  </a:cubicBezTo>
                  <a:cubicBezTo>
                    <a:pt x="0" y="0"/>
                    <a:pt x="13122" y="3227"/>
                    <a:pt x="13767" y="29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7" name="任意多边形: 形状 284">
              <a:extLst>
                <a:ext uri="{FF2B5EF4-FFF2-40B4-BE49-F238E27FC236}">
                  <a16:creationId xmlns:a16="http://schemas.microsoft.com/office/drawing/2014/main" xmlns="" id="{1B6FD19A-DA9D-461C-9086-61EC7A9389B6}"/>
                </a:ext>
              </a:extLst>
            </p:cNvPr>
            <p:cNvSpPr/>
            <p:nvPr/>
          </p:nvSpPr>
          <p:spPr>
            <a:xfrm>
              <a:off x="274224" y="210016"/>
              <a:ext cx="65446" cy="11861"/>
            </a:xfrm>
            <a:custGeom>
              <a:avLst/>
              <a:gdLst>
                <a:gd name="connsiteX0" fmla="*/ 15488 w 15488"/>
                <a:gd name="connsiteY0" fmla="*/ 2796 h 2807"/>
                <a:gd name="connsiteX1" fmla="*/ 9142 w 15488"/>
                <a:gd name="connsiteY1" fmla="*/ 1398 h 2807"/>
                <a:gd name="connsiteX2" fmla="*/ 0 w 15488"/>
                <a:gd name="connsiteY2" fmla="*/ 0 h 2807"/>
                <a:gd name="connsiteX3" fmla="*/ 15488 w 15488"/>
                <a:gd name="connsiteY3" fmla="*/ 2796 h 2807"/>
              </a:gdLst>
              <a:ahLst/>
              <a:cxnLst>
                <a:cxn ang="0">
                  <a:pos x="connsiteX0" y="connsiteY0"/>
                </a:cxn>
                <a:cxn ang="0">
                  <a:pos x="connsiteX1" y="connsiteY1"/>
                </a:cxn>
                <a:cxn ang="0">
                  <a:pos x="connsiteX2" y="connsiteY2"/>
                </a:cxn>
                <a:cxn ang="0">
                  <a:pos x="connsiteX3" y="connsiteY3"/>
                </a:cxn>
              </a:cxnLst>
              <a:rect l="l" t="t" r="r" b="b"/>
              <a:pathLst>
                <a:path w="15488" h="2807">
                  <a:moveTo>
                    <a:pt x="15488" y="2796"/>
                  </a:moveTo>
                  <a:cubicBezTo>
                    <a:pt x="14735" y="2474"/>
                    <a:pt x="11724" y="1936"/>
                    <a:pt x="9142" y="1398"/>
                  </a:cubicBezTo>
                  <a:cubicBezTo>
                    <a:pt x="4948" y="645"/>
                    <a:pt x="538" y="0"/>
                    <a:pt x="0" y="0"/>
                  </a:cubicBezTo>
                  <a:cubicBezTo>
                    <a:pt x="108" y="108"/>
                    <a:pt x="15058" y="3012"/>
                    <a:pt x="15488" y="27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8" name="任意多边形: 形状 285">
              <a:extLst>
                <a:ext uri="{FF2B5EF4-FFF2-40B4-BE49-F238E27FC236}">
                  <a16:creationId xmlns:a16="http://schemas.microsoft.com/office/drawing/2014/main" xmlns="" id="{013573DF-7E7D-4AB2-9322-3E4D2723AC64}"/>
                </a:ext>
              </a:extLst>
            </p:cNvPr>
            <p:cNvSpPr/>
            <p:nvPr/>
          </p:nvSpPr>
          <p:spPr>
            <a:xfrm>
              <a:off x="287860" y="208651"/>
              <a:ext cx="71806" cy="10919"/>
            </a:xfrm>
            <a:custGeom>
              <a:avLst/>
              <a:gdLst>
                <a:gd name="connsiteX0" fmla="*/ 0 w 16993"/>
                <a:gd name="connsiteY0" fmla="*/ 0 h 2584"/>
                <a:gd name="connsiteX1" fmla="*/ 16994 w 16993"/>
                <a:gd name="connsiteY1" fmla="*/ 2581 h 2584"/>
                <a:gd name="connsiteX2" fmla="*/ 9895 w 16993"/>
                <a:gd name="connsiteY2" fmla="*/ 1291 h 2584"/>
                <a:gd name="connsiteX3" fmla="*/ 0 w 16993"/>
                <a:gd name="connsiteY3" fmla="*/ 0 h 2584"/>
                <a:gd name="connsiteX4" fmla="*/ 0 w 16993"/>
                <a:gd name="connsiteY4" fmla="*/ 0 h 2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2584">
                  <a:moveTo>
                    <a:pt x="0" y="0"/>
                  </a:moveTo>
                  <a:cubicBezTo>
                    <a:pt x="108" y="0"/>
                    <a:pt x="16133" y="2689"/>
                    <a:pt x="16994" y="2581"/>
                  </a:cubicBezTo>
                  <a:cubicBezTo>
                    <a:pt x="16133" y="2366"/>
                    <a:pt x="13229" y="1828"/>
                    <a:pt x="9895" y="1291"/>
                  </a:cubicBezTo>
                  <a:cubicBezTo>
                    <a:pt x="5701" y="645"/>
                    <a:pt x="968" y="0"/>
                    <a:pt x="0" y="0"/>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509" name="任意多边形: 形状 286">
              <a:extLst>
                <a:ext uri="{FF2B5EF4-FFF2-40B4-BE49-F238E27FC236}">
                  <a16:creationId xmlns:a16="http://schemas.microsoft.com/office/drawing/2014/main" xmlns="" id="{384A4D63-C4A7-41F3-BDB8-032BA0A16E4C}"/>
                </a:ext>
              </a:extLst>
            </p:cNvPr>
            <p:cNvSpPr/>
            <p:nvPr/>
          </p:nvSpPr>
          <p:spPr>
            <a:xfrm>
              <a:off x="299223" y="206834"/>
              <a:ext cx="78169" cy="10010"/>
            </a:xfrm>
            <a:custGeom>
              <a:avLst/>
              <a:gdLst>
                <a:gd name="connsiteX0" fmla="*/ 18500 w 18499"/>
                <a:gd name="connsiteY0" fmla="*/ 2366 h 2369"/>
                <a:gd name="connsiteX1" fmla="*/ 10648 w 18499"/>
                <a:gd name="connsiteY1" fmla="*/ 1183 h 2369"/>
                <a:gd name="connsiteX2" fmla="*/ 0 w 18499"/>
                <a:gd name="connsiteY2" fmla="*/ 0 h 2369"/>
                <a:gd name="connsiteX3" fmla="*/ 18500 w 18499"/>
                <a:gd name="connsiteY3" fmla="*/ 2366 h 2369"/>
              </a:gdLst>
              <a:ahLst/>
              <a:cxnLst>
                <a:cxn ang="0">
                  <a:pos x="connsiteX0" y="connsiteY0"/>
                </a:cxn>
                <a:cxn ang="0">
                  <a:pos x="connsiteX1" y="connsiteY1"/>
                </a:cxn>
                <a:cxn ang="0">
                  <a:pos x="connsiteX2" y="connsiteY2"/>
                </a:cxn>
                <a:cxn ang="0">
                  <a:pos x="connsiteX3" y="connsiteY3"/>
                </a:cxn>
              </a:cxnLst>
              <a:rect l="l" t="t" r="r" b="b"/>
              <a:pathLst>
                <a:path w="18499" h="2369">
                  <a:moveTo>
                    <a:pt x="18500" y="2366"/>
                  </a:moveTo>
                  <a:cubicBezTo>
                    <a:pt x="17962" y="2151"/>
                    <a:pt x="14520" y="1613"/>
                    <a:pt x="10648" y="1183"/>
                  </a:cubicBezTo>
                  <a:cubicBezTo>
                    <a:pt x="6131" y="538"/>
                    <a:pt x="1076" y="0"/>
                    <a:pt x="0" y="0"/>
                  </a:cubicBezTo>
                  <a:cubicBezTo>
                    <a:pt x="108" y="0"/>
                    <a:pt x="17962" y="2474"/>
                    <a:pt x="18500"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0" name="任意多边形: 形状 287">
              <a:extLst>
                <a:ext uri="{FF2B5EF4-FFF2-40B4-BE49-F238E27FC236}">
                  <a16:creationId xmlns:a16="http://schemas.microsoft.com/office/drawing/2014/main" xmlns="" id="{9A217478-2662-4039-BD0A-281911AEF564}"/>
                </a:ext>
              </a:extLst>
            </p:cNvPr>
            <p:cNvSpPr/>
            <p:nvPr/>
          </p:nvSpPr>
          <p:spPr>
            <a:xfrm>
              <a:off x="309677" y="205013"/>
              <a:ext cx="82716" cy="9089"/>
            </a:xfrm>
            <a:custGeom>
              <a:avLst/>
              <a:gdLst>
                <a:gd name="connsiteX0" fmla="*/ 19575 w 19575"/>
                <a:gd name="connsiteY0" fmla="*/ 2151 h 2151"/>
                <a:gd name="connsiteX1" fmla="*/ 11186 w 19575"/>
                <a:gd name="connsiteY1" fmla="*/ 1076 h 2151"/>
                <a:gd name="connsiteX2" fmla="*/ 0 w 19575"/>
                <a:gd name="connsiteY2" fmla="*/ 0 h 2151"/>
                <a:gd name="connsiteX3" fmla="*/ 19575 w 19575"/>
                <a:gd name="connsiteY3" fmla="*/ 2151 h 2151"/>
              </a:gdLst>
              <a:ahLst/>
              <a:cxnLst>
                <a:cxn ang="0">
                  <a:pos x="connsiteX0" y="connsiteY0"/>
                </a:cxn>
                <a:cxn ang="0">
                  <a:pos x="connsiteX1" y="connsiteY1"/>
                </a:cxn>
                <a:cxn ang="0">
                  <a:pos x="connsiteX2" y="connsiteY2"/>
                </a:cxn>
                <a:cxn ang="0">
                  <a:pos x="connsiteX3" y="connsiteY3"/>
                </a:cxn>
              </a:cxnLst>
              <a:rect l="l" t="t" r="r" b="b"/>
              <a:pathLst>
                <a:path w="19575" h="2151">
                  <a:moveTo>
                    <a:pt x="19575" y="2151"/>
                  </a:moveTo>
                  <a:cubicBezTo>
                    <a:pt x="18930" y="1936"/>
                    <a:pt x="15165" y="1506"/>
                    <a:pt x="11186" y="1076"/>
                  </a:cubicBezTo>
                  <a:cubicBezTo>
                    <a:pt x="6023" y="538"/>
                    <a:pt x="968" y="0"/>
                    <a:pt x="0" y="0"/>
                  </a:cubicBezTo>
                  <a:cubicBezTo>
                    <a:pt x="108" y="0"/>
                    <a:pt x="18500" y="2151"/>
                    <a:pt x="19575" y="215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1" name="任意多边形: 形状 288">
              <a:extLst>
                <a:ext uri="{FF2B5EF4-FFF2-40B4-BE49-F238E27FC236}">
                  <a16:creationId xmlns:a16="http://schemas.microsoft.com/office/drawing/2014/main" xmlns="" id="{4DCCFE6E-2F72-4FCE-ACD0-055B384A7F62}"/>
                </a:ext>
              </a:extLst>
            </p:cNvPr>
            <p:cNvSpPr/>
            <p:nvPr/>
          </p:nvSpPr>
          <p:spPr>
            <a:xfrm>
              <a:off x="318310" y="202744"/>
              <a:ext cx="86350" cy="8198"/>
            </a:xfrm>
            <a:custGeom>
              <a:avLst/>
              <a:gdLst>
                <a:gd name="connsiteX0" fmla="*/ 20436 w 20435"/>
                <a:gd name="connsiteY0" fmla="*/ 1936 h 1940"/>
                <a:gd name="connsiteX1" fmla="*/ 11616 w 20435"/>
                <a:gd name="connsiteY1" fmla="*/ 968 h 1940"/>
                <a:gd name="connsiteX2" fmla="*/ 11616 w 20435"/>
                <a:gd name="connsiteY2" fmla="*/ 968 h 1940"/>
                <a:gd name="connsiteX3" fmla="*/ 0 w 20435"/>
                <a:gd name="connsiteY3" fmla="*/ 0 h 1940"/>
                <a:gd name="connsiteX4" fmla="*/ 20436 w 20435"/>
                <a:gd name="connsiteY4" fmla="*/ 1936 h 1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1940">
                  <a:moveTo>
                    <a:pt x="20436" y="1936"/>
                  </a:moveTo>
                  <a:cubicBezTo>
                    <a:pt x="19790" y="1828"/>
                    <a:pt x="16241" y="1398"/>
                    <a:pt x="11616" y="968"/>
                  </a:cubicBezTo>
                  <a:lnTo>
                    <a:pt x="11616" y="968"/>
                  </a:lnTo>
                  <a:cubicBezTo>
                    <a:pt x="6346" y="430"/>
                    <a:pt x="968" y="0"/>
                    <a:pt x="0" y="0"/>
                  </a:cubicBezTo>
                  <a:cubicBezTo>
                    <a:pt x="0" y="0"/>
                    <a:pt x="19575" y="2044"/>
                    <a:pt x="20436"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2" name="任意多边形: 形状 289">
              <a:extLst>
                <a:ext uri="{FF2B5EF4-FFF2-40B4-BE49-F238E27FC236}">
                  <a16:creationId xmlns:a16="http://schemas.microsoft.com/office/drawing/2014/main" xmlns="" id="{29A6C56B-F415-4530-873F-6556BD05F074}"/>
                </a:ext>
              </a:extLst>
            </p:cNvPr>
            <p:cNvSpPr/>
            <p:nvPr/>
          </p:nvSpPr>
          <p:spPr>
            <a:xfrm>
              <a:off x="324217" y="200470"/>
              <a:ext cx="89532" cy="7724"/>
            </a:xfrm>
            <a:custGeom>
              <a:avLst/>
              <a:gdLst>
                <a:gd name="connsiteX0" fmla="*/ 21188 w 21188"/>
                <a:gd name="connsiteY0" fmla="*/ 1828 h 1828"/>
                <a:gd name="connsiteX1" fmla="*/ 11939 w 21188"/>
                <a:gd name="connsiteY1" fmla="*/ 860 h 1828"/>
                <a:gd name="connsiteX2" fmla="*/ 0 w 21188"/>
                <a:gd name="connsiteY2" fmla="*/ 0 h 1828"/>
                <a:gd name="connsiteX3" fmla="*/ 21188 w 21188"/>
                <a:gd name="connsiteY3" fmla="*/ 1828 h 1828"/>
              </a:gdLst>
              <a:ahLst/>
              <a:cxnLst>
                <a:cxn ang="0">
                  <a:pos x="connsiteX0" y="connsiteY0"/>
                </a:cxn>
                <a:cxn ang="0">
                  <a:pos x="connsiteX1" y="connsiteY1"/>
                </a:cxn>
                <a:cxn ang="0">
                  <a:pos x="connsiteX2" y="connsiteY2"/>
                </a:cxn>
                <a:cxn ang="0">
                  <a:pos x="connsiteX3" y="connsiteY3"/>
                </a:cxn>
              </a:cxnLst>
              <a:rect l="l" t="t" r="r" b="b"/>
              <a:pathLst>
                <a:path w="21188" h="1828">
                  <a:moveTo>
                    <a:pt x="21188" y="1828"/>
                  </a:moveTo>
                  <a:cubicBezTo>
                    <a:pt x="20436" y="1721"/>
                    <a:pt x="16671" y="1291"/>
                    <a:pt x="11939" y="860"/>
                  </a:cubicBezTo>
                  <a:cubicBezTo>
                    <a:pt x="6453" y="430"/>
                    <a:pt x="968" y="0"/>
                    <a:pt x="0" y="0"/>
                  </a:cubicBezTo>
                  <a:cubicBezTo>
                    <a:pt x="108" y="108"/>
                    <a:pt x="20543" y="1828"/>
                    <a:pt x="21188"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3" name="任意多边形: 形状 290">
              <a:extLst>
                <a:ext uri="{FF2B5EF4-FFF2-40B4-BE49-F238E27FC236}">
                  <a16:creationId xmlns:a16="http://schemas.microsoft.com/office/drawing/2014/main" xmlns="" id="{6309CD19-DA0D-4258-B0B3-94A78016626E}"/>
                </a:ext>
              </a:extLst>
            </p:cNvPr>
            <p:cNvSpPr/>
            <p:nvPr/>
          </p:nvSpPr>
          <p:spPr>
            <a:xfrm>
              <a:off x="328307" y="198653"/>
              <a:ext cx="91805" cy="6385"/>
            </a:xfrm>
            <a:custGeom>
              <a:avLst/>
              <a:gdLst>
                <a:gd name="connsiteX0" fmla="*/ 21726 w 21726"/>
                <a:gd name="connsiteY0" fmla="*/ 1506 h 1511"/>
                <a:gd name="connsiteX1" fmla="*/ 12154 w 21726"/>
                <a:gd name="connsiteY1" fmla="*/ 645 h 1511"/>
                <a:gd name="connsiteX2" fmla="*/ 0 w 21726"/>
                <a:gd name="connsiteY2" fmla="*/ 0 h 1511"/>
                <a:gd name="connsiteX3" fmla="*/ 21726 w 21726"/>
                <a:gd name="connsiteY3" fmla="*/ 1506 h 1511"/>
              </a:gdLst>
              <a:ahLst/>
              <a:cxnLst>
                <a:cxn ang="0">
                  <a:pos x="connsiteX0" y="connsiteY0"/>
                </a:cxn>
                <a:cxn ang="0">
                  <a:pos x="connsiteX1" y="connsiteY1"/>
                </a:cxn>
                <a:cxn ang="0">
                  <a:pos x="connsiteX2" y="connsiteY2"/>
                </a:cxn>
                <a:cxn ang="0">
                  <a:pos x="connsiteX3" y="connsiteY3"/>
                </a:cxn>
              </a:cxnLst>
              <a:rect l="l" t="t" r="r" b="b"/>
              <a:pathLst>
                <a:path w="21726" h="1511">
                  <a:moveTo>
                    <a:pt x="21726" y="1506"/>
                  </a:moveTo>
                  <a:cubicBezTo>
                    <a:pt x="20866" y="1398"/>
                    <a:pt x="16994" y="1076"/>
                    <a:pt x="12154" y="645"/>
                  </a:cubicBezTo>
                  <a:cubicBezTo>
                    <a:pt x="6561" y="215"/>
                    <a:pt x="968" y="0"/>
                    <a:pt x="0" y="0"/>
                  </a:cubicBezTo>
                  <a:cubicBezTo>
                    <a:pt x="215" y="108"/>
                    <a:pt x="21188" y="1613"/>
                    <a:pt x="21726" y="15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4" name="任意多边形: 形状 291">
              <a:extLst>
                <a:ext uri="{FF2B5EF4-FFF2-40B4-BE49-F238E27FC236}">
                  <a16:creationId xmlns:a16="http://schemas.microsoft.com/office/drawing/2014/main" xmlns="" id="{23757502-847E-4512-BA2A-EB955732F17A}"/>
                </a:ext>
              </a:extLst>
            </p:cNvPr>
            <p:cNvSpPr/>
            <p:nvPr/>
          </p:nvSpPr>
          <p:spPr>
            <a:xfrm>
              <a:off x="331037" y="196832"/>
              <a:ext cx="92714" cy="5451"/>
            </a:xfrm>
            <a:custGeom>
              <a:avLst/>
              <a:gdLst>
                <a:gd name="connsiteX0" fmla="*/ 12261 w 21941"/>
                <a:gd name="connsiteY0" fmla="*/ 538 h 1290"/>
                <a:gd name="connsiteX1" fmla="*/ 0 w 21941"/>
                <a:gd name="connsiteY1" fmla="*/ 0 h 1290"/>
                <a:gd name="connsiteX2" fmla="*/ 21941 w 21941"/>
                <a:gd name="connsiteY2" fmla="*/ 1291 h 1290"/>
                <a:gd name="connsiteX3" fmla="*/ 12261 w 21941"/>
                <a:gd name="connsiteY3" fmla="*/ 538 h 1290"/>
              </a:gdLst>
              <a:ahLst/>
              <a:cxnLst>
                <a:cxn ang="0">
                  <a:pos x="connsiteX0" y="connsiteY0"/>
                </a:cxn>
                <a:cxn ang="0">
                  <a:pos x="connsiteX1" y="connsiteY1"/>
                </a:cxn>
                <a:cxn ang="0">
                  <a:pos x="connsiteX2" y="connsiteY2"/>
                </a:cxn>
                <a:cxn ang="0">
                  <a:pos x="connsiteX3" y="connsiteY3"/>
                </a:cxn>
              </a:cxnLst>
              <a:rect l="l" t="t" r="r" b="b"/>
              <a:pathLst>
                <a:path w="21941" h="1290">
                  <a:moveTo>
                    <a:pt x="12261" y="538"/>
                  </a:moveTo>
                  <a:cubicBezTo>
                    <a:pt x="6238" y="215"/>
                    <a:pt x="860" y="0"/>
                    <a:pt x="0" y="0"/>
                  </a:cubicBezTo>
                  <a:cubicBezTo>
                    <a:pt x="108" y="0"/>
                    <a:pt x="21404" y="1291"/>
                    <a:pt x="21941" y="1291"/>
                  </a:cubicBezTo>
                  <a:cubicBezTo>
                    <a:pt x="21081" y="1183"/>
                    <a:pt x="17101" y="860"/>
                    <a:pt x="12261"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5" name="任意多边形: 形状 297">
              <a:extLst>
                <a:ext uri="{FF2B5EF4-FFF2-40B4-BE49-F238E27FC236}">
                  <a16:creationId xmlns:a16="http://schemas.microsoft.com/office/drawing/2014/main" xmlns="" id="{C6BCF827-2132-45CF-A797-0ECC4D94C90A}"/>
                </a:ext>
              </a:extLst>
            </p:cNvPr>
            <p:cNvSpPr/>
            <p:nvPr/>
          </p:nvSpPr>
          <p:spPr>
            <a:xfrm>
              <a:off x="331489" y="195015"/>
              <a:ext cx="92714" cy="4543"/>
            </a:xfrm>
            <a:custGeom>
              <a:avLst/>
              <a:gdLst>
                <a:gd name="connsiteX0" fmla="*/ 0 w 21941"/>
                <a:gd name="connsiteY0" fmla="*/ 0 h 1075"/>
                <a:gd name="connsiteX1" fmla="*/ 21941 w 21941"/>
                <a:gd name="connsiteY1" fmla="*/ 1076 h 1075"/>
                <a:gd name="connsiteX2" fmla="*/ 12154 w 21941"/>
                <a:gd name="connsiteY2" fmla="*/ 430 h 1075"/>
                <a:gd name="connsiteX3" fmla="*/ 0 w 21941"/>
                <a:gd name="connsiteY3" fmla="*/ 0 h 1075"/>
              </a:gdLst>
              <a:ahLst/>
              <a:cxnLst>
                <a:cxn ang="0">
                  <a:pos x="connsiteX0" y="connsiteY0"/>
                </a:cxn>
                <a:cxn ang="0">
                  <a:pos x="connsiteX1" y="connsiteY1"/>
                </a:cxn>
                <a:cxn ang="0">
                  <a:pos x="connsiteX2" y="connsiteY2"/>
                </a:cxn>
                <a:cxn ang="0">
                  <a:pos x="connsiteX3" y="connsiteY3"/>
                </a:cxn>
              </a:cxnLst>
              <a:rect l="l" t="t" r="r" b="b"/>
              <a:pathLst>
                <a:path w="21941" h="1075">
                  <a:moveTo>
                    <a:pt x="0" y="0"/>
                  </a:moveTo>
                  <a:cubicBezTo>
                    <a:pt x="107" y="0"/>
                    <a:pt x="21511" y="1076"/>
                    <a:pt x="21941" y="1076"/>
                  </a:cubicBezTo>
                  <a:cubicBezTo>
                    <a:pt x="20973" y="968"/>
                    <a:pt x="16886" y="645"/>
                    <a:pt x="12154" y="430"/>
                  </a:cubicBezTo>
                  <a:cubicBezTo>
                    <a:pt x="6238" y="108"/>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6" name="任意多边形: 形状 322">
              <a:extLst>
                <a:ext uri="{FF2B5EF4-FFF2-40B4-BE49-F238E27FC236}">
                  <a16:creationId xmlns:a16="http://schemas.microsoft.com/office/drawing/2014/main" xmlns="" id="{5DC3C8E8-1C02-4555-98D9-D3439C3E7867}"/>
                </a:ext>
              </a:extLst>
            </p:cNvPr>
            <p:cNvSpPr/>
            <p:nvPr/>
          </p:nvSpPr>
          <p:spPr>
            <a:xfrm>
              <a:off x="330129" y="192742"/>
              <a:ext cx="92258" cy="3634"/>
            </a:xfrm>
            <a:custGeom>
              <a:avLst/>
              <a:gdLst>
                <a:gd name="connsiteX0" fmla="*/ 0 w 21833"/>
                <a:gd name="connsiteY0" fmla="*/ 0 h 860"/>
                <a:gd name="connsiteX1" fmla="*/ 21834 w 21833"/>
                <a:gd name="connsiteY1" fmla="*/ 860 h 860"/>
                <a:gd name="connsiteX2" fmla="*/ 12046 w 21833"/>
                <a:gd name="connsiteY2" fmla="*/ 323 h 860"/>
                <a:gd name="connsiteX3" fmla="*/ 0 w 21833"/>
                <a:gd name="connsiteY3" fmla="*/ 0 h 860"/>
              </a:gdLst>
              <a:ahLst/>
              <a:cxnLst>
                <a:cxn ang="0">
                  <a:pos x="connsiteX0" y="connsiteY0"/>
                </a:cxn>
                <a:cxn ang="0">
                  <a:pos x="connsiteX1" y="connsiteY1"/>
                </a:cxn>
                <a:cxn ang="0">
                  <a:pos x="connsiteX2" y="connsiteY2"/>
                </a:cxn>
                <a:cxn ang="0">
                  <a:pos x="connsiteX3" y="connsiteY3"/>
                </a:cxn>
              </a:cxnLst>
              <a:rect l="l" t="t" r="r" b="b"/>
              <a:pathLst>
                <a:path w="21833" h="860">
                  <a:moveTo>
                    <a:pt x="0" y="0"/>
                  </a:moveTo>
                  <a:cubicBezTo>
                    <a:pt x="108" y="0"/>
                    <a:pt x="21404" y="860"/>
                    <a:pt x="21834" y="860"/>
                  </a:cubicBezTo>
                  <a:cubicBezTo>
                    <a:pt x="20758" y="753"/>
                    <a:pt x="16671" y="538"/>
                    <a:pt x="12046" y="323"/>
                  </a:cubicBezTo>
                  <a:cubicBezTo>
                    <a:pt x="6023" y="108"/>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7" name="任意多边形: 形状 323">
              <a:extLst>
                <a:ext uri="{FF2B5EF4-FFF2-40B4-BE49-F238E27FC236}">
                  <a16:creationId xmlns:a16="http://schemas.microsoft.com/office/drawing/2014/main" xmlns="" id="{52FC8BDD-65EC-484E-9114-39CFE49A0EFB}"/>
                </a:ext>
              </a:extLst>
            </p:cNvPr>
            <p:cNvSpPr/>
            <p:nvPr/>
          </p:nvSpPr>
          <p:spPr>
            <a:xfrm>
              <a:off x="326038" y="190925"/>
              <a:ext cx="89984" cy="2726"/>
            </a:xfrm>
            <a:custGeom>
              <a:avLst/>
              <a:gdLst>
                <a:gd name="connsiteX0" fmla="*/ 0 w 21295"/>
                <a:gd name="connsiteY0" fmla="*/ 0 h 645"/>
                <a:gd name="connsiteX1" fmla="*/ 21296 w 21295"/>
                <a:gd name="connsiteY1" fmla="*/ 645 h 645"/>
                <a:gd name="connsiteX2" fmla="*/ 11616 w 21295"/>
                <a:gd name="connsiteY2" fmla="*/ 215 h 645"/>
                <a:gd name="connsiteX3" fmla="*/ 0 w 21295"/>
                <a:gd name="connsiteY3" fmla="*/ 0 h 645"/>
              </a:gdLst>
              <a:ahLst/>
              <a:cxnLst>
                <a:cxn ang="0">
                  <a:pos x="connsiteX0" y="connsiteY0"/>
                </a:cxn>
                <a:cxn ang="0">
                  <a:pos x="connsiteX1" y="connsiteY1"/>
                </a:cxn>
                <a:cxn ang="0">
                  <a:pos x="connsiteX2" y="connsiteY2"/>
                </a:cxn>
                <a:cxn ang="0">
                  <a:pos x="connsiteX3" y="connsiteY3"/>
                </a:cxn>
              </a:cxnLst>
              <a:rect l="l" t="t" r="r" b="b"/>
              <a:pathLst>
                <a:path w="21295" h="645">
                  <a:moveTo>
                    <a:pt x="0" y="0"/>
                  </a:moveTo>
                  <a:cubicBezTo>
                    <a:pt x="108" y="0"/>
                    <a:pt x="20651" y="645"/>
                    <a:pt x="21296" y="645"/>
                  </a:cubicBezTo>
                  <a:cubicBezTo>
                    <a:pt x="20113" y="538"/>
                    <a:pt x="16241" y="323"/>
                    <a:pt x="11616" y="215"/>
                  </a:cubicBezTo>
                  <a:cubicBezTo>
                    <a:pt x="5700" y="108"/>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8" name="任意多边形: 形状 349">
              <a:extLst>
                <a:ext uri="{FF2B5EF4-FFF2-40B4-BE49-F238E27FC236}">
                  <a16:creationId xmlns:a16="http://schemas.microsoft.com/office/drawing/2014/main" xmlns="" id="{FE1B1B00-76DB-48B6-AC3A-8B233FF19760}"/>
                </a:ext>
              </a:extLst>
            </p:cNvPr>
            <p:cNvSpPr/>
            <p:nvPr/>
          </p:nvSpPr>
          <p:spPr>
            <a:xfrm>
              <a:off x="320127" y="189108"/>
              <a:ext cx="87259" cy="1817"/>
            </a:xfrm>
            <a:custGeom>
              <a:avLst/>
              <a:gdLst>
                <a:gd name="connsiteX0" fmla="*/ 0 w 20650"/>
                <a:gd name="connsiteY0" fmla="*/ 0 h 430"/>
                <a:gd name="connsiteX1" fmla="*/ 20651 w 20650"/>
                <a:gd name="connsiteY1" fmla="*/ 430 h 430"/>
                <a:gd name="connsiteX2" fmla="*/ 11186 w 20650"/>
                <a:gd name="connsiteY2" fmla="*/ 108 h 430"/>
                <a:gd name="connsiteX3" fmla="*/ 0 w 20650"/>
                <a:gd name="connsiteY3" fmla="*/ 0 h 430"/>
              </a:gdLst>
              <a:ahLst/>
              <a:cxnLst>
                <a:cxn ang="0">
                  <a:pos x="connsiteX0" y="connsiteY0"/>
                </a:cxn>
                <a:cxn ang="0">
                  <a:pos x="connsiteX1" y="connsiteY1"/>
                </a:cxn>
                <a:cxn ang="0">
                  <a:pos x="connsiteX2" y="connsiteY2"/>
                </a:cxn>
                <a:cxn ang="0">
                  <a:pos x="connsiteX3" y="connsiteY3"/>
                </a:cxn>
              </a:cxnLst>
              <a:rect l="l" t="t" r="r" b="b"/>
              <a:pathLst>
                <a:path w="20650" h="430">
                  <a:moveTo>
                    <a:pt x="0" y="0"/>
                  </a:moveTo>
                  <a:cubicBezTo>
                    <a:pt x="107" y="0"/>
                    <a:pt x="20005" y="430"/>
                    <a:pt x="20651" y="430"/>
                  </a:cubicBezTo>
                  <a:cubicBezTo>
                    <a:pt x="19575" y="323"/>
                    <a:pt x="15165" y="215"/>
                    <a:pt x="11186" y="108"/>
                  </a:cubicBezTo>
                  <a:cubicBezTo>
                    <a:pt x="5593" y="0"/>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9" name="任意多边形: 形状 350">
              <a:extLst>
                <a:ext uri="{FF2B5EF4-FFF2-40B4-BE49-F238E27FC236}">
                  <a16:creationId xmlns:a16="http://schemas.microsoft.com/office/drawing/2014/main" xmlns="" id="{C50644B8-81E1-40F5-9AB8-678B2E3D7DB8}"/>
                </a:ext>
              </a:extLst>
            </p:cNvPr>
            <p:cNvSpPr/>
            <p:nvPr/>
          </p:nvSpPr>
          <p:spPr>
            <a:xfrm>
              <a:off x="312402" y="187405"/>
              <a:ext cx="83625" cy="1340"/>
            </a:xfrm>
            <a:custGeom>
              <a:avLst/>
              <a:gdLst>
                <a:gd name="connsiteX0" fmla="*/ 0 w 19790"/>
                <a:gd name="connsiteY0" fmla="*/ 81 h 317"/>
                <a:gd name="connsiteX1" fmla="*/ 19790 w 19790"/>
                <a:gd name="connsiteY1" fmla="*/ 296 h 317"/>
                <a:gd name="connsiteX2" fmla="*/ 10648 w 19790"/>
                <a:gd name="connsiteY2" fmla="*/ 81 h 317"/>
                <a:gd name="connsiteX3" fmla="*/ 0 w 19790"/>
                <a:gd name="connsiteY3" fmla="*/ 81 h 317"/>
              </a:gdLst>
              <a:ahLst/>
              <a:cxnLst>
                <a:cxn ang="0">
                  <a:pos x="connsiteX0" y="connsiteY0"/>
                </a:cxn>
                <a:cxn ang="0">
                  <a:pos x="connsiteX1" y="connsiteY1"/>
                </a:cxn>
                <a:cxn ang="0">
                  <a:pos x="connsiteX2" y="connsiteY2"/>
                </a:cxn>
                <a:cxn ang="0">
                  <a:pos x="connsiteX3" y="connsiteY3"/>
                </a:cxn>
              </a:cxnLst>
              <a:rect l="l" t="t" r="r" b="b"/>
              <a:pathLst>
                <a:path w="19790" h="317">
                  <a:moveTo>
                    <a:pt x="0" y="81"/>
                  </a:moveTo>
                  <a:cubicBezTo>
                    <a:pt x="108" y="81"/>
                    <a:pt x="19252" y="403"/>
                    <a:pt x="19790" y="296"/>
                  </a:cubicBezTo>
                  <a:cubicBezTo>
                    <a:pt x="18715" y="188"/>
                    <a:pt x="14735" y="81"/>
                    <a:pt x="10648" y="81"/>
                  </a:cubicBezTo>
                  <a:cubicBezTo>
                    <a:pt x="5378" y="-27"/>
                    <a:pt x="53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0" name="任意多边形: 形状 351">
              <a:extLst>
                <a:ext uri="{FF2B5EF4-FFF2-40B4-BE49-F238E27FC236}">
                  <a16:creationId xmlns:a16="http://schemas.microsoft.com/office/drawing/2014/main" xmlns="" id="{5FCFA3B9-05A5-48D4-85CE-C1E60947C02E}"/>
                </a:ext>
              </a:extLst>
            </p:cNvPr>
            <p:cNvSpPr/>
            <p:nvPr/>
          </p:nvSpPr>
          <p:spPr>
            <a:xfrm>
              <a:off x="301948" y="185474"/>
              <a:ext cx="79078" cy="909"/>
            </a:xfrm>
            <a:custGeom>
              <a:avLst/>
              <a:gdLst>
                <a:gd name="connsiteX0" fmla="*/ 18715 w 18714"/>
                <a:gd name="connsiteY0" fmla="*/ 215 h 215"/>
                <a:gd name="connsiteX1" fmla="*/ 9895 w 18714"/>
                <a:gd name="connsiteY1" fmla="*/ 0 h 215"/>
                <a:gd name="connsiteX2" fmla="*/ 0 w 18714"/>
                <a:gd name="connsiteY2" fmla="*/ 108 h 215"/>
                <a:gd name="connsiteX3" fmla="*/ 18715 w 18714"/>
                <a:gd name="connsiteY3" fmla="*/ 215 h 215"/>
              </a:gdLst>
              <a:ahLst/>
              <a:cxnLst>
                <a:cxn ang="0">
                  <a:pos x="connsiteX0" y="connsiteY0"/>
                </a:cxn>
                <a:cxn ang="0">
                  <a:pos x="connsiteX1" y="connsiteY1"/>
                </a:cxn>
                <a:cxn ang="0">
                  <a:pos x="connsiteX2" y="connsiteY2"/>
                </a:cxn>
                <a:cxn ang="0">
                  <a:pos x="connsiteX3" y="connsiteY3"/>
                </a:cxn>
              </a:cxnLst>
              <a:rect l="l" t="t" r="r" b="b"/>
              <a:pathLst>
                <a:path w="18714" h="215">
                  <a:moveTo>
                    <a:pt x="18715" y="215"/>
                  </a:moveTo>
                  <a:cubicBezTo>
                    <a:pt x="18177" y="215"/>
                    <a:pt x="14305" y="108"/>
                    <a:pt x="9895" y="0"/>
                  </a:cubicBezTo>
                  <a:cubicBezTo>
                    <a:pt x="4732" y="0"/>
                    <a:pt x="430" y="108"/>
                    <a:pt x="0" y="108"/>
                  </a:cubicBezTo>
                  <a:cubicBezTo>
                    <a:pt x="107" y="108"/>
                    <a:pt x="18177" y="215"/>
                    <a:pt x="18715"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1" name="任意多边形: 形状 352">
              <a:extLst>
                <a:ext uri="{FF2B5EF4-FFF2-40B4-BE49-F238E27FC236}">
                  <a16:creationId xmlns:a16="http://schemas.microsoft.com/office/drawing/2014/main" xmlns="" id="{9BFC4ED8-58BB-4A5E-99A9-19FD0F399BDC}"/>
                </a:ext>
              </a:extLst>
            </p:cNvPr>
            <p:cNvSpPr/>
            <p:nvPr/>
          </p:nvSpPr>
          <p:spPr>
            <a:xfrm>
              <a:off x="289677" y="183653"/>
              <a:ext cx="73171" cy="909"/>
            </a:xfrm>
            <a:custGeom>
              <a:avLst/>
              <a:gdLst>
                <a:gd name="connsiteX0" fmla="*/ 0 w 17316"/>
                <a:gd name="connsiteY0" fmla="*/ 215 h 215"/>
                <a:gd name="connsiteX1" fmla="*/ 17316 w 17316"/>
                <a:gd name="connsiteY1" fmla="*/ 108 h 215"/>
                <a:gd name="connsiteX2" fmla="*/ 9035 w 17316"/>
                <a:gd name="connsiteY2" fmla="*/ 0 h 215"/>
                <a:gd name="connsiteX3" fmla="*/ 0 w 17316"/>
                <a:gd name="connsiteY3" fmla="*/ 215 h 215"/>
              </a:gdLst>
              <a:ahLst/>
              <a:cxnLst>
                <a:cxn ang="0">
                  <a:pos x="connsiteX0" y="connsiteY0"/>
                </a:cxn>
                <a:cxn ang="0">
                  <a:pos x="connsiteX1" y="connsiteY1"/>
                </a:cxn>
                <a:cxn ang="0">
                  <a:pos x="connsiteX2" y="connsiteY2"/>
                </a:cxn>
                <a:cxn ang="0">
                  <a:pos x="connsiteX3" y="connsiteY3"/>
                </a:cxn>
              </a:cxnLst>
              <a:rect l="l" t="t" r="r" b="b"/>
              <a:pathLst>
                <a:path w="17316" h="215">
                  <a:moveTo>
                    <a:pt x="0" y="215"/>
                  </a:moveTo>
                  <a:cubicBezTo>
                    <a:pt x="108" y="215"/>
                    <a:pt x="16886" y="108"/>
                    <a:pt x="17316" y="108"/>
                  </a:cubicBezTo>
                  <a:cubicBezTo>
                    <a:pt x="16671" y="108"/>
                    <a:pt x="13014" y="0"/>
                    <a:pt x="9035" y="0"/>
                  </a:cubicBezTo>
                  <a:cubicBezTo>
                    <a:pt x="4517" y="0"/>
                    <a:pt x="430" y="108"/>
                    <a:pt x="0"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2" name="任意多边形: 形状 353">
              <a:extLst>
                <a:ext uri="{FF2B5EF4-FFF2-40B4-BE49-F238E27FC236}">
                  <a16:creationId xmlns:a16="http://schemas.microsoft.com/office/drawing/2014/main" xmlns="" id="{4A8D2C7A-0029-4C66-AFC8-3D40C5B60F78}"/>
                </a:ext>
              </a:extLst>
            </p:cNvPr>
            <p:cNvSpPr/>
            <p:nvPr/>
          </p:nvSpPr>
          <p:spPr>
            <a:xfrm>
              <a:off x="276497" y="182089"/>
              <a:ext cx="66807" cy="1107"/>
            </a:xfrm>
            <a:custGeom>
              <a:avLst/>
              <a:gdLst>
                <a:gd name="connsiteX0" fmla="*/ 0 w 15810"/>
                <a:gd name="connsiteY0" fmla="*/ 263 h 262"/>
                <a:gd name="connsiteX1" fmla="*/ 15811 w 15810"/>
                <a:gd name="connsiteY1" fmla="*/ 48 h 262"/>
                <a:gd name="connsiteX2" fmla="*/ 8174 w 15810"/>
                <a:gd name="connsiteY2" fmla="*/ 48 h 262"/>
                <a:gd name="connsiteX3" fmla="*/ 0 w 15810"/>
                <a:gd name="connsiteY3" fmla="*/ 263 h 262"/>
              </a:gdLst>
              <a:ahLst/>
              <a:cxnLst>
                <a:cxn ang="0">
                  <a:pos x="connsiteX0" y="connsiteY0"/>
                </a:cxn>
                <a:cxn ang="0">
                  <a:pos x="connsiteX1" y="connsiteY1"/>
                </a:cxn>
                <a:cxn ang="0">
                  <a:pos x="connsiteX2" y="connsiteY2"/>
                </a:cxn>
                <a:cxn ang="0">
                  <a:pos x="connsiteX3" y="connsiteY3"/>
                </a:cxn>
              </a:cxnLst>
              <a:rect l="l" t="t" r="r" b="b"/>
              <a:pathLst>
                <a:path w="15810" h="262">
                  <a:moveTo>
                    <a:pt x="0" y="263"/>
                  </a:moveTo>
                  <a:cubicBezTo>
                    <a:pt x="108" y="263"/>
                    <a:pt x="15380" y="48"/>
                    <a:pt x="15811" y="48"/>
                  </a:cubicBezTo>
                  <a:cubicBezTo>
                    <a:pt x="15273" y="48"/>
                    <a:pt x="12261" y="-60"/>
                    <a:pt x="8174" y="48"/>
                  </a:cubicBezTo>
                  <a:cubicBezTo>
                    <a:pt x="4302" y="48"/>
                    <a:pt x="645" y="263"/>
                    <a:pt x="0" y="2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3" name="任意多边形: 形状 354">
              <a:extLst>
                <a:ext uri="{FF2B5EF4-FFF2-40B4-BE49-F238E27FC236}">
                  <a16:creationId xmlns:a16="http://schemas.microsoft.com/office/drawing/2014/main" xmlns="" id="{D36EDC7D-3A54-4BE7-97D6-9D0671F67C58}"/>
                </a:ext>
              </a:extLst>
            </p:cNvPr>
            <p:cNvSpPr/>
            <p:nvPr/>
          </p:nvSpPr>
          <p:spPr>
            <a:xfrm>
              <a:off x="261501" y="180927"/>
              <a:ext cx="59535" cy="1361"/>
            </a:xfrm>
            <a:custGeom>
              <a:avLst/>
              <a:gdLst>
                <a:gd name="connsiteX0" fmla="*/ 0 w 14089"/>
                <a:gd name="connsiteY0" fmla="*/ 323 h 322"/>
                <a:gd name="connsiteX1" fmla="*/ 14090 w 14089"/>
                <a:gd name="connsiteY1" fmla="*/ 0 h 322"/>
                <a:gd name="connsiteX2" fmla="*/ 7206 w 14089"/>
                <a:gd name="connsiteY2" fmla="*/ 0 h 322"/>
                <a:gd name="connsiteX3" fmla="*/ 0 w 14089"/>
                <a:gd name="connsiteY3" fmla="*/ 323 h 322"/>
              </a:gdLst>
              <a:ahLst/>
              <a:cxnLst>
                <a:cxn ang="0">
                  <a:pos x="connsiteX0" y="connsiteY0"/>
                </a:cxn>
                <a:cxn ang="0">
                  <a:pos x="connsiteX1" y="connsiteY1"/>
                </a:cxn>
                <a:cxn ang="0">
                  <a:pos x="connsiteX2" y="connsiteY2"/>
                </a:cxn>
                <a:cxn ang="0">
                  <a:pos x="connsiteX3" y="connsiteY3"/>
                </a:cxn>
              </a:cxnLst>
              <a:rect l="l" t="t" r="r" b="b"/>
              <a:pathLst>
                <a:path w="14089" h="322">
                  <a:moveTo>
                    <a:pt x="0" y="323"/>
                  </a:moveTo>
                  <a:cubicBezTo>
                    <a:pt x="107" y="323"/>
                    <a:pt x="13875" y="0"/>
                    <a:pt x="14090" y="0"/>
                  </a:cubicBezTo>
                  <a:cubicBezTo>
                    <a:pt x="13552" y="0"/>
                    <a:pt x="10756" y="0"/>
                    <a:pt x="7206" y="0"/>
                  </a:cubicBezTo>
                  <a:cubicBezTo>
                    <a:pt x="3980" y="108"/>
                    <a:pt x="538" y="215"/>
                    <a:pt x="0"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4" name="任意多边形: 形状 355">
              <a:extLst>
                <a:ext uri="{FF2B5EF4-FFF2-40B4-BE49-F238E27FC236}">
                  <a16:creationId xmlns:a16="http://schemas.microsoft.com/office/drawing/2014/main" xmlns="" id="{185F2426-3789-426F-9D56-9EFD76FC6D82}"/>
                </a:ext>
              </a:extLst>
            </p:cNvPr>
            <p:cNvSpPr/>
            <p:nvPr/>
          </p:nvSpPr>
          <p:spPr>
            <a:xfrm>
              <a:off x="245139" y="179562"/>
              <a:ext cx="51810" cy="1817"/>
            </a:xfrm>
            <a:custGeom>
              <a:avLst/>
              <a:gdLst>
                <a:gd name="connsiteX0" fmla="*/ 0 w 12261"/>
                <a:gd name="connsiteY0" fmla="*/ 430 h 430"/>
                <a:gd name="connsiteX1" fmla="*/ 12261 w 12261"/>
                <a:gd name="connsiteY1" fmla="*/ 0 h 430"/>
                <a:gd name="connsiteX2" fmla="*/ 6131 w 12261"/>
                <a:gd name="connsiteY2" fmla="*/ 108 h 430"/>
                <a:gd name="connsiteX3" fmla="*/ 0 w 12261"/>
                <a:gd name="connsiteY3" fmla="*/ 430 h 430"/>
              </a:gdLst>
              <a:ahLst/>
              <a:cxnLst>
                <a:cxn ang="0">
                  <a:pos x="connsiteX0" y="connsiteY0"/>
                </a:cxn>
                <a:cxn ang="0">
                  <a:pos x="connsiteX1" y="connsiteY1"/>
                </a:cxn>
                <a:cxn ang="0">
                  <a:pos x="connsiteX2" y="connsiteY2"/>
                </a:cxn>
                <a:cxn ang="0">
                  <a:pos x="connsiteX3" y="connsiteY3"/>
                </a:cxn>
              </a:cxnLst>
              <a:rect l="l" t="t" r="r" b="b"/>
              <a:pathLst>
                <a:path w="12261" h="430">
                  <a:moveTo>
                    <a:pt x="0" y="430"/>
                  </a:moveTo>
                  <a:cubicBezTo>
                    <a:pt x="107" y="430"/>
                    <a:pt x="12154" y="0"/>
                    <a:pt x="12261" y="0"/>
                  </a:cubicBezTo>
                  <a:cubicBezTo>
                    <a:pt x="11831" y="0"/>
                    <a:pt x="9357" y="0"/>
                    <a:pt x="6131" y="108"/>
                  </a:cubicBezTo>
                  <a:cubicBezTo>
                    <a:pt x="3334" y="215"/>
                    <a:pt x="430" y="323"/>
                    <a:pt x="0"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5" name="任意多边形: 形状 356">
              <a:extLst>
                <a:ext uri="{FF2B5EF4-FFF2-40B4-BE49-F238E27FC236}">
                  <a16:creationId xmlns:a16="http://schemas.microsoft.com/office/drawing/2014/main" xmlns="" id="{21C47DF1-5EF2-4065-B050-61E3159FE068}"/>
                </a:ext>
              </a:extLst>
            </p:cNvPr>
            <p:cNvSpPr/>
            <p:nvPr/>
          </p:nvSpPr>
          <p:spPr>
            <a:xfrm>
              <a:off x="227865" y="178654"/>
              <a:ext cx="44081" cy="2269"/>
            </a:xfrm>
            <a:custGeom>
              <a:avLst/>
              <a:gdLst>
                <a:gd name="connsiteX0" fmla="*/ 10433 w 10432"/>
                <a:gd name="connsiteY0" fmla="*/ 0 h 537"/>
                <a:gd name="connsiteX1" fmla="*/ 5055 w 10432"/>
                <a:gd name="connsiteY1" fmla="*/ 108 h 537"/>
                <a:gd name="connsiteX2" fmla="*/ 5055 w 10432"/>
                <a:gd name="connsiteY2" fmla="*/ 108 h 537"/>
                <a:gd name="connsiteX3" fmla="*/ 0 w 10432"/>
                <a:gd name="connsiteY3" fmla="*/ 538 h 537"/>
                <a:gd name="connsiteX4" fmla="*/ 10433 w 10432"/>
                <a:gd name="connsiteY4" fmla="*/ 0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2" h="537">
                  <a:moveTo>
                    <a:pt x="10433" y="0"/>
                  </a:moveTo>
                  <a:cubicBezTo>
                    <a:pt x="10110" y="0"/>
                    <a:pt x="7852" y="0"/>
                    <a:pt x="5055" y="108"/>
                  </a:cubicBezTo>
                  <a:lnTo>
                    <a:pt x="5055" y="108"/>
                  </a:lnTo>
                  <a:cubicBezTo>
                    <a:pt x="2689" y="215"/>
                    <a:pt x="215" y="430"/>
                    <a:pt x="0" y="538"/>
                  </a:cubicBezTo>
                  <a:cubicBezTo>
                    <a:pt x="108" y="430"/>
                    <a:pt x="10218" y="0"/>
                    <a:pt x="1043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6" name="任意多边形: 形状 357">
              <a:extLst>
                <a:ext uri="{FF2B5EF4-FFF2-40B4-BE49-F238E27FC236}">
                  <a16:creationId xmlns:a16="http://schemas.microsoft.com/office/drawing/2014/main" xmlns="" id="{A8082017-3417-4A9C-BE78-17CDFB65932C}"/>
                </a:ext>
              </a:extLst>
            </p:cNvPr>
            <p:cNvSpPr/>
            <p:nvPr/>
          </p:nvSpPr>
          <p:spPr>
            <a:xfrm>
              <a:off x="209686" y="177745"/>
              <a:ext cx="35449" cy="2726"/>
            </a:xfrm>
            <a:custGeom>
              <a:avLst/>
              <a:gdLst>
                <a:gd name="connsiteX0" fmla="*/ 8389 w 8389"/>
                <a:gd name="connsiteY0" fmla="*/ 0 h 645"/>
                <a:gd name="connsiteX1" fmla="*/ 3872 w 8389"/>
                <a:gd name="connsiteY1" fmla="*/ 215 h 645"/>
                <a:gd name="connsiteX2" fmla="*/ 0 w 8389"/>
                <a:gd name="connsiteY2" fmla="*/ 645 h 645"/>
                <a:gd name="connsiteX3" fmla="*/ 8389 w 8389"/>
                <a:gd name="connsiteY3" fmla="*/ 0 h 645"/>
              </a:gdLst>
              <a:ahLst/>
              <a:cxnLst>
                <a:cxn ang="0">
                  <a:pos x="connsiteX0" y="connsiteY0"/>
                </a:cxn>
                <a:cxn ang="0">
                  <a:pos x="connsiteX1" y="connsiteY1"/>
                </a:cxn>
                <a:cxn ang="0">
                  <a:pos x="connsiteX2" y="connsiteY2"/>
                </a:cxn>
                <a:cxn ang="0">
                  <a:pos x="connsiteX3" y="connsiteY3"/>
                </a:cxn>
              </a:cxnLst>
              <a:rect l="l" t="t" r="r" b="b"/>
              <a:pathLst>
                <a:path w="8389" h="645">
                  <a:moveTo>
                    <a:pt x="8389" y="0"/>
                  </a:moveTo>
                  <a:cubicBezTo>
                    <a:pt x="8067" y="0"/>
                    <a:pt x="6131" y="0"/>
                    <a:pt x="3872" y="215"/>
                  </a:cubicBezTo>
                  <a:cubicBezTo>
                    <a:pt x="2474" y="323"/>
                    <a:pt x="323" y="538"/>
                    <a:pt x="0" y="645"/>
                  </a:cubicBezTo>
                  <a:cubicBezTo>
                    <a:pt x="107" y="538"/>
                    <a:pt x="8282" y="0"/>
                    <a:pt x="83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7" name="任意多边形: 形状 358">
              <a:extLst>
                <a:ext uri="{FF2B5EF4-FFF2-40B4-BE49-F238E27FC236}">
                  <a16:creationId xmlns:a16="http://schemas.microsoft.com/office/drawing/2014/main" xmlns="" id="{AC41F86F-2419-4F22-979D-4C393B48EEA3}"/>
                </a:ext>
              </a:extLst>
            </p:cNvPr>
            <p:cNvSpPr/>
            <p:nvPr/>
          </p:nvSpPr>
          <p:spPr>
            <a:xfrm>
              <a:off x="191508" y="177293"/>
              <a:ext cx="26359" cy="2726"/>
            </a:xfrm>
            <a:custGeom>
              <a:avLst/>
              <a:gdLst>
                <a:gd name="connsiteX0" fmla="*/ 6238 w 6238"/>
                <a:gd name="connsiteY0" fmla="*/ 0 h 645"/>
                <a:gd name="connsiteX1" fmla="*/ 2689 w 6238"/>
                <a:gd name="connsiteY1" fmla="*/ 215 h 645"/>
                <a:gd name="connsiteX2" fmla="*/ 0 w 6238"/>
                <a:gd name="connsiteY2" fmla="*/ 645 h 645"/>
                <a:gd name="connsiteX3" fmla="*/ 0 w 6238"/>
                <a:gd name="connsiteY3" fmla="*/ 645 h 645"/>
                <a:gd name="connsiteX4" fmla="*/ 6238 w 6238"/>
                <a:gd name="connsiteY4" fmla="*/ 0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8" h="645">
                  <a:moveTo>
                    <a:pt x="6238" y="0"/>
                  </a:moveTo>
                  <a:cubicBezTo>
                    <a:pt x="6023" y="0"/>
                    <a:pt x="4410" y="0"/>
                    <a:pt x="2689" y="215"/>
                  </a:cubicBezTo>
                  <a:cubicBezTo>
                    <a:pt x="1506" y="323"/>
                    <a:pt x="215" y="538"/>
                    <a:pt x="0" y="645"/>
                  </a:cubicBezTo>
                  <a:cubicBezTo>
                    <a:pt x="0" y="645"/>
                    <a:pt x="0" y="645"/>
                    <a:pt x="0" y="645"/>
                  </a:cubicBezTo>
                  <a:cubicBezTo>
                    <a:pt x="0" y="645"/>
                    <a:pt x="6023" y="108"/>
                    <a:pt x="62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8" name="任意多边形: 形状 359">
              <a:extLst>
                <a:ext uri="{FF2B5EF4-FFF2-40B4-BE49-F238E27FC236}">
                  <a16:creationId xmlns:a16="http://schemas.microsoft.com/office/drawing/2014/main" xmlns="" id="{7E269A2B-EF25-4971-9949-9D19B0E95703}"/>
                </a:ext>
              </a:extLst>
            </p:cNvPr>
            <p:cNvSpPr/>
            <p:nvPr/>
          </p:nvSpPr>
          <p:spPr>
            <a:xfrm>
              <a:off x="171964" y="177293"/>
              <a:ext cx="17270" cy="2726"/>
            </a:xfrm>
            <a:custGeom>
              <a:avLst/>
              <a:gdLst>
                <a:gd name="connsiteX0" fmla="*/ 0 w 4087"/>
                <a:gd name="connsiteY0" fmla="*/ 645 h 645"/>
                <a:gd name="connsiteX1" fmla="*/ 4087 w 4087"/>
                <a:gd name="connsiteY1" fmla="*/ 0 h 645"/>
                <a:gd name="connsiteX2" fmla="*/ 1398 w 4087"/>
                <a:gd name="connsiteY2" fmla="*/ 215 h 645"/>
                <a:gd name="connsiteX3" fmla="*/ 1398 w 4087"/>
                <a:gd name="connsiteY3" fmla="*/ 215 h 645"/>
                <a:gd name="connsiteX4" fmla="*/ 0 w 4087"/>
                <a:gd name="connsiteY4" fmla="*/ 645 h 645"/>
                <a:gd name="connsiteX5" fmla="*/ 0 w 4087"/>
                <a:gd name="connsiteY5" fmla="*/ 645 h 645"/>
                <a:gd name="connsiteX6" fmla="*/ 0 w 4087"/>
                <a:gd name="connsiteY6" fmla="*/ 645 h 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7" h="645">
                  <a:moveTo>
                    <a:pt x="0" y="645"/>
                  </a:moveTo>
                  <a:cubicBezTo>
                    <a:pt x="0" y="645"/>
                    <a:pt x="3980" y="108"/>
                    <a:pt x="4087" y="0"/>
                  </a:cubicBezTo>
                  <a:cubicBezTo>
                    <a:pt x="3872" y="0"/>
                    <a:pt x="2581" y="0"/>
                    <a:pt x="1398" y="215"/>
                  </a:cubicBezTo>
                  <a:lnTo>
                    <a:pt x="1398" y="215"/>
                  </a:lnTo>
                  <a:cubicBezTo>
                    <a:pt x="645" y="323"/>
                    <a:pt x="108" y="538"/>
                    <a:pt x="0" y="645"/>
                  </a:cubicBezTo>
                  <a:lnTo>
                    <a:pt x="0" y="645"/>
                  </a:lnTo>
                  <a:cubicBezTo>
                    <a:pt x="0" y="645"/>
                    <a:pt x="0" y="645"/>
                    <a:pt x="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9" name="任意多边形: 形状 360">
              <a:extLst>
                <a:ext uri="{FF2B5EF4-FFF2-40B4-BE49-F238E27FC236}">
                  <a16:creationId xmlns:a16="http://schemas.microsoft.com/office/drawing/2014/main" xmlns="" id="{2699E314-7C8F-409F-B159-05B81C514E59}"/>
                </a:ext>
              </a:extLst>
            </p:cNvPr>
            <p:cNvSpPr/>
            <p:nvPr/>
          </p:nvSpPr>
          <p:spPr>
            <a:xfrm>
              <a:off x="151217" y="177445"/>
              <a:ext cx="9837" cy="2569"/>
            </a:xfrm>
            <a:custGeom>
              <a:avLst/>
              <a:gdLst>
                <a:gd name="connsiteX0" fmla="*/ 2329 w 2328"/>
                <a:gd name="connsiteY0" fmla="*/ 71 h 608"/>
                <a:gd name="connsiteX1" fmla="*/ 393 w 2328"/>
                <a:gd name="connsiteY1" fmla="*/ 178 h 608"/>
                <a:gd name="connsiteX2" fmla="*/ 70 w 2328"/>
                <a:gd name="connsiteY2" fmla="*/ 393 h 608"/>
                <a:gd name="connsiteX3" fmla="*/ 178 w 2328"/>
                <a:gd name="connsiteY3" fmla="*/ 608 h 608"/>
                <a:gd name="connsiteX4" fmla="*/ 2329 w 2328"/>
                <a:gd name="connsiteY4" fmla="*/ 71 h 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8" h="608">
                  <a:moveTo>
                    <a:pt x="2329" y="71"/>
                  </a:moveTo>
                  <a:cubicBezTo>
                    <a:pt x="2221" y="-37"/>
                    <a:pt x="1038" y="-37"/>
                    <a:pt x="393" y="178"/>
                  </a:cubicBezTo>
                  <a:cubicBezTo>
                    <a:pt x="285" y="178"/>
                    <a:pt x="178" y="286"/>
                    <a:pt x="70" y="393"/>
                  </a:cubicBezTo>
                  <a:cubicBezTo>
                    <a:pt x="70" y="393"/>
                    <a:pt x="-145" y="608"/>
                    <a:pt x="178" y="608"/>
                  </a:cubicBezTo>
                  <a:cubicBezTo>
                    <a:pt x="608" y="608"/>
                    <a:pt x="2329" y="178"/>
                    <a:pt x="2329" y="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30" name="任意多边形: 形状 361">
              <a:extLst>
                <a:ext uri="{FF2B5EF4-FFF2-40B4-BE49-F238E27FC236}">
                  <a16:creationId xmlns:a16="http://schemas.microsoft.com/office/drawing/2014/main" xmlns="" id="{ED169FA3-068E-468A-9F82-23390793BFF9}"/>
                </a:ext>
              </a:extLst>
            </p:cNvPr>
            <p:cNvSpPr/>
            <p:nvPr/>
          </p:nvSpPr>
          <p:spPr>
            <a:xfrm>
              <a:off x="127583" y="178020"/>
              <a:ext cx="6934" cy="2451"/>
            </a:xfrm>
            <a:custGeom>
              <a:avLst/>
              <a:gdLst>
                <a:gd name="connsiteX0" fmla="*/ 1146 w 1641"/>
                <a:gd name="connsiteY0" fmla="*/ 580 h 580"/>
                <a:gd name="connsiteX1" fmla="*/ 1576 w 1641"/>
                <a:gd name="connsiteY1" fmla="*/ 365 h 580"/>
                <a:gd name="connsiteX2" fmla="*/ 178 w 1641"/>
                <a:gd name="connsiteY2" fmla="*/ 42 h 580"/>
                <a:gd name="connsiteX3" fmla="*/ 71 w 1641"/>
                <a:gd name="connsiteY3" fmla="*/ 258 h 580"/>
                <a:gd name="connsiteX4" fmla="*/ 71 w 1641"/>
                <a:gd name="connsiteY4" fmla="*/ 258 h 580"/>
                <a:gd name="connsiteX5" fmla="*/ 1146 w 1641"/>
                <a:gd name="connsiteY5" fmla="*/ 580 h 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1" h="580">
                  <a:moveTo>
                    <a:pt x="1146" y="580"/>
                  </a:moveTo>
                  <a:cubicBezTo>
                    <a:pt x="1254" y="580"/>
                    <a:pt x="1469" y="580"/>
                    <a:pt x="1576" y="365"/>
                  </a:cubicBezTo>
                  <a:cubicBezTo>
                    <a:pt x="2007" y="-173"/>
                    <a:pt x="178" y="42"/>
                    <a:pt x="178" y="42"/>
                  </a:cubicBezTo>
                  <a:cubicBezTo>
                    <a:pt x="-37" y="42"/>
                    <a:pt x="-37" y="150"/>
                    <a:pt x="71" y="258"/>
                  </a:cubicBezTo>
                  <a:lnTo>
                    <a:pt x="71" y="258"/>
                  </a:lnTo>
                  <a:cubicBezTo>
                    <a:pt x="71" y="150"/>
                    <a:pt x="608" y="580"/>
                    <a:pt x="1146" y="5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31" name="任意多边形: 形状 362">
              <a:extLst>
                <a:ext uri="{FF2B5EF4-FFF2-40B4-BE49-F238E27FC236}">
                  <a16:creationId xmlns:a16="http://schemas.microsoft.com/office/drawing/2014/main" xmlns="" id="{42E53864-04E5-421A-9E00-195F21092CEA}"/>
                </a:ext>
              </a:extLst>
            </p:cNvPr>
            <p:cNvSpPr/>
            <p:nvPr/>
          </p:nvSpPr>
          <p:spPr>
            <a:xfrm>
              <a:off x="99702" y="178814"/>
              <a:ext cx="13644" cy="2109"/>
            </a:xfrm>
            <a:custGeom>
              <a:avLst/>
              <a:gdLst>
                <a:gd name="connsiteX0" fmla="*/ 753 w 3229"/>
                <a:gd name="connsiteY0" fmla="*/ 177 h 499"/>
                <a:gd name="connsiteX1" fmla="*/ 3119 w 3229"/>
                <a:gd name="connsiteY1" fmla="*/ 500 h 499"/>
                <a:gd name="connsiteX2" fmla="*/ 3227 w 3229"/>
                <a:gd name="connsiteY2" fmla="*/ 500 h 499"/>
                <a:gd name="connsiteX3" fmla="*/ 0 w 3229"/>
                <a:gd name="connsiteY3" fmla="*/ 70 h 499"/>
                <a:gd name="connsiteX4" fmla="*/ 753 w 3229"/>
                <a:gd name="connsiteY4" fmla="*/ 177 h 499"/>
                <a:gd name="connsiteX5" fmla="*/ 753 w 3229"/>
                <a:gd name="connsiteY5" fmla="*/ 177 h 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9" h="499">
                  <a:moveTo>
                    <a:pt x="753" y="177"/>
                  </a:moveTo>
                  <a:cubicBezTo>
                    <a:pt x="1506" y="285"/>
                    <a:pt x="2259" y="500"/>
                    <a:pt x="3119" y="500"/>
                  </a:cubicBezTo>
                  <a:cubicBezTo>
                    <a:pt x="3119" y="500"/>
                    <a:pt x="3227" y="500"/>
                    <a:pt x="3227" y="500"/>
                  </a:cubicBezTo>
                  <a:cubicBezTo>
                    <a:pt x="3334" y="177"/>
                    <a:pt x="323" y="-145"/>
                    <a:pt x="0" y="70"/>
                  </a:cubicBezTo>
                  <a:cubicBezTo>
                    <a:pt x="215" y="177"/>
                    <a:pt x="430" y="177"/>
                    <a:pt x="753" y="177"/>
                  </a:cubicBezTo>
                  <a:lnTo>
                    <a:pt x="753" y="17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532" name="任意多边形: 形状 363">
              <a:extLst>
                <a:ext uri="{FF2B5EF4-FFF2-40B4-BE49-F238E27FC236}">
                  <a16:creationId xmlns:a16="http://schemas.microsoft.com/office/drawing/2014/main" xmlns="" id="{731B9C81-0A6F-4E67-93F2-F4F60A55931C}"/>
                </a:ext>
              </a:extLst>
            </p:cNvPr>
            <p:cNvSpPr/>
            <p:nvPr/>
          </p:nvSpPr>
          <p:spPr>
            <a:xfrm>
              <a:off x="70613" y="179900"/>
              <a:ext cx="22269" cy="1935"/>
            </a:xfrm>
            <a:custGeom>
              <a:avLst/>
              <a:gdLst>
                <a:gd name="connsiteX0" fmla="*/ 5270 w 5270"/>
                <a:gd name="connsiteY0" fmla="*/ 458 h 458"/>
                <a:gd name="connsiteX1" fmla="*/ 5270 w 5270"/>
                <a:gd name="connsiteY1" fmla="*/ 458 h 458"/>
                <a:gd name="connsiteX2" fmla="*/ 0 w 5270"/>
                <a:gd name="connsiteY2" fmla="*/ 28 h 458"/>
                <a:gd name="connsiteX3" fmla="*/ 1613 w 5270"/>
                <a:gd name="connsiteY3" fmla="*/ 136 h 458"/>
                <a:gd name="connsiteX4" fmla="*/ 5270 w 5270"/>
                <a:gd name="connsiteY4" fmla="*/ 458 h 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 h="458">
                  <a:moveTo>
                    <a:pt x="5270" y="458"/>
                  </a:moveTo>
                  <a:cubicBezTo>
                    <a:pt x="5270" y="458"/>
                    <a:pt x="5270" y="458"/>
                    <a:pt x="5270" y="458"/>
                  </a:cubicBezTo>
                  <a:cubicBezTo>
                    <a:pt x="4840" y="136"/>
                    <a:pt x="753" y="-80"/>
                    <a:pt x="0" y="28"/>
                  </a:cubicBezTo>
                  <a:cubicBezTo>
                    <a:pt x="538" y="136"/>
                    <a:pt x="1076" y="136"/>
                    <a:pt x="1613" y="136"/>
                  </a:cubicBezTo>
                  <a:cubicBezTo>
                    <a:pt x="2796" y="243"/>
                    <a:pt x="3980" y="458"/>
                    <a:pt x="5270" y="45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59" name="任意多边形: 形状 646">
              <a:extLst>
                <a:ext uri="{FF2B5EF4-FFF2-40B4-BE49-F238E27FC236}">
                  <a16:creationId xmlns:a16="http://schemas.microsoft.com/office/drawing/2014/main" xmlns="" id="{BD4B2483-6894-4F63-9404-DEA159E8AE3D}"/>
                </a:ext>
              </a:extLst>
            </p:cNvPr>
            <p:cNvSpPr/>
            <p:nvPr/>
          </p:nvSpPr>
          <p:spPr>
            <a:xfrm>
              <a:off x="122854" y="257736"/>
              <a:ext cx="12292" cy="21496"/>
            </a:xfrm>
            <a:custGeom>
              <a:avLst/>
              <a:gdLst>
                <a:gd name="connsiteX0" fmla="*/ 1619 w 2909"/>
                <a:gd name="connsiteY0" fmla="*/ 0 h 5087"/>
                <a:gd name="connsiteX1" fmla="*/ 436 w 2909"/>
                <a:gd name="connsiteY1" fmla="*/ 4625 h 5087"/>
                <a:gd name="connsiteX2" fmla="*/ 2910 w 2909"/>
                <a:gd name="connsiteY2" fmla="*/ 2689 h 5087"/>
                <a:gd name="connsiteX3" fmla="*/ 1619 w 2909"/>
                <a:gd name="connsiteY3" fmla="*/ 0 h 5087"/>
              </a:gdLst>
              <a:ahLst/>
              <a:cxnLst>
                <a:cxn ang="0">
                  <a:pos x="connsiteX0" y="connsiteY0"/>
                </a:cxn>
                <a:cxn ang="0">
                  <a:pos x="connsiteX1" y="connsiteY1"/>
                </a:cxn>
                <a:cxn ang="0">
                  <a:pos x="connsiteX2" y="connsiteY2"/>
                </a:cxn>
                <a:cxn ang="0">
                  <a:pos x="connsiteX3" y="connsiteY3"/>
                </a:cxn>
              </a:cxnLst>
              <a:rect l="l" t="t" r="r" b="b"/>
              <a:pathLst>
                <a:path w="2909" h="5087">
                  <a:moveTo>
                    <a:pt x="1619" y="0"/>
                  </a:moveTo>
                  <a:cubicBezTo>
                    <a:pt x="221" y="108"/>
                    <a:pt x="-532" y="3334"/>
                    <a:pt x="436" y="4625"/>
                  </a:cubicBezTo>
                  <a:cubicBezTo>
                    <a:pt x="1189" y="5700"/>
                    <a:pt x="2695" y="4840"/>
                    <a:pt x="2910" y="2689"/>
                  </a:cubicBezTo>
                  <a:cubicBezTo>
                    <a:pt x="2910" y="1613"/>
                    <a:pt x="2587" y="0"/>
                    <a:pt x="161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0" name="任意多边形: 形状 647">
              <a:extLst>
                <a:ext uri="{FF2B5EF4-FFF2-40B4-BE49-F238E27FC236}">
                  <a16:creationId xmlns:a16="http://schemas.microsoft.com/office/drawing/2014/main" xmlns="" id="{885A9CA2-0DA8-4AE6-917E-17ADD5A2CE31}"/>
                </a:ext>
              </a:extLst>
            </p:cNvPr>
            <p:cNvSpPr/>
            <p:nvPr/>
          </p:nvSpPr>
          <p:spPr>
            <a:xfrm>
              <a:off x="168157" y="256371"/>
              <a:ext cx="14367" cy="21335"/>
            </a:xfrm>
            <a:custGeom>
              <a:avLst/>
              <a:gdLst>
                <a:gd name="connsiteX0" fmla="*/ 3160 w 3400"/>
                <a:gd name="connsiteY0" fmla="*/ 2689 h 5049"/>
                <a:gd name="connsiteX1" fmla="*/ 686 w 3400"/>
                <a:gd name="connsiteY1" fmla="*/ 0 h 5049"/>
                <a:gd name="connsiteX2" fmla="*/ 471 w 3400"/>
                <a:gd name="connsiteY2" fmla="*/ 108 h 5049"/>
                <a:gd name="connsiteX3" fmla="*/ 2085 w 3400"/>
                <a:gd name="connsiteY3" fmla="*/ 4948 h 5049"/>
                <a:gd name="connsiteX4" fmla="*/ 3160 w 3400"/>
                <a:gd name="connsiteY4" fmla="*/ 2689 h 5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0" h="5049">
                  <a:moveTo>
                    <a:pt x="3160" y="2689"/>
                  </a:moveTo>
                  <a:cubicBezTo>
                    <a:pt x="2838" y="1613"/>
                    <a:pt x="1762" y="108"/>
                    <a:pt x="686" y="0"/>
                  </a:cubicBezTo>
                  <a:cubicBezTo>
                    <a:pt x="579" y="0"/>
                    <a:pt x="471" y="0"/>
                    <a:pt x="471" y="108"/>
                  </a:cubicBezTo>
                  <a:cubicBezTo>
                    <a:pt x="-604" y="645"/>
                    <a:pt x="256" y="4195"/>
                    <a:pt x="2085" y="4948"/>
                  </a:cubicBezTo>
                  <a:cubicBezTo>
                    <a:pt x="3053" y="5378"/>
                    <a:pt x="3806" y="4410"/>
                    <a:pt x="3160"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1" name="任意多边形: 形状 648">
              <a:extLst>
                <a:ext uri="{FF2B5EF4-FFF2-40B4-BE49-F238E27FC236}">
                  <a16:creationId xmlns:a16="http://schemas.microsoft.com/office/drawing/2014/main" xmlns="" id="{92AAB732-A72A-4226-9B80-0BB0C7A8A876}"/>
                </a:ext>
              </a:extLst>
            </p:cNvPr>
            <p:cNvSpPr/>
            <p:nvPr/>
          </p:nvSpPr>
          <p:spPr>
            <a:xfrm>
              <a:off x="210865" y="255010"/>
              <a:ext cx="20710" cy="20934"/>
            </a:xfrm>
            <a:custGeom>
              <a:avLst/>
              <a:gdLst>
                <a:gd name="connsiteX0" fmla="*/ 366 w 4901"/>
                <a:gd name="connsiteY0" fmla="*/ 0 h 4954"/>
                <a:gd name="connsiteX1" fmla="*/ 151 w 4901"/>
                <a:gd name="connsiteY1" fmla="*/ 108 h 4954"/>
                <a:gd name="connsiteX2" fmla="*/ 4238 w 4901"/>
                <a:gd name="connsiteY2" fmla="*/ 4948 h 4954"/>
                <a:gd name="connsiteX3" fmla="*/ 4023 w 4901"/>
                <a:gd name="connsiteY3" fmla="*/ 2581 h 4954"/>
                <a:gd name="connsiteX4" fmla="*/ 366 w 4901"/>
                <a:gd name="connsiteY4" fmla="*/ 0 h 4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1" h="4954">
                  <a:moveTo>
                    <a:pt x="366" y="0"/>
                  </a:moveTo>
                  <a:cubicBezTo>
                    <a:pt x="259" y="0"/>
                    <a:pt x="259" y="0"/>
                    <a:pt x="151" y="108"/>
                  </a:cubicBezTo>
                  <a:cubicBezTo>
                    <a:pt x="-709" y="645"/>
                    <a:pt x="2302" y="4732"/>
                    <a:pt x="4238" y="4948"/>
                  </a:cubicBezTo>
                  <a:cubicBezTo>
                    <a:pt x="5206" y="5055"/>
                    <a:pt x="5099" y="3980"/>
                    <a:pt x="4023" y="2581"/>
                  </a:cubicBezTo>
                  <a:cubicBezTo>
                    <a:pt x="3163" y="1613"/>
                    <a:pt x="1442" y="108"/>
                    <a:pt x="36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2" name="任意多边形: 形状 649">
              <a:extLst>
                <a:ext uri="{FF2B5EF4-FFF2-40B4-BE49-F238E27FC236}">
                  <a16:creationId xmlns:a16="http://schemas.microsoft.com/office/drawing/2014/main" xmlns="" id="{F1B8076F-64A5-4E6D-A0FC-F56C3D50F3A0}"/>
                </a:ext>
              </a:extLst>
            </p:cNvPr>
            <p:cNvSpPr/>
            <p:nvPr/>
          </p:nvSpPr>
          <p:spPr>
            <a:xfrm>
              <a:off x="252116" y="253645"/>
              <a:ext cx="28975" cy="20460"/>
            </a:xfrm>
            <a:custGeom>
              <a:avLst/>
              <a:gdLst>
                <a:gd name="connsiteX0" fmla="*/ 284 w 6857"/>
                <a:gd name="connsiteY0" fmla="*/ 0 h 4842"/>
                <a:gd name="connsiteX1" fmla="*/ 69 w 6857"/>
                <a:gd name="connsiteY1" fmla="*/ 108 h 4842"/>
                <a:gd name="connsiteX2" fmla="*/ 6523 w 6857"/>
                <a:gd name="connsiteY2" fmla="*/ 4840 h 4842"/>
                <a:gd name="connsiteX3" fmla="*/ 5124 w 6857"/>
                <a:gd name="connsiteY3" fmla="*/ 2581 h 4842"/>
                <a:gd name="connsiteX4" fmla="*/ 284 w 6857"/>
                <a:gd name="connsiteY4" fmla="*/ 0 h 4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 h="4842">
                  <a:moveTo>
                    <a:pt x="284" y="0"/>
                  </a:moveTo>
                  <a:cubicBezTo>
                    <a:pt x="177" y="0"/>
                    <a:pt x="177" y="0"/>
                    <a:pt x="69" y="108"/>
                  </a:cubicBezTo>
                  <a:cubicBezTo>
                    <a:pt x="-684" y="753"/>
                    <a:pt x="4909" y="4948"/>
                    <a:pt x="6523" y="4840"/>
                  </a:cubicBezTo>
                  <a:cubicBezTo>
                    <a:pt x="7276" y="4840"/>
                    <a:pt x="6738" y="3764"/>
                    <a:pt x="5124" y="2581"/>
                  </a:cubicBezTo>
                  <a:cubicBezTo>
                    <a:pt x="3834" y="1506"/>
                    <a:pt x="1360" y="0"/>
                    <a:pt x="28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3" name="任意多边形: 形状 650">
              <a:extLst>
                <a:ext uri="{FF2B5EF4-FFF2-40B4-BE49-F238E27FC236}">
                  <a16:creationId xmlns:a16="http://schemas.microsoft.com/office/drawing/2014/main" xmlns="" id="{6BB34AEE-1708-48F2-A9BB-4C074CED97A4}"/>
                </a:ext>
              </a:extLst>
            </p:cNvPr>
            <p:cNvSpPr/>
            <p:nvPr/>
          </p:nvSpPr>
          <p:spPr>
            <a:xfrm>
              <a:off x="292297" y="250920"/>
              <a:ext cx="37709" cy="20122"/>
            </a:xfrm>
            <a:custGeom>
              <a:avLst/>
              <a:gdLst>
                <a:gd name="connsiteX0" fmla="*/ 6264 w 8924"/>
                <a:gd name="connsiteY0" fmla="*/ 2474 h 4762"/>
                <a:gd name="connsiteX1" fmla="*/ 241 w 8924"/>
                <a:gd name="connsiteY1" fmla="*/ 0 h 4762"/>
                <a:gd name="connsiteX2" fmla="*/ 26 w 8924"/>
                <a:gd name="connsiteY2" fmla="*/ 108 h 4762"/>
                <a:gd name="connsiteX3" fmla="*/ 8738 w 8924"/>
                <a:gd name="connsiteY3" fmla="*/ 4732 h 4762"/>
                <a:gd name="connsiteX4" fmla="*/ 6264 w 8924"/>
                <a:gd name="connsiteY4" fmla="*/ 2474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 h="4762">
                  <a:moveTo>
                    <a:pt x="6264" y="2474"/>
                  </a:moveTo>
                  <a:cubicBezTo>
                    <a:pt x="4220" y="1291"/>
                    <a:pt x="1316" y="0"/>
                    <a:pt x="241" y="0"/>
                  </a:cubicBezTo>
                  <a:cubicBezTo>
                    <a:pt x="241" y="0"/>
                    <a:pt x="133" y="0"/>
                    <a:pt x="26" y="108"/>
                  </a:cubicBezTo>
                  <a:cubicBezTo>
                    <a:pt x="-512" y="860"/>
                    <a:pt x="7555" y="5163"/>
                    <a:pt x="8738" y="4732"/>
                  </a:cubicBezTo>
                  <a:cubicBezTo>
                    <a:pt x="9383" y="4625"/>
                    <a:pt x="8307" y="3657"/>
                    <a:pt x="6264"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4" name="任意多边形: 形状 651">
              <a:extLst>
                <a:ext uri="{FF2B5EF4-FFF2-40B4-BE49-F238E27FC236}">
                  <a16:creationId xmlns:a16="http://schemas.microsoft.com/office/drawing/2014/main" xmlns="" id="{4E48B3BF-52F4-4525-A7CF-CE4E2FDFDEC7}"/>
                </a:ext>
              </a:extLst>
            </p:cNvPr>
            <p:cNvSpPr/>
            <p:nvPr/>
          </p:nvSpPr>
          <p:spPr>
            <a:xfrm>
              <a:off x="332398" y="248647"/>
              <a:ext cx="45911" cy="19290"/>
            </a:xfrm>
            <a:custGeom>
              <a:avLst/>
              <a:gdLst>
                <a:gd name="connsiteX0" fmla="*/ 108 w 10865"/>
                <a:gd name="connsiteY0" fmla="*/ 0 h 4565"/>
                <a:gd name="connsiteX1" fmla="*/ 0 w 10865"/>
                <a:gd name="connsiteY1" fmla="*/ 108 h 4565"/>
                <a:gd name="connsiteX2" fmla="*/ 10863 w 10865"/>
                <a:gd name="connsiteY2" fmla="*/ 4517 h 4565"/>
                <a:gd name="connsiteX3" fmla="*/ 7314 w 10865"/>
                <a:gd name="connsiteY3" fmla="*/ 2366 h 4565"/>
                <a:gd name="connsiteX4" fmla="*/ 108 w 10865"/>
                <a:gd name="connsiteY4" fmla="*/ 0 h 4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5" h="4565">
                  <a:moveTo>
                    <a:pt x="108" y="0"/>
                  </a:moveTo>
                  <a:cubicBezTo>
                    <a:pt x="108" y="0"/>
                    <a:pt x="0" y="0"/>
                    <a:pt x="0" y="108"/>
                  </a:cubicBezTo>
                  <a:cubicBezTo>
                    <a:pt x="215" y="968"/>
                    <a:pt x="10110" y="5055"/>
                    <a:pt x="10863" y="4517"/>
                  </a:cubicBezTo>
                  <a:cubicBezTo>
                    <a:pt x="10971" y="3980"/>
                    <a:pt x="7959" y="2689"/>
                    <a:pt x="7314" y="2366"/>
                  </a:cubicBezTo>
                  <a:cubicBezTo>
                    <a:pt x="4732" y="1291"/>
                    <a:pt x="1183" y="0"/>
                    <a:pt x="1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5" name="任意多边形: 形状 652">
              <a:extLst>
                <a:ext uri="{FF2B5EF4-FFF2-40B4-BE49-F238E27FC236}">
                  <a16:creationId xmlns:a16="http://schemas.microsoft.com/office/drawing/2014/main" xmlns="" id="{4D346637-8B4C-4DCC-8DD9-47B7CADAAD56}"/>
                </a:ext>
              </a:extLst>
            </p:cNvPr>
            <p:cNvSpPr/>
            <p:nvPr/>
          </p:nvSpPr>
          <p:spPr>
            <a:xfrm>
              <a:off x="369782" y="245465"/>
              <a:ext cx="53969" cy="18377"/>
            </a:xfrm>
            <a:custGeom>
              <a:avLst/>
              <a:gdLst>
                <a:gd name="connsiteX0" fmla="*/ 81 w 12772"/>
                <a:gd name="connsiteY0" fmla="*/ 0 h 4349"/>
                <a:gd name="connsiteX1" fmla="*/ 81 w 12772"/>
                <a:gd name="connsiteY1" fmla="*/ 0 h 4349"/>
                <a:gd name="connsiteX2" fmla="*/ 12772 w 12772"/>
                <a:gd name="connsiteY2" fmla="*/ 4302 h 4349"/>
                <a:gd name="connsiteX3" fmla="*/ 8255 w 12772"/>
                <a:gd name="connsiteY3" fmla="*/ 2259 h 4349"/>
                <a:gd name="connsiteX4" fmla="*/ 81 w 12772"/>
                <a:gd name="connsiteY4" fmla="*/ 0 h 4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2" h="4349">
                  <a:moveTo>
                    <a:pt x="81" y="0"/>
                  </a:moveTo>
                  <a:cubicBezTo>
                    <a:pt x="-27" y="0"/>
                    <a:pt x="-27" y="108"/>
                    <a:pt x="81" y="0"/>
                  </a:cubicBezTo>
                  <a:cubicBezTo>
                    <a:pt x="403" y="645"/>
                    <a:pt x="11697" y="4840"/>
                    <a:pt x="12772" y="4302"/>
                  </a:cubicBezTo>
                  <a:cubicBezTo>
                    <a:pt x="12557" y="3764"/>
                    <a:pt x="9008" y="2474"/>
                    <a:pt x="8255" y="2259"/>
                  </a:cubicBezTo>
                  <a:cubicBezTo>
                    <a:pt x="5136" y="1183"/>
                    <a:pt x="1049" y="0"/>
                    <a:pt x="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6" name="任意多边形: 形状 653">
              <a:extLst>
                <a:ext uri="{FF2B5EF4-FFF2-40B4-BE49-F238E27FC236}">
                  <a16:creationId xmlns:a16="http://schemas.microsoft.com/office/drawing/2014/main" xmlns="" id="{6691D786-FC04-4F49-B7E2-094D1E0FDCC9}"/>
                </a:ext>
              </a:extLst>
            </p:cNvPr>
            <p:cNvSpPr/>
            <p:nvPr/>
          </p:nvSpPr>
          <p:spPr>
            <a:xfrm>
              <a:off x="403299" y="242397"/>
              <a:ext cx="61356" cy="17815"/>
            </a:xfrm>
            <a:custGeom>
              <a:avLst/>
              <a:gdLst>
                <a:gd name="connsiteX0" fmla="*/ 0 w 14520"/>
                <a:gd name="connsiteY0" fmla="*/ 81 h 4216"/>
                <a:gd name="connsiteX1" fmla="*/ 14520 w 14520"/>
                <a:gd name="connsiteY1" fmla="*/ 4168 h 4216"/>
                <a:gd name="connsiteX2" fmla="*/ 9142 w 14520"/>
                <a:gd name="connsiteY2" fmla="*/ 2124 h 4216"/>
                <a:gd name="connsiteX3" fmla="*/ 0 w 14520"/>
                <a:gd name="connsiteY3" fmla="*/ 81 h 4216"/>
                <a:gd name="connsiteX4" fmla="*/ 0 w 14520"/>
                <a:gd name="connsiteY4" fmla="*/ 81 h 4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20" h="4216">
                  <a:moveTo>
                    <a:pt x="0" y="81"/>
                  </a:moveTo>
                  <a:cubicBezTo>
                    <a:pt x="753" y="618"/>
                    <a:pt x="13767" y="4706"/>
                    <a:pt x="14520" y="4168"/>
                  </a:cubicBezTo>
                  <a:cubicBezTo>
                    <a:pt x="14197" y="3738"/>
                    <a:pt x="11401" y="2877"/>
                    <a:pt x="9142" y="2124"/>
                  </a:cubicBezTo>
                  <a:cubicBezTo>
                    <a:pt x="5378" y="1049"/>
                    <a:pt x="1076" y="-27"/>
                    <a:pt x="0" y="81"/>
                  </a:cubicBezTo>
                  <a:cubicBezTo>
                    <a:pt x="108" y="-27"/>
                    <a:pt x="10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7" name="任意多边形: 形状 654">
              <a:extLst>
                <a:ext uri="{FF2B5EF4-FFF2-40B4-BE49-F238E27FC236}">
                  <a16:creationId xmlns:a16="http://schemas.microsoft.com/office/drawing/2014/main" xmlns="" id="{0439DE26-DEDA-49DC-98CD-6A227673061D}"/>
                </a:ext>
              </a:extLst>
            </p:cNvPr>
            <p:cNvSpPr/>
            <p:nvPr/>
          </p:nvSpPr>
          <p:spPr>
            <a:xfrm>
              <a:off x="433749" y="239067"/>
              <a:ext cx="68172" cy="16847"/>
            </a:xfrm>
            <a:custGeom>
              <a:avLst/>
              <a:gdLst>
                <a:gd name="connsiteX0" fmla="*/ 0 w 16133"/>
                <a:gd name="connsiteY0" fmla="*/ 8 h 3987"/>
                <a:gd name="connsiteX1" fmla="*/ 16026 w 16133"/>
                <a:gd name="connsiteY1" fmla="*/ 3988 h 3987"/>
                <a:gd name="connsiteX2" fmla="*/ 16133 w 16133"/>
                <a:gd name="connsiteY2" fmla="*/ 3880 h 3987"/>
                <a:gd name="connsiteX3" fmla="*/ 9895 w 16133"/>
                <a:gd name="connsiteY3" fmla="*/ 1944 h 3987"/>
                <a:gd name="connsiteX4" fmla="*/ 0 w 16133"/>
                <a:gd name="connsiteY4" fmla="*/ 8 h 3987"/>
                <a:gd name="connsiteX5" fmla="*/ 0 w 16133"/>
                <a:gd name="connsiteY5" fmla="*/ 8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3987">
                  <a:moveTo>
                    <a:pt x="0" y="8"/>
                  </a:moveTo>
                  <a:cubicBezTo>
                    <a:pt x="1076" y="546"/>
                    <a:pt x="14412" y="3988"/>
                    <a:pt x="16026" y="3988"/>
                  </a:cubicBezTo>
                  <a:cubicBezTo>
                    <a:pt x="16026" y="3988"/>
                    <a:pt x="16026" y="3988"/>
                    <a:pt x="16133" y="3880"/>
                  </a:cubicBezTo>
                  <a:cubicBezTo>
                    <a:pt x="15596" y="3450"/>
                    <a:pt x="12476" y="2590"/>
                    <a:pt x="9895" y="1944"/>
                  </a:cubicBezTo>
                  <a:cubicBezTo>
                    <a:pt x="5700" y="869"/>
                    <a:pt x="968" y="-99"/>
                    <a:pt x="0" y="8"/>
                  </a:cubicBezTo>
                  <a:cubicBezTo>
                    <a:pt x="107" y="8"/>
                    <a:pt x="107" y="8"/>
                    <a:pt x="0"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8" name="任意多边形: 形状 655">
              <a:extLst>
                <a:ext uri="{FF2B5EF4-FFF2-40B4-BE49-F238E27FC236}">
                  <a16:creationId xmlns:a16="http://schemas.microsoft.com/office/drawing/2014/main" xmlns="" id="{8F8336C8-38A5-4FE9-BCD5-A195B65EFE99}"/>
                </a:ext>
              </a:extLst>
            </p:cNvPr>
            <p:cNvSpPr/>
            <p:nvPr/>
          </p:nvSpPr>
          <p:spPr>
            <a:xfrm>
              <a:off x="460818" y="235264"/>
              <a:ext cx="73825" cy="16239"/>
            </a:xfrm>
            <a:custGeom>
              <a:avLst/>
              <a:gdLst>
                <a:gd name="connsiteX0" fmla="*/ 48 w 17471"/>
                <a:gd name="connsiteY0" fmla="*/ 48 h 3843"/>
                <a:gd name="connsiteX1" fmla="*/ 17472 w 17471"/>
                <a:gd name="connsiteY1" fmla="*/ 3812 h 3843"/>
                <a:gd name="connsiteX2" fmla="*/ 10588 w 17471"/>
                <a:gd name="connsiteY2" fmla="*/ 1984 h 3843"/>
                <a:gd name="connsiteX3" fmla="*/ 48 w 17471"/>
                <a:gd name="connsiteY3" fmla="*/ 48 h 3843"/>
                <a:gd name="connsiteX4" fmla="*/ 48 w 17471"/>
                <a:gd name="connsiteY4" fmla="*/ 48 h 3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71" h="3843">
                  <a:moveTo>
                    <a:pt x="48" y="48"/>
                  </a:moveTo>
                  <a:cubicBezTo>
                    <a:pt x="155" y="155"/>
                    <a:pt x="16504" y="4242"/>
                    <a:pt x="17472" y="3812"/>
                  </a:cubicBezTo>
                  <a:cubicBezTo>
                    <a:pt x="16719" y="3382"/>
                    <a:pt x="13277" y="2522"/>
                    <a:pt x="10588" y="1984"/>
                  </a:cubicBezTo>
                  <a:cubicBezTo>
                    <a:pt x="6071" y="908"/>
                    <a:pt x="801" y="-60"/>
                    <a:pt x="48" y="48"/>
                  </a:cubicBezTo>
                  <a:cubicBezTo>
                    <a:pt x="-60" y="-60"/>
                    <a:pt x="48" y="48"/>
                    <a:pt x="48"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9" name="任意多边形: 形状 656">
              <a:extLst>
                <a:ext uri="{FF2B5EF4-FFF2-40B4-BE49-F238E27FC236}">
                  <a16:creationId xmlns:a16="http://schemas.microsoft.com/office/drawing/2014/main" xmlns="" id="{066CD590-D5A9-41FF-90E5-274EE073DFC4}"/>
                </a:ext>
              </a:extLst>
            </p:cNvPr>
            <p:cNvSpPr/>
            <p:nvPr/>
          </p:nvSpPr>
          <p:spPr>
            <a:xfrm>
              <a:off x="483742" y="231376"/>
              <a:ext cx="78626" cy="15136"/>
            </a:xfrm>
            <a:custGeom>
              <a:avLst/>
              <a:gdLst>
                <a:gd name="connsiteX0" fmla="*/ 18607 w 18607"/>
                <a:gd name="connsiteY0" fmla="*/ 3549 h 3582"/>
                <a:gd name="connsiteX1" fmla="*/ 11078 w 18607"/>
                <a:gd name="connsiteY1" fmla="*/ 1828 h 3582"/>
                <a:gd name="connsiteX2" fmla="*/ 11078 w 18607"/>
                <a:gd name="connsiteY2" fmla="*/ 1828 h 3582"/>
                <a:gd name="connsiteX3" fmla="*/ 0 w 18607"/>
                <a:gd name="connsiteY3" fmla="*/ 0 h 3582"/>
                <a:gd name="connsiteX4" fmla="*/ 18607 w 18607"/>
                <a:gd name="connsiteY4" fmla="*/ 3549 h 3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07" h="3582">
                  <a:moveTo>
                    <a:pt x="18607" y="3549"/>
                  </a:moveTo>
                  <a:cubicBezTo>
                    <a:pt x="17747" y="3227"/>
                    <a:pt x="14197" y="2366"/>
                    <a:pt x="11078" y="1828"/>
                  </a:cubicBezTo>
                  <a:lnTo>
                    <a:pt x="11078" y="1828"/>
                  </a:lnTo>
                  <a:cubicBezTo>
                    <a:pt x="6453" y="860"/>
                    <a:pt x="860" y="0"/>
                    <a:pt x="0" y="0"/>
                  </a:cubicBezTo>
                  <a:cubicBezTo>
                    <a:pt x="107" y="108"/>
                    <a:pt x="17962" y="3980"/>
                    <a:pt x="18607" y="35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0" name="任意多边形: 形状 657">
              <a:extLst>
                <a:ext uri="{FF2B5EF4-FFF2-40B4-BE49-F238E27FC236}">
                  <a16:creationId xmlns:a16="http://schemas.microsoft.com/office/drawing/2014/main" xmlns="" id="{BDFD5E36-1D7A-4A94-903A-7AEE148EC2D9}"/>
                </a:ext>
              </a:extLst>
            </p:cNvPr>
            <p:cNvSpPr/>
            <p:nvPr/>
          </p:nvSpPr>
          <p:spPr>
            <a:xfrm>
              <a:off x="502833" y="227286"/>
              <a:ext cx="82716" cy="14126"/>
            </a:xfrm>
            <a:custGeom>
              <a:avLst/>
              <a:gdLst>
                <a:gd name="connsiteX0" fmla="*/ 0 w 19575"/>
                <a:gd name="connsiteY0" fmla="*/ 0 h 3343"/>
                <a:gd name="connsiteX1" fmla="*/ 19575 w 19575"/>
                <a:gd name="connsiteY1" fmla="*/ 3334 h 3343"/>
                <a:gd name="connsiteX2" fmla="*/ 11401 w 19575"/>
                <a:gd name="connsiteY2" fmla="*/ 1613 h 3343"/>
                <a:gd name="connsiteX3" fmla="*/ 0 w 19575"/>
                <a:gd name="connsiteY3" fmla="*/ 0 h 3343"/>
                <a:gd name="connsiteX4" fmla="*/ 0 w 19575"/>
                <a:gd name="connsiteY4" fmla="*/ 0 h 3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5" h="3343">
                  <a:moveTo>
                    <a:pt x="0" y="0"/>
                  </a:moveTo>
                  <a:cubicBezTo>
                    <a:pt x="108" y="0"/>
                    <a:pt x="18500" y="3549"/>
                    <a:pt x="19575" y="3334"/>
                  </a:cubicBezTo>
                  <a:cubicBezTo>
                    <a:pt x="18500" y="3012"/>
                    <a:pt x="14735" y="2259"/>
                    <a:pt x="11401" y="1613"/>
                  </a:cubicBezTo>
                  <a:cubicBezTo>
                    <a:pt x="6131" y="753"/>
                    <a:pt x="753" y="0"/>
                    <a:pt x="0" y="0"/>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571" name="任意多边形: 形状 658">
              <a:extLst>
                <a:ext uri="{FF2B5EF4-FFF2-40B4-BE49-F238E27FC236}">
                  <a16:creationId xmlns:a16="http://schemas.microsoft.com/office/drawing/2014/main" xmlns="" id="{65C71BFC-5DC3-44B3-8E33-2AB8D5141F6F}"/>
                </a:ext>
              </a:extLst>
            </p:cNvPr>
            <p:cNvSpPr/>
            <p:nvPr/>
          </p:nvSpPr>
          <p:spPr>
            <a:xfrm>
              <a:off x="518286" y="223196"/>
              <a:ext cx="86350" cy="13222"/>
            </a:xfrm>
            <a:custGeom>
              <a:avLst/>
              <a:gdLst>
                <a:gd name="connsiteX0" fmla="*/ 0 w 20435"/>
                <a:gd name="connsiteY0" fmla="*/ 0 h 3129"/>
                <a:gd name="connsiteX1" fmla="*/ 20436 w 20435"/>
                <a:gd name="connsiteY1" fmla="*/ 3119 h 3129"/>
                <a:gd name="connsiteX2" fmla="*/ 11724 w 20435"/>
                <a:gd name="connsiteY2" fmla="*/ 1506 h 3129"/>
                <a:gd name="connsiteX3" fmla="*/ 0 w 20435"/>
                <a:gd name="connsiteY3" fmla="*/ 0 h 3129"/>
                <a:gd name="connsiteX4" fmla="*/ 0 w 20435"/>
                <a:gd name="connsiteY4" fmla="*/ 0 h 3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3129">
                  <a:moveTo>
                    <a:pt x="0" y="0"/>
                  </a:moveTo>
                  <a:cubicBezTo>
                    <a:pt x="108" y="0"/>
                    <a:pt x="19790" y="3334"/>
                    <a:pt x="20436" y="3119"/>
                  </a:cubicBezTo>
                  <a:cubicBezTo>
                    <a:pt x="19898" y="2904"/>
                    <a:pt x="16133" y="2151"/>
                    <a:pt x="11724" y="1506"/>
                  </a:cubicBezTo>
                  <a:cubicBezTo>
                    <a:pt x="7206" y="860"/>
                    <a:pt x="1183" y="0"/>
                    <a:pt x="0" y="0"/>
                  </a:cubicBezTo>
                  <a:cubicBezTo>
                    <a:pt x="0" y="0"/>
                    <a:pt x="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2" name="任意多边形: 形状 659">
              <a:extLst>
                <a:ext uri="{FF2B5EF4-FFF2-40B4-BE49-F238E27FC236}">
                  <a16:creationId xmlns:a16="http://schemas.microsoft.com/office/drawing/2014/main" xmlns="" id="{A75DEFE3-3F4D-4B07-98AB-2FCEAECE939B}"/>
                </a:ext>
              </a:extLst>
            </p:cNvPr>
            <p:cNvSpPr/>
            <p:nvPr/>
          </p:nvSpPr>
          <p:spPr>
            <a:xfrm>
              <a:off x="529645" y="219557"/>
              <a:ext cx="89076" cy="12280"/>
            </a:xfrm>
            <a:custGeom>
              <a:avLst/>
              <a:gdLst>
                <a:gd name="connsiteX0" fmla="*/ 21081 w 21080"/>
                <a:gd name="connsiteY0" fmla="*/ 2904 h 2906"/>
                <a:gd name="connsiteX1" fmla="*/ 11939 w 21080"/>
                <a:gd name="connsiteY1" fmla="*/ 1398 h 2906"/>
                <a:gd name="connsiteX2" fmla="*/ 0 w 21080"/>
                <a:gd name="connsiteY2" fmla="*/ 0 h 2906"/>
                <a:gd name="connsiteX3" fmla="*/ 21081 w 21080"/>
                <a:gd name="connsiteY3" fmla="*/ 2904 h 2906"/>
              </a:gdLst>
              <a:ahLst/>
              <a:cxnLst>
                <a:cxn ang="0">
                  <a:pos x="connsiteX0" y="connsiteY0"/>
                </a:cxn>
                <a:cxn ang="0">
                  <a:pos x="connsiteX1" y="connsiteY1"/>
                </a:cxn>
                <a:cxn ang="0">
                  <a:pos x="connsiteX2" y="connsiteY2"/>
                </a:cxn>
                <a:cxn ang="0">
                  <a:pos x="connsiteX3" y="connsiteY3"/>
                </a:cxn>
              </a:cxnLst>
              <a:rect l="l" t="t" r="r" b="b"/>
              <a:pathLst>
                <a:path w="21080" h="2906">
                  <a:moveTo>
                    <a:pt x="21081" y="2904"/>
                  </a:moveTo>
                  <a:cubicBezTo>
                    <a:pt x="20328" y="2689"/>
                    <a:pt x="16349" y="2044"/>
                    <a:pt x="11939" y="1398"/>
                  </a:cubicBezTo>
                  <a:cubicBezTo>
                    <a:pt x="6884" y="645"/>
                    <a:pt x="968" y="0"/>
                    <a:pt x="0" y="0"/>
                  </a:cubicBezTo>
                  <a:cubicBezTo>
                    <a:pt x="0" y="0"/>
                    <a:pt x="19898" y="3012"/>
                    <a:pt x="21081" y="29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3" name="任意多边形: 形状 660">
              <a:extLst>
                <a:ext uri="{FF2B5EF4-FFF2-40B4-BE49-F238E27FC236}">
                  <a16:creationId xmlns:a16="http://schemas.microsoft.com/office/drawing/2014/main" xmlns="" id="{C5C26DDD-F0EE-42EB-ABE8-AF5BD02BA743}"/>
                </a:ext>
              </a:extLst>
            </p:cNvPr>
            <p:cNvSpPr/>
            <p:nvPr/>
          </p:nvSpPr>
          <p:spPr>
            <a:xfrm>
              <a:off x="537373" y="215467"/>
              <a:ext cx="90441" cy="11371"/>
            </a:xfrm>
            <a:custGeom>
              <a:avLst/>
              <a:gdLst>
                <a:gd name="connsiteX0" fmla="*/ 21404 w 21403"/>
                <a:gd name="connsiteY0" fmla="*/ 2689 h 2691"/>
                <a:gd name="connsiteX1" fmla="*/ 12046 w 21403"/>
                <a:gd name="connsiteY1" fmla="*/ 1291 h 2691"/>
                <a:gd name="connsiteX2" fmla="*/ 0 w 21403"/>
                <a:gd name="connsiteY2" fmla="*/ 0 h 2691"/>
                <a:gd name="connsiteX3" fmla="*/ 21404 w 21403"/>
                <a:gd name="connsiteY3" fmla="*/ 2689 h 2691"/>
              </a:gdLst>
              <a:ahLst/>
              <a:cxnLst>
                <a:cxn ang="0">
                  <a:pos x="connsiteX0" y="connsiteY0"/>
                </a:cxn>
                <a:cxn ang="0">
                  <a:pos x="connsiteX1" y="connsiteY1"/>
                </a:cxn>
                <a:cxn ang="0">
                  <a:pos x="connsiteX2" y="connsiteY2"/>
                </a:cxn>
                <a:cxn ang="0">
                  <a:pos x="connsiteX3" y="connsiteY3"/>
                </a:cxn>
              </a:cxnLst>
              <a:rect l="l" t="t" r="r" b="b"/>
              <a:pathLst>
                <a:path w="21403" h="2691">
                  <a:moveTo>
                    <a:pt x="21404" y="2689"/>
                  </a:moveTo>
                  <a:cubicBezTo>
                    <a:pt x="20543" y="2474"/>
                    <a:pt x="16456" y="1828"/>
                    <a:pt x="12046" y="1291"/>
                  </a:cubicBezTo>
                  <a:cubicBezTo>
                    <a:pt x="6884" y="645"/>
                    <a:pt x="968" y="0"/>
                    <a:pt x="0" y="0"/>
                  </a:cubicBezTo>
                  <a:cubicBezTo>
                    <a:pt x="0" y="0"/>
                    <a:pt x="20436" y="2796"/>
                    <a:pt x="21404"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4" name="任意多边形: 形状 661">
              <a:extLst>
                <a:ext uri="{FF2B5EF4-FFF2-40B4-BE49-F238E27FC236}">
                  <a16:creationId xmlns:a16="http://schemas.microsoft.com/office/drawing/2014/main" xmlns="" id="{14A4D0C5-12C5-40C2-9B19-25F53259BF93}"/>
                </a:ext>
              </a:extLst>
            </p:cNvPr>
            <p:cNvSpPr/>
            <p:nvPr/>
          </p:nvSpPr>
          <p:spPr>
            <a:xfrm>
              <a:off x="540099" y="211377"/>
              <a:ext cx="91349" cy="10467"/>
            </a:xfrm>
            <a:custGeom>
              <a:avLst/>
              <a:gdLst>
                <a:gd name="connsiteX0" fmla="*/ 21619 w 21618"/>
                <a:gd name="connsiteY0" fmla="*/ 2474 h 2477"/>
                <a:gd name="connsiteX1" fmla="*/ 12046 w 21618"/>
                <a:gd name="connsiteY1" fmla="*/ 1183 h 2477"/>
                <a:gd name="connsiteX2" fmla="*/ 0 w 21618"/>
                <a:gd name="connsiteY2" fmla="*/ 0 h 2477"/>
                <a:gd name="connsiteX3" fmla="*/ 21619 w 21618"/>
                <a:gd name="connsiteY3" fmla="*/ 2474 h 2477"/>
              </a:gdLst>
              <a:ahLst/>
              <a:cxnLst>
                <a:cxn ang="0">
                  <a:pos x="connsiteX0" y="connsiteY0"/>
                </a:cxn>
                <a:cxn ang="0">
                  <a:pos x="connsiteX1" y="connsiteY1"/>
                </a:cxn>
                <a:cxn ang="0">
                  <a:pos x="connsiteX2" y="connsiteY2"/>
                </a:cxn>
                <a:cxn ang="0">
                  <a:pos x="connsiteX3" y="connsiteY3"/>
                </a:cxn>
              </a:cxnLst>
              <a:rect l="l" t="t" r="r" b="b"/>
              <a:pathLst>
                <a:path w="21618" h="2477">
                  <a:moveTo>
                    <a:pt x="21619" y="2474"/>
                  </a:moveTo>
                  <a:cubicBezTo>
                    <a:pt x="20651" y="2259"/>
                    <a:pt x="16456" y="1721"/>
                    <a:pt x="12046" y="1183"/>
                  </a:cubicBezTo>
                  <a:cubicBezTo>
                    <a:pt x="6776" y="538"/>
                    <a:pt x="968" y="0"/>
                    <a:pt x="0" y="0"/>
                  </a:cubicBezTo>
                  <a:cubicBezTo>
                    <a:pt x="108" y="0"/>
                    <a:pt x="20866" y="2581"/>
                    <a:pt x="2161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5" name="任意多边形: 形状 662">
              <a:extLst>
                <a:ext uri="{FF2B5EF4-FFF2-40B4-BE49-F238E27FC236}">
                  <a16:creationId xmlns:a16="http://schemas.microsoft.com/office/drawing/2014/main" xmlns="" id="{A5C72711-5507-4682-842E-07229D33D9F8}"/>
                </a:ext>
              </a:extLst>
            </p:cNvPr>
            <p:cNvSpPr/>
            <p:nvPr/>
          </p:nvSpPr>
          <p:spPr>
            <a:xfrm>
              <a:off x="539190" y="206834"/>
              <a:ext cx="90897" cy="9998"/>
            </a:xfrm>
            <a:custGeom>
              <a:avLst/>
              <a:gdLst>
                <a:gd name="connsiteX0" fmla="*/ 0 w 21511"/>
                <a:gd name="connsiteY0" fmla="*/ 0 h 2366"/>
                <a:gd name="connsiteX1" fmla="*/ 21511 w 21511"/>
                <a:gd name="connsiteY1" fmla="*/ 2366 h 2366"/>
                <a:gd name="connsiteX2" fmla="*/ 11831 w 21511"/>
                <a:gd name="connsiteY2" fmla="*/ 1183 h 2366"/>
                <a:gd name="connsiteX3" fmla="*/ 0 w 21511"/>
                <a:gd name="connsiteY3" fmla="*/ 0 h 2366"/>
              </a:gdLst>
              <a:ahLst/>
              <a:cxnLst>
                <a:cxn ang="0">
                  <a:pos x="connsiteX0" y="connsiteY0"/>
                </a:cxn>
                <a:cxn ang="0">
                  <a:pos x="connsiteX1" y="connsiteY1"/>
                </a:cxn>
                <a:cxn ang="0">
                  <a:pos x="connsiteX2" y="connsiteY2"/>
                </a:cxn>
                <a:cxn ang="0">
                  <a:pos x="connsiteX3" y="connsiteY3"/>
                </a:cxn>
              </a:cxnLst>
              <a:rect l="l" t="t" r="r" b="b"/>
              <a:pathLst>
                <a:path w="21511" h="2366">
                  <a:moveTo>
                    <a:pt x="0" y="0"/>
                  </a:moveTo>
                  <a:cubicBezTo>
                    <a:pt x="107" y="0"/>
                    <a:pt x="21081" y="2366"/>
                    <a:pt x="21511" y="2366"/>
                  </a:cubicBezTo>
                  <a:cubicBezTo>
                    <a:pt x="20436" y="2151"/>
                    <a:pt x="16133" y="1613"/>
                    <a:pt x="11831" y="1183"/>
                  </a:cubicBezTo>
                  <a:cubicBezTo>
                    <a:pt x="6238" y="538"/>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6" name="任意多边形: 形状 663">
              <a:extLst>
                <a:ext uri="{FF2B5EF4-FFF2-40B4-BE49-F238E27FC236}">
                  <a16:creationId xmlns:a16="http://schemas.microsoft.com/office/drawing/2014/main" xmlns="" id="{3BCFB63D-6BAE-4999-9B40-4D81F415D52C}"/>
                </a:ext>
              </a:extLst>
            </p:cNvPr>
            <p:cNvSpPr/>
            <p:nvPr/>
          </p:nvSpPr>
          <p:spPr>
            <a:xfrm>
              <a:off x="533739" y="203137"/>
              <a:ext cx="89532" cy="9144"/>
            </a:xfrm>
            <a:custGeom>
              <a:avLst/>
              <a:gdLst>
                <a:gd name="connsiteX0" fmla="*/ 0 w 21188"/>
                <a:gd name="connsiteY0" fmla="*/ 14 h 2164"/>
                <a:gd name="connsiteX1" fmla="*/ 21188 w 21188"/>
                <a:gd name="connsiteY1" fmla="*/ 2165 h 2164"/>
                <a:gd name="connsiteX2" fmla="*/ 11508 w 21188"/>
                <a:gd name="connsiteY2" fmla="*/ 982 h 2164"/>
                <a:gd name="connsiteX3" fmla="*/ 0 w 21188"/>
                <a:gd name="connsiteY3" fmla="*/ 14 h 2164"/>
              </a:gdLst>
              <a:ahLst/>
              <a:cxnLst>
                <a:cxn ang="0">
                  <a:pos x="connsiteX0" y="connsiteY0"/>
                </a:cxn>
                <a:cxn ang="0">
                  <a:pos x="connsiteX1" y="connsiteY1"/>
                </a:cxn>
                <a:cxn ang="0">
                  <a:pos x="connsiteX2" y="connsiteY2"/>
                </a:cxn>
                <a:cxn ang="0">
                  <a:pos x="connsiteX3" y="connsiteY3"/>
                </a:cxn>
              </a:cxnLst>
              <a:rect l="l" t="t" r="r" b="b"/>
              <a:pathLst>
                <a:path w="21188" h="2164">
                  <a:moveTo>
                    <a:pt x="0" y="14"/>
                  </a:moveTo>
                  <a:cubicBezTo>
                    <a:pt x="108" y="14"/>
                    <a:pt x="20328" y="2165"/>
                    <a:pt x="21188" y="2165"/>
                  </a:cubicBezTo>
                  <a:cubicBezTo>
                    <a:pt x="20113" y="1950"/>
                    <a:pt x="16241" y="1520"/>
                    <a:pt x="11508" y="982"/>
                  </a:cubicBezTo>
                  <a:cubicBezTo>
                    <a:pt x="6131" y="444"/>
                    <a:pt x="645" y="-94"/>
                    <a:pt x="0"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7" name="任意多边形: 形状 664">
              <a:extLst>
                <a:ext uri="{FF2B5EF4-FFF2-40B4-BE49-F238E27FC236}">
                  <a16:creationId xmlns:a16="http://schemas.microsoft.com/office/drawing/2014/main" xmlns="" id="{4E5481E2-FF08-43B2-8210-057B0C8AEBCB}"/>
                </a:ext>
              </a:extLst>
            </p:cNvPr>
            <p:cNvSpPr/>
            <p:nvPr/>
          </p:nvSpPr>
          <p:spPr>
            <a:xfrm>
              <a:off x="524194" y="199106"/>
              <a:ext cx="87259" cy="8181"/>
            </a:xfrm>
            <a:custGeom>
              <a:avLst/>
              <a:gdLst>
                <a:gd name="connsiteX0" fmla="*/ 0 w 20650"/>
                <a:gd name="connsiteY0" fmla="*/ 0 h 1936"/>
                <a:gd name="connsiteX1" fmla="*/ 20651 w 20650"/>
                <a:gd name="connsiteY1" fmla="*/ 1936 h 1936"/>
                <a:gd name="connsiteX2" fmla="*/ 11078 w 20650"/>
                <a:gd name="connsiteY2" fmla="*/ 860 h 1936"/>
                <a:gd name="connsiteX3" fmla="*/ 0 w 20650"/>
                <a:gd name="connsiteY3" fmla="*/ 0 h 1936"/>
              </a:gdLst>
              <a:ahLst/>
              <a:cxnLst>
                <a:cxn ang="0">
                  <a:pos x="connsiteX0" y="connsiteY0"/>
                </a:cxn>
                <a:cxn ang="0">
                  <a:pos x="connsiteX1" y="connsiteY1"/>
                </a:cxn>
                <a:cxn ang="0">
                  <a:pos x="connsiteX2" y="connsiteY2"/>
                </a:cxn>
                <a:cxn ang="0">
                  <a:pos x="connsiteX3" y="connsiteY3"/>
                </a:cxn>
              </a:cxnLst>
              <a:rect l="l" t="t" r="r" b="b"/>
              <a:pathLst>
                <a:path w="20650" h="1936">
                  <a:moveTo>
                    <a:pt x="0" y="0"/>
                  </a:moveTo>
                  <a:cubicBezTo>
                    <a:pt x="108" y="0"/>
                    <a:pt x="20113" y="1936"/>
                    <a:pt x="20651" y="1936"/>
                  </a:cubicBezTo>
                  <a:cubicBezTo>
                    <a:pt x="19468" y="1721"/>
                    <a:pt x="15596" y="1291"/>
                    <a:pt x="11078" y="860"/>
                  </a:cubicBezTo>
                  <a:cubicBezTo>
                    <a:pt x="5485" y="323"/>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8" name="任意多边形: 形状 665">
              <a:extLst>
                <a:ext uri="{FF2B5EF4-FFF2-40B4-BE49-F238E27FC236}">
                  <a16:creationId xmlns:a16="http://schemas.microsoft.com/office/drawing/2014/main" xmlns="" id="{7313F40E-EE90-412C-A3A0-42DE795BB3F7}"/>
                </a:ext>
              </a:extLst>
            </p:cNvPr>
            <p:cNvSpPr/>
            <p:nvPr/>
          </p:nvSpPr>
          <p:spPr>
            <a:xfrm>
              <a:off x="509649" y="195472"/>
              <a:ext cx="84533" cy="7268"/>
            </a:xfrm>
            <a:custGeom>
              <a:avLst/>
              <a:gdLst>
                <a:gd name="connsiteX0" fmla="*/ 0 w 20005"/>
                <a:gd name="connsiteY0" fmla="*/ 0 h 1720"/>
                <a:gd name="connsiteX1" fmla="*/ 20005 w 20005"/>
                <a:gd name="connsiteY1" fmla="*/ 1721 h 1720"/>
                <a:gd name="connsiteX2" fmla="*/ 10433 w 20005"/>
                <a:gd name="connsiteY2" fmla="*/ 753 h 1720"/>
                <a:gd name="connsiteX3" fmla="*/ 0 w 20005"/>
                <a:gd name="connsiteY3" fmla="*/ 0 h 1720"/>
              </a:gdLst>
              <a:ahLst/>
              <a:cxnLst>
                <a:cxn ang="0">
                  <a:pos x="connsiteX0" y="connsiteY0"/>
                </a:cxn>
                <a:cxn ang="0">
                  <a:pos x="connsiteX1" y="connsiteY1"/>
                </a:cxn>
                <a:cxn ang="0">
                  <a:pos x="connsiteX2" y="connsiteY2"/>
                </a:cxn>
                <a:cxn ang="0">
                  <a:pos x="connsiteX3" y="connsiteY3"/>
                </a:cxn>
              </a:cxnLst>
              <a:rect l="l" t="t" r="r" b="b"/>
              <a:pathLst>
                <a:path w="20005" h="1720">
                  <a:moveTo>
                    <a:pt x="0" y="0"/>
                  </a:moveTo>
                  <a:cubicBezTo>
                    <a:pt x="108" y="0"/>
                    <a:pt x="19360" y="1721"/>
                    <a:pt x="20005" y="1721"/>
                  </a:cubicBezTo>
                  <a:cubicBezTo>
                    <a:pt x="19360" y="1613"/>
                    <a:pt x="14950" y="1183"/>
                    <a:pt x="10433" y="753"/>
                  </a:cubicBezTo>
                  <a:cubicBezTo>
                    <a:pt x="5270" y="323"/>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9" name="任意多边形: 形状 666">
              <a:extLst>
                <a:ext uri="{FF2B5EF4-FFF2-40B4-BE49-F238E27FC236}">
                  <a16:creationId xmlns:a16="http://schemas.microsoft.com/office/drawing/2014/main" xmlns="" id="{1A760F7A-246F-48F7-8EB7-FE865FC158E1}"/>
                </a:ext>
              </a:extLst>
            </p:cNvPr>
            <p:cNvSpPr/>
            <p:nvPr/>
          </p:nvSpPr>
          <p:spPr>
            <a:xfrm>
              <a:off x="491014" y="192201"/>
              <a:ext cx="80443" cy="6448"/>
            </a:xfrm>
            <a:custGeom>
              <a:avLst/>
              <a:gdLst>
                <a:gd name="connsiteX0" fmla="*/ 0 w 19037"/>
                <a:gd name="connsiteY0" fmla="*/ 21 h 1526"/>
                <a:gd name="connsiteX1" fmla="*/ 19037 w 19037"/>
                <a:gd name="connsiteY1" fmla="*/ 1527 h 1526"/>
                <a:gd name="connsiteX2" fmla="*/ 9788 w 19037"/>
                <a:gd name="connsiteY2" fmla="*/ 666 h 1526"/>
                <a:gd name="connsiteX3" fmla="*/ 0 w 19037"/>
                <a:gd name="connsiteY3" fmla="*/ 21 h 1526"/>
              </a:gdLst>
              <a:ahLst/>
              <a:cxnLst>
                <a:cxn ang="0">
                  <a:pos x="connsiteX0" y="connsiteY0"/>
                </a:cxn>
                <a:cxn ang="0">
                  <a:pos x="connsiteX1" y="connsiteY1"/>
                </a:cxn>
                <a:cxn ang="0">
                  <a:pos x="connsiteX2" y="connsiteY2"/>
                </a:cxn>
                <a:cxn ang="0">
                  <a:pos x="connsiteX3" y="connsiteY3"/>
                </a:cxn>
              </a:cxnLst>
              <a:rect l="l" t="t" r="r" b="b"/>
              <a:pathLst>
                <a:path w="19037" h="1526">
                  <a:moveTo>
                    <a:pt x="0" y="21"/>
                  </a:moveTo>
                  <a:cubicBezTo>
                    <a:pt x="108" y="21"/>
                    <a:pt x="18607" y="1527"/>
                    <a:pt x="19037" y="1527"/>
                  </a:cubicBezTo>
                  <a:cubicBezTo>
                    <a:pt x="18285" y="1419"/>
                    <a:pt x="14413" y="989"/>
                    <a:pt x="9788" y="666"/>
                  </a:cubicBezTo>
                  <a:cubicBezTo>
                    <a:pt x="5163" y="236"/>
                    <a:pt x="753" y="-87"/>
                    <a:pt x="0"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80" name="任意多边形: 形状 667">
              <a:extLst>
                <a:ext uri="{FF2B5EF4-FFF2-40B4-BE49-F238E27FC236}">
                  <a16:creationId xmlns:a16="http://schemas.microsoft.com/office/drawing/2014/main" xmlns="" id="{13BDB553-2305-4900-AC3B-7A069F0533AC}"/>
                </a:ext>
              </a:extLst>
            </p:cNvPr>
            <p:cNvSpPr/>
            <p:nvPr/>
          </p:nvSpPr>
          <p:spPr>
            <a:xfrm>
              <a:off x="467837" y="188651"/>
              <a:ext cx="74988" cy="5907"/>
            </a:xfrm>
            <a:custGeom>
              <a:avLst/>
              <a:gdLst>
                <a:gd name="connsiteX0" fmla="*/ 0 w 17746"/>
                <a:gd name="connsiteY0" fmla="*/ 0 h 1398"/>
                <a:gd name="connsiteX1" fmla="*/ 17747 w 17746"/>
                <a:gd name="connsiteY1" fmla="*/ 1398 h 1398"/>
                <a:gd name="connsiteX2" fmla="*/ 8927 w 17746"/>
                <a:gd name="connsiteY2" fmla="*/ 645 h 1398"/>
                <a:gd name="connsiteX3" fmla="*/ 0 w 17746"/>
                <a:gd name="connsiteY3" fmla="*/ 0 h 1398"/>
              </a:gdLst>
              <a:ahLst/>
              <a:cxnLst>
                <a:cxn ang="0">
                  <a:pos x="connsiteX0" y="connsiteY0"/>
                </a:cxn>
                <a:cxn ang="0">
                  <a:pos x="connsiteX1" y="connsiteY1"/>
                </a:cxn>
                <a:cxn ang="0">
                  <a:pos x="connsiteX2" y="connsiteY2"/>
                </a:cxn>
                <a:cxn ang="0">
                  <a:pos x="connsiteX3" y="connsiteY3"/>
                </a:cxn>
              </a:cxnLst>
              <a:rect l="l" t="t" r="r" b="b"/>
              <a:pathLst>
                <a:path w="17746" h="1398">
                  <a:moveTo>
                    <a:pt x="0" y="0"/>
                  </a:moveTo>
                  <a:cubicBezTo>
                    <a:pt x="107" y="0"/>
                    <a:pt x="17747" y="1398"/>
                    <a:pt x="17747" y="1398"/>
                  </a:cubicBezTo>
                  <a:cubicBezTo>
                    <a:pt x="17209" y="1291"/>
                    <a:pt x="13767" y="968"/>
                    <a:pt x="8927" y="645"/>
                  </a:cubicBezTo>
                  <a:cubicBezTo>
                    <a:pt x="4517" y="323"/>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81" name="任意多边形: 形状 668">
              <a:extLst>
                <a:ext uri="{FF2B5EF4-FFF2-40B4-BE49-F238E27FC236}">
                  <a16:creationId xmlns:a16="http://schemas.microsoft.com/office/drawing/2014/main" xmlns="" id="{F26E932B-04CB-4CAD-9947-01A182149883}"/>
                </a:ext>
              </a:extLst>
            </p:cNvPr>
            <p:cNvSpPr/>
            <p:nvPr/>
          </p:nvSpPr>
          <p:spPr>
            <a:xfrm>
              <a:off x="441477" y="185926"/>
              <a:ext cx="69080" cy="5451"/>
            </a:xfrm>
            <a:custGeom>
              <a:avLst/>
              <a:gdLst>
                <a:gd name="connsiteX0" fmla="*/ 16348 w 16348"/>
                <a:gd name="connsiteY0" fmla="*/ 1291 h 1290"/>
                <a:gd name="connsiteX1" fmla="*/ 8067 w 16348"/>
                <a:gd name="connsiteY1" fmla="*/ 538 h 1290"/>
                <a:gd name="connsiteX2" fmla="*/ 0 w 16348"/>
                <a:gd name="connsiteY2" fmla="*/ 0 h 1290"/>
                <a:gd name="connsiteX3" fmla="*/ 16348 w 16348"/>
                <a:gd name="connsiteY3" fmla="*/ 1291 h 1290"/>
              </a:gdLst>
              <a:ahLst/>
              <a:cxnLst>
                <a:cxn ang="0">
                  <a:pos x="connsiteX0" y="connsiteY0"/>
                </a:cxn>
                <a:cxn ang="0">
                  <a:pos x="connsiteX1" y="connsiteY1"/>
                </a:cxn>
                <a:cxn ang="0">
                  <a:pos x="connsiteX2" y="connsiteY2"/>
                </a:cxn>
                <a:cxn ang="0">
                  <a:pos x="connsiteX3" y="connsiteY3"/>
                </a:cxn>
              </a:cxnLst>
              <a:rect l="l" t="t" r="r" b="b"/>
              <a:pathLst>
                <a:path w="16348" h="1290">
                  <a:moveTo>
                    <a:pt x="16348" y="1291"/>
                  </a:moveTo>
                  <a:cubicBezTo>
                    <a:pt x="13552" y="1076"/>
                    <a:pt x="10863" y="753"/>
                    <a:pt x="8067" y="538"/>
                  </a:cubicBezTo>
                  <a:cubicBezTo>
                    <a:pt x="3657" y="215"/>
                    <a:pt x="323" y="0"/>
                    <a:pt x="0" y="0"/>
                  </a:cubicBezTo>
                  <a:cubicBezTo>
                    <a:pt x="5378" y="430"/>
                    <a:pt x="10863" y="753"/>
                    <a:pt x="16348" y="12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82" name="任意多边形: 形状 669">
              <a:extLst>
                <a:ext uri="{FF2B5EF4-FFF2-40B4-BE49-F238E27FC236}">
                  <a16:creationId xmlns:a16="http://schemas.microsoft.com/office/drawing/2014/main" xmlns="" id="{B4407971-E8D2-448E-9369-956BA5E4FB50}"/>
                </a:ext>
              </a:extLst>
            </p:cNvPr>
            <p:cNvSpPr/>
            <p:nvPr/>
          </p:nvSpPr>
          <p:spPr>
            <a:xfrm>
              <a:off x="411936" y="183653"/>
              <a:ext cx="39083" cy="2726"/>
            </a:xfrm>
            <a:custGeom>
              <a:avLst/>
              <a:gdLst>
                <a:gd name="connsiteX0" fmla="*/ 9250 w 9249"/>
                <a:gd name="connsiteY0" fmla="*/ 645 h 645"/>
                <a:gd name="connsiteX1" fmla="*/ 5055 w 9249"/>
                <a:gd name="connsiteY1" fmla="*/ 323 h 645"/>
                <a:gd name="connsiteX2" fmla="*/ 0 w 9249"/>
                <a:gd name="connsiteY2" fmla="*/ 0 h 645"/>
                <a:gd name="connsiteX3" fmla="*/ 108 w 9249"/>
                <a:gd name="connsiteY3" fmla="*/ 0 h 645"/>
                <a:gd name="connsiteX4" fmla="*/ 9250 w 9249"/>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9" h="645">
                  <a:moveTo>
                    <a:pt x="9250" y="645"/>
                  </a:moveTo>
                  <a:lnTo>
                    <a:pt x="5055" y="323"/>
                  </a:lnTo>
                  <a:cubicBezTo>
                    <a:pt x="3334" y="215"/>
                    <a:pt x="1613" y="108"/>
                    <a:pt x="0" y="0"/>
                  </a:cubicBezTo>
                  <a:cubicBezTo>
                    <a:pt x="0" y="0"/>
                    <a:pt x="0" y="0"/>
                    <a:pt x="108" y="0"/>
                  </a:cubicBezTo>
                  <a:cubicBezTo>
                    <a:pt x="3012" y="215"/>
                    <a:pt x="6131" y="323"/>
                    <a:pt x="925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83" name="任意多边形: 形状 670">
              <a:extLst>
                <a:ext uri="{FF2B5EF4-FFF2-40B4-BE49-F238E27FC236}">
                  <a16:creationId xmlns:a16="http://schemas.microsoft.com/office/drawing/2014/main" xmlns="" id="{131B080A-DCAF-49B0-982D-6C9DAAF5D392}"/>
                </a:ext>
              </a:extLst>
            </p:cNvPr>
            <p:cNvSpPr/>
            <p:nvPr/>
          </p:nvSpPr>
          <p:spPr>
            <a:xfrm>
              <a:off x="379665" y="181836"/>
              <a:ext cx="8633" cy="452"/>
            </a:xfrm>
            <a:custGeom>
              <a:avLst/>
              <a:gdLst>
                <a:gd name="connsiteX0" fmla="*/ 2044 w 2043"/>
                <a:gd name="connsiteY0" fmla="*/ 108 h 107"/>
                <a:gd name="connsiteX1" fmla="*/ 323 w 2043"/>
                <a:gd name="connsiteY1" fmla="*/ 0 h 107"/>
                <a:gd name="connsiteX2" fmla="*/ 0 w 2043"/>
                <a:gd name="connsiteY2" fmla="*/ 0 h 107"/>
                <a:gd name="connsiteX3" fmla="*/ 108 w 2043"/>
                <a:gd name="connsiteY3" fmla="*/ 0 h 107"/>
                <a:gd name="connsiteX4" fmla="*/ 2044 w 2043"/>
                <a:gd name="connsiteY4" fmla="*/ 108 h 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 h="107">
                  <a:moveTo>
                    <a:pt x="2044" y="108"/>
                  </a:moveTo>
                  <a:lnTo>
                    <a:pt x="323" y="0"/>
                  </a:lnTo>
                  <a:cubicBezTo>
                    <a:pt x="215" y="0"/>
                    <a:pt x="108" y="0"/>
                    <a:pt x="0" y="0"/>
                  </a:cubicBezTo>
                  <a:cubicBezTo>
                    <a:pt x="0" y="0"/>
                    <a:pt x="0" y="0"/>
                    <a:pt x="108" y="0"/>
                  </a:cubicBezTo>
                  <a:cubicBezTo>
                    <a:pt x="753" y="0"/>
                    <a:pt x="1398" y="0"/>
                    <a:pt x="2044"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08" name="任意多边形: 形状 695">
              <a:extLst>
                <a:ext uri="{FF2B5EF4-FFF2-40B4-BE49-F238E27FC236}">
                  <a16:creationId xmlns:a16="http://schemas.microsoft.com/office/drawing/2014/main" xmlns="" id="{D616AA4A-91B2-42D6-8D4E-8DFEA85BEE3E}"/>
                </a:ext>
              </a:extLst>
            </p:cNvPr>
            <p:cNvSpPr/>
            <p:nvPr/>
          </p:nvSpPr>
          <p:spPr>
            <a:xfrm>
              <a:off x="88830" y="300457"/>
              <a:ext cx="17536" cy="25725"/>
            </a:xfrm>
            <a:custGeom>
              <a:avLst/>
              <a:gdLst>
                <a:gd name="connsiteX0" fmla="*/ 2787 w 4150"/>
                <a:gd name="connsiteY0" fmla="*/ 0 h 6088"/>
                <a:gd name="connsiteX1" fmla="*/ 314 w 4150"/>
                <a:gd name="connsiteY1" fmla="*/ 5378 h 6088"/>
                <a:gd name="connsiteX2" fmla="*/ 4078 w 4150"/>
                <a:gd name="connsiteY2" fmla="*/ 3227 h 6088"/>
                <a:gd name="connsiteX3" fmla="*/ 2787 w 4150"/>
                <a:gd name="connsiteY3" fmla="*/ 0 h 6088"/>
              </a:gdLst>
              <a:ahLst/>
              <a:cxnLst>
                <a:cxn ang="0">
                  <a:pos x="connsiteX0" y="connsiteY0"/>
                </a:cxn>
                <a:cxn ang="0">
                  <a:pos x="connsiteX1" y="connsiteY1"/>
                </a:cxn>
                <a:cxn ang="0">
                  <a:pos x="connsiteX2" y="connsiteY2"/>
                </a:cxn>
                <a:cxn ang="0">
                  <a:pos x="connsiteX3" y="connsiteY3"/>
                </a:cxn>
              </a:cxnLst>
              <a:rect l="l" t="t" r="r" b="b"/>
              <a:pathLst>
                <a:path w="4150" h="6088">
                  <a:moveTo>
                    <a:pt x="2787" y="0"/>
                  </a:moveTo>
                  <a:cubicBezTo>
                    <a:pt x="744" y="215"/>
                    <a:pt x="-654" y="3764"/>
                    <a:pt x="314" y="5378"/>
                  </a:cubicBezTo>
                  <a:cubicBezTo>
                    <a:pt x="1174" y="6884"/>
                    <a:pt x="3433" y="5916"/>
                    <a:pt x="4078" y="3227"/>
                  </a:cubicBezTo>
                  <a:cubicBezTo>
                    <a:pt x="4293" y="1936"/>
                    <a:pt x="4078" y="108"/>
                    <a:pt x="27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09" name="任意多边形: 形状 696">
              <a:extLst>
                <a:ext uri="{FF2B5EF4-FFF2-40B4-BE49-F238E27FC236}">
                  <a16:creationId xmlns:a16="http://schemas.microsoft.com/office/drawing/2014/main" xmlns="" id="{9D0DFFA5-7D8C-437C-A1F2-DB664E880537}"/>
                </a:ext>
              </a:extLst>
            </p:cNvPr>
            <p:cNvSpPr/>
            <p:nvPr/>
          </p:nvSpPr>
          <p:spPr>
            <a:xfrm>
              <a:off x="152696" y="299092"/>
              <a:ext cx="17088" cy="25654"/>
            </a:xfrm>
            <a:custGeom>
              <a:avLst/>
              <a:gdLst>
                <a:gd name="connsiteX0" fmla="*/ 1549 w 4044"/>
                <a:gd name="connsiteY0" fmla="*/ 0 h 6071"/>
                <a:gd name="connsiteX1" fmla="*/ 1334 w 4044"/>
                <a:gd name="connsiteY1" fmla="*/ 0 h 6071"/>
                <a:gd name="connsiteX2" fmla="*/ 1334 w 4044"/>
                <a:gd name="connsiteY2" fmla="*/ 5700 h 6071"/>
                <a:gd name="connsiteX3" fmla="*/ 4023 w 4044"/>
                <a:gd name="connsiteY3" fmla="*/ 3227 h 6071"/>
                <a:gd name="connsiteX4" fmla="*/ 1549 w 4044"/>
                <a:gd name="connsiteY4" fmla="*/ 0 h 6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4" h="6071">
                  <a:moveTo>
                    <a:pt x="1549" y="0"/>
                  </a:moveTo>
                  <a:cubicBezTo>
                    <a:pt x="1441" y="0"/>
                    <a:pt x="1441" y="0"/>
                    <a:pt x="1334" y="0"/>
                  </a:cubicBezTo>
                  <a:cubicBezTo>
                    <a:pt x="-280" y="323"/>
                    <a:pt x="-602" y="4302"/>
                    <a:pt x="1334" y="5700"/>
                  </a:cubicBezTo>
                  <a:cubicBezTo>
                    <a:pt x="2840" y="6776"/>
                    <a:pt x="4238" y="5378"/>
                    <a:pt x="4023" y="3227"/>
                  </a:cubicBezTo>
                  <a:cubicBezTo>
                    <a:pt x="3808" y="2044"/>
                    <a:pt x="2947" y="108"/>
                    <a:pt x="154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0" name="任意多边形: 形状 697">
              <a:extLst>
                <a:ext uri="{FF2B5EF4-FFF2-40B4-BE49-F238E27FC236}">
                  <a16:creationId xmlns:a16="http://schemas.microsoft.com/office/drawing/2014/main" xmlns="" id="{2E88635C-3B13-4403-88AD-BDDAC82705A8}"/>
                </a:ext>
              </a:extLst>
            </p:cNvPr>
            <p:cNvSpPr/>
            <p:nvPr/>
          </p:nvSpPr>
          <p:spPr>
            <a:xfrm>
              <a:off x="214508" y="297731"/>
              <a:ext cx="21187" cy="25514"/>
            </a:xfrm>
            <a:custGeom>
              <a:avLst/>
              <a:gdLst>
                <a:gd name="connsiteX0" fmla="*/ 903 w 5014"/>
                <a:gd name="connsiteY0" fmla="*/ 0 h 6038"/>
                <a:gd name="connsiteX1" fmla="*/ 580 w 5014"/>
                <a:gd name="connsiteY1" fmla="*/ 108 h 6038"/>
                <a:gd name="connsiteX2" fmla="*/ 3269 w 5014"/>
                <a:gd name="connsiteY2" fmla="*/ 5916 h 6038"/>
                <a:gd name="connsiteX3" fmla="*/ 4560 w 5014"/>
                <a:gd name="connsiteY3" fmla="*/ 3227 h 6038"/>
                <a:gd name="connsiteX4" fmla="*/ 903 w 5014"/>
                <a:gd name="connsiteY4" fmla="*/ 0 h 6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4" h="6038">
                  <a:moveTo>
                    <a:pt x="903" y="0"/>
                  </a:moveTo>
                  <a:cubicBezTo>
                    <a:pt x="795" y="0"/>
                    <a:pt x="688" y="0"/>
                    <a:pt x="580" y="108"/>
                  </a:cubicBezTo>
                  <a:cubicBezTo>
                    <a:pt x="-926" y="753"/>
                    <a:pt x="688" y="5055"/>
                    <a:pt x="3269" y="5916"/>
                  </a:cubicBezTo>
                  <a:cubicBezTo>
                    <a:pt x="4882" y="6453"/>
                    <a:pt x="5528" y="5163"/>
                    <a:pt x="4560" y="3227"/>
                  </a:cubicBezTo>
                  <a:cubicBezTo>
                    <a:pt x="3914" y="1936"/>
                    <a:pt x="2408" y="0"/>
                    <a:pt x="9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1" name="任意多边形: 形状 698">
              <a:extLst>
                <a:ext uri="{FF2B5EF4-FFF2-40B4-BE49-F238E27FC236}">
                  <a16:creationId xmlns:a16="http://schemas.microsoft.com/office/drawing/2014/main" xmlns="" id="{1CD95CE4-A399-4B9C-84D7-35268F6E7845}"/>
                </a:ext>
              </a:extLst>
            </p:cNvPr>
            <p:cNvSpPr/>
            <p:nvPr/>
          </p:nvSpPr>
          <p:spPr>
            <a:xfrm>
              <a:off x="274477" y="295458"/>
              <a:ext cx="27416" cy="25020"/>
            </a:xfrm>
            <a:custGeom>
              <a:avLst/>
              <a:gdLst>
                <a:gd name="connsiteX0" fmla="*/ 156 w 6488"/>
                <a:gd name="connsiteY0" fmla="*/ 108 h 5921"/>
                <a:gd name="connsiteX1" fmla="*/ 5533 w 6488"/>
                <a:gd name="connsiteY1" fmla="*/ 5916 h 5921"/>
                <a:gd name="connsiteX2" fmla="*/ 5426 w 6488"/>
                <a:gd name="connsiteY2" fmla="*/ 3119 h 5921"/>
                <a:gd name="connsiteX3" fmla="*/ 586 w 6488"/>
                <a:gd name="connsiteY3" fmla="*/ 0 h 5921"/>
                <a:gd name="connsiteX4" fmla="*/ 156 w 6488"/>
                <a:gd name="connsiteY4" fmla="*/ 108 h 5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8" h="5921">
                  <a:moveTo>
                    <a:pt x="156" y="108"/>
                  </a:moveTo>
                  <a:cubicBezTo>
                    <a:pt x="-812" y="1076"/>
                    <a:pt x="2952" y="5700"/>
                    <a:pt x="5533" y="5916"/>
                  </a:cubicBezTo>
                  <a:cubicBezTo>
                    <a:pt x="6824" y="6023"/>
                    <a:pt x="6824" y="4732"/>
                    <a:pt x="5426" y="3119"/>
                  </a:cubicBezTo>
                  <a:cubicBezTo>
                    <a:pt x="4350" y="1936"/>
                    <a:pt x="2092" y="0"/>
                    <a:pt x="586" y="0"/>
                  </a:cubicBezTo>
                  <a:cubicBezTo>
                    <a:pt x="478" y="0"/>
                    <a:pt x="263" y="0"/>
                    <a:pt x="156"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2" name="任意多边形: 形状 699">
              <a:extLst>
                <a:ext uri="{FF2B5EF4-FFF2-40B4-BE49-F238E27FC236}">
                  <a16:creationId xmlns:a16="http://schemas.microsoft.com/office/drawing/2014/main" xmlns="" id="{AC96A14C-75FB-402D-8EFB-37E2AB920A31}"/>
                </a:ext>
              </a:extLst>
            </p:cNvPr>
            <p:cNvSpPr/>
            <p:nvPr/>
          </p:nvSpPr>
          <p:spPr>
            <a:xfrm>
              <a:off x="333103" y="292732"/>
              <a:ext cx="35132" cy="24547"/>
            </a:xfrm>
            <a:custGeom>
              <a:avLst/>
              <a:gdLst>
                <a:gd name="connsiteX0" fmla="*/ 6395 w 8314"/>
                <a:gd name="connsiteY0" fmla="*/ 3012 h 5809"/>
                <a:gd name="connsiteX1" fmla="*/ 372 w 8314"/>
                <a:gd name="connsiteY1" fmla="*/ 0 h 5809"/>
                <a:gd name="connsiteX2" fmla="*/ 49 w 8314"/>
                <a:gd name="connsiteY2" fmla="*/ 108 h 5809"/>
                <a:gd name="connsiteX3" fmla="*/ 7793 w 8314"/>
                <a:gd name="connsiteY3" fmla="*/ 5808 h 5809"/>
                <a:gd name="connsiteX4" fmla="*/ 6395 w 8314"/>
                <a:gd name="connsiteY4" fmla="*/ 3012 h 5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4" h="5809">
                  <a:moveTo>
                    <a:pt x="6395" y="3012"/>
                  </a:moveTo>
                  <a:cubicBezTo>
                    <a:pt x="4889" y="1721"/>
                    <a:pt x="1877" y="0"/>
                    <a:pt x="372" y="0"/>
                  </a:cubicBezTo>
                  <a:cubicBezTo>
                    <a:pt x="264" y="0"/>
                    <a:pt x="49" y="0"/>
                    <a:pt x="49" y="108"/>
                  </a:cubicBezTo>
                  <a:cubicBezTo>
                    <a:pt x="-596" y="1076"/>
                    <a:pt x="5319" y="5916"/>
                    <a:pt x="7793" y="5808"/>
                  </a:cubicBezTo>
                  <a:cubicBezTo>
                    <a:pt x="8868" y="5700"/>
                    <a:pt x="8223" y="4517"/>
                    <a:pt x="6395"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3" name="任意多边形: 形状 700">
              <a:extLst>
                <a:ext uri="{FF2B5EF4-FFF2-40B4-BE49-F238E27FC236}">
                  <a16:creationId xmlns:a16="http://schemas.microsoft.com/office/drawing/2014/main" xmlns="" id="{29EEB767-BA0C-4EB4-B079-5FF9A6299A2B}"/>
                </a:ext>
              </a:extLst>
            </p:cNvPr>
            <p:cNvSpPr/>
            <p:nvPr/>
          </p:nvSpPr>
          <p:spPr>
            <a:xfrm>
              <a:off x="390081" y="288642"/>
              <a:ext cx="42860" cy="23807"/>
            </a:xfrm>
            <a:custGeom>
              <a:avLst/>
              <a:gdLst>
                <a:gd name="connsiteX0" fmla="*/ 7430 w 10143"/>
                <a:gd name="connsiteY0" fmla="*/ 3012 h 5634"/>
                <a:gd name="connsiteX1" fmla="*/ 331 w 10143"/>
                <a:gd name="connsiteY1" fmla="*/ 0 h 5634"/>
                <a:gd name="connsiteX2" fmla="*/ 9 w 10143"/>
                <a:gd name="connsiteY2" fmla="*/ 108 h 5634"/>
                <a:gd name="connsiteX3" fmla="*/ 9904 w 10143"/>
                <a:gd name="connsiteY3" fmla="*/ 5593 h 5634"/>
                <a:gd name="connsiteX4" fmla="*/ 7430 w 10143"/>
                <a:gd name="connsiteY4" fmla="*/ 3012 h 5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3" h="5634">
                  <a:moveTo>
                    <a:pt x="7430" y="3012"/>
                  </a:moveTo>
                  <a:cubicBezTo>
                    <a:pt x="5387" y="1828"/>
                    <a:pt x="1837" y="108"/>
                    <a:pt x="331" y="0"/>
                  </a:cubicBezTo>
                  <a:cubicBezTo>
                    <a:pt x="224" y="0"/>
                    <a:pt x="116" y="0"/>
                    <a:pt x="9" y="108"/>
                  </a:cubicBezTo>
                  <a:cubicBezTo>
                    <a:pt x="-314" y="1291"/>
                    <a:pt x="8398" y="6131"/>
                    <a:pt x="9904" y="5593"/>
                  </a:cubicBezTo>
                  <a:cubicBezTo>
                    <a:pt x="10657" y="5593"/>
                    <a:pt x="9581" y="4410"/>
                    <a:pt x="7430"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4" name="任意多边形: 形状 701">
              <a:extLst>
                <a:ext uri="{FF2B5EF4-FFF2-40B4-BE49-F238E27FC236}">
                  <a16:creationId xmlns:a16="http://schemas.microsoft.com/office/drawing/2014/main" xmlns="" id="{16144E5B-9AB5-4327-B6D6-E779B43B9B56}"/>
                </a:ext>
              </a:extLst>
            </p:cNvPr>
            <p:cNvSpPr/>
            <p:nvPr/>
          </p:nvSpPr>
          <p:spPr>
            <a:xfrm>
              <a:off x="445487" y="285004"/>
              <a:ext cx="50699" cy="23739"/>
            </a:xfrm>
            <a:custGeom>
              <a:avLst/>
              <a:gdLst>
                <a:gd name="connsiteX0" fmla="*/ 234 w 11998"/>
                <a:gd name="connsiteY0" fmla="*/ 0 h 5618"/>
                <a:gd name="connsiteX1" fmla="*/ 19 w 11998"/>
                <a:gd name="connsiteY1" fmla="*/ 108 h 5618"/>
                <a:gd name="connsiteX2" fmla="*/ 11850 w 11998"/>
                <a:gd name="connsiteY2" fmla="*/ 5593 h 5618"/>
                <a:gd name="connsiteX3" fmla="*/ 8301 w 11998"/>
                <a:gd name="connsiteY3" fmla="*/ 2904 h 5618"/>
                <a:gd name="connsiteX4" fmla="*/ 234 w 11998"/>
                <a:gd name="connsiteY4" fmla="*/ 0 h 5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8" h="5618">
                  <a:moveTo>
                    <a:pt x="234" y="0"/>
                  </a:moveTo>
                  <a:cubicBezTo>
                    <a:pt x="127" y="0"/>
                    <a:pt x="19" y="0"/>
                    <a:pt x="19" y="108"/>
                  </a:cubicBezTo>
                  <a:cubicBezTo>
                    <a:pt x="-519" y="968"/>
                    <a:pt x="10559" y="6023"/>
                    <a:pt x="11850" y="5593"/>
                  </a:cubicBezTo>
                  <a:cubicBezTo>
                    <a:pt x="12495" y="5378"/>
                    <a:pt x="10990" y="4195"/>
                    <a:pt x="8301" y="2904"/>
                  </a:cubicBezTo>
                  <a:cubicBezTo>
                    <a:pt x="5935" y="1613"/>
                    <a:pt x="1740" y="0"/>
                    <a:pt x="23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5" name="任意多边形: 形状 702">
              <a:extLst>
                <a:ext uri="{FF2B5EF4-FFF2-40B4-BE49-F238E27FC236}">
                  <a16:creationId xmlns:a16="http://schemas.microsoft.com/office/drawing/2014/main" xmlns="" id="{A74C7615-EA81-461B-8C9C-4D4DBE693A5D}"/>
                </a:ext>
              </a:extLst>
            </p:cNvPr>
            <p:cNvSpPr/>
            <p:nvPr/>
          </p:nvSpPr>
          <p:spPr>
            <a:xfrm>
              <a:off x="496013" y="280461"/>
              <a:ext cx="57717" cy="22975"/>
            </a:xfrm>
            <a:custGeom>
              <a:avLst/>
              <a:gdLst>
                <a:gd name="connsiteX0" fmla="*/ 215 w 13659"/>
                <a:gd name="connsiteY0" fmla="*/ 0 h 5437"/>
                <a:gd name="connsiteX1" fmla="*/ 0 w 13659"/>
                <a:gd name="connsiteY1" fmla="*/ 108 h 5437"/>
                <a:gd name="connsiteX2" fmla="*/ 13660 w 13659"/>
                <a:gd name="connsiteY2" fmla="*/ 5378 h 5437"/>
                <a:gd name="connsiteX3" fmla="*/ 9035 w 13659"/>
                <a:gd name="connsiteY3" fmla="*/ 2796 h 5437"/>
                <a:gd name="connsiteX4" fmla="*/ 215 w 13659"/>
                <a:gd name="connsiteY4" fmla="*/ 0 h 5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9" h="5437">
                  <a:moveTo>
                    <a:pt x="215" y="0"/>
                  </a:moveTo>
                  <a:cubicBezTo>
                    <a:pt x="108" y="0"/>
                    <a:pt x="108" y="0"/>
                    <a:pt x="0" y="108"/>
                  </a:cubicBezTo>
                  <a:cubicBezTo>
                    <a:pt x="323" y="1291"/>
                    <a:pt x="12907" y="6023"/>
                    <a:pt x="13660" y="5378"/>
                  </a:cubicBezTo>
                  <a:cubicBezTo>
                    <a:pt x="13660" y="4732"/>
                    <a:pt x="9895" y="3119"/>
                    <a:pt x="9035" y="2796"/>
                  </a:cubicBezTo>
                  <a:cubicBezTo>
                    <a:pt x="6023" y="1398"/>
                    <a:pt x="1506" y="0"/>
                    <a:pt x="2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6" name="任意多边形: 形状 703">
              <a:extLst>
                <a:ext uri="{FF2B5EF4-FFF2-40B4-BE49-F238E27FC236}">
                  <a16:creationId xmlns:a16="http://schemas.microsoft.com/office/drawing/2014/main" xmlns="" id="{B42324A8-1D51-4FC8-A69C-8BA5EDA8DBCD}"/>
                </a:ext>
              </a:extLst>
            </p:cNvPr>
            <p:cNvSpPr/>
            <p:nvPr/>
          </p:nvSpPr>
          <p:spPr>
            <a:xfrm>
              <a:off x="541920" y="275462"/>
              <a:ext cx="64533" cy="22058"/>
            </a:xfrm>
            <a:custGeom>
              <a:avLst/>
              <a:gdLst>
                <a:gd name="connsiteX0" fmla="*/ 0 w 15272"/>
                <a:gd name="connsiteY0" fmla="*/ 108 h 5220"/>
                <a:gd name="connsiteX1" fmla="*/ 15273 w 15272"/>
                <a:gd name="connsiteY1" fmla="*/ 5163 h 5220"/>
                <a:gd name="connsiteX2" fmla="*/ 9788 w 15272"/>
                <a:gd name="connsiteY2" fmla="*/ 2689 h 5220"/>
                <a:gd name="connsiteX3" fmla="*/ 0 w 15272"/>
                <a:gd name="connsiteY3" fmla="*/ 0 h 5220"/>
                <a:gd name="connsiteX4" fmla="*/ 0 w 15272"/>
                <a:gd name="connsiteY4" fmla="*/ 108 h 5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72" h="5220">
                  <a:moveTo>
                    <a:pt x="0" y="108"/>
                  </a:moveTo>
                  <a:cubicBezTo>
                    <a:pt x="538" y="860"/>
                    <a:pt x="14090" y="5808"/>
                    <a:pt x="15273" y="5163"/>
                  </a:cubicBezTo>
                  <a:cubicBezTo>
                    <a:pt x="14950" y="4517"/>
                    <a:pt x="10648" y="3012"/>
                    <a:pt x="9788" y="2689"/>
                  </a:cubicBezTo>
                  <a:cubicBezTo>
                    <a:pt x="6238" y="1398"/>
                    <a:pt x="1291" y="0"/>
                    <a:pt x="0" y="0"/>
                  </a:cubicBezTo>
                  <a:cubicBezTo>
                    <a:pt x="108" y="0"/>
                    <a:pt x="0" y="108"/>
                    <a:pt x="0"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7" name="任意多边形: 形状 704">
              <a:extLst>
                <a:ext uri="{FF2B5EF4-FFF2-40B4-BE49-F238E27FC236}">
                  <a16:creationId xmlns:a16="http://schemas.microsoft.com/office/drawing/2014/main" xmlns="" id="{39406BD7-AB01-4891-91A2-B47219A263A1}"/>
                </a:ext>
              </a:extLst>
            </p:cNvPr>
            <p:cNvSpPr/>
            <p:nvPr/>
          </p:nvSpPr>
          <p:spPr>
            <a:xfrm>
              <a:off x="582824" y="270438"/>
              <a:ext cx="70445" cy="21179"/>
            </a:xfrm>
            <a:custGeom>
              <a:avLst/>
              <a:gdLst>
                <a:gd name="connsiteX0" fmla="*/ 0 w 16671"/>
                <a:gd name="connsiteY0" fmla="*/ 6 h 5012"/>
                <a:gd name="connsiteX1" fmla="*/ 0 w 16671"/>
                <a:gd name="connsiteY1" fmla="*/ 6 h 5012"/>
                <a:gd name="connsiteX2" fmla="*/ 16671 w 16671"/>
                <a:gd name="connsiteY2" fmla="*/ 4953 h 5012"/>
                <a:gd name="connsiteX3" fmla="*/ 10433 w 16671"/>
                <a:gd name="connsiteY3" fmla="*/ 2587 h 5012"/>
                <a:gd name="connsiteX4" fmla="*/ 0 w 16671"/>
                <a:gd name="connsiteY4" fmla="*/ 6 h 5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5012">
                  <a:moveTo>
                    <a:pt x="0" y="6"/>
                  </a:moveTo>
                  <a:cubicBezTo>
                    <a:pt x="0" y="6"/>
                    <a:pt x="0" y="6"/>
                    <a:pt x="0" y="6"/>
                  </a:cubicBezTo>
                  <a:cubicBezTo>
                    <a:pt x="753" y="759"/>
                    <a:pt x="15811" y="5599"/>
                    <a:pt x="16671" y="4953"/>
                  </a:cubicBezTo>
                  <a:cubicBezTo>
                    <a:pt x="16241" y="4416"/>
                    <a:pt x="13014" y="3340"/>
                    <a:pt x="10433" y="2587"/>
                  </a:cubicBezTo>
                  <a:cubicBezTo>
                    <a:pt x="6453" y="1297"/>
                    <a:pt x="1183" y="-102"/>
                    <a:pt x="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8" name="任意多边形: 形状 705">
              <a:extLst>
                <a:ext uri="{FF2B5EF4-FFF2-40B4-BE49-F238E27FC236}">
                  <a16:creationId xmlns:a16="http://schemas.microsoft.com/office/drawing/2014/main" xmlns="" id="{EBD8DD76-4CB2-492F-8329-DE4CE0BF4399}"/>
                </a:ext>
              </a:extLst>
            </p:cNvPr>
            <p:cNvSpPr/>
            <p:nvPr/>
          </p:nvSpPr>
          <p:spPr>
            <a:xfrm>
              <a:off x="617816" y="265122"/>
              <a:ext cx="75896" cy="20346"/>
            </a:xfrm>
            <a:custGeom>
              <a:avLst/>
              <a:gdLst>
                <a:gd name="connsiteX0" fmla="*/ 0 w 17961"/>
                <a:gd name="connsiteY0" fmla="*/ 81 h 4815"/>
                <a:gd name="connsiteX1" fmla="*/ 17854 w 17961"/>
                <a:gd name="connsiteY1" fmla="*/ 4813 h 4815"/>
                <a:gd name="connsiteX2" fmla="*/ 17962 w 17961"/>
                <a:gd name="connsiteY2" fmla="*/ 4706 h 4815"/>
                <a:gd name="connsiteX3" fmla="*/ 11078 w 17961"/>
                <a:gd name="connsiteY3" fmla="*/ 2339 h 4815"/>
                <a:gd name="connsiteX4" fmla="*/ 0 w 17961"/>
                <a:gd name="connsiteY4" fmla="*/ 81 h 4815"/>
                <a:gd name="connsiteX5" fmla="*/ 0 w 17961"/>
                <a:gd name="connsiteY5" fmla="*/ 81 h 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1" h="4815">
                  <a:moveTo>
                    <a:pt x="0" y="81"/>
                  </a:moveTo>
                  <a:cubicBezTo>
                    <a:pt x="1183" y="834"/>
                    <a:pt x="16026" y="4921"/>
                    <a:pt x="17854" y="4813"/>
                  </a:cubicBezTo>
                  <a:cubicBezTo>
                    <a:pt x="17854" y="4813"/>
                    <a:pt x="17854" y="4706"/>
                    <a:pt x="17962" y="4706"/>
                  </a:cubicBezTo>
                  <a:cubicBezTo>
                    <a:pt x="17316" y="4168"/>
                    <a:pt x="13875" y="3200"/>
                    <a:pt x="11078" y="2339"/>
                  </a:cubicBezTo>
                  <a:cubicBezTo>
                    <a:pt x="6776" y="1156"/>
                    <a:pt x="1183" y="-27"/>
                    <a:pt x="0" y="81"/>
                  </a:cubicBezTo>
                  <a:cubicBezTo>
                    <a:pt x="108" y="-27"/>
                    <a:pt x="10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9" name="任意多边形: 形状 706">
              <a:extLst>
                <a:ext uri="{FF2B5EF4-FFF2-40B4-BE49-F238E27FC236}">
                  <a16:creationId xmlns:a16="http://schemas.microsoft.com/office/drawing/2014/main" xmlns="" id="{269620F1-9824-4E01-BBC9-319495075B46}"/>
                </a:ext>
              </a:extLst>
            </p:cNvPr>
            <p:cNvSpPr/>
            <p:nvPr/>
          </p:nvSpPr>
          <p:spPr>
            <a:xfrm>
              <a:off x="648067" y="259523"/>
              <a:ext cx="80189" cy="18905"/>
            </a:xfrm>
            <a:custGeom>
              <a:avLst/>
              <a:gdLst>
                <a:gd name="connsiteX0" fmla="*/ 48 w 18977"/>
                <a:gd name="connsiteY0" fmla="*/ 7 h 4474"/>
                <a:gd name="connsiteX1" fmla="*/ 18978 w 18977"/>
                <a:gd name="connsiteY1" fmla="*/ 4417 h 4474"/>
                <a:gd name="connsiteX2" fmla="*/ 11449 w 18977"/>
                <a:gd name="connsiteY2" fmla="*/ 2158 h 4474"/>
                <a:gd name="connsiteX3" fmla="*/ 48 w 18977"/>
                <a:gd name="connsiteY3" fmla="*/ 7 h 4474"/>
                <a:gd name="connsiteX4" fmla="*/ 48 w 18977"/>
                <a:gd name="connsiteY4" fmla="*/ 7 h 4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77" h="4474">
                  <a:moveTo>
                    <a:pt x="48" y="7"/>
                  </a:moveTo>
                  <a:cubicBezTo>
                    <a:pt x="155" y="114"/>
                    <a:pt x="18010" y="5062"/>
                    <a:pt x="18978" y="4417"/>
                  </a:cubicBezTo>
                  <a:cubicBezTo>
                    <a:pt x="18117" y="3986"/>
                    <a:pt x="14353" y="2911"/>
                    <a:pt x="11449" y="2158"/>
                  </a:cubicBezTo>
                  <a:cubicBezTo>
                    <a:pt x="6394" y="1082"/>
                    <a:pt x="908" y="-101"/>
                    <a:pt x="48" y="7"/>
                  </a:cubicBezTo>
                  <a:cubicBezTo>
                    <a:pt x="-60" y="7"/>
                    <a:pt x="48" y="7"/>
                    <a:pt x="48"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0" name="任意多边形: 形状 707">
              <a:extLst>
                <a:ext uri="{FF2B5EF4-FFF2-40B4-BE49-F238E27FC236}">
                  <a16:creationId xmlns:a16="http://schemas.microsoft.com/office/drawing/2014/main" xmlns="" id="{6FDDE6A9-CDBB-4E95-A537-07FE02419AD6}"/>
                </a:ext>
              </a:extLst>
            </p:cNvPr>
            <p:cNvSpPr/>
            <p:nvPr/>
          </p:nvSpPr>
          <p:spPr>
            <a:xfrm>
              <a:off x="671899" y="253612"/>
              <a:ext cx="84077" cy="18673"/>
            </a:xfrm>
            <a:custGeom>
              <a:avLst/>
              <a:gdLst>
                <a:gd name="connsiteX0" fmla="*/ 19898 w 19897"/>
                <a:gd name="connsiteY0" fmla="*/ 4417 h 4419"/>
                <a:gd name="connsiteX1" fmla="*/ 11724 w 19897"/>
                <a:gd name="connsiteY1" fmla="*/ 2159 h 4419"/>
                <a:gd name="connsiteX2" fmla="*/ 0 w 19897"/>
                <a:gd name="connsiteY2" fmla="*/ 7 h 4419"/>
                <a:gd name="connsiteX3" fmla="*/ 19898 w 19897"/>
                <a:gd name="connsiteY3" fmla="*/ 4417 h 4419"/>
              </a:gdLst>
              <a:ahLst/>
              <a:cxnLst>
                <a:cxn ang="0">
                  <a:pos x="connsiteX0" y="connsiteY0"/>
                </a:cxn>
                <a:cxn ang="0">
                  <a:pos x="connsiteX1" y="connsiteY1"/>
                </a:cxn>
                <a:cxn ang="0">
                  <a:pos x="connsiteX2" y="connsiteY2"/>
                </a:cxn>
                <a:cxn ang="0">
                  <a:pos x="connsiteX3" y="connsiteY3"/>
                </a:cxn>
              </a:cxnLst>
              <a:rect l="l" t="t" r="r" b="b"/>
              <a:pathLst>
                <a:path w="19897" h="4419">
                  <a:moveTo>
                    <a:pt x="19898" y="4417"/>
                  </a:moveTo>
                  <a:cubicBezTo>
                    <a:pt x="19683" y="3987"/>
                    <a:pt x="12046" y="2266"/>
                    <a:pt x="11724" y="2159"/>
                  </a:cubicBezTo>
                  <a:cubicBezTo>
                    <a:pt x="6561" y="975"/>
                    <a:pt x="860" y="-100"/>
                    <a:pt x="0" y="7"/>
                  </a:cubicBezTo>
                  <a:cubicBezTo>
                    <a:pt x="538" y="438"/>
                    <a:pt x="18715" y="4525"/>
                    <a:pt x="19898" y="44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1" name="任意多边形: 形状 708">
              <a:extLst>
                <a:ext uri="{FF2B5EF4-FFF2-40B4-BE49-F238E27FC236}">
                  <a16:creationId xmlns:a16="http://schemas.microsoft.com/office/drawing/2014/main" xmlns="" id="{9DEE5211-77F2-4695-B3D8-F451677382B1}"/>
                </a:ext>
              </a:extLst>
            </p:cNvPr>
            <p:cNvSpPr/>
            <p:nvPr/>
          </p:nvSpPr>
          <p:spPr>
            <a:xfrm>
              <a:off x="690991" y="248156"/>
              <a:ext cx="86807" cy="17380"/>
            </a:xfrm>
            <a:custGeom>
              <a:avLst/>
              <a:gdLst>
                <a:gd name="connsiteX0" fmla="*/ 0 w 20543"/>
                <a:gd name="connsiteY0" fmla="*/ 8 h 4113"/>
                <a:gd name="connsiteX1" fmla="*/ 20543 w 20543"/>
                <a:gd name="connsiteY1" fmla="*/ 4095 h 4113"/>
                <a:gd name="connsiteX2" fmla="*/ 11939 w 20543"/>
                <a:gd name="connsiteY2" fmla="*/ 1944 h 4113"/>
                <a:gd name="connsiteX3" fmla="*/ 0 w 20543"/>
                <a:gd name="connsiteY3" fmla="*/ 8 h 4113"/>
                <a:gd name="connsiteX4" fmla="*/ 0 w 20543"/>
                <a:gd name="connsiteY4" fmla="*/ 8 h 4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4113">
                  <a:moveTo>
                    <a:pt x="0" y="8"/>
                  </a:moveTo>
                  <a:cubicBezTo>
                    <a:pt x="860" y="438"/>
                    <a:pt x="19790" y="4418"/>
                    <a:pt x="20543" y="4095"/>
                  </a:cubicBezTo>
                  <a:cubicBezTo>
                    <a:pt x="19898" y="3773"/>
                    <a:pt x="15703" y="2805"/>
                    <a:pt x="11939" y="1944"/>
                  </a:cubicBezTo>
                  <a:cubicBezTo>
                    <a:pt x="6668" y="869"/>
                    <a:pt x="753" y="-99"/>
                    <a:pt x="0" y="8"/>
                  </a:cubicBezTo>
                  <a:lnTo>
                    <a:pt x="0" y="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622" name="任意多边形: 形状 709">
              <a:extLst>
                <a:ext uri="{FF2B5EF4-FFF2-40B4-BE49-F238E27FC236}">
                  <a16:creationId xmlns:a16="http://schemas.microsoft.com/office/drawing/2014/main" xmlns="" id="{B3363E1B-0241-450D-965F-5D2F7AE8F64B}"/>
                </a:ext>
              </a:extLst>
            </p:cNvPr>
            <p:cNvSpPr/>
            <p:nvPr/>
          </p:nvSpPr>
          <p:spPr>
            <a:xfrm>
              <a:off x="704170" y="241826"/>
              <a:ext cx="88624" cy="16847"/>
            </a:xfrm>
            <a:custGeom>
              <a:avLst/>
              <a:gdLst>
                <a:gd name="connsiteX0" fmla="*/ 20973 w 20973"/>
                <a:gd name="connsiteY0" fmla="*/ 3980 h 3987"/>
                <a:gd name="connsiteX1" fmla="*/ 11939 w 20973"/>
                <a:gd name="connsiteY1" fmla="*/ 1936 h 3987"/>
                <a:gd name="connsiteX2" fmla="*/ 0 w 20973"/>
                <a:gd name="connsiteY2" fmla="*/ 0 h 3987"/>
                <a:gd name="connsiteX3" fmla="*/ 20973 w 20973"/>
                <a:gd name="connsiteY3" fmla="*/ 3980 h 3987"/>
              </a:gdLst>
              <a:ahLst/>
              <a:cxnLst>
                <a:cxn ang="0">
                  <a:pos x="connsiteX0" y="connsiteY0"/>
                </a:cxn>
                <a:cxn ang="0">
                  <a:pos x="connsiteX1" y="connsiteY1"/>
                </a:cxn>
                <a:cxn ang="0">
                  <a:pos x="connsiteX2" y="connsiteY2"/>
                </a:cxn>
                <a:cxn ang="0">
                  <a:pos x="connsiteX3" y="connsiteY3"/>
                </a:cxn>
              </a:cxnLst>
              <a:rect l="l" t="t" r="r" b="b"/>
              <a:pathLst>
                <a:path w="20973" h="3987">
                  <a:moveTo>
                    <a:pt x="20973" y="3980"/>
                  </a:moveTo>
                  <a:cubicBezTo>
                    <a:pt x="20328" y="3657"/>
                    <a:pt x="16456" y="2796"/>
                    <a:pt x="11939" y="1936"/>
                  </a:cubicBezTo>
                  <a:cubicBezTo>
                    <a:pt x="7852" y="1183"/>
                    <a:pt x="1183" y="0"/>
                    <a:pt x="0" y="0"/>
                  </a:cubicBezTo>
                  <a:cubicBezTo>
                    <a:pt x="0" y="108"/>
                    <a:pt x="19575" y="4195"/>
                    <a:pt x="20973"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3" name="任意多边形: 形状 710">
              <a:extLst>
                <a:ext uri="{FF2B5EF4-FFF2-40B4-BE49-F238E27FC236}">
                  <a16:creationId xmlns:a16="http://schemas.microsoft.com/office/drawing/2014/main" xmlns="" id="{0ABC2AEF-9B79-40E3-BD56-518500A81860}"/>
                </a:ext>
              </a:extLst>
            </p:cNvPr>
            <p:cNvSpPr/>
            <p:nvPr/>
          </p:nvSpPr>
          <p:spPr>
            <a:xfrm>
              <a:off x="711443" y="235919"/>
              <a:ext cx="89532" cy="15914"/>
            </a:xfrm>
            <a:custGeom>
              <a:avLst/>
              <a:gdLst>
                <a:gd name="connsiteX0" fmla="*/ 11939 w 21188"/>
                <a:gd name="connsiteY0" fmla="*/ 1828 h 3766"/>
                <a:gd name="connsiteX1" fmla="*/ 0 w 21188"/>
                <a:gd name="connsiteY1" fmla="*/ 0 h 3766"/>
                <a:gd name="connsiteX2" fmla="*/ 21188 w 21188"/>
                <a:gd name="connsiteY2" fmla="*/ 3764 h 3766"/>
                <a:gd name="connsiteX3" fmla="*/ 11939 w 21188"/>
                <a:gd name="connsiteY3" fmla="*/ 1828 h 3766"/>
              </a:gdLst>
              <a:ahLst/>
              <a:cxnLst>
                <a:cxn ang="0">
                  <a:pos x="connsiteX0" y="connsiteY0"/>
                </a:cxn>
                <a:cxn ang="0">
                  <a:pos x="connsiteX1" y="connsiteY1"/>
                </a:cxn>
                <a:cxn ang="0">
                  <a:pos x="connsiteX2" y="connsiteY2"/>
                </a:cxn>
                <a:cxn ang="0">
                  <a:pos x="connsiteX3" y="connsiteY3"/>
                </a:cxn>
              </a:cxnLst>
              <a:rect l="l" t="t" r="r" b="b"/>
              <a:pathLst>
                <a:path w="21188" h="3766">
                  <a:moveTo>
                    <a:pt x="11939" y="1828"/>
                  </a:moveTo>
                  <a:cubicBezTo>
                    <a:pt x="7099" y="968"/>
                    <a:pt x="1076" y="0"/>
                    <a:pt x="0" y="0"/>
                  </a:cubicBezTo>
                  <a:cubicBezTo>
                    <a:pt x="108" y="108"/>
                    <a:pt x="20113" y="3872"/>
                    <a:pt x="21188" y="3764"/>
                  </a:cubicBezTo>
                  <a:cubicBezTo>
                    <a:pt x="20436" y="3442"/>
                    <a:pt x="16349" y="2689"/>
                    <a:pt x="11939"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4" name="任意多边形: 形状 711">
              <a:extLst>
                <a:ext uri="{FF2B5EF4-FFF2-40B4-BE49-F238E27FC236}">
                  <a16:creationId xmlns:a16="http://schemas.microsoft.com/office/drawing/2014/main" xmlns="" id="{BAB2FC16-BC9E-46AB-91BB-96A3F6C21A68}"/>
                </a:ext>
              </a:extLst>
            </p:cNvPr>
            <p:cNvSpPr/>
            <p:nvPr/>
          </p:nvSpPr>
          <p:spPr>
            <a:xfrm>
              <a:off x="712803" y="230468"/>
              <a:ext cx="89984" cy="15005"/>
            </a:xfrm>
            <a:custGeom>
              <a:avLst/>
              <a:gdLst>
                <a:gd name="connsiteX0" fmla="*/ 0 w 21295"/>
                <a:gd name="connsiteY0" fmla="*/ 0 h 3551"/>
                <a:gd name="connsiteX1" fmla="*/ 21296 w 21295"/>
                <a:gd name="connsiteY1" fmla="*/ 3549 h 3551"/>
                <a:gd name="connsiteX2" fmla="*/ 11724 w 21295"/>
                <a:gd name="connsiteY2" fmla="*/ 1721 h 3551"/>
                <a:gd name="connsiteX3" fmla="*/ 0 w 21295"/>
                <a:gd name="connsiteY3" fmla="*/ 0 h 3551"/>
              </a:gdLst>
              <a:ahLst/>
              <a:cxnLst>
                <a:cxn ang="0">
                  <a:pos x="connsiteX0" y="connsiteY0"/>
                </a:cxn>
                <a:cxn ang="0">
                  <a:pos x="connsiteX1" y="connsiteY1"/>
                </a:cxn>
                <a:cxn ang="0">
                  <a:pos x="connsiteX2" y="connsiteY2"/>
                </a:cxn>
                <a:cxn ang="0">
                  <a:pos x="connsiteX3" y="connsiteY3"/>
                </a:cxn>
              </a:cxnLst>
              <a:rect l="l" t="t" r="r" b="b"/>
              <a:pathLst>
                <a:path w="21295" h="3551">
                  <a:moveTo>
                    <a:pt x="0" y="0"/>
                  </a:moveTo>
                  <a:cubicBezTo>
                    <a:pt x="107" y="108"/>
                    <a:pt x="20651" y="3657"/>
                    <a:pt x="21296" y="3549"/>
                  </a:cubicBezTo>
                  <a:cubicBezTo>
                    <a:pt x="20328" y="3227"/>
                    <a:pt x="16241" y="2474"/>
                    <a:pt x="11724" y="1721"/>
                  </a:cubicBezTo>
                  <a:cubicBezTo>
                    <a:pt x="6346" y="753"/>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5" name="任意多边形: 形状 712">
              <a:extLst>
                <a:ext uri="{FF2B5EF4-FFF2-40B4-BE49-F238E27FC236}">
                  <a16:creationId xmlns:a16="http://schemas.microsoft.com/office/drawing/2014/main" xmlns="" id="{E318A22F-28ED-4097-B5C8-E9BABBC1A19F}"/>
                </a:ext>
              </a:extLst>
            </p:cNvPr>
            <p:cNvSpPr/>
            <p:nvPr/>
          </p:nvSpPr>
          <p:spPr>
            <a:xfrm>
              <a:off x="707804" y="224556"/>
              <a:ext cx="89076" cy="14088"/>
            </a:xfrm>
            <a:custGeom>
              <a:avLst/>
              <a:gdLst>
                <a:gd name="connsiteX0" fmla="*/ 0 w 21080"/>
                <a:gd name="connsiteY0" fmla="*/ 0 h 3334"/>
                <a:gd name="connsiteX1" fmla="*/ 21081 w 21080"/>
                <a:gd name="connsiteY1" fmla="*/ 3334 h 3334"/>
                <a:gd name="connsiteX2" fmla="*/ 11401 w 21080"/>
                <a:gd name="connsiteY2" fmla="*/ 1613 h 3334"/>
                <a:gd name="connsiteX3" fmla="*/ 0 w 21080"/>
                <a:gd name="connsiteY3" fmla="*/ 0 h 3334"/>
              </a:gdLst>
              <a:ahLst/>
              <a:cxnLst>
                <a:cxn ang="0">
                  <a:pos x="connsiteX0" y="connsiteY0"/>
                </a:cxn>
                <a:cxn ang="0">
                  <a:pos x="connsiteX1" y="connsiteY1"/>
                </a:cxn>
                <a:cxn ang="0">
                  <a:pos x="connsiteX2" y="connsiteY2"/>
                </a:cxn>
                <a:cxn ang="0">
                  <a:pos x="connsiteX3" y="connsiteY3"/>
                </a:cxn>
              </a:cxnLst>
              <a:rect l="l" t="t" r="r" b="b"/>
              <a:pathLst>
                <a:path w="21080" h="3334">
                  <a:moveTo>
                    <a:pt x="0" y="0"/>
                  </a:moveTo>
                  <a:cubicBezTo>
                    <a:pt x="107" y="0"/>
                    <a:pt x="20005" y="3334"/>
                    <a:pt x="21081" y="3334"/>
                  </a:cubicBezTo>
                  <a:cubicBezTo>
                    <a:pt x="20005" y="3012"/>
                    <a:pt x="15703" y="2259"/>
                    <a:pt x="11401" y="1613"/>
                  </a:cubicBezTo>
                  <a:cubicBezTo>
                    <a:pt x="6238" y="753"/>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6" name="任意多边形: 形状 713">
              <a:extLst>
                <a:ext uri="{FF2B5EF4-FFF2-40B4-BE49-F238E27FC236}">
                  <a16:creationId xmlns:a16="http://schemas.microsoft.com/office/drawing/2014/main" xmlns="" id="{4174529A-A06E-4182-AEAA-A254C820BAB1}"/>
                </a:ext>
              </a:extLst>
            </p:cNvPr>
            <p:cNvSpPr/>
            <p:nvPr/>
          </p:nvSpPr>
          <p:spPr>
            <a:xfrm>
              <a:off x="696442" y="219105"/>
              <a:ext cx="87715" cy="13180"/>
            </a:xfrm>
            <a:custGeom>
              <a:avLst/>
              <a:gdLst>
                <a:gd name="connsiteX0" fmla="*/ 0 w 20758"/>
                <a:gd name="connsiteY0" fmla="*/ 0 h 3119"/>
                <a:gd name="connsiteX1" fmla="*/ 20758 w 20758"/>
                <a:gd name="connsiteY1" fmla="*/ 3119 h 3119"/>
                <a:gd name="connsiteX2" fmla="*/ 10971 w 20758"/>
                <a:gd name="connsiteY2" fmla="*/ 1506 h 3119"/>
                <a:gd name="connsiteX3" fmla="*/ 0 w 20758"/>
                <a:gd name="connsiteY3" fmla="*/ 0 h 3119"/>
              </a:gdLst>
              <a:ahLst/>
              <a:cxnLst>
                <a:cxn ang="0">
                  <a:pos x="connsiteX0" y="connsiteY0"/>
                </a:cxn>
                <a:cxn ang="0">
                  <a:pos x="connsiteX1" y="connsiteY1"/>
                </a:cxn>
                <a:cxn ang="0">
                  <a:pos x="connsiteX2" y="connsiteY2"/>
                </a:cxn>
                <a:cxn ang="0">
                  <a:pos x="connsiteX3" y="connsiteY3"/>
                </a:cxn>
              </a:cxnLst>
              <a:rect l="l" t="t" r="r" b="b"/>
              <a:pathLst>
                <a:path w="20758" h="3119">
                  <a:moveTo>
                    <a:pt x="0" y="0"/>
                  </a:moveTo>
                  <a:cubicBezTo>
                    <a:pt x="107" y="0"/>
                    <a:pt x="20220" y="3119"/>
                    <a:pt x="20758" y="3119"/>
                  </a:cubicBezTo>
                  <a:cubicBezTo>
                    <a:pt x="20113" y="2904"/>
                    <a:pt x="15703" y="2151"/>
                    <a:pt x="10971" y="1506"/>
                  </a:cubicBezTo>
                  <a:cubicBezTo>
                    <a:pt x="5700" y="645"/>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7" name="任意多边形: 形状 714">
              <a:extLst>
                <a:ext uri="{FF2B5EF4-FFF2-40B4-BE49-F238E27FC236}">
                  <a16:creationId xmlns:a16="http://schemas.microsoft.com/office/drawing/2014/main" xmlns="" id="{F1240A13-A574-4BF5-A96A-3A728262CE8A}"/>
                </a:ext>
              </a:extLst>
            </p:cNvPr>
            <p:cNvSpPr/>
            <p:nvPr/>
          </p:nvSpPr>
          <p:spPr>
            <a:xfrm>
              <a:off x="679172" y="213650"/>
              <a:ext cx="84985" cy="12271"/>
            </a:xfrm>
            <a:custGeom>
              <a:avLst/>
              <a:gdLst>
                <a:gd name="connsiteX0" fmla="*/ 10433 w 20112"/>
                <a:gd name="connsiteY0" fmla="*/ 1398 h 2904"/>
                <a:gd name="connsiteX1" fmla="*/ 0 w 20112"/>
                <a:gd name="connsiteY1" fmla="*/ 0 h 2904"/>
                <a:gd name="connsiteX2" fmla="*/ 20113 w 20112"/>
                <a:gd name="connsiteY2" fmla="*/ 2904 h 2904"/>
                <a:gd name="connsiteX3" fmla="*/ 10433 w 20112"/>
                <a:gd name="connsiteY3" fmla="*/ 1398 h 2904"/>
                <a:gd name="connsiteX4" fmla="*/ 10433 w 20112"/>
                <a:gd name="connsiteY4" fmla="*/ 1398 h 2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2904">
                  <a:moveTo>
                    <a:pt x="10433" y="1398"/>
                  </a:moveTo>
                  <a:cubicBezTo>
                    <a:pt x="5808" y="753"/>
                    <a:pt x="860" y="108"/>
                    <a:pt x="0" y="0"/>
                  </a:cubicBezTo>
                  <a:cubicBezTo>
                    <a:pt x="108" y="0"/>
                    <a:pt x="19468" y="2904"/>
                    <a:pt x="20113" y="2904"/>
                  </a:cubicBezTo>
                  <a:cubicBezTo>
                    <a:pt x="19360" y="2796"/>
                    <a:pt x="15058" y="2044"/>
                    <a:pt x="10433" y="1398"/>
                  </a:cubicBezTo>
                  <a:lnTo>
                    <a:pt x="10433" y="139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628" name="任意多边形: 形状 715">
              <a:extLst>
                <a:ext uri="{FF2B5EF4-FFF2-40B4-BE49-F238E27FC236}">
                  <a16:creationId xmlns:a16="http://schemas.microsoft.com/office/drawing/2014/main" xmlns="" id="{16DE66D9-348B-4857-81AA-411404AE33EB}"/>
                </a:ext>
              </a:extLst>
            </p:cNvPr>
            <p:cNvSpPr/>
            <p:nvPr/>
          </p:nvSpPr>
          <p:spPr>
            <a:xfrm>
              <a:off x="655538" y="208651"/>
              <a:ext cx="80895" cy="11815"/>
            </a:xfrm>
            <a:custGeom>
              <a:avLst/>
              <a:gdLst>
                <a:gd name="connsiteX0" fmla="*/ 19145 w 19144"/>
                <a:gd name="connsiteY0" fmla="*/ 2796 h 2796"/>
                <a:gd name="connsiteX1" fmla="*/ 9680 w 19144"/>
                <a:gd name="connsiteY1" fmla="*/ 1291 h 2796"/>
                <a:gd name="connsiteX2" fmla="*/ 0 w 19144"/>
                <a:gd name="connsiteY2" fmla="*/ 0 h 2796"/>
                <a:gd name="connsiteX3" fmla="*/ 19145 w 19144"/>
                <a:gd name="connsiteY3" fmla="*/ 2796 h 2796"/>
              </a:gdLst>
              <a:ahLst/>
              <a:cxnLst>
                <a:cxn ang="0">
                  <a:pos x="connsiteX0" y="connsiteY0"/>
                </a:cxn>
                <a:cxn ang="0">
                  <a:pos x="connsiteX1" y="connsiteY1"/>
                </a:cxn>
                <a:cxn ang="0">
                  <a:pos x="connsiteX2" y="connsiteY2"/>
                </a:cxn>
                <a:cxn ang="0">
                  <a:pos x="connsiteX3" y="connsiteY3"/>
                </a:cxn>
              </a:cxnLst>
              <a:rect l="l" t="t" r="r" b="b"/>
              <a:pathLst>
                <a:path w="19144" h="2796">
                  <a:moveTo>
                    <a:pt x="19145" y="2796"/>
                  </a:moveTo>
                  <a:cubicBezTo>
                    <a:pt x="18607" y="2689"/>
                    <a:pt x="14950" y="2044"/>
                    <a:pt x="9680" y="1291"/>
                  </a:cubicBezTo>
                  <a:cubicBezTo>
                    <a:pt x="4840" y="538"/>
                    <a:pt x="538" y="0"/>
                    <a:pt x="0" y="0"/>
                  </a:cubicBezTo>
                  <a:cubicBezTo>
                    <a:pt x="215" y="0"/>
                    <a:pt x="19037" y="2689"/>
                    <a:pt x="19145" y="27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9" name="任意多边形: 形状 716">
              <a:extLst>
                <a:ext uri="{FF2B5EF4-FFF2-40B4-BE49-F238E27FC236}">
                  <a16:creationId xmlns:a16="http://schemas.microsoft.com/office/drawing/2014/main" xmlns="" id="{E858413B-D0DB-437A-827C-61B8E567323D}"/>
                </a:ext>
              </a:extLst>
            </p:cNvPr>
            <p:cNvSpPr/>
            <p:nvPr/>
          </p:nvSpPr>
          <p:spPr>
            <a:xfrm>
              <a:off x="624636" y="204104"/>
              <a:ext cx="45446" cy="5907"/>
            </a:xfrm>
            <a:custGeom>
              <a:avLst/>
              <a:gdLst>
                <a:gd name="connsiteX0" fmla="*/ 10756 w 10755"/>
                <a:gd name="connsiteY0" fmla="*/ 1398 h 1398"/>
                <a:gd name="connsiteX1" fmla="*/ 4410 w 10755"/>
                <a:gd name="connsiteY1" fmla="*/ 538 h 1398"/>
                <a:gd name="connsiteX2" fmla="*/ 0 w 10755"/>
                <a:gd name="connsiteY2" fmla="*/ 0 h 1398"/>
                <a:gd name="connsiteX3" fmla="*/ 108 w 10755"/>
                <a:gd name="connsiteY3" fmla="*/ 0 h 1398"/>
                <a:gd name="connsiteX4" fmla="*/ 10756 w 10755"/>
                <a:gd name="connsiteY4" fmla="*/ 1398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5" h="1398">
                  <a:moveTo>
                    <a:pt x="10756" y="1398"/>
                  </a:moveTo>
                  <a:lnTo>
                    <a:pt x="4410" y="538"/>
                  </a:lnTo>
                  <a:cubicBezTo>
                    <a:pt x="2904" y="323"/>
                    <a:pt x="1506" y="108"/>
                    <a:pt x="0" y="0"/>
                  </a:cubicBezTo>
                  <a:cubicBezTo>
                    <a:pt x="0" y="0"/>
                    <a:pt x="0" y="0"/>
                    <a:pt x="108" y="0"/>
                  </a:cubicBezTo>
                  <a:cubicBezTo>
                    <a:pt x="3657" y="430"/>
                    <a:pt x="7206" y="860"/>
                    <a:pt x="10756"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38" name="任意多边形: 形状 725">
              <a:extLst>
                <a:ext uri="{FF2B5EF4-FFF2-40B4-BE49-F238E27FC236}">
                  <a16:creationId xmlns:a16="http://schemas.microsoft.com/office/drawing/2014/main" xmlns="" id="{4E9B7CD3-1F10-4190-9064-A7370B4B423C}"/>
                </a:ext>
              </a:extLst>
            </p:cNvPr>
            <p:cNvSpPr/>
            <p:nvPr/>
          </p:nvSpPr>
          <p:spPr>
            <a:xfrm>
              <a:off x="111821" y="360904"/>
              <a:ext cx="22011" cy="31291"/>
            </a:xfrm>
            <a:custGeom>
              <a:avLst/>
              <a:gdLst>
                <a:gd name="connsiteX0" fmla="*/ 789 w 5209"/>
                <a:gd name="connsiteY0" fmla="*/ 6561 h 7405"/>
                <a:gd name="connsiteX1" fmla="*/ 5198 w 5209"/>
                <a:gd name="connsiteY1" fmla="*/ 3980 h 7405"/>
                <a:gd name="connsiteX2" fmla="*/ 2725 w 5209"/>
                <a:gd name="connsiteY2" fmla="*/ 0 h 7405"/>
                <a:gd name="connsiteX3" fmla="*/ 789 w 5209"/>
                <a:gd name="connsiteY3" fmla="*/ 6561 h 7405"/>
              </a:gdLst>
              <a:ahLst/>
              <a:cxnLst>
                <a:cxn ang="0">
                  <a:pos x="connsiteX0" y="connsiteY0"/>
                </a:cxn>
                <a:cxn ang="0">
                  <a:pos x="connsiteX1" y="connsiteY1"/>
                </a:cxn>
                <a:cxn ang="0">
                  <a:pos x="connsiteX2" y="connsiteY2"/>
                </a:cxn>
                <a:cxn ang="0">
                  <a:pos x="connsiteX3" y="connsiteY3"/>
                </a:cxn>
              </a:cxnLst>
              <a:rect l="l" t="t" r="r" b="b"/>
              <a:pathLst>
                <a:path w="5209" h="7405">
                  <a:moveTo>
                    <a:pt x="789" y="6561"/>
                  </a:moveTo>
                  <a:cubicBezTo>
                    <a:pt x="2295" y="8497"/>
                    <a:pt x="4983" y="6884"/>
                    <a:pt x="5198" y="3980"/>
                  </a:cubicBezTo>
                  <a:cubicBezTo>
                    <a:pt x="5306" y="2366"/>
                    <a:pt x="4661" y="108"/>
                    <a:pt x="2725" y="0"/>
                  </a:cubicBezTo>
                  <a:cubicBezTo>
                    <a:pt x="143" y="323"/>
                    <a:pt x="-825" y="4732"/>
                    <a:pt x="789" y="6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39" name="任意多边形: 形状 726">
              <a:extLst>
                <a:ext uri="{FF2B5EF4-FFF2-40B4-BE49-F238E27FC236}">
                  <a16:creationId xmlns:a16="http://schemas.microsoft.com/office/drawing/2014/main" xmlns="" id="{0F343ED0-B86D-4380-9D38-A3DFE4BC1ABB}"/>
                </a:ext>
              </a:extLst>
            </p:cNvPr>
            <p:cNvSpPr/>
            <p:nvPr/>
          </p:nvSpPr>
          <p:spPr>
            <a:xfrm>
              <a:off x="195391" y="359539"/>
              <a:ext cx="23351" cy="30999"/>
            </a:xfrm>
            <a:custGeom>
              <a:avLst/>
              <a:gdLst>
                <a:gd name="connsiteX0" fmla="*/ 1554 w 5526"/>
                <a:gd name="connsiteY0" fmla="*/ 0 h 7336"/>
                <a:gd name="connsiteX1" fmla="*/ 2200 w 5526"/>
                <a:gd name="connsiteY1" fmla="*/ 6884 h 7336"/>
                <a:gd name="connsiteX2" fmla="*/ 5426 w 5526"/>
                <a:gd name="connsiteY2" fmla="*/ 3872 h 7336"/>
                <a:gd name="connsiteX3" fmla="*/ 1770 w 5526"/>
                <a:gd name="connsiteY3" fmla="*/ 0 h 7336"/>
                <a:gd name="connsiteX4" fmla="*/ 1554 w 5526"/>
                <a:gd name="connsiteY4" fmla="*/ 0 h 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6" h="7336">
                  <a:moveTo>
                    <a:pt x="1554" y="0"/>
                  </a:moveTo>
                  <a:cubicBezTo>
                    <a:pt x="-812" y="430"/>
                    <a:pt x="-382" y="5270"/>
                    <a:pt x="2200" y="6884"/>
                  </a:cubicBezTo>
                  <a:cubicBezTo>
                    <a:pt x="4243" y="8174"/>
                    <a:pt x="5964" y="6561"/>
                    <a:pt x="5426" y="3872"/>
                  </a:cubicBezTo>
                  <a:cubicBezTo>
                    <a:pt x="5104" y="2259"/>
                    <a:pt x="3706" y="108"/>
                    <a:pt x="1770" y="0"/>
                  </a:cubicBezTo>
                  <a:cubicBezTo>
                    <a:pt x="1770" y="0"/>
                    <a:pt x="1662" y="0"/>
                    <a:pt x="155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0" name="任意多边形: 形状 727">
              <a:extLst>
                <a:ext uri="{FF2B5EF4-FFF2-40B4-BE49-F238E27FC236}">
                  <a16:creationId xmlns:a16="http://schemas.microsoft.com/office/drawing/2014/main" xmlns="" id="{6840FC78-3E28-45A6-8BFE-2DE81D8E971E}"/>
                </a:ext>
              </a:extLst>
            </p:cNvPr>
            <p:cNvSpPr/>
            <p:nvPr/>
          </p:nvSpPr>
          <p:spPr>
            <a:xfrm>
              <a:off x="277562" y="356813"/>
              <a:ext cx="27564" cy="30602"/>
            </a:xfrm>
            <a:custGeom>
              <a:avLst/>
              <a:gdLst>
                <a:gd name="connsiteX0" fmla="*/ 4266 w 6523"/>
                <a:gd name="connsiteY0" fmla="*/ 7099 h 7242"/>
                <a:gd name="connsiteX1" fmla="*/ 5987 w 6523"/>
                <a:gd name="connsiteY1" fmla="*/ 3872 h 7242"/>
                <a:gd name="connsiteX2" fmla="*/ 1254 w 6523"/>
                <a:gd name="connsiteY2" fmla="*/ 0 h 7242"/>
                <a:gd name="connsiteX3" fmla="*/ 609 w 6523"/>
                <a:gd name="connsiteY3" fmla="*/ 215 h 7242"/>
                <a:gd name="connsiteX4" fmla="*/ 4266 w 6523"/>
                <a:gd name="connsiteY4" fmla="*/ 7099 h 7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3" h="7242">
                  <a:moveTo>
                    <a:pt x="4266" y="7099"/>
                  </a:moveTo>
                  <a:cubicBezTo>
                    <a:pt x="6309" y="7744"/>
                    <a:pt x="7170" y="6131"/>
                    <a:pt x="5987" y="3872"/>
                  </a:cubicBezTo>
                  <a:cubicBezTo>
                    <a:pt x="5234" y="2366"/>
                    <a:pt x="3190" y="108"/>
                    <a:pt x="1254" y="0"/>
                  </a:cubicBezTo>
                  <a:cubicBezTo>
                    <a:pt x="1039" y="0"/>
                    <a:pt x="824" y="0"/>
                    <a:pt x="609" y="215"/>
                  </a:cubicBezTo>
                  <a:cubicBezTo>
                    <a:pt x="-1112" y="1291"/>
                    <a:pt x="1039" y="6131"/>
                    <a:pt x="4266" y="709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1" name="任意多边形: 形状 728">
              <a:extLst>
                <a:ext uri="{FF2B5EF4-FFF2-40B4-BE49-F238E27FC236}">
                  <a16:creationId xmlns:a16="http://schemas.microsoft.com/office/drawing/2014/main" xmlns="" id="{478F152C-F6D1-46D3-BA7B-9C7CBA7B98C3}"/>
                </a:ext>
              </a:extLst>
            </p:cNvPr>
            <p:cNvSpPr/>
            <p:nvPr/>
          </p:nvSpPr>
          <p:spPr>
            <a:xfrm>
              <a:off x="357857" y="353179"/>
              <a:ext cx="33513" cy="30019"/>
            </a:xfrm>
            <a:custGeom>
              <a:avLst/>
              <a:gdLst>
                <a:gd name="connsiteX0" fmla="*/ 321 w 7931"/>
                <a:gd name="connsiteY0" fmla="*/ 215 h 7104"/>
                <a:gd name="connsiteX1" fmla="*/ 6667 w 7931"/>
                <a:gd name="connsiteY1" fmla="*/ 7099 h 7104"/>
                <a:gd name="connsiteX2" fmla="*/ 6774 w 7931"/>
                <a:gd name="connsiteY2" fmla="*/ 3764 h 7104"/>
                <a:gd name="connsiteX3" fmla="*/ 859 w 7931"/>
                <a:gd name="connsiteY3" fmla="*/ 0 h 7104"/>
                <a:gd name="connsiteX4" fmla="*/ 321 w 7931"/>
                <a:gd name="connsiteY4" fmla="*/ 215 h 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1" h="7104">
                  <a:moveTo>
                    <a:pt x="321" y="215"/>
                  </a:moveTo>
                  <a:cubicBezTo>
                    <a:pt x="-1293" y="1506"/>
                    <a:pt x="3547" y="6884"/>
                    <a:pt x="6667" y="7099"/>
                  </a:cubicBezTo>
                  <a:cubicBezTo>
                    <a:pt x="8280" y="7206"/>
                    <a:pt x="8387" y="5700"/>
                    <a:pt x="6774" y="3764"/>
                  </a:cubicBezTo>
                  <a:cubicBezTo>
                    <a:pt x="5591" y="2259"/>
                    <a:pt x="2902" y="108"/>
                    <a:pt x="859" y="0"/>
                  </a:cubicBezTo>
                  <a:cubicBezTo>
                    <a:pt x="643" y="108"/>
                    <a:pt x="428" y="108"/>
                    <a:pt x="321"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2" name="任意多边形: 形状 729">
              <a:extLst>
                <a:ext uri="{FF2B5EF4-FFF2-40B4-BE49-F238E27FC236}">
                  <a16:creationId xmlns:a16="http://schemas.microsoft.com/office/drawing/2014/main" xmlns="" id="{12F9D5B6-8259-4D32-9CFE-DE340CEBD101}"/>
                </a:ext>
              </a:extLst>
            </p:cNvPr>
            <p:cNvSpPr/>
            <p:nvPr/>
          </p:nvSpPr>
          <p:spPr>
            <a:xfrm>
              <a:off x="436276" y="349089"/>
              <a:ext cx="40329" cy="29567"/>
            </a:xfrm>
            <a:custGeom>
              <a:avLst/>
              <a:gdLst>
                <a:gd name="connsiteX0" fmla="*/ 155 w 9544"/>
                <a:gd name="connsiteY0" fmla="*/ 215 h 6997"/>
                <a:gd name="connsiteX1" fmla="*/ 8760 w 9544"/>
                <a:gd name="connsiteY1" fmla="*/ 6991 h 6997"/>
                <a:gd name="connsiteX2" fmla="*/ 7684 w 9544"/>
                <a:gd name="connsiteY2" fmla="*/ 3657 h 6997"/>
                <a:gd name="connsiteX3" fmla="*/ 693 w 9544"/>
                <a:gd name="connsiteY3" fmla="*/ 0 h 6997"/>
                <a:gd name="connsiteX4" fmla="*/ 155 w 9544"/>
                <a:gd name="connsiteY4" fmla="*/ 215 h 6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4" h="6997">
                  <a:moveTo>
                    <a:pt x="155" y="215"/>
                  </a:moveTo>
                  <a:cubicBezTo>
                    <a:pt x="-1135" y="1613"/>
                    <a:pt x="5963" y="7206"/>
                    <a:pt x="8760" y="6991"/>
                  </a:cubicBezTo>
                  <a:cubicBezTo>
                    <a:pt x="10158" y="6884"/>
                    <a:pt x="9620" y="5378"/>
                    <a:pt x="7684" y="3657"/>
                  </a:cubicBezTo>
                  <a:cubicBezTo>
                    <a:pt x="6071" y="2151"/>
                    <a:pt x="2737" y="0"/>
                    <a:pt x="693" y="0"/>
                  </a:cubicBezTo>
                  <a:cubicBezTo>
                    <a:pt x="478" y="108"/>
                    <a:pt x="263" y="108"/>
                    <a:pt x="155"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3" name="任意多边形: 形状 730">
              <a:extLst>
                <a:ext uri="{FF2B5EF4-FFF2-40B4-BE49-F238E27FC236}">
                  <a16:creationId xmlns:a16="http://schemas.microsoft.com/office/drawing/2014/main" xmlns="" id="{CE66DA13-86A0-48BD-964C-AC19D19F5AAB}"/>
                </a:ext>
              </a:extLst>
            </p:cNvPr>
            <p:cNvSpPr/>
            <p:nvPr/>
          </p:nvSpPr>
          <p:spPr>
            <a:xfrm>
              <a:off x="512146" y="344086"/>
              <a:ext cx="47703" cy="29233"/>
            </a:xfrm>
            <a:custGeom>
              <a:avLst/>
              <a:gdLst>
                <a:gd name="connsiteX0" fmla="*/ 8551 w 11289"/>
                <a:gd name="connsiteY0" fmla="*/ 3549 h 6918"/>
                <a:gd name="connsiteX1" fmla="*/ 485 w 11289"/>
                <a:gd name="connsiteY1" fmla="*/ 0 h 6918"/>
                <a:gd name="connsiteX2" fmla="*/ 55 w 11289"/>
                <a:gd name="connsiteY2" fmla="*/ 215 h 6918"/>
                <a:gd name="connsiteX3" fmla="*/ 10918 w 11289"/>
                <a:gd name="connsiteY3" fmla="*/ 6884 h 6918"/>
                <a:gd name="connsiteX4" fmla="*/ 8551 w 11289"/>
                <a:gd name="connsiteY4" fmla="*/ 3549 h 6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9" h="6918">
                  <a:moveTo>
                    <a:pt x="8551" y="3549"/>
                  </a:moveTo>
                  <a:cubicBezTo>
                    <a:pt x="6508" y="2151"/>
                    <a:pt x="2528" y="0"/>
                    <a:pt x="485" y="0"/>
                  </a:cubicBezTo>
                  <a:cubicBezTo>
                    <a:pt x="270" y="0"/>
                    <a:pt x="162" y="108"/>
                    <a:pt x="55" y="215"/>
                  </a:cubicBezTo>
                  <a:cubicBezTo>
                    <a:pt x="-806" y="1613"/>
                    <a:pt x="8767" y="7421"/>
                    <a:pt x="10918" y="6884"/>
                  </a:cubicBezTo>
                  <a:cubicBezTo>
                    <a:pt x="11886" y="6561"/>
                    <a:pt x="10918" y="5163"/>
                    <a:pt x="8551" y="35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4" name="任意多边形: 形状 731">
              <a:extLst>
                <a:ext uri="{FF2B5EF4-FFF2-40B4-BE49-F238E27FC236}">
                  <a16:creationId xmlns:a16="http://schemas.microsoft.com/office/drawing/2014/main" xmlns="" id="{7E858B92-416C-4A07-8DC2-8554B14AFFF5}"/>
                </a:ext>
              </a:extLst>
            </p:cNvPr>
            <p:cNvSpPr/>
            <p:nvPr/>
          </p:nvSpPr>
          <p:spPr>
            <a:xfrm>
              <a:off x="584611" y="338179"/>
              <a:ext cx="54510" cy="28392"/>
            </a:xfrm>
            <a:custGeom>
              <a:avLst/>
              <a:gdLst>
                <a:gd name="connsiteX0" fmla="*/ 9257 w 12900"/>
                <a:gd name="connsiteY0" fmla="*/ 3442 h 6719"/>
                <a:gd name="connsiteX1" fmla="*/ 9257 w 12900"/>
                <a:gd name="connsiteY1" fmla="*/ 3442 h 6719"/>
                <a:gd name="connsiteX2" fmla="*/ 330 w 12900"/>
                <a:gd name="connsiteY2" fmla="*/ 0 h 6719"/>
                <a:gd name="connsiteX3" fmla="*/ 7 w 12900"/>
                <a:gd name="connsiteY3" fmla="*/ 215 h 6719"/>
                <a:gd name="connsiteX4" fmla="*/ 12698 w 12900"/>
                <a:gd name="connsiteY4" fmla="*/ 6668 h 6719"/>
                <a:gd name="connsiteX5" fmla="*/ 9257 w 12900"/>
                <a:gd name="connsiteY5" fmla="*/ 3442 h 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00" h="6719">
                  <a:moveTo>
                    <a:pt x="9257" y="3442"/>
                  </a:moveTo>
                  <a:lnTo>
                    <a:pt x="9257" y="3442"/>
                  </a:lnTo>
                  <a:cubicBezTo>
                    <a:pt x="6353" y="1721"/>
                    <a:pt x="2050" y="0"/>
                    <a:pt x="330" y="0"/>
                  </a:cubicBezTo>
                  <a:cubicBezTo>
                    <a:pt x="222" y="0"/>
                    <a:pt x="7" y="108"/>
                    <a:pt x="7" y="215"/>
                  </a:cubicBezTo>
                  <a:cubicBezTo>
                    <a:pt x="-316" y="1613"/>
                    <a:pt x="10762" y="7314"/>
                    <a:pt x="12698" y="6668"/>
                  </a:cubicBezTo>
                  <a:cubicBezTo>
                    <a:pt x="13451" y="6453"/>
                    <a:pt x="12053" y="5055"/>
                    <a:pt x="9257" y="34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5" name="任意多边形: 形状 732">
              <a:extLst>
                <a:ext uri="{FF2B5EF4-FFF2-40B4-BE49-F238E27FC236}">
                  <a16:creationId xmlns:a16="http://schemas.microsoft.com/office/drawing/2014/main" xmlns="" id="{84117B8F-70FB-49A6-A775-CC751A1B43B8}"/>
                </a:ext>
              </a:extLst>
            </p:cNvPr>
            <p:cNvSpPr/>
            <p:nvPr/>
          </p:nvSpPr>
          <p:spPr>
            <a:xfrm>
              <a:off x="650446" y="331815"/>
              <a:ext cx="60633" cy="27927"/>
            </a:xfrm>
            <a:custGeom>
              <a:avLst/>
              <a:gdLst>
                <a:gd name="connsiteX0" fmla="*/ 238 w 14349"/>
                <a:gd name="connsiteY0" fmla="*/ 0 h 6609"/>
                <a:gd name="connsiteX1" fmla="*/ 23 w 14349"/>
                <a:gd name="connsiteY1" fmla="*/ 108 h 6609"/>
                <a:gd name="connsiteX2" fmla="*/ 14220 w 14349"/>
                <a:gd name="connsiteY2" fmla="*/ 6561 h 6609"/>
                <a:gd name="connsiteX3" fmla="*/ 9918 w 14349"/>
                <a:gd name="connsiteY3" fmla="*/ 3334 h 6609"/>
                <a:gd name="connsiteX4" fmla="*/ 238 w 14349"/>
                <a:gd name="connsiteY4" fmla="*/ 0 h 6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9" h="6609">
                  <a:moveTo>
                    <a:pt x="238" y="0"/>
                  </a:moveTo>
                  <a:cubicBezTo>
                    <a:pt x="130" y="0"/>
                    <a:pt x="23" y="0"/>
                    <a:pt x="23" y="108"/>
                  </a:cubicBezTo>
                  <a:cubicBezTo>
                    <a:pt x="-623" y="1183"/>
                    <a:pt x="12714" y="7206"/>
                    <a:pt x="14220" y="6561"/>
                  </a:cubicBezTo>
                  <a:cubicBezTo>
                    <a:pt x="14865" y="6238"/>
                    <a:pt x="13037" y="4948"/>
                    <a:pt x="9918" y="3334"/>
                  </a:cubicBezTo>
                  <a:cubicBezTo>
                    <a:pt x="6906" y="1936"/>
                    <a:pt x="1959" y="0"/>
                    <a:pt x="2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6" name="任意多边形: 形状 733">
              <a:extLst>
                <a:ext uri="{FF2B5EF4-FFF2-40B4-BE49-F238E27FC236}">
                  <a16:creationId xmlns:a16="http://schemas.microsoft.com/office/drawing/2014/main" xmlns="" id="{00C0579C-B514-4722-9337-D56F066AA77F}"/>
                </a:ext>
              </a:extLst>
            </p:cNvPr>
            <p:cNvSpPr/>
            <p:nvPr/>
          </p:nvSpPr>
          <p:spPr>
            <a:xfrm>
              <a:off x="708713" y="325455"/>
              <a:ext cx="66807" cy="26731"/>
            </a:xfrm>
            <a:custGeom>
              <a:avLst/>
              <a:gdLst>
                <a:gd name="connsiteX0" fmla="*/ 10540 w 15810"/>
                <a:gd name="connsiteY0" fmla="*/ 3227 h 6326"/>
                <a:gd name="connsiteX1" fmla="*/ 215 w 15810"/>
                <a:gd name="connsiteY1" fmla="*/ 0 h 6326"/>
                <a:gd name="connsiteX2" fmla="*/ 0 w 15810"/>
                <a:gd name="connsiteY2" fmla="*/ 108 h 6326"/>
                <a:gd name="connsiteX3" fmla="*/ 15811 w 15810"/>
                <a:gd name="connsiteY3" fmla="*/ 6238 h 6326"/>
                <a:gd name="connsiteX4" fmla="*/ 10540 w 15810"/>
                <a:gd name="connsiteY4" fmla="*/ 3227 h 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0" h="6326">
                  <a:moveTo>
                    <a:pt x="10540" y="3227"/>
                  </a:moveTo>
                  <a:cubicBezTo>
                    <a:pt x="6776" y="1613"/>
                    <a:pt x="1721" y="0"/>
                    <a:pt x="215" y="0"/>
                  </a:cubicBezTo>
                  <a:cubicBezTo>
                    <a:pt x="108" y="0"/>
                    <a:pt x="108" y="108"/>
                    <a:pt x="0" y="108"/>
                  </a:cubicBezTo>
                  <a:cubicBezTo>
                    <a:pt x="323" y="1398"/>
                    <a:pt x="14950" y="7099"/>
                    <a:pt x="15811" y="6238"/>
                  </a:cubicBezTo>
                  <a:cubicBezTo>
                    <a:pt x="15811" y="5485"/>
                    <a:pt x="11401" y="3549"/>
                    <a:pt x="10540"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7" name="任意多边形: 形状 734">
              <a:extLst>
                <a:ext uri="{FF2B5EF4-FFF2-40B4-BE49-F238E27FC236}">
                  <a16:creationId xmlns:a16="http://schemas.microsoft.com/office/drawing/2014/main" xmlns="" id="{32303E30-536F-4A8F-9700-EB63C2468F83}"/>
                </a:ext>
              </a:extLst>
            </p:cNvPr>
            <p:cNvSpPr/>
            <p:nvPr/>
          </p:nvSpPr>
          <p:spPr>
            <a:xfrm>
              <a:off x="760527" y="318183"/>
              <a:ext cx="72262" cy="25894"/>
            </a:xfrm>
            <a:custGeom>
              <a:avLst/>
              <a:gdLst>
                <a:gd name="connsiteX0" fmla="*/ 108 w 17101"/>
                <a:gd name="connsiteY0" fmla="*/ 0 h 6128"/>
                <a:gd name="connsiteX1" fmla="*/ 0 w 17101"/>
                <a:gd name="connsiteY1" fmla="*/ 108 h 6128"/>
                <a:gd name="connsiteX2" fmla="*/ 17101 w 17101"/>
                <a:gd name="connsiteY2" fmla="*/ 6023 h 6128"/>
                <a:gd name="connsiteX3" fmla="*/ 10971 w 17101"/>
                <a:gd name="connsiteY3" fmla="*/ 3119 h 6128"/>
                <a:gd name="connsiteX4" fmla="*/ 108 w 17101"/>
                <a:gd name="connsiteY4" fmla="*/ 0 h 6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01" h="6128">
                  <a:moveTo>
                    <a:pt x="108" y="0"/>
                  </a:moveTo>
                  <a:cubicBezTo>
                    <a:pt x="108" y="0"/>
                    <a:pt x="0" y="108"/>
                    <a:pt x="0" y="108"/>
                  </a:cubicBezTo>
                  <a:cubicBezTo>
                    <a:pt x="645" y="968"/>
                    <a:pt x="15811" y="6991"/>
                    <a:pt x="17101" y="6023"/>
                  </a:cubicBezTo>
                  <a:cubicBezTo>
                    <a:pt x="16779" y="5270"/>
                    <a:pt x="11939" y="3442"/>
                    <a:pt x="10971" y="3119"/>
                  </a:cubicBezTo>
                  <a:cubicBezTo>
                    <a:pt x="6884" y="1613"/>
                    <a:pt x="1506" y="0"/>
                    <a:pt x="1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8" name="任意多边形: 形状 735">
              <a:extLst>
                <a:ext uri="{FF2B5EF4-FFF2-40B4-BE49-F238E27FC236}">
                  <a16:creationId xmlns:a16="http://schemas.microsoft.com/office/drawing/2014/main" xmlns="" id="{99E7C28B-CC3C-4B59-A472-FBF223C656F0}"/>
                </a:ext>
              </a:extLst>
            </p:cNvPr>
            <p:cNvSpPr/>
            <p:nvPr/>
          </p:nvSpPr>
          <p:spPr>
            <a:xfrm>
              <a:off x="805065" y="310454"/>
              <a:ext cx="76805" cy="25455"/>
            </a:xfrm>
            <a:custGeom>
              <a:avLst/>
              <a:gdLst>
                <a:gd name="connsiteX0" fmla="*/ 18177 w 18176"/>
                <a:gd name="connsiteY0" fmla="*/ 5916 h 6024"/>
                <a:gd name="connsiteX1" fmla="*/ 11401 w 18176"/>
                <a:gd name="connsiteY1" fmla="*/ 3012 h 6024"/>
                <a:gd name="connsiteX2" fmla="*/ 11401 w 18176"/>
                <a:gd name="connsiteY2" fmla="*/ 3012 h 6024"/>
                <a:gd name="connsiteX3" fmla="*/ 108 w 18176"/>
                <a:gd name="connsiteY3" fmla="*/ 0 h 6024"/>
                <a:gd name="connsiteX4" fmla="*/ 0 w 18176"/>
                <a:gd name="connsiteY4" fmla="*/ 108 h 6024"/>
                <a:gd name="connsiteX5" fmla="*/ 18069 w 18176"/>
                <a:gd name="connsiteY5" fmla="*/ 6023 h 6024"/>
                <a:gd name="connsiteX6" fmla="*/ 18177 w 18176"/>
                <a:gd name="connsiteY6" fmla="*/ 5916 h 6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76" h="6024">
                  <a:moveTo>
                    <a:pt x="18177" y="5916"/>
                  </a:moveTo>
                  <a:cubicBezTo>
                    <a:pt x="17532" y="5163"/>
                    <a:pt x="12369" y="3334"/>
                    <a:pt x="11401" y="3012"/>
                  </a:cubicBezTo>
                  <a:lnTo>
                    <a:pt x="11401" y="3012"/>
                  </a:lnTo>
                  <a:cubicBezTo>
                    <a:pt x="7099" y="1506"/>
                    <a:pt x="1398" y="0"/>
                    <a:pt x="108" y="0"/>
                  </a:cubicBezTo>
                  <a:cubicBezTo>
                    <a:pt x="108" y="0"/>
                    <a:pt x="108" y="108"/>
                    <a:pt x="0" y="108"/>
                  </a:cubicBezTo>
                  <a:cubicBezTo>
                    <a:pt x="1076" y="1076"/>
                    <a:pt x="15703" y="6131"/>
                    <a:pt x="18069" y="6023"/>
                  </a:cubicBezTo>
                  <a:cubicBezTo>
                    <a:pt x="18069" y="6023"/>
                    <a:pt x="18069" y="6023"/>
                    <a:pt x="18177"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9" name="任意多边形: 形状 736">
              <a:extLst>
                <a:ext uri="{FF2B5EF4-FFF2-40B4-BE49-F238E27FC236}">
                  <a16:creationId xmlns:a16="http://schemas.microsoft.com/office/drawing/2014/main" xmlns="" id="{5060401B-B51E-4B47-B9A1-3CD97CAD927E}"/>
                </a:ext>
              </a:extLst>
            </p:cNvPr>
            <p:cNvSpPr/>
            <p:nvPr/>
          </p:nvSpPr>
          <p:spPr>
            <a:xfrm>
              <a:off x="842787" y="303182"/>
              <a:ext cx="79986" cy="24547"/>
            </a:xfrm>
            <a:custGeom>
              <a:avLst/>
              <a:gdLst>
                <a:gd name="connsiteX0" fmla="*/ 18930 w 18929"/>
                <a:gd name="connsiteY0" fmla="*/ 5700 h 5809"/>
                <a:gd name="connsiteX1" fmla="*/ 11508 w 18929"/>
                <a:gd name="connsiteY1" fmla="*/ 2904 h 5809"/>
                <a:gd name="connsiteX2" fmla="*/ 0 w 18929"/>
                <a:gd name="connsiteY2" fmla="*/ 0 h 5809"/>
                <a:gd name="connsiteX3" fmla="*/ 0 w 18929"/>
                <a:gd name="connsiteY3" fmla="*/ 108 h 5809"/>
                <a:gd name="connsiteX4" fmla="*/ 18930 w 18929"/>
                <a:gd name="connsiteY4" fmla="*/ 5808 h 5809"/>
                <a:gd name="connsiteX5" fmla="*/ 18930 w 18929"/>
                <a:gd name="connsiteY5" fmla="*/ 5700 h 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9" h="5809">
                  <a:moveTo>
                    <a:pt x="18930" y="5700"/>
                  </a:moveTo>
                  <a:cubicBezTo>
                    <a:pt x="17962" y="4948"/>
                    <a:pt x="12584" y="3227"/>
                    <a:pt x="11508" y="2904"/>
                  </a:cubicBezTo>
                  <a:cubicBezTo>
                    <a:pt x="6884" y="1506"/>
                    <a:pt x="1076" y="0"/>
                    <a:pt x="0" y="0"/>
                  </a:cubicBezTo>
                  <a:cubicBezTo>
                    <a:pt x="0" y="0"/>
                    <a:pt x="0" y="108"/>
                    <a:pt x="0" y="108"/>
                  </a:cubicBezTo>
                  <a:cubicBezTo>
                    <a:pt x="1398" y="1076"/>
                    <a:pt x="16994" y="5916"/>
                    <a:pt x="18930" y="5808"/>
                  </a:cubicBezTo>
                  <a:cubicBezTo>
                    <a:pt x="18822" y="5700"/>
                    <a:pt x="18930" y="5700"/>
                    <a:pt x="18930" y="57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0" name="任意多边形: 形状 737">
              <a:extLst>
                <a:ext uri="{FF2B5EF4-FFF2-40B4-BE49-F238E27FC236}">
                  <a16:creationId xmlns:a16="http://schemas.microsoft.com/office/drawing/2014/main" xmlns="" id="{602F4BB7-D5D0-4AD6-BE9D-C233EBF6C630}"/>
                </a:ext>
              </a:extLst>
            </p:cNvPr>
            <p:cNvSpPr/>
            <p:nvPr/>
          </p:nvSpPr>
          <p:spPr>
            <a:xfrm>
              <a:off x="725003" y="389976"/>
              <a:ext cx="58170" cy="32085"/>
            </a:xfrm>
            <a:custGeom>
              <a:avLst/>
              <a:gdLst>
                <a:gd name="connsiteX0" fmla="*/ 10020 w 13766"/>
                <a:gd name="connsiteY0" fmla="*/ 3876 h 7593"/>
                <a:gd name="connsiteX1" fmla="*/ 448 w 13766"/>
                <a:gd name="connsiteY1" fmla="*/ 4 h 7593"/>
                <a:gd name="connsiteX2" fmla="*/ 18 w 13766"/>
                <a:gd name="connsiteY2" fmla="*/ 219 h 7593"/>
                <a:gd name="connsiteX3" fmla="*/ 13462 w 13766"/>
                <a:gd name="connsiteY3" fmla="*/ 7532 h 7593"/>
                <a:gd name="connsiteX4" fmla="*/ 10020 w 13766"/>
                <a:gd name="connsiteY4" fmla="*/ 3876 h 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6" h="7593">
                  <a:moveTo>
                    <a:pt x="10020" y="3876"/>
                  </a:moveTo>
                  <a:cubicBezTo>
                    <a:pt x="7439" y="2262"/>
                    <a:pt x="2599" y="-104"/>
                    <a:pt x="448" y="4"/>
                  </a:cubicBezTo>
                  <a:cubicBezTo>
                    <a:pt x="233" y="4"/>
                    <a:pt x="18" y="111"/>
                    <a:pt x="18" y="219"/>
                  </a:cubicBezTo>
                  <a:cubicBezTo>
                    <a:pt x="-520" y="1832"/>
                    <a:pt x="11311" y="8285"/>
                    <a:pt x="13462" y="7532"/>
                  </a:cubicBezTo>
                  <a:cubicBezTo>
                    <a:pt x="14430" y="7210"/>
                    <a:pt x="13032" y="5704"/>
                    <a:pt x="10020" y="38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1" name="任意多边形: 形状 738">
              <a:extLst>
                <a:ext uri="{FF2B5EF4-FFF2-40B4-BE49-F238E27FC236}">
                  <a16:creationId xmlns:a16="http://schemas.microsoft.com/office/drawing/2014/main" xmlns="" id="{B1E2AC42-7C27-45E1-952A-26CC736E5956}"/>
                </a:ext>
              </a:extLst>
            </p:cNvPr>
            <p:cNvSpPr/>
            <p:nvPr/>
          </p:nvSpPr>
          <p:spPr>
            <a:xfrm>
              <a:off x="799906" y="381812"/>
              <a:ext cx="64043" cy="31603"/>
            </a:xfrm>
            <a:custGeom>
              <a:avLst/>
              <a:gdLst>
                <a:gd name="connsiteX0" fmla="*/ 10579 w 15156"/>
                <a:gd name="connsiteY0" fmla="*/ 3764 h 7479"/>
                <a:gd name="connsiteX1" fmla="*/ 361 w 15156"/>
                <a:gd name="connsiteY1" fmla="*/ 0 h 7479"/>
                <a:gd name="connsiteX2" fmla="*/ 38 w 15156"/>
                <a:gd name="connsiteY2" fmla="*/ 108 h 7479"/>
                <a:gd name="connsiteX3" fmla="*/ 14989 w 15156"/>
                <a:gd name="connsiteY3" fmla="*/ 7421 h 7479"/>
                <a:gd name="connsiteX4" fmla="*/ 10579 w 15156"/>
                <a:gd name="connsiteY4" fmla="*/ 3764 h 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6" h="7479">
                  <a:moveTo>
                    <a:pt x="10579" y="3764"/>
                  </a:moveTo>
                  <a:cubicBezTo>
                    <a:pt x="7567" y="2151"/>
                    <a:pt x="2297" y="0"/>
                    <a:pt x="361" y="0"/>
                  </a:cubicBezTo>
                  <a:cubicBezTo>
                    <a:pt x="253" y="0"/>
                    <a:pt x="146" y="0"/>
                    <a:pt x="38" y="108"/>
                  </a:cubicBezTo>
                  <a:cubicBezTo>
                    <a:pt x="-822" y="1398"/>
                    <a:pt x="13053" y="8174"/>
                    <a:pt x="14989" y="7421"/>
                  </a:cubicBezTo>
                  <a:cubicBezTo>
                    <a:pt x="15742" y="7099"/>
                    <a:pt x="13913" y="5593"/>
                    <a:pt x="10579" y="37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2" name="任意多边形: 形状 739">
              <a:extLst>
                <a:ext uri="{FF2B5EF4-FFF2-40B4-BE49-F238E27FC236}">
                  <a16:creationId xmlns:a16="http://schemas.microsoft.com/office/drawing/2014/main" xmlns="" id="{F77B12FE-B0AA-4169-A71F-E27398B3D4BA}"/>
                </a:ext>
              </a:extLst>
            </p:cNvPr>
            <p:cNvSpPr/>
            <p:nvPr/>
          </p:nvSpPr>
          <p:spPr>
            <a:xfrm>
              <a:off x="866877" y="373610"/>
              <a:ext cx="69089" cy="30619"/>
            </a:xfrm>
            <a:custGeom>
              <a:avLst/>
              <a:gdLst>
                <a:gd name="connsiteX0" fmla="*/ 215 w 16350"/>
                <a:gd name="connsiteY0" fmla="*/ 4 h 7246"/>
                <a:gd name="connsiteX1" fmla="*/ 0 w 16350"/>
                <a:gd name="connsiteY1" fmla="*/ 112 h 7246"/>
                <a:gd name="connsiteX2" fmla="*/ 16241 w 16350"/>
                <a:gd name="connsiteY2" fmla="*/ 7211 h 7246"/>
                <a:gd name="connsiteX3" fmla="*/ 10971 w 16350"/>
                <a:gd name="connsiteY3" fmla="*/ 3661 h 7246"/>
                <a:gd name="connsiteX4" fmla="*/ 215 w 16350"/>
                <a:gd name="connsiteY4" fmla="*/ 4 h 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0" h="7246">
                  <a:moveTo>
                    <a:pt x="215" y="4"/>
                  </a:moveTo>
                  <a:cubicBezTo>
                    <a:pt x="107" y="4"/>
                    <a:pt x="0" y="112"/>
                    <a:pt x="0" y="112"/>
                  </a:cubicBezTo>
                  <a:cubicBezTo>
                    <a:pt x="215" y="2048"/>
                    <a:pt x="15380" y="7748"/>
                    <a:pt x="16241" y="7211"/>
                  </a:cubicBezTo>
                  <a:cubicBezTo>
                    <a:pt x="16886" y="6888"/>
                    <a:pt x="14628" y="5382"/>
                    <a:pt x="10971" y="3661"/>
                  </a:cubicBezTo>
                  <a:cubicBezTo>
                    <a:pt x="7099" y="1833"/>
                    <a:pt x="1828" y="-103"/>
                    <a:pt x="215"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3" name="任意多边形: 形状 740">
              <a:extLst>
                <a:ext uri="{FF2B5EF4-FFF2-40B4-BE49-F238E27FC236}">
                  <a16:creationId xmlns:a16="http://schemas.microsoft.com/office/drawing/2014/main" xmlns="" id="{CC7D311C-A414-498E-82C6-EC1D3F7AD4FA}"/>
                </a:ext>
              </a:extLst>
            </p:cNvPr>
            <p:cNvSpPr/>
            <p:nvPr/>
          </p:nvSpPr>
          <p:spPr>
            <a:xfrm>
              <a:off x="924595" y="364521"/>
              <a:ext cx="73627" cy="29981"/>
            </a:xfrm>
            <a:custGeom>
              <a:avLst/>
              <a:gdLst>
                <a:gd name="connsiteX0" fmla="*/ 17424 w 17424"/>
                <a:gd name="connsiteY0" fmla="*/ 6996 h 7095"/>
                <a:gd name="connsiteX1" fmla="*/ 11293 w 17424"/>
                <a:gd name="connsiteY1" fmla="*/ 3554 h 7095"/>
                <a:gd name="connsiteX2" fmla="*/ 11293 w 17424"/>
                <a:gd name="connsiteY2" fmla="*/ 3554 h 7095"/>
                <a:gd name="connsiteX3" fmla="*/ 108 w 17424"/>
                <a:gd name="connsiteY3" fmla="*/ 5 h 7095"/>
                <a:gd name="connsiteX4" fmla="*/ 0 w 17424"/>
                <a:gd name="connsiteY4" fmla="*/ 112 h 7095"/>
                <a:gd name="connsiteX5" fmla="*/ 17424 w 17424"/>
                <a:gd name="connsiteY5" fmla="*/ 6996 h 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24" h="7095">
                  <a:moveTo>
                    <a:pt x="17424" y="6996"/>
                  </a:moveTo>
                  <a:cubicBezTo>
                    <a:pt x="17101" y="6135"/>
                    <a:pt x="12261" y="3984"/>
                    <a:pt x="11293" y="3554"/>
                  </a:cubicBezTo>
                  <a:lnTo>
                    <a:pt x="11293" y="3554"/>
                  </a:lnTo>
                  <a:cubicBezTo>
                    <a:pt x="7099" y="1725"/>
                    <a:pt x="1613" y="-103"/>
                    <a:pt x="108" y="5"/>
                  </a:cubicBezTo>
                  <a:cubicBezTo>
                    <a:pt x="108" y="5"/>
                    <a:pt x="0" y="112"/>
                    <a:pt x="0" y="112"/>
                  </a:cubicBezTo>
                  <a:cubicBezTo>
                    <a:pt x="753" y="1618"/>
                    <a:pt x="16886" y="7964"/>
                    <a:pt x="17424" y="69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4" name="任意多边形: 形状 741">
              <a:extLst>
                <a:ext uri="{FF2B5EF4-FFF2-40B4-BE49-F238E27FC236}">
                  <a16:creationId xmlns:a16="http://schemas.microsoft.com/office/drawing/2014/main" xmlns="" id="{6A59A2CD-B8AB-4440-8447-B94D9E21009D}"/>
                </a:ext>
              </a:extLst>
            </p:cNvPr>
            <p:cNvSpPr/>
            <p:nvPr/>
          </p:nvSpPr>
          <p:spPr>
            <a:xfrm>
              <a:off x="973679" y="355432"/>
              <a:ext cx="77717" cy="29110"/>
            </a:xfrm>
            <a:custGeom>
              <a:avLst/>
              <a:gdLst>
                <a:gd name="connsiteX0" fmla="*/ 108 w 18392"/>
                <a:gd name="connsiteY0" fmla="*/ 5 h 6889"/>
                <a:gd name="connsiteX1" fmla="*/ 0 w 18392"/>
                <a:gd name="connsiteY1" fmla="*/ 112 h 6889"/>
                <a:gd name="connsiteX2" fmla="*/ 18284 w 18392"/>
                <a:gd name="connsiteY2" fmla="*/ 6888 h 6889"/>
                <a:gd name="connsiteX3" fmla="*/ 18392 w 18392"/>
                <a:gd name="connsiteY3" fmla="*/ 6781 h 6889"/>
                <a:gd name="connsiteX4" fmla="*/ 11616 w 18392"/>
                <a:gd name="connsiteY4" fmla="*/ 3446 h 6889"/>
                <a:gd name="connsiteX5" fmla="*/ 108 w 18392"/>
                <a:gd name="connsiteY5" fmla="*/ 5 h 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6889">
                  <a:moveTo>
                    <a:pt x="108" y="5"/>
                  </a:moveTo>
                  <a:cubicBezTo>
                    <a:pt x="108" y="5"/>
                    <a:pt x="0" y="112"/>
                    <a:pt x="0" y="112"/>
                  </a:cubicBezTo>
                  <a:cubicBezTo>
                    <a:pt x="1183" y="1510"/>
                    <a:pt x="16133" y="6996"/>
                    <a:pt x="18284" y="6888"/>
                  </a:cubicBezTo>
                  <a:cubicBezTo>
                    <a:pt x="18284" y="6888"/>
                    <a:pt x="18392" y="6781"/>
                    <a:pt x="18392" y="6781"/>
                  </a:cubicBezTo>
                  <a:cubicBezTo>
                    <a:pt x="17747" y="5920"/>
                    <a:pt x="12584" y="3877"/>
                    <a:pt x="11616" y="3446"/>
                  </a:cubicBezTo>
                  <a:cubicBezTo>
                    <a:pt x="7099" y="1725"/>
                    <a:pt x="1398" y="-103"/>
                    <a:pt x="10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5" name="任意多边形: 形状 742">
              <a:extLst>
                <a:ext uri="{FF2B5EF4-FFF2-40B4-BE49-F238E27FC236}">
                  <a16:creationId xmlns:a16="http://schemas.microsoft.com/office/drawing/2014/main" xmlns="" id="{5CF5A195-3282-4B53-925D-964DE356F0A8}"/>
                </a:ext>
              </a:extLst>
            </p:cNvPr>
            <p:cNvSpPr/>
            <p:nvPr/>
          </p:nvSpPr>
          <p:spPr>
            <a:xfrm>
              <a:off x="1014131" y="345886"/>
              <a:ext cx="80443" cy="28219"/>
            </a:xfrm>
            <a:custGeom>
              <a:avLst/>
              <a:gdLst>
                <a:gd name="connsiteX0" fmla="*/ 19037 w 19037"/>
                <a:gd name="connsiteY0" fmla="*/ 6565 h 6678"/>
                <a:gd name="connsiteX1" fmla="*/ 11616 w 19037"/>
                <a:gd name="connsiteY1" fmla="*/ 3339 h 6678"/>
                <a:gd name="connsiteX2" fmla="*/ 0 w 19037"/>
                <a:gd name="connsiteY2" fmla="*/ 5 h 6678"/>
                <a:gd name="connsiteX3" fmla="*/ 0 w 19037"/>
                <a:gd name="connsiteY3" fmla="*/ 112 h 6678"/>
                <a:gd name="connsiteX4" fmla="*/ 19037 w 19037"/>
                <a:gd name="connsiteY4" fmla="*/ 6673 h 6678"/>
                <a:gd name="connsiteX5" fmla="*/ 19037 w 19037"/>
                <a:gd name="connsiteY5" fmla="*/ 6565 h 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37" h="6678">
                  <a:moveTo>
                    <a:pt x="19037" y="6565"/>
                  </a:moveTo>
                  <a:cubicBezTo>
                    <a:pt x="18177" y="5705"/>
                    <a:pt x="12692" y="3769"/>
                    <a:pt x="11616" y="3339"/>
                  </a:cubicBezTo>
                  <a:cubicBezTo>
                    <a:pt x="6991" y="1725"/>
                    <a:pt x="1076" y="-103"/>
                    <a:pt x="0" y="5"/>
                  </a:cubicBezTo>
                  <a:cubicBezTo>
                    <a:pt x="0" y="5"/>
                    <a:pt x="0" y="112"/>
                    <a:pt x="0" y="112"/>
                  </a:cubicBezTo>
                  <a:cubicBezTo>
                    <a:pt x="1291" y="1188"/>
                    <a:pt x="16994" y="6888"/>
                    <a:pt x="19037" y="6673"/>
                  </a:cubicBezTo>
                  <a:cubicBezTo>
                    <a:pt x="19037" y="6673"/>
                    <a:pt x="19037" y="6673"/>
                    <a:pt x="19037" y="65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6" name="任意多边形: 形状 743">
              <a:extLst>
                <a:ext uri="{FF2B5EF4-FFF2-40B4-BE49-F238E27FC236}">
                  <a16:creationId xmlns:a16="http://schemas.microsoft.com/office/drawing/2014/main" xmlns="" id="{0A3E46AB-EF3C-4100-B57E-25551363D994}"/>
                </a:ext>
              </a:extLst>
            </p:cNvPr>
            <p:cNvSpPr/>
            <p:nvPr/>
          </p:nvSpPr>
          <p:spPr>
            <a:xfrm>
              <a:off x="1044581" y="336793"/>
              <a:ext cx="83625" cy="26972"/>
            </a:xfrm>
            <a:custGeom>
              <a:avLst/>
              <a:gdLst>
                <a:gd name="connsiteX0" fmla="*/ 0 w 19790"/>
                <a:gd name="connsiteY0" fmla="*/ 5 h 6383"/>
                <a:gd name="connsiteX1" fmla="*/ 19790 w 19790"/>
                <a:gd name="connsiteY1" fmla="*/ 6351 h 6383"/>
                <a:gd name="connsiteX2" fmla="*/ 11831 w 19790"/>
                <a:gd name="connsiteY2" fmla="*/ 3124 h 6383"/>
                <a:gd name="connsiteX3" fmla="*/ 0 w 19790"/>
                <a:gd name="connsiteY3" fmla="*/ 5 h 6383"/>
                <a:gd name="connsiteX4" fmla="*/ 0 w 19790"/>
                <a:gd name="connsiteY4" fmla="*/ 5 h 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90" h="6383">
                  <a:moveTo>
                    <a:pt x="0" y="5"/>
                  </a:moveTo>
                  <a:cubicBezTo>
                    <a:pt x="538" y="650"/>
                    <a:pt x="18500" y="6889"/>
                    <a:pt x="19790" y="6351"/>
                  </a:cubicBezTo>
                  <a:cubicBezTo>
                    <a:pt x="19468" y="5813"/>
                    <a:pt x="15488" y="4415"/>
                    <a:pt x="11831" y="3124"/>
                  </a:cubicBezTo>
                  <a:cubicBezTo>
                    <a:pt x="6991" y="1511"/>
                    <a:pt x="968" y="-102"/>
                    <a:pt x="0" y="5"/>
                  </a:cubicBezTo>
                  <a:cubicBezTo>
                    <a:pt x="0" y="5"/>
                    <a:pt x="0" y="5"/>
                    <a:pt x="0"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7" name="任意多边形: 形状 744">
              <a:extLst>
                <a:ext uri="{FF2B5EF4-FFF2-40B4-BE49-F238E27FC236}">
                  <a16:creationId xmlns:a16="http://schemas.microsoft.com/office/drawing/2014/main" xmlns="" id="{300B953E-2C66-4476-8D41-4E99791F64F0}"/>
                </a:ext>
              </a:extLst>
            </p:cNvPr>
            <p:cNvSpPr/>
            <p:nvPr/>
          </p:nvSpPr>
          <p:spPr>
            <a:xfrm>
              <a:off x="1066397" y="327196"/>
              <a:ext cx="84985" cy="26123"/>
            </a:xfrm>
            <a:custGeom>
              <a:avLst/>
              <a:gdLst>
                <a:gd name="connsiteX0" fmla="*/ 0 w 20112"/>
                <a:gd name="connsiteY0" fmla="*/ 18 h 6182"/>
                <a:gd name="connsiteX1" fmla="*/ 20113 w 20112"/>
                <a:gd name="connsiteY1" fmla="*/ 6149 h 6182"/>
                <a:gd name="connsiteX2" fmla="*/ 11616 w 20112"/>
                <a:gd name="connsiteY2" fmla="*/ 3030 h 6182"/>
                <a:gd name="connsiteX3" fmla="*/ 0 w 20112"/>
                <a:gd name="connsiteY3" fmla="*/ 18 h 6182"/>
                <a:gd name="connsiteX4" fmla="*/ 0 w 20112"/>
                <a:gd name="connsiteY4" fmla="*/ 18 h 6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6182">
                  <a:moveTo>
                    <a:pt x="0" y="18"/>
                  </a:moveTo>
                  <a:cubicBezTo>
                    <a:pt x="860" y="664"/>
                    <a:pt x="19360" y="6687"/>
                    <a:pt x="20113" y="6149"/>
                  </a:cubicBezTo>
                  <a:cubicBezTo>
                    <a:pt x="19468" y="5611"/>
                    <a:pt x="15273" y="4213"/>
                    <a:pt x="11616" y="3030"/>
                  </a:cubicBezTo>
                  <a:cubicBezTo>
                    <a:pt x="6776" y="1524"/>
                    <a:pt x="753" y="-197"/>
                    <a:pt x="0" y="18"/>
                  </a:cubicBezTo>
                  <a:lnTo>
                    <a:pt x="0" y="1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658" name="任意多边形: 形状 745">
              <a:extLst>
                <a:ext uri="{FF2B5EF4-FFF2-40B4-BE49-F238E27FC236}">
                  <a16:creationId xmlns:a16="http://schemas.microsoft.com/office/drawing/2014/main" xmlns="" id="{E62CEB4D-F0E2-47DA-8FD4-519D6DA4D38E}"/>
                </a:ext>
              </a:extLst>
            </p:cNvPr>
            <p:cNvSpPr/>
            <p:nvPr/>
          </p:nvSpPr>
          <p:spPr>
            <a:xfrm>
              <a:off x="1078212" y="317275"/>
              <a:ext cx="85898" cy="25502"/>
            </a:xfrm>
            <a:custGeom>
              <a:avLst/>
              <a:gdLst>
                <a:gd name="connsiteX0" fmla="*/ 0 w 20328"/>
                <a:gd name="connsiteY0" fmla="*/ 0 h 6035"/>
                <a:gd name="connsiteX1" fmla="*/ 20328 w 20328"/>
                <a:gd name="connsiteY1" fmla="*/ 6023 h 6035"/>
                <a:gd name="connsiteX2" fmla="*/ 11508 w 20328"/>
                <a:gd name="connsiteY2" fmla="*/ 3012 h 6035"/>
                <a:gd name="connsiteX3" fmla="*/ 0 w 20328"/>
                <a:gd name="connsiteY3" fmla="*/ 0 h 6035"/>
              </a:gdLst>
              <a:ahLst/>
              <a:cxnLst>
                <a:cxn ang="0">
                  <a:pos x="connsiteX0" y="connsiteY0"/>
                </a:cxn>
                <a:cxn ang="0">
                  <a:pos x="connsiteX1" y="connsiteY1"/>
                </a:cxn>
                <a:cxn ang="0">
                  <a:pos x="connsiteX2" y="connsiteY2"/>
                </a:cxn>
                <a:cxn ang="0">
                  <a:pos x="connsiteX3" y="connsiteY3"/>
                </a:cxn>
              </a:cxnLst>
              <a:rect l="l" t="t" r="r" b="b"/>
              <a:pathLst>
                <a:path w="20328" h="6035">
                  <a:moveTo>
                    <a:pt x="0" y="0"/>
                  </a:moveTo>
                  <a:cubicBezTo>
                    <a:pt x="107" y="108"/>
                    <a:pt x="19145" y="6346"/>
                    <a:pt x="20328" y="6023"/>
                  </a:cubicBezTo>
                  <a:cubicBezTo>
                    <a:pt x="19468" y="5485"/>
                    <a:pt x="15165" y="4087"/>
                    <a:pt x="11508" y="3012"/>
                  </a:cubicBezTo>
                  <a:cubicBezTo>
                    <a:pt x="7421" y="1828"/>
                    <a:pt x="1076"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9" name="任意多边形: 形状 746">
              <a:extLst>
                <a:ext uri="{FF2B5EF4-FFF2-40B4-BE49-F238E27FC236}">
                  <a16:creationId xmlns:a16="http://schemas.microsoft.com/office/drawing/2014/main" xmlns="" id="{CB1D3038-EB27-4637-8C27-E9FA388E5BC3}"/>
                </a:ext>
              </a:extLst>
            </p:cNvPr>
            <p:cNvSpPr/>
            <p:nvPr/>
          </p:nvSpPr>
          <p:spPr>
            <a:xfrm>
              <a:off x="1080029" y="307729"/>
              <a:ext cx="85898" cy="24593"/>
            </a:xfrm>
            <a:custGeom>
              <a:avLst/>
              <a:gdLst>
                <a:gd name="connsiteX0" fmla="*/ 0 w 20328"/>
                <a:gd name="connsiteY0" fmla="*/ 0 h 5820"/>
                <a:gd name="connsiteX1" fmla="*/ 20328 w 20328"/>
                <a:gd name="connsiteY1" fmla="*/ 5808 h 5820"/>
                <a:gd name="connsiteX2" fmla="*/ 11186 w 20328"/>
                <a:gd name="connsiteY2" fmla="*/ 2904 h 5820"/>
                <a:gd name="connsiteX3" fmla="*/ 0 w 20328"/>
                <a:gd name="connsiteY3" fmla="*/ 0 h 5820"/>
              </a:gdLst>
              <a:ahLst/>
              <a:cxnLst>
                <a:cxn ang="0">
                  <a:pos x="connsiteX0" y="connsiteY0"/>
                </a:cxn>
                <a:cxn ang="0">
                  <a:pos x="connsiteX1" y="connsiteY1"/>
                </a:cxn>
                <a:cxn ang="0">
                  <a:pos x="connsiteX2" y="connsiteY2"/>
                </a:cxn>
                <a:cxn ang="0">
                  <a:pos x="connsiteX3" y="connsiteY3"/>
                </a:cxn>
              </a:cxnLst>
              <a:rect l="l" t="t" r="r" b="b"/>
              <a:pathLst>
                <a:path w="20328" h="5820">
                  <a:moveTo>
                    <a:pt x="0" y="0"/>
                  </a:moveTo>
                  <a:cubicBezTo>
                    <a:pt x="108" y="108"/>
                    <a:pt x="19683" y="6131"/>
                    <a:pt x="20328" y="5808"/>
                  </a:cubicBezTo>
                  <a:cubicBezTo>
                    <a:pt x="19252" y="5270"/>
                    <a:pt x="14950" y="3980"/>
                    <a:pt x="11186" y="2904"/>
                  </a:cubicBezTo>
                  <a:cubicBezTo>
                    <a:pt x="6991" y="1721"/>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60" name="任意多边形: 形状 747">
              <a:extLst>
                <a:ext uri="{FF2B5EF4-FFF2-40B4-BE49-F238E27FC236}">
                  <a16:creationId xmlns:a16="http://schemas.microsoft.com/office/drawing/2014/main" xmlns="" id="{3048327D-39EF-436F-A341-8C6931344C50}"/>
                </a:ext>
              </a:extLst>
            </p:cNvPr>
            <p:cNvSpPr/>
            <p:nvPr/>
          </p:nvSpPr>
          <p:spPr>
            <a:xfrm>
              <a:off x="1071848" y="298640"/>
              <a:ext cx="85442" cy="24086"/>
            </a:xfrm>
            <a:custGeom>
              <a:avLst/>
              <a:gdLst>
                <a:gd name="connsiteX0" fmla="*/ 0 w 20220"/>
                <a:gd name="connsiteY0" fmla="*/ 0 h 5700"/>
                <a:gd name="connsiteX1" fmla="*/ 20221 w 20220"/>
                <a:gd name="connsiteY1" fmla="*/ 5700 h 5700"/>
                <a:gd name="connsiteX2" fmla="*/ 10756 w 20220"/>
                <a:gd name="connsiteY2" fmla="*/ 2796 h 5700"/>
                <a:gd name="connsiteX3" fmla="*/ 0 w 20220"/>
                <a:gd name="connsiteY3" fmla="*/ 0 h 5700"/>
              </a:gdLst>
              <a:ahLst/>
              <a:cxnLst>
                <a:cxn ang="0">
                  <a:pos x="connsiteX0" y="connsiteY0"/>
                </a:cxn>
                <a:cxn ang="0">
                  <a:pos x="connsiteX1" y="connsiteY1"/>
                </a:cxn>
                <a:cxn ang="0">
                  <a:pos x="connsiteX2" y="connsiteY2"/>
                </a:cxn>
                <a:cxn ang="0">
                  <a:pos x="connsiteX3" y="connsiteY3"/>
                </a:cxn>
              </a:cxnLst>
              <a:rect l="l" t="t" r="r" b="b"/>
              <a:pathLst>
                <a:path w="20220" h="5700">
                  <a:moveTo>
                    <a:pt x="0" y="0"/>
                  </a:moveTo>
                  <a:cubicBezTo>
                    <a:pt x="108" y="108"/>
                    <a:pt x="19468" y="5700"/>
                    <a:pt x="20221" y="5700"/>
                  </a:cubicBezTo>
                  <a:cubicBezTo>
                    <a:pt x="19683" y="5378"/>
                    <a:pt x="15165" y="4087"/>
                    <a:pt x="10756" y="2796"/>
                  </a:cubicBezTo>
                  <a:cubicBezTo>
                    <a:pt x="6131" y="1398"/>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61" name="任意多边形: 形状 748">
              <a:extLst>
                <a:ext uri="{FF2B5EF4-FFF2-40B4-BE49-F238E27FC236}">
                  <a16:creationId xmlns:a16="http://schemas.microsoft.com/office/drawing/2014/main" xmlns="" id="{9E66786C-A383-404C-818F-22F944200AEF}"/>
                </a:ext>
              </a:extLst>
            </p:cNvPr>
            <p:cNvSpPr/>
            <p:nvPr/>
          </p:nvSpPr>
          <p:spPr>
            <a:xfrm>
              <a:off x="1053670" y="289550"/>
              <a:ext cx="84077" cy="23177"/>
            </a:xfrm>
            <a:custGeom>
              <a:avLst/>
              <a:gdLst>
                <a:gd name="connsiteX0" fmla="*/ 19898 w 19897"/>
                <a:gd name="connsiteY0" fmla="*/ 5485 h 5485"/>
                <a:gd name="connsiteX1" fmla="*/ 10218 w 19897"/>
                <a:gd name="connsiteY1" fmla="*/ 2689 h 5485"/>
                <a:gd name="connsiteX2" fmla="*/ 0 w 19897"/>
                <a:gd name="connsiteY2" fmla="*/ 0 h 5485"/>
                <a:gd name="connsiteX3" fmla="*/ 19898 w 19897"/>
                <a:gd name="connsiteY3" fmla="*/ 5485 h 5485"/>
              </a:gdLst>
              <a:ahLst/>
              <a:cxnLst>
                <a:cxn ang="0">
                  <a:pos x="connsiteX0" y="connsiteY0"/>
                </a:cxn>
                <a:cxn ang="0">
                  <a:pos x="connsiteX1" y="connsiteY1"/>
                </a:cxn>
                <a:cxn ang="0">
                  <a:pos x="connsiteX2" y="connsiteY2"/>
                </a:cxn>
                <a:cxn ang="0">
                  <a:pos x="connsiteX3" y="connsiteY3"/>
                </a:cxn>
              </a:cxnLst>
              <a:rect l="l" t="t" r="r" b="b"/>
              <a:pathLst>
                <a:path w="19897" h="5485">
                  <a:moveTo>
                    <a:pt x="19898" y="5485"/>
                  </a:moveTo>
                  <a:cubicBezTo>
                    <a:pt x="19145" y="5270"/>
                    <a:pt x="14950" y="3980"/>
                    <a:pt x="10218" y="2689"/>
                  </a:cubicBezTo>
                  <a:cubicBezTo>
                    <a:pt x="6023" y="1506"/>
                    <a:pt x="753" y="108"/>
                    <a:pt x="0" y="0"/>
                  </a:cubicBezTo>
                  <a:cubicBezTo>
                    <a:pt x="215" y="0"/>
                    <a:pt x="19360" y="5378"/>
                    <a:pt x="19898"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62" name="任意多边形: 形状 749">
              <a:extLst>
                <a:ext uri="{FF2B5EF4-FFF2-40B4-BE49-F238E27FC236}">
                  <a16:creationId xmlns:a16="http://schemas.microsoft.com/office/drawing/2014/main" xmlns="" id="{15088900-256F-4396-9565-3230FE103366}"/>
                </a:ext>
              </a:extLst>
            </p:cNvPr>
            <p:cNvSpPr/>
            <p:nvPr/>
          </p:nvSpPr>
          <p:spPr>
            <a:xfrm>
              <a:off x="1025494" y="280461"/>
              <a:ext cx="50445" cy="13632"/>
            </a:xfrm>
            <a:custGeom>
              <a:avLst/>
              <a:gdLst>
                <a:gd name="connsiteX0" fmla="*/ 11939 w 11938"/>
                <a:gd name="connsiteY0" fmla="*/ 3227 h 3226"/>
                <a:gd name="connsiteX1" fmla="*/ 0 w 11938"/>
                <a:gd name="connsiteY1" fmla="*/ 0 h 3226"/>
                <a:gd name="connsiteX2" fmla="*/ 1398 w 11938"/>
                <a:gd name="connsiteY2" fmla="*/ 323 h 3226"/>
                <a:gd name="connsiteX3" fmla="*/ 11939 w 11938"/>
                <a:gd name="connsiteY3" fmla="*/ 3227 h 3226"/>
              </a:gdLst>
              <a:ahLst/>
              <a:cxnLst>
                <a:cxn ang="0">
                  <a:pos x="connsiteX0" y="connsiteY0"/>
                </a:cxn>
                <a:cxn ang="0">
                  <a:pos x="connsiteX1" y="connsiteY1"/>
                </a:cxn>
                <a:cxn ang="0">
                  <a:pos x="connsiteX2" y="connsiteY2"/>
                </a:cxn>
                <a:cxn ang="0">
                  <a:pos x="connsiteX3" y="connsiteY3"/>
                </a:cxn>
              </a:cxnLst>
              <a:rect l="l" t="t" r="r" b="b"/>
              <a:pathLst>
                <a:path w="11938" h="3226">
                  <a:moveTo>
                    <a:pt x="11939" y="3227"/>
                  </a:moveTo>
                  <a:cubicBezTo>
                    <a:pt x="5485" y="1398"/>
                    <a:pt x="0" y="0"/>
                    <a:pt x="0" y="0"/>
                  </a:cubicBezTo>
                  <a:cubicBezTo>
                    <a:pt x="430" y="108"/>
                    <a:pt x="968" y="215"/>
                    <a:pt x="1398" y="323"/>
                  </a:cubicBezTo>
                  <a:lnTo>
                    <a:pt x="11939" y="322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681" name="任意多边形: 形状 768">
              <a:extLst>
                <a:ext uri="{FF2B5EF4-FFF2-40B4-BE49-F238E27FC236}">
                  <a16:creationId xmlns:a16="http://schemas.microsoft.com/office/drawing/2014/main" xmlns="" id="{B206E2B0-5A82-499F-8114-B59CE7CDAC4A}"/>
                </a:ext>
              </a:extLst>
            </p:cNvPr>
            <p:cNvSpPr/>
            <p:nvPr/>
          </p:nvSpPr>
          <p:spPr>
            <a:xfrm>
              <a:off x="102140" y="504067"/>
              <a:ext cx="31307" cy="40021"/>
            </a:xfrm>
            <a:custGeom>
              <a:avLst/>
              <a:gdLst>
                <a:gd name="connsiteX0" fmla="*/ 1144 w 7409"/>
                <a:gd name="connsiteY0" fmla="*/ 8389 h 9471"/>
                <a:gd name="connsiteX1" fmla="*/ 7382 w 7409"/>
                <a:gd name="connsiteY1" fmla="*/ 5055 h 9471"/>
                <a:gd name="connsiteX2" fmla="*/ 3833 w 7409"/>
                <a:gd name="connsiteY2" fmla="*/ 0 h 9471"/>
                <a:gd name="connsiteX3" fmla="*/ 1144 w 7409"/>
                <a:gd name="connsiteY3" fmla="*/ 8389 h 9471"/>
              </a:gdLst>
              <a:ahLst/>
              <a:cxnLst>
                <a:cxn ang="0">
                  <a:pos x="connsiteX0" y="connsiteY0"/>
                </a:cxn>
                <a:cxn ang="0">
                  <a:pos x="connsiteX1" y="connsiteY1"/>
                </a:cxn>
                <a:cxn ang="0">
                  <a:pos x="connsiteX2" y="connsiteY2"/>
                </a:cxn>
                <a:cxn ang="0">
                  <a:pos x="connsiteX3" y="connsiteY3"/>
                </a:cxn>
              </a:cxnLst>
              <a:rect l="l" t="t" r="r" b="b"/>
              <a:pathLst>
                <a:path w="7409" h="9471">
                  <a:moveTo>
                    <a:pt x="1144" y="8389"/>
                  </a:moveTo>
                  <a:cubicBezTo>
                    <a:pt x="3403" y="10863"/>
                    <a:pt x="7060" y="8820"/>
                    <a:pt x="7382" y="5055"/>
                  </a:cubicBezTo>
                  <a:cubicBezTo>
                    <a:pt x="7597" y="3012"/>
                    <a:pt x="6522" y="108"/>
                    <a:pt x="3833" y="0"/>
                  </a:cubicBezTo>
                  <a:cubicBezTo>
                    <a:pt x="69" y="323"/>
                    <a:pt x="-1115" y="5916"/>
                    <a:pt x="1144"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2" name="任意多边形: 形状 769">
              <a:extLst>
                <a:ext uri="{FF2B5EF4-FFF2-40B4-BE49-F238E27FC236}">
                  <a16:creationId xmlns:a16="http://schemas.microsoft.com/office/drawing/2014/main" xmlns="" id="{7E5ECD6F-F9ED-41B7-918B-C54C8E87884F}"/>
                </a:ext>
              </a:extLst>
            </p:cNvPr>
            <p:cNvSpPr/>
            <p:nvPr/>
          </p:nvSpPr>
          <p:spPr>
            <a:xfrm>
              <a:off x="222524" y="501342"/>
              <a:ext cx="32334" cy="39788"/>
            </a:xfrm>
            <a:custGeom>
              <a:avLst/>
              <a:gdLst>
                <a:gd name="connsiteX0" fmla="*/ 7610 w 7652"/>
                <a:gd name="connsiteY0" fmla="*/ 5055 h 9416"/>
                <a:gd name="connsiteX1" fmla="*/ 2878 w 7652"/>
                <a:gd name="connsiteY1" fmla="*/ 0 h 9416"/>
                <a:gd name="connsiteX2" fmla="*/ 2555 w 7652"/>
                <a:gd name="connsiteY2" fmla="*/ 0 h 9416"/>
                <a:gd name="connsiteX3" fmla="*/ 2448 w 7652"/>
                <a:gd name="connsiteY3" fmla="*/ 8604 h 9416"/>
                <a:gd name="connsiteX4" fmla="*/ 7610 w 7652"/>
                <a:gd name="connsiteY4" fmla="*/ 5055 h 9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9416">
                  <a:moveTo>
                    <a:pt x="7610" y="5055"/>
                  </a:moveTo>
                  <a:cubicBezTo>
                    <a:pt x="7288" y="3012"/>
                    <a:pt x="5674" y="108"/>
                    <a:pt x="2878" y="0"/>
                  </a:cubicBezTo>
                  <a:cubicBezTo>
                    <a:pt x="2770" y="0"/>
                    <a:pt x="2663" y="0"/>
                    <a:pt x="2555" y="0"/>
                  </a:cubicBezTo>
                  <a:cubicBezTo>
                    <a:pt x="-779" y="538"/>
                    <a:pt x="-887" y="6238"/>
                    <a:pt x="2448" y="8604"/>
                  </a:cubicBezTo>
                  <a:cubicBezTo>
                    <a:pt x="5136" y="10648"/>
                    <a:pt x="8040" y="8604"/>
                    <a:pt x="7610" y="50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3" name="任意多边形: 形状 770">
              <a:extLst>
                <a:ext uri="{FF2B5EF4-FFF2-40B4-BE49-F238E27FC236}">
                  <a16:creationId xmlns:a16="http://schemas.microsoft.com/office/drawing/2014/main" xmlns="" id="{587A2BB5-D312-417B-835F-7BF71448B678}"/>
                </a:ext>
              </a:extLst>
            </p:cNvPr>
            <p:cNvSpPr/>
            <p:nvPr/>
          </p:nvSpPr>
          <p:spPr>
            <a:xfrm>
              <a:off x="341356" y="497703"/>
              <a:ext cx="35609" cy="39391"/>
            </a:xfrm>
            <a:custGeom>
              <a:avLst/>
              <a:gdLst>
                <a:gd name="connsiteX0" fmla="*/ 4011 w 8427"/>
                <a:gd name="connsiteY0" fmla="*/ 8820 h 9322"/>
                <a:gd name="connsiteX1" fmla="*/ 8098 w 8427"/>
                <a:gd name="connsiteY1" fmla="*/ 4948 h 9322"/>
                <a:gd name="connsiteX2" fmla="*/ 2290 w 8427"/>
                <a:gd name="connsiteY2" fmla="*/ 0 h 9322"/>
                <a:gd name="connsiteX3" fmla="*/ 1644 w 8427"/>
                <a:gd name="connsiteY3" fmla="*/ 108 h 9322"/>
                <a:gd name="connsiteX4" fmla="*/ 4011 w 8427"/>
                <a:gd name="connsiteY4" fmla="*/ 8820 h 9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7" h="9322">
                  <a:moveTo>
                    <a:pt x="4011" y="8820"/>
                  </a:moveTo>
                  <a:cubicBezTo>
                    <a:pt x="7130" y="10325"/>
                    <a:pt x="9281" y="8282"/>
                    <a:pt x="8098" y="4948"/>
                  </a:cubicBezTo>
                  <a:cubicBezTo>
                    <a:pt x="7345" y="2904"/>
                    <a:pt x="5086" y="108"/>
                    <a:pt x="2290" y="0"/>
                  </a:cubicBezTo>
                  <a:cubicBezTo>
                    <a:pt x="2075" y="0"/>
                    <a:pt x="1752" y="108"/>
                    <a:pt x="1644" y="108"/>
                  </a:cubicBezTo>
                  <a:cubicBezTo>
                    <a:pt x="-1475" y="1076"/>
                    <a:pt x="139" y="6884"/>
                    <a:pt x="4011" y="88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4" name="任意多边形: 形状 771">
              <a:extLst>
                <a:ext uri="{FF2B5EF4-FFF2-40B4-BE49-F238E27FC236}">
                  <a16:creationId xmlns:a16="http://schemas.microsoft.com/office/drawing/2014/main" xmlns="" id="{56EB3E7C-C611-40A2-83DB-ECCD8CBBFB67}"/>
                </a:ext>
              </a:extLst>
            </p:cNvPr>
            <p:cNvSpPr/>
            <p:nvPr/>
          </p:nvSpPr>
          <p:spPr>
            <a:xfrm>
              <a:off x="458426" y="492705"/>
              <a:ext cx="39615" cy="38838"/>
            </a:xfrm>
            <a:custGeom>
              <a:avLst/>
              <a:gdLst>
                <a:gd name="connsiteX0" fmla="*/ 6314 w 9375"/>
                <a:gd name="connsiteY0" fmla="*/ 9035 h 9191"/>
                <a:gd name="connsiteX1" fmla="*/ 8573 w 9375"/>
                <a:gd name="connsiteY1" fmla="*/ 4840 h 9191"/>
                <a:gd name="connsiteX2" fmla="*/ 1689 w 9375"/>
                <a:gd name="connsiteY2" fmla="*/ 0 h 9191"/>
                <a:gd name="connsiteX3" fmla="*/ 721 w 9375"/>
                <a:gd name="connsiteY3" fmla="*/ 215 h 9191"/>
                <a:gd name="connsiteX4" fmla="*/ 6314 w 9375"/>
                <a:gd name="connsiteY4" fmla="*/ 9035 h 9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5" h="9191">
                  <a:moveTo>
                    <a:pt x="6314" y="9035"/>
                  </a:moveTo>
                  <a:cubicBezTo>
                    <a:pt x="9111" y="9788"/>
                    <a:pt x="10294" y="7744"/>
                    <a:pt x="8573" y="4840"/>
                  </a:cubicBezTo>
                  <a:cubicBezTo>
                    <a:pt x="7497" y="2904"/>
                    <a:pt x="4486" y="0"/>
                    <a:pt x="1689" y="0"/>
                  </a:cubicBezTo>
                  <a:cubicBezTo>
                    <a:pt x="1367" y="0"/>
                    <a:pt x="1044" y="108"/>
                    <a:pt x="721" y="215"/>
                  </a:cubicBezTo>
                  <a:cubicBezTo>
                    <a:pt x="-1645" y="1721"/>
                    <a:pt x="2227" y="7959"/>
                    <a:pt x="6314"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5" name="任意多边形: 形状 772">
              <a:extLst>
                <a:ext uri="{FF2B5EF4-FFF2-40B4-BE49-F238E27FC236}">
                  <a16:creationId xmlns:a16="http://schemas.microsoft.com/office/drawing/2014/main" xmlns="" id="{04FC6DEC-C146-4069-A08B-35805D2354B8}"/>
                </a:ext>
              </a:extLst>
            </p:cNvPr>
            <p:cNvSpPr/>
            <p:nvPr/>
          </p:nvSpPr>
          <p:spPr>
            <a:xfrm>
              <a:off x="573418" y="486341"/>
              <a:ext cx="45041" cy="38419"/>
            </a:xfrm>
            <a:custGeom>
              <a:avLst/>
              <a:gdLst>
                <a:gd name="connsiteX0" fmla="*/ 1365 w 10659"/>
                <a:gd name="connsiteY0" fmla="*/ 0 h 9092"/>
                <a:gd name="connsiteX1" fmla="*/ 505 w 10659"/>
                <a:gd name="connsiteY1" fmla="*/ 215 h 9092"/>
                <a:gd name="connsiteX2" fmla="*/ 8356 w 10659"/>
                <a:gd name="connsiteY2" fmla="*/ 9035 h 9092"/>
                <a:gd name="connsiteX3" fmla="*/ 9324 w 10659"/>
                <a:gd name="connsiteY3" fmla="*/ 4732 h 9092"/>
                <a:gd name="connsiteX4" fmla="*/ 1365 w 10659"/>
                <a:gd name="connsiteY4" fmla="*/ 0 h 9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59" h="9092">
                  <a:moveTo>
                    <a:pt x="1365" y="0"/>
                  </a:moveTo>
                  <a:cubicBezTo>
                    <a:pt x="1150" y="0"/>
                    <a:pt x="720" y="108"/>
                    <a:pt x="505" y="215"/>
                  </a:cubicBezTo>
                  <a:cubicBezTo>
                    <a:pt x="-1754" y="1828"/>
                    <a:pt x="4054" y="8389"/>
                    <a:pt x="8356" y="9035"/>
                  </a:cubicBezTo>
                  <a:cubicBezTo>
                    <a:pt x="10937" y="9465"/>
                    <a:pt x="11475" y="7421"/>
                    <a:pt x="9324" y="4732"/>
                  </a:cubicBezTo>
                  <a:cubicBezTo>
                    <a:pt x="7711" y="2904"/>
                    <a:pt x="4161" y="0"/>
                    <a:pt x="136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6" name="任意多边形: 形状 773">
              <a:extLst>
                <a:ext uri="{FF2B5EF4-FFF2-40B4-BE49-F238E27FC236}">
                  <a16:creationId xmlns:a16="http://schemas.microsoft.com/office/drawing/2014/main" xmlns="" id="{C3FB3C15-E716-4EED-8A1A-82B3B569CD4A}"/>
                </a:ext>
              </a:extLst>
            </p:cNvPr>
            <p:cNvSpPr/>
            <p:nvPr/>
          </p:nvSpPr>
          <p:spPr>
            <a:xfrm>
              <a:off x="684568" y="479069"/>
              <a:ext cx="50466" cy="38221"/>
            </a:xfrm>
            <a:custGeom>
              <a:avLst/>
              <a:gdLst>
                <a:gd name="connsiteX0" fmla="*/ 1090 w 11943"/>
                <a:gd name="connsiteY0" fmla="*/ 0 h 9045"/>
                <a:gd name="connsiteX1" fmla="*/ 337 w 11943"/>
                <a:gd name="connsiteY1" fmla="*/ 323 h 9045"/>
                <a:gd name="connsiteX2" fmla="*/ 10770 w 11943"/>
                <a:gd name="connsiteY2" fmla="*/ 9035 h 9045"/>
                <a:gd name="connsiteX3" fmla="*/ 9909 w 11943"/>
                <a:gd name="connsiteY3" fmla="*/ 4625 h 9045"/>
                <a:gd name="connsiteX4" fmla="*/ 1090 w 11943"/>
                <a:gd name="connsiteY4" fmla="*/ 0 h 9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 h="9045">
                  <a:moveTo>
                    <a:pt x="1090" y="0"/>
                  </a:moveTo>
                  <a:cubicBezTo>
                    <a:pt x="874" y="0"/>
                    <a:pt x="552" y="108"/>
                    <a:pt x="337" y="323"/>
                  </a:cubicBezTo>
                  <a:cubicBezTo>
                    <a:pt x="-1814" y="2151"/>
                    <a:pt x="6898" y="9357"/>
                    <a:pt x="10770" y="9035"/>
                  </a:cubicBezTo>
                  <a:cubicBezTo>
                    <a:pt x="12598" y="8927"/>
                    <a:pt x="12275" y="6991"/>
                    <a:pt x="9909" y="4625"/>
                  </a:cubicBezTo>
                  <a:cubicBezTo>
                    <a:pt x="7973" y="2796"/>
                    <a:pt x="3886" y="0"/>
                    <a:pt x="109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7" name="任意多边形: 形状 774">
              <a:extLst>
                <a:ext uri="{FF2B5EF4-FFF2-40B4-BE49-F238E27FC236}">
                  <a16:creationId xmlns:a16="http://schemas.microsoft.com/office/drawing/2014/main" xmlns="" id="{E3116D6A-8494-4C40-BBCD-380F9079D788}"/>
                </a:ext>
              </a:extLst>
            </p:cNvPr>
            <p:cNvSpPr/>
            <p:nvPr/>
          </p:nvSpPr>
          <p:spPr>
            <a:xfrm>
              <a:off x="790783" y="470423"/>
              <a:ext cx="55875" cy="37777"/>
            </a:xfrm>
            <a:custGeom>
              <a:avLst/>
              <a:gdLst>
                <a:gd name="connsiteX0" fmla="*/ 10371 w 13223"/>
                <a:gd name="connsiteY0" fmla="*/ 4520 h 8940"/>
                <a:gd name="connsiteX1" fmla="*/ 799 w 13223"/>
                <a:gd name="connsiteY1" fmla="*/ 3 h 8940"/>
                <a:gd name="connsiteX2" fmla="*/ 153 w 13223"/>
                <a:gd name="connsiteY2" fmla="*/ 326 h 8940"/>
                <a:gd name="connsiteX3" fmla="*/ 12414 w 13223"/>
                <a:gd name="connsiteY3" fmla="*/ 8930 h 8940"/>
                <a:gd name="connsiteX4" fmla="*/ 10371 w 13223"/>
                <a:gd name="connsiteY4" fmla="*/ 4520 h 8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 h="8940">
                  <a:moveTo>
                    <a:pt x="10371" y="4520"/>
                  </a:moveTo>
                  <a:cubicBezTo>
                    <a:pt x="8005" y="2692"/>
                    <a:pt x="3380" y="-105"/>
                    <a:pt x="799" y="3"/>
                  </a:cubicBezTo>
                  <a:cubicBezTo>
                    <a:pt x="583" y="3"/>
                    <a:pt x="261" y="111"/>
                    <a:pt x="153" y="326"/>
                  </a:cubicBezTo>
                  <a:cubicBezTo>
                    <a:pt x="-1353" y="2154"/>
                    <a:pt x="8650" y="9253"/>
                    <a:pt x="12414" y="8930"/>
                  </a:cubicBezTo>
                  <a:cubicBezTo>
                    <a:pt x="14028" y="8715"/>
                    <a:pt x="13167" y="6779"/>
                    <a:pt x="10371" y="45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8" name="任意多边形: 形状 775">
              <a:extLst>
                <a:ext uri="{FF2B5EF4-FFF2-40B4-BE49-F238E27FC236}">
                  <a16:creationId xmlns:a16="http://schemas.microsoft.com/office/drawing/2014/main" xmlns="" id="{61BF87F5-8F1C-424B-BEDF-FC1E3762D3B8}"/>
                </a:ext>
              </a:extLst>
            </p:cNvPr>
            <p:cNvSpPr/>
            <p:nvPr/>
          </p:nvSpPr>
          <p:spPr>
            <a:xfrm>
              <a:off x="886623" y="461334"/>
              <a:ext cx="61068" cy="36868"/>
            </a:xfrm>
            <a:custGeom>
              <a:avLst/>
              <a:gdLst>
                <a:gd name="connsiteX0" fmla="*/ 10815 w 14452"/>
                <a:gd name="connsiteY0" fmla="*/ 4413 h 8725"/>
                <a:gd name="connsiteX1" fmla="*/ 598 w 14452"/>
                <a:gd name="connsiteY1" fmla="*/ 3 h 8725"/>
                <a:gd name="connsiteX2" fmla="*/ 167 w 14452"/>
                <a:gd name="connsiteY2" fmla="*/ 111 h 8725"/>
                <a:gd name="connsiteX3" fmla="*/ 13827 w 14452"/>
                <a:gd name="connsiteY3" fmla="*/ 8715 h 8725"/>
                <a:gd name="connsiteX4" fmla="*/ 10815 w 14452"/>
                <a:gd name="connsiteY4" fmla="*/ 4413 h 8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52" h="8725">
                  <a:moveTo>
                    <a:pt x="10815" y="4413"/>
                  </a:moveTo>
                  <a:cubicBezTo>
                    <a:pt x="8126" y="2584"/>
                    <a:pt x="3071" y="-104"/>
                    <a:pt x="598" y="3"/>
                  </a:cubicBezTo>
                  <a:cubicBezTo>
                    <a:pt x="490" y="3"/>
                    <a:pt x="275" y="111"/>
                    <a:pt x="167" y="111"/>
                  </a:cubicBezTo>
                  <a:cubicBezTo>
                    <a:pt x="-1554" y="1509"/>
                    <a:pt x="10493" y="9038"/>
                    <a:pt x="13827" y="8715"/>
                  </a:cubicBezTo>
                  <a:cubicBezTo>
                    <a:pt x="15333" y="8500"/>
                    <a:pt x="14042" y="6672"/>
                    <a:pt x="10815" y="44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9" name="任意多边形: 形状 776">
              <a:extLst>
                <a:ext uri="{FF2B5EF4-FFF2-40B4-BE49-F238E27FC236}">
                  <a16:creationId xmlns:a16="http://schemas.microsoft.com/office/drawing/2014/main" xmlns="" id="{2C630F56-55E7-4B37-A9A6-9290D8A69FEE}"/>
                </a:ext>
              </a:extLst>
            </p:cNvPr>
            <p:cNvSpPr/>
            <p:nvPr/>
          </p:nvSpPr>
          <p:spPr>
            <a:xfrm>
              <a:off x="972762" y="451332"/>
              <a:ext cx="65894" cy="36294"/>
            </a:xfrm>
            <a:custGeom>
              <a:avLst/>
              <a:gdLst>
                <a:gd name="connsiteX0" fmla="*/ 11081 w 15594"/>
                <a:gd name="connsiteY0" fmla="*/ 4305 h 8589"/>
                <a:gd name="connsiteX1" fmla="*/ 433 w 15594"/>
                <a:gd name="connsiteY1" fmla="*/ 3 h 8589"/>
                <a:gd name="connsiteX2" fmla="*/ 3 w 15594"/>
                <a:gd name="connsiteY2" fmla="*/ 326 h 8589"/>
                <a:gd name="connsiteX3" fmla="*/ 15383 w 15594"/>
                <a:gd name="connsiteY3" fmla="*/ 8500 h 8589"/>
                <a:gd name="connsiteX4" fmla="*/ 11081 w 15594"/>
                <a:gd name="connsiteY4" fmla="*/ 4305 h 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4" h="8589">
                  <a:moveTo>
                    <a:pt x="11081" y="4305"/>
                  </a:moveTo>
                  <a:cubicBezTo>
                    <a:pt x="8069" y="2477"/>
                    <a:pt x="2584" y="-104"/>
                    <a:pt x="433" y="3"/>
                  </a:cubicBezTo>
                  <a:cubicBezTo>
                    <a:pt x="218" y="3"/>
                    <a:pt x="3" y="111"/>
                    <a:pt x="3" y="326"/>
                  </a:cubicBezTo>
                  <a:cubicBezTo>
                    <a:pt x="-213" y="2262"/>
                    <a:pt x="13232" y="9468"/>
                    <a:pt x="15383" y="8500"/>
                  </a:cubicBezTo>
                  <a:cubicBezTo>
                    <a:pt x="16243" y="8070"/>
                    <a:pt x="14415" y="6349"/>
                    <a:pt x="11081" y="43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0" name="任意多边形: 形状 777">
              <a:extLst>
                <a:ext uri="{FF2B5EF4-FFF2-40B4-BE49-F238E27FC236}">
                  <a16:creationId xmlns:a16="http://schemas.microsoft.com/office/drawing/2014/main" xmlns="" id="{C5A46095-72CA-4220-81E1-2C2271C6BB6F}"/>
                </a:ext>
              </a:extLst>
            </p:cNvPr>
            <p:cNvSpPr/>
            <p:nvPr/>
          </p:nvSpPr>
          <p:spPr>
            <a:xfrm>
              <a:off x="1048561" y="440878"/>
              <a:ext cx="70259" cy="35820"/>
            </a:xfrm>
            <a:custGeom>
              <a:avLst/>
              <a:gdLst>
                <a:gd name="connsiteX0" fmla="*/ 27 w 16627"/>
                <a:gd name="connsiteY0" fmla="*/ 219 h 8477"/>
                <a:gd name="connsiteX1" fmla="*/ 16483 w 16627"/>
                <a:gd name="connsiteY1" fmla="*/ 8393 h 8477"/>
                <a:gd name="connsiteX2" fmla="*/ 11320 w 16627"/>
                <a:gd name="connsiteY2" fmla="*/ 4306 h 8477"/>
                <a:gd name="connsiteX3" fmla="*/ 242 w 16627"/>
                <a:gd name="connsiteY3" fmla="*/ 4 h 8477"/>
                <a:gd name="connsiteX4" fmla="*/ 27 w 16627"/>
                <a:gd name="connsiteY4" fmla="*/ 219 h 8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27" h="8477">
                  <a:moveTo>
                    <a:pt x="27" y="219"/>
                  </a:moveTo>
                  <a:cubicBezTo>
                    <a:pt x="-726" y="1725"/>
                    <a:pt x="14762" y="9361"/>
                    <a:pt x="16483" y="8393"/>
                  </a:cubicBezTo>
                  <a:cubicBezTo>
                    <a:pt x="17235" y="7963"/>
                    <a:pt x="14977" y="6242"/>
                    <a:pt x="11320" y="4306"/>
                  </a:cubicBezTo>
                  <a:cubicBezTo>
                    <a:pt x="7448" y="2155"/>
                    <a:pt x="2070" y="-104"/>
                    <a:pt x="242" y="4"/>
                  </a:cubicBezTo>
                  <a:cubicBezTo>
                    <a:pt x="134" y="111"/>
                    <a:pt x="27" y="111"/>
                    <a:pt x="27" y="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1" name="任意多边形: 形状 778">
              <a:extLst>
                <a:ext uri="{FF2B5EF4-FFF2-40B4-BE49-F238E27FC236}">
                  <a16:creationId xmlns:a16="http://schemas.microsoft.com/office/drawing/2014/main" xmlns="" id="{487384FA-6860-4926-B061-E2DDC4CD8CCD}"/>
                </a:ext>
              </a:extLst>
            </p:cNvPr>
            <p:cNvSpPr/>
            <p:nvPr/>
          </p:nvSpPr>
          <p:spPr>
            <a:xfrm>
              <a:off x="1113403" y="430423"/>
              <a:ext cx="74316" cy="34671"/>
            </a:xfrm>
            <a:custGeom>
              <a:avLst/>
              <a:gdLst>
                <a:gd name="connsiteX0" fmla="*/ 169 w 17587"/>
                <a:gd name="connsiteY0" fmla="*/ 4 h 8205"/>
                <a:gd name="connsiteX1" fmla="*/ 62 w 17587"/>
                <a:gd name="connsiteY1" fmla="*/ 111 h 8205"/>
                <a:gd name="connsiteX2" fmla="*/ 17378 w 17587"/>
                <a:gd name="connsiteY2" fmla="*/ 8178 h 8205"/>
                <a:gd name="connsiteX3" fmla="*/ 11570 w 17587"/>
                <a:gd name="connsiteY3" fmla="*/ 4091 h 8205"/>
                <a:gd name="connsiteX4" fmla="*/ 169 w 17587"/>
                <a:gd name="connsiteY4" fmla="*/ 4 h 8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7" h="8205">
                  <a:moveTo>
                    <a:pt x="169" y="4"/>
                  </a:moveTo>
                  <a:cubicBezTo>
                    <a:pt x="169" y="4"/>
                    <a:pt x="62" y="4"/>
                    <a:pt x="62" y="111"/>
                  </a:cubicBezTo>
                  <a:cubicBezTo>
                    <a:pt x="-1121" y="1187"/>
                    <a:pt x="15012" y="8716"/>
                    <a:pt x="17378" y="8178"/>
                  </a:cubicBezTo>
                  <a:cubicBezTo>
                    <a:pt x="18346" y="7963"/>
                    <a:pt x="15873" y="6134"/>
                    <a:pt x="11570" y="4091"/>
                  </a:cubicBezTo>
                  <a:cubicBezTo>
                    <a:pt x="7913" y="2262"/>
                    <a:pt x="1998" y="-104"/>
                    <a:pt x="169"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2" name="任意多边形: 形状 779">
              <a:extLst>
                <a:ext uri="{FF2B5EF4-FFF2-40B4-BE49-F238E27FC236}">
                  <a16:creationId xmlns:a16="http://schemas.microsoft.com/office/drawing/2014/main" xmlns="" id="{B26405E9-AFA3-449B-BEB2-BB43CEFC480E}"/>
                </a:ext>
              </a:extLst>
            </p:cNvPr>
            <p:cNvSpPr/>
            <p:nvPr/>
          </p:nvSpPr>
          <p:spPr>
            <a:xfrm>
              <a:off x="1168192" y="419061"/>
              <a:ext cx="77303" cy="33817"/>
            </a:xfrm>
            <a:custGeom>
              <a:avLst/>
              <a:gdLst>
                <a:gd name="connsiteX0" fmla="*/ 18286 w 18294"/>
                <a:gd name="connsiteY0" fmla="*/ 7963 h 8003"/>
                <a:gd name="connsiteX1" fmla="*/ 11618 w 18294"/>
                <a:gd name="connsiteY1" fmla="*/ 3984 h 8003"/>
                <a:gd name="connsiteX2" fmla="*/ 11618 w 18294"/>
                <a:gd name="connsiteY2" fmla="*/ 3984 h 8003"/>
                <a:gd name="connsiteX3" fmla="*/ 110 w 18294"/>
                <a:gd name="connsiteY3" fmla="*/ 4 h 8003"/>
                <a:gd name="connsiteX4" fmla="*/ 2 w 18294"/>
                <a:gd name="connsiteY4" fmla="*/ 112 h 8003"/>
                <a:gd name="connsiteX5" fmla="*/ 18286 w 18294"/>
                <a:gd name="connsiteY5" fmla="*/ 7963 h 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94" h="8003">
                  <a:moveTo>
                    <a:pt x="18286" y="7963"/>
                  </a:moveTo>
                  <a:cubicBezTo>
                    <a:pt x="18502" y="7318"/>
                    <a:pt x="14199" y="5167"/>
                    <a:pt x="11618" y="3984"/>
                  </a:cubicBezTo>
                  <a:lnTo>
                    <a:pt x="11618" y="3984"/>
                  </a:lnTo>
                  <a:cubicBezTo>
                    <a:pt x="7208" y="1940"/>
                    <a:pt x="1400" y="-103"/>
                    <a:pt x="110" y="4"/>
                  </a:cubicBezTo>
                  <a:cubicBezTo>
                    <a:pt x="110" y="4"/>
                    <a:pt x="2" y="4"/>
                    <a:pt x="2" y="112"/>
                  </a:cubicBezTo>
                  <a:cubicBezTo>
                    <a:pt x="-213" y="1295"/>
                    <a:pt x="16888" y="8609"/>
                    <a:pt x="18286" y="79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3" name="任意多边形: 形状 780">
              <a:extLst>
                <a:ext uri="{FF2B5EF4-FFF2-40B4-BE49-F238E27FC236}">
                  <a16:creationId xmlns:a16="http://schemas.microsoft.com/office/drawing/2014/main" xmlns="" id="{A4733042-2927-410E-BADA-CE037D81D005}"/>
                </a:ext>
              </a:extLst>
            </p:cNvPr>
            <p:cNvSpPr/>
            <p:nvPr/>
          </p:nvSpPr>
          <p:spPr>
            <a:xfrm>
              <a:off x="1210926" y="407698"/>
              <a:ext cx="80443" cy="32913"/>
            </a:xfrm>
            <a:custGeom>
              <a:avLst/>
              <a:gdLst>
                <a:gd name="connsiteX0" fmla="*/ 11724 w 19037"/>
                <a:gd name="connsiteY0" fmla="*/ 3876 h 7789"/>
                <a:gd name="connsiteX1" fmla="*/ 107 w 19037"/>
                <a:gd name="connsiteY1" fmla="*/ 4 h 7789"/>
                <a:gd name="connsiteX2" fmla="*/ 0 w 19037"/>
                <a:gd name="connsiteY2" fmla="*/ 112 h 7789"/>
                <a:gd name="connsiteX3" fmla="*/ 19037 w 19037"/>
                <a:gd name="connsiteY3" fmla="*/ 7748 h 7789"/>
                <a:gd name="connsiteX4" fmla="*/ 11724 w 19037"/>
                <a:gd name="connsiteY4" fmla="*/ 3876 h 7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37" h="7789">
                  <a:moveTo>
                    <a:pt x="11724" y="3876"/>
                  </a:moveTo>
                  <a:cubicBezTo>
                    <a:pt x="7099" y="1940"/>
                    <a:pt x="1291" y="-103"/>
                    <a:pt x="107" y="4"/>
                  </a:cubicBezTo>
                  <a:cubicBezTo>
                    <a:pt x="107" y="4"/>
                    <a:pt x="107" y="4"/>
                    <a:pt x="0" y="112"/>
                  </a:cubicBezTo>
                  <a:cubicBezTo>
                    <a:pt x="323" y="1295"/>
                    <a:pt x="18069" y="8393"/>
                    <a:pt x="19037" y="7748"/>
                  </a:cubicBezTo>
                  <a:cubicBezTo>
                    <a:pt x="18930" y="7103"/>
                    <a:pt x="14412" y="4952"/>
                    <a:pt x="11724" y="38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4" name="任意多边形: 形状 781">
              <a:extLst>
                <a:ext uri="{FF2B5EF4-FFF2-40B4-BE49-F238E27FC236}">
                  <a16:creationId xmlns:a16="http://schemas.microsoft.com/office/drawing/2014/main" xmlns="" id="{AC6E99D8-1969-4FB6-8F20-156331548E3A}"/>
                </a:ext>
              </a:extLst>
            </p:cNvPr>
            <p:cNvSpPr/>
            <p:nvPr/>
          </p:nvSpPr>
          <p:spPr>
            <a:xfrm>
              <a:off x="1243649" y="396336"/>
              <a:ext cx="82260" cy="32000"/>
            </a:xfrm>
            <a:custGeom>
              <a:avLst/>
              <a:gdLst>
                <a:gd name="connsiteX0" fmla="*/ 11508 w 19467"/>
                <a:gd name="connsiteY0" fmla="*/ 3769 h 7573"/>
                <a:gd name="connsiteX1" fmla="*/ 0 w 19467"/>
                <a:gd name="connsiteY1" fmla="*/ 4 h 7573"/>
                <a:gd name="connsiteX2" fmla="*/ 0 w 19467"/>
                <a:gd name="connsiteY2" fmla="*/ 112 h 7573"/>
                <a:gd name="connsiteX3" fmla="*/ 19468 w 19467"/>
                <a:gd name="connsiteY3" fmla="*/ 7533 h 7573"/>
                <a:gd name="connsiteX4" fmla="*/ 11508 w 19467"/>
                <a:gd name="connsiteY4" fmla="*/ 3769 h 7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67" h="7573">
                  <a:moveTo>
                    <a:pt x="11508" y="3769"/>
                  </a:moveTo>
                  <a:cubicBezTo>
                    <a:pt x="6776" y="1940"/>
                    <a:pt x="860" y="-103"/>
                    <a:pt x="0" y="4"/>
                  </a:cubicBezTo>
                  <a:cubicBezTo>
                    <a:pt x="0" y="4"/>
                    <a:pt x="0" y="4"/>
                    <a:pt x="0" y="112"/>
                  </a:cubicBezTo>
                  <a:cubicBezTo>
                    <a:pt x="538" y="865"/>
                    <a:pt x="18177" y="8178"/>
                    <a:pt x="19468" y="7533"/>
                  </a:cubicBezTo>
                  <a:cubicBezTo>
                    <a:pt x="19037" y="6888"/>
                    <a:pt x="15165" y="5167"/>
                    <a:pt x="11508" y="37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5" name="任意多边形: 形状 782">
              <a:extLst>
                <a:ext uri="{FF2B5EF4-FFF2-40B4-BE49-F238E27FC236}">
                  <a16:creationId xmlns:a16="http://schemas.microsoft.com/office/drawing/2014/main" xmlns="" id="{492DF2E0-EF46-4F87-B284-0ECBD0D5130A}"/>
                </a:ext>
              </a:extLst>
            </p:cNvPr>
            <p:cNvSpPr/>
            <p:nvPr/>
          </p:nvSpPr>
          <p:spPr>
            <a:xfrm>
              <a:off x="1264101" y="384521"/>
              <a:ext cx="83625" cy="31198"/>
            </a:xfrm>
            <a:custGeom>
              <a:avLst/>
              <a:gdLst>
                <a:gd name="connsiteX0" fmla="*/ 0 w 19790"/>
                <a:gd name="connsiteY0" fmla="*/ 4 h 7383"/>
                <a:gd name="connsiteX1" fmla="*/ 19790 w 19790"/>
                <a:gd name="connsiteY1" fmla="*/ 7318 h 7383"/>
                <a:gd name="connsiteX2" fmla="*/ 11401 w 19790"/>
                <a:gd name="connsiteY2" fmla="*/ 3661 h 7383"/>
                <a:gd name="connsiteX3" fmla="*/ 0 w 19790"/>
                <a:gd name="connsiteY3" fmla="*/ 4 h 7383"/>
              </a:gdLst>
              <a:ahLst/>
              <a:cxnLst>
                <a:cxn ang="0">
                  <a:pos x="connsiteX0" y="connsiteY0"/>
                </a:cxn>
                <a:cxn ang="0">
                  <a:pos x="connsiteX1" y="connsiteY1"/>
                </a:cxn>
                <a:cxn ang="0">
                  <a:pos x="connsiteX2" y="connsiteY2"/>
                </a:cxn>
                <a:cxn ang="0">
                  <a:pos x="connsiteX3" y="connsiteY3"/>
                </a:cxn>
              </a:cxnLst>
              <a:rect l="l" t="t" r="r" b="b"/>
              <a:pathLst>
                <a:path w="19790" h="7383">
                  <a:moveTo>
                    <a:pt x="0" y="4"/>
                  </a:moveTo>
                  <a:cubicBezTo>
                    <a:pt x="0" y="219"/>
                    <a:pt x="18715" y="8179"/>
                    <a:pt x="19790" y="7318"/>
                  </a:cubicBezTo>
                  <a:cubicBezTo>
                    <a:pt x="19145" y="6780"/>
                    <a:pt x="15165" y="5059"/>
                    <a:pt x="11401" y="3661"/>
                  </a:cubicBezTo>
                  <a:cubicBezTo>
                    <a:pt x="6561" y="1833"/>
                    <a:pt x="753" y="-103"/>
                    <a:pt x="0"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6" name="任意多边形: 形状 783">
              <a:extLst>
                <a:ext uri="{FF2B5EF4-FFF2-40B4-BE49-F238E27FC236}">
                  <a16:creationId xmlns:a16="http://schemas.microsoft.com/office/drawing/2014/main" xmlns="" id="{F256D0B1-EF2B-440E-8286-AB9F13A1CD95}"/>
                </a:ext>
              </a:extLst>
            </p:cNvPr>
            <p:cNvSpPr/>
            <p:nvPr/>
          </p:nvSpPr>
          <p:spPr>
            <a:xfrm>
              <a:off x="1273190" y="373175"/>
              <a:ext cx="84077" cy="30069"/>
            </a:xfrm>
            <a:custGeom>
              <a:avLst/>
              <a:gdLst>
                <a:gd name="connsiteX0" fmla="*/ 0 w 19897"/>
                <a:gd name="connsiteY0" fmla="*/ 0 h 7116"/>
                <a:gd name="connsiteX1" fmla="*/ 19898 w 19897"/>
                <a:gd name="connsiteY1" fmla="*/ 7099 h 7116"/>
                <a:gd name="connsiteX2" fmla="*/ 11078 w 19897"/>
                <a:gd name="connsiteY2" fmla="*/ 3549 h 7116"/>
                <a:gd name="connsiteX3" fmla="*/ 0 w 19897"/>
                <a:gd name="connsiteY3" fmla="*/ 0 h 7116"/>
              </a:gdLst>
              <a:ahLst/>
              <a:cxnLst>
                <a:cxn ang="0">
                  <a:pos x="connsiteX0" y="connsiteY0"/>
                </a:cxn>
                <a:cxn ang="0">
                  <a:pos x="connsiteX1" y="connsiteY1"/>
                </a:cxn>
                <a:cxn ang="0">
                  <a:pos x="connsiteX2" y="connsiteY2"/>
                </a:cxn>
                <a:cxn ang="0">
                  <a:pos x="connsiteX3" y="connsiteY3"/>
                </a:cxn>
              </a:cxnLst>
              <a:rect l="l" t="t" r="r" b="b"/>
              <a:pathLst>
                <a:path w="19897" h="7116">
                  <a:moveTo>
                    <a:pt x="0" y="0"/>
                  </a:moveTo>
                  <a:cubicBezTo>
                    <a:pt x="108" y="108"/>
                    <a:pt x="18715" y="7529"/>
                    <a:pt x="19898" y="7099"/>
                  </a:cubicBezTo>
                  <a:cubicBezTo>
                    <a:pt x="19037" y="6561"/>
                    <a:pt x="14735" y="4840"/>
                    <a:pt x="11078" y="3549"/>
                  </a:cubicBezTo>
                  <a:cubicBezTo>
                    <a:pt x="8067" y="2474"/>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7" name="任意多边形: 形状 784">
              <a:extLst>
                <a:ext uri="{FF2B5EF4-FFF2-40B4-BE49-F238E27FC236}">
                  <a16:creationId xmlns:a16="http://schemas.microsoft.com/office/drawing/2014/main" xmlns="" id="{9D223196-64E1-454F-AA80-C9292A87332F}"/>
                </a:ext>
              </a:extLst>
            </p:cNvPr>
            <p:cNvSpPr/>
            <p:nvPr/>
          </p:nvSpPr>
          <p:spPr>
            <a:xfrm>
              <a:off x="1270008" y="361812"/>
              <a:ext cx="83625" cy="29089"/>
            </a:xfrm>
            <a:custGeom>
              <a:avLst/>
              <a:gdLst>
                <a:gd name="connsiteX0" fmla="*/ 0 w 19790"/>
                <a:gd name="connsiteY0" fmla="*/ 0 h 6884"/>
                <a:gd name="connsiteX1" fmla="*/ 19790 w 19790"/>
                <a:gd name="connsiteY1" fmla="*/ 6884 h 6884"/>
                <a:gd name="connsiteX2" fmla="*/ 10648 w 19790"/>
                <a:gd name="connsiteY2" fmla="*/ 3442 h 6884"/>
                <a:gd name="connsiteX3" fmla="*/ 0 w 19790"/>
                <a:gd name="connsiteY3" fmla="*/ 0 h 6884"/>
              </a:gdLst>
              <a:ahLst/>
              <a:cxnLst>
                <a:cxn ang="0">
                  <a:pos x="connsiteX0" y="connsiteY0"/>
                </a:cxn>
                <a:cxn ang="0">
                  <a:pos x="connsiteX1" y="connsiteY1"/>
                </a:cxn>
                <a:cxn ang="0">
                  <a:pos x="connsiteX2" y="connsiteY2"/>
                </a:cxn>
                <a:cxn ang="0">
                  <a:pos x="connsiteX3" y="connsiteY3"/>
                </a:cxn>
              </a:cxnLst>
              <a:rect l="l" t="t" r="r" b="b"/>
              <a:pathLst>
                <a:path w="19790" h="6884">
                  <a:moveTo>
                    <a:pt x="0" y="0"/>
                  </a:moveTo>
                  <a:cubicBezTo>
                    <a:pt x="108" y="108"/>
                    <a:pt x="18500" y="6991"/>
                    <a:pt x="19790" y="6884"/>
                  </a:cubicBezTo>
                  <a:cubicBezTo>
                    <a:pt x="18715" y="6346"/>
                    <a:pt x="14305" y="4625"/>
                    <a:pt x="10648" y="3442"/>
                  </a:cubicBezTo>
                  <a:cubicBezTo>
                    <a:pt x="6668" y="2044"/>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8" name="任意多边形: 形状 785">
              <a:extLst>
                <a:ext uri="{FF2B5EF4-FFF2-40B4-BE49-F238E27FC236}">
                  <a16:creationId xmlns:a16="http://schemas.microsoft.com/office/drawing/2014/main" xmlns="" id="{28E9FC34-55A3-4E90-BD60-4739EA6FFC9C}"/>
                </a:ext>
              </a:extLst>
            </p:cNvPr>
            <p:cNvSpPr/>
            <p:nvPr/>
          </p:nvSpPr>
          <p:spPr>
            <a:xfrm>
              <a:off x="1255007" y="350906"/>
              <a:ext cx="82716" cy="28633"/>
            </a:xfrm>
            <a:custGeom>
              <a:avLst/>
              <a:gdLst>
                <a:gd name="connsiteX0" fmla="*/ 10110 w 19575"/>
                <a:gd name="connsiteY0" fmla="*/ 3334 h 6776"/>
                <a:gd name="connsiteX1" fmla="*/ 0 w 19575"/>
                <a:gd name="connsiteY1" fmla="*/ 0 h 6776"/>
                <a:gd name="connsiteX2" fmla="*/ 19575 w 19575"/>
                <a:gd name="connsiteY2" fmla="*/ 6776 h 6776"/>
                <a:gd name="connsiteX3" fmla="*/ 10110 w 19575"/>
                <a:gd name="connsiteY3" fmla="*/ 3334 h 6776"/>
              </a:gdLst>
              <a:ahLst/>
              <a:cxnLst>
                <a:cxn ang="0">
                  <a:pos x="connsiteX0" y="connsiteY0"/>
                </a:cxn>
                <a:cxn ang="0">
                  <a:pos x="connsiteX1" y="connsiteY1"/>
                </a:cxn>
                <a:cxn ang="0">
                  <a:pos x="connsiteX2" y="connsiteY2"/>
                </a:cxn>
                <a:cxn ang="0">
                  <a:pos x="connsiteX3" y="connsiteY3"/>
                </a:cxn>
              </a:cxnLst>
              <a:rect l="l" t="t" r="r" b="b"/>
              <a:pathLst>
                <a:path w="19575" h="6776">
                  <a:moveTo>
                    <a:pt x="10110" y="3334"/>
                  </a:moveTo>
                  <a:cubicBezTo>
                    <a:pt x="6346" y="2044"/>
                    <a:pt x="753" y="215"/>
                    <a:pt x="0" y="0"/>
                  </a:cubicBezTo>
                  <a:cubicBezTo>
                    <a:pt x="107" y="0"/>
                    <a:pt x="18715" y="6561"/>
                    <a:pt x="19575" y="6776"/>
                  </a:cubicBezTo>
                  <a:cubicBezTo>
                    <a:pt x="18822" y="6453"/>
                    <a:pt x="14628" y="4840"/>
                    <a:pt x="10110" y="33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0" name="任意多边形: 形状 787">
              <a:extLst>
                <a:ext uri="{FF2B5EF4-FFF2-40B4-BE49-F238E27FC236}">
                  <a16:creationId xmlns:a16="http://schemas.microsoft.com/office/drawing/2014/main" xmlns="" id="{F13D32D3-CC10-4270-BBFC-42F0809235E8}"/>
                </a:ext>
              </a:extLst>
            </p:cNvPr>
            <p:cNvSpPr/>
            <p:nvPr/>
          </p:nvSpPr>
          <p:spPr>
            <a:xfrm>
              <a:off x="828627" y="547697"/>
              <a:ext cx="54641" cy="41825"/>
            </a:xfrm>
            <a:custGeom>
              <a:avLst/>
              <a:gdLst>
                <a:gd name="connsiteX0" fmla="*/ 339 w 12931"/>
                <a:gd name="connsiteY0" fmla="*/ 323 h 9898"/>
                <a:gd name="connsiteX1" fmla="*/ 11203 w 12931"/>
                <a:gd name="connsiteY1" fmla="*/ 9895 h 9898"/>
                <a:gd name="connsiteX2" fmla="*/ 10772 w 12931"/>
                <a:gd name="connsiteY2" fmla="*/ 5055 h 9898"/>
                <a:gd name="connsiteX3" fmla="*/ 10772 w 12931"/>
                <a:gd name="connsiteY3" fmla="*/ 5055 h 9898"/>
                <a:gd name="connsiteX4" fmla="*/ 1200 w 12931"/>
                <a:gd name="connsiteY4" fmla="*/ 0 h 9898"/>
                <a:gd name="connsiteX5" fmla="*/ 339 w 12931"/>
                <a:gd name="connsiteY5" fmla="*/ 323 h 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31" h="9898">
                  <a:moveTo>
                    <a:pt x="339" y="323"/>
                  </a:moveTo>
                  <a:cubicBezTo>
                    <a:pt x="-1812" y="2151"/>
                    <a:pt x="6793" y="9680"/>
                    <a:pt x="11203" y="9895"/>
                  </a:cubicBezTo>
                  <a:cubicBezTo>
                    <a:pt x="13676" y="10003"/>
                    <a:pt x="13461" y="7852"/>
                    <a:pt x="10772" y="5055"/>
                  </a:cubicBezTo>
                  <a:lnTo>
                    <a:pt x="10772" y="5055"/>
                  </a:lnTo>
                  <a:cubicBezTo>
                    <a:pt x="8621" y="2904"/>
                    <a:pt x="4319" y="0"/>
                    <a:pt x="1200" y="0"/>
                  </a:cubicBezTo>
                  <a:cubicBezTo>
                    <a:pt x="985" y="0"/>
                    <a:pt x="555" y="108"/>
                    <a:pt x="339"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1" name="任意多边形: 形状 788">
              <a:extLst>
                <a:ext uri="{FF2B5EF4-FFF2-40B4-BE49-F238E27FC236}">
                  <a16:creationId xmlns:a16="http://schemas.microsoft.com/office/drawing/2014/main" xmlns="" id="{2AFDEA21-60E9-4614-9F4B-B7E75846C6A5}"/>
                </a:ext>
              </a:extLst>
            </p:cNvPr>
            <p:cNvSpPr/>
            <p:nvPr/>
          </p:nvSpPr>
          <p:spPr>
            <a:xfrm>
              <a:off x="943449" y="537686"/>
              <a:ext cx="59264" cy="40984"/>
            </a:xfrm>
            <a:custGeom>
              <a:avLst/>
              <a:gdLst>
                <a:gd name="connsiteX0" fmla="*/ 164 w 14025"/>
                <a:gd name="connsiteY0" fmla="*/ 325 h 9699"/>
                <a:gd name="connsiteX1" fmla="*/ 13070 w 14025"/>
                <a:gd name="connsiteY1" fmla="*/ 9683 h 9699"/>
                <a:gd name="connsiteX2" fmla="*/ 11027 w 14025"/>
                <a:gd name="connsiteY2" fmla="*/ 4950 h 9699"/>
                <a:gd name="connsiteX3" fmla="*/ 917 w 14025"/>
                <a:gd name="connsiteY3" fmla="*/ 3 h 9699"/>
                <a:gd name="connsiteX4" fmla="*/ 164 w 14025"/>
                <a:gd name="connsiteY4" fmla="*/ 325 h 9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5" h="9699">
                  <a:moveTo>
                    <a:pt x="164" y="325"/>
                  </a:moveTo>
                  <a:cubicBezTo>
                    <a:pt x="-1450" y="2261"/>
                    <a:pt x="9306" y="10113"/>
                    <a:pt x="13070" y="9683"/>
                  </a:cubicBezTo>
                  <a:cubicBezTo>
                    <a:pt x="14899" y="9468"/>
                    <a:pt x="14038" y="7424"/>
                    <a:pt x="11027" y="4950"/>
                  </a:cubicBezTo>
                  <a:cubicBezTo>
                    <a:pt x="8553" y="2907"/>
                    <a:pt x="3713" y="-105"/>
                    <a:pt x="917" y="3"/>
                  </a:cubicBezTo>
                  <a:cubicBezTo>
                    <a:pt x="701" y="3"/>
                    <a:pt x="379" y="110"/>
                    <a:pt x="164"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2" name="任意多边形: 形状 789">
              <a:extLst>
                <a:ext uri="{FF2B5EF4-FFF2-40B4-BE49-F238E27FC236}">
                  <a16:creationId xmlns:a16="http://schemas.microsoft.com/office/drawing/2014/main" xmlns="" id="{6AA1E748-C288-4271-A416-B06B311E4393}"/>
                </a:ext>
              </a:extLst>
            </p:cNvPr>
            <p:cNvSpPr/>
            <p:nvPr/>
          </p:nvSpPr>
          <p:spPr>
            <a:xfrm>
              <a:off x="1046617" y="526780"/>
              <a:ext cx="63515" cy="40532"/>
            </a:xfrm>
            <a:custGeom>
              <a:avLst/>
              <a:gdLst>
                <a:gd name="connsiteX0" fmla="*/ 11242 w 15031"/>
                <a:gd name="connsiteY0" fmla="*/ 4843 h 9592"/>
                <a:gd name="connsiteX1" fmla="*/ 594 w 15031"/>
                <a:gd name="connsiteY1" fmla="*/ 3 h 9592"/>
                <a:gd name="connsiteX2" fmla="*/ 56 w 15031"/>
                <a:gd name="connsiteY2" fmla="*/ 326 h 9592"/>
                <a:gd name="connsiteX3" fmla="*/ 14361 w 15031"/>
                <a:gd name="connsiteY3" fmla="*/ 9575 h 9592"/>
                <a:gd name="connsiteX4" fmla="*/ 11242 w 15031"/>
                <a:gd name="connsiteY4" fmla="*/ 4843 h 9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31" h="9592">
                  <a:moveTo>
                    <a:pt x="11242" y="4843"/>
                  </a:moveTo>
                  <a:cubicBezTo>
                    <a:pt x="8445" y="2799"/>
                    <a:pt x="3175" y="-105"/>
                    <a:pt x="594" y="3"/>
                  </a:cubicBezTo>
                  <a:cubicBezTo>
                    <a:pt x="379" y="3"/>
                    <a:pt x="164" y="110"/>
                    <a:pt x="56" y="326"/>
                  </a:cubicBezTo>
                  <a:cubicBezTo>
                    <a:pt x="-912" y="2262"/>
                    <a:pt x="10919" y="10006"/>
                    <a:pt x="14361" y="9575"/>
                  </a:cubicBezTo>
                  <a:cubicBezTo>
                    <a:pt x="15974" y="9253"/>
                    <a:pt x="14576" y="7209"/>
                    <a:pt x="11242" y="48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3" name="任意多边形: 形状 790">
              <a:extLst>
                <a:ext uri="{FF2B5EF4-FFF2-40B4-BE49-F238E27FC236}">
                  <a16:creationId xmlns:a16="http://schemas.microsoft.com/office/drawing/2014/main" xmlns="" id="{DA06460E-2777-46FA-9319-029A6ECA69ED}"/>
                </a:ext>
              </a:extLst>
            </p:cNvPr>
            <p:cNvSpPr/>
            <p:nvPr/>
          </p:nvSpPr>
          <p:spPr>
            <a:xfrm>
              <a:off x="1138748" y="514961"/>
              <a:ext cx="67339" cy="39661"/>
            </a:xfrm>
            <a:custGeom>
              <a:avLst/>
              <a:gdLst>
                <a:gd name="connsiteX0" fmla="*/ 11380 w 15936"/>
                <a:gd name="connsiteY0" fmla="*/ 4736 h 9386"/>
                <a:gd name="connsiteX1" fmla="*/ 409 w 15936"/>
                <a:gd name="connsiteY1" fmla="*/ 3 h 9386"/>
                <a:gd name="connsiteX2" fmla="*/ 86 w 15936"/>
                <a:gd name="connsiteY2" fmla="*/ 218 h 9386"/>
                <a:gd name="connsiteX3" fmla="*/ 15467 w 15936"/>
                <a:gd name="connsiteY3" fmla="*/ 9361 h 9386"/>
                <a:gd name="connsiteX4" fmla="*/ 11380 w 15936"/>
                <a:gd name="connsiteY4" fmla="*/ 4736 h 9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6" h="9386">
                  <a:moveTo>
                    <a:pt x="11380" y="4736"/>
                  </a:moveTo>
                  <a:cubicBezTo>
                    <a:pt x="7723" y="2370"/>
                    <a:pt x="2560" y="-104"/>
                    <a:pt x="409" y="3"/>
                  </a:cubicBezTo>
                  <a:cubicBezTo>
                    <a:pt x="301" y="3"/>
                    <a:pt x="86" y="111"/>
                    <a:pt x="86" y="218"/>
                  </a:cubicBezTo>
                  <a:cubicBezTo>
                    <a:pt x="-1204" y="1832"/>
                    <a:pt x="12348" y="9899"/>
                    <a:pt x="15467" y="9361"/>
                  </a:cubicBezTo>
                  <a:cubicBezTo>
                    <a:pt x="16865" y="9146"/>
                    <a:pt x="15037" y="7102"/>
                    <a:pt x="11380" y="47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4" name="任意多边形: 形状 791">
              <a:extLst>
                <a:ext uri="{FF2B5EF4-FFF2-40B4-BE49-F238E27FC236}">
                  <a16:creationId xmlns:a16="http://schemas.microsoft.com/office/drawing/2014/main" xmlns="" id="{5B24A564-F8EF-4E6B-B663-FC8A37D77DB6}"/>
                </a:ext>
              </a:extLst>
            </p:cNvPr>
            <p:cNvSpPr/>
            <p:nvPr/>
          </p:nvSpPr>
          <p:spPr>
            <a:xfrm>
              <a:off x="1217653" y="503142"/>
              <a:ext cx="71379" cy="39167"/>
            </a:xfrm>
            <a:custGeom>
              <a:avLst/>
              <a:gdLst>
                <a:gd name="connsiteX0" fmla="*/ 11637 w 16892"/>
                <a:gd name="connsiteY0" fmla="*/ 4628 h 9269"/>
                <a:gd name="connsiteX1" fmla="*/ 343 w 16892"/>
                <a:gd name="connsiteY1" fmla="*/ 3 h 9269"/>
                <a:gd name="connsiteX2" fmla="*/ 21 w 16892"/>
                <a:gd name="connsiteY2" fmla="*/ 218 h 9269"/>
                <a:gd name="connsiteX3" fmla="*/ 16477 w 16892"/>
                <a:gd name="connsiteY3" fmla="*/ 9253 h 9269"/>
                <a:gd name="connsiteX4" fmla="*/ 11637 w 16892"/>
                <a:gd name="connsiteY4" fmla="*/ 4628 h 9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92" h="9269">
                  <a:moveTo>
                    <a:pt x="11637" y="4628"/>
                  </a:moveTo>
                  <a:cubicBezTo>
                    <a:pt x="7657" y="2370"/>
                    <a:pt x="2279" y="-104"/>
                    <a:pt x="343" y="3"/>
                  </a:cubicBezTo>
                  <a:cubicBezTo>
                    <a:pt x="236" y="3"/>
                    <a:pt x="128" y="111"/>
                    <a:pt x="21" y="218"/>
                  </a:cubicBezTo>
                  <a:cubicBezTo>
                    <a:pt x="-625" y="1724"/>
                    <a:pt x="14003" y="9683"/>
                    <a:pt x="16477" y="9253"/>
                  </a:cubicBezTo>
                  <a:cubicBezTo>
                    <a:pt x="17875" y="8931"/>
                    <a:pt x="15616" y="6887"/>
                    <a:pt x="11637" y="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5" name="任意多边形: 形状 792">
              <a:extLst>
                <a:ext uri="{FF2B5EF4-FFF2-40B4-BE49-F238E27FC236}">
                  <a16:creationId xmlns:a16="http://schemas.microsoft.com/office/drawing/2014/main" xmlns="" id="{DC5F0D8F-3152-4897-A676-0CF79EBF8ABD}"/>
                </a:ext>
              </a:extLst>
            </p:cNvPr>
            <p:cNvSpPr/>
            <p:nvPr/>
          </p:nvSpPr>
          <p:spPr>
            <a:xfrm>
              <a:off x="1285153" y="490419"/>
              <a:ext cx="74362" cy="38297"/>
            </a:xfrm>
            <a:custGeom>
              <a:avLst/>
              <a:gdLst>
                <a:gd name="connsiteX0" fmla="*/ 73 w 17598"/>
                <a:gd name="connsiteY0" fmla="*/ 111 h 9063"/>
                <a:gd name="connsiteX1" fmla="*/ 17389 w 17598"/>
                <a:gd name="connsiteY1" fmla="*/ 9038 h 9063"/>
                <a:gd name="connsiteX2" fmla="*/ 11581 w 17598"/>
                <a:gd name="connsiteY2" fmla="*/ 4521 h 9063"/>
                <a:gd name="connsiteX3" fmla="*/ 180 w 17598"/>
                <a:gd name="connsiteY3" fmla="*/ 4 h 9063"/>
                <a:gd name="connsiteX4" fmla="*/ 73 w 17598"/>
                <a:gd name="connsiteY4" fmla="*/ 111 h 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8" h="9063">
                  <a:moveTo>
                    <a:pt x="73" y="111"/>
                  </a:moveTo>
                  <a:cubicBezTo>
                    <a:pt x="-1218" y="1294"/>
                    <a:pt x="15023" y="9576"/>
                    <a:pt x="17389" y="9038"/>
                  </a:cubicBezTo>
                  <a:cubicBezTo>
                    <a:pt x="18357" y="8823"/>
                    <a:pt x="15884" y="6780"/>
                    <a:pt x="11581" y="4521"/>
                  </a:cubicBezTo>
                  <a:cubicBezTo>
                    <a:pt x="7387" y="2262"/>
                    <a:pt x="1794" y="-104"/>
                    <a:pt x="180" y="4"/>
                  </a:cubicBezTo>
                  <a:cubicBezTo>
                    <a:pt x="180" y="4"/>
                    <a:pt x="180" y="4"/>
                    <a:pt x="73" y="1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6" name="任意多边形: 形状 793">
              <a:extLst>
                <a:ext uri="{FF2B5EF4-FFF2-40B4-BE49-F238E27FC236}">
                  <a16:creationId xmlns:a16="http://schemas.microsoft.com/office/drawing/2014/main" xmlns="" id="{05B8FE0D-5ACB-4A82-888F-2BC995B3B409}"/>
                </a:ext>
              </a:extLst>
            </p:cNvPr>
            <p:cNvSpPr/>
            <p:nvPr/>
          </p:nvSpPr>
          <p:spPr>
            <a:xfrm>
              <a:off x="1340449" y="477691"/>
              <a:ext cx="77274" cy="37490"/>
            </a:xfrm>
            <a:custGeom>
              <a:avLst/>
              <a:gdLst>
                <a:gd name="connsiteX0" fmla="*/ 11617 w 18287"/>
                <a:gd name="connsiteY0" fmla="*/ 4413 h 8872"/>
                <a:gd name="connsiteX1" fmla="*/ 108 w 18287"/>
                <a:gd name="connsiteY1" fmla="*/ 4 h 8872"/>
                <a:gd name="connsiteX2" fmla="*/ 1 w 18287"/>
                <a:gd name="connsiteY2" fmla="*/ 111 h 8872"/>
                <a:gd name="connsiteX3" fmla="*/ 18285 w 18287"/>
                <a:gd name="connsiteY3" fmla="*/ 8823 h 8872"/>
                <a:gd name="connsiteX4" fmla="*/ 11617 w 18287"/>
                <a:gd name="connsiteY4" fmla="*/ 4413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8872">
                  <a:moveTo>
                    <a:pt x="11617" y="4413"/>
                  </a:moveTo>
                  <a:cubicBezTo>
                    <a:pt x="7207" y="2155"/>
                    <a:pt x="1506" y="-104"/>
                    <a:pt x="108" y="4"/>
                  </a:cubicBezTo>
                  <a:cubicBezTo>
                    <a:pt x="108" y="4"/>
                    <a:pt x="1" y="4"/>
                    <a:pt x="1" y="111"/>
                  </a:cubicBezTo>
                  <a:cubicBezTo>
                    <a:pt x="-107" y="1509"/>
                    <a:pt x="16887" y="9576"/>
                    <a:pt x="18285" y="8823"/>
                  </a:cubicBezTo>
                  <a:cubicBezTo>
                    <a:pt x="18393" y="8070"/>
                    <a:pt x="14736" y="5919"/>
                    <a:pt x="11617" y="44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7" name="任意多边形: 形状 794">
              <a:extLst>
                <a:ext uri="{FF2B5EF4-FFF2-40B4-BE49-F238E27FC236}">
                  <a16:creationId xmlns:a16="http://schemas.microsoft.com/office/drawing/2014/main" xmlns="" id="{3C4C7DC3-7493-432D-ABC2-9BDF9C7A5814}"/>
                </a:ext>
              </a:extLst>
            </p:cNvPr>
            <p:cNvSpPr/>
            <p:nvPr/>
          </p:nvSpPr>
          <p:spPr>
            <a:xfrm>
              <a:off x="1382722" y="464511"/>
              <a:ext cx="79534" cy="36585"/>
            </a:xfrm>
            <a:custGeom>
              <a:avLst/>
              <a:gdLst>
                <a:gd name="connsiteX0" fmla="*/ 11508 w 18822"/>
                <a:gd name="connsiteY0" fmla="*/ 4306 h 8658"/>
                <a:gd name="connsiteX1" fmla="*/ 108 w 18822"/>
                <a:gd name="connsiteY1" fmla="*/ 4 h 8658"/>
                <a:gd name="connsiteX2" fmla="*/ 0 w 18822"/>
                <a:gd name="connsiteY2" fmla="*/ 111 h 8658"/>
                <a:gd name="connsiteX3" fmla="*/ 18822 w 18822"/>
                <a:gd name="connsiteY3" fmla="*/ 8608 h 8658"/>
                <a:gd name="connsiteX4" fmla="*/ 11508 w 18822"/>
                <a:gd name="connsiteY4" fmla="*/ 4306 h 8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22" h="8658">
                  <a:moveTo>
                    <a:pt x="11508" y="4306"/>
                  </a:moveTo>
                  <a:cubicBezTo>
                    <a:pt x="6884" y="2155"/>
                    <a:pt x="1183" y="-104"/>
                    <a:pt x="108" y="4"/>
                  </a:cubicBezTo>
                  <a:cubicBezTo>
                    <a:pt x="108" y="4"/>
                    <a:pt x="108" y="4"/>
                    <a:pt x="0" y="111"/>
                  </a:cubicBezTo>
                  <a:cubicBezTo>
                    <a:pt x="430" y="1402"/>
                    <a:pt x="17962" y="9361"/>
                    <a:pt x="18822" y="8608"/>
                  </a:cubicBezTo>
                  <a:cubicBezTo>
                    <a:pt x="18715" y="7855"/>
                    <a:pt x="14197" y="5489"/>
                    <a:pt x="11508" y="43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8" name="任意多边形: 形状 795">
              <a:extLst>
                <a:ext uri="{FF2B5EF4-FFF2-40B4-BE49-F238E27FC236}">
                  <a16:creationId xmlns:a16="http://schemas.microsoft.com/office/drawing/2014/main" xmlns="" id="{81FA37A7-B720-4429-8125-BF642CE48294}"/>
                </a:ext>
              </a:extLst>
            </p:cNvPr>
            <p:cNvSpPr/>
            <p:nvPr/>
          </p:nvSpPr>
          <p:spPr>
            <a:xfrm>
              <a:off x="1412263" y="451598"/>
              <a:ext cx="80895" cy="35351"/>
            </a:xfrm>
            <a:custGeom>
              <a:avLst/>
              <a:gdLst>
                <a:gd name="connsiteX0" fmla="*/ 0 w 19144"/>
                <a:gd name="connsiteY0" fmla="*/ 48 h 8366"/>
                <a:gd name="connsiteX1" fmla="*/ 19145 w 19144"/>
                <a:gd name="connsiteY1" fmla="*/ 8330 h 8366"/>
                <a:gd name="connsiteX2" fmla="*/ 11293 w 19144"/>
                <a:gd name="connsiteY2" fmla="*/ 4135 h 8366"/>
                <a:gd name="connsiteX3" fmla="*/ 0 w 19144"/>
                <a:gd name="connsiteY3" fmla="*/ 48 h 8366"/>
                <a:gd name="connsiteX4" fmla="*/ 0 w 19144"/>
                <a:gd name="connsiteY4" fmla="*/ 48 h 8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4" h="8366">
                  <a:moveTo>
                    <a:pt x="0" y="48"/>
                  </a:moveTo>
                  <a:cubicBezTo>
                    <a:pt x="645" y="908"/>
                    <a:pt x="18069" y="8975"/>
                    <a:pt x="19145" y="8330"/>
                  </a:cubicBezTo>
                  <a:cubicBezTo>
                    <a:pt x="18715" y="7577"/>
                    <a:pt x="13982" y="5318"/>
                    <a:pt x="11293" y="4135"/>
                  </a:cubicBezTo>
                  <a:cubicBezTo>
                    <a:pt x="6561" y="1984"/>
                    <a:pt x="860" y="-167"/>
                    <a:pt x="0" y="48"/>
                  </a:cubicBezTo>
                  <a:cubicBezTo>
                    <a:pt x="0" y="-60"/>
                    <a:pt x="0" y="48"/>
                    <a:pt x="0"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9" name="任意多边形: 形状 796">
              <a:extLst>
                <a:ext uri="{FF2B5EF4-FFF2-40B4-BE49-F238E27FC236}">
                  <a16:creationId xmlns:a16="http://schemas.microsoft.com/office/drawing/2014/main" xmlns="" id="{CD976F85-0668-4209-9CD4-E1A6E290C344}"/>
                </a:ext>
              </a:extLst>
            </p:cNvPr>
            <p:cNvSpPr/>
            <p:nvPr/>
          </p:nvSpPr>
          <p:spPr>
            <a:xfrm>
              <a:off x="1428624" y="438165"/>
              <a:ext cx="81803" cy="34743"/>
            </a:xfrm>
            <a:custGeom>
              <a:avLst/>
              <a:gdLst>
                <a:gd name="connsiteX0" fmla="*/ 19360 w 19359"/>
                <a:gd name="connsiteY0" fmla="*/ 8174 h 8222"/>
                <a:gd name="connsiteX1" fmla="*/ 10971 w 19359"/>
                <a:gd name="connsiteY1" fmla="*/ 4087 h 8222"/>
                <a:gd name="connsiteX2" fmla="*/ 0 w 19359"/>
                <a:gd name="connsiteY2" fmla="*/ 0 h 8222"/>
                <a:gd name="connsiteX3" fmla="*/ 19360 w 19359"/>
                <a:gd name="connsiteY3" fmla="*/ 8174 h 8222"/>
                <a:gd name="connsiteX4" fmla="*/ 19360 w 19359"/>
                <a:gd name="connsiteY4" fmla="*/ 8174 h 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9" h="8222">
                  <a:moveTo>
                    <a:pt x="19360" y="8174"/>
                  </a:moveTo>
                  <a:cubicBezTo>
                    <a:pt x="18607" y="7529"/>
                    <a:pt x="14520" y="5593"/>
                    <a:pt x="10971" y="4087"/>
                  </a:cubicBezTo>
                  <a:cubicBezTo>
                    <a:pt x="7852" y="2796"/>
                    <a:pt x="1183" y="0"/>
                    <a:pt x="0" y="0"/>
                  </a:cubicBezTo>
                  <a:cubicBezTo>
                    <a:pt x="215" y="753"/>
                    <a:pt x="17316" y="8067"/>
                    <a:pt x="19360" y="8174"/>
                  </a:cubicBezTo>
                  <a:cubicBezTo>
                    <a:pt x="19252" y="8282"/>
                    <a:pt x="19252" y="8174"/>
                    <a:pt x="19360"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10" name="任意多边形: 形状 797">
              <a:extLst>
                <a:ext uri="{FF2B5EF4-FFF2-40B4-BE49-F238E27FC236}">
                  <a16:creationId xmlns:a16="http://schemas.microsoft.com/office/drawing/2014/main" xmlns="" id="{5F2FF036-E193-413F-8CAC-B085887199F6}"/>
                </a:ext>
              </a:extLst>
            </p:cNvPr>
            <p:cNvSpPr/>
            <p:nvPr/>
          </p:nvSpPr>
          <p:spPr>
            <a:xfrm>
              <a:off x="1431350" y="425441"/>
              <a:ext cx="81808" cy="34084"/>
            </a:xfrm>
            <a:custGeom>
              <a:avLst/>
              <a:gdLst>
                <a:gd name="connsiteX0" fmla="*/ 0 w 19360"/>
                <a:gd name="connsiteY0" fmla="*/ 0 h 8066"/>
                <a:gd name="connsiteX1" fmla="*/ 19252 w 19360"/>
                <a:gd name="connsiteY1" fmla="*/ 8067 h 8066"/>
                <a:gd name="connsiteX2" fmla="*/ 19360 w 19360"/>
                <a:gd name="connsiteY2" fmla="*/ 7959 h 8066"/>
                <a:gd name="connsiteX3" fmla="*/ 10648 w 19360"/>
                <a:gd name="connsiteY3" fmla="*/ 3980 h 8066"/>
                <a:gd name="connsiteX4" fmla="*/ 0 w 19360"/>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60" h="8066">
                  <a:moveTo>
                    <a:pt x="0" y="0"/>
                  </a:moveTo>
                  <a:cubicBezTo>
                    <a:pt x="645" y="645"/>
                    <a:pt x="16779" y="7421"/>
                    <a:pt x="19252" y="8067"/>
                  </a:cubicBezTo>
                  <a:cubicBezTo>
                    <a:pt x="19252" y="8067"/>
                    <a:pt x="19360" y="8067"/>
                    <a:pt x="19360" y="7959"/>
                  </a:cubicBezTo>
                  <a:cubicBezTo>
                    <a:pt x="18392" y="7314"/>
                    <a:pt x="14090" y="5378"/>
                    <a:pt x="10648" y="3980"/>
                  </a:cubicBezTo>
                  <a:cubicBezTo>
                    <a:pt x="6776" y="2366"/>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11" name="任意多边形: 形状 798">
              <a:extLst>
                <a:ext uri="{FF2B5EF4-FFF2-40B4-BE49-F238E27FC236}">
                  <a16:creationId xmlns:a16="http://schemas.microsoft.com/office/drawing/2014/main" xmlns="" id="{7BDF703F-2547-45E0-9123-F5D3782961EF}"/>
                </a:ext>
              </a:extLst>
            </p:cNvPr>
            <p:cNvSpPr/>
            <p:nvPr/>
          </p:nvSpPr>
          <p:spPr>
            <a:xfrm>
              <a:off x="1420444" y="412714"/>
              <a:ext cx="81351" cy="33175"/>
            </a:xfrm>
            <a:custGeom>
              <a:avLst/>
              <a:gdLst>
                <a:gd name="connsiteX0" fmla="*/ 0 w 19252"/>
                <a:gd name="connsiteY0" fmla="*/ 0 h 7851"/>
                <a:gd name="connsiteX1" fmla="*/ 19252 w 19252"/>
                <a:gd name="connsiteY1" fmla="*/ 7852 h 7851"/>
                <a:gd name="connsiteX2" fmla="*/ 10110 w 19252"/>
                <a:gd name="connsiteY2" fmla="*/ 3872 h 7851"/>
                <a:gd name="connsiteX3" fmla="*/ 0 w 19252"/>
                <a:gd name="connsiteY3" fmla="*/ 0 h 7851"/>
              </a:gdLst>
              <a:ahLst/>
              <a:cxnLst>
                <a:cxn ang="0">
                  <a:pos x="connsiteX0" y="connsiteY0"/>
                </a:cxn>
                <a:cxn ang="0">
                  <a:pos x="connsiteX1" y="connsiteY1"/>
                </a:cxn>
                <a:cxn ang="0">
                  <a:pos x="connsiteX2" y="connsiteY2"/>
                </a:cxn>
                <a:cxn ang="0">
                  <a:pos x="connsiteX3" y="connsiteY3"/>
                </a:cxn>
              </a:cxnLst>
              <a:rect l="l" t="t" r="r" b="b"/>
              <a:pathLst>
                <a:path w="19252" h="7851">
                  <a:moveTo>
                    <a:pt x="0" y="0"/>
                  </a:moveTo>
                  <a:cubicBezTo>
                    <a:pt x="107" y="108"/>
                    <a:pt x="17854" y="7529"/>
                    <a:pt x="19252" y="7852"/>
                  </a:cubicBezTo>
                  <a:cubicBezTo>
                    <a:pt x="18607" y="7421"/>
                    <a:pt x="14412" y="5593"/>
                    <a:pt x="10110" y="3872"/>
                  </a:cubicBezTo>
                  <a:cubicBezTo>
                    <a:pt x="8174" y="3012"/>
                    <a:pt x="1076" y="215"/>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12" name="任意多边形: 形状 799">
              <a:extLst>
                <a:ext uri="{FF2B5EF4-FFF2-40B4-BE49-F238E27FC236}">
                  <a16:creationId xmlns:a16="http://schemas.microsoft.com/office/drawing/2014/main" xmlns="" id="{7F7BB164-4C27-48D3-8851-CE662A6BDDEB}"/>
                </a:ext>
              </a:extLst>
            </p:cNvPr>
            <p:cNvSpPr/>
            <p:nvPr/>
          </p:nvSpPr>
          <p:spPr>
            <a:xfrm>
              <a:off x="1395445" y="399991"/>
              <a:ext cx="71354" cy="28633"/>
            </a:xfrm>
            <a:custGeom>
              <a:avLst/>
              <a:gdLst>
                <a:gd name="connsiteX0" fmla="*/ 16886 w 16886"/>
                <a:gd name="connsiteY0" fmla="*/ 6776 h 6776"/>
                <a:gd name="connsiteX1" fmla="*/ 0 w 16886"/>
                <a:gd name="connsiteY1" fmla="*/ 0 h 6776"/>
                <a:gd name="connsiteX2" fmla="*/ 430 w 16886"/>
                <a:gd name="connsiteY2" fmla="*/ 215 h 6776"/>
                <a:gd name="connsiteX3" fmla="*/ 16886 w 16886"/>
                <a:gd name="connsiteY3" fmla="*/ 6776 h 6776"/>
              </a:gdLst>
              <a:ahLst/>
              <a:cxnLst>
                <a:cxn ang="0">
                  <a:pos x="connsiteX0" y="connsiteY0"/>
                </a:cxn>
                <a:cxn ang="0">
                  <a:pos x="connsiteX1" y="connsiteY1"/>
                </a:cxn>
                <a:cxn ang="0">
                  <a:pos x="connsiteX2" y="connsiteY2"/>
                </a:cxn>
                <a:cxn ang="0">
                  <a:pos x="connsiteX3" y="connsiteY3"/>
                </a:cxn>
              </a:cxnLst>
              <a:rect l="l" t="t" r="r" b="b"/>
              <a:pathLst>
                <a:path w="16886" h="6776">
                  <a:moveTo>
                    <a:pt x="16886" y="6776"/>
                  </a:moveTo>
                  <a:cubicBezTo>
                    <a:pt x="8389" y="3227"/>
                    <a:pt x="108" y="0"/>
                    <a:pt x="0" y="0"/>
                  </a:cubicBezTo>
                  <a:cubicBezTo>
                    <a:pt x="108" y="108"/>
                    <a:pt x="323" y="108"/>
                    <a:pt x="430" y="215"/>
                  </a:cubicBezTo>
                  <a:lnTo>
                    <a:pt x="16886" y="677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729" name="任意多边形: 形状 816">
              <a:extLst>
                <a:ext uri="{FF2B5EF4-FFF2-40B4-BE49-F238E27FC236}">
                  <a16:creationId xmlns:a16="http://schemas.microsoft.com/office/drawing/2014/main" xmlns="" id="{1093419D-A978-41EE-89C9-893967B9CBCB}"/>
                </a:ext>
              </a:extLst>
            </p:cNvPr>
            <p:cNvSpPr/>
            <p:nvPr/>
          </p:nvSpPr>
          <p:spPr>
            <a:xfrm>
              <a:off x="93601" y="683136"/>
              <a:ext cx="40278" cy="48358"/>
            </a:xfrm>
            <a:custGeom>
              <a:avLst/>
              <a:gdLst>
                <a:gd name="connsiteX0" fmla="*/ 4885 w 9532"/>
                <a:gd name="connsiteY0" fmla="*/ 0 h 11444"/>
                <a:gd name="connsiteX1" fmla="*/ 1228 w 9532"/>
                <a:gd name="connsiteY1" fmla="*/ 9788 h 11444"/>
                <a:gd name="connsiteX2" fmla="*/ 9510 w 9532"/>
                <a:gd name="connsiteY2" fmla="*/ 6131 h 11444"/>
                <a:gd name="connsiteX3" fmla="*/ 4885 w 9532"/>
                <a:gd name="connsiteY3" fmla="*/ 0 h 11444"/>
              </a:gdLst>
              <a:ahLst/>
              <a:cxnLst>
                <a:cxn ang="0">
                  <a:pos x="connsiteX0" y="connsiteY0"/>
                </a:cxn>
                <a:cxn ang="0">
                  <a:pos x="connsiteX1" y="connsiteY1"/>
                </a:cxn>
                <a:cxn ang="0">
                  <a:pos x="connsiteX2" y="connsiteY2"/>
                </a:cxn>
                <a:cxn ang="0">
                  <a:pos x="connsiteX3" y="connsiteY3"/>
                </a:cxn>
              </a:cxnLst>
              <a:rect l="l" t="t" r="r" b="b"/>
              <a:pathLst>
                <a:path w="9532" h="11444">
                  <a:moveTo>
                    <a:pt x="4885" y="0"/>
                  </a:moveTo>
                  <a:cubicBezTo>
                    <a:pt x="260" y="323"/>
                    <a:pt x="-1353" y="6561"/>
                    <a:pt x="1228" y="9788"/>
                  </a:cubicBezTo>
                  <a:cubicBezTo>
                    <a:pt x="4025" y="13229"/>
                    <a:pt x="9080" y="10971"/>
                    <a:pt x="9510" y="6131"/>
                  </a:cubicBezTo>
                  <a:cubicBezTo>
                    <a:pt x="9725" y="3657"/>
                    <a:pt x="8435" y="108"/>
                    <a:pt x="488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0" name="任意多边形: 形状 817">
              <a:extLst>
                <a:ext uri="{FF2B5EF4-FFF2-40B4-BE49-F238E27FC236}">
                  <a16:creationId xmlns:a16="http://schemas.microsoft.com/office/drawing/2014/main" xmlns="" id="{1AF110C7-D12D-40CA-B562-0C2F3E63E9E3}"/>
                </a:ext>
              </a:extLst>
            </p:cNvPr>
            <p:cNvSpPr/>
            <p:nvPr/>
          </p:nvSpPr>
          <p:spPr>
            <a:xfrm>
              <a:off x="249077" y="679954"/>
              <a:ext cx="40671" cy="47808"/>
            </a:xfrm>
            <a:custGeom>
              <a:avLst/>
              <a:gdLst>
                <a:gd name="connsiteX0" fmla="*/ 9608 w 9625"/>
                <a:gd name="connsiteY0" fmla="*/ 6023 h 11314"/>
                <a:gd name="connsiteX1" fmla="*/ 3908 w 9625"/>
                <a:gd name="connsiteY1" fmla="*/ 0 h 11314"/>
                <a:gd name="connsiteX2" fmla="*/ 3477 w 9625"/>
                <a:gd name="connsiteY2" fmla="*/ 0 h 11314"/>
                <a:gd name="connsiteX3" fmla="*/ 2402 w 9625"/>
                <a:gd name="connsiteY3" fmla="*/ 10110 h 11314"/>
                <a:gd name="connsiteX4" fmla="*/ 9608 w 9625"/>
                <a:gd name="connsiteY4" fmla="*/ 6023 h 11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5" h="11314">
                  <a:moveTo>
                    <a:pt x="9608" y="6023"/>
                  </a:moveTo>
                  <a:cubicBezTo>
                    <a:pt x="9393" y="3549"/>
                    <a:pt x="7457" y="108"/>
                    <a:pt x="3908" y="0"/>
                  </a:cubicBezTo>
                  <a:cubicBezTo>
                    <a:pt x="3800" y="0"/>
                    <a:pt x="3585" y="0"/>
                    <a:pt x="3477" y="0"/>
                  </a:cubicBezTo>
                  <a:cubicBezTo>
                    <a:pt x="-610" y="645"/>
                    <a:pt x="-1255" y="6991"/>
                    <a:pt x="2402" y="10110"/>
                  </a:cubicBezTo>
                  <a:cubicBezTo>
                    <a:pt x="5629" y="12907"/>
                    <a:pt x="9931" y="10540"/>
                    <a:pt x="9608" y="60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1" name="任意多边形: 形状 818">
              <a:extLst>
                <a:ext uri="{FF2B5EF4-FFF2-40B4-BE49-F238E27FC236}">
                  <a16:creationId xmlns:a16="http://schemas.microsoft.com/office/drawing/2014/main" xmlns="" id="{325FAFC2-C9E7-41E2-8642-3AE0D7AAE40F}"/>
                </a:ext>
              </a:extLst>
            </p:cNvPr>
            <p:cNvSpPr/>
            <p:nvPr/>
          </p:nvSpPr>
          <p:spPr>
            <a:xfrm>
              <a:off x="402944" y="674498"/>
              <a:ext cx="43143" cy="47437"/>
            </a:xfrm>
            <a:custGeom>
              <a:avLst/>
              <a:gdLst>
                <a:gd name="connsiteX0" fmla="*/ 3203 w 10210"/>
                <a:gd name="connsiteY0" fmla="*/ 0 h 11226"/>
                <a:gd name="connsiteX1" fmla="*/ 2343 w 10210"/>
                <a:gd name="connsiteY1" fmla="*/ 108 h 11226"/>
                <a:gd name="connsiteX2" fmla="*/ 3848 w 10210"/>
                <a:gd name="connsiteY2" fmla="*/ 10325 h 11226"/>
                <a:gd name="connsiteX3" fmla="*/ 9979 w 10210"/>
                <a:gd name="connsiteY3" fmla="*/ 5916 h 11226"/>
                <a:gd name="connsiteX4" fmla="*/ 3203 w 10210"/>
                <a:gd name="connsiteY4" fmla="*/ 0 h 11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0" h="11226">
                  <a:moveTo>
                    <a:pt x="3203" y="0"/>
                  </a:moveTo>
                  <a:cubicBezTo>
                    <a:pt x="2880" y="0"/>
                    <a:pt x="2558" y="108"/>
                    <a:pt x="2343" y="108"/>
                  </a:cubicBezTo>
                  <a:cubicBezTo>
                    <a:pt x="-1422" y="1291"/>
                    <a:pt x="-454" y="7744"/>
                    <a:pt x="3848" y="10325"/>
                  </a:cubicBezTo>
                  <a:cubicBezTo>
                    <a:pt x="7613" y="12692"/>
                    <a:pt x="11162" y="10110"/>
                    <a:pt x="9979" y="5916"/>
                  </a:cubicBezTo>
                  <a:cubicBezTo>
                    <a:pt x="9334" y="3549"/>
                    <a:pt x="6752" y="108"/>
                    <a:pt x="32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2" name="任意多边形: 形状 819">
              <a:extLst>
                <a:ext uri="{FF2B5EF4-FFF2-40B4-BE49-F238E27FC236}">
                  <a16:creationId xmlns:a16="http://schemas.microsoft.com/office/drawing/2014/main" xmlns="" id="{B3892A25-79F7-4D25-BF83-17AF693C5099}"/>
                </a:ext>
              </a:extLst>
            </p:cNvPr>
            <p:cNvSpPr/>
            <p:nvPr/>
          </p:nvSpPr>
          <p:spPr>
            <a:xfrm>
              <a:off x="554605" y="668139"/>
              <a:ext cx="46169" cy="47361"/>
            </a:xfrm>
            <a:custGeom>
              <a:avLst/>
              <a:gdLst>
                <a:gd name="connsiteX0" fmla="*/ 10442 w 10926"/>
                <a:gd name="connsiteY0" fmla="*/ 5916 h 11208"/>
                <a:gd name="connsiteX1" fmla="*/ 2698 w 10926"/>
                <a:gd name="connsiteY1" fmla="*/ 0 h 11208"/>
                <a:gd name="connsiteX2" fmla="*/ 1407 w 10926"/>
                <a:gd name="connsiteY2" fmla="*/ 323 h 11208"/>
                <a:gd name="connsiteX3" fmla="*/ 6032 w 10926"/>
                <a:gd name="connsiteY3" fmla="*/ 10863 h 11208"/>
                <a:gd name="connsiteX4" fmla="*/ 10442 w 10926"/>
                <a:gd name="connsiteY4" fmla="*/ 5916 h 11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6" h="11208">
                  <a:moveTo>
                    <a:pt x="10442" y="5916"/>
                  </a:moveTo>
                  <a:cubicBezTo>
                    <a:pt x="9367" y="3549"/>
                    <a:pt x="6355" y="108"/>
                    <a:pt x="2698" y="0"/>
                  </a:cubicBezTo>
                  <a:cubicBezTo>
                    <a:pt x="2375" y="0"/>
                    <a:pt x="1838" y="108"/>
                    <a:pt x="1407" y="323"/>
                  </a:cubicBezTo>
                  <a:cubicBezTo>
                    <a:pt x="-1927" y="2044"/>
                    <a:pt x="1085" y="9035"/>
                    <a:pt x="6032" y="10863"/>
                  </a:cubicBezTo>
                  <a:cubicBezTo>
                    <a:pt x="9797" y="12154"/>
                    <a:pt x="11948" y="9680"/>
                    <a:pt x="10442"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3" name="任意多边形: 形状 820">
              <a:extLst>
                <a:ext uri="{FF2B5EF4-FFF2-40B4-BE49-F238E27FC236}">
                  <a16:creationId xmlns:a16="http://schemas.microsoft.com/office/drawing/2014/main" xmlns="" id="{32D3E8B9-AE9E-48F4-86E5-6E3632BBD1B2}"/>
                </a:ext>
              </a:extLst>
            </p:cNvPr>
            <p:cNvSpPr/>
            <p:nvPr/>
          </p:nvSpPr>
          <p:spPr>
            <a:xfrm>
              <a:off x="703651" y="659958"/>
              <a:ext cx="49968" cy="47082"/>
            </a:xfrm>
            <a:custGeom>
              <a:avLst/>
              <a:gdLst>
                <a:gd name="connsiteX0" fmla="*/ 10878 w 11825"/>
                <a:gd name="connsiteY0" fmla="*/ 5808 h 11142"/>
                <a:gd name="connsiteX1" fmla="*/ 2166 w 11825"/>
                <a:gd name="connsiteY1" fmla="*/ 0 h 11142"/>
                <a:gd name="connsiteX2" fmla="*/ 983 w 11825"/>
                <a:gd name="connsiteY2" fmla="*/ 323 h 11142"/>
                <a:gd name="connsiteX3" fmla="*/ 7974 w 11825"/>
                <a:gd name="connsiteY3" fmla="*/ 10971 h 11142"/>
                <a:gd name="connsiteX4" fmla="*/ 10878 w 11825"/>
                <a:gd name="connsiteY4" fmla="*/ 5808 h 1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5" h="11142">
                  <a:moveTo>
                    <a:pt x="10878" y="5808"/>
                  </a:moveTo>
                  <a:cubicBezTo>
                    <a:pt x="9480" y="3442"/>
                    <a:pt x="5823" y="0"/>
                    <a:pt x="2166" y="0"/>
                  </a:cubicBezTo>
                  <a:cubicBezTo>
                    <a:pt x="1844" y="0"/>
                    <a:pt x="1413" y="108"/>
                    <a:pt x="983" y="323"/>
                  </a:cubicBezTo>
                  <a:cubicBezTo>
                    <a:pt x="-2136" y="2151"/>
                    <a:pt x="2704" y="9572"/>
                    <a:pt x="7974" y="10971"/>
                  </a:cubicBezTo>
                  <a:cubicBezTo>
                    <a:pt x="11524" y="11831"/>
                    <a:pt x="12922" y="9357"/>
                    <a:pt x="10878"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4" name="任意多边形: 形状 821">
              <a:extLst>
                <a:ext uri="{FF2B5EF4-FFF2-40B4-BE49-F238E27FC236}">
                  <a16:creationId xmlns:a16="http://schemas.microsoft.com/office/drawing/2014/main" xmlns="" id="{466A7044-198A-4E70-BBF8-B1C18B532869}"/>
                </a:ext>
              </a:extLst>
            </p:cNvPr>
            <p:cNvSpPr/>
            <p:nvPr/>
          </p:nvSpPr>
          <p:spPr>
            <a:xfrm>
              <a:off x="848479" y="650413"/>
              <a:ext cx="54303" cy="46562"/>
            </a:xfrm>
            <a:custGeom>
              <a:avLst/>
              <a:gdLst>
                <a:gd name="connsiteX0" fmla="*/ 697 w 12851"/>
                <a:gd name="connsiteY0" fmla="*/ 323 h 11019"/>
                <a:gd name="connsiteX1" fmla="*/ 9946 w 12851"/>
                <a:gd name="connsiteY1" fmla="*/ 10971 h 11019"/>
                <a:gd name="connsiteX2" fmla="*/ 11345 w 12851"/>
                <a:gd name="connsiteY2" fmla="*/ 5700 h 11019"/>
                <a:gd name="connsiteX3" fmla="*/ 1772 w 12851"/>
                <a:gd name="connsiteY3" fmla="*/ 0 h 11019"/>
                <a:gd name="connsiteX4" fmla="*/ 697 w 12851"/>
                <a:gd name="connsiteY4" fmla="*/ 323 h 11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51" h="11019">
                  <a:moveTo>
                    <a:pt x="697" y="323"/>
                  </a:moveTo>
                  <a:cubicBezTo>
                    <a:pt x="-2207" y="2366"/>
                    <a:pt x="4569" y="10110"/>
                    <a:pt x="9946" y="10971"/>
                  </a:cubicBezTo>
                  <a:cubicBezTo>
                    <a:pt x="13173" y="11401"/>
                    <a:pt x="13818" y="8927"/>
                    <a:pt x="11345" y="5700"/>
                  </a:cubicBezTo>
                  <a:cubicBezTo>
                    <a:pt x="9516" y="3334"/>
                    <a:pt x="5322" y="0"/>
                    <a:pt x="1772" y="0"/>
                  </a:cubicBezTo>
                  <a:cubicBezTo>
                    <a:pt x="1450" y="0"/>
                    <a:pt x="1019" y="108"/>
                    <a:pt x="697"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5" name="任意多边形: 形状 822">
              <a:extLst>
                <a:ext uri="{FF2B5EF4-FFF2-40B4-BE49-F238E27FC236}">
                  <a16:creationId xmlns:a16="http://schemas.microsoft.com/office/drawing/2014/main" xmlns="" id="{57ED506C-4C80-42B4-8946-D00E5EADBE22}"/>
                </a:ext>
              </a:extLst>
            </p:cNvPr>
            <p:cNvSpPr/>
            <p:nvPr/>
          </p:nvSpPr>
          <p:spPr>
            <a:xfrm>
              <a:off x="986445" y="639494"/>
              <a:ext cx="57984" cy="45928"/>
            </a:xfrm>
            <a:custGeom>
              <a:avLst/>
              <a:gdLst>
                <a:gd name="connsiteX0" fmla="*/ 1389 w 13722"/>
                <a:gd name="connsiteY0" fmla="*/ 3 h 10869"/>
                <a:gd name="connsiteX1" fmla="*/ 421 w 13722"/>
                <a:gd name="connsiteY1" fmla="*/ 325 h 10869"/>
                <a:gd name="connsiteX2" fmla="*/ 11822 w 13722"/>
                <a:gd name="connsiteY2" fmla="*/ 10866 h 10869"/>
                <a:gd name="connsiteX3" fmla="*/ 11499 w 13722"/>
                <a:gd name="connsiteY3" fmla="*/ 5596 h 10869"/>
                <a:gd name="connsiteX4" fmla="*/ 1389 w 13722"/>
                <a:gd name="connsiteY4" fmla="*/ 3 h 10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2" h="10869">
                  <a:moveTo>
                    <a:pt x="1389" y="3"/>
                  </a:moveTo>
                  <a:cubicBezTo>
                    <a:pt x="1066" y="3"/>
                    <a:pt x="743" y="110"/>
                    <a:pt x="421" y="325"/>
                  </a:cubicBezTo>
                  <a:cubicBezTo>
                    <a:pt x="-2053" y="2369"/>
                    <a:pt x="6982" y="10651"/>
                    <a:pt x="11822" y="10866"/>
                  </a:cubicBezTo>
                  <a:cubicBezTo>
                    <a:pt x="14511" y="10973"/>
                    <a:pt x="14296" y="8607"/>
                    <a:pt x="11499" y="5596"/>
                  </a:cubicBezTo>
                  <a:cubicBezTo>
                    <a:pt x="9240" y="3122"/>
                    <a:pt x="4616" y="-105"/>
                    <a:pt x="1389"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6" name="任意多边形: 形状 823">
              <a:extLst>
                <a:ext uri="{FF2B5EF4-FFF2-40B4-BE49-F238E27FC236}">
                  <a16:creationId xmlns:a16="http://schemas.microsoft.com/office/drawing/2014/main" xmlns="" id="{AF1B1452-F009-423B-8074-9B2EA2A8171A}"/>
                </a:ext>
              </a:extLst>
            </p:cNvPr>
            <p:cNvSpPr/>
            <p:nvPr/>
          </p:nvSpPr>
          <p:spPr>
            <a:xfrm>
              <a:off x="1111789" y="627235"/>
              <a:ext cx="61233" cy="45096"/>
            </a:xfrm>
            <a:custGeom>
              <a:avLst/>
              <a:gdLst>
                <a:gd name="connsiteX0" fmla="*/ 11522 w 14491"/>
                <a:gd name="connsiteY0" fmla="*/ 5485 h 10672"/>
                <a:gd name="connsiteX1" fmla="*/ 982 w 14491"/>
                <a:gd name="connsiteY1" fmla="*/ 0 h 10672"/>
                <a:gd name="connsiteX2" fmla="*/ 229 w 14491"/>
                <a:gd name="connsiteY2" fmla="*/ 323 h 10672"/>
                <a:gd name="connsiteX3" fmla="*/ 13458 w 14491"/>
                <a:gd name="connsiteY3" fmla="*/ 10648 h 10672"/>
                <a:gd name="connsiteX4" fmla="*/ 11522 w 14491"/>
                <a:gd name="connsiteY4" fmla="*/ 5485 h 10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1" h="10672">
                  <a:moveTo>
                    <a:pt x="11522" y="5485"/>
                  </a:moveTo>
                  <a:cubicBezTo>
                    <a:pt x="8941" y="3119"/>
                    <a:pt x="3993" y="0"/>
                    <a:pt x="982" y="0"/>
                  </a:cubicBezTo>
                  <a:cubicBezTo>
                    <a:pt x="767" y="0"/>
                    <a:pt x="336" y="108"/>
                    <a:pt x="229" y="323"/>
                  </a:cubicBezTo>
                  <a:cubicBezTo>
                    <a:pt x="-1707" y="2689"/>
                    <a:pt x="9156" y="11186"/>
                    <a:pt x="13458" y="10648"/>
                  </a:cubicBezTo>
                  <a:cubicBezTo>
                    <a:pt x="15394" y="10540"/>
                    <a:pt x="14534" y="8174"/>
                    <a:pt x="11522"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7" name="任意多边形: 形状 824">
              <a:extLst>
                <a:ext uri="{FF2B5EF4-FFF2-40B4-BE49-F238E27FC236}">
                  <a16:creationId xmlns:a16="http://schemas.microsoft.com/office/drawing/2014/main" xmlns="" id="{41CED728-A327-475D-BAAC-B1DD0910B6BA}"/>
                </a:ext>
              </a:extLst>
            </p:cNvPr>
            <p:cNvSpPr/>
            <p:nvPr/>
          </p:nvSpPr>
          <p:spPr>
            <a:xfrm>
              <a:off x="1223307" y="614495"/>
              <a:ext cx="65205" cy="44614"/>
            </a:xfrm>
            <a:custGeom>
              <a:avLst/>
              <a:gdLst>
                <a:gd name="connsiteX0" fmla="*/ 11697 w 15431"/>
                <a:gd name="connsiteY0" fmla="*/ 5380 h 10558"/>
                <a:gd name="connsiteX1" fmla="*/ 11697 w 15431"/>
                <a:gd name="connsiteY1" fmla="*/ 5380 h 10558"/>
                <a:gd name="connsiteX2" fmla="*/ 727 w 15431"/>
                <a:gd name="connsiteY2" fmla="*/ 3 h 10558"/>
                <a:gd name="connsiteX3" fmla="*/ 81 w 15431"/>
                <a:gd name="connsiteY3" fmla="*/ 325 h 10558"/>
                <a:gd name="connsiteX4" fmla="*/ 14601 w 15431"/>
                <a:gd name="connsiteY4" fmla="*/ 10543 h 10558"/>
                <a:gd name="connsiteX5" fmla="*/ 11697 w 15431"/>
                <a:gd name="connsiteY5" fmla="*/ 5380 h 1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1" h="10558">
                  <a:moveTo>
                    <a:pt x="11697" y="5380"/>
                  </a:moveTo>
                  <a:lnTo>
                    <a:pt x="11697" y="5380"/>
                  </a:lnTo>
                  <a:cubicBezTo>
                    <a:pt x="8793" y="3122"/>
                    <a:pt x="3523" y="-105"/>
                    <a:pt x="727" y="3"/>
                  </a:cubicBezTo>
                  <a:cubicBezTo>
                    <a:pt x="512" y="110"/>
                    <a:pt x="189" y="110"/>
                    <a:pt x="81" y="325"/>
                  </a:cubicBezTo>
                  <a:cubicBezTo>
                    <a:pt x="-1102" y="2476"/>
                    <a:pt x="10945" y="10973"/>
                    <a:pt x="14601" y="10543"/>
                  </a:cubicBezTo>
                  <a:cubicBezTo>
                    <a:pt x="16430" y="10328"/>
                    <a:pt x="15139" y="8069"/>
                    <a:pt x="11697" y="53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8" name="任意多边形: 形状 825">
              <a:extLst>
                <a:ext uri="{FF2B5EF4-FFF2-40B4-BE49-F238E27FC236}">
                  <a16:creationId xmlns:a16="http://schemas.microsoft.com/office/drawing/2014/main" xmlns="" id="{5414AF7C-766B-4437-8C80-4776C2874C74}"/>
                </a:ext>
              </a:extLst>
            </p:cNvPr>
            <p:cNvSpPr/>
            <p:nvPr/>
          </p:nvSpPr>
          <p:spPr>
            <a:xfrm>
              <a:off x="1322236" y="601286"/>
              <a:ext cx="68239" cy="44225"/>
            </a:xfrm>
            <a:custGeom>
              <a:avLst/>
              <a:gdLst>
                <a:gd name="connsiteX0" fmla="*/ 11732 w 16149"/>
                <a:gd name="connsiteY0" fmla="*/ 5173 h 10466"/>
                <a:gd name="connsiteX1" fmla="*/ 547 w 16149"/>
                <a:gd name="connsiteY1" fmla="*/ 10 h 10466"/>
                <a:gd name="connsiteX2" fmla="*/ 116 w 16149"/>
                <a:gd name="connsiteY2" fmla="*/ 225 h 10466"/>
                <a:gd name="connsiteX3" fmla="*/ 15604 w 16149"/>
                <a:gd name="connsiteY3" fmla="*/ 10443 h 10466"/>
                <a:gd name="connsiteX4" fmla="*/ 11732 w 16149"/>
                <a:gd name="connsiteY4" fmla="*/ 5173 h 10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49" h="10466">
                  <a:moveTo>
                    <a:pt x="11732" y="5173"/>
                  </a:moveTo>
                  <a:cubicBezTo>
                    <a:pt x="8721" y="3022"/>
                    <a:pt x="3020" y="-205"/>
                    <a:pt x="547" y="10"/>
                  </a:cubicBezTo>
                  <a:cubicBezTo>
                    <a:pt x="439" y="10"/>
                    <a:pt x="224" y="118"/>
                    <a:pt x="116" y="225"/>
                  </a:cubicBezTo>
                  <a:cubicBezTo>
                    <a:pt x="-1389" y="2054"/>
                    <a:pt x="12163" y="10981"/>
                    <a:pt x="15604" y="10443"/>
                  </a:cubicBezTo>
                  <a:cubicBezTo>
                    <a:pt x="17110" y="10120"/>
                    <a:pt x="15389" y="7862"/>
                    <a:pt x="11732" y="517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9" name="任意多边形: 形状 826">
              <a:extLst>
                <a:ext uri="{FF2B5EF4-FFF2-40B4-BE49-F238E27FC236}">
                  <a16:creationId xmlns:a16="http://schemas.microsoft.com/office/drawing/2014/main" xmlns="" id="{C1A9F89E-1B60-44AD-A1D3-063A09E423EC}"/>
                </a:ext>
              </a:extLst>
            </p:cNvPr>
            <p:cNvSpPr/>
            <p:nvPr/>
          </p:nvSpPr>
          <p:spPr>
            <a:xfrm>
              <a:off x="1406613" y="587189"/>
              <a:ext cx="71535" cy="43325"/>
            </a:xfrm>
            <a:custGeom>
              <a:avLst/>
              <a:gdLst>
                <a:gd name="connsiteX0" fmla="*/ 11770 w 16929"/>
                <a:gd name="connsiteY0" fmla="*/ 5067 h 10253"/>
                <a:gd name="connsiteX1" fmla="*/ 369 w 16929"/>
                <a:gd name="connsiteY1" fmla="*/ 12 h 10253"/>
                <a:gd name="connsiteX2" fmla="*/ 46 w 16929"/>
                <a:gd name="connsiteY2" fmla="*/ 227 h 10253"/>
                <a:gd name="connsiteX3" fmla="*/ 16502 w 16929"/>
                <a:gd name="connsiteY3" fmla="*/ 10230 h 10253"/>
                <a:gd name="connsiteX4" fmla="*/ 11770 w 16929"/>
                <a:gd name="connsiteY4" fmla="*/ 5067 h 10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9" h="10253">
                  <a:moveTo>
                    <a:pt x="11770" y="5067"/>
                  </a:moveTo>
                  <a:cubicBezTo>
                    <a:pt x="7790" y="2486"/>
                    <a:pt x="2412" y="-203"/>
                    <a:pt x="369" y="12"/>
                  </a:cubicBezTo>
                  <a:cubicBezTo>
                    <a:pt x="261" y="12"/>
                    <a:pt x="154" y="120"/>
                    <a:pt x="46" y="227"/>
                  </a:cubicBezTo>
                  <a:cubicBezTo>
                    <a:pt x="-922" y="2056"/>
                    <a:pt x="13598" y="10768"/>
                    <a:pt x="16502" y="10230"/>
                  </a:cubicBezTo>
                  <a:cubicBezTo>
                    <a:pt x="17901" y="9907"/>
                    <a:pt x="15749" y="7649"/>
                    <a:pt x="11770" y="50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0" name="任意多边形: 形状 827">
              <a:extLst>
                <a:ext uri="{FF2B5EF4-FFF2-40B4-BE49-F238E27FC236}">
                  <a16:creationId xmlns:a16="http://schemas.microsoft.com/office/drawing/2014/main" xmlns="" id="{E3B62BCE-6632-44DB-AB7D-BB188A4BE48C}"/>
                </a:ext>
              </a:extLst>
            </p:cNvPr>
            <p:cNvSpPr/>
            <p:nvPr/>
          </p:nvSpPr>
          <p:spPr>
            <a:xfrm>
              <a:off x="1477341" y="572645"/>
              <a:ext cx="74142" cy="42450"/>
            </a:xfrm>
            <a:custGeom>
              <a:avLst/>
              <a:gdLst>
                <a:gd name="connsiteX0" fmla="*/ 86 w 17546"/>
                <a:gd name="connsiteY0" fmla="*/ 120 h 10046"/>
                <a:gd name="connsiteX1" fmla="*/ 17295 w 17546"/>
                <a:gd name="connsiteY1" fmla="*/ 10015 h 10046"/>
                <a:gd name="connsiteX2" fmla="*/ 11702 w 17546"/>
                <a:gd name="connsiteY2" fmla="*/ 4960 h 10046"/>
                <a:gd name="connsiteX3" fmla="*/ 301 w 17546"/>
                <a:gd name="connsiteY3" fmla="*/ 12 h 10046"/>
                <a:gd name="connsiteX4" fmla="*/ 86 w 17546"/>
                <a:gd name="connsiteY4" fmla="*/ 120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46" h="10046">
                  <a:moveTo>
                    <a:pt x="86" y="120"/>
                  </a:moveTo>
                  <a:cubicBezTo>
                    <a:pt x="-1312" y="1410"/>
                    <a:pt x="14714" y="10660"/>
                    <a:pt x="17295" y="10015"/>
                  </a:cubicBezTo>
                  <a:cubicBezTo>
                    <a:pt x="18371" y="9692"/>
                    <a:pt x="15897" y="7541"/>
                    <a:pt x="11702" y="4960"/>
                  </a:cubicBezTo>
                  <a:cubicBezTo>
                    <a:pt x="7508" y="2486"/>
                    <a:pt x="2022" y="-203"/>
                    <a:pt x="301" y="12"/>
                  </a:cubicBezTo>
                  <a:cubicBezTo>
                    <a:pt x="194" y="12"/>
                    <a:pt x="194" y="12"/>
                    <a:pt x="86"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1" name="任意多边形: 形状 828">
              <a:extLst>
                <a:ext uri="{FF2B5EF4-FFF2-40B4-BE49-F238E27FC236}">
                  <a16:creationId xmlns:a16="http://schemas.microsoft.com/office/drawing/2014/main" xmlns="" id="{1F7D393B-FDA8-4AED-B50F-89794BA18EA3}"/>
                </a:ext>
              </a:extLst>
            </p:cNvPr>
            <p:cNvSpPr/>
            <p:nvPr/>
          </p:nvSpPr>
          <p:spPr>
            <a:xfrm>
              <a:off x="1534057" y="558100"/>
              <a:ext cx="75930" cy="41200"/>
            </a:xfrm>
            <a:custGeom>
              <a:avLst/>
              <a:gdLst>
                <a:gd name="connsiteX0" fmla="*/ 17964 w 17969"/>
                <a:gd name="connsiteY0" fmla="*/ 9693 h 9750"/>
                <a:gd name="connsiteX1" fmla="*/ 11403 w 17969"/>
                <a:gd name="connsiteY1" fmla="*/ 4853 h 9750"/>
                <a:gd name="connsiteX2" fmla="*/ 110 w 17969"/>
                <a:gd name="connsiteY2" fmla="*/ 13 h 9750"/>
                <a:gd name="connsiteX3" fmla="*/ 2 w 17969"/>
                <a:gd name="connsiteY3" fmla="*/ 120 h 9750"/>
                <a:gd name="connsiteX4" fmla="*/ 17964 w 17969"/>
                <a:gd name="connsiteY4" fmla="*/ 9693 h 9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69" h="9750">
                  <a:moveTo>
                    <a:pt x="17964" y="9693"/>
                  </a:moveTo>
                  <a:cubicBezTo>
                    <a:pt x="18179" y="8725"/>
                    <a:pt x="12156" y="5175"/>
                    <a:pt x="11403" y="4853"/>
                  </a:cubicBezTo>
                  <a:cubicBezTo>
                    <a:pt x="6993" y="2379"/>
                    <a:pt x="1508" y="-203"/>
                    <a:pt x="110" y="13"/>
                  </a:cubicBezTo>
                  <a:cubicBezTo>
                    <a:pt x="110" y="13"/>
                    <a:pt x="2" y="13"/>
                    <a:pt x="2" y="120"/>
                  </a:cubicBezTo>
                  <a:cubicBezTo>
                    <a:pt x="-213" y="1518"/>
                    <a:pt x="16673" y="10553"/>
                    <a:pt x="17964" y="96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2" name="任意多边形: 形状 829">
              <a:extLst>
                <a:ext uri="{FF2B5EF4-FFF2-40B4-BE49-F238E27FC236}">
                  <a16:creationId xmlns:a16="http://schemas.microsoft.com/office/drawing/2014/main" xmlns="" id="{07F48ED7-91F8-49C7-AF88-DAC28567B3E1}"/>
                </a:ext>
              </a:extLst>
            </p:cNvPr>
            <p:cNvSpPr/>
            <p:nvPr/>
          </p:nvSpPr>
          <p:spPr>
            <a:xfrm>
              <a:off x="1575422" y="543099"/>
              <a:ext cx="77717" cy="40752"/>
            </a:xfrm>
            <a:custGeom>
              <a:avLst/>
              <a:gdLst>
                <a:gd name="connsiteX0" fmla="*/ 11293 w 18392"/>
                <a:gd name="connsiteY0" fmla="*/ 4746 h 9644"/>
                <a:gd name="connsiteX1" fmla="*/ 108 w 18392"/>
                <a:gd name="connsiteY1" fmla="*/ 13 h 9644"/>
                <a:gd name="connsiteX2" fmla="*/ 0 w 18392"/>
                <a:gd name="connsiteY2" fmla="*/ 121 h 9644"/>
                <a:gd name="connsiteX3" fmla="*/ 18392 w 18392"/>
                <a:gd name="connsiteY3" fmla="*/ 9586 h 9644"/>
                <a:gd name="connsiteX4" fmla="*/ 11293 w 18392"/>
                <a:gd name="connsiteY4" fmla="*/ 4746 h 9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92" h="9644">
                  <a:moveTo>
                    <a:pt x="11293" y="4746"/>
                  </a:moveTo>
                  <a:cubicBezTo>
                    <a:pt x="6776" y="2272"/>
                    <a:pt x="1183" y="-202"/>
                    <a:pt x="108" y="13"/>
                  </a:cubicBezTo>
                  <a:cubicBezTo>
                    <a:pt x="108" y="13"/>
                    <a:pt x="108" y="13"/>
                    <a:pt x="0" y="121"/>
                  </a:cubicBezTo>
                  <a:cubicBezTo>
                    <a:pt x="430" y="1626"/>
                    <a:pt x="17639" y="10446"/>
                    <a:pt x="18392" y="9586"/>
                  </a:cubicBezTo>
                  <a:cubicBezTo>
                    <a:pt x="18285" y="8725"/>
                    <a:pt x="13875" y="6144"/>
                    <a:pt x="11293" y="47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3" name="任意多边形: 形状 830">
              <a:extLst>
                <a:ext uri="{FF2B5EF4-FFF2-40B4-BE49-F238E27FC236}">
                  <a16:creationId xmlns:a16="http://schemas.microsoft.com/office/drawing/2014/main" xmlns="" id="{FF0E4469-05CA-4D24-B3EC-975E61A7A888}"/>
                </a:ext>
              </a:extLst>
            </p:cNvPr>
            <p:cNvSpPr/>
            <p:nvPr/>
          </p:nvSpPr>
          <p:spPr>
            <a:xfrm>
              <a:off x="1602943" y="527684"/>
              <a:ext cx="78824" cy="39738"/>
            </a:xfrm>
            <a:custGeom>
              <a:avLst/>
              <a:gdLst>
                <a:gd name="connsiteX0" fmla="*/ 48 w 18654"/>
                <a:gd name="connsiteY0" fmla="*/ 3 h 9404"/>
                <a:gd name="connsiteX1" fmla="*/ 48 w 18654"/>
                <a:gd name="connsiteY1" fmla="*/ 3 h 9404"/>
                <a:gd name="connsiteX2" fmla="*/ 18655 w 18654"/>
                <a:gd name="connsiteY2" fmla="*/ 9361 h 9404"/>
                <a:gd name="connsiteX3" fmla="*/ 10911 w 18654"/>
                <a:gd name="connsiteY3" fmla="*/ 4628 h 9404"/>
                <a:gd name="connsiteX4" fmla="*/ 10911 w 18654"/>
                <a:gd name="connsiteY4" fmla="*/ 4628 h 9404"/>
                <a:gd name="connsiteX5" fmla="*/ 48 w 18654"/>
                <a:gd name="connsiteY5" fmla="*/ 3 h 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54" h="9404">
                  <a:moveTo>
                    <a:pt x="48" y="3"/>
                  </a:moveTo>
                  <a:cubicBezTo>
                    <a:pt x="48" y="111"/>
                    <a:pt x="-60" y="111"/>
                    <a:pt x="48" y="3"/>
                  </a:cubicBezTo>
                  <a:cubicBezTo>
                    <a:pt x="693" y="971"/>
                    <a:pt x="17687" y="10114"/>
                    <a:pt x="18655" y="9361"/>
                  </a:cubicBezTo>
                  <a:cubicBezTo>
                    <a:pt x="18117" y="8500"/>
                    <a:pt x="13492" y="6027"/>
                    <a:pt x="10911" y="4628"/>
                  </a:cubicBezTo>
                  <a:lnTo>
                    <a:pt x="10911" y="4628"/>
                  </a:lnTo>
                  <a:cubicBezTo>
                    <a:pt x="6286" y="2370"/>
                    <a:pt x="801" y="-104"/>
                    <a:pt x="48"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4" name="任意多边形: 形状 831">
              <a:extLst>
                <a:ext uri="{FF2B5EF4-FFF2-40B4-BE49-F238E27FC236}">
                  <a16:creationId xmlns:a16="http://schemas.microsoft.com/office/drawing/2014/main" xmlns="" id="{46B7A971-D228-4767-99C0-22437BAFCE09}"/>
                </a:ext>
              </a:extLst>
            </p:cNvPr>
            <p:cNvSpPr/>
            <p:nvPr/>
          </p:nvSpPr>
          <p:spPr>
            <a:xfrm>
              <a:off x="1614509" y="513157"/>
              <a:ext cx="79078" cy="39083"/>
            </a:xfrm>
            <a:custGeom>
              <a:avLst/>
              <a:gdLst>
                <a:gd name="connsiteX0" fmla="*/ 0 w 18714"/>
                <a:gd name="connsiteY0" fmla="*/ 0 h 9249"/>
                <a:gd name="connsiteX1" fmla="*/ 18715 w 18714"/>
                <a:gd name="connsiteY1" fmla="*/ 9250 h 9249"/>
                <a:gd name="connsiteX2" fmla="*/ 18715 w 18714"/>
                <a:gd name="connsiteY2" fmla="*/ 9142 h 9249"/>
                <a:gd name="connsiteX3" fmla="*/ 10433 w 18714"/>
                <a:gd name="connsiteY3" fmla="*/ 4517 h 9249"/>
                <a:gd name="connsiteX4" fmla="*/ 0 w 18714"/>
                <a:gd name="connsiteY4" fmla="*/ 0 h 9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14" h="9249">
                  <a:moveTo>
                    <a:pt x="0" y="0"/>
                  </a:moveTo>
                  <a:cubicBezTo>
                    <a:pt x="430" y="753"/>
                    <a:pt x="16994" y="9035"/>
                    <a:pt x="18715" y="9250"/>
                  </a:cubicBezTo>
                  <a:cubicBezTo>
                    <a:pt x="18715" y="9250"/>
                    <a:pt x="18715" y="9142"/>
                    <a:pt x="18715" y="9142"/>
                  </a:cubicBezTo>
                  <a:cubicBezTo>
                    <a:pt x="17962" y="8389"/>
                    <a:pt x="13982" y="6346"/>
                    <a:pt x="10433" y="4517"/>
                  </a:cubicBezTo>
                  <a:cubicBezTo>
                    <a:pt x="8067" y="3334"/>
                    <a:pt x="1076"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5" name="任意多边形: 形状 832">
              <a:extLst>
                <a:ext uri="{FF2B5EF4-FFF2-40B4-BE49-F238E27FC236}">
                  <a16:creationId xmlns:a16="http://schemas.microsoft.com/office/drawing/2014/main" xmlns="" id="{FCAEA266-C666-4D4C-8C46-1C82289725EA}"/>
                </a:ext>
              </a:extLst>
            </p:cNvPr>
            <p:cNvSpPr/>
            <p:nvPr/>
          </p:nvSpPr>
          <p:spPr>
            <a:xfrm>
              <a:off x="1610875" y="498160"/>
              <a:ext cx="79078" cy="38174"/>
            </a:xfrm>
            <a:custGeom>
              <a:avLst/>
              <a:gdLst>
                <a:gd name="connsiteX0" fmla="*/ 0 w 18714"/>
                <a:gd name="connsiteY0" fmla="*/ 0 h 9034"/>
                <a:gd name="connsiteX1" fmla="*/ 18715 w 18714"/>
                <a:gd name="connsiteY1" fmla="*/ 9035 h 9034"/>
                <a:gd name="connsiteX2" fmla="*/ 9895 w 18714"/>
                <a:gd name="connsiteY2" fmla="*/ 4410 h 9034"/>
                <a:gd name="connsiteX3" fmla="*/ 0 w 18714"/>
                <a:gd name="connsiteY3" fmla="*/ 0 h 9034"/>
              </a:gdLst>
              <a:ahLst/>
              <a:cxnLst>
                <a:cxn ang="0">
                  <a:pos x="connsiteX0" y="connsiteY0"/>
                </a:cxn>
                <a:cxn ang="0">
                  <a:pos x="connsiteX1" y="connsiteY1"/>
                </a:cxn>
                <a:cxn ang="0">
                  <a:pos x="connsiteX2" y="connsiteY2"/>
                </a:cxn>
                <a:cxn ang="0">
                  <a:pos x="connsiteX3" y="connsiteY3"/>
                </a:cxn>
              </a:cxnLst>
              <a:rect l="l" t="t" r="r" b="b"/>
              <a:pathLst>
                <a:path w="18714" h="9034">
                  <a:moveTo>
                    <a:pt x="0" y="0"/>
                  </a:moveTo>
                  <a:cubicBezTo>
                    <a:pt x="108" y="108"/>
                    <a:pt x="17747" y="9035"/>
                    <a:pt x="18715" y="9035"/>
                  </a:cubicBezTo>
                  <a:cubicBezTo>
                    <a:pt x="18177" y="8604"/>
                    <a:pt x="13767" y="6346"/>
                    <a:pt x="9895" y="4410"/>
                  </a:cubicBezTo>
                  <a:cubicBezTo>
                    <a:pt x="6238" y="2689"/>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6" name="任意多边形: 形状 833">
              <a:extLst>
                <a:ext uri="{FF2B5EF4-FFF2-40B4-BE49-F238E27FC236}">
                  <a16:creationId xmlns:a16="http://schemas.microsoft.com/office/drawing/2014/main" xmlns="" id="{820B9BFF-BABE-4C1A-8ADF-210604A9F267}"/>
                </a:ext>
              </a:extLst>
            </p:cNvPr>
            <p:cNvSpPr/>
            <p:nvPr/>
          </p:nvSpPr>
          <p:spPr>
            <a:xfrm>
              <a:off x="1591331" y="483615"/>
              <a:ext cx="78169" cy="37722"/>
            </a:xfrm>
            <a:custGeom>
              <a:avLst/>
              <a:gdLst>
                <a:gd name="connsiteX0" fmla="*/ 15811 w 18499"/>
                <a:gd name="connsiteY0" fmla="*/ 7636 h 8927"/>
                <a:gd name="connsiteX1" fmla="*/ 8820 w 18499"/>
                <a:gd name="connsiteY1" fmla="*/ 4195 h 8927"/>
                <a:gd name="connsiteX2" fmla="*/ 7314 w 18499"/>
                <a:gd name="connsiteY2" fmla="*/ 3442 h 8927"/>
                <a:gd name="connsiteX3" fmla="*/ 0 w 18499"/>
                <a:gd name="connsiteY3" fmla="*/ 0 h 8927"/>
                <a:gd name="connsiteX4" fmla="*/ 18500 w 18499"/>
                <a:gd name="connsiteY4" fmla="*/ 8927 h 8927"/>
                <a:gd name="connsiteX5" fmla="*/ 15811 w 18499"/>
                <a:gd name="connsiteY5" fmla="*/ 7636 h 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499" h="8927">
                  <a:moveTo>
                    <a:pt x="15811" y="7636"/>
                  </a:moveTo>
                  <a:lnTo>
                    <a:pt x="8820" y="4195"/>
                  </a:lnTo>
                  <a:lnTo>
                    <a:pt x="7314" y="3442"/>
                  </a:lnTo>
                  <a:cubicBezTo>
                    <a:pt x="3334" y="1506"/>
                    <a:pt x="323" y="108"/>
                    <a:pt x="0" y="0"/>
                  </a:cubicBezTo>
                  <a:cubicBezTo>
                    <a:pt x="108" y="108"/>
                    <a:pt x="18177" y="8712"/>
                    <a:pt x="18500" y="8927"/>
                  </a:cubicBezTo>
                  <a:cubicBezTo>
                    <a:pt x="17532" y="8497"/>
                    <a:pt x="16671" y="8067"/>
                    <a:pt x="15811" y="76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4" name="任意多边形: 形状 851">
              <a:extLst>
                <a:ext uri="{FF2B5EF4-FFF2-40B4-BE49-F238E27FC236}">
                  <a16:creationId xmlns:a16="http://schemas.microsoft.com/office/drawing/2014/main" xmlns="" id="{78334AE0-61FA-4932-8459-3B403F5AA5E3}"/>
                </a:ext>
              </a:extLst>
            </p:cNvPr>
            <p:cNvSpPr/>
            <p:nvPr/>
          </p:nvSpPr>
          <p:spPr>
            <a:xfrm>
              <a:off x="184164" y="774032"/>
              <a:ext cx="44610" cy="51996"/>
            </a:xfrm>
            <a:custGeom>
              <a:avLst/>
              <a:gdLst>
                <a:gd name="connsiteX0" fmla="*/ 10557 w 10557"/>
                <a:gd name="connsiteY0" fmla="*/ 6561 h 12305"/>
                <a:gd name="connsiteX1" fmla="*/ 4857 w 10557"/>
                <a:gd name="connsiteY1" fmla="*/ 0 h 12305"/>
                <a:gd name="connsiteX2" fmla="*/ 1845 w 10557"/>
                <a:gd name="connsiteY2" fmla="*/ 10540 h 12305"/>
                <a:gd name="connsiteX3" fmla="*/ 10557 w 10557"/>
                <a:gd name="connsiteY3" fmla="*/ 6561 h 12305"/>
              </a:gdLst>
              <a:ahLst/>
              <a:cxnLst>
                <a:cxn ang="0">
                  <a:pos x="connsiteX0" y="connsiteY0"/>
                </a:cxn>
                <a:cxn ang="0">
                  <a:pos x="connsiteX1" y="connsiteY1"/>
                </a:cxn>
                <a:cxn ang="0">
                  <a:pos x="connsiteX2" y="connsiteY2"/>
                </a:cxn>
                <a:cxn ang="0">
                  <a:pos x="connsiteX3" y="connsiteY3"/>
                </a:cxn>
              </a:cxnLst>
              <a:rect l="l" t="t" r="r" b="b"/>
              <a:pathLst>
                <a:path w="10557" h="12305">
                  <a:moveTo>
                    <a:pt x="10557" y="6561"/>
                  </a:moveTo>
                  <a:cubicBezTo>
                    <a:pt x="10557" y="3872"/>
                    <a:pt x="8729" y="108"/>
                    <a:pt x="4857" y="0"/>
                  </a:cubicBezTo>
                  <a:cubicBezTo>
                    <a:pt x="-198" y="430"/>
                    <a:pt x="-1489" y="7099"/>
                    <a:pt x="1845" y="10540"/>
                  </a:cubicBezTo>
                  <a:cubicBezTo>
                    <a:pt x="5180" y="14197"/>
                    <a:pt x="10557" y="11831"/>
                    <a:pt x="10557" y="6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5" name="任意多边形: 形状 852">
              <a:extLst>
                <a:ext uri="{FF2B5EF4-FFF2-40B4-BE49-F238E27FC236}">
                  <a16:creationId xmlns:a16="http://schemas.microsoft.com/office/drawing/2014/main" xmlns="" id="{A621C5B1-D4F1-43C4-9C52-3F2270C39261}"/>
                </a:ext>
              </a:extLst>
            </p:cNvPr>
            <p:cNvSpPr/>
            <p:nvPr/>
          </p:nvSpPr>
          <p:spPr>
            <a:xfrm>
              <a:off x="354020" y="769486"/>
              <a:ext cx="45987" cy="51354"/>
            </a:xfrm>
            <a:custGeom>
              <a:avLst/>
              <a:gdLst>
                <a:gd name="connsiteX0" fmla="*/ 10802 w 10883"/>
                <a:gd name="connsiteY0" fmla="*/ 6453 h 12153"/>
                <a:gd name="connsiteX1" fmla="*/ 4026 w 10883"/>
                <a:gd name="connsiteY1" fmla="*/ 0 h 12153"/>
                <a:gd name="connsiteX2" fmla="*/ 3488 w 10883"/>
                <a:gd name="connsiteY2" fmla="*/ 0 h 12153"/>
                <a:gd name="connsiteX3" fmla="*/ 3058 w 10883"/>
                <a:gd name="connsiteY3" fmla="*/ 10863 h 12153"/>
                <a:gd name="connsiteX4" fmla="*/ 10802 w 10883"/>
                <a:gd name="connsiteY4" fmla="*/ 6453 h 12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3" h="12153">
                  <a:moveTo>
                    <a:pt x="10802" y="6453"/>
                  </a:moveTo>
                  <a:cubicBezTo>
                    <a:pt x="10372" y="3872"/>
                    <a:pt x="8006" y="108"/>
                    <a:pt x="4026" y="0"/>
                  </a:cubicBezTo>
                  <a:cubicBezTo>
                    <a:pt x="3918" y="0"/>
                    <a:pt x="3703" y="0"/>
                    <a:pt x="3488" y="0"/>
                  </a:cubicBezTo>
                  <a:cubicBezTo>
                    <a:pt x="-922" y="645"/>
                    <a:pt x="-1244" y="7529"/>
                    <a:pt x="3058" y="10863"/>
                  </a:cubicBezTo>
                  <a:cubicBezTo>
                    <a:pt x="6930" y="13875"/>
                    <a:pt x="11555" y="11293"/>
                    <a:pt x="10802" y="64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6" name="任意多边形: 形状 853">
              <a:extLst>
                <a:ext uri="{FF2B5EF4-FFF2-40B4-BE49-F238E27FC236}">
                  <a16:creationId xmlns:a16="http://schemas.microsoft.com/office/drawing/2014/main" xmlns="" id="{7F6235F2-ED93-488A-AFBC-9E9458383698}"/>
                </a:ext>
              </a:extLst>
            </p:cNvPr>
            <p:cNvSpPr/>
            <p:nvPr/>
          </p:nvSpPr>
          <p:spPr>
            <a:xfrm>
              <a:off x="522220" y="763126"/>
              <a:ext cx="48244" cy="51421"/>
            </a:xfrm>
            <a:custGeom>
              <a:avLst/>
              <a:gdLst>
                <a:gd name="connsiteX0" fmla="*/ 11114 w 11417"/>
                <a:gd name="connsiteY0" fmla="*/ 6346 h 12169"/>
                <a:gd name="connsiteX1" fmla="*/ 3370 w 11417"/>
                <a:gd name="connsiteY1" fmla="*/ 0 h 12169"/>
                <a:gd name="connsiteX2" fmla="*/ 2402 w 11417"/>
                <a:gd name="connsiteY2" fmla="*/ 215 h 12169"/>
                <a:gd name="connsiteX3" fmla="*/ 4554 w 11417"/>
                <a:gd name="connsiteY3" fmla="*/ 11293 h 12169"/>
                <a:gd name="connsiteX4" fmla="*/ 11114 w 11417"/>
                <a:gd name="connsiteY4" fmla="*/ 6346 h 12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7" h="12169">
                  <a:moveTo>
                    <a:pt x="11114" y="6346"/>
                  </a:moveTo>
                  <a:cubicBezTo>
                    <a:pt x="10362" y="3764"/>
                    <a:pt x="7350" y="0"/>
                    <a:pt x="3370" y="0"/>
                  </a:cubicBezTo>
                  <a:cubicBezTo>
                    <a:pt x="3048" y="0"/>
                    <a:pt x="2725" y="108"/>
                    <a:pt x="2402" y="215"/>
                  </a:cubicBezTo>
                  <a:cubicBezTo>
                    <a:pt x="-1685" y="1506"/>
                    <a:pt x="-286" y="8389"/>
                    <a:pt x="4554" y="11293"/>
                  </a:cubicBezTo>
                  <a:cubicBezTo>
                    <a:pt x="8856" y="13660"/>
                    <a:pt x="12513" y="10971"/>
                    <a:pt x="11114"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7" name="任意多边形: 形状 854">
              <a:extLst>
                <a:ext uri="{FF2B5EF4-FFF2-40B4-BE49-F238E27FC236}">
                  <a16:creationId xmlns:a16="http://schemas.microsoft.com/office/drawing/2014/main" xmlns="" id="{D4378C10-2663-4424-9934-747D45DFBCA8}"/>
                </a:ext>
              </a:extLst>
            </p:cNvPr>
            <p:cNvSpPr/>
            <p:nvPr/>
          </p:nvSpPr>
          <p:spPr>
            <a:xfrm>
              <a:off x="687496" y="754945"/>
              <a:ext cx="51197" cy="50661"/>
            </a:xfrm>
            <a:custGeom>
              <a:avLst/>
              <a:gdLst>
                <a:gd name="connsiteX0" fmla="*/ 11475 w 12116"/>
                <a:gd name="connsiteY0" fmla="*/ 6238 h 11989"/>
                <a:gd name="connsiteX1" fmla="*/ 2870 w 12116"/>
                <a:gd name="connsiteY1" fmla="*/ 0 h 11989"/>
                <a:gd name="connsiteX2" fmla="*/ 1472 w 12116"/>
                <a:gd name="connsiteY2" fmla="*/ 323 h 11989"/>
                <a:gd name="connsiteX3" fmla="*/ 6957 w 12116"/>
                <a:gd name="connsiteY3" fmla="*/ 11616 h 11989"/>
                <a:gd name="connsiteX4" fmla="*/ 11475 w 12116"/>
                <a:gd name="connsiteY4" fmla="*/ 6238 h 11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6" h="11989">
                  <a:moveTo>
                    <a:pt x="11475" y="6238"/>
                  </a:moveTo>
                  <a:cubicBezTo>
                    <a:pt x="10292" y="3657"/>
                    <a:pt x="6850" y="0"/>
                    <a:pt x="2870" y="0"/>
                  </a:cubicBezTo>
                  <a:cubicBezTo>
                    <a:pt x="2440" y="0"/>
                    <a:pt x="2010" y="108"/>
                    <a:pt x="1472" y="323"/>
                  </a:cubicBezTo>
                  <a:cubicBezTo>
                    <a:pt x="-2185" y="2259"/>
                    <a:pt x="1472" y="9788"/>
                    <a:pt x="6957" y="11616"/>
                  </a:cubicBezTo>
                  <a:cubicBezTo>
                    <a:pt x="11044" y="13014"/>
                    <a:pt x="13303" y="10325"/>
                    <a:pt x="11475" y="62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8" name="任意多边形: 形状 855">
              <a:extLst>
                <a:ext uri="{FF2B5EF4-FFF2-40B4-BE49-F238E27FC236}">
                  <a16:creationId xmlns:a16="http://schemas.microsoft.com/office/drawing/2014/main" xmlns="" id="{08195FFF-62C0-4182-8A9E-1D95B26512F9}"/>
                </a:ext>
              </a:extLst>
            </p:cNvPr>
            <p:cNvSpPr/>
            <p:nvPr/>
          </p:nvSpPr>
          <p:spPr>
            <a:xfrm>
              <a:off x="849362" y="744943"/>
              <a:ext cx="54362" cy="50352"/>
            </a:xfrm>
            <a:custGeom>
              <a:avLst/>
              <a:gdLst>
                <a:gd name="connsiteX0" fmla="*/ 2316 w 12865"/>
                <a:gd name="connsiteY0" fmla="*/ 0 h 11916"/>
                <a:gd name="connsiteX1" fmla="*/ 1026 w 12865"/>
                <a:gd name="connsiteY1" fmla="*/ 323 h 11916"/>
                <a:gd name="connsiteX2" fmla="*/ 8770 w 12865"/>
                <a:gd name="connsiteY2" fmla="*/ 11724 h 11916"/>
                <a:gd name="connsiteX3" fmla="*/ 11781 w 12865"/>
                <a:gd name="connsiteY3" fmla="*/ 6131 h 11916"/>
                <a:gd name="connsiteX4" fmla="*/ 2316 w 12865"/>
                <a:gd name="connsiteY4" fmla="*/ 0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 h="11916">
                  <a:moveTo>
                    <a:pt x="2316" y="0"/>
                  </a:moveTo>
                  <a:cubicBezTo>
                    <a:pt x="1886" y="0"/>
                    <a:pt x="1456" y="108"/>
                    <a:pt x="1026" y="323"/>
                  </a:cubicBezTo>
                  <a:cubicBezTo>
                    <a:pt x="-2308" y="2366"/>
                    <a:pt x="3069" y="10325"/>
                    <a:pt x="8770" y="11724"/>
                  </a:cubicBezTo>
                  <a:cubicBezTo>
                    <a:pt x="12642" y="12692"/>
                    <a:pt x="14040" y="9895"/>
                    <a:pt x="11781" y="6131"/>
                  </a:cubicBezTo>
                  <a:cubicBezTo>
                    <a:pt x="10168" y="3657"/>
                    <a:pt x="6188" y="0"/>
                    <a:pt x="23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9" name="任意多边形: 形状 856">
              <a:extLst>
                <a:ext uri="{FF2B5EF4-FFF2-40B4-BE49-F238E27FC236}">
                  <a16:creationId xmlns:a16="http://schemas.microsoft.com/office/drawing/2014/main" xmlns="" id="{76EC5611-6E56-41CA-B88A-E02153886C67}"/>
                </a:ext>
              </a:extLst>
            </p:cNvPr>
            <p:cNvSpPr/>
            <p:nvPr/>
          </p:nvSpPr>
          <p:spPr>
            <a:xfrm>
              <a:off x="1005557" y="733572"/>
              <a:ext cx="58233" cy="49744"/>
            </a:xfrm>
            <a:custGeom>
              <a:avLst/>
              <a:gdLst>
                <a:gd name="connsiteX0" fmla="*/ 738 w 13781"/>
                <a:gd name="connsiteY0" fmla="*/ 325 h 11772"/>
                <a:gd name="connsiteX1" fmla="*/ 10741 w 13781"/>
                <a:gd name="connsiteY1" fmla="*/ 11726 h 11772"/>
                <a:gd name="connsiteX2" fmla="*/ 12032 w 13781"/>
                <a:gd name="connsiteY2" fmla="*/ 6026 h 11772"/>
                <a:gd name="connsiteX3" fmla="*/ 1921 w 13781"/>
                <a:gd name="connsiteY3" fmla="*/ 2 h 11772"/>
                <a:gd name="connsiteX4" fmla="*/ 738 w 13781"/>
                <a:gd name="connsiteY4" fmla="*/ 325 h 11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1" h="11772">
                  <a:moveTo>
                    <a:pt x="738" y="325"/>
                  </a:moveTo>
                  <a:cubicBezTo>
                    <a:pt x="-2381" y="2476"/>
                    <a:pt x="5040" y="10866"/>
                    <a:pt x="10741" y="11726"/>
                  </a:cubicBezTo>
                  <a:cubicBezTo>
                    <a:pt x="14183" y="12156"/>
                    <a:pt x="14828" y="9575"/>
                    <a:pt x="12032" y="6026"/>
                  </a:cubicBezTo>
                  <a:cubicBezTo>
                    <a:pt x="10096" y="3444"/>
                    <a:pt x="5578" y="-105"/>
                    <a:pt x="1921" y="2"/>
                  </a:cubicBezTo>
                  <a:cubicBezTo>
                    <a:pt x="1491" y="2"/>
                    <a:pt x="1061" y="110"/>
                    <a:pt x="738"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0" name="任意多边形: 形状 857">
              <a:extLst>
                <a:ext uri="{FF2B5EF4-FFF2-40B4-BE49-F238E27FC236}">
                  <a16:creationId xmlns:a16="http://schemas.microsoft.com/office/drawing/2014/main" xmlns="" id="{65BCD902-FFBF-485D-985D-B0881FF233DA}"/>
                </a:ext>
              </a:extLst>
            </p:cNvPr>
            <p:cNvSpPr/>
            <p:nvPr/>
          </p:nvSpPr>
          <p:spPr>
            <a:xfrm>
              <a:off x="1150115" y="720849"/>
              <a:ext cx="60494" cy="49562"/>
            </a:xfrm>
            <a:custGeom>
              <a:avLst/>
              <a:gdLst>
                <a:gd name="connsiteX0" fmla="*/ 1377 w 14316"/>
                <a:gd name="connsiteY0" fmla="*/ 2 h 11729"/>
                <a:gd name="connsiteX1" fmla="*/ 409 w 14316"/>
                <a:gd name="connsiteY1" fmla="*/ 433 h 11729"/>
                <a:gd name="connsiteX2" fmla="*/ 12347 w 14316"/>
                <a:gd name="connsiteY2" fmla="*/ 11726 h 11729"/>
                <a:gd name="connsiteX3" fmla="*/ 11917 w 14316"/>
                <a:gd name="connsiteY3" fmla="*/ 6026 h 11729"/>
                <a:gd name="connsiteX4" fmla="*/ 1377 w 14316"/>
                <a:gd name="connsiteY4" fmla="*/ 2 h 11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6" h="11729">
                  <a:moveTo>
                    <a:pt x="1377" y="2"/>
                  </a:moveTo>
                  <a:cubicBezTo>
                    <a:pt x="1054" y="110"/>
                    <a:pt x="624" y="110"/>
                    <a:pt x="409" y="433"/>
                  </a:cubicBezTo>
                  <a:cubicBezTo>
                    <a:pt x="-2065" y="2691"/>
                    <a:pt x="7292" y="11618"/>
                    <a:pt x="12347" y="11726"/>
                  </a:cubicBezTo>
                  <a:cubicBezTo>
                    <a:pt x="15144" y="11834"/>
                    <a:pt x="14929" y="9252"/>
                    <a:pt x="11917" y="6026"/>
                  </a:cubicBezTo>
                  <a:cubicBezTo>
                    <a:pt x="9658" y="3444"/>
                    <a:pt x="4818" y="-105"/>
                    <a:pt x="1377"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1" name="任意多边形: 形状 858">
              <a:extLst>
                <a:ext uri="{FF2B5EF4-FFF2-40B4-BE49-F238E27FC236}">
                  <a16:creationId xmlns:a16="http://schemas.microsoft.com/office/drawing/2014/main" xmlns="" id="{6637E863-E443-4E86-A2BB-77F8A4327259}"/>
                </a:ext>
              </a:extLst>
            </p:cNvPr>
            <p:cNvSpPr/>
            <p:nvPr/>
          </p:nvSpPr>
          <p:spPr>
            <a:xfrm>
              <a:off x="1280018" y="707213"/>
              <a:ext cx="63785" cy="48654"/>
            </a:xfrm>
            <a:custGeom>
              <a:avLst/>
              <a:gdLst>
                <a:gd name="connsiteX0" fmla="*/ 213 w 15095"/>
                <a:gd name="connsiteY0" fmla="*/ 325 h 11514"/>
                <a:gd name="connsiteX1" fmla="*/ 13550 w 15095"/>
                <a:gd name="connsiteY1" fmla="*/ 11511 h 11514"/>
                <a:gd name="connsiteX2" fmla="*/ 12044 w 15095"/>
                <a:gd name="connsiteY2" fmla="*/ 5810 h 11514"/>
                <a:gd name="connsiteX3" fmla="*/ 12044 w 15095"/>
                <a:gd name="connsiteY3" fmla="*/ 5810 h 11514"/>
                <a:gd name="connsiteX4" fmla="*/ 1181 w 15095"/>
                <a:gd name="connsiteY4" fmla="*/ 2 h 11514"/>
                <a:gd name="connsiteX5" fmla="*/ 213 w 15095"/>
                <a:gd name="connsiteY5" fmla="*/ 325 h 1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95" h="11514">
                  <a:moveTo>
                    <a:pt x="213" y="325"/>
                  </a:moveTo>
                  <a:cubicBezTo>
                    <a:pt x="-1616" y="2584"/>
                    <a:pt x="8817" y="11296"/>
                    <a:pt x="13550" y="11511"/>
                  </a:cubicBezTo>
                  <a:cubicBezTo>
                    <a:pt x="16131" y="11618"/>
                    <a:pt x="15378" y="9037"/>
                    <a:pt x="12044" y="5810"/>
                  </a:cubicBezTo>
                  <a:lnTo>
                    <a:pt x="12044" y="5810"/>
                  </a:lnTo>
                  <a:cubicBezTo>
                    <a:pt x="9355" y="3337"/>
                    <a:pt x="4300" y="-105"/>
                    <a:pt x="1181" y="2"/>
                  </a:cubicBezTo>
                  <a:cubicBezTo>
                    <a:pt x="750" y="2"/>
                    <a:pt x="428" y="110"/>
                    <a:pt x="213"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2" name="任意多边形: 形状 859">
              <a:extLst>
                <a:ext uri="{FF2B5EF4-FFF2-40B4-BE49-F238E27FC236}">
                  <a16:creationId xmlns:a16="http://schemas.microsoft.com/office/drawing/2014/main" xmlns="" id="{91502151-0FE1-49BF-8DAD-B8A247CC0F45}"/>
                </a:ext>
              </a:extLst>
            </p:cNvPr>
            <p:cNvSpPr/>
            <p:nvPr/>
          </p:nvSpPr>
          <p:spPr>
            <a:xfrm>
              <a:off x="1395107" y="692669"/>
              <a:ext cx="66262" cy="48282"/>
            </a:xfrm>
            <a:custGeom>
              <a:avLst/>
              <a:gdLst>
                <a:gd name="connsiteX0" fmla="*/ 11911 w 15681"/>
                <a:gd name="connsiteY0" fmla="*/ 5703 h 11426"/>
                <a:gd name="connsiteX1" fmla="*/ 725 w 15681"/>
                <a:gd name="connsiteY1" fmla="*/ 3 h 11426"/>
                <a:gd name="connsiteX2" fmla="*/ 80 w 15681"/>
                <a:gd name="connsiteY2" fmla="*/ 433 h 11426"/>
                <a:gd name="connsiteX3" fmla="*/ 14923 w 15681"/>
                <a:gd name="connsiteY3" fmla="*/ 11404 h 11426"/>
                <a:gd name="connsiteX4" fmla="*/ 11911 w 15681"/>
                <a:gd name="connsiteY4" fmla="*/ 5703 h 1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1" h="11426">
                  <a:moveTo>
                    <a:pt x="11911" y="5703"/>
                  </a:moveTo>
                  <a:cubicBezTo>
                    <a:pt x="8469" y="2907"/>
                    <a:pt x="3307" y="-105"/>
                    <a:pt x="725" y="3"/>
                  </a:cubicBezTo>
                  <a:cubicBezTo>
                    <a:pt x="510" y="110"/>
                    <a:pt x="188" y="110"/>
                    <a:pt x="80" y="433"/>
                  </a:cubicBezTo>
                  <a:cubicBezTo>
                    <a:pt x="-1103" y="2799"/>
                    <a:pt x="11158" y="11941"/>
                    <a:pt x="14923" y="11404"/>
                  </a:cubicBezTo>
                  <a:cubicBezTo>
                    <a:pt x="16644" y="11081"/>
                    <a:pt x="15353" y="8607"/>
                    <a:pt x="11911"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3" name="任意多边形: 形状 860">
              <a:extLst>
                <a:ext uri="{FF2B5EF4-FFF2-40B4-BE49-F238E27FC236}">
                  <a16:creationId xmlns:a16="http://schemas.microsoft.com/office/drawing/2014/main" xmlns="" id="{0B07B582-0828-4B21-AC87-51D396505E0B}"/>
                </a:ext>
              </a:extLst>
            </p:cNvPr>
            <p:cNvSpPr/>
            <p:nvPr/>
          </p:nvSpPr>
          <p:spPr>
            <a:xfrm>
              <a:off x="1495402" y="677186"/>
              <a:ext cx="69072" cy="47437"/>
            </a:xfrm>
            <a:custGeom>
              <a:avLst/>
              <a:gdLst>
                <a:gd name="connsiteX0" fmla="*/ 11838 w 16346"/>
                <a:gd name="connsiteY0" fmla="*/ 5603 h 11226"/>
                <a:gd name="connsiteX1" fmla="*/ 11838 w 16346"/>
                <a:gd name="connsiteY1" fmla="*/ 5603 h 11226"/>
                <a:gd name="connsiteX2" fmla="*/ 545 w 16346"/>
                <a:gd name="connsiteY2" fmla="*/ 10 h 11226"/>
                <a:gd name="connsiteX3" fmla="*/ 115 w 16346"/>
                <a:gd name="connsiteY3" fmla="*/ 225 h 11226"/>
                <a:gd name="connsiteX4" fmla="*/ 15818 w 16346"/>
                <a:gd name="connsiteY4" fmla="*/ 11196 h 11226"/>
                <a:gd name="connsiteX5" fmla="*/ 11838 w 16346"/>
                <a:gd name="connsiteY5" fmla="*/ 5603 h 1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46" h="11226">
                  <a:moveTo>
                    <a:pt x="11838" y="5603"/>
                  </a:moveTo>
                  <a:lnTo>
                    <a:pt x="11838" y="5603"/>
                  </a:lnTo>
                  <a:cubicBezTo>
                    <a:pt x="8612" y="3129"/>
                    <a:pt x="3019" y="-205"/>
                    <a:pt x="545" y="10"/>
                  </a:cubicBezTo>
                  <a:cubicBezTo>
                    <a:pt x="437" y="10"/>
                    <a:pt x="222" y="117"/>
                    <a:pt x="115" y="225"/>
                  </a:cubicBezTo>
                  <a:cubicBezTo>
                    <a:pt x="-1391" y="2161"/>
                    <a:pt x="12376" y="11841"/>
                    <a:pt x="15818" y="11196"/>
                  </a:cubicBezTo>
                  <a:cubicBezTo>
                    <a:pt x="17324" y="10981"/>
                    <a:pt x="15495" y="8507"/>
                    <a:pt x="11838" y="56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4" name="任意多边形: 形状 861">
              <a:extLst>
                <a:ext uri="{FF2B5EF4-FFF2-40B4-BE49-F238E27FC236}">
                  <a16:creationId xmlns:a16="http://schemas.microsoft.com/office/drawing/2014/main" xmlns="" id="{6040BAF5-4F5F-456B-A0DB-A56A28D74178}"/>
                </a:ext>
              </a:extLst>
            </p:cNvPr>
            <p:cNvSpPr/>
            <p:nvPr/>
          </p:nvSpPr>
          <p:spPr>
            <a:xfrm>
              <a:off x="1580269" y="661762"/>
              <a:ext cx="71510" cy="46499"/>
            </a:xfrm>
            <a:custGeom>
              <a:avLst/>
              <a:gdLst>
                <a:gd name="connsiteX0" fmla="*/ 11652 w 16923"/>
                <a:gd name="connsiteY0" fmla="*/ 5488 h 11004"/>
                <a:gd name="connsiteX1" fmla="*/ 359 w 16923"/>
                <a:gd name="connsiteY1" fmla="*/ 3 h 11004"/>
                <a:gd name="connsiteX2" fmla="*/ 36 w 16923"/>
                <a:gd name="connsiteY2" fmla="*/ 218 h 11004"/>
                <a:gd name="connsiteX3" fmla="*/ 16600 w 16923"/>
                <a:gd name="connsiteY3" fmla="*/ 10974 h 11004"/>
                <a:gd name="connsiteX4" fmla="*/ 11652 w 16923"/>
                <a:gd name="connsiteY4" fmla="*/ 5488 h 11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3" h="11004">
                  <a:moveTo>
                    <a:pt x="11652" y="5488"/>
                  </a:moveTo>
                  <a:cubicBezTo>
                    <a:pt x="7673" y="2692"/>
                    <a:pt x="2295" y="-105"/>
                    <a:pt x="359" y="3"/>
                  </a:cubicBezTo>
                  <a:cubicBezTo>
                    <a:pt x="251" y="3"/>
                    <a:pt x="144" y="111"/>
                    <a:pt x="36" y="218"/>
                  </a:cubicBezTo>
                  <a:cubicBezTo>
                    <a:pt x="-824" y="2047"/>
                    <a:pt x="13911" y="11619"/>
                    <a:pt x="16600" y="10974"/>
                  </a:cubicBezTo>
                  <a:cubicBezTo>
                    <a:pt x="17783" y="10651"/>
                    <a:pt x="15632" y="8285"/>
                    <a:pt x="11652" y="54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5" name="任意多边形: 形状 862">
              <a:extLst>
                <a:ext uri="{FF2B5EF4-FFF2-40B4-BE49-F238E27FC236}">
                  <a16:creationId xmlns:a16="http://schemas.microsoft.com/office/drawing/2014/main" xmlns="" id="{BBD3F86E-60B6-424C-8D73-30CE75F6B973}"/>
                </a:ext>
              </a:extLst>
            </p:cNvPr>
            <p:cNvSpPr/>
            <p:nvPr/>
          </p:nvSpPr>
          <p:spPr>
            <a:xfrm>
              <a:off x="1649243" y="645363"/>
              <a:ext cx="73407" cy="46072"/>
            </a:xfrm>
            <a:custGeom>
              <a:avLst/>
              <a:gdLst>
                <a:gd name="connsiteX0" fmla="*/ 62 w 17372"/>
                <a:gd name="connsiteY0" fmla="*/ 119 h 10903"/>
                <a:gd name="connsiteX1" fmla="*/ 17163 w 17372"/>
                <a:gd name="connsiteY1" fmla="*/ 10874 h 10903"/>
                <a:gd name="connsiteX2" fmla="*/ 11462 w 17372"/>
                <a:gd name="connsiteY2" fmla="*/ 5389 h 10903"/>
                <a:gd name="connsiteX3" fmla="*/ 169 w 17372"/>
                <a:gd name="connsiteY3" fmla="*/ 11 h 10903"/>
                <a:gd name="connsiteX4" fmla="*/ 62 w 17372"/>
                <a:gd name="connsiteY4" fmla="*/ 119 h 10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72" h="10903">
                  <a:moveTo>
                    <a:pt x="62" y="119"/>
                  </a:moveTo>
                  <a:cubicBezTo>
                    <a:pt x="-1122" y="1409"/>
                    <a:pt x="15119" y="11520"/>
                    <a:pt x="17163" y="10874"/>
                  </a:cubicBezTo>
                  <a:cubicBezTo>
                    <a:pt x="18131" y="10552"/>
                    <a:pt x="15657" y="8185"/>
                    <a:pt x="11462" y="5389"/>
                  </a:cubicBezTo>
                  <a:cubicBezTo>
                    <a:pt x="7268" y="2700"/>
                    <a:pt x="1782" y="-204"/>
                    <a:pt x="169" y="11"/>
                  </a:cubicBezTo>
                  <a:cubicBezTo>
                    <a:pt x="169" y="119"/>
                    <a:pt x="169" y="119"/>
                    <a:pt x="62" y="1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6" name="任意多边形: 形状 863">
              <a:extLst>
                <a:ext uri="{FF2B5EF4-FFF2-40B4-BE49-F238E27FC236}">
                  <a16:creationId xmlns:a16="http://schemas.microsoft.com/office/drawing/2014/main" xmlns="" id="{5263BB45-6ACC-47C6-984E-F9534B90E0FD}"/>
                </a:ext>
              </a:extLst>
            </p:cNvPr>
            <p:cNvSpPr/>
            <p:nvPr/>
          </p:nvSpPr>
          <p:spPr>
            <a:xfrm>
              <a:off x="1703132" y="629001"/>
              <a:ext cx="74996" cy="44872"/>
            </a:xfrm>
            <a:custGeom>
              <a:avLst/>
              <a:gdLst>
                <a:gd name="connsiteX0" fmla="*/ 17747 w 17748"/>
                <a:gd name="connsiteY0" fmla="*/ 10552 h 10619"/>
                <a:gd name="connsiteX1" fmla="*/ 11186 w 17748"/>
                <a:gd name="connsiteY1" fmla="*/ 5282 h 10619"/>
                <a:gd name="connsiteX2" fmla="*/ 108 w 17748"/>
                <a:gd name="connsiteY2" fmla="*/ 12 h 10619"/>
                <a:gd name="connsiteX3" fmla="*/ 1 w 17748"/>
                <a:gd name="connsiteY3" fmla="*/ 119 h 10619"/>
                <a:gd name="connsiteX4" fmla="*/ 17747 w 17748"/>
                <a:gd name="connsiteY4" fmla="*/ 10552 h 10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8" h="10619">
                  <a:moveTo>
                    <a:pt x="17747" y="10552"/>
                  </a:moveTo>
                  <a:cubicBezTo>
                    <a:pt x="17855" y="9477"/>
                    <a:pt x="11832" y="5712"/>
                    <a:pt x="11186" y="5282"/>
                  </a:cubicBezTo>
                  <a:cubicBezTo>
                    <a:pt x="6884" y="2593"/>
                    <a:pt x="1399" y="-203"/>
                    <a:pt x="108" y="12"/>
                  </a:cubicBezTo>
                  <a:cubicBezTo>
                    <a:pt x="108" y="12"/>
                    <a:pt x="1" y="119"/>
                    <a:pt x="1" y="119"/>
                  </a:cubicBezTo>
                  <a:cubicBezTo>
                    <a:pt x="-107" y="1733"/>
                    <a:pt x="16457" y="11520"/>
                    <a:pt x="17747" y="105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7" name="任意多边形: 形状 864">
              <a:extLst>
                <a:ext uri="{FF2B5EF4-FFF2-40B4-BE49-F238E27FC236}">
                  <a16:creationId xmlns:a16="http://schemas.microsoft.com/office/drawing/2014/main" xmlns="" id="{70621380-E6AF-4ADC-A12D-6E7FFFA78F21}"/>
                </a:ext>
              </a:extLst>
            </p:cNvPr>
            <p:cNvSpPr/>
            <p:nvPr/>
          </p:nvSpPr>
          <p:spPr>
            <a:xfrm>
              <a:off x="1739946" y="612640"/>
              <a:ext cx="76238" cy="44166"/>
            </a:xfrm>
            <a:custGeom>
              <a:avLst/>
              <a:gdLst>
                <a:gd name="connsiteX0" fmla="*/ 17962 w 18042"/>
                <a:gd name="connsiteY0" fmla="*/ 10445 h 10452"/>
                <a:gd name="connsiteX1" fmla="*/ 17962 w 18042"/>
                <a:gd name="connsiteY1" fmla="*/ 10445 h 10452"/>
                <a:gd name="connsiteX2" fmla="*/ 10756 w 18042"/>
                <a:gd name="connsiteY2" fmla="*/ 5174 h 10452"/>
                <a:gd name="connsiteX3" fmla="*/ 10756 w 18042"/>
                <a:gd name="connsiteY3" fmla="*/ 5174 h 10452"/>
                <a:gd name="connsiteX4" fmla="*/ 0 w 18042"/>
                <a:gd name="connsiteY4" fmla="*/ 12 h 10452"/>
                <a:gd name="connsiteX5" fmla="*/ 0 w 18042"/>
                <a:gd name="connsiteY5" fmla="*/ 119 h 10452"/>
                <a:gd name="connsiteX6" fmla="*/ 17962 w 18042"/>
                <a:gd name="connsiteY6" fmla="*/ 10445 h 1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42" h="10452">
                  <a:moveTo>
                    <a:pt x="17962" y="10445"/>
                  </a:moveTo>
                  <a:cubicBezTo>
                    <a:pt x="18069" y="10445"/>
                    <a:pt x="18069" y="10445"/>
                    <a:pt x="17962" y="10445"/>
                  </a:cubicBezTo>
                  <a:cubicBezTo>
                    <a:pt x="17747" y="9477"/>
                    <a:pt x="13982" y="7003"/>
                    <a:pt x="10756" y="5174"/>
                  </a:cubicBezTo>
                  <a:lnTo>
                    <a:pt x="10756" y="5174"/>
                  </a:lnTo>
                  <a:cubicBezTo>
                    <a:pt x="6346" y="2593"/>
                    <a:pt x="968" y="-203"/>
                    <a:pt x="0" y="12"/>
                  </a:cubicBezTo>
                  <a:cubicBezTo>
                    <a:pt x="0" y="12"/>
                    <a:pt x="0" y="119"/>
                    <a:pt x="0" y="119"/>
                  </a:cubicBezTo>
                  <a:cubicBezTo>
                    <a:pt x="538" y="1625"/>
                    <a:pt x="16456" y="10767"/>
                    <a:pt x="17962" y="104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8" name="任意多边形: 形状 865">
              <a:extLst>
                <a:ext uri="{FF2B5EF4-FFF2-40B4-BE49-F238E27FC236}">
                  <a16:creationId xmlns:a16="http://schemas.microsoft.com/office/drawing/2014/main" xmlns="" id="{D4402E1D-B63A-452A-AE99-49ACE0695E02}"/>
                </a:ext>
              </a:extLst>
            </p:cNvPr>
            <p:cNvSpPr/>
            <p:nvPr/>
          </p:nvSpPr>
          <p:spPr>
            <a:xfrm>
              <a:off x="1759945" y="595873"/>
              <a:ext cx="77261" cy="43629"/>
            </a:xfrm>
            <a:custGeom>
              <a:avLst/>
              <a:gdLst>
                <a:gd name="connsiteX0" fmla="*/ 18284 w 18284"/>
                <a:gd name="connsiteY0" fmla="*/ 10218 h 10325"/>
                <a:gd name="connsiteX1" fmla="*/ 10433 w 18284"/>
                <a:gd name="connsiteY1" fmla="*/ 5055 h 10325"/>
                <a:gd name="connsiteX2" fmla="*/ 10433 w 18284"/>
                <a:gd name="connsiteY2" fmla="*/ 5055 h 10325"/>
                <a:gd name="connsiteX3" fmla="*/ 0 w 18284"/>
                <a:gd name="connsiteY3" fmla="*/ 0 h 10325"/>
                <a:gd name="connsiteX4" fmla="*/ 18177 w 18284"/>
                <a:gd name="connsiteY4" fmla="*/ 10325 h 10325"/>
                <a:gd name="connsiteX5" fmla="*/ 18284 w 18284"/>
                <a:gd name="connsiteY5" fmla="*/ 10218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10325">
                  <a:moveTo>
                    <a:pt x="18284" y="10218"/>
                  </a:moveTo>
                  <a:cubicBezTo>
                    <a:pt x="17639" y="9357"/>
                    <a:pt x="13014" y="6561"/>
                    <a:pt x="10433" y="5055"/>
                  </a:cubicBezTo>
                  <a:lnTo>
                    <a:pt x="10433" y="5055"/>
                  </a:lnTo>
                  <a:cubicBezTo>
                    <a:pt x="8174" y="3764"/>
                    <a:pt x="1291" y="0"/>
                    <a:pt x="0" y="0"/>
                  </a:cubicBezTo>
                  <a:cubicBezTo>
                    <a:pt x="107" y="968"/>
                    <a:pt x="16026" y="10003"/>
                    <a:pt x="18177" y="10325"/>
                  </a:cubicBezTo>
                  <a:cubicBezTo>
                    <a:pt x="18284" y="10325"/>
                    <a:pt x="18284" y="10325"/>
                    <a:pt x="18284"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9" name="任意多边形: 形状 866">
              <a:extLst>
                <a:ext uri="{FF2B5EF4-FFF2-40B4-BE49-F238E27FC236}">
                  <a16:creationId xmlns:a16="http://schemas.microsoft.com/office/drawing/2014/main" xmlns="" id="{950AEA6F-03AF-49FC-8970-E9AF3E62E359}"/>
                </a:ext>
              </a:extLst>
            </p:cNvPr>
            <p:cNvSpPr/>
            <p:nvPr/>
          </p:nvSpPr>
          <p:spPr>
            <a:xfrm>
              <a:off x="1763579" y="579967"/>
              <a:ext cx="77261" cy="42721"/>
            </a:xfrm>
            <a:custGeom>
              <a:avLst/>
              <a:gdLst>
                <a:gd name="connsiteX0" fmla="*/ 0 w 18284"/>
                <a:gd name="connsiteY0" fmla="*/ 0 h 10110"/>
                <a:gd name="connsiteX1" fmla="*/ 18285 w 18284"/>
                <a:gd name="connsiteY1" fmla="*/ 10110 h 10110"/>
                <a:gd name="connsiteX2" fmla="*/ 9895 w 18284"/>
                <a:gd name="connsiteY2" fmla="*/ 5055 h 10110"/>
                <a:gd name="connsiteX3" fmla="*/ 0 w 18284"/>
                <a:gd name="connsiteY3" fmla="*/ 0 h 10110"/>
              </a:gdLst>
              <a:ahLst/>
              <a:cxnLst>
                <a:cxn ang="0">
                  <a:pos x="connsiteX0" y="connsiteY0"/>
                </a:cxn>
                <a:cxn ang="0">
                  <a:pos x="connsiteX1" y="connsiteY1"/>
                </a:cxn>
                <a:cxn ang="0">
                  <a:pos x="connsiteX2" y="connsiteY2"/>
                </a:cxn>
                <a:cxn ang="0">
                  <a:pos x="connsiteX3" y="connsiteY3"/>
                </a:cxn>
              </a:cxnLst>
              <a:rect l="l" t="t" r="r" b="b"/>
              <a:pathLst>
                <a:path w="18284" h="10110">
                  <a:moveTo>
                    <a:pt x="0" y="0"/>
                  </a:moveTo>
                  <a:cubicBezTo>
                    <a:pt x="108" y="108"/>
                    <a:pt x="16886" y="10110"/>
                    <a:pt x="18285" y="10110"/>
                  </a:cubicBezTo>
                  <a:cubicBezTo>
                    <a:pt x="17854" y="9572"/>
                    <a:pt x="13660" y="7099"/>
                    <a:pt x="9895" y="5055"/>
                  </a:cubicBezTo>
                  <a:cubicBezTo>
                    <a:pt x="6991" y="3334"/>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80" name="任意多边形: 形状 867">
              <a:extLst>
                <a:ext uri="{FF2B5EF4-FFF2-40B4-BE49-F238E27FC236}">
                  <a16:creationId xmlns:a16="http://schemas.microsoft.com/office/drawing/2014/main" xmlns="" id="{8EFB86A6-6B14-4B6B-8E03-2C795059AC86}"/>
                </a:ext>
              </a:extLst>
            </p:cNvPr>
            <p:cNvSpPr/>
            <p:nvPr/>
          </p:nvSpPr>
          <p:spPr>
            <a:xfrm>
              <a:off x="1749948" y="564058"/>
              <a:ext cx="76352" cy="41812"/>
            </a:xfrm>
            <a:custGeom>
              <a:avLst/>
              <a:gdLst>
                <a:gd name="connsiteX0" fmla="*/ 9250 w 18069"/>
                <a:gd name="connsiteY0" fmla="*/ 4840 h 9895"/>
                <a:gd name="connsiteX1" fmla="*/ 0 w 18069"/>
                <a:gd name="connsiteY1" fmla="*/ 0 h 9895"/>
                <a:gd name="connsiteX2" fmla="*/ 18069 w 18069"/>
                <a:gd name="connsiteY2" fmla="*/ 9895 h 9895"/>
                <a:gd name="connsiteX3" fmla="*/ 9250 w 18069"/>
                <a:gd name="connsiteY3" fmla="*/ 4840 h 9895"/>
              </a:gdLst>
              <a:ahLst/>
              <a:cxnLst>
                <a:cxn ang="0">
                  <a:pos x="connsiteX0" y="connsiteY0"/>
                </a:cxn>
                <a:cxn ang="0">
                  <a:pos x="connsiteX1" y="connsiteY1"/>
                </a:cxn>
                <a:cxn ang="0">
                  <a:pos x="connsiteX2" y="connsiteY2"/>
                </a:cxn>
                <a:cxn ang="0">
                  <a:pos x="connsiteX3" y="connsiteY3"/>
                </a:cxn>
              </a:cxnLst>
              <a:rect l="l" t="t" r="r" b="b"/>
              <a:pathLst>
                <a:path w="18069" h="9895">
                  <a:moveTo>
                    <a:pt x="9250" y="4840"/>
                  </a:moveTo>
                  <a:cubicBezTo>
                    <a:pt x="6346" y="3227"/>
                    <a:pt x="753" y="215"/>
                    <a:pt x="0" y="0"/>
                  </a:cubicBezTo>
                  <a:cubicBezTo>
                    <a:pt x="107" y="108"/>
                    <a:pt x="17316" y="9572"/>
                    <a:pt x="18069" y="9895"/>
                  </a:cubicBezTo>
                  <a:cubicBezTo>
                    <a:pt x="17424" y="9357"/>
                    <a:pt x="13552" y="7206"/>
                    <a:pt x="9250" y="48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97" name="任意多边形: 形状 884">
              <a:extLst>
                <a:ext uri="{FF2B5EF4-FFF2-40B4-BE49-F238E27FC236}">
                  <a16:creationId xmlns:a16="http://schemas.microsoft.com/office/drawing/2014/main" xmlns="" id="{25964B46-6032-41EE-ADEA-0FCDF46AA8EB}"/>
                </a:ext>
              </a:extLst>
            </p:cNvPr>
            <p:cNvSpPr/>
            <p:nvPr/>
          </p:nvSpPr>
          <p:spPr>
            <a:xfrm>
              <a:off x="86738" y="895379"/>
              <a:ext cx="48945" cy="55850"/>
            </a:xfrm>
            <a:custGeom>
              <a:avLst/>
              <a:gdLst>
                <a:gd name="connsiteX0" fmla="*/ 11565 w 11583"/>
                <a:gd name="connsiteY0" fmla="*/ 7099 h 13217"/>
                <a:gd name="connsiteX1" fmla="*/ 11565 w 11583"/>
                <a:gd name="connsiteY1" fmla="*/ 7099 h 13217"/>
                <a:gd name="connsiteX2" fmla="*/ 5864 w 11583"/>
                <a:gd name="connsiteY2" fmla="*/ 0 h 13217"/>
                <a:gd name="connsiteX3" fmla="*/ 1562 w 11583"/>
                <a:gd name="connsiteY3" fmla="*/ 11293 h 13217"/>
                <a:gd name="connsiteX4" fmla="*/ 11565 w 11583"/>
                <a:gd name="connsiteY4" fmla="*/ 7099 h 13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3" h="13217">
                  <a:moveTo>
                    <a:pt x="11565" y="7099"/>
                  </a:moveTo>
                  <a:lnTo>
                    <a:pt x="11565" y="7099"/>
                  </a:lnTo>
                  <a:cubicBezTo>
                    <a:pt x="11780" y="4195"/>
                    <a:pt x="10166" y="108"/>
                    <a:pt x="5864" y="0"/>
                  </a:cubicBezTo>
                  <a:cubicBezTo>
                    <a:pt x="271" y="430"/>
                    <a:pt x="-1665" y="7636"/>
                    <a:pt x="1562" y="11293"/>
                  </a:cubicBezTo>
                  <a:cubicBezTo>
                    <a:pt x="5004" y="15273"/>
                    <a:pt x="11027" y="12692"/>
                    <a:pt x="11565" y="709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98" name="任意多边形: 形状 885">
              <a:extLst>
                <a:ext uri="{FF2B5EF4-FFF2-40B4-BE49-F238E27FC236}">
                  <a16:creationId xmlns:a16="http://schemas.microsoft.com/office/drawing/2014/main" xmlns="" id="{D1C81AD7-05ED-4033-9A7F-7DA1E2A1AC86}"/>
                </a:ext>
              </a:extLst>
            </p:cNvPr>
            <p:cNvSpPr/>
            <p:nvPr/>
          </p:nvSpPr>
          <p:spPr>
            <a:xfrm>
              <a:off x="274232" y="891289"/>
              <a:ext cx="49135" cy="55727"/>
            </a:xfrm>
            <a:custGeom>
              <a:avLst/>
              <a:gdLst>
                <a:gd name="connsiteX0" fmla="*/ 11614 w 11628"/>
                <a:gd name="connsiteY0" fmla="*/ 6991 h 13188"/>
                <a:gd name="connsiteX1" fmla="*/ 4946 w 11628"/>
                <a:gd name="connsiteY1" fmla="*/ 0 h 13188"/>
                <a:gd name="connsiteX2" fmla="*/ 4408 w 11628"/>
                <a:gd name="connsiteY2" fmla="*/ 0 h 13188"/>
                <a:gd name="connsiteX3" fmla="*/ 2687 w 11628"/>
                <a:gd name="connsiteY3" fmla="*/ 11724 h 13188"/>
                <a:gd name="connsiteX4" fmla="*/ 11614 w 11628"/>
                <a:gd name="connsiteY4" fmla="*/ 6991 h 1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8" h="13188">
                  <a:moveTo>
                    <a:pt x="11614" y="6991"/>
                  </a:moveTo>
                  <a:cubicBezTo>
                    <a:pt x="11506" y="4195"/>
                    <a:pt x="9248" y="108"/>
                    <a:pt x="4946" y="0"/>
                  </a:cubicBezTo>
                  <a:cubicBezTo>
                    <a:pt x="4730" y="0"/>
                    <a:pt x="4515" y="0"/>
                    <a:pt x="4408" y="0"/>
                  </a:cubicBezTo>
                  <a:cubicBezTo>
                    <a:pt x="-540" y="753"/>
                    <a:pt x="-1615" y="8174"/>
                    <a:pt x="2687" y="11724"/>
                  </a:cubicBezTo>
                  <a:cubicBezTo>
                    <a:pt x="6666" y="15058"/>
                    <a:pt x="11937" y="12369"/>
                    <a:pt x="11614" y="6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99" name="任意多边形: 形状 886">
              <a:extLst>
                <a:ext uri="{FF2B5EF4-FFF2-40B4-BE49-F238E27FC236}">
                  <a16:creationId xmlns:a16="http://schemas.microsoft.com/office/drawing/2014/main" xmlns="" id="{BB4834C2-44C1-4CCA-99C0-F04AE17BAEFC}"/>
                </a:ext>
              </a:extLst>
            </p:cNvPr>
            <p:cNvSpPr/>
            <p:nvPr/>
          </p:nvSpPr>
          <p:spPr>
            <a:xfrm>
              <a:off x="460674" y="884473"/>
              <a:ext cx="50864" cy="56082"/>
            </a:xfrm>
            <a:custGeom>
              <a:avLst/>
              <a:gdLst>
                <a:gd name="connsiteX0" fmla="*/ 3523 w 12037"/>
                <a:gd name="connsiteY0" fmla="*/ 11831 h 13272"/>
                <a:gd name="connsiteX1" fmla="*/ 11912 w 12037"/>
                <a:gd name="connsiteY1" fmla="*/ 6991 h 13272"/>
                <a:gd name="connsiteX2" fmla="*/ 4276 w 12037"/>
                <a:gd name="connsiteY2" fmla="*/ 0 h 13272"/>
                <a:gd name="connsiteX3" fmla="*/ 3738 w 12037"/>
                <a:gd name="connsiteY3" fmla="*/ 108 h 13272"/>
                <a:gd name="connsiteX4" fmla="*/ 3523 w 12037"/>
                <a:gd name="connsiteY4" fmla="*/ 11831 h 13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7" h="13272">
                  <a:moveTo>
                    <a:pt x="3523" y="11831"/>
                  </a:moveTo>
                  <a:cubicBezTo>
                    <a:pt x="8040" y="15165"/>
                    <a:pt x="12880" y="12369"/>
                    <a:pt x="11912" y="6991"/>
                  </a:cubicBezTo>
                  <a:cubicBezTo>
                    <a:pt x="11374" y="4195"/>
                    <a:pt x="8686" y="108"/>
                    <a:pt x="4276" y="0"/>
                  </a:cubicBezTo>
                  <a:cubicBezTo>
                    <a:pt x="4061" y="0"/>
                    <a:pt x="3846" y="0"/>
                    <a:pt x="3738" y="108"/>
                  </a:cubicBezTo>
                  <a:cubicBezTo>
                    <a:pt x="-1210" y="968"/>
                    <a:pt x="-1210" y="8389"/>
                    <a:pt x="3523"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0" name="任意多边形: 形状 887">
              <a:extLst>
                <a:ext uri="{FF2B5EF4-FFF2-40B4-BE49-F238E27FC236}">
                  <a16:creationId xmlns:a16="http://schemas.microsoft.com/office/drawing/2014/main" xmlns="" id="{F7264344-407E-46CF-8585-4326CEAF9266}"/>
                </a:ext>
              </a:extLst>
            </p:cNvPr>
            <p:cNvSpPr/>
            <p:nvPr/>
          </p:nvSpPr>
          <p:spPr>
            <a:xfrm>
              <a:off x="644911" y="876748"/>
              <a:ext cx="53103" cy="55681"/>
            </a:xfrm>
            <a:custGeom>
              <a:avLst/>
              <a:gdLst>
                <a:gd name="connsiteX0" fmla="*/ 12195 w 12567"/>
                <a:gd name="connsiteY0" fmla="*/ 6884 h 13177"/>
                <a:gd name="connsiteX1" fmla="*/ 3698 w 12567"/>
                <a:gd name="connsiteY1" fmla="*/ 0 h 13177"/>
                <a:gd name="connsiteX2" fmla="*/ 2623 w 12567"/>
                <a:gd name="connsiteY2" fmla="*/ 215 h 13177"/>
                <a:gd name="connsiteX3" fmla="*/ 5204 w 12567"/>
                <a:gd name="connsiteY3" fmla="*/ 12154 h 13177"/>
                <a:gd name="connsiteX4" fmla="*/ 12195 w 12567"/>
                <a:gd name="connsiteY4" fmla="*/ 6884 h 13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7" h="13177">
                  <a:moveTo>
                    <a:pt x="12195" y="6884"/>
                  </a:moveTo>
                  <a:cubicBezTo>
                    <a:pt x="11227" y="4087"/>
                    <a:pt x="8001" y="108"/>
                    <a:pt x="3698" y="0"/>
                  </a:cubicBezTo>
                  <a:cubicBezTo>
                    <a:pt x="3376" y="0"/>
                    <a:pt x="2945" y="108"/>
                    <a:pt x="2623" y="215"/>
                  </a:cubicBezTo>
                  <a:cubicBezTo>
                    <a:pt x="-1895" y="1613"/>
                    <a:pt x="-281" y="9035"/>
                    <a:pt x="5204" y="12154"/>
                  </a:cubicBezTo>
                  <a:cubicBezTo>
                    <a:pt x="9937" y="14843"/>
                    <a:pt x="13809" y="11939"/>
                    <a:pt x="12195" y="6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1" name="任意多边形: 形状 888">
              <a:extLst>
                <a:ext uri="{FF2B5EF4-FFF2-40B4-BE49-F238E27FC236}">
                  <a16:creationId xmlns:a16="http://schemas.microsoft.com/office/drawing/2014/main" xmlns="" id="{04F316E3-EEF2-40DE-9761-1D2A15F6A70D}"/>
                </a:ext>
              </a:extLst>
            </p:cNvPr>
            <p:cNvSpPr/>
            <p:nvPr/>
          </p:nvSpPr>
          <p:spPr>
            <a:xfrm>
              <a:off x="826016" y="867203"/>
              <a:ext cx="55681" cy="54831"/>
            </a:xfrm>
            <a:custGeom>
              <a:avLst/>
              <a:gdLst>
                <a:gd name="connsiteX0" fmla="*/ 1603 w 13177"/>
                <a:gd name="connsiteY0" fmla="*/ 430 h 12976"/>
                <a:gd name="connsiteX1" fmla="*/ 7519 w 13177"/>
                <a:gd name="connsiteY1" fmla="*/ 12584 h 12976"/>
                <a:gd name="connsiteX2" fmla="*/ 12466 w 13177"/>
                <a:gd name="connsiteY2" fmla="*/ 6776 h 12976"/>
                <a:gd name="connsiteX3" fmla="*/ 12466 w 13177"/>
                <a:gd name="connsiteY3" fmla="*/ 6776 h 12976"/>
                <a:gd name="connsiteX4" fmla="*/ 3109 w 13177"/>
                <a:gd name="connsiteY4" fmla="*/ 0 h 12976"/>
                <a:gd name="connsiteX5" fmla="*/ 1603 w 13177"/>
                <a:gd name="connsiteY5" fmla="*/ 430 h 1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77" h="12976">
                  <a:moveTo>
                    <a:pt x="1603" y="430"/>
                  </a:moveTo>
                  <a:cubicBezTo>
                    <a:pt x="-2377" y="2474"/>
                    <a:pt x="1603" y="10648"/>
                    <a:pt x="7519" y="12584"/>
                  </a:cubicBezTo>
                  <a:cubicBezTo>
                    <a:pt x="11928" y="14090"/>
                    <a:pt x="14510" y="11078"/>
                    <a:pt x="12466" y="6776"/>
                  </a:cubicBezTo>
                  <a:lnTo>
                    <a:pt x="12466" y="6776"/>
                  </a:lnTo>
                  <a:cubicBezTo>
                    <a:pt x="11176" y="3980"/>
                    <a:pt x="7411" y="0"/>
                    <a:pt x="3109" y="0"/>
                  </a:cubicBezTo>
                  <a:cubicBezTo>
                    <a:pt x="2679" y="108"/>
                    <a:pt x="2141" y="108"/>
                    <a:pt x="1603"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2" name="任意多边形: 形状 889">
              <a:extLst>
                <a:ext uri="{FF2B5EF4-FFF2-40B4-BE49-F238E27FC236}">
                  <a16:creationId xmlns:a16="http://schemas.microsoft.com/office/drawing/2014/main" xmlns="" id="{49407E32-D094-48F7-AEBF-D2AFF24522B2}"/>
                </a:ext>
              </a:extLst>
            </p:cNvPr>
            <p:cNvSpPr/>
            <p:nvPr/>
          </p:nvSpPr>
          <p:spPr>
            <a:xfrm>
              <a:off x="1002270" y="855832"/>
              <a:ext cx="58609" cy="54278"/>
            </a:xfrm>
            <a:custGeom>
              <a:avLst/>
              <a:gdLst>
                <a:gd name="connsiteX0" fmla="*/ 12702 w 13870"/>
                <a:gd name="connsiteY0" fmla="*/ 6563 h 12845"/>
                <a:gd name="connsiteX1" fmla="*/ 2591 w 13870"/>
                <a:gd name="connsiteY1" fmla="*/ 2 h 12845"/>
                <a:gd name="connsiteX2" fmla="*/ 1193 w 13870"/>
                <a:gd name="connsiteY2" fmla="*/ 432 h 12845"/>
                <a:gd name="connsiteX3" fmla="*/ 9367 w 13870"/>
                <a:gd name="connsiteY3" fmla="*/ 12694 h 12845"/>
                <a:gd name="connsiteX4" fmla="*/ 12702 w 13870"/>
                <a:gd name="connsiteY4" fmla="*/ 6563 h 12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70" h="12845">
                  <a:moveTo>
                    <a:pt x="12702" y="6563"/>
                  </a:moveTo>
                  <a:cubicBezTo>
                    <a:pt x="11088" y="3767"/>
                    <a:pt x="6786" y="-105"/>
                    <a:pt x="2591" y="2"/>
                  </a:cubicBezTo>
                  <a:cubicBezTo>
                    <a:pt x="2161" y="110"/>
                    <a:pt x="1623" y="110"/>
                    <a:pt x="1193" y="432"/>
                  </a:cubicBezTo>
                  <a:cubicBezTo>
                    <a:pt x="-2571" y="2691"/>
                    <a:pt x="3237" y="11296"/>
                    <a:pt x="9367" y="12694"/>
                  </a:cubicBezTo>
                  <a:cubicBezTo>
                    <a:pt x="13562" y="13554"/>
                    <a:pt x="15175" y="10650"/>
                    <a:pt x="12702" y="65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3" name="任意多边形: 形状 890">
              <a:extLst>
                <a:ext uri="{FF2B5EF4-FFF2-40B4-BE49-F238E27FC236}">
                  <a16:creationId xmlns:a16="http://schemas.microsoft.com/office/drawing/2014/main" xmlns="" id="{5F9FBA4F-3B7C-44A1-8545-F1C152F7DF9C}"/>
                </a:ext>
              </a:extLst>
            </p:cNvPr>
            <p:cNvSpPr/>
            <p:nvPr/>
          </p:nvSpPr>
          <p:spPr>
            <a:xfrm>
              <a:off x="1170229" y="842196"/>
              <a:ext cx="60608" cy="53910"/>
            </a:xfrm>
            <a:custGeom>
              <a:avLst/>
              <a:gdLst>
                <a:gd name="connsiteX0" fmla="*/ 1994 w 14343"/>
                <a:gd name="connsiteY0" fmla="*/ 2 h 12758"/>
                <a:gd name="connsiteX1" fmla="*/ 811 w 14343"/>
                <a:gd name="connsiteY1" fmla="*/ 432 h 12758"/>
                <a:gd name="connsiteX2" fmla="*/ 11137 w 14343"/>
                <a:gd name="connsiteY2" fmla="*/ 12694 h 12758"/>
                <a:gd name="connsiteX3" fmla="*/ 12642 w 14343"/>
                <a:gd name="connsiteY3" fmla="*/ 6563 h 12758"/>
                <a:gd name="connsiteX4" fmla="*/ 1994 w 14343"/>
                <a:gd name="connsiteY4" fmla="*/ 2 h 12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3" h="12758">
                  <a:moveTo>
                    <a:pt x="1994" y="2"/>
                  </a:moveTo>
                  <a:cubicBezTo>
                    <a:pt x="1564" y="110"/>
                    <a:pt x="1134" y="110"/>
                    <a:pt x="811" y="432"/>
                  </a:cubicBezTo>
                  <a:cubicBezTo>
                    <a:pt x="-2523" y="2799"/>
                    <a:pt x="5113" y="11833"/>
                    <a:pt x="11137" y="12694"/>
                  </a:cubicBezTo>
                  <a:cubicBezTo>
                    <a:pt x="14686" y="13232"/>
                    <a:pt x="15439" y="10328"/>
                    <a:pt x="12642" y="6563"/>
                  </a:cubicBezTo>
                  <a:cubicBezTo>
                    <a:pt x="10599" y="3767"/>
                    <a:pt x="5974" y="-105"/>
                    <a:pt x="1994"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4" name="任意多边形: 形状 891">
              <a:extLst>
                <a:ext uri="{FF2B5EF4-FFF2-40B4-BE49-F238E27FC236}">
                  <a16:creationId xmlns:a16="http://schemas.microsoft.com/office/drawing/2014/main" xmlns="" id="{DCA59AA9-D5F2-4762-8521-29BDA31377B3}"/>
                </a:ext>
              </a:extLst>
            </p:cNvPr>
            <p:cNvSpPr/>
            <p:nvPr/>
          </p:nvSpPr>
          <p:spPr>
            <a:xfrm>
              <a:off x="1323027" y="827626"/>
              <a:ext cx="62315" cy="53221"/>
            </a:xfrm>
            <a:custGeom>
              <a:avLst/>
              <a:gdLst>
                <a:gd name="connsiteX0" fmla="*/ 12405 w 14747"/>
                <a:gd name="connsiteY0" fmla="*/ 6354 h 12595"/>
                <a:gd name="connsiteX1" fmla="*/ 1542 w 14747"/>
                <a:gd name="connsiteY1" fmla="*/ 9 h 12595"/>
                <a:gd name="connsiteX2" fmla="*/ 467 w 14747"/>
                <a:gd name="connsiteY2" fmla="*/ 439 h 12595"/>
                <a:gd name="connsiteX3" fmla="*/ 12728 w 14747"/>
                <a:gd name="connsiteY3" fmla="*/ 12593 h 12595"/>
                <a:gd name="connsiteX4" fmla="*/ 12405 w 14747"/>
                <a:gd name="connsiteY4" fmla="*/ 6354 h 12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7" h="12595">
                  <a:moveTo>
                    <a:pt x="12405" y="6354"/>
                  </a:moveTo>
                  <a:cubicBezTo>
                    <a:pt x="10039" y="3665"/>
                    <a:pt x="5092" y="-207"/>
                    <a:pt x="1542" y="9"/>
                  </a:cubicBezTo>
                  <a:cubicBezTo>
                    <a:pt x="1220" y="116"/>
                    <a:pt x="790" y="116"/>
                    <a:pt x="467" y="439"/>
                  </a:cubicBezTo>
                  <a:cubicBezTo>
                    <a:pt x="-2222" y="2913"/>
                    <a:pt x="7350" y="12485"/>
                    <a:pt x="12728" y="12593"/>
                  </a:cubicBezTo>
                  <a:cubicBezTo>
                    <a:pt x="15525" y="12700"/>
                    <a:pt x="15417" y="9904"/>
                    <a:pt x="12405" y="63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5" name="任意多边形: 形状 892">
              <a:extLst>
                <a:ext uri="{FF2B5EF4-FFF2-40B4-BE49-F238E27FC236}">
                  <a16:creationId xmlns:a16="http://schemas.microsoft.com/office/drawing/2014/main" xmlns="" id="{DC9607DA-1E7B-420E-BB80-91BF38344FD3}"/>
                </a:ext>
              </a:extLst>
            </p:cNvPr>
            <p:cNvSpPr/>
            <p:nvPr/>
          </p:nvSpPr>
          <p:spPr>
            <a:xfrm>
              <a:off x="1459446" y="812173"/>
              <a:ext cx="64829" cy="52313"/>
            </a:xfrm>
            <a:custGeom>
              <a:avLst/>
              <a:gdLst>
                <a:gd name="connsiteX0" fmla="*/ 235 w 15342"/>
                <a:gd name="connsiteY0" fmla="*/ 331 h 12380"/>
                <a:gd name="connsiteX1" fmla="*/ 13679 w 15342"/>
                <a:gd name="connsiteY1" fmla="*/ 12378 h 12380"/>
                <a:gd name="connsiteX2" fmla="*/ 12281 w 15342"/>
                <a:gd name="connsiteY2" fmla="*/ 6247 h 12380"/>
                <a:gd name="connsiteX3" fmla="*/ 1095 w 15342"/>
                <a:gd name="connsiteY3" fmla="*/ 9 h 12380"/>
                <a:gd name="connsiteX4" fmla="*/ 235 w 15342"/>
                <a:gd name="connsiteY4" fmla="*/ 331 h 12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42" h="12380">
                  <a:moveTo>
                    <a:pt x="235" y="331"/>
                  </a:moveTo>
                  <a:cubicBezTo>
                    <a:pt x="-1701" y="2805"/>
                    <a:pt x="8839" y="12270"/>
                    <a:pt x="13679" y="12378"/>
                  </a:cubicBezTo>
                  <a:cubicBezTo>
                    <a:pt x="16368" y="12485"/>
                    <a:pt x="15723" y="9689"/>
                    <a:pt x="12281" y="6247"/>
                  </a:cubicBezTo>
                  <a:cubicBezTo>
                    <a:pt x="9592" y="3558"/>
                    <a:pt x="4429" y="-206"/>
                    <a:pt x="1095" y="9"/>
                  </a:cubicBezTo>
                  <a:cubicBezTo>
                    <a:pt x="772" y="9"/>
                    <a:pt x="450" y="116"/>
                    <a:pt x="235" y="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6" name="任意多边形: 形状 893">
              <a:extLst>
                <a:ext uri="{FF2B5EF4-FFF2-40B4-BE49-F238E27FC236}">
                  <a16:creationId xmlns:a16="http://schemas.microsoft.com/office/drawing/2014/main" xmlns="" id="{E6153ADF-D5B3-4679-B430-D5387C9F8257}"/>
                </a:ext>
              </a:extLst>
            </p:cNvPr>
            <p:cNvSpPr/>
            <p:nvPr/>
          </p:nvSpPr>
          <p:spPr>
            <a:xfrm>
              <a:off x="1579233" y="795811"/>
              <a:ext cx="66925" cy="51848"/>
            </a:xfrm>
            <a:custGeom>
              <a:avLst/>
              <a:gdLst>
                <a:gd name="connsiteX0" fmla="*/ 14586 w 15838"/>
                <a:gd name="connsiteY0" fmla="*/ 12270 h 12270"/>
                <a:gd name="connsiteX1" fmla="*/ 12113 w 15838"/>
                <a:gd name="connsiteY1" fmla="*/ 6140 h 12270"/>
                <a:gd name="connsiteX2" fmla="*/ 819 w 15838"/>
                <a:gd name="connsiteY2" fmla="*/ 9 h 12270"/>
                <a:gd name="connsiteX3" fmla="*/ 281 w 15838"/>
                <a:gd name="connsiteY3" fmla="*/ 224 h 12270"/>
                <a:gd name="connsiteX4" fmla="*/ 14586 w 15838"/>
                <a:gd name="connsiteY4" fmla="*/ 12270 h 12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38" h="12270">
                  <a:moveTo>
                    <a:pt x="14586" y="12270"/>
                  </a:moveTo>
                  <a:cubicBezTo>
                    <a:pt x="16953" y="12270"/>
                    <a:pt x="15877" y="9582"/>
                    <a:pt x="12113" y="6140"/>
                  </a:cubicBezTo>
                  <a:cubicBezTo>
                    <a:pt x="9209" y="3451"/>
                    <a:pt x="3831" y="-206"/>
                    <a:pt x="819" y="9"/>
                  </a:cubicBezTo>
                  <a:cubicBezTo>
                    <a:pt x="604" y="9"/>
                    <a:pt x="389" y="117"/>
                    <a:pt x="281" y="224"/>
                  </a:cubicBezTo>
                  <a:cubicBezTo>
                    <a:pt x="-1977" y="2160"/>
                    <a:pt x="9961" y="12163"/>
                    <a:pt x="14586" y="12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7" name="任意多边形: 形状 894">
              <a:extLst>
                <a:ext uri="{FF2B5EF4-FFF2-40B4-BE49-F238E27FC236}">
                  <a16:creationId xmlns:a16="http://schemas.microsoft.com/office/drawing/2014/main" xmlns="" id="{6C837659-E701-4F7D-A2CA-C22AFADABF4D}"/>
                </a:ext>
              </a:extLst>
            </p:cNvPr>
            <p:cNvSpPr/>
            <p:nvPr/>
          </p:nvSpPr>
          <p:spPr>
            <a:xfrm>
              <a:off x="1682579" y="778537"/>
              <a:ext cx="68759" cy="51104"/>
            </a:xfrm>
            <a:custGeom>
              <a:avLst/>
              <a:gdLst>
                <a:gd name="connsiteX0" fmla="*/ 11855 w 16272"/>
                <a:gd name="connsiteY0" fmla="*/ 6032 h 12094"/>
                <a:gd name="connsiteX1" fmla="*/ 11855 w 16272"/>
                <a:gd name="connsiteY1" fmla="*/ 6032 h 12094"/>
                <a:gd name="connsiteX2" fmla="*/ 562 w 16272"/>
                <a:gd name="connsiteY2" fmla="*/ 9 h 12094"/>
                <a:gd name="connsiteX3" fmla="*/ 132 w 16272"/>
                <a:gd name="connsiteY3" fmla="*/ 224 h 12094"/>
                <a:gd name="connsiteX4" fmla="*/ 15727 w 16272"/>
                <a:gd name="connsiteY4" fmla="*/ 12055 h 12094"/>
                <a:gd name="connsiteX5" fmla="*/ 11855 w 16272"/>
                <a:gd name="connsiteY5" fmla="*/ 6032 h 1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72" h="12094">
                  <a:moveTo>
                    <a:pt x="11855" y="6032"/>
                  </a:moveTo>
                  <a:lnTo>
                    <a:pt x="11855" y="6032"/>
                  </a:lnTo>
                  <a:cubicBezTo>
                    <a:pt x="8736" y="3451"/>
                    <a:pt x="3143" y="-206"/>
                    <a:pt x="562" y="9"/>
                  </a:cubicBezTo>
                  <a:cubicBezTo>
                    <a:pt x="454" y="9"/>
                    <a:pt x="239" y="117"/>
                    <a:pt x="132" y="224"/>
                  </a:cubicBezTo>
                  <a:cubicBezTo>
                    <a:pt x="-1482" y="2375"/>
                    <a:pt x="12178" y="12808"/>
                    <a:pt x="15727" y="12055"/>
                  </a:cubicBezTo>
                  <a:cubicBezTo>
                    <a:pt x="17233" y="11840"/>
                    <a:pt x="15512" y="9151"/>
                    <a:pt x="11855" y="60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8" name="任意多边形: 形状 895">
              <a:extLst>
                <a:ext uri="{FF2B5EF4-FFF2-40B4-BE49-F238E27FC236}">
                  <a16:creationId xmlns:a16="http://schemas.microsoft.com/office/drawing/2014/main" xmlns="" id="{A0EF5957-CD0A-4937-9B34-A97945B33E92}"/>
                </a:ext>
              </a:extLst>
            </p:cNvPr>
            <p:cNvSpPr/>
            <p:nvPr/>
          </p:nvSpPr>
          <p:spPr>
            <a:xfrm>
              <a:off x="1768878" y="760815"/>
              <a:ext cx="70369" cy="50606"/>
            </a:xfrm>
            <a:custGeom>
              <a:avLst/>
              <a:gdLst>
                <a:gd name="connsiteX0" fmla="*/ 37 w 16653"/>
                <a:gd name="connsiteY0" fmla="*/ 224 h 11976"/>
                <a:gd name="connsiteX1" fmla="*/ 16278 w 16653"/>
                <a:gd name="connsiteY1" fmla="*/ 11948 h 11976"/>
                <a:gd name="connsiteX2" fmla="*/ 11545 w 16653"/>
                <a:gd name="connsiteY2" fmla="*/ 5925 h 11976"/>
                <a:gd name="connsiteX3" fmla="*/ 360 w 16653"/>
                <a:gd name="connsiteY3" fmla="*/ 9 h 11976"/>
                <a:gd name="connsiteX4" fmla="*/ 37 w 16653"/>
                <a:gd name="connsiteY4" fmla="*/ 224 h 11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53" h="11976">
                  <a:moveTo>
                    <a:pt x="37" y="224"/>
                  </a:moveTo>
                  <a:cubicBezTo>
                    <a:pt x="-823" y="2268"/>
                    <a:pt x="13589" y="12593"/>
                    <a:pt x="16278" y="11948"/>
                  </a:cubicBezTo>
                  <a:cubicBezTo>
                    <a:pt x="17569" y="11625"/>
                    <a:pt x="15417" y="9044"/>
                    <a:pt x="11545" y="5925"/>
                  </a:cubicBezTo>
                  <a:cubicBezTo>
                    <a:pt x="8211" y="3344"/>
                    <a:pt x="2511" y="-206"/>
                    <a:pt x="360" y="9"/>
                  </a:cubicBezTo>
                  <a:cubicBezTo>
                    <a:pt x="252" y="117"/>
                    <a:pt x="37" y="117"/>
                    <a:pt x="37" y="2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9" name="任意多边形: 形状 896">
              <a:extLst>
                <a:ext uri="{FF2B5EF4-FFF2-40B4-BE49-F238E27FC236}">
                  <a16:creationId xmlns:a16="http://schemas.microsoft.com/office/drawing/2014/main" xmlns="" id="{3B18E85D-DB72-4B19-807A-A09D6AE653BA}"/>
                </a:ext>
              </a:extLst>
            </p:cNvPr>
            <p:cNvSpPr/>
            <p:nvPr/>
          </p:nvSpPr>
          <p:spPr>
            <a:xfrm>
              <a:off x="1837397" y="743241"/>
              <a:ext cx="72051" cy="49993"/>
            </a:xfrm>
            <a:custGeom>
              <a:avLst/>
              <a:gdLst>
                <a:gd name="connsiteX0" fmla="*/ 63 w 17051"/>
                <a:gd name="connsiteY0" fmla="*/ 81 h 11831"/>
                <a:gd name="connsiteX1" fmla="*/ 16842 w 17051"/>
                <a:gd name="connsiteY1" fmla="*/ 11804 h 11831"/>
                <a:gd name="connsiteX2" fmla="*/ 11249 w 17051"/>
                <a:gd name="connsiteY2" fmla="*/ 5889 h 11831"/>
                <a:gd name="connsiteX3" fmla="*/ 278 w 17051"/>
                <a:gd name="connsiteY3" fmla="*/ 81 h 11831"/>
                <a:gd name="connsiteX4" fmla="*/ 63 w 17051"/>
                <a:gd name="connsiteY4" fmla="*/ 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51" h="11831">
                  <a:moveTo>
                    <a:pt x="63" y="81"/>
                  </a:moveTo>
                  <a:cubicBezTo>
                    <a:pt x="-1120" y="1479"/>
                    <a:pt x="14691" y="12450"/>
                    <a:pt x="16842" y="11804"/>
                  </a:cubicBezTo>
                  <a:cubicBezTo>
                    <a:pt x="17810" y="11482"/>
                    <a:pt x="15336" y="8900"/>
                    <a:pt x="11249" y="5889"/>
                  </a:cubicBezTo>
                  <a:cubicBezTo>
                    <a:pt x="7162" y="2985"/>
                    <a:pt x="1784" y="-134"/>
                    <a:pt x="278" y="81"/>
                  </a:cubicBezTo>
                  <a:cubicBezTo>
                    <a:pt x="171" y="-27"/>
                    <a:pt x="171" y="-27"/>
                    <a:pt x="63"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10" name="任意多边形: 形状 897">
              <a:extLst>
                <a:ext uri="{FF2B5EF4-FFF2-40B4-BE49-F238E27FC236}">
                  <a16:creationId xmlns:a16="http://schemas.microsoft.com/office/drawing/2014/main" xmlns="" id="{D76BD845-63CA-4240-85E5-7A0F395F588E}"/>
                </a:ext>
              </a:extLst>
            </p:cNvPr>
            <p:cNvSpPr/>
            <p:nvPr/>
          </p:nvSpPr>
          <p:spPr>
            <a:xfrm>
              <a:off x="1888564" y="724901"/>
              <a:ext cx="73107" cy="48835"/>
            </a:xfrm>
            <a:custGeom>
              <a:avLst/>
              <a:gdLst>
                <a:gd name="connsiteX0" fmla="*/ 17209 w 17301"/>
                <a:gd name="connsiteY0" fmla="*/ 11519 h 11557"/>
                <a:gd name="connsiteX1" fmla="*/ 10863 w 17301"/>
                <a:gd name="connsiteY1" fmla="*/ 5711 h 11557"/>
                <a:gd name="connsiteX2" fmla="*/ 108 w 17301"/>
                <a:gd name="connsiteY2" fmla="*/ 11 h 11557"/>
                <a:gd name="connsiteX3" fmla="*/ 0 w 17301"/>
                <a:gd name="connsiteY3" fmla="*/ 118 h 11557"/>
                <a:gd name="connsiteX4" fmla="*/ 17209 w 17301"/>
                <a:gd name="connsiteY4" fmla="*/ 11519 h 11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1" h="11557">
                  <a:moveTo>
                    <a:pt x="17209" y="11519"/>
                  </a:moveTo>
                  <a:cubicBezTo>
                    <a:pt x="17854" y="11197"/>
                    <a:pt x="15058" y="8615"/>
                    <a:pt x="10863" y="5711"/>
                  </a:cubicBezTo>
                  <a:cubicBezTo>
                    <a:pt x="6668" y="2807"/>
                    <a:pt x="1398" y="-204"/>
                    <a:pt x="108" y="11"/>
                  </a:cubicBezTo>
                  <a:cubicBezTo>
                    <a:pt x="108" y="11"/>
                    <a:pt x="0" y="118"/>
                    <a:pt x="0" y="118"/>
                  </a:cubicBezTo>
                  <a:cubicBezTo>
                    <a:pt x="0" y="1732"/>
                    <a:pt x="15811" y="12272"/>
                    <a:pt x="17209" y="115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11" name="任意多边形: 形状 898">
              <a:extLst>
                <a:ext uri="{FF2B5EF4-FFF2-40B4-BE49-F238E27FC236}">
                  <a16:creationId xmlns:a16="http://schemas.microsoft.com/office/drawing/2014/main" xmlns="" id="{FEBDDAE3-94FF-4578-954A-E8F866EA414E}"/>
                </a:ext>
              </a:extLst>
            </p:cNvPr>
            <p:cNvSpPr/>
            <p:nvPr/>
          </p:nvSpPr>
          <p:spPr>
            <a:xfrm>
              <a:off x="1921706" y="706719"/>
              <a:ext cx="73694" cy="48252"/>
            </a:xfrm>
            <a:custGeom>
              <a:avLst/>
              <a:gdLst>
                <a:gd name="connsiteX0" fmla="*/ 17432 w 17440"/>
                <a:gd name="connsiteY0" fmla="*/ 11412 h 11419"/>
                <a:gd name="connsiteX1" fmla="*/ 10334 w 17440"/>
                <a:gd name="connsiteY1" fmla="*/ 5604 h 11419"/>
                <a:gd name="connsiteX2" fmla="*/ 8 w 17440"/>
                <a:gd name="connsiteY2" fmla="*/ 11 h 11419"/>
                <a:gd name="connsiteX3" fmla="*/ 17432 w 17440"/>
                <a:gd name="connsiteY3" fmla="*/ 11412 h 11419"/>
              </a:gdLst>
              <a:ahLst/>
              <a:cxnLst>
                <a:cxn ang="0">
                  <a:pos x="connsiteX0" y="connsiteY0"/>
                </a:cxn>
                <a:cxn ang="0">
                  <a:pos x="connsiteX1" y="connsiteY1"/>
                </a:cxn>
                <a:cxn ang="0">
                  <a:pos x="connsiteX2" y="connsiteY2"/>
                </a:cxn>
                <a:cxn ang="0">
                  <a:pos x="connsiteX3" y="connsiteY3"/>
                </a:cxn>
              </a:cxnLst>
              <a:rect l="l" t="t" r="r" b="b"/>
              <a:pathLst>
                <a:path w="17440" h="11419">
                  <a:moveTo>
                    <a:pt x="17432" y="11412"/>
                  </a:moveTo>
                  <a:cubicBezTo>
                    <a:pt x="17647" y="10767"/>
                    <a:pt x="13345" y="7648"/>
                    <a:pt x="10334" y="5604"/>
                  </a:cubicBezTo>
                  <a:cubicBezTo>
                    <a:pt x="6031" y="2700"/>
                    <a:pt x="869" y="-204"/>
                    <a:pt x="8" y="11"/>
                  </a:cubicBezTo>
                  <a:cubicBezTo>
                    <a:pt x="-422" y="1087"/>
                    <a:pt x="15927" y="11735"/>
                    <a:pt x="17432" y="114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12" name="任意多边形: 形状 899">
              <a:extLst>
                <a:ext uri="{FF2B5EF4-FFF2-40B4-BE49-F238E27FC236}">
                  <a16:creationId xmlns:a16="http://schemas.microsoft.com/office/drawing/2014/main" xmlns="" id="{219FFA51-21EE-4866-91C8-299A90A1C761}"/>
                </a:ext>
              </a:extLst>
            </p:cNvPr>
            <p:cNvSpPr/>
            <p:nvPr/>
          </p:nvSpPr>
          <p:spPr>
            <a:xfrm>
              <a:off x="1935832" y="688134"/>
              <a:ext cx="74079" cy="47263"/>
            </a:xfrm>
            <a:custGeom>
              <a:avLst/>
              <a:gdLst>
                <a:gd name="connsiteX0" fmla="*/ 9788 w 17531"/>
                <a:gd name="connsiteY0" fmla="*/ 5593 h 11185"/>
                <a:gd name="connsiteX1" fmla="*/ 0 w 17531"/>
                <a:gd name="connsiteY1" fmla="*/ 0 h 11185"/>
                <a:gd name="connsiteX2" fmla="*/ 17532 w 17531"/>
                <a:gd name="connsiteY2" fmla="*/ 11186 h 11185"/>
                <a:gd name="connsiteX3" fmla="*/ 9788 w 17531"/>
                <a:gd name="connsiteY3" fmla="*/ 5593 h 11185"/>
                <a:gd name="connsiteX4" fmla="*/ 9788 w 17531"/>
                <a:gd name="connsiteY4" fmla="*/ 5593 h 11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11185">
                  <a:moveTo>
                    <a:pt x="9788" y="5593"/>
                  </a:moveTo>
                  <a:cubicBezTo>
                    <a:pt x="7529" y="4195"/>
                    <a:pt x="968" y="0"/>
                    <a:pt x="0" y="0"/>
                  </a:cubicBezTo>
                  <a:cubicBezTo>
                    <a:pt x="215" y="645"/>
                    <a:pt x="15918" y="11186"/>
                    <a:pt x="17532" y="11186"/>
                  </a:cubicBezTo>
                  <a:cubicBezTo>
                    <a:pt x="17316" y="10648"/>
                    <a:pt x="12799" y="7529"/>
                    <a:pt x="9788" y="5593"/>
                  </a:cubicBezTo>
                  <a:lnTo>
                    <a:pt x="9788" y="559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813" name="任意多边形: 形状 900">
              <a:extLst>
                <a:ext uri="{FF2B5EF4-FFF2-40B4-BE49-F238E27FC236}">
                  <a16:creationId xmlns:a16="http://schemas.microsoft.com/office/drawing/2014/main" xmlns="" id="{6FD00944-B97B-44EE-8C2A-1511D0C7963B}"/>
                </a:ext>
              </a:extLst>
            </p:cNvPr>
            <p:cNvSpPr/>
            <p:nvPr/>
          </p:nvSpPr>
          <p:spPr>
            <a:xfrm>
              <a:off x="1931285" y="670408"/>
              <a:ext cx="74079" cy="46811"/>
            </a:xfrm>
            <a:custGeom>
              <a:avLst/>
              <a:gdLst>
                <a:gd name="connsiteX0" fmla="*/ 9142 w 17531"/>
                <a:gd name="connsiteY0" fmla="*/ 5485 h 11078"/>
                <a:gd name="connsiteX1" fmla="*/ 0 w 17531"/>
                <a:gd name="connsiteY1" fmla="*/ 0 h 11078"/>
                <a:gd name="connsiteX2" fmla="*/ 17532 w 17531"/>
                <a:gd name="connsiteY2" fmla="*/ 11078 h 11078"/>
                <a:gd name="connsiteX3" fmla="*/ 9142 w 17531"/>
                <a:gd name="connsiteY3" fmla="*/ 5485 h 11078"/>
              </a:gdLst>
              <a:ahLst/>
              <a:cxnLst>
                <a:cxn ang="0">
                  <a:pos x="connsiteX0" y="connsiteY0"/>
                </a:cxn>
                <a:cxn ang="0">
                  <a:pos x="connsiteX1" y="connsiteY1"/>
                </a:cxn>
                <a:cxn ang="0">
                  <a:pos x="connsiteX2" y="connsiteY2"/>
                </a:cxn>
                <a:cxn ang="0">
                  <a:pos x="connsiteX3" y="connsiteY3"/>
                </a:cxn>
              </a:cxnLst>
              <a:rect l="l" t="t" r="r" b="b"/>
              <a:pathLst>
                <a:path w="17531" h="11078">
                  <a:moveTo>
                    <a:pt x="9142" y="5485"/>
                  </a:moveTo>
                  <a:cubicBezTo>
                    <a:pt x="5700" y="3227"/>
                    <a:pt x="323" y="0"/>
                    <a:pt x="0" y="0"/>
                  </a:cubicBezTo>
                  <a:cubicBezTo>
                    <a:pt x="108" y="108"/>
                    <a:pt x="15918" y="10540"/>
                    <a:pt x="17532" y="11078"/>
                  </a:cubicBezTo>
                  <a:cubicBezTo>
                    <a:pt x="16886" y="10540"/>
                    <a:pt x="12799" y="7744"/>
                    <a:pt x="9142"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1" name="任意多边形: 形状 908">
              <a:extLst>
                <a:ext uri="{FF2B5EF4-FFF2-40B4-BE49-F238E27FC236}">
                  <a16:creationId xmlns:a16="http://schemas.microsoft.com/office/drawing/2014/main" xmlns="" id="{1D520C0B-5294-47EB-8352-BEB3802C4229}"/>
                </a:ext>
              </a:extLst>
            </p:cNvPr>
            <p:cNvSpPr/>
            <p:nvPr/>
          </p:nvSpPr>
          <p:spPr>
            <a:xfrm>
              <a:off x="1754313" y="885373"/>
              <a:ext cx="66693" cy="55000"/>
            </a:xfrm>
            <a:custGeom>
              <a:avLst/>
              <a:gdLst>
                <a:gd name="connsiteX0" fmla="*/ 257 w 15783"/>
                <a:gd name="connsiteY0" fmla="*/ 217 h 13016"/>
                <a:gd name="connsiteX1" fmla="*/ 14562 w 15783"/>
                <a:gd name="connsiteY1" fmla="*/ 13016 h 13016"/>
                <a:gd name="connsiteX2" fmla="*/ 11980 w 15783"/>
                <a:gd name="connsiteY2" fmla="*/ 6563 h 13016"/>
                <a:gd name="connsiteX3" fmla="*/ 687 w 15783"/>
                <a:gd name="connsiteY3" fmla="*/ 2 h 13016"/>
                <a:gd name="connsiteX4" fmla="*/ 257 w 15783"/>
                <a:gd name="connsiteY4" fmla="*/ 217 h 1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3" h="13016">
                  <a:moveTo>
                    <a:pt x="257" y="217"/>
                  </a:moveTo>
                  <a:cubicBezTo>
                    <a:pt x="-1894" y="2261"/>
                    <a:pt x="10044" y="12909"/>
                    <a:pt x="14562" y="13016"/>
                  </a:cubicBezTo>
                  <a:cubicBezTo>
                    <a:pt x="16928" y="13016"/>
                    <a:pt x="15745" y="10112"/>
                    <a:pt x="11980" y="6563"/>
                  </a:cubicBezTo>
                  <a:cubicBezTo>
                    <a:pt x="9076" y="3767"/>
                    <a:pt x="3591" y="-105"/>
                    <a:pt x="687" y="2"/>
                  </a:cubicBezTo>
                  <a:cubicBezTo>
                    <a:pt x="687" y="2"/>
                    <a:pt x="472" y="110"/>
                    <a:pt x="257" y="2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2" name="任意多边形: 形状 909">
              <a:extLst>
                <a:ext uri="{FF2B5EF4-FFF2-40B4-BE49-F238E27FC236}">
                  <a16:creationId xmlns:a16="http://schemas.microsoft.com/office/drawing/2014/main" xmlns="" id="{1D1EC3EB-1B02-434B-8C1F-78003405916D}"/>
                </a:ext>
              </a:extLst>
            </p:cNvPr>
            <p:cNvSpPr/>
            <p:nvPr/>
          </p:nvSpPr>
          <p:spPr>
            <a:xfrm>
              <a:off x="1855322" y="866286"/>
              <a:ext cx="68636" cy="54105"/>
            </a:xfrm>
            <a:custGeom>
              <a:avLst/>
              <a:gdLst>
                <a:gd name="connsiteX0" fmla="*/ 11739 w 16243"/>
                <a:gd name="connsiteY0" fmla="*/ 6456 h 12804"/>
                <a:gd name="connsiteX1" fmla="*/ 554 w 16243"/>
                <a:gd name="connsiteY1" fmla="*/ 2 h 12804"/>
                <a:gd name="connsiteX2" fmla="*/ 123 w 16243"/>
                <a:gd name="connsiteY2" fmla="*/ 217 h 12804"/>
                <a:gd name="connsiteX3" fmla="*/ 15289 w 16243"/>
                <a:gd name="connsiteY3" fmla="*/ 12801 h 12804"/>
                <a:gd name="connsiteX4" fmla="*/ 11739 w 16243"/>
                <a:gd name="connsiteY4" fmla="*/ 6456 h 1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3" h="12804">
                  <a:moveTo>
                    <a:pt x="11739" y="6456"/>
                  </a:moveTo>
                  <a:cubicBezTo>
                    <a:pt x="8620" y="3659"/>
                    <a:pt x="3027" y="-105"/>
                    <a:pt x="554" y="2"/>
                  </a:cubicBezTo>
                  <a:cubicBezTo>
                    <a:pt x="446" y="2"/>
                    <a:pt x="231" y="110"/>
                    <a:pt x="123" y="217"/>
                  </a:cubicBezTo>
                  <a:cubicBezTo>
                    <a:pt x="-1382" y="2368"/>
                    <a:pt x="11309" y="12801"/>
                    <a:pt x="15289" y="12801"/>
                  </a:cubicBezTo>
                  <a:cubicBezTo>
                    <a:pt x="17440" y="12909"/>
                    <a:pt x="15827" y="10005"/>
                    <a:pt x="11739" y="64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3" name="任意多边形: 形状 910">
              <a:extLst>
                <a:ext uri="{FF2B5EF4-FFF2-40B4-BE49-F238E27FC236}">
                  <a16:creationId xmlns:a16="http://schemas.microsoft.com/office/drawing/2014/main" xmlns="" id="{03AC1A28-9073-48E1-88AD-BBB6C736D262}"/>
                </a:ext>
              </a:extLst>
            </p:cNvPr>
            <p:cNvSpPr/>
            <p:nvPr/>
          </p:nvSpPr>
          <p:spPr>
            <a:xfrm>
              <a:off x="1937932" y="847169"/>
              <a:ext cx="69811" cy="53665"/>
            </a:xfrm>
            <a:custGeom>
              <a:avLst/>
              <a:gdLst>
                <a:gd name="connsiteX0" fmla="*/ 11334 w 16521"/>
                <a:gd name="connsiteY0" fmla="*/ 6355 h 12700"/>
                <a:gd name="connsiteX1" fmla="*/ 363 w 16521"/>
                <a:gd name="connsiteY1" fmla="*/ 9 h 12700"/>
                <a:gd name="connsiteX2" fmla="*/ 148 w 16521"/>
                <a:gd name="connsiteY2" fmla="*/ 116 h 12700"/>
                <a:gd name="connsiteX3" fmla="*/ 15851 w 16521"/>
                <a:gd name="connsiteY3" fmla="*/ 12700 h 12700"/>
                <a:gd name="connsiteX4" fmla="*/ 11334 w 16521"/>
                <a:gd name="connsiteY4" fmla="*/ 6355 h 12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21" h="12700">
                  <a:moveTo>
                    <a:pt x="11334" y="6355"/>
                  </a:moveTo>
                  <a:cubicBezTo>
                    <a:pt x="8000" y="3558"/>
                    <a:pt x="2407" y="-206"/>
                    <a:pt x="363" y="9"/>
                  </a:cubicBezTo>
                  <a:cubicBezTo>
                    <a:pt x="256" y="9"/>
                    <a:pt x="256" y="9"/>
                    <a:pt x="148" y="116"/>
                  </a:cubicBezTo>
                  <a:cubicBezTo>
                    <a:pt x="-1573" y="1622"/>
                    <a:pt x="12194" y="12700"/>
                    <a:pt x="15851" y="12700"/>
                  </a:cubicBezTo>
                  <a:cubicBezTo>
                    <a:pt x="17680" y="12700"/>
                    <a:pt x="15636" y="9904"/>
                    <a:pt x="11334" y="63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4" name="任意多边形: 形状 911">
              <a:extLst>
                <a:ext uri="{FF2B5EF4-FFF2-40B4-BE49-F238E27FC236}">
                  <a16:creationId xmlns:a16="http://schemas.microsoft.com/office/drawing/2014/main" xmlns="" id="{B4558CB3-009B-4E61-B5D6-A4CBDDA08CCE}"/>
                </a:ext>
              </a:extLst>
            </p:cNvPr>
            <p:cNvSpPr/>
            <p:nvPr/>
          </p:nvSpPr>
          <p:spPr>
            <a:xfrm>
              <a:off x="2001988" y="827622"/>
              <a:ext cx="70475" cy="53213"/>
            </a:xfrm>
            <a:custGeom>
              <a:avLst/>
              <a:gdLst>
                <a:gd name="connsiteX0" fmla="*/ 10802 w 16678"/>
                <a:gd name="connsiteY0" fmla="*/ 6248 h 12593"/>
                <a:gd name="connsiteX1" fmla="*/ 154 w 16678"/>
                <a:gd name="connsiteY1" fmla="*/ 10 h 12593"/>
                <a:gd name="connsiteX2" fmla="*/ 47 w 16678"/>
                <a:gd name="connsiteY2" fmla="*/ 117 h 12593"/>
                <a:gd name="connsiteX3" fmla="*/ 16288 w 16678"/>
                <a:gd name="connsiteY3" fmla="*/ 12594 h 12593"/>
                <a:gd name="connsiteX4" fmla="*/ 10802 w 16678"/>
                <a:gd name="connsiteY4" fmla="*/ 6248 h 12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8" h="12593">
                  <a:moveTo>
                    <a:pt x="10802" y="6248"/>
                  </a:moveTo>
                  <a:cubicBezTo>
                    <a:pt x="6823" y="3129"/>
                    <a:pt x="1552" y="-205"/>
                    <a:pt x="154" y="10"/>
                  </a:cubicBezTo>
                  <a:cubicBezTo>
                    <a:pt x="154" y="10"/>
                    <a:pt x="47" y="117"/>
                    <a:pt x="47" y="117"/>
                  </a:cubicBezTo>
                  <a:cubicBezTo>
                    <a:pt x="-921" y="1516"/>
                    <a:pt x="13491" y="12594"/>
                    <a:pt x="16288" y="12594"/>
                  </a:cubicBezTo>
                  <a:cubicBezTo>
                    <a:pt x="17686" y="12594"/>
                    <a:pt x="15212" y="9690"/>
                    <a:pt x="10802" y="62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5" name="任意多边形: 形状 912">
              <a:extLst>
                <a:ext uri="{FF2B5EF4-FFF2-40B4-BE49-F238E27FC236}">
                  <a16:creationId xmlns:a16="http://schemas.microsoft.com/office/drawing/2014/main" xmlns="" id="{D4D889C8-3234-4671-BF8D-15EE8AB6FAC5}"/>
                </a:ext>
              </a:extLst>
            </p:cNvPr>
            <p:cNvSpPr/>
            <p:nvPr/>
          </p:nvSpPr>
          <p:spPr>
            <a:xfrm>
              <a:off x="2046576" y="808074"/>
              <a:ext cx="70656" cy="52309"/>
            </a:xfrm>
            <a:custGeom>
              <a:avLst/>
              <a:gdLst>
                <a:gd name="connsiteX0" fmla="*/ 16491 w 16721"/>
                <a:gd name="connsiteY0" fmla="*/ 12379 h 12379"/>
                <a:gd name="connsiteX1" fmla="*/ 10253 w 16721"/>
                <a:gd name="connsiteY1" fmla="*/ 6141 h 12379"/>
                <a:gd name="connsiteX2" fmla="*/ 35 w 16721"/>
                <a:gd name="connsiteY2" fmla="*/ 10 h 12379"/>
                <a:gd name="connsiteX3" fmla="*/ 16491 w 16721"/>
                <a:gd name="connsiteY3" fmla="*/ 12379 h 12379"/>
              </a:gdLst>
              <a:ahLst/>
              <a:cxnLst>
                <a:cxn ang="0">
                  <a:pos x="connsiteX0" y="connsiteY0"/>
                </a:cxn>
                <a:cxn ang="0">
                  <a:pos x="connsiteX1" y="connsiteY1"/>
                </a:cxn>
                <a:cxn ang="0">
                  <a:pos x="connsiteX2" y="connsiteY2"/>
                </a:cxn>
                <a:cxn ang="0">
                  <a:pos x="connsiteX3" y="connsiteY3"/>
                </a:cxn>
              </a:cxnLst>
              <a:rect l="l" t="t" r="r" b="b"/>
              <a:pathLst>
                <a:path w="16721" h="12379">
                  <a:moveTo>
                    <a:pt x="16491" y="12379"/>
                  </a:moveTo>
                  <a:cubicBezTo>
                    <a:pt x="17567" y="12379"/>
                    <a:pt x="14770" y="9583"/>
                    <a:pt x="10253" y="6141"/>
                  </a:cubicBezTo>
                  <a:cubicBezTo>
                    <a:pt x="6166" y="3022"/>
                    <a:pt x="1003" y="-205"/>
                    <a:pt x="35" y="10"/>
                  </a:cubicBezTo>
                  <a:cubicBezTo>
                    <a:pt x="-825" y="1086"/>
                    <a:pt x="14340" y="12487"/>
                    <a:pt x="16491" y="1237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6" name="任意多边形: 形状 913">
              <a:extLst>
                <a:ext uri="{FF2B5EF4-FFF2-40B4-BE49-F238E27FC236}">
                  <a16:creationId xmlns:a16="http://schemas.microsoft.com/office/drawing/2014/main" xmlns="" id="{05265390-0423-43BF-86E5-8E4D4F74746F}"/>
                </a:ext>
              </a:extLst>
            </p:cNvPr>
            <p:cNvSpPr/>
            <p:nvPr/>
          </p:nvSpPr>
          <p:spPr>
            <a:xfrm>
              <a:off x="2070358" y="788531"/>
              <a:ext cx="71362" cy="51451"/>
            </a:xfrm>
            <a:custGeom>
              <a:avLst/>
              <a:gdLst>
                <a:gd name="connsiteX0" fmla="*/ 9788 w 16888"/>
                <a:gd name="connsiteY0" fmla="*/ 6034 h 12176"/>
                <a:gd name="connsiteX1" fmla="*/ 9788 w 16888"/>
                <a:gd name="connsiteY1" fmla="*/ 6034 h 12176"/>
                <a:gd name="connsiteX2" fmla="*/ 0 w 16888"/>
                <a:gd name="connsiteY2" fmla="*/ 11 h 12176"/>
                <a:gd name="connsiteX3" fmla="*/ 16886 w 16888"/>
                <a:gd name="connsiteY3" fmla="*/ 12164 h 12176"/>
                <a:gd name="connsiteX4" fmla="*/ 9788 w 16888"/>
                <a:gd name="connsiteY4" fmla="*/ 6034 h 12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8" h="12176">
                  <a:moveTo>
                    <a:pt x="9788" y="6034"/>
                  </a:moveTo>
                  <a:lnTo>
                    <a:pt x="9788" y="6034"/>
                  </a:lnTo>
                  <a:cubicBezTo>
                    <a:pt x="5593" y="2915"/>
                    <a:pt x="645" y="-205"/>
                    <a:pt x="0" y="11"/>
                  </a:cubicBezTo>
                  <a:cubicBezTo>
                    <a:pt x="0" y="1194"/>
                    <a:pt x="15811" y="12595"/>
                    <a:pt x="16886" y="12164"/>
                  </a:cubicBezTo>
                  <a:cubicBezTo>
                    <a:pt x="16994" y="11519"/>
                    <a:pt x="12692" y="8077"/>
                    <a:pt x="9788" y="60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7" name="任意多边形: 形状 914">
              <a:extLst>
                <a:ext uri="{FF2B5EF4-FFF2-40B4-BE49-F238E27FC236}">
                  <a16:creationId xmlns:a16="http://schemas.microsoft.com/office/drawing/2014/main" xmlns="" id="{85E68E50-3813-4343-AC5E-E38A71C7BDAE}"/>
                </a:ext>
              </a:extLst>
            </p:cNvPr>
            <p:cNvSpPr/>
            <p:nvPr/>
          </p:nvSpPr>
          <p:spPr>
            <a:xfrm>
              <a:off x="2074905" y="769034"/>
              <a:ext cx="71806" cy="50445"/>
            </a:xfrm>
            <a:custGeom>
              <a:avLst/>
              <a:gdLst>
                <a:gd name="connsiteX0" fmla="*/ 9142 w 16993"/>
                <a:gd name="connsiteY0" fmla="*/ 5916 h 11938"/>
                <a:gd name="connsiteX1" fmla="*/ 0 w 16993"/>
                <a:gd name="connsiteY1" fmla="*/ 0 h 11938"/>
                <a:gd name="connsiteX2" fmla="*/ 16994 w 16993"/>
                <a:gd name="connsiteY2" fmla="*/ 11939 h 11938"/>
                <a:gd name="connsiteX3" fmla="*/ 9142 w 16993"/>
                <a:gd name="connsiteY3" fmla="*/ 5916 h 11938"/>
                <a:gd name="connsiteX4" fmla="*/ 9142 w 16993"/>
                <a:gd name="connsiteY4" fmla="*/ 5916 h 11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11938">
                  <a:moveTo>
                    <a:pt x="9142" y="5916"/>
                  </a:moveTo>
                  <a:cubicBezTo>
                    <a:pt x="6991" y="4410"/>
                    <a:pt x="645" y="0"/>
                    <a:pt x="0" y="0"/>
                  </a:cubicBezTo>
                  <a:cubicBezTo>
                    <a:pt x="538" y="753"/>
                    <a:pt x="15918" y="11939"/>
                    <a:pt x="16994" y="11939"/>
                  </a:cubicBezTo>
                  <a:cubicBezTo>
                    <a:pt x="16456" y="11401"/>
                    <a:pt x="12584" y="8389"/>
                    <a:pt x="9142" y="5916"/>
                  </a:cubicBezTo>
                  <a:lnTo>
                    <a:pt x="9142" y="591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828" name="任意多边形: 形状 915">
              <a:extLst>
                <a:ext uri="{FF2B5EF4-FFF2-40B4-BE49-F238E27FC236}">
                  <a16:creationId xmlns:a16="http://schemas.microsoft.com/office/drawing/2014/main" xmlns="" id="{ACD3FCF5-F51B-4E26-8585-7D31DE60AD0B}"/>
                </a:ext>
              </a:extLst>
            </p:cNvPr>
            <p:cNvSpPr/>
            <p:nvPr/>
          </p:nvSpPr>
          <p:spPr>
            <a:xfrm>
              <a:off x="2058543" y="750399"/>
              <a:ext cx="70897" cy="49993"/>
            </a:xfrm>
            <a:custGeom>
              <a:avLst/>
              <a:gdLst>
                <a:gd name="connsiteX0" fmla="*/ 3872 w 16778"/>
                <a:gd name="connsiteY0" fmla="*/ 2581 h 11831"/>
                <a:gd name="connsiteX1" fmla="*/ 215 w 16778"/>
                <a:gd name="connsiteY1" fmla="*/ 108 h 11831"/>
                <a:gd name="connsiteX2" fmla="*/ 0 w 16778"/>
                <a:gd name="connsiteY2" fmla="*/ 0 h 11831"/>
                <a:gd name="connsiteX3" fmla="*/ 16779 w 16778"/>
                <a:gd name="connsiteY3" fmla="*/ 11831 h 11831"/>
                <a:gd name="connsiteX4" fmla="*/ 3872 w 16778"/>
                <a:gd name="connsiteY4" fmla="*/ 25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1831">
                  <a:moveTo>
                    <a:pt x="3872" y="2581"/>
                  </a:moveTo>
                  <a:lnTo>
                    <a:pt x="215" y="108"/>
                  </a:lnTo>
                  <a:cubicBezTo>
                    <a:pt x="107" y="108"/>
                    <a:pt x="107" y="0"/>
                    <a:pt x="0" y="0"/>
                  </a:cubicBezTo>
                  <a:cubicBezTo>
                    <a:pt x="5593" y="3980"/>
                    <a:pt x="11293" y="7852"/>
                    <a:pt x="16779" y="11831"/>
                  </a:cubicBezTo>
                  <a:lnTo>
                    <a:pt x="3872" y="258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844" name="任意多边形: 形状 931">
              <a:extLst>
                <a:ext uri="{FF2B5EF4-FFF2-40B4-BE49-F238E27FC236}">
                  <a16:creationId xmlns:a16="http://schemas.microsoft.com/office/drawing/2014/main" xmlns="" id="{45789B21-7B17-425D-B705-C887D1E1ABE0}"/>
                </a:ext>
              </a:extLst>
            </p:cNvPr>
            <p:cNvSpPr/>
            <p:nvPr/>
          </p:nvSpPr>
          <p:spPr>
            <a:xfrm>
              <a:off x="80966" y="1138077"/>
              <a:ext cx="56602" cy="63139"/>
            </a:xfrm>
            <a:custGeom>
              <a:avLst/>
              <a:gdLst>
                <a:gd name="connsiteX0" fmla="*/ 6692 w 13395"/>
                <a:gd name="connsiteY0" fmla="*/ 0 h 14942"/>
                <a:gd name="connsiteX1" fmla="*/ 1852 w 13395"/>
                <a:gd name="connsiteY1" fmla="*/ 12799 h 14942"/>
                <a:gd name="connsiteX2" fmla="*/ 13361 w 13395"/>
                <a:gd name="connsiteY2" fmla="*/ 8067 h 14942"/>
                <a:gd name="connsiteX3" fmla="*/ 6692 w 13395"/>
                <a:gd name="connsiteY3" fmla="*/ 0 h 14942"/>
              </a:gdLst>
              <a:ahLst/>
              <a:cxnLst>
                <a:cxn ang="0">
                  <a:pos x="connsiteX0" y="connsiteY0"/>
                </a:cxn>
                <a:cxn ang="0">
                  <a:pos x="connsiteX1" y="connsiteY1"/>
                </a:cxn>
                <a:cxn ang="0">
                  <a:pos x="connsiteX2" y="connsiteY2"/>
                </a:cxn>
                <a:cxn ang="0">
                  <a:pos x="connsiteX3" y="connsiteY3"/>
                </a:cxn>
              </a:cxnLst>
              <a:rect l="l" t="t" r="r" b="b"/>
              <a:pathLst>
                <a:path w="13395" h="14942">
                  <a:moveTo>
                    <a:pt x="6692" y="0"/>
                  </a:moveTo>
                  <a:cubicBezTo>
                    <a:pt x="239" y="430"/>
                    <a:pt x="-1912" y="8497"/>
                    <a:pt x="1852" y="12799"/>
                  </a:cubicBezTo>
                  <a:cubicBezTo>
                    <a:pt x="5832" y="17209"/>
                    <a:pt x="12823" y="14412"/>
                    <a:pt x="13361" y="8067"/>
                  </a:cubicBezTo>
                  <a:cubicBezTo>
                    <a:pt x="13683" y="4732"/>
                    <a:pt x="11747" y="215"/>
                    <a:pt x="669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45" name="任意多边形: 形状 932">
              <a:extLst>
                <a:ext uri="{FF2B5EF4-FFF2-40B4-BE49-F238E27FC236}">
                  <a16:creationId xmlns:a16="http://schemas.microsoft.com/office/drawing/2014/main" xmlns="" id="{69C98ADA-F964-4BD8-8844-07C8F302D764}"/>
                </a:ext>
              </a:extLst>
            </p:cNvPr>
            <p:cNvSpPr/>
            <p:nvPr/>
          </p:nvSpPr>
          <p:spPr>
            <a:xfrm>
              <a:off x="298170" y="1133078"/>
              <a:ext cx="57409" cy="62923"/>
            </a:xfrm>
            <a:custGeom>
              <a:avLst/>
              <a:gdLst>
                <a:gd name="connsiteX0" fmla="*/ 13585 w 13586"/>
                <a:gd name="connsiteY0" fmla="*/ 7959 h 14891"/>
                <a:gd name="connsiteX1" fmla="*/ 13585 w 13586"/>
                <a:gd name="connsiteY1" fmla="*/ 7959 h 14891"/>
                <a:gd name="connsiteX2" fmla="*/ 5949 w 13586"/>
                <a:gd name="connsiteY2" fmla="*/ 0 h 14891"/>
                <a:gd name="connsiteX3" fmla="*/ 2507 w 13586"/>
                <a:gd name="connsiteY3" fmla="*/ 12799 h 14891"/>
                <a:gd name="connsiteX4" fmla="*/ 13585 w 13586"/>
                <a:gd name="connsiteY4" fmla="*/ 7959 h 14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6" h="14891">
                  <a:moveTo>
                    <a:pt x="13585" y="7959"/>
                  </a:moveTo>
                  <a:lnTo>
                    <a:pt x="13585" y="7959"/>
                  </a:lnTo>
                  <a:cubicBezTo>
                    <a:pt x="13478" y="4732"/>
                    <a:pt x="11112" y="215"/>
                    <a:pt x="5949" y="0"/>
                  </a:cubicBezTo>
                  <a:cubicBezTo>
                    <a:pt x="-505" y="538"/>
                    <a:pt x="-1795" y="8604"/>
                    <a:pt x="2507" y="12799"/>
                  </a:cubicBezTo>
                  <a:cubicBezTo>
                    <a:pt x="7024" y="17209"/>
                    <a:pt x="13693" y="14197"/>
                    <a:pt x="13585" y="79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46" name="任意多边形: 形状 933">
              <a:extLst>
                <a:ext uri="{FF2B5EF4-FFF2-40B4-BE49-F238E27FC236}">
                  <a16:creationId xmlns:a16="http://schemas.microsoft.com/office/drawing/2014/main" xmlns="" id="{CEC432B1-66BC-4020-AE4B-34585A52F9A4}"/>
                </a:ext>
              </a:extLst>
            </p:cNvPr>
            <p:cNvSpPr/>
            <p:nvPr/>
          </p:nvSpPr>
          <p:spPr>
            <a:xfrm>
              <a:off x="514863" y="1126262"/>
              <a:ext cx="58318" cy="62530"/>
            </a:xfrm>
            <a:custGeom>
              <a:avLst/>
              <a:gdLst>
                <a:gd name="connsiteX0" fmla="*/ 3821 w 13801"/>
                <a:gd name="connsiteY0" fmla="*/ 13229 h 14798"/>
                <a:gd name="connsiteX1" fmla="*/ 13716 w 13801"/>
                <a:gd name="connsiteY1" fmla="*/ 7852 h 14798"/>
                <a:gd name="connsiteX2" fmla="*/ 5327 w 13801"/>
                <a:gd name="connsiteY2" fmla="*/ 0 h 14798"/>
                <a:gd name="connsiteX3" fmla="*/ 4681 w 13801"/>
                <a:gd name="connsiteY3" fmla="*/ 108 h 14798"/>
                <a:gd name="connsiteX4" fmla="*/ 3821 w 13801"/>
                <a:gd name="connsiteY4" fmla="*/ 13229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01" h="14798">
                  <a:moveTo>
                    <a:pt x="3821" y="13229"/>
                  </a:moveTo>
                  <a:cubicBezTo>
                    <a:pt x="8769" y="16886"/>
                    <a:pt x="14577" y="13767"/>
                    <a:pt x="13716" y="7852"/>
                  </a:cubicBezTo>
                  <a:cubicBezTo>
                    <a:pt x="13286" y="4625"/>
                    <a:pt x="10382" y="108"/>
                    <a:pt x="5327" y="0"/>
                  </a:cubicBezTo>
                  <a:cubicBezTo>
                    <a:pt x="5112" y="0"/>
                    <a:pt x="4897" y="0"/>
                    <a:pt x="4681" y="108"/>
                  </a:cubicBezTo>
                  <a:cubicBezTo>
                    <a:pt x="-1127" y="968"/>
                    <a:pt x="-1664" y="9142"/>
                    <a:pt x="3821" y="132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47" name="任意多边形: 形状 934">
              <a:extLst>
                <a:ext uri="{FF2B5EF4-FFF2-40B4-BE49-F238E27FC236}">
                  <a16:creationId xmlns:a16="http://schemas.microsoft.com/office/drawing/2014/main" xmlns="" id="{986CC741-377A-4AB1-B996-635C9B61208E}"/>
                </a:ext>
              </a:extLst>
            </p:cNvPr>
            <p:cNvSpPr/>
            <p:nvPr/>
          </p:nvSpPr>
          <p:spPr>
            <a:xfrm>
              <a:off x="729566" y="1116716"/>
              <a:ext cx="59729" cy="62509"/>
            </a:xfrm>
            <a:custGeom>
              <a:avLst/>
              <a:gdLst>
                <a:gd name="connsiteX0" fmla="*/ 4638 w 14135"/>
                <a:gd name="connsiteY0" fmla="*/ 0 h 14793"/>
                <a:gd name="connsiteX1" fmla="*/ 3347 w 14135"/>
                <a:gd name="connsiteY1" fmla="*/ 215 h 14793"/>
                <a:gd name="connsiteX2" fmla="*/ 5283 w 14135"/>
                <a:gd name="connsiteY2" fmla="*/ 13660 h 14793"/>
                <a:gd name="connsiteX3" fmla="*/ 13888 w 14135"/>
                <a:gd name="connsiteY3" fmla="*/ 7744 h 14793"/>
                <a:gd name="connsiteX4" fmla="*/ 4638 w 14135"/>
                <a:gd name="connsiteY4" fmla="*/ 0 h 14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5" h="14793">
                  <a:moveTo>
                    <a:pt x="4638" y="0"/>
                  </a:moveTo>
                  <a:cubicBezTo>
                    <a:pt x="4208" y="0"/>
                    <a:pt x="3777" y="108"/>
                    <a:pt x="3347" y="215"/>
                  </a:cubicBezTo>
                  <a:cubicBezTo>
                    <a:pt x="-1923" y="1828"/>
                    <a:pt x="-740" y="10218"/>
                    <a:pt x="5283" y="13660"/>
                  </a:cubicBezTo>
                  <a:cubicBezTo>
                    <a:pt x="10554" y="16671"/>
                    <a:pt x="15286" y="13337"/>
                    <a:pt x="13888" y="7744"/>
                  </a:cubicBezTo>
                  <a:cubicBezTo>
                    <a:pt x="13027" y="4625"/>
                    <a:pt x="9693" y="108"/>
                    <a:pt x="46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48" name="任意多边形: 形状 935">
              <a:extLst>
                <a:ext uri="{FF2B5EF4-FFF2-40B4-BE49-F238E27FC236}">
                  <a16:creationId xmlns:a16="http://schemas.microsoft.com/office/drawing/2014/main" xmlns="" id="{94105050-3792-4F0A-A73D-9C4404EA9220}"/>
                </a:ext>
              </a:extLst>
            </p:cNvPr>
            <p:cNvSpPr/>
            <p:nvPr/>
          </p:nvSpPr>
          <p:spPr>
            <a:xfrm>
              <a:off x="940673" y="1105353"/>
              <a:ext cx="60891" cy="61660"/>
            </a:xfrm>
            <a:custGeom>
              <a:avLst/>
              <a:gdLst>
                <a:gd name="connsiteX0" fmla="*/ 3939 w 14410"/>
                <a:gd name="connsiteY0" fmla="*/ 0 h 14592"/>
                <a:gd name="connsiteX1" fmla="*/ 2756 w 14410"/>
                <a:gd name="connsiteY1" fmla="*/ 215 h 14592"/>
                <a:gd name="connsiteX2" fmla="*/ 6843 w 14410"/>
                <a:gd name="connsiteY2" fmla="*/ 13875 h 14592"/>
                <a:gd name="connsiteX3" fmla="*/ 13942 w 14410"/>
                <a:gd name="connsiteY3" fmla="*/ 7529 h 14592"/>
                <a:gd name="connsiteX4" fmla="*/ 3939 w 14410"/>
                <a:gd name="connsiteY4" fmla="*/ 0 h 14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10" h="14592">
                  <a:moveTo>
                    <a:pt x="3939" y="0"/>
                  </a:moveTo>
                  <a:cubicBezTo>
                    <a:pt x="3617" y="0"/>
                    <a:pt x="3079" y="108"/>
                    <a:pt x="2756" y="215"/>
                  </a:cubicBezTo>
                  <a:cubicBezTo>
                    <a:pt x="-2514" y="1936"/>
                    <a:pt x="283" y="10971"/>
                    <a:pt x="6843" y="13875"/>
                  </a:cubicBezTo>
                  <a:cubicBezTo>
                    <a:pt x="12006" y="16133"/>
                    <a:pt x="15771" y="12799"/>
                    <a:pt x="13942" y="7529"/>
                  </a:cubicBezTo>
                  <a:cubicBezTo>
                    <a:pt x="12759" y="4410"/>
                    <a:pt x="8887" y="0"/>
                    <a:pt x="393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49" name="任意多边形: 形状 936">
              <a:extLst>
                <a:ext uri="{FF2B5EF4-FFF2-40B4-BE49-F238E27FC236}">
                  <a16:creationId xmlns:a16="http://schemas.microsoft.com/office/drawing/2014/main" xmlns="" id="{25C21A38-9CDE-41E8-9038-11FA6AE41CB7}"/>
                </a:ext>
              </a:extLst>
            </p:cNvPr>
            <p:cNvSpPr/>
            <p:nvPr/>
          </p:nvSpPr>
          <p:spPr>
            <a:xfrm>
              <a:off x="1145349" y="1091265"/>
              <a:ext cx="63016" cy="61690"/>
            </a:xfrm>
            <a:custGeom>
              <a:avLst/>
              <a:gdLst>
                <a:gd name="connsiteX0" fmla="*/ 1751 w 14913"/>
                <a:gd name="connsiteY0" fmla="*/ 538 h 14599"/>
                <a:gd name="connsiteX1" fmla="*/ 8635 w 14913"/>
                <a:gd name="connsiteY1" fmla="*/ 14197 h 14599"/>
                <a:gd name="connsiteX2" fmla="*/ 14120 w 14913"/>
                <a:gd name="connsiteY2" fmla="*/ 7529 h 14599"/>
                <a:gd name="connsiteX3" fmla="*/ 3472 w 14913"/>
                <a:gd name="connsiteY3" fmla="*/ 0 h 14599"/>
                <a:gd name="connsiteX4" fmla="*/ 1751 w 14913"/>
                <a:gd name="connsiteY4" fmla="*/ 538 h 14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3" h="14599">
                  <a:moveTo>
                    <a:pt x="1751" y="538"/>
                  </a:moveTo>
                  <a:cubicBezTo>
                    <a:pt x="-2658" y="2904"/>
                    <a:pt x="1859" y="12046"/>
                    <a:pt x="8635" y="14197"/>
                  </a:cubicBezTo>
                  <a:cubicBezTo>
                    <a:pt x="13583" y="15811"/>
                    <a:pt x="16379" y="12369"/>
                    <a:pt x="14120" y="7529"/>
                  </a:cubicBezTo>
                  <a:cubicBezTo>
                    <a:pt x="12615" y="4410"/>
                    <a:pt x="8312" y="0"/>
                    <a:pt x="3472" y="0"/>
                  </a:cubicBezTo>
                  <a:cubicBezTo>
                    <a:pt x="2935" y="215"/>
                    <a:pt x="2289" y="323"/>
                    <a:pt x="1751"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0" name="任意多边形: 形状 937">
              <a:extLst>
                <a:ext uri="{FF2B5EF4-FFF2-40B4-BE49-F238E27FC236}">
                  <a16:creationId xmlns:a16="http://schemas.microsoft.com/office/drawing/2014/main" xmlns="" id="{098EA76E-F049-476A-A4E0-D9DB63F5DB19}"/>
                </a:ext>
              </a:extLst>
            </p:cNvPr>
            <p:cNvSpPr/>
            <p:nvPr/>
          </p:nvSpPr>
          <p:spPr>
            <a:xfrm>
              <a:off x="1341091" y="1076235"/>
              <a:ext cx="63194" cy="60878"/>
            </a:xfrm>
            <a:custGeom>
              <a:avLst/>
              <a:gdLst>
                <a:gd name="connsiteX0" fmla="*/ 13724 w 14955"/>
                <a:gd name="connsiteY0" fmla="*/ 7321 h 14407"/>
                <a:gd name="connsiteX1" fmla="*/ 2753 w 14955"/>
                <a:gd name="connsiteY1" fmla="*/ 8 h 14407"/>
                <a:gd name="connsiteX2" fmla="*/ 1247 w 14955"/>
                <a:gd name="connsiteY2" fmla="*/ 438 h 14407"/>
                <a:gd name="connsiteX3" fmla="*/ 10174 w 14955"/>
                <a:gd name="connsiteY3" fmla="*/ 14205 h 14407"/>
                <a:gd name="connsiteX4" fmla="*/ 13724 w 14955"/>
                <a:gd name="connsiteY4" fmla="*/ 7321 h 14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55" h="14407">
                  <a:moveTo>
                    <a:pt x="13724" y="7321"/>
                  </a:moveTo>
                  <a:cubicBezTo>
                    <a:pt x="11895" y="4202"/>
                    <a:pt x="7270" y="-208"/>
                    <a:pt x="2753" y="8"/>
                  </a:cubicBezTo>
                  <a:cubicBezTo>
                    <a:pt x="2323" y="115"/>
                    <a:pt x="1785" y="115"/>
                    <a:pt x="1247" y="438"/>
                  </a:cubicBezTo>
                  <a:cubicBezTo>
                    <a:pt x="-2732" y="3019"/>
                    <a:pt x="3506" y="12592"/>
                    <a:pt x="10174" y="14205"/>
                  </a:cubicBezTo>
                  <a:cubicBezTo>
                    <a:pt x="14692" y="15280"/>
                    <a:pt x="16305" y="11946"/>
                    <a:pt x="13724" y="73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1" name="任意多边形: 形状 938">
              <a:extLst>
                <a:ext uri="{FF2B5EF4-FFF2-40B4-BE49-F238E27FC236}">
                  <a16:creationId xmlns:a16="http://schemas.microsoft.com/office/drawing/2014/main" xmlns="" id="{223BB018-ADA2-4DE0-828A-3A55FABF0CF6}"/>
                </a:ext>
              </a:extLst>
            </p:cNvPr>
            <p:cNvSpPr/>
            <p:nvPr/>
          </p:nvSpPr>
          <p:spPr>
            <a:xfrm>
              <a:off x="1518769" y="1058986"/>
              <a:ext cx="63405" cy="60244"/>
            </a:xfrm>
            <a:custGeom>
              <a:avLst/>
              <a:gdLst>
                <a:gd name="connsiteX0" fmla="*/ 2114 w 15005"/>
                <a:gd name="connsiteY0" fmla="*/ 2 h 14257"/>
                <a:gd name="connsiteX1" fmla="*/ 824 w 15005"/>
                <a:gd name="connsiteY1" fmla="*/ 432 h 14257"/>
                <a:gd name="connsiteX2" fmla="*/ 11687 w 15005"/>
                <a:gd name="connsiteY2" fmla="*/ 14199 h 14257"/>
                <a:gd name="connsiteX3" fmla="*/ 13193 w 15005"/>
                <a:gd name="connsiteY3" fmla="*/ 7208 h 14257"/>
                <a:gd name="connsiteX4" fmla="*/ 2114 w 15005"/>
                <a:gd name="connsiteY4" fmla="*/ 2 h 14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5" h="14257">
                  <a:moveTo>
                    <a:pt x="2114" y="2"/>
                  </a:moveTo>
                  <a:cubicBezTo>
                    <a:pt x="1684" y="110"/>
                    <a:pt x="1254" y="217"/>
                    <a:pt x="824" y="432"/>
                  </a:cubicBezTo>
                  <a:cubicBezTo>
                    <a:pt x="-2618" y="3121"/>
                    <a:pt x="5449" y="13339"/>
                    <a:pt x="11687" y="14199"/>
                  </a:cubicBezTo>
                  <a:cubicBezTo>
                    <a:pt x="15451" y="14737"/>
                    <a:pt x="16097" y="11510"/>
                    <a:pt x="13193" y="7208"/>
                  </a:cubicBezTo>
                  <a:cubicBezTo>
                    <a:pt x="11149" y="4197"/>
                    <a:pt x="6309" y="-106"/>
                    <a:pt x="2114"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2" name="任意多边形: 形状 939">
              <a:extLst>
                <a:ext uri="{FF2B5EF4-FFF2-40B4-BE49-F238E27FC236}">
                  <a16:creationId xmlns:a16="http://schemas.microsoft.com/office/drawing/2014/main" xmlns="" id="{A387B4C1-25DA-48B3-A76A-2677DC2CECEC}"/>
                </a:ext>
              </a:extLst>
            </p:cNvPr>
            <p:cNvSpPr/>
            <p:nvPr/>
          </p:nvSpPr>
          <p:spPr>
            <a:xfrm>
              <a:off x="1678417" y="1041238"/>
              <a:ext cx="63874" cy="59809"/>
            </a:xfrm>
            <a:custGeom>
              <a:avLst/>
              <a:gdLst>
                <a:gd name="connsiteX0" fmla="*/ 12411 w 15116"/>
                <a:gd name="connsiteY0" fmla="*/ 14098 h 14154"/>
                <a:gd name="connsiteX1" fmla="*/ 12733 w 15116"/>
                <a:gd name="connsiteY1" fmla="*/ 7107 h 14154"/>
                <a:gd name="connsiteX2" fmla="*/ 1547 w 15116"/>
                <a:gd name="connsiteY2" fmla="*/ 8 h 14154"/>
                <a:gd name="connsiteX3" fmla="*/ 795 w 15116"/>
                <a:gd name="connsiteY3" fmla="*/ 223 h 14154"/>
                <a:gd name="connsiteX4" fmla="*/ 12411 w 15116"/>
                <a:gd name="connsiteY4" fmla="*/ 14098 h 14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6" h="14154">
                  <a:moveTo>
                    <a:pt x="12411" y="14098"/>
                  </a:moveTo>
                  <a:cubicBezTo>
                    <a:pt x="15852" y="14636"/>
                    <a:pt x="16067" y="11301"/>
                    <a:pt x="12733" y="7107"/>
                  </a:cubicBezTo>
                  <a:cubicBezTo>
                    <a:pt x="10367" y="3987"/>
                    <a:pt x="5204" y="-207"/>
                    <a:pt x="1547" y="8"/>
                  </a:cubicBezTo>
                  <a:cubicBezTo>
                    <a:pt x="1332" y="8"/>
                    <a:pt x="1010" y="116"/>
                    <a:pt x="795" y="223"/>
                  </a:cubicBezTo>
                  <a:cubicBezTo>
                    <a:pt x="-2755" y="2374"/>
                    <a:pt x="6387" y="13237"/>
                    <a:pt x="12411" y="140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3" name="任意多边形: 形状 940">
              <a:extLst>
                <a:ext uri="{FF2B5EF4-FFF2-40B4-BE49-F238E27FC236}">
                  <a16:creationId xmlns:a16="http://schemas.microsoft.com/office/drawing/2014/main" xmlns="" id="{6D814037-38DA-4B46-83FA-1B456837E3B3}"/>
                </a:ext>
              </a:extLst>
            </p:cNvPr>
            <p:cNvSpPr/>
            <p:nvPr/>
          </p:nvSpPr>
          <p:spPr>
            <a:xfrm>
              <a:off x="1818356" y="1022147"/>
              <a:ext cx="64770" cy="59116"/>
            </a:xfrm>
            <a:custGeom>
              <a:avLst/>
              <a:gdLst>
                <a:gd name="connsiteX0" fmla="*/ 481 w 15328"/>
                <a:gd name="connsiteY0" fmla="*/ 223 h 13990"/>
                <a:gd name="connsiteX1" fmla="*/ 13711 w 15328"/>
                <a:gd name="connsiteY1" fmla="*/ 13990 h 13990"/>
                <a:gd name="connsiteX2" fmla="*/ 12312 w 15328"/>
                <a:gd name="connsiteY2" fmla="*/ 6999 h 13990"/>
                <a:gd name="connsiteX3" fmla="*/ 1127 w 15328"/>
                <a:gd name="connsiteY3" fmla="*/ 8 h 13990"/>
                <a:gd name="connsiteX4" fmla="*/ 481 w 15328"/>
                <a:gd name="connsiteY4" fmla="*/ 223 h 1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3990">
                  <a:moveTo>
                    <a:pt x="481" y="223"/>
                  </a:moveTo>
                  <a:cubicBezTo>
                    <a:pt x="-2423" y="2482"/>
                    <a:pt x="8548" y="13883"/>
                    <a:pt x="13711" y="13990"/>
                  </a:cubicBezTo>
                  <a:cubicBezTo>
                    <a:pt x="16292" y="13990"/>
                    <a:pt x="15754" y="10871"/>
                    <a:pt x="12312" y="6999"/>
                  </a:cubicBezTo>
                  <a:cubicBezTo>
                    <a:pt x="9624" y="3987"/>
                    <a:pt x="4461" y="-207"/>
                    <a:pt x="1127" y="8"/>
                  </a:cubicBezTo>
                  <a:cubicBezTo>
                    <a:pt x="912" y="8"/>
                    <a:pt x="589" y="116"/>
                    <a:pt x="481"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4" name="任意多边形: 形状 941">
              <a:extLst>
                <a:ext uri="{FF2B5EF4-FFF2-40B4-BE49-F238E27FC236}">
                  <a16:creationId xmlns:a16="http://schemas.microsoft.com/office/drawing/2014/main" xmlns="" id="{45B37DC5-16E9-44EF-8FDC-505BCD07D9B8}"/>
                </a:ext>
              </a:extLst>
            </p:cNvPr>
            <p:cNvSpPr/>
            <p:nvPr/>
          </p:nvSpPr>
          <p:spPr>
            <a:xfrm>
              <a:off x="1938714" y="1002152"/>
              <a:ext cx="65928" cy="58660"/>
            </a:xfrm>
            <a:custGeom>
              <a:avLst/>
              <a:gdLst>
                <a:gd name="connsiteX0" fmla="*/ 14376 w 15602"/>
                <a:gd name="connsiteY0" fmla="*/ 13883 h 13882"/>
                <a:gd name="connsiteX1" fmla="*/ 11902 w 15602"/>
                <a:gd name="connsiteY1" fmla="*/ 6892 h 13882"/>
                <a:gd name="connsiteX2" fmla="*/ 824 w 15602"/>
                <a:gd name="connsiteY2" fmla="*/ 8 h 13882"/>
                <a:gd name="connsiteX3" fmla="*/ 286 w 15602"/>
                <a:gd name="connsiteY3" fmla="*/ 223 h 13882"/>
                <a:gd name="connsiteX4" fmla="*/ 14376 w 15602"/>
                <a:gd name="connsiteY4" fmla="*/ 13883 h 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02" h="13882">
                  <a:moveTo>
                    <a:pt x="14376" y="13883"/>
                  </a:moveTo>
                  <a:cubicBezTo>
                    <a:pt x="16742" y="13883"/>
                    <a:pt x="15559" y="10764"/>
                    <a:pt x="11902" y="6892"/>
                  </a:cubicBezTo>
                  <a:cubicBezTo>
                    <a:pt x="8998" y="3880"/>
                    <a:pt x="3728" y="-207"/>
                    <a:pt x="824" y="8"/>
                  </a:cubicBezTo>
                  <a:cubicBezTo>
                    <a:pt x="609" y="116"/>
                    <a:pt x="393" y="116"/>
                    <a:pt x="286" y="223"/>
                  </a:cubicBezTo>
                  <a:cubicBezTo>
                    <a:pt x="-1973" y="2482"/>
                    <a:pt x="9751" y="13883"/>
                    <a:pt x="14376" y="138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5" name="任意多边形: 形状 942">
              <a:extLst>
                <a:ext uri="{FF2B5EF4-FFF2-40B4-BE49-F238E27FC236}">
                  <a16:creationId xmlns:a16="http://schemas.microsoft.com/office/drawing/2014/main" xmlns="" id="{3DFDF1FB-8177-4C70-B40E-BDCD169BF11A}"/>
                </a:ext>
              </a:extLst>
            </p:cNvPr>
            <p:cNvSpPr/>
            <p:nvPr/>
          </p:nvSpPr>
          <p:spPr>
            <a:xfrm>
              <a:off x="2039042" y="981700"/>
              <a:ext cx="66887" cy="58208"/>
            </a:xfrm>
            <a:custGeom>
              <a:avLst/>
              <a:gdLst>
                <a:gd name="connsiteX0" fmla="*/ 527 w 15829"/>
                <a:gd name="connsiteY0" fmla="*/ 8 h 13775"/>
                <a:gd name="connsiteX1" fmla="*/ 312 w 15829"/>
                <a:gd name="connsiteY1" fmla="*/ 116 h 13775"/>
                <a:gd name="connsiteX2" fmla="*/ 14940 w 15829"/>
                <a:gd name="connsiteY2" fmla="*/ 13775 h 13775"/>
                <a:gd name="connsiteX3" fmla="*/ 11498 w 15829"/>
                <a:gd name="connsiteY3" fmla="*/ 6892 h 13775"/>
                <a:gd name="connsiteX4" fmla="*/ 527 w 15829"/>
                <a:gd name="connsiteY4" fmla="*/ 8 h 13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29" h="13775">
                  <a:moveTo>
                    <a:pt x="527" y="8"/>
                  </a:moveTo>
                  <a:cubicBezTo>
                    <a:pt x="420" y="8"/>
                    <a:pt x="312" y="116"/>
                    <a:pt x="312" y="116"/>
                  </a:cubicBezTo>
                  <a:cubicBezTo>
                    <a:pt x="-2162" y="1729"/>
                    <a:pt x="10745" y="13775"/>
                    <a:pt x="14940" y="13775"/>
                  </a:cubicBezTo>
                  <a:cubicBezTo>
                    <a:pt x="16983" y="13775"/>
                    <a:pt x="15370" y="10656"/>
                    <a:pt x="11498" y="6892"/>
                  </a:cubicBezTo>
                  <a:cubicBezTo>
                    <a:pt x="8379" y="3880"/>
                    <a:pt x="3001" y="-207"/>
                    <a:pt x="527"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6" name="任意多边形: 形状 943">
              <a:extLst>
                <a:ext uri="{FF2B5EF4-FFF2-40B4-BE49-F238E27FC236}">
                  <a16:creationId xmlns:a16="http://schemas.microsoft.com/office/drawing/2014/main" xmlns="" id="{40399067-9A9A-480C-9563-DC0C7CC80AC7}"/>
                </a:ext>
              </a:extLst>
            </p:cNvPr>
            <p:cNvSpPr/>
            <p:nvPr/>
          </p:nvSpPr>
          <p:spPr>
            <a:xfrm>
              <a:off x="2119405" y="960339"/>
              <a:ext cx="67428" cy="57751"/>
            </a:xfrm>
            <a:custGeom>
              <a:avLst/>
              <a:gdLst>
                <a:gd name="connsiteX0" fmla="*/ 117 w 15957"/>
                <a:gd name="connsiteY0" fmla="*/ 223 h 13667"/>
                <a:gd name="connsiteX1" fmla="*/ 15390 w 15957"/>
                <a:gd name="connsiteY1" fmla="*/ 13668 h 13667"/>
                <a:gd name="connsiteX2" fmla="*/ 10980 w 15957"/>
                <a:gd name="connsiteY2" fmla="*/ 6784 h 13667"/>
                <a:gd name="connsiteX3" fmla="*/ 440 w 15957"/>
                <a:gd name="connsiteY3" fmla="*/ 8 h 13667"/>
                <a:gd name="connsiteX4" fmla="*/ 117 w 15957"/>
                <a:gd name="connsiteY4" fmla="*/ 223 h 1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57" h="13667">
                  <a:moveTo>
                    <a:pt x="117" y="223"/>
                  </a:moveTo>
                  <a:cubicBezTo>
                    <a:pt x="-1389" y="1729"/>
                    <a:pt x="12056" y="13668"/>
                    <a:pt x="15390" y="13668"/>
                  </a:cubicBezTo>
                  <a:cubicBezTo>
                    <a:pt x="17003" y="13668"/>
                    <a:pt x="15067" y="10549"/>
                    <a:pt x="10980" y="6784"/>
                  </a:cubicBezTo>
                  <a:cubicBezTo>
                    <a:pt x="7754" y="3880"/>
                    <a:pt x="2376" y="-207"/>
                    <a:pt x="440" y="8"/>
                  </a:cubicBezTo>
                  <a:cubicBezTo>
                    <a:pt x="225" y="116"/>
                    <a:pt x="225" y="116"/>
                    <a:pt x="117"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7" name="任意多边形: 形状 944">
              <a:extLst>
                <a:ext uri="{FF2B5EF4-FFF2-40B4-BE49-F238E27FC236}">
                  <a16:creationId xmlns:a16="http://schemas.microsoft.com/office/drawing/2014/main" xmlns="" id="{C8F60F4B-616F-4C79-8E5F-91EDCBA7943E}"/>
                </a:ext>
              </a:extLst>
            </p:cNvPr>
            <p:cNvSpPr/>
            <p:nvPr/>
          </p:nvSpPr>
          <p:spPr>
            <a:xfrm>
              <a:off x="2178821" y="939427"/>
              <a:ext cx="67998" cy="56847"/>
            </a:xfrm>
            <a:custGeom>
              <a:avLst/>
              <a:gdLst>
                <a:gd name="connsiteX0" fmla="*/ 15741 w 16092"/>
                <a:gd name="connsiteY0" fmla="*/ 13454 h 13453"/>
                <a:gd name="connsiteX1" fmla="*/ 10363 w 16092"/>
                <a:gd name="connsiteY1" fmla="*/ 6678 h 13453"/>
                <a:gd name="connsiteX2" fmla="*/ 146 w 16092"/>
                <a:gd name="connsiteY2" fmla="*/ 9 h 13453"/>
                <a:gd name="connsiteX3" fmla="*/ 38 w 16092"/>
                <a:gd name="connsiteY3" fmla="*/ 117 h 13453"/>
                <a:gd name="connsiteX4" fmla="*/ 15741 w 16092"/>
                <a:gd name="connsiteY4" fmla="*/ 13454 h 13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2" h="13453">
                  <a:moveTo>
                    <a:pt x="15741" y="13454"/>
                  </a:moveTo>
                  <a:cubicBezTo>
                    <a:pt x="17032" y="13454"/>
                    <a:pt x="14666" y="10442"/>
                    <a:pt x="10363" y="6678"/>
                  </a:cubicBezTo>
                  <a:cubicBezTo>
                    <a:pt x="6491" y="3344"/>
                    <a:pt x="1544" y="-206"/>
                    <a:pt x="146" y="9"/>
                  </a:cubicBezTo>
                  <a:cubicBezTo>
                    <a:pt x="146" y="9"/>
                    <a:pt x="38" y="117"/>
                    <a:pt x="38" y="117"/>
                  </a:cubicBezTo>
                  <a:cubicBezTo>
                    <a:pt x="-822" y="1730"/>
                    <a:pt x="13160" y="13454"/>
                    <a:pt x="15741" y="134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8" name="任意多边形: 形状 945">
              <a:extLst>
                <a:ext uri="{FF2B5EF4-FFF2-40B4-BE49-F238E27FC236}">
                  <a16:creationId xmlns:a16="http://schemas.microsoft.com/office/drawing/2014/main" xmlns="" id="{3EC1B1C5-928A-4226-9A09-8D30F4FE18B8}"/>
                </a:ext>
              </a:extLst>
            </p:cNvPr>
            <p:cNvSpPr/>
            <p:nvPr/>
          </p:nvSpPr>
          <p:spPr>
            <a:xfrm>
              <a:off x="2217553" y="918066"/>
              <a:ext cx="67850" cy="55985"/>
            </a:xfrm>
            <a:custGeom>
              <a:avLst/>
              <a:gdLst>
                <a:gd name="connsiteX0" fmla="*/ 16040 w 16057"/>
                <a:gd name="connsiteY0" fmla="*/ 13239 h 13249"/>
                <a:gd name="connsiteX1" fmla="*/ 9694 w 16057"/>
                <a:gd name="connsiteY1" fmla="*/ 6570 h 13249"/>
                <a:gd name="connsiteX2" fmla="*/ 14 w 16057"/>
                <a:gd name="connsiteY2" fmla="*/ 10 h 13249"/>
                <a:gd name="connsiteX3" fmla="*/ 16040 w 16057"/>
                <a:gd name="connsiteY3" fmla="*/ 13239 h 13249"/>
              </a:gdLst>
              <a:ahLst/>
              <a:cxnLst>
                <a:cxn ang="0">
                  <a:pos x="connsiteX0" y="connsiteY0"/>
                </a:cxn>
                <a:cxn ang="0">
                  <a:pos x="connsiteX1" y="connsiteY1"/>
                </a:cxn>
                <a:cxn ang="0">
                  <a:pos x="connsiteX2" y="connsiteY2"/>
                </a:cxn>
                <a:cxn ang="0">
                  <a:pos x="connsiteX3" y="connsiteY3"/>
                </a:cxn>
              </a:cxnLst>
              <a:rect l="l" t="t" r="r" b="b"/>
              <a:pathLst>
                <a:path w="16057" h="13249">
                  <a:moveTo>
                    <a:pt x="16040" y="13239"/>
                  </a:moveTo>
                  <a:cubicBezTo>
                    <a:pt x="16363" y="12486"/>
                    <a:pt x="12060" y="8506"/>
                    <a:pt x="9694" y="6570"/>
                  </a:cubicBezTo>
                  <a:cubicBezTo>
                    <a:pt x="5715" y="3236"/>
                    <a:pt x="875" y="-206"/>
                    <a:pt x="14" y="10"/>
                  </a:cubicBezTo>
                  <a:cubicBezTo>
                    <a:pt x="-524" y="1408"/>
                    <a:pt x="14427" y="13669"/>
                    <a:pt x="16040" y="132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9" name="任意多边形: 形状 946">
              <a:extLst>
                <a:ext uri="{FF2B5EF4-FFF2-40B4-BE49-F238E27FC236}">
                  <a16:creationId xmlns:a16="http://schemas.microsoft.com/office/drawing/2014/main" xmlns="" id="{474D0BDB-94E4-4E07-A07A-0A0FA22EBF06}"/>
                </a:ext>
              </a:extLst>
            </p:cNvPr>
            <p:cNvSpPr/>
            <p:nvPr/>
          </p:nvSpPr>
          <p:spPr>
            <a:xfrm>
              <a:off x="2233973" y="897200"/>
              <a:ext cx="68172" cy="54992"/>
            </a:xfrm>
            <a:custGeom>
              <a:avLst/>
              <a:gdLst>
                <a:gd name="connsiteX0" fmla="*/ 0 w 16133"/>
                <a:gd name="connsiteY0" fmla="*/ 0 h 13014"/>
                <a:gd name="connsiteX1" fmla="*/ 16133 w 16133"/>
                <a:gd name="connsiteY1" fmla="*/ 13014 h 13014"/>
                <a:gd name="connsiteX2" fmla="*/ 9035 w 16133"/>
                <a:gd name="connsiteY2" fmla="*/ 6453 h 13014"/>
                <a:gd name="connsiteX3" fmla="*/ 0 w 16133"/>
                <a:gd name="connsiteY3" fmla="*/ 0 h 13014"/>
              </a:gdLst>
              <a:ahLst/>
              <a:cxnLst>
                <a:cxn ang="0">
                  <a:pos x="connsiteX0" y="connsiteY0"/>
                </a:cxn>
                <a:cxn ang="0">
                  <a:pos x="connsiteX1" y="connsiteY1"/>
                </a:cxn>
                <a:cxn ang="0">
                  <a:pos x="connsiteX2" y="connsiteY2"/>
                </a:cxn>
                <a:cxn ang="0">
                  <a:pos x="connsiteX3" y="connsiteY3"/>
                </a:cxn>
              </a:cxnLst>
              <a:rect l="l" t="t" r="r" b="b"/>
              <a:pathLst>
                <a:path w="16133" h="13014">
                  <a:moveTo>
                    <a:pt x="0" y="0"/>
                  </a:moveTo>
                  <a:cubicBezTo>
                    <a:pt x="215" y="753"/>
                    <a:pt x="14628" y="13014"/>
                    <a:pt x="16133" y="13014"/>
                  </a:cubicBezTo>
                  <a:cubicBezTo>
                    <a:pt x="16026" y="12261"/>
                    <a:pt x="11831" y="8712"/>
                    <a:pt x="9035" y="6453"/>
                  </a:cubicBezTo>
                  <a:cubicBezTo>
                    <a:pt x="6884" y="4625"/>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60" name="任意多边形: 形状 947">
              <a:extLst>
                <a:ext uri="{FF2B5EF4-FFF2-40B4-BE49-F238E27FC236}">
                  <a16:creationId xmlns:a16="http://schemas.microsoft.com/office/drawing/2014/main" xmlns="" id="{E3D555EF-B57A-4C2A-A4B8-CFD92717039F}"/>
                </a:ext>
              </a:extLst>
            </p:cNvPr>
            <p:cNvSpPr/>
            <p:nvPr/>
          </p:nvSpPr>
          <p:spPr>
            <a:xfrm>
              <a:off x="2228522" y="876292"/>
              <a:ext cx="68172" cy="54536"/>
            </a:xfrm>
            <a:custGeom>
              <a:avLst/>
              <a:gdLst>
                <a:gd name="connsiteX0" fmla="*/ 8389 w 16133"/>
                <a:gd name="connsiteY0" fmla="*/ 6346 h 12906"/>
                <a:gd name="connsiteX1" fmla="*/ 0 w 16133"/>
                <a:gd name="connsiteY1" fmla="*/ 0 h 12906"/>
                <a:gd name="connsiteX2" fmla="*/ 16133 w 16133"/>
                <a:gd name="connsiteY2" fmla="*/ 12907 h 12906"/>
                <a:gd name="connsiteX3" fmla="*/ 8389 w 16133"/>
                <a:gd name="connsiteY3" fmla="*/ 6346 h 12906"/>
              </a:gdLst>
              <a:ahLst/>
              <a:cxnLst>
                <a:cxn ang="0">
                  <a:pos x="connsiteX0" y="connsiteY0"/>
                </a:cxn>
                <a:cxn ang="0">
                  <a:pos x="connsiteX1" y="connsiteY1"/>
                </a:cxn>
                <a:cxn ang="0">
                  <a:pos x="connsiteX2" y="connsiteY2"/>
                </a:cxn>
                <a:cxn ang="0">
                  <a:pos x="connsiteX3" y="connsiteY3"/>
                </a:cxn>
              </a:cxnLst>
              <a:rect l="l" t="t" r="r" b="b"/>
              <a:pathLst>
                <a:path w="16133" h="12906">
                  <a:moveTo>
                    <a:pt x="8389" y="6346"/>
                  </a:moveTo>
                  <a:cubicBezTo>
                    <a:pt x="8282" y="6238"/>
                    <a:pt x="968" y="323"/>
                    <a:pt x="0" y="0"/>
                  </a:cubicBezTo>
                  <a:cubicBezTo>
                    <a:pt x="108" y="108"/>
                    <a:pt x="14843" y="12261"/>
                    <a:pt x="16133" y="12907"/>
                  </a:cubicBezTo>
                  <a:cubicBezTo>
                    <a:pt x="15488" y="12261"/>
                    <a:pt x="11724" y="9035"/>
                    <a:pt x="8389"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77" name="任意多边形: 形状 964">
              <a:extLst>
                <a:ext uri="{FF2B5EF4-FFF2-40B4-BE49-F238E27FC236}">
                  <a16:creationId xmlns:a16="http://schemas.microsoft.com/office/drawing/2014/main" xmlns="" id="{72785818-D65C-475D-B1FC-D31A464030FC}"/>
                </a:ext>
              </a:extLst>
            </p:cNvPr>
            <p:cNvSpPr/>
            <p:nvPr/>
          </p:nvSpPr>
          <p:spPr>
            <a:xfrm>
              <a:off x="205820" y="1255789"/>
              <a:ext cx="60236" cy="65780"/>
            </a:xfrm>
            <a:custGeom>
              <a:avLst/>
              <a:gdLst>
                <a:gd name="connsiteX0" fmla="*/ 14252 w 14255"/>
                <a:gd name="connsiteY0" fmla="*/ 8389 h 15567"/>
                <a:gd name="connsiteX1" fmla="*/ 6723 w 14255"/>
                <a:gd name="connsiteY1" fmla="*/ 0 h 15567"/>
                <a:gd name="connsiteX2" fmla="*/ 2313 w 14255"/>
                <a:gd name="connsiteY2" fmla="*/ 13337 h 15567"/>
                <a:gd name="connsiteX3" fmla="*/ 14252 w 14255"/>
                <a:gd name="connsiteY3" fmla="*/ 8389 h 15567"/>
              </a:gdLst>
              <a:ahLst/>
              <a:cxnLst>
                <a:cxn ang="0">
                  <a:pos x="connsiteX0" y="connsiteY0"/>
                </a:cxn>
                <a:cxn ang="0">
                  <a:pos x="connsiteX1" y="connsiteY1"/>
                </a:cxn>
                <a:cxn ang="0">
                  <a:pos x="connsiteX2" y="connsiteY2"/>
                </a:cxn>
                <a:cxn ang="0">
                  <a:pos x="connsiteX3" y="connsiteY3"/>
                </a:cxn>
              </a:cxnLst>
              <a:rect l="l" t="t" r="r" b="b"/>
              <a:pathLst>
                <a:path w="14255" h="15567">
                  <a:moveTo>
                    <a:pt x="14252" y="8389"/>
                  </a:moveTo>
                  <a:cubicBezTo>
                    <a:pt x="14359" y="5055"/>
                    <a:pt x="12101" y="215"/>
                    <a:pt x="6723" y="0"/>
                  </a:cubicBezTo>
                  <a:cubicBezTo>
                    <a:pt x="-161" y="538"/>
                    <a:pt x="-1989" y="9035"/>
                    <a:pt x="2313" y="13337"/>
                  </a:cubicBezTo>
                  <a:cubicBezTo>
                    <a:pt x="6830" y="17962"/>
                    <a:pt x="14144" y="14950"/>
                    <a:pt x="14252"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78" name="任意多边形: 形状 965">
              <a:extLst>
                <a:ext uri="{FF2B5EF4-FFF2-40B4-BE49-F238E27FC236}">
                  <a16:creationId xmlns:a16="http://schemas.microsoft.com/office/drawing/2014/main" xmlns="" id="{89DA435B-D37A-4DBB-B350-71BDAB66221B}"/>
                </a:ext>
              </a:extLst>
            </p:cNvPr>
            <p:cNvSpPr/>
            <p:nvPr/>
          </p:nvSpPr>
          <p:spPr>
            <a:xfrm>
              <a:off x="436331" y="1249425"/>
              <a:ext cx="60718" cy="65805"/>
            </a:xfrm>
            <a:custGeom>
              <a:avLst/>
              <a:gdLst>
                <a:gd name="connsiteX0" fmla="*/ 14340 w 14369"/>
                <a:gd name="connsiteY0" fmla="*/ 8282 h 15573"/>
                <a:gd name="connsiteX1" fmla="*/ 5950 w 14369"/>
                <a:gd name="connsiteY1" fmla="*/ 0 h 15573"/>
                <a:gd name="connsiteX2" fmla="*/ 2939 w 14369"/>
                <a:gd name="connsiteY2" fmla="*/ 13444 h 15573"/>
                <a:gd name="connsiteX3" fmla="*/ 14340 w 14369"/>
                <a:gd name="connsiteY3" fmla="*/ 8282 h 15573"/>
              </a:gdLst>
              <a:ahLst/>
              <a:cxnLst>
                <a:cxn ang="0">
                  <a:pos x="connsiteX0" y="connsiteY0"/>
                </a:cxn>
                <a:cxn ang="0">
                  <a:pos x="connsiteX1" y="connsiteY1"/>
                </a:cxn>
                <a:cxn ang="0">
                  <a:pos x="connsiteX2" y="connsiteY2"/>
                </a:cxn>
                <a:cxn ang="0">
                  <a:pos x="connsiteX3" y="connsiteY3"/>
                </a:cxn>
              </a:cxnLst>
              <a:rect l="l" t="t" r="r" b="b"/>
              <a:pathLst>
                <a:path w="14369" h="15573">
                  <a:moveTo>
                    <a:pt x="14340" y="8282"/>
                  </a:moveTo>
                  <a:cubicBezTo>
                    <a:pt x="14125" y="4948"/>
                    <a:pt x="11328" y="108"/>
                    <a:pt x="5950" y="0"/>
                  </a:cubicBezTo>
                  <a:cubicBezTo>
                    <a:pt x="-825" y="645"/>
                    <a:pt x="-1793" y="9035"/>
                    <a:pt x="2939" y="13444"/>
                  </a:cubicBezTo>
                  <a:cubicBezTo>
                    <a:pt x="7886" y="17962"/>
                    <a:pt x="14878" y="14843"/>
                    <a:pt x="14340" y="82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79" name="任意多边形: 形状 966">
              <a:extLst>
                <a:ext uri="{FF2B5EF4-FFF2-40B4-BE49-F238E27FC236}">
                  <a16:creationId xmlns:a16="http://schemas.microsoft.com/office/drawing/2014/main" xmlns="" id="{C82883E5-8FC4-4A92-80FD-A1FF611533CC}"/>
                </a:ext>
              </a:extLst>
            </p:cNvPr>
            <p:cNvSpPr/>
            <p:nvPr/>
          </p:nvSpPr>
          <p:spPr>
            <a:xfrm>
              <a:off x="664564" y="1240792"/>
              <a:ext cx="61960" cy="65425"/>
            </a:xfrm>
            <a:custGeom>
              <a:avLst/>
              <a:gdLst>
                <a:gd name="connsiteX0" fmla="*/ 4318 w 14663"/>
                <a:gd name="connsiteY0" fmla="*/ 13875 h 15483"/>
                <a:gd name="connsiteX1" fmla="*/ 14536 w 14663"/>
                <a:gd name="connsiteY1" fmla="*/ 8174 h 15483"/>
                <a:gd name="connsiteX2" fmla="*/ 14536 w 14663"/>
                <a:gd name="connsiteY2" fmla="*/ 8174 h 15483"/>
                <a:gd name="connsiteX3" fmla="*/ 5286 w 14663"/>
                <a:gd name="connsiteY3" fmla="*/ 0 h 15483"/>
                <a:gd name="connsiteX4" fmla="*/ 4641 w 14663"/>
                <a:gd name="connsiteY4" fmla="*/ 108 h 15483"/>
                <a:gd name="connsiteX5" fmla="*/ 4318 w 14663"/>
                <a:gd name="connsiteY5" fmla="*/ 13875 h 1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3" h="15483">
                  <a:moveTo>
                    <a:pt x="4318" y="13875"/>
                  </a:moveTo>
                  <a:cubicBezTo>
                    <a:pt x="9696" y="17639"/>
                    <a:pt x="15611" y="14412"/>
                    <a:pt x="14536" y="8174"/>
                  </a:cubicBezTo>
                  <a:lnTo>
                    <a:pt x="14536" y="8174"/>
                  </a:lnTo>
                  <a:cubicBezTo>
                    <a:pt x="13998" y="4840"/>
                    <a:pt x="10664" y="108"/>
                    <a:pt x="5286" y="0"/>
                  </a:cubicBezTo>
                  <a:cubicBezTo>
                    <a:pt x="5071" y="0"/>
                    <a:pt x="4748" y="0"/>
                    <a:pt x="4641" y="108"/>
                  </a:cubicBezTo>
                  <a:cubicBezTo>
                    <a:pt x="-1383" y="968"/>
                    <a:pt x="-1598" y="9680"/>
                    <a:pt x="4318" y="13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0" name="任意多边形: 形状 967">
              <a:extLst>
                <a:ext uri="{FF2B5EF4-FFF2-40B4-BE49-F238E27FC236}">
                  <a16:creationId xmlns:a16="http://schemas.microsoft.com/office/drawing/2014/main" xmlns="" id="{02706B5A-CED0-4985-B92A-9A1ADB355EAB}"/>
                </a:ext>
              </a:extLst>
            </p:cNvPr>
            <p:cNvSpPr/>
            <p:nvPr/>
          </p:nvSpPr>
          <p:spPr>
            <a:xfrm>
              <a:off x="890160" y="1229430"/>
              <a:ext cx="63033" cy="65408"/>
            </a:xfrm>
            <a:custGeom>
              <a:avLst/>
              <a:gdLst>
                <a:gd name="connsiteX0" fmla="*/ 4708 w 14917"/>
                <a:gd name="connsiteY0" fmla="*/ 0 h 15479"/>
                <a:gd name="connsiteX1" fmla="*/ 3417 w 14917"/>
                <a:gd name="connsiteY1" fmla="*/ 215 h 15479"/>
                <a:gd name="connsiteX2" fmla="*/ 5783 w 14917"/>
                <a:gd name="connsiteY2" fmla="*/ 14305 h 15479"/>
                <a:gd name="connsiteX3" fmla="*/ 14603 w 14917"/>
                <a:gd name="connsiteY3" fmla="*/ 8067 h 15479"/>
                <a:gd name="connsiteX4" fmla="*/ 4708 w 14917"/>
                <a:gd name="connsiteY4" fmla="*/ 0 h 15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7" h="15479">
                  <a:moveTo>
                    <a:pt x="4708" y="0"/>
                  </a:moveTo>
                  <a:cubicBezTo>
                    <a:pt x="4277" y="0"/>
                    <a:pt x="3740" y="108"/>
                    <a:pt x="3417" y="215"/>
                  </a:cubicBezTo>
                  <a:cubicBezTo>
                    <a:pt x="-2176" y="1936"/>
                    <a:pt x="-563" y="10756"/>
                    <a:pt x="5783" y="14305"/>
                  </a:cubicBezTo>
                  <a:cubicBezTo>
                    <a:pt x="11376" y="17424"/>
                    <a:pt x="16216" y="13982"/>
                    <a:pt x="14603" y="8067"/>
                  </a:cubicBezTo>
                  <a:cubicBezTo>
                    <a:pt x="13635" y="4732"/>
                    <a:pt x="9978" y="0"/>
                    <a:pt x="47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1" name="任意多边形: 形状 968">
              <a:extLst>
                <a:ext uri="{FF2B5EF4-FFF2-40B4-BE49-F238E27FC236}">
                  <a16:creationId xmlns:a16="http://schemas.microsoft.com/office/drawing/2014/main" xmlns="" id="{6C6474A1-3EBE-43E7-B9BB-6CEF0E02970D}"/>
                </a:ext>
              </a:extLst>
            </p:cNvPr>
            <p:cNvSpPr/>
            <p:nvPr/>
          </p:nvSpPr>
          <p:spPr>
            <a:xfrm>
              <a:off x="1110665" y="1215794"/>
              <a:ext cx="64005" cy="64956"/>
            </a:xfrm>
            <a:custGeom>
              <a:avLst/>
              <a:gdLst>
                <a:gd name="connsiteX0" fmla="*/ 7378 w 15147"/>
                <a:gd name="connsiteY0" fmla="*/ 14628 h 15372"/>
                <a:gd name="connsiteX1" fmla="*/ 14584 w 15147"/>
                <a:gd name="connsiteY1" fmla="*/ 7959 h 15372"/>
                <a:gd name="connsiteX2" fmla="*/ 4044 w 15147"/>
                <a:gd name="connsiteY2" fmla="*/ 0 h 15372"/>
                <a:gd name="connsiteX3" fmla="*/ 2753 w 15147"/>
                <a:gd name="connsiteY3" fmla="*/ 215 h 15372"/>
                <a:gd name="connsiteX4" fmla="*/ 7378 w 15147"/>
                <a:gd name="connsiteY4" fmla="*/ 14628 h 15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7" h="15372">
                  <a:moveTo>
                    <a:pt x="7378" y="14628"/>
                  </a:moveTo>
                  <a:cubicBezTo>
                    <a:pt x="12863" y="16994"/>
                    <a:pt x="16628" y="13444"/>
                    <a:pt x="14584" y="7959"/>
                  </a:cubicBezTo>
                  <a:cubicBezTo>
                    <a:pt x="13293" y="4625"/>
                    <a:pt x="9206" y="0"/>
                    <a:pt x="4044" y="0"/>
                  </a:cubicBezTo>
                  <a:cubicBezTo>
                    <a:pt x="3613" y="0"/>
                    <a:pt x="3183" y="108"/>
                    <a:pt x="2753" y="215"/>
                  </a:cubicBezTo>
                  <a:cubicBezTo>
                    <a:pt x="-2625" y="2151"/>
                    <a:pt x="387" y="11616"/>
                    <a:pt x="7378" y="1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2" name="任意多边形: 形状 969">
              <a:extLst>
                <a:ext uri="{FF2B5EF4-FFF2-40B4-BE49-F238E27FC236}">
                  <a16:creationId xmlns:a16="http://schemas.microsoft.com/office/drawing/2014/main" xmlns="" id="{5537AED1-5024-43DA-9925-474B7972AE16}"/>
                </a:ext>
              </a:extLst>
            </p:cNvPr>
            <p:cNvSpPr/>
            <p:nvPr/>
          </p:nvSpPr>
          <p:spPr>
            <a:xfrm>
              <a:off x="1323690" y="1200332"/>
              <a:ext cx="64774" cy="64580"/>
            </a:xfrm>
            <a:custGeom>
              <a:avLst/>
              <a:gdLst>
                <a:gd name="connsiteX0" fmla="*/ 3429 w 15329"/>
                <a:gd name="connsiteY0" fmla="*/ 2 h 15283"/>
                <a:gd name="connsiteX1" fmla="*/ 1708 w 15329"/>
                <a:gd name="connsiteY1" fmla="*/ 540 h 15283"/>
                <a:gd name="connsiteX2" fmla="*/ 9022 w 15329"/>
                <a:gd name="connsiteY2" fmla="*/ 14845 h 15283"/>
                <a:gd name="connsiteX3" fmla="*/ 14400 w 15329"/>
                <a:gd name="connsiteY3" fmla="*/ 7853 h 15283"/>
                <a:gd name="connsiteX4" fmla="*/ 3429 w 15329"/>
                <a:gd name="connsiteY4" fmla="*/ 2 h 15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9" h="15283">
                  <a:moveTo>
                    <a:pt x="3429" y="2"/>
                  </a:moveTo>
                  <a:cubicBezTo>
                    <a:pt x="2891" y="109"/>
                    <a:pt x="2353" y="217"/>
                    <a:pt x="1708" y="540"/>
                  </a:cubicBezTo>
                  <a:cubicBezTo>
                    <a:pt x="-2702" y="3121"/>
                    <a:pt x="2031" y="12586"/>
                    <a:pt x="9022" y="14845"/>
                  </a:cubicBezTo>
                  <a:cubicBezTo>
                    <a:pt x="14185" y="16565"/>
                    <a:pt x="16873" y="13016"/>
                    <a:pt x="14400" y="7853"/>
                  </a:cubicBezTo>
                  <a:cubicBezTo>
                    <a:pt x="12894" y="4519"/>
                    <a:pt x="8376" y="-106"/>
                    <a:pt x="342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3" name="任意多边形: 形状 970">
              <a:extLst>
                <a:ext uri="{FF2B5EF4-FFF2-40B4-BE49-F238E27FC236}">
                  <a16:creationId xmlns:a16="http://schemas.microsoft.com/office/drawing/2014/main" xmlns="" id="{5F2BDD8B-50BA-4E57-A95A-3291119E8815}"/>
                </a:ext>
              </a:extLst>
            </p:cNvPr>
            <p:cNvSpPr/>
            <p:nvPr/>
          </p:nvSpPr>
          <p:spPr>
            <a:xfrm>
              <a:off x="1520772" y="1183062"/>
              <a:ext cx="64124" cy="63997"/>
            </a:xfrm>
            <a:custGeom>
              <a:avLst/>
              <a:gdLst>
                <a:gd name="connsiteX0" fmla="*/ 2715 w 15175"/>
                <a:gd name="connsiteY0" fmla="*/ 2 h 15145"/>
                <a:gd name="connsiteX1" fmla="*/ 1209 w 15175"/>
                <a:gd name="connsiteY1" fmla="*/ 540 h 15145"/>
                <a:gd name="connsiteX2" fmla="*/ 10459 w 15175"/>
                <a:gd name="connsiteY2" fmla="*/ 14952 h 15145"/>
                <a:gd name="connsiteX3" fmla="*/ 13793 w 15175"/>
                <a:gd name="connsiteY3" fmla="*/ 7746 h 15145"/>
                <a:gd name="connsiteX4" fmla="*/ 2715 w 15175"/>
                <a:gd name="connsiteY4" fmla="*/ 2 h 15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5" h="15145">
                  <a:moveTo>
                    <a:pt x="2715" y="2"/>
                  </a:moveTo>
                  <a:cubicBezTo>
                    <a:pt x="2285" y="109"/>
                    <a:pt x="1747" y="217"/>
                    <a:pt x="1209" y="540"/>
                  </a:cubicBezTo>
                  <a:cubicBezTo>
                    <a:pt x="-2770" y="3229"/>
                    <a:pt x="3791" y="13339"/>
                    <a:pt x="10459" y="14952"/>
                  </a:cubicBezTo>
                  <a:cubicBezTo>
                    <a:pt x="14976" y="16028"/>
                    <a:pt x="16590" y="12478"/>
                    <a:pt x="13793" y="7746"/>
                  </a:cubicBezTo>
                  <a:cubicBezTo>
                    <a:pt x="11965" y="4412"/>
                    <a:pt x="7340" y="-106"/>
                    <a:pt x="2715"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4" name="任意多边形: 形状 971">
              <a:extLst>
                <a:ext uri="{FF2B5EF4-FFF2-40B4-BE49-F238E27FC236}">
                  <a16:creationId xmlns:a16="http://schemas.microsoft.com/office/drawing/2014/main" xmlns="" id="{D49FCCA6-C4AC-4044-AA11-B7150DD65336}"/>
                </a:ext>
              </a:extLst>
            </p:cNvPr>
            <p:cNvSpPr/>
            <p:nvPr/>
          </p:nvSpPr>
          <p:spPr>
            <a:xfrm>
              <a:off x="1698649" y="1164406"/>
              <a:ext cx="64052" cy="63566"/>
            </a:xfrm>
            <a:custGeom>
              <a:avLst/>
              <a:gdLst>
                <a:gd name="connsiteX0" fmla="*/ 2137 w 15158"/>
                <a:gd name="connsiteY0" fmla="*/ 7 h 15043"/>
                <a:gd name="connsiteX1" fmla="*/ 1169 w 15158"/>
                <a:gd name="connsiteY1" fmla="*/ 330 h 15043"/>
                <a:gd name="connsiteX2" fmla="*/ 11279 w 15158"/>
                <a:gd name="connsiteY2" fmla="*/ 14850 h 15043"/>
                <a:gd name="connsiteX3" fmla="*/ 13322 w 15158"/>
                <a:gd name="connsiteY3" fmla="*/ 7644 h 15043"/>
                <a:gd name="connsiteX4" fmla="*/ 2137 w 15158"/>
                <a:gd name="connsiteY4" fmla="*/ 7 h 15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8" h="15043">
                  <a:moveTo>
                    <a:pt x="2137" y="7"/>
                  </a:moveTo>
                  <a:cubicBezTo>
                    <a:pt x="1814" y="115"/>
                    <a:pt x="1491" y="115"/>
                    <a:pt x="1169" y="330"/>
                  </a:cubicBezTo>
                  <a:cubicBezTo>
                    <a:pt x="-2919" y="2481"/>
                    <a:pt x="4503" y="13237"/>
                    <a:pt x="11279" y="14850"/>
                  </a:cubicBezTo>
                  <a:cubicBezTo>
                    <a:pt x="15473" y="15926"/>
                    <a:pt x="16441" y="12376"/>
                    <a:pt x="13322" y="7644"/>
                  </a:cubicBezTo>
                  <a:cubicBezTo>
                    <a:pt x="11171" y="4310"/>
                    <a:pt x="6224" y="-208"/>
                    <a:pt x="2137"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5" name="任意多边形: 形状 972">
              <a:extLst>
                <a:ext uri="{FF2B5EF4-FFF2-40B4-BE49-F238E27FC236}">
                  <a16:creationId xmlns:a16="http://schemas.microsoft.com/office/drawing/2014/main" xmlns="" id="{21996DC7-EF66-40D6-A419-5FBCEC5A431F}"/>
                </a:ext>
              </a:extLst>
            </p:cNvPr>
            <p:cNvSpPr/>
            <p:nvPr/>
          </p:nvSpPr>
          <p:spPr>
            <a:xfrm>
              <a:off x="1856779" y="1144863"/>
              <a:ext cx="63887" cy="62530"/>
            </a:xfrm>
            <a:custGeom>
              <a:avLst/>
              <a:gdLst>
                <a:gd name="connsiteX0" fmla="*/ 12470 w 15119"/>
                <a:gd name="connsiteY0" fmla="*/ 14743 h 14798"/>
                <a:gd name="connsiteX1" fmla="*/ 12685 w 15119"/>
                <a:gd name="connsiteY1" fmla="*/ 7429 h 14798"/>
                <a:gd name="connsiteX2" fmla="*/ 1499 w 15119"/>
                <a:gd name="connsiteY2" fmla="*/ 8 h 14798"/>
                <a:gd name="connsiteX3" fmla="*/ 746 w 15119"/>
                <a:gd name="connsiteY3" fmla="*/ 330 h 14798"/>
                <a:gd name="connsiteX4" fmla="*/ 12470 w 15119"/>
                <a:gd name="connsiteY4" fmla="*/ 14743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9" h="14798">
                  <a:moveTo>
                    <a:pt x="12470" y="14743"/>
                  </a:moveTo>
                  <a:cubicBezTo>
                    <a:pt x="15912" y="15280"/>
                    <a:pt x="16019" y="11839"/>
                    <a:pt x="12685" y="7429"/>
                  </a:cubicBezTo>
                  <a:cubicBezTo>
                    <a:pt x="10211" y="4202"/>
                    <a:pt x="5156" y="-208"/>
                    <a:pt x="1499" y="8"/>
                  </a:cubicBezTo>
                  <a:cubicBezTo>
                    <a:pt x="1284" y="115"/>
                    <a:pt x="961" y="115"/>
                    <a:pt x="746" y="330"/>
                  </a:cubicBezTo>
                  <a:cubicBezTo>
                    <a:pt x="-2696" y="2374"/>
                    <a:pt x="6554" y="13775"/>
                    <a:pt x="12470" y="147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6" name="任意多边形: 形状 973">
              <a:extLst>
                <a:ext uri="{FF2B5EF4-FFF2-40B4-BE49-F238E27FC236}">
                  <a16:creationId xmlns:a16="http://schemas.microsoft.com/office/drawing/2014/main" xmlns="" id="{F1408E6B-6702-49DC-922C-54E596A28BBF}"/>
                </a:ext>
              </a:extLst>
            </p:cNvPr>
            <p:cNvSpPr/>
            <p:nvPr/>
          </p:nvSpPr>
          <p:spPr>
            <a:xfrm>
              <a:off x="1993925" y="1123955"/>
              <a:ext cx="64466" cy="62294"/>
            </a:xfrm>
            <a:custGeom>
              <a:avLst/>
              <a:gdLst>
                <a:gd name="connsiteX0" fmla="*/ 1095 w 15256"/>
                <a:gd name="connsiteY0" fmla="*/ 8 h 14742"/>
                <a:gd name="connsiteX1" fmla="*/ 449 w 15256"/>
                <a:gd name="connsiteY1" fmla="*/ 330 h 14742"/>
                <a:gd name="connsiteX2" fmla="*/ 13679 w 15256"/>
                <a:gd name="connsiteY2" fmla="*/ 14743 h 14742"/>
                <a:gd name="connsiteX3" fmla="*/ 12173 w 15256"/>
                <a:gd name="connsiteY3" fmla="*/ 7429 h 14742"/>
                <a:gd name="connsiteX4" fmla="*/ 1095 w 15256"/>
                <a:gd name="connsiteY4" fmla="*/ 8 h 14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56" h="14742">
                  <a:moveTo>
                    <a:pt x="1095" y="8"/>
                  </a:moveTo>
                  <a:cubicBezTo>
                    <a:pt x="880" y="115"/>
                    <a:pt x="557" y="115"/>
                    <a:pt x="449" y="330"/>
                  </a:cubicBezTo>
                  <a:cubicBezTo>
                    <a:pt x="-2347" y="2697"/>
                    <a:pt x="8624" y="14635"/>
                    <a:pt x="13679" y="14743"/>
                  </a:cubicBezTo>
                  <a:cubicBezTo>
                    <a:pt x="16260" y="14743"/>
                    <a:pt x="15615" y="11516"/>
                    <a:pt x="12173" y="7429"/>
                  </a:cubicBezTo>
                  <a:cubicBezTo>
                    <a:pt x="9484" y="4095"/>
                    <a:pt x="4321" y="-207"/>
                    <a:pt x="1095"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7" name="任意多边形: 形状 974">
              <a:extLst>
                <a:ext uri="{FF2B5EF4-FFF2-40B4-BE49-F238E27FC236}">
                  <a16:creationId xmlns:a16="http://schemas.microsoft.com/office/drawing/2014/main" xmlns="" id="{E5AB3860-F288-47FC-8814-E768DCDAEBDB}"/>
                </a:ext>
              </a:extLst>
            </p:cNvPr>
            <p:cNvSpPr/>
            <p:nvPr/>
          </p:nvSpPr>
          <p:spPr>
            <a:xfrm>
              <a:off x="2109791" y="1102138"/>
              <a:ext cx="64500" cy="61842"/>
            </a:xfrm>
            <a:custGeom>
              <a:avLst/>
              <a:gdLst>
                <a:gd name="connsiteX0" fmla="*/ 779 w 15264"/>
                <a:gd name="connsiteY0" fmla="*/ 8 h 14635"/>
                <a:gd name="connsiteX1" fmla="*/ 241 w 15264"/>
                <a:gd name="connsiteY1" fmla="*/ 330 h 14635"/>
                <a:gd name="connsiteX2" fmla="*/ 14116 w 15264"/>
                <a:gd name="connsiteY2" fmla="*/ 14635 h 14635"/>
                <a:gd name="connsiteX3" fmla="*/ 11534 w 15264"/>
                <a:gd name="connsiteY3" fmla="*/ 7322 h 14635"/>
                <a:gd name="connsiteX4" fmla="*/ 779 w 15264"/>
                <a:gd name="connsiteY4" fmla="*/ 8 h 14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64" h="14635">
                  <a:moveTo>
                    <a:pt x="779" y="8"/>
                  </a:moveTo>
                  <a:cubicBezTo>
                    <a:pt x="564" y="115"/>
                    <a:pt x="348" y="115"/>
                    <a:pt x="241" y="330"/>
                  </a:cubicBezTo>
                  <a:cubicBezTo>
                    <a:pt x="-1803" y="2697"/>
                    <a:pt x="9706" y="14528"/>
                    <a:pt x="14116" y="14635"/>
                  </a:cubicBezTo>
                  <a:cubicBezTo>
                    <a:pt x="16374" y="14635"/>
                    <a:pt x="15191" y="11409"/>
                    <a:pt x="11534" y="7322"/>
                  </a:cubicBezTo>
                  <a:cubicBezTo>
                    <a:pt x="8845" y="4095"/>
                    <a:pt x="3575" y="-207"/>
                    <a:pt x="779"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8" name="任意多边形: 形状 975">
              <a:extLst>
                <a:ext uri="{FF2B5EF4-FFF2-40B4-BE49-F238E27FC236}">
                  <a16:creationId xmlns:a16="http://schemas.microsoft.com/office/drawing/2014/main" xmlns="" id="{748355DE-ADF2-4681-872D-B3BFF946C9A6}"/>
                </a:ext>
              </a:extLst>
            </p:cNvPr>
            <p:cNvSpPr/>
            <p:nvPr/>
          </p:nvSpPr>
          <p:spPr>
            <a:xfrm>
              <a:off x="2205113" y="1080325"/>
              <a:ext cx="64770" cy="60933"/>
            </a:xfrm>
            <a:custGeom>
              <a:avLst/>
              <a:gdLst>
                <a:gd name="connsiteX0" fmla="*/ 484 w 15328"/>
                <a:gd name="connsiteY0" fmla="*/ 8 h 14420"/>
                <a:gd name="connsiteX1" fmla="*/ 269 w 15328"/>
                <a:gd name="connsiteY1" fmla="*/ 115 h 14420"/>
                <a:gd name="connsiteX2" fmla="*/ 14574 w 15328"/>
                <a:gd name="connsiteY2" fmla="*/ 14420 h 14420"/>
                <a:gd name="connsiteX3" fmla="*/ 11025 w 15328"/>
                <a:gd name="connsiteY3" fmla="*/ 7214 h 14420"/>
                <a:gd name="connsiteX4" fmla="*/ 484 w 15328"/>
                <a:gd name="connsiteY4" fmla="*/ 8 h 14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4420">
                  <a:moveTo>
                    <a:pt x="484" y="8"/>
                  </a:moveTo>
                  <a:cubicBezTo>
                    <a:pt x="377" y="8"/>
                    <a:pt x="269" y="115"/>
                    <a:pt x="269" y="115"/>
                  </a:cubicBezTo>
                  <a:cubicBezTo>
                    <a:pt x="-1990" y="1836"/>
                    <a:pt x="10595" y="14420"/>
                    <a:pt x="14574" y="14420"/>
                  </a:cubicBezTo>
                  <a:cubicBezTo>
                    <a:pt x="16403" y="14420"/>
                    <a:pt x="14789" y="11194"/>
                    <a:pt x="11025" y="7214"/>
                  </a:cubicBezTo>
                  <a:cubicBezTo>
                    <a:pt x="7906" y="3987"/>
                    <a:pt x="2743" y="-207"/>
                    <a:pt x="484"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9" name="任意多边形: 形状 976">
              <a:extLst>
                <a:ext uri="{FF2B5EF4-FFF2-40B4-BE49-F238E27FC236}">
                  <a16:creationId xmlns:a16="http://schemas.microsoft.com/office/drawing/2014/main" xmlns="" id="{62A7BEC1-AA95-46AD-ADAE-B25D95BD6AB1}"/>
                </a:ext>
              </a:extLst>
            </p:cNvPr>
            <p:cNvSpPr/>
            <p:nvPr/>
          </p:nvSpPr>
          <p:spPr>
            <a:xfrm>
              <a:off x="2278139" y="1057600"/>
              <a:ext cx="65188" cy="60481"/>
            </a:xfrm>
            <a:custGeom>
              <a:avLst/>
              <a:gdLst>
                <a:gd name="connsiteX0" fmla="*/ 89 w 15427"/>
                <a:gd name="connsiteY0" fmla="*/ 223 h 14313"/>
                <a:gd name="connsiteX1" fmla="*/ 14932 w 15427"/>
                <a:gd name="connsiteY1" fmla="*/ 14313 h 14313"/>
                <a:gd name="connsiteX2" fmla="*/ 10414 w 15427"/>
                <a:gd name="connsiteY2" fmla="*/ 7107 h 14313"/>
                <a:gd name="connsiteX3" fmla="*/ 304 w 15427"/>
                <a:gd name="connsiteY3" fmla="*/ 8 h 14313"/>
                <a:gd name="connsiteX4" fmla="*/ 89 w 15427"/>
                <a:gd name="connsiteY4" fmla="*/ 223 h 14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7" h="14313">
                  <a:moveTo>
                    <a:pt x="89" y="223"/>
                  </a:moveTo>
                  <a:cubicBezTo>
                    <a:pt x="-1202" y="1836"/>
                    <a:pt x="11920" y="14420"/>
                    <a:pt x="14932" y="14313"/>
                  </a:cubicBezTo>
                  <a:cubicBezTo>
                    <a:pt x="16437" y="14313"/>
                    <a:pt x="14394" y="11086"/>
                    <a:pt x="10414" y="7107"/>
                  </a:cubicBezTo>
                  <a:cubicBezTo>
                    <a:pt x="7295" y="3987"/>
                    <a:pt x="2025" y="-207"/>
                    <a:pt x="304" y="8"/>
                  </a:cubicBezTo>
                  <a:cubicBezTo>
                    <a:pt x="197" y="115"/>
                    <a:pt x="89" y="115"/>
                    <a:pt x="89"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90" name="任意多边形: 形状 977">
              <a:extLst>
                <a:ext uri="{FF2B5EF4-FFF2-40B4-BE49-F238E27FC236}">
                  <a16:creationId xmlns:a16="http://schemas.microsoft.com/office/drawing/2014/main" xmlns="" id="{46CDDA42-9856-4D17-AF90-8AD4BE37F84A}"/>
                </a:ext>
              </a:extLst>
            </p:cNvPr>
            <p:cNvSpPr/>
            <p:nvPr/>
          </p:nvSpPr>
          <p:spPr>
            <a:xfrm>
              <a:off x="2329214" y="1035327"/>
              <a:ext cx="64897" cy="59573"/>
            </a:xfrm>
            <a:custGeom>
              <a:avLst/>
              <a:gdLst>
                <a:gd name="connsiteX0" fmla="*/ 15106 w 15358"/>
                <a:gd name="connsiteY0" fmla="*/ 14098 h 14098"/>
                <a:gd name="connsiteX1" fmla="*/ 9621 w 15358"/>
                <a:gd name="connsiteY1" fmla="*/ 6999 h 14098"/>
                <a:gd name="connsiteX2" fmla="*/ 9621 w 15358"/>
                <a:gd name="connsiteY2" fmla="*/ 6999 h 14098"/>
                <a:gd name="connsiteX3" fmla="*/ 49 w 15358"/>
                <a:gd name="connsiteY3" fmla="*/ 8 h 14098"/>
                <a:gd name="connsiteX4" fmla="*/ 15106 w 15358"/>
                <a:gd name="connsiteY4" fmla="*/ 14098 h 14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8" h="14098">
                  <a:moveTo>
                    <a:pt x="15106" y="14098"/>
                  </a:moveTo>
                  <a:cubicBezTo>
                    <a:pt x="16182" y="14098"/>
                    <a:pt x="13708" y="10871"/>
                    <a:pt x="9621" y="6999"/>
                  </a:cubicBezTo>
                  <a:lnTo>
                    <a:pt x="9621" y="6999"/>
                  </a:lnTo>
                  <a:cubicBezTo>
                    <a:pt x="6394" y="3988"/>
                    <a:pt x="1232" y="-207"/>
                    <a:pt x="49" y="8"/>
                  </a:cubicBezTo>
                  <a:cubicBezTo>
                    <a:pt x="-919" y="1299"/>
                    <a:pt x="12848" y="14205"/>
                    <a:pt x="15106" y="140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91" name="任意多边形: 形状 978">
              <a:extLst>
                <a:ext uri="{FF2B5EF4-FFF2-40B4-BE49-F238E27FC236}">
                  <a16:creationId xmlns:a16="http://schemas.microsoft.com/office/drawing/2014/main" xmlns="" id="{2FBFA182-DB14-4C49-B86C-CF495CDD327E}"/>
                </a:ext>
              </a:extLst>
            </p:cNvPr>
            <p:cNvSpPr/>
            <p:nvPr/>
          </p:nvSpPr>
          <p:spPr>
            <a:xfrm>
              <a:off x="2356685" y="1013054"/>
              <a:ext cx="65455" cy="58711"/>
            </a:xfrm>
            <a:custGeom>
              <a:avLst/>
              <a:gdLst>
                <a:gd name="connsiteX0" fmla="*/ 15489 w 15490"/>
                <a:gd name="connsiteY0" fmla="*/ 13884 h 13894"/>
                <a:gd name="connsiteX1" fmla="*/ 9035 w 15490"/>
                <a:gd name="connsiteY1" fmla="*/ 6893 h 13894"/>
                <a:gd name="connsiteX2" fmla="*/ 1 w 15490"/>
                <a:gd name="connsiteY2" fmla="*/ 9 h 13894"/>
                <a:gd name="connsiteX3" fmla="*/ 15489 w 15490"/>
                <a:gd name="connsiteY3" fmla="*/ 13884 h 13894"/>
              </a:gdLst>
              <a:ahLst/>
              <a:cxnLst>
                <a:cxn ang="0">
                  <a:pos x="connsiteX0" y="connsiteY0"/>
                </a:cxn>
                <a:cxn ang="0">
                  <a:pos x="connsiteX1" y="connsiteY1"/>
                </a:cxn>
                <a:cxn ang="0">
                  <a:pos x="connsiteX2" y="connsiteY2"/>
                </a:cxn>
                <a:cxn ang="0">
                  <a:pos x="connsiteX3" y="connsiteY3"/>
                </a:cxn>
              </a:cxnLst>
              <a:rect l="l" t="t" r="r" b="b"/>
              <a:pathLst>
                <a:path w="15490" h="13894">
                  <a:moveTo>
                    <a:pt x="15489" y="13884"/>
                  </a:moveTo>
                  <a:cubicBezTo>
                    <a:pt x="15596" y="13131"/>
                    <a:pt x="11294" y="8936"/>
                    <a:pt x="9035" y="6893"/>
                  </a:cubicBezTo>
                  <a:cubicBezTo>
                    <a:pt x="5163" y="3344"/>
                    <a:pt x="646" y="-206"/>
                    <a:pt x="1" y="9"/>
                  </a:cubicBezTo>
                  <a:cubicBezTo>
                    <a:pt x="-107" y="1408"/>
                    <a:pt x="14413" y="14314"/>
                    <a:pt x="15489" y="13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92" name="任意多边形: 形状 979">
              <a:extLst>
                <a:ext uri="{FF2B5EF4-FFF2-40B4-BE49-F238E27FC236}">
                  <a16:creationId xmlns:a16="http://schemas.microsoft.com/office/drawing/2014/main" xmlns="" id="{53155B78-0C77-430A-82F1-AA2528A8C346}"/>
                </a:ext>
              </a:extLst>
            </p:cNvPr>
            <p:cNvSpPr/>
            <p:nvPr/>
          </p:nvSpPr>
          <p:spPr>
            <a:xfrm>
              <a:off x="2361688" y="991279"/>
              <a:ext cx="65442" cy="57717"/>
            </a:xfrm>
            <a:custGeom>
              <a:avLst/>
              <a:gdLst>
                <a:gd name="connsiteX0" fmla="*/ 15488 w 15487"/>
                <a:gd name="connsiteY0" fmla="*/ 13660 h 13659"/>
                <a:gd name="connsiteX1" fmla="*/ 8282 w 15487"/>
                <a:gd name="connsiteY1" fmla="*/ 6776 h 13659"/>
                <a:gd name="connsiteX2" fmla="*/ 0 w 15487"/>
                <a:gd name="connsiteY2" fmla="*/ 0 h 13659"/>
                <a:gd name="connsiteX3" fmla="*/ 15488 w 15487"/>
                <a:gd name="connsiteY3" fmla="*/ 13660 h 13659"/>
              </a:gdLst>
              <a:ahLst/>
              <a:cxnLst>
                <a:cxn ang="0">
                  <a:pos x="connsiteX0" y="connsiteY0"/>
                </a:cxn>
                <a:cxn ang="0">
                  <a:pos x="connsiteX1" y="connsiteY1"/>
                </a:cxn>
                <a:cxn ang="0">
                  <a:pos x="connsiteX2" y="connsiteY2"/>
                </a:cxn>
                <a:cxn ang="0">
                  <a:pos x="connsiteX3" y="connsiteY3"/>
                </a:cxn>
              </a:cxnLst>
              <a:rect l="l" t="t" r="r" b="b"/>
              <a:pathLst>
                <a:path w="15487" h="13659">
                  <a:moveTo>
                    <a:pt x="15488" y="13660"/>
                  </a:moveTo>
                  <a:cubicBezTo>
                    <a:pt x="15058" y="12907"/>
                    <a:pt x="10971" y="9142"/>
                    <a:pt x="8282" y="6776"/>
                  </a:cubicBezTo>
                  <a:cubicBezTo>
                    <a:pt x="6346" y="5055"/>
                    <a:pt x="538" y="0"/>
                    <a:pt x="0" y="0"/>
                  </a:cubicBezTo>
                  <a:cubicBezTo>
                    <a:pt x="538" y="645"/>
                    <a:pt x="14628" y="13552"/>
                    <a:pt x="15488" y="13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2" name="任意多边形: 形状 989">
              <a:extLst>
                <a:ext uri="{FF2B5EF4-FFF2-40B4-BE49-F238E27FC236}">
                  <a16:creationId xmlns:a16="http://schemas.microsoft.com/office/drawing/2014/main" xmlns="" id="{74AE101C-F870-4282-90C9-FB8A5E7F9454}"/>
                </a:ext>
              </a:extLst>
            </p:cNvPr>
            <p:cNvSpPr/>
            <p:nvPr/>
          </p:nvSpPr>
          <p:spPr>
            <a:xfrm>
              <a:off x="1044682" y="1371685"/>
              <a:ext cx="66329" cy="68235"/>
            </a:xfrm>
            <a:custGeom>
              <a:avLst/>
              <a:gdLst>
                <a:gd name="connsiteX0" fmla="*/ 4924 w 15697"/>
                <a:gd name="connsiteY0" fmla="*/ 0 h 16148"/>
                <a:gd name="connsiteX1" fmla="*/ 3525 w 15697"/>
                <a:gd name="connsiteY1" fmla="*/ 215 h 16148"/>
                <a:gd name="connsiteX2" fmla="*/ 6107 w 15697"/>
                <a:gd name="connsiteY2" fmla="*/ 14950 h 16148"/>
                <a:gd name="connsiteX3" fmla="*/ 15357 w 15697"/>
                <a:gd name="connsiteY3" fmla="*/ 8389 h 16148"/>
                <a:gd name="connsiteX4" fmla="*/ 4924 w 15697"/>
                <a:gd name="connsiteY4" fmla="*/ 0 h 16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97" h="16148">
                  <a:moveTo>
                    <a:pt x="4924" y="0"/>
                  </a:moveTo>
                  <a:cubicBezTo>
                    <a:pt x="4493" y="0"/>
                    <a:pt x="3956" y="108"/>
                    <a:pt x="3525" y="215"/>
                  </a:cubicBezTo>
                  <a:cubicBezTo>
                    <a:pt x="-2283" y="2044"/>
                    <a:pt x="-562" y="11293"/>
                    <a:pt x="6107" y="14950"/>
                  </a:cubicBezTo>
                  <a:cubicBezTo>
                    <a:pt x="12022" y="18177"/>
                    <a:pt x="17078" y="14520"/>
                    <a:pt x="15357" y="8389"/>
                  </a:cubicBezTo>
                  <a:cubicBezTo>
                    <a:pt x="14496" y="4948"/>
                    <a:pt x="10624" y="0"/>
                    <a:pt x="49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3" name="任意多边形: 形状 990">
              <a:extLst>
                <a:ext uri="{FF2B5EF4-FFF2-40B4-BE49-F238E27FC236}">
                  <a16:creationId xmlns:a16="http://schemas.microsoft.com/office/drawing/2014/main" xmlns="" id="{E454C0D9-8534-4B80-AB6B-A6083BF03E03}"/>
                </a:ext>
              </a:extLst>
            </p:cNvPr>
            <p:cNvSpPr/>
            <p:nvPr/>
          </p:nvSpPr>
          <p:spPr>
            <a:xfrm>
              <a:off x="1276659" y="1356223"/>
              <a:ext cx="67166" cy="68260"/>
            </a:xfrm>
            <a:custGeom>
              <a:avLst/>
              <a:gdLst>
                <a:gd name="connsiteX0" fmla="*/ 2944 w 15895"/>
                <a:gd name="connsiteY0" fmla="*/ 324 h 16154"/>
                <a:gd name="connsiteX1" fmla="*/ 7676 w 15895"/>
                <a:gd name="connsiteY1" fmla="*/ 15382 h 16154"/>
                <a:gd name="connsiteX2" fmla="*/ 15312 w 15895"/>
                <a:gd name="connsiteY2" fmla="*/ 8283 h 16154"/>
                <a:gd name="connsiteX3" fmla="*/ 4234 w 15895"/>
                <a:gd name="connsiteY3" fmla="*/ 2 h 16154"/>
                <a:gd name="connsiteX4" fmla="*/ 2944 w 15895"/>
                <a:gd name="connsiteY4" fmla="*/ 324 h 16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95" h="16154">
                  <a:moveTo>
                    <a:pt x="2944" y="324"/>
                  </a:moveTo>
                  <a:cubicBezTo>
                    <a:pt x="-2757" y="2260"/>
                    <a:pt x="362" y="12263"/>
                    <a:pt x="7676" y="15382"/>
                  </a:cubicBezTo>
                  <a:cubicBezTo>
                    <a:pt x="13376" y="17856"/>
                    <a:pt x="17464" y="14092"/>
                    <a:pt x="15312" y="8283"/>
                  </a:cubicBezTo>
                  <a:cubicBezTo>
                    <a:pt x="14022" y="4842"/>
                    <a:pt x="9720" y="-106"/>
                    <a:pt x="4234" y="2"/>
                  </a:cubicBezTo>
                  <a:cubicBezTo>
                    <a:pt x="3804" y="109"/>
                    <a:pt x="3266" y="217"/>
                    <a:pt x="2944"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4" name="任意多边形: 形状 991">
              <a:extLst>
                <a:ext uri="{FF2B5EF4-FFF2-40B4-BE49-F238E27FC236}">
                  <a16:creationId xmlns:a16="http://schemas.microsoft.com/office/drawing/2014/main" xmlns="" id="{B98D2B00-E7B2-449D-A6BA-380EE9C17509}"/>
                </a:ext>
              </a:extLst>
            </p:cNvPr>
            <p:cNvSpPr/>
            <p:nvPr/>
          </p:nvSpPr>
          <p:spPr>
            <a:xfrm>
              <a:off x="1497189" y="1338497"/>
              <a:ext cx="65987" cy="67719"/>
            </a:xfrm>
            <a:custGeom>
              <a:avLst/>
              <a:gdLst>
                <a:gd name="connsiteX0" fmla="*/ 9157 w 15616"/>
                <a:gd name="connsiteY0" fmla="*/ 15597 h 16026"/>
                <a:gd name="connsiteX1" fmla="*/ 14642 w 15616"/>
                <a:gd name="connsiteY1" fmla="*/ 8176 h 16026"/>
                <a:gd name="connsiteX2" fmla="*/ 14642 w 15616"/>
                <a:gd name="connsiteY2" fmla="*/ 8176 h 16026"/>
                <a:gd name="connsiteX3" fmla="*/ 3456 w 15616"/>
                <a:gd name="connsiteY3" fmla="*/ 2 h 16026"/>
                <a:gd name="connsiteX4" fmla="*/ 1735 w 15616"/>
                <a:gd name="connsiteY4" fmla="*/ 540 h 16026"/>
                <a:gd name="connsiteX5" fmla="*/ 9157 w 15616"/>
                <a:gd name="connsiteY5" fmla="*/ 15597 h 16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16" h="16026">
                  <a:moveTo>
                    <a:pt x="9157" y="15597"/>
                  </a:moveTo>
                  <a:cubicBezTo>
                    <a:pt x="14427" y="17318"/>
                    <a:pt x="17223" y="13661"/>
                    <a:pt x="14642" y="8176"/>
                  </a:cubicBezTo>
                  <a:lnTo>
                    <a:pt x="14642" y="8176"/>
                  </a:lnTo>
                  <a:cubicBezTo>
                    <a:pt x="13029" y="4734"/>
                    <a:pt x="8511" y="-106"/>
                    <a:pt x="3456" y="2"/>
                  </a:cubicBezTo>
                  <a:cubicBezTo>
                    <a:pt x="2919" y="109"/>
                    <a:pt x="2273" y="217"/>
                    <a:pt x="1735" y="540"/>
                  </a:cubicBezTo>
                  <a:cubicBezTo>
                    <a:pt x="-2782" y="3336"/>
                    <a:pt x="2166" y="13231"/>
                    <a:pt x="9157" y="155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5" name="任意多边形: 形状 992">
              <a:extLst>
                <a:ext uri="{FF2B5EF4-FFF2-40B4-BE49-F238E27FC236}">
                  <a16:creationId xmlns:a16="http://schemas.microsoft.com/office/drawing/2014/main" xmlns="" id="{7C8588B1-D41A-4623-8641-2A88DC3B3931}"/>
                </a:ext>
              </a:extLst>
            </p:cNvPr>
            <p:cNvSpPr/>
            <p:nvPr/>
          </p:nvSpPr>
          <p:spPr>
            <a:xfrm>
              <a:off x="1698429" y="1319841"/>
              <a:ext cx="64305" cy="67179"/>
            </a:xfrm>
            <a:custGeom>
              <a:avLst/>
              <a:gdLst>
                <a:gd name="connsiteX0" fmla="*/ 2726 w 15218"/>
                <a:gd name="connsiteY0" fmla="*/ 7 h 15898"/>
                <a:gd name="connsiteX1" fmla="*/ 1221 w 15218"/>
                <a:gd name="connsiteY1" fmla="*/ 545 h 15898"/>
                <a:gd name="connsiteX2" fmla="*/ 10470 w 15218"/>
                <a:gd name="connsiteY2" fmla="*/ 15710 h 15898"/>
                <a:gd name="connsiteX3" fmla="*/ 13912 w 15218"/>
                <a:gd name="connsiteY3" fmla="*/ 8074 h 15898"/>
                <a:gd name="connsiteX4" fmla="*/ 2726 w 15218"/>
                <a:gd name="connsiteY4" fmla="*/ 7 h 15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8" h="15898">
                  <a:moveTo>
                    <a:pt x="2726" y="7"/>
                  </a:moveTo>
                  <a:cubicBezTo>
                    <a:pt x="2296" y="115"/>
                    <a:pt x="1758" y="222"/>
                    <a:pt x="1221" y="545"/>
                  </a:cubicBezTo>
                  <a:cubicBezTo>
                    <a:pt x="-2759" y="3341"/>
                    <a:pt x="3694" y="13989"/>
                    <a:pt x="10470" y="15710"/>
                  </a:cubicBezTo>
                  <a:cubicBezTo>
                    <a:pt x="14988" y="16786"/>
                    <a:pt x="16601" y="13129"/>
                    <a:pt x="13912" y="8074"/>
                  </a:cubicBezTo>
                  <a:cubicBezTo>
                    <a:pt x="12084" y="4524"/>
                    <a:pt x="7351" y="-208"/>
                    <a:pt x="2726"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6" name="任意多边形: 形状 993">
              <a:extLst>
                <a:ext uri="{FF2B5EF4-FFF2-40B4-BE49-F238E27FC236}">
                  <a16:creationId xmlns:a16="http://schemas.microsoft.com/office/drawing/2014/main" xmlns="" id="{5E0CC7F1-05DF-44CF-B63F-3E2FA1AC8C1D}"/>
                </a:ext>
              </a:extLst>
            </p:cNvPr>
            <p:cNvSpPr/>
            <p:nvPr/>
          </p:nvSpPr>
          <p:spPr>
            <a:xfrm>
              <a:off x="1878127" y="1299389"/>
              <a:ext cx="63942" cy="66726"/>
            </a:xfrm>
            <a:custGeom>
              <a:avLst/>
              <a:gdLst>
                <a:gd name="connsiteX0" fmla="*/ 2148 w 15132"/>
                <a:gd name="connsiteY0" fmla="*/ 7 h 15791"/>
                <a:gd name="connsiteX1" fmla="*/ 1180 w 15132"/>
                <a:gd name="connsiteY1" fmla="*/ 330 h 15791"/>
                <a:gd name="connsiteX2" fmla="*/ 11182 w 15132"/>
                <a:gd name="connsiteY2" fmla="*/ 15603 h 15791"/>
                <a:gd name="connsiteX3" fmla="*/ 13333 w 15132"/>
                <a:gd name="connsiteY3" fmla="*/ 7966 h 15791"/>
                <a:gd name="connsiteX4" fmla="*/ 2148 w 15132"/>
                <a:gd name="connsiteY4" fmla="*/ 7 h 1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2" h="15791">
                  <a:moveTo>
                    <a:pt x="2148" y="7"/>
                  </a:moveTo>
                  <a:cubicBezTo>
                    <a:pt x="1825" y="115"/>
                    <a:pt x="1502" y="115"/>
                    <a:pt x="1180" y="330"/>
                  </a:cubicBezTo>
                  <a:cubicBezTo>
                    <a:pt x="-2907" y="2588"/>
                    <a:pt x="4406" y="13882"/>
                    <a:pt x="11182" y="15603"/>
                  </a:cubicBezTo>
                  <a:cubicBezTo>
                    <a:pt x="15377" y="16678"/>
                    <a:pt x="16453" y="13021"/>
                    <a:pt x="13333" y="7966"/>
                  </a:cubicBezTo>
                  <a:cubicBezTo>
                    <a:pt x="11182" y="4524"/>
                    <a:pt x="6235" y="-208"/>
                    <a:pt x="2148"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7" name="任意多边形: 形状 994">
              <a:extLst>
                <a:ext uri="{FF2B5EF4-FFF2-40B4-BE49-F238E27FC236}">
                  <a16:creationId xmlns:a16="http://schemas.microsoft.com/office/drawing/2014/main" xmlns="" id="{7874AD76-3407-439A-80C3-66AD32576AFF}"/>
                </a:ext>
              </a:extLst>
            </p:cNvPr>
            <p:cNvSpPr/>
            <p:nvPr/>
          </p:nvSpPr>
          <p:spPr>
            <a:xfrm>
              <a:off x="2036549" y="1277572"/>
              <a:ext cx="63021" cy="66152"/>
            </a:xfrm>
            <a:custGeom>
              <a:avLst/>
              <a:gdLst>
                <a:gd name="connsiteX0" fmla="*/ 12303 w 14914"/>
                <a:gd name="connsiteY0" fmla="*/ 15603 h 15655"/>
                <a:gd name="connsiteX1" fmla="*/ 12519 w 14914"/>
                <a:gd name="connsiteY1" fmla="*/ 7859 h 15655"/>
                <a:gd name="connsiteX2" fmla="*/ 1548 w 14914"/>
                <a:gd name="connsiteY2" fmla="*/ 7 h 15655"/>
                <a:gd name="connsiteX3" fmla="*/ 795 w 14914"/>
                <a:gd name="connsiteY3" fmla="*/ 330 h 15655"/>
                <a:gd name="connsiteX4" fmla="*/ 12303 w 14914"/>
                <a:gd name="connsiteY4" fmla="*/ 15603 h 1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4" h="15655">
                  <a:moveTo>
                    <a:pt x="12303" y="15603"/>
                  </a:moveTo>
                  <a:cubicBezTo>
                    <a:pt x="15638" y="16140"/>
                    <a:pt x="15853" y="12484"/>
                    <a:pt x="12519" y="7859"/>
                  </a:cubicBezTo>
                  <a:cubicBezTo>
                    <a:pt x="10152" y="4524"/>
                    <a:pt x="5205" y="-208"/>
                    <a:pt x="1548" y="7"/>
                  </a:cubicBezTo>
                  <a:cubicBezTo>
                    <a:pt x="1333" y="115"/>
                    <a:pt x="1010" y="115"/>
                    <a:pt x="795" y="330"/>
                  </a:cubicBezTo>
                  <a:cubicBezTo>
                    <a:pt x="-2754" y="2696"/>
                    <a:pt x="6388" y="14635"/>
                    <a:pt x="12303" y="156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8" name="任意多边形: 形状 995">
              <a:extLst>
                <a:ext uri="{FF2B5EF4-FFF2-40B4-BE49-F238E27FC236}">
                  <a16:creationId xmlns:a16="http://schemas.microsoft.com/office/drawing/2014/main" xmlns="" id="{023C6809-B567-41CB-8616-F8AEE8F4628B}"/>
                </a:ext>
              </a:extLst>
            </p:cNvPr>
            <p:cNvSpPr/>
            <p:nvPr/>
          </p:nvSpPr>
          <p:spPr>
            <a:xfrm>
              <a:off x="2172939" y="1255303"/>
              <a:ext cx="62687" cy="65695"/>
            </a:xfrm>
            <a:custGeom>
              <a:avLst/>
              <a:gdLst>
                <a:gd name="connsiteX0" fmla="*/ 463 w 14835"/>
                <a:gd name="connsiteY0" fmla="*/ 330 h 15547"/>
                <a:gd name="connsiteX1" fmla="*/ 12832 w 14835"/>
                <a:gd name="connsiteY1" fmla="*/ 15495 h 15547"/>
                <a:gd name="connsiteX2" fmla="*/ 11863 w 14835"/>
                <a:gd name="connsiteY2" fmla="*/ 7751 h 15547"/>
                <a:gd name="connsiteX3" fmla="*/ 11863 w 14835"/>
                <a:gd name="connsiteY3" fmla="*/ 7751 h 15547"/>
                <a:gd name="connsiteX4" fmla="*/ 1108 w 14835"/>
                <a:gd name="connsiteY4" fmla="*/ 7 h 15547"/>
                <a:gd name="connsiteX5" fmla="*/ 463 w 14835"/>
                <a:gd name="connsiteY5" fmla="*/ 330 h 15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5" h="15547">
                  <a:moveTo>
                    <a:pt x="463" y="330"/>
                  </a:moveTo>
                  <a:cubicBezTo>
                    <a:pt x="-2226" y="2696"/>
                    <a:pt x="7454" y="14635"/>
                    <a:pt x="12832" y="15495"/>
                  </a:cubicBezTo>
                  <a:cubicBezTo>
                    <a:pt x="15843" y="16033"/>
                    <a:pt x="15413" y="12376"/>
                    <a:pt x="11863" y="7751"/>
                  </a:cubicBezTo>
                  <a:lnTo>
                    <a:pt x="11863" y="7751"/>
                  </a:lnTo>
                  <a:cubicBezTo>
                    <a:pt x="9282" y="4417"/>
                    <a:pt x="4227" y="-208"/>
                    <a:pt x="1108" y="7"/>
                  </a:cubicBezTo>
                  <a:cubicBezTo>
                    <a:pt x="893" y="7"/>
                    <a:pt x="570" y="115"/>
                    <a:pt x="463" y="3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9" name="任意多边形: 形状 996">
              <a:extLst>
                <a:ext uri="{FF2B5EF4-FFF2-40B4-BE49-F238E27FC236}">
                  <a16:creationId xmlns:a16="http://schemas.microsoft.com/office/drawing/2014/main" xmlns="" id="{261845AF-75F4-4E2C-BB17-A1D409B20A19}"/>
                </a:ext>
              </a:extLst>
            </p:cNvPr>
            <p:cNvSpPr/>
            <p:nvPr/>
          </p:nvSpPr>
          <p:spPr>
            <a:xfrm>
              <a:off x="2286206" y="1232126"/>
              <a:ext cx="62421" cy="65019"/>
            </a:xfrm>
            <a:custGeom>
              <a:avLst/>
              <a:gdLst>
                <a:gd name="connsiteX0" fmla="*/ 761 w 14772"/>
                <a:gd name="connsiteY0" fmla="*/ 7 h 15387"/>
                <a:gd name="connsiteX1" fmla="*/ 223 w 14772"/>
                <a:gd name="connsiteY1" fmla="*/ 330 h 15387"/>
                <a:gd name="connsiteX2" fmla="*/ 13668 w 14772"/>
                <a:gd name="connsiteY2" fmla="*/ 15388 h 15387"/>
                <a:gd name="connsiteX3" fmla="*/ 11194 w 14772"/>
                <a:gd name="connsiteY3" fmla="*/ 7644 h 15387"/>
                <a:gd name="connsiteX4" fmla="*/ 761 w 14772"/>
                <a:gd name="connsiteY4" fmla="*/ 7 h 15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72" h="15387">
                  <a:moveTo>
                    <a:pt x="761" y="7"/>
                  </a:moveTo>
                  <a:cubicBezTo>
                    <a:pt x="653" y="115"/>
                    <a:pt x="331" y="223"/>
                    <a:pt x="223" y="330"/>
                  </a:cubicBezTo>
                  <a:cubicBezTo>
                    <a:pt x="-1713" y="2804"/>
                    <a:pt x="9473" y="15388"/>
                    <a:pt x="13668" y="15388"/>
                  </a:cubicBezTo>
                  <a:cubicBezTo>
                    <a:pt x="15819" y="15388"/>
                    <a:pt x="14743" y="11946"/>
                    <a:pt x="11194" y="7644"/>
                  </a:cubicBezTo>
                  <a:cubicBezTo>
                    <a:pt x="8505" y="4310"/>
                    <a:pt x="3450" y="-208"/>
                    <a:pt x="761"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10" name="任意多边形: 形状 997">
              <a:extLst>
                <a:ext uri="{FF2B5EF4-FFF2-40B4-BE49-F238E27FC236}">
                  <a16:creationId xmlns:a16="http://schemas.microsoft.com/office/drawing/2014/main" xmlns="" id="{950FAE18-DD73-4EA9-BACB-ECE42AB2A404}"/>
                </a:ext>
              </a:extLst>
            </p:cNvPr>
            <p:cNvSpPr/>
            <p:nvPr/>
          </p:nvSpPr>
          <p:spPr>
            <a:xfrm>
              <a:off x="2377433" y="1208454"/>
              <a:ext cx="62235" cy="64149"/>
            </a:xfrm>
            <a:custGeom>
              <a:avLst/>
              <a:gdLst>
                <a:gd name="connsiteX0" fmla="*/ 468 w 14728"/>
                <a:gd name="connsiteY0" fmla="*/ 16 h 15181"/>
                <a:gd name="connsiteX1" fmla="*/ 253 w 14728"/>
                <a:gd name="connsiteY1" fmla="*/ 124 h 15181"/>
                <a:gd name="connsiteX2" fmla="*/ 14020 w 14728"/>
                <a:gd name="connsiteY2" fmla="*/ 15181 h 15181"/>
                <a:gd name="connsiteX3" fmla="*/ 10471 w 14728"/>
                <a:gd name="connsiteY3" fmla="*/ 7545 h 15181"/>
                <a:gd name="connsiteX4" fmla="*/ 468 w 14728"/>
                <a:gd name="connsiteY4" fmla="*/ 16 h 15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8" h="15181">
                  <a:moveTo>
                    <a:pt x="468" y="16"/>
                  </a:moveTo>
                  <a:cubicBezTo>
                    <a:pt x="361" y="16"/>
                    <a:pt x="361" y="124"/>
                    <a:pt x="253" y="124"/>
                  </a:cubicBezTo>
                  <a:cubicBezTo>
                    <a:pt x="-1898" y="1952"/>
                    <a:pt x="10256" y="15181"/>
                    <a:pt x="14020" y="15181"/>
                  </a:cubicBezTo>
                  <a:cubicBezTo>
                    <a:pt x="15741" y="15181"/>
                    <a:pt x="14236" y="11740"/>
                    <a:pt x="10471" y="7545"/>
                  </a:cubicBezTo>
                  <a:cubicBezTo>
                    <a:pt x="7567" y="4318"/>
                    <a:pt x="2512" y="-307"/>
                    <a:pt x="468"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11" name="任意多边形: 形状 998">
              <a:extLst>
                <a:ext uri="{FF2B5EF4-FFF2-40B4-BE49-F238E27FC236}">
                  <a16:creationId xmlns:a16="http://schemas.microsoft.com/office/drawing/2014/main" xmlns="" id="{5AE8B9E8-8577-43CE-A393-6661E4783515}"/>
                </a:ext>
              </a:extLst>
            </p:cNvPr>
            <p:cNvSpPr/>
            <p:nvPr/>
          </p:nvSpPr>
          <p:spPr>
            <a:xfrm>
              <a:off x="2444582" y="1184364"/>
              <a:ext cx="62125" cy="63697"/>
            </a:xfrm>
            <a:custGeom>
              <a:avLst/>
              <a:gdLst>
                <a:gd name="connsiteX0" fmla="*/ 14262 w 14702"/>
                <a:gd name="connsiteY0" fmla="*/ 15074 h 15074"/>
                <a:gd name="connsiteX1" fmla="*/ 9745 w 14702"/>
                <a:gd name="connsiteY1" fmla="*/ 7438 h 15074"/>
                <a:gd name="connsiteX2" fmla="*/ 173 w 14702"/>
                <a:gd name="connsiteY2" fmla="*/ 16 h 15074"/>
                <a:gd name="connsiteX3" fmla="*/ 65 w 14702"/>
                <a:gd name="connsiteY3" fmla="*/ 124 h 15074"/>
                <a:gd name="connsiteX4" fmla="*/ 14262 w 14702"/>
                <a:gd name="connsiteY4" fmla="*/ 15074 h 15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2" h="15074">
                  <a:moveTo>
                    <a:pt x="14262" y="15074"/>
                  </a:moveTo>
                  <a:cubicBezTo>
                    <a:pt x="15661" y="15074"/>
                    <a:pt x="13617" y="11632"/>
                    <a:pt x="9745" y="7438"/>
                  </a:cubicBezTo>
                  <a:cubicBezTo>
                    <a:pt x="6733" y="4211"/>
                    <a:pt x="1786" y="-306"/>
                    <a:pt x="173" y="16"/>
                  </a:cubicBezTo>
                  <a:cubicBezTo>
                    <a:pt x="173" y="16"/>
                    <a:pt x="65" y="124"/>
                    <a:pt x="65" y="124"/>
                  </a:cubicBezTo>
                  <a:cubicBezTo>
                    <a:pt x="-1011" y="1952"/>
                    <a:pt x="11574" y="15182"/>
                    <a:pt x="14262" y="15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12" name="任意多边形: 形状 999">
              <a:extLst>
                <a:ext uri="{FF2B5EF4-FFF2-40B4-BE49-F238E27FC236}">
                  <a16:creationId xmlns:a16="http://schemas.microsoft.com/office/drawing/2014/main" xmlns="" id="{6496B1AC-18F8-4274-9BEE-1480A3329B88}"/>
                </a:ext>
              </a:extLst>
            </p:cNvPr>
            <p:cNvSpPr/>
            <p:nvPr/>
          </p:nvSpPr>
          <p:spPr>
            <a:xfrm>
              <a:off x="2488359" y="1160312"/>
              <a:ext cx="61622" cy="63249"/>
            </a:xfrm>
            <a:custGeom>
              <a:avLst/>
              <a:gdLst>
                <a:gd name="connsiteX0" fmla="*/ 14550 w 14583"/>
                <a:gd name="connsiteY0" fmla="*/ 14959 h 14968"/>
                <a:gd name="connsiteX1" fmla="*/ 8957 w 14583"/>
                <a:gd name="connsiteY1" fmla="*/ 7430 h 14968"/>
                <a:gd name="connsiteX2" fmla="*/ 30 w 14583"/>
                <a:gd name="connsiteY2" fmla="*/ 9 h 14968"/>
                <a:gd name="connsiteX3" fmla="*/ 14550 w 14583"/>
                <a:gd name="connsiteY3" fmla="*/ 14959 h 14968"/>
              </a:gdLst>
              <a:ahLst/>
              <a:cxnLst>
                <a:cxn ang="0">
                  <a:pos x="connsiteX0" y="connsiteY0"/>
                </a:cxn>
                <a:cxn ang="0">
                  <a:pos x="connsiteX1" y="connsiteY1"/>
                </a:cxn>
                <a:cxn ang="0">
                  <a:pos x="connsiteX2" y="connsiteY2"/>
                </a:cxn>
                <a:cxn ang="0">
                  <a:pos x="connsiteX3" y="connsiteY3"/>
                </a:cxn>
              </a:cxnLst>
              <a:rect l="l" t="t" r="r" b="b"/>
              <a:pathLst>
                <a:path w="14583" h="14968">
                  <a:moveTo>
                    <a:pt x="14550" y="14959"/>
                  </a:moveTo>
                  <a:cubicBezTo>
                    <a:pt x="14980" y="14098"/>
                    <a:pt x="11108" y="9689"/>
                    <a:pt x="8957" y="7430"/>
                  </a:cubicBezTo>
                  <a:cubicBezTo>
                    <a:pt x="5408" y="3665"/>
                    <a:pt x="891" y="-207"/>
                    <a:pt x="30" y="9"/>
                  </a:cubicBezTo>
                  <a:cubicBezTo>
                    <a:pt x="-723" y="1514"/>
                    <a:pt x="12829" y="15389"/>
                    <a:pt x="14550" y="149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13" name="任意多边形: 形状 1000">
              <a:extLst>
                <a:ext uri="{FF2B5EF4-FFF2-40B4-BE49-F238E27FC236}">
                  <a16:creationId xmlns:a16="http://schemas.microsoft.com/office/drawing/2014/main" xmlns="" id="{019FE451-2AFE-4E07-89E7-AAC554A07BE0}"/>
                </a:ext>
              </a:extLst>
            </p:cNvPr>
            <p:cNvSpPr/>
            <p:nvPr/>
          </p:nvSpPr>
          <p:spPr>
            <a:xfrm>
              <a:off x="2507121" y="1136712"/>
              <a:ext cx="61808" cy="62264"/>
            </a:xfrm>
            <a:custGeom>
              <a:avLst/>
              <a:gdLst>
                <a:gd name="connsiteX0" fmla="*/ 0 w 14627"/>
                <a:gd name="connsiteY0" fmla="*/ 0 h 14735"/>
                <a:gd name="connsiteX1" fmla="*/ 14628 w 14627"/>
                <a:gd name="connsiteY1" fmla="*/ 14735 h 14735"/>
                <a:gd name="connsiteX2" fmla="*/ 8282 w 14627"/>
                <a:gd name="connsiteY2" fmla="*/ 7314 h 14735"/>
                <a:gd name="connsiteX3" fmla="*/ 0 w 14627"/>
                <a:gd name="connsiteY3" fmla="*/ 0 h 14735"/>
              </a:gdLst>
              <a:ahLst/>
              <a:cxnLst>
                <a:cxn ang="0">
                  <a:pos x="connsiteX0" y="connsiteY0"/>
                </a:cxn>
                <a:cxn ang="0">
                  <a:pos x="connsiteX1" y="connsiteY1"/>
                </a:cxn>
                <a:cxn ang="0">
                  <a:pos x="connsiteX2" y="connsiteY2"/>
                </a:cxn>
                <a:cxn ang="0">
                  <a:pos x="connsiteX3" y="connsiteY3"/>
                </a:cxn>
              </a:cxnLst>
              <a:rect l="l" t="t" r="r" b="b"/>
              <a:pathLst>
                <a:path w="14627" h="14735">
                  <a:moveTo>
                    <a:pt x="0" y="0"/>
                  </a:moveTo>
                  <a:cubicBezTo>
                    <a:pt x="108" y="860"/>
                    <a:pt x="13122" y="14735"/>
                    <a:pt x="14628" y="14735"/>
                  </a:cubicBezTo>
                  <a:cubicBezTo>
                    <a:pt x="14520" y="13875"/>
                    <a:pt x="10433" y="9465"/>
                    <a:pt x="8282" y="7314"/>
                  </a:cubicBezTo>
                  <a:cubicBezTo>
                    <a:pt x="6238" y="5270"/>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14" name="任意多边形: 形状 1001">
              <a:extLst>
                <a:ext uri="{FF2B5EF4-FFF2-40B4-BE49-F238E27FC236}">
                  <a16:creationId xmlns:a16="http://schemas.microsoft.com/office/drawing/2014/main" xmlns="" id="{A2E30E41-A7A4-49E6-9B97-67D85EDA1C36}"/>
                </a:ext>
              </a:extLst>
            </p:cNvPr>
            <p:cNvSpPr/>
            <p:nvPr/>
          </p:nvSpPr>
          <p:spPr>
            <a:xfrm>
              <a:off x="2501213" y="1113534"/>
              <a:ext cx="61356" cy="61356"/>
            </a:xfrm>
            <a:custGeom>
              <a:avLst/>
              <a:gdLst>
                <a:gd name="connsiteX0" fmla="*/ 14520 w 14520"/>
                <a:gd name="connsiteY0" fmla="*/ 14520 h 14520"/>
                <a:gd name="connsiteX1" fmla="*/ 7421 w 14520"/>
                <a:gd name="connsiteY1" fmla="*/ 7206 h 14520"/>
                <a:gd name="connsiteX2" fmla="*/ 0 w 14520"/>
                <a:gd name="connsiteY2" fmla="*/ 0 h 14520"/>
                <a:gd name="connsiteX3" fmla="*/ 14520 w 14520"/>
                <a:gd name="connsiteY3" fmla="*/ 14520 h 14520"/>
              </a:gdLst>
              <a:ahLst/>
              <a:cxnLst>
                <a:cxn ang="0">
                  <a:pos x="connsiteX0" y="connsiteY0"/>
                </a:cxn>
                <a:cxn ang="0">
                  <a:pos x="connsiteX1" y="connsiteY1"/>
                </a:cxn>
                <a:cxn ang="0">
                  <a:pos x="connsiteX2" y="connsiteY2"/>
                </a:cxn>
                <a:cxn ang="0">
                  <a:pos x="connsiteX3" y="connsiteY3"/>
                </a:cxn>
              </a:cxnLst>
              <a:rect l="l" t="t" r="r" b="b"/>
              <a:pathLst>
                <a:path w="14520" h="14520">
                  <a:moveTo>
                    <a:pt x="14520" y="14520"/>
                  </a:moveTo>
                  <a:cubicBezTo>
                    <a:pt x="13875" y="13875"/>
                    <a:pt x="10756" y="10540"/>
                    <a:pt x="7421" y="7206"/>
                  </a:cubicBezTo>
                  <a:cubicBezTo>
                    <a:pt x="7314" y="7099"/>
                    <a:pt x="645" y="430"/>
                    <a:pt x="0" y="0"/>
                  </a:cubicBezTo>
                  <a:cubicBezTo>
                    <a:pt x="0" y="0"/>
                    <a:pt x="13767" y="13875"/>
                    <a:pt x="14520" y="145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1" name="任意多边形: 形状 1008">
              <a:extLst>
                <a:ext uri="{FF2B5EF4-FFF2-40B4-BE49-F238E27FC236}">
                  <a16:creationId xmlns:a16="http://schemas.microsoft.com/office/drawing/2014/main" xmlns="" id="{AD4276B3-7994-4B8B-86E7-5E9CAB9774FA}"/>
                </a:ext>
              </a:extLst>
            </p:cNvPr>
            <p:cNvSpPr/>
            <p:nvPr/>
          </p:nvSpPr>
          <p:spPr>
            <a:xfrm>
              <a:off x="2340645" y="1366656"/>
              <a:ext cx="60798" cy="67960"/>
            </a:xfrm>
            <a:custGeom>
              <a:avLst/>
              <a:gdLst>
                <a:gd name="connsiteX0" fmla="*/ 11432 w 14388"/>
                <a:gd name="connsiteY0" fmla="*/ 8074 h 16083"/>
                <a:gd name="connsiteX1" fmla="*/ 11432 w 14388"/>
                <a:gd name="connsiteY1" fmla="*/ 8074 h 16083"/>
                <a:gd name="connsiteX2" fmla="*/ 1000 w 14388"/>
                <a:gd name="connsiteY2" fmla="*/ 7 h 16083"/>
                <a:gd name="connsiteX3" fmla="*/ 677 w 14388"/>
                <a:gd name="connsiteY3" fmla="*/ 114 h 16083"/>
                <a:gd name="connsiteX4" fmla="*/ 12508 w 14388"/>
                <a:gd name="connsiteY4" fmla="*/ 16033 h 16083"/>
                <a:gd name="connsiteX5" fmla="*/ 11432 w 14388"/>
                <a:gd name="connsiteY5" fmla="*/ 8074 h 1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88" h="16083">
                  <a:moveTo>
                    <a:pt x="11432" y="8074"/>
                  </a:moveTo>
                  <a:lnTo>
                    <a:pt x="11432" y="8074"/>
                  </a:lnTo>
                  <a:cubicBezTo>
                    <a:pt x="8959" y="4632"/>
                    <a:pt x="4011" y="-208"/>
                    <a:pt x="1000" y="7"/>
                  </a:cubicBezTo>
                  <a:cubicBezTo>
                    <a:pt x="892" y="7"/>
                    <a:pt x="784" y="114"/>
                    <a:pt x="677" y="114"/>
                  </a:cubicBezTo>
                  <a:cubicBezTo>
                    <a:pt x="-2657" y="1835"/>
                    <a:pt x="7130" y="15065"/>
                    <a:pt x="12508" y="16033"/>
                  </a:cubicBezTo>
                  <a:cubicBezTo>
                    <a:pt x="15412" y="16570"/>
                    <a:pt x="14874" y="12806"/>
                    <a:pt x="11432" y="8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2" name="任意多边形: 形状 1009">
              <a:extLst>
                <a:ext uri="{FF2B5EF4-FFF2-40B4-BE49-F238E27FC236}">
                  <a16:creationId xmlns:a16="http://schemas.microsoft.com/office/drawing/2014/main" xmlns="" id="{B8334C7B-31B8-4E5B-BB22-3EB0E0DDCAFB}"/>
                </a:ext>
              </a:extLst>
            </p:cNvPr>
            <p:cNvSpPr/>
            <p:nvPr/>
          </p:nvSpPr>
          <p:spPr>
            <a:xfrm>
              <a:off x="2446897" y="1342076"/>
              <a:ext cx="59966" cy="67470"/>
            </a:xfrm>
            <a:custGeom>
              <a:avLst/>
              <a:gdLst>
                <a:gd name="connsiteX0" fmla="*/ 592 w 14191"/>
                <a:gd name="connsiteY0" fmla="*/ 15 h 15967"/>
                <a:gd name="connsiteX1" fmla="*/ 377 w 14191"/>
                <a:gd name="connsiteY1" fmla="*/ 123 h 15967"/>
                <a:gd name="connsiteX2" fmla="*/ 12854 w 14191"/>
                <a:gd name="connsiteY2" fmla="*/ 15934 h 15967"/>
                <a:gd name="connsiteX3" fmla="*/ 10595 w 14191"/>
                <a:gd name="connsiteY3" fmla="*/ 7974 h 15967"/>
                <a:gd name="connsiteX4" fmla="*/ 592 w 14191"/>
                <a:gd name="connsiteY4" fmla="*/ 15 h 15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1" h="15967">
                  <a:moveTo>
                    <a:pt x="592" y="15"/>
                  </a:moveTo>
                  <a:cubicBezTo>
                    <a:pt x="485" y="15"/>
                    <a:pt x="377" y="123"/>
                    <a:pt x="377" y="123"/>
                  </a:cubicBezTo>
                  <a:cubicBezTo>
                    <a:pt x="-2096" y="1844"/>
                    <a:pt x="8229" y="14966"/>
                    <a:pt x="12854" y="15934"/>
                  </a:cubicBezTo>
                  <a:cubicBezTo>
                    <a:pt x="15328" y="16364"/>
                    <a:pt x="14252" y="12707"/>
                    <a:pt x="10595" y="7974"/>
                  </a:cubicBezTo>
                  <a:cubicBezTo>
                    <a:pt x="7906" y="4533"/>
                    <a:pt x="3066" y="-307"/>
                    <a:pt x="592"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3" name="任意多边形: 形状 1010">
              <a:extLst>
                <a:ext uri="{FF2B5EF4-FFF2-40B4-BE49-F238E27FC236}">
                  <a16:creationId xmlns:a16="http://schemas.microsoft.com/office/drawing/2014/main" xmlns="" id="{B923C550-A4FF-4553-A0FA-5F20AC3539EB}"/>
                </a:ext>
              </a:extLst>
            </p:cNvPr>
            <p:cNvSpPr/>
            <p:nvPr/>
          </p:nvSpPr>
          <p:spPr>
            <a:xfrm>
              <a:off x="2528751" y="1317077"/>
              <a:ext cx="59568" cy="66874"/>
            </a:xfrm>
            <a:custGeom>
              <a:avLst/>
              <a:gdLst>
                <a:gd name="connsiteX0" fmla="*/ 367 w 14097"/>
                <a:gd name="connsiteY0" fmla="*/ 16 h 15826"/>
                <a:gd name="connsiteX1" fmla="*/ 152 w 14097"/>
                <a:gd name="connsiteY1" fmla="*/ 123 h 15826"/>
                <a:gd name="connsiteX2" fmla="*/ 13489 w 14097"/>
                <a:gd name="connsiteY2" fmla="*/ 15826 h 15826"/>
                <a:gd name="connsiteX3" fmla="*/ 9832 w 14097"/>
                <a:gd name="connsiteY3" fmla="*/ 7867 h 15826"/>
                <a:gd name="connsiteX4" fmla="*/ 367 w 14097"/>
                <a:gd name="connsiteY4" fmla="*/ 16 h 15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97" h="15826">
                  <a:moveTo>
                    <a:pt x="367" y="16"/>
                  </a:moveTo>
                  <a:cubicBezTo>
                    <a:pt x="259" y="16"/>
                    <a:pt x="259" y="123"/>
                    <a:pt x="152" y="123"/>
                  </a:cubicBezTo>
                  <a:cubicBezTo>
                    <a:pt x="-1462" y="1952"/>
                    <a:pt x="10262" y="15826"/>
                    <a:pt x="13489" y="15826"/>
                  </a:cubicBezTo>
                  <a:cubicBezTo>
                    <a:pt x="15102" y="15826"/>
                    <a:pt x="13381" y="12277"/>
                    <a:pt x="9832" y="7867"/>
                  </a:cubicBezTo>
                  <a:cubicBezTo>
                    <a:pt x="7035" y="4425"/>
                    <a:pt x="2195" y="-307"/>
                    <a:pt x="367"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4" name="任意多边形: 形状 1011">
              <a:extLst>
                <a:ext uri="{FF2B5EF4-FFF2-40B4-BE49-F238E27FC236}">
                  <a16:creationId xmlns:a16="http://schemas.microsoft.com/office/drawing/2014/main" xmlns="" id="{C30346B0-6D09-49C3-A212-5FBDB54DE43A}"/>
                </a:ext>
              </a:extLst>
            </p:cNvPr>
            <p:cNvSpPr/>
            <p:nvPr/>
          </p:nvSpPr>
          <p:spPr>
            <a:xfrm>
              <a:off x="2585404" y="1292079"/>
              <a:ext cx="58985" cy="66422"/>
            </a:xfrm>
            <a:custGeom>
              <a:avLst/>
              <a:gdLst>
                <a:gd name="connsiteX0" fmla="*/ 13634 w 13959"/>
                <a:gd name="connsiteY0" fmla="*/ 15719 h 15719"/>
                <a:gd name="connsiteX1" fmla="*/ 9009 w 13959"/>
                <a:gd name="connsiteY1" fmla="*/ 7760 h 15719"/>
                <a:gd name="connsiteX2" fmla="*/ 82 w 13959"/>
                <a:gd name="connsiteY2" fmla="*/ 16 h 15719"/>
                <a:gd name="connsiteX3" fmla="*/ 5567 w 13959"/>
                <a:gd name="connsiteY3" fmla="*/ 8513 h 15719"/>
                <a:gd name="connsiteX4" fmla="*/ 13634 w 13959"/>
                <a:gd name="connsiteY4" fmla="*/ 15719 h 15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59" h="15719">
                  <a:moveTo>
                    <a:pt x="13634" y="15719"/>
                  </a:moveTo>
                  <a:cubicBezTo>
                    <a:pt x="14817" y="15719"/>
                    <a:pt x="12666" y="12170"/>
                    <a:pt x="9009" y="7760"/>
                  </a:cubicBezTo>
                  <a:cubicBezTo>
                    <a:pt x="6105" y="4318"/>
                    <a:pt x="1480" y="-307"/>
                    <a:pt x="82" y="16"/>
                  </a:cubicBezTo>
                  <a:cubicBezTo>
                    <a:pt x="-456" y="661"/>
                    <a:pt x="1695" y="3996"/>
                    <a:pt x="5567" y="8513"/>
                  </a:cubicBezTo>
                  <a:cubicBezTo>
                    <a:pt x="8579" y="12062"/>
                    <a:pt x="12558" y="15719"/>
                    <a:pt x="13634" y="157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5" name="任意多边形: 形状 1012">
              <a:extLst>
                <a:ext uri="{FF2B5EF4-FFF2-40B4-BE49-F238E27FC236}">
                  <a16:creationId xmlns:a16="http://schemas.microsoft.com/office/drawing/2014/main" xmlns="" id="{D0FE94B4-1914-4E67-A078-D20814A7E524}"/>
                </a:ext>
              </a:extLst>
            </p:cNvPr>
            <p:cNvSpPr/>
            <p:nvPr/>
          </p:nvSpPr>
          <p:spPr>
            <a:xfrm>
              <a:off x="2617083" y="1267118"/>
              <a:ext cx="58689" cy="65539"/>
            </a:xfrm>
            <a:custGeom>
              <a:avLst/>
              <a:gdLst>
                <a:gd name="connsiteX0" fmla="*/ 13881 w 13889"/>
                <a:gd name="connsiteY0" fmla="*/ 15496 h 15510"/>
                <a:gd name="connsiteX1" fmla="*/ 8180 w 13889"/>
                <a:gd name="connsiteY1" fmla="*/ 7752 h 15510"/>
                <a:gd name="connsiteX2" fmla="*/ 6 w 13889"/>
                <a:gd name="connsiteY2" fmla="*/ 8 h 15510"/>
                <a:gd name="connsiteX3" fmla="*/ 13881 w 13889"/>
                <a:gd name="connsiteY3" fmla="*/ 15496 h 15510"/>
              </a:gdLst>
              <a:ahLst/>
              <a:cxnLst>
                <a:cxn ang="0">
                  <a:pos x="connsiteX0" y="connsiteY0"/>
                </a:cxn>
                <a:cxn ang="0">
                  <a:pos x="connsiteX1" y="connsiteY1"/>
                </a:cxn>
                <a:cxn ang="0">
                  <a:pos x="connsiteX2" y="connsiteY2"/>
                </a:cxn>
                <a:cxn ang="0">
                  <a:pos x="connsiteX3" y="connsiteY3"/>
                </a:cxn>
              </a:cxnLst>
              <a:rect l="l" t="t" r="r" b="b"/>
              <a:pathLst>
                <a:path w="13889" h="15510">
                  <a:moveTo>
                    <a:pt x="13881" y="15496"/>
                  </a:moveTo>
                  <a:cubicBezTo>
                    <a:pt x="14096" y="14636"/>
                    <a:pt x="10224" y="10011"/>
                    <a:pt x="8180" y="7752"/>
                  </a:cubicBezTo>
                  <a:cubicBezTo>
                    <a:pt x="4738" y="3880"/>
                    <a:pt x="651" y="-207"/>
                    <a:pt x="6" y="8"/>
                  </a:cubicBezTo>
                  <a:cubicBezTo>
                    <a:pt x="-317" y="1514"/>
                    <a:pt x="12697" y="16034"/>
                    <a:pt x="13881" y="154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6" name="任意多边形: 形状 1013">
              <a:extLst>
                <a:ext uri="{FF2B5EF4-FFF2-40B4-BE49-F238E27FC236}">
                  <a16:creationId xmlns:a16="http://schemas.microsoft.com/office/drawing/2014/main" xmlns="" id="{0840E866-E419-450F-9FB8-E1CF3BC5F77E}"/>
                </a:ext>
              </a:extLst>
            </p:cNvPr>
            <p:cNvSpPr/>
            <p:nvPr/>
          </p:nvSpPr>
          <p:spPr>
            <a:xfrm>
              <a:off x="2622108" y="1242153"/>
              <a:ext cx="58626" cy="64990"/>
            </a:xfrm>
            <a:custGeom>
              <a:avLst/>
              <a:gdLst>
                <a:gd name="connsiteX0" fmla="*/ 13875 w 13874"/>
                <a:gd name="connsiteY0" fmla="*/ 15380 h 15380"/>
                <a:gd name="connsiteX1" fmla="*/ 7421 w 13874"/>
                <a:gd name="connsiteY1" fmla="*/ 7636 h 15380"/>
                <a:gd name="connsiteX2" fmla="*/ 0 w 13874"/>
                <a:gd name="connsiteY2" fmla="*/ 0 h 15380"/>
                <a:gd name="connsiteX3" fmla="*/ 13875 w 13874"/>
                <a:gd name="connsiteY3" fmla="*/ 15380 h 15380"/>
              </a:gdLst>
              <a:ahLst/>
              <a:cxnLst>
                <a:cxn ang="0">
                  <a:pos x="connsiteX0" y="connsiteY0"/>
                </a:cxn>
                <a:cxn ang="0">
                  <a:pos x="connsiteX1" y="connsiteY1"/>
                </a:cxn>
                <a:cxn ang="0">
                  <a:pos x="connsiteX2" y="connsiteY2"/>
                </a:cxn>
                <a:cxn ang="0">
                  <a:pos x="connsiteX3" y="connsiteY3"/>
                </a:cxn>
              </a:cxnLst>
              <a:rect l="l" t="t" r="r" b="b"/>
              <a:pathLst>
                <a:path w="13874" h="15380">
                  <a:moveTo>
                    <a:pt x="13875" y="15380"/>
                  </a:moveTo>
                  <a:cubicBezTo>
                    <a:pt x="13444" y="14520"/>
                    <a:pt x="9788" y="10325"/>
                    <a:pt x="7421" y="7636"/>
                  </a:cubicBezTo>
                  <a:cubicBezTo>
                    <a:pt x="5593" y="5700"/>
                    <a:pt x="430" y="0"/>
                    <a:pt x="0" y="0"/>
                  </a:cubicBezTo>
                  <a:cubicBezTo>
                    <a:pt x="538" y="968"/>
                    <a:pt x="13229" y="15380"/>
                    <a:pt x="13875" y="153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31" name="任意多边形: 形状 1018">
              <a:extLst>
                <a:ext uri="{FF2B5EF4-FFF2-40B4-BE49-F238E27FC236}">
                  <a16:creationId xmlns:a16="http://schemas.microsoft.com/office/drawing/2014/main" xmlns="" id="{31C2C2FB-ECCD-473E-A4EE-A53A905663CE}"/>
                </a:ext>
              </a:extLst>
            </p:cNvPr>
            <p:cNvSpPr/>
            <p:nvPr/>
          </p:nvSpPr>
          <p:spPr>
            <a:xfrm>
              <a:off x="2745275" y="1378953"/>
              <a:ext cx="54536" cy="68172"/>
            </a:xfrm>
            <a:custGeom>
              <a:avLst/>
              <a:gdLst>
                <a:gd name="connsiteX0" fmla="*/ 0 w 12906"/>
                <a:gd name="connsiteY0" fmla="*/ 0 h 16133"/>
                <a:gd name="connsiteX1" fmla="*/ 0 w 12906"/>
                <a:gd name="connsiteY1" fmla="*/ 0 h 16133"/>
                <a:gd name="connsiteX2" fmla="*/ 12907 w 12906"/>
                <a:gd name="connsiteY2" fmla="*/ 16133 h 16133"/>
                <a:gd name="connsiteX3" fmla="*/ 0 w 12906"/>
                <a:gd name="connsiteY3" fmla="*/ 0 h 16133"/>
              </a:gdLst>
              <a:ahLst/>
              <a:cxnLst>
                <a:cxn ang="0">
                  <a:pos x="connsiteX0" y="connsiteY0"/>
                </a:cxn>
                <a:cxn ang="0">
                  <a:pos x="connsiteX1" y="connsiteY1"/>
                </a:cxn>
                <a:cxn ang="0">
                  <a:pos x="connsiteX2" y="connsiteY2"/>
                </a:cxn>
                <a:cxn ang="0">
                  <a:pos x="connsiteX3" y="connsiteY3"/>
                </a:cxn>
              </a:cxnLst>
              <a:rect l="l" t="t" r="r" b="b"/>
              <a:pathLst>
                <a:path w="12906" h="16133">
                  <a:moveTo>
                    <a:pt x="0" y="0"/>
                  </a:moveTo>
                  <a:lnTo>
                    <a:pt x="0" y="0"/>
                  </a:lnTo>
                  <a:cubicBezTo>
                    <a:pt x="4302" y="5378"/>
                    <a:pt x="8604" y="10756"/>
                    <a:pt x="12907" y="16133"/>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948" name="任意多边形: 形状 1035">
              <a:extLst>
                <a:ext uri="{FF2B5EF4-FFF2-40B4-BE49-F238E27FC236}">
                  <a16:creationId xmlns:a16="http://schemas.microsoft.com/office/drawing/2014/main" xmlns="" id="{7E97BD53-378B-4F84-B44B-F40B525A0F18}"/>
                </a:ext>
              </a:extLst>
            </p:cNvPr>
            <p:cNvSpPr/>
            <p:nvPr/>
          </p:nvSpPr>
          <p:spPr>
            <a:xfrm>
              <a:off x="227459" y="1843439"/>
              <a:ext cx="73175" cy="77324"/>
            </a:xfrm>
            <a:custGeom>
              <a:avLst/>
              <a:gdLst>
                <a:gd name="connsiteX0" fmla="*/ 17305 w 17317"/>
                <a:gd name="connsiteY0" fmla="*/ 9895 h 18299"/>
                <a:gd name="connsiteX1" fmla="*/ 8270 w 17317"/>
                <a:gd name="connsiteY1" fmla="*/ 0 h 18299"/>
                <a:gd name="connsiteX2" fmla="*/ 2140 w 17317"/>
                <a:gd name="connsiteY2" fmla="*/ 15058 h 18299"/>
                <a:gd name="connsiteX3" fmla="*/ 17305 w 17317"/>
                <a:gd name="connsiteY3" fmla="*/ 9895 h 18299"/>
              </a:gdLst>
              <a:ahLst/>
              <a:cxnLst>
                <a:cxn ang="0">
                  <a:pos x="connsiteX0" y="connsiteY0"/>
                </a:cxn>
                <a:cxn ang="0">
                  <a:pos x="connsiteX1" y="connsiteY1"/>
                </a:cxn>
                <a:cxn ang="0">
                  <a:pos x="connsiteX2" y="connsiteY2"/>
                </a:cxn>
                <a:cxn ang="0">
                  <a:pos x="connsiteX3" y="connsiteY3"/>
                </a:cxn>
              </a:cxnLst>
              <a:rect l="l" t="t" r="r" b="b"/>
              <a:pathLst>
                <a:path w="17317" h="18299">
                  <a:moveTo>
                    <a:pt x="17305" y="9895"/>
                  </a:moveTo>
                  <a:cubicBezTo>
                    <a:pt x="17520" y="5916"/>
                    <a:pt x="14831" y="215"/>
                    <a:pt x="8270" y="0"/>
                  </a:cubicBezTo>
                  <a:cubicBezTo>
                    <a:pt x="311" y="645"/>
                    <a:pt x="-2270" y="9788"/>
                    <a:pt x="2140" y="15058"/>
                  </a:cubicBezTo>
                  <a:cubicBezTo>
                    <a:pt x="7302" y="21296"/>
                    <a:pt x="16982" y="17962"/>
                    <a:pt x="17305"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49" name="任意多边形: 形状 1036">
              <a:extLst>
                <a:ext uri="{FF2B5EF4-FFF2-40B4-BE49-F238E27FC236}">
                  <a16:creationId xmlns:a16="http://schemas.microsoft.com/office/drawing/2014/main" xmlns="" id="{C37C3135-4DC9-4121-991C-A2619B919BE9}"/>
                </a:ext>
              </a:extLst>
            </p:cNvPr>
            <p:cNvSpPr/>
            <p:nvPr/>
          </p:nvSpPr>
          <p:spPr>
            <a:xfrm>
              <a:off x="507016" y="1835715"/>
              <a:ext cx="73082" cy="77147"/>
            </a:xfrm>
            <a:custGeom>
              <a:avLst/>
              <a:gdLst>
                <a:gd name="connsiteX0" fmla="*/ 17294 w 17295"/>
                <a:gd name="connsiteY0" fmla="*/ 9788 h 18257"/>
                <a:gd name="connsiteX1" fmla="*/ 7614 w 17295"/>
                <a:gd name="connsiteY1" fmla="*/ 0 h 18257"/>
                <a:gd name="connsiteX2" fmla="*/ 3204 w 17295"/>
                <a:gd name="connsiteY2" fmla="*/ 15703 h 18257"/>
                <a:gd name="connsiteX3" fmla="*/ 17294 w 17295"/>
                <a:gd name="connsiteY3" fmla="*/ 9788 h 18257"/>
              </a:gdLst>
              <a:ahLst/>
              <a:cxnLst>
                <a:cxn ang="0">
                  <a:pos x="connsiteX0" y="connsiteY0"/>
                </a:cxn>
                <a:cxn ang="0">
                  <a:pos x="connsiteX1" y="connsiteY1"/>
                </a:cxn>
                <a:cxn ang="0">
                  <a:pos x="connsiteX2" y="connsiteY2"/>
                </a:cxn>
                <a:cxn ang="0">
                  <a:pos x="connsiteX3" y="connsiteY3"/>
                </a:cxn>
              </a:cxnLst>
              <a:rect l="l" t="t" r="r" b="b"/>
              <a:pathLst>
                <a:path w="17295" h="18257">
                  <a:moveTo>
                    <a:pt x="17294" y="9788"/>
                  </a:moveTo>
                  <a:cubicBezTo>
                    <a:pt x="17187" y="5808"/>
                    <a:pt x="14175" y="215"/>
                    <a:pt x="7614" y="0"/>
                  </a:cubicBezTo>
                  <a:cubicBezTo>
                    <a:pt x="-668" y="753"/>
                    <a:pt x="-2281" y="10648"/>
                    <a:pt x="3204" y="15703"/>
                  </a:cubicBezTo>
                  <a:cubicBezTo>
                    <a:pt x="8797" y="21081"/>
                    <a:pt x="17402" y="17424"/>
                    <a:pt x="17294"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0" name="任意多边形: 形状 1037">
              <a:extLst>
                <a:ext uri="{FF2B5EF4-FFF2-40B4-BE49-F238E27FC236}">
                  <a16:creationId xmlns:a16="http://schemas.microsoft.com/office/drawing/2014/main" xmlns="" id="{67B4F9B1-2297-4517-AA14-EA5D4F0445F8}"/>
                </a:ext>
              </a:extLst>
            </p:cNvPr>
            <p:cNvSpPr/>
            <p:nvPr/>
          </p:nvSpPr>
          <p:spPr>
            <a:xfrm>
              <a:off x="783975" y="1825717"/>
              <a:ext cx="73504" cy="76568"/>
            </a:xfrm>
            <a:custGeom>
              <a:avLst/>
              <a:gdLst>
                <a:gd name="connsiteX0" fmla="*/ 17360 w 17395"/>
                <a:gd name="connsiteY0" fmla="*/ 9572 h 18120"/>
                <a:gd name="connsiteX1" fmla="*/ 7035 w 17395"/>
                <a:gd name="connsiteY1" fmla="*/ 0 h 18120"/>
                <a:gd name="connsiteX2" fmla="*/ 3701 w 17395"/>
                <a:gd name="connsiteY2" fmla="*/ 15811 h 18120"/>
                <a:gd name="connsiteX3" fmla="*/ 17360 w 17395"/>
                <a:gd name="connsiteY3" fmla="*/ 9572 h 18120"/>
              </a:gdLst>
              <a:ahLst/>
              <a:cxnLst>
                <a:cxn ang="0">
                  <a:pos x="connsiteX0" y="connsiteY0"/>
                </a:cxn>
                <a:cxn ang="0">
                  <a:pos x="connsiteX1" y="connsiteY1"/>
                </a:cxn>
                <a:cxn ang="0">
                  <a:pos x="connsiteX2" y="connsiteY2"/>
                </a:cxn>
                <a:cxn ang="0">
                  <a:pos x="connsiteX3" y="connsiteY3"/>
                </a:cxn>
              </a:cxnLst>
              <a:rect l="l" t="t" r="r" b="b"/>
              <a:pathLst>
                <a:path w="17395" h="18120">
                  <a:moveTo>
                    <a:pt x="17360" y="9572"/>
                  </a:moveTo>
                  <a:cubicBezTo>
                    <a:pt x="17037" y="5593"/>
                    <a:pt x="13596" y="0"/>
                    <a:pt x="7035" y="0"/>
                  </a:cubicBezTo>
                  <a:cubicBezTo>
                    <a:pt x="-1139" y="860"/>
                    <a:pt x="-2107" y="10756"/>
                    <a:pt x="3701" y="15811"/>
                  </a:cubicBezTo>
                  <a:cubicBezTo>
                    <a:pt x="9724" y="20866"/>
                    <a:pt x="18005" y="17101"/>
                    <a:pt x="17360" y="957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1" name="任意多边形: 形状 1038">
              <a:extLst>
                <a:ext uri="{FF2B5EF4-FFF2-40B4-BE49-F238E27FC236}">
                  <a16:creationId xmlns:a16="http://schemas.microsoft.com/office/drawing/2014/main" xmlns="" id="{CFB938A7-E06A-47F4-9A4D-9B35BF0BF261}"/>
                </a:ext>
              </a:extLst>
            </p:cNvPr>
            <p:cNvSpPr/>
            <p:nvPr/>
          </p:nvSpPr>
          <p:spPr>
            <a:xfrm>
              <a:off x="1058297" y="1811625"/>
              <a:ext cx="73094" cy="76589"/>
            </a:xfrm>
            <a:custGeom>
              <a:avLst/>
              <a:gdLst>
                <a:gd name="connsiteX0" fmla="*/ 6434 w 17298"/>
                <a:gd name="connsiteY0" fmla="*/ 0 h 18125"/>
                <a:gd name="connsiteX1" fmla="*/ 5574 w 17298"/>
                <a:gd name="connsiteY1" fmla="*/ 108 h 18125"/>
                <a:gd name="connsiteX2" fmla="*/ 4928 w 17298"/>
                <a:gd name="connsiteY2" fmla="*/ 16348 h 18125"/>
                <a:gd name="connsiteX3" fmla="*/ 17190 w 17298"/>
                <a:gd name="connsiteY3" fmla="*/ 9465 h 18125"/>
                <a:gd name="connsiteX4" fmla="*/ 6434 w 17298"/>
                <a:gd name="connsiteY4" fmla="*/ 0 h 18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98" h="18125">
                  <a:moveTo>
                    <a:pt x="6434" y="0"/>
                  </a:moveTo>
                  <a:cubicBezTo>
                    <a:pt x="6219" y="0"/>
                    <a:pt x="5789" y="0"/>
                    <a:pt x="5574" y="108"/>
                  </a:cubicBezTo>
                  <a:cubicBezTo>
                    <a:pt x="-1525" y="1291"/>
                    <a:pt x="-1955" y="11616"/>
                    <a:pt x="4928" y="16348"/>
                  </a:cubicBezTo>
                  <a:cubicBezTo>
                    <a:pt x="11167" y="20651"/>
                    <a:pt x="18265" y="16671"/>
                    <a:pt x="17190" y="9465"/>
                  </a:cubicBezTo>
                  <a:cubicBezTo>
                    <a:pt x="16544" y="5593"/>
                    <a:pt x="12780" y="0"/>
                    <a:pt x="643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2" name="任意多边形: 形状 1039">
              <a:extLst>
                <a:ext uri="{FF2B5EF4-FFF2-40B4-BE49-F238E27FC236}">
                  <a16:creationId xmlns:a16="http://schemas.microsoft.com/office/drawing/2014/main" xmlns="" id="{9AB66307-D19D-4C2D-837D-5CF1182C5B88}"/>
                </a:ext>
              </a:extLst>
            </p:cNvPr>
            <p:cNvSpPr/>
            <p:nvPr/>
          </p:nvSpPr>
          <p:spPr>
            <a:xfrm>
              <a:off x="1325435" y="1795263"/>
              <a:ext cx="73314" cy="76500"/>
            </a:xfrm>
            <a:custGeom>
              <a:avLst/>
              <a:gdLst>
                <a:gd name="connsiteX0" fmla="*/ 5920 w 17350"/>
                <a:gd name="connsiteY0" fmla="*/ 0 h 18104"/>
                <a:gd name="connsiteX1" fmla="*/ 5060 w 17350"/>
                <a:gd name="connsiteY1" fmla="*/ 108 h 18104"/>
                <a:gd name="connsiteX2" fmla="*/ 5598 w 17350"/>
                <a:gd name="connsiteY2" fmla="*/ 16348 h 18104"/>
                <a:gd name="connsiteX3" fmla="*/ 17106 w 17350"/>
                <a:gd name="connsiteY3" fmla="*/ 9357 h 18104"/>
                <a:gd name="connsiteX4" fmla="*/ 5920 w 17350"/>
                <a:gd name="connsiteY4" fmla="*/ 0 h 18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50" h="18104">
                  <a:moveTo>
                    <a:pt x="5920" y="0"/>
                  </a:moveTo>
                  <a:cubicBezTo>
                    <a:pt x="5705" y="0"/>
                    <a:pt x="5383" y="108"/>
                    <a:pt x="5060" y="108"/>
                  </a:cubicBezTo>
                  <a:cubicBezTo>
                    <a:pt x="-1931" y="1398"/>
                    <a:pt x="-1608" y="11616"/>
                    <a:pt x="5598" y="16348"/>
                  </a:cubicBezTo>
                  <a:cubicBezTo>
                    <a:pt x="12051" y="20651"/>
                    <a:pt x="18720" y="16564"/>
                    <a:pt x="17106" y="9357"/>
                  </a:cubicBezTo>
                  <a:cubicBezTo>
                    <a:pt x="16246" y="5485"/>
                    <a:pt x="12159" y="0"/>
                    <a:pt x="592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3" name="任意多边形: 形状 1040">
              <a:extLst>
                <a:ext uri="{FF2B5EF4-FFF2-40B4-BE49-F238E27FC236}">
                  <a16:creationId xmlns:a16="http://schemas.microsoft.com/office/drawing/2014/main" xmlns="" id="{FEC863E6-299B-4B44-99FE-A8D4A2E634D5}"/>
                </a:ext>
              </a:extLst>
            </p:cNvPr>
            <p:cNvSpPr/>
            <p:nvPr/>
          </p:nvSpPr>
          <p:spPr>
            <a:xfrm>
              <a:off x="1585124" y="1776168"/>
              <a:ext cx="71548" cy="76099"/>
            </a:xfrm>
            <a:custGeom>
              <a:avLst/>
              <a:gdLst>
                <a:gd name="connsiteX0" fmla="*/ 3619 w 16932"/>
                <a:gd name="connsiteY0" fmla="*/ 324 h 18009"/>
                <a:gd name="connsiteX1" fmla="*/ 6846 w 16932"/>
                <a:gd name="connsiteY1" fmla="*/ 16780 h 18009"/>
                <a:gd name="connsiteX2" fmla="*/ 16526 w 16932"/>
                <a:gd name="connsiteY2" fmla="*/ 9251 h 18009"/>
                <a:gd name="connsiteX3" fmla="*/ 5125 w 16932"/>
                <a:gd name="connsiteY3" fmla="*/ 2 h 18009"/>
                <a:gd name="connsiteX4" fmla="*/ 3619 w 16932"/>
                <a:gd name="connsiteY4" fmla="*/ 324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2" h="18009">
                  <a:moveTo>
                    <a:pt x="3619" y="324"/>
                  </a:moveTo>
                  <a:cubicBezTo>
                    <a:pt x="-2511" y="2475"/>
                    <a:pt x="-468" y="12801"/>
                    <a:pt x="6846" y="16780"/>
                  </a:cubicBezTo>
                  <a:cubicBezTo>
                    <a:pt x="13192" y="20222"/>
                    <a:pt x="18462" y="16027"/>
                    <a:pt x="16526" y="9251"/>
                  </a:cubicBezTo>
                  <a:cubicBezTo>
                    <a:pt x="15343" y="5379"/>
                    <a:pt x="11148" y="-106"/>
                    <a:pt x="5125" y="2"/>
                  </a:cubicBezTo>
                  <a:cubicBezTo>
                    <a:pt x="4695" y="109"/>
                    <a:pt x="4050" y="217"/>
                    <a:pt x="3619"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4" name="任意多边形: 形状 1041">
              <a:extLst>
                <a:ext uri="{FF2B5EF4-FFF2-40B4-BE49-F238E27FC236}">
                  <a16:creationId xmlns:a16="http://schemas.microsoft.com/office/drawing/2014/main" xmlns="" id="{C0532AC3-C12E-446D-8C70-8BE0A44D0E49}"/>
                </a:ext>
              </a:extLst>
            </p:cNvPr>
            <p:cNvSpPr/>
            <p:nvPr/>
          </p:nvSpPr>
          <p:spPr>
            <a:xfrm>
              <a:off x="1826085" y="1755243"/>
              <a:ext cx="67965" cy="75778"/>
            </a:xfrm>
            <a:custGeom>
              <a:avLst/>
              <a:gdLst>
                <a:gd name="connsiteX0" fmla="*/ 2847 w 16084"/>
                <a:gd name="connsiteY0" fmla="*/ 329 h 17933"/>
                <a:gd name="connsiteX1" fmla="*/ 8010 w 16084"/>
                <a:gd name="connsiteY1" fmla="*/ 17107 h 17933"/>
                <a:gd name="connsiteX2" fmla="*/ 15432 w 16084"/>
                <a:gd name="connsiteY2" fmla="*/ 9148 h 17933"/>
                <a:gd name="connsiteX3" fmla="*/ 4246 w 16084"/>
                <a:gd name="connsiteY3" fmla="*/ 6 h 17933"/>
                <a:gd name="connsiteX4" fmla="*/ 2847 w 16084"/>
                <a:gd name="connsiteY4" fmla="*/ 329 h 17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4" h="17933">
                  <a:moveTo>
                    <a:pt x="2847" y="329"/>
                  </a:moveTo>
                  <a:cubicBezTo>
                    <a:pt x="-2853" y="2587"/>
                    <a:pt x="589" y="13773"/>
                    <a:pt x="8010" y="17107"/>
                  </a:cubicBezTo>
                  <a:cubicBezTo>
                    <a:pt x="13818" y="19796"/>
                    <a:pt x="17690" y="15602"/>
                    <a:pt x="15432" y="9148"/>
                  </a:cubicBezTo>
                  <a:cubicBezTo>
                    <a:pt x="14033" y="5276"/>
                    <a:pt x="9624" y="-209"/>
                    <a:pt x="4246" y="6"/>
                  </a:cubicBezTo>
                  <a:cubicBezTo>
                    <a:pt x="3708" y="6"/>
                    <a:pt x="3170" y="114"/>
                    <a:pt x="2847"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5" name="任意多边形: 形状 1042">
              <a:extLst>
                <a:ext uri="{FF2B5EF4-FFF2-40B4-BE49-F238E27FC236}">
                  <a16:creationId xmlns:a16="http://schemas.microsoft.com/office/drawing/2014/main" xmlns="" id="{D7B5AF33-0453-453E-85A2-9C718865E153}"/>
                </a:ext>
              </a:extLst>
            </p:cNvPr>
            <p:cNvSpPr/>
            <p:nvPr/>
          </p:nvSpPr>
          <p:spPr>
            <a:xfrm>
              <a:off x="2042913" y="1732517"/>
              <a:ext cx="64178" cy="75026"/>
            </a:xfrm>
            <a:custGeom>
              <a:avLst/>
              <a:gdLst>
                <a:gd name="connsiteX0" fmla="*/ 9076 w 15188"/>
                <a:gd name="connsiteY0" fmla="*/ 17323 h 17755"/>
                <a:gd name="connsiteX1" fmla="*/ 14239 w 15188"/>
                <a:gd name="connsiteY1" fmla="*/ 9041 h 17755"/>
                <a:gd name="connsiteX2" fmla="*/ 3268 w 15188"/>
                <a:gd name="connsiteY2" fmla="*/ 6 h 17755"/>
                <a:gd name="connsiteX3" fmla="*/ 2085 w 15188"/>
                <a:gd name="connsiteY3" fmla="*/ 329 h 17755"/>
                <a:gd name="connsiteX4" fmla="*/ 9076 w 15188"/>
                <a:gd name="connsiteY4" fmla="*/ 17323 h 17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88" h="17755">
                  <a:moveTo>
                    <a:pt x="9076" y="17323"/>
                  </a:moveTo>
                  <a:cubicBezTo>
                    <a:pt x="14131" y="19151"/>
                    <a:pt x="16713" y="14956"/>
                    <a:pt x="14239" y="9041"/>
                  </a:cubicBezTo>
                  <a:cubicBezTo>
                    <a:pt x="12626" y="5169"/>
                    <a:pt x="8108" y="-209"/>
                    <a:pt x="3268" y="6"/>
                  </a:cubicBezTo>
                  <a:cubicBezTo>
                    <a:pt x="2946" y="114"/>
                    <a:pt x="2408" y="221"/>
                    <a:pt x="2085" y="329"/>
                  </a:cubicBezTo>
                  <a:cubicBezTo>
                    <a:pt x="-2970" y="2695"/>
                    <a:pt x="1870" y="14634"/>
                    <a:pt x="9076" y="17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6" name="任意多边形: 形状 1043">
              <a:extLst>
                <a:ext uri="{FF2B5EF4-FFF2-40B4-BE49-F238E27FC236}">
                  <a16:creationId xmlns:a16="http://schemas.microsoft.com/office/drawing/2014/main" xmlns="" id="{CBBF5148-635C-4DFA-8F42-88A74C570049}"/>
                </a:ext>
              </a:extLst>
            </p:cNvPr>
            <p:cNvSpPr/>
            <p:nvPr/>
          </p:nvSpPr>
          <p:spPr>
            <a:xfrm>
              <a:off x="2235465" y="1708431"/>
              <a:ext cx="61698" cy="74573"/>
            </a:xfrm>
            <a:custGeom>
              <a:avLst/>
              <a:gdLst>
                <a:gd name="connsiteX0" fmla="*/ 13307 w 14601"/>
                <a:gd name="connsiteY0" fmla="*/ 8934 h 17648"/>
                <a:gd name="connsiteX1" fmla="*/ 2552 w 14601"/>
                <a:gd name="connsiteY1" fmla="*/ 6 h 17648"/>
                <a:gd name="connsiteX2" fmla="*/ 2014 w 14601"/>
                <a:gd name="connsiteY2" fmla="*/ 114 h 17648"/>
                <a:gd name="connsiteX3" fmla="*/ 9435 w 14601"/>
                <a:gd name="connsiteY3" fmla="*/ 17215 h 17648"/>
                <a:gd name="connsiteX4" fmla="*/ 13307 w 14601"/>
                <a:gd name="connsiteY4" fmla="*/ 8934 h 1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1" h="17648">
                  <a:moveTo>
                    <a:pt x="13307" y="8934"/>
                  </a:moveTo>
                  <a:cubicBezTo>
                    <a:pt x="11479" y="5062"/>
                    <a:pt x="6961" y="-209"/>
                    <a:pt x="2552" y="6"/>
                  </a:cubicBezTo>
                  <a:cubicBezTo>
                    <a:pt x="2444" y="6"/>
                    <a:pt x="2121" y="114"/>
                    <a:pt x="2014" y="114"/>
                  </a:cubicBezTo>
                  <a:cubicBezTo>
                    <a:pt x="-3149" y="1835"/>
                    <a:pt x="2444" y="14526"/>
                    <a:pt x="9435" y="17215"/>
                  </a:cubicBezTo>
                  <a:cubicBezTo>
                    <a:pt x="14168" y="19044"/>
                    <a:pt x="16104" y="14849"/>
                    <a:pt x="13307" y="89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7" name="任意多边形: 形状 1044">
              <a:extLst>
                <a:ext uri="{FF2B5EF4-FFF2-40B4-BE49-F238E27FC236}">
                  <a16:creationId xmlns:a16="http://schemas.microsoft.com/office/drawing/2014/main" xmlns="" id="{8E51D541-03F3-405C-99D3-902BC42917E0}"/>
                </a:ext>
              </a:extLst>
            </p:cNvPr>
            <p:cNvSpPr/>
            <p:nvPr/>
          </p:nvSpPr>
          <p:spPr>
            <a:xfrm>
              <a:off x="2403095" y="1682981"/>
              <a:ext cx="59505" cy="74502"/>
            </a:xfrm>
            <a:custGeom>
              <a:avLst/>
              <a:gdLst>
                <a:gd name="connsiteX0" fmla="*/ 1924 w 14082"/>
                <a:gd name="connsiteY0" fmla="*/ 6 h 17631"/>
                <a:gd name="connsiteX1" fmla="*/ 1494 w 14082"/>
                <a:gd name="connsiteY1" fmla="*/ 114 h 17631"/>
                <a:gd name="connsiteX2" fmla="*/ 10528 w 14082"/>
                <a:gd name="connsiteY2" fmla="*/ 17430 h 17631"/>
                <a:gd name="connsiteX3" fmla="*/ 12357 w 14082"/>
                <a:gd name="connsiteY3" fmla="*/ 8933 h 17631"/>
                <a:gd name="connsiteX4" fmla="*/ 1924 w 14082"/>
                <a:gd name="connsiteY4" fmla="*/ 6 h 17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82" h="17631">
                  <a:moveTo>
                    <a:pt x="1924" y="6"/>
                  </a:moveTo>
                  <a:cubicBezTo>
                    <a:pt x="1816" y="6"/>
                    <a:pt x="1601" y="114"/>
                    <a:pt x="1494" y="114"/>
                  </a:cubicBezTo>
                  <a:cubicBezTo>
                    <a:pt x="-3131" y="1942"/>
                    <a:pt x="3860" y="15387"/>
                    <a:pt x="10528" y="17430"/>
                  </a:cubicBezTo>
                  <a:cubicBezTo>
                    <a:pt x="14400" y="18613"/>
                    <a:pt x="15261" y="14419"/>
                    <a:pt x="12357" y="8933"/>
                  </a:cubicBezTo>
                  <a:cubicBezTo>
                    <a:pt x="10313" y="5061"/>
                    <a:pt x="5688" y="-209"/>
                    <a:pt x="1924"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8" name="任意多边形: 形状 1045">
              <a:extLst>
                <a:ext uri="{FF2B5EF4-FFF2-40B4-BE49-F238E27FC236}">
                  <a16:creationId xmlns:a16="http://schemas.microsoft.com/office/drawing/2014/main" xmlns="" id="{D4564E8F-00F8-481D-B749-B548CACF31DA}"/>
                </a:ext>
              </a:extLst>
            </p:cNvPr>
            <p:cNvSpPr/>
            <p:nvPr/>
          </p:nvSpPr>
          <p:spPr>
            <a:xfrm>
              <a:off x="2545814" y="1656621"/>
              <a:ext cx="56386" cy="74045"/>
            </a:xfrm>
            <a:custGeom>
              <a:avLst/>
              <a:gdLst>
                <a:gd name="connsiteX0" fmla="*/ 11171 w 13344"/>
                <a:gd name="connsiteY0" fmla="*/ 8826 h 17523"/>
                <a:gd name="connsiteX1" fmla="*/ 1276 w 13344"/>
                <a:gd name="connsiteY1" fmla="*/ 6 h 17523"/>
                <a:gd name="connsiteX2" fmla="*/ 954 w 13344"/>
                <a:gd name="connsiteY2" fmla="*/ 114 h 17523"/>
                <a:gd name="connsiteX3" fmla="*/ 10741 w 13344"/>
                <a:gd name="connsiteY3" fmla="*/ 17323 h 17523"/>
                <a:gd name="connsiteX4" fmla="*/ 11171 w 13344"/>
                <a:gd name="connsiteY4" fmla="*/ 8826 h 17523"/>
                <a:gd name="connsiteX5" fmla="*/ 11171 w 13344"/>
                <a:gd name="connsiteY5" fmla="*/ 8826 h 1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44" h="17523">
                  <a:moveTo>
                    <a:pt x="11171" y="8826"/>
                  </a:moveTo>
                  <a:cubicBezTo>
                    <a:pt x="9020" y="5062"/>
                    <a:pt x="4503" y="-209"/>
                    <a:pt x="1276" y="6"/>
                  </a:cubicBezTo>
                  <a:cubicBezTo>
                    <a:pt x="1169" y="6"/>
                    <a:pt x="954" y="114"/>
                    <a:pt x="954" y="114"/>
                  </a:cubicBezTo>
                  <a:cubicBezTo>
                    <a:pt x="-2703" y="1942"/>
                    <a:pt x="4933" y="15387"/>
                    <a:pt x="10741" y="17323"/>
                  </a:cubicBezTo>
                  <a:cubicBezTo>
                    <a:pt x="13968" y="18506"/>
                    <a:pt x="14290" y="14311"/>
                    <a:pt x="11171" y="8826"/>
                  </a:cubicBezTo>
                  <a:lnTo>
                    <a:pt x="11171" y="882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959" name="任意多边形: 形状 1046">
              <a:extLst>
                <a:ext uri="{FF2B5EF4-FFF2-40B4-BE49-F238E27FC236}">
                  <a16:creationId xmlns:a16="http://schemas.microsoft.com/office/drawing/2014/main" xmlns="" id="{DC9892B0-FED6-49B9-B829-E7055BB46A3C}"/>
                </a:ext>
              </a:extLst>
            </p:cNvPr>
            <p:cNvSpPr/>
            <p:nvPr/>
          </p:nvSpPr>
          <p:spPr>
            <a:xfrm>
              <a:off x="2661541" y="1630224"/>
              <a:ext cx="54853" cy="73433"/>
            </a:xfrm>
            <a:custGeom>
              <a:avLst/>
              <a:gdLst>
                <a:gd name="connsiteX0" fmla="*/ 886 w 12981"/>
                <a:gd name="connsiteY0" fmla="*/ 14 h 17378"/>
                <a:gd name="connsiteX1" fmla="*/ 563 w 12981"/>
                <a:gd name="connsiteY1" fmla="*/ 122 h 17378"/>
                <a:gd name="connsiteX2" fmla="*/ 11426 w 12981"/>
                <a:gd name="connsiteY2" fmla="*/ 17331 h 17378"/>
                <a:gd name="connsiteX3" fmla="*/ 10243 w 12981"/>
                <a:gd name="connsiteY3" fmla="*/ 8726 h 17378"/>
                <a:gd name="connsiteX4" fmla="*/ 886 w 12981"/>
                <a:gd name="connsiteY4" fmla="*/ 14 h 17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81" h="17378">
                  <a:moveTo>
                    <a:pt x="886" y="14"/>
                  </a:moveTo>
                  <a:cubicBezTo>
                    <a:pt x="778" y="14"/>
                    <a:pt x="671" y="122"/>
                    <a:pt x="563" y="122"/>
                  </a:cubicBezTo>
                  <a:cubicBezTo>
                    <a:pt x="-2341" y="2058"/>
                    <a:pt x="6694" y="16363"/>
                    <a:pt x="11426" y="17331"/>
                  </a:cubicBezTo>
                  <a:cubicBezTo>
                    <a:pt x="13900" y="17869"/>
                    <a:pt x="13362" y="13782"/>
                    <a:pt x="10243" y="8726"/>
                  </a:cubicBezTo>
                  <a:cubicBezTo>
                    <a:pt x="7877" y="4854"/>
                    <a:pt x="3467" y="-308"/>
                    <a:pt x="886"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60" name="任意多边形: 形状 1047">
              <a:extLst>
                <a:ext uri="{FF2B5EF4-FFF2-40B4-BE49-F238E27FC236}">
                  <a16:creationId xmlns:a16="http://schemas.microsoft.com/office/drawing/2014/main" xmlns="" id="{C9A654E5-AAE1-4854-951C-C4AB525F71A9}"/>
                </a:ext>
              </a:extLst>
            </p:cNvPr>
            <p:cNvSpPr/>
            <p:nvPr/>
          </p:nvSpPr>
          <p:spPr>
            <a:xfrm>
              <a:off x="2750621" y="1602956"/>
              <a:ext cx="53572" cy="72976"/>
            </a:xfrm>
            <a:custGeom>
              <a:avLst/>
              <a:gdLst>
                <a:gd name="connsiteX0" fmla="*/ 11641 w 12678"/>
                <a:gd name="connsiteY0" fmla="*/ 17223 h 17270"/>
                <a:gd name="connsiteX1" fmla="*/ 9275 w 12678"/>
                <a:gd name="connsiteY1" fmla="*/ 8619 h 17270"/>
                <a:gd name="connsiteX2" fmla="*/ 456 w 12678"/>
                <a:gd name="connsiteY2" fmla="*/ 14 h 17270"/>
                <a:gd name="connsiteX3" fmla="*/ 11641 w 12678"/>
                <a:gd name="connsiteY3" fmla="*/ 17223 h 17270"/>
              </a:gdLst>
              <a:ahLst/>
              <a:cxnLst>
                <a:cxn ang="0">
                  <a:pos x="connsiteX0" y="connsiteY0"/>
                </a:cxn>
                <a:cxn ang="0">
                  <a:pos x="connsiteX1" y="connsiteY1"/>
                </a:cxn>
                <a:cxn ang="0">
                  <a:pos x="connsiteX2" y="connsiteY2"/>
                </a:cxn>
                <a:cxn ang="0">
                  <a:pos x="connsiteX3" y="connsiteY3"/>
                </a:cxn>
              </a:cxnLst>
              <a:rect l="l" t="t" r="r" b="b"/>
              <a:pathLst>
                <a:path w="12678" h="17270">
                  <a:moveTo>
                    <a:pt x="11641" y="17223"/>
                  </a:moveTo>
                  <a:cubicBezTo>
                    <a:pt x="13685" y="17761"/>
                    <a:pt x="12609" y="13674"/>
                    <a:pt x="9275" y="8619"/>
                  </a:cubicBezTo>
                  <a:cubicBezTo>
                    <a:pt x="6801" y="4854"/>
                    <a:pt x="2499" y="-308"/>
                    <a:pt x="456" y="14"/>
                  </a:cubicBezTo>
                  <a:cubicBezTo>
                    <a:pt x="-2341" y="1843"/>
                    <a:pt x="8522" y="16363"/>
                    <a:pt x="11641" y="17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61" name="任意多边形: 形状 1048">
              <a:extLst>
                <a:ext uri="{FF2B5EF4-FFF2-40B4-BE49-F238E27FC236}">
                  <a16:creationId xmlns:a16="http://schemas.microsoft.com/office/drawing/2014/main" xmlns="" id="{08DAE13B-D17C-4F8A-97A1-A50B97DD86F4}"/>
                </a:ext>
              </a:extLst>
            </p:cNvPr>
            <p:cNvSpPr/>
            <p:nvPr/>
          </p:nvSpPr>
          <p:spPr>
            <a:xfrm>
              <a:off x="2813574" y="1575684"/>
              <a:ext cx="52068" cy="72072"/>
            </a:xfrm>
            <a:custGeom>
              <a:avLst/>
              <a:gdLst>
                <a:gd name="connsiteX0" fmla="*/ 11694 w 12322"/>
                <a:gd name="connsiteY0" fmla="*/ 17008 h 17056"/>
                <a:gd name="connsiteX1" fmla="*/ 8252 w 12322"/>
                <a:gd name="connsiteY1" fmla="*/ 8512 h 17056"/>
                <a:gd name="connsiteX2" fmla="*/ 186 w 12322"/>
                <a:gd name="connsiteY2" fmla="*/ 15 h 17056"/>
                <a:gd name="connsiteX3" fmla="*/ 11694 w 12322"/>
                <a:gd name="connsiteY3" fmla="*/ 17008 h 17056"/>
              </a:gdLst>
              <a:ahLst/>
              <a:cxnLst>
                <a:cxn ang="0">
                  <a:pos x="connsiteX0" y="connsiteY0"/>
                </a:cxn>
                <a:cxn ang="0">
                  <a:pos x="connsiteX1" y="connsiteY1"/>
                </a:cxn>
                <a:cxn ang="0">
                  <a:pos x="connsiteX2" y="connsiteY2"/>
                </a:cxn>
                <a:cxn ang="0">
                  <a:pos x="connsiteX3" y="connsiteY3"/>
                </a:cxn>
              </a:cxnLst>
              <a:rect l="l" t="t" r="r" b="b"/>
              <a:pathLst>
                <a:path w="12322" h="17056">
                  <a:moveTo>
                    <a:pt x="11694" y="17008"/>
                  </a:moveTo>
                  <a:cubicBezTo>
                    <a:pt x="13307" y="17546"/>
                    <a:pt x="11694" y="13459"/>
                    <a:pt x="8252" y="8512"/>
                  </a:cubicBezTo>
                  <a:cubicBezTo>
                    <a:pt x="5671" y="4747"/>
                    <a:pt x="1584" y="-308"/>
                    <a:pt x="186" y="15"/>
                  </a:cubicBezTo>
                  <a:cubicBezTo>
                    <a:pt x="-1535" y="1843"/>
                    <a:pt x="9220" y="16256"/>
                    <a:pt x="11694" y="170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62" name="任意多边形: 形状 1049">
              <a:extLst>
                <a:ext uri="{FF2B5EF4-FFF2-40B4-BE49-F238E27FC236}">
                  <a16:creationId xmlns:a16="http://schemas.microsoft.com/office/drawing/2014/main" xmlns="" id="{C46DB0B7-0D83-4794-AF13-555F06449C25}"/>
                </a:ext>
              </a:extLst>
            </p:cNvPr>
            <p:cNvSpPr/>
            <p:nvPr/>
          </p:nvSpPr>
          <p:spPr>
            <a:xfrm>
              <a:off x="2847505" y="1547956"/>
              <a:ext cx="51426" cy="71932"/>
            </a:xfrm>
            <a:custGeom>
              <a:avLst/>
              <a:gdLst>
                <a:gd name="connsiteX0" fmla="*/ 12161 w 12170"/>
                <a:gd name="connsiteY0" fmla="*/ 17010 h 17023"/>
                <a:gd name="connsiteX1" fmla="*/ 7321 w 12170"/>
                <a:gd name="connsiteY1" fmla="*/ 8513 h 17023"/>
                <a:gd name="connsiteX2" fmla="*/ 7 w 12170"/>
                <a:gd name="connsiteY2" fmla="*/ 16 h 17023"/>
                <a:gd name="connsiteX3" fmla="*/ 12161 w 12170"/>
                <a:gd name="connsiteY3" fmla="*/ 17010 h 17023"/>
              </a:gdLst>
              <a:ahLst/>
              <a:cxnLst>
                <a:cxn ang="0">
                  <a:pos x="connsiteX0" y="connsiteY0"/>
                </a:cxn>
                <a:cxn ang="0">
                  <a:pos x="connsiteX1" y="connsiteY1"/>
                </a:cxn>
                <a:cxn ang="0">
                  <a:pos x="connsiteX2" y="connsiteY2"/>
                </a:cxn>
                <a:cxn ang="0">
                  <a:pos x="connsiteX3" y="connsiteY3"/>
                </a:cxn>
              </a:cxnLst>
              <a:rect l="l" t="t" r="r" b="b"/>
              <a:pathLst>
                <a:path w="12170" h="17023">
                  <a:moveTo>
                    <a:pt x="12161" y="17010"/>
                  </a:moveTo>
                  <a:cubicBezTo>
                    <a:pt x="12376" y="16042"/>
                    <a:pt x="9149" y="11095"/>
                    <a:pt x="7321" y="8513"/>
                  </a:cubicBezTo>
                  <a:cubicBezTo>
                    <a:pt x="4309" y="4211"/>
                    <a:pt x="652" y="-306"/>
                    <a:pt x="7" y="16"/>
                  </a:cubicBezTo>
                  <a:cubicBezTo>
                    <a:pt x="-316" y="1737"/>
                    <a:pt x="10978" y="17548"/>
                    <a:pt x="12161" y="170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63" name="任意多边形: 形状 1050">
              <a:extLst>
                <a:ext uri="{FF2B5EF4-FFF2-40B4-BE49-F238E27FC236}">
                  <a16:creationId xmlns:a16="http://schemas.microsoft.com/office/drawing/2014/main" xmlns="" id="{5C58C7D7-128B-4E41-BC5D-B2EDE231B936}"/>
                </a:ext>
              </a:extLst>
            </p:cNvPr>
            <p:cNvSpPr/>
            <p:nvPr/>
          </p:nvSpPr>
          <p:spPr>
            <a:xfrm>
              <a:off x="2853442" y="1521208"/>
              <a:ext cx="51354" cy="71354"/>
            </a:xfrm>
            <a:custGeom>
              <a:avLst/>
              <a:gdLst>
                <a:gd name="connsiteX0" fmla="*/ 6453 w 12153"/>
                <a:gd name="connsiteY0" fmla="*/ 8389 h 16886"/>
                <a:gd name="connsiteX1" fmla="*/ 0 w 12153"/>
                <a:gd name="connsiteY1" fmla="*/ 0 h 16886"/>
                <a:gd name="connsiteX2" fmla="*/ 12154 w 12153"/>
                <a:gd name="connsiteY2" fmla="*/ 16886 h 16886"/>
                <a:gd name="connsiteX3" fmla="*/ 6453 w 12153"/>
                <a:gd name="connsiteY3" fmla="*/ 8389 h 16886"/>
              </a:gdLst>
              <a:ahLst/>
              <a:cxnLst>
                <a:cxn ang="0">
                  <a:pos x="connsiteX0" y="connsiteY0"/>
                </a:cxn>
                <a:cxn ang="0">
                  <a:pos x="connsiteX1" y="connsiteY1"/>
                </a:cxn>
                <a:cxn ang="0">
                  <a:pos x="connsiteX2" y="connsiteY2"/>
                </a:cxn>
                <a:cxn ang="0">
                  <a:pos x="connsiteX3" y="connsiteY3"/>
                </a:cxn>
              </a:cxnLst>
              <a:rect l="l" t="t" r="r" b="b"/>
              <a:pathLst>
                <a:path w="12153" h="16886">
                  <a:moveTo>
                    <a:pt x="6453" y="8389"/>
                  </a:moveTo>
                  <a:cubicBezTo>
                    <a:pt x="5916" y="7529"/>
                    <a:pt x="753" y="430"/>
                    <a:pt x="0" y="0"/>
                  </a:cubicBezTo>
                  <a:cubicBezTo>
                    <a:pt x="430" y="968"/>
                    <a:pt x="11078" y="16133"/>
                    <a:pt x="12154" y="16886"/>
                  </a:cubicBezTo>
                  <a:cubicBezTo>
                    <a:pt x="11831" y="15918"/>
                    <a:pt x="8604" y="11293"/>
                    <a:pt x="6453"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78" name="任意多边形: 形状 1065">
              <a:extLst>
                <a:ext uri="{FF2B5EF4-FFF2-40B4-BE49-F238E27FC236}">
                  <a16:creationId xmlns:a16="http://schemas.microsoft.com/office/drawing/2014/main" xmlns="" id="{AEDA2E2C-A6FE-4CED-8F81-3E31804D96F8}"/>
                </a:ext>
              </a:extLst>
            </p:cNvPr>
            <p:cNvSpPr/>
            <p:nvPr/>
          </p:nvSpPr>
          <p:spPr>
            <a:xfrm>
              <a:off x="73605" y="2022508"/>
              <a:ext cx="75292" cy="79433"/>
            </a:xfrm>
            <a:custGeom>
              <a:avLst/>
              <a:gdLst>
                <a:gd name="connsiteX0" fmla="*/ 1981 w 17818"/>
                <a:gd name="connsiteY0" fmla="*/ 15488 h 18798"/>
                <a:gd name="connsiteX1" fmla="*/ 17792 w 17818"/>
                <a:gd name="connsiteY1" fmla="*/ 10218 h 18798"/>
                <a:gd name="connsiteX2" fmla="*/ 8757 w 17818"/>
                <a:gd name="connsiteY2" fmla="*/ 0 h 18798"/>
                <a:gd name="connsiteX3" fmla="*/ 1981 w 17818"/>
                <a:gd name="connsiteY3" fmla="*/ 15488 h 18798"/>
              </a:gdLst>
              <a:ahLst/>
              <a:cxnLst>
                <a:cxn ang="0">
                  <a:pos x="connsiteX0" y="connsiteY0"/>
                </a:cxn>
                <a:cxn ang="0">
                  <a:pos x="connsiteX1" y="connsiteY1"/>
                </a:cxn>
                <a:cxn ang="0">
                  <a:pos x="connsiteX2" y="connsiteY2"/>
                </a:cxn>
                <a:cxn ang="0">
                  <a:pos x="connsiteX3" y="connsiteY3"/>
                </a:cxn>
              </a:cxnLst>
              <a:rect l="l" t="t" r="r" b="b"/>
              <a:pathLst>
                <a:path w="17818" h="18798">
                  <a:moveTo>
                    <a:pt x="1981" y="15488"/>
                  </a:moveTo>
                  <a:cubicBezTo>
                    <a:pt x="7036" y="21834"/>
                    <a:pt x="17147" y="18500"/>
                    <a:pt x="17792" y="10218"/>
                  </a:cubicBezTo>
                  <a:cubicBezTo>
                    <a:pt x="18115" y="6131"/>
                    <a:pt x="15533" y="215"/>
                    <a:pt x="8757" y="0"/>
                  </a:cubicBezTo>
                  <a:cubicBezTo>
                    <a:pt x="583" y="538"/>
                    <a:pt x="-2321" y="10003"/>
                    <a:pt x="1981" y="154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79" name="任意多边形: 形状 1066">
              <a:extLst>
                <a:ext uri="{FF2B5EF4-FFF2-40B4-BE49-F238E27FC236}">
                  <a16:creationId xmlns:a16="http://schemas.microsoft.com/office/drawing/2014/main" xmlns="" id="{5D041DC2-BD5A-4803-AD93-9D0F660B6778}"/>
                </a:ext>
              </a:extLst>
            </p:cNvPr>
            <p:cNvSpPr/>
            <p:nvPr/>
          </p:nvSpPr>
          <p:spPr>
            <a:xfrm>
              <a:off x="363300" y="2015692"/>
              <a:ext cx="75913" cy="79589"/>
            </a:xfrm>
            <a:custGeom>
              <a:avLst/>
              <a:gdLst>
                <a:gd name="connsiteX0" fmla="*/ 17963 w 17965"/>
                <a:gd name="connsiteY0" fmla="*/ 10110 h 18835"/>
                <a:gd name="connsiteX1" fmla="*/ 8283 w 17965"/>
                <a:gd name="connsiteY1" fmla="*/ 0 h 18835"/>
                <a:gd name="connsiteX2" fmla="*/ 3012 w 17965"/>
                <a:gd name="connsiteY2" fmla="*/ 16241 h 18835"/>
                <a:gd name="connsiteX3" fmla="*/ 17963 w 17965"/>
                <a:gd name="connsiteY3" fmla="*/ 10110 h 18835"/>
              </a:gdLst>
              <a:ahLst/>
              <a:cxnLst>
                <a:cxn ang="0">
                  <a:pos x="connsiteX0" y="connsiteY0"/>
                </a:cxn>
                <a:cxn ang="0">
                  <a:pos x="connsiteX1" y="connsiteY1"/>
                </a:cxn>
                <a:cxn ang="0">
                  <a:pos x="connsiteX2" y="connsiteY2"/>
                </a:cxn>
                <a:cxn ang="0">
                  <a:pos x="connsiteX3" y="connsiteY3"/>
                </a:cxn>
              </a:cxnLst>
              <a:rect l="l" t="t" r="r" b="b"/>
              <a:pathLst>
                <a:path w="17965" h="18835">
                  <a:moveTo>
                    <a:pt x="17963" y="10110"/>
                  </a:moveTo>
                  <a:cubicBezTo>
                    <a:pt x="18070" y="6023"/>
                    <a:pt x="15166" y="108"/>
                    <a:pt x="8283" y="0"/>
                  </a:cubicBezTo>
                  <a:cubicBezTo>
                    <a:pt x="-322" y="753"/>
                    <a:pt x="-2473" y="10971"/>
                    <a:pt x="3012" y="16241"/>
                  </a:cubicBezTo>
                  <a:cubicBezTo>
                    <a:pt x="8713" y="21726"/>
                    <a:pt x="17748" y="17962"/>
                    <a:pt x="17963" y="101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0" name="任意多边形: 形状 1067">
              <a:extLst>
                <a:ext uri="{FF2B5EF4-FFF2-40B4-BE49-F238E27FC236}">
                  <a16:creationId xmlns:a16="http://schemas.microsoft.com/office/drawing/2014/main" xmlns="" id="{6A0D853E-A095-4528-AB53-BF61E02A2343}"/>
                </a:ext>
              </a:extLst>
            </p:cNvPr>
            <p:cNvSpPr/>
            <p:nvPr/>
          </p:nvSpPr>
          <p:spPr>
            <a:xfrm>
              <a:off x="652842" y="2006146"/>
              <a:ext cx="76340" cy="79619"/>
            </a:xfrm>
            <a:custGeom>
              <a:avLst/>
              <a:gdLst>
                <a:gd name="connsiteX0" fmla="*/ 18063 w 18066"/>
                <a:gd name="connsiteY0" fmla="*/ 10003 h 18842"/>
                <a:gd name="connsiteX1" fmla="*/ 7845 w 18066"/>
                <a:gd name="connsiteY1" fmla="*/ 0 h 18842"/>
                <a:gd name="connsiteX2" fmla="*/ 3435 w 18066"/>
                <a:gd name="connsiteY2" fmla="*/ 16348 h 18842"/>
                <a:gd name="connsiteX3" fmla="*/ 18063 w 18066"/>
                <a:gd name="connsiteY3" fmla="*/ 10003 h 18842"/>
              </a:gdLst>
              <a:ahLst/>
              <a:cxnLst>
                <a:cxn ang="0">
                  <a:pos x="connsiteX0" y="connsiteY0"/>
                </a:cxn>
                <a:cxn ang="0">
                  <a:pos x="connsiteX1" y="connsiteY1"/>
                </a:cxn>
                <a:cxn ang="0">
                  <a:pos x="connsiteX2" y="connsiteY2"/>
                </a:cxn>
                <a:cxn ang="0">
                  <a:pos x="connsiteX3" y="connsiteY3"/>
                </a:cxn>
              </a:cxnLst>
              <a:rect l="l" t="t" r="r" b="b"/>
              <a:pathLst>
                <a:path w="18066" h="18842">
                  <a:moveTo>
                    <a:pt x="18063" y="10003"/>
                  </a:moveTo>
                  <a:cubicBezTo>
                    <a:pt x="17955" y="5916"/>
                    <a:pt x="14621" y="108"/>
                    <a:pt x="7845" y="0"/>
                  </a:cubicBezTo>
                  <a:cubicBezTo>
                    <a:pt x="-759" y="753"/>
                    <a:pt x="-2373" y="11078"/>
                    <a:pt x="3435" y="16348"/>
                  </a:cubicBezTo>
                  <a:cubicBezTo>
                    <a:pt x="9458" y="21726"/>
                    <a:pt x="18278" y="17854"/>
                    <a:pt x="18063" y="100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1" name="任意多边形: 形状 1068">
              <a:extLst>
                <a:ext uri="{FF2B5EF4-FFF2-40B4-BE49-F238E27FC236}">
                  <a16:creationId xmlns:a16="http://schemas.microsoft.com/office/drawing/2014/main" xmlns="" id="{2CE8D02A-1780-4C28-A8C1-63B6454BD6EF}"/>
                </a:ext>
              </a:extLst>
            </p:cNvPr>
            <p:cNvSpPr/>
            <p:nvPr/>
          </p:nvSpPr>
          <p:spPr>
            <a:xfrm>
              <a:off x="939967" y="1993875"/>
              <a:ext cx="75723" cy="79306"/>
            </a:xfrm>
            <a:custGeom>
              <a:avLst/>
              <a:gdLst>
                <a:gd name="connsiteX0" fmla="*/ 17874 w 17920"/>
                <a:gd name="connsiteY0" fmla="*/ 9895 h 18768"/>
                <a:gd name="connsiteX1" fmla="*/ 7226 w 17920"/>
                <a:gd name="connsiteY1" fmla="*/ 0 h 18768"/>
                <a:gd name="connsiteX2" fmla="*/ 3892 w 17920"/>
                <a:gd name="connsiteY2" fmla="*/ 16348 h 18768"/>
                <a:gd name="connsiteX3" fmla="*/ 17874 w 17920"/>
                <a:gd name="connsiteY3" fmla="*/ 9895 h 18768"/>
              </a:gdLst>
              <a:ahLst/>
              <a:cxnLst>
                <a:cxn ang="0">
                  <a:pos x="connsiteX0" y="connsiteY0"/>
                </a:cxn>
                <a:cxn ang="0">
                  <a:pos x="connsiteX1" y="connsiteY1"/>
                </a:cxn>
                <a:cxn ang="0">
                  <a:pos x="connsiteX2" y="connsiteY2"/>
                </a:cxn>
                <a:cxn ang="0">
                  <a:pos x="connsiteX3" y="connsiteY3"/>
                </a:cxn>
              </a:cxnLst>
              <a:rect l="l" t="t" r="r" b="b"/>
              <a:pathLst>
                <a:path w="17920" h="18768">
                  <a:moveTo>
                    <a:pt x="17874" y="9895"/>
                  </a:moveTo>
                  <a:cubicBezTo>
                    <a:pt x="17444" y="5808"/>
                    <a:pt x="13895" y="0"/>
                    <a:pt x="7226" y="0"/>
                  </a:cubicBezTo>
                  <a:cubicBezTo>
                    <a:pt x="-1271" y="860"/>
                    <a:pt x="-2131" y="11186"/>
                    <a:pt x="3892" y="16348"/>
                  </a:cubicBezTo>
                  <a:cubicBezTo>
                    <a:pt x="10130" y="21619"/>
                    <a:pt x="18627" y="17747"/>
                    <a:pt x="17874"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2" name="任意多边形: 形状 1069">
              <a:extLst>
                <a:ext uri="{FF2B5EF4-FFF2-40B4-BE49-F238E27FC236}">
                  <a16:creationId xmlns:a16="http://schemas.microsoft.com/office/drawing/2014/main" xmlns="" id="{72A7AFD4-52BA-4781-A7BE-DCF684D86ACC}"/>
                </a:ext>
              </a:extLst>
            </p:cNvPr>
            <p:cNvSpPr/>
            <p:nvPr/>
          </p:nvSpPr>
          <p:spPr>
            <a:xfrm>
              <a:off x="1222255" y="1978422"/>
              <a:ext cx="75558" cy="79040"/>
            </a:xfrm>
            <a:custGeom>
              <a:avLst/>
              <a:gdLst>
                <a:gd name="connsiteX0" fmla="*/ 5170 w 17881"/>
                <a:gd name="connsiteY0" fmla="*/ 16886 h 18705"/>
                <a:gd name="connsiteX1" fmla="*/ 17754 w 17881"/>
                <a:gd name="connsiteY1" fmla="*/ 9788 h 18705"/>
                <a:gd name="connsiteX2" fmla="*/ 6676 w 17881"/>
                <a:gd name="connsiteY2" fmla="*/ 0 h 18705"/>
                <a:gd name="connsiteX3" fmla="*/ 5815 w 17881"/>
                <a:gd name="connsiteY3" fmla="*/ 108 h 18705"/>
                <a:gd name="connsiteX4" fmla="*/ 5170 w 17881"/>
                <a:gd name="connsiteY4" fmla="*/ 16886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1" h="18705">
                  <a:moveTo>
                    <a:pt x="5170" y="16886"/>
                  </a:moveTo>
                  <a:cubicBezTo>
                    <a:pt x="11623" y="21296"/>
                    <a:pt x="18937" y="17209"/>
                    <a:pt x="17754" y="9788"/>
                  </a:cubicBezTo>
                  <a:cubicBezTo>
                    <a:pt x="17109" y="5700"/>
                    <a:pt x="13237" y="0"/>
                    <a:pt x="6676" y="0"/>
                  </a:cubicBezTo>
                  <a:cubicBezTo>
                    <a:pt x="6461" y="0"/>
                    <a:pt x="6031" y="108"/>
                    <a:pt x="5815" y="108"/>
                  </a:cubicBezTo>
                  <a:cubicBezTo>
                    <a:pt x="-1606" y="1398"/>
                    <a:pt x="-2036" y="11939"/>
                    <a:pt x="5170" y="168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3" name="任意多边形: 形状 1070">
              <a:extLst>
                <a:ext uri="{FF2B5EF4-FFF2-40B4-BE49-F238E27FC236}">
                  <a16:creationId xmlns:a16="http://schemas.microsoft.com/office/drawing/2014/main" xmlns="" id="{3ED14536-C6F1-4845-80FD-11455D0D0EA0}"/>
                </a:ext>
              </a:extLst>
            </p:cNvPr>
            <p:cNvSpPr/>
            <p:nvPr/>
          </p:nvSpPr>
          <p:spPr>
            <a:xfrm>
              <a:off x="1496952" y="1959783"/>
              <a:ext cx="74928" cy="79158"/>
            </a:xfrm>
            <a:custGeom>
              <a:avLst/>
              <a:gdLst>
                <a:gd name="connsiteX0" fmla="*/ 17495 w 17732"/>
                <a:gd name="connsiteY0" fmla="*/ 9681 h 18733"/>
                <a:gd name="connsiteX1" fmla="*/ 6094 w 17732"/>
                <a:gd name="connsiteY1" fmla="*/ 2 h 18733"/>
                <a:gd name="connsiteX2" fmla="*/ 5234 w 17732"/>
                <a:gd name="connsiteY2" fmla="*/ 109 h 18733"/>
                <a:gd name="connsiteX3" fmla="*/ 5664 w 17732"/>
                <a:gd name="connsiteY3" fmla="*/ 16888 h 18733"/>
                <a:gd name="connsiteX4" fmla="*/ 17495 w 17732"/>
                <a:gd name="connsiteY4" fmla="*/ 9681 h 18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2" h="18733">
                  <a:moveTo>
                    <a:pt x="17495" y="9681"/>
                  </a:moveTo>
                  <a:cubicBezTo>
                    <a:pt x="16634" y="5594"/>
                    <a:pt x="12547" y="-106"/>
                    <a:pt x="6094" y="2"/>
                  </a:cubicBezTo>
                  <a:cubicBezTo>
                    <a:pt x="5879" y="2"/>
                    <a:pt x="5556" y="109"/>
                    <a:pt x="5234" y="109"/>
                  </a:cubicBezTo>
                  <a:cubicBezTo>
                    <a:pt x="-1973" y="1507"/>
                    <a:pt x="-1650" y="12048"/>
                    <a:pt x="5664" y="16888"/>
                  </a:cubicBezTo>
                  <a:cubicBezTo>
                    <a:pt x="12225" y="21405"/>
                    <a:pt x="19108" y="17103"/>
                    <a:pt x="17495" y="96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4" name="任意多边形: 形状 1071">
              <a:extLst>
                <a:ext uri="{FF2B5EF4-FFF2-40B4-BE49-F238E27FC236}">
                  <a16:creationId xmlns:a16="http://schemas.microsoft.com/office/drawing/2014/main" xmlns="" id="{01D900DD-4D82-4C64-9A0C-0E31F7A33728}"/>
                </a:ext>
              </a:extLst>
            </p:cNvPr>
            <p:cNvSpPr/>
            <p:nvPr/>
          </p:nvSpPr>
          <p:spPr>
            <a:xfrm>
              <a:off x="1760596" y="1938875"/>
              <a:ext cx="70893" cy="78478"/>
            </a:xfrm>
            <a:custGeom>
              <a:avLst/>
              <a:gdLst>
                <a:gd name="connsiteX0" fmla="*/ 5116 w 16777"/>
                <a:gd name="connsiteY0" fmla="*/ 2 h 18572"/>
                <a:gd name="connsiteX1" fmla="*/ 4363 w 16777"/>
                <a:gd name="connsiteY1" fmla="*/ 109 h 18572"/>
                <a:gd name="connsiteX2" fmla="*/ 6730 w 16777"/>
                <a:gd name="connsiteY2" fmla="*/ 17318 h 18572"/>
                <a:gd name="connsiteX3" fmla="*/ 16410 w 16777"/>
                <a:gd name="connsiteY3" fmla="*/ 9466 h 18572"/>
                <a:gd name="connsiteX4" fmla="*/ 5116 w 16777"/>
                <a:gd name="connsiteY4" fmla="*/ 2 h 18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7" h="18572">
                  <a:moveTo>
                    <a:pt x="5116" y="2"/>
                  </a:moveTo>
                  <a:cubicBezTo>
                    <a:pt x="4901" y="2"/>
                    <a:pt x="4578" y="109"/>
                    <a:pt x="4363" y="109"/>
                  </a:cubicBezTo>
                  <a:cubicBezTo>
                    <a:pt x="-2520" y="1615"/>
                    <a:pt x="-907" y="13016"/>
                    <a:pt x="6730" y="17318"/>
                  </a:cubicBezTo>
                  <a:cubicBezTo>
                    <a:pt x="12968" y="20867"/>
                    <a:pt x="18238" y="16458"/>
                    <a:pt x="16410" y="9466"/>
                  </a:cubicBezTo>
                  <a:cubicBezTo>
                    <a:pt x="15226" y="5487"/>
                    <a:pt x="11032" y="-106"/>
                    <a:pt x="5116"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5" name="任意多边形: 形状 1072">
              <a:extLst>
                <a:ext uri="{FF2B5EF4-FFF2-40B4-BE49-F238E27FC236}">
                  <a16:creationId xmlns:a16="http://schemas.microsoft.com/office/drawing/2014/main" xmlns="" id="{124B39E9-238B-4BB3-91CE-913AC74F2977}"/>
                </a:ext>
              </a:extLst>
            </p:cNvPr>
            <p:cNvSpPr/>
            <p:nvPr/>
          </p:nvSpPr>
          <p:spPr>
            <a:xfrm>
              <a:off x="1999862" y="1916132"/>
              <a:ext cx="66443" cy="78444"/>
            </a:xfrm>
            <a:custGeom>
              <a:avLst/>
              <a:gdLst>
                <a:gd name="connsiteX0" fmla="*/ 2809 w 15724"/>
                <a:gd name="connsiteY0" fmla="*/ 329 h 18564"/>
                <a:gd name="connsiteX1" fmla="*/ 7756 w 15724"/>
                <a:gd name="connsiteY1" fmla="*/ 17753 h 18564"/>
                <a:gd name="connsiteX2" fmla="*/ 15070 w 15724"/>
                <a:gd name="connsiteY2" fmla="*/ 9471 h 18564"/>
                <a:gd name="connsiteX3" fmla="*/ 3992 w 15724"/>
                <a:gd name="connsiteY3" fmla="*/ 6 h 18564"/>
                <a:gd name="connsiteX4" fmla="*/ 2809 w 15724"/>
                <a:gd name="connsiteY4" fmla="*/ 329 h 18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4" h="18564">
                  <a:moveTo>
                    <a:pt x="2809" y="329"/>
                  </a:moveTo>
                  <a:cubicBezTo>
                    <a:pt x="-2784" y="2695"/>
                    <a:pt x="550" y="14203"/>
                    <a:pt x="7756" y="17753"/>
                  </a:cubicBezTo>
                  <a:cubicBezTo>
                    <a:pt x="13457" y="20442"/>
                    <a:pt x="17329" y="16139"/>
                    <a:pt x="15070" y="9471"/>
                  </a:cubicBezTo>
                  <a:cubicBezTo>
                    <a:pt x="13779" y="5384"/>
                    <a:pt x="9477" y="-209"/>
                    <a:pt x="3992" y="6"/>
                  </a:cubicBezTo>
                  <a:cubicBezTo>
                    <a:pt x="3777" y="114"/>
                    <a:pt x="3239" y="221"/>
                    <a:pt x="2809"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6" name="任意多边形: 形状 1073">
              <a:extLst>
                <a:ext uri="{FF2B5EF4-FFF2-40B4-BE49-F238E27FC236}">
                  <a16:creationId xmlns:a16="http://schemas.microsoft.com/office/drawing/2014/main" xmlns="" id="{60F3604B-EF3A-4F68-97C7-C535975C0650}"/>
                </a:ext>
              </a:extLst>
            </p:cNvPr>
            <p:cNvSpPr/>
            <p:nvPr/>
          </p:nvSpPr>
          <p:spPr>
            <a:xfrm>
              <a:off x="2214599" y="1892046"/>
              <a:ext cx="62860" cy="77899"/>
            </a:xfrm>
            <a:custGeom>
              <a:avLst/>
              <a:gdLst>
                <a:gd name="connsiteX0" fmla="*/ 2112 w 14876"/>
                <a:gd name="connsiteY0" fmla="*/ 329 h 18435"/>
                <a:gd name="connsiteX1" fmla="*/ 8781 w 14876"/>
                <a:gd name="connsiteY1" fmla="*/ 17968 h 18435"/>
                <a:gd name="connsiteX2" fmla="*/ 13943 w 14876"/>
                <a:gd name="connsiteY2" fmla="*/ 9363 h 18435"/>
                <a:gd name="connsiteX3" fmla="*/ 13943 w 14876"/>
                <a:gd name="connsiteY3" fmla="*/ 9363 h 18435"/>
                <a:gd name="connsiteX4" fmla="*/ 3188 w 14876"/>
                <a:gd name="connsiteY4" fmla="*/ 6 h 18435"/>
                <a:gd name="connsiteX5" fmla="*/ 2112 w 14876"/>
                <a:gd name="connsiteY5" fmla="*/ 329 h 1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76" h="18435">
                  <a:moveTo>
                    <a:pt x="2112" y="329"/>
                  </a:moveTo>
                  <a:cubicBezTo>
                    <a:pt x="-2943" y="2802"/>
                    <a:pt x="1790" y="15171"/>
                    <a:pt x="8781" y="17968"/>
                  </a:cubicBezTo>
                  <a:cubicBezTo>
                    <a:pt x="13728" y="19904"/>
                    <a:pt x="16417" y="15602"/>
                    <a:pt x="13943" y="9363"/>
                  </a:cubicBezTo>
                  <a:lnTo>
                    <a:pt x="13943" y="9363"/>
                  </a:lnTo>
                  <a:cubicBezTo>
                    <a:pt x="12438" y="5384"/>
                    <a:pt x="8028" y="-209"/>
                    <a:pt x="3188" y="6"/>
                  </a:cubicBezTo>
                  <a:cubicBezTo>
                    <a:pt x="2865" y="6"/>
                    <a:pt x="2435" y="114"/>
                    <a:pt x="2112"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7" name="任意多边形: 形状 1074">
              <a:extLst>
                <a:ext uri="{FF2B5EF4-FFF2-40B4-BE49-F238E27FC236}">
                  <a16:creationId xmlns:a16="http://schemas.microsoft.com/office/drawing/2014/main" xmlns="" id="{48ED0E1E-CDDE-49C7-B71F-FAD562A21F21}"/>
                </a:ext>
              </a:extLst>
            </p:cNvPr>
            <p:cNvSpPr/>
            <p:nvPr/>
          </p:nvSpPr>
          <p:spPr>
            <a:xfrm>
              <a:off x="2403103" y="1866139"/>
              <a:ext cx="59653" cy="77447"/>
            </a:xfrm>
            <a:custGeom>
              <a:avLst/>
              <a:gdLst>
                <a:gd name="connsiteX0" fmla="*/ 12893 w 14117"/>
                <a:gd name="connsiteY0" fmla="*/ 9256 h 18328"/>
                <a:gd name="connsiteX1" fmla="*/ 12893 w 14117"/>
                <a:gd name="connsiteY1" fmla="*/ 9256 h 18328"/>
                <a:gd name="connsiteX2" fmla="*/ 2567 w 14117"/>
                <a:gd name="connsiteY2" fmla="*/ 6 h 18328"/>
                <a:gd name="connsiteX3" fmla="*/ 2030 w 14117"/>
                <a:gd name="connsiteY3" fmla="*/ 114 h 18328"/>
                <a:gd name="connsiteX4" fmla="*/ 9021 w 14117"/>
                <a:gd name="connsiteY4" fmla="*/ 17860 h 18328"/>
                <a:gd name="connsiteX5" fmla="*/ 12893 w 14117"/>
                <a:gd name="connsiteY5" fmla="*/ 9256 h 1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7" h="18328">
                  <a:moveTo>
                    <a:pt x="12893" y="9256"/>
                  </a:moveTo>
                  <a:lnTo>
                    <a:pt x="12893" y="9256"/>
                  </a:lnTo>
                  <a:cubicBezTo>
                    <a:pt x="11172" y="5276"/>
                    <a:pt x="6870" y="-209"/>
                    <a:pt x="2567" y="6"/>
                  </a:cubicBezTo>
                  <a:cubicBezTo>
                    <a:pt x="2460" y="6"/>
                    <a:pt x="2245" y="114"/>
                    <a:pt x="2030" y="114"/>
                  </a:cubicBezTo>
                  <a:cubicBezTo>
                    <a:pt x="-3026" y="1942"/>
                    <a:pt x="2137" y="15064"/>
                    <a:pt x="9021" y="17860"/>
                  </a:cubicBezTo>
                  <a:cubicBezTo>
                    <a:pt x="13646" y="19796"/>
                    <a:pt x="15582" y="15494"/>
                    <a:pt x="12893" y="92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8" name="任意多边形: 形状 1075">
              <a:extLst>
                <a:ext uri="{FF2B5EF4-FFF2-40B4-BE49-F238E27FC236}">
                  <a16:creationId xmlns:a16="http://schemas.microsoft.com/office/drawing/2014/main" xmlns="" id="{17E1C74F-7B28-4D27-A6FF-8CEE1A06D26C}"/>
                </a:ext>
              </a:extLst>
            </p:cNvPr>
            <p:cNvSpPr/>
            <p:nvPr/>
          </p:nvSpPr>
          <p:spPr>
            <a:xfrm>
              <a:off x="2566254" y="1839746"/>
              <a:ext cx="56585" cy="76788"/>
            </a:xfrm>
            <a:custGeom>
              <a:avLst/>
              <a:gdLst>
                <a:gd name="connsiteX0" fmla="*/ 1925 w 13391"/>
                <a:gd name="connsiteY0" fmla="*/ 14 h 18172"/>
                <a:gd name="connsiteX1" fmla="*/ 1495 w 13391"/>
                <a:gd name="connsiteY1" fmla="*/ 121 h 18172"/>
                <a:gd name="connsiteX2" fmla="*/ 9992 w 13391"/>
                <a:gd name="connsiteY2" fmla="*/ 17975 h 18172"/>
                <a:gd name="connsiteX3" fmla="*/ 11820 w 13391"/>
                <a:gd name="connsiteY3" fmla="*/ 9156 h 18172"/>
                <a:gd name="connsiteX4" fmla="*/ 1925 w 13391"/>
                <a:gd name="connsiteY4" fmla="*/ 14 h 18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1" h="18172">
                  <a:moveTo>
                    <a:pt x="1925" y="14"/>
                  </a:moveTo>
                  <a:cubicBezTo>
                    <a:pt x="1818" y="14"/>
                    <a:pt x="1603" y="121"/>
                    <a:pt x="1495" y="121"/>
                  </a:cubicBezTo>
                  <a:cubicBezTo>
                    <a:pt x="-3022" y="2057"/>
                    <a:pt x="3539" y="15932"/>
                    <a:pt x="9992" y="17975"/>
                  </a:cubicBezTo>
                  <a:cubicBezTo>
                    <a:pt x="13649" y="19158"/>
                    <a:pt x="14509" y="14856"/>
                    <a:pt x="11820" y="9156"/>
                  </a:cubicBezTo>
                  <a:cubicBezTo>
                    <a:pt x="9777" y="5176"/>
                    <a:pt x="5475" y="-309"/>
                    <a:pt x="1925"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9" name="任意多边形: 形状 1076">
              <a:extLst>
                <a:ext uri="{FF2B5EF4-FFF2-40B4-BE49-F238E27FC236}">
                  <a16:creationId xmlns:a16="http://schemas.microsoft.com/office/drawing/2014/main" xmlns="" id="{4A7BFDCB-66E4-409F-8AD0-BC14C043D9BA}"/>
                </a:ext>
              </a:extLst>
            </p:cNvPr>
            <p:cNvSpPr/>
            <p:nvPr/>
          </p:nvSpPr>
          <p:spPr>
            <a:xfrm>
              <a:off x="2702855" y="1812022"/>
              <a:ext cx="53483" cy="76331"/>
            </a:xfrm>
            <a:custGeom>
              <a:avLst/>
              <a:gdLst>
                <a:gd name="connsiteX0" fmla="*/ 1219 w 12657"/>
                <a:gd name="connsiteY0" fmla="*/ 14 h 18064"/>
                <a:gd name="connsiteX1" fmla="*/ 896 w 12657"/>
                <a:gd name="connsiteY1" fmla="*/ 121 h 18064"/>
                <a:gd name="connsiteX2" fmla="*/ 10039 w 12657"/>
                <a:gd name="connsiteY2" fmla="*/ 17868 h 18064"/>
                <a:gd name="connsiteX3" fmla="*/ 10576 w 12657"/>
                <a:gd name="connsiteY3" fmla="*/ 9048 h 18064"/>
                <a:gd name="connsiteX4" fmla="*/ 1219 w 12657"/>
                <a:gd name="connsiteY4" fmla="*/ 14 h 18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57" h="18064">
                  <a:moveTo>
                    <a:pt x="1219" y="14"/>
                  </a:moveTo>
                  <a:cubicBezTo>
                    <a:pt x="1112" y="14"/>
                    <a:pt x="1004" y="121"/>
                    <a:pt x="896" y="121"/>
                  </a:cubicBezTo>
                  <a:cubicBezTo>
                    <a:pt x="-2545" y="2057"/>
                    <a:pt x="4661" y="15932"/>
                    <a:pt x="10039" y="17868"/>
                  </a:cubicBezTo>
                  <a:cubicBezTo>
                    <a:pt x="13265" y="19051"/>
                    <a:pt x="13588" y="14749"/>
                    <a:pt x="10576" y="9048"/>
                  </a:cubicBezTo>
                  <a:cubicBezTo>
                    <a:pt x="8425" y="5176"/>
                    <a:pt x="4231" y="-309"/>
                    <a:pt x="1219"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90" name="任意多边形: 形状 1077">
              <a:extLst>
                <a:ext uri="{FF2B5EF4-FFF2-40B4-BE49-F238E27FC236}">
                  <a16:creationId xmlns:a16="http://schemas.microsoft.com/office/drawing/2014/main" xmlns="" id="{E57B7636-79EF-4C86-805A-79866EE48577}"/>
                </a:ext>
              </a:extLst>
            </p:cNvPr>
            <p:cNvSpPr/>
            <p:nvPr/>
          </p:nvSpPr>
          <p:spPr>
            <a:xfrm>
              <a:off x="2811541" y="1783846"/>
              <a:ext cx="50897" cy="76154"/>
            </a:xfrm>
            <a:custGeom>
              <a:avLst/>
              <a:gdLst>
                <a:gd name="connsiteX0" fmla="*/ 10561 w 12045"/>
                <a:gd name="connsiteY0" fmla="*/ 17976 h 18022"/>
                <a:gd name="connsiteX1" fmla="*/ 9486 w 12045"/>
                <a:gd name="connsiteY1" fmla="*/ 9049 h 18022"/>
                <a:gd name="connsiteX2" fmla="*/ 774 w 12045"/>
                <a:gd name="connsiteY2" fmla="*/ 14 h 18022"/>
                <a:gd name="connsiteX3" fmla="*/ 559 w 12045"/>
                <a:gd name="connsiteY3" fmla="*/ 121 h 18022"/>
                <a:gd name="connsiteX4" fmla="*/ 10561 w 12045"/>
                <a:gd name="connsiteY4" fmla="*/ 17976 h 18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45" h="18022">
                  <a:moveTo>
                    <a:pt x="10561" y="17976"/>
                  </a:moveTo>
                  <a:cubicBezTo>
                    <a:pt x="12927" y="18513"/>
                    <a:pt x="12390" y="14319"/>
                    <a:pt x="9486" y="9049"/>
                  </a:cubicBezTo>
                  <a:cubicBezTo>
                    <a:pt x="7334" y="5069"/>
                    <a:pt x="3140" y="-309"/>
                    <a:pt x="774" y="14"/>
                  </a:cubicBezTo>
                  <a:cubicBezTo>
                    <a:pt x="666" y="14"/>
                    <a:pt x="559" y="121"/>
                    <a:pt x="559" y="121"/>
                  </a:cubicBezTo>
                  <a:cubicBezTo>
                    <a:pt x="-2238" y="2165"/>
                    <a:pt x="6151" y="17008"/>
                    <a:pt x="10561" y="179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91" name="任意多边形: 形状 1078">
              <a:extLst>
                <a:ext uri="{FF2B5EF4-FFF2-40B4-BE49-F238E27FC236}">
                  <a16:creationId xmlns:a16="http://schemas.microsoft.com/office/drawing/2014/main" xmlns="" id="{F5272C6E-925E-47A7-9F24-33D5BCD64A2C}"/>
                </a:ext>
              </a:extLst>
            </p:cNvPr>
            <p:cNvSpPr/>
            <p:nvPr/>
          </p:nvSpPr>
          <p:spPr>
            <a:xfrm>
              <a:off x="2891671" y="1755623"/>
              <a:ext cx="49182" cy="75744"/>
            </a:xfrm>
            <a:custGeom>
              <a:avLst/>
              <a:gdLst>
                <a:gd name="connsiteX0" fmla="*/ 418 w 11639"/>
                <a:gd name="connsiteY0" fmla="*/ 24 h 17925"/>
                <a:gd name="connsiteX1" fmla="*/ 10743 w 11639"/>
                <a:gd name="connsiteY1" fmla="*/ 17879 h 17925"/>
                <a:gd name="connsiteX2" fmla="*/ 8485 w 11639"/>
                <a:gd name="connsiteY2" fmla="*/ 8951 h 17925"/>
                <a:gd name="connsiteX3" fmla="*/ 418 w 11639"/>
                <a:gd name="connsiteY3" fmla="*/ 24 h 17925"/>
              </a:gdLst>
              <a:ahLst/>
              <a:cxnLst>
                <a:cxn ang="0">
                  <a:pos x="connsiteX0" y="connsiteY0"/>
                </a:cxn>
                <a:cxn ang="0">
                  <a:pos x="connsiteX1" y="connsiteY1"/>
                </a:cxn>
                <a:cxn ang="0">
                  <a:pos x="connsiteX2" y="connsiteY2"/>
                </a:cxn>
                <a:cxn ang="0">
                  <a:pos x="connsiteX3" y="connsiteY3"/>
                </a:cxn>
              </a:cxnLst>
              <a:rect l="l" t="t" r="r" b="b"/>
              <a:pathLst>
                <a:path w="11639" h="17925">
                  <a:moveTo>
                    <a:pt x="418" y="24"/>
                  </a:moveTo>
                  <a:cubicBezTo>
                    <a:pt x="-2164" y="1960"/>
                    <a:pt x="7947" y="17126"/>
                    <a:pt x="10743" y="17879"/>
                  </a:cubicBezTo>
                  <a:cubicBezTo>
                    <a:pt x="12572" y="18416"/>
                    <a:pt x="11496" y="14222"/>
                    <a:pt x="8485" y="8951"/>
                  </a:cubicBezTo>
                  <a:cubicBezTo>
                    <a:pt x="6226" y="4972"/>
                    <a:pt x="2246" y="-406"/>
                    <a:pt x="418" y="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92" name="任意多边形: 形状 1079">
              <a:extLst>
                <a:ext uri="{FF2B5EF4-FFF2-40B4-BE49-F238E27FC236}">
                  <a16:creationId xmlns:a16="http://schemas.microsoft.com/office/drawing/2014/main" xmlns="" id="{B00851AD-1B3C-4F62-8D86-5AF853F2AD19}"/>
                </a:ext>
              </a:extLst>
            </p:cNvPr>
            <p:cNvSpPr/>
            <p:nvPr/>
          </p:nvSpPr>
          <p:spPr>
            <a:xfrm>
              <a:off x="2944306" y="1727032"/>
              <a:ext cx="47369" cy="75245"/>
            </a:xfrm>
            <a:custGeom>
              <a:avLst/>
              <a:gdLst>
                <a:gd name="connsiteX0" fmla="*/ 10764 w 11210"/>
                <a:gd name="connsiteY0" fmla="*/ 17761 h 17807"/>
                <a:gd name="connsiteX1" fmla="*/ 7322 w 11210"/>
                <a:gd name="connsiteY1" fmla="*/ 8941 h 17807"/>
                <a:gd name="connsiteX2" fmla="*/ 116 w 11210"/>
                <a:gd name="connsiteY2" fmla="*/ 14 h 17807"/>
                <a:gd name="connsiteX3" fmla="*/ 10764 w 11210"/>
                <a:gd name="connsiteY3" fmla="*/ 17761 h 17807"/>
              </a:gdLst>
              <a:ahLst/>
              <a:cxnLst>
                <a:cxn ang="0">
                  <a:pos x="connsiteX0" y="connsiteY0"/>
                </a:cxn>
                <a:cxn ang="0">
                  <a:pos x="connsiteX1" y="connsiteY1"/>
                </a:cxn>
                <a:cxn ang="0">
                  <a:pos x="connsiteX2" y="connsiteY2"/>
                </a:cxn>
                <a:cxn ang="0">
                  <a:pos x="connsiteX3" y="connsiteY3"/>
                </a:cxn>
              </a:cxnLst>
              <a:rect l="l" t="t" r="r" b="b"/>
              <a:pathLst>
                <a:path w="11210" h="17807">
                  <a:moveTo>
                    <a:pt x="10764" y="17761"/>
                  </a:moveTo>
                  <a:cubicBezTo>
                    <a:pt x="12054" y="18298"/>
                    <a:pt x="10441" y="14104"/>
                    <a:pt x="7322" y="8941"/>
                  </a:cubicBezTo>
                  <a:cubicBezTo>
                    <a:pt x="4956" y="5069"/>
                    <a:pt x="1191" y="-309"/>
                    <a:pt x="116" y="14"/>
                  </a:cubicBezTo>
                  <a:cubicBezTo>
                    <a:pt x="-1175" y="1950"/>
                    <a:pt x="8720" y="16900"/>
                    <a:pt x="10764" y="17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93" name="任意多边形: 形状 1080">
              <a:extLst>
                <a:ext uri="{FF2B5EF4-FFF2-40B4-BE49-F238E27FC236}">
                  <a16:creationId xmlns:a16="http://schemas.microsoft.com/office/drawing/2014/main" xmlns="" id="{664B6129-E9C0-4B2C-9B51-A4C11970A721}"/>
                </a:ext>
              </a:extLst>
            </p:cNvPr>
            <p:cNvSpPr/>
            <p:nvPr/>
          </p:nvSpPr>
          <p:spPr>
            <a:xfrm>
              <a:off x="2966608" y="1698459"/>
              <a:ext cx="46811" cy="74535"/>
            </a:xfrm>
            <a:custGeom>
              <a:avLst/>
              <a:gdLst>
                <a:gd name="connsiteX0" fmla="*/ 11078 w 11078"/>
                <a:gd name="connsiteY0" fmla="*/ 17639 h 17639"/>
                <a:gd name="connsiteX1" fmla="*/ 6346 w 11078"/>
                <a:gd name="connsiteY1" fmla="*/ 8820 h 17639"/>
                <a:gd name="connsiteX2" fmla="*/ 0 w 11078"/>
                <a:gd name="connsiteY2" fmla="*/ 0 h 17639"/>
                <a:gd name="connsiteX3" fmla="*/ 11078 w 11078"/>
                <a:gd name="connsiteY3" fmla="*/ 17639 h 17639"/>
              </a:gdLst>
              <a:ahLst/>
              <a:cxnLst>
                <a:cxn ang="0">
                  <a:pos x="connsiteX0" y="connsiteY0"/>
                </a:cxn>
                <a:cxn ang="0">
                  <a:pos x="connsiteX1" y="connsiteY1"/>
                </a:cxn>
                <a:cxn ang="0">
                  <a:pos x="connsiteX2" y="connsiteY2"/>
                </a:cxn>
                <a:cxn ang="0">
                  <a:pos x="connsiteX3" y="connsiteY3"/>
                </a:cxn>
              </a:cxnLst>
              <a:rect l="l" t="t" r="r" b="b"/>
              <a:pathLst>
                <a:path w="11078" h="17639">
                  <a:moveTo>
                    <a:pt x="11078" y="17639"/>
                  </a:moveTo>
                  <a:cubicBezTo>
                    <a:pt x="11078" y="16671"/>
                    <a:pt x="7959" y="11401"/>
                    <a:pt x="6346" y="8820"/>
                  </a:cubicBezTo>
                  <a:cubicBezTo>
                    <a:pt x="6238" y="8712"/>
                    <a:pt x="860" y="0"/>
                    <a:pt x="0" y="0"/>
                  </a:cubicBezTo>
                  <a:cubicBezTo>
                    <a:pt x="0" y="1183"/>
                    <a:pt x="9680" y="17639"/>
                    <a:pt x="11078" y="176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0" name="任意多边形: 形状 1097">
              <a:extLst>
                <a:ext uri="{FF2B5EF4-FFF2-40B4-BE49-F238E27FC236}">
                  <a16:creationId xmlns:a16="http://schemas.microsoft.com/office/drawing/2014/main" xmlns="" id="{98AAF2C0-3C72-4FF2-BE4C-DCD5A7372350}"/>
                </a:ext>
              </a:extLst>
            </p:cNvPr>
            <p:cNvSpPr/>
            <p:nvPr/>
          </p:nvSpPr>
          <p:spPr>
            <a:xfrm>
              <a:off x="238184" y="2170670"/>
              <a:ext cx="77903" cy="81732"/>
            </a:xfrm>
            <a:custGeom>
              <a:avLst/>
              <a:gdLst>
                <a:gd name="connsiteX0" fmla="*/ 8852 w 18436"/>
                <a:gd name="connsiteY0" fmla="*/ 0 h 19342"/>
                <a:gd name="connsiteX1" fmla="*/ 2291 w 18436"/>
                <a:gd name="connsiteY1" fmla="*/ 16026 h 19342"/>
                <a:gd name="connsiteX2" fmla="*/ 18425 w 18436"/>
                <a:gd name="connsiteY2" fmla="*/ 10433 h 19342"/>
                <a:gd name="connsiteX3" fmla="*/ 8852 w 18436"/>
                <a:gd name="connsiteY3" fmla="*/ 0 h 19342"/>
              </a:gdLst>
              <a:ahLst/>
              <a:cxnLst>
                <a:cxn ang="0">
                  <a:pos x="connsiteX0" y="connsiteY0"/>
                </a:cxn>
                <a:cxn ang="0">
                  <a:pos x="connsiteX1" y="connsiteY1"/>
                </a:cxn>
                <a:cxn ang="0">
                  <a:pos x="connsiteX2" y="connsiteY2"/>
                </a:cxn>
                <a:cxn ang="0">
                  <a:pos x="connsiteX3" y="connsiteY3"/>
                </a:cxn>
              </a:cxnLst>
              <a:rect l="l" t="t" r="r" b="b"/>
              <a:pathLst>
                <a:path w="18436" h="19342">
                  <a:moveTo>
                    <a:pt x="8852" y="0"/>
                  </a:moveTo>
                  <a:cubicBezTo>
                    <a:pt x="355" y="645"/>
                    <a:pt x="-2441" y="10325"/>
                    <a:pt x="2291" y="16026"/>
                  </a:cubicBezTo>
                  <a:cubicBezTo>
                    <a:pt x="7777" y="22479"/>
                    <a:pt x="17994" y="18930"/>
                    <a:pt x="18425" y="10433"/>
                  </a:cubicBezTo>
                  <a:cubicBezTo>
                    <a:pt x="18640" y="6238"/>
                    <a:pt x="15843" y="215"/>
                    <a:pt x="88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1" name="任意多边形: 形状 1098">
              <a:extLst>
                <a:ext uri="{FF2B5EF4-FFF2-40B4-BE49-F238E27FC236}">
                  <a16:creationId xmlns:a16="http://schemas.microsoft.com/office/drawing/2014/main" xmlns="" id="{AB3B280A-A884-475B-B095-BBEEF4AB7CD0}"/>
                </a:ext>
              </a:extLst>
            </p:cNvPr>
            <p:cNvSpPr/>
            <p:nvPr/>
          </p:nvSpPr>
          <p:spPr>
            <a:xfrm>
              <a:off x="536697" y="2162489"/>
              <a:ext cx="78389" cy="81575"/>
            </a:xfrm>
            <a:custGeom>
              <a:avLst/>
              <a:gdLst>
                <a:gd name="connsiteX0" fmla="*/ 18552 w 18551"/>
                <a:gd name="connsiteY0" fmla="*/ 10325 h 19305"/>
                <a:gd name="connsiteX1" fmla="*/ 8334 w 18551"/>
                <a:gd name="connsiteY1" fmla="*/ 0 h 19305"/>
                <a:gd name="connsiteX2" fmla="*/ 3279 w 18551"/>
                <a:gd name="connsiteY2" fmla="*/ 16671 h 19305"/>
                <a:gd name="connsiteX3" fmla="*/ 18552 w 18551"/>
                <a:gd name="connsiteY3" fmla="*/ 10325 h 19305"/>
              </a:gdLst>
              <a:ahLst/>
              <a:cxnLst>
                <a:cxn ang="0">
                  <a:pos x="connsiteX0" y="connsiteY0"/>
                </a:cxn>
                <a:cxn ang="0">
                  <a:pos x="connsiteX1" y="connsiteY1"/>
                </a:cxn>
                <a:cxn ang="0">
                  <a:pos x="connsiteX2" y="connsiteY2"/>
                </a:cxn>
                <a:cxn ang="0">
                  <a:pos x="connsiteX3" y="connsiteY3"/>
                </a:cxn>
              </a:cxnLst>
              <a:rect l="l" t="t" r="r" b="b"/>
              <a:pathLst>
                <a:path w="18551" h="19305">
                  <a:moveTo>
                    <a:pt x="18552" y="10325"/>
                  </a:moveTo>
                  <a:cubicBezTo>
                    <a:pt x="18552" y="6131"/>
                    <a:pt x="15433" y="108"/>
                    <a:pt x="8334" y="0"/>
                  </a:cubicBezTo>
                  <a:cubicBezTo>
                    <a:pt x="-486" y="753"/>
                    <a:pt x="-2529" y="11293"/>
                    <a:pt x="3279" y="16671"/>
                  </a:cubicBezTo>
                  <a:cubicBezTo>
                    <a:pt x="9302" y="22264"/>
                    <a:pt x="18552" y="18392"/>
                    <a:pt x="18552"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2" name="任意多边形: 形状 1099">
              <a:extLst>
                <a:ext uri="{FF2B5EF4-FFF2-40B4-BE49-F238E27FC236}">
                  <a16:creationId xmlns:a16="http://schemas.microsoft.com/office/drawing/2014/main" xmlns="" id="{0EA446F4-2003-434C-8333-6CA21ED73EE3}"/>
                </a:ext>
              </a:extLst>
            </p:cNvPr>
            <p:cNvSpPr/>
            <p:nvPr/>
          </p:nvSpPr>
          <p:spPr>
            <a:xfrm>
              <a:off x="834082" y="2151127"/>
              <a:ext cx="77848" cy="81406"/>
            </a:xfrm>
            <a:custGeom>
              <a:avLst/>
              <a:gdLst>
                <a:gd name="connsiteX0" fmla="*/ 18409 w 18423"/>
                <a:gd name="connsiteY0" fmla="*/ 10218 h 19265"/>
                <a:gd name="connsiteX1" fmla="*/ 7761 w 18423"/>
                <a:gd name="connsiteY1" fmla="*/ 0 h 19265"/>
                <a:gd name="connsiteX2" fmla="*/ 3673 w 18423"/>
                <a:gd name="connsiteY2" fmla="*/ 16779 h 19265"/>
                <a:gd name="connsiteX3" fmla="*/ 18409 w 18423"/>
                <a:gd name="connsiteY3" fmla="*/ 10218 h 19265"/>
              </a:gdLst>
              <a:ahLst/>
              <a:cxnLst>
                <a:cxn ang="0">
                  <a:pos x="connsiteX0" y="connsiteY0"/>
                </a:cxn>
                <a:cxn ang="0">
                  <a:pos x="connsiteX1" y="connsiteY1"/>
                </a:cxn>
                <a:cxn ang="0">
                  <a:pos x="connsiteX2" y="connsiteY2"/>
                </a:cxn>
                <a:cxn ang="0">
                  <a:pos x="connsiteX3" y="connsiteY3"/>
                </a:cxn>
              </a:cxnLst>
              <a:rect l="l" t="t" r="r" b="b"/>
              <a:pathLst>
                <a:path w="18423" h="19265">
                  <a:moveTo>
                    <a:pt x="18409" y="10218"/>
                  </a:moveTo>
                  <a:cubicBezTo>
                    <a:pt x="18194" y="6023"/>
                    <a:pt x="14752" y="108"/>
                    <a:pt x="7761" y="0"/>
                  </a:cubicBezTo>
                  <a:cubicBezTo>
                    <a:pt x="-951" y="860"/>
                    <a:pt x="-2350" y="11401"/>
                    <a:pt x="3673" y="16779"/>
                  </a:cubicBezTo>
                  <a:cubicBezTo>
                    <a:pt x="9804" y="22156"/>
                    <a:pt x="18839" y="18284"/>
                    <a:pt x="18409"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3" name="任意多边形: 形状 1100">
              <a:extLst>
                <a:ext uri="{FF2B5EF4-FFF2-40B4-BE49-F238E27FC236}">
                  <a16:creationId xmlns:a16="http://schemas.microsoft.com/office/drawing/2014/main" xmlns="" id="{179B03E2-5E9D-4FA7-8811-0FE2BA12314A}"/>
                </a:ext>
              </a:extLst>
            </p:cNvPr>
            <p:cNvSpPr/>
            <p:nvPr/>
          </p:nvSpPr>
          <p:spPr>
            <a:xfrm>
              <a:off x="1126963" y="2136586"/>
              <a:ext cx="77392" cy="81296"/>
            </a:xfrm>
            <a:custGeom>
              <a:avLst/>
              <a:gdLst>
                <a:gd name="connsiteX0" fmla="*/ 4058 w 18315"/>
                <a:gd name="connsiteY0" fmla="*/ 16779 h 19239"/>
                <a:gd name="connsiteX1" fmla="*/ 18256 w 18315"/>
                <a:gd name="connsiteY1" fmla="*/ 10110 h 19239"/>
                <a:gd name="connsiteX2" fmla="*/ 7285 w 18315"/>
                <a:gd name="connsiteY2" fmla="*/ 0 h 19239"/>
                <a:gd name="connsiteX3" fmla="*/ 4058 w 18315"/>
                <a:gd name="connsiteY3" fmla="*/ 16779 h 19239"/>
              </a:gdLst>
              <a:ahLst/>
              <a:cxnLst>
                <a:cxn ang="0">
                  <a:pos x="connsiteX0" y="connsiteY0"/>
                </a:cxn>
                <a:cxn ang="0">
                  <a:pos x="connsiteX1" y="connsiteY1"/>
                </a:cxn>
                <a:cxn ang="0">
                  <a:pos x="connsiteX2" y="connsiteY2"/>
                </a:cxn>
                <a:cxn ang="0">
                  <a:pos x="connsiteX3" y="connsiteY3"/>
                </a:cxn>
              </a:cxnLst>
              <a:rect l="l" t="t" r="r" b="b"/>
              <a:pathLst>
                <a:path w="18315" h="19239">
                  <a:moveTo>
                    <a:pt x="4058" y="16779"/>
                  </a:moveTo>
                  <a:cubicBezTo>
                    <a:pt x="10512" y="22156"/>
                    <a:pt x="19116" y="18177"/>
                    <a:pt x="18256" y="10110"/>
                  </a:cubicBezTo>
                  <a:cubicBezTo>
                    <a:pt x="17826" y="5916"/>
                    <a:pt x="14169" y="0"/>
                    <a:pt x="7285" y="0"/>
                  </a:cubicBezTo>
                  <a:cubicBezTo>
                    <a:pt x="-1319" y="968"/>
                    <a:pt x="-2180" y="11508"/>
                    <a:pt x="4058" y="1677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4" name="任意多边形: 形状 1101">
              <a:extLst>
                <a:ext uri="{FF2B5EF4-FFF2-40B4-BE49-F238E27FC236}">
                  <a16:creationId xmlns:a16="http://schemas.microsoft.com/office/drawing/2014/main" xmlns="" id="{5358AAA1-5406-4FD3-A3F2-8B74B824401F}"/>
                </a:ext>
              </a:extLst>
            </p:cNvPr>
            <p:cNvSpPr/>
            <p:nvPr/>
          </p:nvSpPr>
          <p:spPr>
            <a:xfrm>
              <a:off x="1413493" y="2118860"/>
              <a:ext cx="76568" cy="80950"/>
            </a:xfrm>
            <a:custGeom>
              <a:avLst/>
              <a:gdLst>
                <a:gd name="connsiteX0" fmla="*/ 6700 w 18120"/>
                <a:gd name="connsiteY0" fmla="*/ 0 h 19157"/>
                <a:gd name="connsiteX1" fmla="*/ 5840 w 18120"/>
                <a:gd name="connsiteY1" fmla="*/ 108 h 19157"/>
                <a:gd name="connsiteX2" fmla="*/ 5302 w 18120"/>
                <a:gd name="connsiteY2" fmla="*/ 17316 h 19157"/>
                <a:gd name="connsiteX3" fmla="*/ 17993 w 18120"/>
                <a:gd name="connsiteY3" fmla="*/ 9895 h 19157"/>
                <a:gd name="connsiteX4" fmla="*/ 6700 w 18120"/>
                <a:gd name="connsiteY4" fmla="*/ 0 h 1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0" h="19157">
                  <a:moveTo>
                    <a:pt x="6700" y="0"/>
                  </a:moveTo>
                  <a:cubicBezTo>
                    <a:pt x="6485" y="0"/>
                    <a:pt x="6055" y="108"/>
                    <a:pt x="5840" y="108"/>
                  </a:cubicBezTo>
                  <a:cubicBezTo>
                    <a:pt x="-1689" y="1506"/>
                    <a:pt x="-2012" y="12261"/>
                    <a:pt x="5302" y="17316"/>
                  </a:cubicBezTo>
                  <a:cubicBezTo>
                    <a:pt x="11863" y="21834"/>
                    <a:pt x="19176" y="17532"/>
                    <a:pt x="17993" y="9895"/>
                  </a:cubicBezTo>
                  <a:cubicBezTo>
                    <a:pt x="17348" y="5808"/>
                    <a:pt x="13476" y="0"/>
                    <a:pt x="670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5" name="任意多边形: 形状 1102">
              <a:extLst>
                <a:ext uri="{FF2B5EF4-FFF2-40B4-BE49-F238E27FC236}">
                  <a16:creationId xmlns:a16="http://schemas.microsoft.com/office/drawing/2014/main" xmlns="" id="{05F44F2A-6CB0-4271-AA28-F02992EAAA24}"/>
                </a:ext>
              </a:extLst>
            </p:cNvPr>
            <p:cNvSpPr/>
            <p:nvPr/>
          </p:nvSpPr>
          <p:spPr>
            <a:xfrm>
              <a:off x="1691347" y="2097947"/>
              <a:ext cx="74172" cy="81123"/>
            </a:xfrm>
            <a:custGeom>
              <a:avLst/>
              <a:gdLst>
                <a:gd name="connsiteX0" fmla="*/ 5693 w 17553"/>
                <a:gd name="connsiteY0" fmla="*/ 17426 h 19198"/>
                <a:gd name="connsiteX1" fmla="*/ 17309 w 17553"/>
                <a:gd name="connsiteY1" fmla="*/ 9897 h 19198"/>
                <a:gd name="connsiteX2" fmla="*/ 5908 w 17553"/>
                <a:gd name="connsiteY2" fmla="*/ 1 h 19198"/>
                <a:gd name="connsiteX3" fmla="*/ 5048 w 17553"/>
                <a:gd name="connsiteY3" fmla="*/ 109 h 19198"/>
                <a:gd name="connsiteX4" fmla="*/ 5693 w 17553"/>
                <a:gd name="connsiteY4" fmla="*/ 17426 h 1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53" h="19198">
                  <a:moveTo>
                    <a:pt x="5693" y="17426"/>
                  </a:moveTo>
                  <a:cubicBezTo>
                    <a:pt x="12254" y="21835"/>
                    <a:pt x="18923" y="17533"/>
                    <a:pt x="17309" y="9897"/>
                  </a:cubicBezTo>
                  <a:cubicBezTo>
                    <a:pt x="16449" y="5702"/>
                    <a:pt x="12254" y="-106"/>
                    <a:pt x="5908" y="1"/>
                  </a:cubicBezTo>
                  <a:cubicBezTo>
                    <a:pt x="5693" y="1"/>
                    <a:pt x="5370" y="109"/>
                    <a:pt x="5048" y="109"/>
                  </a:cubicBezTo>
                  <a:cubicBezTo>
                    <a:pt x="-1943" y="1722"/>
                    <a:pt x="-1621" y="12478"/>
                    <a:pt x="5693" y="174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6" name="任意多边形: 形状 1103">
              <a:extLst>
                <a:ext uri="{FF2B5EF4-FFF2-40B4-BE49-F238E27FC236}">
                  <a16:creationId xmlns:a16="http://schemas.microsoft.com/office/drawing/2014/main" xmlns="" id="{BE2533C5-234F-4BA2-8536-27898651AB1E}"/>
                </a:ext>
              </a:extLst>
            </p:cNvPr>
            <p:cNvSpPr/>
            <p:nvPr/>
          </p:nvSpPr>
          <p:spPr>
            <a:xfrm>
              <a:off x="1949912" y="2075222"/>
              <a:ext cx="69469" cy="80739"/>
            </a:xfrm>
            <a:custGeom>
              <a:avLst/>
              <a:gdLst>
                <a:gd name="connsiteX0" fmla="*/ 4197 w 16440"/>
                <a:gd name="connsiteY0" fmla="*/ 217 h 19107"/>
                <a:gd name="connsiteX1" fmla="*/ 6670 w 16440"/>
                <a:gd name="connsiteY1" fmla="*/ 17856 h 19107"/>
                <a:gd name="connsiteX2" fmla="*/ 16028 w 16440"/>
                <a:gd name="connsiteY2" fmla="*/ 9789 h 19107"/>
                <a:gd name="connsiteX3" fmla="*/ 4949 w 16440"/>
                <a:gd name="connsiteY3" fmla="*/ 1 h 19107"/>
                <a:gd name="connsiteX4" fmla="*/ 4197 w 16440"/>
                <a:gd name="connsiteY4" fmla="*/ 217 h 19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40" h="19107">
                  <a:moveTo>
                    <a:pt x="4197" y="217"/>
                  </a:moveTo>
                  <a:cubicBezTo>
                    <a:pt x="-2472" y="1830"/>
                    <a:pt x="-859" y="13554"/>
                    <a:pt x="6670" y="17856"/>
                  </a:cubicBezTo>
                  <a:cubicBezTo>
                    <a:pt x="12801" y="21405"/>
                    <a:pt x="17964" y="16995"/>
                    <a:pt x="16028" y="9789"/>
                  </a:cubicBezTo>
                  <a:cubicBezTo>
                    <a:pt x="14952" y="5594"/>
                    <a:pt x="10757" y="-106"/>
                    <a:pt x="4949" y="1"/>
                  </a:cubicBezTo>
                  <a:cubicBezTo>
                    <a:pt x="4627" y="109"/>
                    <a:pt x="4412" y="217"/>
                    <a:pt x="4197" y="2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7" name="任意多边形: 形状 1104">
              <a:extLst>
                <a:ext uri="{FF2B5EF4-FFF2-40B4-BE49-F238E27FC236}">
                  <a16:creationId xmlns:a16="http://schemas.microsoft.com/office/drawing/2014/main" xmlns="" id="{5BF12A1F-DBDC-4611-9EB8-62E0479AD89D}"/>
                </a:ext>
              </a:extLst>
            </p:cNvPr>
            <p:cNvSpPr/>
            <p:nvPr/>
          </p:nvSpPr>
          <p:spPr>
            <a:xfrm>
              <a:off x="2182349" y="2051571"/>
              <a:ext cx="64673" cy="80388"/>
            </a:xfrm>
            <a:custGeom>
              <a:avLst/>
              <a:gdLst>
                <a:gd name="connsiteX0" fmla="*/ 3290 w 15305"/>
                <a:gd name="connsiteY0" fmla="*/ 113 h 19024"/>
                <a:gd name="connsiteX1" fmla="*/ 7592 w 15305"/>
                <a:gd name="connsiteY1" fmla="*/ 18183 h 19024"/>
                <a:gd name="connsiteX2" fmla="*/ 14691 w 15305"/>
                <a:gd name="connsiteY2" fmla="*/ 9686 h 19024"/>
                <a:gd name="connsiteX3" fmla="*/ 3935 w 15305"/>
                <a:gd name="connsiteY3" fmla="*/ 6 h 19024"/>
                <a:gd name="connsiteX4" fmla="*/ 3290 w 15305"/>
                <a:gd name="connsiteY4" fmla="*/ 113 h 19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 h="19024">
                  <a:moveTo>
                    <a:pt x="3290" y="113"/>
                  </a:moveTo>
                  <a:cubicBezTo>
                    <a:pt x="-2841" y="1834"/>
                    <a:pt x="171" y="14418"/>
                    <a:pt x="7592" y="18183"/>
                  </a:cubicBezTo>
                  <a:cubicBezTo>
                    <a:pt x="13078" y="20979"/>
                    <a:pt x="16842" y="16462"/>
                    <a:pt x="14691" y="9686"/>
                  </a:cubicBezTo>
                  <a:cubicBezTo>
                    <a:pt x="13400" y="5491"/>
                    <a:pt x="9206" y="-209"/>
                    <a:pt x="3935" y="6"/>
                  </a:cubicBezTo>
                  <a:cubicBezTo>
                    <a:pt x="3828" y="6"/>
                    <a:pt x="3505" y="6"/>
                    <a:pt x="3290" y="1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8" name="任意多边形: 形状 1105">
              <a:extLst>
                <a:ext uri="{FF2B5EF4-FFF2-40B4-BE49-F238E27FC236}">
                  <a16:creationId xmlns:a16="http://schemas.microsoft.com/office/drawing/2014/main" xmlns="" id="{37B47376-8DE0-41CA-97E2-40AB852C1307}"/>
                </a:ext>
              </a:extLst>
            </p:cNvPr>
            <p:cNvSpPr/>
            <p:nvPr/>
          </p:nvSpPr>
          <p:spPr>
            <a:xfrm>
              <a:off x="2389146" y="2025212"/>
              <a:ext cx="60194" cy="80139"/>
            </a:xfrm>
            <a:custGeom>
              <a:avLst/>
              <a:gdLst>
                <a:gd name="connsiteX0" fmla="*/ 2536 w 14245"/>
                <a:gd name="connsiteY0" fmla="*/ 221 h 18965"/>
                <a:gd name="connsiteX1" fmla="*/ 8452 w 14245"/>
                <a:gd name="connsiteY1" fmla="*/ 18505 h 18965"/>
                <a:gd name="connsiteX2" fmla="*/ 13400 w 14245"/>
                <a:gd name="connsiteY2" fmla="*/ 9578 h 18965"/>
                <a:gd name="connsiteX3" fmla="*/ 3074 w 14245"/>
                <a:gd name="connsiteY3" fmla="*/ 6 h 18965"/>
                <a:gd name="connsiteX4" fmla="*/ 2536 w 14245"/>
                <a:gd name="connsiteY4" fmla="*/ 221 h 18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8965">
                  <a:moveTo>
                    <a:pt x="2536" y="221"/>
                  </a:moveTo>
                  <a:cubicBezTo>
                    <a:pt x="-3057" y="2049"/>
                    <a:pt x="1353" y="15601"/>
                    <a:pt x="8452" y="18505"/>
                  </a:cubicBezTo>
                  <a:cubicBezTo>
                    <a:pt x="13184" y="20441"/>
                    <a:pt x="15658" y="16032"/>
                    <a:pt x="13400" y="9578"/>
                  </a:cubicBezTo>
                  <a:cubicBezTo>
                    <a:pt x="11894" y="5491"/>
                    <a:pt x="7699" y="-209"/>
                    <a:pt x="3074" y="6"/>
                  </a:cubicBezTo>
                  <a:cubicBezTo>
                    <a:pt x="2967" y="113"/>
                    <a:pt x="2644" y="113"/>
                    <a:pt x="2536" y="2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9" name="任意多边形: 形状 1106">
              <a:extLst>
                <a:ext uri="{FF2B5EF4-FFF2-40B4-BE49-F238E27FC236}">
                  <a16:creationId xmlns:a16="http://schemas.microsoft.com/office/drawing/2014/main" xmlns="" id="{51085050-A07C-4128-A8E5-4EB6E293A8EA}"/>
                </a:ext>
              </a:extLst>
            </p:cNvPr>
            <p:cNvSpPr/>
            <p:nvPr/>
          </p:nvSpPr>
          <p:spPr>
            <a:xfrm>
              <a:off x="2569186" y="1998367"/>
              <a:ext cx="56572" cy="79682"/>
            </a:xfrm>
            <a:custGeom>
              <a:avLst/>
              <a:gdLst>
                <a:gd name="connsiteX0" fmla="*/ 8652 w 13388"/>
                <a:gd name="connsiteY0" fmla="*/ 18405 h 18857"/>
                <a:gd name="connsiteX1" fmla="*/ 12201 w 13388"/>
                <a:gd name="connsiteY1" fmla="*/ 9478 h 18857"/>
                <a:gd name="connsiteX2" fmla="*/ 2414 w 13388"/>
                <a:gd name="connsiteY2" fmla="*/ 13 h 18857"/>
                <a:gd name="connsiteX3" fmla="*/ 1876 w 13388"/>
                <a:gd name="connsiteY3" fmla="*/ 121 h 18857"/>
                <a:gd name="connsiteX4" fmla="*/ 8652 w 13388"/>
                <a:gd name="connsiteY4" fmla="*/ 18405 h 18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8" h="18857">
                  <a:moveTo>
                    <a:pt x="8652" y="18405"/>
                  </a:moveTo>
                  <a:cubicBezTo>
                    <a:pt x="12954" y="20341"/>
                    <a:pt x="14783" y="15824"/>
                    <a:pt x="12201" y="9478"/>
                  </a:cubicBezTo>
                  <a:cubicBezTo>
                    <a:pt x="10588" y="5391"/>
                    <a:pt x="6393" y="-310"/>
                    <a:pt x="2414" y="13"/>
                  </a:cubicBezTo>
                  <a:cubicBezTo>
                    <a:pt x="2306" y="13"/>
                    <a:pt x="2091" y="121"/>
                    <a:pt x="1876" y="121"/>
                  </a:cubicBezTo>
                  <a:cubicBezTo>
                    <a:pt x="-2857" y="2057"/>
                    <a:pt x="2091" y="15501"/>
                    <a:pt x="8652" y="18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0" name="任意多边形: 形状 1107">
              <a:extLst>
                <a:ext uri="{FF2B5EF4-FFF2-40B4-BE49-F238E27FC236}">
                  <a16:creationId xmlns:a16="http://schemas.microsoft.com/office/drawing/2014/main" xmlns="" id="{3F69B31C-EBCE-4005-9261-AC5DD67AFEE3}"/>
                </a:ext>
              </a:extLst>
            </p:cNvPr>
            <p:cNvSpPr/>
            <p:nvPr/>
          </p:nvSpPr>
          <p:spPr>
            <a:xfrm>
              <a:off x="2721785" y="1970638"/>
              <a:ext cx="52710" cy="79040"/>
            </a:xfrm>
            <a:custGeom>
              <a:avLst/>
              <a:gdLst>
                <a:gd name="connsiteX0" fmla="*/ 10936 w 12474"/>
                <a:gd name="connsiteY0" fmla="*/ 9371 h 18705"/>
                <a:gd name="connsiteX1" fmla="*/ 1687 w 12474"/>
                <a:gd name="connsiteY1" fmla="*/ 13 h 18705"/>
                <a:gd name="connsiteX2" fmla="*/ 1256 w 12474"/>
                <a:gd name="connsiteY2" fmla="*/ 121 h 18705"/>
                <a:gd name="connsiteX3" fmla="*/ 9323 w 12474"/>
                <a:gd name="connsiteY3" fmla="*/ 18513 h 18705"/>
                <a:gd name="connsiteX4" fmla="*/ 10936 w 12474"/>
                <a:gd name="connsiteY4" fmla="*/ 9371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4" h="18705">
                  <a:moveTo>
                    <a:pt x="10936" y="9371"/>
                  </a:moveTo>
                  <a:cubicBezTo>
                    <a:pt x="9108" y="5284"/>
                    <a:pt x="5128" y="-309"/>
                    <a:pt x="1687" y="13"/>
                  </a:cubicBezTo>
                  <a:cubicBezTo>
                    <a:pt x="1579" y="13"/>
                    <a:pt x="1364" y="121"/>
                    <a:pt x="1256" y="121"/>
                  </a:cubicBezTo>
                  <a:cubicBezTo>
                    <a:pt x="-2723" y="2057"/>
                    <a:pt x="3515" y="16469"/>
                    <a:pt x="9323" y="18513"/>
                  </a:cubicBezTo>
                  <a:cubicBezTo>
                    <a:pt x="12765" y="19696"/>
                    <a:pt x="13518" y="15286"/>
                    <a:pt x="10936" y="93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1" name="任意多边形: 形状 1108">
              <a:extLst>
                <a:ext uri="{FF2B5EF4-FFF2-40B4-BE49-F238E27FC236}">
                  <a16:creationId xmlns:a16="http://schemas.microsoft.com/office/drawing/2014/main" xmlns="" id="{20022763-F4B8-461A-87E4-16B7746DAA69}"/>
                </a:ext>
              </a:extLst>
            </p:cNvPr>
            <p:cNvSpPr/>
            <p:nvPr/>
          </p:nvSpPr>
          <p:spPr>
            <a:xfrm>
              <a:off x="2846128" y="1941554"/>
              <a:ext cx="49773" cy="78588"/>
            </a:xfrm>
            <a:custGeom>
              <a:avLst/>
              <a:gdLst>
                <a:gd name="connsiteX0" fmla="*/ 1193 w 11779"/>
                <a:gd name="connsiteY0" fmla="*/ 13 h 18598"/>
                <a:gd name="connsiteX1" fmla="*/ 9475 w 11779"/>
                <a:gd name="connsiteY1" fmla="*/ 18405 h 18598"/>
                <a:gd name="connsiteX2" fmla="*/ 9798 w 11779"/>
                <a:gd name="connsiteY2" fmla="*/ 9263 h 18598"/>
                <a:gd name="connsiteX3" fmla="*/ 1193 w 11779"/>
                <a:gd name="connsiteY3" fmla="*/ 13 h 18598"/>
              </a:gdLst>
              <a:ahLst/>
              <a:cxnLst>
                <a:cxn ang="0">
                  <a:pos x="connsiteX0" y="connsiteY0"/>
                </a:cxn>
                <a:cxn ang="0">
                  <a:pos x="connsiteX1" y="connsiteY1"/>
                </a:cxn>
                <a:cxn ang="0">
                  <a:pos x="connsiteX2" y="connsiteY2"/>
                </a:cxn>
                <a:cxn ang="0">
                  <a:pos x="connsiteX3" y="connsiteY3"/>
                </a:cxn>
              </a:cxnLst>
              <a:rect l="l" t="t" r="r" b="b"/>
              <a:pathLst>
                <a:path w="11779" h="18598">
                  <a:moveTo>
                    <a:pt x="1193" y="13"/>
                  </a:moveTo>
                  <a:cubicBezTo>
                    <a:pt x="-3001" y="1842"/>
                    <a:pt x="4850" y="16577"/>
                    <a:pt x="9475" y="18405"/>
                  </a:cubicBezTo>
                  <a:cubicBezTo>
                    <a:pt x="12379" y="19588"/>
                    <a:pt x="12594" y="15179"/>
                    <a:pt x="9798" y="9263"/>
                  </a:cubicBezTo>
                  <a:cubicBezTo>
                    <a:pt x="7970" y="5284"/>
                    <a:pt x="3990" y="-309"/>
                    <a:pt x="1193"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2" name="任意多边形: 形状 1109">
              <a:extLst>
                <a:ext uri="{FF2B5EF4-FFF2-40B4-BE49-F238E27FC236}">
                  <a16:creationId xmlns:a16="http://schemas.microsoft.com/office/drawing/2014/main" xmlns="" id="{B174A667-0D54-436D-9E35-AB51DC797194}"/>
                </a:ext>
              </a:extLst>
            </p:cNvPr>
            <p:cNvSpPr/>
            <p:nvPr/>
          </p:nvSpPr>
          <p:spPr>
            <a:xfrm>
              <a:off x="2942738" y="1912465"/>
              <a:ext cx="47132" cy="78419"/>
            </a:xfrm>
            <a:custGeom>
              <a:avLst/>
              <a:gdLst>
                <a:gd name="connsiteX0" fmla="*/ 9951 w 11154"/>
                <a:gd name="connsiteY0" fmla="*/ 18513 h 18558"/>
                <a:gd name="connsiteX1" fmla="*/ 8661 w 11154"/>
                <a:gd name="connsiteY1" fmla="*/ 9263 h 18558"/>
                <a:gd name="connsiteX2" fmla="*/ 701 w 11154"/>
                <a:gd name="connsiteY2" fmla="*/ 14 h 18558"/>
                <a:gd name="connsiteX3" fmla="*/ 9951 w 11154"/>
                <a:gd name="connsiteY3" fmla="*/ 18513 h 18558"/>
              </a:gdLst>
              <a:ahLst/>
              <a:cxnLst>
                <a:cxn ang="0">
                  <a:pos x="connsiteX0" y="connsiteY0"/>
                </a:cxn>
                <a:cxn ang="0">
                  <a:pos x="connsiteX1" y="connsiteY1"/>
                </a:cxn>
                <a:cxn ang="0">
                  <a:pos x="connsiteX2" y="connsiteY2"/>
                </a:cxn>
                <a:cxn ang="0">
                  <a:pos x="connsiteX3" y="connsiteY3"/>
                </a:cxn>
              </a:cxnLst>
              <a:rect l="l" t="t" r="r" b="b"/>
              <a:pathLst>
                <a:path w="11154" h="18558">
                  <a:moveTo>
                    <a:pt x="9951" y="18513"/>
                  </a:moveTo>
                  <a:cubicBezTo>
                    <a:pt x="11995" y="19051"/>
                    <a:pt x="11350" y="14749"/>
                    <a:pt x="8661" y="9263"/>
                  </a:cubicBezTo>
                  <a:cubicBezTo>
                    <a:pt x="6617" y="5176"/>
                    <a:pt x="2853" y="-309"/>
                    <a:pt x="701" y="14"/>
                  </a:cubicBezTo>
                  <a:cubicBezTo>
                    <a:pt x="-2633" y="2057"/>
                    <a:pt x="6832" y="17653"/>
                    <a:pt x="9951" y="185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3" name="任意多边形: 形状 1110">
              <a:extLst>
                <a:ext uri="{FF2B5EF4-FFF2-40B4-BE49-F238E27FC236}">
                  <a16:creationId xmlns:a16="http://schemas.microsoft.com/office/drawing/2014/main" xmlns="" id="{84EE557E-0394-4987-81B2-C158F245A72C}"/>
                </a:ext>
              </a:extLst>
            </p:cNvPr>
            <p:cNvSpPr/>
            <p:nvPr/>
          </p:nvSpPr>
          <p:spPr>
            <a:xfrm>
              <a:off x="3010369" y="1882923"/>
              <a:ext cx="44466" cy="77962"/>
            </a:xfrm>
            <a:custGeom>
              <a:avLst/>
              <a:gdLst>
                <a:gd name="connsiteX0" fmla="*/ 9865 w 10523"/>
                <a:gd name="connsiteY0" fmla="*/ 18405 h 18450"/>
                <a:gd name="connsiteX1" fmla="*/ 7391 w 10523"/>
                <a:gd name="connsiteY1" fmla="*/ 9263 h 18450"/>
                <a:gd name="connsiteX2" fmla="*/ 293 w 10523"/>
                <a:gd name="connsiteY2" fmla="*/ 13 h 18450"/>
                <a:gd name="connsiteX3" fmla="*/ 9865 w 10523"/>
                <a:gd name="connsiteY3" fmla="*/ 18405 h 18450"/>
              </a:gdLst>
              <a:ahLst/>
              <a:cxnLst>
                <a:cxn ang="0">
                  <a:pos x="connsiteX0" y="connsiteY0"/>
                </a:cxn>
                <a:cxn ang="0">
                  <a:pos x="connsiteX1" y="connsiteY1"/>
                </a:cxn>
                <a:cxn ang="0">
                  <a:pos x="connsiteX2" y="connsiteY2"/>
                </a:cxn>
                <a:cxn ang="0">
                  <a:pos x="connsiteX3" y="connsiteY3"/>
                </a:cxn>
              </a:cxnLst>
              <a:rect l="l" t="t" r="r" b="b"/>
              <a:pathLst>
                <a:path w="10523" h="18450">
                  <a:moveTo>
                    <a:pt x="9865" y="18405"/>
                  </a:moveTo>
                  <a:cubicBezTo>
                    <a:pt x="11371" y="18943"/>
                    <a:pt x="10188" y="14641"/>
                    <a:pt x="7391" y="9263"/>
                  </a:cubicBezTo>
                  <a:cubicBezTo>
                    <a:pt x="5240" y="5284"/>
                    <a:pt x="1691" y="-309"/>
                    <a:pt x="293" y="13"/>
                  </a:cubicBezTo>
                  <a:cubicBezTo>
                    <a:pt x="-1751" y="2057"/>
                    <a:pt x="7499" y="17652"/>
                    <a:pt x="9865" y="18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4" name="任意多边形: 形状 1111">
              <a:extLst>
                <a:ext uri="{FF2B5EF4-FFF2-40B4-BE49-F238E27FC236}">
                  <a16:creationId xmlns:a16="http://schemas.microsoft.com/office/drawing/2014/main" xmlns="" id="{8CA2C773-247D-4F91-B0F3-A805EC85F046}"/>
                </a:ext>
              </a:extLst>
            </p:cNvPr>
            <p:cNvSpPr/>
            <p:nvPr/>
          </p:nvSpPr>
          <p:spPr>
            <a:xfrm>
              <a:off x="3047414" y="1853834"/>
              <a:ext cx="42919" cy="77371"/>
            </a:xfrm>
            <a:custGeom>
              <a:avLst/>
              <a:gdLst>
                <a:gd name="connsiteX0" fmla="*/ 10132 w 10157"/>
                <a:gd name="connsiteY0" fmla="*/ 18298 h 18310"/>
                <a:gd name="connsiteX1" fmla="*/ 6260 w 10157"/>
                <a:gd name="connsiteY1" fmla="*/ 9156 h 18310"/>
                <a:gd name="connsiteX2" fmla="*/ 22 w 10157"/>
                <a:gd name="connsiteY2" fmla="*/ 14 h 18310"/>
                <a:gd name="connsiteX3" fmla="*/ 10132 w 10157"/>
                <a:gd name="connsiteY3" fmla="*/ 18298 h 18310"/>
              </a:gdLst>
              <a:ahLst/>
              <a:cxnLst>
                <a:cxn ang="0">
                  <a:pos x="connsiteX0" y="connsiteY0"/>
                </a:cxn>
                <a:cxn ang="0">
                  <a:pos x="connsiteX1" y="connsiteY1"/>
                </a:cxn>
                <a:cxn ang="0">
                  <a:pos x="connsiteX2" y="connsiteY2"/>
                </a:cxn>
                <a:cxn ang="0">
                  <a:pos x="connsiteX3" y="connsiteY3"/>
                </a:cxn>
              </a:cxnLst>
              <a:rect l="l" t="t" r="r" b="b"/>
              <a:pathLst>
                <a:path w="10157" h="18310">
                  <a:moveTo>
                    <a:pt x="10132" y="18298"/>
                  </a:moveTo>
                  <a:cubicBezTo>
                    <a:pt x="10455" y="17330"/>
                    <a:pt x="7658" y="11845"/>
                    <a:pt x="6260" y="9156"/>
                  </a:cubicBezTo>
                  <a:cubicBezTo>
                    <a:pt x="4109" y="5176"/>
                    <a:pt x="667" y="-309"/>
                    <a:pt x="22" y="14"/>
                  </a:cubicBezTo>
                  <a:cubicBezTo>
                    <a:pt x="-516" y="1734"/>
                    <a:pt x="8949" y="18836"/>
                    <a:pt x="10132" y="182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5" name="任意多边形: 形状 1112">
              <a:extLst>
                <a:ext uri="{FF2B5EF4-FFF2-40B4-BE49-F238E27FC236}">
                  <a16:creationId xmlns:a16="http://schemas.microsoft.com/office/drawing/2014/main" xmlns="" id="{4FA3F2A9-A7CB-49AF-9CF2-89ED76A91496}"/>
                </a:ext>
              </a:extLst>
            </p:cNvPr>
            <p:cNvSpPr/>
            <p:nvPr/>
          </p:nvSpPr>
          <p:spPr>
            <a:xfrm>
              <a:off x="3053415" y="1824352"/>
              <a:ext cx="43173" cy="76805"/>
            </a:xfrm>
            <a:custGeom>
              <a:avLst/>
              <a:gdLst>
                <a:gd name="connsiteX0" fmla="*/ 5378 w 10217"/>
                <a:gd name="connsiteY0" fmla="*/ 9142 h 18176"/>
                <a:gd name="connsiteX1" fmla="*/ 0 w 10217"/>
                <a:gd name="connsiteY1" fmla="*/ 0 h 18176"/>
                <a:gd name="connsiteX2" fmla="*/ 10218 w 10217"/>
                <a:gd name="connsiteY2" fmla="*/ 18177 h 18176"/>
                <a:gd name="connsiteX3" fmla="*/ 5378 w 10217"/>
                <a:gd name="connsiteY3" fmla="*/ 9142 h 18176"/>
              </a:gdLst>
              <a:ahLst/>
              <a:cxnLst>
                <a:cxn ang="0">
                  <a:pos x="connsiteX0" y="connsiteY0"/>
                </a:cxn>
                <a:cxn ang="0">
                  <a:pos x="connsiteX1" y="connsiteY1"/>
                </a:cxn>
                <a:cxn ang="0">
                  <a:pos x="connsiteX2" y="connsiteY2"/>
                </a:cxn>
                <a:cxn ang="0">
                  <a:pos x="connsiteX3" y="connsiteY3"/>
                </a:cxn>
              </a:cxnLst>
              <a:rect l="l" t="t" r="r" b="b"/>
              <a:pathLst>
                <a:path w="10217" h="18176">
                  <a:moveTo>
                    <a:pt x="5378" y="9142"/>
                  </a:moveTo>
                  <a:cubicBezTo>
                    <a:pt x="4840" y="8282"/>
                    <a:pt x="538" y="538"/>
                    <a:pt x="0" y="0"/>
                  </a:cubicBezTo>
                  <a:cubicBezTo>
                    <a:pt x="430" y="1076"/>
                    <a:pt x="9465" y="17424"/>
                    <a:pt x="10218" y="18177"/>
                  </a:cubicBezTo>
                  <a:cubicBezTo>
                    <a:pt x="9895" y="17316"/>
                    <a:pt x="7099" y="12261"/>
                    <a:pt x="5378" y="91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0" name="任意多边形: 形状 1127">
              <a:extLst>
                <a:ext uri="{FF2B5EF4-FFF2-40B4-BE49-F238E27FC236}">
                  <a16:creationId xmlns:a16="http://schemas.microsoft.com/office/drawing/2014/main" xmlns="" id="{4AAF5ED2-942E-4C2B-AB44-3F85B6323C07}"/>
                </a:ext>
              </a:extLst>
            </p:cNvPr>
            <p:cNvSpPr/>
            <p:nvPr/>
          </p:nvSpPr>
          <p:spPr>
            <a:xfrm>
              <a:off x="74328" y="2359736"/>
              <a:ext cx="80020" cy="83722"/>
            </a:xfrm>
            <a:custGeom>
              <a:avLst/>
              <a:gdLst>
                <a:gd name="connsiteX0" fmla="*/ 9339 w 18937"/>
                <a:gd name="connsiteY0" fmla="*/ 0 h 19813"/>
                <a:gd name="connsiteX1" fmla="*/ 2133 w 18937"/>
                <a:gd name="connsiteY1" fmla="*/ 16348 h 19813"/>
                <a:gd name="connsiteX2" fmla="*/ 18911 w 18937"/>
                <a:gd name="connsiteY2" fmla="*/ 10756 h 19813"/>
                <a:gd name="connsiteX3" fmla="*/ 9339 w 18937"/>
                <a:gd name="connsiteY3" fmla="*/ 0 h 19813"/>
              </a:gdLst>
              <a:ahLst/>
              <a:cxnLst>
                <a:cxn ang="0">
                  <a:pos x="connsiteX0" y="connsiteY0"/>
                </a:cxn>
                <a:cxn ang="0">
                  <a:pos x="connsiteX1" y="connsiteY1"/>
                </a:cxn>
                <a:cxn ang="0">
                  <a:pos x="connsiteX2" y="connsiteY2"/>
                </a:cxn>
                <a:cxn ang="0">
                  <a:pos x="connsiteX3" y="connsiteY3"/>
                </a:cxn>
              </a:cxnLst>
              <a:rect l="l" t="t" r="r" b="b"/>
              <a:pathLst>
                <a:path w="18937" h="19813">
                  <a:moveTo>
                    <a:pt x="9339" y="0"/>
                  </a:moveTo>
                  <a:cubicBezTo>
                    <a:pt x="627" y="645"/>
                    <a:pt x="-2492" y="10648"/>
                    <a:pt x="2133" y="16348"/>
                  </a:cubicBezTo>
                  <a:cubicBezTo>
                    <a:pt x="7511" y="23017"/>
                    <a:pt x="18159" y="19468"/>
                    <a:pt x="18911" y="10756"/>
                  </a:cubicBezTo>
                  <a:cubicBezTo>
                    <a:pt x="19234" y="6453"/>
                    <a:pt x="16545" y="215"/>
                    <a:pt x="933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1" name="任意多边形: 形状 1128">
              <a:extLst>
                <a:ext uri="{FF2B5EF4-FFF2-40B4-BE49-F238E27FC236}">
                  <a16:creationId xmlns:a16="http://schemas.microsoft.com/office/drawing/2014/main" xmlns="" id="{37BA64B3-F1B3-472B-8B91-762E27D10B29}"/>
                </a:ext>
              </a:extLst>
            </p:cNvPr>
            <p:cNvSpPr/>
            <p:nvPr/>
          </p:nvSpPr>
          <p:spPr>
            <a:xfrm>
              <a:off x="381533" y="2352920"/>
              <a:ext cx="80405" cy="83713"/>
            </a:xfrm>
            <a:custGeom>
              <a:avLst/>
              <a:gdLst>
                <a:gd name="connsiteX0" fmla="*/ 19026 w 19028"/>
                <a:gd name="connsiteY0" fmla="*/ 10648 h 19811"/>
                <a:gd name="connsiteX1" fmla="*/ 8915 w 19028"/>
                <a:gd name="connsiteY1" fmla="*/ 0 h 19811"/>
                <a:gd name="connsiteX2" fmla="*/ 2462 w 19028"/>
                <a:gd name="connsiteY2" fmla="*/ 16456 h 19811"/>
                <a:gd name="connsiteX3" fmla="*/ 19026 w 19028"/>
                <a:gd name="connsiteY3" fmla="*/ 10648 h 19811"/>
              </a:gdLst>
              <a:ahLst/>
              <a:cxnLst>
                <a:cxn ang="0">
                  <a:pos x="connsiteX0" y="connsiteY0"/>
                </a:cxn>
                <a:cxn ang="0">
                  <a:pos x="connsiteX1" y="connsiteY1"/>
                </a:cxn>
                <a:cxn ang="0">
                  <a:pos x="connsiteX2" y="connsiteY2"/>
                </a:cxn>
                <a:cxn ang="0">
                  <a:pos x="connsiteX3" y="connsiteY3"/>
                </a:cxn>
              </a:cxnLst>
              <a:rect l="l" t="t" r="r" b="b"/>
              <a:pathLst>
                <a:path w="19028" h="19811">
                  <a:moveTo>
                    <a:pt x="19026" y="10648"/>
                  </a:moveTo>
                  <a:cubicBezTo>
                    <a:pt x="19133" y="6346"/>
                    <a:pt x="16122" y="108"/>
                    <a:pt x="8915" y="0"/>
                  </a:cubicBezTo>
                  <a:cubicBezTo>
                    <a:pt x="203" y="753"/>
                    <a:pt x="-2486" y="10756"/>
                    <a:pt x="2462" y="16456"/>
                  </a:cubicBezTo>
                  <a:cubicBezTo>
                    <a:pt x="8162" y="23017"/>
                    <a:pt x="18703" y="19360"/>
                    <a:pt x="19026" y="106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2" name="任意多边形: 形状 1129">
              <a:extLst>
                <a:ext uri="{FF2B5EF4-FFF2-40B4-BE49-F238E27FC236}">
                  <a16:creationId xmlns:a16="http://schemas.microsoft.com/office/drawing/2014/main" xmlns="" id="{8B4D1F33-E0A9-4F0A-9E03-42FC824DF8D0}"/>
                </a:ext>
              </a:extLst>
            </p:cNvPr>
            <p:cNvSpPr/>
            <p:nvPr/>
          </p:nvSpPr>
          <p:spPr>
            <a:xfrm>
              <a:off x="688637" y="2342922"/>
              <a:ext cx="80523" cy="83709"/>
            </a:xfrm>
            <a:custGeom>
              <a:avLst/>
              <a:gdLst>
                <a:gd name="connsiteX0" fmla="*/ 19056 w 19056"/>
                <a:gd name="connsiteY0" fmla="*/ 10540 h 19810"/>
                <a:gd name="connsiteX1" fmla="*/ 8516 w 19056"/>
                <a:gd name="connsiteY1" fmla="*/ 0 h 19810"/>
                <a:gd name="connsiteX2" fmla="*/ 3460 w 19056"/>
                <a:gd name="connsiteY2" fmla="*/ 17209 h 19810"/>
                <a:gd name="connsiteX3" fmla="*/ 19056 w 19056"/>
                <a:gd name="connsiteY3" fmla="*/ 10540 h 19810"/>
              </a:gdLst>
              <a:ahLst/>
              <a:cxnLst>
                <a:cxn ang="0">
                  <a:pos x="connsiteX0" y="connsiteY0"/>
                </a:cxn>
                <a:cxn ang="0">
                  <a:pos x="connsiteX1" y="connsiteY1"/>
                </a:cxn>
                <a:cxn ang="0">
                  <a:pos x="connsiteX2" y="connsiteY2"/>
                </a:cxn>
                <a:cxn ang="0">
                  <a:pos x="connsiteX3" y="connsiteY3"/>
                </a:cxn>
              </a:cxnLst>
              <a:rect l="l" t="t" r="r" b="b"/>
              <a:pathLst>
                <a:path w="19056" h="19810">
                  <a:moveTo>
                    <a:pt x="19056" y="10540"/>
                  </a:moveTo>
                  <a:cubicBezTo>
                    <a:pt x="19056" y="6238"/>
                    <a:pt x="15722" y="108"/>
                    <a:pt x="8516" y="0"/>
                  </a:cubicBezTo>
                  <a:cubicBezTo>
                    <a:pt x="-627" y="860"/>
                    <a:pt x="-2563" y="11724"/>
                    <a:pt x="3460" y="17209"/>
                  </a:cubicBezTo>
                  <a:cubicBezTo>
                    <a:pt x="9699" y="22802"/>
                    <a:pt x="19164" y="18822"/>
                    <a:pt x="19056"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3" name="任意多边形: 形状 1130">
              <a:extLst>
                <a:ext uri="{FF2B5EF4-FFF2-40B4-BE49-F238E27FC236}">
                  <a16:creationId xmlns:a16="http://schemas.microsoft.com/office/drawing/2014/main" xmlns="" id="{DCD4BB96-D903-4D8A-A682-34DC31A0ACB1}"/>
                </a:ext>
              </a:extLst>
            </p:cNvPr>
            <p:cNvSpPr/>
            <p:nvPr/>
          </p:nvSpPr>
          <p:spPr>
            <a:xfrm>
              <a:off x="993434" y="2329743"/>
              <a:ext cx="79839" cy="83895"/>
            </a:xfrm>
            <a:custGeom>
              <a:avLst/>
              <a:gdLst>
                <a:gd name="connsiteX0" fmla="*/ 3822 w 18894"/>
                <a:gd name="connsiteY0" fmla="*/ 17209 h 19854"/>
                <a:gd name="connsiteX1" fmla="*/ 18880 w 18894"/>
                <a:gd name="connsiteY1" fmla="*/ 10433 h 19854"/>
                <a:gd name="connsiteX2" fmla="*/ 8017 w 18894"/>
                <a:gd name="connsiteY2" fmla="*/ 0 h 19854"/>
                <a:gd name="connsiteX3" fmla="*/ 3822 w 18894"/>
                <a:gd name="connsiteY3" fmla="*/ 17209 h 19854"/>
              </a:gdLst>
              <a:ahLst/>
              <a:cxnLst>
                <a:cxn ang="0">
                  <a:pos x="connsiteX0" y="connsiteY0"/>
                </a:cxn>
                <a:cxn ang="0">
                  <a:pos x="connsiteX1" y="connsiteY1"/>
                </a:cxn>
                <a:cxn ang="0">
                  <a:pos x="connsiteX2" y="connsiteY2"/>
                </a:cxn>
                <a:cxn ang="0">
                  <a:pos x="connsiteX3" y="connsiteY3"/>
                </a:cxn>
              </a:cxnLst>
              <a:rect l="l" t="t" r="r" b="b"/>
              <a:pathLst>
                <a:path w="18894" h="19854">
                  <a:moveTo>
                    <a:pt x="3822" y="17209"/>
                  </a:moveTo>
                  <a:cubicBezTo>
                    <a:pt x="10383" y="22909"/>
                    <a:pt x="19310" y="18822"/>
                    <a:pt x="18880" y="10433"/>
                  </a:cubicBezTo>
                  <a:cubicBezTo>
                    <a:pt x="18665" y="6131"/>
                    <a:pt x="15115" y="0"/>
                    <a:pt x="8017" y="0"/>
                  </a:cubicBezTo>
                  <a:cubicBezTo>
                    <a:pt x="-1018" y="860"/>
                    <a:pt x="-2416" y="11724"/>
                    <a:pt x="3822"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4" name="任意多边形: 形状 1131">
              <a:extLst>
                <a:ext uri="{FF2B5EF4-FFF2-40B4-BE49-F238E27FC236}">
                  <a16:creationId xmlns:a16="http://schemas.microsoft.com/office/drawing/2014/main" xmlns="" id="{7A411238-1E4F-4722-A9B3-C4AA26BC49DE}"/>
                </a:ext>
              </a:extLst>
            </p:cNvPr>
            <p:cNvSpPr/>
            <p:nvPr/>
          </p:nvSpPr>
          <p:spPr>
            <a:xfrm>
              <a:off x="1293426" y="2313381"/>
              <a:ext cx="78630" cy="83401"/>
            </a:xfrm>
            <a:custGeom>
              <a:avLst/>
              <a:gdLst>
                <a:gd name="connsiteX0" fmla="*/ 18550 w 18608"/>
                <a:gd name="connsiteY0" fmla="*/ 10325 h 19737"/>
                <a:gd name="connsiteX1" fmla="*/ 7364 w 18608"/>
                <a:gd name="connsiteY1" fmla="*/ 0 h 19737"/>
                <a:gd name="connsiteX2" fmla="*/ 4138 w 18608"/>
                <a:gd name="connsiteY2" fmla="*/ 17209 h 19737"/>
                <a:gd name="connsiteX3" fmla="*/ 18550 w 18608"/>
                <a:gd name="connsiteY3" fmla="*/ 10325 h 19737"/>
              </a:gdLst>
              <a:ahLst/>
              <a:cxnLst>
                <a:cxn ang="0">
                  <a:pos x="connsiteX0" y="connsiteY0"/>
                </a:cxn>
                <a:cxn ang="0">
                  <a:pos x="connsiteX1" y="connsiteY1"/>
                </a:cxn>
                <a:cxn ang="0">
                  <a:pos x="connsiteX2" y="connsiteY2"/>
                </a:cxn>
                <a:cxn ang="0">
                  <a:pos x="connsiteX3" y="connsiteY3"/>
                </a:cxn>
              </a:cxnLst>
              <a:rect l="l" t="t" r="r" b="b"/>
              <a:pathLst>
                <a:path w="18608" h="19737">
                  <a:moveTo>
                    <a:pt x="18550" y="10325"/>
                  </a:moveTo>
                  <a:cubicBezTo>
                    <a:pt x="18120" y="6023"/>
                    <a:pt x="14355" y="0"/>
                    <a:pt x="7364" y="0"/>
                  </a:cubicBezTo>
                  <a:cubicBezTo>
                    <a:pt x="-1348" y="968"/>
                    <a:pt x="-2208" y="11831"/>
                    <a:pt x="4138" y="17209"/>
                  </a:cubicBezTo>
                  <a:cubicBezTo>
                    <a:pt x="10591" y="22802"/>
                    <a:pt x="19410" y="18500"/>
                    <a:pt x="18550"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5" name="任意多边形: 形状 1132">
              <a:extLst>
                <a:ext uri="{FF2B5EF4-FFF2-40B4-BE49-F238E27FC236}">
                  <a16:creationId xmlns:a16="http://schemas.microsoft.com/office/drawing/2014/main" xmlns="" id="{52E2DF30-DE81-4D61-B2B8-EE15B192BBFE}"/>
                </a:ext>
              </a:extLst>
            </p:cNvPr>
            <p:cNvSpPr/>
            <p:nvPr/>
          </p:nvSpPr>
          <p:spPr>
            <a:xfrm>
              <a:off x="1584760" y="2293829"/>
              <a:ext cx="77903" cy="83329"/>
            </a:xfrm>
            <a:custGeom>
              <a:avLst/>
              <a:gdLst>
                <a:gd name="connsiteX0" fmla="*/ 5319 w 18436"/>
                <a:gd name="connsiteY0" fmla="*/ 17856 h 19720"/>
                <a:gd name="connsiteX1" fmla="*/ 18333 w 18436"/>
                <a:gd name="connsiteY1" fmla="*/ 10219 h 19720"/>
                <a:gd name="connsiteX2" fmla="*/ 6932 w 18436"/>
                <a:gd name="connsiteY2" fmla="*/ 1 h 19720"/>
                <a:gd name="connsiteX3" fmla="*/ 6072 w 18436"/>
                <a:gd name="connsiteY3" fmla="*/ 109 h 19720"/>
                <a:gd name="connsiteX4" fmla="*/ 5319 w 18436"/>
                <a:gd name="connsiteY4" fmla="*/ 17856 h 19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6" h="19720">
                  <a:moveTo>
                    <a:pt x="5319" y="17856"/>
                  </a:moveTo>
                  <a:cubicBezTo>
                    <a:pt x="11880" y="22481"/>
                    <a:pt x="19409" y="17963"/>
                    <a:pt x="18333" y="10219"/>
                  </a:cubicBezTo>
                  <a:cubicBezTo>
                    <a:pt x="17688" y="5917"/>
                    <a:pt x="13709" y="-106"/>
                    <a:pt x="6932" y="1"/>
                  </a:cubicBezTo>
                  <a:cubicBezTo>
                    <a:pt x="6717" y="1"/>
                    <a:pt x="6287" y="109"/>
                    <a:pt x="6072" y="109"/>
                  </a:cubicBezTo>
                  <a:cubicBezTo>
                    <a:pt x="-1672" y="1615"/>
                    <a:pt x="-2102" y="12693"/>
                    <a:pt x="5319" y="178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6" name="任意多边形: 形状 1133">
              <a:extLst>
                <a:ext uri="{FF2B5EF4-FFF2-40B4-BE49-F238E27FC236}">
                  <a16:creationId xmlns:a16="http://schemas.microsoft.com/office/drawing/2014/main" xmlns="" id="{E226EB52-78B6-47AE-999B-E33930F0B6F7}"/>
                </a:ext>
              </a:extLst>
            </p:cNvPr>
            <p:cNvSpPr/>
            <p:nvPr/>
          </p:nvSpPr>
          <p:spPr>
            <a:xfrm>
              <a:off x="1863845" y="2271108"/>
              <a:ext cx="73361" cy="83396"/>
            </a:xfrm>
            <a:custGeom>
              <a:avLst/>
              <a:gdLst>
                <a:gd name="connsiteX0" fmla="*/ 17144 w 17361"/>
                <a:gd name="connsiteY0" fmla="*/ 10112 h 19736"/>
                <a:gd name="connsiteX1" fmla="*/ 6065 w 17361"/>
                <a:gd name="connsiteY1" fmla="*/ 1 h 19736"/>
                <a:gd name="connsiteX2" fmla="*/ 5205 w 17361"/>
                <a:gd name="connsiteY2" fmla="*/ 109 h 19736"/>
                <a:gd name="connsiteX3" fmla="*/ 5528 w 17361"/>
                <a:gd name="connsiteY3" fmla="*/ 17856 h 19736"/>
                <a:gd name="connsiteX4" fmla="*/ 17144 w 17361"/>
                <a:gd name="connsiteY4" fmla="*/ 10112 h 19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1" h="19736">
                  <a:moveTo>
                    <a:pt x="17144" y="10112"/>
                  </a:moveTo>
                  <a:cubicBezTo>
                    <a:pt x="16283" y="5809"/>
                    <a:pt x="12304" y="-106"/>
                    <a:pt x="6065" y="1"/>
                  </a:cubicBezTo>
                  <a:cubicBezTo>
                    <a:pt x="5850" y="1"/>
                    <a:pt x="5528" y="109"/>
                    <a:pt x="5205" y="109"/>
                  </a:cubicBezTo>
                  <a:cubicBezTo>
                    <a:pt x="-1894" y="1615"/>
                    <a:pt x="-1679" y="12801"/>
                    <a:pt x="5528" y="17856"/>
                  </a:cubicBezTo>
                  <a:cubicBezTo>
                    <a:pt x="12088" y="22481"/>
                    <a:pt x="18649" y="18071"/>
                    <a:pt x="17144" y="101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7" name="任意多边形: 形状 1134">
              <a:extLst>
                <a:ext uri="{FF2B5EF4-FFF2-40B4-BE49-F238E27FC236}">
                  <a16:creationId xmlns:a16="http://schemas.microsoft.com/office/drawing/2014/main" xmlns="" id="{409035FF-5112-4CD3-8B9C-463594EF0F9C}"/>
                </a:ext>
              </a:extLst>
            </p:cNvPr>
            <p:cNvSpPr/>
            <p:nvPr/>
          </p:nvSpPr>
          <p:spPr>
            <a:xfrm>
              <a:off x="2118644" y="2247001"/>
              <a:ext cx="67686" cy="82691"/>
            </a:xfrm>
            <a:custGeom>
              <a:avLst/>
              <a:gdLst>
                <a:gd name="connsiteX0" fmla="*/ 4922 w 16018"/>
                <a:gd name="connsiteY0" fmla="*/ 6 h 19569"/>
                <a:gd name="connsiteX1" fmla="*/ 4169 w 16018"/>
                <a:gd name="connsiteY1" fmla="*/ 113 h 19569"/>
                <a:gd name="connsiteX2" fmla="*/ 6427 w 16018"/>
                <a:gd name="connsiteY2" fmla="*/ 18290 h 19569"/>
                <a:gd name="connsiteX3" fmla="*/ 15677 w 16018"/>
                <a:gd name="connsiteY3" fmla="*/ 10008 h 19569"/>
                <a:gd name="connsiteX4" fmla="*/ 4922 w 16018"/>
                <a:gd name="connsiteY4" fmla="*/ 6 h 19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8" h="19569">
                  <a:moveTo>
                    <a:pt x="4922" y="6"/>
                  </a:moveTo>
                  <a:cubicBezTo>
                    <a:pt x="4706" y="6"/>
                    <a:pt x="4384" y="113"/>
                    <a:pt x="4169" y="113"/>
                  </a:cubicBezTo>
                  <a:cubicBezTo>
                    <a:pt x="-2392" y="1727"/>
                    <a:pt x="-886" y="13880"/>
                    <a:pt x="6427" y="18290"/>
                  </a:cubicBezTo>
                  <a:cubicBezTo>
                    <a:pt x="12343" y="21947"/>
                    <a:pt x="17398" y="17322"/>
                    <a:pt x="15677" y="10008"/>
                  </a:cubicBezTo>
                  <a:cubicBezTo>
                    <a:pt x="14602" y="5706"/>
                    <a:pt x="10622" y="-209"/>
                    <a:pt x="4922"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8" name="任意多边形: 形状 1135">
              <a:extLst>
                <a:ext uri="{FF2B5EF4-FFF2-40B4-BE49-F238E27FC236}">
                  <a16:creationId xmlns:a16="http://schemas.microsoft.com/office/drawing/2014/main" xmlns="" id="{FCEB2F9D-0074-486B-849E-BEDBDF478608}"/>
                </a:ext>
              </a:extLst>
            </p:cNvPr>
            <p:cNvSpPr/>
            <p:nvPr/>
          </p:nvSpPr>
          <p:spPr>
            <a:xfrm>
              <a:off x="2346860" y="2221521"/>
              <a:ext cx="62247" cy="82674"/>
            </a:xfrm>
            <a:custGeom>
              <a:avLst/>
              <a:gdLst>
                <a:gd name="connsiteX0" fmla="*/ 3294 w 14731"/>
                <a:gd name="connsiteY0" fmla="*/ 120 h 19565"/>
                <a:gd name="connsiteX1" fmla="*/ 7166 w 14731"/>
                <a:gd name="connsiteY1" fmla="*/ 18727 h 19565"/>
                <a:gd name="connsiteX2" fmla="*/ 14157 w 14731"/>
                <a:gd name="connsiteY2" fmla="*/ 9908 h 19565"/>
                <a:gd name="connsiteX3" fmla="*/ 3831 w 14731"/>
                <a:gd name="connsiteY3" fmla="*/ 13 h 19565"/>
                <a:gd name="connsiteX4" fmla="*/ 3294 w 14731"/>
                <a:gd name="connsiteY4" fmla="*/ 120 h 1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1" h="19565">
                  <a:moveTo>
                    <a:pt x="3294" y="120"/>
                  </a:moveTo>
                  <a:cubicBezTo>
                    <a:pt x="-2729" y="1841"/>
                    <a:pt x="67" y="14855"/>
                    <a:pt x="7166" y="18727"/>
                  </a:cubicBezTo>
                  <a:cubicBezTo>
                    <a:pt x="12543" y="21524"/>
                    <a:pt x="16200" y="17006"/>
                    <a:pt x="14157" y="9908"/>
                  </a:cubicBezTo>
                  <a:cubicBezTo>
                    <a:pt x="12974" y="5606"/>
                    <a:pt x="8994" y="-310"/>
                    <a:pt x="3831" y="13"/>
                  </a:cubicBezTo>
                  <a:cubicBezTo>
                    <a:pt x="3724" y="13"/>
                    <a:pt x="3509" y="13"/>
                    <a:pt x="3294"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9" name="任意多边形: 形状 1136">
              <a:extLst>
                <a:ext uri="{FF2B5EF4-FFF2-40B4-BE49-F238E27FC236}">
                  <a16:creationId xmlns:a16="http://schemas.microsoft.com/office/drawing/2014/main" xmlns="" id="{44607EE7-284D-406D-9344-287B4442A286}"/>
                </a:ext>
              </a:extLst>
            </p:cNvPr>
            <p:cNvSpPr/>
            <p:nvPr/>
          </p:nvSpPr>
          <p:spPr>
            <a:xfrm>
              <a:off x="2548257" y="2194249"/>
              <a:ext cx="57591" cy="82175"/>
            </a:xfrm>
            <a:custGeom>
              <a:avLst/>
              <a:gdLst>
                <a:gd name="connsiteX0" fmla="*/ 2526 w 13629"/>
                <a:gd name="connsiteY0" fmla="*/ 120 h 19447"/>
                <a:gd name="connsiteX1" fmla="*/ 7259 w 13629"/>
                <a:gd name="connsiteY1" fmla="*/ 18620 h 19447"/>
                <a:gd name="connsiteX2" fmla="*/ 12852 w 13629"/>
                <a:gd name="connsiteY2" fmla="*/ 9800 h 19447"/>
                <a:gd name="connsiteX3" fmla="*/ 3064 w 13629"/>
                <a:gd name="connsiteY3" fmla="*/ 13 h 19447"/>
                <a:gd name="connsiteX4" fmla="*/ 2526 w 13629"/>
                <a:gd name="connsiteY4" fmla="*/ 120 h 19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9447">
                  <a:moveTo>
                    <a:pt x="2526" y="120"/>
                  </a:moveTo>
                  <a:cubicBezTo>
                    <a:pt x="-2636" y="1949"/>
                    <a:pt x="698" y="14856"/>
                    <a:pt x="7259" y="18620"/>
                  </a:cubicBezTo>
                  <a:cubicBezTo>
                    <a:pt x="12206" y="21416"/>
                    <a:pt x="15110" y="16792"/>
                    <a:pt x="12852" y="9800"/>
                  </a:cubicBezTo>
                  <a:cubicBezTo>
                    <a:pt x="11453" y="5498"/>
                    <a:pt x="7581" y="-310"/>
                    <a:pt x="3064" y="13"/>
                  </a:cubicBezTo>
                  <a:cubicBezTo>
                    <a:pt x="2849" y="13"/>
                    <a:pt x="2634" y="13"/>
                    <a:pt x="2526"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50" name="任意多边形: 形状 1137">
              <a:extLst>
                <a:ext uri="{FF2B5EF4-FFF2-40B4-BE49-F238E27FC236}">
                  <a16:creationId xmlns:a16="http://schemas.microsoft.com/office/drawing/2014/main" xmlns="" id="{522909C1-0F2C-4FE8-BECC-9244D8AB9924}"/>
                </a:ext>
              </a:extLst>
            </p:cNvPr>
            <p:cNvSpPr/>
            <p:nvPr/>
          </p:nvSpPr>
          <p:spPr>
            <a:xfrm>
              <a:off x="2721625" y="2165620"/>
              <a:ext cx="52638" cy="81922"/>
            </a:xfrm>
            <a:custGeom>
              <a:avLst/>
              <a:gdLst>
                <a:gd name="connsiteX0" fmla="*/ 11405 w 12457"/>
                <a:gd name="connsiteY0" fmla="*/ 9800 h 19387"/>
                <a:gd name="connsiteX1" fmla="*/ 2263 w 12457"/>
                <a:gd name="connsiteY1" fmla="*/ 13 h 19387"/>
                <a:gd name="connsiteX2" fmla="*/ 1833 w 12457"/>
                <a:gd name="connsiteY2" fmla="*/ 120 h 19387"/>
                <a:gd name="connsiteX3" fmla="*/ 7963 w 12457"/>
                <a:gd name="connsiteY3" fmla="*/ 18942 h 19387"/>
                <a:gd name="connsiteX4" fmla="*/ 11405 w 12457"/>
                <a:gd name="connsiteY4" fmla="*/ 9800 h 19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7" h="19387">
                  <a:moveTo>
                    <a:pt x="11405" y="9800"/>
                  </a:moveTo>
                  <a:cubicBezTo>
                    <a:pt x="9899" y="5606"/>
                    <a:pt x="6027" y="-310"/>
                    <a:pt x="2263" y="13"/>
                  </a:cubicBezTo>
                  <a:cubicBezTo>
                    <a:pt x="2155" y="13"/>
                    <a:pt x="1940" y="120"/>
                    <a:pt x="1833" y="120"/>
                  </a:cubicBezTo>
                  <a:cubicBezTo>
                    <a:pt x="-2685" y="2056"/>
                    <a:pt x="1833" y="15931"/>
                    <a:pt x="7963" y="18942"/>
                  </a:cubicBezTo>
                  <a:cubicBezTo>
                    <a:pt x="11943" y="20878"/>
                    <a:pt x="13771" y="16254"/>
                    <a:pt x="11405"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51" name="任意多边形: 形状 1138">
              <a:extLst>
                <a:ext uri="{FF2B5EF4-FFF2-40B4-BE49-F238E27FC236}">
                  <a16:creationId xmlns:a16="http://schemas.microsoft.com/office/drawing/2014/main" xmlns="" id="{C28BA8EA-F92C-4AD5-A9DC-6FB5B3ACB75F}"/>
                </a:ext>
              </a:extLst>
            </p:cNvPr>
            <p:cNvSpPr/>
            <p:nvPr/>
          </p:nvSpPr>
          <p:spPr>
            <a:xfrm>
              <a:off x="2866085" y="2136531"/>
              <a:ext cx="48949" cy="81415"/>
            </a:xfrm>
            <a:custGeom>
              <a:avLst/>
              <a:gdLst>
                <a:gd name="connsiteX0" fmla="*/ 10237 w 11584"/>
                <a:gd name="connsiteY0" fmla="*/ 9693 h 19267"/>
                <a:gd name="connsiteX1" fmla="*/ 1633 w 11584"/>
                <a:gd name="connsiteY1" fmla="*/ 13 h 19267"/>
                <a:gd name="connsiteX2" fmla="*/ 1202 w 11584"/>
                <a:gd name="connsiteY2" fmla="*/ 120 h 19267"/>
                <a:gd name="connsiteX3" fmla="*/ 8516 w 11584"/>
                <a:gd name="connsiteY3" fmla="*/ 19050 h 19267"/>
                <a:gd name="connsiteX4" fmla="*/ 10237 w 11584"/>
                <a:gd name="connsiteY4" fmla="*/ 9693 h 19267"/>
                <a:gd name="connsiteX5" fmla="*/ 10237 w 11584"/>
                <a:gd name="connsiteY5" fmla="*/ 9693 h 1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84" h="19267">
                  <a:moveTo>
                    <a:pt x="10237" y="9693"/>
                  </a:moveTo>
                  <a:cubicBezTo>
                    <a:pt x="8624" y="5498"/>
                    <a:pt x="4859" y="-310"/>
                    <a:pt x="1633" y="13"/>
                  </a:cubicBezTo>
                  <a:cubicBezTo>
                    <a:pt x="1525" y="13"/>
                    <a:pt x="1310" y="120"/>
                    <a:pt x="1202" y="120"/>
                  </a:cubicBezTo>
                  <a:cubicBezTo>
                    <a:pt x="-2562" y="2164"/>
                    <a:pt x="3246" y="17007"/>
                    <a:pt x="8516" y="19050"/>
                  </a:cubicBezTo>
                  <a:cubicBezTo>
                    <a:pt x="11743" y="20341"/>
                    <a:pt x="12603" y="15716"/>
                    <a:pt x="10237" y="9693"/>
                  </a:cubicBezTo>
                  <a:lnTo>
                    <a:pt x="10237" y="969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052" name="任意多边形: 形状 1139">
              <a:extLst>
                <a:ext uri="{FF2B5EF4-FFF2-40B4-BE49-F238E27FC236}">
                  <a16:creationId xmlns:a16="http://schemas.microsoft.com/office/drawing/2014/main" xmlns="" id="{0D191D0F-165E-4BA1-B44A-D20CF37E04FB}"/>
                </a:ext>
              </a:extLst>
            </p:cNvPr>
            <p:cNvSpPr/>
            <p:nvPr/>
          </p:nvSpPr>
          <p:spPr>
            <a:xfrm>
              <a:off x="2982361" y="2106492"/>
              <a:ext cx="44935" cy="81334"/>
            </a:xfrm>
            <a:custGeom>
              <a:avLst/>
              <a:gdLst>
                <a:gd name="connsiteX0" fmla="*/ 8856 w 10634"/>
                <a:gd name="connsiteY0" fmla="*/ 9595 h 19248"/>
                <a:gd name="connsiteX1" fmla="*/ 1005 w 10634"/>
                <a:gd name="connsiteY1" fmla="*/ 23 h 19248"/>
                <a:gd name="connsiteX2" fmla="*/ 8534 w 10634"/>
                <a:gd name="connsiteY2" fmla="*/ 19060 h 19248"/>
                <a:gd name="connsiteX3" fmla="*/ 8856 w 10634"/>
                <a:gd name="connsiteY3" fmla="*/ 9595 h 19248"/>
                <a:gd name="connsiteX4" fmla="*/ 8856 w 10634"/>
                <a:gd name="connsiteY4" fmla="*/ 9595 h 19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34" h="19248">
                  <a:moveTo>
                    <a:pt x="8856" y="9595"/>
                  </a:moveTo>
                  <a:cubicBezTo>
                    <a:pt x="7135" y="5400"/>
                    <a:pt x="3479" y="-408"/>
                    <a:pt x="1005" y="23"/>
                  </a:cubicBezTo>
                  <a:cubicBezTo>
                    <a:pt x="-2652" y="1851"/>
                    <a:pt x="4554" y="17231"/>
                    <a:pt x="8534" y="19060"/>
                  </a:cubicBezTo>
                  <a:cubicBezTo>
                    <a:pt x="11223" y="20243"/>
                    <a:pt x="11330" y="15726"/>
                    <a:pt x="8856" y="9595"/>
                  </a:cubicBezTo>
                  <a:lnTo>
                    <a:pt x="8856" y="9595"/>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053" name="任意多边形: 形状 1140">
              <a:extLst>
                <a:ext uri="{FF2B5EF4-FFF2-40B4-BE49-F238E27FC236}">
                  <a16:creationId xmlns:a16="http://schemas.microsoft.com/office/drawing/2014/main" xmlns="" id="{A5008BB2-71EC-466D-909C-E8427FE9E34B}"/>
                </a:ext>
              </a:extLst>
            </p:cNvPr>
            <p:cNvSpPr/>
            <p:nvPr/>
          </p:nvSpPr>
          <p:spPr>
            <a:xfrm>
              <a:off x="3068310" y="2076084"/>
              <a:ext cx="42062" cy="80684"/>
            </a:xfrm>
            <a:custGeom>
              <a:avLst/>
              <a:gdLst>
                <a:gd name="connsiteX0" fmla="*/ 563 w 9954"/>
                <a:gd name="connsiteY0" fmla="*/ 13 h 19094"/>
                <a:gd name="connsiteX1" fmla="*/ 8952 w 9954"/>
                <a:gd name="connsiteY1" fmla="*/ 19050 h 19094"/>
                <a:gd name="connsiteX2" fmla="*/ 7662 w 9954"/>
                <a:gd name="connsiteY2" fmla="*/ 9586 h 19094"/>
                <a:gd name="connsiteX3" fmla="*/ 563 w 9954"/>
                <a:gd name="connsiteY3" fmla="*/ 13 h 19094"/>
              </a:gdLst>
              <a:ahLst/>
              <a:cxnLst>
                <a:cxn ang="0">
                  <a:pos x="connsiteX0" y="connsiteY0"/>
                </a:cxn>
                <a:cxn ang="0">
                  <a:pos x="connsiteX1" y="connsiteY1"/>
                </a:cxn>
                <a:cxn ang="0">
                  <a:pos x="connsiteX2" y="connsiteY2"/>
                </a:cxn>
                <a:cxn ang="0">
                  <a:pos x="connsiteX3" y="connsiteY3"/>
                </a:cxn>
              </a:cxnLst>
              <a:rect l="l" t="t" r="r" b="b"/>
              <a:pathLst>
                <a:path w="9954" h="19094">
                  <a:moveTo>
                    <a:pt x="563" y="13"/>
                  </a:moveTo>
                  <a:cubicBezTo>
                    <a:pt x="-2234" y="2057"/>
                    <a:pt x="6156" y="18190"/>
                    <a:pt x="8952" y="19050"/>
                  </a:cubicBezTo>
                  <a:cubicBezTo>
                    <a:pt x="10673" y="19588"/>
                    <a:pt x="10135" y="15178"/>
                    <a:pt x="7662" y="9586"/>
                  </a:cubicBezTo>
                  <a:cubicBezTo>
                    <a:pt x="5725" y="5391"/>
                    <a:pt x="2284" y="-310"/>
                    <a:pt x="563"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54" name="任意多边形: 形状 1141">
              <a:extLst>
                <a:ext uri="{FF2B5EF4-FFF2-40B4-BE49-F238E27FC236}">
                  <a16:creationId xmlns:a16="http://schemas.microsoft.com/office/drawing/2014/main" xmlns="" id="{52D602B6-C635-4E98-9B78-39E8C3246813}"/>
                </a:ext>
              </a:extLst>
            </p:cNvPr>
            <p:cNvSpPr/>
            <p:nvPr/>
          </p:nvSpPr>
          <p:spPr>
            <a:xfrm>
              <a:off x="3124004" y="2046044"/>
              <a:ext cx="39531" cy="80274"/>
            </a:xfrm>
            <a:custGeom>
              <a:avLst/>
              <a:gdLst>
                <a:gd name="connsiteX0" fmla="*/ 8894 w 9355"/>
                <a:gd name="connsiteY0" fmla="*/ 18953 h 18997"/>
                <a:gd name="connsiteX1" fmla="*/ 6420 w 9355"/>
                <a:gd name="connsiteY1" fmla="*/ 9488 h 18997"/>
                <a:gd name="connsiteX2" fmla="*/ 182 w 9355"/>
                <a:gd name="connsiteY2" fmla="*/ 23 h 18997"/>
                <a:gd name="connsiteX3" fmla="*/ 8894 w 9355"/>
                <a:gd name="connsiteY3" fmla="*/ 18953 h 18997"/>
              </a:gdLst>
              <a:ahLst/>
              <a:cxnLst>
                <a:cxn ang="0">
                  <a:pos x="connsiteX0" y="connsiteY0"/>
                </a:cxn>
                <a:cxn ang="0">
                  <a:pos x="connsiteX1" y="connsiteY1"/>
                </a:cxn>
                <a:cxn ang="0">
                  <a:pos x="connsiteX2" y="connsiteY2"/>
                </a:cxn>
                <a:cxn ang="0">
                  <a:pos x="connsiteX3" y="connsiteY3"/>
                </a:cxn>
              </a:cxnLst>
              <a:rect l="l" t="t" r="r" b="b"/>
              <a:pathLst>
                <a:path w="9355" h="18997">
                  <a:moveTo>
                    <a:pt x="8894" y="18953"/>
                  </a:moveTo>
                  <a:cubicBezTo>
                    <a:pt x="10077" y="19491"/>
                    <a:pt x="8894" y="15081"/>
                    <a:pt x="6420" y="9488"/>
                  </a:cubicBezTo>
                  <a:cubicBezTo>
                    <a:pt x="4484" y="5293"/>
                    <a:pt x="1365" y="-407"/>
                    <a:pt x="182" y="23"/>
                  </a:cubicBezTo>
                  <a:cubicBezTo>
                    <a:pt x="-1324" y="2067"/>
                    <a:pt x="6958" y="18092"/>
                    <a:pt x="8894" y="189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55" name="任意多边形: 形状 1142">
              <a:extLst>
                <a:ext uri="{FF2B5EF4-FFF2-40B4-BE49-F238E27FC236}">
                  <a16:creationId xmlns:a16="http://schemas.microsoft.com/office/drawing/2014/main" xmlns="" id="{50F195B8-0DC6-4AF3-976E-BEDEF0A72422}"/>
                </a:ext>
              </a:extLst>
            </p:cNvPr>
            <p:cNvSpPr/>
            <p:nvPr/>
          </p:nvSpPr>
          <p:spPr>
            <a:xfrm>
              <a:off x="3148406" y="2015692"/>
              <a:ext cx="38630" cy="79986"/>
            </a:xfrm>
            <a:custGeom>
              <a:avLst/>
              <a:gdLst>
                <a:gd name="connsiteX0" fmla="*/ 5270 w 9142"/>
                <a:gd name="connsiteY0" fmla="*/ 9465 h 18929"/>
                <a:gd name="connsiteX1" fmla="*/ 107 w 9142"/>
                <a:gd name="connsiteY1" fmla="*/ 0 h 18929"/>
                <a:gd name="connsiteX2" fmla="*/ 0 w 9142"/>
                <a:gd name="connsiteY2" fmla="*/ 0 h 18929"/>
                <a:gd name="connsiteX3" fmla="*/ 9142 w 9142"/>
                <a:gd name="connsiteY3" fmla="*/ 18930 h 18929"/>
                <a:gd name="connsiteX4" fmla="*/ 5270 w 9142"/>
                <a:gd name="connsiteY4" fmla="*/ 9465 h 18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 h="18929">
                  <a:moveTo>
                    <a:pt x="5270" y="9465"/>
                  </a:moveTo>
                  <a:cubicBezTo>
                    <a:pt x="3980" y="6668"/>
                    <a:pt x="1183" y="1076"/>
                    <a:pt x="107" y="0"/>
                  </a:cubicBezTo>
                  <a:cubicBezTo>
                    <a:pt x="107" y="0"/>
                    <a:pt x="0" y="0"/>
                    <a:pt x="0" y="0"/>
                  </a:cubicBezTo>
                  <a:cubicBezTo>
                    <a:pt x="0" y="1291"/>
                    <a:pt x="7852" y="18822"/>
                    <a:pt x="9142" y="18930"/>
                  </a:cubicBezTo>
                  <a:cubicBezTo>
                    <a:pt x="9035" y="17854"/>
                    <a:pt x="6561" y="12261"/>
                    <a:pt x="5270"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2" name="任意多边形: 形状 1149">
              <a:extLst>
                <a:ext uri="{FF2B5EF4-FFF2-40B4-BE49-F238E27FC236}">
                  <a16:creationId xmlns:a16="http://schemas.microsoft.com/office/drawing/2014/main" xmlns="" id="{B38CDF7E-56DA-4ACD-BC18-6C22DECC44CC}"/>
                </a:ext>
              </a:extLst>
            </p:cNvPr>
            <p:cNvSpPr/>
            <p:nvPr/>
          </p:nvSpPr>
          <p:spPr>
            <a:xfrm>
              <a:off x="2052175" y="2415632"/>
              <a:ext cx="70487" cy="85116"/>
            </a:xfrm>
            <a:custGeom>
              <a:avLst/>
              <a:gdLst>
                <a:gd name="connsiteX0" fmla="*/ 5271 w 16681"/>
                <a:gd name="connsiteY0" fmla="*/ 18286 h 20143"/>
                <a:gd name="connsiteX1" fmla="*/ 16457 w 16681"/>
                <a:gd name="connsiteY1" fmla="*/ 10327 h 20143"/>
                <a:gd name="connsiteX2" fmla="*/ 5702 w 16681"/>
                <a:gd name="connsiteY2" fmla="*/ 1 h 20143"/>
                <a:gd name="connsiteX3" fmla="*/ 5271 w 16681"/>
                <a:gd name="connsiteY3" fmla="*/ 18286 h 20143"/>
              </a:gdLst>
              <a:ahLst/>
              <a:cxnLst>
                <a:cxn ang="0">
                  <a:pos x="connsiteX0" y="connsiteY0"/>
                </a:cxn>
                <a:cxn ang="0">
                  <a:pos x="connsiteX1" y="connsiteY1"/>
                </a:cxn>
                <a:cxn ang="0">
                  <a:pos x="connsiteX2" y="connsiteY2"/>
                </a:cxn>
                <a:cxn ang="0">
                  <a:pos x="connsiteX3" y="connsiteY3"/>
                </a:cxn>
              </a:cxnLst>
              <a:rect l="l" t="t" r="r" b="b"/>
              <a:pathLst>
                <a:path w="16681" h="20143">
                  <a:moveTo>
                    <a:pt x="5271" y="18286"/>
                  </a:moveTo>
                  <a:cubicBezTo>
                    <a:pt x="11617" y="22911"/>
                    <a:pt x="17963" y="18393"/>
                    <a:pt x="16457" y="10327"/>
                  </a:cubicBezTo>
                  <a:cubicBezTo>
                    <a:pt x="15597" y="5917"/>
                    <a:pt x="11832" y="-106"/>
                    <a:pt x="5702" y="1"/>
                  </a:cubicBezTo>
                  <a:cubicBezTo>
                    <a:pt x="-2258" y="1400"/>
                    <a:pt x="-1397" y="13338"/>
                    <a:pt x="5271" y="182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3" name="任意多边形: 形状 1150">
              <a:extLst>
                <a:ext uri="{FF2B5EF4-FFF2-40B4-BE49-F238E27FC236}">
                  <a16:creationId xmlns:a16="http://schemas.microsoft.com/office/drawing/2014/main" xmlns="" id="{DD280094-ABE7-4762-BE34-EDFEC34A4C5C}"/>
                </a:ext>
              </a:extLst>
            </p:cNvPr>
            <p:cNvSpPr/>
            <p:nvPr/>
          </p:nvSpPr>
          <p:spPr>
            <a:xfrm>
              <a:off x="2297708" y="2389708"/>
              <a:ext cx="64850" cy="84685"/>
            </a:xfrm>
            <a:custGeom>
              <a:avLst/>
              <a:gdLst>
                <a:gd name="connsiteX0" fmla="*/ 15033 w 15347"/>
                <a:gd name="connsiteY0" fmla="*/ 10223 h 20041"/>
                <a:gd name="connsiteX1" fmla="*/ 4815 w 15347"/>
                <a:gd name="connsiteY1" fmla="*/ 6 h 20041"/>
                <a:gd name="connsiteX2" fmla="*/ 4062 w 15347"/>
                <a:gd name="connsiteY2" fmla="*/ 113 h 20041"/>
                <a:gd name="connsiteX3" fmla="*/ 6106 w 15347"/>
                <a:gd name="connsiteY3" fmla="*/ 18720 h 20041"/>
                <a:gd name="connsiteX4" fmla="*/ 15033 w 15347"/>
                <a:gd name="connsiteY4" fmla="*/ 10223 h 20041"/>
                <a:gd name="connsiteX5" fmla="*/ 15033 w 15347"/>
                <a:gd name="connsiteY5" fmla="*/ 10223 h 2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47" h="20041">
                  <a:moveTo>
                    <a:pt x="15033" y="10223"/>
                  </a:moveTo>
                  <a:cubicBezTo>
                    <a:pt x="14065" y="5814"/>
                    <a:pt x="10193" y="-210"/>
                    <a:pt x="4815" y="6"/>
                  </a:cubicBezTo>
                  <a:cubicBezTo>
                    <a:pt x="4600" y="6"/>
                    <a:pt x="4277" y="113"/>
                    <a:pt x="4062" y="113"/>
                  </a:cubicBezTo>
                  <a:cubicBezTo>
                    <a:pt x="-2284" y="1834"/>
                    <a:pt x="-885" y="14203"/>
                    <a:pt x="6106" y="18720"/>
                  </a:cubicBezTo>
                  <a:cubicBezTo>
                    <a:pt x="11806" y="22485"/>
                    <a:pt x="16646" y="17752"/>
                    <a:pt x="15033" y="10223"/>
                  </a:cubicBezTo>
                  <a:lnTo>
                    <a:pt x="15033" y="1022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064" name="任意多边形: 形状 1151">
              <a:extLst>
                <a:ext uri="{FF2B5EF4-FFF2-40B4-BE49-F238E27FC236}">
                  <a16:creationId xmlns:a16="http://schemas.microsoft.com/office/drawing/2014/main" xmlns="" id="{0097BD8F-C0F3-406B-9D26-3608B6D63C80}"/>
                </a:ext>
              </a:extLst>
            </p:cNvPr>
            <p:cNvSpPr/>
            <p:nvPr/>
          </p:nvSpPr>
          <p:spPr>
            <a:xfrm>
              <a:off x="2516146" y="2362897"/>
              <a:ext cx="59146" cy="84588"/>
            </a:xfrm>
            <a:custGeom>
              <a:avLst/>
              <a:gdLst>
                <a:gd name="connsiteX0" fmla="*/ 3135 w 13997"/>
                <a:gd name="connsiteY0" fmla="*/ 113 h 20018"/>
                <a:gd name="connsiteX1" fmla="*/ 6792 w 13997"/>
                <a:gd name="connsiteY1" fmla="*/ 19151 h 20018"/>
                <a:gd name="connsiteX2" fmla="*/ 13461 w 13997"/>
                <a:gd name="connsiteY2" fmla="*/ 10116 h 20018"/>
                <a:gd name="connsiteX3" fmla="*/ 3673 w 13997"/>
                <a:gd name="connsiteY3" fmla="*/ 6 h 20018"/>
                <a:gd name="connsiteX4" fmla="*/ 3135 w 13997"/>
                <a:gd name="connsiteY4" fmla="*/ 113 h 20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7" h="20018">
                  <a:moveTo>
                    <a:pt x="3135" y="113"/>
                  </a:moveTo>
                  <a:cubicBezTo>
                    <a:pt x="-2565" y="1942"/>
                    <a:pt x="16" y="15279"/>
                    <a:pt x="6792" y="19151"/>
                  </a:cubicBezTo>
                  <a:cubicBezTo>
                    <a:pt x="11847" y="22055"/>
                    <a:pt x="15397" y="17322"/>
                    <a:pt x="13461" y="10116"/>
                  </a:cubicBezTo>
                  <a:cubicBezTo>
                    <a:pt x="12385" y="5706"/>
                    <a:pt x="8513" y="-209"/>
                    <a:pt x="3673" y="6"/>
                  </a:cubicBezTo>
                  <a:cubicBezTo>
                    <a:pt x="3565" y="6"/>
                    <a:pt x="3243" y="113"/>
                    <a:pt x="3135" y="1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5" name="任意多边形: 形状 1152">
              <a:extLst>
                <a:ext uri="{FF2B5EF4-FFF2-40B4-BE49-F238E27FC236}">
                  <a16:creationId xmlns:a16="http://schemas.microsoft.com/office/drawing/2014/main" xmlns="" id="{70600584-9974-423E-A370-9CEC1C31DE3F}"/>
                </a:ext>
              </a:extLst>
            </p:cNvPr>
            <p:cNvSpPr/>
            <p:nvPr/>
          </p:nvSpPr>
          <p:spPr>
            <a:xfrm>
              <a:off x="2706168" y="2334235"/>
              <a:ext cx="53813" cy="83887"/>
            </a:xfrm>
            <a:custGeom>
              <a:avLst/>
              <a:gdLst>
                <a:gd name="connsiteX0" fmla="*/ 12051 w 12735"/>
                <a:gd name="connsiteY0" fmla="*/ 10015 h 19852"/>
                <a:gd name="connsiteX1" fmla="*/ 2909 w 12735"/>
                <a:gd name="connsiteY1" fmla="*/ 12 h 19852"/>
                <a:gd name="connsiteX2" fmla="*/ 2371 w 12735"/>
                <a:gd name="connsiteY2" fmla="*/ 120 h 19852"/>
                <a:gd name="connsiteX3" fmla="*/ 7426 w 12735"/>
                <a:gd name="connsiteY3" fmla="*/ 19372 h 19852"/>
                <a:gd name="connsiteX4" fmla="*/ 12051 w 12735"/>
                <a:gd name="connsiteY4" fmla="*/ 10015 h 19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5" h="19852">
                  <a:moveTo>
                    <a:pt x="12051" y="10015"/>
                  </a:moveTo>
                  <a:cubicBezTo>
                    <a:pt x="10761" y="5713"/>
                    <a:pt x="7104" y="-310"/>
                    <a:pt x="2909" y="12"/>
                  </a:cubicBezTo>
                  <a:cubicBezTo>
                    <a:pt x="2801" y="12"/>
                    <a:pt x="2586" y="120"/>
                    <a:pt x="2371" y="120"/>
                  </a:cubicBezTo>
                  <a:cubicBezTo>
                    <a:pt x="-2684" y="2056"/>
                    <a:pt x="973" y="16253"/>
                    <a:pt x="7426" y="19372"/>
                  </a:cubicBezTo>
                  <a:cubicBezTo>
                    <a:pt x="11621" y="21416"/>
                    <a:pt x="13987" y="16684"/>
                    <a:pt x="12051"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6" name="任意多边形: 形状 1153">
              <a:extLst>
                <a:ext uri="{FF2B5EF4-FFF2-40B4-BE49-F238E27FC236}">
                  <a16:creationId xmlns:a16="http://schemas.microsoft.com/office/drawing/2014/main" xmlns="" id="{A9B1569E-8640-4AC6-9C7C-FB31E865F8B0}"/>
                </a:ext>
              </a:extLst>
            </p:cNvPr>
            <p:cNvSpPr/>
            <p:nvPr/>
          </p:nvSpPr>
          <p:spPr>
            <a:xfrm>
              <a:off x="2867797" y="2304693"/>
              <a:ext cx="48801" cy="83887"/>
            </a:xfrm>
            <a:custGeom>
              <a:avLst/>
              <a:gdLst>
                <a:gd name="connsiteX0" fmla="*/ 2089 w 11549"/>
                <a:gd name="connsiteY0" fmla="*/ 13 h 19852"/>
                <a:gd name="connsiteX1" fmla="*/ 7359 w 11549"/>
                <a:gd name="connsiteY1" fmla="*/ 19373 h 19852"/>
                <a:gd name="connsiteX2" fmla="*/ 10586 w 11549"/>
                <a:gd name="connsiteY2" fmla="*/ 10015 h 19852"/>
                <a:gd name="connsiteX3" fmla="*/ 2089 w 11549"/>
                <a:gd name="connsiteY3" fmla="*/ 13 h 19852"/>
              </a:gdLst>
              <a:ahLst/>
              <a:cxnLst>
                <a:cxn ang="0">
                  <a:pos x="connsiteX0" y="connsiteY0"/>
                </a:cxn>
                <a:cxn ang="0">
                  <a:pos x="connsiteX1" y="connsiteY1"/>
                </a:cxn>
                <a:cxn ang="0">
                  <a:pos x="connsiteX2" y="connsiteY2"/>
                </a:cxn>
                <a:cxn ang="0">
                  <a:pos x="connsiteX3" y="connsiteY3"/>
                </a:cxn>
              </a:cxnLst>
              <a:rect l="l" t="t" r="r" b="b"/>
              <a:pathLst>
                <a:path w="11549" h="19852">
                  <a:moveTo>
                    <a:pt x="2089" y="13"/>
                  </a:moveTo>
                  <a:cubicBezTo>
                    <a:pt x="-2967" y="1734"/>
                    <a:pt x="2089" y="16576"/>
                    <a:pt x="7359" y="19373"/>
                  </a:cubicBezTo>
                  <a:cubicBezTo>
                    <a:pt x="11123" y="21416"/>
                    <a:pt x="12737" y="16684"/>
                    <a:pt x="10586" y="10015"/>
                  </a:cubicBezTo>
                  <a:cubicBezTo>
                    <a:pt x="9187" y="5606"/>
                    <a:pt x="5638" y="-310"/>
                    <a:pt x="2089"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7" name="任意多边形: 形状 1154">
              <a:extLst>
                <a:ext uri="{FF2B5EF4-FFF2-40B4-BE49-F238E27FC236}">
                  <a16:creationId xmlns:a16="http://schemas.microsoft.com/office/drawing/2014/main" xmlns="" id="{714FDE76-2836-4B9D-B55E-B66CF3E24467}"/>
                </a:ext>
              </a:extLst>
            </p:cNvPr>
            <p:cNvSpPr/>
            <p:nvPr/>
          </p:nvSpPr>
          <p:spPr>
            <a:xfrm>
              <a:off x="2999141" y="2274239"/>
              <a:ext cx="44656" cy="83553"/>
            </a:xfrm>
            <a:custGeom>
              <a:avLst/>
              <a:gdLst>
                <a:gd name="connsiteX0" fmla="*/ 9295 w 10568"/>
                <a:gd name="connsiteY0" fmla="*/ 9908 h 19773"/>
                <a:gd name="connsiteX1" fmla="*/ 1551 w 10568"/>
                <a:gd name="connsiteY1" fmla="*/ 13 h 19773"/>
                <a:gd name="connsiteX2" fmla="*/ 7897 w 10568"/>
                <a:gd name="connsiteY2" fmla="*/ 19588 h 19773"/>
                <a:gd name="connsiteX3" fmla="*/ 9295 w 10568"/>
                <a:gd name="connsiteY3" fmla="*/ 9908 h 19773"/>
              </a:gdLst>
              <a:ahLst/>
              <a:cxnLst>
                <a:cxn ang="0">
                  <a:pos x="connsiteX0" y="connsiteY0"/>
                </a:cxn>
                <a:cxn ang="0">
                  <a:pos x="connsiteX1" y="connsiteY1"/>
                </a:cxn>
                <a:cxn ang="0">
                  <a:pos x="connsiteX2" y="connsiteY2"/>
                </a:cxn>
                <a:cxn ang="0">
                  <a:pos x="connsiteX3" y="connsiteY3"/>
                </a:cxn>
              </a:cxnLst>
              <a:rect l="l" t="t" r="r" b="b"/>
              <a:pathLst>
                <a:path w="10568" h="19773">
                  <a:moveTo>
                    <a:pt x="9295" y="9908"/>
                  </a:moveTo>
                  <a:cubicBezTo>
                    <a:pt x="7789" y="5606"/>
                    <a:pt x="4347" y="-310"/>
                    <a:pt x="1551" y="13"/>
                  </a:cubicBezTo>
                  <a:cubicBezTo>
                    <a:pt x="-2967" y="1949"/>
                    <a:pt x="3379" y="17544"/>
                    <a:pt x="7897" y="19588"/>
                  </a:cubicBezTo>
                  <a:cubicBezTo>
                    <a:pt x="10801" y="20771"/>
                    <a:pt x="11446" y="16146"/>
                    <a:pt x="9295" y="99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8" name="任意多边形: 形状 1155">
              <a:extLst>
                <a:ext uri="{FF2B5EF4-FFF2-40B4-BE49-F238E27FC236}">
                  <a16:creationId xmlns:a16="http://schemas.microsoft.com/office/drawing/2014/main" xmlns="" id="{BA61E2FC-3BEB-4006-855B-5201827B7599}"/>
                </a:ext>
              </a:extLst>
            </p:cNvPr>
            <p:cNvSpPr/>
            <p:nvPr/>
          </p:nvSpPr>
          <p:spPr>
            <a:xfrm>
              <a:off x="3101519" y="2243752"/>
              <a:ext cx="40291" cy="82801"/>
            </a:xfrm>
            <a:custGeom>
              <a:avLst/>
              <a:gdLst>
                <a:gd name="connsiteX0" fmla="*/ 7761 w 9535"/>
                <a:gd name="connsiteY0" fmla="*/ 19382 h 19595"/>
                <a:gd name="connsiteX1" fmla="*/ 7761 w 9535"/>
                <a:gd name="connsiteY1" fmla="*/ 9810 h 19595"/>
                <a:gd name="connsiteX2" fmla="*/ 770 w 9535"/>
                <a:gd name="connsiteY2" fmla="*/ 22 h 19595"/>
                <a:gd name="connsiteX3" fmla="*/ 7761 w 9535"/>
                <a:gd name="connsiteY3" fmla="*/ 19382 h 19595"/>
              </a:gdLst>
              <a:ahLst/>
              <a:cxnLst>
                <a:cxn ang="0">
                  <a:pos x="connsiteX0" y="connsiteY0"/>
                </a:cxn>
                <a:cxn ang="0">
                  <a:pos x="connsiteX1" y="connsiteY1"/>
                </a:cxn>
                <a:cxn ang="0">
                  <a:pos x="connsiteX2" y="connsiteY2"/>
                </a:cxn>
                <a:cxn ang="0">
                  <a:pos x="connsiteX3" y="connsiteY3"/>
                </a:cxn>
              </a:cxnLst>
              <a:rect l="l" t="t" r="r" b="b"/>
              <a:pathLst>
                <a:path w="9535" h="19595">
                  <a:moveTo>
                    <a:pt x="7761" y="19382"/>
                  </a:moveTo>
                  <a:cubicBezTo>
                    <a:pt x="10127" y="20673"/>
                    <a:pt x="10127" y="15940"/>
                    <a:pt x="7761" y="9810"/>
                  </a:cubicBezTo>
                  <a:cubicBezTo>
                    <a:pt x="6148" y="5508"/>
                    <a:pt x="2921" y="-408"/>
                    <a:pt x="770" y="22"/>
                  </a:cubicBezTo>
                  <a:cubicBezTo>
                    <a:pt x="-2242" y="1851"/>
                    <a:pt x="4319" y="17554"/>
                    <a:pt x="7761" y="193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9" name="任意多边形: 形状 1156">
              <a:extLst>
                <a:ext uri="{FF2B5EF4-FFF2-40B4-BE49-F238E27FC236}">
                  <a16:creationId xmlns:a16="http://schemas.microsoft.com/office/drawing/2014/main" xmlns="" id="{410B9C62-8172-49BD-A6B7-B66CB0B222A2}"/>
                </a:ext>
              </a:extLst>
            </p:cNvPr>
            <p:cNvSpPr/>
            <p:nvPr/>
          </p:nvSpPr>
          <p:spPr>
            <a:xfrm>
              <a:off x="3172695" y="2212432"/>
              <a:ext cx="36991" cy="82953"/>
            </a:xfrm>
            <a:custGeom>
              <a:avLst/>
              <a:gdLst>
                <a:gd name="connsiteX0" fmla="*/ 382 w 8754"/>
                <a:gd name="connsiteY0" fmla="*/ 13 h 19631"/>
                <a:gd name="connsiteX1" fmla="*/ 8019 w 8754"/>
                <a:gd name="connsiteY1" fmla="*/ 19588 h 19631"/>
                <a:gd name="connsiteX2" fmla="*/ 6513 w 8754"/>
                <a:gd name="connsiteY2" fmla="*/ 9800 h 19631"/>
                <a:gd name="connsiteX3" fmla="*/ 382 w 8754"/>
                <a:gd name="connsiteY3" fmla="*/ 13 h 19631"/>
              </a:gdLst>
              <a:ahLst/>
              <a:cxnLst>
                <a:cxn ang="0">
                  <a:pos x="connsiteX0" y="connsiteY0"/>
                </a:cxn>
                <a:cxn ang="0">
                  <a:pos x="connsiteX1" y="connsiteY1"/>
                </a:cxn>
                <a:cxn ang="0">
                  <a:pos x="connsiteX2" y="connsiteY2"/>
                </a:cxn>
                <a:cxn ang="0">
                  <a:pos x="connsiteX3" y="connsiteY3"/>
                </a:cxn>
              </a:cxnLst>
              <a:rect l="l" t="t" r="r" b="b"/>
              <a:pathLst>
                <a:path w="8754" h="19631">
                  <a:moveTo>
                    <a:pt x="382" y="13"/>
                  </a:moveTo>
                  <a:cubicBezTo>
                    <a:pt x="-1769" y="2164"/>
                    <a:pt x="5760" y="18620"/>
                    <a:pt x="8019" y="19588"/>
                  </a:cubicBezTo>
                  <a:cubicBezTo>
                    <a:pt x="9417" y="20126"/>
                    <a:pt x="8772" y="15608"/>
                    <a:pt x="6513" y="9800"/>
                  </a:cubicBezTo>
                  <a:cubicBezTo>
                    <a:pt x="4792" y="5498"/>
                    <a:pt x="1781" y="-310"/>
                    <a:pt x="382"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70" name="任意多边形: 形状 1157">
              <a:extLst>
                <a:ext uri="{FF2B5EF4-FFF2-40B4-BE49-F238E27FC236}">
                  <a16:creationId xmlns:a16="http://schemas.microsoft.com/office/drawing/2014/main" xmlns="" id="{0B4CD573-8CC2-4628-A626-21D155BFFCCE}"/>
                </a:ext>
              </a:extLst>
            </p:cNvPr>
            <p:cNvSpPr/>
            <p:nvPr/>
          </p:nvSpPr>
          <p:spPr>
            <a:xfrm>
              <a:off x="3212310" y="2181580"/>
              <a:ext cx="34781" cy="82260"/>
            </a:xfrm>
            <a:custGeom>
              <a:avLst/>
              <a:gdLst>
                <a:gd name="connsiteX0" fmla="*/ 5205 w 8231"/>
                <a:gd name="connsiteY0" fmla="*/ 9788 h 19467"/>
                <a:gd name="connsiteX1" fmla="*/ 150 w 8231"/>
                <a:gd name="connsiteY1" fmla="*/ 0 h 19467"/>
                <a:gd name="connsiteX2" fmla="*/ 42 w 8231"/>
                <a:gd name="connsiteY2" fmla="*/ 0 h 19467"/>
                <a:gd name="connsiteX3" fmla="*/ 8109 w 8231"/>
                <a:gd name="connsiteY3" fmla="*/ 19468 h 19467"/>
                <a:gd name="connsiteX4" fmla="*/ 5205 w 8231"/>
                <a:gd name="connsiteY4" fmla="*/ 9788 h 1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1" h="19467">
                  <a:moveTo>
                    <a:pt x="5205" y="9788"/>
                  </a:moveTo>
                  <a:cubicBezTo>
                    <a:pt x="3699" y="6023"/>
                    <a:pt x="1118" y="323"/>
                    <a:pt x="150" y="0"/>
                  </a:cubicBezTo>
                  <a:cubicBezTo>
                    <a:pt x="150" y="0"/>
                    <a:pt x="42" y="0"/>
                    <a:pt x="42" y="0"/>
                  </a:cubicBezTo>
                  <a:cubicBezTo>
                    <a:pt x="-603" y="1936"/>
                    <a:pt x="6388" y="18822"/>
                    <a:pt x="8109" y="19468"/>
                  </a:cubicBezTo>
                  <a:cubicBezTo>
                    <a:pt x="8754" y="19145"/>
                    <a:pt x="6710" y="13444"/>
                    <a:pt x="5205"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71" name="任意多边形: 形状 1158">
              <a:extLst>
                <a:ext uri="{FF2B5EF4-FFF2-40B4-BE49-F238E27FC236}">
                  <a16:creationId xmlns:a16="http://schemas.microsoft.com/office/drawing/2014/main" xmlns="" id="{44CB3432-2CDF-4049-AD4F-C1B7890FBB16}"/>
                </a:ext>
              </a:extLst>
            </p:cNvPr>
            <p:cNvSpPr/>
            <p:nvPr/>
          </p:nvSpPr>
          <p:spPr>
            <a:xfrm>
              <a:off x="3219304" y="2150674"/>
              <a:ext cx="34540" cy="81808"/>
            </a:xfrm>
            <a:custGeom>
              <a:avLst/>
              <a:gdLst>
                <a:gd name="connsiteX0" fmla="*/ 6668 w 8174"/>
                <a:gd name="connsiteY0" fmla="*/ 15811 h 19360"/>
                <a:gd name="connsiteX1" fmla="*/ 1721 w 8174"/>
                <a:gd name="connsiteY1" fmla="*/ 3980 h 19360"/>
                <a:gd name="connsiteX2" fmla="*/ 0 w 8174"/>
                <a:gd name="connsiteY2" fmla="*/ 0 h 19360"/>
                <a:gd name="connsiteX3" fmla="*/ 8174 w 8174"/>
                <a:gd name="connsiteY3" fmla="*/ 19360 h 19360"/>
                <a:gd name="connsiteX4" fmla="*/ 6668 w 8174"/>
                <a:gd name="connsiteY4" fmla="*/ 15811 h 19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4" h="19360">
                  <a:moveTo>
                    <a:pt x="6668" y="15811"/>
                  </a:moveTo>
                  <a:lnTo>
                    <a:pt x="1721" y="3980"/>
                  </a:lnTo>
                  <a:cubicBezTo>
                    <a:pt x="215" y="323"/>
                    <a:pt x="107" y="215"/>
                    <a:pt x="0" y="0"/>
                  </a:cubicBezTo>
                  <a:cubicBezTo>
                    <a:pt x="430" y="1076"/>
                    <a:pt x="7636" y="18500"/>
                    <a:pt x="8174" y="19360"/>
                  </a:cubicBezTo>
                  <a:cubicBezTo>
                    <a:pt x="7636" y="18177"/>
                    <a:pt x="7099" y="16994"/>
                    <a:pt x="6668" y="158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77" name="任意多边形: 形状 1164">
              <a:extLst>
                <a:ext uri="{FF2B5EF4-FFF2-40B4-BE49-F238E27FC236}">
                  <a16:creationId xmlns:a16="http://schemas.microsoft.com/office/drawing/2014/main" xmlns="" id="{2216B6DE-CFCA-4CBE-979B-BB84F1C94A70}"/>
                </a:ext>
              </a:extLst>
            </p:cNvPr>
            <p:cNvSpPr/>
            <p:nvPr/>
          </p:nvSpPr>
          <p:spPr>
            <a:xfrm>
              <a:off x="3209525" y="2417407"/>
              <a:ext cx="34891" cy="85353"/>
            </a:xfrm>
            <a:custGeom>
              <a:avLst/>
              <a:gdLst>
                <a:gd name="connsiteX0" fmla="*/ 6724 w 8257"/>
                <a:gd name="connsiteY0" fmla="*/ 10123 h 20199"/>
                <a:gd name="connsiteX1" fmla="*/ 701 w 8257"/>
                <a:gd name="connsiteY1" fmla="*/ 12 h 20199"/>
                <a:gd name="connsiteX2" fmla="*/ 6724 w 8257"/>
                <a:gd name="connsiteY2" fmla="*/ 20018 h 20199"/>
                <a:gd name="connsiteX3" fmla="*/ 6724 w 8257"/>
                <a:gd name="connsiteY3" fmla="*/ 10123 h 20199"/>
              </a:gdLst>
              <a:ahLst/>
              <a:cxnLst>
                <a:cxn ang="0">
                  <a:pos x="connsiteX0" y="connsiteY0"/>
                </a:cxn>
                <a:cxn ang="0">
                  <a:pos x="connsiteX1" y="connsiteY1"/>
                </a:cxn>
                <a:cxn ang="0">
                  <a:pos x="connsiteX2" y="connsiteY2"/>
                </a:cxn>
                <a:cxn ang="0">
                  <a:pos x="connsiteX3" y="connsiteY3"/>
                </a:cxn>
              </a:cxnLst>
              <a:rect l="l" t="t" r="r" b="b"/>
              <a:pathLst>
                <a:path w="8257" h="20199">
                  <a:moveTo>
                    <a:pt x="6724" y="10123"/>
                  </a:moveTo>
                  <a:cubicBezTo>
                    <a:pt x="5326" y="5713"/>
                    <a:pt x="2530" y="-310"/>
                    <a:pt x="701" y="12"/>
                  </a:cubicBezTo>
                  <a:cubicBezTo>
                    <a:pt x="-1988" y="1948"/>
                    <a:pt x="3713" y="18082"/>
                    <a:pt x="6724" y="20018"/>
                  </a:cubicBezTo>
                  <a:cubicBezTo>
                    <a:pt x="8768" y="21201"/>
                    <a:pt x="8768" y="16468"/>
                    <a:pt x="6724" y="101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78" name="任意多边形: 形状 1165">
              <a:extLst>
                <a:ext uri="{FF2B5EF4-FFF2-40B4-BE49-F238E27FC236}">
                  <a16:creationId xmlns:a16="http://schemas.microsoft.com/office/drawing/2014/main" xmlns="" id="{7AD88205-7DC1-4678-880B-FC083AE94CCA}"/>
                </a:ext>
              </a:extLst>
            </p:cNvPr>
            <p:cNvSpPr/>
            <p:nvPr/>
          </p:nvSpPr>
          <p:spPr>
            <a:xfrm>
              <a:off x="3268215" y="2385136"/>
              <a:ext cx="31434" cy="85290"/>
            </a:xfrm>
            <a:custGeom>
              <a:avLst/>
              <a:gdLst>
                <a:gd name="connsiteX0" fmla="*/ 5312 w 7439"/>
                <a:gd name="connsiteY0" fmla="*/ 10123 h 20184"/>
                <a:gd name="connsiteX1" fmla="*/ 256 w 7439"/>
                <a:gd name="connsiteY1" fmla="*/ 12 h 20184"/>
                <a:gd name="connsiteX2" fmla="*/ 6925 w 7439"/>
                <a:gd name="connsiteY2" fmla="*/ 20125 h 20184"/>
                <a:gd name="connsiteX3" fmla="*/ 5312 w 7439"/>
                <a:gd name="connsiteY3" fmla="*/ 10123 h 20184"/>
              </a:gdLst>
              <a:ahLst/>
              <a:cxnLst>
                <a:cxn ang="0">
                  <a:pos x="connsiteX0" y="connsiteY0"/>
                </a:cxn>
                <a:cxn ang="0">
                  <a:pos x="connsiteX1" y="connsiteY1"/>
                </a:cxn>
                <a:cxn ang="0">
                  <a:pos x="connsiteX2" y="connsiteY2"/>
                </a:cxn>
                <a:cxn ang="0">
                  <a:pos x="connsiteX3" y="connsiteY3"/>
                </a:cxn>
              </a:cxnLst>
              <a:rect l="l" t="t" r="r" b="b"/>
              <a:pathLst>
                <a:path w="7439" h="20184">
                  <a:moveTo>
                    <a:pt x="5312" y="10123"/>
                  </a:moveTo>
                  <a:cubicBezTo>
                    <a:pt x="3806" y="5713"/>
                    <a:pt x="1332" y="-310"/>
                    <a:pt x="256" y="12"/>
                  </a:cubicBezTo>
                  <a:cubicBezTo>
                    <a:pt x="-1357" y="2271"/>
                    <a:pt x="5097" y="19157"/>
                    <a:pt x="6925" y="20125"/>
                  </a:cubicBezTo>
                  <a:cubicBezTo>
                    <a:pt x="8000" y="20771"/>
                    <a:pt x="7355" y="16038"/>
                    <a:pt x="5312" y="101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79" name="任意多边形: 形状 1166">
              <a:extLst>
                <a:ext uri="{FF2B5EF4-FFF2-40B4-BE49-F238E27FC236}">
                  <a16:creationId xmlns:a16="http://schemas.microsoft.com/office/drawing/2014/main" xmlns="" id="{5AA46A1C-BD73-41D2-B92F-92A6E3AA4BD8}"/>
                </a:ext>
              </a:extLst>
            </p:cNvPr>
            <p:cNvSpPr/>
            <p:nvPr/>
          </p:nvSpPr>
          <p:spPr>
            <a:xfrm>
              <a:off x="3293835" y="2353829"/>
              <a:ext cx="29562" cy="84533"/>
            </a:xfrm>
            <a:custGeom>
              <a:avLst/>
              <a:gdLst>
                <a:gd name="connsiteX0" fmla="*/ 6993 w 6996"/>
                <a:gd name="connsiteY0" fmla="*/ 20005 h 20005"/>
                <a:gd name="connsiteX1" fmla="*/ 4089 w 6996"/>
                <a:gd name="connsiteY1" fmla="*/ 10003 h 20005"/>
                <a:gd name="connsiteX2" fmla="*/ 109 w 6996"/>
                <a:gd name="connsiteY2" fmla="*/ 0 h 20005"/>
                <a:gd name="connsiteX3" fmla="*/ 2 w 6996"/>
                <a:gd name="connsiteY3" fmla="*/ 0 h 20005"/>
                <a:gd name="connsiteX4" fmla="*/ 6885 w 6996"/>
                <a:gd name="connsiteY4" fmla="*/ 20005 h 20005"/>
                <a:gd name="connsiteX5" fmla="*/ 6993 w 6996"/>
                <a:gd name="connsiteY5" fmla="*/ 20005 h 2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96" h="20005">
                  <a:moveTo>
                    <a:pt x="6993" y="20005"/>
                  </a:moveTo>
                  <a:cubicBezTo>
                    <a:pt x="7100" y="18930"/>
                    <a:pt x="5164" y="13014"/>
                    <a:pt x="4089" y="10003"/>
                  </a:cubicBezTo>
                  <a:cubicBezTo>
                    <a:pt x="3013" y="6991"/>
                    <a:pt x="862" y="1076"/>
                    <a:pt x="109" y="0"/>
                  </a:cubicBezTo>
                  <a:cubicBezTo>
                    <a:pt x="109" y="0"/>
                    <a:pt x="2" y="0"/>
                    <a:pt x="2" y="0"/>
                  </a:cubicBezTo>
                  <a:cubicBezTo>
                    <a:pt x="-106" y="1721"/>
                    <a:pt x="5594" y="18177"/>
                    <a:pt x="6885" y="20005"/>
                  </a:cubicBezTo>
                  <a:cubicBezTo>
                    <a:pt x="6993" y="20005"/>
                    <a:pt x="6993" y="20005"/>
                    <a:pt x="6993" y="200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7" name="任意多边形: 形状 1184">
              <a:extLst>
                <a:ext uri="{FF2B5EF4-FFF2-40B4-BE49-F238E27FC236}">
                  <a16:creationId xmlns:a16="http://schemas.microsoft.com/office/drawing/2014/main" xmlns="" id="{2E679E10-F57A-4A77-9824-51703CA9BAB8}"/>
                </a:ext>
              </a:extLst>
            </p:cNvPr>
            <p:cNvSpPr/>
            <p:nvPr/>
          </p:nvSpPr>
          <p:spPr>
            <a:xfrm>
              <a:off x="258293" y="2876945"/>
              <a:ext cx="85108" cy="89414"/>
            </a:xfrm>
            <a:custGeom>
              <a:avLst/>
              <a:gdLst>
                <a:gd name="connsiteX0" fmla="*/ 20119 w 20141"/>
                <a:gd name="connsiteY0" fmla="*/ 11401 h 21160"/>
                <a:gd name="connsiteX1" fmla="*/ 9793 w 20141"/>
                <a:gd name="connsiteY1" fmla="*/ 0 h 21160"/>
                <a:gd name="connsiteX2" fmla="*/ 2479 w 20141"/>
                <a:gd name="connsiteY2" fmla="*/ 17424 h 21160"/>
                <a:gd name="connsiteX3" fmla="*/ 20119 w 20141"/>
                <a:gd name="connsiteY3" fmla="*/ 11401 h 21160"/>
              </a:gdLst>
              <a:ahLst/>
              <a:cxnLst>
                <a:cxn ang="0">
                  <a:pos x="connsiteX0" y="connsiteY0"/>
                </a:cxn>
                <a:cxn ang="0">
                  <a:pos x="connsiteX1" y="connsiteY1"/>
                </a:cxn>
                <a:cxn ang="0">
                  <a:pos x="connsiteX2" y="connsiteY2"/>
                </a:cxn>
                <a:cxn ang="0">
                  <a:pos x="connsiteX3" y="connsiteY3"/>
                </a:cxn>
              </a:cxnLst>
              <a:rect l="l" t="t" r="r" b="b"/>
              <a:pathLst>
                <a:path w="20141" h="21160">
                  <a:moveTo>
                    <a:pt x="20119" y="11401"/>
                  </a:moveTo>
                  <a:cubicBezTo>
                    <a:pt x="20441" y="6776"/>
                    <a:pt x="17430" y="215"/>
                    <a:pt x="9793" y="0"/>
                  </a:cubicBezTo>
                  <a:cubicBezTo>
                    <a:pt x="436" y="753"/>
                    <a:pt x="-2683" y="11293"/>
                    <a:pt x="2479" y="17424"/>
                  </a:cubicBezTo>
                  <a:cubicBezTo>
                    <a:pt x="8395" y="24630"/>
                    <a:pt x="19473" y="20758"/>
                    <a:pt x="20119"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8" name="任意多边形: 形状 1185">
              <a:extLst>
                <a:ext uri="{FF2B5EF4-FFF2-40B4-BE49-F238E27FC236}">
                  <a16:creationId xmlns:a16="http://schemas.microsoft.com/office/drawing/2014/main" xmlns="" id="{D046806B-0476-4F6D-AAAF-347DC38E046E}"/>
                </a:ext>
              </a:extLst>
            </p:cNvPr>
            <p:cNvSpPr/>
            <p:nvPr/>
          </p:nvSpPr>
          <p:spPr>
            <a:xfrm>
              <a:off x="584839" y="2867856"/>
              <a:ext cx="85285" cy="88894"/>
            </a:xfrm>
            <a:custGeom>
              <a:avLst/>
              <a:gdLst>
                <a:gd name="connsiteX0" fmla="*/ 20173 w 20183"/>
                <a:gd name="connsiteY0" fmla="*/ 11293 h 21037"/>
                <a:gd name="connsiteX1" fmla="*/ 9418 w 20183"/>
                <a:gd name="connsiteY1" fmla="*/ 0 h 21037"/>
                <a:gd name="connsiteX2" fmla="*/ 2642 w 20183"/>
                <a:gd name="connsiteY2" fmla="*/ 17532 h 21037"/>
                <a:gd name="connsiteX3" fmla="*/ 20173 w 20183"/>
                <a:gd name="connsiteY3" fmla="*/ 11293 h 21037"/>
              </a:gdLst>
              <a:ahLst/>
              <a:cxnLst>
                <a:cxn ang="0">
                  <a:pos x="connsiteX0" y="connsiteY0"/>
                </a:cxn>
                <a:cxn ang="0">
                  <a:pos x="connsiteX1" y="connsiteY1"/>
                </a:cxn>
                <a:cxn ang="0">
                  <a:pos x="connsiteX2" y="connsiteY2"/>
                </a:cxn>
                <a:cxn ang="0">
                  <a:pos x="connsiteX3" y="connsiteY3"/>
                </a:cxn>
              </a:cxnLst>
              <a:rect l="l" t="t" r="r" b="b"/>
              <a:pathLst>
                <a:path w="20183" h="21037">
                  <a:moveTo>
                    <a:pt x="20173" y="11293"/>
                  </a:moveTo>
                  <a:cubicBezTo>
                    <a:pt x="20388" y="6668"/>
                    <a:pt x="17162" y="215"/>
                    <a:pt x="9418" y="0"/>
                  </a:cubicBezTo>
                  <a:cubicBezTo>
                    <a:pt x="168" y="753"/>
                    <a:pt x="-2629" y="11401"/>
                    <a:pt x="2642" y="17532"/>
                  </a:cubicBezTo>
                  <a:cubicBezTo>
                    <a:pt x="8665" y="24415"/>
                    <a:pt x="19743" y="20543"/>
                    <a:pt x="20173"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9" name="任意多边形: 形状 1186">
              <a:extLst>
                <a:ext uri="{FF2B5EF4-FFF2-40B4-BE49-F238E27FC236}">
                  <a16:creationId xmlns:a16="http://schemas.microsoft.com/office/drawing/2014/main" xmlns="" id="{25ED72DE-1496-4F3D-8AA6-AC6F07545388}"/>
                </a:ext>
              </a:extLst>
            </p:cNvPr>
            <p:cNvSpPr/>
            <p:nvPr/>
          </p:nvSpPr>
          <p:spPr>
            <a:xfrm>
              <a:off x="909704" y="2855129"/>
              <a:ext cx="84884" cy="88797"/>
            </a:xfrm>
            <a:custGeom>
              <a:avLst/>
              <a:gdLst>
                <a:gd name="connsiteX0" fmla="*/ 3525 w 20088"/>
                <a:gd name="connsiteY0" fmla="*/ 18284 h 21014"/>
                <a:gd name="connsiteX1" fmla="*/ 20088 w 20088"/>
                <a:gd name="connsiteY1" fmla="*/ 11186 h 21014"/>
                <a:gd name="connsiteX2" fmla="*/ 9117 w 20088"/>
                <a:gd name="connsiteY2" fmla="*/ 0 h 21014"/>
                <a:gd name="connsiteX3" fmla="*/ 3525 w 20088"/>
                <a:gd name="connsiteY3" fmla="*/ 18284 h 21014"/>
              </a:gdLst>
              <a:ahLst/>
              <a:cxnLst>
                <a:cxn ang="0">
                  <a:pos x="connsiteX0" y="connsiteY0"/>
                </a:cxn>
                <a:cxn ang="0">
                  <a:pos x="connsiteX1" y="connsiteY1"/>
                </a:cxn>
                <a:cxn ang="0">
                  <a:pos x="connsiteX2" y="connsiteY2"/>
                </a:cxn>
                <a:cxn ang="0">
                  <a:pos x="connsiteX3" y="connsiteY3"/>
                </a:cxn>
              </a:cxnLst>
              <a:rect l="l" t="t" r="r" b="b"/>
              <a:pathLst>
                <a:path w="20088" h="21014">
                  <a:moveTo>
                    <a:pt x="3525" y="18284"/>
                  </a:moveTo>
                  <a:cubicBezTo>
                    <a:pt x="9870" y="24200"/>
                    <a:pt x="19981" y="19898"/>
                    <a:pt x="20088" y="11186"/>
                  </a:cubicBezTo>
                  <a:cubicBezTo>
                    <a:pt x="20088" y="6561"/>
                    <a:pt x="16754" y="108"/>
                    <a:pt x="9117" y="0"/>
                  </a:cubicBezTo>
                  <a:cubicBezTo>
                    <a:pt x="-563" y="968"/>
                    <a:pt x="-2714" y="12476"/>
                    <a:pt x="3525" y="182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0" name="任意多边形: 形状 1187">
              <a:extLst>
                <a:ext uri="{FF2B5EF4-FFF2-40B4-BE49-F238E27FC236}">
                  <a16:creationId xmlns:a16="http://schemas.microsoft.com/office/drawing/2014/main" xmlns="" id="{EE9D09B8-28DA-4900-A5CE-6E8891010494}"/>
                </a:ext>
              </a:extLst>
            </p:cNvPr>
            <p:cNvSpPr/>
            <p:nvPr/>
          </p:nvSpPr>
          <p:spPr>
            <a:xfrm>
              <a:off x="994131" y="2902396"/>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101" name="任意多边形: 形状 1188">
              <a:extLst>
                <a:ext uri="{FF2B5EF4-FFF2-40B4-BE49-F238E27FC236}">
                  <a16:creationId xmlns:a16="http://schemas.microsoft.com/office/drawing/2014/main" xmlns="" id="{BB72FF7C-8497-4FC0-8D7C-FC6DAD4935BA}"/>
                </a:ext>
              </a:extLst>
            </p:cNvPr>
            <p:cNvSpPr/>
            <p:nvPr/>
          </p:nvSpPr>
          <p:spPr>
            <a:xfrm>
              <a:off x="1230494" y="2839224"/>
              <a:ext cx="83156" cy="89426"/>
            </a:xfrm>
            <a:custGeom>
              <a:avLst/>
              <a:gdLst>
                <a:gd name="connsiteX0" fmla="*/ 3650 w 19679"/>
                <a:gd name="connsiteY0" fmla="*/ 18392 h 21163"/>
                <a:gd name="connsiteX1" fmla="*/ 19676 w 19679"/>
                <a:gd name="connsiteY1" fmla="*/ 11078 h 21163"/>
                <a:gd name="connsiteX2" fmla="*/ 8597 w 19679"/>
                <a:gd name="connsiteY2" fmla="*/ 0 h 21163"/>
                <a:gd name="connsiteX3" fmla="*/ 3650 w 19679"/>
                <a:gd name="connsiteY3" fmla="*/ 18392 h 21163"/>
              </a:gdLst>
              <a:ahLst/>
              <a:cxnLst>
                <a:cxn ang="0">
                  <a:pos x="connsiteX0" y="connsiteY0"/>
                </a:cxn>
                <a:cxn ang="0">
                  <a:pos x="connsiteX1" y="connsiteY1"/>
                </a:cxn>
                <a:cxn ang="0">
                  <a:pos x="connsiteX2" y="connsiteY2"/>
                </a:cxn>
                <a:cxn ang="0">
                  <a:pos x="connsiteX3" y="connsiteY3"/>
                </a:cxn>
              </a:cxnLst>
              <a:rect l="l" t="t" r="r" b="b"/>
              <a:pathLst>
                <a:path w="19679" h="21163">
                  <a:moveTo>
                    <a:pt x="3650" y="18392"/>
                  </a:moveTo>
                  <a:cubicBezTo>
                    <a:pt x="10211" y="24415"/>
                    <a:pt x="19891" y="20005"/>
                    <a:pt x="19676" y="11078"/>
                  </a:cubicBezTo>
                  <a:cubicBezTo>
                    <a:pt x="19568" y="6453"/>
                    <a:pt x="16126" y="0"/>
                    <a:pt x="8597" y="0"/>
                  </a:cubicBezTo>
                  <a:cubicBezTo>
                    <a:pt x="-760" y="1076"/>
                    <a:pt x="-2588" y="12584"/>
                    <a:pt x="3650" y="1839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2" name="任意多边形: 形状 1189">
              <a:extLst>
                <a:ext uri="{FF2B5EF4-FFF2-40B4-BE49-F238E27FC236}">
                  <a16:creationId xmlns:a16="http://schemas.microsoft.com/office/drawing/2014/main" xmlns="" id="{F377686A-DEF2-47BD-A334-09C67B5859D3}"/>
                </a:ext>
              </a:extLst>
            </p:cNvPr>
            <p:cNvSpPr/>
            <p:nvPr/>
          </p:nvSpPr>
          <p:spPr>
            <a:xfrm>
              <a:off x="1625871" y="2866491"/>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103" name="任意多边形: 形状 1190">
              <a:extLst>
                <a:ext uri="{FF2B5EF4-FFF2-40B4-BE49-F238E27FC236}">
                  <a16:creationId xmlns:a16="http://schemas.microsoft.com/office/drawing/2014/main" xmlns="" id="{BF26395F-A323-4581-99E8-B6EE927FD8DA}"/>
                </a:ext>
              </a:extLst>
            </p:cNvPr>
            <p:cNvSpPr/>
            <p:nvPr/>
          </p:nvSpPr>
          <p:spPr>
            <a:xfrm>
              <a:off x="1544567" y="2820128"/>
              <a:ext cx="81364" cy="89122"/>
            </a:xfrm>
            <a:custGeom>
              <a:avLst/>
              <a:gdLst>
                <a:gd name="connsiteX0" fmla="*/ 8163 w 19255"/>
                <a:gd name="connsiteY0" fmla="*/ 1 h 21091"/>
                <a:gd name="connsiteX1" fmla="*/ 3861 w 19255"/>
                <a:gd name="connsiteY1" fmla="*/ 18393 h 21091"/>
                <a:gd name="connsiteX2" fmla="*/ 19241 w 19255"/>
                <a:gd name="connsiteY2" fmla="*/ 10972 h 21091"/>
                <a:gd name="connsiteX3" fmla="*/ 8163 w 19255"/>
                <a:gd name="connsiteY3" fmla="*/ 1 h 21091"/>
              </a:gdLst>
              <a:ahLst/>
              <a:cxnLst>
                <a:cxn ang="0">
                  <a:pos x="connsiteX0" y="connsiteY0"/>
                </a:cxn>
                <a:cxn ang="0">
                  <a:pos x="connsiteX1" y="connsiteY1"/>
                </a:cxn>
                <a:cxn ang="0">
                  <a:pos x="connsiteX2" y="connsiteY2"/>
                </a:cxn>
                <a:cxn ang="0">
                  <a:pos x="connsiteX3" y="connsiteY3"/>
                </a:cxn>
              </a:cxnLst>
              <a:rect l="l" t="t" r="r" b="b"/>
              <a:pathLst>
                <a:path w="19255" h="21091">
                  <a:moveTo>
                    <a:pt x="8163" y="1"/>
                  </a:moveTo>
                  <a:cubicBezTo>
                    <a:pt x="-979" y="1184"/>
                    <a:pt x="-2485" y="12693"/>
                    <a:pt x="3861" y="18393"/>
                  </a:cubicBezTo>
                  <a:cubicBezTo>
                    <a:pt x="10422" y="24309"/>
                    <a:pt x="19672" y="19899"/>
                    <a:pt x="19241" y="10972"/>
                  </a:cubicBezTo>
                  <a:cubicBezTo>
                    <a:pt x="19026" y="6347"/>
                    <a:pt x="15477" y="-106"/>
                    <a:pt x="8163"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4" name="任意多边形: 形状 1191">
              <a:extLst>
                <a:ext uri="{FF2B5EF4-FFF2-40B4-BE49-F238E27FC236}">
                  <a16:creationId xmlns:a16="http://schemas.microsoft.com/office/drawing/2014/main" xmlns="" id="{299183E5-A802-450E-BB6D-EBC93284BF64}"/>
                </a:ext>
              </a:extLst>
            </p:cNvPr>
            <p:cNvSpPr/>
            <p:nvPr/>
          </p:nvSpPr>
          <p:spPr>
            <a:xfrm>
              <a:off x="1849275" y="2797842"/>
              <a:ext cx="77658" cy="88729"/>
            </a:xfrm>
            <a:custGeom>
              <a:avLst/>
              <a:gdLst>
                <a:gd name="connsiteX0" fmla="*/ 18333 w 18378"/>
                <a:gd name="connsiteY0" fmla="*/ 10761 h 20998"/>
                <a:gd name="connsiteX1" fmla="*/ 7470 w 18378"/>
                <a:gd name="connsiteY1" fmla="*/ 5 h 20998"/>
                <a:gd name="connsiteX2" fmla="*/ 3920 w 18378"/>
                <a:gd name="connsiteY2" fmla="*/ 18397 h 20998"/>
                <a:gd name="connsiteX3" fmla="*/ 18333 w 18378"/>
                <a:gd name="connsiteY3" fmla="*/ 10761 h 20998"/>
              </a:gdLst>
              <a:ahLst/>
              <a:cxnLst>
                <a:cxn ang="0">
                  <a:pos x="connsiteX0" y="connsiteY0"/>
                </a:cxn>
                <a:cxn ang="0">
                  <a:pos x="connsiteX1" y="connsiteY1"/>
                </a:cxn>
                <a:cxn ang="0">
                  <a:pos x="connsiteX2" y="connsiteY2"/>
                </a:cxn>
                <a:cxn ang="0">
                  <a:pos x="connsiteX3" y="connsiteY3"/>
                </a:cxn>
              </a:cxnLst>
              <a:rect l="l" t="t" r="r" b="b"/>
              <a:pathLst>
                <a:path w="18378" h="20998">
                  <a:moveTo>
                    <a:pt x="18333" y="10761"/>
                  </a:moveTo>
                  <a:cubicBezTo>
                    <a:pt x="18010" y="6136"/>
                    <a:pt x="14353" y="-210"/>
                    <a:pt x="7470" y="5"/>
                  </a:cubicBezTo>
                  <a:cubicBezTo>
                    <a:pt x="-1242" y="1296"/>
                    <a:pt x="-2210" y="12804"/>
                    <a:pt x="3920" y="18397"/>
                  </a:cubicBezTo>
                  <a:cubicBezTo>
                    <a:pt x="10374" y="24205"/>
                    <a:pt x="19086" y="19688"/>
                    <a:pt x="18333" y="10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5" name="任意多边形: 形状 1192">
              <a:extLst>
                <a:ext uri="{FF2B5EF4-FFF2-40B4-BE49-F238E27FC236}">
                  <a16:creationId xmlns:a16="http://schemas.microsoft.com/office/drawing/2014/main" xmlns="" id="{1E5DDE4A-FB83-45DB-BC6B-6DA7B8394017}"/>
                </a:ext>
              </a:extLst>
            </p:cNvPr>
            <p:cNvSpPr/>
            <p:nvPr/>
          </p:nvSpPr>
          <p:spPr>
            <a:xfrm>
              <a:off x="2131798" y="2772391"/>
              <a:ext cx="71582" cy="88953"/>
            </a:xfrm>
            <a:custGeom>
              <a:avLst/>
              <a:gdLst>
                <a:gd name="connsiteX0" fmla="*/ 16867 w 16940"/>
                <a:gd name="connsiteY0" fmla="*/ 10761 h 21051"/>
                <a:gd name="connsiteX1" fmla="*/ 6542 w 16940"/>
                <a:gd name="connsiteY1" fmla="*/ 5 h 21051"/>
                <a:gd name="connsiteX2" fmla="*/ 4713 w 16940"/>
                <a:gd name="connsiteY2" fmla="*/ 19043 h 21051"/>
                <a:gd name="connsiteX3" fmla="*/ 16867 w 16940"/>
                <a:gd name="connsiteY3" fmla="*/ 10761 h 21051"/>
              </a:gdLst>
              <a:ahLst/>
              <a:cxnLst>
                <a:cxn ang="0">
                  <a:pos x="connsiteX0" y="connsiteY0"/>
                </a:cxn>
                <a:cxn ang="0">
                  <a:pos x="connsiteX1" y="connsiteY1"/>
                </a:cxn>
                <a:cxn ang="0">
                  <a:pos x="connsiteX2" y="connsiteY2"/>
                </a:cxn>
                <a:cxn ang="0">
                  <a:pos x="connsiteX3" y="connsiteY3"/>
                </a:cxn>
              </a:cxnLst>
              <a:rect l="l" t="t" r="r" b="b"/>
              <a:pathLst>
                <a:path w="16940" h="21051">
                  <a:moveTo>
                    <a:pt x="16867" y="10761"/>
                  </a:moveTo>
                  <a:cubicBezTo>
                    <a:pt x="16329" y="6136"/>
                    <a:pt x="12887" y="-210"/>
                    <a:pt x="6542" y="5"/>
                  </a:cubicBezTo>
                  <a:cubicBezTo>
                    <a:pt x="-1848" y="1404"/>
                    <a:pt x="-1848" y="13880"/>
                    <a:pt x="4713" y="19043"/>
                  </a:cubicBezTo>
                  <a:cubicBezTo>
                    <a:pt x="10844" y="23990"/>
                    <a:pt x="17727" y="19258"/>
                    <a:pt x="16867" y="10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6" name="任意多边形: 形状 1193">
              <a:extLst>
                <a:ext uri="{FF2B5EF4-FFF2-40B4-BE49-F238E27FC236}">
                  <a16:creationId xmlns:a16="http://schemas.microsoft.com/office/drawing/2014/main" xmlns="" id="{A9D671DB-726F-4B09-84ED-4C887876C971}"/>
                </a:ext>
              </a:extLst>
            </p:cNvPr>
            <p:cNvSpPr/>
            <p:nvPr/>
          </p:nvSpPr>
          <p:spPr>
            <a:xfrm>
              <a:off x="2387004" y="2746003"/>
              <a:ext cx="64791" cy="88450"/>
            </a:xfrm>
            <a:custGeom>
              <a:avLst/>
              <a:gdLst>
                <a:gd name="connsiteX0" fmla="*/ 5517 w 15333"/>
                <a:gd name="connsiteY0" fmla="*/ 12 h 20932"/>
                <a:gd name="connsiteX1" fmla="*/ 5302 w 15333"/>
                <a:gd name="connsiteY1" fmla="*/ 19587 h 20932"/>
                <a:gd name="connsiteX2" fmla="*/ 15197 w 15333"/>
                <a:gd name="connsiteY2" fmla="*/ 10660 h 20932"/>
                <a:gd name="connsiteX3" fmla="*/ 5517 w 15333"/>
                <a:gd name="connsiteY3" fmla="*/ 12 h 20932"/>
              </a:gdLst>
              <a:ahLst/>
              <a:cxnLst>
                <a:cxn ang="0">
                  <a:pos x="connsiteX0" y="connsiteY0"/>
                </a:cxn>
                <a:cxn ang="0">
                  <a:pos x="connsiteX1" y="connsiteY1"/>
                </a:cxn>
                <a:cxn ang="0">
                  <a:pos x="connsiteX2" y="connsiteY2"/>
                </a:cxn>
                <a:cxn ang="0">
                  <a:pos x="connsiteX3" y="connsiteY3"/>
                </a:cxn>
              </a:cxnLst>
              <a:rect l="l" t="t" r="r" b="b"/>
              <a:pathLst>
                <a:path w="15333" h="20932">
                  <a:moveTo>
                    <a:pt x="5517" y="12"/>
                  </a:moveTo>
                  <a:cubicBezTo>
                    <a:pt x="-2335" y="1518"/>
                    <a:pt x="-1259" y="14962"/>
                    <a:pt x="5302" y="19587"/>
                  </a:cubicBezTo>
                  <a:cubicBezTo>
                    <a:pt x="10787" y="23459"/>
                    <a:pt x="16273" y="18511"/>
                    <a:pt x="15197" y="10660"/>
                  </a:cubicBezTo>
                  <a:cubicBezTo>
                    <a:pt x="14552" y="6035"/>
                    <a:pt x="11110" y="-311"/>
                    <a:pt x="551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7" name="任意多边形: 形状 1194">
              <a:extLst>
                <a:ext uri="{FF2B5EF4-FFF2-40B4-BE49-F238E27FC236}">
                  <a16:creationId xmlns:a16="http://schemas.microsoft.com/office/drawing/2014/main" xmlns="" id="{4C58B1DF-1E8C-4501-82B9-71A2F22305FE}"/>
                </a:ext>
              </a:extLst>
            </p:cNvPr>
            <p:cNvSpPr/>
            <p:nvPr/>
          </p:nvSpPr>
          <p:spPr>
            <a:xfrm>
              <a:off x="2613940" y="2717822"/>
              <a:ext cx="58174" cy="87956"/>
            </a:xfrm>
            <a:custGeom>
              <a:avLst/>
              <a:gdLst>
                <a:gd name="connsiteX0" fmla="*/ 13549 w 13767"/>
                <a:gd name="connsiteY0" fmla="*/ 10552 h 20815"/>
                <a:gd name="connsiteX1" fmla="*/ 4514 w 13767"/>
                <a:gd name="connsiteY1" fmla="*/ 12 h 20815"/>
                <a:gd name="connsiteX2" fmla="*/ 5159 w 13767"/>
                <a:gd name="connsiteY2" fmla="*/ 19587 h 20815"/>
                <a:gd name="connsiteX3" fmla="*/ 13549 w 13767"/>
                <a:gd name="connsiteY3" fmla="*/ 10552 h 20815"/>
              </a:gdLst>
              <a:ahLst/>
              <a:cxnLst>
                <a:cxn ang="0">
                  <a:pos x="connsiteX0" y="connsiteY0"/>
                </a:cxn>
                <a:cxn ang="0">
                  <a:pos x="connsiteX1" y="connsiteY1"/>
                </a:cxn>
                <a:cxn ang="0">
                  <a:pos x="connsiteX2" y="connsiteY2"/>
                </a:cxn>
                <a:cxn ang="0">
                  <a:pos x="connsiteX3" y="connsiteY3"/>
                </a:cxn>
              </a:cxnLst>
              <a:rect l="l" t="t" r="r" b="b"/>
              <a:pathLst>
                <a:path w="13767" h="20815">
                  <a:moveTo>
                    <a:pt x="13549" y="10552"/>
                  </a:moveTo>
                  <a:cubicBezTo>
                    <a:pt x="12796" y="6035"/>
                    <a:pt x="9462" y="-311"/>
                    <a:pt x="4514" y="12"/>
                  </a:cubicBezTo>
                  <a:cubicBezTo>
                    <a:pt x="-2370" y="1518"/>
                    <a:pt x="-756" y="14962"/>
                    <a:pt x="5159" y="19587"/>
                  </a:cubicBezTo>
                  <a:cubicBezTo>
                    <a:pt x="10214" y="23244"/>
                    <a:pt x="14839" y="18296"/>
                    <a:pt x="13549" y="105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8" name="任意多边形: 形状 1195">
              <a:extLst>
                <a:ext uri="{FF2B5EF4-FFF2-40B4-BE49-F238E27FC236}">
                  <a16:creationId xmlns:a16="http://schemas.microsoft.com/office/drawing/2014/main" xmlns="" id="{309D4A22-F709-4D79-90CD-9A854B76F0E0}"/>
                </a:ext>
              </a:extLst>
            </p:cNvPr>
            <p:cNvSpPr/>
            <p:nvPr/>
          </p:nvSpPr>
          <p:spPr>
            <a:xfrm>
              <a:off x="2812019" y="2687829"/>
              <a:ext cx="51907" cy="88366"/>
            </a:xfrm>
            <a:custGeom>
              <a:avLst/>
              <a:gdLst>
                <a:gd name="connsiteX0" fmla="*/ 3565 w 12284"/>
                <a:gd name="connsiteY0" fmla="*/ 12 h 20912"/>
                <a:gd name="connsiteX1" fmla="*/ 5716 w 12284"/>
                <a:gd name="connsiteY1" fmla="*/ 20017 h 20912"/>
                <a:gd name="connsiteX2" fmla="*/ 11954 w 12284"/>
                <a:gd name="connsiteY2" fmla="*/ 10552 h 20912"/>
                <a:gd name="connsiteX3" fmla="*/ 3565 w 12284"/>
                <a:gd name="connsiteY3" fmla="*/ 12 h 20912"/>
              </a:gdLst>
              <a:ahLst/>
              <a:cxnLst>
                <a:cxn ang="0">
                  <a:pos x="connsiteX0" y="connsiteY0"/>
                </a:cxn>
                <a:cxn ang="0">
                  <a:pos x="connsiteX1" y="connsiteY1"/>
                </a:cxn>
                <a:cxn ang="0">
                  <a:pos x="connsiteX2" y="connsiteY2"/>
                </a:cxn>
                <a:cxn ang="0">
                  <a:pos x="connsiteX3" y="connsiteY3"/>
                </a:cxn>
              </a:cxnLst>
              <a:rect l="l" t="t" r="r" b="b"/>
              <a:pathLst>
                <a:path w="12284" h="20912">
                  <a:moveTo>
                    <a:pt x="3565" y="12"/>
                  </a:moveTo>
                  <a:cubicBezTo>
                    <a:pt x="-2566" y="1625"/>
                    <a:pt x="-92" y="16145"/>
                    <a:pt x="5716" y="20017"/>
                  </a:cubicBezTo>
                  <a:cubicBezTo>
                    <a:pt x="10126" y="23029"/>
                    <a:pt x="13352" y="18081"/>
                    <a:pt x="11954" y="10552"/>
                  </a:cubicBezTo>
                  <a:cubicBezTo>
                    <a:pt x="10986" y="5928"/>
                    <a:pt x="7867" y="-311"/>
                    <a:pt x="3565"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9" name="任意多边形: 形状 1196">
              <a:extLst>
                <a:ext uri="{FF2B5EF4-FFF2-40B4-BE49-F238E27FC236}">
                  <a16:creationId xmlns:a16="http://schemas.microsoft.com/office/drawing/2014/main" xmlns="" id="{0DD0E013-5F18-4B2D-8251-93090FAFA257}"/>
                </a:ext>
              </a:extLst>
            </p:cNvPr>
            <p:cNvSpPr/>
            <p:nvPr/>
          </p:nvSpPr>
          <p:spPr>
            <a:xfrm>
              <a:off x="2979771" y="2657375"/>
              <a:ext cx="45704" cy="87457"/>
            </a:xfrm>
            <a:custGeom>
              <a:avLst/>
              <a:gdLst>
                <a:gd name="connsiteX0" fmla="*/ 6135 w 10816"/>
                <a:gd name="connsiteY0" fmla="*/ 20232 h 20697"/>
                <a:gd name="connsiteX1" fmla="*/ 10330 w 10816"/>
                <a:gd name="connsiteY1" fmla="*/ 10445 h 20697"/>
                <a:gd name="connsiteX2" fmla="*/ 2801 w 10816"/>
                <a:gd name="connsiteY2" fmla="*/ 12 h 20697"/>
                <a:gd name="connsiteX3" fmla="*/ 6135 w 10816"/>
                <a:gd name="connsiteY3" fmla="*/ 20232 h 20697"/>
              </a:gdLst>
              <a:ahLst/>
              <a:cxnLst>
                <a:cxn ang="0">
                  <a:pos x="connsiteX0" y="connsiteY0"/>
                </a:cxn>
                <a:cxn ang="0">
                  <a:pos x="connsiteX1" y="connsiteY1"/>
                </a:cxn>
                <a:cxn ang="0">
                  <a:pos x="connsiteX2" y="connsiteY2"/>
                </a:cxn>
                <a:cxn ang="0">
                  <a:pos x="connsiteX3" y="connsiteY3"/>
                </a:cxn>
              </a:cxnLst>
              <a:rect l="l" t="t" r="r" b="b"/>
              <a:pathLst>
                <a:path w="10816" h="20697">
                  <a:moveTo>
                    <a:pt x="6135" y="20232"/>
                  </a:moveTo>
                  <a:cubicBezTo>
                    <a:pt x="9684" y="22276"/>
                    <a:pt x="11836" y="17328"/>
                    <a:pt x="10330" y="10445"/>
                  </a:cubicBezTo>
                  <a:cubicBezTo>
                    <a:pt x="9362" y="5928"/>
                    <a:pt x="6350" y="-311"/>
                    <a:pt x="2801" y="12"/>
                  </a:cubicBezTo>
                  <a:cubicBezTo>
                    <a:pt x="-2792" y="1733"/>
                    <a:pt x="865" y="17113"/>
                    <a:pt x="6135" y="202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0" name="任意多边形: 形状 1197">
              <a:extLst>
                <a:ext uri="{FF2B5EF4-FFF2-40B4-BE49-F238E27FC236}">
                  <a16:creationId xmlns:a16="http://schemas.microsoft.com/office/drawing/2014/main" xmlns="" id="{645157B4-C94C-41A4-8E41-1C3FCC840EA1}"/>
                </a:ext>
              </a:extLst>
            </p:cNvPr>
            <p:cNvSpPr/>
            <p:nvPr/>
          </p:nvSpPr>
          <p:spPr>
            <a:xfrm>
              <a:off x="3117479" y="2625560"/>
              <a:ext cx="39695" cy="87457"/>
            </a:xfrm>
            <a:custGeom>
              <a:avLst/>
              <a:gdLst>
                <a:gd name="connsiteX0" fmla="*/ 8717 w 9394"/>
                <a:gd name="connsiteY0" fmla="*/ 10445 h 20697"/>
                <a:gd name="connsiteX1" fmla="*/ 8717 w 9394"/>
                <a:gd name="connsiteY1" fmla="*/ 10445 h 20697"/>
                <a:gd name="connsiteX2" fmla="*/ 1941 w 9394"/>
                <a:gd name="connsiteY2" fmla="*/ 12 h 20697"/>
                <a:gd name="connsiteX3" fmla="*/ 5921 w 9394"/>
                <a:gd name="connsiteY3" fmla="*/ 20232 h 20697"/>
                <a:gd name="connsiteX4" fmla="*/ 8717 w 9394"/>
                <a:gd name="connsiteY4" fmla="*/ 10445 h 20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94" h="20697">
                  <a:moveTo>
                    <a:pt x="8717" y="10445"/>
                  </a:moveTo>
                  <a:lnTo>
                    <a:pt x="8717" y="10445"/>
                  </a:lnTo>
                  <a:cubicBezTo>
                    <a:pt x="7641" y="5928"/>
                    <a:pt x="4845" y="-311"/>
                    <a:pt x="1941" y="12"/>
                  </a:cubicBezTo>
                  <a:cubicBezTo>
                    <a:pt x="-2469" y="1840"/>
                    <a:pt x="1403" y="17221"/>
                    <a:pt x="5921" y="20232"/>
                  </a:cubicBezTo>
                  <a:cubicBezTo>
                    <a:pt x="8932" y="22276"/>
                    <a:pt x="10330" y="17328"/>
                    <a:pt x="8717" y="104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1" name="任意多边形: 形状 1198">
              <a:extLst>
                <a:ext uri="{FF2B5EF4-FFF2-40B4-BE49-F238E27FC236}">
                  <a16:creationId xmlns:a16="http://schemas.microsoft.com/office/drawing/2014/main" xmlns="" id="{CFA72A90-B58F-4BE2-AD46-FA4DBBE827E9}"/>
                </a:ext>
              </a:extLst>
            </p:cNvPr>
            <p:cNvSpPr/>
            <p:nvPr/>
          </p:nvSpPr>
          <p:spPr>
            <a:xfrm>
              <a:off x="3224750" y="2593294"/>
              <a:ext cx="33513" cy="87284"/>
            </a:xfrm>
            <a:custGeom>
              <a:avLst/>
              <a:gdLst>
                <a:gd name="connsiteX0" fmla="*/ 1078 w 7931"/>
                <a:gd name="connsiteY0" fmla="*/ 12 h 20656"/>
                <a:gd name="connsiteX1" fmla="*/ 5918 w 7931"/>
                <a:gd name="connsiteY1" fmla="*/ 20448 h 20656"/>
                <a:gd name="connsiteX2" fmla="*/ 6993 w 7931"/>
                <a:gd name="connsiteY2" fmla="*/ 10337 h 20656"/>
                <a:gd name="connsiteX3" fmla="*/ 1078 w 7931"/>
                <a:gd name="connsiteY3" fmla="*/ 12 h 20656"/>
              </a:gdLst>
              <a:ahLst/>
              <a:cxnLst>
                <a:cxn ang="0">
                  <a:pos x="connsiteX0" y="connsiteY0"/>
                </a:cxn>
                <a:cxn ang="0">
                  <a:pos x="connsiteX1" y="connsiteY1"/>
                </a:cxn>
                <a:cxn ang="0">
                  <a:pos x="connsiteX2" y="connsiteY2"/>
                </a:cxn>
                <a:cxn ang="0">
                  <a:pos x="connsiteX3" y="connsiteY3"/>
                </a:cxn>
              </a:cxnLst>
              <a:rect l="l" t="t" r="r" b="b"/>
              <a:pathLst>
                <a:path w="7931" h="20656">
                  <a:moveTo>
                    <a:pt x="1078" y="12"/>
                  </a:moveTo>
                  <a:cubicBezTo>
                    <a:pt x="-2149" y="1948"/>
                    <a:pt x="2583" y="18512"/>
                    <a:pt x="5918" y="20448"/>
                  </a:cubicBezTo>
                  <a:cubicBezTo>
                    <a:pt x="8069" y="21738"/>
                    <a:pt x="8606" y="16898"/>
                    <a:pt x="6993" y="10337"/>
                  </a:cubicBezTo>
                  <a:cubicBezTo>
                    <a:pt x="5810" y="5928"/>
                    <a:pt x="3229" y="-311"/>
                    <a:pt x="1078"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2" name="任意多边形: 形状 1199">
              <a:extLst>
                <a:ext uri="{FF2B5EF4-FFF2-40B4-BE49-F238E27FC236}">
                  <a16:creationId xmlns:a16="http://schemas.microsoft.com/office/drawing/2014/main" xmlns="" id="{01D4DC43-9DC6-4525-8DD1-0BE34C91020E}"/>
                </a:ext>
              </a:extLst>
            </p:cNvPr>
            <p:cNvSpPr/>
            <p:nvPr/>
          </p:nvSpPr>
          <p:spPr>
            <a:xfrm>
              <a:off x="3298728" y="2561441"/>
              <a:ext cx="29296" cy="87140"/>
            </a:xfrm>
            <a:custGeom>
              <a:avLst/>
              <a:gdLst>
                <a:gd name="connsiteX0" fmla="*/ 565 w 6933"/>
                <a:gd name="connsiteY0" fmla="*/ 21 h 20622"/>
                <a:gd name="connsiteX1" fmla="*/ 6050 w 6933"/>
                <a:gd name="connsiteY1" fmla="*/ 20564 h 20622"/>
                <a:gd name="connsiteX2" fmla="*/ 5512 w 6933"/>
                <a:gd name="connsiteY2" fmla="*/ 10346 h 20622"/>
                <a:gd name="connsiteX3" fmla="*/ 565 w 6933"/>
                <a:gd name="connsiteY3" fmla="*/ 21 h 20622"/>
              </a:gdLst>
              <a:ahLst/>
              <a:cxnLst>
                <a:cxn ang="0">
                  <a:pos x="connsiteX0" y="connsiteY0"/>
                </a:cxn>
                <a:cxn ang="0">
                  <a:pos x="connsiteX1" y="connsiteY1"/>
                </a:cxn>
                <a:cxn ang="0">
                  <a:pos x="connsiteX2" y="connsiteY2"/>
                </a:cxn>
                <a:cxn ang="0">
                  <a:pos x="connsiteX3" y="connsiteY3"/>
                </a:cxn>
              </a:cxnLst>
              <a:rect l="l" t="t" r="r" b="b"/>
              <a:pathLst>
                <a:path w="6933" h="20622">
                  <a:moveTo>
                    <a:pt x="565" y="21"/>
                  </a:moveTo>
                  <a:cubicBezTo>
                    <a:pt x="-1802" y="2280"/>
                    <a:pt x="3899" y="19596"/>
                    <a:pt x="6050" y="20564"/>
                  </a:cubicBezTo>
                  <a:cubicBezTo>
                    <a:pt x="7448" y="21210"/>
                    <a:pt x="7125" y="16370"/>
                    <a:pt x="5512" y="10346"/>
                  </a:cubicBezTo>
                  <a:cubicBezTo>
                    <a:pt x="4329" y="5829"/>
                    <a:pt x="2070" y="-409"/>
                    <a:pt x="565"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3" name="任意多边形: 形状 1200">
              <a:extLst>
                <a:ext uri="{FF2B5EF4-FFF2-40B4-BE49-F238E27FC236}">
                  <a16:creationId xmlns:a16="http://schemas.microsoft.com/office/drawing/2014/main" xmlns="" id="{7A119375-C0E0-489F-A299-EA7A1F9C3AFC}"/>
                </a:ext>
              </a:extLst>
            </p:cNvPr>
            <p:cNvSpPr/>
            <p:nvPr/>
          </p:nvSpPr>
          <p:spPr>
            <a:xfrm>
              <a:off x="3340794" y="2528807"/>
              <a:ext cx="25814" cy="86807"/>
            </a:xfrm>
            <a:custGeom>
              <a:avLst/>
              <a:gdLst>
                <a:gd name="connsiteX0" fmla="*/ 4054 w 6109"/>
                <a:gd name="connsiteY0" fmla="*/ 10325 h 20543"/>
                <a:gd name="connsiteX1" fmla="*/ 290 w 6109"/>
                <a:gd name="connsiteY1" fmla="*/ 0 h 20543"/>
                <a:gd name="connsiteX2" fmla="*/ 75 w 6109"/>
                <a:gd name="connsiteY2" fmla="*/ 0 h 20543"/>
                <a:gd name="connsiteX3" fmla="*/ 5990 w 6109"/>
                <a:gd name="connsiteY3" fmla="*/ 20543 h 20543"/>
                <a:gd name="connsiteX4" fmla="*/ 4054 w 6109"/>
                <a:gd name="connsiteY4" fmla="*/ 10325 h 20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9" h="20543">
                  <a:moveTo>
                    <a:pt x="4054" y="10325"/>
                  </a:moveTo>
                  <a:cubicBezTo>
                    <a:pt x="3194" y="7314"/>
                    <a:pt x="1258" y="1183"/>
                    <a:pt x="290" y="0"/>
                  </a:cubicBezTo>
                  <a:cubicBezTo>
                    <a:pt x="182" y="0"/>
                    <a:pt x="182" y="0"/>
                    <a:pt x="75" y="0"/>
                  </a:cubicBezTo>
                  <a:cubicBezTo>
                    <a:pt x="-678" y="1936"/>
                    <a:pt x="4484" y="19790"/>
                    <a:pt x="5990" y="20543"/>
                  </a:cubicBezTo>
                  <a:cubicBezTo>
                    <a:pt x="6528" y="20220"/>
                    <a:pt x="5130" y="14305"/>
                    <a:pt x="4054"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4" name="任意多边形: 形状 1201">
              <a:extLst>
                <a:ext uri="{FF2B5EF4-FFF2-40B4-BE49-F238E27FC236}">
                  <a16:creationId xmlns:a16="http://schemas.microsoft.com/office/drawing/2014/main" xmlns="" id="{32681D98-207C-49D0-8287-4F61A5D6C5B5}"/>
                </a:ext>
              </a:extLst>
            </p:cNvPr>
            <p:cNvSpPr/>
            <p:nvPr/>
          </p:nvSpPr>
          <p:spPr>
            <a:xfrm>
              <a:off x="3347927" y="2497448"/>
              <a:ext cx="24994" cy="85894"/>
            </a:xfrm>
            <a:custGeom>
              <a:avLst/>
              <a:gdLst>
                <a:gd name="connsiteX0" fmla="*/ 0 w 5915"/>
                <a:gd name="connsiteY0" fmla="*/ 0 h 20327"/>
                <a:gd name="connsiteX1" fmla="*/ 5915 w 5915"/>
                <a:gd name="connsiteY1" fmla="*/ 20328 h 20327"/>
                <a:gd name="connsiteX2" fmla="*/ 0 w 5915"/>
                <a:gd name="connsiteY2" fmla="*/ 0 h 20327"/>
              </a:gdLst>
              <a:ahLst/>
              <a:cxnLst>
                <a:cxn ang="0">
                  <a:pos x="connsiteX0" y="connsiteY0"/>
                </a:cxn>
                <a:cxn ang="0">
                  <a:pos x="connsiteX1" y="connsiteY1"/>
                </a:cxn>
                <a:cxn ang="0">
                  <a:pos x="connsiteX2" y="connsiteY2"/>
                </a:cxn>
              </a:cxnLst>
              <a:rect l="l" t="t" r="r" b="b"/>
              <a:pathLst>
                <a:path w="5915" h="20327">
                  <a:moveTo>
                    <a:pt x="0" y="0"/>
                  </a:moveTo>
                  <a:lnTo>
                    <a:pt x="5915" y="20328"/>
                  </a:lnTo>
                  <a:cubicBezTo>
                    <a:pt x="4840" y="16671"/>
                    <a:pt x="645" y="2151"/>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0" name="任意多边形: 形状 1207">
              <a:extLst>
                <a:ext uri="{FF2B5EF4-FFF2-40B4-BE49-F238E27FC236}">
                  <a16:creationId xmlns:a16="http://schemas.microsoft.com/office/drawing/2014/main" xmlns="" id="{F80E415F-7F23-4503-914C-9F48F37AF908}"/>
                </a:ext>
              </a:extLst>
            </p:cNvPr>
            <p:cNvSpPr/>
            <p:nvPr/>
          </p:nvSpPr>
          <p:spPr>
            <a:xfrm>
              <a:off x="2530928" y="2932368"/>
              <a:ext cx="61487" cy="90217"/>
            </a:xfrm>
            <a:custGeom>
              <a:avLst/>
              <a:gdLst>
                <a:gd name="connsiteX0" fmla="*/ 14480 w 14551"/>
                <a:gd name="connsiteY0" fmla="*/ 10868 h 21350"/>
                <a:gd name="connsiteX1" fmla="*/ 5445 w 14551"/>
                <a:gd name="connsiteY1" fmla="*/ 5 h 21350"/>
                <a:gd name="connsiteX2" fmla="*/ 4800 w 14551"/>
                <a:gd name="connsiteY2" fmla="*/ 19903 h 21350"/>
                <a:gd name="connsiteX3" fmla="*/ 14480 w 14551"/>
                <a:gd name="connsiteY3" fmla="*/ 10868 h 21350"/>
              </a:gdLst>
              <a:ahLst/>
              <a:cxnLst>
                <a:cxn ang="0">
                  <a:pos x="connsiteX0" y="connsiteY0"/>
                </a:cxn>
                <a:cxn ang="0">
                  <a:pos x="connsiteX1" y="connsiteY1"/>
                </a:cxn>
                <a:cxn ang="0">
                  <a:pos x="connsiteX2" y="connsiteY2"/>
                </a:cxn>
                <a:cxn ang="0">
                  <a:pos x="connsiteX3" y="connsiteY3"/>
                </a:cxn>
              </a:cxnLst>
              <a:rect l="l" t="t" r="r" b="b"/>
              <a:pathLst>
                <a:path w="14551" h="21350">
                  <a:moveTo>
                    <a:pt x="14480" y="10868"/>
                  </a:moveTo>
                  <a:cubicBezTo>
                    <a:pt x="14050" y="6243"/>
                    <a:pt x="10930" y="-210"/>
                    <a:pt x="5445" y="5"/>
                  </a:cubicBezTo>
                  <a:cubicBezTo>
                    <a:pt x="-2084" y="1511"/>
                    <a:pt x="-1331" y="15278"/>
                    <a:pt x="4800" y="19903"/>
                  </a:cubicBezTo>
                  <a:cubicBezTo>
                    <a:pt x="9962" y="23990"/>
                    <a:pt x="15233" y="18935"/>
                    <a:pt x="14480"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1" name="任意多边形: 形状 1208">
              <a:extLst>
                <a:ext uri="{FF2B5EF4-FFF2-40B4-BE49-F238E27FC236}">
                  <a16:creationId xmlns:a16="http://schemas.microsoft.com/office/drawing/2014/main" xmlns="" id="{085FEAE6-4F50-4D1F-9D0A-35776FD7429E}"/>
                </a:ext>
              </a:extLst>
            </p:cNvPr>
            <p:cNvSpPr/>
            <p:nvPr/>
          </p:nvSpPr>
          <p:spPr>
            <a:xfrm>
              <a:off x="2748014" y="2903254"/>
              <a:ext cx="54629" cy="89743"/>
            </a:xfrm>
            <a:custGeom>
              <a:avLst/>
              <a:gdLst>
                <a:gd name="connsiteX0" fmla="*/ 12796 w 12928"/>
                <a:gd name="connsiteY0" fmla="*/ 10767 h 21238"/>
                <a:gd name="connsiteX1" fmla="*/ 12796 w 12928"/>
                <a:gd name="connsiteY1" fmla="*/ 10767 h 21238"/>
                <a:gd name="connsiteX2" fmla="*/ 4515 w 12928"/>
                <a:gd name="connsiteY2" fmla="*/ 12 h 21238"/>
                <a:gd name="connsiteX3" fmla="*/ 4622 w 12928"/>
                <a:gd name="connsiteY3" fmla="*/ 19909 h 21238"/>
                <a:gd name="connsiteX4" fmla="*/ 12796 w 12928"/>
                <a:gd name="connsiteY4" fmla="*/ 10767 h 21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8" h="21238">
                  <a:moveTo>
                    <a:pt x="12796" y="10767"/>
                  </a:moveTo>
                  <a:lnTo>
                    <a:pt x="12796" y="10767"/>
                  </a:lnTo>
                  <a:cubicBezTo>
                    <a:pt x="12259" y="6142"/>
                    <a:pt x="9247" y="-311"/>
                    <a:pt x="4515" y="12"/>
                  </a:cubicBezTo>
                  <a:cubicBezTo>
                    <a:pt x="-2046" y="1625"/>
                    <a:pt x="-971" y="15285"/>
                    <a:pt x="4622" y="19909"/>
                  </a:cubicBezTo>
                  <a:cubicBezTo>
                    <a:pt x="9247" y="23781"/>
                    <a:pt x="13764" y="18726"/>
                    <a:pt x="12796"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2" name="任意多边形: 形状 1209">
              <a:extLst>
                <a:ext uri="{FF2B5EF4-FFF2-40B4-BE49-F238E27FC236}">
                  <a16:creationId xmlns:a16="http://schemas.microsoft.com/office/drawing/2014/main" xmlns="" id="{12C18F50-DF75-44F6-BDC3-D85251A8483E}"/>
                </a:ext>
              </a:extLst>
            </p:cNvPr>
            <p:cNvSpPr/>
            <p:nvPr/>
          </p:nvSpPr>
          <p:spPr>
            <a:xfrm>
              <a:off x="2936167" y="2872348"/>
              <a:ext cx="47234" cy="89900"/>
            </a:xfrm>
            <a:custGeom>
              <a:avLst/>
              <a:gdLst>
                <a:gd name="connsiteX0" fmla="*/ 10969 w 11178"/>
                <a:gd name="connsiteY0" fmla="*/ 10767 h 21275"/>
                <a:gd name="connsiteX1" fmla="*/ 3547 w 11178"/>
                <a:gd name="connsiteY1" fmla="*/ 12 h 21275"/>
                <a:gd name="connsiteX2" fmla="*/ 4946 w 11178"/>
                <a:gd name="connsiteY2" fmla="*/ 20340 h 21275"/>
                <a:gd name="connsiteX3" fmla="*/ 10969 w 11178"/>
                <a:gd name="connsiteY3" fmla="*/ 10767 h 21275"/>
              </a:gdLst>
              <a:ahLst/>
              <a:cxnLst>
                <a:cxn ang="0">
                  <a:pos x="connsiteX0" y="connsiteY0"/>
                </a:cxn>
                <a:cxn ang="0">
                  <a:pos x="connsiteX1" y="connsiteY1"/>
                </a:cxn>
                <a:cxn ang="0">
                  <a:pos x="connsiteX2" y="connsiteY2"/>
                </a:cxn>
                <a:cxn ang="0">
                  <a:pos x="connsiteX3" y="connsiteY3"/>
                </a:cxn>
              </a:cxnLst>
              <a:rect l="l" t="t" r="r" b="b"/>
              <a:pathLst>
                <a:path w="11178" h="21275">
                  <a:moveTo>
                    <a:pt x="10969" y="10767"/>
                  </a:moveTo>
                  <a:cubicBezTo>
                    <a:pt x="10324" y="6142"/>
                    <a:pt x="7527" y="-311"/>
                    <a:pt x="3547" y="12"/>
                  </a:cubicBezTo>
                  <a:cubicBezTo>
                    <a:pt x="-2260" y="1733"/>
                    <a:pt x="-325" y="16468"/>
                    <a:pt x="4946" y="20340"/>
                  </a:cubicBezTo>
                  <a:cubicBezTo>
                    <a:pt x="8818" y="23459"/>
                    <a:pt x="12044" y="18404"/>
                    <a:pt x="10969"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3" name="任意多边形: 形状 1210">
              <a:extLst>
                <a:ext uri="{FF2B5EF4-FFF2-40B4-BE49-F238E27FC236}">
                  <a16:creationId xmlns:a16="http://schemas.microsoft.com/office/drawing/2014/main" xmlns="" id="{9DCC6AC4-BE60-41C3-AD67-C4F0F2123E14}"/>
                </a:ext>
              </a:extLst>
            </p:cNvPr>
            <p:cNvSpPr/>
            <p:nvPr/>
          </p:nvSpPr>
          <p:spPr>
            <a:xfrm>
              <a:off x="3092768" y="2840990"/>
              <a:ext cx="41119" cy="89422"/>
            </a:xfrm>
            <a:custGeom>
              <a:avLst/>
              <a:gdLst>
                <a:gd name="connsiteX0" fmla="*/ 9402 w 9731"/>
                <a:gd name="connsiteY0" fmla="*/ 10660 h 21162"/>
                <a:gd name="connsiteX1" fmla="*/ 2734 w 9731"/>
                <a:gd name="connsiteY1" fmla="*/ 12 h 21162"/>
                <a:gd name="connsiteX2" fmla="*/ 5208 w 9731"/>
                <a:gd name="connsiteY2" fmla="*/ 20662 h 21162"/>
                <a:gd name="connsiteX3" fmla="*/ 9402 w 9731"/>
                <a:gd name="connsiteY3" fmla="*/ 10660 h 21162"/>
              </a:gdLst>
              <a:ahLst/>
              <a:cxnLst>
                <a:cxn ang="0">
                  <a:pos x="connsiteX0" y="connsiteY0"/>
                </a:cxn>
                <a:cxn ang="0">
                  <a:pos x="connsiteX1" y="connsiteY1"/>
                </a:cxn>
                <a:cxn ang="0">
                  <a:pos x="connsiteX2" y="connsiteY2"/>
                </a:cxn>
                <a:cxn ang="0">
                  <a:pos x="connsiteX3" y="connsiteY3"/>
                </a:cxn>
              </a:cxnLst>
              <a:rect l="l" t="t" r="r" b="b"/>
              <a:pathLst>
                <a:path w="9731" h="21162">
                  <a:moveTo>
                    <a:pt x="9402" y="10660"/>
                  </a:moveTo>
                  <a:cubicBezTo>
                    <a:pt x="8649" y="6035"/>
                    <a:pt x="6068" y="-311"/>
                    <a:pt x="2734" y="12"/>
                  </a:cubicBezTo>
                  <a:cubicBezTo>
                    <a:pt x="-2429" y="1948"/>
                    <a:pt x="475" y="17543"/>
                    <a:pt x="5208" y="20662"/>
                  </a:cubicBezTo>
                  <a:cubicBezTo>
                    <a:pt x="8434" y="22814"/>
                    <a:pt x="10585" y="17758"/>
                    <a:pt x="9402" y="10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4" name="任意多边形: 形状 1211">
              <a:extLst>
                <a:ext uri="{FF2B5EF4-FFF2-40B4-BE49-F238E27FC236}">
                  <a16:creationId xmlns:a16="http://schemas.microsoft.com/office/drawing/2014/main" xmlns="" id="{F8D86DB9-91FB-42E8-BC82-6F5A0D361955}"/>
                </a:ext>
              </a:extLst>
            </p:cNvPr>
            <p:cNvSpPr/>
            <p:nvPr/>
          </p:nvSpPr>
          <p:spPr>
            <a:xfrm>
              <a:off x="3218763" y="2808723"/>
              <a:ext cx="34405" cy="89422"/>
            </a:xfrm>
            <a:custGeom>
              <a:avLst/>
              <a:gdLst>
                <a:gd name="connsiteX0" fmla="*/ 7657 w 8142"/>
                <a:gd name="connsiteY0" fmla="*/ 10660 h 21162"/>
                <a:gd name="connsiteX1" fmla="*/ 1849 w 8142"/>
                <a:gd name="connsiteY1" fmla="*/ 12 h 21162"/>
                <a:gd name="connsiteX2" fmla="*/ 4860 w 8142"/>
                <a:gd name="connsiteY2" fmla="*/ 20662 h 21162"/>
                <a:gd name="connsiteX3" fmla="*/ 7657 w 8142"/>
                <a:gd name="connsiteY3" fmla="*/ 10660 h 21162"/>
              </a:gdLst>
              <a:ahLst/>
              <a:cxnLst>
                <a:cxn ang="0">
                  <a:pos x="connsiteX0" y="connsiteY0"/>
                </a:cxn>
                <a:cxn ang="0">
                  <a:pos x="connsiteX1" y="connsiteY1"/>
                </a:cxn>
                <a:cxn ang="0">
                  <a:pos x="connsiteX2" y="connsiteY2"/>
                </a:cxn>
                <a:cxn ang="0">
                  <a:pos x="connsiteX3" y="connsiteY3"/>
                </a:cxn>
              </a:cxnLst>
              <a:rect l="l" t="t" r="r" b="b"/>
              <a:pathLst>
                <a:path w="8142" h="21162">
                  <a:moveTo>
                    <a:pt x="7657" y="10660"/>
                  </a:moveTo>
                  <a:cubicBezTo>
                    <a:pt x="6796" y="6035"/>
                    <a:pt x="4430" y="-311"/>
                    <a:pt x="1849" y="12"/>
                  </a:cubicBezTo>
                  <a:cubicBezTo>
                    <a:pt x="-2131" y="1948"/>
                    <a:pt x="988" y="17543"/>
                    <a:pt x="4860" y="20662"/>
                  </a:cubicBezTo>
                  <a:cubicBezTo>
                    <a:pt x="7549" y="22814"/>
                    <a:pt x="8947" y="17758"/>
                    <a:pt x="7657" y="10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5" name="任意多边形: 形状 1212">
              <a:extLst>
                <a:ext uri="{FF2B5EF4-FFF2-40B4-BE49-F238E27FC236}">
                  <a16:creationId xmlns:a16="http://schemas.microsoft.com/office/drawing/2014/main" xmlns="" id="{EEA40EC2-C6E8-4287-88E2-EF9D488A85AE}"/>
                </a:ext>
              </a:extLst>
            </p:cNvPr>
            <p:cNvSpPr/>
            <p:nvPr/>
          </p:nvSpPr>
          <p:spPr>
            <a:xfrm>
              <a:off x="3313374" y="2775962"/>
              <a:ext cx="27547" cy="89126"/>
            </a:xfrm>
            <a:custGeom>
              <a:avLst/>
              <a:gdLst>
                <a:gd name="connsiteX0" fmla="*/ 970 w 6519"/>
                <a:gd name="connsiteY0" fmla="*/ 21 h 21092"/>
                <a:gd name="connsiteX1" fmla="*/ 4735 w 6519"/>
                <a:gd name="connsiteY1" fmla="*/ 20887 h 21092"/>
                <a:gd name="connsiteX2" fmla="*/ 5810 w 6519"/>
                <a:gd name="connsiteY2" fmla="*/ 10561 h 21092"/>
                <a:gd name="connsiteX3" fmla="*/ 970 w 6519"/>
                <a:gd name="connsiteY3" fmla="*/ 21 h 21092"/>
              </a:gdLst>
              <a:ahLst/>
              <a:cxnLst>
                <a:cxn ang="0">
                  <a:pos x="connsiteX0" y="connsiteY0"/>
                </a:cxn>
                <a:cxn ang="0">
                  <a:pos x="connsiteX1" y="connsiteY1"/>
                </a:cxn>
                <a:cxn ang="0">
                  <a:pos x="connsiteX2" y="connsiteY2"/>
                </a:cxn>
                <a:cxn ang="0">
                  <a:pos x="connsiteX3" y="connsiteY3"/>
                </a:cxn>
              </a:cxnLst>
              <a:rect l="l" t="t" r="r" b="b"/>
              <a:pathLst>
                <a:path w="6519" h="21092">
                  <a:moveTo>
                    <a:pt x="970" y="21"/>
                  </a:moveTo>
                  <a:cubicBezTo>
                    <a:pt x="-1826" y="1957"/>
                    <a:pt x="2046" y="18843"/>
                    <a:pt x="4735" y="20887"/>
                  </a:cubicBezTo>
                  <a:cubicBezTo>
                    <a:pt x="6563" y="22177"/>
                    <a:pt x="7101" y="17230"/>
                    <a:pt x="5810" y="10561"/>
                  </a:cubicBezTo>
                  <a:cubicBezTo>
                    <a:pt x="4950" y="5936"/>
                    <a:pt x="2906" y="-409"/>
                    <a:pt x="970"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6" name="任意多边形: 形状 1213">
              <a:extLst>
                <a:ext uri="{FF2B5EF4-FFF2-40B4-BE49-F238E27FC236}">
                  <a16:creationId xmlns:a16="http://schemas.microsoft.com/office/drawing/2014/main" xmlns="" id="{20B63F36-4960-4270-BBBB-1C29E8F205AF}"/>
                </a:ext>
              </a:extLst>
            </p:cNvPr>
            <p:cNvSpPr/>
            <p:nvPr/>
          </p:nvSpPr>
          <p:spPr>
            <a:xfrm>
              <a:off x="3374476" y="2743239"/>
              <a:ext cx="22801" cy="88949"/>
            </a:xfrm>
            <a:custGeom>
              <a:avLst/>
              <a:gdLst>
                <a:gd name="connsiteX0" fmla="*/ 4257 w 5396"/>
                <a:gd name="connsiteY0" fmla="*/ 10561 h 21050"/>
                <a:gd name="connsiteX1" fmla="*/ 385 w 5396"/>
                <a:gd name="connsiteY1" fmla="*/ 21 h 21050"/>
                <a:gd name="connsiteX2" fmla="*/ 4794 w 5396"/>
                <a:gd name="connsiteY2" fmla="*/ 20994 h 21050"/>
                <a:gd name="connsiteX3" fmla="*/ 4257 w 5396"/>
                <a:gd name="connsiteY3" fmla="*/ 10561 h 21050"/>
              </a:gdLst>
              <a:ahLst/>
              <a:cxnLst>
                <a:cxn ang="0">
                  <a:pos x="connsiteX0" y="connsiteY0"/>
                </a:cxn>
                <a:cxn ang="0">
                  <a:pos x="connsiteX1" y="connsiteY1"/>
                </a:cxn>
                <a:cxn ang="0">
                  <a:pos x="connsiteX2" y="connsiteY2"/>
                </a:cxn>
                <a:cxn ang="0">
                  <a:pos x="connsiteX3" y="connsiteY3"/>
                </a:cxn>
              </a:cxnLst>
              <a:rect l="l" t="t" r="r" b="b"/>
              <a:pathLst>
                <a:path w="5396" h="21050">
                  <a:moveTo>
                    <a:pt x="4257" y="10561"/>
                  </a:moveTo>
                  <a:cubicBezTo>
                    <a:pt x="3289" y="5936"/>
                    <a:pt x="1460" y="-409"/>
                    <a:pt x="385" y="21"/>
                  </a:cubicBezTo>
                  <a:cubicBezTo>
                    <a:pt x="-1336" y="2279"/>
                    <a:pt x="3181" y="20026"/>
                    <a:pt x="4794" y="20994"/>
                  </a:cubicBezTo>
                  <a:cubicBezTo>
                    <a:pt x="5762" y="21639"/>
                    <a:pt x="5547" y="16692"/>
                    <a:pt x="4257" y="10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7" name="任意多边形: 形状 1214">
              <a:extLst>
                <a:ext uri="{FF2B5EF4-FFF2-40B4-BE49-F238E27FC236}">
                  <a16:creationId xmlns:a16="http://schemas.microsoft.com/office/drawing/2014/main" xmlns="" id="{5E5E70C5-49C4-42E8-9D16-7B7A237A2592}"/>
                </a:ext>
              </a:extLst>
            </p:cNvPr>
            <p:cNvSpPr/>
            <p:nvPr/>
          </p:nvSpPr>
          <p:spPr>
            <a:xfrm>
              <a:off x="3401545" y="2710600"/>
              <a:ext cx="20034" cy="88624"/>
            </a:xfrm>
            <a:custGeom>
              <a:avLst/>
              <a:gdLst>
                <a:gd name="connsiteX0" fmla="*/ 2 w 4741"/>
                <a:gd name="connsiteY0" fmla="*/ 0 h 20973"/>
                <a:gd name="connsiteX1" fmla="*/ 4735 w 4741"/>
                <a:gd name="connsiteY1" fmla="*/ 20973 h 20973"/>
                <a:gd name="connsiteX2" fmla="*/ 2906 w 4741"/>
                <a:gd name="connsiteY2" fmla="*/ 10540 h 20973"/>
                <a:gd name="connsiteX3" fmla="*/ 2 w 4741"/>
                <a:gd name="connsiteY3" fmla="*/ 0 h 20973"/>
              </a:gdLst>
              <a:ahLst/>
              <a:cxnLst>
                <a:cxn ang="0">
                  <a:pos x="connsiteX0" y="connsiteY0"/>
                </a:cxn>
                <a:cxn ang="0">
                  <a:pos x="connsiteX1" y="connsiteY1"/>
                </a:cxn>
                <a:cxn ang="0">
                  <a:pos x="connsiteX2" y="connsiteY2"/>
                </a:cxn>
                <a:cxn ang="0">
                  <a:pos x="connsiteX3" y="connsiteY3"/>
                </a:cxn>
              </a:cxnLst>
              <a:rect l="l" t="t" r="r" b="b"/>
              <a:pathLst>
                <a:path w="4741" h="20973">
                  <a:moveTo>
                    <a:pt x="2" y="0"/>
                  </a:moveTo>
                  <a:cubicBezTo>
                    <a:pt x="-105" y="968"/>
                    <a:pt x="3552" y="19898"/>
                    <a:pt x="4735" y="20973"/>
                  </a:cubicBezTo>
                  <a:cubicBezTo>
                    <a:pt x="4842" y="19898"/>
                    <a:pt x="3552" y="13660"/>
                    <a:pt x="2906" y="10540"/>
                  </a:cubicBezTo>
                  <a:cubicBezTo>
                    <a:pt x="2369" y="8174"/>
                    <a:pt x="648" y="538"/>
                    <a:pt x="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2" name="任意多边形: 形状 1219">
              <a:extLst>
                <a:ext uri="{FF2B5EF4-FFF2-40B4-BE49-F238E27FC236}">
                  <a16:creationId xmlns:a16="http://schemas.microsoft.com/office/drawing/2014/main" xmlns="" id="{E8FE25F2-9D9E-4C7C-9581-5B541ECD91E4}"/>
                </a:ext>
              </a:extLst>
            </p:cNvPr>
            <p:cNvSpPr/>
            <p:nvPr/>
          </p:nvSpPr>
          <p:spPr>
            <a:xfrm>
              <a:off x="3385839" y="2926888"/>
              <a:ext cx="21758" cy="90352"/>
            </a:xfrm>
            <a:custGeom>
              <a:avLst/>
              <a:gdLst>
                <a:gd name="connsiteX0" fmla="*/ 4580 w 5149"/>
                <a:gd name="connsiteY0" fmla="*/ 10767 h 21382"/>
                <a:gd name="connsiteX1" fmla="*/ 815 w 5149"/>
                <a:gd name="connsiteY1" fmla="*/ 12 h 21382"/>
                <a:gd name="connsiteX2" fmla="*/ 4042 w 5149"/>
                <a:gd name="connsiteY2" fmla="*/ 21308 h 21382"/>
                <a:gd name="connsiteX3" fmla="*/ 4580 w 5149"/>
                <a:gd name="connsiteY3" fmla="*/ 10767 h 21382"/>
              </a:gdLst>
              <a:ahLst/>
              <a:cxnLst>
                <a:cxn ang="0">
                  <a:pos x="connsiteX0" y="connsiteY0"/>
                </a:cxn>
                <a:cxn ang="0">
                  <a:pos x="connsiteX1" y="connsiteY1"/>
                </a:cxn>
                <a:cxn ang="0">
                  <a:pos x="connsiteX2" y="connsiteY2"/>
                </a:cxn>
                <a:cxn ang="0">
                  <a:pos x="connsiteX3" y="connsiteY3"/>
                </a:cxn>
              </a:cxnLst>
              <a:rect l="l" t="t" r="r" b="b"/>
              <a:pathLst>
                <a:path w="5149" h="21382">
                  <a:moveTo>
                    <a:pt x="4580" y="10767"/>
                  </a:moveTo>
                  <a:cubicBezTo>
                    <a:pt x="3934" y="6142"/>
                    <a:pt x="2213" y="-311"/>
                    <a:pt x="815" y="12"/>
                  </a:cubicBezTo>
                  <a:cubicBezTo>
                    <a:pt x="-1659" y="2270"/>
                    <a:pt x="2106" y="20340"/>
                    <a:pt x="4042" y="21308"/>
                  </a:cubicBezTo>
                  <a:cubicBezTo>
                    <a:pt x="5225" y="22061"/>
                    <a:pt x="5548" y="17005"/>
                    <a:pt x="4580"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3" name="任意多边形: 形状 1220">
              <a:extLst>
                <a:ext uri="{FF2B5EF4-FFF2-40B4-BE49-F238E27FC236}">
                  <a16:creationId xmlns:a16="http://schemas.microsoft.com/office/drawing/2014/main" xmlns="" id="{C19828AF-0FB9-42F2-99F1-B2509FF948BF}"/>
                </a:ext>
              </a:extLst>
            </p:cNvPr>
            <p:cNvSpPr/>
            <p:nvPr/>
          </p:nvSpPr>
          <p:spPr>
            <a:xfrm>
              <a:off x="3429181" y="2894216"/>
              <a:ext cx="16539" cy="89988"/>
            </a:xfrm>
            <a:custGeom>
              <a:avLst/>
              <a:gdLst>
                <a:gd name="connsiteX0" fmla="*/ 3787 w 3914"/>
                <a:gd name="connsiteY0" fmla="*/ 21296 h 21296"/>
                <a:gd name="connsiteX1" fmla="*/ 2927 w 3914"/>
                <a:gd name="connsiteY1" fmla="*/ 10648 h 21296"/>
                <a:gd name="connsiteX2" fmla="*/ 345 w 3914"/>
                <a:gd name="connsiteY2" fmla="*/ 0 h 21296"/>
                <a:gd name="connsiteX3" fmla="*/ 130 w 3914"/>
                <a:gd name="connsiteY3" fmla="*/ 0 h 21296"/>
                <a:gd name="connsiteX4" fmla="*/ 3572 w 3914"/>
                <a:gd name="connsiteY4" fmla="*/ 21296 h 21296"/>
                <a:gd name="connsiteX5" fmla="*/ 3787 w 3914"/>
                <a:gd name="connsiteY5" fmla="*/ 21296 h 2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4" h="21296">
                  <a:moveTo>
                    <a:pt x="3787" y="21296"/>
                  </a:moveTo>
                  <a:cubicBezTo>
                    <a:pt x="4218" y="20113"/>
                    <a:pt x="3465" y="13875"/>
                    <a:pt x="2927" y="10648"/>
                  </a:cubicBezTo>
                  <a:cubicBezTo>
                    <a:pt x="2389" y="7206"/>
                    <a:pt x="1206" y="1183"/>
                    <a:pt x="345" y="0"/>
                  </a:cubicBezTo>
                  <a:cubicBezTo>
                    <a:pt x="238" y="0"/>
                    <a:pt x="238" y="0"/>
                    <a:pt x="130" y="0"/>
                  </a:cubicBezTo>
                  <a:cubicBezTo>
                    <a:pt x="-622" y="1936"/>
                    <a:pt x="2066" y="19252"/>
                    <a:pt x="3572" y="21296"/>
                  </a:cubicBezTo>
                  <a:cubicBezTo>
                    <a:pt x="3680" y="21296"/>
                    <a:pt x="3787" y="21296"/>
                    <a:pt x="3787" y="212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3" name="任意多边形: 形状 1230">
              <a:extLst>
                <a:ext uri="{FF2B5EF4-FFF2-40B4-BE49-F238E27FC236}">
                  <a16:creationId xmlns:a16="http://schemas.microsoft.com/office/drawing/2014/main" xmlns="" id="{0B66142A-5A7E-4210-972A-1B30C3C0F010}"/>
                </a:ext>
              </a:extLst>
            </p:cNvPr>
            <p:cNvSpPr/>
            <p:nvPr/>
          </p:nvSpPr>
          <p:spPr>
            <a:xfrm>
              <a:off x="80117" y="3082373"/>
              <a:ext cx="86494" cy="90322"/>
            </a:xfrm>
            <a:custGeom>
              <a:avLst/>
              <a:gdLst>
                <a:gd name="connsiteX0" fmla="*/ 20445 w 20469"/>
                <a:gd name="connsiteY0" fmla="*/ 11616 h 21375"/>
                <a:gd name="connsiteX1" fmla="*/ 10012 w 20469"/>
                <a:gd name="connsiteY1" fmla="*/ 0 h 21375"/>
                <a:gd name="connsiteX2" fmla="*/ 2376 w 20469"/>
                <a:gd name="connsiteY2" fmla="*/ 17639 h 21375"/>
                <a:gd name="connsiteX3" fmla="*/ 20445 w 20469"/>
                <a:gd name="connsiteY3" fmla="*/ 11616 h 21375"/>
              </a:gdLst>
              <a:ahLst/>
              <a:cxnLst>
                <a:cxn ang="0">
                  <a:pos x="connsiteX0" y="connsiteY0"/>
                </a:cxn>
                <a:cxn ang="0">
                  <a:pos x="connsiteX1" y="connsiteY1"/>
                </a:cxn>
                <a:cxn ang="0">
                  <a:pos x="connsiteX2" y="connsiteY2"/>
                </a:cxn>
                <a:cxn ang="0">
                  <a:pos x="connsiteX3" y="connsiteY3"/>
                </a:cxn>
              </a:cxnLst>
              <a:rect l="l" t="t" r="r" b="b"/>
              <a:pathLst>
                <a:path w="20469" h="21375">
                  <a:moveTo>
                    <a:pt x="20445" y="11616"/>
                  </a:moveTo>
                  <a:cubicBezTo>
                    <a:pt x="20768" y="6991"/>
                    <a:pt x="17864" y="215"/>
                    <a:pt x="10012" y="0"/>
                  </a:cubicBezTo>
                  <a:cubicBezTo>
                    <a:pt x="547" y="645"/>
                    <a:pt x="-2679" y="11401"/>
                    <a:pt x="2376" y="17639"/>
                  </a:cubicBezTo>
                  <a:cubicBezTo>
                    <a:pt x="8291" y="24845"/>
                    <a:pt x="19692" y="20973"/>
                    <a:pt x="20445"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4" name="任意多边形: 形状 1231">
              <a:extLst>
                <a:ext uri="{FF2B5EF4-FFF2-40B4-BE49-F238E27FC236}">
                  <a16:creationId xmlns:a16="http://schemas.microsoft.com/office/drawing/2014/main" xmlns="" id="{4BD8014F-8F3B-48C5-B1D2-3E95DC7FEAC5}"/>
                </a:ext>
              </a:extLst>
            </p:cNvPr>
            <p:cNvSpPr/>
            <p:nvPr/>
          </p:nvSpPr>
          <p:spPr>
            <a:xfrm>
              <a:off x="411357" y="3074644"/>
              <a:ext cx="86566" cy="90314"/>
            </a:xfrm>
            <a:custGeom>
              <a:avLst/>
              <a:gdLst>
                <a:gd name="connsiteX0" fmla="*/ 2503 w 20486"/>
                <a:gd name="connsiteY0" fmla="*/ 17747 h 21373"/>
                <a:gd name="connsiteX1" fmla="*/ 20464 w 20486"/>
                <a:gd name="connsiteY1" fmla="*/ 11508 h 21373"/>
                <a:gd name="connsiteX2" fmla="*/ 9816 w 20486"/>
                <a:gd name="connsiteY2" fmla="*/ 0 h 21373"/>
                <a:gd name="connsiteX3" fmla="*/ 2503 w 20486"/>
                <a:gd name="connsiteY3" fmla="*/ 17747 h 21373"/>
              </a:gdLst>
              <a:ahLst/>
              <a:cxnLst>
                <a:cxn ang="0">
                  <a:pos x="connsiteX0" y="connsiteY0"/>
                </a:cxn>
                <a:cxn ang="0">
                  <a:pos x="connsiteX1" y="connsiteY1"/>
                </a:cxn>
                <a:cxn ang="0">
                  <a:pos x="connsiteX2" y="connsiteY2"/>
                </a:cxn>
                <a:cxn ang="0">
                  <a:pos x="connsiteX3" y="connsiteY3"/>
                </a:cxn>
              </a:cxnLst>
              <a:rect l="l" t="t" r="r" b="b"/>
              <a:pathLst>
                <a:path w="20486" h="21373">
                  <a:moveTo>
                    <a:pt x="2503" y="17747"/>
                  </a:moveTo>
                  <a:cubicBezTo>
                    <a:pt x="8526" y="24845"/>
                    <a:pt x="19927" y="20866"/>
                    <a:pt x="20464" y="11508"/>
                  </a:cubicBezTo>
                  <a:cubicBezTo>
                    <a:pt x="20787" y="6884"/>
                    <a:pt x="17560" y="215"/>
                    <a:pt x="9816" y="0"/>
                  </a:cubicBezTo>
                  <a:cubicBezTo>
                    <a:pt x="351" y="753"/>
                    <a:pt x="-2660" y="11616"/>
                    <a:pt x="2503" y="1774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5" name="任意多边形: 形状 1232">
              <a:extLst>
                <a:ext uri="{FF2B5EF4-FFF2-40B4-BE49-F238E27FC236}">
                  <a16:creationId xmlns:a16="http://schemas.microsoft.com/office/drawing/2014/main" xmlns="" id="{6C542A53-E177-41C1-9E37-9D2332513F32}"/>
                </a:ext>
              </a:extLst>
            </p:cNvPr>
            <p:cNvSpPr/>
            <p:nvPr/>
          </p:nvSpPr>
          <p:spPr>
            <a:xfrm>
              <a:off x="742712" y="3063738"/>
              <a:ext cx="86025" cy="91041"/>
            </a:xfrm>
            <a:custGeom>
              <a:avLst/>
              <a:gdLst>
                <a:gd name="connsiteX0" fmla="*/ 20349 w 20358"/>
                <a:gd name="connsiteY0" fmla="*/ 11401 h 21545"/>
                <a:gd name="connsiteX1" fmla="*/ 9593 w 20358"/>
                <a:gd name="connsiteY1" fmla="*/ 0 h 21545"/>
                <a:gd name="connsiteX2" fmla="*/ 2710 w 20358"/>
                <a:gd name="connsiteY2" fmla="*/ 17854 h 21545"/>
                <a:gd name="connsiteX3" fmla="*/ 20349 w 20358"/>
                <a:gd name="connsiteY3" fmla="*/ 11401 h 21545"/>
              </a:gdLst>
              <a:ahLst/>
              <a:cxnLst>
                <a:cxn ang="0">
                  <a:pos x="connsiteX0" y="connsiteY0"/>
                </a:cxn>
                <a:cxn ang="0">
                  <a:pos x="connsiteX1" y="connsiteY1"/>
                </a:cxn>
                <a:cxn ang="0">
                  <a:pos x="connsiteX2" y="connsiteY2"/>
                </a:cxn>
                <a:cxn ang="0">
                  <a:pos x="connsiteX3" y="connsiteY3"/>
                </a:cxn>
              </a:cxnLst>
              <a:rect l="l" t="t" r="r" b="b"/>
              <a:pathLst>
                <a:path w="20358" h="21545">
                  <a:moveTo>
                    <a:pt x="20349" y="11401"/>
                  </a:moveTo>
                  <a:cubicBezTo>
                    <a:pt x="20564" y="6776"/>
                    <a:pt x="17337" y="108"/>
                    <a:pt x="9593" y="0"/>
                  </a:cubicBezTo>
                  <a:cubicBezTo>
                    <a:pt x="128" y="860"/>
                    <a:pt x="-2668" y="11724"/>
                    <a:pt x="2710" y="17854"/>
                  </a:cubicBezTo>
                  <a:cubicBezTo>
                    <a:pt x="8840" y="25060"/>
                    <a:pt x="19919" y="21081"/>
                    <a:pt x="20349"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6" name="任意多边形: 形状 1233">
              <a:extLst>
                <a:ext uri="{FF2B5EF4-FFF2-40B4-BE49-F238E27FC236}">
                  <a16:creationId xmlns:a16="http://schemas.microsoft.com/office/drawing/2014/main" xmlns="" id="{F7B2B989-AB07-4E74-99DB-1587133A0BBC}"/>
                </a:ext>
              </a:extLst>
            </p:cNvPr>
            <p:cNvSpPr/>
            <p:nvPr/>
          </p:nvSpPr>
          <p:spPr>
            <a:xfrm>
              <a:off x="1070568" y="3049650"/>
              <a:ext cx="85370" cy="90804"/>
            </a:xfrm>
            <a:custGeom>
              <a:avLst/>
              <a:gdLst>
                <a:gd name="connsiteX0" fmla="*/ 20201 w 20203"/>
                <a:gd name="connsiteY0" fmla="*/ 11293 h 21489"/>
                <a:gd name="connsiteX1" fmla="*/ 20201 w 20203"/>
                <a:gd name="connsiteY1" fmla="*/ 11293 h 21489"/>
                <a:gd name="connsiteX2" fmla="*/ 9230 w 20203"/>
                <a:gd name="connsiteY2" fmla="*/ 0 h 21489"/>
                <a:gd name="connsiteX3" fmla="*/ 2777 w 20203"/>
                <a:gd name="connsiteY3" fmla="*/ 17854 h 21489"/>
                <a:gd name="connsiteX4" fmla="*/ 20201 w 20203"/>
                <a:gd name="connsiteY4" fmla="*/ 11293 h 21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03" h="21489">
                  <a:moveTo>
                    <a:pt x="20201" y="11293"/>
                  </a:moveTo>
                  <a:lnTo>
                    <a:pt x="20201" y="11293"/>
                  </a:lnTo>
                  <a:cubicBezTo>
                    <a:pt x="20309" y="6668"/>
                    <a:pt x="16975" y="0"/>
                    <a:pt x="9230" y="0"/>
                  </a:cubicBezTo>
                  <a:cubicBezTo>
                    <a:pt x="-19" y="968"/>
                    <a:pt x="-2601" y="11831"/>
                    <a:pt x="2777" y="17854"/>
                  </a:cubicBezTo>
                  <a:cubicBezTo>
                    <a:pt x="9123" y="25060"/>
                    <a:pt x="19986" y="20866"/>
                    <a:pt x="20201"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7" name="任意多边形: 形状 1234">
              <a:extLst>
                <a:ext uri="{FF2B5EF4-FFF2-40B4-BE49-F238E27FC236}">
                  <a16:creationId xmlns:a16="http://schemas.microsoft.com/office/drawing/2014/main" xmlns="" id="{87154988-FC10-481C-9029-E9BDFE9903D9}"/>
                </a:ext>
              </a:extLst>
            </p:cNvPr>
            <p:cNvSpPr/>
            <p:nvPr/>
          </p:nvSpPr>
          <p:spPr>
            <a:xfrm>
              <a:off x="1393839" y="3031924"/>
              <a:ext cx="83418" cy="90373"/>
            </a:xfrm>
            <a:custGeom>
              <a:avLst/>
              <a:gdLst>
                <a:gd name="connsiteX0" fmla="*/ 19741 w 19741"/>
                <a:gd name="connsiteY0" fmla="*/ 11186 h 21387"/>
                <a:gd name="connsiteX1" fmla="*/ 8770 w 19741"/>
                <a:gd name="connsiteY1" fmla="*/ 0 h 21387"/>
                <a:gd name="connsiteX2" fmla="*/ 3607 w 19741"/>
                <a:gd name="connsiteY2" fmla="*/ 18715 h 21387"/>
                <a:gd name="connsiteX3" fmla="*/ 19741 w 19741"/>
                <a:gd name="connsiteY3" fmla="*/ 11186 h 21387"/>
              </a:gdLst>
              <a:ahLst/>
              <a:cxnLst>
                <a:cxn ang="0">
                  <a:pos x="connsiteX0" y="connsiteY0"/>
                </a:cxn>
                <a:cxn ang="0">
                  <a:pos x="connsiteX1" y="connsiteY1"/>
                </a:cxn>
                <a:cxn ang="0">
                  <a:pos x="connsiteX2" y="connsiteY2"/>
                </a:cxn>
                <a:cxn ang="0">
                  <a:pos x="connsiteX3" y="connsiteY3"/>
                </a:cxn>
              </a:cxnLst>
              <a:rect l="l" t="t" r="r" b="b"/>
              <a:pathLst>
                <a:path w="19741" h="21387">
                  <a:moveTo>
                    <a:pt x="19741" y="11186"/>
                  </a:moveTo>
                  <a:cubicBezTo>
                    <a:pt x="19741" y="6561"/>
                    <a:pt x="16299" y="0"/>
                    <a:pt x="8770" y="0"/>
                  </a:cubicBezTo>
                  <a:cubicBezTo>
                    <a:pt x="-695" y="1076"/>
                    <a:pt x="-2631" y="12907"/>
                    <a:pt x="3607" y="18715"/>
                  </a:cubicBezTo>
                  <a:cubicBezTo>
                    <a:pt x="9953" y="24630"/>
                    <a:pt x="19848" y="20113"/>
                    <a:pt x="19741" y="111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8" name="任意多边形: 形状 1235">
              <a:extLst>
                <a:ext uri="{FF2B5EF4-FFF2-40B4-BE49-F238E27FC236}">
                  <a16:creationId xmlns:a16="http://schemas.microsoft.com/office/drawing/2014/main" xmlns="" id="{5B4B788C-EA78-48A5-98B4-04BB104F9B39}"/>
                </a:ext>
              </a:extLst>
            </p:cNvPr>
            <p:cNvSpPr/>
            <p:nvPr/>
          </p:nvSpPr>
          <p:spPr>
            <a:xfrm>
              <a:off x="1708600" y="3011011"/>
              <a:ext cx="81351" cy="90187"/>
            </a:xfrm>
            <a:custGeom>
              <a:avLst/>
              <a:gdLst>
                <a:gd name="connsiteX0" fmla="*/ 19249 w 19252"/>
                <a:gd name="connsiteY0" fmla="*/ 11080 h 21343"/>
                <a:gd name="connsiteX1" fmla="*/ 8278 w 19252"/>
                <a:gd name="connsiteY1" fmla="*/ 1 h 21343"/>
                <a:gd name="connsiteX2" fmla="*/ 3654 w 19252"/>
                <a:gd name="connsiteY2" fmla="*/ 18716 h 21343"/>
                <a:gd name="connsiteX3" fmla="*/ 19249 w 19252"/>
                <a:gd name="connsiteY3" fmla="*/ 11080 h 21343"/>
              </a:gdLst>
              <a:ahLst/>
              <a:cxnLst>
                <a:cxn ang="0">
                  <a:pos x="connsiteX0" y="connsiteY0"/>
                </a:cxn>
                <a:cxn ang="0">
                  <a:pos x="connsiteX1" y="connsiteY1"/>
                </a:cxn>
                <a:cxn ang="0">
                  <a:pos x="connsiteX2" y="connsiteY2"/>
                </a:cxn>
                <a:cxn ang="0">
                  <a:pos x="connsiteX3" y="connsiteY3"/>
                </a:cxn>
              </a:cxnLst>
              <a:rect l="l" t="t" r="r" b="b"/>
              <a:pathLst>
                <a:path w="19252" h="21343">
                  <a:moveTo>
                    <a:pt x="19249" y="11080"/>
                  </a:moveTo>
                  <a:cubicBezTo>
                    <a:pt x="19142" y="6455"/>
                    <a:pt x="15592" y="-106"/>
                    <a:pt x="8278" y="1"/>
                  </a:cubicBezTo>
                  <a:cubicBezTo>
                    <a:pt x="-864" y="1184"/>
                    <a:pt x="-2477" y="13016"/>
                    <a:pt x="3654" y="18716"/>
                  </a:cubicBezTo>
                  <a:cubicBezTo>
                    <a:pt x="10107" y="24632"/>
                    <a:pt x="19464" y="19899"/>
                    <a:pt x="19249" y="110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9" name="任意多边形: 形状 1236">
              <a:extLst>
                <a:ext uri="{FF2B5EF4-FFF2-40B4-BE49-F238E27FC236}">
                  <a16:creationId xmlns:a16="http://schemas.microsoft.com/office/drawing/2014/main" xmlns="" id="{7D0CAEED-0069-4BEE-A772-3715B6EFBC33}"/>
                </a:ext>
              </a:extLst>
            </p:cNvPr>
            <p:cNvSpPr/>
            <p:nvPr/>
          </p:nvSpPr>
          <p:spPr>
            <a:xfrm>
              <a:off x="2009810" y="2986908"/>
              <a:ext cx="75195" cy="90280"/>
            </a:xfrm>
            <a:custGeom>
              <a:avLst/>
              <a:gdLst>
                <a:gd name="connsiteX0" fmla="*/ 17772 w 17795"/>
                <a:gd name="connsiteY0" fmla="*/ 10976 h 21365"/>
                <a:gd name="connsiteX1" fmla="*/ 7446 w 17795"/>
                <a:gd name="connsiteY1" fmla="*/ 5 h 21365"/>
                <a:gd name="connsiteX2" fmla="*/ 3682 w 17795"/>
                <a:gd name="connsiteY2" fmla="*/ 18720 h 21365"/>
                <a:gd name="connsiteX3" fmla="*/ 17772 w 17795"/>
                <a:gd name="connsiteY3" fmla="*/ 10976 h 21365"/>
              </a:gdLst>
              <a:ahLst/>
              <a:cxnLst>
                <a:cxn ang="0">
                  <a:pos x="connsiteX0" y="connsiteY0"/>
                </a:cxn>
                <a:cxn ang="0">
                  <a:pos x="connsiteX1" y="connsiteY1"/>
                </a:cxn>
                <a:cxn ang="0">
                  <a:pos x="connsiteX2" y="connsiteY2"/>
                </a:cxn>
                <a:cxn ang="0">
                  <a:pos x="connsiteX3" y="connsiteY3"/>
                </a:cxn>
              </a:cxnLst>
              <a:rect l="l" t="t" r="r" b="b"/>
              <a:pathLst>
                <a:path w="17795" h="21365">
                  <a:moveTo>
                    <a:pt x="17772" y="10976"/>
                  </a:moveTo>
                  <a:cubicBezTo>
                    <a:pt x="17557" y="6351"/>
                    <a:pt x="14115" y="-210"/>
                    <a:pt x="7446" y="5"/>
                  </a:cubicBezTo>
                  <a:cubicBezTo>
                    <a:pt x="-1051" y="1296"/>
                    <a:pt x="-2234" y="13127"/>
                    <a:pt x="3682" y="18720"/>
                  </a:cubicBezTo>
                  <a:cubicBezTo>
                    <a:pt x="9813" y="24635"/>
                    <a:pt x="18309" y="20011"/>
                    <a:pt x="17772" y="109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0" name="任意多边形: 形状 1237">
              <a:extLst>
                <a:ext uri="{FF2B5EF4-FFF2-40B4-BE49-F238E27FC236}">
                  <a16:creationId xmlns:a16="http://schemas.microsoft.com/office/drawing/2014/main" xmlns="" id="{87349F53-D335-46C5-81B5-15CCED0B4A9C}"/>
                </a:ext>
              </a:extLst>
            </p:cNvPr>
            <p:cNvSpPr/>
            <p:nvPr/>
          </p:nvSpPr>
          <p:spPr>
            <a:xfrm>
              <a:off x="2284309" y="2960549"/>
              <a:ext cx="68467" cy="90221"/>
            </a:xfrm>
            <a:custGeom>
              <a:avLst/>
              <a:gdLst>
                <a:gd name="connsiteX0" fmla="*/ 16160 w 16203"/>
                <a:gd name="connsiteY0" fmla="*/ 10868 h 21351"/>
                <a:gd name="connsiteX1" fmla="*/ 6480 w 16203"/>
                <a:gd name="connsiteY1" fmla="*/ 5 h 21351"/>
                <a:gd name="connsiteX2" fmla="*/ 4329 w 16203"/>
                <a:gd name="connsiteY2" fmla="*/ 19365 h 21351"/>
                <a:gd name="connsiteX3" fmla="*/ 16160 w 16203"/>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6203" h="21351">
                  <a:moveTo>
                    <a:pt x="16160" y="10868"/>
                  </a:moveTo>
                  <a:cubicBezTo>
                    <a:pt x="15837" y="6243"/>
                    <a:pt x="12503" y="-210"/>
                    <a:pt x="6480" y="5"/>
                  </a:cubicBezTo>
                  <a:cubicBezTo>
                    <a:pt x="-1587" y="1403"/>
                    <a:pt x="-1909" y="14095"/>
                    <a:pt x="4329" y="19365"/>
                  </a:cubicBezTo>
                  <a:cubicBezTo>
                    <a:pt x="10137" y="24313"/>
                    <a:pt x="16805" y="19473"/>
                    <a:pt x="16160"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2" name="任意多边形: 形状 1249">
              <a:extLst>
                <a:ext uri="{FF2B5EF4-FFF2-40B4-BE49-F238E27FC236}">
                  <a16:creationId xmlns:a16="http://schemas.microsoft.com/office/drawing/2014/main" xmlns="" id="{C9024F05-CC04-4626-90D2-85D151EA61C1}"/>
                </a:ext>
              </a:extLst>
            </p:cNvPr>
            <p:cNvSpPr/>
            <p:nvPr/>
          </p:nvSpPr>
          <p:spPr>
            <a:xfrm>
              <a:off x="267214" y="3250531"/>
              <a:ext cx="87098" cy="91839"/>
            </a:xfrm>
            <a:custGeom>
              <a:avLst/>
              <a:gdLst>
                <a:gd name="connsiteX0" fmla="*/ 20589 w 20612"/>
                <a:gd name="connsiteY0" fmla="*/ 11724 h 21734"/>
                <a:gd name="connsiteX1" fmla="*/ 10049 w 20612"/>
                <a:gd name="connsiteY1" fmla="*/ 0 h 21734"/>
                <a:gd name="connsiteX2" fmla="*/ 2520 w 20612"/>
                <a:gd name="connsiteY2" fmla="*/ 17854 h 21734"/>
                <a:gd name="connsiteX3" fmla="*/ 20589 w 20612"/>
                <a:gd name="connsiteY3" fmla="*/ 11724 h 21734"/>
              </a:gdLst>
              <a:ahLst/>
              <a:cxnLst>
                <a:cxn ang="0">
                  <a:pos x="connsiteX0" y="connsiteY0"/>
                </a:cxn>
                <a:cxn ang="0">
                  <a:pos x="connsiteX1" y="connsiteY1"/>
                </a:cxn>
                <a:cxn ang="0">
                  <a:pos x="connsiteX2" y="connsiteY2"/>
                </a:cxn>
                <a:cxn ang="0">
                  <a:pos x="connsiteX3" y="connsiteY3"/>
                </a:cxn>
              </a:cxnLst>
              <a:rect l="l" t="t" r="r" b="b"/>
              <a:pathLst>
                <a:path w="20612" h="21734">
                  <a:moveTo>
                    <a:pt x="20589" y="11724"/>
                  </a:moveTo>
                  <a:cubicBezTo>
                    <a:pt x="20912" y="6991"/>
                    <a:pt x="17900" y="323"/>
                    <a:pt x="10049" y="0"/>
                  </a:cubicBezTo>
                  <a:cubicBezTo>
                    <a:pt x="476" y="753"/>
                    <a:pt x="-2750" y="11616"/>
                    <a:pt x="2520" y="17854"/>
                  </a:cubicBezTo>
                  <a:cubicBezTo>
                    <a:pt x="8543" y="25276"/>
                    <a:pt x="19944" y="21404"/>
                    <a:pt x="20589"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3" name="任意多边形: 形状 1250">
              <a:extLst>
                <a:ext uri="{FF2B5EF4-FFF2-40B4-BE49-F238E27FC236}">
                  <a16:creationId xmlns:a16="http://schemas.microsoft.com/office/drawing/2014/main" xmlns="" id="{B8C6F30F-FDE7-46F6-8815-D3173243F5C1}"/>
                </a:ext>
              </a:extLst>
            </p:cNvPr>
            <p:cNvSpPr/>
            <p:nvPr/>
          </p:nvSpPr>
          <p:spPr>
            <a:xfrm>
              <a:off x="601928" y="3240990"/>
              <a:ext cx="86832" cy="91717"/>
            </a:xfrm>
            <a:custGeom>
              <a:avLst/>
              <a:gdLst>
                <a:gd name="connsiteX0" fmla="*/ 20539 w 20549"/>
                <a:gd name="connsiteY0" fmla="*/ 11616 h 21705"/>
                <a:gd name="connsiteX1" fmla="*/ 9784 w 20549"/>
                <a:gd name="connsiteY1" fmla="*/ 0 h 21705"/>
                <a:gd name="connsiteX2" fmla="*/ 2578 w 20549"/>
                <a:gd name="connsiteY2" fmla="*/ 17962 h 21705"/>
                <a:gd name="connsiteX3" fmla="*/ 20539 w 20549"/>
                <a:gd name="connsiteY3" fmla="*/ 11616 h 21705"/>
              </a:gdLst>
              <a:ahLst/>
              <a:cxnLst>
                <a:cxn ang="0">
                  <a:pos x="connsiteX0" y="connsiteY0"/>
                </a:cxn>
                <a:cxn ang="0">
                  <a:pos x="connsiteX1" y="connsiteY1"/>
                </a:cxn>
                <a:cxn ang="0">
                  <a:pos x="connsiteX2" y="connsiteY2"/>
                </a:cxn>
                <a:cxn ang="0">
                  <a:pos x="connsiteX3" y="connsiteY3"/>
                </a:cxn>
              </a:cxnLst>
              <a:rect l="l" t="t" r="r" b="b"/>
              <a:pathLst>
                <a:path w="20549" h="21705">
                  <a:moveTo>
                    <a:pt x="20539" y="11616"/>
                  </a:moveTo>
                  <a:cubicBezTo>
                    <a:pt x="20755" y="6884"/>
                    <a:pt x="17635" y="215"/>
                    <a:pt x="9784" y="0"/>
                  </a:cubicBezTo>
                  <a:cubicBezTo>
                    <a:pt x="319" y="860"/>
                    <a:pt x="-2693" y="11724"/>
                    <a:pt x="2578" y="17962"/>
                  </a:cubicBezTo>
                  <a:cubicBezTo>
                    <a:pt x="8601" y="25276"/>
                    <a:pt x="20109" y="21188"/>
                    <a:pt x="20539"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4" name="任意多边形: 形状 1251">
              <a:extLst>
                <a:ext uri="{FF2B5EF4-FFF2-40B4-BE49-F238E27FC236}">
                  <a16:creationId xmlns:a16="http://schemas.microsoft.com/office/drawing/2014/main" xmlns="" id="{B4FFF5F1-FF60-4778-A1F3-75313F004F9F}"/>
                </a:ext>
              </a:extLst>
            </p:cNvPr>
            <p:cNvSpPr/>
            <p:nvPr/>
          </p:nvSpPr>
          <p:spPr>
            <a:xfrm>
              <a:off x="934609" y="3228262"/>
              <a:ext cx="86376" cy="91510"/>
            </a:xfrm>
            <a:custGeom>
              <a:avLst/>
              <a:gdLst>
                <a:gd name="connsiteX0" fmla="*/ 20432 w 20441"/>
                <a:gd name="connsiteY0" fmla="*/ 11508 h 21656"/>
                <a:gd name="connsiteX1" fmla="*/ 9569 w 20441"/>
                <a:gd name="connsiteY1" fmla="*/ 0 h 21656"/>
                <a:gd name="connsiteX2" fmla="*/ 2685 w 20441"/>
                <a:gd name="connsiteY2" fmla="*/ 18069 h 21656"/>
                <a:gd name="connsiteX3" fmla="*/ 20432 w 20441"/>
                <a:gd name="connsiteY3" fmla="*/ 11508 h 21656"/>
              </a:gdLst>
              <a:ahLst/>
              <a:cxnLst>
                <a:cxn ang="0">
                  <a:pos x="connsiteX0" y="connsiteY0"/>
                </a:cxn>
                <a:cxn ang="0">
                  <a:pos x="connsiteX1" y="connsiteY1"/>
                </a:cxn>
                <a:cxn ang="0">
                  <a:pos x="connsiteX2" y="connsiteY2"/>
                </a:cxn>
                <a:cxn ang="0">
                  <a:pos x="connsiteX3" y="connsiteY3"/>
                </a:cxn>
              </a:cxnLst>
              <a:rect l="l" t="t" r="r" b="b"/>
              <a:pathLst>
                <a:path w="20441" h="21656">
                  <a:moveTo>
                    <a:pt x="20432" y="11508"/>
                  </a:moveTo>
                  <a:cubicBezTo>
                    <a:pt x="20647" y="6776"/>
                    <a:pt x="17313" y="108"/>
                    <a:pt x="9569" y="0"/>
                  </a:cubicBezTo>
                  <a:cubicBezTo>
                    <a:pt x="211" y="968"/>
                    <a:pt x="-2693" y="11831"/>
                    <a:pt x="2685" y="18069"/>
                  </a:cubicBezTo>
                  <a:cubicBezTo>
                    <a:pt x="8816" y="25168"/>
                    <a:pt x="20109" y="21081"/>
                    <a:pt x="20432" y="115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5" name="任意多边形: 形状 1252">
              <a:extLst>
                <a:ext uri="{FF2B5EF4-FFF2-40B4-BE49-F238E27FC236}">
                  <a16:creationId xmlns:a16="http://schemas.microsoft.com/office/drawing/2014/main" xmlns="" id="{EBAE5184-1FC0-4E94-811E-78E17E56DDEF}"/>
                </a:ext>
              </a:extLst>
            </p:cNvPr>
            <p:cNvSpPr/>
            <p:nvPr/>
          </p:nvSpPr>
          <p:spPr>
            <a:xfrm>
              <a:off x="1263129" y="3212348"/>
              <a:ext cx="85057" cy="91514"/>
            </a:xfrm>
            <a:custGeom>
              <a:avLst/>
              <a:gdLst>
                <a:gd name="connsiteX0" fmla="*/ 20127 w 20129"/>
                <a:gd name="connsiteY0" fmla="*/ 11295 h 21657"/>
                <a:gd name="connsiteX1" fmla="*/ 9264 w 20129"/>
                <a:gd name="connsiteY1" fmla="*/ 1 h 21657"/>
                <a:gd name="connsiteX2" fmla="*/ 3456 w 20129"/>
                <a:gd name="connsiteY2" fmla="*/ 18824 h 21657"/>
                <a:gd name="connsiteX3" fmla="*/ 20127 w 20129"/>
                <a:gd name="connsiteY3" fmla="*/ 11295 h 21657"/>
              </a:gdLst>
              <a:ahLst/>
              <a:cxnLst>
                <a:cxn ang="0">
                  <a:pos x="connsiteX0" y="connsiteY0"/>
                </a:cxn>
                <a:cxn ang="0">
                  <a:pos x="connsiteX1" y="connsiteY1"/>
                </a:cxn>
                <a:cxn ang="0">
                  <a:pos x="connsiteX2" y="connsiteY2"/>
                </a:cxn>
                <a:cxn ang="0">
                  <a:pos x="connsiteX3" y="connsiteY3"/>
                </a:cxn>
              </a:cxnLst>
              <a:rect l="l" t="t" r="r" b="b"/>
              <a:pathLst>
                <a:path w="20129" h="21657">
                  <a:moveTo>
                    <a:pt x="20127" y="11295"/>
                  </a:moveTo>
                  <a:cubicBezTo>
                    <a:pt x="20235" y="6562"/>
                    <a:pt x="16901" y="-106"/>
                    <a:pt x="9264" y="1"/>
                  </a:cubicBezTo>
                  <a:cubicBezTo>
                    <a:pt x="-416" y="1077"/>
                    <a:pt x="-2782" y="12908"/>
                    <a:pt x="3456" y="18824"/>
                  </a:cubicBezTo>
                  <a:cubicBezTo>
                    <a:pt x="10017" y="24954"/>
                    <a:pt x="20020" y="20544"/>
                    <a:pt x="20127" y="112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6" name="任意多边形: 形状 1253">
              <a:extLst>
                <a:ext uri="{FF2B5EF4-FFF2-40B4-BE49-F238E27FC236}">
                  <a16:creationId xmlns:a16="http://schemas.microsoft.com/office/drawing/2014/main" xmlns="" id="{73912446-0859-4167-A47E-0AFBE141192D}"/>
                </a:ext>
              </a:extLst>
            </p:cNvPr>
            <p:cNvSpPr/>
            <p:nvPr/>
          </p:nvSpPr>
          <p:spPr>
            <a:xfrm>
              <a:off x="1585344" y="3192357"/>
              <a:ext cx="82349" cy="91763"/>
            </a:xfrm>
            <a:custGeom>
              <a:avLst/>
              <a:gdLst>
                <a:gd name="connsiteX0" fmla="*/ 8838 w 19488"/>
                <a:gd name="connsiteY0" fmla="*/ 0 h 21716"/>
                <a:gd name="connsiteX1" fmla="*/ 3460 w 19488"/>
                <a:gd name="connsiteY1" fmla="*/ 18930 h 21716"/>
                <a:gd name="connsiteX2" fmla="*/ 19486 w 19488"/>
                <a:gd name="connsiteY2" fmla="*/ 11293 h 21716"/>
                <a:gd name="connsiteX3" fmla="*/ 8838 w 19488"/>
                <a:gd name="connsiteY3" fmla="*/ 0 h 21716"/>
              </a:gdLst>
              <a:ahLst/>
              <a:cxnLst>
                <a:cxn ang="0">
                  <a:pos x="connsiteX0" y="connsiteY0"/>
                </a:cxn>
                <a:cxn ang="0">
                  <a:pos x="connsiteX1" y="connsiteY1"/>
                </a:cxn>
                <a:cxn ang="0">
                  <a:pos x="connsiteX2" y="connsiteY2"/>
                </a:cxn>
                <a:cxn ang="0">
                  <a:pos x="connsiteX3" y="connsiteY3"/>
                </a:cxn>
              </a:cxnLst>
              <a:rect l="l" t="t" r="r" b="b"/>
              <a:pathLst>
                <a:path w="19488" h="21716">
                  <a:moveTo>
                    <a:pt x="8838" y="0"/>
                  </a:moveTo>
                  <a:cubicBezTo>
                    <a:pt x="-519" y="1183"/>
                    <a:pt x="-2670" y="13014"/>
                    <a:pt x="3460" y="18930"/>
                  </a:cubicBezTo>
                  <a:cubicBezTo>
                    <a:pt x="9914" y="25060"/>
                    <a:pt x="19486" y="20436"/>
                    <a:pt x="19486" y="11293"/>
                  </a:cubicBezTo>
                  <a:cubicBezTo>
                    <a:pt x="19594" y="6561"/>
                    <a:pt x="16259" y="0"/>
                    <a:pt x="88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7" name="任意多边形: 形状 1254">
              <a:extLst>
                <a:ext uri="{FF2B5EF4-FFF2-40B4-BE49-F238E27FC236}">
                  <a16:creationId xmlns:a16="http://schemas.microsoft.com/office/drawing/2014/main" xmlns="" id="{16D14587-9A5C-4E3D-92AF-AB236A84388C}"/>
                </a:ext>
              </a:extLst>
            </p:cNvPr>
            <p:cNvSpPr/>
            <p:nvPr/>
          </p:nvSpPr>
          <p:spPr>
            <a:xfrm>
              <a:off x="1897569" y="3169611"/>
              <a:ext cx="78715" cy="91374"/>
            </a:xfrm>
            <a:custGeom>
              <a:avLst/>
              <a:gdLst>
                <a:gd name="connsiteX0" fmla="*/ 18628 w 18628"/>
                <a:gd name="connsiteY0" fmla="*/ 11083 h 21624"/>
                <a:gd name="connsiteX1" fmla="*/ 8195 w 18628"/>
                <a:gd name="connsiteY1" fmla="*/ 5 h 21624"/>
                <a:gd name="connsiteX2" fmla="*/ 3462 w 18628"/>
                <a:gd name="connsiteY2" fmla="*/ 18935 h 21624"/>
                <a:gd name="connsiteX3" fmla="*/ 18628 w 18628"/>
                <a:gd name="connsiteY3" fmla="*/ 11083 h 21624"/>
              </a:gdLst>
              <a:ahLst/>
              <a:cxnLst>
                <a:cxn ang="0">
                  <a:pos x="connsiteX0" y="connsiteY0"/>
                </a:cxn>
                <a:cxn ang="0">
                  <a:pos x="connsiteX1" y="connsiteY1"/>
                </a:cxn>
                <a:cxn ang="0">
                  <a:pos x="connsiteX2" y="connsiteY2"/>
                </a:cxn>
                <a:cxn ang="0">
                  <a:pos x="connsiteX3" y="connsiteY3"/>
                </a:cxn>
              </a:cxnLst>
              <a:rect l="l" t="t" r="r" b="b"/>
              <a:pathLst>
                <a:path w="18628" h="21624">
                  <a:moveTo>
                    <a:pt x="18628" y="11083"/>
                  </a:moveTo>
                  <a:cubicBezTo>
                    <a:pt x="18520" y="6351"/>
                    <a:pt x="15293" y="-210"/>
                    <a:pt x="8195" y="5"/>
                  </a:cubicBezTo>
                  <a:cubicBezTo>
                    <a:pt x="-732" y="1296"/>
                    <a:pt x="-2453" y="13127"/>
                    <a:pt x="3462" y="18935"/>
                  </a:cubicBezTo>
                  <a:cubicBezTo>
                    <a:pt x="9700" y="24958"/>
                    <a:pt x="18735" y="20226"/>
                    <a:pt x="18628"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8" name="任意多边形: 形状 1255">
              <a:extLst>
                <a:ext uri="{FF2B5EF4-FFF2-40B4-BE49-F238E27FC236}">
                  <a16:creationId xmlns:a16="http://schemas.microsoft.com/office/drawing/2014/main" xmlns="" id="{531C9195-A5C9-4EF9-AF5D-86C0E22777E9}"/>
                </a:ext>
              </a:extLst>
            </p:cNvPr>
            <p:cNvSpPr/>
            <p:nvPr/>
          </p:nvSpPr>
          <p:spPr>
            <a:xfrm>
              <a:off x="2187095" y="3143708"/>
              <a:ext cx="71894" cy="91404"/>
            </a:xfrm>
            <a:custGeom>
              <a:avLst/>
              <a:gdLst>
                <a:gd name="connsiteX0" fmla="*/ 17010 w 17014"/>
                <a:gd name="connsiteY0" fmla="*/ 11083 h 21631"/>
                <a:gd name="connsiteX1" fmla="*/ 7330 w 17014"/>
                <a:gd name="connsiteY1" fmla="*/ 5 h 21631"/>
                <a:gd name="connsiteX2" fmla="*/ 4103 w 17014"/>
                <a:gd name="connsiteY2" fmla="*/ 19580 h 21631"/>
                <a:gd name="connsiteX3" fmla="*/ 17010 w 17014"/>
                <a:gd name="connsiteY3" fmla="*/ 11083 h 21631"/>
              </a:gdLst>
              <a:ahLst/>
              <a:cxnLst>
                <a:cxn ang="0">
                  <a:pos x="connsiteX0" y="connsiteY0"/>
                </a:cxn>
                <a:cxn ang="0">
                  <a:pos x="connsiteX1" y="connsiteY1"/>
                </a:cxn>
                <a:cxn ang="0">
                  <a:pos x="connsiteX2" y="connsiteY2"/>
                </a:cxn>
                <a:cxn ang="0">
                  <a:pos x="connsiteX3" y="connsiteY3"/>
                </a:cxn>
              </a:cxnLst>
              <a:rect l="l" t="t" r="r" b="b"/>
              <a:pathLst>
                <a:path w="17014" h="21631">
                  <a:moveTo>
                    <a:pt x="17010" y="11083"/>
                  </a:moveTo>
                  <a:cubicBezTo>
                    <a:pt x="16795" y="6351"/>
                    <a:pt x="13783" y="-210"/>
                    <a:pt x="7330" y="5"/>
                  </a:cubicBezTo>
                  <a:cubicBezTo>
                    <a:pt x="-1274" y="1403"/>
                    <a:pt x="-2242" y="14202"/>
                    <a:pt x="4103" y="19580"/>
                  </a:cubicBezTo>
                  <a:cubicBezTo>
                    <a:pt x="9911" y="24635"/>
                    <a:pt x="17225" y="19795"/>
                    <a:pt x="17010"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9" name="任意多边形: 形状 1256">
              <a:extLst>
                <a:ext uri="{FF2B5EF4-FFF2-40B4-BE49-F238E27FC236}">
                  <a16:creationId xmlns:a16="http://schemas.microsoft.com/office/drawing/2014/main" xmlns="" id="{1D4CE41D-CA59-42D0-8F45-92EA888E283C}"/>
                </a:ext>
              </a:extLst>
            </p:cNvPr>
            <p:cNvSpPr/>
            <p:nvPr/>
          </p:nvSpPr>
          <p:spPr>
            <a:xfrm>
              <a:off x="2448528" y="3116410"/>
              <a:ext cx="64588" cy="91527"/>
            </a:xfrm>
            <a:custGeom>
              <a:avLst/>
              <a:gdLst>
                <a:gd name="connsiteX0" fmla="*/ 6338 w 15285"/>
                <a:gd name="connsiteY0" fmla="*/ 11 h 21660"/>
                <a:gd name="connsiteX1" fmla="*/ 3864 w 15285"/>
                <a:gd name="connsiteY1" fmla="*/ 19694 h 21660"/>
                <a:gd name="connsiteX2" fmla="*/ 15265 w 15285"/>
                <a:gd name="connsiteY2" fmla="*/ 11090 h 21660"/>
                <a:gd name="connsiteX3" fmla="*/ 6338 w 15285"/>
                <a:gd name="connsiteY3" fmla="*/ 11 h 21660"/>
              </a:gdLst>
              <a:ahLst/>
              <a:cxnLst>
                <a:cxn ang="0">
                  <a:pos x="connsiteX0" y="connsiteY0"/>
                </a:cxn>
                <a:cxn ang="0">
                  <a:pos x="connsiteX1" y="connsiteY1"/>
                </a:cxn>
                <a:cxn ang="0">
                  <a:pos x="connsiteX2" y="connsiteY2"/>
                </a:cxn>
                <a:cxn ang="0">
                  <a:pos x="connsiteX3" y="connsiteY3"/>
                </a:cxn>
              </a:cxnLst>
              <a:rect l="l" t="t" r="r" b="b"/>
              <a:pathLst>
                <a:path w="15285" h="21660">
                  <a:moveTo>
                    <a:pt x="6338" y="11"/>
                  </a:moveTo>
                  <a:cubicBezTo>
                    <a:pt x="-1406" y="1517"/>
                    <a:pt x="-1837" y="14316"/>
                    <a:pt x="3864" y="19694"/>
                  </a:cubicBezTo>
                  <a:cubicBezTo>
                    <a:pt x="9242" y="24642"/>
                    <a:pt x="15695" y="19694"/>
                    <a:pt x="15265" y="11090"/>
                  </a:cubicBezTo>
                  <a:cubicBezTo>
                    <a:pt x="15050" y="6250"/>
                    <a:pt x="12038" y="-311"/>
                    <a:pt x="633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0" name="任意多边形: 形状 1257">
              <a:extLst>
                <a:ext uri="{FF2B5EF4-FFF2-40B4-BE49-F238E27FC236}">
                  <a16:creationId xmlns:a16="http://schemas.microsoft.com/office/drawing/2014/main" xmlns="" id="{34AAA5F8-E2D3-49E1-BB66-5419C56853B0}"/>
                </a:ext>
              </a:extLst>
            </p:cNvPr>
            <p:cNvSpPr/>
            <p:nvPr/>
          </p:nvSpPr>
          <p:spPr>
            <a:xfrm>
              <a:off x="2681684" y="3087321"/>
              <a:ext cx="57003" cy="91096"/>
            </a:xfrm>
            <a:custGeom>
              <a:avLst/>
              <a:gdLst>
                <a:gd name="connsiteX0" fmla="*/ 13435 w 13490"/>
                <a:gd name="connsiteY0" fmla="*/ 10875 h 21558"/>
                <a:gd name="connsiteX1" fmla="*/ 5261 w 13490"/>
                <a:gd name="connsiteY1" fmla="*/ 12 h 21558"/>
                <a:gd name="connsiteX2" fmla="*/ 4185 w 13490"/>
                <a:gd name="connsiteY2" fmla="*/ 20232 h 21558"/>
                <a:gd name="connsiteX3" fmla="*/ 13435 w 13490"/>
                <a:gd name="connsiteY3" fmla="*/ 10875 h 21558"/>
              </a:gdLst>
              <a:ahLst/>
              <a:cxnLst>
                <a:cxn ang="0">
                  <a:pos x="connsiteX0" y="connsiteY0"/>
                </a:cxn>
                <a:cxn ang="0">
                  <a:pos x="connsiteX1" y="connsiteY1"/>
                </a:cxn>
                <a:cxn ang="0">
                  <a:pos x="connsiteX2" y="connsiteY2"/>
                </a:cxn>
                <a:cxn ang="0">
                  <a:pos x="connsiteX3" y="connsiteY3"/>
                </a:cxn>
              </a:cxnLst>
              <a:rect l="l" t="t" r="r" b="b"/>
              <a:pathLst>
                <a:path w="13490" h="21558">
                  <a:moveTo>
                    <a:pt x="13435" y="10875"/>
                  </a:moveTo>
                  <a:cubicBezTo>
                    <a:pt x="13113" y="6142"/>
                    <a:pt x="10316" y="-311"/>
                    <a:pt x="5261" y="12"/>
                  </a:cubicBezTo>
                  <a:cubicBezTo>
                    <a:pt x="-1730" y="1625"/>
                    <a:pt x="-1407" y="15500"/>
                    <a:pt x="4185" y="20232"/>
                  </a:cubicBezTo>
                  <a:cubicBezTo>
                    <a:pt x="8918" y="24104"/>
                    <a:pt x="14081" y="19049"/>
                    <a:pt x="13435" y="10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1" name="任意多边形: 形状 1258">
              <a:extLst>
                <a:ext uri="{FF2B5EF4-FFF2-40B4-BE49-F238E27FC236}">
                  <a16:creationId xmlns:a16="http://schemas.microsoft.com/office/drawing/2014/main" xmlns="" id="{1BF31A1A-C5B4-4C4B-9F76-BC61B8B8BCF6}"/>
                </a:ext>
              </a:extLst>
            </p:cNvPr>
            <p:cNvSpPr/>
            <p:nvPr/>
          </p:nvSpPr>
          <p:spPr>
            <a:xfrm>
              <a:off x="2884792" y="3056872"/>
              <a:ext cx="49947" cy="91210"/>
            </a:xfrm>
            <a:custGeom>
              <a:avLst/>
              <a:gdLst>
                <a:gd name="connsiteX0" fmla="*/ 4304 w 11820"/>
                <a:gd name="connsiteY0" fmla="*/ 12 h 21585"/>
                <a:gd name="connsiteX1" fmla="*/ 4519 w 11820"/>
                <a:gd name="connsiteY1" fmla="*/ 20662 h 21585"/>
                <a:gd name="connsiteX2" fmla="*/ 11726 w 11820"/>
                <a:gd name="connsiteY2" fmla="*/ 10875 h 21585"/>
                <a:gd name="connsiteX3" fmla="*/ 4304 w 11820"/>
                <a:gd name="connsiteY3" fmla="*/ 12 h 21585"/>
              </a:gdLst>
              <a:ahLst/>
              <a:cxnLst>
                <a:cxn ang="0">
                  <a:pos x="connsiteX0" y="connsiteY0"/>
                </a:cxn>
                <a:cxn ang="0">
                  <a:pos x="connsiteX1" y="connsiteY1"/>
                </a:cxn>
                <a:cxn ang="0">
                  <a:pos x="connsiteX2" y="connsiteY2"/>
                </a:cxn>
                <a:cxn ang="0">
                  <a:pos x="connsiteX3" y="connsiteY3"/>
                </a:cxn>
              </a:cxnLst>
              <a:rect l="l" t="t" r="r" b="b"/>
              <a:pathLst>
                <a:path w="11820" h="21585">
                  <a:moveTo>
                    <a:pt x="4304" y="12"/>
                  </a:moveTo>
                  <a:cubicBezTo>
                    <a:pt x="-2041" y="1733"/>
                    <a:pt x="-858" y="16683"/>
                    <a:pt x="4519" y="20662"/>
                  </a:cubicBezTo>
                  <a:cubicBezTo>
                    <a:pt x="8607" y="23781"/>
                    <a:pt x="12479" y="18619"/>
                    <a:pt x="11726" y="10875"/>
                  </a:cubicBezTo>
                  <a:cubicBezTo>
                    <a:pt x="11188" y="6142"/>
                    <a:pt x="8714" y="-311"/>
                    <a:pt x="430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2" name="任意多边形: 形状 1259">
              <a:extLst>
                <a:ext uri="{FF2B5EF4-FFF2-40B4-BE49-F238E27FC236}">
                  <a16:creationId xmlns:a16="http://schemas.microsoft.com/office/drawing/2014/main" xmlns="" id="{24E84A0B-58CB-449C-81D0-0D8894203808}"/>
                </a:ext>
              </a:extLst>
            </p:cNvPr>
            <p:cNvSpPr/>
            <p:nvPr/>
          </p:nvSpPr>
          <p:spPr>
            <a:xfrm>
              <a:off x="3057324" y="3025057"/>
              <a:ext cx="42167" cy="90994"/>
            </a:xfrm>
            <a:custGeom>
              <a:avLst/>
              <a:gdLst>
                <a:gd name="connsiteX0" fmla="*/ 3378 w 9979"/>
                <a:gd name="connsiteY0" fmla="*/ 12 h 21534"/>
                <a:gd name="connsiteX1" fmla="*/ 4130 w 9979"/>
                <a:gd name="connsiteY1" fmla="*/ 20662 h 21534"/>
                <a:gd name="connsiteX2" fmla="*/ 9831 w 9979"/>
                <a:gd name="connsiteY2" fmla="*/ 10875 h 21534"/>
                <a:gd name="connsiteX3" fmla="*/ 3378 w 9979"/>
                <a:gd name="connsiteY3" fmla="*/ 12 h 21534"/>
              </a:gdLst>
              <a:ahLst/>
              <a:cxnLst>
                <a:cxn ang="0">
                  <a:pos x="connsiteX0" y="connsiteY0"/>
                </a:cxn>
                <a:cxn ang="0">
                  <a:pos x="connsiteX1" y="connsiteY1"/>
                </a:cxn>
                <a:cxn ang="0">
                  <a:pos x="connsiteX2" y="connsiteY2"/>
                </a:cxn>
                <a:cxn ang="0">
                  <a:pos x="connsiteX3" y="connsiteY3"/>
                </a:cxn>
              </a:cxnLst>
              <a:rect l="l" t="t" r="r" b="b"/>
              <a:pathLst>
                <a:path w="9979" h="21534">
                  <a:moveTo>
                    <a:pt x="3378" y="12"/>
                  </a:moveTo>
                  <a:cubicBezTo>
                    <a:pt x="-1893" y="1733"/>
                    <a:pt x="-494" y="16683"/>
                    <a:pt x="4130" y="20662"/>
                  </a:cubicBezTo>
                  <a:cubicBezTo>
                    <a:pt x="7680" y="23674"/>
                    <a:pt x="10691" y="18511"/>
                    <a:pt x="9831" y="10875"/>
                  </a:cubicBezTo>
                  <a:cubicBezTo>
                    <a:pt x="9401" y="6142"/>
                    <a:pt x="7034" y="-311"/>
                    <a:pt x="3378"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3" name="任意多边形: 形状 1260">
              <a:extLst>
                <a:ext uri="{FF2B5EF4-FFF2-40B4-BE49-F238E27FC236}">
                  <a16:creationId xmlns:a16="http://schemas.microsoft.com/office/drawing/2014/main" xmlns="" id="{94F458AF-87AD-4F17-9463-54216D90E199}"/>
                </a:ext>
              </a:extLst>
            </p:cNvPr>
            <p:cNvSpPr/>
            <p:nvPr/>
          </p:nvSpPr>
          <p:spPr>
            <a:xfrm>
              <a:off x="3198797" y="2992790"/>
              <a:ext cx="35465" cy="90753"/>
            </a:xfrm>
            <a:custGeom>
              <a:avLst/>
              <a:gdLst>
                <a:gd name="connsiteX0" fmla="*/ 2487 w 8393"/>
                <a:gd name="connsiteY0" fmla="*/ 12 h 21477"/>
                <a:gd name="connsiteX1" fmla="*/ 4315 w 8393"/>
                <a:gd name="connsiteY1" fmla="*/ 20985 h 21477"/>
                <a:gd name="connsiteX2" fmla="*/ 8187 w 8393"/>
                <a:gd name="connsiteY2" fmla="*/ 10767 h 21477"/>
                <a:gd name="connsiteX3" fmla="*/ 8187 w 8393"/>
                <a:gd name="connsiteY3" fmla="*/ 10767 h 21477"/>
                <a:gd name="connsiteX4" fmla="*/ 2487 w 8393"/>
                <a:gd name="connsiteY4" fmla="*/ 12 h 21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3" h="21477">
                  <a:moveTo>
                    <a:pt x="2487" y="12"/>
                  </a:moveTo>
                  <a:cubicBezTo>
                    <a:pt x="-2030" y="1948"/>
                    <a:pt x="228" y="17758"/>
                    <a:pt x="4315" y="20985"/>
                  </a:cubicBezTo>
                  <a:cubicBezTo>
                    <a:pt x="7112" y="23136"/>
                    <a:pt x="9048" y="17973"/>
                    <a:pt x="8187" y="10767"/>
                  </a:cubicBezTo>
                  <a:lnTo>
                    <a:pt x="8187" y="10767"/>
                  </a:lnTo>
                  <a:cubicBezTo>
                    <a:pt x="7542" y="6142"/>
                    <a:pt x="5498" y="-311"/>
                    <a:pt x="248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4" name="任意多边形: 形状 1261">
              <a:extLst>
                <a:ext uri="{FF2B5EF4-FFF2-40B4-BE49-F238E27FC236}">
                  <a16:creationId xmlns:a16="http://schemas.microsoft.com/office/drawing/2014/main" xmlns="" id="{8604A91E-9825-4A7F-8B1D-A53B010B802D}"/>
                </a:ext>
              </a:extLst>
            </p:cNvPr>
            <p:cNvSpPr/>
            <p:nvPr/>
          </p:nvSpPr>
          <p:spPr>
            <a:xfrm>
              <a:off x="3308882" y="2960067"/>
              <a:ext cx="28100" cy="90567"/>
            </a:xfrm>
            <a:custGeom>
              <a:avLst/>
              <a:gdLst>
                <a:gd name="connsiteX0" fmla="*/ 6336 w 6650"/>
                <a:gd name="connsiteY0" fmla="*/ 10767 h 21433"/>
                <a:gd name="connsiteX1" fmla="*/ 1603 w 6650"/>
                <a:gd name="connsiteY1" fmla="*/ 12 h 21433"/>
                <a:gd name="connsiteX2" fmla="*/ 4185 w 6650"/>
                <a:gd name="connsiteY2" fmla="*/ 21200 h 21433"/>
                <a:gd name="connsiteX3" fmla="*/ 6336 w 6650"/>
                <a:gd name="connsiteY3" fmla="*/ 10767 h 21433"/>
              </a:gdLst>
              <a:ahLst/>
              <a:cxnLst>
                <a:cxn ang="0">
                  <a:pos x="connsiteX0" y="connsiteY0"/>
                </a:cxn>
                <a:cxn ang="0">
                  <a:pos x="connsiteX1" y="connsiteY1"/>
                </a:cxn>
                <a:cxn ang="0">
                  <a:pos x="connsiteX2" y="connsiteY2"/>
                </a:cxn>
                <a:cxn ang="0">
                  <a:pos x="connsiteX3" y="connsiteY3"/>
                </a:cxn>
              </a:cxnLst>
              <a:rect l="l" t="t" r="r" b="b"/>
              <a:pathLst>
                <a:path w="6650" h="21433">
                  <a:moveTo>
                    <a:pt x="6336" y="10767"/>
                  </a:moveTo>
                  <a:cubicBezTo>
                    <a:pt x="5691" y="6035"/>
                    <a:pt x="3862" y="-311"/>
                    <a:pt x="1603" y="12"/>
                  </a:cubicBezTo>
                  <a:cubicBezTo>
                    <a:pt x="-1946" y="2055"/>
                    <a:pt x="1066" y="19049"/>
                    <a:pt x="4185" y="21200"/>
                  </a:cubicBezTo>
                  <a:cubicBezTo>
                    <a:pt x="6228" y="22599"/>
                    <a:pt x="7196" y="17543"/>
                    <a:pt x="6336"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9" name="任意多边形: 形状 1276">
              <a:extLst>
                <a:ext uri="{FF2B5EF4-FFF2-40B4-BE49-F238E27FC236}">
                  <a16:creationId xmlns:a16="http://schemas.microsoft.com/office/drawing/2014/main" xmlns="" id="{C7683503-21CC-45C1-B1E8-5495CA2443F2}"/>
                </a:ext>
              </a:extLst>
            </p:cNvPr>
            <p:cNvSpPr/>
            <p:nvPr/>
          </p:nvSpPr>
          <p:spPr>
            <a:xfrm>
              <a:off x="85589" y="3461870"/>
              <a:ext cx="88290" cy="93060"/>
            </a:xfrm>
            <a:custGeom>
              <a:avLst/>
              <a:gdLst>
                <a:gd name="connsiteX0" fmla="*/ 20871 w 20894"/>
                <a:gd name="connsiteY0" fmla="*/ 11939 h 22023"/>
                <a:gd name="connsiteX1" fmla="*/ 10223 w 20894"/>
                <a:gd name="connsiteY1" fmla="*/ 0 h 22023"/>
                <a:gd name="connsiteX2" fmla="*/ 2587 w 20894"/>
                <a:gd name="connsiteY2" fmla="*/ 18069 h 22023"/>
                <a:gd name="connsiteX3" fmla="*/ 20871 w 20894"/>
                <a:gd name="connsiteY3" fmla="*/ 11939 h 22023"/>
              </a:gdLst>
              <a:ahLst/>
              <a:cxnLst>
                <a:cxn ang="0">
                  <a:pos x="connsiteX0" y="connsiteY0"/>
                </a:cxn>
                <a:cxn ang="0">
                  <a:pos x="connsiteX1" y="connsiteY1"/>
                </a:cxn>
                <a:cxn ang="0">
                  <a:pos x="connsiteX2" y="connsiteY2"/>
                </a:cxn>
                <a:cxn ang="0">
                  <a:pos x="connsiteX3" y="connsiteY3"/>
                </a:cxn>
              </a:cxnLst>
              <a:rect l="l" t="t" r="r" b="b"/>
              <a:pathLst>
                <a:path w="20894" h="22023">
                  <a:moveTo>
                    <a:pt x="20871" y="11939"/>
                  </a:moveTo>
                  <a:cubicBezTo>
                    <a:pt x="21194" y="7206"/>
                    <a:pt x="18183" y="323"/>
                    <a:pt x="10223" y="0"/>
                  </a:cubicBezTo>
                  <a:cubicBezTo>
                    <a:pt x="436" y="645"/>
                    <a:pt x="-2791" y="11508"/>
                    <a:pt x="2587" y="18069"/>
                  </a:cubicBezTo>
                  <a:cubicBezTo>
                    <a:pt x="8610" y="25598"/>
                    <a:pt x="20011" y="21726"/>
                    <a:pt x="20871"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0" name="任意多边形: 形状 1277">
              <a:extLst>
                <a:ext uri="{FF2B5EF4-FFF2-40B4-BE49-F238E27FC236}">
                  <a16:creationId xmlns:a16="http://schemas.microsoft.com/office/drawing/2014/main" xmlns="" id="{E383CB7A-CB84-4527-B35D-897466A261CA}"/>
                </a:ext>
              </a:extLst>
            </p:cNvPr>
            <p:cNvSpPr/>
            <p:nvPr/>
          </p:nvSpPr>
          <p:spPr>
            <a:xfrm>
              <a:off x="422251" y="3454142"/>
              <a:ext cx="88400" cy="93251"/>
            </a:xfrm>
            <a:custGeom>
              <a:avLst/>
              <a:gdLst>
                <a:gd name="connsiteX0" fmla="*/ 20898 w 20920"/>
                <a:gd name="connsiteY0" fmla="*/ 11831 h 22068"/>
                <a:gd name="connsiteX1" fmla="*/ 10143 w 20920"/>
                <a:gd name="connsiteY1" fmla="*/ 0 h 22068"/>
                <a:gd name="connsiteX2" fmla="*/ 2614 w 20920"/>
                <a:gd name="connsiteY2" fmla="*/ 18177 h 22068"/>
                <a:gd name="connsiteX3" fmla="*/ 20898 w 20920"/>
                <a:gd name="connsiteY3" fmla="*/ 11831 h 22068"/>
              </a:gdLst>
              <a:ahLst/>
              <a:cxnLst>
                <a:cxn ang="0">
                  <a:pos x="connsiteX0" y="connsiteY0"/>
                </a:cxn>
                <a:cxn ang="0">
                  <a:pos x="connsiteX1" y="connsiteY1"/>
                </a:cxn>
                <a:cxn ang="0">
                  <a:pos x="connsiteX2" y="connsiteY2"/>
                </a:cxn>
                <a:cxn ang="0">
                  <a:pos x="connsiteX3" y="connsiteY3"/>
                </a:cxn>
              </a:cxnLst>
              <a:rect l="l" t="t" r="r" b="b"/>
              <a:pathLst>
                <a:path w="20920" h="22068">
                  <a:moveTo>
                    <a:pt x="20898" y="11831"/>
                  </a:moveTo>
                  <a:cubicBezTo>
                    <a:pt x="21221" y="7099"/>
                    <a:pt x="18102" y="215"/>
                    <a:pt x="10143" y="0"/>
                  </a:cubicBezTo>
                  <a:cubicBezTo>
                    <a:pt x="355" y="753"/>
                    <a:pt x="-2764" y="11616"/>
                    <a:pt x="2614" y="18177"/>
                  </a:cubicBezTo>
                  <a:cubicBezTo>
                    <a:pt x="8745" y="25706"/>
                    <a:pt x="20253" y="21619"/>
                    <a:pt x="20898"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1" name="任意多边形: 形状 1278">
              <a:extLst>
                <a:ext uri="{FF2B5EF4-FFF2-40B4-BE49-F238E27FC236}">
                  <a16:creationId xmlns:a16="http://schemas.microsoft.com/office/drawing/2014/main" xmlns="" id="{132474C2-5F24-4526-87CE-520C5F789848}"/>
                </a:ext>
              </a:extLst>
            </p:cNvPr>
            <p:cNvSpPr/>
            <p:nvPr/>
          </p:nvSpPr>
          <p:spPr>
            <a:xfrm>
              <a:off x="758909" y="3443235"/>
              <a:ext cx="88011" cy="93352"/>
            </a:xfrm>
            <a:custGeom>
              <a:avLst/>
              <a:gdLst>
                <a:gd name="connsiteX0" fmla="*/ 10063 w 20828"/>
                <a:gd name="connsiteY0" fmla="*/ 0 h 22092"/>
                <a:gd name="connsiteX1" fmla="*/ 2641 w 20828"/>
                <a:gd name="connsiteY1" fmla="*/ 18284 h 22092"/>
                <a:gd name="connsiteX2" fmla="*/ 20818 w 20828"/>
                <a:gd name="connsiteY2" fmla="*/ 11724 h 22092"/>
                <a:gd name="connsiteX3" fmla="*/ 10063 w 20828"/>
                <a:gd name="connsiteY3" fmla="*/ 0 h 22092"/>
              </a:gdLst>
              <a:ahLst/>
              <a:cxnLst>
                <a:cxn ang="0">
                  <a:pos x="connsiteX0" y="connsiteY0"/>
                </a:cxn>
                <a:cxn ang="0">
                  <a:pos x="connsiteX1" y="connsiteY1"/>
                </a:cxn>
                <a:cxn ang="0">
                  <a:pos x="connsiteX2" y="connsiteY2"/>
                </a:cxn>
                <a:cxn ang="0">
                  <a:pos x="connsiteX3" y="connsiteY3"/>
                </a:cxn>
              </a:cxnLst>
              <a:rect l="l" t="t" r="r" b="b"/>
              <a:pathLst>
                <a:path w="20828" h="22092">
                  <a:moveTo>
                    <a:pt x="10063" y="0"/>
                  </a:moveTo>
                  <a:cubicBezTo>
                    <a:pt x="275" y="860"/>
                    <a:pt x="-2737" y="11831"/>
                    <a:pt x="2641" y="18284"/>
                  </a:cubicBezTo>
                  <a:cubicBezTo>
                    <a:pt x="8879" y="25706"/>
                    <a:pt x="20173" y="21619"/>
                    <a:pt x="20818" y="11724"/>
                  </a:cubicBezTo>
                  <a:cubicBezTo>
                    <a:pt x="21033" y="6884"/>
                    <a:pt x="17914" y="108"/>
                    <a:pt x="1006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2" name="任意多边形: 形状 1279">
              <a:extLst>
                <a:ext uri="{FF2B5EF4-FFF2-40B4-BE49-F238E27FC236}">
                  <a16:creationId xmlns:a16="http://schemas.microsoft.com/office/drawing/2014/main" xmlns="" id="{259EA1F7-07D2-4F13-9F1E-CCAA1F49B95A}"/>
                </a:ext>
              </a:extLst>
            </p:cNvPr>
            <p:cNvSpPr/>
            <p:nvPr/>
          </p:nvSpPr>
          <p:spPr>
            <a:xfrm>
              <a:off x="1093112" y="3428691"/>
              <a:ext cx="86494" cy="92913"/>
            </a:xfrm>
            <a:custGeom>
              <a:avLst/>
              <a:gdLst>
                <a:gd name="connsiteX0" fmla="*/ 20459 w 20469"/>
                <a:gd name="connsiteY0" fmla="*/ 11616 h 21988"/>
                <a:gd name="connsiteX1" fmla="*/ 9704 w 20469"/>
                <a:gd name="connsiteY1" fmla="*/ 0 h 21988"/>
                <a:gd name="connsiteX2" fmla="*/ 2605 w 20469"/>
                <a:gd name="connsiteY2" fmla="*/ 18284 h 21988"/>
                <a:gd name="connsiteX3" fmla="*/ 20459 w 20469"/>
                <a:gd name="connsiteY3" fmla="*/ 11616 h 21988"/>
              </a:gdLst>
              <a:ahLst/>
              <a:cxnLst>
                <a:cxn ang="0">
                  <a:pos x="connsiteX0" y="connsiteY0"/>
                </a:cxn>
                <a:cxn ang="0">
                  <a:pos x="connsiteX1" y="connsiteY1"/>
                </a:cxn>
                <a:cxn ang="0">
                  <a:pos x="connsiteX2" y="connsiteY2"/>
                </a:cxn>
                <a:cxn ang="0">
                  <a:pos x="connsiteX3" y="connsiteY3"/>
                </a:cxn>
              </a:cxnLst>
              <a:rect l="l" t="t" r="r" b="b"/>
              <a:pathLst>
                <a:path w="20469" h="21988">
                  <a:moveTo>
                    <a:pt x="20459" y="11616"/>
                  </a:moveTo>
                  <a:cubicBezTo>
                    <a:pt x="20675" y="6884"/>
                    <a:pt x="17556" y="108"/>
                    <a:pt x="9704" y="0"/>
                  </a:cubicBezTo>
                  <a:cubicBezTo>
                    <a:pt x="239" y="968"/>
                    <a:pt x="-2665" y="12046"/>
                    <a:pt x="2605" y="18284"/>
                  </a:cubicBezTo>
                  <a:cubicBezTo>
                    <a:pt x="8736" y="25598"/>
                    <a:pt x="19922" y="21404"/>
                    <a:pt x="20459"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3" name="任意多边形: 形状 1280">
              <a:extLst>
                <a:ext uri="{FF2B5EF4-FFF2-40B4-BE49-F238E27FC236}">
                  <a16:creationId xmlns:a16="http://schemas.microsoft.com/office/drawing/2014/main" xmlns="" id="{14043079-1CAA-49AA-AB7C-1D9B2F174047}"/>
                </a:ext>
              </a:extLst>
            </p:cNvPr>
            <p:cNvSpPr/>
            <p:nvPr/>
          </p:nvSpPr>
          <p:spPr>
            <a:xfrm>
              <a:off x="1421656" y="3410960"/>
              <a:ext cx="84723" cy="92959"/>
            </a:xfrm>
            <a:custGeom>
              <a:avLst/>
              <a:gdLst>
                <a:gd name="connsiteX0" fmla="*/ 20041 w 20050"/>
                <a:gd name="connsiteY0" fmla="*/ 11402 h 21999"/>
                <a:gd name="connsiteX1" fmla="*/ 9393 w 20050"/>
                <a:gd name="connsiteY1" fmla="*/ 1 h 21999"/>
                <a:gd name="connsiteX2" fmla="*/ 3262 w 20050"/>
                <a:gd name="connsiteY2" fmla="*/ 19146 h 21999"/>
                <a:gd name="connsiteX3" fmla="*/ 20041 w 20050"/>
                <a:gd name="connsiteY3" fmla="*/ 11402 h 21999"/>
              </a:gdLst>
              <a:ahLst/>
              <a:cxnLst>
                <a:cxn ang="0">
                  <a:pos x="connsiteX0" y="connsiteY0"/>
                </a:cxn>
                <a:cxn ang="0">
                  <a:pos x="connsiteX1" y="connsiteY1"/>
                </a:cxn>
                <a:cxn ang="0">
                  <a:pos x="connsiteX2" y="connsiteY2"/>
                </a:cxn>
                <a:cxn ang="0">
                  <a:pos x="connsiteX3" y="connsiteY3"/>
                </a:cxn>
              </a:cxnLst>
              <a:rect l="l" t="t" r="r" b="b"/>
              <a:pathLst>
                <a:path w="20050" h="21999">
                  <a:moveTo>
                    <a:pt x="20041" y="11402"/>
                  </a:moveTo>
                  <a:cubicBezTo>
                    <a:pt x="20256" y="6670"/>
                    <a:pt x="17029" y="-106"/>
                    <a:pt x="9393" y="1"/>
                  </a:cubicBezTo>
                  <a:cubicBezTo>
                    <a:pt x="-287" y="1077"/>
                    <a:pt x="-2761" y="13123"/>
                    <a:pt x="3262" y="19146"/>
                  </a:cubicBezTo>
                  <a:cubicBezTo>
                    <a:pt x="9608" y="25384"/>
                    <a:pt x="19611" y="20759"/>
                    <a:pt x="20041" y="114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4" name="任意多边形: 形状 1281">
              <a:extLst>
                <a:ext uri="{FF2B5EF4-FFF2-40B4-BE49-F238E27FC236}">
                  <a16:creationId xmlns:a16="http://schemas.microsoft.com/office/drawing/2014/main" xmlns="" id="{DF6170A8-85CB-4EEF-AE7F-BD14AC5B93CE}"/>
                </a:ext>
              </a:extLst>
            </p:cNvPr>
            <p:cNvSpPr/>
            <p:nvPr/>
          </p:nvSpPr>
          <p:spPr>
            <a:xfrm>
              <a:off x="1742063" y="3389583"/>
              <a:ext cx="81972" cy="92667"/>
            </a:xfrm>
            <a:custGeom>
              <a:avLst/>
              <a:gdLst>
                <a:gd name="connsiteX0" fmla="*/ 3264 w 19399"/>
                <a:gd name="connsiteY0" fmla="*/ 19150 h 21930"/>
                <a:gd name="connsiteX1" fmla="*/ 19397 w 19399"/>
                <a:gd name="connsiteY1" fmla="*/ 11298 h 21930"/>
                <a:gd name="connsiteX2" fmla="*/ 8964 w 19399"/>
                <a:gd name="connsiteY2" fmla="*/ 5 h 21930"/>
                <a:gd name="connsiteX3" fmla="*/ 3264 w 19399"/>
                <a:gd name="connsiteY3" fmla="*/ 19150 h 21930"/>
              </a:gdLst>
              <a:ahLst/>
              <a:cxnLst>
                <a:cxn ang="0">
                  <a:pos x="connsiteX0" y="connsiteY0"/>
                </a:cxn>
                <a:cxn ang="0">
                  <a:pos x="connsiteX1" y="connsiteY1"/>
                </a:cxn>
                <a:cxn ang="0">
                  <a:pos x="connsiteX2" y="connsiteY2"/>
                </a:cxn>
                <a:cxn ang="0">
                  <a:pos x="connsiteX3" y="connsiteY3"/>
                </a:cxn>
              </a:cxnLst>
              <a:rect l="l" t="t" r="r" b="b"/>
              <a:pathLst>
                <a:path w="19399" h="21930">
                  <a:moveTo>
                    <a:pt x="3264" y="19150"/>
                  </a:moveTo>
                  <a:cubicBezTo>
                    <a:pt x="9502" y="25281"/>
                    <a:pt x="19182" y="20656"/>
                    <a:pt x="19397" y="11298"/>
                  </a:cubicBezTo>
                  <a:cubicBezTo>
                    <a:pt x="19505" y="6566"/>
                    <a:pt x="16385" y="-210"/>
                    <a:pt x="8964" y="5"/>
                  </a:cubicBezTo>
                  <a:cubicBezTo>
                    <a:pt x="-393" y="1188"/>
                    <a:pt x="-2652" y="13234"/>
                    <a:pt x="3264" y="1915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5" name="任意多边形: 形状 1282">
              <a:extLst>
                <a:ext uri="{FF2B5EF4-FFF2-40B4-BE49-F238E27FC236}">
                  <a16:creationId xmlns:a16="http://schemas.microsoft.com/office/drawing/2014/main" xmlns="" id="{40E825E9-CD2A-40C1-897A-73E3D9AE3B02}"/>
                </a:ext>
              </a:extLst>
            </p:cNvPr>
            <p:cNvSpPr/>
            <p:nvPr/>
          </p:nvSpPr>
          <p:spPr>
            <a:xfrm>
              <a:off x="2048216" y="3364605"/>
              <a:ext cx="76238" cy="92913"/>
            </a:xfrm>
            <a:custGeom>
              <a:avLst/>
              <a:gdLst>
                <a:gd name="connsiteX0" fmla="*/ 3197 w 18042"/>
                <a:gd name="connsiteY0" fmla="*/ 19254 h 21988"/>
                <a:gd name="connsiteX1" fmla="*/ 18040 w 18042"/>
                <a:gd name="connsiteY1" fmla="*/ 11295 h 21988"/>
                <a:gd name="connsiteX2" fmla="*/ 8360 w 18042"/>
                <a:gd name="connsiteY2" fmla="*/ 1 h 21988"/>
                <a:gd name="connsiteX3" fmla="*/ 3197 w 18042"/>
                <a:gd name="connsiteY3" fmla="*/ 19254 h 21988"/>
              </a:gdLst>
              <a:ahLst/>
              <a:cxnLst>
                <a:cxn ang="0">
                  <a:pos x="connsiteX0" y="connsiteY0"/>
                </a:cxn>
                <a:cxn ang="0">
                  <a:pos x="connsiteX1" y="connsiteY1"/>
                </a:cxn>
                <a:cxn ang="0">
                  <a:pos x="connsiteX2" y="connsiteY2"/>
                </a:cxn>
                <a:cxn ang="0">
                  <a:pos x="connsiteX3" y="connsiteY3"/>
                </a:cxn>
              </a:cxnLst>
              <a:rect l="l" t="t" r="r" b="b"/>
              <a:pathLst>
                <a:path w="18042" h="21988">
                  <a:moveTo>
                    <a:pt x="3197" y="19254"/>
                  </a:moveTo>
                  <a:cubicBezTo>
                    <a:pt x="9005" y="25384"/>
                    <a:pt x="17932" y="20544"/>
                    <a:pt x="18040" y="11295"/>
                  </a:cubicBezTo>
                  <a:cubicBezTo>
                    <a:pt x="18147" y="6562"/>
                    <a:pt x="15136" y="-106"/>
                    <a:pt x="8360" y="1"/>
                  </a:cubicBezTo>
                  <a:cubicBezTo>
                    <a:pt x="-460" y="1292"/>
                    <a:pt x="-2503" y="13446"/>
                    <a:pt x="3197" y="192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6" name="任意多边形: 形状 1283">
              <a:extLst>
                <a:ext uri="{FF2B5EF4-FFF2-40B4-BE49-F238E27FC236}">
                  <a16:creationId xmlns:a16="http://schemas.microsoft.com/office/drawing/2014/main" xmlns="" id="{D2F6E836-A356-4319-A05C-AD56C8176E12}"/>
                </a:ext>
              </a:extLst>
            </p:cNvPr>
            <p:cNvSpPr/>
            <p:nvPr/>
          </p:nvSpPr>
          <p:spPr>
            <a:xfrm>
              <a:off x="2327794" y="3338225"/>
              <a:ext cx="68434" cy="92672"/>
            </a:xfrm>
            <a:custGeom>
              <a:avLst/>
              <a:gdLst>
                <a:gd name="connsiteX0" fmla="*/ 7268 w 16195"/>
                <a:gd name="connsiteY0" fmla="*/ 5 h 21931"/>
                <a:gd name="connsiteX1" fmla="*/ 3611 w 16195"/>
                <a:gd name="connsiteY1" fmla="*/ 19903 h 21931"/>
                <a:gd name="connsiteX2" fmla="*/ 16195 w 16195"/>
                <a:gd name="connsiteY2" fmla="*/ 11191 h 21931"/>
                <a:gd name="connsiteX3" fmla="*/ 7268 w 16195"/>
                <a:gd name="connsiteY3" fmla="*/ 5 h 21931"/>
              </a:gdLst>
              <a:ahLst/>
              <a:cxnLst>
                <a:cxn ang="0">
                  <a:pos x="connsiteX0" y="connsiteY0"/>
                </a:cxn>
                <a:cxn ang="0">
                  <a:pos x="connsiteX1" y="connsiteY1"/>
                </a:cxn>
                <a:cxn ang="0">
                  <a:pos x="connsiteX2" y="connsiteY2"/>
                </a:cxn>
                <a:cxn ang="0">
                  <a:pos x="connsiteX3" y="connsiteY3"/>
                </a:cxn>
              </a:cxnLst>
              <a:rect l="l" t="t" r="r" b="b"/>
              <a:pathLst>
                <a:path w="16195" h="21931">
                  <a:moveTo>
                    <a:pt x="7268" y="5"/>
                  </a:moveTo>
                  <a:cubicBezTo>
                    <a:pt x="-1014" y="1403"/>
                    <a:pt x="-2197" y="14525"/>
                    <a:pt x="3611" y="19903"/>
                  </a:cubicBezTo>
                  <a:cubicBezTo>
                    <a:pt x="9097" y="24958"/>
                    <a:pt x="16195" y="20011"/>
                    <a:pt x="16195" y="11191"/>
                  </a:cubicBezTo>
                  <a:cubicBezTo>
                    <a:pt x="16195" y="6351"/>
                    <a:pt x="13399" y="-210"/>
                    <a:pt x="726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7" name="任意多边形: 形状 1284">
              <a:extLst>
                <a:ext uri="{FF2B5EF4-FFF2-40B4-BE49-F238E27FC236}">
                  <a16:creationId xmlns:a16="http://schemas.microsoft.com/office/drawing/2014/main" xmlns="" id="{AB6FFA76-DE58-4535-A888-26C4B2507D3C}"/>
                </a:ext>
              </a:extLst>
            </p:cNvPr>
            <p:cNvSpPr/>
            <p:nvPr/>
          </p:nvSpPr>
          <p:spPr>
            <a:xfrm>
              <a:off x="2578035" y="3309567"/>
              <a:ext cx="61364" cy="92689"/>
            </a:xfrm>
            <a:custGeom>
              <a:avLst/>
              <a:gdLst>
                <a:gd name="connsiteX0" fmla="*/ 14517 w 14522"/>
                <a:gd name="connsiteY0" fmla="*/ 11089 h 21935"/>
                <a:gd name="connsiteX1" fmla="*/ 6343 w 14522"/>
                <a:gd name="connsiteY1" fmla="*/ 11 h 21935"/>
                <a:gd name="connsiteX2" fmla="*/ 3331 w 14522"/>
                <a:gd name="connsiteY2" fmla="*/ 19909 h 21935"/>
                <a:gd name="connsiteX3" fmla="*/ 14517 w 14522"/>
                <a:gd name="connsiteY3" fmla="*/ 11089 h 21935"/>
              </a:gdLst>
              <a:ahLst/>
              <a:cxnLst>
                <a:cxn ang="0">
                  <a:pos x="connsiteX0" y="connsiteY0"/>
                </a:cxn>
                <a:cxn ang="0">
                  <a:pos x="connsiteX1" y="connsiteY1"/>
                </a:cxn>
                <a:cxn ang="0">
                  <a:pos x="connsiteX2" y="connsiteY2"/>
                </a:cxn>
                <a:cxn ang="0">
                  <a:pos x="connsiteX3" y="connsiteY3"/>
                </a:cxn>
              </a:cxnLst>
              <a:rect l="l" t="t" r="r" b="b"/>
              <a:pathLst>
                <a:path w="14522" h="21935">
                  <a:moveTo>
                    <a:pt x="14517" y="11089"/>
                  </a:moveTo>
                  <a:cubicBezTo>
                    <a:pt x="14409" y="6357"/>
                    <a:pt x="11828" y="-311"/>
                    <a:pt x="6343" y="11"/>
                  </a:cubicBezTo>
                  <a:cubicBezTo>
                    <a:pt x="-971" y="1517"/>
                    <a:pt x="-1939" y="14531"/>
                    <a:pt x="3331" y="19909"/>
                  </a:cubicBezTo>
                  <a:cubicBezTo>
                    <a:pt x="8386" y="24964"/>
                    <a:pt x="14732" y="20017"/>
                    <a:pt x="14517" y="110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8" name="任意多边形: 形状 1285">
              <a:extLst>
                <a:ext uri="{FF2B5EF4-FFF2-40B4-BE49-F238E27FC236}">
                  <a16:creationId xmlns:a16="http://schemas.microsoft.com/office/drawing/2014/main" xmlns="" id="{7EE59690-82AF-4AF9-AB2B-DD735476C7F1}"/>
                </a:ext>
              </a:extLst>
            </p:cNvPr>
            <p:cNvSpPr/>
            <p:nvPr/>
          </p:nvSpPr>
          <p:spPr>
            <a:xfrm>
              <a:off x="2799574" y="3279573"/>
              <a:ext cx="53441" cy="92638"/>
            </a:xfrm>
            <a:custGeom>
              <a:avLst/>
              <a:gdLst>
                <a:gd name="connsiteX0" fmla="*/ 3606 w 12647"/>
                <a:gd name="connsiteY0" fmla="*/ 20554 h 21923"/>
                <a:gd name="connsiteX1" fmla="*/ 12641 w 12647"/>
                <a:gd name="connsiteY1" fmla="*/ 11089 h 21923"/>
                <a:gd name="connsiteX2" fmla="*/ 5327 w 12647"/>
                <a:gd name="connsiteY2" fmla="*/ 11 h 21923"/>
                <a:gd name="connsiteX3" fmla="*/ 3606 w 12647"/>
                <a:gd name="connsiteY3" fmla="*/ 20554 h 21923"/>
              </a:gdLst>
              <a:ahLst/>
              <a:cxnLst>
                <a:cxn ang="0">
                  <a:pos x="connsiteX0" y="connsiteY0"/>
                </a:cxn>
                <a:cxn ang="0">
                  <a:pos x="connsiteX1" y="connsiteY1"/>
                </a:cxn>
                <a:cxn ang="0">
                  <a:pos x="connsiteX2" y="connsiteY2"/>
                </a:cxn>
                <a:cxn ang="0">
                  <a:pos x="connsiteX3" y="connsiteY3"/>
                </a:cxn>
              </a:cxnLst>
              <a:rect l="l" t="t" r="r" b="b"/>
              <a:pathLst>
                <a:path w="12647" h="21923">
                  <a:moveTo>
                    <a:pt x="3606" y="20554"/>
                  </a:moveTo>
                  <a:cubicBezTo>
                    <a:pt x="7908" y="24534"/>
                    <a:pt x="12856" y="19371"/>
                    <a:pt x="12641" y="11089"/>
                  </a:cubicBezTo>
                  <a:cubicBezTo>
                    <a:pt x="12533" y="6357"/>
                    <a:pt x="10167" y="-311"/>
                    <a:pt x="5327" y="11"/>
                  </a:cubicBezTo>
                  <a:cubicBezTo>
                    <a:pt x="-1342" y="1625"/>
                    <a:pt x="-1557" y="15714"/>
                    <a:pt x="3606" y="205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9" name="任意多边形: 形状 1286">
              <a:extLst>
                <a:ext uri="{FF2B5EF4-FFF2-40B4-BE49-F238E27FC236}">
                  <a16:creationId xmlns:a16="http://schemas.microsoft.com/office/drawing/2014/main" xmlns="" id="{4522EE09-A7F5-41C7-96BC-9BCEDFE98FBF}"/>
                </a:ext>
              </a:extLst>
            </p:cNvPr>
            <p:cNvSpPr/>
            <p:nvPr/>
          </p:nvSpPr>
          <p:spPr>
            <a:xfrm>
              <a:off x="2990753" y="3248211"/>
              <a:ext cx="45928" cy="92570"/>
            </a:xfrm>
            <a:custGeom>
              <a:avLst/>
              <a:gdLst>
                <a:gd name="connsiteX0" fmla="*/ 10850 w 10869"/>
                <a:gd name="connsiteY0" fmla="*/ 11089 h 21907"/>
                <a:gd name="connsiteX1" fmla="*/ 4396 w 10869"/>
                <a:gd name="connsiteY1" fmla="*/ 11 h 21907"/>
                <a:gd name="connsiteX2" fmla="*/ 3751 w 10869"/>
                <a:gd name="connsiteY2" fmla="*/ 20985 h 21907"/>
                <a:gd name="connsiteX3" fmla="*/ 10850 w 10869"/>
                <a:gd name="connsiteY3" fmla="*/ 11089 h 21907"/>
              </a:gdLst>
              <a:ahLst/>
              <a:cxnLst>
                <a:cxn ang="0">
                  <a:pos x="connsiteX0" y="connsiteY0"/>
                </a:cxn>
                <a:cxn ang="0">
                  <a:pos x="connsiteX1" y="connsiteY1"/>
                </a:cxn>
                <a:cxn ang="0">
                  <a:pos x="connsiteX2" y="connsiteY2"/>
                </a:cxn>
                <a:cxn ang="0">
                  <a:pos x="connsiteX3" y="connsiteY3"/>
                </a:cxn>
              </a:cxnLst>
              <a:rect l="l" t="t" r="r" b="b"/>
              <a:pathLst>
                <a:path w="10869" h="21907">
                  <a:moveTo>
                    <a:pt x="10850" y="11089"/>
                  </a:moveTo>
                  <a:cubicBezTo>
                    <a:pt x="10635" y="6357"/>
                    <a:pt x="8484" y="-311"/>
                    <a:pt x="4396" y="11"/>
                  </a:cubicBezTo>
                  <a:cubicBezTo>
                    <a:pt x="-1627" y="1732"/>
                    <a:pt x="-1089" y="16898"/>
                    <a:pt x="3751" y="20985"/>
                  </a:cubicBezTo>
                  <a:cubicBezTo>
                    <a:pt x="7516" y="24104"/>
                    <a:pt x="11172" y="18941"/>
                    <a:pt x="10850" y="110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0" name="任意多边形: 形状 1287">
              <a:extLst>
                <a:ext uri="{FF2B5EF4-FFF2-40B4-BE49-F238E27FC236}">
                  <a16:creationId xmlns:a16="http://schemas.microsoft.com/office/drawing/2014/main" xmlns="" id="{9D2B6B4B-A818-409C-B704-1157DCFD288D}"/>
                </a:ext>
              </a:extLst>
            </p:cNvPr>
            <p:cNvSpPr/>
            <p:nvPr/>
          </p:nvSpPr>
          <p:spPr>
            <a:xfrm>
              <a:off x="3151453" y="3216397"/>
              <a:ext cx="37663" cy="92346"/>
            </a:xfrm>
            <a:custGeom>
              <a:avLst/>
              <a:gdLst>
                <a:gd name="connsiteX0" fmla="*/ 8851 w 8913"/>
                <a:gd name="connsiteY0" fmla="*/ 10982 h 21854"/>
                <a:gd name="connsiteX1" fmla="*/ 3365 w 8913"/>
                <a:gd name="connsiteY1" fmla="*/ 11 h 21854"/>
                <a:gd name="connsiteX2" fmla="*/ 3258 w 8913"/>
                <a:gd name="connsiteY2" fmla="*/ 20985 h 21854"/>
                <a:gd name="connsiteX3" fmla="*/ 8851 w 8913"/>
                <a:gd name="connsiteY3" fmla="*/ 10982 h 21854"/>
              </a:gdLst>
              <a:ahLst/>
              <a:cxnLst>
                <a:cxn ang="0">
                  <a:pos x="connsiteX0" y="connsiteY0"/>
                </a:cxn>
                <a:cxn ang="0">
                  <a:pos x="connsiteX1" y="connsiteY1"/>
                </a:cxn>
                <a:cxn ang="0">
                  <a:pos x="connsiteX2" y="connsiteY2"/>
                </a:cxn>
                <a:cxn ang="0">
                  <a:pos x="connsiteX3" y="connsiteY3"/>
                </a:cxn>
              </a:cxnLst>
              <a:rect l="l" t="t" r="r" b="b"/>
              <a:pathLst>
                <a:path w="8913" h="21854">
                  <a:moveTo>
                    <a:pt x="8851" y="10982"/>
                  </a:moveTo>
                  <a:cubicBezTo>
                    <a:pt x="8528" y="6250"/>
                    <a:pt x="6700" y="-311"/>
                    <a:pt x="3365" y="11"/>
                  </a:cubicBezTo>
                  <a:cubicBezTo>
                    <a:pt x="-1475" y="1732"/>
                    <a:pt x="-722" y="16898"/>
                    <a:pt x="3258" y="20985"/>
                  </a:cubicBezTo>
                  <a:cubicBezTo>
                    <a:pt x="6377" y="23996"/>
                    <a:pt x="9389" y="18834"/>
                    <a:pt x="8851"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1" name="任意多边形: 形状 1288">
              <a:extLst>
                <a:ext uri="{FF2B5EF4-FFF2-40B4-BE49-F238E27FC236}">
                  <a16:creationId xmlns:a16="http://schemas.microsoft.com/office/drawing/2014/main" xmlns="" id="{54D85AEF-A06A-4995-9944-2B190727B525}"/>
                </a:ext>
              </a:extLst>
            </p:cNvPr>
            <p:cNvSpPr/>
            <p:nvPr/>
          </p:nvSpPr>
          <p:spPr>
            <a:xfrm>
              <a:off x="3279628" y="3183221"/>
              <a:ext cx="30500" cy="92266"/>
            </a:xfrm>
            <a:custGeom>
              <a:avLst/>
              <a:gdLst>
                <a:gd name="connsiteX0" fmla="*/ 7128 w 7218"/>
                <a:gd name="connsiteY0" fmla="*/ 10982 h 21835"/>
                <a:gd name="connsiteX1" fmla="*/ 2503 w 7218"/>
                <a:gd name="connsiteY1" fmla="*/ 11 h 21835"/>
                <a:gd name="connsiteX2" fmla="*/ 3256 w 7218"/>
                <a:gd name="connsiteY2" fmla="*/ 21308 h 21835"/>
                <a:gd name="connsiteX3" fmla="*/ 7128 w 7218"/>
                <a:gd name="connsiteY3" fmla="*/ 10982 h 21835"/>
              </a:gdLst>
              <a:ahLst/>
              <a:cxnLst>
                <a:cxn ang="0">
                  <a:pos x="connsiteX0" y="connsiteY0"/>
                </a:cxn>
                <a:cxn ang="0">
                  <a:pos x="connsiteX1" y="connsiteY1"/>
                </a:cxn>
                <a:cxn ang="0">
                  <a:pos x="connsiteX2" y="connsiteY2"/>
                </a:cxn>
                <a:cxn ang="0">
                  <a:pos x="connsiteX3" y="connsiteY3"/>
                </a:cxn>
              </a:cxnLst>
              <a:rect l="l" t="t" r="r" b="b"/>
              <a:pathLst>
                <a:path w="7218" h="21835">
                  <a:moveTo>
                    <a:pt x="7128" y="10982"/>
                  </a:moveTo>
                  <a:cubicBezTo>
                    <a:pt x="6806" y="6250"/>
                    <a:pt x="5192" y="-311"/>
                    <a:pt x="2503" y="11"/>
                  </a:cubicBezTo>
                  <a:cubicBezTo>
                    <a:pt x="-1584" y="1947"/>
                    <a:pt x="-186" y="18081"/>
                    <a:pt x="3256" y="21308"/>
                  </a:cubicBezTo>
                  <a:cubicBezTo>
                    <a:pt x="5730" y="23566"/>
                    <a:pt x="7666" y="18296"/>
                    <a:pt x="7128"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2" name="任意多边形: 形状 1289">
              <a:extLst>
                <a:ext uri="{FF2B5EF4-FFF2-40B4-BE49-F238E27FC236}">
                  <a16:creationId xmlns:a16="http://schemas.microsoft.com/office/drawing/2014/main" xmlns="" id="{0D8388C6-1CE9-4479-B671-FDC59B04AEC4}"/>
                </a:ext>
              </a:extLst>
            </p:cNvPr>
            <p:cNvSpPr/>
            <p:nvPr/>
          </p:nvSpPr>
          <p:spPr>
            <a:xfrm>
              <a:off x="3376771" y="3150042"/>
              <a:ext cx="21948" cy="92355"/>
            </a:xfrm>
            <a:custGeom>
              <a:avLst/>
              <a:gdLst>
                <a:gd name="connsiteX0" fmla="*/ 5005 w 5194"/>
                <a:gd name="connsiteY0" fmla="*/ 10982 h 21856"/>
                <a:gd name="connsiteX1" fmla="*/ 1455 w 5194"/>
                <a:gd name="connsiteY1" fmla="*/ 11 h 21856"/>
                <a:gd name="connsiteX2" fmla="*/ 2961 w 5194"/>
                <a:gd name="connsiteY2" fmla="*/ 21630 h 21856"/>
                <a:gd name="connsiteX3" fmla="*/ 5005 w 5194"/>
                <a:gd name="connsiteY3" fmla="*/ 10982 h 21856"/>
              </a:gdLst>
              <a:ahLst/>
              <a:cxnLst>
                <a:cxn ang="0">
                  <a:pos x="connsiteX0" y="connsiteY0"/>
                </a:cxn>
                <a:cxn ang="0">
                  <a:pos x="connsiteX1" y="connsiteY1"/>
                </a:cxn>
                <a:cxn ang="0">
                  <a:pos x="connsiteX2" y="connsiteY2"/>
                </a:cxn>
                <a:cxn ang="0">
                  <a:pos x="connsiteX3" y="connsiteY3"/>
                </a:cxn>
              </a:cxnLst>
              <a:rect l="l" t="t" r="r" b="b"/>
              <a:pathLst>
                <a:path w="5194" h="21856">
                  <a:moveTo>
                    <a:pt x="5005" y="10982"/>
                  </a:moveTo>
                  <a:cubicBezTo>
                    <a:pt x="4575" y="6250"/>
                    <a:pt x="3284" y="-311"/>
                    <a:pt x="1455" y="11"/>
                  </a:cubicBezTo>
                  <a:cubicBezTo>
                    <a:pt x="-1449" y="2055"/>
                    <a:pt x="487" y="19479"/>
                    <a:pt x="2961" y="21630"/>
                  </a:cubicBezTo>
                  <a:cubicBezTo>
                    <a:pt x="4575" y="23028"/>
                    <a:pt x="5650" y="17758"/>
                    <a:pt x="5005"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3" name="任意多边形: 形状 1290">
              <a:extLst>
                <a:ext uri="{FF2B5EF4-FFF2-40B4-BE49-F238E27FC236}">
                  <a16:creationId xmlns:a16="http://schemas.microsoft.com/office/drawing/2014/main" xmlns="" id="{7509BC5E-9E8C-4F44-9471-2DD213A77A0D}"/>
                </a:ext>
              </a:extLst>
            </p:cNvPr>
            <p:cNvSpPr/>
            <p:nvPr/>
          </p:nvSpPr>
          <p:spPr>
            <a:xfrm>
              <a:off x="3439652" y="3116410"/>
              <a:ext cx="15153" cy="92089"/>
            </a:xfrm>
            <a:custGeom>
              <a:avLst/>
              <a:gdLst>
                <a:gd name="connsiteX0" fmla="*/ 664 w 3586"/>
                <a:gd name="connsiteY0" fmla="*/ 11 h 21793"/>
                <a:gd name="connsiteX1" fmla="*/ 2708 w 3586"/>
                <a:gd name="connsiteY1" fmla="*/ 21738 h 21793"/>
                <a:gd name="connsiteX2" fmla="*/ 3246 w 3586"/>
                <a:gd name="connsiteY2" fmla="*/ 10982 h 21793"/>
                <a:gd name="connsiteX3" fmla="*/ 664 w 3586"/>
                <a:gd name="connsiteY3" fmla="*/ 11 h 21793"/>
              </a:gdLst>
              <a:ahLst/>
              <a:cxnLst>
                <a:cxn ang="0">
                  <a:pos x="connsiteX0" y="connsiteY0"/>
                </a:cxn>
                <a:cxn ang="0">
                  <a:pos x="connsiteX1" y="connsiteY1"/>
                </a:cxn>
                <a:cxn ang="0">
                  <a:pos x="connsiteX2" y="connsiteY2"/>
                </a:cxn>
                <a:cxn ang="0">
                  <a:pos x="connsiteX3" y="connsiteY3"/>
                </a:cxn>
              </a:cxnLst>
              <a:rect l="l" t="t" r="r" b="b"/>
              <a:pathLst>
                <a:path w="3586" h="21793">
                  <a:moveTo>
                    <a:pt x="664" y="11"/>
                  </a:moveTo>
                  <a:cubicBezTo>
                    <a:pt x="-1164" y="2378"/>
                    <a:pt x="1202" y="20770"/>
                    <a:pt x="2708" y="21738"/>
                  </a:cubicBezTo>
                  <a:cubicBezTo>
                    <a:pt x="3568" y="22383"/>
                    <a:pt x="3891" y="17328"/>
                    <a:pt x="3246" y="10982"/>
                  </a:cubicBezTo>
                  <a:cubicBezTo>
                    <a:pt x="2816" y="6250"/>
                    <a:pt x="1740" y="-311"/>
                    <a:pt x="664"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4" name="任意多边形: 形状 1291">
              <a:extLst>
                <a:ext uri="{FF2B5EF4-FFF2-40B4-BE49-F238E27FC236}">
                  <a16:creationId xmlns:a16="http://schemas.microsoft.com/office/drawing/2014/main" xmlns="" id="{31C0F0E8-E29A-4AA3-BF56-01BBB1A2CF68}"/>
                </a:ext>
              </a:extLst>
            </p:cNvPr>
            <p:cNvSpPr/>
            <p:nvPr/>
          </p:nvSpPr>
          <p:spPr>
            <a:xfrm>
              <a:off x="3468344" y="3083282"/>
              <a:ext cx="9744" cy="91805"/>
            </a:xfrm>
            <a:custGeom>
              <a:avLst/>
              <a:gdLst>
                <a:gd name="connsiteX0" fmla="*/ 1511 w 2306"/>
                <a:gd name="connsiteY0" fmla="*/ 10971 h 21726"/>
                <a:gd name="connsiteX1" fmla="*/ 5 w 2306"/>
                <a:gd name="connsiteY1" fmla="*/ 0 h 21726"/>
                <a:gd name="connsiteX2" fmla="*/ 2264 w 2306"/>
                <a:gd name="connsiteY2" fmla="*/ 21726 h 21726"/>
                <a:gd name="connsiteX3" fmla="*/ 1511 w 2306"/>
                <a:gd name="connsiteY3" fmla="*/ 10971 h 21726"/>
              </a:gdLst>
              <a:ahLst/>
              <a:cxnLst>
                <a:cxn ang="0">
                  <a:pos x="connsiteX0" y="connsiteY0"/>
                </a:cxn>
                <a:cxn ang="0">
                  <a:pos x="connsiteX1" y="connsiteY1"/>
                </a:cxn>
                <a:cxn ang="0">
                  <a:pos x="connsiteX2" y="connsiteY2"/>
                </a:cxn>
                <a:cxn ang="0">
                  <a:pos x="connsiteX3" y="connsiteY3"/>
                </a:cxn>
              </a:cxnLst>
              <a:rect l="l" t="t" r="r" b="b"/>
              <a:pathLst>
                <a:path w="2306" h="21726">
                  <a:moveTo>
                    <a:pt x="1511" y="10971"/>
                  </a:moveTo>
                  <a:cubicBezTo>
                    <a:pt x="1296" y="8604"/>
                    <a:pt x="435" y="645"/>
                    <a:pt x="5" y="0"/>
                  </a:cubicBezTo>
                  <a:cubicBezTo>
                    <a:pt x="-102" y="968"/>
                    <a:pt x="1511" y="20543"/>
                    <a:pt x="2264" y="21726"/>
                  </a:cubicBezTo>
                  <a:cubicBezTo>
                    <a:pt x="2479" y="20651"/>
                    <a:pt x="1834" y="14197"/>
                    <a:pt x="1511"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0" name="任意多边形: 形状 1307">
              <a:extLst>
                <a:ext uri="{FF2B5EF4-FFF2-40B4-BE49-F238E27FC236}">
                  <a16:creationId xmlns:a16="http://schemas.microsoft.com/office/drawing/2014/main" xmlns="" id="{42BC6E2D-8C88-4CBE-BE7C-F21ACC54DE99}"/>
                </a:ext>
              </a:extLst>
            </p:cNvPr>
            <p:cNvSpPr/>
            <p:nvPr/>
          </p:nvSpPr>
          <p:spPr>
            <a:xfrm>
              <a:off x="275327" y="3634575"/>
              <a:ext cx="88526" cy="93935"/>
            </a:xfrm>
            <a:custGeom>
              <a:avLst/>
              <a:gdLst>
                <a:gd name="connsiteX0" fmla="*/ 20928 w 20950"/>
                <a:gd name="connsiteY0" fmla="*/ 11939 h 22230"/>
                <a:gd name="connsiteX1" fmla="*/ 10279 w 20950"/>
                <a:gd name="connsiteY1" fmla="*/ 0 h 22230"/>
                <a:gd name="connsiteX2" fmla="*/ 2536 w 20950"/>
                <a:gd name="connsiteY2" fmla="*/ 18392 h 22230"/>
                <a:gd name="connsiteX3" fmla="*/ 20928 w 20950"/>
                <a:gd name="connsiteY3" fmla="*/ 11939 h 22230"/>
              </a:gdLst>
              <a:ahLst/>
              <a:cxnLst>
                <a:cxn ang="0">
                  <a:pos x="connsiteX0" y="connsiteY0"/>
                </a:cxn>
                <a:cxn ang="0">
                  <a:pos x="connsiteX1" y="connsiteY1"/>
                </a:cxn>
                <a:cxn ang="0">
                  <a:pos x="connsiteX2" y="connsiteY2"/>
                </a:cxn>
                <a:cxn ang="0">
                  <a:pos x="connsiteX3" y="connsiteY3"/>
                </a:cxn>
              </a:cxnLst>
              <a:rect l="l" t="t" r="r" b="b"/>
              <a:pathLst>
                <a:path w="20950" h="22230">
                  <a:moveTo>
                    <a:pt x="20928" y="11939"/>
                  </a:moveTo>
                  <a:cubicBezTo>
                    <a:pt x="21250" y="7099"/>
                    <a:pt x="18239" y="215"/>
                    <a:pt x="10279" y="0"/>
                  </a:cubicBezTo>
                  <a:cubicBezTo>
                    <a:pt x="384" y="753"/>
                    <a:pt x="-2735" y="11724"/>
                    <a:pt x="2536" y="18392"/>
                  </a:cubicBezTo>
                  <a:cubicBezTo>
                    <a:pt x="8666" y="25813"/>
                    <a:pt x="20175" y="21834"/>
                    <a:pt x="20928"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1" name="任意多边形: 形状 1308">
              <a:extLst>
                <a:ext uri="{FF2B5EF4-FFF2-40B4-BE49-F238E27FC236}">
                  <a16:creationId xmlns:a16="http://schemas.microsoft.com/office/drawing/2014/main" xmlns="" id="{4F26CF58-AF13-4435-877B-E9BD891B680C}"/>
                </a:ext>
              </a:extLst>
            </p:cNvPr>
            <p:cNvSpPr/>
            <p:nvPr/>
          </p:nvSpPr>
          <p:spPr>
            <a:xfrm>
              <a:off x="612995" y="3625029"/>
              <a:ext cx="88539" cy="94117"/>
            </a:xfrm>
            <a:custGeom>
              <a:avLst/>
              <a:gdLst>
                <a:gd name="connsiteX0" fmla="*/ 20931 w 20953"/>
                <a:gd name="connsiteY0" fmla="*/ 11831 h 22273"/>
                <a:gd name="connsiteX1" fmla="*/ 10176 w 20953"/>
                <a:gd name="connsiteY1" fmla="*/ 0 h 22273"/>
                <a:gd name="connsiteX2" fmla="*/ 2539 w 20953"/>
                <a:gd name="connsiteY2" fmla="*/ 18392 h 22273"/>
                <a:gd name="connsiteX3" fmla="*/ 20931 w 20953"/>
                <a:gd name="connsiteY3" fmla="*/ 11831 h 22273"/>
              </a:gdLst>
              <a:ahLst/>
              <a:cxnLst>
                <a:cxn ang="0">
                  <a:pos x="connsiteX0" y="connsiteY0"/>
                </a:cxn>
                <a:cxn ang="0">
                  <a:pos x="connsiteX1" y="connsiteY1"/>
                </a:cxn>
                <a:cxn ang="0">
                  <a:pos x="connsiteX2" y="connsiteY2"/>
                </a:cxn>
                <a:cxn ang="0">
                  <a:pos x="connsiteX3" y="connsiteY3"/>
                </a:cxn>
              </a:cxnLst>
              <a:rect l="l" t="t" r="r" b="b"/>
              <a:pathLst>
                <a:path w="20953" h="22273">
                  <a:moveTo>
                    <a:pt x="20931" y="11831"/>
                  </a:moveTo>
                  <a:cubicBezTo>
                    <a:pt x="21254" y="6991"/>
                    <a:pt x="18135" y="108"/>
                    <a:pt x="10176" y="0"/>
                  </a:cubicBezTo>
                  <a:cubicBezTo>
                    <a:pt x="388" y="860"/>
                    <a:pt x="-2731" y="11831"/>
                    <a:pt x="2539" y="18392"/>
                  </a:cubicBezTo>
                  <a:cubicBezTo>
                    <a:pt x="8777" y="25921"/>
                    <a:pt x="20286" y="21834"/>
                    <a:pt x="20931"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2" name="任意多边形: 形状 1309">
              <a:extLst>
                <a:ext uri="{FF2B5EF4-FFF2-40B4-BE49-F238E27FC236}">
                  <a16:creationId xmlns:a16="http://schemas.microsoft.com/office/drawing/2014/main" xmlns="" id="{A500CE1E-C957-4D19-80FC-5180E663CC35}"/>
                </a:ext>
              </a:extLst>
            </p:cNvPr>
            <p:cNvSpPr/>
            <p:nvPr/>
          </p:nvSpPr>
          <p:spPr>
            <a:xfrm>
              <a:off x="949893" y="3611849"/>
              <a:ext cx="87508" cy="94311"/>
            </a:xfrm>
            <a:custGeom>
              <a:avLst/>
              <a:gdLst>
                <a:gd name="connsiteX0" fmla="*/ 20687 w 20709"/>
                <a:gd name="connsiteY0" fmla="*/ 11724 h 22319"/>
                <a:gd name="connsiteX1" fmla="*/ 10039 w 20709"/>
                <a:gd name="connsiteY1" fmla="*/ 0 h 22319"/>
                <a:gd name="connsiteX2" fmla="*/ 2618 w 20709"/>
                <a:gd name="connsiteY2" fmla="*/ 18500 h 22319"/>
                <a:gd name="connsiteX3" fmla="*/ 20687 w 20709"/>
                <a:gd name="connsiteY3" fmla="*/ 11724 h 22319"/>
              </a:gdLst>
              <a:ahLst/>
              <a:cxnLst>
                <a:cxn ang="0">
                  <a:pos x="connsiteX0" y="connsiteY0"/>
                </a:cxn>
                <a:cxn ang="0">
                  <a:pos x="connsiteX1" y="connsiteY1"/>
                </a:cxn>
                <a:cxn ang="0">
                  <a:pos x="connsiteX2" y="connsiteY2"/>
                </a:cxn>
                <a:cxn ang="0">
                  <a:pos x="connsiteX3" y="connsiteY3"/>
                </a:cxn>
              </a:cxnLst>
              <a:rect l="l" t="t" r="r" b="b"/>
              <a:pathLst>
                <a:path w="20709" h="22319">
                  <a:moveTo>
                    <a:pt x="20687" y="11724"/>
                  </a:moveTo>
                  <a:cubicBezTo>
                    <a:pt x="21010" y="6884"/>
                    <a:pt x="17891" y="108"/>
                    <a:pt x="10039" y="0"/>
                  </a:cubicBezTo>
                  <a:cubicBezTo>
                    <a:pt x="359" y="968"/>
                    <a:pt x="-2760" y="12046"/>
                    <a:pt x="2618" y="18500"/>
                  </a:cubicBezTo>
                  <a:cubicBezTo>
                    <a:pt x="8641" y="26028"/>
                    <a:pt x="20042" y="21726"/>
                    <a:pt x="20687"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3" name="任意多边形: 形状 1310">
              <a:extLst>
                <a:ext uri="{FF2B5EF4-FFF2-40B4-BE49-F238E27FC236}">
                  <a16:creationId xmlns:a16="http://schemas.microsoft.com/office/drawing/2014/main" xmlns="" id="{C12B09D2-85C8-42CE-8F95-1E22258760DF}"/>
                </a:ext>
              </a:extLst>
            </p:cNvPr>
            <p:cNvSpPr/>
            <p:nvPr/>
          </p:nvSpPr>
          <p:spPr>
            <a:xfrm>
              <a:off x="1282309" y="3595488"/>
              <a:ext cx="85957" cy="94113"/>
            </a:xfrm>
            <a:custGeom>
              <a:avLst/>
              <a:gdLst>
                <a:gd name="connsiteX0" fmla="*/ 20320 w 20342"/>
                <a:gd name="connsiteY0" fmla="*/ 11616 h 22272"/>
                <a:gd name="connsiteX1" fmla="*/ 9887 w 20342"/>
                <a:gd name="connsiteY1" fmla="*/ 0 h 22272"/>
                <a:gd name="connsiteX2" fmla="*/ 2574 w 20342"/>
                <a:gd name="connsiteY2" fmla="*/ 18607 h 22272"/>
                <a:gd name="connsiteX3" fmla="*/ 20320 w 20342"/>
                <a:gd name="connsiteY3" fmla="*/ 11616 h 22272"/>
              </a:gdLst>
              <a:ahLst/>
              <a:cxnLst>
                <a:cxn ang="0">
                  <a:pos x="connsiteX0" y="connsiteY0"/>
                </a:cxn>
                <a:cxn ang="0">
                  <a:pos x="connsiteX1" y="connsiteY1"/>
                </a:cxn>
                <a:cxn ang="0">
                  <a:pos x="connsiteX2" y="connsiteY2"/>
                </a:cxn>
                <a:cxn ang="0">
                  <a:pos x="connsiteX3" y="connsiteY3"/>
                </a:cxn>
              </a:cxnLst>
              <a:rect l="l" t="t" r="r" b="b"/>
              <a:pathLst>
                <a:path w="20342" h="22272">
                  <a:moveTo>
                    <a:pt x="20320" y="11616"/>
                  </a:moveTo>
                  <a:cubicBezTo>
                    <a:pt x="20643" y="6776"/>
                    <a:pt x="17524" y="0"/>
                    <a:pt x="9887" y="0"/>
                  </a:cubicBezTo>
                  <a:cubicBezTo>
                    <a:pt x="315" y="1076"/>
                    <a:pt x="-2697" y="12154"/>
                    <a:pt x="2574" y="18607"/>
                  </a:cubicBezTo>
                  <a:cubicBezTo>
                    <a:pt x="8489" y="25921"/>
                    <a:pt x="19675" y="21619"/>
                    <a:pt x="20320"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4" name="任意多边形: 形状 1311">
              <a:extLst>
                <a:ext uri="{FF2B5EF4-FFF2-40B4-BE49-F238E27FC236}">
                  <a16:creationId xmlns:a16="http://schemas.microsoft.com/office/drawing/2014/main" xmlns="" id="{25BD0C6E-D9AE-453D-9957-1FD3720F8E17}"/>
                </a:ext>
              </a:extLst>
            </p:cNvPr>
            <p:cNvSpPr/>
            <p:nvPr/>
          </p:nvSpPr>
          <p:spPr>
            <a:xfrm>
              <a:off x="1607359" y="3575484"/>
              <a:ext cx="83549" cy="93855"/>
            </a:xfrm>
            <a:custGeom>
              <a:avLst/>
              <a:gdLst>
                <a:gd name="connsiteX0" fmla="*/ 3198 w 19772"/>
                <a:gd name="connsiteY0" fmla="*/ 19361 h 22211"/>
                <a:gd name="connsiteX1" fmla="*/ 19762 w 19772"/>
                <a:gd name="connsiteY1" fmla="*/ 11510 h 22211"/>
                <a:gd name="connsiteX2" fmla="*/ 9544 w 19772"/>
                <a:gd name="connsiteY2" fmla="*/ 1 h 22211"/>
                <a:gd name="connsiteX3" fmla="*/ 3198 w 19772"/>
                <a:gd name="connsiteY3" fmla="*/ 19361 h 22211"/>
              </a:gdLst>
              <a:ahLst/>
              <a:cxnLst>
                <a:cxn ang="0">
                  <a:pos x="connsiteX0" y="connsiteY0"/>
                </a:cxn>
                <a:cxn ang="0">
                  <a:pos x="connsiteX1" y="connsiteY1"/>
                </a:cxn>
                <a:cxn ang="0">
                  <a:pos x="connsiteX2" y="connsiteY2"/>
                </a:cxn>
                <a:cxn ang="0">
                  <a:pos x="connsiteX3" y="connsiteY3"/>
                </a:cxn>
              </a:cxnLst>
              <a:rect l="l" t="t" r="r" b="b"/>
              <a:pathLst>
                <a:path w="19772" h="22211">
                  <a:moveTo>
                    <a:pt x="3198" y="19361"/>
                  </a:moveTo>
                  <a:cubicBezTo>
                    <a:pt x="9329" y="25600"/>
                    <a:pt x="19224" y="20975"/>
                    <a:pt x="19762" y="11510"/>
                  </a:cubicBezTo>
                  <a:cubicBezTo>
                    <a:pt x="19977" y="6670"/>
                    <a:pt x="17073" y="-106"/>
                    <a:pt x="9544" y="1"/>
                  </a:cubicBezTo>
                  <a:cubicBezTo>
                    <a:pt x="-136" y="1184"/>
                    <a:pt x="-2825" y="13231"/>
                    <a:pt x="3198" y="193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5" name="任意多边形: 形状 1312">
              <a:extLst>
                <a:ext uri="{FF2B5EF4-FFF2-40B4-BE49-F238E27FC236}">
                  <a16:creationId xmlns:a16="http://schemas.microsoft.com/office/drawing/2014/main" xmlns="" id="{17C0C7D0-0541-4ACB-8108-466201D5F630}"/>
                </a:ext>
              </a:extLst>
            </p:cNvPr>
            <p:cNvSpPr/>
            <p:nvPr/>
          </p:nvSpPr>
          <p:spPr>
            <a:xfrm>
              <a:off x="1922635" y="3552290"/>
              <a:ext cx="79598" cy="93910"/>
            </a:xfrm>
            <a:custGeom>
              <a:avLst/>
              <a:gdLst>
                <a:gd name="connsiteX0" fmla="*/ 18826 w 18837"/>
                <a:gd name="connsiteY0" fmla="*/ 11406 h 22224"/>
                <a:gd name="connsiteX1" fmla="*/ 9039 w 18837"/>
                <a:gd name="connsiteY1" fmla="*/ 5 h 22224"/>
                <a:gd name="connsiteX2" fmla="*/ 3123 w 18837"/>
                <a:gd name="connsiteY2" fmla="*/ 19473 h 22224"/>
                <a:gd name="connsiteX3" fmla="*/ 18826 w 18837"/>
                <a:gd name="connsiteY3" fmla="*/ 11406 h 22224"/>
              </a:gdLst>
              <a:ahLst/>
              <a:cxnLst>
                <a:cxn ang="0">
                  <a:pos x="connsiteX0" y="connsiteY0"/>
                </a:cxn>
                <a:cxn ang="0">
                  <a:pos x="connsiteX1" y="connsiteY1"/>
                </a:cxn>
                <a:cxn ang="0">
                  <a:pos x="connsiteX2" y="connsiteY2"/>
                </a:cxn>
                <a:cxn ang="0">
                  <a:pos x="connsiteX3" y="connsiteY3"/>
                </a:cxn>
              </a:cxnLst>
              <a:rect l="l" t="t" r="r" b="b"/>
              <a:pathLst>
                <a:path w="18837" h="22224">
                  <a:moveTo>
                    <a:pt x="18826" y="11406"/>
                  </a:moveTo>
                  <a:cubicBezTo>
                    <a:pt x="19041" y="6566"/>
                    <a:pt x="16137" y="-210"/>
                    <a:pt x="9039" y="5"/>
                  </a:cubicBezTo>
                  <a:cubicBezTo>
                    <a:pt x="-211" y="1296"/>
                    <a:pt x="-2685" y="13342"/>
                    <a:pt x="3123" y="19473"/>
                  </a:cubicBezTo>
                  <a:cubicBezTo>
                    <a:pt x="9039" y="25603"/>
                    <a:pt x="18396" y="20871"/>
                    <a:pt x="18826" y="114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6" name="任意多边形: 形状 1313">
              <a:extLst>
                <a:ext uri="{FF2B5EF4-FFF2-40B4-BE49-F238E27FC236}">
                  <a16:creationId xmlns:a16="http://schemas.microsoft.com/office/drawing/2014/main" xmlns="" id="{FADCE9DA-9DD1-4BC4-831D-218EB8DF28A3}"/>
                </a:ext>
              </a:extLst>
            </p:cNvPr>
            <p:cNvSpPr/>
            <p:nvPr/>
          </p:nvSpPr>
          <p:spPr>
            <a:xfrm>
              <a:off x="2215972" y="3525930"/>
              <a:ext cx="72135" cy="94113"/>
            </a:xfrm>
            <a:custGeom>
              <a:avLst/>
              <a:gdLst>
                <a:gd name="connsiteX0" fmla="*/ 17060 w 17071"/>
                <a:gd name="connsiteY0" fmla="*/ 11406 h 22272"/>
                <a:gd name="connsiteX1" fmla="*/ 8133 w 17071"/>
                <a:gd name="connsiteY1" fmla="*/ 5 h 22272"/>
                <a:gd name="connsiteX2" fmla="*/ 2862 w 17071"/>
                <a:gd name="connsiteY2" fmla="*/ 19473 h 22272"/>
                <a:gd name="connsiteX3" fmla="*/ 17060 w 17071"/>
                <a:gd name="connsiteY3" fmla="*/ 11406 h 22272"/>
              </a:gdLst>
              <a:ahLst/>
              <a:cxnLst>
                <a:cxn ang="0">
                  <a:pos x="connsiteX0" y="connsiteY0"/>
                </a:cxn>
                <a:cxn ang="0">
                  <a:pos x="connsiteX1" y="connsiteY1"/>
                </a:cxn>
                <a:cxn ang="0">
                  <a:pos x="connsiteX2" y="connsiteY2"/>
                </a:cxn>
                <a:cxn ang="0">
                  <a:pos x="connsiteX3" y="connsiteY3"/>
                </a:cxn>
              </a:cxnLst>
              <a:rect l="l" t="t" r="r" b="b"/>
              <a:pathLst>
                <a:path w="17071" h="22272">
                  <a:moveTo>
                    <a:pt x="17060" y="11406"/>
                  </a:moveTo>
                  <a:cubicBezTo>
                    <a:pt x="17275" y="6566"/>
                    <a:pt x="14586" y="-210"/>
                    <a:pt x="8133" y="5"/>
                  </a:cubicBezTo>
                  <a:cubicBezTo>
                    <a:pt x="-257" y="1403"/>
                    <a:pt x="-2408" y="13449"/>
                    <a:pt x="2862" y="19473"/>
                  </a:cubicBezTo>
                  <a:cubicBezTo>
                    <a:pt x="8133" y="25711"/>
                    <a:pt x="16629" y="20871"/>
                    <a:pt x="17060" y="114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7" name="任意多边形: 形状 1314">
              <a:extLst>
                <a:ext uri="{FF2B5EF4-FFF2-40B4-BE49-F238E27FC236}">
                  <a16:creationId xmlns:a16="http://schemas.microsoft.com/office/drawing/2014/main" xmlns="" id="{736695B3-830E-4D99-A192-1601A6A3D9F7}"/>
                </a:ext>
              </a:extLst>
            </p:cNvPr>
            <p:cNvSpPr/>
            <p:nvPr/>
          </p:nvSpPr>
          <p:spPr>
            <a:xfrm>
              <a:off x="2480389" y="3498206"/>
              <a:ext cx="64470" cy="94138"/>
            </a:xfrm>
            <a:custGeom>
              <a:avLst/>
              <a:gdLst>
                <a:gd name="connsiteX0" fmla="*/ 3100 w 15257"/>
                <a:gd name="connsiteY0" fmla="*/ 20225 h 22278"/>
                <a:gd name="connsiteX1" fmla="*/ 15254 w 15257"/>
                <a:gd name="connsiteY1" fmla="*/ 11298 h 22278"/>
                <a:gd name="connsiteX2" fmla="*/ 7187 w 15257"/>
                <a:gd name="connsiteY2" fmla="*/ 5 h 22278"/>
                <a:gd name="connsiteX3" fmla="*/ 3100 w 15257"/>
                <a:gd name="connsiteY3" fmla="*/ 20225 h 22278"/>
              </a:gdLst>
              <a:ahLst/>
              <a:cxnLst>
                <a:cxn ang="0">
                  <a:pos x="connsiteX0" y="connsiteY0"/>
                </a:cxn>
                <a:cxn ang="0">
                  <a:pos x="connsiteX1" y="connsiteY1"/>
                </a:cxn>
                <a:cxn ang="0">
                  <a:pos x="connsiteX2" y="connsiteY2"/>
                </a:cxn>
                <a:cxn ang="0">
                  <a:pos x="connsiteX3" y="connsiteY3"/>
                </a:cxn>
              </a:cxnLst>
              <a:rect l="l" t="t" r="r" b="b"/>
              <a:pathLst>
                <a:path w="15257" h="22278">
                  <a:moveTo>
                    <a:pt x="3100" y="20225"/>
                  </a:moveTo>
                  <a:cubicBezTo>
                    <a:pt x="8048" y="25388"/>
                    <a:pt x="14931" y="20225"/>
                    <a:pt x="15254" y="11298"/>
                  </a:cubicBezTo>
                  <a:cubicBezTo>
                    <a:pt x="15361" y="6458"/>
                    <a:pt x="12995" y="-210"/>
                    <a:pt x="7187" y="5"/>
                  </a:cubicBezTo>
                  <a:cubicBezTo>
                    <a:pt x="-664" y="1511"/>
                    <a:pt x="-2170" y="14740"/>
                    <a:pt x="3100" y="202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8" name="任意多边形: 形状 1315">
              <a:extLst>
                <a:ext uri="{FF2B5EF4-FFF2-40B4-BE49-F238E27FC236}">
                  <a16:creationId xmlns:a16="http://schemas.microsoft.com/office/drawing/2014/main" xmlns="" id="{57EBDF6C-350F-4276-8B32-CF9AFCCB2A99}"/>
                </a:ext>
              </a:extLst>
            </p:cNvPr>
            <p:cNvSpPr/>
            <p:nvPr/>
          </p:nvSpPr>
          <p:spPr>
            <a:xfrm>
              <a:off x="2715988" y="3469092"/>
              <a:ext cx="57008" cy="93728"/>
            </a:xfrm>
            <a:custGeom>
              <a:avLst/>
              <a:gdLst>
                <a:gd name="connsiteX0" fmla="*/ 6178 w 13491"/>
                <a:gd name="connsiteY0" fmla="*/ 11 h 22181"/>
                <a:gd name="connsiteX1" fmla="*/ 3381 w 13491"/>
                <a:gd name="connsiteY1" fmla="*/ 20770 h 22181"/>
                <a:gd name="connsiteX2" fmla="*/ 13491 w 13491"/>
                <a:gd name="connsiteY2" fmla="*/ 11197 h 22181"/>
                <a:gd name="connsiteX3" fmla="*/ 6178 w 13491"/>
                <a:gd name="connsiteY3" fmla="*/ 11 h 22181"/>
              </a:gdLst>
              <a:ahLst/>
              <a:cxnLst>
                <a:cxn ang="0">
                  <a:pos x="connsiteX0" y="connsiteY0"/>
                </a:cxn>
                <a:cxn ang="0">
                  <a:pos x="connsiteX1" y="connsiteY1"/>
                </a:cxn>
                <a:cxn ang="0">
                  <a:pos x="connsiteX2" y="connsiteY2"/>
                </a:cxn>
                <a:cxn ang="0">
                  <a:pos x="connsiteX3" y="connsiteY3"/>
                </a:cxn>
              </a:cxnLst>
              <a:rect l="l" t="t" r="r" b="b"/>
              <a:pathLst>
                <a:path w="13491" h="22181">
                  <a:moveTo>
                    <a:pt x="6178" y="11"/>
                  </a:moveTo>
                  <a:cubicBezTo>
                    <a:pt x="-1029" y="1625"/>
                    <a:pt x="-1889" y="15930"/>
                    <a:pt x="3381" y="20770"/>
                  </a:cubicBezTo>
                  <a:cubicBezTo>
                    <a:pt x="7791" y="24857"/>
                    <a:pt x="13276" y="19586"/>
                    <a:pt x="13491" y="11197"/>
                  </a:cubicBezTo>
                  <a:cubicBezTo>
                    <a:pt x="13491" y="6357"/>
                    <a:pt x="11340" y="-311"/>
                    <a:pt x="617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9" name="任意多边形: 形状 1316">
              <a:extLst>
                <a:ext uri="{FF2B5EF4-FFF2-40B4-BE49-F238E27FC236}">
                  <a16:creationId xmlns:a16="http://schemas.microsoft.com/office/drawing/2014/main" xmlns="" id="{82696925-BA2A-434C-8E96-B238A2C0EBEF}"/>
                </a:ext>
              </a:extLst>
            </p:cNvPr>
            <p:cNvSpPr/>
            <p:nvPr/>
          </p:nvSpPr>
          <p:spPr>
            <a:xfrm>
              <a:off x="2921470" y="3438190"/>
              <a:ext cx="48772" cy="93728"/>
            </a:xfrm>
            <a:custGeom>
              <a:avLst/>
              <a:gdLst>
                <a:gd name="connsiteX0" fmla="*/ 5197 w 11542"/>
                <a:gd name="connsiteY0" fmla="*/ 11 h 22181"/>
                <a:gd name="connsiteX1" fmla="*/ 2938 w 11542"/>
                <a:gd name="connsiteY1" fmla="*/ 20770 h 22181"/>
                <a:gd name="connsiteX2" fmla="*/ 11542 w 11542"/>
                <a:gd name="connsiteY2" fmla="*/ 11197 h 22181"/>
                <a:gd name="connsiteX3" fmla="*/ 5197 w 11542"/>
                <a:gd name="connsiteY3" fmla="*/ 11 h 22181"/>
              </a:gdLst>
              <a:ahLst/>
              <a:cxnLst>
                <a:cxn ang="0">
                  <a:pos x="connsiteX0" y="connsiteY0"/>
                </a:cxn>
                <a:cxn ang="0">
                  <a:pos x="connsiteX1" y="connsiteY1"/>
                </a:cxn>
                <a:cxn ang="0">
                  <a:pos x="connsiteX2" y="connsiteY2"/>
                </a:cxn>
                <a:cxn ang="0">
                  <a:pos x="connsiteX3" y="connsiteY3"/>
                </a:cxn>
              </a:cxnLst>
              <a:rect l="l" t="t" r="r" b="b"/>
              <a:pathLst>
                <a:path w="11542" h="22181">
                  <a:moveTo>
                    <a:pt x="5197" y="11"/>
                  </a:moveTo>
                  <a:cubicBezTo>
                    <a:pt x="-934" y="1625"/>
                    <a:pt x="-1579" y="16037"/>
                    <a:pt x="2938" y="20770"/>
                  </a:cubicBezTo>
                  <a:cubicBezTo>
                    <a:pt x="6702" y="24857"/>
                    <a:pt x="11435" y="19586"/>
                    <a:pt x="11542" y="11197"/>
                  </a:cubicBezTo>
                  <a:cubicBezTo>
                    <a:pt x="11542" y="6357"/>
                    <a:pt x="9606" y="-311"/>
                    <a:pt x="5197"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0" name="任意多边形: 形状 1317">
              <a:extLst>
                <a:ext uri="{FF2B5EF4-FFF2-40B4-BE49-F238E27FC236}">
                  <a16:creationId xmlns:a16="http://schemas.microsoft.com/office/drawing/2014/main" xmlns="" id="{08EBF6B2-FDE2-49BB-845C-7281A78E2921}"/>
                </a:ext>
              </a:extLst>
            </p:cNvPr>
            <p:cNvSpPr/>
            <p:nvPr/>
          </p:nvSpPr>
          <p:spPr>
            <a:xfrm>
              <a:off x="3096182" y="3405919"/>
              <a:ext cx="40857" cy="94053"/>
            </a:xfrm>
            <a:custGeom>
              <a:avLst/>
              <a:gdLst>
                <a:gd name="connsiteX0" fmla="*/ 9669 w 9669"/>
                <a:gd name="connsiteY0" fmla="*/ 11197 h 22258"/>
                <a:gd name="connsiteX1" fmla="*/ 4292 w 9669"/>
                <a:gd name="connsiteY1" fmla="*/ 11 h 22258"/>
                <a:gd name="connsiteX2" fmla="*/ 3001 w 9669"/>
                <a:gd name="connsiteY2" fmla="*/ 21307 h 22258"/>
                <a:gd name="connsiteX3" fmla="*/ 9669 w 9669"/>
                <a:gd name="connsiteY3" fmla="*/ 11197 h 22258"/>
                <a:gd name="connsiteX4" fmla="*/ 9669 w 9669"/>
                <a:gd name="connsiteY4" fmla="*/ 11197 h 22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 h="22258">
                  <a:moveTo>
                    <a:pt x="9669" y="11197"/>
                  </a:moveTo>
                  <a:cubicBezTo>
                    <a:pt x="9669" y="6357"/>
                    <a:pt x="7948" y="-311"/>
                    <a:pt x="4292" y="11"/>
                  </a:cubicBezTo>
                  <a:cubicBezTo>
                    <a:pt x="-1194" y="1732"/>
                    <a:pt x="-1194" y="17220"/>
                    <a:pt x="3001" y="21307"/>
                  </a:cubicBezTo>
                  <a:cubicBezTo>
                    <a:pt x="6228" y="24534"/>
                    <a:pt x="9669" y="19156"/>
                    <a:pt x="9669" y="11197"/>
                  </a:cubicBezTo>
                  <a:lnTo>
                    <a:pt x="9669" y="1119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231" name="任意多边形: 形状 1318">
              <a:extLst>
                <a:ext uri="{FF2B5EF4-FFF2-40B4-BE49-F238E27FC236}">
                  <a16:creationId xmlns:a16="http://schemas.microsoft.com/office/drawing/2014/main" xmlns="" id="{C6585012-A4D5-4650-85A2-800039014D35}"/>
                </a:ext>
              </a:extLst>
            </p:cNvPr>
            <p:cNvSpPr/>
            <p:nvPr/>
          </p:nvSpPr>
          <p:spPr>
            <a:xfrm>
              <a:off x="3239815" y="3373196"/>
              <a:ext cx="32681" cy="94053"/>
            </a:xfrm>
            <a:custGeom>
              <a:avLst/>
              <a:gdLst>
                <a:gd name="connsiteX0" fmla="*/ 2891 w 7734"/>
                <a:gd name="connsiteY0" fmla="*/ 21737 h 22258"/>
                <a:gd name="connsiteX1" fmla="*/ 7731 w 7734"/>
                <a:gd name="connsiteY1" fmla="*/ 11197 h 22258"/>
                <a:gd name="connsiteX2" fmla="*/ 3321 w 7734"/>
                <a:gd name="connsiteY2" fmla="*/ 11 h 22258"/>
                <a:gd name="connsiteX3" fmla="*/ 2891 w 7734"/>
                <a:gd name="connsiteY3" fmla="*/ 21737 h 22258"/>
              </a:gdLst>
              <a:ahLst/>
              <a:cxnLst>
                <a:cxn ang="0">
                  <a:pos x="connsiteX0" y="connsiteY0"/>
                </a:cxn>
                <a:cxn ang="0">
                  <a:pos x="connsiteX1" y="connsiteY1"/>
                </a:cxn>
                <a:cxn ang="0">
                  <a:pos x="connsiteX2" y="connsiteY2"/>
                </a:cxn>
                <a:cxn ang="0">
                  <a:pos x="connsiteX3" y="connsiteY3"/>
                </a:cxn>
              </a:cxnLst>
              <a:rect l="l" t="t" r="r" b="b"/>
              <a:pathLst>
                <a:path w="7734" h="22258">
                  <a:moveTo>
                    <a:pt x="2891" y="21737"/>
                  </a:moveTo>
                  <a:cubicBezTo>
                    <a:pt x="5364" y="23996"/>
                    <a:pt x="7838" y="18618"/>
                    <a:pt x="7731" y="11197"/>
                  </a:cubicBezTo>
                  <a:cubicBezTo>
                    <a:pt x="7623" y="6357"/>
                    <a:pt x="6225" y="-311"/>
                    <a:pt x="3321" y="11"/>
                  </a:cubicBezTo>
                  <a:cubicBezTo>
                    <a:pt x="-1304" y="2055"/>
                    <a:pt x="-766" y="18403"/>
                    <a:pt x="2891" y="217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2" name="任意多边形: 形状 1319">
              <a:extLst>
                <a:ext uri="{FF2B5EF4-FFF2-40B4-BE49-F238E27FC236}">
                  <a16:creationId xmlns:a16="http://schemas.microsoft.com/office/drawing/2014/main" xmlns="" id="{8C52F169-D75E-4B74-A8C9-D2082977D46F}"/>
                </a:ext>
              </a:extLst>
            </p:cNvPr>
            <p:cNvSpPr/>
            <p:nvPr/>
          </p:nvSpPr>
          <p:spPr>
            <a:xfrm>
              <a:off x="3351045" y="3340021"/>
              <a:ext cx="24623" cy="93715"/>
            </a:xfrm>
            <a:custGeom>
              <a:avLst/>
              <a:gdLst>
                <a:gd name="connsiteX0" fmla="*/ 2380 w 5827"/>
                <a:gd name="connsiteY0" fmla="*/ 11 h 22178"/>
                <a:gd name="connsiteX1" fmla="*/ 2595 w 5827"/>
                <a:gd name="connsiteY1" fmla="*/ 21953 h 22178"/>
                <a:gd name="connsiteX2" fmla="*/ 5822 w 5827"/>
                <a:gd name="connsiteY2" fmla="*/ 11090 h 22178"/>
                <a:gd name="connsiteX3" fmla="*/ 2380 w 5827"/>
                <a:gd name="connsiteY3" fmla="*/ 11 h 22178"/>
              </a:gdLst>
              <a:ahLst/>
              <a:cxnLst>
                <a:cxn ang="0">
                  <a:pos x="connsiteX0" y="connsiteY0"/>
                </a:cxn>
                <a:cxn ang="0">
                  <a:pos x="connsiteX1" y="connsiteY1"/>
                </a:cxn>
                <a:cxn ang="0">
                  <a:pos x="connsiteX2" y="connsiteY2"/>
                </a:cxn>
                <a:cxn ang="0">
                  <a:pos x="connsiteX3" y="connsiteY3"/>
                </a:cxn>
              </a:cxnLst>
              <a:rect l="l" t="t" r="r" b="b"/>
              <a:pathLst>
                <a:path w="5827" h="22178">
                  <a:moveTo>
                    <a:pt x="2380" y="11"/>
                  </a:moveTo>
                  <a:cubicBezTo>
                    <a:pt x="-1384" y="2162"/>
                    <a:pt x="-201" y="19694"/>
                    <a:pt x="2595" y="21953"/>
                  </a:cubicBezTo>
                  <a:cubicBezTo>
                    <a:pt x="4424" y="23351"/>
                    <a:pt x="5930" y="18081"/>
                    <a:pt x="5822" y="11090"/>
                  </a:cubicBezTo>
                  <a:cubicBezTo>
                    <a:pt x="5714" y="6357"/>
                    <a:pt x="4639" y="-311"/>
                    <a:pt x="2380"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3" name="任意多边形: 形状 1320">
              <a:extLst>
                <a:ext uri="{FF2B5EF4-FFF2-40B4-BE49-F238E27FC236}">
                  <a16:creationId xmlns:a16="http://schemas.microsoft.com/office/drawing/2014/main" xmlns="" id="{58A0B225-6226-46A0-8083-B30421F90443}"/>
                </a:ext>
              </a:extLst>
            </p:cNvPr>
            <p:cNvSpPr/>
            <p:nvPr/>
          </p:nvSpPr>
          <p:spPr>
            <a:xfrm>
              <a:off x="3430279" y="3306803"/>
              <a:ext cx="16104" cy="93483"/>
            </a:xfrm>
            <a:custGeom>
              <a:avLst/>
              <a:gdLst>
                <a:gd name="connsiteX0" fmla="*/ 2129 w 3811"/>
                <a:gd name="connsiteY0" fmla="*/ 22069 h 22123"/>
                <a:gd name="connsiteX1" fmla="*/ 3743 w 3811"/>
                <a:gd name="connsiteY1" fmla="*/ 11098 h 22123"/>
                <a:gd name="connsiteX2" fmla="*/ 1269 w 3811"/>
                <a:gd name="connsiteY2" fmla="*/ 20 h 22123"/>
                <a:gd name="connsiteX3" fmla="*/ 2129 w 3811"/>
                <a:gd name="connsiteY3" fmla="*/ 22069 h 22123"/>
              </a:gdLst>
              <a:ahLst/>
              <a:cxnLst>
                <a:cxn ang="0">
                  <a:pos x="connsiteX0" y="connsiteY0"/>
                </a:cxn>
                <a:cxn ang="0">
                  <a:pos x="connsiteX1" y="connsiteY1"/>
                </a:cxn>
                <a:cxn ang="0">
                  <a:pos x="connsiteX2" y="connsiteY2"/>
                </a:cxn>
                <a:cxn ang="0">
                  <a:pos x="connsiteX3" y="connsiteY3"/>
                </a:cxn>
              </a:cxnLst>
              <a:rect l="l" t="t" r="r" b="b"/>
              <a:pathLst>
                <a:path w="3811" h="22123">
                  <a:moveTo>
                    <a:pt x="2129" y="22069"/>
                  </a:moveTo>
                  <a:cubicBezTo>
                    <a:pt x="3205" y="22714"/>
                    <a:pt x="4065" y="17551"/>
                    <a:pt x="3743" y="11098"/>
                  </a:cubicBezTo>
                  <a:cubicBezTo>
                    <a:pt x="3528" y="6258"/>
                    <a:pt x="2667" y="-410"/>
                    <a:pt x="1269" y="20"/>
                  </a:cubicBezTo>
                  <a:cubicBezTo>
                    <a:pt x="-1205" y="2278"/>
                    <a:pt x="408" y="20993"/>
                    <a:pt x="2129" y="220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4" name="任意多边形: 形状 1321">
              <a:extLst>
                <a:ext uri="{FF2B5EF4-FFF2-40B4-BE49-F238E27FC236}">
                  <a16:creationId xmlns:a16="http://schemas.microsoft.com/office/drawing/2014/main" xmlns="" id="{C423A661-4F37-43C2-923B-C8C69E89D8DC}"/>
                </a:ext>
              </a:extLst>
            </p:cNvPr>
            <p:cNvSpPr/>
            <p:nvPr/>
          </p:nvSpPr>
          <p:spPr>
            <a:xfrm>
              <a:off x="3475506" y="3273256"/>
              <a:ext cx="8147" cy="93622"/>
            </a:xfrm>
            <a:custGeom>
              <a:avLst/>
              <a:gdLst>
                <a:gd name="connsiteX0" fmla="*/ 569 w 1928"/>
                <a:gd name="connsiteY0" fmla="*/ 0 h 22156"/>
                <a:gd name="connsiteX1" fmla="*/ 354 w 1928"/>
                <a:gd name="connsiteY1" fmla="*/ 0 h 22156"/>
                <a:gd name="connsiteX2" fmla="*/ 1322 w 1928"/>
                <a:gd name="connsiteY2" fmla="*/ 22156 h 22156"/>
                <a:gd name="connsiteX3" fmla="*/ 1537 w 1928"/>
                <a:gd name="connsiteY3" fmla="*/ 22156 h 22156"/>
                <a:gd name="connsiteX4" fmla="*/ 1752 w 1928"/>
                <a:gd name="connsiteY4" fmla="*/ 11186 h 22156"/>
                <a:gd name="connsiteX5" fmla="*/ 569 w 1928"/>
                <a:gd name="connsiteY5" fmla="*/ 0 h 22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8" h="22156">
                  <a:moveTo>
                    <a:pt x="569" y="0"/>
                  </a:moveTo>
                  <a:cubicBezTo>
                    <a:pt x="569" y="0"/>
                    <a:pt x="461" y="0"/>
                    <a:pt x="354" y="0"/>
                  </a:cubicBezTo>
                  <a:cubicBezTo>
                    <a:pt x="-507" y="1828"/>
                    <a:pt x="354" y="20005"/>
                    <a:pt x="1322" y="22156"/>
                  </a:cubicBezTo>
                  <a:cubicBezTo>
                    <a:pt x="1322" y="22156"/>
                    <a:pt x="1429" y="22156"/>
                    <a:pt x="1537" y="22156"/>
                  </a:cubicBezTo>
                  <a:cubicBezTo>
                    <a:pt x="2075" y="20973"/>
                    <a:pt x="1967" y="14412"/>
                    <a:pt x="1752" y="11186"/>
                  </a:cubicBezTo>
                  <a:cubicBezTo>
                    <a:pt x="1644" y="7636"/>
                    <a:pt x="1214" y="1291"/>
                    <a:pt x="5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9" name="任意多边形: 形状 1336">
              <a:extLst>
                <a:ext uri="{FF2B5EF4-FFF2-40B4-BE49-F238E27FC236}">
                  <a16:creationId xmlns:a16="http://schemas.microsoft.com/office/drawing/2014/main" xmlns="" id="{CF0C7A71-BDB0-43E1-B4A4-796B4E8E0A27}"/>
                </a:ext>
              </a:extLst>
            </p:cNvPr>
            <p:cNvSpPr/>
            <p:nvPr/>
          </p:nvSpPr>
          <p:spPr>
            <a:xfrm>
              <a:off x="93254" y="3850000"/>
              <a:ext cx="87897" cy="93183"/>
            </a:xfrm>
            <a:custGeom>
              <a:avLst/>
              <a:gdLst>
                <a:gd name="connsiteX0" fmla="*/ 20778 w 20801"/>
                <a:gd name="connsiteY0" fmla="*/ 11939 h 22052"/>
                <a:gd name="connsiteX1" fmla="*/ 10130 w 20801"/>
                <a:gd name="connsiteY1" fmla="*/ 0 h 22052"/>
                <a:gd name="connsiteX2" fmla="*/ 2494 w 20801"/>
                <a:gd name="connsiteY2" fmla="*/ 18177 h 22052"/>
                <a:gd name="connsiteX3" fmla="*/ 20778 w 20801"/>
                <a:gd name="connsiteY3" fmla="*/ 11939 h 22052"/>
              </a:gdLst>
              <a:ahLst/>
              <a:cxnLst>
                <a:cxn ang="0">
                  <a:pos x="connsiteX0" y="connsiteY0"/>
                </a:cxn>
                <a:cxn ang="0">
                  <a:pos x="connsiteX1" y="connsiteY1"/>
                </a:cxn>
                <a:cxn ang="0">
                  <a:pos x="connsiteX2" y="connsiteY2"/>
                </a:cxn>
                <a:cxn ang="0">
                  <a:pos x="connsiteX3" y="connsiteY3"/>
                </a:cxn>
              </a:cxnLst>
              <a:rect l="l" t="t" r="r" b="b"/>
              <a:pathLst>
                <a:path w="20801" h="22052">
                  <a:moveTo>
                    <a:pt x="20778" y="11939"/>
                  </a:moveTo>
                  <a:cubicBezTo>
                    <a:pt x="21101" y="7099"/>
                    <a:pt x="18089" y="215"/>
                    <a:pt x="10130" y="0"/>
                  </a:cubicBezTo>
                  <a:cubicBezTo>
                    <a:pt x="558" y="645"/>
                    <a:pt x="-2777" y="11724"/>
                    <a:pt x="2494" y="18177"/>
                  </a:cubicBezTo>
                  <a:cubicBezTo>
                    <a:pt x="8624" y="25598"/>
                    <a:pt x="20025" y="21726"/>
                    <a:pt x="20778"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0" name="任意多边形: 形状 1337">
              <a:extLst>
                <a:ext uri="{FF2B5EF4-FFF2-40B4-BE49-F238E27FC236}">
                  <a16:creationId xmlns:a16="http://schemas.microsoft.com/office/drawing/2014/main" xmlns="" id="{499C9AC9-FBD2-456C-B32E-55BF27D5DBC0}"/>
                </a:ext>
              </a:extLst>
            </p:cNvPr>
            <p:cNvSpPr/>
            <p:nvPr/>
          </p:nvSpPr>
          <p:spPr>
            <a:xfrm>
              <a:off x="431154" y="3842276"/>
              <a:ext cx="88201" cy="93483"/>
            </a:xfrm>
            <a:custGeom>
              <a:avLst/>
              <a:gdLst>
                <a:gd name="connsiteX0" fmla="*/ 20834 w 20873"/>
                <a:gd name="connsiteY0" fmla="*/ 11831 h 22123"/>
                <a:gd name="connsiteX1" fmla="*/ 10186 w 20873"/>
                <a:gd name="connsiteY1" fmla="*/ 0 h 22123"/>
                <a:gd name="connsiteX2" fmla="*/ 2442 w 20873"/>
                <a:gd name="connsiteY2" fmla="*/ 18284 h 22123"/>
                <a:gd name="connsiteX3" fmla="*/ 20834 w 20873"/>
                <a:gd name="connsiteY3" fmla="*/ 11831 h 22123"/>
              </a:gdLst>
              <a:ahLst/>
              <a:cxnLst>
                <a:cxn ang="0">
                  <a:pos x="connsiteX0" y="connsiteY0"/>
                </a:cxn>
                <a:cxn ang="0">
                  <a:pos x="connsiteX1" y="connsiteY1"/>
                </a:cxn>
                <a:cxn ang="0">
                  <a:pos x="connsiteX2" y="connsiteY2"/>
                </a:cxn>
                <a:cxn ang="0">
                  <a:pos x="connsiteX3" y="connsiteY3"/>
                </a:cxn>
              </a:cxnLst>
              <a:rect l="l" t="t" r="r" b="b"/>
              <a:pathLst>
                <a:path w="20873" h="22123">
                  <a:moveTo>
                    <a:pt x="20834" y="11831"/>
                  </a:moveTo>
                  <a:cubicBezTo>
                    <a:pt x="21265" y="6991"/>
                    <a:pt x="18146" y="215"/>
                    <a:pt x="10186" y="0"/>
                  </a:cubicBezTo>
                  <a:cubicBezTo>
                    <a:pt x="506" y="753"/>
                    <a:pt x="-2720" y="11939"/>
                    <a:pt x="2442" y="18284"/>
                  </a:cubicBezTo>
                  <a:cubicBezTo>
                    <a:pt x="8573" y="25706"/>
                    <a:pt x="20082" y="21726"/>
                    <a:pt x="20834"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1" name="任意多边形: 形状 1338">
              <a:extLst>
                <a:ext uri="{FF2B5EF4-FFF2-40B4-BE49-F238E27FC236}">
                  <a16:creationId xmlns:a16="http://schemas.microsoft.com/office/drawing/2014/main" xmlns="" id="{73347CB0-DC2A-401F-ADA2-8708F83F111A}"/>
                </a:ext>
              </a:extLst>
            </p:cNvPr>
            <p:cNvSpPr/>
            <p:nvPr/>
          </p:nvSpPr>
          <p:spPr>
            <a:xfrm>
              <a:off x="768636" y="3831365"/>
              <a:ext cx="87952" cy="93242"/>
            </a:xfrm>
            <a:custGeom>
              <a:avLst/>
              <a:gdLst>
                <a:gd name="connsiteX0" fmla="*/ 2490 w 20814"/>
                <a:gd name="connsiteY0" fmla="*/ 18284 h 22066"/>
                <a:gd name="connsiteX1" fmla="*/ 20775 w 20814"/>
                <a:gd name="connsiteY1" fmla="*/ 11724 h 22066"/>
                <a:gd name="connsiteX2" fmla="*/ 10234 w 20814"/>
                <a:gd name="connsiteY2" fmla="*/ 0 h 22066"/>
                <a:gd name="connsiteX3" fmla="*/ 2490 w 20814"/>
                <a:gd name="connsiteY3" fmla="*/ 18284 h 22066"/>
              </a:gdLst>
              <a:ahLst/>
              <a:cxnLst>
                <a:cxn ang="0">
                  <a:pos x="connsiteX0" y="connsiteY0"/>
                </a:cxn>
                <a:cxn ang="0">
                  <a:pos x="connsiteX1" y="connsiteY1"/>
                </a:cxn>
                <a:cxn ang="0">
                  <a:pos x="connsiteX2" y="connsiteY2"/>
                </a:cxn>
                <a:cxn ang="0">
                  <a:pos x="connsiteX3" y="connsiteY3"/>
                </a:cxn>
              </a:cxnLst>
              <a:rect l="l" t="t" r="r" b="b"/>
              <a:pathLst>
                <a:path w="20814" h="22066">
                  <a:moveTo>
                    <a:pt x="2490" y="18284"/>
                  </a:moveTo>
                  <a:cubicBezTo>
                    <a:pt x="8513" y="25706"/>
                    <a:pt x="20022" y="21511"/>
                    <a:pt x="20775" y="11724"/>
                  </a:cubicBezTo>
                  <a:cubicBezTo>
                    <a:pt x="21205" y="6884"/>
                    <a:pt x="18193" y="108"/>
                    <a:pt x="10234" y="0"/>
                  </a:cubicBezTo>
                  <a:cubicBezTo>
                    <a:pt x="554" y="753"/>
                    <a:pt x="-2780" y="11939"/>
                    <a:pt x="2490" y="182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2" name="任意多边形: 形状 1339">
              <a:extLst>
                <a:ext uri="{FF2B5EF4-FFF2-40B4-BE49-F238E27FC236}">
                  <a16:creationId xmlns:a16="http://schemas.microsoft.com/office/drawing/2014/main" xmlns="" id="{E7922940-F9F1-4ED0-9E20-9EA33E542858}"/>
                </a:ext>
              </a:extLst>
            </p:cNvPr>
            <p:cNvSpPr/>
            <p:nvPr/>
          </p:nvSpPr>
          <p:spPr>
            <a:xfrm>
              <a:off x="1103638" y="3816369"/>
              <a:ext cx="86545" cy="93694"/>
            </a:xfrm>
            <a:custGeom>
              <a:avLst/>
              <a:gdLst>
                <a:gd name="connsiteX0" fmla="*/ 10116 w 20481"/>
                <a:gd name="connsiteY0" fmla="*/ 0 h 22173"/>
                <a:gd name="connsiteX1" fmla="*/ 2372 w 20481"/>
                <a:gd name="connsiteY1" fmla="*/ 18500 h 22173"/>
                <a:gd name="connsiteX2" fmla="*/ 20442 w 20481"/>
                <a:gd name="connsiteY2" fmla="*/ 11724 h 22173"/>
                <a:gd name="connsiteX3" fmla="*/ 10116 w 20481"/>
                <a:gd name="connsiteY3" fmla="*/ 0 h 22173"/>
              </a:gdLst>
              <a:ahLst/>
              <a:cxnLst>
                <a:cxn ang="0">
                  <a:pos x="connsiteX0" y="connsiteY0"/>
                </a:cxn>
                <a:cxn ang="0">
                  <a:pos x="connsiteX1" y="connsiteY1"/>
                </a:cxn>
                <a:cxn ang="0">
                  <a:pos x="connsiteX2" y="connsiteY2"/>
                </a:cxn>
                <a:cxn ang="0">
                  <a:pos x="connsiteX3" y="connsiteY3"/>
                </a:cxn>
              </a:cxnLst>
              <a:rect l="l" t="t" r="r" b="b"/>
              <a:pathLst>
                <a:path w="20481" h="22173">
                  <a:moveTo>
                    <a:pt x="10116" y="0"/>
                  </a:moveTo>
                  <a:cubicBezTo>
                    <a:pt x="544" y="968"/>
                    <a:pt x="-2683" y="12154"/>
                    <a:pt x="2372" y="18500"/>
                  </a:cubicBezTo>
                  <a:cubicBezTo>
                    <a:pt x="8288" y="25813"/>
                    <a:pt x="19581" y="21511"/>
                    <a:pt x="20442" y="11724"/>
                  </a:cubicBezTo>
                  <a:cubicBezTo>
                    <a:pt x="20872" y="6884"/>
                    <a:pt x="17860" y="0"/>
                    <a:pt x="101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3" name="任意多边形: 形状 1340">
              <a:extLst>
                <a:ext uri="{FF2B5EF4-FFF2-40B4-BE49-F238E27FC236}">
                  <a16:creationId xmlns:a16="http://schemas.microsoft.com/office/drawing/2014/main" xmlns="" id="{CA070C44-54C9-471C-9EC3-AFF9BA9AE4F8}"/>
                </a:ext>
              </a:extLst>
            </p:cNvPr>
            <p:cNvSpPr/>
            <p:nvPr/>
          </p:nvSpPr>
          <p:spPr>
            <a:xfrm>
              <a:off x="1433260" y="3798638"/>
              <a:ext cx="84613" cy="93352"/>
            </a:xfrm>
            <a:custGeom>
              <a:avLst/>
              <a:gdLst>
                <a:gd name="connsiteX0" fmla="*/ 19983 w 20024"/>
                <a:gd name="connsiteY0" fmla="*/ 11510 h 22092"/>
                <a:gd name="connsiteX1" fmla="*/ 9873 w 20024"/>
                <a:gd name="connsiteY1" fmla="*/ 1 h 22092"/>
                <a:gd name="connsiteX2" fmla="*/ 2237 w 20024"/>
                <a:gd name="connsiteY2" fmla="*/ 18501 h 22092"/>
                <a:gd name="connsiteX3" fmla="*/ 19983 w 20024"/>
                <a:gd name="connsiteY3" fmla="*/ 11510 h 22092"/>
              </a:gdLst>
              <a:ahLst/>
              <a:cxnLst>
                <a:cxn ang="0">
                  <a:pos x="connsiteX0" y="connsiteY0"/>
                </a:cxn>
                <a:cxn ang="0">
                  <a:pos x="connsiteX1" y="connsiteY1"/>
                </a:cxn>
                <a:cxn ang="0">
                  <a:pos x="connsiteX2" y="connsiteY2"/>
                </a:cxn>
                <a:cxn ang="0">
                  <a:pos x="connsiteX3" y="connsiteY3"/>
                </a:cxn>
              </a:cxnLst>
              <a:rect l="l" t="t" r="r" b="b"/>
              <a:pathLst>
                <a:path w="20024" h="22092">
                  <a:moveTo>
                    <a:pt x="19983" y="11510"/>
                  </a:moveTo>
                  <a:cubicBezTo>
                    <a:pt x="20414" y="6670"/>
                    <a:pt x="17509" y="-106"/>
                    <a:pt x="9873" y="1"/>
                  </a:cubicBezTo>
                  <a:cubicBezTo>
                    <a:pt x="623" y="1077"/>
                    <a:pt x="-2603" y="12263"/>
                    <a:pt x="2237" y="18501"/>
                  </a:cubicBezTo>
                  <a:cubicBezTo>
                    <a:pt x="8045" y="25707"/>
                    <a:pt x="19230" y="21405"/>
                    <a:pt x="19983" y="115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4" name="任意多边形: 形状 1341">
              <a:extLst>
                <a:ext uri="{FF2B5EF4-FFF2-40B4-BE49-F238E27FC236}">
                  <a16:creationId xmlns:a16="http://schemas.microsoft.com/office/drawing/2014/main" xmlns="" id="{6C59FB8B-B97D-4217-9891-EF31A238A8AA}"/>
                </a:ext>
              </a:extLst>
            </p:cNvPr>
            <p:cNvSpPr/>
            <p:nvPr/>
          </p:nvSpPr>
          <p:spPr>
            <a:xfrm>
              <a:off x="1754849" y="3776821"/>
              <a:ext cx="82010" cy="93669"/>
            </a:xfrm>
            <a:custGeom>
              <a:avLst/>
              <a:gdLst>
                <a:gd name="connsiteX0" fmla="*/ 9595 w 19408"/>
                <a:gd name="connsiteY0" fmla="*/ 1 h 22167"/>
                <a:gd name="connsiteX1" fmla="*/ 2174 w 19408"/>
                <a:gd name="connsiteY1" fmla="*/ 18608 h 22167"/>
                <a:gd name="connsiteX2" fmla="*/ 19383 w 19408"/>
                <a:gd name="connsiteY2" fmla="*/ 11402 h 22167"/>
                <a:gd name="connsiteX3" fmla="*/ 9595 w 19408"/>
                <a:gd name="connsiteY3" fmla="*/ 1 h 22167"/>
              </a:gdLst>
              <a:ahLst/>
              <a:cxnLst>
                <a:cxn ang="0">
                  <a:pos x="connsiteX0" y="connsiteY0"/>
                </a:cxn>
                <a:cxn ang="0">
                  <a:pos x="connsiteX1" y="connsiteY1"/>
                </a:cxn>
                <a:cxn ang="0">
                  <a:pos x="connsiteX2" y="connsiteY2"/>
                </a:cxn>
                <a:cxn ang="0">
                  <a:pos x="connsiteX3" y="connsiteY3"/>
                </a:cxn>
              </a:cxnLst>
              <a:rect l="l" t="t" r="r" b="b"/>
              <a:pathLst>
                <a:path w="19408" h="22167">
                  <a:moveTo>
                    <a:pt x="9595" y="1"/>
                  </a:moveTo>
                  <a:cubicBezTo>
                    <a:pt x="668" y="1184"/>
                    <a:pt x="-2559" y="12478"/>
                    <a:pt x="2174" y="18608"/>
                  </a:cubicBezTo>
                  <a:cubicBezTo>
                    <a:pt x="7767" y="25815"/>
                    <a:pt x="18522" y="21405"/>
                    <a:pt x="19383" y="11402"/>
                  </a:cubicBezTo>
                  <a:cubicBezTo>
                    <a:pt x="19705" y="6562"/>
                    <a:pt x="17017" y="-106"/>
                    <a:pt x="9595"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5" name="任意多边形: 形状 1342">
              <a:extLst>
                <a:ext uri="{FF2B5EF4-FFF2-40B4-BE49-F238E27FC236}">
                  <a16:creationId xmlns:a16="http://schemas.microsoft.com/office/drawing/2014/main" xmlns="" id="{F6EA6EF5-433B-4280-8F34-D57190995296}"/>
                </a:ext>
              </a:extLst>
            </p:cNvPr>
            <p:cNvSpPr/>
            <p:nvPr/>
          </p:nvSpPr>
          <p:spPr>
            <a:xfrm>
              <a:off x="2061852" y="3751827"/>
              <a:ext cx="75888" cy="93804"/>
            </a:xfrm>
            <a:custGeom>
              <a:avLst/>
              <a:gdLst>
                <a:gd name="connsiteX0" fmla="*/ 9004 w 17959"/>
                <a:gd name="connsiteY0" fmla="*/ 1 h 22199"/>
                <a:gd name="connsiteX1" fmla="*/ 2659 w 17959"/>
                <a:gd name="connsiteY1" fmla="*/ 19469 h 22199"/>
                <a:gd name="connsiteX2" fmla="*/ 17931 w 17959"/>
                <a:gd name="connsiteY2" fmla="*/ 11402 h 22199"/>
                <a:gd name="connsiteX3" fmla="*/ 9004 w 17959"/>
                <a:gd name="connsiteY3" fmla="*/ 1 h 22199"/>
              </a:gdLst>
              <a:ahLst/>
              <a:cxnLst>
                <a:cxn ang="0">
                  <a:pos x="connsiteX0" y="connsiteY0"/>
                </a:cxn>
                <a:cxn ang="0">
                  <a:pos x="connsiteX1" y="connsiteY1"/>
                </a:cxn>
                <a:cxn ang="0">
                  <a:pos x="connsiteX2" y="connsiteY2"/>
                </a:cxn>
                <a:cxn ang="0">
                  <a:pos x="connsiteX3" y="connsiteY3"/>
                </a:cxn>
              </a:cxnLst>
              <a:rect l="l" t="t" r="r" b="b"/>
              <a:pathLst>
                <a:path w="17959" h="22199">
                  <a:moveTo>
                    <a:pt x="9004" y="1"/>
                  </a:moveTo>
                  <a:cubicBezTo>
                    <a:pt x="185" y="1292"/>
                    <a:pt x="-2612" y="13553"/>
                    <a:pt x="2659" y="19469"/>
                  </a:cubicBezTo>
                  <a:cubicBezTo>
                    <a:pt x="8036" y="25599"/>
                    <a:pt x="17179" y="20760"/>
                    <a:pt x="17931" y="11402"/>
                  </a:cubicBezTo>
                  <a:cubicBezTo>
                    <a:pt x="18254" y="6562"/>
                    <a:pt x="15780" y="-106"/>
                    <a:pt x="9004"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6" name="任意多边形: 形状 1343">
              <a:extLst>
                <a:ext uri="{FF2B5EF4-FFF2-40B4-BE49-F238E27FC236}">
                  <a16:creationId xmlns:a16="http://schemas.microsoft.com/office/drawing/2014/main" xmlns="" id="{DDE9CD04-5777-4DC7-A1C4-657964FC1253}"/>
                </a:ext>
              </a:extLst>
            </p:cNvPr>
            <p:cNvSpPr/>
            <p:nvPr/>
          </p:nvSpPr>
          <p:spPr>
            <a:xfrm>
              <a:off x="2342124" y="3725425"/>
              <a:ext cx="68408" cy="93745"/>
            </a:xfrm>
            <a:custGeom>
              <a:avLst/>
              <a:gdLst>
                <a:gd name="connsiteX0" fmla="*/ 8071 w 16189"/>
                <a:gd name="connsiteY0" fmla="*/ 11 h 22185"/>
                <a:gd name="connsiteX1" fmla="*/ 2371 w 16189"/>
                <a:gd name="connsiteY1" fmla="*/ 19479 h 22185"/>
                <a:gd name="connsiteX2" fmla="*/ 16138 w 16189"/>
                <a:gd name="connsiteY2" fmla="*/ 11304 h 22185"/>
                <a:gd name="connsiteX3" fmla="*/ 16138 w 16189"/>
                <a:gd name="connsiteY3" fmla="*/ 11304 h 22185"/>
                <a:gd name="connsiteX4" fmla="*/ 8071 w 16189"/>
                <a:gd name="connsiteY4" fmla="*/ 11 h 2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89" h="22185">
                  <a:moveTo>
                    <a:pt x="8071" y="11"/>
                  </a:moveTo>
                  <a:cubicBezTo>
                    <a:pt x="220" y="1409"/>
                    <a:pt x="-2361" y="13563"/>
                    <a:pt x="2371" y="19479"/>
                  </a:cubicBezTo>
                  <a:cubicBezTo>
                    <a:pt x="7211" y="25609"/>
                    <a:pt x="15493" y="20662"/>
                    <a:pt x="16138" y="11304"/>
                  </a:cubicBezTo>
                  <a:lnTo>
                    <a:pt x="16138" y="11304"/>
                  </a:lnTo>
                  <a:cubicBezTo>
                    <a:pt x="16568" y="6464"/>
                    <a:pt x="14310" y="-312"/>
                    <a:pt x="8071"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7" name="任意多边形: 形状 1344">
              <a:extLst>
                <a:ext uri="{FF2B5EF4-FFF2-40B4-BE49-F238E27FC236}">
                  <a16:creationId xmlns:a16="http://schemas.microsoft.com/office/drawing/2014/main" xmlns="" id="{C6704B2F-BE6B-49E2-9AD2-793732C86240}"/>
                </a:ext>
              </a:extLst>
            </p:cNvPr>
            <p:cNvSpPr/>
            <p:nvPr/>
          </p:nvSpPr>
          <p:spPr>
            <a:xfrm>
              <a:off x="2593758" y="3696362"/>
              <a:ext cx="60760" cy="93770"/>
            </a:xfrm>
            <a:custGeom>
              <a:avLst/>
              <a:gdLst>
                <a:gd name="connsiteX0" fmla="*/ 14345 w 14379"/>
                <a:gd name="connsiteY0" fmla="*/ 11298 h 22191"/>
                <a:gd name="connsiteX1" fmla="*/ 7247 w 14379"/>
                <a:gd name="connsiteY1" fmla="*/ 5 h 22191"/>
                <a:gd name="connsiteX2" fmla="*/ 2622 w 14379"/>
                <a:gd name="connsiteY2" fmla="*/ 20118 h 22191"/>
                <a:gd name="connsiteX3" fmla="*/ 14345 w 14379"/>
                <a:gd name="connsiteY3" fmla="*/ 11298 h 22191"/>
              </a:gdLst>
              <a:ahLst/>
              <a:cxnLst>
                <a:cxn ang="0">
                  <a:pos x="connsiteX0" y="connsiteY0"/>
                </a:cxn>
                <a:cxn ang="0">
                  <a:pos x="connsiteX1" y="connsiteY1"/>
                </a:cxn>
                <a:cxn ang="0">
                  <a:pos x="connsiteX2" y="connsiteY2"/>
                </a:cxn>
                <a:cxn ang="0">
                  <a:pos x="connsiteX3" y="connsiteY3"/>
                </a:cxn>
              </a:cxnLst>
              <a:rect l="l" t="t" r="r" b="b"/>
              <a:pathLst>
                <a:path w="14379" h="22191">
                  <a:moveTo>
                    <a:pt x="14345" y="11298"/>
                  </a:moveTo>
                  <a:cubicBezTo>
                    <a:pt x="14668" y="6458"/>
                    <a:pt x="12732" y="-210"/>
                    <a:pt x="7247" y="5"/>
                  </a:cubicBezTo>
                  <a:cubicBezTo>
                    <a:pt x="-175" y="1511"/>
                    <a:pt x="-2218" y="14740"/>
                    <a:pt x="2622" y="20118"/>
                  </a:cubicBezTo>
                  <a:cubicBezTo>
                    <a:pt x="7032" y="25281"/>
                    <a:pt x="13700" y="20225"/>
                    <a:pt x="14345" y="112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8" name="任意多边形: 形状 1345">
              <a:extLst>
                <a:ext uri="{FF2B5EF4-FFF2-40B4-BE49-F238E27FC236}">
                  <a16:creationId xmlns:a16="http://schemas.microsoft.com/office/drawing/2014/main" xmlns="" id="{CE825B17-2D9C-4895-B77B-ED13FBC682A4}"/>
                </a:ext>
              </a:extLst>
            </p:cNvPr>
            <p:cNvSpPr/>
            <p:nvPr/>
          </p:nvSpPr>
          <p:spPr>
            <a:xfrm>
              <a:off x="2815822" y="3666343"/>
              <a:ext cx="52782" cy="93483"/>
            </a:xfrm>
            <a:custGeom>
              <a:avLst/>
              <a:gdLst>
                <a:gd name="connsiteX0" fmla="*/ 6322 w 12491"/>
                <a:gd name="connsiteY0" fmla="*/ 11 h 22123"/>
                <a:gd name="connsiteX1" fmla="*/ 2665 w 12491"/>
                <a:gd name="connsiteY1" fmla="*/ 20769 h 22123"/>
                <a:gd name="connsiteX2" fmla="*/ 12452 w 12491"/>
                <a:gd name="connsiteY2" fmla="*/ 11197 h 22123"/>
                <a:gd name="connsiteX3" fmla="*/ 6322 w 12491"/>
                <a:gd name="connsiteY3" fmla="*/ 11 h 22123"/>
              </a:gdLst>
              <a:ahLst/>
              <a:cxnLst>
                <a:cxn ang="0">
                  <a:pos x="connsiteX0" y="connsiteY0"/>
                </a:cxn>
                <a:cxn ang="0">
                  <a:pos x="connsiteX1" y="connsiteY1"/>
                </a:cxn>
                <a:cxn ang="0">
                  <a:pos x="connsiteX2" y="connsiteY2"/>
                </a:cxn>
                <a:cxn ang="0">
                  <a:pos x="connsiteX3" y="connsiteY3"/>
                </a:cxn>
              </a:cxnLst>
              <a:rect l="l" t="t" r="r" b="b"/>
              <a:pathLst>
                <a:path w="12491" h="22123">
                  <a:moveTo>
                    <a:pt x="6322" y="11"/>
                  </a:moveTo>
                  <a:cubicBezTo>
                    <a:pt x="-454" y="1624"/>
                    <a:pt x="-1960" y="15929"/>
                    <a:pt x="2665" y="20769"/>
                  </a:cubicBezTo>
                  <a:cubicBezTo>
                    <a:pt x="6537" y="24749"/>
                    <a:pt x="11915" y="19479"/>
                    <a:pt x="12452" y="11197"/>
                  </a:cubicBezTo>
                  <a:cubicBezTo>
                    <a:pt x="12775" y="6465"/>
                    <a:pt x="11162" y="-312"/>
                    <a:pt x="6322"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9" name="任意多边形: 形状 1346">
              <a:extLst>
                <a:ext uri="{FF2B5EF4-FFF2-40B4-BE49-F238E27FC236}">
                  <a16:creationId xmlns:a16="http://schemas.microsoft.com/office/drawing/2014/main" xmlns="" id="{4628CACD-82C2-4F77-84B1-2DD141DBD509}"/>
                </a:ext>
              </a:extLst>
            </p:cNvPr>
            <p:cNvSpPr/>
            <p:nvPr/>
          </p:nvSpPr>
          <p:spPr>
            <a:xfrm>
              <a:off x="3007812" y="3634980"/>
              <a:ext cx="44876" cy="93787"/>
            </a:xfrm>
            <a:custGeom>
              <a:avLst/>
              <a:gdLst>
                <a:gd name="connsiteX0" fmla="*/ 10578 w 10620"/>
                <a:gd name="connsiteY0" fmla="*/ 11197 h 22195"/>
                <a:gd name="connsiteX1" fmla="*/ 5415 w 10620"/>
                <a:gd name="connsiteY1" fmla="*/ 11 h 22195"/>
                <a:gd name="connsiteX2" fmla="*/ 2296 w 10620"/>
                <a:gd name="connsiteY2" fmla="*/ 20770 h 22195"/>
                <a:gd name="connsiteX3" fmla="*/ 10578 w 10620"/>
                <a:gd name="connsiteY3" fmla="*/ 11197 h 22195"/>
              </a:gdLst>
              <a:ahLst/>
              <a:cxnLst>
                <a:cxn ang="0">
                  <a:pos x="connsiteX0" y="connsiteY0"/>
                </a:cxn>
                <a:cxn ang="0">
                  <a:pos x="connsiteX1" y="connsiteY1"/>
                </a:cxn>
                <a:cxn ang="0">
                  <a:pos x="connsiteX2" y="connsiteY2"/>
                </a:cxn>
                <a:cxn ang="0">
                  <a:pos x="connsiteX3" y="connsiteY3"/>
                </a:cxn>
              </a:cxnLst>
              <a:rect l="l" t="t" r="r" b="b"/>
              <a:pathLst>
                <a:path w="10620" h="22195">
                  <a:moveTo>
                    <a:pt x="10578" y="11197"/>
                  </a:moveTo>
                  <a:cubicBezTo>
                    <a:pt x="10900" y="6357"/>
                    <a:pt x="9395" y="-311"/>
                    <a:pt x="5415" y="11"/>
                  </a:cubicBezTo>
                  <a:cubicBezTo>
                    <a:pt x="-393" y="1732"/>
                    <a:pt x="-1684" y="16037"/>
                    <a:pt x="2296" y="20770"/>
                  </a:cubicBezTo>
                  <a:cubicBezTo>
                    <a:pt x="5630" y="24857"/>
                    <a:pt x="10147" y="19694"/>
                    <a:pt x="10578"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0" name="任意多边形: 形状 1347">
              <a:extLst>
                <a:ext uri="{FF2B5EF4-FFF2-40B4-BE49-F238E27FC236}">
                  <a16:creationId xmlns:a16="http://schemas.microsoft.com/office/drawing/2014/main" xmlns="" id="{41ADBD66-5549-419B-8E9B-AD4E8B19E9CF}"/>
                </a:ext>
              </a:extLst>
            </p:cNvPr>
            <p:cNvSpPr/>
            <p:nvPr/>
          </p:nvSpPr>
          <p:spPr>
            <a:xfrm>
              <a:off x="3168803" y="3602714"/>
              <a:ext cx="36970" cy="93880"/>
            </a:xfrm>
            <a:custGeom>
              <a:avLst/>
              <a:gdLst>
                <a:gd name="connsiteX0" fmla="*/ 8725 w 8749"/>
                <a:gd name="connsiteY0" fmla="*/ 11197 h 22217"/>
                <a:gd name="connsiteX1" fmla="*/ 8725 w 8749"/>
                <a:gd name="connsiteY1" fmla="*/ 11197 h 22217"/>
                <a:gd name="connsiteX2" fmla="*/ 4423 w 8749"/>
                <a:gd name="connsiteY2" fmla="*/ 11 h 22217"/>
                <a:gd name="connsiteX3" fmla="*/ 2164 w 8749"/>
                <a:gd name="connsiteY3" fmla="*/ 21307 h 22217"/>
                <a:gd name="connsiteX4" fmla="*/ 8725 w 8749"/>
                <a:gd name="connsiteY4" fmla="*/ 11197 h 22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9" h="22217">
                  <a:moveTo>
                    <a:pt x="8725" y="11197"/>
                  </a:moveTo>
                  <a:lnTo>
                    <a:pt x="8725" y="11197"/>
                  </a:lnTo>
                  <a:cubicBezTo>
                    <a:pt x="8940" y="6357"/>
                    <a:pt x="7757" y="-311"/>
                    <a:pt x="4423" y="11"/>
                  </a:cubicBezTo>
                  <a:cubicBezTo>
                    <a:pt x="-525" y="1840"/>
                    <a:pt x="-1385" y="17220"/>
                    <a:pt x="2164" y="21307"/>
                  </a:cubicBezTo>
                  <a:cubicBezTo>
                    <a:pt x="4960" y="24426"/>
                    <a:pt x="8295" y="19156"/>
                    <a:pt x="8725"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1" name="任意多边形: 形状 1348">
              <a:extLst>
                <a:ext uri="{FF2B5EF4-FFF2-40B4-BE49-F238E27FC236}">
                  <a16:creationId xmlns:a16="http://schemas.microsoft.com/office/drawing/2014/main" xmlns="" id="{5523AE1C-F362-4C54-972D-70C22DD96828}"/>
                </a:ext>
              </a:extLst>
            </p:cNvPr>
            <p:cNvSpPr/>
            <p:nvPr/>
          </p:nvSpPr>
          <p:spPr>
            <a:xfrm>
              <a:off x="3298622" y="3569534"/>
              <a:ext cx="28071" cy="93783"/>
            </a:xfrm>
            <a:custGeom>
              <a:avLst/>
              <a:gdLst>
                <a:gd name="connsiteX0" fmla="*/ 6612 w 6643"/>
                <a:gd name="connsiteY0" fmla="*/ 11197 h 22194"/>
                <a:gd name="connsiteX1" fmla="*/ 3385 w 6643"/>
                <a:gd name="connsiteY1" fmla="*/ 11 h 22194"/>
                <a:gd name="connsiteX2" fmla="*/ 1880 w 6643"/>
                <a:gd name="connsiteY2" fmla="*/ 21630 h 22194"/>
                <a:gd name="connsiteX3" fmla="*/ 6612 w 6643"/>
                <a:gd name="connsiteY3" fmla="*/ 11197 h 22194"/>
              </a:gdLst>
              <a:ahLst/>
              <a:cxnLst>
                <a:cxn ang="0">
                  <a:pos x="connsiteX0" y="connsiteY0"/>
                </a:cxn>
                <a:cxn ang="0">
                  <a:pos x="connsiteX1" y="connsiteY1"/>
                </a:cxn>
                <a:cxn ang="0">
                  <a:pos x="connsiteX2" y="connsiteY2"/>
                </a:cxn>
                <a:cxn ang="0">
                  <a:pos x="connsiteX3" y="connsiteY3"/>
                </a:cxn>
              </a:cxnLst>
              <a:rect l="l" t="t" r="r" b="b"/>
              <a:pathLst>
                <a:path w="6643" h="22194">
                  <a:moveTo>
                    <a:pt x="6612" y="11197"/>
                  </a:moveTo>
                  <a:cubicBezTo>
                    <a:pt x="6827" y="6357"/>
                    <a:pt x="5967" y="-311"/>
                    <a:pt x="3385" y="11"/>
                  </a:cubicBezTo>
                  <a:cubicBezTo>
                    <a:pt x="-594" y="1947"/>
                    <a:pt x="-1024" y="18511"/>
                    <a:pt x="1880" y="21630"/>
                  </a:cubicBezTo>
                  <a:cubicBezTo>
                    <a:pt x="3923" y="23996"/>
                    <a:pt x="6289" y="18618"/>
                    <a:pt x="6612"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2" name="任意多边形: 形状 1349">
              <a:extLst>
                <a:ext uri="{FF2B5EF4-FFF2-40B4-BE49-F238E27FC236}">
                  <a16:creationId xmlns:a16="http://schemas.microsoft.com/office/drawing/2014/main" xmlns="" id="{EDEBE77C-9ABB-4F53-9484-AEC7AC615131}"/>
                </a:ext>
              </a:extLst>
            </p:cNvPr>
            <p:cNvSpPr/>
            <p:nvPr/>
          </p:nvSpPr>
          <p:spPr>
            <a:xfrm>
              <a:off x="3395786" y="3536321"/>
              <a:ext cx="19573" cy="93766"/>
            </a:xfrm>
            <a:custGeom>
              <a:avLst/>
              <a:gdLst>
                <a:gd name="connsiteX0" fmla="*/ 2441 w 4632"/>
                <a:gd name="connsiteY0" fmla="*/ 20 h 22190"/>
                <a:gd name="connsiteX1" fmla="*/ 1473 w 4632"/>
                <a:gd name="connsiteY1" fmla="*/ 21961 h 22190"/>
                <a:gd name="connsiteX2" fmla="*/ 4592 w 4632"/>
                <a:gd name="connsiteY2" fmla="*/ 11206 h 22190"/>
                <a:gd name="connsiteX3" fmla="*/ 2441 w 4632"/>
                <a:gd name="connsiteY3" fmla="*/ 20 h 22190"/>
              </a:gdLst>
              <a:ahLst/>
              <a:cxnLst>
                <a:cxn ang="0">
                  <a:pos x="connsiteX0" y="connsiteY0"/>
                </a:cxn>
                <a:cxn ang="0">
                  <a:pos x="connsiteX1" y="connsiteY1"/>
                </a:cxn>
                <a:cxn ang="0">
                  <a:pos x="connsiteX2" y="connsiteY2"/>
                </a:cxn>
                <a:cxn ang="0">
                  <a:pos x="connsiteX3" y="connsiteY3"/>
                </a:cxn>
              </a:cxnLst>
              <a:rect l="l" t="t" r="r" b="b"/>
              <a:pathLst>
                <a:path w="4632" h="22190">
                  <a:moveTo>
                    <a:pt x="2441" y="20"/>
                  </a:moveTo>
                  <a:cubicBezTo>
                    <a:pt x="-570" y="2063"/>
                    <a:pt x="-678" y="19810"/>
                    <a:pt x="1473" y="21961"/>
                  </a:cubicBezTo>
                  <a:cubicBezTo>
                    <a:pt x="2871" y="23359"/>
                    <a:pt x="4377" y="18197"/>
                    <a:pt x="4592" y="11206"/>
                  </a:cubicBezTo>
                  <a:cubicBezTo>
                    <a:pt x="4807" y="6258"/>
                    <a:pt x="4162" y="-410"/>
                    <a:pt x="2441" y="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3" name="任意多边形: 形状 1350">
              <a:extLst>
                <a:ext uri="{FF2B5EF4-FFF2-40B4-BE49-F238E27FC236}">
                  <a16:creationId xmlns:a16="http://schemas.microsoft.com/office/drawing/2014/main" xmlns="" id="{1478F8A5-9EDC-40E3-9998-6A9DEC0D990B}"/>
                </a:ext>
              </a:extLst>
            </p:cNvPr>
            <p:cNvSpPr/>
            <p:nvPr/>
          </p:nvSpPr>
          <p:spPr>
            <a:xfrm>
              <a:off x="3459377" y="3502774"/>
              <a:ext cx="11363" cy="93622"/>
            </a:xfrm>
            <a:custGeom>
              <a:avLst/>
              <a:gdLst>
                <a:gd name="connsiteX0" fmla="*/ 1481 w 2689"/>
                <a:gd name="connsiteY0" fmla="*/ 0 h 22156"/>
                <a:gd name="connsiteX1" fmla="*/ 1051 w 2689"/>
                <a:gd name="connsiteY1" fmla="*/ 22157 h 22156"/>
                <a:gd name="connsiteX2" fmla="*/ 2664 w 2689"/>
                <a:gd name="connsiteY2" fmla="*/ 11186 h 22156"/>
                <a:gd name="connsiteX3" fmla="*/ 1589 w 2689"/>
                <a:gd name="connsiteY3" fmla="*/ 0 h 22156"/>
                <a:gd name="connsiteX4" fmla="*/ 1481 w 2689"/>
                <a:gd name="connsiteY4" fmla="*/ 0 h 2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 h="22156">
                  <a:moveTo>
                    <a:pt x="1481" y="0"/>
                  </a:moveTo>
                  <a:cubicBezTo>
                    <a:pt x="-240" y="2044"/>
                    <a:pt x="-562" y="21404"/>
                    <a:pt x="1051" y="22157"/>
                  </a:cubicBezTo>
                  <a:cubicBezTo>
                    <a:pt x="2019" y="21834"/>
                    <a:pt x="2557" y="15380"/>
                    <a:pt x="2664" y="11186"/>
                  </a:cubicBezTo>
                  <a:cubicBezTo>
                    <a:pt x="2772" y="6991"/>
                    <a:pt x="2557" y="430"/>
                    <a:pt x="1589" y="0"/>
                  </a:cubicBezTo>
                  <a:cubicBezTo>
                    <a:pt x="1589" y="0"/>
                    <a:pt x="1589" y="0"/>
                    <a:pt x="14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4" name="任意多边形: 形状 1351">
              <a:extLst>
                <a:ext uri="{FF2B5EF4-FFF2-40B4-BE49-F238E27FC236}">
                  <a16:creationId xmlns:a16="http://schemas.microsoft.com/office/drawing/2014/main" xmlns="" id="{B799CA31-5963-42CC-812C-EA9FF5D43E2F}"/>
                </a:ext>
              </a:extLst>
            </p:cNvPr>
            <p:cNvSpPr/>
            <p:nvPr/>
          </p:nvSpPr>
          <p:spPr>
            <a:xfrm>
              <a:off x="3490110" y="3469142"/>
              <a:ext cx="2793" cy="93622"/>
            </a:xfrm>
            <a:custGeom>
              <a:avLst/>
              <a:gdLst>
                <a:gd name="connsiteX0" fmla="*/ 447 w 661"/>
                <a:gd name="connsiteY0" fmla="*/ 0 h 22156"/>
                <a:gd name="connsiteX1" fmla="*/ 232 w 661"/>
                <a:gd name="connsiteY1" fmla="*/ 22156 h 22156"/>
                <a:gd name="connsiteX2" fmla="*/ 662 w 661"/>
                <a:gd name="connsiteY2" fmla="*/ 11186 h 22156"/>
                <a:gd name="connsiteX3" fmla="*/ 447 w 661"/>
                <a:gd name="connsiteY3" fmla="*/ 0 h 22156"/>
              </a:gdLst>
              <a:ahLst/>
              <a:cxnLst>
                <a:cxn ang="0">
                  <a:pos x="connsiteX0" y="connsiteY0"/>
                </a:cxn>
                <a:cxn ang="0">
                  <a:pos x="connsiteX1" y="connsiteY1"/>
                </a:cxn>
                <a:cxn ang="0">
                  <a:pos x="connsiteX2" y="connsiteY2"/>
                </a:cxn>
                <a:cxn ang="0">
                  <a:pos x="connsiteX3" y="connsiteY3"/>
                </a:cxn>
              </a:cxnLst>
              <a:rect l="l" t="t" r="r" b="b"/>
              <a:pathLst>
                <a:path w="661" h="22156">
                  <a:moveTo>
                    <a:pt x="447" y="0"/>
                  </a:moveTo>
                  <a:cubicBezTo>
                    <a:pt x="232" y="968"/>
                    <a:pt x="-306" y="20973"/>
                    <a:pt x="232" y="22156"/>
                  </a:cubicBezTo>
                  <a:cubicBezTo>
                    <a:pt x="447" y="20973"/>
                    <a:pt x="554" y="14412"/>
                    <a:pt x="662" y="11186"/>
                  </a:cubicBezTo>
                  <a:cubicBezTo>
                    <a:pt x="554" y="8820"/>
                    <a:pt x="662" y="753"/>
                    <a:pt x="44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0" name="任意多边形: 形状 1367">
              <a:extLst>
                <a:ext uri="{FF2B5EF4-FFF2-40B4-BE49-F238E27FC236}">
                  <a16:creationId xmlns:a16="http://schemas.microsoft.com/office/drawing/2014/main" xmlns="" id="{C32AD218-A935-44B3-A4D2-3732F4D0E72A}"/>
                </a:ext>
              </a:extLst>
            </p:cNvPr>
            <p:cNvSpPr/>
            <p:nvPr/>
          </p:nvSpPr>
          <p:spPr>
            <a:xfrm>
              <a:off x="282789" y="4021344"/>
              <a:ext cx="87947" cy="91725"/>
            </a:xfrm>
            <a:custGeom>
              <a:avLst/>
              <a:gdLst>
                <a:gd name="connsiteX0" fmla="*/ 20775 w 20813"/>
                <a:gd name="connsiteY0" fmla="*/ 11724 h 21707"/>
                <a:gd name="connsiteX1" fmla="*/ 10234 w 20813"/>
                <a:gd name="connsiteY1" fmla="*/ 0 h 21707"/>
                <a:gd name="connsiteX2" fmla="*/ 2490 w 20813"/>
                <a:gd name="connsiteY2" fmla="*/ 17854 h 21707"/>
                <a:gd name="connsiteX3" fmla="*/ 20775 w 20813"/>
                <a:gd name="connsiteY3" fmla="*/ 11724 h 21707"/>
              </a:gdLst>
              <a:ahLst/>
              <a:cxnLst>
                <a:cxn ang="0">
                  <a:pos x="connsiteX0" y="connsiteY0"/>
                </a:cxn>
                <a:cxn ang="0">
                  <a:pos x="connsiteX1" y="connsiteY1"/>
                </a:cxn>
                <a:cxn ang="0">
                  <a:pos x="connsiteX2" y="connsiteY2"/>
                </a:cxn>
                <a:cxn ang="0">
                  <a:pos x="connsiteX3" y="connsiteY3"/>
                </a:cxn>
              </a:cxnLst>
              <a:rect l="l" t="t" r="r" b="b"/>
              <a:pathLst>
                <a:path w="20813" h="21707">
                  <a:moveTo>
                    <a:pt x="20775" y="11724"/>
                  </a:moveTo>
                  <a:cubicBezTo>
                    <a:pt x="21205" y="6991"/>
                    <a:pt x="18086" y="215"/>
                    <a:pt x="10234" y="0"/>
                  </a:cubicBezTo>
                  <a:cubicBezTo>
                    <a:pt x="554" y="753"/>
                    <a:pt x="-2780" y="11616"/>
                    <a:pt x="2490" y="17854"/>
                  </a:cubicBezTo>
                  <a:cubicBezTo>
                    <a:pt x="8513" y="25276"/>
                    <a:pt x="20022" y="21296"/>
                    <a:pt x="20775"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1" name="任意多边形: 形状 1368">
              <a:extLst>
                <a:ext uri="{FF2B5EF4-FFF2-40B4-BE49-F238E27FC236}">
                  <a16:creationId xmlns:a16="http://schemas.microsoft.com/office/drawing/2014/main" xmlns="" id="{4DA80E1C-6175-4EA0-92DD-A65EC85C1775}"/>
                </a:ext>
              </a:extLst>
            </p:cNvPr>
            <p:cNvSpPr/>
            <p:nvPr/>
          </p:nvSpPr>
          <p:spPr>
            <a:xfrm>
              <a:off x="619971" y="4011798"/>
              <a:ext cx="88002" cy="91696"/>
            </a:xfrm>
            <a:custGeom>
              <a:avLst/>
              <a:gdLst>
                <a:gd name="connsiteX0" fmla="*/ 10246 w 20826"/>
                <a:gd name="connsiteY0" fmla="*/ 0 h 21700"/>
                <a:gd name="connsiteX1" fmla="*/ 2395 w 20826"/>
                <a:gd name="connsiteY1" fmla="*/ 17962 h 21700"/>
                <a:gd name="connsiteX2" fmla="*/ 20787 w 20826"/>
                <a:gd name="connsiteY2" fmla="*/ 11508 h 21700"/>
                <a:gd name="connsiteX3" fmla="*/ 10246 w 20826"/>
                <a:gd name="connsiteY3" fmla="*/ 0 h 21700"/>
              </a:gdLst>
              <a:ahLst/>
              <a:cxnLst>
                <a:cxn ang="0">
                  <a:pos x="connsiteX0" y="connsiteY0"/>
                </a:cxn>
                <a:cxn ang="0">
                  <a:pos x="connsiteX1" y="connsiteY1"/>
                </a:cxn>
                <a:cxn ang="0">
                  <a:pos x="connsiteX2" y="connsiteY2"/>
                </a:cxn>
                <a:cxn ang="0">
                  <a:pos x="connsiteX3" y="connsiteY3"/>
                </a:cxn>
              </a:cxnLst>
              <a:rect l="l" t="t" r="r" b="b"/>
              <a:pathLst>
                <a:path w="20826" h="21700">
                  <a:moveTo>
                    <a:pt x="10246" y="0"/>
                  </a:moveTo>
                  <a:cubicBezTo>
                    <a:pt x="674" y="860"/>
                    <a:pt x="-2768" y="11724"/>
                    <a:pt x="2395" y="17962"/>
                  </a:cubicBezTo>
                  <a:cubicBezTo>
                    <a:pt x="8418" y="25276"/>
                    <a:pt x="19819" y="21188"/>
                    <a:pt x="20787" y="11508"/>
                  </a:cubicBezTo>
                  <a:cubicBezTo>
                    <a:pt x="21217" y="6884"/>
                    <a:pt x="18205" y="215"/>
                    <a:pt x="1024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2" name="任意多边形: 形状 1369">
              <a:extLst>
                <a:ext uri="{FF2B5EF4-FFF2-40B4-BE49-F238E27FC236}">
                  <a16:creationId xmlns:a16="http://schemas.microsoft.com/office/drawing/2014/main" xmlns="" id="{279F9643-C5F7-454C-A0B1-29F6A576C570}"/>
                </a:ext>
              </a:extLst>
            </p:cNvPr>
            <p:cNvSpPr/>
            <p:nvPr/>
          </p:nvSpPr>
          <p:spPr>
            <a:xfrm>
              <a:off x="955526" y="3999071"/>
              <a:ext cx="86954" cy="91822"/>
            </a:xfrm>
            <a:custGeom>
              <a:avLst/>
              <a:gdLst>
                <a:gd name="connsiteX0" fmla="*/ 20538 w 20578"/>
                <a:gd name="connsiteY0" fmla="*/ 11509 h 21730"/>
                <a:gd name="connsiteX1" fmla="*/ 10212 w 20578"/>
                <a:gd name="connsiteY1" fmla="*/ 0 h 21730"/>
                <a:gd name="connsiteX2" fmla="*/ 2253 w 20578"/>
                <a:gd name="connsiteY2" fmla="*/ 18069 h 21730"/>
                <a:gd name="connsiteX3" fmla="*/ 20538 w 20578"/>
                <a:gd name="connsiteY3" fmla="*/ 11509 h 21730"/>
              </a:gdLst>
              <a:ahLst/>
              <a:cxnLst>
                <a:cxn ang="0">
                  <a:pos x="connsiteX0" y="connsiteY0"/>
                </a:cxn>
                <a:cxn ang="0">
                  <a:pos x="connsiteX1" y="connsiteY1"/>
                </a:cxn>
                <a:cxn ang="0">
                  <a:pos x="connsiteX2" y="connsiteY2"/>
                </a:cxn>
                <a:cxn ang="0">
                  <a:pos x="connsiteX3" y="connsiteY3"/>
                </a:cxn>
              </a:cxnLst>
              <a:rect l="l" t="t" r="r" b="b"/>
              <a:pathLst>
                <a:path w="20578" h="21730">
                  <a:moveTo>
                    <a:pt x="20538" y="11509"/>
                  </a:moveTo>
                  <a:cubicBezTo>
                    <a:pt x="20968" y="6776"/>
                    <a:pt x="18064" y="108"/>
                    <a:pt x="10212" y="0"/>
                  </a:cubicBezTo>
                  <a:cubicBezTo>
                    <a:pt x="747" y="968"/>
                    <a:pt x="-2694" y="11939"/>
                    <a:pt x="2253" y="18069"/>
                  </a:cubicBezTo>
                  <a:cubicBezTo>
                    <a:pt x="8169" y="25276"/>
                    <a:pt x="19570" y="21188"/>
                    <a:pt x="20538" y="115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3" name="任意多边形: 形状 1370">
              <a:extLst>
                <a:ext uri="{FF2B5EF4-FFF2-40B4-BE49-F238E27FC236}">
                  <a16:creationId xmlns:a16="http://schemas.microsoft.com/office/drawing/2014/main" xmlns="" id="{B46F8547-85A1-44E8-AD50-8EA22AEFD5E1}"/>
                </a:ext>
              </a:extLst>
            </p:cNvPr>
            <p:cNvSpPr/>
            <p:nvPr/>
          </p:nvSpPr>
          <p:spPr>
            <a:xfrm>
              <a:off x="1286936" y="3982257"/>
              <a:ext cx="85146" cy="92127"/>
            </a:xfrm>
            <a:custGeom>
              <a:avLst/>
              <a:gdLst>
                <a:gd name="connsiteX0" fmla="*/ 20086 w 20150"/>
                <a:gd name="connsiteY0" fmla="*/ 11401 h 21802"/>
                <a:gd name="connsiteX1" fmla="*/ 20086 w 20150"/>
                <a:gd name="connsiteY1" fmla="*/ 11401 h 21802"/>
                <a:gd name="connsiteX2" fmla="*/ 10191 w 20150"/>
                <a:gd name="connsiteY2" fmla="*/ 0 h 21802"/>
                <a:gd name="connsiteX3" fmla="*/ 2232 w 20150"/>
                <a:gd name="connsiteY3" fmla="*/ 18177 h 21802"/>
                <a:gd name="connsiteX4" fmla="*/ 20086 w 20150"/>
                <a:gd name="connsiteY4" fmla="*/ 11401 h 2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50" h="21802">
                  <a:moveTo>
                    <a:pt x="20086" y="11401"/>
                  </a:moveTo>
                  <a:lnTo>
                    <a:pt x="20086" y="11401"/>
                  </a:lnTo>
                  <a:cubicBezTo>
                    <a:pt x="20624" y="6668"/>
                    <a:pt x="17828" y="0"/>
                    <a:pt x="10191" y="0"/>
                  </a:cubicBezTo>
                  <a:cubicBezTo>
                    <a:pt x="834" y="1076"/>
                    <a:pt x="-2716" y="12046"/>
                    <a:pt x="2232" y="18177"/>
                  </a:cubicBezTo>
                  <a:cubicBezTo>
                    <a:pt x="7825" y="25383"/>
                    <a:pt x="19118" y="21188"/>
                    <a:pt x="20086"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4" name="任意多边形: 形状 1371">
              <a:extLst>
                <a:ext uri="{FF2B5EF4-FFF2-40B4-BE49-F238E27FC236}">
                  <a16:creationId xmlns:a16="http://schemas.microsoft.com/office/drawing/2014/main" xmlns="" id="{FFCE4845-B0FF-4E3C-B7CD-9DBA51C12331}"/>
                </a:ext>
              </a:extLst>
            </p:cNvPr>
            <p:cNvSpPr/>
            <p:nvPr/>
          </p:nvSpPr>
          <p:spPr>
            <a:xfrm>
              <a:off x="1611006" y="3962710"/>
              <a:ext cx="83227" cy="92034"/>
            </a:xfrm>
            <a:custGeom>
              <a:avLst/>
              <a:gdLst>
                <a:gd name="connsiteX0" fmla="*/ 9971 w 19696"/>
                <a:gd name="connsiteY0" fmla="*/ 1 h 21780"/>
                <a:gd name="connsiteX1" fmla="*/ 2119 w 19696"/>
                <a:gd name="connsiteY1" fmla="*/ 18286 h 21780"/>
                <a:gd name="connsiteX2" fmla="*/ 19651 w 19696"/>
                <a:gd name="connsiteY2" fmla="*/ 11295 h 21780"/>
                <a:gd name="connsiteX3" fmla="*/ 19651 w 19696"/>
                <a:gd name="connsiteY3" fmla="*/ 11295 h 21780"/>
                <a:gd name="connsiteX4" fmla="*/ 9971 w 19696"/>
                <a:gd name="connsiteY4" fmla="*/ 1 h 2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6" h="21780">
                  <a:moveTo>
                    <a:pt x="9971" y="1"/>
                  </a:moveTo>
                  <a:cubicBezTo>
                    <a:pt x="829" y="1077"/>
                    <a:pt x="-2613" y="12155"/>
                    <a:pt x="2119" y="18286"/>
                  </a:cubicBezTo>
                  <a:cubicBezTo>
                    <a:pt x="7605" y="25384"/>
                    <a:pt x="18575" y="20975"/>
                    <a:pt x="19651" y="11295"/>
                  </a:cubicBezTo>
                  <a:lnTo>
                    <a:pt x="19651" y="11295"/>
                  </a:lnTo>
                  <a:cubicBezTo>
                    <a:pt x="20081" y="6562"/>
                    <a:pt x="17500" y="-106"/>
                    <a:pt x="9971"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5" name="任意多边形: 形状 1372">
              <a:extLst>
                <a:ext uri="{FF2B5EF4-FFF2-40B4-BE49-F238E27FC236}">
                  <a16:creationId xmlns:a16="http://schemas.microsoft.com/office/drawing/2014/main" xmlns="" id="{8CDB4113-7A46-44FC-86E5-1144177C7255}"/>
                </a:ext>
              </a:extLst>
            </p:cNvPr>
            <p:cNvSpPr/>
            <p:nvPr/>
          </p:nvSpPr>
          <p:spPr>
            <a:xfrm>
              <a:off x="1925352" y="3939059"/>
              <a:ext cx="78947" cy="92165"/>
            </a:xfrm>
            <a:custGeom>
              <a:avLst/>
              <a:gdLst>
                <a:gd name="connsiteX0" fmla="*/ 18613 w 18683"/>
                <a:gd name="connsiteY0" fmla="*/ 11191 h 21811"/>
                <a:gd name="connsiteX1" fmla="*/ 9578 w 18683"/>
                <a:gd name="connsiteY1" fmla="*/ 5 h 21811"/>
                <a:gd name="connsiteX2" fmla="*/ 1942 w 18683"/>
                <a:gd name="connsiteY2" fmla="*/ 18397 h 21811"/>
                <a:gd name="connsiteX3" fmla="*/ 18613 w 18683"/>
                <a:gd name="connsiteY3" fmla="*/ 11191 h 21811"/>
              </a:gdLst>
              <a:ahLst/>
              <a:cxnLst>
                <a:cxn ang="0">
                  <a:pos x="connsiteX0" y="connsiteY0"/>
                </a:cxn>
                <a:cxn ang="0">
                  <a:pos x="connsiteX1" y="connsiteY1"/>
                </a:cxn>
                <a:cxn ang="0">
                  <a:pos x="connsiteX2" y="connsiteY2"/>
                </a:cxn>
                <a:cxn ang="0">
                  <a:pos x="connsiteX3" y="connsiteY3"/>
                </a:cxn>
              </a:cxnLst>
              <a:rect l="l" t="t" r="r" b="b"/>
              <a:pathLst>
                <a:path w="18683" h="21811">
                  <a:moveTo>
                    <a:pt x="18613" y="11191"/>
                  </a:moveTo>
                  <a:cubicBezTo>
                    <a:pt x="19151" y="6458"/>
                    <a:pt x="16677" y="-210"/>
                    <a:pt x="9578" y="5"/>
                  </a:cubicBezTo>
                  <a:cubicBezTo>
                    <a:pt x="866" y="1188"/>
                    <a:pt x="-2468" y="12266"/>
                    <a:pt x="1942" y="18397"/>
                  </a:cubicBezTo>
                  <a:cubicBezTo>
                    <a:pt x="7105" y="25388"/>
                    <a:pt x="17537" y="20978"/>
                    <a:pt x="18613" y="111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6" name="任意多边形: 形状 1373">
              <a:extLst>
                <a:ext uri="{FF2B5EF4-FFF2-40B4-BE49-F238E27FC236}">
                  <a16:creationId xmlns:a16="http://schemas.microsoft.com/office/drawing/2014/main" xmlns="" id="{F762D272-1260-4056-BE7E-0D4DDFDB9DDB}"/>
                </a:ext>
              </a:extLst>
            </p:cNvPr>
            <p:cNvSpPr/>
            <p:nvPr/>
          </p:nvSpPr>
          <p:spPr>
            <a:xfrm>
              <a:off x="2217325" y="3913608"/>
              <a:ext cx="71531" cy="91983"/>
            </a:xfrm>
            <a:custGeom>
              <a:avLst/>
              <a:gdLst>
                <a:gd name="connsiteX0" fmla="*/ 8888 w 16928"/>
                <a:gd name="connsiteY0" fmla="*/ 5 h 21768"/>
                <a:gd name="connsiteX1" fmla="*/ 2219 w 16928"/>
                <a:gd name="connsiteY1" fmla="*/ 19150 h 21768"/>
                <a:gd name="connsiteX2" fmla="*/ 16847 w 16928"/>
                <a:gd name="connsiteY2" fmla="*/ 11191 h 21768"/>
                <a:gd name="connsiteX3" fmla="*/ 8888 w 16928"/>
                <a:gd name="connsiteY3" fmla="*/ 5 h 21768"/>
              </a:gdLst>
              <a:ahLst/>
              <a:cxnLst>
                <a:cxn ang="0">
                  <a:pos x="connsiteX0" y="connsiteY0"/>
                </a:cxn>
                <a:cxn ang="0">
                  <a:pos x="connsiteX1" y="connsiteY1"/>
                </a:cxn>
                <a:cxn ang="0">
                  <a:pos x="connsiteX2" y="connsiteY2"/>
                </a:cxn>
                <a:cxn ang="0">
                  <a:pos x="connsiteX3" y="connsiteY3"/>
                </a:cxn>
              </a:cxnLst>
              <a:rect l="l" t="t" r="r" b="b"/>
              <a:pathLst>
                <a:path w="16928" h="21768">
                  <a:moveTo>
                    <a:pt x="8888" y="5"/>
                  </a:moveTo>
                  <a:cubicBezTo>
                    <a:pt x="606" y="1296"/>
                    <a:pt x="-2513" y="13342"/>
                    <a:pt x="2219" y="19150"/>
                  </a:cubicBezTo>
                  <a:cubicBezTo>
                    <a:pt x="7059" y="25066"/>
                    <a:pt x="15879" y="20333"/>
                    <a:pt x="16847" y="11191"/>
                  </a:cubicBezTo>
                  <a:cubicBezTo>
                    <a:pt x="17385" y="6351"/>
                    <a:pt x="15341" y="-210"/>
                    <a:pt x="888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7" name="任意多边形: 形状 1374">
              <a:extLst>
                <a:ext uri="{FF2B5EF4-FFF2-40B4-BE49-F238E27FC236}">
                  <a16:creationId xmlns:a16="http://schemas.microsoft.com/office/drawing/2014/main" xmlns="" id="{F100A6BE-1052-4DC2-92BD-E5280C72AD1E}"/>
                </a:ext>
              </a:extLst>
            </p:cNvPr>
            <p:cNvSpPr/>
            <p:nvPr/>
          </p:nvSpPr>
          <p:spPr>
            <a:xfrm>
              <a:off x="2480782" y="3885884"/>
              <a:ext cx="64440" cy="91881"/>
            </a:xfrm>
            <a:custGeom>
              <a:avLst/>
              <a:gdLst>
                <a:gd name="connsiteX0" fmla="*/ 15161 w 15250"/>
                <a:gd name="connsiteY0" fmla="*/ 11083 h 21744"/>
                <a:gd name="connsiteX1" fmla="*/ 8062 w 15250"/>
                <a:gd name="connsiteY1" fmla="*/ 5 h 21744"/>
                <a:gd name="connsiteX2" fmla="*/ 1932 w 15250"/>
                <a:gd name="connsiteY2" fmla="*/ 19150 h 21744"/>
                <a:gd name="connsiteX3" fmla="*/ 15161 w 15250"/>
                <a:gd name="connsiteY3" fmla="*/ 11083 h 21744"/>
              </a:gdLst>
              <a:ahLst/>
              <a:cxnLst>
                <a:cxn ang="0">
                  <a:pos x="connsiteX0" y="connsiteY0"/>
                </a:cxn>
                <a:cxn ang="0">
                  <a:pos x="connsiteX1" y="connsiteY1"/>
                </a:cxn>
                <a:cxn ang="0">
                  <a:pos x="connsiteX2" y="connsiteY2"/>
                </a:cxn>
                <a:cxn ang="0">
                  <a:pos x="connsiteX3" y="connsiteY3"/>
                </a:cxn>
              </a:cxnLst>
              <a:rect l="l" t="t" r="r" b="b"/>
              <a:pathLst>
                <a:path w="15250" h="21744">
                  <a:moveTo>
                    <a:pt x="15161" y="11083"/>
                  </a:moveTo>
                  <a:cubicBezTo>
                    <a:pt x="15699" y="6351"/>
                    <a:pt x="13870" y="-210"/>
                    <a:pt x="8062" y="5"/>
                  </a:cubicBezTo>
                  <a:cubicBezTo>
                    <a:pt x="641" y="1403"/>
                    <a:pt x="-2263" y="13450"/>
                    <a:pt x="1932" y="19150"/>
                  </a:cubicBezTo>
                  <a:cubicBezTo>
                    <a:pt x="6234" y="25066"/>
                    <a:pt x="14085" y="20226"/>
                    <a:pt x="15161"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8" name="任意多边形: 形状 1375">
              <a:extLst>
                <a:ext uri="{FF2B5EF4-FFF2-40B4-BE49-F238E27FC236}">
                  <a16:creationId xmlns:a16="http://schemas.microsoft.com/office/drawing/2014/main" xmlns="" id="{1D46F010-B52C-4081-973A-87A77431CE67}"/>
                </a:ext>
              </a:extLst>
            </p:cNvPr>
            <p:cNvSpPr/>
            <p:nvPr/>
          </p:nvSpPr>
          <p:spPr>
            <a:xfrm>
              <a:off x="2715684" y="3856313"/>
              <a:ext cx="56386" cy="92346"/>
            </a:xfrm>
            <a:custGeom>
              <a:avLst/>
              <a:gdLst>
                <a:gd name="connsiteX0" fmla="*/ 7218 w 13344"/>
                <a:gd name="connsiteY0" fmla="*/ 11 h 21854"/>
                <a:gd name="connsiteX1" fmla="*/ 2055 w 13344"/>
                <a:gd name="connsiteY1" fmla="*/ 19909 h 21854"/>
                <a:gd name="connsiteX2" fmla="*/ 13241 w 13344"/>
                <a:gd name="connsiteY2" fmla="*/ 11090 h 21854"/>
                <a:gd name="connsiteX3" fmla="*/ 13241 w 13344"/>
                <a:gd name="connsiteY3" fmla="*/ 11090 h 21854"/>
                <a:gd name="connsiteX4" fmla="*/ 7218 w 133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 h="21854">
                  <a:moveTo>
                    <a:pt x="7218" y="11"/>
                  </a:moveTo>
                  <a:cubicBezTo>
                    <a:pt x="335" y="1517"/>
                    <a:pt x="-2139" y="14532"/>
                    <a:pt x="2055" y="19909"/>
                  </a:cubicBezTo>
                  <a:cubicBezTo>
                    <a:pt x="5928" y="24857"/>
                    <a:pt x="12381" y="19802"/>
                    <a:pt x="13241" y="11090"/>
                  </a:cubicBezTo>
                  <a:lnTo>
                    <a:pt x="13241" y="11090"/>
                  </a:lnTo>
                  <a:cubicBezTo>
                    <a:pt x="13779" y="6250"/>
                    <a:pt x="12273" y="-311"/>
                    <a:pt x="721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9" name="任意多边形: 形状 1376">
              <a:extLst>
                <a:ext uri="{FF2B5EF4-FFF2-40B4-BE49-F238E27FC236}">
                  <a16:creationId xmlns:a16="http://schemas.microsoft.com/office/drawing/2014/main" xmlns="" id="{C1B9BC15-89FD-4B92-8BC9-504F8BBBCEFC}"/>
                </a:ext>
              </a:extLst>
            </p:cNvPr>
            <p:cNvSpPr/>
            <p:nvPr/>
          </p:nvSpPr>
          <p:spPr>
            <a:xfrm>
              <a:off x="2920579" y="3825411"/>
              <a:ext cx="48789" cy="92127"/>
            </a:xfrm>
            <a:custGeom>
              <a:avLst/>
              <a:gdLst>
                <a:gd name="connsiteX0" fmla="*/ 2074 w 11546"/>
                <a:gd name="connsiteY0" fmla="*/ 20447 h 21802"/>
                <a:gd name="connsiteX1" fmla="*/ 11431 w 11546"/>
                <a:gd name="connsiteY1" fmla="*/ 10982 h 21802"/>
                <a:gd name="connsiteX2" fmla="*/ 6269 w 11546"/>
                <a:gd name="connsiteY2" fmla="*/ 11 h 21802"/>
                <a:gd name="connsiteX3" fmla="*/ 2074 w 11546"/>
                <a:gd name="connsiteY3" fmla="*/ 20447 h 21802"/>
              </a:gdLst>
              <a:ahLst/>
              <a:cxnLst>
                <a:cxn ang="0">
                  <a:pos x="connsiteX0" y="connsiteY0"/>
                </a:cxn>
                <a:cxn ang="0">
                  <a:pos x="connsiteX1" y="connsiteY1"/>
                </a:cxn>
                <a:cxn ang="0">
                  <a:pos x="connsiteX2" y="connsiteY2"/>
                </a:cxn>
                <a:cxn ang="0">
                  <a:pos x="connsiteX3" y="connsiteY3"/>
                </a:cxn>
              </a:cxnLst>
              <a:rect l="l" t="t" r="r" b="b"/>
              <a:pathLst>
                <a:path w="11546" h="21802">
                  <a:moveTo>
                    <a:pt x="2074" y="20447"/>
                  </a:moveTo>
                  <a:cubicBezTo>
                    <a:pt x="5408" y="24427"/>
                    <a:pt x="10571" y="19156"/>
                    <a:pt x="11431" y="10982"/>
                  </a:cubicBezTo>
                  <a:cubicBezTo>
                    <a:pt x="11969" y="6250"/>
                    <a:pt x="10678" y="-311"/>
                    <a:pt x="6269" y="11"/>
                  </a:cubicBezTo>
                  <a:cubicBezTo>
                    <a:pt x="30" y="1625"/>
                    <a:pt x="-1906" y="15715"/>
                    <a:pt x="2074" y="2044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0" name="任意多边形: 形状 1377">
              <a:extLst>
                <a:ext uri="{FF2B5EF4-FFF2-40B4-BE49-F238E27FC236}">
                  <a16:creationId xmlns:a16="http://schemas.microsoft.com/office/drawing/2014/main" xmlns="" id="{F5D7B9B1-772E-46F9-97CD-2A1112547B1A}"/>
                </a:ext>
              </a:extLst>
            </p:cNvPr>
            <p:cNvSpPr/>
            <p:nvPr/>
          </p:nvSpPr>
          <p:spPr>
            <a:xfrm>
              <a:off x="3095105" y="3793597"/>
              <a:ext cx="40524" cy="92351"/>
            </a:xfrm>
            <a:custGeom>
              <a:avLst/>
              <a:gdLst>
                <a:gd name="connsiteX0" fmla="*/ 5408 w 9590"/>
                <a:gd name="connsiteY0" fmla="*/ 11 h 21855"/>
                <a:gd name="connsiteX1" fmla="*/ 1966 w 9590"/>
                <a:gd name="connsiteY1" fmla="*/ 20985 h 21855"/>
                <a:gd name="connsiteX2" fmla="*/ 9495 w 9590"/>
                <a:gd name="connsiteY2" fmla="*/ 11090 h 21855"/>
                <a:gd name="connsiteX3" fmla="*/ 9495 w 9590"/>
                <a:gd name="connsiteY3" fmla="*/ 11090 h 21855"/>
                <a:gd name="connsiteX4" fmla="*/ 5408 w 9590"/>
                <a:gd name="connsiteY4" fmla="*/ 11 h 21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21855">
                  <a:moveTo>
                    <a:pt x="5408" y="11"/>
                  </a:moveTo>
                  <a:cubicBezTo>
                    <a:pt x="-78" y="1732"/>
                    <a:pt x="-1691" y="16898"/>
                    <a:pt x="1966" y="20985"/>
                  </a:cubicBezTo>
                  <a:cubicBezTo>
                    <a:pt x="4762" y="23996"/>
                    <a:pt x="8742" y="18834"/>
                    <a:pt x="9495" y="11090"/>
                  </a:cubicBezTo>
                  <a:lnTo>
                    <a:pt x="9495" y="11090"/>
                  </a:lnTo>
                  <a:cubicBezTo>
                    <a:pt x="9925" y="6250"/>
                    <a:pt x="8957" y="-311"/>
                    <a:pt x="540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1" name="任意多边形: 形状 1378">
              <a:extLst>
                <a:ext uri="{FF2B5EF4-FFF2-40B4-BE49-F238E27FC236}">
                  <a16:creationId xmlns:a16="http://schemas.microsoft.com/office/drawing/2014/main" xmlns="" id="{7866E88B-580B-414E-B7D6-7F5247656896}"/>
                </a:ext>
              </a:extLst>
            </p:cNvPr>
            <p:cNvSpPr/>
            <p:nvPr/>
          </p:nvSpPr>
          <p:spPr>
            <a:xfrm>
              <a:off x="3237993" y="3760874"/>
              <a:ext cx="32723" cy="92346"/>
            </a:xfrm>
            <a:custGeom>
              <a:avLst/>
              <a:gdLst>
                <a:gd name="connsiteX0" fmla="*/ 4505 w 7744"/>
                <a:gd name="connsiteY0" fmla="*/ 11 h 21854"/>
                <a:gd name="connsiteX1" fmla="*/ 1493 w 7744"/>
                <a:gd name="connsiteY1" fmla="*/ 20985 h 21854"/>
                <a:gd name="connsiteX2" fmla="*/ 7624 w 7744"/>
                <a:gd name="connsiteY2" fmla="*/ 10982 h 21854"/>
                <a:gd name="connsiteX3" fmla="*/ 7624 w 7744"/>
                <a:gd name="connsiteY3" fmla="*/ 10982 h 21854"/>
                <a:gd name="connsiteX4" fmla="*/ 4505 w 77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21854">
                  <a:moveTo>
                    <a:pt x="4505" y="11"/>
                  </a:moveTo>
                  <a:cubicBezTo>
                    <a:pt x="95" y="1840"/>
                    <a:pt x="-1411" y="17005"/>
                    <a:pt x="1493" y="20985"/>
                  </a:cubicBezTo>
                  <a:cubicBezTo>
                    <a:pt x="3644" y="23996"/>
                    <a:pt x="6871" y="18834"/>
                    <a:pt x="7624" y="10982"/>
                  </a:cubicBezTo>
                  <a:lnTo>
                    <a:pt x="7624" y="10982"/>
                  </a:lnTo>
                  <a:cubicBezTo>
                    <a:pt x="8054" y="6250"/>
                    <a:pt x="7409" y="-311"/>
                    <a:pt x="4505"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2" name="任意多边形: 形状 1379">
              <a:extLst>
                <a:ext uri="{FF2B5EF4-FFF2-40B4-BE49-F238E27FC236}">
                  <a16:creationId xmlns:a16="http://schemas.microsoft.com/office/drawing/2014/main" xmlns="" id="{24C48294-711E-420A-BC06-CF451F646B55}"/>
                </a:ext>
              </a:extLst>
            </p:cNvPr>
            <p:cNvSpPr/>
            <p:nvPr/>
          </p:nvSpPr>
          <p:spPr>
            <a:xfrm>
              <a:off x="3349503" y="3727661"/>
              <a:ext cx="24111" cy="92574"/>
            </a:xfrm>
            <a:custGeom>
              <a:avLst/>
              <a:gdLst>
                <a:gd name="connsiteX0" fmla="*/ 5542 w 5706"/>
                <a:gd name="connsiteY0" fmla="*/ 10990 h 21908"/>
                <a:gd name="connsiteX1" fmla="*/ 3499 w 5706"/>
                <a:gd name="connsiteY1" fmla="*/ 20 h 21908"/>
                <a:gd name="connsiteX2" fmla="*/ 1132 w 5706"/>
                <a:gd name="connsiteY2" fmla="*/ 21423 h 21908"/>
                <a:gd name="connsiteX3" fmla="*/ 5542 w 5706"/>
                <a:gd name="connsiteY3" fmla="*/ 10990 h 21908"/>
              </a:gdLst>
              <a:ahLst/>
              <a:cxnLst>
                <a:cxn ang="0">
                  <a:pos x="connsiteX0" y="connsiteY0"/>
                </a:cxn>
                <a:cxn ang="0">
                  <a:pos x="connsiteX1" y="connsiteY1"/>
                </a:cxn>
                <a:cxn ang="0">
                  <a:pos x="connsiteX2" y="connsiteY2"/>
                </a:cxn>
                <a:cxn ang="0">
                  <a:pos x="connsiteX3" y="connsiteY3"/>
                </a:cxn>
              </a:cxnLst>
              <a:rect l="l" t="t" r="r" b="b"/>
              <a:pathLst>
                <a:path w="5706" h="21908">
                  <a:moveTo>
                    <a:pt x="5542" y="10990"/>
                  </a:moveTo>
                  <a:cubicBezTo>
                    <a:pt x="5972" y="6258"/>
                    <a:pt x="5650" y="-410"/>
                    <a:pt x="3499" y="20"/>
                  </a:cubicBezTo>
                  <a:cubicBezTo>
                    <a:pt x="164" y="1956"/>
                    <a:pt x="-1126" y="18304"/>
                    <a:pt x="1132" y="21423"/>
                  </a:cubicBezTo>
                  <a:cubicBezTo>
                    <a:pt x="2638" y="23574"/>
                    <a:pt x="4897" y="18304"/>
                    <a:pt x="5542" y="1099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3" name="任意多边形: 形状 1380">
              <a:extLst>
                <a:ext uri="{FF2B5EF4-FFF2-40B4-BE49-F238E27FC236}">
                  <a16:creationId xmlns:a16="http://schemas.microsoft.com/office/drawing/2014/main" xmlns="" id="{1BC2746C-2698-4367-8F80-52B1561A9D49}"/>
                </a:ext>
              </a:extLst>
            </p:cNvPr>
            <p:cNvSpPr/>
            <p:nvPr/>
          </p:nvSpPr>
          <p:spPr>
            <a:xfrm>
              <a:off x="3428361" y="3694481"/>
              <a:ext cx="15964" cy="92274"/>
            </a:xfrm>
            <a:custGeom>
              <a:avLst/>
              <a:gdLst>
                <a:gd name="connsiteX0" fmla="*/ 3551 w 3778"/>
                <a:gd name="connsiteY0" fmla="*/ 10991 h 21837"/>
                <a:gd name="connsiteX1" fmla="*/ 3551 w 3778"/>
                <a:gd name="connsiteY1" fmla="*/ 10991 h 21837"/>
                <a:gd name="connsiteX2" fmla="*/ 2583 w 3778"/>
                <a:gd name="connsiteY2" fmla="*/ 20 h 21837"/>
                <a:gd name="connsiteX3" fmla="*/ 647 w 3778"/>
                <a:gd name="connsiteY3" fmla="*/ 21639 h 21837"/>
                <a:gd name="connsiteX4" fmla="*/ 3551 w 3778"/>
                <a:gd name="connsiteY4" fmla="*/ 10991 h 21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8" h="21837">
                  <a:moveTo>
                    <a:pt x="3551" y="10991"/>
                  </a:moveTo>
                  <a:lnTo>
                    <a:pt x="3551" y="10991"/>
                  </a:lnTo>
                  <a:cubicBezTo>
                    <a:pt x="3982" y="6151"/>
                    <a:pt x="3874" y="-410"/>
                    <a:pt x="2583" y="20"/>
                  </a:cubicBezTo>
                  <a:cubicBezTo>
                    <a:pt x="217" y="2064"/>
                    <a:pt x="-751" y="19595"/>
                    <a:pt x="647" y="21639"/>
                  </a:cubicBezTo>
                  <a:cubicBezTo>
                    <a:pt x="1508" y="22929"/>
                    <a:pt x="3013" y="17767"/>
                    <a:pt x="3551" y="10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4" name="任意多边形: 形状 1381">
              <a:extLst>
                <a:ext uri="{FF2B5EF4-FFF2-40B4-BE49-F238E27FC236}">
                  <a16:creationId xmlns:a16="http://schemas.microsoft.com/office/drawing/2014/main" xmlns="" id="{BCD583A4-2C85-48F0-B3EA-71FCAF2223E9}"/>
                </a:ext>
              </a:extLst>
            </p:cNvPr>
            <p:cNvSpPr/>
            <p:nvPr/>
          </p:nvSpPr>
          <p:spPr>
            <a:xfrm>
              <a:off x="3472628" y="3660934"/>
              <a:ext cx="8582" cy="92258"/>
            </a:xfrm>
            <a:custGeom>
              <a:avLst/>
              <a:gdLst>
                <a:gd name="connsiteX0" fmla="*/ 1787 w 2031"/>
                <a:gd name="connsiteY0" fmla="*/ 0 h 21833"/>
                <a:gd name="connsiteX1" fmla="*/ 174 w 2031"/>
                <a:gd name="connsiteY1" fmla="*/ 21834 h 21833"/>
                <a:gd name="connsiteX2" fmla="*/ 281 w 2031"/>
                <a:gd name="connsiteY2" fmla="*/ 21834 h 21833"/>
                <a:gd name="connsiteX3" fmla="*/ 1679 w 2031"/>
                <a:gd name="connsiteY3" fmla="*/ 10971 h 21833"/>
                <a:gd name="connsiteX4" fmla="*/ 1895 w 2031"/>
                <a:gd name="connsiteY4" fmla="*/ 0 h 21833"/>
                <a:gd name="connsiteX5" fmla="*/ 1787 w 2031"/>
                <a:gd name="connsiteY5" fmla="*/ 0 h 2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 h="21833">
                  <a:moveTo>
                    <a:pt x="1787" y="0"/>
                  </a:moveTo>
                  <a:cubicBezTo>
                    <a:pt x="819" y="1828"/>
                    <a:pt x="-472" y="19790"/>
                    <a:pt x="174" y="21834"/>
                  </a:cubicBezTo>
                  <a:cubicBezTo>
                    <a:pt x="174" y="21834"/>
                    <a:pt x="281" y="21834"/>
                    <a:pt x="281" y="21834"/>
                  </a:cubicBezTo>
                  <a:cubicBezTo>
                    <a:pt x="819" y="20651"/>
                    <a:pt x="1464" y="14197"/>
                    <a:pt x="1679" y="10971"/>
                  </a:cubicBezTo>
                  <a:cubicBezTo>
                    <a:pt x="1895" y="7421"/>
                    <a:pt x="2217" y="1183"/>
                    <a:pt x="1895" y="0"/>
                  </a:cubicBezTo>
                  <a:cubicBezTo>
                    <a:pt x="1895" y="0"/>
                    <a:pt x="1787" y="0"/>
                    <a:pt x="17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3" name="任意多边形: 形状 1390">
              <a:extLst>
                <a:ext uri="{FF2B5EF4-FFF2-40B4-BE49-F238E27FC236}">
                  <a16:creationId xmlns:a16="http://schemas.microsoft.com/office/drawing/2014/main" xmlns="" id="{527F26DF-8754-4421-94D0-EB1EF006E4E4}"/>
                </a:ext>
              </a:extLst>
            </p:cNvPr>
            <p:cNvSpPr/>
            <p:nvPr/>
          </p:nvSpPr>
          <p:spPr>
            <a:xfrm>
              <a:off x="1101461" y="4196774"/>
              <a:ext cx="85763" cy="89384"/>
            </a:xfrm>
            <a:custGeom>
              <a:avLst/>
              <a:gdLst>
                <a:gd name="connsiteX0" fmla="*/ 10416 w 20296"/>
                <a:gd name="connsiteY0" fmla="*/ 0 h 21153"/>
                <a:gd name="connsiteX1" fmla="*/ 2134 w 20296"/>
                <a:gd name="connsiteY1" fmla="*/ 17639 h 21153"/>
                <a:gd name="connsiteX2" fmla="*/ 20204 w 20296"/>
                <a:gd name="connsiteY2" fmla="*/ 11078 h 21153"/>
                <a:gd name="connsiteX3" fmla="*/ 10416 w 20296"/>
                <a:gd name="connsiteY3" fmla="*/ 0 h 21153"/>
              </a:gdLst>
              <a:ahLst/>
              <a:cxnLst>
                <a:cxn ang="0">
                  <a:pos x="connsiteX0" y="connsiteY0"/>
                </a:cxn>
                <a:cxn ang="0">
                  <a:pos x="connsiteX1" y="connsiteY1"/>
                </a:cxn>
                <a:cxn ang="0">
                  <a:pos x="connsiteX2" y="connsiteY2"/>
                </a:cxn>
                <a:cxn ang="0">
                  <a:pos x="connsiteX3" y="connsiteY3"/>
                </a:cxn>
              </a:cxnLst>
              <a:rect l="l" t="t" r="r" b="b"/>
              <a:pathLst>
                <a:path w="20296" h="21153">
                  <a:moveTo>
                    <a:pt x="10416" y="0"/>
                  </a:moveTo>
                  <a:cubicBezTo>
                    <a:pt x="951" y="968"/>
                    <a:pt x="-2706" y="11724"/>
                    <a:pt x="2134" y="17639"/>
                  </a:cubicBezTo>
                  <a:cubicBezTo>
                    <a:pt x="7727" y="24630"/>
                    <a:pt x="19021" y="20543"/>
                    <a:pt x="20204" y="11078"/>
                  </a:cubicBezTo>
                  <a:cubicBezTo>
                    <a:pt x="20849" y="6453"/>
                    <a:pt x="18160" y="0"/>
                    <a:pt x="104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4" name="任意多边形: 形状 1391">
              <a:extLst>
                <a:ext uri="{FF2B5EF4-FFF2-40B4-BE49-F238E27FC236}">
                  <a16:creationId xmlns:a16="http://schemas.microsoft.com/office/drawing/2014/main" xmlns="" id="{717776A6-9745-4499-B804-AC382234B8AD}"/>
                </a:ext>
              </a:extLst>
            </p:cNvPr>
            <p:cNvSpPr/>
            <p:nvPr/>
          </p:nvSpPr>
          <p:spPr>
            <a:xfrm>
              <a:off x="1427982" y="4178596"/>
              <a:ext cx="83760" cy="89714"/>
            </a:xfrm>
            <a:custGeom>
              <a:avLst/>
              <a:gdLst>
                <a:gd name="connsiteX0" fmla="*/ 19727 w 19822"/>
                <a:gd name="connsiteY0" fmla="*/ 11078 h 21231"/>
                <a:gd name="connsiteX1" fmla="*/ 19727 w 19822"/>
                <a:gd name="connsiteY1" fmla="*/ 11078 h 21231"/>
                <a:gd name="connsiteX2" fmla="*/ 10262 w 19822"/>
                <a:gd name="connsiteY2" fmla="*/ 0 h 21231"/>
                <a:gd name="connsiteX3" fmla="*/ 1980 w 19822"/>
                <a:gd name="connsiteY3" fmla="*/ 17747 h 21231"/>
                <a:gd name="connsiteX4" fmla="*/ 19727 w 19822"/>
                <a:gd name="connsiteY4" fmla="*/ 11078 h 21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2" h="21231">
                  <a:moveTo>
                    <a:pt x="19727" y="11078"/>
                  </a:moveTo>
                  <a:lnTo>
                    <a:pt x="19727" y="11078"/>
                  </a:lnTo>
                  <a:cubicBezTo>
                    <a:pt x="20373" y="6453"/>
                    <a:pt x="17791" y="0"/>
                    <a:pt x="10262" y="0"/>
                  </a:cubicBezTo>
                  <a:cubicBezTo>
                    <a:pt x="1120" y="1076"/>
                    <a:pt x="-2644" y="11831"/>
                    <a:pt x="1980" y="17747"/>
                  </a:cubicBezTo>
                  <a:cubicBezTo>
                    <a:pt x="7358" y="24738"/>
                    <a:pt x="18437" y="20543"/>
                    <a:pt x="19727"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5" name="任意多边形: 形状 1392">
              <a:extLst>
                <a:ext uri="{FF2B5EF4-FFF2-40B4-BE49-F238E27FC236}">
                  <a16:creationId xmlns:a16="http://schemas.microsoft.com/office/drawing/2014/main" xmlns="" id="{53DD981F-CC25-4D85-BD2A-4E7A70B5192F}"/>
                </a:ext>
              </a:extLst>
            </p:cNvPr>
            <p:cNvSpPr/>
            <p:nvPr/>
          </p:nvSpPr>
          <p:spPr>
            <a:xfrm>
              <a:off x="1745773" y="4157227"/>
              <a:ext cx="81410" cy="89726"/>
            </a:xfrm>
            <a:custGeom>
              <a:avLst/>
              <a:gdLst>
                <a:gd name="connsiteX0" fmla="*/ 10130 w 19266"/>
                <a:gd name="connsiteY0" fmla="*/ 1 h 21234"/>
                <a:gd name="connsiteX1" fmla="*/ 1848 w 19266"/>
                <a:gd name="connsiteY1" fmla="*/ 17856 h 21234"/>
                <a:gd name="connsiteX2" fmla="*/ 19165 w 19266"/>
                <a:gd name="connsiteY2" fmla="*/ 10972 h 21234"/>
                <a:gd name="connsiteX3" fmla="*/ 19165 w 19266"/>
                <a:gd name="connsiteY3" fmla="*/ 10972 h 21234"/>
                <a:gd name="connsiteX4" fmla="*/ 10130 w 19266"/>
                <a:gd name="connsiteY4" fmla="*/ 1 h 2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66" h="21234">
                  <a:moveTo>
                    <a:pt x="10130" y="1"/>
                  </a:moveTo>
                  <a:cubicBezTo>
                    <a:pt x="1203" y="1184"/>
                    <a:pt x="-2562" y="11940"/>
                    <a:pt x="1848" y="17856"/>
                  </a:cubicBezTo>
                  <a:cubicBezTo>
                    <a:pt x="6903" y="24739"/>
                    <a:pt x="17766" y="20437"/>
                    <a:pt x="19165" y="10972"/>
                  </a:cubicBezTo>
                  <a:lnTo>
                    <a:pt x="19165" y="10972"/>
                  </a:lnTo>
                  <a:cubicBezTo>
                    <a:pt x="19810" y="6347"/>
                    <a:pt x="17444" y="-106"/>
                    <a:pt x="10130"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6" name="任意多边形: 形状 1393">
              <a:extLst>
                <a:ext uri="{FF2B5EF4-FFF2-40B4-BE49-F238E27FC236}">
                  <a16:creationId xmlns:a16="http://schemas.microsoft.com/office/drawing/2014/main" xmlns="" id="{AC772676-25C4-4D06-A028-CA10D59A005A}"/>
                </a:ext>
              </a:extLst>
            </p:cNvPr>
            <p:cNvSpPr/>
            <p:nvPr/>
          </p:nvSpPr>
          <p:spPr>
            <a:xfrm>
              <a:off x="2049539" y="4133124"/>
              <a:ext cx="75528" cy="89756"/>
            </a:xfrm>
            <a:custGeom>
              <a:avLst/>
              <a:gdLst>
                <a:gd name="connsiteX0" fmla="*/ 17727 w 17874"/>
                <a:gd name="connsiteY0" fmla="*/ 10868 h 21241"/>
                <a:gd name="connsiteX1" fmla="*/ 9660 w 17874"/>
                <a:gd name="connsiteY1" fmla="*/ 5 h 21241"/>
                <a:gd name="connsiteX2" fmla="*/ 1593 w 17874"/>
                <a:gd name="connsiteY2" fmla="*/ 17967 h 21241"/>
                <a:gd name="connsiteX3" fmla="*/ 17727 w 17874"/>
                <a:gd name="connsiteY3" fmla="*/ 10868 h 21241"/>
              </a:gdLst>
              <a:ahLst/>
              <a:cxnLst>
                <a:cxn ang="0">
                  <a:pos x="connsiteX0" y="connsiteY0"/>
                </a:cxn>
                <a:cxn ang="0">
                  <a:pos x="connsiteX1" y="connsiteY1"/>
                </a:cxn>
                <a:cxn ang="0">
                  <a:pos x="connsiteX2" y="connsiteY2"/>
                </a:cxn>
                <a:cxn ang="0">
                  <a:pos x="connsiteX3" y="connsiteY3"/>
                </a:cxn>
              </a:cxnLst>
              <a:rect l="l" t="t" r="r" b="b"/>
              <a:pathLst>
                <a:path w="17874" h="21241">
                  <a:moveTo>
                    <a:pt x="17727" y="10868"/>
                  </a:moveTo>
                  <a:cubicBezTo>
                    <a:pt x="18480" y="6243"/>
                    <a:pt x="16436" y="-210"/>
                    <a:pt x="9660" y="5"/>
                  </a:cubicBezTo>
                  <a:cubicBezTo>
                    <a:pt x="1378" y="1188"/>
                    <a:pt x="-2386" y="12051"/>
                    <a:pt x="1593" y="17967"/>
                  </a:cubicBezTo>
                  <a:cubicBezTo>
                    <a:pt x="6218" y="24743"/>
                    <a:pt x="16329" y="20333"/>
                    <a:pt x="17727"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7" name="任意多边形: 形状 1394">
              <a:extLst>
                <a:ext uri="{FF2B5EF4-FFF2-40B4-BE49-F238E27FC236}">
                  <a16:creationId xmlns:a16="http://schemas.microsoft.com/office/drawing/2014/main" xmlns="" id="{7AFDB5E4-889E-41FB-BF7C-BFAF4C20A678}"/>
                </a:ext>
              </a:extLst>
            </p:cNvPr>
            <p:cNvSpPr/>
            <p:nvPr/>
          </p:nvSpPr>
          <p:spPr>
            <a:xfrm>
              <a:off x="2327258" y="4106308"/>
              <a:ext cx="67850" cy="89887"/>
            </a:xfrm>
            <a:custGeom>
              <a:avLst/>
              <a:gdLst>
                <a:gd name="connsiteX0" fmla="*/ 15891 w 16057"/>
                <a:gd name="connsiteY0" fmla="*/ 10868 h 21272"/>
                <a:gd name="connsiteX1" fmla="*/ 8900 w 16057"/>
                <a:gd name="connsiteY1" fmla="*/ 5 h 21272"/>
                <a:gd name="connsiteX2" fmla="*/ 1802 w 16057"/>
                <a:gd name="connsiteY2" fmla="*/ 18720 h 21272"/>
                <a:gd name="connsiteX3" fmla="*/ 15891 w 16057"/>
                <a:gd name="connsiteY3" fmla="*/ 10868 h 21272"/>
              </a:gdLst>
              <a:ahLst/>
              <a:cxnLst>
                <a:cxn ang="0">
                  <a:pos x="connsiteX0" y="connsiteY0"/>
                </a:cxn>
                <a:cxn ang="0">
                  <a:pos x="connsiteX1" y="connsiteY1"/>
                </a:cxn>
                <a:cxn ang="0">
                  <a:pos x="connsiteX2" y="connsiteY2"/>
                </a:cxn>
                <a:cxn ang="0">
                  <a:pos x="connsiteX3" y="connsiteY3"/>
                </a:cxn>
              </a:cxnLst>
              <a:rect l="l" t="t" r="r" b="b"/>
              <a:pathLst>
                <a:path w="16057" h="21272">
                  <a:moveTo>
                    <a:pt x="15891" y="10868"/>
                  </a:moveTo>
                  <a:cubicBezTo>
                    <a:pt x="16644" y="6243"/>
                    <a:pt x="14923" y="-210"/>
                    <a:pt x="8900" y="5"/>
                  </a:cubicBezTo>
                  <a:cubicBezTo>
                    <a:pt x="1049" y="1404"/>
                    <a:pt x="-2393" y="13127"/>
                    <a:pt x="1802" y="18720"/>
                  </a:cubicBezTo>
                  <a:cubicBezTo>
                    <a:pt x="6104" y="24528"/>
                    <a:pt x="14493" y="19796"/>
                    <a:pt x="15891"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8" name="任意多边形: 形状 1395">
              <a:extLst>
                <a:ext uri="{FF2B5EF4-FFF2-40B4-BE49-F238E27FC236}">
                  <a16:creationId xmlns:a16="http://schemas.microsoft.com/office/drawing/2014/main" xmlns="" id="{9733C4AE-1BCF-4D83-8634-ECFCDB28A391}"/>
                </a:ext>
              </a:extLst>
            </p:cNvPr>
            <p:cNvSpPr/>
            <p:nvPr/>
          </p:nvSpPr>
          <p:spPr>
            <a:xfrm>
              <a:off x="2575875" y="4077676"/>
              <a:ext cx="60663" cy="90221"/>
            </a:xfrm>
            <a:custGeom>
              <a:avLst/>
              <a:gdLst>
                <a:gd name="connsiteX0" fmla="*/ 14168 w 14356"/>
                <a:gd name="connsiteY0" fmla="*/ 10868 h 21351"/>
                <a:gd name="connsiteX1" fmla="*/ 8145 w 14356"/>
                <a:gd name="connsiteY1" fmla="*/ 5 h 21351"/>
                <a:gd name="connsiteX2" fmla="*/ 1907 w 14356"/>
                <a:gd name="connsiteY2" fmla="*/ 19365 h 21351"/>
                <a:gd name="connsiteX3" fmla="*/ 14168 w 14356"/>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4356" h="21351">
                  <a:moveTo>
                    <a:pt x="14168" y="10868"/>
                  </a:moveTo>
                  <a:cubicBezTo>
                    <a:pt x="14921" y="6243"/>
                    <a:pt x="13523" y="-210"/>
                    <a:pt x="8145" y="5"/>
                  </a:cubicBezTo>
                  <a:cubicBezTo>
                    <a:pt x="724" y="1511"/>
                    <a:pt x="-2288" y="14203"/>
                    <a:pt x="1907" y="19365"/>
                  </a:cubicBezTo>
                  <a:cubicBezTo>
                    <a:pt x="5886" y="24313"/>
                    <a:pt x="12877" y="19473"/>
                    <a:pt x="14168"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9" name="任意多边形: 形状 1396">
              <a:extLst>
                <a:ext uri="{FF2B5EF4-FFF2-40B4-BE49-F238E27FC236}">
                  <a16:creationId xmlns:a16="http://schemas.microsoft.com/office/drawing/2014/main" xmlns="" id="{DD5C250B-A4D3-4CAE-8153-E86490040B23}"/>
                </a:ext>
              </a:extLst>
            </p:cNvPr>
            <p:cNvSpPr/>
            <p:nvPr/>
          </p:nvSpPr>
          <p:spPr>
            <a:xfrm>
              <a:off x="2795708" y="4048109"/>
              <a:ext cx="53205" cy="90339"/>
            </a:xfrm>
            <a:custGeom>
              <a:avLst/>
              <a:gdLst>
                <a:gd name="connsiteX0" fmla="*/ 12372 w 12591"/>
                <a:gd name="connsiteY0" fmla="*/ 10767 h 21379"/>
                <a:gd name="connsiteX1" fmla="*/ 7424 w 12591"/>
                <a:gd name="connsiteY1" fmla="*/ 12 h 21379"/>
                <a:gd name="connsiteX2" fmla="*/ 1509 w 12591"/>
                <a:gd name="connsiteY2" fmla="*/ 19479 h 21379"/>
                <a:gd name="connsiteX3" fmla="*/ 12372 w 12591"/>
                <a:gd name="connsiteY3" fmla="*/ 10767 h 21379"/>
              </a:gdLst>
              <a:ahLst/>
              <a:cxnLst>
                <a:cxn ang="0">
                  <a:pos x="connsiteX0" y="connsiteY0"/>
                </a:cxn>
                <a:cxn ang="0">
                  <a:pos x="connsiteX1" y="connsiteY1"/>
                </a:cxn>
                <a:cxn ang="0">
                  <a:pos x="connsiteX2" y="connsiteY2"/>
                </a:cxn>
                <a:cxn ang="0">
                  <a:pos x="connsiteX3" y="connsiteY3"/>
                </a:cxn>
              </a:cxnLst>
              <a:rect l="l" t="t" r="r" b="b"/>
              <a:pathLst>
                <a:path w="12591" h="21379">
                  <a:moveTo>
                    <a:pt x="12372" y="10767"/>
                  </a:moveTo>
                  <a:cubicBezTo>
                    <a:pt x="13125" y="6142"/>
                    <a:pt x="12049" y="-311"/>
                    <a:pt x="7424" y="12"/>
                  </a:cubicBezTo>
                  <a:cubicBezTo>
                    <a:pt x="971" y="1517"/>
                    <a:pt x="-2041" y="14209"/>
                    <a:pt x="1509" y="19479"/>
                  </a:cubicBezTo>
                  <a:cubicBezTo>
                    <a:pt x="4843" y="24319"/>
                    <a:pt x="10974" y="19372"/>
                    <a:pt x="12372"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0" name="任意多边形: 形状 1397">
              <a:extLst>
                <a:ext uri="{FF2B5EF4-FFF2-40B4-BE49-F238E27FC236}">
                  <a16:creationId xmlns:a16="http://schemas.microsoft.com/office/drawing/2014/main" xmlns="" id="{D68A6A70-1931-4568-BAF9-F91FF556C998}"/>
                </a:ext>
              </a:extLst>
            </p:cNvPr>
            <p:cNvSpPr/>
            <p:nvPr/>
          </p:nvSpPr>
          <p:spPr>
            <a:xfrm>
              <a:off x="2985454" y="4017203"/>
              <a:ext cx="45425" cy="90250"/>
            </a:xfrm>
            <a:custGeom>
              <a:avLst/>
              <a:gdLst>
                <a:gd name="connsiteX0" fmla="*/ 1456 w 10750"/>
                <a:gd name="connsiteY0" fmla="*/ 20017 h 21358"/>
                <a:gd name="connsiteX1" fmla="*/ 10491 w 10750"/>
                <a:gd name="connsiteY1" fmla="*/ 10767 h 21358"/>
                <a:gd name="connsiteX2" fmla="*/ 6511 w 10750"/>
                <a:gd name="connsiteY2" fmla="*/ 12 h 21358"/>
                <a:gd name="connsiteX3" fmla="*/ 1456 w 10750"/>
                <a:gd name="connsiteY3" fmla="*/ 20017 h 21358"/>
              </a:gdLst>
              <a:ahLst/>
              <a:cxnLst>
                <a:cxn ang="0">
                  <a:pos x="connsiteX0" y="connsiteY0"/>
                </a:cxn>
                <a:cxn ang="0">
                  <a:pos x="connsiteX1" y="connsiteY1"/>
                </a:cxn>
                <a:cxn ang="0">
                  <a:pos x="connsiteX2" y="connsiteY2"/>
                </a:cxn>
                <a:cxn ang="0">
                  <a:pos x="connsiteX3" y="connsiteY3"/>
                </a:cxn>
              </a:cxnLst>
              <a:rect l="l" t="t" r="r" b="b"/>
              <a:pathLst>
                <a:path w="10750" h="21358">
                  <a:moveTo>
                    <a:pt x="1456" y="20017"/>
                  </a:moveTo>
                  <a:cubicBezTo>
                    <a:pt x="4252" y="23889"/>
                    <a:pt x="9200" y="18941"/>
                    <a:pt x="10491" y="10767"/>
                  </a:cubicBezTo>
                  <a:cubicBezTo>
                    <a:pt x="11243" y="6142"/>
                    <a:pt x="10491" y="-311"/>
                    <a:pt x="6511" y="12"/>
                  </a:cubicBezTo>
                  <a:cubicBezTo>
                    <a:pt x="811" y="1625"/>
                    <a:pt x="-1878" y="15392"/>
                    <a:pt x="1456" y="200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1" name="任意多边形: 形状 1398">
              <a:extLst>
                <a:ext uri="{FF2B5EF4-FFF2-40B4-BE49-F238E27FC236}">
                  <a16:creationId xmlns:a16="http://schemas.microsoft.com/office/drawing/2014/main" xmlns="" id="{5BA5AB7F-496C-4C79-A738-EA5D2B67A5E9}"/>
                </a:ext>
              </a:extLst>
            </p:cNvPr>
            <p:cNvSpPr/>
            <p:nvPr/>
          </p:nvSpPr>
          <p:spPr>
            <a:xfrm>
              <a:off x="3144684" y="3984932"/>
              <a:ext cx="37790" cy="90538"/>
            </a:xfrm>
            <a:custGeom>
              <a:avLst/>
              <a:gdLst>
                <a:gd name="connsiteX0" fmla="*/ 8624 w 8943"/>
                <a:gd name="connsiteY0" fmla="*/ 10767 h 21426"/>
                <a:gd name="connsiteX1" fmla="*/ 8624 w 8943"/>
                <a:gd name="connsiteY1" fmla="*/ 10767 h 21426"/>
                <a:gd name="connsiteX2" fmla="*/ 5721 w 8943"/>
                <a:gd name="connsiteY2" fmla="*/ 12 h 21426"/>
                <a:gd name="connsiteX3" fmla="*/ 1311 w 8943"/>
                <a:gd name="connsiteY3" fmla="*/ 20555 h 21426"/>
                <a:gd name="connsiteX4" fmla="*/ 8624 w 8943"/>
                <a:gd name="connsiteY4" fmla="*/ 10767 h 2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3" h="21426">
                  <a:moveTo>
                    <a:pt x="8624" y="10767"/>
                  </a:moveTo>
                  <a:lnTo>
                    <a:pt x="8624" y="10767"/>
                  </a:lnTo>
                  <a:cubicBezTo>
                    <a:pt x="9377" y="6035"/>
                    <a:pt x="8947" y="-311"/>
                    <a:pt x="5721" y="12"/>
                  </a:cubicBezTo>
                  <a:cubicBezTo>
                    <a:pt x="773" y="1733"/>
                    <a:pt x="-1701" y="16575"/>
                    <a:pt x="1311" y="20555"/>
                  </a:cubicBezTo>
                  <a:cubicBezTo>
                    <a:pt x="3569" y="23567"/>
                    <a:pt x="7441" y="18404"/>
                    <a:pt x="8624"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2" name="任意多边形: 形状 1399">
              <a:extLst>
                <a:ext uri="{FF2B5EF4-FFF2-40B4-BE49-F238E27FC236}">
                  <a16:creationId xmlns:a16="http://schemas.microsoft.com/office/drawing/2014/main" xmlns="" id="{8631186B-05AA-4097-A2B1-5AC908A43C6B}"/>
                </a:ext>
              </a:extLst>
            </p:cNvPr>
            <p:cNvSpPr/>
            <p:nvPr/>
          </p:nvSpPr>
          <p:spPr>
            <a:xfrm>
              <a:off x="3272584" y="3952175"/>
              <a:ext cx="30243" cy="90791"/>
            </a:xfrm>
            <a:custGeom>
              <a:avLst/>
              <a:gdLst>
                <a:gd name="connsiteX0" fmla="*/ 1051 w 7157"/>
                <a:gd name="connsiteY0" fmla="*/ 20994 h 21486"/>
                <a:gd name="connsiteX1" fmla="*/ 6752 w 7157"/>
                <a:gd name="connsiteY1" fmla="*/ 10776 h 21486"/>
                <a:gd name="connsiteX2" fmla="*/ 4815 w 7157"/>
                <a:gd name="connsiteY2" fmla="*/ 20 h 21486"/>
                <a:gd name="connsiteX3" fmla="*/ 1051 w 7157"/>
                <a:gd name="connsiteY3" fmla="*/ 20994 h 21486"/>
              </a:gdLst>
              <a:ahLst/>
              <a:cxnLst>
                <a:cxn ang="0">
                  <a:pos x="connsiteX0" y="connsiteY0"/>
                </a:cxn>
                <a:cxn ang="0">
                  <a:pos x="connsiteX1" y="connsiteY1"/>
                </a:cxn>
                <a:cxn ang="0">
                  <a:pos x="connsiteX2" y="connsiteY2"/>
                </a:cxn>
                <a:cxn ang="0">
                  <a:pos x="connsiteX3" y="connsiteY3"/>
                </a:cxn>
              </a:cxnLst>
              <a:rect l="l" t="t" r="r" b="b"/>
              <a:pathLst>
                <a:path w="7157" h="21486">
                  <a:moveTo>
                    <a:pt x="1051" y="20994"/>
                  </a:moveTo>
                  <a:cubicBezTo>
                    <a:pt x="2772" y="23145"/>
                    <a:pt x="5676" y="17982"/>
                    <a:pt x="6752" y="10776"/>
                  </a:cubicBezTo>
                  <a:cubicBezTo>
                    <a:pt x="7504" y="6044"/>
                    <a:pt x="7397" y="-410"/>
                    <a:pt x="4815" y="20"/>
                  </a:cubicBezTo>
                  <a:cubicBezTo>
                    <a:pt x="728" y="1849"/>
                    <a:pt x="-1423" y="17875"/>
                    <a:pt x="1051" y="2099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3" name="任意多边形: 形状 1400">
              <a:extLst>
                <a:ext uri="{FF2B5EF4-FFF2-40B4-BE49-F238E27FC236}">
                  <a16:creationId xmlns:a16="http://schemas.microsoft.com/office/drawing/2014/main" xmlns="" id="{140900CD-8328-459B-ADE8-34EC4D144FB4}"/>
                </a:ext>
              </a:extLst>
            </p:cNvPr>
            <p:cNvSpPr/>
            <p:nvPr/>
          </p:nvSpPr>
          <p:spPr>
            <a:xfrm>
              <a:off x="3368188" y="3919034"/>
              <a:ext cx="22641" cy="90567"/>
            </a:xfrm>
            <a:custGeom>
              <a:avLst/>
              <a:gdLst>
                <a:gd name="connsiteX0" fmla="*/ 4024 w 5358"/>
                <a:gd name="connsiteY0" fmla="*/ 12 h 21433"/>
                <a:gd name="connsiteX1" fmla="*/ 690 w 5358"/>
                <a:gd name="connsiteY1" fmla="*/ 21200 h 21433"/>
                <a:gd name="connsiteX2" fmla="*/ 4885 w 5358"/>
                <a:gd name="connsiteY2" fmla="*/ 10767 h 21433"/>
                <a:gd name="connsiteX3" fmla="*/ 4024 w 5358"/>
                <a:gd name="connsiteY3" fmla="*/ 12 h 21433"/>
              </a:gdLst>
              <a:ahLst/>
              <a:cxnLst>
                <a:cxn ang="0">
                  <a:pos x="connsiteX0" y="connsiteY0"/>
                </a:cxn>
                <a:cxn ang="0">
                  <a:pos x="connsiteX1" y="connsiteY1"/>
                </a:cxn>
                <a:cxn ang="0">
                  <a:pos x="connsiteX2" y="connsiteY2"/>
                </a:cxn>
                <a:cxn ang="0">
                  <a:pos x="connsiteX3" y="connsiteY3"/>
                </a:cxn>
              </a:cxnLst>
              <a:rect l="l" t="t" r="r" b="b"/>
              <a:pathLst>
                <a:path w="5358" h="21433">
                  <a:moveTo>
                    <a:pt x="4024" y="12"/>
                  </a:moveTo>
                  <a:cubicBezTo>
                    <a:pt x="905" y="2055"/>
                    <a:pt x="-1138" y="19157"/>
                    <a:pt x="690" y="21200"/>
                  </a:cubicBezTo>
                  <a:cubicBezTo>
                    <a:pt x="1873" y="22598"/>
                    <a:pt x="3917" y="17543"/>
                    <a:pt x="4885" y="10767"/>
                  </a:cubicBezTo>
                  <a:cubicBezTo>
                    <a:pt x="5530" y="6142"/>
                    <a:pt x="5745" y="-311"/>
                    <a:pt x="402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4" name="任意多边形: 形状 1401">
              <a:extLst>
                <a:ext uri="{FF2B5EF4-FFF2-40B4-BE49-F238E27FC236}">
                  <a16:creationId xmlns:a16="http://schemas.microsoft.com/office/drawing/2014/main" xmlns="" id="{37710EBC-3EFD-46CE-855A-B78E04DBB6F6}"/>
                </a:ext>
              </a:extLst>
            </p:cNvPr>
            <p:cNvSpPr/>
            <p:nvPr/>
          </p:nvSpPr>
          <p:spPr>
            <a:xfrm>
              <a:off x="3430271" y="3885905"/>
              <a:ext cx="16231" cy="90897"/>
            </a:xfrm>
            <a:custGeom>
              <a:avLst/>
              <a:gdLst>
                <a:gd name="connsiteX0" fmla="*/ 3315 w 3841"/>
                <a:gd name="connsiteY0" fmla="*/ 0 h 21511"/>
                <a:gd name="connsiteX1" fmla="*/ 411 w 3841"/>
                <a:gd name="connsiteY1" fmla="*/ 21511 h 21511"/>
                <a:gd name="connsiteX2" fmla="*/ 3100 w 3841"/>
                <a:gd name="connsiteY2" fmla="*/ 10863 h 21511"/>
                <a:gd name="connsiteX3" fmla="*/ 3422 w 3841"/>
                <a:gd name="connsiteY3" fmla="*/ 0 h 21511"/>
                <a:gd name="connsiteX4" fmla="*/ 3315 w 3841"/>
                <a:gd name="connsiteY4" fmla="*/ 0 h 21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 h="21511">
                  <a:moveTo>
                    <a:pt x="3315" y="0"/>
                  </a:moveTo>
                  <a:cubicBezTo>
                    <a:pt x="1486" y="2044"/>
                    <a:pt x="-988" y="20758"/>
                    <a:pt x="411" y="21511"/>
                  </a:cubicBezTo>
                  <a:cubicBezTo>
                    <a:pt x="1379" y="21188"/>
                    <a:pt x="2562" y="14950"/>
                    <a:pt x="3100" y="10863"/>
                  </a:cubicBezTo>
                  <a:cubicBezTo>
                    <a:pt x="3637" y="6776"/>
                    <a:pt x="4283" y="430"/>
                    <a:pt x="3422" y="0"/>
                  </a:cubicBezTo>
                  <a:cubicBezTo>
                    <a:pt x="3422" y="0"/>
                    <a:pt x="3422" y="0"/>
                    <a:pt x="33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5" name="任意多边形: 形状 1402">
              <a:extLst>
                <a:ext uri="{FF2B5EF4-FFF2-40B4-BE49-F238E27FC236}">
                  <a16:creationId xmlns:a16="http://schemas.microsoft.com/office/drawing/2014/main" xmlns="" id="{A1F47142-0C81-4A01-BD26-3129FCCE35B1}"/>
                </a:ext>
              </a:extLst>
            </p:cNvPr>
            <p:cNvSpPr/>
            <p:nvPr/>
          </p:nvSpPr>
          <p:spPr>
            <a:xfrm>
              <a:off x="3458350" y="3852730"/>
              <a:ext cx="11861" cy="90897"/>
            </a:xfrm>
            <a:custGeom>
              <a:avLst/>
              <a:gdLst>
                <a:gd name="connsiteX0" fmla="*/ 1509 w 2807"/>
                <a:gd name="connsiteY0" fmla="*/ 11078 h 21511"/>
                <a:gd name="connsiteX1" fmla="*/ 1616 w 2807"/>
                <a:gd name="connsiteY1" fmla="*/ 10540 h 21511"/>
                <a:gd name="connsiteX2" fmla="*/ 1616 w 2807"/>
                <a:gd name="connsiteY2" fmla="*/ 10540 h 21511"/>
                <a:gd name="connsiteX3" fmla="*/ 2800 w 2807"/>
                <a:gd name="connsiteY3" fmla="*/ 0 h 21511"/>
                <a:gd name="connsiteX4" fmla="*/ 3 w 2807"/>
                <a:gd name="connsiteY4" fmla="*/ 21511 h 21511"/>
                <a:gd name="connsiteX5" fmla="*/ 1509 w 2807"/>
                <a:gd name="connsiteY5" fmla="*/ 11078 h 2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7" h="21511">
                  <a:moveTo>
                    <a:pt x="1509" y="11078"/>
                  </a:moveTo>
                  <a:lnTo>
                    <a:pt x="1616" y="10540"/>
                  </a:lnTo>
                  <a:lnTo>
                    <a:pt x="1616" y="10540"/>
                  </a:lnTo>
                  <a:cubicBezTo>
                    <a:pt x="1939" y="8174"/>
                    <a:pt x="2907" y="645"/>
                    <a:pt x="2800" y="0"/>
                  </a:cubicBezTo>
                  <a:cubicBezTo>
                    <a:pt x="2585" y="968"/>
                    <a:pt x="-104" y="20328"/>
                    <a:pt x="3" y="21511"/>
                  </a:cubicBezTo>
                  <a:cubicBezTo>
                    <a:pt x="218" y="20651"/>
                    <a:pt x="756" y="16564"/>
                    <a:pt x="1509"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1" name="任意多边形: 形状 1408">
              <a:extLst>
                <a:ext uri="{FF2B5EF4-FFF2-40B4-BE49-F238E27FC236}">
                  <a16:creationId xmlns:a16="http://schemas.microsoft.com/office/drawing/2014/main" xmlns="" id="{9B755DF8-DC51-40D9-BBC9-9F8E42039851}"/>
                </a:ext>
              </a:extLst>
            </p:cNvPr>
            <p:cNvSpPr/>
            <p:nvPr/>
          </p:nvSpPr>
          <p:spPr>
            <a:xfrm>
              <a:off x="2882586" y="4200814"/>
              <a:ext cx="49325" cy="88404"/>
            </a:xfrm>
            <a:custGeom>
              <a:avLst/>
              <a:gdLst>
                <a:gd name="connsiteX0" fmla="*/ 11280 w 11673"/>
                <a:gd name="connsiteY0" fmla="*/ 10553 h 20921"/>
                <a:gd name="connsiteX1" fmla="*/ 7408 w 11673"/>
                <a:gd name="connsiteY1" fmla="*/ 12 h 20921"/>
                <a:gd name="connsiteX2" fmla="*/ 1385 w 11673"/>
                <a:gd name="connsiteY2" fmla="*/ 19695 h 20921"/>
                <a:gd name="connsiteX3" fmla="*/ 11280 w 11673"/>
                <a:gd name="connsiteY3" fmla="*/ 10553 h 20921"/>
              </a:gdLst>
              <a:ahLst/>
              <a:cxnLst>
                <a:cxn ang="0">
                  <a:pos x="connsiteX0" y="connsiteY0"/>
                </a:cxn>
                <a:cxn ang="0">
                  <a:pos x="connsiteX1" y="connsiteY1"/>
                </a:cxn>
                <a:cxn ang="0">
                  <a:pos x="connsiteX2" y="connsiteY2"/>
                </a:cxn>
                <a:cxn ang="0">
                  <a:pos x="connsiteX3" y="connsiteY3"/>
                </a:cxn>
              </a:cxnLst>
              <a:rect l="l" t="t" r="r" b="b"/>
              <a:pathLst>
                <a:path w="11673" h="20921">
                  <a:moveTo>
                    <a:pt x="11280" y="10553"/>
                  </a:moveTo>
                  <a:cubicBezTo>
                    <a:pt x="12248" y="5928"/>
                    <a:pt x="11603" y="-311"/>
                    <a:pt x="7408" y="12"/>
                  </a:cubicBezTo>
                  <a:cubicBezTo>
                    <a:pt x="1277" y="1625"/>
                    <a:pt x="-2057" y="15177"/>
                    <a:pt x="1385" y="19695"/>
                  </a:cubicBezTo>
                  <a:cubicBezTo>
                    <a:pt x="4181" y="23352"/>
                    <a:pt x="9667" y="18404"/>
                    <a:pt x="11280" y="105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2" name="任意多边形: 形状 1409">
              <a:extLst>
                <a:ext uri="{FF2B5EF4-FFF2-40B4-BE49-F238E27FC236}">
                  <a16:creationId xmlns:a16="http://schemas.microsoft.com/office/drawing/2014/main" xmlns="" id="{28D27E25-A81A-4601-8181-7C71C336F0B3}"/>
                </a:ext>
              </a:extLst>
            </p:cNvPr>
            <p:cNvSpPr/>
            <p:nvPr/>
          </p:nvSpPr>
          <p:spPr>
            <a:xfrm>
              <a:off x="3053415" y="4168999"/>
              <a:ext cx="42539" cy="88649"/>
            </a:xfrm>
            <a:custGeom>
              <a:avLst/>
              <a:gdLst>
                <a:gd name="connsiteX0" fmla="*/ 968 w 10067"/>
                <a:gd name="connsiteY0" fmla="*/ 19695 h 20979"/>
                <a:gd name="connsiteX1" fmla="*/ 9572 w 10067"/>
                <a:gd name="connsiteY1" fmla="*/ 10552 h 20979"/>
                <a:gd name="connsiteX2" fmla="*/ 6776 w 10067"/>
                <a:gd name="connsiteY2" fmla="*/ 12 h 20979"/>
                <a:gd name="connsiteX3" fmla="*/ 968 w 10067"/>
                <a:gd name="connsiteY3" fmla="*/ 19695 h 20979"/>
              </a:gdLst>
              <a:ahLst/>
              <a:cxnLst>
                <a:cxn ang="0">
                  <a:pos x="connsiteX0" y="connsiteY0"/>
                </a:cxn>
                <a:cxn ang="0">
                  <a:pos x="connsiteX1" y="connsiteY1"/>
                </a:cxn>
                <a:cxn ang="0">
                  <a:pos x="connsiteX2" y="connsiteY2"/>
                </a:cxn>
                <a:cxn ang="0">
                  <a:pos x="connsiteX3" y="connsiteY3"/>
                </a:cxn>
              </a:cxnLst>
              <a:rect l="l" t="t" r="r" b="b"/>
              <a:pathLst>
                <a:path w="10067" h="20979">
                  <a:moveTo>
                    <a:pt x="968" y="19695"/>
                  </a:moveTo>
                  <a:cubicBezTo>
                    <a:pt x="3227" y="23459"/>
                    <a:pt x="7852" y="18512"/>
                    <a:pt x="9572" y="10552"/>
                  </a:cubicBezTo>
                  <a:cubicBezTo>
                    <a:pt x="10541" y="5928"/>
                    <a:pt x="10325" y="-311"/>
                    <a:pt x="6776" y="12"/>
                  </a:cubicBezTo>
                  <a:cubicBezTo>
                    <a:pt x="1506" y="1733"/>
                    <a:pt x="-1721" y="15285"/>
                    <a:pt x="968" y="196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3" name="任意多边形: 形状 1410">
              <a:extLst>
                <a:ext uri="{FF2B5EF4-FFF2-40B4-BE49-F238E27FC236}">
                  <a16:creationId xmlns:a16="http://schemas.microsoft.com/office/drawing/2014/main" xmlns="" id="{13A224E4-4E84-4725-BC60-4DE282C2C7CE}"/>
                </a:ext>
              </a:extLst>
            </p:cNvPr>
            <p:cNvSpPr/>
            <p:nvPr/>
          </p:nvSpPr>
          <p:spPr>
            <a:xfrm>
              <a:off x="3193785" y="4137151"/>
              <a:ext cx="34950" cy="89046"/>
            </a:xfrm>
            <a:custGeom>
              <a:avLst/>
              <a:gdLst>
                <a:gd name="connsiteX0" fmla="*/ 5932 w 8271"/>
                <a:gd name="connsiteY0" fmla="*/ 21 h 21073"/>
                <a:gd name="connsiteX1" fmla="*/ 769 w 8271"/>
                <a:gd name="connsiteY1" fmla="*/ 20241 h 21073"/>
                <a:gd name="connsiteX2" fmla="*/ 7653 w 8271"/>
                <a:gd name="connsiteY2" fmla="*/ 10669 h 21073"/>
                <a:gd name="connsiteX3" fmla="*/ 5932 w 8271"/>
                <a:gd name="connsiteY3" fmla="*/ 21 h 21073"/>
              </a:gdLst>
              <a:ahLst/>
              <a:cxnLst>
                <a:cxn ang="0">
                  <a:pos x="connsiteX0" y="connsiteY0"/>
                </a:cxn>
                <a:cxn ang="0">
                  <a:pos x="connsiteX1" y="connsiteY1"/>
                </a:cxn>
                <a:cxn ang="0">
                  <a:pos x="connsiteX2" y="connsiteY2"/>
                </a:cxn>
                <a:cxn ang="0">
                  <a:pos x="connsiteX3" y="connsiteY3"/>
                </a:cxn>
              </a:cxnLst>
              <a:rect l="l" t="t" r="r" b="b"/>
              <a:pathLst>
                <a:path w="8271" h="21073">
                  <a:moveTo>
                    <a:pt x="5932" y="21"/>
                  </a:moveTo>
                  <a:cubicBezTo>
                    <a:pt x="1522" y="1742"/>
                    <a:pt x="-1489" y="16369"/>
                    <a:pt x="769" y="20241"/>
                  </a:cubicBezTo>
                  <a:cubicBezTo>
                    <a:pt x="2490" y="23145"/>
                    <a:pt x="6147" y="18090"/>
                    <a:pt x="7653" y="10669"/>
                  </a:cubicBezTo>
                  <a:cubicBezTo>
                    <a:pt x="8621" y="5936"/>
                    <a:pt x="8729" y="-409"/>
                    <a:pt x="5932"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4" name="任意多边形: 形状 1411">
              <a:extLst>
                <a:ext uri="{FF2B5EF4-FFF2-40B4-BE49-F238E27FC236}">
                  <a16:creationId xmlns:a16="http://schemas.microsoft.com/office/drawing/2014/main" xmlns="" id="{0079AB4E-4CDF-437A-A8FE-BEC30E937451}"/>
                </a:ext>
              </a:extLst>
            </p:cNvPr>
            <p:cNvSpPr/>
            <p:nvPr/>
          </p:nvSpPr>
          <p:spPr>
            <a:xfrm>
              <a:off x="3302869" y="4104428"/>
              <a:ext cx="28083" cy="88826"/>
            </a:xfrm>
            <a:custGeom>
              <a:avLst/>
              <a:gdLst>
                <a:gd name="connsiteX0" fmla="*/ 5177 w 6646"/>
                <a:gd name="connsiteY0" fmla="*/ 21 h 21021"/>
                <a:gd name="connsiteX1" fmla="*/ 552 w 6646"/>
                <a:gd name="connsiteY1" fmla="*/ 20564 h 21021"/>
                <a:gd name="connsiteX2" fmla="*/ 5930 w 6646"/>
                <a:gd name="connsiteY2" fmla="*/ 10561 h 21021"/>
                <a:gd name="connsiteX3" fmla="*/ 5177 w 6646"/>
                <a:gd name="connsiteY3" fmla="*/ 21 h 21021"/>
              </a:gdLst>
              <a:ahLst/>
              <a:cxnLst>
                <a:cxn ang="0">
                  <a:pos x="connsiteX0" y="connsiteY0"/>
                </a:cxn>
                <a:cxn ang="0">
                  <a:pos x="connsiteX1" y="connsiteY1"/>
                </a:cxn>
                <a:cxn ang="0">
                  <a:pos x="connsiteX2" y="connsiteY2"/>
                </a:cxn>
                <a:cxn ang="0">
                  <a:pos x="connsiteX3" y="connsiteY3"/>
                </a:cxn>
              </a:cxnLst>
              <a:rect l="l" t="t" r="r" b="b"/>
              <a:pathLst>
                <a:path w="6646" h="21021">
                  <a:moveTo>
                    <a:pt x="5177" y="21"/>
                  </a:moveTo>
                  <a:cubicBezTo>
                    <a:pt x="1736" y="1849"/>
                    <a:pt x="-1276" y="17660"/>
                    <a:pt x="552" y="20564"/>
                  </a:cubicBezTo>
                  <a:cubicBezTo>
                    <a:pt x="1736" y="22607"/>
                    <a:pt x="4532" y="17552"/>
                    <a:pt x="5930" y="10561"/>
                  </a:cubicBezTo>
                  <a:cubicBezTo>
                    <a:pt x="6791" y="5936"/>
                    <a:pt x="7221" y="-409"/>
                    <a:pt x="5177"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5" name="任意多边形: 形状 1412">
              <a:extLst>
                <a:ext uri="{FF2B5EF4-FFF2-40B4-BE49-F238E27FC236}">
                  <a16:creationId xmlns:a16="http://schemas.microsoft.com/office/drawing/2014/main" xmlns="" id="{AACA0080-3D83-45F0-AF93-6E9B09F1717D}"/>
                </a:ext>
              </a:extLst>
            </p:cNvPr>
            <p:cNvSpPr/>
            <p:nvPr/>
          </p:nvSpPr>
          <p:spPr>
            <a:xfrm>
              <a:off x="3378790" y="4071286"/>
              <a:ext cx="22151" cy="89101"/>
            </a:xfrm>
            <a:custGeom>
              <a:avLst/>
              <a:gdLst>
                <a:gd name="connsiteX0" fmla="*/ 4527 w 5242"/>
                <a:gd name="connsiteY0" fmla="*/ 12 h 21086"/>
                <a:gd name="connsiteX1" fmla="*/ 225 w 5242"/>
                <a:gd name="connsiteY1" fmla="*/ 20878 h 21086"/>
                <a:gd name="connsiteX2" fmla="*/ 4097 w 5242"/>
                <a:gd name="connsiteY2" fmla="*/ 10552 h 21086"/>
                <a:gd name="connsiteX3" fmla="*/ 4527 w 5242"/>
                <a:gd name="connsiteY3" fmla="*/ 12 h 21086"/>
              </a:gdLst>
              <a:ahLst/>
              <a:cxnLst>
                <a:cxn ang="0">
                  <a:pos x="connsiteX0" y="connsiteY0"/>
                </a:cxn>
                <a:cxn ang="0">
                  <a:pos x="connsiteX1" y="connsiteY1"/>
                </a:cxn>
                <a:cxn ang="0">
                  <a:pos x="connsiteX2" y="connsiteY2"/>
                </a:cxn>
                <a:cxn ang="0">
                  <a:pos x="connsiteX3" y="connsiteY3"/>
                </a:cxn>
              </a:cxnLst>
              <a:rect l="l" t="t" r="r" b="b"/>
              <a:pathLst>
                <a:path w="5242" h="21086">
                  <a:moveTo>
                    <a:pt x="4527" y="12"/>
                  </a:moveTo>
                  <a:cubicBezTo>
                    <a:pt x="2160" y="2055"/>
                    <a:pt x="-851" y="18942"/>
                    <a:pt x="225" y="20878"/>
                  </a:cubicBezTo>
                  <a:cubicBezTo>
                    <a:pt x="977" y="22168"/>
                    <a:pt x="2806" y="17328"/>
                    <a:pt x="4097" y="10552"/>
                  </a:cubicBezTo>
                  <a:cubicBezTo>
                    <a:pt x="5172" y="6035"/>
                    <a:pt x="5817" y="-311"/>
                    <a:pt x="452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6" name="任意多边形: 形状 1413">
              <a:extLst>
                <a:ext uri="{FF2B5EF4-FFF2-40B4-BE49-F238E27FC236}">
                  <a16:creationId xmlns:a16="http://schemas.microsoft.com/office/drawing/2014/main" xmlns="" id="{518D27B9-0CEA-4AD0-864A-FDFC91482E90}"/>
                </a:ext>
              </a:extLst>
            </p:cNvPr>
            <p:cNvSpPr/>
            <p:nvPr/>
          </p:nvSpPr>
          <p:spPr>
            <a:xfrm>
              <a:off x="3421507" y="4038614"/>
              <a:ext cx="17431" cy="89076"/>
            </a:xfrm>
            <a:custGeom>
              <a:avLst/>
              <a:gdLst>
                <a:gd name="connsiteX0" fmla="*/ 10 w 4125"/>
                <a:gd name="connsiteY0" fmla="*/ 21081 h 21080"/>
                <a:gd name="connsiteX1" fmla="*/ 118 w 4125"/>
                <a:gd name="connsiteY1" fmla="*/ 21081 h 21080"/>
                <a:gd name="connsiteX2" fmla="*/ 2592 w 4125"/>
                <a:gd name="connsiteY2" fmla="*/ 10648 h 21080"/>
                <a:gd name="connsiteX3" fmla="*/ 4097 w 4125"/>
                <a:gd name="connsiteY3" fmla="*/ 0 h 21080"/>
                <a:gd name="connsiteX4" fmla="*/ 3990 w 4125"/>
                <a:gd name="connsiteY4" fmla="*/ 0 h 21080"/>
                <a:gd name="connsiteX5" fmla="*/ 10 w 4125"/>
                <a:gd name="connsiteY5" fmla="*/ 21081 h 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 h="21080">
                  <a:moveTo>
                    <a:pt x="10" y="21081"/>
                  </a:moveTo>
                  <a:cubicBezTo>
                    <a:pt x="10" y="21081"/>
                    <a:pt x="118" y="21081"/>
                    <a:pt x="118" y="21081"/>
                  </a:cubicBezTo>
                  <a:cubicBezTo>
                    <a:pt x="763" y="20005"/>
                    <a:pt x="2054" y="13767"/>
                    <a:pt x="2592" y="10648"/>
                  </a:cubicBezTo>
                  <a:cubicBezTo>
                    <a:pt x="3237" y="7314"/>
                    <a:pt x="4312" y="1183"/>
                    <a:pt x="4097" y="0"/>
                  </a:cubicBezTo>
                  <a:cubicBezTo>
                    <a:pt x="4097" y="0"/>
                    <a:pt x="3990" y="0"/>
                    <a:pt x="3990" y="0"/>
                  </a:cubicBezTo>
                  <a:cubicBezTo>
                    <a:pt x="3022" y="1721"/>
                    <a:pt x="-205" y="19145"/>
                    <a:pt x="10" y="210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6" name="任意多边形: 形状 1423">
              <a:extLst>
                <a:ext uri="{FF2B5EF4-FFF2-40B4-BE49-F238E27FC236}">
                  <a16:creationId xmlns:a16="http://schemas.microsoft.com/office/drawing/2014/main" xmlns="" id="{440DE9DB-D81C-4CF2-A74C-527D44D708BB}"/>
                </a:ext>
              </a:extLst>
            </p:cNvPr>
            <p:cNvSpPr/>
            <p:nvPr/>
          </p:nvSpPr>
          <p:spPr>
            <a:xfrm>
              <a:off x="102436" y="4229954"/>
              <a:ext cx="86895" cy="89215"/>
            </a:xfrm>
            <a:custGeom>
              <a:avLst/>
              <a:gdLst>
                <a:gd name="connsiteX0" fmla="*/ 20541 w 20564"/>
                <a:gd name="connsiteY0" fmla="*/ 11401 h 21113"/>
                <a:gd name="connsiteX1" fmla="*/ 10001 w 20564"/>
                <a:gd name="connsiteY1" fmla="*/ 0 h 21113"/>
                <a:gd name="connsiteX2" fmla="*/ 2472 w 20564"/>
                <a:gd name="connsiteY2" fmla="*/ 17424 h 21113"/>
                <a:gd name="connsiteX3" fmla="*/ 20541 w 20564"/>
                <a:gd name="connsiteY3" fmla="*/ 11401 h 21113"/>
              </a:gdLst>
              <a:ahLst/>
              <a:cxnLst>
                <a:cxn ang="0">
                  <a:pos x="connsiteX0" y="connsiteY0"/>
                </a:cxn>
                <a:cxn ang="0">
                  <a:pos x="connsiteX1" y="connsiteY1"/>
                </a:cxn>
                <a:cxn ang="0">
                  <a:pos x="connsiteX2" y="connsiteY2"/>
                </a:cxn>
                <a:cxn ang="0">
                  <a:pos x="connsiteX3" y="connsiteY3"/>
                </a:cxn>
              </a:cxnLst>
              <a:rect l="l" t="t" r="r" b="b"/>
              <a:pathLst>
                <a:path w="20564" h="21113">
                  <a:moveTo>
                    <a:pt x="20541" y="11401"/>
                  </a:moveTo>
                  <a:cubicBezTo>
                    <a:pt x="20864" y="6776"/>
                    <a:pt x="17853" y="215"/>
                    <a:pt x="10001" y="0"/>
                  </a:cubicBezTo>
                  <a:cubicBezTo>
                    <a:pt x="429" y="645"/>
                    <a:pt x="-2691" y="11293"/>
                    <a:pt x="2472" y="17424"/>
                  </a:cubicBezTo>
                  <a:cubicBezTo>
                    <a:pt x="8388" y="24523"/>
                    <a:pt x="19789" y="20758"/>
                    <a:pt x="20541"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7" name="任意多边形: 形状 1424">
              <a:extLst>
                <a:ext uri="{FF2B5EF4-FFF2-40B4-BE49-F238E27FC236}">
                  <a16:creationId xmlns:a16="http://schemas.microsoft.com/office/drawing/2014/main" xmlns="" id="{876E7A69-A988-45F8-B898-4557D108416A}"/>
                </a:ext>
              </a:extLst>
            </p:cNvPr>
            <p:cNvSpPr/>
            <p:nvPr/>
          </p:nvSpPr>
          <p:spPr>
            <a:xfrm>
              <a:off x="436102" y="4222225"/>
              <a:ext cx="87352" cy="89536"/>
            </a:xfrm>
            <a:custGeom>
              <a:avLst/>
              <a:gdLst>
                <a:gd name="connsiteX0" fmla="*/ 10199 w 20672"/>
                <a:gd name="connsiteY0" fmla="*/ 0 h 21189"/>
                <a:gd name="connsiteX1" fmla="*/ 2347 w 20672"/>
                <a:gd name="connsiteY1" fmla="*/ 17532 h 21189"/>
                <a:gd name="connsiteX2" fmla="*/ 20632 w 20672"/>
                <a:gd name="connsiteY2" fmla="*/ 11401 h 21189"/>
                <a:gd name="connsiteX3" fmla="*/ 10199 w 20672"/>
                <a:gd name="connsiteY3" fmla="*/ 0 h 21189"/>
              </a:gdLst>
              <a:ahLst/>
              <a:cxnLst>
                <a:cxn ang="0">
                  <a:pos x="connsiteX0" y="connsiteY0"/>
                </a:cxn>
                <a:cxn ang="0">
                  <a:pos x="connsiteX1" y="connsiteY1"/>
                </a:cxn>
                <a:cxn ang="0">
                  <a:pos x="connsiteX2" y="connsiteY2"/>
                </a:cxn>
                <a:cxn ang="0">
                  <a:pos x="connsiteX3" y="connsiteY3"/>
                </a:cxn>
              </a:cxnLst>
              <a:rect l="l" t="t" r="r" b="b"/>
              <a:pathLst>
                <a:path w="20672" h="21189">
                  <a:moveTo>
                    <a:pt x="10199" y="0"/>
                  </a:moveTo>
                  <a:cubicBezTo>
                    <a:pt x="626" y="753"/>
                    <a:pt x="-2708" y="11401"/>
                    <a:pt x="2347" y="17532"/>
                  </a:cubicBezTo>
                  <a:cubicBezTo>
                    <a:pt x="8263" y="24630"/>
                    <a:pt x="19664" y="20758"/>
                    <a:pt x="20632" y="11401"/>
                  </a:cubicBezTo>
                  <a:cubicBezTo>
                    <a:pt x="21062" y="6668"/>
                    <a:pt x="18158" y="108"/>
                    <a:pt x="1019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8" name="任意多边形: 形状 1425">
              <a:extLst>
                <a:ext uri="{FF2B5EF4-FFF2-40B4-BE49-F238E27FC236}">
                  <a16:creationId xmlns:a16="http://schemas.microsoft.com/office/drawing/2014/main" xmlns="" id="{7074C973-7400-4496-8D04-9793654CA700}"/>
                </a:ext>
              </a:extLst>
            </p:cNvPr>
            <p:cNvSpPr/>
            <p:nvPr/>
          </p:nvSpPr>
          <p:spPr>
            <a:xfrm>
              <a:off x="769980" y="4210862"/>
              <a:ext cx="87533" cy="89841"/>
            </a:xfrm>
            <a:custGeom>
              <a:avLst/>
              <a:gdLst>
                <a:gd name="connsiteX0" fmla="*/ 10455 w 20715"/>
                <a:gd name="connsiteY0" fmla="*/ 0 h 21261"/>
                <a:gd name="connsiteX1" fmla="*/ 2388 w 20715"/>
                <a:gd name="connsiteY1" fmla="*/ 17639 h 21261"/>
                <a:gd name="connsiteX2" fmla="*/ 20673 w 20715"/>
                <a:gd name="connsiteY2" fmla="*/ 11293 h 21261"/>
                <a:gd name="connsiteX3" fmla="*/ 10455 w 20715"/>
                <a:gd name="connsiteY3" fmla="*/ 0 h 21261"/>
              </a:gdLst>
              <a:ahLst/>
              <a:cxnLst>
                <a:cxn ang="0">
                  <a:pos x="connsiteX0" y="connsiteY0"/>
                </a:cxn>
                <a:cxn ang="0">
                  <a:pos x="connsiteX1" y="connsiteY1"/>
                </a:cxn>
                <a:cxn ang="0">
                  <a:pos x="connsiteX2" y="connsiteY2"/>
                </a:cxn>
                <a:cxn ang="0">
                  <a:pos x="connsiteX3" y="connsiteY3"/>
                </a:cxn>
              </a:cxnLst>
              <a:rect l="l" t="t" r="r" b="b"/>
              <a:pathLst>
                <a:path w="20715" h="21261">
                  <a:moveTo>
                    <a:pt x="10455" y="0"/>
                  </a:moveTo>
                  <a:cubicBezTo>
                    <a:pt x="667" y="860"/>
                    <a:pt x="-2775" y="11401"/>
                    <a:pt x="2388" y="17639"/>
                  </a:cubicBezTo>
                  <a:cubicBezTo>
                    <a:pt x="8196" y="24738"/>
                    <a:pt x="19597" y="20758"/>
                    <a:pt x="20673" y="11293"/>
                  </a:cubicBezTo>
                  <a:cubicBezTo>
                    <a:pt x="21103" y="6668"/>
                    <a:pt x="18306" y="108"/>
                    <a:pt x="1045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9" name="任意多边形: 形状 1436">
              <a:extLst>
                <a:ext uri="{FF2B5EF4-FFF2-40B4-BE49-F238E27FC236}">
                  <a16:creationId xmlns:a16="http://schemas.microsoft.com/office/drawing/2014/main" xmlns="" id="{607A86A8-E911-4420-9476-B9BF45EE2D61}"/>
                </a:ext>
              </a:extLst>
            </p:cNvPr>
            <p:cNvSpPr/>
            <p:nvPr/>
          </p:nvSpPr>
          <p:spPr>
            <a:xfrm>
              <a:off x="289288" y="4393569"/>
              <a:ext cx="86452" cy="87356"/>
            </a:xfrm>
            <a:custGeom>
              <a:avLst/>
              <a:gdLst>
                <a:gd name="connsiteX0" fmla="*/ 20420 w 20459"/>
                <a:gd name="connsiteY0" fmla="*/ 11186 h 20673"/>
                <a:gd name="connsiteX1" fmla="*/ 10094 w 20459"/>
                <a:gd name="connsiteY1" fmla="*/ 0 h 20673"/>
                <a:gd name="connsiteX2" fmla="*/ 2350 w 20459"/>
                <a:gd name="connsiteY2" fmla="*/ 17101 h 20673"/>
                <a:gd name="connsiteX3" fmla="*/ 20420 w 20459"/>
                <a:gd name="connsiteY3" fmla="*/ 11186 h 20673"/>
              </a:gdLst>
              <a:ahLst/>
              <a:cxnLst>
                <a:cxn ang="0">
                  <a:pos x="connsiteX0" y="connsiteY0"/>
                </a:cxn>
                <a:cxn ang="0">
                  <a:pos x="connsiteX1" y="connsiteY1"/>
                </a:cxn>
                <a:cxn ang="0">
                  <a:pos x="connsiteX2" y="connsiteY2"/>
                </a:cxn>
                <a:cxn ang="0">
                  <a:pos x="connsiteX3" y="connsiteY3"/>
                </a:cxn>
              </a:cxnLst>
              <a:rect l="l" t="t" r="r" b="b"/>
              <a:pathLst>
                <a:path w="20459" h="20673">
                  <a:moveTo>
                    <a:pt x="20420" y="11186"/>
                  </a:moveTo>
                  <a:cubicBezTo>
                    <a:pt x="20850" y="6668"/>
                    <a:pt x="17838" y="215"/>
                    <a:pt x="10094" y="0"/>
                  </a:cubicBezTo>
                  <a:cubicBezTo>
                    <a:pt x="630" y="753"/>
                    <a:pt x="-2705" y="11078"/>
                    <a:pt x="2350" y="17101"/>
                  </a:cubicBezTo>
                  <a:cubicBezTo>
                    <a:pt x="8266" y="23985"/>
                    <a:pt x="19559" y="20328"/>
                    <a:pt x="20420" y="111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0" name="任意多边形: 形状 1437">
              <a:extLst>
                <a:ext uri="{FF2B5EF4-FFF2-40B4-BE49-F238E27FC236}">
                  <a16:creationId xmlns:a16="http://schemas.microsoft.com/office/drawing/2014/main" xmlns="" id="{01E16AAF-9F52-4C4C-A350-0D50AD80B60D}"/>
                </a:ext>
              </a:extLst>
            </p:cNvPr>
            <p:cNvSpPr/>
            <p:nvPr/>
          </p:nvSpPr>
          <p:spPr>
            <a:xfrm>
              <a:off x="621023" y="4384480"/>
              <a:ext cx="86430" cy="87660"/>
            </a:xfrm>
            <a:custGeom>
              <a:avLst/>
              <a:gdLst>
                <a:gd name="connsiteX0" fmla="*/ 10212 w 20454"/>
                <a:gd name="connsiteY0" fmla="*/ 0 h 20745"/>
                <a:gd name="connsiteX1" fmla="*/ 2253 w 20454"/>
                <a:gd name="connsiteY1" fmla="*/ 17209 h 20745"/>
                <a:gd name="connsiteX2" fmla="*/ 20430 w 20454"/>
                <a:gd name="connsiteY2" fmla="*/ 11078 h 20745"/>
                <a:gd name="connsiteX3" fmla="*/ 10212 w 20454"/>
                <a:gd name="connsiteY3" fmla="*/ 0 h 20745"/>
              </a:gdLst>
              <a:ahLst/>
              <a:cxnLst>
                <a:cxn ang="0">
                  <a:pos x="connsiteX0" y="connsiteY0"/>
                </a:cxn>
                <a:cxn ang="0">
                  <a:pos x="connsiteX1" y="connsiteY1"/>
                </a:cxn>
                <a:cxn ang="0">
                  <a:pos x="connsiteX2" y="connsiteY2"/>
                </a:cxn>
                <a:cxn ang="0">
                  <a:pos x="connsiteX3" y="connsiteY3"/>
                </a:cxn>
              </a:cxnLst>
              <a:rect l="l" t="t" r="r" b="b"/>
              <a:pathLst>
                <a:path w="20454" h="20745">
                  <a:moveTo>
                    <a:pt x="10212" y="0"/>
                  </a:moveTo>
                  <a:cubicBezTo>
                    <a:pt x="747" y="753"/>
                    <a:pt x="-2694" y="11186"/>
                    <a:pt x="2253" y="17209"/>
                  </a:cubicBezTo>
                  <a:cubicBezTo>
                    <a:pt x="7954" y="24092"/>
                    <a:pt x="19355" y="20328"/>
                    <a:pt x="20430" y="11078"/>
                  </a:cubicBezTo>
                  <a:cubicBezTo>
                    <a:pt x="20753" y="6453"/>
                    <a:pt x="17956" y="108"/>
                    <a:pt x="1021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1" name="任意多边形: 形状 1438">
              <a:extLst>
                <a:ext uri="{FF2B5EF4-FFF2-40B4-BE49-F238E27FC236}">
                  <a16:creationId xmlns:a16="http://schemas.microsoft.com/office/drawing/2014/main" xmlns="" id="{0A3D8783-4A7A-4832-8F79-683CC8CC28BB}"/>
                </a:ext>
              </a:extLst>
            </p:cNvPr>
            <p:cNvSpPr/>
            <p:nvPr/>
          </p:nvSpPr>
          <p:spPr>
            <a:xfrm>
              <a:off x="950857" y="4371296"/>
              <a:ext cx="85374" cy="87732"/>
            </a:xfrm>
            <a:custGeom>
              <a:avLst/>
              <a:gdLst>
                <a:gd name="connsiteX0" fmla="*/ 20136 w 20204"/>
                <a:gd name="connsiteY0" fmla="*/ 10971 h 20762"/>
                <a:gd name="connsiteX1" fmla="*/ 10349 w 20204"/>
                <a:gd name="connsiteY1" fmla="*/ 0 h 20762"/>
                <a:gd name="connsiteX2" fmla="*/ 2067 w 20204"/>
                <a:gd name="connsiteY2" fmla="*/ 17209 h 20762"/>
                <a:gd name="connsiteX3" fmla="*/ 20136 w 20204"/>
                <a:gd name="connsiteY3" fmla="*/ 10971 h 20762"/>
              </a:gdLst>
              <a:ahLst/>
              <a:cxnLst>
                <a:cxn ang="0">
                  <a:pos x="connsiteX0" y="connsiteY0"/>
                </a:cxn>
                <a:cxn ang="0">
                  <a:pos x="connsiteX1" y="connsiteY1"/>
                </a:cxn>
                <a:cxn ang="0">
                  <a:pos x="connsiteX2" y="connsiteY2"/>
                </a:cxn>
                <a:cxn ang="0">
                  <a:pos x="connsiteX3" y="connsiteY3"/>
                </a:cxn>
              </a:cxnLst>
              <a:rect l="l" t="t" r="r" b="b"/>
              <a:pathLst>
                <a:path w="20204" h="20762">
                  <a:moveTo>
                    <a:pt x="20136" y="10971"/>
                  </a:moveTo>
                  <a:cubicBezTo>
                    <a:pt x="20674" y="6453"/>
                    <a:pt x="18093" y="108"/>
                    <a:pt x="10349" y="0"/>
                  </a:cubicBezTo>
                  <a:cubicBezTo>
                    <a:pt x="991" y="860"/>
                    <a:pt x="-2665" y="11401"/>
                    <a:pt x="2067" y="17209"/>
                  </a:cubicBezTo>
                  <a:cubicBezTo>
                    <a:pt x="7552" y="24200"/>
                    <a:pt x="18846" y="20221"/>
                    <a:pt x="20136"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2" name="任意多边形: 形状 1439">
              <a:extLst>
                <a:ext uri="{FF2B5EF4-FFF2-40B4-BE49-F238E27FC236}">
                  <a16:creationId xmlns:a16="http://schemas.microsoft.com/office/drawing/2014/main" xmlns="" id="{029939EC-FD2C-4FC6-AE56-2B53D777F5B1}"/>
                </a:ext>
              </a:extLst>
            </p:cNvPr>
            <p:cNvSpPr/>
            <p:nvPr/>
          </p:nvSpPr>
          <p:spPr>
            <a:xfrm>
              <a:off x="1275759" y="4355391"/>
              <a:ext cx="84660" cy="87529"/>
            </a:xfrm>
            <a:custGeom>
              <a:avLst/>
              <a:gdLst>
                <a:gd name="connsiteX0" fmla="*/ 19934 w 20035"/>
                <a:gd name="connsiteY0" fmla="*/ 10863 h 20714"/>
                <a:gd name="connsiteX1" fmla="*/ 10577 w 20035"/>
                <a:gd name="connsiteY1" fmla="*/ 0 h 20714"/>
                <a:gd name="connsiteX2" fmla="*/ 1973 w 20035"/>
                <a:gd name="connsiteY2" fmla="*/ 17316 h 20714"/>
                <a:gd name="connsiteX3" fmla="*/ 19934 w 20035"/>
                <a:gd name="connsiteY3" fmla="*/ 10863 h 20714"/>
              </a:gdLst>
              <a:ahLst/>
              <a:cxnLst>
                <a:cxn ang="0">
                  <a:pos x="connsiteX0" y="connsiteY0"/>
                </a:cxn>
                <a:cxn ang="0">
                  <a:pos x="connsiteX1" y="connsiteY1"/>
                </a:cxn>
                <a:cxn ang="0">
                  <a:pos x="connsiteX2" y="connsiteY2"/>
                </a:cxn>
                <a:cxn ang="0">
                  <a:pos x="connsiteX3" y="connsiteY3"/>
                </a:cxn>
              </a:cxnLst>
              <a:rect l="l" t="t" r="r" b="b"/>
              <a:pathLst>
                <a:path w="20035" h="20714">
                  <a:moveTo>
                    <a:pt x="19934" y="10863"/>
                  </a:moveTo>
                  <a:cubicBezTo>
                    <a:pt x="20580" y="6346"/>
                    <a:pt x="18213" y="0"/>
                    <a:pt x="10577" y="0"/>
                  </a:cubicBezTo>
                  <a:cubicBezTo>
                    <a:pt x="1112" y="968"/>
                    <a:pt x="-2652" y="11401"/>
                    <a:pt x="1973" y="17316"/>
                  </a:cubicBezTo>
                  <a:cubicBezTo>
                    <a:pt x="7350" y="24092"/>
                    <a:pt x="18536" y="20113"/>
                    <a:pt x="19934"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3" name="任意多边形: 形状 1440">
              <a:extLst>
                <a:ext uri="{FF2B5EF4-FFF2-40B4-BE49-F238E27FC236}">
                  <a16:creationId xmlns:a16="http://schemas.microsoft.com/office/drawing/2014/main" xmlns="" id="{F8606F0E-E387-41E2-ACA5-2C38F939F82A}"/>
                </a:ext>
              </a:extLst>
            </p:cNvPr>
            <p:cNvSpPr/>
            <p:nvPr/>
          </p:nvSpPr>
          <p:spPr>
            <a:xfrm>
              <a:off x="1595341" y="4335843"/>
              <a:ext cx="81558" cy="87740"/>
            </a:xfrm>
            <a:custGeom>
              <a:avLst/>
              <a:gdLst>
                <a:gd name="connsiteX0" fmla="*/ 19164 w 19301"/>
                <a:gd name="connsiteY0" fmla="*/ 10757 h 20764"/>
                <a:gd name="connsiteX1" fmla="*/ 19164 w 19301"/>
                <a:gd name="connsiteY1" fmla="*/ 10757 h 20764"/>
                <a:gd name="connsiteX2" fmla="*/ 10344 w 19301"/>
                <a:gd name="connsiteY2" fmla="*/ 1 h 20764"/>
                <a:gd name="connsiteX3" fmla="*/ 1740 w 19301"/>
                <a:gd name="connsiteY3" fmla="*/ 17425 h 20764"/>
                <a:gd name="connsiteX4" fmla="*/ 19164 w 19301"/>
                <a:gd name="connsiteY4" fmla="*/ 10757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01" h="20764">
                  <a:moveTo>
                    <a:pt x="19164" y="10757"/>
                  </a:moveTo>
                  <a:lnTo>
                    <a:pt x="19164" y="10757"/>
                  </a:lnTo>
                  <a:cubicBezTo>
                    <a:pt x="19917" y="6240"/>
                    <a:pt x="17658" y="-106"/>
                    <a:pt x="10344" y="1"/>
                  </a:cubicBezTo>
                  <a:cubicBezTo>
                    <a:pt x="1417" y="1077"/>
                    <a:pt x="-2562" y="11617"/>
                    <a:pt x="1740" y="17425"/>
                  </a:cubicBezTo>
                  <a:cubicBezTo>
                    <a:pt x="6687" y="24201"/>
                    <a:pt x="17658" y="20007"/>
                    <a:pt x="19164" y="107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4" name="任意多边形: 形状 1441">
              <a:extLst>
                <a:ext uri="{FF2B5EF4-FFF2-40B4-BE49-F238E27FC236}">
                  <a16:creationId xmlns:a16="http://schemas.microsoft.com/office/drawing/2014/main" xmlns="" id="{8A58393F-72E9-4D77-80F9-0D1329AB5840}"/>
                </a:ext>
              </a:extLst>
            </p:cNvPr>
            <p:cNvSpPr/>
            <p:nvPr/>
          </p:nvSpPr>
          <p:spPr>
            <a:xfrm>
              <a:off x="1904288" y="4312644"/>
              <a:ext cx="78224" cy="87770"/>
            </a:xfrm>
            <a:custGeom>
              <a:avLst/>
              <a:gdLst>
                <a:gd name="connsiteX0" fmla="*/ 18328 w 18512"/>
                <a:gd name="connsiteY0" fmla="*/ 10653 h 20771"/>
                <a:gd name="connsiteX1" fmla="*/ 18328 w 18512"/>
                <a:gd name="connsiteY1" fmla="*/ 10653 h 20771"/>
                <a:gd name="connsiteX2" fmla="*/ 10153 w 18512"/>
                <a:gd name="connsiteY2" fmla="*/ 5 h 20771"/>
                <a:gd name="connsiteX3" fmla="*/ 1549 w 18512"/>
                <a:gd name="connsiteY3" fmla="*/ 17537 h 20771"/>
                <a:gd name="connsiteX4" fmla="*/ 18328 w 18512"/>
                <a:gd name="connsiteY4" fmla="*/ 10653 h 20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2" h="20771">
                  <a:moveTo>
                    <a:pt x="18328" y="10653"/>
                  </a:moveTo>
                  <a:lnTo>
                    <a:pt x="18328" y="10653"/>
                  </a:lnTo>
                  <a:cubicBezTo>
                    <a:pt x="19188" y="6136"/>
                    <a:pt x="17145" y="-210"/>
                    <a:pt x="10153" y="5"/>
                  </a:cubicBezTo>
                  <a:cubicBezTo>
                    <a:pt x="1549" y="1188"/>
                    <a:pt x="-2431" y="11836"/>
                    <a:pt x="1549" y="17537"/>
                  </a:cubicBezTo>
                  <a:cubicBezTo>
                    <a:pt x="6066" y="24205"/>
                    <a:pt x="16607" y="19903"/>
                    <a:pt x="18328" y="106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5" name="任意多边形: 形状 1442">
              <a:extLst>
                <a:ext uri="{FF2B5EF4-FFF2-40B4-BE49-F238E27FC236}">
                  <a16:creationId xmlns:a16="http://schemas.microsoft.com/office/drawing/2014/main" xmlns="" id="{CC44682D-B5ED-4221-A988-EF797750A744}"/>
                </a:ext>
              </a:extLst>
            </p:cNvPr>
            <p:cNvSpPr/>
            <p:nvPr/>
          </p:nvSpPr>
          <p:spPr>
            <a:xfrm>
              <a:off x="2191303" y="4287194"/>
              <a:ext cx="70842" cy="87897"/>
            </a:xfrm>
            <a:custGeom>
              <a:avLst/>
              <a:gdLst>
                <a:gd name="connsiteX0" fmla="*/ 16552 w 16765"/>
                <a:gd name="connsiteY0" fmla="*/ 10653 h 20801"/>
                <a:gd name="connsiteX1" fmla="*/ 9561 w 16765"/>
                <a:gd name="connsiteY1" fmla="*/ 5 h 20801"/>
                <a:gd name="connsiteX2" fmla="*/ 1709 w 16765"/>
                <a:gd name="connsiteY2" fmla="*/ 18290 h 20801"/>
                <a:gd name="connsiteX3" fmla="*/ 16552 w 16765"/>
                <a:gd name="connsiteY3" fmla="*/ 10653 h 20801"/>
              </a:gdLst>
              <a:ahLst/>
              <a:cxnLst>
                <a:cxn ang="0">
                  <a:pos x="connsiteX0" y="connsiteY0"/>
                </a:cxn>
                <a:cxn ang="0">
                  <a:pos x="connsiteX1" y="connsiteY1"/>
                </a:cxn>
                <a:cxn ang="0">
                  <a:pos x="connsiteX2" y="connsiteY2"/>
                </a:cxn>
                <a:cxn ang="0">
                  <a:pos x="connsiteX3" y="connsiteY3"/>
                </a:cxn>
              </a:cxnLst>
              <a:rect l="l" t="t" r="r" b="b"/>
              <a:pathLst>
                <a:path w="16765" h="20801">
                  <a:moveTo>
                    <a:pt x="16552" y="10653"/>
                  </a:moveTo>
                  <a:cubicBezTo>
                    <a:pt x="17412" y="6136"/>
                    <a:pt x="15799" y="-210"/>
                    <a:pt x="9561" y="5"/>
                  </a:cubicBezTo>
                  <a:cubicBezTo>
                    <a:pt x="1386" y="1296"/>
                    <a:pt x="-2486" y="12804"/>
                    <a:pt x="1709" y="18290"/>
                  </a:cubicBezTo>
                  <a:cubicBezTo>
                    <a:pt x="6011" y="23990"/>
                    <a:pt x="14938" y="19365"/>
                    <a:pt x="16552" y="106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6" name="任意多边形: 形状 1443">
              <a:extLst>
                <a:ext uri="{FF2B5EF4-FFF2-40B4-BE49-F238E27FC236}">
                  <a16:creationId xmlns:a16="http://schemas.microsoft.com/office/drawing/2014/main" xmlns="" id="{8FD220A3-AAE7-47DE-A84C-39C1862792EE}"/>
                </a:ext>
              </a:extLst>
            </p:cNvPr>
            <p:cNvSpPr/>
            <p:nvPr/>
          </p:nvSpPr>
          <p:spPr>
            <a:xfrm>
              <a:off x="2450510" y="4259900"/>
              <a:ext cx="63760" cy="88277"/>
            </a:xfrm>
            <a:custGeom>
              <a:avLst/>
              <a:gdLst>
                <a:gd name="connsiteX0" fmla="*/ 8880 w 15089"/>
                <a:gd name="connsiteY0" fmla="*/ 12 h 20891"/>
                <a:gd name="connsiteX1" fmla="*/ 1351 w 15089"/>
                <a:gd name="connsiteY1" fmla="*/ 18404 h 20891"/>
                <a:gd name="connsiteX2" fmla="*/ 14796 w 15089"/>
                <a:gd name="connsiteY2" fmla="*/ 10660 h 20891"/>
                <a:gd name="connsiteX3" fmla="*/ 14796 w 15089"/>
                <a:gd name="connsiteY3" fmla="*/ 10660 h 20891"/>
                <a:gd name="connsiteX4" fmla="*/ 8880 w 15089"/>
                <a:gd name="connsiteY4" fmla="*/ 12 h 20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9" h="20891">
                  <a:moveTo>
                    <a:pt x="8880" y="12"/>
                  </a:moveTo>
                  <a:cubicBezTo>
                    <a:pt x="1567" y="1410"/>
                    <a:pt x="-2198" y="12918"/>
                    <a:pt x="1351" y="18404"/>
                  </a:cubicBezTo>
                  <a:cubicBezTo>
                    <a:pt x="5008" y="24104"/>
                    <a:pt x="13075" y="19372"/>
                    <a:pt x="14796" y="10660"/>
                  </a:cubicBezTo>
                  <a:lnTo>
                    <a:pt x="14796" y="10660"/>
                  </a:lnTo>
                  <a:cubicBezTo>
                    <a:pt x="15764" y="6035"/>
                    <a:pt x="14473" y="-311"/>
                    <a:pt x="8880"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7" name="任意多边形: 形状 1444">
              <a:extLst>
                <a:ext uri="{FF2B5EF4-FFF2-40B4-BE49-F238E27FC236}">
                  <a16:creationId xmlns:a16="http://schemas.microsoft.com/office/drawing/2014/main" xmlns="" id="{A7E4120F-D005-4522-9845-BDED1BBEE659}"/>
                </a:ext>
              </a:extLst>
            </p:cNvPr>
            <p:cNvSpPr/>
            <p:nvPr/>
          </p:nvSpPr>
          <p:spPr>
            <a:xfrm>
              <a:off x="2681118" y="4230811"/>
              <a:ext cx="56940" cy="88345"/>
            </a:xfrm>
            <a:custGeom>
              <a:avLst/>
              <a:gdLst>
                <a:gd name="connsiteX0" fmla="*/ 1416 w 13475"/>
                <a:gd name="connsiteY0" fmla="*/ 19049 h 20907"/>
                <a:gd name="connsiteX1" fmla="*/ 13139 w 13475"/>
                <a:gd name="connsiteY1" fmla="*/ 10552 h 20907"/>
                <a:gd name="connsiteX2" fmla="*/ 8192 w 13475"/>
                <a:gd name="connsiteY2" fmla="*/ 12 h 20907"/>
                <a:gd name="connsiteX3" fmla="*/ 1416 w 13475"/>
                <a:gd name="connsiteY3" fmla="*/ 19049 h 20907"/>
              </a:gdLst>
              <a:ahLst/>
              <a:cxnLst>
                <a:cxn ang="0">
                  <a:pos x="connsiteX0" y="connsiteY0"/>
                </a:cxn>
                <a:cxn ang="0">
                  <a:pos x="connsiteX1" y="connsiteY1"/>
                </a:cxn>
                <a:cxn ang="0">
                  <a:pos x="connsiteX2" y="connsiteY2"/>
                </a:cxn>
                <a:cxn ang="0">
                  <a:pos x="connsiteX3" y="connsiteY3"/>
                </a:cxn>
              </a:cxnLst>
              <a:rect l="l" t="t" r="r" b="b"/>
              <a:pathLst>
                <a:path w="13475" h="20907">
                  <a:moveTo>
                    <a:pt x="1416" y="19049"/>
                  </a:moveTo>
                  <a:cubicBezTo>
                    <a:pt x="4750" y="23782"/>
                    <a:pt x="11419" y="18942"/>
                    <a:pt x="13139" y="10552"/>
                  </a:cubicBezTo>
                  <a:cubicBezTo>
                    <a:pt x="14108" y="6035"/>
                    <a:pt x="13139" y="-311"/>
                    <a:pt x="8192" y="12"/>
                  </a:cubicBezTo>
                  <a:cubicBezTo>
                    <a:pt x="1308" y="1518"/>
                    <a:pt x="-2133" y="13994"/>
                    <a:pt x="1416" y="190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0" name="任意多边形: 形状 1457">
              <a:extLst>
                <a:ext uri="{FF2B5EF4-FFF2-40B4-BE49-F238E27FC236}">
                  <a16:creationId xmlns:a16="http://schemas.microsoft.com/office/drawing/2014/main" xmlns="" id="{BF22CBAF-8566-4C84-A4CC-26D15DD6E169}"/>
                </a:ext>
              </a:extLst>
            </p:cNvPr>
            <p:cNvSpPr/>
            <p:nvPr/>
          </p:nvSpPr>
          <p:spPr>
            <a:xfrm>
              <a:off x="111851" y="4591724"/>
              <a:ext cx="85209" cy="84926"/>
            </a:xfrm>
            <a:custGeom>
              <a:avLst/>
              <a:gdLst>
                <a:gd name="connsiteX0" fmla="*/ 20142 w 20165"/>
                <a:gd name="connsiteY0" fmla="*/ 10863 h 20098"/>
                <a:gd name="connsiteX1" fmla="*/ 9816 w 20165"/>
                <a:gd name="connsiteY1" fmla="*/ 0 h 20098"/>
                <a:gd name="connsiteX2" fmla="*/ 2503 w 20165"/>
                <a:gd name="connsiteY2" fmla="*/ 16564 h 20098"/>
                <a:gd name="connsiteX3" fmla="*/ 20142 w 20165"/>
                <a:gd name="connsiteY3" fmla="*/ 10863 h 20098"/>
              </a:gdLst>
              <a:ahLst/>
              <a:cxnLst>
                <a:cxn ang="0">
                  <a:pos x="connsiteX0" y="connsiteY0"/>
                </a:cxn>
                <a:cxn ang="0">
                  <a:pos x="connsiteX1" y="connsiteY1"/>
                </a:cxn>
                <a:cxn ang="0">
                  <a:pos x="connsiteX2" y="connsiteY2"/>
                </a:cxn>
                <a:cxn ang="0">
                  <a:pos x="connsiteX3" y="connsiteY3"/>
                </a:cxn>
              </a:cxnLst>
              <a:rect l="l" t="t" r="r" b="b"/>
              <a:pathLst>
                <a:path w="20165" h="20098">
                  <a:moveTo>
                    <a:pt x="20142" y="10863"/>
                  </a:moveTo>
                  <a:cubicBezTo>
                    <a:pt x="20464" y="6453"/>
                    <a:pt x="17560" y="215"/>
                    <a:pt x="9816" y="0"/>
                  </a:cubicBezTo>
                  <a:cubicBezTo>
                    <a:pt x="351" y="645"/>
                    <a:pt x="-2660" y="10540"/>
                    <a:pt x="2503" y="16564"/>
                  </a:cubicBezTo>
                  <a:cubicBezTo>
                    <a:pt x="8418" y="23340"/>
                    <a:pt x="19389" y="19790"/>
                    <a:pt x="20142"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1" name="任意多边形: 形状 1458">
              <a:extLst>
                <a:ext uri="{FF2B5EF4-FFF2-40B4-BE49-F238E27FC236}">
                  <a16:creationId xmlns:a16="http://schemas.microsoft.com/office/drawing/2014/main" xmlns="" id="{3E4D5978-62F8-42C9-B60F-9721BBB6DFB8}"/>
                </a:ext>
              </a:extLst>
            </p:cNvPr>
            <p:cNvSpPr/>
            <p:nvPr/>
          </p:nvSpPr>
          <p:spPr>
            <a:xfrm>
              <a:off x="437907" y="4584452"/>
              <a:ext cx="85556" cy="84478"/>
            </a:xfrm>
            <a:custGeom>
              <a:avLst/>
              <a:gdLst>
                <a:gd name="connsiteX0" fmla="*/ 2350 w 20247"/>
                <a:gd name="connsiteY0" fmla="*/ 16564 h 19992"/>
                <a:gd name="connsiteX1" fmla="*/ 20205 w 20247"/>
                <a:gd name="connsiteY1" fmla="*/ 10756 h 19992"/>
                <a:gd name="connsiteX2" fmla="*/ 10094 w 20247"/>
                <a:gd name="connsiteY2" fmla="*/ 0 h 19992"/>
                <a:gd name="connsiteX3" fmla="*/ 2350 w 20247"/>
                <a:gd name="connsiteY3" fmla="*/ 16564 h 19992"/>
              </a:gdLst>
              <a:ahLst/>
              <a:cxnLst>
                <a:cxn ang="0">
                  <a:pos x="connsiteX0" y="connsiteY0"/>
                </a:cxn>
                <a:cxn ang="0">
                  <a:pos x="connsiteX1" y="connsiteY1"/>
                </a:cxn>
                <a:cxn ang="0">
                  <a:pos x="connsiteX2" y="connsiteY2"/>
                </a:cxn>
                <a:cxn ang="0">
                  <a:pos x="connsiteX3" y="connsiteY3"/>
                </a:cxn>
              </a:cxnLst>
              <a:rect l="l" t="t" r="r" b="b"/>
              <a:pathLst>
                <a:path w="20247" h="19992">
                  <a:moveTo>
                    <a:pt x="2350" y="16564"/>
                  </a:moveTo>
                  <a:cubicBezTo>
                    <a:pt x="8051" y="23232"/>
                    <a:pt x="19237" y="19575"/>
                    <a:pt x="20205" y="10756"/>
                  </a:cubicBezTo>
                  <a:cubicBezTo>
                    <a:pt x="20635" y="6346"/>
                    <a:pt x="17838" y="215"/>
                    <a:pt x="10094" y="0"/>
                  </a:cubicBezTo>
                  <a:cubicBezTo>
                    <a:pt x="629" y="753"/>
                    <a:pt x="-2705" y="10648"/>
                    <a:pt x="2350" y="165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2" name="任意多边形: 形状 1459">
              <a:extLst>
                <a:ext uri="{FF2B5EF4-FFF2-40B4-BE49-F238E27FC236}">
                  <a16:creationId xmlns:a16="http://schemas.microsoft.com/office/drawing/2014/main" xmlns="" id="{9F5503F7-C837-4F7D-80E8-ECAC628BD0B1}"/>
                </a:ext>
              </a:extLst>
            </p:cNvPr>
            <p:cNvSpPr/>
            <p:nvPr/>
          </p:nvSpPr>
          <p:spPr>
            <a:xfrm>
              <a:off x="763692" y="4573998"/>
              <a:ext cx="85290" cy="84474"/>
            </a:xfrm>
            <a:custGeom>
              <a:avLst/>
              <a:gdLst>
                <a:gd name="connsiteX0" fmla="*/ 20117 w 20184"/>
                <a:gd name="connsiteY0" fmla="*/ 10648 h 19991"/>
                <a:gd name="connsiteX1" fmla="*/ 10437 w 20184"/>
                <a:gd name="connsiteY1" fmla="*/ 0 h 19991"/>
                <a:gd name="connsiteX2" fmla="*/ 2155 w 20184"/>
                <a:gd name="connsiteY2" fmla="*/ 16671 h 19991"/>
                <a:gd name="connsiteX3" fmla="*/ 20117 w 20184"/>
                <a:gd name="connsiteY3" fmla="*/ 10648 h 19991"/>
              </a:gdLst>
              <a:ahLst/>
              <a:cxnLst>
                <a:cxn ang="0">
                  <a:pos x="connsiteX0" y="connsiteY0"/>
                </a:cxn>
                <a:cxn ang="0">
                  <a:pos x="connsiteX1" y="connsiteY1"/>
                </a:cxn>
                <a:cxn ang="0">
                  <a:pos x="connsiteX2" y="connsiteY2"/>
                </a:cxn>
                <a:cxn ang="0">
                  <a:pos x="connsiteX3" y="connsiteY3"/>
                </a:cxn>
              </a:cxnLst>
              <a:rect l="l" t="t" r="r" b="b"/>
              <a:pathLst>
                <a:path w="20184" h="19991">
                  <a:moveTo>
                    <a:pt x="20117" y="10648"/>
                  </a:moveTo>
                  <a:cubicBezTo>
                    <a:pt x="20654" y="6238"/>
                    <a:pt x="18073" y="108"/>
                    <a:pt x="10437" y="0"/>
                  </a:cubicBezTo>
                  <a:cubicBezTo>
                    <a:pt x="864" y="860"/>
                    <a:pt x="-2685" y="10863"/>
                    <a:pt x="2155" y="16671"/>
                  </a:cubicBezTo>
                  <a:cubicBezTo>
                    <a:pt x="7748" y="23232"/>
                    <a:pt x="18934" y="19468"/>
                    <a:pt x="20117" y="106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3" name="任意多边形: 形状 1460">
              <a:extLst>
                <a:ext uri="{FF2B5EF4-FFF2-40B4-BE49-F238E27FC236}">
                  <a16:creationId xmlns:a16="http://schemas.microsoft.com/office/drawing/2014/main" xmlns="" id="{2E38FAA9-A7F7-4CC7-82E5-1F213AFE12FD}"/>
                </a:ext>
              </a:extLst>
            </p:cNvPr>
            <p:cNvSpPr/>
            <p:nvPr/>
          </p:nvSpPr>
          <p:spPr>
            <a:xfrm>
              <a:off x="1087961" y="4559910"/>
              <a:ext cx="83967" cy="84677"/>
            </a:xfrm>
            <a:custGeom>
              <a:avLst/>
              <a:gdLst>
                <a:gd name="connsiteX0" fmla="*/ 19742 w 19871"/>
                <a:gd name="connsiteY0" fmla="*/ 10540 h 20039"/>
                <a:gd name="connsiteX1" fmla="*/ 10492 w 19871"/>
                <a:gd name="connsiteY1" fmla="*/ 0 h 20039"/>
                <a:gd name="connsiteX2" fmla="*/ 1888 w 19871"/>
                <a:gd name="connsiteY2" fmla="*/ 16779 h 20039"/>
                <a:gd name="connsiteX3" fmla="*/ 19742 w 19871"/>
                <a:gd name="connsiteY3" fmla="*/ 10540 h 20039"/>
              </a:gdLst>
              <a:ahLst/>
              <a:cxnLst>
                <a:cxn ang="0">
                  <a:pos x="connsiteX0" y="connsiteY0"/>
                </a:cxn>
                <a:cxn ang="0">
                  <a:pos x="connsiteX1" y="connsiteY1"/>
                </a:cxn>
                <a:cxn ang="0">
                  <a:pos x="connsiteX2" y="connsiteY2"/>
                </a:cxn>
                <a:cxn ang="0">
                  <a:pos x="connsiteX3" y="connsiteY3"/>
                </a:cxn>
              </a:cxnLst>
              <a:rect l="l" t="t" r="r" b="b"/>
              <a:pathLst>
                <a:path w="19871" h="20039">
                  <a:moveTo>
                    <a:pt x="19742" y="10540"/>
                  </a:moveTo>
                  <a:cubicBezTo>
                    <a:pt x="20495" y="6131"/>
                    <a:pt x="18021" y="0"/>
                    <a:pt x="10492" y="0"/>
                  </a:cubicBezTo>
                  <a:cubicBezTo>
                    <a:pt x="1242" y="968"/>
                    <a:pt x="-2630" y="11078"/>
                    <a:pt x="1888" y="16779"/>
                  </a:cubicBezTo>
                  <a:cubicBezTo>
                    <a:pt x="7158" y="23340"/>
                    <a:pt x="18236" y="19360"/>
                    <a:pt x="19742"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4" name="任意多边形: 形状 1461">
              <a:extLst>
                <a:ext uri="{FF2B5EF4-FFF2-40B4-BE49-F238E27FC236}">
                  <a16:creationId xmlns:a16="http://schemas.microsoft.com/office/drawing/2014/main" xmlns="" id="{7ADE8D12-12AF-4584-A1FB-7F661730B10E}"/>
                </a:ext>
              </a:extLst>
            </p:cNvPr>
            <p:cNvSpPr/>
            <p:nvPr/>
          </p:nvSpPr>
          <p:spPr>
            <a:xfrm>
              <a:off x="1405920" y="4541731"/>
              <a:ext cx="82518" cy="85421"/>
            </a:xfrm>
            <a:custGeom>
              <a:avLst/>
              <a:gdLst>
                <a:gd name="connsiteX0" fmla="*/ 19355 w 19528"/>
                <a:gd name="connsiteY0" fmla="*/ 10540 h 20215"/>
                <a:gd name="connsiteX1" fmla="*/ 10643 w 19528"/>
                <a:gd name="connsiteY1" fmla="*/ 0 h 20215"/>
                <a:gd name="connsiteX2" fmla="*/ 1716 w 19528"/>
                <a:gd name="connsiteY2" fmla="*/ 16886 h 20215"/>
                <a:gd name="connsiteX3" fmla="*/ 19355 w 19528"/>
                <a:gd name="connsiteY3" fmla="*/ 10540 h 20215"/>
              </a:gdLst>
              <a:ahLst/>
              <a:cxnLst>
                <a:cxn ang="0">
                  <a:pos x="connsiteX0" y="connsiteY0"/>
                </a:cxn>
                <a:cxn ang="0">
                  <a:pos x="connsiteX1" y="connsiteY1"/>
                </a:cxn>
                <a:cxn ang="0">
                  <a:pos x="connsiteX2" y="connsiteY2"/>
                </a:cxn>
                <a:cxn ang="0">
                  <a:pos x="connsiteX3" y="connsiteY3"/>
                </a:cxn>
              </a:cxnLst>
              <a:rect l="l" t="t" r="r" b="b"/>
              <a:pathLst>
                <a:path w="19528" h="20215">
                  <a:moveTo>
                    <a:pt x="19355" y="10540"/>
                  </a:moveTo>
                  <a:cubicBezTo>
                    <a:pt x="20215" y="6131"/>
                    <a:pt x="17957" y="0"/>
                    <a:pt x="10643" y="0"/>
                  </a:cubicBezTo>
                  <a:cubicBezTo>
                    <a:pt x="1501" y="1076"/>
                    <a:pt x="-2587" y="11078"/>
                    <a:pt x="1716" y="16886"/>
                  </a:cubicBezTo>
                  <a:cubicBezTo>
                    <a:pt x="6663" y="23555"/>
                    <a:pt x="17741" y="19575"/>
                    <a:pt x="19355"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5" name="任意多边形: 形状 1462">
              <a:extLst>
                <a:ext uri="{FF2B5EF4-FFF2-40B4-BE49-F238E27FC236}">
                  <a16:creationId xmlns:a16="http://schemas.microsoft.com/office/drawing/2014/main" xmlns="" id="{3DD76303-2B27-4C18-9A8D-544D61F72423}"/>
                </a:ext>
              </a:extLst>
            </p:cNvPr>
            <p:cNvSpPr/>
            <p:nvPr/>
          </p:nvSpPr>
          <p:spPr>
            <a:xfrm>
              <a:off x="1715856" y="4521271"/>
              <a:ext cx="80519" cy="85332"/>
            </a:xfrm>
            <a:custGeom>
              <a:avLst/>
              <a:gdLst>
                <a:gd name="connsiteX0" fmla="*/ 18823 w 19055"/>
                <a:gd name="connsiteY0" fmla="*/ 10434 h 20194"/>
                <a:gd name="connsiteX1" fmla="*/ 10649 w 19055"/>
                <a:gd name="connsiteY1" fmla="*/ 1 h 20194"/>
                <a:gd name="connsiteX2" fmla="*/ 1507 w 19055"/>
                <a:gd name="connsiteY2" fmla="*/ 16995 h 20194"/>
                <a:gd name="connsiteX3" fmla="*/ 18823 w 19055"/>
                <a:gd name="connsiteY3" fmla="*/ 10434 h 20194"/>
              </a:gdLst>
              <a:ahLst/>
              <a:cxnLst>
                <a:cxn ang="0">
                  <a:pos x="connsiteX0" y="connsiteY0"/>
                </a:cxn>
                <a:cxn ang="0">
                  <a:pos x="connsiteX1" y="connsiteY1"/>
                </a:cxn>
                <a:cxn ang="0">
                  <a:pos x="connsiteX2" y="connsiteY2"/>
                </a:cxn>
                <a:cxn ang="0">
                  <a:pos x="connsiteX3" y="connsiteY3"/>
                </a:cxn>
              </a:cxnLst>
              <a:rect l="l" t="t" r="r" b="b"/>
              <a:pathLst>
                <a:path w="19055" h="20194">
                  <a:moveTo>
                    <a:pt x="18823" y="10434"/>
                  </a:moveTo>
                  <a:cubicBezTo>
                    <a:pt x="19791" y="6024"/>
                    <a:pt x="17855" y="-106"/>
                    <a:pt x="10649" y="1"/>
                  </a:cubicBezTo>
                  <a:cubicBezTo>
                    <a:pt x="1722" y="1185"/>
                    <a:pt x="-2473" y="11295"/>
                    <a:pt x="1507" y="16995"/>
                  </a:cubicBezTo>
                  <a:cubicBezTo>
                    <a:pt x="6239" y="23556"/>
                    <a:pt x="16995" y="19361"/>
                    <a:pt x="18823" y="104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6" name="任意多边形: 形状 1463">
              <a:extLst>
                <a:ext uri="{FF2B5EF4-FFF2-40B4-BE49-F238E27FC236}">
                  <a16:creationId xmlns:a16="http://schemas.microsoft.com/office/drawing/2014/main" xmlns="" id="{3D61CB53-F301-4FDB-A4A4-3C19C5CF3AF4}"/>
                </a:ext>
              </a:extLst>
            </p:cNvPr>
            <p:cNvSpPr/>
            <p:nvPr/>
          </p:nvSpPr>
          <p:spPr>
            <a:xfrm>
              <a:off x="2012801" y="4497620"/>
              <a:ext cx="74590" cy="85163"/>
            </a:xfrm>
            <a:custGeom>
              <a:avLst/>
              <a:gdLst>
                <a:gd name="connsiteX0" fmla="*/ 17386 w 17652"/>
                <a:gd name="connsiteY0" fmla="*/ 10331 h 20154"/>
                <a:gd name="connsiteX1" fmla="*/ 10287 w 17652"/>
                <a:gd name="connsiteY1" fmla="*/ 6 h 20154"/>
                <a:gd name="connsiteX2" fmla="*/ 1252 w 17652"/>
                <a:gd name="connsiteY2" fmla="*/ 17107 h 20154"/>
                <a:gd name="connsiteX3" fmla="*/ 17386 w 17652"/>
                <a:gd name="connsiteY3" fmla="*/ 10331 h 20154"/>
              </a:gdLst>
              <a:ahLst/>
              <a:cxnLst>
                <a:cxn ang="0">
                  <a:pos x="connsiteX0" y="connsiteY0"/>
                </a:cxn>
                <a:cxn ang="0">
                  <a:pos x="connsiteX1" y="connsiteY1"/>
                </a:cxn>
                <a:cxn ang="0">
                  <a:pos x="connsiteX2" y="connsiteY2"/>
                </a:cxn>
                <a:cxn ang="0">
                  <a:pos x="connsiteX3" y="connsiteY3"/>
                </a:cxn>
              </a:cxnLst>
              <a:rect l="l" t="t" r="r" b="b"/>
              <a:pathLst>
                <a:path w="17652" h="20154">
                  <a:moveTo>
                    <a:pt x="17386" y="10331"/>
                  </a:moveTo>
                  <a:cubicBezTo>
                    <a:pt x="18354" y="5921"/>
                    <a:pt x="16848" y="-210"/>
                    <a:pt x="10287" y="6"/>
                  </a:cubicBezTo>
                  <a:cubicBezTo>
                    <a:pt x="2005" y="1189"/>
                    <a:pt x="-2297" y="11406"/>
                    <a:pt x="1252" y="17107"/>
                  </a:cubicBezTo>
                  <a:cubicBezTo>
                    <a:pt x="5232" y="23453"/>
                    <a:pt x="15342" y="19258"/>
                    <a:pt x="17386"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7" name="任意多边形: 形状 1464">
              <a:extLst>
                <a:ext uri="{FF2B5EF4-FFF2-40B4-BE49-F238E27FC236}">
                  <a16:creationId xmlns:a16="http://schemas.microsoft.com/office/drawing/2014/main" xmlns="" id="{33FC3072-6D60-4040-B180-FDE3FBC54B67}"/>
                </a:ext>
              </a:extLst>
            </p:cNvPr>
            <p:cNvSpPr/>
            <p:nvPr/>
          </p:nvSpPr>
          <p:spPr>
            <a:xfrm>
              <a:off x="2283836" y="4471261"/>
              <a:ext cx="67538" cy="85602"/>
            </a:xfrm>
            <a:custGeom>
              <a:avLst/>
              <a:gdLst>
                <a:gd name="connsiteX0" fmla="*/ 15628 w 15983"/>
                <a:gd name="connsiteY0" fmla="*/ 10331 h 20258"/>
                <a:gd name="connsiteX1" fmla="*/ 15628 w 15983"/>
                <a:gd name="connsiteY1" fmla="*/ 10331 h 20258"/>
                <a:gd name="connsiteX2" fmla="*/ 9605 w 15983"/>
                <a:gd name="connsiteY2" fmla="*/ 6 h 20258"/>
                <a:gd name="connsiteX3" fmla="*/ 1323 w 15983"/>
                <a:gd name="connsiteY3" fmla="*/ 17860 h 20258"/>
                <a:gd name="connsiteX4" fmla="*/ 15628 w 15983"/>
                <a:gd name="connsiteY4" fmla="*/ 10331 h 20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3" h="20258">
                  <a:moveTo>
                    <a:pt x="15628" y="10331"/>
                  </a:moveTo>
                  <a:lnTo>
                    <a:pt x="15628" y="10331"/>
                  </a:lnTo>
                  <a:cubicBezTo>
                    <a:pt x="16703" y="5921"/>
                    <a:pt x="15520" y="-210"/>
                    <a:pt x="9605" y="6"/>
                  </a:cubicBezTo>
                  <a:cubicBezTo>
                    <a:pt x="1968" y="1296"/>
                    <a:pt x="-2334" y="12482"/>
                    <a:pt x="1323" y="17860"/>
                  </a:cubicBezTo>
                  <a:cubicBezTo>
                    <a:pt x="4980" y="23345"/>
                    <a:pt x="13584" y="18828"/>
                    <a:pt x="15628"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8" name="任意多边形: 形状 1465">
              <a:extLst>
                <a:ext uri="{FF2B5EF4-FFF2-40B4-BE49-F238E27FC236}">
                  <a16:creationId xmlns:a16="http://schemas.microsoft.com/office/drawing/2014/main" xmlns="" id="{3B0E7207-A5AB-4545-BDA6-6DD3D849750A}"/>
                </a:ext>
              </a:extLst>
            </p:cNvPr>
            <p:cNvSpPr/>
            <p:nvPr/>
          </p:nvSpPr>
          <p:spPr>
            <a:xfrm>
              <a:off x="2526757" y="4443511"/>
              <a:ext cx="60709" cy="86071"/>
            </a:xfrm>
            <a:custGeom>
              <a:avLst/>
              <a:gdLst>
                <a:gd name="connsiteX0" fmla="*/ 9013 w 14367"/>
                <a:gd name="connsiteY0" fmla="*/ 12 h 20369"/>
                <a:gd name="connsiteX1" fmla="*/ 946 w 14367"/>
                <a:gd name="connsiteY1" fmla="*/ 17974 h 20369"/>
                <a:gd name="connsiteX2" fmla="*/ 13961 w 14367"/>
                <a:gd name="connsiteY2" fmla="*/ 10337 h 20369"/>
                <a:gd name="connsiteX3" fmla="*/ 9013 w 14367"/>
                <a:gd name="connsiteY3" fmla="*/ 12 h 20369"/>
              </a:gdLst>
              <a:ahLst/>
              <a:cxnLst>
                <a:cxn ang="0">
                  <a:pos x="connsiteX0" y="connsiteY0"/>
                </a:cxn>
                <a:cxn ang="0">
                  <a:pos x="connsiteX1" y="connsiteY1"/>
                </a:cxn>
                <a:cxn ang="0">
                  <a:pos x="connsiteX2" y="connsiteY2"/>
                </a:cxn>
                <a:cxn ang="0">
                  <a:pos x="connsiteX3" y="connsiteY3"/>
                </a:cxn>
              </a:cxnLst>
              <a:rect l="l" t="t" r="r" b="b"/>
              <a:pathLst>
                <a:path w="14367" h="20369">
                  <a:moveTo>
                    <a:pt x="9013" y="12"/>
                  </a:moveTo>
                  <a:cubicBezTo>
                    <a:pt x="2129" y="1410"/>
                    <a:pt x="-1958" y="12596"/>
                    <a:pt x="946" y="17974"/>
                  </a:cubicBezTo>
                  <a:cubicBezTo>
                    <a:pt x="3958" y="23459"/>
                    <a:pt x="11809" y="18942"/>
                    <a:pt x="13961" y="10337"/>
                  </a:cubicBezTo>
                  <a:cubicBezTo>
                    <a:pt x="15036" y="5928"/>
                    <a:pt x="14176" y="-311"/>
                    <a:pt x="9013"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9" name="任意多边形: 形状 1466">
              <a:extLst>
                <a:ext uri="{FF2B5EF4-FFF2-40B4-BE49-F238E27FC236}">
                  <a16:creationId xmlns:a16="http://schemas.microsoft.com/office/drawing/2014/main" xmlns="" id="{D408C402-6DB8-467F-8213-A86358894350}"/>
                </a:ext>
              </a:extLst>
            </p:cNvPr>
            <p:cNvSpPr/>
            <p:nvPr/>
          </p:nvSpPr>
          <p:spPr>
            <a:xfrm>
              <a:off x="2741003" y="4413970"/>
              <a:ext cx="53910" cy="86350"/>
            </a:xfrm>
            <a:custGeom>
              <a:avLst/>
              <a:gdLst>
                <a:gd name="connsiteX0" fmla="*/ 12196 w 12758"/>
                <a:gd name="connsiteY0" fmla="*/ 10337 h 20435"/>
                <a:gd name="connsiteX1" fmla="*/ 8432 w 12758"/>
                <a:gd name="connsiteY1" fmla="*/ 12 h 20435"/>
                <a:gd name="connsiteX2" fmla="*/ 1010 w 12758"/>
                <a:gd name="connsiteY2" fmla="*/ 18619 h 20435"/>
                <a:gd name="connsiteX3" fmla="*/ 12196 w 12758"/>
                <a:gd name="connsiteY3" fmla="*/ 10337 h 20435"/>
              </a:gdLst>
              <a:ahLst/>
              <a:cxnLst>
                <a:cxn ang="0">
                  <a:pos x="connsiteX0" y="connsiteY0"/>
                </a:cxn>
                <a:cxn ang="0">
                  <a:pos x="connsiteX1" y="connsiteY1"/>
                </a:cxn>
                <a:cxn ang="0">
                  <a:pos x="connsiteX2" y="connsiteY2"/>
                </a:cxn>
                <a:cxn ang="0">
                  <a:pos x="connsiteX3" y="connsiteY3"/>
                </a:cxn>
              </a:cxnLst>
              <a:rect l="l" t="t" r="r" b="b"/>
              <a:pathLst>
                <a:path w="12758" h="20435">
                  <a:moveTo>
                    <a:pt x="12196" y="10337"/>
                  </a:moveTo>
                  <a:cubicBezTo>
                    <a:pt x="13379" y="5928"/>
                    <a:pt x="12949" y="-311"/>
                    <a:pt x="8432" y="12"/>
                  </a:cubicBezTo>
                  <a:cubicBezTo>
                    <a:pt x="2086" y="1518"/>
                    <a:pt x="-2001" y="13672"/>
                    <a:pt x="1010" y="18619"/>
                  </a:cubicBezTo>
                  <a:cubicBezTo>
                    <a:pt x="3592" y="23244"/>
                    <a:pt x="10045" y="18512"/>
                    <a:pt x="12196" y="103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0" name="任意多边形: 形状 1467">
              <a:extLst>
                <a:ext uri="{FF2B5EF4-FFF2-40B4-BE49-F238E27FC236}">
                  <a16:creationId xmlns:a16="http://schemas.microsoft.com/office/drawing/2014/main" xmlns="" id="{88CCFAFC-4359-483C-AF5B-B1858F298E68}"/>
                </a:ext>
              </a:extLst>
            </p:cNvPr>
            <p:cNvSpPr/>
            <p:nvPr/>
          </p:nvSpPr>
          <p:spPr>
            <a:xfrm>
              <a:off x="2925472" y="4383973"/>
              <a:ext cx="47242" cy="86452"/>
            </a:xfrm>
            <a:custGeom>
              <a:avLst/>
              <a:gdLst>
                <a:gd name="connsiteX0" fmla="*/ 10489 w 11180"/>
                <a:gd name="connsiteY0" fmla="*/ 10338 h 20459"/>
                <a:gd name="connsiteX1" fmla="*/ 7800 w 11180"/>
                <a:gd name="connsiteY1" fmla="*/ 12 h 20459"/>
                <a:gd name="connsiteX2" fmla="*/ 916 w 11180"/>
                <a:gd name="connsiteY2" fmla="*/ 19157 h 20459"/>
                <a:gd name="connsiteX3" fmla="*/ 10489 w 11180"/>
                <a:gd name="connsiteY3" fmla="*/ 10338 h 20459"/>
              </a:gdLst>
              <a:ahLst/>
              <a:cxnLst>
                <a:cxn ang="0">
                  <a:pos x="connsiteX0" y="connsiteY0"/>
                </a:cxn>
                <a:cxn ang="0">
                  <a:pos x="connsiteX1" y="connsiteY1"/>
                </a:cxn>
                <a:cxn ang="0">
                  <a:pos x="connsiteX2" y="connsiteY2"/>
                </a:cxn>
                <a:cxn ang="0">
                  <a:pos x="connsiteX3" y="connsiteY3"/>
                </a:cxn>
              </a:cxnLst>
              <a:rect l="l" t="t" r="r" b="b"/>
              <a:pathLst>
                <a:path w="11180" h="20459">
                  <a:moveTo>
                    <a:pt x="10489" y="10338"/>
                  </a:moveTo>
                  <a:cubicBezTo>
                    <a:pt x="11672" y="5820"/>
                    <a:pt x="11672" y="-310"/>
                    <a:pt x="7800" y="12"/>
                  </a:cubicBezTo>
                  <a:cubicBezTo>
                    <a:pt x="2099" y="1626"/>
                    <a:pt x="-1880" y="14747"/>
                    <a:pt x="916" y="19157"/>
                  </a:cubicBezTo>
                  <a:cubicBezTo>
                    <a:pt x="3282" y="22922"/>
                    <a:pt x="8445" y="18082"/>
                    <a:pt x="10489"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1" name="任意多边形: 形状 1468">
              <a:extLst>
                <a:ext uri="{FF2B5EF4-FFF2-40B4-BE49-F238E27FC236}">
                  <a16:creationId xmlns:a16="http://schemas.microsoft.com/office/drawing/2014/main" xmlns="" id="{B844D044-CDAF-4003-850C-31254A18DABB}"/>
                </a:ext>
              </a:extLst>
            </p:cNvPr>
            <p:cNvSpPr/>
            <p:nvPr/>
          </p:nvSpPr>
          <p:spPr>
            <a:xfrm>
              <a:off x="3081076" y="4352610"/>
              <a:ext cx="40443" cy="86612"/>
            </a:xfrm>
            <a:custGeom>
              <a:avLst/>
              <a:gdLst>
                <a:gd name="connsiteX0" fmla="*/ 8727 w 9571"/>
                <a:gd name="connsiteY0" fmla="*/ 10338 h 20497"/>
                <a:gd name="connsiteX1" fmla="*/ 7114 w 9571"/>
                <a:gd name="connsiteY1" fmla="*/ 12 h 20497"/>
                <a:gd name="connsiteX2" fmla="*/ 768 w 9571"/>
                <a:gd name="connsiteY2" fmla="*/ 19695 h 20497"/>
                <a:gd name="connsiteX3" fmla="*/ 8727 w 9571"/>
                <a:gd name="connsiteY3" fmla="*/ 10338 h 20497"/>
              </a:gdLst>
              <a:ahLst/>
              <a:cxnLst>
                <a:cxn ang="0">
                  <a:pos x="connsiteX0" y="connsiteY0"/>
                </a:cxn>
                <a:cxn ang="0">
                  <a:pos x="connsiteX1" y="connsiteY1"/>
                </a:cxn>
                <a:cxn ang="0">
                  <a:pos x="connsiteX2" y="connsiteY2"/>
                </a:cxn>
                <a:cxn ang="0">
                  <a:pos x="connsiteX3" y="connsiteY3"/>
                </a:cxn>
              </a:cxnLst>
              <a:rect l="l" t="t" r="r" b="b"/>
              <a:pathLst>
                <a:path w="9571" h="20497">
                  <a:moveTo>
                    <a:pt x="8727" y="10338"/>
                  </a:moveTo>
                  <a:cubicBezTo>
                    <a:pt x="9910" y="5820"/>
                    <a:pt x="10233" y="-311"/>
                    <a:pt x="7114" y="12"/>
                  </a:cubicBezTo>
                  <a:cubicBezTo>
                    <a:pt x="2166" y="1733"/>
                    <a:pt x="-1706" y="15930"/>
                    <a:pt x="768" y="19695"/>
                  </a:cubicBezTo>
                  <a:cubicBezTo>
                    <a:pt x="2489" y="22491"/>
                    <a:pt x="6684" y="17651"/>
                    <a:pt x="8727"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2" name="任意多边形: 形状 1469">
              <a:extLst>
                <a:ext uri="{FF2B5EF4-FFF2-40B4-BE49-F238E27FC236}">
                  <a16:creationId xmlns:a16="http://schemas.microsoft.com/office/drawing/2014/main" xmlns="" id="{0A658E1C-E996-4FFD-9CFD-2033B3B49380}"/>
                </a:ext>
              </a:extLst>
            </p:cNvPr>
            <p:cNvSpPr/>
            <p:nvPr/>
          </p:nvSpPr>
          <p:spPr>
            <a:xfrm>
              <a:off x="3205317" y="4320343"/>
              <a:ext cx="33932" cy="87005"/>
            </a:xfrm>
            <a:custGeom>
              <a:avLst/>
              <a:gdLst>
                <a:gd name="connsiteX0" fmla="*/ 6968 w 8030"/>
                <a:gd name="connsiteY0" fmla="*/ 10338 h 20590"/>
                <a:gd name="connsiteX1" fmla="*/ 6430 w 8030"/>
                <a:gd name="connsiteY1" fmla="*/ 12 h 20590"/>
                <a:gd name="connsiteX2" fmla="*/ 514 w 8030"/>
                <a:gd name="connsiteY2" fmla="*/ 20125 h 20590"/>
                <a:gd name="connsiteX3" fmla="*/ 6968 w 8030"/>
                <a:gd name="connsiteY3" fmla="*/ 10338 h 20590"/>
              </a:gdLst>
              <a:ahLst/>
              <a:cxnLst>
                <a:cxn ang="0">
                  <a:pos x="connsiteX0" y="connsiteY0"/>
                </a:cxn>
                <a:cxn ang="0">
                  <a:pos x="connsiteX1" y="connsiteY1"/>
                </a:cxn>
                <a:cxn ang="0">
                  <a:pos x="connsiteX2" y="connsiteY2"/>
                </a:cxn>
                <a:cxn ang="0">
                  <a:pos x="connsiteX3" y="connsiteY3"/>
                </a:cxn>
              </a:cxnLst>
              <a:rect l="l" t="t" r="r" b="b"/>
              <a:pathLst>
                <a:path w="8030" h="20590">
                  <a:moveTo>
                    <a:pt x="6968" y="10338"/>
                  </a:moveTo>
                  <a:cubicBezTo>
                    <a:pt x="8151" y="5820"/>
                    <a:pt x="8796" y="-311"/>
                    <a:pt x="6430" y="12"/>
                  </a:cubicBezTo>
                  <a:cubicBezTo>
                    <a:pt x="2450" y="1841"/>
                    <a:pt x="-1422" y="17221"/>
                    <a:pt x="514" y="20125"/>
                  </a:cubicBezTo>
                  <a:cubicBezTo>
                    <a:pt x="1805" y="22169"/>
                    <a:pt x="5139" y="17221"/>
                    <a:pt x="6968"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3" name="任意多边形: 形状 1470">
              <a:extLst>
                <a:ext uri="{FF2B5EF4-FFF2-40B4-BE49-F238E27FC236}">
                  <a16:creationId xmlns:a16="http://schemas.microsoft.com/office/drawing/2014/main" xmlns="" id="{6388717A-48AA-40B9-AFA9-48952C150FEA}"/>
                </a:ext>
              </a:extLst>
            </p:cNvPr>
            <p:cNvSpPr/>
            <p:nvPr/>
          </p:nvSpPr>
          <p:spPr>
            <a:xfrm>
              <a:off x="3297595" y="4288077"/>
              <a:ext cx="28468" cy="86832"/>
            </a:xfrm>
            <a:custGeom>
              <a:avLst/>
              <a:gdLst>
                <a:gd name="connsiteX0" fmla="*/ 5887 w 6737"/>
                <a:gd name="connsiteY0" fmla="*/ 12 h 20549"/>
                <a:gd name="connsiteX1" fmla="*/ 294 w 6737"/>
                <a:gd name="connsiteY1" fmla="*/ 20340 h 20549"/>
                <a:gd name="connsiteX2" fmla="*/ 5349 w 6737"/>
                <a:gd name="connsiteY2" fmla="*/ 10338 h 20549"/>
                <a:gd name="connsiteX3" fmla="*/ 5887 w 6737"/>
                <a:gd name="connsiteY3" fmla="*/ 12 h 20549"/>
              </a:gdLst>
              <a:ahLst/>
              <a:cxnLst>
                <a:cxn ang="0">
                  <a:pos x="connsiteX0" y="connsiteY0"/>
                </a:cxn>
                <a:cxn ang="0">
                  <a:pos x="connsiteX1" y="connsiteY1"/>
                </a:cxn>
                <a:cxn ang="0">
                  <a:pos x="connsiteX2" y="connsiteY2"/>
                </a:cxn>
                <a:cxn ang="0">
                  <a:pos x="connsiteX3" y="connsiteY3"/>
                </a:cxn>
              </a:cxnLst>
              <a:rect l="l" t="t" r="r" b="b"/>
              <a:pathLst>
                <a:path w="6737" h="20549">
                  <a:moveTo>
                    <a:pt x="5887" y="12"/>
                  </a:moveTo>
                  <a:cubicBezTo>
                    <a:pt x="2768" y="1948"/>
                    <a:pt x="-1104" y="18404"/>
                    <a:pt x="294" y="20340"/>
                  </a:cubicBezTo>
                  <a:cubicBezTo>
                    <a:pt x="1262" y="21631"/>
                    <a:pt x="3628" y="16791"/>
                    <a:pt x="5349" y="10338"/>
                  </a:cubicBezTo>
                  <a:cubicBezTo>
                    <a:pt x="6532" y="5820"/>
                    <a:pt x="7500" y="-310"/>
                    <a:pt x="588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4" name="任意多边形: 形状 1471">
              <a:extLst>
                <a:ext uri="{FF2B5EF4-FFF2-40B4-BE49-F238E27FC236}">
                  <a16:creationId xmlns:a16="http://schemas.microsoft.com/office/drawing/2014/main" xmlns="" id="{1CC21F82-0B63-4182-8874-66E9FC580C5E}"/>
                </a:ext>
              </a:extLst>
            </p:cNvPr>
            <p:cNvSpPr/>
            <p:nvPr/>
          </p:nvSpPr>
          <p:spPr>
            <a:xfrm>
              <a:off x="3357231" y="4255404"/>
              <a:ext cx="23731" cy="87715"/>
            </a:xfrm>
            <a:custGeom>
              <a:avLst/>
              <a:gdLst>
                <a:gd name="connsiteX0" fmla="*/ 5434 w 5616"/>
                <a:gd name="connsiteY0" fmla="*/ 107 h 20758"/>
                <a:gd name="connsiteX1" fmla="*/ 163 w 5616"/>
                <a:gd name="connsiteY1" fmla="*/ 20758 h 20758"/>
                <a:gd name="connsiteX2" fmla="*/ 3820 w 5616"/>
                <a:gd name="connsiteY2" fmla="*/ 10433 h 20758"/>
                <a:gd name="connsiteX3" fmla="*/ 5434 w 5616"/>
                <a:gd name="connsiteY3" fmla="*/ 0 h 20758"/>
                <a:gd name="connsiteX4" fmla="*/ 5434 w 5616"/>
                <a:gd name="connsiteY4" fmla="*/ 107 h 20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6" h="20758">
                  <a:moveTo>
                    <a:pt x="5434" y="107"/>
                  </a:moveTo>
                  <a:cubicBezTo>
                    <a:pt x="3605" y="2044"/>
                    <a:pt x="-912" y="20005"/>
                    <a:pt x="163" y="20758"/>
                  </a:cubicBezTo>
                  <a:cubicBezTo>
                    <a:pt x="1024" y="20435"/>
                    <a:pt x="2852" y="14412"/>
                    <a:pt x="3820" y="10433"/>
                  </a:cubicBezTo>
                  <a:cubicBezTo>
                    <a:pt x="4896" y="6453"/>
                    <a:pt x="6079" y="430"/>
                    <a:pt x="5434" y="0"/>
                  </a:cubicBezTo>
                  <a:cubicBezTo>
                    <a:pt x="5541" y="0"/>
                    <a:pt x="5541" y="0"/>
                    <a:pt x="5434"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5" name="任意多边形: 形状 1472">
              <a:extLst>
                <a:ext uri="{FF2B5EF4-FFF2-40B4-BE49-F238E27FC236}">
                  <a16:creationId xmlns:a16="http://schemas.microsoft.com/office/drawing/2014/main" xmlns="" id="{CABB828A-8400-4068-B066-E7FD0E30D58B}"/>
                </a:ext>
              </a:extLst>
            </p:cNvPr>
            <p:cNvSpPr/>
            <p:nvPr/>
          </p:nvSpPr>
          <p:spPr>
            <a:xfrm>
              <a:off x="3383827" y="4223590"/>
              <a:ext cx="21813" cy="86807"/>
            </a:xfrm>
            <a:custGeom>
              <a:avLst/>
              <a:gdLst>
                <a:gd name="connsiteX0" fmla="*/ 5163 w 5162"/>
                <a:gd name="connsiteY0" fmla="*/ 0 h 20543"/>
                <a:gd name="connsiteX1" fmla="*/ 5163 w 5162"/>
                <a:gd name="connsiteY1" fmla="*/ 0 h 20543"/>
                <a:gd name="connsiteX2" fmla="*/ 0 w 5162"/>
                <a:gd name="connsiteY2" fmla="*/ 20543 h 20543"/>
                <a:gd name="connsiteX3" fmla="*/ 5163 w 5162"/>
                <a:gd name="connsiteY3" fmla="*/ 0 h 20543"/>
              </a:gdLst>
              <a:ahLst/>
              <a:cxnLst>
                <a:cxn ang="0">
                  <a:pos x="connsiteX0" y="connsiteY0"/>
                </a:cxn>
                <a:cxn ang="0">
                  <a:pos x="connsiteX1" y="connsiteY1"/>
                </a:cxn>
                <a:cxn ang="0">
                  <a:pos x="connsiteX2" y="connsiteY2"/>
                </a:cxn>
                <a:cxn ang="0">
                  <a:pos x="connsiteX3" y="connsiteY3"/>
                </a:cxn>
              </a:cxnLst>
              <a:rect l="l" t="t" r="r" b="b"/>
              <a:pathLst>
                <a:path w="5162" h="20543">
                  <a:moveTo>
                    <a:pt x="5163" y="0"/>
                  </a:moveTo>
                  <a:lnTo>
                    <a:pt x="5163" y="0"/>
                  </a:lnTo>
                  <a:cubicBezTo>
                    <a:pt x="5163" y="108"/>
                    <a:pt x="107" y="20005"/>
                    <a:pt x="0" y="20543"/>
                  </a:cubicBezTo>
                  <a:lnTo>
                    <a:pt x="5163"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401" name="任意多边形: 形状 1488">
              <a:extLst>
                <a:ext uri="{FF2B5EF4-FFF2-40B4-BE49-F238E27FC236}">
                  <a16:creationId xmlns:a16="http://schemas.microsoft.com/office/drawing/2014/main" xmlns="" id="{65D1038E-BF48-4FBB-9DDB-B701F6E77B97}"/>
                </a:ext>
              </a:extLst>
            </p:cNvPr>
            <p:cNvSpPr/>
            <p:nvPr/>
          </p:nvSpPr>
          <p:spPr>
            <a:xfrm>
              <a:off x="294008" y="4747159"/>
              <a:ext cx="84018" cy="82298"/>
            </a:xfrm>
            <a:custGeom>
              <a:avLst/>
              <a:gdLst>
                <a:gd name="connsiteX0" fmla="*/ 19841 w 19883"/>
                <a:gd name="connsiteY0" fmla="*/ 10540 h 19476"/>
                <a:gd name="connsiteX1" fmla="*/ 9838 w 19883"/>
                <a:gd name="connsiteY1" fmla="*/ 0 h 19476"/>
                <a:gd name="connsiteX2" fmla="*/ 2309 w 19883"/>
                <a:gd name="connsiteY2" fmla="*/ 16133 h 19476"/>
                <a:gd name="connsiteX3" fmla="*/ 19841 w 19883"/>
                <a:gd name="connsiteY3" fmla="*/ 10540 h 19476"/>
              </a:gdLst>
              <a:ahLst/>
              <a:cxnLst>
                <a:cxn ang="0">
                  <a:pos x="connsiteX0" y="connsiteY0"/>
                </a:cxn>
                <a:cxn ang="0">
                  <a:pos x="connsiteX1" y="connsiteY1"/>
                </a:cxn>
                <a:cxn ang="0">
                  <a:pos x="connsiteX2" y="connsiteY2"/>
                </a:cxn>
                <a:cxn ang="0">
                  <a:pos x="connsiteX3" y="connsiteY3"/>
                </a:cxn>
              </a:cxnLst>
              <a:rect l="l" t="t" r="r" b="b"/>
              <a:pathLst>
                <a:path w="19883" h="19476">
                  <a:moveTo>
                    <a:pt x="19841" y="10540"/>
                  </a:moveTo>
                  <a:cubicBezTo>
                    <a:pt x="20271" y="6346"/>
                    <a:pt x="17475" y="215"/>
                    <a:pt x="9838" y="0"/>
                  </a:cubicBezTo>
                  <a:cubicBezTo>
                    <a:pt x="589" y="645"/>
                    <a:pt x="-2638" y="10433"/>
                    <a:pt x="2309" y="16133"/>
                  </a:cubicBezTo>
                  <a:cubicBezTo>
                    <a:pt x="8010" y="22587"/>
                    <a:pt x="18981" y="19145"/>
                    <a:pt x="19841"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2" name="任意多边形: 形状 1489">
              <a:extLst>
                <a:ext uri="{FF2B5EF4-FFF2-40B4-BE49-F238E27FC236}">
                  <a16:creationId xmlns:a16="http://schemas.microsoft.com/office/drawing/2014/main" xmlns="" id="{78FF3174-3D91-4ABB-B5D9-09F512C31B9F}"/>
                </a:ext>
              </a:extLst>
            </p:cNvPr>
            <p:cNvSpPr/>
            <p:nvPr/>
          </p:nvSpPr>
          <p:spPr>
            <a:xfrm>
              <a:off x="615505" y="4738070"/>
              <a:ext cx="84056" cy="82602"/>
            </a:xfrm>
            <a:custGeom>
              <a:avLst/>
              <a:gdLst>
                <a:gd name="connsiteX0" fmla="*/ 10227 w 19892"/>
                <a:gd name="connsiteY0" fmla="*/ 0 h 19548"/>
                <a:gd name="connsiteX1" fmla="*/ 2161 w 19892"/>
                <a:gd name="connsiteY1" fmla="*/ 16241 h 19548"/>
                <a:gd name="connsiteX2" fmla="*/ 19800 w 19892"/>
                <a:gd name="connsiteY2" fmla="*/ 10433 h 19548"/>
                <a:gd name="connsiteX3" fmla="*/ 10227 w 19892"/>
                <a:gd name="connsiteY3" fmla="*/ 0 h 19548"/>
              </a:gdLst>
              <a:ahLst/>
              <a:cxnLst>
                <a:cxn ang="0">
                  <a:pos x="connsiteX0" y="connsiteY0"/>
                </a:cxn>
                <a:cxn ang="0">
                  <a:pos x="connsiteX1" y="connsiteY1"/>
                </a:cxn>
                <a:cxn ang="0">
                  <a:pos x="connsiteX2" y="connsiteY2"/>
                </a:cxn>
                <a:cxn ang="0">
                  <a:pos x="connsiteX3" y="connsiteY3"/>
                </a:cxn>
              </a:cxnLst>
              <a:rect l="l" t="t" r="r" b="b"/>
              <a:pathLst>
                <a:path w="19892" h="19548">
                  <a:moveTo>
                    <a:pt x="10227" y="0"/>
                  </a:moveTo>
                  <a:cubicBezTo>
                    <a:pt x="870" y="753"/>
                    <a:pt x="-2679" y="10433"/>
                    <a:pt x="2161" y="16241"/>
                  </a:cubicBezTo>
                  <a:cubicBezTo>
                    <a:pt x="7646" y="22694"/>
                    <a:pt x="18724" y="19145"/>
                    <a:pt x="19800" y="10433"/>
                  </a:cubicBezTo>
                  <a:cubicBezTo>
                    <a:pt x="20445" y="6131"/>
                    <a:pt x="17756" y="108"/>
                    <a:pt x="1022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3" name="任意多边形: 形状 1490">
              <a:extLst>
                <a:ext uri="{FF2B5EF4-FFF2-40B4-BE49-F238E27FC236}">
                  <a16:creationId xmlns:a16="http://schemas.microsoft.com/office/drawing/2014/main" xmlns="" id="{44B30C30-FE14-49BB-9085-C0FF60EE1AB8}"/>
                </a:ext>
              </a:extLst>
            </p:cNvPr>
            <p:cNvSpPr/>
            <p:nvPr/>
          </p:nvSpPr>
          <p:spPr>
            <a:xfrm>
              <a:off x="935357" y="4725798"/>
              <a:ext cx="83350" cy="82184"/>
            </a:xfrm>
            <a:custGeom>
              <a:avLst/>
              <a:gdLst>
                <a:gd name="connsiteX0" fmla="*/ 19610 w 19725"/>
                <a:gd name="connsiteY0" fmla="*/ 10325 h 19449"/>
                <a:gd name="connsiteX1" fmla="*/ 10468 w 19725"/>
                <a:gd name="connsiteY1" fmla="*/ 0 h 19449"/>
                <a:gd name="connsiteX2" fmla="*/ 1433 w 19725"/>
                <a:gd name="connsiteY2" fmla="*/ 15596 h 19449"/>
                <a:gd name="connsiteX3" fmla="*/ 19610 w 19725"/>
                <a:gd name="connsiteY3" fmla="*/ 10325 h 19449"/>
              </a:gdLst>
              <a:ahLst/>
              <a:cxnLst>
                <a:cxn ang="0">
                  <a:pos x="connsiteX0" y="connsiteY0"/>
                </a:cxn>
                <a:cxn ang="0">
                  <a:pos x="connsiteX1" y="connsiteY1"/>
                </a:cxn>
                <a:cxn ang="0">
                  <a:pos x="connsiteX2" y="connsiteY2"/>
                </a:cxn>
                <a:cxn ang="0">
                  <a:pos x="connsiteX3" y="connsiteY3"/>
                </a:cxn>
              </a:cxnLst>
              <a:rect l="l" t="t" r="r" b="b"/>
              <a:pathLst>
                <a:path w="19725" h="19449">
                  <a:moveTo>
                    <a:pt x="19610" y="10325"/>
                  </a:moveTo>
                  <a:cubicBezTo>
                    <a:pt x="20255" y="6346"/>
                    <a:pt x="18319" y="0"/>
                    <a:pt x="10468" y="0"/>
                  </a:cubicBezTo>
                  <a:cubicBezTo>
                    <a:pt x="1541" y="860"/>
                    <a:pt x="-2331" y="9788"/>
                    <a:pt x="1433" y="15596"/>
                  </a:cubicBezTo>
                  <a:cubicBezTo>
                    <a:pt x="6058" y="22802"/>
                    <a:pt x="18212" y="19252"/>
                    <a:pt x="19610"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4" name="任意多边形: 形状 1491">
              <a:extLst>
                <a:ext uri="{FF2B5EF4-FFF2-40B4-BE49-F238E27FC236}">
                  <a16:creationId xmlns:a16="http://schemas.microsoft.com/office/drawing/2014/main" xmlns="" id="{20334DC7-DF35-4DCB-8980-3F55C2C8A570}"/>
                </a:ext>
              </a:extLst>
            </p:cNvPr>
            <p:cNvSpPr/>
            <p:nvPr/>
          </p:nvSpPr>
          <p:spPr>
            <a:xfrm>
              <a:off x="1251234" y="4709885"/>
              <a:ext cx="82243" cy="82484"/>
            </a:xfrm>
            <a:custGeom>
              <a:avLst/>
              <a:gdLst>
                <a:gd name="connsiteX0" fmla="*/ 19285 w 19463"/>
                <a:gd name="connsiteY0" fmla="*/ 10219 h 19520"/>
                <a:gd name="connsiteX1" fmla="*/ 10681 w 19463"/>
                <a:gd name="connsiteY1" fmla="*/ 1 h 19520"/>
                <a:gd name="connsiteX2" fmla="*/ 1216 w 19463"/>
                <a:gd name="connsiteY2" fmla="*/ 15705 h 19520"/>
                <a:gd name="connsiteX3" fmla="*/ 19285 w 19463"/>
                <a:gd name="connsiteY3" fmla="*/ 10219 h 19520"/>
              </a:gdLst>
              <a:ahLst/>
              <a:cxnLst>
                <a:cxn ang="0">
                  <a:pos x="connsiteX0" y="connsiteY0"/>
                </a:cxn>
                <a:cxn ang="0">
                  <a:pos x="connsiteX1" y="connsiteY1"/>
                </a:cxn>
                <a:cxn ang="0">
                  <a:pos x="connsiteX2" y="connsiteY2"/>
                </a:cxn>
                <a:cxn ang="0">
                  <a:pos x="connsiteX3" y="connsiteY3"/>
                </a:cxn>
              </a:cxnLst>
              <a:rect l="l" t="t" r="r" b="b"/>
              <a:pathLst>
                <a:path w="19463" h="19520">
                  <a:moveTo>
                    <a:pt x="19285" y="10219"/>
                  </a:moveTo>
                  <a:cubicBezTo>
                    <a:pt x="20146" y="5917"/>
                    <a:pt x="17994" y="-106"/>
                    <a:pt x="10681" y="1"/>
                  </a:cubicBezTo>
                  <a:cubicBezTo>
                    <a:pt x="1861" y="969"/>
                    <a:pt x="-2226" y="9897"/>
                    <a:pt x="1216" y="15705"/>
                  </a:cubicBezTo>
                  <a:cubicBezTo>
                    <a:pt x="5518" y="22911"/>
                    <a:pt x="17564" y="19254"/>
                    <a:pt x="19285" y="10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5" name="任意多边形: 形状 1492">
              <a:extLst>
                <a:ext uri="{FF2B5EF4-FFF2-40B4-BE49-F238E27FC236}">
                  <a16:creationId xmlns:a16="http://schemas.microsoft.com/office/drawing/2014/main" xmlns="" id="{545812CF-B81F-46ED-AACF-2267C67BC782}"/>
                </a:ext>
              </a:extLst>
            </p:cNvPr>
            <p:cNvSpPr/>
            <p:nvPr/>
          </p:nvSpPr>
          <p:spPr>
            <a:xfrm>
              <a:off x="1560949" y="4690798"/>
              <a:ext cx="80024" cy="83143"/>
            </a:xfrm>
            <a:custGeom>
              <a:avLst/>
              <a:gdLst>
                <a:gd name="connsiteX0" fmla="*/ 18698 w 18938"/>
                <a:gd name="connsiteY0" fmla="*/ 10219 h 19676"/>
                <a:gd name="connsiteX1" fmla="*/ 10739 w 18938"/>
                <a:gd name="connsiteY1" fmla="*/ 1 h 19676"/>
                <a:gd name="connsiteX2" fmla="*/ 1489 w 18938"/>
                <a:gd name="connsiteY2" fmla="*/ 16565 h 19676"/>
                <a:gd name="connsiteX3" fmla="*/ 18698 w 18938"/>
                <a:gd name="connsiteY3" fmla="*/ 10219 h 19676"/>
              </a:gdLst>
              <a:ahLst/>
              <a:cxnLst>
                <a:cxn ang="0">
                  <a:pos x="connsiteX0" y="connsiteY0"/>
                </a:cxn>
                <a:cxn ang="0">
                  <a:pos x="connsiteX1" y="connsiteY1"/>
                </a:cxn>
                <a:cxn ang="0">
                  <a:pos x="connsiteX2" y="connsiteY2"/>
                </a:cxn>
                <a:cxn ang="0">
                  <a:pos x="connsiteX3" y="connsiteY3"/>
                </a:cxn>
              </a:cxnLst>
              <a:rect l="l" t="t" r="r" b="b"/>
              <a:pathLst>
                <a:path w="18938" h="19676">
                  <a:moveTo>
                    <a:pt x="18698" y="10219"/>
                  </a:moveTo>
                  <a:cubicBezTo>
                    <a:pt x="19666" y="5917"/>
                    <a:pt x="17838" y="-106"/>
                    <a:pt x="10739" y="1"/>
                  </a:cubicBezTo>
                  <a:cubicBezTo>
                    <a:pt x="1812" y="1077"/>
                    <a:pt x="-2490" y="10972"/>
                    <a:pt x="1489" y="16565"/>
                  </a:cubicBezTo>
                  <a:cubicBezTo>
                    <a:pt x="5899" y="22911"/>
                    <a:pt x="16762" y="18931"/>
                    <a:pt x="18698" y="10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6" name="任意多边形: 形状 1493">
              <a:extLst>
                <a:ext uri="{FF2B5EF4-FFF2-40B4-BE49-F238E27FC236}">
                  <a16:creationId xmlns:a16="http://schemas.microsoft.com/office/drawing/2014/main" xmlns="" id="{EABF270C-9DC8-4C7F-B453-0F54CAFABF3C}"/>
                </a:ext>
              </a:extLst>
            </p:cNvPr>
            <p:cNvSpPr/>
            <p:nvPr/>
          </p:nvSpPr>
          <p:spPr>
            <a:xfrm>
              <a:off x="1860933" y="4668508"/>
              <a:ext cx="76407" cy="83477"/>
            </a:xfrm>
            <a:custGeom>
              <a:avLst/>
              <a:gdLst>
                <a:gd name="connsiteX0" fmla="*/ 10626 w 18082"/>
                <a:gd name="connsiteY0" fmla="*/ 5 h 19755"/>
                <a:gd name="connsiteX1" fmla="*/ 1161 w 18082"/>
                <a:gd name="connsiteY1" fmla="*/ 16677 h 19755"/>
                <a:gd name="connsiteX2" fmla="*/ 17725 w 18082"/>
                <a:gd name="connsiteY2" fmla="*/ 10116 h 19755"/>
                <a:gd name="connsiteX3" fmla="*/ 10626 w 18082"/>
                <a:gd name="connsiteY3" fmla="*/ 5 h 19755"/>
              </a:gdLst>
              <a:ahLst/>
              <a:cxnLst>
                <a:cxn ang="0">
                  <a:pos x="connsiteX0" y="connsiteY0"/>
                </a:cxn>
                <a:cxn ang="0">
                  <a:pos x="connsiteX1" y="connsiteY1"/>
                </a:cxn>
                <a:cxn ang="0">
                  <a:pos x="connsiteX2" y="connsiteY2"/>
                </a:cxn>
                <a:cxn ang="0">
                  <a:pos x="connsiteX3" y="connsiteY3"/>
                </a:cxn>
              </a:cxnLst>
              <a:rect l="l" t="t" r="r" b="b"/>
              <a:pathLst>
                <a:path w="18082" h="19755">
                  <a:moveTo>
                    <a:pt x="10626" y="5"/>
                  </a:moveTo>
                  <a:cubicBezTo>
                    <a:pt x="2237" y="1189"/>
                    <a:pt x="-2280" y="11191"/>
                    <a:pt x="1161" y="16677"/>
                  </a:cubicBezTo>
                  <a:cubicBezTo>
                    <a:pt x="5141" y="23022"/>
                    <a:pt x="15574" y="18935"/>
                    <a:pt x="17725" y="10116"/>
                  </a:cubicBezTo>
                  <a:cubicBezTo>
                    <a:pt x="18801" y="6029"/>
                    <a:pt x="17725" y="-210"/>
                    <a:pt x="10626"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7" name="任意多边形: 形状 1494">
              <a:extLst>
                <a:ext uri="{FF2B5EF4-FFF2-40B4-BE49-F238E27FC236}">
                  <a16:creationId xmlns:a16="http://schemas.microsoft.com/office/drawing/2014/main" xmlns="" id="{E726422C-7E66-440D-B5D4-FCE54D33ADA6}"/>
                </a:ext>
              </a:extLst>
            </p:cNvPr>
            <p:cNvSpPr/>
            <p:nvPr/>
          </p:nvSpPr>
          <p:spPr>
            <a:xfrm>
              <a:off x="2139100" y="4643513"/>
              <a:ext cx="70306" cy="83515"/>
            </a:xfrm>
            <a:custGeom>
              <a:avLst/>
              <a:gdLst>
                <a:gd name="connsiteX0" fmla="*/ 16214 w 16638"/>
                <a:gd name="connsiteY0" fmla="*/ 10116 h 19764"/>
                <a:gd name="connsiteX1" fmla="*/ 10191 w 16638"/>
                <a:gd name="connsiteY1" fmla="*/ 6 h 19764"/>
                <a:gd name="connsiteX2" fmla="*/ 941 w 16638"/>
                <a:gd name="connsiteY2" fmla="*/ 16784 h 19764"/>
                <a:gd name="connsiteX3" fmla="*/ 16214 w 16638"/>
                <a:gd name="connsiteY3" fmla="*/ 10116 h 19764"/>
              </a:gdLst>
              <a:ahLst/>
              <a:cxnLst>
                <a:cxn ang="0">
                  <a:pos x="connsiteX0" y="connsiteY0"/>
                </a:cxn>
                <a:cxn ang="0">
                  <a:pos x="connsiteX1" y="connsiteY1"/>
                </a:cxn>
                <a:cxn ang="0">
                  <a:pos x="connsiteX2" y="connsiteY2"/>
                </a:cxn>
                <a:cxn ang="0">
                  <a:pos x="connsiteX3" y="connsiteY3"/>
                </a:cxn>
              </a:cxnLst>
              <a:rect l="l" t="t" r="r" b="b"/>
              <a:pathLst>
                <a:path w="16638" h="19764">
                  <a:moveTo>
                    <a:pt x="16214" y="10116"/>
                  </a:moveTo>
                  <a:cubicBezTo>
                    <a:pt x="17397" y="5814"/>
                    <a:pt x="16322" y="-209"/>
                    <a:pt x="10191" y="6"/>
                  </a:cubicBezTo>
                  <a:cubicBezTo>
                    <a:pt x="2447" y="1189"/>
                    <a:pt x="-2070" y="11191"/>
                    <a:pt x="941" y="16784"/>
                  </a:cubicBezTo>
                  <a:cubicBezTo>
                    <a:pt x="4275" y="23023"/>
                    <a:pt x="13848" y="18828"/>
                    <a:pt x="16214" y="101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8" name="任意多边形: 形状 1495">
              <a:extLst>
                <a:ext uri="{FF2B5EF4-FFF2-40B4-BE49-F238E27FC236}">
                  <a16:creationId xmlns:a16="http://schemas.microsoft.com/office/drawing/2014/main" xmlns="" id="{27A40FD5-61EA-4A10-AF2A-52C4E7CC4773}"/>
                </a:ext>
              </a:extLst>
            </p:cNvPr>
            <p:cNvSpPr/>
            <p:nvPr/>
          </p:nvSpPr>
          <p:spPr>
            <a:xfrm>
              <a:off x="2390460" y="4617124"/>
              <a:ext cx="63528" cy="83540"/>
            </a:xfrm>
            <a:custGeom>
              <a:avLst/>
              <a:gdLst>
                <a:gd name="connsiteX0" fmla="*/ 935 w 15034"/>
                <a:gd name="connsiteY0" fmla="*/ 17436 h 19770"/>
                <a:gd name="connsiteX1" fmla="*/ 14487 w 15034"/>
                <a:gd name="connsiteY1" fmla="*/ 10015 h 19770"/>
                <a:gd name="connsiteX2" fmla="*/ 9647 w 15034"/>
                <a:gd name="connsiteY2" fmla="*/ 12 h 19770"/>
                <a:gd name="connsiteX3" fmla="*/ 935 w 15034"/>
                <a:gd name="connsiteY3" fmla="*/ 17436 h 19770"/>
              </a:gdLst>
              <a:ahLst/>
              <a:cxnLst>
                <a:cxn ang="0">
                  <a:pos x="connsiteX0" y="connsiteY0"/>
                </a:cxn>
                <a:cxn ang="0">
                  <a:pos x="connsiteX1" y="connsiteY1"/>
                </a:cxn>
                <a:cxn ang="0">
                  <a:pos x="connsiteX2" y="connsiteY2"/>
                </a:cxn>
                <a:cxn ang="0">
                  <a:pos x="connsiteX3" y="connsiteY3"/>
                </a:cxn>
              </a:cxnLst>
              <a:rect l="l" t="t" r="r" b="b"/>
              <a:pathLst>
                <a:path w="15034" h="19770">
                  <a:moveTo>
                    <a:pt x="935" y="17436"/>
                  </a:moveTo>
                  <a:cubicBezTo>
                    <a:pt x="3946" y="22814"/>
                    <a:pt x="12121" y="18297"/>
                    <a:pt x="14487" y="10015"/>
                  </a:cubicBezTo>
                  <a:cubicBezTo>
                    <a:pt x="15778" y="5713"/>
                    <a:pt x="15025" y="-310"/>
                    <a:pt x="9647" y="12"/>
                  </a:cubicBezTo>
                  <a:cubicBezTo>
                    <a:pt x="2548" y="1303"/>
                    <a:pt x="-2077" y="12274"/>
                    <a:pt x="935" y="174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9" name="任意多边形: 形状 1496">
              <a:extLst>
                <a:ext uri="{FF2B5EF4-FFF2-40B4-BE49-F238E27FC236}">
                  <a16:creationId xmlns:a16="http://schemas.microsoft.com/office/drawing/2014/main" xmlns="" id="{CF797CE0-DB88-4287-9198-2878B78EBD0E}"/>
                </a:ext>
              </a:extLst>
            </p:cNvPr>
            <p:cNvSpPr/>
            <p:nvPr/>
          </p:nvSpPr>
          <p:spPr>
            <a:xfrm>
              <a:off x="2613995" y="4588944"/>
              <a:ext cx="57223" cy="83899"/>
            </a:xfrm>
            <a:custGeom>
              <a:avLst/>
              <a:gdLst>
                <a:gd name="connsiteX0" fmla="*/ 12891 w 13542"/>
                <a:gd name="connsiteY0" fmla="*/ 10015 h 19855"/>
                <a:gd name="connsiteX1" fmla="*/ 9126 w 13542"/>
                <a:gd name="connsiteY1" fmla="*/ 12 h 19855"/>
                <a:gd name="connsiteX2" fmla="*/ 952 w 13542"/>
                <a:gd name="connsiteY2" fmla="*/ 18082 h 19855"/>
                <a:gd name="connsiteX3" fmla="*/ 12891 w 13542"/>
                <a:gd name="connsiteY3" fmla="*/ 10015 h 19855"/>
              </a:gdLst>
              <a:ahLst/>
              <a:cxnLst>
                <a:cxn ang="0">
                  <a:pos x="connsiteX0" y="connsiteY0"/>
                </a:cxn>
                <a:cxn ang="0">
                  <a:pos x="connsiteX1" y="connsiteY1"/>
                </a:cxn>
                <a:cxn ang="0">
                  <a:pos x="connsiteX2" y="connsiteY2"/>
                </a:cxn>
                <a:cxn ang="0">
                  <a:pos x="connsiteX3" y="connsiteY3"/>
                </a:cxn>
              </a:cxnLst>
              <a:rect l="l" t="t" r="r" b="b"/>
              <a:pathLst>
                <a:path w="13542" h="19855">
                  <a:moveTo>
                    <a:pt x="12891" y="10015"/>
                  </a:moveTo>
                  <a:cubicBezTo>
                    <a:pt x="14181" y="5713"/>
                    <a:pt x="13859" y="-310"/>
                    <a:pt x="9126" y="12"/>
                  </a:cubicBezTo>
                  <a:cubicBezTo>
                    <a:pt x="2458" y="1411"/>
                    <a:pt x="-2060" y="13242"/>
                    <a:pt x="952" y="18082"/>
                  </a:cubicBezTo>
                  <a:cubicBezTo>
                    <a:pt x="3641" y="22599"/>
                    <a:pt x="10417" y="17974"/>
                    <a:pt x="12891"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0" name="任意多边形: 形状 1497">
              <a:extLst>
                <a:ext uri="{FF2B5EF4-FFF2-40B4-BE49-F238E27FC236}">
                  <a16:creationId xmlns:a16="http://schemas.microsoft.com/office/drawing/2014/main" xmlns="" id="{B7B329D9-DEA9-4950-8182-0109B2385B9C}"/>
                </a:ext>
              </a:extLst>
            </p:cNvPr>
            <p:cNvSpPr/>
            <p:nvPr/>
          </p:nvSpPr>
          <p:spPr>
            <a:xfrm>
              <a:off x="2808630" y="4559403"/>
              <a:ext cx="51096" cy="84347"/>
            </a:xfrm>
            <a:custGeom>
              <a:avLst/>
              <a:gdLst>
                <a:gd name="connsiteX0" fmla="*/ 11250 w 12092"/>
                <a:gd name="connsiteY0" fmla="*/ 10015 h 19961"/>
                <a:gd name="connsiteX1" fmla="*/ 8561 w 12092"/>
                <a:gd name="connsiteY1" fmla="*/ 13 h 19961"/>
                <a:gd name="connsiteX2" fmla="*/ 602 w 12092"/>
                <a:gd name="connsiteY2" fmla="*/ 18190 h 19961"/>
                <a:gd name="connsiteX3" fmla="*/ 11250 w 12092"/>
                <a:gd name="connsiteY3" fmla="*/ 10015 h 19961"/>
              </a:gdLst>
              <a:ahLst/>
              <a:cxnLst>
                <a:cxn ang="0">
                  <a:pos x="connsiteX0" y="connsiteY0"/>
                </a:cxn>
                <a:cxn ang="0">
                  <a:pos x="connsiteX1" y="connsiteY1"/>
                </a:cxn>
                <a:cxn ang="0">
                  <a:pos x="connsiteX2" y="connsiteY2"/>
                </a:cxn>
                <a:cxn ang="0">
                  <a:pos x="connsiteX3" y="connsiteY3"/>
                </a:cxn>
              </a:cxnLst>
              <a:rect l="l" t="t" r="r" b="b"/>
              <a:pathLst>
                <a:path w="12092" h="19961">
                  <a:moveTo>
                    <a:pt x="11250" y="10015"/>
                  </a:moveTo>
                  <a:cubicBezTo>
                    <a:pt x="12649" y="5606"/>
                    <a:pt x="12649" y="-310"/>
                    <a:pt x="8561" y="13"/>
                  </a:cubicBezTo>
                  <a:cubicBezTo>
                    <a:pt x="2754" y="1518"/>
                    <a:pt x="-1656" y="13350"/>
                    <a:pt x="602" y="18190"/>
                  </a:cubicBezTo>
                  <a:cubicBezTo>
                    <a:pt x="2754" y="22707"/>
                    <a:pt x="8777" y="18082"/>
                    <a:pt x="11250"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1" name="任意多边形: 形状 1498">
              <a:extLst>
                <a:ext uri="{FF2B5EF4-FFF2-40B4-BE49-F238E27FC236}">
                  <a16:creationId xmlns:a16="http://schemas.microsoft.com/office/drawing/2014/main" xmlns="" id="{13CC4282-9E06-4C4F-AF36-9D0FDB99C55B}"/>
                </a:ext>
              </a:extLst>
            </p:cNvPr>
            <p:cNvSpPr/>
            <p:nvPr/>
          </p:nvSpPr>
          <p:spPr>
            <a:xfrm>
              <a:off x="2974485" y="4528911"/>
              <a:ext cx="44715" cy="84698"/>
            </a:xfrm>
            <a:custGeom>
              <a:avLst/>
              <a:gdLst>
                <a:gd name="connsiteX0" fmla="*/ 9538 w 10582"/>
                <a:gd name="connsiteY0" fmla="*/ 10024 h 20044"/>
                <a:gd name="connsiteX1" fmla="*/ 8032 w 10582"/>
                <a:gd name="connsiteY1" fmla="*/ 22 h 20044"/>
                <a:gd name="connsiteX2" fmla="*/ 503 w 10582"/>
                <a:gd name="connsiteY2" fmla="*/ 18844 h 20044"/>
                <a:gd name="connsiteX3" fmla="*/ 9538 w 10582"/>
                <a:gd name="connsiteY3" fmla="*/ 10024 h 20044"/>
              </a:gdLst>
              <a:ahLst/>
              <a:cxnLst>
                <a:cxn ang="0">
                  <a:pos x="connsiteX0" y="connsiteY0"/>
                </a:cxn>
                <a:cxn ang="0">
                  <a:pos x="connsiteX1" y="connsiteY1"/>
                </a:cxn>
                <a:cxn ang="0">
                  <a:pos x="connsiteX2" y="connsiteY2"/>
                </a:cxn>
                <a:cxn ang="0">
                  <a:pos x="connsiteX3" y="connsiteY3"/>
                </a:cxn>
              </a:cxnLst>
              <a:rect l="l" t="t" r="r" b="b"/>
              <a:pathLst>
                <a:path w="10582" h="20044">
                  <a:moveTo>
                    <a:pt x="9538" y="10024"/>
                  </a:moveTo>
                  <a:cubicBezTo>
                    <a:pt x="10936" y="5615"/>
                    <a:pt x="11366" y="-408"/>
                    <a:pt x="8032" y="22"/>
                  </a:cubicBezTo>
                  <a:cubicBezTo>
                    <a:pt x="2977" y="1635"/>
                    <a:pt x="-1540" y="14542"/>
                    <a:pt x="503" y="18844"/>
                  </a:cubicBezTo>
                  <a:cubicBezTo>
                    <a:pt x="2224" y="22393"/>
                    <a:pt x="7172" y="17661"/>
                    <a:pt x="9538" y="100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2" name="任意多边形: 形状 1499">
              <a:extLst>
                <a:ext uri="{FF2B5EF4-FFF2-40B4-BE49-F238E27FC236}">
                  <a16:creationId xmlns:a16="http://schemas.microsoft.com/office/drawing/2014/main" xmlns="" id="{CB71FB17-27D5-4297-A0FF-85048B46B6F6}"/>
                </a:ext>
              </a:extLst>
            </p:cNvPr>
            <p:cNvSpPr/>
            <p:nvPr/>
          </p:nvSpPr>
          <p:spPr>
            <a:xfrm>
              <a:off x="3110004" y="4497591"/>
              <a:ext cx="39146" cy="84804"/>
            </a:xfrm>
            <a:custGeom>
              <a:avLst/>
              <a:gdLst>
                <a:gd name="connsiteX0" fmla="*/ 7474 w 9264"/>
                <a:gd name="connsiteY0" fmla="*/ 12 h 20069"/>
                <a:gd name="connsiteX1" fmla="*/ 375 w 9264"/>
                <a:gd name="connsiteY1" fmla="*/ 19265 h 20069"/>
                <a:gd name="connsiteX2" fmla="*/ 7904 w 9264"/>
                <a:gd name="connsiteY2" fmla="*/ 10123 h 20069"/>
                <a:gd name="connsiteX3" fmla="*/ 7474 w 9264"/>
                <a:gd name="connsiteY3" fmla="*/ 12 h 20069"/>
              </a:gdLst>
              <a:ahLst/>
              <a:cxnLst>
                <a:cxn ang="0">
                  <a:pos x="connsiteX0" y="connsiteY0"/>
                </a:cxn>
                <a:cxn ang="0">
                  <a:pos x="connsiteX1" y="connsiteY1"/>
                </a:cxn>
                <a:cxn ang="0">
                  <a:pos x="connsiteX2" y="connsiteY2"/>
                </a:cxn>
                <a:cxn ang="0">
                  <a:pos x="connsiteX3" y="connsiteY3"/>
                </a:cxn>
              </a:cxnLst>
              <a:rect l="l" t="t" r="r" b="b"/>
              <a:pathLst>
                <a:path w="9264" h="20069">
                  <a:moveTo>
                    <a:pt x="7474" y="12"/>
                  </a:moveTo>
                  <a:cubicBezTo>
                    <a:pt x="3172" y="1733"/>
                    <a:pt x="-1346" y="15608"/>
                    <a:pt x="375" y="19265"/>
                  </a:cubicBezTo>
                  <a:cubicBezTo>
                    <a:pt x="1666" y="22061"/>
                    <a:pt x="5645" y="17221"/>
                    <a:pt x="7904" y="10123"/>
                  </a:cubicBezTo>
                  <a:cubicBezTo>
                    <a:pt x="9410" y="5713"/>
                    <a:pt x="10163" y="-310"/>
                    <a:pt x="747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3" name="任意多边形: 形状 1500">
              <a:extLst>
                <a:ext uri="{FF2B5EF4-FFF2-40B4-BE49-F238E27FC236}">
                  <a16:creationId xmlns:a16="http://schemas.microsoft.com/office/drawing/2014/main" xmlns="" id="{1DD1199C-7CDE-4BFE-BA8C-F9CDA3383679}"/>
                </a:ext>
              </a:extLst>
            </p:cNvPr>
            <p:cNvSpPr/>
            <p:nvPr/>
          </p:nvSpPr>
          <p:spPr>
            <a:xfrm>
              <a:off x="3214748" y="4465780"/>
              <a:ext cx="33961" cy="85040"/>
            </a:xfrm>
            <a:custGeom>
              <a:avLst/>
              <a:gdLst>
                <a:gd name="connsiteX0" fmla="*/ 6994 w 8037"/>
                <a:gd name="connsiteY0" fmla="*/ 12 h 20125"/>
                <a:gd name="connsiteX1" fmla="*/ 218 w 8037"/>
                <a:gd name="connsiteY1" fmla="*/ 19695 h 20125"/>
                <a:gd name="connsiteX2" fmla="*/ 6348 w 8037"/>
                <a:gd name="connsiteY2" fmla="*/ 10123 h 20125"/>
                <a:gd name="connsiteX3" fmla="*/ 6348 w 8037"/>
                <a:gd name="connsiteY3" fmla="*/ 10123 h 20125"/>
                <a:gd name="connsiteX4" fmla="*/ 6994 w 8037"/>
                <a:gd name="connsiteY4" fmla="*/ 12 h 20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7" h="20125">
                  <a:moveTo>
                    <a:pt x="6994" y="12"/>
                  </a:moveTo>
                  <a:cubicBezTo>
                    <a:pt x="3659" y="1841"/>
                    <a:pt x="-1073" y="16899"/>
                    <a:pt x="218" y="19695"/>
                  </a:cubicBezTo>
                  <a:cubicBezTo>
                    <a:pt x="1078" y="21631"/>
                    <a:pt x="4197" y="16791"/>
                    <a:pt x="6348" y="10123"/>
                  </a:cubicBezTo>
                  <a:lnTo>
                    <a:pt x="6348" y="10123"/>
                  </a:lnTo>
                  <a:cubicBezTo>
                    <a:pt x="7854" y="5713"/>
                    <a:pt x="8930" y="-310"/>
                    <a:pt x="699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4" name="任意多边形: 形状 1501">
              <a:extLst>
                <a:ext uri="{FF2B5EF4-FFF2-40B4-BE49-F238E27FC236}">
                  <a16:creationId xmlns:a16="http://schemas.microsoft.com/office/drawing/2014/main" xmlns="" id="{2826AB47-ED78-4603-831D-9EC362CC86AE}"/>
                </a:ext>
              </a:extLst>
            </p:cNvPr>
            <p:cNvSpPr/>
            <p:nvPr/>
          </p:nvSpPr>
          <p:spPr>
            <a:xfrm>
              <a:off x="3288054" y="4433471"/>
              <a:ext cx="29478" cy="85391"/>
            </a:xfrm>
            <a:custGeom>
              <a:avLst/>
              <a:gdLst>
                <a:gd name="connsiteX0" fmla="*/ 79 w 6976"/>
                <a:gd name="connsiteY0" fmla="*/ 20027 h 20208"/>
                <a:gd name="connsiteX1" fmla="*/ 4919 w 6976"/>
                <a:gd name="connsiteY1" fmla="*/ 10132 h 20208"/>
                <a:gd name="connsiteX2" fmla="*/ 6532 w 6976"/>
                <a:gd name="connsiteY2" fmla="*/ 21 h 20208"/>
                <a:gd name="connsiteX3" fmla="*/ 79 w 6976"/>
                <a:gd name="connsiteY3" fmla="*/ 20027 h 20208"/>
              </a:gdLst>
              <a:ahLst/>
              <a:cxnLst>
                <a:cxn ang="0">
                  <a:pos x="connsiteX0" y="connsiteY0"/>
                </a:cxn>
                <a:cxn ang="0">
                  <a:pos x="connsiteX1" y="connsiteY1"/>
                </a:cxn>
                <a:cxn ang="0">
                  <a:pos x="connsiteX2" y="connsiteY2"/>
                </a:cxn>
                <a:cxn ang="0">
                  <a:pos x="connsiteX3" y="connsiteY3"/>
                </a:cxn>
              </a:cxnLst>
              <a:rect l="l" t="t" r="r" b="b"/>
              <a:pathLst>
                <a:path w="6976" h="20208">
                  <a:moveTo>
                    <a:pt x="79" y="20027"/>
                  </a:moveTo>
                  <a:cubicBezTo>
                    <a:pt x="509" y="21210"/>
                    <a:pt x="2875" y="16477"/>
                    <a:pt x="4919" y="10132"/>
                  </a:cubicBezTo>
                  <a:cubicBezTo>
                    <a:pt x="6317" y="5722"/>
                    <a:pt x="7715" y="-409"/>
                    <a:pt x="6532" y="21"/>
                  </a:cubicBezTo>
                  <a:cubicBezTo>
                    <a:pt x="4166" y="2065"/>
                    <a:pt x="-674" y="18198"/>
                    <a:pt x="79" y="200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5" name="任意多边形: 形状 1502">
              <a:extLst>
                <a:ext uri="{FF2B5EF4-FFF2-40B4-BE49-F238E27FC236}">
                  <a16:creationId xmlns:a16="http://schemas.microsoft.com/office/drawing/2014/main" xmlns="" id="{0F9A8BA6-8FEC-43A9-8769-93808F2FE696}"/>
                </a:ext>
              </a:extLst>
            </p:cNvPr>
            <p:cNvSpPr/>
            <p:nvPr/>
          </p:nvSpPr>
          <p:spPr>
            <a:xfrm>
              <a:off x="3328747" y="4401750"/>
              <a:ext cx="26511" cy="85442"/>
            </a:xfrm>
            <a:custGeom>
              <a:avLst/>
              <a:gdLst>
                <a:gd name="connsiteX0" fmla="*/ 3571 w 6274"/>
                <a:gd name="connsiteY0" fmla="*/ 10218 h 20220"/>
                <a:gd name="connsiteX1" fmla="*/ 6260 w 6274"/>
                <a:gd name="connsiteY1" fmla="*/ 0 h 20220"/>
                <a:gd name="connsiteX2" fmla="*/ 22 w 6274"/>
                <a:gd name="connsiteY2" fmla="*/ 20221 h 20220"/>
                <a:gd name="connsiteX3" fmla="*/ 3571 w 6274"/>
                <a:gd name="connsiteY3" fmla="*/ 10218 h 20220"/>
              </a:gdLst>
              <a:ahLst/>
              <a:cxnLst>
                <a:cxn ang="0">
                  <a:pos x="connsiteX0" y="connsiteY0"/>
                </a:cxn>
                <a:cxn ang="0">
                  <a:pos x="connsiteX1" y="connsiteY1"/>
                </a:cxn>
                <a:cxn ang="0">
                  <a:pos x="connsiteX2" y="connsiteY2"/>
                </a:cxn>
                <a:cxn ang="0">
                  <a:pos x="connsiteX3" y="connsiteY3"/>
                </a:cxn>
              </a:cxnLst>
              <a:rect l="l" t="t" r="r" b="b"/>
              <a:pathLst>
                <a:path w="6274" h="20220">
                  <a:moveTo>
                    <a:pt x="3571" y="10218"/>
                  </a:moveTo>
                  <a:cubicBezTo>
                    <a:pt x="4216" y="7959"/>
                    <a:pt x="6475" y="645"/>
                    <a:pt x="6260" y="0"/>
                  </a:cubicBezTo>
                  <a:cubicBezTo>
                    <a:pt x="5722" y="968"/>
                    <a:pt x="-409" y="19252"/>
                    <a:pt x="22" y="20221"/>
                  </a:cubicBezTo>
                  <a:cubicBezTo>
                    <a:pt x="667" y="19145"/>
                    <a:pt x="2603" y="13229"/>
                    <a:pt x="3571"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0" name="任意多边形: 形状 1517">
              <a:extLst>
                <a:ext uri="{FF2B5EF4-FFF2-40B4-BE49-F238E27FC236}">
                  <a16:creationId xmlns:a16="http://schemas.microsoft.com/office/drawing/2014/main" xmlns="" id="{25D8E0DC-EDF0-4820-A51B-C1187A1A0BCC}"/>
                </a:ext>
              </a:extLst>
            </p:cNvPr>
            <p:cNvSpPr/>
            <p:nvPr/>
          </p:nvSpPr>
          <p:spPr>
            <a:xfrm>
              <a:off x="122457" y="4933952"/>
              <a:ext cx="82332" cy="79433"/>
            </a:xfrm>
            <a:custGeom>
              <a:avLst/>
              <a:gdLst>
                <a:gd name="connsiteX0" fmla="*/ 19460 w 19484"/>
                <a:gd name="connsiteY0" fmla="*/ 10218 h 18798"/>
                <a:gd name="connsiteX1" fmla="*/ 9457 w 19484"/>
                <a:gd name="connsiteY1" fmla="*/ 0 h 18798"/>
                <a:gd name="connsiteX2" fmla="*/ 2466 w 19484"/>
                <a:gd name="connsiteY2" fmla="*/ 15488 h 18798"/>
                <a:gd name="connsiteX3" fmla="*/ 19460 w 19484"/>
                <a:gd name="connsiteY3" fmla="*/ 10218 h 18798"/>
              </a:gdLst>
              <a:ahLst/>
              <a:cxnLst>
                <a:cxn ang="0">
                  <a:pos x="connsiteX0" y="connsiteY0"/>
                </a:cxn>
                <a:cxn ang="0">
                  <a:pos x="connsiteX1" y="connsiteY1"/>
                </a:cxn>
                <a:cxn ang="0">
                  <a:pos x="connsiteX2" y="connsiteY2"/>
                </a:cxn>
                <a:cxn ang="0">
                  <a:pos x="connsiteX3" y="connsiteY3"/>
                </a:cxn>
              </a:cxnLst>
              <a:rect l="l" t="t" r="r" b="b"/>
              <a:pathLst>
                <a:path w="19484" h="18798">
                  <a:moveTo>
                    <a:pt x="19460" y="10218"/>
                  </a:moveTo>
                  <a:cubicBezTo>
                    <a:pt x="19783" y="6131"/>
                    <a:pt x="16879" y="215"/>
                    <a:pt x="9457" y="0"/>
                  </a:cubicBezTo>
                  <a:cubicBezTo>
                    <a:pt x="315" y="645"/>
                    <a:pt x="-2589" y="9895"/>
                    <a:pt x="2466" y="15488"/>
                  </a:cubicBezTo>
                  <a:cubicBezTo>
                    <a:pt x="8167" y="21834"/>
                    <a:pt x="18815" y="18499"/>
                    <a:pt x="19460"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1" name="任意多边形: 形状 1518">
              <a:extLst>
                <a:ext uri="{FF2B5EF4-FFF2-40B4-BE49-F238E27FC236}">
                  <a16:creationId xmlns:a16="http://schemas.microsoft.com/office/drawing/2014/main" xmlns="" id="{45B1CBD4-B18E-44F2-90F0-DCD0B4AD353D}"/>
                </a:ext>
              </a:extLst>
            </p:cNvPr>
            <p:cNvSpPr/>
            <p:nvPr/>
          </p:nvSpPr>
          <p:spPr>
            <a:xfrm>
              <a:off x="437117" y="4927136"/>
              <a:ext cx="82268" cy="79424"/>
            </a:xfrm>
            <a:custGeom>
              <a:avLst/>
              <a:gdLst>
                <a:gd name="connsiteX0" fmla="*/ 9852 w 19469"/>
                <a:gd name="connsiteY0" fmla="*/ 0 h 18796"/>
                <a:gd name="connsiteX1" fmla="*/ 2215 w 19469"/>
                <a:gd name="connsiteY1" fmla="*/ 15596 h 18796"/>
                <a:gd name="connsiteX2" fmla="*/ 19424 w 19469"/>
                <a:gd name="connsiteY2" fmla="*/ 10110 h 18796"/>
                <a:gd name="connsiteX3" fmla="*/ 9852 w 19469"/>
                <a:gd name="connsiteY3" fmla="*/ 0 h 18796"/>
              </a:gdLst>
              <a:ahLst/>
              <a:cxnLst>
                <a:cxn ang="0">
                  <a:pos x="connsiteX0" y="connsiteY0"/>
                </a:cxn>
                <a:cxn ang="0">
                  <a:pos x="connsiteX1" y="connsiteY1"/>
                </a:cxn>
                <a:cxn ang="0">
                  <a:pos x="connsiteX2" y="connsiteY2"/>
                </a:cxn>
                <a:cxn ang="0">
                  <a:pos x="connsiteX3" y="connsiteY3"/>
                </a:cxn>
              </a:cxnLst>
              <a:rect l="l" t="t" r="r" b="b"/>
              <a:pathLst>
                <a:path w="19469" h="18796">
                  <a:moveTo>
                    <a:pt x="9852" y="0"/>
                  </a:moveTo>
                  <a:cubicBezTo>
                    <a:pt x="709" y="753"/>
                    <a:pt x="-2625" y="10003"/>
                    <a:pt x="2215" y="15596"/>
                  </a:cubicBezTo>
                  <a:cubicBezTo>
                    <a:pt x="7593" y="21834"/>
                    <a:pt x="18456" y="18392"/>
                    <a:pt x="19424" y="10110"/>
                  </a:cubicBezTo>
                  <a:cubicBezTo>
                    <a:pt x="19854" y="5916"/>
                    <a:pt x="17273" y="107"/>
                    <a:pt x="98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2" name="任意多边形: 形状 1519">
              <a:extLst>
                <a:ext uri="{FF2B5EF4-FFF2-40B4-BE49-F238E27FC236}">
                  <a16:creationId xmlns:a16="http://schemas.microsoft.com/office/drawing/2014/main" xmlns="" id="{0C8911B6-ED4D-4F0D-89A7-E2DE277E37E9}"/>
                </a:ext>
              </a:extLst>
            </p:cNvPr>
            <p:cNvSpPr/>
            <p:nvPr/>
          </p:nvSpPr>
          <p:spPr>
            <a:xfrm>
              <a:off x="751206" y="4916681"/>
              <a:ext cx="82010" cy="79767"/>
            </a:xfrm>
            <a:custGeom>
              <a:avLst/>
              <a:gdLst>
                <a:gd name="connsiteX0" fmla="*/ 19307 w 19408"/>
                <a:gd name="connsiteY0" fmla="*/ 10003 h 18877"/>
                <a:gd name="connsiteX1" fmla="*/ 10272 w 19408"/>
                <a:gd name="connsiteY1" fmla="*/ 0 h 18877"/>
                <a:gd name="connsiteX2" fmla="*/ 1453 w 19408"/>
                <a:gd name="connsiteY2" fmla="*/ 14950 h 18877"/>
                <a:gd name="connsiteX3" fmla="*/ 19307 w 19408"/>
                <a:gd name="connsiteY3" fmla="*/ 10003 h 18877"/>
              </a:gdLst>
              <a:ahLst/>
              <a:cxnLst>
                <a:cxn ang="0">
                  <a:pos x="connsiteX0" y="connsiteY0"/>
                </a:cxn>
                <a:cxn ang="0">
                  <a:pos x="connsiteX1" y="connsiteY1"/>
                </a:cxn>
                <a:cxn ang="0">
                  <a:pos x="connsiteX2" y="connsiteY2"/>
                </a:cxn>
                <a:cxn ang="0">
                  <a:pos x="connsiteX3" y="connsiteY3"/>
                </a:cxn>
              </a:cxnLst>
              <a:rect l="l" t="t" r="r" b="b"/>
              <a:pathLst>
                <a:path w="19408" h="18877">
                  <a:moveTo>
                    <a:pt x="19307" y="10003"/>
                  </a:moveTo>
                  <a:cubicBezTo>
                    <a:pt x="19953" y="5916"/>
                    <a:pt x="17586" y="108"/>
                    <a:pt x="10272" y="0"/>
                  </a:cubicBezTo>
                  <a:cubicBezTo>
                    <a:pt x="1453" y="753"/>
                    <a:pt x="-2312" y="9357"/>
                    <a:pt x="1453" y="14950"/>
                  </a:cubicBezTo>
                  <a:cubicBezTo>
                    <a:pt x="6078" y="22156"/>
                    <a:pt x="17801" y="18822"/>
                    <a:pt x="19307" y="100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3" name="任意多边形: 形状 1520">
              <a:extLst>
                <a:ext uri="{FF2B5EF4-FFF2-40B4-BE49-F238E27FC236}">
                  <a16:creationId xmlns:a16="http://schemas.microsoft.com/office/drawing/2014/main" xmlns="" id="{4A5AC741-A24E-4EA9-A78F-D20B2A272C69}"/>
                </a:ext>
              </a:extLst>
            </p:cNvPr>
            <p:cNvSpPr/>
            <p:nvPr/>
          </p:nvSpPr>
          <p:spPr>
            <a:xfrm>
              <a:off x="1062468" y="4903050"/>
              <a:ext cx="81060" cy="79965"/>
            </a:xfrm>
            <a:custGeom>
              <a:avLst/>
              <a:gdLst>
                <a:gd name="connsiteX0" fmla="*/ 19000 w 19183"/>
                <a:gd name="connsiteY0" fmla="*/ 9895 h 18924"/>
                <a:gd name="connsiteX1" fmla="*/ 10503 w 19183"/>
                <a:gd name="connsiteY1" fmla="*/ 0 h 18924"/>
                <a:gd name="connsiteX2" fmla="*/ 1145 w 19183"/>
                <a:gd name="connsiteY2" fmla="*/ 15165 h 18924"/>
                <a:gd name="connsiteX3" fmla="*/ 19000 w 19183"/>
                <a:gd name="connsiteY3" fmla="*/ 9895 h 18924"/>
              </a:gdLst>
              <a:ahLst/>
              <a:cxnLst>
                <a:cxn ang="0">
                  <a:pos x="connsiteX0" y="connsiteY0"/>
                </a:cxn>
                <a:cxn ang="0">
                  <a:pos x="connsiteX1" y="connsiteY1"/>
                </a:cxn>
                <a:cxn ang="0">
                  <a:pos x="connsiteX2" y="connsiteY2"/>
                </a:cxn>
                <a:cxn ang="0">
                  <a:pos x="connsiteX3" y="connsiteY3"/>
                </a:cxn>
              </a:cxnLst>
              <a:rect l="l" t="t" r="r" b="b"/>
              <a:pathLst>
                <a:path w="19183" h="18924">
                  <a:moveTo>
                    <a:pt x="19000" y="9895"/>
                  </a:moveTo>
                  <a:cubicBezTo>
                    <a:pt x="19860" y="5808"/>
                    <a:pt x="17816" y="0"/>
                    <a:pt x="10503" y="0"/>
                  </a:cubicBezTo>
                  <a:cubicBezTo>
                    <a:pt x="2006" y="860"/>
                    <a:pt x="-2189" y="9572"/>
                    <a:pt x="1145" y="15165"/>
                  </a:cubicBezTo>
                  <a:cubicBezTo>
                    <a:pt x="5555" y="22156"/>
                    <a:pt x="17279" y="18822"/>
                    <a:pt x="19000"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4" name="任意多边形: 形状 1521">
              <a:extLst>
                <a:ext uri="{FF2B5EF4-FFF2-40B4-BE49-F238E27FC236}">
                  <a16:creationId xmlns:a16="http://schemas.microsoft.com/office/drawing/2014/main" xmlns="" id="{FE017AAB-BF0B-4C42-A270-5F2B65F07406}"/>
                </a:ext>
              </a:extLst>
            </p:cNvPr>
            <p:cNvSpPr/>
            <p:nvPr/>
          </p:nvSpPr>
          <p:spPr>
            <a:xfrm>
              <a:off x="1369124" y="4885775"/>
              <a:ext cx="79733" cy="79851"/>
            </a:xfrm>
            <a:custGeom>
              <a:avLst/>
              <a:gdLst>
                <a:gd name="connsiteX0" fmla="*/ 18598 w 18869"/>
                <a:gd name="connsiteY0" fmla="*/ 9895 h 18897"/>
                <a:gd name="connsiteX1" fmla="*/ 10747 w 18869"/>
                <a:gd name="connsiteY1" fmla="*/ 0 h 18897"/>
                <a:gd name="connsiteX2" fmla="*/ 959 w 18869"/>
                <a:gd name="connsiteY2" fmla="*/ 15273 h 18897"/>
                <a:gd name="connsiteX3" fmla="*/ 18598 w 18869"/>
                <a:gd name="connsiteY3" fmla="*/ 9895 h 18897"/>
              </a:gdLst>
              <a:ahLst/>
              <a:cxnLst>
                <a:cxn ang="0">
                  <a:pos x="connsiteX0" y="connsiteY0"/>
                </a:cxn>
                <a:cxn ang="0">
                  <a:pos x="connsiteX1" y="connsiteY1"/>
                </a:cxn>
                <a:cxn ang="0">
                  <a:pos x="connsiteX2" y="connsiteY2"/>
                </a:cxn>
                <a:cxn ang="0">
                  <a:pos x="connsiteX3" y="connsiteY3"/>
                </a:cxn>
              </a:cxnLst>
              <a:rect l="l" t="t" r="r" b="b"/>
              <a:pathLst>
                <a:path w="18869" h="18897">
                  <a:moveTo>
                    <a:pt x="18598" y="9895"/>
                  </a:moveTo>
                  <a:cubicBezTo>
                    <a:pt x="19566" y="6023"/>
                    <a:pt x="18168" y="0"/>
                    <a:pt x="10747" y="0"/>
                  </a:cubicBezTo>
                  <a:cubicBezTo>
                    <a:pt x="2250" y="968"/>
                    <a:pt x="-2052" y="9680"/>
                    <a:pt x="959" y="15273"/>
                  </a:cubicBezTo>
                  <a:cubicBezTo>
                    <a:pt x="4831" y="22157"/>
                    <a:pt x="16555" y="18607"/>
                    <a:pt x="18598"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5" name="任意多边形: 形状 1522">
              <a:extLst>
                <a:ext uri="{FF2B5EF4-FFF2-40B4-BE49-F238E27FC236}">
                  <a16:creationId xmlns:a16="http://schemas.microsoft.com/office/drawing/2014/main" xmlns="" id="{E7126B99-C238-4231-872F-9423B7361298}"/>
                </a:ext>
              </a:extLst>
            </p:cNvPr>
            <p:cNvSpPr/>
            <p:nvPr/>
          </p:nvSpPr>
          <p:spPr>
            <a:xfrm>
              <a:off x="1667582" y="4865776"/>
              <a:ext cx="78005" cy="80151"/>
            </a:xfrm>
            <a:custGeom>
              <a:avLst/>
              <a:gdLst>
                <a:gd name="connsiteX0" fmla="*/ 18093 w 18460"/>
                <a:gd name="connsiteY0" fmla="*/ 9789 h 18968"/>
                <a:gd name="connsiteX1" fmla="*/ 10887 w 18460"/>
                <a:gd name="connsiteY1" fmla="*/ 1 h 18968"/>
                <a:gd name="connsiteX2" fmla="*/ 776 w 18460"/>
                <a:gd name="connsiteY2" fmla="*/ 15382 h 18968"/>
                <a:gd name="connsiteX3" fmla="*/ 18093 w 18460"/>
                <a:gd name="connsiteY3" fmla="*/ 9789 h 18968"/>
              </a:gdLst>
              <a:ahLst/>
              <a:cxnLst>
                <a:cxn ang="0">
                  <a:pos x="connsiteX0" y="connsiteY0"/>
                </a:cxn>
                <a:cxn ang="0">
                  <a:pos x="connsiteX1" y="connsiteY1"/>
                </a:cxn>
                <a:cxn ang="0">
                  <a:pos x="connsiteX2" y="connsiteY2"/>
                </a:cxn>
                <a:cxn ang="0">
                  <a:pos x="connsiteX3" y="connsiteY3"/>
                </a:cxn>
              </a:cxnLst>
              <a:rect l="l" t="t" r="r" b="b"/>
              <a:pathLst>
                <a:path w="18460" h="18968">
                  <a:moveTo>
                    <a:pt x="18093" y="9789"/>
                  </a:moveTo>
                  <a:cubicBezTo>
                    <a:pt x="19169" y="5917"/>
                    <a:pt x="18201" y="-106"/>
                    <a:pt x="10887" y="1"/>
                  </a:cubicBezTo>
                  <a:cubicBezTo>
                    <a:pt x="2605" y="1077"/>
                    <a:pt x="-1912" y="9789"/>
                    <a:pt x="776" y="15382"/>
                  </a:cubicBezTo>
                  <a:cubicBezTo>
                    <a:pt x="4218" y="22265"/>
                    <a:pt x="15727" y="18608"/>
                    <a:pt x="18093" y="97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6" name="任意多边形: 形状 1523">
              <a:extLst>
                <a:ext uri="{FF2B5EF4-FFF2-40B4-BE49-F238E27FC236}">
                  <a16:creationId xmlns:a16="http://schemas.microsoft.com/office/drawing/2014/main" xmlns="" id="{D9299BBE-A2AE-4912-AB1B-4D00306DF0FD}"/>
                </a:ext>
              </a:extLst>
            </p:cNvPr>
            <p:cNvSpPr/>
            <p:nvPr/>
          </p:nvSpPr>
          <p:spPr>
            <a:xfrm>
              <a:off x="1953330" y="4842577"/>
              <a:ext cx="72706" cy="80734"/>
            </a:xfrm>
            <a:custGeom>
              <a:avLst/>
              <a:gdLst>
                <a:gd name="connsiteX0" fmla="*/ 16725 w 17206"/>
                <a:gd name="connsiteY0" fmla="*/ 9793 h 19106"/>
                <a:gd name="connsiteX1" fmla="*/ 16725 w 17206"/>
                <a:gd name="connsiteY1" fmla="*/ 9793 h 19106"/>
                <a:gd name="connsiteX2" fmla="*/ 10701 w 17206"/>
                <a:gd name="connsiteY2" fmla="*/ 6 h 19106"/>
                <a:gd name="connsiteX3" fmla="*/ 914 w 17206"/>
                <a:gd name="connsiteY3" fmla="*/ 16139 h 19106"/>
                <a:gd name="connsiteX4" fmla="*/ 16725 w 17206"/>
                <a:gd name="connsiteY4" fmla="*/ 9793 h 19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9106">
                  <a:moveTo>
                    <a:pt x="16725" y="9793"/>
                  </a:moveTo>
                  <a:lnTo>
                    <a:pt x="16725" y="9793"/>
                  </a:lnTo>
                  <a:cubicBezTo>
                    <a:pt x="18015" y="5599"/>
                    <a:pt x="16940" y="-209"/>
                    <a:pt x="10701" y="6"/>
                  </a:cubicBezTo>
                  <a:cubicBezTo>
                    <a:pt x="2635" y="1189"/>
                    <a:pt x="-2098" y="10761"/>
                    <a:pt x="914" y="16139"/>
                  </a:cubicBezTo>
                  <a:cubicBezTo>
                    <a:pt x="4248" y="22270"/>
                    <a:pt x="14143" y="18290"/>
                    <a:pt x="16725" y="97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7" name="任意多边形: 形状 1524">
              <a:extLst>
                <a:ext uri="{FF2B5EF4-FFF2-40B4-BE49-F238E27FC236}">
                  <a16:creationId xmlns:a16="http://schemas.microsoft.com/office/drawing/2014/main" xmlns="" id="{4734400B-7B45-498D-9B80-E451C30D22F3}"/>
                </a:ext>
              </a:extLst>
            </p:cNvPr>
            <p:cNvSpPr/>
            <p:nvPr/>
          </p:nvSpPr>
          <p:spPr>
            <a:xfrm>
              <a:off x="2213885" y="4817578"/>
              <a:ext cx="66464" cy="80772"/>
            </a:xfrm>
            <a:custGeom>
              <a:avLst/>
              <a:gdLst>
                <a:gd name="connsiteX0" fmla="*/ 10240 w 15729"/>
                <a:gd name="connsiteY0" fmla="*/ 6 h 19115"/>
                <a:gd name="connsiteX1" fmla="*/ 560 w 15729"/>
                <a:gd name="connsiteY1" fmla="*/ 16247 h 19115"/>
                <a:gd name="connsiteX2" fmla="*/ 15080 w 15729"/>
                <a:gd name="connsiteY2" fmla="*/ 9793 h 19115"/>
                <a:gd name="connsiteX3" fmla="*/ 10240 w 15729"/>
                <a:gd name="connsiteY3" fmla="*/ 6 h 19115"/>
              </a:gdLst>
              <a:ahLst/>
              <a:cxnLst>
                <a:cxn ang="0">
                  <a:pos x="connsiteX0" y="connsiteY0"/>
                </a:cxn>
                <a:cxn ang="0">
                  <a:pos x="connsiteX1" y="connsiteY1"/>
                </a:cxn>
                <a:cxn ang="0">
                  <a:pos x="connsiteX2" y="connsiteY2"/>
                </a:cxn>
                <a:cxn ang="0">
                  <a:pos x="connsiteX3" y="connsiteY3"/>
                </a:cxn>
              </a:cxnLst>
              <a:rect l="l" t="t" r="r" b="b"/>
              <a:pathLst>
                <a:path w="15729" h="19115">
                  <a:moveTo>
                    <a:pt x="10240" y="6"/>
                  </a:moveTo>
                  <a:cubicBezTo>
                    <a:pt x="3142" y="1189"/>
                    <a:pt x="-1698" y="10977"/>
                    <a:pt x="560" y="16247"/>
                  </a:cubicBezTo>
                  <a:cubicBezTo>
                    <a:pt x="3249" y="22270"/>
                    <a:pt x="12284" y="18183"/>
                    <a:pt x="15080" y="9793"/>
                  </a:cubicBezTo>
                  <a:cubicBezTo>
                    <a:pt x="16479" y="5599"/>
                    <a:pt x="15941" y="-209"/>
                    <a:pt x="1024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8" name="任意多边形: 形状 1525">
              <a:extLst>
                <a:ext uri="{FF2B5EF4-FFF2-40B4-BE49-F238E27FC236}">
                  <a16:creationId xmlns:a16="http://schemas.microsoft.com/office/drawing/2014/main" xmlns="" id="{A409E78E-F807-4E7A-9F9E-BF4A995E93DC}"/>
                </a:ext>
              </a:extLst>
            </p:cNvPr>
            <p:cNvSpPr/>
            <p:nvPr/>
          </p:nvSpPr>
          <p:spPr>
            <a:xfrm>
              <a:off x="2447320" y="4791190"/>
              <a:ext cx="60980" cy="81051"/>
            </a:xfrm>
            <a:custGeom>
              <a:avLst/>
              <a:gdLst>
                <a:gd name="connsiteX0" fmla="*/ 13615 w 14431"/>
                <a:gd name="connsiteY0" fmla="*/ 9693 h 19181"/>
                <a:gd name="connsiteX1" fmla="*/ 9850 w 14431"/>
                <a:gd name="connsiteY1" fmla="*/ 13 h 19181"/>
                <a:gd name="connsiteX2" fmla="*/ 600 w 14431"/>
                <a:gd name="connsiteY2" fmla="*/ 17007 h 19181"/>
                <a:gd name="connsiteX3" fmla="*/ 13615 w 14431"/>
                <a:gd name="connsiteY3" fmla="*/ 9693 h 19181"/>
              </a:gdLst>
              <a:ahLst/>
              <a:cxnLst>
                <a:cxn ang="0">
                  <a:pos x="connsiteX0" y="connsiteY0"/>
                </a:cxn>
                <a:cxn ang="0">
                  <a:pos x="connsiteX1" y="connsiteY1"/>
                </a:cxn>
                <a:cxn ang="0">
                  <a:pos x="connsiteX2" y="connsiteY2"/>
                </a:cxn>
                <a:cxn ang="0">
                  <a:pos x="connsiteX3" y="connsiteY3"/>
                </a:cxn>
              </a:cxnLst>
              <a:rect l="l" t="t" r="r" b="b"/>
              <a:pathLst>
                <a:path w="14431" h="19181">
                  <a:moveTo>
                    <a:pt x="13615" y="9693"/>
                  </a:moveTo>
                  <a:cubicBezTo>
                    <a:pt x="15120" y="5498"/>
                    <a:pt x="14905" y="-310"/>
                    <a:pt x="9850" y="13"/>
                  </a:cubicBezTo>
                  <a:cubicBezTo>
                    <a:pt x="3182" y="1304"/>
                    <a:pt x="-1766" y="11952"/>
                    <a:pt x="600" y="17007"/>
                  </a:cubicBezTo>
                  <a:cubicBezTo>
                    <a:pt x="2967" y="22062"/>
                    <a:pt x="10818" y="17760"/>
                    <a:pt x="13615" y="96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9" name="任意多边形: 形状 1526">
              <a:extLst>
                <a:ext uri="{FF2B5EF4-FFF2-40B4-BE49-F238E27FC236}">
                  <a16:creationId xmlns:a16="http://schemas.microsoft.com/office/drawing/2014/main" xmlns="" id="{FAAE458E-F0E7-4E67-A6BF-BF9EC7E2CD2A}"/>
                </a:ext>
              </a:extLst>
            </p:cNvPr>
            <p:cNvSpPr/>
            <p:nvPr/>
          </p:nvSpPr>
          <p:spPr>
            <a:xfrm>
              <a:off x="2653229" y="4763013"/>
              <a:ext cx="55284" cy="81182"/>
            </a:xfrm>
            <a:custGeom>
              <a:avLst/>
              <a:gdLst>
                <a:gd name="connsiteX0" fmla="*/ 594 w 13083"/>
                <a:gd name="connsiteY0" fmla="*/ 17544 h 19212"/>
                <a:gd name="connsiteX1" fmla="*/ 12103 w 13083"/>
                <a:gd name="connsiteY1" fmla="*/ 9693 h 19212"/>
                <a:gd name="connsiteX2" fmla="*/ 9521 w 13083"/>
                <a:gd name="connsiteY2" fmla="*/ 13 h 19212"/>
                <a:gd name="connsiteX3" fmla="*/ 594 w 13083"/>
                <a:gd name="connsiteY3" fmla="*/ 17544 h 19212"/>
              </a:gdLst>
              <a:ahLst/>
              <a:cxnLst>
                <a:cxn ang="0">
                  <a:pos x="connsiteX0" y="connsiteY0"/>
                </a:cxn>
                <a:cxn ang="0">
                  <a:pos x="connsiteX1" y="connsiteY1"/>
                </a:cxn>
                <a:cxn ang="0">
                  <a:pos x="connsiteX2" y="connsiteY2"/>
                </a:cxn>
                <a:cxn ang="0">
                  <a:pos x="connsiteX3" y="connsiteY3"/>
                </a:cxn>
              </a:cxnLst>
              <a:rect l="l" t="t" r="r" b="b"/>
              <a:pathLst>
                <a:path w="13083" h="19212">
                  <a:moveTo>
                    <a:pt x="594" y="17544"/>
                  </a:moveTo>
                  <a:cubicBezTo>
                    <a:pt x="2745" y="21847"/>
                    <a:pt x="9306" y="17329"/>
                    <a:pt x="12103" y="9693"/>
                  </a:cubicBezTo>
                  <a:cubicBezTo>
                    <a:pt x="13608" y="5498"/>
                    <a:pt x="13823" y="-310"/>
                    <a:pt x="9521" y="13"/>
                  </a:cubicBezTo>
                  <a:cubicBezTo>
                    <a:pt x="3283" y="1411"/>
                    <a:pt x="-1772" y="12812"/>
                    <a:pt x="594" y="175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0" name="任意多边形: 形状 1527">
              <a:extLst>
                <a:ext uri="{FF2B5EF4-FFF2-40B4-BE49-F238E27FC236}">
                  <a16:creationId xmlns:a16="http://schemas.microsoft.com/office/drawing/2014/main" xmlns="" id="{8463D3AE-74D6-47C8-BCF0-1B3C6E928FB8}"/>
                </a:ext>
              </a:extLst>
            </p:cNvPr>
            <p:cNvSpPr/>
            <p:nvPr/>
          </p:nvSpPr>
          <p:spPr>
            <a:xfrm>
              <a:off x="2830852" y="4733016"/>
              <a:ext cx="49803" cy="82070"/>
            </a:xfrm>
            <a:custGeom>
              <a:avLst/>
              <a:gdLst>
                <a:gd name="connsiteX0" fmla="*/ 10509 w 11786"/>
                <a:gd name="connsiteY0" fmla="*/ 9800 h 19422"/>
                <a:gd name="connsiteX1" fmla="*/ 9003 w 11786"/>
                <a:gd name="connsiteY1" fmla="*/ 13 h 19422"/>
                <a:gd name="connsiteX2" fmla="*/ 506 w 11786"/>
                <a:gd name="connsiteY2" fmla="*/ 18190 h 19422"/>
                <a:gd name="connsiteX3" fmla="*/ 10509 w 11786"/>
                <a:gd name="connsiteY3" fmla="*/ 9800 h 19422"/>
              </a:gdLst>
              <a:ahLst/>
              <a:cxnLst>
                <a:cxn ang="0">
                  <a:pos x="connsiteX0" y="connsiteY0"/>
                </a:cxn>
                <a:cxn ang="0">
                  <a:pos x="connsiteX1" y="connsiteY1"/>
                </a:cxn>
                <a:cxn ang="0">
                  <a:pos x="connsiteX2" y="connsiteY2"/>
                </a:cxn>
                <a:cxn ang="0">
                  <a:pos x="connsiteX3" y="connsiteY3"/>
                </a:cxn>
              </a:cxnLst>
              <a:rect l="l" t="t" r="r" b="b"/>
              <a:pathLst>
                <a:path w="11786" h="19422">
                  <a:moveTo>
                    <a:pt x="10509" y="9800"/>
                  </a:moveTo>
                  <a:cubicBezTo>
                    <a:pt x="12122" y="5606"/>
                    <a:pt x="12768" y="-310"/>
                    <a:pt x="9003" y="13"/>
                  </a:cubicBezTo>
                  <a:cubicBezTo>
                    <a:pt x="3410" y="1518"/>
                    <a:pt x="-1645" y="13995"/>
                    <a:pt x="506" y="18190"/>
                  </a:cubicBezTo>
                  <a:cubicBezTo>
                    <a:pt x="2335" y="21739"/>
                    <a:pt x="7713" y="17222"/>
                    <a:pt x="10509"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1" name="任意多边形: 形状 1528">
              <a:extLst>
                <a:ext uri="{FF2B5EF4-FFF2-40B4-BE49-F238E27FC236}">
                  <a16:creationId xmlns:a16="http://schemas.microsoft.com/office/drawing/2014/main" xmlns="" id="{42502FA5-519F-4B19-B721-954FFB95A5AA}"/>
                </a:ext>
              </a:extLst>
            </p:cNvPr>
            <p:cNvSpPr/>
            <p:nvPr/>
          </p:nvSpPr>
          <p:spPr>
            <a:xfrm>
              <a:off x="2979416" y="4703018"/>
              <a:ext cx="44538" cy="82175"/>
            </a:xfrm>
            <a:custGeom>
              <a:avLst/>
              <a:gdLst>
                <a:gd name="connsiteX0" fmla="*/ 9015 w 10540"/>
                <a:gd name="connsiteY0" fmla="*/ 9800 h 19447"/>
                <a:gd name="connsiteX1" fmla="*/ 8585 w 10540"/>
                <a:gd name="connsiteY1" fmla="*/ 13 h 19447"/>
                <a:gd name="connsiteX2" fmla="*/ 411 w 10540"/>
                <a:gd name="connsiteY2" fmla="*/ 18620 h 19447"/>
                <a:gd name="connsiteX3" fmla="*/ 9015 w 10540"/>
                <a:gd name="connsiteY3" fmla="*/ 9800 h 19447"/>
              </a:gdLst>
              <a:ahLst/>
              <a:cxnLst>
                <a:cxn ang="0">
                  <a:pos x="connsiteX0" y="connsiteY0"/>
                </a:cxn>
                <a:cxn ang="0">
                  <a:pos x="connsiteX1" y="connsiteY1"/>
                </a:cxn>
                <a:cxn ang="0">
                  <a:pos x="connsiteX2" y="connsiteY2"/>
                </a:cxn>
                <a:cxn ang="0">
                  <a:pos x="connsiteX3" y="connsiteY3"/>
                </a:cxn>
              </a:cxnLst>
              <a:rect l="l" t="t" r="r" b="b"/>
              <a:pathLst>
                <a:path w="10540" h="19447">
                  <a:moveTo>
                    <a:pt x="9015" y="9800"/>
                  </a:moveTo>
                  <a:cubicBezTo>
                    <a:pt x="10629" y="5498"/>
                    <a:pt x="11597" y="-310"/>
                    <a:pt x="8585" y="13"/>
                  </a:cubicBezTo>
                  <a:cubicBezTo>
                    <a:pt x="3745" y="1626"/>
                    <a:pt x="-1525" y="15071"/>
                    <a:pt x="411" y="18620"/>
                  </a:cubicBezTo>
                  <a:cubicBezTo>
                    <a:pt x="1809" y="21416"/>
                    <a:pt x="6326" y="16792"/>
                    <a:pt x="9015"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2" name="任意多边形: 形状 1529">
              <a:extLst>
                <a:ext uri="{FF2B5EF4-FFF2-40B4-BE49-F238E27FC236}">
                  <a16:creationId xmlns:a16="http://schemas.microsoft.com/office/drawing/2014/main" xmlns="" id="{0EBCD388-974E-41B0-A408-753ED5E9F915}"/>
                </a:ext>
              </a:extLst>
            </p:cNvPr>
            <p:cNvSpPr/>
            <p:nvPr/>
          </p:nvSpPr>
          <p:spPr>
            <a:xfrm>
              <a:off x="3098363" y="4672116"/>
              <a:ext cx="39691" cy="82349"/>
            </a:xfrm>
            <a:custGeom>
              <a:avLst/>
              <a:gdLst>
                <a:gd name="connsiteX0" fmla="*/ 8185 w 9393"/>
                <a:gd name="connsiteY0" fmla="*/ 13 h 19488"/>
                <a:gd name="connsiteX1" fmla="*/ 226 w 9393"/>
                <a:gd name="connsiteY1" fmla="*/ 19050 h 19488"/>
                <a:gd name="connsiteX2" fmla="*/ 7433 w 9393"/>
                <a:gd name="connsiteY2" fmla="*/ 9800 h 19488"/>
                <a:gd name="connsiteX3" fmla="*/ 8185 w 9393"/>
                <a:gd name="connsiteY3" fmla="*/ 13 h 19488"/>
              </a:gdLst>
              <a:ahLst/>
              <a:cxnLst>
                <a:cxn ang="0">
                  <a:pos x="connsiteX0" y="connsiteY0"/>
                </a:cxn>
                <a:cxn ang="0">
                  <a:pos x="connsiteX1" y="connsiteY1"/>
                </a:cxn>
                <a:cxn ang="0">
                  <a:pos x="connsiteX2" y="connsiteY2"/>
                </a:cxn>
                <a:cxn ang="0">
                  <a:pos x="connsiteX3" y="connsiteY3"/>
                </a:cxn>
              </a:cxnLst>
              <a:rect l="l" t="t" r="r" b="b"/>
              <a:pathLst>
                <a:path w="9393" h="19488">
                  <a:moveTo>
                    <a:pt x="8185" y="13"/>
                  </a:moveTo>
                  <a:cubicBezTo>
                    <a:pt x="4206" y="1734"/>
                    <a:pt x="-1172" y="16361"/>
                    <a:pt x="226" y="19050"/>
                  </a:cubicBezTo>
                  <a:cubicBezTo>
                    <a:pt x="1302" y="20986"/>
                    <a:pt x="4851" y="16254"/>
                    <a:pt x="7433" y="9800"/>
                  </a:cubicBezTo>
                  <a:cubicBezTo>
                    <a:pt x="9153" y="5606"/>
                    <a:pt x="10444" y="-310"/>
                    <a:pt x="818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3" name="任意多边形: 形状 1530">
              <a:extLst>
                <a:ext uri="{FF2B5EF4-FFF2-40B4-BE49-F238E27FC236}">
                  <a16:creationId xmlns:a16="http://schemas.microsoft.com/office/drawing/2014/main" xmlns="" id="{1A881EC1-E736-4E55-8E8C-42D6711531B6}"/>
                </a:ext>
              </a:extLst>
            </p:cNvPr>
            <p:cNvSpPr/>
            <p:nvPr/>
          </p:nvSpPr>
          <p:spPr>
            <a:xfrm>
              <a:off x="3186918" y="4641168"/>
              <a:ext cx="35651" cy="82699"/>
            </a:xfrm>
            <a:custGeom>
              <a:avLst/>
              <a:gdLst>
                <a:gd name="connsiteX0" fmla="*/ 6051 w 8437"/>
                <a:gd name="connsiteY0" fmla="*/ 9810 h 19571"/>
                <a:gd name="connsiteX1" fmla="*/ 7772 w 8437"/>
                <a:gd name="connsiteY1" fmla="*/ 22 h 19571"/>
                <a:gd name="connsiteX2" fmla="*/ 135 w 8437"/>
                <a:gd name="connsiteY2" fmla="*/ 19382 h 19571"/>
                <a:gd name="connsiteX3" fmla="*/ 6051 w 8437"/>
                <a:gd name="connsiteY3" fmla="*/ 9810 h 19571"/>
              </a:gdLst>
              <a:ahLst/>
              <a:cxnLst>
                <a:cxn ang="0">
                  <a:pos x="connsiteX0" y="connsiteY0"/>
                </a:cxn>
                <a:cxn ang="0">
                  <a:pos x="connsiteX1" y="connsiteY1"/>
                </a:cxn>
                <a:cxn ang="0">
                  <a:pos x="connsiteX2" y="connsiteY2"/>
                </a:cxn>
                <a:cxn ang="0">
                  <a:pos x="connsiteX3" y="connsiteY3"/>
                </a:cxn>
              </a:cxnLst>
              <a:rect l="l" t="t" r="r" b="b"/>
              <a:pathLst>
                <a:path w="8437" h="19571">
                  <a:moveTo>
                    <a:pt x="6051" y="9810"/>
                  </a:moveTo>
                  <a:cubicBezTo>
                    <a:pt x="7772" y="5508"/>
                    <a:pt x="9385" y="-408"/>
                    <a:pt x="7772" y="22"/>
                  </a:cubicBezTo>
                  <a:cubicBezTo>
                    <a:pt x="4653" y="1851"/>
                    <a:pt x="-940" y="17554"/>
                    <a:pt x="135" y="19382"/>
                  </a:cubicBezTo>
                  <a:cubicBezTo>
                    <a:pt x="781" y="20565"/>
                    <a:pt x="3577" y="16048"/>
                    <a:pt x="6051" y="98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4" name="任意多边形: 形状 1531">
              <a:extLst>
                <a:ext uri="{FF2B5EF4-FFF2-40B4-BE49-F238E27FC236}">
                  <a16:creationId xmlns:a16="http://schemas.microsoft.com/office/drawing/2014/main" xmlns="" id="{20C989B6-3452-494A-8335-579300EDFFF4}"/>
                </a:ext>
              </a:extLst>
            </p:cNvPr>
            <p:cNvSpPr/>
            <p:nvPr/>
          </p:nvSpPr>
          <p:spPr>
            <a:xfrm>
              <a:off x="3244053" y="4609451"/>
              <a:ext cx="32334" cy="83168"/>
            </a:xfrm>
            <a:custGeom>
              <a:avLst/>
              <a:gdLst>
                <a:gd name="connsiteX0" fmla="*/ 7588 w 7652"/>
                <a:gd name="connsiteY0" fmla="*/ 0 h 19682"/>
                <a:gd name="connsiteX1" fmla="*/ 7480 w 7652"/>
                <a:gd name="connsiteY1" fmla="*/ 0 h 19682"/>
                <a:gd name="connsiteX2" fmla="*/ 59 w 7652"/>
                <a:gd name="connsiteY2" fmla="*/ 19683 h 19682"/>
                <a:gd name="connsiteX3" fmla="*/ 4684 w 7652"/>
                <a:gd name="connsiteY3" fmla="*/ 9895 h 19682"/>
                <a:gd name="connsiteX4" fmla="*/ 7588 w 7652"/>
                <a:gd name="connsiteY4" fmla="*/ 0 h 19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19682">
                  <a:moveTo>
                    <a:pt x="7588" y="0"/>
                  </a:moveTo>
                  <a:cubicBezTo>
                    <a:pt x="7588" y="0"/>
                    <a:pt x="7480" y="0"/>
                    <a:pt x="7480" y="0"/>
                  </a:cubicBezTo>
                  <a:cubicBezTo>
                    <a:pt x="5974" y="1506"/>
                    <a:pt x="-694" y="18177"/>
                    <a:pt x="59" y="19683"/>
                  </a:cubicBezTo>
                  <a:cubicBezTo>
                    <a:pt x="812" y="19360"/>
                    <a:pt x="3286" y="13660"/>
                    <a:pt x="4684" y="9895"/>
                  </a:cubicBezTo>
                  <a:cubicBezTo>
                    <a:pt x="5114" y="9035"/>
                    <a:pt x="8126" y="1076"/>
                    <a:pt x="758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5" name="任意多边形: 形状 1532">
              <a:extLst>
                <a:ext uri="{FF2B5EF4-FFF2-40B4-BE49-F238E27FC236}">
                  <a16:creationId xmlns:a16="http://schemas.microsoft.com/office/drawing/2014/main" xmlns="" id="{FC232F6E-6D7A-4309-8140-25119524ADE3}"/>
                </a:ext>
              </a:extLst>
            </p:cNvPr>
            <p:cNvSpPr/>
            <p:nvPr/>
          </p:nvSpPr>
          <p:spPr>
            <a:xfrm>
              <a:off x="3276117" y="4597180"/>
              <a:ext cx="17270" cy="46811"/>
            </a:xfrm>
            <a:custGeom>
              <a:avLst/>
              <a:gdLst>
                <a:gd name="connsiteX0" fmla="*/ 4087 w 4087"/>
                <a:gd name="connsiteY0" fmla="*/ 0 h 11078"/>
                <a:gd name="connsiteX1" fmla="*/ 0 w 4087"/>
                <a:gd name="connsiteY1" fmla="*/ 11078 h 11078"/>
                <a:gd name="connsiteX2" fmla="*/ 4087 w 4087"/>
                <a:gd name="connsiteY2" fmla="*/ 0 h 11078"/>
              </a:gdLst>
              <a:ahLst/>
              <a:cxnLst>
                <a:cxn ang="0">
                  <a:pos x="connsiteX0" y="connsiteY0"/>
                </a:cxn>
                <a:cxn ang="0">
                  <a:pos x="connsiteX1" y="connsiteY1"/>
                </a:cxn>
                <a:cxn ang="0">
                  <a:pos x="connsiteX2" y="connsiteY2"/>
                </a:cxn>
              </a:cxnLst>
              <a:rect l="l" t="t" r="r" b="b"/>
              <a:pathLst>
                <a:path w="4087" h="11078">
                  <a:moveTo>
                    <a:pt x="4087" y="0"/>
                  </a:moveTo>
                  <a:lnTo>
                    <a:pt x="0" y="11078"/>
                  </a:lnTo>
                  <a:cubicBezTo>
                    <a:pt x="1613" y="6668"/>
                    <a:pt x="2904" y="3442"/>
                    <a:pt x="40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6" name="任意多边形: 形状 1533">
              <a:extLst>
                <a:ext uri="{FF2B5EF4-FFF2-40B4-BE49-F238E27FC236}">
                  <a16:creationId xmlns:a16="http://schemas.microsoft.com/office/drawing/2014/main" xmlns="" id="{CCA502D9-6818-4FA8-B665-0D860861E522}"/>
                </a:ext>
              </a:extLst>
            </p:cNvPr>
            <p:cNvSpPr/>
            <p:nvPr/>
          </p:nvSpPr>
          <p:spPr>
            <a:xfrm>
              <a:off x="3293387" y="4594450"/>
              <a:ext cx="909" cy="2726"/>
            </a:xfrm>
            <a:custGeom>
              <a:avLst/>
              <a:gdLst>
                <a:gd name="connsiteX0" fmla="*/ 108 w 215"/>
                <a:gd name="connsiteY0" fmla="*/ 323 h 645"/>
                <a:gd name="connsiteX1" fmla="*/ 215 w 215"/>
                <a:gd name="connsiteY1" fmla="*/ 0 h 645"/>
                <a:gd name="connsiteX2" fmla="*/ 0 w 215"/>
                <a:gd name="connsiteY2" fmla="*/ 645 h 645"/>
                <a:gd name="connsiteX3" fmla="*/ 108 w 215"/>
                <a:gd name="connsiteY3" fmla="*/ 323 h 645"/>
              </a:gdLst>
              <a:ahLst/>
              <a:cxnLst>
                <a:cxn ang="0">
                  <a:pos x="connsiteX0" y="connsiteY0"/>
                </a:cxn>
                <a:cxn ang="0">
                  <a:pos x="connsiteX1" y="connsiteY1"/>
                </a:cxn>
                <a:cxn ang="0">
                  <a:pos x="connsiteX2" y="connsiteY2"/>
                </a:cxn>
                <a:cxn ang="0">
                  <a:pos x="connsiteX3" y="connsiteY3"/>
                </a:cxn>
              </a:cxnLst>
              <a:rect l="l" t="t" r="r" b="b"/>
              <a:pathLst>
                <a:path w="215" h="645">
                  <a:moveTo>
                    <a:pt x="108" y="323"/>
                  </a:moveTo>
                  <a:lnTo>
                    <a:pt x="215" y="0"/>
                  </a:lnTo>
                  <a:cubicBezTo>
                    <a:pt x="108" y="215"/>
                    <a:pt x="0" y="430"/>
                    <a:pt x="0" y="645"/>
                  </a:cubicBezTo>
                  <a:lnTo>
                    <a:pt x="108" y="32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462" name="任意多边形: 形状 1549">
              <a:extLst>
                <a:ext uri="{FF2B5EF4-FFF2-40B4-BE49-F238E27FC236}">
                  <a16:creationId xmlns:a16="http://schemas.microsoft.com/office/drawing/2014/main" xmlns="" id="{AF651A05-6EA7-4E62-A0C1-8FD0407EB614}"/>
                </a:ext>
              </a:extLst>
            </p:cNvPr>
            <p:cNvSpPr/>
            <p:nvPr/>
          </p:nvSpPr>
          <p:spPr>
            <a:xfrm>
              <a:off x="297697" y="5079845"/>
              <a:ext cx="80341" cy="77117"/>
            </a:xfrm>
            <a:custGeom>
              <a:avLst/>
              <a:gdLst>
                <a:gd name="connsiteX0" fmla="*/ 9503 w 19013"/>
                <a:gd name="connsiteY0" fmla="*/ 0 h 18250"/>
                <a:gd name="connsiteX1" fmla="*/ 1652 w 19013"/>
                <a:gd name="connsiteY1" fmla="*/ 14412 h 18250"/>
                <a:gd name="connsiteX2" fmla="*/ 18968 w 19013"/>
                <a:gd name="connsiteY2" fmla="*/ 9895 h 18250"/>
                <a:gd name="connsiteX3" fmla="*/ 9503 w 19013"/>
                <a:gd name="connsiteY3" fmla="*/ 0 h 18250"/>
              </a:gdLst>
              <a:ahLst/>
              <a:cxnLst>
                <a:cxn ang="0">
                  <a:pos x="connsiteX0" y="connsiteY0"/>
                </a:cxn>
                <a:cxn ang="0">
                  <a:pos x="connsiteX1" y="connsiteY1"/>
                </a:cxn>
                <a:cxn ang="0">
                  <a:pos x="connsiteX2" y="connsiteY2"/>
                </a:cxn>
                <a:cxn ang="0">
                  <a:pos x="connsiteX3" y="connsiteY3"/>
                </a:cxn>
              </a:cxnLst>
              <a:rect l="l" t="t" r="r" b="b"/>
              <a:pathLst>
                <a:path w="19013" h="18250">
                  <a:moveTo>
                    <a:pt x="9503" y="0"/>
                  </a:moveTo>
                  <a:cubicBezTo>
                    <a:pt x="1114" y="645"/>
                    <a:pt x="-2328" y="8927"/>
                    <a:pt x="1652" y="14412"/>
                  </a:cubicBezTo>
                  <a:cubicBezTo>
                    <a:pt x="6707" y="21296"/>
                    <a:pt x="18000" y="18392"/>
                    <a:pt x="18968" y="9895"/>
                  </a:cubicBezTo>
                  <a:cubicBezTo>
                    <a:pt x="19398" y="5808"/>
                    <a:pt x="16817" y="107"/>
                    <a:pt x="95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3" name="任意多边形: 形状 1550">
              <a:extLst>
                <a:ext uri="{FF2B5EF4-FFF2-40B4-BE49-F238E27FC236}">
                  <a16:creationId xmlns:a16="http://schemas.microsoft.com/office/drawing/2014/main" xmlns="" id="{B203D629-F4F9-4592-AC7A-D90A248E41DF}"/>
                </a:ext>
              </a:extLst>
            </p:cNvPr>
            <p:cNvSpPr/>
            <p:nvPr/>
          </p:nvSpPr>
          <p:spPr>
            <a:xfrm>
              <a:off x="605790" y="5070751"/>
              <a:ext cx="80172" cy="77396"/>
            </a:xfrm>
            <a:custGeom>
              <a:avLst/>
              <a:gdLst>
                <a:gd name="connsiteX0" fmla="*/ 18872 w 18973"/>
                <a:gd name="connsiteY0" fmla="*/ 9788 h 18316"/>
                <a:gd name="connsiteX1" fmla="*/ 9838 w 18973"/>
                <a:gd name="connsiteY1" fmla="*/ 0 h 18316"/>
                <a:gd name="connsiteX2" fmla="*/ 1341 w 18973"/>
                <a:gd name="connsiteY2" fmla="*/ 14520 h 18316"/>
                <a:gd name="connsiteX3" fmla="*/ 18872 w 18973"/>
                <a:gd name="connsiteY3" fmla="*/ 9788 h 18316"/>
              </a:gdLst>
              <a:ahLst/>
              <a:cxnLst>
                <a:cxn ang="0">
                  <a:pos x="connsiteX0" y="connsiteY0"/>
                </a:cxn>
                <a:cxn ang="0">
                  <a:pos x="connsiteX1" y="connsiteY1"/>
                </a:cxn>
                <a:cxn ang="0">
                  <a:pos x="connsiteX2" y="connsiteY2"/>
                </a:cxn>
                <a:cxn ang="0">
                  <a:pos x="connsiteX3" y="connsiteY3"/>
                </a:cxn>
              </a:cxnLst>
              <a:rect l="l" t="t" r="r" b="b"/>
              <a:pathLst>
                <a:path w="18973" h="18316">
                  <a:moveTo>
                    <a:pt x="18872" y="9788"/>
                  </a:moveTo>
                  <a:cubicBezTo>
                    <a:pt x="19518" y="5808"/>
                    <a:pt x="17151" y="108"/>
                    <a:pt x="9838" y="0"/>
                  </a:cubicBezTo>
                  <a:cubicBezTo>
                    <a:pt x="910" y="753"/>
                    <a:pt x="-1994" y="9572"/>
                    <a:pt x="1341" y="14520"/>
                  </a:cubicBezTo>
                  <a:cubicBezTo>
                    <a:pt x="6073" y="21404"/>
                    <a:pt x="17474" y="18392"/>
                    <a:pt x="18872"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4" name="任意多边形: 形状 1551">
              <a:extLst>
                <a:ext uri="{FF2B5EF4-FFF2-40B4-BE49-F238E27FC236}">
                  <a16:creationId xmlns:a16="http://schemas.microsoft.com/office/drawing/2014/main" xmlns="" id="{7728DF40-31EA-4CD9-8E81-A23C4971AAE3}"/>
                </a:ext>
              </a:extLst>
            </p:cNvPr>
            <p:cNvSpPr/>
            <p:nvPr/>
          </p:nvSpPr>
          <p:spPr>
            <a:xfrm>
              <a:off x="912231" y="5058936"/>
              <a:ext cx="79475" cy="76927"/>
            </a:xfrm>
            <a:custGeom>
              <a:avLst/>
              <a:gdLst>
                <a:gd name="connsiteX0" fmla="*/ 18630 w 18808"/>
                <a:gd name="connsiteY0" fmla="*/ 9680 h 18205"/>
                <a:gd name="connsiteX1" fmla="*/ 10240 w 18808"/>
                <a:gd name="connsiteY1" fmla="*/ 0 h 18205"/>
                <a:gd name="connsiteX2" fmla="*/ 1098 w 18808"/>
                <a:gd name="connsiteY2" fmla="*/ 14627 h 18205"/>
                <a:gd name="connsiteX3" fmla="*/ 18630 w 18808"/>
                <a:gd name="connsiteY3" fmla="*/ 9680 h 18205"/>
              </a:gdLst>
              <a:ahLst/>
              <a:cxnLst>
                <a:cxn ang="0">
                  <a:pos x="connsiteX0" y="connsiteY0"/>
                </a:cxn>
                <a:cxn ang="0">
                  <a:pos x="connsiteX1" y="connsiteY1"/>
                </a:cxn>
                <a:cxn ang="0">
                  <a:pos x="connsiteX2" y="connsiteY2"/>
                </a:cxn>
                <a:cxn ang="0">
                  <a:pos x="connsiteX3" y="connsiteY3"/>
                </a:cxn>
              </a:cxnLst>
              <a:rect l="l" t="t" r="r" b="b"/>
              <a:pathLst>
                <a:path w="18808" h="18205">
                  <a:moveTo>
                    <a:pt x="18630" y="9680"/>
                  </a:moveTo>
                  <a:cubicBezTo>
                    <a:pt x="19490" y="5700"/>
                    <a:pt x="17339" y="0"/>
                    <a:pt x="10240" y="0"/>
                  </a:cubicBezTo>
                  <a:cubicBezTo>
                    <a:pt x="1313" y="860"/>
                    <a:pt x="-1913" y="9680"/>
                    <a:pt x="1098" y="14627"/>
                  </a:cubicBezTo>
                  <a:cubicBezTo>
                    <a:pt x="5293" y="21296"/>
                    <a:pt x="16909" y="18069"/>
                    <a:pt x="18630"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5" name="任意多边形: 形状 1552">
              <a:extLst>
                <a:ext uri="{FF2B5EF4-FFF2-40B4-BE49-F238E27FC236}">
                  <a16:creationId xmlns:a16="http://schemas.microsoft.com/office/drawing/2014/main" xmlns="" id="{7AE6C8F0-CF2D-4754-92E1-C96F2369D39F}"/>
                </a:ext>
              </a:extLst>
            </p:cNvPr>
            <p:cNvSpPr/>
            <p:nvPr/>
          </p:nvSpPr>
          <p:spPr>
            <a:xfrm>
              <a:off x="1214298" y="5043483"/>
              <a:ext cx="78571" cy="77878"/>
            </a:xfrm>
            <a:custGeom>
              <a:avLst/>
              <a:gdLst>
                <a:gd name="connsiteX0" fmla="*/ 18346 w 18594"/>
                <a:gd name="connsiteY0" fmla="*/ 9680 h 18430"/>
                <a:gd name="connsiteX1" fmla="*/ 10602 w 18594"/>
                <a:gd name="connsiteY1" fmla="*/ 0 h 18430"/>
                <a:gd name="connsiteX2" fmla="*/ 922 w 18594"/>
                <a:gd name="connsiteY2" fmla="*/ 14735 h 18430"/>
                <a:gd name="connsiteX3" fmla="*/ 18346 w 18594"/>
                <a:gd name="connsiteY3" fmla="*/ 9680 h 18430"/>
              </a:gdLst>
              <a:ahLst/>
              <a:cxnLst>
                <a:cxn ang="0">
                  <a:pos x="connsiteX0" y="connsiteY0"/>
                </a:cxn>
                <a:cxn ang="0">
                  <a:pos x="connsiteX1" y="connsiteY1"/>
                </a:cxn>
                <a:cxn ang="0">
                  <a:pos x="connsiteX2" y="connsiteY2"/>
                </a:cxn>
                <a:cxn ang="0">
                  <a:pos x="connsiteX3" y="connsiteY3"/>
                </a:cxn>
              </a:cxnLst>
              <a:rect l="l" t="t" r="r" b="b"/>
              <a:pathLst>
                <a:path w="18594" h="18430">
                  <a:moveTo>
                    <a:pt x="18346" y="9680"/>
                  </a:moveTo>
                  <a:cubicBezTo>
                    <a:pt x="19314" y="5700"/>
                    <a:pt x="17594" y="0"/>
                    <a:pt x="10602" y="0"/>
                  </a:cubicBezTo>
                  <a:cubicBezTo>
                    <a:pt x="1783" y="968"/>
                    <a:pt x="-1874" y="9895"/>
                    <a:pt x="922" y="14735"/>
                  </a:cubicBezTo>
                  <a:cubicBezTo>
                    <a:pt x="4794" y="21619"/>
                    <a:pt x="16195" y="18284"/>
                    <a:pt x="18346"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6" name="任意多边形: 形状 1553">
              <a:extLst>
                <a:ext uri="{FF2B5EF4-FFF2-40B4-BE49-F238E27FC236}">
                  <a16:creationId xmlns:a16="http://schemas.microsoft.com/office/drawing/2014/main" xmlns="" id="{6CBA4BC4-A955-4384-92BE-BCB26B3B4525}"/>
                </a:ext>
              </a:extLst>
            </p:cNvPr>
            <p:cNvSpPr/>
            <p:nvPr/>
          </p:nvSpPr>
          <p:spPr>
            <a:xfrm>
              <a:off x="1510136" y="5025753"/>
              <a:ext cx="76881" cy="77857"/>
            </a:xfrm>
            <a:custGeom>
              <a:avLst/>
              <a:gdLst>
                <a:gd name="connsiteX0" fmla="*/ 17816 w 18194"/>
                <a:gd name="connsiteY0" fmla="*/ 9574 h 18425"/>
                <a:gd name="connsiteX1" fmla="*/ 10825 w 18194"/>
                <a:gd name="connsiteY1" fmla="*/ 2 h 18425"/>
                <a:gd name="connsiteX2" fmla="*/ 715 w 18194"/>
                <a:gd name="connsiteY2" fmla="*/ 14844 h 18425"/>
                <a:gd name="connsiteX3" fmla="*/ 17816 w 18194"/>
                <a:gd name="connsiteY3" fmla="*/ 9574 h 18425"/>
              </a:gdLst>
              <a:ahLst/>
              <a:cxnLst>
                <a:cxn ang="0">
                  <a:pos x="connsiteX0" y="connsiteY0"/>
                </a:cxn>
                <a:cxn ang="0">
                  <a:pos x="connsiteX1" y="connsiteY1"/>
                </a:cxn>
                <a:cxn ang="0">
                  <a:pos x="connsiteX2" y="connsiteY2"/>
                </a:cxn>
                <a:cxn ang="0">
                  <a:pos x="connsiteX3" y="connsiteY3"/>
                </a:cxn>
              </a:cxnLst>
              <a:rect l="l" t="t" r="r" b="b"/>
              <a:pathLst>
                <a:path w="18194" h="18425">
                  <a:moveTo>
                    <a:pt x="17816" y="9574"/>
                  </a:moveTo>
                  <a:cubicBezTo>
                    <a:pt x="18999" y="5487"/>
                    <a:pt x="17601" y="-106"/>
                    <a:pt x="10825" y="2"/>
                  </a:cubicBezTo>
                  <a:cubicBezTo>
                    <a:pt x="2328" y="969"/>
                    <a:pt x="-1759" y="10004"/>
                    <a:pt x="715" y="14844"/>
                  </a:cubicBezTo>
                  <a:cubicBezTo>
                    <a:pt x="4156" y="21620"/>
                    <a:pt x="15342" y="18178"/>
                    <a:pt x="17816" y="95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7" name="任意多边形: 形状 1554">
              <a:extLst>
                <a:ext uri="{FF2B5EF4-FFF2-40B4-BE49-F238E27FC236}">
                  <a16:creationId xmlns:a16="http://schemas.microsoft.com/office/drawing/2014/main" xmlns="" id="{B2ACCA0E-898D-4FD6-AAA0-228AD39AE162}"/>
                </a:ext>
              </a:extLst>
            </p:cNvPr>
            <p:cNvSpPr/>
            <p:nvPr/>
          </p:nvSpPr>
          <p:spPr>
            <a:xfrm>
              <a:off x="1796395" y="5004371"/>
              <a:ext cx="74257" cy="77789"/>
            </a:xfrm>
            <a:custGeom>
              <a:avLst/>
              <a:gdLst>
                <a:gd name="connsiteX0" fmla="*/ 17079 w 17573"/>
                <a:gd name="connsiteY0" fmla="*/ 9471 h 18409"/>
                <a:gd name="connsiteX1" fmla="*/ 17079 w 17573"/>
                <a:gd name="connsiteY1" fmla="*/ 9471 h 18409"/>
                <a:gd name="connsiteX2" fmla="*/ 10949 w 17573"/>
                <a:gd name="connsiteY2" fmla="*/ 6 h 18409"/>
                <a:gd name="connsiteX3" fmla="*/ 838 w 17573"/>
                <a:gd name="connsiteY3" fmla="*/ 15602 h 18409"/>
                <a:gd name="connsiteX4" fmla="*/ 17079 w 17573"/>
                <a:gd name="connsiteY4" fmla="*/ 9471 h 18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3" h="18409">
                  <a:moveTo>
                    <a:pt x="17079" y="9471"/>
                  </a:moveTo>
                  <a:lnTo>
                    <a:pt x="17079" y="9471"/>
                  </a:lnTo>
                  <a:cubicBezTo>
                    <a:pt x="18370" y="5384"/>
                    <a:pt x="17402" y="-209"/>
                    <a:pt x="10949" y="6"/>
                  </a:cubicBezTo>
                  <a:cubicBezTo>
                    <a:pt x="2882" y="1082"/>
                    <a:pt x="-2066" y="10547"/>
                    <a:pt x="838" y="15602"/>
                  </a:cubicBezTo>
                  <a:cubicBezTo>
                    <a:pt x="4280" y="21410"/>
                    <a:pt x="14390" y="17645"/>
                    <a:pt x="17079" y="9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8" name="任意多边形: 形状 1555">
              <a:extLst>
                <a:ext uri="{FF2B5EF4-FFF2-40B4-BE49-F238E27FC236}">
                  <a16:creationId xmlns:a16="http://schemas.microsoft.com/office/drawing/2014/main" xmlns="" id="{566A4E07-EB40-470D-8D5F-749C289B94BE}"/>
                </a:ext>
              </a:extLst>
            </p:cNvPr>
            <p:cNvSpPr/>
            <p:nvPr/>
          </p:nvSpPr>
          <p:spPr>
            <a:xfrm>
              <a:off x="2062908" y="4980737"/>
              <a:ext cx="68653" cy="78030"/>
            </a:xfrm>
            <a:custGeom>
              <a:avLst/>
              <a:gdLst>
                <a:gd name="connsiteX0" fmla="*/ 15531 w 16247"/>
                <a:gd name="connsiteY0" fmla="*/ 9471 h 18466"/>
                <a:gd name="connsiteX1" fmla="*/ 10691 w 16247"/>
                <a:gd name="connsiteY1" fmla="*/ 6 h 18466"/>
                <a:gd name="connsiteX2" fmla="*/ 581 w 16247"/>
                <a:gd name="connsiteY2" fmla="*/ 15709 h 18466"/>
                <a:gd name="connsiteX3" fmla="*/ 15531 w 16247"/>
                <a:gd name="connsiteY3" fmla="*/ 9471 h 18466"/>
              </a:gdLst>
              <a:ahLst/>
              <a:cxnLst>
                <a:cxn ang="0">
                  <a:pos x="connsiteX0" y="connsiteY0"/>
                </a:cxn>
                <a:cxn ang="0">
                  <a:pos x="connsiteX1" y="connsiteY1"/>
                </a:cxn>
                <a:cxn ang="0">
                  <a:pos x="connsiteX2" y="connsiteY2"/>
                </a:cxn>
                <a:cxn ang="0">
                  <a:pos x="connsiteX3" y="connsiteY3"/>
                </a:cxn>
              </a:cxnLst>
              <a:rect l="l" t="t" r="r" b="b"/>
              <a:pathLst>
                <a:path w="16247" h="18466">
                  <a:moveTo>
                    <a:pt x="15531" y="9471"/>
                  </a:moveTo>
                  <a:cubicBezTo>
                    <a:pt x="17037" y="5384"/>
                    <a:pt x="16499" y="-209"/>
                    <a:pt x="10691" y="6"/>
                  </a:cubicBezTo>
                  <a:cubicBezTo>
                    <a:pt x="3377" y="1189"/>
                    <a:pt x="-1786" y="10654"/>
                    <a:pt x="581" y="15709"/>
                  </a:cubicBezTo>
                  <a:cubicBezTo>
                    <a:pt x="3162" y="21517"/>
                    <a:pt x="12627" y="17538"/>
                    <a:pt x="15531" y="9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9" name="任意多边形: 形状 1556">
              <a:extLst>
                <a:ext uri="{FF2B5EF4-FFF2-40B4-BE49-F238E27FC236}">
                  <a16:creationId xmlns:a16="http://schemas.microsoft.com/office/drawing/2014/main" xmlns="" id="{1445A73B-9C0D-4098-8FE4-3949A4036E35}"/>
                </a:ext>
              </a:extLst>
            </p:cNvPr>
            <p:cNvSpPr/>
            <p:nvPr/>
          </p:nvSpPr>
          <p:spPr>
            <a:xfrm>
              <a:off x="2302745" y="4954805"/>
              <a:ext cx="63278" cy="78613"/>
            </a:xfrm>
            <a:custGeom>
              <a:avLst/>
              <a:gdLst>
                <a:gd name="connsiteX0" fmla="*/ 14057 w 14975"/>
                <a:gd name="connsiteY0" fmla="*/ 9478 h 18604"/>
                <a:gd name="connsiteX1" fmla="*/ 10400 w 14975"/>
                <a:gd name="connsiteY1" fmla="*/ 13 h 18604"/>
                <a:gd name="connsiteX2" fmla="*/ 612 w 14975"/>
                <a:gd name="connsiteY2" fmla="*/ 16469 h 18604"/>
                <a:gd name="connsiteX3" fmla="*/ 14057 w 14975"/>
                <a:gd name="connsiteY3" fmla="*/ 9478 h 18604"/>
              </a:gdLst>
              <a:ahLst/>
              <a:cxnLst>
                <a:cxn ang="0">
                  <a:pos x="connsiteX0" y="connsiteY0"/>
                </a:cxn>
                <a:cxn ang="0">
                  <a:pos x="connsiteX1" y="connsiteY1"/>
                </a:cxn>
                <a:cxn ang="0">
                  <a:pos x="connsiteX2" y="connsiteY2"/>
                </a:cxn>
                <a:cxn ang="0">
                  <a:pos x="connsiteX3" y="connsiteY3"/>
                </a:cxn>
              </a:cxnLst>
              <a:rect l="l" t="t" r="r" b="b"/>
              <a:pathLst>
                <a:path w="14975" h="18604">
                  <a:moveTo>
                    <a:pt x="14057" y="9478"/>
                  </a:moveTo>
                  <a:cubicBezTo>
                    <a:pt x="15670" y="5391"/>
                    <a:pt x="15562" y="-310"/>
                    <a:pt x="10400" y="13"/>
                  </a:cubicBezTo>
                  <a:cubicBezTo>
                    <a:pt x="3516" y="1304"/>
                    <a:pt x="-1862" y="11522"/>
                    <a:pt x="612" y="16469"/>
                  </a:cubicBezTo>
                  <a:cubicBezTo>
                    <a:pt x="2978" y="21417"/>
                    <a:pt x="11045" y="17222"/>
                    <a:pt x="14057" y="94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0" name="任意多边形: 形状 1557">
              <a:extLst>
                <a:ext uri="{FF2B5EF4-FFF2-40B4-BE49-F238E27FC236}">
                  <a16:creationId xmlns:a16="http://schemas.microsoft.com/office/drawing/2014/main" xmlns="" id="{6F90E6B4-13C5-4E5D-BFC4-8C85FEC4038B}"/>
                </a:ext>
              </a:extLst>
            </p:cNvPr>
            <p:cNvSpPr/>
            <p:nvPr/>
          </p:nvSpPr>
          <p:spPr>
            <a:xfrm>
              <a:off x="2516201" y="4927533"/>
              <a:ext cx="58115" cy="79057"/>
            </a:xfrm>
            <a:custGeom>
              <a:avLst/>
              <a:gdLst>
                <a:gd name="connsiteX0" fmla="*/ 325 w 13753"/>
                <a:gd name="connsiteY0" fmla="*/ 16577 h 18709"/>
                <a:gd name="connsiteX1" fmla="*/ 12587 w 13753"/>
                <a:gd name="connsiteY1" fmla="*/ 9478 h 18709"/>
                <a:gd name="connsiteX2" fmla="*/ 10005 w 13753"/>
                <a:gd name="connsiteY2" fmla="*/ 13 h 18709"/>
                <a:gd name="connsiteX3" fmla="*/ 325 w 13753"/>
                <a:gd name="connsiteY3" fmla="*/ 16577 h 18709"/>
              </a:gdLst>
              <a:ahLst/>
              <a:cxnLst>
                <a:cxn ang="0">
                  <a:pos x="connsiteX0" y="connsiteY0"/>
                </a:cxn>
                <a:cxn ang="0">
                  <a:pos x="connsiteX1" y="connsiteY1"/>
                </a:cxn>
                <a:cxn ang="0">
                  <a:pos x="connsiteX2" y="connsiteY2"/>
                </a:cxn>
                <a:cxn ang="0">
                  <a:pos x="connsiteX3" y="connsiteY3"/>
                </a:cxn>
              </a:cxnLst>
              <a:rect l="l" t="t" r="r" b="b"/>
              <a:pathLst>
                <a:path w="13753" h="18709">
                  <a:moveTo>
                    <a:pt x="325" y="16577"/>
                  </a:moveTo>
                  <a:cubicBezTo>
                    <a:pt x="2046" y="21524"/>
                    <a:pt x="9468" y="17330"/>
                    <a:pt x="12587" y="9478"/>
                  </a:cubicBezTo>
                  <a:cubicBezTo>
                    <a:pt x="14308" y="5391"/>
                    <a:pt x="14630" y="-310"/>
                    <a:pt x="10005" y="13"/>
                  </a:cubicBezTo>
                  <a:cubicBezTo>
                    <a:pt x="3982" y="1411"/>
                    <a:pt x="-1395" y="11737"/>
                    <a:pt x="325" y="1657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1" name="任意多边形: 形状 1558">
              <a:extLst>
                <a:ext uri="{FF2B5EF4-FFF2-40B4-BE49-F238E27FC236}">
                  <a16:creationId xmlns:a16="http://schemas.microsoft.com/office/drawing/2014/main" xmlns="" id="{12B03C04-F1FD-4521-931E-8184A275E7BA}"/>
                </a:ext>
              </a:extLst>
            </p:cNvPr>
            <p:cNvSpPr/>
            <p:nvPr/>
          </p:nvSpPr>
          <p:spPr>
            <a:xfrm>
              <a:off x="2702250" y="4899809"/>
              <a:ext cx="53048" cy="79188"/>
            </a:xfrm>
            <a:custGeom>
              <a:avLst/>
              <a:gdLst>
                <a:gd name="connsiteX0" fmla="*/ 9751 w 12554"/>
                <a:gd name="connsiteY0" fmla="*/ 13 h 18740"/>
                <a:gd name="connsiteX1" fmla="*/ 286 w 12554"/>
                <a:gd name="connsiteY1" fmla="*/ 17115 h 18740"/>
                <a:gd name="connsiteX2" fmla="*/ 11149 w 12554"/>
                <a:gd name="connsiteY2" fmla="*/ 9478 h 18740"/>
                <a:gd name="connsiteX3" fmla="*/ 9751 w 12554"/>
                <a:gd name="connsiteY3" fmla="*/ 13 h 18740"/>
              </a:gdLst>
              <a:ahLst/>
              <a:cxnLst>
                <a:cxn ang="0">
                  <a:pos x="connsiteX0" y="connsiteY0"/>
                </a:cxn>
                <a:cxn ang="0">
                  <a:pos x="connsiteX1" y="connsiteY1"/>
                </a:cxn>
                <a:cxn ang="0">
                  <a:pos x="connsiteX2" y="connsiteY2"/>
                </a:cxn>
                <a:cxn ang="0">
                  <a:pos x="connsiteX3" y="connsiteY3"/>
                </a:cxn>
              </a:cxnLst>
              <a:rect l="l" t="t" r="r" b="b"/>
              <a:pathLst>
                <a:path w="12554" h="18740">
                  <a:moveTo>
                    <a:pt x="9751" y="13"/>
                  </a:moveTo>
                  <a:cubicBezTo>
                    <a:pt x="4158" y="1412"/>
                    <a:pt x="-1327" y="12597"/>
                    <a:pt x="286" y="17115"/>
                  </a:cubicBezTo>
                  <a:cubicBezTo>
                    <a:pt x="1792" y="21309"/>
                    <a:pt x="7923" y="16900"/>
                    <a:pt x="11149" y="9478"/>
                  </a:cubicBezTo>
                  <a:cubicBezTo>
                    <a:pt x="12870" y="5284"/>
                    <a:pt x="13623" y="-309"/>
                    <a:pt x="9751"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2" name="任意多边形: 形状 1559">
              <a:extLst>
                <a:ext uri="{FF2B5EF4-FFF2-40B4-BE49-F238E27FC236}">
                  <a16:creationId xmlns:a16="http://schemas.microsoft.com/office/drawing/2014/main" xmlns="" id="{9EAFC8C8-5D56-43A1-8B66-EE18EC13B98A}"/>
                </a:ext>
              </a:extLst>
            </p:cNvPr>
            <p:cNvSpPr/>
            <p:nvPr/>
          </p:nvSpPr>
          <p:spPr>
            <a:xfrm>
              <a:off x="2859806" y="4870267"/>
              <a:ext cx="48683" cy="79834"/>
            </a:xfrm>
            <a:custGeom>
              <a:avLst/>
              <a:gdLst>
                <a:gd name="connsiteX0" fmla="*/ 9465 w 11521"/>
                <a:gd name="connsiteY0" fmla="*/ 13 h 18893"/>
                <a:gd name="connsiteX1" fmla="*/ 215 w 11521"/>
                <a:gd name="connsiteY1" fmla="*/ 17760 h 18893"/>
                <a:gd name="connsiteX2" fmla="*/ 9680 w 11521"/>
                <a:gd name="connsiteY2" fmla="*/ 9586 h 18893"/>
                <a:gd name="connsiteX3" fmla="*/ 9465 w 11521"/>
                <a:gd name="connsiteY3" fmla="*/ 13 h 18893"/>
              </a:gdLst>
              <a:ahLst/>
              <a:cxnLst>
                <a:cxn ang="0">
                  <a:pos x="connsiteX0" y="connsiteY0"/>
                </a:cxn>
                <a:cxn ang="0">
                  <a:pos x="connsiteX1" y="connsiteY1"/>
                </a:cxn>
                <a:cxn ang="0">
                  <a:pos x="connsiteX2" y="connsiteY2"/>
                </a:cxn>
                <a:cxn ang="0">
                  <a:pos x="connsiteX3" y="connsiteY3"/>
                </a:cxn>
              </a:cxnLst>
              <a:rect l="l" t="t" r="r" b="b"/>
              <a:pathLst>
                <a:path w="11521" h="18893">
                  <a:moveTo>
                    <a:pt x="9465" y="13"/>
                  </a:moveTo>
                  <a:cubicBezTo>
                    <a:pt x="4517" y="1519"/>
                    <a:pt x="-1184" y="13673"/>
                    <a:pt x="215" y="17760"/>
                  </a:cubicBezTo>
                  <a:cubicBezTo>
                    <a:pt x="1398" y="21094"/>
                    <a:pt x="6561" y="16684"/>
                    <a:pt x="9680" y="9586"/>
                  </a:cubicBezTo>
                  <a:cubicBezTo>
                    <a:pt x="11616" y="5391"/>
                    <a:pt x="12691" y="-310"/>
                    <a:pt x="946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3" name="任意多边形: 形状 1560">
              <a:extLst>
                <a:ext uri="{FF2B5EF4-FFF2-40B4-BE49-F238E27FC236}">
                  <a16:creationId xmlns:a16="http://schemas.microsoft.com/office/drawing/2014/main" xmlns="" id="{CE993BFD-7C8D-4D8A-ABA0-854F0EFD5666}"/>
                </a:ext>
              </a:extLst>
            </p:cNvPr>
            <p:cNvSpPr/>
            <p:nvPr/>
          </p:nvSpPr>
          <p:spPr>
            <a:xfrm>
              <a:off x="2989596" y="4840274"/>
              <a:ext cx="43849" cy="79978"/>
            </a:xfrm>
            <a:custGeom>
              <a:avLst/>
              <a:gdLst>
                <a:gd name="connsiteX0" fmla="*/ 8220 w 10377"/>
                <a:gd name="connsiteY0" fmla="*/ 9586 h 18927"/>
                <a:gd name="connsiteX1" fmla="*/ 9081 w 10377"/>
                <a:gd name="connsiteY1" fmla="*/ 13 h 18927"/>
                <a:gd name="connsiteX2" fmla="*/ 153 w 10377"/>
                <a:gd name="connsiteY2" fmla="*/ 18190 h 18927"/>
                <a:gd name="connsiteX3" fmla="*/ 8220 w 10377"/>
                <a:gd name="connsiteY3" fmla="*/ 9586 h 18927"/>
              </a:gdLst>
              <a:ahLst/>
              <a:cxnLst>
                <a:cxn ang="0">
                  <a:pos x="connsiteX0" y="connsiteY0"/>
                </a:cxn>
                <a:cxn ang="0">
                  <a:pos x="connsiteX1" y="connsiteY1"/>
                </a:cxn>
                <a:cxn ang="0">
                  <a:pos x="connsiteX2" y="connsiteY2"/>
                </a:cxn>
                <a:cxn ang="0">
                  <a:pos x="connsiteX3" y="connsiteY3"/>
                </a:cxn>
              </a:cxnLst>
              <a:rect l="l" t="t" r="r" b="b"/>
              <a:pathLst>
                <a:path w="10377" h="18927">
                  <a:moveTo>
                    <a:pt x="8220" y="9586"/>
                  </a:moveTo>
                  <a:cubicBezTo>
                    <a:pt x="10049" y="5391"/>
                    <a:pt x="11554" y="-310"/>
                    <a:pt x="9081" y="13"/>
                  </a:cubicBezTo>
                  <a:cubicBezTo>
                    <a:pt x="4886" y="1626"/>
                    <a:pt x="-1030" y="14748"/>
                    <a:pt x="153" y="18190"/>
                  </a:cubicBezTo>
                  <a:cubicBezTo>
                    <a:pt x="1014" y="20771"/>
                    <a:pt x="5209" y="16254"/>
                    <a:pt x="8220" y="95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4" name="任意多边形: 形状 1561">
              <a:extLst>
                <a:ext uri="{FF2B5EF4-FFF2-40B4-BE49-F238E27FC236}">
                  <a16:creationId xmlns:a16="http://schemas.microsoft.com/office/drawing/2014/main" xmlns="" id="{77573EC2-7D64-461F-87D1-DD7591AD16ED}"/>
                </a:ext>
              </a:extLst>
            </p:cNvPr>
            <p:cNvSpPr/>
            <p:nvPr/>
          </p:nvSpPr>
          <p:spPr>
            <a:xfrm>
              <a:off x="3089054" y="4809820"/>
              <a:ext cx="40278" cy="80413"/>
            </a:xfrm>
            <a:custGeom>
              <a:avLst/>
              <a:gdLst>
                <a:gd name="connsiteX0" fmla="*/ 8775 w 9532"/>
                <a:gd name="connsiteY0" fmla="*/ 13 h 19030"/>
                <a:gd name="connsiteX1" fmla="*/ 63 w 9532"/>
                <a:gd name="connsiteY1" fmla="*/ 18620 h 19030"/>
                <a:gd name="connsiteX2" fmla="*/ 6947 w 9532"/>
                <a:gd name="connsiteY2" fmla="*/ 9586 h 19030"/>
                <a:gd name="connsiteX3" fmla="*/ 8775 w 9532"/>
                <a:gd name="connsiteY3" fmla="*/ 13 h 19030"/>
              </a:gdLst>
              <a:ahLst/>
              <a:cxnLst>
                <a:cxn ang="0">
                  <a:pos x="connsiteX0" y="connsiteY0"/>
                </a:cxn>
                <a:cxn ang="0">
                  <a:pos x="connsiteX1" y="connsiteY1"/>
                </a:cxn>
                <a:cxn ang="0">
                  <a:pos x="connsiteX2" y="connsiteY2"/>
                </a:cxn>
                <a:cxn ang="0">
                  <a:pos x="connsiteX3" y="connsiteY3"/>
                </a:cxn>
              </a:cxnLst>
              <a:rect l="l" t="t" r="r" b="b"/>
              <a:pathLst>
                <a:path w="9532" h="19030">
                  <a:moveTo>
                    <a:pt x="8775" y="13"/>
                  </a:moveTo>
                  <a:cubicBezTo>
                    <a:pt x="5441" y="1734"/>
                    <a:pt x="-690" y="15931"/>
                    <a:pt x="63" y="18620"/>
                  </a:cubicBezTo>
                  <a:cubicBezTo>
                    <a:pt x="601" y="20449"/>
                    <a:pt x="4043" y="15931"/>
                    <a:pt x="6947" y="9586"/>
                  </a:cubicBezTo>
                  <a:cubicBezTo>
                    <a:pt x="8775" y="5391"/>
                    <a:pt x="10604" y="-310"/>
                    <a:pt x="877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5" name="任意多边形: 形状 1562">
              <a:extLst>
                <a:ext uri="{FF2B5EF4-FFF2-40B4-BE49-F238E27FC236}">
                  <a16:creationId xmlns:a16="http://schemas.microsoft.com/office/drawing/2014/main" xmlns="" id="{A9DDE138-CD4E-40E8-86A1-B69C4F894FA2}"/>
                </a:ext>
              </a:extLst>
            </p:cNvPr>
            <p:cNvSpPr/>
            <p:nvPr/>
          </p:nvSpPr>
          <p:spPr>
            <a:xfrm>
              <a:off x="3158603" y="4779333"/>
              <a:ext cx="37375" cy="80726"/>
            </a:xfrm>
            <a:custGeom>
              <a:avLst/>
              <a:gdLst>
                <a:gd name="connsiteX0" fmla="*/ 61 w 8845"/>
                <a:gd name="connsiteY0" fmla="*/ 19060 h 19104"/>
                <a:gd name="connsiteX1" fmla="*/ 5654 w 8845"/>
                <a:gd name="connsiteY1" fmla="*/ 9595 h 19104"/>
                <a:gd name="connsiteX2" fmla="*/ 8557 w 8845"/>
                <a:gd name="connsiteY2" fmla="*/ 23 h 19104"/>
                <a:gd name="connsiteX3" fmla="*/ 61 w 8845"/>
                <a:gd name="connsiteY3" fmla="*/ 19060 h 19104"/>
              </a:gdLst>
              <a:ahLst/>
              <a:cxnLst>
                <a:cxn ang="0">
                  <a:pos x="connsiteX0" y="connsiteY0"/>
                </a:cxn>
                <a:cxn ang="0">
                  <a:pos x="connsiteX1" y="connsiteY1"/>
                </a:cxn>
                <a:cxn ang="0">
                  <a:pos x="connsiteX2" y="connsiteY2"/>
                </a:cxn>
                <a:cxn ang="0">
                  <a:pos x="connsiteX3" y="connsiteY3"/>
                </a:cxn>
              </a:cxnLst>
              <a:rect l="l" t="t" r="r" b="b"/>
              <a:pathLst>
                <a:path w="8845" h="19104">
                  <a:moveTo>
                    <a:pt x="61" y="19060"/>
                  </a:moveTo>
                  <a:cubicBezTo>
                    <a:pt x="491" y="19598"/>
                    <a:pt x="3180" y="15188"/>
                    <a:pt x="5654" y="9595"/>
                  </a:cubicBezTo>
                  <a:cubicBezTo>
                    <a:pt x="7482" y="5400"/>
                    <a:pt x="9633" y="-408"/>
                    <a:pt x="8557" y="23"/>
                  </a:cubicBezTo>
                  <a:cubicBezTo>
                    <a:pt x="5761" y="2066"/>
                    <a:pt x="-692" y="18199"/>
                    <a:pt x="61" y="190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6" name="任意多边形: 形状 1563">
              <a:extLst>
                <a:ext uri="{FF2B5EF4-FFF2-40B4-BE49-F238E27FC236}">
                  <a16:creationId xmlns:a16="http://schemas.microsoft.com/office/drawing/2014/main" xmlns="" id="{0E32E151-2FF1-4D02-B570-ED7D1EC12DFB}"/>
                </a:ext>
              </a:extLst>
            </p:cNvPr>
            <p:cNvSpPr/>
            <p:nvPr/>
          </p:nvSpPr>
          <p:spPr>
            <a:xfrm>
              <a:off x="3197030" y="4748524"/>
              <a:ext cx="35453" cy="80895"/>
            </a:xfrm>
            <a:custGeom>
              <a:avLst/>
              <a:gdLst>
                <a:gd name="connsiteX0" fmla="*/ 4411 w 8390"/>
                <a:gd name="connsiteY0" fmla="*/ 9680 h 19144"/>
                <a:gd name="connsiteX1" fmla="*/ 8390 w 8390"/>
                <a:gd name="connsiteY1" fmla="*/ 0 h 19144"/>
                <a:gd name="connsiteX2" fmla="*/ 1 w 8390"/>
                <a:gd name="connsiteY2" fmla="*/ 19145 h 19144"/>
                <a:gd name="connsiteX3" fmla="*/ 4411 w 8390"/>
                <a:gd name="connsiteY3" fmla="*/ 9680 h 19144"/>
              </a:gdLst>
              <a:ahLst/>
              <a:cxnLst>
                <a:cxn ang="0">
                  <a:pos x="connsiteX0" y="connsiteY0"/>
                </a:cxn>
                <a:cxn ang="0">
                  <a:pos x="connsiteX1" y="connsiteY1"/>
                </a:cxn>
                <a:cxn ang="0">
                  <a:pos x="connsiteX2" y="connsiteY2"/>
                </a:cxn>
                <a:cxn ang="0">
                  <a:pos x="connsiteX3" y="connsiteY3"/>
                </a:cxn>
              </a:cxnLst>
              <a:rect l="l" t="t" r="r" b="b"/>
              <a:pathLst>
                <a:path w="8390" h="19144">
                  <a:moveTo>
                    <a:pt x="4411" y="9680"/>
                  </a:moveTo>
                  <a:cubicBezTo>
                    <a:pt x="5056" y="8174"/>
                    <a:pt x="8390" y="538"/>
                    <a:pt x="8390" y="0"/>
                  </a:cubicBezTo>
                  <a:cubicBezTo>
                    <a:pt x="7853" y="968"/>
                    <a:pt x="-106" y="18284"/>
                    <a:pt x="1" y="19145"/>
                  </a:cubicBezTo>
                  <a:cubicBezTo>
                    <a:pt x="646" y="18069"/>
                    <a:pt x="3228" y="12476"/>
                    <a:pt x="4411"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0" name="任意多边形: 形状 1577">
              <a:extLst>
                <a:ext uri="{FF2B5EF4-FFF2-40B4-BE49-F238E27FC236}">
                  <a16:creationId xmlns:a16="http://schemas.microsoft.com/office/drawing/2014/main" xmlns="" id="{A5ABF983-2A6F-408E-813F-19CD8FBE58A2}"/>
                </a:ext>
              </a:extLst>
            </p:cNvPr>
            <p:cNvSpPr/>
            <p:nvPr/>
          </p:nvSpPr>
          <p:spPr>
            <a:xfrm>
              <a:off x="135016" y="5253910"/>
              <a:ext cx="77506" cy="73720"/>
            </a:xfrm>
            <a:custGeom>
              <a:avLst/>
              <a:gdLst>
                <a:gd name="connsiteX0" fmla="*/ 18317 w 18342"/>
                <a:gd name="connsiteY0" fmla="*/ 9465 h 17446"/>
                <a:gd name="connsiteX1" fmla="*/ 8852 w 18342"/>
                <a:gd name="connsiteY1" fmla="*/ 0 h 17446"/>
                <a:gd name="connsiteX2" fmla="*/ 2291 w 18342"/>
                <a:gd name="connsiteY2" fmla="*/ 14412 h 17446"/>
                <a:gd name="connsiteX3" fmla="*/ 18317 w 18342"/>
                <a:gd name="connsiteY3" fmla="*/ 9465 h 17446"/>
              </a:gdLst>
              <a:ahLst/>
              <a:cxnLst>
                <a:cxn ang="0">
                  <a:pos x="connsiteX0" y="connsiteY0"/>
                </a:cxn>
                <a:cxn ang="0">
                  <a:pos x="connsiteX1" y="connsiteY1"/>
                </a:cxn>
                <a:cxn ang="0">
                  <a:pos x="connsiteX2" y="connsiteY2"/>
                </a:cxn>
                <a:cxn ang="0">
                  <a:pos x="connsiteX3" y="connsiteY3"/>
                </a:cxn>
              </a:cxnLst>
              <a:rect l="l" t="t" r="r" b="b"/>
              <a:pathLst>
                <a:path w="18342" h="17446">
                  <a:moveTo>
                    <a:pt x="18317" y="9465"/>
                  </a:moveTo>
                  <a:cubicBezTo>
                    <a:pt x="18640" y="5701"/>
                    <a:pt x="15951" y="215"/>
                    <a:pt x="8852" y="0"/>
                  </a:cubicBezTo>
                  <a:cubicBezTo>
                    <a:pt x="355" y="538"/>
                    <a:pt x="-2441" y="9357"/>
                    <a:pt x="2291" y="14412"/>
                  </a:cubicBezTo>
                  <a:cubicBezTo>
                    <a:pt x="7562" y="20221"/>
                    <a:pt x="17672" y="17209"/>
                    <a:pt x="18317"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1" name="任意多边形: 形状 1578">
              <a:extLst>
                <a:ext uri="{FF2B5EF4-FFF2-40B4-BE49-F238E27FC236}">
                  <a16:creationId xmlns:a16="http://schemas.microsoft.com/office/drawing/2014/main" xmlns="" id="{562B28CC-D016-49DD-8015-90A7DC637949}"/>
                </a:ext>
              </a:extLst>
            </p:cNvPr>
            <p:cNvSpPr/>
            <p:nvPr/>
          </p:nvSpPr>
          <p:spPr>
            <a:xfrm>
              <a:off x="433267" y="5247094"/>
              <a:ext cx="77586" cy="74223"/>
            </a:xfrm>
            <a:custGeom>
              <a:avLst/>
              <a:gdLst>
                <a:gd name="connsiteX0" fmla="*/ 18291 w 18361"/>
                <a:gd name="connsiteY0" fmla="*/ 9465 h 17565"/>
                <a:gd name="connsiteX1" fmla="*/ 18291 w 18361"/>
                <a:gd name="connsiteY1" fmla="*/ 9465 h 17565"/>
                <a:gd name="connsiteX2" fmla="*/ 9364 w 18361"/>
                <a:gd name="connsiteY2" fmla="*/ 0 h 17565"/>
                <a:gd name="connsiteX3" fmla="*/ 1405 w 18361"/>
                <a:gd name="connsiteY3" fmla="*/ 13875 h 17565"/>
                <a:gd name="connsiteX4" fmla="*/ 18291 w 18361"/>
                <a:gd name="connsiteY4" fmla="*/ 9465 h 1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1" h="17565">
                  <a:moveTo>
                    <a:pt x="18291" y="9465"/>
                  </a:moveTo>
                  <a:lnTo>
                    <a:pt x="18291" y="9465"/>
                  </a:lnTo>
                  <a:cubicBezTo>
                    <a:pt x="18829" y="5593"/>
                    <a:pt x="16355" y="215"/>
                    <a:pt x="9364" y="0"/>
                  </a:cubicBezTo>
                  <a:cubicBezTo>
                    <a:pt x="652" y="645"/>
                    <a:pt x="-1930" y="9142"/>
                    <a:pt x="1405" y="13875"/>
                  </a:cubicBezTo>
                  <a:cubicBezTo>
                    <a:pt x="6137" y="20543"/>
                    <a:pt x="17215" y="17639"/>
                    <a:pt x="18291"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2" name="任意多边形: 形状 1579">
              <a:extLst>
                <a:ext uri="{FF2B5EF4-FFF2-40B4-BE49-F238E27FC236}">
                  <a16:creationId xmlns:a16="http://schemas.microsoft.com/office/drawing/2014/main" xmlns="" id="{186400F5-93DE-4511-99EE-5AB499CCA422}"/>
                </a:ext>
              </a:extLst>
            </p:cNvPr>
            <p:cNvSpPr/>
            <p:nvPr/>
          </p:nvSpPr>
          <p:spPr>
            <a:xfrm>
              <a:off x="731451" y="5237096"/>
              <a:ext cx="77413" cy="74189"/>
            </a:xfrm>
            <a:custGeom>
              <a:avLst/>
              <a:gdLst>
                <a:gd name="connsiteX0" fmla="*/ 18174 w 18320"/>
                <a:gd name="connsiteY0" fmla="*/ 9357 h 17557"/>
                <a:gd name="connsiteX1" fmla="*/ 9892 w 18320"/>
                <a:gd name="connsiteY1" fmla="*/ 0 h 17557"/>
                <a:gd name="connsiteX2" fmla="*/ 1180 w 18320"/>
                <a:gd name="connsiteY2" fmla="*/ 13982 h 17557"/>
                <a:gd name="connsiteX3" fmla="*/ 18174 w 18320"/>
                <a:gd name="connsiteY3" fmla="*/ 9357 h 17557"/>
              </a:gdLst>
              <a:ahLst/>
              <a:cxnLst>
                <a:cxn ang="0">
                  <a:pos x="connsiteX0" y="connsiteY0"/>
                </a:cxn>
                <a:cxn ang="0">
                  <a:pos x="connsiteX1" y="connsiteY1"/>
                </a:cxn>
                <a:cxn ang="0">
                  <a:pos x="connsiteX2" y="connsiteY2"/>
                </a:cxn>
                <a:cxn ang="0">
                  <a:pos x="connsiteX3" y="connsiteY3"/>
                </a:cxn>
              </a:cxnLst>
              <a:rect l="l" t="t" r="r" b="b"/>
              <a:pathLst>
                <a:path w="18320" h="17557">
                  <a:moveTo>
                    <a:pt x="18174" y="9357"/>
                  </a:moveTo>
                  <a:cubicBezTo>
                    <a:pt x="18927" y="5485"/>
                    <a:pt x="16883" y="107"/>
                    <a:pt x="9892" y="0"/>
                  </a:cubicBezTo>
                  <a:cubicBezTo>
                    <a:pt x="1180" y="753"/>
                    <a:pt x="-1939" y="9250"/>
                    <a:pt x="1180" y="13982"/>
                  </a:cubicBezTo>
                  <a:cubicBezTo>
                    <a:pt x="5482" y="20543"/>
                    <a:pt x="16560" y="17532"/>
                    <a:pt x="18174" y="93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3" name="任意多边形: 形状 1580">
              <a:extLst>
                <a:ext uri="{FF2B5EF4-FFF2-40B4-BE49-F238E27FC236}">
                  <a16:creationId xmlns:a16="http://schemas.microsoft.com/office/drawing/2014/main" xmlns="" id="{FAAE99B0-5CF5-4589-88E2-90F0E45759BA}"/>
                </a:ext>
              </a:extLst>
            </p:cNvPr>
            <p:cNvSpPr/>
            <p:nvPr/>
          </p:nvSpPr>
          <p:spPr>
            <a:xfrm>
              <a:off x="1026930" y="5224369"/>
              <a:ext cx="77329" cy="74358"/>
            </a:xfrm>
            <a:custGeom>
              <a:avLst/>
              <a:gdLst>
                <a:gd name="connsiteX0" fmla="*/ 10416 w 18300"/>
                <a:gd name="connsiteY0" fmla="*/ 0 h 17597"/>
                <a:gd name="connsiteX1" fmla="*/ 951 w 18300"/>
                <a:gd name="connsiteY1" fmla="*/ 14090 h 17597"/>
                <a:gd name="connsiteX2" fmla="*/ 18052 w 18300"/>
                <a:gd name="connsiteY2" fmla="*/ 9250 h 17597"/>
                <a:gd name="connsiteX3" fmla="*/ 10416 w 18300"/>
                <a:gd name="connsiteY3" fmla="*/ 0 h 17597"/>
              </a:gdLst>
              <a:ahLst/>
              <a:cxnLst>
                <a:cxn ang="0">
                  <a:pos x="connsiteX0" y="connsiteY0"/>
                </a:cxn>
                <a:cxn ang="0">
                  <a:pos x="connsiteX1" y="connsiteY1"/>
                </a:cxn>
                <a:cxn ang="0">
                  <a:pos x="connsiteX2" y="connsiteY2"/>
                </a:cxn>
                <a:cxn ang="0">
                  <a:pos x="connsiteX3" y="connsiteY3"/>
                </a:cxn>
              </a:cxnLst>
              <a:rect l="l" t="t" r="r" b="b"/>
              <a:pathLst>
                <a:path w="18300" h="17597">
                  <a:moveTo>
                    <a:pt x="10416" y="0"/>
                  </a:moveTo>
                  <a:cubicBezTo>
                    <a:pt x="2349" y="753"/>
                    <a:pt x="-2061" y="8927"/>
                    <a:pt x="951" y="14090"/>
                  </a:cubicBezTo>
                  <a:cubicBezTo>
                    <a:pt x="4823" y="20651"/>
                    <a:pt x="16008" y="17424"/>
                    <a:pt x="18052" y="9250"/>
                  </a:cubicBezTo>
                  <a:cubicBezTo>
                    <a:pt x="19020" y="5378"/>
                    <a:pt x="17299" y="0"/>
                    <a:pt x="104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4" name="任意多边形: 形状 1581">
              <a:extLst>
                <a:ext uri="{FF2B5EF4-FFF2-40B4-BE49-F238E27FC236}">
                  <a16:creationId xmlns:a16="http://schemas.microsoft.com/office/drawing/2014/main" xmlns="" id="{9418ABF3-F89C-43BF-B414-8FF6F47AA170}"/>
                </a:ext>
              </a:extLst>
            </p:cNvPr>
            <p:cNvSpPr/>
            <p:nvPr/>
          </p:nvSpPr>
          <p:spPr>
            <a:xfrm>
              <a:off x="1317605" y="5208007"/>
              <a:ext cx="76255" cy="74789"/>
            </a:xfrm>
            <a:custGeom>
              <a:avLst/>
              <a:gdLst>
                <a:gd name="connsiteX0" fmla="*/ 17669 w 18046"/>
                <a:gd name="connsiteY0" fmla="*/ 9250 h 17699"/>
                <a:gd name="connsiteX1" fmla="*/ 10678 w 18046"/>
                <a:gd name="connsiteY1" fmla="*/ 0 h 17699"/>
                <a:gd name="connsiteX2" fmla="*/ 675 w 18046"/>
                <a:gd name="connsiteY2" fmla="*/ 14197 h 17699"/>
                <a:gd name="connsiteX3" fmla="*/ 17669 w 18046"/>
                <a:gd name="connsiteY3" fmla="*/ 9250 h 17699"/>
              </a:gdLst>
              <a:ahLst/>
              <a:cxnLst>
                <a:cxn ang="0">
                  <a:pos x="connsiteX0" y="connsiteY0"/>
                </a:cxn>
                <a:cxn ang="0">
                  <a:pos x="connsiteX1" y="connsiteY1"/>
                </a:cxn>
                <a:cxn ang="0">
                  <a:pos x="connsiteX2" y="connsiteY2"/>
                </a:cxn>
                <a:cxn ang="0">
                  <a:pos x="connsiteX3" y="connsiteY3"/>
                </a:cxn>
              </a:cxnLst>
              <a:rect l="l" t="t" r="r" b="b"/>
              <a:pathLst>
                <a:path w="18046" h="17699">
                  <a:moveTo>
                    <a:pt x="17669" y="9250"/>
                  </a:moveTo>
                  <a:cubicBezTo>
                    <a:pt x="18852" y="5378"/>
                    <a:pt x="17454" y="0"/>
                    <a:pt x="10678" y="0"/>
                  </a:cubicBezTo>
                  <a:cubicBezTo>
                    <a:pt x="2288" y="968"/>
                    <a:pt x="-1691" y="9572"/>
                    <a:pt x="675" y="14197"/>
                  </a:cubicBezTo>
                  <a:cubicBezTo>
                    <a:pt x="4117" y="20758"/>
                    <a:pt x="15195" y="17532"/>
                    <a:pt x="17669" y="925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5" name="任意多边形: 形状 1582">
              <a:extLst>
                <a:ext uri="{FF2B5EF4-FFF2-40B4-BE49-F238E27FC236}">
                  <a16:creationId xmlns:a16="http://schemas.microsoft.com/office/drawing/2014/main" xmlns="" id="{D3535618-109C-4234-A86E-18D4A26A6E97}"/>
                </a:ext>
              </a:extLst>
            </p:cNvPr>
            <p:cNvSpPr/>
            <p:nvPr/>
          </p:nvSpPr>
          <p:spPr>
            <a:xfrm>
              <a:off x="1601050" y="5189368"/>
              <a:ext cx="74823" cy="74776"/>
            </a:xfrm>
            <a:custGeom>
              <a:avLst/>
              <a:gdLst>
                <a:gd name="connsiteX0" fmla="*/ 17168 w 17707"/>
                <a:gd name="connsiteY0" fmla="*/ 9144 h 17696"/>
                <a:gd name="connsiteX1" fmla="*/ 11037 w 17707"/>
                <a:gd name="connsiteY1" fmla="*/ 2 h 17696"/>
                <a:gd name="connsiteX2" fmla="*/ 497 w 17707"/>
                <a:gd name="connsiteY2" fmla="*/ 14307 h 17696"/>
                <a:gd name="connsiteX3" fmla="*/ 17168 w 17707"/>
                <a:gd name="connsiteY3" fmla="*/ 9144 h 17696"/>
              </a:gdLst>
              <a:ahLst/>
              <a:cxnLst>
                <a:cxn ang="0">
                  <a:pos x="connsiteX0" y="connsiteY0"/>
                </a:cxn>
                <a:cxn ang="0">
                  <a:pos x="connsiteX1" y="connsiteY1"/>
                </a:cxn>
                <a:cxn ang="0">
                  <a:pos x="connsiteX2" y="connsiteY2"/>
                </a:cxn>
                <a:cxn ang="0">
                  <a:pos x="connsiteX3" y="connsiteY3"/>
                </a:cxn>
              </a:cxnLst>
              <a:rect l="l" t="t" r="r" b="b"/>
              <a:pathLst>
                <a:path w="17707" h="17696">
                  <a:moveTo>
                    <a:pt x="17168" y="9144"/>
                  </a:moveTo>
                  <a:cubicBezTo>
                    <a:pt x="18566" y="5272"/>
                    <a:pt x="17490" y="-106"/>
                    <a:pt x="11037" y="2"/>
                  </a:cubicBezTo>
                  <a:cubicBezTo>
                    <a:pt x="2863" y="970"/>
                    <a:pt x="-1547" y="9682"/>
                    <a:pt x="497" y="14307"/>
                  </a:cubicBezTo>
                  <a:cubicBezTo>
                    <a:pt x="3401" y="20760"/>
                    <a:pt x="14264" y="17426"/>
                    <a:pt x="17168" y="91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6" name="任意多边形: 形状 1583">
              <a:extLst>
                <a:ext uri="{FF2B5EF4-FFF2-40B4-BE49-F238E27FC236}">
                  <a16:creationId xmlns:a16="http://schemas.microsoft.com/office/drawing/2014/main" xmlns="" id="{AEC49E08-1E9D-4E62-B1FF-04DCC65DE51E}"/>
                </a:ext>
              </a:extLst>
            </p:cNvPr>
            <p:cNvSpPr/>
            <p:nvPr/>
          </p:nvSpPr>
          <p:spPr>
            <a:xfrm>
              <a:off x="1871793" y="5167078"/>
              <a:ext cx="70622" cy="74949"/>
            </a:xfrm>
            <a:custGeom>
              <a:avLst/>
              <a:gdLst>
                <a:gd name="connsiteX0" fmla="*/ 11068 w 16713"/>
                <a:gd name="connsiteY0" fmla="*/ 6 h 17737"/>
                <a:gd name="connsiteX1" fmla="*/ 528 w 16713"/>
                <a:gd name="connsiteY1" fmla="*/ 15064 h 17737"/>
                <a:gd name="connsiteX2" fmla="*/ 15908 w 16713"/>
                <a:gd name="connsiteY2" fmla="*/ 9148 h 17737"/>
                <a:gd name="connsiteX3" fmla="*/ 15908 w 16713"/>
                <a:gd name="connsiteY3" fmla="*/ 9148 h 17737"/>
                <a:gd name="connsiteX4" fmla="*/ 11068 w 16713"/>
                <a:gd name="connsiteY4" fmla="*/ 6 h 17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3" h="17737">
                  <a:moveTo>
                    <a:pt x="11068" y="6"/>
                  </a:moveTo>
                  <a:cubicBezTo>
                    <a:pt x="3539" y="1082"/>
                    <a:pt x="-1731" y="10224"/>
                    <a:pt x="528" y="15064"/>
                  </a:cubicBezTo>
                  <a:cubicBezTo>
                    <a:pt x="3216" y="20657"/>
                    <a:pt x="12896" y="16892"/>
                    <a:pt x="15908" y="9148"/>
                  </a:cubicBezTo>
                  <a:lnTo>
                    <a:pt x="15908" y="9148"/>
                  </a:lnTo>
                  <a:cubicBezTo>
                    <a:pt x="17521" y="5276"/>
                    <a:pt x="17091" y="-209"/>
                    <a:pt x="11068"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7" name="任意多边形: 形状 1584">
              <a:extLst>
                <a:ext uri="{FF2B5EF4-FFF2-40B4-BE49-F238E27FC236}">
                  <a16:creationId xmlns:a16="http://schemas.microsoft.com/office/drawing/2014/main" xmlns="" id="{14F9DFB4-E06A-416C-A9D7-92BD15B70B19}"/>
                </a:ext>
              </a:extLst>
            </p:cNvPr>
            <p:cNvSpPr/>
            <p:nvPr/>
          </p:nvSpPr>
          <p:spPr>
            <a:xfrm>
              <a:off x="2119003" y="5143444"/>
              <a:ext cx="65531" cy="75288"/>
            </a:xfrm>
            <a:custGeom>
              <a:avLst/>
              <a:gdLst>
                <a:gd name="connsiteX0" fmla="*/ 14517 w 15508"/>
                <a:gd name="connsiteY0" fmla="*/ 9149 h 17817"/>
                <a:gd name="connsiteX1" fmla="*/ 10860 w 15508"/>
                <a:gd name="connsiteY1" fmla="*/ 6 h 17817"/>
                <a:gd name="connsiteX2" fmla="*/ 319 w 15508"/>
                <a:gd name="connsiteY2" fmla="*/ 15172 h 17817"/>
                <a:gd name="connsiteX3" fmla="*/ 14517 w 15508"/>
                <a:gd name="connsiteY3" fmla="*/ 9149 h 17817"/>
              </a:gdLst>
              <a:ahLst/>
              <a:cxnLst>
                <a:cxn ang="0">
                  <a:pos x="connsiteX0" y="connsiteY0"/>
                </a:cxn>
                <a:cxn ang="0">
                  <a:pos x="connsiteX1" y="connsiteY1"/>
                </a:cxn>
                <a:cxn ang="0">
                  <a:pos x="connsiteX2" y="connsiteY2"/>
                </a:cxn>
                <a:cxn ang="0">
                  <a:pos x="connsiteX3" y="connsiteY3"/>
                </a:cxn>
              </a:cxnLst>
              <a:rect l="l" t="t" r="r" b="b"/>
              <a:pathLst>
                <a:path w="15508" h="17817">
                  <a:moveTo>
                    <a:pt x="14517" y="9149"/>
                  </a:moveTo>
                  <a:cubicBezTo>
                    <a:pt x="16237" y="5169"/>
                    <a:pt x="16130" y="-209"/>
                    <a:pt x="10860" y="6"/>
                  </a:cubicBezTo>
                  <a:cubicBezTo>
                    <a:pt x="4084" y="1082"/>
                    <a:pt x="-1402" y="10332"/>
                    <a:pt x="319" y="15172"/>
                  </a:cubicBezTo>
                  <a:cubicBezTo>
                    <a:pt x="2255" y="20764"/>
                    <a:pt x="11182" y="16892"/>
                    <a:pt x="14517" y="91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8" name="任意多边形: 形状 1585">
              <a:extLst>
                <a:ext uri="{FF2B5EF4-FFF2-40B4-BE49-F238E27FC236}">
                  <a16:creationId xmlns:a16="http://schemas.microsoft.com/office/drawing/2014/main" xmlns="" id="{9F75322D-D615-4F92-BB32-7E09C453C577}"/>
                </a:ext>
              </a:extLst>
            </p:cNvPr>
            <p:cNvSpPr/>
            <p:nvPr/>
          </p:nvSpPr>
          <p:spPr>
            <a:xfrm>
              <a:off x="2339922" y="5117537"/>
              <a:ext cx="61246" cy="75934"/>
            </a:xfrm>
            <a:custGeom>
              <a:avLst/>
              <a:gdLst>
                <a:gd name="connsiteX0" fmla="*/ 311 w 14494"/>
                <a:gd name="connsiteY0" fmla="*/ 15925 h 17970"/>
                <a:gd name="connsiteX1" fmla="*/ 13218 w 14494"/>
                <a:gd name="connsiteY1" fmla="*/ 9149 h 17970"/>
                <a:gd name="connsiteX2" fmla="*/ 10636 w 14494"/>
                <a:gd name="connsiteY2" fmla="*/ 6 h 17970"/>
                <a:gd name="connsiteX3" fmla="*/ 311 w 14494"/>
                <a:gd name="connsiteY3" fmla="*/ 15925 h 17970"/>
              </a:gdLst>
              <a:ahLst/>
              <a:cxnLst>
                <a:cxn ang="0">
                  <a:pos x="connsiteX0" y="connsiteY0"/>
                </a:cxn>
                <a:cxn ang="0">
                  <a:pos x="connsiteX1" y="connsiteY1"/>
                </a:cxn>
                <a:cxn ang="0">
                  <a:pos x="connsiteX2" y="connsiteY2"/>
                </a:cxn>
                <a:cxn ang="0">
                  <a:pos x="connsiteX3" y="connsiteY3"/>
                </a:cxn>
              </a:cxnLst>
              <a:rect l="l" t="t" r="r" b="b"/>
              <a:pathLst>
                <a:path w="14494" h="17970">
                  <a:moveTo>
                    <a:pt x="311" y="15925"/>
                  </a:moveTo>
                  <a:cubicBezTo>
                    <a:pt x="2032" y="20657"/>
                    <a:pt x="9776" y="16677"/>
                    <a:pt x="13218" y="9149"/>
                  </a:cubicBezTo>
                  <a:cubicBezTo>
                    <a:pt x="15046" y="5169"/>
                    <a:pt x="15476" y="-209"/>
                    <a:pt x="10636" y="6"/>
                  </a:cubicBezTo>
                  <a:cubicBezTo>
                    <a:pt x="4290" y="1297"/>
                    <a:pt x="-1410" y="11300"/>
                    <a:pt x="311" y="159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9" name="任意多边形: 形状 1586">
              <a:extLst>
                <a:ext uri="{FF2B5EF4-FFF2-40B4-BE49-F238E27FC236}">
                  <a16:creationId xmlns:a16="http://schemas.microsoft.com/office/drawing/2014/main" xmlns="" id="{8AE485FE-06B7-4118-B919-607B1271A5C7}"/>
                </a:ext>
              </a:extLst>
            </p:cNvPr>
            <p:cNvSpPr/>
            <p:nvPr/>
          </p:nvSpPr>
          <p:spPr>
            <a:xfrm>
              <a:off x="2535073" y="5091148"/>
              <a:ext cx="56598" cy="76099"/>
            </a:xfrm>
            <a:custGeom>
              <a:avLst/>
              <a:gdLst>
                <a:gd name="connsiteX0" fmla="*/ 11778 w 13394"/>
                <a:gd name="connsiteY0" fmla="*/ 9156 h 18009"/>
                <a:gd name="connsiteX1" fmla="*/ 11778 w 13394"/>
                <a:gd name="connsiteY1" fmla="*/ 9156 h 18009"/>
                <a:gd name="connsiteX2" fmla="*/ 10487 w 13394"/>
                <a:gd name="connsiteY2" fmla="*/ 14 h 18009"/>
                <a:gd name="connsiteX3" fmla="*/ 269 w 13394"/>
                <a:gd name="connsiteY3" fmla="*/ 16470 h 18009"/>
                <a:gd name="connsiteX4" fmla="*/ 11778 w 13394"/>
                <a:gd name="connsiteY4" fmla="*/ 9156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4" h="18009">
                  <a:moveTo>
                    <a:pt x="11778" y="9156"/>
                  </a:moveTo>
                  <a:lnTo>
                    <a:pt x="11778" y="9156"/>
                  </a:lnTo>
                  <a:cubicBezTo>
                    <a:pt x="13714" y="5176"/>
                    <a:pt x="14574" y="-309"/>
                    <a:pt x="10487" y="14"/>
                  </a:cubicBezTo>
                  <a:cubicBezTo>
                    <a:pt x="4572" y="1304"/>
                    <a:pt x="-1344" y="12060"/>
                    <a:pt x="269" y="16470"/>
                  </a:cubicBezTo>
                  <a:cubicBezTo>
                    <a:pt x="1775" y="20449"/>
                    <a:pt x="8336" y="16254"/>
                    <a:pt x="11778" y="91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0" name="任意多边形: 形状 1587">
              <a:extLst>
                <a:ext uri="{FF2B5EF4-FFF2-40B4-BE49-F238E27FC236}">
                  <a16:creationId xmlns:a16="http://schemas.microsoft.com/office/drawing/2014/main" xmlns="" id="{C38DBB08-4E93-4934-9522-1F3ABBB00451}"/>
                </a:ext>
              </a:extLst>
            </p:cNvPr>
            <p:cNvSpPr/>
            <p:nvPr/>
          </p:nvSpPr>
          <p:spPr>
            <a:xfrm>
              <a:off x="2702952" y="5063424"/>
              <a:ext cx="52444" cy="76483"/>
            </a:xfrm>
            <a:custGeom>
              <a:avLst/>
              <a:gdLst>
                <a:gd name="connsiteX0" fmla="*/ 228 w 12411"/>
                <a:gd name="connsiteY0" fmla="*/ 17007 h 18100"/>
                <a:gd name="connsiteX1" fmla="*/ 10446 w 12411"/>
                <a:gd name="connsiteY1" fmla="*/ 9156 h 18100"/>
                <a:gd name="connsiteX2" fmla="*/ 10231 w 12411"/>
                <a:gd name="connsiteY2" fmla="*/ 14 h 18100"/>
                <a:gd name="connsiteX3" fmla="*/ 228 w 12411"/>
                <a:gd name="connsiteY3" fmla="*/ 17007 h 18100"/>
              </a:gdLst>
              <a:ahLst/>
              <a:cxnLst>
                <a:cxn ang="0">
                  <a:pos x="connsiteX0" y="connsiteY0"/>
                </a:cxn>
                <a:cxn ang="0">
                  <a:pos x="connsiteX1" y="connsiteY1"/>
                </a:cxn>
                <a:cxn ang="0">
                  <a:pos x="connsiteX2" y="connsiteY2"/>
                </a:cxn>
                <a:cxn ang="0">
                  <a:pos x="connsiteX3" y="connsiteY3"/>
                </a:cxn>
              </a:cxnLst>
              <a:rect l="l" t="t" r="r" b="b"/>
              <a:pathLst>
                <a:path w="12411" h="18100">
                  <a:moveTo>
                    <a:pt x="228" y="17007"/>
                  </a:moveTo>
                  <a:cubicBezTo>
                    <a:pt x="1519" y="20234"/>
                    <a:pt x="7004" y="15932"/>
                    <a:pt x="10446" y="9156"/>
                  </a:cubicBezTo>
                  <a:cubicBezTo>
                    <a:pt x="12490" y="5176"/>
                    <a:pt x="13673" y="-309"/>
                    <a:pt x="10231" y="14"/>
                  </a:cubicBezTo>
                  <a:cubicBezTo>
                    <a:pt x="4961" y="1412"/>
                    <a:pt x="-1277" y="13135"/>
                    <a:pt x="228" y="170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1" name="任意多边形: 形状 1588">
              <a:extLst>
                <a:ext uri="{FF2B5EF4-FFF2-40B4-BE49-F238E27FC236}">
                  <a16:creationId xmlns:a16="http://schemas.microsoft.com/office/drawing/2014/main" xmlns="" id="{C65228ED-6C00-4FFC-A91A-19D206A6083E}"/>
                </a:ext>
              </a:extLst>
            </p:cNvPr>
            <p:cNvSpPr/>
            <p:nvPr/>
          </p:nvSpPr>
          <p:spPr>
            <a:xfrm>
              <a:off x="2843656" y="5034335"/>
              <a:ext cx="48831" cy="77130"/>
            </a:xfrm>
            <a:custGeom>
              <a:avLst/>
              <a:gdLst>
                <a:gd name="connsiteX0" fmla="*/ 10060 w 11556"/>
                <a:gd name="connsiteY0" fmla="*/ 14 h 18253"/>
                <a:gd name="connsiteX1" fmla="*/ 165 w 11556"/>
                <a:gd name="connsiteY1" fmla="*/ 17545 h 18253"/>
                <a:gd name="connsiteX2" fmla="*/ 9200 w 11556"/>
                <a:gd name="connsiteY2" fmla="*/ 9263 h 18253"/>
                <a:gd name="connsiteX3" fmla="*/ 10060 w 11556"/>
                <a:gd name="connsiteY3" fmla="*/ 14 h 18253"/>
              </a:gdLst>
              <a:ahLst/>
              <a:cxnLst>
                <a:cxn ang="0">
                  <a:pos x="connsiteX0" y="connsiteY0"/>
                </a:cxn>
                <a:cxn ang="0">
                  <a:pos x="connsiteX1" y="connsiteY1"/>
                </a:cxn>
                <a:cxn ang="0">
                  <a:pos x="connsiteX2" y="connsiteY2"/>
                </a:cxn>
                <a:cxn ang="0">
                  <a:pos x="connsiteX3" y="connsiteY3"/>
                </a:cxn>
              </a:cxnLst>
              <a:rect l="l" t="t" r="r" b="b"/>
              <a:pathLst>
                <a:path w="11556" h="18253">
                  <a:moveTo>
                    <a:pt x="10060" y="14"/>
                  </a:moveTo>
                  <a:cubicBezTo>
                    <a:pt x="5435" y="1519"/>
                    <a:pt x="-1126" y="14211"/>
                    <a:pt x="165" y="17545"/>
                  </a:cubicBezTo>
                  <a:cubicBezTo>
                    <a:pt x="1133" y="20019"/>
                    <a:pt x="5865" y="15717"/>
                    <a:pt x="9200" y="9263"/>
                  </a:cubicBezTo>
                  <a:cubicBezTo>
                    <a:pt x="11243" y="5176"/>
                    <a:pt x="12857" y="-309"/>
                    <a:pt x="10060"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2" name="任意多边形: 形状 1589">
              <a:extLst>
                <a:ext uri="{FF2B5EF4-FFF2-40B4-BE49-F238E27FC236}">
                  <a16:creationId xmlns:a16="http://schemas.microsoft.com/office/drawing/2014/main" xmlns="" id="{F2B3035A-3D01-41B7-ABA1-E8EA5D410068}"/>
                </a:ext>
              </a:extLst>
            </p:cNvPr>
            <p:cNvSpPr/>
            <p:nvPr/>
          </p:nvSpPr>
          <p:spPr>
            <a:xfrm>
              <a:off x="2955765" y="5004798"/>
              <a:ext cx="45607" cy="77261"/>
            </a:xfrm>
            <a:custGeom>
              <a:avLst/>
              <a:gdLst>
                <a:gd name="connsiteX0" fmla="*/ 9880 w 10793"/>
                <a:gd name="connsiteY0" fmla="*/ 13 h 18284"/>
                <a:gd name="connsiteX1" fmla="*/ 92 w 10793"/>
                <a:gd name="connsiteY1" fmla="*/ 17868 h 18284"/>
                <a:gd name="connsiteX2" fmla="*/ 7836 w 10793"/>
                <a:gd name="connsiteY2" fmla="*/ 9156 h 18284"/>
                <a:gd name="connsiteX3" fmla="*/ 9880 w 10793"/>
                <a:gd name="connsiteY3" fmla="*/ 13 h 18284"/>
              </a:gdLst>
              <a:ahLst/>
              <a:cxnLst>
                <a:cxn ang="0">
                  <a:pos x="connsiteX0" y="connsiteY0"/>
                </a:cxn>
                <a:cxn ang="0">
                  <a:pos x="connsiteX1" y="connsiteY1"/>
                </a:cxn>
                <a:cxn ang="0">
                  <a:pos x="connsiteX2" y="connsiteY2"/>
                </a:cxn>
                <a:cxn ang="0">
                  <a:pos x="connsiteX3" y="connsiteY3"/>
                </a:cxn>
              </a:cxnLst>
              <a:rect l="l" t="t" r="r" b="b"/>
              <a:pathLst>
                <a:path w="10793" h="18284">
                  <a:moveTo>
                    <a:pt x="9880" y="13"/>
                  </a:moveTo>
                  <a:cubicBezTo>
                    <a:pt x="6008" y="1627"/>
                    <a:pt x="-876" y="15394"/>
                    <a:pt x="92" y="17868"/>
                  </a:cubicBezTo>
                  <a:cubicBezTo>
                    <a:pt x="738" y="19696"/>
                    <a:pt x="4717" y="15286"/>
                    <a:pt x="7836" y="9156"/>
                  </a:cubicBezTo>
                  <a:cubicBezTo>
                    <a:pt x="9987" y="5284"/>
                    <a:pt x="12031" y="-309"/>
                    <a:pt x="9880"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3" name="任意多边形: 形状 1590">
              <a:extLst>
                <a:ext uri="{FF2B5EF4-FFF2-40B4-BE49-F238E27FC236}">
                  <a16:creationId xmlns:a16="http://schemas.microsoft.com/office/drawing/2014/main" xmlns="" id="{21F588A3-9CC2-4A27-A3D3-B46249A412D2}"/>
                </a:ext>
              </a:extLst>
            </p:cNvPr>
            <p:cNvSpPr/>
            <p:nvPr/>
          </p:nvSpPr>
          <p:spPr>
            <a:xfrm>
              <a:off x="3039158" y="4975709"/>
              <a:ext cx="42898" cy="77565"/>
            </a:xfrm>
            <a:custGeom>
              <a:avLst/>
              <a:gdLst>
                <a:gd name="connsiteX0" fmla="*/ 40 w 10152"/>
                <a:gd name="connsiteY0" fmla="*/ 18190 h 18356"/>
                <a:gd name="connsiteX1" fmla="*/ 6709 w 10152"/>
                <a:gd name="connsiteY1" fmla="*/ 9263 h 18356"/>
                <a:gd name="connsiteX2" fmla="*/ 9720 w 10152"/>
                <a:gd name="connsiteY2" fmla="*/ 14 h 18356"/>
                <a:gd name="connsiteX3" fmla="*/ 40 w 10152"/>
                <a:gd name="connsiteY3" fmla="*/ 18190 h 18356"/>
              </a:gdLst>
              <a:ahLst/>
              <a:cxnLst>
                <a:cxn ang="0">
                  <a:pos x="connsiteX0" y="connsiteY0"/>
                </a:cxn>
                <a:cxn ang="0">
                  <a:pos x="connsiteX1" y="connsiteY1"/>
                </a:cxn>
                <a:cxn ang="0">
                  <a:pos x="connsiteX2" y="connsiteY2"/>
                </a:cxn>
                <a:cxn ang="0">
                  <a:pos x="connsiteX3" y="connsiteY3"/>
                </a:cxn>
              </a:cxnLst>
              <a:rect l="l" t="t" r="r" b="b"/>
              <a:pathLst>
                <a:path w="10152" h="18356">
                  <a:moveTo>
                    <a:pt x="40" y="18190"/>
                  </a:moveTo>
                  <a:cubicBezTo>
                    <a:pt x="470" y="19266"/>
                    <a:pt x="3697" y="14964"/>
                    <a:pt x="6709" y="9263"/>
                  </a:cubicBezTo>
                  <a:cubicBezTo>
                    <a:pt x="8860" y="5176"/>
                    <a:pt x="11118" y="-309"/>
                    <a:pt x="9720" y="14"/>
                  </a:cubicBezTo>
                  <a:cubicBezTo>
                    <a:pt x="6709" y="1734"/>
                    <a:pt x="-605" y="16470"/>
                    <a:pt x="40" y="1819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4" name="任意多边形: 形状 1591">
              <a:extLst>
                <a:ext uri="{FF2B5EF4-FFF2-40B4-BE49-F238E27FC236}">
                  <a16:creationId xmlns:a16="http://schemas.microsoft.com/office/drawing/2014/main" xmlns="" id="{22C10864-04AA-4B89-A0AF-1927A2E02A6E}"/>
                </a:ext>
              </a:extLst>
            </p:cNvPr>
            <p:cNvSpPr/>
            <p:nvPr/>
          </p:nvSpPr>
          <p:spPr>
            <a:xfrm>
              <a:off x="3093372" y="4945771"/>
              <a:ext cx="40524" cy="78169"/>
            </a:xfrm>
            <a:custGeom>
              <a:avLst/>
              <a:gdLst>
                <a:gd name="connsiteX0" fmla="*/ 9 w 9590"/>
                <a:gd name="connsiteY0" fmla="*/ 18500 h 18499"/>
                <a:gd name="connsiteX1" fmla="*/ 5494 w 9590"/>
                <a:gd name="connsiteY1" fmla="*/ 9357 h 18499"/>
                <a:gd name="connsiteX2" fmla="*/ 9582 w 9590"/>
                <a:gd name="connsiteY2" fmla="*/ 0 h 18499"/>
                <a:gd name="connsiteX3" fmla="*/ 9474 w 9590"/>
                <a:gd name="connsiteY3" fmla="*/ 0 h 18499"/>
                <a:gd name="connsiteX4" fmla="*/ 9 w 9590"/>
                <a:gd name="connsiteY4" fmla="*/ 18500 h 1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18499">
                  <a:moveTo>
                    <a:pt x="9" y="18500"/>
                  </a:moveTo>
                  <a:cubicBezTo>
                    <a:pt x="654" y="18177"/>
                    <a:pt x="3774" y="12692"/>
                    <a:pt x="5494" y="9357"/>
                  </a:cubicBezTo>
                  <a:cubicBezTo>
                    <a:pt x="5925" y="8497"/>
                    <a:pt x="9797" y="968"/>
                    <a:pt x="9582" y="0"/>
                  </a:cubicBezTo>
                  <a:cubicBezTo>
                    <a:pt x="9582" y="0"/>
                    <a:pt x="9474" y="0"/>
                    <a:pt x="9474" y="0"/>
                  </a:cubicBezTo>
                  <a:cubicBezTo>
                    <a:pt x="8076" y="1398"/>
                    <a:pt x="-314" y="17101"/>
                    <a:pt x="9" y="185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0" name="任意多边形: 形状 1607">
              <a:extLst>
                <a:ext uri="{FF2B5EF4-FFF2-40B4-BE49-F238E27FC236}">
                  <a16:creationId xmlns:a16="http://schemas.microsoft.com/office/drawing/2014/main" xmlns="" id="{8147573B-E026-4A93-AC45-1E3A2E5C8849}"/>
                </a:ext>
              </a:extLst>
            </p:cNvPr>
            <p:cNvSpPr/>
            <p:nvPr/>
          </p:nvSpPr>
          <p:spPr>
            <a:xfrm>
              <a:off x="300325" y="5388893"/>
              <a:ext cx="75904" cy="71159"/>
            </a:xfrm>
            <a:custGeom>
              <a:avLst/>
              <a:gdLst>
                <a:gd name="connsiteX0" fmla="*/ 8989 w 17963"/>
                <a:gd name="connsiteY0" fmla="*/ 0 h 16840"/>
                <a:gd name="connsiteX1" fmla="*/ 1568 w 17963"/>
                <a:gd name="connsiteY1" fmla="*/ 13337 h 16840"/>
                <a:gd name="connsiteX2" fmla="*/ 17916 w 17963"/>
                <a:gd name="connsiteY2" fmla="*/ 9142 h 16840"/>
                <a:gd name="connsiteX3" fmla="*/ 8989 w 17963"/>
                <a:gd name="connsiteY3" fmla="*/ 0 h 16840"/>
              </a:gdLst>
              <a:ahLst/>
              <a:cxnLst>
                <a:cxn ang="0">
                  <a:pos x="connsiteX0" y="connsiteY0"/>
                </a:cxn>
                <a:cxn ang="0">
                  <a:pos x="connsiteX1" y="connsiteY1"/>
                </a:cxn>
                <a:cxn ang="0">
                  <a:pos x="connsiteX2" y="connsiteY2"/>
                </a:cxn>
                <a:cxn ang="0">
                  <a:pos x="connsiteX3" y="connsiteY3"/>
                </a:cxn>
              </a:cxnLst>
              <a:rect l="l" t="t" r="r" b="b"/>
              <a:pathLst>
                <a:path w="17963" h="16840">
                  <a:moveTo>
                    <a:pt x="8989" y="0"/>
                  </a:moveTo>
                  <a:cubicBezTo>
                    <a:pt x="1030" y="538"/>
                    <a:pt x="-2197" y="8282"/>
                    <a:pt x="1568" y="13337"/>
                  </a:cubicBezTo>
                  <a:cubicBezTo>
                    <a:pt x="6300" y="19683"/>
                    <a:pt x="16948" y="16886"/>
                    <a:pt x="17916" y="9142"/>
                  </a:cubicBezTo>
                  <a:cubicBezTo>
                    <a:pt x="18346" y="5378"/>
                    <a:pt x="15872" y="108"/>
                    <a:pt x="89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1" name="任意多边形: 形状 1608">
              <a:extLst>
                <a:ext uri="{FF2B5EF4-FFF2-40B4-BE49-F238E27FC236}">
                  <a16:creationId xmlns:a16="http://schemas.microsoft.com/office/drawing/2014/main" xmlns="" id="{D1BE9BB2-DE35-4F8A-886E-A16561026B17}"/>
                </a:ext>
              </a:extLst>
            </p:cNvPr>
            <p:cNvSpPr/>
            <p:nvPr/>
          </p:nvSpPr>
          <p:spPr>
            <a:xfrm>
              <a:off x="591047" y="5380712"/>
              <a:ext cx="75423" cy="71134"/>
            </a:xfrm>
            <a:custGeom>
              <a:avLst/>
              <a:gdLst>
                <a:gd name="connsiteX0" fmla="*/ 17737 w 17849"/>
                <a:gd name="connsiteY0" fmla="*/ 9035 h 16834"/>
                <a:gd name="connsiteX1" fmla="*/ 9455 w 17849"/>
                <a:gd name="connsiteY1" fmla="*/ 0 h 16834"/>
                <a:gd name="connsiteX2" fmla="*/ 1173 w 17849"/>
                <a:gd name="connsiteY2" fmla="*/ 13337 h 16834"/>
                <a:gd name="connsiteX3" fmla="*/ 17737 w 17849"/>
                <a:gd name="connsiteY3" fmla="*/ 9035 h 16834"/>
              </a:gdLst>
              <a:ahLst/>
              <a:cxnLst>
                <a:cxn ang="0">
                  <a:pos x="connsiteX0" y="connsiteY0"/>
                </a:cxn>
                <a:cxn ang="0">
                  <a:pos x="connsiteX1" y="connsiteY1"/>
                </a:cxn>
                <a:cxn ang="0">
                  <a:pos x="connsiteX2" y="connsiteY2"/>
                </a:cxn>
                <a:cxn ang="0">
                  <a:pos x="connsiteX3" y="connsiteY3"/>
                </a:cxn>
              </a:cxnLst>
              <a:rect l="l" t="t" r="r" b="b"/>
              <a:pathLst>
                <a:path w="17849" h="16834">
                  <a:moveTo>
                    <a:pt x="17737" y="9035"/>
                  </a:moveTo>
                  <a:cubicBezTo>
                    <a:pt x="18382" y="5378"/>
                    <a:pt x="16338" y="108"/>
                    <a:pt x="9455" y="0"/>
                  </a:cubicBezTo>
                  <a:cubicBezTo>
                    <a:pt x="958" y="645"/>
                    <a:pt x="-1839" y="8820"/>
                    <a:pt x="1173" y="13337"/>
                  </a:cubicBezTo>
                  <a:cubicBezTo>
                    <a:pt x="5368" y="19683"/>
                    <a:pt x="16231" y="16886"/>
                    <a:pt x="17737"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2" name="任意多边形: 形状 1609">
              <a:extLst>
                <a:ext uri="{FF2B5EF4-FFF2-40B4-BE49-F238E27FC236}">
                  <a16:creationId xmlns:a16="http://schemas.microsoft.com/office/drawing/2014/main" xmlns="" id="{AF654481-592A-4B78-8EDD-C6FFA5670EA3}"/>
                </a:ext>
              </a:extLst>
            </p:cNvPr>
            <p:cNvSpPr/>
            <p:nvPr/>
          </p:nvSpPr>
          <p:spPr>
            <a:xfrm>
              <a:off x="879203" y="5369349"/>
              <a:ext cx="75499" cy="71303"/>
            </a:xfrm>
            <a:custGeom>
              <a:avLst/>
              <a:gdLst>
                <a:gd name="connsiteX0" fmla="*/ 17626 w 17867"/>
                <a:gd name="connsiteY0" fmla="*/ 8927 h 16874"/>
                <a:gd name="connsiteX1" fmla="*/ 9990 w 17867"/>
                <a:gd name="connsiteY1" fmla="*/ 0 h 16874"/>
                <a:gd name="connsiteX2" fmla="*/ 955 w 17867"/>
                <a:gd name="connsiteY2" fmla="*/ 13444 h 16874"/>
                <a:gd name="connsiteX3" fmla="*/ 17626 w 17867"/>
                <a:gd name="connsiteY3" fmla="*/ 8927 h 16874"/>
              </a:gdLst>
              <a:ahLst/>
              <a:cxnLst>
                <a:cxn ang="0">
                  <a:pos x="connsiteX0" y="connsiteY0"/>
                </a:cxn>
                <a:cxn ang="0">
                  <a:pos x="connsiteX1" y="connsiteY1"/>
                </a:cxn>
                <a:cxn ang="0">
                  <a:pos x="connsiteX2" y="connsiteY2"/>
                </a:cxn>
                <a:cxn ang="0">
                  <a:pos x="connsiteX3" y="connsiteY3"/>
                </a:cxn>
              </a:cxnLst>
              <a:rect l="l" t="t" r="r" b="b"/>
              <a:pathLst>
                <a:path w="17867" h="16874">
                  <a:moveTo>
                    <a:pt x="17626" y="8927"/>
                  </a:moveTo>
                  <a:cubicBezTo>
                    <a:pt x="18594" y="5270"/>
                    <a:pt x="16766" y="0"/>
                    <a:pt x="9990" y="0"/>
                  </a:cubicBezTo>
                  <a:cubicBezTo>
                    <a:pt x="1601" y="753"/>
                    <a:pt x="-1841" y="9035"/>
                    <a:pt x="955" y="13444"/>
                  </a:cubicBezTo>
                  <a:cubicBezTo>
                    <a:pt x="4720" y="19790"/>
                    <a:pt x="15690" y="16779"/>
                    <a:pt x="17626" y="89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3" name="任意多边形: 形状 1610">
              <a:extLst>
                <a:ext uri="{FF2B5EF4-FFF2-40B4-BE49-F238E27FC236}">
                  <a16:creationId xmlns:a16="http://schemas.microsoft.com/office/drawing/2014/main" xmlns="" id="{46BBD783-C76F-4678-89F9-5B64E23B9C3D}"/>
                </a:ext>
              </a:extLst>
            </p:cNvPr>
            <p:cNvSpPr/>
            <p:nvPr/>
          </p:nvSpPr>
          <p:spPr>
            <a:xfrm>
              <a:off x="1164393" y="5354809"/>
              <a:ext cx="74493" cy="71848"/>
            </a:xfrm>
            <a:custGeom>
              <a:avLst/>
              <a:gdLst>
                <a:gd name="connsiteX0" fmla="*/ 17250 w 17629"/>
                <a:gd name="connsiteY0" fmla="*/ 8927 h 17003"/>
                <a:gd name="connsiteX1" fmla="*/ 10474 w 17629"/>
                <a:gd name="connsiteY1" fmla="*/ 0 h 17003"/>
                <a:gd name="connsiteX2" fmla="*/ 686 w 17629"/>
                <a:gd name="connsiteY2" fmla="*/ 13660 h 17003"/>
                <a:gd name="connsiteX3" fmla="*/ 17250 w 17629"/>
                <a:gd name="connsiteY3" fmla="*/ 8927 h 17003"/>
              </a:gdLst>
              <a:ahLst/>
              <a:cxnLst>
                <a:cxn ang="0">
                  <a:pos x="connsiteX0" y="connsiteY0"/>
                </a:cxn>
                <a:cxn ang="0">
                  <a:pos x="connsiteX1" y="connsiteY1"/>
                </a:cxn>
                <a:cxn ang="0">
                  <a:pos x="connsiteX2" y="connsiteY2"/>
                </a:cxn>
                <a:cxn ang="0">
                  <a:pos x="connsiteX3" y="connsiteY3"/>
                </a:cxn>
              </a:cxnLst>
              <a:rect l="l" t="t" r="r" b="b"/>
              <a:pathLst>
                <a:path w="17629" h="17003">
                  <a:moveTo>
                    <a:pt x="17250" y="8927"/>
                  </a:moveTo>
                  <a:cubicBezTo>
                    <a:pt x="18433" y="5163"/>
                    <a:pt x="17035" y="0"/>
                    <a:pt x="10474" y="0"/>
                  </a:cubicBezTo>
                  <a:cubicBezTo>
                    <a:pt x="2192" y="860"/>
                    <a:pt x="-1680" y="9142"/>
                    <a:pt x="686" y="13660"/>
                  </a:cubicBezTo>
                  <a:cubicBezTo>
                    <a:pt x="3913" y="19898"/>
                    <a:pt x="14776" y="16886"/>
                    <a:pt x="17250" y="89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4" name="任意多边形: 形状 1611">
              <a:extLst>
                <a:ext uri="{FF2B5EF4-FFF2-40B4-BE49-F238E27FC236}">
                  <a16:creationId xmlns:a16="http://schemas.microsoft.com/office/drawing/2014/main" xmlns="" id="{0081E428-7947-4DA0-A346-5FA9F0E51E45}"/>
                </a:ext>
              </a:extLst>
            </p:cNvPr>
            <p:cNvSpPr/>
            <p:nvPr/>
          </p:nvSpPr>
          <p:spPr>
            <a:xfrm>
              <a:off x="1443038" y="5337987"/>
              <a:ext cx="73830" cy="71831"/>
            </a:xfrm>
            <a:custGeom>
              <a:avLst/>
              <a:gdLst>
                <a:gd name="connsiteX0" fmla="*/ 16916 w 17472"/>
                <a:gd name="connsiteY0" fmla="*/ 8821 h 16999"/>
                <a:gd name="connsiteX1" fmla="*/ 10893 w 17472"/>
                <a:gd name="connsiteY1" fmla="*/ 2 h 16999"/>
                <a:gd name="connsiteX2" fmla="*/ 460 w 17472"/>
                <a:gd name="connsiteY2" fmla="*/ 13769 h 16999"/>
                <a:gd name="connsiteX3" fmla="*/ 16916 w 17472"/>
                <a:gd name="connsiteY3" fmla="*/ 8821 h 16999"/>
              </a:gdLst>
              <a:ahLst/>
              <a:cxnLst>
                <a:cxn ang="0">
                  <a:pos x="connsiteX0" y="connsiteY0"/>
                </a:cxn>
                <a:cxn ang="0">
                  <a:pos x="connsiteX1" y="connsiteY1"/>
                </a:cxn>
                <a:cxn ang="0">
                  <a:pos x="connsiteX2" y="connsiteY2"/>
                </a:cxn>
                <a:cxn ang="0">
                  <a:pos x="connsiteX3" y="connsiteY3"/>
                </a:cxn>
              </a:cxnLst>
              <a:rect l="l" t="t" r="r" b="b"/>
              <a:pathLst>
                <a:path w="17472" h="16999">
                  <a:moveTo>
                    <a:pt x="16916" y="8821"/>
                  </a:moveTo>
                  <a:cubicBezTo>
                    <a:pt x="18315" y="5057"/>
                    <a:pt x="17347" y="-106"/>
                    <a:pt x="10893" y="2"/>
                  </a:cubicBezTo>
                  <a:cubicBezTo>
                    <a:pt x="2826" y="970"/>
                    <a:pt x="-1476" y="9251"/>
                    <a:pt x="460" y="13769"/>
                  </a:cubicBezTo>
                  <a:cubicBezTo>
                    <a:pt x="3257" y="19899"/>
                    <a:pt x="14012" y="16780"/>
                    <a:pt x="16916" y="88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5" name="任意多边形: 形状 1612">
              <a:extLst>
                <a:ext uri="{FF2B5EF4-FFF2-40B4-BE49-F238E27FC236}">
                  <a16:creationId xmlns:a16="http://schemas.microsoft.com/office/drawing/2014/main" xmlns="" id="{26FFB09A-9B9B-4B9D-ABFB-659FC8488F15}"/>
                </a:ext>
              </a:extLst>
            </p:cNvPr>
            <p:cNvSpPr/>
            <p:nvPr/>
          </p:nvSpPr>
          <p:spPr>
            <a:xfrm>
              <a:off x="1712847" y="5317514"/>
              <a:ext cx="71818" cy="72372"/>
            </a:xfrm>
            <a:custGeom>
              <a:avLst/>
              <a:gdLst>
                <a:gd name="connsiteX0" fmla="*/ 16201 w 16996"/>
                <a:gd name="connsiteY0" fmla="*/ 8826 h 17127"/>
                <a:gd name="connsiteX1" fmla="*/ 11146 w 16996"/>
                <a:gd name="connsiteY1" fmla="*/ 6 h 17127"/>
                <a:gd name="connsiteX2" fmla="*/ 283 w 16996"/>
                <a:gd name="connsiteY2" fmla="*/ 13881 h 17127"/>
                <a:gd name="connsiteX3" fmla="*/ 16201 w 16996"/>
                <a:gd name="connsiteY3" fmla="*/ 8826 h 17127"/>
              </a:gdLst>
              <a:ahLst/>
              <a:cxnLst>
                <a:cxn ang="0">
                  <a:pos x="connsiteX0" y="connsiteY0"/>
                </a:cxn>
                <a:cxn ang="0">
                  <a:pos x="connsiteX1" y="connsiteY1"/>
                </a:cxn>
                <a:cxn ang="0">
                  <a:pos x="connsiteX2" y="connsiteY2"/>
                </a:cxn>
                <a:cxn ang="0">
                  <a:pos x="connsiteX3" y="connsiteY3"/>
                </a:cxn>
              </a:cxnLst>
              <a:rect l="l" t="t" r="r" b="b"/>
              <a:pathLst>
                <a:path w="16996" h="17127">
                  <a:moveTo>
                    <a:pt x="16201" y="8826"/>
                  </a:moveTo>
                  <a:cubicBezTo>
                    <a:pt x="17707" y="5276"/>
                    <a:pt x="17600" y="-209"/>
                    <a:pt x="11146" y="6"/>
                  </a:cubicBezTo>
                  <a:cubicBezTo>
                    <a:pt x="3402" y="1082"/>
                    <a:pt x="-1223" y="9364"/>
                    <a:pt x="283" y="13881"/>
                  </a:cubicBezTo>
                  <a:cubicBezTo>
                    <a:pt x="2434" y="20119"/>
                    <a:pt x="12867" y="16785"/>
                    <a:pt x="16201"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6" name="任意多边形: 形状 1613">
              <a:extLst>
                <a:ext uri="{FF2B5EF4-FFF2-40B4-BE49-F238E27FC236}">
                  <a16:creationId xmlns:a16="http://schemas.microsoft.com/office/drawing/2014/main" xmlns="" id="{76034BF3-F270-4CB5-BAD2-E7C56B63CC05}"/>
                </a:ext>
              </a:extLst>
            </p:cNvPr>
            <p:cNvSpPr/>
            <p:nvPr/>
          </p:nvSpPr>
          <p:spPr>
            <a:xfrm>
              <a:off x="1963138" y="5294788"/>
              <a:ext cx="67419" cy="72642"/>
            </a:xfrm>
            <a:custGeom>
              <a:avLst/>
              <a:gdLst>
                <a:gd name="connsiteX0" fmla="*/ 14942 w 15955"/>
                <a:gd name="connsiteY0" fmla="*/ 8826 h 17191"/>
                <a:gd name="connsiteX1" fmla="*/ 11177 w 15955"/>
                <a:gd name="connsiteY1" fmla="*/ 6 h 17191"/>
                <a:gd name="connsiteX2" fmla="*/ 314 w 15955"/>
                <a:gd name="connsiteY2" fmla="*/ 14634 h 17191"/>
                <a:gd name="connsiteX3" fmla="*/ 14942 w 15955"/>
                <a:gd name="connsiteY3" fmla="*/ 8826 h 17191"/>
              </a:gdLst>
              <a:ahLst/>
              <a:cxnLst>
                <a:cxn ang="0">
                  <a:pos x="connsiteX0" y="connsiteY0"/>
                </a:cxn>
                <a:cxn ang="0">
                  <a:pos x="connsiteX1" y="connsiteY1"/>
                </a:cxn>
                <a:cxn ang="0">
                  <a:pos x="connsiteX2" y="connsiteY2"/>
                </a:cxn>
                <a:cxn ang="0">
                  <a:pos x="connsiteX3" y="connsiteY3"/>
                </a:cxn>
              </a:cxnLst>
              <a:rect l="l" t="t" r="r" b="b"/>
              <a:pathLst>
                <a:path w="15955" h="17191">
                  <a:moveTo>
                    <a:pt x="14942" y="8826"/>
                  </a:moveTo>
                  <a:cubicBezTo>
                    <a:pt x="16663" y="5062"/>
                    <a:pt x="16663" y="-209"/>
                    <a:pt x="11177" y="6"/>
                  </a:cubicBezTo>
                  <a:cubicBezTo>
                    <a:pt x="4186" y="1082"/>
                    <a:pt x="-1407" y="9901"/>
                    <a:pt x="314" y="14634"/>
                  </a:cubicBezTo>
                  <a:cubicBezTo>
                    <a:pt x="2358" y="20012"/>
                    <a:pt x="11392" y="16355"/>
                    <a:pt x="14942"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7" name="任意多边形: 形状 1614">
              <a:extLst>
                <a:ext uri="{FF2B5EF4-FFF2-40B4-BE49-F238E27FC236}">
                  <a16:creationId xmlns:a16="http://schemas.microsoft.com/office/drawing/2014/main" xmlns="" id="{0AE82F95-FC87-4F56-9B57-71FB5C2BF176}"/>
                </a:ext>
              </a:extLst>
            </p:cNvPr>
            <p:cNvSpPr/>
            <p:nvPr/>
          </p:nvSpPr>
          <p:spPr>
            <a:xfrm>
              <a:off x="2189524" y="5270702"/>
              <a:ext cx="62936" cy="73044"/>
            </a:xfrm>
            <a:custGeom>
              <a:avLst/>
              <a:gdLst>
                <a:gd name="connsiteX0" fmla="*/ 13531 w 14894"/>
                <a:gd name="connsiteY0" fmla="*/ 8826 h 17286"/>
                <a:gd name="connsiteX1" fmla="*/ 11057 w 14894"/>
                <a:gd name="connsiteY1" fmla="*/ 6 h 17286"/>
                <a:gd name="connsiteX2" fmla="*/ 302 w 14894"/>
                <a:gd name="connsiteY2" fmla="*/ 15279 h 17286"/>
                <a:gd name="connsiteX3" fmla="*/ 13531 w 14894"/>
                <a:gd name="connsiteY3" fmla="*/ 8826 h 17286"/>
              </a:gdLst>
              <a:ahLst/>
              <a:cxnLst>
                <a:cxn ang="0">
                  <a:pos x="connsiteX0" y="connsiteY0"/>
                </a:cxn>
                <a:cxn ang="0">
                  <a:pos x="connsiteX1" y="connsiteY1"/>
                </a:cxn>
                <a:cxn ang="0">
                  <a:pos x="connsiteX2" y="connsiteY2"/>
                </a:cxn>
                <a:cxn ang="0">
                  <a:pos x="connsiteX3" y="connsiteY3"/>
                </a:cxn>
              </a:cxnLst>
              <a:rect l="l" t="t" r="r" b="b"/>
              <a:pathLst>
                <a:path w="14894" h="17286">
                  <a:moveTo>
                    <a:pt x="13531" y="8826"/>
                  </a:moveTo>
                  <a:cubicBezTo>
                    <a:pt x="15467" y="5062"/>
                    <a:pt x="15897" y="-209"/>
                    <a:pt x="11057" y="6"/>
                  </a:cubicBezTo>
                  <a:cubicBezTo>
                    <a:pt x="4496" y="1189"/>
                    <a:pt x="-1419" y="10762"/>
                    <a:pt x="302" y="15279"/>
                  </a:cubicBezTo>
                  <a:cubicBezTo>
                    <a:pt x="2023" y="19904"/>
                    <a:pt x="9874" y="16032"/>
                    <a:pt x="13531"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8" name="任意多边形: 形状 1615">
              <a:extLst>
                <a:ext uri="{FF2B5EF4-FFF2-40B4-BE49-F238E27FC236}">
                  <a16:creationId xmlns:a16="http://schemas.microsoft.com/office/drawing/2014/main" xmlns="" id="{08DEDC2E-2433-4FC1-84EC-FBEF37FBF61C}"/>
                </a:ext>
              </a:extLst>
            </p:cNvPr>
            <p:cNvSpPr/>
            <p:nvPr/>
          </p:nvSpPr>
          <p:spPr>
            <a:xfrm>
              <a:off x="2390004" y="5245670"/>
              <a:ext cx="59070" cy="73648"/>
            </a:xfrm>
            <a:custGeom>
              <a:avLst/>
              <a:gdLst>
                <a:gd name="connsiteX0" fmla="*/ 10938 w 13979"/>
                <a:gd name="connsiteY0" fmla="*/ 14 h 17429"/>
                <a:gd name="connsiteX1" fmla="*/ 290 w 13979"/>
                <a:gd name="connsiteY1" fmla="*/ 15932 h 17429"/>
                <a:gd name="connsiteX2" fmla="*/ 12336 w 13979"/>
                <a:gd name="connsiteY2" fmla="*/ 8834 h 17429"/>
                <a:gd name="connsiteX3" fmla="*/ 10938 w 13979"/>
                <a:gd name="connsiteY3" fmla="*/ 14 h 17429"/>
              </a:gdLst>
              <a:ahLst/>
              <a:cxnLst>
                <a:cxn ang="0">
                  <a:pos x="connsiteX0" y="connsiteY0"/>
                </a:cxn>
                <a:cxn ang="0">
                  <a:pos x="connsiteX1" y="connsiteY1"/>
                </a:cxn>
                <a:cxn ang="0">
                  <a:pos x="connsiteX2" y="connsiteY2"/>
                </a:cxn>
                <a:cxn ang="0">
                  <a:pos x="connsiteX3" y="connsiteY3"/>
                </a:cxn>
              </a:cxnLst>
              <a:rect l="l" t="t" r="r" b="b"/>
              <a:pathLst>
                <a:path w="13979" h="17429">
                  <a:moveTo>
                    <a:pt x="10938" y="14"/>
                  </a:moveTo>
                  <a:cubicBezTo>
                    <a:pt x="4808" y="1305"/>
                    <a:pt x="-1431" y="11630"/>
                    <a:pt x="290" y="15932"/>
                  </a:cubicBezTo>
                  <a:cubicBezTo>
                    <a:pt x="1796" y="19804"/>
                    <a:pt x="8680" y="15717"/>
                    <a:pt x="12336" y="8834"/>
                  </a:cubicBezTo>
                  <a:cubicBezTo>
                    <a:pt x="14272" y="4962"/>
                    <a:pt x="15240" y="-309"/>
                    <a:pt x="10938"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9" name="任意多边形: 形状 1616">
              <a:extLst>
                <a:ext uri="{FF2B5EF4-FFF2-40B4-BE49-F238E27FC236}">
                  <a16:creationId xmlns:a16="http://schemas.microsoft.com/office/drawing/2014/main" xmlns="" id="{FFCE3633-8BA4-4CAA-8941-B0C0173C552F}"/>
                </a:ext>
              </a:extLst>
            </p:cNvPr>
            <p:cNvSpPr/>
            <p:nvPr/>
          </p:nvSpPr>
          <p:spPr>
            <a:xfrm>
              <a:off x="2564880" y="5218854"/>
              <a:ext cx="55444" cy="74104"/>
            </a:xfrm>
            <a:custGeom>
              <a:avLst/>
              <a:gdLst>
                <a:gd name="connsiteX0" fmla="*/ 10854 w 13121"/>
                <a:gd name="connsiteY0" fmla="*/ 14 h 17537"/>
                <a:gd name="connsiteX1" fmla="*/ 99 w 13121"/>
                <a:gd name="connsiteY1" fmla="*/ 16040 h 17537"/>
                <a:gd name="connsiteX2" fmla="*/ 11069 w 13121"/>
                <a:gd name="connsiteY2" fmla="*/ 8941 h 17537"/>
                <a:gd name="connsiteX3" fmla="*/ 10854 w 13121"/>
                <a:gd name="connsiteY3" fmla="*/ 14 h 17537"/>
              </a:gdLst>
              <a:ahLst/>
              <a:cxnLst>
                <a:cxn ang="0">
                  <a:pos x="connsiteX0" y="connsiteY0"/>
                </a:cxn>
                <a:cxn ang="0">
                  <a:pos x="connsiteX1" y="connsiteY1"/>
                </a:cxn>
                <a:cxn ang="0">
                  <a:pos x="connsiteX2" y="connsiteY2"/>
                </a:cxn>
                <a:cxn ang="0">
                  <a:pos x="connsiteX3" y="connsiteY3"/>
                </a:cxn>
              </a:cxnLst>
              <a:rect l="l" t="t" r="r" b="b"/>
              <a:pathLst>
                <a:path w="13121" h="17537">
                  <a:moveTo>
                    <a:pt x="10854" y="14"/>
                  </a:moveTo>
                  <a:cubicBezTo>
                    <a:pt x="5476" y="1305"/>
                    <a:pt x="-869" y="11738"/>
                    <a:pt x="99" y="16040"/>
                  </a:cubicBezTo>
                  <a:cubicBezTo>
                    <a:pt x="959" y="19912"/>
                    <a:pt x="7197" y="15825"/>
                    <a:pt x="11069" y="8941"/>
                  </a:cubicBezTo>
                  <a:cubicBezTo>
                    <a:pt x="13113" y="4962"/>
                    <a:pt x="14511" y="-309"/>
                    <a:pt x="10854"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0" name="任意多边形: 形状 1617">
              <a:extLst>
                <a:ext uri="{FF2B5EF4-FFF2-40B4-BE49-F238E27FC236}">
                  <a16:creationId xmlns:a16="http://schemas.microsoft.com/office/drawing/2014/main" xmlns="" id="{9860EDCF-F69A-4A65-A040-4CCF9C552B49}"/>
                </a:ext>
              </a:extLst>
            </p:cNvPr>
            <p:cNvSpPr/>
            <p:nvPr/>
          </p:nvSpPr>
          <p:spPr>
            <a:xfrm>
              <a:off x="2712759" y="5191134"/>
              <a:ext cx="52507" cy="74489"/>
            </a:xfrm>
            <a:custGeom>
              <a:avLst/>
              <a:gdLst>
                <a:gd name="connsiteX0" fmla="*/ 9845 w 12426"/>
                <a:gd name="connsiteY0" fmla="*/ 8834 h 17628"/>
                <a:gd name="connsiteX1" fmla="*/ 10813 w 12426"/>
                <a:gd name="connsiteY1" fmla="*/ 14 h 17628"/>
                <a:gd name="connsiteX2" fmla="*/ 58 w 12426"/>
                <a:gd name="connsiteY2" fmla="*/ 16578 h 17628"/>
                <a:gd name="connsiteX3" fmla="*/ 9845 w 12426"/>
                <a:gd name="connsiteY3" fmla="*/ 8834 h 17628"/>
              </a:gdLst>
              <a:ahLst/>
              <a:cxnLst>
                <a:cxn ang="0">
                  <a:pos x="connsiteX0" y="connsiteY0"/>
                </a:cxn>
                <a:cxn ang="0">
                  <a:pos x="connsiteX1" y="connsiteY1"/>
                </a:cxn>
                <a:cxn ang="0">
                  <a:pos x="connsiteX2" y="connsiteY2"/>
                </a:cxn>
                <a:cxn ang="0">
                  <a:pos x="connsiteX3" y="connsiteY3"/>
                </a:cxn>
              </a:cxnLst>
              <a:rect l="l" t="t" r="r" b="b"/>
              <a:pathLst>
                <a:path w="12426" h="17628">
                  <a:moveTo>
                    <a:pt x="9845" y="8834"/>
                  </a:moveTo>
                  <a:cubicBezTo>
                    <a:pt x="12104" y="4962"/>
                    <a:pt x="13825" y="-309"/>
                    <a:pt x="10813" y="14"/>
                  </a:cubicBezTo>
                  <a:cubicBezTo>
                    <a:pt x="6081" y="1412"/>
                    <a:pt x="-695" y="12813"/>
                    <a:pt x="58" y="16578"/>
                  </a:cubicBezTo>
                  <a:cubicBezTo>
                    <a:pt x="811" y="19697"/>
                    <a:pt x="6081" y="15502"/>
                    <a:pt x="9845" y="88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1" name="任意多边形: 形状 1618">
              <a:extLst>
                <a:ext uri="{FF2B5EF4-FFF2-40B4-BE49-F238E27FC236}">
                  <a16:creationId xmlns:a16="http://schemas.microsoft.com/office/drawing/2014/main" xmlns="" id="{EA282E48-24CC-41DD-A98F-7B8DC1631A4D}"/>
                </a:ext>
              </a:extLst>
            </p:cNvPr>
            <p:cNvSpPr/>
            <p:nvPr/>
          </p:nvSpPr>
          <p:spPr>
            <a:xfrm>
              <a:off x="2834233" y="5162954"/>
              <a:ext cx="49452" cy="74696"/>
            </a:xfrm>
            <a:custGeom>
              <a:avLst/>
              <a:gdLst>
                <a:gd name="connsiteX0" fmla="*/ 10677 w 11703"/>
                <a:gd name="connsiteY0" fmla="*/ 14 h 17677"/>
                <a:gd name="connsiteX1" fmla="*/ 29 w 11703"/>
                <a:gd name="connsiteY1" fmla="*/ 17008 h 17677"/>
                <a:gd name="connsiteX2" fmla="*/ 8526 w 11703"/>
                <a:gd name="connsiteY2" fmla="*/ 8941 h 17677"/>
                <a:gd name="connsiteX3" fmla="*/ 8526 w 11703"/>
                <a:gd name="connsiteY3" fmla="*/ 8941 h 17677"/>
                <a:gd name="connsiteX4" fmla="*/ 10677 w 11703"/>
                <a:gd name="connsiteY4" fmla="*/ 14 h 17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3" h="17677">
                  <a:moveTo>
                    <a:pt x="10677" y="14"/>
                  </a:moveTo>
                  <a:cubicBezTo>
                    <a:pt x="6590" y="1520"/>
                    <a:pt x="-509" y="13781"/>
                    <a:pt x="29" y="17008"/>
                  </a:cubicBezTo>
                  <a:cubicBezTo>
                    <a:pt x="459" y="19374"/>
                    <a:pt x="4976" y="15180"/>
                    <a:pt x="8526" y="8941"/>
                  </a:cubicBezTo>
                  <a:lnTo>
                    <a:pt x="8526" y="8941"/>
                  </a:lnTo>
                  <a:cubicBezTo>
                    <a:pt x="10892" y="4962"/>
                    <a:pt x="13043" y="-309"/>
                    <a:pt x="10677"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2" name="任意多边形: 形状 1619">
              <a:extLst>
                <a:ext uri="{FF2B5EF4-FFF2-40B4-BE49-F238E27FC236}">
                  <a16:creationId xmlns:a16="http://schemas.microsoft.com/office/drawing/2014/main" xmlns="" id="{6AC6FE48-07F5-4E8E-A236-6740D2F2480E}"/>
                </a:ext>
              </a:extLst>
            </p:cNvPr>
            <p:cNvSpPr/>
            <p:nvPr/>
          </p:nvSpPr>
          <p:spPr>
            <a:xfrm>
              <a:off x="2927703" y="5134321"/>
              <a:ext cx="47179" cy="74852"/>
            </a:xfrm>
            <a:custGeom>
              <a:avLst/>
              <a:gdLst>
                <a:gd name="connsiteX0" fmla="*/ 65 w 11165"/>
                <a:gd name="connsiteY0" fmla="*/ 17545 h 17714"/>
                <a:gd name="connsiteX1" fmla="*/ 7486 w 11165"/>
                <a:gd name="connsiteY1" fmla="*/ 8941 h 17714"/>
                <a:gd name="connsiteX2" fmla="*/ 10605 w 11165"/>
                <a:gd name="connsiteY2" fmla="*/ 14 h 17714"/>
                <a:gd name="connsiteX3" fmla="*/ 65 w 11165"/>
                <a:gd name="connsiteY3" fmla="*/ 17545 h 17714"/>
              </a:gdLst>
              <a:ahLst/>
              <a:cxnLst>
                <a:cxn ang="0">
                  <a:pos x="connsiteX0" y="connsiteY0"/>
                </a:cxn>
                <a:cxn ang="0">
                  <a:pos x="connsiteX1" y="connsiteY1"/>
                </a:cxn>
                <a:cxn ang="0">
                  <a:pos x="connsiteX2" y="connsiteY2"/>
                </a:cxn>
                <a:cxn ang="0">
                  <a:pos x="connsiteX3" y="connsiteY3"/>
                </a:cxn>
              </a:cxnLst>
              <a:rect l="l" t="t" r="r" b="b"/>
              <a:pathLst>
                <a:path w="11165" h="17714">
                  <a:moveTo>
                    <a:pt x="65" y="17545"/>
                  </a:moveTo>
                  <a:cubicBezTo>
                    <a:pt x="602" y="18621"/>
                    <a:pt x="4152" y="14426"/>
                    <a:pt x="7486" y="8941"/>
                  </a:cubicBezTo>
                  <a:cubicBezTo>
                    <a:pt x="9745" y="5069"/>
                    <a:pt x="12326" y="-309"/>
                    <a:pt x="10605" y="14"/>
                  </a:cubicBezTo>
                  <a:cubicBezTo>
                    <a:pt x="7163" y="1627"/>
                    <a:pt x="-796" y="15932"/>
                    <a:pt x="65" y="17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3" name="任意多边形: 形状 1620">
              <a:extLst>
                <a:ext uri="{FF2B5EF4-FFF2-40B4-BE49-F238E27FC236}">
                  <a16:creationId xmlns:a16="http://schemas.microsoft.com/office/drawing/2014/main" xmlns="" id="{783EA168-2D0A-4F69-A06E-613C5B56D9CD}"/>
                </a:ext>
              </a:extLst>
            </p:cNvPr>
            <p:cNvSpPr/>
            <p:nvPr/>
          </p:nvSpPr>
          <p:spPr>
            <a:xfrm>
              <a:off x="2993242" y="5104839"/>
              <a:ext cx="44314" cy="75444"/>
            </a:xfrm>
            <a:custGeom>
              <a:avLst/>
              <a:gdLst>
                <a:gd name="connsiteX0" fmla="*/ 10476 w 10487"/>
                <a:gd name="connsiteY0" fmla="*/ 0 h 17854"/>
                <a:gd name="connsiteX1" fmla="*/ 10369 w 10487"/>
                <a:gd name="connsiteY1" fmla="*/ 0 h 17854"/>
                <a:gd name="connsiteX2" fmla="*/ 43 w 10487"/>
                <a:gd name="connsiteY2" fmla="*/ 17854 h 17854"/>
                <a:gd name="connsiteX3" fmla="*/ 6282 w 10487"/>
                <a:gd name="connsiteY3" fmla="*/ 8927 h 17854"/>
                <a:gd name="connsiteX4" fmla="*/ 10476 w 10487"/>
                <a:gd name="connsiteY4" fmla="*/ 0 h 17854"/>
                <a:gd name="connsiteX5" fmla="*/ 10476 w 10487"/>
                <a:gd name="connsiteY5" fmla="*/ 0 h 1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87" h="17854">
                  <a:moveTo>
                    <a:pt x="10476" y="0"/>
                  </a:moveTo>
                  <a:cubicBezTo>
                    <a:pt x="10476" y="0"/>
                    <a:pt x="10369" y="0"/>
                    <a:pt x="10369" y="0"/>
                  </a:cubicBezTo>
                  <a:cubicBezTo>
                    <a:pt x="8540" y="1398"/>
                    <a:pt x="-709" y="16564"/>
                    <a:pt x="43" y="17854"/>
                  </a:cubicBezTo>
                  <a:cubicBezTo>
                    <a:pt x="1011" y="17532"/>
                    <a:pt x="4346" y="12369"/>
                    <a:pt x="6282" y="8927"/>
                  </a:cubicBezTo>
                  <a:cubicBezTo>
                    <a:pt x="7788" y="6346"/>
                    <a:pt x="10691" y="1076"/>
                    <a:pt x="10476" y="0"/>
                  </a:cubicBezTo>
                  <a:cubicBezTo>
                    <a:pt x="10476" y="0"/>
                    <a:pt x="10476" y="0"/>
                    <a:pt x="1047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4" name="任意多边形: 形状 1621">
              <a:extLst>
                <a:ext uri="{FF2B5EF4-FFF2-40B4-BE49-F238E27FC236}">
                  <a16:creationId xmlns:a16="http://schemas.microsoft.com/office/drawing/2014/main" xmlns="" id="{32C9691C-C0B7-4DFF-8538-F646B47A0529}"/>
                </a:ext>
              </a:extLst>
            </p:cNvPr>
            <p:cNvSpPr/>
            <p:nvPr/>
          </p:nvSpPr>
          <p:spPr>
            <a:xfrm>
              <a:off x="3028873" y="5076206"/>
              <a:ext cx="43629" cy="75896"/>
            </a:xfrm>
            <a:custGeom>
              <a:avLst/>
              <a:gdLst>
                <a:gd name="connsiteX0" fmla="*/ 5270 w 10325"/>
                <a:gd name="connsiteY0" fmla="*/ 9035 h 17961"/>
                <a:gd name="connsiteX1" fmla="*/ 10325 w 10325"/>
                <a:gd name="connsiteY1" fmla="*/ 0 h 17961"/>
                <a:gd name="connsiteX2" fmla="*/ 0 w 10325"/>
                <a:gd name="connsiteY2" fmla="*/ 17962 h 17961"/>
                <a:gd name="connsiteX3" fmla="*/ 5270 w 10325"/>
                <a:gd name="connsiteY3" fmla="*/ 9035 h 17961"/>
              </a:gdLst>
              <a:ahLst/>
              <a:cxnLst>
                <a:cxn ang="0">
                  <a:pos x="connsiteX0" y="connsiteY0"/>
                </a:cxn>
                <a:cxn ang="0">
                  <a:pos x="connsiteX1" y="connsiteY1"/>
                </a:cxn>
                <a:cxn ang="0">
                  <a:pos x="connsiteX2" y="connsiteY2"/>
                </a:cxn>
                <a:cxn ang="0">
                  <a:pos x="connsiteX3" y="connsiteY3"/>
                </a:cxn>
              </a:cxnLst>
              <a:rect l="l" t="t" r="r" b="b"/>
              <a:pathLst>
                <a:path w="10325" h="17961">
                  <a:moveTo>
                    <a:pt x="5270" y="9035"/>
                  </a:moveTo>
                  <a:cubicBezTo>
                    <a:pt x="5270" y="8927"/>
                    <a:pt x="10218" y="538"/>
                    <a:pt x="10325" y="0"/>
                  </a:cubicBezTo>
                  <a:cubicBezTo>
                    <a:pt x="9680" y="968"/>
                    <a:pt x="107" y="17316"/>
                    <a:pt x="0" y="17962"/>
                  </a:cubicBezTo>
                  <a:cubicBezTo>
                    <a:pt x="538" y="17101"/>
                    <a:pt x="3119" y="12692"/>
                    <a:pt x="5270"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9" name="任意多边形: 形状 1626">
              <a:extLst>
                <a:ext uri="{FF2B5EF4-FFF2-40B4-BE49-F238E27FC236}">
                  <a16:creationId xmlns:a16="http://schemas.microsoft.com/office/drawing/2014/main" xmlns="" id="{5431D635-71EA-4EC8-B96C-9FD1E3929E75}"/>
                </a:ext>
              </a:extLst>
            </p:cNvPr>
            <p:cNvSpPr/>
            <p:nvPr/>
          </p:nvSpPr>
          <p:spPr>
            <a:xfrm>
              <a:off x="2206655" y="5422009"/>
              <a:ext cx="61356" cy="69693"/>
            </a:xfrm>
            <a:custGeom>
              <a:avLst/>
              <a:gdLst>
                <a:gd name="connsiteX0" fmla="*/ 12704 w 14520"/>
                <a:gd name="connsiteY0" fmla="*/ 8404 h 16493"/>
                <a:gd name="connsiteX1" fmla="*/ 11413 w 14520"/>
                <a:gd name="connsiteY1" fmla="*/ 15 h 16493"/>
                <a:gd name="connsiteX2" fmla="*/ 120 w 14520"/>
                <a:gd name="connsiteY2" fmla="*/ 14642 h 16493"/>
                <a:gd name="connsiteX3" fmla="*/ 12704 w 14520"/>
                <a:gd name="connsiteY3" fmla="*/ 8404 h 16493"/>
              </a:gdLst>
              <a:ahLst/>
              <a:cxnLst>
                <a:cxn ang="0">
                  <a:pos x="connsiteX0" y="connsiteY0"/>
                </a:cxn>
                <a:cxn ang="0">
                  <a:pos x="connsiteX1" y="connsiteY1"/>
                </a:cxn>
                <a:cxn ang="0">
                  <a:pos x="connsiteX2" y="connsiteY2"/>
                </a:cxn>
                <a:cxn ang="0">
                  <a:pos x="connsiteX3" y="connsiteY3"/>
                </a:cxn>
              </a:cxnLst>
              <a:rect l="l" t="t" r="r" b="b"/>
              <a:pathLst>
                <a:path w="14520" h="16493">
                  <a:moveTo>
                    <a:pt x="12704" y="8404"/>
                  </a:moveTo>
                  <a:cubicBezTo>
                    <a:pt x="14855" y="4747"/>
                    <a:pt x="15823" y="-308"/>
                    <a:pt x="11413" y="15"/>
                  </a:cubicBezTo>
                  <a:cubicBezTo>
                    <a:pt x="5390" y="1198"/>
                    <a:pt x="-956" y="10340"/>
                    <a:pt x="120" y="14642"/>
                  </a:cubicBezTo>
                  <a:cubicBezTo>
                    <a:pt x="1196" y="18945"/>
                    <a:pt x="8725" y="15288"/>
                    <a:pt x="12704" y="84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0" name="任意多边形: 形状 1627">
              <a:extLst>
                <a:ext uri="{FF2B5EF4-FFF2-40B4-BE49-F238E27FC236}">
                  <a16:creationId xmlns:a16="http://schemas.microsoft.com/office/drawing/2014/main" xmlns="" id="{A75A0F7E-6484-4863-AC1D-C73029C868D4}"/>
                </a:ext>
              </a:extLst>
            </p:cNvPr>
            <p:cNvSpPr/>
            <p:nvPr/>
          </p:nvSpPr>
          <p:spPr>
            <a:xfrm>
              <a:off x="2388107" y="5396592"/>
              <a:ext cx="58444" cy="70525"/>
            </a:xfrm>
            <a:custGeom>
              <a:avLst/>
              <a:gdLst>
                <a:gd name="connsiteX0" fmla="*/ 11494 w 13831"/>
                <a:gd name="connsiteY0" fmla="*/ 7 h 16690"/>
                <a:gd name="connsiteX1" fmla="*/ 93 w 13831"/>
                <a:gd name="connsiteY1" fmla="*/ 15280 h 16690"/>
                <a:gd name="connsiteX2" fmla="*/ 11602 w 13831"/>
                <a:gd name="connsiteY2" fmla="*/ 8504 h 16690"/>
                <a:gd name="connsiteX3" fmla="*/ 11602 w 13831"/>
                <a:gd name="connsiteY3" fmla="*/ 8504 h 16690"/>
                <a:gd name="connsiteX4" fmla="*/ 11494 w 13831"/>
                <a:gd name="connsiteY4" fmla="*/ 7 h 16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1" h="16690">
                  <a:moveTo>
                    <a:pt x="11494" y="7"/>
                  </a:moveTo>
                  <a:cubicBezTo>
                    <a:pt x="5901" y="1297"/>
                    <a:pt x="-875" y="11192"/>
                    <a:pt x="93" y="15280"/>
                  </a:cubicBezTo>
                  <a:cubicBezTo>
                    <a:pt x="954" y="18936"/>
                    <a:pt x="7514" y="15064"/>
                    <a:pt x="11602" y="8504"/>
                  </a:cubicBezTo>
                  <a:lnTo>
                    <a:pt x="11602" y="8504"/>
                  </a:lnTo>
                  <a:cubicBezTo>
                    <a:pt x="13860" y="4847"/>
                    <a:pt x="15258" y="-208"/>
                    <a:pt x="11494"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1" name="任意多边形: 形状 1628">
              <a:extLst>
                <a:ext uri="{FF2B5EF4-FFF2-40B4-BE49-F238E27FC236}">
                  <a16:creationId xmlns:a16="http://schemas.microsoft.com/office/drawing/2014/main" xmlns="" id="{188F6675-540E-4F95-8E2A-BC3619DEE1C0}"/>
                </a:ext>
              </a:extLst>
            </p:cNvPr>
            <p:cNvSpPr/>
            <p:nvPr/>
          </p:nvSpPr>
          <p:spPr>
            <a:xfrm>
              <a:off x="2544547" y="5370651"/>
              <a:ext cx="55782" cy="70745"/>
            </a:xfrm>
            <a:custGeom>
              <a:avLst/>
              <a:gdLst>
                <a:gd name="connsiteX0" fmla="*/ 11471 w 13201"/>
                <a:gd name="connsiteY0" fmla="*/ 15 h 16742"/>
                <a:gd name="connsiteX1" fmla="*/ 70 w 13201"/>
                <a:gd name="connsiteY1" fmla="*/ 15718 h 16742"/>
                <a:gd name="connsiteX2" fmla="*/ 10396 w 13201"/>
                <a:gd name="connsiteY2" fmla="*/ 8404 h 16742"/>
                <a:gd name="connsiteX3" fmla="*/ 11471 w 13201"/>
                <a:gd name="connsiteY3" fmla="*/ 15 h 16742"/>
              </a:gdLst>
              <a:ahLst/>
              <a:cxnLst>
                <a:cxn ang="0">
                  <a:pos x="connsiteX0" y="connsiteY0"/>
                </a:cxn>
                <a:cxn ang="0">
                  <a:pos x="connsiteX1" y="connsiteY1"/>
                </a:cxn>
                <a:cxn ang="0">
                  <a:pos x="connsiteX2" y="connsiteY2"/>
                </a:cxn>
                <a:cxn ang="0">
                  <a:pos x="connsiteX3" y="connsiteY3"/>
                </a:cxn>
              </a:cxnLst>
              <a:rect l="l" t="t" r="r" b="b"/>
              <a:pathLst>
                <a:path w="13201" h="16742">
                  <a:moveTo>
                    <a:pt x="11471" y="15"/>
                  </a:moveTo>
                  <a:cubicBezTo>
                    <a:pt x="6416" y="1305"/>
                    <a:pt x="-790" y="12169"/>
                    <a:pt x="70" y="15718"/>
                  </a:cubicBezTo>
                  <a:cubicBezTo>
                    <a:pt x="823" y="18729"/>
                    <a:pt x="6416" y="14750"/>
                    <a:pt x="10396" y="8404"/>
                  </a:cubicBezTo>
                  <a:cubicBezTo>
                    <a:pt x="12870" y="4747"/>
                    <a:pt x="14698" y="-308"/>
                    <a:pt x="11471"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2" name="任意多边形: 形状 1629">
              <a:extLst>
                <a:ext uri="{FF2B5EF4-FFF2-40B4-BE49-F238E27FC236}">
                  <a16:creationId xmlns:a16="http://schemas.microsoft.com/office/drawing/2014/main" xmlns="" id="{F65DC923-CF81-4A46-B709-62401018BFE6}"/>
                </a:ext>
              </a:extLst>
            </p:cNvPr>
            <p:cNvSpPr/>
            <p:nvPr/>
          </p:nvSpPr>
          <p:spPr>
            <a:xfrm>
              <a:off x="2675519" y="5343839"/>
              <a:ext cx="53234" cy="71396"/>
            </a:xfrm>
            <a:custGeom>
              <a:avLst/>
              <a:gdLst>
                <a:gd name="connsiteX0" fmla="*/ 11452 w 12598"/>
                <a:gd name="connsiteY0" fmla="*/ 15 h 16896"/>
                <a:gd name="connsiteX1" fmla="*/ 51 w 12598"/>
                <a:gd name="connsiteY1" fmla="*/ 16256 h 16896"/>
                <a:gd name="connsiteX2" fmla="*/ 9408 w 12598"/>
                <a:gd name="connsiteY2" fmla="*/ 8512 h 16896"/>
                <a:gd name="connsiteX3" fmla="*/ 11452 w 12598"/>
                <a:gd name="connsiteY3" fmla="*/ 15 h 16896"/>
              </a:gdLst>
              <a:ahLst/>
              <a:cxnLst>
                <a:cxn ang="0">
                  <a:pos x="connsiteX0" y="connsiteY0"/>
                </a:cxn>
                <a:cxn ang="0">
                  <a:pos x="connsiteX1" y="connsiteY1"/>
                </a:cxn>
                <a:cxn ang="0">
                  <a:pos x="connsiteX2" y="connsiteY2"/>
                </a:cxn>
                <a:cxn ang="0">
                  <a:pos x="connsiteX3" y="connsiteY3"/>
                </a:cxn>
              </a:cxnLst>
              <a:rect l="l" t="t" r="r" b="b"/>
              <a:pathLst>
                <a:path w="12598" h="16896">
                  <a:moveTo>
                    <a:pt x="11452" y="15"/>
                  </a:moveTo>
                  <a:cubicBezTo>
                    <a:pt x="7042" y="1413"/>
                    <a:pt x="-702" y="13136"/>
                    <a:pt x="51" y="16256"/>
                  </a:cubicBezTo>
                  <a:cubicBezTo>
                    <a:pt x="589" y="18514"/>
                    <a:pt x="5429" y="14535"/>
                    <a:pt x="9408" y="8512"/>
                  </a:cubicBezTo>
                  <a:cubicBezTo>
                    <a:pt x="11775" y="4747"/>
                    <a:pt x="14033" y="-308"/>
                    <a:pt x="11452"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3" name="任意多边形: 形状 1630">
              <a:extLst>
                <a:ext uri="{FF2B5EF4-FFF2-40B4-BE49-F238E27FC236}">
                  <a16:creationId xmlns:a16="http://schemas.microsoft.com/office/drawing/2014/main" xmlns="" id="{11ECFC25-FAA1-4FAD-846F-ACEBEEE0DBD5}"/>
                </a:ext>
              </a:extLst>
            </p:cNvPr>
            <p:cNvSpPr/>
            <p:nvPr/>
          </p:nvSpPr>
          <p:spPr>
            <a:xfrm>
              <a:off x="2780162" y="5316115"/>
              <a:ext cx="51142" cy="72034"/>
            </a:xfrm>
            <a:custGeom>
              <a:avLst/>
              <a:gdLst>
                <a:gd name="connsiteX0" fmla="*/ 11426 w 12103"/>
                <a:gd name="connsiteY0" fmla="*/ 14 h 17047"/>
                <a:gd name="connsiteX1" fmla="*/ 25 w 12103"/>
                <a:gd name="connsiteY1" fmla="*/ 16686 h 17047"/>
                <a:gd name="connsiteX2" fmla="*/ 8307 w 12103"/>
                <a:gd name="connsiteY2" fmla="*/ 8619 h 17047"/>
                <a:gd name="connsiteX3" fmla="*/ 11426 w 12103"/>
                <a:gd name="connsiteY3" fmla="*/ 14 h 17047"/>
              </a:gdLst>
              <a:ahLst/>
              <a:cxnLst>
                <a:cxn ang="0">
                  <a:pos x="connsiteX0" y="connsiteY0"/>
                </a:cxn>
                <a:cxn ang="0">
                  <a:pos x="connsiteX1" y="connsiteY1"/>
                </a:cxn>
                <a:cxn ang="0">
                  <a:pos x="connsiteX2" y="connsiteY2"/>
                </a:cxn>
                <a:cxn ang="0">
                  <a:pos x="connsiteX3" y="connsiteY3"/>
                </a:cxn>
              </a:cxnLst>
              <a:rect l="l" t="t" r="r" b="b"/>
              <a:pathLst>
                <a:path w="12103" h="17047">
                  <a:moveTo>
                    <a:pt x="11426" y="14"/>
                  </a:moveTo>
                  <a:cubicBezTo>
                    <a:pt x="7769" y="1520"/>
                    <a:pt x="-513" y="14212"/>
                    <a:pt x="25" y="16686"/>
                  </a:cubicBezTo>
                  <a:cubicBezTo>
                    <a:pt x="348" y="18299"/>
                    <a:pt x="4542" y="14319"/>
                    <a:pt x="8307" y="8619"/>
                  </a:cubicBezTo>
                  <a:cubicBezTo>
                    <a:pt x="10781" y="4854"/>
                    <a:pt x="13362" y="-308"/>
                    <a:pt x="11426"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4" name="任意多边形: 形状 1631">
              <a:extLst>
                <a:ext uri="{FF2B5EF4-FFF2-40B4-BE49-F238E27FC236}">
                  <a16:creationId xmlns:a16="http://schemas.microsoft.com/office/drawing/2014/main" xmlns="" id="{FAA918B3-3AB0-49FB-B5DF-F1FB402E3C9A}"/>
                </a:ext>
              </a:extLst>
            </p:cNvPr>
            <p:cNvSpPr/>
            <p:nvPr/>
          </p:nvSpPr>
          <p:spPr>
            <a:xfrm>
              <a:off x="2857440" y="5287998"/>
              <a:ext cx="49731" cy="72325"/>
            </a:xfrm>
            <a:custGeom>
              <a:avLst/>
              <a:gdLst>
                <a:gd name="connsiteX0" fmla="*/ 22 w 11769"/>
                <a:gd name="connsiteY0" fmla="*/ 17101 h 17116"/>
                <a:gd name="connsiteX1" fmla="*/ 7228 w 11769"/>
                <a:gd name="connsiteY1" fmla="*/ 8604 h 17116"/>
                <a:gd name="connsiteX2" fmla="*/ 11746 w 11769"/>
                <a:gd name="connsiteY2" fmla="*/ 0 h 17116"/>
                <a:gd name="connsiteX3" fmla="*/ 11423 w 11769"/>
                <a:gd name="connsiteY3" fmla="*/ 0 h 17116"/>
                <a:gd name="connsiteX4" fmla="*/ 22 w 11769"/>
                <a:gd name="connsiteY4" fmla="*/ 17101 h 17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9" h="17116">
                  <a:moveTo>
                    <a:pt x="22" y="17101"/>
                  </a:moveTo>
                  <a:cubicBezTo>
                    <a:pt x="883" y="17424"/>
                    <a:pt x="4755" y="12369"/>
                    <a:pt x="7228" y="8604"/>
                  </a:cubicBezTo>
                  <a:cubicBezTo>
                    <a:pt x="8949" y="6023"/>
                    <a:pt x="12068" y="968"/>
                    <a:pt x="11746" y="0"/>
                  </a:cubicBezTo>
                  <a:cubicBezTo>
                    <a:pt x="11638" y="0"/>
                    <a:pt x="11531" y="0"/>
                    <a:pt x="11423" y="0"/>
                  </a:cubicBezTo>
                  <a:cubicBezTo>
                    <a:pt x="8842" y="1613"/>
                    <a:pt x="-516" y="15596"/>
                    <a:pt x="22" y="171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5" name="任意多边形: 形状 1632">
              <a:extLst>
                <a:ext uri="{FF2B5EF4-FFF2-40B4-BE49-F238E27FC236}">
                  <a16:creationId xmlns:a16="http://schemas.microsoft.com/office/drawing/2014/main" xmlns="" id="{DAB5B0BC-D93A-4202-8B44-9C8CC80DA644}"/>
                </a:ext>
              </a:extLst>
            </p:cNvPr>
            <p:cNvSpPr/>
            <p:nvPr/>
          </p:nvSpPr>
          <p:spPr>
            <a:xfrm>
              <a:off x="2907526" y="5260730"/>
              <a:ext cx="48628" cy="72714"/>
            </a:xfrm>
            <a:custGeom>
              <a:avLst/>
              <a:gdLst>
                <a:gd name="connsiteX0" fmla="*/ 0 w 11508"/>
                <a:gd name="connsiteY0" fmla="*/ 17209 h 17208"/>
                <a:gd name="connsiteX1" fmla="*/ 6238 w 11508"/>
                <a:gd name="connsiteY1" fmla="*/ 8712 h 17208"/>
                <a:gd name="connsiteX2" fmla="*/ 11508 w 11508"/>
                <a:gd name="connsiteY2" fmla="*/ 0 h 17208"/>
                <a:gd name="connsiteX3" fmla="*/ 11401 w 11508"/>
                <a:gd name="connsiteY3" fmla="*/ 0 h 17208"/>
                <a:gd name="connsiteX4" fmla="*/ 0 w 11508"/>
                <a:gd name="connsiteY4" fmla="*/ 17209 h 1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7208">
                  <a:moveTo>
                    <a:pt x="0" y="17209"/>
                  </a:moveTo>
                  <a:cubicBezTo>
                    <a:pt x="645" y="16886"/>
                    <a:pt x="4195" y="11831"/>
                    <a:pt x="6238" y="8712"/>
                  </a:cubicBezTo>
                  <a:cubicBezTo>
                    <a:pt x="6453" y="8389"/>
                    <a:pt x="11401" y="860"/>
                    <a:pt x="11508" y="0"/>
                  </a:cubicBezTo>
                  <a:cubicBezTo>
                    <a:pt x="11508" y="0"/>
                    <a:pt x="11401" y="0"/>
                    <a:pt x="11401" y="0"/>
                  </a:cubicBezTo>
                  <a:cubicBezTo>
                    <a:pt x="10110" y="1076"/>
                    <a:pt x="107" y="15918"/>
                    <a:pt x="0"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0" name="任意多边形: 形状 1637">
              <a:extLst>
                <a:ext uri="{FF2B5EF4-FFF2-40B4-BE49-F238E27FC236}">
                  <a16:creationId xmlns:a16="http://schemas.microsoft.com/office/drawing/2014/main" xmlns="" id="{22953777-7957-4AC0-8E5D-CEF46AF42AD5}"/>
                </a:ext>
              </a:extLst>
            </p:cNvPr>
            <p:cNvSpPr/>
            <p:nvPr/>
          </p:nvSpPr>
          <p:spPr>
            <a:xfrm>
              <a:off x="2733397" y="5435670"/>
              <a:ext cx="53593" cy="69291"/>
            </a:xfrm>
            <a:custGeom>
              <a:avLst/>
              <a:gdLst>
                <a:gd name="connsiteX0" fmla="*/ 14 w 12683"/>
                <a:gd name="connsiteY0" fmla="*/ 16249 h 16398"/>
                <a:gd name="connsiteX1" fmla="*/ 7974 w 12683"/>
                <a:gd name="connsiteY1" fmla="*/ 8290 h 16398"/>
                <a:gd name="connsiteX2" fmla="*/ 7974 w 12683"/>
                <a:gd name="connsiteY2" fmla="*/ 8290 h 16398"/>
                <a:gd name="connsiteX3" fmla="*/ 10232 w 12683"/>
                <a:gd name="connsiteY3" fmla="*/ 5064 h 16398"/>
                <a:gd name="connsiteX4" fmla="*/ 12276 w 12683"/>
                <a:gd name="connsiteY4" fmla="*/ 8 h 16398"/>
                <a:gd name="connsiteX5" fmla="*/ 14 w 12683"/>
                <a:gd name="connsiteY5" fmla="*/ 16249 h 1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83" h="16398">
                  <a:moveTo>
                    <a:pt x="14" y="16249"/>
                  </a:moveTo>
                  <a:cubicBezTo>
                    <a:pt x="337" y="17217"/>
                    <a:pt x="4102" y="13345"/>
                    <a:pt x="7974" y="8290"/>
                  </a:cubicBezTo>
                  <a:lnTo>
                    <a:pt x="7974" y="8290"/>
                  </a:lnTo>
                  <a:cubicBezTo>
                    <a:pt x="8726" y="7215"/>
                    <a:pt x="9587" y="6032"/>
                    <a:pt x="10232" y="5064"/>
                  </a:cubicBezTo>
                  <a:cubicBezTo>
                    <a:pt x="11093" y="3773"/>
                    <a:pt x="13674" y="-207"/>
                    <a:pt x="12276" y="8"/>
                  </a:cubicBezTo>
                  <a:cubicBezTo>
                    <a:pt x="8942" y="1622"/>
                    <a:pt x="-416" y="14744"/>
                    <a:pt x="14" y="162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1" name="任意多边形: 形状 1638">
              <a:extLst>
                <a:ext uri="{FF2B5EF4-FFF2-40B4-BE49-F238E27FC236}">
                  <a16:creationId xmlns:a16="http://schemas.microsoft.com/office/drawing/2014/main" xmlns="" id="{E396B41B-7FD0-4A48-899E-2674EDBA7467}"/>
                </a:ext>
              </a:extLst>
            </p:cNvPr>
            <p:cNvSpPr/>
            <p:nvPr/>
          </p:nvSpPr>
          <p:spPr>
            <a:xfrm>
              <a:off x="2793435" y="5408689"/>
              <a:ext cx="52304" cy="70191"/>
            </a:xfrm>
            <a:custGeom>
              <a:avLst/>
              <a:gdLst>
                <a:gd name="connsiteX0" fmla="*/ 12265 w 12378"/>
                <a:gd name="connsiteY0" fmla="*/ 48 h 16611"/>
                <a:gd name="connsiteX1" fmla="*/ 3 w 12378"/>
                <a:gd name="connsiteY1" fmla="*/ 16611 h 16611"/>
                <a:gd name="connsiteX2" fmla="*/ 6994 w 12378"/>
                <a:gd name="connsiteY2" fmla="*/ 8437 h 16611"/>
                <a:gd name="connsiteX3" fmla="*/ 12372 w 12378"/>
                <a:gd name="connsiteY3" fmla="*/ 48 h 16611"/>
                <a:gd name="connsiteX4" fmla="*/ 12265 w 12378"/>
                <a:gd name="connsiteY4" fmla="*/ 48 h 1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8" h="16611">
                  <a:moveTo>
                    <a:pt x="12265" y="48"/>
                  </a:moveTo>
                  <a:cubicBezTo>
                    <a:pt x="10436" y="1339"/>
                    <a:pt x="-212" y="15321"/>
                    <a:pt x="3" y="16611"/>
                  </a:cubicBezTo>
                  <a:cubicBezTo>
                    <a:pt x="864" y="16289"/>
                    <a:pt x="4736" y="11449"/>
                    <a:pt x="6994" y="8437"/>
                  </a:cubicBezTo>
                  <a:cubicBezTo>
                    <a:pt x="7532" y="7684"/>
                    <a:pt x="12587" y="908"/>
                    <a:pt x="12372" y="48"/>
                  </a:cubicBezTo>
                  <a:cubicBezTo>
                    <a:pt x="12265" y="-60"/>
                    <a:pt x="12265" y="48"/>
                    <a:pt x="12265"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2" name="任意多边形: 形状 1639">
              <a:extLst>
                <a:ext uri="{FF2B5EF4-FFF2-40B4-BE49-F238E27FC236}">
                  <a16:creationId xmlns:a16="http://schemas.microsoft.com/office/drawing/2014/main" xmlns="" id="{D734C3C4-7C89-420E-B0AE-5F2ECF284AE3}"/>
                </a:ext>
              </a:extLst>
            </p:cNvPr>
            <p:cNvSpPr/>
            <p:nvPr/>
          </p:nvSpPr>
          <p:spPr>
            <a:xfrm>
              <a:off x="2877985" y="5381624"/>
              <a:ext cx="452" cy="452"/>
            </a:xfrm>
            <a:custGeom>
              <a:avLst/>
              <a:gdLst>
                <a:gd name="connsiteX0" fmla="*/ 0 w 107"/>
                <a:gd name="connsiteY0" fmla="*/ 107 h 107"/>
                <a:gd name="connsiteX1" fmla="*/ 108 w 107"/>
                <a:gd name="connsiteY1" fmla="*/ 0 h 107"/>
                <a:gd name="connsiteX2" fmla="*/ 108 w 107"/>
                <a:gd name="connsiteY2" fmla="*/ 0 h 107"/>
              </a:gdLst>
              <a:ahLst/>
              <a:cxnLst>
                <a:cxn ang="0">
                  <a:pos x="connsiteX0" y="connsiteY0"/>
                </a:cxn>
                <a:cxn ang="0">
                  <a:pos x="connsiteX1" y="connsiteY1"/>
                </a:cxn>
                <a:cxn ang="0">
                  <a:pos x="connsiteX2" y="connsiteY2"/>
                </a:cxn>
              </a:cxnLst>
              <a:rect l="l" t="t" r="r" b="b"/>
              <a:pathLst>
                <a:path w="107" h="107">
                  <a:moveTo>
                    <a:pt x="0" y="107"/>
                  </a:moveTo>
                  <a:lnTo>
                    <a:pt x="108" y="0"/>
                  </a:lnTo>
                  <a:lnTo>
                    <a:pt x="108"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553" name="任意多边形: 形状 1640">
              <a:extLst>
                <a:ext uri="{FF2B5EF4-FFF2-40B4-BE49-F238E27FC236}">
                  <a16:creationId xmlns:a16="http://schemas.microsoft.com/office/drawing/2014/main" xmlns="" id="{6AA4F936-5F43-4E96-B306-E405385C9E4C}"/>
                </a:ext>
              </a:extLst>
            </p:cNvPr>
            <p:cNvSpPr/>
            <p:nvPr/>
          </p:nvSpPr>
          <p:spPr>
            <a:xfrm>
              <a:off x="2826627" y="5382077"/>
              <a:ext cx="51354" cy="69537"/>
            </a:xfrm>
            <a:custGeom>
              <a:avLst/>
              <a:gdLst>
                <a:gd name="connsiteX0" fmla="*/ 12154 w 12153"/>
                <a:gd name="connsiteY0" fmla="*/ 0 h 16456"/>
                <a:gd name="connsiteX1" fmla="*/ 0 w 12153"/>
                <a:gd name="connsiteY1" fmla="*/ 16456 h 16456"/>
                <a:gd name="connsiteX2" fmla="*/ 12154 w 12153"/>
                <a:gd name="connsiteY2" fmla="*/ 0 h 16456"/>
              </a:gdLst>
              <a:ahLst/>
              <a:cxnLst>
                <a:cxn ang="0">
                  <a:pos x="connsiteX0" y="connsiteY0"/>
                </a:cxn>
                <a:cxn ang="0">
                  <a:pos x="connsiteX1" y="connsiteY1"/>
                </a:cxn>
                <a:cxn ang="0">
                  <a:pos x="connsiteX2" y="connsiteY2"/>
                </a:cxn>
              </a:cxnLst>
              <a:rect l="l" t="t" r="r" b="b"/>
              <a:pathLst>
                <a:path w="12153" h="16456">
                  <a:moveTo>
                    <a:pt x="12154" y="0"/>
                  </a:moveTo>
                  <a:lnTo>
                    <a:pt x="0" y="16456"/>
                  </a:lnTo>
                  <a:cubicBezTo>
                    <a:pt x="2689" y="12907"/>
                    <a:pt x="8067" y="5593"/>
                    <a:pt x="1215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3" name="任意多边形: 形状 1650">
              <a:extLst>
                <a:ext uri="{FF2B5EF4-FFF2-40B4-BE49-F238E27FC236}">
                  <a16:creationId xmlns:a16="http://schemas.microsoft.com/office/drawing/2014/main" xmlns="" id="{AA44FA53-721A-441F-90DB-2206644B6EDF}"/>
                </a:ext>
              </a:extLst>
            </p:cNvPr>
            <p:cNvSpPr/>
            <p:nvPr/>
          </p:nvSpPr>
          <p:spPr>
            <a:xfrm>
              <a:off x="147667" y="5549326"/>
              <a:ext cx="72587" cy="67458"/>
            </a:xfrm>
            <a:custGeom>
              <a:avLst/>
              <a:gdLst>
                <a:gd name="connsiteX0" fmla="*/ 17151 w 17178"/>
                <a:gd name="connsiteY0" fmla="*/ 8712 h 15964"/>
                <a:gd name="connsiteX1" fmla="*/ 8224 w 17178"/>
                <a:gd name="connsiteY1" fmla="*/ 0 h 15964"/>
                <a:gd name="connsiteX2" fmla="*/ 1556 w 17178"/>
                <a:gd name="connsiteY2" fmla="*/ 12584 h 15964"/>
                <a:gd name="connsiteX3" fmla="*/ 17151 w 17178"/>
                <a:gd name="connsiteY3" fmla="*/ 8712 h 15964"/>
              </a:gdLst>
              <a:ahLst/>
              <a:cxnLst>
                <a:cxn ang="0">
                  <a:pos x="connsiteX0" y="connsiteY0"/>
                </a:cxn>
                <a:cxn ang="0">
                  <a:pos x="connsiteX1" y="connsiteY1"/>
                </a:cxn>
                <a:cxn ang="0">
                  <a:pos x="connsiteX2" y="connsiteY2"/>
                </a:cxn>
                <a:cxn ang="0">
                  <a:pos x="connsiteX3" y="connsiteY3"/>
                </a:cxn>
              </a:cxnLst>
              <a:rect l="l" t="t" r="r" b="b"/>
              <a:pathLst>
                <a:path w="17178" h="15964">
                  <a:moveTo>
                    <a:pt x="17151" y="8712"/>
                  </a:moveTo>
                  <a:cubicBezTo>
                    <a:pt x="17474" y="5270"/>
                    <a:pt x="14893" y="215"/>
                    <a:pt x="8224" y="0"/>
                  </a:cubicBezTo>
                  <a:cubicBezTo>
                    <a:pt x="158" y="538"/>
                    <a:pt x="-1778" y="8282"/>
                    <a:pt x="1556" y="12584"/>
                  </a:cubicBezTo>
                  <a:cubicBezTo>
                    <a:pt x="6288" y="18607"/>
                    <a:pt x="16506" y="16133"/>
                    <a:pt x="17151" y="87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4" name="任意多边形: 形状 1651">
              <a:extLst>
                <a:ext uri="{FF2B5EF4-FFF2-40B4-BE49-F238E27FC236}">
                  <a16:creationId xmlns:a16="http://schemas.microsoft.com/office/drawing/2014/main" xmlns="" id="{F677F56A-E945-4FA9-9159-393FC4A285B2}"/>
                </a:ext>
              </a:extLst>
            </p:cNvPr>
            <p:cNvSpPr/>
            <p:nvPr/>
          </p:nvSpPr>
          <p:spPr>
            <a:xfrm>
              <a:off x="426257" y="5542966"/>
              <a:ext cx="72816" cy="67618"/>
            </a:xfrm>
            <a:custGeom>
              <a:avLst/>
              <a:gdLst>
                <a:gd name="connsiteX0" fmla="*/ 17154 w 17232"/>
                <a:gd name="connsiteY0" fmla="*/ 8604 h 16002"/>
                <a:gd name="connsiteX1" fmla="*/ 8872 w 17232"/>
                <a:gd name="connsiteY1" fmla="*/ 0 h 16002"/>
                <a:gd name="connsiteX2" fmla="*/ 1236 w 17232"/>
                <a:gd name="connsiteY2" fmla="*/ 12692 h 16002"/>
                <a:gd name="connsiteX3" fmla="*/ 17154 w 17232"/>
                <a:gd name="connsiteY3" fmla="*/ 8604 h 16002"/>
              </a:gdLst>
              <a:ahLst/>
              <a:cxnLst>
                <a:cxn ang="0">
                  <a:pos x="connsiteX0" y="connsiteY0"/>
                </a:cxn>
                <a:cxn ang="0">
                  <a:pos x="connsiteX1" y="connsiteY1"/>
                </a:cxn>
                <a:cxn ang="0">
                  <a:pos x="connsiteX2" y="connsiteY2"/>
                </a:cxn>
                <a:cxn ang="0">
                  <a:pos x="connsiteX3" y="connsiteY3"/>
                </a:cxn>
              </a:cxnLst>
              <a:rect l="l" t="t" r="r" b="b"/>
              <a:pathLst>
                <a:path w="17232" h="16002">
                  <a:moveTo>
                    <a:pt x="17154" y="8604"/>
                  </a:moveTo>
                  <a:cubicBezTo>
                    <a:pt x="17692" y="5055"/>
                    <a:pt x="15541" y="108"/>
                    <a:pt x="8872" y="0"/>
                  </a:cubicBezTo>
                  <a:cubicBezTo>
                    <a:pt x="698" y="645"/>
                    <a:pt x="-1776" y="8389"/>
                    <a:pt x="1236" y="12692"/>
                  </a:cubicBezTo>
                  <a:cubicBezTo>
                    <a:pt x="5645" y="18715"/>
                    <a:pt x="15971" y="16026"/>
                    <a:pt x="17154" y="86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5" name="任意多边形: 形状 1652">
              <a:extLst>
                <a:ext uri="{FF2B5EF4-FFF2-40B4-BE49-F238E27FC236}">
                  <a16:creationId xmlns:a16="http://schemas.microsoft.com/office/drawing/2014/main" xmlns="" id="{6423337F-6697-4D41-B2E5-6F69E4FE5571}"/>
                </a:ext>
              </a:extLst>
            </p:cNvPr>
            <p:cNvSpPr/>
            <p:nvPr/>
          </p:nvSpPr>
          <p:spPr>
            <a:xfrm>
              <a:off x="704931" y="5533877"/>
              <a:ext cx="72794" cy="67927"/>
            </a:xfrm>
            <a:custGeom>
              <a:avLst/>
              <a:gdLst>
                <a:gd name="connsiteX0" fmla="*/ 9500 w 17227"/>
                <a:gd name="connsiteY0" fmla="*/ 0 h 16075"/>
                <a:gd name="connsiteX1" fmla="*/ 1003 w 17227"/>
                <a:gd name="connsiteY1" fmla="*/ 12799 h 16075"/>
                <a:gd name="connsiteX2" fmla="*/ 17029 w 17227"/>
                <a:gd name="connsiteY2" fmla="*/ 8604 h 16075"/>
                <a:gd name="connsiteX3" fmla="*/ 9500 w 17227"/>
                <a:gd name="connsiteY3" fmla="*/ 0 h 16075"/>
              </a:gdLst>
              <a:ahLst/>
              <a:cxnLst>
                <a:cxn ang="0">
                  <a:pos x="connsiteX0" y="connsiteY0"/>
                </a:cxn>
                <a:cxn ang="0">
                  <a:pos x="connsiteX1" y="connsiteY1"/>
                </a:cxn>
                <a:cxn ang="0">
                  <a:pos x="connsiteX2" y="connsiteY2"/>
                </a:cxn>
                <a:cxn ang="0">
                  <a:pos x="connsiteX3" y="connsiteY3"/>
                </a:cxn>
              </a:cxnLst>
              <a:rect l="l" t="t" r="r" b="b"/>
              <a:pathLst>
                <a:path w="17227" h="16075">
                  <a:moveTo>
                    <a:pt x="9500" y="0"/>
                  </a:moveTo>
                  <a:cubicBezTo>
                    <a:pt x="1326" y="645"/>
                    <a:pt x="-1793" y="8497"/>
                    <a:pt x="1003" y="12799"/>
                  </a:cubicBezTo>
                  <a:cubicBezTo>
                    <a:pt x="4875" y="18822"/>
                    <a:pt x="15308" y="16026"/>
                    <a:pt x="17029" y="8604"/>
                  </a:cubicBezTo>
                  <a:cubicBezTo>
                    <a:pt x="17889" y="5055"/>
                    <a:pt x="16061" y="0"/>
                    <a:pt x="950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6" name="任意多边形: 形状 1653">
              <a:extLst>
                <a:ext uri="{FF2B5EF4-FFF2-40B4-BE49-F238E27FC236}">
                  <a16:creationId xmlns:a16="http://schemas.microsoft.com/office/drawing/2014/main" xmlns="" id="{8B00113F-6ABB-4FEC-87FB-48AD7A957782}"/>
                </a:ext>
              </a:extLst>
            </p:cNvPr>
            <p:cNvSpPr/>
            <p:nvPr/>
          </p:nvSpPr>
          <p:spPr>
            <a:xfrm>
              <a:off x="980787" y="5521606"/>
              <a:ext cx="72904" cy="67897"/>
            </a:xfrm>
            <a:custGeom>
              <a:avLst/>
              <a:gdLst>
                <a:gd name="connsiteX0" fmla="*/ 16926 w 17253"/>
                <a:gd name="connsiteY0" fmla="*/ 8497 h 16068"/>
                <a:gd name="connsiteX1" fmla="*/ 10150 w 17253"/>
                <a:gd name="connsiteY1" fmla="*/ 0 h 16068"/>
                <a:gd name="connsiteX2" fmla="*/ 792 w 17253"/>
                <a:gd name="connsiteY2" fmla="*/ 12907 h 16068"/>
                <a:gd name="connsiteX3" fmla="*/ 16926 w 17253"/>
                <a:gd name="connsiteY3" fmla="*/ 8497 h 16068"/>
              </a:gdLst>
              <a:ahLst/>
              <a:cxnLst>
                <a:cxn ang="0">
                  <a:pos x="connsiteX0" y="connsiteY0"/>
                </a:cxn>
                <a:cxn ang="0">
                  <a:pos x="connsiteX1" y="connsiteY1"/>
                </a:cxn>
                <a:cxn ang="0">
                  <a:pos x="connsiteX2" y="connsiteY2"/>
                </a:cxn>
                <a:cxn ang="0">
                  <a:pos x="connsiteX3" y="connsiteY3"/>
                </a:cxn>
              </a:cxnLst>
              <a:rect l="l" t="t" r="r" b="b"/>
              <a:pathLst>
                <a:path w="17253" h="16068">
                  <a:moveTo>
                    <a:pt x="16926" y="8497"/>
                  </a:moveTo>
                  <a:cubicBezTo>
                    <a:pt x="18001" y="4948"/>
                    <a:pt x="16603" y="0"/>
                    <a:pt x="10150" y="0"/>
                  </a:cubicBezTo>
                  <a:cubicBezTo>
                    <a:pt x="2513" y="753"/>
                    <a:pt x="-1896" y="8174"/>
                    <a:pt x="792" y="12907"/>
                  </a:cubicBezTo>
                  <a:cubicBezTo>
                    <a:pt x="4127" y="18822"/>
                    <a:pt x="14667" y="15918"/>
                    <a:pt x="16926"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7" name="任意多边形: 形状 1654">
              <a:extLst>
                <a:ext uri="{FF2B5EF4-FFF2-40B4-BE49-F238E27FC236}">
                  <a16:creationId xmlns:a16="http://schemas.microsoft.com/office/drawing/2014/main" xmlns="" id="{15CF1A08-FFEA-408F-BE7A-C23936AE1CF8}"/>
                </a:ext>
              </a:extLst>
            </p:cNvPr>
            <p:cNvSpPr/>
            <p:nvPr/>
          </p:nvSpPr>
          <p:spPr>
            <a:xfrm>
              <a:off x="1252996" y="5506153"/>
              <a:ext cx="71831" cy="68645"/>
            </a:xfrm>
            <a:custGeom>
              <a:avLst/>
              <a:gdLst>
                <a:gd name="connsiteX0" fmla="*/ 16502 w 16999"/>
                <a:gd name="connsiteY0" fmla="*/ 8497 h 16245"/>
                <a:gd name="connsiteX1" fmla="*/ 10586 w 16999"/>
                <a:gd name="connsiteY1" fmla="*/ 0 h 16245"/>
                <a:gd name="connsiteX2" fmla="*/ 476 w 16999"/>
                <a:gd name="connsiteY2" fmla="*/ 13014 h 16245"/>
                <a:gd name="connsiteX3" fmla="*/ 16502 w 16999"/>
                <a:gd name="connsiteY3" fmla="*/ 8497 h 16245"/>
              </a:gdLst>
              <a:ahLst/>
              <a:cxnLst>
                <a:cxn ang="0">
                  <a:pos x="connsiteX0" y="connsiteY0"/>
                </a:cxn>
                <a:cxn ang="0">
                  <a:pos x="connsiteX1" y="connsiteY1"/>
                </a:cxn>
                <a:cxn ang="0">
                  <a:pos x="connsiteX2" y="connsiteY2"/>
                </a:cxn>
                <a:cxn ang="0">
                  <a:pos x="connsiteX3" y="connsiteY3"/>
                </a:cxn>
              </a:cxnLst>
              <a:rect l="l" t="t" r="r" b="b"/>
              <a:pathLst>
                <a:path w="16999" h="16245">
                  <a:moveTo>
                    <a:pt x="16502" y="8497"/>
                  </a:moveTo>
                  <a:cubicBezTo>
                    <a:pt x="17793" y="4948"/>
                    <a:pt x="16824" y="0"/>
                    <a:pt x="10586" y="0"/>
                  </a:cubicBezTo>
                  <a:cubicBezTo>
                    <a:pt x="2627" y="860"/>
                    <a:pt x="-1460" y="8712"/>
                    <a:pt x="476" y="13014"/>
                  </a:cubicBezTo>
                  <a:cubicBezTo>
                    <a:pt x="3165" y="19037"/>
                    <a:pt x="13705" y="16133"/>
                    <a:pt x="16502"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8" name="任意多边形: 形状 1655">
              <a:extLst>
                <a:ext uri="{FF2B5EF4-FFF2-40B4-BE49-F238E27FC236}">
                  <a16:creationId xmlns:a16="http://schemas.microsoft.com/office/drawing/2014/main" xmlns="" id="{A82F9BAA-5990-4BD5-A08C-961D02BA0EBC}"/>
                </a:ext>
              </a:extLst>
            </p:cNvPr>
            <p:cNvSpPr/>
            <p:nvPr/>
          </p:nvSpPr>
          <p:spPr>
            <a:xfrm>
              <a:off x="1517261" y="5488418"/>
              <a:ext cx="71451" cy="68518"/>
            </a:xfrm>
            <a:custGeom>
              <a:avLst/>
              <a:gdLst>
                <a:gd name="connsiteX0" fmla="*/ 11076 w 16909"/>
                <a:gd name="connsiteY0" fmla="*/ 2 h 16215"/>
                <a:gd name="connsiteX1" fmla="*/ 320 w 16909"/>
                <a:gd name="connsiteY1" fmla="*/ 13124 h 16215"/>
                <a:gd name="connsiteX2" fmla="*/ 16131 w 16909"/>
                <a:gd name="connsiteY2" fmla="*/ 8391 h 16215"/>
                <a:gd name="connsiteX3" fmla="*/ 11076 w 16909"/>
                <a:gd name="connsiteY3" fmla="*/ 2 h 16215"/>
              </a:gdLst>
              <a:ahLst/>
              <a:cxnLst>
                <a:cxn ang="0">
                  <a:pos x="connsiteX0" y="connsiteY0"/>
                </a:cxn>
                <a:cxn ang="0">
                  <a:pos x="connsiteX1" y="connsiteY1"/>
                </a:cxn>
                <a:cxn ang="0">
                  <a:pos x="connsiteX2" y="connsiteY2"/>
                </a:cxn>
                <a:cxn ang="0">
                  <a:pos x="connsiteX3" y="connsiteY3"/>
                </a:cxn>
              </a:cxnLst>
              <a:rect l="l" t="t" r="r" b="b"/>
              <a:pathLst>
                <a:path w="16909" h="16215">
                  <a:moveTo>
                    <a:pt x="11076" y="2"/>
                  </a:moveTo>
                  <a:cubicBezTo>
                    <a:pt x="3332" y="970"/>
                    <a:pt x="-1293" y="8929"/>
                    <a:pt x="320" y="13124"/>
                  </a:cubicBezTo>
                  <a:cubicBezTo>
                    <a:pt x="2471" y="19039"/>
                    <a:pt x="12904" y="15920"/>
                    <a:pt x="16131" y="8391"/>
                  </a:cubicBezTo>
                  <a:cubicBezTo>
                    <a:pt x="17744" y="4842"/>
                    <a:pt x="17206" y="-106"/>
                    <a:pt x="11076"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9" name="任意多边形: 形状 1656">
              <a:extLst>
                <a:ext uri="{FF2B5EF4-FFF2-40B4-BE49-F238E27FC236}">
                  <a16:creationId xmlns:a16="http://schemas.microsoft.com/office/drawing/2014/main" xmlns="" id="{A1C36F2C-618F-410B-904A-2A2F2C43F153}"/>
                </a:ext>
              </a:extLst>
            </p:cNvPr>
            <p:cNvSpPr/>
            <p:nvPr/>
          </p:nvSpPr>
          <p:spPr>
            <a:xfrm>
              <a:off x="1770302" y="5467945"/>
              <a:ext cx="68125" cy="68907"/>
            </a:xfrm>
            <a:custGeom>
              <a:avLst/>
              <a:gdLst>
                <a:gd name="connsiteX0" fmla="*/ 11316 w 16122"/>
                <a:gd name="connsiteY0" fmla="*/ 7 h 16307"/>
                <a:gd name="connsiteX1" fmla="*/ 345 w 16122"/>
                <a:gd name="connsiteY1" fmla="*/ 13881 h 16307"/>
                <a:gd name="connsiteX2" fmla="*/ 15188 w 16122"/>
                <a:gd name="connsiteY2" fmla="*/ 8396 h 16307"/>
                <a:gd name="connsiteX3" fmla="*/ 15188 w 16122"/>
                <a:gd name="connsiteY3" fmla="*/ 8396 h 16307"/>
                <a:gd name="connsiteX4" fmla="*/ 11316 w 16122"/>
                <a:gd name="connsiteY4" fmla="*/ 7 h 16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2" h="16307">
                  <a:moveTo>
                    <a:pt x="11316" y="7"/>
                  </a:moveTo>
                  <a:cubicBezTo>
                    <a:pt x="4217" y="975"/>
                    <a:pt x="-1484" y="9364"/>
                    <a:pt x="345" y="13881"/>
                  </a:cubicBezTo>
                  <a:cubicBezTo>
                    <a:pt x="2388" y="18936"/>
                    <a:pt x="11638" y="15602"/>
                    <a:pt x="15188" y="8396"/>
                  </a:cubicBezTo>
                  <a:lnTo>
                    <a:pt x="15188" y="8396"/>
                  </a:lnTo>
                  <a:cubicBezTo>
                    <a:pt x="16801" y="4847"/>
                    <a:pt x="16801" y="-209"/>
                    <a:pt x="11316"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0" name="任意多边形: 形状 1657">
              <a:extLst>
                <a:ext uri="{FF2B5EF4-FFF2-40B4-BE49-F238E27FC236}">
                  <a16:creationId xmlns:a16="http://schemas.microsoft.com/office/drawing/2014/main" xmlns="" id="{7861ACAD-3BB9-42B7-982E-E78E72EFE5CE}"/>
                </a:ext>
              </a:extLst>
            </p:cNvPr>
            <p:cNvSpPr/>
            <p:nvPr/>
          </p:nvSpPr>
          <p:spPr>
            <a:xfrm>
              <a:off x="2000285" y="5445676"/>
              <a:ext cx="64614" cy="69448"/>
            </a:xfrm>
            <a:custGeom>
              <a:avLst/>
              <a:gdLst>
                <a:gd name="connsiteX0" fmla="*/ 127 w 15291"/>
                <a:gd name="connsiteY0" fmla="*/ 13989 h 16435"/>
                <a:gd name="connsiteX1" fmla="*/ 13894 w 15291"/>
                <a:gd name="connsiteY1" fmla="*/ 8396 h 16435"/>
                <a:gd name="connsiteX2" fmla="*/ 11421 w 15291"/>
                <a:gd name="connsiteY2" fmla="*/ 7 h 16435"/>
                <a:gd name="connsiteX3" fmla="*/ 127 w 15291"/>
                <a:gd name="connsiteY3" fmla="*/ 13989 h 16435"/>
              </a:gdLst>
              <a:ahLst/>
              <a:cxnLst>
                <a:cxn ang="0">
                  <a:pos x="connsiteX0" y="connsiteY0"/>
                </a:cxn>
                <a:cxn ang="0">
                  <a:pos x="connsiteX1" y="connsiteY1"/>
                </a:cxn>
                <a:cxn ang="0">
                  <a:pos x="connsiteX2" y="connsiteY2"/>
                </a:cxn>
                <a:cxn ang="0">
                  <a:pos x="connsiteX3" y="connsiteY3"/>
                </a:cxn>
              </a:cxnLst>
              <a:rect l="l" t="t" r="r" b="b"/>
              <a:pathLst>
                <a:path w="15291" h="16435">
                  <a:moveTo>
                    <a:pt x="127" y="13989"/>
                  </a:moveTo>
                  <a:cubicBezTo>
                    <a:pt x="1418" y="19152"/>
                    <a:pt x="10022" y="15602"/>
                    <a:pt x="13894" y="8396"/>
                  </a:cubicBezTo>
                  <a:cubicBezTo>
                    <a:pt x="15830" y="4739"/>
                    <a:pt x="16368" y="-208"/>
                    <a:pt x="11421" y="7"/>
                  </a:cubicBezTo>
                  <a:cubicBezTo>
                    <a:pt x="4967" y="1082"/>
                    <a:pt x="-948" y="9472"/>
                    <a:pt x="127" y="139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1" name="任意多边形: 形状 1668">
              <a:extLst>
                <a:ext uri="{FF2B5EF4-FFF2-40B4-BE49-F238E27FC236}">
                  <a16:creationId xmlns:a16="http://schemas.microsoft.com/office/drawing/2014/main" xmlns="" id="{D3F3880C-943D-43DD-BA8D-53856EE353B1}"/>
                </a:ext>
              </a:extLst>
            </p:cNvPr>
            <p:cNvSpPr/>
            <p:nvPr/>
          </p:nvSpPr>
          <p:spPr>
            <a:xfrm>
              <a:off x="33462" y="5677041"/>
              <a:ext cx="69887" cy="64398"/>
            </a:xfrm>
            <a:custGeom>
              <a:avLst/>
              <a:gdLst>
                <a:gd name="connsiteX0" fmla="*/ 16536 w 16539"/>
                <a:gd name="connsiteY0" fmla="*/ 8389 h 15240"/>
                <a:gd name="connsiteX1" fmla="*/ 7716 w 16539"/>
                <a:gd name="connsiteY1" fmla="*/ 0 h 15240"/>
                <a:gd name="connsiteX2" fmla="*/ 2339 w 16539"/>
                <a:gd name="connsiteY2" fmla="*/ 12584 h 15240"/>
                <a:gd name="connsiteX3" fmla="*/ 16536 w 16539"/>
                <a:gd name="connsiteY3" fmla="*/ 8389 h 15240"/>
              </a:gdLst>
              <a:ahLst/>
              <a:cxnLst>
                <a:cxn ang="0">
                  <a:pos x="connsiteX0" y="connsiteY0"/>
                </a:cxn>
                <a:cxn ang="0">
                  <a:pos x="connsiteX1" y="connsiteY1"/>
                </a:cxn>
                <a:cxn ang="0">
                  <a:pos x="connsiteX2" y="connsiteY2"/>
                </a:cxn>
                <a:cxn ang="0">
                  <a:pos x="connsiteX3" y="connsiteY3"/>
                </a:cxn>
              </a:cxnLst>
              <a:rect l="l" t="t" r="r" b="b"/>
              <a:pathLst>
                <a:path w="16539" h="15240">
                  <a:moveTo>
                    <a:pt x="16536" y="8389"/>
                  </a:moveTo>
                  <a:cubicBezTo>
                    <a:pt x="16644" y="5055"/>
                    <a:pt x="14062" y="215"/>
                    <a:pt x="7716" y="0"/>
                  </a:cubicBezTo>
                  <a:cubicBezTo>
                    <a:pt x="-28" y="430"/>
                    <a:pt x="-2179" y="8067"/>
                    <a:pt x="2339" y="12584"/>
                  </a:cubicBezTo>
                  <a:cubicBezTo>
                    <a:pt x="7286" y="17639"/>
                    <a:pt x="16213" y="15058"/>
                    <a:pt x="16536"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2" name="任意多边形: 形状 1669">
              <a:extLst>
                <a:ext uri="{FF2B5EF4-FFF2-40B4-BE49-F238E27FC236}">
                  <a16:creationId xmlns:a16="http://schemas.microsoft.com/office/drawing/2014/main" xmlns="" id="{87A84250-9E0C-4B75-9A0A-0E3986D0FA9F}"/>
                </a:ext>
              </a:extLst>
            </p:cNvPr>
            <p:cNvSpPr/>
            <p:nvPr/>
          </p:nvSpPr>
          <p:spPr>
            <a:xfrm>
              <a:off x="301411" y="5672494"/>
              <a:ext cx="70289" cy="64246"/>
            </a:xfrm>
            <a:custGeom>
              <a:avLst/>
              <a:gdLst>
                <a:gd name="connsiteX0" fmla="*/ 8409 w 16634"/>
                <a:gd name="connsiteY0" fmla="*/ 0 h 15204"/>
                <a:gd name="connsiteX1" fmla="*/ 1418 w 16634"/>
                <a:gd name="connsiteY1" fmla="*/ 12046 h 15204"/>
                <a:gd name="connsiteX2" fmla="*/ 16584 w 16634"/>
                <a:gd name="connsiteY2" fmla="*/ 8282 h 15204"/>
                <a:gd name="connsiteX3" fmla="*/ 8409 w 16634"/>
                <a:gd name="connsiteY3" fmla="*/ 0 h 15204"/>
              </a:gdLst>
              <a:ahLst/>
              <a:cxnLst>
                <a:cxn ang="0">
                  <a:pos x="connsiteX0" y="connsiteY0"/>
                </a:cxn>
                <a:cxn ang="0">
                  <a:pos x="connsiteX1" y="connsiteY1"/>
                </a:cxn>
                <a:cxn ang="0">
                  <a:pos x="connsiteX2" y="connsiteY2"/>
                </a:cxn>
                <a:cxn ang="0">
                  <a:pos x="connsiteX3" y="connsiteY3"/>
                </a:cxn>
              </a:cxnLst>
              <a:rect l="l" t="t" r="r" b="b"/>
              <a:pathLst>
                <a:path w="16634" h="15204">
                  <a:moveTo>
                    <a:pt x="8409" y="0"/>
                  </a:moveTo>
                  <a:cubicBezTo>
                    <a:pt x="988" y="538"/>
                    <a:pt x="-2024" y="7529"/>
                    <a:pt x="1418" y="12046"/>
                  </a:cubicBezTo>
                  <a:cubicBezTo>
                    <a:pt x="5720" y="17747"/>
                    <a:pt x="15615" y="15273"/>
                    <a:pt x="16584" y="8282"/>
                  </a:cubicBezTo>
                  <a:cubicBezTo>
                    <a:pt x="17014" y="4948"/>
                    <a:pt x="14755" y="107"/>
                    <a:pt x="840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3" name="任意多边形: 形状 1670">
              <a:extLst>
                <a:ext uri="{FF2B5EF4-FFF2-40B4-BE49-F238E27FC236}">
                  <a16:creationId xmlns:a16="http://schemas.microsoft.com/office/drawing/2014/main" xmlns="" id="{81346966-D8C4-4BDF-B16C-75EEC253D7D8}"/>
                </a:ext>
              </a:extLst>
            </p:cNvPr>
            <p:cNvSpPr/>
            <p:nvPr/>
          </p:nvSpPr>
          <p:spPr>
            <a:xfrm>
              <a:off x="570891" y="5664769"/>
              <a:ext cx="70297" cy="64529"/>
            </a:xfrm>
            <a:custGeom>
              <a:avLst/>
              <a:gdLst>
                <a:gd name="connsiteX0" fmla="*/ 16483 w 16636"/>
                <a:gd name="connsiteY0" fmla="*/ 8174 h 15271"/>
                <a:gd name="connsiteX1" fmla="*/ 8954 w 16636"/>
                <a:gd name="connsiteY1" fmla="*/ 0 h 15271"/>
                <a:gd name="connsiteX2" fmla="*/ 995 w 16636"/>
                <a:gd name="connsiteY2" fmla="*/ 12154 h 15271"/>
                <a:gd name="connsiteX3" fmla="*/ 16483 w 16636"/>
                <a:gd name="connsiteY3" fmla="*/ 8174 h 15271"/>
              </a:gdLst>
              <a:ahLst/>
              <a:cxnLst>
                <a:cxn ang="0">
                  <a:pos x="connsiteX0" y="connsiteY0"/>
                </a:cxn>
                <a:cxn ang="0">
                  <a:pos x="connsiteX1" y="connsiteY1"/>
                </a:cxn>
                <a:cxn ang="0">
                  <a:pos x="connsiteX2" y="connsiteY2"/>
                </a:cxn>
                <a:cxn ang="0">
                  <a:pos x="connsiteX3" y="connsiteY3"/>
                </a:cxn>
              </a:cxnLst>
              <a:rect l="l" t="t" r="r" b="b"/>
              <a:pathLst>
                <a:path w="16636" h="15271">
                  <a:moveTo>
                    <a:pt x="16483" y="8174"/>
                  </a:moveTo>
                  <a:cubicBezTo>
                    <a:pt x="17236" y="4840"/>
                    <a:pt x="15300" y="0"/>
                    <a:pt x="8954" y="0"/>
                  </a:cubicBezTo>
                  <a:cubicBezTo>
                    <a:pt x="1103" y="645"/>
                    <a:pt x="-1694" y="8067"/>
                    <a:pt x="995" y="12154"/>
                  </a:cubicBezTo>
                  <a:cubicBezTo>
                    <a:pt x="4867" y="17854"/>
                    <a:pt x="14977" y="15273"/>
                    <a:pt x="16483"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4" name="任意多边形: 形状 1671">
              <a:extLst>
                <a:ext uri="{FF2B5EF4-FFF2-40B4-BE49-F238E27FC236}">
                  <a16:creationId xmlns:a16="http://schemas.microsoft.com/office/drawing/2014/main" xmlns="" id="{376B07C1-1D97-4695-99B0-8D6E6612F3E3}"/>
                </a:ext>
              </a:extLst>
            </p:cNvPr>
            <p:cNvSpPr/>
            <p:nvPr/>
          </p:nvSpPr>
          <p:spPr>
            <a:xfrm>
              <a:off x="838316" y="5654315"/>
              <a:ext cx="70183" cy="64842"/>
            </a:xfrm>
            <a:custGeom>
              <a:avLst/>
              <a:gdLst>
                <a:gd name="connsiteX0" fmla="*/ 16331 w 16609"/>
                <a:gd name="connsiteY0" fmla="*/ 8174 h 15345"/>
                <a:gd name="connsiteX1" fmla="*/ 9662 w 16609"/>
                <a:gd name="connsiteY1" fmla="*/ 0 h 15345"/>
                <a:gd name="connsiteX2" fmla="*/ 735 w 16609"/>
                <a:gd name="connsiteY2" fmla="*/ 12261 h 15345"/>
                <a:gd name="connsiteX3" fmla="*/ 16331 w 16609"/>
                <a:gd name="connsiteY3" fmla="*/ 8174 h 15345"/>
              </a:gdLst>
              <a:ahLst/>
              <a:cxnLst>
                <a:cxn ang="0">
                  <a:pos x="connsiteX0" y="connsiteY0"/>
                </a:cxn>
                <a:cxn ang="0">
                  <a:pos x="connsiteX1" y="connsiteY1"/>
                </a:cxn>
                <a:cxn ang="0">
                  <a:pos x="connsiteX2" y="connsiteY2"/>
                </a:cxn>
                <a:cxn ang="0">
                  <a:pos x="connsiteX3" y="connsiteY3"/>
                </a:cxn>
              </a:cxnLst>
              <a:rect l="l" t="t" r="r" b="b"/>
              <a:pathLst>
                <a:path w="16609" h="15345">
                  <a:moveTo>
                    <a:pt x="16331" y="8174"/>
                  </a:moveTo>
                  <a:cubicBezTo>
                    <a:pt x="17299" y="4840"/>
                    <a:pt x="15901" y="0"/>
                    <a:pt x="9662" y="0"/>
                  </a:cubicBezTo>
                  <a:cubicBezTo>
                    <a:pt x="1811" y="753"/>
                    <a:pt x="-1631" y="8174"/>
                    <a:pt x="735" y="12261"/>
                  </a:cubicBezTo>
                  <a:cubicBezTo>
                    <a:pt x="4070" y="17962"/>
                    <a:pt x="14287" y="15273"/>
                    <a:pt x="16331"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5" name="任意多边形: 形状 1672">
              <a:extLst>
                <a:ext uri="{FF2B5EF4-FFF2-40B4-BE49-F238E27FC236}">
                  <a16:creationId xmlns:a16="http://schemas.microsoft.com/office/drawing/2014/main" xmlns="" id="{507EBDB4-A41E-4EDE-9EED-43095628C1D3}"/>
                </a:ext>
              </a:extLst>
            </p:cNvPr>
            <p:cNvSpPr/>
            <p:nvPr/>
          </p:nvSpPr>
          <p:spPr>
            <a:xfrm>
              <a:off x="1102522" y="5641127"/>
              <a:ext cx="70056" cy="65138"/>
            </a:xfrm>
            <a:custGeom>
              <a:avLst/>
              <a:gdLst>
                <a:gd name="connsiteX0" fmla="*/ 16081 w 16579"/>
                <a:gd name="connsiteY0" fmla="*/ 8068 h 15415"/>
                <a:gd name="connsiteX1" fmla="*/ 10273 w 16579"/>
                <a:gd name="connsiteY1" fmla="*/ 2 h 15415"/>
                <a:gd name="connsiteX2" fmla="*/ 485 w 16579"/>
                <a:gd name="connsiteY2" fmla="*/ 12371 h 15415"/>
                <a:gd name="connsiteX3" fmla="*/ 16081 w 16579"/>
                <a:gd name="connsiteY3" fmla="*/ 8068 h 15415"/>
              </a:gdLst>
              <a:ahLst/>
              <a:cxnLst>
                <a:cxn ang="0">
                  <a:pos x="connsiteX0" y="connsiteY0"/>
                </a:cxn>
                <a:cxn ang="0">
                  <a:pos x="connsiteX1" y="connsiteY1"/>
                </a:cxn>
                <a:cxn ang="0">
                  <a:pos x="connsiteX2" y="connsiteY2"/>
                </a:cxn>
                <a:cxn ang="0">
                  <a:pos x="connsiteX3" y="connsiteY3"/>
                </a:cxn>
              </a:cxnLst>
              <a:rect l="l" t="t" r="r" b="b"/>
              <a:pathLst>
                <a:path w="16579" h="15415">
                  <a:moveTo>
                    <a:pt x="16081" y="8068"/>
                  </a:moveTo>
                  <a:cubicBezTo>
                    <a:pt x="17371" y="4627"/>
                    <a:pt x="16403" y="-106"/>
                    <a:pt x="10273" y="2"/>
                  </a:cubicBezTo>
                  <a:cubicBezTo>
                    <a:pt x="2529" y="755"/>
                    <a:pt x="-1451" y="8284"/>
                    <a:pt x="485" y="12371"/>
                  </a:cubicBezTo>
                  <a:cubicBezTo>
                    <a:pt x="3174" y="18071"/>
                    <a:pt x="13392" y="15275"/>
                    <a:pt x="16081" y="80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6" name="任意多边形: 形状 1673">
              <a:extLst>
                <a:ext uri="{FF2B5EF4-FFF2-40B4-BE49-F238E27FC236}">
                  <a16:creationId xmlns:a16="http://schemas.microsoft.com/office/drawing/2014/main" xmlns="" id="{5D16389A-EC7E-4C25-8EA0-8DA47E0386B0}"/>
                </a:ext>
              </a:extLst>
            </p:cNvPr>
            <p:cNvSpPr/>
            <p:nvPr/>
          </p:nvSpPr>
          <p:spPr>
            <a:xfrm>
              <a:off x="1360596" y="5624766"/>
              <a:ext cx="69680" cy="65771"/>
            </a:xfrm>
            <a:custGeom>
              <a:avLst/>
              <a:gdLst>
                <a:gd name="connsiteX0" fmla="*/ 10829 w 16490"/>
                <a:gd name="connsiteY0" fmla="*/ 2 h 15565"/>
                <a:gd name="connsiteX1" fmla="*/ 289 w 16490"/>
                <a:gd name="connsiteY1" fmla="*/ 12586 h 15565"/>
                <a:gd name="connsiteX2" fmla="*/ 15776 w 16490"/>
                <a:gd name="connsiteY2" fmla="*/ 8068 h 15565"/>
                <a:gd name="connsiteX3" fmla="*/ 10829 w 16490"/>
                <a:gd name="connsiteY3" fmla="*/ 2 h 15565"/>
              </a:gdLst>
              <a:ahLst/>
              <a:cxnLst>
                <a:cxn ang="0">
                  <a:pos x="connsiteX0" y="connsiteY0"/>
                </a:cxn>
                <a:cxn ang="0">
                  <a:pos x="connsiteX1" y="connsiteY1"/>
                </a:cxn>
                <a:cxn ang="0">
                  <a:pos x="connsiteX2" y="connsiteY2"/>
                </a:cxn>
                <a:cxn ang="0">
                  <a:pos x="connsiteX3" y="connsiteY3"/>
                </a:cxn>
              </a:cxnLst>
              <a:rect l="l" t="t" r="r" b="b"/>
              <a:pathLst>
                <a:path w="16490" h="15565">
                  <a:moveTo>
                    <a:pt x="10829" y="2"/>
                  </a:moveTo>
                  <a:cubicBezTo>
                    <a:pt x="3300" y="862"/>
                    <a:pt x="-1217" y="8499"/>
                    <a:pt x="289" y="12586"/>
                  </a:cubicBezTo>
                  <a:cubicBezTo>
                    <a:pt x="2440" y="18286"/>
                    <a:pt x="12550" y="15275"/>
                    <a:pt x="15776" y="8068"/>
                  </a:cubicBezTo>
                  <a:cubicBezTo>
                    <a:pt x="17282" y="4734"/>
                    <a:pt x="16745" y="-106"/>
                    <a:pt x="1082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7" name="任意多边形: 形状 1674">
              <a:extLst>
                <a:ext uri="{FF2B5EF4-FFF2-40B4-BE49-F238E27FC236}">
                  <a16:creationId xmlns:a16="http://schemas.microsoft.com/office/drawing/2014/main" xmlns="" id="{B3C0FFB7-8C57-48F4-BC9E-CB8C94D53E92}"/>
                </a:ext>
              </a:extLst>
            </p:cNvPr>
            <p:cNvSpPr/>
            <p:nvPr/>
          </p:nvSpPr>
          <p:spPr>
            <a:xfrm>
              <a:off x="1610718" y="5606131"/>
              <a:ext cx="68501" cy="65894"/>
            </a:xfrm>
            <a:custGeom>
              <a:avLst/>
              <a:gdLst>
                <a:gd name="connsiteX0" fmla="*/ 15202 w 16211"/>
                <a:gd name="connsiteY0" fmla="*/ 8068 h 15594"/>
                <a:gd name="connsiteX1" fmla="*/ 11330 w 16211"/>
                <a:gd name="connsiteY1" fmla="*/ 2 h 15594"/>
                <a:gd name="connsiteX2" fmla="*/ 144 w 16211"/>
                <a:gd name="connsiteY2" fmla="*/ 12693 h 15594"/>
                <a:gd name="connsiteX3" fmla="*/ 15202 w 16211"/>
                <a:gd name="connsiteY3" fmla="*/ 8068 h 15594"/>
              </a:gdLst>
              <a:ahLst/>
              <a:cxnLst>
                <a:cxn ang="0">
                  <a:pos x="connsiteX0" y="connsiteY0"/>
                </a:cxn>
                <a:cxn ang="0">
                  <a:pos x="connsiteX1" y="connsiteY1"/>
                </a:cxn>
                <a:cxn ang="0">
                  <a:pos x="connsiteX2" y="connsiteY2"/>
                </a:cxn>
                <a:cxn ang="0">
                  <a:pos x="connsiteX3" y="connsiteY3"/>
                </a:cxn>
              </a:cxnLst>
              <a:rect l="l" t="t" r="r" b="b"/>
              <a:pathLst>
                <a:path w="16211" h="15594">
                  <a:moveTo>
                    <a:pt x="15202" y="8068"/>
                  </a:moveTo>
                  <a:cubicBezTo>
                    <a:pt x="16923" y="4627"/>
                    <a:pt x="16923" y="-106"/>
                    <a:pt x="11330" y="2"/>
                  </a:cubicBezTo>
                  <a:cubicBezTo>
                    <a:pt x="4124" y="970"/>
                    <a:pt x="-931" y="8606"/>
                    <a:pt x="144" y="12693"/>
                  </a:cubicBezTo>
                  <a:cubicBezTo>
                    <a:pt x="1543" y="18286"/>
                    <a:pt x="11438" y="15275"/>
                    <a:pt x="15202" y="80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8" name="任意多边形: 形状 1675">
              <a:extLst>
                <a:ext uri="{FF2B5EF4-FFF2-40B4-BE49-F238E27FC236}">
                  <a16:creationId xmlns:a16="http://schemas.microsoft.com/office/drawing/2014/main" xmlns="" id="{CE597321-8AD8-4C84-88A4-1F0C68299508}"/>
                </a:ext>
              </a:extLst>
            </p:cNvPr>
            <p:cNvSpPr/>
            <p:nvPr/>
          </p:nvSpPr>
          <p:spPr>
            <a:xfrm>
              <a:off x="1842133" y="5585201"/>
              <a:ext cx="65480" cy="66367"/>
            </a:xfrm>
            <a:custGeom>
              <a:avLst/>
              <a:gdLst>
                <a:gd name="connsiteX0" fmla="*/ 14107 w 15496"/>
                <a:gd name="connsiteY0" fmla="*/ 8074 h 15706"/>
                <a:gd name="connsiteX1" fmla="*/ 14107 w 15496"/>
                <a:gd name="connsiteY1" fmla="*/ 8074 h 15706"/>
                <a:gd name="connsiteX2" fmla="*/ 11526 w 15496"/>
                <a:gd name="connsiteY2" fmla="*/ 7 h 15706"/>
                <a:gd name="connsiteX3" fmla="*/ 125 w 15496"/>
                <a:gd name="connsiteY3" fmla="*/ 13344 h 15706"/>
                <a:gd name="connsiteX4" fmla="*/ 14107 w 15496"/>
                <a:gd name="connsiteY4" fmla="*/ 8074 h 15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6" h="15706">
                  <a:moveTo>
                    <a:pt x="14107" y="8074"/>
                  </a:moveTo>
                  <a:lnTo>
                    <a:pt x="14107" y="8074"/>
                  </a:lnTo>
                  <a:cubicBezTo>
                    <a:pt x="16044" y="4632"/>
                    <a:pt x="16581" y="-208"/>
                    <a:pt x="11526" y="7"/>
                  </a:cubicBezTo>
                  <a:cubicBezTo>
                    <a:pt x="5073" y="975"/>
                    <a:pt x="-950" y="9042"/>
                    <a:pt x="125" y="13344"/>
                  </a:cubicBezTo>
                  <a:cubicBezTo>
                    <a:pt x="1416" y="18291"/>
                    <a:pt x="10235" y="14957"/>
                    <a:pt x="14107" y="8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9" name="任意多边形: 形状 1676">
              <a:extLst>
                <a:ext uri="{FF2B5EF4-FFF2-40B4-BE49-F238E27FC236}">
                  <a16:creationId xmlns:a16="http://schemas.microsoft.com/office/drawing/2014/main" xmlns="" id="{FE2272B2-BD02-4813-9A1B-D502474615ED}"/>
                </a:ext>
              </a:extLst>
            </p:cNvPr>
            <p:cNvSpPr/>
            <p:nvPr/>
          </p:nvSpPr>
          <p:spPr>
            <a:xfrm>
              <a:off x="2051233" y="5562932"/>
              <a:ext cx="62873" cy="66769"/>
            </a:xfrm>
            <a:custGeom>
              <a:avLst/>
              <a:gdLst>
                <a:gd name="connsiteX0" fmla="*/ 11733 w 14879"/>
                <a:gd name="connsiteY0" fmla="*/ 7 h 15801"/>
                <a:gd name="connsiteX1" fmla="*/ 117 w 14879"/>
                <a:gd name="connsiteY1" fmla="*/ 13989 h 15801"/>
                <a:gd name="connsiteX2" fmla="*/ 13023 w 14879"/>
                <a:gd name="connsiteY2" fmla="*/ 8074 h 15801"/>
                <a:gd name="connsiteX3" fmla="*/ 11733 w 14879"/>
                <a:gd name="connsiteY3" fmla="*/ 7 h 15801"/>
              </a:gdLst>
              <a:ahLst/>
              <a:cxnLst>
                <a:cxn ang="0">
                  <a:pos x="connsiteX0" y="connsiteY0"/>
                </a:cxn>
                <a:cxn ang="0">
                  <a:pos x="connsiteX1" y="connsiteY1"/>
                </a:cxn>
                <a:cxn ang="0">
                  <a:pos x="connsiteX2" y="connsiteY2"/>
                </a:cxn>
                <a:cxn ang="0">
                  <a:pos x="connsiteX3" y="connsiteY3"/>
                </a:cxn>
              </a:cxnLst>
              <a:rect l="l" t="t" r="r" b="b"/>
              <a:pathLst>
                <a:path w="14879" h="15801">
                  <a:moveTo>
                    <a:pt x="11733" y="7"/>
                  </a:moveTo>
                  <a:cubicBezTo>
                    <a:pt x="5602" y="1083"/>
                    <a:pt x="-959" y="9902"/>
                    <a:pt x="117" y="13989"/>
                  </a:cubicBezTo>
                  <a:cubicBezTo>
                    <a:pt x="1192" y="18184"/>
                    <a:pt x="8936" y="14635"/>
                    <a:pt x="13023" y="8074"/>
                  </a:cubicBezTo>
                  <a:cubicBezTo>
                    <a:pt x="15174" y="4524"/>
                    <a:pt x="16250" y="-208"/>
                    <a:pt x="11733"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0" name="任意多边形: 形状 1677">
              <a:extLst>
                <a:ext uri="{FF2B5EF4-FFF2-40B4-BE49-F238E27FC236}">
                  <a16:creationId xmlns:a16="http://schemas.microsoft.com/office/drawing/2014/main" xmlns="" id="{DDDFD692-B933-4E82-A50F-75FFB4104033}"/>
                </a:ext>
              </a:extLst>
            </p:cNvPr>
            <p:cNvSpPr/>
            <p:nvPr/>
          </p:nvSpPr>
          <p:spPr>
            <a:xfrm>
              <a:off x="2236775" y="5539265"/>
              <a:ext cx="60320" cy="67212"/>
            </a:xfrm>
            <a:custGeom>
              <a:avLst/>
              <a:gdLst>
                <a:gd name="connsiteX0" fmla="*/ 11814 w 14275"/>
                <a:gd name="connsiteY0" fmla="*/ 15 h 15906"/>
                <a:gd name="connsiteX1" fmla="*/ 91 w 14275"/>
                <a:gd name="connsiteY1" fmla="*/ 14535 h 15906"/>
                <a:gd name="connsiteX2" fmla="*/ 11922 w 14275"/>
                <a:gd name="connsiteY2" fmla="*/ 8082 h 15906"/>
                <a:gd name="connsiteX3" fmla="*/ 11814 w 14275"/>
                <a:gd name="connsiteY3" fmla="*/ 15 h 15906"/>
              </a:gdLst>
              <a:ahLst/>
              <a:cxnLst>
                <a:cxn ang="0">
                  <a:pos x="connsiteX0" y="connsiteY0"/>
                </a:cxn>
                <a:cxn ang="0">
                  <a:pos x="connsiteX1" y="connsiteY1"/>
                </a:cxn>
                <a:cxn ang="0">
                  <a:pos x="connsiteX2" y="connsiteY2"/>
                </a:cxn>
                <a:cxn ang="0">
                  <a:pos x="connsiteX3" y="connsiteY3"/>
                </a:cxn>
              </a:cxnLst>
              <a:rect l="l" t="t" r="r" b="b"/>
              <a:pathLst>
                <a:path w="14275" h="15906">
                  <a:moveTo>
                    <a:pt x="11814" y="15"/>
                  </a:moveTo>
                  <a:cubicBezTo>
                    <a:pt x="6114" y="1198"/>
                    <a:pt x="-878" y="10663"/>
                    <a:pt x="91" y="14535"/>
                  </a:cubicBezTo>
                  <a:cubicBezTo>
                    <a:pt x="951" y="18085"/>
                    <a:pt x="7727" y="14320"/>
                    <a:pt x="11922" y="8082"/>
                  </a:cubicBezTo>
                  <a:cubicBezTo>
                    <a:pt x="14288" y="4533"/>
                    <a:pt x="15794" y="-307"/>
                    <a:pt x="11814"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1" name="任意多边形: 形状 1678">
              <a:extLst>
                <a:ext uri="{FF2B5EF4-FFF2-40B4-BE49-F238E27FC236}">
                  <a16:creationId xmlns:a16="http://schemas.microsoft.com/office/drawing/2014/main" xmlns="" id="{D58E80BB-F084-4746-BA25-67537D737196}"/>
                </a:ext>
              </a:extLst>
            </p:cNvPr>
            <p:cNvSpPr/>
            <p:nvPr/>
          </p:nvSpPr>
          <p:spPr>
            <a:xfrm>
              <a:off x="2398666" y="5514722"/>
              <a:ext cx="57794" cy="67610"/>
            </a:xfrm>
            <a:custGeom>
              <a:avLst/>
              <a:gdLst>
                <a:gd name="connsiteX0" fmla="*/ 10824 w 13677"/>
                <a:gd name="connsiteY0" fmla="*/ 8082 h 16000"/>
                <a:gd name="connsiteX1" fmla="*/ 11900 w 13677"/>
                <a:gd name="connsiteY1" fmla="*/ 15 h 16000"/>
                <a:gd name="connsiteX2" fmla="*/ 69 w 13677"/>
                <a:gd name="connsiteY2" fmla="*/ 15073 h 16000"/>
                <a:gd name="connsiteX3" fmla="*/ 10824 w 13677"/>
                <a:gd name="connsiteY3" fmla="*/ 8082 h 16000"/>
              </a:gdLst>
              <a:ahLst/>
              <a:cxnLst>
                <a:cxn ang="0">
                  <a:pos x="connsiteX0" y="connsiteY0"/>
                </a:cxn>
                <a:cxn ang="0">
                  <a:pos x="connsiteX1" y="connsiteY1"/>
                </a:cxn>
                <a:cxn ang="0">
                  <a:pos x="connsiteX2" y="connsiteY2"/>
                </a:cxn>
                <a:cxn ang="0">
                  <a:pos x="connsiteX3" y="connsiteY3"/>
                </a:cxn>
              </a:cxnLst>
              <a:rect l="l" t="t" r="r" b="b"/>
              <a:pathLst>
                <a:path w="13677" h="16000">
                  <a:moveTo>
                    <a:pt x="10824" y="8082"/>
                  </a:moveTo>
                  <a:cubicBezTo>
                    <a:pt x="13298" y="4533"/>
                    <a:pt x="15234" y="-307"/>
                    <a:pt x="11900" y="15"/>
                  </a:cubicBezTo>
                  <a:cubicBezTo>
                    <a:pt x="6629" y="1306"/>
                    <a:pt x="-792" y="11631"/>
                    <a:pt x="69" y="15073"/>
                  </a:cubicBezTo>
                  <a:cubicBezTo>
                    <a:pt x="714" y="17870"/>
                    <a:pt x="6737" y="13998"/>
                    <a:pt x="10824" y="80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2" name="任意多边形: 形状 1679">
              <a:extLst>
                <a:ext uri="{FF2B5EF4-FFF2-40B4-BE49-F238E27FC236}">
                  <a16:creationId xmlns:a16="http://schemas.microsoft.com/office/drawing/2014/main" xmlns="" id="{90206F1E-E1F9-4DE1-A481-F21E5D105D62}"/>
                </a:ext>
              </a:extLst>
            </p:cNvPr>
            <p:cNvSpPr/>
            <p:nvPr/>
          </p:nvSpPr>
          <p:spPr>
            <a:xfrm>
              <a:off x="2535546" y="5488820"/>
              <a:ext cx="56124" cy="68269"/>
            </a:xfrm>
            <a:custGeom>
              <a:avLst/>
              <a:gdLst>
                <a:gd name="connsiteX0" fmla="*/ 9837 w 13282"/>
                <a:gd name="connsiteY0" fmla="*/ 8189 h 16156"/>
                <a:gd name="connsiteX1" fmla="*/ 12095 w 13282"/>
                <a:gd name="connsiteY1" fmla="*/ 15 h 16156"/>
                <a:gd name="connsiteX2" fmla="*/ 49 w 13282"/>
                <a:gd name="connsiteY2" fmla="*/ 15503 h 16156"/>
                <a:gd name="connsiteX3" fmla="*/ 9837 w 13282"/>
                <a:gd name="connsiteY3" fmla="*/ 8189 h 16156"/>
              </a:gdLst>
              <a:ahLst/>
              <a:cxnLst>
                <a:cxn ang="0">
                  <a:pos x="connsiteX0" y="connsiteY0"/>
                </a:cxn>
                <a:cxn ang="0">
                  <a:pos x="connsiteX1" y="connsiteY1"/>
                </a:cxn>
                <a:cxn ang="0">
                  <a:pos x="connsiteX2" y="connsiteY2"/>
                </a:cxn>
                <a:cxn ang="0">
                  <a:pos x="connsiteX3" y="connsiteY3"/>
                </a:cxn>
              </a:cxnLst>
              <a:rect l="l" t="t" r="r" b="b"/>
              <a:pathLst>
                <a:path w="13282" h="16156">
                  <a:moveTo>
                    <a:pt x="9837" y="8189"/>
                  </a:moveTo>
                  <a:cubicBezTo>
                    <a:pt x="12418" y="4640"/>
                    <a:pt x="14784" y="-308"/>
                    <a:pt x="12095" y="15"/>
                  </a:cubicBezTo>
                  <a:cubicBezTo>
                    <a:pt x="7363" y="1413"/>
                    <a:pt x="-704" y="12599"/>
                    <a:pt x="49" y="15503"/>
                  </a:cubicBezTo>
                  <a:cubicBezTo>
                    <a:pt x="587" y="17762"/>
                    <a:pt x="5750" y="13890"/>
                    <a:pt x="9837" y="81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3" name="任意多边形: 形状 1680">
              <a:extLst>
                <a:ext uri="{FF2B5EF4-FFF2-40B4-BE49-F238E27FC236}">
                  <a16:creationId xmlns:a16="http://schemas.microsoft.com/office/drawing/2014/main" xmlns="" id="{22B50966-7501-46BC-B156-DC3C48FBEA69}"/>
                </a:ext>
              </a:extLst>
            </p:cNvPr>
            <p:cNvSpPr/>
            <p:nvPr/>
          </p:nvSpPr>
          <p:spPr>
            <a:xfrm>
              <a:off x="2647005" y="5462456"/>
              <a:ext cx="54760" cy="68856"/>
            </a:xfrm>
            <a:custGeom>
              <a:avLst/>
              <a:gdLst>
                <a:gd name="connsiteX0" fmla="*/ 8951 w 12959"/>
                <a:gd name="connsiteY0" fmla="*/ 8189 h 16295"/>
                <a:gd name="connsiteX1" fmla="*/ 12178 w 12959"/>
                <a:gd name="connsiteY1" fmla="*/ 15 h 16295"/>
                <a:gd name="connsiteX2" fmla="*/ 24 w 12959"/>
                <a:gd name="connsiteY2" fmla="*/ 15933 h 16295"/>
                <a:gd name="connsiteX3" fmla="*/ 8951 w 12959"/>
                <a:gd name="connsiteY3" fmla="*/ 8189 h 16295"/>
              </a:gdLst>
              <a:ahLst/>
              <a:cxnLst>
                <a:cxn ang="0">
                  <a:pos x="connsiteX0" y="connsiteY0"/>
                </a:cxn>
                <a:cxn ang="0">
                  <a:pos x="connsiteX1" y="connsiteY1"/>
                </a:cxn>
                <a:cxn ang="0">
                  <a:pos x="connsiteX2" y="connsiteY2"/>
                </a:cxn>
                <a:cxn ang="0">
                  <a:pos x="connsiteX3" y="connsiteY3"/>
                </a:cxn>
              </a:cxnLst>
              <a:rect l="l" t="t" r="r" b="b"/>
              <a:pathLst>
                <a:path w="12959" h="16295">
                  <a:moveTo>
                    <a:pt x="8951" y="8189"/>
                  </a:moveTo>
                  <a:cubicBezTo>
                    <a:pt x="11640" y="4640"/>
                    <a:pt x="14329" y="-308"/>
                    <a:pt x="12178" y="15"/>
                  </a:cubicBezTo>
                  <a:cubicBezTo>
                    <a:pt x="8198" y="1521"/>
                    <a:pt x="-514" y="13675"/>
                    <a:pt x="24" y="15933"/>
                  </a:cubicBezTo>
                  <a:cubicBezTo>
                    <a:pt x="454" y="17547"/>
                    <a:pt x="4971" y="13567"/>
                    <a:pt x="8951" y="81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7" name="任意多边形: 形状 1694">
              <a:extLst>
                <a:ext uri="{FF2B5EF4-FFF2-40B4-BE49-F238E27FC236}">
                  <a16:creationId xmlns:a16="http://schemas.microsoft.com/office/drawing/2014/main" xmlns="" id="{FE09DE9C-F3B9-4D30-892F-CDEE87A3C641}"/>
                </a:ext>
              </a:extLst>
            </p:cNvPr>
            <p:cNvSpPr/>
            <p:nvPr/>
          </p:nvSpPr>
          <p:spPr>
            <a:xfrm>
              <a:off x="160965" y="5817931"/>
              <a:ext cx="66503" cy="60422"/>
            </a:xfrm>
            <a:custGeom>
              <a:avLst/>
              <a:gdLst>
                <a:gd name="connsiteX0" fmla="*/ 15725 w 15738"/>
                <a:gd name="connsiteY0" fmla="*/ 7852 h 14299"/>
                <a:gd name="connsiteX1" fmla="*/ 7551 w 15738"/>
                <a:gd name="connsiteY1" fmla="*/ 0 h 14299"/>
                <a:gd name="connsiteX2" fmla="*/ 1528 w 15738"/>
                <a:gd name="connsiteY2" fmla="*/ 11293 h 14299"/>
                <a:gd name="connsiteX3" fmla="*/ 15725 w 15738"/>
                <a:gd name="connsiteY3" fmla="*/ 7852 h 14299"/>
              </a:gdLst>
              <a:ahLst/>
              <a:cxnLst>
                <a:cxn ang="0">
                  <a:pos x="connsiteX0" y="connsiteY0"/>
                </a:cxn>
                <a:cxn ang="0">
                  <a:pos x="connsiteX1" y="connsiteY1"/>
                </a:cxn>
                <a:cxn ang="0">
                  <a:pos x="connsiteX2" y="connsiteY2"/>
                </a:cxn>
                <a:cxn ang="0">
                  <a:pos x="connsiteX3" y="connsiteY3"/>
                </a:cxn>
              </a:cxnLst>
              <a:rect l="l" t="t" r="r" b="b"/>
              <a:pathLst>
                <a:path w="15738" h="14299">
                  <a:moveTo>
                    <a:pt x="15725" y="7852"/>
                  </a:moveTo>
                  <a:cubicBezTo>
                    <a:pt x="15940" y="4732"/>
                    <a:pt x="13574" y="215"/>
                    <a:pt x="7551" y="0"/>
                  </a:cubicBezTo>
                  <a:cubicBezTo>
                    <a:pt x="129" y="430"/>
                    <a:pt x="-1699" y="7421"/>
                    <a:pt x="1528" y="11293"/>
                  </a:cubicBezTo>
                  <a:cubicBezTo>
                    <a:pt x="5830" y="16671"/>
                    <a:pt x="15080" y="14412"/>
                    <a:pt x="15725" y="78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8" name="任意多边形: 形状 1695">
              <a:extLst>
                <a:ext uri="{FF2B5EF4-FFF2-40B4-BE49-F238E27FC236}">
                  <a16:creationId xmlns:a16="http://schemas.microsoft.com/office/drawing/2014/main" xmlns="" id="{6E680D35-1481-4749-BC57-401BA1B201E0}"/>
                </a:ext>
              </a:extLst>
            </p:cNvPr>
            <p:cNvSpPr/>
            <p:nvPr/>
          </p:nvSpPr>
          <p:spPr>
            <a:xfrm>
              <a:off x="417134" y="5812023"/>
              <a:ext cx="66515" cy="60701"/>
            </a:xfrm>
            <a:custGeom>
              <a:avLst/>
              <a:gdLst>
                <a:gd name="connsiteX0" fmla="*/ 15656 w 15741"/>
                <a:gd name="connsiteY0" fmla="*/ 7744 h 14365"/>
                <a:gd name="connsiteX1" fmla="*/ 8235 w 15741"/>
                <a:gd name="connsiteY1" fmla="*/ 0 h 14365"/>
                <a:gd name="connsiteX2" fmla="*/ 1136 w 15741"/>
                <a:gd name="connsiteY2" fmla="*/ 11401 h 14365"/>
                <a:gd name="connsiteX3" fmla="*/ 15656 w 15741"/>
                <a:gd name="connsiteY3" fmla="*/ 7744 h 14365"/>
              </a:gdLst>
              <a:ahLst/>
              <a:cxnLst>
                <a:cxn ang="0">
                  <a:pos x="connsiteX0" y="connsiteY0"/>
                </a:cxn>
                <a:cxn ang="0">
                  <a:pos x="connsiteX1" y="connsiteY1"/>
                </a:cxn>
                <a:cxn ang="0">
                  <a:pos x="connsiteX2" y="connsiteY2"/>
                </a:cxn>
                <a:cxn ang="0">
                  <a:pos x="connsiteX3" y="connsiteY3"/>
                </a:cxn>
              </a:cxnLst>
              <a:rect l="l" t="t" r="r" b="b"/>
              <a:pathLst>
                <a:path w="15741" h="14365">
                  <a:moveTo>
                    <a:pt x="15656" y="7744"/>
                  </a:moveTo>
                  <a:cubicBezTo>
                    <a:pt x="16194" y="4625"/>
                    <a:pt x="14258" y="107"/>
                    <a:pt x="8235" y="0"/>
                  </a:cubicBezTo>
                  <a:cubicBezTo>
                    <a:pt x="706" y="538"/>
                    <a:pt x="-1660" y="7529"/>
                    <a:pt x="1136" y="11401"/>
                  </a:cubicBezTo>
                  <a:cubicBezTo>
                    <a:pt x="4901" y="16779"/>
                    <a:pt x="14473" y="14412"/>
                    <a:pt x="15656" y="77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9" name="任意多边形: 形状 1696">
              <a:extLst>
                <a:ext uri="{FF2B5EF4-FFF2-40B4-BE49-F238E27FC236}">
                  <a16:creationId xmlns:a16="http://schemas.microsoft.com/office/drawing/2014/main" xmlns="" id="{107CFEF3-E86B-453D-BC22-2BBDF0DB6097}"/>
                </a:ext>
              </a:extLst>
            </p:cNvPr>
            <p:cNvSpPr/>
            <p:nvPr/>
          </p:nvSpPr>
          <p:spPr>
            <a:xfrm>
              <a:off x="672149" y="5803386"/>
              <a:ext cx="67504" cy="61009"/>
            </a:xfrm>
            <a:custGeom>
              <a:avLst/>
              <a:gdLst>
                <a:gd name="connsiteX0" fmla="*/ 15752 w 15975"/>
                <a:gd name="connsiteY0" fmla="*/ 7744 h 14438"/>
                <a:gd name="connsiteX1" fmla="*/ 9083 w 15975"/>
                <a:gd name="connsiteY1" fmla="*/ 0 h 14438"/>
                <a:gd name="connsiteX2" fmla="*/ 802 w 15975"/>
                <a:gd name="connsiteY2" fmla="*/ 11508 h 14438"/>
                <a:gd name="connsiteX3" fmla="*/ 15752 w 15975"/>
                <a:gd name="connsiteY3" fmla="*/ 7744 h 14438"/>
              </a:gdLst>
              <a:ahLst/>
              <a:cxnLst>
                <a:cxn ang="0">
                  <a:pos x="connsiteX0" y="connsiteY0"/>
                </a:cxn>
                <a:cxn ang="0">
                  <a:pos x="connsiteX1" y="connsiteY1"/>
                </a:cxn>
                <a:cxn ang="0">
                  <a:pos x="connsiteX2" y="connsiteY2"/>
                </a:cxn>
                <a:cxn ang="0">
                  <a:pos x="connsiteX3" y="connsiteY3"/>
                </a:cxn>
              </a:cxnLst>
              <a:rect l="l" t="t" r="r" b="b"/>
              <a:pathLst>
                <a:path w="15975" h="14438">
                  <a:moveTo>
                    <a:pt x="15752" y="7744"/>
                  </a:moveTo>
                  <a:cubicBezTo>
                    <a:pt x="16612" y="4625"/>
                    <a:pt x="15107" y="108"/>
                    <a:pt x="9083" y="0"/>
                  </a:cubicBezTo>
                  <a:cubicBezTo>
                    <a:pt x="1339" y="645"/>
                    <a:pt x="-1565" y="7636"/>
                    <a:pt x="802" y="11508"/>
                  </a:cubicBezTo>
                  <a:cubicBezTo>
                    <a:pt x="4136" y="16886"/>
                    <a:pt x="13923" y="14412"/>
                    <a:pt x="15752" y="77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0" name="任意多边形: 形状 1697">
              <a:extLst>
                <a:ext uri="{FF2B5EF4-FFF2-40B4-BE49-F238E27FC236}">
                  <a16:creationId xmlns:a16="http://schemas.microsoft.com/office/drawing/2014/main" xmlns="" id="{B2262826-B174-4393-9E2D-0608EE30BF8D}"/>
                </a:ext>
              </a:extLst>
            </p:cNvPr>
            <p:cNvSpPr/>
            <p:nvPr/>
          </p:nvSpPr>
          <p:spPr>
            <a:xfrm>
              <a:off x="925917" y="5792480"/>
              <a:ext cx="67297" cy="60984"/>
            </a:xfrm>
            <a:custGeom>
              <a:avLst/>
              <a:gdLst>
                <a:gd name="connsiteX0" fmla="*/ 15498 w 15926"/>
                <a:gd name="connsiteY0" fmla="*/ 7636 h 14432"/>
                <a:gd name="connsiteX1" fmla="*/ 9798 w 15926"/>
                <a:gd name="connsiteY1" fmla="*/ 0 h 14432"/>
                <a:gd name="connsiteX2" fmla="*/ 548 w 15926"/>
                <a:gd name="connsiteY2" fmla="*/ 11616 h 14432"/>
                <a:gd name="connsiteX3" fmla="*/ 15498 w 15926"/>
                <a:gd name="connsiteY3" fmla="*/ 7636 h 14432"/>
              </a:gdLst>
              <a:ahLst/>
              <a:cxnLst>
                <a:cxn ang="0">
                  <a:pos x="connsiteX0" y="connsiteY0"/>
                </a:cxn>
                <a:cxn ang="0">
                  <a:pos x="connsiteX1" y="connsiteY1"/>
                </a:cxn>
                <a:cxn ang="0">
                  <a:pos x="connsiteX2" y="connsiteY2"/>
                </a:cxn>
                <a:cxn ang="0">
                  <a:pos x="connsiteX3" y="connsiteY3"/>
                </a:cxn>
              </a:cxnLst>
              <a:rect l="l" t="t" r="r" b="b"/>
              <a:pathLst>
                <a:path w="15926" h="14432">
                  <a:moveTo>
                    <a:pt x="15498" y="7636"/>
                  </a:moveTo>
                  <a:cubicBezTo>
                    <a:pt x="16681" y="4410"/>
                    <a:pt x="15606" y="0"/>
                    <a:pt x="9798" y="0"/>
                  </a:cubicBezTo>
                  <a:cubicBezTo>
                    <a:pt x="2807" y="645"/>
                    <a:pt x="-1603" y="7421"/>
                    <a:pt x="548" y="11616"/>
                  </a:cubicBezTo>
                  <a:cubicBezTo>
                    <a:pt x="3237" y="16886"/>
                    <a:pt x="13024" y="14305"/>
                    <a:pt x="15498" y="76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1" name="任意多边形: 形状 1698">
              <a:extLst>
                <a:ext uri="{FF2B5EF4-FFF2-40B4-BE49-F238E27FC236}">
                  <a16:creationId xmlns:a16="http://schemas.microsoft.com/office/drawing/2014/main" xmlns="" id="{890CEC5D-B738-4825-BDCA-887C797811C2}"/>
                </a:ext>
              </a:extLst>
            </p:cNvPr>
            <p:cNvSpPr/>
            <p:nvPr/>
          </p:nvSpPr>
          <p:spPr>
            <a:xfrm>
              <a:off x="1175118" y="5778383"/>
              <a:ext cx="67377" cy="61622"/>
            </a:xfrm>
            <a:custGeom>
              <a:avLst/>
              <a:gdLst>
                <a:gd name="connsiteX0" fmla="*/ 15249 w 15945"/>
                <a:gd name="connsiteY0" fmla="*/ 7638 h 14583"/>
                <a:gd name="connsiteX1" fmla="*/ 10409 w 15945"/>
                <a:gd name="connsiteY1" fmla="*/ 2 h 14583"/>
                <a:gd name="connsiteX2" fmla="*/ 299 w 15945"/>
                <a:gd name="connsiteY2" fmla="*/ 11725 h 14583"/>
                <a:gd name="connsiteX3" fmla="*/ 15249 w 15945"/>
                <a:gd name="connsiteY3" fmla="*/ 7638 h 14583"/>
              </a:gdLst>
              <a:ahLst/>
              <a:cxnLst>
                <a:cxn ang="0">
                  <a:pos x="connsiteX0" y="connsiteY0"/>
                </a:cxn>
                <a:cxn ang="0">
                  <a:pos x="connsiteX1" y="connsiteY1"/>
                </a:cxn>
                <a:cxn ang="0">
                  <a:pos x="connsiteX2" y="connsiteY2"/>
                </a:cxn>
                <a:cxn ang="0">
                  <a:pos x="connsiteX3" y="connsiteY3"/>
                </a:cxn>
              </a:cxnLst>
              <a:rect l="l" t="t" r="r" b="b"/>
              <a:pathLst>
                <a:path w="15945" h="14583">
                  <a:moveTo>
                    <a:pt x="15249" y="7638"/>
                  </a:moveTo>
                  <a:cubicBezTo>
                    <a:pt x="16755" y="4412"/>
                    <a:pt x="16110" y="-106"/>
                    <a:pt x="10409" y="2"/>
                  </a:cubicBezTo>
                  <a:cubicBezTo>
                    <a:pt x="3096" y="755"/>
                    <a:pt x="-1207" y="7961"/>
                    <a:pt x="299" y="11725"/>
                  </a:cubicBezTo>
                  <a:cubicBezTo>
                    <a:pt x="2343" y="17103"/>
                    <a:pt x="12130" y="14414"/>
                    <a:pt x="15249" y="76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2" name="任意多边形: 形状 1699">
              <a:extLst>
                <a:ext uri="{FF2B5EF4-FFF2-40B4-BE49-F238E27FC236}">
                  <a16:creationId xmlns:a16="http://schemas.microsoft.com/office/drawing/2014/main" xmlns="" id="{8FAD5282-AE57-4E73-95D5-4400B1DC2ADA}"/>
                </a:ext>
              </a:extLst>
            </p:cNvPr>
            <p:cNvSpPr/>
            <p:nvPr/>
          </p:nvSpPr>
          <p:spPr>
            <a:xfrm>
              <a:off x="1417549" y="5761996"/>
              <a:ext cx="67491" cy="62061"/>
            </a:xfrm>
            <a:custGeom>
              <a:avLst/>
              <a:gdLst>
                <a:gd name="connsiteX0" fmla="*/ 14990 w 15972"/>
                <a:gd name="connsiteY0" fmla="*/ 7536 h 14687"/>
                <a:gd name="connsiteX1" fmla="*/ 11118 w 15972"/>
                <a:gd name="connsiteY1" fmla="*/ 7 h 14687"/>
                <a:gd name="connsiteX2" fmla="*/ 147 w 15972"/>
                <a:gd name="connsiteY2" fmla="*/ 11946 h 14687"/>
                <a:gd name="connsiteX3" fmla="*/ 14990 w 15972"/>
                <a:gd name="connsiteY3" fmla="*/ 7536 h 14687"/>
              </a:gdLst>
              <a:ahLst/>
              <a:cxnLst>
                <a:cxn ang="0">
                  <a:pos x="connsiteX0" y="connsiteY0"/>
                </a:cxn>
                <a:cxn ang="0">
                  <a:pos x="connsiteX1" y="connsiteY1"/>
                </a:cxn>
                <a:cxn ang="0">
                  <a:pos x="connsiteX2" y="connsiteY2"/>
                </a:cxn>
                <a:cxn ang="0">
                  <a:pos x="connsiteX3" y="connsiteY3"/>
                </a:cxn>
              </a:cxnLst>
              <a:rect l="l" t="t" r="r" b="b"/>
              <a:pathLst>
                <a:path w="15972" h="14687">
                  <a:moveTo>
                    <a:pt x="14990" y="7536"/>
                  </a:moveTo>
                  <a:cubicBezTo>
                    <a:pt x="16711" y="4310"/>
                    <a:pt x="16603" y="-208"/>
                    <a:pt x="11118" y="7"/>
                  </a:cubicBezTo>
                  <a:cubicBezTo>
                    <a:pt x="4019" y="868"/>
                    <a:pt x="-929" y="8074"/>
                    <a:pt x="147" y="11946"/>
                  </a:cubicBezTo>
                  <a:cubicBezTo>
                    <a:pt x="1545" y="17216"/>
                    <a:pt x="11333" y="14420"/>
                    <a:pt x="14990" y="75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3" name="任意多边形: 形状 1700">
              <a:extLst>
                <a:ext uri="{FF2B5EF4-FFF2-40B4-BE49-F238E27FC236}">
                  <a16:creationId xmlns:a16="http://schemas.microsoft.com/office/drawing/2014/main" xmlns="" id="{80DF2096-9A1B-4061-AD9B-68338F75F226}"/>
                </a:ext>
              </a:extLst>
            </p:cNvPr>
            <p:cNvSpPr/>
            <p:nvPr/>
          </p:nvSpPr>
          <p:spPr>
            <a:xfrm>
              <a:off x="1648871" y="5742930"/>
              <a:ext cx="65581" cy="62509"/>
            </a:xfrm>
            <a:custGeom>
              <a:avLst/>
              <a:gdLst>
                <a:gd name="connsiteX0" fmla="*/ 150 w 15520"/>
                <a:gd name="connsiteY0" fmla="*/ 12586 h 14793"/>
                <a:gd name="connsiteX1" fmla="*/ 14132 w 15520"/>
                <a:gd name="connsiteY1" fmla="*/ 7638 h 14793"/>
                <a:gd name="connsiteX2" fmla="*/ 11550 w 15520"/>
                <a:gd name="connsiteY2" fmla="*/ 2 h 14793"/>
                <a:gd name="connsiteX3" fmla="*/ 150 w 15520"/>
                <a:gd name="connsiteY3" fmla="*/ 12586 h 14793"/>
              </a:gdLst>
              <a:ahLst/>
              <a:cxnLst>
                <a:cxn ang="0">
                  <a:pos x="connsiteX0" y="connsiteY0"/>
                </a:cxn>
                <a:cxn ang="0">
                  <a:pos x="connsiteX1" y="connsiteY1"/>
                </a:cxn>
                <a:cxn ang="0">
                  <a:pos x="connsiteX2" y="connsiteY2"/>
                </a:cxn>
                <a:cxn ang="0">
                  <a:pos x="connsiteX3" y="connsiteY3"/>
                </a:cxn>
              </a:cxnLst>
              <a:rect l="l" t="t" r="r" b="b"/>
              <a:pathLst>
                <a:path w="15520" h="14793">
                  <a:moveTo>
                    <a:pt x="150" y="12586"/>
                  </a:moveTo>
                  <a:cubicBezTo>
                    <a:pt x="1440" y="17211"/>
                    <a:pt x="10260" y="14092"/>
                    <a:pt x="14132" y="7638"/>
                  </a:cubicBezTo>
                  <a:cubicBezTo>
                    <a:pt x="16068" y="4412"/>
                    <a:pt x="16606" y="-106"/>
                    <a:pt x="11550" y="2"/>
                  </a:cubicBezTo>
                  <a:cubicBezTo>
                    <a:pt x="4990" y="970"/>
                    <a:pt x="-1034" y="8499"/>
                    <a:pt x="150" y="125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4" name="任意多边形: 形状 1701">
              <a:extLst>
                <a:ext uri="{FF2B5EF4-FFF2-40B4-BE49-F238E27FC236}">
                  <a16:creationId xmlns:a16="http://schemas.microsoft.com/office/drawing/2014/main" xmlns="" id="{1980BE21-AF3E-4B68-9B92-A0B5D255E5A1}"/>
                </a:ext>
              </a:extLst>
            </p:cNvPr>
            <p:cNvSpPr/>
            <p:nvPr/>
          </p:nvSpPr>
          <p:spPr>
            <a:xfrm>
              <a:off x="1859894" y="5722457"/>
              <a:ext cx="63325" cy="62771"/>
            </a:xfrm>
            <a:custGeom>
              <a:avLst/>
              <a:gdLst>
                <a:gd name="connsiteX0" fmla="*/ 11840 w 14986"/>
                <a:gd name="connsiteY0" fmla="*/ 7 h 14855"/>
                <a:gd name="connsiteX1" fmla="*/ 117 w 14986"/>
                <a:gd name="connsiteY1" fmla="*/ 13129 h 14855"/>
                <a:gd name="connsiteX2" fmla="*/ 13131 w 14986"/>
                <a:gd name="connsiteY2" fmla="*/ 7536 h 14855"/>
                <a:gd name="connsiteX3" fmla="*/ 13131 w 14986"/>
                <a:gd name="connsiteY3" fmla="*/ 7536 h 14855"/>
                <a:gd name="connsiteX4" fmla="*/ 11840 w 14986"/>
                <a:gd name="connsiteY4" fmla="*/ 7 h 14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 h="14855">
                  <a:moveTo>
                    <a:pt x="11840" y="7"/>
                  </a:moveTo>
                  <a:cubicBezTo>
                    <a:pt x="5602" y="975"/>
                    <a:pt x="-959" y="9257"/>
                    <a:pt x="117" y="13129"/>
                  </a:cubicBezTo>
                  <a:cubicBezTo>
                    <a:pt x="1192" y="17109"/>
                    <a:pt x="9044" y="13775"/>
                    <a:pt x="13131" y="7536"/>
                  </a:cubicBezTo>
                  <a:lnTo>
                    <a:pt x="13131" y="7536"/>
                  </a:lnTo>
                  <a:cubicBezTo>
                    <a:pt x="15282" y="4310"/>
                    <a:pt x="16357" y="-208"/>
                    <a:pt x="11840"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5" name="任意多边形: 形状 1702">
              <a:extLst>
                <a:ext uri="{FF2B5EF4-FFF2-40B4-BE49-F238E27FC236}">
                  <a16:creationId xmlns:a16="http://schemas.microsoft.com/office/drawing/2014/main" xmlns="" id="{603F7601-1230-4F50-82EB-CD869DCDBCDC}"/>
                </a:ext>
              </a:extLst>
            </p:cNvPr>
            <p:cNvSpPr/>
            <p:nvPr/>
          </p:nvSpPr>
          <p:spPr>
            <a:xfrm>
              <a:off x="2048499" y="5700188"/>
              <a:ext cx="61533" cy="63583"/>
            </a:xfrm>
            <a:custGeom>
              <a:avLst/>
              <a:gdLst>
                <a:gd name="connsiteX0" fmla="*/ 11 w 14562"/>
                <a:gd name="connsiteY0" fmla="*/ 13344 h 15047"/>
                <a:gd name="connsiteX1" fmla="*/ 12165 w 14562"/>
                <a:gd name="connsiteY1" fmla="*/ 7644 h 15047"/>
                <a:gd name="connsiteX2" fmla="*/ 12057 w 14562"/>
                <a:gd name="connsiteY2" fmla="*/ 7 h 15047"/>
                <a:gd name="connsiteX3" fmla="*/ 11 w 14562"/>
                <a:gd name="connsiteY3" fmla="*/ 13344 h 15047"/>
              </a:gdLst>
              <a:ahLst/>
              <a:cxnLst>
                <a:cxn ang="0">
                  <a:pos x="connsiteX0" y="connsiteY0"/>
                </a:cxn>
                <a:cxn ang="0">
                  <a:pos x="connsiteX1" y="connsiteY1"/>
                </a:cxn>
                <a:cxn ang="0">
                  <a:pos x="connsiteX2" y="connsiteY2"/>
                </a:cxn>
                <a:cxn ang="0">
                  <a:pos x="connsiteX3" y="connsiteY3"/>
                </a:cxn>
              </a:cxnLst>
              <a:rect l="l" t="t" r="r" b="b"/>
              <a:pathLst>
                <a:path w="14562" h="15047">
                  <a:moveTo>
                    <a:pt x="11" y="13344"/>
                  </a:moveTo>
                  <a:cubicBezTo>
                    <a:pt x="441" y="17324"/>
                    <a:pt x="7647" y="13882"/>
                    <a:pt x="12165" y="7644"/>
                  </a:cubicBezTo>
                  <a:cubicBezTo>
                    <a:pt x="14531" y="4310"/>
                    <a:pt x="16144" y="-208"/>
                    <a:pt x="12057" y="7"/>
                  </a:cubicBezTo>
                  <a:cubicBezTo>
                    <a:pt x="6572" y="1083"/>
                    <a:pt x="-312" y="9472"/>
                    <a:pt x="11" y="133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6" name="任意多边形: 形状 1703">
              <a:extLst>
                <a:ext uri="{FF2B5EF4-FFF2-40B4-BE49-F238E27FC236}">
                  <a16:creationId xmlns:a16="http://schemas.microsoft.com/office/drawing/2014/main" xmlns="" id="{1676C95A-1B85-4BBB-B6BB-E66A0A61EC58}"/>
                </a:ext>
              </a:extLst>
            </p:cNvPr>
            <p:cNvSpPr/>
            <p:nvPr/>
          </p:nvSpPr>
          <p:spPr>
            <a:xfrm>
              <a:off x="2214844" y="5677463"/>
              <a:ext cx="60016" cy="64085"/>
            </a:xfrm>
            <a:custGeom>
              <a:avLst/>
              <a:gdLst>
                <a:gd name="connsiteX0" fmla="*/ 12379 w 14203"/>
                <a:gd name="connsiteY0" fmla="*/ 7 h 15166"/>
                <a:gd name="connsiteX1" fmla="*/ 10 w 14203"/>
                <a:gd name="connsiteY1" fmla="*/ 13882 h 15166"/>
                <a:gd name="connsiteX2" fmla="*/ 11303 w 14203"/>
                <a:gd name="connsiteY2" fmla="*/ 7751 h 15166"/>
                <a:gd name="connsiteX3" fmla="*/ 12379 w 14203"/>
                <a:gd name="connsiteY3" fmla="*/ 7 h 15166"/>
              </a:gdLst>
              <a:ahLst/>
              <a:cxnLst>
                <a:cxn ang="0">
                  <a:pos x="connsiteX0" y="connsiteY0"/>
                </a:cxn>
                <a:cxn ang="0">
                  <a:pos x="connsiteX1" y="connsiteY1"/>
                </a:cxn>
                <a:cxn ang="0">
                  <a:pos x="connsiteX2" y="connsiteY2"/>
                </a:cxn>
                <a:cxn ang="0">
                  <a:pos x="connsiteX3" y="connsiteY3"/>
                </a:cxn>
              </a:cxnLst>
              <a:rect l="l" t="t" r="r" b="b"/>
              <a:pathLst>
                <a:path w="14203" h="15166">
                  <a:moveTo>
                    <a:pt x="12379" y="7"/>
                  </a:moveTo>
                  <a:cubicBezTo>
                    <a:pt x="7216" y="1191"/>
                    <a:pt x="-313" y="10225"/>
                    <a:pt x="10" y="13882"/>
                  </a:cubicBezTo>
                  <a:cubicBezTo>
                    <a:pt x="333" y="17216"/>
                    <a:pt x="6679" y="13667"/>
                    <a:pt x="11303" y="7751"/>
                  </a:cubicBezTo>
                  <a:cubicBezTo>
                    <a:pt x="13777" y="4310"/>
                    <a:pt x="15821" y="-208"/>
                    <a:pt x="12379"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7" name="任意多边形: 形状 1704">
              <a:extLst>
                <a:ext uri="{FF2B5EF4-FFF2-40B4-BE49-F238E27FC236}">
                  <a16:creationId xmlns:a16="http://schemas.microsoft.com/office/drawing/2014/main" xmlns="" id="{E9FF2E28-CB5B-4F7B-A57B-6E543AE3975F}"/>
                </a:ext>
              </a:extLst>
            </p:cNvPr>
            <p:cNvSpPr/>
            <p:nvPr/>
          </p:nvSpPr>
          <p:spPr>
            <a:xfrm>
              <a:off x="2358033" y="5653339"/>
              <a:ext cx="58706" cy="64318"/>
            </a:xfrm>
            <a:custGeom>
              <a:avLst/>
              <a:gdLst>
                <a:gd name="connsiteX0" fmla="*/ 12588 w 13893"/>
                <a:gd name="connsiteY0" fmla="*/ 16 h 15221"/>
                <a:gd name="connsiteX1" fmla="*/ 4 w 13893"/>
                <a:gd name="connsiteY1" fmla="*/ 14321 h 15221"/>
                <a:gd name="connsiteX2" fmla="*/ 10330 w 13893"/>
                <a:gd name="connsiteY2" fmla="*/ 7652 h 15221"/>
                <a:gd name="connsiteX3" fmla="*/ 12588 w 13893"/>
                <a:gd name="connsiteY3" fmla="*/ 16 h 15221"/>
              </a:gdLst>
              <a:ahLst/>
              <a:cxnLst>
                <a:cxn ang="0">
                  <a:pos x="connsiteX0" y="connsiteY0"/>
                </a:cxn>
                <a:cxn ang="0">
                  <a:pos x="connsiteX1" y="connsiteY1"/>
                </a:cxn>
                <a:cxn ang="0">
                  <a:pos x="connsiteX2" y="connsiteY2"/>
                </a:cxn>
                <a:cxn ang="0">
                  <a:pos x="connsiteX3" y="connsiteY3"/>
                </a:cxn>
              </a:cxnLst>
              <a:rect l="l" t="t" r="r" b="b"/>
              <a:pathLst>
                <a:path w="13893" h="15221">
                  <a:moveTo>
                    <a:pt x="12588" y="16"/>
                  </a:moveTo>
                  <a:cubicBezTo>
                    <a:pt x="7856" y="1199"/>
                    <a:pt x="-211" y="11094"/>
                    <a:pt x="4" y="14321"/>
                  </a:cubicBezTo>
                  <a:cubicBezTo>
                    <a:pt x="112" y="17010"/>
                    <a:pt x="5920" y="13353"/>
                    <a:pt x="10330" y="7652"/>
                  </a:cubicBezTo>
                  <a:cubicBezTo>
                    <a:pt x="13018" y="4318"/>
                    <a:pt x="15492" y="-307"/>
                    <a:pt x="12588"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8" name="任意多边形: 形状 1705">
              <a:extLst>
                <a:ext uri="{FF2B5EF4-FFF2-40B4-BE49-F238E27FC236}">
                  <a16:creationId xmlns:a16="http://schemas.microsoft.com/office/drawing/2014/main" xmlns="" id="{1F64525C-11BF-4B85-BE60-B5323CD95B48}"/>
                </a:ext>
              </a:extLst>
            </p:cNvPr>
            <p:cNvSpPr/>
            <p:nvPr/>
          </p:nvSpPr>
          <p:spPr>
            <a:xfrm>
              <a:off x="2477575" y="5628793"/>
              <a:ext cx="57764" cy="65176"/>
            </a:xfrm>
            <a:custGeom>
              <a:avLst/>
              <a:gdLst>
                <a:gd name="connsiteX0" fmla="*/ 9466 w 13670"/>
                <a:gd name="connsiteY0" fmla="*/ 7761 h 15424"/>
                <a:gd name="connsiteX1" fmla="*/ 10111 w 13670"/>
                <a:gd name="connsiteY1" fmla="*/ 7008 h 15424"/>
                <a:gd name="connsiteX2" fmla="*/ 12800 w 13670"/>
                <a:gd name="connsiteY2" fmla="*/ 17 h 15424"/>
                <a:gd name="connsiteX3" fmla="*/ 1 w 13670"/>
                <a:gd name="connsiteY3" fmla="*/ 14860 h 15424"/>
                <a:gd name="connsiteX4" fmla="*/ 9466 w 13670"/>
                <a:gd name="connsiteY4" fmla="*/ 7761 h 15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70" h="15424">
                  <a:moveTo>
                    <a:pt x="9466" y="7761"/>
                  </a:moveTo>
                  <a:cubicBezTo>
                    <a:pt x="9681" y="7546"/>
                    <a:pt x="9896" y="7223"/>
                    <a:pt x="10111" y="7008"/>
                  </a:cubicBezTo>
                  <a:cubicBezTo>
                    <a:pt x="12477" y="3997"/>
                    <a:pt x="15059" y="-306"/>
                    <a:pt x="12800" y="17"/>
                  </a:cubicBezTo>
                  <a:cubicBezTo>
                    <a:pt x="8713" y="1308"/>
                    <a:pt x="-107" y="12063"/>
                    <a:pt x="1" y="14860"/>
                  </a:cubicBezTo>
                  <a:cubicBezTo>
                    <a:pt x="1" y="16903"/>
                    <a:pt x="4949" y="13139"/>
                    <a:pt x="9466" y="7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9" name="任意多边形: 形状 1706">
              <a:extLst>
                <a:ext uri="{FF2B5EF4-FFF2-40B4-BE49-F238E27FC236}">
                  <a16:creationId xmlns:a16="http://schemas.microsoft.com/office/drawing/2014/main" xmlns="" id="{55094BC0-03EF-437A-A5D3-5C0EE440D0B3}"/>
                </a:ext>
              </a:extLst>
            </p:cNvPr>
            <p:cNvSpPr/>
            <p:nvPr/>
          </p:nvSpPr>
          <p:spPr>
            <a:xfrm>
              <a:off x="2572567" y="5603367"/>
              <a:ext cx="56809" cy="65543"/>
            </a:xfrm>
            <a:custGeom>
              <a:avLst/>
              <a:gdLst>
                <a:gd name="connsiteX0" fmla="*/ 0 w 13444"/>
                <a:gd name="connsiteY0" fmla="*/ 15176 h 15511"/>
                <a:gd name="connsiteX1" fmla="*/ 8604 w 13444"/>
                <a:gd name="connsiteY1" fmla="*/ 7863 h 15511"/>
                <a:gd name="connsiteX2" fmla="*/ 11508 w 13444"/>
                <a:gd name="connsiteY2" fmla="*/ 4098 h 15511"/>
                <a:gd name="connsiteX3" fmla="*/ 12907 w 13444"/>
                <a:gd name="connsiteY3" fmla="*/ 11 h 15511"/>
                <a:gd name="connsiteX4" fmla="*/ 0 w 13444"/>
                <a:gd name="connsiteY4" fmla="*/ 15176 h 1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15511">
                  <a:moveTo>
                    <a:pt x="0" y="15176"/>
                  </a:moveTo>
                  <a:cubicBezTo>
                    <a:pt x="0" y="16682"/>
                    <a:pt x="4302" y="12918"/>
                    <a:pt x="8604" y="7863"/>
                  </a:cubicBezTo>
                  <a:cubicBezTo>
                    <a:pt x="9680" y="6572"/>
                    <a:pt x="10756" y="5174"/>
                    <a:pt x="11508" y="4098"/>
                  </a:cubicBezTo>
                  <a:cubicBezTo>
                    <a:pt x="12369" y="2807"/>
                    <a:pt x="14412" y="-204"/>
                    <a:pt x="12907" y="11"/>
                  </a:cubicBezTo>
                  <a:cubicBezTo>
                    <a:pt x="9680" y="1409"/>
                    <a:pt x="108" y="13025"/>
                    <a:pt x="0" y="151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0" name="任意多边形: 形状 1707">
              <a:extLst>
                <a:ext uri="{FF2B5EF4-FFF2-40B4-BE49-F238E27FC236}">
                  <a16:creationId xmlns:a16="http://schemas.microsoft.com/office/drawing/2014/main" xmlns="" id="{1CC3B838-43E3-44AB-83C2-01F48FF42863}"/>
                </a:ext>
              </a:extLst>
            </p:cNvPr>
            <p:cNvSpPr/>
            <p:nvPr/>
          </p:nvSpPr>
          <p:spPr>
            <a:xfrm>
              <a:off x="2643464" y="5577506"/>
              <a:ext cx="56365" cy="65966"/>
            </a:xfrm>
            <a:custGeom>
              <a:avLst/>
              <a:gdLst>
                <a:gd name="connsiteX0" fmla="*/ 13123 w 13339"/>
                <a:gd name="connsiteY0" fmla="*/ 0 h 15611"/>
                <a:gd name="connsiteX1" fmla="*/ 1 w 13339"/>
                <a:gd name="connsiteY1" fmla="*/ 15596 h 15611"/>
                <a:gd name="connsiteX2" fmla="*/ 7745 w 13339"/>
                <a:gd name="connsiteY2" fmla="*/ 7852 h 15611"/>
                <a:gd name="connsiteX3" fmla="*/ 13338 w 13339"/>
                <a:gd name="connsiteY3" fmla="*/ 0 h 15611"/>
                <a:gd name="connsiteX4" fmla="*/ 13123 w 13339"/>
                <a:gd name="connsiteY4" fmla="*/ 0 h 15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9" h="15611">
                  <a:moveTo>
                    <a:pt x="13123" y="0"/>
                  </a:moveTo>
                  <a:cubicBezTo>
                    <a:pt x="10649" y="1398"/>
                    <a:pt x="-107" y="14197"/>
                    <a:pt x="1" y="15596"/>
                  </a:cubicBezTo>
                  <a:cubicBezTo>
                    <a:pt x="646" y="15918"/>
                    <a:pt x="5056" y="11186"/>
                    <a:pt x="7745" y="7852"/>
                  </a:cubicBezTo>
                  <a:cubicBezTo>
                    <a:pt x="9681" y="5485"/>
                    <a:pt x="13445" y="860"/>
                    <a:pt x="13338" y="0"/>
                  </a:cubicBezTo>
                  <a:cubicBezTo>
                    <a:pt x="13338" y="0"/>
                    <a:pt x="13230" y="0"/>
                    <a:pt x="1312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1" name="任意多边形: 形状 1708">
              <a:extLst>
                <a:ext uri="{FF2B5EF4-FFF2-40B4-BE49-F238E27FC236}">
                  <a16:creationId xmlns:a16="http://schemas.microsoft.com/office/drawing/2014/main" xmlns="" id="{465D7E67-C2D9-49DC-A13A-F6FDDC056C79}"/>
                </a:ext>
              </a:extLst>
            </p:cNvPr>
            <p:cNvSpPr/>
            <p:nvPr/>
          </p:nvSpPr>
          <p:spPr>
            <a:xfrm>
              <a:off x="2689371" y="5552056"/>
              <a:ext cx="55900" cy="66355"/>
            </a:xfrm>
            <a:custGeom>
              <a:avLst/>
              <a:gdLst>
                <a:gd name="connsiteX0" fmla="*/ 0 w 13229"/>
                <a:gd name="connsiteY0" fmla="*/ 15703 h 15703"/>
                <a:gd name="connsiteX1" fmla="*/ 6884 w 13229"/>
                <a:gd name="connsiteY1" fmla="*/ 7959 h 15703"/>
                <a:gd name="connsiteX2" fmla="*/ 13229 w 13229"/>
                <a:gd name="connsiteY2" fmla="*/ 0 h 15703"/>
                <a:gd name="connsiteX3" fmla="*/ 13122 w 13229"/>
                <a:gd name="connsiteY3" fmla="*/ 0 h 15703"/>
                <a:gd name="connsiteX4" fmla="*/ 0 w 13229"/>
                <a:gd name="connsiteY4" fmla="*/ 15703 h 15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9" h="15703">
                  <a:moveTo>
                    <a:pt x="0" y="15703"/>
                  </a:moveTo>
                  <a:cubicBezTo>
                    <a:pt x="860" y="14950"/>
                    <a:pt x="4195" y="11078"/>
                    <a:pt x="6884" y="7959"/>
                  </a:cubicBezTo>
                  <a:cubicBezTo>
                    <a:pt x="6991" y="7852"/>
                    <a:pt x="12907" y="860"/>
                    <a:pt x="13229" y="0"/>
                  </a:cubicBezTo>
                  <a:cubicBezTo>
                    <a:pt x="13229" y="0"/>
                    <a:pt x="13229" y="0"/>
                    <a:pt x="13122" y="0"/>
                  </a:cubicBezTo>
                  <a:cubicBezTo>
                    <a:pt x="12154" y="860"/>
                    <a:pt x="0" y="15058"/>
                    <a:pt x="0" y="1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5" name="任意多边形: 形状 1722">
              <a:extLst>
                <a:ext uri="{FF2B5EF4-FFF2-40B4-BE49-F238E27FC236}">
                  <a16:creationId xmlns:a16="http://schemas.microsoft.com/office/drawing/2014/main" xmlns="" id="{50ACF021-8BF8-4BDB-A755-B6B79EFF4E8D}"/>
                </a:ext>
              </a:extLst>
            </p:cNvPr>
            <p:cNvSpPr/>
            <p:nvPr/>
          </p:nvSpPr>
          <p:spPr>
            <a:xfrm>
              <a:off x="57543" y="5932913"/>
              <a:ext cx="63984" cy="56902"/>
            </a:xfrm>
            <a:custGeom>
              <a:avLst/>
              <a:gdLst>
                <a:gd name="connsiteX0" fmla="*/ 15139 w 15142"/>
                <a:gd name="connsiteY0" fmla="*/ 7421 h 13466"/>
                <a:gd name="connsiteX1" fmla="*/ 6965 w 15142"/>
                <a:gd name="connsiteY1" fmla="*/ 0 h 13466"/>
                <a:gd name="connsiteX2" fmla="*/ 1695 w 15142"/>
                <a:gd name="connsiteY2" fmla="*/ 10648 h 13466"/>
                <a:gd name="connsiteX3" fmla="*/ 15139 w 15142"/>
                <a:gd name="connsiteY3" fmla="*/ 7421 h 13466"/>
              </a:gdLst>
              <a:ahLst/>
              <a:cxnLst>
                <a:cxn ang="0">
                  <a:pos x="connsiteX0" y="connsiteY0"/>
                </a:cxn>
                <a:cxn ang="0">
                  <a:pos x="connsiteX1" y="connsiteY1"/>
                </a:cxn>
                <a:cxn ang="0">
                  <a:pos x="connsiteX2" y="connsiteY2"/>
                </a:cxn>
                <a:cxn ang="0">
                  <a:pos x="connsiteX3" y="connsiteY3"/>
                </a:cxn>
              </a:cxnLst>
              <a:rect l="l" t="t" r="r" b="b"/>
              <a:pathLst>
                <a:path w="15142" h="13466">
                  <a:moveTo>
                    <a:pt x="15139" y="7421"/>
                  </a:moveTo>
                  <a:cubicBezTo>
                    <a:pt x="15247" y="4410"/>
                    <a:pt x="12773" y="215"/>
                    <a:pt x="6965" y="0"/>
                  </a:cubicBezTo>
                  <a:cubicBezTo>
                    <a:pt x="297" y="430"/>
                    <a:pt x="-1854" y="6561"/>
                    <a:pt x="1695" y="10648"/>
                  </a:cubicBezTo>
                  <a:cubicBezTo>
                    <a:pt x="6105" y="15703"/>
                    <a:pt x="14924" y="13552"/>
                    <a:pt x="15139" y="74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6" name="任意多边形: 形状 1723">
              <a:extLst>
                <a:ext uri="{FF2B5EF4-FFF2-40B4-BE49-F238E27FC236}">
                  <a16:creationId xmlns:a16="http://schemas.microsoft.com/office/drawing/2014/main" xmlns="" id="{FA1718F3-9B38-4B7C-AE3B-9AABAF902BEA}"/>
                </a:ext>
              </a:extLst>
            </p:cNvPr>
            <p:cNvSpPr/>
            <p:nvPr/>
          </p:nvSpPr>
          <p:spPr>
            <a:xfrm>
              <a:off x="301576" y="5927914"/>
              <a:ext cx="64233" cy="57527"/>
            </a:xfrm>
            <a:custGeom>
              <a:avLst/>
              <a:gdLst>
                <a:gd name="connsiteX0" fmla="*/ 15146 w 15201"/>
                <a:gd name="connsiteY0" fmla="*/ 7421 h 13614"/>
                <a:gd name="connsiteX1" fmla="*/ 7725 w 15201"/>
                <a:gd name="connsiteY1" fmla="*/ 0 h 13614"/>
                <a:gd name="connsiteX2" fmla="*/ 1271 w 15201"/>
                <a:gd name="connsiteY2" fmla="*/ 10756 h 13614"/>
                <a:gd name="connsiteX3" fmla="*/ 15146 w 15201"/>
                <a:gd name="connsiteY3" fmla="*/ 7421 h 13614"/>
              </a:gdLst>
              <a:ahLst/>
              <a:cxnLst>
                <a:cxn ang="0">
                  <a:pos x="connsiteX0" y="connsiteY0"/>
                </a:cxn>
                <a:cxn ang="0">
                  <a:pos x="connsiteX1" y="connsiteY1"/>
                </a:cxn>
                <a:cxn ang="0">
                  <a:pos x="connsiteX2" y="connsiteY2"/>
                </a:cxn>
                <a:cxn ang="0">
                  <a:pos x="connsiteX3" y="connsiteY3"/>
                </a:cxn>
              </a:cxnLst>
              <a:rect l="l" t="t" r="r" b="b"/>
              <a:pathLst>
                <a:path w="15201" h="13614">
                  <a:moveTo>
                    <a:pt x="15146" y="7421"/>
                  </a:moveTo>
                  <a:cubicBezTo>
                    <a:pt x="15576" y="4410"/>
                    <a:pt x="13533" y="215"/>
                    <a:pt x="7725" y="0"/>
                  </a:cubicBezTo>
                  <a:cubicBezTo>
                    <a:pt x="949" y="430"/>
                    <a:pt x="-1848" y="6668"/>
                    <a:pt x="1271" y="10756"/>
                  </a:cubicBezTo>
                  <a:cubicBezTo>
                    <a:pt x="5143" y="15918"/>
                    <a:pt x="14178" y="13660"/>
                    <a:pt x="15146" y="74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7" name="任意多边形: 形状 1724">
              <a:extLst>
                <a:ext uri="{FF2B5EF4-FFF2-40B4-BE49-F238E27FC236}">
                  <a16:creationId xmlns:a16="http://schemas.microsoft.com/office/drawing/2014/main" xmlns="" id="{358FAD11-9E22-4C27-8A77-46CA5D250A23}"/>
                </a:ext>
              </a:extLst>
            </p:cNvPr>
            <p:cNvSpPr/>
            <p:nvPr/>
          </p:nvSpPr>
          <p:spPr>
            <a:xfrm>
              <a:off x="546923" y="5921099"/>
              <a:ext cx="63929" cy="57612"/>
            </a:xfrm>
            <a:custGeom>
              <a:avLst/>
              <a:gdLst>
                <a:gd name="connsiteX0" fmla="*/ 14949 w 15129"/>
                <a:gd name="connsiteY0" fmla="*/ 7314 h 13634"/>
                <a:gd name="connsiteX1" fmla="*/ 8388 w 15129"/>
                <a:gd name="connsiteY1" fmla="*/ 0 h 13634"/>
                <a:gd name="connsiteX2" fmla="*/ 860 w 15129"/>
                <a:gd name="connsiteY2" fmla="*/ 10863 h 13634"/>
                <a:gd name="connsiteX3" fmla="*/ 14949 w 15129"/>
                <a:gd name="connsiteY3" fmla="*/ 7314 h 13634"/>
              </a:gdLst>
              <a:ahLst/>
              <a:cxnLst>
                <a:cxn ang="0">
                  <a:pos x="connsiteX0" y="connsiteY0"/>
                </a:cxn>
                <a:cxn ang="0">
                  <a:pos x="connsiteX1" y="connsiteY1"/>
                </a:cxn>
                <a:cxn ang="0">
                  <a:pos x="connsiteX2" y="connsiteY2"/>
                </a:cxn>
                <a:cxn ang="0">
                  <a:pos x="connsiteX3" y="connsiteY3"/>
                </a:cxn>
              </a:cxnLst>
              <a:rect l="l" t="t" r="r" b="b"/>
              <a:pathLst>
                <a:path w="15129" h="13634">
                  <a:moveTo>
                    <a:pt x="14949" y="7314"/>
                  </a:moveTo>
                  <a:cubicBezTo>
                    <a:pt x="15702" y="4302"/>
                    <a:pt x="14196" y="108"/>
                    <a:pt x="8388" y="0"/>
                  </a:cubicBezTo>
                  <a:cubicBezTo>
                    <a:pt x="1720" y="538"/>
                    <a:pt x="-1722" y="6776"/>
                    <a:pt x="860" y="10863"/>
                  </a:cubicBezTo>
                  <a:cubicBezTo>
                    <a:pt x="4086" y="15918"/>
                    <a:pt x="13336" y="13660"/>
                    <a:pt x="14949" y="73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8" name="任意多边形: 形状 1725">
              <a:extLst>
                <a:ext uri="{FF2B5EF4-FFF2-40B4-BE49-F238E27FC236}">
                  <a16:creationId xmlns:a16="http://schemas.microsoft.com/office/drawing/2014/main" xmlns="" id="{5069E4BC-3FD3-42B2-8CD1-4034E6A9DF2B}"/>
                </a:ext>
              </a:extLst>
            </p:cNvPr>
            <p:cNvSpPr/>
            <p:nvPr/>
          </p:nvSpPr>
          <p:spPr>
            <a:xfrm>
              <a:off x="789904" y="5911553"/>
              <a:ext cx="64449" cy="57806"/>
            </a:xfrm>
            <a:custGeom>
              <a:avLst/>
              <a:gdLst>
                <a:gd name="connsiteX0" fmla="*/ 9181 w 15252"/>
                <a:gd name="connsiteY0" fmla="*/ 0 h 13680"/>
                <a:gd name="connsiteX1" fmla="*/ 577 w 15252"/>
                <a:gd name="connsiteY1" fmla="*/ 10971 h 13680"/>
                <a:gd name="connsiteX2" fmla="*/ 14882 w 15252"/>
                <a:gd name="connsiteY2" fmla="*/ 7314 h 13680"/>
                <a:gd name="connsiteX3" fmla="*/ 9181 w 15252"/>
                <a:gd name="connsiteY3" fmla="*/ 0 h 13680"/>
              </a:gdLst>
              <a:ahLst/>
              <a:cxnLst>
                <a:cxn ang="0">
                  <a:pos x="connsiteX0" y="connsiteY0"/>
                </a:cxn>
                <a:cxn ang="0">
                  <a:pos x="connsiteX1" y="connsiteY1"/>
                </a:cxn>
                <a:cxn ang="0">
                  <a:pos x="connsiteX2" y="connsiteY2"/>
                </a:cxn>
                <a:cxn ang="0">
                  <a:pos x="connsiteX3" y="connsiteY3"/>
                </a:cxn>
              </a:cxnLst>
              <a:rect l="l" t="t" r="r" b="b"/>
              <a:pathLst>
                <a:path w="15252" h="13680">
                  <a:moveTo>
                    <a:pt x="9181" y="0"/>
                  </a:moveTo>
                  <a:cubicBezTo>
                    <a:pt x="2513" y="645"/>
                    <a:pt x="-1574" y="6991"/>
                    <a:pt x="577" y="10971"/>
                  </a:cubicBezTo>
                  <a:cubicBezTo>
                    <a:pt x="3266" y="16026"/>
                    <a:pt x="12623" y="13552"/>
                    <a:pt x="14882" y="7314"/>
                  </a:cubicBezTo>
                  <a:cubicBezTo>
                    <a:pt x="15957" y="4302"/>
                    <a:pt x="14882" y="0"/>
                    <a:pt x="91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9" name="任意多边形: 形状 1726">
              <a:extLst>
                <a:ext uri="{FF2B5EF4-FFF2-40B4-BE49-F238E27FC236}">
                  <a16:creationId xmlns:a16="http://schemas.microsoft.com/office/drawing/2014/main" xmlns="" id="{48787DD9-18D8-4D71-AB9B-7615666C9125}"/>
                </a:ext>
              </a:extLst>
            </p:cNvPr>
            <p:cNvSpPr/>
            <p:nvPr/>
          </p:nvSpPr>
          <p:spPr>
            <a:xfrm>
              <a:off x="1029635" y="5899730"/>
              <a:ext cx="64969" cy="58106"/>
            </a:xfrm>
            <a:custGeom>
              <a:avLst/>
              <a:gdLst>
                <a:gd name="connsiteX0" fmla="*/ 9991 w 15375"/>
                <a:gd name="connsiteY0" fmla="*/ 2 h 13751"/>
                <a:gd name="connsiteX1" fmla="*/ 311 w 15375"/>
                <a:gd name="connsiteY1" fmla="*/ 11080 h 13751"/>
                <a:gd name="connsiteX2" fmla="*/ 14723 w 15375"/>
                <a:gd name="connsiteY2" fmla="*/ 7208 h 13751"/>
                <a:gd name="connsiteX3" fmla="*/ 14723 w 15375"/>
                <a:gd name="connsiteY3" fmla="*/ 7208 h 13751"/>
                <a:gd name="connsiteX4" fmla="*/ 9991 w 15375"/>
                <a:gd name="connsiteY4" fmla="*/ 2 h 1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75" h="13751">
                  <a:moveTo>
                    <a:pt x="9991" y="2"/>
                  </a:moveTo>
                  <a:cubicBezTo>
                    <a:pt x="2892" y="755"/>
                    <a:pt x="-1195" y="7423"/>
                    <a:pt x="311" y="11080"/>
                  </a:cubicBezTo>
                  <a:cubicBezTo>
                    <a:pt x="2354" y="16135"/>
                    <a:pt x="11819" y="13554"/>
                    <a:pt x="14723" y="7208"/>
                  </a:cubicBezTo>
                  <a:lnTo>
                    <a:pt x="14723" y="7208"/>
                  </a:lnTo>
                  <a:cubicBezTo>
                    <a:pt x="16121" y="4197"/>
                    <a:pt x="15584" y="-106"/>
                    <a:pt x="9991"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0" name="任意多边形: 形状 1727">
              <a:extLst>
                <a:ext uri="{FF2B5EF4-FFF2-40B4-BE49-F238E27FC236}">
                  <a16:creationId xmlns:a16="http://schemas.microsoft.com/office/drawing/2014/main" xmlns="" id="{2AAEB4B4-D548-42C0-8F42-B7701606C870}"/>
                </a:ext>
              </a:extLst>
            </p:cNvPr>
            <p:cNvSpPr/>
            <p:nvPr/>
          </p:nvSpPr>
          <p:spPr>
            <a:xfrm>
              <a:off x="1264363" y="5884733"/>
              <a:ext cx="65260" cy="58541"/>
            </a:xfrm>
            <a:custGeom>
              <a:avLst/>
              <a:gdLst>
                <a:gd name="connsiteX0" fmla="*/ 14457 w 15444"/>
                <a:gd name="connsiteY0" fmla="*/ 7208 h 13854"/>
                <a:gd name="connsiteX1" fmla="*/ 10693 w 15444"/>
                <a:gd name="connsiteY1" fmla="*/ 2 h 13854"/>
                <a:gd name="connsiteX2" fmla="*/ 152 w 15444"/>
                <a:gd name="connsiteY2" fmla="*/ 11188 h 13854"/>
                <a:gd name="connsiteX3" fmla="*/ 14457 w 15444"/>
                <a:gd name="connsiteY3" fmla="*/ 7208 h 13854"/>
              </a:gdLst>
              <a:ahLst/>
              <a:cxnLst>
                <a:cxn ang="0">
                  <a:pos x="connsiteX0" y="connsiteY0"/>
                </a:cxn>
                <a:cxn ang="0">
                  <a:pos x="connsiteX1" y="connsiteY1"/>
                </a:cxn>
                <a:cxn ang="0">
                  <a:pos x="connsiteX2" y="connsiteY2"/>
                </a:cxn>
                <a:cxn ang="0">
                  <a:pos x="connsiteX3" y="connsiteY3"/>
                </a:cxn>
              </a:cxnLst>
              <a:rect l="l" t="t" r="r" b="b"/>
              <a:pathLst>
                <a:path w="15444" h="13854">
                  <a:moveTo>
                    <a:pt x="14457" y="7208"/>
                  </a:moveTo>
                  <a:cubicBezTo>
                    <a:pt x="16178" y="4197"/>
                    <a:pt x="16071" y="-106"/>
                    <a:pt x="10693" y="2"/>
                  </a:cubicBezTo>
                  <a:cubicBezTo>
                    <a:pt x="3809" y="755"/>
                    <a:pt x="-923" y="7531"/>
                    <a:pt x="152" y="11188"/>
                  </a:cubicBezTo>
                  <a:cubicBezTo>
                    <a:pt x="1551" y="16243"/>
                    <a:pt x="10908" y="13662"/>
                    <a:pt x="14457" y="72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1" name="任意多边形: 形状 1728">
              <a:extLst>
                <a:ext uri="{FF2B5EF4-FFF2-40B4-BE49-F238E27FC236}">
                  <a16:creationId xmlns:a16="http://schemas.microsoft.com/office/drawing/2014/main" xmlns="" id="{EC235460-744B-4F46-BAA1-C2CC48B0C8EB}"/>
                </a:ext>
              </a:extLst>
            </p:cNvPr>
            <p:cNvSpPr/>
            <p:nvPr/>
          </p:nvSpPr>
          <p:spPr>
            <a:xfrm>
              <a:off x="1490804" y="5867459"/>
              <a:ext cx="65315" cy="58972"/>
            </a:xfrm>
            <a:custGeom>
              <a:avLst/>
              <a:gdLst>
                <a:gd name="connsiteX0" fmla="*/ 14109 w 15457"/>
                <a:gd name="connsiteY0" fmla="*/ 7208 h 13956"/>
                <a:gd name="connsiteX1" fmla="*/ 14109 w 15457"/>
                <a:gd name="connsiteY1" fmla="*/ 7208 h 13956"/>
                <a:gd name="connsiteX2" fmla="*/ 11421 w 15457"/>
                <a:gd name="connsiteY2" fmla="*/ 2 h 13956"/>
                <a:gd name="connsiteX3" fmla="*/ 127 w 15457"/>
                <a:gd name="connsiteY3" fmla="*/ 11833 h 13956"/>
                <a:gd name="connsiteX4" fmla="*/ 14109 w 15457"/>
                <a:gd name="connsiteY4" fmla="*/ 7208 h 13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7" h="13956">
                  <a:moveTo>
                    <a:pt x="14109" y="7208"/>
                  </a:moveTo>
                  <a:lnTo>
                    <a:pt x="14109" y="7208"/>
                  </a:lnTo>
                  <a:cubicBezTo>
                    <a:pt x="16045" y="4089"/>
                    <a:pt x="16476" y="-105"/>
                    <a:pt x="11421" y="2"/>
                  </a:cubicBezTo>
                  <a:cubicBezTo>
                    <a:pt x="4967" y="862"/>
                    <a:pt x="-948" y="7961"/>
                    <a:pt x="127" y="11833"/>
                  </a:cubicBezTo>
                  <a:cubicBezTo>
                    <a:pt x="1525" y="16243"/>
                    <a:pt x="10237" y="13339"/>
                    <a:pt x="14109" y="72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2" name="任意多边形: 形状 1729">
              <a:extLst>
                <a:ext uri="{FF2B5EF4-FFF2-40B4-BE49-F238E27FC236}">
                  <a16:creationId xmlns:a16="http://schemas.microsoft.com/office/drawing/2014/main" xmlns="" id="{F6849BCF-D726-4183-A773-2DA736B02193}"/>
                </a:ext>
              </a:extLst>
            </p:cNvPr>
            <p:cNvSpPr/>
            <p:nvPr/>
          </p:nvSpPr>
          <p:spPr>
            <a:xfrm>
              <a:off x="1701636" y="5848803"/>
              <a:ext cx="63422" cy="59133"/>
            </a:xfrm>
            <a:custGeom>
              <a:avLst/>
              <a:gdLst>
                <a:gd name="connsiteX0" fmla="*/ 11863 w 15009"/>
                <a:gd name="connsiteY0" fmla="*/ 8 h 13994"/>
                <a:gd name="connsiteX1" fmla="*/ 31 w 15009"/>
                <a:gd name="connsiteY1" fmla="*/ 11946 h 13994"/>
                <a:gd name="connsiteX2" fmla="*/ 13153 w 15009"/>
                <a:gd name="connsiteY2" fmla="*/ 7214 h 13994"/>
                <a:gd name="connsiteX3" fmla="*/ 11863 w 15009"/>
                <a:gd name="connsiteY3" fmla="*/ 8 h 13994"/>
              </a:gdLst>
              <a:ahLst/>
              <a:cxnLst>
                <a:cxn ang="0">
                  <a:pos x="connsiteX0" y="connsiteY0"/>
                </a:cxn>
                <a:cxn ang="0">
                  <a:pos x="connsiteX1" y="connsiteY1"/>
                </a:cxn>
                <a:cxn ang="0">
                  <a:pos x="connsiteX2" y="connsiteY2"/>
                </a:cxn>
                <a:cxn ang="0">
                  <a:pos x="connsiteX3" y="connsiteY3"/>
                </a:cxn>
              </a:cxnLst>
              <a:rect l="l" t="t" r="r" b="b"/>
              <a:pathLst>
                <a:path w="15009" h="13994">
                  <a:moveTo>
                    <a:pt x="11863" y="8"/>
                  </a:moveTo>
                  <a:cubicBezTo>
                    <a:pt x="5947" y="868"/>
                    <a:pt x="-506" y="8182"/>
                    <a:pt x="31" y="11946"/>
                  </a:cubicBezTo>
                  <a:cubicBezTo>
                    <a:pt x="569" y="16249"/>
                    <a:pt x="8851" y="13345"/>
                    <a:pt x="13153" y="7214"/>
                  </a:cubicBezTo>
                  <a:cubicBezTo>
                    <a:pt x="15304" y="4095"/>
                    <a:pt x="16380" y="-207"/>
                    <a:pt x="11863"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3" name="任意多边形: 形状 1730">
              <a:extLst>
                <a:ext uri="{FF2B5EF4-FFF2-40B4-BE49-F238E27FC236}">
                  <a16:creationId xmlns:a16="http://schemas.microsoft.com/office/drawing/2014/main" xmlns="" id="{3A55D237-EA1F-4EA5-AC03-FDBB3A904CD6}"/>
                </a:ext>
              </a:extLst>
            </p:cNvPr>
            <p:cNvSpPr/>
            <p:nvPr/>
          </p:nvSpPr>
          <p:spPr>
            <a:xfrm>
              <a:off x="1890757" y="5828351"/>
              <a:ext cx="62476" cy="60037"/>
            </a:xfrm>
            <a:custGeom>
              <a:avLst/>
              <a:gdLst>
                <a:gd name="connsiteX0" fmla="*/ 12388 w 14785"/>
                <a:gd name="connsiteY0" fmla="*/ 7214 h 14208"/>
                <a:gd name="connsiteX1" fmla="*/ 12280 w 14785"/>
                <a:gd name="connsiteY1" fmla="*/ 8 h 14208"/>
                <a:gd name="connsiteX2" fmla="*/ 19 w 14785"/>
                <a:gd name="connsiteY2" fmla="*/ 12592 h 14208"/>
                <a:gd name="connsiteX3" fmla="*/ 12388 w 14785"/>
                <a:gd name="connsiteY3" fmla="*/ 7214 h 14208"/>
              </a:gdLst>
              <a:ahLst/>
              <a:cxnLst>
                <a:cxn ang="0">
                  <a:pos x="connsiteX0" y="connsiteY0"/>
                </a:cxn>
                <a:cxn ang="0">
                  <a:pos x="connsiteX1" y="connsiteY1"/>
                </a:cxn>
                <a:cxn ang="0">
                  <a:pos x="connsiteX2" y="connsiteY2"/>
                </a:cxn>
                <a:cxn ang="0">
                  <a:pos x="connsiteX3" y="connsiteY3"/>
                </a:cxn>
              </a:cxnLst>
              <a:rect l="l" t="t" r="r" b="b"/>
              <a:pathLst>
                <a:path w="14785" h="14208">
                  <a:moveTo>
                    <a:pt x="12388" y="7214"/>
                  </a:moveTo>
                  <a:cubicBezTo>
                    <a:pt x="14754" y="4095"/>
                    <a:pt x="16367" y="-207"/>
                    <a:pt x="12280" y="8"/>
                  </a:cubicBezTo>
                  <a:cubicBezTo>
                    <a:pt x="6687" y="976"/>
                    <a:pt x="-412" y="8827"/>
                    <a:pt x="19" y="12592"/>
                  </a:cubicBezTo>
                  <a:cubicBezTo>
                    <a:pt x="449" y="16356"/>
                    <a:pt x="7870" y="13130"/>
                    <a:pt x="12388" y="72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4" name="任意多边形: 形状 1731">
              <a:extLst>
                <a:ext uri="{FF2B5EF4-FFF2-40B4-BE49-F238E27FC236}">
                  <a16:creationId xmlns:a16="http://schemas.microsoft.com/office/drawing/2014/main" xmlns="" id="{DFBCFBA5-3F09-445C-BFE7-674095C00AAF}"/>
                </a:ext>
              </a:extLst>
            </p:cNvPr>
            <p:cNvSpPr/>
            <p:nvPr/>
          </p:nvSpPr>
          <p:spPr>
            <a:xfrm>
              <a:off x="2059410" y="5806534"/>
              <a:ext cx="61102" cy="60806"/>
            </a:xfrm>
            <a:custGeom>
              <a:avLst/>
              <a:gdLst>
                <a:gd name="connsiteX0" fmla="*/ 11411 w 14460"/>
                <a:gd name="connsiteY0" fmla="*/ 7321 h 14390"/>
                <a:gd name="connsiteX1" fmla="*/ 12594 w 14460"/>
                <a:gd name="connsiteY1" fmla="*/ 8 h 14390"/>
                <a:gd name="connsiteX2" fmla="*/ 10 w 14460"/>
                <a:gd name="connsiteY2" fmla="*/ 13129 h 14390"/>
                <a:gd name="connsiteX3" fmla="*/ 11411 w 14460"/>
                <a:gd name="connsiteY3" fmla="*/ 7321 h 14390"/>
              </a:gdLst>
              <a:ahLst/>
              <a:cxnLst>
                <a:cxn ang="0">
                  <a:pos x="connsiteX0" y="connsiteY0"/>
                </a:cxn>
                <a:cxn ang="0">
                  <a:pos x="connsiteX1" y="connsiteY1"/>
                </a:cxn>
                <a:cxn ang="0">
                  <a:pos x="connsiteX2" y="connsiteY2"/>
                </a:cxn>
                <a:cxn ang="0">
                  <a:pos x="connsiteX3" y="connsiteY3"/>
                </a:cxn>
              </a:cxnLst>
              <a:rect l="l" t="t" r="r" b="b"/>
              <a:pathLst>
                <a:path w="14460" h="14390">
                  <a:moveTo>
                    <a:pt x="11411" y="7321"/>
                  </a:moveTo>
                  <a:cubicBezTo>
                    <a:pt x="13992" y="4202"/>
                    <a:pt x="16143" y="-208"/>
                    <a:pt x="12594" y="8"/>
                  </a:cubicBezTo>
                  <a:cubicBezTo>
                    <a:pt x="7324" y="1083"/>
                    <a:pt x="-313" y="9688"/>
                    <a:pt x="10" y="13129"/>
                  </a:cubicBezTo>
                  <a:cubicBezTo>
                    <a:pt x="225" y="16356"/>
                    <a:pt x="6786" y="13022"/>
                    <a:pt x="11411" y="73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5" name="任意多边形: 形状 1732">
              <a:extLst>
                <a:ext uri="{FF2B5EF4-FFF2-40B4-BE49-F238E27FC236}">
                  <a16:creationId xmlns:a16="http://schemas.microsoft.com/office/drawing/2014/main" xmlns="" id="{55C27D4D-9248-43EF-B47C-3D3B0CF2BACB}"/>
                </a:ext>
              </a:extLst>
            </p:cNvPr>
            <p:cNvSpPr/>
            <p:nvPr/>
          </p:nvSpPr>
          <p:spPr>
            <a:xfrm>
              <a:off x="2205793" y="5784261"/>
              <a:ext cx="60684" cy="60942"/>
            </a:xfrm>
            <a:custGeom>
              <a:avLst/>
              <a:gdLst>
                <a:gd name="connsiteX0" fmla="*/ 10649 w 14361"/>
                <a:gd name="connsiteY0" fmla="*/ 7322 h 14422"/>
                <a:gd name="connsiteX1" fmla="*/ 11294 w 14361"/>
                <a:gd name="connsiteY1" fmla="*/ 6569 h 14422"/>
                <a:gd name="connsiteX2" fmla="*/ 13015 w 14361"/>
                <a:gd name="connsiteY2" fmla="*/ 8 h 14422"/>
                <a:gd name="connsiteX3" fmla="*/ 1 w 14361"/>
                <a:gd name="connsiteY3" fmla="*/ 13560 h 14422"/>
                <a:gd name="connsiteX4" fmla="*/ 10649 w 14361"/>
                <a:gd name="connsiteY4" fmla="*/ 7322 h 14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61" h="14422">
                  <a:moveTo>
                    <a:pt x="10649" y="7322"/>
                  </a:moveTo>
                  <a:cubicBezTo>
                    <a:pt x="10864" y="7107"/>
                    <a:pt x="11079" y="6784"/>
                    <a:pt x="11294" y="6569"/>
                  </a:cubicBezTo>
                  <a:cubicBezTo>
                    <a:pt x="13553" y="3773"/>
                    <a:pt x="15919" y="-207"/>
                    <a:pt x="13015" y="8"/>
                  </a:cubicBezTo>
                  <a:cubicBezTo>
                    <a:pt x="8175" y="1191"/>
                    <a:pt x="-107" y="10549"/>
                    <a:pt x="1" y="13560"/>
                  </a:cubicBezTo>
                  <a:cubicBezTo>
                    <a:pt x="109" y="16142"/>
                    <a:pt x="6024" y="12592"/>
                    <a:pt x="10649" y="73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6" name="任意多边形: 形状 1733">
              <a:extLst>
                <a:ext uri="{FF2B5EF4-FFF2-40B4-BE49-F238E27FC236}">
                  <a16:creationId xmlns:a16="http://schemas.microsoft.com/office/drawing/2014/main" xmlns="" id="{B79C6D69-B6C4-4837-BCF7-E446F23D02A9}"/>
                </a:ext>
              </a:extLst>
            </p:cNvPr>
            <p:cNvSpPr/>
            <p:nvPr/>
          </p:nvSpPr>
          <p:spPr>
            <a:xfrm>
              <a:off x="2329413" y="5760627"/>
              <a:ext cx="60206" cy="61880"/>
            </a:xfrm>
            <a:custGeom>
              <a:avLst/>
              <a:gdLst>
                <a:gd name="connsiteX0" fmla="*/ 13338 w 14248"/>
                <a:gd name="connsiteY0" fmla="*/ 8 h 14644"/>
                <a:gd name="connsiteX1" fmla="*/ 1 w 14248"/>
                <a:gd name="connsiteY1" fmla="*/ 14098 h 14644"/>
                <a:gd name="connsiteX2" fmla="*/ 9896 w 14248"/>
                <a:gd name="connsiteY2" fmla="*/ 7430 h 14644"/>
                <a:gd name="connsiteX3" fmla="*/ 9896 w 14248"/>
                <a:gd name="connsiteY3" fmla="*/ 7430 h 14644"/>
                <a:gd name="connsiteX4" fmla="*/ 11187 w 14248"/>
                <a:gd name="connsiteY4" fmla="*/ 5924 h 14644"/>
                <a:gd name="connsiteX5" fmla="*/ 13338 w 14248"/>
                <a:gd name="connsiteY5" fmla="*/ 8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48" h="14644">
                  <a:moveTo>
                    <a:pt x="13338" y="8"/>
                  </a:moveTo>
                  <a:cubicBezTo>
                    <a:pt x="9036" y="1299"/>
                    <a:pt x="-107" y="11409"/>
                    <a:pt x="1" y="14098"/>
                  </a:cubicBezTo>
                  <a:cubicBezTo>
                    <a:pt x="108" y="16034"/>
                    <a:pt x="5271" y="12592"/>
                    <a:pt x="9896" y="7430"/>
                  </a:cubicBezTo>
                  <a:lnTo>
                    <a:pt x="9896" y="7430"/>
                  </a:lnTo>
                  <a:cubicBezTo>
                    <a:pt x="10326" y="7000"/>
                    <a:pt x="10757" y="6354"/>
                    <a:pt x="11187" y="5924"/>
                  </a:cubicBezTo>
                  <a:cubicBezTo>
                    <a:pt x="12908" y="3773"/>
                    <a:pt x="15704" y="-207"/>
                    <a:pt x="13338"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7" name="任意多边形: 形状 1734">
              <a:extLst>
                <a:ext uri="{FF2B5EF4-FFF2-40B4-BE49-F238E27FC236}">
                  <a16:creationId xmlns:a16="http://schemas.microsoft.com/office/drawing/2014/main" xmlns="" id="{D9F69243-81E8-496D-AA1A-13D0BC3AC336}"/>
                </a:ext>
              </a:extLst>
            </p:cNvPr>
            <p:cNvSpPr/>
            <p:nvPr/>
          </p:nvSpPr>
          <p:spPr>
            <a:xfrm>
              <a:off x="2430764" y="5736529"/>
              <a:ext cx="59805" cy="62425"/>
            </a:xfrm>
            <a:custGeom>
              <a:avLst/>
              <a:gdLst>
                <a:gd name="connsiteX0" fmla="*/ 9143 w 14153"/>
                <a:gd name="connsiteY0" fmla="*/ 7433 h 14773"/>
                <a:gd name="connsiteX1" fmla="*/ 12155 w 14153"/>
                <a:gd name="connsiteY1" fmla="*/ 3884 h 14773"/>
                <a:gd name="connsiteX2" fmla="*/ 13553 w 14153"/>
                <a:gd name="connsiteY2" fmla="*/ 12 h 14773"/>
                <a:gd name="connsiteX3" fmla="*/ 1 w 14153"/>
                <a:gd name="connsiteY3" fmla="*/ 14424 h 14773"/>
                <a:gd name="connsiteX4" fmla="*/ 9143 w 14153"/>
                <a:gd name="connsiteY4" fmla="*/ 7433 h 14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3" h="14773">
                  <a:moveTo>
                    <a:pt x="9143" y="7433"/>
                  </a:moveTo>
                  <a:cubicBezTo>
                    <a:pt x="9681" y="6895"/>
                    <a:pt x="10972" y="5390"/>
                    <a:pt x="12155" y="3884"/>
                  </a:cubicBezTo>
                  <a:cubicBezTo>
                    <a:pt x="13123" y="2593"/>
                    <a:pt x="15166" y="-203"/>
                    <a:pt x="13553" y="12"/>
                  </a:cubicBezTo>
                  <a:cubicBezTo>
                    <a:pt x="9896" y="1302"/>
                    <a:pt x="-107" y="12381"/>
                    <a:pt x="1" y="14424"/>
                  </a:cubicBezTo>
                  <a:cubicBezTo>
                    <a:pt x="1" y="15930"/>
                    <a:pt x="4626" y="12381"/>
                    <a:pt x="9143" y="743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8" name="任意多边形: 形状 1735">
              <a:extLst>
                <a:ext uri="{FF2B5EF4-FFF2-40B4-BE49-F238E27FC236}">
                  <a16:creationId xmlns:a16="http://schemas.microsoft.com/office/drawing/2014/main" xmlns="" id="{AAD4A686-0E3F-49D0-AF67-75EF9C4E7F70}"/>
                </a:ext>
              </a:extLst>
            </p:cNvPr>
            <p:cNvSpPr/>
            <p:nvPr/>
          </p:nvSpPr>
          <p:spPr>
            <a:xfrm>
              <a:off x="2508912" y="5712147"/>
              <a:ext cx="59602" cy="63126"/>
            </a:xfrm>
            <a:custGeom>
              <a:avLst/>
              <a:gdLst>
                <a:gd name="connsiteX0" fmla="*/ 13774 w 14105"/>
                <a:gd name="connsiteY0" fmla="*/ 81 h 14939"/>
                <a:gd name="connsiteX1" fmla="*/ 7 w 14105"/>
                <a:gd name="connsiteY1" fmla="*/ 14923 h 14939"/>
                <a:gd name="connsiteX2" fmla="*/ 8396 w 14105"/>
                <a:gd name="connsiteY2" fmla="*/ 7610 h 14939"/>
                <a:gd name="connsiteX3" fmla="*/ 14097 w 14105"/>
                <a:gd name="connsiteY3" fmla="*/ 81 h 14939"/>
                <a:gd name="connsiteX4" fmla="*/ 13774 w 14105"/>
                <a:gd name="connsiteY4" fmla="*/ 81 h 14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5" h="14939">
                  <a:moveTo>
                    <a:pt x="13774" y="81"/>
                  </a:moveTo>
                  <a:cubicBezTo>
                    <a:pt x="10978" y="1371"/>
                    <a:pt x="-316" y="13633"/>
                    <a:pt x="7" y="14923"/>
                  </a:cubicBezTo>
                  <a:cubicBezTo>
                    <a:pt x="760" y="15246"/>
                    <a:pt x="5385" y="10729"/>
                    <a:pt x="8396" y="7610"/>
                  </a:cubicBezTo>
                  <a:cubicBezTo>
                    <a:pt x="10440" y="5351"/>
                    <a:pt x="14312" y="941"/>
                    <a:pt x="14097" y="81"/>
                  </a:cubicBezTo>
                  <a:cubicBezTo>
                    <a:pt x="13881" y="-27"/>
                    <a:pt x="13774" y="-27"/>
                    <a:pt x="13774"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9" name="任意多边形: 形状 1736">
              <a:extLst>
                <a:ext uri="{FF2B5EF4-FFF2-40B4-BE49-F238E27FC236}">
                  <a16:creationId xmlns:a16="http://schemas.microsoft.com/office/drawing/2014/main" xmlns="" id="{B82B082F-3523-4395-BF4A-6909D91FE722}"/>
                </a:ext>
              </a:extLst>
            </p:cNvPr>
            <p:cNvSpPr/>
            <p:nvPr/>
          </p:nvSpPr>
          <p:spPr>
            <a:xfrm>
              <a:off x="2563025" y="5687490"/>
              <a:ext cx="59082" cy="63625"/>
            </a:xfrm>
            <a:custGeom>
              <a:avLst/>
              <a:gdLst>
                <a:gd name="connsiteX0" fmla="*/ 0 w 13982"/>
                <a:gd name="connsiteY0" fmla="*/ 15058 h 15057"/>
                <a:gd name="connsiteX1" fmla="*/ 7529 w 13982"/>
                <a:gd name="connsiteY1" fmla="*/ 7636 h 15057"/>
                <a:gd name="connsiteX2" fmla="*/ 13982 w 13982"/>
                <a:gd name="connsiteY2" fmla="*/ 0 h 15057"/>
                <a:gd name="connsiteX3" fmla="*/ 13875 w 13982"/>
                <a:gd name="connsiteY3" fmla="*/ 0 h 15057"/>
                <a:gd name="connsiteX4" fmla="*/ 0 w 13982"/>
                <a:gd name="connsiteY4" fmla="*/ 15058 h 15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82" h="15057">
                  <a:moveTo>
                    <a:pt x="0" y="15058"/>
                  </a:moveTo>
                  <a:cubicBezTo>
                    <a:pt x="645" y="14735"/>
                    <a:pt x="4840" y="10540"/>
                    <a:pt x="7529" y="7636"/>
                  </a:cubicBezTo>
                  <a:cubicBezTo>
                    <a:pt x="7744" y="7314"/>
                    <a:pt x="13875" y="860"/>
                    <a:pt x="13982" y="0"/>
                  </a:cubicBezTo>
                  <a:cubicBezTo>
                    <a:pt x="13982" y="0"/>
                    <a:pt x="13875" y="0"/>
                    <a:pt x="13875" y="0"/>
                  </a:cubicBezTo>
                  <a:cubicBezTo>
                    <a:pt x="12369" y="1076"/>
                    <a:pt x="107" y="13982"/>
                    <a:pt x="0" y="1505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3" name="任意多边形: 形状 1750">
              <a:extLst>
                <a:ext uri="{FF2B5EF4-FFF2-40B4-BE49-F238E27FC236}">
                  <a16:creationId xmlns:a16="http://schemas.microsoft.com/office/drawing/2014/main" xmlns="" id="{92BD0FDA-CCBA-4445-B127-62D08F2FB369}"/>
                </a:ext>
              </a:extLst>
            </p:cNvPr>
            <p:cNvSpPr/>
            <p:nvPr/>
          </p:nvSpPr>
          <p:spPr>
            <a:xfrm>
              <a:off x="174259" y="6057446"/>
              <a:ext cx="60029" cy="53036"/>
            </a:xfrm>
            <a:custGeom>
              <a:avLst/>
              <a:gdLst>
                <a:gd name="connsiteX0" fmla="*/ 14192 w 14206"/>
                <a:gd name="connsiteY0" fmla="*/ 6884 h 12551"/>
                <a:gd name="connsiteX1" fmla="*/ 6771 w 14206"/>
                <a:gd name="connsiteY1" fmla="*/ 0 h 12551"/>
                <a:gd name="connsiteX2" fmla="*/ 1393 w 14206"/>
                <a:gd name="connsiteY2" fmla="*/ 10003 h 12551"/>
                <a:gd name="connsiteX3" fmla="*/ 14192 w 14206"/>
                <a:gd name="connsiteY3" fmla="*/ 6884 h 12551"/>
              </a:gdLst>
              <a:ahLst/>
              <a:cxnLst>
                <a:cxn ang="0">
                  <a:pos x="connsiteX0" y="connsiteY0"/>
                </a:cxn>
                <a:cxn ang="0">
                  <a:pos x="connsiteX1" y="connsiteY1"/>
                </a:cxn>
                <a:cxn ang="0">
                  <a:pos x="connsiteX2" y="connsiteY2"/>
                </a:cxn>
                <a:cxn ang="0">
                  <a:pos x="connsiteX3" y="connsiteY3"/>
                </a:cxn>
              </a:cxnLst>
              <a:rect l="l" t="t" r="r" b="b"/>
              <a:pathLst>
                <a:path w="14206" h="12551">
                  <a:moveTo>
                    <a:pt x="14192" y="6884"/>
                  </a:moveTo>
                  <a:cubicBezTo>
                    <a:pt x="14407" y="4087"/>
                    <a:pt x="12256" y="107"/>
                    <a:pt x="6771" y="0"/>
                  </a:cubicBezTo>
                  <a:cubicBezTo>
                    <a:pt x="533" y="430"/>
                    <a:pt x="-1726" y="6131"/>
                    <a:pt x="1393" y="10003"/>
                  </a:cubicBezTo>
                  <a:cubicBezTo>
                    <a:pt x="5373" y="14628"/>
                    <a:pt x="13654" y="12584"/>
                    <a:pt x="14192" y="6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4" name="任意多边形: 形状 1751">
              <a:extLst>
                <a:ext uri="{FF2B5EF4-FFF2-40B4-BE49-F238E27FC236}">
                  <a16:creationId xmlns:a16="http://schemas.microsoft.com/office/drawing/2014/main" xmlns="" id="{35E9CA5E-C3C8-4C63-919D-AA55AFC28669}"/>
                </a:ext>
              </a:extLst>
            </p:cNvPr>
            <p:cNvSpPr/>
            <p:nvPr/>
          </p:nvSpPr>
          <p:spPr>
            <a:xfrm>
              <a:off x="404520" y="6052447"/>
              <a:ext cx="60092" cy="53010"/>
            </a:xfrm>
            <a:custGeom>
              <a:avLst/>
              <a:gdLst>
                <a:gd name="connsiteX0" fmla="*/ 14124 w 14221"/>
                <a:gd name="connsiteY0" fmla="*/ 6776 h 12545"/>
                <a:gd name="connsiteX1" fmla="*/ 7563 w 14221"/>
                <a:gd name="connsiteY1" fmla="*/ 0 h 12545"/>
                <a:gd name="connsiteX2" fmla="*/ 1002 w 14221"/>
                <a:gd name="connsiteY2" fmla="*/ 10003 h 12545"/>
                <a:gd name="connsiteX3" fmla="*/ 14124 w 14221"/>
                <a:gd name="connsiteY3" fmla="*/ 6776 h 12545"/>
              </a:gdLst>
              <a:ahLst/>
              <a:cxnLst>
                <a:cxn ang="0">
                  <a:pos x="connsiteX0" y="connsiteY0"/>
                </a:cxn>
                <a:cxn ang="0">
                  <a:pos x="connsiteX1" y="connsiteY1"/>
                </a:cxn>
                <a:cxn ang="0">
                  <a:pos x="connsiteX2" y="connsiteY2"/>
                </a:cxn>
                <a:cxn ang="0">
                  <a:pos x="connsiteX3" y="connsiteY3"/>
                </a:cxn>
              </a:cxnLst>
              <a:rect l="l" t="t" r="r" b="b"/>
              <a:pathLst>
                <a:path w="14221" h="12545">
                  <a:moveTo>
                    <a:pt x="14124" y="6776"/>
                  </a:moveTo>
                  <a:cubicBezTo>
                    <a:pt x="14661" y="3980"/>
                    <a:pt x="13048" y="0"/>
                    <a:pt x="7563" y="0"/>
                  </a:cubicBezTo>
                  <a:cubicBezTo>
                    <a:pt x="1217" y="430"/>
                    <a:pt x="-1687" y="6238"/>
                    <a:pt x="1002" y="10003"/>
                  </a:cubicBezTo>
                  <a:cubicBezTo>
                    <a:pt x="4336" y="14628"/>
                    <a:pt x="12940" y="12584"/>
                    <a:pt x="14124" y="67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5" name="任意多边形: 形状 1752">
              <a:extLst>
                <a:ext uri="{FF2B5EF4-FFF2-40B4-BE49-F238E27FC236}">
                  <a16:creationId xmlns:a16="http://schemas.microsoft.com/office/drawing/2014/main" xmlns="" id="{17463F5A-344A-45FE-B312-08A4F0ABA781}"/>
                </a:ext>
              </a:extLst>
            </p:cNvPr>
            <p:cNvSpPr/>
            <p:nvPr/>
          </p:nvSpPr>
          <p:spPr>
            <a:xfrm>
              <a:off x="634389" y="6044266"/>
              <a:ext cx="60447" cy="53796"/>
            </a:xfrm>
            <a:custGeom>
              <a:avLst/>
              <a:gdLst>
                <a:gd name="connsiteX0" fmla="*/ 14041 w 14305"/>
                <a:gd name="connsiteY0" fmla="*/ 6776 h 12731"/>
                <a:gd name="connsiteX1" fmla="*/ 8448 w 14305"/>
                <a:gd name="connsiteY1" fmla="*/ 0 h 12731"/>
                <a:gd name="connsiteX2" fmla="*/ 381 w 14305"/>
                <a:gd name="connsiteY2" fmla="*/ 9680 h 12731"/>
                <a:gd name="connsiteX3" fmla="*/ 14041 w 14305"/>
                <a:gd name="connsiteY3" fmla="*/ 6776 h 12731"/>
              </a:gdLst>
              <a:ahLst/>
              <a:cxnLst>
                <a:cxn ang="0">
                  <a:pos x="connsiteX0" y="connsiteY0"/>
                </a:cxn>
                <a:cxn ang="0">
                  <a:pos x="connsiteX1" y="connsiteY1"/>
                </a:cxn>
                <a:cxn ang="0">
                  <a:pos x="connsiteX2" y="connsiteY2"/>
                </a:cxn>
                <a:cxn ang="0">
                  <a:pos x="connsiteX3" y="connsiteY3"/>
                </a:cxn>
              </a:cxnLst>
              <a:rect l="l" t="t" r="r" b="b"/>
              <a:pathLst>
                <a:path w="14305" h="12731">
                  <a:moveTo>
                    <a:pt x="14041" y="6776"/>
                  </a:moveTo>
                  <a:cubicBezTo>
                    <a:pt x="14901" y="3980"/>
                    <a:pt x="13826" y="0"/>
                    <a:pt x="8448" y="0"/>
                  </a:cubicBezTo>
                  <a:cubicBezTo>
                    <a:pt x="1887" y="538"/>
                    <a:pt x="-1125" y="6238"/>
                    <a:pt x="381" y="9680"/>
                  </a:cubicBezTo>
                  <a:cubicBezTo>
                    <a:pt x="2640" y="14950"/>
                    <a:pt x="11997" y="13014"/>
                    <a:pt x="14041" y="67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6" name="任意多边形: 形状 1753">
              <a:extLst>
                <a:ext uri="{FF2B5EF4-FFF2-40B4-BE49-F238E27FC236}">
                  <a16:creationId xmlns:a16="http://schemas.microsoft.com/office/drawing/2014/main" xmlns="" id="{706BA0A7-414E-49B3-A934-D31DF4E393CE}"/>
                </a:ext>
              </a:extLst>
            </p:cNvPr>
            <p:cNvSpPr/>
            <p:nvPr/>
          </p:nvSpPr>
          <p:spPr>
            <a:xfrm>
              <a:off x="861629" y="6034264"/>
              <a:ext cx="61457" cy="53610"/>
            </a:xfrm>
            <a:custGeom>
              <a:avLst/>
              <a:gdLst>
                <a:gd name="connsiteX0" fmla="*/ 9308 w 14544"/>
                <a:gd name="connsiteY0" fmla="*/ 0 h 12687"/>
                <a:gd name="connsiteX1" fmla="*/ 381 w 14544"/>
                <a:gd name="connsiteY1" fmla="*/ 10218 h 12687"/>
                <a:gd name="connsiteX2" fmla="*/ 14041 w 14544"/>
                <a:gd name="connsiteY2" fmla="*/ 6669 h 12687"/>
                <a:gd name="connsiteX3" fmla="*/ 9308 w 14544"/>
                <a:gd name="connsiteY3" fmla="*/ 0 h 12687"/>
              </a:gdLst>
              <a:ahLst/>
              <a:cxnLst>
                <a:cxn ang="0">
                  <a:pos x="connsiteX0" y="connsiteY0"/>
                </a:cxn>
                <a:cxn ang="0">
                  <a:pos x="connsiteX1" y="connsiteY1"/>
                </a:cxn>
                <a:cxn ang="0">
                  <a:pos x="connsiteX2" y="connsiteY2"/>
                </a:cxn>
                <a:cxn ang="0">
                  <a:pos x="connsiteX3" y="connsiteY3"/>
                </a:cxn>
              </a:cxnLst>
              <a:rect l="l" t="t" r="r" b="b"/>
              <a:pathLst>
                <a:path w="14544" h="12687">
                  <a:moveTo>
                    <a:pt x="9308" y="0"/>
                  </a:moveTo>
                  <a:cubicBezTo>
                    <a:pt x="2963" y="645"/>
                    <a:pt x="-1340" y="6561"/>
                    <a:pt x="381" y="10218"/>
                  </a:cubicBezTo>
                  <a:cubicBezTo>
                    <a:pt x="2532" y="14843"/>
                    <a:pt x="11460" y="12584"/>
                    <a:pt x="14041" y="6669"/>
                  </a:cubicBezTo>
                  <a:cubicBezTo>
                    <a:pt x="15224" y="3980"/>
                    <a:pt x="14579" y="0"/>
                    <a:pt x="93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7" name="任意多边形: 形状 1754">
              <a:extLst>
                <a:ext uri="{FF2B5EF4-FFF2-40B4-BE49-F238E27FC236}">
                  <a16:creationId xmlns:a16="http://schemas.microsoft.com/office/drawing/2014/main" xmlns="" id="{CBDDF817-E6D5-4EE2-BE6A-CB94376D58C5}"/>
                </a:ext>
              </a:extLst>
            </p:cNvPr>
            <p:cNvSpPr/>
            <p:nvPr/>
          </p:nvSpPr>
          <p:spPr>
            <a:xfrm>
              <a:off x="1085269" y="6021985"/>
              <a:ext cx="62395" cy="54392"/>
            </a:xfrm>
            <a:custGeom>
              <a:avLst/>
              <a:gdLst>
                <a:gd name="connsiteX0" fmla="*/ 10161 w 14766"/>
                <a:gd name="connsiteY0" fmla="*/ 2 h 12872"/>
                <a:gd name="connsiteX1" fmla="*/ 158 w 14766"/>
                <a:gd name="connsiteY1" fmla="*/ 10435 h 12872"/>
                <a:gd name="connsiteX2" fmla="*/ 13926 w 14766"/>
                <a:gd name="connsiteY2" fmla="*/ 6778 h 12872"/>
                <a:gd name="connsiteX3" fmla="*/ 13926 w 14766"/>
                <a:gd name="connsiteY3" fmla="*/ 6778 h 12872"/>
                <a:gd name="connsiteX4" fmla="*/ 10161 w 14766"/>
                <a:gd name="connsiteY4" fmla="*/ 2 h 12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6" h="12872">
                  <a:moveTo>
                    <a:pt x="10161" y="2"/>
                  </a:moveTo>
                  <a:cubicBezTo>
                    <a:pt x="3600" y="755"/>
                    <a:pt x="-917" y="6993"/>
                    <a:pt x="158" y="10435"/>
                  </a:cubicBezTo>
                  <a:cubicBezTo>
                    <a:pt x="1557" y="15060"/>
                    <a:pt x="10591" y="12694"/>
                    <a:pt x="13926" y="6778"/>
                  </a:cubicBezTo>
                  <a:lnTo>
                    <a:pt x="13926" y="6778"/>
                  </a:lnTo>
                  <a:cubicBezTo>
                    <a:pt x="15431" y="3874"/>
                    <a:pt x="15324" y="-106"/>
                    <a:pt x="10161"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8" name="任意多边形: 形状 1755">
              <a:extLst>
                <a:ext uri="{FF2B5EF4-FFF2-40B4-BE49-F238E27FC236}">
                  <a16:creationId xmlns:a16="http://schemas.microsoft.com/office/drawing/2014/main" xmlns="" id="{259ACFCE-241A-4801-92A6-C71D8718310D}"/>
                </a:ext>
              </a:extLst>
            </p:cNvPr>
            <p:cNvSpPr/>
            <p:nvPr/>
          </p:nvSpPr>
          <p:spPr>
            <a:xfrm>
              <a:off x="1302566" y="6006988"/>
              <a:ext cx="63439" cy="54692"/>
            </a:xfrm>
            <a:custGeom>
              <a:avLst/>
              <a:gdLst>
                <a:gd name="connsiteX0" fmla="*/ 39 w 15013"/>
                <a:gd name="connsiteY0" fmla="*/ 10543 h 12943"/>
                <a:gd name="connsiteX1" fmla="*/ 13698 w 15013"/>
                <a:gd name="connsiteY1" fmla="*/ 6671 h 12943"/>
                <a:gd name="connsiteX2" fmla="*/ 13698 w 15013"/>
                <a:gd name="connsiteY2" fmla="*/ 6671 h 12943"/>
                <a:gd name="connsiteX3" fmla="*/ 11009 w 15013"/>
                <a:gd name="connsiteY3" fmla="*/ 2 h 12943"/>
                <a:gd name="connsiteX4" fmla="*/ 39 w 15013"/>
                <a:gd name="connsiteY4" fmla="*/ 10543 h 12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12943">
                  <a:moveTo>
                    <a:pt x="39" y="10543"/>
                  </a:moveTo>
                  <a:cubicBezTo>
                    <a:pt x="791" y="15167"/>
                    <a:pt x="9719" y="12694"/>
                    <a:pt x="13698" y="6671"/>
                  </a:cubicBezTo>
                  <a:lnTo>
                    <a:pt x="13698" y="6671"/>
                  </a:lnTo>
                  <a:cubicBezTo>
                    <a:pt x="15634" y="3767"/>
                    <a:pt x="15957" y="-105"/>
                    <a:pt x="11009" y="2"/>
                  </a:cubicBezTo>
                  <a:cubicBezTo>
                    <a:pt x="4663" y="755"/>
                    <a:pt x="-499" y="7101"/>
                    <a:pt x="39" y="105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9" name="任意多边形: 形状 1756">
              <a:extLst>
                <a:ext uri="{FF2B5EF4-FFF2-40B4-BE49-F238E27FC236}">
                  <a16:creationId xmlns:a16="http://schemas.microsoft.com/office/drawing/2014/main" xmlns="" id="{2D089206-14A4-4FF0-A9C5-B5E377B498C3}"/>
                </a:ext>
              </a:extLst>
            </p:cNvPr>
            <p:cNvSpPr/>
            <p:nvPr/>
          </p:nvSpPr>
          <p:spPr>
            <a:xfrm>
              <a:off x="1510293" y="5989718"/>
              <a:ext cx="62919" cy="55017"/>
            </a:xfrm>
            <a:custGeom>
              <a:avLst/>
              <a:gdLst>
                <a:gd name="connsiteX0" fmla="*/ 11649 w 14890"/>
                <a:gd name="connsiteY0" fmla="*/ 2 h 13020"/>
                <a:gd name="connsiteX1" fmla="*/ 32 w 14890"/>
                <a:gd name="connsiteY1" fmla="*/ 11080 h 13020"/>
                <a:gd name="connsiteX2" fmla="*/ 13047 w 14890"/>
                <a:gd name="connsiteY2" fmla="*/ 6671 h 13020"/>
                <a:gd name="connsiteX3" fmla="*/ 13047 w 14890"/>
                <a:gd name="connsiteY3" fmla="*/ 6671 h 13020"/>
                <a:gd name="connsiteX4" fmla="*/ 11649 w 14890"/>
                <a:gd name="connsiteY4" fmla="*/ 2 h 13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90" h="13020">
                  <a:moveTo>
                    <a:pt x="11649" y="2"/>
                  </a:moveTo>
                  <a:cubicBezTo>
                    <a:pt x="5733" y="863"/>
                    <a:pt x="-505" y="7531"/>
                    <a:pt x="32" y="11080"/>
                  </a:cubicBezTo>
                  <a:cubicBezTo>
                    <a:pt x="678" y="15168"/>
                    <a:pt x="8745" y="12371"/>
                    <a:pt x="13047" y="6671"/>
                  </a:cubicBezTo>
                  <a:lnTo>
                    <a:pt x="13047" y="6671"/>
                  </a:lnTo>
                  <a:cubicBezTo>
                    <a:pt x="15198" y="3874"/>
                    <a:pt x="16273" y="-105"/>
                    <a:pt x="1164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0" name="任意多边形: 形状 1757">
              <a:extLst>
                <a:ext uri="{FF2B5EF4-FFF2-40B4-BE49-F238E27FC236}">
                  <a16:creationId xmlns:a16="http://schemas.microsoft.com/office/drawing/2014/main" xmlns="" id="{42C0A9D2-6C80-419D-AA6D-5CBECC6D879A}"/>
                </a:ext>
              </a:extLst>
            </p:cNvPr>
            <p:cNvSpPr/>
            <p:nvPr/>
          </p:nvSpPr>
          <p:spPr>
            <a:xfrm>
              <a:off x="1699418" y="5971083"/>
              <a:ext cx="62176" cy="55824"/>
            </a:xfrm>
            <a:custGeom>
              <a:avLst/>
              <a:gdLst>
                <a:gd name="connsiteX0" fmla="*/ 19 w 14714"/>
                <a:gd name="connsiteY0" fmla="*/ 11726 h 13211"/>
                <a:gd name="connsiteX1" fmla="*/ 12280 w 14714"/>
                <a:gd name="connsiteY1" fmla="*/ 6778 h 13211"/>
                <a:gd name="connsiteX2" fmla="*/ 12173 w 14714"/>
                <a:gd name="connsiteY2" fmla="*/ 2 h 13211"/>
                <a:gd name="connsiteX3" fmla="*/ 19 w 14714"/>
                <a:gd name="connsiteY3" fmla="*/ 11726 h 13211"/>
              </a:gdLst>
              <a:ahLst/>
              <a:cxnLst>
                <a:cxn ang="0">
                  <a:pos x="connsiteX0" y="connsiteY0"/>
                </a:cxn>
                <a:cxn ang="0">
                  <a:pos x="connsiteX1" y="connsiteY1"/>
                </a:cxn>
                <a:cxn ang="0">
                  <a:pos x="connsiteX2" y="connsiteY2"/>
                </a:cxn>
                <a:cxn ang="0">
                  <a:pos x="connsiteX3" y="connsiteY3"/>
                </a:cxn>
              </a:cxnLst>
              <a:rect l="l" t="t" r="r" b="b"/>
              <a:pathLst>
                <a:path w="14714" h="13211">
                  <a:moveTo>
                    <a:pt x="19" y="11726"/>
                  </a:moveTo>
                  <a:cubicBezTo>
                    <a:pt x="449" y="15167"/>
                    <a:pt x="7763" y="12263"/>
                    <a:pt x="12280" y="6778"/>
                  </a:cubicBezTo>
                  <a:cubicBezTo>
                    <a:pt x="14754" y="3874"/>
                    <a:pt x="16260" y="-105"/>
                    <a:pt x="12173" y="2"/>
                  </a:cubicBezTo>
                  <a:cubicBezTo>
                    <a:pt x="6580" y="970"/>
                    <a:pt x="-411" y="8284"/>
                    <a:pt x="19" y="117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1" name="任意多边形: 形状 1758">
              <a:extLst>
                <a:ext uri="{FF2B5EF4-FFF2-40B4-BE49-F238E27FC236}">
                  <a16:creationId xmlns:a16="http://schemas.microsoft.com/office/drawing/2014/main" xmlns="" id="{633B6487-4487-403D-9FA5-A2D68DA61126}"/>
                </a:ext>
              </a:extLst>
            </p:cNvPr>
            <p:cNvSpPr/>
            <p:nvPr/>
          </p:nvSpPr>
          <p:spPr>
            <a:xfrm>
              <a:off x="1868095" y="5951514"/>
              <a:ext cx="62108" cy="56167"/>
            </a:xfrm>
            <a:custGeom>
              <a:avLst/>
              <a:gdLst>
                <a:gd name="connsiteX0" fmla="*/ 12804 w 14698"/>
                <a:gd name="connsiteY0" fmla="*/ 8 h 13292"/>
                <a:gd name="connsiteX1" fmla="*/ 4 w 14698"/>
                <a:gd name="connsiteY1" fmla="*/ 12162 h 13292"/>
                <a:gd name="connsiteX2" fmla="*/ 11620 w 14698"/>
                <a:gd name="connsiteY2" fmla="*/ 6784 h 13292"/>
                <a:gd name="connsiteX3" fmla="*/ 12804 w 14698"/>
                <a:gd name="connsiteY3" fmla="*/ 8 h 13292"/>
              </a:gdLst>
              <a:ahLst/>
              <a:cxnLst>
                <a:cxn ang="0">
                  <a:pos x="connsiteX0" y="connsiteY0"/>
                </a:cxn>
                <a:cxn ang="0">
                  <a:pos x="connsiteX1" y="connsiteY1"/>
                </a:cxn>
                <a:cxn ang="0">
                  <a:pos x="connsiteX2" y="connsiteY2"/>
                </a:cxn>
                <a:cxn ang="0">
                  <a:pos x="connsiteX3" y="connsiteY3"/>
                </a:cxn>
              </a:cxnLst>
              <a:rect l="l" t="t" r="r" b="b"/>
              <a:pathLst>
                <a:path w="14698" h="13292">
                  <a:moveTo>
                    <a:pt x="12804" y="8"/>
                  </a:moveTo>
                  <a:cubicBezTo>
                    <a:pt x="7426" y="976"/>
                    <a:pt x="-211" y="8935"/>
                    <a:pt x="4" y="12162"/>
                  </a:cubicBezTo>
                  <a:cubicBezTo>
                    <a:pt x="220" y="15066"/>
                    <a:pt x="6888" y="12054"/>
                    <a:pt x="11620" y="6784"/>
                  </a:cubicBezTo>
                  <a:cubicBezTo>
                    <a:pt x="14309" y="3880"/>
                    <a:pt x="16353" y="-207"/>
                    <a:pt x="12804"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2" name="任意多边形: 形状 1759">
              <a:extLst>
                <a:ext uri="{FF2B5EF4-FFF2-40B4-BE49-F238E27FC236}">
                  <a16:creationId xmlns:a16="http://schemas.microsoft.com/office/drawing/2014/main" xmlns="" id="{EFCBCC84-91BE-4360-B7E8-2BCAF68FEB55}"/>
                </a:ext>
              </a:extLst>
            </p:cNvPr>
            <p:cNvSpPr/>
            <p:nvPr/>
          </p:nvSpPr>
          <p:spPr>
            <a:xfrm>
              <a:off x="2016714" y="5930606"/>
              <a:ext cx="62146" cy="57012"/>
            </a:xfrm>
            <a:custGeom>
              <a:avLst/>
              <a:gdLst>
                <a:gd name="connsiteX0" fmla="*/ 13341 w 14707"/>
                <a:gd name="connsiteY0" fmla="*/ 9 h 13492"/>
                <a:gd name="connsiteX1" fmla="*/ 4 w 14707"/>
                <a:gd name="connsiteY1" fmla="*/ 12700 h 13492"/>
                <a:gd name="connsiteX2" fmla="*/ 10975 w 14707"/>
                <a:gd name="connsiteY2" fmla="*/ 6892 h 13492"/>
                <a:gd name="connsiteX3" fmla="*/ 12158 w 14707"/>
                <a:gd name="connsiteY3" fmla="*/ 5494 h 13492"/>
                <a:gd name="connsiteX4" fmla="*/ 13341 w 14707"/>
                <a:gd name="connsiteY4" fmla="*/ 9 h 13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7" h="13492">
                  <a:moveTo>
                    <a:pt x="13341" y="9"/>
                  </a:moveTo>
                  <a:cubicBezTo>
                    <a:pt x="8393" y="1084"/>
                    <a:pt x="-211" y="9796"/>
                    <a:pt x="4" y="12700"/>
                  </a:cubicBezTo>
                  <a:cubicBezTo>
                    <a:pt x="219" y="15067"/>
                    <a:pt x="6242" y="11840"/>
                    <a:pt x="10975" y="6892"/>
                  </a:cubicBezTo>
                  <a:cubicBezTo>
                    <a:pt x="11405" y="6462"/>
                    <a:pt x="11835" y="5924"/>
                    <a:pt x="12158" y="5494"/>
                  </a:cubicBezTo>
                  <a:cubicBezTo>
                    <a:pt x="13879" y="3558"/>
                    <a:pt x="16245" y="-206"/>
                    <a:pt x="13341" y="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3" name="任意多边形: 形状 1760">
              <a:extLst>
                <a:ext uri="{FF2B5EF4-FFF2-40B4-BE49-F238E27FC236}">
                  <a16:creationId xmlns:a16="http://schemas.microsoft.com/office/drawing/2014/main" xmlns="" id="{05A9A655-413E-4DB1-AF4B-F46556DBC53D}"/>
                </a:ext>
              </a:extLst>
            </p:cNvPr>
            <p:cNvSpPr/>
            <p:nvPr/>
          </p:nvSpPr>
          <p:spPr>
            <a:xfrm>
              <a:off x="2144894" y="5909242"/>
              <a:ext cx="62091" cy="57679"/>
            </a:xfrm>
            <a:custGeom>
              <a:avLst/>
              <a:gdLst>
                <a:gd name="connsiteX0" fmla="*/ 12692 w 14694"/>
                <a:gd name="connsiteY0" fmla="*/ 4205 h 13650"/>
                <a:gd name="connsiteX1" fmla="*/ 13768 w 14694"/>
                <a:gd name="connsiteY1" fmla="*/ 10 h 13650"/>
                <a:gd name="connsiteX2" fmla="*/ 1 w 14694"/>
                <a:gd name="connsiteY2" fmla="*/ 13132 h 13650"/>
                <a:gd name="connsiteX3" fmla="*/ 10326 w 14694"/>
                <a:gd name="connsiteY3" fmla="*/ 6894 h 13650"/>
                <a:gd name="connsiteX4" fmla="*/ 12692 w 14694"/>
                <a:gd name="connsiteY4" fmla="*/ 4205 h 13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4" h="13650">
                  <a:moveTo>
                    <a:pt x="12692" y="4205"/>
                  </a:moveTo>
                  <a:cubicBezTo>
                    <a:pt x="13553" y="3129"/>
                    <a:pt x="16027" y="-205"/>
                    <a:pt x="13768" y="10"/>
                  </a:cubicBezTo>
                  <a:cubicBezTo>
                    <a:pt x="9251" y="1193"/>
                    <a:pt x="-107" y="10658"/>
                    <a:pt x="1" y="13132"/>
                  </a:cubicBezTo>
                  <a:cubicBezTo>
                    <a:pt x="108" y="14960"/>
                    <a:pt x="5486" y="11733"/>
                    <a:pt x="10326" y="6894"/>
                  </a:cubicBezTo>
                  <a:cubicBezTo>
                    <a:pt x="11402" y="5710"/>
                    <a:pt x="12262" y="4742"/>
                    <a:pt x="12692" y="42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4" name="任意多边形: 形状 1761">
              <a:extLst>
                <a:ext uri="{FF2B5EF4-FFF2-40B4-BE49-F238E27FC236}">
                  <a16:creationId xmlns:a16="http://schemas.microsoft.com/office/drawing/2014/main" xmlns="" id="{0D01446F-FCD1-44CE-8FC0-828691B1F572}"/>
                </a:ext>
              </a:extLst>
            </p:cNvPr>
            <p:cNvSpPr/>
            <p:nvPr/>
          </p:nvSpPr>
          <p:spPr>
            <a:xfrm>
              <a:off x="2251687" y="5886935"/>
              <a:ext cx="62345" cy="58098"/>
            </a:xfrm>
            <a:custGeom>
              <a:avLst/>
              <a:gdLst>
                <a:gd name="connsiteX0" fmla="*/ 13233 w 14754"/>
                <a:gd name="connsiteY0" fmla="*/ 3030 h 13749"/>
                <a:gd name="connsiteX1" fmla="*/ 14093 w 14754"/>
                <a:gd name="connsiteY1" fmla="*/ 18 h 13749"/>
                <a:gd name="connsiteX2" fmla="*/ 3 w 14754"/>
                <a:gd name="connsiteY2" fmla="*/ 13463 h 13749"/>
                <a:gd name="connsiteX3" fmla="*/ 9683 w 14754"/>
                <a:gd name="connsiteY3" fmla="*/ 6902 h 13749"/>
                <a:gd name="connsiteX4" fmla="*/ 13233 w 14754"/>
                <a:gd name="connsiteY4" fmla="*/ 3030 h 13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 h="13749">
                  <a:moveTo>
                    <a:pt x="13233" y="3030"/>
                  </a:moveTo>
                  <a:cubicBezTo>
                    <a:pt x="14416" y="1524"/>
                    <a:pt x="15491" y="-197"/>
                    <a:pt x="14093" y="18"/>
                  </a:cubicBezTo>
                  <a:cubicBezTo>
                    <a:pt x="10113" y="1201"/>
                    <a:pt x="-212" y="11527"/>
                    <a:pt x="3" y="13463"/>
                  </a:cubicBezTo>
                  <a:cubicBezTo>
                    <a:pt x="111" y="14753"/>
                    <a:pt x="4951" y="11527"/>
                    <a:pt x="9683" y="6902"/>
                  </a:cubicBezTo>
                  <a:cubicBezTo>
                    <a:pt x="11082" y="5504"/>
                    <a:pt x="12372" y="4105"/>
                    <a:pt x="13233" y="30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5" name="任意多边形: 形状 1762">
              <a:extLst>
                <a:ext uri="{FF2B5EF4-FFF2-40B4-BE49-F238E27FC236}">
                  <a16:creationId xmlns:a16="http://schemas.microsoft.com/office/drawing/2014/main" xmlns="" id="{076B47D9-4ABA-4328-BA03-071CF117D148}"/>
                </a:ext>
              </a:extLst>
            </p:cNvPr>
            <p:cNvSpPr/>
            <p:nvPr/>
          </p:nvSpPr>
          <p:spPr>
            <a:xfrm>
              <a:off x="2337070" y="5863833"/>
              <a:ext cx="62471" cy="58698"/>
            </a:xfrm>
            <a:custGeom>
              <a:avLst/>
              <a:gdLst>
                <a:gd name="connsiteX0" fmla="*/ 18 w 14784"/>
                <a:gd name="connsiteY0" fmla="*/ 13875 h 13891"/>
                <a:gd name="connsiteX1" fmla="*/ 8945 w 14784"/>
                <a:gd name="connsiteY1" fmla="*/ 6991 h 13891"/>
                <a:gd name="connsiteX2" fmla="*/ 14753 w 14784"/>
                <a:gd name="connsiteY2" fmla="*/ 0 h 13891"/>
                <a:gd name="connsiteX3" fmla="*/ 14430 w 14784"/>
                <a:gd name="connsiteY3" fmla="*/ 0 h 13891"/>
                <a:gd name="connsiteX4" fmla="*/ 18 w 14784"/>
                <a:gd name="connsiteY4" fmla="*/ 13875 h 13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4" h="13891">
                  <a:moveTo>
                    <a:pt x="18" y="13875"/>
                  </a:moveTo>
                  <a:cubicBezTo>
                    <a:pt x="986" y="14197"/>
                    <a:pt x="5933" y="9895"/>
                    <a:pt x="8945" y="6991"/>
                  </a:cubicBezTo>
                  <a:cubicBezTo>
                    <a:pt x="11096" y="4948"/>
                    <a:pt x="15183" y="753"/>
                    <a:pt x="14753" y="0"/>
                  </a:cubicBezTo>
                  <a:cubicBezTo>
                    <a:pt x="14645" y="0"/>
                    <a:pt x="14538" y="0"/>
                    <a:pt x="14430" y="0"/>
                  </a:cubicBezTo>
                  <a:cubicBezTo>
                    <a:pt x="11311" y="1291"/>
                    <a:pt x="-520" y="12692"/>
                    <a:pt x="18" y="13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6" name="任意多边形: 形状 1763">
              <a:extLst>
                <a:ext uri="{FF2B5EF4-FFF2-40B4-BE49-F238E27FC236}">
                  <a16:creationId xmlns:a16="http://schemas.microsoft.com/office/drawing/2014/main" xmlns="" id="{A4BC98B9-2CCA-45E2-A8D6-4B15745D4751}"/>
                </a:ext>
              </a:extLst>
            </p:cNvPr>
            <p:cNvSpPr/>
            <p:nvPr/>
          </p:nvSpPr>
          <p:spPr>
            <a:xfrm>
              <a:off x="2400762" y="5840656"/>
              <a:ext cx="62281" cy="59535"/>
            </a:xfrm>
            <a:custGeom>
              <a:avLst/>
              <a:gdLst>
                <a:gd name="connsiteX0" fmla="*/ 14738 w 14739"/>
                <a:gd name="connsiteY0" fmla="*/ 0 h 14089"/>
                <a:gd name="connsiteX1" fmla="*/ 14630 w 14739"/>
                <a:gd name="connsiteY1" fmla="*/ 0 h 14089"/>
                <a:gd name="connsiteX2" fmla="*/ 3 w 14739"/>
                <a:gd name="connsiteY2" fmla="*/ 14090 h 14089"/>
                <a:gd name="connsiteX3" fmla="*/ 8284 w 14739"/>
                <a:gd name="connsiteY3" fmla="*/ 7099 h 14089"/>
                <a:gd name="connsiteX4" fmla="*/ 8284 w 14739"/>
                <a:gd name="connsiteY4" fmla="*/ 7099 h 14089"/>
                <a:gd name="connsiteX5" fmla="*/ 14738 w 14739"/>
                <a:gd name="connsiteY5" fmla="*/ 0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9" h="14089">
                  <a:moveTo>
                    <a:pt x="14738" y="0"/>
                  </a:moveTo>
                  <a:cubicBezTo>
                    <a:pt x="14738" y="0"/>
                    <a:pt x="14630" y="0"/>
                    <a:pt x="14630" y="0"/>
                  </a:cubicBezTo>
                  <a:cubicBezTo>
                    <a:pt x="12802" y="968"/>
                    <a:pt x="-213" y="13014"/>
                    <a:pt x="3" y="14090"/>
                  </a:cubicBezTo>
                  <a:cubicBezTo>
                    <a:pt x="971" y="13875"/>
                    <a:pt x="5595" y="9680"/>
                    <a:pt x="8284" y="7099"/>
                  </a:cubicBezTo>
                  <a:lnTo>
                    <a:pt x="8284" y="7099"/>
                  </a:lnTo>
                  <a:cubicBezTo>
                    <a:pt x="8392" y="6884"/>
                    <a:pt x="14845" y="753"/>
                    <a:pt x="147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7" name="任意多边形: 形状 1764">
              <a:extLst>
                <a:ext uri="{FF2B5EF4-FFF2-40B4-BE49-F238E27FC236}">
                  <a16:creationId xmlns:a16="http://schemas.microsoft.com/office/drawing/2014/main" xmlns="" id="{C5BBDD02-DFDB-42B4-B33A-20258DE7D809}"/>
                </a:ext>
              </a:extLst>
            </p:cNvPr>
            <p:cNvSpPr/>
            <p:nvPr/>
          </p:nvSpPr>
          <p:spPr>
            <a:xfrm>
              <a:off x="2441222" y="5817474"/>
              <a:ext cx="62716" cy="59991"/>
            </a:xfrm>
            <a:custGeom>
              <a:avLst/>
              <a:gdLst>
                <a:gd name="connsiteX0" fmla="*/ 0 w 14842"/>
                <a:gd name="connsiteY0" fmla="*/ 14197 h 14197"/>
                <a:gd name="connsiteX1" fmla="*/ 7529 w 14842"/>
                <a:gd name="connsiteY1" fmla="*/ 7206 h 14197"/>
                <a:gd name="connsiteX2" fmla="*/ 14843 w 14842"/>
                <a:gd name="connsiteY2" fmla="*/ 0 h 14197"/>
                <a:gd name="connsiteX3" fmla="*/ 0 w 14842"/>
                <a:gd name="connsiteY3" fmla="*/ 14197 h 14197"/>
              </a:gdLst>
              <a:ahLst/>
              <a:cxnLst>
                <a:cxn ang="0">
                  <a:pos x="connsiteX0" y="connsiteY0"/>
                </a:cxn>
                <a:cxn ang="0">
                  <a:pos x="connsiteX1" y="connsiteY1"/>
                </a:cxn>
                <a:cxn ang="0">
                  <a:pos x="connsiteX2" y="connsiteY2"/>
                </a:cxn>
                <a:cxn ang="0">
                  <a:pos x="connsiteX3" y="connsiteY3"/>
                </a:cxn>
              </a:cxnLst>
              <a:rect l="l" t="t" r="r" b="b"/>
              <a:pathLst>
                <a:path w="14842" h="14197">
                  <a:moveTo>
                    <a:pt x="0" y="14197"/>
                  </a:moveTo>
                  <a:cubicBezTo>
                    <a:pt x="753" y="13552"/>
                    <a:pt x="4195" y="10433"/>
                    <a:pt x="7529" y="7206"/>
                  </a:cubicBezTo>
                  <a:cubicBezTo>
                    <a:pt x="7636" y="7099"/>
                    <a:pt x="14520" y="538"/>
                    <a:pt x="14843" y="0"/>
                  </a:cubicBezTo>
                  <a:cubicBezTo>
                    <a:pt x="14628" y="108"/>
                    <a:pt x="323" y="13660"/>
                    <a:pt x="0" y="14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1" name="任意多边形: 形状 1778">
              <a:extLst>
                <a:ext uri="{FF2B5EF4-FFF2-40B4-BE49-F238E27FC236}">
                  <a16:creationId xmlns:a16="http://schemas.microsoft.com/office/drawing/2014/main" xmlns="" id="{D7A00A8C-13FF-4BE9-86AF-5160584AAA5A}"/>
                </a:ext>
              </a:extLst>
            </p:cNvPr>
            <p:cNvSpPr/>
            <p:nvPr/>
          </p:nvSpPr>
          <p:spPr>
            <a:xfrm>
              <a:off x="83290" y="6157884"/>
              <a:ext cx="56877" cy="49533"/>
            </a:xfrm>
            <a:custGeom>
              <a:avLst/>
              <a:gdLst>
                <a:gd name="connsiteX0" fmla="*/ 13457 w 13460"/>
                <a:gd name="connsiteY0" fmla="*/ 6453 h 11722"/>
                <a:gd name="connsiteX1" fmla="*/ 6143 w 13460"/>
                <a:gd name="connsiteY1" fmla="*/ 0 h 11722"/>
                <a:gd name="connsiteX2" fmla="*/ 1625 w 13460"/>
                <a:gd name="connsiteY2" fmla="*/ 9250 h 11722"/>
                <a:gd name="connsiteX3" fmla="*/ 13457 w 13460"/>
                <a:gd name="connsiteY3" fmla="*/ 6453 h 11722"/>
              </a:gdLst>
              <a:ahLst/>
              <a:cxnLst>
                <a:cxn ang="0">
                  <a:pos x="connsiteX0" y="connsiteY0"/>
                </a:cxn>
                <a:cxn ang="0">
                  <a:pos x="connsiteX1" y="connsiteY1"/>
                </a:cxn>
                <a:cxn ang="0">
                  <a:pos x="connsiteX2" y="connsiteY2"/>
                </a:cxn>
                <a:cxn ang="0">
                  <a:pos x="connsiteX3" y="connsiteY3"/>
                </a:cxn>
              </a:cxnLst>
              <a:rect l="l" t="t" r="r" b="b"/>
              <a:pathLst>
                <a:path w="13460" h="11722">
                  <a:moveTo>
                    <a:pt x="13457" y="6453"/>
                  </a:moveTo>
                  <a:cubicBezTo>
                    <a:pt x="13564" y="3872"/>
                    <a:pt x="11306" y="215"/>
                    <a:pt x="6143" y="0"/>
                  </a:cubicBezTo>
                  <a:cubicBezTo>
                    <a:pt x="12" y="323"/>
                    <a:pt x="-1601" y="5700"/>
                    <a:pt x="1625" y="9250"/>
                  </a:cubicBezTo>
                  <a:cubicBezTo>
                    <a:pt x="5605" y="13660"/>
                    <a:pt x="13349" y="11831"/>
                    <a:pt x="13457" y="64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2" name="任意多边形: 形状 1779">
              <a:extLst>
                <a:ext uri="{FF2B5EF4-FFF2-40B4-BE49-F238E27FC236}">
                  <a16:creationId xmlns:a16="http://schemas.microsoft.com/office/drawing/2014/main" xmlns="" id="{BC767D60-611E-4FAD-B492-B2D51349C2A2}"/>
                </a:ext>
              </a:extLst>
            </p:cNvPr>
            <p:cNvSpPr/>
            <p:nvPr/>
          </p:nvSpPr>
          <p:spPr>
            <a:xfrm>
              <a:off x="300562" y="6154250"/>
              <a:ext cx="56644" cy="49173"/>
            </a:xfrm>
            <a:custGeom>
              <a:avLst/>
              <a:gdLst>
                <a:gd name="connsiteX0" fmla="*/ 13342 w 13405"/>
                <a:gd name="connsiteY0" fmla="*/ 6346 h 11637"/>
                <a:gd name="connsiteX1" fmla="*/ 6889 w 13405"/>
                <a:gd name="connsiteY1" fmla="*/ 0 h 11637"/>
                <a:gd name="connsiteX2" fmla="*/ 1081 w 13405"/>
                <a:gd name="connsiteY2" fmla="*/ 9357 h 11637"/>
                <a:gd name="connsiteX3" fmla="*/ 13342 w 13405"/>
                <a:gd name="connsiteY3" fmla="*/ 6346 h 11637"/>
              </a:gdLst>
              <a:ahLst/>
              <a:cxnLst>
                <a:cxn ang="0">
                  <a:pos x="connsiteX0" y="connsiteY0"/>
                </a:cxn>
                <a:cxn ang="0">
                  <a:pos x="connsiteX1" y="connsiteY1"/>
                </a:cxn>
                <a:cxn ang="0">
                  <a:pos x="connsiteX2" y="connsiteY2"/>
                </a:cxn>
                <a:cxn ang="0">
                  <a:pos x="connsiteX3" y="connsiteY3"/>
                </a:cxn>
              </a:cxnLst>
              <a:rect l="l" t="t" r="r" b="b"/>
              <a:pathLst>
                <a:path w="13405" h="11637">
                  <a:moveTo>
                    <a:pt x="13342" y="6346"/>
                  </a:moveTo>
                  <a:cubicBezTo>
                    <a:pt x="13772" y="3765"/>
                    <a:pt x="12051" y="108"/>
                    <a:pt x="6889" y="0"/>
                  </a:cubicBezTo>
                  <a:cubicBezTo>
                    <a:pt x="866" y="430"/>
                    <a:pt x="-1608" y="5808"/>
                    <a:pt x="1081" y="9357"/>
                  </a:cubicBezTo>
                  <a:cubicBezTo>
                    <a:pt x="4523" y="13552"/>
                    <a:pt x="12589" y="11616"/>
                    <a:pt x="13342"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3" name="任意多边形: 形状 1780">
              <a:extLst>
                <a:ext uri="{FF2B5EF4-FFF2-40B4-BE49-F238E27FC236}">
                  <a16:creationId xmlns:a16="http://schemas.microsoft.com/office/drawing/2014/main" xmlns="" id="{53CE566D-7E7C-4670-8282-69B49E459BF7}"/>
                </a:ext>
              </a:extLst>
            </p:cNvPr>
            <p:cNvSpPr/>
            <p:nvPr/>
          </p:nvSpPr>
          <p:spPr>
            <a:xfrm>
              <a:off x="517914" y="6147887"/>
              <a:ext cx="57308" cy="49980"/>
            </a:xfrm>
            <a:custGeom>
              <a:avLst/>
              <a:gdLst>
                <a:gd name="connsiteX0" fmla="*/ 7724 w 13562"/>
                <a:gd name="connsiteY0" fmla="*/ 0 h 11828"/>
                <a:gd name="connsiteX1" fmla="*/ 410 w 13562"/>
                <a:gd name="connsiteY1" fmla="*/ 8927 h 11828"/>
                <a:gd name="connsiteX2" fmla="*/ 13317 w 13562"/>
                <a:gd name="connsiteY2" fmla="*/ 6346 h 11828"/>
                <a:gd name="connsiteX3" fmla="*/ 13317 w 13562"/>
                <a:gd name="connsiteY3" fmla="*/ 6346 h 11828"/>
                <a:gd name="connsiteX4" fmla="*/ 7724 w 13562"/>
                <a:gd name="connsiteY4" fmla="*/ 0 h 1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62" h="11828">
                  <a:moveTo>
                    <a:pt x="7724" y="0"/>
                  </a:moveTo>
                  <a:cubicBezTo>
                    <a:pt x="1593" y="430"/>
                    <a:pt x="-1096" y="5700"/>
                    <a:pt x="410" y="8927"/>
                  </a:cubicBezTo>
                  <a:cubicBezTo>
                    <a:pt x="2776" y="13875"/>
                    <a:pt x="11596" y="12154"/>
                    <a:pt x="13317" y="6346"/>
                  </a:cubicBezTo>
                  <a:lnTo>
                    <a:pt x="13317" y="6346"/>
                  </a:lnTo>
                  <a:cubicBezTo>
                    <a:pt x="14177" y="3657"/>
                    <a:pt x="12886" y="0"/>
                    <a:pt x="77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4" name="任意多边形: 形状 1781">
              <a:extLst>
                <a:ext uri="{FF2B5EF4-FFF2-40B4-BE49-F238E27FC236}">
                  <a16:creationId xmlns:a16="http://schemas.microsoft.com/office/drawing/2014/main" xmlns="" id="{8D9F5E49-8DE5-43BF-AC08-EAF4AE73AA1E}"/>
                </a:ext>
              </a:extLst>
            </p:cNvPr>
            <p:cNvSpPr/>
            <p:nvPr/>
          </p:nvSpPr>
          <p:spPr>
            <a:xfrm>
              <a:off x="734231" y="6139254"/>
              <a:ext cx="57895" cy="50247"/>
            </a:xfrm>
            <a:custGeom>
              <a:avLst/>
              <a:gdLst>
                <a:gd name="connsiteX0" fmla="*/ 8589 w 13701"/>
                <a:gd name="connsiteY0" fmla="*/ 0 h 11891"/>
                <a:gd name="connsiteX1" fmla="*/ 200 w 13701"/>
                <a:gd name="connsiteY1" fmla="*/ 9035 h 11891"/>
                <a:gd name="connsiteX2" fmla="*/ 13322 w 13701"/>
                <a:gd name="connsiteY2" fmla="*/ 6238 h 11891"/>
                <a:gd name="connsiteX3" fmla="*/ 8589 w 13701"/>
                <a:gd name="connsiteY3" fmla="*/ 0 h 11891"/>
              </a:gdLst>
              <a:ahLst/>
              <a:cxnLst>
                <a:cxn ang="0">
                  <a:pos x="connsiteX0" y="connsiteY0"/>
                </a:cxn>
                <a:cxn ang="0">
                  <a:pos x="connsiteX1" y="connsiteY1"/>
                </a:cxn>
                <a:cxn ang="0">
                  <a:pos x="connsiteX2" y="connsiteY2"/>
                </a:cxn>
                <a:cxn ang="0">
                  <a:pos x="connsiteX3" y="connsiteY3"/>
                </a:cxn>
              </a:cxnLst>
              <a:rect l="l" t="t" r="r" b="b"/>
              <a:pathLst>
                <a:path w="13701" h="11891">
                  <a:moveTo>
                    <a:pt x="8589" y="0"/>
                  </a:moveTo>
                  <a:cubicBezTo>
                    <a:pt x="2458" y="538"/>
                    <a:pt x="-876" y="5808"/>
                    <a:pt x="200" y="9035"/>
                  </a:cubicBezTo>
                  <a:cubicBezTo>
                    <a:pt x="1813" y="13982"/>
                    <a:pt x="10740" y="12154"/>
                    <a:pt x="13322" y="6238"/>
                  </a:cubicBezTo>
                  <a:cubicBezTo>
                    <a:pt x="14290" y="3657"/>
                    <a:pt x="13644" y="0"/>
                    <a:pt x="85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5" name="任意多边形: 形状 1782">
              <a:extLst>
                <a:ext uri="{FF2B5EF4-FFF2-40B4-BE49-F238E27FC236}">
                  <a16:creationId xmlns:a16="http://schemas.microsoft.com/office/drawing/2014/main" xmlns="" id="{067DF41D-DB77-4F34-8BD3-44F675ABF395}"/>
                </a:ext>
              </a:extLst>
            </p:cNvPr>
            <p:cNvSpPr/>
            <p:nvPr/>
          </p:nvSpPr>
          <p:spPr>
            <a:xfrm>
              <a:off x="946711" y="6128791"/>
              <a:ext cx="59526" cy="50221"/>
            </a:xfrm>
            <a:custGeom>
              <a:avLst/>
              <a:gdLst>
                <a:gd name="connsiteX0" fmla="*/ 13266 w 14087"/>
                <a:gd name="connsiteY0" fmla="*/ 6240 h 11885"/>
                <a:gd name="connsiteX1" fmla="*/ 9609 w 14087"/>
                <a:gd name="connsiteY1" fmla="*/ 2 h 11885"/>
                <a:gd name="connsiteX2" fmla="*/ 144 w 14087"/>
                <a:gd name="connsiteY2" fmla="*/ 9682 h 11885"/>
                <a:gd name="connsiteX3" fmla="*/ 13266 w 14087"/>
                <a:gd name="connsiteY3" fmla="*/ 6240 h 11885"/>
              </a:gdLst>
              <a:ahLst/>
              <a:cxnLst>
                <a:cxn ang="0">
                  <a:pos x="connsiteX0" y="connsiteY0"/>
                </a:cxn>
                <a:cxn ang="0">
                  <a:pos x="connsiteX1" y="connsiteY1"/>
                </a:cxn>
                <a:cxn ang="0">
                  <a:pos x="connsiteX2" y="connsiteY2"/>
                </a:cxn>
                <a:cxn ang="0">
                  <a:pos x="connsiteX3" y="connsiteY3"/>
                </a:cxn>
              </a:cxnLst>
              <a:rect l="l" t="t" r="r" b="b"/>
              <a:pathLst>
                <a:path w="14087" h="11885">
                  <a:moveTo>
                    <a:pt x="13266" y="6240"/>
                  </a:moveTo>
                  <a:cubicBezTo>
                    <a:pt x="14772" y="3659"/>
                    <a:pt x="14557" y="-105"/>
                    <a:pt x="9609" y="2"/>
                  </a:cubicBezTo>
                  <a:cubicBezTo>
                    <a:pt x="3156" y="648"/>
                    <a:pt x="-824" y="6456"/>
                    <a:pt x="144" y="9682"/>
                  </a:cubicBezTo>
                  <a:cubicBezTo>
                    <a:pt x="1650" y="13877"/>
                    <a:pt x="10147" y="11726"/>
                    <a:pt x="13266" y="62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6" name="任意多边形: 形状 1783">
              <a:extLst>
                <a:ext uri="{FF2B5EF4-FFF2-40B4-BE49-F238E27FC236}">
                  <a16:creationId xmlns:a16="http://schemas.microsoft.com/office/drawing/2014/main" xmlns="" id="{0802C830-168B-4726-A58F-15EC37A359E1}"/>
                </a:ext>
              </a:extLst>
            </p:cNvPr>
            <p:cNvSpPr/>
            <p:nvPr/>
          </p:nvSpPr>
          <p:spPr>
            <a:xfrm>
              <a:off x="1154848" y="6115611"/>
              <a:ext cx="60426" cy="50745"/>
            </a:xfrm>
            <a:custGeom>
              <a:avLst/>
              <a:gdLst>
                <a:gd name="connsiteX0" fmla="*/ 13055 w 14300"/>
                <a:gd name="connsiteY0" fmla="*/ 6241 h 12009"/>
                <a:gd name="connsiteX1" fmla="*/ 10474 w 14300"/>
                <a:gd name="connsiteY1" fmla="*/ 2 h 12009"/>
                <a:gd name="connsiteX2" fmla="*/ 41 w 14300"/>
                <a:gd name="connsiteY2" fmla="*/ 9790 h 12009"/>
                <a:gd name="connsiteX3" fmla="*/ 13055 w 14300"/>
                <a:gd name="connsiteY3" fmla="*/ 6241 h 12009"/>
              </a:gdLst>
              <a:ahLst/>
              <a:cxnLst>
                <a:cxn ang="0">
                  <a:pos x="connsiteX0" y="connsiteY0"/>
                </a:cxn>
                <a:cxn ang="0">
                  <a:pos x="connsiteX1" y="connsiteY1"/>
                </a:cxn>
                <a:cxn ang="0">
                  <a:pos x="connsiteX2" y="connsiteY2"/>
                </a:cxn>
                <a:cxn ang="0">
                  <a:pos x="connsiteX3" y="connsiteY3"/>
                </a:cxn>
              </a:cxnLst>
              <a:rect l="l" t="t" r="r" b="b"/>
              <a:pathLst>
                <a:path w="14300" h="12009">
                  <a:moveTo>
                    <a:pt x="13055" y="6241"/>
                  </a:moveTo>
                  <a:cubicBezTo>
                    <a:pt x="14884" y="3552"/>
                    <a:pt x="15206" y="-105"/>
                    <a:pt x="10474" y="2"/>
                  </a:cubicBezTo>
                  <a:cubicBezTo>
                    <a:pt x="4343" y="648"/>
                    <a:pt x="-497" y="6563"/>
                    <a:pt x="41" y="9790"/>
                  </a:cubicBezTo>
                  <a:cubicBezTo>
                    <a:pt x="794" y="14092"/>
                    <a:pt x="9291" y="11726"/>
                    <a:pt x="13055" y="624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7" name="任意多边形: 形状 1784">
              <a:extLst>
                <a:ext uri="{FF2B5EF4-FFF2-40B4-BE49-F238E27FC236}">
                  <a16:creationId xmlns:a16="http://schemas.microsoft.com/office/drawing/2014/main" xmlns="" id="{4BD5E172-8821-40DE-B8E6-268F7590B6BD}"/>
                </a:ext>
              </a:extLst>
            </p:cNvPr>
            <p:cNvSpPr/>
            <p:nvPr/>
          </p:nvSpPr>
          <p:spPr>
            <a:xfrm>
              <a:off x="1355767" y="6100158"/>
              <a:ext cx="61630" cy="51180"/>
            </a:xfrm>
            <a:custGeom>
              <a:avLst/>
              <a:gdLst>
                <a:gd name="connsiteX0" fmla="*/ 33 w 14585"/>
                <a:gd name="connsiteY0" fmla="*/ 10328 h 12112"/>
                <a:gd name="connsiteX1" fmla="*/ 12832 w 14585"/>
                <a:gd name="connsiteY1" fmla="*/ 6240 h 12112"/>
                <a:gd name="connsiteX2" fmla="*/ 11326 w 14585"/>
                <a:gd name="connsiteY2" fmla="*/ 2 h 12112"/>
                <a:gd name="connsiteX3" fmla="*/ 33 w 14585"/>
                <a:gd name="connsiteY3" fmla="*/ 10328 h 12112"/>
              </a:gdLst>
              <a:ahLst/>
              <a:cxnLst>
                <a:cxn ang="0">
                  <a:pos x="connsiteX0" y="connsiteY0"/>
                </a:cxn>
                <a:cxn ang="0">
                  <a:pos x="connsiteX1" y="connsiteY1"/>
                </a:cxn>
                <a:cxn ang="0">
                  <a:pos x="connsiteX2" y="connsiteY2"/>
                </a:cxn>
                <a:cxn ang="0">
                  <a:pos x="connsiteX3" y="connsiteY3"/>
                </a:cxn>
              </a:cxnLst>
              <a:rect l="l" t="t" r="r" b="b"/>
              <a:pathLst>
                <a:path w="14585" h="12112">
                  <a:moveTo>
                    <a:pt x="33" y="10328"/>
                  </a:moveTo>
                  <a:cubicBezTo>
                    <a:pt x="678" y="14092"/>
                    <a:pt x="8637" y="11511"/>
                    <a:pt x="12832" y="6240"/>
                  </a:cubicBezTo>
                  <a:cubicBezTo>
                    <a:pt x="14983" y="3552"/>
                    <a:pt x="15844" y="-105"/>
                    <a:pt x="11326" y="2"/>
                  </a:cubicBezTo>
                  <a:cubicBezTo>
                    <a:pt x="5626" y="755"/>
                    <a:pt x="-505" y="6993"/>
                    <a:pt x="33" y="103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8" name="任意多边形: 形状 1785">
              <a:extLst>
                <a:ext uri="{FF2B5EF4-FFF2-40B4-BE49-F238E27FC236}">
                  <a16:creationId xmlns:a16="http://schemas.microsoft.com/office/drawing/2014/main" xmlns="" id="{9913E633-8F1C-4B87-804D-B5B67BCE2339}"/>
                </a:ext>
              </a:extLst>
            </p:cNvPr>
            <p:cNvSpPr/>
            <p:nvPr/>
          </p:nvSpPr>
          <p:spPr>
            <a:xfrm>
              <a:off x="1542162" y="6083311"/>
              <a:ext cx="61571" cy="51852"/>
            </a:xfrm>
            <a:custGeom>
              <a:avLst/>
              <a:gdLst>
                <a:gd name="connsiteX0" fmla="*/ 12065 w 14571"/>
                <a:gd name="connsiteY0" fmla="*/ 9 h 12271"/>
                <a:gd name="connsiteX1" fmla="*/ 19 w 14571"/>
                <a:gd name="connsiteY1" fmla="*/ 10872 h 12271"/>
                <a:gd name="connsiteX2" fmla="*/ 12173 w 14571"/>
                <a:gd name="connsiteY2" fmla="*/ 6247 h 12271"/>
                <a:gd name="connsiteX3" fmla="*/ 12065 w 14571"/>
                <a:gd name="connsiteY3" fmla="*/ 9 h 12271"/>
              </a:gdLst>
              <a:ahLst/>
              <a:cxnLst>
                <a:cxn ang="0">
                  <a:pos x="connsiteX0" y="connsiteY0"/>
                </a:cxn>
                <a:cxn ang="0">
                  <a:pos x="connsiteX1" y="connsiteY1"/>
                </a:cxn>
                <a:cxn ang="0">
                  <a:pos x="connsiteX2" y="connsiteY2"/>
                </a:cxn>
                <a:cxn ang="0">
                  <a:pos x="connsiteX3" y="connsiteY3"/>
                </a:cxn>
              </a:cxnLst>
              <a:rect l="l" t="t" r="r" b="b"/>
              <a:pathLst>
                <a:path w="14571" h="12271">
                  <a:moveTo>
                    <a:pt x="12065" y="9"/>
                  </a:moveTo>
                  <a:cubicBezTo>
                    <a:pt x="6473" y="869"/>
                    <a:pt x="-411" y="7645"/>
                    <a:pt x="19" y="10872"/>
                  </a:cubicBezTo>
                  <a:cubicBezTo>
                    <a:pt x="449" y="14099"/>
                    <a:pt x="7763" y="11410"/>
                    <a:pt x="12173" y="6247"/>
                  </a:cubicBezTo>
                  <a:cubicBezTo>
                    <a:pt x="14539" y="3558"/>
                    <a:pt x="16153" y="-206"/>
                    <a:pt x="12065" y="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9" name="任意多边形: 形状 1786">
              <a:extLst>
                <a:ext uri="{FF2B5EF4-FFF2-40B4-BE49-F238E27FC236}">
                  <a16:creationId xmlns:a16="http://schemas.microsoft.com/office/drawing/2014/main" xmlns="" id="{82EA5BDA-CF09-45DF-B80A-29E528B61DE4}"/>
                </a:ext>
              </a:extLst>
            </p:cNvPr>
            <p:cNvSpPr/>
            <p:nvPr/>
          </p:nvSpPr>
          <p:spPr>
            <a:xfrm>
              <a:off x="1709479" y="6065132"/>
              <a:ext cx="62201" cy="52626"/>
            </a:xfrm>
            <a:custGeom>
              <a:avLst/>
              <a:gdLst>
                <a:gd name="connsiteX0" fmla="*/ 12266 w 14720"/>
                <a:gd name="connsiteY0" fmla="*/ 5710 h 12454"/>
                <a:gd name="connsiteX1" fmla="*/ 12804 w 14720"/>
                <a:gd name="connsiteY1" fmla="*/ 9 h 12454"/>
                <a:gd name="connsiteX2" fmla="*/ 4 w 14720"/>
                <a:gd name="connsiteY2" fmla="*/ 11410 h 12454"/>
                <a:gd name="connsiteX3" fmla="*/ 11620 w 14720"/>
                <a:gd name="connsiteY3" fmla="*/ 6355 h 12454"/>
                <a:gd name="connsiteX4" fmla="*/ 12266 w 14720"/>
                <a:gd name="connsiteY4" fmla="*/ 5710 h 12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0" h="12454">
                  <a:moveTo>
                    <a:pt x="12266" y="5710"/>
                  </a:moveTo>
                  <a:cubicBezTo>
                    <a:pt x="14417" y="3344"/>
                    <a:pt x="16245" y="-206"/>
                    <a:pt x="12804" y="9"/>
                  </a:cubicBezTo>
                  <a:cubicBezTo>
                    <a:pt x="7426" y="870"/>
                    <a:pt x="-211" y="8291"/>
                    <a:pt x="4" y="11410"/>
                  </a:cubicBezTo>
                  <a:cubicBezTo>
                    <a:pt x="220" y="14099"/>
                    <a:pt x="6888" y="11303"/>
                    <a:pt x="11620" y="6355"/>
                  </a:cubicBezTo>
                  <a:cubicBezTo>
                    <a:pt x="11836" y="6140"/>
                    <a:pt x="12051" y="5817"/>
                    <a:pt x="12266" y="57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0" name="任意多边形: 形状 1787">
              <a:extLst>
                <a:ext uri="{FF2B5EF4-FFF2-40B4-BE49-F238E27FC236}">
                  <a16:creationId xmlns:a16="http://schemas.microsoft.com/office/drawing/2014/main" xmlns="" id="{8EF2775E-1B96-4428-A918-39C1B8C21496}"/>
                </a:ext>
              </a:extLst>
            </p:cNvPr>
            <p:cNvSpPr/>
            <p:nvPr/>
          </p:nvSpPr>
          <p:spPr>
            <a:xfrm>
              <a:off x="1859006" y="6045555"/>
              <a:ext cx="62454" cy="53298"/>
            </a:xfrm>
            <a:custGeom>
              <a:avLst/>
              <a:gdLst>
                <a:gd name="connsiteX0" fmla="*/ 10975 w 14780"/>
                <a:gd name="connsiteY0" fmla="*/ 6363 h 12613"/>
                <a:gd name="connsiteX1" fmla="*/ 12803 w 14780"/>
                <a:gd name="connsiteY1" fmla="*/ 4427 h 12613"/>
                <a:gd name="connsiteX2" fmla="*/ 13341 w 14780"/>
                <a:gd name="connsiteY2" fmla="*/ 17 h 12613"/>
                <a:gd name="connsiteX3" fmla="*/ 4 w 14780"/>
                <a:gd name="connsiteY3" fmla="*/ 11848 h 12613"/>
                <a:gd name="connsiteX4" fmla="*/ 10975 w 14780"/>
                <a:gd name="connsiteY4" fmla="*/ 6363 h 12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0" h="12613">
                  <a:moveTo>
                    <a:pt x="10975" y="6363"/>
                  </a:moveTo>
                  <a:cubicBezTo>
                    <a:pt x="11620" y="5825"/>
                    <a:pt x="12265" y="4965"/>
                    <a:pt x="12803" y="4427"/>
                  </a:cubicBezTo>
                  <a:cubicBezTo>
                    <a:pt x="13233" y="3997"/>
                    <a:pt x="16675" y="-305"/>
                    <a:pt x="13341" y="17"/>
                  </a:cubicBezTo>
                  <a:cubicBezTo>
                    <a:pt x="8393" y="985"/>
                    <a:pt x="-211" y="9160"/>
                    <a:pt x="4" y="11848"/>
                  </a:cubicBezTo>
                  <a:cubicBezTo>
                    <a:pt x="4" y="14107"/>
                    <a:pt x="6135" y="11095"/>
                    <a:pt x="10975" y="63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1" name="任意多边形: 形状 1788">
              <a:extLst>
                <a:ext uri="{FF2B5EF4-FFF2-40B4-BE49-F238E27FC236}">
                  <a16:creationId xmlns:a16="http://schemas.microsoft.com/office/drawing/2014/main" xmlns="" id="{42D1CDD8-5586-438C-B908-327B7AD33449}"/>
                </a:ext>
              </a:extLst>
            </p:cNvPr>
            <p:cNvSpPr/>
            <p:nvPr/>
          </p:nvSpPr>
          <p:spPr>
            <a:xfrm>
              <a:off x="1987638" y="6025577"/>
              <a:ext cx="63346" cy="53940"/>
            </a:xfrm>
            <a:custGeom>
              <a:avLst/>
              <a:gdLst>
                <a:gd name="connsiteX0" fmla="*/ 10541 w 14991"/>
                <a:gd name="connsiteY0" fmla="*/ 6467 h 12765"/>
                <a:gd name="connsiteX1" fmla="*/ 13445 w 14991"/>
                <a:gd name="connsiteY1" fmla="*/ 3348 h 12765"/>
                <a:gd name="connsiteX2" fmla="*/ 13983 w 14991"/>
                <a:gd name="connsiteY2" fmla="*/ 13 h 12765"/>
                <a:gd name="connsiteX3" fmla="*/ 1 w 14991"/>
                <a:gd name="connsiteY3" fmla="*/ 12275 h 12765"/>
                <a:gd name="connsiteX4" fmla="*/ 10541 w 14991"/>
                <a:gd name="connsiteY4" fmla="*/ 6467 h 12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1" h="12765">
                  <a:moveTo>
                    <a:pt x="10541" y="6467"/>
                  </a:moveTo>
                  <a:cubicBezTo>
                    <a:pt x="11725" y="5391"/>
                    <a:pt x="12800" y="4315"/>
                    <a:pt x="13445" y="3348"/>
                  </a:cubicBezTo>
                  <a:cubicBezTo>
                    <a:pt x="14306" y="2272"/>
                    <a:pt x="16134" y="-202"/>
                    <a:pt x="13983" y="13"/>
                  </a:cubicBezTo>
                  <a:cubicBezTo>
                    <a:pt x="9358" y="1089"/>
                    <a:pt x="-107" y="9908"/>
                    <a:pt x="1" y="12275"/>
                  </a:cubicBezTo>
                  <a:cubicBezTo>
                    <a:pt x="216" y="13995"/>
                    <a:pt x="5701" y="10984"/>
                    <a:pt x="10541" y="64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2" name="任意多边形: 形状 1789">
              <a:extLst>
                <a:ext uri="{FF2B5EF4-FFF2-40B4-BE49-F238E27FC236}">
                  <a16:creationId xmlns:a16="http://schemas.microsoft.com/office/drawing/2014/main" xmlns="" id="{8FCE3C30-A5A4-452A-B8F4-D184375BD544}"/>
                </a:ext>
              </a:extLst>
            </p:cNvPr>
            <p:cNvSpPr/>
            <p:nvPr/>
          </p:nvSpPr>
          <p:spPr>
            <a:xfrm>
              <a:off x="2097613" y="6004233"/>
              <a:ext cx="63823" cy="54641"/>
            </a:xfrm>
            <a:custGeom>
              <a:avLst/>
              <a:gdLst>
                <a:gd name="connsiteX0" fmla="*/ 9898 w 15104"/>
                <a:gd name="connsiteY0" fmla="*/ 6570 h 12931"/>
                <a:gd name="connsiteX1" fmla="*/ 13986 w 15104"/>
                <a:gd name="connsiteY1" fmla="*/ 2375 h 12931"/>
                <a:gd name="connsiteX2" fmla="*/ 14416 w 15104"/>
                <a:gd name="connsiteY2" fmla="*/ 9 h 12931"/>
                <a:gd name="connsiteX3" fmla="*/ 3 w 15104"/>
                <a:gd name="connsiteY3" fmla="*/ 12593 h 12931"/>
                <a:gd name="connsiteX4" fmla="*/ 9898 w 15104"/>
                <a:gd name="connsiteY4" fmla="*/ 6570 h 12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04" h="12931">
                  <a:moveTo>
                    <a:pt x="9898" y="6570"/>
                  </a:moveTo>
                  <a:cubicBezTo>
                    <a:pt x="12265" y="4419"/>
                    <a:pt x="13555" y="2913"/>
                    <a:pt x="13986" y="2375"/>
                  </a:cubicBezTo>
                  <a:cubicBezTo>
                    <a:pt x="15276" y="762"/>
                    <a:pt x="15491" y="-99"/>
                    <a:pt x="14416" y="9"/>
                  </a:cubicBezTo>
                  <a:cubicBezTo>
                    <a:pt x="10329" y="1192"/>
                    <a:pt x="-212" y="10765"/>
                    <a:pt x="3" y="12593"/>
                  </a:cubicBezTo>
                  <a:cubicBezTo>
                    <a:pt x="111" y="13991"/>
                    <a:pt x="5058" y="10872"/>
                    <a:pt x="9898" y="65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3" name="任意多边形: 形状 1790">
              <a:extLst>
                <a:ext uri="{FF2B5EF4-FFF2-40B4-BE49-F238E27FC236}">
                  <a16:creationId xmlns:a16="http://schemas.microsoft.com/office/drawing/2014/main" xmlns="" id="{5AAA347D-5987-45F7-9DA3-EE6E2BD00026}"/>
                </a:ext>
              </a:extLst>
            </p:cNvPr>
            <p:cNvSpPr/>
            <p:nvPr/>
          </p:nvSpPr>
          <p:spPr>
            <a:xfrm>
              <a:off x="2187057" y="5983354"/>
              <a:ext cx="64360" cy="55038"/>
            </a:xfrm>
            <a:custGeom>
              <a:avLst/>
              <a:gdLst>
                <a:gd name="connsiteX0" fmla="*/ 25 w 15231"/>
                <a:gd name="connsiteY0" fmla="*/ 13017 h 13025"/>
                <a:gd name="connsiteX1" fmla="*/ 9275 w 15231"/>
                <a:gd name="connsiteY1" fmla="*/ 6563 h 13025"/>
                <a:gd name="connsiteX2" fmla="*/ 14760 w 15231"/>
                <a:gd name="connsiteY2" fmla="*/ 1078 h 13025"/>
                <a:gd name="connsiteX3" fmla="*/ 14868 w 15231"/>
                <a:gd name="connsiteY3" fmla="*/ 3 h 13025"/>
                <a:gd name="connsiteX4" fmla="*/ 25 w 15231"/>
                <a:gd name="connsiteY4" fmla="*/ 13017 h 13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1" h="13025">
                  <a:moveTo>
                    <a:pt x="25" y="13017"/>
                  </a:moveTo>
                  <a:cubicBezTo>
                    <a:pt x="993" y="13232"/>
                    <a:pt x="6155" y="9360"/>
                    <a:pt x="9275" y="6563"/>
                  </a:cubicBezTo>
                  <a:cubicBezTo>
                    <a:pt x="13039" y="3337"/>
                    <a:pt x="14437" y="1508"/>
                    <a:pt x="14760" y="1078"/>
                  </a:cubicBezTo>
                  <a:cubicBezTo>
                    <a:pt x="15620" y="-105"/>
                    <a:pt x="15083" y="3"/>
                    <a:pt x="14868" y="3"/>
                  </a:cubicBezTo>
                  <a:cubicBezTo>
                    <a:pt x="11533" y="1186"/>
                    <a:pt x="-621" y="11834"/>
                    <a:pt x="25" y="130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4" name="任意多边形: 形状 1791">
              <a:extLst>
                <a:ext uri="{FF2B5EF4-FFF2-40B4-BE49-F238E27FC236}">
                  <a16:creationId xmlns:a16="http://schemas.microsoft.com/office/drawing/2014/main" xmlns="" id="{FC82DF51-7DC2-405E-905D-89659EF9635B}"/>
                </a:ext>
              </a:extLst>
            </p:cNvPr>
            <p:cNvSpPr/>
            <p:nvPr/>
          </p:nvSpPr>
          <p:spPr>
            <a:xfrm>
              <a:off x="2255790" y="5961546"/>
              <a:ext cx="64990" cy="55444"/>
            </a:xfrm>
            <a:custGeom>
              <a:avLst/>
              <a:gdLst>
                <a:gd name="connsiteX0" fmla="*/ 15380 w 15380"/>
                <a:gd name="connsiteY0" fmla="*/ 0 h 13121"/>
                <a:gd name="connsiteX1" fmla="*/ 15165 w 15380"/>
                <a:gd name="connsiteY1" fmla="*/ 0 h 13121"/>
                <a:gd name="connsiteX2" fmla="*/ 0 w 15380"/>
                <a:gd name="connsiteY2" fmla="*/ 13014 h 13121"/>
                <a:gd name="connsiteX3" fmla="*/ 0 w 15380"/>
                <a:gd name="connsiteY3" fmla="*/ 13122 h 13121"/>
                <a:gd name="connsiteX4" fmla="*/ 8712 w 15380"/>
                <a:gd name="connsiteY4" fmla="*/ 6561 h 13121"/>
                <a:gd name="connsiteX5" fmla="*/ 15380 w 15380"/>
                <a:gd name="connsiteY5" fmla="*/ 0 h 1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13121">
                  <a:moveTo>
                    <a:pt x="15380" y="0"/>
                  </a:moveTo>
                  <a:cubicBezTo>
                    <a:pt x="15273" y="0"/>
                    <a:pt x="15273" y="0"/>
                    <a:pt x="15165" y="0"/>
                  </a:cubicBezTo>
                  <a:cubicBezTo>
                    <a:pt x="12799" y="1076"/>
                    <a:pt x="968" y="11186"/>
                    <a:pt x="0" y="13014"/>
                  </a:cubicBezTo>
                  <a:cubicBezTo>
                    <a:pt x="0" y="13014"/>
                    <a:pt x="0" y="13122"/>
                    <a:pt x="0" y="13122"/>
                  </a:cubicBezTo>
                  <a:cubicBezTo>
                    <a:pt x="1076" y="12907"/>
                    <a:pt x="5916" y="8927"/>
                    <a:pt x="8712" y="6561"/>
                  </a:cubicBezTo>
                  <a:cubicBezTo>
                    <a:pt x="11939" y="3872"/>
                    <a:pt x="15380" y="645"/>
                    <a:pt x="1538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5" name="任意多边形: 形状 1792">
              <a:extLst>
                <a:ext uri="{FF2B5EF4-FFF2-40B4-BE49-F238E27FC236}">
                  <a16:creationId xmlns:a16="http://schemas.microsoft.com/office/drawing/2014/main" xmlns="" id="{C39A82F7-33A8-4FE8-8F0F-B210F4B8CDEF}"/>
                </a:ext>
              </a:extLst>
            </p:cNvPr>
            <p:cNvSpPr/>
            <p:nvPr/>
          </p:nvSpPr>
          <p:spPr>
            <a:xfrm>
              <a:off x="2303514" y="5939277"/>
              <a:ext cx="65898" cy="56809"/>
            </a:xfrm>
            <a:custGeom>
              <a:avLst/>
              <a:gdLst>
                <a:gd name="connsiteX0" fmla="*/ 0 w 15595"/>
                <a:gd name="connsiteY0" fmla="*/ 13444 h 13444"/>
                <a:gd name="connsiteX1" fmla="*/ 8174 w 15595"/>
                <a:gd name="connsiteY1" fmla="*/ 6776 h 13444"/>
                <a:gd name="connsiteX2" fmla="*/ 15596 w 15595"/>
                <a:gd name="connsiteY2" fmla="*/ 0 h 13444"/>
                <a:gd name="connsiteX3" fmla="*/ 15488 w 15595"/>
                <a:gd name="connsiteY3" fmla="*/ 0 h 13444"/>
                <a:gd name="connsiteX4" fmla="*/ 0 w 15595"/>
                <a:gd name="connsiteY4" fmla="*/ 13444 h 1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5" h="13444">
                  <a:moveTo>
                    <a:pt x="0" y="13444"/>
                  </a:moveTo>
                  <a:cubicBezTo>
                    <a:pt x="538" y="13229"/>
                    <a:pt x="4625" y="9788"/>
                    <a:pt x="8174" y="6776"/>
                  </a:cubicBezTo>
                  <a:cubicBezTo>
                    <a:pt x="10110" y="5055"/>
                    <a:pt x="15273" y="645"/>
                    <a:pt x="15596" y="0"/>
                  </a:cubicBezTo>
                  <a:cubicBezTo>
                    <a:pt x="15596" y="0"/>
                    <a:pt x="15488" y="0"/>
                    <a:pt x="15488" y="0"/>
                  </a:cubicBezTo>
                  <a:cubicBezTo>
                    <a:pt x="14197" y="968"/>
                    <a:pt x="645" y="12476"/>
                    <a:pt x="0" y="134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1" name="任意多边形: 形状 1808">
              <a:extLst>
                <a:ext uri="{FF2B5EF4-FFF2-40B4-BE49-F238E27FC236}">
                  <a16:creationId xmlns:a16="http://schemas.microsoft.com/office/drawing/2014/main" xmlns="" id="{1919773E-B105-479F-912F-9451AEF76157}"/>
                </a:ext>
              </a:extLst>
            </p:cNvPr>
            <p:cNvSpPr/>
            <p:nvPr/>
          </p:nvSpPr>
          <p:spPr>
            <a:xfrm>
              <a:off x="188406" y="6265599"/>
              <a:ext cx="52706" cy="44889"/>
            </a:xfrm>
            <a:custGeom>
              <a:avLst/>
              <a:gdLst>
                <a:gd name="connsiteX0" fmla="*/ 12457 w 12473"/>
                <a:gd name="connsiteY0" fmla="*/ 5808 h 10623"/>
                <a:gd name="connsiteX1" fmla="*/ 5897 w 12473"/>
                <a:gd name="connsiteY1" fmla="*/ 0 h 10623"/>
                <a:gd name="connsiteX2" fmla="*/ 1272 w 12473"/>
                <a:gd name="connsiteY2" fmla="*/ 8497 h 10623"/>
                <a:gd name="connsiteX3" fmla="*/ 12457 w 12473"/>
                <a:gd name="connsiteY3" fmla="*/ 5808 h 10623"/>
              </a:gdLst>
              <a:ahLst/>
              <a:cxnLst>
                <a:cxn ang="0">
                  <a:pos x="connsiteX0" y="connsiteY0"/>
                </a:cxn>
                <a:cxn ang="0">
                  <a:pos x="connsiteX1" y="connsiteY1"/>
                </a:cxn>
                <a:cxn ang="0">
                  <a:pos x="connsiteX2" y="connsiteY2"/>
                </a:cxn>
                <a:cxn ang="0">
                  <a:pos x="connsiteX3" y="connsiteY3"/>
                </a:cxn>
              </a:cxnLst>
              <a:rect l="l" t="t" r="r" b="b"/>
              <a:pathLst>
                <a:path w="12473" h="10623">
                  <a:moveTo>
                    <a:pt x="12457" y="5808"/>
                  </a:moveTo>
                  <a:cubicBezTo>
                    <a:pt x="12673" y="3442"/>
                    <a:pt x="10737" y="107"/>
                    <a:pt x="5897" y="0"/>
                  </a:cubicBezTo>
                  <a:cubicBezTo>
                    <a:pt x="411" y="323"/>
                    <a:pt x="-1525" y="5270"/>
                    <a:pt x="1272" y="8497"/>
                  </a:cubicBezTo>
                  <a:cubicBezTo>
                    <a:pt x="4713" y="12369"/>
                    <a:pt x="12027" y="10648"/>
                    <a:pt x="12457"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2" name="任意多边形: 形状 1809">
              <a:extLst>
                <a:ext uri="{FF2B5EF4-FFF2-40B4-BE49-F238E27FC236}">
                  <a16:creationId xmlns:a16="http://schemas.microsoft.com/office/drawing/2014/main" xmlns="" id="{83300979-9BC5-4A06-B38D-37C687E3DEEB}"/>
                </a:ext>
              </a:extLst>
            </p:cNvPr>
            <p:cNvSpPr/>
            <p:nvPr/>
          </p:nvSpPr>
          <p:spPr>
            <a:xfrm>
              <a:off x="389735" y="6260600"/>
              <a:ext cx="52672" cy="45582"/>
            </a:xfrm>
            <a:custGeom>
              <a:avLst/>
              <a:gdLst>
                <a:gd name="connsiteX0" fmla="*/ 12352 w 12465"/>
                <a:gd name="connsiteY0" fmla="*/ 5808 h 10787"/>
                <a:gd name="connsiteX1" fmla="*/ 6759 w 12465"/>
                <a:gd name="connsiteY1" fmla="*/ 0 h 10787"/>
                <a:gd name="connsiteX2" fmla="*/ 521 w 12465"/>
                <a:gd name="connsiteY2" fmla="*/ 8067 h 10787"/>
                <a:gd name="connsiteX3" fmla="*/ 12352 w 12465"/>
                <a:gd name="connsiteY3" fmla="*/ 5808 h 10787"/>
              </a:gdLst>
              <a:ahLst/>
              <a:cxnLst>
                <a:cxn ang="0">
                  <a:pos x="connsiteX0" y="connsiteY0"/>
                </a:cxn>
                <a:cxn ang="0">
                  <a:pos x="connsiteX1" y="connsiteY1"/>
                </a:cxn>
                <a:cxn ang="0">
                  <a:pos x="connsiteX2" y="connsiteY2"/>
                </a:cxn>
                <a:cxn ang="0">
                  <a:pos x="connsiteX3" y="connsiteY3"/>
                </a:cxn>
              </a:cxnLst>
              <a:rect l="l" t="t" r="r" b="b"/>
              <a:pathLst>
                <a:path w="12465" h="10787">
                  <a:moveTo>
                    <a:pt x="12352" y="5808"/>
                  </a:moveTo>
                  <a:cubicBezTo>
                    <a:pt x="12890" y="3442"/>
                    <a:pt x="11599" y="107"/>
                    <a:pt x="6759" y="0"/>
                  </a:cubicBezTo>
                  <a:cubicBezTo>
                    <a:pt x="1058" y="430"/>
                    <a:pt x="-1093" y="5163"/>
                    <a:pt x="521" y="8067"/>
                  </a:cubicBezTo>
                  <a:cubicBezTo>
                    <a:pt x="2994" y="12691"/>
                    <a:pt x="11061" y="11078"/>
                    <a:pt x="12352"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3" name="任意多边形: 形状 1810">
              <a:extLst>
                <a:ext uri="{FF2B5EF4-FFF2-40B4-BE49-F238E27FC236}">
                  <a16:creationId xmlns:a16="http://schemas.microsoft.com/office/drawing/2014/main" xmlns="" id="{A76A700B-2620-4D23-9749-3BCB7D2C0C24}"/>
                </a:ext>
              </a:extLst>
            </p:cNvPr>
            <p:cNvSpPr/>
            <p:nvPr/>
          </p:nvSpPr>
          <p:spPr>
            <a:xfrm>
              <a:off x="590523" y="6253784"/>
              <a:ext cx="53779" cy="45877"/>
            </a:xfrm>
            <a:custGeom>
              <a:avLst/>
              <a:gdLst>
                <a:gd name="connsiteX0" fmla="*/ 12375 w 12727"/>
                <a:gd name="connsiteY0" fmla="*/ 5808 h 10857"/>
                <a:gd name="connsiteX1" fmla="*/ 7750 w 12727"/>
                <a:gd name="connsiteY1" fmla="*/ 0 h 10857"/>
                <a:gd name="connsiteX2" fmla="*/ 221 w 12727"/>
                <a:gd name="connsiteY2" fmla="*/ 8174 h 10857"/>
                <a:gd name="connsiteX3" fmla="*/ 12375 w 12727"/>
                <a:gd name="connsiteY3" fmla="*/ 5808 h 10857"/>
              </a:gdLst>
              <a:ahLst/>
              <a:cxnLst>
                <a:cxn ang="0">
                  <a:pos x="connsiteX0" y="connsiteY0"/>
                </a:cxn>
                <a:cxn ang="0">
                  <a:pos x="connsiteX1" y="connsiteY1"/>
                </a:cxn>
                <a:cxn ang="0">
                  <a:pos x="connsiteX2" y="connsiteY2"/>
                </a:cxn>
                <a:cxn ang="0">
                  <a:pos x="connsiteX3" y="connsiteY3"/>
                </a:cxn>
              </a:cxnLst>
              <a:rect l="l" t="t" r="r" b="b"/>
              <a:pathLst>
                <a:path w="12727" h="10857">
                  <a:moveTo>
                    <a:pt x="12375" y="5808"/>
                  </a:moveTo>
                  <a:cubicBezTo>
                    <a:pt x="13343" y="3442"/>
                    <a:pt x="12482" y="108"/>
                    <a:pt x="7750" y="0"/>
                  </a:cubicBezTo>
                  <a:cubicBezTo>
                    <a:pt x="2050" y="430"/>
                    <a:pt x="-855" y="5270"/>
                    <a:pt x="221" y="8174"/>
                  </a:cubicBezTo>
                  <a:cubicBezTo>
                    <a:pt x="2050" y="12799"/>
                    <a:pt x="10224" y="11078"/>
                    <a:pt x="12375"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4" name="任意多边形: 形状 1811">
              <a:extLst>
                <a:ext uri="{FF2B5EF4-FFF2-40B4-BE49-F238E27FC236}">
                  <a16:creationId xmlns:a16="http://schemas.microsoft.com/office/drawing/2014/main" xmlns="" id="{A4D61EF3-04F2-4060-AE98-FA12D8019F19}"/>
                </a:ext>
              </a:extLst>
            </p:cNvPr>
            <p:cNvSpPr/>
            <p:nvPr/>
          </p:nvSpPr>
          <p:spPr>
            <a:xfrm>
              <a:off x="789304" y="6245591"/>
              <a:ext cx="55000" cy="45632"/>
            </a:xfrm>
            <a:custGeom>
              <a:avLst/>
              <a:gdLst>
                <a:gd name="connsiteX0" fmla="*/ 12335 w 13016"/>
                <a:gd name="connsiteY0" fmla="*/ 5703 h 10799"/>
                <a:gd name="connsiteX1" fmla="*/ 8786 w 13016"/>
                <a:gd name="connsiteY1" fmla="*/ 2 h 10799"/>
                <a:gd name="connsiteX2" fmla="*/ 74 w 13016"/>
                <a:gd name="connsiteY2" fmla="*/ 8284 h 10799"/>
                <a:gd name="connsiteX3" fmla="*/ 12335 w 13016"/>
                <a:gd name="connsiteY3" fmla="*/ 5703 h 10799"/>
              </a:gdLst>
              <a:ahLst/>
              <a:cxnLst>
                <a:cxn ang="0">
                  <a:pos x="connsiteX0" y="connsiteY0"/>
                </a:cxn>
                <a:cxn ang="0">
                  <a:pos x="connsiteX1" y="connsiteY1"/>
                </a:cxn>
                <a:cxn ang="0">
                  <a:pos x="connsiteX2" y="connsiteY2"/>
                </a:cxn>
                <a:cxn ang="0">
                  <a:pos x="connsiteX3" y="connsiteY3"/>
                </a:cxn>
              </a:cxnLst>
              <a:rect l="l" t="t" r="r" b="b"/>
              <a:pathLst>
                <a:path w="13016" h="10799">
                  <a:moveTo>
                    <a:pt x="12335" y="5703"/>
                  </a:moveTo>
                  <a:cubicBezTo>
                    <a:pt x="13626" y="3337"/>
                    <a:pt x="13411" y="-105"/>
                    <a:pt x="8786" y="2"/>
                  </a:cubicBezTo>
                  <a:cubicBezTo>
                    <a:pt x="3085" y="540"/>
                    <a:pt x="-572" y="5380"/>
                    <a:pt x="74" y="8284"/>
                  </a:cubicBezTo>
                  <a:cubicBezTo>
                    <a:pt x="1042" y="12694"/>
                    <a:pt x="9431" y="10973"/>
                    <a:pt x="12335"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5" name="任意多边形: 形状 1812">
              <a:extLst>
                <a:ext uri="{FF2B5EF4-FFF2-40B4-BE49-F238E27FC236}">
                  <a16:creationId xmlns:a16="http://schemas.microsoft.com/office/drawing/2014/main" xmlns="" id="{D721098D-DBD3-4293-8BB2-644C98EF2981}"/>
                </a:ext>
              </a:extLst>
            </p:cNvPr>
            <p:cNvSpPr/>
            <p:nvPr/>
          </p:nvSpPr>
          <p:spPr>
            <a:xfrm>
              <a:off x="984412" y="6234685"/>
              <a:ext cx="56784" cy="46135"/>
            </a:xfrm>
            <a:custGeom>
              <a:avLst/>
              <a:gdLst>
                <a:gd name="connsiteX0" fmla="*/ 42 w 13438"/>
                <a:gd name="connsiteY0" fmla="*/ 8822 h 10918"/>
                <a:gd name="connsiteX1" fmla="*/ 12303 w 13438"/>
                <a:gd name="connsiteY1" fmla="*/ 5703 h 10918"/>
                <a:gd name="connsiteX2" fmla="*/ 9722 w 13438"/>
                <a:gd name="connsiteY2" fmla="*/ 2 h 10918"/>
                <a:gd name="connsiteX3" fmla="*/ 42 w 13438"/>
                <a:gd name="connsiteY3" fmla="*/ 8822 h 10918"/>
              </a:gdLst>
              <a:ahLst/>
              <a:cxnLst>
                <a:cxn ang="0">
                  <a:pos x="connsiteX0" y="connsiteY0"/>
                </a:cxn>
                <a:cxn ang="0">
                  <a:pos x="connsiteX1" y="connsiteY1"/>
                </a:cxn>
                <a:cxn ang="0">
                  <a:pos x="connsiteX2" y="connsiteY2"/>
                </a:cxn>
                <a:cxn ang="0">
                  <a:pos x="connsiteX3" y="connsiteY3"/>
                </a:cxn>
              </a:cxnLst>
              <a:rect l="l" t="t" r="r" b="b"/>
              <a:pathLst>
                <a:path w="13438" h="10918">
                  <a:moveTo>
                    <a:pt x="42" y="8822"/>
                  </a:moveTo>
                  <a:cubicBezTo>
                    <a:pt x="795" y="12802"/>
                    <a:pt x="8861" y="10758"/>
                    <a:pt x="12303" y="5703"/>
                  </a:cubicBezTo>
                  <a:cubicBezTo>
                    <a:pt x="14024" y="3337"/>
                    <a:pt x="14239" y="-105"/>
                    <a:pt x="9722" y="2"/>
                  </a:cubicBezTo>
                  <a:cubicBezTo>
                    <a:pt x="4236" y="540"/>
                    <a:pt x="-496" y="5595"/>
                    <a:pt x="42" y="88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6" name="任意多边形: 形状 1813">
              <a:extLst>
                <a:ext uri="{FF2B5EF4-FFF2-40B4-BE49-F238E27FC236}">
                  <a16:creationId xmlns:a16="http://schemas.microsoft.com/office/drawing/2014/main" xmlns="" id="{E222CC0F-F086-490B-9B97-B6885B6E709C}"/>
                </a:ext>
              </a:extLst>
            </p:cNvPr>
            <p:cNvSpPr/>
            <p:nvPr/>
          </p:nvSpPr>
          <p:spPr>
            <a:xfrm>
              <a:off x="1173960" y="6221505"/>
              <a:ext cx="59484" cy="46549"/>
            </a:xfrm>
            <a:custGeom>
              <a:avLst/>
              <a:gdLst>
                <a:gd name="connsiteX0" fmla="*/ 12404 w 14077"/>
                <a:gd name="connsiteY0" fmla="*/ 5703 h 11016"/>
                <a:gd name="connsiteX1" fmla="*/ 10898 w 14077"/>
                <a:gd name="connsiteY1" fmla="*/ 3 h 11016"/>
                <a:gd name="connsiteX2" fmla="*/ 35 w 14077"/>
                <a:gd name="connsiteY2" fmla="*/ 9360 h 11016"/>
                <a:gd name="connsiteX3" fmla="*/ 12404 w 14077"/>
                <a:gd name="connsiteY3" fmla="*/ 5703 h 11016"/>
              </a:gdLst>
              <a:ahLst/>
              <a:cxnLst>
                <a:cxn ang="0">
                  <a:pos x="connsiteX0" y="connsiteY0"/>
                </a:cxn>
                <a:cxn ang="0">
                  <a:pos x="connsiteX1" y="connsiteY1"/>
                </a:cxn>
                <a:cxn ang="0">
                  <a:pos x="connsiteX2" y="connsiteY2"/>
                </a:cxn>
                <a:cxn ang="0">
                  <a:pos x="connsiteX3" y="connsiteY3"/>
                </a:cxn>
              </a:cxnLst>
              <a:rect l="l" t="t" r="r" b="b"/>
              <a:pathLst>
                <a:path w="14077" h="11016">
                  <a:moveTo>
                    <a:pt x="12404" y="5703"/>
                  </a:moveTo>
                  <a:cubicBezTo>
                    <a:pt x="14448" y="3229"/>
                    <a:pt x="15308" y="-105"/>
                    <a:pt x="10898" y="3"/>
                  </a:cubicBezTo>
                  <a:cubicBezTo>
                    <a:pt x="5198" y="648"/>
                    <a:pt x="-502" y="6241"/>
                    <a:pt x="35" y="9360"/>
                  </a:cubicBezTo>
                  <a:cubicBezTo>
                    <a:pt x="788" y="12802"/>
                    <a:pt x="8425" y="10543"/>
                    <a:pt x="12404"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7" name="任意多边形: 形状 1814">
              <a:extLst>
                <a:ext uri="{FF2B5EF4-FFF2-40B4-BE49-F238E27FC236}">
                  <a16:creationId xmlns:a16="http://schemas.microsoft.com/office/drawing/2014/main" xmlns="" id="{6150AD63-5294-48C9-BDD1-FE950D99827C}"/>
                </a:ext>
              </a:extLst>
            </p:cNvPr>
            <p:cNvSpPr/>
            <p:nvPr/>
          </p:nvSpPr>
          <p:spPr>
            <a:xfrm>
              <a:off x="1355433" y="6206475"/>
              <a:ext cx="59957" cy="47061"/>
            </a:xfrm>
            <a:custGeom>
              <a:avLst/>
              <a:gdLst>
                <a:gd name="connsiteX0" fmla="*/ 11836 w 14189"/>
                <a:gd name="connsiteY0" fmla="*/ 5710 h 11137"/>
                <a:gd name="connsiteX1" fmla="*/ 11836 w 14189"/>
                <a:gd name="connsiteY1" fmla="*/ 5710 h 11137"/>
                <a:gd name="connsiteX2" fmla="*/ 11728 w 14189"/>
                <a:gd name="connsiteY2" fmla="*/ 10 h 11137"/>
                <a:gd name="connsiteX3" fmla="*/ 5 w 14189"/>
                <a:gd name="connsiteY3" fmla="*/ 9582 h 11137"/>
                <a:gd name="connsiteX4" fmla="*/ 11836 w 14189"/>
                <a:gd name="connsiteY4" fmla="*/ 5710 h 11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9" h="11137">
                  <a:moveTo>
                    <a:pt x="11836" y="5710"/>
                  </a:moveTo>
                  <a:lnTo>
                    <a:pt x="11836" y="5710"/>
                  </a:lnTo>
                  <a:cubicBezTo>
                    <a:pt x="14202" y="3236"/>
                    <a:pt x="15708" y="-206"/>
                    <a:pt x="11728" y="10"/>
                  </a:cubicBezTo>
                  <a:cubicBezTo>
                    <a:pt x="6135" y="762"/>
                    <a:pt x="112" y="6786"/>
                    <a:pt x="5" y="9582"/>
                  </a:cubicBezTo>
                  <a:cubicBezTo>
                    <a:pt x="-211" y="12916"/>
                    <a:pt x="7318" y="10550"/>
                    <a:pt x="11836" y="57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8" name="任意多边形: 形状 1815">
              <a:extLst>
                <a:ext uri="{FF2B5EF4-FFF2-40B4-BE49-F238E27FC236}">
                  <a16:creationId xmlns:a16="http://schemas.microsoft.com/office/drawing/2014/main" xmlns="" id="{4ECB7167-BDBA-48D6-995F-D033978633F1}"/>
                </a:ext>
              </a:extLst>
            </p:cNvPr>
            <p:cNvSpPr/>
            <p:nvPr/>
          </p:nvSpPr>
          <p:spPr>
            <a:xfrm>
              <a:off x="1519927" y="6190109"/>
              <a:ext cx="60980" cy="47775"/>
            </a:xfrm>
            <a:custGeom>
              <a:avLst/>
              <a:gdLst>
                <a:gd name="connsiteX0" fmla="*/ 12595 w 14431"/>
                <a:gd name="connsiteY0" fmla="*/ 11 h 11306"/>
                <a:gd name="connsiteX1" fmla="*/ 11 w 14431"/>
                <a:gd name="connsiteY1" fmla="*/ 10013 h 11306"/>
                <a:gd name="connsiteX2" fmla="*/ 11412 w 14431"/>
                <a:gd name="connsiteY2" fmla="*/ 5711 h 11306"/>
                <a:gd name="connsiteX3" fmla="*/ 12487 w 14431"/>
                <a:gd name="connsiteY3" fmla="*/ 4528 h 11306"/>
                <a:gd name="connsiteX4" fmla="*/ 12595 w 14431"/>
                <a:gd name="connsiteY4" fmla="*/ 11 h 11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1" h="11306">
                  <a:moveTo>
                    <a:pt x="12595" y="11"/>
                  </a:moveTo>
                  <a:cubicBezTo>
                    <a:pt x="7325" y="871"/>
                    <a:pt x="334" y="7324"/>
                    <a:pt x="11" y="10013"/>
                  </a:cubicBezTo>
                  <a:cubicBezTo>
                    <a:pt x="-312" y="13025"/>
                    <a:pt x="6572" y="10443"/>
                    <a:pt x="11412" y="5711"/>
                  </a:cubicBezTo>
                  <a:cubicBezTo>
                    <a:pt x="11735" y="5388"/>
                    <a:pt x="12165" y="4958"/>
                    <a:pt x="12487" y="4528"/>
                  </a:cubicBezTo>
                  <a:cubicBezTo>
                    <a:pt x="13993" y="2915"/>
                    <a:pt x="15929" y="-205"/>
                    <a:pt x="12595"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9" name="任意多边形: 形状 1816">
              <a:extLst>
                <a:ext uri="{FF2B5EF4-FFF2-40B4-BE49-F238E27FC236}">
                  <a16:creationId xmlns:a16="http://schemas.microsoft.com/office/drawing/2014/main" xmlns="" id="{89B5E09A-100B-4F37-8684-95973598E1E2}"/>
                </a:ext>
              </a:extLst>
            </p:cNvPr>
            <p:cNvSpPr/>
            <p:nvPr/>
          </p:nvSpPr>
          <p:spPr>
            <a:xfrm>
              <a:off x="1666758" y="6172835"/>
              <a:ext cx="62577" cy="48387"/>
            </a:xfrm>
            <a:custGeom>
              <a:avLst/>
              <a:gdLst>
                <a:gd name="connsiteX0" fmla="*/ 13341 w 14809"/>
                <a:gd name="connsiteY0" fmla="*/ 12 h 11451"/>
                <a:gd name="connsiteX1" fmla="*/ 4 w 14809"/>
                <a:gd name="connsiteY1" fmla="*/ 10767 h 11451"/>
                <a:gd name="connsiteX2" fmla="*/ 10975 w 14809"/>
                <a:gd name="connsiteY2" fmla="*/ 5820 h 11451"/>
                <a:gd name="connsiteX3" fmla="*/ 13233 w 14809"/>
                <a:gd name="connsiteY3" fmla="*/ 3561 h 11451"/>
                <a:gd name="connsiteX4" fmla="*/ 13341 w 14809"/>
                <a:gd name="connsiteY4" fmla="*/ 12 h 1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9" h="11451">
                  <a:moveTo>
                    <a:pt x="13341" y="12"/>
                  </a:moveTo>
                  <a:cubicBezTo>
                    <a:pt x="8393" y="872"/>
                    <a:pt x="-211" y="8294"/>
                    <a:pt x="4" y="10767"/>
                  </a:cubicBezTo>
                  <a:cubicBezTo>
                    <a:pt x="112" y="12811"/>
                    <a:pt x="6242" y="10015"/>
                    <a:pt x="10975" y="5820"/>
                  </a:cubicBezTo>
                  <a:cubicBezTo>
                    <a:pt x="12050" y="4852"/>
                    <a:pt x="12803" y="3991"/>
                    <a:pt x="13233" y="3561"/>
                  </a:cubicBezTo>
                  <a:cubicBezTo>
                    <a:pt x="14094" y="2593"/>
                    <a:pt x="16245" y="-203"/>
                    <a:pt x="13341"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0" name="任意多边形: 形状 1817">
              <a:extLst>
                <a:ext uri="{FF2B5EF4-FFF2-40B4-BE49-F238E27FC236}">
                  <a16:creationId xmlns:a16="http://schemas.microsoft.com/office/drawing/2014/main" xmlns="" id="{CC6E6591-1F2A-49D6-B734-920C888D757B}"/>
                </a:ext>
              </a:extLst>
            </p:cNvPr>
            <p:cNvSpPr/>
            <p:nvPr/>
          </p:nvSpPr>
          <p:spPr>
            <a:xfrm>
              <a:off x="1796290" y="6154225"/>
              <a:ext cx="64047" cy="49249"/>
            </a:xfrm>
            <a:custGeom>
              <a:avLst/>
              <a:gdLst>
                <a:gd name="connsiteX0" fmla="*/ 13986 w 15157"/>
                <a:gd name="connsiteY0" fmla="*/ 2587 h 11655"/>
                <a:gd name="connsiteX1" fmla="*/ 14093 w 15157"/>
                <a:gd name="connsiteY1" fmla="*/ 6 h 11655"/>
                <a:gd name="connsiteX2" fmla="*/ 4 w 15157"/>
                <a:gd name="connsiteY2" fmla="*/ 11192 h 11655"/>
                <a:gd name="connsiteX3" fmla="*/ 10544 w 15157"/>
                <a:gd name="connsiteY3" fmla="*/ 5921 h 11655"/>
                <a:gd name="connsiteX4" fmla="*/ 13986 w 15157"/>
                <a:gd name="connsiteY4" fmla="*/ 2587 h 11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7" h="11655">
                  <a:moveTo>
                    <a:pt x="13986" y="2587"/>
                  </a:moveTo>
                  <a:cubicBezTo>
                    <a:pt x="15061" y="1297"/>
                    <a:pt x="15922" y="-102"/>
                    <a:pt x="14093" y="6"/>
                  </a:cubicBezTo>
                  <a:cubicBezTo>
                    <a:pt x="9468" y="974"/>
                    <a:pt x="-212" y="9041"/>
                    <a:pt x="4" y="11192"/>
                  </a:cubicBezTo>
                  <a:cubicBezTo>
                    <a:pt x="111" y="12805"/>
                    <a:pt x="5704" y="10009"/>
                    <a:pt x="10544" y="5921"/>
                  </a:cubicBezTo>
                  <a:cubicBezTo>
                    <a:pt x="12372" y="4416"/>
                    <a:pt x="13448" y="3340"/>
                    <a:pt x="13986" y="258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1" name="任意多边形: 形状 1818">
              <a:extLst>
                <a:ext uri="{FF2B5EF4-FFF2-40B4-BE49-F238E27FC236}">
                  <a16:creationId xmlns:a16="http://schemas.microsoft.com/office/drawing/2014/main" xmlns="" id="{272ED0D7-1D62-4B2B-A138-88896F1B48DC}"/>
                </a:ext>
              </a:extLst>
            </p:cNvPr>
            <p:cNvSpPr/>
            <p:nvPr/>
          </p:nvSpPr>
          <p:spPr>
            <a:xfrm>
              <a:off x="1907639" y="6135155"/>
              <a:ext cx="65125" cy="49613"/>
            </a:xfrm>
            <a:custGeom>
              <a:avLst/>
              <a:gdLst>
                <a:gd name="connsiteX0" fmla="*/ 14631 w 15412"/>
                <a:gd name="connsiteY0" fmla="*/ 1722 h 11741"/>
                <a:gd name="connsiteX1" fmla="*/ 14738 w 15412"/>
                <a:gd name="connsiteY1" fmla="*/ 1 h 11741"/>
                <a:gd name="connsiteX2" fmla="*/ 3 w 15412"/>
                <a:gd name="connsiteY2" fmla="*/ 11510 h 11741"/>
                <a:gd name="connsiteX3" fmla="*/ 10113 w 15412"/>
                <a:gd name="connsiteY3" fmla="*/ 5917 h 11741"/>
                <a:gd name="connsiteX4" fmla="*/ 14631 w 15412"/>
                <a:gd name="connsiteY4" fmla="*/ 1722 h 11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2" h="11741">
                  <a:moveTo>
                    <a:pt x="14631" y="1722"/>
                  </a:moveTo>
                  <a:cubicBezTo>
                    <a:pt x="16137" y="-106"/>
                    <a:pt x="15061" y="1"/>
                    <a:pt x="14738" y="1"/>
                  </a:cubicBezTo>
                  <a:cubicBezTo>
                    <a:pt x="10544" y="1077"/>
                    <a:pt x="-212" y="9896"/>
                    <a:pt x="3" y="11510"/>
                  </a:cubicBezTo>
                  <a:cubicBezTo>
                    <a:pt x="111" y="12585"/>
                    <a:pt x="5381" y="9789"/>
                    <a:pt x="10113" y="5917"/>
                  </a:cubicBezTo>
                  <a:cubicBezTo>
                    <a:pt x="11296" y="5056"/>
                    <a:pt x="13448" y="3228"/>
                    <a:pt x="14631" y="17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2" name="任意多边形: 形状 1819">
              <a:extLst>
                <a:ext uri="{FF2B5EF4-FFF2-40B4-BE49-F238E27FC236}">
                  <a16:creationId xmlns:a16="http://schemas.microsoft.com/office/drawing/2014/main" xmlns="" id="{FD202005-2D95-4386-808C-E16C01A06F83}"/>
                </a:ext>
              </a:extLst>
            </p:cNvPr>
            <p:cNvSpPr/>
            <p:nvPr/>
          </p:nvSpPr>
          <p:spPr>
            <a:xfrm>
              <a:off x="2000758" y="6115426"/>
              <a:ext cx="66562" cy="50855"/>
            </a:xfrm>
            <a:custGeom>
              <a:avLst/>
              <a:gdLst>
                <a:gd name="connsiteX0" fmla="*/ 9695 w 15752"/>
                <a:gd name="connsiteY0" fmla="*/ 6069 h 12035"/>
                <a:gd name="connsiteX1" fmla="*/ 15288 w 15752"/>
                <a:gd name="connsiteY1" fmla="*/ 1013 h 12035"/>
                <a:gd name="connsiteX2" fmla="*/ 15288 w 15752"/>
                <a:gd name="connsiteY2" fmla="*/ 46 h 12035"/>
                <a:gd name="connsiteX3" fmla="*/ 15 w 15752"/>
                <a:gd name="connsiteY3" fmla="*/ 11769 h 12035"/>
                <a:gd name="connsiteX4" fmla="*/ 9695 w 15752"/>
                <a:gd name="connsiteY4" fmla="*/ 6069 h 1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2" h="12035">
                  <a:moveTo>
                    <a:pt x="9695" y="6069"/>
                  </a:moveTo>
                  <a:cubicBezTo>
                    <a:pt x="13567" y="3057"/>
                    <a:pt x="14965" y="1444"/>
                    <a:pt x="15288" y="1013"/>
                  </a:cubicBezTo>
                  <a:cubicBezTo>
                    <a:pt x="16148" y="-62"/>
                    <a:pt x="15611" y="-62"/>
                    <a:pt x="15288" y="46"/>
                  </a:cubicBezTo>
                  <a:cubicBezTo>
                    <a:pt x="11739" y="1121"/>
                    <a:pt x="445" y="10048"/>
                    <a:pt x="15" y="11769"/>
                  </a:cubicBezTo>
                  <a:cubicBezTo>
                    <a:pt x="-308" y="12952"/>
                    <a:pt x="4640" y="10048"/>
                    <a:pt x="9695" y="60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3" name="任意多边形: 形状 1820">
              <a:extLst>
                <a:ext uri="{FF2B5EF4-FFF2-40B4-BE49-F238E27FC236}">
                  <a16:creationId xmlns:a16="http://schemas.microsoft.com/office/drawing/2014/main" xmlns="" id="{C7356DE4-3809-4A48-929A-BE8CCA8A96DF}"/>
                </a:ext>
              </a:extLst>
            </p:cNvPr>
            <p:cNvSpPr/>
            <p:nvPr/>
          </p:nvSpPr>
          <p:spPr>
            <a:xfrm>
              <a:off x="2075361" y="6095620"/>
              <a:ext cx="67263" cy="51396"/>
            </a:xfrm>
            <a:custGeom>
              <a:avLst/>
              <a:gdLst>
                <a:gd name="connsiteX0" fmla="*/ 15918 w 15918"/>
                <a:gd name="connsiteY0" fmla="*/ 0 h 12163"/>
                <a:gd name="connsiteX1" fmla="*/ 15703 w 15918"/>
                <a:gd name="connsiteY1" fmla="*/ 0 h 12163"/>
                <a:gd name="connsiteX2" fmla="*/ 0 w 15918"/>
                <a:gd name="connsiteY2" fmla="*/ 12154 h 12163"/>
                <a:gd name="connsiteX3" fmla="*/ 9250 w 15918"/>
                <a:gd name="connsiteY3" fmla="*/ 6131 h 12163"/>
                <a:gd name="connsiteX4" fmla="*/ 15918 w 15918"/>
                <a:gd name="connsiteY4" fmla="*/ 0 h 12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18" h="12163">
                  <a:moveTo>
                    <a:pt x="15918" y="0"/>
                  </a:moveTo>
                  <a:cubicBezTo>
                    <a:pt x="15811" y="0"/>
                    <a:pt x="15703" y="0"/>
                    <a:pt x="15703" y="0"/>
                  </a:cubicBezTo>
                  <a:cubicBezTo>
                    <a:pt x="12907" y="1076"/>
                    <a:pt x="0" y="10971"/>
                    <a:pt x="0" y="12154"/>
                  </a:cubicBezTo>
                  <a:cubicBezTo>
                    <a:pt x="645" y="12369"/>
                    <a:pt x="5700" y="8819"/>
                    <a:pt x="9250" y="6131"/>
                  </a:cubicBezTo>
                  <a:cubicBezTo>
                    <a:pt x="12369" y="3549"/>
                    <a:pt x="15918" y="645"/>
                    <a:pt x="1591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4" name="任意多边形: 形状 1821">
              <a:extLst>
                <a:ext uri="{FF2B5EF4-FFF2-40B4-BE49-F238E27FC236}">
                  <a16:creationId xmlns:a16="http://schemas.microsoft.com/office/drawing/2014/main" xmlns="" id="{D66D909C-384E-4D5F-B21B-4BD5BF3E3299}"/>
                </a:ext>
              </a:extLst>
            </p:cNvPr>
            <p:cNvSpPr/>
            <p:nvPr/>
          </p:nvSpPr>
          <p:spPr>
            <a:xfrm>
              <a:off x="2129897" y="6075168"/>
              <a:ext cx="68172" cy="52262"/>
            </a:xfrm>
            <a:custGeom>
              <a:avLst/>
              <a:gdLst>
                <a:gd name="connsiteX0" fmla="*/ 16133 w 16133"/>
                <a:gd name="connsiteY0" fmla="*/ 0 h 12368"/>
                <a:gd name="connsiteX1" fmla="*/ 16133 w 16133"/>
                <a:gd name="connsiteY1" fmla="*/ 0 h 12368"/>
                <a:gd name="connsiteX2" fmla="*/ 0 w 16133"/>
                <a:gd name="connsiteY2" fmla="*/ 12369 h 12368"/>
                <a:gd name="connsiteX3" fmla="*/ 8712 w 16133"/>
                <a:gd name="connsiteY3" fmla="*/ 6238 h 12368"/>
                <a:gd name="connsiteX4" fmla="*/ 16133 w 16133"/>
                <a:gd name="connsiteY4" fmla="*/ 0 h 12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12368">
                  <a:moveTo>
                    <a:pt x="16133" y="0"/>
                  </a:moveTo>
                  <a:cubicBezTo>
                    <a:pt x="16133" y="0"/>
                    <a:pt x="16133" y="0"/>
                    <a:pt x="16133" y="0"/>
                  </a:cubicBezTo>
                  <a:cubicBezTo>
                    <a:pt x="14520" y="860"/>
                    <a:pt x="323" y="11508"/>
                    <a:pt x="0" y="12369"/>
                  </a:cubicBezTo>
                  <a:cubicBezTo>
                    <a:pt x="645" y="12154"/>
                    <a:pt x="5055" y="9035"/>
                    <a:pt x="8712" y="6238"/>
                  </a:cubicBezTo>
                  <a:cubicBezTo>
                    <a:pt x="8712" y="6238"/>
                    <a:pt x="15918" y="645"/>
                    <a:pt x="1613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5" name="任意多边形: 形状 1822">
              <a:extLst>
                <a:ext uri="{FF2B5EF4-FFF2-40B4-BE49-F238E27FC236}">
                  <a16:creationId xmlns:a16="http://schemas.microsoft.com/office/drawing/2014/main" xmlns="" id="{157A92AE-6F17-40EE-AD5B-AD1AAC501B88}"/>
                </a:ext>
              </a:extLst>
            </p:cNvPr>
            <p:cNvSpPr/>
            <p:nvPr/>
          </p:nvSpPr>
          <p:spPr>
            <a:xfrm>
              <a:off x="2168984" y="6055173"/>
              <a:ext cx="64533" cy="49537"/>
            </a:xfrm>
            <a:custGeom>
              <a:avLst/>
              <a:gdLst>
                <a:gd name="connsiteX0" fmla="*/ 15273 w 15272"/>
                <a:gd name="connsiteY0" fmla="*/ 0 h 11723"/>
                <a:gd name="connsiteX1" fmla="*/ 0 w 15272"/>
                <a:gd name="connsiteY1" fmla="*/ 11724 h 11723"/>
                <a:gd name="connsiteX2" fmla="*/ 15273 w 15272"/>
                <a:gd name="connsiteY2" fmla="*/ 0 h 11723"/>
              </a:gdLst>
              <a:ahLst/>
              <a:cxnLst>
                <a:cxn ang="0">
                  <a:pos x="connsiteX0" y="connsiteY0"/>
                </a:cxn>
                <a:cxn ang="0">
                  <a:pos x="connsiteX1" y="connsiteY1"/>
                </a:cxn>
                <a:cxn ang="0">
                  <a:pos x="connsiteX2" y="connsiteY2"/>
                </a:cxn>
              </a:cxnLst>
              <a:rect l="l" t="t" r="r" b="b"/>
              <a:pathLst>
                <a:path w="15272" h="11723">
                  <a:moveTo>
                    <a:pt x="15273" y="0"/>
                  </a:moveTo>
                  <a:lnTo>
                    <a:pt x="0" y="11724"/>
                  </a:lnTo>
                  <a:cubicBezTo>
                    <a:pt x="6131" y="7206"/>
                    <a:pt x="11616" y="2904"/>
                    <a:pt x="1527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2" name="任意多边形: 形状 1829">
              <a:extLst>
                <a:ext uri="{FF2B5EF4-FFF2-40B4-BE49-F238E27FC236}">
                  <a16:creationId xmlns:a16="http://schemas.microsoft.com/office/drawing/2014/main" xmlns="" id="{748A536D-987C-4358-8D68-DE13B34BC675}"/>
                </a:ext>
              </a:extLst>
            </p:cNvPr>
            <p:cNvSpPr/>
            <p:nvPr/>
          </p:nvSpPr>
          <p:spPr>
            <a:xfrm>
              <a:off x="1033210" y="6313775"/>
              <a:ext cx="55871" cy="43046"/>
            </a:xfrm>
            <a:custGeom>
              <a:avLst/>
              <a:gdLst>
                <a:gd name="connsiteX0" fmla="*/ 10220 w 13222"/>
                <a:gd name="connsiteY0" fmla="*/ 0 h 10187"/>
                <a:gd name="connsiteX1" fmla="*/ 2 w 13222"/>
                <a:gd name="connsiteY1" fmla="*/ 8282 h 10187"/>
                <a:gd name="connsiteX2" fmla="*/ 11618 w 13222"/>
                <a:gd name="connsiteY2" fmla="*/ 5270 h 10187"/>
                <a:gd name="connsiteX3" fmla="*/ 10220 w 13222"/>
                <a:gd name="connsiteY3" fmla="*/ 0 h 10187"/>
              </a:gdLst>
              <a:ahLst/>
              <a:cxnLst>
                <a:cxn ang="0">
                  <a:pos x="connsiteX0" y="connsiteY0"/>
                </a:cxn>
                <a:cxn ang="0">
                  <a:pos x="connsiteX1" y="connsiteY1"/>
                </a:cxn>
                <a:cxn ang="0">
                  <a:pos x="connsiteX2" y="connsiteY2"/>
                </a:cxn>
                <a:cxn ang="0">
                  <a:pos x="connsiteX3" y="connsiteY3"/>
                </a:cxn>
              </a:cxnLst>
              <a:rect l="l" t="t" r="r" b="b"/>
              <a:pathLst>
                <a:path w="13222" h="10187">
                  <a:moveTo>
                    <a:pt x="10220" y="0"/>
                  </a:moveTo>
                  <a:cubicBezTo>
                    <a:pt x="4734" y="645"/>
                    <a:pt x="-106" y="5593"/>
                    <a:pt x="2" y="8282"/>
                  </a:cubicBezTo>
                  <a:cubicBezTo>
                    <a:pt x="2" y="11939"/>
                    <a:pt x="7638" y="10003"/>
                    <a:pt x="11618" y="5270"/>
                  </a:cubicBezTo>
                  <a:cubicBezTo>
                    <a:pt x="13554" y="3119"/>
                    <a:pt x="14414" y="0"/>
                    <a:pt x="1022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3" name="任意多边形: 形状 1830">
              <a:extLst>
                <a:ext uri="{FF2B5EF4-FFF2-40B4-BE49-F238E27FC236}">
                  <a16:creationId xmlns:a16="http://schemas.microsoft.com/office/drawing/2014/main" xmlns="" id="{A15D8084-DC20-4B71-B66C-D6812D417D7D}"/>
                </a:ext>
              </a:extLst>
            </p:cNvPr>
            <p:cNvSpPr/>
            <p:nvPr/>
          </p:nvSpPr>
          <p:spPr>
            <a:xfrm>
              <a:off x="1205918" y="6300583"/>
              <a:ext cx="58254" cy="43257"/>
            </a:xfrm>
            <a:custGeom>
              <a:avLst/>
              <a:gdLst>
                <a:gd name="connsiteX0" fmla="*/ 12047 w 13786"/>
                <a:gd name="connsiteY0" fmla="*/ 4735 h 10237"/>
                <a:gd name="connsiteX1" fmla="*/ 11402 w 13786"/>
                <a:gd name="connsiteY1" fmla="*/ 3 h 10237"/>
                <a:gd name="connsiteX2" fmla="*/ 1 w 13786"/>
                <a:gd name="connsiteY2" fmla="*/ 8715 h 10237"/>
                <a:gd name="connsiteX3" fmla="*/ 11617 w 13786"/>
                <a:gd name="connsiteY3" fmla="*/ 5273 h 10237"/>
                <a:gd name="connsiteX4" fmla="*/ 12047 w 13786"/>
                <a:gd name="connsiteY4" fmla="*/ 4735 h 10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6" h="10237">
                  <a:moveTo>
                    <a:pt x="12047" y="4735"/>
                  </a:moveTo>
                  <a:cubicBezTo>
                    <a:pt x="13876" y="2799"/>
                    <a:pt x="15059" y="-105"/>
                    <a:pt x="11402" y="3"/>
                  </a:cubicBezTo>
                  <a:cubicBezTo>
                    <a:pt x="5917" y="648"/>
                    <a:pt x="109" y="6134"/>
                    <a:pt x="1" y="8715"/>
                  </a:cubicBezTo>
                  <a:cubicBezTo>
                    <a:pt x="-106" y="11942"/>
                    <a:pt x="7100" y="9683"/>
                    <a:pt x="11617" y="5273"/>
                  </a:cubicBezTo>
                  <a:cubicBezTo>
                    <a:pt x="11725" y="5166"/>
                    <a:pt x="11940" y="4951"/>
                    <a:pt x="12047" y="47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4" name="任意多边形: 形状 1831">
              <a:extLst>
                <a:ext uri="{FF2B5EF4-FFF2-40B4-BE49-F238E27FC236}">
                  <a16:creationId xmlns:a16="http://schemas.microsoft.com/office/drawing/2014/main" xmlns="" id="{1A445B99-DEA2-4B24-84AB-B3A6AE1435B2}"/>
                </a:ext>
              </a:extLst>
            </p:cNvPr>
            <p:cNvSpPr/>
            <p:nvPr/>
          </p:nvSpPr>
          <p:spPr>
            <a:xfrm>
              <a:off x="1365401" y="6285586"/>
              <a:ext cx="60236" cy="44297"/>
            </a:xfrm>
            <a:custGeom>
              <a:avLst/>
              <a:gdLst>
                <a:gd name="connsiteX0" fmla="*/ 11304 w 14255"/>
                <a:gd name="connsiteY0" fmla="*/ 5381 h 10483"/>
                <a:gd name="connsiteX1" fmla="*/ 12380 w 14255"/>
                <a:gd name="connsiteY1" fmla="*/ 4305 h 10483"/>
                <a:gd name="connsiteX2" fmla="*/ 12380 w 14255"/>
                <a:gd name="connsiteY2" fmla="*/ 3 h 10483"/>
                <a:gd name="connsiteX3" fmla="*/ 11 w 14255"/>
                <a:gd name="connsiteY3" fmla="*/ 9253 h 10483"/>
                <a:gd name="connsiteX4" fmla="*/ 11304 w 14255"/>
                <a:gd name="connsiteY4" fmla="*/ 5381 h 10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5" h="10483">
                  <a:moveTo>
                    <a:pt x="11304" y="5381"/>
                  </a:moveTo>
                  <a:cubicBezTo>
                    <a:pt x="11627" y="5058"/>
                    <a:pt x="12057" y="4628"/>
                    <a:pt x="12380" y="4305"/>
                  </a:cubicBezTo>
                  <a:cubicBezTo>
                    <a:pt x="13886" y="2799"/>
                    <a:pt x="15714" y="-105"/>
                    <a:pt x="12380" y="3"/>
                  </a:cubicBezTo>
                  <a:cubicBezTo>
                    <a:pt x="7217" y="756"/>
                    <a:pt x="334" y="6779"/>
                    <a:pt x="11" y="9253"/>
                  </a:cubicBezTo>
                  <a:cubicBezTo>
                    <a:pt x="-312" y="12049"/>
                    <a:pt x="6464" y="9791"/>
                    <a:pt x="11304" y="53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5" name="任意多边形: 形状 1832">
              <a:extLst>
                <a:ext uri="{FF2B5EF4-FFF2-40B4-BE49-F238E27FC236}">
                  <a16:creationId xmlns:a16="http://schemas.microsoft.com/office/drawing/2014/main" xmlns="" id="{D2AF6C79-13A0-43E2-84D2-1F2EAE4462D4}"/>
                </a:ext>
              </a:extLst>
            </p:cNvPr>
            <p:cNvSpPr/>
            <p:nvPr/>
          </p:nvSpPr>
          <p:spPr>
            <a:xfrm>
              <a:off x="1509435" y="6270547"/>
              <a:ext cx="61875" cy="44842"/>
            </a:xfrm>
            <a:custGeom>
              <a:avLst/>
              <a:gdLst>
                <a:gd name="connsiteX0" fmla="*/ 13143 w 14643"/>
                <a:gd name="connsiteY0" fmla="*/ 3239 h 10612"/>
                <a:gd name="connsiteX1" fmla="*/ 13250 w 14643"/>
                <a:gd name="connsiteY1" fmla="*/ 13 h 10612"/>
                <a:gd name="connsiteX2" fmla="*/ 21 w 14643"/>
                <a:gd name="connsiteY2" fmla="*/ 9693 h 10612"/>
                <a:gd name="connsiteX3" fmla="*/ 10884 w 14643"/>
                <a:gd name="connsiteY3" fmla="*/ 5390 h 10612"/>
                <a:gd name="connsiteX4" fmla="*/ 10884 w 14643"/>
                <a:gd name="connsiteY4" fmla="*/ 5390 h 10612"/>
                <a:gd name="connsiteX5" fmla="*/ 13143 w 14643"/>
                <a:gd name="connsiteY5" fmla="*/ 3239 h 1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43" h="10612">
                  <a:moveTo>
                    <a:pt x="13143" y="3239"/>
                  </a:moveTo>
                  <a:cubicBezTo>
                    <a:pt x="13896" y="2379"/>
                    <a:pt x="16047" y="-202"/>
                    <a:pt x="13250" y="13"/>
                  </a:cubicBezTo>
                  <a:cubicBezTo>
                    <a:pt x="8303" y="873"/>
                    <a:pt x="451" y="7326"/>
                    <a:pt x="21" y="9693"/>
                  </a:cubicBezTo>
                  <a:cubicBezTo>
                    <a:pt x="-409" y="12059"/>
                    <a:pt x="5829" y="9585"/>
                    <a:pt x="10884" y="5390"/>
                  </a:cubicBezTo>
                  <a:lnTo>
                    <a:pt x="10884" y="5390"/>
                  </a:lnTo>
                  <a:cubicBezTo>
                    <a:pt x="11745" y="4530"/>
                    <a:pt x="12498" y="3885"/>
                    <a:pt x="13143" y="32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6" name="任意多边形: 形状 1833">
              <a:extLst>
                <a:ext uri="{FF2B5EF4-FFF2-40B4-BE49-F238E27FC236}">
                  <a16:creationId xmlns:a16="http://schemas.microsoft.com/office/drawing/2014/main" xmlns="" id="{A367BD2C-93C3-4528-9E6F-E59A8F69CA22}"/>
                </a:ext>
              </a:extLst>
            </p:cNvPr>
            <p:cNvSpPr/>
            <p:nvPr/>
          </p:nvSpPr>
          <p:spPr>
            <a:xfrm>
              <a:off x="1636685" y="6253759"/>
              <a:ext cx="63857" cy="45273"/>
            </a:xfrm>
            <a:custGeom>
              <a:avLst/>
              <a:gdLst>
                <a:gd name="connsiteX0" fmla="*/ 10563 w 15112"/>
                <a:gd name="connsiteY0" fmla="*/ 5383 h 10714"/>
                <a:gd name="connsiteX1" fmla="*/ 14005 w 15112"/>
                <a:gd name="connsiteY1" fmla="*/ 2372 h 10714"/>
                <a:gd name="connsiteX2" fmla="*/ 14112 w 15112"/>
                <a:gd name="connsiteY2" fmla="*/ 5 h 10714"/>
                <a:gd name="connsiteX3" fmla="*/ 23 w 15112"/>
                <a:gd name="connsiteY3" fmla="*/ 10116 h 10714"/>
                <a:gd name="connsiteX4" fmla="*/ 10563 w 15112"/>
                <a:gd name="connsiteY4" fmla="*/ 5383 h 1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2" h="10714">
                  <a:moveTo>
                    <a:pt x="10563" y="5383"/>
                  </a:moveTo>
                  <a:cubicBezTo>
                    <a:pt x="12391" y="3985"/>
                    <a:pt x="13467" y="2910"/>
                    <a:pt x="14005" y="2372"/>
                  </a:cubicBezTo>
                  <a:cubicBezTo>
                    <a:pt x="14865" y="1404"/>
                    <a:pt x="15941" y="-102"/>
                    <a:pt x="14112" y="5"/>
                  </a:cubicBezTo>
                  <a:cubicBezTo>
                    <a:pt x="9487" y="866"/>
                    <a:pt x="560" y="8072"/>
                    <a:pt x="23" y="10116"/>
                  </a:cubicBezTo>
                  <a:cubicBezTo>
                    <a:pt x="-408" y="11944"/>
                    <a:pt x="5400" y="9363"/>
                    <a:pt x="10563" y="53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7" name="任意多边形: 形状 1834">
              <a:extLst>
                <a:ext uri="{FF2B5EF4-FFF2-40B4-BE49-F238E27FC236}">
                  <a16:creationId xmlns:a16="http://schemas.microsoft.com/office/drawing/2014/main" xmlns="" id="{35272F8D-F84F-4A7C-B8E0-493FCB25762A}"/>
                </a:ext>
              </a:extLst>
            </p:cNvPr>
            <p:cNvSpPr/>
            <p:nvPr/>
          </p:nvSpPr>
          <p:spPr>
            <a:xfrm>
              <a:off x="1747573" y="6235817"/>
              <a:ext cx="65814" cy="46165"/>
            </a:xfrm>
            <a:custGeom>
              <a:avLst/>
              <a:gdLst>
                <a:gd name="connsiteX0" fmla="*/ 10242 w 15575"/>
                <a:gd name="connsiteY0" fmla="*/ 5543 h 10925"/>
                <a:gd name="connsiteX1" fmla="*/ 15082 w 15575"/>
                <a:gd name="connsiteY1" fmla="*/ 1241 h 10925"/>
                <a:gd name="connsiteX2" fmla="*/ 14866 w 15575"/>
                <a:gd name="connsiteY2" fmla="*/ 57 h 10925"/>
                <a:gd name="connsiteX3" fmla="*/ 24 w 15575"/>
                <a:gd name="connsiteY3" fmla="*/ 10490 h 10925"/>
                <a:gd name="connsiteX4" fmla="*/ 10242 w 15575"/>
                <a:gd name="connsiteY4" fmla="*/ 5543 h 10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75" h="10925">
                  <a:moveTo>
                    <a:pt x="10242" y="5543"/>
                  </a:moveTo>
                  <a:cubicBezTo>
                    <a:pt x="12500" y="3929"/>
                    <a:pt x="14329" y="2316"/>
                    <a:pt x="15082" y="1241"/>
                  </a:cubicBezTo>
                  <a:cubicBezTo>
                    <a:pt x="16157" y="-158"/>
                    <a:pt x="15189" y="-50"/>
                    <a:pt x="14866" y="57"/>
                  </a:cubicBezTo>
                  <a:cubicBezTo>
                    <a:pt x="10564" y="1025"/>
                    <a:pt x="454" y="8769"/>
                    <a:pt x="24" y="10490"/>
                  </a:cubicBezTo>
                  <a:cubicBezTo>
                    <a:pt x="-406" y="11996"/>
                    <a:pt x="5079" y="9415"/>
                    <a:pt x="10242" y="55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8" name="任意多边形: 形状 1835">
              <a:extLst>
                <a:ext uri="{FF2B5EF4-FFF2-40B4-BE49-F238E27FC236}">
                  <a16:creationId xmlns:a16="http://schemas.microsoft.com/office/drawing/2014/main" xmlns="" id="{5A6381FE-DD00-4C96-A08E-6C3C6AEED017}"/>
                </a:ext>
              </a:extLst>
            </p:cNvPr>
            <p:cNvSpPr/>
            <p:nvPr/>
          </p:nvSpPr>
          <p:spPr>
            <a:xfrm>
              <a:off x="1841238" y="6217858"/>
              <a:ext cx="67948" cy="46934"/>
            </a:xfrm>
            <a:custGeom>
              <a:avLst/>
              <a:gdLst>
                <a:gd name="connsiteX0" fmla="*/ 15 w 16080"/>
                <a:gd name="connsiteY0" fmla="*/ 10868 h 11107"/>
                <a:gd name="connsiteX1" fmla="*/ 9910 w 16080"/>
                <a:gd name="connsiteY1" fmla="*/ 5598 h 11107"/>
                <a:gd name="connsiteX2" fmla="*/ 15825 w 16080"/>
                <a:gd name="connsiteY2" fmla="*/ 651 h 11107"/>
                <a:gd name="connsiteX3" fmla="*/ 15610 w 16080"/>
                <a:gd name="connsiteY3" fmla="*/ 5 h 11107"/>
                <a:gd name="connsiteX4" fmla="*/ 15 w 16080"/>
                <a:gd name="connsiteY4" fmla="*/ 10868 h 11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0" h="11107">
                  <a:moveTo>
                    <a:pt x="15" y="10868"/>
                  </a:moveTo>
                  <a:cubicBezTo>
                    <a:pt x="-308" y="11944"/>
                    <a:pt x="4747" y="9255"/>
                    <a:pt x="9910" y="5598"/>
                  </a:cubicBezTo>
                  <a:cubicBezTo>
                    <a:pt x="13352" y="3124"/>
                    <a:pt x="15288" y="1403"/>
                    <a:pt x="15825" y="651"/>
                  </a:cubicBezTo>
                  <a:cubicBezTo>
                    <a:pt x="16363" y="-102"/>
                    <a:pt x="15933" y="5"/>
                    <a:pt x="15610" y="5"/>
                  </a:cubicBezTo>
                  <a:cubicBezTo>
                    <a:pt x="11738" y="1081"/>
                    <a:pt x="445" y="9578"/>
                    <a:pt x="15"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9" name="任意多边形: 形状 1836">
              <a:extLst>
                <a:ext uri="{FF2B5EF4-FFF2-40B4-BE49-F238E27FC236}">
                  <a16:creationId xmlns:a16="http://schemas.microsoft.com/office/drawing/2014/main" xmlns="" id="{379F7C31-FC22-4D95-A97D-79AC47381B9E}"/>
                </a:ext>
              </a:extLst>
            </p:cNvPr>
            <p:cNvSpPr/>
            <p:nvPr/>
          </p:nvSpPr>
          <p:spPr>
            <a:xfrm>
              <a:off x="1918105" y="6199701"/>
              <a:ext cx="69537" cy="47306"/>
            </a:xfrm>
            <a:custGeom>
              <a:avLst/>
              <a:gdLst>
                <a:gd name="connsiteX0" fmla="*/ 16457 w 16456"/>
                <a:gd name="connsiteY0" fmla="*/ 0 h 11195"/>
                <a:gd name="connsiteX1" fmla="*/ 16134 w 16456"/>
                <a:gd name="connsiteY1" fmla="*/ 0 h 11195"/>
                <a:gd name="connsiteX2" fmla="*/ 1 w 16456"/>
                <a:gd name="connsiteY2" fmla="*/ 11186 h 11195"/>
                <a:gd name="connsiteX3" fmla="*/ 9466 w 16456"/>
                <a:gd name="connsiteY3" fmla="*/ 5593 h 11195"/>
                <a:gd name="connsiteX4" fmla="*/ 16457 w 16456"/>
                <a:gd name="connsiteY4" fmla="*/ 0 h 11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1195">
                  <a:moveTo>
                    <a:pt x="16457" y="0"/>
                  </a:moveTo>
                  <a:cubicBezTo>
                    <a:pt x="16349" y="0"/>
                    <a:pt x="16242" y="0"/>
                    <a:pt x="16134" y="0"/>
                  </a:cubicBezTo>
                  <a:cubicBezTo>
                    <a:pt x="13230" y="968"/>
                    <a:pt x="-107" y="10218"/>
                    <a:pt x="1" y="11186"/>
                  </a:cubicBezTo>
                  <a:cubicBezTo>
                    <a:pt x="646" y="11401"/>
                    <a:pt x="5916" y="8067"/>
                    <a:pt x="9466" y="5593"/>
                  </a:cubicBezTo>
                  <a:cubicBezTo>
                    <a:pt x="12907" y="3334"/>
                    <a:pt x="16457" y="538"/>
                    <a:pt x="164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0" name="任意多边形: 形状 1837">
              <a:extLst>
                <a:ext uri="{FF2B5EF4-FFF2-40B4-BE49-F238E27FC236}">
                  <a16:creationId xmlns:a16="http://schemas.microsoft.com/office/drawing/2014/main" xmlns="" id="{A0012590-2FBA-468A-BF22-52545046E1FD}"/>
                </a:ext>
              </a:extLst>
            </p:cNvPr>
            <p:cNvSpPr/>
            <p:nvPr/>
          </p:nvSpPr>
          <p:spPr>
            <a:xfrm>
              <a:off x="1977192" y="6180610"/>
              <a:ext cx="70445" cy="48172"/>
            </a:xfrm>
            <a:custGeom>
              <a:avLst/>
              <a:gdLst>
                <a:gd name="connsiteX0" fmla="*/ 16671 w 16671"/>
                <a:gd name="connsiteY0" fmla="*/ 0 h 11400"/>
                <a:gd name="connsiteX1" fmla="*/ 16564 w 16671"/>
                <a:gd name="connsiteY1" fmla="*/ 0 h 11400"/>
                <a:gd name="connsiteX2" fmla="*/ 0 w 16671"/>
                <a:gd name="connsiteY2" fmla="*/ 11401 h 11400"/>
                <a:gd name="connsiteX3" fmla="*/ 9035 w 16671"/>
                <a:gd name="connsiteY3" fmla="*/ 5700 h 11400"/>
                <a:gd name="connsiteX4" fmla="*/ 16671 w 16671"/>
                <a:gd name="connsiteY4" fmla="*/ 0 h 11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11400">
                  <a:moveTo>
                    <a:pt x="16671" y="0"/>
                  </a:moveTo>
                  <a:cubicBezTo>
                    <a:pt x="16671" y="0"/>
                    <a:pt x="16564" y="0"/>
                    <a:pt x="16564" y="0"/>
                  </a:cubicBezTo>
                  <a:cubicBezTo>
                    <a:pt x="14843" y="753"/>
                    <a:pt x="215" y="10541"/>
                    <a:pt x="0" y="11401"/>
                  </a:cubicBezTo>
                  <a:cubicBezTo>
                    <a:pt x="753" y="11186"/>
                    <a:pt x="5270" y="8282"/>
                    <a:pt x="9035" y="5700"/>
                  </a:cubicBezTo>
                  <a:cubicBezTo>
                    <a:pt x="9142" y="5700"/>
                    <a:pt x="16564" y="645"/>
                    <a:pt x="1667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1" name="任意多边形: 形状 1838">
              <a:extLst>
                <a:ext uri="{FF2B5EF4-FFF2-40B4-BE49-F238E27FC236}">
                  <a16:creationId xmlns:a16="http://schemas.microsoft.com/office/drawing/2014/main" xmlns="" id="{1E76AEE7-E5D4-415A-9C44-F76039375812}"/>
                </a:ext>
              </a:extLst>
            </p:cNvPr>
            <p:cNvSpPr/>
            <p:nvPr/>
          </p:nvSpPr>
          <p:spPr>
            <a:xfrm>
              <a:off x="2018092" y="6161975"/>
              <a:ext cx="71354" cy="49085"/>
            </a:xfrm>
            <a:custGeom>
              <a:avLst/>
              <a:gdLst>
                <a:gd name="connsiteX0" fmla="*/ 8604 w 16886"/>
                <a:gd name="connsiteY0" fmla="*/ 5808 h 11616"/>
                <a:gd name="connsiteX1" fmla="*/ 16886 w 16886"/>
                <a:gd name="connsiteY1" fmla="*/ 0 h 11616"/>
                <a:gd name="connsiteX2" fmla="*/ 0 w 16886"/>
                <a:gd name="connsiteY2" fmla="*/ 11616 h 11616"/>
                <a:gd name="connsiteX3" fmla="*/ 8604 w 16886"/>
                <a:gd name="connsiteY3" fmla="*/ 5808 h 11616"/>
              </a:gdLst>
              <a:ahLst/>
              <a:cxnLst>
                <a:cxn ang="0">
                  <a:pos x="connsiteX0" y="connsiteY0"/>
                </a:cxn>
                <a:cxn ang="0">
                  <a:pos x="connsiteX1" y="connsiteY1"/>
                </a:cxn>
                <a:cxn ang="0">
                  <a:pos x="connsiteX2" y="connsiteY2"/>
                </a:cxn>
                <a:cxn ang="0">
                  <a:pos x="connsiteX3" y="connsiteY3"/>
                </a:cxn>
              </a:cxnLst>
              <a:rect l="l" t="t" r="r" b="b"/>
              <a:pathLst>
                <a:path w="16886" h="11616">
                  <a:moveTo>
                    <a:pt x="8604" y="5808"/>
                  </a:moveTo>
                  <a:cubicBezTo>
                    <a:pt x="11401" y="3872"/>
                    <a:pt x="16564" y="323"/>
                    <a:pt x="16886" y="0"/>
                  </a:cubicBezTo>
                  <a:cubicBezTo>
                    <a:pt x="16779" y="108"/>
                    <a:pt x="430" y="11186"/>
                    <a:pt x="0" y="11616"/>
                  </a:cubicBezTo>
                  <a:cubicBezTo>
                    <a:pt x="968" y="10971"/>
                    <a:pt x="4732" y="8389"/>
                    <a:pt x="8604"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5" name="任意多边形: 形状 1842">
              <a:extLst>
                <a:ext uri="{FF2B5EF4-FFF2-40B4-BE49-F238E27FC236}">
                  <a16:creationId xmlns:a16="http://schemas.microsoft.com/office/drawing/2014/main" xmlns="" id="{51D5457C-D99C-4292-9803-26F1D69A32FB}"/>
                </a:ext>
              </a:extLst>
            </p:cNvPr>
            <p:cNvSpPr/>
            <p:nvPr/>
          </p:nvSpPr>
          <p:spPr>
            <a:xfrm>
              <a:off x="1726314" y="6312867"/>
              <a:ext cx="70897" cy="42767"/>
            </a:xfrm>
            <a:custGeom>
              <a:avLst/>
              <a:gdLst>
                <a:gd name="connsiteX0" fmla="*/ 16779 w 16778"/>
                <a:gd name="connsiteY0" fmla="*/ 0 h 10121"/>
                <a:gd name="connsiteX1" fmla="*/ 16456 w 16778"/>
                <a:gd name="connsiteY1" fmla="*/ 0 h 10121"/>
                <a:gd name="connsiteX2" fmla="*/ 0 w 16778"/>
                <a:gd name="connsiteY2" fmla="*/ 10110 h 10121"/>
                <a:gd name="connsiteX3" fmla="*/ 9788 w 16778"/>
                <a:gd name="connsiteY3" fmla="*/ 5163 h 10121"/>
                <a:gd name="connsiteX4" fmla="*/ 16779 w 16778"/>
                <a:gd name="connsiteY4" fmla="*/ 0 h 10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0121">
                  <a:moveTo>
                    <a:pt x="16779" y="0"/>
                  </a:moveTo>
                  <a:cubicBezTo>
                    <a:pt x="16671" y="0"/>
                    <a:pt x="16564" y="0"/>
                    <a:pt x="16456" y="0"/>
                  </a:cubicBezTo>
                  <a:cubicBezTo>
                    <a:pt x="13875" y="753"/>
                    <a:pt x="538" y="8712"/>
                    <a:pt x="0" y="10110"/>
                  </a:cubicBezTo>
                  <a:cubicBezTo>
                    <a:pt x="645" y="10325"/>
                    <a:pt x="6131" y="7314"/>
                    <a:pt x="9788" y="5163"/>
                  </a:cubicBezTo>
                  <a:cubicBezTo>
                    <a:pt x="10863" y="4410"/>
                    <a:pt x="16564" y="860"/>
                    <a:pt x="1677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6" name="任意多边形: 形状 1843">
              <a:extLst>
                <a:ext uri="{FF2B5EF4-FFF2-40B4-BE49-F238E27FC236}">
                  <a16:creationId xmlns:a16="http://schemas.microsoft.com/office/drawing/2014/main" xmlns="" id="{23DA27F5-B764-4592-8096-983FB02CFC35}"/>
                </a:ext>
              </a:extLst>
            </p:cNvPr>
            <p:cNvSpPr/>
            <p:nvPr/>
          </p:nvSpPr>
          <p:spPr>
            <a:xfrm>
              <a:off x="1788578" y="6295597"/>
              <a:ext cx="72262" cy="43629"/>
            </a:xfrm>
            <a:custGeom>
              <a:avLst/>
              <a:gdLst>
                <a:gd name="connsiteX0" fmla="*/ 17101 w 17101"/>
                <a:gd name="connsiteY0" fmla="*/ 0 h 10325"/>
                <a:gd name="connsiteX1" fmla="*/ 16994 w 17101"/>
                <a:gd name="connsiteY1" fmla="*/ 0 h 10325"/>
                <a:gd name="connsiteX2" fmla="*/ 0 w 17101"/>
                <a:gd name="connsiteY2" fmla="*/ 10325 h 10325"/>
                <a:gd name="connsiteX3" fmla="*/ 9465 w 17101"/>
                <a:gd name="connsiteY3" fmla="*/ 5270 h 10325"/>
                <a:gd name="connsiteX4" fmla="*/ 17101 w 17101"/>
                <a:gd name="connsiteY4" fmla="*/ 0 h 10325"/>
                <a:gd name="connsiteX5" fmla="*/ 17101 w 17101"/>
                <a:gd name="connsiteY5" fmla="*/ 0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1" h="10325">
                  <a:moveTo>
                    <a:pt x="17101" y="0"/>
                  </a:moveTo>
                  <a:cubicBezTo>
                    <a:pt x="17101" y="0"/>
                    <a:pt x="16994" y="0"/>
                    <a:pt x="16994" y="0"/>
                  </a:cubicBezTo>
                  <a:cubicBezTo>
                    <a:pt x="15165" y="645"/>
                    <a:pt x="108" y="9572"/>
                    <a:pt x="0" y="10325"/>
                  </a:cubicBezTo>
                  <a:cubicBezTo>
                    <a:pt x="860" y="10110"/>
                    <a:pt x="5593" y="7529"/>
                    <a:pt x="9465" y="5270"/>
                  </a:cubicBezTo>
                  <a:cubicBezTo>
                    <a:pt x="12692" y="3227"/>
                    <a:pt x="16348" y="860"/>
                    <a:pt x="17101" y="0"/>
                  </a:cubicBezTo>
                  <a:cubicBezTo>
                    <a:pt x="17101" y="108"/>
                    <a:pt x="17101" y="0"/>
                    <a:pt x="1710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7" name="任意多边形: 形状 1844">
              <a:extLst>
                <a:ext uri="{FF2B5EF4-FFF2-40B4-BE49-F238E27FC236}">
                  <a16:creationId xmlns:a16="http://schemas.microsoft.com/office/drawing/2014/main" xmlns="" id="{8AAE61F1-BD64-4D8F-B79E-DCCEC83F0DFA}"/>
                </a:ext>
              </a:extLst>
            </p:cNvPr>
            <p:cNvSpPr/>
            <p:nvPr/>
          </p:nvSpPr>
          <p:spPr>
            <a:xfrm>
              <a:off x="1834937" y="6278779"/>
              <a:ext cx="73627" cy="44081"/>
            </a:xfrm>
            <a:custGeom>
              <a:avLst/>
              <a:gdLst>
                <a:gd name="connsiteX0" fmla="*/ 9035 w 17424"/>
                <a:gd name="connsiteY0" fmla="*/ 5270 h 10432"/>
                <a:gd name="connsiteX1" fmla="*/ 17424 w 17424"/>
                <a:gd name="connsiteY1" fmla="*/ 0 h 10432"/>
                <a:gd name="connsiteX2" fmla="*/ 0 w 17424"/>
                <a:gd name="connsiteY2" fmla="*/ 10433 h 10432"/>
                <a:gd name="connsiteX3" fmla="*/ 9035 w 17424"/>
                <a:gd name="connsiteY3" fmla="*/ 5270 h 10432"/>
              </a:gdLst>
              <a:ahLst/>
              <a:cxnLst>
                <a:cxn ang="0">
                  <a:pos x="connsiteX0" y="connsiteY0"/>
                </a:cxn>
                <a:cxn ang="0">
                  <a:pos x="connsiteX1" y="connsiteY1"/>
                </a:cxn>
                <a:cxn ang="0">
                  <a:pos x="connsiteX2" y="connsiteY2"/>
                </a:cxn>
                <a:cxn ang="0">
                  <a:pos x="connsiteX3" y="connsiteY3"/>
                </a:cxn>
              </a:cxnLst>
              <a:rect l="l" t="t" r="r" b="b"/>
              <a:pathLst>
                <a:path w="17424" h="10432">
                  <a:moveTo>
                    <a:pt x="9035" y="5270"/>
                  </a:moveTo>
                  <a:cubicBezTo>
                    <a:pt x="9788" y="4840"/>
                    <a:pt x="16779" y="645"/>
                    <a:pt x="17424" y="0"/>
                  </a:cubicBezTo>
                  <a:cubicBezTo>
                    <a:pt x="17316" y="107"/>
                    <a:pt x="1076" y="9572"/>
                    <a:pt x="0" y="10433"/>
                  </a:cubicBezTo>
                  <a:cubicBezTo>
                    <a:pt x="968" y="9895"/>
                    <a:pt x="5055" y="7529"/>
                    <a:pt x="9035" y="5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5" name="任意多边形: 形状 1852">
              <a:extLst>
                <a:ext uri="{FF2B5EF4-FFF2-40B4-BE49-F238E27FC236}">
                  <a16:creationId xmlns:a16="http://schemas.microsoft.com/office/drawing/2014/main" xmlns="" id="{833B514A-0886-4B45-B9AB-670B06C9EB2B}"/>
                </a:ext>
              </a:extLst>
            </p:cNvPr>
            <p:cNvSpPr/>
            <p:nvPr/>
          </p:nvSpPr>
          <p:spPr>
            <a:xfrm>
              <a:off x="111018" y="6350589"/>
              <a:ext cx="49131" cy="41711"/>
            </a:xfrm>
            <a:custGeom>
              <a:avLst/>
              <a:gdLst>
                <a:gd name="connsiteX0" fmla="*/ 11627 w 11627"/>
                <a:gd name="connsiteY0" fmla="*/ 5378 h 9871"/>
                <a:gd name="connsiteX1" fmla="*/ 5174 w 11627"/>
                <a:gd name="connsiteY1" fmla="*/ 0 h 9871"/>
                <a:gd name="connsiteX2" fmla="*/ 1517 w 11627"/>
                <a:gd name="connsiteY2" fmla="*/ 7744 h 9871"/>
                <a:gd name="connsiteX3" fmla="*/ 11627 w 11627"/>
                <a:gd name="connsiteY3" fmla="*/ 5378 h 9871"/>
              </a:gdLst>
              <a:ahLst/>
              <a:cxnLst>
                <a:cxn ang="0">
                  <a:pos x="connsiteX0" y="connsiteY0"/>
                </a:cxn>
                <a:cxn ang="0">
                  <a:pos x="connsiteX1" y="connsiteY1"/>
                </a:cxn>
                <a:cxn ang="0">
                  <a:pos x="connsiteX2" y="connsiteY2"/>
                </a:cxn>
                <a:cxn ang="0">
                  <a:pos x="connsiteX3" y="connsiteY3"/>
                </a:cxn>
              </a:cxnLst>
              <a:rect l="l" t="t" r="r" b="b"/>
              <a:pathLst>
                <a:path w="11627" h="9871">
                  <a:moveTo>
                    <a:pt x="11627" y="5378"/>
                  </a:moveTo>
                  <a:cubicBezTo>
                    <a:pt x="11627" y="3227"/>
                    <a:pt x="9584" y="107"/>
                    <a:pt x="5174" y="0"/>
                  </a:cubicBezTo>
                  <a:cubicBezTo>
                    <a:pt x="-96" y="323"/>
                    <a:pt x="-1387" y="4732"/>
                    <a:pt x="1517" y="7744"/>
                  </a:cubicBezTo>
                  <a:cubicBezTo>
                    <a:pt x="5066" y="11508"/>
                    <a:pt x="11627" y="10003"/>
                    <a:pt x="11627" y="53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6" name="任意多边形: 形状 1853">
              <a:extLst>
                <a:ext uri="{FF2B5EF4-FFF2-40B4-BE49-F238E27FC236}">
                  <a16:creationId xmlns:a16="http://schemas.microsoft.com/office/drawing/2014/main" xmlns="" id="{306E4CE4-A128-44F6-B023-68CAB418DF9E}"/>
                </a:ext>
              </a:extLst>
            </p:cNvPr>
            <p:cNvSpPr/>
            <p:nvPr/>
          </p:nvSpPr>
          <p:spPr>
            <a:xfrm>
              <a:off x="298377" y="6347407"/>
              <a:ext cx="48861" cy="41538"/>
            </a:xfrm>
            <a:custGeom>
              <a:avLst/>
              <a:gdLst>
                <a:gd name="connsiteX0" fmla="*/ 11493 w 11563"/>
                <a:gd name="connsiteY0" fmla="*/ 5378 h 9830"/>
                <a:gd name="connsiteX1" fmla="*/ 6008 w 11563"/>
                <a:gd name="connsiteY1" fmla="*/ 0 h 9830"/>
                <a:gd name="connsiteX2" fmla="*/ 630 w 11563"/>
                <a:gd name="connsiteY2" fmla="*/ 7421 h 9830"/>
                <a:gd name="connsiteX3" fmla="*/ 11493 w 11563"/>
                <a:gd name="connsiteY3" fmla="*/ 5378 h 9830"/>
              </a:gdLst>
              <a:ahLst/>
              <a:cxnLst>
                <a:cxn ang="0">
                  <a:pos x="connsiteX0" y="connsiteY0"/>
                </a:cxn>
                <a:cxn ang="0">
                  <a:pos x="connsiteX1" y="connsiteY1"/>
                </a:cxn>
                <a:cxn ang="0">
                  <a:pos x="connsiteX2" y="connsiteY2"/>
                </a:cxn>
                <a:cxn ang="0">
                  <a:pos x="connsiteX3" y="connsiteY3"/>
                </a:cxn>
              </a:cxnLst>
              <a:rect l="l" t="t" r="r" b="b"/>
              <a:pathLst>
                <a:path w="11563" h="9830">
                  <a:moveTo>
                    <a:pt x="11493" y="5378"/>
                  </a:moveTo>
                  <a:cubicBezTo>
                    <a:pt x="11923" y="3227"/>
                    <a:pt x="10418" y="108"/>
                    <a:pt x="6008" y="0"/>
                  </a:cubicBezTo>
                  <a:cubicBezTo>
                    <a:pt x="1060" y="323"/>
                    <a:pt x="-1198" y="4410"/>
                    <a:pt x="630" y="7421"/>
                  </a:cubicBezTo>
                  <a:cubicBezTo>
                    <a:pt x="3212" y="11509"/>
                    <a:pt x="10633" y="10110"/>
                    <a:pt x="11493" y="53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7" name="任意多边形: 形状 1854">
              <a:extLst>
                <a:ext uri="{FF2B5EF4-FFF2-40B4-BE49-F238E27FC236}">
                  <a16:creationId xmlns:a16="http://schemas.microsoft.com/office/drawing/2014/main" xmlns="" id="{E7F5ACD5-A078-4D6E-84B7-D48E7773DB57}"/>
                </a:ext>
              </a:extLst>
            </p:cNvPr>
            <p:cNvSpPr/>
            <p:nvPr/>
          </p:nvSpPr>
          <p:spPr>
            <a:xfrm>
              <a:off x="485728" y="6341952"/>
              <a:ext cx="49752" cy="41804"/>
            </a:xfrm>
            <a:custGeom>
              <a:avLst/>
              <a:gdLst>
                <a:gd name="connsiteX0" fmla="*/ 6952 w 11774"/>
                <a:gd name="connsiteY0" fmla="*/ 0 h 9893"/>
                <a:gd name="connsiteX1" fmla="*/ 283 w 11774"/>
                <a:gd name="connsiteY1" fmla="*/ 7529 h 9893"/>
                <a:gd name="connsiteX2" fmla="*/ 11469 w 11774"/>
                <a:gd name="connsiteY2" fmla="*/ 5270 h 9893"/>
                <a:gd name="connsiteX3" fmla="*/ 6952 w 11774"/>
                <a:gd name="connsiteY3" fmla="*/ 0 h 9893"/>
              </a:gdLst>
              <a:ahLst/>
              <a:cxnLst>
                <a:cxn ang="0">
                  <a:pos x="connsiteX0" y="connsiteY0"/>
                </a:cxn>
                <a:cxn ang="0">
                  <a:pos x="connsiteX1" y="connsiteY1"/>
                </a:cxn>
                <a:cxn ang="0">
                  <a:pos x="connsiteX2" y="connsiteY2"/>
                </a:cxn>
                <a:cxn ang="0">
                  <a:pos x="connsiteX3" y="connsiteY3"/>
                </a:cxn>
              </a:cxnLst>
              <a:rect l="l" t="t" r="r" b="b"/>
              <a:pathLst>
                <a:path w="11774" h="9893">
                  <a:moveTo>
                    <a:pt x="6952" y="0"/>
                  </a:moveTo>
                  <a:cubicBezTo>
                    <a:pt x="1681" y="430"/>
                    <a:pt x="-900" y="4840"/>
                    <a:pt x="283" y="7529"/>
                  </a:cubicBezTo>
                  <a:cubicBezTo>
                    <a:pt x="2112" y="11616"/>
                    <a:pt x="9748" y="10110"/>
                    <a:pt x="11469" y="5270"/>
                  </a:cubicBezTo>
                  <a:cubicBezTo>
                    <a:pt x="12437" y="2796"/>
                    <a:pt x="11146" y="0"/>
                    <a:pt x="69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8" name="任意多边形: 形状 1855">
              <a:extLst>
                <a:ext uri="{FF2B5EF4-FFF2-40B4-BE49-F238E27FC236}">
                  <a16:creationId xmlns:a16="http://schemas.microsoft.com/office/drawing/2014/main" xmlns="" id="{AFDF23F7-3E6F-46BD-BC22-9371F768B9F7}"/>
                </a:ext>
              </a:extLst>
            </p:cNvPr>
            <p:cNvSpPr/>
            <p:nvPr/>
          </p:nvSpPr>
          <p:spPr>
            <a:xfrm>
              <a:off x="671557" y="6334684"/>
              <a:ext cx="51007" cy="42231"/>
            </a:xfrm>
            <a:custGeom>
              <a:avLst/>
              <a:gdLst>
                <a:gd name="connsiteX0" fmla="*/ 82 w 12071"/>
                <a:gd name="connsiteY0" fmla="*/ 7637 h 9994"/>
                <a:gd name="connsiteX1" fmla="*/ 11483 w 12071"/>
                <a:gd name="connsiteY1" fmla="*/ 5270 h 9994"/>
                <a:gd name="connsiteX2" fmla="*/ 7933 w 12071"/>
                <a:gd name="connsiteY2" fmla="*/ 0 h 9994"/>
                <a:gd name="connsiteX3" fmla="*/ 82 w 12071"/>
                <a:gd name="connsiteY3" fmla="*/ 7637 h 9994"/>
              </a:gdLst>
              <a:ahLst/>
              <a:cxnLst>
                <a:cxn ang="0">
                  <a:pos x="connsiteX0" y="connsiteY0"/>
                </a:cxn>
                <a:cxn ang="0">
                  <a:pos x="connsiteX1" y="connsiteY1"/>
                </a:cxn>
                <a:cxn ang="0">
                  <a:pos x="connsiteX2" y="connsiteY2"/>
                </a:cxn>
                <a:cxn ang="0">
                  <a:pos x="connsiteX3" y="connsiteY3"/>
                </a:cxn>
              </a:cxnLst>
              <a:rect l="l" t="t" r="r" b="b"/>
              <a:pathLst>
                <a:path w="12071" h="9994">
                  <a:moveTo>
                    <a:pt x="82" y="7637"/>
                  </a:moveTo>
                  <a:cubicBezTo>
                    <a:pt x="1157" y="11724"/>
                    <a:pt x="8901" y="10218"/>
                    <a:pt x="11483" y="5270"/>
                  </a:cubicBezTo>
                  <a:cubicBezTo>
                    <a:pt x="12666" y="3119"/>
                    <a:pt x="12343" y="0"/>
                    <a:pt x="7933" y="0"/>
                  </a:cubicBezTo>
                  <a:cubicBezTo>
                    <a:pt x="2663" y="430"/>
                    <a:pt x="-564" y="4948"/>
                    <a:pt x="82" y="76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9" name="任意多边形: 形状 1856">
              <a:extLst>
                <a:ext uri="{FF2B5EF4-FFF2-40B4-BE49-F238E27FC236}">
                  <a16:creationId xmlns:a16="http://schemas.microsoft.com/office/drawing/2014/main" xmlns="" id="{DFD96398-245B-4CF7-BE0E-E6718E93AD90}"/>
                </a:ext>
              </a:extLst>
            </p:cNvPr>
            <p:cNvSpPr/>
            <p:nvPr/>
          </p:nvSpPr>
          <p:spPr>
            <a:xfrm>
              <a:off x="854323" y="6325138"/>
              <a:ext cx="53217" cy="42611"/>
            </a:xfrm>
            <a:custGeom>
              <a:avLst/>
              <a:gdLst>
                <a:gd name="connsiteX0" fmla="*/ 11576 w 12594"/>
                <a:gd name="connsiteY0" fmla="*/ 5270 h 10084"/>
                <a:gd name="connsiteX1" fmla="*/ 11576 w 12594"/>
                <a:gd name="connsiteY1" fmla="*/ 5270 h 10084"/>
                <a:gd name="connsiteX2" fmla="*/ 9102 w 12594"/>
                <a:gd name="connsiteY2" fmla="*/ 0 h 10084"/>
                <a:gd name="connsiteX3" fmla="*/ 67 w 12594"/>
                <a:gd name="connsiteY3" fmla="*/ 8174 h 10084"/>
                <a:gd name="connsiteX4" fmla="*/ 11576 w 12594"/>
                <a:gd name="connsiteY4" fmla="*/ 5270 h 10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94" h="10084">
                  <a:moveTo>
                    <a:pt x="11576" y="5270"/>
                  </a:moveTo>
                  <a:lnTo>
                    <a:pt x="11576" y="5270"/>
                  </a:lnTo>
                  <a:cubicBezTo>
                    <a:pt x="13081" y="3012"/>
                    <a:pt x="13404" y="0"/>
                    <a:pt x="9102" y="0"/>
                  </a:cubicBezTo>
                  <a:cubicBezTo>
                    <a:pt x="3509" y="538"/>
                    <a:pt x="-578" y="5485"/>
                    <a:pt x="67" y="8174"/>
                  </a:cubicBezTo>
                  <a:cubicBezTo>
                    <a:pt x="820" y="11831"/>
                    <a:pt x="8349" y="9895"/>
                    <a:pt x="11576" y="5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9" name="任意多边形: 形状 1866">
              <a:extLst>
                <a:ext uri="{FF2B5EF4-FFF2-40B4-BE49-F238E27FC236}">
                  <a16:creationId xmlns:a16="http://schemas.microsoft.com/office/drawing/2014/main" xmlns="" id="{3E2D1D1F-ED9B-4CE5-97C8-3F2F2D05BF92}"/>
                </a:ext>
              </a:extLst>
            </p:cNvPr>
            <p:cNvSpPr/>
            <p:nvPr/>
          </p:nvSpPr>
          <p:spPr>
            <a:xfrm>
              <a:off x="202296" y="6440125"/>
              <a:ext cx="44677" cy="36636"/>
            </a:xfrm>
            <a:custGeom>
              <a:avLst/>
              <a:gdLst>
                <a:gd name="connsiteX0" fmla="*/ 10569 w 10573"/>
                <a:gd name="connsiteY0" fmla="*/ 4732 h 8670"/>
                <a:gd name="connsiteX1" fmla="*/ 4976 w 10573"/>
                <a:gd name="connsiteY1" fmla="*/ 0 h 8670"/>
                <a:gd name="connsiteX2" fmla="*/ 1104 w 10573"/>
                <a:gd name="connsiteY2" fmla="*/ 6884 h 8670"/>
                <a:gd name="connsiteX3" fmla="*/ 10569 w 10573"/>
                <a:gd name="connsiteY3" fmla="*/ 4732 h 8670"/>
              </a:gdLst>
              <a:ahLst/>
              <a:cxnLst>
                <a:cxn ang="0">
                  <a:pos x="connsiteX0" y="connsiteY0"/>
                </a:cxn>
                <a:cxn ang="0">
                  <a:pos x="connsiteX1" y="connsiteY1"/>
                </a:cxn>
                <a:cxn ang="0">
                  <a:pos x="connsiteX2" y="connsiteY2"/>
                </a:cxn>
                <a:cxn ang="0">
                  <a:pos x="connsiteX3" y="connsiteY3"/>
                </a:cxn>
              </a:cxnLst>
              <a:rect l="l" t="t" r="r" b="b"/>
              <a:pathLst>
                <a:path w="10573" h="8670">
                  <a:moveTo>
                    <a:pt x="10569" y="4732"/>
                  </a:moveTo>
                  <a:cubicBezTo>
                    <a:pt x="10676" y="2796"/>
                    <a:pt x="9063" y="107"/>
                    <a:pt x="4976" y="0"/>
                  </a:cubicBezTo>
                  <a:cubicBezTo>
                    <a:pt x="243" y="323"/>
                    <a:pt x="-1263" y="4302"/>
                    <a:pt x="1104" y="6884"/>
                  </a:cubicBezTo>
                  <a:cubicBezTo>
                    <a:pt x="4223" y="10110"/>
                    <a:pt x="10246" y="8712"/>
                    <a:pt x="10569"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0" name="任意多边形: 形状 1867">
              <a:extLst>
                <a:ext uri="{FF2B5EF4-FFF2-40B4-BE49-F238E27FC236}">
                  <a16:creationId xmlns:a16="http://schemas.microsoft.com/office/drawing/2014/main" xmlns="" id="{9EFD21E2-1768-4D18-ADF8-429F06214122}"/>
                </a:ext>
              </a:extLst>
            </p:cNvPr>
            <p:cNvSpPr/>
            <p:nvPr/>
          </p:nvSpPr>
          <p:spPr>
            <a:xfrm>
              <a:off x="373018" y="6436035"/>
              <a:ext cx="44555" cy="36881"/>
            </a:xfrm>
            <a:custGeom>
              <a:avLst/>
              <a:gdLst>
                <a:gd name="connsiteX0" fmla="*/ 10393 w 10544"/>
                <a:gd name="connsiteY0" fmla="*/ 4732 h 8728"/>
                <a:gd name="connsiteX1" fmla="*/ 5875 w 10544"/>
                <a:gd name="connsiteY1" fmla="*/ 0 h 8728"/>
                <a:gd name="connsiteX2" fmla="*/ 390 w 10544"/>
                <a:gd name="connsiteY2" fmla="*/ 6668 h 8728"/>
                <a:gd name="connsiteX3" fmla="*/ 10393 w 10544"/>
                <a:gd name="connsiteY3" fmla="*/ 4732 h 8728"/>
              </a:gdLst>
              <a:ahLst/>
              <a:cxnLst>
                <a:cxn ang="0">
                  <a:pos x="connsiteX0" y="connsiteY0"/>
                </a:cxn>
                <a:cxn ang="0">
                  <a:pos x="connsiteX1" y="connsiteY1"/>
                </a:cxn>
                <a:cxn ang="0">
                  <a:pos x="connsiteX2" y="connsiteY2"/>
                </a:cxn>
                <a:cxn ang="0">
                  <a:pos x="connsiteX3" y="connsiteY3"/>
                </a:cxn>
              </a:cxnLst>
              <a:rect l="l" t="t" r="r" b="b"/>
              <a:pathLst>
                <a:path w="10544" h="8728">
                  <a:moveTo>
                    <a:pt x="10393" y="4732"/>
                  </a:moveTo>
                  <a:cubicBezTo>
                    <a:pt x="11038" y="2474"/>
                    <a:pt x="9640" y="107"/>
                    <a:pt x="5875" y="0"/>
                  </a:cubicBezTo>
                  <a:cubicBezTo>
                    <a:pt x="1035" y="323"/>
                    <a:pt x="-901" y="4302"/>
                    <a:pt x="390" y="6668"/>
                  </a:cubicBezTo>
                  <a:cubicBezTo>
                    <a:pt x="2326" y="10218"/>
                    <a:pt x="9102" y="8927"/>
                    <a:pt x="10393"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1" name="任意多边形: 形状 1868">
              <a:extLst>
                <a:ext uri="{FF2B5EF4-FFF2-40B4-BE49-F238E27FC236}">
                  <a16:creationId xmlns:a16="http://schemas.microsoft.com/office/drawing/2014/main" xmlns="" id="{072629F3-849A-44FE-A8FF-2A72A5D3BB48}"/>
                </a:ext>
              </a:extLst>
            </p:cNvPr>
            <p:cNvSpPr/>
            <p:nvPr/>
          </p:nvSpPr>
          <p:spPr>
            <a:xfrm>
              <a:off x="542313" y="6430123"/>
              <a:ext cx="45991" cy="37502"/>
            </a:xfrm>
            <a:custGeom>
              <a:avLst/>
              <a:gdLst>
                <a:gd name="connsiteX0" fmla="*/ 10447 w 10884"/>
                <a:gd name="connsiteY0" fmla="*/ 4732 h 8875"/>
                <a:gd name="connsiteX1" fmla="*/ 7005 w 10884"/>
                <a:gd name="connsiteY1" fmla="*/ 0 h 8875"/>
                <a:gd name="connsiteX2" fmla="*/ 122 w 10884"/>
                <a:gd name="connsiteY2" fmla="*/ 6776 h 8875"/>
                <a:gd name="connsiteX3" fmla="*/ 10447 w 10884"/>
                <a:gd name="connsiteY3" fmla="*/ 4732 h 8875"/>
              </a:gdLst>
              <a:ahLst/>
              <a:cxnLst>
                <a:cxn ang="0">
                  <a:pos x="connsiteX0" y="connsiteY0"/>
                </a:cxn>
                <a:cxn ang="0">
                  <a:pos x="connsiteX1" y="connsiteY1"/>
                </a:cxn>
                <a:cxn ang="0">
                  <a:pos x="connsiteX2" y="connsiteY2"/>
                </a:cxn>
                <a:cxn ang="0">
                  <a:pos x="connsiteX3" y="connsiteY3"/>
                </a:cxn>
              </a:cxnLst>
              <a:rect l="l" t="t" r="r" b="b"/>
              <a:pathLst>
                <a:path w="10884" h="8875">
                  <a:moveTo>
                    <a:pt x="10447" y="4732"/>
                  </a:moveTo>
                  <a:cubicBezTo>
                    <a:pt x="11415" y="2796"/>
                    <a:pt x="10985" y="0"/>
                    <a:pt x="7005" y="0"/>
                  </a:cubicBezTo>
                  <a:cubicBezTo>
                    <a:pt x="2165" y="430"/>
                    <a:pt x="-631" y="4302"/>
                    <a:pt x="122" y="6776"/>
                  </a:cubicBezTo>
                  <a:cubicBezTo>
                    <a:pt x="1197" y="10433"/>
                    <a:pt x="8296" y="9035"/>
                    <a:pt x="10447"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2" name="任意多边形: 形状 1869">
              <a:extLst>
                <a:ext uri="{FF2B5EF4-FFF2-40B4-BE49-F238E27FC236}">
                  <a16:creationId xmlns:a16="http://schemas.microsoft.com/office/drawing/2014/main" xmlns="" id="{9B772BCB-235F-4B2C-B053-88DC7775366E}"/>
                </a:ext>
              </a:extLst>
            </p:cNvPr>
            <p:cNvSpPr/>
            <p:nvPr/>
          </p:nvSpPr>
          <p:spPr>
            <a:xfrm>
              <a:off x="709689" y="6422851"/>
              <a:ext cx="48223" cy="37692"/>
            </a:xfrm>
            <a:custGeom>
              <a:avLst/>
              <a:gdLst>
                <a:gd name="connsiteX0" fmla="*/ 10525 w 11412"/>
                <a:gd name="connsiteY0" fmla="*/ 4732 h 8920"/>
                <a:gd name="connsiteX1" fmla="*/ 10525 w 11412"/>
                <a:gd name="connsiteY1" fmla="*/ 4732 h 8920"/>
                <a:gd name="connsiteX2" fmla="*/ 8159 w 11412"/>
                <a:gd name="connsiteY2" fmla="*/ 0 h 8920"/>
                <a:gd name="connsiteX3" fmla="*/ 92 w 11412"/>
                <a:gd name="connsiteY3" fmla="*/ 7206 h 8920"/>
                <a:gd name="connsiteX4" fmla="*/ 10525 w 11412"/>
                <a:gd name="connsiteY4" fmla="*/ 4732 h 8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2" h="8920">
                  <a:moveTo>
                    <a:pt x="10525" y="4732"/>
                  </a:moveTo>
                  <a:lnTo>
                    <a:pt x="10525" y="4732"/>
                  </a:lnTo>
                  <a:cubicBezTo>
                    <a:pt x="11923" y="2796"/>
                    <a:pt x="12031" y="0"/>
                    <a:pt x="8159" y="0"/>
                  </a:cubicBezTo>
                  <a:cubicBezTo>
                    <a:pt x="3319" y="430"/>
                    <a:pt x="-661" y="4517"/>
                    <a:pt x="92" y="7206"/>
                  </a:cubicBezTo>
                  <a:cubicBezTo>
                    <a:pt x="845" y="10433"/>
                    <a:pt x="7621" y="8820"/>
                    <a:pt x="10525"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3" name="任意多边形: 形状 1870">
              <a:extLst>
                <a:ext uri="{FF2B5EF4-FFF2-40B4-BE49-F238E27FC236}">
                  <a16:creationId xmlns:a16="http://schemas.microsoft.com/office/drawing/2014/main" xmlns="" id="{7713EA3F-F7F6-4AF3-9AB0-6DD9E68B7B1B}"/>
                </a:ext>
              </a:extLst>
            </p:cNvPr>
            <p:cNvSpPr/>
            <p:nvPr/>
          </p:nvSpPr>
          <p:spPr>
            <a:xfrm>
              <a:off x="873685" y="6413309"/>
              <a:ext cx="51392" cy="38009"/>
            </a:xfrm>
            <a:custGeom>
              <a:avLst/>
              <a:gdLst>
                <a:gd name="connsiteX0" fmla="*/ 9359 w 12162"/>
                <a:gd name="connsiteY0" fmla="*/ 0 h 8995"/>
                <a:gd name="connsiteX1" fmla="*/ 2 w 12162"/>
                <a:gd name="connsiteY1" fmla="*/ 7314 h 8995"/>
                <a:gd name="connsiteX2" fmla="*/ 10758 w 12162"/>
                <a:gd name="connsiteY2" fmla="*/ 4732 h 8995"/>
                <a:gd name="connsiteX3" fmla="*/ 9359 w 12162"/>
                <a:gd name="connsiteY3" fmla="*/ 0 h 8995"/>
              </a:gdLst>
              <a:ahLst/>
              <a:cxnLst>
                <a:cxn ang="0">
                  <a:pos x="connsiteX0" y="connsiteY0"/>
                </a:cxn>
                <a:cxn ang="0">
                  <a:pos x="connsiteX1" y="connsiteY1"/>
                </a:cxn>
                <a:cxn ang="0">
                  <a:pos x="connsiteX2" y="connsiteY2"/>
                </a:cxn>
                <a:cxn ang="0">
                  <a:pos x="connsiteX3" y="connsiteY3"/>
                </a:cxn>
              </a:cxnLst>
              <a:rect l="l" t="t" r="r" b="b"/>
              <a:pathLst>
                <a:path w="12162" h="8995">
                  <a:moveTo>
                    <a:pt x="9359" y="0"/>
                  </a:moveTo>
                  <a:cubicBezTo>
                    <a:pt x="4304" y="538"/>
                    <a:pt x="-106" y="4947"/>
                    <a:pt x="2" y="7314"/>
                  </a:cubicBezTo>
                  <a:cubicBezTo>
                    <a:pt x="109" y="10540"/>
                    <a:pt x="7101" y="8819"/>
                    <a:pt x="10758" y="4732"/>
                  </a:cubicBezTo>
                  <a:cubicBezTo>
                    <a:pt x="12478" y="2796"/>
                    <a:pt x="13231" y="0"/>
                    <a:pt x="935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4" name="任意多边形: 形状 1871">
              <a:extLst>
                <a:ext uri="{FF2B5EF4-FFF2-40B4-BE49-F238E27FC236}">
                  <a16:creationId xmlns:a16="http://schemas.microsoft.com/office/drawing/2014/main" xmlns="" id="{9D133C75-8DC7-4093-AF67-F605AFED09FF}"/>
                </a:ext>
              </a:extLst>
            </p:cNvPr>
            <p:cNvSpPr/>
            <p:nvPr/>
          </p:nvSpPr>
          <p:spPr>
            <a:xfrm>
              <a:off x="1033214" y="6402843"/>
              <a:ext cx="54734" cy="37870"/>
            </a:xfrm>
            <a:custGeom>
              <a:avLst/>
              <a:gdLst>
                <a:gd name="connsiteX0" fmla="*/ 1 w 12953"/>
                <a:gd name="connsiteY0" fmla="*/ 7640 h 8962"/>
                <a:gd name="connsiteX1" fmla="*/ 10864 w 12953"/>
                <a:gd name="connsiteY1" fmla="*/ 4628 h 8962"/>
                <a:gd name="connsiteX2" fmla="*/ 11295 w 12953"/>
                <a:gd name="connsiteY2" fmla="*/ 4198 h 8962"/>
                <a:gd name="connsiteX3" fmla="*/ 10649 w 12953"/>
                <a:gd name="connsiteY3" fmla="*/ 3 h 8962"/>
                <a:gd name="connsiteX4" fmla="*/ 1 w 12953"/>
                <a:gd name="connsiteY4" fmla="*/ 7640 h 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3" h="8962">
                  <a:moveTo>
                    <a:pt x="1" y="7640"/>
                  </a:moveTo>
                  <a:cubicBezTo>
                    <a:pt x="-106" y="10436"/>
                    <a:pt x="6670" y="8500"/>
                    <a:pt x="10864" y="4628"/>
                  </a:cubicBezTo>
                  <a:cubicBezTo>
                    <a:pt x="10972" y="4521"/>
                    <a:pt x="11187" y="4306"/>
                    <a:pt x="11295" y="4198"/>
                  </a:cubicBezTo>
                  <a:cubicBezTo>
                    <a:pt x="13015" y="2477"/>
                    <a:pt x="14199" y="-104"/>
                    <a:pt x="10649" y="3"/>
                  </a:cubicBezTo>
                  <a:cubicBezTo>
                    <a:pt x="5487" y="541"/>
                    <a:pt x="109" y="5274"/>
                    <a:pt x="1" y="76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5" name="任意多边形: 形状 1872">
              <a:extLst>
                <a:ext uri="{FF2B5EF4-FFF2-40B4-BE49-F238E27FC236}">
                  <a16:creationId xmlns:a16="http://schemas.microsoft.com/office/drawing/2014/main" xmlns="" id="{D96B722E-2888-4618-A72B-EA69DDCE6CE9}"/>
                </a:ext>
              </a:extLst>
            </p:cNvPr>
            <p:cNvSpPr/>
            <p:nvPr/>
          </p:nvSpPr>
          <p:spPr>
            <a:xfrm>
              <a:off x="1184968" y="6389663"/>
              <a:ext cx="57565" cy="39112"/>
            </a:xfrm>
            <a:custGeom>
              <a:avLst/>
              <a:gdLst>
                <a:gd name="connsiteX0" fmla="*/ 10767 w 13623"/>
                <a:gd name="connsiteY0" fmla="*/ 4735 h 9256"/>
                <a:gd name="connsiteX1" fmla="*/ 12273 w 13623"/>
                <a:gd name="connsiteY1" fmla="*/ 3337 h 9256"/>
                <a:gd name="connsiteX2" fmla="*/ 11843 w 13623"/>
                <a:gd name="connsiteY2" fmla="*/ 3 h 9256"/>
                <a:gd name="connsiteX3" fmla="*/ 12 w 13623"/>
                <a:gd name="connsiteY3" fmla="*/ 8177 h 9256"/>
                <a:gd name="connsiteX4" fmla="*/ 10767 w 13623"/>
                <a:gd name="connsiteY4" fmla="*/ 4735 h 9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3" h="9256">
                  <a:moveTo>
                    <a:pt x="10767" y="4735"/>
                  </a:moveTo>
                  <a:cubicBezTo>
                    <a:pt x="11305" y="4305"/>
                    <a:pt x="11950" y="3767"/>
                    <a:pt x="12273" y="3337"/>
                  </a:cubicBezTo>
                  <a:cubicBezTo>
                    <a:pt x="12596" y="3014"/>
                    <a:pt x="15392" y="-105"/>
                    <a:pt x="11843" y="3"/>
                  </a:cubicBezTo>
                  <a:cubicBezTo>
                    <a:pt x="6895" y="648"/>
                    <a:pt x="227" y="6026"/>
                    <a:pt x="12" y="8177"/>
                  </a:cubicBezTo>
                  <a:cubicBezTo>
                    <a:pt x="-311" y="10651"/>
                    <a:pt x="6142" y="8607"/>
                    <a:pt x="10767" y="47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6" name="任意多边形: 形状 1873">
              <a:extLst>
                <a:ext uri="{FF2B5EF4-FFF2-40B4-BE49-F238E27FC236}">
                  <a16:creationId xmlns:a16="http://schemas.microsoft.com/office/drawing/2014/main" xmlns="" id="{D5B92839-F4CD-415F-8085-AF0E212B05D8}"/>
                </a:ext>
              </a:extLst>
            </p:cNvPr>
            <p:cNvSpPr/>
            <p:nvPr/>
          </p:nvSpPr>
          <p:spPr>
            <a:xfrm>
              <a:off x="1323090" y="6376023"/>
              <a:ext cx="60189" cy="39708"/>
            </a:xfrm>
            <a:custGeom>
              <a:avLst/>
              <a:gdLst>
                <a:gd name="connsiteX0" fmla="*/ 13144 w 14244"/>
                <a:gd name="connsiteY0" fmla="*/ 2478 h 9397"/>
                <a:gd name="connsiteX1" fmla="*/ 12928 w 14244"/>
                <a:gd name="connsiteY1" fmla="*/ 5 h 9397"/>
                <a:gd name="connsiteX2" fmla="*/ 22 w 14244"/>
                <a:gd name="connsiteY2" fmla="*/ 8609 h 9397"/>
                <a:gd name="connsiteX3" fmla="*/ 10562 w 14244"/>
                <a:gd name="connsiteY3" fmla="*/ 4737 h 9397"/>
                <a:gd name="connsiteX4" fmla="*/ 13144 w 14244"/>
                <a:gd name="connsiteY4" fmla="*/ 2478 h 9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4" h="9397">
                  <a:moveTo>
                    <a:pt x="13144" y="2478"/>
                  </a:moveTo>
                  <a:cubicBezTo>
                    <a:pt x="13896" y="1725"/>
                    <a:pt x="15295" y="-103"/>
                    <a:pt x="12928" y="5"/>
                  </a:cubicBezTo>
                  <a:cubicBezTo>
                    <a:pt x="8196" y="758"/>
                    <a:pt x="452" y="6565"/>
                    <a:pt x="22" y="8609"/>
                  </a:cubicBezTo>
                  <a:cubicBezTo>
                    <a:pt x="-408" y="10653"/>
                    <a:pt x="5615" y="8501"/>
                    <a:pt x="10562" y="4737"/>
                  </a:cubicBezTo>
                  <a:cubicBezTo>
                    <a:pt x="11638" y="3984"/>
                    <a:pt x="12498" y="3124"/>
                    <a:pt x="13144" y="24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7" name="任意多边形: 形状 1874">
              <a:extLst>
                <a:ext uri="{FF2B5EF4-FFF2-40B4-BE49-F238E27FC236}">
                  <a16:creationId xmlns:a16="http://schemas.microsoft.com/office/drawing/2014/main" xmlns="" id="{E71F1A1A-FE8B-4C37-AD1A-1C1CAF7B90F3}"/>
                </a:ext>
              </a:extLst>
            </p:cNvPr>
            <p:cNvSpPr/>
            <p:nvPr/>
          </p:nvSpPr>
          <p:spPr>
            <a:xfrm>
              <a:off x="1446203" y="6361440"/>
              <a:ext cx="63439" cy="40659"/>
            </a:xfrm>
            <a:custGeom>
              <a:avLst/>
              <a:gdLst>
                <a:gd name="connsiteX0" fmla="*/ 14232 w 15013"/>
                <a:gd name="connsiteY0" fmla="*/ 1734 h 9622"/>
                <a:gd name="connsiteX1" fmla="*/ 14017 w 15013"/>
                <a:gd name="connsiteY1" fmla="*/ 13 h 9622"/>
                <a:gd name="connsiteX2" fmla="*/ 35 w 15013"/>
                <a:gd name="connsiteY2" fmla="*/ 9048 h 9622"/>
                <a:gd name="connsiteX3" fmla="*/ 10360 w 15013"/>
                <a:gd name="connsiteY3" fmla="*/ 4853 h 9622"/>
                <a:gd name="connsiteX4" fmla="*/ 14232 w 15013"/>
                <a:gd name="connsiteY4" fmla="*/ 1734 h 9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9622">
                  <a:moveTo>
                    <a:pt x="14232" y="1734"/>
                  </a:moveTo>
                  <a:cubicBezTo>
                    <a:pt x="15308" y="444"/>
                    <a:pt x="15308" y="-94"/>
                    <a:pt x="14017" y="13"/>
                  </a:cubicBezTo>
                  <a:cubicBezTo>
                    <a:pt x="9500" y="766"/>
                    <a:pt x="572" y="7112"/>
                    <a:pt x="35" y="9048"/>
                  </a:cubicBezTo>
                  <a:cubicBezTo>
                    <a:pt x="-503" y="10769"/>
                    <a:pt x="5305" y="8403"/>
                    <a:pt x="10360" y="4853"/>
                  </a:cubicBezTo>
                  <a:cubicBezTo>
                    <a:pt x="12726" y="3240"/>
                    <a:pt x="13802" y="2057"/>
                    <a:pt x="14232" y="17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8" name="任意多边形: 形状 1875">
              <a:extLst>
                <a:ext uri="{FF2B5EF4-FFF2-40B4-BE49-F238E27FC236}">
                  <a16:creationId xmlns:a16="http://schemas.microsoft.com/office/drawing/2014/main" xmlns="" id="{27E617BD-BA76-4C1B-8160-DFA09B5B473B}"/>
                </a:ext>
              </a:extLst>
            </p:cNvPr>
            <p:cNvSpPr/>
            <p:nvPr/>
          </p:nvSpPr>
          <p:spPr>
            <a:xfrm>
              <a:off x="1554869" y="6345404"/>
              <a:ext cx="66376" cy="41238"/>
            </a:xfrm>
            <a:custGeom>
              <a:avLst/>
              <a:gdLst>
                <a:gd name="connsiteX0" fmla="*/ 10242 w 15708"/>
                <a:gd name="connsiteY0" fmla="*/ 4991 h 9759"/>
                <a:gd name="connsiteX1" fmla="*/ 15189 w 15708"/>
                <a:gd name="connsiteY1" fmla="*/ 1120 h 9759"/>
                <a:gd name="connsiteX2" fmla="*/ 14974 w 15708"/>
                <a:gd name="connsiteY2" fmla="*/ 44 h 9759"/>
                <a:gd name="connsiteX3" fmla="*/ 24 w 15708"/>
                <a:gd name="connsiteY3" fmla="*/ 9401 h 9759"/>
                <a:gd name="connsiteX4" fmla="*/ 10242 w 15708"/>
                <a:gd name="connsiteY4" fmla="*/ 4991 h 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8" h="9759">
                  <a:moveTo>
                    <a:pt x="10242" y="4991"/>
                  </a:moveTo>
                  <a:cubicBezTo>
                    <a:pt x="12500" y="3486"/>
                    <a:pt x="14329" y="2088"/>
                    <a:pt x="15189" y="1120"/>
                  </a:cubicBezTo>
                  <a:cubicBezTo>
                    <a:pt x="16265" y="-63"/>
                    <a:pt x="15404" y="-63"/>
                    <a:pt x="14974" y="44"/>
                  </a:cubicBezTo>
                  <a:cubicBezTo>
                    <a:pt x="10779" y="904"/>
                    <a:pt x="562" y="7896"/>
                    <a:pt x="24" y="9401"/>
                  </a:cubicBezTo>
                  <a:cubicBezTo>
                    <a:pt x="-406" y="10692"/>
                    <a:pt x="5079" y="8326"/>
                    <a:pt x="10242" y="4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9" name="任意多边形: 形状 1876">
              <a:extLst>
                <a:ext uri="{FF2B5EF4-FFF2-40B4-BE49-F238E27FC236}">
                  <a16:creationId xmlns:a16="http://schemas.microsoft.com/office/drawing/2014/main" xmlns="" id="{4C3EA59C-BD23-41AF-A138-309E8B9A334F}"/>
                </a:ext>
              </a:extLst>
            </p:cNvPr>
            <p:cNvSpPr/>
            <p:nvPr/>
          </p:nvSpPr>
          <p:spPr>
            <a:xfrm>
              <a:off x="1648597" y="6329228"/>
              <a:ext cx="68172" cy="41719"/>
            </a:xfrm>
            <a:custGeom>
              <a:avLst/>
              <a:gdLst>
                <a:gd name="connsiteX0" fmla="*/ 16133 w 16133"/>
                <a:gd name="connsiteY0" fmla="*/ 107 h 9873"/>
                <a:gd name="connsiteX1" fmla="*/ 15703 w 16133"/>
                <a:gd name="connsiteY1" fmla="*/ 0 h 9873"/>
                <a:gd name="connsiteX2" fmla="*/ 0 w 16133"/>
                <a:gd name="connsiteY2" fmla="*/ 9788 h 9873"/>
                <a:gd name="connsiteX3" fmla="*/ 10003 w 16133"/>
                <a:gd name="connsiteY3" fmla="*/ 4948 h 9873"/>
                <a:gd name="connsiteX4" fmla="*/ 16133 w 16133"/>
                <a:gd name="connsiteY4" fmla="*/ 107 h 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9873">
                  <a:moveTo>
                    <a:pt x="16133" y="107"/>
                  </a:moveTo>
                  <a:cubicBezTo>
                    <a:pt x="16026" y="0"/>
                    <a:pt x="15918" y="0"/>
                    <a:pt x="15703" y="0"/>
                  </a:cubicBezTo>
                  <a:cubicBezTo>
                    <a:pt x="12369" y="860"/>
                    <a:pt x="108" y="8389"/>
                    <a:pt x="0" y="9788"/>
                  </a:cubicBezTo>
                  <a:cubicBezTo>
                    <a:pt x="538" y="10433"/>
                    <a:pt x="6238" y="7314"/>
                    <a:pt x="10003" y="4948"/>
                  </a:cubicBezTo>
                  <a:cubicBezTo>
                    <a:pt x="12799" y="3227"/>
                    <a:pt x="16133" y="968"/>
                    <a:pt x="16133"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4" name="任意多边形: 形状 1891">
              <a:extLst>
                <a:ext uri="{FF2B5EF4-FFF2-40B4-BE49-F238E27FC236}">
                  <a16:creationId xmlns:a16="http://schemas.microsoft.com/office/drawing/2014/main" xmlns="" id="{318912D6-5F5A-490C-81A8-0FD78164C7A9}"/>
                </a:ext>
              </a:extLst>
            </p:cNvPr>
            <p:cNvSpPr/>
            <p:nvPr/>
          </p:nvSpPr>
          <p:spPr>
            <a:xfrm>
              <a:off x="139833" y="6508749"/>
              <a:ext cx="40773" cy="32812"/>
            </a:xfrm>
            <a:custGeom>
              <a:avLst/>
              <a:gdLst>
                <a:gd name="connsiteX0" fmla="*/ 9648 w 9649"/>
                <a:gd name="connsiteY0" fmla="*/ 4302 h 7765"/>
                <a:gd name="connsiteX1" fmla="*/ 4162 w 9649"/>
                <a:gd name="connsiteY1" fmla="*/ 0 h 7765"/>
                <a:gd name="connsiteX2" fmla="*/ 1366 w 9649"/>
                <a:gd name="connsiteY2" fmla="*/ 6131 h 7765"/>
                <a:gd name="connsiteX3" fmla="*/ 9648 w 9649"/>
                <a:gd name="connsiteY3" fmla="*/ 4302 h 7765"/>
              </a:gdLst>
              <a:ahLst/>
              <a:cxnLst>
                <a:cxn ang="0">
                  <a:pos x="connsiteX0" y="connsiteY0"/>
                </a:cxn>
                <a:cxn ang="0">
                  <a:pos x="connsiteX1" y="connsiteY1"/>
                </a:cxn>
                <a:cxn ang="0">
                  <a:pos x="connsiteX2" y="connsiteY2"/>
                </a:cxn>
                <a:cxn ang="0">
                  <a:pos x="connsiteX3" y="connsiteY3"/>
                </a:cxn>
              </a:cxnLst>
              <a:rect l="l" t="t" r="r" b="b"/>
              <a:pathLst>
                <a:path w="9649" h="7765">
                  <a:moveTo>
                    <a:pt x="9648" y="4302"/>
                  </a:moveTo>
                  <a:cubicBezTo>
                    <a:pt x="9648" y="2581"/>
                    <a:pt x="7819" y="108"/>
                    <a:pt x="4162" y="0"/>
                  </a:cubicBezTo>
                  <a:cubicBezTo>
                    <a:pt x="-248" y="215"/>
                    <a:pt x="-1108" y="3765"/>
                    <a:pt x="1366" y="6131"/>
                  </a:cubicBezTo>
                  <a:cubicBezTo>
                    <a:pt x="4377" y="9035"/>
                    <a:pt x="9755" y="7852"/>
                    <a:pt x="9648"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5" name="任意多边形: 形状 1892">
              <a:extLst>
                <a:ext uri="{FF2B5EF4-FFF2-40B4-BE49-F238E27FC236}">
                  <a16:creationId xmlns:a16="http://schemas.microsoft.com/office/drawing/2014/main" xmlns="" id="{14DD045D-DFFD-401A-8B01-BAB19C4CF2F7}"/>
                </a:ext>
              </a:extLst>
            </p:cNvPr>
            <p:cNvSpPr/>
            <p:nvPr/>
          </p:nvSpPr>
          <p:spPr>
            <a:xfrm>
              <a:off x="294798" y="6506023"/>
              <a:ext cx="40553" cy="33040"/>
            </a:xfrm>
            <a:custGeom>
              <a:avLst/>
              <a:gdLst>
                <a:gd name="connsiteX0" fmla="*/ 9543 w 9597"/>
                <a:gd name="connsiteY0" fmla="*/ 4195 h 7819"/>
                <a:gd name="connsiteX1" fmla="*/ 5026 w 9597"/>
                <a:gd name="connsiteY1" fmla="*/ 0 h 7819"/>
                <a:gd name="connsiteX2" fmla="*/ 508 w 9597"/>
                <a:gd name="connsiteY2" fmla="*/ 5916 h 7819"/>
                <a:gd name="connsiteX3" fmla="*/ 9543 w 9597"/>
                <a:gd name="connsiteY3" fmla="*/ 4195 h 7819"/>
              </a:gdLst>
              <a:ahLst/>
              <a:cxnLst>
                <a:cxn ang="0">
                  <a:pos x="connsiteX0" y="connsiteY0"/>
                </a:cxn>
                <a:cxn ang="0">
                  <a:pos x="connsiteX1" y="connsiteY1"/>
                </a:cxn>
                <a:cxn ang="0">
                  <a:pos x="connsiteX2" y="connsiteY2"/>
                </a:cxn>
                <a:cxn ang="0">
                  <a:pos x="connsiteX3" y="connsiteY3"/>
                </a:cxn>
              </a:cxnLst>
              <a:rect l="l" t="t" r="r" b="b"/>
              <a:pathLst>
                <a:path w="9597" h="7819">
                  <a:moveTo>
                    <a:pt x="9543" y="4195"/>
                  </a:moveTo>
                  <a:cubicBezTo>
                    <a:pt x="9866" y="2474"/>
                    <a:pt x="8790" y="0"/>
                    <a:pt x="5026" y="0"/>
                  </a:cubicBezTo>
                  <a:cubicBezTo>
                    <a:pt x="939" y="215"/>
                    <a:pt x="-997" y="3549"/>
                    <a:pt x="508" y="5916"/>
                  </a:cubicBezTo>
                  <a:cubicBezTo>
                    <a:pt x="2660" y="9142"/>
                    <a:pt x="8683" y="8067"/>
                    <a:pt x="9543"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6" name="任意多边形: 形状 1893">
              <a:extLst>
                <a:ext uri="{FF2B5EF4-FFF2-40B4-BE49-F238E27FC236}">
                  <a16:creationId xmlns:a16="http://schemas.microsoft.com/office/drawing/2014/main" xmlns="" id="{9860B242-790D-46C2-B5DE-514F4FA63933}"/>
                </a:ext>
              </a:extLst>
            </p:cNvPr>
            <p:cNvSpPr/>
            <p:nvPr/>
          </p:nvSpPr>
          <p:spPr>
            <a:xfrm>
              <a:off x="449827" y="6501477"/>
              <a:ext cx="41521" cy="33103"/>
            </a:xfrm>
            <a:custGeom>
              <a:avLst/>
              <a:gdLst>
                <a:gd name="connsiteX0" fmla="*/ 9532 w 9826"/>
                <a:gd name="connsiteY0" fmla="*/ 4195 h 7834"/>
                <a:gd name="connsiteX1" fmla="*/ 6091 w 9826"/>
                <a:gd name="connsiteY1" fmla="*/ 0 h 7834"/>
                <a:gd name="connsiteX2" fmla="*/ 175 w 9826"/>
                <a:gd name="connsiteY2" fmla="*/ 5916 h 7834"/>
                <a:gd name="connsiteX3" fmla="*/ 9532 w 9826"/>
                <a:gd name="connsiteY3" fmla="*/ 4195 h 7834"/>
              </a:gdLst>
              <a:ahLst/>
              <a:cxnLst>
                <a:cxn ang="0">
                  <a:pos x="connsiteX0" y="connsiteY0"/>
                </a:cxn>
                <a:cxn ang="0">
                  <a:pos x="connsiteX1" y="connsiteY1"/>
                </a:cxn>
                <a:cxn ang="0">
                  <a:pos x="connsiteX2" y="connsiteY2"/>
                </a:cxn>
                <a:cxn ang="0">
                  <a:pos x="connsiteX3" y="connsiteY3"/>
                </a:cxn>
              </a:cxnLst>
              <a:rect l="l" t="t" r="r" b="b"/>
              <a:pathLst>
                <a:path w="9826" h="7834">
                  <a:moveTo>
                    <a:pt x="9532" y="4195"/>
                  </a:moveTo>
                  <a:cubicBezTo>
                    <a:pt x="10285" y="2474"/>
                    <a:pt x="9747" y="0"/>
                    <a:pt x="6091" y="0"/>
                  </a:cubicBezTo>
                  <a:cubicBezTo>
                    <a:pt x="1681" y="323"/>
                    <a:pt x="-685" y="3872"/>
                    <a:pt x="175" y="5916"/>
                  </a:cubicBezTo>
                  <a:cubicBezTo>
                    <a:pt x="1358" y="9250"/>
                    <a:pt x="7811" y="7959"/>
                    <a:pt x="9532"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7" name="任意多边形: 形状 1894">
              <a:extLst>
                <a:ext uri="{FF2B5EF4-FFF2-40B4-BE49-F238E27FC236}">
                  <a16:creationId xmlns:a16="http://schemas.microsoft.com/office/drawing/2014/main" xmlns="" id="{324CFE2F-5AC5-4637-B509-8B4710381FF2}"/>
                </a:ext>
              </a:extLst>
            </p:cNvPr>
            <p:cNvSpPr/>
            <p:nvPr/>
          </p:nvSpPr>
          <p:spPr>
            <a:xfrm>
              <a:off x="602773" y="6495569"/>
              <a:ext cx="44052" cy="33205"/>
            </a:xfrm>
            <a:custGeom>
              <a:avLst/>
              <a:gdLst>
                <a:gd name="connsiteX0" fmla="*/ 7324 w 10425"/>
                <a:gd name="connsiteY0" fmla="*/ 0 h 7858"/>
                <a:gd name="connsiteX1" fmla="*/ 10 w 10425"/>
                <a:gd name="connsiteY1" fmla="*/ 6023 h 7858"/>
                <a:gd name="connsiteX2" fmla="*/ 9691 w 10425"/>
                <a:gd name="connsiteY2" fmla="*/ 4195 h 7858"/>
                <a:gd name="connsiteX3" fmla="*/ 7324 w 10425"/>
                <a:gd name="connsiteY3" fmla="*/ 0 h 7858"/>
              </a:gdLst>
              <a:ahLst/>
              <a:cxnLst>
                <a:cxn ang="0">
                  <a:pos x="connsiteX0" y="connsiteY0"/>
                </a:cxn>
                <a:cxn ang="0">
                  <a:pos x="connsiteX1" y="connsiteY1"/>
                </a:cxn>
                <a:cxn ang="0">
                  <a:pos x="connsiteX2" y="connsiteY2"/>
                </a:cxn>
                <a:cxn ang="0">
                  <a:pos x="connsiteX3" y="connsiteY3"/>
                </a:cxn>
              </a:cxnLst>
              <a:rect l="l" t="t" r="r" b="b"/>
              <a:pathLst>
                <a:path w="10425" h="7858">
                  <a:moveTo>
                    <a:pt x="7324" y="0"/>
                  </a:moveTo>
                  <a:cubicBezTo>
                    <a:pt x="2915" y="323"/>
                    <a:pt x="-205" y="3980"/>
                    <a:pt x="10" y="6023"/>
                  </a:cubicBezTo>
                  <a:cubicBezTo>
                    <a:pt x="441" y="9250"/>
                    <a:pt x="7002" y="7959"/>
                    <a:pt x="9691" y="4195"/>
                  </a:cubicBezTo>
                  <a:cubicBezTo>
                    <a:pt x="10874" y="2474"/>
                    <a:pt x="10981" y="0"/>
                    <a:pt x="73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8" name="任意多边形: 形状 1895">
              <a:extLst>
                <a:ext uri="{FF2B5EF4-FFF2-40B4-BE49-F238E27FC236}">
                  <a16:creationId xmlns:a16="http://schemas.microsoft.com/office/drawing/2014/main" xmlns="" id="{D3135533-B3A8-4045-92F0-F2802AE40401}"/>
                </a:ext>
              </a:extLst>
            </p:cNvPr>
            <p:cNvSpPr/>
            <p:nvPr/>
          </p:nvSpPr>
          <p:spPr>
            <a:xfrm>
              <a:off x="753699" y="6487828"/>
              <a:ext cx="47128" cy="33534"/>
            </a:xfrm>
            <a:custGeom>
              <a:avLst/>
              <a:gdLst>
                <a:gd name="connsiteX0" fmla="*/ 8607 w 11153"/>
                <a:gd name="connsiteY0" fmla="*/ 3 h 7936"/>
                <a:gd name="connsiteX1" fmla="*/ 2 w 11153"/>
                <a:gd name="connsiteY1" fmla="*/ 6457 h 7936"/>
                <a:gd name="connsiteX2" fmla="*/ 9897 w 11153"/>
                <a:gd name="connsiteY2" fmla="*/ 4198 h 7936"/>
                <a:gd name="connsiteX3" fmla="*/ 8607 w 11153"/>
                <a:gd name="connsiteY3" fmla="*/ 3 h 7936"/>
              </a:gdLst>
              <a:ahLst/>
              <a:cxnLst>
                <a:cxn ang="0">
                  <a:pos x="connsiteX0" y="connsiteY0"/>
                </a:cxn>
                <a:cxn ang="0">
                  <a:pos x="connsiteX1" y="connsiteY1"/>
                </a:cxn>
                <a:cxn ang="0">
                  <a:pos x="connsiteX2" y="connsiteY2"/>
                </a:cxn>
                <a:cxn ang="0">
                  <a:pos x="connsiteX3" y="connsiteY3"/>
                </a:cxn>
              </a:cxnLst>
              <a:rect l="l" t="t" r="r" b="b"/>
              <a:pathLst>
                <a:path w="11153" h="7936">
                  <a:moveTo>
                    <a:pt x="8607" y="3"/>
                  </a:moveTo>
                  <a:cubicBezTo>
                    <a:pt x="3874" y="434"/>
                    <a:pt x="-105" y="4413"/>
                    <a:pt x="2" y="6457"/>
                  </a:cubicBezTo>
                  <a:cubicBezTo>
                    <a:pt x="110" y="9253"/>
                    <a:pt x="6563" y="7855"/>
                    <a:pt x="9897" y="4198"/>
                  </a:cubicBezTo>
                  <a:cubicBezTo>
                    <a:pt x="11403" y="2370"/>
                    <a:pt x="12156" y="-104"/>
                    <a:pt x="8607"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9" name="任意多边形: 形状 1896">
              <a:extLst>
                <a:ext uri="{FF2B5EF4-FFF2-40B4-BE49-F238E27FC236}">
                  <a16:creationId xmlns:a16="http://schemas.microsoft.com/office/drawing/2014/main" xmlns="" id="{50A4F043-3980-4997-B3DC-D5BF68E4AB60}"/>
                </a:ext>
              </a:extLst>
            </p:cNvPr>
            <p:cNvSpPr/>
            <p:nvPr/>
          </p:nvSpPr>
          <p:spPr>
            <a:xfrm>
              <a:off x="900488" y="6478282"/>
              <a:ext cx="51155" cy="34337"/>
            </a:xfrm>
            <a:custGeom>
              <a:avLst/>
              <a:gdLst>
                <a:gd name="connsiteX0" fmla="*/ 10008 w 12106"/>
                <a:gd name="connsiteY0" fmla="*/ 4 h 8126"/>
                <a:gd name="connsiteX1" fmla="*/ 5 w 12106"/>
                <a:gd name="connsiteY1" fmla="*/ 6887 h 8126"/>
                <a:gd name="connsiteX2" fmla="*/ 10116 w 12106"/>
                <a:gd name="connsiteY2" fmla="*/ 4198 h 8126"/>
                <a:gd name="connsiteX3" fmla="*/ 10976 w 12106"/>
                <a:gd name="connsiteY3" fmla="*/ 3338 h 8126"/>
                <a:gd name="connsiteX4" fmla="*/ 10008 w 12106"/>
                <a:gd name="connsiteY4" fmla="*/ 4 h 8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06" h="8126">
                  <a:moveTo>
                    <a:pt x="10008" y="4"/>
                  </a:moveTo>
                  <a:cubicBezTo>
                    <a:pt x="5276" y="542"/>
                    <a:pt x="113" y="4844"/>
                    <a:pt x="5" y="6887"/>
                  </a:cubicBezTo>
                  <a:cubicBezTo>
                    <a:pt x="-210" y="9469"/>
                    <a:pt x="6029" y="7748"/>
                    <a:pt x="10116" y="4198"/>
                  </a:cubicBezTo>
                  <a:cubicBezTo>
                    <a:pt x="10331" y="3983"/>
                    <a:pt x="10761" y="3661"/>
                    <a:pt x="10976" y="3338"/>
                  </a:cubicBezTo>
                  <a:cubicBezTo>
                    <a:pt x="12052" y="2155"/>
                    <a:pt x="13235" y="-104"/>
                    <a:pt x="10008"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0" name="任意多边形: 形状 1897">
              <a:extLst>
                <a:ext uri="{FF2B5EF4-FFF2-40B4-BE49-F238E27FC236}">
                  <a16:creationId xmlns:a16="http://schemas.microsoft.com/office/drawing/2014/main" xmlns="" id="{92449833-1986-4369-AD8A-A7DC9A4569CD}"/>
                </a:ext>
              </a:extLst>
            </p:cNvPr>
            <p:cNvSpPr/>
            <p:nvPr/>
          </p:nvSpPr>
          <p:spPr>
            <a:xfrm>
              <a:off x="1042257" y="6467376"/>
              <a:ext cx="55085" cy="34832"/>
            </a:xfrm>
            <a:custGeom>
              <a:avLst/>
              <a:gdLst>
                <a:gd name="connsiteX0" fmla="*/ 12058 w 13036"/>
                <a:gd name="connsiteY0" fmla="*/ 2585 h 8243"/>
                <a:gd name="connsiteX1" fmla="*/ 11306 w 13036"/>
                <a:gd name="connsiteY1" fmla="*/ 4 h 8243"/>
                <a:gd name="connsiteX2" fmla="*/ 12 w 13036"/>
                <a:gd name="connsiteY2" fmla="*/ 7318 h 8243"/>
                <a:gd name="connsiteX3" fmla="*/ 10230 w 13036"/>
                <a:gd name="connsiteY3" fmla="*/ 4199 h 8243"/>
                <a:gd name="connsiteX4" fmla="*/ 12058 w 13036"/>
                <a:gd name="connsiteY4" fmla="*/ 2585 h 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36" h="8243">
                  <a:moveTo>
                    <a:pt x="12058" y="2585"/>
                  </a:moveTo>
                  <a:cubicBezTo>
                    <a:pt x="12596" y="1940"/>
                    <a:pt x="14317" y="-103"/>
                    <a:pt x="11306" y="4"/>
                  </a:cubicBezTo>
                  <a:cubicBezTo>
                    <a:pt x="6573" y="542"/>
                    <a:pt x="227" y="5274"/>
                    <a:pt x="12" y="7318"/>
                  </a:cubicBezTo>
                  <a:cubicBezTo>
                    <a:pt x="-311" y="9469"/>
                    <a:pt x="5820" y="7641"/>
                    <a:pt x="10230" y="4199"/>
                  </a:cubicBezTo>
                  <a:cubicBezTo>
                    <a:pt x="10983" y="3661"/>
                    <a:pt x="11628" y="3123"/>
                    <a:pt x="12058" y="25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1" name="任意多边形: 形状 1898">
              <a:extLst>
                <a:ext uri="{FF2B5EF4-FFF2-40B4-BE49-F238E27FC236}">
                  <a16:creationId xmlns:a16="http://schemas.microsoft.com/office/drawing/2014/main" xmlns="" id="{A3114BA3-5A97-4B49-B82C-A2465C2B9C94}"/>
                </a:ext>
              </a:extLst>
            </p:cNvPr>
            <p:cNvSpPr/>
            <p:nvPr/>
          </p:nvSpPr>
          <p:spPr>
            <a:xfrm>
              <a:off x="1173056" y="6454640"/>
              <a:ext cx="58732" cy="35723"/>
            </a:xfrm>
            <a:custGeom>
              <a:avLst/>
              <a:gdLst>
                <a:gd name="connsiteX0" fmla="*/ 13157 w 13899"/>
                <a:gd name="connsiteY0" fmla="*/ 1942 h 8454"/>
                <a:gd name="connsiteX1" fmla="*/ 12619 w 13899"/>
                <a:gd name="connsiteY1" fmla="*/ 6 h 8454"/>
                <a:gd name="connsiteX2" fmla="*/ 35 w 13899"/>
                <a:gd name="connsiteY2" fmla="*/ 7750 h 8454"/>
                <a:gd name="connsiteX3" fmla="*/ 10145 w 13899"/>
                <a:gd name="connsiteY3" fmla="*/ 4309 h 8454"/>
                <a:gd name="connsiteX4" fmla="*/ 13157 w 13899"/>
                <a:gd name="connsiteY4" fmla="*/ 1942 h 8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9" h="8454">
                  <a:moveTo>
                    <a:pt x="13157" y="1942"/>
                  </a:moveTo>
                  <a:cubicBezTo>
                    <a:pt x="13802" y="1189"/>
                    <a:pt x="14662" y="-101"/>
                    <a:pt x="12619" y="6"/>
                  </a:cubicBezTo>
                  <a:cubicBezTo>
                    <a:pt x="7994" y="652"/>
                    <a:pt x="573" y="5814"/>
                    <a:pt x="35" y="7750"/>
                  </a:cubicBezTo>
                  <a:cubicBezTo>
                    <a:pt x="-503" y="9579"/>
                    <a:pt x="5305" y="7643"/>
                    <a:pt x="10145" y="4309"/>
                  </a:cubicBezTo>
                  <a:cubicBezTo>
                    <a:pt x="11866" y="3341"/>
                    <a:pt x="12726" y="2480"/>
                    <a:pt x="13157" y="19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2" name="任意多边形: 形状 1899">
              <a:extLst>
                <a:ext uri="{FF2B5EF4-FFF2-40B4-BE49-F238E27FC236}">
                  <a16:creationId xmlns:a16="http://schemas.microsoft.com/office/drawing/2014/main" xmlns="" id="{891D2C14-4895-4B2A-A134-0A6C7408CEA7}"/>
                </a:ext>
              </a:extLst>
            </p:cNvPr>
            <p:cNvSpPr/>
            <p:nvPr/>
          </p:nvSpPr>
          <p:spPr>
            <a:xfrm>
              <a:off x="1290857" y="6441477"/>
              <a:ext cx="62209" cy="36475"/>
            </a:xfrm>
            <a:custGeom>
              <a:avLst/>
              <a:gdLst>
                <a:gd name="connsiteX0" fmla="*/ 10231 w 14722"/>
                <a:gd name="connsiteY0" fmla="*/ 4412 h 8632"/>
                <a:gd name="connsiteX1" fmla="*/ 14211 w 14722"/>
                <a:gd name="connsiteY1" fmla="*/ 1293 h 8632"/>
                <a:gd name="connsiteX2" fmla="*/ 13781 w 14722"/>
                <a:gd name="connsiteY2" fmla="*/ 2 h 8632"/>
                <a:gd name="connsiteX3" fmla="*/ 14 w 14722"/>
                <a:gd name="connsiteY3" fmla="*/ 8069 h 8632"/>
                <a:gd name="connsiteX4" fmla="*/ 10231 w 14722"/>
                <a:gd name="connsiteY4" fmla="*/ 4412 h 8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2" h="8632">
                  <a:moveTo>
                    <a:pt x="10231" y="4412"/>
                  </a:moveTo>
                  <a:cubicBezTo>
                    <a:pt x="12060" y="3229"/>
                    <a:pt x="13566" y="2153"/>
                    <a:pt x="14211" y="1293"/>
                  </a:cubicBezTo>
                  <a:cubicBezTo>
                    <a:pt x="15394" y="-106"/>
                    <a:pt x="14211" y="2"/>
                    <a:pt x="13781" y="2"/>
                  </a:cubicBezTo>
                  <a:cubicBezTo>
                    <a:pt x="9371" y="755"/>
                    <a:pt x="659" y="6348"/>
                    <a:pt x="14" y="8069"/>
                  </a:cubicBezTo>
                  <a:cubicBezTo>
                    <a:pt x="-309" y="9682"/>
                    <a:pt x="5176" y="7638"/>
                    <a:pt x="10231" y="44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3" name="任意多边形: 形状 1900">
              <a:extLst>
                <a:ext uri="{FF2B5EF4-FFF2-40B4-BE49-F238E27FC236}">
                  <a16:creationId xmlns:a16="http://schemas.microsoft.com/office/drawing/2014/main" xmlns="" id="{5DCFD1B6-0F62-47EC-889F-779626E97524}"/>
                </a:ext>
              </a:extLst>
            </p:cNvPr>
            <p:cNvSpPr/>
            <p:nvPr/>
          </p:nvSpPr>
          <p:spPr>
            <a:xfrm>
              <a:off x="1395741" y="6427833"/>
              <a:ext cx="65848" cy="36860"/>
            </a:xfrm>
            <a:custGeom>
              <a:avLst/>
              <a:gdLst>
                <a:gd name="connsiteX0" fmla="*/ 15310 w 15583"/>
                <a:gd name="connsiteY0" fmla="*/ 757 h 8723"/>
                <a:gd name="connsiteX1" fmla="*/ 14880 w 15583"/>
                <a:gd name="connsiteY1" fmla="*/ 4 h 8723"/>
                <a:gd name="connsiteX2" fmla="*/ 37 w 15583"/>
                <a:gd name="connsiteY2" fmla="*/ 8394 h 8723"/>
                <a:gd name="connsiteX3" fmla="*/ 10040 w 15583"/>
                <a:gd name="connsiteY3" fmla="*/ 4414 h 8723"/>
                <a:gd name="connsiteX4" fmla="*/ 15310 w 15583"/>
                <a:gd name="connsiteY4" fmla="*/ 757 h 8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83" h="8723">
                  <a:moveTo>
                    <a:pt x="15310" y="757"/>
                  </a:moveTo>
                  <a:cubicBezTo>
                    <a:pt x="15955" y="-103"/>
                    <a:pt x="15310" y="4"/>
                    <a:pt x="14880" y="4"/>
                  </a:cubicBezTo>
                  <a:cubicBezTo>
                    <a:pt x="10900" y="757"/>
                    <a:pt x="683" y="6995"/>
                    <a:pt x="37" y="8394"/>
                  </a:cubicBezTo>
                  <a:cubicBezTo>
                    <a:pt x="-501" y="9577"/>
                    <a:pt x="4877" y="7426"/>
                    <a:pt x="10040" y="4414"/>
                  </a:cubicBezTo>
                  <a:cubicBezTo>
                    <a:pt x="13912" y="2263"/>
                    <a:pt x="14988" y="1080"/>
                    <a:pt x="15310" y="7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4" name="任意多边形: 形状 1901">
              <a:extLst>
                <a:ext uri="{FF2B5EF4-FFF2-40B4-BE49-F238E27FC236}">
                  <a16:creationId xmlns:a16="http://schemas.microsoft.com/office/drawing/2014/main" xmlns="" id="{3634F566-2A13-4F5D-8D2A-09A8DC5EFEC6}"/>
                </a:ext>
              </a:extLst>
            </p:cNvPr>
            <p:cNvSpPr/>
            <p:nvPr/>
          </p:nvSpPr>
          <p:spPr>
            <a:xfrm>
              <a:off x="1486798" y="6413309"/>
              <a:ext cx="68624" cy="37490"/>
            </a:xfrm>
            <a:custGeom>
              <a:avLst/>
              <a:gdLst>
                <a:gd name="connsiteX0" fmla="*/ 16241 w 16240"/>
                <a:gd name="connsiteY0" fmla="*/ 107 h 8872"/>
                <a:gd name="connsiteX1" fmla="*/ 15811 w 16240"/>
                <a:gd name="connsiteY1" fmla="*/ 0 h 8872"/>
                <a:gd name="connsiteX2" fmla="*/ 0 w 16240"/>
                <a:gd name="connsiteY2" fmla="*/ 8819 h 8872"/>
                <a:gd name="connsiteX3" fmla="*/ 10003 w 16240"/>
                <a:gd name="connsiteY3" fmla="*/ 4517 h 8872"/>
                <a:gd name="connsiteX4" fmla="*/ 16241 w 16240"/>
                <a:gd name="connsiteY4" fmla="*/ 107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0" h="8872">
                  <a:moveTo>
                    <a:pt x="16241" y="107"/>
                  </a:moveTo>
                  <a:cubicBezTo>
                    <a:pt x="16133" y="0"/>
                    <a:pt x="16133" y="0"/>
                    <a:pt x="15811" y="0"/>
                  </a:cubicBezTo>
                  <a:cubicBezTo>
                    <a:pt x="12476" y="753"/>
                    <a:pt x="323" y="7529"/>
                    <a:pt x="0" y="8819"/>
                  </a:cubicBezTo>
                  <a:cubicBezTo>
                    <a:pt x="430" y="9250"/>
                    <a:pt x="5593" y="6991"/>
                    <a:pt x="10003" y="4517"/>
                  </a:cubicBezTo>
                  <a:cubicBezTo>
                    <a:pt x="12907" y="2904"/>
                    <a:pt x="16241" y="860"/>
                    <a:pt x="16241"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5" name="任意多边形: 形状 1902">
              <a:extLst>
                <a:ext uri="{FF2B5EF4-FFF2-40B4-BE49-F238E27FC236}">
                  <a16:creationId xmlns:a16="http://schemas.microsoft.com/office/drawing/2014/main" xmlns="" id="{8AD46C93-60F9-4E14-BFDB-1DD2D8D9D080}"/>
                </a:ext>
              </a:extLst>
            </p:cNvPr>
            <p:cNvSpPr/>
            <p:nvPr/>
          </p:nvSpPr>
          <p:spPr>
            <a:xfrm>
              <a:off x="1564059" y="6397856"/>
              <a:ext cx="71354" cy="38681"/>
            </a:xfrm>
            <a:custGeom>
              <a:avLst/>
              <a:gdLst>
                <a:gd name="connsiteX0" fmla="*/ 16564 w 16886"/>
                <a:gd name="connsiteY0" fmla="*/ 108 h 9154"/>
                <a:gd name="connsiteX1" fmla="*/ 0 w 16886"/>
                <a:gd name="connsiteY1" fmla="*/ 9142 h 9154"/>
                <a:gd name="connsiteX2" fmla="*/ 9788 w 16886"/>
                <a:gd name="connsiteY2" fmla="*/ 4625 h 9154"/>
                <a:gd name="connsiteX3" fmla="*/ 16886 w 16886"/>
                <a:gd name="connsiteY3" fmla="*/ 0 h 9154"/>
                <a:gd name="connsiteX4" fmla="*/ 16564 w 16886"/>
                <a:gd name="connsiteY4" fmla="*/ 108 h 9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6" h="9154">
                  <a:moveTo>
                    <a:pt x="16564" y="108"/>
                  </a:moveTo>
                  <a:cubicBezTo>
                    <a:pt x="13552" y="860"/>
                    <a:pt x="430" y="8067"/>
                    <a:pt x="0" y="9142"/>
                  </a:cubicBezTo>
                  <a:cubicBezTo>
                    <a:pt x="753" y="9357"/>
                    <a:pt x="6131" y="6669"/>
                    <a:pt x="9788" y="4625"/>
                  </a:cubicBezTo>
                  <a:cubicBezTo>
                    <a:pt x="10971" y="3980"/>
                    <a:pt x="16671" y="860"/>
                    <a:pt x="16886" y="0"/>
                  </a:cubicBezTo>
                  <a:cubicBezTo>
                    <a:pt x="16779" y="108"/>
                    <a:pt x="16671" y="108"/>
                    <a:pt x="16564"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6" name="任意多边形: 形状 1903">
              <a:extLst>
                <a:ext uri="{FF2B5EF4-FFF2-40B4-BE49-F238E27FC236}">
                  <a16:creationId xmlns:a16="http://schemas.microsoft.com/office/drawing/2014/main" xmlns="" id="{DCC8F874-128C-4EC4-946B-D9FD5C66E0AC}"/>
                </a:ext>
              </a:extLst>
            </p:cNvPr>
            <p:cNvSpPr/>
            <p:nvPr/>
          </p:nvSpPr>
          <p:spPr>
            <a:xfrm>
              <a:off x="1627236" y="6382855"/>
              <a:ext cx="73171" cy="39083"/>
            </a:xfrm>
            <a:custGeom>
              <a:avLst/>
              <a:gdLst>
                <a:gd name="connsiteX0" fmla="*/ 17316 w 17316"/>
                <a:gd name="connsiteY0" fmla="*/ 0 h 9249"/>
                <a:gd name="connsiteX1" fmla="*/ 17209 w 17316"/>
                <a:gd name="connsiteY1" fmla="*/ 0 h 9249"/>
                <a:gd name="connsiteX2" fmla="*/ 0 w 17316"/>
                <a:gd name="connsiteY2" fmla="*/ 9142 h 9249"/>
                <a:gd name="connsiteX3" fmla="*/ 0 w 17316"/>
                <a:gd name="connsiteY3" fmla="*/ 9250 h 9249"/>
                <a:gd name="connsiteX4" fmla="*/ 9572 w 17316"/>
                <a:gd name="connsiteY4" fmla="*/ 4625 h 9249"/>
                <a:gd name="connsiteX5" fmla="*/ 17316 w 17316"/>
                <a:gd name="connsiteY5" fmla="*/ 0 h 9249"/>
                <a:gd name="connsiteX6" fmla="*/ 17316 w 17316"/>
                <a:gd name="connsiteY6" fmla="*/ 0 h 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16" h="9249">
                  <a:moveTo>
                    <a:pt x="17316" y="0"/>
                  </a:moveTo>
                  <a:cubicBezTo>
                    <a:pt x="17316" y="0"/>
                    <a:pt x="17209" y="0"/>
                    <a:pt x="17209" y="0"/>
                  </a:cubicBezTo>
                  <a:cubicBezTo>
                    <a:pt x="14735" y="753"/>
                    <a:pt x="1291" y="8067"/>
                    <a:pt x="0" y="9142"/>
                  </a:cubicBezTo>
                  <a:cubicBezTo>
                    <a:pt x="0" y="9142"/>
                    <a:pt x="0" y="9250"/>
                    <a:pt x="0" y="9250"/>
                  </a:cubicBezTo>
                  <a:cubicBezTo>
                    <a:pt x="860" y="9142"/>
                    <a:pt x="5700" y="6776"/>
                    <a:pt x="9572" y="4625"/>
                  </a:cubicBezTo>
                  <a:cubicBezTo>
                    <a:pt x="12907" y="2904"/>
                    <a:pt x="16564" y="860"/>
                    <a:pt x="17316" y="0"/>
                  </a:cubicBezTo>
                  <a:cubicBezTo>
                    <a:pt x="17316" y="108"/>
                    <a:pt x="17316" y="0"/>
                    <a:pt x="173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7" name="任意多边形: 形状 1904">
              <a:extLst>
                <a:ext uri="{FF2B5EF4-FFF2-40B4-BE49-F238E27FC236}">
                  <a16:creationId xmlns:a16="http://schemas.microsoft.com/office/drawing/2014/main" xmlns="" id="{84695230-04EA-4CB7-9EB2-C1A12D384C12}"/>
                </a:ext>
              </a:extLst>
            </p:cNvPr>
            <p:cNvSpPr/>
            <p:nvPr/>
          </p:nvSpPr>
          <p:spPr>
            <a:xfrm>
              <a:off x="1675864" y="6367407"/>
              <a:ext cx="74988" cy="39991"/>
            </a:xfrm>
            <a:custGeom>
              <a:avLst/>
              <a:gdLst>
                <a:gd name="connsiteX0" fmla="*/ 0 w 17746"/>
                <a:gd name="connsiteY0" fmla="*/ 9465 h 9464"/>
                <a:gd name="connsiteX1" fmla="*/ 9250 w 17746"/>
                <a:gd name="connsiteY1" fmla="*/ 4840 h 9464"/>
                <a:gd name="connsiteX2" fmla="*/ 17747 w 17746"/>
                <a:gd name="connsiteY2" fmla="*/ 0 h 9464"/>
                <a:gd name="connsiteX3" fmla="*/ 17639 w 17746"/>
                <a:gd name="connsiteY3" fmla="*/ 0 h 9464"/>
                <a:gd name="connsiteX4" fmla="*/ 0 w 17746"/>
                <a:gd name="connsiteY4" fmla="*/ 9465 h 9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6" h="9464">
                  <a:moveTo>
                    <a:pt x="0" y="9465"/>
                  </a:moveTo>
                  <a:cubicBezTo>
                    <a:pt x="1076" y="9035"/>
                    <a:pt x="5270" y="6991"/>
                    <a:pt x="9250" y="4840"/>
                  </a:cubicBezTo>
                  <a:cubicBezTo>
                    <a:pt x="12369" y="3227"/>
                    <a:pt x="17424" y="430"/>
                    <a:pt x="17747" y="0"/>
                  </a:cubicBezTo>
                  <a:cubicBezTo>
                    <a:pt x="17747" y="0"/>
                    <a:pt x="17639" y="0"/>
                    <a:pt x="17639" y="0"/>
                  </a:cubicBezTo>
                  <a:cubicBezTo>
                    <a:pt x="17532" y="0"/>
                    <a:pt x="968" y="8604"/>
                    <a:pt x="0"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9" name="任意多边形: 形状 1916">
              <a:extLst>
                <a:ext uri="{FF2B5EF4-FFF2-40B4-BE49-F238E27FC236}">
                  <a16:creationId xmlns:a16="http://schemas.microsoft.com/office/drawing/2014/main" xmlns="" id="{D3B97F9F-490B-4763-8BCB-2F09AB50C765}"/>
                </a:ext>
              </a:extLst>
            </p:cNvPr>
            <p:cNvSpPr/>
            <p:nvPr/>
          </p:nvSpPr>
          <p:spPr>
            <a:xfrm>
              <a:off x="80324" y="6580107"/>
              <a:ext cx="36940" cy="27969"/>
            </a:xfrm>
            <a:custGeom>
              <a:avLst/>
              <a:gdLst>
                <a:gd name="connsiteX0" fmla="*/ 8673 w 8742"/>
                <a:gd name="connsiteY0" fmla="*/ 3657 h 6619"/>
                <a:gd name="connsiteX1" fmla="*/ 3188 w 8742"/>
                <a:gd name="connsiteY1" fmla="*/ 0 h 6619"/>
                <a:gd name="connsiteX2" fmla="*/ 2328 w 8742"/>
                <a:gd name="connsiteY2" fmla="*/ 107 h 6619"/>
                <a:gd name="connsiteX3" fmla="*/ 2112 w 8742"/>
                <a:gd name="connsiteY3" fmla="*/ 5485 h 6619"/>
                <a:gd name="connsiteX4" fmla="*/ 8673 w 8742"/>
                <a:gd name="connsiteY4" fmla="*/ 3657 h 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2" h="6619">
                  <a:moveTo>
                    <a:pt x="8673" y="3657"/>
                  </a:moveTo>
                  <a:cubicBezTo>
                    <a:pt x="8351" y="2259"/>
                    <a:pt x="6415" y="107"/>
                    <a:pt x="3188" y="0"/>
                  </a:cubicBezTo>
                  <a:cubicBezTo>
                    <a:pt x="2973" y="0"/>
                    <a:pt x="2543" y="0"/>
                    <a:pt x="2328" y="107"/>
                  </a:cubicBezTo>
                  <a:cubicBezTo>
                    <a:pt x="-684" y="645"/>
                    <a:pt x="-792" y="3549"/>
                    <a:pt x="2112" y="5485"/>
                  </a:cubicBezTo>
                  <a:cubicBezTo>
                    <a:pt x="5339" y="7636"/>
                    <a:pt x="9319" y="6561"/>
                    <a:pt x="8673"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0" name="任意多边形: 形状 1917">
              <a:extLst>
                <a:ext uri="{FF2B5EF4-FFF2-40B4-BE49-F238E27FC236}">
                  <a16:creationId xmlns:a16="http://schemas.microsoft.com/office/drawing/2014/main" xmlns="" id="{6F40F573-A728-4AC4-A2F4-025BF3B93E74}"/>
                </a:ext>
              </a:extLst>
            </p:cNvPr>
            <p:cNvSpPr/>
            <p:nvPr/>
          </p:nvSpPr>
          <p:spPr>
            <a:xfrm>
              <a:off x="217157" y="6578285"/>
              <a:ext cx="35732" cy="28024"/>
            </a:xfrm>
            <a:custGeom>
              <a:avLst/>
              <a:gdLst>
                <a:gd name="connsiteX0" fmla="*/ 8450 w 8456"/>
                <a:gd name="connsiteY0" fmla="*/ 3657 h 6632"/>
                <a:gd name="connsiteX1" fmla="*/ 3933 w 8456"/>
                <a:gd name="connsiteY1" fmla="*/ 0 h 6632"/>
                <a:gd name="connsiteX2" fmla="*/ 706 w 8456"/>
                <a:gd name="connsiteY2" fmla="*/ 4948 h 6632"/>
                <a:gd name="connsiteX3" fmla="*/ 8450 w 8456"/>
                <a:gd name="connsiteY3" fmla="*/ 3657 h 6632"/>
              </a:gdLst>
              <a:ahLst/>
              <a:cxnLst>
                <a:cxn ang="0">
                  <a:pos x="connsiteX0" y="connsiteY0"/>
                </a:cxn>
                <a:cxn ang="0">
                  <a:pos x="connsiteX1" y="connsiteY1"/>
                </a:cxn>
                <a:cxn ang="0">
                  <a:pos x="connsiteX2" y="connsiteY2"/>
                </a:cxn>
                <a:cxn ang="0">
                  <a:pos x="connsiteX3" y="connsiteY3"/>
                </a:cxn>
              </a:cxnLst>
              <a:rect l="l" t="t" r="r" b="b"/>
              <a:pathLst>
                <a:path w="8456" h="6632">
                  <a:moveTo>
                    <a:pt x="8450" y="3657"/>
                  </a:moveTo>
                  <a:cubicBezTo>
                    <a:pt x="8558" y="2151"/>
                    <a:pt x="7267" y="108"/>
                    <a:pt x="3933" y="0"/>
                  </a:cubicBezTo>
                  <a:cubicBezTo>
                    <a:pt x="276" y="215"/>
                    <a:pt x="-907" y="3012"/>
                    <a:pt x="706" y="4948"/>
                  </a:cubicBezTo>
                  <a:cubicBezTo>
                    <a:pt x="2965" y="7744"/>
                    <a:pt x="8127" y="6884"/>
                    <a:pt x="8450"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1" name="任意多边形: 形状 1918">
              <a:extLst>
                <a:ext uri="{FF2B5EF4-FFF2-40B4-BE49-F238E27FC236}">
                  <a16:creationId xmlns:a16="http://schemas.microsoft.com/office/drawing/2014/main" xmlns="" id="{FACC3C0C-D2B9-42A6-B4BA-7153BD596E1B}"/>
                </a:ext>
              </a:extLst>
            </p:cNvPr>
            <p:cNvSpPr/>
            <p:nvPr/>
          </p:nvSpPr>
          <p:spPr>
            <a:xfrm>
              <a:off x="353298" y="6575560"/>
              <a:ext cx="36344" cy="28312"/>
            </a:xfrm>
            <a:custGeom>
              <a:avLst/>
              <a:gdLst>
                <a:gd name="connsiteX0" fmla="*/ 4950 w 8601"/>
                <a:gd name="connsiteY0" fmla="*/ 0 h 6700"/>
                <a:gd name="connsiteX1" fmla="*/ 217 w 8601"/>
                <a:gd name="connsiteY1" fmla="*/ 5055 h 6700"/>
                <a:gd name="connsiteX2" fmla="*/ 8391 w 8601"/>
                <a:gd name="connsiteY2" fmla="*/ 3657 h 6700"/>
                <a:gd name="connsiteX3" fmla="*/ 4950 w 8601"/>
                <a:gd name="connsiteY3" fmla="*/ 0 h 6700"/>
              </a:gdLst>
              <a:ahLst/>
              <a:cxnLst>
                <a:cxn ang="0">
                  <a:pos x="connsiteX0" y="connsiteY0"/>
                </a:cxn>
                <a:cxn ang="0">
                  <a:pos x="connsiteX1" y="connsiteY1"/>
                </a:cxn>
                <a:cxn ang="0">
                  <a:pos x="connsiteX2" y="connsiteY2"/>
                </a:cxn>
                <a:cxn ang="0">
                  <a:pos x="connsiteX3" y="connsiteY3"/>
                </a:cxn>
              </a:cxnLst>
              <a:rect l="l" t="t" r="r" b="b"/>
              <a:pathLst>
                <a:path w="8601" h="6700">
                  <a:moveTo>
                    <a:pt x="4950" y="0"/>
                  </a:moveTo>
                  <a:cubicBezTo>
                    <a:pt x="1078" y="215"/>
                    <a:pt x="-643" y="3227"/>
                    <a:pt x="217" y="5055"/>
                  </a:cubicBezTo>
                  <a:cubicBezTo>
                    <a:pt x="1615" y="7852"/>
                    <a:pt x="7101" y="6884"/>
                    <a:pt x="8391" y="3657"/>
                  </a:cubicBezTo>
                  <a:cubicBezTo>
                    <a:pt x="9037" y="2044"/>
                    <a:pt x="8284" y="0"/>
                    <a:pt x="495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2" name="任意多边形: 形状 1919">
              <a:extLst>
                <a:ext uri="{FF2B5EF4-FFF2-40B4-BE49-F238E27FC236}">
                  <a16:creationId xmlns:a16="http://schemas.microsoft.com/office/drawing/2014/main" xmlns="" id="{FBD0B2A6-5B53-4C3C-88F4-8EFDC9B9F997}"/>
                </a:ext>
              </a:extLst>
            </p:cNvPr>
            <p:cNvSpPr/>
            <p:nvPr/>
          </p:nvSpPr>
          <p:spPr>
            <a:xfrm>
              <a:off x="489007" y="6570561"/>
              <a:ext cx="38352" cy="28282"/>
            </a:xfrm>
            <a:custGeom>
              <a:avLst/>
              <a:gdLst>
                <a:gd name="connsiteX0" fmla="*/ 6176 w 9076"/>
                <a:gd name="connsiteY0" fmla="*/ 0 h 6693"/>
                <a:gd name="connsiteX1" fmla="*/ 45 w 9076"/>
                <a:gd name="connsiteY1" fmla="*/ 5163 h 6693"/>
                <a:gd name="connsiteX2" fmla="*/ 8542 w 9076"/>
                <a:gd name="connsiteY2" fmla="*/ 3657 h 6693"/>
                <a:gd name="connsiteX3" fmla="*/ 6176 w 9076"/>
                <a:gd name="connsiteY3" fmla="*/ 0 h 6693"/>
              </a:gdLst>
              <a:ahLst/>
              <a:cxnLst>
                <a:cxn ang="0">
                  <a:pos x="connsiteX0" y="connsiteY0"/>
                </a:cxn>
                <a:cxn ang="0">
                  <a:pos x="connsiteX1" y="connsiteY1"/>
                </a:cxn>
                <a:cxn ang="0">
                  <a:pos x="connsiteX2" y="connsiteY2"/>
                </a:cxn>
                <a:cxn ang="0">
                  <a:pos x="connsiteX3" y="connsiteY3"/>
                </a:cxn>
              </a:cxnLst>
              <a:rect l="l" t="t" r="r" b="b"/>
              <a:pathLst>
                <a:path w="9076" h="6693">
                  <a:moveTo>
                    <a:pt x="6176" y="0"/>
                  </a:moveTo>
                  <a:cubicBezTo>
                    <a:pt x="2304" y="323"/>
                    <a:pt x="-385" y="3334"/>
                    <a:pt x="45" y="5163"/>
                  </a:cubicBezTo>
                  <a:cubicBezTo>
                    <a:pt x="583" y="7852"/>
                    <a:pt x="6391" y="6776"/>
                    <a:pt x="8542" y="3657"/>
                  </a:cubicBezTo>
                  <a:cubicBezTo>
                    <a:pt x="9510" y="2151"/>
                    <a:pt x="9403" y="0"/>
                    <a:pt x="617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3" name="任意多边形: 形状 1920">
              <a:extLst>
                <a:ext uri="{FF2B5EF4-FFF2-40B4-BE49-F238E27FC236}">
                  <a16:creationId xmlns:a16="http://schemas.microsoft.com/office/drawing/2014/main" xmlns="" id="{58161058-4F41-4D02-839F-18320B5E342F}"/>
                </a:ext>
              </a:extLst>
            </p:cNvPr>
            <p:cNvSpPr/>
            <p:nvPr/>
          </p:nvSpPr>
          <p:spPr>
            <a:xfrm>
              <a:off x="622350" y="6564637"/>
              <a:ext cx="41677" cy="28679"/>
            </a:xfrm>
            <a:custGeom>
              <a:avLst/>
              <a:gdLst>
                <a:gd name="connsiteX0" fmla="*/ 2 w 9863"/>
                <a:gd name="connsiteY0" fmla="*/ 5489 h 6787"/>
                <a:gd name="connsiteX1" fmla="*/ 8714 w 9863"/>
                <a:gd name="connsiteY1" fmla="*/ 3553 h 6787"/>
                <a:gd name="connsiteX2" fmla="*/ 7531 w 9863"/>
                <a:gd name="connsiteY2" fmla="*/ 4 h 6787"/>
                <a:gd name="connsiteX3" fmla="*/ 2 w 9863"/>
                <a:gd name="connsiteY3" fmla="*/ 5489 h 6787"/>
              </a:gdLst>
              <a:ahLst/>
              <a:cxnLst>
                <a:cxn ang="0">
                  <a:pos x="connsiteX0" y="connsiteY0"/>
                </a:cxn>
                <a:cxn ang="0">
                  <a:pos x="connsiteX1" y="connsiteY1"/>
                </a:cxn>
                <a:cxn ang="0">
                  <a:pos x="connsiteX2" y="connsiteY2"/>
                </a:cxn>
                <a:cxn ang="0">
                  <a:pos x="connsiteX3" y="connsiteY3"/>
                </a:cxn>
              </a:cxnLst>
              <a:rect l="l" t="t" r="r" b="b"/>
              <a:pathLst>
                <a:path w="9863" h="6787">
                  <a:moveTo>
                    <a:pt x="2" y="5489"/>
                  </a:moveTo>
                  <a:cubicBezTo>
                    <a:pt x="110" y="7963"/>
                    <a:pt x="5810" y="6672"/>
                    <a:pt x="8714" y="3553"/>
                  </a:cubicBezTo>
                  <a:cubicBezTo>
                    <a:pt x="10113" y="2047"/>
                    <a:pt x="10758" y="-104"/>
                    <a:pt x="7531" y="4"/>
                  </a:cubicBezTo>
                  <a:cubicBezTo>
                    <a:pt x="3444" y="327"/>
                    <a:pt x="-105" y="3661"/>
                    <a:pt x="2" y="54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4" name="任意多边形: 形状 1921">
              <a:extLst>
                <a:ext uri="{FF2B5EF4-FFF2-40B4-BE49-F238E27FC236}">
                  <a16:creationId xmlns:a16="http://schemas.microsoft.com/office/drawing/2014/main" xmlns="" id="{674168D6-5898-42A5-86BB-CF6A9DD955B6}"/>
                </a:ext>
              </a:extLst>
            </p:cNvPr>
            <p:cNvSpPr/>
            <p:nvPr/>
          </p:nvSpPr>
          <p:spPr>
            <a:xfrm>
              <a:off x="753230" y="6556925"/>
              <a:ext cx="45882" cy="29389"/>
            </a:xfrm>
            <a:custGeom>
              <a:avLst/>
              <a:gdLst>
                <a:gd name="connsiteX0" fmla="*/ 6 w 10858"/>
                <a:gd name="connsiteY0" fmla="*/ 5916 h 6955"/>
                <a:gd name="connsiteX1" fmla="*/ 9041 w 10858"/>
                <a:gd name="connsiteY1" fmla="*/ 3657 h 6955"/>
                <a:gd name="connsiteX2" fmla="*/ 9793 w 10858"/>
                <a:gd name="connsiteY2" fmla="*/ 2904 h 6955"/>
                <a:gd name="connsiteX3" fmla="*/ 8933 w 10858"/>
                <a:gd name="connsiteY3" fmla="*/ 0 h 6955"/>
                <a:gd name="connsiteX4" fmla="*/ 6 w 10858"/>
                <a:gd name="connsiteY4" fmla="*/ 5916 h 6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6955">
                  <a:moveTo>
                    <a:pt x="6" y="5916"/>
                  </a:moveTo>
                  <a:cubicBezTo>
                    <a:pt x="-209" y="8067"/>
                    <a:pt x="5491" y="6669"/>
                    <a:pt x="9041" y="3657"/>
                  </a:cubicBezTo>
                  <a:cubicBezTo>
                    <a:pt x="9256" y="3442"/>
                    <a:pt x="9578" y="3227"/>
                    <a:pt x="9793" y="2904"/>
                  </a:cubicBezTo>
                  <a:cubicBezTo>
                    <a:pt x="10761" y="1828"/>
                    <a:pt x="11945" y="0"/>
                    <a:pt x="8933" y="0"/>
                  </a:cubicBezTo>
                  <a:cubicBezTo>
                    <a:pt x="4738" y="430"/>
                    <a:pt x="221" y="4087"/>
                    <a:pt x="6"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5" name="任意多边形: 形状 1922">
              <a:extLst>
                <a:ext uri="{FF2B5EF4-FFF2-40B4-BE49-F238E27FC236}">
                  <a16:creationId xmlns:a16="http://schemas.microsoft.com/office/drawing/2014/main" xmlns="" id="{5BB19883-707F-4FC4-84B3-0587F0599B2F}"/>
                </a:ext>
              </a:extLst>
            </p:cNvPr>
            <p:cNvSpPr/>
            <p:nvPr/>
          </p:nvSpPr>
          <p:spPr>
            <a:xfrm>
              <a:off x="880002" y="6547819"/>
              <a:ext cx="51202" cy="29947"/>
            </a:xfrm>
            <a:custGeom>
              <a:avLst/>
              <a:gdLst>
                <a:gd name="connsiteX0" fmla="*/ 9478 w 12117"/>
                <a:gd name="connsiteY0" fmla="*/ 3661 h 7087"/>
                <a:gd name="connsiteX1" fmla="*/ 11199 w 12117"/>
                <a:gd name="connsiteY1" fmla="*/ 2263 h 7087"/>
                <a:gd name="connsiteX2" fmla="*/ 10554 w 12117"/>
                <a:gd name="connsiteY2" fmla="*/ 4 h 7087"/>
                <a:gd name="connsiteX3" fmla="*/ 13 w 12117"/>
                <a:gd name="connsiteY3" fmla="*/ 6243 h 7087"/>
                <a:gd name="connsiteX4" fmla="*/ 9478 w 12117"/>
                <a:gd name="connsiteY4" fmla="*/ 3661 h 7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7" h="7087">
                  <a:moveTo>
                    <a:pt x="9478" y="3661"/>
                  </a:moveTo>
                  <a:cubicBezTo>
                    <a:pt x="10338" y="3016"/>
                    <a:pt x="10876" y="2586"/>
                    <a:pt x="11199" y="2263"/>
                  </a:cubicBezTo>
                  <a:cubicBezTo>
                    <a:pt x="11629" y="1833"/>
                    <a:pt x="13350" y="-103"/>
                    <a:pt x="10554" y="4"/>
                  </a:cubicBezTo>
                  <a:cubicBezTo>
                    <a:pt x="6251" y="435"/>
                    <a:pt x="336" y="4522"/>
                    <a:pt x="13" y="6243"/>
                  </a:cubicBezTo>
                  <a:cubicBezTo>
                    <a:pt x="-310" y="8178"/>
                    <a:pt x="5391" y="6565"/>
                    <a:pt x="9478" y="36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6" name="任意多边形: 形状 1923">
              <a:extLst>
                <a:ext uri="{FF2B5EF4-FFF2-40B4-BE49-F238E27FC236}">
                  <a16:creationId xmlns:a16="http://schemas.microsoft.com/office/drawing/2014/main" xmlns="" id="{4A9151CA-0377-4B9C-8468-50F7DCD92E1F}"/>
                </a:ext>
              </a:extLst>
            </p:cNvPr>
            <p:cNvSpPr/>
            <p:nvPr/>
          </p:nvSpPr>
          <p:spPr>
            <a:xfrm>
              <a:off x="1001251" y="6537838"/>
              <a:ext cx="55508" cy="30352"/>
            </a:xfrm>
            <a:custGeom>
              <a:avLst/>
              <a:gdLst>
                <a:gd name="connsiteX0" fmla="*/ 12621 w 13136"/>
                <a:gd name="connsiteY0" fmla="*/ 1398 h 7183"/>
                <a:gd name="connsiteX1" fmla="*/ 11975 w 13136"/>
                <a:gd name="connsiteY1" fmla="*/ 0 h 7183"/>
                <a:gd name="connsiteX2" fmla="*/ 37 w 13136"/>
                <a:gd name="connsiteY2" fmla="*/ 6561 h 7183"/>
                <a:gd name="connsiteX3" fmla="*/ 9609 w 13136"/>
                <a:gd name="connsiteY3" fmla="*/ 3657 h 7183"/>
                <a:gd name="connsiteX4" fmla="*/ 9609 w 13136"/>
                <a:gd name="connsiteY4" fmla="*/ 3657 h 7183"/>
                <a:gd name="connsiteX5" fmla="*/ 12621 w 13136"/>
                <a:gd name="connsiteY5" fmla="*/ 1398 h 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36" h="7183">
                  <a:moveTo>
                    <a:pt x="12621" y="1398"/>
                  </a:moveTo>
                  <a:cubicBezTo>
                    <a:pt x="13481" y="430"/>
                    <a:pt x="13266" y="0"/>
                    <a:pt x="11975" y="0"/>
                  </a:cubicBezTo>
                  <a:cubicBezTo>
                    <a:pt x="7673" y="538"/>
                    <a:pt x="574" y="4948"/>
                    <a:pt x="37" y="6561"/>
                  </a:cubicBezTo>
                  <a:cubicBezTo>
                    <a:pt x="-501" y="8174"/>
                    <a:pt x="4984" y="6453"/>
                    <a:pt x="9609" y="3657"/>
                  </a:cubicBezTo>
                  <a:lnTo>
                    <a:pt x="9609" y="3657"/>
                  </a:lnTo>
                  <a:cubicBezTo>
                    <a:pt x="11545" y="2474"/>
                    <a:pt x="12298" y="1613"/>
                    <a:pt x="12621"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7" name="任意多边形: 形状 1924">
              <a:extLst>
                <a:ext uri="{FF2B5EF4-FFF2-40B4-BE49-F238E27FC236}">
                  <a16:creationId xmlns:a16="http://schemas.microsoft.com/office/drawing/2014/main" xmlns="" id="{E99050D1-DFD9-4BDF-90EB-7FD2A2A8240A}"/>
                </a:ext>
              </a:extLst>
            </p:cNvPr>
            <p:cNvSpPr/>
            <p:nvPr/>
          </p:nvSpPr>
          <p:spPr>
            <a:xfrm>
              <a:off x="1110475" y="6526458"/>
              <a:ext cx="59894" cy="31164"/>
            </a:xfrm>
            <a:custGeom>
              <a:avLst/>
              <a:gdLst>
                <a:gd name="connsiteX0" fmla="*/ 13876 w 14174"/>
                <a:gd name="connsiteY0" fmla="*/ 864 h 7375"/>
                <a:gd name="connsiteX1" fmla="*/ 13339 w 14174"/>
                <a:gd name="connsiteY1" fmla="*/ 4 h 7375"/>
                <a:gd name="connsiteX2" fmla="*/ 2 w 14174"/>
                <a:gd name="connsiteY2" fmla="*/ 7102 h 7375"/>
                <a:gd name="connsiteX3" fmla="*/ 9682 w 14174"/>
                <a:gd name="connsiteY3" fmla="*/ 3768 h 7375"/>
                <a:gd name="connsiteX4" fmla="*/ 13876 w 14174"/>
                <a:gd name="connsiteY4" fmla="*/ 864 h 7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74" h="7375">
                  <a:moveTo>
                    <a:pt x="13876" y="864"/>
                  </a:moveTo>
                  <a:cubicBezTo>
                    <a:pt x="14629" y="-104"/>
                    <a:pt x="13769" y="4"/>
                    <a:pt x="13339" y="4"/>
                  </a:cubicBezTo>
                  <a:cubicBezTo>
                    <a:pt x="9144" y="649"/>
                    <a:pt x="109" y="5919"/>
                    <a:pt x="2" y="7102"/>
                  </a:cubicBezTo>
                  <a:cubicBezTo>
                    <a:pt x="-106" y="8070"/>
                    <a:pt x="5057" y="6349"/>
                    <a:pt x="9682" y="3768"/>
                  </a:cubicBezTo>
                  <a:cubicBezTo>
                    <a:pt x="11725" y="2692"/>
                    <a:pt x="13339" y="1617"/>
                    <a:pt x="13876" y="8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8" name="任意多边形: 形状 1925">
              <a:extLst>
                <a:ext uri="{FF2B5EF4-FFF2-40B4-BE49-F238E27FC236}">
                  <a16:creationId xmlns:a16="http://schemas.microsoft.com/office/drawing/2014/main" xmlns="" id="{00D7394E-D7CA-4BC8-A649-21A2D674ABD3}"/>
                </a:ext>
              </a:extLst>
            </p:cNvPr>
            <p:cNvSpPr/>
            <p:nvPr/>
          </p:nvSpPr>
          <p:spPr>
            <a:xfrm>
              <a:off x="1208623" y="6514622"/>
              <a:ext cx="64322" cy="31620"/>
            </a:xfrm>
            <a:custGeom>
              <a:avLst/>
              <a:gdLst>
                <a:gd name="connsiteX0" fmla="*/ 15065 w 15222"/>
                <a:gd name="connsiteY0" fmla="*/ 439 h 7483"/>
                <a:gd name="connsiteX1" fmla="*/ 14527 w 15222"/>
                <a:gd name="connsiteY1" fmla="*/ 9 h 7483"/>
                <a:gd name="connsiteX2" fmla="*/ 7 w 15222"/>
                <a:gd name="connsiteY2" fmla="*/ 7430 h 7483"/>
                <a:gd name="connsiteX3" fmla="*/ 9687 w 15222"/>
                <a:gd name="connsiteY3" fmla="*/ 3773 h 7483"/>
                <a:gd name="connsiteX4" fmla="*/ 15065 w 15222"/>
                <a:gd name="connsiteY4" fmla="*/ 439 h 7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22" h="7483">
                  <a:moveTo>
                    <a:pt x="15065" y="439"/>
                  </a:moveTo>
                  <a:cubicBezTo>
                    <a:pt x="15495" y="-99"/>
                    <a:pt x="14957" y="9"/>
                    <a:pt x="14527" y="9"/>
                  </a:cubicBezTo>
                  <a:cubicBezTo>
                    <a:pt x="10978" y="654"/>
                    <a:pt x="-316" y="6355"/>
                    <a:pt x="7" y="7430"/>
                  </a:cubicBezTo>
                  <a:cubicBezTo>
                    <a:pt x="760" y="7860"/>
                    <a:pt x="6245" y="5602"/>
                    <a:pt x="9687" y="3773"/>
                  </a:cubicBezTo>
                  <a:cubicBezTo>
                    <a:pt x="13021" y="2160"/>
                    <a:pt x="14742" y="977"/>
                    <a:pt x="15065" y="4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9" name="任意多边形: 形状 1926">
              <a:extLst>
                <a:ext uri="{FF2B5EF4-FFF2-40B4-BE49-F238E27FC236}">
                  <a16:creationId xmlns:a16="http://schemas.microsoft.com/office/drawing/2014/main" xmlns="" id="{B4D61837-28DC-4807-BE7C-D48547486843}"/>
                </a:ext>
              </a:extLst>
            </p:cNvPr>
            <p:cNvSpPr/>
            <p:nvPr/>
          </p:nvSpPr>
          <p:spPr>
            <a:xfrm>
              <a:off x="1295002" y="6501933"/>
              <a:ext cx="68172" cy="32326"/>
            </a:xfrm>
            <a:custGeom>
              <a:avLst/>
              <a:gdLst>
                <a:gd name="connsiteX0" fmla="*/ 9788 w 16133"/>
                <a:gd name="connsiteY0" fmla="*/ 3980 h 7650"/>
                <a:gd name="connsiteX1" fmla="*/ 16133 w 16133"/>
                <a:gd name="connsiteY1" fmla="*/ 107 h 7650"/>
                <a:gd name="connsiteX2" fmla="*/ 15703 w 16133"/>
                <a:gd name="connsiteY2" fmla="*/ 0 h 7650"/>
                <a:gd name="connsiteX3" fmla="*/ 0 w 16133"/>
                <a:gd name="connsiteY3" fmla="*/ 7529 h 7650"/>
                <a:gd name="connsiteX4" fmla="*/ 0 w 16133"/>
                <a:gd name="connsiteY4" fmla="*/ 7636 h 7650"/>
                <a:gd name="connsiteX5" fmla="*/ 9788 w 16133"/>
                <a:gd name="connsiteY5" fmla="*/ 3980 h 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7650">
                  <a:moveTo>
                    <a:pt x="9788" y="3980"/>
                  </a:moveTo>
                  <a:cubicBezTo>
                    <a:pt x="12584" y="2581"/>
                    <a:pt x="16026" y="753"/>
                    <a:pt x="16133" y="107"/>
                  </a:cubicBezTo>
                  <a:cubicBezTo>
                    <a:pt x="16026" y="0"/>
                    <a:pt x="16026" y="0"/>
                    <a:pt x="15703" y="0"/>
                  </a:cubicBezTo>
                  <a:cubicBezTo>
                    <a:pt x="12369" y="645"/>
                    <a:pt x="1183" y="6238"/>
                    <a:pt x="0" y="7529"/>
                  </a:cubicBezTo>
                  <a:cubicBezTo>
                    <a:pt x="0" y="7529"/>
                    <a:pt x="0" y="7636"/>
                    <a:pt x="0" y="7636"/>
                  </a:cubicBezTo>
                  <a:cubicBezTo>
                    <a:pt x="1076" y="7852"/>
                    <a:pt x="6346" y="5593"/>
                    <a:pt x="9788"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0" name="任意多边形: 形状 1927">
              <a:extLst>
                <a:ext uri="{FF2B5EF4-FFF2-40B4-BE49-F238E27FC236}">
                  <a16:creationId xmlns:a16="http://schemas.microsoft.com/office/drawing/2014/main" xmlns="" id="{6A0E5078-52E2-42BF-8D7E-648946A539CA}"/>
                </a:ext>
              </a:extLst>
            </p:cNvPr>
            <p:cNvSpPr/>
            <p:nvPr/>
          </p:nvSpPr>
          <p:spPr>
            <a:xfrm>
              <a:off x="1369086" y="6489210"/>
              <a:ext cx="71806" cy="33192"/>
            </a:xfrm>
            <a:custGeom>
              <a:avLst/>
              <a:gdLst>
                <a:gd name="connsiteX0" fmla="*/ 16994 w 16993"/>
                <a:gd name="connsiteY0" fmla="*/ 0 h 7855"/>
                <a:gd name="connsiteX1" fmla="*/ 16671 w 16993"/>
                <a:gd name="connsiteY1" fmla="*/ 0 h 7855"/>
                <a:gd name="connsiteX2" fmla="*/ 0 w 16993"/>
                <a:gd name="connsiteY2" fmla="*/ 7852 h 7855"/>
                <a:gd name="connsiteX3" fmla="*/ 9788 w 16993"/>
                <a:gd name="connsiteY3" fmla="*/ 3980 h 7855"/>
                <a:gd name="connsiteX4" fmla="*/ 9788 w 16993"/>
                <a:gd name="connsiteY4" fmla="*/ 3980 h 7855"/>
                <a:gd name="connsiteX5" fmla="*/ 16994 w 16993"/>
                <a:gd name="connsiteY5" fmla="*/ 0 h 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3" h="7855">
                  <a:moveTo>
                    <a:pt x="16994" y="0"/>
                  </a:moveTo>
                  <a:cubicBezTo>
                    <a:pt x="16886" y="0"/>
                    <a:pt x="16779" y="0"/>
                    <a:pt x="16671" y="0"/>
                  </a:cubicBezTo>
                  <a:cubicBezTo>
                    <a:pt x="13875" y="645"/>
                    <a:pt x="538" y="6991"/>
                    <a:pt x="0" y="7852"/>
                  </a:cubicBezTo>
                  <a:cubicBezTo>
                    <a:pt x="645" y="7959"/>
                    <a:pt x="5593" y="5915"/>
                    <a:pt x="9788" y="3980"/>
                  </a:cubicBezTo>
                  <a:lnTo>
                    <a:pt x="9788" y="3980"/>
                  </a:lnTo>
                  <a:cubicBezTo>
                    <a:pt x="10971" y="3442"/>
                    <a:pt x="16671" y="753"/>
                    <a:pt x="1699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1" name="任意多边形: 形状 1928">
              <a:extLst>
                <a:ext uri="{FF2B5EF4-FFF2-40B4-BE49-F238E27FC236}">
                  <a16:creationId xmlns:a16="http://schemas.microsoft.com/office/drawing/2014/main" xmlns="" id="{53D9EEFC-6E59-4C66-B1CB-CCA3E5066197}"/>
                </a:ext>
              </a:extLst>
            </p:cNvPr>
            <p:cNvSpPr/>
            <p:nvPr/>
          </p:nvSpPr>
          <p:spPr>
            <a:xfrm>
              <a:off x="1431350" y="6475574"/>
              <a:ext cx="74079" cy="34084"/>
            </a:xfrm>
            <a:custGeom>
              <a:avLst/>
              <a:gdLst>
                <a:gd name="connsiteX0" fmla="*/ 17424 w 17531"/>
                <a:gd name="connsiteY0" fmla="*/ 0 h 8066"/>
                <a:gd name="connsiteX1" fmla="*/ 0 w 17531"/>
                <a:gd name="connsiteY1" fmla="*/ 8067 h 8066"/>
                <a:gd name="connsiteX2" fmla="*/ 9680 w 17531"/>
                <a:gd name="connsiteY2" fmla="*/ 4087 h 8066"/>
                <a:gd name="connsiteX3" fmla="*/ 17532 w 17531"/>
                <a:gd name="connsiteY3" fmla="*/ 0 h 8066"/>
                <a:gd name="connsiteX4" fmla="*/ 17424 w 17531"/>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8066">
                  <a:moveTo>
                    <a:pt x="17424" y="0"/>
                  </a:moveTo>
                  <a:cubicBezTo>
                    <a:pt x="15488" y="538"/>
                    <a:pt x="645" y="7206"/>
                    <a:pt x="0" y="8067"/>
                  </a:cubicBezTo>
                  <a:cubicBezTo>
                    <a:pt x="860" y="7959"/>
                    <a:pt x="5700" y="5916"/>
                    <a:pt x="9680" y="4087"/>
                  </a:cubicBezTo>
                  <a:cubicBezTo>
                    <a:pt x="11401" y="3334"/>
                    <a:pt x="17209" y="645"/>
                    <a:pt x="17532" y="0"/>
                  </a:cubicBezTo>
                  <a:cubicBezTo>
                    <a:pt x="17532" y="0"/>
                    <a:pt x="17532" y="0"/>
                    <a:pt x="174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2" name="任意多边形: 形状 1929">
              <a:extLst>
                <a:ext uri="{FF2B5EF4-FFF2-40B4-BE49-F238E27FC236}">
                  <a16:creationId xmlns:a16="http://schemas.microsoft.com/office/drawing/2014/main" xmlns="" id="{F4D8404A-9161-41F3-8990-DFCDD49FEC9A}"/>
                </a:ext>
              </a:extLst>
            </p:cNvPr>
            <p:cNvSpPr/>
            <p:nvPr/>
          </p:nvSpPr>
          <p:spPr>
            <a:xfrm>
              <a:off x="1480891" y="6461938"/>
              <a:ext cx="76555" cy="34540"/>
            </a:xfrm>
            <a:custGeom>
              <a:avLst/>
              <a:gdLst>
                <a:gd name="connsiteX0" fmla="*/ 18069 w 18117"/>
                <a:gd name="connsiteY0" fmla="*/ 0 h 8174"/>
                <a:gd name="connsiteX1" fmla="*/ 0 w 18117"/>
                <a:gd name="connsiteY1" fmla="*/ 8174 h 8174"/>
                <a:gd name="connsiteX2" fmla="*/ 9465 w 18117"/>
                <a:gd name="connsiteY2" fmla="*/ 4087 h 8174"/>
                <a:gd name="connsiteX3" fmla="*/ 18069 w 18117"/>
                <a:gd name="connsiteY3" fmla="*/ 0 h 8174"/>
                <a:gd name="connsiteX4" fmla="*/ 18069 w 18117"/>
                <a:gd name="connsiteY4" fmla="*/ 0 h 8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 h="8174">
                  <a:moveTo>
                    <a:pt x="18069" y="0"/>
                  </a:moveTo>
                  <a:cubicBezTo>
                    <a:pt x="17962" y="0"/>
                    <a:pt x="860" y="7529"/>
                    <a:pt x="0" y="8174"/>
                  </a:cubicBezTo>
                  <a:cubicBezTo>
                    <a:pt x="1183" y="7744"/>
                    <a:pt x="5378" y="6023"/>
                    <a:pt x="9465" y="4087"/>
                  </a:cubicBezTo>
                  <a:cubicBezTo>
                    <a:pt x="12907" y="2689"/>
                    <a:pt x="17854" y="323"/>
                    <a:pt x="18069" y="0"/>
                  </a:cubicBezTo>
                  <a:cubicBezTo>
                    <a:pt x="18177" y="0"/>
                    <a:pt x="18069" y="0"/>
                    <a:pt x="180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3" name="任意多边形: 形状 1930">
              <a:extLst>
                <a:ext uri="{FF2B5EF4-FFF2-40B4-BE49-F238E27FC236}">
                  <a16:creationId xmlns:a16="http://schemas.microsoft.com/office/drawing/2014/main" xmlns="" id="{0BDFE4A5-9E37-4032-B77A-A4A366ACAAC9}"/>
                </a:ext>
              </a:extLst>
            </p:cNvPr>
            <p:cNvSpPr/>
            <p:nvPr/>
          </p:nvSpPr>
          <p:spPr>
            <a:xfrm>
              <a:off x="1521795" y="6448302"/>
              <a:ext cx="74079" cy="33632"/>
            </a:xfrm>
            <a:custGeom>
              <a:avLst/>
              <a:gdLst>
                <a:gd name="connsiteX0" fmla="*/ 14735 w 17531"/>
                <a:gd name="connsiteY0" fmla="*/ 1291 h 7959"/>
                <a:gd name="connsiteX1" fmla="*/ 17532 w 17531"/>
                <a:gd name="connsiteY1" fmla="*/ 0 h 7959"/>
                <a:gd name="connsiteX2" fmla="*/ 0 w 17531"/>
                <a:gd name="connsiteY2" fmla="*/ 7959 h 7959"/>
                <a:gd name="connsiteX3" fmla="*/ 14735 w 17531"/>
                <a:gd name="connsiteY3" fmla="*/ 1291 h 7959"/>
              </a:gdLst>
              <a:ahLst/>
              <a:cxnLst>
                <a:cxn ang="0">
                  <a:pos x="connsiteX0" y="connsiteY0"/>
                </a:cxn>
                <a:cxn ang="0">
                  <a:pos x="connsiteX1" y="connsiteY1"/>
                </a:cxn>
                <a:cxn ang="0">
                  <a:pos x="connsiteX2" y="connsiteY2"/>
                </a:cxn>
                <a:cxn ang="0">
                  <a:pos x="connsiteX3" y="connsiteY3"/>
                </a:cxn>
              </a:cxnLst>
              <a:rect l="l" t="t" r="r" b="b"/>
              <a:pathLst>
                <a:path w="17531" h="7959">
                  <a:moveTo>
                    <a:pt x="14735" y="1291"/>
                  </a:moveTo>
                  <a:cubicBezTo>
                    <a:pt x="15703" y="860"/>
                    <a:pt x="16564" y="430"/>
                    <a:pt x="17532" y="0"/>
                  </a:cubicBezTo>
                  <a:cubicBezTo>
                    <a:pt x="11724" y="2581"/>
                    <a:pt x="5916" y="5378"/>
                    <a:pt x="0" y="7959"/>
                  </a:cubicBezTo>
                  <a:lnTo>
                    <a:pt x="14735" y="129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856" name="任意多边形: 形状 1943">
              <a:extLst>
                <a:ext uri="{FF2B5EF4-FFF2-40B4-BE49-F238E27FC236}">
                  <a16:creationId xmlns:a16="http://schemas.microsoft.com/office/drawing/2014/main" xmlns="" id="{11A5411D-DEBF-48B3-8596-DF5C24267562}"/>
                </a:ext>
              </a:extLst>
            </p:cNvPr>
            <p:cNvSpPr/>
            <p:nvPr/>
          </p:nvSpPr>
          <p:spPr>
            <a:xfrm>
              <a:off x="169137" y="6630100"/>
              <a:ext cx="32402" cy="23461"/>
            </a:xfrm>
            <a:custGeom>
              <a:avLst/>
              <a:gdLst>
                <a:gd name="connsiteX0" fmla="*/ 7660 w 7668"/>
                <a:gd name="connsiteY0" fmla="*/ 3119 h 5552"/>
                <a:gd name="connsiteX1" fmla="*/ 3143 w 7668"/>
                <a:gd name="connsiteY1" fmla="*/ 0 h 5552"/>
                <a:gd name="connsiteX2" fmla="*/ 2713 w 7668"/>
                <a:gd name="connsiteY2" fmla="*/ 0 h 5552"/>
                <a:gd name="connsiteX3" fmla="*/ 1207 w 7668"/>
                <a:gd name="connsiteY3" fmla="*/ 4410 h 5552"/>
                <a:gd name="connsiteX4" fmla="*/ 7660 w 7668"/>
                <a:gd name="connsiteY4" fmla="*/ 3119 h 5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8" h="5552">
                  <a:moveTo>
                    <a:pt x="7660" y="3119"/>
                  </a:moveTo>
                  <a:cubicBezTo>
                    <a:pt x="7553" y="1936"/>
                    <a:pt x="6154" y="108"/>
                    <a:pt x="3143" y="0"/>
                  </a:cubicBezTo>
                  <a:cubicBezTo>
                    <a:pt x="3035" y="0"/>
                    <a:pt x="2820" y="0"/>
                    <a:pt x="2713" y="0"/>
                  </a:cubicBezTo>
                  <a:cubicBezTo>
                    <a:pt x="-84" y="215"/>
                    <a:pt x="-944" y="2689"/>
                    <a:pt x="1207" y="4410"/>
                  </a:cubicBezTo>
                  <a:cubicBezTo>
                    <a:pt x="3788" y="6453"/>
                    <a:pt x="7875" y="5593"/>
                    <a:pt x="7660" y="31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7" name="任意多边形: 形状 1944">
              <a:extLst>
                <a:ext uri="{FF2B5EF4-FFF2-40B4-BE49-F238E27FC236}">
                  <a16:creationId xmlns:a16="http://schemas.microsoft.com/office/drawing/2014/main" xmlns="" id="{7597C529-FFC6-4C57-916A-00EF92C1D393}"/>
                </a:ext>
              </a:extLst>
            </p:cNvPr>
            <p:cNvSpPr/>
            <p:nvPr/>
          </p:nvSpPr>
          <p:spPr>
            <a:xfrm>
              <a:off x="290484" y="6628283"/>
              <a:ext cx="31299" cy="23173"/>
            </a:xfrm>
            <a:custGeom>
              <a:avLst/>
              <a:gdLst>
                <a:gd name="connsiteX0" fmla="*/ 7338 w 7407"/>
                <a:gd name="connsiteY0" fmla="*/ 3012 h 5484"/>
                <a:gd name="connsiteX1" fmla="*/ 4004 w 7407"/>
                <a:gd name="connsiteY1" fmla="*/ 0 h 5484"/>
                <a:gd name="connsiteX2" fmla="*/ 239 w 7407"/>
                <a:gd name="connsiteY2" fmla="*/ 3980 h 5484"/>
                <a:gd name="connsiteX3" fmla="*/ 7338 w 7407"/>
                <a:gd name="connsiteY3" fmla="*/ 3012 h 5484"/>
              </a:gdLst>
              <a:ahLst/>
              <a:cxnLst>
                <a:cxn ang="0">
                  <a:pos x="connsiteX0" y="connsiteY0"/>
                </a:cxn>
                <a:cxn ang="0">
                  <a:pos x="connsiteX1" y="connsiteY1"/>
                </a:cxn>
                <a:cxn ang="0">
                  <a:pos x="connsiteX2" y="connsiteY2"/>
                </a:cxn>
                <a:cxn ang="0">
                  <a:pos x="connsiteX3" y="connsiteY3"/>
                </a:cxn>
              </a:cxnLst>
              <a:rect l="l" t="t" r="r" b="b"/>
              <a:pathLst>
                <a:path w="7407" h="5484">
                  <a:moveTo>
                    <a:pt x="7338" y="3012"/>
                  </a:moveTo>
                  <a:cubicBezTo>
                    <a:pt x="7661" y="1721"/>
                    <a:pt x="6908" y="0"/>
                    <a:pt x="4004" y="0"/>
                  </a:cubicBezTo>
                  <a:cubicBezTo>
                    <a:pt x="885" y="215"/>
                    <a:pt x="-621" y="2366"/>
                    <a:pt x="239" y="3980"/>
                  </a:cubicBezTo>
                  <a:cubicBezTo>
                    <a:pt x="1423" y="6453"/>
                    <a:pt x="6478" y="5700"/>
                    <a:pt x="7338"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8" name="任意多边形: 形状 1945">
              <a:extLst>
                <a:ext uri="{FF2B5EF4-FFF2-40B4-BE49-F238E27FC236}">
                  <a16:creationId xmlns:a16="http://schemas.microsoft.com/office/drawing/2014/main" xmlns="" id="{99EA18FA-AD45-45DB-A2D0-72A5E9A2832A}"/>
                </a:ext>
              </a:extLst>
            </p:cNvPr>
            <p:cNvSpPr/>
            <p:nvPr/>
          </p:nvSpPr>
          <p:spPr>
            <a:xfrm>
              <a:off x="410225" y="6624644"/>
              <a:ext cx="33374" cy="23980"/>
            </a:xfrm>
            <a:custGeom>
              <a:avLst/>
              <a:gdLst>
                <a:gd name="connsiteX0" fmla="*/ 82 w 7898"/>
                <a:gd name="connsiteY0" fmla="*/ 4302 h 5675"/>
                <a:gd name="connsiteX1" fmla="*/ 7503 w 7898"/>
                <a:gd name="connsiteY1" fmla="*/ 3012 h 5675"/>
                <a:gd name="connsiteX2" fmla="*/ 5245 w 7898"/>
                <a:gd name="connsiteY2" fmla="*/ 0 h 5675"/>
                <a:gd name="connsiteX3" fmla="*/ 82 w 7898"/>
                <a:gd name="connsiteY3" fmla="*/ 4302 h 5675"/>
              </a:gdLst>
              <a:ahLst/>
              <a:cxnLst>
                <a:cxn ang="0">
                  <a:pos x="connsiteX0" y="connsiteY0"/>
                </a:cxn>
                <a:cxn ang="0">
                  <a:pos x="connsiteX1" y="connsiteY1"/>
                </a:cxn>
                <a:cxn ang="0">
                  <a:pos x="connsiteX2" y="connsiteY2"/>
                </a:cxn>
                <a:cxn ang="0">
                  <a:pos x="connsiteX3" y="connsiteY3"/>
                </a:cxn>
              </a:cxnLst>
              <a:rect l="l" t="t" r="r" b="b"/>
              <a:pathLst>
                <a:path w="7898" h="5675">
                  <a:moveTo>
                    <a:pt x="82" y="4302"/>
                  </a:moveTo>
                  <a:cubicBezTo>
                    <a:pt x="727" y="6668"/>
                    <a:pt x="5782" y="5808"/>
                    <a:pt x="7503" y="3012"/>
                  </a:cubicBezTo>
                  <a:cubicBezTo>
                    <a:pt x="8256" y="1721"/>
                    <a:pt x="8149" y="0"/>
                    <a:pt x="5245" y="0"/>
                  </a:cubicBezTo>
                  <a:cubicBezTo>
                    <a:pt x="1695" y="215"/>
                    <a:pt x="-456" y="2689"/>
                    <a:pt x="82"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9" name="任意多边形: 形状 1946">
              <a:extLst>
                <a:ext uri="{FF2B5EF4-FFF2-40B4-BE49-F238E27FC236}">
                  <a16:creationId xmlns:a16="http://schemas.microsoft.com/office/drawing/2014/main" xmlns="" id="{040F3E22-20DF-4F07-973C-A2A52B4124AE}"/>
                </a:ext>
              </a:extLst>
            </p:cNvPr>
            <p:cNvSpPr/>
            <p:nvPr/>
          </p:nvSpPr>
          <p:spPr>
            <a:xfrm>
              <a:off x="528694" y="6619646"/>
              <a:ext cx="36628" cy="24175"/>
            </a:xfrm>
            <a:custGeom>
              <a:avLst/>
              <a:gdLst>
                <a:gd name="connsiteX0" fmla="*/ 6571 w 8668"/>
                <a:gd name="connsiteY0" fmla="*/ 0 h 5721"/>
                <a:gd name="connsiteX1" fmla="*/ 11 w 8668"/>
                <a:gd name="connsiteY1" fmla="*/ 4625 h 5721"/>
                <a:gd name="connsiteX2" fmla="*/ 7755 w 8668"/>
                <a:gd name="connsiteY2" fmla="*/ 3012 h 5721"/>
                <a:gd name="connsiteX3" fmla="*/ 6571 w 8668"/>
                <a:gd name="connsiteY3" fmla="*/ 0 h 5721"/>
              </a:gdLst>
              <a:ahLst/>
              <a:cxnLst>
                <a:cxn ang="0">
                  <a:pos x="connsiteX0" y="connsiteY0"/>
                </a:cxn>
                <a:cxn ang="0">
                  <a:pos x="connsiteX1" y="connsiteY1"/>
                </a:cxn>
                <a:cxn ang="0">
                  <a:pos x="connsiteX2" y="connsiteY2"/>
                </a:cxn>
                <a:cxn ang="0">
                  <a:pos x="connsiteX3" y="connsiteY3"/>
                </a:cxn>
              </a:cxnLst>
              <a:rect l="l" t="t" r="r" b="b"/>
              <a:pathLst>
                <a:path w="8668" h="5721">
                  <a:moveTo>
                    <a:pt x="6571" y="0"/>
                  </a:moveTo>
                  <a:cubicBezTo>
                    <a:pt x="2914" y="323"/>
                    <a:pt x="-205" y="3119"/>
                    <a:pt x="11" y="4625"/>
                  </a:cubicBezTo>
                  <a:cubicBezTo>
                    <a:pt x="226" y="6668"/>
                    <a:pt x="5173" y="5700"/>
                    <a:pt x="7755" y="3012"/>
                  </a:cubicBezTo>
                  <a:cubicBezTo>
                    <a:pt x="8938" y="1721"/>
                    <a:pt x="9368" y="0"/>
                    <a:pt x="657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0" name="任意多边形: 形状 1947">
              <a:extLst>
                <a:ext uri="{FF2B5EF4-FFF2-40B4-BE49-F238E27FC236}">
                  <a16:creationId xmlns:a16="http://schemas.microsoft.com/office/drawing/2014/main" xmlns="" id="{D964D9F9-E5C1-4C79-8F1F-7E38DF8A2B93}"/>
                </a:ext>
              </a:extLst>
            </p:cNvPr>
            <p:cNvSpPr/>
            <p:nvPr/>
          </p:nvSpPr>
          <p:spPr>
            <a:xfrm>
              <a:off x="644150" y="6613721"/>
              <a:ext cx="41622" cy="24661"/>
            </a:xfrm>
            <a:custGeom>
              <a:avLst/>
              <a:gdLst>
                <a:gd name="connsiteX0" fmla="*/ 9149 w 9850"/>
                <a:gd name="connsiteY0" fmla="*/ 2155 h 5836"/>
                <a:gd name="connsiteX1" fmla="*/ 8181 w 9850"/>
                <a:gd name="connsiteY1" fmla="*/ 4 h 5836"/>
                <a:gd name="connsiteX2" fmla="*/ 7 w 9850"/>
                <a:gd name="connsiteY2" fmla="*/ 4952 h 5836"/>
                <a:gd name="connsiteX3" fmla="*/ 8073 w 9850"/>
                <a:gd name="connsiteY3" fmla="*/ 3016 h 5836"/>
                <a:gd name="connsiteX4" fmla="*/ 9149 w 9850"/>
                <a:gd name="connsiteY4" fmla="*/ 2155 h 5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0" h="5836">
                  <a:moveTo>
                    <a:pt x="9149" y="2155"/>
                  </a:moveTo>
                  <a:cubicBezTo>
                    <a:pt x="9364" y="1940"/>
                    <a:pt x="11085" y="-103"/>
                    <a:pt x="8181" y="4"/>
                  </a:cubicBezTo>
                  <a:cubicBezTo>
                    <a:pt x="4309" y="327"/>
                    <a:pt x="222" y="3446"/>
                    <a:pt x="7" y="4952"/>
                  </a:cubicBezTo>
                  <a:cubicBezTo>
                    <a:pt x="-209" y="6780"/>
                    <a:pt x="4847" y="5597"/>
                    <a:pt x="8073" y="3016"/>
                  </a:cubicBezTo>
                  <a:cubicBezTo>
                    <a:pt x="8611" y="2693"/>
                    <a:pt x="8934" y="2370"/>
                    <a:pt x="9149" y="21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1" name="任意多边形: 形状 1948">
              <a:extLst>
                <a:ext uri="{FF2B5EF4-FFF2-40B4-BE49-F238E27FC236}">
                  <a16:creationId xmlns:a16="http://schemas.microsoft.com/office/drawing/2014/main" xmlns="" id="{3FAB7AFC-5488-4333-BD8D-941E5AF1D220}"/>
                </a:ext>
              </a:extLst>
            </p:cNvPr>
            <p:cNvSpPr/>
            <p:nvPr/>
          </p:nvSpPr>
          <p:spPr>
            <a:xfrm>
              <a:off x="757696" y="6605980"/>
              <a:ext cx="46465" cy="25345"/>
            </a:xfrm>
            <a:custGeom>
              <a:avLst/>
              <a:gdLst>
                <a:gd name="connsiteX0" fmla="*/ 10350 w 10996"/>
                <a:gd name="connsiteY0" fmla="*/ 1620 h 5998"/>
                <a:gd name="connsiteX1" fmla="*/ 9704 w 10996"/>
                <a:gd name="connsiteY1" fmla="*/ 7 h 5998"/>
                <a:gd name="connsiteX2" fmla="*/ 24 w 10996"/>
                <a:gd name="connsiteY2" fmla="*/ 5277 h 5998"/>
                <a:gd name="connsiteX3" fmla="*/ 8521 w 10996"/>
                <a:gd name="connsiteY3" fmla="*/ 3126 h 5998"/>
                <a:gd name="connsiteX4" fmla="*/ 10350 w 10996"/>
                <a:gd name="connsiteY4" fmla="*/ 1620 h 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96" h="5998">
                  <a:moveTo>
                    <a:pt x="10350" y="1620"/>
                  </a:moveTo>
                  <a:cubicBezTo>
                    <a:pt x="10887" y="1082"/>
                    <a:pt x="11748" y="-101"/>
                    <a:pt x="9704" y="7"/>
                  </a:cubicBezTo>
                  <a:cubicBezTo>
                    <a:pt x="5832" y="437"/>
                    <a:pt x="347" y="3879"/>
                    <a:pt x="24" y="5277"/>
                  </a:cubicBezTo>
                  <a:cubicBezTo>
                    <a:pt x="-406" y="6998"/>
                    <a:pt x="4972" y="5385"/>
                    <a:pt x="8521" y="3126"/>
                  </a:cubicBezTo>
                  <a:cubicBezTo>
                    <a:pt x="9274" y="2588"/>
                    <a:pt x="10027" y="2050"/>
                    <a:pt x="10350" y="16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2" name="任意多边形: 形状 1949">
              <a:extLst>
                <a:ext uri="{FF2B5EF4-FFF2-40B4-BE49-F238E27FC236}">
                  <a16:creationId xmlns:a16="http://schemas.microsoft.com/office/drawing/2014/main" xmlns="" id="{3DBC0F0C-E135-4CEF-A8B3-03DECBE3DF67}"/>
                </a:ext>
              </a:extLst>
            </p:cNvPr>
            <p:cNvSpPr/>
            <p:nvPr/>
          </p:nvSpPr>
          <p:spPr>
            <a:xfrm>
              <a:off x="865969" y="6596920"/>
              <a:ext cx="52647" cy="25903"/>
            </a:xfrm>
            <a:custGeom>
              <a:avLst/>
              <a:gdLst>
                <a:gd name="connsiteX0" fmla="*/ 9035 w 12459"/>
                <a:gd name="connsiteY0" fmla="*/ 3227 h 6130"/>
                <a:gd name="connsiteX1" fmla="*/ 12154 w 12459"/>
                <a:gd name="connsiteY1" fmla="*/ 968 h 6130"/>
                <a:gd name="connsiteX2" fmla="*/ 11401 w 12459"/>
                <a:gd name="connsiteY2" fmla="*/ 0 h 6130"/>
                <a:gd name="connsiteX3" fmla="*/ 0 w 12459"/>
                <a:gd name="connsiteY3" fmla="*/ 5700 h 6130"/>
                <a:gd name="connsiteX4" fmla="*/ 9035 w 12459"/>
                <a:gd name="connsiteY4" fmla="*/ 3227 h 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9" h="6130">
                  <a:moveTo>
                    <a:pt x="9035" y="3227"/>
                  </a:moveTo>
                  <a:cubicBezTo>
                    <a:pt x="10540" y="2366"/>
                    <a:pt x="11724" y="1613"/>
                    <a:pt x="12154" y="968"/>
                  </a:cubicBezTo>
                  <a:cubicBezTo>
                    <a:pt x="13014" y="0"/>
                    <a:pt x="11831" y="0"/>
                    <a:pt x="11401" y="0"/>
                  </a:cubicBezTo>
                  <a:cubicBezTo>
                    <a:pt x="7314" y="538"/>
                    <a:pt x="215" y="4517"/>
                    <a:pt x="0" y="5700"/>
                  </a:cubicBezTo>
                  <a:cubicBezTo>
                    <a:pt x="0" y="6884"/>
                    <a:pt x="4948" y="5485"/>
                    <a:pt x="9035"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3" name="任意多边形: 形状 1950">
              <a:extLst>
                <a:ext uri="{FF2B5EF4-FFF2-40B4-BE49-F238E27FC236}">
                  <a16:creationId xmlns:a16="http://schemas.microsoft.com/office/drawing/2014/main" xmlns="" id="{E09FE276-578C-4366-8811-79E52A45196F}"/>
                </a:ext>
              </a:extLst>
            </p:cNvPr>
            <p:cNvSpPr/>
            <p:nvPr/>
          </p:nvSpPr>
          <p:spPr>
            <a:xfrm>
              <a:off x="966834" y="6587801"/>
              <a:ext cx="57701" cy="26520"/>
            </a:xfrm>
            <a:custGeom>
              <a:avLst/>
              <a:gdLst>
                <a:gd name="connsiteX0" fmla="*/ 12914 w 13655"/>
                <a:gd name="connsiteY0" fmla="*/ 7 h 6276"/>
                <a:gd name="connsiteX1" fmla="*/ 7 w 13655"/>
                <a:gd name="connsiteY1" fmla="*/ 6030 h 6276"/>
                <a:gd name="connsiteX2" fmla="*/ 9149 w 13655"/>
                <a:gd name="connsiteY2" fmla="*/ 3233 h 6276"/>
                <a:gd name="connsiteX3" fmla="*/ 13451 w 13655"/>
                <a:gd name="connsiteY3" fmla="*/ 545 h 6276"/>
                <a:gd name="connsiteX4" fmla="*/ 12914 w 13655"/>
                <a:gd name="connsiteY4" fmla="*/ 7 h 6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5" h="6276">
                  <a:moveTo>
                    <a:pt x="12914" y="7"/>
                  </a:moveTo>
                  <a:cubicBezTo>
                    <a:pt x="9041" y="545"/>
                    <a:pt x="222" y="5062"/>
                    <a:pt x="7" y="6030"/>
                  </a:cubicBezTo>
                  <a:cubicBezTo>
                    <a:pt x="-208" y="6890"/>
                    <a:pt x="4739" y="5385"/>
                    <a:pt x="9149" y="3233"/>
                  </a:cubicBezTo>
                  <a:cubicBezTo>
                    <a:pt x="12376" y="1620"/>
                    <a:pt x="13236" y="760"/>
                    <a:pt x="13451" y="545"/>
                  </a:cubicBezTo>
                  <a:cubicBezTo>
                    <a:pt x="13989" y="-101"/>
                    <a:pt x="13344" y="7"/>
                    <a:pt x="12914"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4" name="任意多边形: 形状 1951">
              <a:extLst>
                <a:ext uri="{FF2B5EF4-FFF2-40B4-BE49-F238E27FC236}">
                  <a16:creationId xmlns:a16="http://schemas.microsoft.com/office/drawing/2014/main" xmlns="" id="{FEEB990C-C6A3-4D9A-AB45-BB3FCA05547F}"/>
                </a:ext>
              </a:extLst>
            </p:cNvPr>
            <p:cNvSpPr/>
            <p:nvPr/>
          </p:nvSpPr>
          <p:spPr>
            <a:xfrm>
              <a:off x="1057756" y="6577491"/>
              <a:ext cx="62311" cy="27310"/>
            </a:xfrm>
            <a:custGeom>
              <a:avLst/>
              <a:gdLst>
                <a:gd name="connsiteX0" fmla="*/ 14736 w 14746"/>
                <a:gd name="connsiteY0" fmla="*/ 81 h 6463"/>
                <a:gd name="connsiteX1" fmla="*/ 14198 w 14746"/>
                <a:gd name="connsiteY1" fmla="*/ 81 h 6463"/>
                <a:gd name="connsiteX2" fmla="*/ 1 w 14746"/>
                <a:gd name="connsiteY2" fmla="*/ 6426 h 6463"/>
                <a:gd name="connsiteX3" fmla="*/ 9358 w 14746"/>
                <a:gd name="connsiteY3" fmla="*/ 3307 h 6463"/>
                <a:gd name="connsiteX4" fmla="*/ 14736 w 14746"/>
                <a:gd name="connsiteY4" fmla="*/ 81 h 6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6" h="6463">
                  <a:moveTo>
                    <a:pt x="14736" y="81"/>
                  </a:moveTo>
                  <a:cubicBezTo>
                    <a:pt x="14628" y="-27"/>
                    <a:pt x="14521" y="-27"/>
                    <a:pt x="14198" y="81"/>
                  </a:cubicBezTo>
                  <a:cubicBezTo>
                    <a:pt x="10434" y="618"/>
                    <a:pt x="-107" y="5674"/>
                    <a:pt x="1" y="6426"/>
                  </a:cubicBezTo>
                  <a:cubicBezTo>
                    <a:pt x="646" y="6749"/>
                    <a:pt x="5916" y="4921"/>
                    <a:pt x="9358" y="3307"/>
                  </a:cubicBezTo>
                  <a:cubicBezTo>
                    <a:pt x="11940" y="2124"/>
                    <a:pt x="14951" y="618"/>
                    <a:pt x="14736"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5" name="任意多边形: 形状 1952">
              <a:extLst>
                <a:ext uri="{FF2B5EF4-FFF2-40B4-BE49-F238E27FC236}">
                  <a16:creationId xmlns:a16="http://schemas.microsoft.com/office/drawing/2014/main" xmlns="" id="{A57E6738-20BF-46FB-A19B-C66A9EE3A2D0}"/>
                </a:ext>
              </a:extLst>
            </p:cNvPr>
            <p:cNvSpPr/>
            <p:nvPr/>
          </p:nvSpPr>
          <p:spPr>
            <a:xfrm>
              <a:off x="1138207" y="6566923"/>
              <a:ext cx="66807" cy="27741"/>
            </a:xfrm>
            <a:custGeom>
              <a:avLst/>
              <a:gdLst>
                <a:gd name="connsiteX0" fmla="*/ 15811 w 15810"/>
                <a:gd name="connsiteY0" fmla="*/ 108 h 6565"/>
                <a:gd name="connsiteX1" fmla="*/ 15811 w 15810"/>
                <a:gd name="connsiteY1" fmla="*/ 0 h 6565"/>
                <a:gd name="connsiteX2" fmla="*/ 15488 w 15810"/>
                <a:gd name="connsiteY2" fmla="*/ 0 h 6565"/>
                <a:gd name="connsiteX3" fmla="*/ 0 w 15810"/>
                <a:gd name="connsiteY3" fmla="*/ 6561 h 6565"/>
                <a:gd name="connsiteX4" fmla="*/ 9465 w 15810"/>
                <a:gd name="connsiteY4" fmla="*/ 3334 h 6565"/>
                <a:gd name="connsiteX5" fmla="*/ 15811 w 15810"/>
                <a:gd name="connsiteY5" fmla="*/ 108 h 6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10" h="6565">
                  <a:moveTo>
                    <a:pt x="15811" y="108"/>
                  </a:moveTo>
                  <a:cubicBezTo>
                    <a:pt x="15811" y="108"/>
                    <a:pt x="15811" y="0"/>
                    <a:pt x="15811" y="0"/>
                  </a:cubicBezTo>
                  <a:cubicBezTo>
                    <a:pt x="15703" y="0"/>
                    <a:pt x="15596" y="0"/>
                    <a:pt x="15488" y="0"/>
                  </a:cubicBezTo>
                  <a:cubicBezTo>
                    <a:pt x="12476" y="538"/>
                    <a:pt x="107" y="5808"/>
                    <a:pt x="0" y="6561"/>
                  </a:cubicBezTo>
                  <a:cubicBezTo>
                    <a:pt x="860" y="6669"/>
                    <a:pt x="5700" y="4948"/>
                    <a:pt x="9465" y="3334"/>
                  </a:cubicBezTo>
                  <a:cubicBezTo>
                    <a:pt x="10433" y="2904"/>
                    <a:pt x="15058" y="968"/>
                    <a:pt x="15811"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6" name="任意多边形: 形状 1953">
              <a:extLst>
                <a:ext uri="{FF2B5EF4-FFF2-40B4-BE49-F238E27FC236}">
                  <a16:creationId xmlns:a16="http://schemas.microsoft.com/office/drawing/2014/main" xmlns="" id="{273CFA9C-0B5E-4B94-B873-B4162EDED1FB}"/>
                </a:ext>
              </a:extLst>
            </p:cNvPr>
            <p:cNvSpPr/>
            <p:nvPr/>
          </p:nvSpPr>
          <p:spPr>
            <a:xfrm>
              <a:off x="1208196" y="6555108"/>
              <a:ext cx="71354" cy="29085"/>
            </a:xfrm>
            <a:custGeom>
              <a:avLst/>
              <a:gdLst>
                <a:gd name="connsiteX0" fmla="*/ 16564 w 16886"/>
                <a:gd name="connsiteY0" fmla="*/ 0 h 6883"/>
                <a:gd name="connsiteX1" fmla="*/ 0 w 16886"/>
                <a:gd name="connsiteY1" fmla="*/ 6776 h 6883"/>
                <a:gd name="connsiteX2" fmla="*/ 108 w 16886"/>
                <a:gd name="connsiteY2" fmla="*/ 6884 h 6883"/>
                <a:gd name="connsiteX3" fmla="*/ 9680 w 16886"/>
                <a:gd name="connsiteY3" fmla="*/ 3549 h 6883"/>
                <a:gd name="connsiteX4" fmla="*/ 16886 w 16886"/>
                <a:gd name="connsiteY4" fmla="*/ 107 h 6883"/>
                <a:gd name="connsiteX5" fmla="*/ 16564 w 16886"/>
                <a:gd name="connsiteY5" fmla="*/ 0 h 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86" h="6883">
                  <a:moveTo>
                    <a:pt x="16564" y="0"/>
                  </a:moveTo>
                  <a:cubicBezTo>
                    <a:pt x="13767" y="538"/>
                    <a:pt x="968" y="5916"/>
                    <a:pt x="0" y="6776"/>
                  </a:cubicBezTo>
                  <a:cubicBezTo>
                    <a:pt x="0" y="6776"/>
                    <a:pt x="0" y="6776"/>
                    <a:pt x="108" y="6884"/>
                  </a:cubicBezTo>
                  <a:cubicBezTo>
                    <a:pt x="1183" y="6776"/>
                    <a:pt x="5916" y="5055"/>
                    <a:pt x="9680" y="3549"/>
                  </a:cubicBezTo>
                  <a:cubicBezTo>
                    <a:pt x="10863" y="3119"/>
                    <a:pt x="16564" y="753"/>
                    <a:pt x="16886" y="107"/>
                  </a:cubicBezTo>
                  <a:cubicBezTo>
                    <a:pt x="16671" y="0"/>
                    <a:pt x="16564" y="0"/>
                    <a:pt x="1656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7" name="任意多边形: 形状 1954">
              <a:extLst>
                <a:ext uri="{FF2B5EF4-FFF2-40B4-BE49-F238E27FC236}">
                  <a16:creationId xmlns:a16="http://schemas.microsoft.com/office/drawing/2014/main" xmlns="" id="{D8D8FDC5-71D2-4E0D-B46E-D45D51C2CED9}"/>
                </a:ext>
              </a:extLst>
            </p:cNvPr>
            <p:cNvSpPr/>
            <p:nvPr/>
          </p:nvSpPr>
          <p:spPr>
            <a:xfrm>
              <a:off x="1267278" y="6543293"/>
              <a:ext cx="74535" cy="29541"/>
            </a:xfrm>
            <a:custGeom>
              <a:avLst/>
              <a:gdLst>
                <a:gd name="connsiteX0" fmla="*/ 17532 w 17639"/>
                <a:gd name="connsiteY0" fmla="*/ 0 h 6991"/>
                <a:gd name="connsiteX1" fmla="*/ 0 w 17639"/>
                <a:gd name="connsiteY1" fmla="*/ 6991 h 6991"/>
                <a:gd name="connsiteX2" fmla="*/ 9680 w 17639"/>
                <a:gd name="connsiteY2" fmla="*/ 3549 h 6991"/>
                <a:gd name="connsiteX3" fmla="*/ 17639 w 17639"/>
                <a:gd name="connsiteY3" fmla="*/ 0 h 6991"/>
                <a:gd name="connsiteX4" fmla="*/ 17532 w 17639"/>
                <a:gd name="connsiteY4" fmla="*/ 0 h 6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39" h="6991">
                  <a:moveTo>
                    <a:pt x="17532" y="0"/>
                  </a:moveTo>
                  <a:cubicBezTo>
                    <a:pt x="15703" y="430"/>
                    <a:pt x="753" y="6346"/>
                    <a:pt x="0" y="6991"/>
                  </a:cubicBezTo>
                  <a:cubicBezTo>
                    <a:pt x="860" y="6884"/>
                    <a:pt x="5808" y="5055"/>
                    <a:pt x="9680" y="3549"/>
                  </a:cubicBezTo>
                  <a:cubicBezTo>
                    <a:pt x="10971" y="3012"/>
                    <a:pt x="17209" y="538"/>
                    <a:pt x="17639" y="0"/>
                  </a:cubicBezTo>
                  <a:cubicBezTo>
                    <a:pt x="17639" y="0"/>
                    <a:pt x="17532" y="0"/>
                    <a:pt x="175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8" name="任意多边形: 形状 1955">
              <a:extLst>
                <a:ext uri="{FF2B5EF4-FFF2-40B4-BE49-F238E27FC236}">
                  <a16:creationId xmlns:a16="http://schemas.microsoft.com/office/drawing/2014/main" xmlns="" id="{1DEBFC8E-8DEE-4A77-B9BF-2C4897E751FC}"/>
                </a:ext>
              </a:extLst>
            </p:cNvPr>
            <p:cNvSpPr/>
            <p:nvPr/>
          </p:nvSpPr>
          <p:spPr>
            <a:xfrm>
              <a:off x="1315911" y="6531474"/>
              <a:ext cx="77261" cy="30450"/>
            </a:xfrm>
            <a:custGeom>
              <a:avLst/>
              <a:gdLst>
                <a:gd name="connsiteX0" fmla="*/ 18284 w 18284"/>
                <a:gd name="connsiteY0" fmla="*/ 0 h 7206"/>
                <a:gd name="connsiteX1" fmla="*/ 18284 w 18284"/>
                <a:gd name="connsiteY1" fmla="*/ 0 h 7206"/>
                <a:gd name="connsiteX2" fmla="*/ 0 w 18284"/>
                <a:gd name="connsiteY2" fmla="*/ 7206 h 7206"/>
                <a:gd name="connsiteX3" fmla="*/ 9572 w 18284"/>
                <a:gd name="connsiteY3" fmla="*/ 3657 h 7206"/>
                <a:gd name="connsiteX4" fmla="*/ 9572 w 18284"/>
                <a:gd name="connsiteY4" fmla="*/ 3657 h 7206"/>
                <a:gd name="connsiteX5" fmla="*/ 18284 w 18284"/>
                <a:gd name="connsiteY5" fmla="*/ 0 h 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7206">
                  <a:moveTo>
                    <a:pt x="18284" y="0"/>
                  </a:moveTo>
                  <a:cubicBezTo>
                    <a:pt x="18284" y="0"/>
                    <a:pt x="18284" y="0"/>
                    <a:pt x="18284" y="0"/>
                  </a:cubicBezTo>
                  <a:cubicBezTo>
                    <a:pt x="18069" y="108"/>
                    <a:pt x="860" y="6668"/>
                    <a:pt x="0" y="7206"/>
                  </a:cubicBezTo>
                  <a:cubicBezTo>
                    <a:pt x="1183" y="6884"/>
                    <a:pt x="5593" y="5270"/>
                    <a:pt x="9572" y="3657"/>
                  </a:cubicBezTo>
                  <a:lnTo>
                    <a:pt x="9572" y="3657"/>
                  </a:lnTo>
                  <a:cubicBezTo>
                    <a:pt x="13444" y="2044"/>
                    <a:pt x="17962" y="215"/>
                    <a:pt x="1828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9" name="任意多边形: 形状 1956">
              <a:extLst>
                <a:ext uri="{FF2B5EF4-FFF2-40B4-BE49-F238E27FC236}">
                  <a16:creationId xmlns:a16="http://schemas.microsoft.com/office/drawing/2014/main" xmlns="" id="{353186A5-4F57-4416-B799-9B17A580C718}"/>
                </a:ext>
              </a:extLst>
            </p:cNvPr>
            <p:cNvSpPr/>
            <p:nvPr/>
          </p:nvSpPr>
          <p:spPr>
            <a:xfrm>
              <a:off x="1359540" y="6518751"/>
              <a:ext cx="73171" cy="28633"/>
            </a:xfrm>
            <a:custGeom>
              <a:avLst/>
              <a:gdLst>
                <a:gd name="connsiteX0" fmla="*/ 15058 w 17316"/>
                <a:gd name="connsiteY0" fmla="*/ 968 h 6776"/>
                <a:gd name="connsiteX1" fmla="*/ 17316 w 17316"/>
                <a:gd name="connsiteY1" fmla="*/ 0 h 6776"/>
                <a:gd name="connsiteX2" fmla="*/ 0 w 17316"/>
                <a:gd name="connsiteY2" fmla="*/ 6776 h 6776"/>
                <a:gd name="connsiteX3" fmla="*/ 15058 w 17316"/>
                <a:gd name="connsiteY3" fmla="*/ 968 h 6776"/>
              </a:gdLst>
              <a:ahLst/>
              <a:cxnLst>
                <a:cxn ang="0">
                  <a:pos x="connsiteX0" y="connsiteY0"/>
                </a:cxn>
                <a:cxn ang="0">
                  <a:pos x="connsiteX1" y="connsiteY1"/>
                </a:cxn>
                <a:cxn ang="0">
                  <a:pos x="connsiteX2" y="connsiteY2"/>
                </a:cxn>
                <a:cxn ang="0">
                  <a:pos x="connsiteX3" y="connsiteY3"/>
                </a:cxn>
              </a:cxnLst>
              <a:rect l="l" t="t" r="r" b="b"/>
              <a:pathLst>
                <a:path w="17316" h="6776">
                  <a:moveTo>
                    <a:pt x="15058" y="968"/>
                  </a:moveTo>
                  <a:cubicBezTo>
                    <a:pt x="15811" y="645"/>
                    <a:pt x="16564" y="430"/>
                    <a:pt x="17316" y="0"/>
                  </a:cubicBezTo>
                  <a:cubicBezTo>
                    <a:pt x="11508" y="2151"/>
                    <a:pt x="5808" y="4625"/>
                    <a:pt x="0" y="6776"/>
                  </a:cubicBezTo>
                  <a:lnTo>
                    <a:pt x="15058" y="96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880" name="任意多边形: 形状 1967">
              <a:extLst>
                <a:ext uri="{FF2B5EF4-FFF2-40B4-BE49-F238E27FC236}">
                  <a16:creationId xmlns:a16="http://schemas.microsoft.com/office/drawing/2014/main" xmlns="" id="{3362B3A9-E4F6-4703-81AD-8660F640F11D}"/>
                </a:ext>
              </a:extLst>
            </p:cNvPr>
            <p:cNvSpPr/>
            <p:nvPr/>
          </p:nvSpPr>
          <p:spPr>
            <a:xfrm>
              <a:off x="129214" y="6680545"/>
              <a:ext cx="28823" cy="18081"/>
            </a:xfrm>
            <a:custGeom>
              <a:avLst/>
              <a:gdLst>
                <a:gd name="connsiteX0" fmla="*/ 6675 w 6821"/>
                <a:gd name="connsiteY0" fmla="*/ 2366 h 4279"/>
                <a:gd name="connsiteX1" fmla="*/ 2158 w 6821"/>
                <a:gd name="connsiteY1" fmla="*/ 0 h 4279"/>
                <a:gd name="connsiteX2" fmla="*/ 975 w 6821"/>
                <a:gd name="connsiteY2" fmla="*/ 215 h 4279"/>
                <a:gd name="connsiteX3" fmla="*/ 2588 w 6821"/>
                <a:gd name="connsiteY3" fmla="*/ 3872 h 4279"/>
                <a:gd name="connsiteX4" fmla="*/ 6675 w 6821"/>
                <a:gd name="connsiteY4" fmla="*/ 2366 h 4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1" h="4279">
                  <a:moveTo>
                    <a:pt x="6675" y="2366"/>
                  </a:moveTo>
                  <a:cubicBezTo>
                    <a:pt x="6245" y="1398"/>
                    <a:pt x="4631" y="0"/>
                    <a:pt x="2158" y="0"/>
                  </a:cubicBezTo>
                  <a:cubicBezTo>
                    <a:pt x="1727" y="0"/>
                    <a:pt x="1405" y="0"/>
                    <a:pt x="975" y="215"/>
                  </a:cubicBezTo>
                  <a:cubicBezTo>
                    <a:pt x="-854" y="860"/>
                    <a:pt x="7" y="2904"/>
                    <a:pt x="2588" y="3872"/>
                  </a:cubicBezTo>
                  <a:cubicBezTo>
                    <a:pt x="5169" y="4840"/>
                    <a:pt x="7428" y="3980"/>
                    <a:pt x="6675"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1" name="任意多边形: 形状 1968">
              <a:extLst>
                <a:ext uri="{FF2B5EF4-FFF2-40B4-BE49-F238E27FC236}">
                  <a16:creationId xmlns:a16="http://schemas.microsoft.com/office/drawing/2014/main" xmlns="" id="{B697A893-F3B4-44C1-9A33-566D0BB5A9A1}"/>
                </a:ext>
              </a:extLst>
            </p:cNvPr>
            <p:cNvSpPr/>
            <p:nvPr/>
          </p:nvSpPr>
          <p:spPr>
            <a:xfrm>
              <a:off x="231233" y="6679184"/>
              <a:ext cx="26659" cy="18031"/>
            </a:xfrm>
            <a:custGeom>
              <a:avLst/>
              <a:gdLst>
                <a:gd name="connsiteX0" fmla="*/ 6302 w 6309"/>
                <a:gd name="connsiteY0" fmla="*/ 2366 h 4267"/>
                <a:gd name="connsiteX1" fmla="*/ 2860 w 6309"/>
                <a:gd name="connsiteY1" fmla="*/ 0 h 4267"/>
                <a:gd name="connsiteX2" fmla="*/ 386 w 6309"/>
                <a:gd name="connsiteY2" fmla="*/ 3119 h 4267"/>
                <a:gd name="connsiteX3" fmla="*/ 6302 w 6309"/>
                <a:gd name="connsiteY3" fmla="*/ 2366 h 4267"/>
              </a:gdLst>
              <a:ahLst/>
              <a:cxnLst>
                <a:cxn ang="0">
                  <a:pos x="connsiteX0" y="connsiteY0"/>
                </a:cxn>
                <a:cxn ang="0">
                  <a:pos x="connsiteX1" y="connsiteY1"/>
                </a:cxn>
                <a:cxn ang="0">
                  <a:pos x="connsiteX2" y="connsiteY2"/>
                </a:cxn>
                <a:cxn ang="0">
                  <a:pos x="connsiteX3" y="connsiteY3"/>
                </a:cxn>
              </a:cxnLst>
              <a:rect l="l" t="t" r="r" b="b"/>
              <a:pathLst>
                <a:path w="6309" h="4267">
                  <a:moveTo>
                    <a:pt x="6302" y="2366"/>
                  </a:moveTo>
                  <a:cubicBezTo>
                    <a:pt x="6410" y="1398"/>
                    <a:pt x="5334" y="0"/>
                    <a:pt x="2860" y="0"/>
                  </a:cubicBezTo>
                  <a:cubicBezTo>
                    <a:pt x="279" y="108"/>
                    <a:pt x="-582" y="1828"/>
                    <a:pt x="386" y="3119"/>
                  </a:cubicBezTo>
                  <a:cubicBezTo>
                    <a:pt x="2000" y="4948"/>
                    <a:pt x="6087" y="4517"/>
                    <a:pt x="6302"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2" name="任意多边形: 形状 1969">
              <a:extLst>
                <a:ext uri="{FF2B5EF4-FFF2-40B4-BE49-F238E27FC236}">
                  <a16:creationId xmlns:a16="http://schemas.microsoft.com/office/drawing/2014/main" xmlns="" id="{682760AC-A156-4270-B692-FD2509DC09FD}"/>
                </a:ext>
              </a:extLst>
            </p:cNvPr>
            <p:cNvSpPr/>
            <p:nvPr/>
          </p:nvSpPr>
          <p:spPr>
            <a:xfrm>
              <a:off x="332106" y="6676454"/>
              <a:ext cx="27137" cy="18225"/>
            </a:xfrm>
            <a:custGeom>
              <a:avLst/>
              <a:gdLst>
                <a:gd name="connsiteX0" fmla="*/ 3941 w 6422"/>
                <a:gd name="connsiteY0" fmla="*/ 0 h 4313"/>
                <a:gd name="connsiteX1" fmla="*/ 69 w 6422"/>
                <a:gd name="connsiteY1" fmla="*/ 3119 h 4313"/>
                <a:gd name="connsiteX2" fmla="*/ 6200 w 6422"/>
                <a:gd name="connsiteY2" fmla="*/ 2366 h 4313"/>
                <a:gd name="connsiteX3" fmla="*/ 3941 w 6422"/>
                <a:gd name="connsiteY3" fmla="*/ 0 h 4313"/>
              </a:gdLst>
              <a:ahLst/>
              <a:cxnLst>
                <a:cxn ang="0">
                  <a:pos x="connsiteX0" y="connsiteY0"/>
                </a:cxn>
                <a:cxn ang="0">
                  <a:pos x="connsiteX1" y="connsiteY1"/>
                </a:cxn>
                <a:cxn ang="0">
                  <a:pos x="connsiteX2" y="connsiteY2"/>
                </a:cxn>
                <a:cxn ang="0">
                  <a:pos x="connsiteX3" y="connsiteY3"/>
                </a:cxn>
              </a:cxnLst>
              <a:rect l="l" t="t" r="r" b="b"/>
              <a:pathLst>
                <a:path w="6422" h="4313">
                  <a:moveTo>
                    <a:pt x="3941" y="0"/>
                  </a:moveTo>
                  <a:cubicBezTo>
                    <a:pt x="1252" y="215"/>
                    <a:pt x="-361" y="1828"/>
                    <a:pt x="69" y="3119"/>
                  </a:cubicBezTo>
                  <a:cubicBezTo>
                    <a:pt x="714" y="5055"/>
                    <a:pt x="5017" y="4517"/>
                    <a:pt x="6200" y="2366"/>
                  </a:cubicBezTo>
                  <a:cubicBezTo>
                    <a:pt x="6738" y="1398"/>
                    <a:pt x="6415" y="0"/>
                    <a:pt x="394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3" name="任意多边形: 形状 1970">
              <a:extLst>
                <a:ext uri="{FF2B5EF4-FFF2-40B4-BE49-F238E27FC236}">
                  <a16:creationId xmlns:a16="http://schemas.microsoft.com/office/drawing/2014/main" xmlns="" id="{7C324D14-11BE-445D-97CB-C3781EC90E71}"/>
                </a:ext>
              </a:extLst>
            </p:cNvPr>
            <p:cNvSpPr/>
            <p:nvPr/>
          </p:nvSpPr>
          <p:spPr>
            <a:xfrm>
              <a:off x="431475" y="6673273"/>
              <a:ext cx="30445" cy="18703"/>
            </a:xfrm>
            <a:custGeom>
              <a:avLst/>
              <a:gdLst>
                <a:gd name="connsiteX0" fmla="*/ 0 w 7205"/>
                <a:gd name="connsiteY0" fmla="*/ 3442 h 4426"/>
                <a:gd name="connsiteX1" fmla="*/ 6453 w 7205"/>
                <a:gd name="connsiteY1" fmla="*/ 2366 h 4426"/>
                <a:gd name="connsiteX2" fmla="*/ 5378 w 7205"/>
                <a:gd name="connsiteY2" fmla="*/ 0 h 4426"/>
                <a:gd name="connsiteX3" fmla="*/ 0 w 7205"/>
                <a:gd name="connsiteY3" fmla="*/ 3442 h 4426"/>
              </a:gdLst>
              <a:ahLst/>
              <a:cxnLst>
                <a:cxn ang="0">
                  <a:pos x="connsiteX0" y="connsiteY0"/>
                </a:cxn>
                <a:cxn ang="0">
                  <a:pos x="connsiteX1" y="connsiteY1"/>
                </a:cxn>
                <a:cxn ang="0">
                  <a:pos x="connsiteX2" y="connsiteY2"/>
                </a:cxn>
                <a:cxn ang="0">
                  <a:pos x="connsiteX3" y="connsiteY3"/>
                </a:cxn>
              </a:cxnLst>
              <a:rect l="l" t="t" r="r" b="b"/>
              <a:pathLst>
                <a:path w="7205" h="4426">
                  <a:moveTo>
                    <a:pt x="0" y="3442"/>
                  </a:moveTo>
                  <a:cubicBezTo>
                    <a:pt x="0" y="5163"/>
                    <a:pt x="4302" y="4517"/>
                    <a:pt x="6453" y="2366"/>
                  </a:cubicBezTo>
                  <a:cubicBezTo>
                    <a:pt x="7636" y="1183"/>
                    <a:pt x="7529" y="0"/>
                    <a:pt x="5378" y="0"/>
                  </a:cubicBezTo>
                  <a:cubicBezTo>
                    <a:pt x="2474" y="215"/>
                    <a:pt x="0" y="2151"/>
                    <a:pt x="0" y="34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4" name="任意多边形: 形状 1971">
              <a:extLst>
                <a:ext uri="{FF2B5EF4-FFF2-40B4-BE49-F238E27FC236}">
                  <a16:creationId xmlns:a16="http://schemas.microsoft.com/office/drawing/2014/main" xmlns="" id="{0A27D1D6-A14A-4148-8D85-5357EDAEDA30}"/>
                </a:ext>
              </a:extLst>
            </p:cNvPr>
            <p:cNvSpPr/>
            <p:nvPr/>
          </p:nvSpPr>
          <p:spPr>
            <a:xfrm>
              <a:off x="528706" y="6668709"/>
              <a:ext cx="35689" cy="19298"/>
            </a:xfrm>
            <a:custGeom>
              <a:avLst/>
              <a:gdLst>
                <a:gd name="connsiteX0" fmla="*/ 6999 w 8446"/>
                <a:gd name="connsiteY0" fmla="*/ 5 h 4567"/>
                <a:gd name="connsiteX1" fmla="*/ 7 w 8446"/>
                <a:gd name="connsiteY1" fmla="*/ 3877 h 4567"/>
                <a:gd name="connsiteX2" fmla="*/ 6891 w 8446"/>
                <a:gd name="connsiteY2" fmla="*/ 2479 h 4567"/>
                <a:gd name="connsiteX3" fmla="*/ 7751 w 8446"/>
                <a:gd name="connsiteY3" fmla="*/ 1834 h 4567"/>
                <a:gd name="connsiteX4" fmla="*/ 6999 w 8446"/>
                <a:gd name="connsiteY4" fmla="*/ 5 h 4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 h="4567">
                  <a:moveTo>
                    <a:pt x="6999" y="5"/>
                  </a:moveTo>
                  <a:cubicBezTo>
                    <a:pt x="3772" y="328"/>
                    <a:pt x="222" y="2694"/>
                    <a:pt x="7" y="3877"/>
                  </a:cubicBezTo>
                  <a:cubicBezTo>
                    <a:pt x="-208" y="5383"/>
                    <a:pt x="4310" y="4200"/>
                    <a:pt x="6891" y="2479"/>
                  </a:cubicBezTo>
                  <a:cubicBezTo>
                    <a:pt x="7214" y="2264"/>
                    <a:pt x="7536" y="2049"/>
                    <a:pt x="7751" y="1834"/>
                  </a:cubicBezTo>
                  <a:cubicBezTo>
                    <a:pt x="7967" y="1511"/>
                    <a:pt x="9580" y="-102"/>
                    <a:pt x="6999"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5" name="任意多边形: 形状 1972">
              <a:extLst>
                <a:ext uri="{FF2B5EF4-FFF2-40B4-BE49-F238E27FC236}">
                  <a16:creationId xmlns:a16="http://schemas.microsoft.com/office/drawing/2014/main" xmlns="" id="{FFB8E9F1-B11F-41E3-AD9C-2692A3D9ED1B}"/>
                </a:ext>
              </a:extLst>
            </p:cNvPr>
            <p:cNvSpPr/>
            <p:nvPr/>
          </p:nvSpPr>
          <p:spPr>
            <a:xfrm>
              <a:off x="624628" y="6662776"/>
              <a:ext cx="41259" cy="19835"/>
            </a:xfrm>
            <a:custGeom>
              <a:avLst/>
              <a:gdLst>
                <a:gd name="connsiteX0" fmla="*/ 9359 w 9764"/>
                <a:gd name="connsiteY0" fmla="*/ 1086 h 4694"/>
                <a:gd name="connsiteX1" fmla="*/ 8714 w 9764"/>
                <a:gd name="connsiteY1" fmla="*/ 10 h 4694"/>
                <a:gd name="connsiteX2" fmla="*/ 2 w 9764"/>
                <a:gd name="connsiteY2" fmla="*/ 4313 h 4694"/>
                <a:gd name="connsiteX3" fmla="*/ 7423 w 9764"/>
                <a:gd name="connsiteY3" fmla="*/ 2484 h 4694"/>
                <a:gd name="connsiteX4" fmla="*/ 9359 w 9764"/>
                <a:gd name="connsiteY4" fmla="*/ 1086 h 4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4" h="4694">
                  <a:moveTo>
                    <a:pt x="9359" y="1086"/>
                  </a:moveTo>
                  <a:cubicBezTo>
                    <a:pt x="9790" y="656"/>
                    <a:pt x="10220" y="-97"/>
                    <a:pt x="8714" y="10"/>
                  </a:cubicBezTo>
                  <a:cubicBezTo>
                    <a:pt x="5272" y="333"/>
                    <a:pt x="217" y="3237"/>
                    <a:pt x="2" y="4313"/>
                  </a:cubicBezTo>
                  <a:cubicBezTo>
                    <a:pt x="-106" y="5281"/>
                    <a:pt x="4197" y="4313"/>
                    <a:pt x="7423" y="2484"/>
                  </a:cubicBezTo>
                  <a:cubicBezTo>
                    <a:pt x="8499" y="1839"/>
                    <a:pt x="9037" y="1409"/>
                    <a:pt x="9359" y="10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6" name="任意多边形: 形状 1973">
              <a:extLst>
                <a:ext uri="{FF2B5EF4-FFF2-40B4-BE49-F238E27FC236}">
                  <a16:creationId xmlns:a16="http://schemas.microsoft.com/office/drawing/2014/main" xmlns="" id="{F6A861B0-F2BB-45C1-A9EC-81365FFDACC5}"/>
                </a:ext>
              </a:extLst>
            </p:cNvPr>
            <p:cNvSpPr/>
            <p:nvPr/>
          </p:nvSpPr>
          <p:spPr>
            <a:xfrm>
              <a:off x="716864" y="6656429"/>
              <a:ext cx="48020" cy="20329"/>
            </a:xfrm>
            <a:custGeom>
              <a:avLst/>
              <a:gdLst>
                <a:gd name="connsiteX0" fmla="*/ 11193 w 11364"/>
                <a:gd name="connsiteY0" fmla="*/ 545 h 4811"/>
                <a:gd name="connsiteX1" fmla="*/ 10440 w 11364"/>
                <a:gd name="connsiteY1" fmla="*/ 7 h 4811"/>
                <a:gd name="connsiteX2" fmla="*/ 8 w 11364"/>
                <a:gd name="connsiteY2" fmla="*/ 4524 h 4811"/>
                <a:gd name="connsiteX3" fmla="*/ 7967 w 11364"/>
                <a:gd name="connsiteY3" fmla="*/ 2480 h 4811"/>
                <a:gd name="connsiteX4" fmla="*/ 11193 w 11364"/>
                <a:gd name="connsiteY4" fmla="*/ 545 h 4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64" h="4811">
                  <a:moveTo>
                    <a:pt x="11193" y="545"/>
                  </a:moveTo>
                  <a:cubicBezTo>
                    <a:pt x="11731" y="-101"/>
                    <a:pt x="10871" y="7"/>
                    <a:pt x="10440" y="7"/>
                  </a:cubicBezTo>
                  <a:cubicBezTo>
                    <a:pt x="6999" y="329"/>
                    <a:pt x="223" y="3556"/>
                    <a:pt x="8" y="4524"/>
                  </a:cubicBezTo>
                  <a:cubicBezTo>
                    <a:pt x="-208" y="5384"/>
                    <a:pt x="4202" y="4201"/>
                    <a:pt x="7967" y="2480"/>
                  </a:cubicBezTo>
                  <a:cubicBezTo>
                    <a:pt x="9580" y="1728"/>
                    <a:pt x="10763" y="975"/>
                    <a:pt x="11193" y="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7" name="任意多边形: 形状 1974">
              <a:extLst>
                <a:ext uri="{FF2B5EF4-FFF2-40B4-BE49-F238E27FC236}">
                  <a16:creationId xmlns:a16="http://schemas.microsoft.com/office/drawing/2014/main" xmlns="" id="{356A3513-91E4-43FF-8C76-573F39F9E972}"/>
                </a:ext>
              </a:extLst>
            </p:cNvPr>
            <p:cNvSpPr/>
            <p:nvPr/>
          </p:nvSpPr>
          <p:spPr>
            <a:xfrm>
              <a:off x="804613" y="6648278"/>
              <a:ext cx="53872" cy="20807"/>
            </a:xfrm>
            <a:custGeom>
              <a:avLst/>
              <a:gdLst>
                <a:gd name="connsiteX0" fmla="*/ 12692 w 12749"/>
                <a:gd name="connsiteY0" fmla="*/ 323 h 4924"/>
                <a:gd name="connsiteX1" fmla="*/ 12154 w 12749"/>
                <a:gd name="connsiteY1" fmla="*/ 0 h 4924"/>
                <a:gd name="connsiteX2" fmla="*/ 0 w 12749"/>
                <a:gd name="connsiteY2" fmla="*/ 4840 h 4924"/>
                <a:gd name="connsiteX3" fmla="*/ 8389 w 12749"/>
                <a:gd name="connsiteY3" fmla="*/ 2581 h 4924"/>
                <a:gd name="connsiteX4" fmla="*/ 12692 w 12749"/>
                <a:gd name="connsiteY4" fmla="*/ 323 h 4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49" h="4924">
                  <a:moveTo>
                    <a:pt x="12692" y="323"/>
                  </a:moveTo>
                  <a:cubicBezTo>
                    <a:pt x="12907" y="0"/>
                    <a:pt x="12477" y="0"/>
                    <a:pt x="12154" y="0"/>
                  </a:cubicBezTo>
                  <a:cubicBezTo>
                    <a:pt x="8712" y="430"/>
                    <a:pt x="215" y="3980"/>
                    <a:pt x="0" y="4840"/>
                  </a:cubicBezTo>
                  <a:cubicBezTo>
                    <a:pt x="323" y="5270"/>
                    <a:pt x="4948" y="3980"/>
                    <a:pt x="8389" y="2581"/>
                  </a:cubicBezTo>
                  <a:cubicBezTo>
                    <a:pt x="11186" y="1506"/>
                    <a:pt x="12477" y="645"/>
                    <a:pt x="12692"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8" name="任意多边形: 形状 1975">
              <a:extLst>
                <a:ext uri="{FF2B5EF4-FFF2-40B4-BE49-F238E27FC236}">
                  <a16:creationId xmlns:a16="http://schemas.microsoft.com/office/drawing/2014/main" xmlns="" id="{F02807CF-CE54-4DA2-B7A1-70BC6EE25273}"/>
                </a:ext>
              </a:extLst>
            </p:cNvPr>
            <p:cNvSpPr/>
            <p:nvPr/>
          </p:nvSpPr>
          <p:spPr>
            <a:xfrm>
              <a:off x="884604" y="6639755"/>
              <a:ext cx="59535" cy="21728"/>
            </a:xfrm>
            <a:custGeom>
              <a:avLst/>
              <a:gdLst>
                <a:gd name="connsiteX0" fmla="*/ 8712 w 14089"/>
                <a:gd name="connsiteY0" fmla="*/ 2662 h 5142"/>
                <a:gd name="connsiteX1" fmla="*/ 14090 w 14089"/>
                <a:gd name="connsiteY1" fmla="*/ 81 h 5142"/>
                <a:gd name="connsiteX2" fmla="*/ 13660 w 14089"/>
                <a:gd name="connsiteY2" fmla="*/ 81 h 5142"/>
                <a:gd name="connsiteX3" fmla="*/ 0 w 14089"/>
                <a:gd name="connsiteY3" fmla="*/ 5028 h 5142"/>
                <a:gd name="connsiteX4" fmla="*/ 0 w 14089"/>
                <a:gd name="connsiteY4" fmla="*/ 5136 h 5142"/>
                <a:gd name="connsiteX5" fmla="*/ 8712 w 14089"/>
                <a:gd name="connsiteY5" fmla="*/ 2662 h 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89" h="5142">
                  <a:moveTo>
                    <a:pt x="8712" y="2662"/>
                  </a:moveTo>
                  <a:cubicBezTo>
                    <a:pt x="10218" y="2124"/>
                    <a:pt x="13875" y="726"/>
                    <a:pt x="14090" y="81"/>
                  </a:cubicBezTo>
                  <a:cubicBezTo>
                    <a:pt x="13982" y="-27"/>
                    <a:pt x="13875" y="-27"/>
                    <a:pt x="13660" y="81"/>
                  </a:cubicBezTo>
                  <a:cubicBezTo>
                    <a:pt x="10648" y="511"/>
                    <a:pt x="753" y="4275"/>
                    <a:pt x="0" y="5028"/>
                  </a:cubicBezTo>
                  <a:cubicBezTo>
                    <a:pt x="0" y="5028"/>
                    <a:pt x="0" y="5136"/>
                    <a:pt x="0" y="5136"/>
                  </a:cubicBezTo>
                  <a:cubicBezTo>
                    <a:pt x="968" y="5243"/>
                    <a:pt x="5378" y="3953"/>
                    <a:pt x="8712" y="266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9" name="任意多边形: 形状 1976">
              <a:extLst>
                <a:ext uri="{FF2B5EF4-FFF2-40B4-BE49-F238E27FC236}">
                  <a16:creationId xmlns:a16="http://schemas.microsoft.com/office/drawing/2014/main" xmlns="" id="{17D127C4-72B2-43AE-96B7-6BB20DCB2E7A}"/>
                </a:ext>
              </a:extLst>
            </p:cNvPr>
            <p:cNvSpPr/>
            <p:nvPr/>
          </p:nvSpPr>
          <p:spPr>
            <a:xfrm>
              <a:off x="955957" y="6631008"/>
              <a:ext cx="64990" cy="22294"/>
            </a:xfrm>
            <a:custGeom>
              <a:avLst/>
              <a:gdLst>
                <a:gd name="connsiteX0" fmla="*/ 15380 w 15380"/>
                <a:gd name="connsiteY0" fmla="*/ 107 h 5276"/>
                <a:gd name="connsiteX1" fmla="*/ 15380 w 15380"/>
                <a:gd name="connsiteY1" fmla="*/ 0 h 5276"/>
                <a:gd name="connsiteX2" fmla="*/ 15058 w 15380"/>
                <a:gd name="connsiteY2" fmla="*/ 0 h 5276"/>
                <a:gd name="connsiteX3" fmla="*/ 0 w 15380"/>
                <a:gd name="connsiteY3" fmla="*/ 5270 h 5276"/>
                <a:gd name="connsiteX4" fmla="*/ 9035 w 15380"/>
                <a:gd name="connsiteY4" fmla="*/ 2689 h 5276"/>
                <a:gd name="connsiteX5" fmla="*/ 15380 w 15380"/>
                <a:gd name="connsiteY5" fmla="*/ 107 h 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5276">
                  <a:moveTo>
                    <a:pt x="15380" y="107"/>
                  </a:moveTo>
                  <a:cubicBezTo>
                    <a:pt x="15380" y="107"/>
                    <a:pt x="15380" y="0"/>
                    <a:pt x="15380" y="0"/>
                  </a:cubicBezTo>
                  <a:cubicBezTo>
                    <a:pt x="15273" y="0"/>
                    <a:pt x="15165" y="0"/>
                    <a:pt x="15058" y="0"/>
                  </a:cubicBezTo>
                  <a:cubicBezTo>
                    <a:pt x="12369" y="430"/>
                    <a:pt x="215" y="4625"/>
                    <a:pt x="0" y="5270"/>
                  </a:cubicBezTo>
                  <a:cubicBezTo>
                    <a:pt x="645" y="5378"/>
                    <a:pt x="5378" y="3980"/>
                    <a:pt x="9035" y="2689"/>
                  </a:cubicBezTo>
                  <a:cubicBezTo>
                    <a:pt x="9895" y="2474"/>
                    <a:pt x="14412" y="860"/>
                    <a:pt x="15380"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0" name="任意多边形: 形状 1977">
              <a:extLst>
                <a:ext uri="{FF2B5EF4-FFF2-40B4-BE49-F238E27FC236}">
                  <a16:creationId xmlns:a16="http://schemas.microsoft.com/office/drawing/2014/main" xmlns="" id="{38D8B702-62FA-4C1A-8975-AA5ED1A36888}"/>
                </a:ext>
              </a:extLst>
            </p:cNvPr>
            <p:cNvSpPr/>
            <p:nvPr/>
          </p:nvSpPr>
          <p:spPr>
            <a:xfrm>
              <a:off x="1018673" y="6621919"/>
              <a:ext cx="69537" cy="23177"/>
            </a:xfrm>
            <a:custGeom>
              <a:avLst/>
              <a:gdLst>
                <a:gd name="connsiteX0" fmla="*/ 16456 w 16456"/>
                <a:gd name="connsiteY0" fmla="*/ 0 h 5485"/>
                <a:gd name="connsiteX1" fmla="*/ 16349 w 16456"/>
                <a:gd name="connsiteY1" fmla="*/ 0 h 5485"/>
                <a:gd name="connsiteX2" fmla="*/ 0 w 16456"/>
                <a:gd name="connsiteY2" fmla="*/ 5485 h 5485"/>
                <a:gd name="connsiteX3" fmla="*/ 9250 w 16456"/>
                <a:gd name="connsiteY3" fmla="*/ 2796 h 5485"/>
                <a:gd name="connsiteX4" fmla="*/ 16456 w 16456"/>
                <a:gd name="connsiteY4" fmla="*/ 107 h 5485"/>
                <a:gd name="connsiteX5" fmla="*/ 16456 w 16456"/>
                <a:gd name="connsiteY5" fmla="*/ 0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56" h="5485">
                  <a:moveTo>
                    <a:pt x="16456" y="0"/>
                  </a:moveTo>
                  <a:cubicBezTo>
                    <a:pt x="16456" y="0"/>
                    <a:pt x="16349" y="0"/>
                    <a:pt x="16349" y="0"/>
                  </a:cubicBezTo>
                  <a:cubicBezTo>
                    <a:pt x="14413" y="323"/>
                    <a:pt x="323" y="4947"/>
                    <a:pt x="0" y="5485"/>
                  </a:cubicBezTo>
                  <a:cubicBezTo>
                    <a:pt x="968" y="5378"/>
                    <a:pt x="5700" y="3980"/>
                    <a:pt x="9250" y="2796"/>
                  </a:cubicBezTo>
                  <a:cubicBezTo>
                    <a:pt x="12046" y="1936"/>
                    <a:pt x="15380" y="753"/>
                    <a:pt x="16456" y="107"/>
                  </a:cubicBezTo>
                  <a:cubicBezTo>
                    <a:pt x="16456" y="0"/>
                    <a:pt x="16456" y="0"/>
                    <a:pt x="1645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1" name="任意多边形: 形状 1978">
              <a:extLst>
                <a:ext uri="{FF2B5EF4-FFF2-40B4-BE49-F238E27FC236}">
                  <a16:creationId xmlns:a16="http://schemas.microsoft.com/office/drawing/2014/main" xmlns="" id="{8772C3A0-34CE-48CD-ABC9-413ED5CA153A}"/>
                </a:ext>
              </a:extLst>
            </p:cNvPr>
            <p:cNvSpPr/>
            <p:nvPr/>
          </p:nvSpPr>
          <p:spPr>
            <a:xfrm>
              <a:off x="1072761" y="6611921"/>
              <a:ext cx="74079" cy="24086"/>
            </a:xfrm>
            <a:custGeom>
              <a:avLst/>
              <a:gdLst>
                <a:gd name="connsiteX0" fmla="*/ 17424 w 17531"/>
                <a:gd name="connsiteY0" fmla="*/ 0 h 5700"/>
                <a:gd name="connsiteX1" fmla="*/ 0 w 17531"/>
                <a:gd name="connsiteY1" fmla="*/ 5700 h 5700"/>
                <a:gd name="connsiteX2" fmla="*/ 9465 w 17531"/>
                <a:gd name="connsiteY2" fmla="*/ 2904 h 5700"/>
                <a:gd name="connsiteX3" fmla="*/ 17532 w 17531"/>
                <a:gd name="connsiteY3" fmla="*/ 0 h 5700"/>
                <a:gd name="connsiteX4" fmla="*/ 17424 w 17531"/>
                <a:gd name="connsiteY4" fmla="*/ 0 h 5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5700">
                  <a:moveTo>
                    <a:pt x="17424" y="0"/>
                  </a:moveTo>
                  <a:cubicBezTo>
                    <a:pt x="16026" y="323"/>
                    <a:pt x="860" y="5163"/>
                    <a:pt x="0" y="5700"/>
                  </a:cubicBezTo>
                  <a:cubicBezTo>
                    <a:pt x="753" y="5593"/>
                    <a:pt x="5378" y="4302"/>
                    <a:pt x="9465" y="2904"/>
                  </a:cubicBezTo>
                  <a:cubicBezTo>
                    <a:pt x="9788" y="2796"/>
                    <a:pt x="16886" y="538"/>
                    <a:pt x="17532" y="0"/>
                  </a:cubicBezTo>
                  <a:cubicBezTo>
                    <a:pt x="17532" y="0"/>
                    <a:pt x="17424" y="0"/>
                    <a:pt x="174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2" name="任意多边形: 形状 1979">
              <a:extLst>
                <a:ext uri="{FF2B5EF4-FFF2-40B4-BE49-F238E27FC236}">
                  <a16:creationId xmlns:a16="http://schemas.microsoft.com/office/drawing/2014/main" xmlns="" id="{82110372-87BA-48C5-9556-65000185EFDB}"/>
                </a:ext>
              </a:extLst>
            </p:cNvPr>
            <p:cNvSpPr/>
            <p:nvPr/>
          </p:nvSpPr>
          <p:spPr>
            <a:xfrm>
              <a:off x="1118208" y="6601919"/>
              <a:ext cx="77717" cy="24994"/>
            </a:xfrm>
            <a:custGeom>
              <a:avLst/>
              <a:gdLst>
                <a:gd name="connsiteX0" fmla="*/ 18392 w 18392"/>
                <a:gd name="connsiteY0" fmla="*/ 0 h 5915"/>
                <a:gd name="connsiteX1" fmla="*/ 18392 w 18392"/>
                <a:gd name="connsiteY1" fmla="*/ 0 h 5915"/>
                <a:gd name="connsiteX2" fmla="*/ 0 w 18392"/>
                <a:gd name="connsiteY2" fmla="*/ 5916 h 5915"/>
                <a:gd name="connsiteX3" fmla="*/ 9572 w 18392"/>
                <a:gd name="connsiteY3" fmla="*/ 3012 h 5915"/>
                <a:gd name="connsiteX4" fmla="*/ 9572 w 18392"/>
                <a:gd name="connsiteY4" fmla="*/ 3012 h 5915"/>
                <a:gd name="connsiteX5" fmla="*/ 18392 w 18392"/>
                <a:gd name="connsiteY5" fmla="*/ 0 h 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5915">
                  <a:moveTo>
                    <a:pt x="18392" y="0"/>
                  </a:moveTo>
                  <a:cubicBezTo>
                    <a:pt x="18284" y="0"/>
                    <a:pt x="18284" y="0"/>
                    <a:pt x="18392" y="0"/>
                  </a:cubicBezTo>
                  <a:cubicBezTo>
                    <a:pt x="18177" y="0"/>
                    <a:pt x="753" y="5485"/>
                    <a:pt x="0" y="5916"/>
                  </a:cubicBezTo>
                  <a:cubicBezTo>
                    <a:pt x="1076" y="5593"/>
                    <a:pt x="5378" y="4302"/>
                    <a:pt x="9572" y="3012"/>
                  </a:cubicBezTo>
                  <a:lnTo>
                    <a:pt x="9572" y="3012"/>
                  </a:lnTo>
                  <a:cubicBezTo>
                    <a:pt x="13444" y="1721"/>
                    <a:pt x="17962" y="215"/>
                    <a:pt x="1839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3" name="任意多边形: 形状 1980">
              <a:extLst>
                <a:ext uri="{FF2B5EF4-FFF2-40B4-BE49-F238E27FC236}">
                  <a16:creationId xmlns:a16="http://schemas.microsoft.com/office/drawing/2014/main" xmlns="" id="{5E1FD07E-5A59-4F24-BB2E-B37C069D6AC2}"/>
                </a:ext>
              </a:extLst>
            </p:cNvPr>
            <p:cNvSpPr/>
            <p:nvPr/>
          </p:nvSpPr>
          <p:spPr>
            <a:xfrm>
              <a:off x="1160020" y="6591921"/>
              <a:ext cx="74535" cy="23630"/>
            </a:xfrm>
            <a:custGeom>
              <a:avLst/>
              <a:gdLst>
                <a:gd name="connsiteX0" fmla="*/ 15273 w 17639"/>
                <a:gd name="connsiteY0" fmla="*/ 753 h 5592"/>
                <a:gd name="connsiteX1" fmla="*/ 17639 w 17639"/>
                <a:gd name="connsiteY1" fmla="*/ 0 h 5592"/>
                <a:gd name="connsiteX2" fmla="*/ 0 w 17639"/>
                <a:gd name="connsiteY2" fmla="*/ 5593 h 5592"/>
                <a:gd name="connsiteX3" fmla="*/ 15273 w 17639"/>
                <a:gd name="connsiteY3" fmla="*/ 753 h 5592"/>
              </a:gdLst>
              <a:ahLst/>
              <a:cxnLst>
                <a:cxn ang="0">
                  <a:pos x="connsiteX0" y="connsiteY0"/>
                </a:cxn>
                <a:cxn ang="0">
                  <a:pos x="connsiteX1" y="connsiteY1"/>
                </a:cxn>
                <a:cxn ang="0">
                  <a:pos x="connsiteX2" y="connsiteY2"/>
                </a:cxn>
                <a:cxn ang="0">
                  <a:pos x="connsiteX3" y="connsiteY3"/>
                </a:cxn>
              </a:cxnLst>
              <a:rect l="l" t="t" r="r" b="b"/>
              <a:pathLst>
                <a:path w="17639" h="5592">
                  <a:moveTo>
                    <a:pt x="15273" y="753"/>
                  </a:moveTo>
                  <a:cubicBezTo>
                    <a:pt x="16026" y="538"/>
                    <a:pt x="16886" y="215"/>
                    <a:pt x="17639" y="0"/>
                  </a:cubicBezTo>
                  <a:cubicBezTo>
                    <a:pt x="11724" y="1828"/>
                    <a:pt x="5916" y="3765"/>
                    <a:pt x="0" y="5593"/>
                  </a:cubicBezTo>
                  <a:lnTo>
                    <a:pt x="15273" y="75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904" name="任意多边形: 形状 1991">
              <a:extLst>
                <a:ext uri="{FF2B5EF4-FFF2-40B4-BE49-F238E27FC236}">
                  <a16:creationId xmlns:a16="http://schemas.microsoft.com/office/drawing/2014/main" xmlns="" id="{744C6B31-CB2A-4302-91C0-53BA5A86FFCB}"/>
                </a:ext>
              </a:extLst>
            </p:cNvPr>
            <p:cNvSpPr/>
            <p:nvPr/>
          </p:nvSpPr>
          <p:spPr>
            <a:xfrm>
              <a:off x="114661" y="6712816"/>
              <a:ext cx="26473" cy="13682"/>
            </a:xfrm>
            <a:custGeom>
              <a:avLst/>
              <a:gdLst>
                <a:gd name="connsiteX0" fmla="*/ 4741 w 6265"/>
                <a:gd name="connsiteY0" fmla="*/ 3227 h 3238"/>
                <a:gd name="connsiteX1" fmla="*/ 5924 w 6265"/>
                <a:gd name="connsiteY1" fmla="*/ 1828 h 3238"/>
                <a:gd name="connsiteX2" fmla="*/ 1407 w 6265"/>
                <a:gd name="connsiteY2" fmla="*/ 0 h 3238"/>
                <a:gd name="connsiteX3" fmla="*/ 224 w 6265"/>
                <a:gd name="connsiteY3" fmla="*/ 323 h 3238"/>
                <a:gd name="connsiteX4" fmla="*/ 4741 w 6265"/>
                <a:gd name="connsiteY4" fmla="*/ 3227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5" h="3238">
                  <a:moveTo>
                    <a:pt x="4741" y="3227"/>
                  </a:moveTo>
                  <a:cubicBezTo>
                    <a:pt x="6139" y="3334"/>
                    <a:pt x="6677" y="2689"/>
                    <a:pt x="5924" y="1828"/>
                  </a:cubicBezTo>
                  <a:cubicBezTo>
                    <a:pt x="5387" y="1183"/>
                    <a:pt x="3558" y="107"/>
                    <a:pt x="1407" y="0"/>
                  </a:cubicBezTo>
                  <a:cubicBezTo>
                    <a:pt x="1084" y="0"/>
                    <a:pt x="547" y="0"/>
                    <a:pt x="224" y="323"/>
                  </a:cubicBezTo>
                  <a:cubicBezTo>
                    <a:pt x="-852" y="1183"/>
                    <a:pt x="2160" y="3119"/>
                    <a:pt x="4741"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5" name="任意多边形: 形状 1992">
              <a:extLst>
                <a:ext uri="{FF2B5EF4-FFF2-40B4-BE49-F238E27FC236}">
                  <a16:creationId xmlns:a16="http://schemas.microsoft.com/office/drawing/2014/main" xmlns="" id="{E5B9213F-611A-4D6A-9F33-E8B77C702BAD}"/>
                </a:ext>
              </a:extLst>
            </p:cNvPr>
            <p:cNvSpPr/>
            <p:nvPr/>
          </p:nvSpPr>
          <p:spPr>
            <a:xfrm>
              <a:off x="199819" y="6711907"/>
              <a:ext cx="22696" cy="13682"/>
            </a:xfrm>
            <a:custGeom>
              <a:avLst/>
              <a:gdLst>
                <a:gd name="connsiteX0" fmla="*/ 2013 w 5371"/>
                <a:gd name="connsiteY0" fmla="*/ 0 h 3238"/>
                <a:gd name="connsiteX1" fmla="*/ 1475 w 5371"/>
                <a:gd name="connsiteY1" fmla="*/ 0 h 3238"/>
                <a:gd name="connsiteX2" fmla="*/ 830 w 5371"/>
                <a:gd name="connsiteY2" fmla="*/ 2474 h 3238"/>
                <a:gd name="connsiteX3" fmla="*/ 5347 w 5371"/>
                <a:gd name="connsiteY3" fmla="*/ 1828 h 3238"/>
                <a:gd name="connsiteX4" fmla="*/ 2013 w 5371"/>
                <a:gd name="connsiteY4" fmla="*/ 0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1" h="3238">
                  <a:moveTo>
                    <a:pt x="2013" y="0"/>
                  </a:moveTo>
                  <a:cubicBezTo>
                    <a:pt x="1798" y="0"/>
                    <a:pt x="1583" y="0"/>
                    <a:pt x="1475" y="0"/>
                  </a:cubicBezTo>
                  <a:cubicBezTo>
                    <a:pt x="-246" y="215"/>
                    <a:pt x="-461" y="1506"/>
                    <a:pt x="830" y="2474"/>
                  </a:cubicBezTo>
                  <a:cubicBezTo>
                    <a:pt x="2658" y="3765"/>
                    <a:pt x="5670" y="3334"/>
                    <a:pt x="5347" y="1828"/>
                  </a:cubicBezTo>
                  <a:cubicBezTo>
                    <a:pt x="5239" y="1183"/>
                    <a:pt x="4056" y="107"/>
                    <a:pt x="201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6" name="任意多边形: 形状 1993">
              <a:extLst>
                <a:ext uri="{FF2B5EF4-FFF2-40B4-BE49-F238E27FC236}">
                  <a16:creationId xmlns:a16="http://schemas.microsoft.com/office/drawing/2014/main" xmlns="" id="{57EE60BE-C932-4498-AADE-A0A9A8C3D39E}"/>
                </a:ext>
              </a:extLst>
            </p:cNvPr>
            <p:cNvSpPr/>
            <p:nvPr/>
          </p:nvSpPr>
          <p:spPr>
            <a:xfrm>
              <a:off x="284002" y="6710542"/>
              <a:ext cx="22214" cy="13983"/>
            </a:xfrm>
            <a:custGeom>
              <a:avLst/>
              <a:gdLst>
                <a:gd name="connsiteX0" fmla="*/ 2957 w 5257"/>
                <a:gd name="connsiteY0" fmla="*/ 0 h 3309"/>
                <a:gd name="connsiteX1" fmla="*/ 53 w 5257"/>
                <a:gd name="connsiteY1" fmla="*/ 2259 h 3309"/>
                <a:gd name="connsiteX2" fmla="*/ 5108 w 5257"/>
                <a:gd name="connsiteY2" fmla="*/ 1828 h 3309"/>
                <a:gd name="connsiteX3" fmla="*/ 2957 w 5257"/>
                <a:gd name="connsiteY3" fmla="*/ 0 h 3309"/>
              </a:gdLst>
              <a:ahLst/>
              <a:cxnLst>
                <a:cxn ang="0">
                  <a:pos x="connsiteX0" y="connsiteY0"/>
                </a:cxn>
                <a:cxn ang="0">
                  <a:pos x="connsiteX1" y="connsiteY1"/>
                </a:cxn>
                <a:cxn ang="0">
                  <a:pos x="connsiteX2" y="connsiteY2"/>
                </a:cxn>
                <a:cxn ang="0">
                  <a:pos x="connsiteX3" y="connsiteY3"/>
                </a:cxn>
              </a:cxnLst>
              <a:rect l="l" t="t" r="r" b="b"/>
              <a:pathLst>
                <a:path w="5257" h="3309">
                  <a:moveTo>
                    <a:pt x="2957" y="0"/>
                  </a:moveTo>
                  <a:cubicBezTo>
                    <a:pt x="913" y="107"/>
                    <a:pt x="-270" y="1291"/>
                    <a:pt x="53" y="2259"/>
                  </a:cubicBezTo>
                  <a:cubicBezTo>
                    <a:pt x="698" y="3872"/>
                    <a:pt x="4355" y="3549"/>
                    <a:pt x="5108" y="1828"/>
                  </a:cubicBezTo>
                  <a:cubicBezTo>
                    <a:pt x="5538" y="1076"/>
                    <a:pt x="5108" y="0"/>
                    <a:pt x="29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7" name="任意多边形: 形状 1994">
              <a:extLst>
                <a:ext uri="{FF2B5EF4-FFF2-40B4-BE49-F238E27FC236}">
                  <a16:creationId xmlns:a16="http://schemas.microsoft.com/office/drawing/2014/main" xmlns="" id="{6B36C401-AA3B-4065-8E96-A2B05BF0F37E}"/>
                </a:ext>
              </a:extLst>
            </p:cNvPr>
            <p:cNvSpPr/>
            <p:nvPr/>
          </p:nvSpPr>
          <p:spPr>
            <a:xfrm>
              <a:off x="367356" y="6707817"/>
              <a:ext cx="24703" cy="14206"/>
            </a:xfrm>
            <a:custGeom>
              <a:avLst/>
              <a:gdLst>
                <a:gd name="connsiteX0" fmla="*/ 9 w 5846"/>
                <a:gd name="connsiteY0" fmla="*/ 2474 h 3362"/>
                <a:gd name="connsiteX1" fmla="*/ 5279 w 5846"/>
                <a:gd name="connsiteY1" fmla="*/ 1828 h 3362"/>
                <a:gd name="connsiteX2" fmla="*/ 4204 w 5846"/>
                <a:gd name="connsiteY2" fmla="*/ 0 h 3362"/>
                <a:gd name="connsiteX3" fmla="*/ 9 w 5846"/>
                <a:gd name="connsiteY3" fmla="*/ 2474 h 3362"/>
              </a:gdLst>
              <a:ahLst/>
              <a:cxnLst>
                <a:cxn ang="0">
                  <a:pos x="connsiteX0" y="connsiteY0"/>
                </a:cxn>
                <a:cxn ang="0">
                  <a:pos x="connsiteX1" y="connsiteY1"/>
                </a:cxn>
                <a:cxn ang="0">
                  <a:pos x="connsiteX2" y="connsiteY2"/>
                </a:cxn>
                <a:cxn ang="0">
                  <a:pos x="connsiteX3" y="connsiteY3"/>
                </a:cxn>
              </a:cxnLst>
              <a:rect l="l" t="t" r="r" b="b"/>
              <a:pathLst>
                <a:path w="5846" h="3362">
                  <a:moveTo>
                    <a:pt x="9" y="2474"/>
                  </a:moveTo>
                  <a:cubicBezTo>
                    <a:pt x="-206" y="3980"/>
                    <a:pt x="3558" y="3442"/>
                    <a:pt x="5279" y="1828"/>
                  </a:cubicBezTo>
                  <a:cubicBezTo>
                    <a:pt x="6247" y="968"/>
                    <a:pt x="6032" y="0"/>
                    <a:pt x="4204" y="0"/>
                  </a:cubicBezTo>
                  <a:cubicBezTo>
                    <a:pt x="1837" y="215"/>
                    <a:pt x="116" y="1613"/>
                    <a:pt x="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8" name="任意多边形: 形状 1995">
              <a:extLst>
                <a:ext uri="{FF2B5EF4-FFF2-40B4-BE49-F238E27FC236}">
                  <a16:creationId xmlns:a16="http://schemas.microsoft.com/office/drawing/2014/main" xmlns="" id="{14A7A72C-EA6A-4083-9B8F-D2C98341E5A8}"/>
                </a:ext>
              </a:extLst>
            </p:cNvPr>
            <p:cNvSpPr/>
            <p:nvPr/>
          </p:nvSpPr>
          <p:spPr>
            <a:xfrm>
              <a:off x="448712" y="6704635"/>
              <a:ext cx="29862" cy="14329"/>
            </a:xfrm>
            <a:custGeom>
              <a:avLst/>
              <a:gdLst>
                <a:gd name="connsiteX0" fmla="*/ 6677 w 7067"/>
                <a:gd name="connsiteY0" fmla="*/ 1183 h 3391"/>
                <a:gd name="connsiteX1" fmla="*/ 5924 w 7067"/>
                <a:gd name="connsiteY1" fmla="*/ 0 h 3391"/>
                <a:gd name="connsiteX2" fmla="*/ 9 w 7067"/>
                <a:gd name="connsiteY2" fmla="*/ 2904 h 3391"/>
                <a:gd name="connsiteX3" fmla="*/ 5817 w 7067"/>
                <a:gd name="connsiteY3" fmla="*/ 1828 h 3391"/>
                <a:gd name="connsiteX4" fmla="*/ 6677 w 7067"/>
                <a:gd name="connsiteY4" fmla="*/ 1183 h 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7" h="3391">
                  <a:moveTo>
                    <a:pt x="6677" y="1183"/>
                  </a:moveTo>
                  <a:cubicBezTo>
                    <a:pt x="6892" y="968"/>
                    <a:pt x="7753" y="0"/>
                    <a:pt x="5924" y="0"/>
                  </a:cubicBezTo>
                  <a:cubicBezTo>
                    <a:pt x="3235" y="215"/>
                    <a:pt x="224" y="2044"/>
                    <a:pt x="9" y="2904"/>
                  </a:cubicBezTo>
                  <a:cubicBezTo>
                    <a:pt x="-206" y="3980"/>
                    <a:pt x="3666" y="3119"/>
                    <a:pt x="5817" y="1828"/>
                  </a:cubicBezTo>
                  <a:cubicBezTo>
                    <a:pt x="6139" y="1613"/>
                    <a:pt x="6462" y="1398"/>
                    <a:pt x="6677"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9" name="任意多边形: 形状 1996">
              <a:extLst>
                <a:ext uri="{FF2B5EF4-FFF2-40B4-BE49-F238E27FC236}">
                  <a16:creationId xmlns:a16="http://schemas.microsoft.com/office/drawing/2014/main" xmlns="" id="{45B79BA2-CAFC-4E54-8F70-CC599A40AAC7}"/>
                </a:ext>
              </a:extLst>
            </p:cNvPr>
            <p:cNvSpPr/>
            <p:nvPr/>
          </p:nvSpPr>
          <p:spPr>
            <a:xfrm>
              <a:off x="527790" y="6699636"/>
              <a:ext cx="36704" cy="15343"/>
            </a:xfrm>
            <a:custGeom>
              <a:avLst/>
              <a:gdLst>
                <a:gd name="connsiteX0" fmla="*/ 9 w 8686"/>
                <a:gd name="connsiteY0" fmla="*/ 3334 h 3631"/>
                <a:gd name="connsiteX1" fmla="*/ 6462 w 8686"/>
                <a:gd name="connsiteY1" fmla="*/ 1936 h 3631"/>
                <a:gd name="connsiteX2" fmla="*/ 8398 w 8686"/>
                <a:gd name="connsiteY2" fmla="*/ 753 h 3631"/>
                <a:gd name="connsiteX3" fmla="*/ 7753 w 8686"/>
                <a:gd name="connsiteY3" fmla="*/ 0 h 3631"/>
                <a:gd name="connsiteX4" fmla="*/ 9 w 8686"/>
                <a:gd name="connsiteY4" fmla="*/ 3334 h 3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6" h="3631">
                  <a:moveTo>
                    <a:pt x="9" y="3334"/>
                  </a:moveTo>
                  <a:cubicBezTo>
                    <a:pt x="-206" y="4087"/>
                    <a:pt x="3451" y="3334"/>
                    <a:pt x="6462" y="1936"/>
                  </a:cubicBezTo>
                  <a:cubicBezTo>
                    <a:pt x="7753" y="1398"/>
                    <a:pt x="8291" y="968"/>
                    <a:pt x="8398" y="753"/>
                  </a:cubicBezTo>
                  <a:cubicBezTo>
                    <a:pt x="8936" y="215"/>
                    <a:pt x="8721" y="0"/>
                    <a:pt x="7753" y="0"/>
                  </a:cubicBezTo>
                  <a:cubicBezTo>
                    <a:pt x="4957" y="430"/>
                    <a:pt x="224" y="2581"/>
                    <a:pt x="9" y="33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0" name="任意多边形: 形状 1997">
              <a:extLst>
                <a:ext uri="{FF2B5EF4-FFF2-40B4-BE49-F238E27FC236}">
                  <a16:creationId xmlns:a16="http://schemas.microsoft.com/office/drawing/2014/main" xmlns="" id="{8009BACD-7268-4B46-A9F6-C4336071BB1A}"/>
                </a:ext>
              </a:extLst>
            </p:cNvPr>
            <p:cNvSpPr/>
            <p:nvPr/>
          </p:nvSpPr>
          <p:spPr>
            <a:xfrm>
              <a:off x="604966" y="6695089"/>
              <a:ext cx="43672" cy="15415"/>
            </a:xfrm>
            <a:custGeom>
              <a:avLst/>
              <a:gdLst>
                <a:gd name="connsiteX0" fmla="*/ 7129 w 10335"/>
                <a:gd name="connsiteY0" fmla="*/ 1936 h 3648"/>
                <a:gd name="connsiteX1" fmla="*/ 10248 w 10335"/>
                <a:gd name="connsiteY1" fmla="*/ 323 h 3648"/>
                <a:gd name="connsiteX2" fmla="*/ 9602 w 10335"/>
                <a:gd name="connsiteY2" fmla="*/ 0 h 3648"/>
                <a:gd name="connsiteX3" fmla="*/ 30 w 10335"/>
                <a:gd name="connsiteY3" fmla="*/ 3442 h 3648"/>
                <a:gd name="connsiteX4" fmla="*/ 7129 w 10335"/>
                <a:gd name="connsiteY4" fmla="*/ 1936 h 3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5" h="3648">
                  <a:moveTo>
                    <a:pt x="7129" y="1936"/>
                  </a:moveTo>
                  <a:cubicBezTo>
                    <a:pt x="9065" y="1183"/>
                    <a:pt x="10033" y="645"/>
                    <a:pt x="10248" y="323"/>
                  </a:cubicBezTo>
                  <a:cubicBezTo>
                    <a:pt x="10570" y="0"/>
                    <a:pt x="9925" y="0"/>
                    <a:pt x="9602" y="0"/>
                  </a:cubicBezTo>
                  <a:cubicBezTo>
                    <a:pt x="6483" y="323"/>
                    <a:pt x="460" y="2796"/>
                    <a:pt x="30" y="3442"/>
                  </a:cubicBezTo>
                  <a:cubicBezTo>
                    <a:pt x="-400" y="4087"/>
                    <a:pt x="3902" y="3119"/>
                    <a:pt x="7129"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1" name="任意多边形: 形状 1998">
              <a:extLst>
                <a:ext uri="{FF2B5EF4-FFF2-40B4-BE49-F238E27FC236}">
                  <a16:creationId xmlns:a16="http://schemas.microsoft.com/office/drawing/2014/main" xmlns="" id="{507188FA-4ABD-4A8D-AB36-C4AA199DA9DC}"/>
                </a:ext>
              </a:extLst>
            </p:cNvPr>
            <p:cNvSpPr/>
            <p:nvPr/>
          </p:nvSpPr>
          <p:spPr>
            <a:xfrm>
              <a:off x="679628" y="6688726"/>
              <a:ext cx="50445" cy="16023"/>
            </a:xfrm>
            <a:custGeom>
              <a:avLst/>
              <a:gdLst>
                <a:gd name="connsiteX0" fmla="*/ 11939 w 11938"/>
                <a:gd name="connsiteY0" fmla="*/ 107 h 3792"/>
                <a:gd name="connsiteX1" fmla="*/ 11401 w 11938"/>
                <a:gd name="connsiteY1" fmla="*/ 0 h 3792"/>
                <a:gd name="connsiteX2" fmla="*/ 0 w 11938"/>
                <a:gd name="connsiteY2" fmla="*/ 3764 h 3792"/>
                <a:gd name="connsiteX3" fmla="*/ 7744 w 11938"/>
                <a:gd name="connsiteY3" fmla="*/ 1936 h 3792"/>
                <a:gd name="connsiteX4" fmla="*/ 11939 w 11938"/>
                <a:gd name="connsiteY4" fmla="*/ 107 h 3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8" h="3792">
                  <a:moveTo>
                    <a:pt x="11939" y="107"/>
                  </a:moveTo>
                  <a:cubicBezTo>
                    <a:pt x="11831" y="0"/>
                    <a:pt x="11831" y="0"/>
                    <a:pt x="11401" y="0"/>
                  </a:cubicBezTo>
                  <a:cubicBezTo>
                    <a:pt x="8712" y="323"/>
                    <a:pt x="108" y="3119"/>
                    <a:pt x="0" y="3764"/>
                  </a:cubicBezTo>
                  <a:cubicBezTo>
                    <a:pt x="538" y="3980"/>
                    <a:pt x="4732" y="2904"/>
                    <a:pt x="7744" y="1936"/>
                  </a:cubicBezTo>
                  <a:cubicBezTo>
                    <a:pt x="8389" y="1828"/>
                    <a:pt x="11831" y="645"/>
                    <a:pt x="11939"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2" name="任意多边形: 形状 1999">
              <a:extLst>
                <a:ext uri="{FF2B5EF4-FFF2-40B4-BE49-F238E27FC236}">
                  <a16:creationId xmlns:a16="http://schemas.microsoft.com/office/drawing/2014/main" xmlns="" id="{ACC34638-45EA-4041-A49C-8E10B1B2557F}"/>
                </a:ext>
              </a:extLst>
            </p:cNvPr>
            <p:cNvSpPr/>
            <p:nvPr/>
          </p:nvSpPr>
          <p:spPr>
            <a:xfrm>
              <a:off x="748256" y="6681910"/>
              <a:ext cx="57265" cy="16847"/>
            </a:xfrm>
            <a:custGeom>
              <a:avLst/>
              <a:gdLst>
                <a:gd name="connsiteX0" fmla="*/ 13122 w 13552"/>
                <a:gd name="connsiteY0" fmla="*/ 0 h 3987"/>
                <a:gd name="connsiteX1" fmla="*/ 0 w 13552"/>
                <a:gd name="connsiteY1" fmla="*/ 3872 h 3987"/>
                <a:gd name="connsiteX2" fmla="*/ 0 w 13552"/>
                <a:gd name="connsiteY2" fmla="*/ 3980 h 3987"/>
                <a:gd name="connsiteX3" fmla="*/ 8174 w 13552"/>
                <a:gd name="connsiteY3" fmla="*/ 2044 h 3987"/>
                <a:gd name="connsiteX4" fmla="*/ 13552 w 13552"/>
                <a:gd name="connsiteY4" fmla="*/ 108 h 3987"/>
                <a:gd name="connsiteX5" fmla="*/ 13552 w 13552"/>
                <a:gd name="connsiteY5" fmla="*/ 0 h 3987"/>
                <a:gd name="connsiteX6" fmla="*/ 13122 w 13552"/>
                <a:gd name="connsiteY6" fmla="*/ 0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52" h="3987">
                  <a:moveTo>
                    <a:pt x="13122" y="0"/>
                  </a:moveTo>
                  <a:cubicBezTo>
                    <a:pt x="10433" y="323"/>
                    <a:pt x="860" y="3334"/>
                    <a:pt x="0" y="3872"/>
                  </a:cubicBezTo>
                  <a:cubicBezTo>
                    <a:pt x="0" y="3872"/>
                    <a:pt x="0" y="3872"/>
                    <a:pt x="0" y="3980"/>
                  </a:cubicBezTo>
                  <a:cubicBezTo>
                    <a:pt x="753" y="4087"/>
                    <a:pt x="4948" y="3012"/>
                    <a:pt x="8174" y="2044"/>
                  </a:cubicBezTo>
                  <a:cubicBezTo>
                    <a:pt x="10433" y="1398"/>
                    <a:pt x="13014" y="538"/>
                    <a:pt x="13552" y="108"/>
                  </a:cubicBezTo>
                  <a:cubicBezTo>
                    <a:pt x="13552" y="108"/>
                    <a:pt x="13552" y="0"/>
                    <a:pt x="13552" y="0"/>
                  </a:cubicBezTo>
                  <a:cubicBezTo>
                    <a:pt x="13337" y="0"/>
                    <a:pt x="13229" y="0"/>
                    <a:pt x="1312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3" name="任意多边形: 形状 2000">
              <a:extLst>
                <a:ext uri="{FF2B5EF4-FFF2-40B4-BE49-F238E27FC236}">
                  <a16:creationId xmlns:a16="http://schemas.microsoft.com/office/drawing/2014/main" xmlns="" id="{07A19596-50D5-43B3-A2F7-7D2408E25116}"/>
                </a:ext>
              </a:extLst>
            </p:cNvPr>
            <p:cNvSpPr/>
            <p:nvPr/>
          </p:nvSpPr>
          <p:spPr>
            <a:xfrm>
              <a:off x="810520" y="6674637"/>
              <a:ext cx="62716" cy="17722"/>
            </a:xfrm>
            <a:custGeom>
              <a:avLst/>
              <a:gdLst>
                <a:gd name="connsiteX0" fmla="*/ 14628 w 14842"/>
                <a:gd name="connsiteY0" fmla="*/ 0 h 4194"/>
                <a:gd name="connsiteX1" fmla="*/ 0 w 14842"/>
                <a:gd name="connsiteY1" fmla="*/ 4087 h 4194"/>
                <a:gd name="connsiteX2" fmla="*/ 0 w 14842"/>
                <a:gd name="connsiteY2" fmla="*/ 4195 h 4194"/>
                <a:gd name="connsiteX3" fmla="*/ 8497 w 14842"/>
                <a:gd name="connsiteY3" fmla="*/ 2151 h 4194"/>
                <a:gd name="connsiteX4" fmla="*/ 14843 w 14842"/>
                <a:gd name="connsiteY4" fmla="*/ 0 h 4194"/>
                <a:gd name="connsiteX5" fmla="*/ 14628 w 14842"/>
                <a:gd name="connsiteY5" fmla="*/ 0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42" h="4194">
                  <a:moveTo>
                    <a:pt x="14628" y="0"/>
                  </a:moveTo>
                  <a:cubicBezTo>
                    <a:pt x="12261" y="323"/>
                    <a:pt x="1291" y="3442"/>
                    <a:pt x="0" y="4087"/>
                  </a:cubicBezTo>
                  <a:cubicBezTo>
                    <a:pt x="0" y="4087"/>
                    <a:pt x="0" y="4195"/>
                    <a:pt x="0" y="4195"/>
                  </a:cubicBezTo>
                  <a:cubicBezTo>
                    <a:pt x="1076" y="4087"/>
                    <a:pt x="5378" y="3012"/>
                    <a:pt x="8497" y="2151"/>
                  </a:cubicBezTo>
                  <a:cubicBezTo>
                    <a:pt x="9142" y="1936"/>
                    <a:pt x="14628" y="430"/>
                    <a:pt x="14843" y="0"/>
                  </a:cubicBezTo>
                  <a:cubicBezTo>
                    <a:pt x="14735" y="0"/>
                    <a:pt x="14628" y="0"/>
                    <a:pt x="1462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4" name="任意多边形: 形状 2001">
              <a:extLst>
                <a:ext uri="{FF2B5EF4-FFF2-40B4-BE49-F238E27FC236}">
                  <a16:creationId xmlns:a16="http://schemas.microsoft.com/office/drawing/2014/main" xmlns="" id="{80CA0BDC-FCC6-4F87-AA2F-1633E16E0C57}"/>
                </a:ext>
              </a:extLst>
            </p:cNvPr>
            <p:cNvSpPr/>
            <p:nvPr/>
          </p:nvSpPr>
          <p:spPr>
            <a:xfrm>
              <a:off x="864604" y="6666457"/>
              <a:ext cx="68172" cy="18631"/>
            </a:xfrm>
            <a:custGeom>
              <a:avLst/>
              <a:gdLst>
                <a:gd name="connsiteX0" fmla="*/ 16133 w 16133"/>
                <a:gd name="connsiteY0" fmla="*/ 107 h 4409"/>
                <a:gd name="connsiteX1" fmla="*/ 0 w 16133"/>
                <a:gd name="connsiteY1" fmla="*/ 4410 h 4409"/>
                <a:gd name="connsiteX2" fmla="*/ 8927 w 16133"/>
                <a:gd name="connsiteY2" fmla="*/ 2259 h 4409"/>
                <a:gd name="connsiteX3" fmla="*/ 16133 w 16133"/>
                <a:gd name="connsiteY3" fmla="*/ 0 h 4409"/>
                <a:gd name="connsiteX4" fmla="*/ 16133 w 16133"/>
                <a:gd name="connsiteY4" fmla="*/ 107 h 4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4409">
                  <a:moveTo>
                    <a:pt x="16133" y="107"/>
                  </a:moveTo>
                  <a:cubicBezTo>
                    <a:pt x="14735" y="323"/>
                    <a:pt x="645" y="4087"/>
                    <a:pt x="0" y="4410"/>
                  </a:cubicBezTo>
                  <a:cubicBezTo>
                    <a:pt x="753" y="4302"/>
                    <a:pt x="5163" y="3334"/>
                    <a:pt x="8927" y="2259"/>
                  </a:cubicBezTo>
                  <a:cubicBezTo>
                    <a:pt x="9250" y="2151"/>
                    <a:pt x="15811" y="430"/>
                    <a:pt x="16133" y="0"/>
                  </a:cubicBezTo>
                  <a:lnTo>
                    <a:pt x="16133" y="10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915" name="任意多边形: 形状 2002">
              <a:extLst>
                <a:ext uri="{FF2B5EF4-FFF2-40B4-BE49-F238E27FC236}">
                  <a16:creationId xmlns:a16="http://schemas.microsoft.com/office/drawing/2014/main" xmlns="" id="{85547293-D9F3-4739-BA3B-BC93E89514D1}"/>
                </a:ext>
              </a:extLst>
            </p:cNvPr>
            <p:cNvSpPr/>
            <p:nvPr/>
          </p:nvSpPr>
          <p:spPr>
            <a:xfrm>
              <a:off x="912780" y="6658732"/>
              <a:ext cx="73627" cy="19539"/>
            </a:xfrm>
            <a:custGeom>
              <a:avLst/>
              <a:gdLst>
                <a:gd name="connsiteX0" fmla="*/ 17316 w 17424"/>
                <a:gd name="connsiteY0" fmla="*/ 107 h 4624"/>
                <a:gd name="connsiteX1" fmla="*/ 0 w 17424"/>
                <a:gd name="connsiteY1" fmla="*/ 4625 h 4624"/>
                <a:gd name="connsiteX2" fmla="*/ 9250 w 17424"/>
                <a:gd name="connsiteY2" fmla="*/ 2366 h 4624"/>
                <a:gd name="connsiteX3" fmla="*/ 17424 w 17424"/>
                <a:gd name="connsiteY3" fmla="*/ 0 h 4624"/>
                <a:gd name="connsiteX4" fmla="*/ 17316 w 17424"/>
                <a:gd name="connsiteY4" fmla="*/ 107 h 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4" h="4624">
                  <a:moveTo>
                    <a:pt x="17316" y="107"/>
                  </a:moveTo>
                  <a:cubicBezTo>
                    <a:pt x="16133" y="323"/>
                    <a:pt x="323" y="4517"/>
                    <a:pt x="0" y="4625"/>
                  </a:cubicBezTo>
                  <a:cubicBezTo>
                    <a:pt x="538" y="4517"/>
                    <a:pt x="4840" y="3549"/>
                    <a:pt x="9250" y="2366"/>
                  </a:cubicBezTo>
                  <a:cubicBezTo>
                    <a:pt x="9357" y="2366"/>
                    <a:pt x="16564" y="430"/>
                    <a:pt x="17424" y="0"/>
                  </a:cubicBezTo>
                  <a:cubicBezTo>
                    <a:pt x="17424" y="0"/>
                    <a:pt x="17316" y="0"/>
                    <a:pt x="17316"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6" name="任意多边形: 形状 2003">
              <a:extLst>
                <a:ext uri="{FF2B5EF4-FFF2-40B4-BE49-F238E27FC236}">
                  <a16:creationId xmlns:a16="http://schemas.microsoft.com/office/drawing/2014/main" xmlns="" id="{9374058A-DC8D-4A6D-995D-562781E232BF}"/>
                </a:ext>
              </a:extLst>
            </p:cNvPr>
            <p:cNvSpPr/>
            <p:nvPr/>
          </p:nvSpPr>
          <p:spPr>
            <a:xfrm>
              <a:off x="963681" y="6650095"/>
              <a:ext cx="67263" cy="17722"/>
            </a:xfrm>
            <a:custGeom>
              <a:avLst/>
              <a:gdLst>
                <a:gd name="connsiteX0" fmla="*/ 0 w 15918"/>
                <a:gd name="connsiteY0" fmla="*/ 4195 h 4194"/>
                <a:gd name="connsiteX1" fmla="*/ 5700 w 15918"/>
                <a:gd name="connsiteY1" fmla="*/ 2796 h 4194"/>
                <a:gd name="connsiteX2" fmla="*/ 6991 w 15918"/>
                <a:gd name="connsiteY2" fmla="*/ 2474 h 4194"/>
                <a:gd name="connsiteX3" fmla="*/ 15918 w 15918"/>
                <a:gd name="connsiteY3" fmla="*/ 0 h 4194"/>
                <a:gd name="connsiteX4" fmla="*/ 15811 w 15918"/>
                <a:gd name="connsiteY4" fmla="*/ 0 h 4194"/>
                <a:gd name="connsiteX5" fmla="*/ 0 w 15918"/>
                <a:gd name="connsiteY5" fmla="*/ 4195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18" h="4194">
                  <a:moveTo>
                    <a:pt x="0" y="4195"/>
                  </a:moveTo>
                  <a:lnTo>
                    <a:pt x="5700" y="2796"/>
                  </a:lnTo>
                  <a:cubicBezTo>
                    <a:pt x="6023" y="2689"/>
                    <a:pt x="6561" y="2581"/>
                    <a:pt x="6991" y="2474"/>
                  </a:cubicBezTo>
                  <a:cubicBezTo>
                    <a:pt x="11508" y="1291"/>
                    <a:pt x="15488" y="215"/>
                    <a:pt x="15918" y="0"/>
                  </a:cubicBezTo>
                  <a:cubicBezTo>
                    <a:pt x="15918" y="0"/>
                    <a:pt x="15811" y="0"/>
                    <a:pt x="15811" y="0"/>
                  </a:cubicBezTo>
                  <a:cubicBezTo>
                    <a:pt x="10540" y="1291"/>
                    <a:pt x="5270" y="2904"/>
                    <a:pt x="0"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5" name="任意多边形: 形状 2012">
              <a:extLst>
                <a:ext uri="{FF2B5EF4-FFF2-40B4-BE49-F238E27FC236}">
                  <a16:creationId xmlns:a16="http://schemas.microsoft.com/office/drawing/2014/main" xmlns="" id="{E29DD9DF-0C2B-442E-9C0B-BD471AD84A65}"/>
                </a:ext>
              </a:extLst>
            </p:cNvPr>
            <p:cNvSpPr/>
            <p:nvPr/>
          </p:nvSpPr>
          <p:spPr>
            <a:xfrm>
              <a:off x="115096" y="6740084"/>
              <a:ext cx="25840" cy="8046"/>
            </a:xfrm>
            <a:custGeom>
              <a:avLst/>
              <a:gdLst>
                <a:gd name="connsiteX0" fmla="*/ 6037 w 6115"/>
                <a:gd name="connsiteY0" fmla="*/ 1829 h 1904"/>
                <a:gd name="connsiteX1" fmla="*/ 5284 w 6115"/>
                <a:gd name="connsiteY1" fmla="*/ 1076 h 1904"/>
                <a:gd name="connsiteX2" fmla="*/ 767 w 6115"/>
                <a:gd name="connsiteY2" fmla="*/ 0 h 1904"/>
                <a:gd name="connsiteX3" fmla="*/ 14 w 6115"/>
                <a:gd name="connsiteY3" fmla="*/ 215 h 1904"/>
                <a:gd name="connsiteX4" fmla="*/ 6037 w 6115"/>
                <a:gd name="connsiteY4" fmla="*/ 1829 h 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5" h="1904">
                  <a:moveTo>
                    <a:pt x="6037" y="1829"/>
                  </a:moveTo>
                  <a:cubicBezTo>
                    <a:pt x="6360" y="1613"/>
                    <a:pt x="5607" y="1291"/>
                    <a:pt x="5284" y="1076"/>
                  </a:cubicBezTo>
                  <a:cubicBezTo>
                    <a:pt x="4639" y="753"/>
                    <a:pt x="2488" y="0"/>
                    <a:pt x="767" y="0"/>
                  </a:cubicBezTo>
                  <a:cubicBezTo>
                    <a:pt x="552" y="0"/>
                    <a:pt x="122" y="0"/>
                    <a:pt x="14" y="215"/>
                  </a:cubicBezTo>
                  <a:cubicBezTo>
                    <a:pt x="-309" y="753"/>
                    <a:pt x="5069" y="2259"/>
                    <a:pt x="6037" y="18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6" name="任意多边形: 形状 2013">
              <a:extLst>
                <a:ext uri="{FF2B5EF4-FFF2-40B4-BE49-F238E27FC236}">
                  <a16:creationId xmlns:a16="http://schemas.microsoft.com/office/drawing/2014/main" xmlns="" id="{7116793E-A506-43DA-B0C3-29805D0D0566}"/>
                </a:ext>
              </a:extLst>
            </p:cNvPr>
            <p:cNvSpPr/>
            <p:nvPr/>
          </p:nvSpPr>
          <p:spPr>
            <a:xfrm>
              <a:off x="180170" y="6740084"/>
              <a:ext cx="20156" cy="7724"/>
            </a:xfrm>
            <a:custGeom>
              <a:avLst/>
              <a:gdLst>
                <a:gd name="connsiteX0" fmla="*/ 4511 w 4770"/>
                <a:gd name="connsiteY0" fmla="*/ 1076 h 1828"/>
                <a:gd name="connsiteX1" fmla="*/ 1069 w 4770"/>
                <a:gd name="connsiteY1" fmla="*/ 0 h 1828"/>
                <a:gd name="connsiteX2" fmla="*/ 101 w 4770"/>
                <a:gd name="connsiteY2" fmla="*/ 215 h 1828"/>
                <a:gd name="connsiteX3" fmla="*/ 3758 w 4770"/>
                <a:gd name="connsiteY3" fmla="*/ 1829 h 1828"/>
                <a:gd name="connsiteX4" fmla="*/ 4511 w 4770"/>
                <a:gd name="connsiteY4" fmla="*/ 1076 h 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0" h="1828">
                  <a:moveTo>
                    <a:pt x="4511" y="1076"/>
                  </a:moveTo>
                  <a:cubicBezTo>
                    <a:pt x="4081" y="645"/>
                    <a:pt x="2683" y="0"/>
                    <a:pt x="1069" y="0"/>
                  </a:cubicBezTo>
                  <a:cubicBezTo>
                    <a:pt x="854" y="0"/>
                    <a:pt x="316" y="0"/>
                    <a:pt x="101" y="215"/>
                  </a:cubicBezTo>
                  <a:cubicBezTo>
                    <a:pt x="-544" y="860"/>
                    <a:pt x="2037" y="1829"/>
                    <a:pt x="3758" y="1829"/>
                  </a:cubicBezTo>
                  <a:cubicBezTo>
                    <a:pt x="4726" y="1829"/>
                    <a:pt x="5049" y="1506"/>
                    <a:pt x="4511"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7" name="任意多边形: 形状 2014">
              <a:extLst>
                <a:ext uri="{FF2B5EF4-FFF2-40B4-BE49-F238E27FC236}">
                  <a16:creationId xmlns:a16="http://schemas.microsoft.com/office/drawing/2014/main" xmlns="" id="{CF29B11D-E794-4147-8AEC-651E7170BDBA}"/>
                </a:ext>
              </a:extLst>
            </p:cNvPr>
            <p:cNvSpPr/>
            <p:nvPr/>
          </p:nvSpPr>
          <p:spPr>
            <a:xfrm>
              <a:off x="245439" y="6739175"/>
              <a:ext cx="16552" cy="8257"/>
            </a:xfrm>
            <a:custGeom>
              <a:avLst/>
              <a:gdLst>
                <a:gd name="connsiteX0" fmla="*/ 1757 w 3917"/>
                <a:gd name="connsiteY0" fmla="*/ 0 h 1954"/>
                <a:gd name="connsiteX1" fmla="*/ 143 w 3917"/>
                <a:gd name="connsiteY1" fmla="*/ 1291 h 1954"/>
                <a:gd name="connsiteX2" fmla="*/ 3908 w 3917"/>
                <a:gd name="connsiteY2" fmla="*/ 1075 h 1954"/>
                <a:gd name="connsiteX3" fmla="*/ 1757 w 3917"/>
                <a:gd name="connsiteY3" fmla="*/ 0 h 1954"/>
              </a:gdLst>
              <a:ahLst/>
              <a:cxnLst>
                <a:cxn ang="0">
                  <a:pos x="connsiteX0" y="connsiteY0"/>
                </a:cxn>
                <a:cxn ang="0">
                  <a:pos x="connsiteX1" y="connsiteY1"/>
                </a:cxn>
                <a:cxn ang="0">
                  <a:pos x="connsiteX2" y="connsiteY2"/>
                </a:cxn>
                <a:cxn ang="0">
                  <a:pos x="connsiteX3" y="connsiteY3"/>
                </a:cxn>
              </a:cxnLst>
              <a:rect l="l" t="t" r="r" b="b"/>
              <a:pathLst>
                <a:path w="3917" h="1954">
                  <a:moveTo>
                    <a:pt x="1757" y="0"/>
                  </a:moveTo>
                  <a:cubicBezTo>
                    <a:pt x="251" y="107"/>
                    <a:pt x="-287" y="753"/>
                    <a:pt x="143" y="1291"/>
                  </a:cubicBezTo>
                  <a:cubicBezTo>
                    <a:pt x="1004" y="2259"/>
                    <a:pt x="3908" y="2151"/>
                    <a:pt x="3908" y="1075"/>
                  </a:cubicBezTo>
                  <a:cubicBezTo>
                    <a:pt x="4015" y="645"/>
                    <a:pt x="3263" y="0"/>
                    <a:pt x="17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8" name="任意多边形: 形状 2015">
              <a:extLst>
                <a:ext uri="{FF2B5EF4-FFF2-40B4-BE49-F238E27FC236}">
                  <a16:creationId xmlns:a16="http://schemas.microsoft.com/office/drawing/2014/main" xmlns="" id="{271DEA74-69FC-49FB-90D6-5FDB803B8A69}"/>
                </a:ext>
              </a:extLst>
            </p:cNvPr>
            <p:cNvSpPr/>
            <p:nvPr/>
          </p:nvSpPr>
          <p:spPr>
            <a:xfrm>
              <a:off x="308299" y="6737810"/>
              <a:ext cx="18208" cy="8185"/>
            </a:xfrm>
            <a:custGeom>
              <a:avLst/>
              <a:gdLst>
                <a:gd name="connsiteX0" fmla="*/ 4090 w 4309"/>
                <a:gd name="connsiteY0" fmla="*/ 968 h 1937"/>
                <a:gd name="connsiteX1" fmla="*/ 2907 w 4309"/>
                <a:gd name="connsiteY1" fmla="*/ 0 h 1937"/>
                <a:gd name="connsiteX2" fmla="*/ 3 w 4309"/>
                <a:gd name="connsiteY2" fmla="*/ 1398 h 1937"/>
                <a:gd name="connsiteX3" fmla="*/ 3982 w 4309"/>
                <a:gd name="connsiteY3" fmla="*/ 1075 h 1937"/>
                <a:gd name="connsiteX4" fmla="*/ 4090 w 4309"/>
                <a:gd name="connsiteY4" fmla="*/ 968 h 1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9" h="1937">
                  <a:moveTo>
                    <a:pt x="4090" y="968"/>
                  </a:moveTo>
                  <a:cubicBezTo>
                    <a:pt x="4520" y="538"/>
                    <a:pt x="4413" y="0"/>
                    <a:pt x="2907" y="0"/>
                  </a:cubicBezTo>
                  <a:cubicBezTo>
                    <a:pt x="1186" y="107"/>
                    <a:pt x="3" y="860"/>
                    <a:pt x="3" y="1398"/>
                  </a:cubicBezTo>
                  <a:cubicBezTo>
                    <a:pt x="-105" y="2259"/>
                    <a:pt x="2799" y="2043"/>
                    <a:pt x="3982" y="1075"/>
                  </a:cubicBezTo>
                  <a:cubicBezTo>
                    <a:pt x="4090" y="968"/>
                    <a:pt x="4090" y="968"/>
                    <a:pt x="409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9" name="任意多边形: 形状 2016">
              <a:extLst>
                <a:ext uri="{FF2B5EF4-FFF2-40B4-BE49-F238E27FC236}">
                  <a16:creationId xmlns:a16="http://schemas.microsoft.com/office/drawing/2014/main" xmlns="" id="{A57A2618-8C07-41CD-8F99-55EE2A7D22F9}"/>
                </a:ext>
              </a:extLst>
            </p:cNvPr>
            <p:cNvSpPr/>
            <p:nvPr/>
          </p:nvSpPr>
          <p:spPr>
            <a:xfrm>
              <a:off x="369621" y="6735085"/>
              <a:ext cx="23161" cy="8941"/>
            </a:xfrm>
            <a:custGeom>
              <a:avLst/>
              <a:gdLst>
                <a:gd name="connsiteX0" fmla="*/ 11 w 5481"/>
                <a:gd name="connsiteY0" fmla="*/ 1829 h 2116"/>
                <a:gd name="connsiteX1" fmla="*/ 4421 w 5481"/>
                <a:gd name="connsiteY1" fmla="*/ 1183 h 2116"/>
                <a:gd name="connsiteX2" fmla="*/ 5389 w 5481"/>
                <a:gd name="connsiteY2" fmla="*/ 538 h 2116"/>
                <a:gd name="connsiteX3" fmla="*/ 4636 w 5481"/>
                <a:gd name="connsiteY3" fmla="*/ 0 h 2116"/>
                <a:gd name="connsiteX4" fmla="*/ 11 w 5481"/>
                <a:gd name="connsiteY4" fmla="*/ 1829 h 2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1" h="2116">
                  <a:moveTo>
                    <a:pt x="11" y="1829"/>
                  </a:moveTo>
                  <a:cubicBezTo>
                    <a:pt x="-204" y="2474"/>
                    <a:pt x="2700" y="1936"/>
                    <a:pt x="4421" y="1183"/>
                  </a:cubicBezTo>
                  <a:cubicBezTo>
                    <a:pt x="4959" y="968"/>
                    <a:pt x="5282" y="753"/>
                    <a:pt x="5389" y="538"/>
                  </a:cubicBezTo>
                  <a:cubicBezTo>
                    <a:pt x="5497" y="323"/>
                    <a:pt x="5712" y="0"/>
                    <a:pt x="4636" y="0"/>
                  </a:cubicBezTo>
                  <a:cubicBezTo>
                    <a:pt x="2485" y="108"/>
                    <a:pt x="119" y="1291"/>
                    <a:pt x="11" y="18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0" name="任意多边形: 形状 2017">
              <a:extLst>
                <a:ext uri="{FF2B5EF4-FFF2-40B4-BE49-F238E27FC236}">
                  <a16:creationId xmlns:a16="http://schemas.microsoft.com/office/drawing/2014/main" xmlns="" id="{4C3CFDF6-9F48-4B20-B3B7-A87FE8C57D65}"/>
                </a:ext>
              </a:extLst>
            </p:cNvPr>
            <p:cNvSpPr/>
            <p:nvPr/>
          </p:nvSpPr>
          <p:spPr>
            <a:xfrm>
              <a:off x="429194" y="6732359"/>
              <a:ext cx="30382" cy="9043"/>
            </a:xfrm>
            <a:custGeom>
              <a:avLst/>
              <a:gdLst>
                <a:gd name="connsiteX0" fmla="*/ 5166 w 7190"/>
                <a:gd name="connsiteY0" fmla="*/ 1183 h 2140"/>
                <a:gd name="connsiteX1" fmla="*/ 7102 w 7190"/>
                <a:gd name="connsiteY1" fmla="*/ 323 h 2140"/>
                <a:gd name="connsiteX2" fmla="*/ 6564 w 7190"/>
                <a:gd name="connsiteY2" fmla="*/ 0 h 2140"/>
                <a:gd name="connsiteX3" fmla="*/ 3 w 7190"/>
                <a:gd name="connsiteY3" fmla="*/ 2044 h 2140"/>
                <a:gd name="connsiteX4" fmla="*/ 5166 w 7190"/>
                <a:gd name="connsiteY4" fmla="*/ 1183 h 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0" h="2140">
                  <a:moveTo>
                    <a:pt x="5166" y="1183"/>
                  </a:moveTo>
                  <a:cubicBezTo>
                    <a:pt x="6671" y="753"/>
                    <a:pt x="6994" y="430"/>
                    <a:pt x="7102" y="323"/>
                  </a:cubicBezTo>
                  <a:cubicBezTo>
                    <a:pt x="7424" y="0"/>
                    <a:pt x="6779" y="0"/>
                    <a:pt x="6564" y="0"/>
                  </a:cubicBezTo>
                  <a:cubicBezTo>
                    <a:pt x="4197" y="215"/>
                    <a:pt x="110" y="1721"/>
                    <a:pt x="3" y="2044"/>
                  </a:cubicBezTo>
                  <a:cubicBezTo>
                    <a:pt x="-105" y="2366"/>
                    <a:pt x="2907" y="1828"/>
                    <a:pt x="5166"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1" name="任意多边形: 形状 2018">
              <a:extLst>
                <a:ext uri="{FF2B5EF4-FFF2-40B4-BE49-F238E27FC236}">
                  <a16:creationId xmlns:a16="http://schemas.microsoft.com/office/drawing/2014/main" xmlns="" id="{93200C91-76C5-48E2-A495-0A27AAE28D75}"/>
                </a:ext>
              </a:extLst>
            </p:cNvPr>
            <p:cNvSpPr/>
            <p:nvPr/>
          </p:nvSpPr>
          <p:spPr>
            <a:xfrm>
              <a:off x="487380" y="6728383"/>
              <a:ext cx="37722" cy="9630"/>
            </a:xfrm>
            <a:custGeom>
              <a:avLst/>
              <a:gdLst>
                <a:gd name="connsiteX0" fmla="*/ 0 w 8927"/>
                <a:gd name="connsiteY0" fmla="*/ 2232 h 2279"/>
                <a:gd name="connsiteX1" fmla="*/ 0 w 8927"/>
                <a:gd name="connsiteY1" fmla="*/ 2232 h 2279"/>
                <a:gd name="connsiteX2" fmla="*/ 5916 w 8927"/>
                <a:gd name="connsiteY2" fmla="*/ 1264 h 2279"/>
                <a:gd name="connsiteX3" fmla="*/ 8927 w 8927"/>
                <a:gd name="connsiteY3" fmla="*/ 81 h 2279"/>
                <a:gd name="connsiteX4" fmla="*/ 8497 w 8927"/>
                <a:gd name="connsiteY4" fmla="*/ 81 h 2279"/>
                <a:gd name="connsiteX5" fmla="*/ 0 w 8927"/>
                <a:gd name="connsiteY5" fmla="*/ 2232 h 2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 h="2279">
                  <a:moveTo>
                    <a:pt x="0" y="2232"/>
                  </a:moveTo>
                  <a:cubicBezTo>
                    <a:pt x="0" y="2232"/>
                    <a:pt x="0" y="2339"/>
                    <a:pt x="0" y="2232"/>
                  </a:cubicBezTo>
                  <a:cubicBezTo>
                    <a:pt x="538" y="2339"/>
                    <a:pt x="3549" y="1802"/>
                    <a:pt x="5916" y="1264"/>
                  </a:cubicBezTo>
                  <a:cubicBezTo>
                    <a:pt x="7206" y="941"/>
                    <a:pt x="8820" y="403"/>
                    <a:pt x="8927" y="81"/>
                  </a:cubicBezTo>
                  <a:cubicBezTo>
                    <a:pt x="8820" y="-27"/>
                    <a:pt x="8820" y="-27"/>
                    <a:pt x="8497" y="81"/>
                  </a:cubicBezTo>
                  <a:cubicBezTo>
                    <a:pt x="6238" y="188"/>
                    <a:pt x="538" y="1802"/>
                    <a:pt x="0" y="22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2" name="任意多边形: 形状 2019">
              <a:extLst>
                <a:ext uri="{FF2B5EF4-FFF2-40B4-BE49-F238E27FC236}">
                  <a16:creationId xmlns:a16="http://schemas.microsoft.com/office/drawing/2014/main" xmlns="" id="{AA777442-FE14-4A03-979A-21FF114716F9}"/>
                </a:ext>
              </a:extLst>
            </p:cNvPr>
            <p:cNvSpPr/>
            <p:nvPr/>
          </p:nvSpPr>
          <p:spPr>
            <a:xfrm>
              <a:off x="543737" y="6724178"/>
              <a:ext cx="45903" cy="10450"/>
            </a:xfrm>
            <a:custGeom>
              <a:avLst/>
              <a:gdLst>
                <a:gd name="connsiteX0" fmla="*/ 0 w 10863"/>
                <a:gd name="connsiteY0" fmla="*/ 2474 h 2473"/>
                <a:gd name="connsiteX1" fmla="*/ 6668 w 10863"/>
                <a:gd name="connsiteY1" fmla="*/ 1291 h 2473"/>
                <a:gd name="connsiteX2" fmla="*/ 10863 w 10863"/>
                <a:gd name="connsiteY2" fmla="*/ 0 h 2473"/>
                <a:gd name="connsiteX3" fmla="*/ 10540 w 10863"/>
                <a:gd name="connsiteY3" fmla="*/ 0 h 2473"/>
                <a:gd name="connsiteX4" fmla="*/ 0 w 10863"/>
                <a:gd name="connsiteY4" fmla="*/ 2474 h 2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3" h="2473">
                  <a:moveTo>
                    <a:pt x="0" y="2474"/>
                  </a:moveTo>
                  <a:cubicBezTo>
                    <a:pt x="645" y="2474"/>
                    <a:pt x="3980" y="1936"/>
                    <a:pt x="6668" y="1291"/>
                  </a:cubicBezTo>
                  <a:cubicBezTo>
                    <a:pt x="7636" y="1075"/>
                    <a:pt x="10648" y="323"/>
                    <a:pt x="10863" y="0"/>
                  </a:cubicBezTo>
                  <a:cubicBezTo>
                    <a:pt x="10756" y="0"/>
                    <a:pt x="10648" y="0"/>
                    <a:pt x="10540" y="0"/>
                  </a:cubicBezTo>
                  <a:cubicBezTo>
                    <a:pt x="8820" y="215"/>
                    <a:pt x="108" y="2044"/>
                    <a:pt x="0"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3" name="任意多边形: 形状 2020">
              <a:extLst>
                <a:ext uri="{FF2B5EF4-FFF2-40B4-BE49-F238E27FC236}">
                  <a16:creationId xmlns:a16="http://schemas.microsoft.com/office/drawing/2014/main" xmlns="" id="{89CA1415-FFED-4EAA-AB93-F1CD4C0FDCDB}"/>
                </a:ext>
              </a:extLst>
            </p:cNvPr>
            <p:cNvSpPr/>
            <p:nvPr/>
          </p:nvSpPr>
          <p:spPr>
            <a:xfrm>
              <a:off x="596912" y="6719180"/>
              <a:ext cx="53175" cy="10906"/>
            </a:xfrm>
            <a:custGeom>
              <a:avLst/>
              <a:gdLst>
                <a:gd name="connsiteX0" fmla="*/ 12369 w 12584"/>
                <a:gd name="connsiteY0" fmla="*/ 0 h 2581"/>
                <a:gd name="connsiteX1" fmla="*/ 0 w 12584"/>
                <a:gd name="connsiteY1" fmla="*/ 2581 h 2581"/>
                <a:gd name="connsiteX2" fmla="*/ 7314 w 12584"/>
                <a:gd name="connsiteY2" fmla="*/ 1398 h 2581"/>
                <a:gd name="connsiteX3" fmla="*/ 12584 w 12584"/>
                <a:gd name="connsiteY3" fmla="*/ 107 h 2581"/>
                <a:gd name="connsiteX4" fmla="*/ 12369 w 12584"/>
                <a:gd name="connsiteY4" fmla="*/ 0 h 2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4" h="2581">
                  <a:moveTo>
                    <a:pt x="12369" y="0"/>
                  </a:moveTo>
                  <a:cubicBezTo>
                    <a:pt x="10433" y="215"/>
                    <a:pt x="215" y="2366"/>
                    <a:pt x="0" y="2581"/>
                  </a:cubicBezTo>
                  <a:cubicBezTo>
                    <a:pt x="430" y="2581"/>
                    <a:pt x="4087" y="2044"/>
                    <a:pt x="7314" y="1398"/>
                  </a:cubicBezTo>
                  <a:cubicBezTo>
                    <a:pt x="8497" y="1183"/>
                    <a:pt x="12154" y="430"/>
                    <a:pt x="12584" y="107"/>
                  </a:cubicBezTo>
                  <a:cubicBezTo>
                    <a:pt x="12584" y="0"/>
                    <a:pt x="12477" y="0"/>
                    <a:pt x="123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4" name="任意多边形: 形状 2021">
              <a:extLst>
                <a:ext uri="{FF2B5EF4-FFF2-40B4-BE49-F238E27FC236}">
                  <a16:creationId xmlns:a16="http://schemas.microsoft.com/office/drawing/2014/main" xmlns="" id="{D1EA8150-E112-40AE-900E-1E4D0BE21CBC}"/>
                </a:ext>
              </a:extLst>
            </p:cNvPr>
            <p:cNvSpPr/>
            <p:nvPr/>
          </p:nvSpPr>
          <p:spPr>
            <a:xfrm>
              <a:off x="645540" y="6713724"/>
              <a:ext cx="59991" cy="11815"/>
            </a:xfrm>
            <a:custGeom>
              <a:avLst/>
              <a:gdLst>
                <a:gd name="connsiteX0" fmla="*/ 14090 w 14197"/>
                <a:gd name="connsiteY0" fmla="*/ 0 h 2796"/>
                <a:gd name="connsiteX1" fmla="*/ 0 w 14197"/>
                <a:gd name="connsiteY1" fmla="*/ 2796 h 2796"/>
                <a:gd name="connsiteX2" fmla="*/ 7852 w 14197"/>
                <a:gd name="connsiteY2" fmla="*/ 1506 h 2796"/>
                <a:gd name="connsiteX3" fmla="*/ 14197 w 14197"/>
                <a:gd name="connsiteY3" fmla="*/ 107 h 2796"/>
                <a:gd name="connsiteX4" fmla="*/ 14090 w 14197"/>
                <a:gd name="connsiteY4" fmla="*/ 0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7" h="2796">
                  <a:moveTo>
                    <a:pt x="14090" y="0"/>
                  </a:moveTo>
                  <a:cubicBezTo>
                    <a:pt x="13337" y="107"/>
                    <a:pt x="430" y="2581"/>
                    <a:pt x="0" y="2796"/>
                  </a:cubicBezTo>
                  <a:cubicBezTo>
                    <a:pt x="645" y="2689"/>
                    <a:pt x="4302" y="2151"/>
                    <a:pt x="7852" y="1506"/>
                  </a:cubicBezTo>
                  <a:cubicBezTo>
                    <a:pt x="7959" y="1506"/>
                    <a:pt x="13982" y="323"/>
                    <a:pt x="14197" y="107"/>
                  </a:cubicBezTo>
                  <a:cubicBezTo>
                    <a:pt x="14197" y="0"/>
                    <a:pt x="14090" y="0"/>
                    <a:pt x="1409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5" name="任意多边形: 形状 2022">
              <a:extLst>
                <a:ext uri="{FF2B5EF4-FFF2-40B4-BE49-F238E27FC236}">
                  <a16:creationId xmlns:a16="http://schemas.microsoft.com/office/drawing/2014/main" xmlns="" id="{3289D6C7-BC99-42E8-A713-336747DE05AE}"/>
                </a:ext>
              </a:extLst>
            </p:cNvPr>
            <p:cNvSpPr/>
            <p:nvPr/>
          </p:nvSpPr>
          <p:spPr>
            <a:xfrm>
              <a:off x="697354" y="6707817"/>
              <a:ext cx="58174" cy="10906"/>
            </a:xfrm>
            <a:custGeom>
              <a:avLst/>
              <a:gdLst>
                <a:gd name="connsiteX0" fmla="*/ 0 w 13767"/>
                <a:gd name="connsiteY0" fmla="*/ 2581 h 2581"/>
                <a:gd name="connsiteX1" fmla="*/ 5378 w 13767"/>
                <a:gd name="connsiteY1" fmla="*/ 1721 h 2581"/>
                <a:gd name="connsiteX2" fmla="*/ 6453 w 13767"/>
                <a:gd name="connsiteY2" fmla="*/ 1506 h 2581"/>
                <a:gd name="connsiteX3" fmla="*/ 13767 w 13767"/>
                <a:gd name="connsiteY3" fmla="*/ 0 h 2581"/>
                <a:gd name="connsiteX4" fmla="*/ 13660 w 13767"/>
                <a:gd name="connsiteY4" fmla="*/ 0 h 2581"/>
                <a:gd name="connsiteX5" fmla="*/ 0 w 13767"/>
                <a:gd name="connsiteY5" fmla="*/ 2581 h 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7" h="2581">
                  <a:moveTo>
                    <a:pt x="0" y="2581"/>
                  </a:moveTo>
                  <a:lnTo>
                    <a:pt x="5378" y="1721"/>
                  </a:lnTo>
                  <a:cubicBezTo>
                    <a:pt x="5700" y="1613"/>
                    <a:pt x="6131" y="1613"/>
                    <a:pt x="6453" y="1506"/>
                  </a:cubicBezTo>
                  <a:cubicBezTo>
                    <a:pt x="9142" y="968"/>
                    <a:pt x="13229" y="215"/>
                    <a:pt x="13767" y="0"/>
                  </a:cubicBezTo>
                  <a:cubicBezTo>
                    <a:pt x="13767" y="0"/>
                    <a:pt x="13660" y="0"/>
                    <a:pt x="13660" y="0"/>
                  </a:cubicBezTo>
                  <a:cubicBezTo>
                    <a:pt x="9035" y="753"/>
                    <a:pt x="4517" y="1828"/>
                    <a:pt x="0"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0" name="任意多边形: 形状 2027">
              <a:extLst>
                <a:ext uri="{FF2B5EF4-FFF2-40B4-BE49-F238E27FC236}">
                  <a16:creationId xmlns:a16="http://schemas.microsoft.com/office/drawing/2014/main" xmlns="" id="{B0D616B9-E0C4-4C39-9C79-9BFB0E983F12}"/>
                </a:ext>
              </a:extLst>
            </p:cNvPr>
            <p:cNvSpPr/>
            <p:nvPr/>
          </p:nvSpPr>
          <p:spPr>
            <a:xfrm>
              <a:off x="86066" y="6752355"/>
              <a:ext cx="34992" cy="3237"/>
            </a:xfrm>
            <a:custGeom>
              <a:avLst/>
              <a:gdLst>
                <a:gd name="connsiteX0" fmla="*/ 215 w 8281"/>
                <a:gd name="connsiteY0" fmla="*/ 0 h 766"/>
                <a:gd name="connsiteX1" fmla="*/ 0 w 8281"/>
                <a:gd name="connsiteY1" fmla="*/ 0 h 766"/>
                <a:gd name="connsiteX2" fmla="*/ 8282 w 8281"/>
                <a:gd name="connsiteY2" fmla="*/ 753 h 766"/>
                <a:gd name="connsiteX3" fmla="*/ 5916 w 8281"/>
                <a:gd name="connsiteY3" fmla="*/ 538 h 766"/>
                <a:gd name="connsiteX4" fmla="*/ 215 w 8281"/>
                <a:gd name="connsiteY4" fmla="*/ 0 h 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1" h="766">
                  <a:moveTo>
                    <a:pt x="215" y="0"/>
                  </a:moveTo>
                  <a:cubicBezTo>
                    <a:pt x="107" y="0"/>
                    <a:pt x="0" y="0"/>
                    <a:pt x="0" y="0"/>
                  </a:cubicBezTo>
                  <a:cubicBezTo>
                    <a:pt x="645" y="323"/>
                    <a:pt x="7852" y="860"/>
                    <a:pt x="8282" y="753"/>
                  </a:cubicBezTo>
                  <a:cubicBezTo>
                    <a:pt x="7529" y="645"/>
                    <a:pt x="6668" y="538"/>
                    <a:pt x="5916" y="538"/>
                  </a:cubicBezTo>
                  <a:cubicBezTo>
                    <a:pt x="4087" y="323"/>
                    <a:pt x="2151" y="107"/>
                    <a:pt x="2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1" name="任意多边形: 形状 2028">
              <a:extLst>
                <a:ext uri="{FF2B5EF4-FFF2-40B4-BE49-F238E27FC236}">
                  <a16:creationId xmlns:a16="http://schemas.microsoft.com/office/drawing/2014/main" xmlns="" id="{AB2CB87E-6ED9-409E-B398-90AAC896CC9A}"/>
                </a:ext>
              </a:extLst>
            </p:cNvPr>
            <p:cNvSpPr/>
            <p:nvPr/>
          </p:nvSpPr>
          <p:spPr>
            <a:xfrm>
              <a:off x="133786" y="6752811"/>
              <a:ext cx="27268" cy="3389"/>
            </a:xfrm>
            <a:custGeom>
              <a:avLst/>
              <a:gdLst>
                <a:gd name="connsiteX0" fmla="*/ 4840 w 6453"/>
                <a:gd name="connsiteY0" fmla="*/ 538 h 802"/>
                <a:gd name="connsiteX1" fmla="*/ 323 w 6453"/>
                <a:gd name="connsiteY1" fmla="*/ 0 h 802"/>
                <a:gd name="connsiteX2" fmla="*/ 0 w 6453"/>
                <a:gd name="connsiteY2" fmla="*/ 108 h 802"/>
                <a:gd name="connsiteX3" fmla="*/ 6453 w 6453"/>
                <a:gd name="connsiteY3" fmla="*/ 753 h 802"/>
                <a:gd name="connsiteX4" fmla="*/ 4840 w 6453"/>
                <a:gd name="connsiteY4" fmla="*/ 538 h 802"/>
                <a:gd name="connsiteX5" fmla="*/ 4840 w 6453"/>
                <a:gd name="connsiteY5" fmla="*/ 538 h 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3" h="802">
                  <a:moveTo>
                    <a:pt x="4840" y="538"/>
                  </a:moveTo>
                  <a:cubicBezTo>
                    <a:pt x="2259" y="215"/>
                    <a:pt x="1076" y="0"/>
                    <a:pt x="323" y="0"/>
                  </a:cubicBezTo>
                  <a:cubicBezTo>
                    <a:pt x="215" y="0"/>
                    <a:pt x="108" y="0"/>
                    <a:pt x="0" y="108"/>
                  </a:cubicBezTo>
                  <a:cubicBezTo>
                    <a:pt x="323" y="430"/>
                    <a:pt x="5916" y="968"/>
                    <a:pt x="6453" y="753"/>
                  </a:cubicBezTo>
                  <a:cubicBezTo>
                    <a:pt x="5808" y="645"/>
                    <a:pt x="5378" y="645"/>
                    <a:pt x="4840" y="538"/>
                  </a:cubicBezTo>
                  <a:lnTo>
                    <a:pt x="4840" y="53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942" name="任意多边形: 形状 2029">
              <a:extLst>
                <a:ext uri="{FF2B5EF4-FFF2-40B4-BE49-F238E27FC236}">
                  <a16:creationId xmlns:a16="http://schemas.microsoft.com/office/drawing/2014/main" xmlns="" id="{089FB11F-9BA9-4E86-9975-BFC8F5A0A766}"/>
                </a:ext>
              </a:extLst>
            </p:cNvPr>
            <p:cNvSpPr/>
            <p:nvPr/>
          </p:nvSpPr>
          <p:spPr>
            <a:xfrm>
              <a:off x="181928" y="6753263"/>
              <a:ext cx="19573" cy="3423"/>
            </a:xfrm>
            <a:custGeom>
              <a:avLst/>
              <a:gdLst>
                <a:gd name="connsiteX0" fmla="*/ 546 w 4632"/>
                <a:gd name="connsiteY0" fmla="*/ 0 h 810"/>
                <a:gd name="connsiteX1" fmla="*/ 8 w 4632"/>
                <a:gd name="connsiteY1" fmla="*/ 107 h 810"/>
                <a:gd name="connsiteX2" fmla="*/ 4633 w 4632"/>
                <a:gd name="connsiteY2" fmla="*/ 753 h 810"/>
                <a:gd name="connsiteX3" fmla="*/ 4633 w 4632"/>
                <a:gd name="connsiteY3" fmla="*/ 753 h 810"/>
                <a:gd name="connsiteX4" fmla="*/ 3988 w 4632"/>
                <a:gd name="connsiteY4" fmla="*/ 538 h 810"/>
                <a:gd name="connsiteX5" fmla="*/ 546 w 4632"/>
                <a:gd name="connsiteY5" fmla="*/ 0 h 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2" h="810">
                  <a:moveTo>
                    <a:pt x="546" y="0"/>
                  </a:moveTo>
                  <a:cubicBezTo>
                    <a:pt x="331" y="0"/>
                    <a:pt x="8" y="0"/>
                    <a:pt x="8" y="107"/>
                  </a:cubicBezTo>
                  <a:cubicBezTo>
                    <a:pt x="-207" y="538"/>
                    <a:pt x="3988" y="968"/>
                    <a:pt x="4633" y="753"/>
                  </a:cubicBezTo>
                  <a:lnTo>
                    <a:pt x="4633" y="753"/>
                  </a:lnTo>
                  <a:cubicBezTo>
                    <a:pt x="4418" y="538"/>
                    <a:pt x="4203" y="645"/>
                    <a:pt x="3988" y="538"/>
                  </a:cubicBezTo>
                  <a:cubicBezTo>
                    <a:pt x="3557" y="323"/>
                    <a:pt x="1836" y="0"/>
                    <a:pt x="54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3" name="任意多边形: 形状 2030">
              <a:extLst>
                <a:ext uri="{FF2B5EF4-FFF2-40B4-BE49-F238E27FC236}">
                  <a16:creationId xmlns:a16="http://schemas.microsoft.com/office/drawing/2014/main" xmlns="" id="{826F1A0E-773D-4D31-9F86-B2B99B706358}"/>
                </a:ext>
              </a:extLst>
            </p:cNvPr>
            <p:cNvSpPr/>
            <p:nvPr/>
          </p:nvSpPr>
          <p:spPr>
            <a:xfrm>
              <a:off x="230451" y="6752811"/>
              <a:ext cx="13361" cy="3271"/>
            </a:xfrm>
            <a:custGeom>
              <a:avLst/>
              <a:gdLst>
                <a:gd name="connsiteX0" fmla="*/ 895 w 3162"/>
                <a:gd name="connsiteY0" fmla="*/ 0 h 774"/>
                <a:gd name="connsiteX1" fmla="*/ 34 w 3162"/>
                <a:gd name="connsiteY1" fmla="*/ 215 h 774"/>
                <a:gd name="connsiteX2" fmla="*/ 2723 w 3162"/>
                <a:gd name="connsiteY2" fmla="*/ 753 h 774"/>
                <a:gd name="connsiteX3" fmla="*/ 3153 w 3162"/>
                <a:gd name="connsiteY3" fmla="*/ 430 h 774"/>
                <a:gd name="connsiteX4" fmla="*/ 895 w 3162"/>
                <a:gd name="connsiteY4" fmla="*/ 0 h 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2" h="774">
                  <a:moveTo>
                    <a:pt x="895" y="0"/>
                  </a:moveTo>
                  <a:cubicBezTo>
                    <a:pt x="357" y="0"/>
                    <a:pt x="34" y="108"/>
                    <a:pt x="34" y="215"/>
                  </a:cubicBezTo>
                  <a:cubicBezTo>
                    <a:pt x="-288" y="538"/>
                    <a:pt x="1755" y="860"/>
                    <a:pt x="2723" y="753"/>
                  </a:cubicBezTo>
                  <a:cubicBezTo>
                    <a:pt x="3261" y="753"/>
                    <a:pt x="3153" y="538"/>
                    <a:pt x="3153" y="430"/>
                  </a:cubicBezTo>
                  <a:cubicBezTo>
                    <a:pt x="2938" y="323"/>
                    <a:pt x="2078" y="0"/>
                    <a:pt x="89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4" name="任意多边形: 形状 2031">
              <a:extLst>
                <a:ext uri="{FF2B5EF4-FFF2-40B4-BE49-F238E27FC236}">
                  <a16:creationId xmlns:a16="http://schemas.microsoft.com/office/drawing/2014/main" xmlns="" id="{DE4A7A9A-4FAB-4273-B69F-0A69F243B296}"/>
                </a:ext>
              </a:extLst>
            </p:cNvPr>
            <p:cNvSpPr/>
            <p:nvPr/>
          </p:nvSpPr>
          <p:spPr>
            <a:xfrm>
              <a:off x="276937" y="6751903"/>
              <a:ext cx="12601" cy="3427"/>
            </a:xfrm>
            <a:custGeom>
              <a:avLst/>
              <a:gdLst>
                <a:gd name="connsiteX0" fmla="*/ 1832 w 2982"/>
                <a:gd name="connsiteY0" fmla="*/ 0 h 811"/>
                <a:gd name="connsiteX1" fmla="*/ 4 w 2982"/>
                <a:gd name="connsiteY1" fmla="*/ 538 h 811"/>
                <a:gd name="connsiteX2" fmla="*/ 2800 w 2982"/>
                <a:gd name="connsiteY2" fmla="*/ 430 h 811"/>
                <a:gd name="connsiteX3" fmla="*/ 2800 w 2982"/>
                <a:gd name="connsiteY3" fmla="*/ 430 h 811"/>
                <a:gd name="connsiteX4" fmla="*/ 2908 w 2982"/>
                <a:gd name="connsiteY4" fmla="*/ 323 h 811"/>
                <a:gd name="connsiteX5" fmla="*/ 1832 w 2982"/>
                <a:gd name="connsiteY5" fmla="*/ 0 h 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 h="811">
                  <a:moveTo>
                    <a:pt x="1832" y="0"/>
                  </a:moveTo>
                  <a:cubicBezTo>
                    <a:pt x="757" y="0"/>
                    <a:pt x="111" y="323"/>
                    <a:pt x="4" y="538"/>
                  </a:cubicBezTo>
                  <a:cubicBezTo>
                    <a:pt x="-104" y="968"/>
                    <a:pt x="2155" y="860"/>
                    <a:pt x="2800" y="430"/>
                  </a:cubicBezTo>
                  <a:lnTo>
                    <a:pt x="2800" y="430"/>
                  </a:lnTo>
                  <a:cubicBezTo>
                    <a:pt x="2800" y="430"/>
                    <a:pt x="2908" y="323"/>
                    <a:pt x="2908" y="323"/>
                  </a:cubicBezTo>
                  <a:cubicBezTo>
                    <a:pt x="3123" y="215"/>
                    <a:pt x="2908" y="0"/>
                    <a:pt x="18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5" name="任意多边形: 形状 2032">
              <a:extLst>
                <a:ext uri="{FF2B5EF4-FFF2-40B4-BE49-F238E27FC236}">
                  <a16:creationId xmlns:a16="http://schemas.microsoft.com/office/drawing/2014/main" xmlns="" id="{14E41A03-D567-44B4-A274-AA0DD9E654FC}"/>
                </a:ext>
              </a:extLst>
            </p:cNvPr>
            <p:cNvSpPr/>
            <p:nvPr/>
          </p:nvSpPr>
          <p:spPr>
            <a:xfrm>
              <a:off x="321035" y="6750081"/>
              <a:ext cx="17486" cy="3757"/>
            </a:xfrm>
            <a:custGeom>
              <a:avLst/>
              <a:gdLst>
                <a:gd name="connsiteX0" fmla="*/ 0 w 4138"/>
                <a:gd name="connsiteY0" fmla="*/ 860 h 889"/>
                <a:gd name="connsiteX1" fmla="*/ 3227 w 4138"/>
                <a:gd name="connsiteY1" fmla="*/ 538 h 889"/>
                <a:gd name="connsiteX2" fmla="*/ 4087 w 4138"/>
                <a:gd name="connsiteY2" fmla="*/ 215 h 889"/>
                <a:gd name="connsiteX3" fmla="*/ 3442 w 4138"/>
                <a:gd name="connsiteY3" fmla="*/ 0 h 889"/>
                <a:gd name="connsiteX4" fmla="*/ 0 w 4138"/>
                <a:gd name="connsiteY4" fmla="*/ 860 h 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 h="889">
                  <a:moveTo>
                    <a:pt x="0" y="860"/>
                  </a:moveTo>
                  <a:cubicBezTo>
                    <a:pt x="215" y="968"/>
                    <a:pt x="2151" y="753"/>
                    <a:pt x="3227" y="538"/>
                  </a:cubicBezTo>
                  <a:cubicBezTo>
                    <a:pt x="3872" y="430"/>
                    <a:pt x="3980" y="215"/>
                    <a:pt x="4087" y="215"/>
                  </a:cubicBezTo>
                  <a:cubicBezTo>
                    <a:pt x="4195" y="108"/>
                    <a:pt x="4195" y="0"/>
                    <a:pt x="3442" y="0"/>
                  </a:cubicBezTo>
                  <a:cubicBezTo>
                    <a:pt x="2044" y="108"/>
                    <a:pt x="0" y="645"/>
                    <a:pt x="0" y="8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6" name="任意多边形: 形状 2033">
              <a:extLst>
                <a:ext uri="{FF2B5EF4-FFF2-40B4-BE49-F238E27FC236}">
                  <a16:creationId xmlns:a16="http://schemas.microsoft.com/office/drawing/2014/main" xmlns="" id="{2E7E33C1-EC2D-48FF-9A1D-7FA15D7C3E47}"/>
                </a:ext>
              </a:extLst>
            </p:cNvPr>
            <p:cNvSpPr/>
            <p:nvPr/>
          </p:nvSpPr>
          <p:spPr>
            <a:xfrm>
              <a:off x="362852" y="6748062"/>
              <a:ext cx="24542" cy="4289"/>
            </a:xfrm>
            <a:custGeom>
              <a:avLst/>
              <a:gdLst>
                <a:gd name="connsiteX0" fmla="*/ 0 w 5808"/>
                <a:gd name="connsiteY0" fmla="*/ 1016 h 1015"/>
                <a:gd name="connsiteX1" fmla="*/ 3980 w 5808"/>
                <a:gd name="connsiteY1" fmla="*/ 586 h 1015"/>
                <a:gd name="connsiteX2" fmla="*/ 5808 w 5808"/>
                <a:gd name="connsiteY2" fmla="*/ 48 h 1015"/>
                <a:gd name="connsiteX3" fmla="*/ 5378 w 5808"/>
                <a:gd name="connsiteY3" fmla="*/ 48 h 1015"/>
                <a:gd name="connsiteX4" fmla="*/ 0 w 5808"/>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8" h="1015">
                  <a:moveTo>
                    <a:pt x="0" y="1016"/>
                  </a:moveTo>
                  <a:cubicBezTo>
                    <a:pt x="215" y="1016"/>
                    <a:pt x="2366" y="908"/>
                    <a:pt x="3980" y="586"/>
                  </a:cubicBezTo>
                  <a:cubicBezTo>
                    <a:pt x="4732" y="478"/>
                    <a:pt x="5700" y="263"/>
                    <a:pt x="5808" y="48"/>
                  </a:cubicBezTo>
                  <a:cubicBezTo>
                    <a:pt x="5700" y="-60"/>
                    <a:pt x="5485" y="48"/>
                    <a:pt x="5378" y="48"/>
                  </a:cubicBezTo>
                  <a:cubicBezTo>
                    <a:pt x="4087" y="155"/>
                    <a:pt x="215" y="908"/>
                    <a:pt x="0" y="10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7" name="任意多边形: 形状 2034">
              <a:extLst>
                <a:ext uri="{FF2B5EF4-FFF2-40B4-BE49-F238E27FC236}">
                  <a16:creationId xmlns:a16="http://schemas.microsoft.com/office/drawing/2014/main" xmlns="" id="{61DEA8CA-65B1-4319-9C1D-4C251AA84743}"/>
                </a:ext>
              </a:extLst>
            </p:cNvPr>
            <p:cNvSpPr/>
            <p:nvPr/>
          </p:nvSpPr>
          <p:spPr>
            <a:xfrm>
              <a:off x="404208" y="6745991"/>
              <a:ext cx="33175" cy="4543"/>
            </a:xfrm>
            <a:custGeom>
              <a:avLst/>
              <a:gdLst>
                <a:gd name="connsiteX0" fmla="*/ 0 w 7851"/>
                <a:gd name="connsiteY0" fmla="*/ 1076 h 1075"/>
                <a:gd name="connsiteX1" fmla="*/ 4840 w 7851"/>
                <a:gd name="connsiteY1" fmla="*/ 538 h 1075"/>
                <a:gd name="connsiteX2" fmla="*/ 7852 w 7851"/>
                <a:gd name="connsiteY2" fmla="*/ 0 h 1075"/>
                <a:gd name="connsiteX3" fmla="*/ 7529 w 7851"/>
                <a:gd name="connsiteY3" fmla="*/ 0 h 1075"/>
                <a:gd name="connsiteX4" fmla="*/ 0 w 7851"/>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1" h="1075">
                  <a:moveTo>
                    <a:pt x="0" y="1076"/>
                  </a:moveTo>
                  <a:cubicBezTo>
                    <a:pt x="430" y="1076"/>
                    <a:pt x="2796" y="860"/>
                    <a:pt x="4840" y="538"/>
                  </a:cubicBezTo>
                  <a:cubicBezTo>
                    <a:pt x="5700" y="430"/>
                    <a:pt x="7636" y="107"/>
                    <a:pt x="7852" y="0"/>
                  </a:cubicBezTo>
                  <a:cubicBezTo>
                    <a:pt x="7744" y="0"/>
                    <a:pt x="7636" y="0"/>
                    <a:pt x="7529" y="0"/>
                  </a:cubicBezTo>
                  <a:cubicBezTo>
                    <a:pt x="6561" y="0"/>
                    <a:pt x="323" y="968"/>
                    <a:pt x="0"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8" name="任意多边形: 形状 2035">
              <a:extLst>
                <a:ext uri="{FF2B5EF4-FFF2-40B4-BE49-F238E27FC236}">
                  <a16:creationId xmlns:a16="http://schemas.microsoft.com/office/drawing/2014/main" xmlns="" id="{CF7303DB-7D90-43A9-863F-6A79D279DBA4}"/>
                </a:ext>
              </a:extLst>
            </p:cNvPr>
            <p:cNvSpPr/>
            <p:nvPr/>
          </p:nvSpPr>
          <p:spPr>
            <a:xfrm>
              <a:off x="444203" y="6742813"/>
              <a:ext cx="41356" cy="4999"/>
            </a:xfrm>
            <a:custGeom>
              <a:avLst/>
              <a:gdLst>
                <a:gd name="connsiteX0" fmla="*/ 9572 w 9787"/>
                <a:gd name="connsiteY0" fmla="*/ 0 h 1183"/>
                <a:gd name="connsiteX1" fmla="*/ 0 w 9787"/>
                <a:gd name="connsiteY1" fmla="*/ 1183 h 1183"/>
                <a:gd name="connsiteX2" fmla="*/ 5700 w 9787"/>
                <a:gd name="connsiteY2" fmla="*/ 645 h 1183"/>
                <a:gd name="connsiteX3" fmla="*/ 9788 w 9787"/>
                <a:gd name="connsiteY3" fmla="*/ 0 h 1183"/>
                <a:gd name="connsiteX4" fmla="*/ 9572 w 9787"/>
                <a:gd name="connsiteY4" fmla="*/ 0 h 1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7" h="1183">
                  <a:moveTo>
                    <a:pt x="9572" y="0"/>
                  </a:moveTo>
                  <a:cubicBezTo>
                    <a:pt x="8820" y="107"/>
                    <a:pt x="323" y="1183"/>
                    <a:pt x="0" y="1183"/>
                  </a:cubicBezTo>
                  <a:cubicBezTo>
                    <a:pt x="538" y="1183"/>
                    <a:pt x="3119" y="968"/>
                    <a:pt x="5700" y="645"/>
                  </a:cubicBezTo>
                  <a:cubicBezTo>
                    <a:pt x="5808" y="645"/>
                    <a:pt x="9465" y="215"/>
                    <a:pt x="9788" y="0"/>
                  </a:cubicBezTo>
                  <a:cubicBezTo>
                    <a:pt x="9680" y="0"/>
                    <a:pt x="9572" y="0"/>
                    <a:pt x="957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9" name="任意多边形: 形状 2036">
              <a:extLst>
                <a:ext uri="{FF2B5EF4-FFF2-40B4-BE49-F238E27FC236}">
                  <a16:creationId xmlns:a16="http://schemas.microsoft.com/office/drawing/2014/main" xmlns="" id="{8AF79233-5EF8-405B-8871-31DAC355EC50}"/>
                </a:ext>
              </a:extLst>
            </p:cNvPr>
            <p:cNvSpPr/>
            <p:nvPr/>
          </p:nvSpPr>
          <p:spPr>
            <a:xfrm>
              <a:off x="482381" y="6739175"/>
              <a:ext cx="49537" cy="5907"/>
            </a:xfrm>
            <a:custGeom>
              <a:avLst/>
              <a:gdLst>
                <a:gd name="connsiteX0" fmla="*/ 0 w 11723"/>
                <a:gd name="connsiteY0" fmla="*/ 1398 h 1398"/>
                <a:gd name="connsiteX1" fmla="*/ 0 w 11723"/>
                <a:gd name="connsiteY1" fmla="*/ 1398 h 1398"/>
                <a:gd name="connsiteX2" fmla="*/ 1398 w 11723"/>
                <a:gd name="connsiteY2" fmla="*/ 1291 h 1398"/>
                <a:gd name="connsiteX3" fmla="*/ 6561 w 11723"/>
                <a:gd name="connsiteY3" fmla="*/ 753 h 1398"/>
                <a:gd name="connsiteX4" fmla="*/ 11724 w 11723"/>
                <a:gd name="connsiteY4" fmla="*/ 0 h 1398"/>
                <a:gd name="connsiteX5" fmla="*/ 11616 w 11723"/>
                <a:gd name="connsiteY5" fmla="*/ 0 h 1398"/>
                <a:gd name="connsiteX6" fmla="*/ 0 w 11723"/>
                <a:gd name="connsiteY6" fmla="*/ 139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23" h="1398">
                  <a:moveTo>
                    <a:pt x="0" y="1398"/>
                  </a:moveTo>
                  <a:cubicBezTo>
                    <a:pt x="0" y="1398"/>
                    <a:pt x="0" y="1398"/>
                    <a:pt x="0" y="1398"/>
                  </a:cubicBezTo>
                  <a:lnTo>
                    <a:pt x="1398" y="1291"/>
                  </a:lnTo>
                  <a:cubicBezTo>
                    <a:pt x="3119" y="1183"/>
                    <a:pt x="4840" y="968"/>
                    <a:pt x="6561" y="753"/>
                  </a:cubicBezTo>
                  <a:cubicBezTo>
                    <a:pt x="6561" y="753"/>
                    <a:pt x="11293" y="215"/>
                    <a:pt x="11724" y="0"/>
                  </a:cubicBezTo>
                  <a:cubicBezTo>
                    <a:pt x="11724" y="0"/>
                    <a:pt x="11616" y="0"/>
                    <a:pt x="11616" y="0"/>
                  </a:cubicBezTo>
                  <a:cubicBezTo>
                    <a:pt x="7744" y="430"/>
                    <a:pt x="3872" y="968"/>
                    <a:pt x="0"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50" name="任意多边形: 形状 2037">
              <a:extLst>
                <a:ext uri="{FF2B5EF4-FFF2-40B4-BE49-F238E27FC236}">
                  <a16:creationId xmlns:a16="http://schemas.microsoft.com/office/drawing/2014/main" xmlns="" id="{BEA988FD-B9C0-4D41-A67E-F83674445338}"/>
                </a:ext>
              </a:extLst>
            </p:cNvPr>
            <p:cNvSpPr/>
            <p:nvPr/>
          </p:nvSpPr>
          <p:spPr>
            <a:xfrm>
              <a:off x="559190" y="6735085"/>
              <a:ext cx="16362" cy="2269"/>
            </a:xfrm>
            <a:custGeom>
              <a:avLst/>
              <a:gdLst>
                <a:gd name="connsiteX0" fmla="*/ 0 w 3872"/>
                <a:gd name="connsiteY0" fmla="*/ 538 h 537"/>
                <a:gd name="connsiteX1" fmla="*/ 3549 w 3872"/>
                <a:gd name="connsiteY1" fmla="*/ 108 h 537"/>
                <a:gd name="connsiteX2" fmla="*/ 3872 w 3872"/>
                <a:gd name="connsiteY2" fmla="*/ 0 h 537"/>
                <a:gd name="connsiteX3" fmla="*/ 3764 w 3872"/>
                <a:gd name="connsiteY3" fmla="*/ 0 h 537"/>
                <a:gd name="connsiteX4" fmla="*/ 0 w 3872"/>
                <a:gd name="connsiteY4" fmla="*/ 538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2" h="537">
                  <a:moveTo>
                    <a:pt x="0" y="538"/>
                  </a:moveTo>
                  <a:lnTo>
                    <a:pt x="3549" y="108"/>
                  </a:lnTo>
                  <a:cubicBezTo>
                    <a:pt x="3657" y="108"/>
                    <a:pt x="3764" y="108"/>
                    <a:pt x="3872" y="0"/>
                  </a:cubicBezTo>
                  <a:cubicBezTo>
                    <a:pt x="3872" y="0"/>
                    <a:pt x="3764" y="0"/>
                    <a:pt x="3764" y="0"/>
                  </a:cubicBezTo>
                  <a:cubicBezTo>
                    <a:pt x="2474" y="215"/>
                    <a:pt x="1291" y="430"/>
                    <a:pt x="0" y="538"/>
                  </a:cubicBezTo>
                  <a:close/>
                </a:path>
              </a:pathLst>
            </a:custGeom>
            <a:grpFill/>
            <a:ln w="10707" cap="flat">
              <a:noFill/>
              <a:prstDash val="solid"/>
              <a:miter/>
            </a:ln>
          </p:spPr>
          <p:txBody>
            <a:bodyPr rtlCol="0" anchor="ctr"/>
            <a:lstStyle/>
            <a:p>
              <a:endParaRPr lang="zh-CN" altLang="en-US">
                <a:solidFill>
                  <a:prstClr val="black"/>
                </a:solidFill>
              </a:endParaRPr>
            </a:p>
          </p:txBody>
        </p:sp>
      </p:grpSp>
      <p:sp>
        <p:nvSpPr>
          <p:cNvPr id="195" name="文本框 194">
            <a:hlinkClick r:id="rId3" action="ppaction://hlinksldjump"/>
          </p:cNvPr>
          <p:cNvSpPr txBox="1"/>
          <p:nvPr/>
        </p:nvSpPr>
        <p:spPr>
          <a:xfrm>
            <a:off x="4780085" y="3094315"/>
            <a:ext cx="2037737" cy="646331"/>
          </a:xfrm>
          <a:prstGeom prst="rect">
            <a:avLst/>
          </a:prstGeom>
          <a:noFill/>
        </p:spPr>
        <p:txBody>
          <a:bodyPr wrap="none" rtlCol="0">
            <a:spAutoFit/>
          </a:bodyPr>
          <a:lstStyle/>
          <a:p>
            <a:pPr algn="ctr"/>
            <a:r>
              <a:rPr lang="zh-CN" altLang="en-US" sz="3600" b="1" dirty="0" smtClean="0">
                <a:solidFill>
                  <a:prstClr val="black"/>
                </a:solidFill>
                <a:latin typeface="字体圈欣意冠黑体" panose="00000500000000000000" pitchFamily="2" charset="-122"/>
                <a:ea typeface="字体圈欣意冠黑体" panose="00000500000000000000" pitchFamily="2" charset="-122"/>
              </a:rPr>
              <a:t>费用定额</a:t>
            </a:r>
            <a:endParaRPr lang="zh-CN" altLang="en-US" sz="3600" b="1" dirty="0">
              <a:solidFill>
                <a:prstClr val="black"/>
              </a:solidFill>
              <a:latin typeface="字体圈欣意冠黑体" panose="00000500000000000000" pitchFamily="2" charset="-122"/>
              <a:ea typeface="字体圈欣意冠黑体" panose="00000500000000000000" pitchFamily="2" charset="-122"/>
            </a:endParaRPr>
          </a:p>
        </p:txBody>
      </p:sp>
      <p:sp>
        <p:nvSpPr>
          <p:cNvPr id="1037" name="文本框 1036"/>
          <p:cNvSpPr txBox="1"/>
          <p:nvPr/>
        </p:nvSpPr>
        <p:spPr>
          <a:xfrm>
            <a:off x="5448455" y="1727195"/>
            <a:ext cx="702436" cy="1323439"/>
          </a:xfrm>
          <a:prstGeom prst="rect">
            <a:avLst/>
          </a:prstGeom>
          <a:noFill/>
        </p:spPr>
        <p:txBody>
          <a:bodyPr wrap="none" rtlCol="0">
            <a:spAutoFit/>
          </a:bodyPr>
          <a:lstStyle/>
          <a:p>
            <a:r>
              <a:rPr lang="en-US" altLang="zh-CN" sz="8000" b="1" dirty="0" smtClean="0">
                <a:solidFill>
                  <a:prstClr val="black"/>
                </a:solidFill>
                <a:latin typeface="字体圈欣意冠黑体" panose="00000500000000000000" pitchFamily="2" charset="-122"/>
                <a:ea typeface="字体圈欣意冠黑体" panose="00000500000000000000" pitchFamily="2" charset="-122"/>
              </a:rPr>
              <a:t>5</a:t>
            </a:r>
            <a:endParaRPr lang="zh-CN" altLang="en-US" sz="8000" b="1" dirty="0">
              <a:solidFill>
                <a:prstClr val="black"/>
              </a:solidFill>
              <a:latin typeface="字体圈欣意冠黑体" panose="00000500000000000000" pitchFamily="2" charset="-122"/>
              <a:ea typeface="字体圈欣意冠黑体" panose="00000500000000000000" pitchFamily="2" charset="-122"/>
            </a:endParaRPr>
          </a:p>
        </p:txBody>
      </p:sp>
      <p:grpSp>
        <p:nvGrpSpPr>
          <p:cNvPr id="1076" name="组合 1075"/>
          <p:cNvGrpSpPr/>
          <p:nvPr/>
        </p:nvGrpSpPr>
        <p:grpSpPr>
          <a:xfrm rot="10800000">
            <a:off x="8706053" y="177293"/>
            <a:ext cx="3465467" cy="6579393"/>
            <a:chOff x="27436" y="177293"/>
            <a:chExt cx="3465467" cy="6579393"/>
          </a:xfrm>
          <a:gradFill flip="none" rotWithShape="1">
            <a:gsLst>
              <a:gs pos="0">
                <a:schemeClr val="bg1">
                  <a:alpha val="44000"/>
                </a:schemeClr>
              </a:gs>
              <a:gs pos="100000">
                <a:srgbClr val="2CA2FA">
                  <a:alpha val="0"/>
                </a:srgbClr>
              </a:gs>
            </a:gsLst>
            <a:lin ang="18900000" scaled="1"/>
            <a:tileRect/>
          </a:gradFill>
        </p:grpSpPr>
        <p:sp>
          <p:nvSpPr>
            <p:cNvPr id="1080" name="任意多边形: 形状 16">
              <a:extLst>
                <a:ext uri="{FF2B5EF4-FFF2-40B4-BE49-F238E27FC236}">
                  <a16:creationId xmlns:a16="http://schemas.microsoft.com/office/drawing/2014/main" xmlns="" id="{774B7578-049D-4F43-AFB1-F13A7C882183}"/>
                </a:ext>
              </a:extLst>
            </p:cNvPr>
            <p:cNvSpPr/>
            <p:nvPr/>
          </p:nvSpPr>
          <p:spPr>
            <a:xfrm>
              <a:off x="248651" y="2516083"/>
              <a:ext cx="81972" cy="86012"/>
            </a:xfrm>
            <a:custGeom>
              <a:avLst/>
              <a:gdLst>
                <a:gd name="connsiteX0" fmla="*/ 19389 w 19399"/>
                <a:gd name="connsiteY0" fmla="*/ 10971 h 20355"/>
                <a:gd name="connsiteX1" fmla="*/ 9386 w 19399"/>
                <a:gd name="connsiteY1" fmla="*/ 0 h 20355"/>
                <a:gd name="connsiteX2" fmla="*/ 2395 w 19399"/>
                <a:gd name="connsiteY2" fmla="*/ 16779 h 20355"/>
                <a:gd name="connsiteX3" fmla="*/ 19389 w 19399"/>
                <a:gd name="connsiteY3" fmla="*/ 10971 h 20355"/>
              </a:gdLst>
              <a:ahLst/>
              <a:cxnLst>
                <a:cxn ang="0">
                  <a:pos x="connsiteX0" y="connsiteY0"/>
                </a:cxn>
                <a:cxn ang="0">
                  <a:pos x="connsiteX1" y="connsiteY1"/>
                </a:cxn>
                <a:cxn ang="0">
                  <a:pos x="connsiteX2" y="connsiteY2"/>
                </a:cxn>
                <a:cxn ang="0">
                  <a:pos x="connsiteX3" y="connsiteY3"/>
                </a:cxn>
              </a:cxnLst>
              <a:rect l="l" t="t" r="r" b="b"/>
              <a:pathLst>
                <a:path w="19399" h="20355">
                  <a:moveTo>
                    <a:pt x="19389" y="10971"/>
                  </a:moveTo>
                  <a:cubicBezTo>
                    <a:pt x="19604" y="6561"/>
                    <a:pt x="16700" y="215"/>
                    <a:pt x="9386" y="0"/>
                  </a:cubicBezTo>
                  <a:cubicBezTo>
                    <a:pt x="352" y="645"/>
                    <a:pt x="-2553" y="10863"/>
                    <a:pt x="2395" y="16779"/>
                  </a:cubicBezTo>
                  <a:cubicBezTo>
                    <a:pt x="8096" y="23662"/>
                    <a:pt x="18851" y="20005"/>
                    <a:pt x="19389"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1" name="任意多边形: 形状 17">
              <a:extLst>
                <a:ext uri="{FF2B5EF4-FFF2-40B4-BE49-F238E27FC236}">
                  <a16:creationId xmlns:a16="http://schemas.microsoft.com/office/drawing/2014/main" xmlns="" id="{25053E64-3C26-4487-BD56-EBCB0FAEDBC0}"/>
                </a:ext>
              </a:extLst>
            </p:cNvPr>
            <p:cNvSpPr/>
            <p:nvPr/>
          </p:nvSpPr>
          <p:spPr>
            <a:xfrm>
              <a:off x="562799" y="2506990"/>
              <a:ext cx="82298" cy="85894"/>
            </a:xfrm>
            <a:custGeom>
              <a:avLst/>
              <a:gdLst>
                <a:gd name="connsiteX0" fmla="*/ 19474 w 19476"/>
                <a:gd name="connsiteY0" fmla="*/ 10863 h 20327"/>
                <a:gd name="connsiteX1" fmla="*/ 8934 w 19476"/>
                <a:gd name="connsiteY1" fmla="*/ 0 h 20327"/>
                <a:gd name="connsiteX2" fmla="*/ 2588 w 19476"/>
                <a:gd name="connsiteY2" fmla="*/ 16886 h 20327"/>
                <a:gd name="connsiteX3" fmla="*/ 19474 w 19476"/>
                <a:gd name="connsiteY3" fmla="*/ 10863 h 20327"/>
              </a:gdLst>
              <a:ahLst/>
              <a:cxnLst>
                <a:cxn ang="0">
                  <a:pos x="connsiteX0" y="connsiteY0"/>
                </a:cxn>
                <a:cxn ang="0">
                  <a:pos x="connsiteX1" y="connsiteY1"/>
                </a:cxn>
                <a:cxn ang="0">
                  <a:pos x="connsiteX2" y="connsiteY2"/>
                </a:cxn>
                <a:cxn ang="0">
                  <a:pos x="connsiteX3" y="connsiteY3"/>
                </a:cxn>
              </a:cxnLst>
              <a:rect l="l" t="t" r="r" b="b"/>
              <a:pathLst>
                <a:path w="19476" h="20327">
                  <a:moveTo>
                    <a:pt x="19474" y="10863"/>
                  </a:moveTo>
                  <a:cubicBezTo>
                    <a:pt x="19582" y="6453"/>
                    <a:pt x="16355" y="108"/>
                    <a:pt x="8934" y="0"/>
                  </a:cubicBezTo>
                  <a:cubicBezTo>
                    <a:pt x="7" y="753"/>
                    <a:pt x="-2467" y="10971"/>
                    <a:pt x="2588" y="16886"/>
                  </a:cubicBezTo>
                  <a:cubicBezTo>
                    <a:pt x="8611" y="23662"/>
                    <a:pt x="19259" y="19790"/>
                    <a:pt x="19474"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2" name="任意多边形: 形状 18">
              <a:extLst>
                <a:ext uri="{FF2B5EF4-FFF2-40B4-BE49-F238E27FC236}">
                  <a16:creationId xmlns:a16="http://schemas.microsoft.com/office/drawing/2014/main" xmlns="" id="{54A3B88C-64BB-44A0-AC73-EB6DE8355E99}"/>
                </a:ext>
              </a:extLst>
            </p:cNvPr>
            <p:cNvSpPr/>
            <p:nvPr/>
          </p:nvSpPr>
          <p:spPr>
            <a:xfrm>
              <a:off x="875971" y="2495175"/>
              <a:ext cx="81808" cy="85459"/>
            </a:xfrm>
            <a:custGeom>
              <a:avLst/>
              <a:gdLst>
                <a:gd name="connsiteX0" fmla="*/ 19360 w 19360"/>
                <a:gd name="connsiteY0" fmla="*/ 10756 h 20224"/>
                <a:gd name="connsiteX1" fmla="*/ 8496 w 19360"/>
                <a:gd name="connsiteY1" fmla="*/ 0 h 20224"/>
                <a:gd name="connsiteX2" fmla="*/ 3656 w 19360"/>
                <a:gd name="connsiteY2" fmla="*/ 17532 h 20224"/>
                <a:gd name="connsiteX3" fmla="*/ 19360 w 19360"/>
                <a:gd name="connsiteY3" fmla="*/ 10756 h 20224"/>
              </a:gdLst>
              <a:ahLst/>
              <a:cxnLst>
                <a:cxn ang="0">
                  <a:pos x="connsiteX0" y="connsiteY0"/>
                </a:cxn>
                <a:cxn ang="0">
                  <a:pos x="connsiteX1" y="connsiteY1"/>
                </a:cxn>
                <a:cxn ang="0">
                  <a:pos x="connsiteX2" y="connsiteY2"/>
                </a:cxn>
                <a:cxn ang="0">
                  <a:pos x="connsiteX3" y="connsiteY3"/>
                </a:cxn>
              </a:cxnLst>
              <a:rect l="l" t="t" r="r" b="b"/>
              <a:pathLst>
                <a:path w="19360" h="20224">
                  <a:moveTo>
                    <a:pt x="19360" y="10756"/>
                  </a:moveTo>
                  <a:cubicBezTo>
                    <a:pt x="19252" y="6346"/>
                    <a:pt x="15810" y="108"/>
                    <a:pt x="8496" y="0"/>
                  </a:cubicBezTo>
                  <a:cubicBezTo>
                    <a:pt x="-753" y="860"/>
                    <a:pt x="-2582" y="11939"/>
                    <a:pt x="3656" y="17532"/>
                  </a:cubicBezTo>
                  <a:cubicBezTo>
                    <a:pt x="9895" y="23340"/>
                    <a:pt x="19467" y="19145"/>
                    <a:pt x="19360" y="107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3" name="任意多边形: 形状 19">
              <a:extLst>
                <a:ext uri="{FF2B5EF4-FFF2-40B4-BE49-F238E27FC236}">
                  <a16:creationId xmlns:a16="http://schemas.microsoft.com/office/drawing/2014/main" xmlns="" id="{7F50D02E-E320-4FE1-9DED-2C9118B22753}"/>
                </a:ext>
              </a:extLst>
            </p:cNvPr>
            <p:cNvSpPr/>
            <p:nvPr/>
          </p:nvSpPr>
          <p:spPr>
            <a:xfrm>
              <a:off x="1184731" y="2479722"/>
              <a:ext cx="80823" cy="85497"/>
            </a:xfrm>
            <a:custGeom>
              <a:avLst/>
              <a:gdLst>
                <a:gd name="connsiteX0" fmla="*/ 3940 w 19127"/>
                <a:gd name="connsiteY0" fmla="*/ 17639 h 20233"/>
                <a:gd name="connsiteX1" fmla="*/ 19105 w 19127"/>
                <a:gd name="connsiteY1" fmla="*/ 10648 h 20233"/>
                <a:gd name="connsiteX2" fmla="*/ 19105 w 19127"/>
                <a:gd name="connsiteY2" fmla="*/ 10648 h 20233"/>
                <a:gd name="connsiteX3" fmla="*/ 8027 w 19127"/>
                <a:gd name="connsiteY3" fmla="*/ 0 h 20233"/>
                <a:gd name="connsiteX4" fmla="*/ 3940 w 19127"/>
                <a:gd name="connsiteY4" fmla="*/ 17639 h 20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7" h="20233">
                  <a:moveTo>
                    <a:pt x="3940" y="17639"/>
                  </a:moveTo>
                  <a:cubicBezTo>
                    <a:pt x="10393" y="23340"/>
                    <a:pt x="19643" y="19037"/>
                    <a:pt x="19105" y="10648"/>
                  </a:cubicBezTo>
                  <a:lnTo>
                    <a:pt x="19105" y="10648"/>
                  </a:lnTo>
                  <a:cubicBezTo>
                    <a:pt x="18890" y="6238"/>
                    <a:pt x="15233" y="0"/>
                    <a:pt x="8027" y="0"/>
                  </a:cubicBezTo>
                  <a:cubicBezTo>
                    <a:pt x="-1115" y="1076"/>
                    <a:pt x="-2406" y="12154"/>
                    <a:pt x="3940" y="176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4" name="任意多边形: 形状 20">
              <a:extLst>
                <a:ext uri="{FF2B5EF4-FFF2-40B4-BE49-F238E27FC236}">
                  <a16:creationId xmlns:a16="http://schemas.microsoft.com/office/drawing/2014/main" xmlns="" id="{1D192C42-3AB4-4412-B834-952491168719}"/>
                </a:ext>
              </a:extLst>
            </p:cNvPr>
            <p:cNvSpPr/>
            <p:nvPr/>
          </p:nvSpPr>
          <p:spPr>
            <a:xfrm>
              <a:off x="1487348" y="2461535"/>
              <a:ext cx="79230" cy="85180"/>
            </a:xfrm>
            <a:custGeom>
              <a:avLst/>
              <a:gdLst>
                <a:gd name="connsiteX0" fmla="*/ 4172 w 18750"/>
                <a:gd name="connsiteY0" fmla="*/ 17641 h 20158"/>
                <a:gd name="connsiteX1" fmla="*/ 18692 w 18750"/>
                <a:gd name="connsiteY1" fmla="*/ 10434 h 20158"/>
                <a:gd name="connsiteX2" fmla="*/ 7399 w 18750"/>
                <a:gd name="connsiteY2" fmla="*/ 1 h 20158"/>
                <a:gd name="connsiteX3" fmla="*/ 4172 w 18750"/>
                <a:gd name="connsiteY3" fmla="*/ 17641 h 20158"/>
              </a:gdLst>
              <a:ahLst/>
              <a:cxnLst>
                <a:cxn ang="0">
                  <a:pos x="connsiteX0" y="connsiteY0"/>
                </a:cxn>
                <a:cxn ang="0">
                  <a:pos x="connsiteX1" y="connsiteY1"/>
                </a:cxn>
                <a:cxn ang="0">
                  <a:pos x="connsiteX2" y="connsiteY2"/>
                </a:cxn>
                <a:cxn ang="0">
                  <a:pos x="connsiteX3" y="connsiteY3"/>
                </a:cxn>
              </a:cxnLst>
              <a:rect l="l" t="t" r="r" b="b"/>
              <a:pathLst>
                <a:path w="18750" h="20158">
                  <a:moveTo>
                    <a:pt x="4172" y="17641"/>
                  </a:moveTo>
                  <a:cubicBezTo>
                    <a:pt x="10733" y="23233"/>
                    <a:pt x="19552" y="18931"/>
                    <a:pt x="18692" y="10434"/>
                  </a:cubicBezTo>
                  <a:cubicBezTo>
                    <a:pt x="18262" y="6025"/>
                    <a:pt x="14497" y="-106"/>
                    <a:pt x="7399" y="1"/>
                  </a:cubicBezTo>
                  <a:cubicBezTo>
                    <a:pt x="-1421" y="1077"/>
                    <a:pt x="-2174" y="12155"/>
                    <a:pt x="4172" y="1764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5" name="任意多边形: 形状 21">
              <a:extLst>
                <a:ext uri="{FF2B5EF4-FFF2-40B4-BE49-F238E27FC236}">
                  <a16:creationId xmlns:a16="http://schemas.microsoft.com/office/drawing/2014/main" xmlns="" id="{744886A1-88BC-463D-93AB-9423E4CEF4EB}"/>
                </a:ext>
              </a:extLst>
            </p:cNvPr>
            <p:cNvSpPr/>
            <p:nvPr/>
          </p:nvSpPr>
          <p:spPr>
            <a:xfrm>
              <a:off x="1780026" y="2439706"/>
              <a:ext cx="76344" cy="85133"/>
            </a:xfrm>
            <a:custGeom>
              <a:avLst/>
              <a:gdLst>
                <a:gd name="connsiteX0" fmla="*/ 17942 w 18067"/>
                <a:gd name="connsiteY0" fmla="*/ 10331 h 20147"/>
                <a:gd name="connsiteX1" fmla="*/ 6756 w 18067"/>
                <a:gd name="connsiteY1" fmla="*/ 6 h 20147"/>
                <a:gd name="connsiteX2" fmla="*/ 5896 w 18067"/>
                <a:gd name="connsiteY2" fmla="*/ 113 h 20147"/>
                <a:gd name="connsiteX3" fmla="*/ 5251 w 18067"/>
                <a:gd name="connsiteY3" fmla="*/ 18290 h 20147"/>
                <a:gd name="connsiteX4" fmla="*/ 17942 w 18067"/>
                <a:gd name="connsiteY4" fmla="*/ 10331 h 20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7" h="20147">
                  <a:moveTo>
                    <a:pt x="17942" y="10331"/>
                  </a:moveTo>
                  <a:cubicBezTo>
                    <a:pt x="17297" y="5921"/>
                    <a:pt x="13425" y="-210"/>
                    <a:pt x="6756" y="6"/>
                  </a:cubicBezTo>
                  <a:cubicBezTo>
                    <a:pt x="6541" y="6"/>
                    <a:pt x="6111" y="113"/>
                    <a:pt x="5896" y="113"/>
                  </a:cubicBezTo>
                  <a:cubicBezTo>
                    <a:pt x="-1633" y="1619"/>
                    <a:pt x="-2063" y="13020"/>
                    <a:pt x="5251" y="18290"/>
                  </a:cubicBezTo>
                  <a:cubicBezTo>
                    <a:pt x="11704" y="22915"/>
                    <a:pt x="19125" y="18398"/>
                    <a:pt x="17942"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6" name="任意多边形: 形状 31">
              <a:extLst>
                <a:ext uri="{FF2B5EF4-FFF2-40B4-BE49-F238E27FC236}">
                  <a16:creationId xmlns:a16="http://schemas.microsoft.com/office/drawing/2014/main" xmlns="" id="{94876CDF-AD8B-40AA-AFA3-048C30698E2B}"/>
                </a:ext>
              </a:extLst>
            </p:cNvPr>
            <p:cNvSpPr/>
            <p:nvPr/>
          </p:nvSpPr>
          <p:spPr>
            <a:xfrm>
              <a:off x="76749" y="2713782"/>
              <a:ext cx="83502" cy="87690"/>
            </a:xfrm>
            <a:custGeom>
              <a:avLst/>
              <a:gdLst>
                <a:gd name="connsiteX0" fmla="*/ 19737 w 19761"/>
                <a:gd name="connsiteY0" fmla="*/ 11293 h 20752"/>
                <a:gd name="connsiteX1" fmla="*/ 9734 w 19761"/>
                <a:gd name="connsiteY1" fmla="*/ 0 h 20752"/>
                <a:gd name="connsiteX2" fmla="*/ 2313 w 19761"/>
                <a:gd name="connsiteY2" fmla="*/ 17101 h 20752"/>
                <a:gd name="connsiteX3" fmla="*/ 19737 w 19761"/>
                <a:gd name="connsiteY3" fmla="*/ 11293 h 20752"/>
              </a:gdLst>
              <a:ahLst/>
              <a:cxnLst>
                <a:cxn ang="0">
                  <a:pos x="connsiteX0" y="connsiteY0"/>
                </a:cxn>
                <a:cxn ang="0">
                  <a:pos x="connsiteX1" y="connsiteY1"/>
                </a:cxn>
                <a:cxn ang="0">
                  <a:pos x="connsiteX2" y="connsiteY2"/>
                </a:cxn>
                <a:cxn ang="0">
                  <a:pos x="connsiteX3" y="connsiteY3"/>
                </a:cxn>
              </a:cxnLst>
              <a:rect l="l" t="t" r="r" b="b"/>
              <a:pathLst>
                <a:path w="19761" h="20752">
                  <a:moveTo>
                    <a:pt x="19737" y="11293"/>
                  </a:moveTo>
                  <a:cubicBezTo>
                    <a:pt x="20060" y="6776"/>
                    <a:pt x="17263" y="323"/>
                    <a:pt x="9734" y="0"/>
                  </a:cubicBezTo>
                  <a:cubicBezTo>
                    <a:pt x="592" y="645"/>
                    <a:pt x="-2635" y="11078"/>
                    <a:pt x="2313" y="17101"/>
                  </a:cubicBezTo>
                  <a:cubicBezTo>
                    <a:pt x="7906" y="24092"/>
                    <a:pt x="18984" y="20436"/>
                    <a:pt x="19737"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7" name="任意多边形: 形状 32">
              <a:extLst>
                <a:ext uri="{FF2B5EF4-FFF2-40B4-BE49-F238E27FC236}">
                  <a16:creationId xmlns:a16="http://schemas.microsoft.com/office/drawing/2014/main" xmlns="" id="{49DBA4FA-BDC4-47EF-9584-2E07BD9072D2}"/>
                </a:ext>
              </a:extLst>
            </p:cNvPr>
            <p:cNvSpPr/>
            <p:nvPr/>
          </p:nvSpPr>
          <p:spPr>
            <a:xfrm>
              <a:off x="397561" y="2706510"/>
              <a:ext cx="83954" cy="87677"/>
            </a:xfrm>
            <a:custGeom>
              <a:avLst/>
              <a:gdLst>
                <a:gd name="connsiteX0" fmla="*/ 2541 w 19868"/>
                <a:gd name="connsiteY0" fmla="*/ 17209 h 20749"/>
                <a:gd name="connsiteX1" fmla="*/ 19858 w 19868"/>
                <a:gd name="connsiteY1" fmla="*/ 11186 h 20749"/>
                <a:gd name="connsiteX2" fmla="*/ 19858 w 19868"/>
                <a:gd name="connsiteY2" fmla="*/ 11186 h 20749"/>
                <a:gd name="connsiteX3" fmla="*/ 9425 w 19868"/>
                <a:gd name="connsiteY3" fmla="*/ 0 h 20749"/>
                <a:gd name="connsiteX4" fmla="*/ 2541 w 19868"/>
                <a:gd name="connsiteY4" fmla="*/ 17209 h 20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8" h="20749">
                  <a:moveTo>
                    <a:pt x="2541" y="17209"/>
                  </a:moveTo>
                  <a:cubicBezTo>
                    <a:pt x="8457" y="24092"/>
                    <a:pt x="19428" y="20328"/>
                    <a:pt x="19858" y="11186"/>
                  </a:cubicBezTo>
                  <a:lnTo>
                    <a:pt x="19858" y="11186"/>
                  </a:lnTo>
                  <a:cubicBezTo>
                    <a:pt x="20073" y="6668"/>
                    <a:pt x="16954" y="215"/>
                    <a:pt x="9425" y="0"/>
                  </a:cubicBezTo>
                  <a:cubicBezTo>
                    <a:pt x="283" y="753"/>
                    <a:pt x="-2621" y="11186"/>
                    <a:pt x="2541"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8" name="任意多边形: 形状 33">
              <a:extLst>
                <a:ext uri="{FF2B5EF4-FFF2-40B4-BE49-F238E27FC236}">
                  <a16:creationId xmlns:a16="http://schemas.microsoft.com/office/drawing/2014/main" xmlns="" id="{A4B985B1-6D6D-4A35-85CF-2E54DF0EA61F}"/>
                </a:ext>
              </a:extLst>
            </p:cNvPr>
            <p:cNvSpPr/>
            <p:nvPr/>
          </p:nvSpPr>
          <p:spPr>
            <a:xfrm>
              <a:off x="718525" y="2696060"/>
              <a:ext cx="83823" cy="87440"/>
            </a:xfrm>
            <a:custGeom>
              <a:avLst/>
              <a:gdLst>
                <a:gd name="connsiteX0" fmla="*/ 19835 w 19837"/>
                <a:gd name="connsiteY0" fmla="*/ 11078 h 20693"/>
                <a:gd name="connsiteX1" fmla="*/ 9080 w 19837"/>
                <a:gd name="connsiteY1" fmla="*/ 0 h 20693"/>
                <a:gd name="connsiteX2" fmla="*/ 2734 w 19837"/>
                <a:gd name="connsiteY2" fmla="*/ 17209 h 20693"/>
                <a:gd name="connsiteX3" fmla="*/ 19835 w 19837"/>
                <a:gd name="connsiteY3" fmla="*/ 11078 h 20693"/>
              </a:gdLst>
              <a:ahLst/>
              <a:cxnLst>
                <a:cxn ang="0">
                  <a:pos x="connsiteX0" y="connsiteY0"/>
                </a:cxn>
                <a:cxn ang="0">
                  <a:pos x="connsiteX1" y="connsiteY1"/>
                </a:cxn>
                <a:cxn ang="0">
                  <a:pos x="connsiteX2" y="connsiteY2"/>
                </a:cxn>
                <a:cxn ang="0">
                  <a:pos x="connsiteX3" y="connsiteY3"/>
                </a:cxn>
              </a:cxnLst>
              <a:rect l="l" t="t" r="r" b="b"/>
              <a:pathLst>
                <a:path w="19837" h="20693">
                  <a:moveTo>
                    <a:pt x="19835" y="11078"/>
                  </a:moveTo>
                  <a:cubicBezTo>
                    <a:pt x="19943" y="6561"/>
                    <a:pt x="16609" y="108"/>
                    <a:pt x="9080" y="0"/>
                  </a:cubicBezTo>
                  <a:cubicBezTo>
                    <a:pt x="-63" y="860"/>
                    <a:pt x="-2536" y="11293"/>
                    <a:pt x="2734" y="17209"/>
                  </a:cubicBezTo>
                  <a:cubicBezTo>
                    <a:pt x="8865" y="24092"/>
                    <a:pt x="19728" y="20113"/>
                    <a:pt x="19835"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9" name="任意多边形: 形状 34">
              <a:extLst>
                <a:ext uri="{FF2B5EF4-FFF2-40B4-BE49-F238E27FC236}">
                  <a16:creationId xmlns:a16="http://schemas.microsoft.com/office/drawing/2014/main" xmlns="" id="{F9FECB0D-BEBA-42FF-9106-CC75460CE85E}"/>
                </a:ext>
              </a:extLst>
            </p:cNvPr>
            <p:cNvSpPr/>
            <p:nvPr/>
          </p:nvSpPr>
          <p:spPr>
            <a:xfrm>
              <a:off x="1037013" y="2681968"/>
              <a:ext cx="83025" cy="87842"/>
            </a:xfrm>
            <a:custGeom>
              <a:avLst/>
              <a:gdLst>
                <a:gd name="connsiteX0" fmla="*/ 19645 w 19648"/>
                <a:gd name="connsiteY0" fmla="*/ 10971 h 20788"/>
                <a:gd name="connsiteX1" fmla="*/ 8674 w 19648"/>
                <a:gd name="connsiteY1" fmla="*/ 0 h 20788"/>
                <a:gd name="connsiteX2" fmla="*/ 3727 w 19648"/>
                <a:gd name="connsiteY2" fmla="*/ 17962 h 20788"/>
                <a:gd name="connsiteX3" fmla="*/ 19645 w 19648"/>
                <a:gd name="connsiteY3" fmla="*/ 10971 h 20788"/>
              </a:gdLst>
              <a:ahLst/>
              <a:cxnLst>
                <a:cxn ang="0">
                  <a:pos x="connsiteX0" y="connsiteY0"/>
                </a:cxn>
                <a:cxn ang="0">
                  <a:pos x="connsiteX1" y="connsiteY1"/>
                </a:cxn>
                <a:cxn ang="0">
                  <a:pos x="connsiteX2" y="connsiteY2"/>
                </a:cxn>
                <a:cxn ang="0">
                  <a:pos x="connsiteX3" y="connsiteY3"/>
                </a:cxn>
              </a:cxnLst>
              <a:rect l="l" t="t" r="r" b="b"/>
              <a:pathLst>
                <a:path w="19648" h="20788">
                  <a:moveTo>
                    <a:pt x="19645" y="10971"/>
                  </a:moveTo>
                  <a:cubicBezTo>
                    <a:pt x="19538" y="6453"/>
                    <a:pt x="16096" y="108"/>
                    <a:pt x="8674" y="0"/>
                  </a:cubicBezTo>
                  <a:cubicBezTo>
                    <a:pt x="-791" y="968"/>
                    <a:pt x="-2619" y="12369"/>
                    <a:pt x="3727" y="17962"/>
                  </a:cubicBezTo>
                  <a:cubicBezTo>
                    <a:pt x="10288" y="23985"/>
                    <a:pt x="19860" y="19790"/>
                    <a:pt x="19645"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0" name="任意多边形: 形状 35">
              <a:extLst>
                <a:ext uri="{FF2B5EF4-FFF2-40B4-BE49-F238E27FC236}">
                  <a16:creationId xmlns:a16="http://schemas.microsoft.com/office/drawing/2014/main" xmlns="" id="{7ABCE59E-1FBD-4694-A47B-58F0B132D3F6}"/>
                </a:ext>
              </a:extLst>
            </p:cNvPr>
            <p:cNvSpPr/>
            <p:nvPr/>
          </p:nvSpPr>
          <p:spPr>
            <a:xfrm>
              <a:off x="1350662" y="2665602"/>
              <a:ext cx="81233" cy="87039"/>
            </a:xfrm>
            <a:custGeom>
              <a:avLst/>
              <a:gdLst>
                <a:gd name="connsiteX0" fmla="*/ 3822 w 19224"/>
                <a:gd name="connsiteY0" fmla="*/ 17963 h 20598"/>
                <a:gd name="connsiteX1" fmla="*/ 19203 w 19224"/>
                <a:gd name="connsiteY1" fmla="*/ 10757 h 20598"/>
                <a:gd name="connsiteX2" fmla="*/ 8017 w 19224"/>
                <a:gd name="connsiteY2" fmla="*/ 1 h 20598"/>
                <a:gd name="connsiteX3" fmla="*/ 3822 w 19224"/>
                <a:gd name="connsiteY3" fmla="*/ 17963 h 20598"/>
              </a:gdLst>
              <a:ahLst/>
              <a:cxnLst>
                <a:cxn ang="0">
                  <a:pos x="connsiteX0" y="connsiteY0"/>
                </a:cxn>
                <a:cxn ang="0">
                  <a:pos x="connsiteX1" y="connsiteY1"/>
                </a:cxn>
                <a:cxn ang="0">
                  <a:pos x="connsiteX2" y="connsiteY2"/>
                </a:cxn>
                <a:cxn ang="0">
                  <a:pos x="connsiteX3" y="connsiteY3"/>
                </a:cxn>
              </a:cxnLst>
              <a:rect l="l" t="t" r="r" b="b"/>
              <a:pathLst>
                <a:path w="19224" h="20598">
                  <a:moveTo>
                    <a:pt x="3822" y="17963"/>
                  </a:moveTo>
                  <a:cubicBezTo>
                    <a:pt x="10275" y="23771"/>
                    <a:pt x="19740" y="19361"/>
                    <a:pt x="19203" y="10757"/>
                  </a:cubicBezTo>
                  <a:cubicBezTo>
                    <a:pt x="18987" y="6240"/>
                    <a:pt x="15330" y="-106"/>
                    <a:pt x="8017" y="1"/>
                  </a:cubicBezTo>
                  <a:cubicBezTo>
                    <a:pt x="-1018" y="969"/>
                    <a:pt x="-2416" y="12370"/>
                    <a:pt x="3822" y="179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1" name="任意多边形: 形状 36">
              <a:extLst>
                <a:ext uri="{FF2B5EF4-FFF2-40B4-BE49-F238E27FC236}">
                  <a16:creationId xmlns:a16="http://schemas.microsoft.com/office/drawing/2014/main" xmlns="" id="{42342811-5E59-4B71-B3A7-1D77FF3985C1}"/>
                </a:ext>
              </a:extLst>
            </p:cNvPr>
            <p:cNvSpPr/>
            <p:nvPr/>
          </p:nvSpPr>
          <p:spPr>
            <a:xfrm>
              <a:off x="1655869" y="2645150"/>
              <a:ext cx="79720" cy="86883"/>
            </a:xfrm>
            <a:custGeom>
              <a:avLst/>
              <a:gdLst>
                <a:gd name="connsiteX0" fmla="*/ 18822 w 18866"/>
                <a:gd name="connsiteY0" fmla="*/ 10649 h 20561"/>
                <a:gd name="connsiteX1" fmla="*/ 7528 w 18866"/>
                <a:gd name="connsiteY1" fmla="*/ 1 h 20561"/>
                <a:gd name="connsiteX2" fmla="*/ 4087 w 18866"/>
                <a:gd name="connsiteY2" fmla="*/ 18071 h 20561"/>
                <a:gd name="connsiteX3" fmla="*/ 18822 w 18866"/>
                <a:gd name="connsiteY3" fmla="*/ 10649 h 20561"/>
              </a:gdLst>
              <a:ahLst/>
              <a:cxnLst>
                <a:cxn ang="0">
                  <a:pos x="connsiteX0" y="connsiteY0"/>
                </a:cxn>
                <a:cxn ang="0">
                  <a:pos x="connsiteX1" y="connsiteY1"/>
                </a:cxn>
                <a:cxn ang="0">
                  <a:pos x="connsiteX2" y="connsiteY2"/>
                </a:cxn>
                <a:cxn ang="0">
                  <a:pos x="connsiteX3" y="connsiteY3"/>
                </a:cxn>
              </a:cxnLst>
              <a:rect l="l" t="t" r="r" b="b"/>
              <a:pathLst>
                <a:path w="18866" h="20561">
                  <a:moveTo>
                    <a:pt x="18822" y="10649"/>
                  </a:moveTo>
                  <a:cubicBezTo>
                    <a:pt x="18391" y="6132"/>
                    <a:pt x="14735" y="-106"/>
                    <a:pt x="7528" y="1"/>
                  </a:cubicBezTo>
                  <a:cubicBezTo>
                    <a:pt x="-1291" y="1184"/>
                    <a:pt x="-2259" y="12478"/>
                    <a:pt x="4087" y="18071"/>
                  </a:cubicBezTo>
                  <a:cubicBezTo>
                    <a:pt x="10647" y="23664"/>
                    <a:pt x="19575" y="19254"/>
                    <a:pt x="18822" y="106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2" name="任意多边形: 形状 37">
              <a:extLst>
                <a:ext uri="{FF2B5EF4-FFF2-40B4-BE49-F238E27FC236}">
                  <a16:creationId xmlns:a16="http://schemas.microsoft.com/office/drawing/2014/main" xmlns="" id="{C5D54847-C8DD-4BA4-A8B1-0482F8417321}"/>
                </a:ext>
              </a:extLst>
            </p:cNvPr>
            <p:cNvSpPr/>
            <p:nvPr/>
          </p:nvSpPr>
          <p:spPr>
            <a:xfrm>
              <a:off x="1735403" y="2690149"/>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093" name="任意多边形: 形状 38">
              <a:extLst>
                <a:ext uri="{FF2B5EF4-FFF2-40B4-BE49-F238E27FC236}">
                  <a16:creationId xmlns:a16="http://schemas.microsoft.com/office/drawing/2014/main" xmlns="" id="{4D4DB2FD-6133-4EC2-9CFF-E79D26D22163}"/>
                </a:ext>
              </a:extLst>
            </p:cNvPr>
            <p:cNvSpPr/>
            <p:nvPr/>
          </p:nvSpPr>
          <p:spPr>
            <a:xfrm>
              <a:off x="1948319" y="2621499"/>
              <a:ext cx="74235" cy="87326"/>
            </a:xfrm>
            <a:custGeom>
              <a:avLst/>
              <a:gdLst>
                <a:gd name="connsiteX0" fmla="*/ 17480 w 17568"/>
                <a:gd name="connsiteY0" fmla="*/ 10546 h 20666"/>
                <a:gd name="connsiteX1" fmla="*/ 6724 w 17568"/>
                <a:gd name="connsiteY1" fmla="*/ 5 h 20666"/>
                <a:gd name="connsiteX2" fmla="*/ 5004 w 17568"/>
                <a:gd name="connsiteY2" fmla="*/ 18720 h 20666"/>
                <a:gd name="connsiteX3" fmla="*/ 17480 w 17568"/>
                <a:gd name="connsiteY3" fmla="*/ 10546 h 20666"/>
              </a:gdLst>
              <a:ahLst/>
              <a:cxnLst>
                <a:cxn ang="0">
                  <a:pos x="connsiteX0" y="connsiteY0"/>
                </a:cxn>
                <a:cxn ang="0">
                  <a:pos x="connsiteX1" y="connsiteY1"/>
                </a:cxn>
                <a:cxn ang="0">
                  <a:pos x="connsiteX2" y="connsiteY2"/>
                </a:cxn>
                <a:cxn ang="0">
                  <a:pos x="connsiteX3" y="connsiteY3"/>
                </a:cxn>
              </a:cxnLst>
              <a:rect l="l" t="t" r="r" b="b"/>
              <a:pathLst>
                <a:path w="17568" h="20666">
                  <a:moveTo>
                    <a:pt x="17480" y="10546"/>
                  </a:moveTo>
                  <a:cubicBezTo>
                    <a:pt x="16942" y="6029"/>
                    <a:pt x="13178" y="-210"/>
                    <a:pt x="6724" y="5"/>
                  </a:cubicBezTo>
                  <a:cubicBezTo>
                    <a:pt x="-1988" y="1296"/>
                    <a:pt x="-1880" y="13557"/>
                    <a:pt x="5004" y="18720"/>
                  </a:cubicBezTo>
                  <a:cubicBezTo>
                    <a:pt x="11242" y="23560"/>
                    <a:pt x="18448" y="18828"/>
                    <a:pt x="17480" y="105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4" name="任意多边形: 形状 39">
              <a:extLst>
                <a:ext uri="{FF2B5EF4-FFF2-40B4-BE49-F238E27FC236}">
                  <a16:creationId xmlns:a16="http://schemas.microsoft.com/office/drawing/2014/main" xmlns="" id="{ADDBB6DB-99F1-43D2-A9DE-360EFE238B26}"/>
                </a:ext>
              </a:extLst>
            </p:cNvPr>
            <p:cNvSpPr/>
            <p:nvPr/>
          </p:nvSpPr>
          <p:spPr>
            <a:xfrm>
              <a:off x="2214033" y="2596049"/>
              <a:ext cx="68383" cy="87128"/>
            </a:xfrm>
            <a:custGeom>
              <a:avLst/>
              <a:gdLst>
                <a:gd name="connsiteX0" fmla="*/ 5687 w 16183"/>
                <a:gd name="connsiteY0" fmla="*/ 5 h 20619"/>
                <a:gd name="connsiteX1" fmla="*/ 5042 w 16183"/>
                <a:gd name="connsiteY1" fmla="*/ 18720 h 20619"/>
                <a:gd name="connsiteX2" fmla="*/ 16012 w 16183"/>
                <a:gd name="connsiteY2" fmla="*/ 10546 h 20619"/>
                <a:gd name="connsiteX3" fmla="*/ 5687 w 16183"/>
                <a:gd name="connsiteY3" fmla="*/ 5 h 20619"/>
              </a:gdLst>
              <a:ahLst/>
              <a:cxnLst>
                <a:cxn ang="0">
                  <a:pos x="connsiteX0" y="connsiteY0"/>
                </a:cxn>
                <a:cxn ang="0">
                  <a:pos x="connsiteX1" y="connsiteY1"/>
                </a:cxn>
                <a:cxn ang="0">
                  <a:pos x="connsiteX2" y="connsiteY2"/>
                </a:cxn>
                <a:cxn ang="0">
                  <a:pos x="connsiteX3" y="connsiteY3"/>
                </a:cxn>
              </a:cxnLst>
              <a:rect l="l" t="t" r="r" b="b"/>
              <a:pathLst>
                <a:path w="16183" h="20619">
                  <a:moveTo>
                    <a:pt x="5687" y="5"/>
                  </a:moveTo>
                  <a:cubicBezTo>
                    <a:pt x="-2164" y="1404"/>
                    <a:pt x="-1412" y="13557"/>
                    <a:pt x="5042" y="18720"/>
                  </a:cubicBezTo>
                  <a:cubicBezTo>
                    <a:pt x="11065" y="23453"/>
                    <a:pt x="17303" y="18828"/>
                    <a:pt x="16012" y="10546"/>
                  </a:cubicBezTo>
                  <a:cubicBezTo>
                    <a:pt x="15260" y="6029"/>
                    <a:pt x="11603" y="-210"/>
                    <a:pt x="5687"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5" name="任意多边形: 形状 40">
              <a:extLst>
                <a:ext uri="{FF2B5EF4-FFF2-40B4-BE49-F238E27FC236}">
                  <a16:creationId xmlns:a16="http://schemas.microsoft.com/office/drawing/2014/main" xmlns="" id="{95C099C8-AD91-4E22-81AB-A4FA50DF61BE}"/>
                </a:ext>
              </a:extLst>
            </p:cNvPr>
            <p:cNvSpPr/>
            <p:nvPr/>
          </p:nvSpPr>
          <p:spPr>
            <a:xfrm>
              <a:off x="2452927" y="2569208"/>
              <a:ext cx="62040" cy="86452"/>
            </a:xfrm>
            <a:custGeom>
              <a:avLst/>
              <a:gdLst>
                <a:gd name="connsiteX0" fmla="*/ 4651 w 14682"/>
                <a:gd name="connsiteY0" fmla="*/ 12 h 20459"/>
                <a:gd name="connsiteX1" fmla="*/ 5620 w 14682"/>
                <a:gd name="connsiteY1" fmla="*/ 19157 h 20459"/>
                <a:gd name="connsiteX2" fmla="*/ 14439 w 14682"/>
                <a:gd name="connsiteY2" fmla="*/ 10337 h 20459"/>
                <a:gd name="connsiteX3" fmla="*/ 4651 w 14682"/>
                <a:gd name="connsiteY3" fmla="*/ 12 h 20459"/>
              </a:gdLst>
              <a:ahLst/>
              <a:cxnLst>
                <a:cxn ang="0">
                  <a:pos x="connsiteX0" y="connsiteY0"/>
                </a:cxn>
                <a:cxn ang="0">
                  <a:pos x="connsiteX1" y="connsiteY1"/>
                </a:cxn>
                <a:cxn ang="0">
                  <a:pos x="connsiteX2" y="connsiteY2"/>
                </a:cxn>
                <a:cxn ang="0">
                  <a:pos x="connsiteX3" y="connsiteY3"/>
                </a:cxn>
              </a:cxnLst>
              <a:rect l="l" t="t" r="r" b="b"/>
              <a:pathLst>
                <a:path w="14682" h="20459">
                  <a:moveTo>
                    <a:pt x="4651" y="12"/>
                  </a:moveTo>
                  <a:cubicBezTo>
                    <a:pt x="-2555" y="1518"/>
                    <a:pt x="-726" y="14747"/>
                    <a:pt x="5620" y="19157"/>
                  </a:cubicBezTo>
                  <a:cubicBezTo>
                    <a:pt x="10997" y="22921"/>
                    <a:pt x="15837" y="18081"/>
                    <a:pt x="14439" y="10337"/>
                  </a:cubicBezTo>
                  <a:cubicBezTo>
                    <a:pt x="13579" y="5928"/>
                    <a:pt x="10029" y="-311"/>
                    <a:pt x="4651"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6" name="任意多边形: 形状 41">
              <a:extLst>
                <a:ext uri="{FF2B5EF4-FFF2-40B4-BE49-F238E27FC236}">
                  <a16:creationId xmlns:a16="http://schemas.microsoft.com/office/drawing/2014/main" xmlns="" id="{C95F3F4F-D203-4F89-8195-BDF52430E9F5}"/>
                </a:ext>
              </a:extLst>
            </p:cNvPr>
            <p:cNvSpPr/>
            <p:nvPr/>
          </p:nvSpPr>
          <p:spPr>
            <a:xfrm>
              <a:off x="2663286" y="2540571"/>
              <a:ext cx="55964" cy="86380"/>
            </a:xfrm>
            <a:custGeom>
              <a:avLst/>
              <a:gdLst>
                <a:gd name="connsiteX0" fmla="*/ 3807 w 13244"/>
                <a:gd name="connsiteY0" fmla="*/ 12 h 20442"/>
                <a:gd name="connsiteX1" fmla="*/ 6280 w 13244"/>
                <a:gd name="connsiteY1" fmla="*/ 19587 h 20442"/>
                <a:gd name="connsiteX2" fmla="*/ 12841 w 13244"/>
                <a:gd name="connsiteY2" fmla="*/ 10338 h 20442"/>
                <a:gd name="connsiteX3" fmla="*/ 3807 w 13244"/>
                <a:gd name="connsiteY3" fmla="*/ 12 h 20442"/>
              </a:gdLst>
              <a:ahLst/>
              <a:cxnLst>
                <a:cxn ang="0">
                  <a:pos x="connsiteX0" y="connsiteY0"/>
                </a:cxn>
                <a:cxn ang="0">
                  <a:pos x="connsiteX1" y="connsiteY1"/>
                </a:cxn>
                <a:cxn ang="0">
                  <a:pos x="connsiteX2" y="connsiteY2"/>
                </a:cxn>
                <a:cxn ang="0">
                  <a:pos x="connsiteX3" y="connsiteY3"/>
                </a:cxn>
              </a:cxnLst>
              <a:rect l="l" t="t" r="r" b="b"/>
              <a:pathLst>
                <a:path w="13244" h="20442">
                  <a:moveTo>
                    <a:pt x="3807" y="12"/>
                  </a:moveTo>
                  <a:cubicBezTo>
                    <a:pt x="-2862" y="1626"/>
                    <a:pt x="42" y="15823"/>
                    <a:pt x="6280" y="19587"/>
                  </a:cubicBezTo>
                  <a:cubicBezTo>
                    <a:pt x="11013" y="22491"/>
                    <a:pt x="14455" y="17651"/>
                    <a:pt x="12841" y="10338"/>
                  </a:cubicBezTo>
                  <a:cubicBezTo>
                    <a:pt x="11981" y="5820"/>
                    <a:pt x="8432" y="-310"/>
                    <a:pt x="380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5" name="任意多边形: 形状 42">
              <a:extLst>
                <a:ext uri="{FF2B5EF4-FFF2-40B4-BE49-F238E27FC236}">
                  <a16:creationId xmlns:a16="http://schemas.microsoft.com/office/drawing/2014/main" xmlns="" id="{55415126-CC21-42CC-93E2-CFCDCB699659}"/>
                </a:ext>
              </a:extLst>
            </p:cNvPr>
            <p:cNvSpPr/>
            <p:nvPr/>
          </p:nvSpPr>
          <p:spPr>
            <a:xfrm>
              <a:off x="2845346" y="2510577"/>
              <a:ext cx="50103" cy="86126"/>
            </a:xfrm>
            <a:custGeom>
              <a:avLst/>
              <a:gdLst>
                <a:gd name="connsiteX0" fmla="*/ 6756 w 11857"/>
                <a:gd name="connsiteY0" fmla="*/ 19910 h 20382"/>
                <a:gd name="connsiteX1" fmla="*/ 11274 w 11857"/>
                <a:gd name="connsiteY1" fmla="*/ 10230 h 20382"/>
                <a:gd name="connsiteX2" fmla="*/ 2884 w 11857"/>
                <a:gd name="connsiteY2" fmla="*/ 12 h 20382"/>
                <a:gd name="connsiteX3" fmla="*/ 2347 w 11857"/>
                <a:gd name="connsiteY3" fmla="*/ 120 h 20382"/>
                <a:gd name="connsiteX4" fmla="*/ 6756 w 11857"/>
                <a:gd name="connsiteY4" fmla="*/ 1991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57" h="20382">
                  <a:moveTo>
                    <a:pt x="6756" y="19910"/>
                  </a:moveTo>
                  <a:cubicBezTo>
                    <a:pt x="10736" y="21954"/>
                    <a:pt x="12995" y="17114"/>
                    <a:pt x="11274" y="10230"/>
                  </a:cubicBezTo>
                  <a:cubicBezTo>
                    <a:pt x="10198" y="5820"/>
                    <a:pt x="6864" y="-310"/>
                    <a:pt x="2884" y="12"/>
                  </a:cubicBezTo>
                  <a:cubicBezTo>
                    <a:pt x="2777" y="12"/>
                    <a:pt x="2562" y="120"/>
                    <a:pt x="2347" y="120"/>
                  </a:cubicBezTo>
                  <a:cubicBezTo>
                    <a:pt x="-2493" y="2271"/>
                    <a:pt x="733" y="16791"/>
                    <a:pt x="6756" y="199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6" name="任意多边形: 形状 43">
              <a:extLst>
                <a:ext uri="{FF2B5EF4-FFF2-40B4-BE49-F238E27FC236}">
                  <a16:creationId xmlns:a16="http://schemas.microsoft.com/office/drawing/2014/main" xmlns="" id="{D6642CEC-3C04-4B56-BA07-2ABED10CE9F5}"/>
                </a:ext>
              </a:extLst>
            </p:cNvPr>
            <p:cNvSpPr/>
            <p:nvPr/>
          </p:nvSpPr>
          <p:spPr>
            <a:xfrm>
              <a:off x="2997100" y="2480123"/>
              <a:ext cx="44631" cy="86126"/>
            </a:xfrm>
            <a:custGeom>
              <a:avLst/>
              <a:gdLst>
                <a:gd name="connsiteX0" fmla="*/ 9778 w 10562"/>
                <a:gd name="connsiteY0" fmla="*/ 10230 h 20382"/>
                <a:gd name="connsiteX1" fmla="*/ 9778 w 10562"/>
                <a:gd name="connsiteY1" fmla="*/ 10230 h 20382"/>
                <a:gd name="connsiteX2" fmla="*/ 2142 w 10562"/>
                <a:gd name="connsiteY2" fmla="*/ 12 h 20382"/>
                <a:gd name="connsiteX3" fmla="*/ 6659 w 10562"/>
                <a:gd name="connsiteY3" fmla="*/ 19910 h 20382"/>
                <a:gd name="connsiteX4" fmla="*/ 9778 w 10562"/>
                <a:gd name="connsiteY4" fmla="*/ 1023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2" h="20382">
                  <a:moveTo>
                    <a:pt x="9778" y="10230"/>
                  </a:moveTo>
                  <a:lnTo>
                    <a:pt x="9778" y="10230"/>
                  </a:lnTo>
                  <a:cubicBezTo>
                    <a:pt x="8595" y="5820"/>
                    <a:pt x="5369" y="-310"/>
                    <a:pt x="2142" y="12"/>
                  </a:cubicBezTo>
                  <a:cubicBezTo>
                    <a:pt x="-2806" y="1841"/>
                    <a:pt x="1712" y="16898"/>
                    <a:pt x="6659" y="19910"/>
                  </a:cubicBezTo>
                  <a:cubicBezTo>
                    <a:pt x="10101" y="21954"/>
                    <a:pt x="11607" y="17114"/>
                    <a:pt x="9778" y="102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7" name="任意多边形: 形状 44">
              <a:extLst>
                <a:ext uri="{FF2B5EF4-FFF2-40B4-BE49-F238E27FC236}">
                  <a16:creationId xmlns:a16="http://schemas.microsoft.com/office/drawing/2014/main" xmlns="" id="{F960DC4D-A4C8-4753-9A11-84BCE54E535B}"/>
                </a:ext>
              </a:extLst>
            </p:cNvPr>
            <p:cNvSpPr/>
            <p:nvPr/>
          </p:nvSpPr>
          <p:spPr>
            <a:xfrm>
              <a:off x="3118983" y="2449179"/>
              <a:ext cx="39176" cy="85509"/>
            </a:xfrm>
            <a:custGeom>
              <a:avLst/>
              <a:gdLst>
                <a:gd name="connsiteX0" fmla="*/ 6855 w 9271"/>
                <a:gd name="connsiteY0" fmla="*/ 20027 h 20236"/>
                <a:gd name="connsiteX1" fmla="*/ 8146 w 9271"/>
                <a:gd name="connsiteY1" fmla="*/ 10132 h 20236"/>
                <a:gd name="connsiteX2" fmla="*/ 8146 w 9271"/>
                <a:gd name="connsiteY2" fmla="*/ 10132 h 20236"/>
                <a:gd name="connsiteX3" fmla="*/ 1262 w 9271"/>
                <a:gd name="connsiteY3" fmla="*/ 21 h 20236"/>
                <a:gd name="connsiteX4" fmla="*/ 6855 w 9271"/>
                <a:gd name="connsiteY4" fmla="*/ 20027 h 20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 h="20236">
                  <a:moveTo>
                    <a:pt x="6855" y="20027"/>
                  </a:moveTo>
                  <a:cubicBezTo>
                    <a:pt x="9437" y="21317"/>
                    <a:pt x="10082" y="16477"/>
                    <a:pt x="8146" y="10132"/>
                  </a:cubicBezTo>
                  <a:lnTo>
                    <a:pt x="8146" y="10132"/>
                  </a:lnTo>
                  <a:cubicBezTo>
                    <a:pt x="6855" y="5722"/>
                    <a:pt x="3844" y="-409"/>
                    <a:pt x="1262" y="21"/>
                  </a:cubicBezTo>
                  <a:cubicBezTo>
                    <a:pt x="-2502" y="1850"/>
                    <a:pt x="2983" y="18091"/>
                    <a:pt x="6855" y="200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8" name="任意多边形: 形状 51">
              <a:extLst>
                <a:ext uri="{FF2B5EF4-FFF2-40B4-BE49-F238E27FC236}">
                  <a16:creationId xmlns:a16="http://schemas.microsoft.com/office/drawing/2014/main" xmlns="" id="{02D27228-89B8-4BAA-B434-7AE82CACE569}"/>
                </a:ext>
              </a:extLst>
            </p:cNvPr>
            <p:cNvSpPr/>
            <p:nvPr/>
          </p:nvSpPr>
          <p:spPr>
            <a:xfrm>
              <a:off x="77011" y="1408498"/>
              <a:ext cx="63726" cy="69418"/>
            </a:xfrm>
            <a:custGeom>
              <a:avLst/>
              <a:gdLst>
                <a:gd name="connsiteX0" fmla="*/ 7521 w 15081"/>
                <a:gd name="connsiteY0" fmla="*/ 0 h 16428"/>
                <a:gd name="connsiteX1" fmla="*/ 2143 w 15081"/>
                <a:gd name="connsiteY1" fmla="*/ 14090 h 16428"/>
                <a:gd name="connsiteX2" fmla="*/ 15050 w 15081"/>
                <a:gd name="connsiteY2" fmla="*/ 8820 h 16428"/>
                <a:gd name="connsiteX3" fmla="*/ 7521 w 15081"/>
                <a:gd name="connsiteY3" fmla="*/ 0 h 16428"/>
              </a:gdLst>
              <a:ahLst/>
              <a:cxnLst>
                <a:cxn ang="0">
                  <a:pos x="connsiteX0" y="connsiteY0"/>
                </a:cxn>
                <a:cxn ang="0">
                  <a:pos x="connsiteX1" y="connsiteY1"/>
                </a:cxn>
                <a:cxn ang="0">
                  <a:pos x="connsiteX2" y="connsiteY2"/>
                </a:cxn>
                <a:cxn ang="0">
                  <a:pos x="connsiteX3" y="connsiteY3"/>
                </a:cxn>
              </a:cxnLst>
              <a:rect l="l" t="t" r="r" b="b"/>
              <a:pathLst>
                <a:path w="15081" h="16428">
                  <a:moveTo>
                    <a:pt x="7521" y="0"/>
                  </a:moveTo>
                  <a:cubicBezTo>
                    <a:pt x="207" y="538"/>
                    <a:pt x="-2159" y="9465"/>
                    <a:pt x="2143" y="14090"/>
                  </a:cubicBezTo>
                  <a:cubicBezTo>
                    <a:pt x="6661" y="18930"/>
                    <a:pt x="14512" y="15811"/>
                    <a:pt x="15050" y="8820"/>
                  </a:cubicBezTo>
                  <a:cubicBezTo>
                    <a:pt x="15373" y="5270"/>
                    <a:pt x="13222" y="215"/>
                    <a:pt x="752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9" name="任意多边形: 形状 52">
              <a:extLst>
                <a:ext uri="{FF2B5EF4-FFF2-40B4-BE49-F238E27FC236}">
                  <a16:creationId xmlns:a16="http://schemas.microsoft.com/office/drawing/2014/main" xmlns="" id="{92341EF9-5419-4DE0-B18A-475B7D542639}"/>
                </a:ext>
              </a:extLst>
            </p:cNvPr>
            <p:cNvSpPr/>
            <p:nvPr/>
          </p:nvSpPr>
          <p:spPr>
            <a:xfrm>
              <a:off x="321500" y="1403043"/>
              <a:ext cx="64077" cy="69300"/>
            </a:xfrm>
            <a:custGeom>
              <a:avLst/>
              <a:gdLst>
                <a:gd name="connsiteX0" fmla="*/ 15164 w 15164"/>
                <a:gd name="connsiteY0" fmla="*/ 8712 h 16400"/>
                <a:gd name="connsiteX1" fmla="*/ 6774 w 15164"/>
                <a:gd name="connsiteY1" fmla="*/ 0 h 16400"/>
                <a:gd name="connsiteX2" fmla="*/ 2687 w 15164"/>
                <a:gd name="connsiteY2" fmla="*/ 14090 h 16400"/>
                <a:gd name="connsiteX3" fmla="*/ 15164 w 15164"/>
                <a:gd name="connsiteY3" fmla="*/ 8712 h 16400"/>
              </a:gdLst>
              <a:ahLst/>
              <a:cxnLst>
                <a:cxn ang="0">
                  <a:pos x="connsiteX0" y="connsiteY0"/>
                </a:cxn>
                <a:cxn ang="0">
                  <a:pos x="connsiteX1" y="connsiteY1"/>
                </a:cxn>
                <a:cxn ang="0">
                  <a:pos x="connsiteX2" y="connsiteY2"/>
                </a:cxn>
                <a:cxn ang="0">
                  <a:pos x="connsiteX3" y="connsiteY3"/>
                </a:cxn>
              </a:cxnLst>
              <a:rect l="l" t="t" r="r" b="b"/>
              <a:pathLst>
                <a:path w="15164" h="16400">
                  <a:moveTo>
                    <a:pt x="15164" y="8712"/>
                  </a:moveTo>
                  <a:cubicBezTo>
                    <a:pt x="15164" y="5163"/>
                    <a:pt x="12475" y="108"/>
                    <a:pt x="6774" y="0"/>
                  </a:cubicBezTo>
                  <a:cubicBezTo>
                    <a:pt x="-432" y="645"/>
                    <a:pt x="-2045" y="9465"/>
                    <a:pt x="2687" y="14090"/>
                  </a:cubicBezTo>
                  <a:cubicBezTo>
                    <a:pt x="7635" y="18930"/>
                    <a:pt x="15271" y="15703"/>
                    <a:pt x="15164" y="87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8" name="任意多边形: 形状 71">
              <a:extLst>
                <a:ext uri="{FF2B5EF4-FFF2-40B4-BE49-F238E27FC236}">
                  <a16:creationId xmlns:a16="http://schemas.microsoft.com/office/drawing/2014/main" xmlns="" id="{C39443A6-EFB4-42E3-AA82-1B473B980B07}"/>
                </a:ext>
              </a:extLst>
            </p:cNvPr>
            <p:cNvSpPr/>
            <p:nvPr/>
          </p:nvSpPr>
          <p:spPr>
            <a:xfrm>
              <a:off x="565266" y="1395314"/>
              <a:ext cx="65045" cy="68886"/>
            </a:xfrm>
            <a:custGeom>
              <a:avLst/>
              <a:gdLst>
                <a:gd name="connsiteX0" fmla="*/ 15340 w 15393"/>
                <a:gd name="connsiteY0" fmla="*/ 8604 h 16302"/>
                <a:gd name="connsiteX1" fmla="*/ 6198 w 15393"/>
                <a:gd name="connsiteY1" fmla="*/ 0 h 16302"/>
                <a:gd name="connsiteX2" fmla="*/ 3294 w 15393"/>
                <a:gd name="connsiteY2" fmla="*/ 14090 h 16302"/>
                <a:gd name="connsiteX3" fmla="*/ 15340 w 15393"/>
                <a:gd name="connsiteY3" fmla="*/ 8604 h 16302"/>
              </a:gdLst>
              <a:ahLst/>
              <a:cxnLst>
                <a:cxn ang="0">
                  <a:pos x="connsiteX0" y="connsiteY0"/>
                </a:cxn>
                <a:cxn ang="0">
                  <a:pos x="connsiteX1" y="connsiteY1"/>
                </a:cxn>
                <a:cxn ang="0">
                  <a:pos x="connsiteX2" y="connsiteY2"/>
                </a:cxn>
                <a:cxn ang="0">
                  <a:pos x="connsiteX3" y="connsiteY3"/>
                </a:cxn>
              </a:cxnLst>
              <a:rect l="l" t="t" r="r" b="b"/>
              <a:pathLst>
                <a:path w="15393" h="16302">
                  <a:moveTo>
                    <a:pt x="15340" y="8604"/>
                  </a:moveTo>
                  <a:cubicBezTo>
                    <a:pt x="15017" y="5055"/>
                    <a:pt x="11898" y="108"/>
                    <a:pt x="6198" y="0"/>
                  </a:cubicBezTo>
                  <a:cubicBezTo>
                    <a:pt x="-1008" y="645"/>
                    <a:pt x="-1869" y="9572"/>
                    <a:pt x="3294" y="14090"/>
                  </a:cubicBezTo>
                  <a:cubicBezTo>
                    <a:pt x="8779" y="18822"/>
                    <a:pt x="16093" y="15488"/>
                    <a:pt x="15340" y="86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9" name="任意多边形: 形状 72">
              <a:extLst>
                <a:ext uri="{FF2B5EF4-FFF2-40B4-BE49-F238E27FC236}">
                  <a16:creationId xmlns:a16="http://schemas.microsoft.com/office/drawing/2014/main" xmlns="" id="{25D60161-ED8E-4FFE-9B93-73C1A1992751}"/>
                </a:ext>
              </a:extLst>
            </p:cNvPr>
            <p:cNvSpPr/>
            <p:nvPr/>
          </p:nvSpPr>
          <p:spPr>
            <a:xfrm>
              <a:off x="807284" y="1384864"/>
              <a:ext cx="65670" cy="68598"/>
            </a:xfrm>
            <a:custGeom>
              <a:avLst/>
              <a:gdLst>
                <a:gd name="connsiteX0" fmla="*/ 15394 w 15541"/>
                <a:gd name="connsiteY0" fmla="*/ 8497 h 16234"/>
                <a:gd name="connsiteX1" fmla="*/ 5606 w 15541"/>
                <a:gd name="connsiteY1" fmla="*/ 0 h 16234"/>
                <a:gd name="connsiteX2" fmla="*/ 4854 w 15541"/>
                <a:gd name="connsiteY2" fmla="*/ 108 h 16234"/>
                <a:gd name="connsiteX3" fmla="*/ 4746 w 15541"/>
                <a:gd name="connsiteY3" fmla="*/ 14628 h 16234"/>
                <a:gd name="connsiteX4" fmla="*/ 15394 w 15541"/>
                <a:gd name="connsiteY4" fmla="*/ 8497 h 16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41" h="16234">
                  <a:moveTo>
                    <a:pt x="15394" y="8497"/>
                  </a:moveTo>
                  <a:cubicBezTo>
                    <a:pt x="14749" y="4948"/>
                    <a:pt x="11199" y="0"/>
                    <a:pt x="5606" y="0"/>
                  </a:cubicBezTo>
                  <a:cubicBezTo>
                    <a:pt x="5391" y="0"/>
                    <a:pt x="5069" y="0"/>
                    <a:pt x="4854" y="108"/>
                  </a:cubicBezTo>
                  <a:cubicBezTo>
                    <a:pt x="-1600" y="1183"/>
                    <a:pt x="-1600" y="10218"/>
                    <a:pt x="4746" y="14628"/>
                  </a:cubicBezTo>
                  <a:cubicBezTo>
                    <a:pt x="10446" y="18500"/>
                    <a:pt x="16577" y="14950"/>
                    <a:pt x="15394"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0" name="任意多边形: 形状 113">
              <a:extLst>
                <a:ext uri="{FF2B5EF4-FFF2-40B4-BE49-F238E27FC236}">
                  <a16:creationId xmlns:a16="http://schemas.microsoft.com/office/drawing/2014/main" xmlns="" id="{622FE17C-D64D-47DD-AB4E-043095AA5740}"/>
                </a:ext>
              </a:extLst>
            </p:cNvPr>
            <p:cNvSpPr/>
            <p:nvPr/>
          </p:nvSpPr>
          <p:spPr>
            <a:xfrm>
              <a:off x="216967" y="1537569"/>
              <a:ext cx="66815" cy="72059"/>
            </a:xfrm>
            <a:custGeom>
              <a:avLst/>
              <a:gdLst>
                <a:gd name="connsiteX0" fmla="*/ 15809 w 15812"/>
                <a:gd name="connsiteY0" fmla="*/ 9142 h 17053"/>
                <a:gd name="connsiteX1" fmla="*/ 7527 w 15812"/>
                <a:gd name="connsiteY1" fmla="*/ 0 h 17053"/>
                <a:gd name="connsiteX2" fmla="*/ 2579 w 15812"/>
                <a:gd name="connsiteY2" fmla="*/ 14628 h 17053"/>
                <a:gd name="connsiteX3" fmla="*/ 15809 w 15812"/>
                <a:gd name="connsiteY3" fmla="*/ 9142 h 17053"/>
              </a:gdLst>
              <a:ahLst/>
              <a:cxnLst>
                <a:cxn ang="0">
                  <a:pos x="connsiteX0" y="connsiteY0"/>
                </a:cxn>
                <a:cxn ang="0">
                  <a:pos x="connsiteX1" y="connsiteY1"/>
                </a:cxn>
                <a:cxn ang="0">
                  <a:pos x="connsiteX2" y="connsiteY2"/>
                </a:cxn>
                <a:cxn ang="0">
                  <a:pos x="connsiteX3" y="connsiteY3"/>
                </a:cxn>
              </a:cxnLst>
              <a:rect l="l" t="t" r="r" b="b"/>
              <a:pathLst>
                <a:path w="15812" h="17053">
                  <a:moveTo>
                    <a:pt x="15809" y="9142"/>
                  </a:moveTo>
                  <a:cubicBezTo>
                    <a:pt x="15916" y="5485"/>
                    <a:pt x="13442" y="215"/>
                    <a:pt x="7527" y="0"/>
                  </a:cubicBezTo>
                  <a:cubicBezTo>
                    <a:pt x="-110" y="645"/>
                    <a:pt x="-2261" y="9788"/>
                    <a:pt x="2579" y="14628"/>
                  </a:cubicBezTo>
                  <a:cubicBezTo>
                    <a:pt x="7527" y="19683"/>
                    <a:pt x="15594" y="16348"/>
                    <a:pt x="15809" y="91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1" name="任意多边形: 形状 114">
              <a:extLst>
                <a:ext uri="{FF2B5EF4-FFF2-40B4-BE49-F238E27FC236}">
                  <a16:creationId xmlns:a16="http://schemas.microsoft.com/office/drawing/2014/main" xmlns="" id="{CDEE62AA-B8E6-4AF9-B941-AAA99E3B7D81}"/>
                </a:ext>
              </a:extLst>
            </p:cNvPr>
            <p:cNvSpPr/>
            <p:nvPr/>
          </p:nvSpPr>
          <p:spPr>
            <a:xfrm>
              <a:off x="473224" y="1530753"/>
              <a:ext cx="67369" cy="71645"/>
            </a:xfrm>
            <a:custGeom>
              <a:avLst/>
              <a:gdLst>
                <a:gd name="connsiteX0" fmla="*/ 3027 w 15943"/>
                <a:gd name="connsiteY0" fmla="*/ 14628 h 16955"/>
                <a:gd name="connsiteX1" fmla="*/ 15934 w 15943"/>
                <a:gd name="connsiteY1" fmla="*/ 9035 h 16955"/>
                <a:gd name="connsiteX2" fmla="*/ 6792 w 15943"/>
                <a:gd name="connsiteY2" fmla="*/ 0 h 16955"/>
                <a:gd name="connsiteX3" fmla="*/ 3027 w 15943"/>
                <a:gd name="connsiteY3" fmla="*/ 14628 h 16955"/>
              </a:gdLst>
              <a:ahLst/>
              <a:cxnLst>
                <a:cxn ang="0">
                  <a:pos x="connsiteX0" y="connsiteY0"/>
                </a:cxn>
                <a:cxn ang="0">
                  <a:pos x="connsiteX1" y="connsiteY1"/>
                </a:cxn>
                <a:cxn ang="0">
                  <a:pos x="connsiteX2" y="connsiteY2"/>
                </a:cxn>
                <a:cxn ang="0">
                  <a:pos x="connsiteX3" y="connsiteY3"/>
                </a:cxn>
              </a:cxnLst>
              <a:rect l="l" t="t" r="r" b="b"/>
              <a:pathLst>
                <a:path w="15943" h="16955">
                  <a:moveTo>
                    <a:pt x="3027" y="14628"/>
                  </a:moveTo>
                  <a:cubicBezTo>
                    <a:pt x="8405" y="19575"/>
                    <a:pt x="16256" y="16133"/>
                    <a:pt x="15934" y="9035"/>
                  </a:cubicBezTo>
                  <a:cubicBezTo>
                    <a:pt x="15719" y="5378"/>
                    <a:pt x="12815" y="108"/>
                    <a:pt x="6792" y="0"/>
                  </a:cubicBezTo>
                  <a:cubicBezTo>
                    <a:pt x="-737" y="645"/>
                    <a:pt x="-2028" y="9895"/>
                    <a:pt x="3027" y="1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4" name="任意多边形: 形状 115">
              <a:extLst>
                <a:ext uri="{FF2B5EF4-FFF2-40B4-BE49-F238E27FC236}">
                  <a16:creationId xmlns:a16="http://schemas.microsoft.com/office/drawing/2014/main" xmlns="" id="{CAC26EAB-EF62-4110-958B-DB1E98E3AD00}"/>
                </a:ext>
              </a:extLst>
            </p:cNvPr>
            <p:cNvSpPr/>
            <p:nvPr/>
          </p:nvSpPr>
          <p:spPr>
            <a:xfrm>
              <a:off x="727373" y="1520755"/>
              <a:ext cx="68011" cy="71421"/>
            </a:xfrm>
            <a:custGeom>
              <a:avLst/>
              <a:gdLst>
                <a:gd name="connsiteX0" fmla="*/ 6232 w 16095"/>
                <a:gd name="connsiteY0" fmla="*/ 0 h 16902"/>
                <a:gd name="connsiteX1" fmla="*/ 5480 w 16095"/>
                <a:gd name="connsiteY1" fmla="*/ 108 h 16902"/>
                <a:gd name="connsiteX2" fmla="*/ 4404 w 16095"/>
                <a:gd name="connsiteY2" fmla="*/ 15165 h 16902"/>
                <a:gd name="connsiteX3" fmla="*/ 16020 w 16095"/>
                <a:gd name="connsiteY3" fmla="*/ 8927 h 16902"/>
                <a:gd name="connsiteX4" fmla="*/ 6232 w 16095"/>
                <a:gd name="connsiteY4" fmla="*/ 0 h 16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5" h="16902">
                  <a:moveTo>
                    <a:pt x="6232" y="0"/>
                  </a:moveTo>
                  <a:cubicBezTo>
                    <a:pt x="6017" y="0"/>
                    <a:pt x="5695" y="0"/>
                    <a:pt x="5480" y="108"/>
                  </a:cubicBezTo>
                  <a:cubicBezTo>
                    <a:pt x="-1296" y="1183"/>
                    <a:pt x="-1942" y="10648"/>
                    <a:pt x="4404" y="15165"/>
                  </a:cubicBezTo>
                  <a:cubicBezTo>
                    <a:pt x="10212" y="19252"/>
                    <a:pt x="16881" y="15703"/>
                    <a:pt x="16020" y="8927"/>
                  </a:cubicBezTo>
                  <a:cubicBezTo>
                    <a:pt x="15590" y="5270"/>
                    <a:pt x="12256" y="108"/>
                    <a:pt x="62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5" name="任意多边形: 形状 116">
              <a:extLst>
                <a:ext uri="{FF2B5EF4-FFF2-40B4-BE49-F238E27FC236}">
                  <a16:creationId xmlns:a16="http://schemas.microsoft.com/office/drawing/2014/main" xmlns="" id="{C50E49E6-982B-47D4-A909-CCA365386A47}"/>
                </a:ext>
              </a:extLst>
            </p:cNvPr>
            <p:cNvSpPr/>
            <p:nvPr/>
          </p:nvSpPr>
          <p:spPr>
            <a:xfrm>
              <a:off x="978446" y="1508484"/>
              <a:ext cx="68776" cy="71248"/>
            </a:xfrm>
            <a:custGeom>
              <a:avLst/>
              <a:gdLst>
                <a:gd name="connsiteX0" fmla="*/ 5648 w 16276"/>
                <a:gd name="connsiteY0" fmla="*/ 0 h 16861"/>
                <a:gd name="connsiteX1" fmla="*/ 4895 w 16276"/>
                <a:gd name="connsiteY1" fmla="*/ 108 h 16861"/>
                <a:gd name="connsiteX2" fmla="*/ 5110 w 16276"/>
                <a:gd name="connsiteY2" fmla="*/ 15165 h 16861"/>
                <a:gd name="connsiteX3" fmla="*/ 16081 w 16276"/>
                <a:gd name="connsiteY3" fmla="*/ 8820 h 16861"/>
                <a:gd name="connsiteX4" fmla="*/ 5648 w 16276"/>
                <a:gd name="connsiteY4" fmla="*/ 0 h 1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6" h="16861">
                  <a:moveTo>
                    <a:pt x="5648" y="0"/>
                  </a:moveTo>
                  <a:cubicBezTo>
                    <a:pt x="5433" y="0"/>
                    <a:pt x="5110" y="0"/>
                    <a:pt x="4895" y="108"/>
                  </a:cubicBezTo>
                  <a:cubicBezTo>
                    <a:pt x="-1773" y="1291"/>
                    <a:pt x="-1558" y="10648"/>
                    <a:pt x="5110" y="15165"/>
                  </a:cubicBezTo>
                  <a:cubicBezTo>
                    <a:pt x="11133" y="19252"/>
                    <a:pt x="17479" y="15488"/>
                    <a:pt x="16081" y="8820"/>
                  </a:cubicBezTo>
                  <a:cubicBezTo>
                    <a:pt x="15328" y="5163"/>
                    <a:pt x="11564" y="0"/>
                    <a:pt x="564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6" name="任意多边形: 形状 117">
              <a:extLst>
                <a:ext uri="{FF2B5EF4-FFF2-40B4-BE49-F238E27FC236}">
                  <a16:creationId xmlns:a16="http://schemas.microsoft.com/office/drawing/2014/main" xmlns="" id="{29D188D6-8EAD-4132-BF02-EB41CDAE2D4B}"/>
                </a:ext>
              </a:extLst>
            </p:cNvPr>
            <p:cNvSpPr/>
            <p:nvPr/>
          </p:nvSpPr>
          <p:spPr>
            <a:xfrm>
              <a:off x="1224591" y="1493483"/>
              <a:ext cx="68974" cy="70876"/>
            </a:xfrm>
            <a:custGeom>
              <a:avLst/>
              <a:gdLst>
                <a:gd name="connsiteX0" fmla="*/ 4940 w 16323"/>
                <a:gd name="connsiteY0" fmla="*/ 0 h 16773"/>
                <a:gd name="connsiteX1" fmla="*/ 3541 w 16323"/>
                <a:gd name="connsiteY1" fmla="*/ 323 h 16773"/>
                <a:gd name="connsiteX2" fmla="*/ 6553 w 16323"/>
                <a:gd name="connsiteY2" fmla="*/ 15596 h 16773"/>
                <a:gd name="connsiteX3" fmla="*/ 15910 w 16323"/>
                <a:gd name="connsiteY3" fmla="*/ 8712 h 16773"/>
                <a:gd name="connsiteX4" fmla="*/ 4940 w 16323"/>
                <a:gd name="connsiteY4" fmla="*/ 0 h 16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23" h="16773">
                  <a:moveTo>
                    <a:pt x="4940" y="0"/>
                  </a:moveTo>
                  <a:cubicBezTo>
                    <a:pt x="4509" y="108"/>
                    <a:pt x="3972" y="108"/>
                    <a:pt x="3541" y="323"/>
                  </a:cubicBezTo>
                  <a:cubicBezTo>
                    <a:pt x="-2374" y="2259"/>
                    <a:pt x="-546" y="11831"/>
                    <a:pt x="6553" y="15596"/>
                  </a:cubicBezTo>
                  <a:cubicBezTo>
                    <a:pt x="12684" y="18822"/>
                    <a:pt x="17846" y="15058"/>
                    <a:pt x="15910" y="8712"/>
                  </a:cubicBezTo>
                  <a:cubicBezTo>
                    <a:pt x="14727" y="5055"/>
                    <a:pt x="10640" y="0"/>
                    <a:pt x="494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7" name="任意多边形: 形状 118">
              <a:extLst>
                <a:ext uri="{FF2B5EF4-FFF2-40B4-BE49-F238E27FC236}">
                  <a16:creationId xmlns:a16="http://schemas.microsoft.com/office/drawing/2014/main" xmlns="" id="{AE5CA2C7-8BF2-40E2-A30C-C4E543069FB2}"/>
                </a:ext>
              </a:extLst>
            </p:cNvPr>
            <p:cNvSpPr/>
            <p:nvPr/>
          </p:nvSpPr>
          <p:spPr>
            <a:xfrm>
              <a:off x="1462366" y="1475753"/>
              <a:ext cx="68045" cy="70470"/>
            </a:xfrm>
            <a:custGeom>
              <a:avLst/>
              <a:gdLst>
                <a:gd name="connsiteX0" fmla="*/ 2877 w 16103"/>
                <a:gd name="connsiteY0" fmla="*/ 324 h 16677"/>
                <a:gd name="connsiteX1" fmla="*/ 7932 w 16103"/>
                <a:gd name="connsiteY1" fmla="*/ 15920 h 16677"/>
                <a:gd name="connsiteX2" fmla="*/ 15461 w 16103"/>
                <a:gd name="connsiteY2" fmla="*/ 8499 h 16677"/>
                <a:gd name="connsiteX3" fmla="*/ 4168 w 16103"/>
                <a:gd name="connsiteY3" fmla="*/ 2 h 16677"/>
                <a:gd name="connsiteX4" fmla="*/ 2877 w 16103"/>
                <a:gd name="connsiteY4" fmla="*/ 324 h 16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03" h="16677">
                  <a:moveTo>
                    <a:pt x="2877" y="324"/>
                  </a:moveTo>
                  <a:cubicBezTo>
                    <a:pt x="-2823" y="2368"/>
                    <a:pt x="511" y="12801"/>
                    <a:pt x="7932" y="15920"/>
                  </a:cubicBezTo>
                  <a:cubicBezTo>
                    <a:pt x="13741" y="18394"/>
                    <a:pt x="17720" y="14522"/>
                    <a:pt x="15461" y="8499"/>
                  </a:cubicBezTo>
                  <a:cubicBezTo>
                    <a:pt x="14063" y="4842"/>
                    <a:pt x="9653" y="-106"/>
                    <a:pt x="4168" y="2"/>
                  </a:cubicBezTo>
                  <a:cubicBezTo>
                    <a:pt x="3845" y="109"/>
                    <a:pt x="3200" y="217"/>
                    <a:pt x="2877"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8" name="任意多边形: 形状 119">
              <a:extLst>
                <a:ext uri="{FF2B5EF4-FFF2-40B4-BE49-F238E27FC236}">
                  <a16:creationId xmlns:a16="http://schemas.microsoft.com/office/drawing/2014/main" xmlns="" id="{AA1CACEE-921C-4C41-A44F-B82AE23DA5BF}"/>
                </a:ext>
              </a:extLst>
            </p:cNvPr>
            <p:cNvSpPr/>
            <p:nvPr/>
          </p:nvSpPr>
          <p:spPr>
            <a:xfrm>
              <a:off x="1682947" y="1456645"/>
              <a:ext cx="65742" cy="70099"/>
            </a:xfrm>
            <a:custGeom>
              <a:avLst/>
              <a:gdLst>
                <a:gd name="connsiteX0" fmla="*/ 14565 w 15558"/>
                <a:gd name="connsiteY0" fmla="*/ 8396 h 16589"/>
                <a:gd name="connsiteX1" fmla="*/ 3379 w 15558"/>
                <a:gd name="connsiteY1" fmla="*/ 7 h 16589"/>
                <a:gd name="connsiteX2" fmla="*/ 2196 w 15558"/>
                <a:gd name="connsiteY2" fmla="*/ 329 h 16589"/>
                <a:gd name="connsiteX3" fmla="*/ 9295 w 15558"/>
                <a:gd name="connsiteY3" fmla="*/ 16140 h 16589"/>
                <a:gd name="connsiteX4" fmla="*/ 14565 w 15558"/>
                <a:gd name="connsiteY4" fmla="*/ 8396 h 16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8" h="16589">
                  <a:moveTo>
                    <a:pt x="14565" y="8396"/>
                  </a:moveTo>
                  <a:cubicBezTo>
                    <a:pt x="12952" y="4847"/>
                    <a:pt x="8327" y="-208"/>
                    <a:pt x="3379" y="7"/>
                  </a:cubicBezTo>
                  <a:cubicBezTo>
                    <a:pt x="3056" y="114"/>
                    <a:pt x="2519" y="114"/>
                    <a:pt x="2196" y="329"/>
                  </a:cubicBezTo>
                  <a:cubicBezTo>
                    <a:pt x="-3074" y="2480"/>
                    <a:pt x="1873" y="13666"/>
                    <a:pt x="9295" y="16140"/>
                  </a:cubicBezTo>
                  <a:cubicBezTo>
                    <a:pt x="14457" y="17968"/>
                    <a:pt x="17146" y="13989"/>
                    <a:pt x="14565" y="83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2" name="任意多边形: 形状 122">
              <a:extLst>
                <a:ext uri="{FF2B5EF4-FFF2-40B4-BE49-F238E27FC236}">
                  <a16:creationId xmlns:a16="http://schemas.microsoft.com/office/drawing/2014/main" xmlns="" id="{9DB11F34-6C99-410F-B787-E21C5E9A9DD7}"/>
                </a:ext>
              </a:extLst>
            </p:cNvPr>
            <p:cNvSpPr/>
            <p:nvPr/>
          </p:nvSpPr>
          <p:spPr>
            <a:xfrm>
              <a:off x="1880874" y="1435736"/>
              <a:ext cx="64432" cy="69558"/>
            </a:xfrm>
            <a:custGeom>
              <a:avLst/>
              <a:gdLst>
                <a:gd name="connsiteX0" fmla="*/ 13866 w 15248"/>
                <a:gd name="connsiteY0" fmla="*/ 8289 h 16461"/>
                <a:gd name="connsiteX1" fmla="*/ 2681 w 15248"/>
                <a:gd name="connsiteY1" fmla="*/ 7 h 16461"/>
                <a:gd name="connsiteX2" fmla="*/ 1605 w 15248"/>
                <a:gd name="connsiteY2" fmla="*/ 329 h 16461"/>
                <a:gd name="connsiteX3" fmla="*/ 10532 w 15248"/>
                <a:gd name="connsiteY3" fmla="*/ 16248 h 16461"/>
                <a:gd name="connsiteX4" fmla="*/ 13866 w 15248"/>
                <a:gd name="connsiteY4" fmla="*/ 8289 h 16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8" h="16461">
                  <a:moveTo>
                    <a:pt x="13866" y="8289"/>
                  </a:moveTo>
                  <a:cubicBezTo>
                    <a:pt x="11930" y="4739"/>
                    <a:pt x="7198" y="-208"/>
                    <a:pt x="2681" y="7"/>
                  </a:cubicBezTo>
                  <a:cubicBezTo>
                    <a:pt x="2358" y="114"/>
                    <a:pt x="1928" y="114"/>
                    <a:pt x="1605" y="329"/>
                  </a:cubicBezTo>
                  <a:cubicBezTo>
                    <a:pt x="-3127" y="2696"/>
                    <a:pt x="3433" y="14527"/>
                    <a:pt x="10532" y="16248"/>
                  </a:cubicBezTo>
                  <a:cubicBezTo>
                    <a:pt x="15049" y="17431"/>
                    <a:pt x="16663" y="13559"/>
                    <a:pt x="13866" y="82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3" name="任意多边形: 形状 123">
              <a:extLst>
                <a:ext uri="{FF2B5EF4-FFF2-40B4-BE49-F238E27FC236}">
                  <a16:creationId xmlns:a16="http://schemas.microsoft.com/office/drawing/2014/main" xmlns="" id="{FBF5C38C-C5E4-43EE-A681-BBA26E82F0DE}"/>
                </a:ext>
              </a:extLst>
            </p:cNvPr>
            <p:cNvSpPr/>
            <p:nvPr/>
          </p:nvSpPr>
          <p:spPr>
            <a:xfrm>
              <a:off x="2057449" y="1413886"/>
              <a:ext cx="62509" cy="69013"/>
            </a:xfrm>
            <a:custGeom>
              <a:avLst/>
              <a:gdLst>
                <a:gd name="connsiteX0" fmla="*/ 1980 w 14793"/>
                <a:gd name="connsiteY0" fmla="*/ 15 h 16332"/>
                <a:gd name="connsiteX1" fmla="*/ 1119 w 14793"/>
                <a:gd name="connsiteY1" fmla="*/ 338 h 16332"/>
                <a:gd name="connsiteX2" fmla="*/ 11014 w 14793"/>
                <a:gd name="connsiteY2" fmla="*/ 16148 h 16332"/>
                <a:gd name="connsiteX3" fmla="*/ 12950 w 14793"/>
                <a:gd name="connsiteY3" fmla="*/ 8189 h 16332"/>
                <a:gd name="connsiteX4" fmla="*/ 12950 w 14793"/>
                <a:gd name="connsiteY4" fmla="*/ 8189 h 16332"/>
                <a:gd name="connsiteX5" fmla="*/ 1980 w 14793"/>
                <a:gd name="connsiteY5" fmla="*/ 15 h 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3" h="16332">
                  <a:moveTo>
                    <a:pt x="1980" y="15"/>
                  </a:moveTo>
                  <a:cubicBezTo>
                    <a:pt x="1657" y="123"/>
                    <a:pt x="1334" y="123"/>
                    <a:pt x="1119" y="338"/>
                  </a:cubicBezTo>
                  <a:cubicBezTo>
                    <a:pt x="-2860" y="2704"/>
                    <a:pt x="4561" y="14427"/>
                    <a:pt x="11014" y="16148"/>
                  </a:cubicBezTo>
                  <a:cubicBezTo>
                    <a:pt x="15101" y="17224"/>
                    <a:pt x="16069" y="13459"/>
                    <a:pt x="12950" y="8189"/>
                  </a:cubicBezTo>
                  <a:lnTo>
                    <a:pt x="12950" y="8189"/>
                  </a:lnTo>
                  <a:cubicBezTo>
                    <a:pt x="10907" y="4640"/>
                    <a:pt x="6067" y="-308"/>
                    <a:pt x="1980"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4" name="任意多边形: 形状 124">
              <a:extLst>
                <a:ext uri="{FF2B5EF4-FFF2-40B4-BE49-F238E27FC236}">
                  <a16:creationId xmlns:a16="http://schemas.microsoft.com/office/drawing/2014/main" xmlns="" id="{555181FD-F099-4B11-9964-E1704B452097}"/>
                </a:ext>
              </a:extLst>
            </p:cNvPr>
            <p:cNvSpPr/>
            <p:nvPr/>
          </p:nvSpPr>
          <p:spPr>
            <a:xfrm>
              <a:off x="2210635" y="1390708"/>
              <a:ext cx="61521" cy="68451"/>
            </a:xfrm>
            <a:custGeom>
              <a:avLst/>
              <a:gdLst>
                <a:gd name="connsiteX0" fmla="*/ 1437 w 14559"/>
                <a:gd name="connsiteY0" fmla="*/ 15 h 16199"/>
                <a:gd name="connsiteX1" fmla="*/ 684 w 14559"/>
                <a:gd name="connsiteY1" fmla="*/ 338 h 16199"/>
                <a:gd name="connsiteX2" fmla="*/ 12085 w 14559"/>
                <a:gd name="connsiteY2" fmla="*/ 16149 h 16199"/>
                <a:gd name="connsiteX3" fmla="*/ 12192 w 14559"/>
                <a:gd name="connsiteY3" fmla="*/ 8082 h 16199"/>
                <a:gd name="connsiteX4" fmla="*/ 1437 w 14559"/>
                <a:gd name="connsiteY4" fmla="*/ 15 h 16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9" h="16199">
                  <a:moveTo>
                    <a:pt x="1437" y="15"/>
                  </a:moveTo>
                  <a:cubicBezTo>
                    <a:pt x="1222" y="123"/>
                    <a:pt x="899" y="230"/>
                    <a:pt x="684" y="338"/>
                  </a:cubicBezTo>
                  <a:cubicBezTo>
                    <a:pt x="-2543" y="2812"/>
                    <a:pt x="6384" y="15288"/>
                    <a:pt x="12085" y="16149"/>
                  </a:cubicBezTo>
                  <a:cubicBezTo>
                    <a:pt x="15312" y="16686"/>
                    <a:pt x="15419" y="12922"/>
                    <a:pt x="12192" y="8082"/>
                  </a:cubicBezTo>
                  <a:cubicBezTo>
                    <a:pt x="9934" y="4533"/>
                    <a:pt x="4986" y="-307"/>
                    <a:pt x="1437"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5" name="任意多边形: 形状 137">
              <a:extLst>
                <a:ext uri="{FF2B5EF4-FFF2-40B4-BE49-F238E27FC236}">
                  <a16:creationId xmlns:a16="http://schemas.microsoft.com/office/drawing/2014/main" xmlns="" id="{A4C13BF9-9A94-432B-AA52-CC6683C1DCEB}"/>
                </a:ext>
              </a:extLst>
            </p:cNvPr>
            <p:cNvSpPr/>
            <p:nvPr/>
          </p:nvSpPr>
          <p:spPr>
            <a:xfrm>
              <a:off x="74497" y="1704366"/>
              <a:ext cx="70251" cy="75123"/>
            </a:xfrm>
            <a:custGeom>
              <a:avLst/>
              <a:gdLst>
                <a:gd name="connsiteX0" fmla="*/ 8223 w 16625"/>
                <a:gd name="connsiteY0" fmla="*/ 0 h 17778"/>
                <a:gd name="connsiteX1" fmla="*/ 1877 w 16625"/>
                <a:gd name="connsiteY1" fmla="*/ 14628 h 17778"/>
                <a:gd name="connsiteX2" fmla="*/ 16613 w 16625"/>
                <a:gd name="connsiteY2" fmla="*/ 9572 h 17778"/>
                <a:gd name="connsiteX3" fmla="*/ 8223 w 16625"/>
                <a:gd name="connsiteY3" fmla="*/ 0 h 17778"/>
              </a:gdLst>
              <a:ahLst/>
              <a:cxnLst>
                <a:cxn ang="0">
                  <a:pos x="connsiteX0" y="connsiteY0"/>
                </a:cxn>
                <a:cxn ang="0">
                  <a:pos x="connsiteX1" y="connsiteY1"/>
                </a:cxn>
                <a:cxn ang="0">
                  <a:pos x="connsiteX2" y="connsiteY2"/>
                </a:cxn>
                <a:cxn ang="0">
                  <a:pos x="connsiteX3" y="connsiteY3"/>
                </a:cxn>
              </a:cxnLst>
              <a:rect l="l" t="t" r="r" b="b"/>
              <a:pathLst>
                <a:path w="16625" h="17778">
                  <a:moveTo>
                    <a:pt x="8223" y="0"/>
                  </a:moveTo>
                  <a:cubicBezTo>
                    <a:pt x="587" y="538"/>
                    <a:pt x="-2210" y="9465"/>
                    <a:pt x="1877" y="14628"/>
                  </a:cubicBezTo>
                  <a:cubicBezTo>
                    <a:pt x="6610" y="20651"/>
                    <a:pt x="15967" y="17532"/>
                    <a:pt x="16613" y="9572"/>
                  </a:cubicBezTo>
                  <a:cubicBezTo>
                    <a:pt x="16828" y="5700"/>
                    <a:pt x="14461" y="215"/>
                    <a:pt x="822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6" name="任意多边形: 形状 138">
              <a:extLst>
                <a:ext uri="{FF2B5EF4-FFF2-40B4-BE49-F238E27FC236}">
                  <a16:creationId xmlns:a16="http://schemas.microsoft.com/office/drawing/2014/main" xmlns="" id="{6A5BACD6-9D66-4AB7-9DC4-7649A882E06C}"/>
                </a:ext>
              </a:extLst>
            </p:cNvPr>
            <p:cNvSpPr/>
            <p:nvPr/>
          </p:nvSpPr>
          <p:spPr>
            <a:xfrm>
              <a:off x="343452" y="1698003"/>
              <a:ext cx="70301" cy="74941"/>
            </a:xfrm>
            <a:custGeom>
              <a:avLst/>
              <a:gdLst>
                <a:gd name="connsiteX0" fmla="*/ 16637 w 16637"/>
                <a:gd name="connsiteY0" fmla="*/ 9465 h 17735"/>
                <a:gd name="connsiteX1" fmla="*/ 7602 w 16637"/>
                <a:gd name="connsiteY1" fmla="*/ 0 h 17735"/>
                <a:gd name="connsiteX2" fmla="*/ 2870 w 16637"/>
                <a:gd name="connsiteY2" fmla="*/ 15273 h 17735"/>
                <a:gd name="connsiteX3" fmla="*/ 16637 w 16637"/>
                <a:gd name="connsiteY3" fmla="*/ 9465 h 17735"/>
              </a:gdLst>
              <a:ahLst/>
              <a:cxnLst>
                <a:cxn ang="0">
                  <a:pos x="connsiteX0" y="connsiteY0"/>
                </a:cxn>
                <a:cxn ang="0">
                  <a:pos x="connsiteX1" y="connsiteY1"/>
                </a:cxn>
                <a:cxn ang="0">
                  <a:pos x="connsiteX2" y="connsiteY2"/>
                </a:cxn>
                <a:cxn ang="0">
                  <a:pos x="connsiteX3" y="connsiteY3"/>
                </a:cxn>
              </a:cxnLst>
              <a:rect l="l" t="t" r="r" b="b"/>
              <a:pathLst>
                <a:path w="16637" h="17735">
                  <a:moveTo>
                    <a:pt x="16637" y="9465"/>
                  </a:moveTo>
                  <a:cubicBezTo>
                    <a:pt x="16637" y="5593"/>
                    <a:pt x="13841" y="215"/>
                    <a:pt x="7602" y="0"/>
                  </a:cubicBezTo>
                  <a:cubicBezTo>
                    <a:pt x="-357" y="645"/>
                    <a:pt x="-2293" y="10325"/>
                    <a:pt x="2870" y="15273"/>
                  </a:cubicBezTo>
                  <a:cubicBezTo>
                    <a:pt x="8140" y="20436"/>
                    <a:pt x="16530" y="16994"/>
                    <a:pt x="16637"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7" name="任意多边形: 形状 139">
              <a:extLst>
                <a:ext uri="{FF2B5EF4-FFF2-40B4-BE49-F238E27FC236}">
                  <a16:creationId xmlns:a16="http://schemas.microsoft.com/office/drawing/2014/main" xmlns="" id="{CFBA4A7F-A0BB-45C5-B497-387E85CB3CFB}"/>
                </a:ext>
              </a:extLst>
            </p:cNvPr>
            <p:cNvSpPr/>
            <p:nvPr/>
          </p:nvSpPr>
          <p:spPr>
            <a:xfrm>
              <a:off x="611731" y="1689370"/>
              <a:ext cx="70728" cy="74527"/>
            </a:xfrm>
            <a:custGeom>
              <a:avLst/>
              <a:gdLst>
                <a:gd name="connsiteX0" fmla="*/ 16714 w 16738"/>
                <a:gd name="connsiteY0" fmla="*/ 9357 h 17637"/>
                <a:gd name="connsiteX1" fmla="*/ 7034 w 16738"/>
                <a:gd name="connsiteY1" fmla="*/ 0 h 17637"/>
                <a:gd name="connsiteX2" fmla="*/ 3377 w 16738"/>
                <a:gd name="connsiteY2" fmla="*/ 15273 h 17637"/>
                <a:gd name="connsiteX3" fmla="*/ 16714 w 16738"/>
                <a:gd name="connsiteY3" fmla="*/ 9357 h 17637"/>
              </a:gdLst>
              <a:ahLst/>
              <a:cxnLst>
                <a:cxn ang="0">
                  <a:pos x="connsiteX0" y="connsiteY0"/>
                </a:cxn>
                <a:cxn ang="0">
                  <a:pos x="connsiteX1" y="connsiteY1"/>
                </a:cxn>
                <a:cxn ang="0">
                  <a:pos x="connsiteX2" y="connsiteY2"/>
                </a:cxn>
                <a:cxn ang="0">
                  <a:pos x="connsiteX3" y="connsiteY3"/>
                </a:cxn>
              </a:cxnLst>
              <a:rect l="l" t="t" r="r" b="b"/>
              <a:pathLst>
                <a:path w="16738" h="17637">
                  <a:moveTo>
                    <a:pt x="16714" y="9357"/>
                  </a:moveTo>
                  <a:cubicBezTo>
                    <a:pt x="16498" y="5485"/>
                    <a:pt x="13272" y="108"/>
                    <a:pt x="7034" y="0"/>
                  </a:cubicBezTo>
                  <a:cubicBezTo>
                    <a:pt x="-926" y="753"/>
                    <a:pt x="-2109" y="10325"/>
                    <a:pt x="3377" y="15273"/>
                  </a:cubicBezTo>
                  <a:cubicBezTo>
                    <a:pt x="9077" y="20328"/>
                    <a:pt x="17251" y="16779"/>
                    <a:pt x="16714" y="93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8" name="任意多边形: 形状 140">
              <a:extLst>
                <a:ext uri="{FF2B5EF4-FFF2-40B4-BE49-F238E27FC236}">
                  <a16:creationId xmlns:a16="http://schemas.microsoft.com/office/drawing/2014/main" xmlns="" id="{DAD3161B-D5D1-49C2-B717-8B1EDE69007E}"/>
                </a:ext>
              </a:extLst>
            </p:cNvPr>
            <p:cNvSpPr/>
            <p:nvPr/>
          </p:nvSpPr>
          <p:spPr>
            <a:xfrm>
              <a:off x="877445" y="1678007"/>
              <a:ext cx="71168" cy="74231"/>
            </a:xfrm>
            <a:custGeom>
              <a:avLst/>
              <a:gdLst>
                <a:gd name="connsiteX0" fmla="*/ 4706 w 16842"/>
                <a:gd name="connsiteY0" fmla="*/ 15811 h 17567"/>
                <a:gd name="connsiteX1" fmla="*/ 16752 w 16842"/>
                <a:gd name="connsiteY1" fmla="*/ 9250 h 17567"/>
                <a:gd name="connsiteX2" fmla="*/ 6426 w 16842"/>
                <a:gd name="connsiteY2" fmla="*/ 0 h 17567"/>
                <a:gd name="connsiteX3" fmla="*/ 5566 w 16842"/>
                <a:gd name="connsiteY3" fmla="*/ 108 h 17567"/>
                <a:gd name="connsiteX4" fmla="*/ 4706 w 16842"/>
                <a:gd name="connsiteY4" fmla="*/ 15811 h 17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42" h="17567">
                  <a:moveTo>
                    <a:pt x="4706" y="15811"/>
                  </a:moveTo>
                  <a:cubicBezTo>
                    <a:pt x="10729" y="20005"/>
                    <a:pt x="17720" y="16241"/>
                    <a:pt x="16752" y="9250"/>
                  </a:cubicBezTo>
                  <a:cubicBezTo>
                    <a:pt x="16214" y="5485"/>
                    <a:pt x="12665" y="0"/>
                    <a:pt x="6426" y="0"/>
                  </a:cubicBezTo>
                  <a:cubicBezTo>
                    <a:pt x="6211" y="0"/>
                    <a:pt x="5889" y="0"/>
                    <a:pt x="5566" y="108"/>
                  </a:cubicBezTo>
                  <a:cubicBezTo>
                    <a:pt x="-1425" y="1183"/>
                    <a:pt x="-1963" y="11078"/>
                    <a:pt x="4706" y="158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9" name="任意多边形: 形状 141">
              <a:extLst>
                <a:ext uri="{FF2B5EF4-FFF2-40B4-BE49-F238E27FC236}">
                  <a16:creationId xmlns:a16="http://schemas.microsoft.com/office/drawing/2014/main" xmlns="" id="{44F4A93B-1CFB-4132-8218-A4F3DE351EC6}"/>
                </a:ext>
              </a:extLst>
            </p:cNvPr>
            <p:cNvSpPr/>
            <p:nvPr/>
          </p:nvSpPr>
          <p:spPr>
            <a:xfrm>
              <a:off x="1139162" y="1663910"/>
              <a:ext cx="71654" cy="74147"/>
            </a:xfrm>
            <a:custGeom>
              <a:avLst/>
              <a:gdLst>
                <a:gd name="connsiteX0" fmla="*/ 5797 w 16957"/>
                <a:gd name="connsiteY0" fmla="*/ 2 h 17547"/>
                <a:gd name="connsiteX1" fmla="*/ 5044 w 16957"/>
                <a:gd name="connsiteY1" fmla="*/ 109 h 17547"/>
                <a:gd name="connsiteX2" fmla="*/ 5366 w 16957"/>
                <a:gd name="connsiteY2" fmla="*/ 15812 h 17547"/>
                <a:gd name="connsiteX3" fmla="*/ 16767 w 16957"/>
                <a:gd name="connsiteY3" fmla="*/ 9144 h 17547"/>
                <a:gd name="connsiteX4" fmla="*/ 5797 w 16957"/>
                <a:gd name="connsiteY4" fmla="*/ 2 h 17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7" h="17547">
                  <a:moveTo>
                    <a:pt x="5797" y="2"/>
                  </a:moveTo>
                  <a:cubicBezTo>
                    <a:pt x="5581" y="2"/>
                    <a:pt x="5259" y="2"/>
                    <a:pt x="5044" y="109"/>
                  </a:cubicBezTo>
                  <a:cubicBezTo>
                    <a:pt x="-1840" y="1292"/>
                    <a:pt x="-1625" y="11187"/>
                    <a:pt x="5366" y="15812"/>
                  </a:cubicBezTo>
                  <a:cubicBezTo>
                    <a:pt x="11605" y="20007"/>
                    <a:pt x="18165" y="16135"/>
                    <a:pt x="16767" y="9144"/>
                  </a:cubicBezTo>
                  <a:cubicBezTo>
                    <a:pt x="15907" y="5272"/>
                    <a:pt x="11927" y="-106"/>
                    <a:pt x="5797"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0" name="任意多边形: 形状 142">
              <a:extLst>
                <a:ext uri="{FF2B5EF4-FFF2-40B4-BE49-F238E27FC236}">
                  <a16:creationId xmlns:a16="http://schemas.microsoft.com/office/drawing/2014/main" xmlns="" id="{04E4FB30-FA77-4AD7-B5B6-4FF6D90B73ED}"/>
                </a:ext>
              </a:extLst>
            </p:cNvPr>
            <p:cNvSpPr/>
            <p:nvPr/>
          </p:nvSpPr>
          <p:spPr>
            <a:xfrm>
              <a:off x="1393911" y="1646640"/>
              <a:ext cx="71235" cy="73711"/>
            </a:xfrm>
            <a:custGeom>
              <a:avLst/>
              <a:gdLst>
                <a:gd name="connsiteX0" fmla="*/ 5203 w 16858"/>
                <a:gd name="connsiteY0" fmla="*/ 2 h 17444"/>
                <a:gd name="connsiteX1" fmla="*/ 3697 w 16858"/>
                <a:gd name="connsiteY1" fmla="*/ 324 h 17444"/>
                <a:gd name="connsiteX2" fmla="*/ 6709 w 16858"/>
                <a:gd name="connsiteY2" fmla="*/ 16242 h 17444"/>
                <a:gd name="connsiteX3" fmla="*/ 16497 w 16858"/>
                <a:gd name="connsiteY3" fmla="*/ 8929 h 17444"/>
                <a:gd name="connsiteX4" fmla="*/ 5203 w 16858"/>
                <a:gd name="connsiteY4" fmla="*/ 2 h 1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58" h="17444">
                  <a:moveTo>
                    <a:pt x="5203" y="2"/>
                  </a:moveTo>
                  <a:cubicBezTo>
                    <a:pt x="4773" y="109"/>
                    <a:pt x="4128" y="109"/>
                    <a:pt x="3697" y="324"/>
                  </a:cubicBezTo>
                  <a:cubicBezTo>
                    <a:pt x="-2433" y="2368"/>
                    <a:pt x="-605" y="12370"/>
                    <a:pt x="6709" y="16242"/>
                  </a:cubicBezTo>
                  <a:cubicBezTo>
                    <a:pt x="12947" y="19577"/>
                    <a:pt x="18325" y="15597"/>
                    <a:pt x="16497" y="8929"/>
                  </a:cubicBezTo>
                  <a:cubicBezTo>
                    <a:pt x="15421" y="5272"/>
                    <a:pt x="11226" y="-106"/>
                    <a:pt x="5203"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1" name="任意多边形: 形状 146">
              <a:extLst>
                <a:ext uri="{FF2B5EF4-FFF2-40B4-BE49-F238E27FC236}">
                  <a16:creationId xmlns:a16="http://schemas.microsoft.com/office/drawing/2014/main" xmlns="" id="{1B280736-509E-48CD-9640-EDBA6E845915}"/>
                </a:ext>
              </a:extLst>
            </p:cNvPr>
            <p:cNvSpPr/>
            <p:nvPr/>
          </p:nvSpPr>
          <p:spPr>
            <a:xfrm>
              <a:off x="1637492" y="1627076"/>
              <a:ext cx="68805" cy="73386"/>
            </a:xfrm>
            <a:custGeom>
              <a:avLst/>
              <a:gdLst>
                <a:gd name="connsiteX0" fmla="*/ 2951 w 16283"/>
                <a:gd name="connsiteY0" fmla="*/ 329 h 17367"/>
                <a:gd name="connsiteX1" fmla="*/ 8006 w 16283"/>
                <a:gd name="connsiteY1" fmla="*/ 16570 h 17367"/>
                <a:gd name="connsiteX2" fmla="*/ 15642 w 16283"/>
                <a:gd name="connsiteY2" fmla="*/ 8826 h 17367"/>
                <a:gd name="connsiteX3" fmla="*/ 4349 w 16283"/>
                <a:gd name="connsiteY3" fmla="*/ 6 h 17367"/>
                <a:gd name="connsiteX4" fmla="*/ 2951 w 16283"/>
                <a:gd name="connsiteY4" fmla="*/ 329 h 17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7367">
                  <a:moveTo>
                    <a:pt x="2951" y="329"/>
                  </a:moveTo>
                  <a:cubicBezTo>
                    <a:pt x="-2857" y="2480"/>
                    <a:pt x="477" y="13343"/>
                    <a:pt x="8006" y="16570"/>
                  </a:cubicBezTo>
                  <a:cubicBezTo>
                    <a:pt x="13922" y="19151"/>
                    <a:pt x="17901" y="15172"/>
                    <a:pt x="15642" y="8826"/>
                  </a:cubicBezTo>
                  <a:cubicBezTo>
                    <a:pt x="14244" y="5061"/>
                    <a:pt x="9834" y="-209"/>
                    <a:pt x="4349" y="6"/>
                  </a:cubicBezTo>
                  <a:cubicBezTo>
                    <a:pt x="3919" y="114"/>
                    <a:pt x="3381" y="221"/>
                    <a:pt x="2951"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5" name="任意多边形: 形状 147">
              <a:extLst>
                <a:ext uri="{FF2B5EF4-FFF2-40B4-BE49-F238E27FC236}">
                  <a16:creationId xmlns:a16="http://schemas.microsoft.com/office/drawing/2014/main" xmlns="" id="{51A20A7B-97F0-498A-BD57-8233A0408FDE}"/>
                </a:ext>
              </a:extLst>
            </p:cNvPr>
            <p:cNvSpPr/>
            <p:nvPr/>
          </p:nvSpPr>
          <p:spPr>
            <a:xfrm>
              <a:off x="1859277" y="1606624"/>
              <a:ext cx="65484" cy="72786"/>
            </a:xfrm>
            <a:custGeom>
              <a:avLst/>
              <a:gdLst>
                <a:gd name="connsiteX0" fmla="*/ 2199 w 15497"/>
                <a:gd name="connsiteY0" fmla="*/ 222 h 17225"/>
                <a:gd name="connsiteX1" fmla="*/ 9190 w 15497"/>
                <a:gd name="connsiteY1" fmla="*/ 16785 h 17225"/>
                <a:gd name="connsiteX2" fmla="*/ 14568 w 15497"/>
                <a:gd name="connsiteY2" fmla="*/ 8718 h 17225"/>
                <a:gd name="connsiteX3" fmla="*/ 3382 w 15497"/>
                <a:gd name="connsiteY3" fmla="*/ 7 h 17225"/>
                <a:gd name="connsiteX4" fmla="*/ 2199 w 15497"/>
                <a:gd name="connsiteY4" fmla="*/ 222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 h="17225">
                  <a:moveTo>
                    <a:pt x="2199" y="222"/>
                  </a:moveTo>
                  <a:cubicBezTo>
                    <a:pt x="-3072" y="2588"/>
                    <a:pt x="1876" y="14096"/>
                    <a:pt x="9190" y="16785"/>
                  </a:cubicBezTo>
                  <a:cubicBezTo>
                    <a:pt x="14352" y="18614"/>
                    <a:pt x="17041" y="14526"/>
                    <a:pt x="14568" y="8718"/>
                  </a:cubicBezTo>
                  <a:cubicBezTo>
                    <a:pt x="12954" y="4954"/>
                    <a:pt x="8437" y="-209"/>
                    <a:pt x="3382" y="7"/>
                  </a:cubicBezTo>
                  <a:cubicBezTo>
                    <a:pt x="3059" y="7"/>
                    <a:pt x="2521" y="114"/>
                    <a:pt x="2199" y="2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6" name="任意多边形: 形状 148">
              <a:extLst>
                <a:ext uri="{FF2B5EF4-FFF2-40B4-BE49-F238E27FC236}">
                  <a16:creationId xmlns:a16="http://schemas.microsoft.com/office/drawing/2014/main" xmlns="" id="{1B9B1DC6-2BEC-466F-BE36-B024607EF854}"/>
                </a:ext>
              </a:extLst>
            </p:cNvPr>
            <p:cNvSpPr/>
            <p:nvPr/>
          </p:nvSpPr>
          <p:spPr>
            <a:xfrm>
              <a:off x="2057635" y="1583869"/>
              <a:ext cx="63376" cy="72634"/>
            </a:xfrm>
            <a:custGeom>
              <a:avLst/>
              <a:gdLst>
                <a:gd name="connsiteX0" fmla="*/ 13660 w 14998"/>
                <a:gd name="connsiteY0" fmla="*/ 8619 h 17189"/>
                <a:gd name="connsiteX1" fmla="*/ 2689 w 14998"/>
                <a:gd name="connsiteY1" fmla="*/ 14 h 17189"/>
                <a:gd name="connsiteX2" fmla="*/ 1613 w 14998"/>
                <a:gd name="connsiteY2" fmla="*/ 337 h 17189"/>
                <a:gd name="connsiteX3" fmla="*/ 9680 w 14998"/>
                <a:gd name="connsiteY3" fmla="*/ 16793 h 17189"/>
                <a:gd name="connsiteX4" fmla="*/ 13660 w 14998"/>
                <a:gd name="connsiteY4" fmla="*/ 8619 h 17189"/>
                <a:gd name="connsiteX5" fmla="*/ 13660 w 14998"/>
                <a:gd name="connsiteY5" fmla="*/ 8619 h 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98" h="17189">
                  <a:moveTo>
                    <a:pt x="13660" y="8619"/>
                  </a:moveTo>
                  <a:cubicBezTo>
                    <a:pt x="11831" y="4854"/>
                    <a:pt x="7206" y="-308"/>
                    <a:pt x="2689" y="14"/>
                  </a:cubicBezTo>
                  <a:cubicBezTo>
                    <a:pt x="2366" y="122"/>
                    <a:pt x="1936" y="230"/>
                    <a:pt x="1613" y="337"/>
                  </a:cubicBezTo>
                  <a:cubicBezTo>
                    <a:pt x="-2904" y="2703"/>
                    <a:pt x="2797" y="14212"/>
                    <a:pt x="9680" y="16793"/>
                  </a:cubicBezTo>
                  <a:cubicBezTo>
                    <a:pt x="14520" y="18514"/>
                    <a:pt x="16564" y="14427"/>
                    <a:pt x="13660" y="8619"/>
                  </a:cubicBezTo>
                  <a:lnTo>
                    <a:pt x="13660" y="8619"/>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177" name="任意多边形: 形状 149">
              <a:extLst>
                <a:ext uri="{FF2B5EF4-FFF2-40B4-BE49-F238E27FC236}">
                  <a16:creationId xmlns:a16="http://schemas.microsoft.com/office/drawing/2014/main" xmlns="" id="{8CC37FD0-E955-4AEB-8090-138CD37685E0}"/>
                </a:ext>
              </a:extLst>
            </p:cNvPr>
            <p:cNvSpPr/>
            <p:nvPr/>
          </p:nvSpPr>
          <p:spPr>
            <a:xfrm>
              <a:off x="2232287" y="1559813"/>
              <a:ext cx="61254" cy="72249"/>
            </a:xfrm>
            <a:custGeom>
              <a:avLst/>
              <a:gdLst>
                <a:gd name="connsiteX0" fmla="*/ 2013 w 14496"/>
                <a:gd name="connsiteY0" fmla="*/ 7 h 17098"/>
                <a:gd name="connsiteX1" fmla="*/ 1152 w 14496"/>
                <a:gd name="connsiteY1" fmla="*/ 329 h 17098"/>
                <a:gd name="connsiteX2" fmla="*/ 10725 w 14496"/>
                <a:gd name="connsiteY2" fmla="*/ 16893 h 17098"/>
                <a:gd name="connsiteX3" fmla="*/ 12768 w 14496"/>
                <a:gd name="connsiteY3" fmla="*/ 8611 h 17098"/>
                <a:gd name="connsiteX4" fmla="*/ 2013 w 14496"/>
                <a:gd name="connsiteY4" fmla="*/ 7 h 1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6" h="17098">
                  <a:moveTo>
                    <a:pt x="2013" y="7"/>
                  </a:moveTo>
                  <a:cubicBezTo>
                    <a:pt x="1690" y="114"/>
                    <a:pt x="1367" y="222"/>
                    <a:pt x="1152" y="329"/>
                  </a:cubicBezTo>
                  <a:cubicBezTo>
                    <a:pt x="-2827" y="2803"/>
                    <a:pt x="4271" y="15064"/>
                    <a:pt x="10725" y="16893"/>
                  </a:cubicBezTo>
                  <a:cubicBezTo>
                    <a:pt x="14704" y="18076"/>
                    <a:pt x="15780" y="13989"/>
                    <a:pt x="12768" y="8611"/>
                  </a:cubicBezTo>
                  <a:cubicBezTo>
                    <a:pt x="10725" y="4847"/>
                    <a:pt x="5992" y="-208"/>
                    <a:pt x="2013"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8" name="任意多边形: 形状 150">
              <a:extLst>
                <a:ext uri="{FF2B5EF4-FFF2-40B4-BE49-F238E27FC236}">
                  <a16:creationId xmlns:a16="http://schemas.microsoft.com/office/drawing/2014/main" xmlns="" id="{7353DF43-5A88-4787-B0F5-C8EDB8F40818}"/>
                </a:ext>
              </a:extLst>
            </p:cNvPr>
            <p:cNvSpPr/>
            <p:nvPr/>
          </p:nvSpPr>
          <p:spPr>
            <a:xfrm>
              <a:off x="2382596" y="1535237"/>
              <a:ext cx="59708" cy="71620"/>
            </a:xfrm>
            <a:custGeom>
              <a:avLst/>
              <a:gdLst>
                <a:gd name="connsiteX0" fmla="*/ 1505 w 14130"/>
                <a:gd name="connsiteY0" fmla="*/ 15 h 16949"/>
                <a:gd name="connsiteX1" fmla="*/ 752 w 14130"/>
                <a:gd name="connsiteY1" fmla="*/ 337 h 16949"/>
                <a:gd name="connsiteX2" fmla="*/ 11722 w 14130"/>
                <a:gd name="connsiteY2" fmla="*/ 16901 h 16949"/>
                <a:gd name="connsiteX3" fmla="*/ 11938 w 14130"/>
                <a:gd name="connsiteY3" fmla="*/ 8512 h 16949"/>
                <a:gd name="connsiteX4" fmla="*/ 1505 w 14130"/>
                <a:gd name="connsiteY4" fmla="*/ 15 h 16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0" h="16949">
                  <a:moveTo>
                    <a:pt x="1505" y="15"/>
                  </a:moveTo>
                  <a:cubicBezTo>
                    <a:pt x="1290" y="122"/>
                    <a:pt x="967" y="230"/>
                    <a:pt x="752" y="337"/>
                  </a:cubicBezTo>
                  <a:cubicBezTo>
                    <a:pt x="-2582" y="3026"/>
                    <a:pt x="5914" y="15933"/>
                    <a:pt x="11722" y="16901"/>
                  </a:cubicBezTo>
                  <a:cubicBezTo>
                    <a:pt x="14842" y="17439"/>
                    <a:pt x="14949" y="13459"/>
                    <a:pt x="11938" y="8512"/>
                  </a:cubicBezTo>
                  <a:cubicBezTo>
                    <a:pt x="9571" y="4747"/>
                    <a:pt x="4946" y="-308"/>
                    <a:pt x="1505"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9" name="任意多边形: 形状 151">
              <a:extLst>
                <a:ext uri="{FF2B5EF4-FFF2-40B4-BE49-F238E27FC236}">
                  <a16:creationId xmlns:a16="http://schemas.microsoft.com/office/drawing/2014/main" xmlns="" id="{A3F18A4A-706B-47E1-B22A-D3C11B414DDC}"/>
                </a:ext>
              </a:extLst>
            </p:cNvPr>
            <p:cNvSpPr/>
            <p:nvPr/>
          </p:nvSpPr>
          <p:spPr>
            <a:xfrm>
              <a:off x="2508583" y="1509786"/>
              <a:ext cx="57996" cy="71168"/>
            </a:xfrm>
            <a:custGeom>
              <a:avLst/>
              <a:gdLst>
                <a:gd name="connsiteX0" fmla="*/ 945 w 13725"/>
                <a:gd name="connsiteY0" fmla="*/ 15 h 16842"/>
                <a:gd name="connsiteX1" fmla="*/ 623 w 13725"/>
                <a:gd name="connsiteY1" fmla="*/ 122 h 16842"/>
                <a:gd name="connsiteX2" fmla="*/ 11916 w 13725"/>
                <a:gd name="connsiteY2" fmla="*/ 16793 h 16842"/>
                <a:gd name="connsiteX3" fmla="*/ 10948 w 13725"/>
                <a:gd name="connsiteY3" fmla="*/ 8404 h 16842"/>
                <a:gd name="connsiteX4" fmla="*/ 945 w 13725"/>
                <a:gd name="connsiteY4" fmla="*/ 15 h 16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5" h="16842">
                  <a:moveTo>
                    <a:pt x="945" y="15"/>
                  </a:moveTo>
                  <a:cubicBezTo>
                    <a:pt x="838" y="15"/>
                    <a:pt x="730" y="122"/>
                    <a:pt x="623" y="122"/>
                  </a:cubicBezTo>
                  <a:cubicBezTo>
                    <a:pt x="-2497" y="1951"/>
                    <a:pt x="6861" y="15825"/>
                    <a:pt x="11916" y="16793"/>
                  </a:cubicBezTo>
                  <a:cubicBezTo>
                    <a:pt x="14712" y="17331"/>
                    <a:pt x="14175" y="13352"/>
                    <a:pt x="10948" y="8404"/>
                  </a:cubicBezTo>
                  <a:cubicBezTo>
                    <a:pt x="8474" y="4747"/>
                    <a:pt x="3849" y="-308"/>
                    <a:pt x="945"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0" name="任意多边形: 形状 152">
              <a:extLst>
                <a:ext uri="{FF2B5EF4-FFF2-40B4-BE49-F238E27FC236}">
                  <a16:creationId xmlns:a16="http://schemas.microsoft.com/office/drawing/2014/main" xmlns="" id="{1D9EE928-F735-42DC-8DB6-AC46728B11F8}"/>
                </a:ext>
              </a:extLst>
            </p:cNvPr>
            <p:cNvSpPr/>
            <p:nvPr/>
          </p:nvSpPr>
          <p:spPr>
            <a:xfrm>
              <a:off x="2608882" y="1483879"/>
              <a:ext cx="56560" cy="70259"/>
            </a:xfrm>
            <a:custGeom>
              <a:avLst/>
              <a:gdLst>
                <a:gd name="connsiteX0" fmla="*/ 549 w 13385"/>
                <a:gd name="connsiteY0" fmla="*/ 15 h 16627"/>
                <a:gd name="connsiteX1" fmla="*/ 334 w 13385"/>
                <a:gd name="connsiteY1" fmla="*/ 123 h 16627"/>
                <a:gd name="connsiteX2" fmla="*/ 12165 w 13385"/>
                <a:gd name="connsiteY2" fmla="*/ 16579 h 16627"/>
                <a:gd name="connsiteX3" fmla="*/ 10014 w 13385"/>
                <a:gd name="connsiteY3" fmla="*/ 8189 h 16627"/>
                <a:gd name="connsiteX4" fmla="*/ 549 w 13385"/>
                <a:gd name="connsiteY4" fmla="*/ 15 h 16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5" h="16627">
                  <a:moveTo>
                    <a:pt x="549" y="15"/>
                  </a:moveTo>
                  <a:cubicBezTo>
                    <a:pt x="441" y="15"/>
                    <a:pt x="334" y="123"/>
                    <a:pt x="334" y="123"/>
                  </a:cubicBezTo>
                  <a:cubicBezTo>
                    <a:pt x="-1925" y="1951"/>
                    <a:pt x="7863" y="15718"/>
                    <a:pt x="12165" y="16579"/>
                  </a:cubicBezTo>
                  <a:cubicBezTo>
                    <a:pt x="14424" y="17116"/>
                    <a:pt x="13456" y="13137"/>
                    <a:pt x="10014" y="8189"/>
                  </a:cubicBezTo>
                  <a:cubicBezTo>
                    <a:pt x="7432" y="4640"/>
                    <a:pt x="2808" y="-308"/>
                    <a:pt x="549"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1" name="任意多边形: 形状 153">
              <a:extLst>
                <a:ext uri="{FF2B5EF4-FFF2-40B4-BE49-F238E27FC236}">
                  <a16:creationId xmlns:a16="http://schemas.microsoft.com/office/drawing/2014/main" xmlns="" id="{BEC32AC8-C711-4A14-89E1-306B866D0B67}"/>
                </a:ext>
              </a:extLst>
            </p:cNvPr>
            <p:cNvSpPr/>
            <p:nvPr/>
          </p:nvSpPr>
          <p:spPr>
            <a:xfrm>
              <a:off x="2683138" y="1457519"/>
              <a:ext cx="55875" cy="69735"/>
            </a:xfrm>
            <a:custGeom>
              <a:avLst/>
              <a:gdLst>
                <a:gd name="connsiteX0" fmla="*/ 12446 w 13223"/>
                <a:gd name="connsiteY0" fmla="*/ 16471 h 16503"/>
                <a:gd name="connsiteX1" fmla="*/ 9111 w 13223"/>
                <a:gd name="connsiteY1" fmla="*/ 8189 h 16503"/>
                <a:gd name="connsiteX2" fmla="*/ 292 w 13223"/>
                <a:gd name="connsiteY2" fmla="*/ 15 h 16503"/>
                <a:gd name="connsiteX3" fmla="*/ 12446 w 13223"/>
                <a:gd name="connsiteY3" fmla="*/ 16471 h 16503"/>
              </a:gdLst>
              <a:ahLst/>
              <a:cxnLst>
                <a:cxn ang="0">
                  <a:pos x="connsiteX0" y="connsiteY0"/>
                </a:cxn>
                <a:cxn ang="0">
                  <a:pos x="connsiteX1" y="connsiteY1"/>
                </a:cxn>
                <a:cxn ang="0">
                  <a:pos x="connsiteX2" y="connsiteY2"/>
                </a:cxn>
                <a:cxn ang="0">
                  <a:pos x="connsiteX3" y="connsiteY3"/>
                </a:cxn>
              </a:cxnLst>
              <a:rect l="l" t="t" r="r" b="b"/>
              <a:pathLst>
                <a:path w="13223" h="16503">
                  <a:moveTo>
                    <a:pt x="12446" y="16471"/>
                  </a:moveTo>
                  <a:cubicBezTo>
                    <a:pt x="14274" y="16901"/>
                    <a:pt x="12768" y="13029"/>
                    <a:pt x="9111" y="8189"/>
                  </a:cubicBezTo>
                  <a:cubicBezTo>
                    <a:pt x="6422" y="4640"/>
                    <a:pt x="2013" y="-308"/>
                    <a:pt x="292" y="15"/>
                  </a:cubicBezTo>
                  <a:cubicBezTo>
                    <a:pt x="-1967" y="1843"/>
                    <a:pt x="9541" y="15718"/>
                    <a:pt x="12446" y="16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2" name="任意多边形: 形状 154">
              <a:extLst>
                <a:ext uri="{FF2B5EF4-FFF2-40B4-BE49-F238E27FC236}">
                  <a16:creationId xmlns:a16="http://schemas.microsoft.com/office/drawing/2014/main" xmlns="" id="{DE9B6F30-3BE7-48A7-98E7-8595CB44DD78}"/>
                </a:ext>
              </a:extLst>
            </p:cNvPr>
            <p:cNvSpPr/>
            <p:nvPr/>
          </p:nvSpPr>
          <p:spPr>
            <a:xfrm>
              <a:off x="2731445" y="1430704"/>
              <a:ext cx="54836" cy="69600"/>
            </a:xfrm>
            <a:custGeom>
              <a:avLst/>
              <a:gdLst>
                <a:gd name="connsiteX0" fmla="*/ 12737 w 12977"/>
                <a:gd name="connsiteY0" fmla="*/ 16471 h 16471"/>
                <a:gd name="connsiteX1" fmla="*/ 8112 w 12977"/>
                <a:gd name="connsiteY1" fmla="*/ 8189 h 16471"/>
                <a:gd name="connsiteX2" fmla="*/ 45 w 12977"/>
                <a:gd name="connsiteY2" fmla="*/ 15 h 16471"/>
                <a:gd name="connsiteX3" fmla="*/ 12737 w 12977"/>
                <a:gd name="connsiteY3" fmla="*/ 16471 h 16471"/>
              </a:gdLst>
              <a:ahLst/>
              <a:cxnLst>
                <a:cxn ang="0">
                  <a:pos x="connsiteX0" y="connsiteY0"/>
                </a:cxn>
                <a:cxn ang="0">
                  <a:pos x="connsiteX1" y="connsiteY1"/>
                </a:cxn>
                <a:cxn ang="0">
                  <a:pos x="connsiteX2" y="connsiteY2"/>
                </a:cxn>
                <a:cxn ang="0">
                  <a:pos x="connsiteX3" y="connsiteY3"/>
                </a:cxn>
              </a:cxnLst>
              <a:rect l="l" t="t" r="r" b="b"/>
              <a:pathLst>
                <a:path w="12977" h="16471">
                  <a:moveTo>
                    <a:pt x="12737" y="16471"/>
                  </a:moveTo>
                  <a:cubicBezTo>
                    <a:pt x="13705" y="16471"/>
                    <a:pt x="11661" y="12707"/>
                    <a:pt x="8112" y="8189"/>
                  </a:cubicBezTo>
                  <a:cubicBezTo>
                    <a:pt x="5423" y="4640"/>
                    <a:pt x="1014" y="-308"/>
                    <a:pt x="45" y="15"/>
                  </a:cubicBezTo>
                  <a:cubicBezTo>
                    <a:pt x="-815" y="1521"/>
                    <a:pt x="10801" y="16579"/>
                    <a:pt x="12737" y="16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3" name="任意多边形: 形状 155">
              <a:extLst>
                <a:ext uri="{FF2B5EF4-FFF2-40B4-BE49-F238E27FC236}">
                  <a16:creationId xmlns:a16="http://schemas.microsoft.com/office/drawing/2014/main" xmlns="" id="{BC8DAE5F-5645-4117-A6BE-2D7C8FFA7786}"/>
                </a:ext>
              </a:extLst>
            </p:cNvPr>
            <p:cNvSpPr/>
            <p:nvPr/>
          </p:nvSpPr>
          <p:spPr>
            <a:xfrm>
              <a:off x="2752091" y="1404860"/>
              <a:ext cx="54536" cy="68624"/>
            </a:xfrm>
            <a:custGeom>
              <a:avLst/>
              <a:gdLst>
                <a:gd name="connsiteX0" fmla="*/ 7314 w 12906"/>
                <a:gd name="connsiteY0" fmla="*/ 8067 h 16240"/>
                <a:gd name="connsiteX1" fmla="*/ 0 w 12906"/>
                <a:gd name="connsiteY1" fmla="*/ 0 h 16240"/>
                <a:gd name="connsiteX2" fmla="*/ 12907 w 12906"/>
                <a:gd name="connsiteY2" fmla="*/ 16241 h 16240"/>
                <a:gd name="connsiteX3" fmla="*/ 7314 w 12906"/>
                <a:gd name="connsiteY3" fmla="*/ 8067 h 16240"/>
                <a:gd name="connsiteX4" fmla="*/ 7314 w 12906"/>
                <a:gd name="connsiteY4" fmla="*/ 8067 h 1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6" h="16240">
                  <a:moveTo>
                    <a:pt x="7314" y="8067"/>
                  </a:moveTo>
                  <a:cubicBezTo>
                    <a:pt x="7206" y="7959"/>
                    <a:pt x="968" y="0"/>
                    <a:pt x="0" y="0"/>
                  </a:cubicBezTo>
                  <a:cubicBezTo>
                    <a:pt x="107" y="968"/>
                    <a:pt x="11508" y="16241"/>
                    <a:pt x="12907" y="16241"/>
                  </a:cubicBezTo>
                  <a:cubicBezTo>
                    <a:pt x="12907" y="15273"/>
                    <a:pt x="9250" y="10433"/>
                    <a:pt x="7314" y="8067"/>
                  </a:cubicBezTo>
                  <a:lnTo>
                    <a:pt x="7314" y="806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184" name="任意多边形: 形状 166">
              <a:extLst>
                <a:ext uri="{FF2B5EF4-FFF2-40B4-BE49-F238E27FC236}">
                  <a16:creationId xmlns:a16="http://schemas.microsoft.com/office/drawing/2014/main" xmlns="" id="{41695BEA-DA17-4027-9E3A-164980FB8FC9}"/>
                </a:ext>
              </a:extLst>
            </p:cNvPr>
            <p:cNvSpPr/>
            <p:nvPr/>
          </p:nvSpPr>
          <p:spPr>
            <a:xfrm>
              <a:off x="195108" y="999912"/>
              <a:ext cx="52757" cy="59484"/>
            </a:xfrm>
            <a:custGeom>
              <a:avLst/>
              <a:gdLst>
                <a:gd name="connsiteX0" fmla="*/ 12485 w 12485"/>
                <a:gd name="connsiteY0" fmla="*/ 7529 h 14077"/>
                <a:gd name="connsiteX1" fmla="*/ 5817 w 12485"/>
                <a:gd name="connsiteY1" fmla="*/ 0 h 14077"/>
                <a:gd name="connsiteX2" fmla="*/ 2052 w 12485"/>
                <a:gd name="connsiteY2" fmla="*/ 12046 h 14077"/>
                <a:gd name="connsiteX3" fmla="*/ 12485 w 12485"/>
                <a:gd name="connsiteY3" fmla="*/ 7529 h 14077"/>
              </a:gdLst>
              <a:ahLst/>
              <a:cxnLst>
                <a:cxn ang="0">
                  <a:pos x="connsiteX0" y="connsiteY0"/>
                </a:cxn>
                <a:cxn ang="0">
                  <a:pos x="connsiteX1" y="connsiteY1"/>
                </a:cxn>
                <a:cxn ang="0">
                  <a:pos x="connsiteX2" y="connsiteY2"/>
                </a:cxn>
                <a:cxn ang="0">
                  <a:pos x="connsiteX3" y="connsiteY3"/>
                </a:cxn>
              </a:cxnLst>
              <a:rect l="l" t="t" r="r" b="b"/>
              <a:pathLst>
                <a:path w="12485" h="14077">
                  <a:moveTo>
                    <a:pt x="12485" y="7529"/>
                  </a:moveTo>
                  <a:cubicBezTo>
                    <a:pt x="12485" y="4517"/>
                    <a:pt x="10442" y="215"/>
                    <a:pt x="5817" y="0"/>
                  </a:cubicBezTo>
                  <a:cubicBezTo>
                    <a:pt x="-206" y="430"/>
                    <a:pt x="-1712" y="8067"/>
                    <a:pt x="2052" y="12046"/>
                  </a:cubicBezTo>
                  <a:cubicBezTo>
                    <a:pt x="6032" y="16241"/>
                    <a:pt x="12378" y="13552"/>
                    <a:pt x="12485" y="75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5" name="任意多边形: 形状 167">
              <a:extLst>
                <a:ext uri="{FF2B5EF4-FFF2-40B4-BE49-F238E27FC236}">
                  <a16:creationId xmlns:a16="http://schemas.microsoft.com/office/drawing/2014/main" xmlns="" id="{11404C94-8F65-426E-8D13-0A42533772C0}"/>
                </a:ext>
              </a:extLst>
            </p:cNvPr>
            <p:cNvSpPr/>
            <p:nvPr/>
          </p:nvSpPr>
          <p:spPr>
            <a:xfrm>
              <a:off x="395913" y="994457"/>
              <a:ext cx="53961" cy="59184"/>
            </a:xfrm>
            <a:custGeom>
              <a:avLst/>
              <a:gdLst>
                <a:gd name="connsiteX0" fmla="*/ 3361 w 12770"/>
                <a:gd name="connsiteY0" fmla="*/ 12476 h 14006"/>
                <a:gd name="connsiteX1" fmla="*/ 12718 w 12770"/>
                <a:gd name="connsiteY1" fmla="*/ 7421 h 14006"/>
                <a:gd name="connsiteX2" fmla="*/ 5082 w 12770"/>
                <a:gd name="connsiteY2" fmla="*/ 0 h 14006"/>
                <a:gd name="connsiteX3" fmla="*/ 4437 w 12770"/>
                <a:gd name="connsiteY3" fmla="*/ 108 h 14006"/>
                <a:gd name="connsiteX4" fmla="*/ 3361 w 12770"/>
                <a:gd name="connsiteY4" fmla="*/ 12476 h 1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0" h="14006">
                  <a:moveTo>
                    <a:pt x="3361" y="12476"/>
                  </a:moveTo>
                  <a:cubicBezTo>
                    <a:pt x="7878" y="16026"/>
                    <a:pt x="13364" y="13014"/>
                    <a:pt x="12718" y="7421"/>
                  </a:cubicBezTo>
                  <a:cubicBezTo>
                    <a:pt x="12396" y="4410"/>
                    <a:pt x="9814" y="108"/>
                    <a:pt x="5082" y="0"/>
                  </a:cubicBezTo>
                  <a:cubicBezTo>
                    <a:pt x="4867" y="0"/>
                    <a:pt x="4652" y="0"/>
                    <a:pt x="4437" y="108"/>
                  </a:cubicBezTo>
                  <a:cubicBezTo>
                    <a:pt x="-941" y="968"/>
                    <a:pt x="-1586" y="8712"/>
                    <a:pt x="3361" y="124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6" name="任意多边形: 形状 168">
              <a:extLst>
                <a:ext uri="{FF2B5EF4-FFF2-40B4-BE49-F238E27FC236}">
                  <a16:creationId xmlns:a16="http://schemas.microsoft.com/office/drawing/2014/main" xmlns="" id="{4CF01BEE-68FD-4468-BD9D-355BF7B26C91}"/>
                </a:ext>
              </a:extLst>
            </p:cNvPr>
            <p:cNvSpPr/>
            <p:nvPr/>
          </p:nvSpPr>
          <p:spPr>
            <a:xfrm>
              <a:off x="595640" y="987189"/>
              <a:ext cx="55372" cy="58516"/>
            </a:xfrm>
            <a:custGeom>
              <a:avLst/>
              <a:gdLst>
                <a:gd name="connsiteX0" fmla="*/ 4388 w 13104"/>
                <a:gd name="connsiteY0" fmla="*/ 0 h 13848"/>
                <a:gd name="connsiteX1" fmla="*/ 3205 w 13104"/>
                <a:gd name="connsiteY1" fmla="*/ 215 h 13848"/>
                <a:gd name="connsiteX2" fmla="*/ 4818 w 13104"/>
                <a:gd name="connsiteY2" fmla="*/ 12799 h 13848"/>
                <a:gd name="connsiteX3" fmla="*/ 12885 w 13104"/>
                <a:gd name="connsiteY3" fmla="*/ 7314 h 13848"/>
                <a:gd name="connsiteX4" fmla="*/ 4388 w 13104"/>
                <a:gd name="connsiteY4" fmla="*/ 0 h 13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4" h="13848">
                  <a:moveTo>
                    <a:pt x="4388" y="0"/>
                  </a:moveTo>
                  <a:cubicBezTo>
                    <a:pt x="4065" y="0"/>
                    <a:pt x="3528" y="108"/>
                    <a:pt x="3205" y="215"/>
                  </a:cubicBezTo>
                  <a:cubicBezTo>
                    <a:pt x="-1743" y="1721"/>
                    <a:pt x="-775" y="9572"/>
                    <a:pt x="4818" y="12799"/>
                  </a:cubicBezTo>
                  <a:cubicBezTo>
                    <a:pt x="9551" y="15596"/>
                    <a:pt x="14176" y="12476"/>
                    <a:pt x="12885" y="7314"/>
                  </a:cubicBezTo>
                  <a:cubicBezTo>
                    <a:pt x="12240" y="4302"/>
                    <a:pt x="9121" y="0"/>
                    <a:pt x="438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7" name="任意多边形: 形状 169">
              <a:extLst>
                <a:ext uri="{FF2B5EF4-FFF2-40B4-BE49-F238E27FC236}">
                  <a16:creationId xmlns:a16="http://schemas.microsoft.com/office/drawing/2014/main" xmlns="" id="{147FBE83-213B-4FDE-B524-6FF29CAE60EE}"/>
                </a:ext>
              </a:extLst>
            </p:cNvPr>
            <p:cNvSpPr/>
            <p:nvPr/>
          </p:nvSpPr>
          <p:spPr>
            <a:xfrm>
              <a:off x="792253" y="977187"/>
              <a:ext cx="57591" cy="58364"/>
            </a:xfrm>
            <a:custGeom>
              <a:avLst/>
              <a:gdLst>
                <a:gd name="connsiteX0" fmla="*/ 13142 w 13629"/>
                <a:gd name="connsiteY0" fmla="*/ 7206 h 13812"/>
                <a:gd name="connsiteX1" fmla="*/ 3785 w 13629"/>
                <a:gd name="connsiteY1" fmla="*/ 0 h 13812"/>
                <a:gd name="connsiteX2" fmla="*/ 2602 w 13629"/>
                <a:gd name="connsiteY2" fmla="*/ 215 h 13812"/>
                <a:gd name="connsiteX3" fmla="*/ 6366 w 13629"/>
                <a:gd name="connsiteY3" fmla="*/ 13122 h 13812"/>
                <a:gd name="connsiteX4" fmla="*/ 13142 w 13629"/>
                <a:gd name="connsiteY4" fmla="*/ 7206 h 1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3812">
                  <a:moveTo>
                    <a:pt x="13142" y="7206"/>
                  </a:moveTo>
                  <a:cubicBezTo>
                    <a:pt x="12067" y="4195"/>
                    <a:pt x="8518" y="0"/>
                    <a:pt x="3785" y="0"/>
                  </a:cubicBezTo>
                  <a:cubicBezTo>
                    <a:pt x="3462" y="0"/>
                    <a:pt x="2925" y="108"/>
                    <a:pt x="2602" y="215"/>
                  </a:cubicBezTo>
                  <a:cubicBezTo>
                    <a:pt x="-2346" y="1828"/>
                    <a:pt x="236" y="10325"/>
                    <a:pt x="6366" y="13122"/>
                  </a:cubicBezTo>
                  <a:cubicBezTo>
                    <a:pt x="11422" y="15273"/>
                    <a:pt x="14971" y="12154"/>
                    <a:pt x="13142" y="72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8" name="任意多边形: 形状 170">
              <a:extLst>
                <a:ext uri="{FF2B5EF4-FFF2-40B4-BE49-F238E27FC236}">
                  <a16:creationId xmlns:a16="http://schemas.microsoft.com/office/drawing/2014/main" xmlns="" id="{19E62E4C-FC0E-46BF-B129-6B430A8B206A}"/>
                </a:ext>
              </a:extLst>
            </p:cNvPr>
            <p:cNvSpPr/>
            <p:nvPr/>
          </p:nvSpPr>
          <p:spPr>
            <a:xfrm>
              <a:off x="985097" y="965824"/>
              <a:ext cx="59285" cy="57971"/>
            </a:xfrm>
            <a:custGeom>
              <a:avLst/>
              <a:gdLst>
                <a:gd name="connsiteX0" fmla="*/ 1601 w 14030"/>
                <a:gd name="connsiteY0" fmla="*/ 430 h 13719"/>
                <a:gd name="connsiteX1" fmla="*/ 8162 w 14030"/>
                <a:gd name="connsiteY1" fmla="*/ 13337 h 13719"/>
                <a:gd name="connsiteX2" fmla="*/ 13217 w 14030"/>
                <a:gd name="connsiteY2" fmla="*/ 7099 h 13719"/>
                <a:gd name="connsiteX3" fmla="*/ 3107 w 14030"/>
                <a:gd name="connsiteY3" fmla="*/ 0 h 13719"/>
                <a:gd name="connsiteX4" fmla="*/ 1601 w 14030"/>
                <a:gd name="connsiteY4" fmla="*/ 430 h 13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0" h="13719">
                  <a:moveTo>
                    <a:pt x="1601" y="430"/>
                  </a:moveTo>
                  <a:cubicBezTo>
                    <a:pt x="-2486" y="2689"/>
                    <a:pt x="1816" y="11186"/>
                    <a:pt x="8162" y="13337"/>
                  </a:cubicBezTo>
                  <a:cubicBezTo>
                    <a:pt x="12787" y="14843"/>
                    <a:pt x="15475" y="11724"/>
                    <a:pt x="13217" y="7099"/>
                  </a:cubicBezTo>
                  <a:cubicBezTo>
                    <a:pt x="11819" y="4087"/>
                    <a:pt x="7731" y="0"/>
                    <a:pt x="3107" y="0"/>
                  </a:cubicBezTo>
                  <a:cubicBezTo>
                    <a:pt x="2676" y="0"/>
                    <a:pt x="2139" y="108"/>
                    <a:pt x="1601"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5" name="任意多边形: 形状 171">
              <a:extLst>
                <a:ext uri="{FF2B5EF4-FFF2-40B4-BE49-F238E27FC236}">
                  <a16:creationId xmlns:a16="http://schemas.microsoft.com/office/drawing/2014/main" xmlns="" id="{D20A7E27-D549-43EE-9A25-1A9D3CFB4067}"/>
                </a:ext>
              </a:extLst>
            </p:cNvPr>
            <p:cNvSpPr/>
            <p:nvPr/>
          </p:nvSpPr>
          <p:spPr>
            <a:xfrm>
              <a:off x="1171011" y="951736"/>
              <a:ext cx="61356" cy="57688"/>
            </a:xfrm>
            <a:custGeom>
              <a:avLst/>
              <a:gdLst>
                <a:gd name="connsiteX0" fmla="*/ 13210 w 14520"/>
                <a:gd name="connsiteY0" fmla="*/ 6991 h 13652"/>
                <a:gd name="connsiteX1" fmla="*/ 2562 w 14520"/>
                <a:gd name="connsiteY1" fmla="*/ 0 h 13652"/>
                <a:gd name="connsiteX2" fmla="*/ 1164 w 14520"/>
                <a:gd name="connsiteY2" fmla="*/ 430 h 13652"/>
                <a:gd name="connsiteX3" fmla="*/ 9876 w 14520"/>
                <a:gd name="connsiteY3" fmla="*/ 13444 h 13652"/>
                <a:gd name="connsiteX4" fmla="*/ 13210 w 14520"/>
                <a:gd name="connsiteY4" fmla="*/ 6991 h 13652"/>
                <a:gd name="connsiteX5" fmla="*/ 13210 w 14520"/>
                <a:gd name="connsiteY5" fmla="*/ 6991 h 1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20" h="13652">
                  <a:moveTo>
                    <a:pt x="13210" y="6991"/>
                  </a:moveTo>
                  <a:cubicBezTo>
                    <a:pt x="11382" y="4087"/>
                    <a:pt x="6972" y="0"/>
                    <a:pt x="2562" y="0"/>
                  </a:cubicBezTo>
                  <a:cubicBezTo>
                    <a:pt x="2132" y="108"/>
                    <a:pt x="1594" y="108"/>
                    <a:pt x="1164" y="430"/>
                  </a:cubicBezTo>
                  <a:cubicBezTo>
                    <a:pt x="-2601" y="2796"/>
                    <a:pt x="3422" y="11939"/>
                    <a:pt x="9876" y="13444"/>
                  </a:cubicBezTo>
                  <a:cubicBezTo>
                    <a:pt x="14286" y="14520"/>
                    <a:pt x="15899" y="11293"/>
                    <a:pt x="13210" y="6991"/>
                  </a:cubicBezTo>
                  <a:lnTo>
                    <a:pt x="13210" y="699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206" name="任意多边形: 形状 172">
              <a:extLst>
                <a:ext uri="{FF2B5EF4-FFF2-40B4-BE49-F238E27FC236}">
                  <a16:creationId xmlns:a16="http://schemas.microsoft.com/office/drawing/2014/main" xmlns="" id="{27B89876-2146-4132-84BB-B82E973C9662}"/>
                </a:ext>
              </a:extLst>
            </p:cNvPr>
            <p:cNvSpPr/>
            <p:nvPr/>
          </p:nvSpPr>
          <p:spPr>
            <a:xfrm>
              <a:off x="1342579" y="936731"/>
              <a:ext cx="62374" cy="56619"/>
            </a:xfrm>
            <a:custGeom>
              <a:avLst/>
              <a:gdLst>
                <a:gd name="connsiteX0" fmla="*/ 2078 w 14761"/>
                <a:gd name="connsiteY0" fmla="*/ 2 h 13399"/>
                <a:gd name="connsiteX1" fmla="*/ 787 w 14761"/>
                <a:gd name="connsiteY1" fmla="*/ 432 h 13399"/>
                <a:gd name="connsiteX2" fmla="*/ 11543 w 14761"/>
                <a:gd name="connsiteY2" fmla="*/ 13339 h 13399"/>
                <a:gd name="connsiteX3" fmla="*/ 12941 w 14761"/>
                <a:gd name="connsiteY3" fmla="*/ 6778 h 13399"/>
                <a:gd name="connsiteX4" fmla="*/ 2078 w 14761"/>
                <a:gd name="connsiteY4" fmla="*/ 2 h 13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1" h="13399">
                  <a:moveTo>
                    <a:pt x="2078" y="2"/>
                  </a:moveTo>
                  <a:cubicBezTo>
                    <a:pt x="1648" y="110"/>
                    <a:pt x="1217" y="110"/>
                    <a:pt x="787" y="432"/>
                  </a:cubicBezTo>
                  <a:cubicBezTo>
                    <a:pt x="-2547" y="3014"/>
                    <a:pt x="5412" y="12586"/>
                    <a:pt x="11543" y="13339"/>
                  </a:cubicBezTo>
                  <a:cubicBezTo>
                    <a:pt x="15200" y="13877"/>
                    <a:pt x="15845" y="10758"/>
                    <a:pt x="12941" y="6778"/>
                  </a:cubicBezTo>
                  <a:cubicBezTo>
                    <a:pt x="10897" y="3982"/>
                    <a:pt x="6165" y="-105"/>
                    <a:pt x="2078"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7" name="任意多边形: 形状 173">
              <a:extLst>
                <a:ext uri="{FF2B5EF4-FFF2-40B4-BE49-F238E27FC236}">
                  <a16:creationId xmlns:a16="http://schemas.microsoft.com/office/drawing/2014/main" xmlns="" id="{59F8B346-4BBC-4B0F-8FED-2A3D3FA6AABE}"/>
                </a:ext>
              </a:extLst>
            </p:cNvPr>
            <p:cNvSpPr/>
            <p:nvPr/>
          </p:nvSpPr>
          <p:spPr>
            <a:xfrm>
              <a:off x="1497895" y="920369"/>
              <a:ext cx="63553" cy="56534"/>
            </a:xfrm>
            <a:custGeom>
              <a:avLst/>
              <a:gdLst>
                <a:gd name="connsiteX0" fmla="*/ 12432 w 15040"/>
                <a:gd name="connsiteY0" fmla="*/ 13339 h 13379"/>
                <a:gd name="connsiteX1" fmla="*/ 12647 w 15040"/>
                <a:gd name="connsiteY1" fmla="*/ 6778 h 13379"/>
                <a:gd name="connsiteX2" fmla="*/ 1568 w 15040"/>
                <a:gd name="connsiteY2" fmla="*/ 2 h 13379"/>
                <a:gd name="connsiteX3" fmla="*/ 493 w 15040"/>
                <a:gd name="connsiteY3" fmla="*/ 432 h 13379"/>
                <a:gd name="connsiteX4" fmla="*/ 12432 w 15040"/>
                <a:gd name="connsiteY4" fmla="*/ 13339 h 13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0" h="13379">
                  <a:moveTo>
                    <a:pt x="12432" y="13339"/>
                  </a:moveTo>
                  <a:cubicBezTo>
                    <a:pt x="15873" y="13769"/>
                    <a:pt x="15873" y="10758"/>
                    <a:pt x="12647" y="6778"/>
                  </a:cubicBezTo>
                  <a:cubicBezTo>
                    <a:pt x="10280" y="3874"/>
                    <a:pt x="5225" y="-105"/>
                    <a:pt x="1568" y="2"/>
                  </a:cubicBezTo>
                  <a:cubicBezTo>
                    <a:pt x="1246" y="110"/>
                    <a:pt x="816" y="110"/>
                    <a:pt x="493" y="432"/>
                  </a:cubicBezTo>
                  <a:cubicBezTo>
                    <a:pt x="-2196" y="3014"/>
                    <a:pt x="6731" y="12479"/>
                    <a:pt x="12432" y="133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8" name="任意多边形: 形状 174">
              <a:extLst>
                <a:ext uri="{FF2B5EF4-FFF2-40B4-BE49-F238E27FC236}">
                  <a16:creationId xmlns:a16="http://schemas.microsoft.com/office/drawing/2014/main" xmlns="" id="{BF69F986-A653-4E86-AE78-BA3F4097A024}"/>
                </a:ext>
              </a:extLst>
            </p:cNvPr>
            <p:cNvSpPr/>
            <p:nvPr/>
          </p:nvSpPr>
          <p:spPr>
            <a:xfrm>
              <a:off x="1635349" y="903099"/>
              <a:ext cx="64905" cy="55909"/>
            </a:xfrm>
            <a:custGeom>
              <a:avLst/>
              <a:gdLst>
                <a:gd name="connsiteX0" fmla="*/ 446 w 15360"/>
                <a:gd name="connsiteY0" fmla="*/ 325 h 13231"/>
                <a:gd name="connsiteX1" fmla="*/ 13783 w 15360"/>
                <a:gd name="connsiteY1" fmla="*/ 13232 h 13231"/>
                <a:gd name="connsiteX2" fmla="*/ 12277 w 15360"/>
                <a:gd name="connsiteY2" fmla="*/ 6671 h 13231"/>
                <a:gd name="connsiteX3" fmla="*/ 1091 w 15360"/>
                <a:gd name="connsiteY3" fmla="*/ 2 h 13231"/>
                <a:gd name="connsiteX4" fmla="*/ 446 w 15360"/>
                <a:gd name="connsiteY4" fmla="*/ 325 h 13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60" h="13231">
                  <a:moveTo>
                    <a:pt x="446" y="325"/>
                  </a:moveTo>
                  <a:cubicBezTo>
                    <a:pt x="-2351" y="2368"/>
                    <a:pt x="8728" y="13124"/>
                    <a:pt x="13783" y="13232"/>
                  </a:cubicBezTo>
                  <a:cubicBezTo>
                    <a:pt x="16364" y="13232"/>
                    <a:pt x="15719" y="10328"/>
                    <a:pt x="12277" y="6671"/>
                  </a:cubicBezTo>
                  <a:cubicBezTo>
                    <a:pt x="9588" y="3767"/>
                    <a:pt x="4318" y="-105"/>
                    <a:pt x="1091" y="2"/>
                  </a:cubicBezTo>
                  <a:cubicBezTo>
                    <a:pt x="876" y="110"/>
                    <a:pt x="553" y="110"/>
                    <a:pt x="446"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9" name="任意多边形: 形状 576">
              <a:extLst>
                <a:ext uri="{FF2B5EF4-FFF2-40B4-BE49-F238E27FC236}">
                  <a16:creationId xmlns:a16="http://schemas.microsoft.com/office/drawing/2014/main" xmlns="" id="{F51AA72F-B6BD-4AAF-9FBB-94CADD6E9883}"/>
                </a:ext>
              </a:extLst>
            </p:cNvPr>
            <p:cNvSpPr/>
            <p:nvPr/>
          </p:nvSpPr>
          <p:spPr>
            <a:xfrm>
              <a:off x="172907" y="580420"/>
              <a:ext cx="36336" cy="43367"/>
            </a:xfrm>
            <a:custGeom>
              <a:avLst/>
              <a:gdLst>
                <a:gd name="connsiteX0" fmla="*/ 8597 w 8599"/>
                <a:gd name="connsiteY0" fmla="*/ 5485 h 10263"/>
                <a:gd name="connsiteX1" fmla="*/ 3865 w 8599"/>
                <a:gd name="connsiteY1" fmla="*/ 0 h 10263"/>
                <a:gd name="connsiteX2" fmla="*/ 1821 w 8599"/>
                <a:gd name="connsiteY2" fmla="*/ 9142 h 10263"/>
                <a:gd name="connsiteX3" fmla="*/ 8597 w 8599"/>
                <a:gd name="connsiteY3" fmla="*/ 5485 h 10263"/>
              </a:gdLst>
              <a:ahLst/>
              <a:cxnLst>
                <a:cxn ang="0">
                  <a:pos x="connsiteX0" y="connsiteY0"/>
                </a:cxn>
                <a:cxn ang="0">
                  <a:pos x="connsiteX1" y="connsiteY1"/>
                </a:cxn>
                <a:cxn ang="0">
                  <a:pos x="connsiteX2" y="connsiteY2"/>
                </a:cxn>
                <a:cxn ang="0">
                  <a:pos x="connsiteX3" y="connsiteY3"/>
                </a:cxn>
              </a:cxnLst>
              <a:rect l="l" t="t" r="r" b="b"/>
              <a:pathLst>
                <a:path w="8599" h="10263">
                  <a:moveTo>
                    <a:pt x="8597" y="5485"/>
                  </a:moveTo>
                  <a:cubicBezTo>
                    <a:pt x="8489" y="3227"/>
                    <a:pt x="7091" y="108"/>
                    <a:pt x="3865" y="0"/>
                  </a:cubicBezTo>
                  <a:cubicBezTo>
                    <a:pt x="-438" y="323"/>
                    <a:pt x="-1191" y="6453"/>
                    <a:pt x="1821" y="9142"/>
                  </a:cubicBezTo>
                  <a:cubicBezTo>
                    <a:pt x="4725" y="11724"/>
                    <a:pt x="8705" y="9572"/>
                    <a:pt x="8597"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0" name="任意多边形: 形状 577">
              <a:extLst>
                <a:ext uri="{FF2B5EF4-FFF2-40B4-BE49-F238E27FC236}">
                  <a16:creationId xmlns:a16="http://schemas.microsoft.com/office/drawing/2014/main" xmlns="" id="{081FC324-93E5-4F1D-9639-9710BC756701}"/>
                </a:ext>
              </a:extLst>
            </p:cNvPr>
            <p:cNvSpPr/>
            <p:nvPr/>
          </p:nvSpPr>
          <p:spPr>
            <a:xfrm>
              <a:off x="309161" y="576329"/>
              <a:ext cx="37937" cy="43515"/>
            </a:xfrm>
            <a:custGeom>
              <a:avLst/>
              <a:gdLst>
                <a:gd name="connsiteX0" fmla="*/ 2595 w 8978"/>
                <a:gd name="connsiteY0" fmla="*/ 0 h 10298"/>
                <a:gd name="connsiteX1" fmla="*/ 3241 w 8978"/>
                <a:gd name="connsiteY1" fmla="*/ 9465 h 10298"/>
                <a:gd name="connsiteX2" fmla="*/ 8834 w 8978"/>
                <a:gd name="connsiteY2" fmla="*/ 5485 h 10298"/>
                <a:gd name="connsiteX3" fmla="*/ 3026 w 8978"/>
                <a:gd name="connsiteY3" fmla="*/ 0 h 10298"/>
                <a:gd name="connsiteX4" fmla="*/ 2595 w 8978"/>
                <a:gd name="connsiteY4" fmla="*/ 0 h 1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8" h="10298">
                  <a:moveTo>
                    <a:pt x="2595" y="0"/>
                  </a:moveTo>
                  <a:cubicBezTo>
                    <a:pt x="-1169" y="645"/>
                    <a:pt x="-739" y="6884"/>
                    <a:pt x="3241" y="9465"/>
                  </a:cubicBezTo>
                  <a:cubicBezTo>
                    <a:pt x="6575" y="11616"/>
                    <a:pt x="9694" y="9357"/>
                    <a:pt x="8834" y="5485"/>
                  </a:cubicBezTo>
                  <a:cubicBezTo>
                    <a:pt x="8403" y="3227"/>
                    <a:pt x="6252" y="108"/>
                    <a:pt x="3026" y="0"/>
                  </a:cubicBezTo>
                  <a:cubicBezTo>
                    <a:pt x="2918" y="0"/>
                    <a:pt x="2703" y="0"/>
                    <a:pt x="259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1" name="任意多边形: 形状 578">
              <a:extLst>
                <a:ext uri="{FF2B5EF4-FFF2-40B4-BE49-F238E27FC236}">
                  <a16:creationId xmlns:a16="http://schemas.microsoft.com/office/drawing/2014/main" xmlns="" id="{421ED6DD-CA55-4BD3-AE5C-01AC0070BAEC}"/>
                </a:ext>
              </a:extLst>
            </p:cNvPr>
            <p:cNvSpPr/>
            <p:nvPr/>
          </p:nvSpPr>
          <p:spPr>
            <a:xfrm>
              <a:off x="443797" y="570878"/>
              <a:ext cx="40976" cy="43321"/>
            </a:xfrm>
            <a:custGeom>
              <a:avLst/>
              <a:gdLst>
                <a:gd name="connsiteX0" fmla="*/ 1279 w 9697"/>
                <a:gd name="connsiteY0" fmla="*/ 323 h 10252"/>
                <a:gd name="connsiteX1" fmla="*/ 5366 w 9697"/>
                <a:gd name="connsiteY1" fmla="*/ 9895 h 10252"/>
                <a:gd name="connsiteX2" fmla="*/ 9238 w 9697"/>
                <a:gd name="connsiteY2" fmla="*/ 5378 h 10252"/>
                <a:gd name="connsiteX3" fmla="*/ 2355 w 9697"/>
                <a:gd name="connsiteY3" fmla="*/ 0 h 10252"/>
                <a:gd name="connsiteX4" fmla="*/ 1279 w 9697"/>
                <a:gd name="connsiteY4" fmla="*/ 323 h 1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7" h="10252">
                  <a:moveTo>
                    <a:pt x="1279" y="323"/>
                  </a:moveTo>
                  <a:cubicBezTo>
                    <a:pt x="-1732" y="1936"/>
                    <a:pt x="956" y="8282"/>
                    <a:pt x="5366" y="9895"/>
                  </a:cubicBezTo>
                  <a:cubicBezTo>
                    <a:pt x="8701" y="11186"/>
                    <a:pt x="10637" y="8820"/>
                    <a:pt x="9238" y="5378"/>
                  </a:cubicBezTo>
                  <a:cubicBezTo>
                    <a:pt x="8378" y="3227"/>
                    <a:pt x="5581" y="108"/>
                    <a:pt x="2355" y="0"/>
                  </a:cubicBezTo>
                  <a:cubicBezTo>
                    <a:pt x="2032" y="108"/>
                    <a:pt x="1602" y="108"/>
                    <a:pt x="1279"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2" name="任意多边形: 形状 579">
              <a:extLst>
                <a:ext uri="{FF2B5EF4-FFF2-40B4-BE49-F238E27FC236}">
                  <a16:creationId xmlns:a16="http://schemas.microsoft.com/office/drawing/2014/main" xmlns="" id="{BEE53CBB-67C7-4DE2-9EED-FBF95909EFF1}"/>
                </a:ext>
              </a:extLst>
            </p:cNvPr>
            <p:cNvSpPr/>
            <p:nvPr/>
          </p:nvSpPr>
          <p:spPr>
            <a:xfrm>
              <a:off x="575497" y="564967"/>
              <a:ext cx="44910" cy="43042"/>
            </a:xfrm>
            <a:custGeom>
              <a:avLst/>
              <a:gdLst>
                <a:gd name="connsiteX0" fmla="*/ 1948 w 10628"/>
                <a:gd name="connsiteY0" fmla="*/ 0 h 10186"/>
                <a:gd name="connsiteX1" fmla="*/ 873 w 10628"/>
                <a:gd name="connsiteY1" fmla="*/ 323 h 10186"/>
                <a:gd name="connsiteX2" fmla="*/ 7219 w 10628"/>
                <a:gd name="connsiteY2" fmla="*/ 10003 h 10186"/>
                <a:gd name="connsiteX3" fmla="*/ 9692 w 10628"/>
                <a:gd name="connsiteY3" fmla="*/ 5378 h 10186"/>
                <a:gd name="connsiteX4" fmla="*/ 1948 w 10628"/>
                <a:gd name="connsiteY4" fmla="*/ 0 h 10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8" h="10186">
                  <a:moveTo>
                    <a:pt x="1948" y="0"/>
                  </a:moveTo>
                  <a:cubicBezTo>
                    <a:pt x="1626" y="0"/>
                    <a:pt x="1195" y="108"/>
                    <a:pt x="873" y="323"/>
                  </a:cubicBezTo>
                  <a:cubicBezTo>
                    <a:pt x="-1924" y="2044"/>
                    <a:pt x="2486" y="8712"/>
                    <a:pt x="7219" y="10003"/>
                  </a:cubicBezTo>
                  <a:cubicBezTo>
                    <a:pt x="10445" y="10863"/>
                    <a:pt x="11628" y="8604"/>
                    <a:pt x="9692" y="5378"/>
                  </a:cubicBezTo>
                  <a:cubicBezTo>
                    <a:pt x="8402" y="3012"/>
                    <a:pt x="5175" y="0"/>
                    <a:pt x="194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3" name="任意多边形: 形状 580">
              <a:extLst>
                <a:ext uri="{FF2B5EF4-FFF2-40B4-BE49-F238E27FC236}">
                  <a16:creationId xmlns:a16="http://schemas.microsoft.com/office/drawing/2014/main" xmlns="" id="{6C507975-2B00-498E-BE27-5DF4F9E4EA00}"/>
                </a:ext>
              </a:extLst>
            </p:cNvPr>
            <p:cNvSpPr/>
            <p:nvPr/>
          </p:nvSpPr>
          <p:spPr>
            <a:xfrm>
              <a:off x="704407" y="556786"/>
              <a:ext cx="49697" cy="42488"/>
            </a:xfrm>
            <a:custGeom>
              <a:avLst/>
              <a:gdLst>
                <a:gd name="connsiteX0" fmla="*/ 10269 w 11761"/>
                <a:gd name="connsiteY0" fmla="*/ 5163 h 10055"/>
                <a:gd name="connsiteX1" fmla="*/ 1557 w 11761"/>
                <a:gd name="connsiteY1" fmla="*/ 0 h 10055"/>
                <a:gd name="connsiteX2" fmla="*/ 589 w 11761"/>
                <a:gd name="connsiteY2" fmla="*/ 323 h 10055"/>
                <a:gd name="connsiteX3" fmla="*/ 9301 w 11761"/>
                <a:gd name="connsiteY3" fmla="*/ 10003 h 10055"/>
                <a:gd name="connsiteX4" fmla="*/ 10269 w 11761"/>
                <a:gd name="connsiteY4" fmla="*/ 5163 h 10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1" h="10055">
                  <a:moveTo>
                    <a:pt x="10269" y="5163"/>
                  </a:moveTo>
                  <a:cubicBezTo>
                    <a:pt x="8548" y="3012"/>
                    <a:pt x="4676" y="0"/>
                    <a:pt x="1557" y="0"/>
                  </a:cubicBezTo>
                  <a:cubicBezTo>
                    <a:pt x="1234" y="0"/>
                    <a:pt x="912" y="108"/>
                    <a:pt x="589" y="323"/>
                  </a:cubicBezTo>
                  <a:cubicBezTo>
                    <a:pt x="-1992" y="2151"/>
                    <a:pt x="4461" y="9250"/>
                    <a:pt x="9301" y="10003"/>
                  </a:cubicBezTo>
                  <a:cubicBezTo>
                    <a:pt x="12097" y="10433"/>
                    <a:pt x="12635" y="8174"/>
                    <a:pt x="10269" y="51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4" name="任意多边形: 形状 581">
              <a:extLst>
                <a:ext uri="{FF2B5EF4-FFF2-40B4-BE49-F238E27FC236}">
                  <a16:creationId xmlns:a16="http://schemas.microsoft.com/office/drawing/2014/main" xmlns="" id="{E6D17B51-9E00-4DE9-B0B6-05FB87DFB22A}"/>
                </a:ext>
              </a:extLst>
            </p:cNvPr>
            <p:cNvSpPr/>
            <p:nvPr/>
          </p:nvSpPr>
          <p:spPr>
            <a:xfrm>
              <a:off x="872328" y="295458"/>
              <a:ext cx="83168" cy="23630"/>
            </a:xfrm>
            <a:custGeom>
              <a:avLst/>
              <a:gdLst>
                <a:gd name="connsiteX0" fmla="*/ 19683 w 19682"/>
                <a:gd name="connsiteY0" fmla="*/ 5593 h 5592"/>
                <a:gd name="connsiteX1" fmla="*/ 19683 w 19682"/>
                <a:gd name="connsiteY1" fmla="*/ 5485 h 5592"/>
                <a:gd name="connsiteX2" fmla="*/ 11724 w 19682"/>
                <a:gd name="connsiteY2" fmla="*/ 2796 h 5592"/>
                <a:gd name="connsiteX3" fmla="*/ 0 w 19682"/>
                <a:gd name="connsiteY3" fmla="*/ 0 h 5592"/>
                <a:gd name="connsiteX4" fmla="*/ 19683 w 19682"/>
                <a:gd name="connsiteY4" fmla="*/ 5593 h 5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2" h="5592">
                  <a:moveTo>
                    <a:pt x="19683" y="5593"/>
                  </a:moveTo>
                  <a:cubicBezTo>
                    <a:pt x="19683" y="5593"/>
                    <a:pt x="19683" y="5485"/>
                    <a:pt x="19683" y="5485"/>
                  </a:cubicBezTo>
                  <a:cubicBezTo>
                    <a:pt x="18715" y="4948"/>
                    <a:pt x="14843" y="3657"/>
                    <a:pt x="11724" y="2796"/>
                  </a:cubicBezTo>
                  <a:cubicBezTo>
                    <a:pt x="6991" y="1398"/>
                    <a:pt x="968" y="0"/>
                    <a:pt x="0" y="0"/>
                  </a:cubicBezTo>
                  <a:cubicBezTo>
                    <a:pt x="215" y="860"/>
                    <a:pt x="18607" y="5593"/>
                    <a:pt x="19683" y="55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5" name="任意多边形: 形状 582">
              <a:extLst>
                <a:ext uri="{FF2B5EF4-FFF2-40B4-BE49-F238E27FC236}">
                  <a16:creationId xmlns:a16="http://schemas.microsoft.com/office/drawing/2014/main" xmlns="" id="{025855A7-DA95-4CCD-B8A1-DDD175BAAA56}"/>
                </a:ext>
              </a:extLst>
            </p:cNvPr>
            <p:cNvSpPr/>
            <p:nvPr/>
          </p:nvSpPr>
          <p:spPr>
            <a:xfrm>
              <a:off x="893693" y="287708"/>
              <a:ext cx="85898" cy="22400"/>
            </a:xfrm>
            <a:custGeom>
              <a:avLst/>
              <a:gdLst>
                <a:gd name="connsiteX0" fmla="*/ 0 w 20328"/>
                <a:gd name="connsiteY0" fmla="*/ 6 h 5301"/>
                <a:gd name="connsiteX1" fmla="*/ 20328 w 20328"/>
                <a:gd name="connsiteY1" fmla="*/ 5276 h 5301"/>
                <a:gd name="connsiteX2" fmla="*/ 11831 w 20328"/>
                <a:gd name="connsiteY2" fmla="*/ 2587 h 5301"/>
                <a:gd name="connsiteX3" fmla="*/ 0 w 20328"/>
                <a:gd name="connsiteY3" fmla="*/ 6 h 5301"/>
                <a:gd name="connsiteX4" fmla="*/ 0 w 20328"/>
                <a:gd name="connsiteY4" fmla="*/ 6 h 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28" h="5301">
                  <a:moveTo>
                    <a:pt x="0" y="6"/>
                  </a:moveTo>
                  <a:cubicBezTo>
                    <a:pt x="753" y="544"/>
                    <a:pt x="19468" y="5706"/>
                    <a:pt x="20328" y="5276"/>
                  </a:cubicBezTo>
                  <a:cubicBezTo>
                    <a:pt x="19790" y="4846"/>
                    <a:pt x="15488" y="3555"/>
                    <a:pt x="11831" y="2587"/>
                  </a:cubicBezTo>
                  <a:cubicBezTo>
                    <a:pt x="6991" y="1297"/>
                    <a:pt x="860" y="-102"/>
                    <a:pt x="0" y="6"/>
                  </a:cubicBezTo>
                  <a:cubicBezTo>
                    <a:pt x="0" y="6"/>
                    <a:pt x="0" y="6"/>
                    <a:pt x="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6" name="任意多边形: 形状 583">
              <a:extLst>
                <a:ext uri="{FF2B5EF4-FFF2-40B4-BE49-F238E27FC236}">
                  <a16:creationId xmlns:a16="http://schemas.microsoft.com/office/drawing/2014/main" xmlns="" id="{669299CE-A97D-44A2-9926-426E54ACC468}"/>
                </a:ext>
              </a:extLst>
            </p:cNvPr>
            <p:cNvSpPr/>
            <p:nvPr/>
          </p:nvSpPr>
          <p:spPr>
            <a:xfrm>
              <a:off x="908233" y="280005"/>
              <a:ext cx="87259" cy="21420"/>
            </a:xfrm>
            <a:custGeom>
              <a:avLst/>
              <a:gdLst>
                <a:gd name="connsiteX0" fmla="*/ 11724 w 20650"/>
                <a:gd name="connsiteY0" fmla="*/ 2474 h 5069"/>
                <a:gd name="connsiteX1" fmla="*/ 0 w 20650"/>
                <a:gd name="connsiteY1" fmla="*/ 0 h 5069"/>
                <a:gd name="connsiteX2" fmla="*/ 20651 w 20650"/>
                <a:gd name="connsiteY2" fmla="*/ 5055 h 5069"/>
                <a:gd name="connsiteX3" fmla="*/ 11724 w 20650"/>
                <a:gd name="connsiteY3" fmla="*/ 2474 h 5069"/>
              </a:gdLst>
              <a:ahLst/>
              <a:cxnLst>
                <a:cxn ang="0">
                  <a:pos x="connsiteX0" y="connsiteY0"/>
                </a:cxn>
                <a:cxn ang="0">
                  <a:pos x="connsiteX1" y="connsiteY1"/>
                </a:cxn>
                <a:cxn ang="0">
                  <a:pos x="connsiteX2" y="connsiteY2"/>
                </a:cxn>
                <a:cxn ang="0">
                  <a:pos x="connsiteX3" y="connsiteY3"/>
                </a:cxn>
              </a:cxnLst>
              <a:rect l="l" t="t" r="r" b="b"/>
              <a:pathLst>
                <a:path w="20650" h="5069">
                  <a:moveTo>
                    <a:pt x="11724" y="2474"/>
                  </a:moveTo>
                  <a:cubicBezTo>
                    <a:pt x="7529" y="1398"/>
                    <a:pt x="1076" y="0"/>
                    <a:pt x="0" y="0"/>
                  </a:cubicBezTo>
                  <a:cubicBezTo>
                    <a:pt x="0" y="108"/>
                    <a:pt x="19252" y="5378"/>
                    <a:pt x="20651" y="5055"/>
                  </a:cubicBezTo>
                  <a:cubicBezTo>
                    <a:pt x="19898" y="4625"/>
                    <a:pt x="15596" y="3442"/>
                    <a:pt x="11724"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7" name="任意多边形: 形状 584">
              <a:extLst>
                <a:ext uri="{FF2B5EF4-FFF2-40B4-BE49-F238E27FC236}">
                  <a16:creationId xmlns:a16="http://schemas.microsoft.com/office/drawing/2014/main" xmlns="" id="{E345520C-3C9C-4053-8ADD-F603E454BC60}"/>
                </a:ext>
              </a:extLst>
            </p:cNvPr>
            <p:cNvSpPr/>
            <p:nvPr/>
          </p:nvSpPr>
          <p:spPr>
            <a:xfrm>
              <a:off x="914145" y="271824"/>
              <a:ext cx="88167" cy="20934"/>
            </a:xfrm>
            <a:custGeom>
              <a:avLst/>
              <a:gdLst>
                <a:gd name="connsiteX0" fmla="*/ 0 w 20865"/>
                <a:gd name="connsiteY0" fmla="*/ 0 h 4954"/>
                <a:gd name="connsiteX1" fmla="*/ 20866 w 20865"/>
                <a:gd name="connsiteY1" fmla="*/ 4948 h 4954"/>
                <a:gd name="connsiteX2" fmla="*/ 11616 w 20865"/>
                <a:gd name="connsiteY2" fmla="*/ 2474 h 4954"/>
                <a:gd name="connsiteX3" fmla="*/ 0 w 20865"/>
                <a:gd name="connsiteY3" fmla="*/ 0 h 4954"/>
              </a:gdLst>
              <a:ahLst/>
              <a:cxnLst>
                <a:cxn ang="0">
                  <a:pos x="connsiteX0" y="connsiteY0"/>
                </a:cxn>
                <a:cxn ang="0">
                  <a:pos x="connsiteX1" y="connsiteY1"/>
                </a:cxn>
                <a:cxn ang="0">
                  <a:pos x="connsiteX2" y="connsiteY2"/>
                </a:cxn>
                <a:cxn ang="0">
                  <a:pos x="connsiteX3" y="connsiteY3"/>
                </a:cxn>
              </a:cxnLst>
              <a:rect l="l" t="t" r="r" b="b"/>
              <a:pathLst>
                <a:path w="20865" h="4954">
                  <a:moveTo>
                    <a:pt x="0" y="0"/>
                  </a:moveTo>
                  <a:cubicBezTo>
                    <a:pt x="107" y="108"/>
                    <a:pt x="19790" y="5163"/>
                    <a:pt x="20866" y="4948"/>
                  </a:cubicBezTo>
                  <a:cubicBezTo>
                    <a:pt x="19898" y="4517"/>
                    <a:pt x="15488" y="3334"/>
                    <a:pt x="11616" y="2474"/>
                  </a:cubicBezTo>
                  <a:cubicBezTo>
                    <a:pt x="7314" y="1398"/>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8" name="任意多边形: 形状 585">
              <a:extLst>
                <a:ext uri="{FF2B5EF4-FFF2-40B4-BE49-F238E27FC236}">
                  <a16:creationId xmlns:a16="http://schemas.microsoft.com/office/drawing/2014/main" xmlns="" id="{C11DD52A-7ADA-4CDD-8EE6-BF85A29475A8}"/>
                </a:ext>
              </a:extLst>
            </p:cNvPr>
            <p:cNvSpPr/>
            <p:nvPr/>
          </p:nvSpPr>
          <p:spPr>
            <a:xfrm>
              <a:off x="912324" y="264100"/>
              <a:ext cx="87715" cy="19996"/>
            </a:xfrm>
            <a:custGeom>
              <a:avLst/>
              <a:gdLst>
                <a:gd name="connsiteX0" fmla="*/ 0 w 20758"/>
                <a:gd name="connsiteY0" fmla="*/ 0 h 4732"/>
                <a:gd name="connsiteX1" fmla="*/ 20758 w 20758"/>
                <a:gd name="connsiteY1" fmla="*/ 4732 h 4732"/>
                <a:gd name="connsiteX2" fmla="*/ 11293 w 20758"/>
                <a:gd name="connsiteY2" fmla="*/ 2366 h 4732"/>
                <a:gd name="connsiteX3" fmla="*/ 0 w 20758"/>
                <a:gd name="connsiteY3" fmla="*/ 0 h 4732"/>
              </a:gdLst>
              <a:ahLst/>
              <a:cxnLst>
                <a:cxn ang="0">
                  <a:pos x="connsiteX0" y="connsiteY0"/>
                </a:cxn>
                <a:cxn ang="0">
                  <a:pos x="connsiteX1" y="connsiteY1"/>
                </a:cxn>
                <a:cxn ang="0">
                  <a:pos x="connsiteX2" y="connsiteY2"/>
                </a:cxn>
                <a:cxn ang="0">
                  <a:pos x="connsiteX3" y="connsiteY3"/>
                </a:cxn>
              </a:cxnLst>
              <a:rect l="l" t="t" r="r" b="b"/>
              <a:pathLst>
                <a:path w="20758" h="4732">
                  <a:moveTo>
                    <a:pt x="0" y="0"/>
                  </a:moveTo>
                  <a:cubicBezTo>
                    <a:pt x="107" y="0"/>
                    <a:pt x="19468" y="4732"/>
                    <a:pt x="20758" y="4732"/>
                  </a:cubicBezTo>
                  <a:cubicBezTo>
                    <a:pt x="19790" y="4410"/>
                    <a:pt x="15703" y="3334"/>
                    <a:pt x="11293" y="2366"/>
                  </a:cubicBezTo>
                  <a:cubicBezTo>
                    <a:pt x="6453" y="1183"/>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9" name="任意多边形: 形状 586">
              <a:extLst>
                <a:ext uri="{FF2B5EF4-FFF2-40B4-BE49-F238E27FC236}">
                  <a16:creationId xmlns:a16="http://schemas.microsoft.com/office/drawing/2014/main" xmlns="" id="{3E299E49-8A19-46AA-B58B-A0EEFA58418C}"/>
                </a:ext>
              </a:extLst>
            </p:cNvPr>
            <p:cNvSpPr/>
            <p:nvPr/>
          </p:nvSpPr>
          <p:spPr>
            <a:xfrm>
              <a:off x="901874" y="256371"/>
              <a:ext cx="86807" cy="19087"/>
            </a:xfrm>
            <a:custGeom>
              <a:avLst/>
              <a:gdLst>
                <a:gd name="connsiteX0" fmla="*/ 0 w 20543"/>
                <a:gd name="connsiteY0" fmla="*/ 0 h 4517"/>
                <a:gd name="connsiteX1" fmla="*/ 20543 w 20543"/>
                <a:gd name="connsiteY1" fmla="*/ 4517 h 4517"/>
                <a:gd name="connsiteX2" fmla="*/ 10863 w 20543"/>
                <a:gd name="connsiteY2" fmla="*/ 2151 h 4517"/>
                <a:gd name="connsiteX3" fmla="*/ 0 w 20543"/>
                <a:gd name="connsiteY3" fmla="*/ 0 h 4517"/>
              </a:gdLst>
              <a:ahLst/>
              <a:cxnLst>
                <a:cxn ang="0">
                  <a:pos x="connsiteX0" y="connsiteY0"/>
                </a:cxn>
                <a:cxn ang="0">
                  <a:pos x="connsiteX1" y="connsiteY1"/>
                </a:cxn>
                <a:cxn ang="0">
                  <a:pos x="connsiteX2" y="connsiteY2"/>
                </a:cxn>
                <a:cxn ang="0">
                  <a:pos x="connsiteX3" y="connsiteY3"/>
                </a:cxn>
              </a:cxnLst>
              <a:rect l="l" t="t" r="r" b="b"/>
              <a:pathLst>
                <a:path w="20543" h="4517">
                  <a:moveTo>
                    <a:pt x="0" y="0"/>
                  </a:moveTo>
                  <a:cubicBezTo>
                    <a:pt x="108" y="0"/>
                    <a:pt x="19898" y="4517"/>
                    <a:pt x="20543" y="4517"/>
                  </a:cubicBezTo>
                  <a:cubicBezTo>
                    <a:pt x="19898" y="4302"/>
                    <a:pt x="15811" y="3227"/>
                    <a:pt x="10863" y="2151"/>
                  </a:cubicBezTo>
                  <a:cubicBezTo>
                    <a:pt x="5808" y="1076"/>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5" name="任意多边形: 形状 587">
              <a:extLst>
                <a:ext uri="{FF2B5EF4-FFF2-40B4-BE49-F238E27FC236}">
                  <a16:creationId xmlns:a16="http://schemas.microsoft.com/office/drawing/2014/main" xmlns="" id="{2BC798DE-2F73-4D00-A65E-3DDCBFEE6C01}"/>
                </a:ext>
              </a:extLst>
            </p:cNvPr>
            <p:cNvSpPr/>
            <p:nvPr/>
          </p:nvSpPr>
          <p:spPr>
            <a:xfrm>
              <a:off x="883239" y="249099"/>
              <a:ext cx="84533" cy="18179"/>
            </a:xfrm>
            <a:custGeom>
              <a:avLst/>
              <a:gdLst>
                <a:gd name="connsiteX0" fmla="*/ 0 w 20005"/>
                <a:gd name="connsiteY0" fmla="*/ 0 h 4302"/>
                <a:gd name="connsiteX1" fmla="*/ 20005 w 20005"/>
                <a:gd name="connsiteY1" fmla="*/ 4302 h 4302"/>
                <a:gd name="connsiteX2" fmla="*/ 10325 w 20005"/>
                <a:gd name="connsiteY2" fmla="*/ 2044 h 4302"/>
                <a:gd name="connsiteX3" fmla="*/ 0 w 20005"/>
                <a:gd name="connsiteY3" fmla="*/ 0 h 4302"/>
              </a:gdLst>
              <a:ahLst/>
              <a:cxnLst>
                <a:cxn ang="0">
                  <a:pos x="connsiteX0" y="connsiteY0"/>
                </a:cxn>
                <a:cxn ang="0">
                  <a:pos x="connsiteX1" y="connsiteY1"/>
                </a:cxn>
                <a:cxn ang="0">
                  <a:pos x="connsiteX2" y="connsiteY2"/>
                </a:cxn>
                <a:cxn ang="0">
                  <a:pos x="connsiteX3" y="connsiteY3"/>
                </a:cxn>
              </a:cxnLst>
              <a:rect l="l" t="t" r="r" b="b"/>
              <a:pathLst>
                <a:path w="20005" h="4302">
                  <a:moveTo>
                    <a:pt x="0" y="0"/>
                  </a:moveTo>
                  <a:cubicBezTo>
                    <a:pt x="107" y="0"/>
                    <a:pt x="19468" y="4195"/>
                    <a:pt x="20005" y="4302"/>
                  </a:cubicBezTo>
                  <a:cubicBezTo>
                    <a:pt x="19252" y="4087"/>
                    <a:pt x="14950" y="3119"/>
                    <a:pt x="10325" y="2044"/>
                  </a:cubicBezTo>
                  <a:cubicBezTo>
                    <a:pt x="5593" y="1076"/>
                    <a:pt x="645" y="108"/>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6" name="任意多边形: 形状 588">
              <a:extLst>
                <a:ext uri="{FF2B5EF4-FFF2-40B4-BE49-F238E27FC236}">
                  <a16:creationId xmlns:a16="http://schemas.microsoft.com/office/drawing/2014/main" xmlns="" id="{10A39B95-145F-435E-A574-363B4AA7A0E9}"/>
                </a:ext>
              </a:extLst>
            </p:cNvPr>
            <p:cNvSpPr/>
            <p:nvPr/>
          </p:nvSpPr>
          <p:spPr>
            <a:xfrm>
              <a:off x="912324" y="254098"/>
              <a:ext cx="24542" cy="5451"/>
            </a:xfrm>
            <a:custGeom>
              <a:avLst/>
              <a:gdLst>
                <a:gd name="connsiteX0" fmla="*/ 0 w 5808"/>
                <a:gd name="connsiteY0" fmla="*/ 0 h 1290"/>
                <a:gd name="connsiteX1" fmla="*/ 5808 w 5808"/>
                <a:gd name="connsiteY1" fmla="*/ 1291 h 1290"/>
                <a:gd name="connsiteX2" fmla="*/ 0 w 5808"/>
                <a:gd name="connsiteY2" fmla="*/ 0 h 1290"/>
              </a:gdLst>
              <a:ahLst/>
              <a:cxnLst>
                <a:cxn ang="0">
                  <a:pos x="connsiteX0" y="connsiteY0"/>
                </a:cxn>
                <a:cxn ang="0">
                  <a:pos x="connsiteX1" y="connsiteY1"/>
                </a:cxn>
                <a:cxn ang="0">
                  <a:pos x="connsiteX2" y="connsiteY2"/>
                </a:cxn>
              </a:cxnLst>
              <a:rect l="l" t="t" r="r" b="b"/>
              <a:pathLst>
                <a:path w="5808" h="1290">
                  <a:moveTo>
                    <a:pt x="0" y="0"/>
                  </a:moveTo>
                  <a:cubicBezTo>
                    <a:pt x="1936" y="430"/>
                    <a:pt x="3872" y="860"/>
                    <a:pt x="5808" y="1291"/>
                  </a:cubicBezTo>
                  <a:cubicBezTo>
                    <a:pt x="5055" y="1076"/>
                    <a:pt x="4732" y="968"/>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7" name="任意多边形: 形状 589">
              <a:extLst>
                <a:ext uri="{FF2B5EF4-FFF2-40B4-BE49-F238E27FC236}">
                  <a16:creationId xmlns:a16="http://schemas.microsoft.com/office/drawing/2014/main" xmlns="" id="{05A0FE80-092F-4CDA-BB43-EC92C04CFA69}"/>
                </a:ext>
              </a:extLst>
            </p:cNvPr>
            <p:cNvSpPr/>
            <p:nvPr/>
          </p:nvSpPr>
          <p:spPr>
            <a:xfrm>
              <a:off x="855967" y="241826"/>
              <a:ext cx="56809" cy="11815"/>
            </a:xfrm>
            <a:custGeom>
              <a:avLst/>
              <a:gdLst>
                <a:gd name="connsiteX0" fmla="*/ 9573 w 13444"/>
                <a:gd name="connsiteY0" fmla="*/ 2044 h 2796"/>
                <a:gd name="connsiteX1" fmla="*/ 9573 w 13444"/>
                <a:gd name="connsiteY1" fmla="*/ 2044 h 2796"/>
                <a:gd name="connsiteX2" fmla="*/ 0 w 13444"/>
                <a:gd name="connsiteY2" fmla="*/ 0 h 2796"/>
                <a:gd name="connsiteX3" fmla="*/ 13444 w 13444"/>
                <a:gd name="connsiteY3" fmla="*/ 2796 h 2796"/>
                <a:gd name="connsiteX4" fmla="*/ 9573 w 13444"/>
                <a:gd name="connsiteY4" fmla="*/ 2044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2796">
                  <a:moveTo>
                    <a:pt x="9573" y="2044"/>
                  </a:moveTo>
                  <a:lnTo>
                    <a:pt x="9573" y="2044"/>
                  </a:lnTo>
                  <a:cubicBezTo>
                    <a:pt x="4087" y="860"/>
                    <a:pt x="323" y="108"/>
                    <a:pt x="0" y="0"/>
                  </a:cubicBezTo>
                  <a:cubicBezTo>
                    <a:pt x="6561" y="1398"/>
                    <a:pt x="10756" y="2259"/>
                    <a:pt x="13444" y="2796"/>
                  </a:cubicBezTo>
                  <a:cubicBezTo>
                    <a:pt x="12046" y="2581"/>
                    <a:pt x="10863" y="2259"/>
                    <a:pt x="9573" y="20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8" name="任意多边形: 形状 597">
              <a:extLst>
                <a:ext uri="{FF2B5EF4-FFF2-40B4-BE49-F238E27FC236}">
                  <a16:creationId xmlns:a16="http://schemas.microsoft.com/office/drawing/2014/main" xmlns="" id="{07AE3EFE-013E-4091-8489-7239FB3FBDA9}"/>
                </a:ext>
              </a:extLst>
            </p:cNvPr>
            <p:cNvSpPr/>
            <p:nvPr/>
          </p:nvSpPr>
          <p:spPr>
            <a:xfrm>
              <a:off x="162769" y="420895"/>
              <a:ext cx="26511" cy="34925"/>
            </a:xfrm>
            <a:custGeom>
              <a:avLst/>
              <a:gdLst>
                <a:gd name="connsiteX0" fmla="*/ 1423 w 6274"/>
                <a:gd name="connsiteY0" fmla="*/ 7314 h 8265"/>
                <a:gd name="connsiteX1" fmla="*/ 6263 w 6274"/>
                <a:gd name="connsiteY1" fmla="*/ 4410 h 8265"/>
                <a:gd name="connsiteX2" fmla="*/ 2714 w 6274"/>
                <a:gd name="connsiteY2" fmla="*/ 0 h 8265"/>
                <a:gd name="connsiteX3" fmla="*/ 1423 w 6274"/>
                <a:gd name="connsiteY3" fmla="*/ 7314 h 8265"/>
              </a:gdLst>
              <a:ahLst/>
              <a:cxnLst>
                <a:cxn ang="0">
                  <a:pos x="connsiteX0" y="connsiteY0"/>
                </a:cxn>
                <a:cxn ang="0">
                  <a:pos x="connsiteX1" y="connsiteY1"/>
                </a:cxn>
                <a:cxn ang="0">
                  <a:pos x="connsiteX2" y="connsiteY2"/>
                </a:cxn>
                <a:cxn ang="0">
                  <a:pos x="connsiteX3" y="connsiteY3"/>
                </a:cxn>
              </a:cxnLst>
              <a:rect l="l" t="t" r="r" b="b"/>
              <a:pathLst>
                <a:path w="6274" h="8265">
                  <a:moveTo>
                    <a:pt x="1423" y="7314"/>
                  </a:moveTo>
                  <a:cubicBezTo>
                    <a:pt x="3682" y="9465"/>
                    <a:pt x="6478" y="7744"/>
                    <a:pt x="6263" y="4410"/>
                  </a:cubicBezTo>
                  <a:cubicBezTo>
                    <a:pt x="6155" y="2581"/>
                    <a:pt x="4972" y="108"/>
                    <a:pt x="2714" y="0"/>
                  </a:cubicBezTo>
                  <a:cubicBezTo>
                    <a:pt x="-405" y="215"/>
                    <a:pt x="-836" y="5163"/>
                    <a:pt x="1423" y="73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9" name="任意多边形: 形状 598">
              <a:extLst>
                <a:ext uri="{FF2B5EF4-FFF2-40B4-BE49-F238E27FC236}">
                  <a16:creationId xmlns:a16="http://schemas.microsoft.com/office/drawing/2014/main" xmlns="" id="{AECC6A50-EEA6-4A2F-96E8-649430B14A47}"/>
                </a:ext>
              </a:extLst>
            </p:cNvPr>
            <p:cNvSpPr/>
            <p:nvPr/>
          </p:nvSpPr>
          <p:spPr>
            <a:xfrm>
              <a:off x="262523" y="417713"/>
              <a:ext cx="29423" cy="35195"/>
            </a:xfrm>
            <a:custGeom>
              <a:avLst/>
              <a:gdLst>
                <a:gd name="connsiteX0" fmla="*/ 1371 w 6963"/>
                <a:gd name="connsiteY0" fmla="*/ 215 h 8329"/>
                <a:gd name="connsiteX1" fmla="*/ 3199 w 6963"/>
                <a:gd name="connsiteY1" fmla="*/ 7852 h 8329"/>
                <a:gd name="connsiteX2" fmla="*/ 6748 w 6963"/>
                <a:gd name="connsiteY2" fmla="*/ 4410 h 8329"/>
                <a:gd name="connsiteX3" fmla="*/ 2016 w 6963"/>
                <a:gd name="connsiteY3" fmla="*/ 0 h 8329"/>
                <a:gd name="connsiteX4" fmla="*/ 1371 w 6963"/>
                <a:gd name="connsiteY4" fmla="*/ 215 h 8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3" h="8329">
                  <a:moveTo>
                    <a:pt x="1371" y="215"/>
                  </a:moveTo>
                  <a:cubicBezTo>
                    <a:pt x="-995" y="968"/>
                    <a:pt x="-243" y="6023"/>
                    <a:pt x="3199" y="7852"/>
                  </a:cubicBezTo>
                  <a:cubicBezTo>
                    <a:pt x="5781" y="9250"/>
                    <a:pt x="7609" y="7421"/>
                    <a:pt x="6748" y="4410"/>
                  </a:cubicBezTo>
                  <a:cubicBezTo>
                    <a:pt x="6211" y="2689"/>
                    <a:pt x="4382" y="108"/>
                    <a:pt x="2016" y="0"/>
                  </a:cubicBezTo>
                  <a:cubicBezTo>
                    <a:pt x="1801" y="108"/>
                    <a:pt x="1586" y="108"/>
                    <a:pt x="1371"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0" name="任意多边形: 形状 599">
              <a:extLst>
                <a:ext uri="{FF2B5EF4-FFF2-40B4-BE49-F238E27FC236}">
                  <a16:creationId xmlns:a16="http://schemas.microsoft.com/office/drawing/2014/main" xmlns="" id="{2C680A1E-6CAF-4AF1-AD78-EDA401D77E38}"/>
                </a:ext>
              </a:extLst>
            </p:cNvPr>
            <p:cNvSpPr/>
            <p:nvPr/>
          </p:nvSpPr>
          <p:spPr>
            <a:xfrm>
              <a:off x="361068" y="414535"/>
              <a:ext cx="33695" cy="34637"/>
            </a:xfrm>
            <a:custGeom>
              <a:avLst/>
              <a:gdLst>
                <a:gd name="connsiteX0" fmla="*/ 7305 w 7974"/>
                <a:gd name="connsiteY0" fmla="*/ 4302 h 8197"/>
                <a:gd name="connsiteX1" fmla="*/ 7305 w 7974"/>
                <a:gd name="connsiteY1" fmla="*/ 4302 h 8197"/>
                <a:gd name="connsiteX2" fmla="*/ 1389 w 7974"/>
                <a:gd name="connsiteY2" fmla="*/ 0 h 8197"/>
                <a:gd name="connsiteX3" fmla="*/ 636 w 7974"/>
                <a:gd name="connsiteY3" fmla="*/ 215 h 8197"/>
                <a:gd name="connsiteX4" fmla="*/ 5369 w 7974"/>
                <a:gd name="connsiteY4" fmla="*/ 8067 h 8197"/>
                <a:gd name="connsiteX5" fmla="*/ 7305 w 7974"/>
                <a:gd name="connsiteY5" fmla="*/ 4302 h 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4" h="8197">
                  <a:moveTo>
                    <a:pt x="7305" y="4302"/>
                  </a:moveTo>
                  <a:lnTo>
                    <a:pt x="7305" y="4302"/>
                  </a:lnTo>
                  <a:cubicBezTo>
                    <a:pt x="6337" y="2581"/>
                    <a:pt x="3756" y="0"/>
                    <a:pt x="1389" y="0"/>
                  </a:cubicBezTo>
                  <a:cubicBezTo>
                    <a:pt x="1174" y="0"/>
                    <a:pt x="852" y="108"/>
                    <a:pt x="636" y="215"/>
                  </a:cubicBezTo>
                  <a:cubicBezTo>
                    <a:pt x="-1407" y="1506"/>
                    <a:pt x="1820" y="6991"/>
                    <a:pt x="5369" y="8067"/>
                  </a:cubicBezTo>
                  <a:cubicBezTo>
                    <a:pt x="7843" y="8712"/>
                    <a:pt x="8703" y="6884"/>
                    <a:pt x="7305"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1" name="任意多边形: 形状 601">
              <a:extLst>
                <a:ext uri="{FF2B5EF4-FFF2-40B4-BE49-F238E27FC236}">
                  <a16:creationId xmlns:a16="http://schemas.microsoft.com/office/drawing/2014/main" xmlns="" id="{26C207A7-AE01-4C73-A79C-6267EE80C4A1}"/>
                </a:ext>
              </a:extLst>
            </p:cNvPr>
            <p:cNvSpPr/>
            <p:nvPr/>
          </p:nvSpPr>
          <p:spPr>
            <a:xfrm>
              <a:off x="457095" y="409532"/>
              <a:ext cx="39438" cy="34105"/>
            </a:xfrm>
            <a:custGeom>
              <a:avLst/>
              <a:gdLst>
                <a:gd name="connsiteX0" fmla="*/ 1144 w 9333"/>
                <a:gd name="connsiteY0" fmla="*/ 0 h 8071"/>
                <a:gd name="connsiteX1" fmla="*/ 391 w 9333"/>
                <a:gd name="connsiteY1" fmla="*/ 215 h 8071"/>
                <a:gd name="connsiteX2" fmla="*/ 7812 w 9333"/>
                <a:gd name="connsiteY2" fmla="*/ 8067 h 8071"/>
                <a:gd name="connsiteX3" fmla="*/ 8027 w 9333"/>
                <a:gd name="connsiteY3" fmla="*/ 4195 h 8071"/>
                <a:gd name="connsiteX4" fmla="*/ 1144 w 9333"/>
                <a:gd name="connsiteY4" fmla="*/ 0 h 8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3" h="8071">
                  <a:moveTo>
                    <a:pt x="1144" y="0"/>
                  </a:moveTo>
                  <a:cubicBezTo>
                    <a:pt x="928" y="0"/>
                    <a:pt x="606" y="108"/>
                    <a:pt x="391" y="215"/>
                  </a:cubicBezTo>
                  <a:cubicBezTo>
                    <a:pt x="-1545" y="1721"/>
                    <a:pt x="4155" y="7852"/>
                    <a:pt x="7812" y="8067"/>
                  </a:cubicBezTo>
                  <a:cubicBezTo>
                    <a:pt x="9748" y="8174"/>
                    <a:pt x="9856" y="6453"/>
                    <a:pt x="8027" y="4195"/>
                  </a:cubicBezTo>
                  <a:cubicBezTo>
                    <a:pt x="6629" y="2581"/>
                    <a:pt x="3510" y="0"/>
                    <a:pt x="114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2" name="任意多边形: 形状 602">
              <a:extLst>
                <a:ext uri="{FF2B5EF4-FFF2-40B4-BE49-F238E27FC236}">
                  <a16:creationId xmlns:a16="http://schemas.microsoft.com/office/drawing/2014/main" xmlns="" id="{6149A44C-0519-4D6A-B53E-2C66A5AA977B}"/>
                </a:ext>
              </a:extLst>
            </p:cNvPr>
            <p:cNvSpPr/>
            <p:nvPr/>
          </p:nvSpPr>
          <p:spPr>
            <a:xfrm>
              <a:off x="551013" y="404081"/>
              <a:ext cx="45767" cy="33653"/>
            </a:xfrm>
            <a:custGeom>
              <a:avLst/>
              <a:gdLst>
                <a:gd name="connsiteX0" fmla="*/ 213 w 10831"/>
                <a:gd name="connsiteY0" fmla="*/ 215 h 7964"/>
                <a:gd name="connsiteX1" fmla="*/ 9893 w 10831"/>
                <a:gd name="connsiteY1" fmla="*/ 7959 h 7964"/>
                <a:gd name="connsiteX2" fmla="*/ 8818 w 10831"/>
                <a:gd name="connsiteY2" fmla="*/ 4087 h 7964"/>
                <a:gd name="connsiteX3" fmla="*/ 859 w 10831"/>
                <a:gd name="connsiteY3" fmla="*/ 0 h 7964"/>
                <a:gd name="connsiteX4" fmla="*/ 213 w 10831"/>
                <a:gd name="connsiteY4" fmla="*/ 215 h 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1" h="7964">
                  <a:moveTo>
                    <a:pt x="213" y="215"/>
                  </a:moveTo>
                  <a:cubicBezTo>
                    <a:pt x="-1400" y="1828"/>
                    <a:pt x="6559" y="8174"/>
                    <a:pt x="9893" y="7959"/>
                  </a:cubicBezTo>
                  <a:cubicBezTo>
                    <a:pt x="11507" y="7852"/>
                    <a:pt x="10969" y="6131"/>
                    <a:pt x="8818" y="4087"/>
                  </a:cubicBezTo>
                  <a:cubicBezTo>
                    <a:pt x="6989" y="2474"/>
                    <a:pt x="3225" y="0"/>
                    <a:pt x="859" y="0"/>
                  </a:cubicBezTo>
                  <a:cubicBezTo>
                    <a:pt x="644" y="0"/>
                    <a:pt x="321" y="0"/>
                    <a:pt x="213"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3" name="任意多边形: 形状 603">
              <a:extLst>
                <a:ext uri="{FF2B5EF4-FFF2-40B4-BE49-F238E27FC236}">
                  <a16:creationId xmlns:a16="http://schemas.microsoft.com/office/drawing/2014/main" xmlns="" id="{F2D98F8F-F6B6-457B-9FD4-426DEEDECB82}"/>
                </a:ext>
              </a:extLst>
            </p:cNvPr>
            <p:cNvSpPr/>
            <p:nvPr/>
          </p:nvSpPr>
          <p:spPr>
            <a:xfrm>
              <a:off x="641547" y="397261"/>
              <a:ext cx="52444" cy="32774"/>
            </a:xfrm>
            <a:custGeom>
              <a:avLst/>
              <a:gdLst>
                <a:gd name="connsiteX0" fmla="*/ 9550 w 12411"/>
                <a:gd name="connsiteY0" fmla="*/ 3980 h 7756"/>
                <a:gd name="connsiteX1" fmla="*/ 622 w 12411"/>
                <a:gd name="connsiteY1" fmla="*/ 0 h 7756"/>
                <a:gd name="connsiteX2" fmla="*/ 85 w 12411"/>
                <a:gd name="connsiteY2" fmla="*/ 215 h 7756"/>
                <a:gd name="connsiteX3" fmla="*/ 11701 w 12411"/>
                <a:gd name="connsiteY3" fmla="*/ 7744 h 7756"/>
                <a:gd name="connsiteX4" fmla="*/ 9550 w 12411"/>
                <a:gd name="connsiteY4" fmla="*/ 3980 h 7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1" h="7756">
                  <a:moveTo>
                    <a:pt x="9550" y="3980"/>
                  </a:moveTo>
                  <a:cubicBezTo>
                    <a:pt x="7291" y="2366"/>
                    <a:pt x="2989" y="0"/>
                    <a:pt x="622" y="0"/>
                  </a:cubicBezTo>
                  <a:cubicBezTo>
                    <a:pt x="407" y="0"/>
                    <a:pt x="192" y="108"/>
                    <a:pt x="85" y="215"/>
                  </a:cubicBezTo>
                  <a:cubicBezTo>
                    <a:pt x="-991" y="1828"/>
                    <a:pt x="8474" y="8067"/>
                    <a:pt x="11701" y="7744"/>
                  </a:cubicBezTo>
                  <a:cubicBezTo>
                    <a:pt x="13206" y="7636"/>
                    <a:pt x="12239" y="6023"/>
                    <a:pt x="9550"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4" name="任意多边形: 形状 210">
              <a:extLst>
                <a:ext uri="{FF2B5EF4-FFF2-40B4-BE49-F238E27FC236}">
                  <a16:creationId xmlns:a16="http://schemas.microsoft.com/office/drawing/2014/main" xmlns="" id="{CE6E62C2-A527-45B2-8A98-F8DE94AB86CB}"/>
                </a:ext>
              </a:extLst>
            </p:cNvPr>
            <p:cNvSpPr/>
            <p:nvPr/>
          </p:nvSpPr>
          <p:spPr>
            <a:xfrm>
              <a:off x="47888" y="195015"/>
              <a:ext cx="76352" cy="8633"/>
            </a:xfrm>
            <a:custGeom>
              <a:avLst/>
              <a:gdLst>
                <a:gd name="connsiteX0" fmla="*/ 8174 w 18069"/>
                <a:gd name="connsiteY0" fmla="*/ 1076 h 2043"/>
                <a:gd name="connsiteX1" fmla="*/ 18069 w 18069"/>
                <a:gd name="connsiteY1" fmla="*/ 0 h 2043"/>
                <a:gd name="connsiteX2" fmla="*/ 0 w 18069"/>
                <a:gd name="connsiteY2" fmla="*/ 2044 h 2043"/>
                <a:gd name="connsiteX3" fmla="*/ 8174 w 18069"/>
                <a:gd name="connsiteY3" fmla="*/ 1076 h 2043"/>
              </a:gdLst>
              <a:ahLst/>
              <a:cxnLst>
                <a:cxn ang="0">
                  <a:pos x="connsiteX0" y="connsiteY0"/>
                </a:cxn>
                <a:cxn ang="0">
                  <a:pos x="connsiteX1" y="connsiteY1"/>
                </a:cxn>
                <a:cxn ang="0">
                  <a:pos x="connsiteX2" y="connsiteY2"/>
                </a:cxn>
                <a:cxn ang="0">
                  <a:pos x="connsiteX3" y="connsiteY3"/>
                </a:cxn>
              </a:cxnLst>
              <a:rect l="l" t="t" r="r" b="b"/>
              <a:pathLst>
                <a:path w="18069" h="2043">
                  <a:moveTo>
                    <a:pt x="8174" y="1076"/>
                  </a:moveTo>
                  <a:cubicBezTo>
                    <a:pt x="11508" y="645"/>
                    <a:pt x="14735" y="323"/>
                    <a:pt x="18069" y="0"/>
                  </a:cubicBezTo>
                  <a:cubicBezTo>
                    <a:pt x="14520" y="323"/>
                    <a:pt x="1936" y="1613"/>
                    <a:pt x="0" y="2044"/>
                  </a:cubicBezTo>
                  <a:cubicBezTo>
                    <a:pt x="2689" y="1721"/>
                    <a:pt x="5485" y="1398"/>
                    <a:pt x="8174"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5" name="任意多边形: 形状 211">
              <a:extLst>
                <a:ext uri="{FF2B5EF4-FFF2-40B4-BE49-F238E27FC236}">
                  <a16:creationId xmlns:a16="http://schemas.microsoft.com/office/drawing/2014/main" xmlns="" id="{8D0B3470-C1A4-416F-9CEF-0A4EBCAC3DCF}"/>
                </a:ext>
              </a:extLst>
            </p:cNvPr>
            <p:cNvSpPr/>
            <p:nvPr/>
          </p:nvSpPr>
          <p:spPr>
            <a:xfrm>
              <a:off x="55160" y="195015"/>
              <a:ext cx="69989" cy="9089"/>
            </a:xfrm>
            <a:custGeom>
              <a:avLst/>
              <a:gdLst>
                <a:gd name="connsiteX0" fmla="*/ 7529 w 16563"/>
                <a:gd name="connsiteY0" fmla="*/ 1183 h 2151"/>
                <a:gd name="connsiteX1" fmla="*/ 16564 w 16563"/>
                <a:gd name="connsiteY1" fmla="*/ 0 h 2151"/>
                <a:gd name="connsiteX2" fmla="*/ 0 w 16563"/>
                <a:gd name="connsiteY2" fmla="*/ 2151 h 2151"/>
                <a:gd name="connsiteX3" fmla="*/ 7529 w 16563"/>
                <a:gd name="connsiteY3" fmla="*/ 1183 h 2151"/>
              </a:gdLst>
              <a:ahLst/>
              <a:cxnLst>
                <a:cxn ang="0">
                  <a:pos x="connsiteX0" y="connsiteY0"/>
                </a:cxn>
                <a:cxn ang="0">
                  <a:pos x="connsiteX1" y="connsiteY1"/>
                </a:cxn>
                <a:cxn ang="0">
                  <a:pos x="connsiteX2" y="connsiteY2"/>
                </a:cxn>
                <a:cxn ang="0">
                  <a:pos x="connsiteX3" y="connsiteY3"/>
                </a:cxn>
              </a:cxnLst>
              <a:rect l="l" t="t" r="r" b="b"/>
              <a:pathLst>
                <a:path w="16563" h="2151">
                  <a:moveTo>
                    <a:pt x="7529" y="1183"/>
                  </a:moveTo>
                  <a:cubicBezTo>
                    <a:pt x="10540" y="753"/>
                    <a:pt x="13552" y="430"/>
                    <a:pt x="16564" y="0"/>
                  </a:cubicBezTo>
                  <a:cubicBezTo>
                    <a:pt x="13337" y="323"/>
                    <a:pt x="1506" y="1828"/>
                    <a:pt x="0" y="2151"/>
                  </a:cubicBezTo>
                  <a:cubicBezTo>
                    <a:pt x="2581" y="1936"/>
                    <a:pt x="5055" y="1506"/>
                    <a:pt x="7529"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6" name="任意多边形: 形状 212">
              <a:extLst>
                <a:ext uri="{FF2B5EF4-FFF2-40B4-BE49-F238E27FC236}">
                  <a16:creationId xmlns:a16="http://schemas.microsoft.com/office/drawing/2014/main" xmlns="" id="{7D2BEBE1-5982-44A4-B33B-160FE1200C30}"/>
                </a:ext>
              </a:extLst>
            </p:cNvPr>
            <p:cNvSpPr/>
            <p:nvPr/>
          </p:nvSpPr>
          <p:spPr>
            <a:xfrm>
              <a:off x="63797" y="195472"/>
              <a:ext cx="63173" cy="9998"/>
            </a:xfrm>
            <a:custGeom>
              <a:avLst/>
              <a:gdLst>
                <a:gd name="connsiteX0" fmla="*/ 6776 w 14950"/>
                <a:gd name="connsiteY0" fmla="*/ 1183 h 2366"/>
                <a:gd name="connsiteX1" fmla="*/ 14950 w 14950"/>
                <a:gd name="connsiteY1" fmla="*/ 0 h 2366"/>
                <a:gd name="connsiteX2" fmla="*/ 0 w 14950"/>
                <a:gd name="connsiteY2" fmla="*/ 2366 h 2366"/>
                <a:gd name="connsiteX3" fmla="*/ 6776 w 14950"/>
                <a:gd name="connsiteY3" fmla="*/ 1183 h 2366"/>
              </a:gdLst>
              <a:ahLst/>
              <a:cxnLst>
                <a:cxn ang="0">
                  <a:pos x="connsiteX0" y="connsiteY0"/>
                </a:cxn>
                <a:cxn ang="0">
                  <a:pos x="connsiteX1" y="connsiteY1"/>
                </a:cxn>
                <a:cxn ang="0">
                  <a:pos x="connsiteX2" y="connsiteY2"/>
                </a:cxn>
                <a:cxn ang="0">
                  <a:pos x="connsiteX3" y="connsiteY3"/>
                </a:cxn>
              </a:cxnLst>
              <a:rect l="l" t="t" r="r" b="b"/>
              <a:pathLst>
                <a:path w="14950" h="2366">
                  <a:moveTo>
                    <a:pt x="6776" y="1183"/>
                  </a:moveTo>
                  <a:cubicBezTo>
                    <a:pt x="9465" y="753"/>
                    <a:pt x="12261" y="323"/>
                    <a:pt x="14950" y="0"/>
                  </a:cubicBezTo>
                  <a:cubicBezTo>
                    <a:pt x="12154" y="323"/>
                    <a:pt x="1291" y="1936"/>
                    <a:pt x="0" y="2366"/>
                  </a:cubicBezTo>
                  <a:cubicBezTo>
                    <a:pt x="2151" y="1936"/>
                    <a:pt x="4410" y="1506"/>
                    <a:pt x="6776"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7" name="任意多边形: 形状 213">
              <a:extLst>
                <a:ext uri="{FF2B5EF4-FFF2-40B4-BE49-F238E27FC236}">
                  <a16:creationId xmlns:a16="http://schemas.microsoft.com/office/drawing/2014/main" xmlns="" id="{1F366A4B-9017-4144-8FCD-637C50DD35AC}"/>
                </a:ext>
              </a:extLst>
            </p:cNvPr>
            <p:cNvSpPr/>
            <p:nvPr/>
          </p:nvSpPr>
          <p:spPr>
            <a:xfrm>
              <a:off x="72430" y="195015"/>
              <a:ext cx="55444" cy="10450"/>
            </a:xfrm>
            <a:custGeom>
              <a:avLst/>
              <a:gdLst>
                <a:gd name="connsiteX0" fmla="*/ 6023 w 13121"/>
                <a:gd name="connsiteY0" fmla="*/ 1291 h 2473"/>
                <a:gd name="connsiteX1" fmla="*/ 13122 w 13121"/>
                <a:gd name="connsiteY1" fmla="*/ 0 h 2473"/>
                <a:gd name="connsiteX2" fmla="*/ 0 w 13121"/>
                <a:gd name="connsiteY2" fmla="*/ 2474 h 2473"/>
                <a:gd name="connsiteX3" fmla="*/ 6023 w 13121"/>
                <a:gd name="connsiteY3" fmla="*/ 1291 h 2473"/>
              </a:gdLst>
              <a:ahLst/>
              <a:cxnLst>
                <a:cxn ang="0">
                  <a:pos x="connsiteX0" y="connsiteY0"/>
                </a:cxn>
                <a:cxn ang="0">
                  <a:pos x="connsiteX1" y="connsiteY1"/>
                </a:cxn>
                <a:cxn ang="0">
                  <a:pos x="connsiteX2" y="connsiteY2"/>
                </a:cxn>
                <a:cxn ang="0">
                  <a:pos x="connsiteX3" y="connsiteY3"/>
                </a:cxn>
              </a:cxnLst>
              <a:rect l="l" t="t" r="r" b="b"/>
              <a:pathLst>
                <a:path w="13121" h="2473">
                  <a:moveTo>
                    <a:pt x="6023" y="1291"/>
                  </a:moveTo>
                  <a:cubicBezTo>
                    <a:pt x="8389" y="860"/>
                    <a:pt x="10756" y="430"/>
                    <a:pt x="13122" y="0"/>
                  </a:cubicBezTo>
                  <a:cubicBezTo>
                    <a:pt x="10971" y="323"/>
                    <a:pt x="968" y="2044"/>
                    <a:pt x="0" y="2474"/>
                  </a:cubicBezTo>
                  <a:cubicBezTo>
                    <a:pt x="2044" y="2151"/>
                    <a:pt x="3980" y="1721"/>
                    <a:pt x="6023" y="12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8" name="任意多边形: 形状 214">
              <a:extLst>
                <a:ext uri="{FF2B5EF4-FFF2-40B4-BE49-F238E27FC236}">
                  <a16:creationId xmlns:a16="http://schemas.microsoft.com/office/drawing/2014/main" xmlns="" id="{2062FABD-FFE0-41C4-8F02-590AFAE99B74}"/>
                </a:ext>
              </a:extLst>
            </p:cNvPr>
            <p:cNvSpPr/>
            <p:nvPr/>
          </p:nvSpPr>
          <p:spPr>
            <a:xfrm>
              <a:off x="81524" y="195472"/>
              <a:ext cx="47720" cy="10906"/>
            </a:xfrm>
            <a:custGeom>
              <a:avLst/>
              <a:gdLst>
                <a:gd name="connsiteX0" fmla="*/ 11293 w 11293"/>
                <a:gd name="connsiteY0" fmla="*/ 0 h 2581"/>
                <a:gd name="connsiteX1" fmla="*/ 0 w 11293"/>
                <a:gd name="connsiteY1" fmla="*/ 2581 h 2581"/>
                <a:gd name="connsiteX2" fmla="*/ 5270 w 11293"/>
                <a:gd name="connsiteY2" fmla="*/ 1398 h 2581"/>
                <a:gd name="connsiteX3" fmla="*/ 11293 w 11293"/>
                <a:gd name="connsiteY3" fmla="*/ 0 h 2581"/>
              </a:gdLst>
              <a:ahLst/>
              <a:cxnLst>
                <a:cxn ang="0">
                  <a:pos x="connsiteX0" y="connsiteY0"/>
                </a:cxn>
                <a:cxn ang="0">
                  <a:pos x="connsiteX1" y="connsiteY1"/>
                </a:cxn>
                <a:cxn ang="0">
                  <a:pos x="connsiteX2" y="connsiteY2"/>
                </a:cxn>
                <a:cxn ang="0">
                  <a:pos x="connsiteX3" y="connsiteY3"/>
                </a:cxn>
              </a:cxnLst>
              <a:rect l="l" t="t" r="r" b="b"/>
              <a:pathLst>
                <a:path w="11293" h="2581">
                  <a:moveTo>
                    <a:pt x="11293" y="0"/>
                  </a:moveTo>
                  <a:cubicBezTo>
                    <a:pt x="9250" y="323"/>
                    <a:pt x="538" y="2151"/>
                    <a:pt x="0" y="2581"/>
                  </a:cubicBezTo>
                  <a:cubicBezTo>
                    <a:pt x="1828" y="2366"/>
                    <a:pt x="3442" y="1828"/>
                    <a:pt x="5270" y="1398"/>
                  </a:cubicBezTo>
                  <a:cubicBezTo>
                    <a:pt x="7314" y="860"/>
                    <a:pt x="9250" y="430"/>
                    <a:pt x="1129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5" name="任意多边形: 形状 215">
              <a:extLst>
                <a:ext uri="{FF2B5EF4-FFF2-40B4-BE49-F238E27FC236}">
                  <a16:creationId xmlns:a16="http://schemas.microsoft.com/office/drawing/2014/main" xmlns="" id="{554EF48B-E891-4871-9E7E-00CDE7F37F42}"/>
                </a:ext>
              </a:extLst>
            </p:cNvPr>
            <p:cNvSpPr/>
            <p:nvPr/>
          </p:nvSpPr>
          <p:spPr>
            <a:xfrm>
              <a:off x="91974" y="195015"/>
              <a:ext cx="39083" cy="10906"/>
            </a:xfrm>
            <a:custGeom>
              <a:avLst/>
              <a:gdLst>
                <a:gd name="connsiteX0" fmla="*/ 4302 w 9249"/>
                <a:gd name="connsiteY0" fmla="*/ 1398 h 2581"/>
                <a:gd name="connsiteX1" fmla="*/ 9250 w 9249"/>
                <a:gd name="connsiteY1" fmla="*/ 0 h 2581"/>
                <a:gd name="connsiteX2" fmla="*/ 0 w 9249"/>
                <a:gd name="connsiteY2" fmla="*/ 2581 h 2581"/>
                <a:gd name="connsiteX3" fmla="*/ 4302 w 9249"/>
                <a:gd name="connsiteY3" fmla="*/ 1398 h 2581"/>
              </a:gdLst>
              <a:ahLst/>
              <a:cxnLst>
                <a:cxn ang="0">
                  <a:pos x="connsiteX0" y="connsiteY0"/>
                </a:cxn>
                <a:cxn ang="0">
                  <a:pos x="connsiteX1" y="connsiteY1"/>
                </a:cxn>
                <a:cxn ang="0">
                  <a:pos x="connsiteX2" y="connsiteY2"/>
                </a:cxn>
                <a:cxn ang="0">
                  <a:pos x="connsiteX3" y="connsiteY3"/>
                </a:cxn>
              </a:cxnLst>
              <a:rect l="l" t="t" r="r" b="b"/>
              <a:pathLst>
                <a:path w="9249" h="2581">
                  <a:moveTo>
                    <a:pt x="4302" y="1398"/>
                  </a:moveTo>
                  <a:cubicBezTo>
                    <a:pt x="5916" y="968"/>
                    <a:pt x="7636" y="538"/>
                    <a:pt x="9250" y="0"/>
                  </a:cubicBezTo>
                  <a:cubicBezTo>
                    <a:pt x="8174" y="215"/>
                    <a:pt x="860" y="2044"/>
                    <a:pt x="0" y="2581"/>
                  </a:cubicBezTo>
                  <a:cubicBezTo>
                    <a:pt x="1398" y="2474"/>
                    <a:pt x="2796" y="1828"/>
                    <a:pt x="4302"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6" name="任意多边形: 形状 216">
              <a:extLst>
                <a:ext uri="{FF2B5EF4-FFF2-40B4-BE49-F238E27FC236}">
                  <a16:creationId xmlns:a16="http://schemas.microsoft.com/office/drawing/2014/main" xmlns="" id="{E5D28CC6-127C-4816-86BB-0F5BD93184A2}"/>
                </a:ext>
              </a:extLst>
            </p:cNvPr>
            <p:cNvSpPr/>
            <p:nvPr/>
          </p:nvSpPr>
          <p:spPr>
            <a:xfrm>
              <a:off x="101976" y="195472"/>
              <a:ext cx="30450" cy="10906"/>
            </a:xfrm>
            <a:custGeom>
              <a:avLst/>
              <a:gdLst>
                <a:gd name="connsiteX0" fmla="*/ 3442 w 7206"/>
                <a:gd name="connsiteY0" fmla="*/ 1398 h 2581"/>
                <a:gd name="connsiteX1" fmla="*/ 7206 w 7206"/>
                <a:gd name="connsiteY1" fmla="*/ 0 h 2581"/>
                <a:gd name="connsiteX2" fmla="*/ 0 w 7206"/>
                <a:gd name="connsiteY2" fmla="*/ 2581 h 2581"/>
                <a:gd name="connsiteX3" fmla="*/ 3442 w 7206"/>
                <a:gd name="connsiteY3" fmla="*/ 1398 h 2581"/>
              </a:gdLst>
              <a:ahLst/>
              <a:cxnLst>
                <a:cxn ang="0">
                  <a:pos x="connsiteX0" y="connsiteY0"/>
                </a:cxn>
                <a:cxn ang="0">
                  <a:pos x="connsiteX1" y="connsiteY1"/>
                </a:cxn>
                <a:cxn ang="0">
                  <a:pos x="connsiteX2" y="connsiteY2"/>
                </a:cxn>
                <a:cxn ang="0">
                  <a:pos x="connsiteX3" y="connsiteY3"/>
                </a:cxn>
              </a:cxnLst>
              <a:rect l="l" t="t" r="r" b="b"/>
              <a:pathLst>
                <a:path w="7206" h="2581">
                  <a:moveTo>
                    <a:pt x="3442" y="1398"/>
                  </a:moveTo>
                  <a:cubicBezTo>
                    <a:pt x="4732" y="968"/>
                    <a:pt x="5916" y="538"/>
                    <a:pt x="7206" y="0"/>
                  </a:cubicBezTo>
                  <a:cubicBezTo>
                    <a:pt x="6453" y="215"/>
                    <a:pt x="538" y="2151"/>
                    <a:pt x="0" y="2581"/>
                  </a:cubicBezTo>
                  <a:cubicBezTo>
                    <a:pt x="215" y="2581"/>
                    <a:pt x="430" y="2474"/>
                    <a:pt x="3442"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7" name="任意多边形: 形状 217">
              <a:extLst>
                <a:ext uri="{FF2B5EF4-FFF2-40B4-BE49-F238E27FC236}">
                  <a16:creationId xmlns:a16="http://schemas.microsoft.com/office/drawing/2014/main" xmlns="" id="{B7E0FAFD-793D-4C24-9650-CC57E964BFE9}"/>
                </a:ext>
              </a:extLst>
            </p:cNvPr>
            <p:cNvSpPr/>
            <p:nvPr/>
          </p:nvSpPr>
          <p:spPr>
            <a:xfrm>
              <a:off x="112882" y="195015"/>
              <a:ext cx="21360" cy="11358"/>
            </a:xfrm>
            <a:custGeom>
              <a:avLst/>
              <a:gdLst>
                <a:gd name="connsiteX0" fmla="*/ 0 w 5055"/>
                <a:gd name="connsiteY0" fmla="*/ 2689 h 2688"/>
                <a:gd name="connsiteX1" fmla="*/ 2474 w 5055"/>
                <a:gd name="connsiteY1" fmla="*/ 1398 h 2688"/>
                <a:gd name="connsiteX2" fmla="*/ 5055 w 5055"/>
                <a:gd name="connsiteY2" fmla="*/ 0 h 2688"/>
                <a:gd name="connsiteX3" fmla="*/ 0 w 5055"/>
                <a:gd name="connsiteY3" fmla="*/ 2689 h 2688"/>
                <a:gd name="connsiteX4" fmla="*/ 0 w 5055"/>
                <a:gd name="connsiteY4" fmla="*/ 2689 h 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55" h="2688">
                  <a:moveTo>
                    <a:pt x="0" y="2689"/>
                  </a:moveTo>
                  <a:cubicBezTo>
                    <a:pt x="323" y="2689"/>
                    <a:pt x="1183" y="2151"/>
                    <a:pt x="2474" y="1398"/>
                  </a:cubicBezTo>
                  <a:cubicBezTo>
                    <a:pt x="3334" y="968"/>
                    <a:pt x="4195" y="538"/>
                    <a:pt x="5055" y="0"/>
                  </a:cubicBezTo>
                  <a:cubicBezTo>
                    <a:pt x="4625" y="215"/>
                    <a:pt x="430" y="2044"/>
                    <a:pt x="0" y="2689"/>
                  </a:cubicBezTo>
                  <a:cubicBezTo>
                    <a:pt x="0" y="2689"/>
                    <a:pt x="0" y="2689"/>
                    <a:pt x="0"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8" name="任意多边形: 形状 218">
              <a:extLst>
                <a:ext uri="{FF2B5EF4-FFF2-40B4-BE49-F238E27FC236}">
                  <a16:creationId xmlns:a16="http://schemas.microsoft.com/office/drawing/2014/main" xmlns="" id="{01180207-91FF-4105-AAC9-DEB5C1A70034}"/>
                </a:ext>
              </a:extLst>
            </p:cNvPr>
            <p:cNvSpPr/>
            <p:nvPr/>
          </p:nvSpPr>
          <p:spPr>
            <a:xfrm>
              <a:off x="123776" y="195472"/>
              <a:ext cx="11827" cy="10957"/>
            </a:xfrm>
            <a:custGeom>
              <a:avLst/>
              <a:gdLst>
                <a:gd name="connsiteX0" fmla="*/ 3 w 2799"/>
                <a:gd name="connsiteY0" fmla="*/ 2581 h 2593"/>
                <a:gd name="connsiteX1" fmla="*/ 1509 w 2799"/>
                <a:gd name="connsiteY1" fmla="*/ 1398 h 2593"/>
                <a:gd name="connsiteX2" fmla="*/ 2800 w 2799"/>
                <a:gd name="connsiteY2" fmla="*/ 0 h 2593"/>
                <a:gd name="connsiteX3" fmla="*/ 3 w 2799"/>
                <a:gd name="connsiteY3" fmla="*/ 2581 h 2593"/>
              </a:gdLst>
              <a:ahLst/>
              <a:cxnLst>
                <a:cxn ang="0">
                  <a:pos x="connsiteX0" y="connsiteY0"/>
                </a:cxn>
                <a:cxn ang="0">
                  <a:pos x="connsiteX1" y="connsiteY1"/>
                </a:cxn>
                <a:cxn ang="0">
                  <a:pos x="connsiteX2" y="connsiteY2"/>
                </a:cxn>
                <a:cxn ang="0">
                  <a:pos x="connsiteX3" y="connsiteY3"/>
                </a:cxn>
              </a:cxnLst>
              <a:rect l="l" t="t" r="r" b="b"/>
              <a:pathLst>
                <a:path w="2799" h="2593">
                  <a:moveTo>
                    <a:pt x="3" y="2581"/>
                  </a:moveTo>
                  <a:cubicBezTo>
                    <a:pt x="3" y="2581"/>
                    <a:pt x="111" y="2796"/>
                    <a:pt x="1509" y="1398"/>
                  </a:cubicBezTo>
                  <a:cubicBezTo>
                    <a:pt x="1939" y="968"/>
                    <a:pt x="2477" y="538"/>
                    <a:pt x="2800" y="0"/>
                  </a:cubicBezTo>
                  <a:cubicBezTo>
                    <a:pt x="2477" y="108"/>
                    <a:pt x="-104" y="2151"/>
                    <a:pt x="3"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9" name="任意多边形: 形状 219">
              <a:extLst>
                <a:ext uri="{FF2B5EF4-FFF2-40B4-BE49-F238E27FC236}">
                  <a16:creationId xmlns:a16="http://schemas.microsoft.com/office/drawing/2014/main" xmlns="" id="{621E3D1E-60CD-45F7-89AB-DA7ED6300A99}"/>
                </a:ext>
              </a:extLst>
            </p:cNvPr>
            <p:cNvSpPr/>
            <p:nvPr/>
          </p:nvSpPr>
          <p:spPr>
            <a:xfrm>
              <a:off x="134775" y="195472"/>
              <a:ext cx="2193" cy="10991"/>
            </a:xfrm>
            <a:custGeom>
              <a:avLst/>
              <a:gdLst>
                <a:gd name="connsiteX0" fmla="*/ 90 w 519"/>
                <a:gd name="connsiteY0" fmla="*/ 2581 h 2601"/>
                <a:gd name="connsiteX1" fmla="*/ 520 w 519"/>
                <a:gd name="connsiteY1" fmla="*/ 1398 h 2601"/>
                <a:gd name="connsiteX2" fmla="*/ 520 w 519"/>
                <a:gd name="connsiteY2" fmla="*/ 1398 h 2601"/>
                <a:gd name="connsiteX3" fmla="*/ 520 w 519"/>
                <a:gd name="connsiteY3" fmla="*/ 0 h 2601"/>
                <a:gd name="connsiteX4" fmla="*/ 90 w 519"/>
                <a:gd name="connsiteY4" fmla="*/ 2581 h 2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 h="2601">
                  <a:moveTo>
                    <a:pt x="90" y="2581"/>
                  </a:moveTo>
                  <a:cubicBezTo>
                    <a:pt x="197" y="2689"/>
                    <a:pt x="520" y="2366"/>
                    <a:pt x="520" y="1398"/>
                  </a:cubicBezTo>
                  <a:lnTo>
                    <a:pt x="520" y="1398"/>
                  </a:lnTo>
                  <a:cubicBezTo>
                    <a:pt x="520" y="1183"/>
                    <a:pt x="520" y="108"/>
                    <a:pt x="520" y="0"/>
                  </a:cubicBezTo>
                  <a:cubicBezTo>
                    <a:pt x="412" y="108"/>
                    <a:pt x="-233" y="2259"/>
                    <a:pt x="90"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0" name="任意多边形: 形状 220">
              <a:extLst>
                <a:ext uri="{FF2B5EF4-FFF2-40B4-BE49-F238E27FC236}">
                  <a16:creationId xmlns:a16="http://schemas.microsoft.com/office/drawing/2014/main" xmlns="" id="{006BABB7-6F5A-400F-84F2-6528CD89DEDD}"/>
                </a:ext>
              </a:extLst>
            </p:cNvPr>
            <p:cNvSpPr/>
            <p:nvPr/>
          </p:nvSpPr>
          <p:spPr>
            <a:xfrm>
              <a:off x="138789" y="195472"/>
              <a:ext cx="7940" cy="10467"/>
            </a:xfrm>
            <a:custGeom>
              <a:avLst/>
              <a:gdLst>
                <a:gd name="connsiteX0" fmla="*/ 1829 w 1879"/>
                <a:gd name="connsiteY0" fmla="*/ 2474 h 2477"/>
                <a:gd name="connsiteX1" fmla="*/ 1183 w 1879"/>
                <a:gd name="connsiteY1" fmla="*/ 1291 h 2477"/>
                <a:gd name="connsiteX2" fmla="*/ 1183 w 1879"/>
                <a:gd name="connsiteY2" fmla="*/ 1291 h 2477"/>
                <a:gd name="connsiteX3" fmla="*/ 0 w 1879"/>
                <a:gd name="connsiteY3" fmla="*/ 0 h 2477"/>
                <a:gd name="connsiteX4" fmla="*/ 1829 w 1879"/>
                <a:gd name="connsiteY4" fmla="*/ 2474 h 2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9" h="2477">
                  <a:moveTo>
                    <a:pt x="1829" y="2474"/>
                  </a:moveTo>
                  <a:cubicBezTo>
                    <a:pt x="1936" y="2474"/>
                    <a:pt x="1936" y="2044"/>
                    <a:pt x="1183" y="1291"/>
                  </a:cubicBezTo>
                  <a:lnTo>
                    <a:pt x="1183" y="1291"/>
                  </a:lnTo>
                  <a:cubicBezTo>
                    <a:pt x="860" y="753"/>
                    <a:pt x="108" y="0"/>
                    <a:pt x="0" y="0"/>
                  </a:cubicBezTo>
                  <a:cubicBezTo>
                    <a:pt x="0" y="0"/>
                    <a:pt x="1398" y="2581"/>
                    <a:pt x="182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1" name="任意多边形: 形状 221">
              <a:extLst>
                <a:ext uri="{FF2B5EF4-FFF2-40B4-BE49-F238E27FC236}">
                  <a16:creationId xmlns:a16="http://schemas.microsoft.com/office/drawing/2014/main" xmlns="" id="{E1A700C4-E6E4-4AB3-A3AA-50B65163AB83}"/>
                </a:ext>
              </a:extLst>
            </p:cNvPr>
            <p:cNvSpPr/>
            <p:nvPr/>
          </p:nvSpPr>
          <p:spPr>
            <a:xfrm>
              <a:off x="140606" y="195472"/>
              <a:ext cx="17270" cy="10450"/>
            </a:xfrm>
            <a:custGeom>
              <a:avLst/>
              <a:gdLst>
                <a:gd name="connsiteX0" fmla="*/ 4087 w 4087"/>
                <a:gd name="connsiteY0" fmla="*/ 2474 h 2473"/>
                <a:gd name="connsiteX1" fmla="*/ 2474 w 4087"/>
                <a:gd name="connsiteY1" fmla="*/ 1291 h 2473"/>
                <a:gd name="connsiteX2" fmla="*/ 0 w 4087"/>
                <a:gd name="connsiteY2" fmla="*/ 0 h 2473"/>
                <a:gd name="connsiteX3" fmla="*/ 4087 w 4087"/>
                <a:gd name="connsiteY3" fmla="*/ 2474 h 2473"/>
              </a:gdLst>
              <a:ahLst/>
              <a:cxnLst>
                <a:cxn ang="0">
                  <a:pos x="connsiteX0" y="connsiteY0"/>
                </a:cxn>
                <a:cxn ang="0">
                  <a:pos x="connsiteX1" y="connsiteY1"/>
                </a:cxn>
                <a:cxn ang="0">
                  <a:pos x="connsiteX2" y="connsiteY2"/>
                </a:cxn>
                <a:cxn ang="0">
                  <a:pos x="connsiteX3" y="connsiteY3"/>
                </a:cxn>
              </a:cxnLst>
              <a:rect l="l" t="t" r="r" b="b"/>
              <a:pathLst>
                <a:path w="4087" h="2473">
                  <a:moveTo>
                    <a:pt x="4087" y="2474"/>
                  </a:moveTo>
                  <a:cubicBezTo>
                    <a:pt x="4087" y="2366"/>
                    <a:pt x="3442" y="1828"/>
                    <a:pt x="2474" y="1291"/>
                  </a:cubicBezTo>
                  <a:cubicBezTo>
                    <a:pt x="1398" y="645"/>
                    <a:pt x="108" y="0"/>
                    <a:pt x="0" y="0"/>
                  </a:cubicBezTo>
                  <a:cubicBezTo>
                    <a:pt x="0" y="0"/>
                    <a:pt x="3872" y="2474"/>
                    <a:pt x="4087"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2" name="任意多边形: 形状 222">
              <a:extLst>
                <a:ext uri="{FF2B5EF4-FFF2-40B4-BE49-F238E27FC236}">
                  <a16:creationId xmlns:a16="http://schemas.microsoft.com/office/drawing/2014/main" xmlns="" id="{17A585C9-79D6-4373-BCD9-3C3C942E8668}"/>
                </a:ext>
              </a:extLst>
            </p:cNvPr>
            <p:cNvSpPr/>
            <p:nvPr/>
          </p:nvSpPr>
          <p:spPr>
            <a:xfrm>
              <a:off x="141967" y="195472"/>
              <a:ext cx="27268" cy="9558"/>
            </a:xfrm>
            <a:custGeom>
              <a:avLst/>
              <a:gdLst>
                <a:gd name="connsiteX0" fmla="*/ 6453 w 6453"/>
                <a:gd name="connsiteY0" fmla="*/ 2259 h 2262"/>
                <a:gd name="connsiteX1" fmla="*/ 3765 w 6453"/>
                <a:gd name="connsiteY1" fmla="*/ 1183 h 2262"/>
                <a:gd name="connsiteX2" fmla="*/ 0 w 6453"/>
                <a:gd name="connsiteY2" fmla="*/ 0 h 2262"/>
                <a:gd name="connsiteX3" fmla="*/ 6453 w 6453"/>
                <a:gd name="connsiteY3" fmla="*/ 2259 h 2262"/>
              </a:gdLst>
              <a:ahLst/>
              <a:cxnLst>
                <a:cxn ang="0">
                  <a:pos x="connsiteX0" y="connsiteY0"/>
                </a:cxn>
                <a:cxn ang="0">
                  <a:pos x="connsiteX1" y="connsiteY1"/>
                </a:cxn>
                <a:cxn ang="0">
                  <a:pos x="connsiteX2" y="connsiteY2"/>
                </a:cxn>
                <a:cxn ang="0">
                  <a:pos x="connsiteX3" y="connsiteY3"/>
                </a:cxn>
              </a:cxnLst>
              <a:rect l="l" t="t" r="r" b="b"/>
              <a:pathLst>
                <a:path w="6453" h="2262">
                  <a:moveTo>
                    <a:pt x="6453" y="2259"/>
                  </a:moveTo>
                  <a:cubicBezTo>
                    <a:pt x="6238" y="2044"/>
                    <a:pt x="5163" y="1613"/>
                    <a:pt x="3765" y="1183"/>
                  </a:cubicBezTo>
                  <a:cubicBezTo>
                    <a:pt x="2044" y="538"/>
                    <a:pt x="215" y="0"/>
                    <a:pt x="0" y="0"/>
                  </a:cubicBezTo>
                  <a:cubicBezTo>
                    <a:pt x="108" y="0"/>
                    <a:pt x="6238" y="2366"/>
                    <a:pt x="6453" y="22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3" name="任意多边形: 形状 223">
              <a:extLst>
                <a:ext uri="{FF2B5EF4-FFF2-40B4-BE49-F238E27FC236}">
                  <a16:creationId xmlns:a16="http://schemas.microsoft.com/office/drawing/2014/main" xmlns="" id="{2A5597B6-AD0B-4A26-8D6A-E7FCD3A556F9}"/>
                </a:ext>
              </a:extLst>
            </p:cNvPr>
            <p:cNvSpPr/>
            <p:nvPr/>
          </p:nvSpPr>
          <p:spPr>
            <a:xfrm>
              <a:off x="143788" y="195015"/>
              <a:ext cx="36357" cy="9558"/>
            </a:xfrm>
            <a:custGeom>
              <a:avLst/>
              <a:gdLst>
                <a:gd name="connsiteX0" fmla="*/ 8604 w 8604"/>
                <a:gd name="connsiteY0" fmla="*/ 2259 h 2262"/>
                <a:gd name="connsiteX1" fmla="*/ 4948 w 8604"/>
                <a:gd name="connsiteY1" fmla="*/ 1183 h 2262"/>
                <a:gd name="connsiteX2" fmla="*/ 0 w 8604"/>
                <a:gd name="connsiteY2" fmla="*/ 0 h 2262"/>
                <a:gd name="connsiteX3" fmla="*/ 8604 w 8604"/>
                <a:gd name="connsiteY3" fmla="*/ 2259 h 2262"/>
              </a:gdLst>
              <a:ahLst/>
              <a:cxnLst>
                <a:cxn ang="0">
                  <a:pos x="connsiteX0" y="connsiteY0"/>
                </a:cxn>
                <a:cxn ang="0">
                  <a:pos x="connsiteX1" y="connsiteY1"/>
                </a:cxn>
                <a:cxn ang="0">
                  <a:pos x="connsiteX2" y="connsiteY2"/>
                </a:cxn>
                <a:cxn ang="0">
                  <a:pos x="connsiteX3" y="connsiteY3"/>
                </a:cxn>
              </a:cxnLst>
              <a:rect l="l" t="t" r="r" b="b"/>
              <a:pathLst>
                <a:path w="8604" h="2262">
                  <a:moveTo>
                    <a:pt x="8604" y="2259"/>
                  </a:moveTo>
                  <a:cubicBezTo>
                    <a:pt x="8174" y="2044"/>
                    <a:pt x="6668" y="1613"/>
                    <a:pt x="4948" y="1183"/>
                  </a:cubicBezTo>
                  <a:cubicBezTo>
                    <a:pt x="2581" y="538"/>
                    <a:pt x="108" y="108"/>
                    <a:pt x="0" y="0"/>
                  </a:cubicBezTo>
                  <a:cubicBezTo>
                    <a:pt x="108" y="0"/>
                    <a:pt x="8497" y="2366"/>
                    <a:pt x="8604" y="22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4" name="任意多边形: 形状 224">
              <a:extLst>
                <a:ext uri="{FF2B5EF4-FFF2-40B4-BE49-F238E27FC236}">
                  <a16:creationId xmlns:a16="http://schemas.microsoft.com/office/drawing/2014/main" xmlns="" id="{521B9CDA-6AF6-4C14-9E49-2A3F26158C90}"/>
                </a:ext>
              </a:extLst>
            </p:cNvPr>
            <p:cNvSpPr/>
            <p:nvPr/>
          </p:nvSpPr>
          <p:spPr>
            <a:xfrm>
              <a:off x="145605" y="195015"/>
              <a:ext cx="45446" cy="8650"/>
            </a:xfrm>
            <a:custGeom>
              <a:avLst/>
              <a:gdLst>
                <a:gd name="connsiteX0" fmla="*/ 10756 w 10755"/>
                <a:gd name="connsiteY0" fmla="*/ 2044 h 2047"/>
                <a:gd name="connsiteX1" fmla="*/ 6131 w 10755"/>
                <a:gd name="connsiteY1" fmla="*/ 1076 h 2047"/>
                <a:gd name="connsiteX2" fmla="*/ 0 w 10755"/>
                <a:gd name="connsiteY2" fmla="*/ 0 h 2047"/>
                <a:gd name="connsiteX3" fmla="*/ 10756 w 10755"/>
                <a:gd name="connsiteY3" fmla="*/ 2044 h 2047"/>
              </a:gdLst>
              <a:ahLst/>
              <a:cxnLst>
                <a:cxn ang="0">
                  <a:pos x="connsiteX0" y="connsiteY0"/>
                </a:cxn>
                <a:cxn ang="0">
                  <a:pos x="connsiteX1" y="connsiteY1"/>
                </a:cxn>
                <a:cxn ang="0">
                  <a:pos x="connsiteX2" y="connsiteY2"/>
                </a:cxn>
                <a:cxn ang="0">
                  <a:pos x="connsiteX3" y="connsiteY3"/>
                </a:cxn>
              </a:cxnLst>
              <a:rect l="l" t="t" r="r" b="b"/>
              <a:pathLst>
                <a:path w="10755" h="2047">
                  <a:moveTo>
                    <a:pt x="10756" y="2044"/>
                  </a:moveTo>
                  <a:cubicBezTo>
                    <a:pt x="10110" y="1828"/>
                    <a:pt x="8282" y="1398"/>
                    <a:pt x="6131" y="1076"/>
                  </a:cubicBezTo>
                  <a:cubicBezTo>
                    <a:pt x="2904" y="430"/>
                    <a:pt x="0" y="0"/>
                    <a:pt x="0" y="0"/>
                  </a:cubicBezTo>
                  <a:cubicBezTo>
                    <a:pt x="0" y="0"/>
                    <a:pt x="10325" y="2151"/>
                    <a:pt x="10756" y="20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5" name="任意多边形: 形状 225">
              <a:extLst>
                <a:ext uri="{FF2B5EF4-FFF2-40B4-BE49-F238E27FC236}">
                  <a16:creationId xmlns:a16="http://schemas.microsoft.com/office/drawing/2014/main" xmlns="" id="{10C3677B-DDDF-41B0-B265-9430EF6F9C1A}"/>
                </a:ext>
              </a:extLst>
            </p:cNvPr>
            <p:cNvSpPr/>
            <p:nvPr/>
          </p:nvSpPr>
          <p:spPr>
            <a:xfrm>
              <a:off x="146513" y="195015"/>
              <a:ext cx="54536" cy="8181"/>
            </a:xfrm>
            <a:custGeom>
              <a:avLst/>
              <a:gdLst>
                <a:gd name="connsiteX0" fmla="*/ 12907 w 12906"/>
                <a:gd name="connsiteY0" fmla="*/ 1936 h 1936"/>
                <a:gd name="connsiteX1" fmla="*/ 7314 w 12906"/>
                <a:gd name="connsiteY1" fmla="*/ 968 h 1936"/>
                <a:gd name="connsiteX2" fmla="*/ 0 w 12906"/>
                <a:gd name="connsiteY2" fmla="*/ 0 h 1936"/>
                <a:gd name="connsiteX3" fmla="*/ 12907 w 12906"/>
                <a:gd name="connsiteY3" fmla="*/ 1936 h 1936"/>
              </a:gdLst>
              <a:ahLst/>
              <a:cxnLst>
                <a:cxn ang="0">
                  <a:pos x="connsiteX0" y="connsiteY0"/>
                </a:cxn>
                <a:cxn ang="0">
                  <a:pos x="connsiteX1" y="connsiteY1"/>
                </a:cxn>
                <a:cxn ang="0">
                  <a:pos x="connsiteX2" y="connsiteY2"/>
                </a:cxn>
                <a:cxn ang="0">
                  <a:pos x="connsiteX3" y="connsiteY3"/>
                </a:cxn>
              </a:cxnLst>
              <a:rect l="l" t="t" r="r" b="b"/>
              <a:pathLst>
                <a:path w="12906" h="1936">
                  <a:moveTo>
                    <a:pt x="12907" y="1936"/>
                  </a:moveTo>
                  <a:cubicBezTo>
                    <a:pt x="12476" y="1828"/>
                    <a:pt x="10110" y="1398"/>
                    <a:pt x="7314" y="968"/>
                  </a:cubicBezTo>
                  <a:cubicBezTo>
                    <a:pt x="3764" y="430"/>
                    <a:pt x="430" y="0"/>
                    <a:pt x="0" y="0"/>
                  </a:cubicBezTo>
                  <a:cubicBezTo>
                    <a:pt x="215" y="0"/>
                    <a:pt x="12476" y="1828"/>
                    <a:pt x="12907"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6" name="任意多边形: 形状 226">
              <a:extLst>
                <a:ext uri="{FF2B5EF4-FFF2-40B4-BE49-F238E27FC236}">
                  <a16:creationId xmlns:a16="http://schemas.microsoft.com/office/drawing/2014/main" xmlns="" id="{823D32AC-8D5B-4AD2-9D45-21D65F93687C}"/>
                </a:ext>
              </a:extLst>
            </p:cNvPr>
            <p:cNvSpPr/>
            <p:nvPr/>
          </p:nvSpPr>
          <p:spPr>
            <a:xfrm>
              <a:off x="148330" y="194998"/>
              <a:ext cx="62264" cy="7289"/>
            </a:xfrm>
            <a:custGeom>
              <a:avLst/>
              <a:gdLst>
                <a:gd name="connsiteX0" fmla="*/ 14735 w 14735"/>
                <a:gd name="connsiteY0" fmla="*/ 1725 h 1725"/>
                <a:gd name="connsiteX1" fmla="*/ 8282 w 14735"/>
                <a:gd name="connsiteY1" fmla="*/ 865 h 1725"/>
                <a:gd name="connsiteX2" fmla="*/ 0 w 14735"/>
                <a:gd name="connsiteY2" fmla="*/ 5 h 1725"/>
                <a:gd name="connsiteX3" fmla="*/ 14735 w 14735"/>
                <a:gd name="connsiteY3" fmla="*/ 1725 h 1725"/>
              </a:gdLst>
              <a:ahLst/>
              <a:cxnLst>
                <a:cxn ang="0">
                  <a:pos x="connsiteX0" y="connsiteY0"/>
                </a:cxn>
                <a:cxn ang="0">
                  <a:pos x="connsiteX1" y="connsiteY1"/>
                </a:cxn>
                <a:cxn ang="0">
                  <a:pos x="connsiteX2" y="connsiteY2"/>
                </a:cxn>
                <a:cxn ang="0">
                  <a:pos x="connsiteX3" y="connsiteY3"/>
                </a:cxn>
              </a:cxnLst>
              <a:rect l="l" t="t" r="r" b="b"/>
              <a:pathLst>
                <a:path w="14735" h="1725">
                  <a:moveTo>
                    <a:pt x="14735" y="1725"/>
                  </a:moveTo>
                  <a:cubicBezTo>
                    <a:pt x="14305" y="1618"/>
                    <a:pt x="11724" y="1295"/>
                    <a:pt x="8282" y="865"/>
                  </a:cubicBezTo>
                  <a:cubicBezTo>
                    <a:pt x="3872" y="327"/>
                    <a:pt x="0" y="5"/>
                    <a:pt x="0" y="5"/>
                  </a:cubicBezTo>
                  <a:cubicBezTo>
                    <a:pt x="108" y="-103"/>
                    <a:pt x="14197" y="1725"/>
                    <a:pt x="14735" y="17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7" name="任意多边形: 形状 227">
              <a:extLst>
                <a:ext uri="{FF2B5EF4-FFF2-40B4-BE49-F238E27FC236}">
                  <a16:creationId xmlns:a16="http://schemas.microsoft.com/office/drawing/2014/main" xmlns="" id="{2D06F277-E1F8-421C-B980-382C5A7CD983}"/>
                </a:ext>
              </a:extLst>
            </p:cNvPr>
            <p:cNvSpPr/>
            <p:nvPr/>
          </p:nvSpPr>
          <p:spPr>
            <a:xfrm>
              <a:off x="149239" y="194563"/>
              <a:ext cx="69537" cy="6816"/>
            </a:xfrm>
            <a:custGeom>
              <a:avLst/>
              <a:gdLst>
                <a:gd name="connsiteX0" fmla="*/ 9250 w 16456"/>
                <a:gd name="connsiteY0" fmla="*/ 753 h 1613"/>
                <a:gd name="connsiteX1" fmla="*/ 0 w 16456"/>
                <a:gd name="connsiteY1" fmla="*/ 0 h 1613"/>
                <a:gd name="connsiteX2" fmla="*/ 7314 w 16456"/>
                <a:gd name="connsiteY2" fmla="*/ 645 h 1613"/>
                <a:gd name="connsiteX3" fmla="*/ 16456 w 16456"/>
                <a:gd name="connsiteY3" fmla="*/ 1613 h 1613"/>
                <a:gd name="connsiteX4" fmla="*/ 9250 w 16456"/>
                <a:gd name="connsiteY4" fmla="*/ 75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613">
                  <a:moveTo>
                    <a:pt x="9250" y="753"/>
                  </a:moveTo>
                  <a:cubicBezTo>
                    <a:pt x="4948" y="323"/>
                    <a:pt x="538" y="0"/>
                    <a:pt x="0" y="0"/>
                  </a:cubicBezTo>
                  <a:cubicBezTo>
                    <a:pt x="2474" y="215"/>
                    <a:pt x="4840" y="430"/>
                    <a:pt x="7314" y="645"/>
                  </a:cubicBezTo>
                  <a:cubicBezTo>
                    <a:pt x="10325" y="968"/>
                    <a:pt x="13337" y="1506"/>
                    <a:pt x="16456" y="1613"/>
                  </a:cubicBezTo>
                  <a:cubicBezTo>
                    <a:pt x="15918" y="1506"/>
                    <a:pt x="13014" y="1183"/>
                    <a:pt x="9250" y="7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8" name="任意多边形: 形状 228">
              <a:extLst>
                <a:ext uri="{FF2B5EF4-FFF2-40B4-BE49-F238E27FC236}">
                  <a16:creationId xmlns:a16="http://schemas.microsoft.com/office/drawing/2014/main" xmlns="" id="{B7A7F671-6586-4ABE-AC7D-DDA8C272ADC2}"/>
                </a:ext>
              </a:extLst>
            </p:cNvPr>
            <p:cNvSpPr/>
            <p:nvPr/>
          </p:nvSpPr>
          <p:spPr>
            <a:xfrm>
              <a:off x="150148" y="191495"/>
              <a:ext cx="97713" cy="8519"/>
            </a:xfrm>
            <a:custGeom>
              <a:avLst/>
              <a:gdLst>
                <a:gd name="connsiteX0" fmla="*/ 12907 w 23124"/>
                <a:gd name="connsiteY0" fmla="*/ 81 h 2016"/>
                <a:gd name="connsiteX1" fmla="*/ 753 w 23124"/>
                <a:gd name="connsiteY1" fmla="*/ 403 h 2016"/>
                <a:gd name="connsiteX2" fmla="*/ 3227 w 23124"/>
                <a:gd name="connsiteY2" fmla="*/ 403 h 2016"/>
                <a:gd name="connsiteX3" fmla="*/ 753 w 23124"/>
                <a:gd name="connsiteY3" fmla="*/ 403 h 2016"/>
                <a:gd name="connsiteX4" fmla="*/ 5055 w 23124"/>
                <a:gd name="connsiteY4" fmla="*/ 403 h 2016"/>
                <a:gd name="connsiteX5" fmla="*/ 753 w 23124"/>
                <a:gd name="connsiteY5" fmla="*/ 403 h 2016"/>
                <a:gd name="connsiteX6" fmla="*/ 3442 w 23124"/>
                <a:gd name="connsiteY6" fmla="*/ 403 h 2016"/>
                <a:gd name="connsiteX7" fmla="*/ 753 w 23124"/>
                <a:gd name="connsiteY7" fmla="*/ 403 h 2016"/>
                <a:gd name="connsiteX8" fmla="*/ 3764 w 23124"/>
                <a:gd name="connsiteY8" fmla="*/ 511 h 2016"/>
                <a:gd name="connsiteX9" fmla="*/ 645 w 23124"/>
                <a:gd name="connsiteY9" fmla="*/ 511 h 2016"/>
                <a:gd name="connsiteX10" fmla="*/ 3872 w 23124"/>
                <a:gd name="connsiteY10" fmla="*/ 618 h 2016"/>
                <a:gd name="connsiteX11" fmla="*/ 538 w 23124"/>
                <a:gd name="connsiteY11" fmla="*/ 511 h 2016"/>
                <a:gd name="connsiteX12" fmla="*/ 3872 w 23124"/>
                <a:gd name="connsiteY12" fmla="*/ 618 h 2016"/>
                <a:gd name="connsiteX13" fmla="*/ 430 w 23124"/>
                <a:gd name="connsiteY13" fmla="*/ 511 h 2016"/>
                <a:gd name="connsiteX14" fmla="*/ 3980 w 23124"/>
                <a:gd name="connsiteY14" fmla="*/ 726 h 2016"/>
                <a:gd name="connsiteX15" fmla="*/ 215 w 23124"/>
                <a:gd name="connsiteY15" fmla="*/ 511 h 2016"/>
                <a:gd name="connsiteX16" fmla="*/ 4302 w 23124"/>
                <a:gd name="connsiteY16" fmla="*/ 834 h 2016"/>
                <a:gd name="connsiteX17" fmla="*/ 0 w 23124"/>
                <a:gd name="connsiteY17" fmla="*/ 618 h 2016"/>
                <a:gd name="connsiteX18" fmla="*/ 7959 w 23124"/>
                <a:gd name="connsiteY18" fmla="*/ 1156 h 2016"/>
                <a:gd name="connsiteX19" fmla="*/ 17962 w 23124"/>
                <a:gd name="connsiteY19" fmla="*/ 2017 h 2016"/>
                <a:gd name="connsiteX20" fmla="*/ 10540 w 23124"/>
                <a:gd name="connsiteY20" fmla="*/ 1371 h 2016"/>
                <a:gd name="connsiteX21" fmla="*/ 19468 w 23124"/>
                <a:gd name="connsiteY21" fmla="*/ 1802 h 2016"/>
                <a:gd name="connsiteX22" fmla="*/ 11724 w 23124"/>
                <a:gd name="connsiteY22" fmla="*/ 1264 h 2016"/>
                <a:gd name="connsiteX23" fmla="*/ 20758 w 23124"/>
                <a:gd name="connsiteY23" fmla="*/ 1586 h 2016"/>
                <a:gd name="connsiteX24" fmla="*/ 12692 w 23124"/>
                <a:gd name="connsiteY24" fmla="*/ 1156 h 2016"/>
                <a:gd name="connsiteX25" fmla="*/ 21726 w 23124"/>
                <a:gd name="connsiteY25" fmla="*/ 1371 h 2016"/>
                <a:gd name="connsiteX26" fmla="*/ 13552 w 23124"/>
                <a:gd name="connsiteY26" fmla="*/ 1049 h 2016"/>
                <a:gd name="connsiteX27" fmla="*/ 22479 w 23124"/>
                <a:gd name="connsiteY27" fmla="*/ 1156 h 2016"/>
                <a:gd name="connsiteX28" fmla="*/ 14197 w 23124"/>
                <a:gd name="connsiteY28" fmla="*/ 834 h 2016"/>
                <a:gd name="connsiteX29" fmla="*/ 22909 w 23124"/>
                <a:gd name="connsiteY29" fmla="*/ 834 h 2016"/>
                <a:gd name="connsiteX30" fmla="*/ 14628 w 23124"/>
                <a:gd name="connsiteY30" fmla="*/ 618 h 2016"/>
                <a:gd name="connsiteX31" fmla="*/ 23124 w 23124"/>
                <a:gd name="connsiteY31" fmla="*/ 511 h 2016"/>
                <a:gd name="connsiteX32" fmla="*/ 15058 w 23124"/>
                <a:gd name="connsiteY32" fmla="*/ 403 h 2016"/>
                <a:gd name="connsiteX33" fmla="*/ 23124 w 23124"/>
                <a:gd name="connsiteY33" fmla="*/ 296 h 2016"/>
                <a:gd name="connsiteX34" fmla="*/ 15273 w 23124"/>
                <a:gd name="connsiteY34" fmla="*/ 296 h 2016"/>
                <a:gd name="connsiteX35" fmla="*/ 22802 w 23124"/>
                <a:gd name="connsiteY35" fmla="*/ 81 h 2016"/>
                <a:gd name="connsiteX36" fmla="*/ 12907 w 23124"/>
                <a:gd name="connsiteY36" fmla="*/ 81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124" h="2016">
                  <a:moveTo>
                    <a:pt x="12907" y="81"/>
                  </a:moveTo>
                  <a:cubicBezTo>
                    <a:pt x="8174" y="188"/>
                    <a:pt x="2044" y="296"/>
                    <a:pt x="753" y="403"/>
                  </a:cubicBezTo>
                  <a:cubicBezTo>
                    <a:pt x="1613" y="403"/>
                    <a:pt x="2474" y="403"/>
                    <a:pt x="3227" y="403"/>
                  </a:cubicBezTo>
                  <a:cubicBezTo>
                    <a:pt x="2044" y="403"/>
                    <a:pt x="1183" y="403"/>
                    <a:pt x="753" y="403"/>
                  </a:cubicBezTo>
                  <a:cubicBezTo>
                    <a:pt x="2151" y="403"/>
                    <a:pt x="3657" y="403"/>
                    <a:pt x="5055" y="403"/>
                  </a:cubicBezTo>
                  <a:cubicBezTo>
                    <a:pt x="3657" y="403"/>
                    <a:pt x="2151" y="403"/>
                    <a:pt x="753" y="403"/>
                  </a:cubicBezTo>
                  <a:cubicBezTo>
                    <a:pt x="1613" y="403"/>
                    <a:pt x="2581" y="403"/>
                    <a:pt x="3442" y="403"/>
                  </a:cubicBezTo>
                  <a:cubicBezTo>
                    <a:pt x="2259" y="403"/>
                    <a:pt x="1291" y="403"/>
                    <a:pt x="753" y="403"/>
                  </a:cubicBezTo>
                  <a:cubicBezTo>
                    <a:pt x="1721" y="403"/>
                    <a:pt x="2796" y="403"/>
                    <a:pt x="3764" y="511"/>
                  </a:cubicBezTo>
                  <a:cubicBezTo>
                    <a:pt x="2366" y="511"/>
                    <a:pt x="1183" y="511"/>
                    <a:pt x="645" y="511"/>
                  </a:cubicBezTo>
                  <a:cubicBezTo>
                    <a:pt x="1721" y="511"/>
                    <a:pt x="2796" y="618"/>
                    <a:pt x="3872" y="618"/>
                  </a:cubicBezTo>
                  <a:cubicBezTo>
                    <a:pt x="2259" y="618"/>
                    <a:pt x="968" y="511"/>
                    <a:pt x="538" y="511"/>
                  </a:cubicBezTo>
                  <a:cubicBezTo>
                    <a:pt x="1613" y="511"/>
                    <a:pt x="2689" y="618"/>
                    <a:pt x="3872" y="618"/>
                  </a:cubicBezTo>
                  <a:cubicBezTo>
                    <a:pt x="1829" y="511"/>
                    <a:pt x="430" y="511"/>
                    <a:pt x="430" y="511"/>
                  </a:cubicBezTo>
                  <a:cubicBezTo>
                    <a:pt x="1613" y="511"/>
                    <a:pt x="2796" y="618"/>
                    <a:pt x="3980" y="726"/>
                  </a:cubicBezTo>
                  <a:cubicBezTo>
                    <a:pt x="1721" y="618"/>
                    <a:pt x="215" y="511"/>
                    <a:pt x="215" y="511"/>
                  </a:cubicBezTo>
                  <a:cubicBezTo>
                    <a:pt x="1613" y="618"/>
                    <a:pt x="3012" y="726"/>
                    <a:pt x="4302" y="834"/>
                  </a:cubicBezTo>
                  <a:cubicBezTo>
                    <a:pt x="2044" y="726"/>
                    <a:pt x="215" y="618"/>
                    <a:pt x="0" y="618"/>
                  </a:cubicBezTo>
                  <a:cubicBezTo>
                    <a:pt x="2689" y="834"/>
                    <a:pt x="5270" y="941"/>
                    <a:pt x="7959" y="1156"/>
                  </a:cubicBezTo>
                  <a:cubicBezTo>
                    <a:pt x="11401" y="1479"/>
                    <a:pt x="14628" y="2017"/>
                    <a:pt x="17962" y="2017"/>
                  </a:cubicBezTo>
                  <a:cubicBezTo>
                    <a:pt x="17316" y="1909"/>
                    <a:pt x="14520" y="1694"/>
                    <a:pt x="10540" y="1371"/>
                  </a:cubicBezTo>
                  <a:cubicBezTo>
                    <a:pt x="13552" y="1586"/>
                    <a:pt x="16456" y="1802"/>
                    <a:pt x="19468" y="1802"/>
                  </a:cubicBezTo>
                  <a:cubicBezTo>
                    <a:pt x="18822" y="1694"/>
                    <a:pt x="15918" y="1479"/>
                    <a:pt x="11724" y="1264"/>
                  </a:cubicBezTo>
                  <a:cubicBezTo>
                    <a:pt x="14735" y="1479"/>
                    <a:pt x="17747" y="1586"/>
                    <a:pt x="20758" y="1586"/>
                  </a:cubicBezTo>
                  <a:cubicBezTo>
                    <a:pt x="20113" y="1479"/>
                    <a:pt x="17209" y="1371"/>
                    <a:pt x="12692" y="1156"/>
                  </a:cubicBezTo>
                  <a:cubicBezTo>
                    <a:pt x="15703" y="1264"/>
                    <a:pt x="18715" y="1371"/>
                    <a:pt x="21726" y="1371"/>
                  </a:cubicBezTo>
                  <a:cubicBezTo>
                    <a:pt x="20866" y="1264"/>
                    <a:pt x="17532" y="1156"/>
                    <a:pt x="13552" y="1049"/>
                  </a:cubicBezTo>
                  <a:cubicBezTo>
                    <a:pt x="16564" y="1156"/>
                    <a:pt x="19468" y="1264"/>
                    <a:pt x="22479" y="1156"/>
                  </a:cubicBezTo>
                  <a:cubicBezTo>
                    <a:pt x="21726" y="1156"/>
                    <a:pt x="18500" y="941"/>
                    <a:pt x="14197" y="834"/>
                  </a:cubicBezTo>
                  <a:cubicBezTo>
                    <a:pt x="17101" y="834"/>
                    <a:pt x="20005" y="941"/>
                    <a:pt x="22909" y="834"/>
                  </a:cubicBezTo>
                  <a:cubicBezTo>
                    <a:pt x="22157" y="834"/>
                    <a:pt x="18392" y="726"/>
                    <a:pt x="14628" y="618"/>
                  </a:cubicBezTo>
                  <a:cubicBezTo>
                    <a:pt x="17424" y="618"/>
                    <a:pt x="20221" y="618"/>
                    <a:pt x="23124" y="511"/>
                  </a:cubicBezTo>
                  <a:cubicBezTo>
                    <a:pt x="22264" y="511"/>
                    <a:pt x="18822" y="403"/>
                    <a:pt x="15058" y="403"/>
                  </a:cubicBezTo>
                  <a:cubicBezTo>
                    <a:pt x="17747" y="403"/>
                    <a:pt x="20436" y="403"/>
                    <a:pt x="23124" y="296"/>
                  </a:cubicBezTo>
                  <a:cubicBezTo>
                    <a:pt x="22479" y="296"/>
                    <a:pt x="19252" y="296"/>
                    <a:pt x="15273" y="296"/>
                  </a:cubicBezTo>
                  <a:cubicBezTo>
                    <a:pt x="17747" y="296"/>
                    <a:pt x="20328" y="296"/>
                    <a:pt x="22802" y="81"/>
                  </a:cubicBezTo>
                  <a:cubicBezTo>
                    <a:pt x="21941" y="-27"/>
                    <a:pt x="18285" y="-27"/>
                    <a:pt x="12907"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9" name="任意多边形: 形状 229">
              <a:extLst>
                <a:ext uri="{FF2B5EF4-FFF2-40B4-BE49-F238E27FC236}">
                  <a16:creationId xmlns:a16="http://schemas.microsoft.com/office/drawing/2014/main" xmlns="" id="{4BB6A388-A47C-4C2E-92D5-75A2708BAA8A}"/>
                </a:ext>
              </a:extLst>
            </p:cNvPr>
            <p:cNvSpPr/>
            <p:nvPr/>
          </p:nvSpPr>
          <p:spPr>
            <a:xfrm>
              <a:off x="152877" y="190473"/>
              <a:ext cx="89984" cy="2726"/>
            </a:xfrm>
            <a:custGeom>
              <a:avLst/>
              <a:gdLst>
                <a:gd name="connsiteX0" fmla="*/ 0 w 21295"/>
                <a:gd name="connsiteY0" fmla="*/ 645 h 645"/>
                <a:gd name="connsiteX1" fmla="*/ 9680 w 21295"/>
                <a:gd name="connsiteY1" fmla="*/ 323 h 645"/>
                <a:gd name="connsiteX2" fmla="*/ 21296 w 21295"/>
                <a:gd name="connsiteY2" fmla="*/ 0 h 645"/>
                <a:gd name="connsiteX3" fmla="*/ 11724 w 21295"/>
                <a:gd name="connsiteY3" fmla="*/ 215 h 645"/>
                <a:gd name="connsiteX4" fmla="*/ 0 w 21295"/>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95" h="645">
                  <a:moveTo>
                    <a:pt x="0" y="645"/>
                  </a:moveTo>
                  <a:cubicBezTo>
                    <a:pt x="3227" y="538"/>
                    <a:pt x="6453" y="430"/>
                    <a:pt x="9680" y="323"/>
                  </a:cubicBezTo>
                  <a:cubicBezTo>
                    <a:pt x="13552" y="215"/>
                    <a:pt x="17424" y="430"/>
                    <a:pt x="21296" y="0"/>
                  </a:cubicBezTo>
                  <a:cubicBezTo>
                    <a:pt x="20758" y="0"/>
                    <a:pt x="17424" y="0"/>
                    <a:pt x="11724" y="215"/>
                  </a:cubicBezTo>
                  <a:cubicBezTo>
                    <a:pt x="8067" y="215"/>
                    <a:pt x="1291" y="538"/>
                    <a:pt x="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5" name="任意多边形: 形状 230">
              <a:extLst>
                <a:ext uri="{FF2B5EF4-FFF2-40B4-BE49-F238E27FC236}">
                  <a16:creationId xmlns:a16="http://schemas.microsoft.com/office/drawing/2014/main" xmlns="" id="{B133DFAF-2DAF-40BC-A4D4-1964D9C99913}"/>
                </a:ext>
              </a:extLst>
            </p:cNvPr>
            <p:cNvSpPr/>
            <p:nvPr/>
          </p:nvSpPr>
          <p:spPr>
            <a:xfrm>
              <a:off x="152421" y="189108"/>
              <a:ext cx="86807" cy="3634"/>
            </a:xfrm>
            <a:custGeom>
              <a:avLst/>
              <a:gdLst>
                <a:gd name="connsiteX0" fmla="*/ 0 w 20543"/>
                <a:gd name="connsiteY0" fmla="*/ 860 h 860"/>
                <a:gd name="connsiteX1" fmla="*/ 9357 w 20543"/>
                <a:gd name="connsiteY1" fmla="*/ 430 h 860"/>
                <a:gd name="connsiteX2" fmla="*/ 20543 w 20543"/>
                <a:gd name="connsiteY2" fmla="*/ 0 h 860"/>
                <a:gd name="connsiteX3" fmla="*/ 11293 w 20543"/>
                <a:gd name="connsiteY3" fmla="*/ 323 h 860"/>
                <a:gd name="connsiteX4" fmla="*/ 0 w 20543"/>
                <a:gd name="connsiteY4" fmla="*/ 860 h 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860">
                  <a:moveTo>
                    <a:pt x="0" y="860"/>
                  </a:moveTo>
                  <a:cubicBezTo>
                    <a:pt x="3119" y="753"/>
                    <a:pt x="6238" y="538"/>
                    <a:pt x="9357" y="430"/>
                  </a:cubicBezTo>
                  <a:cubicBezTo>
                    <a:pt x="13122" y="323"/>
                    <a:pt x="16779" y="430"/>
                    <a:pt x="20543" y="0"/>
                  </a:cubicBezTo>
                  <a:cubicBezTo>
                    <a:pt x="19575" y="0"/>
                    <a:pt x="15703" y="108"/>
                    <a:pt x="11293" y="323"/>
                  </a:cubicBezTo>
                  <a:cubicBezTo>
                    <a:pt x="7206" y="538"/>
                    <a:pt x="1183" y="860"/>
                    <a:pt x="0" y="8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6" name="任意多边形: 形状 232">
              <a:extLst>
                <a:ext uri="{FF2B5EF4-FFF2-40B4-BE49-F238E27FC236}">
                  <a16:creationId xmlns:a16="http://schemas.microsoft.com/office/drawing/2014/main" xmlns="" id="{4202BFC6-F1F4-42E0-9EBA-B9AD7967927F}"/>
                </a:ext>
              </a:extLst>
            </p:cNvPr>
            <p:cNvSpPr/>
            <p:nvPr/>
          </p:nvSpPr>
          <p:spPr>
            <a:xfrm>
              <a:off x="151512" y="188651"/>
              <a:ext cx="82716" cy="4090"/>
            </a:xfrm>
            <a:custGeom>
              <a:avLst/>
              <a:gdLst>
                <a:gd name="connsiteX0" fmla="*/ 0 w 19575"/>
                <a:gd name="connsiteY0" fmla="*/ 968 h 968"/>
                <a:gd name="connsiteX1" fmla="*/ 19575 w 19575"/>
                <a:gd name="connsiteY1" fmla="*/ 0 h 968"/>
                <a:gd name="connsiteX2" fmla="*/ 10756 w 19575"/>
                <a:gd name="connsiteY2" fmla="*/ 323 h 968"/>
                <a:gd name="connsiteX3" fmla="*/ 0 w 19575"/>
                <a:gd name="connsiteY3" fmla="*/ 968 h 968"/>
              </a:gdLst>
              <a:ahLst/>
              <a:cxnLst>
                <a:cxn ang="0">
                  <a:pos x="connsiteX0" y="connsiteY0"/>
                </a:cxn>
                <a:cxn ang="0">
                  <a:pos x="connsiteX1" y="connsiteY1"/>
                </a:cxn>
                <a:cxn ang="0">
                  <a:pos x="connsiteX2" y="connsiteY2"/>
                </a:cxn>
                <a:cxn ang="0">
                  <a:pos x="connsiteX3" y="connsiteY3"/>
                </a:cxn>
              </a:cxnLst>
              <a:rect l="l" t="t" r="r" b="b"/>
              <a:pathLst>
                <a:path w="19575" h="968">
                  <a:moveTo>
                    <a:pt x="0" y="968"/>
                  </a:moveTo>
                  <a:cubicBezTo>
                    <a:pt x="6453" y="645"/>
                    <a:pt x="13014" y="430"/>
                    <a:pt x="19575" y="0"/>
                  </a:cubicBezTo>
                  <a:cubicBezTo>
                    <a:pt x="18715" y="0"/>
                    <a:pt x="15165" y="108"/>
                    <a:pt x="10756" y="323"/>
                  </a:cubicBezTo>
                  <a:cubicBezTo>
                    <a:pt x="6561" y="538"/>
                    <a:pt x="968" y="860"/>
                    <a:pt x="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7" name="任意多边形: 形状 233">
              <a:extLst>
                <a:ext uri="{FF2B5EF4-FFF2-40B4-BE49-F238E27FC236}">
                  <a16:creationId xmlns:a16="http://schemas.microsoft.com/office/drawing/2014/main" xmlns="" id="{AD30A53E-3676-4CC6-8972-D90F7242E767}"/>
                </a:ext>
              </a:extLst>
            </p:cNvPr>
            <p:cNvSpPr/>
            <p:nvPr/>
          </p:nvSpPr>
          <p:spPr>
            <a:xfrm>
              <a:off x="149695" y="186834"/>
              <a:ext cx="78169" cy="5907"/>
            </a:xfrm>
            <a:custGeom>
              <a:avLst/>
              <a:gdLst>
                <a:gd name="connsiteX0" fmla="*/ 9142 w 18499"/>
                <a:gd name="connsiteY0" fmla="*/ 538 h 1398"/>
                <a:gd name="connsiteX1" fmla="*/ 0 w 18499"/>
                <a:gd name="connsiteY1" fmla="*/ 1398 h 1398"/>
                <a:gd name="connsiteX2" fmla="*/ 5700 w 18499"/>
                <a:gd name="connsiteY2" fmla="*/ 968 h 1398"/>
                <a:gd name="connsiteX3" fmla="*/ 215 w 18499"/>
                <a:gd name="connsiteY3" fmla="*/ 1398 h 1398"/>
                <a:gd name="connsiteX4" fmla="*/ 18500 w 18499"/>
                <a:gd name="connsiteY4" fmla="*/ 215 h 1398"/>
                <a:gd name="connsiteX5" fmla="*/ 10218 w 18499"/>
                <a:gd name="connsiteY5" fmla="*/ 645 h 1398"/>
                <a:gd name="connsiteX6" fmla="*/ 8497 w 18499"/>
                <a:gd name="connsiteY6" fmla="*/ 753 h 1398"/>
                <a:gd name="connsiteX7" fmla="*/ 16671 w 18499"/>
                <a:gd name="connsiteY7" fmla="*/ 0 h 1398"/>
                <a:gd name="connsiteX8" fmla="*/ 9142 w 18499"/>
                <a:gd name="connsiteY8" fmla="*/ 53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99" h="1398">
                  <a:moveTo>
                    <a:pt x="9142" y="538"/>
                  </a:moveTo>
                  <a:cubicBezTo>
                    <a:pt x="3980" y="968"/>
                    <a:pt x="0" y="1398"/>
                    <a:pt x="0" y="1398"/>
                  </a:cubicBezTo>
                  <a:cubicBezTo>
                    <a:pt x="1936" y="1291"/>
                    <a:pt x="3764" y="1076"/>
                    <a:pt x="5700" y="968"/>
                  </a:cubicBezTo>
                  <a:cubicBezTo>
                    <a:pt x="3119" y="1183"/>
                    <a:pt x="860" y="1398"/>
                    <a:pt x="215" y="1398"/>
                  </a:cubicBezTo>
                  <a:cubicBezTo>
                    <a:pt x="6346" y="968"/>
                    <a:pt x="12369" y="753"/>
                    <a:pt x="18500" y="215"/>
                  </a:cubicBezTo>
                  <a:cubicBezTo>
                    <a:pt x="17639" y="215"/>
                    <a:pt x="14090" y="430"/>
                    <a:pt x="10218" y="645"/>
                  </a:cubicBezTo>
                  <a:cubicBezTo>
                    <a:pt x="9680" y="645"/>
                    <a:pt x="9142" y="753"/>
                    <a:pt x="8497" y="753"/>
                  </a:cubicBezTo>
                  <a:cubicBezTo>
                    <a:pt x="11186" y="538"/>
                    <a:pt x="13982" y="323"/>
                    <a:pt x="16671" y="0"/>
                  </a:cubicBezTo>
                  <a:cubicBezTo>
                    <a:pt x="16026" y="0"/>
                    <a:pt x="12907" y="215"/>
                    <a:pt x="9142"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8" name="任意多边形: 形状 234">
              <a:extLst>
                <a:ext uri="{FF2B5EF4-FFF2-40B4-BE49-F238E27FC236}">
                  <a16:creationId xmlns:a16="http://schemas.microsoft.com/office/drawing/2014/main" xmlns="" id="{C7EA2521-AF8C-4AE5-AF4C-FAE4C5FFFF95}"/>
                </a:ext>
              </a:extLst>
            </p:cNvPr>
            <p:cNvSpPr/>
            <p:nvPr/>
          </p:nvSpPr>
          <p:spPr>
            <a:xfrm>
              <a:off x="148330" y="185926"/>
              <a:ext cx="64081" cy="6360"/>
            </a:xfrm>
            <a:custGeom>
              <a:avLst/>
              <a:gdLst>
                <a:gd name="connsiteX0" fmla="*/ 0 w 15165"/>
                <a:gd name="connsiteY0" fmla="*/ 1506 h 1505"/>
                <a:gd name="connsiteX1" fmla="*/ 6991 w 15165"/>
                <a:gd name="connsiteY1" fmla="*/ 753 h 1505"/>
                <a:gd name="connsiteX2" fmla="*/ 15165 w 15165"/>
                <a:gd name="connsiteY2" fmla="*/ 0 h 1505"/>
                <a:gd name="connsiteX3" fmla="*/ 8282 w 15165"/>
                <a:gd name="connsiteY3" fmla="*/ 538 h 1505"/>
                <a:gd name="connsiteX4" fmla="*/ 0 w 15165"/>
                <a:gd name="connsiteY4" fmla="*/ 1506 h 1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 h="1505">
                  <a:moveTo>
                    <a:pt x="0" y="1506"/>
                  </a:moveTo>
                  <a:cubicBezTo>
                    <a:pt x="2366" y="1291"/>
                    <a:pt x="4625" y="968"/>
                    <a:pt x="6991" y="753"/>
                  </a:cubicBezTo>
                  <a:cubicBezTo>
                    <a:pt x="9680" y="538"/>
                    <a:pt x="12477" y="430"/>
                    <a:pt x="15165" y="0"/>
                  </a:cubicBezTo>
                  <a:cubicBezTo>
                    <a:pt x="14305" y="0"/>
                    <a:pt x="11616" y="215"/>
                    <a:pt x="8282" y="538"/>
                  </a:cubicBezTo>
                  <a:cubicBezTo>
                    <a:pt x="3872" y="1076"/>
                    <a:pt x="108" y="1506"/>
                    <a:pt x="0" y="15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9" name="任意多边形: 形状 235">
              <a:extLst>
                <a:ext uri="{FF2B5EF4-FFF2-40B4-BE49-F238E27FC236}">
                  <a16:creationId xmlns:a16="http://schemas.microsoft.com/office/drawing/2014/main" xmlns="" id="{76810A9E-0AB9-4876-BBDB-02E67A0FC3D9}"/>
                </a:ext>
              </a:extLst>
            </p:cNvPr>
            <p:cNvSpPr/>
            <p:nvPr/>
          </p:nvSpPr>
          <p:spPr>
            <a:xfrm>
              <a:off x="147422" y="185926"/>
              <a:ext cx="56809" cy="6360"/>
            </a:xfrm>
            <a:custGeom>
              <a:avLst/>
              <a:gdLst>
                <a:gd name="connsiteX0" fmla="*/ 7206 w 13444"/>
                <a:gd name="connsiteY0" fmla="*/ 538 h 1505"/>
                <a:gd name="connsiteX1" fmla="*/ 0 w 13444"/>
                <a:gd name="connsiteY1" fmla="*/ 1506 h 1505"/>
                <a:gd name="connsiteX2" fmla="*/ 6238 w 13444"/>
                <a:gd name="connsiteY2" fmla="*/ 753 h 1505"/>
                <a:gd name="connsiteX3" fmla="*/ 13444 w 13444"/>
                <a:gd name="connsiteY3" fmla="*/ 0 h 1505"/>
                <a:gd name="connsiteX4" fmla="*/ 7206 w 13444"/>
                <a:gd name="connsiteY4" fmla="*/ 538 h 1505"/>
                <a:gd name="connsiteX5" fmla="*/ 7206 w 13444"/>
                <a:gd name="connsiteY5" fmla="*/ 538 h 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44" h="1505">
                  <a:moveTo>
                    <a:pt x="7206" y="538"/>
                  </a:moveTo>
                  <a:cubicBezTo>
                    <a:pt x="3012" y="1076"/>
                    <a:pt x="0" y="1506"/>
                    <a:pt x="0" y="1506"/>
                  </a:cubicBezTo>
                  <a:cubicBezTo>
                    <a:pt x="2044" y="1291"/>
                    <a:pt x="4087" y="968"/>
                    <a:pt x="6238" y="753"/>
                  </a:cubicBezTo>
                  <a:cubicBezTo>
                    <a:pt x="8604" y="430"/>
                    <a:pt x="11078" y="430"/>
                    <a:pt x="13444" y="0"/>
                  </a:cubicBezTo>
                  <a:cubicBezTo>
                    <a:pt x="12584" y="0"/>
                    <a:pt x="10110" y="215"/>
                    <a:pt x="7206" y="538"/>
                  </a:cubicBezTo>
                  <a:lnTo>
                    <a:pt x="7206" y="53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300" name="任意多边形: 形状 236">
              <a:extLst>
                <a:ext uri="{FF2B5EF4-FFF2-40B4-BE49-F238E27FC236}">
                  <a16:creationId xmlns:a16="http://schemas.microsoft.com/office/drawing/2014/main" xmlns="" id="{9852F4D9-4B81-4B39-A018-688208F9DC6F}"/>
                </a:ext>
              </a:extLst>
            </p:cNvPr>
            <p:cNvSpPr/>
            <p:nvPr/>
          </p:nvSpPr>
          <p:spPr>
            <a:xfrm>
              <a:off x="146057" y="185474"/>
              <a:ext cx="48628" cy="6816"/>
            </a:xfrm>
            <a:custGeom>
              <a:avLst/>
              <a:gdLst>
                <a:gd name="connsiteX0" fmla="*/ 0 w 11508"/>
                <a:gd name="connsiteY0" fmla="*/ 1613 h 1613"/>
                <a:gd name="connsiteX1" fmla="*/ 11293 w 11508"/>
                <a:gd name="connsiteY1" fmla="*/ 0 h 1613"/>
                <a:gd name="connsiteX2" fmla="*/ 11508 w 11508"/>
                <a:gd name="connsiteY2" fmla="*/ 0 h 1613"/>
                <a:gd name="connsiteX3" fmla="*/ 6131 w 11508"/>
                <a:gd name="connsiteY3" fmla="*/ 645 h 1613"/>
                <a:gd name="connsiteX4" fmla="*/ 0 w 11508"/>
                <a:gd name="connsiteY4" fmla="*/ 161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613">
                  <a:moveTo>
                    <a:pt x="0" y="1613"/>
                  </a:moveTo>
                  <a:cubicBezTo>
                    <a:pt x="8927" y="323"/>
                    <a:pt x="8927" y="323"/>
                    <a:pt x="11293" y="0"/>
                  </a:cubicBezTo>
                  <a:cubicBezTo>
                    <a:pt x="11293" y="0"/>
                    <a:pt x="11401" y="0"/>
                    <a:pt x="11508" y="0"/>
                  </a:cubicBezTo>
                  <a:cubicBezTo>
                    <a:pt x="11186" y="0"/>
                    <a:pt x="8927" y="215"/>
                    <a:pt x="6131" y="645"/>
                  </a:cubicBezTo>
                  <a:cubicBezTo>
                    <a:pt x="2689" y="1076"/>
                    <a:pt x="0" y="1613"/>
                    <a:pt x="0" y="16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1" name="任意多边形: 形状 237">
              <a:extLst>
                <a:ext uri="{FF2B5EF4-FFF2-40B4-BE49-F238E27FC236}">
                  <a16:creationId xmlns:a16="http://schemas.microsoft.com/office/drawing/2014/main" xmlns="" id="{D6F1990A-BF0F-41A6-B617-BF3AA16418EF}"/>
                </a:ext>
              </a:extLst>
            </p:cNvPr>
            <p:cNvSpPr/>
            <p:nvPr/>
          </p:nvSpPr>
          <p:spPr>
            <a:xfrm>
              <a:off x="144240" y="185017"/>
              <a:ext cx="39991" cy="7268"/>
            </a:xfrm>
            <a:custGeom>
              <a:avLst/>
              <a:gdLst>
                <a:gd name="connsiteX0" fmla="*/ 0 w 9464"/>
                <a:gd name="connsiteY0" fmla="*/ 1721 h 1720"/>
                <a:gd name="connsiteX1" fmla="*/ 9465 w 9464"/>
                <a:gd name="connsiteY1" fmla="*/ 0 h 1720"/>
                <a:gd name="connsiteX2" fmla="*/ 5055 w 9464"/>
                <a:gd name="connsiteY2" fmla="*/ 645 h 1720"/>
                <a:gd name="connsiteX3" fmla="*/ 0 w 9464"/>
                <a:gd name="connsiteY3" fmla="*/ 1721 h 1720"/>
              </a:gdLst>
              <a:ahLst/>
              <a:cxnLst>
                <a:cxn ang="0">
                  <a:pos x="connsiteX0" y="connsiteY0"/>
                </a:cxn>
                <a:cxn ang="0">
                  <a:pos x="connsiteX1" y="connsiteY1"/>
                </a:cxn>
                <a:cxn ang="0">
                  <a:pos x="connsiteX2" y="connsiteY2"/>
                </a:cxn>
                <a:cxn ang="0">
                  <a:pos x="connsiteX3" y="connsiteY3"/>
                </a:cxn>
              </a:cxnLst>
              <a:rect l="l" t="t" r="r" b="b"/>
              <a:pathLst>
                <a:path w="9464" h="1720">
                  <a:moveTo>
                    <a:pt x="0" y="1721"/>
                  </a:moveTo>
                  <a:cubicBezTo>
                    <a:pt x="108" y="1721"/>
                    <a:pt x="9250" y="108"/>
                    <a:pt x="9465" y="0"/>
                  </a:cubicBezTo>
                  <a:cubicBezTo>
                    <a:pt x="9142" y="0"/>
                    <a:pt x="7314" y="215"/>
                    <a:pt x="5055" y="645"/>
                  </a:cubicBezTo>
                  <a:cubicBezTo>
                    <a:pt x="2689" y="1076"/>
                    <a:pt x="215" y="1613"/>
                    <a:pt x="0" y="17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2" name="任意多边形: 形状 238">
              <a:extLst>
                <a:ext uri="{FF2B5EF4-FFF2-40B4-BE49-F238E27FC236}">
                  <a16:creationId xmlns:a16="http://schemas.microsoft.com/office/drawing/2014/main" xmlns="" id="{8EF7E0A4-0FE3-4B1C-B104-F3A5550F4911}"/>
                </a:ext>
              </a:extLst>
            </p:cNvPr>
            <p:cNvSpPr/>
            <p:nvPr/>
          </p:nvSpPr>
          <p:spPr>
            <a:xfrm>
              <a:off x="142879" y="184561"/>
              <a:ext cx="31358" cy="7724"/>
            </a:xfrm>
            <a:custGeom>
              <a:avLst/>
              <a:gdLst>
                <a:gd name="connsiteX0" fmla="*/ 0 w 7421"/>
                <a:gd name="connsiteY0" fmla="*/ 1828 h 1828"/>
                <a:gd name="connsiteX1" fmla="*/ 7421 w 7421"/>
                <a:gd name="connsiteY1" fmla="*/ 0 h 1828"/>
                <a:gd name="connsiteX2" fmla="*/ 3872 w 7421"/>
                <a:gd name="connsiteY2" fmla="*/ 753 h 1828"/>
                <a:gd name="connsiteX3" fmla="*/ 0 w 7421"/>
                <a:gd name="connsiteY3" fmla="*/ 1828 h 1828"/>
              </a:gdLst>
              <a:ahLst/>
              <a:cxnLst>
                <a:cxn ang="0">
                  <a:pos x="connsiteX0" y="connsiteY0"/>
                </a:cxn>
                <a:cxn ang="0">
                  <a:pos x="connsiteX1" y="connsiteY1"/>
                </a:cxn>
                <a:cxn ang="0">
                  <a:pos x="connsiteX2" y="connsiteY2"/>
                </a:cxn>
                <a:cxn ang="0">
                  <a:pos x="connsiteX3" y="connsiteY3"/>
                </a:cxn>
              </a:cxnLst>
              <a:rect l="l" t="t" r="r" b="b"/>
              <a:pathLst>
                <a:path w="7421" h="1828">
                  <a:moveTo>
                    <a:pt x="0" y="1828"/>
                  </a:moveTo>
                  <a:cubicBezTo>
                    <a:pt x="107" y="1828"/>
                    <a:pt x="7206" y="108"/>
                    <a:pt x="7421" y="0"/>
                  </a:cubicBezTo>
                  <a:cubicBezTo>
                    <a:pt x="7099" y="0"/>
                    <a:pt x="5700" y="323"/>
                    <a:pt x="3872" y="753"/>
                  </a:cubicBezTo>
                  <a:cubicBezTo>
                    <a:pt x="1828" y="1183"/>
                    <a:pt x="0" y="1828"/>
                    <a:pt x="0"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6" name="任意多边形: 形状 239">
              <a:extLst>
                <a:ext uri="{FF2B5EF4-FFF2-40B4-BE49-F238E27FC236}">
                  <a16:creationId xmlns:a16="http://schemas.microsoft.com/office/drawing/2014/main" xmlns="" id="{595F31B7-395D-4E08-B08F-92FFAB61A764}"/>
                </a:ext>
              </a:extLst>
            </p:cNvPr>
            <p:cNvSpPr/>
            <p:nvPr/>
          </p:nvSpPr>
          <p:spPr>
            <a:xfrm>
              <a:off x="141515" y="184561"/>
              <a:ext cx="21813" cy="7724"/>
            </a:xfrm>
            <a:custGeom>
              <a:avLst/>
              <a:gdLst>
                <a:gd name="connsiteX0" fmla="*/ 0 w 5162"/>
                <a:gd name="connsiteY0" fmla="*/ 1828 h 1828"/>
                <a:gd name="connsiteX1" fmla="*/ 5163 w 5162"/>
                <a:gd name="connsiteY1" fmla="*/ 0 h 1828"/>
                <a:gd name="connsiteX2" fmla="*/ 2581 w 5162"/>
                <a:gd name="connsiteY2" fmla="*/ 753 h 1828"/>
                <a:gd name="connsiteX3" fmla="*/ 0 w 5162"/>
                <a:gd name="connsiteY3" fmla="*/ 1828 h 1828"/>
              </a:gdLst>
              <a:ahLst/>
              <a:cxnLst>
                <a:cxn ang="0">
                  <a:pos x="connsiteX0" y="connsiteY0"/>
                </a:cxn>
                <a:cxn ang="0">
                  <a:pos x="connsiteX1" y="connsiteY1"/>
                </a:cxn>
                <a:cxn ang="0">
                  <a:pos x="connsiteX2" y="connsiteY2"/>
                </a:cxn>
                <a:cxn ang="0">
                  <a:pos x="connsiteX3" y="connsiteY3"/>
                </a:cxn>
              </a:cxnLst>
              <a:rect l="l" t="t" r="r" b="b"/>
              <a:pathLst>
                <a:path w="5162" h="1828">
                  <a:moveTo>
                    <a:pt x="0" y="1828"/>
                  </a:moveTo>
                  <a:cubicBezTo>
                    <a:pt x="0" y="1828"/>
                    <a:pt x="5163" y="108"/>
                    <a:pt x="5163" y="0"/>
                  </a:cubicBezTo>
                  <a:cubicBezTo>
                    <a:pt x="4948" y="0"/>
                    <a:pt x="3872" y="215"/>
                    <a:pt x="2581" y="753"/>
                  </a:cubicBezTo>
                  <a:cubicBezTo>
                    <a:pt x="1398" y="1183"/>
                    <a:pt x="0" y="1721"/>
                    <a:pt x="0"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7" name="任意多边形: 形状 240">
              <a:extLst>
                <a:ext uri="{FF2B5EF4-FFF2-40B4-BE49-F238E27FC236}">
                  <a16:creationId xmlns:a16="http://schemas.microsoft.com/office/drawing/2014/main" xmlns="" id="{0AEE75D8-0289-48B0-A7BF-371496C26067}"/>
                </a:ext>
              </a:extLst>
            </p:cNvPr>
            <p:cNvSpPr/>
            <p:nvPr/>
          </p:nvSpPr>
          <p:spPr>
            <a:xfrm>
              <a:off x="139698" y="184477"/>
              <a:ext cx="12723" cy="7813"/>
            </a:xfrm>
            <a:custGeom>
              <a:avLst/>
              <a:gdLst>
                <a:gd name="connsiteX0" fmla="*/ 3012 w 3011"/>
                <a:gd name="connsiteY0" fmla="*/ 21 h 1849"/>
                <a:gd name="connsiteX1" fmla="*/ 1398 w 3011"/>
                <a:gd name="connsiteY1" fmla="*/ 773 h 1849"/>
                <a:gd name="connsiteX2" fmla="*/ 0 w 3011"/>
                <a:gd name="connsiteY2" fmla="*/ 1849 h 1849"/>
                <a:gd name="connsiteX3" fmla="*/ 3012 w 3011"/>
                <a:gd name="connsiteY3" fmla="*/ 21 h 1849"/>
              </a:gdLst>
              <a:ahLst/>
              <a:cxnLst>
                <a:cxn ang="0">
                  <a:pos x="connsiteX0" y="connsiteY0"/>
                </a:cxn>
                <a:cxn ang="0">
                  <a:pos x="connsiteX1" y="connsiteY1"/>
                </a:cxn>
                <a:cxn ang="0">
                  <a:pos x="connsiteX2" y="connsiteY2"/>
                </a:cxn>
                <a:cxn ang="0">
                  <a:pos x="connsiteX3" y="connsiteY3"/>
                </a:cxn>
              </a:cxnLst>
              <a:rect l="l" t="t" r="r" b="b"/>
              <a:pathLst>
                <a:path w="3011" h="1849">
                  <a:moveTo>
                    <a:pt x="3012" y="21"/>
                  </a:moveTo>
                  <a:cubicBezTo>
                    <a:pt x="2904" y="-87"/>
                    <a:pt x="2259" y="236"/>
                    <a:pt x="1398" y="773"/>
                  </a:cubicBezTo>
                  <a:cubicBezTo>
                    <a:pt x="753" y="1204"/>
                    <a:pt x="0" y="1741"/>
                    <a:pt x="0" y="1849"/>
                  </a:cubicBezTo>
                  <a:cubicBezTo>
                    <a:pt x="0" y="1849"/>
                    <a:pt x="2904" y="128"/>
                    <a:pt x="3012"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8" name="任意多边形: 形状 242">
              <a:extLst>
                <a:ext uri="{FF2B5EF4-FFF2-40B4-BE49-F238E27FC236}">
                  <a16:creationId xmlns:a16="http://schemas.microsoft.com/office/drawing/2014/main" xmlns="" id="{3B16D405-3510-444A-B087-17DB9DBCA0AE}"/>
                </a:ext>
              </a:extLst>
            </p:cNvPr>
            <p:cNvSpPr/>
            <p:nvPr/>
          </p:nvSpPr>
          <p:spPr>
            <a:xfrm>
              <a:off x="138147" y="184802"/>
              <a:ext cx="3499" cy="7484"/>
            </a:xfrm>
            <a:custGeom>
              <a:avLst/>
              <a:gdLst>
                <a:gd name="connsiteX0" fmla="*/ 152 w 828"/>
                <a:gd name="connsiteY0" fmla="*/ 696 h 1771"/>
                <a:gd name="connsiteX1" fmla="*/ 45 w 828"/>
                <a:gd name="connsiteY1" fmla="*/ 1772 h 1771"/>
                <a:gd name="connsiteX2" fmla="*/ 797 w 828"/>
                <a:gd name="connsiteY2" fmla="*/ 51 h 1771"/>
                <a:gd name="connsiteX3" fmla="*/ 152 w 828"/>
                <a:gd name="connsiteY3" fmla="*/ 696 h 1771"/>
              </a:gdLst>
              <a:ahLst/>
              <a:cxnLst>
                <a:cxn ang="0">
                  <a:pos x="connsiteX0" y="connsiteY0"/>
                </a:cxn>
                <a:cxn ang="0">
                  <a:pos x="connsiteX1" y="connsiteY1"/>
                </a:cxn>
                <a:cxn ang="0">
                  <a:pos x="connsiteX2" y="connsiteY2"/>
                </a:cxn>
                <a:cxn ang="0">
                  <a:pos x="connsiteX3" y="connsiteY3"/>
                </a:cxn>
              </a:cxnLst>
              <a:rect l="l" t="t" r="r" b="b"/>
              <a:pathLst>
                <a:path w="828" h="1771">
                  <a:moveTo>
                    <a:pt x="152" y="696"/>
                  </a:moveTo>
                  <a:cubicBezTo>
                    <a:pt x="45" y="911"/>
                    <a:pt x="-63" y="1664"/>
                    <a:pt x="45" y="1772"/>
                  </a:cubicBezTo>
                  <a:cubicBezTo>
                    <a:pt x="45" y="1772"/>
                    <a:pt x="1013" y="266"/>
                    <a:pt x="797" y="51"/>
                  </a:cubicBezTo>
                  <a:cubicBezTo>
                    <a:pt x="690" y="-57"/>
                    <a:pt x="367" y="-57"/>
                    <a:pt x="152" y="6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9" name="任意多边形: 形状 243">
              <a:extLst>
                <a:ext uri="{FF2B5EF4-FFF2-40B4-BE49-F238E27FC236}">
                  <a16:creationId xmlns:a16="http://schemas.microsoft.com/office/drawing/2014/main" xmlns="" id="{51DA40DA-0CA1-4FC6-86FA-D91AE7660C3B}"/>
                </a:ext>
              </a:extLst>
            </p:cNvPr>
            <p:cNvSpPr/>
            <p:nvPr/>
          </p:nvSpPr>
          <p:spPr>
            <a:xfrm>
              <a:off x="129455" y="184996"/>
              <a:ext cx="7513" cy="7293"/>
            </a:xfrm>
            <a:custGeom>
              <a:avLst/>
              <a:gdLst>
                <a:gd name="connsiteX0" fmla="*/ 58 w 1778"/>
                <a:gd name="connsiteY0" fmla="*/ 5 h 1726"/>
                <a:gd name="connsiteX1" fmla="*/ 596 w 1778"/>
                <a:gd name="connsiteY1" fmla="*/ 758 h 1726"/>
                <a:gd name="connsiteX2" fmla="*/ 1349 w 1778"/>
                <a:gd name="connsiteY2" fmla="*/ 1403 h 1726"/>
                <a:gd name="connsiteX3" fmla="*/ 1779 w 1778"/>
                <a:gd name="connsiteY3" fmla="*/ 1726 h 1726"/>
                <a:gd name="connsiteX4" fmla="*/ 58 w 1778"/>
                <a:gd name="connsiteY4" fmla="*/ 5 h 1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8" h="1726">
                  <a:moveTo>
                    <a:pt x="58" y="5"/>
                  </a:moveTo>
                  <a:cubicBezTo>
                    <a:pt x="-157" y="5"/>
                    <a:pt x="273" y="435"/>
                    <a:pt x="596" y="758"/>
                  </a:cubicBezTo>
                  <a:cubicBezTo>
                    <a:pt x="811" y="973"/>
                    <a:pt x="1133" y="1188"/>
                    <a:pt x="1349" y="1403"/>
                  </a:cubicBezTo>
                  <a:cubicBezTo>
                    <a:pt x="1456" y="1511"/>
                    <a:pt x="1564" y="1726"/>
                    <a:pt x="1779" y="1726"/>
                  </a:cubicBezTo>
                  <a:cubicBezTo>
                    <a:pt x="1671" y="1511"/>
                    <a:pt x="596" y="-102"/>
                    <a:pt x="5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0" name="任意多边形: 形状 244">
              <a:extLst>
                <a:ext uri="{FF2B5EF4-FFF2-40B4-BE49-F238E27FC236}">
                  <a16:creationId xmlns:a16="http://schemas.microsoft.com/office/drawing/2014/main" xmlns="" id="{07B2A721-AAAB-4974-AEC3-A31CC31D74FF}"/>
                </a:ext>
              </a:extLst>
            </p:cNvPr>
            <p:cNvSpPr/>
            <p:nvPr/>
          </p:nvSpPr>
          <p:spPr>
            <a:xfrm>
              <a:off x="117881" y="185389"/>
              <a:ext cx="16814" cy="6900"/>
            </a:xfrm>
            <a:custGeom>
              <a:avLst/>
              <a:gdLst>
                <a:gd name="connsiteX0" fmla="*/ 1613 w 3979"/>
                <a:gd name="connsiteY0" fmla="*/ 665 h 1633"/>
                <a:gd name="connsiteX1" fmla="*/ 3980 w 3979"/>
                <a:gd name="connsiteY1" fmla="*/ 1633 h 1633"/>
                <a:gd name="connsiteX2" fmla="*/ 0 w 3979"/>
                <a:gd name="connsiteY2" fmla="*/ 20 h 1633"/>
                <a:gd name="connsiteX3" fmla="*/ 430 w 3979"/>
                <a:gd name="connsiteY3" fmla="*/ 235 h 1633"/>
                <a:gd name="connsiteX4" fmla="*/ 1613 w 3979"/>
                <a:gd name="connsiteY4" fmla="*/ 665 h 1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1633">
                  <a:moveTo>
                    <a:pt x="1613" y="665"/>
                  </a:moveTo>
                  <a:cubicBezTo>
                    <a:pt x="2366" y="988"/>
                    <a:pt x="3227" y="1310"/>
                    <a:pt x="3980" y="1633"/>
                  </a:cubicBezTo>
                  <a:cubicBezTo>
                    <a:pt x="3764" y="1418"/>
                    <a:pt x="430" y="-195"/>
                    <a:pt x="0" y="20"/>
                  </a:cubicBezTo>
                  <a:cubicBezTo>
                    <a:pt x="108" y="127"/>
                    <a:pt x="215" y="127"/>
                    <a:pt x="430" y="235"/>
                  </a:cubicBezTo>
                  <a:cubicBezTo>
                    <a:pt x="860" y="342"/>
                    <a:pt x="1183" y="450"/>
                    <a:pt x="1613" y="6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7" name="任意多边形: 形状 245">
              <a:extLst>
                <a:ext uri="{FF2B5EF4-FFF2-40B4-BE49-F238E27FC236}">
                  <a16:creationId xmlns:a16="http://schemas.microsoft.com/office/drawing/2014/main" xmlns="" id="{C640571B-538E-49A1-A013-A9C9AC051EF6}"/>
                </a:ext>
              </a:extLst>
            </p:cNvPr>
            <p:cNvSpPr/>
            <p:nvPr/>
          </p:nvSpPr>
          <p:spPr>
            <a:xfrm>
              <a:off x="107427" y="185837"/>
              <a:ext cx="25903" cy="6448"/>
            </a:xfrm>
            <a:custGeom>
              <a:avLst/>
              <a:gdLst>
                <a:gd name="connsiteX0" fmla="*/ 2474 w 6130"/>
                <a:gd name="connsiteY0" fmla="*/ 559 h 1526"/>
                <a:gd name="connsiteX1" fmla="*/ 6131 w 6130"/>
                <a:gd name="connsiteY1" fmla="*/ 1527 h 1526"/>
                <a:gd name="connsiteX2" fmla="*/ 0 w 6130"/>
                <a:gd name="connsiteY2" fmla="*/ 21 h 1526"/>
                <a:gd name="connsiteX3" fmla="*/ 2474 w 6130"/>
                <a:gd name="connsiteY3" fmla="*/ 559 h 1526"/>
              </a:gdLst>
              <a:ahLst/>
              <a:cxnLst>
                <a:cxn ang="0">
                  <a:pos x="connsiteX0" y="connsiteY0"/>
                </a:cxn>
                <a:cxn ang="0">
                  <a:pos x="connsiteX1" y="connsiteY1"/>
                </a:cxn>
                <a:cxn ang="0">
                  <a:pos x="connsiteX2" y="connsiteY2"/>
                </a:cxn>
                <a:cxn ang="0">
                  <a:pos x="connsiteX3" y="connsiteY3"/>
                </a:cxn>
              </a:cxnLst>
              <a:rect l="l" t="t" r="r" b="b"/>
              <a:pathLst>
                <a:path w="6130" h="1526">
                  <a:moveTo>
                    <a:pt x="2474" y="559"/>
                  </a:moveTo>
                  <a:cubicBezTo>
                    <a:pt x="3657" y="881"/>
                    <a:pt x="4840" y="1204"/>
                    <a:pt x="6131" y="1527"/>
                  </a:cubicBezTo>
                  <a:cubicBezTo>
                    <a:pt x="5593" y="1312"/>
                    <a:pt x="538" y="-194"/>
                    <a:pt x="0" y="21"/>
                  </a:cubicBezTo>
                  <a:cubicBezTo>
                    <a:pt x="753" y="344"/>
                    <a:pt x="1613" y="344"/>
                    <a:pt x="2474" y="5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8" name="任意多边形: 形状 246">
              <a:extLst>
                <a:ext uri="{FF2B5EF4-FFF2-40B4-BE49-F238E27FC236}">
                  <a16:creationId xmlns:a16="http://schemas.microsoft.com/office/drawing/2014/main" xmlns="" id="{FB7FE854-A43D-4B06-8E62-B46B79B05FC7}"/>
                </a:ext>
              </a:extLst>
            </p:cNvPr>
            <p:cNvSpPr/>
            <p:nvPr/>
          </p:nvSpPr>
          <p:spPr>
            <a:xfrm>
              <a:off x="96064" y="186353"/>
              <a:ext cx="35449" cy="5933"/>
            </a:xfrm>
            <a:custGeom>
              <a:avLst/>
              <a:gdLst>
                <a:gd name="connsiteX0" fmla="*/ 8389 w 8389"/>
                <a:gd name="connsiteY0" fmla="*/ 1405 h 1404"/>
                <a:gd name="connsiteX1" fmla="*/ 0 w 8389"/>
                <a:gd name="connsiteY1" fmla="*/ 6 h 1404"/>
                <a:gd name="connsiteX2" fmla="*/ 3549 w 8389"/>
                <a:gd name="connsiteY2" fmla="*/ 544 h 1404"/>
                <a:gd name="connsiteX3" fmla="*/ 8389 w 8389"/>
                <a:gd name="connsiteY3" fmla="*/ 1405 h 1404"/>
              </a:gdLst>
              <a:ahLst/>
              <a:cxnLst>
                <a:cxn ang="0">
                  <a:pos x="connsiteX0" y="connsiteY0"/>
                </a:cxn>
                <a:cxn ang="0">
                  <a:pos x="connsiteX1" y="connsiteY1"/>
                </a:cxn>
                <a:cxn ang="0">
                  <a:pos x="connsiteX2" y="connsiteY2"/>
                </a:cxn>
                <a:cxn ang="0">
                  <a:pos x="connsiteX3" y="connsiteY3"/>
                </a:cxn>
              </a:cxnLst>
              <a:rect l="l" t="t" r="r" b="b"/>
              <a:pathLst>
                <a:path w="8389" h="1404">
                  <a:moveTo>
                    <a:pt x="8389" y="1405"/>
                  </a:moveTo>
                  <a:cubicBezTo>
                    <a:pt x="7744" y="1189"/>
                    <a:pt x="1076" y="-101"/>
                    <a:pt x="0" y="6"/>
                  </a:cubicBezTo>
                  <a:cubicBezTo>
                    <a:pt x="1183" y="221"/>
                    <a:pt x="2366" y="329"/>
                    <a:pt x="3549" y="544"/>
                  </a:cubicBezTo>
                  <a:cubicBezTo>
                    <a:pt x="5163" y="867"/>
                    <a:pt x="6776" y="1189"/>
                    <a:pt x="8389" y="1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9" name="任意多边形: 形状 247">
              <a:extLst>
                <a:ext uri="{FF2B5EF4-FFF2-40B4-BE49-F238E27FC236}">
                  <a16:creationId xmlns:a16="http://schemas.microsoft.com/office/drawing/2014/main" xmlns="" id="{95DB900E-780D-4EF4-B743-F6FCC3A46E65}"/>
                </a:ext>
              </a:extLst>
            </p:cNvPr>
            <p:cNvSpPr/>
            <p:nvPr/>
          </p:nvSpPr>
          <p:spPr>
            <a:xfrm>
              <a:off x="85158" y="186805"/>
              <a:ext cx="44538" cy="5485"/>
            </a:xfrm>
            <a:custGeom>
              <a:avLst/>
              <a:gdLst>
                <a:gd name="connsiteX0" fmla="*/ 4517 w 10540"/>
                <a:gd name="connsiteY0" fmla="*/ 545 h 1298"/>
                <a:gd name="connsiteX1" fmla="*/ 10540 w 10540"/>
                <a:gd name="connsiteY1" fmla="*/ 1298 h 1298"/>
                <a:gd name="connsiteX2" fmla="*/ 0 w 10540"/>
                <a:gd name="connsiteY2" fmla="*/ 8 h 1298"/>
                <a:gd name="connsiteX3" fmla="*/ 4517 w 10540"/>
                <a:gd name="connsiteY3" fmla="*/ 545 h 1298"/>
              </a:gdLst>
              <a:ahLst/>
              <a:cxnLst>
                <a:cxn ang="0">
                  <a:pos x="connsiteX0" y="connsiteY0"/>
                </a:cxn>
                <a:cxn ang="0">
                  <a:pos x="connsiteX1" y="connsiteY1"/>
                </a:cxn>
                <a:cxn ang="0">
                  <a:pos x="connsiteX2" y="connsiteY2"/>
                </a:cxn>
                <a:cxn ang="0">
                  <a:pos x="connsiteX3" y="connsiteY3"/>
                </a:cxn>
              </a:cxnLst>
              <a:rect l="l" t="t" r="r" b="b"/>
              <a:pathLst>
                <a:path w="10540" h="1298">
                  <a:moveTo>
                    <a:pt x="4517" y="545"/>
                  </a:moveTo>
                  <a:cubicBezTo>
                    <a:pt x="6561" y="760"/>
                    <a:pt x="8604" y="1083"/>
                    <a:pt x="10540" y="1298"/>
                  </a:cubicBezTo>
                  <a:cubicBezTo>
                    <a:pt x="9142" y="976"/>
                    <a:pt x="1076" y="-100"/>
                    <a:pt x="0" y="8"/>
                  </a:cubicBezTo>
                  <a:cubicBezTo>
                    <a:pt x="1506" y="330"/>
                    <a:pt x="3012" y="438"/>
                    <a:pt x="4517" y="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0" name="任意多边形: 形状 248">
              <a:extLst>
                <a:ext uri="{FF2B5EF4-FFF2-40B4-BE49-F238E27FC236}">
                  <a16:creationId xmlns:a16="http://schemas.microsoft.com/office/drawing/2014/main" xmlns="" id="{34C97B24-24B9-4E5B-8954-70B54634EE6A}"/>
                </a:ext>
              </a:extLst>
            </p:cNvPr>
            <p:cNvSpPr/>
            <p:nvPr/>
          </p:nvSpPr>
          <p:spPr>
            <a:xfrm>
              <a:off x="74704" y="187705"/>
              <a:ext cx="53627" cy="4581"/>
            </a:xfrm>
            <a:custGeom>
              <a:avLst/>
              <a:gdLst>
                <a:gd name="connsiteX0" fmla="*/ 5485 w 12691"/>
                <a:gd name="connsiteY0" fmla="*/ 439 h 1084"/>
                <a:gd name="connsiteX1" fmla="*/ 12692 w 12691"/>
                <a:gd name="connsiteY1" fmla="*/ 1085 h 1084"/>
                <a:gd name="connsiteX2" fmla="*/ 0 w 12691"/>
                <a:gd name="connsiteY2" fmla="*/ 9 h 1084"/>
                <a:gd name="connsiteX3" fmla="*/ 5485 w 12691"/>
                <a:gd name="connsiteY3" fmla="*/ 439 h 1084"/>
              </a:gdLst>
              <a:ahLst/>
              <a:cxnLst>
                <a:cxn ang="0">
                  <a:pos x="connsiteX0" y="connsiteY0"/>
                </a:cxn>
                <a:cxn ang="0">
                  <a:pos x="connsiteX1" y="connsiteY1"/>
                </a:cxn>
                <a:cxn ang="0">
                  <a:pos x="connsiteX2" y="connsiteY2"/>
                </a:cxn>
                <a:cxn ang="0">
                  <a:pos x="connsiteX3" y="connsiteY3"/>
                </a:cxn>
              </a:cxnLst>
              <a:rect l="l" t="t" r="r" b="b"/>
              <a:pathLst>
                <a:path w="12691" h="1084">
                  <a:moveTo>
                    <a:pt x="5485" y="439"/>
                  </a:moveTo>
                  <a:cubicBezTo>
                    <a:pt x="7852" y="655"/>
                    <a:pt x="10325" y="870"/>
                    <a:pt x="12692" y="1085"/>
                  </a:cubicBezTo>
                  <a:cubicBezTo>
                    <a:pt x="10756" y="762"/>
                    <a:pt x="1936" y="-98"/>
                    <a:pt x="0" y="9"/>
                  </a:cubicBezTo>
                  <a:cubicBezTo>
                    <a:pt x="1828" y="224"/>
                    <a:pt x="3657" y="332"/>
                    <a:pt x="5485" y="4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1" name="任意多边形: 形状 249">
              <a:extLst>
                <a:ext uri="{FF2B5EF4-FFF2-40B4-BE49-F238E27FC236}">
                  <a16:creationId xmlns:a16="http://schemas.microsoft.com/office/drawing/2014/main" xmlns="" id="{3DDF40C9-6515-452A-94D2-4FB6EFA8432F}"/>
                </a:ext>
              </a:extLst>
            </p:cNvPr>
            <p:cNvSpPr/>
            <p:nvPr/>
          </p:nvSpPr>
          <p:spPr>
            <a:xfrm>
              <a:off x="65614" y="188651"/>
              <a:ext cx="61356" cy="4090"/>
            </a:xfrm>
            <a:custGeom>
              <a:avLst/>
              <a:gdLst>
                <a:gd name="connsiteX0" fmla="*/ 6346 w 14520"/>
                <a:gd name="connsiteY0" fmla="*/ 430 h 968"/>
                <a:gd name="connsiteX1" fmla="*/ 14520 w 14520"/>
                <a:gd name="connsiteY1" fmla="*/ 968 h 968"/>
                <a:gd name="connsiteX2" fmla="*/ 0 w 14520"/>
                <a:gd name="connsiteY2" fmla="*/ 0 h 968"/>
                <a:gd name="connsiteX3" fmla="*/ 6346 w 14520"/>
                <a:gd name="connsiteY3" fmla="*/ 430 h 968"/>
              </a:gdLst>
              <a:ahLst/>
              <a:cxnLst>
                <a:cxn ang="0">
                  <a:pos x="connsiteX0" y="connsiteY0"/>
                </a:cxn>
                <a:cxn ang="0">
                  <a:pos x="connsiteX1" y="connsiteY1"/>
                </a:cxn>
                <a:cxn ang="0">
                  <a:pos x="connsiteX2" y="connsiteY2"/>
                </a:cxn>
                <a:cxn ang="0">
                  <a:pos x="connsiteX3" y="connsiteY3"/>
                </a:cxn>
              </a:cxnLst>
              <a:rect l="l" t="t" r="r" b="b"/>
              <a:pathLst>
                <a:path w="14520" h="968">
                  <a:moveTo>
                    <a:pt x="6346" y="430"/>
                  </a:moveTo>
                  <a:cubicBezTo>
                    <a:pt x="9142" y="645"/>
                    <a:pt x="11831" y="860"/>
                    <a:pt x="14520" y="968"/>
                  </a:cubicBezTo>
                  <a:cubicBezTo>
                    <a:pt x="11831" y="645"/>
                    <a:pt x="1936" y="0"/>
                    <a:pt x="0" y="0"/>
                  </a:cubicBezTo>
                  <a:cubicBezTo>
                    <a:pt x="2044" y="215"/>
                    <a:pt x="4195" y="215"/>
                    <a:pt x="6346"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2" name="任意多边形: 形状 250">
              <a:extLst>
                <a:ext uri="{FF2B5EF4-FFF2-40B4-BE49-F238E27FC236}">
                  <a16:creationId xmlns:a16="http://schemas.microsoft.com/office/drawing/2014/main" xmlns="" id="{BC98C2EF-05FC-41E0-B293-C7079112B4F1}"/>
                </a:ext>
              </a:extLst>
            </p:cNvPr>
            <p:cNvSpPr/>
            <p:nvPr/>
          </p:nvSpPr>
          <p:spPr>
            <a:xfrm>
              <a:off x="56981" y="189513"/>
              <a:ext cx="68624" cy="3228"/>
            </a:xfrm>
            <a:custGeom>
              <a:avLst/>
              <a:gdLst>
                <a:gd name="connsiteX0" fmla="*/ 7099 w 16240"/>
                <a:gd name="connsiteY0" fmla="*/ 335 h 764"/>
                <a:gd name="connsiteX1" fmla="*/ 16241 w 16240"/>
                <a:gd name="connsiteY1" fmla="*/ 765 h 764"/>
                <a:gd name="connsiteX2" fmla="*/ 0 w 16240"/>
                <a:gd name="connsiteY2" fmla="*/ 12 h 764"/>
                <a:gd name="connsiteX3" fmla="*/ 7099 w 16240"/>
                <a:gd name="connsiteY3" fmla="*/ 335 h 764"/>
              </a:gdLst>
              <a:ahLst/>
              <a:cxnLst>
                <a:cxn ang="0">
                  <a:pos x="connsiteX0" y="connsiteY0"/>
                </a:cxn>
                <a:cxn ang="0">
                  <a:pos x="connsiteX1" y="connsiteY1"/>
                </a:cxn>
                <a:cxn ang="0">
                  <a:pos x="connsiteX2" y="connsiteY2"/>
                </a:cxn>
                <a:cxn ang="0">
                  <a:pos x="connsiteX3" y="connsiteY3"/>
                </a:cxn>
              </a:cxnLst>
              <a:rect l="l" t="t" r="r" b="b"/>
              <a:pathLst>
                <a:path w="16240" h="764">
                  <a:moveTo>
                    <a:pt x="7099" y="335"/>
                  </a:moveTo>
                  <a:cubicBezTo>
                    <a:pt x="10110" y="442"/>
                    <a:pt x="13229" y="657"/>
                    <a:pt x="16241" y="765"/>
                  </a:cubicBezTo>
                  <a:cubicBezTo>
                    <a:pt x="13122" y="550"/>
                    <a:pt x="2151" y="-96"/>
                    <a:pt x="0" y="12"/>
                  </a:cubicBezTo>
                  <a:cubicBezTo>
                    <a:pt x="2366" y="227"/>
                    <a:pt x="4732" y="227"/>
                    <a:pt x="7099" y="3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3" name="任意多边形: 形状 252">
              <a:extLst>
                <a:ext uri="{FF2B5EF4-FFF2-40B4-BE49-F238E27FC236}">
                  <a16:creationId xmlns:a16="http://schemas.microsoft.com/office/drawing/2014/main" xmlns="" id="{DD854AF3-47D6-49AB-8504-8CCBFD5F9AE1}"/>
                </a:ext>
              </a:extLst>
            </p:cNvPr>
            <p:cNvSpPr/>
            <p:nvPr/>
          </p:nvSpPr>
          <p:spPr>
            <a:xfrm>
              <a:off x="49709" y="190473"/>
              <a:ext cx="74988" cy="2269"/>
            </a:xfrm>
            <a:custGeom>
              <a:avLst/>
              <a:gdLst>
                <a:gd name="connsiteX0" fmla="*/ 0 w 17746"/>
                <a:gd name="connsiteY0" fmla="*/ 0 h 537"/>
                <a:gd name="connsiteX1" fmla="*/ 7744 w 17746"/>
                <a:gd name="connsiteY1" fmla="*/ 215 h 537"/>
                <a:gd name="connsiteX2" fmla="*/ 17747 w 17746"/>
                <a:gd name="connsiteY2" fmla="*/ 538 h 537"/>
                <a:gd name="connsiteX3" fmla="*/ 0 w 17746"/>
                <a:gd name="connsiteY3" fmla="*/ 0 h 537"/>
              </a:gdLst>
              <a:ahLst/>
              <a:cxnLst>
                <a:cxn ang="0">
                  <a:pos x="connsiteX0" y="connsiteY0"/>
                </a:cxn>
                <a:cxn ang="0">
                  <a:pos x="connsiteX1" y="connsiteY1"/>
                </a:cxn>
                <a:cxn ang="0">
                  <a:pos x="connsiteX2" y="connsiteY2"/>
                </a:cxn>
                <a:cxn ang="0">
                  <a:pos x="connsiteX3" y="connsiteY3"/>
                </a:cxn>
              </a:cxnLst>
              <a:rect l="l" t="t" r="r" b="b"/>
              <a:pathLst>
                <a:path w="17746" h="537">
                  <a:moveTo>
                    <a:pt x="0" y="0"/>
                  </a:moveTo>
                  <a:cubicBezTo>
                    <a:pt x="2581" y="108"/>
                    <a:pt x="5163" y="108"/>
                    <a:pt x="7744" y="215"/>
                  </a:cubicBezTo>
                  <a:cubicBezTo>
                    <a:pt x="11078" y="323"/>
                    <a:pt x="14413" y="430"/>
                    <a:pt x="17747" y="538"/>
                  </a:cubicBezTo>
                  <a:cubicBezTo>
                    <a:pt x="13875" y="323"/>
                    <a:pt x="2044"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4" name="任意多边形: 形状 253">
              <a:extLst>
                <a:ext uri="{FF2B5EF4-FFF2-40B4-BE49-F238E27FC236}">
                  <a16:creationId xmlns:a16="http://schemas.microsoft.com/office/drawing/2014/main" xmlns="" id="{7C514AEE-33B6-4518-8BEC-4A697485B4B7}"/>
                </a:ext>
              </a:extLst>
            </p:cNvPr>
            <p:cNvSpPr/>
            <p:nvPr/>
          </p:nvSpPr>
          <p:spPr>
            <a:xfrm>
              <a:off x="43345" y="191715"/>
              <a:ext cx="80443" cy="1483"/>
            </a:xfrm>
            <a:custGeom>
              <a:avLst/>
              <a:gdLst>
                <a:gd name="connsiteX0" fmla="*/ 0 w 19037"/>
                <a:gd name="connsiteY0" fmla="*/ 29 h 351"/>
                <a:gd name="connsiteX1" fmla="*/ 8389 w 19037"/>
                <a:gd name="connsiteY1" fmla="*/ 136 h 351"/>
                <a:gd name="connsiteX2" fmla="*/ 19037 w 19037"/>
                <a:gd name="connsiteY2" fmla="*/ 351 h 351"/>
                <a:gd name="connsiteX3" fmla="*/ 0 w 19037"/>
                <a:gd name="connsiteY3" fmla="*/ 29 h 351"/>
              </a:gdLst>
              <a:ahLst/>
              <a:cxnLst>
                <a:cxn ang="0">
                  <a:pos x="connsiteX0" y="connsiteY0"/>
                </a:cxn>
                <a:cxn ang="0">
                  <a:pos x="connsiteX1" y="connsiteY1"/>
                </a:cxn>
                <a:cxn ang="0">
                  <a:pos x="connsiteX2" y="connsiteY2"/>
                </a:cxn>
                <a:cxn ang="0">
                  <a:pos x="connsiteX3" y="connsiteY3"/>
                </a:cxn>
              </a:cxnLst>
              <a:rect l="l" t="t" r="r" b="b"/>
              <a:pathLst>
                <a:path w="19037" h="351">
                  <a:moveTo>
                    <a:pt x="0" y="29"/>
                  </a:moveTo>
                  <a:cubicBezTo>
                    <a:pt x="2796" y="136"/>
                    <a:pt x="5593" y="29"/>
                    <a:pt x="8389" y="136"/>
                  </a:cubicBezTo>
                  <a:cubicBezTo>
                    <a:pt x="11939" y="136"/>
                    <a:pt x="15488" y="244"/>
                    <a:pt x="19037" y="351"/>
                  </a:cubicBezTo>
                  <a:cubicBezTo>
                    <a:pt x="14413" y="136"/>
                    <a:pt x="2044" y="-79"/>
                    <a:pt x="0" y="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5" name="任意多边形: 形状 254">
              <a:extLst>
                <a:ext uri="{FF2B5EF4-FFF2-40B4-BE49-F238E27FC236}">
                  <a16:creationId xmlns:a16="http://schemas.microsoft.com/office/drawing/2014/main" xmlns="" id="{B79D07C5-821A-454F-90E7-708A75983D93}"/>
                </a:ext>
              </a:extLst>
            </p:cNvPr>
            <p:cNvSpPr/>
            <p:nvPr/>
          </p:nvSpPr>
          <p:spPr>
            <a:xfrm>
              <a:off x="37890" y="192556"/>
              <a:ext cx="84985" cy="642"/>
            </a:xfrm>
            <a:custGeom>
              <a:avLst/>
              <a:gdLst>
                <a:gd name="connsiteX0" fmla="*/ 8927 w 20112"/>
                <a:gd name="connsiteY0" fmla="*/ 45 h 152"/>
                <a:gd name="connsiteX1" fmla="*/ 20113 w 20112"/>
                <a:gd name="connsiteY1" fmla="*/ 152 h 152"/>
                <a:gd name="connsiteX2" fmla="*/ 0 w 20112"/>
                <a:gd name="connsiteY2" fmla="*/ 45 h 152"/>
                <a:gd name="connsiteX3" fmla="*/ 8927 w 20112"/>
                <a:gd name="connsiteY3" fmla="*/ 45 h 152"/>
              </a:gdLst>
              <a:ahLst/>
              <a:cxnLst>
                <a:cxn ang="0">
                  <a:pos x="connsiteX0" y="connsiteY0"/>
                </a:cxn>
                <a:cxn ang="0">
                  <a:pos x="connsiteX1" y="connsiteY1"/>
                </a:cxn>
                <a:cxn ang="0">
                  <a:pos x="connsiteX2" y="connsiteY2"/>
                </a:cxn>
                <a:cxn ang="0">
                  <a:pos x="connsiteX3" y="connsiteY3"/>
                </a:cxn>
              </a:cxnLst>
              <a:rect l="l" t="t" r="r" b="b"/>
              <a:pathLst>
                <a:path w="20112" h="152">
                  <a:moveTo>
                    <a:pt x="8927" y="45"/>
                  </a:moveTo>
                  <a:cubicBezTo>
                    <a:pt x="12692" y="45"/>
                    <a:pt x="16456" y="152"/>
                    <a:pt x="20113" y="152"/>
                  </a:cubicBezTo>
                  <a:cubicBezTo>
                    <a:pt x="15165" y="45"/>
                    <a:pt x="2044" y="-63"/>
                    <a:pt x="0" y="45"/>
                  </a:cubicBezTo>
                  <a:cubicBezTo>
                    <a:pt x="3012" y="152"/>
                    <a:pt x="5916" y="45"/>
                    <a:pt x="8927" y="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9" name="任意多边形: 形状 255">
              <a:extLst>
                <a:ext uri="{FF2B5EF4-FFF2-40B4-BE49-F238E27FC236}">
                  <a16:creationId xmlns:a16="http://schemas.microsoft.com/office/drawing/2014/main" xmlns="" id="{3A30B86B-F70B-4E0F-8306-DC596E6ED7E4}"/>
                </a:ext>
              </a:extLst>
            </p:cNvPr>
            <p:cNvSpPr/>
            <p:nvPr/>
          </p:nvSpPr>
          <p:spPr>
            <a:xfrm>
              <a:off x="33800" y="193464"/>
              <a:ext cx="88624" cy="642"/>
            </a:xfrm>
            <a:custGeom>
              <a:avLst/>
              <a:gdLst>
                <a:gd name="connsiteX0" fmla="*/ 9250 w 20973"/>
                <a:gd name="connsiteY0" fmla="*/ 45 h 152"/>
                <a:gd name="connsiteX1" fmla="*/ 20973 w 20973"/>
                <a:gd name="connsiteY1" fmla="*/ 45 h 152"/>
                <a:gd name="connsiteX2" fmla="*/ 0 w 20973"/>
                <a:gd name="connsiteY2" fmla="*/ 152 h 152"/>
                <a:gd name="connsiteX3" fmla="*/ 9250 w 20973"/>
                <a:gd name="connsiteY3" fmla="*/ 45 h 152"/>
              </a:gdLst>
              <a:ahLst/>
              <a:cxnLst>
                <a:cxn ang="0">
                  <a:pos x="connsiteX0" y="connsiteY0"/>
                </a:cxn>
                <a:cxn ang="0">
                  <a:pos x="connsiteX1" y="connsiteY1"/>
                </a:cxn>
                <a:cxn ang="0">
                  <a:pos x="connsiteX2" y="connsiteY2"/>
                </a:cxn>
                <a:cxn ang="0">
                  <a:pos x="connsiteX3" y="connsiteY3"/>
                </a:cxn>
              </a:cxnLst>
              <a:rect l="l" t="t" r="r" b="b"/>
              <a:pathLst>
                <a:path w="20973" h="152">
                  <a:moveTo>
                    <a:pt x="9250" y="45"/>
                  </a:moveTo>
                  <a:cubicBezTo>
                    <a:pt x="13122" y="45"/>
                    <a:pt x="17101" y="45"/>
                    <a:pt x="20973" y="45"/>
                  </a:cubicBezTo>
                  <a:cubicBezTo>
                    <a:pt x="15703" y="-63"/>
                    <a:pt x="2044" y="45"/>
                    <a:pt x="0" y="152"/>
                  </a:cubicBezTo>
                  <a:cubicBezTo>
                    <a:pt x="3012" y="152"/>
                    <a:pt x="6131" y="45"/>
                    <a:pt x="9250" y="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0" name="任意多边形: 形状 256">
              <a:extLst>
                <a:ext uri="{FF2B5EF4-FFF2-40B4-BE49-F238E27FC236}">
                  <a16:creationId xmlns:a16="http://schemas.microsoft.com/office/drawing/2014/main" xmlns="" id="{15EF0E23-C21A-4FA0-877E-615A343BF123}"/>
                </a:ext>
              </a:extLst>
            </p:cNvPr>
            <p:cNvSpPr/>
            <p:nvPr/>
          </p:nvSpPr>
          <p:spPr>
            <a:xfrm>
              <a:off x="30618" y="193655"/>
              <a:ext cx="91349" cy="1361"/>
            </a:xfrm>
            <a:custGeom>
              <a:avLst/>
              <a:gdLst>
                <a:gd name="connsiteX0" fmla="*/ 9572 w 21618"/>
                <a:gd name="connsiteY0" fmla="*/ 108 h 322"/>
                <a:gd name="connsiteX1" fmla="*/ 21619 w 21618"/>
                <a:gd name="connsiteY1" fmla="*/ 0 h 322"/>
                <a:gd name="connsiteX2" fmla="*/ 0 w 21618"/>
                <a:gd name="connsiteY2" fmla="*/ 323 h 322"/>
                <a:gd name="connsiteX3" fmla="*/ 9572 w 21618"/>
                <a:gd name="connsiteY3" fmla="*/ 108 h 322"/>
              </a:gdLst>
              <a:ahLst/>
              <a:cxnLst>
                <a:cxn ang="0">
                  <a:pos x="connsiteX0" y="connsiteY0"/>
                </a:cxn>
                <a:cxn ang="0">
                  <a:pos x="connsiteX1" y="connsiteY1"/>
                </a:cxn>
                <a:cxn ang="0">
                  <a:pos x="connsiteX2" y="connsiteY2"/>
                </a:cxn>
                <a:cxn ang="0">
                  <a:pos x="connsiteX3" y="connsiteY3"/>
                </a:cxn>
              </a:cxnLst>
              <a:rect l="l" t="t" r="r" b="b"/>
              <a:pathLst>
                <a:path w="21618" h="322">
                  <a:moveTo>
                    <a:pt x="9572" y="108"/>
                  </a:moveTo>
                  <a:cubicBezTo>
                    <a:pt x="13552" y="0"/>
                    <a:pt x="17639" y="0"/>
                    <a:pt x="21619" y="0"/>
                  </a:cubicBezTo>
                  <a:cubicBezTo>
                    <a:pt x="15703" y="0"/>
                    <a:pt x="1828" y="215"/>
                    <a:pt x="0" y="323"/>
                  </a:cubicBezTo>
                  <a:cubicBezTo>
                    <a:pt x="3119" y="323"/>
                    <a:pt x="6346" y="215"/>
                    <a:pt x="9572"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1" name="任意多边形: 形状 257">
              <a:extLst>
                <a:ext uri="{FF2B5EF4-FFF2-40B4-BE49-F238E27FC236}">
                  <a16:creationId xmlns:a16="http://schemas.microsoft.com/office/drawing/2014/main" xmlns="" id="{43B1C583-1A75-46F9-AFFD-5ED52A3D3EF1}"/>
                </a:ext>
              </a:extLst>
            </p:cNvPr>
            <p:cNvSpPr/>
            <p:nvPr/>
          </p:nvSpPr>
          <p:spPr>
            <a:xfrm>
              <a:off x="28349" y="194107"/>
              <a:ext cx="93166" cy="2269"/>
            </a:xfrm>
            <a:custGeom>
              <a:avLst/>
              <a:gdLst>
                <a:gd name="connsiteX0" fmla="*/ 9788 w 22048"/>
                <a:gd name="connsiteY0" fmla="*/ 215 h 537"/>
                <a:gd name="connsiteX1" fmla="*/ 22049 w 22048"/>
                <a:gd name="connsiteY1" fmla="*/ 0 h 537"/>
                <a:gd name="connsiteX2" fmla="*/ 0 w 22048"/>
                <a:gd name="connsiteY2" fmla="*/ 538 h 537"/>
                <a:gd name="connsiteX3" fmla="*/ 9788 w 22048"/>
                <a:gd name="connsiteY3" fmla="*/ 215 h 537"/>
              </a:gdLst>
              <a:ahLst/>
              <a:cxnLst>
                <a:cxn ang="0">
                  <a:pos x="connsiteX0" y="connsiteY0"/>
                </a:cxn>
                <a:cxn ang="0">
                  <a:pos x="connsiteX1" y="connsiteY1"/>
                </a:cxn>
                <a:cxn ang="0">
                  <a:pos x="connsiteX2" y="connsiteY2"/>
                </a:cxn>
                <a:cxn ang="0">
                  <a:pos x="connsiteX3" y="connsiteY3"/>
                </a:cxn>
              </a:cxnLst>
              <a:rect l="l" t="t" r="r" b="b"/>
              <a:pathLst>
                <a:path w="22048" h="537">
                  <a:moveTo>
                    <a:pt x="9788" y="215"/>
                  </a:moveTo>
                  <a:cubicBezTo>
                    <a:pt x="13875" y="108"/>
                    <a:pt x="17962" y="0"/>
                    <a:pt x="22049" y="0"/>
                  </a:cubicBezTo>
                  <a:cubicBezTo>
                    <a:pt x="16133" y="0"/>
                    <a:pt x="1721" y="430"/>
                    <a:pt x="0" y="538"/>
                  </a:cubicBezTo>
                  <a:cubicBezTo>
                    <a:pt x="3227" y="430"/>
                    <a:pt x="6561" y="323"/>
                    <a:pt x="9788"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2" name="任意多边形: 形状 258">
              <a:extLst>
                <a:ext uri="{FF2B5EF4-FFF2-40B4-BE49-F238E27FC236}">
                  <a16:creationId xmlns:a16="http://schemas.microsoft.com/office/drawing/2014/main" xmlns="" id="{5651D91A-3099-4AE5-A7FC-020E79EF4C74}"/>
                </a:ext>
              </a:extLst>
            </p:cNvPr>
            <p:cNvSpPr/>
            <p:nvPr/>
          </p:nvSpPr>
          <p:spPr>
            <a:xfrm>
              <a:off x="27436" y="194107"/>
              <a:ext cx="94079" cy="3178"/>
            </a:xfrm>
            <a:custGeom>
              <a:avLst/>
              <a:gdLst>
                <a:gd name="connsiteX0" fmla="*/ 9895 w 22264"/>
                <a:gd name="connsiteY0" fmla="*/ 323 h 752"/>
                <a:gd name="connsiteX1" fmla="*/ 9895 w 22264"/>
                <a:gd name="connsiteY1" fmla="*/ 323 h 752"/>
                <a:gd name="connsiteX2" fmla="*/ 22264 w 22264"/>
                <a:gd name="connsiteY2" fmla="*/ 0 h 752"/>
                <a:gd name="connsiteX3" fmla="*/ 0 w 22264"/>
                <a:gd name="connsiteY3" fmla="*/ 753 h 752"/>
                <a:gd name="connsiteX4" fmla="*/ 9895 w 22264"/>
                <a:gd name="connsiteY4" fmla="*/ 323 h 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64" h="752">
                  <a:moveTo>
                    <a:pt x="9895" y="323"/>
                  </a:moveTo>
                  <a:lnTo>
                    <a:pt x="9895" y="323"/>
                  </a:lnTo>
                  <a:cubicBezTo>
                    <a:pt x="13982" y="215"/>
                    <a:pt x="18069" y="0"/>
                    <a:pt x="22264" y="0"/>
                  </a:cubicBezTo>
                  <a:cubicBezTo>
                    <a:pt x="16133" y="108"/>
                    <a:pt x="1721" y="645"/>
                    <a:pt x="0" y="753"/>
                  </a:cubicBezTo>
                  <a:cubicBezTo>
                    <a:pt x="3334" y="645"/>
                    <a:pt x="6561" y="430"/>
                    <a:pt x="9895"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3" name="任意多边形: 形状 259">
              <a:extLst>
                <a:ext uri="{FF2B5EF4-FFF2-40B4-BE49-F238E27FC236}">
                  <a16:creationId xmlns:a16="http://schemas.microsoft.com/office/drawing/2014/main" xmlns="" id="{9EA94482-B8E8-465F-999F-03A493360441}"/>
                </a:ext>
              </a:extLst>
            </p:cNvPr>
            <p:cNvSpPr/>
            <p:nvPr/>
          </p:nvSpPr>
          <p:spPr>
            <a:xfrm>
              <a:off x="27436" y="193655"/>
              <a:ext cx="93622" cy="4543"/>
            </a:xfrm>
            <a:custGeom>
              <a:avLst/>
              <a:gdLst>
                <a:gd name="connsiteX0" fmla="*/ 0 w 22156"/>
                <a:gd name="connsiteY0" fmla="*/ 1076 h 1075"/>
                <a:gd name="connsiteX1" fmla="*/ 9895 w 22156"/>
                <a:gd name="connsiteY1" fmla="*/ 538 h 1075"/>
                <a:gd name="connsiteX2" fmla="*/ 9895 w 22156"/>
                <a:gd name="connsiteY2" fmla="*/ 538 h 1075"/>
                <a:gd name="connsiteX3" fmla="*/ 22156 w 22156"/>
                <a:gd name="connsiteY3" fmla="*/ 0 h 1075"/>
                <a:gd name="connsiteX4" fmla="*/ 0 w 22156"/>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56" h="1075">
                  <a:moveTo>
                    <a:pt x="0" y="1076"/>
                  </a:moveTo>
                  <a:cubicBezTo>
                    <a:pt x="3334" y="968"/>
                    <a:pt x="6561" y="753"/>
                    <a:pt x="9895" y="538"/>
                  </a:cubicBezTo>
                  <a:lnTo>
                    <a:pt x="9895" y="538"/>
                  </a:lnTo>
                  <a:cubicBezTo>
                    <a:pt x="13982" y="323"/>
                    <a:pt x="18069" y="215"/>
                    <a:pt x="22156" y="0"/>
                  </a:cubicBezTo>
                  <a:cubicBezTo>
                    <a:pt x="16026" y="215"/>
                    <a:pt x="1613" y="968"/>
                    <a:pt x="0"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4" name="任意多边形: 形状 260">
              <a:extLst>
                <a:ext uri="{FF2B5EF4-FFF2-40B4-BE49-F238E27FC236}">
                  <a16:creationId xmlns:a16="http://schemas.microsoft.com/office/drawing/2014/main" xmlns="" id="{0D8A95D2-EB66-4C4B-B02E-9FCE7778CD6A}"/>
                </a:ext>
              </a:extLst>
            </p:cNvPr>
            <p:cNvSpPr/>
            <p:nvPr/>
          </p:nvSpPr>
          <p:spPr>
            <a:xfrm>
              <a:off x="28801" y="194107"/>
              <a:ext cx="92714" cy="4999"/>
            </a:xfrm>
            <a:custGeom>
              <a:avLst/>
              <a:gdLst>
                <a:gd name="connsiteX0" fmla="*/ 21941 w 21941"/>
                <a:gd name="connsiteY0" fmla="*/ 0 h 1183"/>
                <a:gd name="connsiteX1" fmla="*/ 0 w 21941"/>
                <a:gd name="connsiteY1" fmla="*/ 1183 h 1183"/>
                <a:gd name="connsiteX2" fmla="*/ 9788 w 21941"/>
                <a:gd name="connsiteY2" fmla="*/ 538 h 1183"/>
                <a:gd name="connsiteX3" fmla="*/ 21941 w 21941"/>
                <a:gd name="connsiteY3" fmla="*/ 0 h 1183"/>
              </a:gdLst>
              <a:ahLst/>
              <a:cxnLst>
                <a:cxn ang="0">
                  <a:pos x="connsiteX0" y="connsiteY0"/>
                </a:cxn>
                <a:cxn ang="0">
                  <a:pos x="connsiteX1" y="connsiteY1"/>
                </a:cxn>
                <a:cxn ang="0">
                  <a:pos x="connsiteX2" y="connsiteY2"/>
                </a:cxn>
                <a:cxn ang="0">
                  <a:pos x="connsiteX3" y="connsiteY3"/>
                </a:cxn>
              </a:cxnLst>
              <a:rect l="l" t="t" r="r" b="b"/>
              <a:pathLst>
                <a:path w="21941" h="1183">
                  <a:moveTo>
                    <a:pt x="21941" y="0"/>
                  </a:moveTo>
                  <a:cubicBezTo>
                    <a:pt x="16241" y="215"/>
                    <a:pt x="1506" y="968"/>
                    <a:pt x="0" y="1183"/>
                  </a:cubicBezTo>
                  <a:cubicBezTo>
                    <a:pt x="3227" y="1076"/>
                    <a:pt x="6561" y="753"/>
                    <a:pt x="9788" y="538"/>
                  </a:cubicBezTo>
                  <a:cubicBezTo>
                    <a:pt x="13875" y="430"/>
                    <a:pt x="17962" y="215"/>
                    <a:pt x="2194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5" name="任意多边形: 形状 262">
              <a:extLst>
                <a:ext uri="{FF2B5EF4-FFF2-40B4-BE49-F238E27FC236}">
                  <a16:creationId xmlns:a16="http://schemas.microsoft.com/office/drawing/2014/main" xmlns="" id="{DB5F2A30-1E27-418D-A920-01DA6A6E7A0C}"/>
                </a:ext>
              </a:extLst>
            </p:cNvPr>
            <p:cNvSpPr/>
            <p:nvPr/>
          </p:nvSpPr>
          <p:spPr>
            <a:xfrm>
              <a:off x="31526" y="194563"/>
              <a:ext cx="90441" cy="5907"/>
            </a:xfrm>
            <a:custGeom>
              <a:avLst/>
              <a:gdLst>
                <a:gd name="connsiteX0" fmla="*/ 9572 w 21403"/>
                <a:gd name="connsiteY0" fmla="*/ 753 h 1398"/>
                <a:gd name="connsiteX1" fmla="*/ 21404 w 21403"/>
                <a:gd name="connsiteY1" fmla="*/ 0 h 1398"/>
                <a:gd name="connsiteX2" fmla="*/ 0 w 21403"/>
                <a:gd name="connsiteY2" fmla="*/ 1398 h 1398"/>
                <a:gd name="connsiteX3" fmla="*/ 9572 w 21403"/>
                <a:gd name="connsiteY3" fmla="*/ 753 h 1398"/>
                <a:gd name="connsiteX4" fmla="*/ 9572 w 21403"/>
                <a:gd name="connsiteY4" fmla="*/ 753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03" h="1398">
                  <a:moveTo>
                    <a:pt x="9572" y="753"/>
                  </a:moveTo>
                  <a:cubicBezTo>
                    <a:pt x="13552" y="430"/>
                    <a:pt x="17424" y="215"/>
                    <a:pt x="21404" y="0"/>
                  </a:cubicBezTo>
                  <a:cubicBezTo>
                    <a:pt x="15918" y="215"/>
                    <a:pt x="1291" y="1183"/>
                    <a:pt x="0" y="1398"/>
                  </a:cubicBezTo>
                  <a:cubicBezTo>
                    <a:pt x="3227" y="1183"/>
                    <a:pt x="6346" y="968"/>
                    <a:pt x="9572" y="753"/>
                  </a:cubicBezTo>
                  <a:lnTo>
                    <a:pt x="9572" y="75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346" name="任意多边形: 形状 263">
              <a:extLst>
                <a:ext uri="{FF2B5EF4-FFF2-40B4-BE49-F238E27FC236}">
                  <a16:creationId xmlns:a16="http://schemas.microsoft.com/office/drawing/2014/main" xmlns="" id="{DE90D090-CA2B-45CA-9A37-A6DC7F8FC0DA}"/>
                </a:ext>
              </a:extLst>
            </p:cNvPr>
            <p:cNvSpPr/>
            <p:nvPr/>
          </p:nvSpPr>
          <p:spPr>
            <a:xfrm>
              <a:off x="35165" y="194563"/>
              <a:ext cx="87259" cy="6816"/>
            </a:xfrm>
            <a:custGeom>
              <a:avLst/>
              <a:gdLst>
                <a:gd name="connsiteX0" fmla="*/ 20651 w 20650"/>
                <a:gd name="connsiteY0" fmla="*/ 0 h 1613"/>
                <a:gd name="connsiteX1" fmla="*/ 0 w 20650"/>
                <a:gd name="connsiteY1" fmla="*/ 1613 h 1613"/>
                <a:gd name="connsiteX2" fmla="*/ 9250 w 20650"/>
                <a:gd name="connsiteY2" fmla="*/ 860 h 1613"/>
                <a:gd name="connsiteX3" fmla="*/ 20651 w 20650"/>
                <a:gd name="connsiteY3" fmla="*/ 0 h 1613"/>
              </a:gdLst>
              <a:ahLst/>
              <a:cxnLst>
                <a:cxn ang="0">
                  <a:pos x="connsiteX0" y="connsiteY0"/>
                </a:cxn>
                <a:cxn ang="0">
                  <a:pos x="connsiteX1" y="connsiteY1"/>
                </a:cxn>
                <a:cxn ang="0">
                  <a:pos x="connsiteX2" y="connsiteY2"/>
                </a:cxn>
                <a:cxn ang="0">
                  <a:pos x="connsiteX3" y="connsiteY3"/>
                </a:cxn>
              </a:cxnLst>
              <a:rect l="l" t="t" r="r" b="b"/>
              <a:pathLst>
                <a:path w="20650" h="1613">
                  <a:moveTo>
                    <a:pt x="20651" y="0"/>
                  </a:moveTo>
                  <a:cubicBezTo>
                    <a:pt x="15380" y="323"/>
                    <a:pt x="1076" y="1398"/>
                    <a:pt x="0" y="1613"/>
                  </a:cubicBezTo>
                  <a:cubicBezTo>
                    <a:pt x="3119" y="1398"/>
                    <a:pt x="6131" y="1076"/>
                    <a:pt x="9250" y="860"/>
                  </a:cubicBezTo>
                  <a:cubicBezTo>
                    <a:pt x="13122" y="538"/>
                    <a:pt x="16886" y="323"/>
                    <a:pt x="2065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7" name="任意多边形: 形状 264">
              <a:extLst>
                <a:ext uri="{FF2B5EF4-FFF2-40B4-BE49-F238E27FC236}">
                  <a16:creationId xmlns:a16="http://schemas.microsoft.com/office/drawing/2014/main" xmlns="" id="{8D9B3734-B36E-478A-88F9-8524DB2FC5E5}"/>
                </a:ext>
              </a:extLst>
            </p:cNvPr>
            <p:cNvSpPr/>
            <p:nvPr/>
          </p:nvSpPr>
          <p:spPr>
            <a:xfrm>
              <a:off x="40620" y="194563"/>
              <a:ext cx="82716" cy="7724"/>
            </a:xfrm>
            <a:custGeom>
              <a:avLst/>
              <a:gdLst>
                <a:gd name="connsiteX0" fmla="*/ 8820 w 19575"/>
                <a:gd name="connsiteY0" fmla="*/ 968 h 1828"/>
                <a:gd name="connsiteX1" fmla="*/ 19575 w 19575"/>
                <a:gd name="connsiteY1" fmla="*/ 0 h 1828"/>
                <a:gd name="connsiteX2" fmla="*/ 0 w 19575"/>
                <a:gd name="connsiteY2" fmla="*/ 1828 h 1828"/>
                <a:gd name="connsiteX3" fmla="*/ 8820 w 19575"/>
                <a:gd name="connsiteY3" fmla="*/ 968 h 1828"/>
              </a:gdLst>
              <a:ahLst/>
              <a:cxnLst>
                <a:cxn ang="0">
                  <a:pos x="connsiteX0" y="connsiteY0"/>
                </a:cxn>
                <a:cxn ang="0">
                  <a:pos x="connsiteX1" y="connsiteY1"/>
                </a:cxn>
                <a:cxn ang="0">
                  <a:pos x="connsiteX2" y="connsiteY2"/>
                </a:cxn>
                <a:cxn ang="0">
                  <a:pos x="connsiteX3" y="connsiteY3"/>
                </a:cxn>
              </a:cxnLst>
              <a:rect l="l" t="t" r="r" b="b"/>
              <a:pathLst>
                <a:path w="19575" h="1828">
                  <a:moveTo>
                    <a:pt x="8820" y="968"/>
                  </a:moveTo>
                  <a:cubicBezTo>
                    <a:pt x="12369" y="645"/>
                    <a:pt x="16026" y="323"/>
                    <a:pt x="19575" y="0"/>
                  </a:cubicBezTo>
                  <a:cubicBezTo>
                    <a:pt x="14520" y="323"/>
                    <a:pt x="753" y="1613"/>
                    <a:pt x="0" y="1828"/>
                  </a:cubicBezTo>
                  <a:cubicBezTo>
                    <a:pt x="2904" y="1613"/>
                    <a:pt x="5808" y="1291"/>
                    <a:pt x="882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8" name="任意多边形: 形状 274">
              <a:extLst>
                <a:ext uri="{FF2B5EF4-FFF2-40B4-BE49-F238E27FC236}">
                  <a16:creationId xmlns:a16="http://schemas.microsoft.com/office/drawing/2014/main" xmlns="" id="{69B5D55B-D7E7-4C43-855B-E4811F6FFC92}"/>
                </a:ext>
              </a:extLst>
            </p:cNvPr>
            <p:cNvSpPr/>
            <p:nvPr/>
          </p:nvSpPr>
          <p:spPr>
            <a:xfrm>
              <a:off x="88783" y="218649"/>
              <a:ext cx="16662" cy="16057"/>
            </a:xfrm>
            <a:custGeom>
              <a:avLst/>
              <a:gdLst>
                <a:gd name="connsiteX0" fmla="*/ 3 w 3943"/>
                <a:gd name="connsiteY0" fmla="*/ 3657 h 3800"/>
                <a:gd name="connsiteX1" fmla="*/ 2584 w 3943"/>
                <a:gd name="connsiteY1" fmla="*/ 2044 h 3800"/>
                <a:gd name="connsiteX2" fmla="*/ 2584 w 3943"/>
                <a:gd name="connsiteY2" fmla="*/ 2044 h 3800"/>
                <a:gd name="connsiteX3" fmla="*/ 3875 w 3943"/>
                <a:gd name="connsiteY3" fmla="*/ 0 h 3800"/>
                <a:gd name="connsiteX4" fmla="*/ 3 w 3943"/>
                <a:gd name="connsiteY4" fmla="*/ 3657 h 3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3" h="3800">
                  <a:moveTo>
                    <a:pt x="3" y="3657"/>
                  </a:moveTo>
                  <a:cubicBezTo>
                    <a:pt x="3" y="4087"/>
                    <a:pt x="1186" y="3549"/>
                    <a:pt x="2584" y="2044"/>
                  </a:cubicBezTo>
                  <a:lnTo>
                    <a:pt x="2584" y="2044"/>
                  </a:lnTo>
                  <a:cubicBezTo>
                    <a:pt x="2584" y="2044"/>
                    <a:pt x="4305" y="108"/>
                    <a:pt x="3875" y="0"/>
                  </a:cubicBezTo>
                  <a:cubicBezTo>
                    <a:pt x="3014" y="108"/>
                    <a:pt x="-105" y="2796"/>
                    <a:pt x="3"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8" name="任意多边形: 形状 275">
              <a:extLst>
                <a:ext uri="{FF2B5EF4-FFF2-40B4-BE49-F238E27FC236}">
                  <a16:creationId xmlns:a16="http://schemas.microsoft.com/office/drawing/2014/main" xmlns="" id="{3A236E16-4953-4AD6-9BAF-69B5F701BEAA}"/>
                </a:ext>
              </a:extLst>
            </p:cNvPr>
            <p:cNvSpPr/>
            <p:nvPr/>
          </p:nvSpPr>
          <p:spPr>
            <a:xfrm>
              <a:off x="117086" y="218649"/>
              <a:ext cx="8658" cy="15922"/>
            </a:xfrm>
            <a:custGeom>
              <a:avLst/>
              <a:gdLst>
                <a:gd name="connsiteX0" fmla="*/ 1801 w 2049"/>
                <a:gd name="connsiteY0" fmla="*/ 0 h 3768"/>
                <a:gd name="connsiteX1" fmla="*/ 81 w 2049"/>
                <a:gd name="connsiteY1" fmla="*/ 3549 h 3768"/>
                <a:gd name="connsiteX2" fmla="*/ 1801 w 2049"/>
                <a:gd name="connsiteY2" fmla="*/ 2044 h 3768"/>
                <a:gd name="connsiteX3" fmla="*/ 1801 w 2049"/>
                <a:gd name="connsiteY3" fmla="*/ 0 h 3768"/>
              </a:gdLst>
              <a:ahLst/>
              <a:cxnLst>
                <a:cxn ang="0">
                  <a:pos x="connsiteX0" y="connsiteY0"/>
                </a:cxn>
                <a:cxn ang="0">
                  <a:pos x="connsiteX1" y="connsiteY1"/>
                </a:cxn>
                <a:cxn ang="0">
                  <a:pos x="connsiteX2" y="connsiteY2"/>
                </a:cxn>
                <a:cxn ang="0">
                  <a:pos x="connsiteX3" y="connsiteY3"/>
                </a:cxn>
              </a:cxnLst>
              <a:rect l="l" t="t" r="r" b="b"/>
              <a:pathLst>
                <a:path w="2049" h="3768">
                  <a:moveTo>
                    <a:pt x="1801" y="0"/>
                  </a:moveTo>
                  <a:cubicBezTo>
                    <a:pt x="1049" y="108"/>
                    <a:pt x="-350" y="2689"/>
                    <a:pt x="81" y="3549"/>
                  </a:cubicBezTo>
                  <a:cubicBezTo>
                    <a:pt x="296" y="4087"/>
                    <a:pt x="1264" y="3657"/>
                    <a:pt x="1801" y="2044"/>
                  </a:cubicBezTo>
                  <a:cubicBezTo>
                    <a:pt x="2017" y="1291"/>
                    <a:pt x="2232" y="0"/>
                    <a:pt x="180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9" name="任意多边形: 形状 276">
              <a:extLst>
                <a:ext uri="{FF2B5EF4-FFF2-40B4-BE49-F238E27FC236}">
                  <a16:creationId xmlns:a16="http://schemas.microsoft.com/office/drawing/2014/main" xmlns="" id="{1A2566AD-14BA-4FCA-8F68-5CE7E3C4F6AA}"/>
                </a:ext>
              </a:extLst>
            </p:cNvPr>
            <p:cNvSpPr/>
            <p:nvPr/>
          </p:nvSpPr>
          <p:spPr>
            <a:xfrm>
              <a:off x="143137" y="218197"/>
              <a:ext cx="7217" cy="15766"/>
            </a:xfrm>
            <a:custGeom>
              <a:avLst/>
              <a:gdLst>
                <a:gd name="connsiteX0" fmla="*/ 369 w 1708"/>
                <a:gd name="connsiteY0" fmla="*/ 0 h 3731"/>
                <a:gd name="connsiteX1" fmla="*/ 369 w 1708"/>
                <a:gd name="connsiteY1" fmla="*/ 0 h 3731"/>
                <a:gd name="connsiteX2" fmla="*/ 907 w 1708"/>
                <a:gd name="connsiteY2" fmla="*/ 3657 h 3731"/>
                <a:gd name="connsiteX3" fmla="*/ 1552 w 1708"/>
                <a:gd name="connsiteY3" fmla="*/ 1936 h 3731"/>
                <a:gd name="connsiteX4" fmla="*/ 1552 w 1708"/>
                <a:gd name="connsiteY4" fmla="*/ 1936 h 3731"/>
                <a:gd name="connsiteX5" fmla="*/ 369 w 1708"/>
                <a:gd name="connsiteY5" fmla="*/ 0 h 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8" h="3731">
                  <a:moveTo>
                    <a:pt x="369" y="0"/>
                  </a:moveTo>
                  <a:cubicBezTo>
                    <a:pt x="369" y="0"/>
                    <a:pt x="369" y="0"/>
                    <a:pt x="369" y="0"/>
                  </a:cubicBezTo>
                  <a:cubicBezTo>
                    <a:pt x="-276" y="215"/>
                    <a:pt x="-61" y="3119"/>
                    <a:pt x="907" y="3657"/>
                  </a:cubicBezTo>
                  <a:cubicBezTo>
                    <a:pt x="1444" y="3980"/>
                    <a:pt x="1982" y="3227"/>
                    <a:pt x="1552" y="1936"/>
                  </a:cubicBezTo>
                  <a:lnTo>
                    <a:pt x="1552" y="1936"/>
                  </a:lnTo>
                  <a:cubicBezTo>
                    <a:pt x="1444" y="1183"/>
                    <a:pt x="799" y="0"/>
                    <a:pt x="3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0" name="任意多边形: 形状 277">
              <a:extLst>
                <a:ext uri="{FF2B5EF4-FFF2-40B4-BE49-F238E27FC236}">
                  <a16:creationId xmlns:a16="http://schemas.microsoft.com/office/drawing/2014/main" xmlns="" id="{976D7B90-FBA2-42EC-9728-B4B60E77451B}"/>
                </a:ext>
              </a:extLst>
            </p:cNvPr>
            <p:cNvSpPr/>
            <p:nvPr/>
          </p:nvSpPr>
          <p:spPr>
            <a:xfrm>
              <a:off x="164113" y="217740"/>
              <a:ext cx="14777" cy="15449"/>
            </a:xfrm>
            <a:custGeom>
              <a:avLst/>
              <a:gdLst>
                <a:gd name="connsiteX0" fmla="*/ 30 w 3497"/>
                <a:gd name="connsiteY0" fmla="*/ 0 h 3656"/>
                <a:gd name="connsiteX1" fmla="*/ 3257 w 3497"/>
                <a:gd name="connsiteY1" fmla="*/ 3657 h 3656"/>
                <a:gd name="connsiteX2" fmla="*/ 2611 w 3497"/>
                <a:gd name="connsiteY2" fmla="*/ 1936 h 3656"/>
                <a:gd name="connsiteX3" fmla="*/ 2611 w 3497"/>
                <a:gd name="connsiteY3" fmla="*/ 1936 h 3656"/>
                <a:gd name="connsiteX4" fmla="*/ 30 w 3497"/>
                <a:gd name="connsiteY4" fmla="*/ 0 h 3656"/>
                <a:gd name="connsiteX5" fmla="*/ 30 w 3497"/>
                <a:gd name="connsiteY5" fmla="*/ 0 h 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7" h="3656">
                  <a:moveTo>
                    <a:pt x="30" y="0"/>
                  </a:moveTo>
                  <a:cubicBezTo>
                    <a:pt x="-293" y="430"/>
                    <a:pt x="2073" y="3657"/>
                    <a:pt x="3257" y="3657"/>
                  </a:cubicBezTo>
                  <a:cubicBezTo>
                    <a:pt x="3687" y="3657"/>
                    <a:pt x="3579" y="3012"/>
                    <a:pt x="2611" y="1936"/>
                  </a:cubicBezTo>
                  <a:lnTo>
                    <a:pt x="2611" y="1936"/>
                  </a:lnTo>
                  <a:cubicBezTo>
                    <a:pt x="1858" y="1076"/>
                    <a:pt x="568" y="0"/>
                    <a:pt x="30" y="0"/>
                  </a:cubicBezTo>
                  <a:cubicBezTo>
                    <a:pt x="137" y="0"/>
                    <a:pt x="30" y="0"/>
                    <a:pt x="3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1" name="任意多边形: 形状 278">
              <a:extLst>
                <a:ext uri="{FF2B5EF4-FFF2-40B4-BE49-F238E27FC236}">
                  <a16:creationId xmlns:a16="http://schemas.microsoft.com/office/drawing/2014/main" xmlns="" id="{333279E5-71CF-43F7-88F1-18D0F102482C}"/>
                </a:ext>
              </a:extLst>
            </p:cNvPr>
            <p:cNvSpPr/>
            <p:nvPr/>
          </p:nvSpPr>
          <p:spPr>
            <a:xfrm>
              <a:off x="183775" y="216832"/>
              <a:ext cx="23608" cy="15039"/>
            </a:xfrm>
            <a:custGeom>
              <a:avLst/>
              <a:gdLst>
                <a:gd name="connsiteX0" fmla="*/ 3874 w 5587"/>
                <a:gd name="connsiteY0" fmla="*/ 1828 h 3559"/>
                <a:gd name="connsiteX1" fmla="*/ 3874 w 5587"/>
                <a:gd name="connsiteY1" fmla="*/ 1828 h 3559"/>
                <a:gd name="connsiteX2" fmla="*/ 109 w 5587"/>
                <a:gd name="connsiteY2" fmla="*/ 0 h 3559"/>
                <a:gd name="connsiteX3" fmla="*/ 2 w 5587"/>
                <a:gd name="connsiteY3" fmla="*/ 0 h 3559"/>
                <a:gd name="connsiteX4" fmla="*/ 5487 w 5587"/>
                <a:gd name="connsiteY4" fmla="*/ 3549 h 3559"/>
                <a:gd name="connsiteX5" fmla="*/ 3874 w 5587"/>
                <a:gd name="connsiteY5" fmla="*/ 1828 h 3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 h="3559">
                  <a:moveTo>
                    <a:pt x="3874" y="1828"/>
                  </a:moveTo>
                  <a:lnTo>
                    <a:pt x="3874" y="1828"/>
                  </a:lnTo>
                  <a:cubicBezTo>
                    <a:pt x="2691" y="968"/>
                    <a:pt x="755" y="0"/>
                    <a:pt x="109" y="0"/>
                  </a:cubicBezTo>
                  <a:cubicBezTo>
                    <a:pt x="109" y="0"/>
                    <a:pt x="2" y="0"/>
                    <a:pt x="2" y="0"/>
                  </a:cubicBezTo>
                  <a:cubicBezTo>
                    <a:pt x="-106" y="538"/>
                    <a:pt x="4842" y="3764"/>
                    <a:pt x="5487" y="3549"/>
                  </a:cubicBezTo>
                  <a:cubicBezTo>
                    <a:pt x="5810" y="3442"/>
                    <a:pt x="5380" y="2796"/>
                    <a:pt x="3874"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2" name="任意多边形: 形状 279">
              <a:extLst>
                <a:ext uri="{FF2B5EF4-FFF2-40B4-BE49-F238E27FC236}">
                  <a16:creationId xmlns:a16="http://schemas.microsoft.com/office/drawing/2014/main" xmlns="" id="{652B5D33-007F-41CE-BABE-DBE023162CDA}"/>
                </a:ext>
              </a:extLst>
            </p:cNvPr>
            <p:cNvSpPr/>
            <p:nvPr/>
          </p:nvSpPr>
          <p:spPr>
            <a:xfrm>
              <a:off x="203779" y="215923"/>
              <a:ext cx="32723" cy="14249"/>
            </a:xfrm>
            <a:custGeom>
              <a:avLst/>
              <a:gdLst>
                <a:gd name="connsiteX0" fmla="*/ 0 w 7744"/>
                <a:gd name="connsiteY0" fmla="*/ 0 h 3372"/>
                <a:gd name="connsiteX1" fmla="*/ 7744 w 7744"/>
                <a:gd name="connsiteY1" fmla="*/ 3334 h 3372"/>
                <a:gd name="connsiteX2" fmla="*/ 5055 w 7744"/>
                <a:gd name="connsiteY2" fmla="*/ 1721 h 3372"/>
                <a:gd name="connsiteX3" fmla="*/ 0 w 7744"/>
                <a:gd name="connsiteY3" fmla="*/ 0 h 3372"/>
                <a:gd name="connsiteX4" fmla="*/ 0 w 7744"/>
                <a:gd name="connsiteY4" fmla="*/ 0 h 3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3372">
                  <a:moveTo>
                    <a:pt x="0" y="0"/>
                  </a:moveTo>
                  <a:cubicBezTo>
                    <a:pt x="323" y="430"/>
                    <a:pt x="7314" y="3764"/>
                    <a:pt x="7744" y="3334"/>
                  </a:cubicBezTo>
                  <a:cubicBezTo>
                    <a:pt x="7636" y="3012"/>
                    <a:pt x="6238" y="2259"/>
                    <a:pt x="5055" y="1721"/>
                  </a:cubicBezTo>
                  <a:cubicBezTo>
                    <a:pt x="3119" y="968"/>
                    <a:pt x="645" y="0"/>
                    <a:pt x="0" y="0"/>
                  </a:cubicBezTo>
                  <a:cubicBezTo>
                    <a:pt x="0" y="0"/>
                    <a:pt x="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3" name="任意多边形: 形状 280">
              <a:extLst>
                <a:ext uri="{FF2B5EF4-FFF2-40B4-BE49-F238E27FC236}">
                  <a16:creationId xmlns:a16="http://schemas.microsoft.com/office/drawing/2014/main" xmlns="" id="{1A526AF7-E7B2-42F3-A5F2-2930587FDFFE}"/>
                </a:ext>
              </a:extLst>
            </p:cNvPr>
            <p:cNvSpPr/>
            <p:nvPr/>
          </p:nvSpPr>
          <p:spPr>
            <a:xfrm>
              <a:off x="222866" y="214559"/>
              <a:ext cx="41356" cy="13780"/>
            </a:xfrm>
            <a:custGeom>
              <a:avLst/>
              <a:gdLst>
                <a:gd name="connsiteX0" fmla="*/ 6131 w 9787"/>
                <a:gd name="connsiteY0" fmla="*/ 1721 h 3261"/>
                <a:gd name="connsiteX1" fmla="*/ 0 w 9787"/>
                <a:gd name="connsiteY1" fmla="*/ 0 h 3261"/>
                <a:gd name="connsiteX2" fmla="*/ 0 w 9787"/>
                <a:gd name="connsiteY2" fmla="*/ 0 h 3261"/>
                <a:gd name="connsiteX3" fmla="*/ 9788 w 9787"/>
                <a:gd name="connsiteY3" fmla="*/ 3227 h 3261"/>
                <a:gd name="connsiteX4" fmla="*/ 6131 w 9787"/>
                <a:gd name="connsiteY4" fmla="*/ 1721 h 3261"/>
                <a:gd name="connsiteX5" fmla="*/ 6131 w 9787"/>
                <a:gd name="connsiteY5" fmla="*/ 1721 h 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87" h="3261">
                  <a:moveTo>
                    <a:pt x="6131" y="1721"/>
                  </a:moveTo>
                  <a:cubicBezTo>
                    <a:pt x="3549" y="860"/>
                    <a:pt x="538" y="0"/>
                    <a:pt x="0" y="0"/>
                  </a:cubicBezTo>
                  <a:cubicBezTo>
                    <a:pt x="0" y="0"/>
                    <a:pt x="0" y="0"/>
                    <a:pt x="0" y="0"/>
                  </a:cubicBezTo>
                  <a:cubicBezTo>
                    <a:pt x="108" y="0"/>
                    <a:pt x="9250" y="3657"/>
                    <a:pt x="9788" y="3227"/>
                  </a:cubicBezTo>
                  <a:cubicBezTo>
                    <a:pt x="9680" y="3012"/>
                    <a:pt x="7744" y="2259"/>
                    <a:pt x="6131" y="1721"/>
                  </a:cubicBezTo>
                  <a:lnTo>
                    <a:pt x="6131" y="172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364" name="任意多边形: 形状 282">
              <a:extLst>
                <a:ext uri="{FF2B5EF4-FFF2-40B4-BE49-F238E27FC236}">
                  <a16:creationId xmlns:a16="http://schemas.microsoft.com/office/drawing/2014/main" xmlns="" id="{E5670F66-59C0-40A7-9DB0-9022C3BAE700}"/>
                </a:ext>
              </a:extLst>
            </p:cNvPr>
            <p:cNvSpPr/>
            <p:nvPr/>
          </p:nvSpPr>
          <p:spPr>
            <a:xfrm>
              <a:off x="241501" y="213308"/>
              <a:ext cx="49993" cy="13518"/>
            </a:xfrm>
            <a:custGeom>
              <a:avLst/>
              <a:gdLst>
                <a:gd name="connsiteX0" fmla="*/ 0 w 11831"/>
                <a:gd name="connsiteY0" fmla="*/ 81 h 3199"/>
                <a:gd name="connsiteX1" fmla="*/ 11831 w 11831"/>
                <a:gd name="connsiteY1" fmla="*/ 3200 h 3199"/>
                <a:gd name="connsiteX2" fmla="*/ 11831 w 11831"/>
                <a:gd name="connsiteY2" fmla="*/ 3200 h 3199"/>
                <a:gd name="connsiteX3" fmla="*/ 7206 w 11831"/>
                <a:gd name="connsiteY3" fmla="*/ 1694 h 3199"/>
                <a:gd name="connsiteX4" fmla="*/ 0 w 11831"/>
                <a:gd name="connsiteY4" fmla="*/ 81 h 3199"/>
                <a:gd name="connsiteX5" fmla="*/ 0 w 11831"/>
                <a:gd name="connsiteY5" fmla="*/ 81 h 3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31" h="3199">
                  <a:moveTo>
                    <a:pt x="0" y="81"/>
                  </a:moveTo>
                  <a:cubicBezTo>
                    <a:pt x="538" y="296"/>
                    <a:pt x="10540" y="3200"/>
                    <a:pt x="11831" y="3200"/>
                  </a:cubicBezTo>
                  <a:cubicBezTo>
                    <a:pt x="11831" y="3200"/>
                    <a:pt x="11831" y="3200"/>
                    <a:pt x="11831" y="3200"/>
                  </a:cubicBezTo>
                  <a:cubicBezTo>
                    <a:pt x="11401" y="2877"/>
                    <a:pt x="9035" y="2232"/>
                    <a:pt x="7206" y="1694"/>
                  </a:cubicBezTo>
                  <a:cubicBezTo>
                    <a:pt x="4195" y="834"/>
                    <a:pt x="645" y="-27"/>
                    <a:pt x="0" y="81"/>
                  </a:cubicBezTo>
                  <a:cubicBezTo>
                    <a:pt x="0" y="-27"/>
                    <a:pt x="0"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5" name="任意多边形: 形状 283">
              <a:extLst>
                <a:ext uri="{FF2B5EF4-FFF2-40B4-BE49-F238E27FC236}">
                  <a16:creationId xmlns:a16="http://schemas.microsoft.com/office/drawing/2014/main" xmlns="" id="{397EF973-70E9-4255-8F36-42C166DEEB75}"/>
                </a:ext>
              </a:extLst>
            </p:cNvPr>
            <p:cNvSpPr/>
            <p:nvPr/>
          </p:nvSpPr>
          <p:spPr>
            <a:xfrm>
              <a:off x="258771" y="211833"/>
              <a:ext cx="58174" cy="12364"/>
            </a:xfrm>
            <a:custGeom>
              <a:avLst/>
              <a:gdLst>
                <a:gd name="connsiteX0" fmla="*/ 13767 w 13767"/>
                <a:gd name="connsiteY0" fmla="*/ 2904 h 2926"/>
                <a:gd name="connsiteX1" fmla="*/ 8282 w 13767"/>
                <a:gd name="connsiteY1" fmla="*/ 1506 h 2926"/>
                <a:gd name="connsiteX2" fmla="*/ 0 w 13767"/>
                <a:gd name="connsiteY2" fmla="*/ 0 h 2926"/>
                <a:gd name="connsiteX3" fmla="*/ 13767 w 13767"/>
                <a:gd name="connsiteY3" fmla="*/ 2904 h 2926"/>
              </a:gdLst>
              <a:ahLst/>
              <a:cxnLst>
                <a:cxn ang="0">
                  <a:pos x="connsiteX0" y="connsiteY0"/>
                </a:cxn>
                <a:cxn ang="0">
                  <a:pos x="connsiteX1" y="connsiteY1"/>
                </a:cxn>
                <a:cxn ang="0">
                  <a:pos x="connsiteX2" y="connsiteY2"/>
                </a:cxn>
                <a:cxn ang="0">
                  <a:pos x="connsiteX3" y="connsiteY3"/>
                </a:cxn>
              </a:cxnLst>
              <a:rect l="l" t="t" r="r" b="b"/>
              <a:pathLst>
                <a:path w="13767" h="2926">
                  <a:moveTo>
                    <a:pt x="13767" y="2904"/>
                  </a:moveTo>
                  <a:cubicBezTo>
                    <a:pt x="13122" y="2581"/>
                    <a:pt x="10540" y="1936"/>
                    <a:pt x="8282" y="1506"/>
                  </a:cubicBezTo>
                  <a:cubicBezTo>
                    <a:pt x="4517" y="645"/>
                    <a:pt x="645" y="0"/>
                    <a:pt x="0" y="0"/>
                  </a:cubicBezTo>
                  <a:cubicBezTo>
                    <a:pt x="0" y="0"/>
                    <a:pt x="13122" y="3227"/>
                    <a:pt x="13767" y="29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6" name="任意多边形: 形状 284">
              <a:extLst>
                <a:ext uri="{FF2B5EF4-FFF2-40B4-BE49-F238E27FC236}">
                  <a16:creationId xmlns:a16="http://schemas.microsoft.com/office/drawing/2014/main" xmlns="" id="{1B6FD19A-DA9D-461C-9086-61EC7A9389B6}"/>
                </a:ext>
              </a:extLst>
            </p:cNvPr>
            <p:cNvSpPr/>
            <p:nvPr/>
          </p:nvSpPr>
          <p:spPr>
            <a:xfrm>
              <a:off x="274224" y="210016"/>
              <a:ext cx="65446" cy="11861"/>
            </a:xfrm>
            <a:custGeom>
              <a:avLst/>
              <a:gdLst>
                <a:gd name="connsiteX0" fmla="*/ 15488 w 15488"/>
                <a:gd name="connsiteY0" fmla="*/ 2796 h 2807"/>
                <a:gd name="connsiteX1" fmla="*/ 9142 w 15488"/>
                <a:gd name="connsiteY1" fmla="*/ 1398 h 2807"/>
                <a:gd name="connsiteX2" fmla="*/ 0 w 15488"/>
                <a:gd name="connsiteY2" fmla="*/ 0 h 2807"/>
                <a:gd name="connsiteX3" fmla="*/ 15488 w 15488"/>
                <a:gd name="connsiteY3" fmla="*/ 2796 h 2807"/>
              </a:gdLst>
              <a:ahLst/>
              <a:cxnLst>
                <a:cxn ang="0">
                  <a:pos x="connsiteX0" y="connsiteY0"/>
                </a:cxn>
                <a:cxn ang="0">
                  <a:pos x="connsiteX1" y="connsiteY1"/>
                </a:cxn>
                <a:cxn ang="0">
                  <a:pos x="connsiteX2" y="connsiteY2"/>
                </a:cxn>
                <a:cxn ang="0">
                  <a:pos x="connsiteX3" y="connsiteY3"/>
                </a:cxn>
              </a:cxnLst>
              <a:rect l="l" t="t" r="r" b="b"/>
              <a:pathLst>
                <a:path w="15488" h="2807">
                  <a:moveTo>
                    <a:pt x="15488" y="2796"/>
                  </a:moveTo>
                  <a:cubicBezTo>
                    <a:pt x="14735" y="2474"/>
                    <a:pt x="11724" y="1936"/>
                    <a:pt x="9142" y="1398"/>
                  </a:cubicBezTo>
                  <a:cubicBezTo>
                    <a:pt x="4948" y="645"/>
                    <a:pt x="538" y="0"/>
                    <a:pt x="0" y="0"/>
                  </a:cubicBezTo>
                  <a:cubicBezTo>
                    <a:pt x="108" y="108"/>
                    <a:pt x="15058" y="3012"/>
                    <a:pt x="15488" y="27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7" name="任意多边形: 形状 285">
              <a:extLst>
                <a:ext uri="{FF2B5EF4-FFF2-40B4-BE49-F238E27FC236}">
                  <a16:creationId xmlns:a16="http://schemas.microsoft.com/office/drawing/2014/main" xmlns="" id="{013573DF-7E7D-4AB2-9322-3E4D2723AC64}"/>
                </a:ext>
              </a:extLst>
            </p:cNvPr>
            <p:cNvSpPr/>
            <p:nvPr/>
          </p:nvSpPr>
          <p:spPr>
            <a:xfrm>
              <a:off x="287860" y="208651"/>
              <a:ext cx="71806" cy="10919"/>
            </a:xfrm>
            <a:custGeom>
              <a:avLst/>
              <a:gdLst>
                <a:gd name="connsiteX0" fmla="*/ 0 w 16993"/>
                <a:gd name="connsiteY0" fmla="*/ 0 h 2584"/>
                <a:gd name="connsiteX1" fmla="*/ 16994 w 16993"/>
                <a:gd name="connsiteY1" fmla="*/ 2581 h 2584"/>
                <a:gd name="connsiteX2" fmla="*/ 9895 w 16993"/>
                <a:gd name="connsiteY2" fmla="*/ 1291 h 2584"/>
                <a:gd name="connsiteX3" fmla="*/ 0 w 16993"/>
                <a:gd name="connsiteY3" fmla="*/ 0 h 2584"/>
                <a:gd name="connsiteX4" fmla="*/ 0 w 16993"/>
                <a:gd name="connsiteY4" fmla="*/ 0 h 2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2584">
                  <a:moveTo>
                    <a:pt x="0" y="0"/>
                  </a:moveTo>
                  <a:cubicBezTo>
                    <a:pt x="108" y="0"/>
                    <a:pt x="16133" y="2689"/>
                    <a:pt x="16994" y="2581"/>
                  </a:cubicBezTo>
                  <a:cubicBezTo>
                    <a:pt x="16133" y="2366"/>
                    <a:pt x="13229" y="1828"/>
                    <a:pt x="9895" y="1291"/>
                  </a:cubicBezTo>
                  <a:cubicBezTo>
                    <a:pt x="5701" y="645"/>
                    <a:pt x="968" y="0"/>
                    <a:pt x="0" y="0"/>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368" name="任意多边形: 形状 286">
              <a:extLst>
                <a:ext uri="{FF2B5EF4-FFF2-40B4-BE49-F238E27FC236}">
                  <a16:creationId xmlns:a16="http://schemas.microsoft.com/office/drawing/2014/main" xmlns="" id="{384A4D63-C4A7-41F3-BDB8-032BA0A16E4C}"/>
                </a:ext>
              </a:extLst>
            </p:cNvPr>
            <p:cNvSpPr/>
            <p:nvPr/>
          </p:nvSpPr>
          <p:spPr>
            <a:xfrm>
              <a:off x="299223" y="206834"/>
              <a:ext cx="78169" cy="10010"/>
            </a:xfrm>
            <a:custGeom>
              <a:avLst/>
              <a:gdLst>
                <a:gd name="connsiteX0" fmla="*/ 18500 w 18499"/>
                <a:gd name="connsiteY0" fmla="*/ 2366 h 2369"/>
                <a:gd name="connsiteX1" fmla="*/ 10648 w 18499"/>
                <a:gd name="connsiteY1" fmla="*/ 1183 h 2369"/>
                <a:gd name="connsiteX2" fmla="*/ 0 w 18499"/>
                <a:gd name="connsiteY2" fmla="*/ 0 h 2369"/>
                <a:gd name="connsiteX3" fmla="*/ 18500 w 18499"/>
                <a:gd name="connsiteY3" fmla="*/ 2366 h 2369"/>
              </a:gdLst>
              <a:ahLst/>
              <a:cxnLst>
                <a:cxn ang="0">
                  <a:pos x="connsiteX0" y="connsiteY0"/>
                </a:cxn>
                <a:cxn ang="0">
                  <a:pos x="connsiteX1" y="connsiteY1"/>
                </a:cxn>
                <a:cxn ang="0">
                  <a:pos x="connsiteX2" y="connsiteY2"/>
                </a:cxn>
                <a:cxn ang="0">
                  <a:pos x="connsiteX3" y="connsiteY3"/>
                </a:cxn>
              </a:cxnLst>
              <a:rect l="l" t="t" r="r" b="b"/>
              <a:pathLst>
                <a:path w="18499" h="2369">
                  <a:moveTo>
                    <a:pt x="18500" y="2366"/>
                  </a:moveTo>
                  <a:cubicBezTo>
                    <a:pt x="17962" y="2151"/>
                    <a:pt x="14520" y="1613"/>
                    <a:pt x="10648" y="1183"/>
                  </a:cubicBezTo>
                  <a:cubicBezTo>
                    <a:pt x="6131" y="538"/>
                    <a:pt x="1076" y="0"/>
                    <a:pt x="0" y="0"/>
                  </a:cubicBezTo>
                  <a:cubicBezTo>
                    <a:pt x="108" y="0"/>
                    <a:pt x="17962" y="2474"/>
                    <a:pt x="18500"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9" name="任意多边形: 形状 287">
              <a:extLst>
                <a:ext uri="{FF2B5EF4-FFF2-40B4-BE49-F238E27FC236}">
                  <a16:creationId xmlns:a16="http://schemas.microsoft.com/office/drawing/2014/main" xmlns="" id="{9A217478-2662-4039-BD0A-281911AEF564}"/>
                </a:ext>
              </a:extLst>
            </p:cNvPr>
            <p:cNvSpPr/>
            <p:nvPr/>
          </p:nvSpPr>
          <p:spPr>
            <a:xfrm>
              <a:off x="309677" y="205013"/>
              <a:ext cx="82716" cy="9089"/>
            </a:xfrm>
            <a:custGeom>
              <a:avLst/>
              <a:gdLst>
                <a:gd name="connsiteX0" fmla="*/ 19575 w 19575"/>
                <a:gd name="connsiteY0" fmla="*/ 2151 h 2151"/>
                <a:gd name="connsiteX1" fmla="*/ 11186 w 19575"/>
                <a:gd name="connsiteY1" fmla="*/ 1076 h 2151"/>
                <a:gd name="connsiteX2" fmla="*/ 0 w 19575"/>
                <a:gd name="connsiteY2" fmla="*/ 0 h 2151"/>
                <a:gd name="connsiteX3" fmla="*/ 19575 w 19575"/>
                <a:gd name="connsiteY3" fmla="*/ 2151 h 2151"/>
              </a:gdLst>
              <a:ahLst/>
              <a:cxnLst>
                <a:cxn ang="0">
                  <a:pos x="connsiteX0" y="connsiteY0"/>
                </a:cxn>
                <a:cxn ang="0">
                  <a:pos x="connsiteX1" y="connsiteY1"/>
                </a:cxn>
                <a:cxn ang="0">
                  <a:pos x="connsiteX2" y="connsiteY2"/>
                </a:cxn>
                <a:cxn ang="0">
                  <a:pos x="connsiteX3" y="connsiteY3"/>
                </a:cxn>
              </a:cxnLst>
              <a:rect l="l" t="t" r="r" b="b"/>
              <a:pathLst>
                <a:path w="19575" h="2151">
                  <a:moveTo>
                    <a:pt x="19575" y="2151"/>
                  </a:moveTo>
                  <a:cubicBezTo>
                    <a:pt x="18930" y="1936"/>
                    <a:pt x="15165" y="1506"/>
                    <a:pt x="11186" y="1076"/>
                  </a:cubicBezTo>
                  <a:cubicBezTo>
                    <a:pt x="6023" y="538"/>
                    <a:pt x="968" y="0"/>
                    <a:pt x="0" y="0"/>
                  </a:cubicBezTo>
                  <a:cubicBezTo>
                    <a:pt x="108" y="0"/>
                    <a:pt x="18500" y="2151"/>
                    <a:pt x="19575" y="215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6" name="任意多边形: 形状 288">
              <a:extLst>
                <a:ext uri="{FF2B5EF4-FFF2-40B4-BE49-F238E27FC236}">
                  <a16:creationId xmlns:a16="http://schemas.microsoft.com/office/drawing/2014/main" xmlns="" id="{4DCCFE6E-2F72-4FCE-ACD0-055B384A7F62}"/>
                </a:ext>
              </a:extLst>
            </p:cNvPr>
            <p:cNvSpPr/>
            <p:nvPr/>
          </p:nvSpPr>
          <p:spPr>
            <a:xfrm>
              <a:off x="318310" y="202744"/>
              <a:ext cx="86350" cy="8198"/>
            </a:xfrm>
            <a:custGeom>
              <a:avLst/>
              <a:gdLst>
                <a:gd name="connsiteX0" fmla="*/ 20436 w 20435"/>
                <a:gd name="connsiteY0" fmla="*/ 1936 h 1940"/>
                <a:gd name="connsiteX1" fmla="*/ 11616 w 20435"/>
                <a:gd name="connsiteY1" fmla="*/ 968 h 1940"/>
                <a:gd name="connsiteX2" fmla="*/ 11616 w 20435"/>
                <a:gd name="connsiteY2" fmla="*/ 968 h 1940"/>
                <a:gd name="connsiteX3" fmla="*/ 0 w 20435"/>
                <a:gd name="connsiteY3" fmla="*/ 0 h 1940"/>
                <a:gd name="connsiteX4" fmla="*/ 20436 w 20435"/>
                <a:gd name="connsiteY4" fmla="*/ 1936 h 1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1940">
                  <a:moveTo>
                    <a:pt x="20436" y="1936"/>
                  </a:moveTo>
                  <a:cubicBezTo>
                    <a:pt x="19790" y="1828"/>
                    <a:pt x="16241" y="1398"/>
                    <a:pt x="11616" y="968"/>
                  </a:cubicBezTo>
                  <a:lnTo>
                    <a:pt x="11616" y="968"/>
                  </a:lnTo>
                  <a:cubicBezTo>
                    <a:pt x="6346" y="430"/>
                    <a:pt x="968" y="0"/>
                    <a:pt x="0" y="0"/>
                  </a:cubicBezTo>
                  <a:cubicBezTo>
                    <a:pt x="0" y="0"/>
                    <a:pt x="19575" y="2044"/>
                    <a:pt x="20436"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7" name="任意多边形: 形状 289">
              <a:extLst>
                <a:ext uri="{FF2B5EF4-FFF2-40B4-BE49-F238E27FC236}">
                  <a16:creationId xmlns:a16="http://schemas.microsoft.com/office/drawing/2014/main" xmlns="" id="{29A6C56B-F415-4530-873F-6556BD05F074}"/>
                </a:ext>
              </a:extLst>
            </p:cNvPr>
            <p:cNvSpPr/>
            <p:nvPr/>
          </p:nvSpPr>
          <p:spPr>
            <a:xfrm>
              <a:off x="324217" y="200470"/>
              <a:ext cx="89532" cy="7724"/>
            </a:xfrm>
            <a:custGeom>
              <a:avLst/>
              <a:gdLst>
                <a:gd name="connsiteX0" fmla="*/ 21188 w 21188"/>
                <a:gd name="connsiteY0" fmla="*/ 1828 h 1828"/>
                <a:gd name="connsiteX1" fmla="*/ 11939 w 21188"/>
                <a:gd name="connsiteY1" fmla="*/ 860 h 1828"/>
                <a:gd name="connsiteX2" fmla="*/ 0 w 21188"/>
                <a:gd name="connsiteY2" fmla="*/ 0 h 1828"/>
                <a:gd name="connsiteX3" fmla="*/ 21188 w 21188"/>
                <a:gd name="connsiteY3" fmla="*/ 1828 h 1828"/>
              </a:gdLst>
              <a:ahLst/>
              <a:cxnLst>
                <a:cxn ang="0">
                  <a:pos x="connsiteX0" y="connsiteY0"/>
                </a:cxn>
                <a:cxn ang="0">
                  <a:pos x="connsiteX1" y="connsiteY1"/>
                </a:cxn>
                <a:cxn ang="0">
                  <a:pos x="connsiteX2" y="connsiteY2"/>
                </a:cxn>
                <a:cxn ang="0">
                  <a:pos x="connsiteX3" y="connsiteY3"/>
                </a:cxn>
              </a:cxnLst>
              <a:rect l="l" t="t" r="r" b="b"/>
              <a:pathLst>
                <a:path w="21188" h="1828">
                  <a:moveTo>
                    <a:pt x="21188" y="1828"/>
                  </a:moveTo>
                  <a:cubicBezTo>
                    <a:pt x="20436" y="1721"/>
                    <a:pt x="16671" y="1291"/>
                    <a:pt x="11939" y="860"/>
                  </a:cubicBezTo>
                  <a:cubicBezTo>
                    <a:pt x="6453" y="430"/>
                    <a:pt x="968" y="0"/>
                    <a:pt x="0" y="0"/>
                  </a:cubicBezTo>
                  <a:cubicBezTo>
                    <a:pt x="108" y="108"/>
                    <a:pt x="20543" y="1828"/>
                    <a:pt x="21188"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8" name="任意多边形: 形状 290">
              <a:extLst>
                <a:ext uri="{FF2B5EF4-FFF2-40B4-BE49-F238E27FC236}">
                  <a16:creationId xmlns:a16="http://schemas.microsoft.com/office/drawing/2014/main" xmlns="" id="{6309CD19-DA0D-4258-B0B3-94A78016626E}"/>
                </a:ext>
              </a:extLst>
            </p:cNvPr>
            <p:cNvSpPr/>
            <p:nvPr/>
          </p:nvSpPr>
          <p:spPr>
            <a:xfrm>
              <a:off x="328307" y="198653"/>
              <a:ext cx="91805" cy="6385"/>
            </a:xfrm>
            <a:custGeom>
              <a:avLst/>
              <a:gdLst>
                <a:gd name="connsiteX0" fmla="*/ 21726 w 21726"/>
                <a:gd name="connsiteY0" fmla="*/ 1506 h 1511"/>
                <a:gd name="connsiteX1" fmla="*/ 12154 w 21726"/>
                <a:gd name="connsiteY1" fmla="*/ 645 h 1511"/>
                <a:gd name="connsiteX2" fmla="*/ 0 w 21726"/>
                <a:gd name="connsiteY2" fmla="*/ 0 h 1511"/>
                <a:gd name="connsiteX3" fmla="*/ 21726 w 21726"/>
                <a:gd name="connsiteY3" fmla="*/ 1506 h 1511"/>
              </a:gdLst>
              <a:ahLst/>
              <a:cxnLst>
                <a:cxn ang="0">
                  <a:pos x="connsiteX0" y="connsiteY0"/>
                </a:cxn>
                <a:cxn ang="0">
                  <a:pos x="connsiteX1" y="connsiteY1"/>
                </a:cxn>
                <a:cxn ang="0">
                  <a:pos x="connsiteX2" y="connsiteY2"/>
                </a:cxn>
                <a:cxn ang="0">
                  <a:pos x="connsiteX3" y="connsiteY3"/>
                </a:cxn>
              </a:cxnLst>
              <a:rect l="l" t="t" r="r" b="b"/>
              <a:pathLst>
                <a:path w="21726" h="1511">
                  <a:moveTo>
                    <a:pt x="21726" y="1506"/>
                  </a:moveTo>
                  <a:cubicBezTo>
                    <a:pt x="20866" y="1398"/>
                    <a:pt x="16994" y="1076"/>
                    <a:pt x="12154" y="645"/>
                  </a:cubicBezTo>
                  <a:cubicBezTo>
                    <a:pt x="6561" y="215"/>
                    <a:pt x="968" y="0"/>
                    <a:pt x="0" y="0"/>
                  </a:cubicBezTo>
                  <a:cubicBezTo>
                    <a:pt x="215" y="108"/>
                    <a:pt x="21188" y="1613"/>
                    <a:pt x="21726" y="15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9" name="任意多边形: 形状 291">
              <a:extLst>
                <a:ext uri="{FF2B5EF4-FFF2-40B4-BE49-F238E27FC236}">
                  <a16:creationId xmlns:a16="http://schemas.microsoft.com/office/drawing/2014/main" xmlns="" id="{23757502-847E-4512-BA2A-EB955732F17A}"/>
                </a:ext>
              </a:extLst>
            </p:cNvPr>
            <p:cNvSpPr/>
            <p:nvPr/>
          </p:nvSpPr>
          <p:spPr>
            <a:xfrm>
              <a:off x="331037" y="196832"/>
              <a:ext cx="92714" cy="5451"/>
            </a:xfrm>
            <a:custGeom>
              <a:avLst/>
              <a:gdLst>
                <a:gd name="connsiteX0" fmla="*/ 12261 w 21941"/>
                <a:gd name="connsiteY0" fmla="*/ 538 h 1290"/>
                <a:gd name="connsiteX1" fmla="*/ 0 w 21941"/>
                <a:gd name="connsiteY1" fmla="*/ 0 h 1290"/>
                <a:gd name="connsiteX2" fmla="*/ 21941 w 21941"/>
                <a:gd name="connsiteY2" fmla="*/ 1291 h 1290"/>
                <a:gd name="connsiteX3" fmla="*/ 12261 w 21941"/>
                <a:gd name="connsiteY3" fmla="*/ 538 h 1290"/>
              </a:gdLst>
              <a:ahLst/>
              <a:cxnLst>
                <a:cxn ang="0">
                  <a:pos x="connsiteX0" y="connsiteY0"/>
                </a:cxn>
                <a:cxn ang="0">
                  <a:pos x="connsiteX1" y="connsiteY1"/>
                </a:cxn>
                <a:cxn ang="0">
                  <a:pos x="connsiteX2" y="connsiteY2"/>
                </a:cxn>
                <a:cxn ang="0">
                  <a:pos x="connsiteX3" y="connsiteY3"/>
                </a:cxn>
              </a:cxnLst>
              <a:rect l="l" t="t" r="r" b="b"/>
              <a:pathLst>
                <a:path w="21941" h="1290">
                  <a:moveTo>
                    <a:pt x="12261" y="538"/>
                  </a:moveTo>
                  <a:cubicBezTo>
                    <a:pt x="6238" y="215"/>
                    <a:pt x="860" y="0"/>
                    <a:pt x="0" y="0"/>
                  </a:cubicBezTo>
                  <a:cubicBezTo>
                    <a:pt x="108" y="0"/>
                    <a:pt x="21404" y="1291"/>
                    <a:pt x="21941" y="1291"/>
                  </a:cubicBezTo>
                  <a:cubicBezTo>
                    <a:pt x="21081" y="1183"/>
                    <a:pt x="17101" y="860"/>
                    <a:pt x="12261"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0" name="任意多边形: 形状 297">
              <a:extLst>
                <a:ext uri="{FF2B5EF4-FFF2-40B4-BE49-F238E27FC236}">
                  <a16:creationId xmlns:a16="http://schemas.microsoft.com/office/drawing/2014/main" xmlns="" id="{C6BCF827-2132-45CF-A797-0ECC4D94C90A}"/>
                </a:ext>
              </a:extLst>
            </p:cNvPr>
            <p:cNvSpPr/>
            <p:nvPr/>
          </p:nvSpPr>
          <p:spPr>
            <a:xfrm>
              <a:off x="331489" y="195015"/>
              <a:ext cx="92714" cy="4543"/>
            </a:xfrm>
            <a:custGeom>
              <a:avLst/>
              <a:gdLst>
                <a:gd name="connsiteX0" fmla="*/ 0 w 21941"/>
                <a:gd name="connsiteY0" fmla="*/ 0 h 1075"/>
                <a:gd name="connsiteX1" fmla="*/ 21941 w 21941"/>
                <a:gd name="connsiteY1" fmla="*/ 1076 h 1075"/>
                <a:gd name="connsiteX2" fmla="*/ 12154 w 21941"/>
                <a:gd name="connsiteY2" fmla="*/ 430 h 1075"/>
                <a:gd name="connsiteX3" fmla="*/ 0 w 21941"/>
                <a:gd name="connsiteY3" fmla="*/ 0 h 1075"/>
              </a:gdLst>
              <a:ahLst/>
              <a:cxnLst>
                <a:cxn ang="0">
                  <a:pos x="connsiteX0" y="connsiteY0"/>
                </a:cxn>
                <a:cxn ang="0">
                  <a:pos x="connsiteX1" y="connsiteY1"/>
                </a:cxn>
                <a:cxn ang="0">
                  <a:pos x="connsiteX2" y="connsiteY2"/>
                </a:cxn>
                <a:cxn ang="0">
                  <a:pos x="connsiteX3" y="connsiteY3"/>
                </a:cxn>
              </a:cxnLst>
              <a:rect l="l" t="t" r="r" b="b"/>
              <a:pathLst>
                <a:path w="21941" h="1075">
                  <a:moveTo>
                    <a:pt x="0" y="0"/>
                  </a:moveTo>
                  <a:cubicBezTo>
                    <a:pt x="107" y="0"/>
                    <a:pt x="21511" y="1076"/>
                    <a:pt x="21941" y="1076"/>
                  </a:cubicBezTo>
                  <a:cubicBezTo>
                    <a:pt x="20973" y="968"/>
                    <a:pt x="16886" y="645"/>
                    <a:pt x="12154" y="430"/>
                  </a:cubicBezTo>
                  <a:cubicBezTo>
                    <a:pt x="6238" y="108"/>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1" name="任意多边形: 形状 322">
              <a:extLst>
                <a:ext uri="{FF2B5EF4-FFF2-40B4-BE49-F238E27FC236}">
                  <a16:creationId xmlns:a16="http://schemas.microsoft.com/office/drawing/2014/main" xmlns="" id="{5DC3C8E8-1C02-4555-98D9-D3439C3E7867}"/>
                </a:ext>
              </a:extLst>
            </p:cNvPr>
            <p:cNvSpPr/>
            <p:nvPr/>
          </p:nvSpPr>
          <p:spPr>
            <a:xfrm>
              <a:off x="330129" y="192742"/>
              <a:ext cx="92258" cy="3634"/>
            </a:xfrm>
            <a:custGeom>
              <a:avLst/>
              <a:gdLst>
                <a:gd name="connsiteX0" fmla="*/ 0 w 21833"/>
                <a:gd name="connsiteY0" fmla="*/ 0 h 860"/>
                <a:gd name="connsiteX1" fmla="*/ 21834 w 21833"/>
                <a:gd name="connsiteY1" fmla="*/ 860 h 860"/>
                <a:gd name="connsiteX2" fmla="*/ 12046 w 21833"/>
                <a:gd name="connsiteY2" fmla="*/ 323 h 860"/>
                <a:gd name="connsiteX3" fmla="*/ 0 w 21833"/>
                <a:gd name="connsiteY3" fmla="*/ 0 h 860"/>
              </a:gdLst>
              <a:ahLst/>
              <a:cxnLst>
                <a:cxn ang="0">
                  <a:pos x="connsiteX0" y="connsiteY0"/>
                </a:cxn>
                <a:cxn ang="0">
                  <a:pos x="connsiteX1" y="connsiteY1"/>
                </a:cxn>
                <a:cxn ang="0">
                  <a:pos x="connsiteX2" y="connsiteY2"/>
                </a:cxn>
                <a:cxn ang="0">
                  <a:pos x="connsiteX3" y="connsiteY3"/>
                </a:cxn>
              </a:cxnLst>
              <a:rect l="l" t="t" r="r" b="b"/>
              <a:pathLst>
                <a:path w="21833" h="860">
                  <a:moveTo>
                    <a:pt x="0" y="0"/>
                  </a:moveTo>
                  <a:cubicBezTo>
                    <a:pt x="108" y="0"/>
                    <a:pt x="21404" y="860"/>
                    <a:pt x="21834" y="860"/>
                  </a:cubicBezTo>
                  <a:cubicBezTo>
                    <a:pt x="20758" y="753"/>
                    <a:pt x="16671" y="538"/>
                    <a:pt x="12046" y="323"/>
                  </a:cubicBezTo>
                  <a:cubicBezTo>
                    <a:pt x="6023" y="108"/>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2" name="任意多边形: 形状 323">
              <a:extLst>
                <a:ext uri="{FF2B5EF4-FFF2-40B4-BE49-F238E27FC236}">
                  <a16:creationId xmlns:a16="http://schemas.microsoft.com/office/drawing/2014/main" xmlns="" id="{52FC8BDD-65EC-484E-9114-39CFE49A0EFB}"/>
                </a:ext>
              </a:extLst>
            </p:cNvPr>
            <p:cNvSpPr/>
            <p:nvPr/>
          </p:nvSpPr>
          <p:spPr>
            <a:xfrm>
              <a:off x="326038" y="190925"/>
              <a:ext cx="89984" cy="2726"/>
            </a:xfrm>
            <a:custGeom>
              <a:avLst/>
              <a:gdLst>
                <a:gd name="connsiteX0" fmla="*/ 0 w 21295"/>
                <a:gd name="connsiteY0" fmla="*/ 0 h 645"/>
                <a:gd name="connsiteX1" fmla="*/ 21296 w 21295"/>
                <a:gd name="connsiteY1" fmla="*/ 645 h 645"/>
                <a:gd name="connsiteX2" fmla="*/ 11616 w 21295"/>
                <a:gd name="connsiteY2" fmla="*/ 215 h 645"/>
                <a:gd name="connsiteX3" fmla="*/ 0 w 21295"/>
                <a:gd name="connsiteY3" fmla="*/ 0 h 645"/>
              </a:gdLst>
              <a:ahLst/>
              <a:cxnLst>
                <a:cxn ang="0">
                  <a:pos x="connsiteX0" y="connsiteY0"/>
                </a:cxn>
                <a:cxn ang="0">
                  <a:pos x="connsiteX1" y="connsiteY1"/>
                </a:cxn>
                <a:cxn ang="0">
                  <a:pos x="connsiteX2" y="connsiteY2"/>
                </a:cxn>
                <a:cxn ang="0">
                  <a:pos x="connsiteX3" y="connsiteY3"/>
                </a:cxn>
              </a:cxnLst>
              <a:rect l="l" t="t" r="r" b="b"/>
              <a:pathLst>
                <a:path w="21295" h="645">
                  <a:moveTo>
                    <a:pt x="0" y="0"/>
                  </a:moveTo>
                  <a:cubicBezTo>
                    <a:pt x="108" y="0"/>
                    <a:pt x="20651" y="645"/>
                    <a:pt x="21296" y="645"/>
                  </a:cubicBezTo>
                  <a:cubicBezTo>
                    <a:pt x="20113" y="538"/>
                    <a:pt x="16241" y="323"/>
                    <a:pt x="11616" y="215"/>
                  </a:cubicBezTo>
                  <a:cubicBezTo>
                    <a:pt x="5700" y="108"/>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3" name="任意多边形: 形状 349">
              <a:extLst>
                <a:ext uri="{FF2B5EF4-FFF2-40B4-BE49-F238E27FC236}">
                  <a16:creationId xmlns:a16="http://schemas.microsoft.com/office/drawing/2014/main" xmlns="" id="{FE1B1B00-76DB-48B6-AC3A-8B233FF19760}"/>
                </a:ext>
              </a:extLst>
            </p:cNvPr>
            <p:cNvSpPr/>
            <p:nvPr/>
          </p:nvSpPr>
          <p:spPr>
            <a:xfrm>
              <a:off x="320127" y="189108"/>
              <a:ext cx="87259" cy="1817"/>
            </a:xfrm>
            <a:custGeom>
              <a:avLst/>
              <a:gdLst>
                <a:gd name="connsiteX0" fmla="*/ 0 w 20650"/>
                <a:gd name="connsiteY0" fmla="*/ 0 h 430"/>
                <a:gd name="connsiteX1" fmla="*/ 20651 w 20650"/>
                <a:gd name="connsiteY1" fmla="*/ 430 h 430"/>
                <a:gd name="connsiteX2" fmla="*/ 11186 w 20650"/>
                <a:gd name="connsiteY2" fmla="*/ 108 h 430"/>
                <a:gd name="connsiteX3" fmla="*/ 0 w 20650"/>
                <a:gd name="connsiteY3" fmla="*/ 0 h 430"/>
              </a:gdLst>
              <a:ahLst/>
              <a:cxnLst>
                <a:cxn ang="0">
                  <a:pos x="connsiteX0" y="connsiteY0"/>
                </a:cxn>
                <a:cxn ang="0">
                  <a:pos x="connsiteX1" y="connsiteY1"/>
                </a:cxn>
                <a:cxn ang="0">
                  <a:pos x="connsiteX2" y="connsiteY2"/>
                </a:cxn>
                <a:cxn ang="0">
                  <a:pos x="connsiteX3" y="connsiteY3"/>
                </a:cxn>
              </a:cxnLst>
              <a:rect l="l" t="t" r="r" b="b"/>
              <a:pathLst>
                <a:path w="20650" h="430">
                  <a:moveTo>
                    <a:pt x="0" y="0"/>
                  </a:moveTo>
                  <a:cubicBezTo>
                    <a:pt x="107" y="0"/>
                    <a:pt x="20005" y="430"/>
                    <a:pt x="20651" y="430"/>
                  </a:cubicBezTo>
                  <a:cubicBezTo>
                    <a:pt x="19575" y="323"/>
                    <a:pt x="15165" y="215"/>
                    <a:pt x="11186" y="108"/>
                  </a:cubicBezTo>
                  <a:cubicBezTo>
                    <a:pt x="5593" y="0"/>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4" name="任意多边形: 形状 350">
              <a:extLst>
                <a:ext uri="{FF2B5EF4-FFF2-40B4-BE49-F238E27FC236}">
                  <a16:creationId xmlns:a16="http://schemas.microsoft.com/office/drawing/2014/main" xmlns="" id="{C50644B8-81E1-40F5-9AB8-678B2E3D7DB8}"/>
                </a:ext>
              </a:extLst>
            </p:cNvPr>
            <p:cNvSpPr/>
            <p:nvPr/>
          </p:nvSpPr>
          <p:spPr>
            <a:xfrm>
              <a:off x="312402" y="187405"/>
              <a:ext cx="83625" cy="1340"/>
            </a:xfrm>
            <a:custGeom>
              <a:avLst/>
              <a:gdLst>
                <a:gd name="connsiteX0" fmla="*/ 0 w 19790"/>
                <a:gd name="connsiteY0" fmla="*/ 81 h 317"/>
                <a:gd name="connsiteX1" fmla="*/ 19790 w 19790"/>
                <a:gd name="connsiteY1" fmla="*/ 296 h 317"/>
                <a:gd name="connsiteX2" fmla="*/ 10648 w 19790"/>
                <a:gd name="connsiteY2" fmla="*/ 81 h 317"/>
                <a:gd name="connsiteX3" fmla="*/ 0 w 19790"/>
                <a:gd name="connsiteY3" fmla="*/ 81 h 317"/>
              </a:gdLst>
              <a:ahLst/>
              <a:cxnLst>
                <a:cxn ang="0">
                  <a:pos x="connsiteX0" y="connsiteY0"/>
                </a:cxn>
                <a:cxn ang="0">
                  <a:pos x="connsiteX1" y="connsiteY1"/>
                </a:cxn>
                <a:cxn ang="0">
                  <a:pos x="connsiteX2" y="connsiteY2"/>
                </a:cxn>
                <a:cxn ang="0">
                  <a:pos x="connsiteX3" y="connsiteY3"/>
                </a:cxn>
              </a:cxnLst>
              <a:rect l="l" t="t" r="r" b="b"/>
              <a:pathLst>
                <a:path w="19790" h="317">
                  <a:moveTo>
                    <a:pt x="0" y="81"/>
                  </a:moveTo>
                  <a:cubicBezTo>
                    <a:pt x="108" y="81"/>
                    <a:pt x="19252" y="403"/>
                    <a:pt x="19790" y="296"/>
                  </a:cubicBezTo>
                  <a:cubicBezTo>
                    <a:pt x="18715" y="188"/>
                    <a:pt x="14735" y="81"/>
                    <a:pt x="10648" y="81"/>
                  </a:cubicBezTo>
                  <a:cubicBezTo>
                    <a:pt x="5378" y="-27"/>
                    <a:pt x="53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5" name="任意多边形: 形状 351">
              <a:extLst>
                <a:ext uri="{FF2B5EF4-FFF2-40B4-BE49-F238E27FC236}">
                  <a16:creationId xmlns:a16="http://schemas.microsoft.com/office/drawing/2014/main" xmlns="" id="{5FCFA3B9-05A5-48D4-85CE-C1E60947C02E}"/>
                </a:ext>
              </a:extLst>
            </p:cNvPr>
            <p:cNvSpPr/>
            <p:nvPr/>
          </p:nvSpPr>
          <p:spPr>
            <a:xfrm>
              <a:off x="301948" y="185474"/>
              <a:ext cx="79078" cy="909"/>
            </a:xfrm>
            <a:custGeom>
              <a:avLst/>
              <a:gdLst>
                <a:gd name="connsiteX0" fmla="*/ 18715 w 18714"/>
                <a:gd name="connsiteY0" fmla="*/ 215 h 215"/>
                <a:gd name="connsiteX1" fmla="*/ 9895 w 18714"/>
                <a:gd name="connsiteY1" fmla="*/ 0 h 215"/>
                <a:gd name="connsiteX2" fmla="*/ 0 w 18714"/>
                <a:gd name="connsiteY2" fmla="*/ 108 h 215"/>
                <a:gd name="connsiteX3" fmla="*/ 18715 w 18714"/>
                <a:gd name="connsiteY3" fmla="*/ 215 h 215"/>
              </a:gdLst>
              <a:ahLst/>
              <a:cxnLst>
                <a:cxn ang="0">
                  <a:pos x="connsiteX0" y="connsiteY0"/>
                </a:cxn>
                <a:cxn ang="0">
                  <a:pos x="connsiteX1" y="connsiteY1"/>
                </a:cxn>
                <a:cxn ang="0">
                  <a:pos x="connsiteX2" y="connsiteY2"/>
                </a:cxn>
                <a:cxn ang="0">
                  <a:pos x="connsiteX3" y="connsiteY3"/>
                </a:cxn>
              </a:cxnLst>
              <a:rect l="l" t="t" r="r" b="b"/>
              <a:pathLst>
                <a:path w="18714" h="215">
                  <a:moveTo>
                    <a:pt x="18715" y="215"/>
                  </a:moveTo>
                  <a:cubicBezTo>
                    <a:pt x="18177" y="215"/>
                    <a:pt x="14305" y="108"/>
                    <a:pt x="9895" y="0"/>
                  </a:cubicBezTo>
                  <a:cubicBezTo>
                    <a:pt x="4732" y="0"/>
                    <a:pt x="430" y="108"/>
                    <a:pt x="0" y="108"/>
                  </a:cubicBezTo>
                  <a:cubicBezTo>
                    <a:pt x="107" y="108"/>
                    <a:pt x="18177" y="215"/>
                    <a:pt x="18715"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6" name="任意多边形: 形状 352">
              <a:extLst>
                <a:ext uri="{FF2B5EF4-FFF2-40B4-BE49-F238E27FC236}">
                  <a16:creationId xmlns:a16="http://schemas.microsoft.com/office/drawing/2014/main" xmlns="" id="{9BFC4ED8-58BB-4A5E-99A9-19FD0F399BDC}"/>
                </a:ext>
              </a:extLst>
            </p:cNvPr>
            <p:cNvSpPr/>
            <p:nvPr/>
          </p:nvSpPr>
          <p:spPr>
            <a:xfrm>
              <a:off x="289677" y="183653"/>
              <a:ext cx="73171" cy="909"/>
            </a:xfrm>
            <a:custGeom>
              <a:avLst/>
              <a:gdLst>
                <a:gd name="connsiteX0" fmla="*/ 0 w 17316"/>
                <a:gd name="connsiteY0" fmla="*/ 215 h 215"/>
                <a:gd name="connsiteX1" fmla="*/ 17316 w 17316"/>
                <a:gd name="connsiteY1" fmla="*/ 108 h 215"/>
                <a:gd name="connsiteX2" fmla="*/ 9035 w 17316"/>
                <a:gd name="connsiteY2" fmla="*/ 0 h 215"/>
                <a:gd name="connsiteX3" fmla="*/ 0 w 17316"/>
                <a:gd name="connsiteY3" fmla="*/ 215 h 215"/>
              </a:gdLst>
              <a:ahLst/>
              <a:cxnLst>
                <a:cxn ang="0">
                  <a:pos x="connsiteX0" y="connsiteY0"/>
                </a:cxn>
                <a:cxn ang="0">
                  <a:pos x="connsiteX1" y="connsiteY1"/>
                </a:cxn>
                <a:cxn ang="0">
                  <a:pos x="connsiteX2" y="connsiteY2"/>
                </a:cxn>
                <a:cxn ang="0">
                  <a:pos x="connsiteX3" y="connsiteY3"/>
                </a:cxn>
              </a:cxnLst>
              <a:rect l="l" t="t" r="r" b="b"/>
              <a:pathLst>
                <a:path w="17316" h="215">
                  <a:moveTo>
                    <a:pt x="0" y="215"/>
                  </a:moveTo>
                  <a:cubicBezTo>
                    <a:pt x="108" y="215"/>
                    <a:pt x="16886" y="108"/>
                    <a:pt x="17316" y="108"/>
                  </a:cubicBezTo>
                  <a:cubicBezTo>
                    <a:pt x="16671" y="108"/>
                    <a:pt x="13014" y="0"/>
                    <a:pt x="9035" y="0"/>
                  </a:cubicBezTo>
                  <a:cubicBezTo>
                    <a:pt x="4517" y="0"/>
                    <a:pt x="430" y="108"/>
                    <a:pt x="0"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7" name="任意多边形: 形状 353">
              <a:extLst>
                <a:ext uri="{FF2B5EF4-FFF2-40B4-BE49-F238E27FC236}">
                  <a16:creationId xmlns:a16="http://schemas.microsoft.com/office/drawing/2014/main" xmlns="" id="{4A8D2C7A-0029-4C66-AFC8-3D40C5B60F78}"/>
                </a:ext>
              </a:extLst>
            </p:cNvPr>
            <p:cNvSpPr/>
            <p:nvPr/>
          </p:nvSpPr>
          <p:spPr>
            <a:xfrm>
              <a:off x="276497" y="182089"/>
              <a:ext cx="66807" cy="1107"/>
            </a:xfrm>
            <a:custGeom>
              <a:avLst/>
              <a:gdLst>
                <a:gd name="connsiteX0" fmla="*/ 0 w 15810"/>
                <a:gd name="connsiteY0" fmla="*/ 263 h 262"/>
                <a:gd name="connsiteX1" fmla="*/ 15811 w 15810"/>
                <a:gd name="connsiteY1" fmla="*/ 48 h 262"/>
                <a:gd name="connsiteX2" fmla="*/ 8174 w 15810"/>
                <a:gd name="connsiteY2" fmla="*/ 48 h 262"/>
                <a:gd name="connsiteX3" fmla="*/ 0 w 15810"/>
                <a:gd name="connsiteY3" fmla="*/ 263 h 262"/>
              </a:gdLst>
              <a:ahLst/>
              <a:cxnLst>
                <a:cxn ang="0">
                  <a:pos x="connsiteX0" y="connsiteY0"/>
                </a:cxn>
                <a:cxn ang="0">
                  <a:pos x="connsiteX1" y="connsiteY1"/>
                </a:cxn>
                <a:cxn ang="0">
                  <a:pos x="connsiteX2" y="connsiteY2"/>
                </a:cxn>
                <a:cxn ang="0">
                  <a:pos x="connsiteX3" y="connsiteY3"/>
                </a:cxn>
              </a:cxnLst>
              <a:rect l="l" t="t" r="r" b="b"/>
              <a:pathLst>
                <a:path w="15810" h="262">
                  <a:moveTo>
                    <a:pt x="0" y="263"/>
                  </a:moveTo>
                  <a:cubicBezTo>
                    <a:pt x="108" y="263"/>
                    <a:pt x="15380" y="48"/>
                    <a:pt x="15811" y="48"/>
                  </a:cubicBezTo>
                  <a:cubicBezTo>
                    <a:pt x="15273" y="48"/>
                    <a:pt x="12261" y="-60"/>
                    <a:pt x="8174" y="48"/>
                  </a:cubicBezTo>
                  <a:cubicBezTo>
                    <a:pt x="4302" y="48"/>
                    <a:pt x="645" y="263"/>
                    <a:pt x="0" y="2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8" name="任意多边形: 形状 354">
              <a:extLst>
                <a:ext uri="{FF2B5EF4-FFF2-40B4-BE49-F238E27FC236}">
                  <a16:creationId xmlns:a16="http://schemas.microsoft.com/office/drawing/2014/main" xmlns="" id="{D36EDC7D-3A54-4BE7-97D6-9D0671F67C58}"/>
                </a:ext>
              </a:extLst>
            </p:cNvPr>
            <p:cNvSpPr/>
            <p:nvPr/>
          </p:nvSpPr>
          <p:spPr>
            <a:xfrm>
              <a:off x="261501" y="180927"/>
              <a:ext cx="59535" cy="1361"/>
            </a:xfrm>
            <a:custGeom>
              <a:avLst/>
              <a:gdLst>
                <a:gd name="connsiteX0" fmla="*/ 0 w 14089"/>
                <a:gd name="connsiteY0" fmla="*/ 323 h 322"/>
                <a:gd name="connsiteX1" fmla="*/ 14090 w 14089"/>
                <a:gd name="connsiteY1" fmla="*/ 0 h 322"/>
                <a:gd name="connsiteX2" fmla="*/ 7206 w 14089"/>
                <a:gd name="connsiteY2" fmla="*/ 0 h 322"/>
                <a:gd name="connsiteX3" fmla="*/ 0 w 14089"/>
                <a:gd name="connsiteY3" fmla="*/ 323 h 322"/>
              </a:gdLst>
              <a:ahLst/>
              <a:cxnLst>
                <a:cxn ang="0">
                  <a:pos x="connsiteX0" y="connsiteY0"/>
                </a:cxn>
                <a:cxn ang="0">
                  <a:pos x="connsiteX1" y="connsiteY1"/>
                </a:cxn>
                <a:cxn ang="0">
                  <a:pos x="connsiteX2" y="connsiteY2"/>
                </a:cxn>
                <a:cxn ang="0">
                  <a:pos x="connsiteX3" y="connsiteY3"/>
                </a:cxn>
              </a:cxnLst>
              <a:rect l="l" t="t" r="r" b="b"/>
              <a:pathLst>
                <a:path w="14089" h="322">
                  <a:moveTo>
                    <a:pt x="0" y="323"/>
                  </a:moveTo>
                  <a:cubicBezTo>
                    <a:pt x="107" y="323"/>
                    <a:pt x="13875" y="0"/>
                    <a:pt x="14090" y="0"/>
                  </a:cubicBezTo>
                  <a:cubicBezTo>
                    <a:pt x="13552" y="0"/>
                    <a:pt x="10756" y="0"/>
                    <a:pt x="7206" y="0"/>
                  </a:cubicBezTo>
                  <a:cubicBezTo>
                    <a:pt x="3980" y="108"/>
                    <a:pt x="538" y="215"/>
                    <a:pt x="0"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9" name="任意多边形: 形状 355">
              <a:extLst>
                <a:ext uri="{FF2B5EF4-FFF2-40B4-BE49-F238E27FC236}">
                  <a16:creationId xmlns:a16="http://schemas.microsoft.com/office/drawing/2014/main" xmlns="" id="{185F2426-3789-426F-9D56-9EFD76FC6D82}"/>
                </a:ext>
              </a:extLst>
            </p:cNvPr>
            <p:cNvSpPr/>
            <p:nvPr/>
          </p:nvSpPr>
          <p:spPr>
            <a:xfrm>
              <a:off x="245139" y="179562"/>
              <a:ext cx="51810" cy="1817"/>
            </a:xfrm>
            <a:custGeom>
              <a:avLst/>
              <a:gdLst>
                <a:gd name="connsiteX0" fmla="*/ 0 w 12261"/>
                <a:gd name="connsiteY0" fmla="*/ 430 h 430"/>
                <a:gd name="connsiteX1" fmla="*/ 12261 w 12261"/>
                <a:gd name="connsiteY1" fmla="*/ 0 h 430"/>
                <a:gd name="connsiteX2" fmla="*/ 6131 w 12261"/>
                <a:gd name="connsiteY2" fmla="*/ 108 h 430"/>
                <a:gd name="connsiteX3" fmla="*/ 0 w 12261"/>
                <a:gd name="connsiteY3" fmla="*/ 430 h 430"/>
              </a:gdLst>
              <a:ahLst/>
              <a:cxnLst>
                <a:cxn ang="0">
                  <a:pos x="connsiteX0" y="connsiteY0"/>
                </a:cxn>
                <a:cxn ang="0">
                  <a:pos x="connsiteX1" y="connsiteY1"/>
                </a:cxn>
                <a:cxn ang="0">
                  <a:pos x="connsiteX2" y="connsiteY2"/>
                </a:cxn>
                <a:cxn ang="0">
                  <a:pos x="connsiteX3" y="connsiteY3"/>
                </a:cxn>
              </a:cxnLst>
              <a:rect l="l" t="t" r="r" b="b"/>
              <a:pathLst>
                <a:path w="12261" h="430">
                  <a:moveTo>
                    <a:pt x="0" y="430"/>
                  </a:moveTo>
                  <a:cubicBezTo>
                    <a:pt x="107" y="430"/>
                    <a:pt x="12154" y="0"/>
                    <a:pt x="12261" y="0"/>
                  </a:cubicBezTo>
                  <a:cubicBezTo>
                    <a:pt x="11831" y="0"/>
                    <a:pt x="9357" y="0"/>
                    <a:pt x="6131" y="108"/>
                  </a:cubicBezTo>
                  <a:cubicBezTo>
                    <a:pt x="3334" y="215"/>
                    <a:pt x="430" y="323"/>
                    <a:pt x="0"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0" name="任意多边形: 形状 356">
              <a:extLst>
                <a:ext uri="{FF2B5EF4-FFF2-40B4-BE49-F238E27FC236}">
                  <a16:creationId xmlns:a16="http://schemas.microsoft.com/office/drawing/2014/main" xmlns="" id="{21C47DF1-5EF2-4065-B050-61E3159FE068}"/>
                </a:ext>
              </a:extLst>
            </p:cNvPr>
            <p:cNvSpPr/>
            <p:nvPr/>
          </p:nvSpPr>
          <p:spPr>
            <a:xfrm>
              <a:off x="227865" y="178654"/>
              <a:ext cx="44081" cy="2269"/>
            </a:xfrm>
            <a:custGeom>
              <a:avLst/>
              <a:gdLst>
                <a:gd name="connsiteX0" fmla="*/ 10433 w 10432"/>
                <a:gd name="connsiteY0" fmla="*/ 0 h 537"/>
                <a:gd name="connsiteX1" fmla="*/ 5055 w 10432"/>
                <a:gd name="connsiteY1" fmla="*/ 108 h 537"/>
                <a:gd name="connsiteX2" fmla="*/ 5055 w 10432"/>
                <a:gd name="connsiteY2" fmla="*/ 108 h 537"/>
                <a:gd name="connsiteX3" fmla="*/ 0 w 10432"/>
                <a:gd name="connsiteY3" fmla="*/ 538 h 537"/>
                <a:gd name="connsiteX4" fmla="*/ 10433 w 10432"/>
                <a:gd name="connsiteY4" fmla="*/ 0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2" h="537">
                  <a:moveTo>
                    <a:pt x="10433" y="0"/>
                  </a:moveTo>
                  <a:cubicBezTo>
                    <a:pt x="10110" y="0"/>
                    <a:pt x="7852" y="0"/>
                    <a:pt x="5055" y="108"/>
                  </a:cubicBezTo>
                  <a:lnTo>
                    <a:pt x="5055" y="108"/>
                  </a:lnTo>
                  <a:cubicBezTo>
                    <a:pt x="2689" y="215"/>
                    <a:pt x="215" y="430"/>
                    <a:pt x="0" y="538"/>
                  </a:cubicBezTo>
                  <a:cubicBezTo>
                    <a:pt x="108" y="430"/>
                    <a:pt x="10218" y="0"/>
                    <a:pt x="1043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6" name="任意多边形: 形状 357">
              <a:extLst>
                <a:ext uri="{FF2B5EF4-FFF2-40B4-BE49-F238E27FC236}">
                  <a16:creationId xmlns:a16="http://schemas.microsoft.com/office/drawing/2014/main" xmlns="" id="{A8082017-3417-4A9C-BE78-17CDFB65932C}"/>
                </a:ext>
              </a:extLst>
            </p:cNvPr>
            <p:cNvSpPr/>
            <p:nvPr/>
          </p:nvSpPr>
          <p:spPr>
            <a:xfrm>
              <a:off x="209686" y="177745"/>
              <a:ext cx="35449" cy="2726"/>
            </a:xfrm>
            <a:custGeom>
              <a:avLst/>
              <a:gdLst>
                <a:gd name="connsiteX0" fmla="*/ 8389 w 8389"/>
                <a:gd name="connsiteY0" fmla="*/ 0 h 645"/>
                <a:gd name="connsiteX1" fmla="*/ 3872 w 8389"/>
                <a:gd name="connsiteY1" fmla="*/ 215 h 645"/>
                <a:gd name="connsiteX2" fmla="*/ 0 w 8389"/>
                <a:gd name="connsiteY2" fmla="*/ 645 h 645"/>
                <a:gd name="connsiteX3" fmla="*/ 8389 w 8389"/>
                <a:gd name="connsiteY3" fmla="*/ 0 h 645"/>
              </a:gdLst>
              <a:ahLst/>
              <a:cxnLst>
                <a:cxn ang="0">
                  <a:pos x="connsiteX0" y="connsiteY0"/>
                </a:cxn>
                <a:cxn ang="0">
                  <a:pos x="connsiteX1" y="connsiteY1"/>
                </a:cxn>
                <a:cxn ang="0">
                  <a:pos x="connsiteX2" y="connsiteY2"/>
                </a:cxn>
                <a:cxn ang="0">
                  <a:pos x="connsiteX3" y="connsiteY3"/>
                </a:cxn>
              </a:cxnLst>
              <a:rect l="l" t="t" r="r" b="b"/>
              <a:pathLst>
                <a:path w="8389" h="645">
                  <a:moveTo>
                    <a:pt x="8389" y="0"/>
                  </a:moveTo>
                  <a:cubicBezTo>
                    <a:pt x="8067" y="0"/>
                    <a:pt x="6131" y="0"/>
                    <a:pt x="3872" y="215"/>
                  </a:cubicBezTo>
                  <a:cubicBezTo>
                    <a:pt x="2474" y="323"/>
                    <a:pt x="323" y="538"/>
                    <a:pt x="0" y="645"/>
                  </a:cubicBezTo>
                  <a:cubicBezTo>
                    <a:pt x="107" y="538"/>
                    <a:pt x="8282" y="0"/>
                    <a:pt x="83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7" name="任意多边形: 形状 358">
              <a:extLst>
                <a:ext uri="{FF2B5EF4-FFF2-40B4-BE49-F238E27FC236}">
                  <a16:creationId xmlns:a16="http://schemas.microsoft.com/office/drawing/2014/main" xmlns="" id="{AC41F86F-2419-4F22-979D-4C393B48EEA3}"/>
                </a:ext>
              </a:extLst>
            </p:cNvPr>
            <p:cNvSpPr/>
            <p:nvPr/>
          </p:nvSpPr>
          <p:spPr>
            <a:xfrm>
              <a:off x="191508" y="177293"/>
              <a:ext cx="26359" cy="2726"/>
            </a:xfrm>
            <a:custGeom>
              <a:avLst/>
              <a:gdLst>
                <a:gd name="connsiteX0" fmla="*/ 6238 w 6238"/>
                <a:gd name="connsiteY0" fmla="*/ 0 h 645"/>
                <a:gd name="connsiteX1" fmla="*/ 2689 w 6238"/>
                <a:gd name="connsiteY1" fmla="*/ 215 h 645"/>
                <a:gd name="connsiteX2" fmla="*/ 0 w 6238"/>
                <a:gd name="connsiteY2" fmla="*/ 645 h 645"/>
                <a:gd name="connsiteX3" fmla="*/ 0 w 6238"/>
                <a:gd name="connsiteY3" fmla="*/ 645 h 645"/>
                <a:gd name="connsiteX4" fmla="*/ 6238 w 6238"/>
                <a:gd name="connsiteY4" fmla="*/ 0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8" h="645">
                  <a:moveTo>
                    <a:pt x="6238" y="0"/>
                  </a:moveTo>
                  <a:cubicBezTo>
                    <a:pt x="6023" y="0"/>
                    <a:pt x="4410" y="0"/>
                    <a:pt x="2689" y="215"/>
                  </a:cubicBezTo>
                  <a:cubicBezTo>
                    <a:pt x="1506" y="323"/>
                    <a:pt x="215" y="538"/>
                    <a:pt x="0" y="645"/>
                  </a:cubicBezTo>
                  <a:cubicBezTo>
                    <a:pt x="0" y="645"/>
                    <a:pt x="0" y="645"/>
                    <a:pt x="0" y="645"/>
                  </a:cubicBezTo>
                  <a:cubicBezTo>
                    <a:pt x="0" y="645"/>
                    <a:pt x="6023" y="108"/>
                    <a:pt x="62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8" name="任意多边形: 形状 359">
              <a:extLst>
                <a:ext uri="{FF2B5EF4-FFF2-40B4-BE49-F238E27FC236}">
                  <a16:creationId xmlns:a16="http://schemas.microsoft.com/office/drawing/2014/main" xmlns="" id="{7E269A2B-EF25-4971-9949-9D19B0E95703}"/>
                </a:ext>
              </a:extLst>
            </p:cNvPr>
            <p:cNvSpPr/>
            <p:nvPr/>
          </p:nvSpPr>
          <p:spPr>
            <a:xfrm>
              <a:off x="171964" y="177293"/>
              <a:ext cx="17270" cy="2726"/>
            </a:xfrm>
            <a:custGeom>
              <a:avLst/>
              <a:gdLst>
                <a:gd name="connsiteX0" fmla="*/ 0 w 4087"/>
                <a:gd name="connsiteY0" fmla="*/ 645 h 645"/>
                <a:gd name="connsiteX1" fmla="*/ 4087 w 4087"/>
                <a:gd name="connsiteY1" fmla="*/ 0 h 645"/>
                <a:gd name="connsiteX2" fmla="*/ 1398 w 4087"/>
                <a:gd name="connsiteY2" fmla="*/ 215 h 645"/>
                <a:gd name="connsiteX3" fmla="*/ 1398 w 4087"/>
                <a:gd name="connsiteY3" fmla="*/ 215 h 645"/>
                <a:gd name="connsiteX4" fmla="*/ 0 w 4087"/>
                <a:gd name="connsiteY4" fmla="*/ 645 h 645"/>
                <a:gd name="connsiteX5" fmla="*/ 0 w 4087"/>
                <a:gd name="connsiteY5" fmla="*/ 645 h 645"/>
                <a:gd name="connsiteX6" fmla="*/ 0 w 4087"/>
                <a:gd name="connsiteY6" fmla="*/ 645 h 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7" h="645">
                  <a:moveTo>
                    <a:pt x="0" y="645"/>
                  </a:moveTo>
                  <a:cubicBezTo>
                    <a:pt x="0" y="645"/>
                    <a:pt x="3980" y="108"/>
                    <a:pt x="4087" y="0"/>
                  </a:cubicBezTo>
                  <a:cubicBezTo>
                    <a:pt x="3872" y="0"/>
                    <a:pt x="2581" y="0"/>
                    <a:pt x="1398" y="215"/>
                  </a:cubicBezTo>
                  <a:lnTo>
                    <a:pt x="1398" y="215"/>
                  </a:lnTo>
                  <a:cubicBezTo>
                    <a:pt x="645" y="323"/>
                    <a:pt x="108" y="538"/>
                    <a:pt x="0" y="645"/>
                  </a:cubicBezTo>
                  <a:lnTo>
                    <a:pt x="0" y="645"/>
                  </a:lnTo>
                  <a:cubicBezTo>
                    <a:pt x="0" y="645"/>
                    <a:pt x="0" y="645"/>
                    <a:pt x="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9" name="任意多边形: 形状 360">
              <a:extLst>
                <a:ext uri="{FF2B5EF4-FFF2-40B4-BE49-F238E27FC236}">
                  <a16:creationId xmlns:a16="http://schemas.microsoft.com/office/drawing/2014/main" xmlns="" id="{2699E314-7C8F-409F-B159-05B81C514E59}"/>
                </a:ext>
              </a:extLst>
            </p:cNvPr>
            <p:cNvSpPr/>
            <p:nvPr/>
          </p:nvSpPr>
          <p:spPr>
            <a:xfrm>
              <a:off x="151217" y="177445"/>
              <a:ext cx="9837" cy="2569"/>
            </a:xfrm>
            <a:custGeom>
              <a:avLst/>
              <a:gdLst>
                <a:gd name="connsiteX0" fmla="*/ 2329 w 2328"/>
                <a:gd name="connsiteY0" fmla="*/ 71 h 608"/>
                <a:gd name="connsiteX1" fmla="*/ 393 w 2328"/>
                <a:gd name="connsiteY1" fmla="*/ 178 h 608"/>
                <a:gd name="connsiteX2" fmla="*/ 70 w 2328"/>
                <a:gd name="connsiteY2" fmla="*/ 393 h 608"/>
                <a:gd name="connsiteX3" fmla="*/ 178 w 2328"/>
                <a:gd name="connsiteY3" fmla="*/ 608 h 608"/>
                <a:gd name="connsiteX4" fmla="*/ 2329 w 2328"/>
                <a:gd name="connsiteY4" fmla="*/ 71 h 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8" h="608">
                  <a:moveTo>
                    <a:pt x="2329" y="71"/>
                  </a:moveTo>
                  <a:cubicBezTo>
                    <a:pt x="2221" y="-37"/>
                    <a:pt x="1038" y="-37"/>
                    <a:pt x="393" y="178"/>
                  </a:cubicBezTo>
                  <a:cubicBezTo>
                    <a:pt x="285" y="178"/>
                    <a:pt x="178" y="286"/>
                    <a:pt x="70" y="393"/>
                  </a:cubicBezTo>
                  <a:cubicBezTo>
                    <a:pt x="70" y="393"/>
                    <a:pt x="-145" y="608"/>
                    <a:pt x="178" y="608"/>
                  </a:cubicBezTo>
                  <a:cubicBezTo>
                    <a:pt x="608" y="608"/>
                    <a:pt x="2329" y="178"/>
                    <a:pt x="2329" y="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0" name="任意多边形: 形状 361">
              <a:extLst>
                <a:ext uri="{FF2B5EF4-FFF2-40B4-BE49-F238E27FC236}">
                  <a16:creationId xmlns:a16="http://schemas.microsoft.com/office/drawing/2014/main" xmlns="" id="{ED169FA3-068E-468A-9F82-23390793BFF9}"/>
                </a:ext>
              </a:extLst>
            </p:cNvPr>
            <p:cNvSpPr/>
            <p:nvPr/>
          </p:nvSpPr>
          <p:spPr>
            <a:xfrm>
              <a:off x="127583" y="178020"/>
              <a:ext cx="6934" cy="2451"/>
            </a:xfrm>
            <a:custGeom>
              <a:avLst/>
              <a:gdLst>
                <a:gd name="connsiteX0" fmla="*/ 1146 w 1641"/>
                <a:gd name="connsiteY0" fmla="*/ 580 h 580"/>
                <a:gd name="connsiteX1" fmla="*/ 1576 w 1641"/>
                <a:gd name="connsiteY1" fmla="*/ 365 h 580"/>
                <a:gd name="connsiteX2" fmla="*/ 178 w 1641"/>
                <a:gd name="connsiteY2" fmla="*/ 42 h 580"/>
                <a:gd name="connsiteX3" fmla="*/ 71 w 1641"/>
                <a:gd name="connsiteY3" fmla="*/ 258 h 580"/>
                <a:gd name="connsiteX4" fmla="*/ 71 w 1641"/>
                <a:gd name="connsiteY4" fmla="*/ 258 h 580"/>
                <a:gd name="connsiteX5" fmla="*/ 1146 w 1641"/>
                <a:gd name="connsiteY5" fmla="*/ 580 h 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1" h="580">
                  <a:moveTo>
                    <a:pt x="1146" y="580"/>
                  </a:moveTo>
                  <a:cubicBezTo>
                    <a:pt x="1254" y="580"/>
                    <a:pt x="1469" y="580"/>
                    <a:pt x="1576" y="365"/>
                  </a:cubicBezTo>
                  <a:cubicBezTo>
                    <a:pt x="2007" y="-173"/>
                    <a:pt x="178" y="42"/>
                    <a:pt x="178" y="42"/>
                  </a:cubicBezTo>
                  <a:cubicBezTo>
                    <a:pt x="-37" y="42"/>
                    <a:pt x="-37" y="150"/>
                    <a:pt x="71" y="258"/>
                  </a:cubicBezTo>
                  <a:lnTo>
                    <a:pt x="71" y="258"/>
                  </a:lnTo>
                  <a:cubicBezTo>
                    <a:pt x="71" y="150"/>
                    <a:pt x="608" y="580"/>
                    <a:pt x="1146" y="5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1" name="任意多边形: 形状 362">
              <a:extLst>
                <a:ext uri="{FF2B5EF4-FFF2-40B4-BE49-F238E27FC236}">
                  <a16:creationId xmlns:a16="http://schemas.microsoft.com/office/drawing/2014/main" xmlns="" id="{42E53864-04E5-421A-9E00-195F21092CEA}"/>
                </a:ext>
              </a:extLst>
            </p:cNvPr>
            <p:cNvSpPr/>
            <p:nvPr/>
          </p:nvSpPr>
          <p:spPr>
            <a:xfrm>
              <a:off x="99702" y="178814"/>
              <a:ext cx="13644" cy="2109"/>
            </a:xfrm>
            <a:custGeom>
              <a:avLst/>
              <a:gdLst>
                <a:gd name="connsiteX0" fmla="*/ 753 w 3229"/>
                <a:gd name="connsiteY0" fmla="*/ 177 h 499"/>
                <a:gd name="connsiteX1" fmla="*/ 3119 w 3229"/>
                <a:gd name="connsiteY1" fmla="*/ 500 h 499"/>
                <a:gd name="connsiteX2" fmla="*/ 3227 w 3229"/>
                <a:gd name="connsiteY2" fmla="*/ 500 h 499"/>
                <a:gd name="connsiteX3" fmla="*/ 0 w 3229"/>
                <a:gd name="connsiteY3" fmla="*/ 70 h 499"/>
                <a:gd name="connsiteX4" fmla="*/ 753 w 3229"/>
                <a:gd name="connsiteY4" fmla="*/ 177 h 499"/>
                <a:gd name="connsiteX5" fmla="*/ 753 w 3229"/>
                <a:gd name="connsiteY5" fmla="*/ 177 h 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9" h="499">
                  <a:moveTo>
                    <a:pt x="753" y="177"/>
                  </a:moveTo>
                  <a:cubicBezTo>
                    <a:pt x="1506" y="285"/>
                    <a:pt x="2259" y="500"/>
                    <a:pt x="3119" y="500"/>
                  </a:cubicBezTo>
                  <a:cubicBezTo>
                    <a:pt x="3119" y="500"/>
                    <a:pt x="3227" y="500"/>
                    <a:pt x="3227" y="500"/>
                  </a:cubicBezTo>
                  <a:cubicBezTo>
                    <a:pt x="3334" y="177"/>
                    <a:pt x="323" y="-145"/>
                    <a:pt x="0" y="70"/>
                  </a:cubicBezTo>
                  <a:cubicBezTo>
                    <a:pt x="215" y="177"/>
                    <a:pt x="430" y="177"/>
                    <a:pt x="753" y="177"/>
                  </a:cubicBezTo>
                  <a:lnTo>
                    <a:pt x="753" y="17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422" name="任意多边形: 形状 363">
              <a:extLst>
                <a:ext uri="{FF2B5EF4-FFF2-40B4-BE49-F238E27FC236}">
                  <a16:creationId xmlns:a16="http://schemas.microsoft.com/office/drawing/2014/main" xmlns="" id="{731B9C81-0A6F-4E67-93F2-F4F60A55931C}"/>
                </a:ext>
              </a:extLst>
            </p:cNvPr>
            <p:cNvSpPr/>
            <p:nvPr/>
          </p:nvSpPr>
          <p:spPr>
            <a:xfrm>
              <a:off x="70613" y="179900"/>
              <a:ext cx="22269" cy="1935"/>
            </a:xfrm>
            <a:custGeom>
              <a:avLst/>
              <a:gdLst>
                <a:gd name="connsiteX0" fmla="*/ 5270 w 5270"/>
                <a:gd name="connsiteY0" fmla="*/ 458 h 458"/>
                <a:gd name="connsiteX1" fmla="*/ 5270 w 5270"/>
                <a:gd name="connsiteY1" fmla="*/ 458 h 458"/>
                <a:gd name="connsiteX2" fmla="*/ 0 w 5270"/>
                <a:gd name="connsiteY2" fmla="*/ 28 h 458"/>
                <a:gd name="connsiteX3" fmla="*/ 1613 w 5270"/>
                <a:gd name="connsiteY3" fmla="*/ 136 h 458"/>
                <a:gd name="connsiteX4" fmla="*/ 5270 w 5270"/>
                <a:gd name="connsiteY4" fmla="*/ 458 h 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 h="458">
                  <a:moveTo>
                    <a:pt x="5270" y="458"/>
                  </a:moveTo>
                  <a:cubicBezTo>
                    <a:pt x="5270" y="458"/>
                    <a:pt x="5270" y="458"/>
                    <a:pt x="5270" y="458"/>
                  </a:cubicBezTo>
                  <a:cubicBezTo>
                    <a:pt x="4840" y="136"/>
                    <a:pt x="753" y="-80"/>
                    <a:pt x="0" y="28"/>
                  </a:cubicBezTo>
                  <a:cubicBezTo>
                    <a:pt x="538" y="136"/>
                    <a:pt x="1076" y="136"/>
                    <a:pt x="1613" y="136"/>
                  </a:cubicBezTo>
                  <a:cubicBezTo>
                    <a:pt x="2796" y="243"/>
                    <a:pt x="3980" y="458"/>
                    <a:pt x="5270" y="45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3" name="任意多边形: 形状 646">
              <a:extLst>
                <a:ext uri="{FF2B5EF4-FFF2-40B4-BE49-F238E27FC236}">
                  <a16:creationId xmlns:a16="http://schemas.microsoft.com/office/drawing/2014/main" xmlns="" id="{BD4B2483-6894-4F63-9404-DEA159E8AE3D}"/>
                </a:ext>
              </a:extLst>
            </p:cNvPr>
            <p:cNvSpPr/>
            <p:nvPr/>
          </p:nvSpPr>
          <p:spPr>
            <a:xfrm>
              <a:off x="122854" y="257736"/>
              <a:ext cx="12292" cy="21496"/>
            </a:xfrm>
            <a:custGeom>
              <a:avLst/>
              <a:gdLst>
                <a:gd name="connsiteX0" fmla="*/ 1619 w 2909"/>
                <a:gd name="connsiteY0" fmla="*/ 0 h 5087"/>
                <a:gd name="connsiteX1" fmla="*/ 436 w 2909"/>
                <a:gd name="connsiteY1" fmla="*/ 4625 h 5087"/>
                <a:gd name="connsiteX2" fmla="*/ 2910 w 2909"/>
                <a:gd name="connsiteY2" fmla="*/ 2689 h 5087"/>
                <a:gd name="connsiteX3" fmla="*/ 1619 w 2909"/>
                <a:gd name="connsiteY3" fmla="*/ 0 h 5087"/>
              </a:gdLst>
              <a:ahLst/>
              <a:cxnLst>
                <a:cxn ang="0">
                  <a:pos x="connsiteX0" y="connsiteY0"/>
                </a:cxn>
                <a:cxn ang="0">
                  <a:pos x="connsiteX1" y="connsiteY1"/>
                </a:cxn>
                <a:cxn ang="0">
                  <a:pos x="connsiteX2" y="connsiteY2"/>
                </a:cxn>
                <a:cxn ang="0">
                  <a:pos x="connsiteX3" y="connsiteY3"/>
                </a:cxn>
              </a:cxnLst>
              <a:rect l="l" t="t" r="r" b="b"/>
              <a:pathLst>
                <a:path w="2909" h="5087">
                  <a:moveTo>
                    <a:pt x="1619" y="0"/>
                  </a:moveTo>
                  <a:cubicBezTo>
                    <a:pt x="221" y="108"/>
                    <a:pt x="-532" y="3334"/>
                    <a:pt x="436" y="4625"/>
                  </a:cubicBezTo>
                  <a:cubicBezTo>
                    <a:pt x="1189" y="5700"/>
                    <a:pt x="2695" y="4840"/>
                    <a:pt x="2910" y="2689"/>
                  </a:cubicBezTo>
                  <a:cubicBezTo>
                    <a:pt x="2910" y="1613"/>
                    <a:pt x="2587" y="0"/>
                    <a:pt x="161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4" name="任意多边形: 形状 647">
              <a:extLst>
                <a:ext uri="{FF2B5EF4-FFF2-40B4-BE49-F238E27FC236}">
                  <a16:creationId xmlns:a16="http://schemas.microsoft.com/office/drawing/2014/main" xmlns="" id="{885A9CA2-0DA8-4AE6-917E-17ADD5A2CE31}"/>
                </a:ext>
              </a:extLst>
            </p:cNvPr>
            <p:cNvSpPr/>
            <p:nvPr/>
          </p:nvSpPr>
          <p:spPr>
            <a:xfrm>
              <a:off x="168157" y="256371"/>
              <a:ext cx="14367" cy="21335"/>
            </a:xfrm>
            <a:custGeom>
              <a:avLst/>
              <a:gdLst>
                <a:gd name="connsiteX0" fmla="*/ 3160 w 3400"/>
                <a:gd name="connsiteY0" fmla="*/ 2689 h 5049"/>
                <a:gd name="connsiteX1" fmla="*/ 686 w 3400"/>
                <a:gd name="connsiteY1" fmla="*/ 0 h 5049"/>
                <a:gd name="connsiteX2" fmla="*/ 471 w 3400"/>
                <a:gd name="connsiteY2" fmla="*/ 108 h 5049"/>
                <a:gd name="connsiteX3" fmla="*/ 2085 w 3400"/>
                <a:gd name="connsiteY3" fmla="*/ 4948 h 5049"/>
                <a:gd name="connsiteX4" fmla="*/ 3160 w 3400"/>
                <a:gd name="connsiteY4" fmla="*/ 2689 h 5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0" h="5049">
                  <a:moveTo>
                    <a:pt x="3160" y="2689"/>
                  </a:moveTo>
                  <a:cubicBezTo>
                    <a:pt x="2838" y="1613"/>
                    <a:pt x="1762" y="108"/>
                    <a:pt x="686" y="0"/>
                  </a:cubicBezTo>
                  <a:cubicBezTo>
                    <a:pt x="579" y="0"/>
                    <a:pt x="471" y="0"/>
                    <a:pt x="471" y="108"/>
                  </a:cubicBezTo>
                  <a:cubicBezTo>
                    <a:pt x="-604" y="645"/>
                    <a:pt x="256" y="4195"/>
                    <a:pt x="2085" y="4948"/>
                  </a:cubicBezTo>
                  <a:cubicBezTo>
                    <a:pt x="3053" y="5378"/>
                    <a:pt x="3806" y="4410"/>
                    <a:pt x="3160"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5" name="任意多边形: 形状 648">
              <a:extLst>
                <a:ext uri="{FF2B5EF4-FFF2-40B4-BE49-F238E27FC236}">
                  <a16:creationId xmlns:a16="http://schemas.microsoft.com/office/drawing/2014/main" xmlns="" id="{92AAB732-A72A-4226-9B80-0BB0C7A8A876}"/>
                </a:ext>
              </a:extLst>
            </p:cNvPr>
            <p:cNvSpPr/>
            <p:nvPr/>
          </p:nvSpPr>
          <p:spPr>
            <a:xfrm>
              <a:off x="210865" y="255010"/>
              <a:ext cx="20710" cy="20934"/>
            </a:xfrm>
            <a:custGeom>
              <a:avLst/>
              <a:gdLst>
                <a:gd name="connsiteX0" fmla="*/ 366 w 4901"/>
                <a:gd name="connsiteY0" fmla="*/ 0 h 4954"/>
                <a:gd name="connsiteX1" fmla="*/ 151 w 4901"/>
                <a:gd name="connsiteY1" fmla="*/ 108 h 4954"/>
                <a:gd name="connsiteX2" fmla="*/ 4238 w 4901"/>
                <a:gd name="connsiteY2" fmla="*/ 4948 h 4954"/>
                <a:gd name="connsiteX3" fmla="*/ 4023 w 4901"/>
                <a:gd name="connsiteY3" fmla="*/ 2581 h 4954"/>
                <a:gd name="connsiteX4" fmla="*/ 366 w 4901"/>
                <a:gd name="connsiteY4" fmla="*/ 0 h 4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1" h="4954">
                  <a:moveTo>
                    <a:pt x="366" y="0"/>
                  </a:moveTo>
                  <a:cubicBezTo>
                    <a:pt x="259" y="0"/>
                    <a:pt x="259" y="0"/>
                    <a:pt x="151" y="108"/>
                  </a:cubicBezTo>
                  <a:cubicBezTo>
                    <a:pt x="-709" y="645"/>
                    <a:pt x="2302" y="4732"/>
                    <a:pt x="4238" y="4948"/>
                  </a:cubicBezTo>
                  <a:cubicBezTo>
                    <a:pt x="5206" y="5055"/>
                    <a:pt x="5099" y="3980"/>
                    <a:pt x="4023" y="2581"/>
                  </a:cubicBezTo>
                  <a:cubicBezTo>
                    <a:pt x="3163" y="1613"/>
                    <a:pt x="1442" y="108"/>
                    <a:pt x="36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6" name="任意多边形: 形状 649">
              <a:extLst>
                <a:ext uri="{FF2B5EF4-FFF2-40B4-BE49-F238E27FC236}">
                  <a16:creationId xmlns:a16="http://schemas.microsoft.com/office/drawing/2014/main" xmlns="" id="{F1B8076F-64A5-4E6D-A0FC-F56C3D50F3A0}"/>
                </a:ext>
              </a:extLst>
            </p:cNvPr>
            <p:cNvSpPr/>
            <p:nvPr/>
          </p:nvSpPr>
          <p:spPr>
            <a:xfrm>
              <a:off x="252116" y="253645"/>
              <a:ext cx="28975" cy="20460"/>
            </a:xfrm>
            <a:custGeom>
              <a:avLst/>
              <a:gdLst>
                <a:gd name="connsiteX0" fmla="*/ 284 w 6857"/>
                <a:gd name="connsiteY0" fmla="*/ 0 h 4842"/>
                <a:gd name="connsiteX1" fmla="*/ 69 w 6857"/>
                <a:gd name="connsiteY1" fmla="*/ 108 h 4842"/>
                <a:gd name="connsiteX2" fmla="*/ 6523 w 6857"/>
                <a:gd name="connsiteY2" fmla="*/ 4840 h 4842"/>
                <a:gd name="connsiteX3" fmla="*/ 5124 w 6857"/>
                <a:gd name="connsiteY3" fmla="*/ 2581 h 4842"/>
                <a:gd name="connsiteX4" fmla="*/ 284 w 6857"/>
                <a:gd name="connsiteY4" fmla="*/ 0 h 4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 h="4842">
                  <a:moveTo>
                    <a:pt x="284" y="0"/>
                  </a:moveTo>
                  <a:cubicBezTo>
                    <a:pt x="177" y="0"/>
                    <a:pt x="177" y="0"/>
                    <a:pt x="69" y="108"/>
                  </a:cubicBezTo>
                  <a:cubicBezTo>
                    <a:pt x="-684" y="753"/>
                    <a:pt x="4909" y="4948"/>
                    <a:pt x="6523" y="4840"/>
                  </a:cubicBezTo>
                  <a:cubicBezTo>
                    <a:pt x="7276" y="4840"/>
                    <a:pt x="6738" y="3764"/>
                    <a:pt x="5124" y="2581"/>
                  </a:cubicBezTo>
                  <a:cubicBezTo>
                    <a:pt x="3834" y="1506"/>
                    <a:pt x="1360" y="0"/>
                    <a:pt x="28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7" name="任意多边形: 形状 650">
              <a:extLst>
                <a:ext uri="{FF2B5EF4-FFF2-40B4-BE49-F238E27FC236}">
                  <a16:creationId xmlns:a16="http://schemas.microsoft.com/office/drawing/2014/main" xmlns="" id="{6BB34AEE-1708-48F2-A9BB-4C074CED97A4}"/>
                </a:ext>
              </a:extLst>
            </p:cNvPr>
            <p:cNvSpPr/>
            <p:nvPr/>
          </p:nvSpPr>
          <p:spPr>
            <a:xfrm>
              <a:off x="292297" y="250920"/>
              <a:ext cx="37709" cy="20122"/>
            </a:xfrm>
            <a:custGeom>
              <a:avLst/>
              <a:gdLst>
                <a:gd name="connsiteX0" fmla="*/ 6264 w 8924"/>
                <a:gd name="connsiteY0" fmla="*/ 2474 h 4762"/>
                <a:gd name="connsiteX1" fmla="*/ 241 w 8924"/>
                <a:gd name="connsiteY1" fmla="*/ 0 h 4762"/>
                <a:gd name="connsiteX2" fmla="*/ 26 w 8924"/>
                <a:gd name="connsiteY2" fmla="*/ 108 h 4762"/>
                <a:gd name="connsiteX3" fmla="*/ 8738 w 8924"/>
                <a:gd name="connsiteY3" fmla="*/ 4732 h 4762"/>
                <a:gd name="connsiteX4" fmla="*/ 6264 w 8924"/>
                <a:gd name="connsiteY4" fmla="*/ 2474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 h="4762">
                  <a:moveTo>
                    <a:pt x="6264" y="2474"/>
                  </a:moveTo>
                  <a:cubicBezTo>
                    <a:pt x="4220" y="1291"/>
                    <a:pt x="1316" y="0"/>
                    <a:pt x="241" y="0"/>
                  </a:cubicBezTo>
                  <a:cubicBezTo>
                    <a:pt x="241" y="0"/>
                    <a:pt x="133" y="0"/>
                    <a:pt x="26" y="108"/>
                  </a:cubicBezTo>
                  <a:cubicBezTo>
                    <a:pt x="-512" y="860"/>
                    <a:pt x="7555" y="5163"/>
                    <a:pt x="8738" y="4732"/>
                  </a:cubicBezTo>
                  <a:cubicBezTo>
                    <a:pt x="9383" y="4625"/>
                    <a:pt x="8307" y="3657"/>
                    <a:pt x="6264"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8" name="任意多边形: 形状 651">
              <a:extLst>
                <a:ext uri="{FF2B5EF4-FFF2-40B4-BE49-F238E27FC236}">
                  <a16:creationId xmlns:a16="http://schemas.microsoft.com/office/drawing/2014/main" xmlns="" id="{4E48B3BF-52F4-4525-A7CF-CE4E2FDFDEC7}"/>
                </a:ext>
              </a:extLst>
            </p:cNvPr>
            <p:cNvSpPr/>
            <p:nvPr/>
          </p:nvSpPr>
          <p:spPr>
            <a:xfrm>
              <a:off x="332398" y="248647"/>
              <a:ext cx="45911" cy="19290"/>
            </a:xfrm>
            <a:custGeom>
              <a:avLst/>
              <a:gdLst>
                <a:gd name="connsiteX0" fmla="*/ 108 w 10865"/>
                <a:gd name="connsiteY0" fmla="*/ 0 h 4565"/>
                <a:gd name="connsiteX1" fmla="*/ 0 w 10865"/>
                <a:gd name="connsiteY1" fmla="*/ 108 h 4565"/>
                <a:gd name="connsiteX2" fmla="*/ 10863 w 10865"/>
                <a:gd name="connsiteY2" fmla="*/ 4517 h 4565"/>
                <a:gd name="connsiteX3" fmla="*/ 7314 w 10865"/>
                <a:gd name="connsiteY3" fmla="*/ 2366 h 4565"/>
                <a:gd name="connsiteX4" fmla="*/ 108 w 10865"/>
                <a:gd name="connsiteY4" fmla="*/ 0 h 4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5" h="4565">
                  <a:moveTo>
                    <a:pt x="108" y="0"/>
                  </a:moveTo>
                  <a:cubicBezTo>
                    <a:pt x="108" y="0"/>
                    <a:pt x="0" y="0"/>
                    <a:pt x="0" y="108"/>
                  </a:cubicBezTo>
                  <a:cubicBezTo>
                    <a:pt x="215" y="968"/>
                    <a:pt x="10110" y="5055"/>
                    <a:pt x="10863" y="4517"/>
                  </a:cubicBezTo>
                  <a:cubicBezTo>
                    <a:pt x="10971" y="3980"/>
                    <a:pt x="7959" y="2689"/>
                    <a:pt x="7314" y="2366"/>
                  </a:cubicBezTo>
                  <a:cubicBezTo>
                    <a:pt x="4732" y="1291"/>
                    <a:pt x="1183" y="0"/>
                    <a:pt x="1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9" name="任意多边形: 形状 652">
              <a:extLst>
                <a:ext uri="{FF2B5EF4-FFF2-40B4-BE49-F238E27FC236}">
                  <a16:creationId xmlns:a16="http://schemas.microsoft.com/office/drawing/2014/main" xmlns="" id="{4D346637-8B4C-4DCC-8DD9-47B7CADAAD56}"/>
                </a:ext>
              </a:extLst>
            </p:cNvPr>
            <p:cNvSpPr/>
            <p:nvPr/>
          </p:nvSpPr>
          <p:spPr>
            <a:xfrm>
              <a:off x="369782" y="245465"/>
              <a:ext cx="53969" cy="18377"/>
            </a:xfrm>
            <a:custGeom>
              <a:avLst/>
              <a:gdLst>
                <a:gd name="connsiteX0" fmla="*/ 81 w 12772"/>
                <a:gd name="connsiteY0" fmla="*/ 0 h 4349"/>
                <a:gd name="connsiteX1" fmla="*/ 81 w 12772"/>
                <a:gd name="connsiteY1" fmla="*/ 0 h 4349"/>
                <a:gd name="connsiteX2" fmla="*/ 12772 w 12772"/>
                <a:gd name="connsiteY2" fmla="*/ 4302 h 4349"/>
                <a:gd name="connsiteX3" fmla="*/ 8255 w 12772"/>
                <a:gd name="connsiteY3" fmla="*/ 2259 h 4349"/>
                <a:gd name="connsiteX4" fmla="*/ 81 w 12772"/>
                <a:gd name="connsiteY4" fmla="*/ 0 h 4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2" h="4349">
                  <a:moveTo>
                    <a:pt x="81" y="0"/>
                  </a:moveTo>
                  <a:cubicBezTo>
                    <a:pt x="-27" y="0"/>
                    <a:pt x="-27" y="108"/>
                    <a:pt x="81" y="0"/>
                  </a:cubicBezTo>
                  <a:cubicBezTo>
                    <a:pt x="403" y="645"/>
                    <a:pt x="11697" y="4840"/>
                    <a:pt x="12772" y="4302"/>
                  </a:cubicBezTo>
                  <a:cubicBezTo>
                    <a:pt x="12557" y="3764"/>
                    <a:pt x="9008" y="2474"/>
                    <a:pt x="8255" y="2259"/>
                  </a:cubicBezTo>
                  <a:cubicBezTo>
                    <a:pt x="5136" y="1183"/>
                    <a:pt x="1049" y="0"/>
                    <a:pt x="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7" name="任意多边形: 形状 653">
              <a:extLst>
                <a:ext uri="{FF2B5EF4-FFF2-40B4-BE49-F238E27FC236}">
                  <a16:creationId xmlns:a16="http://schemas.microsoft.com/office/drawing/2014/main" xmlns="" id="{6691D786-FC04-4F49-B7E2-094D1E0FDCC9}"/>
                </a:ext>
              </a:extLst>
            </p:cNvPr>
            <p:cNvSpPr/>
            <p:nvPr/>
          </p:nvSpPr>
          <p:spPr>
            <a:xfrm>
              <a:off x="403299" y="242397"/>
              <a:ext cx="61356" cy="17815"/>
            </a:xfrm>
            <a:custGeom>
              <a:avLst/>
              <a:gdLst>
                <a:gd name="connsiteX0" fmla="*/ 0 w 14520"/>
                <a:gd name="connsiteY0" fmla="*/ 81 h 4216"/>
                <a:gd name="connsiteX1" fmla="*/ 14520 w 14520"/>
                <a:gd name="connsiteY1" fmla="*/ 4168 h 4216"/>
                <a:gd name="connsiteX2" fmla="*/ 9142 w 14520"/>
                <a:gd name="connsiteY2" fmla="*/ 2124 h 4216"/>
                <a:gd name="connsiteX3" fmla="*/ 0 w 14520"/>
                <a:gd name="connsiteY3" fmla="*/ 81 h 4216"/>
                <a:gd name="connsiteX4" fmla="*/ 0 w 14520"/>
                <a:gd name="connsiteY4" fmla="*/ 81 h 4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20" h="4216">
                  <a:moveTo>
                    <a:pt x="0" y="81"/>
                  </a:moveTo>
                  <a:cubicBezTo>
                    <a:pt x="753" y="618"/>
                    <a:pt x="13767" y="4706"/>
                    <a:pt x="14520" y="4168"/>
                  </a:cubicBezTo>
                  <a:cubicBezTo>
                    <a:pt x="14197" y="3738"/>
                    <a:pt x="11401" y="2877"/>
                    <a:pt x="9142" y="2124"/>
                  </a:cubicBezTo>
                  <a:cubicBezTo>
                    <a:pt x="5378" y="1049"/>
                    <a:pt x="1076" y="-27"/>
                    <a:pt x="0" y="81"/>
                  </a:cubicBezTo>
                  <a:cubicBezTo>
                    <a:pt x="108" y="-27"/>
                    <a:pt x="10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8" name="任意多边形: 形状 654">
              <a:extLst>
                <a:ext uri="{FF2B5EF4-FFF2-40B4-BE49-F238E27FC236}">
                  <a16:creationId xmlns:a16="http://schemas.microsoft.com/office/drawing/2014/main" xmlns="" id="{0439DE26-DEDA-49DC-98CD-6A227673061D}"/>
                </a:ext>
              </a:extLst>
            </p:cNvPr>
            <p:cNvSpPr/>
            <p:nvPr/>
          </p:nvSpPr>
          <p:spPr>
            <a:xfrm>
              <a:off x="433749" y="239067"/>
              <a:ext cx="68172" cy="16847"/>
            </a:xfrm>
            <a:custGeom>
              <a:avLst/>
              <a:gdLst>
                <a:gd name="connsiteX0" fmla="*/ 0 w 16133"/>
                <a:gd name="connsiteY0" fmla="*/ 8 h 3987"/>
                <a:gd name="connsiteX1" fmla="*/ 16026 w 16133"/>
                <a:gd name="connsiteY1" fmla="*/ 3988 h 3987"/>
                <a:gd name="connsiteX2" fmla="*/ 16133 w 16133"/>
                <a:gd name="connsiteY2" fmla="*/ 3880 h 3987"/>
                <a:gd name="connsiteX3" fmla="*/ 9895 w 16133"/>
                <a:gd name="connsiteY3" fmla="*/ 1944 h 3987"/>
                <a:gd name="connsiteX4" fmla="*/ 0 w 16133"/>
                <a:gd name="connsiteY4" fmla="*/ 8 h 3987"/>
                <a:gd name="connsiteX5" fmla="*/ 0 w 16133"/>
                <a:gd name="connsiteY5" fmla="*/ 8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3987">
                  <a:moveTo>
                    <a:pt x="0" y="8"/>
                  </a:moveTo>
                  <a:cubicBezTo>
                    <a:pt x="1076" y="546"/>
                    <a:pt x="14412" y="3988"/>
                    <a:pt x="16026" y="3988"/>
                  </a:cubicBezTo>
                  <a:cubicBezTo>
                    <a:pt x="16026" y="3988"/>
                    <a:pt x="16026" y="3988"/>
                    <a:pt x="16133" y="3880"/>
                  </a:cubicBezTo>
                  <a:cubicBezTo>
                    <a:pt x="15596" y="3450"/>
                    <a:pt x="12476" y="2590"/>
                    <a:pt x="9895" y="1944"/>
                  </a:cubicBezTo>
                  <a:cubicBezTo>
                    <a:pt x="5700" y="869"/>
                    <a:pt x="968" y="-99"/>
                    <a:pt x="0" y="8"/>
                  </a:cubicBezTo>
                  <a:cubicBezTo>
                    <a:pt x="107" y="8"/>
                    <a:pt x="107" y="8"/>
                    <a:pt x="0"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9" name="任意多边形: 形状 655">
              <a:extLst>
                <a:ext uri="{FF2B5EF4-FFF2-40B4-BE49-F238E27FC236}">
                  <a16:creationId xmlns:a16="http://schemas.microsoft.com/office/drawing/2014/main" xmlns="" id="{8F8336C8-38A5-4FE9-BCD5-A195B65EFE99}"/>
                </a:ext>
              </a:extLst>
            </p:cNvPr>
            <p:cNvSpPr/>
            <p:nvPr/>
          </p:nvSpPr>
          <p:spPr>
            <a:xfrm>
              <a:off x="460818" y="235264"/>
              <a:ext cx="73825" cy="16239"/>
            </a:xfrm>
            <a:custGeom>
              <a:avLst/>
              <a:gdLst>
                <a:gd name="connsiteX0" fmla="*/ 48 w 17471"/>
                <a:gd name="connsiteY0" fmla="*/ 48 h 3843"/>
                <a:gd name="connsiteX1" fmla="*/ 17472 w 17471"/>
                <a:gd name="connsiteY1" fmla="*/ 3812 h 3843"/>
                <a:gd name="connsiteX2" fmla="*/ 10588 w 17471"/>
                <a:gd name="connsiteY2" fmla="*/ 1984 h 3843"/>
                <a:gd name="connsiteX3" fmla="*/ 48 w 17471"/>
                <a:gd name="connsiteY3" fmla="*/ 48 h 3843"/>
                <a:gd name="connsiteX4" fmla="*/ 48 w 17471"/>
                <a:gd name="connsiteY4" fmla="*/ 48 h 3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71" h="3843">
                  <a:moveTo>
                    <a:pt x="48" y="48"/>
                  </a:moveTo>
                  <a:cubicBezTo>
                    <a:pt x="155" y="155"/>
                    <a:pt x="16504" y="4242"/>
                    <a:pt x="17472" y="3812"/>
                  </a:cubicBezTo>
                  <a:cubicBezTo>
                    <a:pt x="16719" y="3382"/>
                    <a:pt x="13277" y="2522"/>
                    <a:pt x="10588" y="1984"/>
                  </a:cubicBezTo>
                  <a:cubicBezTo>
                    <a:pt x="6071" y="908"/>
                    <a:pt x="801" y="-60"/>
                    <a:pt x="48" y="48"/>
                  </a:cubicBezTo>
                  <a:cubicBezTo>
                    <a:pt x="-60" y="-60"/>
                    <a:pt x="48" y="48"/>
                    <a:pt x="48"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0" name="任意多边形: 形状 656">
              <a:extLst>
                <a:ext uri="{FF2B5EF4-FFF2-40B4-BE49-F238E27FC236}">
                  <a16:creationId xmlns:a16="http://schemas.microsoft.com/office/drawing/2014/main" xmlns="" id="{066CD590-D5A9-41FF-90E5-274EE073DFC4}"/>
                </a:ext>
              </a:extLst>
            </p:cNvPr>
            <p:cNvSpPr/>
            <p:nvPr/>
          </p:nvSpPr>
          <p:spPr>
            <a:xfrm>
              <a:off x="483742" y="231376"/>
              <a:ext cx="78626" cy="15136"/>
            </a:xfrm>
            <a:custGeom>
              <a:avLst/>
              <a:gdLst>
                <a:gd name="connsiteX0" fmla="*/ 18607 w 18607"/>
                <a:gd name="connsiteY0" fmla="*/ 3549 h 3582"/>
                <a:gd name="connsiteX1" fmla="*/ 11078 w 18607"/>
                <a:gd name="connsiteY1" fmla="*/ 1828 h 3582"/>
                <a:gd name="connsiteX2" fmla="*/ 11078 w 18607"/>
                <a:gd name="connsiteY2" fmla="*/ 1828 h 3582"/>
                <a:gd name="connsiteX3" fmla="*/ 0 w 18607"/>
                <a:gd name="connsiteY3" fmla="*/ 0 h 3582"/>
                <a:gd name="connsiteX4" fmla="*/ 18607 w 18607"/>
                <a:gd name="connsiteY4" fmla="*/ 3549 h 3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07" h="3582">
                  <a:moveTo>
                    <a:pt x="18607" y="3549"/>
                  </a:moveTo>
                  <a:cubicBezTo>
                    <a:pt x="17747" y="3227"/>
                    <a:pt x="14197" y="2366"/>
                    <a:pt x="11078" y="1828"/>
                  </a:cubicBezTo>
                  <a:lnTo>
                    <a:pt x="11078" y="1828"/>
                  </a:lnTo>
                  <a:cubicBezTo>
                    <a:pt x="6453" y="860"/>
                    <a:pt x="860" y="0"/>
                    <a:pt x="0" y="0"/>
                  </a:cubicBezTo>
                  <a:cubicBezTo>
                    <a:pt x="107" y="108"/>
                    <a:pt x="17962" y="3980"/>
                    <a:pt x="18607" y="35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1" name="任意多边形: 形状 657">
              <a:extLst>
                <a:ext uri="{FF2B5EF4-FFF2-40B4-BE49-F238E27FC236}">
                  <a16:creationId xmlns:a16="http://schemas.microsoft.com/office/drawing/2014/main" xmlns="" id="{BDFD5E36-1D7A-4A94-903A-7AEE148EC2D9}"/>
                </a:ext>
              </a:extLst>
            </p:cNvPr>
            <p:cNvSpPr/>
            <p:nvPr/>
          </p:nvSpPr>
          <p:spPr>
            <a:xfrm>
              <a:off x="502833" y="227286"/>
              <a:ext cx="82716" cy="14126"/>
            </a:xfrm>
            <a:custGeom>
              <a:avLst/>
              <a:gdLst>
                <a:gd name="connsiteX0" fmla="*/ 0 w 19575"/>
                <a:gd name="connsiteY0" fmla="*/ 0 h 3343"/>
                <a:gd name="connsiteX1" fmla="*/ 19575 w 19575"/>
                <a:gd name="connsiteY1" fmla="*/ 3334 h 3343"/>
                <a:gd name="connsiteX2" fmla="*/ 11401 w 19575"/>
                <a:gd name="connsiteY2" fmla="*/ 1613 h 3343"/>
                <a:gd name="connsiteX3" fmla="*/ 0 w 19575"/>
                <a:gd name="connsiteY3" fmla="*/ 0 h 3343"/>
                <a:gd name="connsiteX4" fmla="*/ 0 w 19575"/>
                <a:gd name="connsiteY4" fmla="*/ 0 h 3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5" h="3343">
                  <a:moveTo>
                    <a:pt x="0" y="0"/>
                  </a:moveTo>
                  <a:cubicBezTo>
                    <a:pt x="108" y="0"/>
                    <a:pt x="18500" y="3549"/>
                    <a:pt x="19575" y="3334"/>
                  </a:cubicBezTo>
                  <a:cubicBezTo>
                    <a:pt x="18500" y="3012"/>
                    <a:pt x="14735" y="2259"/>
                    <a:pt x="11401" y="1613"/>
                  </a:cubicBezTo>
                  <a:cubicBezTo>
                    <a:pt x="6131" y="753"/>
                    <a:pt x="753" y="0"/>
                    <a:pt x="0" y="0"/>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452" name="任意多边形: 形状 658">
              <a:extLst>
                <a:ext uri="{FF2B5EF4-FFF2-40B4-BE49-F238E27FC236}">
                  <a16:creationId xmlns:a16="http://schemas.microsoft.com/office/drawing/2014/main" xmlns="" id="{65C71BFC-5DC3-44B3-8E33-2AB8D5141F6F}"/>
                </a:ext>
              </a:extLst>
            </p:cNvPr>
            <p:cNvSpPr/>
            <p:nvPr/>
          </p:nvSpPr>
          <p:spPr>
            <a:xfrm>
              <a:off x="518286" y="223196"/>
              <a:ext cx="86350" cy="13222"/>
            </a:xfrm>
            <a:custGeom>
              <a:avLst/>
              <a:gdLst>
                <a:gd name="connsiteX0" fmla="*/ 0 w 20435"/>
                <a:gd name="connsiteY0" fmla="*/ 0 h 3129"/>
                <a:gd name="connsiteX1" fmla="*/ 20436 w 20435"/>
                <a:gd name="connsiteY1" fmla="*/ 3119 h 3129"/>
                <a:gd name="connsiteX2" fmla="*/ 11724 w 20435"/>
                <a:gd name="connsiteY2" fmla="*/ 1506 h 3129"/>
                <a:gd name="connsiteX3" fmla="*/ 0 w 20435"/>
                <a:gd name="connsiteY3" fmla="*/ 0 h 3129"/>
                <a:gd name="connsiteX4" fmla="*/ 0 w 20435"/>
                <a:gd name="connsiteY4" fmla="*/ 0 h 3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3129">
                  <a:moveTo>
                    <a:pt x="0" y="0"/>
                  </a:moveTo>
                  <a:cubicBezTo>
                    <a:pt x="108" y="0"/>
                    <a:pt x="19790" y="3334"/>
                    <a:pt x="20436" y="3119"/>
                  </a:cubicBezTo>
                  <a:cubicBezTo>
                    <a:pt x="19898" y="2904"/>
                    <a:pt x="16133" y="2151"/>
                    <a:pt x="11724" y="1506"/>
                  </a:cubicBezTo>
                  <a:cubicBezTo>
                    <a:pt x="7206" y="860"/>
                    <a:pt x="1183" y="0"/>
                    <a:pt x="0" y="0"/>
                  </a:cubicBezTo>
                  <a:cubicBezTo>
                    <a:pt x="0" y="0"/>
                    <a:pt x="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3" name="任意多边形: 形状 659">
              <a:extLst>
                <a:ext uri="{FF2B5EF4-FFF2-40B4-BE49-F238E27FC236}">
                  <a16:creationId xmlns:a16="http://schemas.microsoft.com/office/drawing/2014/main" xmlns="" id="{A75DEFE3-3F4D-4B07-98AB-2FCEAECE939B}"/>
                </a:ext>
              </a:extLst>
            </p:cNvPr>
            <p:cNvSpPr/>
            <p:nvPr/>
          </p:nvSpPr>
          <p:spPr>
            <a:xfrm>
              <a:off x="529645" y="219557"/>
              <a:ext cx="89076" cy="12280"/>
            </a:xfrm>
            <a:custGeom>
              <a:avLst/>
              <a:gdLst>
                <a:gd name="connsiteX0" fmla="*/ 21081 w 21080"/>
                <a:gd name="connsiteY0" fmla="*/ 2904 h 2906"/>
                <a:gd name="connsiteX1" fmla="*/ 11939 w 21080"/>
                <a:gd name="connsiteY1" fmla="*/ 1398 h 2906"/>
                <a:gd name="connsiteX2" fmla="*/ 0 w 21080"/>
                <a:gd name="connsiteY2" fmla="*/ 0 h 2906"/>
                <a:gd name="connsiteX3" fmla="*/ 21081 w 21080"/>
                <a:gd name="connsiteY3" fmla="*/ 2904 h 2906"/>
              </a:gdLst>
              <a:ahLst/>
              <a:cxnLst>
                <a:cxn ang="0">
                  <a:pos x="connsiteX0" y="connsiteY0"/>
                </a:cxn>
                <a:cxn ang="0">
                  <a:pos x="connsiteX1" y="connsiteY1"/>
                </a:cxn>
                <a:cxn ang="0">
                  <a:pos x="connsiteX2" y="connsiteY2"/>
                </a:cxn>
                <a:cxn ang="0">
                  <a:pos x="connsiteX3" y="connsiteY3"/>
                </a:cxn>
              </a:cxnLst>
              <a:rect l="l" t="t" r="r" b="b"/>
              <a:pathLst>
                <a:path w="21080" h="2906">
                  <a:moveTo>
                    <a:pt x="21081" y="2904"/>
                  </a:moveTo>
                  <a:cubicBezTo>
                    <a:pt x="20328" y="2689"/>
                    <a:pt x="16349" y="2044"/>
                    <a:pt x="11939" y="1398"/>
                  </a:cubicBezTo>
                  <a:cubicBezTo>
                    <a:pt x="6884" y="645"/>
                    <a:pt x="968" y="0"/>
                    <a:pt x="0" y="0"/>
                  </a:cubicBezTo>
                  <a:cubicBezTo>
                    <a:pt x="0" y="0"/>
                    <a:pt x="19898" y="3012"/>
                    <a:pt x="21081" y="29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4" name="任意多边形: 形状 660">
              <a:extLst>
                <a:ext uri="{FF2B5EF4-FFF2-40B4-BE49-F238E27FC236}">
                  <a16:creationId xmlns:a16="http://schemas.microsoft.com/office/drawing/2014/main" xmlns="" id="{C5C26DDD-F0EE-42EB-ABE8-AF5BD02BA743}"/>
                </a:ext>
              </a:extLst>
            </p:cNvPr>
            <p:cNvSpPr/>
            <p:nvPr/>
          </p:nvSpPr>
          <p:spPr>
            <a:xfrm>
              <a:off x="537373" y="215467"/>
              <a:ext cx="90441" cy="11371"/>
            </a:xfrm>
            <a:custGeom>
              <a:avLst/>
              <a:gdLst>
                <a:gd name="connsiteX0" fmla="*/ 21404 w 21403"/>
                <a:gd name="connsiteY0" fmla="*/ 2689 h 2691"/>
                <a:gd name="connsiteX1" fmla="*/ 12046 w 21403"/>
                <a:gd name="connsiteY1" fmla="*/ 1291 h 2691"/>
                <a:gd name="connsiteX2" fmla="*/ 0 w 21403"/>
                <a:gd name="connsiteY2" fmla="*/ 0 h 2691"/>
                <a:gd name="connsiteX3" fmla="*/ 21404 w 21403"/>
                <a:gd name="connsiteY3" fmla="*/ 2689 h 2691"/>
              </a:gdLst>
              <a:ahLst/>
              <a:cxnLst>
                <a:cxn ang="0">
                  <a:pos x="connsiteX0" y="connsiteY0"/>
                </a:cxn>
                <a:cxn ang="0">
                  <a:pos x="connsiteX1" y="connsiteY1"/>
                </a:cxn>
                <a:cxn ang="0">
                  <a:pos x="connsiteX2" y="connsiteY2"/>
                </a:cxn>
                <a:cxn ang="0">
                  <a:pos x="connsiteX3" y="connsiteY3"/>
                </a:cxn>
              </a:cxnLst>
              <a:rect l="l" t="t" r="r" b="b"/>
              <a:pathLst>
                <a:path w="21403" h="2691">
                  <a:moveTo>
                    <a:pt x="21404" y="2689"/>
                  </a:moveTo>
                  <a:cubicBezTo>
                    <a:pt x="20543" y="2474"/>
                    <a:pt x="16456" y="1828"/>
                    <a:pt x="12046" y="1291"/>
                  </a:cubicBezTo>
                  <a:cubicBezTo>
                    <a:pt x="6884" y="645"/>
                    <a:pt x="968" y="0"/>
                    <a:pt x="0" y="0"/>
                  </a:cubicBezTo>
                  <a:cubicBezTo>
                    <a:pt x="0" y="0"/>
                    <a:pt x="20436" y="2796"/>
                    <a:pt x="21404"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5" name="任意多边形: 形状 661">
              <a:extLst>
                <a:ext uri="{FF2B5EF4-FFF2-40B4-BE49-F238E27FC236}">
                  <a16:creationId xmlns:a16="http://schemas.microsoft.com/office/drawing/2014/main" xmlns="" id="{14A4D0C5-12C5-40C2-9B19-25F53259BF93}"/>
                </a:ext>
              </a:extLst>
            </p:cNvPr>
            <p:cNvSpPr/>
            <p:nvPr/>
          </p:nvSpPr>
          <p:spPr>
            <a:xfrm>
              <a:off x="540099" y="211377"/>
              <a:ext cx="91349" cy="10467"/>
            </a:xfrm>
            <a:custGeom>
              <a:avLst/>
              <a:gdLst>
                <a:gd name="connsiteX0" fmla="*/ 21619 w 21618"/>
                <a:gd name="connsiteY0" fmla="*/ 2474 h 2477"/>
                <a:gd name="connsiteX1" fmla="*/ 12046 w 21618"/>
                <a:gd name="connsiteY1" fmla="*/ 1183 h 2477"/>
                <a:gd name="connsiteX2" fmla="*/ 0 w 21618"/>
                <a:gd name="connsiteY2" fmla="*/ 0 h 2477"/>
                <a:gd name="connsiteX3" fmla="*/ 21619 w 21618"/>
                <a:gd name="connsiteY3" fmla="*/ 2474 h 2477"/>
              </a:gdLst>
              <a:ahLst/>
              <a:cxnLst>
                <a:cxn ang="0">
                  <a:pos x="connsiteX0" y="connsiteY0"/>
                </a:cxn>
                <a:cxn ang="0">
                  <a:pos x="connsiteX1" y="connsiteY1"/>
                </a:cxn>
                <a:cxn ang="0">
                  <a:pos x="connsiteX2" y="connsiteY2"/>
                </a:cxn>
                <a:cxn ang="0">
                  <a:pos x="connsiteX3" y="connsiteY3"/>
                </a:cxn>
              </a:cxnLst>
              <a:rect l="l" t="t" r="r" b="b"/>
              <a:pathLst>
                <a:path w="21618" h="2477">
                  <a:moveTo>
                    <a:pt x="21619" y="2474"/>
                  </a:moveTo>
                  <a:cubicBezTo>
                    <a:pt x="20651" y="2259"/>
                    <a:pt x="16456" y="1721"/>
                    <a:pt x="12046" y="1183"/>
                  </a:cubicBezTo>
                  <a:cubicBezTo>
                    <a:pt x="6776" y="538"/>
                    <a:pt x="968" y="0"/>
                    <a:pt x="0" y="0"/>
                  </a:cubicBezTo>
                  <a:cubicBezTo>
                    <a:pt x="108" y="0"/>
                    <a:pt x="20866" y="2581"/>
                    <a:pt x="2161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6" name="任意多边形: 形状 662">
              <a:extLst>
                <a:ext uri="{FF2B5EF4-FFF2-40B4-BE49-F238E27FC236}">
                  <a16:creationId xmlns:a16="http://schemas.microsoft.com/office/drawing/2014/main" xmlns="" id="{A5C72711-5507-4682-842E-07229D33D9F8}"/>
                </a:ext>
              </a:extLst>
            </p:cNvPr>
            <p:cNvSpPr/>
            <p:nvPr/>
          </p:nvSpPr>
          <p:spPr>
            <a:xfrm>
              <a:off x="539190" y="206834"/>
              <a:ext cx="90897" cy="9998"/>
            </a:xfrm>
            <a:custGeom>
              <a:avLst/>
              <a:gdLst>
                <a:gd name="connsiteX0" fmla="*/ 0 w 21511"/>
                <a:gd name="connsiteY0" fmla="*/ 0 h 2366"/>
                <a:gd name="connsiteX1" fmla="*/ 21511 w 21511"/>
                <a:gd name="connsiteY1" fmla="*/ 2366 h 2366"/>
                <a:gd name="connsiteX2" fmla="*/ 11831 w 21511"/>
                <a:gd name="connsiteY2" fmla="*/ 1183 h 2366"/>
                <a:gd name="connsiteX3" fmla="*/ 0 w 21511"/>
                <a:gd name="connsiteY3" fmla="*/ 0 h 2366"/>
              </a:gdLst>
              <a:ahLst/>
              <a:cxnLst>
                <a:cxn ang="0">
                  <a:pos x="connsiteX0" y="connsiteY0"/>
                </a:cxn>
                <a:cxn ang="0">
                  <a:pos x="connsiteX1" y="connsiteY1"/>
                </a:cxn>
                <a:cxn ang="0">
                  <a:pos x="connsiteX2" y="connsiteY2"/>
                </a:cxn>
                <a:cxn ang="0">
                  <a:pos x="connsiteX3" y="connsiteY3"/>
                </a:cxn>
              </a:cxnLst>
              <a:rect l="l" t="t" r="r" b="b"/>
              <a:pathLst>
                <a:path w="21511" h="2366">
                  <a:moveTo>
                    <a:pt x="0" y="0"/>
                  </a:moveTo>
                  <a:cubicBezTo>
                    <a:pt x="107" y="0"/>
                    <a:pt x="21081" y="2366"/>
                    <a:pt x="21511" y="2366"/>
                  </a:cubicBezTo>
                  <a:cubicBezTo>
                    <a:pt x="20436" y="2151"/>
                    <a:pt x="16133" y="1613"/>
                    <a:pt x="11831" y="1183"/>
                  </a:cubicBezTo>
                  <a:cubicBezTo>
                    <a:pt x="6238" y="538"/>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7" name="任意多边形: 形状 663">
              <a:extLst>
                <a:ext uri="{FF2B5EF4-FFF2-40B4-BE49-F238E27FC236}">
                  <a16:creationId xmlns:a16="http://schemas.microsoft.com/office/drawing/2014/main" xmlns="" id="{3BCFB63D-6BAE-4999-9B40-4D81F415D52C}"/>
                </a:ext>
              </a:extLst>
            </p:cNvPr>
            <p:cNvSpPr/>
            <p:nvPr/>
          </p:nvSpPr>
          <p:spPr>
            <a:xfrm>
              <a:off x="533739" y="203137"/>
              <a:ext cx="89532" cy="9144"/>
            </a:xfrm>
            <a:custGeom>
              <a:avLst/>
              <a:gdLst>
                <a:gd name="connsiteX0" fmla="*/ 0 w 21188"/>
                <a:gd name="connsiteY0" fmla="*/ 14 h 2164"/>
                <a:gd name="connsiteX1" fmla="*/ 21188 w 21188"/>
                <a:gd name="connsiteY1" fmla="*/ 2165 h 2164"/>
                <a:gd name="connsiteX2" fmla="*/ 11508 w 21188"/>
                <a:gd name="connsiteY2" fmla="*/ 982 h 2164"/>
                <a:gd name="connsiteX3" fmla="*/ 0 w 21188"/>
                <a:gd name="connsiteY3" fmla="*/ 14 h 2164"/>
              </a:gdLst>
              <a:ahLst/>
              <a:cxnLst>
                <a:cxn ang="0">
                  <a:pos x="connsiteX0" y="connsiteY0"/>
                </a:cxn>
                <a:cxn ang="0">
                  <a:pos x="connsiteX1" y="connsiteY1"/>
                </a:cxn>
                <a:cxn ang="0">
                  <a:pos x="connsiteX2" y="connsiteY2"/>
                </a:cxn>
                <a:cxn ang="0">
                  <a:pos x="connsiteX3" y="connsiteY3"/>
                </a:cxn>
              </a:cxnLst>
              <a:rect l="l" t="t" r="r" b="b"/>
              <a:pathLst>
                <a:path w="21188" h="2164">
                  <a:moveTo>
                    <a:pt x="0" y="14"/>
                  </a:moveTo>
                  <a:cubicBezTo>
                    <a:pt x="108" y="14"/>
                    <a:pt x="20328" y="2165"/>
                    <a:pt x="21188" y="2165"/>
                  </a:cubicBezTo>
                  <a:cubicBezTo>
                    <a:pt x="20113" y="1950"/>
                    <a:pt x="16241" y="1520"/>
                    <a:pt x="11508" y="982"/>
                  </a:cubicBezTo>
                  <a:cubicBezTo>
                    <a:pt x="6131" y="444"/>
                    <a:pt x="645" y="-94"/>
                    <a:pt x="0"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8" name="任意多边形: 形状 664">
              <a:extLst>
                <a:ext uri="{FF2B5EF4-FFF2-40B4-BE49-F238E27FC236}">
                  <a16:creationId xmlns:a16="http://schemas.microsoft.com/office/drawing/2014/main" xmlns="" id="{4E5481E2-FF08-43B2-8210-057B0C8AEBCB}"/>
                </a:ext>
              </a:extLst>
            </p:cNvPr>
            <p:cNvSpPr/>
            <p:nvPr/>
          </p:nvSpPr>
          <p:spPr>
            <a:xfrm>
              <a:off x="524194" y="199106"/>
              <a:ext cx="87259" cy="8181"/>
            </a:xfrm>
            <a:custGeom>
              <a:avLst/>
              <a:gdLst>
                <a:gd name="connsiteX0" fmla="*/ 0 w 20650"/>
                <a:gd name="connsiteY0" fmla="*/ 0 h 1936"/>
                <a:gd name="connsiteX1" fmla="*/ 20651 w 20650"/>
                <a:gd name="connsiteY1" fmla="*/ 1936 h 1936"/>
                <a:gd name="connsiteX2" fmla="*/ 11078 w 20650"/>
                <a:gd name="connsiteY2" fmla="*/ 860 h 1936"/>
                <a:gd name="connsiteX3" fmla="*/ 0 w 20650"/>
                <a:gd name="connsiteY3" fmla="*/ 0 h 1936"/>
              </a:gdLst>
              <a:ahLst/>
              <a:cxnLst>
                <a:cxn ang="0">
                  <a:pos x="connsiteX0" y="connsiteY0"/>
                </a:cxn>
                <a:cxn ang="0">
                  <a:pos x="connsiteX1" y="connsiteY1"/>
                </a:cxn>
                <a:cxn ang="0">
                  <a:pos x="connsiteX2" y="connsiteY2"/>
                </a:cxn>
                <a:cxn ang="0">
                  <a:pos x="connsiteX3" y="connsiteY3"/>
                </a:cxn>
              </a:cxnLst>
              <a:rect l="l" t="t" r="r" b="b"/>
              <a:pathLst>
                <a:path w="20650" h="1936">
                  <a:moveTo>
                    <a:pt x="0" y="0"/>
                  </a:moveTo>
                  <a:cubicBezTo>
                    <a:pt x="108" y="0"/>
                    <a:pt x="20113" y="1936"/>
                    <a:pt x="20651" y="1936"/>
                  </a:cubicBezTo>
                  <a:cubicBezTo>
                    <a:pt x="19468" y="1721"/>
                    <a:pt x="15596" y="1291"/>
                    <a:pt x="11078" y="860"/>
                  </a:cubicBezTo>
                  <a:cubicBezTo>
                    <a:pt x="5485" y="323"/>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9" name="任意多边形: 形状 665">
              <a:extLst>
                <a:ext uri="{FF2B5EF4-FFF2-40B4-BE49-F238E27FC236}">
                  <a16:creationId xmlns:a16="http://schemas.microsoft.com/office/drawing/2014/main" xmlns="" id="{7313F40E-EE90-412C-A3A0-42DE795BB3F7}"/>
                </a:ext>
              </a:extLst>
            </p:cNvPr>
            <p:cNvSpPr/>
            <p:nvPr/>
          </p:nvSpPr>
          <p:spPr>
            <a:xfrm>
              <a:off x="509649" y="195472"/>
              <a:ext cx="84533" cy="7268"/>
            </a:xfrm>
            <a:custGeom>
              <a:avLst/>
              <a:gdLst>
                <a:gd name="connsiteX0" fmla="*/ 0 w 20005"/>
                <a:gd name="connsiteY0" fmla="*/ 0 h 1720"/>
                <a:gd name="connsiteX1" fmla="*/ 20005 w 20005"/>
                <a:gd name="connsiteY1" fmla="*/ 1721 h 1720"/>
                <a:gd name="connsiteX2" fmla="*/ 10433 w 20005"/>
                <a:gd name="connsiteY2" fmla="*/ 753 h 1720"/>
                <a:gd name="connsiteX3" fmla="*/ 0 w 20005"/>
                <a:gd name="connsiteY3" fmla="*/ 0 h 1720"/>
              </a:gdLst>
              <a:ahLst/>
              <a:cxnLst>
                <a:cxn ang="0">
                  <a:pos x="connsiteX0" y="connsiteY0"/>
                </a:cxn>
                <a:cxn ang="0">
                  <a:pos x="connsiteX1" y="connsiteY1"/>
                </a:cxn>
                <a:cxn ang="0">
                  <a:pos x="connsiteX2" y="connsiteY2"/>
                </a:cxn>
                <a:cxn ang="0">
                  <a:pos x="connsiteX3" y="connsiteY3"/>
                </a:cxn>
              </a:cxnLst>
              <a:rect l="l" t="t" r="r" b="b"/>
              <a:pathLst>
                <a:path w="20005" h="1720">
                  <a:moveTo>
                    <a:pt x="0" y="0"/>
                  </a:moveTo>
                  <a:cubicBezTo>
                    <a:pt x="108" y="0"/>
                    <a:pt x="19360" y="1721"/>
                    <a:pt x="20005" y="1721"/>
                  </a:cubicBezTo>
                  <a:cubicBezTo>
                    <a:pt x="19360" y="1613"/>
                    <a:pt x="14950" y="1183"/>
                    <a:pt x="10433" y="753"/>
                  </a:cubicBezTo>
                  <a:cubicBezTo>
                    <a:pt x="5270" y="323"/>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0" name="任意多边形: 形状 666">
              <a:extLst>
                <a:ext uri="{FF2B5EF4-FFF2-40B4-BE49-F238E27FC236}">
                  <a16:creationId xmlns:a16="http://schemas.microsoft.com/office/drawing/2014/main" xmlns="" id="{1A760F7A-246F-48F7-8EB7-FE865FC158E1}"/>
                </a:ext>
              </a:extLst>
            </p:cNvPr>
            <p:cNvSpPr/>
            <p:nvPr/>
          </p:nvSpPr>
          <p:spPr>
            <a:xfrm>
              <a:off x="491014" y="192201"/>
              <a:ext cx="80443" cy="6448"/>
            </a:xfrm>
            <a:custGeom>
              <a:avLst/>
              <a:gdLst>
                <a:gd name="connsiteX0" fmla="*/ 0 w 19037"/>
                <a:gd name="connsiteY0" fmla="*/ 21 h 1526"/>
                <a:gd name="connsiteX1" fmla="*/ 19037 w 19037"/>
                <a:gd name="connsiteY1" fmla="*/ 1527 h 1526"/>
                <a:gd name="connsiteX2" fmla="*/ 9788 w 19037"/>
                <a:gd name="connsiteY2" fmla="*/ 666 h 1526"/>
                <a:gd name="connsiteX3" fmla="*/ 0 w 19037"/>
                <a:gd name="connsiteY3" fmla="*/ 21 h 1526"/>
              </a:gdLst>
              <a:ahLst/>
              <a:cxnLst>
                <a:cxn ang="0">
                  <a:pos x="connsiteX0" y="connsiteY0"/>
                </a:cxn>
                <a:cxn ang="0">
                  <a:pos x="connsiteX1" y="connsiteY1"/>
                </a:cxn>
                <a:cxn ang="0">
                  <a:pos x="connsiteX2" y="connsiteY2"/>
                </a:cxn>
                <a:cxn ang="0">
                  <a:pos x="connsiteX3" y="connsiteY3"/>
                </a:cxn>
              </a:cxnLst>
              <a:rect l="l" t="t" r="r" b="b"/>
              <a:pathLst>
                <a:path w="19037" h="1526">
                  <a:moveTo>
                    <a:pt x="0" y="21"/>
                  </a:moveTo>
                  <a:cubicBezTo>
                    <a:pt x="108" y="21"/>
                    <a:pt x="18607" y="1527"/>
                    <a:pt x="19037" y="1527"/>
                  </a:cubicBezTo>
                  <a:cubicBezTo>
                    <a:pt x="18285" y="1419"/>
                    <a:pt x="14413" y="989"/>
                    <a:pt x="9788" y="666"/>
                  </a:cubicBezTo>
                  <a:cubicBezTo>
                    <a:pt x="5163" y="236"/>
                    <a:pt x="753" y="-87"/>
                    <a:pt x="0"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1" name="任意多边形: 形状 667">
              <a:extLst>
                <a:ext uri="{FF2B5EF4-FFF2-40B4-BE49-F238E27FC236}">
                  <a16:creationId xmlns:a16="http://schemas.microsoft.com/office/drawing/2014/main" xmlns="" id="{13BDB553-2305-4900-AC3B-7A069F0533AC}"/>
                </a:ext>
              </a:extLst>
            </p:cNvPr>
            <p:cNvSpPr/>
            <p:nvPr/>
          </p:nvSpPr>
          <p:spPr>
            <a:xfrm>
              <a:off x="467837" y="188651"/>
              <a:ext cx="74988" cy="5907"/>
            </a:xfrm>
            <a:custGeom>
              <a:avLst/>
              <a:gdLst>
                <a:gd name="connsiteX0" fmla="*/ 0 w 17746"/>
                <a:gd name="connsiteY0" fmla="*/ 0 h 1398"/>
                <a:gd name="connsiteX1" fmla="*/ 17747 w 17746"/>
                <a:gd name="connsiteY1" fmla="*/ 1398 h 1398"/>
                <a:gd name="connsiteX2" fmla="*/ 8927 w 17746"/>
                <a:gd name="connsiteY2" fmla="*/ 645 h 1398"/>
                <a:gd name="connsiteX3" fmla="*/ 0 w 17746"/>
                <a:gd name="connsiteY3" fmla="*/ 0 h 1398"/>
              </a:gdLst>
              <a:ahLst/>
              <a:cxnLst>
                <a:cxn ang="0">
                  <a:pos x="connsiteX0" y="connsiteY0"/>
                </a:cxn>
                <a:cxn ang="0">
                  <a:pos x="connsiteX1" y="connsiteY1"/>
                </a:cxn>
                <a:cxn ang="0">
                  <a:pos x="connsiteX2" y="connsiteY2"/>
                </a:cxn>
                <a:cxn ang="0">
                  <a:pos x="connsiteX3" y="connsiteY3"/>
                </a:cxn>
              </a:cxnLst>
              <a:rect l="l" t="t" r="r" b="b"/>
              <a:pathLst>
                <a:path w="17746" h="1398">
                  <a:moveTo>
                    <a:pt x="0" y="0"/>
                  </a:moveTo>
                  <a:cubicBezTo>
                    <a:pt x="107" y="0"/>
                    <a:pt x="17747" y="1398"/>
                    <a:pt x="17747" y="1398"/>
                  </a:cubicBezTo>
                  <a:cubicBezTo>
                    <a:pt x="17209" y="1291"/>
                    <a:pt x="13767" y="968"/>
                    <a:pt x="8927" y="645"/>
                  </a:cubicBezTo>
                  <a:cubicBezTo>
                    <a:pt x="4517" y="323"/>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7" name="任意多边形: 形状 668">
              <a:extLst>
                <a:ext uri="{FF2B5EF4-FFF2-40B4-BE49-F238E27FC236}">
                  <a16:creationId xmlns:a16="http://schemas.microsoft.com/office/drawing/2014/main" xmlns="" id="{F26E932B-04CB-4CAD-9947-01A182149883}"/>
                </a:ext>
              </a:extLst>
            </p:cNvPr>
            <p:cNvSpPr/>
            <p:nvPr/>
          </p:nvSpPr>
          <p:spPr>
            <a:xfrm>
              <a:off x="441477" y="185926"/>
              <a:ext cx="69080" cy="5451"/>
            </a:xfrm>
            <a:custGeom>
              <a:avLst/>
              <a:gdLst>
                <a:gd name="connsiteX0" fmla="*/ 16348 w 16348"/>
                <a:gd name="connsiteY0" fmla="*/ 1291 h 1290"/>
                <a:gd name="connsiteX1" fmla="*/ 8067 w 16348"/>
                <a:gd name="connsiteY1" fmla="*/ 538 h 1290"/>
                <a:gd name="connsiteX2" fmla="*/ 0 w 16348"/>
                <a:gd name="connsiteY2" fmla="*/ 0 h 1290"/>
                <a:gd name="connsiteX3" fmla="*/ 16348 w 16348"/>
                <a:gd name="connsiteY3" fmla="*/ 1291 h 1290"/>
              </a:gdLst>
              <a:ahLst/>
              <a:cxnLst>
                <a:cxn ang="0">
                  <a:pos x="connsiteX0" y="connsiteY0"/>
                </a:cxn>
                <a:cxn ang="0">
                  <a:pos x="connsiteX1" y="connsiteY1"/>
                </a:cxn>
                <a:cxn ang="0">
                  <a:pos x="connsiteX2" y="connsiteY2"/>
                </a:cxn>
                <a:cxn ang="0">
                  <a:pos x="connsiteX3" y="connsiteY3"/>
                </a:cxn>
              </a:cxnLst>
              <a:rect l="l" t="t" r="r" b="b"/>
              <a:pathLst>
                <a:path w="16348" h="1290">
                  <a:moveTo>
                    <a:pt x="16348" y="1291"/>
                  </a:moveTo>
                  <a:cubicBezTo>
                    <a:pt x="13552" y="1076"/>
                    <a:pt x="10863" y="753"/>
                    <a:pt x="8067" y="538"/>
                  </a:cubicBezTo>
                  <a:cubicBezTo>
                    <a:pt x="3657" y="215"/>
                    <a:pt x="323" y="0"/>
                    <a:pt x="0" y="0"/>
                  </a:cubicBezTo>
                  <a:cubicBezTo>
                    <a:pt x="5378" y="430"/>
                    <a:pt x="10863" y="753"/>
                    <a:pt x="16348" y="12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8" name="任意多边形: 形状 669">
              <a:extLst>
                <a:ext uri="{FF2B5EF4-FFF2-40B4-BE49-F238E27FC236}">
                  <a16:creationId xmlns:a16="http://schemas.microsoft.com/office/drawing/2014/main" xmlns="" id="{B4407971-E8D2-448E-9369-956BA5E4FB50}"/>
                </a:ext>
              </a:extLst>
            </p:cNvPr>
            <p:cNvSpPr/>
            <p:nvPr/>
          </p:nvSpPr>
          <p:spPr>
            <a:xfrm>
              <a:off x="411936" y="183653"/>
              <a:ext cx="39083" cy="2726"/>
            </a:xfrm>
            <a:custGeom>
              <a:avLst/>
              <a:gdLst>
                <a:gd name="connsiteX0" fmla="*/ 9250 w 9249"/>
                <a:gd name="connsiteY0" fmla="*/ 645 h 645"/>
                <a:gd name="connsiteX1" fmla="*/ 5055 w 9249"/>
                <a:gd name="connsiteY1" fmla="*/ 323 h 645"/>
                <a:gd name="connsiteX2" fmla="*/ 0 w 9249"/>
                <a:gd name="connsiteY2" fmla="*/ 0 h 645"/>
                <a:gd name="connsiteX3" fmla="*/ 108 w 9249"/>
                <a:gd name="connsiteY3" fmla="*/ 0 h 645"/>
                <a:gd name="connsiteX4" fmla="*/ 9250 w 9249"/>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9" h="645">
                  <a:moveTo>
                    <a:pt x="9250" y="645"/>
                  </a:moveTo>
                  <a:lnTo>
                    <a:pt x="5055" y="323"/>
                  </a:lnTo>
                  <a:cubicBezTo>
                    <a:pt x="3334" y="215"/>
                    <a:pt x="1613" y="108"/>
                    <a:pt x="0" y="0"/>
                  </a:cubicBezTo>
                  <a:cubicBezTo>
                    <a:pt x="0" y="0"/>
                    <a:pt x="0" y="0"/>
                    <a:pt x="108" y="0"/>
                  </a:cubicBezTo>
                  <a:cubicBezTo>
                    <a:pt x="3012" y="215"/>
                    <a:pt x="6131" y="323"/>
                    <a:pt x="925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9" name="任意多边形: 形状 670">
              <a:extLst>
                <a:ext uri="{FF2B5EF4-FFF2-40B4-BE49-F238E27FC236}">
                  <a16:creationId xmlns:a16="http://schemas.microsoft.com/office/drawing/2014/main" xmlns="" id="{131B080A-DCAF-49B0-982D-6C9DAAF5D392}"/>
                </a:ext>
              </a:extLst>
            </p:cNvPr>
            <p:cNvSpPr/>
            <p:nvPr/>
          </p:nvSpPr>
          <p:spPr>
            <a:xfrm>
              <a:off x="379665" y="181836"/>
              <a:ext cx="8633" cy="452"/>
            </a:xfrm>
            <a:custGeom>
              <a:avLst/>
              <a:gdLst>
                <a:gd name="connsiteX0" fmla="*/ 2044 w 2043"/>
                <a:gd name="connsiteY0" fmla="*/ 108 h 107"/>
                <a:gd name="connsiteX1" fmla="*/ 323 w 2043"/>
                <a:gd name="connsiteY1" fmla="*/ 0 h 107"/>
                <a:gd name="connsiteX2" fmla="*/ 0 w 2043"/>
                <a:gd name="connsiteY2" fmla="*/ 0 h 107"/>
                <a:gd name="connsiteX3" fmla="*/ 108 w 2043"/>
                <a:gd name="connsiteY3" fmla="*/ 0 h 107"/>
                <a:gd name="connsiteX4" fmla="*/ 2044 w 2043"/>
                <a:gd name="connsiteY4" fmla="*/ 108 h 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 h="107">
                  <a:moveTo>
                    <a:pt x="2044" y="108"/>
                  </a:moveTo>
                  <a:lnTo>
                    <a:pt x="323" y="0"/>
                  </a:lnTo>
                  <a:cubicBezTo>
                    <a:pt x="215" y="0"/>
                    <a:pt x="108" y="0"/>
                    <a:pt x="0" y="0"/>
                  </a:cubicBezTo>
                  <a:cubicBezTo>
                    <a:pt x="0" y="0"/>
                    <a:pt x="0" y="0"/>
                    <a:pt x="108" y="0"/>
                  </a:cubicBezTo>
                  <a:cubicBezTo>
                    <a:pt x="753" y="0"/>
                    <a:pt x="1398" y="0"/>
                    <a:pt x="2044"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0" name="任意多边形: 形状 695">
              <a:extLst>
                <a:ext uri="{FF2B5EF4-FFF2-40B4-BE49-F238E27FC236}">
                  <a16:creationId xmlns:a16="http://schemas.microsoft.com/office/drawing/2014/main" xmlns="" id="{D616AA4A-91B2-42D6-8D4E-8DFEA85BEE3E}"/>
                </a:ext>
              </a:extLst>
            </p:cNvPr>
            <p:cNvSpPr/>
            <p:nvPr/>
          </p:nvSpPr>
          <p:spPr>
            <a:xfrm>
              <a:off x="88830" y="300457"/>
              <a:ext cx="17536" cy="25725"/>
            </a:xfrm>
            <a:custGeom>
              <a:avLst/>
              <a:gdLst>
                <a:gd name="connsiteX0" fmla="*/ 2787 w 4150"/>
                <a:gd name="connsiteY0" fmla="*/ 0 h 6088"/>
                <a:gd name="connsiteX1" fmla="*/ 314 w 4150"/>
                <a:gd name="connsiteY1" fmla="*/ 5378 h 6088"/>
                <a:gd name="connsiteX2" fmla="*/ 4078 w 4150"/>
                <a:gd name="connsiteY2" fmla="*/ 3227 h 6088"/>
                <a:gd name="connsiteX3" fmla="*/ 2787 w 4150"/>
                <a:gd name="connsiteY3" fmla="*/ 0 h 6088"/>
              </a:gdLst>
              <a:ahLst/>
              <a:cxnLst>
                <a:cxn ang="0">
                  <a:pos x="connsiteX0" y="connsiteY0"/>
                </a:cxn>
                <a:cxn ang="0">
                  <a:pos x="connsiteX1" y="connsiteY1"/>
                </a:cxn>
                <a:cxn ang="0">
                  <a:pos x="connsiteX2" y="connsiteY2"/>
                </a:cxn>
                <a:cxn ang="0">
                  <a:pos x="connsiteX3" y="connsiteY3"/>
                </a:cxn>
              </a:cxnLst>
              <a:rect l="l" t="t" r="r" b="b"/>
              <a:pathLst>
                <a:path w="4150" h="6088">
                  <a:moveTo>
                    <a:pt x="2787" y="0"/>
                  </a:moveTo>
                  <a:cubicBezTo>
                    <a:pt x="744" y="215"/>
                    <a:pt x="-654" y="3764"/>
                    <a:pt x="314" y="5378"/>
                  </a:cubicBezTo>
                  <a:cubicBezTo>
                    <a:pt x="1174" y="6884"/>
                    <a:pt x="3433" y="5916"/>
                    <a:pt x="4078" y="3227"/>
                  </a:cubicBezTo>
                  <a:cubicBezTo>
                    <a:pt x="4293" y="1936"/>
                    <a:pt x="4078" y="108"/>
                    <a:pt x="27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1" name="任意多边形: 形状 696">
              <a:extLst>
                <a:ext uri="{FF2B5EF4-FFF2-40B4-BE49-F238E27FC236}">
                  <a16:creationId xmlns:a16="http://schemas.microsoft.com/office/drawing/2014/main" xmlns="" id="{9D0DFFA5-7D8C-437C-A1F2-DB664E880537}"/>
                </a:ext>
              </a:extLst>
            </p:cNvPr>
            <p:cNvSpPr/>
            <p:nvPr/>
          </p:nvSpPr>
          <p:spPr>
            <a:xfrm>
              <a:off x="152696" y="299092"/>
              <a:ext cx="17088" cy="25654"/>
            </a:xfrm>
            <a:custGeom>
              <a:avLst/>
              <a:gdLst>
                <a:gd name="connsiteX0" fmla="*/ 1549 w 4044"/>
                <a:gd name="connsiteY0" fmla="*/ 0 h 6071"/>
                <a:gd name="connsiteX1" fmla="*/ 1334 w 4044"/>
                <a:gd name="connsiteY1" fmla="*/ 0 h 6071"/>
                <a:gd name="connsiteX2" fmla="*/ 1334 w 4044"/>
                <a:gd name="connsiteY2" fmla="*/ 5700 h 6071"/>
                <a:gd name="connsiteX3" fmla="*/ 4023 w 4044"/>
                <a:gd name="connsiteY3" fmla="*/ 3227 h 6071"/>
                <a:gd name="connsiteX4" fmla="*/ 1549 w 4044"/>
                <a:gd name="connsiteY4" fmla="*/ 0 h 6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4" h="6071">
                  <a:moveTo>
                    <a:pt x="1549" y="0"/>
                  </a:moveTo>
                  <a:cubicBezTo>
                    <a:pt x="1441" y="0"/>
                    <a:pt x="1441" y="0"/>
                    <a:pt x="1334" y="0"/>
                  </a:cubicBezTo>
                  <a:cubicBezTo>
                    <a:pt x="-280" y="323"/>
                    <a:pt x="-602" y="4302"/>
                    <a:pt x="1334" y="5700"/>
                  </a:cubicBezTo>
                  <a:cubicBezTo>
                    <a:pt x="2840" y="6776"/>
                    <a:pt x="4238" y="5378"/>
                    <a:pt x="4023" y="3227"/>
                  </a:cubicBezTo>
                  <a:cubicBezTo>
                    <a:pt x="3808" y="2044"/>
                    <a:pt x="2947" y="108"/>
                    <a:pt x="154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2" name="任意多边形: 形状 697">
              <a:extLst>
                <a:ext uri="{FF2B5EF4-FFF2-40B4-BE49-F238E27FC236}">
                  <a16:creationId xmlns:a16="http://schemas.microsoft.com/office/drawing/2014/main" xmlns="" id="{2E88635C-3B13-4403-88AD-BDDAC82705A8}"/>
                </a:ext>
              </a:extLst>
            </p:cNvPr>
            <p:cNvSpPr/>
            <p:nvPr/>
          </p:nvSpPr>
          <p:spPr>
            <a:xfrm>
              <a:off x="214508" y="297731"/>
              <a:ext cx="21187" cy="25514"/>
            </a:xfrm>
            <a:custGeom>
              <a:avLst/>
              <a:gdLst>
                <a:gd name="connsiteX0" fmla="*/ 903 w 5014"/>
                <a:gd name="connsiteY0" fmla="*/ 0 h 6038"/>
                <a:gd name="connsiteX1" fmla="*/ 580 w 5014"/>
                <a:gd name="connsiteY1" fmla="*/ 108 h 6038"/>
                <a:gd name="connsiteX2" fmla="*/ 3269 w 5014"/>
                <a:gd name="connsiteY2" fmla="*/ 5916 h 6038"/>
                <a:gd name="connsiteX3" fmla="*/ 4560 w 5014"/>
                <a:gd name="connsiteY3" fmla="*/ 3227 h 6038"/>
                <a:gd name="connsiteX4" fmla="*/ 903 w 5014"/>
                <a:gd name="connsiteY4" fmla="*/ 0 h 6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4" h="6038">
                  <a:moveTo>
                    <a:pt x="903" y="0"/>
                  </a:moveTo>
                  <a:cubicBezTo>
                    <a:pt x="795" y="0"/>
                    <a:pt x="688" y="0"/>
                    <a:pt x="580" y="108"/>
                  </a:cubicBezTo>
                  <a:cubicBezTo>
                    <a:pt x="-926" y="753"/>
                    <a:pt x="688" y="5055"/>
                    <a:pt x="3269" y="5916"/>
                  </a:cubicBezTo>
                  <a:cubicBezTo>
                    <a:pt x="4882" y="6453"/>
                    <a:pt x="5528" y="5163"/>
                    <a:pt x="4560" y="3227"/>
                  </a:cubicBezTo>
                  <a:cubicBezTo>
                    <a:pt x="3914" y="1936"/>
                    <a:pt x="2408" y="0"/>
                    <a:pt x="9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3" name="任意多边形: 形状 698">
              <a:extLst>
                <a:ext uri="{FF2B5EF4-FFF2-40B4-BE49-F238E27FC236}">
                  <a16:creationId xmlns:a16="http://schemas.microsoft.com/office/drawing/2014/main" xmlns="" id="{1CD95CE4-A399-4B9C-84D7-35268F6E7845}"/>
                </a:ext>
              </a:extLst>
            </p:cNvPr>
            <p:cNvSpPr/>
            <p:nvPr/>
          </p:nvSpPr>
          <p:spPr>
            <a:xfrm>
              <a:off x="274477" y="295458"/>
              <a:ext cx="27416" cy="25020"/>
            </a:xfrm>
            <a:custGeom>
              <a:avLst/>
              <a:gdLst>
                <a:gd name="connsiteX0" fmla="*/ 156 w 6488"/>
                <a:gd name="connsiteY0" fmla="*/ 108 h 5921"/>
                <a:gd name="connsiteX1" fmla="*/ 5533 w 6488"/>
                <a:gd name="connsiteY1" fmla="*/ 5916 h 5921"/>
                <a:gd name="connsiteX2" fmla="*/ 5426 w 6488"/>
                <a:gd name="connsiteY2" fmla="*/ 3119 h 5921"/>
                <a:gd name="connsiteX3" fmla="*/ 586 w 6488"/>
                <a:gd name="connsiteY3" fmla="*/ 0 h 5921"/>
                <a:gd name="connsiteX4" fmla="*/ 156 w 6488"/>
                <a:gd name="connsiteY4" fmla="*/ 108 h 5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8" h="5921">
                  <a:moveTo>
                    <a:pt x="156" y="108"/>
                  </a:moveTo>
                  <a:cubicBezTo>
                    <a:pt x="-812" y="1076"/>
                    <a:pt x="2952" y="5700"/>
                    <a:pt x="5533" y="5916"/>
                  </a:cubicBezTo>
                  <a:cubicBezTo>
                    <a:pt x="6824" y="6023"/>
                    <a:pt x="6824" y="4732"/>
                    <a:pt x="5426" y="3119"/>
                  </a:cubicBezTo>
                  <a:cubicBezTo>
                    <a:pt x="4350" y="1936"/>
                    <a:pt x="2092" y="0"/>
                    <a:pt x="586" y="0"/>
                  </a:cubicBezTo>
                  <a:cubicBezTo>
                    <a:pt x="478" y="0"/>
                    <a:pt x="263" y="0"/>
                    <a:pt x="156"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4" name="任意多边形: 形状 699">
              <a:extLst>
                <a:ext uri="{FF2B5EF4-FFF2-40B4-BE49-F238E27FC236}">
                  <a16:creationId xmlns:a16="http://schemas.microsoft.com/office/drawing/2014/main" xmlns="" id="{AC96A14C-75FB-402D-8EFB-37E2AB920A31}"/>
                </a:ext>
              </a:extLst>
            </p:cNvPr>
            <p:cNvSpPr/>
            <p:nvPr/>
          </p:nvSpPr>
          <p:spPr>
            <a:xfrm>
              <a:off x="333103" y="292732"/>
              <a:ext cx="35132" cy="24547"/>
            </a:xfrm>
            <a:custGeom>
              <a:avLst/>
              <a:gdLst>
                <a:gd name="connsiteX0" fmla="*/ 6395 w 8314"/>
                <a:gd name="connsiteY0" fmla="*/ 3012 h 5809"/>
                <a:gd name="connsiteX1" fmla="*/ 372 w 8314"/>
                <a:gd name="connsiteY1" fmla="*/ 0 h 5809"/>
                <a:gd name="connsiteX2" fmla="*/ 49 w 8314"/>
                <a:gd name="connsiteY2" fmla="*/ 108 h 5809"/>
                <a:gd name="connsiteX3" fmla="*/ 7793 w 8314"/>
                <a:gd name="connsiteY3" fmla="*/ 5808 h 5809"/>
                <a:gd name="connsiteX4" fmla="*/ 6395 w 8314"/>
                <a:gd name="connsiteY4" fmla="*/ 3012 h 5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4" h="5809">
                  <a:moveTo>
                    <a:pt x="6395" y="3012"/>
                  </a:moveTo>
                  <a:cubicBezTo>
                    <a:pt x="4889" y="1721"/>
                    <a:pt x="1877" y="0"/>
                    <a:pt x="372" y="0"/>
                  </a:cubicBezTo>
                  <a:cubicBezTo>
                    <a:pt x="264" y="0"/>
                    <a:pt x="49" y="0"/>
                    <a:pt x="49" y="108"/>
                  </a:cubicBezTo>
                  <a:cubicBezTo>
                    <a:pt x="-596" y="1076"/>
                    <a:pt x="5319" y="5916"/>
                    <a:pt x="7793" y="5808"/>
                  </a:cubicBezTo>
                  <a:cubicBezTo>
                    <a:pt x="8868" y="5700"/>
                    <a:pt x="8223" y="4517"/>
                    <a:pt x="6395"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5" name="任意多边形: 形状 700">
              <a:extLst>
                <a:ext uri="{FF2B5EF4-FFF2-40B4-BE49-F238E27FC236}">
                  <a16:creationId xmlns:a16="http://schemas.microsoft.com/office/drawing/2014/main" xmlns="" id="{29EEB767-BA0C-4EB4-B079-5FF9A6299A2B}"/>
                </a:ext>
              </a:extLst>
            </p:cNvPr>
            <p:cNvSpPr/>
            <p:nvPr/>
          </p:nvSpPr>
          <p:spPr>
            <a:xfrm>
              <a:off x="390081" y="288642"/>
              <a:ext cx="42860" cy="23807"/>
            </a:xfrm>
            <a:custGeom>
              <a:avLst/>
              <a:gdLst>
                <a:gd name="connsiteX0" fmla="*/ 7430 w 10143"/>
                <a:gd name="connsiteY0" fmla="*/ 3012 h 5634"/>
                <a:gd name="connsiteX1" fmla="*/ 331 w 10143"/>
                <a:gd name="connsiteY1" fmla="*/ 0 h 5634"/>
                <a:gd name="connsiteX2" fmla="*/ 9 w 10143"/>
                <a:gd name="connsiteY2" fmla="*/ 108 h 5634"/>
                <a:gd name="connsiteX3" fmla="*/ 9904 w 10143"/>
                <a:gd name="connsiteY3" fmla="*/ 5593 h 5634"/>
                <a:gd name="connsiteX4" fmla="*/ 7430 w 10143"/>
                <a:gd name="connsiteY4" fmla="*/ 3012 h 5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3" h="5634">
                  <a:moveTo>
                    <a:pt x="7430" y="3012"/>
                  </a:moveTo>
                  <a:cubicBezTo>
                    <a:pt x="5387" y="1828"/>
                    <a:pt x="1837" y="108"/>
                    <a:pt x="331" y="0"/>
                  </a:cubicBezTo>
                  <a:cubicBezTo>
                    <a:pt x="224" y="0"/>
                    <a:pt x="116" y="0"/>
                    <a:pt x="9" y="108"/>
                  </a:cubicBezTo>
                  <a:cubicBezTo>
                    <a:pt x="-314" y="1291"/>
                    <a:pt x="8398" y="6131"/>
                    <a:pt x="9904" y="5593"/>
                  </a:cubicBezTo>
                  <a:cubicBezTo>
                    <a:pt x="10657" y="5593"/>
                    <a:pt x="9581" y="4410"/>
                    <a:pt x="7430"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6" name="任意多边形: 形状 701">
              <a:extLst>
                <a:ext uri="{FF2B5EF4-FFF2-40B4-BE49-F238E27FC236}">
                  <a16:creationId xmlns:a16="http://schemas.microsoft.com/office/drawing/2014/main" xmlns="" id="{16144E5B-9AB5-4327-B6D6-E779B43B9B56}"/>
                </a:ext>
              </a:extLst>
            </p:cNvPr>
            <p:cNvSpPr/>
            <p:nvPr/>
          </p:nvSpPr>
          <p:spPr>
            <a:xfrm>
              <a:off x="445487" y="285004"/>
              <a:ext cx="50699" cy="23739"/>
            </a:xfrm>
            <a:custGeom>
              <a:avLst/>
              <a:gdLst>
                <a:gd name="connsiteX0" fmla="*/ 234 w 11998"/>
                <a:gd name="connsiteY0" fmla="*/ 0 h 5618"/>
                <a:gd name="connsiteX1" fmla="*/ 19 w 11998"/>
                <a:gd name="connsiteY1" fmla="*/ 108 h 5618"/>
                <a:gd name="connsiteX2" fmla="*/ 11850 w 11998"/>
                <a:gd name="connsiteY2" fmla="*/ 5593 h 5618"/>
                <a:gd name="connsiteX3" fmla="*/ 8301 w 11998"/>
                <a:gd name="connsiteY3" fmla="*/ 2904 h 5618"/>
                <a:gd name="connsiteX4" fmla="*/ 234 w 11998"/>
                <a:gd name="connsiteY4" fmla="*/ 0 h 5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8" h="5618">
                  <a:moveTo>
                    <a:pt x="234" y="0"/>
                  </a:moveTo>
                  <a:cubicBezTo>
                    <a:pt x="127" y="0"/>
                    <a:pt x="19" y="0"/>
                    <a:pt x="19" y="108"/>
                  </a:cubicBezTo>
                  <a:cubicBezTo>
                    <a:pt x="-519" y="968"/>
                    <a:pt x="10559" y="6023"/>
                    <a:pt x="11850" y="5593"/>
                  </a:cubicBezTo>
                  <a:cubicBezTo>
                    <a:pt x="12495" y="5378"/>
                    <a:pt x="10990" y="4195"/>
                    <a:pt x="8301" y="2904"/>
                  </a:cubicBezTo>
                  <a:cubicBezTo>
                    <a:pt x="5935" y="1613"/>
                    <a:pt x="1740" y="0"/>
                    <a:pt x="23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7" name="任意多边形: 形状 702">
              <a:extLst>
                <a:ext uri="{FF2B5EF4-FFF2-40B4-BE49-F238E27FC236}">
                  <a16:creationId xmlns:a16="http://schemas.microsoft.com/office/drawing/2014/main" xmlns="" id="{A74C7615-EA81-461B-8C9C-4D4DBE693A5D}"/>
                </a:ext>
              </a:extLst>
            </p:cNvPr>
            <p:cNvSpPr/>
            <p:nvPr/>
          </p:nvSpPr>
          <p:spPr>
            <a:xfrm>
              <a:off x="496013" y="280461"/>
              <a:ext cx="57717" cy="22975"/>
            </a:xfrm>
            <a:custGeom>
              <a:avLst/>
              <a:gdLst>
                <a:gd name="connsiteX0" fmla="*/ 215 w 13659"/>
                <a:gd name="connsiteY0" fmla="*/ 0 h 5437"/>
                <a:gd name="connsiteX1" fmla="*/ 0 w 13659"/>
                <a:gd name="connsiteY1" fmla="*/ 108 h 5437"/>
                <a:gd name="connsiteX2" fmla="*/ 13660 w 13659"/>
                <a:gd name="connsiteY2" fmla="*/ 5378 h 5437"/>
                <a:gd name="connsiteX3" fmla="*/ 9035 w 13659"/>
                <a:gd name="connsiteY3" fmla="*/ 2796 h 5437"/>
                <a:gd name="connsiteX4" fmla="*/ 215 w 13659"/>
                <a:gd name="connsiteY4" fmla="*/ 0 h 5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9" h="5437">
                  <a:moveTo>
                    <a:pt x="215" y="0"/>
                  </a:moveTo>
                  <a:cubicBezTo>
                    <a:pt x="108" y="0"/>
                    <a:pt x="108" y="0"/>
                    <a:pt x="0" y="108"/>
                  </a:cubicBezTo>
                  <a:cubicBezTo>
                    <a:pt x="323" y="1291"/>
                    <a:pt x="12907" y="6023"/>
                    <a:pt x="13660" y="5378"/>
                  </a:cubicBezTo>
                  <a:cubicBezTo>
                    <a:pt x="13660" y="4732"/>
                    <a:pt x="9895" y="3119"/>
                    <a:pt x="9035" y="2796"/>
                  </a:cubicBezTo>
                  <a:cubicBezTo>
                    <a:pt x="6023" y="1398"/>
                    <a:pt x="1506" y="0"/>
                    <a:pt x="2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8" name="任意多边形: 形状 703">
              <a:extLst>
                <a:ext uri="{FF2B5EF4-FFF2-40B4-BE49-F238E27FC236}">
                  <a16:creationId xmlns:a16="http://schemas.microsoft.com/office/drawing/2014/main" xmlns="" id="{B42324A8-1D51-4FC8-A69C-8BA5EDA8DBCD}"/>
                </a:ext>
              </a:extLst>
            </p:cNvPr>
            <p:cNvSpPr/>
            <p:nvPr/>
          </p:nvSpPr>
          <p:spPr>
            <a:xfrm>
              <a:off x="541920" y="275462"/>
              <a:ext cx="64533" cy="22058"/>
            </a:xfrm>
            <a:custGeom>
              <a:avLst/>
              <a:gdLst>
                <a:gd name="connsiteX0" fmla="*/ 0 w 15272"/>
                <a:gd name="connsiteY0" fmla="*/ 108 h 5220"/>
                <a:gd name="connsiteX1" fmla="*/ 15273 w 15272"/>
                <a:gd name="connsiteY1" fmla="*/ 5163 h 5220"/>
                <a:gd name="connsiteX2" fmla="*/ 9788 w 15272"/>
                <a:gd name="connsiteY2" fmla="*/ 2689 h 5220"/>
                <a:gd name="connsiteX3" fmla="*/ 0 w 15272"/>
                <a:gd name="connsiteY3" fmla="*/ 0 h 5220"/>
                <a:gd name="connsiteX4" fmla="*/ 0 w 15272"/>
                <a:gd name="connsiteY4" fmla="*/ 108 h 5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72" h="5220">
                  <a:moveTo>
                    <a:pt x="0" y="108"/>
                  </a:moveTo>
                  <a:cubicBezTo>
                    <a:pt x="538" y="860"/>
                    <a:pt x="14090" y="5808"/>
                    <a:pt x="15273" y="5163"/>
                  </a:cubicBezTo>
                  <a:cubicBezTo>
                    <a:pt x="14950" y="4517"/>
                    <a:pt x="10648" y="3012"/>
                    <a:pt x="9788" y="2689"/>
                  </a:cubicBezTo>
                  <a:cubicBezTo>
                    <a:pt x="6238" y="1398"/>
                    <a:pt x="1291" y="0"/>
                    <a:pt x="0" y="0"/>
                  </a:cubicBezTo>
                  <a:cubicBezTo>
                    <a:pt x="108" y="0"/>
                    <a:pt x="0" y="108"/>
                    <a:pt x="0"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9" name="任意多边形: 形状 704">
              <a:extLst>
                <a:ext uri="{FF2B5EF4-FFF2-40B4-BE49-F238E27FC236}">
                  <a16:creationId xmlns:a16="http://schemas.microsoft.com/office/drawing/2014/main" xmlns="" id="{39406BD7-AB01-4891-91A2-B47219A263A1}"/>
                </a:ext>
              </a:extLst>
            </p:cNvPr>
            <p:cNvSpPr/>
            <p:nvPr/>
          </p:nvSpPr>
          <p:spPr>
            <a:xfrm>
              <a:off x="582824" y="270438"/>
              <a:ext cx="70445" cy="21179"/>
            </a:xfrm>
            <a:custGeom>
              <a:avLst/>
              <a:gdLst>
                <a:gd name="connsiteX0" fmla="*/ 0 w 16671"/>
                <a:gd name="connsiteY0" fmla="*/ 6 h 5012"/>
                <a:gd name="connsiteX1" fmla="*/ 0 w 16671"/>
                <a:gd name="connsiteY1" fmla="*/ 6 h 5012"/>
                <a:gd name="connsiteX2" fmla="*/ 16671 w 16671"/>
                <a:gd name="connsiteY2" fmla="*/ 4953 h 5012"/>
                <a:gd name="connsiteX3" fmla="*/ 10433 w 16671"/>
                <a:gd name="connsiteY3" fmla="*/ 2587 h 5012"/>
                <a:gd name="connsiteX4" fmla="*/ 0 w 16671"/>
                <a:gd name="connsiteY4" fmla="*/ 6 h 5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5012">
                  <a:moveTo>
                    <a:pt x="0" y="6"/>
                  </a:moveTo>
                  <a:cubicBezTo>
                    <a:pt x="0" y="6"/>
                    <a:pt x="0" y="6"/>
                    <a:pt x="0" y="6"/>
                  </a:cubicBezTo>
                  <a:cubicBezTo>
                    <a:pt x="753" y="759"/>
                    <a:pt x="15811" y="5599"/>
                    <a:pt x="16671" y="4953"/>
                  </a:cubicBezTo>
                  <a:cubicBezTo>
                    <a:pt x="16241" y="4416"/>
                    <a:pt x="13014" y="3340"/>
                    <a:pt x="10433" y="2587"/>
                  </a:cubicBezTo>
                  <a:cubicBezTo>
                    <a:pt x="6453" y="1297"/>
                    <a:pt x="1183" y="-102"/>
                    <a:pt x="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5" name="任意多边形: 形状 705">
              <a:extLst>
                <a:ext uri="{FF2B5EF4-FFF2-40B4-BE49-F238E27FC236}">
                  <a16:creationId xmlns:a16="http://schemas.microsoft.com/office/drawing/2014/main" xmlns="" id="{EBD8DD76-4CB2-492F-8329-DE4CE0BF4399}"/>
                </a:ext>
              </a:extLst>
            </p:cNvPr>
            <p:cNvSpPr/>
            <p:nvPr/>
          </p:nvSpPr>
          <p:spPr>
            <a:xfrm>
              <a:off x="617816" y="265122"/>
              <a:ext cx="75896" cy="20346"/>
            </a:xfrm>
            <a:custGeom>
              <a:avLst/>
              <a:gdLst>
                <a:gd name="connsiteX0" fmla="*/ 0 w 17961"/>
                <a:gd name="connsiteY0" fmla="*/ 81 h 4815"/>
                <a:gd name="connsiteX1" fmla="*/ 17854 w 17961"/>
                <a:gd name="connsiteY1" fmla="*/ 4813 h 4815"/>
                <a:gd name="connsiteX2" fmla="*/ 17962 w 17961"/>
                <a:gd name="connsiteY2" fmla="*/ 4706 h 4815"/>
                <a:gd name="connsiteX3" fmla="*/ 11078 w 17961"/>
                <a:gd name="connsiteY3" fmla="*/ 2339 h 4815"/>
                <a:gd name="connsiteX4" fmla="*/ 0 w 17961"/>
                <a:gd name="connsiteY4" fmla="*/ 81 h 4815"/>
                <a:gd name="connsiteX5" fmla="*/ 0 w 17961"/>
                <a:gd name="connsiteY5" fmla="*/ 81 h 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1" h="4815">
                  <a:moveTo>
                    <a:pt x="0" y="81"/>
                  </a:moveTo>
                  <a:cubicBezTo>
                    <a:pt x="1183" y="834"/>
                    <a:pt x="16026" y="4921"/>
                    <a:pt x="17854" y="4813"/>
                  </a:cubicBezTo>
                  <a:cubicBezTo>
                    <a:pt x="17854" y="4813"/>
                    <a:pt x="17854" y="4706"/>
                    <a:pt x="17962" y="4706"/>
                  </a:cubicBezTo>
                  <a:cubicBezTo>
                    <a:pt x="17316" y="4168"/>
                    <a:pt x="13875" y="3200"/>
                    <a:pt x="11078" y="2339"/>
                  </a:cubicBezTo>
                  <a:cubicBezTo>
                    <a:pt x="6776" y="1156"/>
                    <a:pt x="1183" y="-27"/>
                    <a:pt x="0" y="81"/>
                  </a:cubicBezTo>
                  <a:cubicBezTo>
                    <a:pt x="108" y="-27"/>
                    <a:pt x="10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6" name="任意多边形: 形状 706">
              <a:extLst>
                <a:ext uri="{FF2B5EF4-FFF2-40B4-BE49-F238E27FC236}">
                  <a16:creationId xmlns:a16="http://schemas.microsoft.com/office/drawing/2014/main" xmlns="" id="{269620F1-9824-4E01-BBC9-319495075B46}"/>
                </a:ext>
              </a:extLst>
            </p:cNvPr>
            <p:cNvSpPr/>
            <p:nvPr/>
          </p:nvSpPr>
          <p:spPr>
            <a:xfrm>
              <a:off x="648067" y="259523"/>
              <a:ext cx="80189" cy="18905"/>
            </a:xfrm>
            <a:custGeom>
              <a:avLst/>
              <a:gdLst>
                <a:gd name="connsiteX0" fmla="*/ 48 w 18977"/>
                <a:gd name="connsiteY0" fmla="*/ 7 h 4474"/>
                <a:gd name="connsiteX1" fmla="*/ 18978 w 18977"/>
                <a:gd name="connsiteY1" fmla="*/ 4417 h 4474"/>
                <a:gd name="connsiteX2" fmla="*/ 11449 w 18977"/>
                <a:gd name="connsiteY2" fmla="*/ 2158 h 4474"/>
                <a:gd name="connsiteX3" fmla="*/ 48 w 18977"/>
                <a:gd name="connsiteY3" fmla="*/ 7 h 4474"/>
                <a:gd name="connsiteX4" fmla="*/ 48 w 18977"/>
                <a:gd name="connsiteY4" fmla="*/ 7 h 4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77" h="4474">
                  <a:moveTo>
                    <a:pt x="48" y="7"/>
                  </a:moveTo>
                  <a:cubicBezTo>
                    <a:pt x="155" y="114"/>
                    <a:pt x="18010" y="5062"/>
                    <a:pt x="18978" y="4417"/>
                  </a:cubicBezTo>
                  <a:cubicBezTo>
                    <a:pt x="18117" y="3986"/>
                    <a:pt x="14353" y="2911"/>
                    <a:pt x="11449" y="2158"/>
                  </a:cubicBezTo>
                  <a:cubicBezTo>
                    <a:pt x="6394" y="1082"/>
                    <a:pt x="908" y="-101"/>
                    <a:pt x="48" y="7"/>
                  </a:cubicBezTo>
                  <a:cubicBezTo>
                    <a:pt x="-60" y="7"/>
                    <a:pt x="48" y="7"/>
                    <a:pt x="48"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7" name="任意多边形: 形状 707">
              <a:extLst>
                <a:ext uri="{FF2B5EF4-FFF2-40B4-BE49-F238E27FC236}">
                  <a16:creationId xmlns:a16="http://schemas.microsoft.com/office/drawing/2014/main" xmlns="" id="{6FDDE6A9-CDBB-4E95-A537-07FE02419AD6}"/>
                </a:ext>
              </a:extLst>
            </p:cNvPr>
            <p:cNvSpPr/>
            <p:nvPr/>
          </p:nvSpPr>
          <p:spPr>
            <a:xfrm>
              <a:off x="671899" y="253612"/>
              <a:ext cx="84077" cy="18673"/>
            </a:xfrm>
            <a:custGeom>
              <a:avLst/>
              <a:gdLst>
                <a:gd name="connsiteX0" fmla="*/ 19898 w 19897"/>
                <a:gd name="connsiteY0" fmla="*/ 4417 h 4419"/>
                <a:gd name="connsiteX1" fmla="*/ 11724 w 19897"/>
                <a:gd name="connsiteY1" fmla="*/ 2159 h 4419"/>
                <a:gd name="connsiteX2" fmla="*/ 0 w 19897"/>
                <a:gd name="connsiteY2" fmla="*/ 7 h 4419"/>
                <a:gd name="connsiteX3" fmla="*/ 19898 w 19897"/>
                <a:gd name="connsiteY3" fmla="*/ 4417 h 4419"/>
              </a:gdLst>
              <a:ahLst/>
              <a:cxnLst>
                <a:cxn ang="0">
                  <a:pos x="connsiteX0" y="connsiteY0"/>
                </a:cxn>
                <a:cxn ang="0">
                  <a:pos x="connsiteX1" y="connsiteY1"/>
                </a:cxn>
                <a:cxn ang="0">
                  <a:pos x="connsiteX2" y="connsiteY2"/>
                </a:cxn>
                <a:cxn ang="0">
                  <a:pos x="connsiteX3" y="connsiteY3"/>
                </a:cxn>
              </a:cxnLst>
              <a:rect l="l" t="t" r="r" b="b"/>
              <a:pathLst>
                <a:path w="19897" h="4419">
                  <a:moveTo>
                    <a:pt x="19898" y="4417"/>
                  </a:moveTo>
                  <a:cubicBezTo>
                    <a:pt x="19683" y="3987"/>
                    <a:pt x="12046" y="2266"/>
                    <a:pt x="11724" y="2159"/>
                  </a:cubicBezTo>
                  <a:cubicBezTo>
                    <a:pt x="6561" y="975"/>
                    <a:pt x="860" y="-100"/>
                    <a:pt x="0" y="7"/>
                  </a:cubicBezTo>
                  <a:cubicBezTo>
                    <a:pt x="538" y="438"/>
                    <a:pt x="18715" y="4525"/>
                    <a:pt x="19898" y="44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8" name="任意多边形: 形状 708">
              <a:extLst>
                <a:ext uri="{FF2B5EF4-FFF2-40B4-BE49-F238E27FC236}">
                  <a16:creationId xmlns:a16="http://schemas.microsoft.com/office/drawing/2014/main" xmlns="" id="{9DEE5211-77F2-4695-B3D8-F451677382B1}"/>
                </a:ext>
              </a:extLst>
            </p:cNvPr>
            <p:cNvSpPr/>
            <p:nvPr/>
          </p:nvSpPr>
          <p:spPr>
            <a:xfrm>
              <a:off x="690991" y="248156"/>
              <a:ext cx="86807" cy="17380"/>
            </a:xfrm>
            <a:custGeom>
              <a:avLst/>
              <a:gdLst>
                <a:gd name="connsiteX0" fmla="*/ 0 w 20543"/>
                <a:gd name="connsiteY0" fmla="*/ 8 h 4113"/>
                <a:gd name="connsiteX1" fmla="*/ 20543 w 20543"/>
                <a:gd name="connsiteY1" fmla="*/ 4095 h 4113"/>
                <a:gd name="connsiteX2" fmla="*/ 11939 w 20543"/>
                <a:gd name="connsiteY2" fmla="*/ 1944 h 4113"/>
                <a:gd name="connsiteX3" fmla="*/ 0 w 20543"/>
                <a:gd name="connsiteY3" fmla="*/ 8 h 4113"/>
                <a:gd name="connsiteX4" fmla="*/ 0 w 20543"/>
                <a:gd name="connsiteY4" fmla="*/ 8 h 4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4113">
                  <a:moveTo>
                    <a:pt x="0" y="8"/>
                  </a:moveTo>
                  <a:cubicBezTo>
                    <a:pt x="860" y="438"/>
                    <a:pt x="19790" y="4418"/>
                    <a:pt x="20543" y="4095"/>
                  </a:cubicBezTo>
                  <a:cubicBezTo>
                    <a:pt x="19898" y="3773"/>
                    <a:pt x="15703" y="2805"/>
                    <a:pt x="11939" y="1944"/>
                  </a:cubicBezTo>
                  <a:cubicBezTo>
                    <a:pt x="6668" y="869"/>
                    <a:pt x="753" y="-99"/>
                    <a:pt x="0" y="8"/>
                  </a:cubicBezTo>
                  <a:lnTo>
                    <a:pt x="0" y="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509" name="任意多边形: 形状 709">
              <a:extLst>
                <a:ext uri="{FF2B5EF4-FFF2-40B4-BE49-F238E27FC236}">
                  <a16:creationId xmlns:a16="http://schemas.microsoft.com/office/drawing/2014/main" xmlns="" id="{B3363E1B-0241-450D-965F-5D2F7AE8F64B}"/>
                </a:ext>
              </a:extLst>
            </p:cNvPr>
            <p:cNvSpPr/>
            <p:nvPr/>
          </p:nvSpPr>
          <p:spPr>
            <a:xfrm>
              <a:off x="704170" y="241826"/>
              <a:ext cx="88624" cy="16847"/>
            </a:xfrm>
            <a:custGeom>
              <a:avLst/>
              <a:gdLst>
                <a:gd name="connsiteX0" fmla="*/ 20973 w 20973"/>
                <a:gd name="connsiteY0" fmla="*/ 3980 h 3987"/>
                <a:gd name="connsiteX1" fmla="*/ 11939 w 20973"/>
                <a:gd name="connsiteY1" fmla="*/ 1936 h 3987"/>
                <a:gd name="connsiteX2" fmla="*/ 0 w 20973"/>
                <a:gd name="connsiteY2" fmla="*/ 0 h 3987"/>
                <a:gd name="connsiteX3" fmla="*/ 20973 w 20973"/>
                <a:gd name="connsiteY3" fmla="*/ 3980 h 3987"/>
              </a:gdLst>
              <a:ahLst/>
              <a:cxnLst>
                <a:cxn ang="0">
                  <a:pos x="connsiteX0" y="connsiteY0"/>
                </a:cxn>
                <a:cxn ang="0">
                  <a:pos x="connsiteX1" y="connsiteY1"/>
                </a:cxn>
                <a:cxn ang="0">
                  <a:pos x="connsiteX2" y="connsiteY2"/>
                </a:cxn>
                <a:cxn ang="0">
                  <a:pos x="connsiteX3" y="connsiteY3"/>
                </a:cxn>
              </a:cxnLst>
              <a:rect l="l" t="t" r="r" b="b"/>
              <a:pathLst>
                <a:path w="20973" h="3987">
                  <a:moveTo>
                    <a:pt x="20973" y="3980"/>
                  </a:moveTo>
                  <a:cubicBezTo>
                    <a:pt x="20328" y="3657"/>
                    <a:pt x="16456" y="2796"/>
                    <a:pt x="11939" y="1936"/>
                  </a:cubicBezTo>
                  <a:cubicBezTo>
                    <a:pt x="7852" y="1183"/>
                    <a:pt x="1183" y="0"/>
                    <a:pt x="0" y="0"/>
                  </a:cubicBezTo>
                  <a:cubicBezTo>
                    <a:pt x="0" y="108"/>
                    <a:pt x="19575" y="4195"/>
                    <a:pt x="20973"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0" name="任意多边形: 形状 710">
              <a:extLst>
                <a:ext uri="{FF2B5EF4-FFF2-40B4-BE49-F238E27FC236}">
                  <a16:creationId xmlns:a16="http://schemas.microsoft.com/office/drawing/2014/main" xmlns="" id="{0ABC2AEF-9B79-40E3-BD56-518500A81860}"/>
                </a:ext>
              </a:extLst>
            </p:cNvPr>
            <p:cNvSpPr/>
            <p:nvPr/>
          </p:nvSpPr>
          <p:spPr>
            <a:xfrm>
              <a:off x="711443" y="235919"/>
              <a:ext cx="89532" cy="15914"/>
            </a:xfrm>
            <a:custGeom>
              <a:avLst/>
              <a:gdLst>
                <a:gd name="connsiteX0" fmla="*/ 11939 w 21188"/>
                <a:gd name="connsiteY0" fmla="*/ 1828 h 3766"/>
                <a:gd name="connsiteX1" fmla="*/ 0 w 21188"/>
                <a:gd name="connsiteY1" fmla="*/ 0 h 3766"/>
                <a:gd name="connsiteX2" fmla="*/ 21188 w 21188"/>
                <a:gd name="connsiteY2" fmla="*/ 3764 h 3766"/>
                <a:gd name="connsiteX3" fmla="*/ 11939 w 21188"/>
                <a:gd name="connsiteY3" fmla="*/ 1828 h 3766"/>
              </a:gdLst>
              <a:ahLst/>
              <a:cxnLst>
                <a:cxn ang="0">
                  <a:pos x="connsiteX0" y="connsiteY0"/>
                </a:cxn>
                <a:cxn ang="0">
                  <a:pos x="connsiteX1" y="connsiteY1"/>
                </a:cxn>
                <a:cxn ang="0">
                  <a:pos x="connsiteX2" y="connsiteY2"/>
                </a:cxn>
                <a:cxn ang="0">
                  <a:pos x="connsiteX3" y="connsiteY3"/>
                </a:cxn>
              </a:cxnLst>
              <a:rect l="l" t="t" r="r" b="b"/>
              <a:pathLst>
                <a:path w="21188" h="3766">
                  <a:moveTo>
                    <a:pt x="11939" y="1828"/>
                  </a:moveTo>
                  <a:cubicBezTo>
                    <a:pt x="7099" y="968"/>
                    <a:pt x="1076" y="0"/>
                    <a:pt x="0" y="0"/>
                  </a:cubicBezTo>
                  <a:cubicBezTo>
                    <a:pt x="108" y="108"/>
                    <a:pt x="20113" y="3872"/>
                    <a:pt x="21188" y="3764"/>
                  </a:cubicBezTo>
                  <a:cubicBezTo>
                    <a:pt x="20436" y="3442"/>
                    <a:pt x="16349" y="2689"/>
                    <a:pt x="11939"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1" name="任意多边形: 形状 711">
              <a:extLst>
                <a:ext uri="{FF2B5EF4-FFF2-40B4-BE49-F238E27FC236}">
                  <a16:creationId xmlns:a16="http://schemas.microsoft.com/office/drawing/2014/main" xmlns="" id="{BAB2FC16-BC9E-46AB-91BB-96A3F6C21A68}"/>
                </a:ext>
              </a:extLst>
            </p:cNvPr>
            <p:cNvSpPr/>
            <p:nvPr/>
          </p:nvSpPr>
          <p:spPr>
            <a:xfrm>
              <a:off x="712803" y="230468"/>
              <a:ext cx="89984" cy="15005"/>
            </a:xfrm>
            <a:custGeom>
              <a:avLst/>
              <a:gdLst>
                <a:gd name="connsiteX0" fmla="*/ 0 w 21295"/>
                <a:gd name="connsiteY0" fmla="*/ 0 h 3551"/>
                <a:gd name="connsiteX1" fmla="*/ 21296 w 21295"/>
                <a:gd name="connsiteY1" fmla="*/ 3549 h 3551"/>
                <a:gd name="connsiteX2" fmla="*/ 11724 w 21295"/>
                <a:gd name="connsiteY2" fmla="*/ 1721 h 3551"/>
                <a:gd name="connsiteX3" fmla="*/ 0 w 21295"/>
                <a:gd name="connsiteY3" fmla="*/ 0 h 3551"/>
              </a:gdLst>
              <a:ahLst/>
              <a:cxnLst>
                <a:cxn ang="0">
                  <a:pos x="connsiteX0" y="connsiteY0"/>
                </a:cxn>
                <a:cxn ang="0">
                  <a:pos x="connsiteX1" y="connsiteY1"/>
                </a:cxn>
                <a:cxn ang="0">
                  <a:pos x="connsiteX2" y="connsiteY2"/>
                </a:cxn>
                <a:cxn ang="0">
                  <a:pos x="connsiteX3" y="connsiteY3"/>
                </a:cxn>
              </a:cxnLst>
              <a:rect l="l" t="t" r="r" b="b"/>
              <a:pathLst>
                <a:path w="21295" h="3551">
                  <a:moveTo>
                    <a:pt x="0" y="0"/>
                  </a:moveTo>
                  <a:cubicBezTo>
                    <a:pt x="107" y="108"/>
                    <a:pt x="20651" y="3657"/>
                    <a:pt x="21296" y="3549"/>
                  </a:cubicBezTo>
                  <a:cubicBezTo>
                    <a:pt x="20328" y="3227"/>
                    <a:pt x="16241" y="2474"/>
                    <a:pt x="11724" y="1721"/>
                  </a:cubicBezTo>
                  <a:cubicBezTo>
                    <a:pt x="6346" y="753"/>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2" name="任意多边形: 形状 712">
              <a:extLst>
                <a:ext uri="{FF2B5EF4-FFF2-40B4-BE49-F238E27FC236}">
                  <a16:creationId xmlns:a16="http://schemas.microsoft.com/office/drawing/2014/main" xmlns="" id="{E318A22F-28ED-4097-B5C8-E9BABBC1A19F}"/>
                </a:ext>
              </a:extLst>
            </p:cNvPr>
            <p:cNvSpPr/>
            <p:nvPr/>
          </p:nvSpPr>
          <p:spPr>
            <a:xfrm>
              <a:off x="707804" y="224556"/>
              <a:ext cx="89076" cy="14088"/>
            </a:xfrm>
            <a:custGeom>
              <a:avLst/>
              <a:gdLst>
                <a:gd name="connsiteX0" fmla="*/ 0 w 21080"/>
                <a:gd name="connsiteY0" fmla="*/ 0 h 3334"/>
                <a:gd name="connsiteX1" fmla="*/ 21081 w 21080"/>
                <a:gd name="connsiteY1" fmla="*/ 3334 h 3334"/>
                <a:gd name="connsiteX2" fmla="*/ 11401 w 21080"/>
                <a:gd name="connsiteY2" fmla="*/ 1613 h 3334"/>
                <a:gd name="connsiteX3" fmla="*/ 0 w 21080"/>
                <a:gd name="connsiteY3" fmla="*/ 0 h 3334"/>
              </a:gdLst>
              <a:ahLst/>
              <a:cxnLst>
                <a:cxn ang="0">
                  <a:pos x="connsiteX0" y="connsiteY0"/>
                </a:cxn>
                <a:cxn ang="0">
                  <a:pos x="connsiteX1" y="connsiteY1"/>
                </a:cxn>
                <a:cxn ang="0">
                  <a:pos x="connsiteX2" y="connsiteY2"/>
                </a:cxn>
                <a:cxn ang="0">
                  <a:pos x="connsiteX3" y="connsiteY3"/>
                </a:cxn>
              </a:cxnLst>
              <a:rect l="l" t="t" r="r" b="b"/>
              <a:pathLst>
                <a:path w="21080" h="3334">
                  <a:moveTo>
                    <a:pt x="0" y="0"/>
                  </a:moveTo>
                  <a:cubicBezTo>
                    <a:pt x="107" y="0"/>
                    <a:pt x="20005" y="3334"/>
                    <a:pt x="21081" y="3334"/>
                  </a:cubicBezTo>
                  <a:cubicBezTo>
                    <a:pt x="20005" y="3012"/>
                    <a:pt x="15703" y="2259"/>
                    <a:pt x="11401" y="1613"/>
                  </a:cubicBezTo>
                  <a:cubicBezTo>
                    <a:pt x="6238" y="753"/>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3" name="任意多边形: 形状 713">
              <a:extLst>
                <a:ext uri="{FF2B5EF4-FFF2-40B4-BE49-F238E27FC236}">
                  <a16:creationId xmlns:a16="http://schemas.microsoft.com/office/drawing/2014/main" xmlns="" id="{4174529A-A06E-4182-AEAA-A254C820BAB1}"/>
                </a:ext>
              </a:extLst>
            </p:cNvPr>
            <p:cNvSpPr/>
            <p:nvPr/>
          </p:nvSpPr>
          <p:spPr>
            <a:xfrm>
              <a:off x="696442" y="219105"/>
              <a:ext cx="87715" cy="13180"/>
            </a:xfrm>
            <a:custGeom>
              <a:avLst/>
              <a:gdLst>
                <a:gd name="connsiteX0" fmla="*/ 0 w 20758"/>
                <a:gd name="connsiteY0" fmla="*/ 0 h 3119"/>
                <a:gd name="connsiteX1" fmla="*/ 20758 w 20758"/>
                <a:gd name="connsiteY1" fmla="*/ 3119 h 3119"/>
                <a:gd name="connsiteX2" fmla="*/ 10971 w 20758"/>
                <a:gd name="connsiteY2" fmla="*/ 1506 h 3119"/>
                <a:gd name="connsiteX3" fmla="*/ 0 w 20758"/>
                <a:gd name="connsiteY3" fmla="*/ 0 h 3119"/>
              </a:gdLst>
              <a:ahLst/>
              <a:cxnLst>
                <a:cxn ang="0">
                  <a:pos x="connsiteX0" y="connsiteY0"/>
                </a:cxn>
                <a:cxn ang="0">
                  <a:pos x="connsiteX1" y="connsiteY1"/>
                </a:cxn>
                <a:cxn ang="0">
                  <a:pos x="connsiteX2" y="connsiteY2"/>
                </a:cxn>
                <a:cxn ang="0">
                  <a:pos x="connsiteX3" y="connsiteY3"/>
                </a:cxn>
              </a:cxnLst>
              <a:rect l="l" t="t" r="r" b="b"/>
              <a:pathLst>
                <a:path w="20758" h="3119">
                  <a:moveTo>
                    <a:pt x="0" y="0"/>
                  </a:moveTo>
                  <a:cubicBezTo>
                    <a:pt x="107" y="0"/>
                    <a:pt x="20220" y="3119"/>
                    <a:pt x="20758" y="3119"/>
                  </a:cubicBezTo>
                  <a:cubicBezTo>
                    <a:pt x="20113" y="2904"/>
                    <a:pt x="15703" y="2151"/>
                    <a:pt x="10971" y="1506"/>
                  </a:cubicBezTo>
                  <a:cubicBezTo>
                    <a:pt x="5700" y="645"/>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4" name="任意多边形: 形状 714">
              <a:extLst>
                <a:ext uri="{FF2B5EF4-FFF2-40B4-BE49-F238E27FC236}">
                  <a16:creationId xmlns:a16="http://schemas.microsoft.com/office/drawing/2014/main" xmlns="" id="{F1240A13-A574-4BF5-A96A-3A728262CE8A}"/>
                </a:ext>
              </a:extLst>
            </p:cNvPr>
            <p:cNvSpPr/>
            <p:nvPr/>
          </p:nvSpPr>
          <p:spPr>
            <a:xfrm>
              <a:off x="679172" y="213650"/>
              <a:ext cx="84985" cy="12271"/>
            </a:xfrm>
            <a:custGeom>
              <a:avLst/>
              <a:gdLst>
                <a:gd name="connsiteX0" fmla="*/ 10433 w 20112"/>
                <a:gd name="connsiteY0" fmla="*/ 1398 h 2904"/>
                <a:gd name="connsiteX1" fmla="*/ 0 w 20112"/>
                <a:gd name="connsiteY1" fmla="*/ 0 h 2904"/>
                <a:gd name="connsiteX2" fmla="*/ 20113 w 20112"/>
                <a:gd name="connsiteY2" fmla="*/ 2904 h 2904"/>
                <a:gd name="connsiteX3" fmla="*/ 10433 w 20112"/>
                <a:gd name="connsiteY3" fmla="*/ 1398 h 2904"/>
                <a:gd name="connsiteX4" fmla="*/ 10433 w 20112"/>
                <a:gd name="connsiteY4" fmla="*/ 1398 h 2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2904">
                  <a:moveTo>
                    <a:pt x="10433" y="1398"/>
                  </a:moveTo>
                  <a:cubicBezTo>
                    <a:pt x="5808" y="753"/>
                    <a:pt x="860" y="108"/>
                    <a:pt x="0" y="0"/>
                  </a:cubicBezTo>
                  <a:cubicBezTo>
                    <a:pt x="108" y="0"/>
                    <a:pt x="19468" y="2904"/>
                    <a:pt x="20113" y="2904"/>
                  </a:cubicBezTo>
                  <a:cubicBezTo>
                    <a:pt x="19360" y="2796"/>
                    <a:pt x="15058" y="2044"/>
                    <a:pt x="10433" y="1398"/>
                  </a:cubicBezTo>
                  <a:lnTo>
                    <a:pt x="10433" y="139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515" name="任意多边形: 形状 715">
              <a:extLst>
                <a:ext uri="{FF2B5EF4-FFF2-40B4-BE49-F238E27FC236}">
                  <a16:creationId xmlns:a16="http://schemas.microsoft.com/office/drawing/2014/main" xmlns="" id="{16DE66D9-348B-4857-81AA-411404AE33EB}"/>
                </a:ext>
              </a:extLst>
            </p:cNvPr>
            <p:cNvSpPr/>
            <p:nvPr/>
          </p:nvSpPr>
          <p:spPr>
            <a:xfrm>
              <a:off x="655538" y="208651"/>
              <a:ext cx="80895" cy="11815"/>
            </a:xfrm>
            <a:custGeom>
              <a:avLst/>
              <a:gdLst>
                <a:gd name="connsiteX0" fmla="*/ 19145 w 19144"/>
                <a:gd name="connsiteY0" fmla="*/ 2796 h 2796"/>
                <a:gd name="connsiteX1" fmla="*/ 9680 w 19144"/>
                <a:gd name="connsiteY1" fmla="*/ 1291 h 2796"/>
                <a:gd name="connsiteX2" fmla="*/ 0 w 19144"/>
                <a:gd name="connsiteY2" fmla="*/ 0 h 2796"/>
                <a:gd name="connsiteX3" fmla="*/ 19145 w 19144"/>
                <a:gd name="connsiteY3" fmla="*/ 2796 h 2796"/>
              </a:gdLst>
              <a:ahLst/>
              <a:cxnLst>
                <a:cxn ang="0">
                  <a:pos x="connsiteX0" y="connsiteY0"/>
                </a:cxn>
                <a:cxn ang="0">
                  <a:pos x="connsiteX1" y="connsiteY1"/>
                </a:cxn>
                <a:cxn ang="0">
                  <a:pos x="connsiteX2" y="connsiteY2"/>
                </a:cxn>
                <a:cxn ang="0">
                  <a:pos x="connsiteX3" y="connsiteY3"/>
                </a:cxn>
              </a:cxnLst>
              <a:rect l="l" t="t" r="r" b="b"/>
              <a:pathLst>
                <a:path w="19144" h="2796">
                  <a:moveTo>
                    <a:pt x="19145" y="2796"/>
                  </a:moveTo>
                  <a:cubicBezTo>
                    <a:pt x="18607" y="2689"/>
                    <a:pt x="14950" y="2044"/>
                    <a:pt x="9680" y="1291"/>
                  </a:cubicBezTo>
                  <a:cubicBezTo>
                    <a:pt x="4840" y="538"/>
                    <a:pt x="538" y="0"/>
                    <a:pt x="0" y="0"/>
                  </a:cubicBezTo>
                  <a:cubicBezTo>
                    <a:pt x="215" y="0"/>
                    <a:pt x="19037" y="2689"/>
                    <a:pt x="19145" y="27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6" name="任意多边形: 形状 716">
              <a:extLst>
                <a:ext uri="{FF2B5EF4-FFF2-40B4-BE49-F238E27FC236}">
                  <a16:creationId xmlns:a16="http://schemas.microsoft.com/office/drawing/2014/main" xmlns="" id="{E858413B-D0DB-437A-827C-61B8E567323D}"/>
                </a:ext>
              </a:extLst>
            </p:cNvPr>
            <p:cNvSpPr/>
            <p:nvPr/>
          </p:nvSpPr>
          <p:spPr>
            <a:xfrm>
              <a:off x="624636" y="204104"/>
              <a:ext cx="45446" cy="5907"/>
            </a:xfrm>
            <a:custGeom>
              <a:avLst/>
              <a:gdLst>
                <a:gd name="connsiteX0" fmla="*/ 10756 w 10755"/>
                <a:gd name="connsiteY0" fmla="*/ 1398 h 1398"/>
                <a:gd name="connsiteX1" fmla="*/ 4410 w 10755"/>
                <a:gd name="connsiteY1" fmla="*/ 538 h 1398"/>
                <a:gd name="connsiteX2" fmla="*/ 0 w 10755"/>
                <a:gd name="connsiteY2" fmla="*/ 0 h 1398"/>
                <a:gd name="connsiteX3" fmla="*/ 108 w 10755"/>
                <a:gd name="connsiteY3" fmla="*/ 0 h 1398"/>
                <a:gd name="connsiteX4" fmla="*/ 10756 w 10755"/>
                <a:gd name="connsiteY4" fmla="*/ 1398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5" h="1398">
                  <a:moveTo>
                    <a:pt x="10756" y="1398"/>
                  </a:moveTo>
                  <a:lnTo>
                    <a:pt x="4410" y="538"/>
                  </a:lnTo>
                  <a:cubicBezTo>
                    <a:pt x="2904" y="323"/>
                    <a:pt x="1506" y="108"/>
                    <a:pt x="0" y="0"/>
                  </a:cubicBezTo>
                  <a:cubicBezTo>
                    <a:pt x="0" y="0"/>
                    <a:pt x="0" y="0"/>
                    <a:pt x="108" y="0"/>
                  </a:cubicBezTo>
                  <a:cubicBezTo>
                    <a:pt x="3657" y="430"/>
                    <a:pt x="7206" y="860"/>
                    <a:pt x="10756"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7" name="任意多边形: 形状 725">
              <a:extLst>
                <a:ext uri="{FF2B5EF4-FFF2-40B4-BE49-F238E27FC236}">
                  <a16:creationId xmlns:a16="http://schemas.microsoft.com/office/drawing/2014/main" xmlns="" id="{4E9B7CD3-1F10-4190-9064-A7370B4B423C}"/>
                </a:ext>
              </a:extLst>
            </p:cNvPr>
            <p:cNvSpPr/>
            <p:nvPr/>
          </p:nvSpPr>
          <p:spPr>
            <a:xfrm>
              <a:off x="111821" y="360904"/>
              <a:ext cx="22011" cy="31291"/>
            </a:xfrm>
            <a:custGeom>
              <a:avLst/>
              <a:gdLst>
                <a:gd name="connsiteX0" fmla="*/ 789 w 5209"/>
                <a:gd name="connsiteY0" fmla="*/ 6561 h 7405"/>
                <a:gd name="connsiteX1" fmla="*/ 5198 w 5209"/>
                <a:gd name="connsiteY1" fmla="*/ 3980 h 7405"/>
                <a:gd name="connsiteX2" fmla="*/ 2725 w 5209"/>
                <a:gd name="connsiteY2" fmla="*/ 0 h 7405"/>
                <a:gd name="connsiteX3" fmla="*/ 789 w 5209"/>
                <a:gd name="connsiteY3" fmla="*/ 6561 h 7405"/>
              </a:gdLst>
              <a:ahLst/>
              <a:cxnLst>
                <a:cxn ang="0">
                  <a:pos x="connsiteX0" y="connsiteY0"/>
                </a:cxn>
                <a:cxn ang="0">
                  <a:pos x="connsiteX1" y="connsiteY1"/>
                </a:cxn>
                <a:cxn ang="0">
                  <a:pos x="connsiteX2" y="connsiteY2"/>
                </a:cxn>
                <a:cxn ang="0">
                  <a:pos x="connsiteX3" y="connsiteY3"/>
                </a:cxn>
              </a:cxnLst>
              <a:rect l="l" t="t" r="r" b="b"/>
              <a:pathLst>
                <a:path w="5209" h="7405">
                  <a:moveTo>
                    <a:pt x="789" y="6561"/>
                  </a:moveTo>
                  <a:cubicBezTo>
                    <a:pt x="2295" y="8497"/>
                    <a:pt x="4983" y="6884"/>
                    <a:pt x="5198" y="3980"/>
                  </a:cubicBezTo>
                  <a:cubicBezTo>
                    <a:pt x="5306" y="2366"/>
                    <a:pt x="4661" y="108"/>
                    <a:pt x="2725" y="0"/>
                  </a:cubicBezTo>
                  <a:cubicBezTo>
                    <a:pt x="143" y="323"/>
                    <a:pt x="-825" y="4732"/>
                    <a:pt x="789" y="6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8" name="任意多边形: 形状 726">
              <a:extLst>
                <a:ext uri="{FF2B5EF4-FFF2-40B4-BE49-F238E27FC236}">
                  <a16:creationId xmlns:a16="http://schemas.microsoft.com/office/drawing/2014/main" xmlns="" id="{0F343ED0-B86D-4380-9D38-A3DFE4BC1ABB}"/>
                </a:ext>
              </a:extLst>
            </p:cNvPr>
            <p:cNvSpPr/>
            <p:nvPr/>
          </p:nvSpPr>
          <p:spPr>
            <a:xfrm>
              <a:off x="195391" y="359539"/>
              <a:ext cx="23351" cy="30999"/>
            </a:xfrm>
            <a:custGeom>
              <a:avLst/>
              <a:gdLst>
                <a:gd name="connsiteX0" fmla="*/ 1554 w 5526"/>
                <a:gd name="connsiteY0" fmla="*/ 0 h 7336"/>
                <a:gd name="connsiteX1" fmla="*/ 2200 w 5526"/>
                <a:gd name="connsiteY1" fmla="*/ 6884 h 7336"/>
                <a:gd name="connsiteX2" fmla="*/ 5426 w 5526"/>
                <a:gd name="connsiteY2" fmla="*/ 3872 h 7336"/>
                <a:gd name="connsiteX3" fmla="*/ 1770 w 5526"/>
                <a:gd name="connsiteY3" fmla="*/ 0 h 7336"/>
                <a:gd name="connsiteX4" fmla="*/ 1554 w 5526"/>
                <a:gd name="connsiteY4" fmla="*/ 0 h 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6" h="7336">
                  <a:moveTo>
                    <a:pt x="1554" y="0"/>
                  </a:moveTo>
                  <a:cubicBezTo>
                    <a:pt x="-812" y="430"/>
                    <a:pt x="-382" y="5270"/>
                    <a:pt x="2200" y="6884"/>
                  </a:cubicBezTo>
                  <a:cubicBezTo>
                    <a:pt x="4243" y="8174"/>
                    <a:pt x="5964" y="6561"/>
                    <a:pt x="5426" y="3872"/>
                  </a:cubicBezTo>
                  <a:cubicBezTo>
                    <a:pt x="5104" y="2259"/>
                    <a:pt x="3706" y="108"/>
                    <a:pt x="1770" y="0"/>
                  </a:cubicBezTo>
                  <a:cubicBezTo>
                    <a:pt x="1770" y="0"/>
                    <a:pt x="1662" y="0"/>
                    <a:pt x="155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9" name="任意多边形: 形状 727">
              <a:extLst>
                <a:ext uri="{FF2B5EF4-FFF2-40B4-BE49-F238E27FC236}">
                  <a16:creationId xmlns:a16="http://schemas.microsoft.com/office/drawing/2014/main" xmlns="" id="{6840FC78-3E28-45A6-8BFE-2DE81D8E971E}"/>
                </a:ext>
              </a:extLst>
            </p:cNvPr>
            <p:cNvSpPr/>
            <p:nvPr/>
          </p:nvSpPr>
          <p:spPr>
            <a:xfrm>
              <a:off x="277562" y="356813"/>
              <a:ext cx="27564" cy="30602"/>
            </a:xfrm>
            <a:custGeom>
              <a:avLst/>
              <a:gdLst>
                <a:gd name="connsiteX0" fmla="*/ 4266 w 6523"/>
                <a:gd name="connsiteY0" fmla="*/ 7099 h 7242"/>
                <a:gd name="connsiteX1" fmla="*/ 5987 w 6523"/>
                <a:gd name="connsiteY1" fmla="*/ 3872 h 7242"/>
                <a:gd name="connsiteX2" fmla="*/ 1254 w 6523"/>
                <a:gd name="connsiteY2" fmla="*/ 0 h 7242"/>
                <a:gd name="connsiteX3" fmla="*/ 609 w 6523"/>
                <a:gd name="connsiteY3" fmla="*/ 215 h 7242"/>
                <a:gd name="connsiteX4" fmla="*/ 4266 w 6523"/>
                <a:gd name="connsiteY4" fmla="*/ 7099 h 7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3" h="7242">
                  <a:moveTo>
                    <a:pt x="4266" y="7099"/>
                  </a:moveTo>
                  <a:cubicBezTo>
                    <a:pt x="6309" y="7744"/>
                    <a:pt x="7170" y="6131"/>
                    <a:pt x="5987" y="3872"/>
                  </a:cubicBezTo>
                  <a:cubicBezTo>
                    <a:pt x="5234" y="2366"/>
                    <a:pt x="3190" y="108"/>
                    <a:pt x="1254" y="0"/>
                  </a:cubicBezTo>
                  <a:cubicBezTo>
                    <a:pt x="1039" y="0"/>
                    <a:pt x="824" y="0"/>
                    <a:pt x="609" y="215"/>
                  </a:cubicBezTo>
                  <a:cubicBezTo>
                    <a:pt x="-1112" y="1291"/>
                    <a:pt x="1039" y="6131"/>
                    <a:pt x="4266" y="709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5" name="任意多边形: 形状 728">
              <a:extLst>
                <a:ext uri="{FF2B5EF4-FFF2-40B4-BE49-F238E27FC236}">
                  <a16:creationId xmlns:a16="http://schemas.microsoft.com/office/drawing/2014/main" xmlns="" id="{478F152C-F6D1-46D3-BA7B-9C7CBA7B98C3}"/>
                </a:ext>
              </a:extLst>
            </p:cNvPr>
            <p:cNvSpPr/>
            <p:nvPr/>
          </p:nvSpPr>
          <p:spPr>
            <a:xfrm>
              <a:off x="357857" y="353179"/>
              <a:ext cx="33513" cy="30019"/>
            </a:xfrm>
            <a:custGeom>
              <a:avLst/>
              <a:gdLst>
                <a:gd name="connsiteX0" fmla="*/ 321 w 7931"/>
                <a:gd name="connsiteY0" fmla="*/ 215 h 7104"/>
                <a:gd name="connsiteX1" fmla="*/ 6667 w 7931"/>
                <a:gd name="connsiteY1" fmla="*/ 7099 h 7104"/>
                <a:gd name="connsiteX2" fmla="*/ 6774 w 7931"/>
                <a:gd name="connsiteY2" fmla="*/ 3764 h 7104"/>
                <a:gd name="connsiteX3" fmla="*/ 859 w 7931"/>
                <a:gd name="connsiteY3" fmla="*/ 0 h 7104"/>
                <a:gd name="connsiteX4" fmla="*/ 321 w 7931"/>
                <a:gd name="connsiteY4" fmla="*/ 215 h 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1" h="7104">
                  <a:moveTo>
                    <a:pt x="321" y="215"/>
                  </a:moveTo>
                  <a:cubicBezTo>
                    <a:pt x="-1293" y="1506"/>
                    <a:pt x="3547" y="6884"/>
                    <a:pt x="6667" y="7099"/>
                  </a:cubicBezTo>
                  <a:cubicBezTo>
                    <a:pt x="8280" y="7206"/>
                    <a:pt x="8387" y="5700"/>
                    <a:pt x="6774" y="3764"/>
                  </a:cubicBezTo>
                  <a:cubicBezTo>
                    <a:pt x="5591" y="2259"/>
                    <a:pt x="2902" y="108"/>
                    <a:pt x="859" y="0"/>
                  </a:cubicBezTo>
                  <a:cubicBezTo>
                    <a:pt x="643" y="108"/>
                    <a:pt x="428" y="108"/>
                    <a:pt x="321"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6" name="任意多边形: 形状 729">
              <a:extLst>
                <a:ext uri="{FF2B5EF4-FFF2-40B4-BE49-F238E27FC236}">
                  <a16:creationId xmlns:a16="http://schemas.microsoft.com/office/drawing/2014/main" xmlns="" id="{12F9D5B6-8259-4D32-9CFE-DE340CEBD101}"/>
                </a:ext>
              </a:extLst>
            </p:cNvPr>
            <p:cNvSpPr/>
            <p:nvPr/>
          </p:nvSpPr>
          <p:spPr>
            <a:xfrm>
              <a:off x="436276" y="349089"/>
              <a:ext cx="40329" cy="29567"/>
            </a:xfrm>
            <a:custGeom>
              <a:avLst/>
              <a:gdLst>
                <a:gd name="connsiteX0" fmla="*/ 155 w 9544"/>
                <a:gd name="connsiteY0" fmla="*/ 215 h 6997"/>
                <a:gd name="connsiteX1" fmla="*/ 8760 w 9544"/>
                <a:gd name="connsiteY1" fmla="*/ 6991 h 6997"/>
                <a:gd name="connsiteX2" fmla="*/ 7684 w 9544"/>
                <a:gd name="connsiteY2" fmla="*/ 3657 h 6997"/>
                <a:gd name="connsiteX3" fmla="*/ 693 w 9544"/>
                <a:gd name="connsiteY3" fmla="*/ 0 h 6997"/>
                <a:gd name="connsiteX4" fmla="*/ 155 w 9544"/>
                <a:gd name="connsiteY4" fmla="*/ 215 h 6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4" h="6997">
                  <a:moveTo>
                    <a:pt x="155" y="215"/>
                  </a:moveTo>
                  <a:cubicBezTo>
                    <a:pt x="-1135" y="1613"/>
                    <a:pt x="5963" y="7206"/>
                    <a:pt x="8760" y="6991"/>
                  </a:cubicBezTo>
                  <a:cubicBezTo>
                    <a:pt x="10158" y="6884"/>
                    <a:pt x="9620" y="5378"/>
                    <a:pt x="7684" y="3657"/>
                  </a:cubicBezTo>
                  <a:cubicBezTo>
                    <a:pt x="6071" y="2151"/>
                    <a:pt x="2737" y="0"/>
                    <a:pt x="693" y="0"/>
                  </a:cubicBezTo>
                  <a:cubicBezTo>
                    <a:pt x="478" y="108"/>
                    <a:pt x="263" y="108"/>
                    <a:pt x="155"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7" name="任意多边形: 形状 730">
              <a:extLst>
                <a:ext uri="{FF2B5EF4-FFF2-40B4-BE49-F238E27FC236}">
                  <a16:creationId xmlns:a16="http://schemas.microsoft.com/office/drawing/2014/main" xmlns="" id="{CE66DA13-86A0-48BD-964C-AC19D19F5AAB}"/>
                </a:ext>
              </a:extLst>
            </p:cNvPr>
            <p:cNvSpPr/>
            <p:nvPr/>
          </p:nvSpPr>
          <p:spPr>
            <a:xfrm>
              <a:off x="512146" y="344086"/>
              <a:ext cx="47703" cy="29233"/>
            </a:xfrm>
            <a:custGeom>
              <a:avLst/>
              <a:gdLst>
                <a:gd name="connsiteX0" fmla="*/ 8551 w 11289"/>
                <a:gd name="connsiteY0" fmla="*/ 3549 h 6918"/>
                <a:gd name="connsiteX1" fmla="*/ 485 w 11289"/>
                <a:gd name="connsiteY1" fmla="*/ 0 h 6918"/>
                <a:gd name="connsiteX2" fmla="*/ 55 w 11289"/>
                <a:gd name="connsiteY2" fmla="*/ 215 h 6918"/>
                <a:gd name="connsiteX3" fmla="*/ 10918 w 11289"/>
                <a:gd name="connsiteY3" fmla="*/ 6884 h 6918"/>
                <a:gd name="connsiteX4" fmla="*/ 8551 w 11289"/>
                <a:gd name="connsiteY4" fmla="*/ 3549 h 6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9" h="6918">
                  <a:moveTo>
                    <a:pt x="8551" y="3549"/>
                  </a:moveTo>
                  <a:cubicBezTo>
                    <a:pt x="6508" y="2151"/>
                    <a:pt x="2528" y="0"/>
                    <a:pt x="485" y="0"/>
                  </a:cubicBezTo>
                  <a:cubicBezTo>
                    <a:pt x="270" y="0"/>
                    <a:pt x="162" y="108"/>
                    <a:pt x="55" y="215"/>
                  </a:cubicBezTo>
                  <a:cubicBezTo>
                    <a:pt x="-806" y="1613"/>
                    <a:pt x="8767" y="7421"/>
                    <a:pt x="10918" y="6884"/>
                  </a:cubicBezTo>
                  <a:cubicBezTo>
                    <a:pt x="11886" y="6561"/>
                    <a:pt x="10918" y="5163"/>
                    <a:pt x="8551" y="35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8" name="任意多边形: 形状 731">
              <a:extLst>
                <a:ext uri="{FF2B5EF4-FFF2-40B4-BE49-F238E27FC236}">
                  <a16:creationId xmlns:a16="http://schemas.microsoft.com/office/drawing/2014/main" xmlns="" id="{7E858B92-416C-4A07-8DC2-8554B14AFFF5}"/>
                </a:ext>
              </a:extLst>
            </p:cNvPr>
            <p:cNvSpPr/>
            <p:nvPr/>
          </p:nvSpPr>
          <p:spPr>
            <a:xfrm>
              <a:off x="584611" y="338179"/>
              <a:ext cx="54510" cy="28392"/>
            </a:xfrm>
            <a:custGeom>
              <a:avLst/>
              <a:gdLst>
                <a:gd name="connsiteX0" fmla="*/ 9257 w 12900"/>
                <a:gd name="connsiteY0" fmla="*/ 3442 h 6719"/>
                <a:gd name="connsiteX1" fmla="*/ 9257 w 12900"/>
                <a:gd name="connsiteY1" fmla="*/ 3442 h 6719"/>
                <a:gd name="connsiteX2" fmla="*/ 330 w 12900"/>
                <a:gd name="connsiteY2" fmla="*/ 0 h 6719"/>
                <a:gd name="connsiteX3" fmla="*/ 7 w 12900"/>
                <a:gd name="connsiteY3" fmla="*/ 215 h 6719"/>
                <a:gd name="connsiteX4" fmla="*/ 12698 w 12900"/>
                <a:gd name="connsiteY4" fmla="*/ 6668 h 6719"/>
                <a:gd name="connsiteX5" fmla="*/ 9257 w 12900"/>
                <a:gd name="connsiteY5" fmla="*/ 3442 h 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00" h="6719">
                  <a:moveTo>
                    <a:pt x="9257" y="3442"/>
                  </a:moveTo>
                  <a:lnTo>
                    <a:pt x="9257" y="3442"/>
                  </a:lnTo>
                  <a:cubicBezTo>
                    <a:pt x="6353" y="1721"/>
                    <a:pt x="2050" y="0"/>
                    <a:pt x="330" y="0"/>
                  </a:cubicBezTo>
                  <a:cubicBezTo>
                    <a:pt x="222" y="0"/>
                    <a:pt x="7" y="108"/>
                    <a:pt x="7" y="215"/>
                  </a:cubicBezTo>
                  <a:cubicBezTo>
                    <a:pt x="-316" y="1613"/>
                    <a:pt x="10762" y="7314"/>
                    <a:pt x="12698" y="6668"/>
                  </a:cubicBezTo>
                  <a:cubicBezTo>
                    <a:pt x="13451" y="6453"/>
                    <a:pt x="12053" y="5055"/>
                    <a:pt x="9257" y="34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6" name="任意多边形: 形状 732">
              <a:extLst>
                <a:ext uri="{FF2B5EF4-FFF2-40B4-BE49-F238E27FC236}">
                  <a16:creationId xmlns:a16="http://schemas.microsoft.com/office/drawing/2014/main" xmlns="" id="{84117B8F-70FB-49A6-A775-CC751A1B43B8}"/>
                </a:ext>
              </a:extLst>
            </p:cNvPr>
            <p:cNvSpPr/>
            <p:nvPr/>
          </p:nvSpPr>
          <p:spPr>
            <a:xfrm>
              <a:off x="650446" y="331815"/>
              <a:ext cx="60633" cy="27927"/>
            </a:xfrm>
            <a:custGeom>
              <a:avLst/>
              <a:gdLst>
                <a:gd name="connsiteX0" fmla="*/ 238 w 14349"/>
                <a:gd name="connsiteY0" fmla="*/ 0 h 6609"/>
                <a:gd name="connsiteX1" fmla="*/ 23 w 14349"/>
                <a:gd name="connsiteY1" fmla="*/ 108 h 6609"/>
                <a:gd name="connsiteX2" fmla="*/ 14220 w 14349"/>
                <a:gd name="connsiteY2" fmla="*/ 6561 h 6609"/>
                <a:gd name="connsiteX3" fmla="*/ 9918 w 14349"/>
                <a:gd name="connsiteY3" fmla="*/ 3334 h 6609"/>
                <a:gd name="connsiteX4" fmla="*/ 238 w 14349"/>
                <a:gd name="connsiteY4" fmla="*/ 0 h 6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9" h="6609">
                  <a:moveTo>
                    <a:pt x="238" y="0"/>
                  </a:moveTo>
                  <a:cubicBezTo>
                    <a:pt x="130" y="0"/>
                    <a:pt x="23" y="0"/>
                    <a:pt x="23" y="108"/>
                  </a:cubicBezTo>
                  <a:cubicBezTo>
                    <a:pt x="-623" y="1183"/>
                    <a:pt x="12714" y="7206"/>
                    <a:pt x="14220" y="6561"/>
                  </a:cubicBezTo>
                  <a:cubicBezTo>
                    <a:pt x="14865" y="6238"/>
                    <a:pt x="13037" y="4948"/>
                    <a:pt x="9918" y="3334"/>
                  </a:cubicBezTo>
                  <a:cubicBezTo>
                    <a:pt x="6906" y="1936"/>
                    <a:pt x="1959" y="0"/>
                    <a:pt x="2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7" name="任意多边形: 形状 733">
              <a:extLst>
                <a:ext uri="{FF2B5EF4-FFF2-40B4-BE49-F238E27FC236}">
                  <a16:creationId xmlns:a16="http://schemas.microsoft.com/office/drawing/2014/main" xmlns="" id="{00C0579C-B514-4722-9337-D56F066AA77F}"/>
                </a:ext>
              </a:extLst>
            </p:cNvPr>
            <p:cNvSpPr/>
            <p:nvPr/>
          </p:nvSpPr>
          <p:spPr>
            <a:xfrm>
              <a:off x="708713" y="325455"/>
              <a:ext cx="66807" cy="26731"/>
            </a:xfrm>
            <a:custGeom>
              <a:avLst/>
              <a:gdLst>
                <a:gd name="connsiteX0" fmla="*/ 10540 w 15810"/>
                <a:gd name="connsiteY0" fmla="*/ 3227 h 6326"/>
                <a:gd name="connsiteX1" fmla="*/ 215 w 15810"/>
                <a:gd name="connsiteY1" fmla="*/ 0 h 6326"/>
                <a:gd name="connsiteX2" fmla="*/ 0 w 15810"/>
                <a:gd name="connsiteY2" fmla="*/ 108 h 6326"/>
                <a:gd name="connsiteX3" fmla="*/ 15811 w 15810"/>
                <a:gd name="connsiteY3" fmla="*/ 6238 h 6326"/>
                <a:gd name="connsiteX4" fmla="*/ 10540 w 15810"/>
                <a:gd name="connsiteY4" fmla="*/ 3227 h 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0" h="6326">
                  <a:moveTo>
                    <a:pt x="10540" y="3227"/>
                  </a:moveTo>
                  <a:cubicBezTo>
                    <a:pt x="6776" y="1613"/>
                    <a:pt x="1721" y="0"/>
                    <a:pt x="215" y="0"/>
                  </a:cubicBezTo>
                  <a:cubicBezTo>
                    <a:pt x="108" y="0"/>
                    <a:pt x="108" y="108"/>
                    <a:pt x="0" y="108"/>
                  </a:cubicBezTo>
                  <a:cubicBezTo>
                    <a:pt x="323" y="1398"/>
                    <a:pt x="14950" y="7099"/>
                    <a:pt x="15811" y="6238"/>
                  </a:cubicBezTo>
                  <a:cubicBezTo>
                    <a:pt x="15811" y="5485"/>
                    <a:pt x="11401" y="3549"/>
                    <a:pt x="10540"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8" name="任意多边形: 形状 734">
              <a:extLst>
                <a:ext uri="{FF2B5EF4-FFF2-40B4-BE49-F238E27FC236}">
                  <a16:creationId xmlns:a16="http://schemas.microsoft.com/office/drawing/2014/main" xmlns="" id="{32303E30-536F-4A8F-9700-EB63C2468F83}"/>
                </a:ext>
              </a:extLst>
            </p:cNvPr>
            <p:cNvSpPr/>
            <p:nvPr/>
          </p:nvSpPr>
          <p:spPr>
            <a:xfrm>
              <a:off x="760527" y="318183"/>
              <a:ext cx="72262" cy="25894"/>
            </a:xfrm>
            <a:custGeom>
              <a:avLst/>
              <a:gdLst>
                <a:gd name="connsiteX0" fmla="*/ 108 w 17101"/>
                <a:gd name="connsiteY0" fmla="*/ 0 h 6128"/>
                <a:gd name="connsiteX1" fmla="*/ 0 w 17101"/>
                <a:gd name="connsiteY1" fmla="*/ 108 h 6128"/>
                <a:gd name="connsiteX2" fmla="*/ 17101 w 17101"/>
                <a:gd name="connsiteY2" fmla="*/ 6023 h 6128"/>
                <a:gd name="connsiteX3" fmla="*/ 10971 w 17101"/>
                <a:gd name="connsiteY3" fmla="*/ 3119 h 6128"/>
                <a:gd name="connsiteX4" fmla="*/ 108 w 17101"/>
                <a:gd name="connsiteY4" fmla="*/ 0 h 6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01" h="6128">
                  <a:moveTo>
                    <a:pt x="108" y="0"/>
                  </a:moveTo>
                  <a:cubicBezTo>
                    <a:pt x="108" y="0"/>
                    <a:pt x="0" y="108"/>
                    <a:pt x="0" y="108"/>
                  </a:cubicBezTo>
                  <a:cubicBezTo>
                    <a:pt x="645" y="968"/>
                    <a:pt x="15811" y="6991"/>
                    <a:pt x="17101" y="6023"/>
                  </a:cubicBezTo>
                  <a:cubicBezTo>
                    <a:pt x="16779" y="5270"/>
                    <a:pt x="11939" y="3442"/>
                    <a:pt x="10971" y="3119"/>
                  </a:cubicBezTo>
                  <a:cubicBezTo>
                    <a:pt x="6884" y="1613"/>
                    <a:pt x="1506" y="0"/>
                    <a:pt x="1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9" name="任意多边形: 形状 735">
              <a:extLst>
                <a:ext uri="{FF2B5EF4-FFF2-40B4-BE49-F238E27FC236}">
                  <a16:creationId xmlns:a16="http://schemas.microsoft.com/office/drawing/2014/main" xmlns="" id="{99E7C28B-CC3C-4B59-A472-FBF223C656F0}"/>
                </a:ext>
              </a:extLst>
            </p:cNvPr>
            <p:cNvSpPr/>
            <p:nvPr/>
          </p:nvSpPr>
          <p:spPr>
            <a:xfrm>
              <a:off x="805065" y="310454"/>
              <a:ext cx="76805" cy="25455"/>
            </a:xfrm>
            <a:custGeom>
              <a:avLst/>
              <a:gdLst>
                <a:gd name="connsiteX0" fmla="*/ 18177 w 18176"/>
                <a:gd name="connsiteY0" fmla="*/ 5916 h 6024"/>
                <a:gd name="connsiteX1" fmla="*/ 11401 w 18176"/>
                <a:gd name="connsiteY1" fmla="*/ 3012 h 6024"/>
                <a:gd name="connsiteX2" fmla="*/ 11401 w 18176"/>
                <a:gd name="connsiteY2" fmla="*/ 3012 h 6024"/>
                <a:gd name="connsiteX3" fmla="*/ 108 w 18176"/>
                <a:gd name="connsiteY3" fmla="*/ 0 h 6024"/>
                <a:gd name="connsiteX4" fmla="*/ 0 w 18176"/>
                <a:gd name="connsiteY4" fmla="*/ 108 h 6024"/>
                <a:gd name="connsiteX5" fmla="*/ 18069 w 18176"/>
                <a:gd name="connsiteY5" fmla="*/ 6023 h 6024"/>
                <a:gd name="connsiteX6" fmla="*/ 18177 w 18176"/>
                <a:gd name="connsiteY6" fmla="*/ 5916 h 6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76" h="6024">
                  <a:moveTo>
                    <a:pt x="18177" y="5916"/>
                  </a:moveTo>
                  <a:cubicBezTo>
                    <a:pt x="17532" y="5163"/>
                    <a:pt x="12369" y="3334"/>
                    <a:pt x="11401" y="3012"/>
                  </a:cubicBezTo>
                  <a:lnTo>
                    <a:pt x="11401" y="3012"/>
                  </a:lnTo>
                  <a:cubicBezTo>
                    <a:pt x="7099" y="1506"/>
                    <a:pt x="1398" y="0"/>
                    <a:pt x="108" y="0"/>
                  </a:cubicBezTo>
                  <a:cubicBezTo>
                    <a:pt x="108" y="0"/>
                    <a:pt x="108" y="108"/>
                    <a:pt x="0" y="108"/>
                  </a:cubicBezTo>
                  <a:cubicBezTo>
                    <a:pt x="1076" y="1076"/>
                    <a:pt x="15703" y="6131"/>
                    <a:pt x="18069" y="6023"/>
                  </a:cubicBezTo>
                  <a:cubicBezTo>
                    <a:pt x="18069" y="6023"/>
                    <a:pt x="18069" y="6023"/>
                    <a:pt x="18177"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4" name="任意多边形: 形状 736">
              <a:extLst>
                <a:ext uri="{FF2B5EF4-FFF2-40B4-BE49-F238E27FC236}">
                  <a16:creationId xmlns:a16="http://schemas.microsoft.com/office/drawing/2014/main" xmlns="" id="{5060401B-B51E-4B47-B9A1-3CD97CAD927E}"/>
                </a:ext>
              </a:extLst>
            </p:cNvPr>
            <p:cNvSpPr/>
            <p:nvPr/>
          </p:nvSpPr>
          <p:spPr>
            <a:xfrm>
              <a:off x="842787" y="303182"/>
              <a:ext cx="79986" cy="24547"/>
            </a:xfrm>
            <a:custGeom>
              <a:avLst/>
              <a:gdLst>
                <a:gd name="connsiteX0" fmla="*/ 18930 w 18929"/>
                <a:gd name="connsiteY0" fmla="*/ 5700 h 5809"/>
                <a:gd name="connsiteX1" fmla="*/ 11508 w 18929"/>
                <a:gd name="connsiteY1" fmla="*/ 2904 h 5809"/>
                <a:gd name="connsiteX2" fmla="*/ 0 w 18929"/>
                <a:gd name="connsiteY2" fmla="*/ 0 h 5809"/>
                <a:gd name="connsiteX3" fmla="*/ 0 w 18929"/>
                <a:gd name="connsiteY3" fmla="*/ 108 h 5809"/>
                <a:gd name="connsiteX4" fmla="*/ 18930 w 18929"/>
                <a:gd name="connsiteY4" fmla="*/ 5808 h 5809"/>
                <a:gd name="connsiteX5" fmla="*/ 18930 w 18929"/>
                <a:gd name="connsiteY5" fmla="*/ 5700 h 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9" h="5809">
                  <a:moveTo>
                    <a:pt x="18930" y="5700"/>
                  </a:moveTo>
                  <a:cubicBezTo>
                    <a:pt x="17962" y="4948"/>
                    <a:pt x="12584" y="3227"/>
                    <a:pt x="11508" y="2904"/>
                  </a:cubicBezTo>
                  <a:cubicBezTo>
                    <a:pt x="6884" y="1506"/>
                    <a:pt x="1076" y="0"/>
                    <a:pt x="0" y="0"/>
                  </a:cubicBezTo>
                  <a:cubicBezTo>
                    <a:pt x="0" y="0"/>
                    <a:pt x="0" y="108"/>
                    <a:pt x="0" y="108"/>
                  </a:cubicBezTo>
                  <a:cubicBezTo>
                    <a:pt x="1398" y="1076"/>
                    <a:pt x="16994" y="5916"/>
                    <a:pt x="18930" y="5808"/>
                  </a:cubicBezTo>
                  <a:cubicBezTo>
                    <a:pt x="18822" y="5700"/>
                    <a:pt x="18930" y="5700"/>
                    <a:pt x="18930" y="57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5" name="任意多边形: 形状 737">
              <a:extLst>
                <a:ext uri="{FF2B5EF4-FFF2-40B4-BE49-F238E27FC236}">
                  <a16:creationId xmlns:a16="http://schemas.microsoft.com/office/drawing/2014/main" xmlns="" id="{602F4BB7-D5D0-4AD6-BE9D-C233EBF6C630}"/>
                </a:ext>
              </a:extLst>
            </p:cNvPr>
            <p:cNvSpPr/>
            <p:nvPr/>
          </p:nvSpPr>
          <p:spPr>
            <a:xfrm>
              <a:off x="725003" y="389976"/>
              <a:ext cx="58170" cy="32085"/>
            </a:xfrm>
            <a:custGeom>
              <a:avLst/>
              <a:gdLst>
                <a:gd name="connsiteX0" fmla="*/ 10020 w 13766"/>
                <a:gd name="connsiteY0" fmla="*/ 3876 h 7593"/>
                <a:gd name="connsiteX1" fmla="*/ 448 w 13766"/>
                <a:gd name="connsiteY1" fmla="*/ 4 h 7593"/>
                <a:gd name="connsiteX2" fmla="*/ 18 w 13766"/>
                <a:gd name="connsiteY2" fmla="*/ 219 h 7593"/>
                <a:gd name="connsiteX3" fmla="*/ 13462 w 13766"/>
                <a:gd name="connsiteY3" fmla="*/ 7532 h 7593"/>
                <a:gd name="connsiteX4" fmla="*/ 10020 w 13766"/>
                <a:gd name="connsiteY4" fmla="*/ 3876 h 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6" h="7593">
                  <a:moveTo>
                    <a:pt x="10020" y="3876"/>
                  </a:moveTo>
                  <a:cubicBezTo>
                    <a:pt x="7439" y="2262"/>
                    <a:pt x="2599" y="-104"/>
                    <a:pt x="448" y="4"/>
                  </a:cubicBezTo>
                  <a:cubicBezTo>
                    <a:pt x="233" y="4"/>
                    <a:pt x="18" y="111"/>
                    <a:pt x="18" y="219"/>
                  </a:cubicBezTo>
                  <a:cubicBezTo>
                    <a:pt x="-520" y="1832"/>
                    <a:pt x="11311" y="8285"/>
                    <a:pt x="13462" y="7532"/>
                  </a:cubicBezTo>
                  <a:cubicBezTo>
                    <a:pt x="14430" y="7210"/>
                    <a:pt x="13032" y="5704"/>
                    <a:pt x="10020" y="38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6" name="任意多边形: 形状 738">
              <a:extLst>
                <a:ext uri="{FF2B5EF4-FFF2-40B4-BE49-F238E27FC236}">
                  <a16:creationId xmlns:a16="http://schemas.microsoft.com/office/drawing/2014/main" xmlns="" id="{B1E2AC42-7C27-45E1-952A-26CC736E5956}"/>
                </a:ext>
              </a:extLst>
            </p:cNvPr>
            <p:cNvSpPr/>
            <p:nvPr/>
          </p:nvSpPr>
          <p:spPr>
            <a:xfrm>
              <a:off x="799906" y="381812"/>
              <a:ext cx="64043" cy="31603"/>
            </a:xfrm>
            <a:custGeom>
              <a:avLst/>
              <a:gdLst>
                <a:gd name="connsiteX0" fmla="*/ 10579 w 15156"/>
                <a:gd name="connsiteY0" fmla="*/ 3764 h 7479"/>
                <a:gd name="connsiteX1" fmla="*/ 361 w 15156"/>
                <a:gd name="connsiteY1" fmla="*/ 0 h 7479"/>
                <a:gd name="connsiteX2" fmla="*/ 38 w 15156"/>
                <a:gd name="connsiteY2" fmla="*/ 108 h 7479"/>
                <a:gd name="connsiteX3" fmla="*/ 14989 w 15156"/>
                <a:gd name="connsiteY3" fmla="*/ 7421 h 7479"/>
                <a:gd name="connsiteX4" fmla="*/ 10579 w 15156"/>
                <a:gd name="connsiteY4" fmla="*/ 3764 h 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6" h="7479">
                  <a:moveTo>
                    <a:pt x="10579" y="3764"/>
                  </a:moveTo>
                  <a:cubicBezTo>
                    <a:pt x="7567" y="2151"/>
                    <a:pt x="2297" y="0"/>
                    <a:pt x="361" y="0"/>
                  </a:cubicBezTo>
                  <a:cubicBezTo>
                    <a:pt x="253" y="0"/>
                    <a:pt x="146" y="0"/>
                    <a:pt x="38" y="108"/>
                  </a:cubicBezTo>
                  <a:cubicBezTo>
                    <a:pt x="-822" y="1398"/>
                    <a:pt x="13053" y="8174"/>
                    <a:pt x="14989" y="7421"/>
                  </a:cubicBezTo>
                  <a:cubicBezTo>
                    <a:pt x="15742" y="7099"/>
                    <a:pt x="13913" y="5593"/>
                    <a:pt x="10579" y="37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7" name="任意多边形: 形状 739">
              <a:extLst>
                <a:ext uri="{FF2B5EF4-FFF2-40B4-BE49-F238E27FC236}">
                  <a16:creationId xmlns:a16="http://schemas.microsoft.com/office/drawing/2014/main" xmlns="" id="{F77B12FE-B0AA-4169-A71F-E27398B3D4BA}"/>
                </a:ext>
              </a:extLst>
            </p:cNvPr>
            <p:cNvSpPr/>
            <p:nvPr/>
          </p:nvSpPr>
          <p:spPr>
            <a:xfrm>
              <a:off x="866877" y="373610"/>
              <a:ext cx="69089" cy="30619"/>
            </a:xfrm>
            <a:custGeom>
              <a:avLst/>
              <a:gdLst>
                <a:gd name="connsiteX0" fmla="*/ 215 w 16350"/>
                <a:gd name="connsiteY0" fmla="*/ 4 h 7246"/>
                <a:gd name="connsiteX1" fmla="*/ 0 w 16350"/>
                <a:gd name="connsiteY1" fmla="*/ 112 h 7246"/>
                <a:gd name="connsiteX2" fmla="*/ 16241 w 16350"/>
                <a:gd name="connsiteY2" fmla="*/ 7211 h 7246"/>
                <a:gd name="connsiteX3" fmla="*/ 10971 w 16350"/>
                <a:gd name="connsiteY3" fmla="*/ 3661 h 7246"/>
                <a:gd name="connsiteX4" fmla="*/ 215 w 16350"/>
                <a:gd name="connsiteY4" fmla="*/ 4 h 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0" h="7246">
                  <a:moveTo>
                    <a:pt x="215" y="4"/>
                  </a:moveTo>
                  <a:cubicBezTo>
                    <a:pt x="107" y="4"/>
                    <a:pt x="0" y="112"/>
                    <a:pt x="0" y="112"/>
                  </a:cubicBezTo>
                  <a:cubicBezTo>
                    <a:pt x="215" y="2048"/>
                    <a:pt x="15380" y="7748"/>
                    <a:pt x="16241" y="7211"/>
                  </a:cubicBezTo>
                  <a:cubicBezTo>
                    <a:pt x="16886" y="6888"/>
                    <a:pt x="14628" y="5382"/>
                    <a:pt x="10971" y="3661"/>
                  </a:cubicBezTo>
                  <a:cubicBezTo>
                    <a:pt x="7099" y="1833"/>
                    <a:pt x="1828" y="-103"/>
                    <a:pt x="215"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8" name="任意多边形: 形状 740">
              <a:extLst>
                <a:ext uri="{FF2B5EF4-FFF2-40B4-BE49-F238E27FC236}">
                  <a16:creationId xmlns:a16="http://schemas.microsoft.com/office/drawing/2014/main" xmlns="" id="{CC7D311C-A414-498E-82C6-EC1D3F7AD4FA}"/>
                </a:ext>
              </a:extLst>
            </p:cNvPr>
            <p:cNvSpPr/>
            <p:nvPr/>
          </p:nvSpPr>
          <p:spPr>
            <a:xfrm>
              <a:off x="924595" y="364521"/>
              <a:ext cx="73627" cy="29981"/>
            </a:xfrm>
            <a:custGeom>
              <a:avLst/>
              <a:gdLst>
                <a:gd name="connsiteX0" fmla="*/ 17424 w 17424"/>
                <a:gd name="connsiteY0" fmla="*/ 6996 h 7095"/>
                <a:gd name="connsiteX1" fmla="*/ 11293 w 17424"/>
                <a:gd name="connsiteY1" fmla="*/ 3554 h 7095"/>
                <a:gd name="connsiteX2" fmla="*/ 11293 w 17424"/>
                <a:gd name="connsiteY2" fmla="*/ 3554 h 7095"/>
                <a:gd name="connsiteX3" fmla="*/ 108 w 17424"/>
                <a:gd name="connsiteY3" fmla="*/ 5 h 7095"/>
                <a:gd name="connsiteX4" fmla="*/ 0 w 17424"/>
                <a:gd name="connsiteY4" fmla="*/ 112 h 7095"/>
                <a:gd name="connsiteX5" fmla="*/ 17424 w 17424"/>
                <a:gd name="connsiteY5" fmla="*/ 6996 h 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24" h="7095">
                  <a:moveTo>
                    <a:pt x="17424" y="6996"/>
                  </a:moveTo>
                  <a:cubicBezTo>
                    <a:pt x="17101" y="6135"/>
                    <a:pt x="12261" y="3984"/>
                    <a:pt x="11293" y="3554"/>
                  </a:cubicBezTo>
                  <a:lnTo>
                    <a:pt x="11293" y="3554"/>
                  </a:lnTo>
                  <a:cubicBezTo>
                    <a:pt x="7099" y="1725"/>
                    <a:pt x="1613" y="-103"/>
                    <a:pt x="108" y="5"/>
                  </a:cubicBezTo>
                  <a:cubicBezTo>
                    <a:pt x="108" y="5"/>
                    <a:pt x="0" y="112"/>
                    <a:pt x="0" y="112"/>
                  </a:cubicBezTo>
                  <a:cubicBezTo>
                    <a:pt x="753" y="1618"/>
                    <a:pt x="16886" y="7964"/>
                    <a:pt x="17424" y="69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9" name="任意多边形: 形状 741">
              <a:extLst>
                <a:ext uri="{FF2B5EF4-FFF2-40B4-BE49-F238E27FC236}">
                  <a16:creationId xmlns:a16="http://schemas.microsoft.com/office/drawing/2014/main" xmlns="" id="{6A59A2CD-B8AB-4440-8447-B94D9E21009D}"/>
                </a:ext>
              </a:extLst>
            </p:cNvPr>
            <p:cNvSpPr/>
            <p:nvPr/>
          </p:nvSpPr>
          <p:spPr>
            <a:xfrm>
              <a:off x="973679" y="355432"/>
              <a:ext cx="77717" cy="29110"/>
            </a:xfrm>
            <a:custGeom>
              <a:avLst/>
              <a:gdLst>
                <a:gd name="connsiteX0" fmla="*/ 108 w 18392"/>
                <a:gd name="connsiteY0" fmla="*/ 5 h 6889"/>
                <a:gd name="connsiteX1" fmla="*/ 0 w 18392"/>
                <a:gd name="connsiteY1" fmla="*/ 112 h 6889"/>
                <a:gd name="connsiteX2" fmla="*/ 18284 w 18392"/>
                <a:gd name="connsiteY2" fmla="*/ 6888 h 6889"/>
                <a:gd name="connsiteX3" fmla="*/ 18392 w 18392"/>
                <a:gd name="connsiteY3" fmla="*/ 6781 h 6889"/>
                <a:gd name="connsiteX4" fmla="*/ 11616 w 18392"/>
                <a:gd name="connsiteY4" fmla="*/ 3446 h 6889"/>
                <a:gd name="connsiteX5" fmla="*/ 108 w 18392"/>
                <a:gd name="connsiteY5" fmla="*/ 5 h 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6889">
                  <a:moveTo>
                    <a:pt x="108" y="5"/>
                  </a:moveTo>
                  <a:cubicBezTo>
                    <a:pt x="108" y="5"/>
                    <a:pt x="0" y="112"/>
                    <a:pt x="0" y="112"/>
                  </a:cubicBezTo>
                  <a:cubicBezTo>
                    <a:pt x="1183" y="1510"/>
                    <a:pt x="16133" y="6996"/>
                    <a:pt x="18284" y="6888"/>
                  </a:cubicBezTo>
                  <a:cubicBezTo>
                    <a:pt x="18284" y="6888"/>
                    <a:pt x="18392" y="6781"/>
                    <a:pt x="18392" y="6781"/>
                  </a:cubicBezTo>
                  <a:cubicBezTo>
                    <a:pt x="17747" y="5920"/>
                    <a:pt x="12584" y="3877"/>
                    <a:pt x="11616" y="3446"/>
                  </a:cubicBezTo>
                  <a:cubicBezTo>
                    <a:pt x="7099" y="1725"/>
                    <a:pt x="1398" y="-103"/>
                    <a:pt x="10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0" name="任意多边形: 形状 742">
              <a:extLst>
                <a:ext uri="{FF2B5EF4-FFF2-40B4-BE49-F238E27FC236}">
                  <a16:creationId xmlns:a16="http://schemas.microsoft.com/office/drawing/2014/main" xmlns="" id="{5CF5A195-3282-4B53-925D-964DE356F0A8}"/>
                </a:ext>
              </a:extLst>
            </p:cNvPr>
            <p:cNvSpPr/>
            <p:nvPr/>
          </p:nvSpPr>
          <p:spPr>
            <a:xfrm>
              <a:off x="1014131" y="345886"/>
              <a:ext cx="80443" cy="28219"/>
            </a:xfrm>
            <a:custGeom>
              <a:avLst/>
              <a:gdLst>
                <a:gd name="connsiteX0" fmla="*/ 19037 w 19037"/>
                <a:gd name="connsiteY0" fmla="*/ 6565 h 6678"/>
                <a:gd name="connsiteX1" fmla="*/ 11616 w 19037"/>
                <a:gd name="connsiteY1" fmla="*/ 3339 h 6678"/>
                <a:gd name="connsiteX2" fmla="*/ 0 w 19037"/>
                <a:gd name="connsiteY2" fmla="*/ 5 h 6678"/>
                <a:gd name="connsiteX3" fmla="*/ 0 w 19037"/>
                <a:gd name="connsiteY3" fmla="*/ 112 h 6678"/>
                <a:gd name="connsiteX4" fmla="*/ 19037 w 19037"/>
                <a:gd name="connsiteY4" fmla="*/ 6673 h 6678"/>
                <a:gd name="connsiteX5" fmla="*/ 19037 w 19037"/>
                <a:gd name="connsiteY5" fmla="*/ 6565 h 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37" h="6678">
                  <a:moveTo>
                    <a:pt x="19037" y="6565"/>
                  </a:moveTo>
                  <a:cubicBezTo>
                    <a:pt x="18177" y="5705"/>
                    <a:pt x="12692" y="3769"/>
                    <a:pt x="11616" y="3339"/>
                  </a:cubicBezTo>
                  <a:cubicBezTo>
                    <a:pt x="6991" y="1725"/>
                    <a:pt x="1076" y="-103"/>
                    <a:pt x="0" y="5"/>
                  </a:cubicBezTo>
                  <a:cubicBezTo>
                    <a:pt x="0" y="5"/>
                    <a:pt x="0" y="112"/>
                    <a:pt x="0" y="112"/>
                  </a:cubicBezTo>
                  <a:cubicBezTo>
                    <a:pt x="1291" y="1188"/>
                    <a:pt x="16994" y="6888"/>
                    <a:pt x="19037" y="6673"/>
                  </a:cubicBezTo>
                  <a:cubicBezTo>
                    <a:pt x="19037" y="6673"/>
                    <a:pt x="19037" y="6673"/>
                    <a:pt x="19037" y="65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1" name="任意多边形: 形状 743">
              <a:extLst>
                <a:ext uri="{FF2B5EF4-FFF2-40B4-BE49-F238E27FC236}">
                  <a16:creationId xmlns:a16="http://schemas.microsoft.com/office/drawing/2014/main" xmlns="" id="{0A3E46AB-EF3C-4100-B57E-25551363D994}"/>
                </a:ext>
              </a:extLst>
            </p:cNvPr>
            <p:cNvSpPr/>
            <p:nvPr/>
          </p:nvSpPr>
          <p:spPr>
            <a:xfrm>
              <a:off x="1044581" y="336793"/>
              <a:ext cx="83625" cy="26972"/>
            </a:xfrm>
            <a:custGeom>
              <a:avLst/>
              <a:gdLst>
                <a:gd name="connsiteX0" fmla="*/ 0 w 19790"/>
                <a:gd name="connsiteY0" fmla="*/ 5 h 6383"/>
                <a:gd name="connsiteX1" fmla="*/ 19790 w 19790"/>
                <a:gd name="connsiteY1" fmla="*/ 6351 h 6383"/>
                <a:gd name="connsiteX2" fmla="*/ 11831 w 19790"/>
                <a:gd name="connsiteY2" fmla="*/ 3124 h 6383"/>
                <a:gd name="connsiteX3" fmla="*/ 0 w 19790"/>
                <a:gd name="connsiteY3" fmla="*/ 5 h 6383"/>
                <a:gd name="connsiteX4" fmla="*/ 0 w 19790"/>
                <a:gd name="connsiteY4" fmla="*/ 5 h 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90" h="6383">
                  <a:moveTo>
                    <a:pt x="0" y="5"/>
                  </a:moveTo>
                  <a:cubicBezTo>
                    <a:pt x="538" y="650"/>
                    <a:pt x="18500" y="6889"/>
                    <a:pt x="19790" y="6351"/>
                  </a:cubicBezTo>
                  <a:cubicBezTo>
                    <a:pt x="19468" y="5813"/>
                    <a:pt x="15488" y="4415"/>
                    <a:pt x="11831" y="3124"/>
                  </a:cubicBezTo>
                  <a:cubicBezTo>
                    <a:pt x="6991" y="1511"/>
                    <a:pt x="968" y="-102"/>
                    <a:pt x="0" y="5"/>
                  </a:cubicBezTo>
                  <a:cubicBezTo>
                    <a:pt x="0" y="5"/>
                    <a:pt x="0" y="5"/>
                    <a:pt x="0"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2" name="任意多边形: 形状 744">
              <a:extLst>
                <a:ext uri="{FF2B5EF4-FFF2-40B4-BE49-F238E27FC236}">
                  <a16:creationId xmlns:a16="http://schemas.microsoft.com/office/drawing/2014/main" xmlns="" id="{300B953E-2C66-4476-8D41-4E99791F64F0}"/>
                </a:ext>
              </a:extLst>
            </p:cNvPr>
            <p:cNvSpPr/>
            <p:nvPr/>
          </p:nvSpPr>
          <p:spPr>
            <a:xfrm>
              <a:off x="1066397" y="327196"/>
              <a:ext cx="84985" cy="26123"/>
            </a:xfrm>
            <a:custGeom>
              <a:avLst/>
              <a:gdLst>
                <a:gd name="connsiteX0" fmla="*/ 0 w 20112"/>
                <a:gd name="connsiteY0" fmla="*/ 18 h 6182"/>
                <a:gd name="connsiteX1" fmla="*/ 20113 w 20112"/>
                <a:gd name="connsiteY1" fmla="*/ 6149 h 6182"/>
                <a:gd name="connsiteX2" fmla="*/ 11616 w 20112"/>
                <a:gd name="connsiteY2" fmla="*/ 3030 h 6182"/>
                <a:gd name="connsiteX3" fmla="*/ 0 w 20112"/>
                <a:gd name="connsiteY3" fmla="*/ 18 h 6182"/>
                <a:gd name="connsiteX4" fmla="*/ 0 w 20112"/>
                <a:gd name="connsiteY4" fmla="*/ 18 h 6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6182">
                  <a:moveTo>
                    <a:pt x="0" y="18"/>
                  </a:moveTo>
                  <a:cubicBezTo>
                    <a:pt x="860" y="664"/>
                    <a:pt x="19360" y="6687"/>
                    <a:pt x="20113" y="6149"/>
                  </a:cubicBezTo>
                  <a:cubicBezTo>
                    <a:pt x="19468" y="5611"/>
                    <a:pt x="15273" y="4213"/>
                    <a:pt x="11616" y="3030"/>
                  </a:cubicBezTo>
                  <a:cubicBezTo>
                    <a:pt x="6776" y="1524"/>
                    <a:pt x="753" y="-197"/>
                    <a:pt x="0" y="18"/>
                  </a:cubicBezTo>
                  <a:lnTo>
                    <a:pt x="0" y="1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571" name="任意多边形: 形状 745">
              <a:extLst>
                <a:ext uri="{FF2B5EF4-FFF2-40B4-BE49-F238E27FC236}">
                  <a16:creationId xmlns:a16="http://schemas.microsoft.com/office/drawing/2014/main" xmlns="" id="{E62CEB4D-F0E2-47DA-8FD4-519D6DA4D38E}"/>
                </a:ext>
              </a:extLst>
            </p:cNvPr>
            <p:cNvSpPr/>
            <p:nvPr/>
          </p:nvSpPr>
          <p:spPr>
            <a:xfrm>
              <a:off x="1078212" y="317275"/>
              <a:ext cx="85898" cy="25502"/>
            </a:xfrm>
            <a:custGeom>
              <a:avLst/>
              <a:gdLst>
                <a:gd name="connsiteX0" fmla="*/ 0 w 20328"/>
                <a:gd name="connsiteY0" fmla="*/ 0 h 6035"/>
                <a:gd name="connsiteX1" fmla="*/ 20328 w 20328"/>
                <a:gd name="connsiteY1" fmla="*/ 6023 h 6035"/>
                <a:gd name="connsiteX2" fmla="*/ 11508 w 20328"/>
                <a:gd name="connsiteY2" fmla="*/ 3012 h 6035"/>
                <a:gd name="connsiteX3" fmla="*/ 0 w 20328"/>
                <a:gd name="connsiteY3" fmla="*/ 0 h 6035"/>
              </a:gdLst>
              <a:ahLst/>
              <a:cxnLst>
                <a:cxn ang="0">
                  <a:pos x="connsiteX0" y="connsiteY0"/>
                </a:cxn>
                <a:cxn ang="0">
                  <a:pos x="connsiteX1" y="connsiteY1"/>
                </a:cxn>
                <a:cxn ang="0">
                  <a:pos x="connsiteX2" y="connsiteY2"/>
                </a:cxn>
                <a:cxn ang="0">
                  <a:pos x="connsiteX3" y="connsiteY3"/>
                </a:cxn>
              </a:cxnLst>
              <a:rect l="l" t="t" r="r" b="b"/>
              <a:pathLst>
                <a:path w="20328" h="6035">
                  <a:moveTo>
                    <a:pt x="0" y="0"/>
                  </a:moveTo>
                  <a:cubicBezTo>
                    <a:pt x="107" y="108"/>
                    <a:pt x="19145" y="6346"/>
                    <a:pt x="20328" y="6023"/>
                  </a:cubicBezTo>
                  <a:cubicBezTo>
                    <a:pt x="19468" y="5485"/>
                    <a:pt x="15165" y="4087"/>
                    <a:pt x="11508" y="3012"/>
                  </a:cubicBezTo>
                  <a:cubicBezTo>
                    <a:pt x="7421" y="1828"/>
                    <a:pt x="1076"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2" name="任意多边形: 形状 746">
              <a:extLst>
                <a:ext uri="{FF2B5EF4-FFF2-40B4-BE49-F238E27FC236}">
                  <a16:creationId xmlns:a16="http://schemas.microsoft.com/office/drawing/2014/main" xmlns="" id="{CB1D3038-EB27-4637-8C27-E9FA388E5BC3}"/>
                </a:ext>
              </a:extLst>
            </p:cNvPr>
            <p:cNvSpPr/>
            <p:nvPr/>
          </p:nvSpPr>
          <p:spPr>
            <a:xfrm>
              <a:off x="1080029" y="307729"/>
              <a:ext cx="85898" cy="24593"/>
            </a:xfrm>
            <a:custGeom>
              <a:avLst/>
              <a:gdLst>
                <a:gd name="connsiteX0" fmla="*/ 0 w 20328"/>
                <a:gd name="connsiteY0" fmla="*/ 0 h 5820"/>
                <a:gd name="connsiteX1" fmla="*/ 20328 w 20328"/>
                <a:gd name="connsiteY1" fmla="*/ 5808 h 5820"/>
                <a:gd name="connsiteX2" fmla="*/ 11186 w 20328"/>
                <a:gd name="connsiteY2" fmla="*/ 2904 h 5820"/>
                <a:gd name="connsiteX3" fmla="*/ 0 w 20328"/>
                <a:gd name="connsiteY3" fmla="*/ 0 h 5820"/>
              </a:gdLst>
              <a:ahLst/>
              <a:cxnLst>
                <a:cxn ang="0">
                  <a:pos x="connsiteX0" y="connsiteY0"/>
                </a:cxn>
                <a:cxn ang="0">
                  <a:pos x="connsiteX1" y="connsiteY1"/>
                </a:cxn>
                <a:cxn ang="0">
                  <a:pos x="connsiteX2" y="connsiteY2"/>
                </a:cxn>
                <a:cxn ang="0">
                  <a:pos x="connsiteX3" y="connsiteY3"/>
                </a:cxn>
              </a:cxnLst>
              <a:rect l="l" t="t" r="r" b="b"/>
              <a:pathLst>
                <a:path w="20328" h="5820">
                  <a:moveTo>
                    <a:pt x="0" y="0"/>
                  </a:moveTo>
                  <a:cubicBezTo>
                    <a:pt x="108" y="108"/>
                    <a:pt x="19683" y="6131"/>
                    <a:pt x="20328" y="5808"/>
                  </a:cubicBezTo>
                  <a:cubicBezTo>
                    <a:pt x="19252" y="5270"/>
                    <a:pt x="14950" y="3980"/>
                    <a:pt x="11186" y="2904"/>
                  </a:cubicBezTo>
                  <a:cubicBezTo>
                    <a:pt x="6991" y="1721"/>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3" name="任意多边形: 形状 747">
              <a:extLst>
                <a:ext uri="{FF2B5EF4-FFF2-40B4-BE49-F238E27FC236}">
                  <a16:creationId xmlns:a16="http://schemas.microsoft.com/office/drawing/2014/main" xmlns="" id="{3048327D-39EF-436F-A341-8C6931344C50}"/>
                </a:ext>
              </a:extLst>
            </p:cNvPr>
            <p:cNvSpPr/>
            <p:nvPr/>
          </p:nvSpPr>
          <p:spPr>
            <a:xfrm>
              <a:off x="1071848" y="298640"/>
              <a:ext cx="85442" cy="24086"/>
            </a:xfrm>
            <a:custGeom>
              <a:avLst/>
              <a:gdLst>
                <a:gd name="connsiteX0" fmla="*/ 0 w 20220"/>
                <a:gd name="connsiteY0" fmla="*/ 0 h 5700"/>
                <a:gd name="connsiteX1" fmla="*/ 20221 w 20220"/>
                <a:gd name="connsiteY1" fmla="*/ 5700 h 5700"/>
                <a:gd name="connsiteX2" fmla="*/ 10756 w 20220"/>
                <a:gd name="connsiteY2" fmla="*/ 2796 h 5700"/>
                <a:gd name="connsiteX3" fmla="*/ 0 w 20220"/>
                <a:gd name="connsiteY3" fmla="*/ 0 h 5700"/>
              </a:gdLst>
              <a:ahLst/>
              <a:cxnLst>
                <a:cxn ang="0">
                  <a:pos x="connsiteX0" y="connsiteY0"/>
                </a:cxn>
                <a:cxn ang="0">
                  <a:pos x="connsiteX1" y="connsiteY1"/>
                </a:cxn>
                <a:cxn ang="0">
                  <a:pos x="connsiteX2" y="connsiteY2"/>
                </a:cxn>
                <a:cxn ang="0">
                  <a:pos x="connsiteX3" y="connsiteY3"/>
                </a:cxn>
              </a:cxnLst>
              <a:rect l="l" t="t" r="r" b="b"/>
              <a:pathLst>
                <a:path w="20220" h="5700">
                  <a:moveTo>
                    <a:pt x="0" y="0"/>
                  </a:moveTo>
                  <a:cubicBezTo>
                    <a:pt x="108" y="108"/>
                    <a:pt x="19468" y="5700"/>
                    <a:pt x="20221" y="5700"/>
                  </a:cubicBezTo>
                  <a:cubicBezTo>
                    <a:pt x="19683" y="5378"/>
                    <a:pt x="15165" y="4087"/>
                    <a:pt x="10756" y="2796"/>
                  </a:cubicBezTo>
                  <a:cubicBezTo>
                    <a:pt x="6131" y="1398"/>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4" name="任意多边形: 形状 748">
              <a:extLst>
                <a:ext uri="{FF2B5EF4-FFF2-40B4-BE49-F238E27FC236}">
                  <a16:creationId xmlns:a16="http://schemas.microsoft.com/office/drawing/2014/main" xmlns="" id="{9E66786C-A383-404C-818F-22F944200AEF}"/>
                </a:ext>
              </a:extLst>
            </p:cNvPr>
            <p:cNvSpPr/>
            <p:nvPr/>
          </p:nvSpPr>
          <p:spPr>
            <a:xfrm>
              <a:off x="1053670" y="289550"/>
              <a:ext cx="84077" cy="23177"/>
            </a:xfrm>
            <a:custGeom>
              <a:avLst/>
              <a:gdLst>
                <a:gd name="connsiteX0" fmla="*/ 19898 w 19897"/>
                <a:gd name="connsiteY0" fmla="*/ 5485 h 5485"/>
                <a:gd name="connsiteX1" fmla="*/ 10218 w 19897"/>
                <a:gd name="connsiteY1" fmla="*/ 2689 h 5485"/>
                <a:gd name="connsiteX2" fmla="*/ 0 w 19897"/>
                <a:gd name="connsiteY2" fmla="*/ 0 h 5485"/>
                <a:gd name="connsiteX3" fmla="*/ 19898 w 19897"/>
                <a:gd name="connsiteY3" fmla="*/ 5485 h 5485"/>
              </a:gdLst>
              <a:ahLst/>
              <a:cxnLst>
                <a:cxn ang="0">
                  <a:pos x="connsiteX0" y="connsiteY0"/>
                </a:cxn>
                <a:cxn ang="0">
                  <a:pos x="connsiteX1" y="connsiteY1"/>
                </a:cxn>
                <a:cxn ang="0">
                  <a:pos x="connsiteX2" y="connsiteY2"/>
                </a:cxn>
                <a:cxn ang="0">
                  <a:pos x="connsiteX3" y="connsiteY3"/>
                </a:cxn>
              </a:cxnLst>
              <a:rect l="l" t="t" r="r" b="b"/>
              <a:pathLst>
                <a:path w="19897" h="5485">
                  <a:moveTo>
                    <a:pt x="19898" y="5485"/>
                  </a:moveTo>
                  <a:cubicBezTo>
                    <a:pt x="19145" y="5270"/>
                    <a:pt x="14950" y="3980"/>
                    <a:pt x="10218" y="2689"/>
                  </a:cubicBezTo>
                  <a:cubicBezTo>
                    <a:pt x="6023" y="1506"/>
                    <a:pt x="753" y="108"/>
                    <a:pt x="0" y="0"/>
                  </a:cubicBezTo>
                  <a:cubicBezTo>
                    <a:pt x="215" y="0"/>
                    <a:pt x="19360" y="5378"/>
                    <a:pt x="19898"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5" name="任意多边形: 形状 749">
              <a:extLst>
                <a:ext uri="{FF2B5EF4-FFF2-40B4-BE49-F238E27FC236}">
                  <a16:creationId xmlns:a16="http://schemas.microsoft.com/office/drawing/2014/main" xmlns="" id="{15088900-256F-4396-9565-3230FE103366}"/>
                </a:ext>
              </a:extLst>
            </p:cNvPr>
            <p:cNvSpPr/>
            <p:nvPr/>
          </p:nvSpPr>
          <p:spPr>
            <a:xfrm>
              <a:off x="1025494" y="280461"/>
              <a:ext cx="50445" cy="13632"/>
            </a:xfrm>
            <a:custGeom>
              <a:avLst/>
              <a:gdLst>
                <a:gd name="connsiteX0" fmla="*/ 11939 w 11938"/>
                <a:gd name="connsiteY0" fmla="*/ 3227 h 3226"/>
                <a:gd name="connsiteX1" fmla="*/ 0 w 11938"/>
                <a:gd name="connsiteY1" fmla="*/ 0 h 3226"/>
                <a:gd name="connsiteX2" fmla="*/ 1398 w 11938"/>
                <a:gd name="connsiteY2" fmla="*/ 323 h 3226"/>
                <a:gd name="connsiteX3" fmla="*/ 11939 w 11938"/>
                <a:gd name="connsiteY3" fmla="*/ 3227 h 3226"/>
              </a:gdLst>
              <a:ahLst/>
              <a:cxnLst>
                <a:cxn ang="0">
                  <a:pos x="connsiteX0" y="connsiteY0"/>
                </a:cxn>
                <a:cxn ang="0">
                  <a:pos x="connsiteX1" y="connsiteY1"/>
                </a:cxn>
                <a:cxn ang="0">
                  <a:pos x="connsiteX2" y="connsiteY2"/>
                </a:cxn>
                <a:cxn ang="0">
                  <a:pos x="connsiteX3" y="connsiteY3"/>
                </a:cxn>
              </a:cxnLst>
              <a:rect l="l" t="t" r="r" b="b"/>
              <a:pathLst>
                <a:path w="11938" h="3226">
                  <a:moveTo>
                    <a:pt x="11939" y="3227"/>
                  </a:moveTo>
                  <a:cubicBezTo>
                    <a:pt x="5485" y="1398"/>
                    <a:pt x="0" y="0"/>
                    <a:pt x="0" y="0"/>
                  </a:cubicBezTo>
                  <a:cubicBezTo>
                    <a:pt x="430" y="108"/>
                    <a:pt x="968" y="215"/>
                    <a:pt x="1398" y="323"/>
                  </a:cubicBezTo>
                  <a:lnTo>
                    <a:pt x="11939" y="322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576" name="任意多边形: 形状 768">
              <a:extLst>
                <a:ext uri="{FF2B5EF4-FFF2-40B4-BE49-F238E27FC236}">
                  <a16:creationId xmlns:a16="http://schemas.microsoft.com/office/drawing/2014/main" xmlns="" id="{B206E2B0-5A82-499F-8114-B59CE7CDAC4A}"/>
                </a:ext>
              </a:extLst>
            </p:cNvPr>
            <p:cNvSpPr/>
            <p:nvPr/>
          </p:nvSpPr>
          <p:spPr>
            <a:xfrm>
              <a:off x="102140" y="504067"/>
              <a:ext cx="31307" cy="40021"/>
            </a:xfrm>
            <a:custGeom>
              <a:avLst/>
              <a:gdLst>
                <a:gd name="connsiteX0" fmla="*/ 1144 w 7409"/>
                <a:gd name="connsiteY0" fmla="*/ 8389 h 9471"/>
                <a:gd name="connsiteX1" fmla="*/ 7382 w 7409"/>
                <a:gd name="connsiteY1" fmla="*/ 5055 h 9471"/>
                <a:gd name="connsiteX2" fmla="*/ 3833 w 7409"/>
                <a:gd name="connsiteY2" fmla="*/ 0 h 9471"/>
                <a:gd name="connsiteX3" fmla="*/ 1144 w 7409"/>
                <a:gd name="connsiteY3" fmla="*/ 8389 h 9471"/>
              </a:gdLst>
              <a:ahLst/>
              <a:cxnLst>
                <a:cxn ang="0">
                  <a:pos x="connsiteX0" y="connsiteY0"/>
                </a:cxn>
                <a:cxn ang="0">
                  <a:pos x="connsiteX1" y="connsiteY1"/>
                </a:cxn>
                <a:cxn ang="0">
                  <a:pos x="connsiteX2" y="connsiteY2"/>
                </a:cxn>
                <a:cxn ang="0">
                  <a:pos x="connsiteX3" y="connsiteY3"/>
                </a:cxn>
              </a:cxnLst>
              <a:rect l="l" t="t" r="r" b="b"/>
              <a:pathLst>
                <a:path w="7409" h="9471">
                  <a:moveTo>
                    <a:pt x="1144" y="8389"/>
                  </a:moveTo>
                  <a:cubicBezTo>
                    <a:pt x="3403" y="10863"/>
                    <a:pt x="7060" y="8820"/>
                    <a:pt x="7382" y="5055"/>
                  </a:cubicBezTo>
                  <a:cubicBezTo>
                    <a:pt x="7597" y="3012"/>
                    <a:pt x="6522" y="108"/>
                    <a:pt x="3833" y="0"/>
                  </a:cubicBezTo>
                  <a:cubicBezTo>
                    <a:pt x="69" y="323"/>
                    <a:pt x="-1115" y="5916"/>
                    <a:pt x="1144"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7" name="任意多边形: 形状 769">
              <a:extLst>
                <a:ext uri="{FF2B5EF4-FFF2-40B4-BE49-F238E27FC236}">
                  <a16:creationId xmlns:a16="http://schemas.microsoft.com/office/drawing/2014/main" xmlns="" id="{7E5ECD6F-F9ED-41B7-918B-C54C8E87884F}"/>
                </a:ext>
              </a:extLst>
            </p:cNvPr>
            <p:cNvSpPr/>
            <p:nvPr/>
          </p:nvSpPr>
          <p:spPr>
            <a:xfrm>
              <a:off x="222524" y="501342"/>
              <a:ext cx="32334" cy="39788"/>
            </a:xfrm>
            <a:custGeom>
              <a:avLst/>
              <a:gdLst>
                <a:gd name="connsiteX0" fmla="*/ 7610 w 7652"/>
                <a:gd name="connsiteY0" fmla="*/ 5055 h 9416"/>
                <a:gd name="connsiteX1" fmla="*/ 2878 w 7652"/>
                <a:gd name="connsiteY1" fmla="*/ 0 h 9416"/>
                <a:gd name="connsiteX2" fmla="*/ 2555 w 7652"/>
                <a:gd name="connsiteY2" fmla="*/ 0 h 9416"/>
                <a:gd name="connsiteX3" fmla="*/ 2448 w 7652"/>
                <a:gd name="connsiteY3" fmla="*/ 8604 h 9416"/>
                <a:gd name="connsiteX4" fmla="*/ 7610 w 7652"/>
                <a:gd name="connsiteY4" fmla="*/ 5055 h 9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9416">
                  <a:moveTo>
                    <a:pt x="7610" y="5055"/>
                  </a:moveTo>
                  <a:cubicBezTo>
                    <a:pt x="7288" y="3012"/>
                    <a:pt x="5674" y="108"/>
                    <a:pt x="2878" y="0"/>
                  </a:cubicBezTo>
                  <a:cubicBezTo>
                    <a:pt x="2770" y="0"/>
                    <a:pt x="2663" y="0"/>
                    <a:pt x="2555" y="0"/>
                  </a:cubicBezTo>
                  <a:cubicBezTo>
                    <a:pt x="-779" y="538"/>
                    <a:pt x="-887" y="6238"/>
                    <a:pt x="2448" y="8604"/>
                  </a:cubicBezTo>
                  <a:cubicBezTo>
                    <a:pt x="5136" y="10648"/>
                    <a:pt x="8040" y="8604"/>
                    <a:pt x="7610" y="50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8" name="任意多边形: 形状 770">
              <a:extLst>
                <a:ext uri="{FF2B5EF4-FFF2-40B4-BE49-F238E27FC236}">
                  <a16:creationId xmlns:a16="http://schemas.microsoft.com/office/drawing/2014/main" xmlns="" id="{587A2BB5-D312-417B-835F-7BF71448B678}"/>
                </a:ext>
              </a:extLst>
            </p:cNvPr>
            <p:cNvSpPr/>
            <p:nvPr/>
          </p:nvSpPr>
          <p:spPr>
            <a:xfrm>
              <a:off x="341356" y="497703"/>
              <a:ext cx="35609" cy="39391"/>
            </a:xfrm>
            <a:custGeom>
              <a:avLst/>
              <a:gdLst>
                <a:gd name="connsiteX0" fmla="*/ 4011 w 8427"/>
                <a:gd name="connsiteY0" fmla="*/ 8820 h 9322"/>
                <a:gd name="connsiteX1" fmla="*/ 8098 w 8427"/>
                <a:gd name="connsiteY1" fmla="*/ 4948 h 9322"/>
                <a:gd name="connsiteX2" fmla="*/ 2290 w 8427"/>
                <a:gd name="connsiteY2" fmla="*/ 0 h 9322"/>
                <a:gd name="connsiteX3" fmla="*/ 1644 w 8427"/>
                <a:gd name="connsiteY3" fmla="*/ 108 h 9322"/>
                <a:gd name="connsiteX4" fmla="*/ 4011 w 8427"/>
                <a:gd name="connsiteY4" fmla="*/ 8820 h 9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7" h="9322">
                  <a:moveTo>
                    <a:pt x="4011" y="8820"/>
                  </a:moveTo>
                  <a:cubicBezTo>
                    <a:pt x="7130" y="10325"/>
                    <a:pt x="9281" y="8282"/>
                    <a:pt x="8098" y="4948"/>
                  </a:cubicBezTo>
                  <a:cubicBezTo>
                    <a:pt x="7345" y="2904"/>
                    <a:pt x="5086" y="108"/>
                    <a:pt x="2290" y="0"/>
                  </a:cubicBezTo>
                  <a:cubicBezTo>
                    <a:pt x="2075" y="0"/>
                    <a:pt x="1752" y="108"/>
                    <a:pt x="1644" y="108"/>
                  </a:cubicBezTo>
                  <a:cubicBezTo>
                    <a:pt x="-1475" y="1076"/>
                    <a:pt x="139" y="6884"/>
                    <a:pt x="4011" y="88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9" name="任意多边形: 形状 771">
              <a:extLst>
                <a:ext uri="{FF2B5EF4-FFF2-40B4-BE49-F238E27FC236}">
                  <a16:creationId xmlns:a16="http://schemas.microsoft.com/office/drawing/2014/main" xmlns="" id="{56EB3E7C-C611-40A2-83DB-ECCD8CBBFB67}"/>
                </a:ext>
              </a:extLst>
            </p:cNvPr>
            <p:cNvSpPr/>
            <p:nvPr/>
          </p:nvSpPr>
          <p:spPr>
            <a:xfrm>
              <a:off x="458426" y="492705"/>
              <a:ext cx="39615" cy="38838"/>
            </a:xfrm>
            <a:custGeom>
              <a:avLst/>
              <a:gdLst>
                <a:gd name="connsiteX0" fmla="*/ 6314 w 9375"/>
                <a:gd name="connsiteY0" fmla="*/ 9035 h 9191"/>
                <a:gd name="connsiteX1" fmla="*/ 8573 w 9375"/>
                <a:gd name="connsiteY1" fmla="*/ 4840 h 9191"/>
                <a:gd name="connsiteX2" fmla="*/ 1689 w 9375"/>
                <a:gd name="connsiteY2" fmla="*/ 0 h 9191"/>
                <a:gd name="connsiteX3" fmla="*/ 721 w 9375"/>
                <a:gd name="connsiteY3" fmla="*/ 215 h 9191"/>
                <a:gd name="connsiteX4" fmla="*/ 6314 w 9375"/>
                <a:gd name="connsiteY4" fmla="*/ 9035 h 9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5" h="9191">
                  <a:moveTo>
                    <a:pt x="6314" y="9035"/>
                  </a:moveTo>
                  <a:cubicBezTo>
                    <a:pt x="9111" y="9788"/>
                    <a:pt x="10294" y="7744"/>
                    <a:pt x="8573" y="4840"/>
                  </a:cubicBezTo>
                  <a:cubicBezTo>
                    <a:pt x="7497" y="2904"/>
                    <a:pt x="4486" y="0"/>
                    <a:pt x="1689" y="0"/>
                  </a:cubicBezTo>
                  <a:cubicBezTo>
                    <a:pt x="1367" y="0"/>
                    <a:pt x="1044" y="108"/>
                    <a:pt x="721" y="215"/>
                  </a:cubicBezTo>
                  <a:cubicBezTo>
                    <a:pt x="-1645" y="1721"/>
                    <a:pt x="2227" y="7959"/>
                    <a:pt x="6314"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0" name="任意多边形: 形状 772">
              <a:extLst>
                <a:ext uri="{FF2B5EF4-FFF2-40B4-BE49-F238E27FC236}">
                  <a16:creationId xmlns:a16="http://schemas.microsoft.com/office/drawing/2014/main" xmlns="" id="{04FC6DEC-C146-4069-A08B-35805D2354B8}"/>
                </a:ext>
              </a:extLst>
            </p:cNvPr>
            <p:cNvSpPr/>
            <p:nvPr/>
          </p:nvSpPr>
          <p:spPr>
            <a:xfrm>
              <a:off x="573418" y="486341"/>
              <a:ext cx="45041" cy="38419"/>
            </a:xfrm>
            <a:custGeom>
              <a:avLst/>
              <a:gdLst>
                <a:gd name="connsiteX0" fmla="*/ 1365 w 10659"/>
                <a:gd name="connsiteY0" fmla="*/ 0 h 9092"/>
                <a:gd name="connsiteX1" fmla="*/ 505 w 10659"/>
                <a:gd name="connsiteY1" fmla="*/ 215 h 9092"/>
                <a:gd name="connsiteX2" fmla="*/ 8356 w 10659"/>
                <a:gd name="connsiteY2" fmla="*/ 9035 h 9092"/>
                <a:gd name="connsiteX3" fmla="*/ 9324 w 10659"/>
                <a:gd name="connsiteY3" fmla="*/ 4732 h 9092"/>
                <a:gd name="connsiteX4" fmla="*/ 1365 w 10659"/>
                <a:gd name="connsiteY4" fmla="*/ 0 h 9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59" h="9092">
                  <a:moveTo>
                    <a:pt x="1365" y="0"/>
                  </a:moveTo>
                  <a:cubicBezTo>
                    <a:pt x="1150" y="0"/>
                    <a:pt x="720" y="108"/>
                    <a:pt x="505" y="215"/>
                  </a:cubicBezTo>
                  <a:cubicBezTo>
                    <a:pt x="-1754" y="1828"/>
                    <a:pt x="4054" y="8389"/>
                    <a:pt x="8356" y="9035"/>
                  </a:cubicBezTo>
                  <a:cubicBezTo>
                    <a:pt x="10937" y="9465"/>
                    <a:pt x="11475" y="7421"/>
                    <a:pt x="9324" y="4732"/>
                  </a:cubicBezTo>
                  <a:cubicBezTo>
                    <a:pt x="7711" y="2904"/>
                    <a:pt x="4161" y="0"/>
                    <a:pt x="136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4" name="任意多边形: 形状 773">
              <a:extLst>
                <a:ext uri="{FF2B5EF4-FFF2-40B4-BE49-F238E27FC236}">
                  <a16:creationId xmlns:a16="http://schemas.microsoft.com/office/drawing/2014/main" xmlns="" id="{C3FB3C15-E716-4EED-8A1A-82B3B569CD4A}"/>
                </a:ext>
              </a:extLst>
            </p:cNvPr>
            <p:cNvSpPr/>
            <p:nvPr/>
          </p:nvSpPr>
          <p:spPr>
            <a:xfrm>
              <a:off x="684568" y="479069"/>
              <a:ext cx="50466" cy="38221"/>
            </a:xfrm>
            <a:custGeom>
              <a:avLst/>
              <a:gdLst>
                <a:gd name="connsiteX0" fmla="*/ 1090 w 11943"/>
                <a:gd name="connsiteY0" fmla="*/ 0 h 9045"/>
                <a:gd name="connsiteX1" fmla="*/ 337 w 11943"/>
                <a:gd name="connsiteY1" fmla="*/ 323 h 9045"/>
                <a:gd name="connsiteX2" fmla="*/ 10770 w 11943"/>
                <a:gd name="connsiteY2" fmla="*/ 9035 h 9045"/>
                <a:gd name="connsiteX3" fmla="*/ 9909 w 11943"/>
                <a:gd name="connsiteY3" fmla="*/ 4625 h 9045"/>
                <a:gd name="connsiteX4" fmla="*/ 1090 w 11943"/>
                <a:gd name="connsiteY4" fmla="*/ 0 h 9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 h="9045">
                  <a:moveTo>
                    <a:pt x="1090" y="0"/>
                  </a:moveTo>
                  <a:cubicBezTo>
                    <a:pt x="874" y="0"/>
                    <a:pt x="552" y="108"/>
                    <a:pt x="337" y="323"/>
                  </a:cubicBezTo>
                  <a:cubicBezTo>
                    <a:pt x="-1814" y="2151"/>
                    <a:pt x="6898" y="9357"/>
                    <a:pt x="10770" y="9035"/>
                  </a:cubicBezTo>
                  <a:cubicBezTo>
                    <a:pt x="12598" y="8927"/>
                    <a:pt x="12275" y="6991"/>
                    <a:pt x="9909" y="4625"/>
                  </a:cubicBezTo>
                  <a:cubicBezTo>
                    <a:pt x="7973" y="2796"/>
                    <a:pt x="3886" y="0"/>
                    <a:pt x="109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5" name="任意多边形: 形状 774">
              <a:extLst>
                <a:ext uri="{FF2B5EF4-FFF2-40B4-BE49-F238E27FC236}">
                  <a16:creationId xmlns:a16="http://schemas.microsoft.com/office/drawing/2014/main" xmlns="" id="{E3116D6A-8494-4C40-BBCD-380F9079D788}"/>
                </a:ext>
              </a:extLst>
            </p:cNvPr>
            <p:cNvSpPr/>
            <p:nvPr/>
          </p:nvSpPr>
          <p:spPr>
            <a:xfrm>
              <a:off x="790783" y="470423"/>
              <a:ext cx="55875" cy="37777"/>
            </a:xfrm>
            <a:custGeom>
              <a:avLst/>
              <a:gdLst>
                <a:gd name="connsiteX0" fmla="*/ 10371 w 13223"/>
                <a:gd name="connsiteY0" fmla="*/ 4520 h 8940"/>
                <a:gd name="connsiteX1" fmla="*/ 799 w 13223"/>
                <a:gd name="connsiteY1" fmla="*/ 3 h 8940"/>
                <a:gd name="connsiteX2" fmla="*/ 153 w 13223"/>
                <a:gd name="connsiteY2" fmla="*/ 326 h 8940"/>
                <a:gd name="connsiteX3" fmla="*/ 12414 w 13223"/>
                <a:gd name="connsiteY3" fmla="*/ 8930 h 8940"/>
                <a:gd name="connsiteX4" fmla="*/ 10371 w 13223"/>
                <a:gd name="connsiteY4" fmla="*/ 4520 h 8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 h="8940">
                  <a:moveTo>
                    <a:pt x="10371" y="4520"/>
                  </a:moveTo>
                  <a:cubicBezTo>
                    <a:pt x="8005" y="2692"/>
                    <a:pt x="3380" y="-105"/>
                    <a:pt x="799" y="3"/>
                  </a:cubicBezTo>
                  <a:cubicBezTo>
                    <a:pt x="583" y="3"/>
                    <a:pt x="261" y="111"/>
                    <a:pt x="153" y="326"/>
                  </a:cubicBezTo>
                  <a:cubicBezTo>
                    <a:pt x="-1353" y="2154"/>
                    <a:pt x="8650" y="9253"/>
                    <a:pt x="12414" y="8930"/>
                  </a:cubicBezTo>
                  <a:cubicBezTo>
                    <a:pt x="14028" y="8715"/>
                    <a:pt x="13167" y="6779"/>
                    <a:pt x="10371" y="45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6" name="任意多边形: 形状 775">
              <a:extLst>
                <a:ext uri="{FF2B5EF4-FFF2-40B4-BE49-F238E27FC236}">
                  <a16:creationId xmlns:a16="http://schemas.microsoft.com/office/drawing/2014/main" xmlns="" id="{61BF87F5-8F1C-424B-BEDF-FC1E3762D3B8}"/>
                </a:ext>
              </a:extLst>
            </p:cNvPr>
            <p:cNvSpPr/>
            <p:nvPr/>
          </p:nvSpPr>
          <p:spPr>
            <a:xfrm>
              <a:off x="886623" y="461334"/>
              <a:ext cx="61068" cy="36868"/>
            </a:xfrm>
            <a:custGeom>
              <a:avLst/>
              <a:gdLst>
                <a:gd name="connsiteX0" fmla="*/ 10815 w 14452"/>
                <a:gd name="connsiteY0" fmla="*/ 4413 h 8725"/>
                <a:gd name="connsiteX1" fmla="*/ 598 w 14452"/>
                <a:gd name="connsiteY1" fmla="*/ 3 h 8725"/>
                <a:gd name="connsiteX2" fmla="*/ 167 w 14452"/>
                <a:gd name="connsiteY2" fmla="*/ 111 h 8725"/>
                <a:gd name="connsiteX3" fmla="*/ 13827 w 14452"/>
                <a:gd name="connsiteY3" fmla="*/ 8715 h 8725"/>
                <a:gd name="connsiteX4" fmla="*/ 10815 w 14452"/>
                <a:gd name="connsiteY4" fmla="*/ 4413 h 8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52" h="8725">
                  <a:moveTo>
                    <a:pt x="10815" y="4413"/>
                  </a:moveTo>
                  <a:cubicBezTo>
                    <a:pt x="8126" y="2584"/>
                    <a:pt x="3071" y="-104"/>
                    <a:pt x="598" y="3"/>
                  </a:cubicBezTo>
                  <a:cubicBezTo>
                    <a:pt x="490" y="3"/>
                    <a:pt x="275" y="111"/>
                    <a:pt x="167" y="111"/>
                  </a:cubicBezTo>
                  <a:cubicBezTo>
                    <a:pt x="-1554" y="1509"/>
                    <a:pt x="10493" y="9038"/>
                    <a:pt x="13827" y="8715"/>
                  </a:cubicBezTo>
                  <a:cubicBezTo>
                    <a:pt x="15333" y="8500"/>
                    <a:pt x="14042" y="6672"/>
                    <a:pt x="10815" y="44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7" name="任意多边形: 形状 776">
              <a:extLst>
                <a:ext uri="{FF2B5EF4-FFF2-40B4-BE49-F238E27FC236}">
                  <a16:creationId xmlns:a16="http://schemas.microsoft.com/office/drawing/2014/main" xmlns="" id="{2C630F56-55E7-4B37-A9A6-9290D8A69FEE}"/>
                </a:ext>
              </a:extLst>
            </p:cNvPr>
            <p:cNvSpPr/>
            <p:nvPr/>
          </p:nvSpPr>
          <p:spPr>
            <a:xfrm>
              <a:off x="972762" y="451332"/>
              <a:ext cx="65894" cy="36294"/>
            </a:xfrm>
            <a:custGeom>
              <a:avLst/>
              <a:gdLst>
                <a:gd name="connsiteX0" fmla="*/ 11081 w 15594"/>
                <a:gd name="connsiteY0" fmla="*/ 4305 h 8589"/>
                <a:gd name="connsiteX1" fmla="*/ 433 w 15594"/>
                <a:gd name="connsiteY1" fmla="*/ 3 h 8589"/>
                <a:gd name="connsiteX2" fmla="*/ 3 w 15594"/>
                <a:gd name="connsiteY2" fmla="*/ 326 h 8589"/>
                <a:gd name="connsiteX3" fmla="*/ 15383 w 15594"/>
                <a:gd name="connsiteY3" fmla="*/ 8500 h 8589"/>
                <a:gd name="connsiteX4" fmla="*/ 11081 w 15594"/>
                <a:gd name="connsiteY4" fmla="*/ 4305 h 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4" h="8589">
                  <a:moveTo>
                    <a:pt x="11081" y="4305"/>
                  </a:moveTo>
                  <a:cubicBezTo>
                    <a:pt x="8069" y="2477"/>
                    <a:pt x="2584" y="-104"/>
                    <a:pt x="433" y="3"/>
                  </a:cubicBezTo>
                  <a:cubicBezTo>
                    <a:pt x="218" y="3"/>
                    <a:pt x="3" y="111"/>
                    <a:pt x="3" y="326"/>
                  </a:cubicBezTo>
                  <a:cubicBezTo>
                    <a:pt x="-213" y="2262"/>
                    <a:pt x="13232" y="9468"/>
                    <a:pt x="15383" y="8500"/>
                  </a:cubicBezTo>
                  <a:cubicBezTo>
                    <a:pt x="16243" y="8070"/>
                    <a:pt x="14415" y="6349"/>
                    <a:pt x="11081" y="43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8" name="任意多边形: 形状 777">
              <a:extLst>
                <a:ext uri="{FF2B5EF4-FFF2-40B4-BE49-F238E27FC236}">
                  <a16:creationId xmlns:a16="http://schemas.microsoft.com/office/drawing/2014/main" xmlns="" id="{C5A46095-72CA-4220-81E1-2C2271C6BB6F}"/>
                </a:ext>
              </a:extLst>
            </p:cNvPr>
            <p:cNvSpPr/>
            <p:nvPr/>
          </p:nvSpPr>
          <p:spPr>
            <a:xfrm>
              <a:off x="1048561" y="440878"/>
              <a:ext cx="70259" cy="35820"/>
            </a:xfrm>
            <a:custGeom>
              <a:avLst/>
              <a:gdLst>
                <a:gd name="connsiteX0" fmla="*/ 27 w 16627"/>
                <a:gd name="connsiteY0" fmla="*/ 219 h 8477"/>
                <a:gd name="connsiteX1" fmla="*/ 16483 w 16627"/>
                <a:gd name="connsiteY1" fmla="*/ 8393 h 8477"/>
                <a:gd name="connsiteX2" fmla="*/ 11320 w 16627"/>
                <a:gd name="connsiteY2" fmla="*/ 4306 h 8477"/>
                <a:gd name="connsiteX3" fmla="*/ 242 w 16627"/>
                <a:gd name="connsiteY3" fmla="*/ 4 h 8477"/>
                <a:gd name="connsiteX4" fmla="*/ 27 w 16627"/>
                <a:gd name="connsiteY4" fmla="*/ 219 h 8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27" h="8477">
                  <a:moveTo>
                    <a:pt x="27" y="219"/>
                  </a:moveTo>
                  <a:cubicBezTo>
                    <a:pt x="-726" y="1725"/>
                    <a:pt x="14762" y="9361"/>
                    <a:pt x="16483" y="8393"/>
                  </a:cubicBezTo>
                  <a:cubicBezTo>
                    <a:pt x="17235" y="7963"/>
                    <a:pt x="14977" y="6242"/>
                    <a:pt x="11320" y="4306"/>
                  </a:cubicBezTo>
                  <a:cubicBezTo>
                    <a:pt x="7448" y="2155"/>
                    <a:pt x="2070" y="-104"/>
                    <a:pt x="242" y="4"/>
                  </a:cubicBezTo>
                  <a:cubicBezTo>
                    <a:pt x="134" y="111"/>
                    <a:pt x="27" y="111"/>
                    <a:pt x="27" y="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9" name="任意多边形: 形状 778">
              <a:extLst>
                <a:ext uri="{FF2B5EF4-FFF2-40B4-BE49-F238E27FC236}">
                  <a16:creationId xmlns:a16="http://schemas.microsoft.com/office/drawing/2014/main" xmlns="" id="{487384FA-6860-4926-B061-E2DDC4CD8CCD}"/>
                </a:ext>
              </a:extLst>
            </p:cNvPr>
            <p:cNvSpPr/>
            <p:nvPr/>
          </p:nvSpPr>
          <p:spPr>
            <a:xfrm>
              <a:off x="1113403" y="430423"/>
              <a:ext cx="74316" cy="34671"/>
            </a:xfrm>
            <a:custGeom>
              <a:avLst/>
              <a:gdLst>
                <a:gd name="connsiteX0" fmla="*/ 169 w 17587"/>
                <a:gd name="connsiteY0" fmla="*/ 4 h 8205"/>
                <a:gd name="connsiteX1" fmla="*/ 62 w 17587"/>
                <a:gd name="connsiteY1" fmla="*/ 111 h 8205"/>
                <a:gd name="connsiteX2" fmla="*/ 17378 w 17587"/>
                <a:gd name="connsiteY2" fmla="*/ 8178 h 8205"/>
                <a:gd name="connsiteX3" fmla="*/ 11570 w 17587"/>
                <a:gd name="connsiteY3" fmla="*/ 4091 h 8205"/>
                <a:gd name="connsiteX4" fmla="*/ 169 w 17587"/>
                <a:gd name="connsiteY4" fmla="*/ 4 h 8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7" h="8205">
                  <a:moveTo>
                    <a:pt x="169" y="4"/>
                  </a:moveTo>
                  <a:cubicBezTo>
                    <a:pt x="169" y="4"/>
                    <a:pt x="62" y="4"/>
                    <a:pt x="62" y="111"/>
                  </a:cubicBezTo>
                  <a:cubicBezTo>
                    <a:pt x="-1121" y="1187"/>
                    <a:pt x="15012" y="8716"/>
                    <a:pt x="17378" y="8178"/>
                  </a:cubicBezTo>
                  <a:cubicBezTo>
                    <a:pt x="18346" y="7963"/>
                    <a:pt x="15873" y="6134"/>
                    <a:pt x="11570" y="4091"/>
                  </a:cubicBezTo>
                  <a:cubicBezTo>
                    <a:pt x="7913" y="2262"/>
                    <a:pt x="1998" y="-104"/>
                    <a:pt x="169"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0" name="任意多边形: 形状 779">
              <a:extLst>
                <a:ext uri="{FF2B5EF4-FFF2-40B4-BE49-F238E27FC236}">
                  <a16:creationId xmlns:a16="http://schemas.microsoft.com/office/drawing/2014/main" xmlns="" id="{B26405E9-AFA3-449B-BEB2-BB43CEFC480E}"/>
                </a:ext>
              </a:extLst>
            </p:cNvPr>
            <p:cNvSpPr/>
            <p:nvPr/>
          </p:nvSpPr>
          <p:spPr>
            <a:xfrm>
              <a:off x="1168192" y="419061"/>
              <a:ext cx="77303" cy="33817"/>
            </a:xfrm>
            <a:custGeom>
              <a:avLst/>
              <a:gdLst>
                <a:gd name="connsiteX0" fmla="*/ 18286 w 18294"/>
                <a:gd name="connsiteY0" fmla="*/ 7963 h 8003"/>
                <a:gd name="connsiteX1" fmla="*/ 11618 w 18294"/>
                <a:gd name="connsiteY1" fmla="*/ 3984 h 8003"/>
                <a:gd name="connsiteX2" fmla="*/ 11618 w 18294"/>
                <a:gd name="connsiteY2" fmla="*/ 3984 h 8003"/>
                <a:gd name="connsiteX3" fmla="*/ 110 w 18294"/>
                <a:gd name="connsiteY3" fmla="*/ 4 h 8003"/>
                <a:gd name="connsiteX4" fmla="*/ 2 w 18294"/>
                <a:gd name="connsiteY4" fmla="*/ 112 h 8003"/>
                <a:gd name="connsiteX5" fmla="*/ 18286 w 18294"/>
                <a:gd name="connsiteY5" fmla="*/ 7963 h 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94" h="8003">
                  <a:moveTo>
                    <a:pt x="18286" y="7963"/>
                  </a:moveTo>
                  <a:cubicBezTo>
                    <a:pt x="18502" y="7318"/>
                    <a:pt x="14199" y="5167"/>
                    <a:pt x="11618" y="3984"/>
                  </a:cubicBezTo>
                  <a:lnTo>
                    <a:pt x="11618" y="3984"/>
                  </a:lnTo>
                  <a:cubicBezTo>
                    <a:pt x="7208" y="1940"/>
                    <a:pt x="1400" y="-103"/>
                    <a:pt x="110" y="4"/>
                  </a:cubicBezTo>
                  <a:cubicBezTo>
                    <a:pt x="110" y="4"/>
                    <a:pt x="2" y="4"/>
                    <a:pt x="2" y="112"/>
                  </a:cubicBezTo>
                  <a:cubicBezTo>
                    <a:pt x="-213" y="1295"/>
                    <a:pt x="16888" y="8609"/>
                    <a:pt x="18286" y="79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1" name="任意多边形: 形状 780">
              <a:extLst>
                <a:ext uri="{FF2B5EF4-FFF2-40B4-BE49-F238E27FC236}">
                  <a16:creationId xmlns:a16="http://schemas.microsoft.com/office/drawing/2014/main" xmlns="" id="{A4733042-2927-410E-BADA-CE037D81D005}"/>
                </a:ext>
              </a:extLst>
            </p:cNvPr>
            <p:cNvSpPr/>
            <p:nvPr/>
          </p:nvSpPr>
          <p:spPr>
            <a:xfrm>
              <a:off x="1210926" y="407698"/>
              <a:ext cx="80443" cy="32913"/>
            </a:xfrm>
            <a:custGeom>
              <a:avLst/>
              <a:gdLst>
                <a:gd name="connsiteX0" fmla="*/ 11724 w 19037"/>
                <a:gd name="connsiteY0" fmla="*/ 3876 h 7789"/>
                <a:gd name="connsiteX1" fmla="*/ 107 w 19037"/>
                <a:gd name="connsiteY1" fmla="*/ 4 h 7789"/>
                <a:gd name="connsiteX2" fmla="*/ 0 w 19037"/>
                <a:gd name="connsiteY2" fmla="*/ 112 h 7789"/>
                <a:gd name="connsiteX3" fmla="*/ 19037 w 19037"/>
                <a:gd name="connsiteY3" fmla="*/ 7748 h 7789"/>
                <a:gd name="connsiteX4" fmla="*/ 11724 w 19037"/>
                <a:gd name="connsiteY4" fmla="*/ 3876 h 7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37" h="7789">
                  <a:moveTo>
                    <a:pt x="11724" y="3876"/>
                  </a:moveTo>
                  <a:cubicBezTo>
                    <a:pt x="7099" y="1940"/>
                    <a:pt x="1291" y="-103"/>
                    <a:pt x="107" y="4"/>
                  </a:cubicBezTo>
                  <a:cubicBezTo>
                    <a:pt x="107" y="4"/>
                    <a:pt x="107" y="4"/>
                    <a:pt x="0" y="112"/>
                  </a:cubicBezTo>
                  <a:cubicBezTo>
                    <a:pt x="323" y="1295"/>
                    <a:pt x="18069" y="8393"/>
                    <a:pt x="19037" y="7748"/>
                  </a:cubicBezTo>
                  <a:cubicBezTo>
                    <a:pt x="18930" y="7103"/>
                    <a:pt x="14412" y="4952"/>
                    <a:pt x="11724" y="38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2" name="任意多边形: 形状 781">
              <a:extLst>
                <a:ext uri="{FF2B5EF4-FFF2-40B4-BE49-F238E27FC236}">
                  <a16:creationId xmlns:a16="http://schemas.microsoft.com/office/drawing/2014/main" xmlns="" id="{AC6E99D8-1969-4FB6-8F20-156331548E3A}"/>
                </a:ext>
              </a:extLst>
            </p:cNvPr>
            <p:cNvSpPr/>
            <p:nvPr/>
          </p:nvSpPr>
          <p:spPr>
            <a:xfrm>
              <a:off x="1243649" y="396336"/>
              <a:ext cx="82260" cy="32000"/>
            </a:xfrm>
            <a:custGeom>
              <a:avLst/>
              <a:gdLst>
                <a:gd name="connsiteX0" fmla="*/ 11508 w 19467"/>
                <a:gd name="connsiteY0" fmla="*/ 3769 h 7573"/>
                <a:gd name="connsiteX1" fmla="*/ 0 w 19467"/>
                <a:gd name="connsiteY1" fmla="*/ 4 h 7573"/>
                <a:gd name="connsiteX2" fmla="*/ 0 w 19467"/>
                <a:gd name="connsiteY2" fmla="*/ 112 h 7573"/>
                <a:gd name="connsiteX3" fmla="*/ 19468 w 19467"/>
                <a:gd name="connsiteY3" fmla="*/ 7533 h 7573"/>
                <a:gd name="connsiteX4" fmla="*/ 11508 w 19467"/>
                <a:gd name="connsiteY4" fmla="*/ 3769 h 7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67" h="7573">
                  <a:moveTo>
                    <a:pt x="11508" y="3769"/>
                  </a:moveTo>
                  <a:cubicBezTo>
                    <a:pt x="6776" y="1940"/>
                    <a:pt x="860" y="-103"/>
                    <a:pt x="0" y="4"/>
                  </a:cubicBezTo>
                  <a:cubicBezTo>
                    <a:pt x="0" y="4"/>
                    <a:pt x="0" y="4"/>
                    <a:pt x="0" y="112"/>
                  </a:cubicBezTo>
                  <a:cubicBezTo>
                    <a:pt x="538" y="865"/>
                    <a:pt x="18177" y="8178"/>
                    <a:pt x="19468" y="7533"/>
                  </a:cubicBezTo>
                  <a:cubicBezTo>
                    <a:pt x="19037" y="6888"/>
                    <a:pt x="15165" y="5167"/>
                    <a:pt x="11508" y="37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3" name="任意多边形: 形状 782">
              <a:extLst>
                <a:ext uri="{FF2B5EF4-FFF2-40B4-BE49-F238E27FC236}">
                  <a16:creationId xmlns:a16="http://schemas.microsoft.com/office/drawing/2014/main" xmlns="" id="{492DF2E0-EF46-4F87-B284-0ECBD0D5130A}"/>
                </a:ext>
              </a:extLst>
            </p:cNvPr>
            <p:cNvSpPr/>
            <p:nvPr/>
          </p:nvSpPr>
          <p:spPr>
            <a:xfrm>
              <a:off x="1264101" y="384521"/>
              <a:ext cx="83625" cy="31198"/>
            </a:xfrm>
            <a:custGeom>
              <a:avLst/>
              <a:gdLst>
                <a:gd name="connsiteX0" fmla="*/ 0 w 19790"/>
                <a:gd name="connsiteY0" fmla="*/ 4 h 7383"/>
                <a:gd name="connsiteX1" fmla="*/ 19790 w 19790"/>
                <a:gd name="connsiteY1" fmla="*/ 7318 h 7383"/>
                <a:gd name="connsiteX2" fmla="*/ 11401 w 19790"/>
                <a:gd name="connsiteY2" fmla="*/ 3661 h 7383"/>
                <a:gd name="connsiteX3" fmla="*/ 0 w 19790"/>
                <a:gd name="connsiteY3" fmla="*/ 4 h 7383"/>
              </a:gdLst>
              <a:ahLst/>
              <a:cxnLst>
                <a:cxn ang="0">
                  <a:pos x="connsiteX0" y="connsiteY0"/>
                </a:cxn>
                <a:cxn ang="0">
                  <a:pos x="connsiteX1" y="connsiteY1"/>
                </a:cxn>
                <a:cxn ang="0">
                  <a:pos x="connsiteX2" y="connsiteY2"/>
                </a:cxn>
                <a:cxn ang="0">
                  <a:pos x="connsiteX3" y="connsiteY3"/>
                </a:cxn>
              </a:cxnLst>
              <a:rect l="l" t="t" r="r" b="b"/>
              <a:pathLst>
                <a:path w="19790" h="7383">
                  <a:moveTo>
                    <a:pt x="0" y="4"/>
                  </a:moveTo>
                  <a:cubicBezTo>
                    <a:pt x="0" y="219"/>
                    <a:pt x="18715" y="8179"/>
                    <a:pt x="19790" y="7318"/>
                  </a:cubicBezTo>
                  <a:cubicBezTo>
                    <a:pt x="19145" y="6780"/>
                    <a:pt x="15165" y="5059"/>
                    <a:pt x="11401" y="3661"/>
                  </a:cubicBezTo>
                  <a:cubicBezTo>
                    <a:pt x="6561" y="1833"/>
                    <a:pt x="753" y="-103"/>
                    <a:pt x="0"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4" name="任意多边形: 形状 783">
              <a:extLst>
                <a:ext uri="{FF2B5EF4-FFF2-40B4-BE49-F238E27FC236}">
                  <a16:creationId xmlns:a16="http://schemas.microsoft.com/office/drawing/2014/main" xmlns="" id="{F256D0B1-EF2B-440E-8286-AB9F13A1CD95}"/>
                </a:ext>
              </a:extLst>
            </p:cNvPr>
            <p:cNvSpPr/>
            <p:nvPr/>
          </p:nvSpPr>
          <p:spPr>
            <a:xfrm>
              <a:off x="1273190" y="373175"/>
              <a:ext cx="84077" cy="30069"/>
            </a:xfrm>
            <a:custGeom>
              <a:avLst/>
              <a:gdLst>
                <a:gd name="connsiteX0" fmla="*/ 0 w 19897"/>
                <a:gd name="connsiteY0" fmla="*/ 0 h 7116"/>
                <a:gd name="connsiteX1" fmla="*/ 19898 w 19897"/>
                <a:gd name="connsiteY1" fmla="*/ 7099 h 7116"/>
                <a:gd name="connsiteX2" fmla="*/ 11078 w 19897"/>
                <a:gd name="connsiteY2" fmla="*/ 3549 h 7116"/>
                <a:gd name="connsiteX3" fmla="*/ 0 w 19897"/>
                <a:gd name="connsiteY3" fmla="*/ 0 h 7116"/>
              </a:gdLst>
              <a:ahLst/>
              <a:cxnLst>
                <a:cxn ang="0">
                  <a:pos x="connsiteX0" y="connsiteY0"/>
                </a:cxn>
                <a:cxn ang="0">
                  <a:pos x="connsiteX1" y="connsiteY1"/>
                </a:cxn>
                <a:cxn ang="0">
                  <a:pos x="connsiteX2" y="connsiteY2"/>
                </a:cxn>
                <a:cxn ang="0">
                  <a:pos x="connsiteX3" y="connsiteY3"/>
                </a:cxn>
              </a:cxnLst>
              <a:rect l="l" t="t" r="r" b="b"/>
              <a:pathLst>
                <a:path w="19897" h="7116">
                  <a:moveTo>
                    <a:pt x="0" y="0"/>
                  </a:moveTo>
                  <a:cubicBezTo>
                    <a:pt x="108" y="108"/>
                    <a:pt x="18715" y="7529"/>
                    <a:pt x="19898" y="7099"/>
                  </a:cubicBezTo>
                  <a:cubicBezTo>
                    <a:pt x="19037" y="6561"/>
                    <a:pt x="14735" y="4840"/>
                    <a:pt x="11078" y="3549"/>
                  </a:cubicBezTo>
                  <a:cubicBezTo>
                    <a:pt x="8067" y="2474"/>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5" name="任意多边形: 形状 784">
              <a:extLst>
                <a:ext uri="{FF2B5EF4-FFF2-40B4-BE49-F238E27FC236}">
                  <a16:creationId xmlns:a16="http://schemas.microsoft.com/office/drawing/2014/main" xmlns="" id="{9D223196-64E1-454F-AA80-C9292A87332F}"/>
                </a:ext>
              </a:extLst>
            </p:cNvPr>
            <p:cNvSpPr/>
            <p:nvPr/>
          </p:nvSpPr>
          <p:spPr>
            <a:xfrm>
              <a:off x="1270008" y="361812"/>
              <a:ext cx="83625" cy="29089"/>
            </a:xfrm>
            <a:custGeom>
              <a:avLst/>
              <a:gdLst>
                <a:gd name="connsiteX0" fmla="*/ 0 w 19790"/>
                <a:gd name="connsiteY0" fmla="*/ 0 h 6884"/>
                <a:gd name="connsiteX1" fmla="*/ 19790 w 19790"/>
                <a:gd name="connsiteY1" fmla="*/ 6884 h 6884"/>
                <a:gd name="connsiteX2" fmla="*/ 10648 w 19790"/>
                <a:gd name="connsiteY2" fmla="*/ 3442 h 6884"/>
                <a:gd name="connsiteX3" fmla="*/ 0 w 19790"/>
                <a:gd name="connsiteY3" fmla="*/ 0 h 6884"/>
              </a:gdLst>
              <a:ahLst/>
              <a:cxnLst>
                <a:cxn ang="0">
                  <a:pos x="connsiteX0" y="connsiteY0"/>
                </a:cxn>
                <a:cxn ang="0">
                  <a:pos x="connsiteX1" y="connsiteY1"/>
                </a:cxn>
                <a:cxn ang="0">
                  <a:pos x="connsiteX2" y="connsiteY2"/>
                </a:cxn>
                <a:cxn ang="0">
                  <a:pos x="connsiteX3" y="connsiteY3"/>
                </a:cxn>
              </a:cxnLst>
              <a:rect l="l" t="t" r="r" b="b"/>
              <a:pathLst>
                <a:path w="19790" h="6884">
                  <a:moveTo>
                    <a:pt x="0" y="0"/>
                  </a:moveTo>
                  <a:cubicBezTo>
                    <a:pt x="108" y="108"/>
                    <a:pt x="18500" y="6991"/>
                    <a:pt x="19790" y="6884"/>
                  </a:cubicBezTo>
                  <a:cubicBezTo>
                    <a:pt x="18715" y="6346"/>
                    <a:pt x="14305" y="4625"/>
                    <a:pt x="10648" y="3442"/>
                  </a:cubicBezTo>
                  <a:cubicBezTo>
                    <a:pt x="6668" y="2044"/>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6" name="任意多边形: 形状 785">
              <a:extLst>
                <a:ext uri="{FF2B5EF4-FFF2-40B4-BE49-F238E27FC236}">
                  <a16:creationId xmlns:a16="http://schemas.microsoft.com/office/drawing/2014/main" xmlns="" id="{28E9FC34-55A3-4E90-BD60-4739EA6FFC9C}"/>
                </a:ext>
              </a:extLst>
            </p:cNvPr>
            <p:cNvSpPr/>
            <p:nvPr/>
          </p:nvSpPr>
          <p:spPr>
            <a:xfrm>
              <a:off x="1255007" y="350906"/>
              <a:ext cx="82716" cy="28633"/>
            </a:xfrm>
            <a:custGeom>
              <a:avLst/>
              <a:gdLst>
                <a:gd name="connsiteX0" fmla="*/ 10110 w 19575"/>
                <a:gd name="connsiteY0" fmla="*/ 3334 h 6776"/>
                <a:gd name="connsiteX1" fmla="*/ 0 w 19575"/>
                <a:gd name="connsiteY1" fmla="*/ 0 h 6776"/>
                <a:gd name="connsiteX2" fmla="*/ 19575 w 19575"/>
                <a:gd name="connsiteY2" fmla="*/ 6776 h 6776"/>
                <a:gd name="connsiteX3" fmla="*/ 10110 w 19575"/>
                <a:gd name="connsiteY3" fmla="*/ 3334 h 6776"/>
              </a:gdLst>
              <a:ahLst/>
              <a:cxnLst>
                <a:cxn ang="0">
                  <a:pos x="connsiteX0" y="connsiteY0"/>
                </a:cxn>
                <a:cxn ang="0">
                  <a:pos x="connsiteX1" y="connsiteY1"/>
                </a:cxn>
                <a:cxn ang="0">
                  <a:pos x="connsiteX2" y="connsiteY2"/>
                </a:cxn>
                <a:cxn ang="0">
                  <a:pos x="connsiteX3" y="connsiteY3"/>
                </a:cxn>
              </a:cxnLst>
              <a:rect l="l" t="t" r="r" b="b"/>
              <a:pathLst>
                <a:path w="19575" h="6776">
                  <a:moveTo>
                    <a:pt x="10110" y="3334"/>
                  </a:moveTo>
                  <a:cubicBezTo>
                    <a:pt x="6346" y="2044"/>
                    <a:pt x="753" y="215"/>
                    <a:pt x="0" y="0"/>
                  </a:cubicBezTo>
                  <a:cubicBezTo>
                    <a:pt x="107" y="0"/>
                    <a:pt x="18715" y="6561"/>
                    <a:pt x="19575" y="6776"/>
                  </a:cubicBezTo>
                  <a:cubicBezTo>
                    <a:pt x="18822" y="6453"/>
                    <a:pt x="14628" y="4840"/>
                    <a:pt x="10110" y="33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2" name="任意多边形: 形状 787">
              <a:extLst>
                <a:ext uri="{FF2B5EF4-FFF2-40B4-BE49-F238E27FC236}">
                  <a16:creationId xmlns:a16="http://schemas.microsoft.com/office/drawing/2014/main" xmlns="" id="{F13D32D3-CC10-4270-BBFC-42F0809235E8}"/>
                </a:ext>
              </a:extLst>
            </p:cNvPr>
            <p:cNvSpPr/>
            <p:nvPr/>
          </p:nvSpPr>
          <p:spPr>
            <a:xfrm>
              <a:off x="828627" y="547697"/>
              <a:ext cx="54641" cy="41825"/>
            </a:xfrm>
            <a:custGeom>
              <a:avLst/>
              <a:gdLst>
                <a:gd name="connsiteX0" fmla="*/ 339 w 12931"/>
                <a:gd name="connsiteY0" fmla="*/ 323 h 9898"/>
                <a:gd name="connsiteX1" fmla="*/ 11203 w 12931"/>
                <a:gd name="connsiteY1" fmla="*/ 9895 h 9898"/>
                <a:gd name="connsiteX2" fmla="*/ 10772 w 12931"/>
                <a:gd name="connsiteY2" fmla="*/ 5055 h 9898"/>
                <a:gd name="connsiteX3" fmla="*/ 10772 w 12931"/>
                <a:gd name="connsiteY3" fmla="*/ 5055 h 9898"/>
                <a:gd name="connsiteX4" fmla="*/ 1200 w 12931"/>
                <a:gd name="connsiteY4" fmla="*/ 0 h 9898"/>
                <a:gd name="connsiteX5" fmla="*/ 339 w 12931"/>
                <a:gd name="connsiteY5" fmla="*/ 323 h 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31" h="9898">
                  <a:moveTo>
                    <a:pt x="339" y="323"/>
                  </a:moveTo>
                  <a:cubicBezTo>
                    <a:pt x="-1812" y="2151"/>
                    <a:pt x="6793" y="9680"/>
                    <a:pt x="11203" y="9895"/>
                  </a:cubicBezTo>
                  <a:cubicBezTo>
                    <a:pt x="13676" y="10003"/>
                    <a:pt x="13461" y="7852"/>
                    <a:pt x="10772" y="5055"/>
                  </a:cubicBezTo>
                  <a:lnTo>
                    <a:pt x="10772" y="5055"/>
                  </a:lnTo>
                  <a:cubicBezTo>
                    <a:pt x="8621" y="2904"/>
                    <a:pt x="4319" y="0"/>
                    <a:pt x="1200" y="0"/>
                  </a:cubicBezTo>
                  <a:cubicBezTo>
                    <a:pt x="985" y="0"/>
                    <a:pt x="555" y="108"/>
                    <a:pt x="339"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3" name="任意多边形: 形状 788">
              <a:extLst>
                <a:ext uri="{FF2B5EF4-FFF2-40B4-BE49-F238E27FC236}">
                  <a16:creationId xmlns:a16="http://schemas.microsoft.com/office/drawing/2014/main" xmlns="" id="{2AFDEA21-60E9-4614-9F4B-B7E75846C6A5}"/>
                </a:ext>
              </a:extLst>
            </p:cNvPr>
            <p:cNvSpPr/>
            <p:nvPr/>
          </p:nvSpPr>
          <p:spPr>
            <a:xfrm>
              <a:off x="943449" y="537686"/>
              <a:ext cx="59264" cy="40984"/>
            </a:xfrm>
            <a:custGeom>
              <a:avLst/>
              <a:gdLst>
                <a:gd name="connsiteX0" fmla="*/ 164 w 14025"/>
                <a:gd name="connsiteY0" fmla="*/ 325 h 9699"/>
                <a:gd name="connsiteX1" fmla="*/ 13070 w 14025"/>
                <a:gd name="connsiteY1" fmla="*/ 9683 h 9699"/>
                <a:gd name="connsiteX2" fmla="*/ 11027 w 14025"/>
                <a:gd name="connsiteY2" fmla="*/ 4950 h 9699"/>
                <a:gd name="connsiteX3" fmla="*/ 917 w 14025"/>
                <a:gd name="connsiteY3" fmla="*/ 3 h 9699"/>
                <a:gd name="connsiteX4" fmla="*/ 164 w 14025"/>
                <a:gd name="connsiteY4" fmla="*/ 325 h 9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5" h="9699">
                  <a:moveTo>
                    <a:pt x="164" y="325"/>
                  </a:moveTo>
                  <a:cubicBezTo>
                    <a:pt x="-1450" y="2261"/>
                    <a:pt x="9306" y="10113"/>
                    <a:pt x="13070" y="9683"/>
                  </a:cubicBezTo>
                  <a:cubicBezTo>
                    <a:pt x="14899" y="9468"/>
                    <a:pt x="14038" y="7424"/>
                    <a:pt x="11027" y="4950"/>
                  </a:cubicBezTo>
                  <a:cubicBezTo>
                    <a:pt x="8553" y="2907"/>
                    <a:pt x="3713" y="-105"/>
                    <a:pt x="917" y="3"/>
                  </a:cubicBezTo>
                  <a:cubicBezTo>
                    <a:pt x="701" y="3"/>
                    <a:pt x="379" y="110"/>
                    <a:pt x="164"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4" name="任意多边形: 形状 789">
              <a:extLst>
                <a:ext uri="{FF2B5EF4-FFF2-40B4-BE49-F238E27FC236}">
                  <a16:creationId xmlns:a16="http://schemas.microsoft.com/office/drawing/2014/main" xmlns="" id="{6AA1E748-C288-4271-A416-B06B311E4393}"/>
                </a:ext>
              </a:extLst>
            </p:cNvPr>
            <p:cNvSpPr/>
            <p:nvPr/>
          </p:nvSpPr>
          <p:spPr>
            <a:xfrm>
              <a:off x="1046617" y="526780"/>
              <a:ext cx="63515" cy="40532"/>
            </a:xfrm>
            <a:custGeom>
              <a:avLst/>
              <a:gdLst>
                <a:gd name="connsiteX0" fmla="*/ 11242 w 15031"/>
                <a:gd name="connsiteY0" fmla="*/ 4843 h 9592"/>
                <a:gd name="connsiteX1" fmla="*/ 594 w 15031"/>
                <a:gd name="connsiteY1" fmla="*/ 3 h 9592"/>
                <a:gd name="connsiteX2" fmla="*/ 56 w 15031"/>
                <a:gd name="connsiteY2" fmla="*/ 326 h 9592"/>
                <a:gd name="connsiteX3" fmla="*/ 14361 w 15031"/>
                <a:gd name="connsiteY3" fmla="*/ 9575 h 9592"/>
                <a:gd name="connsiteX4" fmla="*/ 11242 w 15031"/>
                <a:gd name="connsiteY4" fmla="*/ 4843 h 9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31" h="9592">
                  <a:moveTo>
                    <a:pt x="11242" y="4843"/>
                  </a:moveTo>
                  <a:cubicBezTo>
                    <a:pt x="8445" y="2799"/>
                    <a:pt x="3175" y="-105"/>
                    <a:pt x="594" y="3"/>
                  </a:cubicBezTo>
                  <a:cubicBezTo>
                    <a:pt x="379" y="3"/>
                    <a:pt x="164" y="110"/>
                    <a:pt x="56" y="326"/>
                  </a:cubicBezTo>
                  <a:cubicBezTo>
                    <a:pt x="-912" y="2262"/>
                    <a:pt x="10919" y="10006"/>
                    <a:pt x="14361" y="9575"/>
                  </a:cubicBezTo>
                  <a:cubicBezTo>
                    <a:pt x="15974" y="9253"/>
                    <a:pt x="14576" y="7209"/>
                    <a:pt x="11242" y="48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5" name="任意多边形: 形状 790">
              <a:extLst>
                <a:ext uri="{FF2B5EF4-FFF2-40B4-BE49-F238E27FC236}">
                  <a16:creationId xmlns:a16="http://schemas.microsoft.com/office/drawing/2014/main" xmlns="" id="{DA06460E-2777-46FA-9319-029A6ECA69ED}"/>
                </a:ext>
              </a:extLst>
            </p:cNvPr>
            <p:cNvSpPr/>
            <p:nvPr/>
          </p:nvSpPr>
          <p:spPr>
            <a:xfrm>
              <a:off x="1138748" y="514961"/>
              <a:ext cx="67339" cy="39661"/>
            </a:xfrm>
            <a:custGeom>
              <a:avLst/>
              <a:gdLst>
                <a:gd name="connsiteX0" fmla="*/ 11380 w 15936"/>
                <a:gd name="connsiteY0" fmla="*/ 4736 h 9386"/>
                <a:gd name="connsiteX1" fmla="*/ 409 w 15936"/>
                <a:gd name="connsiteY1" fmla="*/ 3 h 9386"/>
                <a:gd name="connsiteX2" fmla="*/ 86 w 15936"/>
                <a:gd name="connsiteY2" fmla="*/ 218 h 9386"/>
                <a:gd name="connsiteX3" fmla="*/ 15467 w 15936"/>
                <a:gd name="connsiteY3" fmla="*/ 9361 h 9386"/>
                <a:gd name="connsiteX4" fmla="*/ 11380 w 15936"/>
                <a:gd name="connsiteY4" fmla="*/ 4736 h 9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6" h="9386">
                  <a:moveTo>
                    <a:pt x="11380" y="4736"/>
                  </a:moveTo>
                  <a:cubicBezTo>
                    <a:pt x="7723" y="2370"/>
                    <a:pt x="2560" y="-104"/>
                    <a:pt x="409" y="3"/>
                  </a:cubicBezTo>
                  <a:cubicBezTo>
                    <a:pt x="301" y="3"/>
                    <a:pt x="86" y="111"/>
                    <a:pt x="86" y="218"/>
                  </a:cubicBezTo>
                  <a:cubicBezTo>
                    <a:pt x="-1204" y="1832"/>
                    <a:pt x="12348" y="9899"/>
                    <a:pt x="15467" y="9361"/>
                  </a:cubicBezTo>
                  <a:cubicBezTo>
                    <a:pt x="16865" y="9146"/>
                    <a:pt x="15037" y="7102"/>
                    <a:pt x="11380" y="47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6" name="任意多边形: 形状 791">
              <a:extLst>
                <a:ext uri="{FF2B5EF4-FFF2-40B4-BE49-F238E27FC236}">
                  <a16:creationId xmlns:a16="http://schemas.microsoft.com/office/drawing/2014/main" xmlns="" id="{5B24A564-F8EF-4E6B-B663-FC8A37D77DB6}"/>
                </a:ext>
              </a:extLst>
            </p:cNvPr>
            <p:cNvSpPr/>
            <p:nvPr/>
          </p:nvSpPr>
          <p:spPr>
            <a:xfrm>
              <a:off x="1217653" y="503142"/>
              <a:ext cx="71379" cy="39167"/>
            </a:xfrm>
            <a:custGeom>
              <a:avLst/>
              <a:gdLst>
                <a:gd name="connsiteX0" fmla="*/ 11637 w 16892"/>
                <a:gd name="connsiteY0" fmla="*/ 4628 h 9269"/>
                <a:gd name="connsiteX1" fmla="*/ 343 w 16892"/>
                <a:gd name="connsiteY1" fmla="*/ 3 h 9269"/>
                <a:gd name="connsiteX2" fmla="*/ 21 w 16892"/>
                <a:gd name="connsiteY2" fmla="*/ 218 h 9269"/>
                <a:gd name="connsiteX3" fmla="*/ 16477 w 16892"/>
                <a:gd name="connsiteY3" fmla="*/ 9253 h 9269"/>
                <a:gd name="connsiteX4" fmla="*/ 11637 w 16892"/>
                <a:gd name="connsiteY4" fmla="*/ 4628 h 9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92" h="9269">
                  <a:moveTo>
                    <a:pt x="11637" y="4628"/>
                  </a:moveTo>
                  <a:cubicBezTo>
                    <a:pt x="7657" y="2370"/>
                    <a:pt x="2279" y="-104"/>
                    <a:pt x="343" y="3"/>
                  </a:cubicBezTo>
                  <a:cubicBezTo>
                    <a:pt x="236" y="3"/>
                    <a:pt x="128" y="111"/>
                    <a:pt x="21" y="218"/>
                  </a:cubicBezTo>
                  <a:cubicBezTo>
                    <a:pt x="-625" y="1724"/>
                    <a:pt x="14003" y="9683"/>
                    <a:pt x="16477" y="9253"/>
                  </a:cubicBezTo>
                  <a:cubicBezTo>
                    <a:pt x="17875" y="8931"/>
                    <a:pt x="15616" y="6887"/>
                    <a:pt x="11637" y="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7" name="任意多边形: 形状 792">
              <a:extLst>
                <a:ext uri="{FF2B5EF4-FFF2-40B4-BE49-F238E27FC236}">
                  <a16:creationId xmlns:a16="http://schemas.microsoft.com/office/drawing/2014/main" xmlns="" id="{DC5F0D8F-3152-4897-A676-0CF79EBF8ABD}"/>
                </a:ext>
              </a:extLst>
            </p:cNvPr>
            <p:cNvSpPr/>
            <p:nvPr/>
          </p:nvSpPr>
          <p:spPr>
            <a:xfrm>
              <a:off x="1285153" y="490419"/>
              <a:ext cx="74362" cy="38297"/>
            </a:xfrm>
            <a:custGeom>
              <a:avLst/>
              <a:gdLst>
                <a:gd name="connsiteX0" fmla="*/ 73 w 17598"/>
                <a:gd name="connsiteY0" fmla="*/ 111 h 9063"/>
                <a:gd name="connsiteX1" fmla="*/ 17389 w 17598"/>
                <a:gd name="connsiteY1" fmla="*/ 9038 h 9063"/>
                <a:gd name="connsiteX2" fmla="*/ 11581 w 17598"/>
                <a:gd name="connsiteY2" fmla="*/ 4521 h 9063"/>
                <a:gd name="connsiteX3" fmla="*/ 180 w 17598"/>
                <a:gd name="connsiteY3" fmla="*/ 4 h 9063"/>
                <a:gd name="connsiteX4" fmla="*/ 73 w 17598"/>
                <a:gd name="connsiteY4" fmla="*/ 111 h 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8" h="9063">
                  <a:moveTo>
                    <a:pt x="73" y="111"/>
                  </a:moveTo>
                  <a:cubicBezTo>
                    <a:pt x="-1218" y="1294"/>
                    <a:pt x="15023" y="9576"/>
                    <a:pt x="17389" y="9038"/>
                  </a:cubicBezTo>
                  <a:cubicBezTo>
                    <a:pt x="18357" y="8823"/>
                    <a:pt x="15884" y="6780"/>
                    <a:pt x="11581" y="4521"/>
                  </a:cubicBezTo>
                  <a:cubicBezTo>
                    <a:pt x="7387" y="2262"/>
                    <a:pt x="1794" y="-104"/>
                    <a:pt x="180" y="4"/>
                  </a:cubicBezTo>
                  <a:cubicBezTo>
                    <a:pt x="180" y="4"/>
                    <a:pt x="180" y="4"/>
                    <a:pt x="73" y="1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8" name="任意多边形: 形状 793">
              <a:extLst>
                <a:ext uri="{FF2B5EF4-FFF2-40B4-BE49-F238E27FC236}">
                  <a16:creationId xmlns:a16="http://schemas.microsoft.com/office/drawing/2014/main" xmlns="" id="{05B8FE0D-5ACB-4A82-888F-2BC995B3B409}"/>
                </a:ext>
              </a:extLst>
            </p:cNvPr>
            <p:cNvSpPr/>
            <p:nvPr/>
          </p:nvSpPr>
          <p:spPr>
            <a:xfrm>
              <a:off x="1340449" y="477691"/>
              <a:ext cx="77274" cy="37490"/>
            </a:xfrm>
            <a:custGeom>
              <a:avLst/>
              <a:gdLst>
                <a:gd name="connsiteX0" fmla="*/ 11617 w 18287"/>
                <a:gd name="connsiteY0" fmla="*/ 4413 h 8872"/>
                <a:gd name="connsiteX1" fmla="*/ 108 w 18287"/>
                <a:gd name="connsiteY1" fmla="*/ 4 h 8872"/>
                <a:gd name="connsiteX2" fmla="*/ 1 w 18287"/>
                <a:gd name="connsiteY2" fmla="*/ 111 h 8872"/>
                <a:gd name="connsiteX3" fmla="*/ 18285 w 18287"/>
                <a:gd name="connsiteY3" fmla="*/ 8823 h 8872"/>
                <a:gd name="connsiteX4" fmla="*/ 11617 w 18287"/>
                <a:gd name="connsiteY4" fmla="*/ 4413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8872">
                  <a:moveTo>
                    <a:pt x="11617" y="4413"/>
                  </a:moveTo>
                  <a:cubicBezTo>
                    <a:pt x="7207" y="2155"/>
                    <a:pt x="1506" y="-104"/>
                    <a:pt x="108" y="4"/>
                  </a:cubicBezTo>
                  <a:cubicBezTo>
                    <a:pt x="108" y="4"/>
                    <a:pt x="1" y="4"/>
                    <a:pt x="1" y="111"/>
                  </a:cubicBezTo>
                  <a:cubicBezTo>
                    <a:pt x="-107" y="1509"/>
                    <a:pt x="16887" y="9576"/>
                    <a:pt x="18285" y="8823"/>
                  </a:cubicBezTo>
                  <a:cubicBezTo>
                    <a:pt x="18393" y="8070"/>
                    <a:pt x="14736" y="5919"/>
                    <a:pt x="11617" y="44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9" name="任意多边形: 形状 794">
              <a:extLst>
                <a:ext uri="{FF2B5EF4-FFF2-40B4-BE49-F238E27FC236}">
                  <a16:creationId xmlns:a16="http://schemas.microsoft.com/office/drawing/2014/main" xmlns="" id="{3C4C7DC3-7493-432D-ABC2-9BDF9C7A5814}"/>
                </a:ext>
              </a:extLst>
            </p:cNvPr>
            <p:cNvSpPr/>
            <p:nvPr/>
          </p:nvSpPr>
          <p:spPr>
            <a:xfrm>
              <a:off x="1382722" y="464511"/>
              <a:ext cx="79534" cy="36585"/>
            </a:xfrm>
            <a:custGeom>
              <a:avLst/>
              <a:gdLst>
                <a:gd name="connsiteX0" fmla="*/ 11508 w 18822"/>
                <a:gd name="connsiteY0" fmla="*/ 4306 h 8658"/>
                <a:gd name="connsiteX1" fmla="*/ 108 w 18822"/>
                <a:gd name="connsiteY1" fmla="*/ 4 h 8658"/>
                <a:gd name="connsiteX2" fmla="*/ 0 w 18822"/>
                <a:gd name="connsiteY2" fmla="*/ 111 h 8658"/>
                <a:gd name="connsiteX3" fmla="*/ 18822 w 18822"/>
                <a:gd name="connsiteY3" fmla="*/ 8608 h 8658"/>
                <a:gd name="connsiteX4" fmla="*/ 11508 w 18822"/>
                <a:gd name="connsiteY4" fmla="*/ 4306 h 8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22" h="8658">
                  <a:moveTo>
                    <a:pt x="11508" y="4306"/>
                  </a:moveTo>
                  <a:cubicBezTo>
                    <a:pt x="6884" y="2155"/>
                    <a:pt x="1183" y="-104"/>
                    <a:pt x="108" y="4"/>
                  </a:cubicBezTo>
                  <a:cubicBezTo>
                    <a:pt x="108" y="4"/>
                    <a:pt x="108" y="4"/>
                    <a:pt x="0" y="111"/>
                  </a:cubicBezTo>
                  <a:cubicBezTo>
                    <a:pt x="430" y="1402"/>
                    <a:pt x="17962" y="9361"/>
                    <a:pt x="18822" y="8608"/>
                  </a:cubicBezTo>
                  <a:cubicBezTo>
                    <a:pt x="18715" y="7855"/>
                    <a:pt x="14197" y="5489"/>
                    <a:pt x="11508" y="43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0" name="任意多边形: 形状 795">
              <a:extLst>
                <a:ext uri="{FF2B5EF4-FFF2-40B4-BE49-F238E27FC236}">
                  <a16:creationId xmlns:a16="http://schemas.microsoft.com/office/drawing/2014/main" xmlns="" id="{81FA37A7-B720-4429-8125-BF642CE48294}"/>
                </a:ext>
              </a:extLst>
            </p:cNvPr>
            <p:cNvSpPr/>
            <p:nvPr/>
          </p:nvSpPr>
          <p:spPr>
            <a:xfrm>
              <a:off x="1412263" y="451598"/>
              <a:ext cx="80895" cy="35351"/>
            </a:xfrm>
            <a:custGeom>
              <a:avLst/>
              <a:gdLst>
                <a:gd name="connsiteX0" fmla="*/ 0 w 19144"/>
                <a:gd name="connsiteY0" fmla="*/ 48 h 8366"/>
                <a:gd name="connsiteX1" fmla="*/ 19145 w 19144"/>
                <a:gd name="connsiteY1" fmla="*/ 8330 h 8366"/>
                <a:gd name="connsiteX2" fmla="*/ 11293 w 19144"/>
                <a:gd name="connsiteY2" fmla="*/ 4135 h 8366"/>
                <a:gd name="connsiteX3" fmla="*/ 0 w 19144"/>
                <a:gd name="connsiteY3" fmla="*/ 48 h 8366"/>
                <a:gd name="connsiteX4" fmla="*/ 0 w 19144"/>
                <a:gd name="connsiteY4" fmla="*/ 48 h 8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4" h="8366">
                  <a:moveTo>
                    <a:pt x="0" y="48"/>
                  </a:moveTo>
                  <a:cubicBezTo>
                    <a:pt x="645" y="908"/>
                    <a:pt x="18069" y="8975"/>
                    <a:pt x="19145" y="8330"/>
                  </a:cubicBezTo>
                  <a:cubicBezTo>
                    <a:pt x="18715" y="7577"/>
                    <a:pt x="13982" y="5318"/>
                    <a:pt x="11293" y="4135"/>
                  </a:cubicBezTo>
                  <a:cubicBezTo>
                    <a:pt x="6561" y="1984"/>
                    <a:pt x="860" y="-167"/>
                    <a:pt x="0" y="48"/>
                  </a:cubicBezTo>
                  <a:cubicBezTo>
                    <a:pt x="0" y="-60"/>
                    <a:pt x="0" y="48"/>
                    <a:pt x="0"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1" name="任意多边形: 形状 796">
              <a:extLst>
                <a:ext uri="{FF2B5EF4-FFF2-40B4-BE49-F238E27FC236}">
                  <a16:creationId xmlns:a16="http://schemas.microsoft.com/office/drawing/2014/main" xmlns="" id="{CD976F85-0668-4209-9CD4-E1A6E290C344}"/>
                </a:ext>
              </a:extLst>
            </p:cNvPr>
            <p:cNvSpPr/>
            <p:nvPr/>
          </p:nvSpPr>
          <p:spPr>
            <a:xfrm>
              <a:off x="1428624" y="438165"/>
              <a:ext cx="81803" cy="34743"/>
            </a:xfrm>
            <a:custGeom>
              <a:avLst/>
              <a:gdLst>
                <a:gd name="connsiteX0" fmla="*/ 19360 w 19359"/>
                <a:gd name="connsiteY0" fmla="*/ 8174 h 8222"/>
                <a:gd name="connsiteX1" fmla="*/ 10971 w 19359"/>
                <a:gd name="connsiteY1" fmla="*/ 4087 h 8222"/>
                <a:gd name="connsiteX2" fmla="*/ 0 w 19359"/>
                <a:gd name="connsiteY2" fmla="*/ 0 h 8222"/>
                <a:gd name="connsiteX3" fmla="*/ 19360 w 19359"/>
                <a:gd name="connsiteY3" fmla="*/ 8174 h 8222"/>
                <a:gd name="connsiteX4" fmla="*/ 19360 w 19359"/>
                <a:gd name="connsiteY4" fmla="*/ 8174 h 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9" h="8222">
                  <a:moveTo>
                    <a:pt x="19360" y="8174"/>
                  </a:moveTo>
                  <a:cubicBezTo>
                    <a:pt x="18607" y="7529"/>
                    <a:pt x="14520" y="5593"/>
                    <a:pt x="10971" y="4087"/>
                  </a:cubicBezTo>
                  <a:cubicBezTo>
                    <a:pt x="7852" y="2796"/>
                    <a:pt x="1183" y="0"/>
                    <a:pt x="0" y="0"/>
                  </a:cubicBezTo>
                  <a:cubicBezTo>
                    <a:pt x="215" y="753"/>
                    <a:pt x="17316" y="8067"/>
                    <a:pt x="19360" y="8174"/>
                  </a:cubicBezTo>
                  <a:cubicBezTo>
                    <a:pt x="19252" y="8282"/>
                    <a:pt x="19252" y="8174"/>
                    <a:pt x="19360"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2" name="任意多边形: 形状 797">
              <a:extLst>
                <a:ext uri="{FF2B5EF4-FFF2-40B4-BE49-F238E27FC236}">
                  <a16:creationId xmlns:a16="http://schemas.microsoft.com/office/drawing/2014/main" xmlns="" id="{5F2FF036-E193-413F-8CAC-B085887199F6}"/>
                </a:ext>
              </a:extLst>
            </p:cNvPr>
            <p:cNvSpPr/>
            <p:nvPr/>
          </p:nvSpPr>
          <p:spPr>
            <a:xfrm>
              <a:off x="1431350" y="425441"/>
              <a:ext cx="81808" cy="34084"/>
            </a:xfrm>
            <a:custGeom>
              <a:avLst/>
              <a:gdLst>
                <a:gd name="connsiteX0" fmla="*/ 0 w 19360"/>
                <a:gd name="connsiteY0" fmla="*/ 0 h 8066"/>
                <a:gd name="connsiteX1" fmla="*/ 19252 w 19360"/>
                <a:gd name="connsiteY1" fmla="*/ 8067 h 8066"/>
                <a:gd name="connsiteX2" fmla="*/ 19360 w 19360"/>
                <a:gd name="connsiteY2" fmla="*/ 7959 h 8066"/>
                <a:gd name="connsiteX3" fmla="*/ 10648 w 19360"/>
                <a:gd name="connsiteY3" fmla="*/ 3980 h 8066"/>
                <a:gd name="connsiteX4" fmla="*/ 0 w 19360"/>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60" h="8066">
                  <a:moveTo>
                    <a:pt x="0" y="0"/>
                  </a:moveTo>
                  <a:cubicBezTo>
                    <a:pt x="645" y="645"/>
                    <a:pt x="16779" y="7421"/>
                    <a:pt x="19252" y="8067"/>
                  </a:cubicBezTo>
                  <a:cubicBezTo>
                    <a:pt x="19252" y="8067"/>
                    <a:pt x="19360" y="8067"/>
                    <a:pt x="19360" y="7959"/>
                  </a:cubicBezTo>
                  <a:cubicBezTo>
                    <a:pt x="18392" y="7314"/>
                    <a:pt x="14090" y="5378"/>
                    <a:pt x="10648" y="3980"/>
                  </a:cubicBezTo>
                  <a:cubicBezTo>
                    <a:pt x="6776" y="2366"/>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3" name="任意多边形: 形状 798">
              <a:extLst>
                <a:ext uri="{FF2B5EF4-FFF2-40B4-BE49-F238E27FC236}">
                  <a16:creationId xmlns:a16="http://schemas.microsoft.com/office/drawing/2014/main" xmlns="" id="{7BDF703F-2547-45E0-9123-F5D3782961EF}"/>
                </a:ext>
              </a:extLst>
            </p:cNvPr>
            <p:cNvSpPr/>
            <p:nvPr/>
          </p:nvSpPr>
          <p:spPr>
            <a:xfrm>
              <a:off x="1420444" y="412714"/>
              <a:ext cx="81351" cy="33175"/>
            </a:xfrm>
            <a:custGeom>
              <a:avLst/>
              <a:gdLst>
                <a:gd name="connsiteX0" fmla="*/ 0 w 19252"/>
                <a:gd name="connsiteY0" fmla="*/ 0 h 7851"/>
                <a:gd name="connsiteX1" fmla="*/ 19252 w 19252"/>
                <a:gd name="connsiteY1" fmla="*/ 7852 h 7851"/>
                <a:gd name="connsiteX2" fmla="*/ 10110 w 19252"/>
                <a:gd name="connsiteY2" fmla="*/ 3872 h 7851"/>
                <a:gd name="connsiteX3" fmla="*/ 0 w 19252"/>
                <a:gd name="connsiteY3" fmla="*/ 0 h 7851"/>
              </a:gdLst>
              <a:ahLst/>
              <a:cxnLst>
                <a:cxn ang="0">
                  <a:pos x="connsiteX0" y="connsiteY0"/>
                </a:cxn>
                <a:cxn ang="0">
                  <a:pos x="connsiteX1" y="connsiteY1"/>
                </a:cxn>
                <a:cxn ang="0">
                  <a:pos x="connsiteX2" y="connsiteY2"/>
                </a:cxn>
                <a:cxn ang="0">
                  <a:pos x="connsiteX3" y="connsiteY3"/>
                </a:cxn>
              </a:cxnLst>
              <a:rect l="l" t="t" r="r" b="b"/>
              <a:pathLst>
                <a:path w="19252" h="7851">
                  <a:moveTo>
                    <a:pt x="0" y="0"/>
                  </a:moveTo>
                  <a:cubicBezTo>
                    <a:pt x="107" y="108"/>
                    <a:pt x="17854" y="7529"/>
                    <a:pt x="19252" y="7852"/>
                  </a:cubicBezTo>
                  <a:cubicBezTo>
                    <a:pt x="18607" y="7421"/>
                    <a:pt x="14412" y="5593"/>
                    <a:pt x="10110" y="3872"/>
                  </a:cubicBezTo>
                  <a:cubicBezTo>
                    <a:pt x="8174" y="3012"/>
                    <a:pt x="1076" y="215"/>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4" name="任意多边形: 形状 799">
              <a:extLst>
                <a:ext uri="{FF2B5EF4-FFF2-40B4-BE49-F238E27FC236}">
                  <a16:creationId xmlns:a16="http://schemas.microsoft.com/office/drawing/2014/main" xmlns="" id="{7F7BB164-4C27-48D3-8851-CE662A6BDDEB}"/>
                </a:ext>
              </a:extLst>
            </p:cNvPr>
            <p:cNvSpPr/>
            <p:nvPr/>
          </p:nvSpPr>
          <p:spPr>
            <a:xfrm>
              <a:off x="1395445" y="399991"/>
              <a:ext cx="71354" cy="28633"/>
            </a:xfrm>
            <a:custGeom>
              <a:avLst/>
              <a:gdLst>
                <a:gd name="connsiteX0" fmla="*/ 16886 w 16886"/>
                <a:gd name="connsiteY0" fmla="*/ 6776 h 6776"/>
                <a:gd name="connsiteX1" fmla="*/ 0 w 16886"/>
                <a:gd name="connsiteY1" fmla="*/ 0 h 6776"/>
                <a:gd name="connsiteX2" fmla="*/ 430 w 16886"/>
                <a:gd name="connsiteY2" fmla="*/ 215 h 6776"/>
                <a:gd name="connsiteX3" fmla="*/ 16886 w 16886"/>
                <a:gd name="connsiteY3" fmla="*/ 6776 h 6776"/>
              </a:gdLst>
              <a:ahLst/>
              <a:cxnLst>
                <a:cxn ang="0">
                  <a:pos x="connsiteX0" y="connsiteY0"/>
                </a:cxn>
                <a:cxn ang="0">
                  <a:pos x="connsiteX1" y="connsiteY1"/>
                </a:cxn>
                <a:cxn ang="0">
                  <a:pos x="connsiteX2" y="connsiteY2"/>
                </a:cxn>
                <a:cxn ang="0">
                  <a:pos x="connsiteX3" y="connsiteY3"/>
                </a:cxn>
              </a:cxnLst>
              <a:rect l="l" t="t" r="r" b="b"/>
              <a:pathLst>
                <a:path w="16886" h="6776">
                  <a:moveTo>
                    <a:pt x="16886" y="6776"/>
                  </a:moveTo>
                  <a:cubicBezTo>
                    <a:pt x="8389" y="3227"/>
                    <a:pt x="108" y="0"/>
                    <a:pt x="0" y="0"/>
                  </a:cubicBezTo>
                  <a:cubicBezTo>
                    <a:pt x="108" y="108"/>
                    <a:pt x="323" y="108"/>
                    <a:pt x="430" y="215"/>
                  </a:cubicBezTo>
                  <a:lnTo>
                    <a:pt x="16886" y="677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650" name="任意多边形: 形状 816">
              <a:extLst>
                <a:ext uri="{FF2B5EF4-FFF2-40B4-BE49-F238E27FC236}">
                  <a16:creationId xmlns:a16="http://schemas.microsoft.com/office/drawing/2014/main" xmlns="" id="{1093419D-A978-41EE-89C9-893967B9CBCB}"/>
                </a:ext>
              </a:extLst>
            </p:cNvPr>
            <p:cNvSpPr/>
            <p:nvPr/>
          </p:nvSpPr>
          <p:spPr>
            <a:xfrm>
              <a:off x="93601" y="683136"/>
              <a:ext cx="40278" cy="48358"/>
            </a:xfrm>
            <a:custGeom>
              <a:avLst/>
              <a:gdLst>
                <a:gd name="connsiteX0" fmla="*/ 4885 w 9532"/>
                <a:gd name="connsiteY0" fmla="*/ 0 h 11444"/>
                <a:gd name="connsiteX1" fmla="*/ 1228 w 9532"/>
                <a:gd name="connsiteY1" fmla="*/ 9788 h 11444"/>
                <a:gd name="connsiteX2" fmla="*/ 9510 w 9532"/>
                <a:gd name="connsiteY2" fmla="*/ 6131 h 11444"/>
                <a:gd name="connsiteX3" fmla="*/ 4885 w 9532"/>
                <a:gd name="connsiteY3" fmla="*/ 0 h 11444"/>
              </a:gdLst>
              <a:ahLst/>
              <a:cxnLst>
                <a:cxn ang="0">
                  <a:pos x="connsiteX0" y="connsiteY0"/>
                </a:cxn>
                <a:cxn ang="0">
                  <a:pos x="connsiteX1" y="connsiteY1"/>
                </a:cxn>
                <a:cxn ang="0">
                  <a:pos x="connsiteX2" y="connsiteY2"/>
                </a:cxn>
                <a:cxn ang="0">
                  <a:pos x="connsiteX3" y="connsiteY3"/>
                </a:cxn>
              </a:cxnLst>
              <a:rect l="l" t="t" r="r" b="b"/>
              <a:pathLst>
                <a:path w="9532" h="11444">
                  <a:moveTo>
                    <a:pt x="4885" y="0"/>
                  </a:moveTo>
                  <a:cubicBezTo>
                    <a:pt x="260" y="323"/>
                    <a:pt x="-1353" y="6561"/>
                    <a:pt x="1228" y="9788"/>
                  </a:cubicBezTo>
                  <a:cubicBezTo>
                    <a:pt x="4025" y="13229"/>
                    <a:pt x="9080" y="10971"/>
                    <a:pt x="9510" y="6131"/>
                  </a:cubicBezTo>
                  <a:cubicBezTo>
                    <a:pt x="9725" y="3657"/>
                    <a:pt x="8435" y="108"/>
                    <a:pt x="488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1" name="任意多边形: 形状 817">
              <a:extLst>
                <a:ext uri="{FF2B5EF4-FFF2-40B4-BE49-F238E27FC236}">
                  <a16:creationId xmlns:a16="http://schemas.microsoft.com/office/drawing/2014/main" xmlns="" id="{1AF110C7-D12D-40CA-B562-0C2F3E63E9E3}"/>
                </a:ext>
              </a:extLst>
            </p:cNvPr>
            <p:cNvSpPr/>
            <p:nvPr/>
          </p:nvSpPr>
          <p:spPr>
            <a:xfrm>
              <a:off x="249077" y="679954"/>
              <a:ext cx="40671" cy="47808"/>
            </a:xfrm>
            <a:custGeom>
              <a:avLst/>
              <a:gdLst>
                <a:gd name="connsiteX0" fmla="*/ 9608 w 9625"/>
                <a:gd name="connsiteY0" fmla="*/ 6023 h 11314"/>
                <a:gd name="connsiteX1" fmla="*/ 3908 w 9625"/>
                <a:gd name="connsiteY1" fmla="*/ 0 h 11314"/>
                <a:gd name="connsiteX2" fmla="*/ 3477 w 9625"/>
                <a:gd name="connsiteY2" fmla="*/ 0 h 11314"/>
                <a:gd name="connsiteX3" fmla="*/ 2402 w 9625"/>
                <a:gd name="connsiteY3" fmla="*/ 10110 h 11314"/>
                <a:gd name="connsiteX4" fmla="*/ 9608 w 9625"/>
                <a:gd name="connsiteY4" fmla="*/ 6023 h 11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5" h="11314">
                  <a:moveTo>
                    <a:pt x="9608" y="6023"/>
                  </a:moveTo>
                  <a:cubicBezTo>
                    <a:pt x="9393" y="3549"/>
                    <a:pt x="7457" y="108"/>
                    <a:pt x="3908" y="0"/>
                  </a:cubicBezTo>
                  <a:cubicBezTo>
                    <a:pt x="3800" y="0"/>
                    <a:pt x="3585" y="0"/>
                    <a:pt x="3477" y="0"/>
                  </a:cubicBezTo>
                  <a:cubicBezTo>
                    <a:pt x="-610" y="645"/>
                    <a:pt x="-1255" y="6991"/>
                    <a:pt x="2402" y="10110"/>
                  </a:cubicBezTo>
                  <a:cubicBezTo>
                    <a:pt x="5629" y="12907"/>
                    <a:pt x="9931" y="10540"/>
                    <a:pt x="9608" y="60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2" name="任意多边形: 形状 818">
              <a:extLst>
                <a:ext uri="{FF2B5EF4-FFF2-40B4-BE49-F238E27FC236}">
                  <a16:creationId xmlns:a16="http://schemas.microsoft.com/office/drawing/2014/main" xmlns="" id="{325FAFC2-C9E7-41E2-8642-3AE0D7AAE40F}"/>
                </a:ext>
              </a:extLst>
            </p:cNvPr>
            <p:cNvSpPr/>
            <p:nvPr/>
          </p:nvSpPr>
          <p:spPr>
            <a:xfrm>
              <a:off x="402944" y="674498"/>
              <a:ext cx="43143" cy="47437"/>
            </a:xfrm>
            <a:custGeom>
              <a:avLst/>
              <a:gdLst>
                <a:gd name="connsiteX0" fmla="*/ 3203 w 10210"/>
                <a:gd name="connsiteY0" fmla="*/ 0 h 11226"/>
                <a:gd name="connsiteX1" fmla="*/ 2343 w 10210"/>
                <a:gd name="connsiteY1" fmla="*/ 108 h 11226"/>
                <a:gd name="connsiteX2" fmla="*/ 3848 w 10210"/>
                <a:gd name="connsiteY2" fmla="*/ 10325 h 11226"/>
                <a:gd name="connsiteX3" fmla="*/ 9979 w 10210"/>
                <a:gd name="connsiteY3" fmla="*/ 5916 h 11226"/>
                <a:gd name="connsiteX4" fmla="*/ 3203 w 10210"/>
                <a:gd name="connsiteY4" fmla="*/ 0 h 11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0" h="11226">
                  <a:moveTo>
                    <a:pt x="3203" y="0"/>
                  </a:moveTo>
                  <a:cubicBezTo>
                    <a:pt x="2880" y="0"/>
                    <a:pt x="2558" y="108"/>
                    <a:pt x="2343" y="108"/>
                  </a:cubicBezTo>
                  <a:cubicBezTo>
                    <a:pt x="-1422" y="1291"/>
                    <a:pt x="-454" y="7744"/>
                    <a:pt x="3848" y="10325"/>
                  </a:cubicBezTo>
                  <a:cubicBezTo>
                    <a:pt x="7613" y="12692"/>
                    <a:pt x="11162" y="10110"/>
                    <a:pt x="9979" y="5916"/>
                  </a:cubicBezTo>
                  <a:cubicBezTo>
                    <a:pt x="9334" y="3549"/>
                    <a:pt x="6752" y="108"/>
                    <a:pt x="32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3" name="任意多边形: 形状 819">
              <a:extLst>
                <a:ext uri="{FF2B5EF4-FFF2-40B4-BE49-F238E27FC236}">
                  <a16:creationId xmlns:a16="http://schemas.microsoft.com/office/drawing/2014/main" xmlns="" id="{B3892A25-79F7-4D25-BF83-17AF693C5099}"/>
                </a:ext>
              </a:extLst>
            </p:cNvPr>
            <p:cNvSpPr/>
            <p:nvPr/>
          </p:nvSpPr>
          <p:spPr>
            <a:xfrm>
              <a:off x="554605" y="668139"/>
              <a:ext cx="46169" cy="47361"/>
            </a:xfrm>
            <a:custGeom>
              <a:avLst/>
              <a:gdLst>
                <a:gd name="connsiteX0" fmla="*/ 10442 w 10926"/>
                <a:gd name="connsiteY0" fmla="*/ 5916 h 11208"/>
                <a:gd name="connsiteX1" fmla="*/ 2698 w 10926"/>
                <a:gd name="connsiteY1" fmla="*/ 0 h 11208"/>
                <a:gd name="connsiteX2" fmla="*/ 1407 w 10926"/>
                <a:gd name="connsiteY2" fmla="*/ 323 h 11208"/>
                <a:gd name="connsiteX3" fmla="*/ 6032 w 10926"/>
                <a:gd name="connsiteY3" fmla="*/ 10863 h 11208"/>
                <a:gd name="connsiteX4" fmla="*/ 10442 w 10926"/>
                <a:gd name="connsiteY4" fmla="*/ 5916 h 11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6" h="11208">
                  <a:moveTo>
                    <a:pt x="10442" y="5916"/>
                  </a:moveTo>
                  <a:cubicBezTo>
                    <a:pt x="9367" y="3549"/>
                    <a:pt x="6355" y="108"/>
                    <a:pt x="2698" y="0"/>
                  </a:cubicBezTo>
                  <a:cubicBezTo>
                    <a:pt x="2375" y="0"/>
                    <a:pt x="1838" y="108"/>
                    <a:pt x="1407" y="323"/>
                  </a:cubicBezTo>
                  <a:cubicBezTo>
                    <a:pt x="-1927" y="2044"/>
                    <a:pt x="1085" y="9035"/>
                    <a:pt x="6032" y="10863"/>
                  </a:cubicBezTo>
                  <a:cubicBezTo>
                    <a:pt x="9797" y="12154"/>
                    <a:pt x="11948" y="9680"/>
                    <a:pt x="10442"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4" name="任意多边形: 形状 820">
              <a:extLst>
                <a:ext uri="{FF2B5EF4-FFF2-40B4-BE49-F238E27FC236}">
                  <a16:creationId xmlns:a16="http://schemas.microsoft.com/office/drawing/2014/main" xmlns="" id="{32D3E8B9-AE9E-48F4-86E5-6E3632BBD1B2}"/>
                </a:ext>
              </a:extLst>
            </p:cNvPr>
            <p:cNvSpPr/>
            <p:nvPr/>
          </p:nvSpPr>
          <p:spPr>
            <a:xfrm>
              <a:off x="703651" y="659958"/>
              <a:ext cx="49968" cy="47082"/>
            </a:xfrm>
            <a:custGeom>
              <a:avLst/>
              <a:gdLst>
                <a:gd name="connsiteX0" fmla="*/ 10878 w 11825"/>
                <a:gd name="connsiteY0" fmla="*/ 5808 h 11142"/>
                <a:gd name="connsiteX1" fmla="*/ 2166 w 11825"/>
                <a:gd name="connsiteY1" fmla="*/ 0 h 11142"/>
                <a:gd name="connsiteX2" fmla="*/ 983 w 11825"/>
                <a:gd name="connsiteY2" fmla="*/ 323 h 11142"/>
                <a:gd name="connsiteX3" fmla="*/ 7974 w 11825"/>
                <a:gd name="connsiteY3" fmla="*/ 10971 h 11142"/>
                <a:gd name="connsiteX4" fmla="*/ 10878 w 11825"/>
                <a:gd name="connsiteY4" fmla="*/ 5808 h 1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5" h="11142">
                  <a:moveTo>
                    <a:pt x="10878" y="5808"/>
                  </a:moveTo>
                  <a:cubicBezTo>
                    <a:pt x="9480" y="3442"/>
                    <a:pt x="5823" y="0"/>
                    <a:pt x="2166" y="0"/>
                  </a:cubicBezTo>
                  <a:cubicBezTo>
                    <a:pt x="1844" y="0"/>
                    <a:pt x="1413" y="108"/>
                    <a:pt x="983" y="323"/>
                  </a:cubicBezTo>
                  <a:cubicBezTo>
                    <a:pt x="-2136" y="2151"/>
                    <a:pt x="2704" y="9572"/>
                    <a:pt x="7974" y="10971"/>
                  </a:cubicBezTo>
                  <a:cubicBezTo>
                    <a:pt x="11524" y="11831"/>
                    <a:pt x="12922" y="9357"/>
                    <a:pt x="10878"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5" name="任意多边形: 形状 821">
              <a:extLst>
                <a:ext uri="{FF2B5EF4-FFF2-40B4-BE49-F238E27FC236}">
                  <a16:creationId xmlns:a16="http://schemas.microsoft.com/office/drawing/2014/main" xmlns="" id="{466A7044-198A-4E70-BBF8-B1C18B532869}"/>
                </a:ext>
              </a:extLst>
            </p:cNvPr>
            <p:cNvSpPr/>
            <p:nvPr/>
          </p:nvSpPr>
          <p:spPr>
            <a:xfrm>
              <a:off x="848479" y="650413"/>
              <a:ext cx="54303" cy="46562"/>
            </a:xfrm>
            <a:custGeom>
              <a:avLst/>
              <a:gdLst>
                <a:gd name="connsiteX0" fmla="*/ 697 w 12851"/>
                <a:gd name="connsiteY0" fmla="*/ 323 h 11019"/>
                <a:gd name="connsiteX1" fmla="*/ 9946 w 12851"/>
                <a:gd name="connsiteY1" fmla="*/ 10971 h 11019"/>
                <a:gd name="connsiteX2" fmla="*/ 11345 w 12851"/>
                <a:gd name="connsiteY2" fmla="*/ 5700 h 11019"/>
                <a:gd name="connsiteX3" fmla="*/ 1772 w 12851"/>
                <a:gd name="connsiteY3" fmla="*/ 0 h 11019"/>
                <a:gd name="connsiteX4" fmla="*/ 697 w 12851"/>
                <a:gd name="connsiteY4" fmla="*/ 323 h 11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51" h="11019">
                  <a:moveTo>
                    <a:pt x="697" y="323"/>
                  </a:moveTo>
                  <a:cubicBezTo>
                    <a:pt x="-2207" y="2366"/>
                    <a:pt x="4569" y="10110"/>
                    <a:pt x="9946" y="10971"/>
                  </a:cubicBezTo>
                  <a:cubicBezTo>
                    <a:pt x="13173" y="11401"/>
                    <a:pt x="13818" y="8927"/>
                    <a:pt x="11345" y="5700"/>
                  </a:cubicBezTo>
                  <a:cubicBezTo>
                    <a:pt x="9516" y="3334"/>
                    <a:pt x="5322" y="0"/>
                    <a:pt x="1772" y="0"/>
                  </a:cubicBezTo>
                  <a:cubicBezTo>
                    <a:pt x="1450" y="0"/>
                    <a:pt x="1019" y="108"/>
                    <a:pt x="697"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6" name="任意多边形: 形状 822">
              <a:extLst>
                <a:ext uri="{FF2B5EF4-FFF2-40B4-BE49-F238E27FC236}">
                  <a16:creationId xmlns:a16="http://schemas.microsoft.com/office/drawing/2014/main" xmlns="" id="{57ED506C-4C80-42B4-8946-D00E5EADBE22}"/>
                </a:ext>
              </a:extLst>
            </p:cNvPr>
            <p:cNvSpPr/>
            <p:nvPr/>
          </p:nvSpPr>
          <p:spPr>
            <a:xfrm>
              <a:off x="986445" y="639494"/>
              <a:ext cx="57984" cy="45928"/>
            </a:xfrm>
            <a:custGeom>
              <a:avLst/>
              <a:gdLst>
                <a:gd name="connsiteX0" fmla="*/ 1389 w 13722"/>
                <a:gd name="connsiteY0" fmla="*/ 3 h 10869"/>
                <a:gd name="connsiteX1" fmla="*/ 421 w 13722"/>
                <a:gd name="connsiteY1" fmla="*/ 325 h 10869"/>
                <a:gd name="connsiteX2" fmla="*/ 11822 w 13722"/>
                <a:gd name="connsiteY2" fmla="*/ 10866 h 10869"/>
                <a:gd name="connsiteX3" fmla="*/ 11499 w 13722"/>
                <a:gd name="connsiteY3" fmla="*/ 5596 h 10869"/>
                <a:gd name="connsiteX4" fmla="*/ 1389 w 13722"/>
                <a:gd name="connsiteY4" fmla="*/ 3 h 10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2" h="10869">
                  <a:moveTo>
                    <a:pt x="1389" y="3"/>
                  </a:moveTo>
                  <a:cubicBezTo>
                    <a:pt x="1066" y="3"/>
                    <a:pt x="743" y="110"/>
                    <a:pt x="421" y="325"/>
                  </a:cubicBezTo>
                  <a:cubicBezTo>
                    <a:pt x="-2053" y="2369"/>
                    <a:pt x="6982" y="10651"/>
                    <a:pt x="11822" y="10866"/>
                  </a:cubicBezTo>
                  <a:cubicBezTo>
                    <a:pt x="14511" y="10973"/>
                    <a:pt x="14296" y="8607"/>
                    <a:pt x="11499" y="5596"/>
                  </a:cubicBezTo>
                  <a:cubicBezTo>
                    <a:pt x="9240" y="3122"/>
                    <a:pt x="4616" y="-105"/>
                    <a:pt x="1389"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7" name="任意多边形: 形状 823">
              <a:extLst>
                <a:ext uri="{FF2B5EF4-FFF2-40B4-BE49-F238E27FC236}">
                  <a16:creationId xmlns:a16="http://schemas.microsoft.com/office/drawing/2014/main" xmlns="" id="{AF1B1452-F009-423B-8074-9B2EA2A8171A}"/>
                </a:ext>
              </a:extLst>
            </p:cNvPr>
            <p:cNvSpPr/>
            <p:nvPr/>
          </p:nvSpPr>
          <p:spPr>
            <a:xfrm>
              <a:off x="1111789" y="627235"/>
              <a:ext cx="61233" cy="45096"/>
            </a:xfrm>
            <a:custGeom>
              <a:avLst/>
              <a:gdLst>
                <a:gd name="connsiteX0" fmla="*/ 11522 w 14491"/>
                <a:gd name="connsiteY0" fmla="*/ 5485 h 10672"/>
                <a:gd name="connsiteX1" fmla="*/ 982 w 14491"/>
                <a:gd name="connsiteY1" fmla="*/ 0 h 10672"/>
                <a:gd name="connsiteX2" fmla="*/ 229 w 14491"/>
                <a:gd name="connsiteY2" fmla="*/ 323 h 10672"/>
                <a:gd name="connsiteX3" fmla="*/ 13458 w 14491"/>
                <a:gd name="connsiteY3" fmla="*/ 10648 h 10672"/>
                <a:gd name="connsiteX4" fmla="*/ 11522 w 14491"/>
                <a:gd name="connsiteY4" fmla="*/ 5485 h 10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1" h="10672">
                  <a:moveTo>
                    <a:pt x="11522" y="5485"/>
                  </a:moveTo>
                  <a:cubicBezTo>
                    <a:pt x="8941" y="3119"/>
                    <a:pt x="3993" y="0"/>
                    <a:pt x="982" y="0"/>
                  </a:cubicBezTo>
                  <a:cubicBezTo>
                    <a:pt x="767" y="0"/>
                    <a:pt x="336" y="108"/>
                    <a:pt x="229" y="323"/>
                  </a:cubicBezTo>
                  <a:cubicBezTo>
                    <a:pt x="-1707" y="2689"/>
                    <a:pt x="9156" y="11186"/>
                    <a:pt x="13458" y="10648"/>
                  </a:cubicBezTo>
                  <a:cubicBezTo>
                    <a:pt x="15394" y="10540"/>
                    <a:pt x="14534" y="8174"/>
                    <a:pt x="11522"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8" name="任意多边形: 形状 824">
              <a:extLst>
                <a:ext uri="{FF2B5EF4-FFF2-40B4-BE49-F238E27FC236}">
                  <a16:creationId xmlns:a16="http://schemas.microsoft.com/office/drawing/2014/main" xmlns="" id="{41CED728-A327-475D-BAAC-B1DD0910B6BA}"/>
                </a:ext>
              </a:extLst>
            </p:cNvPr>
            <p:cNvSpPr/>
            <p:nvPr/>
          </p:nvSpPr>
          <p:spPr>
            <a:xfrm>
              <a:off x="1223307" y="614495"/>
              <a:ext cx="65205" cy="44614"/>
            </a:xfrm>
            <a:custGeom>
              <a:avLst/>
              <a:gdLst>
                <a:gd name="connsiteX0" fmla="*/ 11697 w 15431"/>
                <a:gd name="connsiteY0" fmla="*/ 5380 h 10558"/>
                <a:gd name="connsiteX1" fmla="*/ 11697 w 15431"/>
                <a:gd name="connsiteY1" fmla="*/ 5380 h 10558"/>
                <a:gd name="connsiteX2" fmla="*/ 727 w 15431"/>
                <a:gd name="connsiteY2" fmla="*/ 3 h 10558"/>
                <a:gd name="connsiteX3" fmla="*/ 81 w 15431"/>
                <a:gd name="connsiteY3" fmla="*/ 325 h 10558"/>
                <a:gd name="connsiteX4" fmla="*/ 14601 w 15431"/>
                <a:gd name="connsiteY4" fmla="*/ 10543 h 10558"/>
                <a:gd name="connsiteX5" fmla="*/ 11697 w 15431"/>
                <a:gd name="connsiteY5" fmla="*/ 5380 h 1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1" h="10558">
                  <a:moveTo>
                    <a:pt x="11697" y="5380"/>
                  </a:moveTo>
                  <a:lnTo>
                    <a:pt x="11697" y="5380"/>
                  </a:lnTo>
                  <a:cubicBezTo>
                    <a:pt x="8793" y="3122"/>
                    <a:pt x="3523" y="-105"/>
                    <a:pt x="727" y="3"/>
                  </a:cubicBezTo>
                  <a:cubicBezTo>
                    <a:pt x="512" y="110"/>
                    <a:pt x="189" y="110"/>
                    <a:pt x="81" y="325"/>
                  </a:cubicBezTo>
                  <a:cubicBezTo>
                    <a:pt x="-1102" y="2476"/>
                    <a:pt x="10945" y="10973"/>
                    <a:pt x="14601" y="10543"/>
                  </a:cubicBezTo>
                  <a:cubicBezTo>
                    <a:pt x="16430" y="10328"/>
                    <a:pt x="15139" y="8069"/>
                    <a:pt x="11697" y="53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9" name="任意多边形: 形状 825">
              <a:extLst>
                <a:ext uri="{FF2B5EF4-FFF2-40B4-BE49-F238E27FC236}">
                  <a16:creationId xmlns:a16="http://schemas.microsoft.com/office/drawing/2014/main" xmlns="" id="{5414AF7C-766B-4437-8C80-4776C2874C74}"/>
                </a:ext>
              </a:extLst>
            </p:cNvPr>
            <p:cNvSpPr/>
            <p:nvPr/>
          </p:nvSpPr>
          <p:spPr>
            <a:xfrm>
              <a:off x="1322236" y="601286"/>
              <a:ext cx="68239" cy="44225"/>
            </a:xfrm>
            <a:custGeom>
              <a:avLst/>
              <a:gdLst>
                <a:gd name="connsiteX0" fmla="*/ 11732 w 16149"/>
                <a:gd name="connsiteY0" fmla="*/ 5173 h 10466"/>
                <a:gd name="connsiteX1" fmla="*/ 547 w 16149"/>
                <a:gd name="connsiteY1" fmla="*/ 10 h 10466"/>
                <a:gd name="connsiteX2" fmla="*/ 116 w 16149"/>
                <a:gd name="connsiteY2" fmla="*/ 225 h 10466"/>
                <a:gd name="connsiteX3" fmla="*/ 15604 w 16149"/>
                <a:gd name="connsiteY3" fmla="*/ 10443 h 10466"/>
                <a:gd name="connsiteX4" fmla="*/ 11732 w 16149"/>
                <a:gd name="connsiteY4" fmla="*/ 5173 h 10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49" h="10466">
                  <a:moveTo>
                    <a:pt x="11732" y="5173"/>
                  </a:moveTo>
                  <a:cubicBezTo>
                    <a:pt x="8721" y="3022"/>
                    <a:pt x="3020" y="-205"/>
                    <a:pt x="547" y="10"/>
                  </a:cubicBezTo>
                  <a:cubicBezTo>
                    <a:pt x="439" y="10"/>
                    <a:pt x="224" y="118"/>
                    <a:pt x="116" y="225"/>
                  </a:cubicBezTo>
                  <a:cubicBezTo>
                    <a:pt x="-1389" y="2054"/>
                    <a:pt x="12163" y="10981"/>
                    <a:pt x="15604" y="10443"/>
                  </a:cubicBezTo>
                  <a:cubicBezTo>
                    <a:pt x="17110" y="10120"/>
                    <a:pt x="15389" y="7862"/>
                    <a:pt x="11732" y="517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0" name="任意多边形: 形状 826">
              <a:extLst>
                <a:ext uri="{FF2B5EF4-FFF2-40B4-BE49-F238E27FC236}">
                  <a16:creationId xmlns:a16="http://schemas.microsoft.com/office/drawing/2014/main" xmlns="" id="{C1A9F89E-1B60-44AD-A1D3-063A09E423EC}"/>
                </a:ext>
              </a:extLst>
            </p:cNvPr>
            <p:cNvSpPr/>
            <p:nvPr/>
          </p:nvSpPr>
          <p:spPr>
            <a:xfrm>
              <a:off x="1406613" y="587189"/>
              <a:ext cx="71535" cy="43325"/>
            </a:xfrm>
            <a:custGeom>
              <a:avLst/>
              <a:gdLst>
                <a:gd name="connsiteX0" fmla="*/ 11770 w 16929"/>
                <a:gd name="connsiteY0" fmla="*/ 5067 h 10253"/>
                <a:gd name="connsiteX1" fmla="*/ 369 w 16929"/>
                <a:gd name="connsiteY1" fmla="*/ 12 h 10253"/>
                <a:gd name="connsiteX2" fmla="*/ 46 w 16929"/>
                <a:gd name="connsiteY2" fmla="*/ 227 h 10253"/>
                <a:gd name="connsiteX3" fmla="*/ 16502 w 16929"/>
                <a:gd name="connsiteY3" fmla="*/ 10230 h 10253"/>
                <a:gd name="connsiteX4" fmla="*/ 11770 w 16929"/>
                <a:gd name="connsiteY4" fmla="*/ 5067 h 10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9" h="10253">
                  <a:moveTo>
                    <a:pt x="11770" y="5067"/>
                  </a:moveTo>
                  <a:cubicBezTo>
                    <a:pt x="7790" y="2486"/>
                    <a:pt x="2412" y="-203"/>
                    <a:pt x="369" y="12"/>
                  </a:cubicBezTo>
                  <a:cubicBezTo>
                    <a:pt x="261" y="12"/>
                    <a:pt x="154" y="120"/>
                    <a:pt x="46" y="227"/>
                  </a:cubicBezTo>
                  <a:cubicBezTo>
                    <a:pt x="-922" y="2056"/>
                    <a:pt x="13598" y="10768"/>
                    <a:pt x="16502" y="10230"/>
                  </a:cubicBezTo>
                  <a:cubicBezTo>
                    <a:pt x="17901" y="9907"/>
                    <a:pt x="15749" y="7649"/>
                    <a:pt x="11770" y="50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1" name="任意多边形: 形状 827">
              <a:extLst>
                <a:ext uri="{FF2B5EF4-FFF2-40B4-BE49-F238E27FC236}">
                  <a16:creationId xmlns:a16="http://schemas.microsoft.com/office/drawing/2014/main" xmlns="" id="{E3B62BCE-6632-44DB-AB7D-BB188A4BE48C}"/>
                </a:ext>
              </a:extLst>
            </p:cNvPr>
            <p:cNvSpPr/>
            <p:nvPr/>
          </p:nvSpPr>
          <p:spPr>
            <a:xfrm>
              <a:off x="1477341" y="572645"/>
              <a:ext cx="74142" cy="42450"/>
            </a:xfrm>
            <a:custGeom>
              <a:avLst/>
              <a:gdLst>
                <a:gd name="connsiteX0" fmla="*/ 86 w 17546"/>
                <a:gd name="connsiteY0" fmla="*/ 120 h 10046"/>
                <a:gd name="connsiteX1" fmla="*/ 17295 w 17546"/>
                <a:gd name="connsiteY1" fmla="*/ 10015 h 10046"/>
                <a:gd name="connsiteX2" fmla="*/ 11702 w 17546"/>
                <a:gd name="connsiteY2" fmla="*/ 4960 h 10046"/>
                <a:gd name="connsiteX3" fmla="*/ 301 w 17546"/>
                <a:gd name="connsiteY3" fmla="*/ 12 h 10046"/>
                <a:gd name="connsiteX4" fmla="*/ 86 w 17546"/>
                <a:gd name="connsiteY4" fmla="*/ 120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46" h="10046">
                  <a:moveTo>
                    <a:pt x="86" y="120"/>
                  </a:moveTo>
                  <a:cubicBezTo>
                    <a:pt x="-1312" y="1410"/>
                    <a:pt x="14714" y="10660"/>
                    <a:pt x="17295" y="10015"/>
                  </a:cubicBezTo>
                  <a:cubicBezTo>
                    <a:pt x="18371" y="9692"/>
                    <a:pt x="15897" y="7541"/>
                    <a:pt x="11702" y="4960"/>
                  </a:cubicBezTo>
                  <a:cubicBezTo>
                    <a:pt x="7508" y="2486"/>
                    <a:pt x="2022" y="-203"/>
                    <a:pt x="301" y="12"/>
                  </a:cubicBezTo>
                  <a:cubicBezTo>
                    <a:pt x="194" y="12"/>
                    <a:pt x="194" y="12"/>
                    <a:pt x="86"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2" name="任意多边形: 形状 828">
              <a:extLst>
                <a:ext uri="{FF2B5EF4-FFF2-40B4-BE49-F238E27FC236}">
                  <a16:creationId xmlns:a16="http://schemas.microsoft.com/office/drawing/2014/main" xmlns="" id="{1F7D393B-FDA8-4AED-B50F-89794BA18EA3}"/>
                </a:ext>
              </a:extLst>
            </p:cNvPr>
            <p:cNvSpPr/>
            <p:nvPr/>
          </p:nvSpPr>
          <p:spPr>
            <a:xfrm>
              <a:off x="1534057" y="558100"/>
              <a:ext cx="75930" cy="41200"/>
            </a:xfrm>
            <a:custGeom>
              <a:avLst/>
              <a:gdLst>
                <a:gd name="connsiteX0" fmla="*/ 17964 w 17969"/>
                <a:gd name="connsiteY0" fmla="*/ 9693 h 9750"/>
                <a:gd name="connsiteX1" fmla="*/ 11403 w 17969"/>
                <a:gd name="connsiteY1" fmla="*/ 4853 h 9750"/>
                <a:gd name="connsiteX2" fmla="*/ 110 w 17969"/>
                <a:gd name="connsiteY2" fmla="*/ 13 h 9750"/>
                <a:gd name="connsiteX3" fmla="*/ 2 w 17969"/>
                <a:gd name="connsiteY3" fmla="*/ 120 h 9750"/>
                <a:gd name="connsiteX4" fmla="*/ 17964 w 17969"/>
                <a:gd name="connsiteY4" fmla="*/ 9693 h 9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69" h="9750">
                  <a:moveTo>
                    <a:pt x="17964" y="9693"/>
                  </a:moveTo>
                  <a:cubicBezTo>
                    <a:pt x="18179" y="8725"/>
                    <a:pt x="12156" y="5175"/>
                    <a:pt x="11403" y="4853"/>
                  </a:cubicBezTo>
                  <a:cubicBezTo>
                    <a:pt x="6993" y="2379"/>
                    <a:pt x="1508" y="-203"/>
                    <a:pt x="110" y="13"/>
                  </a:cubicBezTo>
                  <a:cubicBezTo>
                    <a:pt x="110" y="13"/>
                    <a:pt x="2" y="13"/>
                    <a:pt x="2" y="120"/>
                  </a:cubicBezTo>
                  <a:cubicBezTo>
                    <a:pt x="-213" y="1518"/>
                    <a:pt x="16673" y="10553"/>
                    <a:pt x="17964" y="96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8" name="任意多边形: 形状 829">
              <a:extLst>
                <a:ext uri="{FF2B5EF4-FFF2-40B4-BE49-F238E27FC236}">
                  <a16:creationId xmlns:a16="http://schemas.microsoft.com/office/drawing/2014/main" xmlns="" id="{07F48ED7-91F8-49C7-AF88-DAC28567B3E1}"/>
                </a:ext>
              </a:extLst>
            </p:cNvPr>
            <p:cNvSpPr/>
            <p:nvPr/>
          </p:nvSpPr>
          <p:spPr>
            <a:xfrm>
              <a:off x="1575422" y="543099"/>
              <a:ext cx="77717" cy="40752"/>
            </a:xfrm>
            <a:custGeom>
              <a:avLst/>
              <a:gdLst>
                <a:gd name="connsiteX0" fmla="*/ 11293 w 18392"/>
                <a:gd name="connsiteY0" fmla="*/ 4746 h 9644"/>
                <a:gd name="connsiteX1" fmla="*/ 108 w 18392"/>
                <a:gd name="connsiteY1" fmla="*/ 13 h 9644"/>
                <a:gd name="connsiteX2" fmla="*/ 0 w 18392"/>
                <a:gd name="connsiteY2" fmla="*/ 121 h 9644"/>
                <a:gd name="connsiteX3" fmla="*/ 18392 w 18392"/>
                <a:gd name="connsiteY3" fmla="*/ 9586 h 9644"/>
                <a:gd name="connsiteX4" fmla="*/ 11293 w 18392"/>
                <a:gd name="connsiteY4" fmla="*/ 4746 h 9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92" h="9644">
                  <a:moveTo>
                    <a:pt x="11293" y="4746"/>
                  </a:moveTo>
                  <a:cubicBezTo>
                    <a:pt x="6776" y="2272"/>
                    <a:pt x="1183" y="-202"/>
                    <a:pt x="108" y="13"/>
                  </a:cubicBezTo>
                  <a:cubicBezTo>
                    <a:pt x="108" y="13"/>
                    <a:pt x="108" y="13"/>
                    <a:pt x="0" y="121"/>
                  </a:cubicBezTo>
                  <a:cubicBezTo>
                    <a:pt x="430" y="1626"/>
                    <a:pt x="17639" y="10446"/>
                    <a:pt x="18392" y="9586"/>
                  </a:cubicBezTo>
                  <a:cubicBezTo>
                    <a:pt x="18285" y="8725"/>
                    <a:pt x="13875" y="6144"/>
                    <a:pt x="11293" y="47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9" name="任意多边形: 形状 830">
              <a:extLst>
                <a:ext uri="{FF2B5EF4-FFF2-40B4-BE49-F238E27FC236}">
                  <a16:creationId xmlns:a16="http://schemas.microsoft.com/office/drawing/2014/main" xmlns="" id="{FF0E4469-05CA-4D24-B3EC-975E61A7A888}"/>
                </a:ext>
              </a:extLst>
            </p:cNvPr>
            <p:cNvSpPr/>
            <p:nvPr/>
          </p:nvSpPr>
          <p:spPr>
            <a:xfrm>
              <a:off x="1602943" y="527684"/>
              <a:ext cx="78824" cy="39738"/>
            </a:xfrm>
            <a:custGeom>
              <a:avLst/>
              <a:gdLst>
                <a:gd name="connsiteX0" fmla="*/ 48 w 18654"/>
                <a:gd name="connsiteY0" fmla="*/ 3 h 9404"/>
                <a:gd name="connsiteX1" fmla="*/ 48 w 18654"/>
                <a:gd name="connsiteY1" fmla="*/ 3 h 9404"/>
                <a:gd name="connsiteX2" fmla="*/ 18655 w 18654"/>
                <a:gd name="connsiteY2" fmla="*/ 9361 h 9404"/>
                <a:gd name="connsiteX3" fmla="*/ 10911 w 18654"/>
                <a:gd name="connsiteY3" fmla="*/ 4628 h 9404"/>
                <a:gd name="connsiteX4" fmla="*/ 10911 w 18654"/>
                <a:gd name="connsiteY4" fmla="*/ 4628 h 9404"/>
                <a:gd name="connsiteX5" fmla="*/ 48 w 18654"/>
                <a:gd name="connsiteY5" fmla="*/ 3 h 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54" h="9404">
                  <a:moveTo>
                    <a:pt x="48" y="3"/>
                  </a:moveTo>
                  <a:cubicBezTo>
                    <a:pt x="48" y="111"/>
                    <a:pt x="-60" y="111"/>
                    <a:pt x="48" y="3"/>
                  </a:cubicBezTo>
                  <a:cubicBezTo>
                    <a:pt x="693" y="971"/>
                    <a:pt x="17687" y="10114"/>
                    <a:pt x="18655" y="9361"/>
                  </a:cubicBezTo>
                  <a:cubicBezTo>
                    <a:pt x="18117" y="8500"/>
                    <a:pt x="13492" y="6027"/>
                    <a:pt x="10911" y="4628"/>
                  </a:cubicBezTo>
                  <a:lnTo>
                    <a:pt x="10911" y="4628"/>
                  </a:lnTo>
                  <a:cubicBezTo>
                    <a:pt x="6286" y="2370"/>
                    <a:pt x="801" y="-104"/>
                    <a:pt x="48"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0" name="任意多边形: 形状 831">
              <a:extLst>
                <a:ext uri="{FF2B5EF4-FFF2-40B4-BE49-F238E27FC236}">
                  <a16:creationId xmlns:a16="http://schemas.microsoft.com/office/drawing/2014/main" xmlns="" id="{46B7A971-D228-4767-99C0-22437BAFCE09}"/>
                </a:ext>
              </a:extLst>
            </p:cNvPr>
            <p:cNvSpPr/>
            <p:nvPr/>
          </p:nvSpPr>
          <p:spPr>
            <a:xfrm>
              <a:off x="1614509" y="513157"/>
              <a:ext cx="79078" cy="39083"/>
            </a:xfrm>
            <a:custGeom>
              <a:avLst/>
              <a:gdLst>
                <a:gd name="connsiteX0" fmla="*/ 0 w 18714"/>
                <a:gd name="connsiteY0" fmla="*/ 0 h 9249"/>
                <a:gd name="connsiteX1" fmla="*/ 18715 w 18714"/>
                <a:gd name="connsiteY1" fmla="*/ 9250 h 9249"/>
                <a:gd name="connsiteX2" fmla="*/ 18715 w 18714"/>
                <a:gd name="connsiteY2" fmla="*/ 9142 h 9249"/>
                <a:gd name="connsiteX3" fmla="*/ 10433 w 18714"/>
                <a:gd name="connsiteY3" fmla="*/ 4517 h 9249"/>
                <a:gd name="connsiteX4" fmla="*/ 0 w 18714"/>
                <a:gd name="connsiteY4" fmla="*/ 0 h 9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14" h="9249">
                  <a:moveTo>
                    <a:pt x="0" y="0"/>
                  </a:moveTo>
                  <a:cubicBezTo>
                    <a:pt x="430" y="753"/>
                    <a:pt x="16994" y="9035"/>
                    <a:pt x="18715" y="9250"/>
                  </a:cubicBezTo>
                  <a:cubicBezTo>
                    <a:pt x="18715" y="9250"/>
                    <a:pt x="18715" y="9142"/>
                    <a:pt x="18715" y="9142"/>
                  </a:cubicBezTo>
                  <a:cubicBezTo>
                    <a:pt x="17962" y="8389"/>
                    <a:pt x="13982" y="6346"/>
                    <a:pt x="10433" y="4517"/>
                  </a:cubicBezTo>
                  <a:cubicBezTo>
                    <a:pt x="8067" y="3334"/>
                    <a:pt x="1076"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1" name="任意多边形: 形状 832">
              <a:extLst>
                <a:ext uri="{FF2B5EF4-FFF2-40B4-BE49-F238E27FC236}">
                  <a16:creationId xmlns:a16="http://schemas.microsoft.com/office/drawing/2014/main" xmlns="" id="{FCAEA266-C666-4D4C-8C46-1C82289725EA}"/>
                </a:ext>
              </a:extLst>
            </p:cNvPr>
            <p:cNvSpPr/>
            <p:nvPr/>
          </p:nvSpPr>
          <p:spPr>
            <a:xfrm>
              <a:off x="1610875" y="498160"/>
              <a:ext cx="79078" cy="38174"/>
            </a:xfrm>
            <a:custGeom>
              <a:avLst/>
              <a:gdLst>
                <a:gd name="connsiteX0" fmla="*/ 0 w 18714"/>
                <a:gd name="connsiteY0" fmla="*/ 0 h 9034"/>
                <a:gd name="connsiteX1" fmla="*/ 18715 w 18714"/>
                <a:gd name="connsiteY1" fmla="*/ 9035 h 9034"/>
                <a:gd name="connsiteX2" fmla="*/ 9895 w 18714"/>
                <a:gd name="connsiteY2" fmla="*/ 4410 h 9034"/>
                <a:gd name="connsiteX3" fmla="*/ 0 w 18714"/>
                <a:gd name="connsiteY3" fmla="*/ 0 h 9034"/>
              </a:gdLst>
              <a:ahLst/>
              <a:cxnLst>
                <a:cxn ang="0">
                  <a:pos x="connsiteX0" y="connsiteY0"/>
                </a:cxn>
                <a:cxn ang="0">
                  <a:pos x="connsiteX1" y="connsiteY1"/>
                </a:cxn>
                <a:cxn ang="0">
                  <a:pos x="connsiteX2" y="connsiteY2"/>
                </a:cxn>
                <a:cxn ang="0">
                  <a:pos x="connsiteX3" y="connsiteY3"/>
                </a:cxn>
              </a:cxnLst>
              <a:rect l="l" t="t" r="r" b="b"/>
              <a:pathLst>
                <a:path w="18714" h="9034">
                  <a:moveTo>
                    <a:pt x="0" y="0"/>
                  </a:moveTo>
                  <a:cubicBezTo>
                    <a:pt x="108" y="108"/>
                    <a:pt x="17747" y="9035"/>
                    <a:pt x="18715" y="9035"/>
                  </a:cubicBezTo>
                  <a:cubicBezTo>
                    <a:pt x="18177" y="8604"/>
                    <a:pt x="13767" y="6346"/>
                    <a:pt x="9895" y="4410"/>
                  </a:cubicBezTo>
                  <a:cubicBezTo>
                    <a:pt x="6238" y="2689"/>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2" name="任意多边形: 形状 833">
              <a:extLst>
                <a:ext uri="{FF2B5EF4-FFF2-40B4-BE49-F238E27FC236}">
                  <a16:creationId xmlns:a16="http://schemas.microsoft.com/office/drawing/2014/main" xmlns="" id="{820B9BFF-BABE-4C1A-8ADF-210604A9F267}"/>
                </a:ext>
              </a:extLst>
            </p:cNvPr>
            <p:cNvSpPr/>
            <p:nvPr/>
          </p:nvSpPr>
          <p:spPr>
            <a:xfrm>
              <a:off x="1591331" y="483615"/>
              <a:ext cx="78169" cy="37722"/>
            </a:xfrm>
            <a:custGeom>
              <a:avLst/>
              <a:gdLst>
                <a:gd name="connsiteX0" fmla="*/ 15811 w 18499"/>
                <a:gd name="connsiteY0" fmla="*/ 7636 h 8927"/>
                <a:gd name="connsiteX1" fmla="*/ 8820 w 18499"/>
                <a:gd name="connsiteY1" fmla="*/ 4195 h 8927"/>
                <a:gd name="connsiteX2" fmla="*/ 7314 w 18499"/>
                <a:gd name="connsiteY2" fmla="*/ 3442 h 8927"/>
                <a:gd name="connsiteX3" fmla="*/ 0 w 18499"/>
                <a:gd name="connsiteY3" fmla="*/ 0 h 8927"/>
                <a:gd name="connsiteX4" fmla="*/ 18500 w 18499"/>
                <a:gd name="connsiteY4" fmla="*/ 8927 h 8927"/>
                <a:gd name="connsiteX5" fmla="*/ 15811 w 18499"/>
                <a:gd name="connsiteY5" fmla="*/ 7636 h 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499" h="8927">
                  <a:moveTo>
                    <a:pt x="15811" y="7636"/>
                  </a:moveTo>
                  <a:lnTo>
                    <a:pt x="8820" y="4195"/>
                  </a:lnTo>
                  <a:lnTo>
                    <a:pt x="7314" y="3442"/>
                  </a:lnTo>
                  <a:cubicBezTo>
                    <a:pt x="3334" y="1506"/>
                    <a:pt x="323" y="108"/>
                    <a:pt x="0" y="0"/>
                  </a:cubicBezTo>
                  <a:cubicBezTo>
                    <a:pt x="108" y="108"/>
                    <a:pt x="18177" y="8712"/>
                    <a:pt x="18500" y="8927"/>
                  </a:cubicBezTo>
                  <a:cubicBezTo>
                    <a:pt x="17532" y="8497"/>
                    <a:pt x="16671" y="8067"/>
                    <a:pt x="15811" y="76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3" name="任意多边形: 形状 851">
              <a:extLst>
                <a:ext uri="{FF2B5EF4-FFF2-40B4-BE49-F238E27FC236}">
                  <a16:creationId xmlns:a16="http://schemas.microsoft.com/office/drawing/2014/main" xmlns="" id="{78334AE0-61FA-4932-8459-3B403F5AA5E3}"/>
                </a:ext>
              </a:extLst>
            </p:cNvPr>
            <p:cNvSpPr/>
            <p:nvPr/>
          </p:nvSpPr>
          <p:spPr>
            <a:xfrm>
              <a:off x="184164" y="774032"/>
              <a:ext cx="44610" cy="51996"/>
            </a:xfrm>
            <a:custGeom>
              <a:avLst/>
              <a:gdLst>
                <a:gd name="connsiteX0" fmla="*/ 10557 w 10557"/>
                <a:gd name="connsiteY0" fmla="*/ 6561 h 12305"/>
                <a:gd name="connsiteX1" fmla="*/ 4857 w 10557"/>
                <a:gd name="connsiteY1" fmla="*/ 0 h 12305"/>
                <a:gd name="connsiteX2" fmla="*/ 1845 w 10557"/>
                <a:gd name="connsiteY2" fmla="*/ 10540 h 12305"/>
                <a:gd name="connsiteX3" fmla="*/ 10557 w 10557"/>
                <a:gd name="connsiteY3" fmla="*/ 6561 h 12305"/>
              </a:gdLst>
              <a:ahLst/>
              <a:cxnLst>
                <a:cxn ang="0">
                  <a:pos x="connsiteX0" y="connsiteY0"/>
                </a:cxn>
                <a:cxn ang="0">
                  <a:pos x="connsiteX1" y="connsiteY1"/>
                </a:cxn>
                <a:cxn ang="0">
                  <a:pos x="connsiteX2" y="connsiteY2"/>
                </a:cxn>
                <a:cxn ang="0">
                  <a:pos x="connsiteX3" y="connsiteY3"/>
                </a:cxn>
              </a:cxnLst>
              <a:rect l="l" t="t" r="r" b="b"/>
              <a:pathLst>
                <a:path w="10557" h="12305">
                  <a:moveTo>
                    <a:pt x="10557" y="6561"/>
                  </a:moveTo>
                  <a:cubicBezTo>
                    <a:pt x="10557" y="3872"/>
                    <a:pt x="8729" y="108"/>
                    <a:pt x="4857" y="0"/>
                  </a:cubicBezTo>
                  <a:cubicBezTo>
                    <a:pt x="-198" y="430"/>
                    <a:pt x="-1489" y="7099"/>
                    <a:pt x="1845" y="10540"/>
                  </a:cubicBezTo>
                  <a:cubicBezTo>
                    <a:pt x="5180" y="14197"/>
                    <a:pt x="10557" y="11831"/>
                    <a:pt x="10557" y="6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4" name="任意多边形: 形状 852">
              <a:extLst>
                <a:ext uri="{FF2B5EF4-FFF2-40B4-BE49-F238E27FC236}">
                  <a16:creationId xmlns:a16="http://schemas.microsoft.com/office/drawing/2014/main" xmlns="" id="{A621C5B1-D4F1-43C4-9C52-3F2270C39261}"/>
                </a:ext>
              </a:extLst>
            </p:cNvPr>
            <p:cNvSpPr/>
            <p:nvPr/>
          </p:nvSpPr>
          <p:spPr>
            <a:xfrm>
              <a:off x="354020" y="769486"/>
              <a:ext cx="45987" cy="51354"/>
            </a:xfrm>
            <a:custGeom>
              <a:avLst/>
              <a:gdLst>
                <a:gd name="connsiteX0" fmla="*/ 10802 w 10883"/>
                <a:gd name="connsiteY0" fmla="*/ 6453 h 12153"/>
                <a:gd name="connsiteX1" fmla="*/ 4026 w 10883"/>
                <a:gd name="connsiteY1" fmla="*/ 0 h 12153"/>
                <a:gd name="connsiteX2" fmla="*/ 3488 w 10883"/>
                <a:gd name="connsiteY2" fmla="*/ 0 h 12153"/>
                <a:gd name="connsiteX3" fmla="*/ 3058 w 10883"/>
                <a:gd name="connsiteY3" fmla="*/ 10863 h 12153"/>
                <a:gd name="connsiteX4" fmla="*/ 10802 w 10883"/>
                <a:gd name="connsiteY4" fmla="*/ 6453 h 12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3" h="12153">
                  <a:moveTo>
                    <a:pt x="10802" y="6453"/>
                  </a:moveTo>
                  <a:cubicBezTo>
                    <a:pt x="10372" y="3872"/>
                    <a:pt x="8006" y="108"/>
                    <a:pt x="4026" y="0"/>
                  </a:cubicBezTo>
                  <a:cubicBezTo>
                    <a:pt x="3918" y="0"/>
                    <a:pt x="3703" y="0"/>
                    <a:pt x="3488" y="0"/>
                  </a:cubicBezTo>
                  <a:cubicBezTo>
                    <a:pt x="-922" y="645"/>
                    <a:pt x="-1244" y="7529"/>
                    <a:pt x="3058" y="10863"/>
                  </a:cubicBezTo>
                  <a:cubicBezTo>
                    <a:pt x="6930" y="13875"/>
                    <a:pt x="11555" y="11293"/>
                    <a:pt x="10802" y="64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5" name="任意多边形: 形状 853">
              <a:extLst>
                <a:ext uri="{FF2B5EF4-FFF2-40B4-BE49-F238E27FC236}">
                  <a16:creationId xmlns:a16="http://schemas.microsoft.com/office/drawing/2014/main" xmlns="" id="{7F6235F2-ED93-488A-AFBC-9E9458383698}"/>
                </a:ext>
              </a:extLst>
            </p:cNvPr>
            <p:cNvSpPr/>
            <p:nvPr/>
          </p:nvSpPr>
          <p:spPr>
            <a:xfrm>
              <a:off x="522220" y="763126"/>
              <a:ext cx="48244" cy="51421"/>
            </a:xfrm>
            <a:custGeom>
              <a:avLst/>
              <a:gdLst>
                <a:gd name="connsiteX0" fmla="*/ 11114 w 11417"/>
                <a:gd name="connsiteY0" fmla="*/ 6346 h 12169"/>
                <a:gd name="connsiteX1" fmla="*/ 3370 w 11417"/>
                <a:gd name="connsiteY1" fmla="*/ 0 h 12169"/>
                <a:gd name="connsiteX2" fmla="*/ 2402 w 11417"/>
                <a:gd name="connsiteY2" fmla="*/ 215 h 12169"/>
                <a:gd name="connsiteX3" fmla="*/ 4554 w 11417"/>
                <a:gd name="connsiteY3" fmla="*/ 11293 h 12169"/>
                <a:gd name="connsiteX4" fmla="*/ 11114 w 11417"/>
                <a:gd name="connsiteY4" fmla="*/ 6346 h 12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7" h="12169">
                  <a:moveTo>
                    <a:pt x="11114" y="6346"/>
                  </a:moveTo>
                  <a:cubicBezTo>
                    <a:pt x="10362" y="3764"/>
                    <a:pt x="7350" y="0"/>
                    <a:pt x="3370" y="0"/>
                  </a:cubicBezTo>
                  <a:cubicBezTo>
                    <a:pt x="3048" y="0"/>
                    <a:pt x="2725" y="108"/>
                    <a:pt x="2402" y="215"/>
                  </a:cubicBezTo>
                  <a:cubicBezTo>
                    <a:pt x="-1685" y="1506"/>
                    <a:pt x="-286" y="8389"/>
                    <a:pt x="4554" y="11293"/>
                  </a:cubicBezTo>
                  <a:cubicBezTo>
                    <a:pt x="8856" y="13660"/>
                    <a:pt x="12513" y="10971"/>
                    <a:pt x="11114"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6" name="任意多边形: 形状 854">
              <a:extLst>
                <a:ext uri="{FF2B5EF4-FFF2-40B4-BE49-F238E27FC236}">
                  <a16:creationId xmlns:a16="http://schemas.microsoft.com/office/drawing/2014/main" xmlns="" id="{D4378C10-2663-4424-9934-747D45DFBCA8}"/>
                </a:ext>
              </a:extLst>
            </p:cNvPr>
            <p:cNvSpPr/>
            <p:nvPr/>
          </p:nvSpPr>
          <p:spPr>
            <a:xfrm>
              <a:off x="687496" y="754945"/>
              <a:ext cx="51197" cy="50661"/>
            </a:xfrm>
            <a:custGeom>
              <a:avLst/>
              <a:gdLst>
                <a:gd name="connsiteX0" fmla="*/ 11475 w 12116"/>
                <a:gd name="connsiteY0" fmla="*/ 6238 h 11989"/>
                <a:gd name="connsiteX1" fmla="*/ 2870 w 12116"/>
                <a:gd name="connsiteY1" fmla="*/ 0 h 11989"/>
                <a:gd name="connsiteX2" fmla="*/ 1472 w 12116"/>
                <a:gd name="connsiteY2" fmla="*/ 323 h 11989"/>
                <a:gd name="connsiteX3" fmla="*/ 6957 w 12116"/>
                <a:gd name="connsiteY3" fmla="*/ 11616 h 11989"/>
                <a:gd name="connsiteX4" fmla="*/ 11475 w 12116"/>
                <a:gd name="connsiteY4" fmla="*/ 6238 h 11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6" h="11989">
                  <a:moveTo>
                    <a:pt x="11475" y="6238"/>
                  </a:moveTo>
                  <a:cubicBezTo>
                    <a:pt x="10292" y="3657"/>
                    <a:pt x="6850" y="0"/>
                    <a:pt x="2870" y="0"/>
                  </a:cubicBezTo>
                  <a:cubicBezTo>
                    <a:pt x="2440" y="0"/>
                    <a:pt x="2010" y="108"/>
                    <a:pt x="1472" y="323"/>
                  </a:cubicBezTo>
                  <a:cubicBezTo>
                    <a:pt x="-2185" y="2259"/>
                    <a:pt x="1472" y="9788"/>
                    <a:pt x="6957" y="11616"/>
                  </a:cubicBezTo>
                  <a:cubicBezTo>
                    <a:pt x="11044" y="13014"/>
                    <a:pt x="13303" y="10325"/>
                    <a:pt x="11475" y="62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7" name="任意多边形: 形状 855">
              <a:extLst>
                <a:ext uri="{FF2B5EF4-FFF2-40B4-BE49-F238E27FC236}">
                  <a16:creationId xmlns:a16="http://schemas.microsoft.com/office/drawing/2014/main" xmlns="" id="{08195FFF-62C0-4182-8A9E-1D95B26512F9}"/>
                </a:ext>
              </a:extLst>
            </p:cNvPr>
            <p:cNvSpPr/>
            <p:nvPr/>
          </p:nvSpPr>
          <p:spPr>
            <a:xfrm>
              <a:off x="849362" y="744943"/>
              <a:ext cx="54362" cy="50352"/>
            </a:xfrm>
            <a:custGeom>
              <a:avLst/>
              <a:gdLst>
                <a:gd name="connsiteX0" fmla="*/ 2316 w 12865"/>
                <a:gd name="connsiteY0" fmla="*/ 0 h 11916"/>
                <a:gd name="connsiteX1" fmla="*/ 1026 w 12865"/>
                <a:gd name="connsiteY1" fmla="*/ 323 h 11916"/>
                <a:gd name="connsiteX2" fmla="*/ 8770 w 12865"/>
                <a:gd name="connsiteY2" fmla="*/ 11724 h 11916"/>
                <a:gd name="connsiteX3" fmla="*/ 11781 w 12865"/>
                <a:gd name="connsiteY3" fmla="*/ 6131 h 11916"/>
                <a:gd name="connsiteX4" fmla="*/ 2316 w 12865"/>
                <a:gd name="connsiteY4" fmla="*/ 0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 h="11916">
                  <a:moveTo>
                    <a:pt x="2316" y="0"/>
                  </a:moveTo>
                  <a:cubicBezTo>
                    <a:pt x="1886" y="0"/>
                    <a:pt x="1456" y="108"/>
                    <a:pt x="1026" y="323"/>
                  </a:cubicBezTo>
                  <a:cubicBezTo>
                    <a:pt x="-2308" y="2366"/>
                    <a:pt x="3069" y="10325"/>
                    <a:pt x="8770" y="11724"/>
                  </a:cubicBezTo>
                  <a:cubicBezTo>
                    <a:pt x="12642" y="12692"/>
                    <a:pt x="14040" y="9895"/>
                    <a:pt x="11781" y="6131"/>
                  </a:cubicBezTo>
                  <a:cubicBezTo>
                    <a:pt x="10168" y="3657"/>
                    <a:pt x="6188" y="0"/>
                    <a:pt x="23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8" name="任意多边形: 形状 856">
              <a:extLst>
                <a:ext uri="{FF2B5EF4-FFF2-40B4-BE49-F238E27FC236}">
                  <a16:creationId xmlns:a16="http://schemas.microsoft.com/office/drawing/2014/main" xmlns="" id="{76EC5611-6E56-41CA-B88A-E02153886C67}"/>
                </a:ext>
              </a:extLst>
            </p:cNvPr>
            <p:cNvSpPr/>
            <p:nvPr/>
          </p:nvSpPr>
          <p:spPr>
            <a:xfrm>
              <a:off x="1005557" y="733572"/>
              <a:ext cx="58233" cy="49744"/>
            </a:xfrm>
            <a:custGeom>
              <a:avLst/>
              <a:gdLst>
                <a:gd name="connsiteX0" fmla="*/ 738 w 13781"/>
                <a:gd name="connsiteY0" fmla="*/ 325 h 11772"/>
                <a:gd name="connsiteX1" fmla="*/ 10741 w 13781"/>
                <a:gd name="connsiteY1" fmla="*/ 11726 h 11772"/>
                <a:gd name="connsiteX2" fmla="*/ 12032 w 13781"/>
                <a:gd name="connsiteY2" fmla="*/ 6026 h 11772"/>
                <a:gd name="connsiteX3" fmla="*/ 1921 w 13781"/>
                <a:gd name="connsiteY3" fmla="*/ 2 h 11772"/>
                <a:gd name="connsiteX4" fmla="*/ 738 w 13781"/>
                <a:gd name="connsiteY4" fmla="*/ 325 h 11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1" h="11772">
                  <a:moveTo>
                    <a:pt x="738" y="325"/>
                  </a:moveTo>
                  <a:cubicBezTo>
                    <a:pt x="-2381" y="2476"/>
                    <a:pt x="5040" y="10866"/>
                    <a:pt x="10741" y="11726"/>
                  </a:cubicBezTo>
                  <a:cubicBezTo>
                    <a:pt x="14183" y="12156"/>
                    <a:pt x="14828" y="9575"/>
                    <a:pt x="12032" y="6026"/>
                  </a:cubicBezTo>
                  <a:cubicBezTo>
                    <a:pt x="10096" y="3444"/>
                    <a:pt x="5578" y="-105"/>
                    <a:pt x="1921" y="2"/>
                  </a:cubicBezTo>
                  <a:cubicBezTo>
                    <a:pt x="1491" y="2"/>
                    <a:pt x="1061" y="110"/>
                    <a:pt x="738"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9" name="任意多边形: 形状 857">
              <a:extLst>
                <a:ext uri="{FF2B5EF4-FFF2-40B4-BE49-F238E27FC236}">
                  <a16:creationId xmlns:a16="http://schemas.microsoft.com/office/drawing/2014/main" xmlns="" id="{65BCD902-FFBF-485D-985D-B0881FF233DA}"/>
                </a:ext>
              </a:extLst>
            </p:cNvPr>
            <p:cNvSpPr/>
            <p:nvPr/>
          </p:nvSpPr>
          <p:spPr>
            <a:xfrm>
              <a:off x="1150115" y="720849"/>
              <a:ext cx="60494" cy="49562"/>
            </a:xfrm>
            <a:custGeom>
              <a:avLst/>
              <a:gdLst>
                <a:gd name="connsiteX0" fmla="*/ 1377 w 14316"/>
                <a:gd name="connsiteY0" fmla="*/ 2 h 11729"/>
                <a:gd name="connsiteX1" fmla="*/ 409 w 14316"/>
                <a:gd name="connsiteY1" fmla="*/ 433 h 11729"/>
                <a:gd name="connsiteX2" fmla="*/ 12347 w 14316"/>
                <a:gd name="connsiteY2" fmla="*/ 11726 h 11729"/>
                <a:gd name="connsiteX3" fmla="*/ 11917 w 14316"/>
                <a:gd name="connsiteY3" fmla="*/ 6026 h 11729"/>
                <a:gd name="connsiteX4" fmla="*/ 1377 w 14316"/>
                <a:gd name="connsiteY4" fmla="*/ 2 h 11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6" h="11729">
                  <a:moveTo>
                    <a:pt x="1377" y="2"/>
                  </a:moveTo>
                  <a:cubicBezTo>
                    <a:pt x="1054" y="110"/>
                    <a:pt x="624" y="110"/>
                    <a:pt x="409" y="433"/>
                  </a:cubicBezTo>
                  <a:cubicBezTo>
                    <a:pt x="-2065" y="2691"/>
                    <a:pt x="7292" y="11618"/>
                    <a:pt x="12347" y="11726"/>
                  </a:cubicBezTo>
                  <a:cubicBezTo>
                    <a:pt x="15144" y="11834"/>
                    <a:pt x="14929" y="9252"/>
                    <a:pt x="11917" y="6026"/>
                  </a:cubicBezTo>
                  <a:cubicBezTo>
                    <a:pt x="9658" y="3444"/>
                    <a:pt x="4818" y="-105"/>
                    <a:pt x="1377"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0" name="任意多边形: 形状 858">
              <a:extLst>
                <a:ext uri="{FF2B5EF4-FFF2-40B4-BE49-F238E27FC236}">
                  <a16:creationId xmlns:a16="http://schemas.microsoft.com/office/drawing/2014/main" xmlns="" id="{6637E863-E443-4E86-A2BB-77F8A4327259}"/>
                </a:ext>
              </a:extLst>
            </p:cNvPr>
            <p:cNvSpPr/>
            <p:nvPr/>
          </p:nvSpPr>
          <p:spPr>
            <a:xfrm>
              <a:off x="1280018" y="707213"/>
              <a:ext cx="63785" cy="48654"/>
            </a:xfrm>
            <a:custGeom>
              <a:avLst/>
              <a:gdLst>
                <a:gd name="connsiteX0" fmla="*/ 213 w 15095"/>
                <a:gd name="connsiteY0" fmla="*/ 325 h 11514"/>
                <a:gd name="connsiteX1" fmla="*/ 13550 w 15095"/>
                <a:gd name="connsiteY1" fmla="*/ 11511 h 11514"/>
                <a:gd name="connsiteX2" fmla="*/ 12044 w 15095"/>
                <a:gd name="connsiteY2" fmla="*/ 5810 h 11514"/>
                <a:gd name="connsiteX3" fmla="*/ 12044 w 15095"/>
                <a:gd name="connsiteY3" fmla="*/ 5810 h 11514"/>
                <a:gd name="connsiteX4" fmla="*/ 1181 w 15095"/>
                <a:gd name="connsiteY4" fmla="*/ 2 h 11514"/>
                <a:gd name="connsiteX5" fmla="*/ 213 w 15095"/>
                <a:gd name="connsiteY5" fmla="*/ 325 h 1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95" h="11514">
                  <a:moveTo>
                    <a:pt x="213" y="325"/>
                  </a:moveTo>
                  <a:cubicBezTo>
                    <a:pt x="-1616" y="2584"/>
                    <a:pt x="8817" y="11296"/>
                    <a:pt x="13550" y="11511"/>
                  </a:cubicBezTo>
                  <a:cubicBezTo>
                    <a:pt x="16131" y="11618"/>
                    <a:pt x="15378" y="9037"/>
                    <a:pt x="12044" y="5810"/>
                  </a:cubicBezTo>
                  <a:lnTo>
                    <a:pt x="12044" y="5810"/>
                  </a:lnTo>
                  <a:cubicBezTo>
                    <a:pt x="9355" y="3337"/>
                    <a:pt x="4300" y="-105"/>
                    <a:pt x="1181" y="2"/>
                  </a:cubicBezTo>
                  <a:cubicBezTo>
                    <a:pt x="750" y="2"/>
                    <a:pt x="428" y="110"/>
                    <a:pt x="213"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6" name="任意多边形: 形状 859">
              <a:extLst>
                <a:ext uri="{FF2B5EF4-FFF2-40B4-BE49-F238E27FC236}">
                  <a16:creationId xmlns:a16="http://schemas.microsoft.com/office/drawing/2014/main" xmlns="" id="{91502151-0FE1-49BF-8DAD-B8A247CC0F45}"/>
                </a:ext>
              </a:extLst>
            </p:cNvPr>
            <p:cNvSpPr/>
            <p:nvPr/>
          </p:nvSpPr>
          <p:spPr>
            <a:xfrm>
              <a:off x="1395107" y="692669"/>
              <a:ext cx="66262" cy="48282"/>
            </a:xfrm>
            <a:custGeom>
              <a:avLst/>
              <a:gdLst>
                <a:gd name="connsiteX0" fmla="*/ 11911 w 15681"/>
                <a:gd name="connsiteY0" fmla="*/ 5703 h 11426"/>
                <a:gd name="connsiteX1" fmla="*/ 725 w 15681"/>
                <a:gd name="connsiteY1" fmla="*/ 3 h 11426"/>
                <a:gd name="connsiteX2" fmla="*/ 80 w 15681"/>
                <a:gd name="connsiteY2" fmla="*/ 433 h 11426"/>
                <a:gd name="connsiteX3" fmla="*/ 14923 w 15681"/>
                <a:gd name="connsiteY3" fmla="*/ 11404 h 11426"/>
                <a:gd name="connsiteX4" fmla="*/ 11911 w 15681"/>
                <a:gd name="connsiteY4" fmla="*/ 5703 h 1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1" h="11426">
                  <a:moveTo>
                    <a:pt x="11911" y="5703"/>
                  </a:moveTo>
                  <a:cubicBezTo>
                    <a:pt x="8469" y="2907"/>
                    <a:pt x="3307" y="-105"/>
                    <a:pt x="725" y="3"/>
                  </a:cubicBezTo>
                  <a:cubicBezTo>
                    <a:pt x="510" y="110"/>
                    <a:pt x="188" y="110"/>
                    <a:pt x="80" y="433"/>
                  </a:cubicBezTo>
                  <a:cubicBezTo>
                    <a:pt x="-1103" y="2799"/>
                    <a:pt x="11158" y="11941"/>
                    <a:pt x="14923" y="11404"/>
                  </a:cubicBezTo>
                  <a:cubicBezTo>
                    <a:pt x="16644" y="11081"/>
                    <a:pt x="15353" y="8607"/>
                    <a:pt x="11911"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7" name="任意多边形: 形状 860">
              <a:extLst>
                <a:ext uri="{FF2B5EF4-FFF2-40B4-BE49-F238E27FC236}">
                  <a16:creationId xmlns:a16="http://schemas.microsoft.com/office/drawing/2014/main" xmlns="" id="{0B07B582-0828-4B21-AC87-51D396505E0B}"/>
                </a:ext>
              </a:extLst>
            </p:cNvPr>
            <p:cNvSpPr/>
            <p:nvPr/>
          </p:nvSpPr>
          <p:spPr>
            <a:xfrm>
              <a:off x="1495402" y="677186"/>
              <a:ext cx="69072" cy="47437"/>
            </a:xfrm>
            <a:custGeom>
              <a:avLst/>
              <a:gdLst>
                <a:gd name="connsiteX0" fmla="*/ 11838 w 16346"/>
                <a:gd name="connsiteY0" fmla="*/ 5603 h 11226"/>
                <a:gd name="connsiteX1" fmla="*/ 11838 w 16346"/>
                <a:gd name="connsiteY1" fmla="*/ 5603 h 11226"/>
                <a:gd name="connsiteX2" fmla="*/ 545 w 16346"/>
                <a:gd name="connsiteY2" fmla="*/ 10 h 11226"/>
                <a:gd name="connsiteX3" fmla="*/ 115 w 16346"/>
                <a:gd name="connsiteY3" fmla="*/ 225 h 11226"/>
                <a:gd name="connsiteX4" fmla="*/ 15818 w 16346"/>
                <a:gd name="connsiteY4" fmla="*/ 11196 h 11226"/>
                <a:gd name="connsiteX5" fmla="*/ 11838 w 16346"/>
                <a:gd name="connsiteY5" fmla="*/ 5603 h 1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46" h="11226">
                  <a:moveTo>
                    <a:pt x="11838" y="5603"/>
                  </a:moveTo>
                  <a:lnTo>
                    <a:pt x="11838" y="5603"/>
                  </a:lnTo>
                  <a:cubicBezTo>
                    <a:pt x="8612" y="3129"/>
                    <a:pt x="3019" y="-205"/>
                    <a:pt x="545" y="10"/>
                  </a:cubicBezTo>
                  <a:cubicBezTo>
                    <a:pt x="437" y="10"/>
                    <a:pt x="222" y="117"/>
                    <a:pt x="115" y="225"/>
                  </a:cubicBezTo>
                  <a:cubicBezTo>
                    <a:pt x="-1391" y="2161"/>
                    <a:pt x="12376" y="11841"/>
                    <a:pt x="15818" y="11196"/>
                  </a:cubicBezTo>
                  <a:cubicBezTo>
                    <a:pt x="17324" y="10981"/>
                    <a:pt x="15495" y="8507"/>
                    <a:pt x="11838" y="56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8" name="任意多边形: 形状 861">
              <a:extLst>
                <a:ext uri="{FF2B5EF4-FFF2-40B4-BE49-F238E27FC236}">
                  <a16:creationId xmlns:a16="http://schemas.microsoft.com/office/drawing/2014/main" xmlns="" id="{6040BAF5-4F5F-456B-A0DB-A56A28D74178}"/>
                </a:ext>
              </a:extLst>
            </p:cNvPr>
            <p:cNvSpPr/>
            <p:nvPr/>
          </p:nvSpPr>
          <p:spPr>
            <a:xfrm>
              <a:off x="1580269" y="661762"/>
              <a:ext cx="71510" cy="46499"/>
            </a:xfrm>
            <a:custGeom>
              <a:avLst/>
              <a:gdLst>
                <a:gd name="connsiteX0" fmla="*/ 11652 w 16923"/>
                <a:gd name="connsiteY0" fmla="*/ 5488 h 11004"/>
                <a:gd name="connsiteX1" fmla="*/ 359 w 16923"/>
                <a:gd name="connsiteY1" fmla="*/ 3 h 11004"/>
                <a:gd name="connsiteX2" fmla="*/ 36 w 16923"/>
                <a:gd name="connsiteY2" fmla="*/ 218 h 11004"/>
                <a:gd name="connsiteX3" fmla="*/ 16600 w 16923"/>
                <a:gd name="connsiteY3" fmla="*/ 10974 h 11004"/>
                <a:gd name="connsiteX4" fmla="*/ 11652 w 16923"/>
                <a:gd name="connsiteY4" fmla="*/ 5488 h 11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3" h="11004">
                  <a:moveTo>
                    <a:pt x="11652" y="5488"/>
                  </a:moveTo>
                  <a:cubicBezTo>
                    <a:pt x="7673" y="2692"/>
                    <a:pt x="2295" y="-105"/>
                    <a:pt x="359" y="3"/>
                  </a:cubicBezTo>
                  <a:cubicBezTo>
                    <a:pt x="251" y="3"/>
                    <a:pt x="144" y="111"/>
                    <a:pt x="36" y="218"/>
                  </a:cubicBezTo>
                  <a:cubicBezTo>
                    <a:pt x="-824" y="2047"/>
                    <a:pt x="13911" y="11619"/>
                    <a:pt x="16600" y="10974"/>
                  </a:cubicBezTo>
                  <a:cubicBezTo>
                    <a:pt x="17783" y="10651"/>
                    <a:pt x="15632" y="8285"/>
                    <a:pt x="11652" y="54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9" name="任意多边形: 形状 862">
              <a:extLst>
                <a:ext uri="{FF2B5EF4-FFF2-40B4-BE49-F238E27FC236}">
                  <a16:creationId xmlns:a16="http://schemas.microsoft.com/office/drawing/2014/main" xmlns="" id="{BBD3F86E-60B6-424C-8D73-30CE75F6B973}"/>
                </a:ext>
              </a:extLst>
            </p:cNvPr>
            <p:cNvSpPr/>
            <p:nvPr/>
          </p:nvSpPr>
          <p:spPr>
            <a:xfrm>
              <a:off x="1649243" y="645363"/>
              <a:ext cx="73407" cy="46072"/>
            </a:xfrm>
            <a:custGeom>
              <a:avLst/>
              <a:gdLst>
                <a:gd name="connsiteX0" fmla="*/ 62 w 17372"/>
                <a:gd name="connsiteY0" fmla="*/ 119 h 10903"/>
                <a:gd name="connsiteX1" fmla="*/ 17163 w 17372"/>
                <a:gd name="connsiteY1" fmla="*/ 10874 h 10903"/>
                <a:gd name="connsiteX2" fmla="*/ 11462 w 17372"/>
                <a:gd name="connsiteY2" fmla="*/ 5389 h 10903"/>
                <a:gd name="connsiteX3" fmla="*/ 169 w 17372"/>
                <a:gd name="connsiteY3" fmla="*/ 11 h 10903"/>
                <a:gd name="connsiteX4" fmla="*/ 62 w 17372"/>
                <a:gd name="connsiteY4" fmla="*/ 119 h 10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72" h="10903">
                  <a:moveTo>
                    <a:pt x="62" y="119"/>
                  </a:moveTo>
                  <a:cubicBezTo>
                    <a:pt x="-1122" y="1409"/>
                    <a:pt x="15119" y="11520"/>
                    <a:pt x="17163" y="10874"/>
                  </a:cubicBezTo>
                  <a:cubicBezTo>
                    <a:pt x="18131" y="10552"/>
                    <a:pt x="15657" y="8185"/>
                    <a:pt x="11462" y="5389"/>
                  </a:cubicBezTo>
                  <a:cubicBezTo>
                    <a:pt x="7268" y="2700"/>
                    <a:pt x="1782" y="-204"/>
                    <a:pt x="169" y="11"/>
                  </a:cubicBezTo>
                  <a:cubicBezTo>
                    <a:pt x="169" y="119"/>
                    <a:pt x="169" y="119"/>
                    <a:pt x="62" y="1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0" name="任意多边形: 形状 863">
              <a:extLst>
                <a:ext uri="{FF2B5EF4-FFF2-40B4-BE49-F238E27FC236}">
                  <a16:creationId xmlns:a16="http://schemas.microsoft.com/office/drawing/2014/main" xmlns="" id="{5263BB45-6ACC-47C6-984E-F9534B90E0FD}"/>
                </a:ext>
              </a:extLst>
            </p:cNvPr>
            <p:cNvSpPr/>
            <p:nvPr/>
          </p:nvSpPr>
          <p:spPr>
            <a:xfrm>
              <a:off x="1703132" y="629001"/>
              <a:ext cx="74996" cy="44872"/>
            </a:xfrm>
            <a:custGeom>
              <a:avLst/>
              <a:gdLst>
                <a:gd name="connsiteX0" fmla="*/ 17747 w 17748"/>
                <a:gd name="connsiteY0" fmla="*/ 10552 h 10619"/>
                <a:gd name="connsiteX1" fmla="*/ 11186 w 17748"/>
                <a:gd name="connsiteY1" fmla="*/ 5282 h 10619"/>
                <a:gd name="connsiteX2" fmla="*/ 108 w 17748"/>
                <a:gd name="connsiteY2" fmla="*/ 12 h 10619"/>
                <a:gd name="connsiteX3" fmla="*/ 1 w 17748"/>
                <a:gd name="connsiteY3" fmla="*/ 119 h 10619"/>
                <a:gd name="connsiteX4" fmla="*/ 17747 w 17748"/>
                <a:gd name="connsiteY4" fmla="*/ 10552 h 10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8" h="10619">
                  <a:moveTo>
                    <a:pt x="17747" y="10552"/>
                  </a:moveTo>
                  <a:cubicBezTo>
                    <a:pt x="17855" y="9477"/>
                    <a:pt x="11832" y="5712"/>
                    <a:pt x="11186" y="5282"/>
                  </a:cubicBezTo>
                  <a:cubicBezTo>
                    <a:pt x="6884" y="2593"/>
                    <a:pt x="1399" y="-203"/>
                    <a:pt x="108" y="12"/>
                  </a:cubicBezTo>
                  <a:cubicBezTo>
                    <a:pt x="108" y="12"/>
                    <a:pt x="1" y="119"/>
                    <a:pt x="1" y="119"/>
                  </a:cubicBezTo>
                  <a:cubicBezTo>
                    <a:pt x="-107" y="1733"/>
                    <a:pt x="16457" y="11520"/>
                    <a:pt x="17747" y="105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1" name="任意多边形: 形状 864">
              <a:extLst>
                <a:ext uri="{FF2B5EF4-FFF2-40B4-BE49-F238E27FC236}">
                  <a16:creationId xmlns:a16="http://schemas.microsoft.com/office/drawing/2014/main" xmlns="" id="{70621380-E6AF-4ADC-A12D-6E7FFFA78F21}"/>
                </a:ext>
              </a:extLst>
            </p:cNvPr>
            <p:cNvSpPr/>
            <p:nvPr/>
          </p:nvSpPr>
          <p:spPr>
            <a:xfrm>
              <a:off x="1739946" y="612640"/>
              <a:ext cx="76238" cy="44166"/>
            </a:xfrm>
            <a:custGeom>
              <a:avLst/>
              <a:gdLst>
                <a:gd name="connsiteX0" fmla="*/ 17962 w 18042"/>
                <a:gd name="connsiteY0" fmla="*/ 10445 h 10452"/>
                <a:gd name="connsiteX1" fmla="*/ 17962 w 18042"/>
                <a:gd name="connsiteY1" fmla="*/ 10445 h 10452"/>
                <a:gd name="connsiteX2" fmla="*/ 10756 w 18042"/>
                <a:gd name="connsiteY2" fmla="*/ 5174 h 10452"/>
                <a:gd name="connsiteX3" fmla="*/ 10756 w 18042"/>
                <a:gd name="connsiteY3" fmla="*/ 5174 h 10452"/>
                <a:gd name="connsiteX4" fmla="*/ 0 w 18042"/>
                <a:gd name="connsiteY4" fmla="*/ 12 h 10452"/>
                <a:gd name="connsiteX5" fmla="*/ 0 w 18042"/>
                <a:gd name="connsiteY5" fmla="*/ 119 h 10452"/>
                <a:gd name="connsiteX6" fmla="*/ 17962 w 18042"/>
                <a:gd name="connsiteY6" fmla="*/ 10445 h 1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42" h="10452">
                  <a:moveTo>
                    <a:pt x="17962" y="10445"/>
                  </a:moveTo>
                  <a:cubicBezTo>
                    <a:pt x="18069" y="10445"/>
                    <a:pt x="18069" y="10445"/>
                    <a:pt x="17962" y="10445"/>
                  </a:cubicBezTo>
                  <a:cubicBezTo>
                    <a:pt x="17747" y="9477"/>
                    <a:pt x="13982" y="7003"/>
                    <a:pt x="10756" y="5174"/>
                  </a:cubicBezTo>
                  <a:lnTo>
                    <a:pt x="10756" y="5174"/>
                  </a:lnTo>
                  <a:cubicBezTo>
                    <a:pt x="6346" y="2593"/>
                    <a:pt x="968" y="-203"/>
                    <a:pt x="0" y="12"/>
                  </a:cubicBezTo>
                  <a:cubicBezTo>
                    <a:pt x="0" y="12"/>
                    <a:pt x="0" y="119"/>
                    <a:pt x="0" y="119"/>
                  </a:cubicBezTo>
                  <a:cubicBezTo>
                    <a:pt x="538" y="1625"/>
                    <a:pt x="16456" y="10767"/>
                    <a:pt x="17962" y="104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2" name="任意多边形: 形状 865">
              <a:extLst>
                <a:ext uri="{FF2B5EF4-FFF2-40B4-BE49-F238E27FC236}">
                  <a16:creationId xmlns:a16="http://schemas.microsoft.com/office/drawing/2014/main" xmlns="" id="{D4402E1D-B63A-452A-AE99-49ACE0695E02}"/>
                </a:ext>
              </a:extLst>
            </p:cNvPr>
            <p:cNvSpPr/>
            <p:nvPr/>
          </p:nvSpPr>
          <p:spPr>
            <a:xfrm>
              <a:off x="1759945" y="595873"/>
              <a:ext cx="77261" cy="43629"/>
            </a:xfrm>
            <a:custGeom>
              <a:avLst/>
              <a:gdLst>
                <a:gd name="connsiteX0" fmla="*/ 18284 w 18284"/>
                <a:gd name="connsiteY0" fmla="*/ 10218 h 10325"/>
                <a:gd name="connsiteX1" fmla="*/ 10433 w 18284"/>
                <a:gd name="connsiteY1" fmla="*/ 5055 h 10325"/>
                <a:gd name="connsiteX2" fmla="*/ 10433 w 18284"/>
                <a:gd name="connsiteY2" fmla="*/ 5055 h 10325"/>
                <a:gd name="connsiteX3" fmla="*/ 0 w 18284"/>
                <a:gd name="connsiteY3" fmla="*/ 0 h 10325"/>
                <a:gd name="connsiteX4" fmla="*/ 18177 w 18284"/>
                <a:gd name="connsiteY4" fmla="*/ 10325 h 10325"/>
                <a:gd name="connsiteX5" fmla="*/ 18284 w 18284"/>
                <a:gd name="connsiteY5" fmla="*/ 10218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10325">
                  <a:moveTo>
                    <a:pt x="18284" y="10218"/>
                  </a:moveTo>
                  <a:cubicBezTo>
                    <a:pt x="17639" y="9357"/>
                    <a:pt x="13014" y="6561"/>
                    <a:pt x="10433" y="5055"/>
                  </a:cubicBezTo>
                  <a:lnTo>
                    <a:pt x="10433" y="5055"/>
                  </a:lnTo>
                  <a:cubicBezTo>
                    <a:pt x="8174" y="3764"/>
                    <a:pt x="1291" y="0"/>
                    <a:pt x="0" y="0"/>
                  </a:cubicBezTo>
                  <a:cubicBezTo>
                    <a:pt x="107" y="968"/>
                    <a:pt x="16026" y="10003"/>
                    <a:pt x="18177" y="10325"/>
                  </a:cubicBezTo>
                  <a:cubicBezTo>
                    <a:pt x="18284" y="10325"/>
                    <a:pt x="18284" y="10325"/>
                    <a:pt x="18284"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3" name="任意多边形: 形状 866">
              <a:extLst>
                <a:ext uri="{FF2B5EF4-FFF2-40B4-BE49-F238E27FC236}">
                  <a16:creationId xmlns:a16="http://schemas.microsoft.com/office/drawing/2014/main" xmlns="" id="{950AEA6F-03AF-49FC-8970-E9AF3E62E359}"/>
                </a:ext>
              </a:extLst>
            </p:cNvPr>
            <p:cNvSpPr/>
            <p:nvPr/>
          </p:nvSpPr>
          <p:spPr>
            <a:xfrm>
              <a:off x="1763579" y="579967"/>
              <a:ext cx="77261" cy="42721"/>
            </a:xfrm>
            <a:custGeom>
              <a:avLst/>
              <a:gdLst>
                <a:gd name="connsiteX0" fmla="*/ 0 w 18284"/>
                <a:gd name="connsiteY0" fmla="*/ 0 h 10110"/>
                <a:gd name="connsiteX1" fmla="*/ 18285 w 18284"/>
                <a:gd name="connsiteY1" fmla="*/ 10110 h 10110"/>
                <a:gd name="connsiteX2" fmla="*/ 9895 w 18284"/>
                <a:gd name="connsiteY2" fmla="*/ 5055 h 10110"/>
                <a:gd name="connsiteX3" fmla="*/ 0 w 18284"/>
                <a:gd name="connsiteY3" fmla="*/ 0 h 10110"/>
              </a:gdLst>
              <a:ahLst/>
              <a:cxnLst>
                <a:cxn ang="0">
                  <a:pos x="connsiteX0" y="connsiteY0"/>
                </a:cxn>
                <a:cxn ang="0">
                  <a:pos x="connsiteX1" y="connsiteY1"/>
                </a:cxn>
                <a:cxn ang="0">
                  <a:pos x="connsiteX2" y="connsiteY2"/>
                </a:cxn>
                <a:cxn ang="0">
                  <a:pos x="connsiteX3" y="connsiteY3"/>
                </a:cxn>
              </a:cxnLst>
              <a:rect l="l" t="t" r="r" b="b"/>
              <a:pathLst>
                <a:path w="18284" h="10110">
                  <a:moveTo>
                    <a:pt x="0" y="0"/>
                  </a:moveTo>
                  <a:cubicBezTo>
                    <a:pt x="108" y="108"/>
                    <a:pt x="16886" y="10110"/>
                    <a:pt x="18285" y="10110"/>
                  </a:cubicBezTo>
                  <a:cubicBezTo>
                    <a:pt x="17854" y="9572"/>
                    <a:pt x="13660" y="7099"/>
                    <a:pt x="9895" y="5055"/>
                  </a:cubicBezTo>
                  <a:cubicBezTo>
                    <a:pt x="6991" y="3334"/>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4" name="任意多边形: 形状 867">
              <a:extLst>
                <a:ext uri="{FF2B5EF4-FFF2-40B4-BE49-F238E27FC236}">
                  <a16:creationId xmlns:a16="http://schemas.microsoft.com/office/drawing/2014/main" xmlns="" id="{8EFB86A6-6B14-4B6B-8E03-2C795059AC86}"/>
                </a:ext>
              </a:extLst>
            </p:cNvPr>
            <p:cNvSpPr/>
            <p:nvPr/>
          </p:nvSpPr>
          <p:spPr>
            <a:xfrm>
              <a:off x="1749948" y="564058"/>
              <a:ext cx="76352" cy="41812"/>
            </a:xfrm>
            <a:custGeom>
              <a:avLst/>
              <a:gdLst>
                <a:gd name="connsiteX0" fmla="*/ 9250 w 18069"/>
                <a:gd name="connsiteY0" fmla="*/ 4840 h 9895"/>
                <a:gd name="connsiteX1" fmla="*/ 0 w 18069"/>
                <a:gd name="connsiteY1" fmla="*/ 0 h 9895"/>
                <a:gd name="connsiteX2" fmla="*/ 18069 w 18069"/>
                <a:gd name="connsiteY2" fmla="*/ 9895 h 9895"/>
                <a:gd name="connsiteX3" fmla="*/ 9250 w 18069"/>
                <a:gd name="connsiteY3" fmla="*/ 4840 h 9895"/>
              </a:gdLst>
              <a:ahLst/>
              <a:cxnLst>
                <a:cxn ang="0">
                  <a:pos x="connsiteX0" y="connsiteY0"/>
                </a:cxn>
                <a:cxn ang="0">
                  <a:pos x="connsiteX1" y="connsiteY1"/>
                </a:cxn>
                <a:cxn ang="0">
                  <a:pos x="connsiteX2" y="connsiteY2"/>
                </a:cxn>
                <a:cxn ang="0">
                  <a:pos x="connsiteX3" y="connsiteY3"/>
                </a:cxn>
              </a:cxnLst>
              <a:rect l="l" t="t" r="r" b="b"/>
              <a:pathLst>
                <a:path w="18069" h="9895">
                  <a:moveTo>
                    <a:pt x="9250" y="4840"/>
                  </a:moveTo>
                  <a:cubicBezTo>
                    <a:pt x="6346" y="3227"/>
                    <a:pt x="753" y="215"/>
                    <a:pt x="0" y="0"/>
                  </a:cubicBezTo>
                  <a:cubicBezTo>
                    <a:pt x="107" y="108"/>
                    <a:pt x="17316" y="9572"/>
                    <a:pt x="18069" y="9895"/>
                  </a:cubicBezTo>
                  <a:cubicBezTo>
                    <a:pt x="17424" y="9357"/>
                    <a:pt x="13552" y="7206"/>
                    <a:pt x="9250" y="48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5" name="任意多边形: 形状 884">
              <a:extLst>
                <a:ext uri="{FF2B5EF4-FFF2-40B4-BE49-F238E27FC236}">
                  <a16:creationId xmlns:a16="http://schemas.microsoft.com/office/drawing/2014/main" xmlns="" id="{25964B46-6032-41EE-ADEA-0FCDF46AA8EB}"/>
                </a:ext>
              </a:extLst>
            </p:cNvPr>
            <p:cNvSpPr/>
            <p:nvPr/>
          </p:nvSpPr>
          <p:spPr>
            <a:xfrm>
              <a:off x="86738" y="895379"/>
              <a:ext cx="48945" cy="55850"/>
            </a:xfrm>
            <a:custGeom>
              <a:avLst/>
              <a:gdLst>
                <a:gd name="connsiteX0" fmla="*/ 11565 w 11583"/>
                <a:gd name="connsiteY0" fmla="*/ 7099 h 13217"/>
                <a:gd name="connsiteX1" fmla="*/ 11565 w 11583"/>
                <a:gd name="connsiteY1" fmla="*/ 7099 h 13217"/>
                <a:gd name="connsiteX2" fmla="*/ 5864 w 11583"/>
                <a:gd name="connsiteY2" fmla="*/ 0 h 13217"/>
                <a:gd name="connsiteX3" fmla="*/ 1562 w 11583"/>
                <a:gd name="connsiteY3" fmla="*/ 11293 h 13217"/>
                <a:gd name="connsiteX4" fmla="*/ 11565 w 11583"/>
                <a:gd name="connsiteY4" fmla="*/ 7099 h 13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3" h="13217">
                  <a:moveTo>
                    <a:pt x="11565" y="7099"/>
                  </a:moveTo>
                  <a:lnTo>
                    <a:pt x="11565" y="7099"/>
                  </a:lnTo>
                  <a:cubicBezTo>
                    <a:pt x="11780" y="4195"/>
                    <a:pt x="10166" y="108"/>
                    <a:pt x="5864" y="0"/>
                  </a:cubicBezTo>
                  <a:cubicBezTo>
                    <a:pt x="271" y="430"/>
                    <a:pt x="-1665" y="7636"/>
                    <a:pt x="1562" y="11293"/>
                  </a:cubicBezTo>
                  <a:cubicBezTo>
                    <a:pt x="5004" y="15273"/>
                    <a:pt x="11027" y="12692"/>
                    <a:pt x="11565" y="709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6" name="任意多边形: 形状 885">
              <a:extLst>
                <a:ext uri="{FF2B5EF4-FFF2-40B4-BE49-F238E27FC236}">
                  <a16:creationId xmlns:a16="http://schemas.microsoft.com/office/drawing/2014/main" xmlns="" id="{D1C81AD7-05ED-4033-9A7F-7DA1E2A1AC86}"/>
                </a:ext>
              </a:extLst>
            </p:cNvPr>
            <p:cNvSpPr/>
            <p:nvPr/>
          </p:nvSpPr>
          <p:spPr>
            <a:xfrm>
              <a:off x="274232" y="891289"/>
              <a:ext cx="49135" cy="55727"/>
            </a:xfrm>
            <a:custGeom>
              <a:avLst/>
              <a:gdLst>
                <a:gd name="connsiteX0" fmla="*/ 11614 w 11628"/>
                <a:gd name="connsiteY0" fmla="*/ 6991 h 13188"/>
                <a:gd name="connsiteX1" fmla="*/ 4946 w 11628"/>
                <a:gd name="connsiteY1" fmla="*/ 0 h 13188"/>
                <a:gd name="connsiteX2" fmla="*/ 4408 w 11628"/>
                <a:gd name="connsiteY2" fmla="*/ 0 h 13188"/>
                <a:gd name="connsiteX3" fmla="*/ 2687 w 11628"/>
                <a:gd name="connsiteY3" fmla="*/ 11724 h 13188"/>
                <a:gd name="connsiteX4" fmla="*/ 11614 w 11628"/>
                <a:gd name="connsiteY4" fmla="*/ 6991 h 1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8" h="13188">
                  <a:moveTo>
                    <a:pt x="11614" y="6991"/>
                  </a:moveTo>
                  <a:cubicBezTo>
                    <a:pt x="11506" y="4195"/>
                    <a:pt x="9248" y="108"/>
                    <a:pt x="4946" y="0"/>
                  </a:cubicBezTo>
                  <a:cubicBezTo>
                    <a:pt x="4730" y="0"/>
                    <a:pt x="4515" y="0"/>
                    <a:pt x="4408" y="0"/>
                  </a:cubicBezTo>
                  <a:cubicBezTo>
                    <a:pt x="-540" y="753"/>
                    <a:pt x="-1615" y="8174"/>
                    <a:pt x="2687" y="11724"/>
                  </a:cubicBezTo>
                  <a:cubicBezTo>
                    <a:pt x="6666" y="15058"/>
                    <a:pt x="11937" y="12369"/>
                    <a:pt x="11614" y="6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7" name="任意多边形: 形状 886">
              <a:extLst>
                <a:ext uri="{FF2B5EF4-FFF2-40B4-BE49-F238E27FC236}">
                  <a16:creationId xmlns:a16="http://schemas.microsoft.com/office/drawing/2014/main" xmlns="" id="{BB4834C2-44C1-4CCA-99C0-F04AE17BAEFC}"/>
                </a:ext>
              </a:extLst>
            </p:cNvPr>
            <p:cNvSpPr/>
            <p:nvPr/>
          </p:nvSpPr>
          <p:spPr>
            <a:xfrm>
              <a:off x="460674" y="884473"/>
              <a:ext cx="50864" cy="56082"/>
            </a:xfrm>
            <a:custGeom>
              <a:avLst/>
              <a:gdLst>
                <a:gd name="connsiteX0" fmla="*/ 3523 w 12037"/>
                <a:gd name="connsiteY0" fmla="*/ 11831 h 13272"/>
                <a:gd name="connsiteX1" fmla="*/ 11912 w 12037"/>
                <a:gd name="connsiteY1" fmla="*/ 6991 h 13272"/>
                <a:gd name="connsiteX2" fmla="*/ 4276 w 12037"/>
                <a:gd name="connsiteY2" fmla="*/ 0 h 13272"/>
                <a:gd name="connsiteX3" fmla="*/ 3738 w 12037"/>
                <a:gd name="connsiteY3" fmla="*/ 108 h 13272"/>
                <a:gd name="connsiteX4" fmla="*/ 3523 w 12037"/>
                <a:gd name="connsiteY4" fmla="*/ 11831 h 13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7" h="13272">
                  <a:moveTo>
                    <a:pt x="3523" y="11831"/>
                  </a:moveTo>
                  <a:cubicBezTo>
                    <a:pt x="8040" y="15165"/>
                    <a:pt x="12880" y="12369"/>
                    <a:pt x="11912" y="6991"/>
                  </a:cubicBezTo>
                  <a:cubicBezTo>
                    <a:pt x="11374" y="4195"/>
                    <a:pt x="8686" y="108"/>
                    <a:pt x="4276" y="0"/>
                  </a:cubicBezTo>
                  <a:cubicBezTo>
                    <a:pt x="4061" y="0"/>
                    <a:pt x="3846" y="0"/>
                    <a:pt x="3738" y="108"/>
                  </a:cubicBezTo>
                  <a:cubicBezTo>
                    <a:pt x="-1210" y="968"/>
                    <a:pt x="-1210" y="8389"/>
                    <a:pt x="3523"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8" name="任意多边形: 形状 887">
              <a:extLst>
                <a:ext uri="{FF2B5EF4-FFF2-40B4-BE49-F238E27FC236}">
                  <a16:creationId xmlns:a16="http://schemas.microsoft.com/office/drawing/2014/main" xmlns="" id="{F7264344-407E-46CF-8585-4326CEAF9266}"/>
                </a:ext>
              </a:extLst>
            </p:cNvPr>
            <p:cNvSpPr/>
            <p:nvPr/>
          </p:nvSpPr>
          <p:spPr>
            <a:xfrm>
              <a:off x="644911" y="876748"/>
              <a:ext cx="53103" cy="55681"/>
            </a:xfrm>
            <a:custGeom>
              <a:avLst/>
              <a:gdLst>
                <a:gd name="connsiteX0" fmla="*/ 12195 w 12567"/>
                <a:gd name="connsiteY0" fmla="*/ 6884 h 13177"/>
                <a:gd name="connsiteX1" fmla="*/ 3698 w 12567"/>
                <a:gd name="connsiteY1" fmla="*/ 0 h 13177"/>
                <a:gd name="connsiteX2" fmla="*/ 2623 w 12567"/>
                <a:gd name="connsiteY2" fmla="*/ 215 h 13177"/>
                <a:gd name="connsiteX3" fmla="*/ 5204 w 12567"/>
                <a:gd name="connsiteY3" fmla="*/ 12154 h 13177"/>
                <a:gd name="connsiteX4" fmla="*/ 12195 w 12567"/>
                <a:gd name="connsiteY4" fmla="*/ 6884 h 13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7" h="13177">
                  <a:moveTo>
                    <a:pt x="12195" y="6884"/>
                  </a:moveTo>
                  <a:cubicBezTo>
                    <a:pt x="11227" y="4087"/>
                    <a:pt x="8001" y="108"/>
                    <a:pt x="3698" y="0"/>
                  </a:cubicBezTo>
                  <a:cubicBezTo>
                    <a:pt x="3376" y="0"/>
                    <a:pt x="2945" y="108"/>
                    <a:pt x="2623" y="215"/>
                  </a:cubicBezTo>
                  <a:cubicBezTo>
                    <a:pt x="-1895" y="1613"/>
                    <a:pt x="-281" y="9035"/>
                    <a:pt x="5204" y="12154"/>
                  </a:cubicBezTo>
                  <a:cubicBezTo>
                    <a:pt x="9937" y="14843"/>
                    <a:pt x="13809" y="11939"/>
                    <a:pt x="12195" y="6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9" name="任意多边形: 形状 888">
              <a:extLst>
                <a:ext uri="{FF2B5EF4-FFF2-40B4-BE49-F238E27FC236}">
                  <a16:creationId xmlns:a16="http://schemas.microsoft.com/office/drawing/2014/main" xmlns="" id="{04F316E3-EEF2-40DE-9761-1D2A15F6A70D}"/>
                </a:ext>
              </a:extLst>
            </p:cNvPr>
            <p:cNvSpPr/>
            <p:nvPr/>
          </p:nvSpPr>
          <p:spPr>
            <a:xfrm>
              <a:off x="826016" y="867203"/>
              <a:ext cx="55681" cy="54831"/>
            </a:xfrm>
            <a:custGeom>
              <a:avLst/>
              <a:gdLst>
                <a:gd name="connsiteX0" fmla="*/ 1603 w 13177"/>
                <a:gd name="connsiteY0" fmla="*/ 430 h 12976"/>
                <a:gd name="connsiteX1" fmla="*/ 7519 w 13177"/>
                <a:gd name="connsiteY1" fmla="*/ 12584 h 12976"/>
                <a:gd name="connsiteX2" fmla="*/ 12466 w 13177"/>
                <a:gd name="connsiteY2" fmla="*/ 6776 h 12976"/>
                <a:gd name="connsiteX3" fmla="*/ 12466 w 13177"/>
                <a:gd name="connsiteY3" fmla="*/ 6776 h 12976"/>
                <a:gd name="connsiteX4" fmla="*/ 3109 w 13177"/>
                <a:gd name="connsiteY4" fmla="*/ 0 h 12976"/>
                <a:gd name="connsiteX5" fmla="*/ 1603 w 13177"/>
                <a:gd name="connsiteY5" fmla="*/ 430 h 1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77" h="12976">
                  <a:moveTo>
                    <a:pt x="1603" y="430"/>
                  </a:moveTo>
                  <a:cubicBezTo>
                    <a:pt x="-2377" y="2474"/>
                    <a:pt x="1603" y="10648"/>
                    <a:pt x="7519" y="12584"/>
                  </a:cubicBezTo>
                  <a:cubicBezTo>
                    <a:pt x="11928" y="14090"/>
                    <a:pt x="14510" y="11078"/>
                    <a:pt x="12466" y="6776"/>
                  </a:cubicBezTo>
                  <a:lnTo>
                    <a:pt x="12466" y="6776"/>
                  </a:lnTo>
                  <a:cubicBezTo>
                    <a:pt x="11176" y="3980"/>
                    <a:pt x="7411" y="0"/>
                    <a:pt x="3109" y="0"/>
                  </a:cubicBezTo>
                  <a:cubicBezTo>
                    <a:pt x="2679" y="108"/>
                    <a:pt x="2141" y="108"/>
                    <a:pt x="1603"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0" name="任意多边形: 形状 889">
              <a:extLst>
                <a:ext uri="{FF2B5EF4-FFF2-40B4-BE49-F238E27FC236}">
                  <a16:creationId xmlns:a16="http://schemas.microsoft.com/office/drawing/2014/main" xmlns="" id="{49407E32-D094-48F7-AEBF-D2AFF24522B2}"/>
                </a:ext>
              </a:extLst>
            </p:cNvPr>
            <p:cNvSpPr/>
            <p:nvPr/>
          </p:nvSpPr>
          <p:spPr>
            <a:xfrm>
              <a:off x="1002270" y="855832"/>
              <a:ext cx="58609" cy="54278"/>
            </a:xfrm>
            <a:custGeom>
              <a:avLst/>
              <a:gdLst>
                <a:gd name="connsiteX0" fmla="*/ 12702 w 13870"/>
                <a:gd name="connsiteY0" fmla="*/ 6563 h 12845"/>
                <a:gd name="connsiteX1" fmla="*/ 2591 w 13870"/>
                <a:gd name="connsiteY1" fmla="*/ 2 h 12845"/>
                <a:gd name="connsiteX2" fmla="*/ 1193 w 13870"/>
                <a:gd name="connsiteY2" fmla="*/ 432 h 12845"/>
                <a:gd name="connsiteX3" fmla="*/ 9367 w 13870"/>
                <a:gd name="connsiteY3" fmla="*/ 12694 h 12845"/>
                <a:gd name="connsiteX4" fmla="*/ 12702 w 13870"/>
                <a:gd name="connsiteY4" fmla="*/ 6563 h 12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70" h="12845">
                  <a:moveTo>
                    <a:pt x="12702" y="6563"/>
                  </a:moveTo>
                  <a:cubicBezTo>
                    <a:pt x="11088" y="3767"/>
                    <a:pt x="6786" y="-105"/>
                    <a:pt x="2591" y="2"/>
                  </a:cubicBezTo>
                  <a:cubicBezTo>
                    <a:pt x="2161" y="110"/>
                    <a:pt x="1623" y="110"/>
                    <a:pt x="1193" y="432"/>
                  </a:cubicBezTo>
                  <a:cubicBezTo>
                    <a:pt x="-2571" y="2691"/>
                    <a:pt x="3237" y="11296"/>
                    <a:pt x="9367" y="12694"/>
                  </a:cubicBezTo>
                  <a:cubicBezTo>
                    <a:pt x="13562" y="13554"/>
                    <a:pt x="15175" y="10650"/>
                    <a:pt x="12702" y="65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6" name="任意多边形: 形状 890">
              <a:extLst>
                <a:ext uri="{FF2B5EF4-FFF2-40B4-BE49-F238E27FC236}">
                  <a16:creationId xmlns:a16="http://schemas.microsoft.com/office/drawing/2014/main" xmlns="" id="{5F9FBA4F-3B7C-44A1-8545-F1C152F7DF9C}"/>
                </a:ext>
              </a:extLst>
            </p:cNvPr>
            <p:cNvSpPr/>
            <p:nvPr/>
          </p:nvSpPr>
          <p:spPr>
            <a:xfrm>
              <a:off x="1170229" y="842196"/>
              <a:ext cx="60608" cy="53910"/>
            </a:xfrm>
            <a:custGeom>
              <a:avLst/>
              <a:gdLst>
                <a:gd name="connsiteX0" fmla="*/ 1994 w 14343"/>
                <a:gd name="connsiteY0" fmla="*/ 2 h 12758"/>
                <a:gd name="connsiteX1" fmla="*/ 811 w 14343"/>
                <a:gd name="connsiteY1" fmla="*/ 432 h 12758"/>
                <a:gd name="connsiteX2" fmla="*/ 11137 w 14343"/>
                <a:gd name="connsiteY2" fmla="*/ 12694 h 12758"/>
                <a:gd name="connsiteX3" fmla="*/ 12642 w 14343"/>
                <a:gd name="connsiteY3" fmla="*/ 6563 h 12758"/>
                <a:gd name="connsiteX4" fmla="*/ 1994 w 14343"/>
                <a:gd name="connsiteY4" fmla="*/ 2 h 12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3" h="12758">
                  <a:moveTo>
                    <a:pt x="1994" y="2"/>
                  </a:moveTo>
                  <a:cubicBezTo>
                    <a:pt x="1564" y="110"/>
                    <a:pt x="1134" y="110"/>
                    <a:pt x="811" y="432"/>
                  </a:cubicBezTo>
                  <a:cubicBezTo>
                    <a:pt x="-2523" y="2799"/>
                    <a:pt x="5113" y="11833"/>
                    <a:pt x="11137" y="12694"/>
                  </a:cubicBezTo>
                  <a:cubicBezTo>
                    <a:pt x="14686" y="13232"/>
                    <a:pt x="15439" y="10328"/>
                    <a:pt x="12642" y="6563"/>
                  </a:cubicBezTo>
                  <a:cubicBezTo>
                    <a:pt x="10599" y="3767"/>
                    <a:pt x="5974" y="-105"/>
                    <a:pt x="1994"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7" name="任意多边形: 形状 891">
              <a:extLst>
                <a:ext uri="{FF2B5EF4-FFF2-40B4-BE49-F238E27FC236}">
                  <a16:creationId xmlns:a16="http://schemas.microsoft.com/office/drawing/2014/main" xmlns="" id="{DCA59AA9-D5F2-4762-8521-29BDA31377B3}"/>
                </a:ext>
              </a:extLst>
            </p:cNvPr>
            <p:cNvSpPr/>
            <p:nvPr/>
          </p:nvSpPr>
          <p:spPr>
            <a:xfrm>
              <a:off x="1323027" y="827626"/>
              <a:ext cx="62315" cy="53221"/>
            </a:xfrm>
            <a:custGeom>
              <a:avLst/>
              <a:gdLst>
                <a:gd name="connsiteX0" fmla="*/ 12405 w 14747"/>
                <a:gd name="connsiteY0" fmla="*/ 6354 h 12595"/>
                <a:gd name="connsiteX1" fmla="*/ 1542 w 14747"/>
                <a:gd name="connsiteY1" fmla="*/ 9 h 12595"/>
                <a:gd name="connsiteX2" fmla="*/ 467 w 14747"/>
                <a:gd name="connsiteY2" fmla="*/ 439 h 12595"/>
                <a:gd name="connsiteX3" fmla="*/ 12728 w 14747"/>
                <a:gd name="connsiteY3" fmla="*/ 12593 h 12595"/>
                <a:gd name="connsiteX4" fmla="*/ 12405 w 14747"/>
                <a:gd name="connsiteY4" fmla="*/ 6354 h 12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7" h="12595">
                  <a:moveTo>
                    <a:pt x="12405" y="6354"/>
                  </a:moveTo>
                  <a:cubicBezTo>
                    <a:pt x="10039" y="3665"/>
                    <a:pt x="5092" y="-207"/>
                    <a:pt x="1542" y="9"/>
                  </a:cubicBezTo>
                  <a:cubicBezTo>
                    <a:pt x="1220" y="116"/>
                    <a:pt x="790" y="116"/>
                    <a:pt x="467" y="439"/>
                  </a:cubicBezTo>
                  <a:cubicBezTo>
                    <a:pt x="-2222" y="2913"/>
                    <a:pt x="7350" y="12485"/>
                    <a:pt x="12728" y="12593"/>
                  </a:cubicBezTo>
                  <a:cubicBezTo>
                    <a:pt x="15525" y="12700"/>
                    <a:pt x="15417" y="9904"/>
                    <a:pt x="12405" y="63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8" name="任意多边形: 形状 892">
              <a:extLst>
                <a:ext uri="{FF2B5EF4-FFF2-40B4-BE49-F238E27FC236}">
                  <a16:creationId xmlns:a16="http://schemas.microsoft.com/office/drawing/2014/main" xmlns="" id="{DC9607DA-1E7B-420E-BB80-91BF38344FD3}"/>
                </a:ext>
              </a:extLst>
            </p:cNvPr>
            <p:cNvSpPr/>
            <p:nvPr/>
          </p:nvSpPr>
          <p:spPr>
            <a:xfrm>
              <a:off x="1459446" y="812173"/>
              <a:ext cx="64829" cy="52313"/>
            </a:xfrm>
            <a:custGeom>
              <a:avLst/>
              <a:gdLst>
                <a:gd name="connsiteX0" fmla="*/ 235 w 15342"/>
                <a:gd name="connsiteY0" fmla="*/ 331 h 12380"/>
                <a:gd name="connsiteX1" fmla="*/ 13679 w 15342"/>
                <a:gd name="connsiteY1" fmla="*/ 12378 h 12380"/>
                <a:gd name="connsiteX2" fmla="*/ 12281 w 15342"/>
                <a:gd name="connsiteY2" fmla="*/ 6247 h 12380"/>
                <a:gd name="connsiteX3" fmla="*/ 1095 w 15342"/>
                <a:gd name="connsiteY3" fmla="*/ 9 h 12380"/>
                <a:gd name="connsiteX4" fmla="*/ 235 w 15342"/>
                <a:gd name="connsiteY4" fmla="*/ 331 h 12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42" h="12380">
                  <a:moveTo>
                    <a:pt x="235" y="331"/>
                  </a:moveTo>
                  <a:cubicBezTo>
                    <a:pt x="-1701" y="2805"/>
                    <a:pt x="8839" y="12270"/>
                    <a:pt x="13679" y="12378"/>
                  </a:cubicBezTo>
                  <a:cubicBezTo>
                    <a:pt x="16368" y="12485"/>
                    <a:pt x="15723" y="9689"/>
                    <a:pt x="12281" y="6247"/>
                  </a:cubicBezTo>
                  <a:cubicBezTo>
                    <a:pt x="9592" y="3558"/>
                    <a:pt x="4429" y="-206"/>
                    <a:pt x="1095" y="9"/>
                  </a:cubicBezTo>
                  <a:cubicBezTo>
                    <a:pt x="772" y="9"/>
                    <a:pt x="450" y="116"/>
                    <a:pt x="235" y="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9" name="任意多边形: 形状 893">
              <a:extLst>
                <a:ext uri="{FF2B5EF4-FFF2-40B4-BE49-F238E27FC236}">
                  <a16:creationId xmlns:a16="http://schemas.microsoft.com/office/drawing/2014/main" xmlns="" id="{E6153ADF-D5B3-4679-B430-D5387C9F8257}"/>
                </a:ext>
              </a:extLst>
            </p:cNvPr>
            <p:cNvSpPr/>
            <p:nvPr/>
          </p:nvSpPr>
          <p:spPr>
            <a:xfrm>
              <a:off x="1579233" y="795811"/>
              <a:ext cx="66925" cy="51848"/>
            </a:xfrm>
            <a:custGeom>
              <a:avLst/>
              <a:gdLst>
                <a:gd name="connsiteX0" fmla="*/ 14586 w 15838"/>
                <a:gd name="connsiteY0" fmla="*/ 12270 h 12270"/>
                <a:gd name="connsiteX1" fmla="*/ 12113 w 15838"/>
                <a:gd name="connsiteY1" fmla="*/ 6140 h 12270"/>
                <a:gd name="connsiteX2" fmla="*/ 819 w 15838"/>
                <a:gd name="connsiteY2" fmla="*/ 9 h 12270"/>
                <a:gd name="connsiteX3" fmla="*/ 281 w 15838"/>
                <a:gd name="connsiteY3" fmla="*/ 224 h 12270"/>
                <a:gd name="connsiteX4" fmla="*/ 14586 w 15838"/>
                <a:gd name="connsiteY4" fmla="*/ 12270 h 12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38" h="12270">
                  <a:moveTo>
                    <a:pt x="14586" y="12270"/>
                  </a:moveTo>
                  <a:cubicBezTo>
                    <a:pt x="16953" y="12270"/>
                    <a:pt x="15877" y="9582"/>
                    <a:pt x="12113" y="6140"/>
                  </a:cubicBezTo>
                  <a:cubicBezTo>
                    <a:pt x="9209" y="3451"/>
                    <a:pt x="3831" y="-206"/>
                    <a:pt x="819" y="9"/>
                  </a:cubicBezTo>
                  <a:cubicBezTo>
                    <a:pt x="604" y="9"/>
                    <a:pt x="389" y="117"/>
                    <a:pt x="281" y="224"/>
                  </a:cubicBezTo>
                  <a:cubicBezTo>
                    <a:pt x="-1977" y="2160"/>
                    <a:pt x="9961" y="12163"/>
                    <a:pt x="14586" y="12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0" name="任意多边形: 形状 894">
              <a:extLst>
                <a:ext uri="{FF2B5EF4-FFF2-40B4-BE49-F238E27FC236}">
                  <a16:creationId xmlns:a16="http://schemas.microsoft.com/office/drawing/2014/main" xmlns="" id="{6C837659-E701-4F7D-A2CA-C22AFADABF4D}"/>
                </a:ext>
              </a:extLst>
            </p:cNvPr>
            <p:cNvSpPr/>
            <p:nvPr/>
          </p:nvSpPr>
          <p:spPr>
            <a:xfrm>
              <a:off x="1682579" y="778537"/>
              <a:ext cx="68759" cy="51104"/>
            </a:xfrm>
            <a:custGeom>
              <a:avLst/>
              <a:gdLst>
                <a:gd name="connsiteX0" fmla="*/ 11855 w 16272"/>
                <a:gd name="connsiteY0" fmla="*/ 6032 h 12094"/>
                <a:gd name="connsiteX1" fmla="*/ 11855 w 16272"/>
                <a:gd name="connsiteY1" fmla="*/ 6032 h 12094"/>
                <a:gd name="connsiteX2" fmla="*/ 562 w 16272"/>
                <a:gd name="connsiteY2" fmla="*/ 9 h 12094"/>
                <a:gd name="connsiteX3" fmla="*/ 132 w 16272"/>
                <a:gd name="connsiteY3" fmla="*/ 224 h 12094"/>
                <a:gd name="connsiteX4" fmla="*/ 15727 w 16272"/>
                <a:gd name="connsiteY4" fmla="*/ 12055 h 12094"/>
                <a:gd name="connsiteX5" fmla="*/ 11855 w 16272"/>
                <a:gd name="connsiteY5" fmla="*/ 6032 h 1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72" h="12094">
                  <a:moveTo>
                    <a:pt x="11855" y="6032"/>
                  </a:moveTo>
                  <a:lnTo>
                    <a:pt x="11855" y="6032"/>
                  </a:lnTo>
                  <a:cubicBezTo>
                    <a:pt x="8736" y="3451"/>
                    <a:pt x="3143" y="-206"/>
                    <a:pt x="562" y="9"/>
                  </a:cubicBezTo>
                  <a:cubicBezTo>
                    <a:pt x="454" y="9"/>
                    <a:pt x="239" y="117"/>
                    <a:pt x="132" y="224"/>
                  </a:cubicBezTo>
                  <a:cubicBezTo>
                    <a:pt x="-1482" y="2375"/>
                    <a:pt x="12178" y="12808"/>
                    <a:pt x="15727" y="12055"/>
                  </a:cubicBezTo>
                  <a:cubicBezTo>
                    <a:pt x="17233" y="11840"/>
                    <a:pt x="15512" y="9151"/>
                    <a:pt x="11855" y="60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1" name="任意多边形: 形状 895">
              <a:extLst>
                <a:ext uri="{FF2B5EF4-FFF2-40B4-BE49-F238E27FC236}">
                  <a16:creationId xmlns:a16="http://schemas.microsoft.com/office/drawing/2014/main" xmlns="" id="{A0EF5957-CD0A-4937-9B34-A97945B33E92}"/>
                </a:ext>
              </a:extLst>
            </p:cNvPr>
            <p:cNvSpPr/>
            <p:nvPr/>
          </p:nvSpPr>
          <p:spPr>
            <a:xfrm>
              <a:off x="1768878" y="760815"/>
              <a:ext cx="70369" cy="50606"/>
            </a:xfrm>
            <a:custGeom>
              <a:avLst/>
              <a:gdLst>
                <a:gd name="connsiteX0" fmla="*/ 37 w 16653"/>
                <a:gd name="connsiteY0" fmla="*/ 224 h 11976"/>
                <a:gd name="connsiteX1" fmla="*/ 16278 w 16653"/>
                <a:gd name="connsiteY1" fmla="*/ 11948 h 11976"/>
                <a:gd name="connsiteX2" fmla="*/ 11545 w 16653"/>
                <a:gd name="connsiteY2" fmla="*/ 5925 h 11976"/>
                <a:gd name="connsiteX3" fmla="*/ 360 w 16653"/>
                <a:gd name="connsiteY3" fmla="*/ 9 h 11976"/>
                <a:gd name="connsiteX4" fmla="*/ 37 w 16653"/>
                <a:gd name="connsiteY4" fmla="*/ 224 h 11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53" h="11976">
                  <a:moveTo>
                    <a:pt x="37" y="224"/>
                  </a:moveTo>
                  <a:cubicBezTo>
                    <a:pt x="-823" y="2268"/>
                    <a:pt x="13589" y="12593"/>
                    <a:pt x="16278" y="11948"/>
                  </a:cubicBezTo>
                  <a:cubicBezTo>
                    <a:pt x="17569" y="11625"/>
                    <a:pt x="15417" y="9044"/>
                    <a:pt x="11545" y="5925"/>
                  </a:cubicBezTo>
                  <a:cubicBezTo>
                    <a:pt x="8211" y="3344"/>
                    <a:pt x="2511" y="-206"/>
                    <a:pt x="360" y="9"/>
                  </a:cubicBezTo>
                  <a:cubicBezTo>
                    <a:pt x="252" y="117"/>
                    <a:pt x="37" y="117"/>
                    <a:pt x="37" y="2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2" name="任意多边形: 形状 896">
              <a:extLst>
                <a:ext uri="{FF2B5EF4-FFF2-40B4-BE49-F238E27FC236}">
                  <a16:creationId xmlns:a16="http://schemas.microsoft.com/office/drawing/2014/main" xmlns="" id="{3B18E85D-DB72-4B19-807A-A09D6AE653BA}"/>
                </a:ext>
              </a:extLst>
            </p:cNvPr>
            <p:cNvSpPr/>
            <p:nvPr/>
          </p:nvSpPr>
          <p:spPr>
            <a:xfrm>
              <a:off x="1837397" y="743241"/>
              <a:ext cx="72051" cy="49993"/>
            </a:xfrm>
            <a:custGeom>
              <a:avLst/>
              <a:gdLst>
                <a:gd name="connsiteX0" fmla="*/ 63 w 17051"/>
                <a:gd name="connsiteY0" fmla="*/ 81 h 11831"/>
                <a:gd name="connsiteX1" fmla="*/ 16842 w 17051"/>
                <a:gd name="connsiteY1" fmla="*/ 11804 h 11831"/>
                <a:gd name="connsiteX2" fmla="*/ 11249 w 17051"/>
                <a:gd name="connsiteY2" fmla="*/ 5889 h 11831"/>
                <a:gd name="connsiteX3" fmla="*/ 278 w 17051"/>
                <a:gd name="connsiteY3" fmla="*/ 81 h 11831"/>
                <a:gd name="connsiteX4" fmla="*/ 63 w 17051"/>
                <a:gd name="connsiteY4" fmla="*/ 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51" h="11831">
                  <a:moveTo>
                    <a:pt x="63" y="81"/>
                  </a:moveTo>
                  <a:cubicBezTo>
                    <a:pt x="-1120" y="1479"/>
                    <a:pt x="14691" y="12450"/>
                    <a:pt x="16842" y="11804"/>
                  </a:cubicBezTo>
                  <a:cubicBezTo>
                    <a:pt x="17810" y="11482"/>
                    <a:pt x="15336" y="8900"/>
                    <a:pt x="11249" y="5889"/>
                  </a:cubicBezTo>
                  <a:cubicBezTo>
                    <a:pt x="7162" y="2985"/>
                    <a:pt x="1784" y="-134"/>
                    <a:pt x="278" y="81"/>
                  </a:cubicBezTo>
                  <a:cubicBezTo>
                    <a:pt x="171" y="-27"/>
                    <a:pt x="171" y="-27"/>
                    <a:pt x="63"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3" name="任意多边形: 形状 897">
              <a:extLst>
                <a:ext uri="{FF2B5EF4-FFF2-40B4-BE49-F238E27FC236}">
                  <a16:creationId xmlns:a16="http://schemas.microsoft.com/office/drawing/2014/main" xmlns="" id="{D76BD845-63CA-4240-85E5-7A0F395F588E}"/>
                </a:ext>
              </a:extLst>
            </p:cNvPr>
            <p:cNvSpPr/>
            <p:nvPr/>
          </p:nvSpPr>
          <p:spPr>
            <a:xfrm>
              <a:off x="1888564" y="724901"/>
              <a:ext cx="73107" cy="48835"/>
            </a:xfrm>
            <a:custGeom>
              <a:avLst/>
              <a:gdLst>
                <a:gd name="connsiteX0" fmla="*/ 17209 w 17301"/>
                <a:gd name="connsiteY0" fmla="*/ 11519 h 11557"/>
                <a:gd name="connsiteX1" fmla="*/ 10863 w 17301"/>
                <a:gd name="connsiteY1" fmla="*/ 5711 h 11557"/>
                <a:gd name="connsiteX2" fmla="*/ 108 w 17301"/>
                <a:gd name="connsiteY2" fmla="*/ 11 h 11557"/>
                <a:gd name="connsiteX3" fmla="*/ 0 w 17301"/>
                <a:gd name="connsiteY3" fmla="*/ 118 h 11557"/>
                <a:gd name="connsiteX4" fmla="*/ 17209 w 17301"/>
                <a:gd name="connsiteY4" fmla="*/ 11519 h 11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1" h="11557">
                  <a:moveTo>
                    <a:pt x="17209" y="11519"/>
                  </a:moveTo>
                  <a:cubicBezTo>
                    <a:pt x="17854" y="11197"/>
                    <a:pt x="15058" y="8615"/>
                    <a:pt x="10863" y="5711"/>
                  </a:cubicBezTo>
                  <a:cubicBezTo>
                    <a:pt x="6668" y="2807"/>
                    <a:pt x="1398" y="-204"/>
                    <a:pt x="108" y="11"/>
                  </a:cubicBezTo>
                  <a:cubicBezTo>
                    <a:pt x="108" y="11"/>
                    <a:pt x="0" y="118"/>
                    <a:pt x="0" y="118"/>
                  </a:cubicBezTo>
                  <a:cubicBezTo>
                    <a:pt x="0" y="1732"/>
                    <a:pt x="15811" y="12272"/>
                    <a:pt x="17209" y="115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4" name="任意多边形: 形状 898">
              <a:extLst>
                <a:ext uri="{FF2B5EF4-FFF2-40B4-BE49-F238E27FC236}">
                  <a16:creationId xmlns:a16="http://schemas.microsoft.com/office/drawing/2014/main" xmlns="" id="{FEBDDAE3-94FF-4578-954A-E8F866EA414E}"/>
                </a:ext>
              </a:extLst>
            </p:cNvPr>
            <p:cNvSpPr/>
            <p:nvPr/>
          </p:nvSpPr>
          <p:spPr>
            <a:xfrm>
              <a:off x="1921706" y="706719"/>
              <a:ext cx="73694" cy="48252"/>
            </a:xfrm>
            <a:custGeom>
              <a:avLst/>
              <a:gdLst>
                <a:gd name="connsiteX0" fmla="*/ 17432 w 17440"/>
                <a:gd name="connsiteY0" fmla="*/ 11412 h 11419"/>
                <a:gd name="connsiteX1" fmla="*/ 10334 w 17440"/>
                <a:gd name="connsiteY1" fmla="*/ 5604 h 11419"/>
                <a:gd name="connsiteX2" fmla="*/ 8 w 17440"/>
                <a:gd name="connsiteY2" fmla="*/ 11 h 11419"/>
                <a:gd name="connsiteX3" fmla="*/ 17432 w 17440"/>
                <a:gd name="connsiteY3" fmla="*/ 11412 h 11419"/>
              </a:gdLst>
              <a:ahLst/>
              <a:cxnLst>
                <a:cxn ang="0">
                  <a:pos x="connsiteX0" y="connsiteY0"/>
                </a:cxn>
                <a:cxn ang="0">
                  <a:pos x="connsiteX1" y="connsiteY1"/>
                </a:cxn>
                <a:cxn ang="0">
                  <a:pos x="connsiteX2" y="connsiteY2"/>
                </a:cxn>
                <a:cxn ang="0">
                  <a:pos x="connsiteX3" y="connsiteY3"/>
                </a:cxn>
              </a:cxnLst>
              <a:rect l="l" t="t" r="r" b="b"/>
              <a:pathLst>
                <a:path w="17440" h="11419">
                  <a:moveTo>
                    <a:pt x="17432" y="11412"/>
                  </a:moveTo>
                  <a:cubicBezTo>
                    <a:pt x="17647" y="10767"/>
                    <a:pt x="13345" y="7648"/>
                    <a:pt x="10334" y="5604"/>
                  </a:cubicBezTo>
                  <a:cubicBezTo>
                    <a:pt x="6031" y="2700"/>
                    <a:pt x="869" y="-204"/>
                    <a:pt x="8" y="11"/>
                  </a:cubicBezTo>
                  <a:cubicBezTo>
                    <a:pt x="-422" y="1087"/>
                    <a:pt x="15927" y="11735"/>
                    <a:pt x="17432" y="114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8" name="任意多边形: 形状 899">
              <a:extLst>
                <a:ext uri="{FF2B5EF4-FFF2-40B4-BE49-F238E27FC236}">
                  <a16:creationId xmlns:a16="http://schemas.microsoft.com/office/drawing/2014/main" xmlns="" id="{219FFA51-21EE-4866-91C8-299A90A1C761}"/>
                </a:ext>
              </a:extLst>
            </p:cNvPr>
            <p:cNvSpPr/>
            <p:nvPr/>
          </p:nvSpPr>
          <p:spPr>
            <a:xfrm>
              <a:off x="1935832" y="688134"/>
              <a:ext cx="74079" cy="47263"/>
            </a:xfrm>
            <a:custGeom>
              <a:avLst/>
              <a:gdLst>
                <a:gd name="connsiteX0" fmla="*/ 9788 w 17531"/>
                <a:gd name="connsiteY0" fmla="*/ 5593 h 11185"/>
                <a:gd name="connsiteX1" fmla="*/ 0 w 17531"/>
                <a:gd name="connsiteY1" fmla="*/ 0 h 11185"/>
                <a:gd name="connsiteX2" fmla="*/ 17532 w 17531"/>
                <a:gd name="connsiteY2" fmla="*/ 11186 h 11185"/>
                <a:gd name="connsiteX3" fmla="*/ 9788 w 17531"/>
                <a:gd name="connsiteY3" fmla="*/ 5593 h 11185"/>
                <a:gd name="connsiteX4" fmla="*/ 9788 w 17531"/>
                <a:gd name="connsiteY4" fmla="*/ 5593 h 11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11185">
                  <a:moveTo>
                    <a:pt x="9788" y="5593"/>
                  </a:moveTo>
                  <a:cubicBezTo>
                    <a:pt x="7529" y="4195"/>
                    <a:pt x="968" y="0"/>
                    <a:pt x="0" y="0"/>
                  </a:cubicBezTo>
                  <a:cubicBezTo>
                    <a:pt x="215" y="645"/>
                    <a:pt x="15918" y="11186"/>
                    <a:pt x="17532" y="11186"/>
                  </a:cubicBezTo>
                  <a:cubicBezTo>
                    <a:pt x="17316" y="10648"/>
                    <a:pt x="12799" y="7529"/>
                    <a:pt x="9788" y="5593"/>
                  </a:cubicBezTo>
                  <a:lnTo>
                    <a:pt x="9788" y="559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759" name="任意多边形: 形状 900">
              <a:extLst>
                <a:ext uri="{FF2B5EF4-FFF2-40B4-BE49-F238E27FC236}">
                  <a16:creationId xmlns:a16="http://schemas.microsoft.com/office/drawing/2014/main" xmlns="" id="{6FD00944-B97B-44EE-8C2A-1511D0C7963B}"/>
                </a:ext>
              </a:extLst>
            </p:cNvPr>
            <p:cNvSpPr/>
            <p:nvPr/>
          </p:nvSpPr>
          <p:spPr>
            <a:xfrm>
              <a:off x="1931285" y="670408"/>
              <a:ext cx="74079" cy="46811"/>
            </a:xfrm>
            <a:custGeom>
              <a:avLst/>
              <a:gdLst>
                <a:gd name="connsiteX0" fmla="*/ 9142 w 17531"/>
                <a:gd name="connsiteY0" fmla="*/ 5485 h 11078"/>
                <a:gd name="connsiteX1" fmla="*/ 0 w 17531"/>
                <a:gd name="connsiteY1" fmla="*/ 0 h 11078"/>
                <a:gd name="connsiteX2" fmla="*/ 17532 w 17531"/>
                <a:gd name="connsiteY2" fmla="*/ 11078 h 11078"/>
                <a:gd name="connsiteX3" fmla="*/ 9142 w 17531"/>
                <a:gd name="connsiteY3" fmla="*/ 5485 h 11078"/>
              </a:gdLst>
              <a:ahLst/>
              <a:cxnLst>
                <a:cxn ang="0">
                  <a:pos x="connsiteX0" y="connsiteY0"/>
                </a:cxn>
                <a:cxn ang="0">
                  <a:pos x="connsiteX1" y="connsiteY1"/>
                </a:cxn>
                <a:cxn ang="0">
                  <a:pos x="connsiteX2" y="connsiteY2"/>
                </a:cxn>
                <a:cxn ang="0">
                  <a:pos x="connsiteX3" y="connsiteY3"/>
                </a:cxn>
              </a:cxnLst>
              <a:rect l="l" t="t" r="r" b="b"/>
              <a:pathLst>
                <a:path w="17531" h="11078">
                  <a:moveTo>
                    <a:pt x="9142" y="5485"/>
                  </a:moveTo>
                  <a:cubicBezTo>
                    <a:pt x="5700" y="3227"/>
                    <a:pt x="323" y="0"/>
                    <a:pt x="0" y="0"/>
                  </a:cubicBezTo>
                  <a:cubicBezTo>
                    <a:pt x="108" y="108"/>
                    <a:pt x="15918" y="10540"/>
                    <a:pt x="17532" y="11078"/>
                  </a:cubicBezTo>
                  <a:cubicBezTo>
                    <a:pt x="16886" y="10540"/>
                    <a:pt x="12799" y="7744"/>
                    <a:pt x="9142"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0" name="任意多边形: 形状 908">
              <a:extLst>
                <a:ext uri="{FF2B5EF4-FFF2-40B4-BE49-F238E27FC236}">
                  <a16:creationId xmlns:a16="http://schemas.microsoft.com/office/drawing/2014/main" xmlns="" id="{1D520C0B-5294-47EB-8352-BEB3802C4229}"/>
                </a:ext>
              </a:extLst>
            </p:cNvPr>
            <p:cNvSpPr/>
            <p:nvPr/>
          </p:nvSpPr>
          <p:spPr>
            <a:xfrm>
              <a:off x="1754313" y="885373"/>
              <a:ext cx="66693" cy="55000"/>
            </a:xfrm>
            <a:custGeom>
              <a:avLst/>
              <a:gdLst>
                <a:gd name="connsiteX0" fmla="*/ 257 w 15783"/>
                <a:gd name="connsiteY0" fmla="*/ 217 h 13016"/>
                <a:gd name="connsiteX1" fmla="*/ 14562 w 15783"/>
                <a:gd name="connsiteY1" fmla="*/ 13016 h 13016"/>
                <a:gd name="connsiteX2" fmla="*/ 11980 w 15783"/>
                <a:gd name="connsiteY2" fmla="*/ 6563 h 13016"/>
                <a:gd name="connsiteX3" fmla="*/ 687 w 15783"/>
                <a:gd name="connsiteY3" fmla="*/ 2 h 13016"/>
                <a:gd name="connsiteX4" fmla="*/ 257 w 15783"/>
                <a:gd name="connsiteY4" fmla="*/ 217 h 1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3" h="13016">
                  <a:moveTo>
                    <a:pt x="257" y="217"/>
                  </a:moveTo>
                  <a:cubicBezTo>
                    <a:pt x="-1894" y="2261"/>
                    <a:pt x="10044" y="12909"/>
                    <a:pt x="14562" y="13016"/>
                  </a:cubicBezTo>
                  <a:cubicBezTo>
                    <a:pt x="16928" y="13016"/>
                    <a:pt x="15745" y="10112"/>
                    <a:pt x="11980" y="6563"/>
                  </a:cubicBezTo>
                  <a:cubicBezTo>
                    <a:pt x="9076" y="3767"/>
                    <a:pt x="3591" y="-105"/>
                    <a:pt x="687" y="2"/>
                  </a:cubicBezTo>
                  <a:cubicBezTo>
                    <a:pt x="687" y="2"/>
                    <a:pt x="472" y="110"/>
                    <a:pt x="257" y="2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1" name="任意多边形: 形状 909">
              <a:extLst>
                <a:ext uri="{FF2B5EF4-FFF2-40B4-BE49-F238E27FC236}">
                  <a16:creationId xmlns:a16="http://schemas.microsoft.com/office/drawing/2014/main" xmlns="" id="{1D1EC3EB-1B02-434B-8C1F-78003405916D}"/>
                </a:ext>
              </a:extLst>
            </p:cNvPr>
            <p:cNvSpPr/>
            <p:nvPr/>
          </p:nvSpPr>
          <p:spPr>
            <a:xfrm>
              <a:off x="1855322" y="866286"/>
              <a:ext cx="68636" cy="54105"/>
            </a:xfrm>
            <a:custGeom>
              <a:avLst/>
              <a:gdLst>
                <a:gd name="connsiteX0" fmla="*/ 11739 w 16243"/>
                <a:gd name="connsiteY0" fmla="*/ 6456 h 12804"/>
                <a:gd name="connsiteX1" fmla="*/ 554 w 16243"/>
                <a:gd name="connsiteY1" fmla="*/ 2 h 12804"/>
                <a:gd name="connsiteX2" fmla="*/ 123 w 16243"/>
                <a:gd name="connsiteY2" fmla="*/ 217 h 12804"/>
                <a:gd name="connsiteX3" fmla="*/ 15289 w 16243"/>
                <a:gd name="connsiteY3" fmla="*/ 12801 h 12804"/>
                <a:gd name="connsiteX4" fmla="*/ 11739 w 16243"/>
                <a:gd name="connsiteY4" fmla="*/ 6456 h 1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3" h="12804">
                  <a:moveTo>
                    <a:pt x="11739" y="6456"/>
                  </a:moveTo>
                  <a:cubicBezTo>
                    <a:pt x="8620" y="3659"/>
                    <a:pt x="3027" y="-105"/>
                    <a:pt x="554" y="2"/>
                  </a:cubicBezTo>
                  <a:cubicBezTo>
                    <a:pt x="446" y="2"/>
                    <a:pt x="231" y="110"/>
                    <a:pt x="123" y="217"/>
                  </a:cubicBezTo>
                  <a:cubicBezTo>
                    <a:pt x="-1382" y="2368"/>
                    <a:pt x="11309" y="12801"/>
                    <a:pt x="15289" y="12801"/>
                  </a:cubicBezTo>
                  <a:cubicBezTo>
                    <a:pt x="17440" y="12909"/>
                    <a:pt x="15827" y="10005"/>
                    <a:pt x="11739" y="64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2" name="任意多边形: 形状 910">
              <a:extLst>
                <a:ext uri="{FF2B5EF4-FFF2-40B4-BE49-F238E27FC236}">
                  <a16:creationId xmlns:a16="http://schemas.microsoft.com/office/drawing/2014/main" xmlns="" id="{03AC1A28-9073-48E1-88AD-BBB6C736D262}"/>
                </a:ext>
              </a:extLst>
            </p:cNvPr>
            <p:cNvSpPr/>
            <p:nvPr/>
          </p:nvSpPr>
          <p:spPr>
            <a:xfrm>
              <a:off x="1937932" y="847169"/>
              <a:ext cx="69811" cy="53665"/>
            </a:xfrm>
            <a:custGeom>
              <a:avLst/>
              <a:gdLst>
                <a:gd name="connsiteX0" fmla="*/ 11334 w 16521"/>
                <a:gd name="connsiteY0" fmla="*/ 6355 h 12700"/>
                <a:gd name="connsiteX1" fmla="*/ 363 w 16521"/>
                <a:gd name="connsiteY1" fmla="*/ 9 h 12700"/>
                <a:gd name="connsiteX2" fmla="*/ 148 w 16521"/>
                <a:gd name="connsiteY2" fmla="*/ 116 h 12700"/>
                <a:gd name="connsiteX3" fmla="*/ 15851 w 16521"/>
                <a:gd name="connsiteY3" fmla="*/ 12700 h 12700"/>
                <a:gd name="connsiteX4" fmla="*/ 11334 w 16521"/>
                <a:gd name="connsiteY4" fmla="*/ 6355 h 12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21" h="12700">
                  <a:moveTo>
                    <a:pt x="11334" y="6355"/>
                  </a:moveTo>
                  <a:cubicBezTo>
                    <a:pt x="8000" y="3558"/>
                    <a:pt x="2407" y="-206"/>
                    <a:pt x="363" y="9"/>
                  </a:cubicBezTo>
                  <a:cubicBezTo>
                    <a:pt x="256" y="9"/>
                    <a:pt x="256" y="9"/>
                    <a:pt x="148" y="116"/>
                  </a:cubicBezTo>
                  <a:cubicBezTo>
                    <a:pt x="-1573" y="1622"/>
                    <a:pt x="12194" y="12700"/>
                    <a:pt x="15851" y="12700"/>
                  </a:cubicBezTo>
                  <a:cubicBezTo>
                    <a:pt x="17680" y="12700"/>
                    <a:pt x="15636" y="9904"/>
                    <a:pt x="11334" y="63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3" name="任意多边形: 形状 911">
              <a:extLst>
                <a:ext uri="{FF2B5EF4-FFF2-40B4-BE49-F238E27FC236}">
                  <a16:creationId xmlns:a16="http://schemas.microsoft.com/office/drawing/2014/main" xmlns="" id="{B4558CB3-009B-4E61-B5D6-A4CBDDA08CCE}"/>
                </a:ext>
              </a:extLst>
            </p:cNvPr>
            <p:cNvSpPr/>
            <p:nvPr/>
          </p:nvSpPr>
          <p:spPr>
            <a:xfrm>
              <a:off x="2001988" y="827622"/>
              <a:ext cx="70475" cy="53213"/>
            </a:xfrm>
            <a:custGeom>
              <a:avLst/>
              <a:gdLst>
                <a:gd name="connsiteX0" fmla="*/ 10802 w 16678"/>
                <a:gd name="connsiteY0" fmla="*/ 6248 h 12593"/>
                <a:gd name="connsiteX1" fmla="*/ 154 w 16678"/>
                <a:gd name="connsiteY1" fmla="*/ 10 h 12593"/>
                <a:gd name="connsiteX2" fmla="*/ 47 w 16678"/>
                <a:gd name="connsiteY2" fmla="*/ 117 h 12593"/>
                <a:gd name="connsiteX3" fmla="*/ 16288 w 16678"/>
                <a:gd name="connsiteY3" fmla="*/ 12594 h 12593"/>
                <a:gd name="connsiteX4" fmla="*/ 10802 w 16678"/>
                <a:gd name="connsiteY4" fmla="*/ 6248 h 12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8" h="12593">
                  <a:moveTo>
                    <a:pt x="10802" y="6248"/>
                  </a:moveTo>
                  <a:cubicBezTo>
                    <a:pt x="6823" y="3129"/>
                    <a:pt x="1552" y="-205"/>
                    <a:pt x="154" y="10"/>
                  </a:cubicBezTo>
                  <a:cubicBezTo>
                    <a:pt x="154" y="10"/>
                    <a:pt x="47" y="117"/>
                    <a:pt x="47" y="117"/>
                  </a:cubicBezTo>
                  <a:cubicBezTo>
                    <a:pt x="-921" y="1516"/>
                    <a:pt x="13491" y="12594"/>
                    <a:pt x="16288" y="12594"/>
                  </a:cubicBezTo>
                  <a:cubicBezTo>
                    <a:pt x="17686" y="12594"/>
                    <a:pt x="15212" y="9690"/>
                    <a:pt x="10802" y="62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4" name="任意多边形: 形状 912">
              <a:extLst>
                <a:ext uri="{FF2B5EF4-FFF2-40B4-BE49-F238E27FC236}">
                  <a16:creationId xmlns:a16="http://schemas.microsoft.com/office/drawing/2014/main" xmlns="" id="{D4D889C8-3234-4671-BF8D-15EE8AB6FAC5}"/>
                </a:ext>
              </a:extLst>
            </p:cNvPr>
            <p:cNvSpPr/>
            <p:nvPr/>
          </p:nvSpPr>
          <p:spPr>
            <a:xfrm>
              <a:off x="2046576" y="808074"/>
              <a:ext cx="70656" cy="52309"/>
            </a:xfrm>
            <a:custGeom>
              <a:avLst/>
              <a:gdLst>
                <a:gd name="connsiteX0" fmla="*/ 16491 w 16721"/>
                <a:gd name="connsiteY0" fmla="*/ 12379 h 12379"/>
                <a:gd name="connsiteX1" fmla="*/ 10253 w 16721"/>
                <a:gd name="connsiteY1" fmla="*/ 6141 h 12379"/>
                <a:gd name="connsiteX2" fmla="*/ 35 w 16721"/>
                <a:gd name="connsiteY2" fmla="*/ 10 h 12379"/>
                <a:gd name="connsiteX3" fmla="*/ 16491 w 16721"/>
                <a:gd name="connsiteY3" fmla="*/ 12379 h 12379"/>
              </a:gdLst>
              <a:ahLst/>
              <a:cxnLst>
                <a:cxn ang="0">
                  <a:pos x="connsiteX0" y="connsiteY0"/>
                </a:cxn>
                <a:cxn ang="0">
                  <a:pos x="connsiteX1" y="connsiteY1"/>
                </a:cxn>
                <a:cxn ang="0">
                  <a:pos x="connsiteX2" y="connsiteY2"/>
                </a:cxn>
                <a:cxn ang="0">
                  <a:pos x="connsiteX3" y="connsiteY3"/>
                </a:cxn>
              </a:cxnLst>
              <a:rect l="l" t="t" r="r" b="b"/>
              <a:pathLst>
                <a:path w="16721" h="12379">
                  <a:moveTo>
                    <a:pt x="16491" y="12379"/>
                  </a:moveTo>
                  <a:cubicBezTo>
                    <a:pt x="17567" y="12379"/>
                    <a:pt x="14770" y="9583"/>
                    <a:pt x="10253" y="6141"/>
                  </a:cubicBezTo>
                  <a:cubicBezTo>
                    <a:pt x="6166" y="3022"/>
                    <a:pt x="1003" y="-205"/>
                    <a:pt x="35" y="10"/>
                  </a:cubicBezTo>
                  <a:cubicBezTo>
                    <a:pt x="-825" y="1086"/>
                    <a:pt x="14340" y="12487"/>
                    <a:pt x="16491" y="1237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0" name="任意多边形: 形状 913">
              <a:extLst>
                <a:ext uri="{FF2B5EF4-FFF2-40B4-BE49-F238E27FC236}">
                  <a16:creationId xmlns:a16="http://schemas.microsoft.com/office/drawing/2014/main" xmlns="" id="{05265390-0423-43BF-86E5-8E4D4F74746F}"/>
                </a:ext>
              </a:extLst>
            </p:cNvPr>
            <p:cNvSpPr/>
            <p:nvPr/>
          </p:nvSpPr>
          <p:spPr>
            <a:xfrm>
              <a:off x="2070358" y="788531"/>
              <a:ext cx="71362" cy="51451"/>
            </a:xfrm>
            <a:custGeom>
              <a:avLst/>
              <a:gdLst>
                <a:gd name="connsiteX0" fmla="*/ 9788 w 16888"/>
                <a:gd name="connsiteY0" fmla="*/ 6034 h 12176"/>
                <a:gd name="connsiteX1" fmla="*/ 9788 w 16888"/>
                <a:gd name="connsiteY1" fmla="*/ 6034 h 12176"/>
                <a:gd name="connsiteX2" fmla="*/ 0 w 16888"/>
                <a:gd name="connsiteY2" fmla="*/ 11 h 12176"/>
                <a:gd name="connsiteX3" fmla="*/ 16886 w 16888"/>
                <a:gd name="connsiteY3" fmla="*/ 12164 h 12176"/>
                <a:gd name="connsiteX4" fmla="*/ 9788 w 16888"/>
                <a:gd name="connsiteY4" fmla="*/ 6034 h 12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8" h="12176">
                  <a:moveTo>
                    <a:pt x="9788" y="6034"/>
                  </a:moveTo>
                  <a:lnTo>
                    <a:pt x="9788" y="6034"/>
                  </a:lnTo>
                  <a:cubicBezTo>
                    <a:pt x="5593" y="2915"/>
                    <a:pt x="645" y="-205"/>
                    <a:pt x="0" y="11"/>
                  </a:cubicBezTo>
                  <a:cubicBezTo>
                    <a:pt x="0" y="1194"/>
                    <a:pt x="15811" y="12595"/>
                    <a:pt x="16886" y="12164"/>
                  </a:cubicBezTo>
                  <a:cubicBezTo>
                    <a:pt x="16994" y="11519"/>
                    <a:pt x="12692" y="8077"/>
                    <a:pt x="9788" y="60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1" name="任意多边形: 形状 914">
              <a:extLst>
                <a:ext uri="{FF2B5EF4-FFF2-40B4-BE49-F238E27FC236}">
                  <a16:creationId xmlns:a16="http://schemas.microsoft.com/office/drawing/2014/main" xmlns="" id="{85E68E50-3813-4343-AC5E-E38A71C7BDAE}"/>
                </a:ext>
              </a:extLst>
            </p:cNvPr>
            <p:cNvSpPr/>
            <p:nvPr/>
          </p:nvSpPr>
          <p:spPr>
            <a:xfrm>
              <a:off x="2074905" y="769034"/>
              <a:ext cx="71806" cy="50445"/>
            </a:xfrm>
            <a:custGeom>
              <a:avLst/>
              <a:gdLst>
                <a:gd name="connsiteX0" fmla="*/ 9142 w 16993"/>
                <a:gd name="connsiteY0" fmla="*/ 5916 h 11938"/>
                <a:gd name="connsiteX1" fmla="*/ 0 w 16993"/>
                <a:gd name="connsiteY1" fmla="*/ 0 h 11938"/>
                <a:gd name="connsiteX2" fmla="*/ 16994 w 16993"/>
                <a:gd name="connsiteY2" fmla="*/ 11939 h 11938"/>
                <a:gd name="connsiteX3" fmla="*/ 9142 w 16993"/>
                <a:gd name="connsiteY3" fmla="*/ 5916 h 11938"/>
                <a:gd name="connsiteX4" fmla="*/ 9142 w 16993"/>
                <a:gd name="connsiteY4" fmla="*/ 5916 h 11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11938">
                  <a:moveTo>
                    <a:pt x="9142" y="5916"/>
                  </a:moveTo>
                  <a:cubicBezTo>
                    <a:pt x="6991" y="4410"/>
                    <a:pt x="645" y="0"/>
                    <a:pt x="0" y="0"/>
                  </a:cubicBezTo>
                  <a:cubicBezTo>
                    <a:pt x="538" y="753"/>
                    <a:pt x="15918" y="11939"/>
                    <a:pt x="16994" y="11939"/>
                  </a:cubicBezTo>
                  <a:cubicBezTo>
                    <a:pt x="16456" y="11401"/>
                    <a:pt x="12584" y="8389"/>
                    <a:pt x="9142" y="5916"/>
                  </a:cubicBezTo>
                  <a:lnTo>
                    <a:pt x="9142" y="591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772" name="任意多边形: 形状 915">
              <a:extLst>
                <a:ext uri="{FF2B5EF4-FFF2-40B4-BE49-F238E27FC236}">
                  <a16:creationId xmlns:a16="http://schemas.microsoft.com/office/drawing/2014/main" xmlns="" id="{ACD3FCF5-F51B-4E26-8585-7D31DE60AD0B}"/>
                </a:ext>
              </a:extLst>
            </p:cNvPr>
            <p:cNvSpPr/>
            <p:nvPr/>
          </p:nvSpPr>
          <p:spPr>
            <a:xfrm>
              <a:off x="2058543" y="750399"/>
              <a:ext cx="70897" cy="49993"/>
            </a:xfrm>
            <a:custGeom>
              <a:avLst/>
              <a:gdLst>
                <a:gd name="connsiteX0" fmla="*/ 3872 w 16778"/>
                <a:gd name="connsiteY0" fmla="*/ 2581 h 11831"/>
                <a:gd name="connsiteX1" fmla="*/ 215 w 16778"/>
                <a:gd name="connsiteY1" fmla="*/ 108 h 11831"/>
                <a:gd name="connsiteX2" fmla="*/ 0 w 16778"/>
                <a:gd name="connsiteY2" fmla="*/ 0 h 11831"/>
                <a:gd name="connsiteX3" fmla="*/ 16779 w 16778"/>
                <a:gd name="connsiteY3" fmla="*/ 11831 h 11831"/>
                <a:gd name="connsiteX4" fmla="*/ 3872 w 16778"/>
                <a:gd name="connsiteY4" fmla="*/ 25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1831">
                  <a:moveTo>
                    <a:pt x="3872" y="2581"/>
                  </a:moveTo>
                  <a:lnTo>
                    <a:pt x="215" y="108"/>
                  </a:lnTo>
                  <a:cubicBezTo>
                    <a:pt x="107" y="108"/>
                    <a:pt x="107" y="0"/>
                    <a:pt x="0" y="0"/>
                  </a:cubicBezTo>
                  <a:cubicBezTo>
                    <a:pt x="5593" y="3980"/>
                    <a:pt x="11293" y="7852"/>
                    <a:pt x="16779" y="11831"/>
                  </a:cubicBezTo>
                  <a:lnTo>
                    <a:pt x="3872" y="258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773" name="任意多边形: 形状 931">
              <a:extLst>
                <a:ext uri="{FF2B5EF4-FFF2-40B4-BE49-F238E27FC236}">
                  <a16:creationId xmlns:a16="http://schemas.microsoft.com/office/drawing/2014/main" xmlns="" id="{45789B21-7B17-425D-B705-C887D1E1ABE0}"/>
                </a:ext>
              </a:extLst>
            </p:cNvPr>
            <p:cNvSpPr/>
            <p:nvPr/>
          </p:nvSpPr>
          <p:spPr>
            <a:xfrm>
              <a:off x="80966" y="1138077"/>
              <a:ext cx="56602" cy="63139"/>
            </a:xfrm>
            <a:custGeom>
              <a:avLst/>
              <a:gdLst>
                <a:gd name="connsiteX0" fmla="*/ 6692 w 13395"/>
                <a:gd name="connsiteY0" fmla="*/ 0 h 14942"/>
                <a:gd name="connsiteX1" fmla="*/ 1852 w 13395"/>
                <a:gd name="connsiteY1" fmla="*/ 12799 h 14942"/>
                <a:gd name="connsiteX2" fmla="*/ 13361 w 13395"/>
                <a:gd name="connsiteY2" fmla="*/ 8067 h 14942"/>
                <a:gd name="connsiteX3" fmla="*/ 6692 w 13395"/>
                <a:gd name="connsiteY3" fmla="*/ 0 h 14942"/>
              </a:gdLst>
              <a:ahLst/>
              <a:cxnLst>
                <a:cxn ang="0">
                  <a:pos x="connsiteX0" y="connsiteY0"/>
                </a:cxn>
                <a:cxn ang="0">
                  <a:pos x="connsiteX1" y="connsiteY1"/>
                </a:cxn>
                <a:cxn ang="0">
                  <a:pos x="connsiteX2" y="connsiteY2"/>
                </a:cxn>
                <a:cxn ang="0">
                  <a:pos x="connsiteX3" y="connsiteY3"/>
                </a:cxn>
              </a:cxnLst>
              <a:rect l="l" t="t" r="r" b="b"/>
              <a:pathLst>
                <a:path w="13395" h="14942">
                  <a:moveTo>
                    <a:pt x="6692" y="0"/>
                  </a:moveTo>
                  <a:cubicBezTo>
                    <a:pt x="239" y="430"/>
                    <a:pt x="-1912" y="8497"/>
                    <a:pt x="1852" y="12799"/>
                  </a:cubicBezTo>
                  <a:cubicBezTo>
                    <a:pt x="5832" y="17209"/>
                    <a:pt x="12823" y="14412"/>
                    <a:pt x="13361" y="8067"/>
                  </a:cubicBezTo>
                  <a:cubicBezTo>
                    <a:pt x="13683" y="4732"/>
                    <a:pt x="11747" y="215"/>
                    <a:pt x="669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4" name="任意多边形: 形状 932">
              <a:extLst>
                <a:ext uri="{FF2B5EF4-FFF2-40B4-BE49-F238E27FC236}">
                  <a16:creationId xmlns:a16="http://schemas.microsoft.com/office/drawing/2014/main" xmlns="" id="{69C98ADA-F964-4BD8-8844-07C8F302D764}"/>
                </a:ext>
              </a:extLst>
            </p:cNvPr>
            <p:cNvSpPr/>
            <p:nvPr/>
          </p:nvSpPr>
          <p:spPr>
            <a:xfrm>
              <a:off x="298170" y="1133078"/>
              <a:ext cx="57409" cy="62923"/>
            </a:xfrm>
            <a:custGeom>
              <a:avLst/>
              <a:gdLst>
                <a:gd name="connsiteX0" fmla="*/ 13585 w 13586"/>
                <a:gd name="connsiteY0" fmla="*/ 7959 h 14891"/>
                <a:gd name="connsiteX1" fmla="*/ 13585 w 13586"/>
                <a:gd name="connsiteY1" fmla="*/ 7959 h 14891"/>
                <a:gd name="connsiteX2" fmla="*/ 5949 w 13586"/>
                <a:gd name="connsiteY2" fmla="*/ 0 h 14891"/>
                <a:gd name="connsiteX3" fmla="*/ 2507 w 13586"/>
                <a:gd name="connsiteY3" fmla="*/ 12799 h 14891"/>
                <a:gd name="connsiteX4" fmla="*/ 13585 w 13586"/>
                <a:gd name="connsiteY4" fmla="*/ 7959 h 14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6" h="14891">
                  <a:moveTo>
                    <a:pt x="13585" y="7959"/>
                  </a:moveTo>
                  <a:lnTo>
                    <a:pt x="13585" y="7959"/>
                  </a:lnTo>
                  <a:cubicBezTo>
                    <a:pt x="13478" y="4732"/>
                    <a:pt x="11112" y="215"/>
                    <a:pt x="5949" y="0"/>
                  </a:cubicBezTo>
                  <a:cubicBezTo>
                    <a:pt x="-505" y="538"/>
                    <a:pt x="-1795" y="8604"/>
                    <a:pt x="2507" y="12799"/>
                  </a:cubicBezTo>
                  <a:cubicBezTo>
                    <a:pt x="7024" y="17209"/>
                    <a:pt x="13693" y="14197"/>
                    <a:pt x="13585" y="79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5" name="任意多边形: 形状 933">
              <a:extLst>
                <a:ext uri="{FF2B5EF4-FFF2-40B4-BE49-F238E27FC236}">
                  <a16:creationId xmlns:a16="http://schemas.microsoft.com/office/drawing/2014/main" xmlns="" id="{CEC432B1-66BC-4020-AE4B-34585A52F9A4}"/>
                </a:ext>
              </a:extLst>
            </p:cNvPr>
            <p:cNvSpPr/>
            <p:nvPr/>
          </p:nvSpPr>
          <p:spPr>
            <a:xfrm>
              <a:off x="514863" y="1126262"/>
              <a:ext cx="58318" cy="62530"/>
            </a:xfrm>
            <a:custGeom>
              <a:avLst/>
              <a:gdLst>
                <a:gd name="connsiteX0" fmla="*/ 3821 w 13801"/>
                <a:gd name="connsiteY0" fmla="*/ 13229 h 14798"/>
                <a:gd name="connsiteX1" fmla="*/ 13716 w 13801"/>
                <a:gd name="connsiteY1" fmla="*/ 7852 h 14798"/>
                <a:gd name="connsiteX2" fmla="*/ 5327 w 13801"/>
                <a:gd name="connsiteY2" fmla="*/ 0 h 14798"/>
                <a:gd name="connsiteX3" fmla="*/ 4681 w 13801"/>
                <a:gd name="connsiteY3" fmla="*/ 108 h 14798"/>
                <a:gd name="connsiteX4" fmla="*/ 3821 w 13801"/>
                <a:gd name="connsiteY4" fmla="*/ 13229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01" h="14798">
                  <a:moveTo>
                    <a:pt x="3821" y="13229"/>
                  </a:moveTo>
                  <a:cubicBezTo>
                    <a:pt x="8769" y="16886"/>
                    <a:pt x="14577" y="13767"/>
                    <a:pt x="13716" y="7852"/>
                  </a:cubicBezTo>
                  <a:cubicBezTo>
                    <a:pt x="13286" y="4625"/>
                    <a:pt x="10382" y="108"/>
                    <a:pt x="5327" y="0"/>
                  </a:cubicBezTo>
                  <a:cubicBezTo>
                    <a:pt x="5112" y="0"/>
                    <a:pt x="4897" y="0"/>
                    <a:pt x="4681" y="108"/>
                  </a:cubicBezTo>
                  <a:cubicBezTo>
                    <a:pt x="-1127" y="968"/>
                    <a:pt x="-1664" y="9142"/>
                    <a:pt x="3821" y="132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6" name="任意多边形: 形状 934">
              <a:extLst>
                <a:ext uri="{FF2B5EF4-FFF2-40B4-BE49-F238E27FC236}">
                  <a16:creationId xmlns:a16="http://schemas.microsoft.com/office/drawing/2014/main" xmlns="" id="{986CC741-377A-4AB1-B996-635C9B61208E}"/>
                </a:ext>
              </a:extLst>
            </p:cNvPr>
            <p:cNvSpPr/>
            <p:nvPr/>
          </p:nvSpPr>
          <p:spPr>
            <a:xfrm>
              <a:off x="729566" y="1116716"/>
              <a:ext cx="59729" cy="62509"/>
            </a:xfrm>
            <a:custGeom>
              <a:avLst/>
              <a:gdLst>
                <a:gd name="connsiteX0" fmla="*/ 4638 w 14135"/>
                <a:gd name="connsiteY0" fmla="*/ 0 h 14793"/>
                <a:gd name="connsiteX1" fmla="*/ 3347 w 14135"/>
                <a:gd name="connsiteY1" fmla="*/ 215 h 14793"/>
                <a:gd name="connsiteX2" fmla="*/ 5283 w 14135"/>
                <a:gd name="connsiteY2" fmla="*/ 13660 h 14793"/>
                <a:gd name="connsiteX3" fmla="*/ 13888 w 14135"/>
                <a:gd name="connsiteY3" fmla="*/ 7744 h 14793"/>
                <a:gd name="connsiteX4" fmla="*/ 4638 w 14135"/>
                <a:gd name="connsiteY4" fmla="*/ 0 h 14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5" h="14793">
                  <a:moveTo>
                    <a:pt x="4638" y="0"/>
                  </a:moveTo>
                  <a:cubicBezTo>
                    <a:pt x="4208" y="0"/>
                    <a:pt x="3777" y="108"/>
                    <a:pt x="3347" y="215"/>
                  </a:cubicBezTo>
                  <a:cubicBezTo>
                    <a:pt x="-1923" y="1828"/>
                    <a:pt x="-740" y="10218"/>
                    <a:pt x="5283" y="13660"/>
                  </a:cubicBezTo>
                  <a:cubicBezTo>
                    <a:pt x="10554" y="16671"/>
                    <a:pt x="15286" y="13337"/>
                    <a:pt x="13888" y="7744"/>
                  </a:cubicBezTo>
                  <a:cubicBezTo>
                    <a:pt x="13027" y="4625"/>
                    <a:pt x="9693" y="108"/>
                    <a:pt x="46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7" name="任意多边形: 形状 935">
              <a:extLst>
                <a:ext uri="{FF2B5EF4-FFF2-40B4-BE49-F238E27FC236}">
                  <a16:creationId xmlns:a16="http://schemas.microsoft.com/office/drawing/2014/main" xmlns="" id="{94105050-3792-4F0A-A73D-9C4404EA9220}"/>
                </a:ext>
              </a:extLst>
            </p:cNvPr>
            <p:cNvSpPr/>
            <p:nvPr/>
          </p:nvSpPr>
          <p:spPr>
            <a:xfrm>
              <a:off x="940673" y="1105353"/>
              <a:ext cx="60891" cy="61660"/>
            </a:xfrm>
            <a:custGeom>
              <a:avLst/>
              <a:gdLst>
                <a:gd name="connsiteX0" fmla="*/ 3939 w 14410"/>
                <a:gd name="connsiteY0" fmla="*/ 0 h 14592"/>
                <a:gd name="connsiteX1" fmla="*/ 2756 w 14410"/>
                <a:gd name="connsiteY1" fmla="*/ 215 h 14592"/>
                <a:gd name="connsiteX2" fmla="*/ 6843 w 14410"/>
                <a:gd name="connsiteY2" fmla="*/ 13875 h 14592"/>
                <a:gd name="connsiteX3" fmla="*/ 13942 w 14410"/>
                <a:gd name="connsiteY3" fmla="*/ 7529 h 14592"/>
                <a:gd name="connsiteX4" fmla="*/ 3939 w 14410"/>
                <a:gd name="connsiteY4" fmla="*/ 0 h 14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10" h="14592">
                  <a:moveTo>
                    <a:pt x="3939" y="0"/>
                  </a:moveTo>
                  <a:cubicBezTo>
                    <a:pt x="3617" y="0"/>
                    <a:pt x="3079" y="108"/>
                    <a:pt x="2756" y="215"/>
                  </a:cubicBezTo>
                  <a:cubicBezTo>
                    <a:pt x="-2514" y="1936"/>
                    <a:pt x="283" y="10971"/>
                    <a:pt x="6843" y="13875"/>
                  </a:cubicBezTo>
                  <a:cubicBezTo>
                    <a:pt x="12006" y="16133"/>
                    <a:pt x="15771" y="12799"/>
                    <a:pt x="13942" y="7529"/>
                  </a:cubicBezTo>
                  <a:cubicBezTo>
                    <a:pt x="12759" y="4410"/>
                    <a:pt x="8887" y="0"/>
                    <a:pt x="393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8" name="任意多边形: 形状 936">
              <a:extLst>
                <a:ext uri="{FF2B5EF4-FFF2-40B4-BE49-F238E27FC236}">
                  <a16:creationId xmlns:a16="http://schemas.microsoft.com/office/drawing/2014/main" xmlns="" id="{25C21A38-9CDE-41E8-9038-11FA6AE41CB7}"/>
                </a:ext>
              </a:extLst>
            </p:cNvPr>
            <p:cNvSpPr/>
            <p:nvPr/>
          </p:nvSpPr>
          <p:spPr>
            <a:xfrm>
              <a:off x="1145349" y="1091265"/>
              <a:ext cx="63016" cy="61690"/>
            </a:xfrm>
            <a:custGeom>
              <a:avLst/>
              <a:gdLst>
                <a:gd name="connsiteX0" fmla="*/ 1751 w 14913"/>
                <a:gd name="connsiteY0" fmla="*/ 538 h 14599"/>
                <a:gd name="connsiteX1" fmla="*/ 8635 w 14913"/>
                <a:gd name="connsiteY1" fmla="*/ 14197 h 14599"/>
                <a:gd name="connsiteX2" fmla="*/ 14120 w 14913"/>
                <a:gd name="connsiteY2" fmla="*/ 7529 h 14599"/>
                <a:gd name="connsiteX3" fmla="*/ 3472 w 14913"/>
                <a:gd name="connsiteY3" fmla="*/ 0 h 14599"/>
                <a:gd name="connsiteX4" fmla="*/ 1751 w 14913"/>
                <a:gd name="connsiteY4" fmla="*/ 538 h 14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3" h="14599">
                  <a:moveTo>
                    <a:pt x="1751" y="538"/>
                  </a:moveTo>
                  <a:cubicBezTo>
                    <a:pt x="-2658" y="2904"/>
                    <a:pt x="1859" y="12046"/>
                    <a:pt x="8635" y="14197"/>
                  </a:cubicBezTo>
                  <a:cubicBezTo>
                    <a:pt x="13583" y="15811"/>
                    <a:pt x="16379" y="12369"/>
                    <a:pt x="14120" y="7529"/>
                  </a:cubicBezTo>
                  <a:cubicBezTo>
                    <a:pt x="12615" y="4410"/>
                    <a:pt x="8312" y="0"/>
                    <a:pt x="3472" y="0"/>
                  </a:cubicBezTo>
                  <a:cubicBezTo>
                    <a:pt x="2935" y="215"/>
                    <a:pt x="2289" y="323"/>
                    <a:pt x="1751"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0" name="任意多边形: 形状 937">
              <a:extLst>
                <a:ext uri="{FF2B5EF4-FFF2-40B4-BE49-F238E27FC236}">
                  <a16:creationId xmlns:a16="http://schemas.microsoft.com/office/drawing/2014/main" xmlns="" id="{098EA76E-F049-476A-A4E0-D9DB63F5DB19}"/>
                </a:ext>
              </a:extLst>
            </p:cNvPr>
            <p:cNvSpPr/>
            <p:nvPr/>
          </p:nvSpPr>
          <p:spPr>
            <a:xfrm>
              <a:off x="1341091" y="1076235"/>
              <a:ext cx="63194" cy="60878"/>
            </a:xfrm>
            <a:custGeom>
              <a:avLst/>
              <a:gdLst>
                <a:gd name="connsiteX0" fmla="*/ 13724 w 14955"/>
                <a:gd name="connsiteY0" fmla="*/ 7321 h 14407"/>
                <a:gd name="connsiteX1" fmla="*/ 2753 w 14955"/>
                <a:gd name="connsiteY1" fmla="*/ 8 h 14407"/>
                <a:gd name="connsiteX2" fmla="*/ 1247 w 14955"/>
                <a:gd name="connsiteY2" fmla="*/ 438 h 14407"/>
                <a:gd name="connsiteX3" fmla="*/ 10174 w 14955"/>
                <a:gd name="connsiteY3" fmla="*/ 14205 h 14407"/>
                <a:gd name="connsiteX4" fmla="*/ 13724 w 14955"/>
                <a:gd name="connsiteY4" fmla="*/ 7321 h 14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55" h="14407">
                  <a:moveTo>
                    <a:pt x="13724" y="7321"/>
                  </a:moveTo>
                  <a:cubicBezTo>
                    <a:pt x="11895" y="4202"/>
                    <a:pt x="7270" y="-208"/>
                    <a:pt x="2753" y="8"/>
                  </a:cubicBezTo>
                  <a:cubicBezTo>
                    <a:pt x="2323" y="115"/>
                    <a:pt x="1785" y="115"/>
                    <a:pt x="1247" y="438"/>
                  </a:cubicBezTo>
                  <a:cubicBezTo>
                    <a:pt x="-2732" y="3019"/>
                    <a:pt x="3506" y="12592"/>
                    <a:pt x="10174" y="14205"/>
                  </a:cubicBezTo>
                  <a:cubicBezTo>
                    <a:pt x="14692" y="15280"/>
                    <a:pt x="16305" y="11946"/>
                    <a:pt x="13724" y="73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1" name="任意多边形: 形状 938">
              <a:extLst>
                <a:ext uri="{FF2B5EF4-FFF2-40B4-BE49-F238E27FC236}">
                  <a16:creationId xmlns:a16="http://schemas.microsoft.com/office/drawing/2014/main" xmlns="" id="{223BB018-ADA2-4DE0-828A-3A55FABF0CF6}"/>
                </a:ext>
              </a:extLst>
            </p:cNvPr>
            <p:cNvSpPr/>
            <p:nvPr/>
          </p:nvSpPr>
          <p:spPr>
            <a:xfrm>
              <a:off x="1518769" y="1058986"/>
              <a:ext cx="63405" cy="60244"/>
            </a:xfrm>
            <a:custGeom>
              <a:avLst/>
              <a:gdLst>
                <a:gd name="connsiteX0" fmla="*/ 2114 w 15005"/>
                <a:gd name="connsiteY0" fmla="*/ 2 h 14257"/>
                <a:gd name="connsiteX1" fmla="*/ 824 w 15005"/>
                <a:gd name="connsiteY1" fmla="*/ 432 h 14257"/>
                <a:gd name="connsiteX2" fmla="*/ 11687 w 15005"/>
                <a:gd name="connsiteY2" fmla="*/ 14199 h 14257"/>
                <a:gd name="connsiteX3" fmla="*/ 13193 w 15005"/>
                <a:gd name="connsiteY3" fmla="*/ 7208 h 14257"/>
                <a:gd name="connsiteX4" fmla="*/ 2114 w 15005"/>
                <a:gd name="connsiteY4" fmla="*/ 2 h 14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5" h="14257">
                  <a:moveTo>
                    <a:pt x="2114" y="2"/>
                  </a:moveTo>
                  <a:cubicBezTo>
                    <a:pt x="1684" y="110"/>
                    <a:pt x="1254" y="217"/>
                    <a:pt x="824" y="432"/>
                  </a:cubicBezTo>
                  <a:cubicBezTo>
                    <a:pt x="-2618" y="3121"/>
                    <a:pt x="5449" y="13339"/>
                    <a:pt x="11687" y="14199"/>
                  </a:cubicBezTo>
                  <a:cubicBezTo>
                    <a:pt x="15451" y="14737"/>
                    <a:pt x="16097" y="11510"/>
                    <a:pt x="13193" y="7208"/>
                  </a:cubicBezTo>
                  <a:cubicBezTo>
                    <a:pt x="11149" y="4197"/>
                    <a:pt x="6309" y="-106"/>
                    <a:pt x="2114"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2" name="任意多边形: 形状 939">
              <a:extLst>
                <a:ext uri="{FF2B5EF4-FFF2-40B4-BE49-F238E27FC236}">
                  <a16:creationId xmlns:a16="http://schemas.microsoft.com/office/drawing/2014/main" xmlns="" id="{A387B4C1-25DA-48B3-A76A-2677DC2CECEC}"/>
                </a:ext>
              </a:extLst>
            </p:cNvPr>
            <p:cNvSpPr/>
            <p:nvPr/>
          </p:nvSpPr>
          <p:spPr>
            <a:xfrm>
              <a:off x="1678417" y="1041238"/>
              <a:ext cx="63874" cy="59809"/>
            </a:xfrm>
            <a:custGeom>
              <a:avLst/>
              <a:gdLst>
                <a:gd name="connsiteX0" fmla="*/ 12411 w 15116"/>
                <a:gd name="connsiteY0" fmla="*/ 14098 h 14154"/>
                <a:gd name="connsiteX1" fmla="*/ 12733 w 15116"/>
                <a:gd name="connsiteY1" fmla="*/ 7107 h 14154"/>
                <a:gd name="connsiteX2" fmla="*/ 1547 w 15116"/>
                <a:gd name="connsiteY2" fmla="*/ 8 h 14154"/>
                <a:gd name="connsiteX3" fmla="*/ 795 w 15116"/>
                <a:gd name="connsiteY3" fmla="*/ 223 h 14154"/>
                <a:gd name="connsiteX4" fmla="*/ 12411 w 15116"/>
                <a:gd name="connsiteY4" fmla="*/ 14098 h 14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6" h="14154">
                  <a:moveTo>
                    <a:pt x="12411" y="14098"/>
                  </a:moveTo>
                  <a:cubicBezTo>
                    <a:pt x="15852" y="14636"/>
                    <a:pt x="16067" y="11301"/>
                    <a:pt x="12733" y="7107"/>
                  </a:cubicBezTo>
                  <a:cubicBezTo>
                    <a:pt x="10367" y="3987"/>
                    <a:pt x="5204" y="-207"/>
                    <a:pt x="1547" y="8"/>
                  </a:cubicBezTo>
                  <a:cubicBezTo>
                    <a:pt x="1332" y="8"/>
                    <a:pt x="1010" y="116"/>
                    <a:pt x="795" y="223"/>
                  </a:cubicBezTo>
                  <a:cubicBezTo>
                    <a:pt x="-2755" y="2374"/>
                    <a:pt x="6387" y="13237"/>
                    <a:pt x="12411" y="140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3" name="任意多边形: 形状 940">
              <a:extLst>
                <a:ext uri="{FF2B5EF4-FFF2-40B4-BE49-F238E27FC236}">
                  <a16:creationId xmlns:a16="http://schemas.microsoft.com/office/drawing/2014/main" xmlns="" id="{6D814037-38DA-4B46-83FA-1B456837E3B3}"/>
                </a:ext>
              </a:extLst>
            </p:cNvPr>
            <p:cNvSpPr/>
            <p:nvPr/>
          </p:nvSpPr>
          <p:spPr>
            <a:xfrm>
              <a:off x="1818356" y="1022147"/>
              <a:ext cx="64770" cy="59116"/>
            </a:xfrm>
            <a:custGeom>
              <a:avLst/>
              <a:gdLst>
                <a:gd name="connsiteX0" fmla="*/ 481 w 15328"/>
                <a:gd name="connsiteY0" fmla="*/ 223 h 13990"/>
                <a:gd name="connsiteX1" fmla="*/ 13711 w 15328"/>
                <a:gd name="connsiteY1" fmla="*/ 13990 h 13990"/>
                <a:gd name="connsiteX2" fmla="*/ 12312 w 15328"/>
                <a:gd name="connsiteY2" fmla="*/ 6999 h 13990"/>
                <a:gd name="connsiteX3" fmla="*/ 1127 w 15328"/>
                <a:gd name="connsiteY3" fmla="*/ 8 h 13990"/>
                <a:gd name="connsiteX4" fmla="*/ 481 w 15328"/>
                <a:gd name="connsiteY4" fmla="*/ 223 h 1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3990">
                  <a:moveTo>
                    <a:pt x="481" y="223"/>
                  </a:moveTo>
                  <a:cubicBezTo>
                    <a:pt x="-2423" y="2482"/>
                    <a:pt x="8548" y="13883"/>
                    <a:pt x="13711" y="13990"/>
                  </a:cubicBezTo>
                  <a:cubicBezTo>
                    <a:pt x="16292" y="13990"/>
                    <a:pt x="15754" y="10871"/>
                    <a:pt x="12312" y="6999"/>
                  </a:cubicBezTo>
                  <a:cubicBezTo>
                    <a:pt x="9624" y="3987"/>
                    <a:pt x="4461" y="-207"/>
                    <a:pt x="1127" y="8"/>
                  </a:cubicBezTo>
                  <a:cubicBezTo>
                    <a:pt x="912" y="8"/>
                    <a:pt x="589" y="116"/>
                    <a:pt x="481"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4" name="任意多边形: 形状 941">
              <a:extLst>
                <a:ext uri="{FF2B5EF4-FFF2-40B4-BE49-F238E27FC236}">
                  <a16:creationId xmlns:a16="http://schemas.microsoft.com/office/drawing/2014/main" xmlns="" id="{45B37DC5-16E9-44EF-8FDC-505BCD07D9B8}"/>
                </a:ext>
              </a:extLst>
            </p:cNvPr>
            <p:cNvSpPr/>
            <p:nvPr/>
          </p:nvSpPr>
          <p:spPr>
            <a:xfrm>
              <a:off x="1938714" y="1002152"/>
              <a:ext cx="65928" cy="58660"/>
            </a:xfrm>
            <a:custGeom>
              <a:avLst/>
              <a:gdLst>
                <a:gd name="connsiteX0" fmla="*/ 14376 w 15602"/>
                <a:gd name="connsiteY0" fmla="*/ 13883 h 13882"/>
                <a:gd name="connsiteX1" fmla="*/ 11902 w 15602"/>
                <a:gd name="connsiteY1" fmla="*/ 6892 h 13882"/>
                <a:gd name="connsiteX2" fmla="*/ 824 w 15602"/>
                <a:gd name="connsiteY2" fmla="*/ 8 h 13882"/>
                <a:gd name="connsiteX3" fmla="*/ 286 w 15602"/>
                <a:gd name="connsiteY3" fmla="*/ 223 h 13882"/>
                <a:gd name="connsiteX4" fmla="*/ 14376 w 15602"/>
                <a:gd name="connsiteY4" fmla="*/ 13883 h 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02" h="13882">
                  <a:moveTo>
                    <a:pt x="14376" y="13883"/>
                  </a:moveTo>
                  <a:cubicBezTo>
                    <a:pt x="16742" y="13883"/>
                    <a:pt x="15559" y="10764"/>
                    <a:pt x="11902" y="6892"/>
                  </a:cubicBezTo>
                  <a:cubicBezTo>
                    <a:pt x="8998" y="3880"/>
                    <a:pt x="3728" y="-207"/>
                    <a:pt x="824" y="8"/>
                  </a:cubicBezTo>
                  <a:cubicBezTo>
                    <a:pt x="609" y="116"/>
                    <a:pt x="393" y="116"/>
                    <a:pt x="286" y="223"/>
                  </a:cubicBezTo>
                  <a:cubicBezTo>
                    <a:pt x="-1973" y="2482"/>
                    <a:pt x="9751" y="13883"/>
                    <a:pt x="14376" y="138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5" name="任意多边形: 形状 942">
              <a:extLst>
                <a:ext uri="{FF2B5EF4-FFF2-40B4-BE49-F238E27FC236}">
                  <a16:creationId xmlns:a16="http://schemas.microsoft.com/office/drawing/2014/main" xmlns="" id="{3DFDF1FB-8177-4C70-B40E-BDCD169BF11A}"/>
                </a:ext>
              </a:extLst>
            </p:cNvPr>
            <p:cNvSpPr/>
            <p:nvPr/>
          </p:nvSpPr>
          <p:spPr>
            <a:xfrm>
              <a:off x="2039042" y="981700"/>
              <a:ext cx="66887" cy="58208"/>
            </a:xfrm>
            <a:custGeom>
              <a:avLst/>
              <a:gdLst>
                <a:gd name="connsiteX0" fmla="*/ 527 w 15829"/>
                <a:gd name="connsiteY0" fmla="*/ 8 h 13775"/>
                <a:gd name="connsiteX1" fmla="*/ 312 w 15829"/>
                <a:gd name="connsiteY1" fmla="*/ 116 h 13775"/>
                <a:gd name="connsiteX2" fmla="*/ 14940 w 15829"/>
                <a:gd name="connsiteY2" fmla="*/ 13775 h 13775"/>
                <a:gd name="connsiteX3" fmla="*/ 11498 w 15829"/>
                <a:gd name="connsiteY3" fmla="*/ 6892 h 13775"/>
                <a:gd name="connsiteX4" fmla="*/ 527 w 15829"/>
                <a:gd name="connsiteY4" fmla="*/ 8 h 13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29" h="13775">
                  <a:moveTo>
                    <a:pt x="527" y="8"/>
                  </a:moveTo>
                  <a:cubicBezTo>
                    <a:pt x="420" y="8"/>
                    <a:pt x="312" y="116"/>
                    <a:pt x="312" y="116"/>
                  </a:cubicBezTo>
                  <a:cubicBezTo>
                    <a:pt x="-2162" y="1729"/>
                    <a:pt x="10745" y="13775"/>
                    <a:pt x="14940" y="13775"/>
                  </a:cubicBezTo>
                  <a:cubicBezTo>
                    <a:pt x="16983" y="13775"/>
                    <a:pt x="15370" y="10656"/>
                    <a:pt x="11498" y="6892"/>
                  </a:cubicBezTo>
                  <a:cubicBezTo>
                    <a:pt x="8379" y="3880"/>
                    <a:pt x="3001" y="-207"/>
                    <a:pt x="527"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6" name="任意多边形: 形状 943">
              <a:extLst>
                <a:ext uri="{FF2B5EF4-FFF2-40B4-BE49-F238E27FC236}">
                  <a16:creationId xmlns:a16="http://schemas.microsoft.com/office/drawing/2014/main" xmlns="" id="{40399067-9A9A-480C-9563-DC0C7CC80AC7}"/>
                </a:ext>
              </a:extLst>
            </p:cNvPr>
            <p:cNvSpPr/>
            <p:nvPr/>
          </p:nvSpPr>
          <p:spPr>
            <a:xfrm>
              <a:off x="2119405" y="960339"/>
              <a:ext cx="67428" cy="57751"/>
            </a:xfrm>
            <a:custGeom>
              <a:avLst/>
              <a:gdLst>
                <a:gd name="connsiteX0" fmla="*/ 117 w 15957"/>
                <a:gd name="connsiteY0" fmla="*/ 223 h 13667"/>
                <a:gd name="connsiteX1" fmla="*/ 15390 w 15957"/>
                <a:gd name="connsiteY1" fmla="*/ 13668 h 13667"/>
                <a:gd name="connsiteX2" fmla="*/ 10980 w 15957"/>
                <a:gd name="connsiteY2" fmla="*/ 6784 h 13667"/>
                <a:gd name="connsiteX3" fmla="*/ 440 w 15957"/>
                <a:gd name="connsiteY3" fmla="*/ 8 h 13667"/>
                <a:gd name="connsiteX4" fmla="*/ 117 w 15957"/>
                <a:gd name="connsiteY4" fmla="*/ 223 h 1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57" h="13667">
                  <a:moveTo>
                    <a:pt x="117" y="223"/>
                  </a:moveTo>
                  <a:cubicBezTo>
                    <a:pt x="-1389" y="1729"/>
                    <a:pt x="12056" y="13668"/>
                    <a:pt x="15390" y="13668"/>
                  </a:cubicBezTo>
                  <a:cubicBezTo>
                    <a:pt x="17003" y="13668"/>
                    <a:pt x="15067" y="10549"/>
                    <a:pt x="10980" y="6784"/>
                  </a:cubicBezTo>
                  <a:cubicBezTo>
                    <a:pt x="7754" y="3880"/>
                    <a:pt x="2376" y="-207"/>
                    <a:pt x="440" y="8"/>
                  </a:cubicBezTo>
                  <a:cubicBezTo>
                    <a:pt x="225" y="116"/>
                    <a:pt x="225" y="116"/>
                    <a:pt x="117"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7" name="任意多边形: 形状 944">
              <a:extLst>
                <a:ext uri="{FF2B5EF4-FFF2-40B4-BE49-F238E27FC236}">
                  <a16:creationId xmlns:a16="http://schemas.microsoft.com/office/drawing/2014/main" xmlns="" id="{C8F60F4B-616F-4C79-8E5F-91EDCBA7943E}"/>
                </a:ext>
              </a:extLst>
            </p:cNvPr>
            <p:cNvSpPr/>
            <p:nvPr/>
          </p:nvSpPr>
          <p:spPr>
            <a:xfrm>
              <a:off x="2178821" y="939427"/>
              <a:ext cx="67998" cy="56847"/>
            </a:xfrm>
            <a:custGeom>
              <a:avLst/>
              <a:gdLst>
                <a:gd name="connsiteX0" fmla="*/ 15741 w 16092"/>
                <a:gd name="connsiteY0" fmla="*/ 13454 h 13453"/>
                <a:gd name="connsiteX1" fmla="*/ 10363 w 16092"/>
                <a:gd name="connsiteY1" fmla="*/ 6678 h 13453"/>
                <a:gd name="connsiteX2" fmla="*/ 146 w 16092"/>
                <a:gd name="connsiteY2" fmla="*/ 9 h 13453"/>
                <a:gd name="connsiteX3" fmla="*/ 38 w 16092"/>
                <a:gd name="connsiteY3" fmla="*/ 117 h 13453"/>
                <a:gd name="connsiteX4" fmla="*/ 15741 w 16092"/>
                <a:gd name="connsiteY4" fmla="*/ 13454 h 13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2" h="13453">
                  <a:moveTo>
                    <a:pt x="15741" y="13454"/>
                  </a:moveTo>
                  <a:cubicBezTo>
                    <a:pt x="17032" y="13454"/>
                    <a:pt x="14666" y="10442"/>
                    <a:pt x="10363" y="6678"/>
                  </a:cubicBezTo>
                  <a:cubicBezTo>
                    <a:pt x="6491" y="3344"/>
                    <a:pt x="1544" y="-206"/>
                    <a:pt x="146" y="9"/>
                  </a:cubicBezTo>
                  <a:cubicBezTo>
                    <a:pt x="146" y="9"/>
                    <a:pt x="38" y="117"/>
                    <a:pt x="38" y="117"/>
                  </a:cubicBezTo>
                  <a:cubicBezTo>
                    <a:pt x="-822" y="1730"/>
                    <a:pt x="13160" y="13454"/>
                    <a:pt x="15741" y="134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8" name="任意多边形: 形状 945">
              <a:extLst>
                <a:ext uri="{FF2B5EF4-FFF2-40B4-BE49-F238E27FC236}">
                  <a16:creationId xmlns:a16="http://schemas.microsoft.com/office/drawing/2014/main" xmlns="" id="{3EC1B1C5-928A-4226-9A09-8D30F4FE18B8}"/>
                </a:ext>
              </a:extLst>
            </p:cNvPr>
            <p:cNvSpPr/>
            <p:nvPr/>
          </p:nvSpPr>
          <p:spPr>
            <a:xfrm>
              <a:off x="2217553" y="918066"/>
              <a:ext cx="67850" cy="55985"/>
            </a:xfrm>
            <a:custGeom>
              <a:avLst/>
              <a:gdLst>
                <a:gd name="connsiteX0" fmla="*/ 16040 w 16057"/>
                <a:gd name="connsiteY0" fmla="*/ 13239 h 13249"/>
                <a:gd name="connsiteX1" fmla="*/ 9694 w 16057"/>
                <a:gd name="connsiteY1" fmla="*/ 6570 h 13249"/>
                <a:gd name="connsiteX2" fmla="*/ 14 w 16057"/>
                <a:gd name="connsiteY2" fmla="*/ 10 h 13249"/>
                <a:gd name="connsiteX3" fmla="*/ 16040 w 16057"/>
                <a:gd name="connsiteY3" fmla="*/ 13239 h 13249"/>
              </a:gdLst>
              <a:ahLst/>
              <a:cxnLst>
                <a:cxn ang="0">
                  <a:pos x="connsiteX0" y="connsiteY0"/>
                </a:cxn>
                <a:cxn ang="0">
                  <a:pos x="connsiteX1" y="connsiteY1"/>
                </a:cxn>
                <a:cxn ang="0">
                  <a:pos x="connsiteX2" y="connsiteY2"/>
                </a:cxn>
                <a:cxn ang="0">
                  <a:pos x="connsiteX3" y="connsiteY3"/>
                </a:cxn>
              </a:cxnLst>
              <a:rect l="l" t="t" r="r" b="b"/>
              <a:pathLst>
                <a:path w="16057" h="13249">
                  <a:moveTo>
                    <a:pt x="16040" y="13239"/>
                  </a:moveTo>
                  <a:cubicBezTo>
                    <a:pt x="16363" y="12486"/>
                    <a:pt x="12060" y="8506"/>
                    <a:pt x="9694" y="6570"/>
                  </a:cubicBezTo>
                  <a:cubicBezTo>
                    <a:pt x="5715" y="3236"/>
                    <a:pt x="875" y="-206"/>
                    <a:pt x="14" y="10"/>
                  </a:cubicBezTo>
                  <a:cubicBezTo>
                    <a:pt x="-524" y="1408"/>
                    <a:pt x="14427" y="13669"/>
                    <a:pt x="16040" y="132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9" name="任意多边形: 形状 946">
              <a:extLst>
                <a:ext uri="{FF2B5EF4-FFF2-40B4-BE49-F238E27FC236}">
                  <a16:creationId xmlns:a16="http://schemas.microsoft.com/office/drawing/2014/main" xmlns="" id="{474D0BDB-94E4-4E07-A07A-0A0FA22EBF06}"/>
                </a:ext>
              </a:extLst>
            </p:cNvPr>
            <p:cNvSpPr/>
            <p:nvPr/>
          </p:nvSpPr>
          <p:spPr>
            <a:xfrm>
              <a:off x="2233973" y="897200"/>
              <a:ext cx="68172" cy="54992"/>
            </a:xfrm>
            <a:custGeom>
              <a:avLst/>
              <a:gdLst>
                <a:gd name="connsiteX0" fmla="*/ 0 w 16133"/>
                <a:gd name="connsiteY0" fmla="*/ 0 h 13014"/>
                <a:gd name="connsiteX1" fmla="*/ 16133 w 16133"/>
                <a:gd name="connsiteY1" fmla="*/ 13014 h 13014"/>
                <a:gd name="connsiteX2" fmla="*/ 9035 w 16133"/>
                <a:gd name="connsiteY2" fmla="*/ 6453 h 13014"/>
                <a:gd name="connsiteX3" fmla="*/ 0 w 16133"/>
                <a:gd name="connsiteY3" fmla="*/ 0 h 13014"/>
              </a:gdLst>
              <a:ahLst/>
              <a:cxnLst>
                <a:cxn ang="0">
                  <a:pos x="connsiteX0" y="connsiteY0"/>
                </a:cxn>
                <a:cxn ang="0">
                  <a:pos x="connsiteX1" y="connsiteY1"/>
                </a:cxn>
                <a:cxn ang="0">
                  <a:pos x="connsiteX2" y="connsiteY2"/>
                </a:cxn>
                <a:cxn ang="0">
                  <a:pos x="connsiteX3" y="connsiteY3"/>
                </a:cxn>
              </a:cxnLst>
              <a:rect l="l" t="t" r="r" b="b"/>
              <a:pathLst>
                <a:path w="16133" h="13014">
                  <a:moveTo>
                    <a:pt x="0" y="0"/>
                  </a:moveTo>
                  <a:cubicBezTo>
                    <a:pt x="215" y="753"/>
                    <a:pt x="14628" y="13014"/>
                    <a:pt x="16133" y="13014"/>
                  </a:cubicBezTo>
                  <a:cubicBezTo>
                    <a:pt x="16026" y="12261"/>
                    <a:pt x="11831" y="8712"/>
                    <a:pt x="9035" y="6453"/>
                  </a:cubicBezTo>
                  <a:cubicBezTo>
                    <a:pt x="6884" y="4625"/>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0" name="任意多边形: 形状 947">
              <a:extLst>
                <a:ext uri="{FF2B5EF4-FFF2-40B4-BE49-F238E27FC236}">
                  <a16:creationId xmlns:a16="http://schemas.microsoft.com/office/drawing/2014/main" xmlns="" id="{E3D555EF-B57A-4C2A-A4B8-CFD92717039F}"/>
                </a:ext>
              </a:extLst>
            </p:cNvPr>
            <p:cNvSpPr/>
            <p:nvPr/>
          </p:nvSpPr>
          <p:spPr>
            <a:xfrm>
              <a:off x="2228522" y="876292"/>
              <a:ext cx="68172" cy="54536"/>
            </a:xfrm>
            <a:custGeom>
              <a:avLst/>
              <a:gdLst>
                <a:gd name="connsiteX0" fmla="*/ 8389 w 16133"/>
                <a:gd name="connsiteY0" fmla="*/ 6346 h 12906"/>
                <a:gd name="connsiteX1" fmla="*/ 0 w 16133"/>
                <a:gd name="connsiteY1" fmla="*/ 0 h 12906"/>
                <a:gd name="connsiteX2" fmla="*/ 16133 w 16133"/>
                <a:gd name="connsiteY2" fmla="*/ 12907 h 12906"/>
                <a:gd name="connsiteX3" fmla="*/ 8389 w 16133"/>
                <a:gd name="connsiteY3" fmla="*/ 6346 h 12906"/>
              </a:gdLst>
              <a:ahLst/>
              <a:cxnLst>
                <a:cxn ang="0">
                  <a:pos x="connsiteX0" y="connsiteY0"/>
                </a:cxn>
                <a:cxn ang="0">
                  <a:pos x="connsiteX1" y="connsiteY1"/>
                </a:cxn>
                <a:cxn ang="0">
                  <a:pos x="connsiteX2" y="connsiteY2"/>
                </a:cxn>
                <a:cxn ang="0">
                  <a:pos x="connsiteX3" y="connsiteY3"/>
                </a:cxn>
              </a:cxnLst>
              <a:rect l="l" t="t" r="r" b="b"/>
              <a:pathLst>
                <a:path w="16133" h="12906">
                  <a:moveTo>
                    <a:pt x="8389" y="6346"/>
                  </a:moveTo>
                  <a:cubicBezTo>
                    <a:pt x="8282" y="6238"/>
                    <a:pt x="968" y="323"/>
                    <a:pt x="0" y="0"/>
                  </a:cubicBezTo>
                  <a:cubicBezTo>
                    <a:pt x="108" y="108"/>
                    <a:pt x="14843" y="12261"/>
                    <a:pt x="16133" y="12907"/>
                  </a:cubicBezTo>
                  <a:cubicBezTo>
                    <a:pt x="15488" y="12261"/>
                    <a:pt x="11724" y="9035"/>
                    <a:pt x="8389"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1" name="任意多边形: 形状 964">
              <a:extLst>
                <a:ext uri="{FF2B5EF4-FFF2-40B4-BE49-F238E27FC236}">
                  <a16:creationId xmlns:a16="http://schemas.microsoft.com/office/drawing/2014/main" xmlns="" id="{72785818-D65C-475D-B1FC-D31A464030FC}"/>
                </a:ext>
              </a:extLst>
            </p:cNvPr>
            <p:cNvSpPr/>
            <p:nvPr/>
          </p:nvSpPr>
          <p:spPr>
            <a:xfrm>
              <a:off x="205820" y="1255789"/>
              <a:ext cx="60236" cy="65780"/>
            </a:xfrm>
            <a:custGeom>
              <a:avLst/>
              <a:gdLst>
                <a:gd name="connsiteX0" fmla="*/ 14252 w 14255"/>
                <a:gd name="connsiteY0" fmla="*/ 8389 h 15567"/>
                <a:gd name="connsiteX1" fmla="*/ 6723 w 14255"/>
                <a:gd name="connsiteY1" fmla="*/ 0 h 15567"/>
                <a:gd name="connsiteX2" fmla="*/ 2313 w 14255"/>
                <a:gd name="connsiteY2" fmla="*/ 13337 h 15567"/>
                <a:gd name="connsiteX3" fmla="*/ 14252 w 14255"/>
                <a:gd name="connsiteY3" fmla="*/ 8389 h 15567"/>
              </a:gdLst>
              <a:ahLst/>
              <a:cxnLst>
                <a:cxn ang="0">
                  <a:pos x="connsiteX0" y="connsiteY0"/>
                </a:cxn>
                <a:cxn ang="0">
                  <a:pos x="connsiteX1" y="connsiteY1"/>
                </a:cxn>
                <a:cxn ang="0">
                  <a:pos x="connsiteX2" y="connsiteY2"/>
                </a:cxn>
                <a:cxn ang="0">
                  <a:pos x="connsiteX3" y="connsiteY3"/>
                </a:cxn>
              </a:cxnLst>
              <a:rect l="l" t="t" r="r" b="b"/>
              <a:pathLst>
                <a:path w="14255" h="15567">
                  <a:moveTo>
                    <a:pt x="14252" y="8389"/>
                  </a:moveTo>
                  <a:cubicBezTo>
                    <a:pt x="14359" y="5055"/>
                    <a:pt x="12101" y="215"/>
                    <a:pt x="6723" y="0"/>
                  </a:cubicBezTo>
                  <a:cubicBezTo>
                    <a:pt x="-161" y="538"/>
                    <a:pt x="-1989" y="9035"/>
                    <a:pt x="2313" y="13337"/>
                  </a:cubicBezTo>
                  <a:cubicBezTo>
                    <a:pt x="6830" y="17962"/>
                    <a:pt x="14144" y="14950"/>
                    <a:pt x="14252"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2" name="任意多边形: 形状 965">
              <a:extLst>
                <a:ext uri="{FF2B5EF4-FFF2-40B4-BE49-F238E27FC236}">
                  <a16:creationId xmlns:a16="http://schemas.microsoft.com/office/drawing/2014/main" xmlns="" id="{89DA435B-D37A-4DBB-B350-71BDAB66221B}"/>
                </a:ext>
              </a:extLst>
            </p:cNvPr>
            <p:cNvSpPr/>
            <p:nvPr/>
          </p:nvSpPr>
          <p:spPr>
            <a:xfrm>
              <a:off x="436331" y="1249425"/>
              <a:ext cx="60718" cy="65805"/>
            </a:xfrm>
            <a:custGeom>
              <a:avLst/>
              <a:gdLst>
                <a:gd name="connsiteX0" fmla="*/ 14340 w 14369"/>
                <a:gd name="connsiteY0" fmla="*/ 8282 h 15573"/>
                <a:gd name="connsiteX1" fmla="*/ 5950 w 14369"/>
                <a:gd name="connsiteY1" fmla="*/ 0 h 15573"/>
                <a:gd name="connsiteX2" fmla="*/ 2939 w 14369"/>
                <a:gd name="connsiteY2" fmla="*/ 13444 h 15573"/>
                <a:gd name="connsiteX3" fmla="*/ 14340 w 14369"/>
                <a:gd name="connsiteY3" fmla="*/ 8282 h 15573"/>
              </a:gdLst>
              <a:ahLst/>
              <a:cxnLst>
                <a:cxn ang="0">
                  <a:pos x="connsiteX0" y="connsiteY0"/>
                </a:cxn>
                <a:cxn ang="0">
                  <a:pos x="connsiteX1" y="connsiteY1"/>
                </a:cxn>
                <a:cxn ang="0">
                  <a:pos x="connsiteX2" y="connsiteY2"/>
                </a:cxn>
                <a:cxn ang="0">
                  <a:pos x="connsiteX3" y="connsiteY3"/>
                </a:cxn>
              </a:cxnLst>
              <a:rect l="l" t="t" r="r" b="b"/>
              <a:pathLst>
                <a:path w="14369" h="15573">
                  <a:moveTo>
                    <a:pt x="14340" y="8282"/>
                  </a:moveTo>
                  <a:cubicBezTo>
                    <a:pt x="14125" y="4948"/>
                    <a:pt x="11328" y="108"/>
                    <a:pt x="5950" y="0"/>
                  </a:cubicBezTo>
                  <a:cubicBezTo>
                    <a:pt x="-825" y="645"/>
                    <a:pt x="-1793" y="9035"/>
                    <a:pt x="2939" y="13444"/>
                  </a:cubicBezTo>
                  <a:cubicBezTo>
                    <a:pt x="7886" y="17962"/>
                    <a:pt x="14878" y="14843"/>
                    <a:pt x="14340" y="82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3" name="任意多边形: 形状 966">
              <a:extLst>
                <a:ext uri="{FF2B5EF4-FFF2-40B4-BE49-F238E27FC236}">
                  <a16:creationId xmlns:a16="http://schemas.microsoft.com/office/drawing/2014/main" xmlns="" id="{C82883E5-8FC4-4A92-80FD-A1FF611533CC}"/>
                </a:ext>
              </a:extLst>
            </p:cNvPr>
            <p:cNvSpPr/>
            <p:nvPr/>
          </p:nvSpPr>
          <p:spPr>
            <a:xfrm>
              <a:off x="664564" y="1240792"/>
              <a:ext cx="61960" cy="65425"/>
            </a:xfrm>
            <a:custGeom>
              <a:avLst/>
              <a:gdLst>
                <a:gd name="connsiteX0" fmla="*/ 4318 w 14663"/>
                <a:gd name="connsiteY0" fmla="*/ 13875 h 15483"/>
                <a:gd name="connsiteX1" fmla="*/ 14536 w 14663"/>
                <a:gd name="connsiteY1" fmla="*/ 8174 h 15483"/>
                <a:gd name="connsiteX2" fmla="*/ 14536 w 14663"/>
                <a:gd name="connsiteY2" fmla="*/ 8174 h 15483"/>
                <a:gd name="connsiteX3" fmla="*/ 5286 w 14663"/>
                <a:gd name="connsiteY3" fmla="*/ 0 h 15483"/>
                <a:gd name="connsiteX4" fmla="*/ 4641 w 14663"/>
                <a:gd name="connsiteY4" fmla="*/ 108 h 15483"/>
                <a:gd name="connsiteX5" fmla="*/ 4318 w 14663"/>
                <a:gd name="connsiteY5" fmla="*/ 13875 h 1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3" h="15483">
                  <a:moveTo>
                    <a:pt x="4318" y="13875"/>
                  </a:moveTo>
                  <a:cubicBezTo>
                    <a:pt x="9696" y="17639"/>
                    <a:pt x="15611" y="14412"/>
                    <a:pt x="14536" y="8174"/>
                  </a:cubicBezTo>
                  <a:lnTo>
                    <a:pt x="14536" y="8174"/>
                  </a:lnTo>
                  <a:cubicBezTo>
                    <a:pt x="13998" y="4840"/>
                    <a:pt x="10664" y="108"/>
                    <a:pt x="5286" y="0"/>
                  </a:cubicBezTo>
                  <a:cubicBezTo>
                    <a:pt x="5071" y="0"/>
                    <a:pt x="4748" y="0"/>
                    <a:pt x="4641" y="108"/>
                  </a:cubicBezTo>
                  <a:cubicBezTo>
                    <a:pt x="-1383" y="968"/>
                    <a:pt x="-1598" y="9680"/>
                    <a:pt x="4318" y="13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8" name="任意多边形: 形状 967">
              <a:extLst>
                <a:ext uri="{FF2B5EF4-FFF2-40B4-BE49-F238E27FC236}">
                  <a16:creationId xmlns:a16="http://schemas.microsoft.com/office/drawing/2014/main" xmlns="" id="{02706B5A-CED0-4985-B92A-9A1ADB355EAB}"/>
                </a:ext>
              </a:extLst>
            </p:cNvPr>
            <p:cNvSpPr/>
            <p:nvPr/>
          </p:nvSpPr>
          <p:spPr>
            <a:xfrm>
              <a:off x="890160" y="1229430"/>
              <a:ext cx="63033" cy="65408"/>
            </a:xfrm>
            <a:custGeom>
              <a:avLst/>
              <a:gdLst>
                <a:gd name="connsiteX0" fmla="*/ 4708 w 14917"/>
                <a:gd name="connsiteY0" fmla="*/ 0 h 15479"/>
                <a:gd name="connsiteX1" fmla="*/ 3417 w 14917"/>
                <a:gd name="connsiteY1" fmla="*/ 215 h 15479"/>
                <a:gd name="connsiteX2" fmla="*/ 5783 w 14917"/>
                <a:gd name="connsiteY2" fmla="*/ 14305 h 15479"/>
                <a:gd name="connsiteX3" fmla="*/ 14603 w 14917"/>
                <a:gd name="connsiteY3" fmla="*/ 8067 h 15479"/>
                <a:gd name="connsiteX4" fmla="*/ 4708 w 14917"/>
                <a:gd name="connsiteY4" fmla="*/ 0 h 15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7" h="15479">
                  <a:moveTo>
                    <a:pt x="4708" y="0"/>
                  </a:moveTo>
                  <a:cubicBezTo>
                    <a:pt x="4277" y="0"/>
                    <a:pt x="3740" y="108"/>
                    <a:pt x="3417" y="215"/>
                  </a:cubicBezTo>
                  <a:cubicBezTo>
                    <a:pt x="-2176" y="1936"/>
                    <a:pt x="-563" y="10756"/>
                    <a:pt x="5783" y="14305"/>
                  </a:cubicBezTo>
                  <a:cubicBezTo>
                    <a:pt x="11376" y="17424"/>
                    <a:pt x="16216" y="13982"/>
                    <a:pt x="14603" y="8067"/>
                  </a:cubicBezTo>
                  <a:cubicBezTo>
                    <a:pt x="13635" y="4732"/>
                    <a:pt x="9978" y="0"/>
                    <a:pt x="47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9" name="任意多边形: 形状 968">
              <a:extLst>
                <a:ext uri="{FF2B5EF4-FFF2-40B4-BE49-F238E27FC236}">
                  <a16:creationId xmlns:a16="http://schemas.microsoft.com/office/drawing/2014/main" xmlns="" id="{6C6474A1-3EBE-43E7-B9BB-6CEF0E02970D}"/>
                </a:ext>
              </a:extLst>
            </p:cNvPr>
            <p:cNvSpPr/>
            <p:nvPr/>
          </p:nvSpPr>
          <p:spPr>
            <a:xfrm>
              <a:off x="1110665" y="1215794"/>
              <a:ext cx="64005" cy="64956"/>
            </a:xfrm>
            <a:custGeom>
              <a:avLst/>
              <a:gdLst>
                <a:gd name="connsiteX0" fmla="*/ 7378 w 15147"/>
                <a:gd name="connsiteY0" fmla="*/ 14628 h 15372"/>
                <a:gd name="connsiteX1" fmla="*/ 14584 w 15147"/>
                <a:gd name="connsiteY1" fmla="*/ 7959 h 15372"/>
                <a:gd name="connsiteX2" fmla="*/ 4044 w 15147"/>
                <a:gd name="connsiteY2" fmla="*/ 0 h 15372"/>
                <a:gd name="connsiteX3" fmla="*/ 2753 w 15147"/>
                <a:gd name="connsiteY3" fmla="*/ 215 h 15372"/>
                <a:gd name="connsiteX4" fmla="*/ 7378 w 15147"/>
                <a:gd name="connsiteY4" fmla="*/ 14628 h 15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7" h="15372">
                  <a:moveTo>
                    <a:pt x="7378" y="14628"/>
                  </a:moveTo>
                  <a:cubicBezTo>
                    <a:pt x="12863" y="16994"/>
                    <a:pt x="16628" y="13444"/>
                    <a:pt x="14584" y="7959"/>
                  </a:cubicBezTo>
                  <a:cubicBezTo>
                    <a:pt x="13293" y="4625"/>
                    <a:pt x="9206" y="0"/>
                    <a:pt x="4044" y="0"/>
                  </a:cubicBezTo>
                  <a:cubicBezTo>
                    <a:pt x="3613" y="0"/>
                    <a:pt x="3183" y="108"/>
                    <a:pt x="2753" y="215"/>
                  </a:cubicBezTo>
                  <a:cubicBezTo>
                    <a:pt x="-2625" y="2151"/>
                    <a:pt x="387" y="11616"/>
                    <a:pt x="7378" y="1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0" name="任意多边形: 形状 969">
              <a:extLst>
                <a:ext uri="{FF2B5EF4-FFF2-40B4-BE49-F238E27FC236}">
                  <a16:creationId xmlns:a16="http://schemas.microsoft.com/office/drawing/2014/main" xmlns="" id="{5537AED1-5024-43DA-9925-474B7972AE16}"/>
                </a:ext>
              </a:extLst>
            </p:cNvPr>
            <p:cNvSpPr/>
            <p:nvPr/>
          </p:nvSpPr>
          <p:spPr>
            <a:xfrm>
              <a:off x="1323690" y="1200332"/>
              <a:ext cx="64774" cy="64580"/>
            </a:xfrm>
            <a:custGeom>
              <a:avLst/>
              <a:gdLst>
                <a:gd name="connsiteX0" fmla="*/ 3429 w 15329"/>
                <a:gd name="connsiteY0" fmla="*/ 2 h 15283"/>
                <a:gd name="connsiteX1" fmla="*/ 1708 w 15329"/>
                <a:gd name="connsiteY1" fmla="*/ 540 h 15283"/>
                <a:gd name="connsiteX2" fmla="*/ 9022 w 15329"/>
                <a:gd name="connsiteY2" fmla="*/ 14845 h 15283"/>
                <a:gd name="connsiteX3" fmla="*/ 14400 w 15329"/>
                <a:gd name="connsiteY3" fmla="*/ 7853 h 15283"/>
                <a:gd name="connsiteX4" fmla="*/ 3429 w 15329"/>
                <a:gd name="connsiteY4" fmla="*/ 2 h 15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9" h="15283">
                  <a:moveTo>
                    <a:pt x="3429" y="2"/>
                  </a:moveTo>
                  <a:cubicBezTo>
                    <a:pt x="2891" y="109"/>
                    <a:pt x="2353" y="217"/>
                    <a:pt x="1708" y="540"/>
                  </a:cubicBezTo>
                  <a:cubicBezTo>
                    <a:pt x="-2702" y="3121"/>
                    <a:pt x="2031" y="12586"/>
                    <a:pt x="9022" y="14845"/>
                  </a:cubicBezTo>
                  <a:cubicBezTo>
                    <a:pt x="14185" y="16565"/>
                    <a:pt x="16873" y="13016"/>
                    <a:pt x="14400" y="7853"/>
                  </a:cubicBezTo>
                  <a:cubicBezTo>
                    <a:pt x="12894" y="4519"/>
                    <a:pt x="8376" y="-106"/>
                    <a:pt x="342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1" name="任意多边形: 形状 970">
              <a:extLst>
                <a:ext uri="{FF2B5EF4-FFF2-40B4-BE49-F238E27FC236}">
                  <a16:creationId xmlns:a16="http://schemas.microsoft.com/office/drawing/2014/main" xmlns="" id="{5F2BDD8B-50BA-4E57-A95A-3291119E8815}"/>
                </a:ext>
              </a:extLst>
            </p:cNvPr>
            <p:cNvSpPr/>
            <p:nvPr/>
          </p:nvSpPr>
          <p:spPr>
            <a:xfrm>
              <a:off x="1520772" y="1183062"/>
              <a:ext cx="64124" cy="63997"/>
            </a:xfrm>
            <a:custGeom>
              <a:avLst/>
              <a:gdLst>
                <a:gd name="connsiteX0" fmla="*/ 2715 w 15175"/>
                <a:gd name="connsiteY0" fmla="*/ 2 h 15145"/>
                <a:gd name="connsiteX1" fmla="*/ 1209 w 15175"/>
                <a:gd name="connsiteY1" fmla="*/ 540 h 15145"/>
                <a:gd name="connsiteX2" fmla="*/ 10459 w 15175"/>
                <a:gd name="connsiteY2" fmla="*/ 14952 h 15145"/>
                <a:gd name="connsiteX3" fmla="*/ 13793 w 15175"/>
                <a:gd name="connsiteY3" fmla="*/ 7746 h 15145"/>
                <a:gd name="connsiteX4" fmla="*/ 2715 w 15175"/>
                <a:gd name="connsiteY4" fmla="*/ 2 h 15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5" h="15145">
                  <a:moveTo>
                    <a:pt x="2715" y="2"/>
                  </a:moveTo>
                  <a:cubicBezTo>
                    <a:pt x="2285" y="109"/>
                    <a:pt x="1747" y="217"/>
                    <a:pt x="1209" y="540"/>
                  </a:cubicBezTo>
                  <a:cubicBezTo>
                    <a:pt x="-2770" y="3229"/>
                    <a:pt x="3791" y="13339"/>
                    <a:pt x="10459" y="14952"/>
                  </a:cubicBezTo>
                  <a:cubicBezTo>
                    <a:pt x="14976" y="16028"/>
                    <a:pt x="16590" y="12478"/>
                    <a:pt x="13793" y="7746"/>
                  </a:cubicBezTo>
                  <a:cubicBezTo>
                    <a:pt x="11965" y="4412"/>
                    <a:pt x="7340" y="-106"/>
                    <a:pt x="2715"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2" name="任意多边形: 形状 971">
              <a:extLst>
                <a:ext uri="{FF2B5EF4-FFF2-40B4-BE49-F238E27FC236}">
                  <a16:creationId xmlns:a16="http://schemas.microsoft.com/office/drawing/2014/main" xmlns="" id="{D49FCCA6-C4AC-4044-AA11-B7150DD65336}"/>
                </a:ext>
              </a:extLst>
            </p:cNvPr>
            <p:cNvSpPr/>
            <p:nvPr/>
          </p:nvSpPr>
          <p:spPr>
            <a:xfrm>
              <a:off x="1698649" y="1164406"/>
              <a:ext cx="64052" cy="63566"/>
            </a:xfrm>
            <a:custGeom>
              <a:avLst/>
              <a:gdLst>
                <a:gd name="connsiteX0" fmla="*/ 2137 w 15158"/>
                <a:gd name="connsiteY0" fmla="*/ 7 h 15043"/>
                <a:gd name="connsiteX1" fmla="*/ 1169 w 15158"/>
                <a:gd name="connsiteY1" fmla="*/ 330 h 15043"/>
                <a:gd name="connsiteX2" fmla="*/ 11279 w 15158"/>
                <a:gd name="connsiteY2" fmla="*/ 14850 h 15043"/>
                <a:gd name="connsiteX3" fmla="*/ 13322 w 15158"/>
                <a:gd name="connsiteY3" fmla="*/ 7644 h 15043"/>
                <a:gd name="connsiteX4" fmla="*/ 2137 w 15158"/>
                <a:gd name="connsiteY4" fmla="*/ 7 h 15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8" h="15043">
                  <a:moveTo>
                    <a:pt x="2137" y="7"/>
                  </a:moveTo>
                  <a:cubicBezTo>
                    <a:pt x="1814" y="115"/>
                    <a:pt x="1491" y="115"/>
                    <a:pt x="1169" y="330"/>
                  </a:cubicBezTo>
                  <a:cubicBezTo>
                    <a:pt x="-2919" y="2481"/>
                    <a:pt x="4503" y="13237"/>
                    <a:pt x="11279" y="14850"/>
                  </a:cubicBezTo>
                  <a:cubicBezTo>
                    <a:pt x="15473" y="15926"/>
                    <a:pt x="16441" y="12376"/>
                    <a:pt x="13322" y="7644"/>
                  </a:cubicBezTo>
                  <a:cubicBezTo>
                    <a:pt x="11171" y="4310"/>
                    <a:pt x="6224" y="-208"/>
                    <a:pt x="2137"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3" name="任意多边形: 形状 972">
              <a:extLst>
                <a:ext uri="{FF2B5EF4-FFF2-40B4-BE49-F238E27FC236}">
                  <a16:creationId xmlns:a16="http://schemas.microsoft.com/office/drawing/2014/main" xmlns="" id="{21996DC7-EF66-40D6-A419-5FBCEC5A431F}"/>
                </a:ext>
              </a:extLst>
            </p:cNvPr>
            <p:cNvSpPr/>
            <p:nvPr/>
          </p:nvSpPr>
          <p:spPr>
            <a:xfrm>
              <a:off x="1856779" y="1144863"/>
              <a:ext cx="63887" cy="62530"/>
            </a:xfrm>
            <a:custGeom>
              <a:avLst/>
              <a:gdLst>
                <a:gd name="connsiteX0" fmla="*/ 12470 w 15119"/>
                <a:gd name="connsiteY0" fmla="*/ 14743 h 14798"/>
                <a:gd name="connsiteX1" fmla="*/ 12685 w 15119"/>
                <a:gd name="connsiteY1" fmla="*/ 7429 h 14798"/>
                <a:gd name="connsiteX2" fmla="*/ 1499 w 15119"/>
                <a:gd name="connsiteY2" fmla="*/ 8 h 14798"/>
                <a:gd name="connsiteX3" fmla="*/ 746 w 15119"/>
                <a:gd name="connsiteY3" fmla="*/ 330 h 14798"/>
                <a:gd name="connsiteX4" fmla="*/ 12470 w 15119"/>
                <a:gd name="connsiteY4" fmla="*/ 14743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9" h="14798">
                  <a:moveTo>
                    <a:pt x="12470" y="14743"/>
                  </a:moveTo>
                  <a:cubicBezTo>
                    <a:pt x="15912" y="15280"/>
                    <a:pt x="16019" y="11839"/>
                    <a:pt x="12685" y="7429"/>
                  </a:cubicBezTo>
                  <a:cubicBezTo>
                    <a:pt x="10211" y="4202"/>
                    <a:pt x="5156" y="-208"/>
                    <a:pt x="1499" y="8"/>
                  </a:cubicBezTo>
                  <a:cubicBezTo>
                    <a:pt x="1284" y="115"/>
                    <a:pt x="961" y="115"/>
                    <a:pt x="746" y="330"/>
                  </a:cubicBezTo>
                  <a:cubicBezTo>
                    <a:pt x="-2696" y="2374"/>
                    <a:pt x="6554" y="13775"/>
                    <a:pt x="12470" y="147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4" name="任意多边形: 形状 973">
              <a:extLst>
                <a:ext uri="{FF2B5EF4-FFF2-40B4-BE49-F238E27FC236}">
                  <a16:creationId xmlns:a16="http://schemas.microsoft.com/office/drawing/2014/main" xmlns="" id="{F1408E6B-6702-49DC-922C-54E596A28BBF}"/>
                </a:ext>
              </a:extLst>
            </p:cNvPr>
            <p:cNvSpPr/>
            <p:nvPr/>
          </p:nvSpPr>
          <p:spPr>
            <a:xfrm>
              <a:off x="1993925" y="1123955"/>
              <a:ext cx="64466" cy="62294"/>
            </a:xfrm>
            <a:custGeom>
              <a:avLst/>
              <a:gdLst>
                <a:gd name="connsiteX0" fmla="*/ 1095 w 15256"/>
                <a:gd name="connsiteY0" fmla="*/ 8 h 14742"/>
                <a:gd name="connsiteX1" fmla="*/ 449 w 15256"/>
                <a:gd name="connsiteY1" fmla="*/ 330 h 14742"/>
                <a:gd name="connsiteX2" fmla="*/ 13679 w 15256"/>
                <a:gd name="connsiteY2" fmla="*/ 14743 h 14742"/>
                <a:gd name="connsiteX3" fmla="*/ 12173 w 15256"/>
                <a:gd name="connsiteY3" fmla="*/ 7429 h 14742"/>
                <a:gd name="connsiteX4" fmla="*/ 1095 w 15256"/>
                <a:gd name="connsiteY4" fmla="*/ 8 h 14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56" h="14742">
                  <a:moveTo>
                    <a:pt x="1095" y="8"/>
                  </a:moveTo>
                  <a:cubicBezTo>
                    <a:pt x="880" y="115"/>
                    <a:pt x="557" y="115"/>
                    <a:pt x="449" y="330"/>
                  </a:cubicBezTo>
                  <a:cubicBezTo>
                    <a:pt x="-2347" y="2697"/>
                    <a:pt x="8624" y="14635"/>
                    <a:pt x="13679" y="14743"/>
                  </a:cubicBezTo>
                  <a:cubicBezTo>
                    <a:pt x="16260" y="14743"/>
                    <a:pt x="15615" y="11516"/>
                    <a:pt x="12173" y="7429"/>
                  </a:cubicBezTo>
                  <a:cubicBezTo>
                    <a:pt x="9484" y="4095"/>
                    <a:pt x="4321" y="-207"/>
                    <a:pt x="1095"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5" name="任意多边形: 形状 974">
              <a:extLst>
                <a:ext uri="{FF2B5EF4-FFF2-40B4-BE49-F238E27FC236}">
                  <a16:creationId xmlns:a16="http://schemas.microsoft.com/office/drawing/2014/main" xmlns="" id="{E5AB3860-F288-47FC-8814-E768DCDAEBDB}"/>
                </a:ext>
              </a:extLst>
            </p:cNvPr>
            <p:cNvSpPr/>
            <p:nvPr/>
          </p:nvSpPr>
          <p:spPr>
            <a:xfrm>
              <a:off x="2109791" y="1102138"/>
              <a:ext cx="64500" cy="61842"/>
            </a:xfrm>
            <a:custGeom>
              <a:avLst/>
              <a:gdLst>
                <a:gd name="connsiteX0" fmla="*/ 779 w 15264"/>
                <a:gd name="connsiteY0" fmla="*/ 8 h 14635"/>
                <a:gd name="connsiteX1" fmla="*/ 241 w 15264"/>
                <a:gd name="connsiteY1" fmla="*/ 330 h 14635"/>
                <a:gd name="connsiteX2" fmla="*/ 14116 w 15264"/>
                <a:gd name="connsiteY2" fmla="*/ 14635 h 14635"/>
                <a:gd name="connsiteX3" fmla="*/ 11534 w 15264"/>
                <a:gd name="connsiteY3" fmla="*/ 7322 h 14635"/>
                <a:gd name="connsiteX4" fmla="*/ 779 w 15264"/>
                <a:gd name="connsiteY4" fmla="*/ 8 h 14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64" h="14635">
                  <a:moveTo>
                    <a:pt x="779" y="8"/>
                  </a:moveTo>
                  <a:cubicBezTo>
                    <a:pt x="564" y="115"/>
                    <a:pt x="348" y="115"/>
                    <a:pt x="241" y="330"/>
                  </a:cubicBezTo>
                  <a:cubicBezTo>
                    <a:pt x="-1803" y="2697"/>
                    <a:pt x="9706" y="14528"/>
                    <a:pt x="14116" y="14635"/>
                  </a:cubicBezTo>
                  <a:cubicBezTo>
                    <a:pt x="16374" y="14635"/>
                    <a:pt x="15191" y="11409"/>
                    <a:pt x="11534" y="7322"/>
                  </a:cubicBezTo>
                  <a:cubicBezTo>
                    <a:pt x="8845" y="4095"/>
                    <a:pt x="3575" y="-207"/>
                    <a:pt x="779"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6" name="任意多边形: 形状 975">
              <a:extLst>
                <a:ext uri="{FF2B5EF4-FFF2-40B4-BE49-F238E27FC236}">
                  <a16:creationId xmlns:a16="http://schemas.microsoft.com/office/drawing/2014/main" xmlns="" id="{748355DE-ADF2-4681-872D-B3BFF946C9A6}"/>
                </a:ext>
              </a:extLst>
            </p:cNvPr>
            <p:cNvSpPr/>
            <p:nvPr/>
          </p:nvSpPr>
          <p:spPr>
            <a:xfrm>
              <a:off x="2205113" y="1080325"/>
              <a:ext cx="64770" cy="60933"/>
            </a:xfrm>
            <a:custGeom>
              <a:avLst/>
              <a:gdLst>
                <a:gd name="connsiteX0" fmla="*/ 484 w 15328"/>
                <a:gd name="connsiteY0" fmla="*/ 8 h 14420"/>
                <a:gd name="connsiteX1" fmla="*/ 269 w 15328"/>
                <a:gd name="connsiteY1" fmla="*/ 115 h 14420"/>
                <a:gd name="connsiteX2" fmla="*/ 14574 w 15328"/>
                <a:gd name="connsiteY2" fmla="*/ 14420 h 14420"/>
                <a:gd name="connsiteX3" fmla="*/ 11025 w 15328"/>
                <a:gd name="connsiteY3" fmla="*/ 7214 h 14420"/>
                <a:gd name="connsiteX4" fmla="*/ 484 w 15328"/>
                <a:gd name="connsiteY4" fmla="*/ 8 h 14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4420">
                  <a:moveTo>
                    <a:pt x="484" y="8"/>
                  </a:moveTo>
                  <a:cubicBezTo>
                    <a:pt x="377" y="8"/>
                    <a:pt x="269" y="115"/>
                    <a:pt x="269" y="115"/>
                  </a:cubicBezTo>
                  <a:cubicBezTo>
                    <a:pt x="-1990" y="1836"/>
                    <a:pt x="10595" y="14420"/>
                    <a:pt x="14574" y="14420"/>
                  </a:cubicBezTo>
                  <a:cubicBezTo>
                    <a:pt x="16403" y="14420"/>
                    <a:pt x="14789" y="11194"/>
                    <a:pt x="11025" y="7214"/>
                  </a:cubicBezTo>
                  <a:cubicBezTo>
                    <a:pt x="7906" y="3987"/>
                    <a:pt x="2743" y="-207"/>
                    <a:pt x="484"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7" name="任意多边形: 形状 976">
              <a:extLst>
                <a:ext uri="{FF2B5EF4-FFF2-40B4-BE49-F238E27FC236}">
                  <a16:creationId xmlns:a16="http://schemas.microsoft.com/office/drawing/2014/main" xmlns="" id="{62A7BEC1-AA95-46AD-ADAE-B25D95BD6AB1}"/>
                </a:ext>
              </a:extLst>
            </p:cNvPr>
            <p:cNvSpPr/>
            <p:nvPr/>
          </p:nvSpPr>
          <p:spPr>
            <a:xfrm>
              <a:off x="2278139" y="1057600"/>
              <a:ext cx="65188" cy="60481"/>
            </a:xfrm>
            <a:custGeom>
              <a:avLst/>
              <a:gdLst>
                <a:gd name="connsiteX0" fmla="*/ 89 w 15427"/>
                <a:gd name="connsiteY0" fmla="*/ 223 h 14313"/>
                <a:gd name="connsiteX1" fmla="*/ 14932 w 15427"/>
                <a:gd name="connsiteY1" fmla="*/ 14313 h 14313"/>
                <a:gd name="connsiteX2" fmla="*/ 10414 w 15427"/>
                <a:gd name="connsiteY2" fmla="*/ 7107 h 14313"/>
                <a:gd name="connsiteX3" fmla="*/ 304 w 15427"/>
                <a:gd name="connsiteY3" fmla="*/ 8 h 14313"/>
                <a:gd name="connsiteX4" fmla="*/ 89 w 15427"/>
                <a:gd name="connsiteY4" fmla="*/ 223 h 14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7" h="14313">
                  <a:moveTo>
                    <a:pt x="89" y="223"/>
                  </a:moveTo>
                  <a:cubicBezTo>
                    <a:pt x="-1202" y="1836"/>
                    <a:pt x="11920" y="14420"/>
                    <a:pt x="14932" y="14313"/>
                  </a:cubicBezTo>
                  <a:cubicBezTo>
                    <a:pt x="16437" y="14313"/>
                    <a:pt x="14394" y="11086"/>
                    <a:pt x="10414" y="7107"/>
                  </a:cubicBezTo>
                  <a:cubicBezTo>
                    <a:pt x="7295" y="3987"/>
                    <a:pt x="2025" y="-207"/>
                    <a:pt x="304" y="8"/>
                  </a:cubicBezTo>
                  <a:cubicBezTo>
                    <a:pt x="197" y="115"/>
                    <a:pt x="89" y="115"/>
                    <a:pt x="89"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8" name="任意多边形: 形状 977">
              <a:extLst>
                <a:ext uri="{FF2B5EF4-FFF2-40B4-BE49-F238E27FC236}">
                  <a16:creationId xmlns:a16="http://schemas.microsoft.com/office/drawing/2014/main" xmlns="" id="{46CDDA42-9856-4D17-AF90-8AD4BE37F84A}"/>
                </a:ext>
              </a:extLst>
            </p:cNvPr>
            <p:cNvSpPr/>
            <p:nvPr/>
          </p:nvSpPr>
          <p:spPr>
            <a:xfrm>
              <a:off x="2329214" y="1035327"/>
              <a:ext cx="64897" cy="59573"/>
            </a:xfrm>
            <a:custGeom>
              <a:avLst/>
              <a:gdLst>
                <a:gd name="connsiteX0" fmla="*/ 15106 w 15358"/>
                <a:gd name="connsiteY0" fmla="*/ 14098 h 14098"/>
                <a:gd name="connsiteX1" fmla="*/ 9621 w 15358"/>
                <a:gd name="connsiteY1" fmla="*/ 6999 h 14098"/>
                <a:gd name="connsiteX2" fmla="*/ 9621 w 15358"/>
                <a:gd name="connsiteY2" fmla="*/ 6999 h 14098"/>
                <a:gd name="connsiteX3" fmla="*/ 49 w 15358"/>
                <a:gd name="connsiteY3" fmla="*/ 8 h 14098"/>
                <a:gd name="connsiteX4" fmla="*/ 15106 w 15358"/>
                <a:gd name="connsiteY4" fmla="*/ 14098 h 14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8" h="14098">
                  <a:moveTo>
                    <a:pt x="15106" y="14098"/>
                  </a:moveTo>
                  <a:cubicBezTo>
                    <a:pt x="16182" y="14098"/>
                    <a:pt x="13708" y="10871"/>
                    <a:pt x="9621" y="6999"/>
                  </a:cubicBezTo>
                  <a:lnTo>
                    <a:pt x="9621" y="6999"/>
                  </a:lnTo>
                  <a:cubicBezTo>
                    <a:pt x="6394" y="3988"/>
                    <a:pt x="1232" y="-207"/>
                    <a:pt x="49" y="8"/>
                  </a:cubicBezTo>
                  <a:cubicBezTo>
                    <a:pt x="-919" y="1299"/>
                    <a:pt x="12848" y="14205"/>
                    <a:pt x="15106" y="140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4" name="任意多边形: 形状 978">
              <a:extLst>
                <a:ext uri="{FF2B5EF4-FFF2-40B4-BE49-F238E27FC236}">
                  <a16:creationId xmlns:a16="http://schemas.microsoft.com/office/drawing/2014/main" xmlns="" id="{2FBFA182-DB14-4C49-B86C-CF495CDD327E}"/>
                </a:ext>
              </a:extLst>
            </p:cNvPr>
            <p:cNvSpPr/>
            <p:nvPr/>
          </p:nvSpPr>
          <p:spPr>
            <a:xfrm>
              <a:off x="2356685" y="1013054"/>
              <a:ext cx="65455" cy="58711"/>
            </a:xfrm>
            <a:custGeom>
              <a:avLst/>
              <a:gdLst>
                <a:gd name="connsiteX0" fmla="*/ 15489 w 15490"/>
                <a:gd name="connsiteY0" fmla="*/ 13884 h 13894"/>
                <a:gd name="connsiteX1" fmla="*/ 9035 w 15490"/>
                <a:gd name="connsiteY1" fmla="*/ 6893 h 13894"/>
                <a:gd name="connsiteX2" fmla="*/ 1 w 15490"/>
                <a:gd name="connsiteY2" fmla="*/ 9 h 13894"/>
                <a:gd name="connsiteX3" fmla="*/ 15489 w 15490"/>
                <a:gd name="connsiteY3" fmla="*/ 13884 h 13894"/>
              </a:gdLst>
              <a:ahLst/>
              <a:cxnLst>
                <a:cxn ang="0">
                  <a:pos x="connsiteX0" y="connsiteY0"/>
                </a:cxn>
                <a:cxn ang="0">
                  <a:pos x="connsiteX1" y="connsiteY1"/>
                </a:cxn>
                <a:cxn ang="0">
                  <a:pos x="connsiteX2" y="connsiteY2"/>
                </a:cxn>
                <a:cxn ang="0">
                  <a:pos x="connsiteX3" y="connsiteY3"/>
                </a:cxn>
              </a:cxnLst>
              <a:rect l="l" t="t" r="r" b="b"/>
              <a:pathLst>
                <a:path w="15490" h="13894">
                  <a:moveTo>
                    <a:pt x="15489" y="13884"/>
                  </a:moveTo>
                  <a:cubicBezTo>
                    <a:pt x="15596" y="13131"/>
                    <a:pt x="11294" y="8936"/>
                    <a:pt x="9035" y="6893"/>
                  </a:cubicBezTo>
                  <a:cubicBezTo>
                    <a:pt x="5163" y="3344"/>
                    <a:pt x="646" y="-206"/>
                    <a:pt x="1" y="9"/>
                  </a:cubicBezTo>
                  <a:cubicBezTo>
                    <a:pt x="-107" y="1408"/>
                    <a:pt x="14413" y="14314"/>
                    <a:pt x="15489" y="13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5" name="任意多边形: 形状 979">
              <a:extLst>
                <a:ext uri="{FF2B5EF4-FFF2-40B4-BE49-F238E27FC236}">
                  <a16:creationId xmlns:a16="http://schemas.microsoft.com/office/drawing/2014/main" xmlns="" id="{53155B78-0C77-430A-82F1-AA2528A8C346}"/>
                </a:ext>
              </a:extLst>
            </p:cNvPr>
            <p:cNvSpPr/>
            <p:nvPr/>
          </p:nvSpPr>
          <p:spPr>
            <a:xfrm>
              <a:off x="2361688" y="991279"/>
              <a:ext cx="65442" cy="57717"/>
            </a:xfrm>
            <a:custGeom>
              <a:avLst/>
              <a:gdLst>
                <a:gd name="connsiteX0" fmla="*/ 15488 w 15487"/>
                <a:gd name="connsiteY0" fmla="*/ 13660 h 13659"/>
                <a:gd name="connsiteX1" fmla="*/ 8282 w 15487"/>
                <a:gd name="connsiteY1" fmla="*/ 6776 h 13659"/>
                <a:gd name="connsiteX2" fmla="*/ 0 w 15487"/>
                <a:gd name="connsiteY2" fmla="*/ 0 h 13659"/>
                <a:gd name="connsiteX3" fmla="*/ 15488 w 15487"/>
                <a:gd name="connsiteY3" fmla="*/ 13660 h 13659"/>
              </a:gdLst>
              <a:ahLst/>
              <a:cxnLst>
                <a:cxn ang="0">
                  <a:pos x="connsiteX0" y="connsiteY0"/>
                </a:cxn>
                <a:cxn ang="0">
                  <a:pos x="connsiteX1" y="connsiteY1"/>
                </a:cxn>
                <a:cxn ang="0">
                  <a:pos x="connsiteX2" y="connsiteY2"/>
                </a:cxn>
                <a:cxn ang="0">
                  <a:pos x="connsiteX3" y="connsiteY3"/>
                </a:cxn>
              </a:cxnLst>
              <a:rect l="l" t="t" r="r" b="b"/>
              <a:pathLst>
                <a:path w="15487" h="13659">
                  <a:moveTo>
                    <a:pt x="15488" y="13660"/>
                  </a:moveTo>
                  <a:cubicBezTo>
                    <a:pt x="15058" y="12907"/>
                    <a:pt x="10971" y="9142"/>
                    <a:pt x="8282" y="6776"/>
                  </a:cubicBezTo>
                  <a:cubicBezTo>
                    <a:pt x="6346" y="5055"/>
                    <a:pt x="538" y="0"/>
                    <a:pt x="0" y="0"/>
                  </a:cubicBezTo>
                  <a:cubicBezTo>
                    <a:pt x="538" y="645"/>
                    <a:pt x="14628" y="13552"/>
                    <a:pt x="15488" y="13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6" name="任意多边形: 形状 989">
              <a:extLst>
                <a:ext uri="{FF2B5EF4-FFF2-40B4-BE49-F238E27FC236}">
                  <a16:creationId xmlns:a16="http://schemas.microsoft.com/office/drawing/2014/main" xmlns="" id="{74AE101C-F870-4282-90C9-FB8A5E7F9454}"/>
                </a:ext>
              </a:extLst>
            </p:cNvPr>
            <p:cNvSpPr/>
            <p:nvPr/>
          </p:nvSpPr>
          <p:spPr>
            <a:xfrm>
              <a:off x="1044682" y="1371685"/>
              <a:ext cx="66329" cy="68235"/>
            </a:xfrm>
            <a:custGeom>
              <a:avLst/>
              <a:gdLst>
                <a:gd name="connsiteX0" fmla="*/ 4924 w 15697"/>
                <a:gd name="connsiteY0" fmla="*/ 0 h 16148"/>
                <a:gd name="connsiteX1" fmla="*/ 3525 w 15697"/>
                <a:gd name="connsiteY1" fmla="*/ 215 h 16148"/>
                <a:gd name="connsiteX2" fmla="*/ 6107 w 15697"/>
                <a:gd name="connsiteY2" fmla="*/ 14950 h 16148"/>
                <a:gd name="connsiteX3" fmla="*/ 15357 w 15697"/>
                <a:gd name="connsiteY3" fmla="*/ 8389 h 16148"/>
                <a:gd name="connsiteX4" fmla="*/ 4924 w 15697"/>
                <a:gd name="connsiteY4" fmla="*/ 0 h 16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97" h="16148">
                  <a:moveTo>
                    <a:pt x="4924" y="0"/>
                  </a:moveTo>
                  <a:cubicBezTo>
                    <a:pt x="4493" y="0"/>
                    <a:pt x="3956" y="108"/>
                    <a:pt x="3525" y="215"/>
                  </a:cubicBezTo>
                  <a:cubicBezTo>
                    <a:pt x="-2283" y="2044"/>
                    <a:pt x="-562" y="11293"/>
                    <a:pt x="6107" y="14950"/>
                  </a:cubicBezTo>
                  <a:cubicBezTo>
                    <a:pt x="12022" y="18177"/>
                    <a:pt x="17078" y="14520"/>
                    <a:pt x="15357" y="8389"/>
                  </a:cubicBezTo>
                  <a:cubicBezTo>
                    <a:pt x="14496" y="4948"/>
                    <a:pt x="10624" y="0"/>
                    <a:pt x="49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7" name="任意多边形: 形状 990">
              <a:extLst>
                <a:ext uri="{FF2B5EF4-FFF2-40B4-BE49-F238E27FC236}">
                  <a16:creationId xmlns:a16="http://schemas.microsoft.com/office/drawing/2014/main" xmlns="" id="{E454C0D9-8534-4B80-AB6B-A6083BF03E03}"/>
                </a:ext>
              </a:extLst>
            </p:cNvPr>
            <p:cNvSpPr/>
            <p:nvPr/>
          </p:nvSpPr>
          <p:spPr>
            <a:xfrm>
              <a:off x="1276659" y="1356223"/>
              <a:ext cx="67166" cy="68260"/>
            </a:xfrm>
            <a:custGeom>
              <a:avLst/>
              <a:gdLst>
                <a:gd name="connsiteX0" fmla="*/ 2944 w 15895"/>
                <a:gd name="connsiteY0" fmla="*/ 324 h 16154"/>
                <a:gd name="connsiteX1" fmla="*/ 7676 w 15895"/>
                <a:gd name="connsiteY1" fmla="*/ 15382 h 16154"/>
                <a:gd name="connsiteX2" fmla="*/ 15312 w 15895"/>
                <a:gd name="connsiteY2" fmla="*/ 8283 h 16154"/>
                <a:gd name="connsiteX3" fmla="*/ 4234 w 15895"/>
                <a:gd name="connsiteY3" fmla="*/ 2 h 16154"/>
                <a:gd name="connsiteX4" fmla="*/ 2944 w 15895"/>
                <a:gd name="connsiteY4" fmla="*/ 324 h 16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95" h="16154">
                  <a:moveTo>
                    <a:pt x="2944" y="324"/>
                  </a:moveTo>
                  <a:cubicBezTo>
                    <a:pt x="-2757" y="2260"/>
                    <a:pt x="362" y="12263"/>
                    <a:pt x="7676" y="15382"/>
                  </a:cubicBezTo>
                  <a:cubicBezTo>
                    <a:pt x="13376" y="17856"/>
                    <a:pt x="17464" y="14092"/>
                    <a:pt x="15312" y="8283"/>
                  </a:cubicBezTo>
                  <a:cubicBezTo>
                    <a:pt x="14022" y="4842"/>
                    <a:pt x="9720" y="-106"/>
                    <a:pt x="4234" y="2"/>
                  </a:cubicBezTo>
                  <a:cubicBezTo>
                    <a:pt x="3804" y="109"/>
                    <a:pt x="3266" y="217"/>
                    <a:pt x="2944"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8" name="任意多边形: 形状 991">
              <a:extLst>
                <a:ext uri="{FF2B5EF4-FFF2-40B4-BE49-F238E27FC236}">
                  <a16:creationId xmlns:a16="http://schemas.microsoft.com/office/drawing/2014/main" xmlns="" id="{B98D2B00-E7B2-449D-A6BA-380EE9C17509}"/>
                </a:ext>
              </a:extLst>
            </p:cNvPr>
            <p:cNvSpPr/>
            <p:nvPr/>
          </p:nvSpPr>
          <p:spPr>
            <a:xfrm>
              <a:off x="1497189" y="1338497"/>
              <a:ext cx="65987" cy="67719"/>
            </a:xfrm>
            <a:custGeom>
              <a:avLst/>
              <a:gdLst>
                <a:gd name="connsiteX0" fmla="*/ 9157 w 15616"/>
                <a:gd name="connsiteY0" fmla="*/ 15597 h 16026"/>
                <a:gd name="connsiteX1" fmla="*/ 14642 w 15616"/>
                <a:gd name="connsiteY1" fmla="*/ 8176 h 16026"/>
                <a:gd name="connsiteX2" fmla="*/ 14642 w 15616"/>
                <a:gd name="connsiteY2" fmla="*/ 8176 h 16026"/>
                <a:gd name="connsiteX3" fmla="*/ 3456 w 15616"/>
                <a:gd name="connsiteY3" fmla="*/ 2 h 16026"/>
                <a:gd name="connsiteX4" fmla="*/ 1735 w 15616"/>
                <a:gd name="connsiteY4" fmla="*/ 540 h 16026"/>
                <a:gd name="connsiteX5" fmla="*/ 9157 w 15616"/>
                <a:gd name="connsiteY5" fmla="*/ 15597 h 16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16" h="16026">
                  <a:moveTo>
                    <a:pt x="9157" y="15597"/>
                  </a:moveTo>
                  <a:cubicBezTo>
                    <a:pt x="14427" y="17318"/>
                    <a:pt x="17223" y="13661"/>
                    <a:pt x="14642" y="8176"/>
                  </a:cubicBezTo>
                  <a:lnTo>
                    <a:pt x="14642" y="8176"/>
                  </a:lnTo>
                  <a:cubicBezTo>
                    <a:pt x="13029" y="4734"/>
                    <a:pt x="8511" y="-106"/>
                    <a:pt x="3456" y="2"/>
                  </a:cubicBezTo>
                  <a:cubicBezTo>
                    <a:pt x="2919" y="109"/>
                    <a:pt x="2273" y="217"/>
                    <a:pt x="1735" y="540"/>
                  </a:cubicBezTo>
                  <a:cubicBezTo>
                    <a:pt x="-2782" y="3336"/>
                    <a:pt x="2166" y="13231"/>
                    <a:pt x="9157" y="155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9" name="任意多边形: 形状 992">
              <a:extLst>
                <a:ext uri="{FF2B5EF4-FFF2-40B4-BE49-F238E27FC236}">
                  <a16:creationId xmlns:a16="http://schemas.microsoft.com/office/drawing/2014/main" xmlns="" id="{7C8588B1-D41A-4623-8641-2A88DC3B3931}"/>
                </a:ext>
              </a:extLst>
            </p:cNvPr>
            <p:cNvSpPr/>
            <p:nvPr/>
          </p:nvSpPr>
          <p:spPr>
            <a:xfrm>
              <a:off x="1698429" y="1319841"/>
              <a:ext cx="64305" cy="67179"/>
            </a:xfrm>
            <a:custGeom>
              <a:avLst/>
              <a:gdLst>
                <a:gd name="connsiteX0" fmla="*/ 2726 w 15218"/>
                <a:gd name="connsiteY0" fmla="*/ 7 h 15898"/>
                <a:gd name="connsiteX1" fmla="*/ 1221 w 15218"/>
                <a:gd name="connsiteY1" fmla="*/ 545 h 15898"/>
                <a:gd name="connsiteX2" fmla="*/ 10470 w 15218"/>
                <a:gd name="connsiteY2" fmla="*/ 15710 h 15898"/>
                <a:gd name="connsiteX3" fmla="*/ 13912 w 15218"/>
                <a:gd name="connsiteY3" fmla="*/ 8074 h 15898"/>
                <a:gd name="connsiteX4" fmla="*/ 2726 w 15218"/>
                <a:gd name="connsiteY4" fmla="*/ 7 h 15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8" h="15898">
                  <a:moveTo>
                    <a:pt x="2726" y="7"/>
                  </a:moveTo>
                  <a:cubicBezTo>
                    <a:pt x="2296" y="115"/>
                    <a:pt x="1758" y="222"/>
                    <a:pt x="1221" y="545"/>
                  </a:cubicBezTo>
                  <a:cubicBezTo>
                    <a:pt x="-2759" y="3341"/>
                    <a:pt x="3694" y="13989"/>
                    <a:pt x="10470" y="15710"/>
                  </a:cubicBezTo>
                  <a:cubicBezTo>
                    <a:pt x="14988" y="16786"/>
                    <a:pt x="16601" y="13129"/>
                    <a:pt x="13912" y="8074"/>
                  </a:cubicBezTo>
                  <a:cubicBezTo>
                    <a:pt x="12084" y="4524"/>
                    <a:pt x="7351" y="-208"/>
                    <a:pt x="2726"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0" name="任意多边形: 形状 993">
              <a:extLst>
                <a:ext uri="{FF2B5EF4-FFF2-40B4-BE49-F238E27FC236}">
                  <a16:creationId xmlns:a16="http://schemas.microsoft.com/office/drawing/2014/main" xmlns="" id="{5E0CC7F1-05DF-44CF-B63F-3E2FA1AC8C1D}"/>
                </a:ext>
              </a:extLst>
            </p:cNvPr>
            <p:cNvSpPr/>
            <p:nvPr/>
          </p:nvSpPr>
          <p:spPr>
            <a:xfrm>
              <a:off x="1878127" y="1299389"/>
              <a:ext cx="63942" cy="66726"/>
            </a:xfrm>
            <a:custGeom>
              <a:avLst/>
              <a:gdLst>
                <a:gd name="connsiteX0" fmla="*/ 2148 w 15132"/>
                <a:gd name="connsiteY0" fmla="*/ 7 h 15791"/>
                <a:gd name="connsiteX1" fmla="*/ 1180 w 15132"/>
                <a:gd name="connsiteY1" fmla="*/ 330 h 15791"/>
                <a:gd name="connsiteX2" fmla="*/ 11182 w 15132"/>
                <a:gd name="connsiteY2" fmla="*/ 15603 h 15791"/>
                <a:gd name="connsiteX3" fmla="*/ 13333 w 15132"/>
                <a:gd name="connsiteY3" fmla="*/ 7966 h 15791"/>
                <a:gd name="connsiteX4" fmla="*/ 2148 w 15132"/>
                <a:gd name="connsiteY4" fmla="*/ 7 h 1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2" h="15791">
                  <a:moveTo>
                    <a:pt x="2148" y="7"/>
                  </a:moveTo>
                  <a:cubicBezTo>
                    <a:pt x="1825" y="115"/>
                    <a:pt x="1502" y="115"/>
                    <a:pt x="1180" y="330"/>
                  </a:cubicBezTo>
                  <a:cubicBezTo>
                    <a:pt x="-2907" y="2588"/>
                    <a:pt x="4406" y="13882"/>
                    <a:pt x="11182" y="15603"/>
                  </a:cubicBezTo>
                  <a:cubicBezTo>
                    <a:pt x="15377" y="16678"/>
                    <a:pt x="16453" y="13021"/>
                    <a:pt x="13333" y="7966"/>
                  </a:cubicBezTo>
                  <a:cubicBezTo>
                    <a:pt x="11182" y="4524"/>
                    <a:pt x="6235" y="-208"/>
                    <a:pt x="2148"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1" name="任意多边形: 形状 994">
              <a:extLst>
                <a:ext uri="{FF2B5EF4-FFF2-40B4-BE49-F238E27FC236}">
                  <a16:creationId xmlns:a16="http://schemas.microsoft.com/office/drawing/2014/main" xmlns="" id="{7874AD76-3407-439A-80C3-66AD32576AFF}"/>
                </a:ext>
              </a:extLst>
            </p:cNvPr>
            <p:cNvSpPr/>
            <p:nvPr/>
          </p:nvSpPr>
          <p:spPr>
            <a:xfrm>
              <a:off x="2036549" y="1277572"/>
              <a:ext cx="63021" cy="66152"/>
            </a:xfrm>
            <a:custGeom>
              <a:avLst/>
              <a:gdLst>
                <a:gd name="connsiteX0" fmla="*/ 12303 w 14914"/>
                <a:gd name="connsiteY0" fmla="*/ 15603 h 15655"/>
                <a:gd name="connsiteX1" fmla="*/ 12519 w 14914"/>
                <a:gd name="connsiteY1" fmla="*/ 7859 h 15655"/>
                <a:gd name="connsiteX2" fmla="*/ 1548 w 14914"/>
                <a:gd name="connsiteY2" fmla="*/ 7 h 15655"/>
                <a:gd name="connsiteX3" fmla="*/ 795 w 14914"/>
                <a:gd name="connsiteY3" fmla="*/ 330 h 15655"/>
                <a:gd name="connsiteX4" fmla="*/ 12303 w 14914"/>
                <a:gd name="connsiteY4" fmla="*/ 15603 h 1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4" h="15655">
                  <a:moveTo>
                    <a:pt x="12303" y="15603"/>
                  </a:moveTo>
                  <a:cubicBezTo>
                    <a:pt x="15638" y="16140"/>
                    <a:pt x="15853" y="12484"/>
                    <a:pt x="12519" y="7859"/>
                  </a:cubicBezTo>
                  <a:cubicBezTo>
                    <a:pt x="10152" y="4524"/>
                    <a:pt x="5205" y="-208"/>
                    <a:pt x="1548" y="7"/>
                  </a:cubicBezTo>
                  <a:cubicBezTo>
                    <a:pt x="1333" y="115"/>
                    <a:pt x="1010" y="115"/>
                    <a:pt x="795" y="330"/>
                  </a:cubicBezTo>
                  <a:cubicBezTo>
                    <a:pt x="-2754" y="2696"/>
                    <a:pt x="6388" y="14635"/>
                    <a:pt x="12303" y="156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2" name="任意多边形: 形状 995">
              <a:extLst>
                <a:ext uri="{FF2B5EF4-FFF2-40B4-BE49-F238E27FC236}">
                  <a16:creationId xmlns:a16="http://schemas.microsoft.com/office/drawing/2014/main" xmlns="" id="{023C6809-B567-41CB-8616-F8AEE8F4628B}"/>
                </a:ext>
              </a:extLst>
            </p:cNvPr>
            <p:cNvSpPr/>
            <p:nvPr/>
          </p:nvSpPr>
          <p:spPr>
            <a:xfrm>
              <a:off x="2172939" y="1255303"/>
              <a:ext cx="62687" cy="65695"/>
            </a:xfrm>
            <a:custGeom>
              <a:avLst/>
              <a:gdLst>
                <a:gd name="connsiteX0" fmla="*/ 463 w 14835"/>
                <a:gd name="connsiteY0" fmla="*/ 330 h 15547"/>
                <a:gd name="connsiteX1" fmla="*/ 12832 w 14835"/>
                <a:gd name="connsiteY1" fmla="*/ 15495 h 15547"/>
                <a:gd name="connsiteX2" fmla="*/ 11863 w 14835"/>
                <a:gd name="connsiteY2" fmla="*/ 7751 h 15547"/>
                <a:gd name="connsiteX3" fmla="*/ 11863 w 14835"/>
                <a:gd name="connsiteY3" fmla="*/ 7751 h 15547"/>
                <a:gd name="connsiteX4" fmla="*/ 1108 w 14835"/>
                <a:gd name="connsiteY4" fmla="*/ 7 h 15547"/>
                <a:gd name="connsiteX5" fmla="*/ 463 w 14835"/>
                <a:gd name="connsiteY5" fmla="*/ 330 h 15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5" h="15547">
                  <a:moveTo>
                    <a:pt x="463" y="330"/>
                  </a:moveTo>
                  <a:cubicBezTo>
                    <a:pt x="-2226" y="2696"/>
                    <a:pt x="7454" y="14635"/>
                    <a:pt x="12832" y="15495"/>
                  </a:cubicBezTo>
                  <a:cubicBezTo>
                    <a:pt x="15843" y="16033"/>
                    <a:pt x="15413" y="12376"/>
                    <a:pt x="11863" y="7751"/>
                  </a:cubicBezTo>
                  <a:lnTo>
                    <a:pt x="11863" y="7751"/>
                  </a:lnTo>
                  <a:cubicBezTo>
                    <a:pt x="9282" y="4417"/>
                    <a:pt x="4227" y="-208"/>
                    <a:pt x="1108" y="7"/>
                  </a:cubicBezTo>
                  <a:cubicBezTo>
                    <a:pt x="893" y="7"/>
                    <a:pt x="570" y="115"/>
                    <a:pt x="463" y="3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3" name="任意多边形: 形状 996">
              <a:extLst>
                <a:ext uri="{FF2B5EF4-FFF2-40B4-BE49-F238E27FC236}">
                  <a16:creationId xmlns:a16="http://schemas.microsoft.com/office/drawing/2014/main" xmlns="" id="{261845AF-75F4-4E2C-BB17-A1D409B20A19}"/>
                </a:ext>
              </a:extLst>
            </p:cNvPr>
            <p:cNvSpPr/>
            <p:nvPr/>
          </p:nvSpPr>
          <p:spPr>
            <a:xfrm>
              <a:off x="2286206" y="1232126"/>
              <a:ext cx="62421" cy="65019"/>
            </a:xfrm>
            <a:custGeom>
              <a:avLst/>
              <a:gdLst>
                <a:gd name="connsiteX0" fmla="*/ 761 w 14772"/>
                <a:gd name="connsiteY0" fmla="*/ 7 h 15387"/>
                <a:gd name="connsiteX1" fmla="*/ 223 w 14772"/>
                <a:gd name="connsiteY1" fmla="*/ 330 h 15387"/>
                <a:gd name="connsiteX2" fmla="*/ 13668 w 14772"/>
                <a:gd name="connsiteY2" fmla="*/ 15388 h 15387"/>
                <a:gd name="connsiteX3" fmla="*/ 11194 w 14772"/>
                <a:gd name="connsiteY3" fmla="*/ 7644 h 15387"/>
                <a:gd name="connsiteX4" fmla="*/ 761 w 14772"/>
                <a:gd name="connsiteY4" fmla="*/ 7 h 15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72" h="15387">
                  <a:moveTo>
                    <a:pt x="761" y="7"/>
                  </a:moveTo>
                  <a:cubicBezTo>
                    <a:pt x="653" y="115"/>
                    <a:pt x="331" y="223"/>
                    <a:pt x="223" y="330"/>
                  </a:cubicBezTo>
                  <a:cubicBezTo>
                    <a:pt x="-1713" y="2804"/>
                    <a:pt x="9473" y="15388"/>
                    <a:pt x="13668" y="15388"/>
                  </a:cubicBezTo>
                  <a:cubicBezTo>
                    <a:pt x="15819" y="15388"/>
                    <a:pt x="14743" y="11946"/>
                    <a:pt x="11194" y="7644"/>
                  </a:cubicBezTo>
                  <a:cubicBezTo>
                    <a:pt x="8505" y="4310"/>
                    <a:pt x="3450" y="-208"/>
                    <a:pt x="761"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4" name="任意多边形: 形状 997">
              <a:extLst>
                <a:ext uri="{FF2B5EF4-FFF2-40B4-BE49-F238E27FC236}">
                  <a16:creationId xmlns:a16="http://schemas.microsoft.com/office/drawing/2014/main" xmlns="" id="{950FAE18-DD73-4EA9-BACB-ECE42AB2A404}"/>
                </a:ext>
              </a:extLst>
            </p:cNvPr>
            <p:cNvSpPr/>
            <p:nvPr/>
          </p:nvSpPr>
          <p:spPr>
            <a:xfrm>
              <a:off x="2377433" y="1208454"/>
              <a:ext cx="62235" cy="64149"/>
            </a:xfrm>
            <a:custGeom>
              <a:avLst/>
              <a:gdLst>
                <a:gd name="connsiteX0" fmla="*/ 468 w 14728"/>
                <a:gd name="connsiteY0" fmla="*/ 16 h 15181"/>
                <a:gd name="connsiteX1" fmla="*/ 253 w 14728"/>
                <a:gd name="connsiteY1" fmla="*/ 124 h 15181"/>
                <a:gd name="connsiteX2" fmla="*/ 14020 w 14728"/>
                <a:gd name="connsiteY2" fmla="*/ 15181 h 15181"/>
                <a:gd name="connsiteX3" fmla="*/ 10471 w 14728"/>
                <a:gd name="connsiteY3" fmla="*/ 7545 h 15181"/>
                <a:gd name="connsiteX4" fmla="*/ 468 w 14728"/>
                <a:gd name="connsiteY4" fmla="*/ 16 h 15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8" h="15181">
                  <a:moveTo>
                    <a:pt x="468" y="16"/>
                  </a:moveTo>
                  <a:cubicBezTo>
                    <a:pt x="361" y="16"/>
                    <a:pt x="361" y="124"/>
                    <a:pt x="253" y="124"/>
                  </a:cubicBezTo>
                  <a:cubicBezTo>
                    <a:pt x="-1898" y="1952"/>
                    <a:pt x="10256" y="15181"/>
                    <a:pt x="14020" y="15181"/>
                  </a:cubicBezTo>
                  <a:cubicBezTo>
                    <a:pt x="15741" y="15181"/>
                    <a:pt x="14236" y="11740"/>
                    <a:pt x="10471" y="7545"/>
                  </a:cubicBezTo>
                  <a:cubicBezTo>
                    <a:pt x="7567" y="4318"/>
                    <a:pt x="2512" y="-307"/>
                    <a:pt x="468"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5" name="任意多边形: 形状 998">
              <a:extLst>
                <a:ext uri="{FF2B5EF4-FFF2-40B4-BE49-F238E27FC236}">
                  <a16:creationId xmlns:a16="http://schemas.microsoft.com/office/drawing/2014/main" xmlns="" id="{5AE8B9E8-8577-43CE-A393-6661E4783515}"/>
                </a:ext>
              </a:extLst>
            </p:cNvPr>
            <p:cNvSpPr/>
            <p:nvPr/>
          </p:nvSpPr>
          <p:spPr>
            <a:xfrm>
              <a:off x="2444582" y="1184364"/>
              <a:ext cx="62125" cy="63697"/>
            </a:xfrm>
            <a:custGeom>
              <a:avLst/>
              <a:gdLst>
                <a:gd name="connsiteX0" fmla="*/ 14262 w 14702"/>
                <a:gd name="connsiteY0" fmla="*/ 15074 h 15074"/>
                <a:gd name="connsiteX1" fmla="*/ 9745 w 14702"/>
                <a:gd name="connsiteY1" fmla="*/ 7438 h 15074"/>
                <a:gd name="connsiteX2" fmla="*/ 173 w 14702"/>
                <a:gd name="connsiteY2" fmla="*/ 16 h 15074"/>
                <a:gd name="connsiteX3" fmla="*/ 65 w 14702"/>
                <a:gd name="connsiteY3" fmla="*/ 124 h 15074"/>
                <a:gd name="connsiteX4" fmla="*/ 14262 w 14702"/>
                <a:gd name="connsiteY4" fmla="*/ 15074 h 15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2" h="15074">
                  <a:moveTo>
                    <a:pt x="14262" y="15074"/>
                  </a:moveTo>
                  <a:cubicBezTo>
                    <a:pt x="15661" y="15074"/>
                    <a:pt x="13617" y="11632"/>
                    <a:pt x="9745" y="7438"/>
                  </a:cubicBezTo>
                  <a:cubicBezTo>
                    <a:pt x="6733" y="4211"/>
                    <a:pt x="1786" y="-306"/>
                    <a:pt x="173" y="16"/>
                  </a:cubicBezTo>
                  <a:cubicBezTo>
                    <a:pt x="173" y="16"/>
                    <a:pt x="65" y="124"/>
                    <a:pt x="65" y="124"/>
                  </a:cubicBezTo>
                  <a:cubicBezTo>
                    <a:pt x="-1011" y="1952"/>
                    <a:pt x="11574" y="15182"/>
                    <a:pt x="14262" y="15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0" name="任意多边形: 形状 999">
              <a:extLst>
                <a:ext uri="{FF2B5EF4-FFF2-40B4-BE49-F238E27FC236}">
                  <a16:creationId xmlns:a16="http://schemas.microsoft.com/office/drawing/2014/main" xmlns="" id="{6496B1AC-18F8-4274-9BEE-1480A3329B88}"/>
                </a:ext>
              </a:extLst>
            </p:cNvPr>
            <p:cNvSpPr/>
            <p:nvPr/>
          </p:nvSpPr>
          <p:spPr>
            <a:xfrm>
              <a:off x="2488359" y="1160312"/>
              <a:ext cx="61622" cy="63249"/>
            </a:xfrm>
            <a:custGeom>
              <a:avLst/>
              <a:gdLst>
                <a:gd name="connsiteX0" fmla="*/ 14550 w 14583"/>
                <a:gd name="connsiteY0" fmla="*/ 14959 h 14968"/>
                <a:gd name="connsiteX1" fmla="*/ 8957 w 14583"/>
                <a:gd name="connsiteY1" fmla="*/ 7430 h 14968"/>
                <a:gd name="connsiteX2" fmla="*/ 30 w 14583"/>
                <a:gd name="connsiteY2" fmla="*/ 9 h 14968"/>
                <a:gd name="connsiteX3" fmla="*/ 14550 w 14583"/>
                <a:gd name="connsiteY3" fmla="*/ 14959 h 14968"/>
              </a:gdLst>
              <a:ahLst/>
              <a:cxnLst>
                <a:cxn ang="0">
                  <a:pos x="connsiteX0" y="connsiteY0"/>
                </a:cxn>
                <a:cxn ang="0">
                  <a:pos x="connsiteX1" y="connsiteY1"/>
                </a:cxn>
                <a:cxn ang="0">
                  <a:pos x="connsiteX2" y="connsiteY2"/>
                </a:cxn>
                <a:cxn ang="0">
                  <a:pos x="connsiteX3" y="connsiteY3"/>
                </a:cxn>
              </a:cxnLst>
              <a:rect l="l" t="t" r="r" b="b"/>
              <a:pathLst>
                <a:path w="14583" h="14968">
                  <a:moveTo>
                    <a:pt x="14550" y="14959"/>
                  </a:moveTo>
                  <a:cubicBezTo>
                    <a:pt x="14980" y="14098"/>
                    <a:pt x="11108" y="9689"/>
                    <a:pt x="8957" y="7430"/>
                  </a:cubicBezTo>
                  <a:cubicBezTo>
                    <a:pt x="5408" y="3665"/>
                    <a:pt x="891" y="-207"/>
                    <a:pt x="30" y="9"/>
                  </a:cubicBezTo>
                  <a:cubicBezTo>
                    <a:pt x="-723" y="1514"/>
                    <a:pt x="12829" y="15389"/>
                    <a:pt x="14550" y="149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1" name="任意多边形: 形状 1000">
              <a:extLst>
                <a:ext uri="{FF2B5EF4-FFF2-40B4-BE49-F238E27FC236}">
                  <a16:creationId xmlns:a16="http://schemas.microsoft.com/office/drawing/2014/main" xmlns="" id="{019FE451-2AFE-4E07-89E7-AAC554A07BE0}"/>
                </a:ext>
              </a:extLst>
            </p:cNvPr>
            <p:cNvSpPr/>
            <p:nvPr/>
          </p:nvSpPr>
          <p:spPr>
            <a:xfrm>
              <a:off x="2507121" y="1136712"/>
              <a:ext cx="61808" cy="62264"/>
            </a:xfrm>
            <a:custGeom>
              <a:avLst/>
              <a:gdLst>
                <a:gd name="connsiteX0" fmla="*/ 0 w 14627"/>
                <a:gd name="connsiteY0" fmla="*/ 0 h 14735"/>
                <a:gd name="connsiteX1" fmla="*/ 14628 w 14627"/>
                <a:gd name="connsiteY1" fmla="*/ 14735 h 14735"/>
                <a:gd name="connsiteX2" fmla="*/ 8282 w 14627"/>
                <a:gd name="connsiteY2" fmla="*/ 7314 h 14735"/>
                <a:gd name="connsiteX3" fmla="*/ 0 w 14627"/>
                <a:gd name="connsiteY3" fmla="*/ 0 h 14735"/>
              </a:gdLst>
              <a:ahLst/>
              <a:cxnLst>
                <a:cxn ang="0">
                  <a:pos x="connsiteX0" y="connsiteY0"/>
                </a:cxn>
                <a:cxn ang="0">
                  <a:pos x="connsiteX1" y="connsiteY1"/>
                </a:cxn>
                <a:cxn ang="0">
                  <a:pos x="connsiteX2" y="connsiteY2"/>
                </a:cxn>
                <a:cxn ang="0">
                  <a:pos x="connsiteX3" y="connsiteY3"/>
                </a:cxn>
              </a:cxnLst>
              <a:rect l="l" t="t" r="r" b="b"/>
              <a:pathLst>
                <a:path w="14627" h="14735">
                  <a:moveTo>
                    <a:pt x="0" y="0"/>
                  </a:moveTo>
                  <a:cubicBezTo>
                    <a:pt x="108" y="860"/>
                    <a:pt x="13122" y="14735"/>
                    <a:pt x="14628" y="14735"/>
                  </a:cubicBezTo>
                  <a:cubicBezTo>
                    <a:pt x="14520" y="13875"/>
                    <a:pt x="10433" y="9465"/>
                    <a:pt x="8282" y="7314"/>
                  </a:cubicBezTo>
                  <a:cubicBezTo>
                    <a:pt x="6238" y="5270"/>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2" name="任意多边形: 形状 1001">
              <a:extLst>
                <a:ext uri="{FF2B5EF4-FFF2-40B4-BE49-F238E27FC236}">
                  <a16:creationId xmlns:a16="http://schemas.microsoft.com/office/drawing/2014/main" xmlns="" id="{A2E30E41-A7A4-49E6-9B97-67D85EDA1C36}"/>
                </a:ext>
              </a:extLst>
            </p:cNvPr>
            <p:cNvSpPr/>
            <p:nvPr/>
          </p:nvSpPr>
          <p:spPr>
            <a:xfrm>
              <a:off x="2501213" y="1113534"/>
              <a:ext cx="61356" cy="61356"/>
            </a:xfrm>
            <a:custGeom>
              <a:avLst/>
              <a:gdLst>
                <a:gd name="connsiteX0" fmla="*/ 14520 w 14520"/>
                <a:gd name="connsiteY0" fmla="*/ 14520 h 14520"/>
                <a:gd name="connsiteX1" fmla="*/ 7421 w 14520"/>
                <a:gd name="connsiteY1" fmla="*/ 7206 h 14520"/>
                <a:gd name="connsiteX2" fmla="*/ 0 w 14520"/>
                <a:gd name="connsiteY2" fmla="*/ 0 h 14520"/>
                <a:gd name="connsiteX3" fmla="*/ 14520 w 14520"/>
                <a:gd name="connsiteY3" fmla="*/ 14520 h 14520"/>
              </a:gdLst>
              <a:ahLst/>
              <a:cxnLst>
                <a:cxn ang="0">
                  <a:pos x="connsiteX0" y="connsiteY0"/>
                </a:cxn>
                <a:cxn ang="0">
                  <a:pos x="connsiteX1" y="connsiteY1"/>
                </a:cxn>
                <a:cxn ang="0">
                  <a:pos x="connsiteX2" y="connsiteY2"/>
                </a:cxn>
                <a:cxn ang="0">
                  <a:pos x="connsiteX3" y="connsiteY3"/>
                </a:cxn>
              </a:cxnLst>
              <a:rect l="l" t="t" r="r" b="b"/>
              <a:pathLst>
                <a:path w="14520" h="14520">
                  <a:moveTo>
                    <a:pt x="14520" y="14520"/>
                  </a:moveTo>
                  <a:cubicBezTo>
                    <a:pt x="13875" y="13875"/>
                    <a:pt x="10756" y="10540"/>
                    <a:pt x="7421" y="7206"/>
                  </a:cubicBezTo>
                  <a:cubicBezTo>
                    <a:pt x="7314" y="7099"/>
                    <a:pt x="645" y="430"/>
                    <a:pt x="0" y="0"/>
                  </a:cubicBezTo>
                  <a:cubicBezTo>
                    <a:pt x="0" y="0"/>
                    <a:pt x="13767" y="13875"/>
                    <a:pt x="14520" y="145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3" name="任意多边形: 形状 1008">
              <a:extLst>
                <a:ext uri="{FF2B5EF4-FFF2-40B4-BE49-F238E27FC236}">
                  <a16:creationId xmlns:a16="http://schemas.microsoft.com/office/drawing/2014/main" xmlns="" id="{AD4276B3-7994-4B8B-86E7-5E9CAB9774FA}"/>
                </a:ext>
              </a:extLst>
            </p:cNvPr>
            <p:cNvSpPr/>
            <p:nvPr/>
          </p:nvSpPr>
          <p:spPr>
            <a:xfrm>
              <a:off x="2340645" y="1366656"/>
              <a:ext cx="60798" cy="67960"/>
            </a:xfrm>
            <a:custGeom>
              <a:avLst/>
              <a:gdLst>
                <a:gd name="connsiteX0" fmla="*/ 11432 w 14388"/>
                <a:gd name="connsiteY0" fmla="*/ 8074 h 16083"/>
                <a:gd name="connsiteX1" fmla="*/ 11432 w 14388"/>
                <a:gd name="connsiteY1" fmla="*/ 8074 h 16083"/>
                <a:gd name="connsiteX2" fmla="*/ 1000 w 14388"/>
                <a:gd name="connsiteY2" fmla="*/ 7 h 16083"/>
                <a:gd name="connsiteX3" fmla="*/ 677 w 14388"/>
                <a:gd name="connsiteY3" fmla="*/ 114 h 16083"/>
                <a:gd name="connsiteX4" fmla="*/ 12508 w 14388"/>
                <a:gd name="connsiteY4" fmla="*/ 16033 h 16083"/>
                <a:gd name="connsiteX5" fmla="*/ 11432 w 14388"/>
                <a:gd name="connsiteY5" fmla="*/ 8074 h 1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88" h="16083">
                  <a:moveTo>
                    <a:pt x="11432" y="8074"/>
                  </a:moveTo>
                  <a:lnTo>
                    <a:pt x="11432" y="8074"/>
                  </a:lnTo>
                  <a:cubicBezTo>
                    <a:pt x="8959" y="4632"/>
                    <a:pt x="4011" y="-208"/>
                    <a:pt x="1000" y="7"/>
                  </a:cubicBezTo>
                  <a:cubicBezTo>
                    <a:pt x="892" y="7"/>
                    <a:pt x="784" y="114"/>
                    <a:pt x="677" y="114"/>
                  </a:cubicBezTo>
                  <a:cubicBezTo>
                    <a:pt x="-2657" y="1835"/>
                    <a:pt x="7130" y="15065"/>
                    <a:pt x="12508" y="16033"/>
                  </a:cubicBezTo>
                  <a:cubicBezTo>
                    <a:pt x="15412" y="16570"/>
                    <a:pt x="14874" y="12806"/>
                    <a:pt x="11432" y="8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4" name="任意多边形: 形状 1009">
              <a:extLst>
                <a:ext uri="{FF2B5EF4-FFF2-40B4-BE49-F238E27FC236}">
                  <a16:creationId xmlns:a16="http://schemas.microsoft.com/office/drawing/2014/main" xmlns="" id="{B8334C7B-31B8-4E5B-BB22-3EB0E0DDCAFB}"/>
                </a:ext>
              </a:extLst>
            </p:cNvPr>
            <p:cNvSpPr/>
            <p:nvPr/>
          </p:nvSpPr>
          <p:spPr>
            <a:xfrm>
              <a:off x="2446897" y="1342076"/>
              <a:ext cx="59966" cy="67470"/>
            </a:xfrm>
            <a:custGeom>
              <a:avLst/>
              <a:gdLst>
                <a:gd name="connsiteX0" fmla="*/ 592 w 14191"/>
                <a:gd name="connsiteY0" fmla="*/ 15 h 15967"/>
                <a:gd name="connsiteX1" fmla="*/ 377 w 14191"/>
                <a:gd name="connsiteY1" fmla="*/ 123 h 15967"/>
                <a:gd name="connsiteX2" fmla="*/ 12854 w 14191"/>
                <a:gd name="connsiteY2" fmla="*/ 15934 h 15967"/>
                <a:gd name="connsiteX3" fmla="*/ 10595 w 14191"/>
                <a:gd name="connsiteY3" fmla="*/ 7974 h 15967"/>
                <a:gd name="connsiteX4" fmla="*/ 592 w 14191"/>
                <a:gd name="connsiteY4" fmla="*/ 15 h 15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1" h="15967">
                  <a:moveTo>
                    <a:pt x="592" y="15"/>
                  </a:moveTo>
                  <a:cubicBezTo>
                    <a:pt x="485" y="15"/>
                    <a:pt x="377" y="123"/>
                    <a:pt x="377" y="123"/>
                  </a:cubicBezTo>
                  <a:cubicBezTo>
                    <a:pt x="-2096" y="1844"/>
                    <a:pt x="8229" y="14966"/>
                    <a:pt x="12854" y="15934"/>
                  </a:cubicBezTo>
                  <a:cubicBezTo>
                    <a:pt x="15328" y="16364"/>
                    <a:pt x="14252" y="12707"/>
                    <a:pt x="10595" y="7974"/>
                  </a:cubicBezTo>
                  <a:cubicBezTo>
                    <a:pt x="7906" y="4533"/>
                    <a:pt x="3066" y="-307"/>
                    <a:pt x="592"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5" name="任意多边形: 形状 1010">
              <a:extLst>
                <a:ext uri="{FF2B5EF4-FFF2-40B4-BE49-F238E27FC236}">
                  <a16:creationId xmlns:a16="http://schemas.microsoft.com/office/drawing/2014/main" xmlns="" id="{B923C550-A4FF-4553-A0FA-5F20AC3539EB}"/>
                </a:ext>
              </a:extLst>
            </p:cNvPr>
            <p:cNvSpPr/>
            <p:nvPr/>
          </p:nvSpPr>
          <p:spPr>
            <a:xfrm>
              <a:off x="2528751" y="1317077"/>
              <a:ext cx="59568" cy="66874"/>
            </a:xfrm>
            <a:custGeom>
              <a:avLst/>
              <a:gdLst>
                <a:gd name="connsiteX0" fmla="*/ 367 w 14097"/>
                <a:gd name="connsiteY0" fmla="*/ 16 h 15826"/>
                <a:gd name="connsiteX1" fmla="*/ 152 w 14097"/>
                <a:gd name="connsiteY1" fmla="*/ 123 h 15826"/>
                <a:gd name="connsiteX2" fmla="*/ 13489 w 14097"/>
                <a:gd name="connsiteY2" fmla="*/ 15826 h 15826"/>
                <a:gd name="connsiteX3" fmla="*/ 9832 w 14097"/>
                <a:gd name="connsiteY3" fmla="*/ 7867 h 15826"/>
                <a:gd name="connsiteX4" fmla="*/ 367 w 14097"/>
                <a:gd name="connsiteY4" fmla="*/ 16 h 15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97" h="15826">
                  <a:moveTo>
                    <a:pt x="367" y="16"/>
                  </a:moveTo>
                  <a:cubicBezTo>
                    <a:pt x="259" y="16"/>
                    <a:pt x="259" y="123"/>
                    <a:pt x="152" y="123"/>
                  </a:cubicBezTo>
                  <a:cubicBezTo>
                    <a:pt x="-1462" y="1952"/>
                    <a:pt x="10262" y="15826"/>
                    <a:pt x="13489" y="15826"/>
                  </a:cubicBezTo>
                  <a:cubicBezTo>
                    <a:pt x="15102" y="15826"/>
                    <a:pt x="13381" y="12277"/>
                    <a:pt x="9832" y="7867"/>
                  </a:cubicBezTo>
                  <a:cubicBezTo>
                    <a:pt x="7035" y="4425"/>
                    <a:pt x="2195" y="-307"/>
                    <a:pt x="367"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6" name="任意多边形: 形状 1011">
              <a:extLst>
                <a:ext uri="{FF2B5EF4-FFF2-40B4-BE49-F238E27FC236}">
                  <a16:creationId xmlns:a16="http://schemas.microsoft.com/office/drawing/2014/main" xmlns="" id="{C30346B0-6D09-49C3-A212-5FBDB54DE43A}"/>
                </a:ext>
              </a:extLst>
            </p:cNvPr>
            <p:cNvSpPr/>
            <p:nvPr/>
          </p:nvSpPr>
          <p:spPr>
            <a:xfrm>
              <a:off x="2585404" y="1292079"/>
              <a:ext cx="58985" cy="66422"/>
            </a:xfrm>
            <a:custGeom>
              <a:avLst/>
              <a:gdLst>
                <a:gd name="connsiteX0" fmla="*/ 13634 w 13959"/>
                <a:gd name="connsiteY0" fmla="*/ 15719 h 15719"/>
                <a:gd name="connsiteX1" fmla="*/ 9009 w 13959"/>
                <a:gd name="connsiteY1" fmla="*/ 7760 h 15719"/>
                <a:gd name="connsiteX2" fmla="*/ 82 w 13959"/>
                <a:gd name="connsiteY2" fmla="*/ 16 h 15719"/>
                <a:gd name="connsiteX3" fmla="*/ 5567 w 13959"/>
                <a:gd name="connsiteY3" fmla="*/ 8513 h 15719"/>
                <a:gd name="connsiteX4" fmla="*/ 13634 w 13959"/>
                <a:gd name="connsiteY4" fmla="*/ 15719 h 15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59" h="15719">
                  <a:moveTo>
                    <a:pt x="13634" y="15719"/>
                  </a:moveTo>
                  <a:cubicBezTo>
                    <a:pt x="14817" y="15719"/>
                    <a:pt x="12666" y="12170"/>
                    <a:pt x="9009" y="7760"/>
                  </a:cubicBezTo>
                  <a:cubicBezTo>
                    <a:pt x="6105" y="4318"/>
                    <a:pt x="1480" y="-307"/>
                    <a:pt x="82" y="16"/>
                  </a:cubicBezTo>
                  <a:cubicBezTo>
                    <a:pt x="-456" y="661"/>
                    <a:pt x="1695" y="3996"/>
                    <a:pt x="5567" y="8513"/>
                  </a:cubicBezTo>
                  <a:cubicBezTo>
                    <a:pt x="8579" y="12062"/>
                    <a:pt x="12558" y="15719"/>
                    <a:pt x="13634" y="157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7" name="任意多边形: 形状 1012">
              <a:extLst>
                <a:ext uri="{FF2B5EF4-FFF2-40B4-BE49-F238E27FC236}">
                  <a16:creationId xmlns:a16="http://schemas.microsoft.com/office/drawing/2014/main" xmlns="" id="{D0FE94B4-1914-4E67-A078-D20814A7E524}"/>
                </a:ext>
              </a:extLst>
            </p:cNvPr>
            <p:cNvSpPr/>
            <p:nvPr/>
          </p:nvSpPr>
          <p:spPr>
            <a:xfrm>
              <a:off x="2617083" y="1267118"/>
              <a:ext cx="58689" cy="65539"/>
            </a:xfrm>
            <a:custGeom>
              <a:avLst/>
              <a:gdLst>
                <a:gd name="connsiteX0" fmla="*/ 13881 w 13889"/>
                <a:gd name="connsiteY0" fmla="*/ 15496 h 15510"/>
                <a:gd name="connsiteX1" fmla="*/ 8180 w 13889"/>
                <a:gd name="connsiteY1" fmla="*/ 7752 h 15510"/>
                <a:gd name="connsiteX2" fmla="*/ 6 w 13889"/>
                <a:gd name="connsiteY2" fmla="*/ 8 h 15510"/>
                <a:gd name="connsiteX3" fmla="*/ 13881 w 13889"/>
                <a:gd name="connsiteY3" fmla="*/ 15496 h 15510"/>
              </a:gdLst>
              <a:ahLst/>
              <a:cxnLst>
                <a:cxn ang="0">
                  <a:pos x="connsiteX0" y="connsiteY0"/>
                </a:cxn>
                <a:cxn ang="0">
                  <a:pos x="connsiteX1" y="connsiteY1"/>
                </a:cxn>
                <a:cxn ang="0">
                  <a:pos x="connsiteX2" y="connsiteY2"/>
                </a:cxn>
                <a:cxn ang="0">
                  <a:pos x="connsiteX3" y="connsiteY3"/>
                </a:cxn>
              </a:cxnLst>
              <a:rect l="l" t="t" r="r" b="b"/>
              <a:pathLst>
                <a:path w="13889" h="15510">
                  <a:moveTo>
                    <a:pt x="13881" y="15496"/>
                  </a:moveTo>
                  <a:cubicBezTo>
                    <a:pt x="14096" y="14636"/>
                    <a:pt x="10224" y="10011"/>
                    <a:pt x="8180" y="7752"/>
                  </a:cubicBezTo>
                  <a:cubicBezTo>
                    <a:pt x="4738" y="3880"/>
                    <a:pt x="651" y="-207"/>
                    <a:pt x="6" y="8"/>
                  </a:cubicBezTo>
                  <a:cubicBezTo>
                    <a:pt x="-317" y="1514"/>
                    <a:pt x="12697" y="16034"/>
                    <a:pt x="13881" y="154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8" name="任意多边形: 形状 1013">
              <a:extLst>
                <a:ext uri="{FF2B5EF4-FFF2-40B4-BE49-F238E27FC236}">
                  <a16:creationId xmlns:a16="http://schemas.microsoft.com/office/drawing/2014/main" xmlns="" id="{0840E866-E419-450F-9FB8-E1CF3BC5F77E}"/>
                </a:ext>
              </a:extLst>
            </p:cNvPr>
            <p:cNvSpPr/>
            <p:nvPr/>
          </p:nvSpPr>
          <p:spPr>
            <a:xfrm>
              <a:off x="2622108" y="1242153"/>
              <a:ext cx="58626" cy="64990"/>
            </a:xfrm>
            <a:custGeom>
              <a:avLst/>
              <a:gdLst>
                <a:gd name="connsiteX0" fmla="*/ 13875 w 13874"/>
                <a:gd name="connsiteY0" fmla="*/ 15380 h 15380"/>
                <a:gd name="connsiteX1" fmla="*/ 7421 w 13874"/>
                <a:gd name="connsiteY1" fmla="*/ 7636 h 15380"/>
                <a:gd name="connsiteX2" fmla="*/ 0 w 13874"/>
                <a:gd name="connsiteY2" fmla="*/ 0 h 15380"/>
                <a:gd name="connsiteX3" fmla="*/ 13875 w 13874"/>
                <a:gd name="connsiteY3" fmla="*/ 15380 h 15380"/>
              </a:gdLst>
              <a:ahLst/>
              <a:cxnLst>
                <a:cxn ang="0">
                  <a:pos x="connsiteX0" y="connsiteY0"/>
                </a:cxn>
                <a:cxn ang="0">
                  <a:pos x="connsiteX1" y="connsiteY1"/>
                </a:cxn>
                <a:cxn ang="0">
                  <a:pos x="connsiteX2" y="connsiteY2"/>
                </a:cxn>
                <a:cxn ang="0">
                  <a:pos x="connsiteX3" y="connsiteY3"/>
                </a:cxn>
              </a:cxnLst>
              <a:rect l="l" t="t" r="r" b="b"/>
              <a:pathLst>
                <a:path w="13874" h="15380">
                  <a:moveTo>
                    <a:pt x="13875" y="15380"/>
                  </a:moveTo>
                  <a:cubicBezTo>
                    <a:pt x="13444" y="14520"/>
                    <a:pt x="9788" y="10325"/>
                    <a:pt x="7421" y="7636"/>
                  </a:cubicBezTo>
                  <a:cubicBezTo>
                    <a:pt x="5593" y="5700"/>
                    <a:pt x="430" y="0"/>
                    <a:pt x="0" y="0"/>
                  </a:cubicBezTo>
                  <a:cubicBezTo>
                    <a:pt x="538" y="968"/>
                    <a:pt x="13229" y="15380"/>
                    <a:pt x="13875" y="153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9" name="任意多边形: 形状 1018">
              <a:extLst>
                <a:ext uri="{FF2B5EF4-FFF2-40B4-BE49-F238E27FC236}">
                  <a16:creationId xmlns:a16="http://schemas.microsoft.com/office/drawing/2014/main" xmlns="" id="{31C2C2FB-ECCD-473E-A4EE-A53A905663CE}"/>
                </a:ext>
              </a:extLst>
            </p:cNvPr>
            <p:cNvSpPr/>
            <p:nvPr/>
          </p:nvSpPr>
          <p:spPr>
            <a:xfrm>
              <a:off x="2745275" y="1378953"/>
              <a:ext cx="54536" cy="68172"/>
            </a:xfrm>
            <a:custGeom>
              <a:avLst/>
              <a:gdLst>
                <a:gd name="connsiteX0" fmla="*/ 0 w 12906"/>
                <a:gd name="connsiteY0" fmla="*/ 0 h 16133"/>
                <a:gd name="connsiteX1" fmla="*/ 0 w 12906"/>
                <a:gd name="connsiteY1" fmla="*/ 0 h 16133"/>
                <a:gd name="connsiteX2" fmla="*/ 12907 w 12906"/>
                <a:gd name="connsiteY2" fmla="*/ 16133 h 16133"/>
                <a:gd name="connsiteX3" fmla="*/ 0 w 12906"/>
                <a:gd name="connsiteY3" fmla="*/ 0 h 16133"/>
              </a:gdLst>
              <a:ahLst/>
              <a:cxnLst>
                <a:cxn ang="0">
                  <a:pos x="connsiteX0" y="connsiteY0"/>
                </a:cxn>
                <a:cxn ang="0">
                  <a:pos x="connsiteX1" y="connsiteY1"/>
                </a:cxn>
                <a:cxn ang="0">
                  <a:pos x="connsiteX2" y="connsiteY2"/>
                </a:cxn>
                <a:cxn ang="0">
                  <a:pos x="connsiteX3" y="connsiteY3"/>
                </a:cxn>
              </a:cxnLst>
              <a:rect l="l" t="t" r="r" b="b"/>
              <a:pathLst>
                <a:path w="12906" h="16133">
                  <a:moveTo>
                    <a:pt x="0" y="0"/>
                  </a:moveTo>
                  <a:lnTo>
                    <a:pt x="0" y="0"/>
                  </a:lnTo>
                  <a:cubicBezTo>
                    <a:pt x="4302" y="5378"/>
                    <a:pt x="8604" y="10756"/>
                    <a:pt x="12907" y="16133"/>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894" name="任意多边形: 形状 1035">
              <a:extLst>
                <a:ext uri="{FF2B5EF4-FFF2-40B4-BE49-F238E27FC236}">
                  <a16:creationId xmlns:a16="http://schemas.microsoft.com/office/drawing/2014/main" xmlns="" id="{7E97BD53-378B-4F84-B44B-F40B525A0F18}"/>
                </a:ext>
              </a:extLst>
            </p:cNvPr>
            <p:cNvSpPr/>
            <p:nvPr/>
          </p:nvSpPr>
          <p:spPr>
            <a:xfrm>
              <a:off x="227459" y="1843439"/>
              <a:ext cx="73175" cy="77324"/>
            </a:xfrm>
            <a:custGeom>
              <a:avLst/>
              <a:gdLst>
                <a:gd name="connsiteX0" fmla="*/ 17305 w 17317"/>
                <a:gd name="connsiteY0" fmla="*/ 9895 h 18299"/>
                <a:gd name="connsiteX1" fmla="*/ 8270 w 17317"/>
                <a:gd name="connsiteY1" fmla="*/ 0 h 18299"/>
                <a:gd name="connsiteX2" fmla="*/ 2140 w 17317"/>
                <a:gd name="connsiteY2" fmla="*/ 15058 h 18299"/>
                <a:gd name="connsiteX3" fmla="*/ 17305 w 17317"/>
                <a:gd name="connsiteY3" fmla="*/ 9895 h 18299"/>
              </a:gdLst>
              <a:ahLst/>
              <a:cxnLst>
                <a:cxn ang="0">
                  <a:pos x="connsiteX0" y="connsiteY0"/>
                </a:cxn>
                <a:cxn ang="0">
                  <a:pos x="connsiteX1" y="connsiteY1"/>
                </a:cxn>
                <a:cxn ang="0">
                  <a:pos x="connsiteX2" y="connsiteY2"/>
                </a:cxn>
                <a:cxn ang="0">
                  <a:pos x="connsiteX3" y="connsiteY3"/>
                </a:cxn>
              </a:cxnLst>
              <a:rect l="l" t="t" r="r" b="b"/>
              <a:pathLst>
                <a:path w="17317" h="18299">
                  <a:moveTo>
                    <a:pt x="17305" y="9895"/>
                  </a:moveTo>
                  <a:cubicBezTo>
                    <a:pt x="17520" y="5916"/>
                    <a:pt x="14831" y="215"/>
                    <a:pt x="8270" y="0"/>
                  </a:cubicBezTo>
                  <a:cubicBezTo>
                    <a:pt x="311" y="645"/>
                    <a:pt x="-2270" y="9788"/>
                    <a:pt x="2140" y="15058"/>
                  </a:cubicBezTo>
                  <a:cubicBezTo>
                    <a:pt x="7302" y="21296"/>
                    <a:pt x="16982" y="17962"/>
                    <a:pt x="17305"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5" name="任意多边形: 形状 1036">
              <a:extLst>
                <a:ext uri="{FF2B5EF4-FFF2-40B4-BE49-F238E27FC236}">
                  <a16:creationId xmlns:a16="http://schemas.microsoft.com/office/drawing/2014/main" xmlns="" id="{C37C3135-4DC9-4121-991C-A2619B919BE9}"/>
                </a:ext>
              </a:extLst>
            </p:cNvPr>
            <p:cNvSpPr/>
            <p:nvPr/>
          </p:nvSpPr>
          <p:spPr>
            <a:xfrm>
              <a:off x="507016" y="1835715"/>
              <a:ext cx="73082" cy="77147"/>
            </a:xfrm>
            <a:custGeom>
              <a:avLst/>
              <a:gdLst>
                <a:gd name="connsiteX0" fmla="*/ 17294 w 17295"/>
                <a:gd name="connsiteY0" fmla="*/ 9788 h 18257"/>
                <a:gd name="connsiteX1" fmla="*/ 7614 w 17295"/>
                <a:gd name="connsiteY1" fmla="*/ 0 h 18257"/>
                <a:gd name="connsiteX2" fmla="*/ 3204 w 17295"/>
                <a:gd name="connsiteY2" fmla="*/ 15703 h 18257"/>
                <a:gd name="connsiteX3" fmla="*/ 17294 w 17295"/>
                <a:gd name="connsiteY3" fmla="*/ 9788 h 18257"/>
              </a:gdLst>
              <a:ahLst/>
              <a:cxnLst>
                <a:cxn ang="0">
                  <a:pos x="connsiteX0" y="connsiteY0"/>
                </a:cxn>
                <a:cxn ang="0">
                  <a:pos x="connsiteX1" y="connsiteY1"/>
                </a:cxn>
                <a:cxn ang="0">
                  <a:pos x="connsiteX2" y="connsiteY2"/>
                </a:cxn>
                <a:cxn ang="0">
                  <a:pos x="connsiteX3" y="connsiteY3"/>
                </a:cxn>
              </a:cxnLst>
              <a:rect l="l" t="t" r="r" b="b"/>
              <a:pathLst>
                <a:path w="17295" h="18257">
                  <a:moveTo>
                    <a:pt x="17294" y="9788"/>
                  </a:moveTo>
                  <a:cubicBezTo>
                    <a:pt x="17187" y="5808"/>
                    <a:pt x="14175" y="215"/>
                    <a:pt x="7614" y="0"/>
                  </a:cubicBezTo>
                  <a:cubicBezTo>
                    <a:pt x="-668" y="753"/>
                    <a:pt x="-2281" y="10648"/>
                    <a:pt x="3204" y="15703"/>
                  </a:cubicBezTo>
                  <a:cubicBezTo>
                    <a:pt x="8797" y="21081"/>
                    <a:pt x="17402" y="17424"/>
                    <a:pt x="17294"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6" name="任意多边形: 形状 1037">
              <a:extLst>
                <a:ext uri="{FF2B5EF4-FFF2-40B4-BE49-F238E27FC236}">
                  <a16:creationId xmlns:a16="http://schemas.microsoft.com/office/drawing/2014/main" xmlns="" id="{67B4F9B1-2297-4517-AA14-EA5D4F0445F8}"/>
                </a:ext>
              </a:extLst>
            </p:cNvPr>
            <p:cNvSpPr/>
            <p:nvPr/>
          </p:nvSpPr>
          <p:spPr>
            <a:xfrm>
              <a:off x="783975" y="1825717"/>
              <a:ext cx="73504" cy="76568"/>
            </a:xfrm>
            <a:custGeom>
              <a:avLst/>
              <a:gdLst>
                <a:gd name="connsiteX0" fmla="*/ 17360 w 17395"/>
                <a:gd name="connsiteY0" fmla="*/ 9572 h 18120"/>
                <a:gd name="connsiteX1" fmla="*/ 7035 w 17395"/>
                <a:gd name="connsiteY1" fmla="*/ 0 h 18120"/>
                <a:gd name="connsiteX2" fmla="*/ 3701 w 17395"/>
                <a:gd name="connsiteY2" fmla="*/ 15811 h 18120"/>
                <a:gd name="connsiteX3" fmla="*/ 17360 w 17395"/>
                <a:gd name="connsiteY3" fmla="*/ 9572 h 18120"/>
              </a:gdLst>
              <a:ahLst/>
              <a:cxnLst>
                <a:cxn ang="0">
                  <a:pos x="connsiteX0" y="connsiteY0"/>
                </a:cxn>
                <a:cxn ang="0">
                  <a:pos x="connsiteX1" y="connsiteY1"/>
                </a:cxn>
                <a:cxn ang="0">
                  <a:pos x="connsiteX2" y="connsiteY2"/>
                </a:cxn>
                <a:cxn ang="0">
                  <a:pos x="connsiteX3" y="connsiteY3"/>
                </a:cxn>
              </a:cxnLst>
              <a:rect l="l" t="t" r="r" b="b"/>
              <a:pathLst>
                <a:path w="17395" h="18120">
                  <a:moveTo>
                    <a:pt x="17360" y="9572"/>
                  </a:moveTo>
                  <a:cubicBezTo>
                    <a:pt x="17037" y="5593"/>
                    <a:pt x="13596" y="0"/>
                    <a:pt x="7035" y="0"/>
                  </a:cubicBezTo>
                  <a:cubicBezTo>
                    <a:pt x="-1139" y="860"/>
                    <a:pt x="-2107" y="10756"/>
                    <a:pt x="3701" y="15811"/>
                  </a:cubicBezTo>
                  <a:cubicBezTo>
                    <a:pt x="9724" y="20866"/>
                    <a:pt x="18005" y="17101"/>
                    <a:pt x="17360" y="957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7" name="任意多边形: 形状 1038">
              <a:extLst>
                <a:ext uri="{FF2B5EF4-FFF2-40B4-BE49-F238E27FC236}">
                  <a16:creationId xmlns:a16="http://schemas.microsoft.com/office/drawing/2014/main" xmlns="" id="{CFB938A7-E06A-47F4-9A4D-9B35BF0BF261}"/>
                </a:ext>
              </a:extLst>
            </p:cNvPr>
            <p:cNvSpPr/>
            <p:nvPr/>
          </p:nvSpPr>
          <p:spPr>
            <a:xfrm>
              <a:off x="1058297" y="1811625"/>
              <a:ext cx="73094" cy="76589"/>
            </a:xfrm>
            <a:custGeom>
              <a:avLst/>
              <a:gdLst>
                <a:gd name="connsiteX0" fmla="*/ 6434 w 17298"/>
                <a:gd name="connsiteY0" fmla="*/ 0 h 18125"/>
                <a:gd name="connsiteX1" fmla="*/ 5574 w 17298"/>
                <a:gd name="connsiteY1" fmla="*/ 108 h 18125"/>
                <a:gd name="connsiteX2" fmla="*/ 4928 w 17298"/>
                <a:gd name="connsiteY2" fmla="*/ 16348 h 18125"/>
                <a:gd name="connsiteX3" fmla="*/ 17190 w 17298"/>
                <a:gd name="connsiteY3" fmla="*/ 9465 h 18125"/>
                <a:gd name="connsiteX4" fmla="*/ 6434 w 17298"/>
                <a:gd name="connsiteY4" fmla="*/ 0 h 18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98" h="18125">
                  <a:moveTo>
                    <a:pt x="6434" y="0"/>
                  </a:moveTo>
                  <a:cubicBezTo>
                    <a:pt x="6219" y="0"/>
                    <a:pt x="5789" y="0"/>
                    <a:pt x="5574" y="108"/>
                  </a:cubicBezTo>
                  <a:cubicBezTo>
                    <a:pt x="-1525" y="1291"/>
                    <a:pt x="-1955" y="11616"/>
                    <a:pt x="4928" y="16348"/>
                  </a:cubicBezTo>
                  <a:cubicBezTo>
                    <a:pt x="11167" y="20651"/>
                    <a:pt x="18265" y="16671"/>
                    <a:pt x="17190" y="9465"/>
                  </a:cubicBezTo>
                  <a:cubicBezTo>
                    <a:pt x="16544" y="5593"/>
                    <a:pt x="12780" y="0"/>
                    <a:pt x="643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8" name="任意多边形: 形状 1039">
              <a:extLst>
                <a:ext uri="{FF2B5EF4-FFF2-40B4-BE49-F238E27FC236}">
                  <a16:creationId xmlns:a16="http://schemas.microsoft.com/office/drawing/2014/main" xmlns="" id="{9AB66307-D19D-4C2D-837D-5CF1182C5B88}"/>
                </a:ext>
              </a:extLst>
            </p:cNvPr>
            <p:cNvSpPr/>
            <p:nvPr/>
          </p:nvSpPr>
          <p:spPr>
            <a:xfrm>
              <a:off x="1325435" y="1795263"/>
              <a:ext cx="73314" cy="76500"/>
            </a:xfrm>
            <a:custGeom>
              <a:avLst/>
              <a:gdLst>
                <a:gd name="connsiteX0" fmla="*/ 5920 w 17350"/>
                <a:gd name="connsiteY0" fmla="*/ 0 h 18104"/>
                <a:gd name="connsiteX1" fmla="*/ 5060 w 17350"/>
                <a:gd name="connsiteY1" fmla="*/ 108 h 18104"/>
                <a:gd name="connsiteX2" fmla="*/ 5598 w 17350"/>
                <a:gd name="connsiteY2" fmla="*/ 16348 h 18104"/>
                <a:gd name="connsiteX3" fmla="*/ 17106 w 17350"/>
                <a:gd name="connsiteY3" fmla="*/ 9357 h 18104"/>
                <a:gd name="connsiteX4" fmla="*/ 5920 w 17350"/>
                <a:gd name="connsiteY4" fmla="*/ 0 h 18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50" h="18104">
                  <a:moveTo>
                    <a:pt x="5920" y="0"/>
                  </a:moveTo>
                  <a:cubicBezTo>
                    <a:pt x="5705" y="0"/>
                    <a:pt x="5383" y="108"/>
                    <a:pt x="5060" y="108"/>
                  </a:cubicBezTo>
                  <a:cubicBezTo>
                    <a:pt x="-1931" y="1398"/>
                    <a:pt x="-1608" y="11616"/>
                    <a:pt x="5598" y="16348"/>
                  </a:cubicBezTo>
                  <a:cubicBezTo>
                    <a:pt x="12051" y="20651"/>
                    <a:pt x="18720" y="16564"/>
                    <a:pt x="17106" y="9357"/>
                  </a:cubicBezTo>
                  <a:cubicBezTo>
                    <a:pt x="16246" y="5485"/>
                    <a:pt x="12159" y="0"/>
                    <a:pt x="592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9" name="任意多边形: 形状 1040">
              <a:extLst>
                <a:ext uri="{FF2B5EF4-FFF2-40B4-BE49-F238E27FC236}">
                  <a16:creationId xmlns:a16="http://schemas.microsoft.com/office/drawing/2014/main" xmlns="" id="{FEC863E6-299B-4B44-99FE-A8D4A2E634D5}"/>
                </a:ext>
              </a:extLst>
            </p:cNvPr>
            <p:cNvSpPr/>
            <p:nvPr/>
          </p:nvSpPr>
          <p:spPr>
            <a:xfrm>
              <a:off x="1585124" y="1776168"/>
              <a:ext cx="71548" cy="76099"/>
            </a:xfrm>
            <a:custGeom>
              <a:avLst/>
              <a:gdLst>
                <a:gd name="connsiteX0" fmla="*/ 3619 w 16932"/>
                <a:gd name="connsiteY0" fmla="*/ 324 h 18009"/>
                <a:gd name="connsiteX1" fmla="*/ 6846 w 16932"/>
                <a:gd name="connsiteY1" fmla="*/ 16780 h 18009"/>
                <a:gd name="connsiteX2" fmla="*/ 16526 w 16932"/>
                <a:gd name="connsiteY2" fmla="*/ 9251 h 18009"/>
                <a:gd name="connsiteX3" fmla="*/ 5125 w 16932"/>
                <a:gd name="connsiteY3" fmla="*/ 2 h 18009"/>
                <a:gd name="connsiteX4" fmla="*/ 3619 w 16932"/>
                <a:gd name="connsiteY4" fmla="*/ 324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2" h="18009">
                  <a:moveTo>
                    <a:pt x="3619" y="324"/>
                  </a:moveTo>
                  <a:cubicBezTo>
                    <a:pt x="-2511" y="2475"/>
                    <a:pt x="-468" y="12801"/>
                    <a:pt x="6846" y="16780"/>
                  </a:cubicBezTo>
                  <a:cubicBezTo>
                    <a:pt x="13192" y="20222"/>
                    <a:pt x="18462" y="16027"/>
                    <a:pt x="16526" y="9251"/>
                  </a:cubicBezTo>
                  <a:cubicBezTo>
                    <a:pt x="15343" y="5379"/>
                    <a:pt x="11148" y="-106"/>
                    <a:pt x="5125" y="2"/>
                  </a:cubicBezTo>
                  <a:cubicBezTo>
                    <a:pt x="4695" y="109"/>
                    <a:pt x="4050" y="217"/>
                    <a:pt x="3619"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0" name="任意多边形: 形状 1041">
              <a:extLst>
                <a:ext uri="{FF2B5EF4-FFF2-40B4-BE49-F238E27FC236}">
                  <a16:creationId xmlns:a16="http://schemas.microsoft.com/office/drawing/2014/main" xmlns="" id="{C0532AC3-C12E-446D-8C70-8BE0A44D0E49}"/>
                </a:ext>
              </a:extLst>
            </p:cNvPr>
            <p:cNvSpPr/>
            <p:nvPr/>
          </p:nvSpPr>
          <p:spPr>
            <a:xfrm>
              <a:off x="1826085" y="1755243"/>
              <a:ext cx="67965" cy="75778"/>
            </a:xfrm>
            <a:custGeom>
              <a:avLst/>
              <a:gdLst>
                <a:gd name="connsiteX0" fmla="*/ 2847 w 16084"/>
                <a:gd name="connsiteY0" fmla="*/ 329 h 17933"/>
                <a:gd name="connsiteX1" fmla="*/ 8010 w 16084"/>
                <a:gd name="connsiteY1" fmla="*/ 17107 h 17933"/>
                <a:gd name="connsiteX2" fmla="*/ 15432 w 16084"/>
                <a:gd name="connsiteY2" fmla="*/ 9148 h 17933"/>
                <a:gd name="connsiteX3" fmla="*/ 4246 w 16084"/>
                <a:gd name="connsiteY3" fmla="*/ 6 h 17933"/>
                <a:gd name="connsiteX4" fmla="*/ 2847 w 16084"/>
                <a:gd name="connsiteY4" fmla="*/ 329 h 17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4" h="17933">
                  <a:moveTo>
                    <a:pt x="2847" y="329"/>
                  </a:moveTo>
                  <a:cubicBezTo>
                    <a:pt x="-2853" y="2587"/>
                    <a:pt x="589" y="13773"/>
                    <a:pt x="8010" y="17107"/>
                  </a:cubicBezTo>
                  <a:cubicBezTo>
                    <a:pt x="13818" y="19796"/>
                    <a:pt x="17690" y="15602"/>
                    <a:pt x="15432" y="9148"/>
                  </a:cubicBezTo>
                  <a:cubicBezTo>
                    <a:pt x="14033" y="5276"/>
                    <a:pt x="9624" y="-209"/>
                    <a:pt x="4246" y="6"/>
                  </a:cubicBezTo>
                  <a:cubicBezTo>
                    <a:pt x="3708" y="6"/>
                    <a:pt x="3170" y="114"/>
                    <a:pt x="2847"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1" name="任意多边形: 形状 1042">
              <a:extLst>
                <a:ext uri="{FF2B5EF4-FFF2-40B4-BE49-F238E27FC236}">
                  <a16:creationId xmlns:a16="http://schemas.microsoft.com/office/drawing/2014/main" xmlns="" id="{D7B5AF33-0453-453E-85A2-9C718865E153}"/>
                </a:ext>
              </a:extLst>
            </p:cNvPr>
            <p:cNvSpPr/>
            <p:nvPr/>
          </p:nvSpPr>
          <p:spPr>
            <a:xfrm>
              <a:off x="2042913" y="1732517"/>
              <a:ext cx="64178" cy="75026"/>
            </a:xfrm>
            <a:custGeom>
              <a:avLst/>
              <a:gdLst>
                <a:gd name="connsiteX0" fmla="*/ 9076 w 15188"/>
                <a:gd name="connsiteY0" fmla="*/ 17323 h 17755"/>
                <a:gd name="connsiteX1" fmla="*/ 14239 w 15188"/>
                <a:gd name="connsiteY1" fmla="*/ 9041 h 17755"/>
                <a:gd name="connsiteX2" fmla="*/ 3268 w 15188"/>
                <a:gd name="connsiteY2" fmla="*/ 6 h 17755"/>
                <a:gd name="connsiteX3" fmla="*/ 2085 w 15188"/>
                <a:gd name="connsiteY3" fmla="*/ 329 h 17755"/>
                <a:gd name="connsiteX4" fmla="*/ 9076 w 15188"/>
                <a:gd name="connsiteY4" fmla="*/ 17323 h 17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88" h="17755">
                  <a:moveTo>
                    <a:pt x="9076" y="17323"/>
                  </a:moveTo>
                  <a:cubicBezTo>
                    <a:pt x="14131" y="19151"/>
                    <a:pt x="16713" y="14956"/>
                    <a:pt x="14239" y="9041"/>
                  </a:cubicBezTo>
                  <a:cubicBezTo>
                    <a:pt x="12626" y="5169"/>
                    <a:pt x="8108" y="-209"/>
                    <a:pt x="3268" y="6"/>
                  </a:cubicBezTo>
                  <a:cubicBezTo>
                    <a:pt x="2946" y="114"/>
                    <a:pt x="2408" y="221"/>
                    <a:pt x="2085" y="329"/>
                  </a:cubicBezTo>
                  <a:cubicBezTo>
                    <a:pt x="-2970" y="2695"/>
                    <a:pt x="1870" y="14634"/>
                    <a:pt x="9076" y="17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2" name="任意多边形: 形状 1043">
              <a:extLst>
                <a:ext uri="{FF2B5EF4-FFF2-40B4-BE49-F238E27FC236}">
                  <a16:creationId xmlns:a16="http://schemas.microsoft.com/office/drawing/2014/main" xmlns="" id="{CBBF5148-635C-4DFA-8F42-88A74C570049}"/>
                </a:ext>
              </a:extLst>
            </p:cNvPr>
            <p:cNvSpPr/>
            <p:nvPr/>
          </p:nvSpPr>
          <p:spPr>
            <a:xfrm>
              <a:off x="2235465" y="1708431"/>
              <a:ext cx="61698" cy="74573"/>
            </a:xfrm>
            <a:custGeom>
              <a:avLst/>
              <a:gdLst>
                <a:gd name="connsiteX0" fmla="*/ 13307 w 14601"/>
                <a:gd name="connsiteY0" fmla="*/ 8934 h 17648"/>
                <a:gd name="connsiteX1" fmla="*/ 2552 w 14601"/>
                <a:gd name="connsiteY1" fmla="*/ 6 h 17648"/>
                <a:gd name="connsiteX2" fmla="*/ 2014 w 14601"/>
                <a:gd name="connsiteY2" fmla="*/ 114 h 17648"/>
                <a:gd name="connsiteX3" fmla="*/ 9435 w 14601"/>
                <a:gd name="connsiteY3" fmla="*/ 17215 h 17648"/>
                <a:gd name="connsiteX4" fmla="*/ 13307 w 14601"/>
                <a:gd name="connsiteY4" fmla="*/ 8934 h 1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1" h="17648">
                  <a:moveTo>
                    <a:pt x="13307" y="8934"/>
                  </a:moveTo>
                  <a:cubicBezTo>
                    <a:pt x="11479" y="5062"/>
                    <a:pt x="6961" y="-209"/>
                    <a:pt x="2552" y="6"/>
                  </a:cubicBezTo>
                  <a:cubicBezTo>
                    <a:pt x="2444" y="6"/>
                    <a:pt x="2121" y="114"/>
                    <a:pt x="2014" y="114"/>
                  </a:cubicBezTo>
                  <a:cubicBezTo>
                    <a:pt x="-3149" y="1835"/>
                    <a:pt x="2444" y="14526"/>
                    <a:pt x="9435" y="17215"/>
                  </a:cubicBezTo>
                  <a:cubicBezTo>
                    <a:pt x="14168" y="19044"/>
                    <a:pt x="16104" y="14849"/>
                    <a:pt x="13307" y="89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3" name="任意多边形: 形状 1044">
              <a:extLst>
                <a:ext uri="{FF2B5EF4-FFF2-40B4-BE49-F238E27FC236}">
                  <a16:creationId xmlns:a16="http://schemas.microsoft.com/office/drawing/2014/main" xmlns="" id="{8E51D541-03F3-405C-99D3-902BC42917E0}"/>
                </a:ext>
              </a:extLst>
            </p:cNvPr>
            <p:cNvSpPr/>
            <p:nvPr/>
          </p:nvSpPr>
          <p:spPr>
            <a:xfrm>
              <a:off x="2403095" y="1682981"/>
              <a:ext cx="59505" cy="74502"/>
            </a:xfrm>
            <a:custGeom>
              <a:avLst/>
              <a:gdLst>
                <a:gd name="connsiteX0" fmla="*/ 1924 w 14082"/>
                <a:gd name="connsiteY0" fmla="*/ 6 h 17631"/>
                <a:gd name="connsiteX1" fmla="*/ 1494 w 14082"/>
                <a:gd name="connsiteY1" fmla="*/ 114 h 17631"/>
                <a:gd name="connsiteX2" fmla="*/ 10528 w 14082"/>
                <a:gd name="connsiteY2" fmla="*/ 17430 h 17631"/>
                <a:gd name="connsiteX3" fmla="*/ 12357 w 14082"/>
                <a:gd name="connsiteY3" fmla="*/ 8933 h 17631"/>
                <a:gd name="connsiteX4" fmla="*/ 1924 w 14082"/>
                <a:gd name="connsiteY4" fmla="*/ 6 h 17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82" h="17631">
                  <a:moveTo>
                    <a:pt x="1924" y="6"/>
                  </a:moveTo>
                  <a:cubicBezTo>
                    <a:pt x="1816" y="6"/>
                    <a:pt x="1601" y="114"/>
                    <a:pt x="1494" y="114"/>
                  </a:cubicBezTo>
                  <a:cubicBezTo>
                    <a:pt x="-3131" y="1942"/>
                    <a:pt x="3860" y="15387"/>
                    <a:pt x="10528" y="17430"/>
                  </a:cubicBezTo>
                  <a:cubicBezTo>
                    <a:pt x="14400" y="18613"/>
                    <a:pt x="15261" y="14419"/>
                    <a:pt x="12357" y="8933"/>
                  </a:cubicBezTo>
                  <a:cubicBezTo>
                    <a:pt x="10313" y="5061"/>
                    <a:pt x="5688" y="-209"/>
                    <a:pt x="1924"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7" name="任意多边形: 形状 1045">
              <a:extLst>
                <a:ext uri="{FF2B5EF4-FFF2-40B4-BE49-F238E27FC236}">
                  <a16:creationId xmlns:a16="http://schemas.microsoft.com/office/drawing/2014/main" xmlns="" id="{D4564E8F-00F8-481D-B749-B548CACF31DA}"/>
                </a:ext>
              </a:extLst>
            </p:cNvPr>
            <p:cNvSpPr/>
            <p:nvPr/>
          </p:nvSpPr>
          <p:spPr>
            <a:xfrm>
              <a:off x="2545814" y="1656621"/>
              <a:ext cx="56386" cy="74045"/>
            </a:xfrm>
            <a:custGeom>
              <a:avLst/>
              <a:gdLst>
                <a:gd name="connsiteX0" fmla="*/ 11171 w 13344"/>
                <a:gd name="connsiteY0" fmla="*/ 8826 h 17523"/>
                <a:gd name="connsiteX1" fmla="*/ 1276 w 13344"/>
                <a:gd name="connsiteY1" fmla="*/ 6 h 17523"/>
                <a:gd name="connsiteX2" fmla="*/ 954 w 13344"/>
                <a:gd name="connsiteY2" fmla="*/ 114 h 17523"/>
                <a:gd name="connsiteX3" fmla="*/ 10741 w 13344"/>
                <a:gd name="connsiteY3" fmla="*/ 17323 h 17523"/>
                <a:gd name="connsiteX4" fmla="*/ 11171 w 13344"/>
                <a:gd name="connsiteY4" fmla="*/ 8826 h 17523"/>
                <a:gd name="connsiteX5" fmla="*/ 11171 w 13344"/>
                <a:gd name="connsiteY5" fmla="*/ 8826 h 1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44" h="17523">
                  <a:moveTo>
                    <a:pt x="11171" y="8826"/>
                  </a:moveTo>
                  <a:cubicBezTo>
                    <a:pt x="9020" y="5062"/>
                    <a:pt x="4503" y="-209"/>
                    <a:pt x="1276" y="6"/>
                  </a:cubicBezTo>
                  <a:cubicBezTo>
                    <a:pt x="1169" y="6"/>
                    <a:pt x="954" y="114"/>
                    <a:pt x="954" y="114"/>
                  </a:cubicBezTo>
                  <a:cubicBezTo>
                    <a:pt x="-2703" y="1942"/>
                    <a:pt x="4933" y="15387"/>
                    <a:pt x="10741" y="17323"/>
                  </a:cubicBezTo>
                  <a:cubicBezTo>
                    <a:pt x="13968" y="18506"/>
                    <a:pt x="14290" y="14311"/>
                    <a:pt x="11171" y="8826"/>
                  </a:cubicBezTo>
                  <a:lnTo>
                    <a:pt x="11171" y="882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918" name="任意多边形: 形状 1046">
              <a:extLst>
                <a:ext uri="{FF2B5EF4-FFF2-40B4-BE49-F238E27FC236}">
                  <a16:creationId xmlns:a16="http://schemas.microsoft.com/office/drawing/2014/main" xmlns="" id="{DC9892B0-FED6-49B9-B829-E7055BB46A3C}"/>
                </a:ext>
              </a:extLst>
            </p:cNvPr>
            <p:cNvSpPr/>
            <p:nvPr/>
          </p:nvSpPr>
          <p:spPr>
            <a:xfrm>
              <a:off x="2661541" y="1630224"/>
              <a:ext cx="54853" cy="73433"/>
            </a:xfrm>
            <a:custGeom>
              <a:avLst/>
              <a:gdLst>
                <a:gd name="connsiteX0" fmla="*/ 886 w 12981"/>
                <a:gd name="connsiteY0" fmla="*/ 14 h 17378"/>
                <a:gd name="connsiteX1" fmla="*/ 563 w 12981"/>
                <a:gd name="connsiteY1" fmla="*/ 122 h 17378"/>
                <a:gd name="connsiteX2" fmla="*/ 11426 w 12981"/>
                <a:gd name="connsiteY2" fmla="*/ 17331 h 17378"/>
                <a:gd name="connsiteX3" fmla="*/ 10243 w 12981"/>
                <a:gd name="connsiteY3" fmla="*/ 8726 h 17378"/>
                <a:gd name="connsiteX4" fmla="*/ 886 w 12981"/>
                <a:gd name="connsiteY4" fmla="*/ 14 h 17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81" h="17378">
                  <a:moveTo>
                    <a:pt x="886" y="14"/>
                  </a:moveTo>
                  <a:cubicBezTo>
                    <a:pt x="778" y="14"/>
                    <a:pt x="671" y="122"/>
                    <a:pt x="563" y="122"/>
                  </a:cubicBezTo>
                  <a:cubicBezTo>
                    <a:pt x="-2341" y="2058"/>
                    <a:pt x="6694" y="16363"/>
                    <a:pt x="11426" y="17331"/>
                  </a:cubicBezTo>
                  <a:cubicBezTo>
                    <a:pt x="13900" y="17869"/>
                    <a:pt x="13362" y="13782"/>
                    <a:pt x="10243" y="8726"/>
                  </a:cubicBezTo>
                  <a:cubicBezTo>
                    <a:pt x="7877" y="4854"/>
                    <a:pt x="3467" y="-308"/>
                    <a:pt x="886"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9" name="任意多边形: 形状 1047">
              <a:extLst>
                <a:ext uri="{FF2B5EF4-FFF2-40B4-BE49-F238E27FC236}">
                  <a16:creationId xmlns:a16="http://schemas.microsoft.com/office/drawing/2014/main" xmlns="" id="{C9A654E5-AAE1-4854-951C-C4AB525F71A9}"/>
                </a:ext>
              </a:extLst>
            </p:cNvPr>
            <p:cNvSpPr/>
            <p:nvPr/>
          </p:nvSpPr>
          <p:spPr>
            <a:xfrm>
              <a:off x="2750621" y="1602956"/>
              <a:ext cx="53572" cy="72976"/>
            </a:xfrm>
            <a:custGeom>
              <a:avLst/>
              <a:gdLst>
                <a:gd name="connsiteX0" fmla="*/ 11641 w 12678"/>
                <a:gd name="connsiteY0" fmla="*/ 17223 h 17270"/>
                <a:gd name="connsiteX1" fmla="*/ 9275 w 12678"/>
                <a:gd name="connsiteY1" fmla="*/ 8619 h 17270"/>
                <a:gd name="connsiteX2" fmla="*/ 456 w 12678"/>
                <a:gd name="connsiteY2" fmla="*/ 14 h 17270"/>
                <a:gd name="connsiteX3" fmla="*/ 11641 w 12678"/>
                <a:gd name="connsiteY3" fmla="*/ 17223 h 17270"/>
              </a:gdLst>
              <a:ahLst/>
              <a:cxnLst>
                <a:cxn ang="0">
                  <a:pos x="connsiteX0" y="connsiteY0"/>
                </a:cxn>
                <a:cxn ang="0">
                  <a:pos x="connsiteX1" y="connsiteY1"/>
                </a:cxn>
                <a:cxn ang="0">
                  <a:pos x="connsiteX2" y="connsiteY2"/>
                </a:cxn>
                <a:cxn ang="0">
                  <a:pos x="connsiteX3" y="connsiteY3"/>
                </a:cxn>
              </a:cxnLst>
              <a:rect l="l" t="t" r="r" b="b"/>
              <a:pathLst>
                <a:path w="12678" h="17270">
                  <a:moveTo>
                    <a:pt x="11641" y="17223"/>
                  </a:moveTo>
                  <a:cubicBezTo>
                    <a:pt x="13685" y="17761"/>
                    <a:pt x="12609" y="13674"/>
                    <a:pt x="9275" y="8619"/>
                  </a:cubicBezTo>
                  <a:cubicBezTo>
                    <a:pt x="6801" y="4854"/>
                    <a:pt x="2499" y="-308"/>
                    <a:pt x="456" y="14"/>
                  </a:cubicBezTo>
                  <a:cubicBezTo>
                    <a:pt x="-2341" y="1843"/>
                    <a:pt x="8522" y="16363"/>
                    <a:pt x="11641" y="17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0" name="任意多边形: 形状 1048">
              <a:extLst>
                <a:ext uri="{FF2B5EF4-FFF2-40B4-BE49-F238E27FC236}">
                  <a16:creationId xmlns:a16="http://schemas.microsoft.com/office/drawing/2014/main" xmlns="" id="{08DAE13B-D17C-4F8A-97A1-A50B97DD86F4}"/>
                </a:ext>
              </a:extLst>
            </p:cNvPr>
            <p:cNvSpPr/>
            <p:nvPr/>
          </p:nvSpPr>
          <p:spPr>
            <a:xfrm>
              <a:off x="2813574" y="1575684"/>
              <a:ext cx="52068" cy="72072"/>
            </a:xfrm>
            <a:custGeom>
              <a:avLst/>
              <a:gdLst>
                <a:gd name="connsiteX0" fmla="*/ 11694 w 12322"/>
                <a:gd name="connsiteY0" fmla="*/ 17008 h 17056"/>
                <a:gd name="connsiteX1" fmla="*/ 8252 w 12322"/>
                <a:gd name="connsiteY1" fmla="*/ 8512 h 17056"/>
                <a:gd name="connsiteX2" fmla="*/ 186 w 12322"/>
                <a:gd name="connsiteY2" fmla="*/ 15 h 17056"/>
                <a:gd name="connsiteX3" fmla="*/ 11694 w 12322"/>
                <a:gd name="connsiteY3" fmla="*/ 17008 h 17056"/>
              </a:gdLst>
              <a:ahLst/>
              <a:cxnLst>
                <a:cxn ang="0">
                  <a:pos x="connsiteX0" y="connsiteY0"/>
                </a:cxn>
                <a:cxn ang="0">
                  <a:pos x="connsiteX1" y="connsiteY1"/>
                </a:cxn>
                <a:cxn ang="0">
                  <a:pos x="connsiteX2" y="connsiteY2"/>
                </a:cxn>
                <a:cxn ang="0">
                  <a:pos x="connsiteX3" y="connsiteY3"/>
                </a:cxn>
              </a:cxnLst>
              <a:rect l="l" t="t" r="r" b="b"/>
              <a:pathLst>
                <a:path w="12322" h="17056">
                  <a:moveTo>
                    <a:pt x="11694" y="17008"/>
                  </a:moveTo>
                  <a:cubicBezTo>
                    <a:pt x="13307" y="17546"/>
                    <a:pt x="11694" y="13459"/>
                    <a:pt x="8252" y="8512"/>
                  </a:cubicBezTo>
                  <a:cubicBezTo>
                    <a:pt x="5671" y="4747"/>
                    <a:pt x="1584" y="-308"/>
                    <a:pt x="186" y="15"/>
                  </a:cubicBezTo>
                  <a:cubicBezTo>
                    <a:pt x="-1535" y="1843"/>
                    <a:pt x="9220" y="16256"/>
                    <a:pt x="11694" y="170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1" name="任意多边形: 形状 1049">
              <a:extLst>
                <a:ext uri="{FF2B5EF4-FFF2-40B4-BE49-F238E27FC236}">
                  <a16:creationId xmlns:a16="http://schemas.microsoft.com/office/drawing/2014/main" xmlns="" id="{C46DB0B7-0D83-4794-AF13-555F06449C25}"/>
                </a:ext>
              </a:extLst>
            </p:cNvPr>
            <p:cNvSpPr/>
            <p:nvPr/>
          </p:nvSpPr>
          <p:spPr>
            <a:xfrm>
              <a:off x="2847505" y="1547956"/>
              <a:ext cx="51426" cy="71932"/>
            </a:xfrm>
            <a:custGeom>
              <a:avLst/>
              <a:gdLst>
                <a:gd name="connsiteX0" fmla="*/ 12161 w 12170"/>
                <a:gd name="connsiteY0" fmla="*/ 17010 h 17023"/>
                <a:gd name="connsiteX1" fmla="*/ 7321 w 12170"/>
                <a:gd name="connsiteY1" fmla="*/ 8513 h 17023"/>
                <a:gd name="connsiteX2" fmla="*/ 7 w 12170"/>
                <a:gd name="connsiteY2" fmla="*/ 16 h 17023"/>
                <a:gd name="connsiteX3" fmla="*/ 12161 w 12170"/>
                <a:gd name="connsiteY3" fmla="*/ 17010 h 17023"/>
              </a:gdLst>
              <a:ahLst/>
              <a:cxnLst>
                <a:cxn ang="0">
                  <a:pos x="connsiteX0" y="connsiteY0"/>
                </a:cxn>
                <a:cxn ang="0">
                  <a:pos x="connsiteX1" y="connsiteY1"/>
                </a:cxn>
                <a:cxn ang="0">
                  <a:pos x="connsiteX2" y="connsiteY2"/>
                </a:cxn>
                <a:cxn ang="0">
                  <a:pos x="connsiteX3" y="connsiteY3"/>
                </a:cxn>
              </a:cxnLst>
              <a:rect l="l" t="t" r="r" b="b"/>
              <a:pathLst>
                <a:path w="12170" h="17023">
                  <a:moveTo>
                    <a:pt x="12161" y="17010"/>
                  </a:moveTo>
                  <a:cubicBezTo>
                    <a:pt x="12376" y="16042"/>
                    <a:pt x="9149" y="11095"/>
                    <a:pt x="7321" y="8513"/>
                  </a:cubicBezTo>
                  <a:cubicBezTo>
                    <a:pt x="4309" y="4211"/>
                    <a:pt x="652" y="-306"/>
                    <a:pt x="7" y="16"/>
                  </a:cubicBezTo>
                  <a:cubicBezTo>
                    <a:pt x="-316" y="1737"/>
                    <a:pt x="10978" y="17548"/>
                    <a:pt x="12161" y="170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2" name="任意多边形: 形状 1050">
              <a:extLst>
                <a:ext uri="{FF2B5EF4-FFF2-40B4-BE49-F238E27FC236}">
                  <a16:creationId xmlns:a16="http://schemas.microsoft.com/office/drawing/2014/main" xmlns="" id="{5C58C7D7-128B-4E41-BC5D-B2EDE231B936}"/>
                </a:ext>
              </a:extLst>
            </p:cNvPr>
            <p:cNvSpPr/>
            <p:nvPr/>
          </p:nvSpPr>
          <p:spPr>
            <a:xfrm>
              <a:off x="2853442" y="1521208"/>
              <a:ext cx="51354" cy="71354"/>
            </a:xfrm>
            <a:custGeom>
              <a:avLst/>
              <a:gdLst>
                <a:gd name="connsiteX0" fmla="*/ 6453 w 12153"/>
                <a:gd name="connsiteY0" fmla="*/ 8389 h 16886"/>
                <a:gd name="connsiteX1" fmla="*/ 0 w 12153"/>
                <a:gd name="connsiteY1" fmla="*/ 0 h 16886"/>
                <a:gd name="connsiteX2" fmla="*/ 12154 w 12153"/>
                <a:gd name="connsiteY2" fmla="*/ 16886 h 16886"/>
                <a:gd name="connsiteX3" fmla="*/ 6453 w 12153"/>
                <a:gd name="connsiteY3" fmla="*/ 8389 h 16886"/>
              </a:gdLst>
              <a:ahLst/>
              <a:cxnLst>
                <a:cxn ang="0">
                  <a:pos x="connsiteX0" y="connsiteY0"/>
                </a:cxn>
                <a:cxn ang="0">
                  <a:pos x="connsiteX1" y="connsiteY1"/>
                </a:cxn>
                <a:cxn ang="0">
                  <a:pos x="connsiteX2" y="connsiteY2"/>
                </a:cxn>
                <a:cxn ang="0">
                  <a:pos x="connsiteX3" y="connsiteY3"/>
                </a:cxn>
              </a:cxnLst>
              <a:rect l="l" t="t" r="r" b="b"/>
              <a:pathLst>
                <a:path w="12153" h="16886">
                  <a:moveTo>
                    <a:pt x="6453" y="8389"/>
                  </a:moveTo>
                  <a:cubicBezTo>
                    <a:pt x="5916" y="7529"/>
                    <a:pt x="753" y="430"/>
                    <a:pt x="0" y="0"/>
                  </a:cubicBezTo>
                  <a:cubicBezTo>
                    <a:pt x="430" y="968"/>
                    <a:pt x="11078" y="16133"/>
                    <a:pt x="12154" y="16886"/>
                  </a:cubicBezTo>
                  <a:cubicBezTo>
                    <a:pt x="11831" y="15918"/>
                    <a:pt x="8604" y="11293"/>
                    <a:pt x="6453"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3" name="任意多边形: 形状 1065">
              <a:extLst>
                <a:ext uri="{FF2B5EF4-FFF2-40B4-BE49-F238E27FC236}">
                  <a16:creationId xmlns:a16="http://schemas.microsoft.com/office/drawing/2014/main" xmlns="" id="{AEDA2E2C-A6FE-4CED-8F81-3E31804D96F8}"/>
                </a:ext>
              </a:extLst>
            </p:cNvPr>
            <p:cNvSpPr/>
            <p:nvPr/>
          </p:nvSpPr>
          <p:spPr>
            <a:xfrm>
              <a:off x="73605" y="2022508"/>
              <a:ext cx="75292" cy="79433"/>
            </a:xfrm>
            <a:custGeom>
              <a:avLst/>
              <a:gdLst>
                <a:gd name="connsiteX0" fmla="*/ 1981 w 17818"/>
                <a:gd name="connsiteY0" fmla="*/ 15488 h 18798"/>
                <a:gd name="connsiteX1" fmla="*/ 17792 w 17818"/>
                <a:gd name="connsiteY1" fmla="*/ 10218 h 18798"/>
                <a:gd name="connsiteX2" fmla="*/ 8757 w 17818"/>
                <a:gd name="connsiteY2" fmla="*/ 0 h 18798"/>
                <a:gd name="connsiteX3" fmla="*/ 1981 w 17818"/>
                <a:gd name="connsiteY3" fmla="*/ 15488 h 18798"/>
              </a:gdLst>
              <a:ahLst/>
              <a:cxnLst>
                <a:cxn ang="0">
                  <a:pos x="connsiteX0" y="connsiteY0"/>
                </a:cxn>
                <a:cxn ang="0">
                  <a:pos x="connsiteX1" y="connsiteY1"/>
                </a:cxn>
                <a:cxn ang="0">
                  <a:pos x="connsiteX2" y="connsiteY2"/>
                </a:cxn>
                <a:cxn ang="0">
                  <a:pos x="connsiteX3" y="connsiteY3"/>
                </a:cxn>
              </a:cxnLst>
              <a:rect l="l" t="t" r="r" b="b"/>
              <a:pathLst>
                <a:path w="17818" h="18798">
                  <a:moveTo>
                    <a:pt x="1981" y="15488"/>
                  </a:moveTo>
                  <a:cubicBezTo>
                    <a:pt x="7036" y="21834"/>
                    <a:pt x="17147" y="18500"/>
                    <a:pt x="17792" y="10218"/>
                  </a:cubicBezTo>
                  <a:cubicBezTo>
                    <a:pt x="18115" y="6131"/>
                    <a:pt x="15533" y="215"/>
                    <a:pt x="8757" y="0"/>
                  </a:cubicBezTo>
                  <a:cubicBezTo>
                    <a:pt x="583" y="538"/>
                    <a:pt x="-2321" y="10003"/>
                    <a:pt x="1981" y="154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4" name="任意多边形: 形状 1066">
              <a:extLst>
                <a:ext uri="{FF2B5EF4-FFF2-40B4-BE49-F238E27FC236}">
                  <a16:creationId xmlns:a16="http://schemas.microsoft.com/office/drawing/2014/main" xmlns="" id="{5D041DC2-BD5A-4803-AD93-9D0F660B6778}"/>
                </a:ext>
              </a:extLst>
            </p:cNvPr>
            <p:cNvSpPr/>
            <p:nvPr/>
          </p:nvSpPr>
          <p:spPr>
            <a:xfrm>
              <a:off x="363300" y="2015692"/>
              <a:ext cx="75913" cy="79589"/>
            </a:xfrm>
            <a:custGeom>
              <a:avLst/>
              <a:gdLst>
                <a:gd name="connsiteX0" fmla="*/ 17963 w 17965"/>
                <a:gd name="connsiteY0" fmla="*/ 10110 h 18835"/>
                <a:gd name="connsiteX1" fmla="*/ 8283 w 17965"/>
                <a:gd name="connsiteY1" fmla="*/ 0 h 18835"/>
                <a:gd name="connsiteX2" fmla="*/ 3012 w 17965"/>
                <a:gd name="connsiteY2" fmla="*/ 16241 h 18835"/>
                <a:gd name="connsiteX3" fmla="*/ 17963 w 17965"/>
                <a:gd name="connsiteY3" fmla="*/ 10110 h 18835"/>
              </a:gdLst>
              <a:ahLst/>
              <a:cxnLst>
                <a:cxn ang="0">
                  <a:pos x="connsiteX0" y="connsiteY0"/>
                </a:cxn>
                <a:cxn ang="0">
                  <a:pos x="connsiteX1" y="connsiteY1"/>
                </a:cxn>
                <a:cxn ang="0">
                  <a:pos x="connsiteX2" y="connsiteY2"/>
                </a:cxn>
                <a:cxn ang="0">
                  <a:pos x="connsiteX3" y="connsiteY3"/>
                </a:cxn>
              </a:cxnLst>
              <a:rect l="l" t="t" r="r" b="b"/>
              <a:pathLst>
                <a:path w="17965" h="18835">
                  <a:moveTo>
                    <a:pt x="17963" y="10110"/>
                  </a:moveTo>
                  <a:cubicBezTo>
                    <a:pt x="18070" y="6023"/>
                    <a:pt x="15166" y="108"/>
                    <a:pt x="8283" y="0"/>
                  </a:cubicBezTo>
                  <a:cubicBezTo>
                    <a:pt x="-322" y="753"/>
                    <a:pt x="-2473" y="10971"/>
                    <a:pt x="3012" y="16241"/>
                  </a:cubicBezTo>
                  <a:cubicBezTo>
                    <a:pt x="8713" y="21726"/>
                    <a:pt x="17748" y="17962"/>
                    <a:pt x="17963" y="101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6" name="任意多边形: 形状 1067">
              <a:extLst>
                <a:ext uri="{FF2B5EF4-FFF2-40B4-BE49-F238E27FC236}">
                  <a16:creationId xmlns:a16="http://schemas.microsoft.com/office/drawing/2014/main" xmlns="" id="{6A0D853E-A095-4528-AB53-BF61E02A2343}"/>
                </a:ext>
              </a:extLst>
            </p:cNvPr>
            <p:cNvSpPr/>
            <p:nvPr/>
          </p:nvSpPr>
          <p:spPr>
            <a:xfrm>
              <a:off x="652842" y="2006146"/>
              <a:ext cx="76340" cy="79619"/>
            </a:xfrm>
            <a:custGeom>
              <a:avLst/>
              <a:gdLst>
                <a:gd name="connsiteX0" fmla="*/ 18063 w 18066"/>
                <a:gd name="connsiteY0" fmla="*/ 10003 h 18842"/>
                <a:gd name="connsiteX1" fmla="*/ 7845 w 18066"/>
                <a:gd name="connsiteY1" fmla="*/ 0 h 18842"/>
                <a:gd name="connsiteX2" fmla="*/ 3435 w 18066"/>
                <a:gd name="connsiteY2" fmla="*/ 16348 h 18842"/>
                <a:gd name="connsiteX3" fmla="*/ 18063 w 18066"/>
                <a:gd name="connsiteY3" fmla="*/ 10003 h 18842"/>
              </a:gdLst>
              <a:ahLst/>
              <a:cxnLst>
                <a:cxn ang="0">
                  <a:pos x="connsiteX0" y="connsiteY0"/>
                </a:cxn>
                <a:cxn ang="0">
                  <a:pos x="connsiteX1" y="connsiteY1"/>
                </a:cxn>
                <a:cxn ang="0">
                  <a:pos x="connsiteX2" y="connsiteY2"/>
                </a:cxn>
                <a:cxn ang="0">
                  <a:pos x="connsiteX3" y="connsiteY3"/>
                </a:cxn>
              </a:cxnLst>
              <a:rect l="l" t="t" r="r" b="b"/>
              <a:pathLst>
                <a:path w="18066" h="18842">
                  <a:moveTo>
                    <a:pt x="18063" y="10003"/>
                  </a:moveTo>
                  <a:cubicBezTo>
                    <a:pt x="17955" y="5916"/>
                    <a:pt x="14621" y="108"/>
                    <a:pt x="7845" y="0"/>
                  </a:cubicBezTo>
                  <a:cubicBezTo>
                    <a:pt x="-759" y="753"/>
                    <a:pt x="-2373" y="11078"/>
                    <a:pt x="3435" y="16348"/>
                  </a:cubicBezTo>
                  <a:cubicBezTo>
                    <a:pt x="9458" y="21726"/>
                    <a:pt x="18278" y="17854"/>
                    <a:pt x="18063" y="100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7" name="任意多边形: 形状 1068">
              <a:extLst>
                <a:ext uri="{FF2B5EF4-FFF2-40B4-BE49-F238E27FC236}">
                  <a16:creationId xmlns:a16="http://schemas.microsoft.com/office/drawing/2014/main" xmlns="" id="{2CE8D02A-1780-4C28-A8C1-63B6454BD6EF}"/>
                </a:ext>
              </a:extLst>
            </p:cNvPr>
            <p:cNvSpPr/>
            <p:nvPr/>
          </p:nvSpPr>
          <p:spPr>
            <a:xfrm>
              <a:off x="939967" y="1993875"/>
              <a:ext cx="75723" cy="79306"/>
            </a:xfrm>
            <a:custGeom>
              <a:avLst/>
              <a:gdLst>
                <a:gd name="connsiteX0" fmla="*/ 17874 w 17920"/>
                <a:gd name="connsiteY0" fmla="*/ 9895 h 18768"/>
                <a:gd name="connsiteX1" fmla="*/ 7226 w 17920"/>
                <a:gd name="connsiteY1" fmla="*/ 0 h 18768"/>
                <a:gd name="connsiteX2" fmla="*/ 3892 w 17920"/>
                <a:gd name="connsiteY2" fmla="*/ 16348 h 18768"/>
                <a:gd name="connsiteX3" fmla="*/ 17874 w 17920"/>
                <a:gd name="connsiteY3" fmla="*/ 9895 h 18768"/>
              </a:gdLst>
              <a:ahLst/>
              <a:cxnLst>
                <a:cxn ang="0">
                  <a:pos x="connsiteX0" y="connsiteY0"/>
                </a:cxn>
                <a:cxn ang="0">
                  <a:pos x="connsiteX1" y="connsiteY1"/>
                </a:cxn>
                <a:cxn ang="0">
                  <a:pos x="connsiteX2" y="connsiteY2"/>
                </a:cxn>
                <a:cxn ang="0">
                  <a:pos x="connsiteX3" y="connsiteY3"/>
                </a:cxn>
              </a:cxnLst>
              <a:rect l="l" t="t" r="r" b="b"/>
              <a:pathLst>
                <a:path w="17920" h="18768">
                  <a:moveTo>
                    <a:pt x="17874" y="9895"/>
                  </a:moveTo>
                  <a:cubicBezTo>
                    <a:pt x="17444" y="5808"/>
                    <a:pt x="13895" y="0"/>
                    <a:pt x="7226" y="0"/>
                  </a:cubicBezTo>
                  <a:cubicBezTo>
                    <a:pt x="-1271" y="860"/>
                    <a:pt x="-2131" y="11186"/>
                    <a:pt x="3892" y="16348"/>
                  </a:cubicBezTo>
                  <a:cubicBezTo>
                    <a:pt x="10130" y="21619"/>
                    <a:pt x="18627" y="17747"/>
                    <a:pt x="17874"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8" name="任意多边形: 形状 1069">
              <a:extLst>
                <a:ext uri="{FF2B5EF4-FFF2-40B4-BE49-F238E27FC236}">
                  <a16:creationId xmlns:a16="http://schemas.microsoft.com/office/drawing/2014/main" xmlns="" id="{72A7AFD4-52BA-4781-A7BE-DCF684D86ACC}"/>
                </a:ext>
              </a:extLst>
            </p:cNvPr>
            <p:cNvSpPr/>
            <p:nvPr/>
          </p:nvSpPr>
          <p:spPr>
            <a:xfrm>
              <a:off x="1222255" y="1978422"/>
              <a:ext cx="75558" cy="79040"/>
            </a:xfrm>
            <a:custGeom>
              <a:avLst/>
              <a:gdLst>
                <a:gd name="connsiteX0" fmla="*/ 5170 w 17881"/>
                <a:gd name="connsiteY0" fmla="*/ 16886 h 18705"/>
                <a:gd name="connsiteX1" fmla="*/ 17754 w 17881"/>
                <a:gd name="connsiteY1" fmla="*/ 9788 h 18705"/>
                <a:gd name="connsiteX2" fmla="*/ 6676 w 17881"/>
                <a:gd name="connsiteY2" fmla="*/ 0 h 18705"/>
                <a:gd name="connsiteX3" fmla="*/ 5815 w 17881"/>
                <a:gd name="connsiteY3" fmla="*/ 108 h 18705"/>
                <a:gd name="connsiteX4" fmla="*/ 5170 w 17881"/>
                <a:gd name="connsiteY4" fmla="*/ 16886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1" h="18705">
                  <a:moveTo>
                    <a:pt x="5170" y="16886"/>
                  </a:moveTo>
                  <a:cubicBezTo>
                    <a:pt x="11623" y="21296"/>
                    <a:pt x="18937" y="17209"/>
                    <a:pt x="17754" y="9788"/>
                  </a:cubicBezTo>
                  <a:cubicBezTo>
                    <a:pt x="17109" y="5700"/>
                    <a:pt x="13237" y="0"/>
                    <a:pt x="6676" y="0"/>
                  </a:cubicBezTo>
                  <a:cubicBezTo>
                    <a:pt x="6461" y="0"/>
                    <a:pt x="6031" y="108"/>
                    <a:pt x="5815" y="108"/>
                  </a:cubicBezTo>
                  <a:cubicBezTo>
                    <a:pt x="-1606" y="1398"/>
                    <a:pt x="-2036" y="11939"/>
                    <a:pt x="5170" y="168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9" name="任意多边形: 形状 1070">
              <a:extLst>
                <a:ext uri="{FF2B5EF4-FFF2-40B4-BE49-F238E27FC236}">
                  <a16:creationId xmlns:a16="http://schemas.microsoft.com/office/drawing/2014/main" xmlns="" id="{3ED14536-C6F1-4845-80FD-11455D0D0EA0}"/>
                </a:ext>
              </a:extLst>
            </p:cNvPr>
            <p:cNvSpPr/>
            <p:nvPr/>
          </p:nvSpPr>
          <p:spPr>
            <a:xfrm>
              <a:off x="1496952" y="1959783"/>
              <a:ext cx="74928" cy="79158"/>
            </a:xfrm>
            <a:custGeom>
              <a:avLst/>
              <a:gdLst>
                <a:gd name="connsiteX0" fmla="*/ 17495 w 17732"/>
                <a:gd name="connsiteY0" fmla="*/ 9681 h 18733"/>
                <a:gd name="connsiteX1" fmla="*/ 6094 w 17732"/>
                <a:gd name="connsiteY1" fmla="*/ 2 h 18733"/>
                <a:gd name="connsiteX2" fmla="*/ 5234 w 17732"/>
                <a:gd name="connsiteY2" fmla="*/ 109 h 18733"/>
                <a:gd name="connsiteX3" fmla="*/ 5664 w 17732"/>
                <a:gd name="connsiteY3" fmla="*/ 16888 h 18733"/>
                <a:gd name="connsiteX4" fmla="*/ 17495 w 17732"/>
                <a:gd name="connsiteY4" fmla="*/ 9681 h 18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2" h="18733">
                  <a:moveTo>
                    <a:pt x="17495" y="9681"/>
                  </a:moveTo>
                  <a:cubicBezTo>
                    <a:pt x="16634" y="5594"/>
                    <a:pt x="12547" y="-106"/>
                    <a:pt x="6094" y="2"/>
                  </a:cubicBezTo>
                  <a:cubicBezTo>
                    <a:pt x="5879" y="2"/>
                    <a:pt x="5556" y="109"/>
                    <a:pt x="5234" y="109"/>
                  </a:cubicBezTo>
                  <a:cubicBezTo>
                    <a:pt x="-1973" y="1507"/>
                    <a:pt x="-1650" y="12048"/>
                    <a:pt x="5664" y="16888"/>
                  </a:cubicBezTo>
                  <a:cubicBezTo>
                    <a:pt x="12225" y="21405"/>
                    <a:pt x="19108" y="17103"/>
                    <a:pt x="17495" y="96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65" name="任意多边形: 形状 1071">
              <a:extLst>
                <a:ext uri="{FF2B5EF4-FFF2-40B4-BE49-F238E27FC236}">
                  <a16:creationId xmlns:a16="http://schemas.microsoft.com/office/drawing/2014/main" xmlns="" id="{01D900DD-4D82-4C64-9A0C-0E31F7A33728}"/>
                </a:ext>
              </a:extLst>
            </p:cNvPr>
            <p:cNvSpPr/>
            <p:nvPr/>
          </p:nvSpPr>
          <p:spPr>
            <a:xfrm>
              <a:off x="1760596" y="1938875"/>
              <a:ext cx="70893" cy="78478"/>
            </a:xfrm>
            <a:custGeom>
              <a:avLst/>
              <a:gdLst>
                <a:gd name="connsiteX0" fmla="*/ 5116 w 16777"/>
                <a:gd name="connsiteY0" fmla="*/ 2 h 18572"/>
                <a:gd name="connsiteX1" fmla="*/ 4363 w 16777"/>
                <a:gd name="connsiteY1" fmla="*/ 109 h 18572"/>
                <a:gd name="connsiteX2" fmla="*/ 6730 w 16777"/>
                <a:gd name="connsiteY2" fmla="*/ 17318 h 18572"/>
                <a:gd name="connsiteX3" fmla="*/ 16410 w 16777"/>
                <a:gd name="connsiteY3" fmla="*/ 9466 h 18572"/>
                <a:gd name="connsiteX4" fmla="*/ 5116 w 16777"/>
                <a:gd name="connsiteY4" fmla="*/ 2 h 18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7" h="18572">
                  <a:moveTo>
                    <a:pt x="5116" y="2"/>
                  </a:moveTo>
                  <a:cubicBezTo>
                    <a:pt x="4901" y="2"/>
                    <a:pt x="4578" y="109"/>
                    <a:pt x="4363" y="109"/>
                  </a:cubicBezTo>
                  <a:cubicBezTo>
                    <a:pt x="-2520" y="1615"/>
                    <a:pt x="-907" y="13016"/>
                    <a:pt x="6730" y="17318"/>
                  </a:cubicBezTo>
                  <a:cubicBezTo>
                    <a:pt x="12968" y="20867"/>
                    <a:pt x="18238" y="16458"/>
                    <a:pt x="16410" y="9466"/>
                  </a:cubicBezTo>
                  <a:cubicBezTo>
                    <a:pt x="15226" y="5487"/>
                    <a:pt x="11032" y="-106"/>
                    <a:pt x="5116"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68" name="任意多边形: 形状 1072">
              <a:extLst>
                <a:ext uri="{FF2B5EF4-FFF2-40B4-BE49-F238E27FC236}">
                  <a16:creationId xmlns:a16="http://schemas.microsoft.com/office/drawing/2014/main" xmlns="" id="{124B39E9-238B-4BB3-91CE-913AC74F2977}"/>
                </a:ext>
              </a:extLst>
            </p:cNvPr>
            <p:cNvSpPr/>
            <p:nvPr/>
          </p:nvSpPr>
          <p:spPr>
            <a:xfrm>
              <a:off x="1999862" y="1916132"/>
              <a:ext cx="66443" cy="78444"/>
            </a:xfrm>
            <a:custGeom>
              <a:avLst/>
              <a:gdLst>
                <a:gd name="connsiteX0" fmla="*/ 2809 w 15724"/>
                <a:gd name="connsiteY0" fmla="*/ 329 h 18564"/>
                <a:gd name="connsiteX1" fmla="*/ 7756 w 15724"/>
                <a:gd name="connsiteY1" fmla="*/ 17753 h 18564"/>
                <a:gd name="connsiteX2" fmla="*/ 15070 w 15724"/>
                <a:gd name="connsiteY2" fmla="*/ 9471 h 18564"/>
                <a:gd name="connsiteX3" fmla="*/ 3992 w 15724"/>
                <a:gd name="connsiteY3" fmla="*/ 6 h 18564"/>
                <a:gd name="connsiteX4" fmla="*/ 2809 w 15724"/>
                <a:gd name="connsiteY4" fmla="*/ 329 h 18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4" h="18564">
                  <a:moveTo>
                    <a:pt x="2809" y="329"/>
                  </a:moveTo>
                  <a:cubicBezTo>
                    <a:pt x="-2784" y="2695"/>
                    <a:pt x="550" y="14203"/>
                    <a:pt x="7756" y="17753"/>
                  </a:cubicBezTo>
                  <a:cubicBezTo>
                    <a:pt x="13457" y="20442"/>
                    <a:pt x="17329" y="16139"/>
                    <a:pt x="15070" y="9471"/>
                  </a:cubicBezTo>
                  <a:cubicBezTo>
                    <a:pt x="13779" y="5384"/>
                    <a:pt x="9477" y="-209"/>
                    <a:pt x="3992" y="6"/>
                  </a:cubicBezTo>
                  <a:cubicBezTo>
                    <a:pt x="3777" y="114"/>
                    <a:pt x="3239" y="221"/>
                    <a:pt x="2809"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0" name="任意多边形: 形状 1073">
              <a:extLst>
                <a:ext uri="{FF2B5EF4-FFF2-40B4-BE49-F238E27FC236}">
                  <a16:creationId xmlns:a16="http://schemas.microsoft.com/office/drawing/2014/main" xmlns="" id="{60F3604B-EF3A-4F68-97C7-C535975C0650}"/>
                </a:ext>
              </a:extLst>
            </p:cNvPr>
            <p:cNvSpPr/>
            <p:nvPr/>
          </p:nvSpPr>
          <p:spPr>
            <a:xfrm>
              <a:off x="2214599" y="1892046"/>
              <a:ext cx="62860" cy="77899"/>
            </a:xfrm>
            <a:custGeom>
              <a:avLst/>
              <a:gdLst>
                <a:gd name="connsiteX0" fmla="*/ 2112 w 14876"/>
                <a:gd name="connsiteY0" fmla="*/ 329 h 18435"/>
                <a:gd name="connsiteX1" fmla="*/ 8781 w 14876"/>
                <a:gd name="connsiteY1" fmla="*/ 17968 h 18435"/>
                <a:gd name="connsiteX2" fmla="*/ 13943 w 14876"/>
                <a:gd name="connsiteY2" fmla="*/ 9363 h 18435"/>
                <a:gd name="connsiteX3" fmla="*/ 13943 w 14876"/>
                <a:gd name="connsiteY3" fmla="*/ 9363 h 18435"/>
                <a:gd name="connsiteX4" fmla="*/ 3188 w 14876"/>
                <a:gd name="connsiteY4" fmla="*/ 6 h 18435"/>
                <a:gd name="connsiteX5" fmla="*/ 2112 w 14876"/>
                <a:gd name="connsiteY5" fmla="*/ 329 h 1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76" h="18435">
                  <a:moveTo>
                    <a:pt x="2112" y="329"/>
                  </a:moveTo>
                  <a:cubicBezTo>
                    <a:pt x="-2943" y="2802"/>
                    <a:pt x="1790" y="15171"/>
                    <a:pt x="8781" y="17968"/>
                  </a:cubicBezTo>
                  <a:cubicBezTo>
                    <a:pt x="13728" y="19904"/>
                    <a:pt x="16417" y="15602"/>
                    <a:pt x="13943" y="9363"/>
                  </a:cubicBezTo>
                  <a:lnTo>
                    <a:pt x="13943" y="9363"/>
                  </a:lnTo>
                  <a:cubicBezTo>
                    <a:pt x="12438" y="5384"/>
                    <a:pt x="8028" y="-209"/>
                    <a:pt x="3188" y="6"/>
                  </a:cubicBezTo>
                  <a:cubicBezTo>
                    <a:pt x="2865" y="6"/>
                    <a:pt x="2435" y="114"/>
                    <a:pt x="2112"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1" name="任意多边形: 形状 1074">
              <a:extLst>
                <a:ext uri="{FF2B5EF4-FFF2-40B4-BE49-F238E27FC236}">
                  <a16:creationId xmlns:a16="http://schemas.microsoft.com/office/drawing/2014/main" xmlns="" id="{48ED0E1E-CDDE-49C7-B71F-FAD562A21F21}"/>
                </a:ext>
              </a:extLst>
            </p:cNvPr>
            <p:cNvSpPr/>
            <p:nvPr/>
          </p:nvSpPr>
          <p:spPr>
            <a:xfrm>
              <a:off x="2403103" y="1866139"/>
              <a:ext cx="59653" cy="77447"/>
            </a:xfrm>
            <a:custGeom>
              <a:avLst/>
              <a:gdLst>
                <a:gd name="connsiteX0" fmla="*/ 12893 w 14117"/>
                <a:gd name="connsiteY0" fmla="*/ 9256 h 18328"/>
                <a:gd name="connsiteX1" fmla="*/ 12893 w 14117"/>
                <a:gd name="connsiteY1" fmla="*/ 9256 h 18328"/>
                <a:gd name="connsiteX2" fmla="*/ 2567 w 14117"/>
                <a:gd name="connsiteY2" fmla="*/ 6 h 18328"/>
                <a:gd name="connsiteX3" fmla="*/ 2030 w 14117"/>
                <a:gd name="connsiteY3" fmla="*/ 114 h 18328"/>
                <a:gd name="connsiteX4" fmla="*/ 9021 w 14117"/>
                <a:gd name="connsiteY4" fmla="*/ 17860 h 18328"/>
                <a:gd name="connsiteX5" fmla="*/ 12893 w 14117"/>
                <a:gd name="connsiteY5" fmla="*/ 9256 h 1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7" h="18328">
                  <a:moveTo>
                    <a:pt x="12893" y="9256"/>
                  </a:moveTo>
                  <a:lnTo>
                    <a:pt x="12893" y="9256"/>
                  </a:lnTo>
                  <a:cubicBezTo>
                    <a:pt x="11172" y="5276"/>
                    <a:pt x="6870" y="-209"/>
                    <a:pt x="2567" y="6"/>
                  </a:cubicBezTo>
                  <a:cubicBezTo>
                    <a:pt x="2460" y="6"/>
                    <a:pt x="2245" y="114"/>
                    <a:pt x="2030" y="114"/>
                  </a:cubicBezTo>
                  <a:cubicBezTo>
                    <a:pt x="-3026" y="1942"/>
                    <a:pt x="2137" y="15064"/>
                    <a:pt x="9021" y="17860"/>
                  </a:cubicBezTo>
                  <a:cubicBezTo>
                    <a:pt x="13646" y="19796"/>
                    <a:pt x="15582" y="15494"/>
                    <a:pt x="12893" y="92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2" name="任意多边形: 形状 1075">
              <a:extLst>
                <a:ext uri="{FF2B5EF4-FFF2-40B4-BE49-F238E27FC236}">
                  <a16:creationId xmlns:a16="http://schemas.microsoft.com/office/drawing/2014/main" xmlns="" id="{17E1C74F-7B28-4D27-A6FF-8CEE1A06D26C}"/>
                </a:ext>
              </a:extLst>
            </p:cNvPr>
            <p:cNvSpPr/>
            <p:nvPr/>
          </p:nvSpPr>
          <p:spPr>
            <a:xfrm>
              <a:off x="2566254" y="1839746"/>
              <a:ext cx="56585" cy="76788"/>
            </a:xfrm>
            <a:custGeom>
              <a:avLst/>
              <a:gdLst>
                <a:gd name="connsiteX0" fmla="*/ 1925 w 13391"/>
                <a:gd name="connsiteY0" fmla="*/ 14 h 18172"/>
                <a:gd name="connsiteX1" fmla="*/ 1495 w 13391"/>
                <a:gd name="connsiteY1" fmla="*/ 121 h 18172"/>
                <a:gd name="connsiteX2" fmla="*/ 9992 w 13391"/>
                <a:gd name="connsiteY2" fmla="*/ 17975 h 18172"/>
                <a:gd name="connsiteX3" fmla="*/ 11820 w 13391"/>
                <a:gd name="connsiteY3" fmla="*/ 9156 h 18172"/>
                <a:gd name="connsiteX4" fmla="*/ 1925 w 13391"/>
                <a:gd name="connsiteY4" fmla="*/ 14 h 18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1" h="18172">
                  <a:moveTo>
                    <a:pt x="1925" y="14"/>
                  </a:moveTo>
                  <a:cubicBezTo>
                    <a:pt x="1818" y="14"/>
                    <a:pt x="1603" y="121"/>
                    <a:pt x="1495" y="121"/>
                  </a:cubicBezTo>
                  <a:cubicBezTo>
                    <a:pt x="-3022" y="2057"/>
                    <a:pt x="3539" y="15932"/>
                    <a:pt x="9992" y="17975"/>
                  </a:cubicBezTo>
                  <a:cubicBezTo>
                    <a:pt x="13649" y="19158"/>
                    <a:pt x="14509" y="14856"/>
                    <a:pt x="11820" y="9156"/>
                  </a:cubicBezTo>
                  <a:cubicBezTo>
                    <a:pt x="9777" y="5176"/>
                    <a:pt x="5475" y="-309"/>
                    <a:pt x="1925"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3" name="任意多边形: 形状 1076">
              <a:extLst>
                <a:ext uri="{FF2B5EF4-FFF2-40B4-BE49-F238E27FC236}">
                  <a16:creationId xmlns:a16="http://schemas.microsoft.com/office/drawing/2014/main" xmlns="" id="{4A7BFDCB-66E4-409F-8AD0-BC14C043D9BA}"/>
                </a:ext>
              </a:extLst>
            </p:cNvPr>
            <p:cNvSpPr/>
            <p:nvPr/>
          </p:nvSpPr>
          <p:spPr>
            <a:xfrm>
              <a:off x="2702855" y="1812022"/>
              <a:ext cx="53483" cy="76331"/>
            </a:xfrm>
            <a:custGeom>
              <a:avLst/>
              <a:gdLst>
                <a:gd name="connsiteX0" fmla="*/ 1219 w 12657"/>
                <a:gd name="connsiteY0" fmla="*/ 14 h 18064"/>
                <a:gd name="connsiteX1" fmla="*/ 896 w 12657"/>
                <a:gd name="connsiteY1" fmla="*/ 121 h 18064"/>
                <a:gd name="connsiteX2" fmla="*/ 10039 w 12657"/>
                <a:gd name="connsiteY2" fmla="*/ 17868 h 18064"/>
                <a:gd name="connsiteX3" fmla="*/ 10576 w 12657"/>
                <a:gd name="connsiteY3" fmla="*/ 9048 h 18064"/>
                <a:gd name="connsiteX4" fmla="*/ 1219 w 12657"/>
                <a:gd name="connsiteY4" fmla="*/ 14 h 18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57" h="18064">
                  <a:moveTo>
                    <a:pt x="1219" y="14"/>
                  </a:moveTo>
                  <a:cubicBezTo>
                    <a:pt x="1112" y="14"/>
                    <a:pt x="1004" y="121"/>
                    <a:pt x="896" y="121"/>
                  </a:cubicBezTo>
                  <a:cubicBezTo>
                    <a:pt x="-2545" y="2057"/>
                    <a:pt x="4661" y="15932"/>
                    <a:pt x="10039" y="17868"/>
                  </a:cubicBezTo>
                  <a:cubicBezTo>
                    <a:pt x="13265" y="19051"/>
                    <a:pt x="13588" y="14749"/>
                    <a:pt x="10576" y="9048"/>
                  </a:cubicBezTo>
                  <a:cubicBezTo>
                    <a:pt x="8425" y="5176"/>
                    <a:pt x="4231" y="-309"/>
                    <a:pt x="1219"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4" name="任意多边形: 形状 1077">
              <a:extLst>
                <a:ext uri="{FF2B5EF4-FFF2-40B4-BE49-F238E27FC236}">
                  <a16:creationId xmlns:a16="http://schemas.microsoft.com/office/drawing/2014/main" xmlns="" id="{E57B7636-79EF-4C86-805A-79866EE48577}"/>
                </a:ext>
              </a:extLst>
            </p:cNvPr>
            <p:cNvSpPr/>
            <p:nvPr/>
          </p:nvSpPr>
          <p:spPr>
            <a:xfrm>
              <a:off x="2811541" y="1783846"/>
              <a:ext cx="50897" cy="76154"/>
            </a:xfrm>
            <a:custGeom>
              <a:avLst/>
              <a:gdLst>
                <a:gd name="connsiteX0" fmla="*/ 10561 w 12045"/>
                <a:gd name="connsiteY0" fmla="*/ 17976 h 18022"/>
                <a:gd name="connsiteX1" fmla="*/ 9486 w 12045"/>
                <a:gd name="connsiteY1" fmla="*/ 9049 h 18022"/>
                <a:gd name="connsiteX2" fmla="*/ 774 w 12045"/>
                <a:gd name="connsiteY2" fmla="*/ 14 h 18022"/>
                <a:gd name="connsiteX3" fmla="*/ 559 w 12045"/>
                <a:gd name="connsiteY3" fmla="*/ 121 h 18022"/>
                <a:gd name="connsiteX4" fmla="*/ 10561 w 12045"/>
                <a:gd name="connsiteY4" fmla="*/ 17976 h 18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45" h="18022">
                  <a:moveTo>
                    <a:pt x="10561" y="17976"/>
                  </a:moveTo>
                  <a:cubicBezTo>
                    <a:pt x="12927" y="18513"/>
                    <a:pt x="12390" y="14319"/>
                    <a:pt x="9486" y="9049"/>
                  </a:cubicBezTo>
                  <a:cubicBezTo>
                    <a:pt x="7334" y="5069"/>
                    <a:pt x="3140" y="-309"/>
                    <a:pt x="774" y="14"/>
                  </a:cubicBezTo>
                  <a:cubicBezTo>
                    <a:pt x="666" y="14"/>
                    <a:pt x="559" y="121"/>
                    <a:pt x="559" y="121"/>
                  </a:cubicBezTo>
                  <a:cubicBezTo>
                    <a:pt x="-2238" y="2165"/>
                    <a:pt x="6151" y="17008"/>
                    <a:pt x="10561" y="179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5" name="任意多边形: 形状 1078">
              <a:extLst>
                <a:ext uri="{FF2B5EF4-FFF2-40B4-BE49-F238E27FC236}">
                  <a16:creationId xmlns:a16="http://schemas.microsoft.com/office/drawing/2014/main" xmlns="" id="{F5272C6E-925E-47A7-9F24-33D5BCD64A2C}"/>
                </a:ext>
              </a:extLst>
            </p:cNvPr>
            <p:cNvSpPr/>
            <p:nvPr/>
          </p:nvSpPr>
          <p:spPr>
            <a:xfrm>
              <a:off x="2891671" y="1755623"/>
              <a:ext cx="49182" cy="75744"/>
            </a:xfrm>
            <a:custGeom>
              <a:avLst/>
              <a:gdLst>
                <a:gd name="connsiteX0" fmla="*/ 418 w 11639"/>
                <a:gd name="connsiteY0" fmla="*/ 24 h 17925"/>
                <a:gd name="connsiteX1" fmla="*/ 10743 w 11639"/>
                <a:gd name="connsiteY1" fmla="*/ 17879 h 17925"/>
                <a:gd name="connsiteX2" fmla="*/ 8485 w 11639"/>
                <a:gd name="connsiteY2" fmla="*/ 8951 h 17925"/>
                <a:gd name="connsiteX3" fmla="*/ 418 w 11639"/>
                <a:gd name="connsiteY3" fmla="*/ 24 h 17925"/>
              </a:gdLst>
              <a:ahLst/>
              <a:cxnLst>
                <a:cxn ang="0">
                  <a:pos x="connsiteX0" y="connsiteY0"/>
                </a:cxn>
                <a:cxn ang="0">
                  <a:pos x="connsiteX1" y="connsiteY1"/>
                </a:cxn>
                <a:cxn ang="0">
                  <a:pos x="connsiteX2" y="connsiteY2"/>
                </a:cxn>
                <a:cxn ang="0">
                  <a:pos x="connsiteX3" y="connsiteY3"/>
                </a:cxn>
              </a:cxnLst>
              <a:rect l="l" t="t" r="r" b="b"/>
              <a:pathLst>
                <a:path w="11639" h="17925">
                  <a:moveTo>
                    <a:pt x="418" y="24"/>
                  </a:moveTo>
                  <a:cubicBezTo>
                    <a:pt x="-2164" y="1960"/>
                    <a:pt x="7947" y="17126"/>
                    <a:pt x="10743" y="17879"/>
                  </a:cubicBezTo>
                  <a:cubicBezTo>
                    <a:pt x="12572" y="18416"/>
                    <a:pt x="11496" y="14222"/>
                    <a:pt x="8485" y="8951"/>
                  </a:cubicBezTo>
                  <a:cubicBezTo>
                    <a:pt x="6226" y="4972"/>
                    <a:pt x="2246" y="-406"/>
                    <a:pt x="418" y="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6" name="任意多边形: 形状 1079">
              <a:extLst>
                <a:ext uri="{FF2B5EF4-FFF2-40B4-BE49-F238E27FC236}">
                  <a16:creationId xmlns:a16="http://schemas.microsoft.com/office/drawing/2014/main" xmlns="" id="{B00851AD-1B3C-4F62-8D86-5AF853F2AD19}"/>
                </a:ext>
              </a:extLst>
            </p:cNvPr>
            <p:cNvSpPr/>
            <p:nvPr/>
          </p:nvSpPr>
          <p:spPr>
            <a:xfrm>
              <a:off x="2944306" y="1727032"/>
              <a:ext cx="47369" cy="75245"/>
            </a:xfrm>
            <a:custGeom>
              <a:avLst/>
              <a:gdLst>
                <a:gd name="connsiteX0" fmla="*/ 10764 w 11210"/>
                <a:gd name="connsiteY0" fmla="*/ 17761 h 17807"/>
                <a:gd name="connsiteX1" fmla="*/ 7322 w 11210"/>
                <a:gd name="connsiteY1" fmla="*/ 8941 h 17807"/>
                <a:gd name="connsiteX2" fmla="*/ 116 w 11210"/>
                <a:gd name="connsiteY2" fmla="*/ 14 h 17807"/>
                <a:gd name="connsiteX3" fmla="*/ 10764 w 11210"/>
                <a:gd name="connsiteY3" fmla="*/ 17761 h 17807"/>
              </a:gdLst>
              <a:ahLst/>
              <a:cxnLst>
                <a:cxn ang="0">
                  <a:pos x="connsiteX0" y="connsiteY0"/>
                </a:cxn>
                <a:cxn ang="0">
                  <a:pos x="connsiteX1" y="connsiteY1"/>
                </a:cxn>
                <a:cxn ang="0">
                  <a:pos x="connsiteX2" y="connsiteY2"/>
                </a:cxn>
                <a:cxn ang="0">
                  <a:pos x="connsiteX3" y="connsiteY3"/>
                </a:cxn>
              </a:cxnLst>
              <a:rect l="l" t="t" r="r" b="b"/>
              <a:pathLst>
                <a:path w="11210" h="17807">
                  <a:moveTo>
                    <a:pt x="10764" y="17761"/>
                  </a:moveTo>
                  <a:cubicBezTo>
                    <a:pt x="12054" y="18298"/>
                    <a:pt x="10441" y="14104"/>
                    <a:pt x="7322" y="8941"/>
                  </a:cubicBezTo>
                  <a:cubicBezTo>
                    <a:pt x="4956" y="5069"/>
                    <a:pt x="1191" y="-309"/>
                    <a:pt x="116" y="14"/>
                  </a:cubicBezTo>
                  <a:cubicBezTo>
                    <a:pt x="-1175" y="1950"/>
                    <a:pt x="8720" y="16900"/>
                    <a:pt x="10764" y="17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7" name="任意多边形: 形状 1080">
              <a:extLst>
                <a:ext uri="{FF2B5EF4-FFF2-40B4-BE49-F238E27FC236}">
                  <a16:creationId xmlns:a16="http://schemas.microsoft.com/office/drawing/2014/main" xmlns="" id="{664B6129-E9C0-4B2C-9B51-A4C11970A721}"/>
                </a:ext>
              </a:extLst>
            </p:cNvPr>
            <p:cNvSpPr/>
            <p:nvPr/>
          </p:nvSpPr>
          <p:spPr>
            <a:xfrm>
              <a:off x="2966608" y="1698459"/>
              <a:ext cx="46811" cy="74535"/>
            </a:xfrm>
            <a:custGeom>
              <a:avLst/>
              <a:gdLst>
                <a:gd name="connsiteX0" fmla="*/ 11078 w 11078"/>
                <a:gd name="connsiteY0" fmla="*/ 17639 h 17639"/>
                <a:gd name="connsiteX1" fmla="*/ 6346 w 11078"/>
                <a:gd name="connsiteY1" fmla="*/ 8820 h 17639"/>
                <a:gd name="connsiteX2" fmla="*/ 0 w 11078"/>
                <a:gd name="connsiteY2" fmla="*/ 0 h 17639"/>
                <a:gd name="connsiteX3" fmla="*/ 11078 w 11078"/>
                <a:gd name="connsiteY3" fmla="*/ 17639 h 17639"/>
              </a:gdLst>
              <a:ahLst/>
              <a:cxnLst>
                <a:cxn ang="0">
                  <a:pos x="connsiteX0" y="connsiteY0"/>
                </a:cxn>
                <a:cxn ang="0">
                  <a:pos x="connsiteX1" y="connsiteY1"/>
                </a:cxn>
                <a:cxn ang="0">
                  <a:pos x="connsiteX2" y="connsiteY2"/>
                </a:cxn>
                <a:cxn ang="0">
                  <a:pos x="connsiteX3" y="connsiteY3"/>
                </a:cxn>
              </a:cxnLst>
              <a:rect l="l" t="t" r="r" b="b"/>
              <a:pathLst>
                <a:path w="11078" h="17639">
                  <a:moveTo>
                    <a:pt x="11078" y="17639"/>
                  </a:moveTo>
                  <a:cubicBezTo>
                    <a:pt x="11078" y="16671"/>
                    <a:pt x="7959" y="11401"/>
                    <a:pt x="6346" y="8820"/>
                  </a:cubicBezTo>
                  <a:cubicBezTo>
                    <a:pt x="6238" y="8712"/>
                    <a:pt x="860" y="0"/>
                    <a:pt x="0" y="0"/>
                  </a:cubicBezTo>
                  <a:cubicBezTo>
                    <a:pt x="0" y="1183"/>
                    <a:pt x="9680" y="17639"/>
                    <a:pt x="11078" y="176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8" name="任意多边形: 形状 1097">
              <a:extLst>
                <a:ext uri="{FF2B5EF4-FFF2-40B4-BE49-F238E27FC236}">
                  <a16:creationId xmlns:a16="http://schemas.microsoft.com/office/drawing/2014/main" xmlns="" id="{98AAF2C0-3C72-4FF2-BE4C-DCD5A7372350}"/>
                </a:ext>
              </a:extLst>
            </p:cNvPr>
            <p:cNvSpPr/>
            <p:nvPr/>
          </p:nvSpPr>
          <p:spPr>
            <a:xfrm>
              <a:off x="238184" y="2170670"/>
              <a:ext cx="77903" cy="81732"/>
            </a:xfrm>
            <a:custGeom>
              <a:avLst/>
              <a:gdLst>
                <a:gd name="connsiteX0" fmla="*/ 8852 w 18436"/>
                <a:gd name="connsiteY0" fmla="*/ 0 h 19342"/>
                <a:gd name="connsiteX1" fmla="*/ 2291 w 18436"/>
                <a:gd name="connsiteY1" fmla="*/ 16026 h 19342"/>
                <a:gd name="connsiteX2" fmla="*/ 18425 w 18436"/>
                <a:gd name="connsiteY2" fmla="*/ 10433 h 19342"/>
                <a:gd name="connsiteX3" fmla="*/ 8852 w 18436"/>
                <a:gd name="connsiteY3" fmla="*/ 0 h 19342"/>
              </a:gdLst>
              <a:ahLst/>
              <a:cxnLst>
                <a:cxn ang="0">
                  <a:pos x="connsiteX0" y="connsiteY0"/>
                </a:cxn>
                <a:cxn ang="0">
                  <a:pos x="connsiteX1" y="connsiteY1"/>
                </a:cxn>
                <a:cxn ang="0">
                  <a:pos x="connsiteX2" y="connsiteY2"/>
                </a:cxn>
                <a:cxn ang="0">
                  <a:pos x="connsiteX3" y="connsiteY3"/>
                </a:cxn>
              </a:cxnLst>
              <a:rect l="l" t="t" r="r" b="b"/>
              <a:pathLst>
                <a:path w="18436" h="19342">
                  <a:moveTo>
                    <a:pt x="8852" y="0"/>
                  </a:moveTo>
                  <a:cubicBezTo>
                    <a:pt x="355" y="645"/>
                    <a:pt x="-2441" y="10325"/>
                    <a:pt x="2291" y="16026"/>
                  </a:cubicBezTo>
                  <a:cubicBezTo>
                    <a:pt x="7777" y="22479"/>
                    <a:pt x="17994" y="18930"/>
                    <a:pt x="18425" y="10433"/>
                  </a:cubicBezTo>
                  <a:cubicBezTo>
                    <a:pt x="18640" y="6238"/>
                    <a:pt x="15843" y="215"/>
                    <a:pt x="88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9" name="任意多边形: 形状 1098">
              <a:extLst>
                <a:ext uri="{FF2B5EF4-FFF2-40B4-BE49-F238E27FC236}">
                  <a16:creationId xmlns:a16="http://schemas.microsoft.com/office/drawing/2014/main" xmlns="" id="{AB3B280A-A884-475B-B095-BBEEF4AB7CD0}"/>
                </a:ext>
              </a:extLst>
            </p:cNvPr>
            <p:cNvSpPr/>
            <p:nvPr/>
          </p:nvSpPr>
          <p:spPr>
            <a:xfrm>
              <a:off x="536697" y="2162489"/>
              <a:ext cx="78389" cy="81575"/>
            </a:xfrm>
            <a:custGeom>
              <a:avLst/>
              <a:gdLst>
                <a:gd name="connsiteX0" fmla="*/ 18552 w 18551"/>
                <a:gd name="connsiteY0" fmla="*/ 10325 h 19305"/>
                <a:gd name="connsiteX1" fmla="*/ 8334 w 18551"/>
                <a:gd name="connsiteY1" fmla="*/ 0 h 19305"/>
                <a:gd name="connsiteX2" fmla="*/ 3279 w 18551"/>
                <a:gd name="connsiteY2" fmla="*/ 16671 h 19305"/>
                <a:gd name="connsiteX3" fmla="*/ 18552 w 18551"/>
                <a:gd name="connsiteY3" fmla="*/ 10325 h 19305"/>
              </a:gdLst>
              <a:ahLst/>
              <a:cxnLst>
                <a:cxn ang="0">
                  <a:pos x="connsiteX0" y="connsiteY0"/>
                </a:cxn>
                <a:cxn ang="0">
                  <a:pos x="connsiteX1" y="connsiteY1"/>
                </a:cxn>
                <a:cxn ang="0">
                  <a:pos x="connsiteX2" y="connsiteY2"/>
                </a:cxn>
                <a:cxn ang="0">
                  <a:pos x="connsiteX3" y="connsiteY3"/>
                </a:cxn>
              </a:cxnLst>
              <a:rect l="l" t="t" r="r" b="b"/>
              <a:pathLst>
                <a:path w="18551" h="19305">
                  <a:moveTo>
                    <a:pt x="18552" y="10325"/>
                  </a:moveTo>
                  <a:cubicBezTo>
                    <a:pt x="18552" y="6131"/>
                    <a:pt x="15433" y="108"/>
                    <a:pt x="8334" y="0"/>
                  </a:cubicBezTo>
                  <a:cubicBezTo>
                    <a:pt x="-486" y="753"/>
                    <a:pt x="-2529" y="11293"/>
                    <a:pt x="3279" y="16671"/>
                  </a:cubicBezTo>
                  <a:cubicBezTo>
                    <a:pt x="9302" y="22264"/>
                    <a:pt x="18552" y="18392"/>
                    <a:pt x="18552"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0" name="任意多边形: 形状 1099">
              <a:extLst>
                <a:ext uri="{FF2B5EF4-FFF2-40B4-BE49-F238E27FC236}">
                  <a16:creationId xmlns:a16="http://schemas.microsoft.com/office/drawing/2014/main" xmlns="" id="{0EA446F4-2003-434C-8333-6CA21ED73EE3}"/>
                </a:ext>
              </a:extLst>
            </p:cNvPr>
            <p:cNvSpPr/>
            <p:nvPr/>
          </p:nvSpPr>
          <p:spPr>
            <a:xfrm>
              <a:off x="834082" y="2151127"/>
              <a:ext cx="77848" cy="81406"/>
            </a:xfrm>
            <a:custGeom>
              <a:avLst/>
              <a:gdLst>
                <a:gd name="connsiteX0" fmla="*/ 18409 w 18423"/>
                <a:gd name="connsiteY0" fmla="*/ 10218 h 19265"/>
                <a:gd name="connsiteX1" fmla="*/ 7761 w 18423"/>
                <a:gd name="connsiteY1" fmla="*/ 0 h 19265"/>
                <a:gd name="connsiteX2" fmla="*/ 3673 w 18423"/>
                <a:gd name="connsiteY2" fmla="*/ 16779 h 19265"/>
                <a:gd name="connsiteX3" fmla="*/ 18409 w 18423"/>
                <a:gd name="connsiteY3" fmla="*/ 10218 h 19265"/>
              </a:gdLst>
              <a:ahLst/>
              <a:cxnLst>
                <a:cxn ang="0">
                  <a:pos x="connsiteX0" y="connsiteY0"/>
                </a:cxn>
                <a:cxn ang="0">
                  <a:pos x="connsiteX1" y="connsiteY1"/>
                </a:cxn>
                <a:cxn ang="0">
                  <a:pos x="connsiteX2" y="connsiteY2"/>
                </a:cxn>
                <a:cxn ang="0">
                  <a:pos x="connsiteX3" y="connsiteY3"/>
                </a:cxn>
              </a:cxnLst>
              <a:rect l="l" t="t" r="r" b="b"/>
              <a:pathLst>
                <a:path w="18423" h="19265">
                  <a:moveTo>
                    <a:pt x="18409" y="10218"/>
                  </a:moveTo>
                  <a:cubicBezTo>
                    <a:pt x="18194" y="6023"/>
                    <a:pt x="14752" y="108"/>
                    <a:pt x="7761" y="0"/>
                  </a:cubicBezTo>
                  <a:cubicBezTo>
                    <a:pt x="-951" y="860"/>
                    <a:pt x="-2350" y="11401"/>
                    <a:pt x="3673" y="16779"/>
                  </a:cubicBezTo>
                  <a:cubicBezTo>
                    <a:pt x="9804" y="22156"/>
                    <a:pt x="18839" y="18284"/>
                    <a:pt x="18409"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1" name="任意多边形: 形状 1100">
              <a:extLst>
                <a:ext uri="{FF2B5EF4-FFF2-40B4-BE49-F238E27FC236}">
                  <a16:creationId xmlns:a16="http://schemas.microsoft.com/office/drawing/2014/main" xmlns="" id="{179B03E2-5E9D-4FA7-8811-0FE2BA12314A}"/>
                </a:ext>
              </a:extLst>
            </p:cNvPr>
            <p:cNvSpPr/>
            <p:nvPr/>
          </p:nvSpPr>
          <p:spPr>
            <a:xfrm>
              <a:off x="1126963" y="2136586"/>
              <a:ext cx="77392" cy="81296"/>
            </a:xfrm>
            <a:custGeom>
              <a:avLst/>
              <a:gdLst>
                <a:gd name="connsiteX0" fmla="*/ 4058 w 18315"/>
                <a:gd name="connsiteY0" fmla="*/ 16779 h 19239"/>
                <a:gd name="connsiteX1" fmla="*/ 18256 w 18315"/>
                <a:gd name="connsiteY1" fmla="*/ 10110 h 19239"/>
                <a:gd name="connsiteX2" fmla="*/ 7285 w 18315"/>
                <a:gd name="connsiteY2" fmla="*/ 0 h 19239"/>
                <a:gd name="connsiteX3" fmla="*/ 4058 w 18315"/>
                <a:gd name="connsiteY3" fmla="*/ 16779 h 19239"/>
              </a:gdLst>
              <a:ahLst/>
              <a:cxnLst>
                <a:cxn ang="0">
                  <a:pos x="connsiteX0" y="connsiteY0"/>
                </a:cxn>
                <a:cxn ang="0">
                  <a:pos x="connsiteX1" y="connsiteY1"/>
                </a:cxn>
                <a:cxn ang="0">
                  <a:pos x="connsiteX2" y="connsiteY2"/>
                </a:cxn>
                <a:cxn ang="0">
                  <a:pos x="connsiteX3" y="connsiteY3"/>
                </a:cxn>
              </a:cxnLst>
              <a:rect l="l" t="t" r="r" b="b"/>
              <a:pathLst>
                <a:path w="18315" h="19239">
                  <a:moveTo>
                    <a:pt x="4058" y="16779"/>
                  </a:moveTo>
                  <a:cubicBezTo>
                    <a:pt x="10512" y="22156"/>
                    <a:pt x="19116" y="18177"/>
                    <a:pt x="18256" y="10110"/>
                  </a:cubicBezTo>
                  <a:cubicBezTo>
                    <a:pt x="17826" y="5916"/>
                    <a:pt x="14169" y="0"/>
                    <a:pt x="7285" y="0"/>
                  </a:cubicBezTo>
                  <a:cubicBezTo>
                    <a:pt x="-1319" y="968"/>
                    <a:pt x="-2180" y="11508"/>
                    <a:pt x="4058" y="1677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2" name="任意多边形: 形状 1101">
              <a:extLst>
                <a:ext uri="{FF2B5EF4-FFF2-40B4-BE49-F238E27FC236}">
                  <a16:creationId xmlns:a16="http://schemas.microsoft.com/office/drawing/2014/main" xmlns="" id="{5358AAA1-5406-4FD3-A3F2-8B74B824401F}"/>
                </a:ext>
              </a:extLst>
            </p:cNvPr>
            <p:cNvSpPr/>
            <p:nvPr/>
          </p:nvSpPr>
          <p:spPr>
            <a:xfrm>
              <a:off x="1413493" y="2118860"/>
              <a:ext cx="76568" cy="80950"/>
            </a:xfrm>
            <a:custGeom>
              <a:avLst/>
              <a:gdLst>
                <a:gd name="connsiteX0" fmla="*/ 6700 w 18120"/>
                <a:gd name="connsiteY0" fmla="*/ 0 h 19157"/>
                <a:gd name="connsiteX1" fmla="*/ 5840 w 18120"/>
                <a:gd name="connsiteY1" fmla="*/ 108 h 19157"/>
                <a:gd name="connsiteX2" fmla="*/ 5302 w 18120"/>
                <a:gd name="connsiteY2" fmla="*/ 17316 h 19157"/>
                <a:gd name="connsiteX3" fmla="*/ 17993 w 18120"/>
                <a:gd name="connsiteY3" fmla="*/ 9895 h 19157"/>
                <a:gd name="connsiteX4" fmla="*/ 6700 w 18120"/>
                <a:gd name="connsiteY4" fmla="*/ 0 h 1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0" h="19157">
                  <a:moveTo>
                    <a:pt x="6700" y="0"/>
                  </a:moveTo>
                  <a:cubicBezTo>
                    <a:pt x="6485" y="0"/>
                    <a:pt x="6055" y="108"/>
                    <a:pt x="5840" y="108"/>
                  </a:cubicBezTo>
                  <a:cubicBezTo>
                    <a:pt x="-1689" y="1506"/>
                    <a:pt x="-2012" y="12261"/>
                    <a:pt x="5302" y="17316"/>
                  </a:cubicBezTo>
                  <a:cubicBezTo>
                    <a:pt x="11863" y="21834"/>
                    <a:pt x="19176" y="17532"/>
                    <a:pt x="17993" y="9895"/>
                  </a:cubicBezTo>
                  <a:cubicBezTo>
                    <a:pt x="17348" y="5808"/>
                    <a:pt x="13476" y="0"/>
                    <a:pt x="670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3" name="任意多边形: 形状 1102">
              <a:extLst>
                <a:ext uri="{FF2B5EF4-FFF2-40B4-BE49-F238E27FC236}">
                  <a16:creationId xmlns:a16="http://schemas.microsoft.com/office/drawing/2014/main" xmlns="" id="{05F44F2A-6CB0-4271-AA28-F02992EAAA24}"/>
                </a:ext>
              </a:extLst>
            </p:cNvPr>
            <p:cNvSpPr/>
            <p:nvPr/>
          </p:nvSpPr>
          <p:spPr>
            <a:xfrm>
              <a:off x="1691347" y="2097947"/>
              <a:ext cx="74172" cy="81123"/>
            </a:xfrm>
            <a:custGeom>
              <a:avLst/>
              <a:gdLst>
                <a:gd name="connsiteX0" fmla="*/ 5693 w 17553"/>
                <a:gd name="connsiteY0" fmla="*/ 17426 h 19198"/>
                <a:gd name="connsiteX1" fmla="*/ 17309 w 17553"/>
                <a:gd name="connsiteY1" fmla="*/ 9897 h 19198"/>
                <a:gd name="connsiteX2" fmla="*/ 5908 w 17553"/>
                <a:gd name="connsiteY2" fmla="*/ 1 h 19198"/>
                <a:gd name="connsiteX3" fmla="*/ 5048 w 17553"/>
                <a:gd name="connsiteY3" fmla="*/ 109 h 19198"/>
                <a:gd name="connsiteX4" fmla="*/ 5693 w 17553"/>
                <a:gd name="connsiteY4" fmla="*/ 17426 h 1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53" h="19198">
                  <a:moveTo>
                    <a:pt x="5693" y="17426"/>
                  </a:moveTo>
                  <a:cubicBezTo>
                    <a:pt x="12254" y="21835"/>
                    <a:pt x="18923" y="17533"/>
                    <a:pt x="17309" y="9897"/>
                  </a:cubicBezTo>
                  <a:cubicBezTo>
                    <a:pt x="16449" y="5702"/>
                    <a:pt x="12254" y="-106"/>
                    <a:pt x="5908" y="1"/>
                  </a:cubicBezTo>
                  <a:cubicBezTo>
                    <a:pt x="5693" y="1"/>
                    <a:pt x="5370" y="109"/>
                    <a:pt x="5048" y="109"/>
                  </a:cubicBezTo>
                  <a:cubicBezTo>
                    <a:pt x="-1943" y="1722"/>
                    <a:pt x="-1621" y="12478"/>
                    <a:pt x="5693" y="174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4" name="任意多边形: 形状 1103">
              <a:extLst>
                <a:ext uri="{FF2B5EF4-FFF2-40B4-BE49-F238E27FC236}">
                  <a16:creationId xmlns:a16="http://schemas.microsoft.com/office/drawing/2014/main" xmlns="" id="{BE2533C5-234F-4BA2-8536-27898651AB1E}"/>
                </a:ext>
              </a:extLst>
            </p:cNvPr>
            <p:cNvSpPr/>
            <p:nvPr/>
          </p:nvSpPr>
          <p:spPr>
            <a:xfrm>
              <a:off x="1949912" y="2075222"/>
              <a:ext cx="69469" cy="80739"/>
            </a:xfrm>
            <a:custGeom>
              <a:avLst/>
              <a:gdLst>
                <a:gd name="connsiteX0" fmla="*/ 4197 w 16440"/>
                <a:gd name="connsiteY0" fmla="*/ 217 h 19107"/>
                <a:gd name="connsiteX1" fmla="*/ 6670 w 16440"/>
                <a:gd name="connsiteY1" fmla="*/ 17856 h 19107"/>
                <a:gd name="connsiteX2" fmla="*/ 16028 w 16440"/>
                <a:gd name="connsiteY2" fmla="*/ 9789 h 19107"/>
                <a:gd name="connsiteX3" fmla="*/ 4949 w 16440"/>
                <a:gd name="connsiteY3" fmla="*/ 1 h 19107"/>
                <a:gd name="connsiteX4" fmla="*/ 4197 w 16440"/>
                <a:gd name="connsiteY4" fmla="*/ 217 h 19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40" h="19107">
                  <a:moveTo>
                    <a:pt x="4197" y="217"/>
                  </a:moveTo>
                  <a:cubicBezTo>
                    <a:pt x="-2472" y="1830"/>
                    <a:pt x="-859" y="13554"/>
                    <a:pt x="6670" y="17856"/>
                  </a:cubicBezTo>
                  <a:cubicBezTo>
                    <a:pt x="12801" y="21405"/>
                    <a:pt x="17964" y="16995"/>
                    <a:pt x="16028" y="9789"/>
                  </a:cubicBezTo>
                  <a:cubicBezTo>
                    <a:pt x="14952" y="5594"/>
                    <a:pt x="10757" y="-106"/>
                    <a:pt x="4949" y="1"/>
                  </a:cubicBezTo>
                  <a:cubicBezTo>
                    <a:pt x="4627" y="109"/>
                    <a:pt x="4412" y="217"/>
                    <a:pt x="4197" y="2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5" name="任意多边形: 形状 1104">
              <a:extLst>
                <a:ext uri="{FF2B5EF4-FFF2-40B4-BE49-F238E27FC236}">
                  <a16:creationId xmlns:a16="http://schemas.microsoft.com/office/drawing/2014/main" xmlns="" id="{5BF12A1F-DBDC-4611-9EB8-62E0479AD89D}"/>
                </a:ext>
              </a:extLst>
            </p:cNvPr>
            <p:cNvSpPr/>
            <p:nvPr/>
          </p:nvSpPr>
          <p:spPr>
            <a:xfrm>
              <a:off x="2182349" y="2051571"/>
              <a:ext cx="64673" cy="80388"/>
            </a:xfrm>
            <a:custGeom>
              <a:avLst/>
              <a:gdLst>
                <a:gd name="connsiteX0" fmla="*/ 3290 w 15305"/>
                <a:gd name="connsiteY0" fmla="*/ 113 h 19024"/>
                <a:gd name="connsiteX1" fmla="*/ 7592 w 15305"/>
                <a:gd name="connsiteY1" fmla="*/ 18183 h 19024"/>
                <a:gd name="connsiteX2" fmla="*/ 14691 w 15305"/>
                <a:gd name="connsiteY2" fmla="*/ 9686 h 19024"/>
                <a:gd name="connsiteX3" fmla="*/ 3935 w 15305"/>
                <a:gd name="connsiteY3" fmla="*/ 6 h 19024"/>
                <a:gd name="connsiteX4" fmla="*/ 3290 w 15305"/>
                <a:gd name="connsiteY4" fmla="*/ 113 h 19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 h="19024">
                  <a:moveTo>
                    <a:pt x="3290" y="113"/>
                  </a:moveTo>
                  <a:cubicBezTo>
                    <a:pt x="-2841" y="1834"/>
                    <a:pt x="171" y="14418"/>
                    <a:pt x="7592" y="18183"/>
                  </a:cubicBezTo>
                  <a:cubicBezTo>
                    <a:pt x="13078" y="20979"/>
                    <a:pt x="16842" y="16462"/>
                    <a:pt x="14691" y="9686"/>
                  </a:cubicBezTo>
                  <a:cubicBezTo>
                    <a:pt x="13400" y="5491"/>
                    <a:pt x="9206" y="-209"/>
                    <a:pt x="3935" y="6"/>
                  </a:cubicBezTo>
                  <a:cubicBezTo>
                    <a:pt x="3828" y="6"/>
                    <a:pt x="3505" y="6"/>
                    <a:pt x="3290" y="1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6" name="任意多边形: 形状 1105">
              <a:extLst>
                <a:ext uri="{FF2B5EF4-FFF2-40B4-BE49-F238E27FC236}">
                  <a16:creationId xmlns:a16="http://schemas.microsoft.com/office/drawing/2014/main" xmlns="" id="{37B47376-8DE0-41CA-97E2-40AB852C1307}"/>
                </a:ext>
              </a:extLst>
            </p:cNvPr>
            <p:cNvSpPr/>
            <p:nvPr/>
          </p:nvSpPr>
          <p:spPr>
            <a:xfrm>
              <a:off x="2389146" y="2025212"/>
              <a:ext cx="60194" cy="80139"/>
            </a:xfrm>
            <a:custGeom>
              <a:avLst/>
              <a:gdLst>
                <a:gd name="connsiteX0" fmla="*/ 2536 w 14245"/>
                <a:gd name="connsiteY0" fmla="*/ 221 h 18965"/>
                <a:gd name="connsiteX1" fmla="*/ 8452 w 14245"/>
                <a:gd name="connsiteY1" fmla="*/ 18505 h 18965"/>
                <a:gd name="connsiteX2" fmla="*/ 13400 w 14245"/>
                <a:gd name="connsiteY2" fmla="*/ 9578 h 18965"/>
                <a:gd name="connsiteX3" fmla="*/ 3074 w 14245"/>
                <a:gd name="connsiteY3" fmla="*/ 6 h 18965"/>
                <a:gd name="connsiteX4" fmla="*/ 2536 w 14245"/>
                <a:gd name="connsiteY4" fmla="*/ 221 h 18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8965">
                  <a:moveTo>
                    <a:pt x="2536" y="221"/>
                  </a:moveTo>
                  <a:cubicBezTo>
                    <a:pt x="-3057" y="2049"/>
                    <a:pt x="1353" y="15601"/>
                    <a:pt x="8452" y="18505"/>
                  </a:cubicBezTo>
                  <a:cubicBezTo>
                    <a:pt x="13184" y="20441"/>
                    <a:pt x="15658" y="16032"/>
                    <a:pt x="13400" y="9578"/>
                  </a:cubicBezTo>
                  <a:cubicBezTo>
                    <a:pt x="11894" y="5491"/>
                    <a:pt x="7699" y="-209"/>
                    <a:pt x="3074" y="6"/>
                  </a:cubicBezTo>
                  <a:cubicBezTo>
                    <a:pt x="2967" y="113"/>
                    <a:pt x="2644" y="113"/>
                    <a:pt x="2536" y="2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7" name="任意多边形: 形状 1106">
              <a:extLst>
                <a:ext uri="{FF2B5EF4-FFF2-40B4-BE49-F238E27FC236}">
                  <a16:creationId xmlns:a16="http://schemas.microsoft.com/office/drawing/2014/main" xmlns="" id="{51085050-A07C-4128-A8E5-4EB6E293A8EA}"/>
                </a:ext>
              </a:extLst>
            </p:cNvPr>
            <p:cNvSpPr/>
            <p:nvPr/>
          </p:nvSpPr>
          <p:spPr>
            <a:xfrm>
              <a:off x="2569186" y="1998367"/>
              <a:ext cx="56572" cy="79682"/>
            </a:xfrm>
            <a:custGeom>
              <a:avLst/>
              <a:gdLst>
                <a:gd name="connsiteX0" fmla="*/ 8652 w 13388"/>
                <a:gd name="connsiteY0" fmla="*/ 18405 h 18857"/>
                <a:gd name="connsiteX1" fmla="*/ 12201 w 13388"/>
                <a:gd name="connsiteY1" fmla="*/ 9478 h 18857"/>
                <a:gd name="connsiteX2" fmla="*/ 2414 w 13388"/>
                <a:gd name="connsiteY2" fmla="*/ 13 h 18857"/>
                <a:gd name="connsiteX3" fmla="*/ 1876 w 13388"/>
                <a:gd name="connsiteY3" fmla="*/ 121 h 18857"/>
                <a:gd name="connsiteX4" fmla="*/ 8652 w 13388"/>
                <a:gd name="connsiteY4" fmla="*/ 18405 h 18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8" h="18857">
                  <a:moveTo>
                    <a:pt x="8652" y="18405"/>
                  </a:moveTo>
                  <a:cubicBezTo>
                    <a:pt x="12954" y="20341"/>
                    <a:pt x="14783" y="15824"/>
                    <a:pt x="12201" y="9478"/>
                  </a:cubicBezTo>
                  <a:cubicBezTo>
                    <a:pt x="10588" y="5391"/>
                    <a:pt x="6393" y="-310"/>
                    <a:pt x="2414" y="13"/>
                  </a:cubicBezTo>
                  <a:cubicBezTo>
                    <a:pt x="2306" y="13"/>
                    <a:pt x="2091" y="121"/>
                    <a:pt x="1876" y="121"/>
                  </a:cubicBezTo>
                  <a:cubicBezTo>
                    <a:pt x="-2857" y="2057"/>
                    <a:pt x="2091" y="15501"/>
                    <a:pt x="8652" y="18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8" name="任意多边形: 形状 1107">
              <a:extLst>
                <a:ext uri="{FF2B5EF4-FFF2-40B4-BE49-F238E27FC236}">
                  <a16:creationId xmlns:a16="http://schemas.microsoft.com/office/drawing/2014/main" xmlns="" id="{3F69B31C-EBCE-4005-9261-AC5DD67AFEE3}"/>
                </a:ext>
              </a:extLst>
            </p:cNvPr>
            <p:cNvSpPr/>
            <p:nvPr/>
          </p:nvSpPr>
          <p:spPr>
            <a:xfrm>
              <a:off x="2721785" y="1970638"/>
              <a:ext cx="52710" cy="79040"/>
            </a:xfrm>
            <a:custGeom>
              <a:avLst/>
              <a:gdLst>
                <a:gd name="connsiteX0" fmla="*/ 10936 w 12474"/>
                <a:gd name="connsiteY0" fmla="*/ 9371 h 18705"/>
                <a:gd name="connsiteX1" fmla="*/ 1687 w 12474"/>
                <a:gd name="connsiteY1" fmla="*/ 13 h 18705"/>
                <a:gd name="connsiteX2" fmla="*/ 1256 w 12474"/>
                <a:gd name="connsiteY2" fmla="*/ 121 h 18705"/>
                <a:gd name="connsiteX3" fmla="*/ 9323 w 12474"/>
                <a:gd name="connsiteY3" fmla="*/ 18513 h 18705"/>
                <a:gd name="connsiteX4" fmla="*/ 10936 w 12474"/>
                <a:gd name="connsiteY4" fmla="*/ 9371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4" h="18705">
                  <a:moveTo>
                    <a:pt x="10936" y="9371"/>
                  </a:moveTo>
                  <a:cubicBezTo>
                    <a:pt x="9108" y="5284"/>
                    <a:pt x="5128" y="-309"/>
                    <a:pt x="1687" y="13"/>
                  </a:cubicBezTo>
                  <a:cubicBezTo>
                    <a:pt x="1579" y="13"/>
                    <a:pt x="1364" y="121"/>
                    <a:pt x="1256" y="121"/>
                  </a:cubicBezTo>
                  <a:cubicBezTo>
                    <a:pt x="-2723" y="2057"/>
                    <a:pt x="3515" y="16469"/>
                    <a:pt x="9323" y="18513"/>
                  </a:cubicBezTo>
                  <a:cubicBezTo>
                    <a:pt x="12765" y="19696"/>
                    <a:pt x="13518" y="15286"/>
                    <a:pt x="10936" y="93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9" name="任意多边形: 形状 1108">
              <a:extLst>
                <a:ext uri="{FF2B5EF4-FFF2-40B4-BE49-F238E27FC236}">
                  <a16:creationId xmlns:a16="http://schemas.microsoft.com/office/drawing/2014/main" xmlns="" id="{20022763-F4B8-461A-87E4-16B7746DAA69}"/>
                </a:ext>
              </a:extLst>
            </p:cNvPr>
            <p:cNvSpPr/>
            <p:nvPr/>
          </p:nvSpPr>
          <p:spPr>
            <a:xfrm>
              <a:off x="2846128" y="1941554"/>
              <a:ext cx="49773" cy="78588"/>
            </a:xfrm>
            <a:custGeom>
              <a:avLst/>
              <a:gdLst>
                <a:gd name="connsiteX0" fmla="*/ 1193 w 11779"/>
                <a:gd name="connsiteY0" fmla="*/ 13 h 18598"/>
                <a:gd name="connsiteX1" fmla="*/ 9475 w 11779"/>
                <a:gd name="connsiteY1" fmla="*/ 18405 h 18598"/>
                <a:gd name="connsiteX2" fmla="*/ 9798 w 11779"/>
                <a:gd name="connsiteY2" fmla="*/ 9263 h 18598"/>
                <a:gd name="connsiteX3" fmla="*/ 1193 w 11779"/>
                <a:gd name="connsiteY3" fmla="*/ 13 h 18598"/>
              </a:gdLst>
              <a:ahLst/>
              <a:cxnLst>
                <a:cxn ang="0">
                  <a:pos x="connsiteX0" y="connsiteY0"/>
                </a:cxn>
                <a:cxn ang="0">
                  <a:pos x="connsiteX1" y="connsiteY1"/>
                </a:cxn>
                <a:cxn ang="0">
                  <a:pos x="connsiteX2" y="connsiteY2"/>
                </a:cxn>
                <a:cxn ang="0">
                  <a:pos x="connsiteX3" y="connsiteY3"/>
                </a:cxn>
              </a:cxnLst>
              <a:rect l="l" t="t" r="r" b="b"/>
              <a:pathLst>
                <a:path w="11779" h="18598">
                  <a:moveTo>
                    <a:pt x="1193" y="13"/>
                  </a:moveTo>
                  <a:cubicBezTo>
                    <a:pt x="-3001" y="1842"/>
                    <a:pt x="4850" y="16577"/>
                    <a:pt x="9475" y="18405"/>
                  </a:cubicBezTo>
                  <a:cubicBezTo>
                    <a:pt x="12379" y="19588"/>
                    <a:pt x="12594" y="15179"/>
                    <a:pt x="9798" y="9263"/>
                  </a:cubicBezTo>
                  <a:cubicBezTo>
                    <a:pt x="7970" y="5284"/>
                    <a:pt x="3990" y="-309"/>
                    <a:pt x="1193"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0" name="任意多边形: 形状 1109">
              <a:extLst>
                <a:ext uri="{FF2B5EF4-FFF2-40B4-BE49-F238E27FC236}">
                  <a16:creationId xmlns:a16="http://schemas.microsoft.com/office/drawing/2014/main" xmlns="" id="{B174A667-0D54-436D-9E35-AB51DC797194}"/>
                </a:ext>
              </a:extLst>
            </p:cNvPr>
            <p:cNvSpPr/>
            <p:nvPr/>
          </p:nvSpPr>
          <p:spPr>
            <a:xfrm>
              <a:off x="2942738" y="1912465"/>
              <a:ext cx="47132" cy="78419"/>
            </a:xfrm>
            <a:custGeom>
              <a:avLst/>
              <a:gdLst>
                <a:gd name="connsiteX0" fmla="*/ 9951 w 11154"/>
                <a:gd name="connsiteY0" fmla="*/ 18513 h 18558"/>
                <a:gd name="connsiteX1" fmla="*/ 8661 w 11154"/>
                <a:gd name="connsiteY1" fmla="*/ 9263 h 18558"/>
                <a:gd name="connsiteX2" fmla="*/ 701 w 11154"/>
                <a:gd name="connsiteY2" fmla="*/ 14 h 18558"/>
                <a:gd name="connsiteX3" fmla="*/ 9951 w 11154"/>
                <a:gd name="connsiteY3" fmla="*/ 18513 h 18558"/>
              </a:gdLst>
              <a:ahLst/>
              <a:cxnLst>
                <a:cxn ang="0">
                  <a:pos x="connsiteX0" y="connsiteY0"/>
                </a:cxn>
                <a:cxn ang="0">
                  <a:pos x="connsiteX1" y="connsiteY1"/>
                </a:cxn>
                <a:cxn ang="0">
                  <a:pos x="connsiteX2" y="connsiteY2"/>
                </a:cxn>
                <a:cxn ang="0">
                  <a:pos x="connsiteX3" y="connsiteY3"/>
                </a:cxn>
              </a:cxnLst>
              <a:rect l="l" t="t" r="r" b="b"/>
              <a:pathLst>
                <a:path w="11154" h="18558">
                  <a:moveTo>
                    <a:pt x="9951" y="18513"/>
                  </a:moveTo>
                  <a:cubicBezTo>
                    <a:pt x="11995" y="19051"/>
                    <a:pt x="11350" y="14749"/>
                    <a:pt x="8661" y="9263"/>
                  </a:cubicBezTo>
                  <a:cubicBezTo>
                    <a:pt x="6617" y="5176"/>
                    <a:pt x="2853" y="-309"/>
                    <a:pt x="701" y="14"/>
                  </a:cubicBezTo>
                  <a:cubicBezTo>
                    <a:pt x="-2633" y="2057"/>
                    <a:pt x="6832" y="17653"/>
                    <a:pt x="9951" y="185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1" name="任意多边形: 形状 1110">
              <a:extLst>
                <a:ext uri="{FF2B5EF4-FFF2-40B4-BE49-F238E27FC236}">
                  <a16:creationId xmlns:a16="http://schemas.microsoft.com/office/drawing/2014/main" xmlns="" id="{84EE557E-0394-4987-81B2-C158F245A72C}"/>
                </a:ext>
              </a:extLst>
            </p:cNvPr>
            <p:cNvSpPr/>
            <p:nvPr/>
          </p:nvSpPr>
          <p:spPr>
            <a:xfrm>
              <a:off x="3010369" y="1882923"/>
              <a:ext cx="44466" cy="77962"/>
            </a:xfrm>
            <a:custGeom>
              <a:avLst/>
              <a:gdLst>
                <a:gd name="connsiteX0" fmla="*/ 9865 w 10523"/>
                <a:gd name="connsiteY0" fmla="*/ 18405 h 18450"/>
                <a:gd name="connsiteX1" fmla="*/ 7391 w 10523"/>
                <a:gd name="connsiteY1" fmla="*/ 9263 h 18450"/>
                <a:gd name="connsiteX2" fmla="*/ 293 w 10523"/>
                <a:gd name="connsiteY2" fmla="*/ 13 h 18450"/>
                <a:gd name="connsiteX3" fmla="*/ 9865 w 10523"/>
                <a:gd name="connsiteY3" fmla="*/ 18405 h 18450"/>
              </a:gdLst>
              <a:ahLst/>
              <a:cxnLst>
                <a:cxn ang="0">
                  <a:pos x="connsiteX0" y="connsiteY0"/>
                </a:cxn>
                <a:cxn ang="0">
                  <a:pos x="connsiteX1" y="connsiteY1"/>
                </a:cxn>
                <a:cxn ang="0">
                  <a:pos x="connsiteX2" y="connsiteY2"/>
                </a:cxn>
                <a:cxn ang="0">
                  <a:pos x="connsiteX3" y="connsiteY3"/>
                </a:cxn>
              </a:cxnLst>
              <a:rect l="l" t="t" r="r" b="b"/>
              <a:pathLst>
                <a:path w="10523" h="18450">
                  <a:moveTo>
                    <a:pt x="9865" y="18405"/>
                  </a:moveTo>
                  <a:cubicBezTo>
                    <a:pt x="11371" y="18943"/>
                    <a:pt x="10188" y="14641"/>
                    <a:pt x="7391" y="9263"/>
                  </a:cubicBezTo>
                  <a:cubicBezTo>
                    <a:pt x="5240" y="5284"/>
                    <a:pt x="1691" y="-309"/>
                    <a:pt x="293" y="13"/>
                  </a:cubicBezTo>
                  <a:cubicBezTo>
                    <a:pt x="-1751" y="2057"/>
                    <a:pt x="7499" y="17652"/>
                    <a:pt x="9865" y="18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2" name="任意多边形: 形状 1111">
              <a:extLst>
                <a:ext uri="{FF2B5EF4-FFF2-40B4-BE49-F238E27FC236}">
                  <a16:creationId xmlns:a16="http://schemas.microsoft.com/office/drawing/2014/main" xmlns="" id="{8CA2C773-247D-4F91-B0F3-A805EC85F046}"/>
                </a:ext>
              </a:extLst>
            </p:cNvPr>
            <p:cNvSpPr/>
            <p:nvPr/>
          </p:nvSpPr>
          <p:spPr>
            <a:xfrm>
              <a:off x="3047414" y="1853834"/>
              <a:ext cx="42919" cy="77371"/>
            </a:xfrm>
            <a:custGeom>
              <a:avLst/>
              <a:gdLst>
                <a:gd name="connsiteX0" fmla="*/ 10132 w 10157"/>
                <a:gd name="connsiteY0" fmla="*/ 18298 h 18310"/>
                <a:gd name="connsiteX1" fmla="*/ 6260 w 10157"/>
                <a:gd name="connsiteY1" fmla="*/ 9156 h 18310"/>
                <a:gd name="connsiteX2" fmla="*/ 22 w 10157"/>
                <a:gd name="connsiteY2" fmla="*/ 14 h 18310"/>
                <a:gd name="connsiteX3" fmla="*/ 10132 w 10157"/>
                <a:gd name="connsiteY3" fmla="*/ 18298 h 18310"/>
              </a:gdLst>
              <a:ahLst/>
              <a:cxnLst>
                <a:cxn ang="0">
                  <a:pos x="connsiteX0" y="connsiteY0"/>
                </a:cxn>
                <a:cxn ang="0">
                  <a:pos x="connsiteX1" y="connsiteY1"/>
                </a:cxn>
                <a:cxn ang="0">
                  <a:pos x="connsiteX2" y="connsiteY2"/>
                </a:cxn>
                <a:cxn ang="0">
                  <a:pos x="connsiteX3" y="connsiteY3"/>
                </a:cxn>
              </a:cxnLst>
              <a:rect l="l" t="t" r="r" b="b"/>
              <a:pathLst>
                <a:path w="10157" h="18310">
                  <a:moveTo>
                    <a:pt x="10132" y="18298"/>
                  </a:moveTo>
                  <a:cubicBezTo>
                    <a:pt x="10455" y="17330"/>
                    <a:pt x="7658" y="11845"/>
                    <a:pt x="6260" y="9156"/>
                  </a:cubicBezTo>
                  <a:cubicBezTo>
                    <a:pt x="4109" y="5176"/>
                    <a:pt x="667" y="-309"/>
                    <a:pt x="22" y="14"/>
                  </a:cubicBezTo>
                  <a:cubicBezTo>
                    <a:pt x="-516" y="1734"/>
                    <a:pt x="8949" y="18836"/>
                    <a:pt x="10132" y="182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3" name="任意多边形: 形状 1112">
              <a:extLst>
                <a:ext uri="{FF2B5EF4-FFF2-40B4-BE49-F238E27FC236}">
                  <a16:creationId xmlns:a16="http://schemas.microsoft.com/office/drawing/2014/main" xmlns="" id="{4FA3F2A9-A7CB-49AF-9CF2-89ED76A91496}"/>
                </a:ext>
              </a:extLst>
            </p:cNvPr>
            <p:cNvSpPr/>
            <p:nvPr/>
          </p:nvSpPr>
          <p:spPr>
            <a:xfrm>
              <a:off x="3053415" y="1824352"/>
              <a:ext cx="43173" cy="76805"/>
            </a:xfrm>
            <a:custGeom>
              <a:avLst/>
              <a:gdLst>
                <a:gd name="connsiteX0" fmla="*/ 5378 w 10217"/>
                <a:gd name="connsiteY0" fmla="*/ 9142 h 18176"/>
                <a:gd name="connsiteX1" fmla="*/ 0 w 10217"/>
                <a:gd name="connsiteY1" fmla="*/ 0 h 18176"/>
                <a:gd name="connsiteX2" fmla="*/ 10218 w 10217"/>
                <a:gd name="connsiteY2" fmla="*/ 18177 h 18176"/>
                <a:gd name="connsiteX3" fmla="*/ 5378 w 10217"/>
                <a:gd name="connsiteY3" fmla="*/ 9142 h 18176"/>
              </a:gdLst>
              <a:ahLst/>
              <a:cxnLst>
                <a:cxn ang="0">
                  <a:pos x="connsiteX0" y="connsiteY0"/>
                </a:cxn>
                <a:cxn ang="0">
                  <a:pos x="connsiteX1" y="connsiteY1"/>
                </a:cxn>
                <a:cxn ang="0">
                  <a:pos x="connsiteX2" y="connsiteY2"/>
                </a:cxn>
                <a:cxn ang="0">
                  <a:pos x="connsiteX3" y="connsiteY3"/>
                </a:cxn>
              </a:cxnLst>
              <a:rect l="l" t="t" r="r" b="b"/>
              <a:pathLst>
                <a:path w="10217" h="18176">
                  <a:moveTo>
                    <a:pt x="5378" y="9142"/>
                  </a:moveTo>
                  <a:cubicBezTo>
                    <a:pt x="4840" y="8282"/>
                    <a:pt x="538" y="538"/>
                    <a:pt x="0" y="0"/>
                  </a:cubicBezTo>
                  <a:cubicBezTo>
                    <a:pt x="430" y="1076"/>
                    <a:pt x="9465" y="17424"/>
                    <a:pt x="10218" y="18177"/>
                  </a:cubicBezTo>
                  <a:cubicBezTo>
                    <a:pt x="9895" y="17316"/>
                    <a:pt x="7099" y="12261"/>
                    <a:pt x="5378" y="91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4" name="任意多边形: 形状 1127">
              <a:extLst>
                <a:ext uri="{FF2B5EF4-FFF2-40B4-BE49-F238E27FC236}">
                  <a16:creationId xmlns:a16="http://schemas.microsoft.com/office/drawing/2014/main" xmlns="" id="{4AAF5ED2-942E-4C2B-AB44-3F85B6323C07}"/>
                </a:ext>
              </a:extLst>
            </p:cNvPr>
            <p:cNvSpPr/>
            <p:nvPr/>
          </p:nvSpPr>
          <p:spPr>
            <a:xfrm>
              <a:off x="74328" y="2359736"/>
              <a:ext cx="80020" cy="83722"/>
            </a:xfrm>
            <a:custGeom>
              <a:avLst/>
              <a:gdLst>
                <a:gd name="connsiteX0" fmla="*/ 9339 w 18937"/>
                <a:gd name="connsiteY0" fmla="*/ 0 h 19813"/>
                <a:gd name="connsiteX1" fmla="*/ 2133 w 18937"/>
                <a:gd name="connsiteY1" fmla="*/ 16348 h 19813"/>
                <a:gd name="connsiteX2" fmla="*/ 18911 w 18937"/>
                <a:gd name="connsiteY2" fmla="*/ 10756 h 19813"/>
                <a:gd name="connsiteX3" fmla="*/ 9339 w 18937"/>
                <a:gd name="connsiteY3" fmla="*/ 0 h 19813"/>
              </a:gdLst>
              <a:ahLst/>
              <a:cxnLst>
                <a:cxn ang="0">
                  <a:pos x="connsiteX0" y="connsiteY0"/>
                </a:cxn>
                <a:cxn ang="0">
                  <a:pos x="connsiteX1" y="connsiteY1"/>
                </a:cxn>
                <a:cxn ang="0">
                  <a:pos x="connsiteX2" y="connsiteY2"/>
                </a:cxn>
                <a:cxn ang="0">
                  <a:pos x="connsiteX3" y="connsiteY3"/>
                </a:cxn>
              </a:cxnLst>
              <a:rect l="l" t="t" r="r" b="b"/>
              <a:pathLst>
                <a:path w="18937" h="19813">
                  <a:moveTo>
                    <a:pt x="9339" y="0"/>
                  </a:moveTo>
                  <a:cubicBezTo>
                    <a:pt x="627" y="645"/>
                    <a:pt x="-2492" y="10648"/>
                    <a:pt x="2133" y="16348"/>
                  </a:cubicBezTo>
                  <a:cubicBezTo>
                    <a:pt x="7511" y="23017"/>
                    <a:pt x="18159" y="19468"/>
                    <a:pt x="18911" y="10756"/>
                  </a:cubicBezTo>
                  <a:cubicBezTo>
                    <a:pt x="19234" y="6453"/>
                    <a:pt x="16545" y="215"/>
                    <a:pt x="933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5" name="任意多边形: 形状 1128">
              <a:extLst>
                <a:ext uri="{FF2B5EF4-FFF2-40B4-BE49-F238E27FC236}">
                  <a16:creationId xmlns:a16="http://schemas.microsoft.com/office/drawing/2014/main" xmlns="" id="{37BA64B3-F1B3-472B-8B91-762E27D10B29}"/>
                </a:ext>
              </a:extLst>
            </p:cNvPr>
            <p:cNvSpPr/>
            <p:nvPr/>
          </p:nvSpPr>
          <p:spPr>
            <a:xfrm>
              <a:off x="381533" y="2352920"/>
              <a:ext cx="80405" cy="83713"/>
            </a:xfrm>
            <a:custGeom>
              <a:avLst/>
              <a:gdLst>
                <a:gd name="connsiteX0" fmla="*/ 19026 w 19028"/>
                <a:gd name="connsiteY0" fmla="*/ 10648 h 19811"/>
                <a:gd name="connsiteX1" fmla="*/ 8915 w 19028"/>
                <a:gd name="connsiteY1" fmla="*/ 0 h 19811"/>
                <a:gd name="connsiteX2" fmla="*/ 2462 w 19028"/>
                <a:gd name="connsiteY2" fmla="*/ 16456 h 19811"/>
                <a:gd name="connsiteX3" fmla="*/ 19026 w 19028"/>
                <a:gd name="connsiteY3" fmla="*/ 10648 h 19811"/>
              </a:gdLst>
              <a:ahLst/>
              <a:cxnLst>
                <a:cxn ang="0">
                  <a:pos x="connsiteX0" y="connsiteY0"/>
                </a:cxn>
                <a:cxn ang="0">
                  <a:pos x="connsiteX1" y="connsiteY1"/>
                </a:cxn>
                <a:cxn ang="0">
                  <a:pos x="connsiteX2" y="connsiteY2"/>
                </a:cxn>
                <a:cxn ang="0">
                  <a:pos x="connsiteX3" y="connsiteY3"/>
                </a:cxn>
              </a:cxnLst>
              <a:rect l="l" t="t" r="r" b="b"/>
              <a:pathLst>
                <a:path w="19028" h="19811">
                  <a:moveTo>
                    <a:pt x="19026" y="10648"/>
                  </a:moveTo>
                  <a:cubicBezTo>
                    <a:pt x="19133" y="6346"/>
                    <a:pt x="16122" y="108"/>
                    <a:pt x="8915" y="0"/>
                  </a:cubicBezTo>
                  <a:cubicBezTo>
                    <a:pt x="203" y="753"/>
                    <a:pt x="-2486" y="10756"/>
                    <a:pt x="2462" y="16456"/>
                  </a:cubicBezTo>
                  <a:cubicBezTo>
                    <a:pt x="8162" y="23017"/>
                    <a:pt x="18703" y="19360"/>
                    <a:pt x="19026" y="106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6" name="任意多边形: 形状 1129">
              <a:extLst>
                <a:ext uri="{FF2B5EF4-FFF2-40B4-BE49-F238E27FC236}">
                  <a16:creationId xmlns:a16="http://schemas.microsoft.com/office/drawing/2014/main" xmlns="" id="{8B4D1F33-E0A9-4F0A-9E03-42FC824DF8D0}"/>
                </a:ext>
              </a:extLst>
            </p:cNvPr>
            <p:cNvSpPr/>
            <p:nvPr/>
          </p:nvSpPr>
          <p:spPr>
            <a:xfrm>
              <a:off x="688637" y="2342922"/>
              <a:ext cx="80523" cy="83709"/>
            </a:xfrm>
            <a:custGeom>
              <a:avLst/>
              <a:gdLst>
                <a:gd name="connsiteX0" fmla="*/ 19056 w 19056"/>
                <a:gd name="connsiteY0" fmla="*/ 10540 h 19810"/>
                <a:gd name="connsiteX1" fmla="*/ 8516 w 19056"/>
                <a:gd name="connsiteY1" fmla="*/ 0 h 19810"/>
                <a:gd name="connsiteX2" fmla="*/ 3460 w 19056"/>
                <a:gd name="connsiteY2" fmla="*/ 17209 h 19810"/>
                <a:gd name="connsiteX3" fmla="*/ 19056 w 19056"/>
                <a:gd name="connsiteY3" fmla="*/ 10540 h 19810"/>
              </a:gdLst>
              <a:ahLst/>
              <a:cxnLst>
                <a:cxn ang="0">
                  <a:pos x="connsiteX0" y="connsiteY0"/>
                </a:cxn>
                <a:cxn ang="0">
                  <a:pos x="connsiteX1" y="connsiteY1"/>
                </a:cxn>
                <a:cxn ang="0">
                  <a:pos x="connsiteX2" y="connsiteY2"/>
                </a:cxn>
                <a:cxn ang="0">
                  <a:pos x="connsiteX3" y="connsiteY3"/>
                </a:cxn>
              </a:cxnLst>
              <a:rect l="l" t="t" r="r" b="b"/>
              <a:pathLst>
                <a:path w="19056" h="19810">
                  <a:moveTo>
                    <a:pt x="19056" y="10540"/>
                  </a:moveTo>
                  <a:cubicBezTo>
                    <a:pt x="19056" y="6238"/>
                    <a:pt x="15722" y="108"/>
                    <a:pt x="8516" y="0"/>
                  </a:cubicBezTo>
                  <a:cubicBezTo>
                    <a:pt x="-627" y="860"/>
                    <a:pt x="-2563" y="11724"/>
                    <a:pt x="3460" y="17209"/>
                  </a:cubicBezTo>
                  <a:cubicBezTo>
                    <a:pt x="9699" y="22802"/>
                    <a:pt x="19164" y="18822"/>
                    <a:pt x="19056"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7" name="任意多边形: 形状 1130">
              <a:extLst>
                <a:ext uri="{FF2B5EF4-FFF2-40B4-BE49-F238E27FC236}">
                  <a16:creationId xmlns:a16="http://schemas.microsoft.com/office/drawing/2014/main" xmlns="" id="{DCD4BB96-D903-4D8A-A682-34DC31A0ACB1}"/>
                </a:ext>
              </a:extLst>
            </p:cNvPr>
            <p:cNvSpPr/>
            <p:nvPr/>
          </p:nvSpPr>
          <p:spPr>
            <a:xfrm>
              <a:off x="993434" y="2329743"/>
              <a:ext cx="79839" cy="83895"/>
            </a:xfrm>
            <a:custGeom>
              <a:avLst/>
              <a:gdLst>
                <a:gd name="connsiteX0" fmla="*/ 3822 w 18894"/>
                <a:gd name="connsiteY0" fmla="*/ 17209 h 19854"/>
                <a:gd name="connsiteX1" fmla="*/ 18880 w 18894"/>
                <a:gd name="connsiteY1" fmla="*/ 10433 h 19854"/>
                <a:gd name="connsiteX2" fmla="*/ 8017 w 18894"/>
                <a:gd name="connsiteY2" fmla="*/ 0 h 19854"/>
                <a:gd name="connsiteX3" fmla="*/ 3822 w 18894"/>
                <a:gd name="connsiteY3" fmla="*/ 17209 h 19854"/>
              </a:gdLst>
              <a:ahLst/>
              <a:cxnLst>
                <a:cxn ang="0">
                  <a:pos x="connsiteX0" y="connsiteY0"/>
                </a:cxn>
                <a:cxn ang="0">
                  <a:pos x="connsiteX1" y="connsiteY1"/>
                </a:cxn>
                <a:cxn ang="0">
                  <a:pos x="connsiteX2" y="connsiteY2"/>
                </a:cxn>
                <a:cxn ang="0">
                  <a:pos x="connsiteX3" y="connsiteY3"/>
                </a:cxn>
              </a:cxnLst>
              <a:rect l="l" t="t" r="r" b="b"/>
              <a:pathLst>
                <a:path w="18894" h="19854">
                  <a:moveTo>
                    <a:pt x="3822" y="17209"/>
                  </a:moveTo>
                  <a:cubicBezTo>
                    <a:pt x="10383" y="22909"/>
                    <a:pt x="19310" y="18822"/>
                    <a:pt x="18880" y="10433"/>
                  </a:cubicBezTo>
                  <a:cubicBezTo>
                    <a:pt x="18665" y="6131"/>
                    <a:pt x="15115" y="0"/>
                    <a:pt x="8017" y="0"/>
                  </a:cubicBezTo>
                  <a:cubicBezTo>
                    <a:pt x="-1018" y="860"/>
                    <a:pt x="-2416" y="11724"/>
                    <a:pt x="3822"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8" name="任意多边形: 形状 1131">
              <a:extLst>
                <a:ext uri="{FF2B5EF4-FFF2-40B4-BE49-F238E27FC236}">
                  <a16:creationId xmlns:a16="http://schemas.microsoft.com/office/drawing/2014/main" xmlns="" id="{7A411238-1E4F-4722-A9B3-C4AA26BC49DE}"/>
                </a:ext>
              </a:extLst>
            </p:cNvPr>
            <p:cNvSpPr/>
            <p:nvPr/>
          </p:nvSpPr>
          <p:spPr>
            <a:xfrm>
              <a:off x="1293426" y="2313381"/>
              <a:ext cx="78630" cy="83401"/>
            </a:xfrm>
            <a:custGeom>
              <a:avLst/>
              <a:gdLst>
                <a:gd name="connsiteX0" fmla="*/ 18550 w 18608"/>
                <a:gd name="connsiteY0" fmla="*/ 10325 h 19737"/>
                <a:gd name="connsiteX1" fmla="*/ 7364 w 18608"/>
                <a:gd name="connsiteY1" fmla="*/ 0 h 19737"/>
                <a:gd name="connsiteX2" fmla="*/ 4138 w 18608"/>
                <a:gd name="connsiteY2" fmla="*/ 17209 h 19737"/>
                <a:gd name="connsiteX3" fmla="*/ 18550 w 18608"/>
                <a:gd name="connsiteY3" fmla="*/ 10325 h 19737"/>
              </a:gdLst>
              <a:ahLst/>
              <a:cxnLst>
                <a:cxn ang="0">
                  <a:pos x="connsiteX0" y="connsiteY0"/>
                </a:cxn>
                <a:cxn ang="0">
                  <a:pos x="connsiteX1" y="connsiteY1"/>
                </a:cxn>
                <a:cxn ang="0">
                  <a:pos x="connsiteX2" y="connsiteY2"/>
                </a:cxn>
                <a:cxn ang="0">
                  <a:pos x="connsiteX3" y="connsiteY3"/>
                </a:cxn>
              </a:cxnLst>
              <a:rect l="l" t="t" r="r" b="b"/>
              <a:pathLst>
                <a:path w="18608" h="19737">
                  <a:moveTo>
                    <a:pt x="18550" y="10325"/>
                  </a:moveTo>
                  <a:cubicBezTo>
                    <a:pt x="18120" y="6023"/>
                    <a:pt x="14355" y="0"/>
                    <a:pt x="7364" y="0"/>
                  </a:cubicBezTo>
                  <a:cubicBezTo>
                    <a:pt x="-1348" y="968"/>
                    <a:pt x="-2208" y="11831"/>
                    <a:pt x="4138" y="17209"/>
                  </a:cubicBezTo>
                  <a:cubicBezTo>
                    <a:pt x="10591" y="22802"/>
                    <a:pt x="19410" y="18500"/>
                    <a:pt x="18550"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9" name="任意多边形: 形状 1132">
              <a:extLst>
                <a:ext uri="{FF2B5EF4-FFF2-40B4-BE49-F238E27FC236}">
                  <a16:creationId xmlns:a16="http://schemas.microsoft.com/office/drawing/2014/main" xmlns="" id="{52E2DF30-DE81-4D61-B2B8-EE15B192BBFE}"/>
                </a:ext>
              </a:extLst>
            </p:cNvPr>
            <p:cNvSpPr/>
            <p:nvPr/>
          </p:nvSpPr>
          <p:spPr>
            <a:xfrm>
              <a:off x="1584760" y="2293829"/>
              <a:ext cx="77903" cy="83329"/>
            </a:xfrm>
            <a:custGeom>
              <a:avLst/>
              <a:gdLst>
                <a:gd name="connsiteX0" fmla="*/ 5319 w 18436"/>
                <a:gd name="connsiteY0" fmla="*/ 17856 h 19720"/>
                <a:gd name="connsiteX1" fmla="*/ 18333 w 18436"/>
                <a:gd name="connsiteY1" fmla="*/ 10219 h 19720"/>
                <a:gd name="connsiteX2" fmla="*/ 6932 w 18436"/>
                <a:gd name="connsiteY2" fmla="*/ 1 h 19720"/>
                <a:gd name="connsiteX3" fmla="*/ 6072 w 18436"/>
                <a:gd name="connsiteY3" fmla="*/ 109 h 19720"/>
                <a:gd name="connsiteX4" fmla="*/ 5319 w 18436"/>
                <a:gd name="connsiteY4" fmla="*/ 17856 h 19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6" h="19720">
                  <a:moveTo>
                    <a:pt x="5319" y="17856"/>
                  </a:moveTo>
                  <a:cubicBezTo>
                    <a:pt x="11880" y="22481"/>
                    <a:pt x="19409" y="17963"/>
                    <a:pt x="18333" y="10219"/>
                  </a:cubicBezTo>
                  <a:cubicBezTo>
                    <a:pt x="17688" y="5917"/>
                    <a:pt x="13709" y="-106"/>
                    <a:pt x="6932" y="1"/>
                  </a:cubicBezTo>
                  <a:cubicBezTo>
                    <a:pt x="6717" y="1"/>
                    <a:pt x="6287" y="109"/>
                    <a:pt x="6072" y="109"/>
                  </a:cubicBezTo>
                  <a:cubicBezTo>
                    <a:pt x="-1672" y="1615"/>
                    <a:pt x="-2102" y="12693"/>
                    <a:pt x="5319" y="178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0" name="任意多边形: 形状 1133">
              <a:extLst>
                <a:ext uri="{FF2B5EF4-FFF2-40B4-BE49-F238E27FC236}">
                  <a16:creationId xmlns:a16="http://schemas.microsoft.com/office/drawing/2014/main" xmlns="" id="{E226EB52-78B6-47AE-999B-E33930F0B6F7}"/>
                </a:ext>
              </a:extLst>
            </p:cNvPr>
            <p:cNvSpPr/>
            <p:nvPr/>
          </p:nvSpPr>
          <p:spPr>
            <a:xfrm>
              <a:off x="1863845" y="2271108"/>
              <a:ext cx="73361" cy="83396"/>
            </a:xfrm>
            <a:custGeom>
              <a:avLst/>
              <a:gdLst>
                <a:gd name="connsiteX0" fmla="*/ 17144 w 17361"/>
                <a:gd name="connsiteY0" fmla="*/ 10112 h 19736"/>
                <a:gd name="connsiteX1" fmla="*/ 6065 w 17361"/>
                <a:gd name="connsiteY1" fmla="*/ 1 h 19736"/>
                <a:gd name="connsiteX2" fmla="*/ 5205 w 17361"/>
                <a:gd name="connsiteY2" fmla="*/ 109 h 19736"/>
                <a:gd name="connsiteX3" fmla="*/ 5528 w 17361"/>
                <a:gd name="connsiteY3" fmla="*/ 17856 h 19736"/>
                <a:gd name="connsiteX4" fmla="*/ 17144 w 17361"/>
                <a:gd name="connsiteY4" fmla="*/ 10112 h 19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1" h="19736">
                  <a:moveTo>
                    <a:pt x="17144" y="10112"/>
                  </a:moveTo>
                  <a:cubicBezTo>
                    <a:pt x="16283" y="5809"/>
                    <a:pt x="12304" y="-106"/>
                    <a:pt x="6065" y="1"/>
                  </a:cubicBezTo>
                  <a:cubicBezTo>
                    <a:pt x="5850" y="1"/>
                    <a:pt x="5528" y="109"/>
                    <a:pt x="5205" y="109"/>
                  </a:cubicBezTo>
                  <a:cubicBezTo>
                    <a:pt x="-1894" y="1615"/>
                    <a:pt x="-1679" y="12801"/>
                    <a:pt x="5528" y="17856"/>
                  </a:cubicBezTo>
                  <a:cubicBezTo>
                    <a:pt x="12088" y="22481"/>
                    <a:pt x="18649" y="18071"/>
                    <a:pt x="17144" y="101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1" name="任意多边形: 形状 1134">
              <a:extLst>
                <a:ext uri="{FF2B5EF4-FFF2-40B4-BE49-F238E27FC236}">
                  <a16:creationId xmlns:a16="http://schemas.microsoft.com/office/drawing/2014/main" xmlns="" id="{409035FF-5112-4CD3-8B9C-463594EF0F9C}"/>
                </a:ext>
              </a:extLst>
            </p:cNvPr>
            <p:cNvSpPr/>
            <p:nvPr/>
          </p:nvSpPr>
          <p:spPr>
            <a:xfrm>
              <a:off x="2118644" y="2247001"/>
              <a:ext cx="67686" cy="82691"/>
            </a:xfrm>
            <a:custGeom>
              <a:avLst/>
              <a:gdLst>
                <a:gd name="connsiteX0" fmla="*/ 4922 w 16018"/>
                <a:gd name="connsiteY0" fmla="*/ 6 h 19569"/>
                <a:gd name="connsiteX1" fmla="*/ 4169 w 16018"/>
                <a:gd name="connsiteY1" fmla="*/ 113 h 19569"/>
                <a:gd name="connsiteX2" fmla="*/ 6427 w 16018"/>
                <a:gd name="connsiteY2" fmla="*/ 18290 h 19569"/>
                <a:gd name="connsiteX3" fmla="*/ 15677 w 16018"/>
                <a:gd name="connsiteY3" fmla="*/ 10008 h 19569"/>
                <a:gd name="connsiteX4" fmla="*/ 4922 w 16018"/>
                <a:gd name="connsiteY4" fmla="*/ 6 h 19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8" h="19569">
                  <a:moveTo>
                    <a:pt x="4922" y="6"/>
                  </a:moveTo>
                  <a:cubicBezTo>
                    <a:pt x="4706" y="6"/>
                    <a:pt x="4384" y="113"/>
                    <a:pt x="4169" y="113"/>
                  </a:cubicBezTo>
                  <a:cubicBezTo>
                    <a:pt x="-2392" y="1727"/>
                    <a:pt x="-886" y="13880"/>
                    <a:pt x="6427" y="18290"/>
                  </a:cubicBezTo>
                  <a:cubicBezTo>
                    <a:pt x="12343" y="21947"/>
                    <a:pt x="17398" y="17322"/>
                    <a:pt x="15677" y="10008"/>
                  </a:cubicBezTo>
                  <a:cubicBezTo>
                    <a:pt x="14602" y="5706"/>
                    <a:pt x="10622" y="-209"/>
                    <a:pt x="4922"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2" name="任意多边形: 形状 1135">
              <a:extLst>
                <a:ext uri="{FF2B5EF4-FFF2-40B4-BE49-F238E27FC236}">
                  <a16:creationId xmlns:a16="http://schemas.microsoft.com/office/drawing/2014/main" xmlns="" id="{FCEB2F9D-0074-486B-849E-BEDBDF478608}"/>
                </a:ext>
              </a:extLst>
            </p:cNvPr>
            <p:cNvSpPr/>
            <p:nvPr/>
          </p:nvSpPr>
          <p:spPr>
            <a:xfrm>
              <a:off x="2346860" y="2221521"/>
              <a:ext cx="62247" cy="82674"/>
            </a:xfrm>
            <a:custGeom>
              <a:avLst/>
              <a:gdLst>
                <a:gd name="connsiteX0" fmla="*/ 3294 w 14731"/>
                <a:gd name="connsiteY0" fmla="*/ 120 h 19565"/>
                <a:gd name="connsiteX1" fmla="*/ 7166 w 14731"/>
                <a:gd name="connsiteY1" fmla="*/ 18727 h 19565"/>
                <a:gd name="connsiteX2" fmla="*/ 14157 w 14731"/>
                <a:gd name="connsiteY2" fmla="*/ 9908 h 19565"/>
                <a:gd name="connsiteX3" fmla="*/ 3831 w 14731"/>
                <a:gd name="connsiteY3" fmla="*/ 13 h 19565"/>
                <a:gd name="connsiteX4" fmla="*/ 3294 w 14731"/>
                <a:gd name="connsiteY4" fmla="*/ 120 h 1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1" h="19565">
                  <a:moveTo>
                    <a:pt x="3294" y="120"/>
                  </a:moveTo>
                  <a:cubicBezTo>
                    <a:pt x="-2729" y="1841"/>
                    <a:pt x="67" y="14855"/>
                    <a:pt x="7166" y="18727"/>
                  </a:cubicBezTo>
                  <a:cubicBezTo>
                    <a:pt x="12543" y="21524"/>
                    <a:pt x="16200" y="17006"/>
                    <a:pt x="14157" y="9908"/>
                  </a:cubicBezTo>
                  <a:cubicBezTo>
                    <a:pt x="12974" y="5606"/>
                    <a:pt x="8994" y="-310"/>
                    <a:pt x="3831" y="13"/>
                  </a:cubicBezTo>
                  <a:cubicBezTo>
                    <a:pt x="3724" y="13"/>
                    <a:pt x="3509" y="13"/>
                    <a:pt x="3294"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3" name="任意多边形: 形状 1136">
              <a:extLst>
                <a:ext uri="{FF2B5EF4-FFF2-40B4-BE49-F238E27FC236}">
                  <a16:creationId xmlns:a16="http://schemas.microsoft.com/office/drawing/2014/main" xmlns="" id="{44607EE7-284D-406D-9344-287B4442A286}"/>
                </a:ext>
              </a:extLst>
            </p:cNvPr>
            <p:cNvSpPr/>
            <p:nvPr/>
          </p:nvSpPr>
          <p:spPr>
            <a:xfrm>
              <a:off x="2548257" y="2194249"/>
              <a:ext cx="57591" cy="82175"/>
            </a:xfrm>
            <a:custGeom>
              <a:avLst/>
              <a:gdLst>
                <a:gd name="connsiteX0" fmla="*/ 2526 w 13629"/>
                <a:gd name="connsiteY0" fmla="*/ 120 h 19447"/>
                <a:gd name="connsiteX1" fmla="*/ 7259 w 13629"/>
                <a:gd name="connsiteY1" fmla="*/ 18620 h 19447"/>
                <a:gd name="connsiteX2" fmla="*/ 12852 w 13629"/>
                <a:gd name="connsiteY2" fmla="*/ 9800 h 19447"/>
                <a:gd name="connsiteX3" fmla="*/ 3064 w 13629"/>
                <a:gd name="connsiteY3" fmla="*/ 13 h 19447"/>
                <a:gd name="connsiteX4" fmla="*/ 2526 w 13629"/>
                <a:gd name="connsiteY4" fmla="*/ 120 h 19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9447">
                  <a:moveTo>
                    <a:pt x="2526" y="120"/>
                  </a:moveTo>
                  <a:cubicBezTo>
                    <a:pt x="-2636" y="1949"/>
                    <a:pt x="698" y="14856"/>
                    <a:pt x="7259" y="18620"/>
                  </a:cubicBezTo>
                  <a:cubicBezTo>
                    <a:pt x="12206" y="21416"/>
                    <a:pt x="15110" y="16792"/>
                    <a:pt x="12852" y="9800"/>
                  </a:cubicBezTo>
                  <a:cubicBezTo>
                    <a:pt x="11453" y="5498"/>
                    <a:pt x="7581" y="-310"/>
                    <a:pt x="3064" y="13"/>
                  </a:cubicBezTo>
                  <a:cubicBezTo>
                    <a:pt x="2849" y="13"/>
                    <a:pt x="2634" y="13"/>
                    <a:pt x="2526"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4" name="任意多边形: 形状 1137">
              <a:extLst>
                <a:ext uri="{FF2B5EF4-FFF2-40B4-BE49-F238E27FC236}">
                  <a16:creationId xmlns:a16="http://schemas.microsoft.com/office/drawing/2014/main" xmlns="" id="{522909C1-0F2C-4FE8-BECC-9244D8AB9924}"/>
                </a:ext>
              </a:extLst>
            </p:cNvPr>
            <p:cNvSpPr/>
            <p:nvPr/>
          </p:nvSpPr>
          <p:spPr>
            <a:xfrm>
              <a:off x="2721625" y="2165620"/>
              <a:ext cx="52638" cy="81922"/>
            </a:xfrm>
            <a:custGeom>
              <a:avLst/>
              <a:gdLst>
                <a:gd name="connsiteX0" fmla="*/ 11405 w 12457"/>
                <a:gd name="connsiteY0" fmla="*/ 9800 h 19387"/>
                <a:gd name="connsiteX1" fmla="*/ 2263 w 12457"/>
                <a:gd name="connsiteY1" fmla="*/ 13 h 19387"/>
                <a:gd name="connsiteX2" fmla="*/ 1833 w 12457"/>
                <a:gd name="connsiteY2" fmla="*/ 120 h 19387"/>
                <a:gd name="connsiteX3" fmla="*/ 7963 w 12457"/>
                <a:gd name="connsiteY3" fmla="*/ 18942 h 19387"/>
                <a:gd name="connsiteX4" fmla="*/ 11405 w 12457"/>
                <a:gd name="connsiteY4" fmla="*/ 9800 h 19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7" h="19387">
                  <a:moveTo>
                    <a:pt x="11405" y="9800"/>
                  </a:moveTo>
                  <a:cubicBezTo>
                    <a:pt x="9899" y="5606"/>
                    <a:pt x="6027" y="-310"/>
                    <a:pt x="2263" y="13"/>
                  </a:cubicBezTo>
                  <a:cubicBezTo>
                    <a:pt x="2155" y="13"/>
                    <a:pt x="1940" y="120"/>
                    <a:pt x="1833" y="120"/>
                  </a:cubicBezTo>
                  <a:cubicBezTo>
                    <a:pt x="-2685" y="2056"/>
                    <a:pt x="1833" y="15931"/>
                    <a:pt x="7963" y="18942"/>
                  </a:cubicBezTo>
                  <a:cubicBezTo>
                    <a:pt x="11943" y="20878"/>
                    <a:pt x="13771" y="16254"/>
                    <a:pt x="11405"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5" name="任意多边形: 形状 1138">
              <a:extLst>
                <a:ext uri="{FF2B5EF4-FFF2-40B4-BE49-F238E27FC236}">
                  <a16:creationId xmlns:a16="http://schemas.microsoft.com/office/drawing/2014/main" xmlns="" id="{C28BA8EA-F92C-4AD5-A9DC-6FB5B3ACB75F}"/>
                </a:ext>
              </a:extLst>
            </p:cNvPr>
            <p:cNvSpPr/>
            <p:nvPr/>
          </p:nvSpPr>
          <p:spPr>
            <a:xfrm>
              <a:off x="2866085" y="2136531"/>
              <a:ext cx="48949" cy="81415"/>
            </a:xfrm>
            <a:custGeom>
              <a:avLst/>
              <a:gdLst>
                <a:gd name="connsiteX0" fmla="*/ 10237 w 11584"/>
                <a:gd name="connsiteY0" fmla="*/ 9693 h 19267"/>
                <a:gd name="connsiteX1" fmla="*/ 1633 w 11584"/>
                <a:gd name="connsiteY1" fmla="*/ 13 h 19267"/>
                <a:gd name="connsiteX2" fmla="*/ 1202 w 11584"/>
                <a:gd name="connsiteY2" fmla="*/ 120 h 19267"/>
                <a:gd name="connsiteX3" fmla="*/ 8516 w 11584"/>
                <a:gd name="connsiteY3" fmla="*/ 19050 h 19267"/>
                <a:gd name="connsiteX4" fmla="*/ 10237 w 11584"/>
                <a:gd name="connsiteY4" fmla="*/ 9693 h 19267"/>
                <a:gd name="connsiteX5" fmla="*/ 10237 w 11584"/>
                <a:gd name="connsiteY5" fmla="*/ 9693 h 1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84" h="19267">
                  <a:moveTo>
                    <a:pt x="10237" y="9693"/>
                  </a:moveTo>
                  <a:cubicBezTo>
                    <a:pt x="8624" y="5498"/>
                    <a:pt x="4859" y="-310"/>
                    <a:pt x="1633" y="13"/>
                  </a:cubicBezTo>
                  <a:cubicBezTo>
                    <a:pt x="1525" y="13"/>
                    <a:pt x="1310" y="120"/>
                    <a:pt x="1202" y="120"/>
                  </a:cubicBezTo>
                  <a:cubicBezTo>
                    <a:pt x="-2562" y="2164"/>
                    <a:pt x="3246" y="17007"/>
                    <a:pt x="8516" y="19050"/>
                  </a:cubicBezTo>
                  <a:cubicBezTo>
                    <a:pt x="11743" y="20341"/>
                    <a:pt x="12603" y="15716"/>
                    <a:pt x="10237" y="9693"/>
                  </a:cubicBezTo>
                  <a:lnTo>
                    <a:pt x="10237" y="969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06" name="任意多边形: 形状 1139">
              <a:extLst>
                <a:ext uri="{FF2B5EF4-FFF2-40B4-BE49-F238E27FC236}">
                  <a16:creationId xmlns:a16="http://schemas.microsoft.com/office/drawing/2014/main" xmlns="" id="{0D191D0F-165E-4BA1-B44A-D20CF37E04FB}"/>
                </a:ext>
              </a:extLst>
            </p:cNvPr>
            <p:cNvSpPr/>
            <p:nvPr/>
          </p:nvSpPr>
          <p:spPr>
            <a:xfrm>
              <a:off x="2982361" y="2106492"/>
              <a:ext cx="44935" cy="81334"/>
            </a:xfrm>
            <a:custGeom>
              <a:avLst/>
              <a:gdLst>
                <a:gd name="connsiteX0" fmla="*/ 8856 w 10634"/>
                <a:gd name="connsiteY0" fmla="*/ 9595 h 19248"/>
                <a:gd name="connsiteX1" fmla="*/ 1005 w 10634"/>
                <a:gd name="connsiteY1" fmla="*/ 23 h 19248"/>
                <a:gd name="connsiteX2" fmla="*/ 8534 w 10634"/>
                <a:gd name="connsiteY2" fmla="*/ 19060 h 19248"/>
                <a:gd name="connsiteX3" fmla="*/ 8856 w 10634"/>
                <a:gd name="connsiteY3" fmla="*/ 9595 h 19248"/>
                <a:gd name="connsiteX4" fmla="*/ 8856 w 10634"/>
                <a:gd name="connsiteY4" fmla="*/ 9595 h 19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34" h="19248">
                  <a:moveTo>
                    <a:pt x="8856" y="9595"/>
                  </a:moveTo>
                  <a:cubicBezTo>
                    <a:pt x="7135" y="5400"/>
                    <a:pt x="3479" y="-408"/>
                    <a:pt x="1005" y="23"/>
                  </a:cubicBezTo>
                  <a:cubicBezTo>
                    <a:pt x="-2652" y="1851"/>
                    <a:pt x="4554" y="17231"/>
                    <a:pt x="8534" y="19060"/>
                  </a:cubicBezTo>
                  <a:cubicBezTo>
                    <a:pt x="11223" y="20243"/>
                    <a:pt x="11330" y="15726"/>
                    <a:pt x="8856" y="9595"/>
                  </a:cubicBezTo>
                  <a:lnTo>
                    <a:pt x="8856" y="9595"/>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07" name="任意多边形: 形状 1140">
              <a:extLst>
                <a:ext uri="{FF2B5EF4-FFF2-40B4-BE49-F238E27FC236}">
                  <a16:creationId xmlns:a16="http://schemas.microsoft.com/office/drawing/2014/main" xmlns="" id="{A5008BB2-71EC-466D-909C-E8427FE9E34B}"/>
                </a:ext>
              </a:extLst>
            </p:cNvPr>
            <p:cNvSpPr/>
            <p:nvPr/>
          </p:nvSpPr>
          <p:spPr>
            <a:xfrm>
              <a:off x="3068310" y="2076084"/>
              <a:ext cx="42062" cy="80684"/>
            </a:xfrm>
            <a:custGeom>
              <a:avLst/>
              <a:gdLst>
                <a:gd name="connsiteX0" fmla="*/ 563 w 9954"/>
                <a:gd name="connsiteY0" fmla="*/ 13 h 19094"/>
                <a:gd name="connsiteX1" fmla="*/ 8952 w 9954"/>
                <a:gd name="connsiteY1" fmla="*/ 19050 h 19094"/>
                <a:gd name="connsiteX2" fmla="*/ 7662 w 9954"/>
                <a:gd name="connsiteY2" fmla="*/ 9586 h 19094"/>
                <a:gd name="connsiteX3" fmla="*/ 563 w 9954"/>
                <a:gd name="connsiteY3" fmla="*/ 13 h 19094"/>
              </a:gdLst>
              <a:ahLst/>
              <a:cxnLst>
                <a:cxn ang="0">
                  <a:pos x="connsiteX0" y="connsiteY0"/>
                </a:cxn>
                <a:cxn ang="0">
                  <a:pos x="connsiteX1" y="connsiteY1"/>
                </a:cxn>
                <a:cxn ang="0">
                  <a:pos x="connsiteX2" y="connsiteY2"/>
                </a:cxn>
                <a:cxn ang="0">
                  <a:pos x="connsiteX3" y="connsiteY3"/>
                </a:cxn>
              </a:cxnLst>
              <a:rect l="l" t="t" r="r" b="b"/>
              <a:pathLst>
                <a:path w="9954" h="19094">
                  <a:moveTo>
                    <a:pt x="563" y="13"/>
                  </a:moveTo>
                  <a:cubicBezTo>
                    <a:pt x="-2234" y="2057"/>
                    <a:pt x="6156" y="18190"/>
                    <a:pt x="8952" y="19050"/>
                  </a:cubicBezTo>
                  <a:cubicBezTo>
                    <a:pt x="10673" y="19588"/>
                    <a:pt x="10135" y="15178"/>
                    <a:pt x="7662" y="9586"/>
                  </a:cubicBezTo>
                  <a:cubicBezTo>
                    <a:pt x="5725" y="5391"/>
                    <a:pt x="2284" y="-310"/>
                    <a:pt x="563"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8" name="任意多边形: 形状 1141">
              <a:extLst>
                <a:ext uri="{FF2B5EF4-FFF2-40B4-BE49-F238E27FC236}">
                  <a16:creationId xmlns:a16="http://schemas.microsoft.com/office/drawing/2014/main" xmlns="" id="{52D602B6-C635-4E98-9B78-39E8C3246813}"/>
                </a:ext>
              </a:extLst>
            </p:cNvPr>
            <p:cNvSpPr/>
            <p:nvPr/>
          </p:nvSpPr>
          <p:spPr>
            <a:xfrm>
              <a:off x="3124004" y="2046044"/>
              <a:ext cx="39531" cy="80274"/>
            </a:xfrm>
            <a:custGeom>
              <a:avLst/>
              <a:gdLst>
                <a:gd name="connsiteX0" fmla="*/ 8894 w 9355"/>
                <a:gd name="connsiteY0" fmla="*/ 18953 h 18997"/>
                <a:gd name="connsiteX1" fmla="*/ 6420 w 9355"/>
                <a:gd name="connsiteY1" fmla="*/ 9488 h 18997"/>
                <a:gd name="connsiteX2" fmla="*/ 182 w 9355"/>
                <a:gd name="connsiteY2" fmla="*/ 23 h 18997"/>
                <a:gd name="connsiteX3" fmla="*/ 8894 w 9355"/>
                <a:gd name="connsiteY3" fmla="*/ 18953 h 18997"/>
              </a:gdLst>
              <a:ahLst/>
              <a:cxnLst>
                <a:cxn ang="0">
                  <a:pos x="connsiteX0" y="connsiteY0"/>
                </a:cxn>
                <a:cxn ang="0">
                  <a:pos x="connsiteX1" y="connsiteY1"/>
                </a:cxn>
                <a:cxn ang="0">
                  <a:pos x="connsiteX2" y="connsiteY2"/>
                </a:cxn>
                <a:cxn ang="0">
                  <a:pos x="connsiteX3" y="connsiteY3"/>
                </a:cxn>
              </a:cxnLst>
              <a:rect l="l" t="t" r="r" b="b"/>
              <a:pathLst>
                <a:path w="9355" h="18997">
                  <a:moveTo>
                    <a:pt x="8894" y="18953"/>
                  </a:moveTo>
                  <a:cubicBezTo>
                    <a:pt x="10077" y="19491"/>
                    <a:pt x="8894" y="15081"/>
                    <a:pt x="6420" y="9488"/>
                  </a:cubicBezTo>
                  <a:cubicBezTo>
                    <a:pt x="4484" y="5293"/>
                    <a:pt x="1365" y="-407"/>
                    <a:pt x="182" y="23"/>
                  </a:cubicBezTo>
                  <a:cubicBezTo>
                    <a:pt x="-1324" y="2067"/>
                    <a:pt x="6958" y="18092"/>
                    <a:pt x="8894" y="189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9" name="任意多边形: 形状 1142">
              <a:extLst>
                <a:ext uri="{FF2B5EF4-FFF2-40B4-BE49-F238E27FC236}">
                  <a16:creationId xmlns:a16="http://schemas.microsoft.com/office/drawing/2014/main" xmlns="" id="{50F195B8-0DC6-4AF3-976E-BEDEF0A72422}"/>
                </a:ext>
              </a:extLst>
            </p:cNvPr>
            <p:cNvSpPr/>
            <p:nvPr/>
          </p:nvSpPr>
          <p:spPr>
            <a:xfrm>
              <a:off x="3148406" y="2015692"/>
              <a:ext cx="38630" cy="79986"/>
            </a:xfrm>
            <a:custGeom>
              <a:avLst/>
              <a:gdLst>
                <a:gd name="connsiteX0" fmla="*/ 5270 w 9142"/>
                <a:gd name="connsiteY0" fmla="*/ 9465 h 18929"/>
                <a:gd name="connsiteX1" fmla="*/ 107 w 9142"/>
                <a:gd name="connsiteY1" fmla="*/ 0 h 18929"/>
                <a:gd name="connsiteX2" fmla="*/ 0 w 9142"/>
                <a:gd name="connsiteY2" fmla="*/ 0 h 18929"/>
                <a:gd name="connsiteX3" fmla="*/ 9142 w 9142"/>
                <a:gd name="connsiteY3" fmla="*/ 18930 h 18929"/>
                <a:gd name="connsiteX4" fmla="*/ 5270 w 9142"/>
                <a:gd name="connsiteY4" fmla="*/ 9465 h 18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 h="18929">
                  <a:moveTo>
                    <a:pt x="5270" y="9465"/>
                  </a:moveTo>
                  <a:cubicBezTo>
                    <a:pt x="3980" y="6668"/>
                    <a:pt x="1183" y="1076"/>
                    <a:pt x="107" y="0"/>
                  </a:cubicBezTo>
                  <a:cubicBezTo>
                    <a:pt x="107" y="0"/>
                    <a:pt x="0" y="0"/>
                    <a:pt x="0" y="0"/>
                  </a:cubicBezTo>
                  <a:cubicBezTo>
                    <a:pt x="0" y="1291"/>
                    <a:pt x="7852" y="18822"/>
                    <a:pt x="9142" y="18930"/>
                  </a:cubicBezTo>
                  <a:cubicBezTo>
                    <a:pt x="9035" y="17854"/>
                    <a:pt x="6561" y="12261"/>
                    <a:pt x="5270"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0" name="任意多边形: 形状 1149">
              <a:extLst>
                <a:ext uri="{FF2B5EF4-FFF2-40B4-BE49-F238E27FC236}">
                  <a16:creationId xmlns:a16="http://schemas.microsoft.com/office/drawing/2014/main" xmlns="" id="{B38CDF7E-56DA-4ACD-BC18-6C22DECC44CC}"/>
                </a:ext>
              </a:extLst>
            </p:cNvPr>
            <p:cNvSpPr/>
            <p:nvPr/>
          </p:nvSpPr>
          <p:spPr>
            <a:xfrm>
              <a:off x="2052175" y="2415632"/>
              <a:ext cx="70487" cy="85116"/>
            </a:xfrm>
            <a:custGeom>
              <a:avLst/>
              <a:gdLst>
                <a:gd name="connsiteX0" fmla="*/ 5271 w 16681"/>
                <a:gd name="connsiteY0" fmla="*/ 18286 h 20143"/>
                <a:gd name="connsiteX1" fmla="*/ 16457 w 16681"/>
                <a:gd name="connsiteY1" fmla="*/ 10327 h 20143"/>
                <a:gd name="connsiteX2" fmla="*/ 5702 w 16681"/>
                <a:gd name="connsiteY2" fmla="*/ 1 h 20143"/>
                <a:gd name="connsiteX3" fmla="*/ 5271 w 16681"/>
                <a:gd name="connsiteY3" fmla="*/ 18286 h 20143"/>
              </a:gdLst>
              <a:ahLst/>
              <a:cxnLst>
                <a:cxn ang="0">
                  <a:pos x="connsiteX0" y="connsiteY0"/>
                </a:cxn>
                <a:cxn ang="0">
                  <a:pos x="connsiteX1" y="connsiteY1"/>
                </a:cxn>
                <a:cxn ang="0">
                  <a:pos x="connsiteX2" y="connsiteY2"/>
                </a:cxn>
                <a:cxn ang="0">
                  <a:pos x="connsiteX3" y="connsiteY3"/>
                </a:cxn>
              </a:cxnLst>
              <a:rect l="l" t="t" r="r" b="b"/>
              <a:pathLst>
                <a:path w="16681" h="20143">
                  <a:moveTo>
                    <a:pt x="5271" y="18286"/>
                  </a:moveTo>
                  <a:cubicBezTo>
                    <a:pt x="11617" y="22911"/>
                    <a:pt x="17963" y="18393"/>
                    <a:pt x="16457" y="10327"/>
                  </a:cubicBezTo>
                  <a:cubicBezTo>
                    <a:pt x="15597" y="5917"/>
                    <a:pt x="11832" y="-106"/>
                    <a:pt x="5702" y="1"/>
                  </a:cubicBezTo>
                  <a:cubicBezTo>
                    <a:pt x="-2258" y="1400"/>
                    <a:pt x="-1397" y="13338"/>
                    <a:pt x="5271" y="182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1" name="任意多边形: 形状 1150">
              <a:extLst>
                <a:ext uri="{FF2B5EF4-FFF2-40B4-BE49-F238E27FC236}">
                  <a16:creationId xmlns:a16="http://schemas.microsoft.com/office/drawing/2014/main" xmlns="" id="{DD280094-ABE7-4762-BE34-EDFEC34A4C5C}"/>
                </a:ext>
              </a:extLst>
            </p:cNvPr>
            <p:cNvSpPr/>
            <p:nvPr/>
          </p:nvSpPr>
          <p:spPr>
            <a:xfrm>
              <a:off x="2297708" y="2389708"/>
              <a:ext cx="64850" cy="84685"/>
            </a:xfrm>
            <a:custGeom>
              <a:avLst/>
              <a:gdLst>
                <a:gd name="connsiteX0" fmla="*/ 15033 w 15347"/>
                <a:gd name="connsiteY0" fmla="*/ 10223 h 20041"/>
                <a:gd name="connsiteX1" fmla="*/ 4815 w 15347"/>
                <a:gd name="connsiteY1" fmla="*/ 6 h 20041"/>
                <a:gd name="connsiteX2" fmla="*/ 4062 w 15347"/>
                <a:gd name="connsiteY2" fmla="*/ 113 h 20041"/>
                <a:gd name="connsiteX3" fmla="*/ 6106 w 15347"/>
                <a:gd name="connsiteY3" fmla="*/ 18720 h 20041"/>
                <a:gd name="connsiteX4" fmla="*/ 15033 w 15347"/>
                <a:gd name="connsiteY4" fmla="*/ 10223 h 20041"/>
                <a:gd name="connsiteX5" fmla="*/ 15033 w 15347"/>
                <a:gd name="connsiteY5" fmla="*/ 10223 h 2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47" h="20041">
                  <a:moveTo>
                    <a:pt x="15033" y="10223"/>
                  </a:moveTo>
                  <a:cubicBezTo>
                    <a:pt x="14065" y="5814"/>
                    <a:pt x="10193" y="-210"/>
                    <a:pt x="4815" y="6"/>
                  </a:cubicBezTo>
                  <a:cubicBezTo>
                    <a:pt x="4600" y="6"/>
                    <a:pt x="4277" y="113"/>
                    <a:pt x="4062" y="113"/>
                  </a:cubicBezTo>
                  <a:cubicBezTo>
                    <a:pt x="-2284" y="1834"/>
                    <a:pt x="-885" y="14203"/>
                    <a:pt x="6106" y="18720"/>
                  </a:cubicBezTo>
                  <a:cubicBezTo>
                    <a:pt x="11806" y="22485"/>
                    <a:pt x="16646" y="17752"/>
                    <a:pt x="15033" y="10223"/>
                  </a:cubicBezTo>
                  <a:lnTo>
                    <a:pt x="15033" y="1022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12" name="任意多边形: 形状 1151">
              <a:extLst>
                <a:ext uri="{FF2B5EF4-FFF2-40B4-BE49-F238E27FC236}">
                  <a16:creationId xmlns:a16="http://schemas.microsoft.com/office/drawing/2014/main" xmlns="" id="{0097BD8F-C0F3-406B-9D26-3608B6D63C80}"/>
                </a:ext>
              </a:extLst>
            </p:cNvPr>
            <p:cNvSpPr/>
            <p:nvPr/>
          </p:nvSpPr>
          <p:spPr>
            <a:xfrm>
              <a:off x="2516146" y="2362897"/>
              <a:ext cx="59146" cy="84588"/>
            </a:xfrm>
            <a:custGeom>
              <a:avLst/>
              <a:gdLst>
                <a:gd name="connsiteX0" fmla="*/ 3135 w 13997"/>
                <a:gd name="connsiteY0" fmla="*/ 113 h 20018"/>
                <a:gd name="connsiteX1" fmla="*/ 6792 w 13997"/>
                <a:gd name="connsiteY1" fmla="*/ 19151 h 20018"/>
                <a:gd name="connsiteX2" fmla="*/ 13461 w 13997"/>
                <a:gd name="connsiteY2" fmla="*/ 10116 h 20018"/>
                <a:gd name="connsiteX3" fmla="*/ 3673 w 13997"/>
                <a:gd name="connsiteY3" fmla="*/ 6 h 20018"/>
                <a:gd name="connsiteX4" fmla="*/ 3135 w 13997"/>
                <a:gd name="connsiteY4" fmla="*/ 113 h 20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7" h="20018">
                  <a:moveTo>
                    <a:pt x="3135" y="113"/>
                  </a:moveTo>
                  <a:cubicBezTo>
                    <a:pt x="-2565" y="1942"/>
                    <a:pt x="16" y="15279"/>
                    <a:pt x="6792" y="19151"/>
                  </a:cubicBezTo>
                  <a:cubicBezTo>
                    <a:pt x="11847" y="22055"/>
                    <a:pt x="15397" y="17322"/>
                    <a:pt x="13461" y="10116"/>
                  </a:cubicBezTo>
                  <a:cubicBezTo>
                    <a:pt x="12385" y="5706"/>
                    <a:pt x="8513" y="-209"/>
                    <a:pt x="3673" y="6"/>
                  </a:cubicBezTo>
                  <a:cubicBezTo>
                    <a:pt x="3565" y="6"/>
                    <a:pt x="3243" y="113"/>
                    <a:pt x="3135" y="1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3" name="任意多边形: 形状 1152">
              <a:extLst>
                <a:ext uri="{FF2B5EF4-FFF2-40B4-BE49-F238E27FC236}">
                  <a16:creationId xmlns:a16="http://schemas.microsoft.com/office/drawing/2014/main" xmlns="" id="{70600584-9974-423E-A370-9CEC1C31DE3F}"/>
                </a:ext>
              </a:extLst>
            </p:cNvPr>
            <p:cNvSpPr/>
            <p:nvPr/>
          </p:nvSpPr>
          <p:spPr>
            <a:xfrm>
              <a:off x="2706168" y="2334235"/>
              <a:ext cx="53813" cy="83887"/>
            </a:xfrm>
            <a:custGeom>
              <a:avLst/>
              <a:gdLst>
                <a:gd name="connsiteX0" fmla="*/ 12051 w 12735"/>
                <a:gd name="connsiteY0" fmla="*/ 10015 h 19852"/>
                <a:gd name="connsiteX1" fmla="*/ 2909 w 12735"/>
                <a:gd name="connsiteY1" fmla="*/ 12 h 19852"/>
                <a:gd name="connsiteX2" fmla="*/ 2371 w 12735"/>
                <a:gd name="connsiteY2" fmla="*/ 120 h 19852"/>
                <a:gd name="connsiteX3" fmla="*/ 7426 w 12735"/>
                <a:gd name="connsiteY3" fmla="*/ 19372 h 19852"/>
                <a:gd name="connsiteX4" fmla="*/ 12051 w 12735"/>
                <a:gd name="connsiteY4" fmla="*/ 10015 h 19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5" h="19852">
                  <a:moveTo>
                    <a:pt x="12051" y="10015"/>
                  </a:moveTo>
                  <a:cubicBezTo>
                    <a:pt x="10761" y="5713"/>
                    <a:pt x="7104" y="-310"/>
                    <a:pt x="2909" y="12"/>
                  </a:cubicBezTo>
                  <a:cubicBezTo>
                    <a:pt x="2801" y="12"/>
                    <a:pt x="2586" y="120"/>
                    <a:pt x="2371" y="120"/>
                  </a:cubicBezTo>
                  <a:cubicBezTo>
                    <a:pt x="-2684" y="2056"/>
                    <a:pt x="973" y="16253"/>
                    <a:pt x="7426" y="19372"/>
                  </a:cubicBezTo>
                  <a:cubicBezTo>
                    <a:pt x="11621" y="21416"/>
                    <a:pt x="13987" y="16684"/>
                    <a:pt x="12051"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4" name="任意多边形: 形状 1153">
              <a:extLst>
                <a:ext uri="{FF2B5EF4-FFF2-40B4-BE49-F238E27FC236}">
                  <a16:creationId xmlns:a16="http://schemas.microsoft.com/office/drawing/2014/main" xmlns="" id="{A9B1569E-8640-4AC6-9C7C-FB31E865F8B0}"/>
                </a:ext>
              </a:extLst>
            </p:cNvPr>
            <p:cNvSpPr/>
            <p:nvPr/>
          </p:nvSpPr>
          <p:spPr>
            <a:xfrm>
              <a:off x="2867797" y="2304693"/>
              <a:ext cx="48801" cy="83887"/>
            </a:xfrm>
            <a:custGeom>
              <a:avLst/>
              <a:gdLst>
                <a:gd name="connsiteX0" fmla="*/ 2089 w 11549"/>
                <a:gd name="connsiteY0" fmla="*/ 13 h 19852"/>
                <a:gd name="connsiteX1" fmla="*/ 7359 w 11549"/>
                <a:gd name="connsiteY1" fmla="*/ 19373 h 19852"/>
                <a:gd name="connsiteX2" fmla="*/ 10586 w 11549"/>
                <a:gd name="connsiteY2" fmla="*/ 10015 h 19852"/>
                <a:gd name="connsiteX3" fmla="*/ 2089 w 11549"/>
                <a:gd name="connsiteY3" fmla="*/ 13 h 19852"/>
              </a:gdLst>
              <a:ahLst/>
              <a:cxnLst>
                <a:cxn ang="0">
                  <a:pos x="connsiteX0" y="connsiteY0"/>
                </a:cxn>
                <a:cxn ang="0">
                  <a:pos x="connsiteX1" y="connsiteY1"/>
                </a:cxn>
                <a:cxn ang="0">
                  <a:pos x="connsiteX2" y="connsiteY2"/>
                </a:cxn>
                <a:cxn ang="0">
                  <a:pos x="connsiteX3" y="connsiteY3"/>
                </a:cxn>
              </a:cxnLst>
              <a:rect l="l" t="t" r="r" b="b"/>
              <a:pathLst>
                <a:path w="11549" h="19852">
                  <a:moveTo>
                    <a:pt x="2089" y="13"/>
                  </a:moveTo>
                  <a:cubicBezTo>
                    <a:pt x="-2967" y="1734"/>
                    <a:pt x="2089" y="16576"/>
                    <a:pt x="7359" y="19373"/>
                  </a:cubicBezTo>
                  <a:cubicBezTo>
                    <a:pt x="11123" y="21416"/>
                    <a:pt x="12737" y="16684"/>
                    <a:pt x="10586" y="10015"/>
                  </a:cubicBezTo>
                  <a:cubicBezTo>
                    <a:pt x="9187" y="5606"/>
                    <a:pt x="5638" y="-310"/>
                    <a:pt x="2089"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5" name="任意多边形: 形状 1154">
              <a:extLst>
                <a:ext uri="{FF2B5EF4-FFF2-40B4-BE49-F238E27FC236}">
                  <a16:creationId xmlns:a16="http://schemas.microsoft.com/office/drawing/2014/main" xmlns="" id="{714FDE76-2836-4B9D-B55E-B66CF3E24467}"/>
                </a:ext>
              </a:extLst>
            </p:cNvPr>
            <p:cNvSpPr/>
            <p:nvPr/>
          </p:nvSpPr>
          <p:spPr>
            <a:xfrm>
              <a:off x="2999141" y="2274239"/>
              <a:ext cx="44656" cy="83553"/>
            </a:xfrm>
            <a:custGeom>
              <a:avLst/>
              <a:gdLst>
                <a:gd name="connsiteX0" fmla="*/ 9295 w 10568"/>
                <a:gd name="connsiteY0" fmla="*/ 9908 h 19773"/>
                <a:gd name="connsiteX1" fmla="*/ 1551 w 10568"/>
                <a:gd name="connsiteY1" fmla="*/ 13 h 19773"/>
                <a:gd name="connsiteX2" fmla="*/ 7897 w 10568"/>
                <a:gd name="connsiteY2" fmla="*/ 19588 h 19773"/>
                <a:gd name="connsiteX3" fmla="*/ 9295 w 10568"/>
                <a:gd name="connsiteY3" fmla="*/ 9908 h 19773"/>
              </a:gdLst>
              <a:ahLst/>
              <a:cxnLst>
                <a:cxn ang="0">
                  <a:pos x="connsiteX0" y="connsiteY0"/>
                </a:cxn>
                <a:cxn ang="0">
                  <a:pos x="connsiteX1" y="connsiteY1"/>
                </a:cxn>
                <a:cxn ang="0">
                  <a:pos x="connsiteX2" y="connsiteY2"/>
                </a:cxn>
                <a:cxn ang="0">
                  <a:pos x="connsiteX3" y="connsiteY3"/>
                </a:cxn>
              </a:cxnLst>
              <a:rect l="l" t="t" r="r" b="b"/>
              <a:pathLst>
                <a:path w="10568" h="19773">
                  <a:moveTo>
                    <a:pt x="9295" y="9908"/>
                  </a:moveTo>
                  <a:cubicBezTo>
                    <a:pt x="7789" y="5606"/>
                    <a:pt x="4347" y="-310"/>
                    <a:pt x="1551" y="13"/>
                  </a:cubicBezTo>
                  <a:cubicBezTo>
                    <a:pt x="-2967" y="1949"/>
                    <a:pt x="3379" y="17544"/>
                    <a:pt x="7897" y="19588"/>
                  </a:cubicBezTo>
                  <a:cubicBezTo>
                    <a:pt x="10801" y="20771"/>
                    <a:pt x="11446" y="16146"/>
                    <a:pt x="9295" y="99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6" name="任意多边形: 形状 1155">
              <a:extLst>
                <a:ext uri="{FF2B5EF4-FFF2-40B4-BE49-F238E27FC236}">
                  <a16:creationId xmlns:a16="http://schemas.microsoft.com/office/drawing/2014/main" xmlns="" id="{BA61E2FC-3BEB-4006-855B-5201827B7599}"/>
                </a:ext>
              </a:extLst>
            </p:cNvPr>
            <p:cNvSpPr/>
            <p:nvPr/>
          </p:nvSpPr>
          <p:spPr>
            <a:xfrm>
              <a:off x="3101519" y="2243752"/>
              <a:ext cx="40291" cy="82801"/>
            </a:xfrm>
            <a:custGeom>
              <a:avLst/>
              <a:gdLst>
                <a:gd name="connsiteX0" fmla="*/ 7761 w 9535"/>
                <a:gd name="connsiteY0" fmla="*/ 19382 h 19595"/>
                <a:gd name="connsiteX1" fmla="*/ 7761 w 9535"/>
                <a:gd name="connsiteY1" fmla="*/ 9810 h 19595"/>
                <a:gd name="connsiteX2" fmla="*/ 770 w 9535"/>
                <a:gd name="connsiteY2" fmla="*/ 22 h 19595"/>
                <a:gd name="connsiteX3" fmla="*/ 7761 w 9535"/>
                <a:gd name="connsiteY3" fmla="*/ 19382 h 19595"/>
              </a:gdLst>
              <a:ahLst/>
              <a:cxnLst>
                <a:cxn ang="0">
                  <a:pos x="connsiteX0" y="connsiteY0"/>
                </a:cxn>
                <a:cxn ang="0">
                  <a:pos x="connsiteX1" y="connsiteY1"/>
                </a:cxn>
                <a:cxn ang="0">
                  <a:pos x="connsiteX2" y="connsiteY2"/>
                </a:cxn>
                <a:cxn ang="0">
                  <a:pos x="connsiteX3" y="connsiteY3"/>
                </a:cxn>
              </a:cxnLst>
              <a:rect l="l" t="t" r="r" b="b"/>
              <a:pathLst>
                <a:path w="9535" h="19595">
                  <a:moveTo>
                    <a:pt x="7761" y="19382"/>
                  </a:moveTo>
                  <a:cubicBezTo>
                    <a:pt x="10127" y="20673"/>
                    <a:pt x="10127" y="15940"/>
                    <a:pt x="7761" y="9810"/>
                  </a:cubicBezTo>
                  <a:cubicBezTo>
                    <a:pt x="6148" y="5508"/>
                    <a:pt x="2921" y="-408"/>
                    <a:pt x="770" y="22"/>
                  </a:cubicBezTo>
                  <a:cubicBezTo>
                    <a:pt x="-2242" y="1851"/>
                    <a:pt x="4319" y="17554"/>
                    <a:pt x="7761" y="193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7" name="任意多边形: 形状 1156">
              <a:extLst>
                <a:ext uri="{FF2B5EF4-FFF2-40B4-BE49-F238E27FC236}">
                  <a16:creationId xmlns:a16="http://schemas.microsoft.com/office/drawing/2014/main" xmlns="" id="{410B9C62-8172-49BD-A6B7-B66CB0B222A2}"/>
                </a:ext>
              </a:extLst>
            </p:cNvPr>
            <p:cNvSpPr/>
            <p:nvPr/>
          </p:nvSpPr>
          <p:spPr>
            <a:xfrm>
              <a:off x="3172695" y="2212432"/>
              <a:ext cx="36991" cy="82953"/>
            </a:xfrm>
            <a:custGeom>
              <a:avLst/>
              <a:gdLst>
                <a:gd name="connsiteX0" fmla="*/ 382 w 8754"/>
                <a:gd name="connsiteY0" fmla="*/ 13 h 19631"/>
                <a:gd name="connsiteX1" fmla="*/ 8019 w 8754"/>
                <a:gd name="connsiteY1" fmla="*/ 19588 h 19631"/>
                <a:gd name="connsiteX2" fmla="*/ 6513 w 8754"/>
                <a:gd name="connsiteY2" fmla="*/ 9800 h 19631"/>
                <a:gd name="connsiteX3" fmla="*/ 382 w 8754"/>
                <a:gd name="connsiteY3" fmla="*/ 13 h 19631"/>
              </a:gdLst>
              <a:ahLst/>
              <a:cxnLst>
                <a:cxn ang="0">
                  <a:pos x="connsiteX0" y="connsiteY0"/>
                </a:cxn>
                <a:cxn ang="0">
                  <a:pos x="connsiteX1" y="connsiteY1"/>
                </a:cxn>
                <a:cxn ang="0">
                  <a:pos x="connsiteX2" y="connsiteY2"/>
                </a:cxn>
                <a:cxn ang="0">
                  <a:pos x="connsiteX3" y="connsiteY3"/>
                </a:cxn>
              </a:cxnLst>
              <a:rect l="l" t="t" r="r" b="b"/>
              <a:pathLst>
                <a:path w="8754" h="19631">
                  <a:moveTo>
                    <a:pt x="382" y="13"/>
                  </a:moveTo>
                  <a:cubicBezTo>
                    <a:pt x="-1769" y="2164"/>
                    <a:pt x="5760" y="18620"/>
                    <a:pt x="8019" y="19588"/>
                  </a:cubicBezTo>
                  <a:cubicBezTo>
                    <a:pt x="9417" y="20126"/>
                    <a:pt x="8772" y="15608"/>
                    <a:pt x="6513" y="9800"/>
                  </a:cubicBezTo>
                  <a:cubicBezTo>
                    <a:pt x="4792" y="5498"/>
                    <a:pt x="1781" y="-310"/>
                    <a:pt x="382"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8" name="任意多边形: 形状 1157">
              <a:extLst>
                <a:ext uri="{FF2B5EF4-FFF2-40B4-BE49-F238E27FC236}">
                  <a16:creationId xmlns:a16="http://schemas.microsoft.com/office/drawing/2014/main" xmlns="" id="{0B4CD573-8CC2-4628-A626-21D155BFFCCE}"/>
                </a:ext>
              </a:extLst>
            </p:cNvPr>
            <p:cNvSpPr/>
            <p:nvPr/>
          </p:nvSpPr>
          <p:spPr>
            <a:xfrm>
              <a:off x="3212310" y="2181580"/>
              <a:ext cx="34781" cy="82260"/>
            </a:xfrm>
            <a:custGeom>
              <a:avLst/>
              <a:gdLst>
                <a:gd name="connsiteX0" fmla="*/ 5205 w 8231"/>
                <a:gd name="connsiteY0" fmla="*/ 9788 h 19467"/>
                <a:gd name="connsiteX1" fmla="*/ 150 w 8231"/>
                <a:gd name="connsiteY1" fmla="*/ 0 h 19467"/>
                <a:gd name="connsiteX2" fmla="*/ 42 w 8231"/>
                <a:gd name="connsiteY2" fmla="*/ 0 h 19467"/>
                <a:gd name="connsiteX3" fmla="*/ 8109 w 8231"/>
                <a:gd name="connsiteY3" fmla="*/ 19468 h 19467"/>
                <a:gd name="connsiteX4" fmla="*/ 5205 w 8231"/>
                <a:gd name="connsiteY4" fmla="*/ 9788 h 1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1" h="19467">
                  <a:moveTo>
                    <a:pt x="5205" y="9788"/>
                  </a:moveTo>
                  <a:cubicBezTo>
                    <a:pt x="3699" y="6023"/>
                    <a:pt x="1118" y="323"/>
                    <a:pt x="150" y="0"/>
                  </a:cubicBezTo>
                  <a:cubicBezTo>
                    <a:pt x="150" y="0"/>
                    <a:pt x="42" y="0"/>
                    <a:pt x="42" y="0"/>
                  </a:cubicBezTo>
                  <a:cubicBezTo>
                    <a:pt x="-603" y="1936"/>
                    <a:pt x="6388" y="18822"/>
                    <a:pt x="8109" y="19468"/>
                  </a:cubicBezTo>
                  <a:cubicBezTo>
                    <a:pt x="8754" y="19145"/>
                    <a:pt x="6710" y="13444"/>
                    <a:pt x="5205"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9" name="任意多边形: 形状 1158">
              <a:extLst>
                <a:ext uri="{FF2B5EF4-FFF2-40B4-BE49-F238E27FC236}">
                  <a16:creationId xmlns:a16="http://schemas.microsoft.com/office/drawing/2014/main" xmlns="" id="{44CB3432-2CDF-4049-AD4F-C1B7890FBB16}"/>
                </a:ext>
              </a:extLst>
            </p:cNvPr>
            <p:cNvSpPr/>
            <p:nvPr/>
          </p:nvSpPr>
          <p:spPr>
            <a:xfrm>
              <a:off x="3219304" y="2150674"/>
              <a:ext cx="34540" cy="81808"/>
            </a:xfrm>
            <a:custGeom>
              <a:avLst/>
              <a:gdLst>
                <a:gd name="connsiteX0" fmla="*/ 6668 w 8174"/>
                <a:gd name="connsiteY0" fmla="*/ 15811 h 19360"/>
                <a:gd name="connsiteX1" fmla="*/ 1721 w 8174"/>
                <a:gd name="connsiteY1" fmla="*/ 3980 h 19360"/>
                <a:gd name="connsiteX2" fmla="*/ 0 w 8174"/>
                <a:gd name="connsiteY2" fmla="*/ 0 h 19360"/>
                <a:gd name="connsiteX3" fmla="*/ 8174 w 8174"/>
                <a:gd name="connsiteY3" fmla="*/ 19360 h 19360"/>
                <a:gd name="connsiteX4" fmla="*/ 6668 w 8174"/>
                <a:gd name="connsiteY4" fmla="*/ 15811 h 19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4" h="19360">
                  <a:moveTo>
                    <a:pt x="6668" y="15811"/>
                  </a:moveTo>
                  <a:lnTo>
                    <a:pt x="1721" y="3980"/>
                  </a:lnTo>
                  <a:cubicBezTo>
                    <a:pt x="215" y="323"/>
                    <a:pt x="107" y="215"/>
                    <a:pt x="0" y="0"/>
                  </a:cubicBezTo>
                  <a:cubicBezTo>
                    <a:pt x="430" y="1076"/>
                    <a:pt x="7636" y="18500"/>
                    <a:pt x="8174" y="19360"/>
                  </a:cubicBezTo>
                  <a:cubicBezTo>
                    <a:pt x="7636" y="18177"/>
                    <a:pt x="7099" y="16994"/>
                    <a:pt x="6668" y="158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0" name="任意多边形: 形状 1164">
              <a:extLst>
                <a:ext uri="{FF2B5EF4-FFF2-40B4-BE49-F238E27FC236}">
                  <a16:creationId xmlns:a16="http://schemas.microsoft.com/office/drawing/2014/main" xmlns="" id="{2216B6DE-CFCA-4CBE-979B-BB84F1C94A70}"/>
                </a:ext>
              </a:extLst>
            </p:cNvPr>
            <p:cNvSpPr/>
            <p:nvPr/>
          </p:nvSpPr>
          <p:spPr>
            <a:xfrm>
              <a:off x="3209525" y="2417407"/>
              <a:ext cx="34891" cy="85353"/>
            </a:xfrm>
            <a:custGeom>
              <a:avLst/>
              <a:gdLst>
                <a:gd name="connsiteX0" fmla="*/ 6724 w 8257"/>
                <a:gd name="connsiteY0" fmla="*/ 10123 h 20199"/>
                <a:gd name="connsiteX1" fmla="*/ 701 w 8257"/>
                <a:gd name="connsiteY1" fmla="*/ 12 h 20199"/>
                <a:gd name="connsiteX2" fmla="*/ 6724 w 8257"/>
                <a:gd name="connsiteY2" fmla="*/ 20018 h 20199"/>
                <a:gd name="connsiteX3" fmla="*/ 6724 w 8257"/>
                <a:gd name="connsiteY3" fmla="*/ 10123 h 20199"/>
              </a:gdLst>
              <a:ahLst/>
              <a:cxnLst>
                <a:cxn ang="0">
                  <a:pos x="connsiteX0" y="connsiteY0"/>
                </a:cxn>
                <a:cxn ang="0">
                  <a:pos x="connsiteX1" y="connsiteY1"/>
                </a:cxn>
                <a:cxn ang="0">
                  <a:pos x="connsiteX2" y="connsiteY2"/>
                </a:cxn>
                <a:cxn ang="0">
                  <a:pos x="connsiteX3" y="connsiteY3"/>
                </a:cxn>
              </a:cxnLst>
              <a:rect l="l" t="t" r="r" b="b"/>
              <a:pathLst>
                <a:path w="8257" h="20199">
                  <a:moveTo>
                    <a:pt x="6724" y="10123"/>
                  </a:moveTo>
                  <a:cubicBezTo>
                    <a:pt x="5326" y="5713"/>
                    <a:pt x="2530" y="-310"/>
                    <a:pt x="701" y="12"/>
                  </a:cubicBezTo>
                  <a:cubicBezTo>
                    <a:pt x="-1988" y="1948"/>
                    <a:pt x="3713" y="18082"/>
                    <a:pt x="6724" y="20018"/>
                  </a:cubicBezTo>
                  <a:cubicBezTo>
                    <a:pt x="8768" y="21201"/>
                    <a:pt x="8768" y="16468"/>
                    <a:pt x="6724" y="101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1" name="任意多边形: 形状 1165">
              <a:extLst>
                <a:ext uri="{FF2B5EF4-FFF2-40B4-BE49-F238E27FC236}">
                  <a16:creationId xmlns:a16="http://schemas.microsoft.com/office/drawing/2014/main" xmlns="" id="{7AD88205-7DC1-4678-880B-FC083AE94CCA}"/>
                </a:ext>
              </a:extLst>
            </p:cNvPr>
            <p:cNvSpPr/>
            <p:nvPr/>
          </p:nvSpPr>
          <p:spPr>
            <a:xfrm>
              <a:off x="3268215" y="2385136"/>
              <a:ext cx="31434" cy="85290"/>
            </a:xfrm>
            <a:custGeom>
              <a:avLst/>
              <a:gdLst>
                <a:gd name="connsiteX0" fmla="*/ 5312 w 7439"/>
                <a:gd name="connsiteY0" fmla="*/ 10123 h 20184"/>
                <a:gd name="connsiteX1" fmla="*/ 256 w 7439"/>
                <a:gd name="connsiteY1" fmla="*/ 12 h 20184"/>
                <a:gd name="connsiteX2" fmla="*/ 6925 w 7439"/>
                <a:gd name="connsiteY2" fmla="*/ 20125 h 20184"/>
                <a:gd name="connsiteX3" fmla="*/ 5312 w 7439"/>
                <a:gd name="connsiteY3" fmla="*/ 10123 h 20184"/>
              </a:gdLst>
              <a:ahLst/>
              <a:cxnLst>
                <a:cxn ang="0">
                  <a:pos x="connsiteX0" y="connsiteY0"/>
                </a:cxn>
                <a:cxn ang="0">
                  <a:pos x="connsiteX1" y="connsiteY1"/>
                </a:cxn>
                <a:cxn ang="0">
                  <a:pos x="connsiteX2" y="connsiteY2"/>
                </a:cxn>
                <a:cxn ang="0">
                  <a:pos x="connsiteX3" y="connsiteY3"/>
                </a:cxn>
              </a:cxnLst>
              <a:rect l="l" t="t" r="r" b="b"/>
              <a:pathLst>
                <a:path w="7439" h="20184">
                  <a:moveTo>
                    <a:pt x="5312" y="10123"/>
                  </a:moveTo>
                  <a:cubicBezTo>
                    <a:pt x="3806" y="5713"/>
                    <a:pt x="1332" y="-310"/>
                    <a:pt x="256" y="12"/>
                  </a:cubicBezTo>
                  <a:cubicBezTo>
                    <a:pt x="-1357" y="2271"/>
                    <a:pt x="5097" y="19157"/>
                    <a:pt x="6925" y="20125"/>
                  </a:cubicBezTo>
                  <a:cubicBezTo>
                    <a:pt x="8000" y="20771"/>
                    <a:pt x="7355" y="16038"/>
                    <a:pt x="5312" y="101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2" name="任意多边形: 形状 1166">
              <a:extLst>
                <a:ext uri="{FF2B5EF4-FFF2-40B4-BE49-F238E27FC236}">
                  <a16:creationId xmlns:a16="http://schemas.microsoft.com/office/drawing/2014/main" xmlns="" id="{5AA46A1C-BD73-41D2-B92F-92A6E3AA4BD8}"/>
                </a:ext>
              </a:extLst>
            </p:cNvPr>
            <p:cNvSpPr/>
            <p:nvPr/>
          </p:nvSpPr>
          <p:spPr>
            <a:xfrm>
              <a:off x="3293835" y="2353829"/>
              <a:ext cx="29562" cy="84533"/>
            </a:xfrm>
            <a:custGeom>
              <a:avLst/>
              <a:gdLst>
                <a:gd name="connsiteX0" fmla="*/ 6993 w 6996"/>
                <a:gd name="connsiteY0" fmla="*/ 20005 h 20005"/>
                <a:gd name="connsiteX1" fmla="*/ 4089 w 6996"/>
                <a:gd name="connsiteY1" fmla="*/ 10003 h 20005"/>
                <a:gd name="connsiteX2" fmla="*/ 109 w 6996"/>
                <a:gd name="connsiteY2" fmla="*/ 0 h 20005"/>
                <a:gd name="connsiteX3" fmla="*/ 2 w 6996"/>
                <a:gd name="connsiteY3" fmla="*/ 0 h 20005"/>
                <a:gd name="connsiteX4" fmla="*/ 6885 w 6996"/>
                <a:gd name="connsiteY4" fmla="*/ 20005 h 20005"/>
                <a:gd name="connsiteX5" fmla="*/ 6993 w 6996"/>
                <a:gd name="connsiteY5" fmla="*/ 20005 h 2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96" h="20005">
                  <a:moveTo>
                    <a:pt x="6993" y="20005"/>
                  </a:moveTo>
                  <a:cubicBezTo>
                    <a:pt x="7100" y="18930"/>
                    <a:pt x="5164" y="13014"/>
                    <a:pt x="4089" y="10003"/>
                  </a:cubicBezTo>
                  <a:cubicBezTo>
                    <a:pt x="3013" y="6991"/>
                    <a:pt x="862" y="1076"/>
                    <a:pt x="109" y="0"/>
                  </a:cubicBezTo>
                  <a:cubicBezTo>
                    <a:pt x="109" y="0"/>
                    <a:pt x="2" y="0"/>
                    <a:pt x="2" y="0"/>
                  </a:cubicBezTo>
                  <a:cubicBezTo>
                    <a:pt x="-106" y="1721"/>
                    <a:pt x="5594" y="18177"/>
                    <a:pt x="6885" y="20005"/>
                  </a:cubicBezTo>
                  <a:cubicBezTo>
                    <a:pt x="6993" y="20005"/>
                    <a:pt x="6993" y="20005"/>
                    <a:pt x="6993" y="200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3" name="任意多边形: 形状 1184">
              <a:extLst>
                <a:ext uri="{FF2B5EF4-FFF2-40B4-BE49-F238E27FC236}">
                  <a16:creationId xmlns:a16="http://schemas.microsoft.com/office/drawing/2014/main" xmlns="" id="{2E679E10-F57A-4A77-9824-51703CA9BAB8}"/>
                </a:ext>
              </a:extLst>
            </p:cNvPr>
            <p:cNvSpPr/>
            <p:nvPr/>
          </p:nvSpPr>
          <p:spPr>
            <a:xfrm>
              <a:off x="258293" y="2876945"/>
              <a:ext cx="85108" cy="89414"/>
            </a:xfrm>
            <a:custGeom>
              <a:avLst/>
              <a:gdLst>
                <a:gd name="connsiteX0" fmla="*/ 20119 w 20141"/>
                <a:gd name="connsiteY0" fmla="*/ 11401 h 21160"/>
                <a:gd name="connsiteX1" fmla="*/ 9793 w 20141"/>
                <a:gd name="connsiteY1" fmla="*/ 0 h 21160"/>
                <a:gd name="connsiteX2" fmla="*/ 2479 w 20141"/>
                <a:gd name="connsiteY2" fmla="*/ 17424 h 21160"/>
                <a:gd name="connsiteX3" fmla="*/ 20119 w 20141"/>
                <a:gd name="connsiteY3" fmla="*/ 11401 h 21160"/>
              </a:gdLst>
              <a:ahLst/>
              <a:cxnLst>
                <a:cxn ang="0">
                  <a:pos x="connsiteX0" y="connsiteY0"/>
                </a:cxn>
                <a:cxn ang="0">
                  <a:pos x="connsiteX1" y="connsiteY1"/>
                </a:cxn>
                <a:cxn ang="0">
                  <a:pos x="connsiteX2" y="connsiteY2"/>
                </a:cxn>
                <a:cxn ang="0">
                  <a:pos x="connsiteX3" y="connsiteY3"/>
                </a:cxn>
              </a:cxnLst>
              <a:rect l="l" t="t" r="r" b="b"/>
              <a:pathLst>
                <a:path w="20141" h="21160">
                  <a:moveTo>
                    <a:pt x="20119" y="11401"/>
                  </a:moveTo>
                  <a:cubicBezTo>
                    <a:pt x="20441" y="6776"/>
                    <a:pt x="17430" y="215"/>
                    <a:pt x="9793" y="0"/>
                  </a:cubicBezTo>
                  <a:cubicBezTo>
                    <a:pt x="436" y="753"/>
                    <a:pt x="-2683" y="11293"/>
                    <a:pt x="2479" y="17424"/>
                  </a:cubicBezTo>
                  <a:cubicBezTo>
                    <a:pt x="8395" y="24630"/>
                    <a:pt x="19473" y="20758"/>
                    <a:pt x="20119"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4" name="任意多边形: 形状 1185">
              <a:extLst>
                <a:ext uri="{FF2B5EF4-FFF2-40B4-BE49-F238E27FC236}">
                  <a16:creationId xmlns:a16="http://schemas.microsoft.com/office/drawing/2014/main" xmlns="" id="{D046806B-0476-4F6D-AAAF-347DC38E046E}"/>
                </a:ext>
              </a:extLst>
            </p:cNvPr>
            <p:cNvSpPr/>
            <p:nvPr/>
          </p:nvSpPr>
          <p:spPr>
            <a:xfrm>
              <a:off x="584839" y="2867856"/>
              <a:ext cx="85285" cy="88894"/>
            </a:xfrm>
            <a:custGeom>
              <a:avLst/>
              <a:gdLst>
                <a:gd name="connsiteX0" fmla="*/ 20173 w 20183"/>
                <a:gd name="connsiteY0" fmla="*/ 11293 h 21037"/>
                <a:gd name="connsiteX1" fmla="*/ 9418 w 20183"/>
                <a:gd name="connsiteY1" fmla="*/ 0 h 21037"/>
                <a:gd name="connsiteX2" fmla="*/ 2642 w 20183"/>
                <a:gd name="connsiteY2" fmla="*/ 17532 h 21037"/>
                <a:gd name="connsiteX3" fmla="*/ 20173 w 20183"/>
                <a:gd name="connsiteY3" fmla="*/ 11293 h 21037"/>
              </a:gdLst>
              <a:ahLst/>
              <a:cxnLst>
                <a:cxn ang="0">
                  <a:pos x="connsiteX0" y="connsiteY0"/>
                </a:cxn>
                <a:cxn ang="0">
                  <a:pos x="connsiteX1" y="connsiteY1"/>
                </a:cxn>
                <a:cxn ang="0">
                  <a:pos x="connsiteX2" y="connsiteY2"/>
                </a:cxn>
                <a:cxn ang="0">
                  <a:pos x="connsiteX3" y="connsiteY3"/>
                </a:cxn>
              </a:cxnLst>
              <a:rect l="l" t="t" r="r" b="b"/>
              <a:pathLst>
                <a:path w="20183" h="21037">
                  <a:moveTo>
                    <a:pt x="20173" y="11293"/>
                  </a:moveTo>
                  <a:cubicBezTo>
                    <a:pt x="20388" y="6668"/>
                    <a:pt x="17162" y="215"/>
                    <a:pt x="9418" y="0"/>
                  </a:cubicBezTo>
                  <a:cubicBezTo>
                    <a:pt x="168" y="753"/>
                    <a:pt x="-2629" y="11401"/>
                    <a:pt x="2642" y="17532"/>
                  </a:cubicBezTo>
                  <a:cubicBezTo>
                    <a:pt x="8665" y="24415"/>
                    <a:pt x="19743" y="20543"/>
                    <a:pt x="20173"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5" name="任意多边形: 形状 1186">
              <a:extLst>
                <a:ext uri="{FF2B5EF4-FFF2-40B4-BE49-F238E27FC236}">
                  <a16:creationId xmlns:a16="http://schemas.microsoft.com/office/drawing/2014/main" xmlns="" id="{25ED72DE-1496-4F3D-8AA6-AC6F07545388}"/>
                </a:ext>
              </a:extLst>
            </p:cNvPr>
            <p:cNvSpPr/>
            <p:nvPr/>
          </p:nvSpPr>
          <p:spPr>
            <a:xfrm>
              <a:off x="909704" y="2855129"/>
              <a:ext cx="84884" cy="88797"/>
            </a:xfrm>
            <a:custGeom>
              <a:avLst/>
              <a:gdLst>
                <a:gd name="connsiteX0" fmla="*/ 3525 w 20088"/>
                <a:gd name="connsiteY0" fmla="*/ 18284 h 21014"/>
                <a:gd name="connsiteX1" fmla="*/ 20088 w 20088"/>
                <a:gd name="connsiteY1" fmla="*/ 11186 h 21014"/>
                <a:gd name="connsiteX2" fmla="*/ 9117 w 20088"/>
                <a:gd name="connsiteY2" fmla="*/ 0 h 21014"/>
                <a:gd name="connsiteX3" fmla="*/ 3525 w 20088"/>
                <a:gd name="connsiteY3" fmla="*/ 18284 h 21014"/>
              </a:gdLst>
              <a:ahLst/>
              <a:cxnLst>
                <a:cxn ang="0">
                  <a:pos x="connsiteX0" y="connsiteY0"/>
                </a:cxn>
                <a:cxn ang="0">
                  <a:pos x="connsiteX1" y="connsiteY1"/>
                </a:cxn>
                <a:cxn ang="0">
                  <a:pos x="connsiteX2" y="connsiteY2"/>
                </a:cxn>
                <a:cxn ang="0">
                  <a:pos x="connsiteX3" y="connsiteY3"/>
                </a:cxn>
              </a:cxnLst>
              <a:rect l="l" t="t" r="r" b="b"/>
              <a:pathLst>
                <a:path w="20088" h="21014">
                  <a:moveTo>
                    <a:pt x="3525" y="18284"/>
                  </a:moveTo>
                  <a:cubicBezTo>
                    <a:pt x="9870" y="24200"/>
                    <a:pt x="19981" y="19898"/>
                    <a:pt x="20088" y="11186"/>
                  </a:cubicBezTo>
                  <a:cubicBezTo>
                    <a:pt x="20088" y="6561"/>
                    <a:pt x="16754" y="108"/>
                    <a:pt x="9117" y="0"/>
                  </a:cubicBezTo>
                  <a:cubicBezTo>
                    <a:pt x="-563" y="968"/>
                    <a:pt x="-2714" y="12476"/>
                    <a:pt x="3525" y="182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6" name="任意多边形: 形状 1187">
              <a:extLst>
                <a:ext uri="{FF2B5EF4-FFF2-40B4-BE49-F238E27FC236}">
                  <a16:creationId xmlns:a16="http://schemas.microsoft.com/office/drawing/2014/main" xmlns="" id="{EE9D09B8-28DA-4900-A5CE-6E8891010494}"/>
                </a:ext>
              </a:extLst>
            </p:cNvPr>
            <p:cNvSpPr/>
            <p:nvPr/>
          </p:nvSpPr>
          <p:spPr>
            <a:xfrm>
              <a:off x="994131" y="2902396"/>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27" name="任意多边形: 形状 1188">
              <a:extLst>
                <a:ext uri="{FF2B5EF4-FFF2-40B4-BE49-F238E27FC236}">
                  <a16:creationId xmlns:a16="http://schemas.microsoft.com/office/drawing/2014/main" xmlns="" id="{BB72FF7C-8497-4FC0-8D7C-FC6DAD4935BA}"/>
                </a:ext>
              </a:extLst>
            </p:cNvPr>
            <p:cNvSpPr/>
            <p:nvPr/>
          </p:nvSpPr>
          <p:spPr>
            <a:xfrm>
              <a:off x="1230494" y="2839224"/>
              <a:ext cx="83156" cy="89426"/>
            </a:xfrm>
            <a:custGeom>
              <a:avLst/>
              <a:gdLst>
                <a:gd name="connsiteX0" fmla="*/ 3650 w 19679"/>
                <a:gd name="connsiteY0" fmla="*/ 18392 h 21163"/>
                <a:gd name="connsiteX1" fmla="*/ 19676 w 19679"/>
                <a:gd name="connsiteY1" fmla="*/ 11078 h 21163"/>
                <a:gd name="connsiteX2" fmla="*/ 8597 w 19679"/>
                <a:gd name="connsiteY2" fmla="*/ 0 h 21163"/>
                <a:gd name="connsiteX3" fmla="*/ 3650 w 19679"/>
                <a:gd name="connsiteY3" fmla="*/ 18392 h 21163"/>
              </a:gdLst>
              <a:ahLst/>
              <a:cxnLst>
                <a:cxn ang="0">
                  <a:pos x="connsiteX0" y="connsiteY0"/>
                </a:cxn>
                <a:cxn ang="0">
                  <a:pos x="connsiteX1" y="connsiteY1"/>
                </a:cxn>
                <a:cxn ang="0">
                  <a:pos x="connsiteX2" y="connsiteY2"/>
                </a:cxn>
                <a:cxn ang="0">
                  <a:pos x="connsiteX3" y="connsiteY3"/>
                </a:cxn>
              </a:cxnLst>
              <a:rect l="l" t="t" r="r" b="b"/>
              <a:pathLst>
                <a:path w="19679" h="21163">
                  <a:moveTo>
                    <a:pt x="3650" y="18392"/>
                  </a:moveTo>
                  <a:cubicBezTo>
                    <a:pt x="10211" y="24415"/>
                    <a:pt x="19891" y="20005"/>
                    <a:pt x="19676" y="11078"/>
                  </a:cubicBezTo>
                  <a:cubicBezTo>
                    <a:pt x="19568" y="6453"/>
                    <a:pt x="16126" y="0"/>
                    <a:pt x="8597" y="0"/>
                  </a:cubicBezTo>
                  <a:cubicBezTo>
                    <a:pt x="-760" y="1076"/>
                    <a:pt x="-2588" y="12584"/>
                    <a:pt x="3650" y="1839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8" name="任意多边形: 形状 1189">
              <a:extLst>
                <a:ext uri="{FF2B5EF4-FFF2-40B4-BE49-F238E27FC236}">
                  <a16:creationId xmlns:a16="http://schemas.microsoft.com/office/drawing/2014/main" xmlns="" id="{F377686A-DEF2-47BD-A334-09C67B5859D3}"/>
                </a:ext>
              </a:extLst>
            </p:cNvPr>
            <p:cNvSpPr/>
            <p:nvPr/>
          </p:nvSpPr>
          <p:spPr>
            <a:xfrm>
              <a:off x="1625871" y="2866491"/>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29" name="任意多边形: 形状 1190">
              <a:extLst>
                <a:ext uri="{FF2B5EF4-FFF2-40B4-BE49-F238E27FC236}">
                  <a16:creationId xmlns:a16="http://schemas.microsoft.com/office/drawing/2014/main" xmlns="" id="{BF26395F-A323-4581-99E8-B6EE927FD8DA}"/>
                </a:ext>
              </a:extLst>
            </p:cNvPr>
            <p:cNvSpPr/>
            <p:nvPr/>
          </p:nvSpPr>
          <p:spPr>
            <a:xfrm>
              <a:off x="1544567" y="2820128"/>
              <a:ext cx="81364" cy="89122"/>
            </a:xfrm>
            <a:custGeom>
              <a:avLst/>
              <a:gdLst>
                <a:gd name="connsiteX0" fmla="*/ 8163 w 19255"/>
                <a:gd name="connsiteY0" fmla="*/ 1 h 21091"/>
                <a:gd name="connsiteX1" fmla="*/ 3861 w 19255"/>
                <a:gd name="connsiteY1" fmla="*/ 18393 h 21091"/>
                <a:gd name="connsiteX2" fmla="*/ 19241 w 19255"/>
                <a:gd name="connsiteY2" fmla="*/ 10972 h 21091"/>
                <a:gd name="connsiteX3" fmla="*/ 8163 w 19255"/>
                <a:gd name="connsiteY3" fmla="*/ 1 h 21091"/>
              </a:gdLst>
              <a:ahLst/>
              <a:cxnLst>
                <a:cxn ang="0">
                  <a:pos x="connsiteX0" y="connsiteY0"/>
                </a:cxn>
                <a:cxn ang="0">
                  <a:pos x="connsiteX1" y="connsiteY1"/>
                </a:cxn>
                <a:cxn ang="0">
                  <a:pos x="connsiteX2" y="connsiteY2"/>
                </a:cxn>
                <a:cxn ang="0">
                  <a:pos x="connsiteX3" y="connsiteY3"/>
                </a:cxn>
              </a:cxnLst>
              <a:rect l="l" t="t" r="r" b="b"/>
              <a:pathLst>
                <a:path w="19255" h="21091">
                  <a:moveTo>
                    <a:pt x="8163" y="1"/>
                  </a:moveTo>
                  <a:cubicBezTo>
                    <a:pt x="-979" y="1184"/>
                    <a:pt x="-2485" y="12693"/>
                    <a:pt x="3861" y="18393"/>
                  </a:cubicBezTo>
                  <a:cubicBezTo>
                    <a:pt x="10422" y="24309"/>
                    <a:pt x="19672" y="19899"/>
                    <a:pt x="19241" y="10972"/>
                  </a:cubicBezTo>
                  <a:cubicBezTo>
                    <a:pt x="19026" y="6347"/>
                    <a:pt x="15477" y="-106"/>
                    <a:pt x="8163"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0" name="任意多边形: 形状 1191">
              <a:extLst>
                <a:ext uri="{FF2B5EF4-FFF2-40B4-BE49-F238E27FC236}">
                  <a16:creationId xmlns:a16="http://schemas.microsoft.com/office/drawing/2014/main" xmlns="" id="{299183E5-A802-450E-BB6D-EBC93284BF64}"/>
                </a:ext>
              </a:extLst>
            </p:cNvPr>
            <p:cNvSpPr/>
            <p:nvPr/>
          </p:nvSpPr>
          <p:spPr>
            <a:xfrm>
              <a:off x="1849275" y="2797842"/>
              <a:ext cx="77658" cy="88729"/>
            </a:xfrm>
            <a:custGeom>
              <a:avLst/>
              <a:gdLst>
                <a:gd name="connsiteX0" fmla="*/ 18333 w 18378"/>
                <a:gd name="connsiteY0" fmla="*/ 10761 h 20998"/>
                <a:gd name="connsiteX1" fmla="*/ 7470 w 18378"/>
                <a:gd name="connsiteY1" fmla="*/ 5 h 20998"/>
                <a:gd name="connsiteX2" fmla="*/ 3920 w 18378"/>
                <a:gd name="connsiteY2" fmla="*/ 18397 h 20998"/>
                <a:gd name="connsiteX3" fmla="*/ 18333 w 18378"/>
                <a:gd name="connsiteY3" fmla="*/ 10761 h 20998"/>
              </a:gdLst>
              <a:ahLst/>
              <a:cxnLst>
                <a:cxn ang="0">
                  <a:pos x="connsiteX0" y="connsiteY0"/>
                </a:cxn>
                <a:cxn ang="0">
                  <a:pos x="connsiteX1" y="connsiteY1"/>
                </a:cxn>
                <a:cxn ang="0">
                  <a:pos x="connsiteX2" y="connsiteY2"/>
                </a:cxn>
                <a:cxn ang="0">
                  <a:pos x="connsiteX3" y="connsiteY3"/>
                </a:cxn>
              </a:cxnLst>
              <a:rect l="l" t="t" r="r" b="b"/>
              <a:pathLst>
                <a:path w="18378" h="20998">
                  <a:moveTo>
                    <a:pt x="18333" y="10761"/>
                  </a:moveTo>
                  <a:cubicBezTo>
                    <a:pt x="18010" y="6136"/>
                    <a:pt x="14353" y="-210"/>
                    <a:pt x="7470" y="5"/>
                  </a:cubicBezTo>
                  <a:cubicBezTo>
                    <a:pt x="-1242" y="1296"/>
                    <a:pt x="-2210" y="12804"/>
                    <a:pt x="3920" y="18397"/>
                  </a:cubicBezTo>
                  <a:cubicBezTo>
                    <a:pt x="10374" y="24205"/>
                    <a:pt x="19086" y="19688"/>
                    <a:pt x="18333" y="10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1" name="任意多边形: 形状 1192">
              <a:extLst>
                <a:ext uri="{FF2B5EF4-FFF2-40B4-BE49-F238E27FC236}">
                  <a16:creationId xmlns:a16="http://schemas.microsoft.com/office/drawing/2014/main" xmlns="" id="{1E5DDE4A-FB83-45DB-BC6B-6DA7B8394017}"/>
                </a:ext>
              </a:extLst>
            </p:cNvPr>
            <p:cNvSpPr/>
            <p:nvPr/>
          </p:nvSpPr>
          <p:spPr>
            <a:xfrm>
              <a:off x="2131798" y="2772391"/>
              <a:ext cx="71582" cy="88953"/>
            </a:xfrm>
            <a:custGeom>
              <a:avLst/>
              <a:gdLst>
                <a:gd name="connsiteX0" fmla="*/ 16867 w 16940"/>
                <a:gd name="connsiteY0" fmla="*/ 10761 h 21051"/>
                <a:gd name="connsiteX1" fmla="*/ 6542 w 16940"/>
                <a:gd name="connsiteY1" fmla="*/ 5 h 21051"/>
                <a:gd name="connsiteX2" fmla="*/ 4713 w 16940"/>
                <a:gd name="connsiteY2" fmla="*/ 19043 h 21051"/>
                <a:gd name="connsiteX3" fmla="*/ 16867 w 16940"/>
                <a:gd name="connsiteY3" fmla="*/ 10761 h 21051"/>
              </a:gdLst>
              <a:ahLst/>
              <a:cxnLst>
                <a:cxn ang="0">
                  <a:pos x="connsiteX0" y="connsiteY0"/>
                </a:cxn>
                <a:cxn ang="0">
                  <a:pos x="connsiteX1" y="connsiteY1"/>
                </a:cxn>
                <a:cxn ang="0">
                  <a:pos x="connsiteX2" y="connsiteY2"/>
                </a:cxn>
                <a:cxn ang="0">
                  <a:pos x="connsiteX3" y="connsiteY3"/>
                </a:cxn>
              </a:cxnLst>
              <a:rect l="l" t="t" r="r" b="b"/>
              <a:pathLst>
                <a:path w="16940" h="21051">
                  <a:moveTo>
                    <a:pt x="16867" y="10761"/>
                  </a:moveTo>
                  <a:cubicBezTo>
                    <a:pt x="16329" y="6136"/>
                    <a:pt x="12887" y="-210"/>
                    <a:pt x="6542" y="5"/>
                  </a:cubicBezTo>
                  <a:cubicBezTo>
                    <a:pt x="-1848" y="1404"/>
                    <a:pt x="-1848" y="13880"/>
                    <a:pt x="4713" y="19043"/>
                  </a:cubicBezTo>
                  <a:cubicBezTo>
                    <a:pt x="10844" y="23990"/>
                    <a:pt x="17727" y="19258"/>
                    <a:pt x="16867" y="10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2" name="任意多边形: 形状 1193">
              <a:extLst>
                <a:ext uri="{FF2B5EF4-FFF2-40B4-BE49-F238E27FC236}">
                  <a16:creationId xmlns:a16="http://schemas.microsoft.com/office/drawing/2014/main" xmlns="" id="{A9D671DB-726F-4B09-84ED-4C887876C971}"/>
                </a:ext>
              </a:extLst>
            </p:cNvPr>
            <p:cNvSpPr/>
            <p:nvPr/>
          </p:nvSpPr>
          <p:spPr>
            <a:xfrm>
              <a:off x="2387004" y="2746003"/>
              <a:ext cx="64791" cy="88450"/>
            </a:xfrm>
            <a:custGeom>
              <a:avLst/>
              <a:gdLst>
                <a:gd name="connsiteX0" fmla="*/ 5517 w 15333"/>
                <a:gd name="connsiteY0" fmla="*/ 12 h 20932"/>
                <a:gd name="connsiteX1" fmla="*/ 5302 w 15333"/>
                <a:gd name="connsiteY1" fmla="*/ 19587 h 20932"/>
                <a:gd name="connsiteX2" fmla="*/ 15197 w 15333"/>
                <a:gd name="connsiteY2" fmla="*/ 10660 h 20932"/>
                <a:gd name="connsiteX3" fmla="*/ 5517 w 15333"/>
                <a:gd name="connsiteY3" fmla="*/ 12 h 20932"/>
              </a:gdLst>
              <a:ahLst/>
              <a:cxnLst>
                <a:cxn ang="0">
                  <a:pos x="connsiteX0" y="connsiteY0"/>
                </a:cxn>
                <a:cxn ang="0">
                  <a:pos x="connsiteX1" y="connsiteY1"/>
                </a:cxn>
                <a:cxn ang="0">
                  <a:pos x="connsiteX2" y="connsiteY2"/>
                </a:cxn>
                <a:cxn ang="0">
                  <a:pos x="connsiteX3" y="connsiteY3"/>
                </a:cxn>
              </a:cxnLst>
              <a:rect l="l" t="t" r="r" b="b"/>
              <a:pathLst>
                <a:path w="15333" h="20932">
                  <a:moveTo>
                    <a:pt x="5517" y="12"/>
                  </a:moveTo>
                  <a:cubicBezTo>
                    <a:pt x="-2335" y="1518"/>
                    <a:pt x="-1259" y="14962"/>
                    <a:pt x="5302" y="19587"/>
                  </a:cubicBezTo>
                  <a:cubicBezTo>
                    <a:pt x="10787" y="23459"/>
                    <a:pt x="16273" y="18511"/>
                    <a:pt x="15197" y="10660"/>
                  </a:cubicBezTo>
                  <a:cubicBezTo>
                    <a:pt x="14552" y="6035"/>
                    <a:pt x="11110" y="-311"/>
                    <a:pt x="551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3" name="任意多边形: 形状 1194">
              <a:extLst>
                <a:ext uri="{FF2B5EF4-FFF2-40B4-BE49-F238E27FC236}">
                  <a16:creationId xmlns:a16="http://schemas.microsoft.com/office/drawing/2014/main" xmlns="" id="{4C58B1DF-1E8C-4501-82B9-71A2F22305FE}"/>
                </a:ext>
              </a:extLst>
            </p:cNvPr>
            <p:cNvSpPr/>
            <p:nvPr/>
          </p:nvSpPr>
          <p:spPr>
            <a:xfrm>
              <a:off x="2613940" y="2717822"/>
              <a:ext cx="58174" cy="87956"/>
            </a:xfrm>
            <a:custGeom>
              <a:avLst/>
              <a:gdLst>
                <a:gd name="connsiteX0" fmla="*/ 13549 w 13767"/>
                <a:gd name="connsiteY0" fmla="*/ 10552 h 20815"/>
                <a:gd name="connsiteX1" fmla="*/ 4514 w 13767"/>
                <a:gd name="connsiteY1" fmla="*/ 12 h 20815"/>
                <a:gd name="connsiteX2" fmla="*/ 5159 w 13767"/>
                <a:gd name="connsiteY2" fmla="*/ 19587 h 20815"/>
                <a:gd name="connsiteX3" fmla="*/ 13549 w 13767"/>
                <a:gd name="connsiteY3" fmla="*/ 10552 h 20815"/>
              </a:gdLst>
              <a:ahLst/>
              <a:cxnLst>
                <a:cxn ang="0">
                  <a:pos x="connsiteX0" y="connsiteY0"/>
                </a:cxn>
                <a:cxn ang="0">
                  <a:pos x="connsiteX1" y="connsiteY1"/>
                </a:cxn>
                <a:cxn ang="0">
                  <a:pos x="connsiteX2" y="connsiteY2"/>
                </a:cxn>
                <a:cxn ang="0">
                  <a:pos x="connsiteX3" y="connsiteY3"/>
                </a:cxn>
              </a:cxnLst>
              <a:rect l="l" t="t" r="r" b="b"/>
              <a:pathLst>
                <a:path w="13767" h="20815">
                  <a:moveTo>
                    <a:pt x="13549" y="10552"/>
                  </a:moveTo>
                  <a:cubicBezTo>
                    <a:pt x="12796" y="6035"/>
                    <a:pt x="9462" y="-311"/>
                    <a:pt x="4514" y="12"/>
                  </a:cubicBezTo>
                  <a:cubicBezTo>
                    <a:pt x="-2370" y="1518"/>
                    <a:pt x="-756" y="14962"/>
                    <a:pt x="5159" y="19587"/>
                  </a:cubicBezTo>
                  <a:cubicBezTo>
                    <a:pt x="10214" y="23244"/>
                    <a:pt x="14839" y="18296"/>
                    <a:pt x="13549" y="105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4" name="任意多边形: 形状 1195">
              <a:extLst>
                <a:ext uri="{FF2B5EF4-FFF2-40B4-BE49-F238E27FC236}">
                  <a16:creationId xmlns:a16="http://schemas.microsoft.com/office/drawing/2014/main" xmlns="" id="{309D4A22-F709-4D79-90CD-9A854B76F0E0}"/>
                </a:ext>
              </a:extLst>
            </p:cNvPr>
            <p:cNvSpPr/>
            <p:nvPr/>
          </p:nvSpPr>
          <p:spPr>
            <a:xfrm>
              <a:off x="2812019" y="2687829"/>
              <a:ext cx="51907" cy="88366"/>
            </a:xfrm>
            <a:custGeom>
              <a:avLst/>
              <a:gdLst>
                <a:gd name="connsiteX0" fmla="*/ 3565 w 12284"/>
                <a:gd name="connsiteY0" fmla="*/ 12 h 20912"/>
                <a:gd name="connsiteX1" fmla="*/ 5716 w 12284"/>
                <a:gd name="connsiteY1" fmla="*/ 20017 h 20912"/>
                <a:gd name="connsiteX2" fmla="*/ 11954 w 12284"/>
                <a:gd name="connsiteY2" fmla="*/ 10552 h 20912"/>
                <a:gd name="connsiteX3" fmla="*/ 3565 w 12284"/>
                <a:gd name="connsiteY3" fmla="*/ 12 h 20912"/>
              </a:gdLst>
              <a:ahLst/>
              <a:cxnLst>
                <a:cxn ang="0">
                  <a:pos x="connsiteX0" y="connsiteY0"/>
                </a:cxn>
                <a:cxn ang="0">
                  <a:pos x="connsiteX1" y="connsiteY1"/>
                </a:cxn>
                <a:cxn ang="0">
                  <a:pos x="connsiteX2" y="connsiteY2"/>
                </a:cxn>
                <a:cxn ang="0">
                  <a:pos x="connsiteX3" y="connsiteY3"/>
                </a:cxn>
              </a:cxnLst>
              <a:rect l="l" t="t" r="r" b="b"/>
              <a:pathLst>
                <a:path w="12284" h="20912">
                  <a:moveTo>
                    <a:pt x="3565" y="12"/>
                  </a:moveTo>
                  <a:cubicBezTo>
                    <a:pt x="-2566" y="1625"/>
                    <a:pt x="-92" y="16145"/>
                    <a:pt x="5716" y="20017"/>
                  </a:cubicBezTo>
                  <a:cubicBezTo>
                    <a:pt x="10126" y="23029"/>
                    <a:pt x="13352" y="18081"/>
                    <a:pt x="11954" y="10552"/>
                  </a:cubicBezTo>
                  <a:cubicBezTo>
                    <a:pt x="10986" y="5928"/>
                    <a:pt x="7867" y="-311"/>
                    <a:pt x="3565"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5" name="任意多边形: 形状 1196">
              <a:extLst>
                <a:ext uri="{FF2B5EF4-FFF2-40B4-BE49-F238E27FC236}">
                  <a16:creationId xmlns:a16="http://schemas.microsoft.com/office/drawing/2014/main" xmlns="" id="{0DD0E013-5F18-4B2D-8251-93090FAFA257}"/>
                </a:ext>
              </a:extLst>
            </p:cNvPr>
            <p:cNvSpPr/>
            <p:nvPr/>
          </p:nvSpPr>
          <p:spPr>
            <a:xfrm>
              <a:off x="2979771" y="2657375"/>
              <a:ext cx="45704" cy="87457"/>
            </a:xfrm>
            <a:custGeom>
              <a:avLst/>
              <a:gdLst>
                <a:gd name="connsiteX0" fmla="*/ 6135 w 10816"/>
                <a:gd name="connsiteY0" fmla="*/ 20232 h 20697"/>
                <a:gd name="connsiteX1" fmla="*/ 10330 w 10816"/>
                <a:gd name="connsiteY1" fmla="*/ 10445 h 20697"/>
                <a:gd name="connsiteX2" fmla="*/ 2801 w 10816"/>
                <a:gd name="connsiteY2" fmla="*/ 12 h 20697"/>
                <a:gd name="connsiteX3" fmla="*/ 6135 w 10816"/>
                <a:gd name="connsiteY3" fmla="*/ 20232 h 20697"/>
              </a:gdLst>
              <a:ahLst/>
              <a:cxnLst>
                <a:cxn ang="0">
                  <a:pos x="connsiteX0" y="connsiteY0"/>
                </a:cxn>
                <a:cxn ang="0">
                  <a:pos x="connsiteX1" y="connsiteY1"/>
                </a:cxn>
                <a:cxn ang="0">
                  <a:pos x="connsiteX2" y="connsiteY2"/>
                </a:cxn>
                <a:cxn ang="0">
                  <a:pos x="connsiteX3" y="connsiteY3"/>
                </a:cxn>
              </a:cxnLst>
              <a:rect l="l" t="t" r="r" b="b"/>
              <a:pathLst>
                <a:path w="10816" h="20697">
                  <a:moveTo>
                    <a:pt x="6135" y="20232"/>
                  </a:moveTo>
                  <a:cubicBezTo>
                    <a:pt x="9684" y="22276"/>
                    <a:pt x="11836" y="17328"/>
                    <a:pt x="10330" y="10445"/>
                  </a:cubicBezTo>
                  <a:cubicBezTo>
                    <a:pt x="9362" y="5928"/>
                    <a:pt x="6350" y="-311"/>
                    <a:pt x="2801" y="12"/>
                  </a:cubicBezTo>
                  <a:cubicBezTo>
                    <a:pt x="-2792" y="1733"/>
                    <a:pt x="865" y="17113"/>
                    <a:pt x="6135" y="202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6" name="任意多边形: 形状 1197">
              <a:extLst>
                <a:ext uri="{FF2B5EF4-FFF2-40B4-BE49-F238E27FC236}">
                  <a16:creationId xmlns:a16="http://schemas.microsoft.com/office/drawing/2014/main" xmlns="" id="{645157B4-C94C-41A4-8E41-1C3FCC840EA1}"/>
                </a:ext>
              </a:extLst>
            </p:cNvPr>
            <p:cNvSpPr/>
            <p:nvPr/>
          </p:nvSpPr>
          <p:spPr>
            <a:xfrm>
              <a:off x="3117479" y="2625560"/>
              <a:ext cx="39695" cy="87457"/>
            </a:xfrm>
            <a:custGeom>
              <a:avLst/>
              <a:gdLst>
                <a:gd name="connsiteX0" fmla="*/ 8717 w 9394"/>
                <a:gd name="connsiteY0" fmla="*/ 10445 h 20697"/>
                <a:gd name="connsiteX1" fmla="*/ 8717 w 9394"/>
                <a:gd name="connsiteY1" fmla="*/ 10445 h 20697"/>
                <a:gd name="connsiteX2" fmla="*/ 1941 w 9394"/>
                <a:gd name="connsiteY2" fmla="*/ 12 h 20697"/>
                <a:gd name="connsiteX3" fmla="*/ 5921 w 9394"/>
                <a:gd name="connsiteY3" fmla="*/ 20232 h 20697"/>
                <a:gd name="connsiteX4" fmla="*/ 8717 w 9394"/>
                <a:gd name="connsiteY4" fmla="*/ 10445 h 20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94" h="20697">
                  <a:moveTo>
                    <a:pt x="8717" y="10445"/>
                  </a:moveTo>
                  <a:lnTo>
                    <a:pt x="8717" y="10445"/>
                  </a:lnTo>
                  <a:cubicBezTo>
                    <a:pt x="7641" y="5928"/>
                    <a:pt x="4845" y="-311"/>
                    <a:pt x="1941" y="12"/>
                  </a:cubicBezTo>
                  <a:cubicBezTo>
                    <a:pt x="-2469" y="1840"/>
                    <a:pt x="1403" y="17221"/>
                    <a:pt x="5921" y="20232"/>
                  </a:cubicBezTo>
                  <a:cubicBezTo>
                    <a:pt x="8932" y="22276"/>
                    <a:pt x="10330" y="17328"/>
                    <a:pt x="8717" y="104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7" name="任意多边形: 形状 1198">
              <a:extLst>
                <a:ext uri="{FF2B5EF4-FFF2-40B4-BE49-F238E27FC236}">
                  <a16:creationId xmlns:a16="http://schemas.microsoft.com/office/drawing/2014/main" xmlns="" id="{CFA72A90-B58F-4BE2-AD46-FA4DBBE827E9}"/>
                </a:ext>
              </a:extLst>
            </p:cNvPr>
            <p:cNvSpPr/>
            <p:nvPr/>
          </p:nvSpPr>
          <p:spPr>
            <a:xfrm>
              <a:off x="3224750" y="2593294"/>
              <a:ext cx="33513" cy="87284"/>
            </a:xfrm>
            <a:custGeom>
              <a:avLst/>
              <a:gdLst>
                <a:gd name="connsiteX0" fmla="*/ 1078 w 7931"/>
                <a:gd name="connsiteY0" fmla="*/ 12 h 20656"/>
                <a:gd name="connsiteX1" fmla="*/ 5918 w 7931"/>
                <a:gd name="connsiteY1" fmla="*/ 20448 h 20656"/>
                <a:gd name="connsiteX2" fmla="*/ 6993 w 7931"/>
                <a:gd name="connsiteY2" fmla="*/ 10337 h 20656"/>
                <a:gd name="connsiteX3" fmla="*/ 1078 w 7931"/>
                <a:gd name="connsiteY3" fmla="*/ 12 h 20656"/>
              </a:gdLst>
              <a:ahLst/>
              <a:cxnLst>
                <a:cxn ang="0">
                  <a:pos x="connsiteX0" y="connsiteY0"/>
                </a:cxn>
                <a:cxn ang="0">
                  <a:pos x="connsiteX1" y="connsiteY1"/>
                </a:cxn>
                <a:cxn ang="0">
                  <a:pos x="connsiteX2" y="connsiteY2"/>
                </a:cxn>
                <a:cxn ang="0">
                  <a:pos x="connsiteX3" y="connsiteY3"/>
                </a:cxn>
              </a:cxnLst>
              <a:rect l="l" t="t" r="r" b="b"/>
              <a:pathLst>
                <a:path w="7931" h="20656">
                  <a:moveTo>
                    <a:pt x="1078" y="12"/>
                  </a:moveTo>
                  <a:cubicBezTo>
                    <a:pt x="-2149" y="1948"/>
                    <a:pt x="2583" y="18512"/>
                    <a:pt x="5918" y="20448"/>
                  </a:cubicBezTo>
                  <a:cubicBezTo>
                    <a:pt x="8069" y="21738"/>
                    <a:pt x="8606" y="16898"/>
                    <a:pt x="6993" y="10337"/>
                  </a:cubicBezTo>
                  <a:cubicBezTo>
                    <a:pt x="5810" y="5928"/>
                    <a:pt x="3229" y="-311"/>
                    <a:pt x="1078"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8" name="任意多边形: 形状 1199">
              <a:extLst>
                <a:ext uri="{FF2B5EF4-FFF2-40B4-BE49-F238E27FC236}">
                  <a16:creationId xmlns:a16="http://schemas.microsoft.com/office/drawing/2014/main" xmlns="" id="{01D4DC43-9DC6-4525-8DD1-0BE34C91020E}"/>
                </a:ext>
              </a:extLst>
            </p:cNvPr>
            <p:cNvSpPr/>
            <p:nvPr/>
          </p:nvSpPr>
          <p:spPr>
            <a:xfrm>
              <a:off x="3298728" y="2561441"/>
              <a:ext cx="29296" cy="87140"/>
            </a:xfrm>
            <a:custGeom>
              <a:avLst/>
              <a:gdLst>
                <a:gd name="connsiteX0" fmla="*/ 565 w 6933"/>
                <a:gd name="connsiteY0" fmla="*/ 21 h 20622"/>
                <a:gd name="connsiteX1" fmla="*/ 6050 w 6933"/>
                <a:gd name="connsiteY1" fmla="*/ 20564 h 20622"/>
                <a:gd name="connsiteX2" fmla="*/ 5512 w 6933"/>
                <a:gd name="connsiteY2" fmla="*/ 10346 h 20622"/>
                <a:gd name="connsiteX3" fmla="*/ 565 w 6933"/>
                <a:gd name="connsiteY3" fmla="*/ 21 h 20622"/>
              </a:gdLst>
              <a:ahLst/>
              <a:cxnLst>
                <a:cxn ang="0">
                  <a:pos x="connsiteX0" y="connsiteY0"/>
                </a:cxn>
                <a:cxn ang="0">
                  <a:pos x="connsiteX1" y="connsiteY1"/>
                </a:cxn>
                <a:cxn ang="0">
                  <a:pos x="connsiteX2" y="connsiteY2"/>
                </a:cxn>
                <a:cxn ang="0">
                  <a:pos x="connsiteX3" y="connsiteY3"/>
                </a:cxn>
              </a:cxnLst>
              <a:rect l="l" t="t" r="r" b="b"/>
              <a:pathLst>
                <a:path w="6933" h="20622">
                  <a:moveTo>
                    <a:pt x="565" y="21"/>
                  </a:moveTo>
                  <a:cubicBezTo>
                    <a:pt x="-1802" y="2280"/>
                    <a:pt x="3899" y="19596"/>
                    <a:pt x="6050" y="20564"/>
                  </a:cubicBezTo>
                  <a:cubicBezTo>
                    <a:pt x="7448" y="21210"/>
                    <a:pt x="7125" y="16370"/>
                    <a:pt x="5512" y="10346"/>
                  </a:cubicBezTo>
                  <a:cubicBezTo>
                    <a:pt x="4329" y="5829"/>
                    <a:pt x="2070" y="-409"/>
                    <a:pt x="565"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9" name="任意多边形: 形状 1200">
              <a:extLst>
                <a:ext uri="{FF2B5EF4-FFF2-40B4-BE49-F238E27FC236}">
                  <a16:creationId xmlns:a16="http://schemas.microsoft.com/office/drawing/2014/main" xmlns="" id="{7A119375-C0E0-489F-A299-EA7A1F9C3AFC}"/>
                </a:ext>
              </a:extLst>
            </p:cNvPr>
            <p:cNvSpPr/>
            <p:nvPr/>
          </p:nvSpPr>
          <p:spPr>
            <a:xfrm>
              <a:off x="3340794" y="2528807"/>
              <a:ext cx="25814" cy="86807"/>
            </a:xfrm>
            <a:custGeom>
              <a:avLst/>
              <a:gdLst>
                <a:gd name="connsiteX0" fmla="*/ 4054 w 6109"/>
                <a:gd name="connsiteY0" fmla="*/ 10325 h 20543"/>
                <a:gd name="connsiteX1" fmla="*/ 290 w 6109"/>
                <a:gd name="connsiteY1" fmla="*/ 0 h 20543"/>
                <a:gd name="connsiteX2" fmla="*/ 75 w 6109"/>
                <a:gd name="connsiteY2" fmla="*/ 0 h 20543"/>
                <a:gd name="connsiteX3" fmla="*/ 5990 w 6109"/>
                <a:gd name="connsiteY3" fmla="*/ 20543 h 20543"/>
                <a:gd name="connsiteX4" fmla="*/ 4054 w 6109"/>
                <a:gd name="connsiteY4" fmla="*/ 10325 h 20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9" h="20543">
                  <a:moveTo>
                    <a:pt x="4054" y="10325"/>
                  </a:moveTo>
                  <a:cubicBezTo>
                    <a:pt x="3194" y="7314"/>
                    <a:pt x="1258" y="1183"/>
                    <a:pt x="290" y="0"/>
                  </a:cubicBezTo>
                  <a:cubicBezTo>
                    <a:pt x="182" y="0"/>
                    <a:pt x="182" y="0"/>
                    <a:pt x="75" y="0"/>
                  </a:cubicBezTo>
                  <a:cubicBezTo>
                    <a:pt x="-678" y="1936"/>
                    <a:pt x="4484" y="19790"/>
                    <a:pt x="5990" y="20543"/>
                  </a:cubicBezTo>
                  <a:cubicBezTo>
                    <a:pt x="6528" y="20220"/>
                    <a:pt x="5130" y="14305"/>
                    <a:pt x="4054"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0" name="任意多边形: 形状 1201">
              <a:extLst>
                <a:ext uri="{FF2B5EF4-FFF2-40B4-BE49-F238E27FC236}">
                  <a16:creationId xmlns:a16="http://schemas.microsoft.com/office/drawing/2014/main" xmlns="" id="{32681D98-207C-49D0-8287-4F61A5D6C5B5}"/>
                </a:ext>
              </a:extLst>
            </p:cNvPr>
            <p:cNvSpPr/>
            <p:nvPr/>
          </p:nvSpPr>
          <p:spPr>
            <a:xfrm>
              <a:off x="3347927" y="2497448"/>
              <a:ext cx="24994" cy="85894"/>
            </a:xfrm>
            <a:custGeom>
              <a:avLst/>
              <a:gdLst>
                <a:gd name="connsiteX0" fmla="*/ 0 w 5915"/>
                <a:gd name="connsiteY0" fmla="*/ 0 h 20327"/>
                <a:gd name="connsiteX1" fmla="*/ 5915 w 5915"/>
                <a:gd name="connsiteY1" fmla="*/ 20328 h 20327"/>
                <a:gd name="connsiteX2" fmla="*/ 0 w 5915"/>
                <a:gd name="connsiteY2" fmla="*/ 0 h 20327"/>
              </a:gdLst>
              <a:ahLst/>
              <a:cxnLst>
                <a:cxn ang="0">
                  <a:pos x="connsiteX0" y="connsiteY0"/>
                </a:cxn>
                <a:cxn ang="0">
                  <a:pos x="connsiteX1" y="connsiteY1"/>
                </a:cxn>
                <a:cxn ang="0">
                  <a:pos x="connsiteX2" y="connsiteY2"/>
                </a:cxn>
              </a:cxnLst>
              <a:rect l="l" t="t" r="r" b="b"/>
              <a:pathLst>
                <a:path w="5915" h="20327">
                  <a:moveTo>
                    <a:pt x="0" y="0"/>
                  </a:moveTo>
                  <a:lnTo>
                    <a:pt x="5915" y="20328"/>
                  </a:lnTo>
                  <a:cubicBezTo>
                    <a:pt x="4840" y="16671"/>
                    <a:pt x="645" y="2151"/>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1" name="任意多边形: 形状 1207">
              <a:extLst>
                <a:ext uri="{FF2B5EF4-FFF2-40B4-BE49-F238E27FC236}">
                  <a16:creationId xmlns:a16="http://schemas.microsoft.com/office/drawing/2014/main" xmlns="" id="{F80E415F-7F23-4503-914C-9F48F37AF908}"/>
                </a:ext>
              </a:extLst>
            </p:cNvPr>
            <p:cNvSpPr/>
            <p:nvPr/>
          </p:nvSpPr>
          <p:spPr>
            <a:xfrm>
              <a:off x="2530928" y="2932368"/>
              <a:ext cx="61487" cy="90217"/>
            </a:xfrm>
            <a:custGeom>
              <a:avLst/>
              <a:gdLst>
                <a:gd name="connsiteX0" fmla="*/ 14480 w 14551"/>
                <a:gd name="connsiteY0" fmla="*/ 10868 h 21350"/>
                <a:gd name="connsiteX1" fmla="*/ 5445 w 14551"/>
                <a:gd name="connsiteY1" fmla="*/ 5 h 21350"/>
                <a:gd name="connsiteX2" fmla="*/ 4800 w 14551"/>
                <a:gd name="connsiteY2" fmla="*/ 19903 h 21350"/>
                <a:gd name="connsiteX3" fmla="*/ 14480 w 14551"/>
                <a:gd name="connsiteY3" fmla="*/ 10868 h 21350"/>
              </a:gdLst>
              <a:ahLst/>
              <a:cxnLst>
                <a:cxn ang="0">
                  <a:pos x="connsiteX0" y="connsiteY0"/>
                </a:cxn>
                <a:cxn ang="0">
                  <a:pos x="connsiteX1" y="connsiteY1"/>
                </a:cxn>
                <a:cxn ang="0">
                  <a:pos x="connsiteX2" y="connsiteY2"/>
                </a:cxn>
                <a:cxn ang="0">
                  <a:pos x="connsiteX3" y="connsiteY3"/>
                </a:cxn>
              </a:cxnLst>
              <a:rect l="l" t="t" r="r" b="b"/>
              <a:pathLst>
                <a:path w="14551" h="21350">
                  <a:moveTo>
                    <a:pt x="14480" y="10868"/>
                  </a:moveTo>
                  <a:cubicBezTo>
                    <a:pt x="14050" y="6243"/>
                    <a:pt x="10930" y="-210"/>
                    <a:pt x="5445" y="5"/>
                  </a:cubicBezTo>
                  <a:cubicBezTo>
                    <a:pt x="-2084" y="1511"/>
                    <a:pt x="-1331" y="15278"/>
                    <a:pt x="4800" y="19903"/>
                  </a:cubicBezTo>
                  <a:cubicBezTo>
                    <a:pt x="9962" y="23990"/>
                    <a:pt x="15233" y="18935"/>
                    <a:pt x="14480"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2" name="任意多边形: 形状 1208">
              <a:extLst>
                <a:ext uri="{FF2B5EF4-FFF2-40B4-BE49-F238E27FC236}">
                  <a16:creationId xmlns:a16="http://schemas.microsoft.com/office/drawing/2014/main" xmlns="" id="{085FEAE6-4F50-4D1F-9D0A-35776FD7429E}"/>
                </a:ext>
              </a:extLst>
            </p:cNvPr>
            <p:cNvSpPr/>
            <p:nvPr/>
          </p:nvSpPr>
          <p:spPr>
            <a:xfrm>
              <a:off x="2748014" y="2903254"/>
              <a:ext cx="54629" cy="89743"/>
            </a:xfrm>
            <a:custGeom>
              <a:avLst/>
              <a:gdLst>
                <a:gd name="connsiteX0" fmla="*/ 12796 w 12928"/>
                <a:gd name="connsiteY0" fmla="*/ 10767 h 21238"/>
                <a:gd name="connsiteX1" fmla="*/ 12796 w 12928"/>
                <a:gd name="connsiteY1" fmla="*/ 10767 h 21238"/>
                <a:gd name="connsiteX2" fmla="*/ 4515 w 12928"/>
                <a:gd name="connsiteY2" fmla="*/ 12 h 21238"/>
                <a:gd name="connsiteX3" fmla="*/ 4622 w 12928"/>
                <a:gd name="connsiteY3" fmla="*/ 19909 h 21238"/>
                <a:gd name="connsiteX4" fmla="*/ 12796 w 12928"/>
                <a:gd name="connsiteY4" fmla="*/ 10767 h 21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8" h="21238">
                  <a:moveTo>
                    <a:pt x="12796" y="10767"/>
                  </a:moveTo>
                  <a:lnTo>
                    <a:pt x="12796" y="10767"/>
                  </a:lnTo>
                  <a:cubicBezTo>
                    <a:pt x="12259" y="6142"/>
                    <a:pt x="9247" y="-311"/>
                    <a:pt x="4515" y="12"/>
                  </a:cubicBezTo>
                  <a:cubicBezTo>
                    <a:pt x="-2046" y="1625"/>
                    <a:pt x="-971" y="15285"/>
                    <a:pt x="4622" y="19909"/>
                  </a:cubicBezTo>
                  <a:cubicBezTo>
                    <a:pt x="9247" y="23781"/>
                    <a:pt x="13764" y="18726"/>
                    <a:pt x="12796"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3" name="任意多边形: 形状 1209">
              <a:extLst>
                <a:ext uri="{FF2B5EF4-FFF2-40B4-BE49-F238E27FC236}">
                  <a16:creationId xmlns:a16="http://schemas.microsoft.com/office/drawing/2014/main" xmlns="" id="{12C18F50-DF75-44F6-BDC3-D85251A8483E}"/>
                </a:ext>
              </a:extLst>
            </p:cNvPr>
            <p:cNvSpPr/>
            <p:nvPr/>
          </p:nvSpPr>
          <p:spPr>
            <a:xfrm>
              <a:off x="2936167" y="2872348"/>
              <a:ext cx="47234" cy="89900"/>
            </a:xfrm>
            <a:custGeom>
              <a:avLst/>
              <a:gdLst>
                <a:gd name="connsiteX0" fmla="*/ 10969 w 11178"/>
                <a:gd name="connsiteY0" fmla="*/ 10767 h 21275"/>
                <a:gd name="connsiteX1" fmla="*/ 3547 w 11178"/>
                <a:gd name="connsiteY1" fmla="*/ 12 h 21275"/>
                <a:gd name="connsiteX2" fmla="*/ 4946 w 11178"/>
                <a:gd name="connsiteY2" fmla="*/ 20340 h 21275"/>
                <a:gd name="connsiteX3" fmla="*/ 10969 w 11178"/>
                <a:gd name="connsiteY3" fmla="*/ 10767 h 21275"/>
              </a:gdLst>
              <a:ahLst/>
              <a:cxnLst>
                <a:cxn ang="0">
                  <a:pos x="connsiteX0" y="connsiteY0"/>
                </a:cxn>
                <a:cxn ang="0">
                  <a:pos x="connsiteX1" y="connsiteY1"/>
                </a:cxn>
                <a:cxn ang="0">
                  <a:pos x="connsiteX2" y="connsiteY2"/>
                </a:cxn>
                <a:cxn ang="0">
                  <a:pos x="connsiteX3" y="connsiteY3"/>
                </a:cxn>
              </a:cxnLst>
              <a:rect l="l" t="t" r="r" b="b"/>
              <a:pathLst>
                <a:path w="11178" h="21275">
                  <a:moveTo>
                    <a:pt x="10969" y="10767"/>
                  </a:moveTo>
                  <a:cubicBezTo>
                    <a:pt x="10324" y="6142"/>
                    <a:pt x="7527" y="-311"/>
                    <a:pt x="3547" y="12"/>
                  </a:cubicBezTo>
                  <a:cubicBezTo>
                    <a:pt x="-2260" y="1733"/>
                    <a:pt x="-325" y="16468"/>
                    <a:pt x="4946" y="20340"/>
                  </a:cubicBezTo>
                  <a:cubicBezTo>
                    <a:pt x="8818" y="23459"/>
                    <a:pt x="12044" y="18404"/>
                    <a:pt x="10969"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4" name="任意多边形: 形状 1210">
              <a:extLst>
                <a:ext uri="{FF2B5EF4-FFF2-40B4-BE49-F238E27FC236}">
                  <a16:creationId xmlns:a16="http://schemas.microsoft.com/office/drawing/2014/main" xmlns="" id="{9DCC6AC4-BE60-41C3-AD67-C4F0F2123E14}"/>
                </a:ext>
              </a:extLst>
            </p:cNvPr>
            <p:cNvSpPr/>
            <p:nvPr/>
          </p:nvSpPr>
          <p:spPr>
            <a:xfrm>
              <a:off x="3092768" y="2840990"/>
              <a:ext cx="41119" cy="89422"/>
            </a:xfrm>
            <a:custGeom>
              <a:avLst/>
              <a:gdLst>
                <a:gd name="connsiteX0" fmla="*/ 9402 w 9731"/>
                <a:gd name="connsiteY0" fmla="*/ 10660 h 21162"/>
                <a:gd name="connsiteX1" fmla="*/ 2734 w 9731"/>
                <a:gd name="connsiteY1" fmla="*/ 12 h 21162"/>
                <a:gd name="connsiteX2" fmla="*/ 5208 w 9731"/>
                <a:gd name="connsiteY2" fmla="*/ 20662 h 21162"/>
                <a:gd name="connsiteX3" fmla="*/ 9402 w 9731"/>
                <a:gd name="connsiteY3" fmla="*/ 10660 h 21162"/>
              </a:gdLst>
              <a:ahLst/>
              <a:cxnLst>
                <a:cxn ang="0">
                  <a:pos x="connsiteX0" y="connsiteY0"/>
                </a:cxn>
                <a:cxn ang="0">
                  <a:pos x="connsiteX1" y="connsiteY1"/>
                </a:cxn>
                <a:cxn ang="0">
                  <a:pos x="connsiteX2" y="connsiteY2"/>
                </a:cxn>
                <a:cxn ang="0">
                  <a:pos x="connsiteX3" y="connsiteY3"/>
                </a:cxn>
              </a:cxnLst>
              <a:rect l="l" t="t" r="r" b="b"/>
              <a:pathLst>
                <a:path w="9731" h="21162">
                  <a:moveTo>
                    <a:pt x="9402" y="10660"/>
                  </a:moveTo>
                  <a:cubicBezTo>
                    <a:pt x="8649" y="6035"/>
                    <a:pt x="6068" y="-311"/>
                    <a:pt x="2734" y="12"/>
                  </a:cubicBezTo>
                  <a:cubicBezTo>
                    <a:pt x="-2429" y="1948"/>
                    <a:pt x="475" y="17543"/>
                    <a:pt x="5208" y="20662"/>
                  </a:cubicBezTo>
                  <a:cubicBezTo>
                    <a:pt x="8434" y="22814"/>
                    <a:pt x="10585" y="17758"/>
                    <a:pt x="9402" y="10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5" name="任意多边形: 形状 1211">
              <a:extLst>
                <a:ext uri="{FF2B5EF4-FFF2-40B4-BE49-F238E27FC236}">
                  <a16:creationId xmlns:a16="http://schemas.microsoft.com/office/drawing/2014/main" xmlns="" id="{F8D86DB9-91FB-42E8-BC82-6F5A0D361955}"/>
                </a:ext>
              </a:extLst>
            </p:cNvPr>
            <p:cNvSpPr/>
            <p:nvPr/>
          </p:nvSpPr>
          <p:spPr>
            <a:xfrm>
              <a:off x="3218763" y="2808723"/>
              <a:ext cx="34405" cy="89422"/>
            </a:xfrm>
            <a:custGeom>
              <a:avLst/>
              <a:gdLst>
                <a:gd name="connsiteX0" fmla="*/ 7657 w 8142"/>
                <a:gd name="connsiteY0" fmla="*/ 10660 h 21162"/>
                <a:gd name="connsiteX1" fmla="*/ 1849 w 8142"/>
                <a:gd name="connsiteY1" fmla="*/ 12 h 21162"/>
                <a:gd name="connsiteX2" fmla="*/ 4860 w 8142"/>
                <a:gd name="connsiteY2" fmla="*/ 20662 h 21162"/>
                <a:gd name="connsiteX3" fmla="*/ 7657 w 8142"/>
                <a:gd name="connsiteY3" fmla="*/ 10660 h 21162"/>
              </a:gdLst>
              <a:ahLst/>
              <a:cxnLst>
                <a:cxn ang="0">
                  <a:pos x="connsiteX0" y="connsiteY0"/>
                </a:cxn>
                <a:cxn ang="0">
                  <a:pos x="connsiteX1" y="connsiteY1"/>
                </a:cxn>
                <a:cxn ang="0">
                  <a:pos x="connsiteX2" y="connsiteY2"/>
                </a:cxn>
                <a:cxn ang="0">
                  <a:pos x="connsiteX3" y="connsiteY3"/>
                </a:cxn>
              </a:cxnLst>
              <a:rect l="l" t="t" r="r" b="b"/>
              <a:pathLst>
                <a:path w="8142" h="21162">
                  <a:moveTo>
                    <a:pt x="7657" y="10660"/>
                  </a:moveTo>
                  <a:cubicBezTo>
                    <a:pt x="6796" y="6035"/>
                    <a:pt x="4430" y="-311"/>
                    <a:pt x="1849" y="12"/>
                  </a:cubicBezTo>
                  <a:cubicBezTo>
                    <a:pt x="-2131" y="1948"/>
                    <a:pt x="988" y="17543"/>
                    <a:pt x="4860" y="20662"/>
                  </a:cubicBezTo>
                  <a:cubicBezTo>
                    <a:pt x="7549" y="22814"/>
                    <a:pt x="8947" y="17758"/>
                    <a:pt x="7657" y="10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6" name="任意多边形: 形状 1212">
              <a:extLst>
                <a:ext uri="{FF2B5EF4-FFF2-40B4-BE49-F238E27FC236}">
                  <a16:creationId xmlns:a16="http://schemas.microsoft.com/office/drawing/2014/main" xmlns="" id="{EEA40EC2-C6E8-4287-88E2-EF9D488A85AE}"/>
                </a:ext>
              </a:extLst>
            </p:cNvPr>
            <p:cNvSpPr/>
            <p:nvPr/>
          </p:nvSpPr>
          <p:spPr>
            <a:xfrm>
              <a:off x="3313374" y="2775962"/>
              <a:ext cx="27547" cy="89126"/>
            </a:xfrm>
            <a:custGeom>
              <a:avLst/>
              <a:gdLst>
                <a:gd name="connsiteX0" fmla="*/ 970 w 6519"/>
                <a:gd name="connsiteY0" fmla="*/ 21 h 21092"/>
                <a:gd name="connsiteX1" fmla="*/ 4735 w 6519"/>
                <a:gd name="connsiteY1" fmla="*/ 20887 h 21092"/>
                <a:gd name="connsiteX2" fmla="*/ 5810 w 6519"/>
                <a:gd name="connsiteY2" fmla="*/ 10561 h 21092"/>
                <a:gd name="connsiteX3" fmla="*/ 970 w 6519"/>
                <a:gd name="connsiteY3" fmla="*/ 21 h 21092"/>
              </a:gdLst>
              <a:ahLst/>
              <a:cxnLst>
                <a:cxn ang="0">
                  <a:pos x="connsiteX0" y="connsiteY0"/>
                </a:cxn>
                <a:cxn ang="0">
                  <a:pos x="connsiteX1" y="connsiteY1"/>
                </a:cxn>
                <a:cxn ang="0">
                  <a:pos x="connsiteX2" y="connsiteY2"/>
                </a:cxn>
                <a:cxn ang="0">
                  <a:pos x="connsiteX3" y="connsiteY3"/>
                </a:cxn>
              </a:cxnLst>
              <a:rect l="l" t="t" r="r" b="b"/>
              <a:pathLst>
                <a:path w="6519" h="21092">
                  <a:moveTo>
                    <a:pt x="970" y="21"/>
                  </a:moveTo>
                  <a:cubicBezTo>
                    <a:pt x="-1826" y="1957"/>
                    <a:pt x="2046" y="18843"/>
                    <a:pt x="4735" y="20887"/>
                  </a:cubicBezTo>
                  <a:cubicBezTo>
                    <a:pt x="6563" y="22177"/>
                    <a:pt x="7101" y="17230"/>
                    <a:pt x="5810" y="10561"/>
                  </a:cubicBezTo>
                  <a:cubicBezTo>
                    <a:pt x="4950" y="5936"/>
                    <a:pt x="2906" y="-409"/>
                    <a:pt x="970"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7" name="任意多边形: 形状 1213">
              <a:extLst>
                <a:ext uri="{FF2B5EF4-FFF2-40B4-BE49-F238E27FC236}">
                  <a16:creationId xmlns:a16="http://schemas.microsoft.com/office/drawing/2014/main" xmlns="" id="{20B63F36-4960-4270-BBBB-1C29E8F205AF}"/>
                </a:ext>
              </a:extLst>
            </p:cNvPr>
            <p:cNvSpPr/>
            <p:nvPr/>
          </p:nvSpPr>
          <p:spPr>
            <a:xfrm>
              <a:off x="3374476" y="2743239"/>
              <a:ext cx="22801" cy="88949"/>
            </a:xfrm>
            <a:custGeom>
              <a:avLst/>
              <a:gdLst>
                <a:gd name="connsiteX0" fmla="*/ 4257 w 5396"/>
                <a:gd name="connsiteY0" fmla="*/ 10561 h 21050"/>
                <a:gd name="connsiteX1" fmla="*/ 385 w 5396"/>
                <a:gd name="connsiteY1" fmla="*/ 21 h 21050"/>
                <a:gd name="connsiteX2" fmla="*/ 4794 w 5396"/>
                <a:gd name="connsiteY2" fmla="*/ 20994 h 21050"/>
                <a:gd name="connsiteX3" fmla="*/ 4257 w 5396"/>
                <a:gd name="connsiteY3" fmla="*/ 10561 h 21050"/>
              </a:gdLst>
              <a:ahLst/>
              <a:cxnLst>
                <a:cxn ang="0">
                  <a:pos x="connsiteX0" y="connsiteY0"/>
                </a:cxn>
                <a:cxn ang="0">
                  <a:pos x="connsiteX1" y="connsiteY1"/>
                </a:cxn>
                <a:cxn ang="0">
                  <a:pos x="connsiteX2" y="connsiteY2"/>
                </a:cxn>
                <a:cxn ang="0">
                  <a:pos x="connsiteX3" y="connsiteY3"/>
                </a:cxn>
              </a:cxnLst>
              <a:rect l="l" t="t" r="r" b="b"/>
              <a:pathLst>
                <a:path w="5396" h="21050">
                  <a:moveTo>
                    <a:pt x="4257" y="10561"/>
                  </a:moveTo>
                  <a:cubicBezTo>
                    <a:pt x="3289" y="5936"/>
                    <a:pt x="1460" y="-409"/>
                    <a:pt x="385" y="21"/>
                  </a:cubicBezTo>
                  <a:cubicBezTo>
                    <a:pt x="-1336" y="2279"/>
                    <a:pt x="3181" y="20026"/>
                    <a:pt x="4794" y="20994"/>
                  </a:cubicBezTo>
                  <a:cubicBezTo>
                    <a:pt x="5762" y="21639"/>
                    <a:pt x="5547" y="16692"/>
                    <a:pt x="4257" y="10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8" name="任意多边形: 形状 1214">
              <a:extLst>
                <a:ext uri="{FF2B5EF4-FFF2-40B4-BE49-F238E27FC236}">
                  <a16:creationId xmlns:a16="http://schemas.microsoft.com/office/drawing/2014/main" xmlns="" id="{5E5E70C5-49C4-42E8-9D16-7B7A237A2592}"/>
                </a:ext>
              </a:extLst>
            </p:cNvPr>
            <p:cNvSpPr/>
            <p:nvPr/>
          </p:nvSpPr>
          <p:spPr>
            <a:xfrm>
              <a:off x="3401545" y="2710600"/>
              <a:ext cx="20034" cy="88624"/>
            </a:xfrm>
            <a:custGeom>
              <a:avLst/>
              <a:gdLst>
                <a:gd name="connsiteX0" fmla="*/ 2 w 4741"/>
                <a:gd name="connsiteY0" fmla="*/ 0 h 20973"/>
                <a:gd name="connsiteX1" fmla="*/ 4735 w 4741"/>
                <a:gd name="connsiteY1" fmla="*/ 20973 h 20973"/>
                <a:gd name="connsiteX2" fmla="*/ 2906 w 4741"/>
                <a:gd name="connsiteY2" fmla="*/ 10540 h 20973"/>
                <a:gd name="connsiteX3" fmla="*/ 2 w 4741"/>
                <a:gd name="connsiteY3" fmla="*/ 0 h 20973"/>
              </a:gdLst>
              <a:ahLst/>
              <a:cxnLst>
                <a:cxn ang="0">
                  <a:pos x="connsiteX0" y="connsiteY0"/>
                </a:cxn>
                <a:cxn ang="0">
                  <a:pos x="connsiteX1" y="connsiteY1"/>
                </a:cxn>
                <a:cxn ang="0">
                  <a:pos x="connsiteX2" y="connsiteY2"/>
                </a:cxn>
                <a:cxn ang="0">
                  <a:pos x="connsiteX3" y="connsiteY3"/>
                </a:cxn>
              </a:cxnLst>
              <a:rect l="l" t="t" r="r" b="b"/>
              <a:pathLst>
                <a:path w="4741" h="20973">
                  <a:moveTo>
                    <a:pt x="2" y="0"/>
                  </a:moveTo>
                  <a:cubicBezTo>
                    <a:pt x="-105" y="968"/>
                    <a:pt x="3552" y="19898"/>
                    <a:pt x="4735" y="20973"/>
                  </a:cubicBezTo>
                  <a:cubicBezTo>
                    <a:pt x="4842" y="19898"/>
                    <a:pt x="3552" y="13660"/>
                    <a:pt x="2906" y="10540"/>
                  </a:cubicBezTo>
                  <a:cubicBezTo>
                    <a:pt x="2369" y="8174"/>
                    <a:pt x="648" y="538"/>
                    <a:pt x="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9" name="任意多边形: 形状 1219">
              <a:extLst>
                <a:ext uri="{FF2B5EF4-FFF2-40B4-BE49-F238E27FC236}">
                  <a16:creationId xmlns:a16="http://schemas.microsoft.com/office/drawing/2014/main" xmlns="" id="{E8FE25F2-9D9E-4C7C-9581-5B541ECD91E4}"/>
                </a:ext>
              </a:extLst>
            </p:cNvPr>
            <p:cNvSpPr/>
            <p:nvPr/>
          </p:nvSpPr>
          <p:spPr>
            <a:xfrm>
              <a:off x="3385839" y="2926888"/>
              <a:ext cx="21758" cy="90352"/>
            </a:xfrm>
            <a:custGeom>
              <a:avLst/>
              <a:gdLst>
                <a:gd name="connsiteX0" fmla="*/ 4580 w 5149"/>
                <a:gd name="connsiteY0" fmla="*/ 10767 h 21382"/>
                <a:gd name="connsiteX1" fmla="*/ 815 w 5149"/>
                <a:gd name="connsiteY1" fmla="*/ 12 h 21382"/>
                <a:gd name="connsiteX2" fmla="*/ 4042 w 5149"/>
                <a:gd name="connsiteY2" fmla="*/ 21308 h 21382"/>
                <a:gd name="connsiteX3" fmla="*/ 4580 w 5149"/>
                <a:gd name="connsiteY3" fmla="*/ 10767 h 21382"/>
              </a:gdLst>
              <a:ahLst/>
              <a:cxnLst>
                <a:cxn ang="0">
                  <a:pos x="connsiteX0" y="connsiteY0"/>
                </a:cxn>
                <a:cxn ang="0">
                  <a:pos x="connsiteX1" y="connsiteY1"/>
                </a:cxn>
                <a:cxn ang="0">
                  <a:pos x="connsiteX2" y="connsiteY2"/>
                </a:cxn>
                <a:cxn ang="0">
                  <a:pos x="connsiteX3" y="connsiteY3"/>
                </a:cxn>
              </a:cxnLst>
              <a:rect l="l" t="t" r="r" b="b"/>
              <a:pathLst>
                <a:path w="5149" h="21382">
                  <a:moveTo>
                    <a:pt x="4580" y="10767"/>
                  </a:moveTo>
                  <a:cubicBezTo>
                    <a:pt x="3934" y="6142"/>
                    <a:pt x="2213" y="-311"/>
                    <a:pt x="815" y="12"/>
                  </a:cubicBezTo>
                  <a:cubicBezTo>
                    <a:pt x="-1659" y="2270"/>
                    <a:pt x="2106" y="20340"/>
                    <a:pt x="4042" y="21308"/>
                  </a:cubicBezTo>
                  <a:cubicBezTo>
                    <a:pt x="5225" y="22061"/>
                    <a:pt x="5548" y="17005"/>
                    <a:pt x="4580"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0" name="任意多边形: 形状 1220">
              <a:extLst>
                <a:ext uri="{FF2B5EF4-FFF2-40B4-BE49-F238E27FC236}">
                  <a16:creationId xmlns:a16="http://schemas.microsoft.com/office/drawing/2014/main" xmlns="" id="{C19828AF-0FB9-42F2-99F1-B2509FF948BF}"/>
                </a:ext>
              </a:extLst>
            </p:cNvPr>
            <p:cNvSpPr/>
            <p:nvPr/>
          </p:nvSpPr>
          <p:spPr>
            <a:xfrm>
              <a:off x="3429181" y="2894216"/>
              <a:ext cx="16539" cy="89988"/>
            </a:xfrm>
            <a:custGeom>
              <a:avLst/>
              <a:gdLst>
                <a:gd name="connsiteX0" fmla="*/ 3787 w 3914"/>
                <a:gd name="connsiteY0" fmla="*/ 21296 h 21296"/>
                <a:gd name="connsiteX1" fmla="*/ 2927 w 3914"/>
                <a:gd name="connsiteY1" fmla="*/ 10648 h 21296"/>
                <a:gd name="connsiteX2" fmla="*/ 345 w 3914"/>
                <a:gd name="connsiteY2" fmla="*/ 0 h 21296"/>
                <a:gd name="connsiteX3" fmla="*/ 130 w 3914"/>
                <a:gd name="connsiteY3" fmla="*/ 0 h 21296"/>
                <a:gd name="connsiteX4" fmla="*/ 3572 w 3914"/>
                <a:gd name="connsiteY4" fmla="*/ 21296 h 21296"/>
                <a:gd name="connsiteX5" fmla="*/ 3787 w 3914"/>
                <a:gd name="connsiteY5" fmla="*/ 21296 h 2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4" h="21296">
                  <a:moveTo>
                    <a:pt x="3787" y="21296"/>
                  </a:moveTo>
                  <a:cubicBezTo>
                    <a:pt x="4218" y="20113"/>
                    <a:pt x="3465" y="13875"/>
                    <a:pt x="2927" y="10648"/>
                  </a:cubicBezTo>
                  <a:cubicBezTo>
                    <a:pt x="2389" y="7206"/>
                    <a:pt x="1206" y="1183"/>
                    <a:pt x="345" y="0"/>
                  </a:cubicBezTo>
                  <a:cubicBezTo>
                    <a:pt x="238" y="0"/>
                    <a:pt x="238" y="0"/>
                    <a:pt x="130" y="0"/>
                  </a:cubicBezTo>
                  <a:cubicBezTo>
                    <a:pt x="-622" y="1936"/>
                    <a:pt x="2066" y="19252"/>
                    <a:pt x="3572" y="21296"/>
                  </a:cubicBezTo>
                  <a:cubicBezTo>
                    <a:pt x="3680" y="21296"/>
                    <a:pt x="3787" y="21296"/>
                    <a:pt x="3787" y="212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1" name="任意多边形: 形状 1230">
              <a:extLst>
                <a:ext uri="{FF2B5EF4-FFF2-40B4-BE49-F238E27FC236}">
                  <a16:creationId xmlns:a16="http://schemas.microsoft.com/office/drawing/2014/main" xmlns="" id="{0B66142A-5A7E-4210-972A-1B30C3C0F010}"/>
                </a:ext>
              </a:extLst>
            </p:cNvPr>
            <p:cNvSpPr/>
            <p:nvPr/>
          </p:nvSpPr>
          <p:spPr>
            <a:xfrm>
              <a:off x="80117" y="3082373"/>
              <a:ext cx="86494" cy="90322"/>
            </a:xfrm>
            <a:custGeom>
              <a:avLst/>
              <a:gdLst>
                <a:gd name="connsiteX0" fmla="*/ 20445 w 20469"/>
                <a:gd name="connsiteY0" fmla="*/ 11616 h 21375"/>
                <a:gd name="connsiteX1" fmla="*/ 10012 w 20469"/>
                <a:gd name="connsiteY1" fmla="*/ 0 h 21375"/>
                <a:gd name="connsiteX2" fmla="*/ 2376 w 20469"/>
                <a:gd name="connsiteY2" fmla="*/ 17639 h 21375"/>
                <a:gd name="connsiteX3" fmla="*/ 20445 w 20469"/>
                <a:gd name="connsiteY3" fmla="*/ 11616 h 21375"/>
              </a:gdLst>
              <a:ahLst/>
              <a:cxnLst>
                <a:cxn ang="0">
                  <a:pos x="connsiteX0" y="connsiteY0"/>
                </a:cxn>
                <a:cxn ang="0">
                  <a:pos x="connsiteX1" y="connsiteY1"/>
                </a:cxn>
                <a:cxn ang="0">
                  <a:pos x="connsiteX2" y="connsiteY2"/>
                </a:cxn>
                <a:cxn ang="0">
                  <a:pos x="connsiteX3" y="connsiteY3"/>
                </a:cxn>
              </a:cxnLst>
              <a:rect l="l" t="t" r="r" b="b"/>
              <a:pathLst>
                <a:path w="20469" h="21375">
                  <a:moveTo>
                    <a:pt x="20445" y="11616"/>
                  </a:moveTo>
                  <a:cubicBezTo>
                    <a:pt x="20768" y="6991"/>
                    <a:pt x="17864" y="215"/>
                    <a:pt x="10012" y="0"/>
                  </a:cubicBezTo>
                  <a:cubicBezTo>
                    <a:pt x="547" y="645"/>
                    <a:pt x="-2679" y="11401"/>
                    <a:pt x="2376" y="17639"/>
                  </a:cubicBezTo>
                  <a:cubicBezTo>
                    <a:pt x="8291" y="24845"/>
                    <a:pt x="19692" y="20973"/>
                    <a:pt x="20445"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2" name="任意多边形: 形状 1231">
              <a:extLst>
                <a:ext uri="{FF2B5EF4-FFF2-40B4-BE49-F238E27FC236}">
                  <a16:creationId xmlns:a16="http://schemas.microsoft.com/office/drawing/2014/main" xmlns="" id="{4BD8014F-8F3B-48C5-B1D2-3E95DC7FEAC5}"/>
                </a:ext>
              </a:extLst>
            </p:cNvPr>
            <p:cNvSpPr/>
            <p:nvPr/>
          </p:nvSpPr>
          <p:spPr>
            <a:xfrm>
              <a:off x="411357" y="3074644"/>
              <a:ext cx="86566" cy="90314"/>
            </a:xfrm>
            <a:custGeom>
              <a:avLst/>
              <a:gdLst>
                <a:gd name="connsiteX0" fmla="*/ 2503 w 20486"/>
                <a:gd name="connsiteY0" fmla="*/ 17747 h 21373"/>
                <a:gd name="connsiteX1" fmla="*/ 20464 w 20486"/>
                <a:gd name="connsiteY1" fmla="*/ 11508 h 21373"/>
                <a:gd name="connsiteX2" fmla="*/ 9816 w 20486"/>
                <a:gd name="connsiteY2" fmla="*/ 0 h 21373"/>
                <a:gd name="connsiteX3" fmla="*/ 2503 w 20486"/>
                <a:gd name="connsiteY3" fmla="*/ 17747 h 21373"/>
              </a:gdLst>
              <a:ahLst/>
              <a:cxnLst>
                <a:cxn ang="0">
                  <a:pos x="connsiteX0" y="connsiteY0"/>
                </a:cxn>
                <a:cxn ang="0">
                  <a:pos x="connsiteX1" y="connsiteY1"/>
                </a:cxn>
                <a:cxn ang="0">
                  <a:pos x="connsiteX2" y="connsiteY2"/>
                </a:cxn>
                <a:cxn ang="0">
                  <a:pos x="connsiteX3" y="connsiteY3"/>
                </a:cxn>
              </a:cxnLst>
              <a:rect l="l" t="t" r="r" b="b"/>
              <a:pathLst>
                <a:path w="20486" h="21373">
                  <a:moveTo>
                    <a:pt x="2503" y="17747"/>
                  </a:moveTo>
                  <a:cubicBezTo>
                    <a:pt x="8526" y="24845"/>
                    <a:pt x="19927" y="20866"/>
                    <a:pt x="20464" y="11508"/>
                  </a:cubicBezTo>
                  <a:cubicBezTo>
                    <a:pt x="20787" y="6884"/>
                    <a:pt x="17560" y="215"/>
                    <a:pt x="9816" y="0"/>
                  </a:cubicBezTo>
                  <a:cubicBezTo>
                    <a:pt x="351" y="753"/>
                    <a:pt x="-2660" y="11616"/>
                    <a:pt x="2503" y="1774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3" name="任意多边形: 形状 1232">
              <a:extLst>
                <a:ext uri="{FF2B5EF4-FFF2-40B4-BE49-F238E27FC236}">
                  <a16:creationId xmlns:a16="http://schemas.microsoft.com/office/drawing/2014/main" xmlns="" id="{6C542A53-E177-41C1-9E37-9D2332513F32}"/>
                </a:ext>
              </a:extLst>
            </p:cNvPr>
            <p:cNvSpPr/>
            <p:nvPr/>
          </p:nvSpPr>
          <p:spPr>
            <a:xfrm>
              <a:off x="742712" y="3063738"/>
              <a:ext cx="86025" cy="91041"/>
            </a:xfrm>
            <a:custGeom>
              <a:avLst/>
              <a:gdLst>
                <a:gd name="connsiteX0" fmla="*/ 20349 w 20358"/>
                <a:gd name="connsiteY0" fmla="*/ 11401 h 21545"/>
                <a:gd name="connsiteX1" fmla="*/ 9593 w 20358"/>
                <a:gd name="connsiteY1" fmla="*/ 0 h 21545"/>
                <a:gd name="connsiteX2" fmla="*/ 2710 w 20358"/>
                <a:gd name="connsiteY2" fmla="*/ 17854 h 21545"/>
                <a:gd name="connsiteX3" fmla="*/ 20349 w 20358"/>
                <a:gd name="connsiteY3" fmla="*/ 11401 h 21545"/>
              </a:gdLst>
              <a:ahLst/>
              <a:cxnLst>
                <a:cxn ang="0">
                  <a:pos x="connsiteX0" y="connsiteY0"/>
                </a:cxn>
                <a:cxn ang="0">
                  <a:pos x="connsiteX1" y="connsiteY1"/>
                </a:cxn>
                <a:cxn ang="0">
                  <a:pos x="connsiteX2" y="connsiteY2"/>
                </a:cxn>
                <a:cxn ang="0">
                  <a:pos x="connsiteX3" y="connsiteY3"/>
                </a:cxn>
              </a:cxnLst>
              <a:rect l="l" t="t" r="r" b="b"/>
              <a:pathLst>
                <a:path w="20358" h="21545">
                  <a:moveTo>
                    <a:pt x="20349" y="11401"/>
                  </a:moveTo>
                  <a:cubicBezTo>
                    <a:pt x="20564" y="6776"/>
                    <a:pt x="17337" y="108"/>
                    <a:pt x="9593" y="0"/>
                  </a:cubicBezTo>
                  <a:cubicBezTo>
                    <a:pt x="128" y="860"/>
                    <a:pt x="-2668" y="11724"/>
                    <a:pt x="2710" y="17854"/>
                  </a:cubicBezTo>
                  <a:cubicBezTo>
                    <a:pt x="8840" y="25060"/>
                    <a:pt x="19919" y="21081"/>
                    <a:pt x="20349"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4" name="任意多边形: 形状 1233">
              <a:extLst>
                <a:ext uri="{FF2B5EF4-FFF2-40B4-BE49-F238E27FC236}">
                  <a16:creationId xmlns:a16="http://schemas.microsoft.com/office/drawing/2014/main" xmlns="" id="{F7B2B989-AB07-4E74-99DB-1587133A0BBC}"/>
                </a:ext>
              </a:extLst>
            </p:cNvPr>
            <p:cNvSpPr/>
            <p:nvPr/>
          </p:nvSpPr>
          <p:spPr>
            <a:xfrm>
              <a:off x="1070568" y="3049650"/>
              <a:ext cx="85370" cy="90804"/>
            </a:xfrm>
            <a:custGeom>
              <a:avLst/>
              <a:gdLst>
                <a:gd name="connsiteX0" fmla="*/ 20201 w 20203"/>
                <a:gd name="connsiteY0" fmla="*/ 11293 h 21489"/>
                <a:gd name="connsiteX1" fmla="*/ 20201 w 20203"/>
                <a:gd name="connsiteY1" fmla="*/ 11293 h 21489"/>
                <a:gd name="connsiteX2" fmla="*/ 9230 w 20203"/>
                <a:gd name="connsiteY2" fmla="*/ 0 h 21489"/>
                <a:gd name="connsiteX3" fmla="*/ 2777 w 20203"/>
                <a:gd name="connsiteY3" fmla="*/ 17854 h 21489"/>
                <a:gd name="connsiteX4" fmla="*/ 20201 w 20203"/>
                <a:gd name="connsiteY4" fmla="*/ 11293 h 21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03" h="21489">
                  <a:moveTo>
                    <a:pt x="20201" y="11293"/>
                  </a:moveTo>
                  <a:lnTo>
                    <a:pt x="20201" y="11293"/>
                  </a:lnTo>
                  <a:cubicBezTo>
                    <a:pt x="20309" y="6668"/>
                    <a:pt x="16975" y="0"/>
                    <a:pt x="9230" y="0"/>
                  </a:cubicBezTo>
                  <a:cubicBezTo>
                    <a:pt x="-19" y="968"/>
                    <a:pt x="-2601" y="11831"/>
                    <a:pt x="2777" y="17854"/>
                  </a:cubicBezTo>
                  <a:cubicBezTo>
                    <a:pt x="9123" y="25060"/>
                    <a:pt x="19986" y="20866"/>
                    <a:pt x="20201"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5" name="任意多边形: 形状 1234">
              <a:extLst>
                <a:ext uri="{FF2B5EF4-FFF2-40B4-BE49-F238E27FC236}">
                  <a16:creationId xmlns:a16="http://schemas.microsoft.com/office/drawing/2014/main" xmlns="" id="{87154988-FC10-481C-9029-E9BDFE9903D9}"/>
                </a:ext>
              </a:extLst>
            </p:cNvPr>
            <p:cNvSpPr/>
            <p:nvPr/>
          </p:nvSpPr>
          <p:spPr>
            <a:xfrm>
              <a:off x="1393839" y="3031924"/>
              <a:ext cx="83418" cy="90373"/>
            </a:xfrm>
            <a:custGeom>
              <a:avLst/>
              <a:gdLst>
                <a:gd name="connsiteX0" fmla="*/ 19741 w 19741"/>
                <a:gd name="connsiteY0" fmla="*/ 11186 h 21387"/>
                <a:gd name="connsiteX1" fmla="*/ 8770 w 19741"/>
                <a:gd name="connsiteY1" fmla="*/ 0 h 21387"/>
                <a:gd name="connsiteX2" fmla="*/ 3607 w 19741"/>
                <a:gd name="connsiteY2" fmla="*/ 18715 h 21387"/>
                <a:gd name="connsiteX3" fmla="*/ 19741 w 19741"/>
                <a:gd name="connsiteY3" fmla="*/ 11186 h 21387"/>
              </a:gdLst>
              <a:ahLst/>
              <a:cxnLst>
                <a:cxn ang="0">
                  <a:pos x="connsiteX0" y="connsiteY0"/>
                </a:cxn>
                <a:cxn ang="0">
                  <a:pos x="connsiteX1" y="connsiteY1"/>
                </a:cxn>
                <a:cxn ang="0">
                  <a:pos x="connsiteX2" y="connsiteY2"/>
                </a:cxn>
                <a:cxn ang="0">
                  <a:pos x="connsiteX3" y="connsiteY3"/>
                </a:cxn>
              </a:cxnLst>
              <a:rect l="l" t="t" r="r" b="b"/>
              <a:pathLst>
                <a:path w="19741" h="21387">
                  <a:moveTo>
                    <a:pt x="19741" y="11186"/>
                  </a:moveTo>
                  <a:cubicBezTo>
                    <a:pt x="19741" y="6561"/>
                    <a:pt x="16299" y="0"/>
                    <a:pt x="8770" y="0"/>
                  </a:cubicBezTo>
                  <a:cubicBezTo>
                    <a:pt x="-695" y="1076"/>
                    <a:pt x="-2631" y="12907"/>
                    <a:pt x="3607" y="18715"/>
                  </a:cubicBezTo>
                  <a:cubicBezTo>
                    <a:pt x="9953" y="24630"/>
                    <a:pt x="19848" y="20113"/>
                    <a:pt x="19741" y="111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6" name="任意多边形: 形状 1235">
              <a:extLst>
                <a:ext uri="{FF2B5EF4-FFF2-40B4-BE49-F238E27FC236}">
                  <a16:creationId xmlns:a16="http://schemas.microsoft.com/office/drawing/2014/main" xmlns="" id="{5B4B788C-EA78-48A5-98B4-04BB104F9B39}"/>
                </a:ext>
              </a:extLst>
            </p:cNvPr>
            <p:cNvSpPr/>
            <p:nvPr/>
          </p:nvSpPr>
          <p:spPr>
            <a:xfrm>
              <a:off x="1708600" y="3011011"/>
              <a:ext cx="81351" cy="90187"/>
            </a:xfrm>
            <a:custGeom>
              <a:avLst/>
              <a:gdLst>
                <a:gd name="connsiteX0" fmla="*/ 19249 w 19252"/>
                <a:gd name="connsiteY0" fmla="*/ 11080 h 21343"/>
                <a:gd name="connsiteX1" fmla="*/ 8278 w 19252"/>
                <a:gd name="connsiteY1" fmla="*/ 1 h 21343"/>
                <a:gd name="connsiteX2" fmla="*/ 3654 w 19252"/>
                <a:gd name="connsiteY2" fmla="*/ 18716 h 21343"/>
                <a:gd name="connsiteX3" fmla="*/ 19249 w 19252"/>
                <a:gd name="connsiteY3" fmla="*/ 11080 h 21343"/>
              </a:gdLst>
              <a:ahLst/>
              <a:cxnLst>
                <a:cxn ang="0">
                  <a:pos x="connsiteX0" y="connsiteY0"/>
                </a:cxn>
                <a:cxn ang="0">
                  <a:pos x="connsiteX1" y="connsiteY1"/>
                </a:cxn>
                <a:cxn ang="0">
                  <a:pos x="connsiteX2" y="connsiteY2"/>
                </a:cxn>
                <a:cxn ang="0">
                  <a:pos x="connsiteX3" y="connsiteY3"/>
                </a:cxn>
              </a:cxnLst>
              <a:rect l="l" t="t" r="r" b="b"/>
              <a:pathLst>
                <a:path w="19252" h="21343">
                  <a:moveTo>
                    <a:pt x="19249" y="11080"/>
                  </a:moveTo>
                  <a:cubicBezTo>
                    <a:pt x="19142" y="6455"/>
                    <a:pt x="15592" y="-106"/>
                    <a:pt x="8278" y="1"/>
                  </a:cubicBezTo>
                  <a:cubicBezTo>
                    <a:pt x="-864" y="1184"/>
                    <a:pt x="-2477" y="13016"/>
                    <a:pt x="3654" y="18716"/>
                  </a:cubicBezTo>
                  <a:cubicBezTo>
                    <a:pt x="10107" y="24632"/>
                    <a:pt x="19464" y="19899"/>
                    <a:pt x="19249" y="110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7" name="任意多边形: 形状 1236">
              <a:extLst>
                <a:ext uri="{FF2B5EF4-FFF2-40B4-BE49-F238E27FC236}">
                  <a16:creationId xmlns:a16="http://schemas.microsoft.com/office/drawing/2014/main" xmlns="" id="{7D0CAEED-0069-4BEE-A772-3715B6EFBC33}"/>
                </a:ext>
              </a:extLst>
            </p:cNvPr>
            <p:cNvSpPr/>
            <p:nvPr/>
          </p:nvSpPr>
          <p:spPr>
            <a:xfrm>
              <a:off x="2009810" y="2986908"/>
              <a:ext cx="75195" cy="90280"/>
            </a:xfrm>
            <a:custGeom>
              <a:avLst/>
              <a:gdLst>
                <a:gd name="connsiteX0" fmla="*/ 17772 w 17795"/>
                <a:gd name="connsiteY0" fmla="*/ 10976 h 21365"/>
                <a:gd name="connsiteX1" fmla="*/ 7446 w 17795"/>
                <a:gd name="connsiteY1" fmla="*/ 5 h 21365"/>
                <a:gd name="connsiteX2" fmla="*/ 3682 w 17795"/>
                <a:gd name="connsiteY2" fmla="*/ 18720 h 21365"/>
                <a:gd name="connsiteX3" fmla="*/ 17772 w 17795"/>
                <a:gd name="connsiteY3" fmla="*/ 10976 h 21365"/>
              </a:gdLst>
              <a:ahLst/>
              <a:cxnLst>
                <a:cxn ang="0">
                  <a:pos x="connsiteX0" y="connsiteY0"/>
                </a:cxn>
                <a:cxn ang="0">
                  <a:pos x="connsiteX1" y="connsiteY1"/>
                </a:cxn>
                <a:cxn ang="0">
                  <a:pos x="connsiteX2" y="connsiteY2"/>
                </a:cxn>
                <a:cxn ang="0">
                  <a:pos x="connsiteX3" y="connsiteY3"/>
                </a:cxn>
              </a:cxnLst>
              <a:rect l="l" t="t" r="r" b="b"/>
              <a:pathLst>
                <a:path w="17795" h="21365">
                  <a:moveTo>
                    <a:pt x="17772" y="10976"/>
                  </a:moveTo>
                  <a:cubicBezTo>
                    <a:pt x="17557" y="6351"/>
                    <a:pt x="14115" y="-210"/>
                    <a:pt x="7446" y="5"/>
                  </a:cubicBezTo>
                  <a:cubicBezTo>
                    <a:pt x="-1051" y="1296"/>
                    <a:pt x="-2234" y="13127"/>
                    <a:pt x="3682" y="18720"/>
                  </a:cubicBezTo>
                  <a:cubicBezTo>
                    <a:pt x="9813" y="24635"/>
                    <a:pt x="18309" y="20011"/>
                    <a:pt x="17772" y="109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8" name="任意多边形: 形状 1237">
              <a:extLst>
                <a:ext uri="{FF2B5EF4-FFF2-40B4-BE49-F238E27FC236}">
                  <a16:creationId xmlns:a16="http://schemas.microsoft.com/office/drawing/2014/main" xmlns="" id="{87349F53-D335-46C5-81B5-15CCED0B4A9C}"/>
                </a:ext>
              </a:extLst>
            </p:cNvPr>
            <p:cNvSpPr/>
            <p:nvPr/>
          </p:nvSpPr>
          <p:spPr>
            <a:xfrm>
              <a:off x="2284309" y="2960549"/>
              <a:ext cx="68467" cy="90221"/>
            </a:xfrm>
            <a:custGeom>
              <a:avLst/>
              <a:gdLst>
                <a:gd name="connsiteX0" fmla="*/ 16160 w 16203"/>
                <a:gd name="connsiteY0" fmla="*/ 10868 h 21351"/>
                <a:gd name="connsiteX1" fmla="*/ 6480 w 16203"/>
                <a:gd name="connsiteY1" fmla="*/ 5 h 21351"/>
                <a:gd name="connsiteX2" fmla="*/ 4329 w 16203"/>
                <a:gd name="connsiteY2" fmla="*/ 19365 h 21351"/>
                <a:gd name="connsiteX3" fmla="*/ 16160 w 16203"/>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6203" h="21351">
                  <a:moveTo>
                    <a:pt x="16160" y="10868"/>
                  </a:moveTo>
                  <a:cubicBezTo>
                    <a:pt x="15837" y="6243"/>
                    <a:pt x="12503" y="-210"/>
                    <a:pt x="6480" y="5"/>
                  </a:cubicBezTo>
                  <a:cubicBezTo>
                    <a:pt x="-1587" y="1403"/>
                    <a:pt x="-1909" y="14095"/>
                    <a:pt x="4329" y="19365"/>
                  </a:cubicBezTo>
                  <a:cubicBezTo>
                    <a:pt x="10137" y="24313"/>
                    <a:pt x="16805" y="19473"/>
                    <a:pt x="16160"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9" name="任意多边形: 形状 1249">
              <a:extLst>
                <a:ext uri="{FF2B5EF4-FFF2-40B4-BE49-F238E27FC236}">
                  <a16:creationId xmlns:a16="http://schemas.microsoft.com/office/drawing/2014/main" xmlns="" id="{C9024F05-CC04-4626-90D2-85D151EA61C1}"/>
                </a:ext>
              </a:extLst>
            </p:cNvPr>
            <p:cNvSpPr/>
            <p:nvPr/>
          </p:nvSpPr>
          <p:spPr>
            <a:xfrm>
              <a:off x="267214" y="3250531"/>
              <a:ext cx="87098" cy="91839"/>
            </a:xfrm>
            <a:custGeom>
              <a:avLst/>
              <a:gdLst>
                <a:gd name="connsiteX0" fmla="*/ 20589 w 20612"/>
                <a:gd name="connsiteY0" fmla="*/ 11724 h 21734"/>
                <a:gd name="connsiteX1" fmla="*/ 10049 w 20612"/>
                <a:gd name="connsiteY1" fmla="*/ 0 h 21734"/>
                <a:gd name="connsiteX2" fmla="*/ 2520 w 20612"/>
                <a:gd name="connsiteY2" fmla="*/ 17854 h 21734"/>
                <a:gd name="connsiteX3" fmla="*/ 20589 w 20612"/>
                <a:gd name="connsiteY3" fmla="*/ 11724 h 21734"/>
              </a:gdLst>
              <a:ahLst/>
              <a:cxnLst>
                <a:cxn ang="0">
                  <a:pos x="connsiteX0" y="connsiteY0"/>
                </a:cxn>
                <a:cxn ang="0">
                  <a:pos x="connsiteX1" y="connsiteY1"/>
                </a:cxn>
                <a:cxn ang="0">
                  <a:pos x="connsiteX2" y="connsiteY2"/>
                </a:cxn>
                <a:cxn ang="0">
                  <a:pos x="connsiteX3" y="connsiteY3"/>
                </a:cxn>
              </a:cxnLst>
              <a:rect l="l" t="t" r="r" b="b"/>
              <a:pathLst>
                <a:path w="20612" h="21734">
                  <a:moveTo>
                    <a:pt x="20589" y="11724"/>
                  </a:moveTo>
                  <a:cubicBezTo>
                    <a:pt x="20912" y="6991"/>
                    <a:pt x="17900" y="323"/>
                    <a:pt x="10049" y="0"/>
                  </a:cubicBezTo>
                  <a:cubicBezTo>
                    <a:pt x="476" y="753"/>
                    <a:pt x="-2750" y="11616"/>
                    <a:pt x="2520" y="17854"/>
                  </a:cubicBezTo>
                  <a:cubicBezTo>
                    <a:pt x="8543" y="25276"/>
                    <a:pt x="19944" y="21404"/>
                    <a:pt x="20589"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0" name="任意多边形: 形状 1250">
              <a:extLst>
                <a:ext uri="{FF2B5EF4-FFF2-40B4-BE49-F238E27FC236}">
                  <a16:creationId xmlns:a16="http://schemas.microsoft.com/office/drawing/2014/main" xmlns="" id="{B8C6F30F-FDE7-46F6-8815-D3173243F5C1}"/>
                </a:ext>
              </a:extLst>
            </p:cNvPr>
            <p:cNvSpPr/>
            <p:nvPr/>
          </p:nvSpPr>
          <p:spPr>
            <a:xfrm>
              <a:off x="601928" y="3240990"/>
              <a:ext cx="86832" cy="91717"/>
            </a:xfrm>
            <a:custGeom>
              <a:avLst/>
              <a:gdLst>
                <a:gd name="connsiteX0" fmla="*/ 20539 w 20549"/>
                <a:gd name="connsiteY0" fmla="*/ 11616 h 21705"/>
                <a:gd name="connsiteX1" fmla="*/ 9784 w 20549"/>
                <a:gd name="connsiteY1" fmla="*/ 0 h 21705"/>
                <a:gd name="connsiteX2" fmla="*/ 2578 w 20549"/>
                <a:gd name="connsiteY2" fmla="*/ 17962 h 21705"/>
                <a:gd name="connsiteX3" fmla="*/ 20539 w 20549"/>
                <a:gd name="connsiteY3" fmla="*/ 11616 h 21705"/>
              </a:gdLst>
              <a:ahLst/>
              <a:cxnLst>
                <a:cxn ang="0">
                  <a:pos x="connsiteX0" y="connsiteY0"/>
                </a:cxn>
                <a:cxn ang="0">
                  <a:pos x="connsiteX1" y="connsiteY1"/>
                </a:cxn>
                <a:cxn ang="0">
                  <a:pos x="connsiteX2" y="connsiteY2"/>
                </a:cxn>
                <a:cxn ang="0">
                  <a:pos x="connsiteX3" y="connsiteY3"/>
                </a:cxn>
              </a:cxnLst>
              <a:rect l="l" t="t" r="r" b="b"/>
              <a:pathLst>
                <a:path w="20549" h="21705">
                  <a:moveTo>
                    <a:pt x="20539" y="11616"/>
                  </a:moveTo>
                  <a:cubicBezTo>
                    <a:pt x="20755" y="6884"/>
                    <a:pt x="17635" y="215"/>
                    <a:pt x="9784" y="0"/>
                  </a:cubicBezTo>
                  <a:cubicBezTo>
                    <a:pt x="319" y="860"/>
                    <a:pt x="-2693" y="11724"/>
                    <a:pt x="2578" y="17962"/>
                  </a:cubicBezTo>
                  <a:cubicBezTo>
                    <a:pt x="8601" y="25276"/>
                    <a:pt x="20109" y="21188"/>
                    <a:pt x="20539"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1" name="任意多边形: 形状 1251">
              <a:extLst>
                <a:ext uri="{FF2B5EF4-FFF2-40B4-BE49-F238E27FC236}">
                  <a16:creationId xmlns:a16="http://schemas.microsoft.com/office/drawing/2014/main" xmlns="" id="{B4FFF5F1-FF60-4778-A1F3-75313F004F9F}"/>
                </a:ext>
              </a:extLst>
            </p:cNvPr>
            <p:cNvSpPr/>
            <p:nvPr/>
          </p:nvSpPr>
          <p:spPr>
            <a:xfrm>
              <a:off x="934609" y="3228262"/>
              <a:ext cx="86376" cy="91510"/>
            </a:xfrm>
            <a:custGeom>
              <a:avLst/>
              <a:gdLst>
                <a:gd name="connsiteX0" fmla="*/ 20432 w 20441"/>
                <a:gd name="connsiteY0" fmla="*/ 11508 h 21656"/>
                <a:gd name="connsiteX1" fmla="*/ 9569 w 20441"/>
                <a:gd name="connsiteY1" fmla="*/ 0 h 21656"/>
                <a:gd name="connsiteX2" fmla="*/ 2685 w 20441"/>
                <a:gd name="connsiteY2" fmla="*/ 18069 h 21656"/>
                <a:gd name="connsiteX3" fmla="*/ 20432 w 20441"/>
                <a:gd name="connsiteY3" fmla="*/ 11508 h 21656"/>
              </a:gdLst>
              <a:ahLst/>
              <a:cxnLst>
                <a:cxn ang="0">
                  <a:pos x="connsiteX0" y="connsiteY0"/>
                </a:cxn>
                <a:cxn ang="0">
                  <a:pos x="connsiteX1" y="connsiteY1"/>
                </a:cxn>
                <a:cxn ang="0">
                  <a:pos x="connsiteX2" y="connsiteY2"/>
                </a:cxn>
                <a:cxn ang="0">
                  <a:pos x="connsiteX3" y="connsiteY3"/>
                </a:cxn>
              </a:cxnLst>
              <a:rect l="l" t="t" r="r" b="b"/>
              <a:pathLst>
                <a:path w="20441" h="21656">
                  <a:moveTo>
                    <a:pt x="20432" y="11508"/>
                  </a:moveTo>
                  <a:cubicBezTo>
                    <a:pt x="20647" y="6776"/>
                    <a:pt x="17313" y="108"/>
                    <a:pt x="9569" y="0"/>
                  </a:cubicBezTo>
                  <a:cubicBezTo>
                    <a:pt x="211" y="968"/>
                    <a:pt x="-2693" y="11831"/>
                    <a:pt x="2685" y="18069"/>
                  </a:cubicBezTo>
                  <a:cubicBezTo>
                    <a:pt x="8816" y="25168"/>
                    <a:pt x="20109" y="21081"/>
                    <a:pt x="20432" y="115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2" name="任意多边形: 形状 1252">
              <a:extLst>
                <a:ext uri="{FF2B5EF4-FFF2-40B4-BE49-F238E27FC236}">
                  <a16:creationId xmlns:a16="http://schemas.microsoft.com/office/drawing/2014/main" xmlns="" id="{EBAE5184-1FC0-4E94-811E-78E17E56DDEF}"/>
                </a:ext>
              </a:extLst>
            </p:cNvPr>
            <p:cNvSpPr/>
            <p:nvPr/>
          </p:nvSpPr>
          <p:spPr>
            <a:xfrm>
              <a:off x="1263129" y="3212348"/>
              <a:ext cx="85057" cy="91514"/>
            </a:xfrm>
            <a:custGeom>
              <a:avLst/>
              <a:gdLst>
                <a:gd name="connsiteX0" fmla="*/ 20127 w 20129"/>
                <a:gd name="connsiteY0" fmla="*/ 11295 h 21657"/>
                <a:gd name="connsiteX1" fmla="*/ 9264 w 20129"/>
                <a:gd name="connsiteY1" fmla="*/ 1 h 21657"/>
                <a:gd name="connsiteX2" fmla="*/ 3456 w 20129"/>
                <a:gd name="connsiteY2" fmla="*/ 18824 h 21657"/>
                <a:gd name="connsiteX3" fmla="*/ 20127 w 20129"/>
                <a:gd name="connsiteY3" fmla="*/ 11295 h 21657"/>
              </a:gdLst>
              <a:ahLst/>
              <a:cxnLst>
                <a:cxn ang="0">
                  <a:pos x="connsiteX0" y="connsiteY0"/>
                </a:cxn>
                <a:cxn ang="0">
                  <a:pos x="connsiteX1" y="connsiteY1"/>
                </a:cxn>
                <a:cxn ang="0">
                  <a:pos x="connsiteX2" y="connsiteY2"/>
                </a:cxn>
                <a:cxn ang="0">
                  <a:pos x="connsiteX3" y="connsiteY3"/>
                </a:cxn>
              </a:cxnLst>
              <a:rect l="l" t="t" r="r" b="b"/>
              <a:pathLst>
                <a:path w="20129" h="21657">
                  <a:moveTo>
                    <a:pt x="20127" y="11295"/>
                  </a:moveTo>
                  <a:cubicBezTo>
                    <a:pt x="20235" y="6562"/>
                    <a:pt x="16901" y="-106"/>
                    <a:pt x="9264" y="1"/>
                  </a:cubicBezTo>
                  <a:cubicBezTo>
                    <a:pt x="-416" y="1077"/>
                    <a:pt x="-2782" y="12908"/>
                    <a:pt x="3456" y="18824"/>
                  </a:cubicBezTo>
                  <a:cubicBezTo>
                    <a:pt x="10017" y="24954"/>
                    <a:pt x="20020" y="20544"/>
                    <a:pt x="20127" y="112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3" name="任意多边形: 形状 1253">
              <a:extLst>
                <a:ext uri="{FF2B5EF4-FFF2-40B4-BE49-F238E27FC236}">
                  <a16:creationId xmlns:a16="http://schemas.microsoft.com/office/drawing/2014/main" xmlns="" id="{73912446-0859-4167-A47E-0AFBE141192D}"/>
                </a:ext>
              </a:extLst>
            </p:cNvPr>
            <p:cNvSpPr/>
            <p:nvPr/>
          </p:nvSpPr>
          <p:spPr>
            <a:xfrm>
              <a:off x="1585344" y="3192357"/>
              <a:ext cx="82349" cy="91763"/>
            </a:xfrm>
            <a:custGeom>
              <a:avLst/>
              <a:gdLst>
                <a:gd name="connsiteX0" fmla="*/ 8838 w 19488"/>
                <a:gd name="connsiteY0" fmla="*/ 0 h 21716"/>
                <a:gd name="connsiteX1" fmla="*/ 3460 w 19488"/>
                <a:gd name="connsiteY1" fmla="*/ 18930 h 21716"/>
                <a:gd name="connsiteX2" fmla="*/ 19486 w 19488"/>
                <a:gd name="connsiteY2" fmla="*/ 11293 h 21716"/>
                <a:gd name="connsiteX3" fmla="*/ 8838 w 19488"/>
                <a:gd name="connsiteY3" fmla="*/ 0 h 21716"/>
              </a:gdLst>
              <a:ahLst/>
              <a:cxnLst>
                <a:cxn ang="0">
                  <a:pos x="connsiteX0" y="connsiteY0"/>
                </a:cxn>
                <a:cxn ang="0">
                  <a:pos x="connsiteX1" y="connsiteY1"/>
                </a:cxn>
                <a:cxn ang="0">
                  <a:pos x="connsiteX2" y="connsiteY2"/>
                </a:cxn>
                <a:cxn ang="0">
                  <a:pos x="connsiteX3" y="connsiteY3"/>
                </a:cxn>
              </a:cxnLst>
              <a:rect l="l" t="t" r="r" b="b"/>
              <a:pathLst>
                <a:path w="19488" h="21716">
                  <a:moveTo>
                    <a:pt x="8838" y="0"/>
                  </a:moveTo>
                  <a:cubicBezTo>
                    <a:pt x="-519" y="1183"/>
                    <a:pt x="-2670" y="13014"/>
                    <a:pt x="3460" y="18930"/>
                  </a:cubicBezTo>
                  <a:cubicBezTo>
                    <a:pt x="9914" y="25060"/>
                    <a:pt x="19486" y="20436"/>
                    <a:pt x="19486" y="11293"/>
                  </a:cubicBezTo>
                  <a:cubicBezTo>
                    <a:pt x="19594" y="6561"/>
                    <a:pt x="16259" y="0"/>
                    <a:pt x="88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4" name="任意多边形: 形状 1254">
              <a:extLst>
                <a:ext uri="{FF2B5EF4-FFF2-40B4-BE49-F238E27FC236}">
                  <a16:creationId xmlns:a16="http://schemas.microsoft.com/office/drawing/2014/main" xmlns="" id="{16D14587-9A5C-4E3D-92AF-AB236A84388C}"/>
                </a:ext>
              </a:extLst>
            </p:cNvPr>
            <p:cNvSpPr/>
            <p:nvPr/>
          </p:nvSpPr>
          <p:spPr>
            <a:xfrm>
              <a:off x="1897569" y="3169611"/>
              <a:ext cx="78715" cy="91374"/>
            </a:xfrm>
            <a:custGeom>
              <a:avLst/>
              <a:gdLst>
                <a:gd name="connsiteX0" fmla="*/ 18628 w 18628"/>
                <a:gd name="connsiteY0" fmla="*/ 11083 h 21624"/>
                <a:gd name="connsiteX1" fmla="*/ 8195 w 18628"/>
                <a:gd name="connsiteY1" fmla="*/ 5 h 21624"/>
                <a:gd name="connsiteX2" fmla="*/ 3462 w 18628"/>
                <a:gd name="connsiteY2" fmla="*/ 18935 h 21624"/>
                <a:gd name="connsiteX3" fmla="*/ 18628 w 18628"/>
                <a:gd name="connsiteY3" fmla="*/ 11083 h 21624"/>
              </a:gdLst>
              <a:ahLst/>
              <a:cxnLst>
                <a:cxn ang="0">
                  <a:pos x="connsiteX0" y="connsiteY0"/>
                </a:cxn>
                <a:cxn ang="0">
                  <a:pos x="connsiteX1" y="connsiteY1"/>
                </a:cxn>
                <a:cxn ang="0">
                  <a:pos x="connsiteX2" y="connsiteY2"/>
                </a:cxn>
                <a:cxn ang="0">
                  <a:pos x="connsiteX3" y="connsiteY3"/>
                </a:cxn>
              </a:cxnLst>
              <a:rect l="l" t="t" r="r" b="b"/>
              <a:pathLst>
                <a:path w="18628" h="21624">
                  <a:moveTo>
                    <a:pt x="18628" y="11083"/>
                  </a:moveTo>
                  <a:cubicBezTo>
                    <a:pt x="18520" y="6351"/>
                    <a:pt x="15293" y="-210"/>
                    <a:pt x="8195" y="5"/>
                  </a:cubicBezTo>
                  <a:cubicBezTo>
                    <a:pt x="-732" y="1296"/>
                    <a:pt x="-2453" y="13127"/>
                    <a:pt x="3462" y="18935"/>
                  </a:cubicBezTo>
                  <a:cubicBezTo>
                    <a:pt x="9700" y="24958"/>
                    <a:pt x="18735" y="20226"/>
                    <a:pt x="18628"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5" name="任意多边形: 形状 1255">
              <a:extLst>
                <a:ext uri="{FF2B5EF4-FFF2-40B4-BE49-F238E27FC236}">
                  <a16:creationId xmlns:a16="http://schemas.microsoft.com/office/drawing/2014/main" xmlns="" id="{531C9195-A5C9-4EF9-AF5D-86C0E22777E9}"/>
                </a:ext>
              </a:extLst>
            </p:cNvPr>
            <p:cNvSpPr/>
            <p:nvPr/>
          </p:nvSpPr>
          <p:spPr>
            <a:xfrm>
              <a:off x="2187095" y="3143708"/>
              <a:ext cx="71894" cy="91404"/>
            </a:xfrm>
            <a:custGeom>
              <a:avLst/>
              <a:gdLst>
                <a:gd name="connsiteX0" fmla="*/ 17010 w 17014"/>
                <a:gd name="connsiteY0" fmla="*/ 11083 h 21631"/>
                <a:gd name="connsiteX1" fmla="*/ 7330 w 17014"/>
                <a:gd name="connsiteY1" fmla="*/ 5 h 21631"/>
                <a:gd name="connsiteX2" fmla="*/ 4103 w 17014"/>
                <a:gd name="connsiteY2" fmla="*/ 19580 h 21631"/>
                <a:gd name="connsiteX3" fmla="*/ 17010 w 17014"/>
                <a:gd name="connsiteY3" fmla="*/ 11083 h 21631"/>
              </a:gdLst>
              <a:ahLst/>
              <a:cxnLst>
                <a:cxn ang="0">
                  <a:pos x="connsiteX0" y="connsiteY0"/>
                </a:cxn>
                <a:cxn ang="0">
                  <a:pos x="connsiteX1" y="connsiteY1"/>
                </a:cxn>
                <a:cxn ang="0">
                  <a:pos x="connsiteX2" y="connsiteY2"/>
                </a:cxn>
                <a:cxn ang="0">
                  <a:pos x="connsiteX3" y="connsiteY3"/>
                </a:cxn>
              </a:cxnLst>
              <a:rect l="l" t="t" r="r" b="b"/>
              <a:pathLst>
                <a:path w="17014" h="21631">
                  <a:moveTo>
                    <a:pt x="17010" y="11083"/>
                  </a:moveTo>
                  <a:cubicBezTo>
                    <a:pt x="16795" y="6351"/>
                    <a:pt x="13783" y="-210"/>
                    <a:pt x="7330" y="5"/>
                  </a:cubicBezTo>
                  <a:cubicBezTo>
                    <a:pt x="-1274" y="1403"/>
                    <a:pt x="-2242" y="14202"/>
                    <a:pt x="4103" y="19580"/>
                  </a:cubicBezTo>
                  <a:cubicBezTo>
                    <a:pt x="9911" y="24635"/>
                    <a:pt x="17225" y="19795"/>
                    <a:pt x="17010"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6" name="任意多边形: 形状 1256">
              <a:extLst>
                <a:ext uri="{FF2B5EF4-FFF2-40B4-BE49-F238E27FC236}">
                  <a16:creationId xmlns:a16="http://schemas.microsoft.com/office/drawing/2014/main" xmlns="" id="{1D4CE41D-CA59-42D0-8F45-92EA888E283C}"/>
                </a:ext>
              </a:extLst>
            </p:cNvPr>
            <p:cNvSpPr/>
            <p:nvPr/>
          </p:nvSpPr>
          <p:spPr>
            <a:xfrm>
              <a:off x="2448528" y="3116410"/>
              <a:ext cx="64588" cy="91527"/>
            </a:xfrm>
            <a:custGeom>
              <a:avLst/>
              <a:gdLst>
                <a:gd name="connsiteX0" fmla="*/ 6338 w 15285"/>
                <a:gd name="connsiteY0" fmla="*/ 11 h 21660"/>
                <a:gd name="connsiteX1" fmla="*/ 3864 w 15285"/>
                <a:gd name="connsiteY1" fmla="*/ 19694 h 21660"/>
                <a:gd name="connsiteX2" fmla="*/ 15265 w 15285"/>
                <a:gd name="connsiteY2" fmla="*/ 11090 h 21660"/>
                <a:gd name="connsiteX3" fmla="*/ 6338 w 15285"/>
                <a:gd name="connsiteY3" fmla="*/ 11 h 21660"/>
              </a:gdLst>
              <a:ahLst/>
              <a:cxnLst>
                <a:cxn ang="0">
                  <a:pos x="connsiteX0" y="connsiteY0"/>
                </a:cxn>
                <a:cxn ang="0">
                  <a:pos x="connsiteX1" y="connsiteY1"/>
                </a:cxn>
                <a:cxn ang="0">
                  <a:pos x="connsiteX2" y="connsiteY2"/>
                </a:cxn>
                <a:cxn ang="0">
                  <a:pos x="connsiteX3" y="connsiteY3"/>
                </a:cxn>
              </a:cxnLst>
              <a:rect l="l" t="t" r="r" b="b"/>
              <a:pathLst>
                <a:path w="15285" h="21660">
                  <a:moveTo>
                    <a:pt x="6338" y="11"/>
                  </a:moveTo>
                  <a:cubicBezTo>
                    <a:pt x="-1406" y="1517"/>
                    <a:pt x="-1837" y="14316"/>
                    <a:pt x="3864" y="19694"/>
                  </a:cubicBezTo>
                  <a:cubicBezTo>
                    <a:pt x="9242" y="24642"/>
                    <a:pt x="15695" y="19694"/>
                    <a:pt x="15265" y="11090"/>
                  </a:cubicBezTo>
                  <a:cubicBezTo>
                    <a:pt x="15050" y="6250"/>
                    <a:pt x="12038" y="-311"/>
                    <a:pt x="633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7" name="任意多边形: 形状 1257">
              <a:extLst>
                <a:ext uri="{FF2B5EF4-FFF2-40B4-BE49-F238E27FC236}">
                  <a16:creationId xmlns:a16="http://schemas.microsoft.com/office/drawing/2014/main" xmlns="" id="{34AAA5F8-E2D3-49E1-BB66-5419C56853B0}"/>
                </a:ext>
              </a:extLst>
            </p:cNvPr>
            <p:cNvSpPr/>
            <p:nvPr/>
          </p:nvSpPr>
          <p:spPr>
            <a:xfrm>
              <a:off x="2681684" y="3087321"/>
              <a:ext cx="57003" cy="91096"/>
            </a:xfrm>
            <a:custGeom>
              <a:avLst/>
              <a:gdLst>
                <a:gd name="connsiteX0" fmla="*/ 13435 w 13490"/>
                <a:gd name="connsiteY0" fmla="*/ 10875 h 21558"/>
                <a:gd name="connsiteX1" fmla="*/ 5261 w 13490"/>
                <a:gd name="connsiteY1" fmla="*/ 12 h 21558"/>
                <a:gd name="connsiteX2" fmla="*/ 4185 w 13490"/>
                <a:gd name="connsiteY2" fmla="*/ 20232 h 21558"/>
                <a:gd name="connsiteX3" fmla="*/ 13435 w 13490"/>
                <a:gd name="connsiteY3" fmla="*/ 10875 h 21558"/>
              </a:gdLst>
              <a:ahLst/>
              <a:cxnLst>
                <a:cxn ang="0">
                  <a:pos x="connsiteX0" y="connsiteY0"/>
                </a:cxn>
                <a:cxn ang="0">
                  <a:pos x="connsiteX1" y="connsiteY1"/>
                </a:cxn>
                <a:cxn ang="0">
                  <a:pos x="connsiteX2" y="connsiteY2"/>
                </a:cxn>
                <a:cxn ang="0">
                  <a:pos x="connsiteX3" y="connsiteY3"/>
                </a:cxn>
              </a:cxnLst>
              <a:rect l="l" t="t" r="r" b="b"/>
              <a:pathLst>
                <a:path w="13490" h="21558">
                  <a:moveTo>
                    <a:pt x="13435" y="10875"/>
                  </a:moveTo>
                  <a:cubicBezTo>
                    <a:pt x="13113" y="6142"/>
                    <a:pt x="10316" y="-311"/>
                    <a:pt x="5261" y="12"/>
                  </a:cubicBezTo>
                  <a:cubicBezTo>
                    <a:pt x="-1730" y="1625"/>
                    <a:pt x="-1407" y="15500"/>
                    <a:pt x="4185" y="20232"/>
                  </a:cubicBezTo>
                  <a:cubicBezTo>
                    <a:pt x="8918" y="24104"/>
                    <a:pt x="14081" y="19049"/>
                    <a:pt x="13435" y="10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8" name="任意多边形: 形状 1258">
              <a:extLst>
                <a:ext uri="{FF2B5EF4-FFF2-40B4-BE49-F238E27FC236}">
                  <a16:creationId xmlns:a16="http://schemas.microsoft.com/office/drawing/2014/main" xmlns="" id="{1BF31A1A-C5B4-4C4B-9F76-BC61B8B8BCF6}"/>
                </a:ext>
              </a:extLst>
            </p:cNvPr>
            <p:cNvSpPr/>
            <p:nvPr/>
          </p:nvSpPr>
          <p:spPr>
            <a:xfrm>
              <a:off x="2884792" y="3056872"/>
              <a:ext cx="49947" cy="91210"/>
            </a:xfrm>
            <a:custGeom>
              <a:avLst/>
              <a:gdLst>
                <a:gd name="connsiteX0" fmla="*/ 4304 w 11820"/>
                <a:gd name="connsiteY0" fmla="*/ 12 h 21585"/>
                <a:gd name="connsiteX1" fmla="*/ 4519 w 11820"/>
                <a:gd name="connsiteY1" fmla="*/ 20662 h 21585"/>
                <a:gd name="connsiteX2" fmla="*/ 11726 w 11820"/>
                <a:gd name="connsiteY2" fmla="*/ 10875 h 21585"/>
                <a:gd name="connsiteX3" fmla="*/ 4304 w 11820"/>
                <a:gd name="connsiteY3" fmla="*/ 12 h 21585"/>
              </a:gdLst>
              <a:ahLst/>
              <a:cxnLst>
                <a:cxn ang="0">
                  <a:pos x="connsiteX0" y="connsiteY0"/>
                </a:cxn>
                <a:cxn ang="0">
                  <a:pos x="connsiteX1" y="connsiteY1"/>
                </a:cxn>
                <a:cxn ang="0">
                  <a:pos x="connsiteX2" y="connsiteY2"/>
                </a:cxn>
                <a:cxn ang="0">
                  <a:pos x="connsiteX3" y="connsiteY3"/>
                </a:cxn>
              </a:cxnLst>
              <a:rect l="l" t="t" r="r" b="b"/>
              <a:pathLst>
                <a:path w="11820" h="21585">
                  <a:moveTo>
                    <a:pt x="4304" y="12"/>
                  </a:moveTo>
                  <a:cubicBezTo>
                    <a:pt x="-2041" y="1733"/>
                    <a:pt x="-858" y="16683"/>
                    <a:pt x="4519" y="20662"/>
                  </a:cubicBezTo>
                  <a:cubicBezTo>
                    <a:pt x="8607" y="23781"/>
                    <a:pt x="12479" y="18619"/>
                    <a:pt x="11726" y="10875"/>
                  </a:cubicBezTo>
                  <a:cubicBezTo>
                    <a:pt x="11188" y="6142"/>
                    <a:pt x="8714" y="-311"/>
                    <a:pt x="430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9" name="任意多边形: 形状 1259">
              <a:extLst>
                <a:ext uri="{FF2B5EF4-FFF2-40B4-BE49-F238E27FC236}">
                  <a16:creationId xmlns:a16="http://schemas.microsoft.com/office/drawing/2014/main" xmlns="" id="{24E84A0B-58CB-449C-81D0-0D8894203808}"/>
                </a:ext>
              </a:extLst>
            </p:cNvPr>
            <p:cNvSpPr/>
            <p:nvPr/>
          </p:nvSpPr>
          <p:spPr>
            <a:xfrm>
              <a:off x="3057324" y="3025057"/>
              <a:ext cx="42167" cy="90994"/>
            </a:xfrm>
            <a:custGeom>
              <a:avLst/>
              <a:gdLst>
                <a:gd name="connsiteX0" fmla="*/ 3378 w 9979"/>
                <a:gd name="connsiteY0" fmla="*/ 12 h 21534"/>
                <a:gd name="connsiteX1" fmla="*/ 4130 w 9979"/>
                <a:gd name="connsiteY1" fmla="*/ 20662 h 21534"/>
                <a:gd name="connsiteX2" fmla="*/ 9831 w 9979"/>
                <a:gd name="connsiteY2" fmla="*/ 10875 h 21534"/>
                <a:gd name="connsiteX3" fmla="*/ 3378 w 9979"/>
                <a:gd name="connsiteY3" fmla="*/ 12 h 21534"/>
              </a:gdLst>
              <a:ahLst/>
              <a:cxnLst>
                <a:cxn ang="0">
                  <a:pos x="connsiteX0" y="connsiteY0"/>
                </a:cxn>
                <a:cxn ang="0">
                  <a:pos x="connsiteX1" y="connsiteY1"/>
                </a:cxn>
                <a:cxn ang="0">
                  <a:pos x="connsiteX2" y="connsiteY2"/>
                </a:cxn>
                <a:cxn ang="0">
                  <a:pos x="connsiteX3" y="connsiteY3"/>
                </a:cxn>
              </a:cxnLst>
              <a:rect l="l" t="t" r="r" b="b"/>
              <a:pathLst>
                <a:path w="9979" h="21534">
                  <a:moveTo>
                    <a:pt x="3378" y="12"/>
                  </a:moveTo>
                  <a:cubicBezTo>
                    <a:pt x="-1893" y="1733"/>
                    <a:pt x="-494" y="16683"/>
                    <a:pt x="4130" y="20662"/>
                  </a:cubicBezTo>
                  <a:cubicBezTo>
                    <a:pt x="7680" y="23674"/>
                    <a:pt x="10691" y="18511"/>
                    <a:pt x="9831" y="10875"/>
                  </a:cubicBezTo>
                  <a:cubicBezTo>
                    <a:pt x="9401" y="6142"/>
                    <a:pt x="7034" y="-311"/>
                    <a:pt x="3378"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0" name="任意多边形: 形状 1260">
              <a:extLst>
                <a:ext uri="{FF2B5EF4-FFF2-40B4-BE49-F238E27FC236}">
                  <a16:creationId xmlns:a16="http://schemas.microsoft.com/office/drawing/2014/main" xmlns="" id="{94F458AF-87AD-4F17-9463-54216D90E199}"/>
                </a:ext>
              </a:extLst>
            </p:cNvPr>
            <p:cNvSpPr/>
            <p:nvPr/>
          </p:nvSpPr>
          <p:spPr>
            <a:xfrm>
              <a:off x="3198797" y="2992790"/>
              <a:ext cx="35465" cy="90753"/>
            </a:xfrm>
            <a:custGeom>
              <a:avLst/>
              <a:gdLst>
                <a:gd name="connsiteX0" fmla="*/ 2487 w 8393"/>
                <a:gd name="connsiteY0" fmla="*/ 12 h 21477"/>
                <a:gd name="connsiteX1" fmla="*/ 4315 w 8393"/>
                <a:gd name="connsiteY1" fmla="*/ 20985 h 21477"/>
                <a:gd name="connsiteX2" fmla="*/ 8187 w 8393"/>
                <a:gd name="connsiteY2" fmla="*/ 10767 h 21477"/>
                <a:gd name="connsiteX3" fmla="*/ 8187 w 8393"/>
                <a:gd name="connsiteY3" fmla="*/ 10767 h 21477"/>
                <a:gd name="connsiteX4" fmla="*/ 2487 w 8393"/>
                <a:gd name="connsiteY4" fmla="*/ 12 h 21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3" h="21477">
                  <a:moveTo>
                    <a:pt x="2487" y="12"/>
                  </a:moveTo>
                  <a:cubicBezTo>
                    <a:pt x="-2030" y="1948"/>
                    <a:pt x="228" y="17758"/>
                    <a:pt x="4315" y="20985"/>
                  </a:cubicBezTo>
                  <a:cubicBezTo>
                    <a:pt x="7112" y="23136"/>
                    <a:pt x="9048" y="17973"/>
                    <a:pt x="8187" y="10767"/>
                  </a:cubicBezTo>
                  <a:lnTo>
                    <a:pt x="8187" y="10767"/>
                  </a:lnTo>
                  <a:cubicBezTo>
                    <a:pt x="7542" y="6142"/>
                    <a:pt x="5498" y="-311"/>
                    <a:pt x="248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1" name="任意多边形: 形状 1261">
              <a:extLst>
                <a:ext uri="{FF2B5EF4-FFF2-40B4-BE49-F238E27FC236}">
                  <a16:creationId xmlns:a16="http://schemas.microsoft.com/office/drawing/2014/main" xmlns="" id="{8604A91E-9825-4A7F-8B1D-A53B010B802D}"/>
                </a:ext>
              </a:extLst>
            </p:cNvPr>
            <p:cNvSpPr/>
            <p:nvPr/>
          </p:nvSpPr>
          <p:spPr>
            <a:xfrm>
              <a:off x="3308882" y="2960067"/>
              <a:ext cx="28100" cy="90567"/>
            </a:xfrm>
            <a:custGeom>
              <a:avLst/>
              <a:gdLst>
                <a:gd name="connsiteX0" fmla="*/ 6336 w 6650"/>
                <a:gd name="connsiteY0" fmla="*/ 10767 h 21433"/>
                <a:gd name="connsiteX1" fmla="*/ 1603 w 6650"/>
                <a:gd name="connsiteY1" fmla="*/ 12 h 21433"/>
                <a:gd name="connsiteX2" fmla="*/ 4185 w 6650"/>
                <a:gd name="connsiteY2" fmla="*/ 21200 h 21433"/>
                <a:gd name="connsiteX3" fmla="*/ 6336 w 6650"/>
                <a:gd name="connsiteY3" fmla="*/ 10767 h 21433"/>
              </a:gdLst>
              <a:ahLst/>
              <a:cxnLst>
                <a:cxn ang="0">
                  <a:pos x="connsiteX0" y="connsiteY0"/>
                </a:cxn>
                <a:cxn ang="0">
                  <a:pos x="connsiteX1" y="connsiteY1"/>
                </a:cxn>
                <a:cxn ang="0">
                  <a:pos x="connsiteX2" y="connsiteY2"/>
                </a:cxn>
                <a:cxn ang="0">
                  <a:pos x="connsiteX3" y="connsiteY3"/>
                </a:cxn>
              </a:cxnLst>
              <a:rect l="l" t="t" r="r" b="b"/>
              <a:pathLst>
                <a:path w="6650" h="21433">
                  <a:moveTo>
                    <a:pt x="6336" y="10767"/>
                  </a:moveTo>
                  <a:cubicBezTo>
                    <a:pt x="5691" y="6035"/>
                    <a:pt x="3862" y="-311"/>
                    <a:pt x="1603" y="12"/>
                  </a:cubicBezTo>
                  <a:cubicBezTo>
                    <a:pt x="-1946" y="2055"/>
                    <a:pt x="1066" y="19049"/>
                    <a:pt x="4185" y="21200"/>
                  </a:cubicBezTo>
                  <a:cubicBezTo>
                    <a:pt x="6228" y="22599"/>
                    <a:pt x="7196" y="17543"/>
                    <a:pt x="6336"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2" name="任意多边形: 形状 1276">
              <a:extLst>
                <a:ext uri="{FF2B5EF4-FFF2-40B4-BE49-F238E27FC236}">
                  <a16:creationId xmlns:a16="http://schemas.microsoft.com/office/drawing/2014/main" xmlns="" id="{C7683503-21CC-45C1-B1E8-5495CA2443F2}"/>
                </a:ext>
              </a:extLst>
            </p:cNvPr>
            <p:cNvSpPr/>
            <p:nvPr/>
          </p:nvSpPr>
          <p:spPr>
            <a:xfrm>
              <a:off x="85589" y="3461870"/>
              <a:ext cx="88290" cy="93060"/>
            </a:xfrm>
            <a:custGeom>
              <a:avLst/>
              <a:gdLst>
                <a:gd name="connsiteX0" fmla="*/ 20871 w 20894"/>
                <a:gd name="connsiteY0" fmla="*/ 11939 h 22023"/>
                <a:gd name="connsiteX1" fmla="*/ 10223 w 20894"/>
                <a:gd name="connsiteY1" fmla="*/ 0 h 22023"/>
                <a:gd name="connsiteX2" fmla="*/ 2587 w 20894"/>
                <a:gd name="connsiteY2" fmla="*/ 18069 h 22023"/>
                <a:gd name="connsiteX3" fmla="*/ 20871 w 20894"/>
                <a:gd name="connsiteY3" fmla="*/ 11939 h 22023"/>
              </a:gdLst>
              <a:ahLst/>
              <a:cxnLst>
                <a:cxn ang="0">
                  <a:pos x="connsiteX0" y="connsiteY0"/>
                </a:cxn>
                <a:cxn ang="0">
                  <a:pos x="connsiteX1" y="connsiteY1"/>
                </a:cxn>
                <a:cxn ang="0">
                  <a:pos x="connsiteX2" y="connsiteY2"/>
                </a:cxn>
                <a:cxn ang="0">
                  <a:pos x="connsiteX3" y="connsiteY3"/>
                </a:cxn>
              </a:cxnLst>
              <a:rect l="l" t="t" r="r" b="b"/>
              <a:pathLst>
                <a:path w="20894" h="22023">
                  <a:moveTo>
                    <a:pt x="20871" y="11939"/>
                  </a:moveTo>
                  <a:cubicBezTo>
                    <a:pt x="21194" y="7206"/>
                    <a:pt x="18183" y="323"/>
                    <a:pt x="10223" y="0"/>
                  </a:cubicBezTo>
                  <a:cubicBezTo>
                    <a:pt x="436" y="645"/>
                    <a:pt x="-2791" y="11508"/>
                    <a:pt x="2587" y="18069"/>
                  </a:cubicBezTo>
                  <a:cubicBezTo>
                    <a:pt x="8610" y="25598"/>
                    <a:pt x="20011" y="21726"/>
                    <a:pt x="20871"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3" name="任意多边形: 形状 1277">
              <a:extLst>
                <a:ext uri="{FF2B5EF4-FFF2-40B4-BE49-F238E27FC236}">
                  <a16:creationId xmlns:a16="http://schemas.microsoft.com/office/drawing/2014/main" xmlns="" id="{E383CB7A-CB84-4527-B35D-897466A261CA}"/>
                </a:ext>
              </a:extLst>
            </p:cNvPr>
            <p:cNvSpPr/>
            <p:nvPr/>
          </p:nvSpPr>
          <p:spPr>
            <a:xfrm>
              <a:off x="422251" y="3454142"/>
              <a:ext cx="88400" cy="93251"/>
            </a:xfrm>
            <a:custGeom>
              <a:avLst/>
              <a:gdLst>
                <a:gd name="connsiteX0" fmla="*/ 20898 w 20920"/>
                <a:gd name="connsiteY0" fmla="*/ 11831 h 22068"/>
                <a:gd name="connsiteX1" fmla="*/ 10143 w 20920"/>
                <a:gd name="connsiteY1" fmla="*/ 0 h 22068"/>
                <a:gd name="connsiteX2" fmla="*/ 2614 w 20920"/>
                <a:gd name="connsiteY2" fmla="*/ 18177 h 22068"/>
                <a:gd name="connsiteX3" fmla="*/ 20898 w 20920"/>
                <a:gd name="connsiteY3" fmla="*/ 11831 h 22068"/>
              </a:gdLst>
              <a:ahLst/>
              <a:cxnLst>
                <a:cxn ang="0">
                  <a:pos x="connsiteX0" y="connsiteY0"/>
                </a:cxn>
                <a:cxn ang="0">
                  <a:pos x="connsiteX1" y="connsiteY1"/>
                </a:cxn>
                <a:cxn ang="0">
                  <a:pos x="connsiteX2" y="connsiteY2"/>
                </a:cxn>
                <a:cxn ang="0">
                  <a:pos x="connsiteX3" y="connsiteY3"/>
                </a:cxn>
              </a:cxnLst>
              <a:rect l="l" t="t" r="r" b="b"/>
              <a:pathLst>
                <a:path w="20920" h="22068">
                  <a:moveTo>
                    <a:pt x="20898" y="11831"/>
                  </a:moveTo>
                  <a:cubicBezTo>
                    <a:pt x="21221" y="7099"/>
                    <a:pt x="18102" y="215"/>
                    <a:pt x="10143" y="0"/>
                  </a:cubicBezTo>
                  <a:cubicBezTo>
                    <a:pt x="355" y="753"/>
                    <a:pt x="-2764" y="11616"/>
                    <a:pt x="2614" y="18177"/>
                  </a:cubicBezTo>
                  <a:cubicBezTo>
                    <a:pt x="8745" y="25706"/>
                    <a:pt x="20253" y="21619"/>
                    <a:pt x="20898"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4" name="任意多边形: 形状 1278">
              <a:extLst>
                <a:ext uri="{FF2B5EF4-FFF2-40B4-BE49-F238E27FC236}">
                  <a16:creationId xmlns:a16="http://schemas.microsoft.com/office/drawing/2014/main" xmlns="" id="{132474C2-5F24-4526-87CE-520C5F789848}"/>
                </a:ext>
              </a:extLst>
            </p:cNvPr>
            <p:cNvSpPr/>
            <p:nvPr/>
          </p:nvSpPr>
          <p:spPr>
            <a:xfrm>
              <a:off x="758909" y="3443235"/>
              <a:ext cx="88011" cy="93352"/>
            </a:xfrm>
            <a:custGeom>
              <a:avLst/>
              <a:gdLst>
                <a:gd name="connsiteX0" fmla="*/ 10063 w 20828"/>
                <a:gd name="connsiteY0" fmla="*/ 0 h 22092"/>
                <a:gd name="connsiteX1" fmla="*/ 2641 w 20828"/>
                <a:gd name="connsiteY1" fmla="*/ 18284 h 22092"/>
                <a:gd name="connsiteX2" fmla="*/ 20818 w 20828"/>
                <a:gd name="connsiteY2" fmla="*/ 11724 h 22092"/>
                <a:gd name="connsiteX3" fmla="*/ 10063 w 20828"/>
                <a:gd name="connsiteY3" fmla="*/ 0 h 22092"/>
              </a:gdLst>
              <a:ahLst/>
              <a:cxnLst>
                <a:cxn ang="0">
                  <a:pos x="connsiteX0" y="connsiteY0"/>
                </a:cxn>
                <a:cxn ang="0">
                  <a:pos x="connsiteX1" y="connsiteY1"/>
                </a:cxn>
                <a:cxn ang="0">
                  <a:pos x="connsiteX2" y="connsiteY2"/>
                </a:cxn>
                <a:cxn ang="0">
                  <a:pos x="connsiteX3" y="connsiteY3"/>
                </a:cxn>
              </a:cxnLst>
              <a:rect l="l" t="t" r="r" b="b"/>
              <a:pathLst>
                <a:path w="20828" h="22092">
                  <a:moveTo>
                    <a:pt x="10063" y="0"/>
                  </a:moveTo>
                  <a:cubicBezTo>
                    <a:pt x="275" y="860"/>
                    <a:pt x="-2737" y="11831"/>
                    <a:pt x="2641" y="18284"/>
                  </a:cubicBezTo>
                  <a:cubicBezTo>
                    <a:pt x="8879" y="25706"/>
                    <a:pt x="20173" y="21619"/>
                    <a:pt x="20818" y="11724"/>
                  </a:cubicBezTo>
                  <a:cubicBezTo>
                    <a:pt x="21033" y="6884"/>
                    <a:pt x="17914" y="108"/>
                    <a:pt x="1006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5" name="任意多边形: 形状 1279">
              <a:extLst>
                <a:ext uri="{FF2B5EF4-FFF2-40B4-BE49-F238E27FC236}">
                  <a16:creationId xmlns:a16="http://schemas.microsoft.com/office/drawing/2014/main" xmlns="" id="{259EA1F7-07D2-4F13-9F1E-CCAA1F49B95A}"/>
                </a:ext>
              </a:extLst>
            </p:cNvPr>
            <p:cNvSpPr/>
            <p:nvPr/>
          </p:nvSpPr>
          <p:spPr>
            <a:xfrm>
              <a:off x="1093112" y="3428691"/>
              <a:ext cx="86494" cy="92913"/>
            </a:xfrm>
            <a:custGeom>
              <a:avLst/>
              <a:gdLst>
                <a:gd name="connsiteX0" fmla="*/ 20459 w 20469"/>
                <a:gd name="connsiteY0" fmla="*/ 11616 h 21988"/>
                <a:gd name="connsiteX1" fmla="*/ 9704 w 20469"/>
                <a:gd name="connsiteY1" fmla="*/ 0 h 21988"/>
                <a:gd name="connsiteX2" fmla="*/ 2605 w 20469"/>
                <a:gd name="connsiteY2" fmla="*/ 18284 h 21988"/>
                <a:gd name="connsiteX3" fmla="*/ 20459 w 20469"/>
                <a:gd name="connsiteY3" fmla="*/ 11616 h 21988"/>
              </a:gdLst>
              <a:ahLst/>
              <a:cxnLst>
                <a:cxn ang="0">
                  <a:pos x="connsiteX0" y="connsiteY0"/>
                </a:cxn>
                <a:cxn ang="0">
                  <a:pos x="connsiteX1" y="connsiteY1"/>
                </a:cxn>
                <a:cxn ang="0">
                  <a:pos x="connsiteX2" y="connsiteY2"/>
                </a:cxn>
                <a:cxn ang="0">
                  <a:pos x="connsiteX3" y="connsiteY3"/>
                </a:cxn>
              </a:cxnLst>
              <a:rect l="l" t="t" r="r" b="b"/>
              <a:pathLst>
                <a:path w="20469" h="21988">
                  <a:moveTo>
                    <a:pt x="20459" y="11616"/>
                  </a:moveTo>
                  <a:cubicBezTo>
                    <a:pt x="20675" y="6884"/>
                    <a:pt x="17556" y="108"/>
                    <a:pt x="9704" y="0"/>
                  </a:cubicBezTo>
                  <a:cubicBezTo>
                    <a:pt x="239" y="968"/>
                    <a:pt x="-2665" y="12046"/>
                    <a:pt x="2605" y="18284"/>
                  </a:cubicBezTo>
                  <a:cubicBezTo>
                    <a:pt x="8736" y="25598"/>
                    <a:pt x="19922" y="21404"/>
                    <a:pt x="20459"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6" name="任意多边形: 形状 1280">
              <a:extLst>
                <a:ext uri="{FF2B5EF4-FFF2-40B4-BE49-F238E27FC236}">
                  <a16:creationId xmlns:a16="http://schemas.microsoft.com/office/drawing/2014/main" xmlns="" id="{14043079-1CAA-49AA-AB7C-1D9B2F174047}"/>
                </a:ext>
              </a:extLst>
            </p:cNvPr>
            <p:cNvSpPr/>
            <p:nvPr/>
          </p:nvSpPr>
          <p:spPr>
            <a:xfrm>
              <a:off x="1421656" y="3410960"/>
              <a:ext cx="84723" cy="92959"/>
            </a:xfrm>
            <a:custGeom>
              <a:avLst/>
              <a:gdLst>
                <a:gd name="connsiteX0" fmla="*/ 20041 w 20050"/>
                <a:gd name="connsiteY0" fmla="*/ 11402 h 21999"/>
                <a:gd name="connsiteX1" fmla="*/ 9393 w 20050"/>
                <a:gd name="connsiteY1" fmla="*/ 1 h 21999"/>
                <a:gd name="connsiteX2" fmla="*/ 3262 w 20050"/>
                <a:gd name="connsiteY2" fmla="*/ 19146 h 21999"/>
                <a:gd name="connsiteX3" fmla="*/ 20041 w 20050"/>
                <a:gd name="connsiteY3" fmla="*/ 11402 h 21999"/>
              </a:gdLst>
              <a:ahLst/>
              <a:cxnLst>
                <a:cxn ang="0">
                  <a:pos x="connsiteX0" y="connsiteY0"/>
                </a:cxn>
                <a:cxn ang="0">
                  <a:pos x="connsiteX1" y="connsiteY1"/>
                </a:cxn>
                <a:cxn ang="0">
                  <a:pos x="connsiteX2" y="connsiteY2"/>
                </a:cxn>
                <a:cxn ang="0">
                  <a:pos x="connsiteX3" y="connsiteY3"/>
                </a:cxn>
              </a:cxnLst>
              <a:rect l="l" t="t" r="r" b="b"/>
              <a:pathLst>
                <a:path w="20050" h="21999">
                  <a:moveTo>
                    <a:pt x="20041" y="11402"/>
                  </a:moveTo>
                  <a:cubicBezTo>
                    <a:pt x="20256" y="6670"/>
                    <a:pt x="17029" y="-106"/>
                    <a:pt x="9393" y="1"/>
                  </a:cubicBezTo>
                  <a:cubicBezTo>
                    <a:pt x="-287" y="1077"/>
                    <a:pt x="-2761" y="13123"/>
                    <a:pt x="3262" y="19146"/>
                  </a:cubicBezTo>
                  <a:cubicBezTo>
                    <a:pt x="9608" y="25384"/>
                    <a:pt x="19611" y="20759"/>
                    <a:pt x="20041" y="114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7" name="任意多边形: 形状 1281">
              <a:extLst>
                <a:ext uri="{FF2B5EF4-FFF2-40B4-BE49-F238E27FC236}">
                  <a16:creationId xmlns:a16="http://schemas.microsoft.com/office/drawing/2014/main" xmlns="" id="{DF6170A8-85CB-4EEF-AE7F-BD14AC5B93CE}"/>
                </a:ext>
              </a:extLst>
            </p:cNvPr>
            <p:cNvSpPr/>
            <p:nvPr/>
          </p:nvSpPr>
          <p:spPr>
            <a:xfrm>
              <a:off x="1742063" y="3389583"/>
              <a:ext cx="81972" cy="92667"/>
            </a:xfrm>
            <a:custGeom>
              <a:avLst/>
              <a:gdLst>
                <a:gd name="connsiteX0" fmla="*/ 3264 w 19399"/>
                <a:gd name="connsiteY0" fmla="*/ 19150 h 21930"/>
                <a:gd name="connsiteX1" fmla="*/ 19397 w 19399"/>
                <a:gd name="connsiteY1" fmla="*/ 11298 h 21930"/>
                <a:gd name="connsiteX2" fmla="*/ 8964 w 19399"/>
                <a:gd name="connsiteY2" fmla="*/ 5 h 21930"/>
                <a:gd name="connsiteX3" fmla="*/ 3264 w 19399"/>
                <a:gd name="connsiteY3" fmla="*/ 19150 h 21930"/>
              </a:gdLst>
              <a:ahLst/>
              <a:cxnLst>
                <a:cxn ang="0">
                  <a:pos x="connsiteX0" y="connsiteY0"/>
                </a:cxn>
                <a:cxn ang="0">
                  <a:pos x="connsiteX1" y="connsiteY1"/>
                </a:cxn>
                <a:cxn ang="0">
                  <a:pos x="connsiteX2" y="connsiteY2"/>
                </a:cxn>
                <a:cxn ang="0">
                  <a:pos x="connsiteX3" y="connsiteY3"/>
                </a:cxn>
              </a:cxnLst>
              <a:rect l="l" t="t" r="r" b="b"/>
              <a:pathLst>
                <a:path w="19399" h="21930">
                  <a:moveTo>
                    <a:pt x="3264" y="19150"/>
                  </a:moveTo>
                  <a:cubicBezTo>
                    <a:pt x="9502" y="25281"/>
                    <a:pt x="19182" y="20656"/>
                    <a:pt x="19397" y="11298"/>
                  </a:cubicBezTo>
                  <a:cubicBezTo>
                    <a:pt x="19505" y="6566"/>
                    <a:pt x="16385" y="-210"/>
                    <a:pt x="8964" y="5"/>
                  </a:cubicBezTo>
                  <a:cubicBezTo>
                    <a:pt x="-393" y="1188"/>
                    <a:pt x="-2652" y="13234"/>
                    <a:pt x="3264" y="1915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8" name="任意多边形: 形状 1282">
              <a:extLst>
                <a:ext uri="{FF2B5EF4-FFF2-40B4-BE49-F238E27FC236}">
                  <a16:creationId xmlns:a16="http://schemas.microsoft.com/office/drawing/2014/main" xmlns="" id="{40E825E9-CD2A-40C1-897A-73E3D9AE3B02}"/>
                </a:ext>
              </a:extLst>
            </p:cNvPr>
            <p:cNvSpPr/>
            <p:nvPr/>
          </p:nvSpPr>
          <p:spPr>
            <a:xfrm>
              <a:off x="2048216" y="3364605"/>
              <a:ext cx="76238" cy="92913"/>
            </a:xfrm>
            <a:custGeom>
              <a:avLst/>
              <a:gdLst>
                <a:gd name="connsiteX0" fmla="*/ 3197 w 18042"/>
                <a:gd name="connsiteY0" fmla="*/ 19254 h 21988"/>
                <a:gd name="connsiteX1" fmla="*/ 18040 w 18042"/>
                <a:gd name="connsiteY1" fmla="*/ 11295 h 21988"/>
                <a:gd name="connsiteX2" fmla="*/ 8360 w 18042"/>
                <a:gd name="connsiteY2" fmla="*/ 1 h 21988"/>
                <a:gd name="connsiteX3" fmla="*/ 3197 w 18042"/>
                <a:gd name="connsiteY3" fmla="*/ 19254 h 21988"/>
              </a:gdLst>
              <a:ahLst/>
              <a:cxnLst>
                <a:cxn ang="0">
                  <a:pos x="connsiteX0" y="connsiteY0"/>
                </a:cxn>
                <a:cxn ang="0">
                  <a:pos x="connsiteX1" y="connsiteY1"/>
                </a:cxn>
                <a:cxn ang="0">
                  <a:pos x="connsiteX2" y="connsiteY2"/>
                </a:cxn>
                <a:cxn ang="0">
                  <a:pos x="connsiteX3" y="connsiteY3"/>
                </a:cxn>
              </a:cxnLst>
              <a:rect l="l" t="t" r="r" b="b"/>
              <a:pathLst>
                <a:path w="18042" h="21988">
                  <a:moveTo>
                    <a:pt x="3197" y="19254"/>
                  </a:moveTo>
                  <a:cubicBezTo>
                    <a:pt x="9005" y="25384"/>
                    <a:pt x="17932" y="20544"/>
                    <a:pt x="18040" y="11295"/>
                  </a:cubicBezTo>
                  <a:cubicBezTo>
                    <a:pt x="18147" y="6562"/>
                    <a:pt x="15136" y="-106"/>
                    <a:pt x="8360" y="1"/>
                  </a:cubicBezTo>
                  <a:cubicBezTo>
                    <a:pt x="-460" y="1292"/>
                    <a:pt x="-2503" y="13446"/>
                    <a:pt x="3197" y="192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9" name="任意多边形: 形状 1283">
              <a:extLst>
                <a:ext uri="{FF2B5EF4-FFF2-40B4-BE49-F238E27FC236}">
                  <a16:creationId xmlns:a16="http://schemas.microsoft.com/office/drawing/2014/main" xmlns="" id="{D2F6E836-A356-4319-A05C-AD56C8176E12}"/>
                </a:ext>
              </a:extLst>
            </p:cNvPr>
            <p:cNvSpPr/>
            <p:nvPr/>
          </p:nvSpPr>
          <p:spPr>
            <a:xfrm>
              <a:off x="2327794" y="3338225"/>
              <a:ext cx="68434" cy="92672"/>
            </a:xfrm>
            <a:custGeom>
              <a:avLst/>
              <a:gdLst>
                <a:gd name="connsiteX0" fmla="*/ 7268 w 16195"/>
                <a:gd name="connsiteY0" fmla="*/ 5 h 21931"/>
                <a:gd name="connsiteX1" fmla="*/ 3611 w 16195"/>
                <a:gd name="connsiteY1" fmla="*/ 19903 h 21931"/>
                <a:gd name="connsiteX2" fmla="*/ 16195 w 16195"/>
                <a:gd name="connsiteY2" fmla="*/ 11191 h 21931"/>
                <a:gd name="connsiteX3" fmla="*/ 7268 w 16195"/>
                <a:gd name="connsiteY3" fmla="*/ 5 h 21931"/>
              </a:gdLst>
              <a:ahLst/>
              <a:cxnLst>
                <a:cxn ang="0">
                  <a:pos x="connsiteX0" y="connsiteY0"/>
                </a:cxn>
                <a:cxn ang="0">
                  <a:pos x="connsiteX1" y="connsiteY1"/>
                </a:cxn>
                <a:cxn ang="0">
                  <a:pos x="connsiteX2" y="connsiteY2"/>
                </a:cxn>
                <a:cxn ang="0">
                  <a:pos x="connsiteX3" y="connsiteY3"/>
                </a:cxn>
              </a:cxnLst>
              <a:rect l="l" t="t" r="r" b="b"/>
              <a:pathLst>
                <a:path w="16195" h="21931">
                  <a:moveTo>
                    <a:pt x="7268" y="5"/>
                  </a:moveTo>
                  <a:cubicBezTo>
                    <a:pt x="-1014" y="1403"/>
                    <a:pt x="-2197" y="14525"/>
                    <a:pt x="3611" y="19903"/>
                  </a:cubicBezTo>
                  <a:cubicBezTo>
                    <a:pt x="9097" y="24958"/>
                    <a:pt x="16195" y="20011"/>
                    <a:pt x="16195" y="11191"/>
                  </a:cubicBezTo>
                  <a:cubicBezTo>
                    <a:pt x="16195" y="6351"/>
                    <a:pt x="13399" y="-210"/>
                    <a:pt x="726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0" name="任意多边形: 形状 1284">
              <a:extLst>
                <a:ext uri="{FF2B5EF4-FFF2-40B4-BE49-F238E27FC236}">
                  <a16:creationId xmlns:a16="http://schemas.microsoft.com/office/drawing/2014/main" xmlns="" id="{AB6FFA76-DE58-4535-A888-26C4B2507D3C}"/>
                </a:ext>
              </a:extLst>
            </p:cNvPr>
            <p:cNvSpPr/>
            <p:nvPr/>
          </p:nvSpPr>
          <p:spPr>
            <a:xfrm>
              <a:off x="2578035" y="3309567"/>
              <a:ext cx="61364" cy="92689"/>
            </a:xfrm>
            <a:custGeom>
              <a:avLst/>
              <a:gdLst>
                <a:gd name="connsiteX0" fmla="*/ 14517 w 14522"/>
                <a:gd name="connsiteY0" fmla="*/ 11089 h 21935"/>
                <a:gd name="connsiteX1" fmla="*/ 6343 w 14522"/>
                <a:gd name="connsiteY1" fmla="*/ 11 h 21935"/>
                <a:gd name="connsiteX2" fmla="*/ 3331 w 14522"/>
                <a:gd name="connsiteY2" fmla="*/ 19909 h 21935"/>
                <a:gd name="connsiteX3" fmla="*/ 14517 w 14522"/>
                <a:gd name="connsiteY3" fmla="*/ 11089 h 21935"/>
              </a:gdLst>
              <a:ahLst/>
              <a:cxnLst>
                <a:cxn ang="0">
                  <a:pos x="connsiteX0" y="connsiteY0"/>
                </a:cxn>
                <a:cxn ang="0">
                  <a:pos x="connsiteX1" y="connsiteY1"/>
                </a:cxn>
                <a:cxn ang="0">
                  <a:pos x="connsiteX2" y="connsiteY2"/>
                </a:cxn>
                <a:cxn ang="0">
                  <a:pos x="connsiteX3" y="connsiteY3"/>
                </a:cxn>
              </a:cxnLst>
              <a:rect l="l" t="t" r="r" b="b"/>
              <a:pathLst>
                <a:path w="14522" h="21935">
                  <a:moveTo>
                    <a:pt x="14517" y="11089"/>
                  </a:moveTo>
                  <a:cubicBezTo>
                    <a:pt x="14409" y="6357"/>
                    <a:pt x="11828" y="-311"/>
                    <a:pt x="6343" y="11"/>
                  </a:cubicBezTo>
                  <a:cubicBezTo>
                    <a:pt x="-971" y="1517"/>
                    <a:pt x="-1939" y="14531"/>
                    <a:pt x="3331" y="19909"/>
                  </a:cubicBezTo>
                  <a:cubicBezTo>
                    <a:pt x="8386" y="24964"/>
                    <a:pt x="14732" y="20017"/>
                    <a:pt x="14517" y="110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1" name="任意多边形: 形状 1285">
              <a:extLst>
                <a:ext uri="{FF2B5EF4-FFF2-40B4-BE49-F238E27FC236}">
                  <a16:creationId xmlns:a16="http://schemas.microsoft.com/office/drawing/2014/main" xmlns="" id="{7EE59690-82AF-4AF9-AB2B-DD735476C7F1}"/>
                </a:ext>
              </a:extLst>
            </p:cNvPr>
            <p:cNvSpPr/>
            <p:nvPr/>
          </p:nvSpPr>
          <p:spPr>
            <a:xfrm>
              <a:off x="2799574" y="3279573"/>
              <a:ext cx="53441" cy="92638"/>
            </a:xfrm>
            <a:custGeom>
              <a:avLst/>
              <a:gdLst>
                <a:gd name="connsiteX0" fmla="*/ 3606 w 12647"/>
                <a:gd name="connsiteY0" fmla="*/ 20554 h 21923"/>
                <a:gd name="connsiteX1" fmla="*/ 12641 w 12647"/>
                <a:gd name="connsiteY1" fmla="*/ 11089 h 21923"/>
                <a:gd name="connsiteX2" fmla="*/ 5327 w 12647"/>
                <a:gd name="connsiteY2" fmla="*/ 11 h 21923"/>
                <a:gd name="connsiteX3" fmla="*/ 3606 w 12647"/>
                <a:gd name="connsiteY3" fmla="*/ 20554 h 21923"/>
              </a:gdLst>
              <a:ahLst/>
              <a:cxnLst>
                <a:cxn ang="0">
                  <a:pos x="connsiteX0" y="connsiteY0"/>
                </a:cxn>
                <a:cxn ang="0">
                  <a:pos x="connsiteX1" y="connsiteY1"/>
                </a:cxn>
                <a:cxn ang="0">
                  <a:pos x="connsiteX2" y="connsiteY2"/>
                </a:cxn>
                <a:cxn ang="0">
                  <a:pos x="connsiteX3" y="connsiteY3"/>
                </a:cxn>
              </a:cxnLst>
              <a:rect l="l" t="t" r="r" b="b"/>
              <a:pathLst>
                <a:path w="12647" h="21923">
                  <a:moveTo>
                    <a:pt x="3606" y="20554"/>
                  </a:moveTo>
                  <a:cubicBezTo>
                    <a:pt x="7908" y="24534"/>
                    <a:pt x="12856" y="19371"/>
                    <a:pt x="12641" y="11089"/>
                  </a:cubicBezTo>
                  <a:cubicBezTo>
                    <a:pt x="12533" y="6357"/>
                    <a:pt x="10167" y="-311"/>
                    <a:pt x="5327" y="11"/>
                  </a:cubicBezTo>
                  <a:cubicBezTo>
                    <a:pt x="-1342" y="1625"/>
                    <a:pt x="-1557" y="15714"/>
                    <a:pt x="3606" y="205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2" name="任意多边形: 形状 1286">
              <a:extLst>
                <a:ext uri="{FF2B5EF4-FFF2-40B4-BE49-F238E27FC236}">
                  <a16:creationId xmlns:a16="http://schemas.microsoft.com/office/drawing/2014/main" xmlns="" id="{4522EE09-A7F5-41C7-96BC-9BCEDFE98FBF}"/>
                </a:ext>
              </a:extLst>
            </p:cNvPr>
            <p:cNvSpPr/>
            <p:nvPr/>
          </p:nvSpPr>
          <p:spPr>
            <a:xfrm>
              <a:off x="2990753" y="3248211"/>
              <a:ext cx="45928" cy="92570"/>
            </a:xfrm>
            <a:custGeom>
              <a:avLst/>
              <a:gdLst>
                <a:gd name="connsiteX0" fmla="*/ 10850 w 10869"/>
                <a:gd name="connsiteY0" fmla="*/ 11089 h 21907"/>
                <a:gd name="connsiteX1" fmla="*/ 4396 w 10869"/>
                <a:gd name="connsiteY1" fmla="*/ 11 h 21907"/>
                <a:gd name="connsiteX2" fmla="*/ 3751 w 10869"/>
                <a:gd name="connsiteY2" fmla="*/ 20985 h 21907"/>
                <a:gd name="connsiteX3" fmla="*/ 10850 w 10869"/>
                <a:gd name="connsiteY3" fmla="*/ 11089 h 21907"/>
              </a:gdLst>
              <a:ahLst/>
              <a:cxnLst>
                <a:cxn ang="0">
                  <a:pos x="connsiteX0" y="connsiteY0"/>
                </a:cxn>
                <a:cxn ang="0">
                  <a:pos x="connsiteX1" y="connsiteY1"/>
                </a:cxn>
                <a:cxn ang="0">
                  <a:pos x="connsiteX2" y="connsiteY2"/>
                </a:cxn>
                <a:cxn ang="0">
                  <a:pos x="connsiteX3" y="connsiteY3"/>
                </a:cxn>
              </a:cxnLst>
              <a:rect l="l" t="t" r="r" b="b"/>
              <a:pathLst>
                <a:path w="10869" h="21907">
                  <a:moveTo>
                    <a:pt x="10850" y="11089"/>
                  </a:moveTo>
                  <a:cubicBezTo>
                    <a:pt x="10635" y="6357"/>
                    <a:pt x="8484" y="-311"/>
                    <a:pt x="4396" y="11"/>
                  </a:cubicBezTo>
                  <a:cubicBezTo>
                    <a:pt x="-1627" y="1732"/>
                    <a:pt x="-1089" y="16898"/>
                    <a:pt x="3751" y="20985"/>
                  </a:cubicBezTo>
                  <a:cubicBezTo>
                    <a:pt x="7516" y="24104"/>
                    <a:pt x="11172" y="18941"/>
                    <a:pt x="10850" y="110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3" name="任意多边形: 形状 1287">
              <a:extLst>
                <a:ext uri="{FF2B5EF4-FFF2-40B4-BE49-F238E27FC236}">
                  <a16:creationId xmlns:a16="http://schemas.microsoft.com/office/drawing/2014/main" xmlns="" id="{9D2B6B4B-A818-409C-B704-1157DCFD288D}"/>
                </a:ext>
              </a:extLst>
            </p:cNvPr>
            <p:cNvSpPr/>
            <p:nvPr/>
          </p:nvSpPr>
          <p:spPr>
            <a:xfrm>
              <a:off x="3151453" y="3216397"/>
              <a:ext cx="37663" cy="92346"/>
            </a:xfrm>
            <a:custGeom>
              <a:avLst/>
              <a:gdLst>
                <a:gd name="connsiteX0" fmla="*/ 8851 w 8913"/>
                <a:gd name="connsiteY0" fmla="*/ 10982 h 21854"/>
                <a:gd name="connsiteX1" fmla="*/ 3365 w 8913"/>
                <a:gd name="connsiteY1" fmla="*/ 11 h 21854"/>
                <a:gd name="connsiteX2" fmla="*/ 3258 w 8913"/>
                <a:gd name="connsiteY2" fmla="*/ 20985 h 21854"/>
                <a:gd name="connsiteX3" fmla="*/ 8851 w 8913"/>
                <a:gd name="connsiteY3" fmla="*/ 10982 h 21854"/>
              </a:gdLst>
              <a:ahLst/>
              <a:cxnLst>
                <a:cxn ang="0">
                  <a:pos x="connsiteX0" y="connsiteY0"/>
                </a:cxn>
                <a:cxn ang="0">
                  <a:pos x="connsiteX1" y="connsiteY1"/>
                </a:cxn>
                <a:cxn ang="0">
                  <a:pos x="connsiteX2" y="connsiteY2"/>
                </a:cxn>
                <a:cxn ang="0">
                  <a:pos x="connsiteX3" y="connsiteY3"/>
                </a:cxn>
              </a:cxnLst>
              <a:rect l="l" t="t" r="r" b="b"/>
              <a:pathLst>
                <a:path w="8913" h="21854">
                  <a:moveTo>
                    <a:pt x="8851" y="10982"/>
                  </a:moveTo>
                  <a:cubicBezTo>
                    <a:pt x="8528" y="6250"/>
                    <a:pt x="6700" y="-311"/>
                    <a:pt x="3365" y="11"/>
                  </a:cubicBezTo>
                  <a:cubicBezTo>
                    <a:pt x="-1475" y="1732"/>
                    <a:pt x="-722" y="16898"/>
                    <a:pt x="3258" y="20985"/>
                  </a:cubicBezTo>
                  <a:cubicBezTo>
                    <a:pt x="6377" y="23996"/>
                    <a:pt x="9389" y="18834"/>
                    <a:pt x="8851"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4" name="任意多边形: 形状 1288">
              <a:extLst>
                <a:ext uri="{FF2B5EF4-FFF2-40B4-BE49-F238E27FC236}">
                  <a16:creationId xmlns:a16="http://schemas.microsoft.com/office/drawing/2014/main" xmlns="" id="{54D85AEF-A06A-4995-9944-2B190727B525}"/>
                </a:ext>
              </a:extLst>
            </p:cNvPr>
            <p:cNvSpPr/>
            <p:nvPr/>
          </p:nvSpPr>
          <p:spPr>
            <a:xfrm>
              <a:off x="3279628" y="3183221"/>
              <a:ext cx="30500" cy="92266"/>
            </a:xfrm>
            <a:custGeom>
              <a:avLst/>
              <a:gdLst>
                <a:gd name="connsiteX0" fmla="*/ 7128 w 7218"/>
                <a:gd name="connsiteY0" fmla="*/ 10982 h 21835"/>
                <a:gd name="connsiteX1" fmla="*/ 2503 w 7218"/>
                <a:gd name="connsiteY1" fmla="*/ 11 h 21835"/>
                <a:gd name="connsiteX2" fmla="*/ 3256 w 7218"/>
                <a:gd name="connsiteY2" fmla="*/ 21308 h 21835"/>
                <a:gd name="connsiteX3" fmla="*/ 7128 w 7218"/>
                <a:gd name="connsiteY3" fmla="*/ 10982 h 21835"/>
              </a:gdLst>
              <a:ahLst/>
              <a:cxnLst>
                <a:cxn ang="0">
                  <a:pos x="connsiteX0" y="connsiteY0"/>
                </a:cxn>
                <a:cxn ang="0">
                  <a:pos x="connsiteX1" y="connsiteY1"/>
                </a:cxn>
                <a:cxn ang="0">
                  <a:pos x="connsiteX2" y="connsiteY2"/>
                </a:cxn>
                <a:cxn ang="0">
                  <a:pos x="connsiteX3" y="connsiteY3"/>
                </a:cxn>
              </a:cxnLst>
              <a:rect l="l" t="t" r="r" b="b"/>
              <a:pathLst>
                <a:path w="7218" h="21835">
                  <a:moveTo>
                    <a:pt x="7128" y="10982"/>
                  </a:moveTo>
                  <a:cubicBezTo>
                    <a:pt x="6806" y="6250"/>
                    <a:pt x="5192" y="-311"/>
                    <a:pt x="2503" y="11"/>
                  </a:cubicBezTo>
                  <a:cubicBezTo>
                    <a:pt x="-1584" y="1947"/>
                    <a:pt x="-186" y="18081"/>
                    <a:pt x="3256" y="21308"/>
                  </a:cubicBezTo>
                  <a:cubicBezTo>
                    <a:pt x="5730" y="23566"/>
                    <a:pt x="7666" y="18296"/>
                    <a:pt x="7128"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5" name="任意多边形: 形状 1289">
              <a:extLst>
                <a:ext uri="{FF2B5EF4-FFF2-40B4-BE49-F238E27FC236}">
                  <a16:creationId xmlns:a16="http://schemas.microsoft.com/office/drawing/2014/main" xmlns="" id="{0D8388C6-1CE9-4479-B671-FDC59B04AEC4}"/>
                </a:ext>
              </a:extLst>
            </p:cNvPr>
            <p:cNvSpPr/>
            <p:nvPr/>
          </p:nvSpPr>
          <p:spPr>
            <a:xfrm>
              <a:off x="3376771" y="3150042"/>
              <a:ext cx="21948" cy="92355"/>
            </a:xfrm>
            <a:custGeom>
              <a:avLst/>
              <a:gdLst>
                <a:gd name="connsiteX0" fmla="*/ 5005 w 5194"/>
                <a:gd name="connsiteY0" fmla="*/ 10982 h 21856"/>
                <a:gd name="connsiteX1" fmla="*/ 1455 w 5194"/>
                <a:gd name="connsiteY1" fmla="*/ 11 h 21856"/>
                <a:gd name="connsiteX2" fmla="*/ 2961 w 5194"/>
                <a:gd name="connsiteY2" fmla="*/ 21630 h 21856"/>
                <a:gd name="connsiteX3" fmla="*/ 5005 w 5194"/>
                <a:gd name="connsiteY3" fmla="*/ 10982 h 21856"/>
              </a:gdLst>
              <a:ahLst/>
              <a:cxnLst>
                <a:cxn ang="0">
                  <a:pos x="connsiteX0" y="connsiteY0"/>
                </a:cxn>
                <a:cxn ang="0">
                  <a:pos x="connsiteX1" y="connsiteY1"/>
                </a:cxn>
                <a:cxn ang="0">
                  <a:pos x="connsiteX2" y="connsiteY2"/>
                </a:cxn>
                <a:cxn ang="0">
                  <a:pos x="connsiteX3" y="connsiteY3"/>
                </a:cxn>
              </a:cxnLst>
              <a:rect l="l" t="t" r="r" b="b"/>
              <a:pathLst>
                <a:path w="5194" h="21856">
                  <a:moveTo>
                    <a:pt x="5005" y="10982"/>
                  </a:moveTo>
                  <a:cubicBezTo>
                    <a:pt x="4575" y="6250"/>
                    <a:pt x="3284" y="-311"/>
                    <a:pt x="1455" y="11"/>
                  </a:cubicBezTo>
                  <a:cubicBezTo>
                    <a:pt x="-1449" y="2055"/>
                    <a:pt x="487" y="19479"/>
                    <a:pt x="2961" y="21630"/>
                  </a:cubicBezTo>
                  <a:cubicBezTo>
                    <a:pt x="4575" y="23028"/>
                    <a:pt x="5650" y="17758"/>
                    <a:pt x="5005"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6" name="任意多边形: 形状 1290">
              <a:extLst>
                <a:ext uri="{FF2B5EF4-FFF2-40B4-BE49-F238E27FC236}">
                  <a16:creationId xmlns:a16="http://schemas.microsoft.com/office/drawing/2014/main" xmlns="" id="{7509BC5E-9E8C-4F44-9471-2DD213A77A0D}"/>
                </a:ext>
              </a:extLst>
            </p:cNvPr>
            <p:cNvSpPr/>
            <p:nvPr/>
          </p:nvSpPr>
          <p:spPr>
            <a:xfrm>
              <a:off x="3439652" y="3116410"/>
              <a:ext cx="15153" cy="92089"/>
            </a:xfrm>
            <a:custGeom>
              <a:avLst/>
              <a:gdLst>
                <a:gd name="connsiteX0" fmla="*/ 664 w 3586"/>
                <a:gd name="connsiteY0" fmla="*/ 11 h 21793"/>
                <a:gd name="connsiteX1" fmla="*/ 2708 w 3586"/>
                <a:gd name="connsiteY1" fmla="*/ 21738 h 21793"/>
                <a:gd name="connsiteX2" fmla="*/ 3246 w 3586"/>
                <a:gd name="connsiteY2" fmla="*/ 10982 h 21793"/>
                <a:gd name="connsiteX3" fmla="*/ 664 w 3586"/>
                <a:gd name="connsiteY3" fmla="*/ 11 h 21793"/>
              </a:gdLst>
              <a:ahLst/>
              <a:cxnLst>
                <a:cxn ang="0">
                  <a:pos x="connsiteX0" y="connsiteY0"/>
                </a:cxn>
                <a:cxn ang="0">
                  <a:pos x="connsiteX1" y="connsiteY1"/>
                </a:cxn>
                <a:cxn ang="0">
                  <a:pos x="connsiteX2" y="connsiteY2"/>
                </a:cxn>
                <a:cxn ang="0">
                  <a:pos x="connsiteX3" y="connsiteY3"/>
                </a:cxn>
              </a:cxnLst>
              <a:rect l="l" t="t" r="r" b="b"/>
              <a:pathLst>
                <a:path w="3586" h="21793">
                  <a:moveTo>
                    <a:pt x="664" y="11"/>
                  </a:moveTo>
                  <a:cubicBezTo>
                    <a:pt x="-1164" y="2378"/>
                    <a:pt x="1202" y="20770"/>
                    <a:pt x="2708" y="21738"/>
                  </a:cubicBezTo>
                  <a:cubicBezTo>
                    <a:pt x="3568" y="22383"/>
                    <a:pt x="3891" y="17328"/>
                    <a:pt x="3246" y="10982"/>
                  </a:cubicBezTo>
                  <a:cubicBezTo>
                    <a:pt x="2816" y="6250"/>
                    <a:pt x="1740" y="-311"/>
                    <a:pt x="664"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7" name="任意多边形: 形状 1291">
              <a:extLst>
                <a:ext uri="{FF2B5EF4-FFF2-40B4-BE49-F238E27FC236}">
                  <a16:creationId xmlns:a16="http://schemas.microsoft.com/office/drawing/2014/main" xmlns="" id="{31C0F0E8-E29A-4AA3-BF56-01BBB1A2CF68}"/>
                </a:ext>
              </a:extLst>
            </p:cNvPr>
            <p:cNvSpPr/>
            <p:nvPr/>
          </p:nvSpPr>
          <p:spPr>
            <a:xfrm>
              <a:off x="3468344" y="3083282"/>
              <a:ext cx="9744" cy="91805"/>
            </a:xfrm>
            <a:custGeom>
              <a:avLst/>
              <a:gdLst>
                <a:gd name="connsiteX0" fmla="*/ 1511 w 2306"/>
                <a:gd name="connsiteY0" fmla="*/ 10971 h 21726"/>
                <a:gd name="connsiteX1" fmla="*/ 5 w 2306"/>
                <a:gd name="connsiteY1" fmla="*/ 0 h 21726"/>
                <a:gd name="connsiteX2" fmla="*/ 2264 w 2306"/>
                <a:gd name="connsiteY2" fmla="*/ 21726 h 21726"/>
                <a:gd name="connsiteX3" fmla="*/ 1511 w 2306"/>
                <a:gd name="connsiteY3" fmla="*/ 10971 h 21726"/>
              </a:gdLst>
              <a:ahLst/>
              <a:cxnLst>
                <a:cxn ang="0">
                  <a:pos x="connsiteX0" y="connsiteY0"/>
                </a:cxn>
                <a:cxn ang="0">
                  <a:pos x="connsiteX1" y="connsiteY1"/>
                </a:cxn>
                <a:cxn ang="0">
                  <a:pos x="connsiteX2" y="connsiteY2"/>
                </a:cxn>
                <a:cxn ang="0">
                  <a:pos x="connsiteX3" y="connsiteY3"/>
                </a:cxn>
              </a:cxnLst>
              <a:rect l="l" t="t" r="r" b="b"/>
              <a:pathLst>
                <a:path w="2306" h="21726">
                  <a:moveTo>
                    <a:pt x="1511" y="10971"/>
                  </a:moveTo>
                  <a:cubicBezTo>
                    <a:pt x="1296" y="8604"/>
                    <a:pt x="435" y="645"/>
                    <a:pt x="5" y="0"/>
                  </a:cubicBezTo>
                  <a:cubicBezTo>
                    <a:pt x="-102" y="968"/>
                    <a:pt x="1511" y="20543"/>
                    <a:pt x="2264" y="21726"/>
                  </a:cubicBezTo>
                  <a:cubicBezTo>
                    <a:pt x="2479" y="20651"/>
                    <a:pt x="1834" y="14197"/>
                    <a:pt x="1511"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8" name="任意多边形: 形状 1307">
              <a:extLst>
                <a:ext uri="{FF2B5EF4-FFF2-40B4-BE49-F238E27FC236}">
                  <a16:creationId xmlns:a16="http://schemas.microsoft.com/office/drawing/2014/main" xmlns="" id="{42BC6E2D-8C88-4CBE-BE7C-F21ACC54DE99}"/>
                </a:ext>
              </a:extLst>
            </p:cNvPr>
            <p:cNvSpPr/>
            <p:nvPr/>
          </p:nvSpPr>
          <p:spPr>
            <a:xfrm>
              <a:off x="275327" y="3634575"/>
              <a:ext cx="88526" cy="93935"/>
            </a:xfrm>
            <a:custGeom>
              <a:avLst/>
              <a:gdLst>
                <a:gd name="connsiteX0" fmla="*/ 20928 w 20950"/>
                <a:gd name="connsiteY0" fmla="*/ 11939 h 22230"/>
                <a:gd name="connsiteX1" fmla="*/ 10279 w 20950"/>
                <a:gd name="connsiteY1" fmla="*/ 0 h 22230"/>
                <a:gd name="connsiteX2" fmla="*/ 2536 w 20950"/>
                <a:gd name="connsiteY2" fmla="*/ 18392 h 22230"/>
                <a:gd name="connsiteX3" fmla="*/ 20928 w 20950"/>
                <a:gd name="connsiteY3" fmla="*/ 11939 h 22230"/>
              </a:gdLst>
              <a:ahLst/>
              <a:cxnLst>
                <a:cxn ang="0">
                  <a:pos x="connsiteX0" y="connsiteY0"/>
                </a:cxn>
                <a:cxn ang="0">
                  <a:pos x="connsiteX1" y="connsiteY1"/>
                </a:cxn>
                <a:cxn ang="0">
                  <a:pos x="connsiteX2" y="connsiteY2"/>
                </a:cxn>
                <a:cxn ang="0">
                  <a:pos x="connsiteX3" y="connsiteY3"/>
                </a:cxn>
              </a:cxnLst>
              <a:rect l="l" t="t" r="r" b="b"/>
              <a:pathLst>
                <a:path w="20950" h="22230">
                  <a:moveTo>
                    <a:pt x="20928" y="11939"/>
                  </a:moveTo>
                  <a:cubicBezTo>
                    <a:pt x="21250" y="7099"/>
                    <a:pt x="18239" y="215"/>
                    <a:pt x="10279" y="0"/>
                  </a:cubicBezTo>
                  <a:cubicBezTo>
                    <a:pt x="384" y="753"/>
                    <a:pt x="-2735" y="11724"/>
                    <a:pt x="2536" y="18392"/>
                  </a:cubicBezTo>
                  <a:cubicBezTo>
                    <a:pt x="8666" y="25813"/>
                    <a:pt x="20175" y="21834"/>
                    <a:pt x="20928"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9" name="任意多边形: 形状 1308">
              <a:extLst>
                <a:ext uri="{FF2B5EF4-FFF2-40B4-BE49-F238E27FC236}">
                  <a16:creationId xmlns:a16="http://schemas.microsoft.com/office/drawing/2014/main" xmlns="" id="{4F26CF58-AF13-4435-877B-E9BD891B680C}"/>
                </a:ext>
              </a:extLst>
            </p:cNvPr>
            <p:cNvSpPr/>
            <p:nvPr/>
          </p:nvSpPr>
          <p:spPr>
            <a:xfrm>
              <a:off x="612995" y="3625029"/>
              <a:ext cx="88539" cy="94117"/>
            </a:xfrm>
            <a:custGeom>
              <a:avLst/>
              <a:gdLst>
                <a:gd name="connsiteX0" fmla="*/ 20931 w 20953"/>
                <a:gd name="connsiteY0" fmla="*/ 11831 h 22273"/>
                <a:gd name="connsiteX1" fmla="*/ 10176 w 20953"/>
                <a:gd name="connsiteY1" fmla="*/ 0 h 22273"/>
                <a:gd name="connsiteX2" fmla="*/ 2539 w 20953"/>
                <a:gd name="connsiteY2" fmla="*/ 18392 h 22273"/>
                <a:gd name="connsiteX3" fmla="*/ 20931 w 20953"/>
                <a:gd name="connsiteY3" fmla="*/ 11831 h 22273"/>
              </a:gdLst>
              <a:ahLst/>
              <a:cxnLst>
                <a:cxn ang="0">
                  <a:pos x="connsiteX0" y="connsiteY0"/>
                </a:cxn>
                <a:cxn ang="0">
                  <a:pos x="connsiteX1" y="connsiteY1"/>
                </a:cxn>
                <a:cxn ang="0">
                  <a:pos x="connsiteX2" y="connsiteY2"/>
                </a:cxn>
                <a:cxn ang="0">
                  <a:pos x="connsiteX3" y="connsiteY3"/>
                </a:cxn>
              </a:cxnLst>
              <a:rect l="l" t="t" r="r" b="b"/>
              <a:pathLst>
                <a:path w="20953" h="22273">
                  <a:moveTo>
                    <a:pt x="20931" y="11831"/>
                  </a:moveTo>
                  <a:cubicBezTo>
                    <a:pt x="21254" y="6991"/>
                    <a:pt x="18135" y="108"/>
                    <a:pt x="10176" y="0"/>
                  </a:cubicBezTo>
                  <a:cubicBezTo>
                    <a:pt x="388" y="860"/>
                    <a:pt x="-2731" y="11831"/>
                    <a:pt x="2539" y="18392"/>
                  </a:cubicBezTo>
                  <a:cubicBezTo>
                    <a:pt x="8777" y="25921"/>
                    <a:pt x="20286" y="21834"/>
                    <a:pt x="20931"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0" name="任意多边形: 形状 1309">
              <a:extLst>
                <a:ext uri="{FF2B5EF4-FFF2-40B4-BE49-F238E27FC236}">
                  <a16:creationId xmlns:a16="http://schemas.microsoft.com/office/drawing/2014/main" xmlns="" id="{A500CE1E-C957-4D19-80FC-5180E663CC35}"/>
                </a:ext>
              </a:extLst>
            </p:cNvPr>
            <p:cNvSpPr/>
            <p:nvPr/>
          </p:nvSpPr>
          <p:spPr>
            <a:xfrm>
              <a:off x="949893" y="3611849"/>
              <a:ext cx="87508" cy="94311"/>
            </a:xfrm>
            <a:custGeom>
              <a:avLst/>
              <a:gdLst>
                <a:gd name="connsiteX0" fmla="*/ 20687 w 20709"/>
                <a:gd name="connsiteY0" fmla="*/ 11724 h 22319"/>
                <a:gd name="connsiteX1" fmla="*/ 10039 w 20709"/>
                <a:gd name="connsiteY1" fmla="*/ 0 h 22319"/>
                <a:gd name="connsiteX2" fmla="*/ 2618 w 20709"/>
                <a:gd name="connsiteY2" fmla="*/ 18500 h 22319"/>
                <a:gd name="connsiteX3" fmla="*/ 20687 w 20709"/>
                <a:gd name="connsiteY3" fmla="*/ 11724 h 22319"/>
              </a:gdLst>
              <a:ahLst/>
              <a:cxnLst>
                <a:cxn ang="0">
                  <a:pos x="connsiteX0" y="connsiteY0"/>
                </a:cxn>
                <a:cxn ang="0">
                  <a:pos x="connsiteX1" y="connsiteY1"/>
                </a:cxn>
                <a:cxn ang="0">
                  <a:pos x="connsiteX2" y="connsiteY2"/>
                </a:cxn>
                <a:cxn ang="0">
                  <a:pos x="connsiteX3" y="connsiteY3"/>
                </a:cxn>
              </a:cxnLst>
              <a:rect l="l" t="t" r="r" b="b"/>
              <a:pathLst>
                <a:path w="20709" h="22319">
                  <a:moveTo>
                    <a:pt x="20687" y="11724"/>
                  </a:moveTo>
                  <a:cubicBezTo>
                    <a:pt x="21010" y="6884"/>
                    <a:pt x="17891" y="108"/>
                    <a:pt x="10039" y="0"/>
                  </a:cubicBezTo>
                  <a:cubicBezTo>
                    <a:pt x="359" y="968"/>
                    <a:pt x="-2760" y="12046"/>
                    <a:pt x="2618" y="18500"/>
                  </a:cubicBezTo>
                  <a:cubicBezTo>
                    <a:pt x="8641" y="26028"/>
                    <a:pt x="20042" y="21726"/>
                    <a:pt x="20687"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1" name="任意多边形: 形状 1310">
              <a:extLst>
                <a:ext uri="{FF2B5EF4-FFF2-40B4-BE49-F238E27FC236}">
                  <a16:creationId xmlns:a16="http://schemas.microsoft.com/office/drawing/2014/main" xmlns="" id="{C12B09D2-85C8-42CE-8F95-1E22258760DF}"/>
                </a:ext>
              </a:extLst>
            </p:cNvPr>
            <p:cNvSpPr/>
            <p:nvPr/>
          </p:nvSpPr>
          <p:spPr>
            <a:xfrm>
              <a:off x="1282309" y="3595488"/>
              <a:ext cx="85957" cy="94113"/>
            </a:xfrm>
            <a:custGeom>
              <a:avLst/>
              <a:gdLst>
                <a:gd name="connsiteX0" fmla="*/ 20320 w 20342"/>
                <a:gd name="connsiteY0" fmla="*/ 11616 h 22272"/>
                <a:gd name="connsiteX1" fmla="*/ 9887 w 20342"/>
                <a:gd name="connsiteY1" fmla="*/ 0 h 22272"/>
                <a:gd name="connsiteX2" fmla="*/ 2574 w 20342"/>
                <a:gd name="connsiteY2" fmla="*/ 18607 h 22272"/>
                <a:gd name="connsiteX3" fmla="*/ 20320 w 20342"/>
                <a:gd name="connsiteY3" fmla="*/ 11616 h 22272"/>
              </a:gdLst>
              <a:ahLst/>
              <a:cxnLst>
                <a:cxn ang="0">
                  <a:pos x="connsiteX0" y="connsiteY0"/>
                </a:cxn>
                <a:cxn ang="0">
                  <a:pos x="connsiteX1" y="connsiteY1"/>
                </a:cxn>
                <a:cxn ang="0">
                  <a:pos x="connsiteX2" y="connsiteY2"/>
                </a:cxn>
                <a:cxn ang="0">
                  <a:pos x="connsiteX3" y="connsiteY3"/>
                </a:cxn>
              </a:cxnLst>
              <a:rect l="l" t="t" r="r" b="b"/>
              <a:pathLst>
                <a:path w="20342" h="22272">
                  <a:moveTo>
                    <a:pt x="20320" y="11616"/>
                  </a:moveTo>
                  <a:cubicBezTo>
                    <a:pt x="20643" y="6776"/>
                    <a:pt x="17524" y="0"/>
                    <a:pt x="9887" y="0"/>
                  </a:cubicBezTo>
                  <a:cubicBezTo>
                    <a:pt x="315" y="1076"/>
                    <a:pt x="-2697" y="12154"/>
                    <a:pt x="2574" y="18607"/>
                  </a:cubicBezTo>
                  <a:cubicBezTo>
                    <a:pt x="8489" y="25921"/>
                    <a:pt x="19675" y="21619"/>
                    <a:pt x="20320"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2" name="任意多边形: 形状 1311">
              <a:extLst>
                <a:ext uri="{FF2B5EF4-FFF2-40B4-BE49-F238E27FC236}">
                  <a16:creationId xmlns:a16="http://schemas.microsoft.com/office/drawing/2014/main" xmlns="" id="{25BD0C6E-D9AE-453D-9957-1FD3720F8E17}"/>
                </a:ext>
              </a:extLst>
            </p:cNvPr>
            <p:cNvSpPr/>
            <p:nvPr/>
          </p:nvSpPr>
          <p:spPr>
            <a:xfrm>
              <a:off x="1607359" y="3575484"/>
              <a:ext cx="83549" cy="93855"/>
            </a:xfrm>
            <a:custGeom>
              <a:avLst/>
              <a:gdLst>
                <a:gd name="connsiteX0" fmla="*/ 3198 w 19772"/>
                <a:gd name="connsiteY0" fmla="*/ 19361 h 22211"/>
                <a:gd name="connsiteX1" fmla="*/ 19762 w 19772"/>
                <a:gd name="connsiteY1" fmla="*/ 11510 h 22211"/>
                <a:gd name="connsiteX2" fmla="*/ 9544 w 19772"/>
                <a:gd name="connsiteY2" fmla="*/ 1 h 22211"/>
                <a:gd name="connsiteX3" fmla="*/ 3198 w 19772"/>
                <a:gd name="connsiteY3" fmla="*/ 19361 h 22211"/>
              </a:gdLst>
              <a:ahLst/>
              <a:cxnLst>
                <a:cxn ang="0">
                  <a:pos x="connsiteX0" y="connsiteY0"/>
                </a:cxn>
                <a:cxn ang="0">
                  <a:pos x="connsiteX1" y="connsiteY1"/>
                </a:cxn>
                <a:cxn ang="0">
                  <a:pos x="connsiteX2" y="connsiteY2"/>
                </a:cxn>
                <a:cxn ang="0">
                  <a:pos x="connsiteX3" y="connsiteY3"/>
                </a:cxn>
              </a:cxnLst>
              <a:rect l="l" t="t" r="r" b="b"/>
              <a:pathLst>
                <a:path w="19772" h="22211">
                  <a:moveTo>
                    <a:pt x="3198" y="19361"/>
                  </a:moveTo>
                  <a:cubicBezTo>
                    <a:pt x="9329" y="25600"/>
                    <a:pt x="19224" y="20975"/>
                    <a:pt x="19762" y="11510"/>
                  </a:cubicBezTo>
                  <a:cubicBezTo>
                    <a:pt x="19977" y="6670"/>
                    <a:pt x="17073" y="-106"/>
                    <a:pt x="9544" y="1"/>
                  </a:cubicBezTo>
                  <a:cubicBezTo>
                    <a:pt x="-136" y="1184"/>
                    <a:pt x="-2825" y="13231"/>
                    <a:pt x="3198" y="193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3" name="任意多边形: 形状 1312">
              <a:extLst>
                <a:ext uri="{FF2B5EF4-FFF2-40B4-BE49-F238E27FC236}">
                  <a16:creationId xmlns:a16="http://schemas.microsoft.com/office/drawing/2014/main" xmlns="" id="{17C0C7D0-0541-4ACB-8108-466201D5F630}"/>
                </a:ext>
              </a:extLst>
            </p:cNvPr>
            <p:cNvSpPr/>
            <p:nvPr/>
          </p:nvSpPr>
          <p:spPr>
            <a:xfrm>
              <a:off x="1922635" y="3552290"/>
              <a:ext cx="79598" cy="93910"/>
            </a:xfrm>
            <a:custGeom>
              <a:avLst/>
              <a:gdLst>
                <a:gd name="connsiteX0" fmla="*/ 18826 w 18837"/>
                <a:gd name="connsiteY0" fmla="*/ 11406 h 22224"/>
                <a:gd name="connsiteX1" fmla="*/ 9039 w 18837"/>
                <a:gd name="connsiteY1" fmla="*/ 5 h 22224"/>
                <a:gd name="connsiteX2" fmla="*/ 3123 w 18837"/>
                <a:gd name="connsiteY2" fmla="*/ 19473 h 22224"/>
                <a:gd name="connsiteX3" fmla="*/ 18826 w 18837"/>
                <a:gd name="connsiteY3" fmla="*/ 11406 h 22224"/>
              </a:gdLst>
              <a:ahLst/>
              <a:cxnLst>
                <a:cxn ang="0">
                  <a:pos x="connsiteX0" y="connsiteY0"/>
                </a:cxn>
                <a:cxn ang="0">
                  <a:pos x="connsiteX1" y="connsiteY1"/>
                </a:cxn>
                <a:cxn ang="0">
                  <a:pos x="connsiteX2" y="connsiteY2"/>
                </a:cxn>
                <a:cxn ang="0">
                  <a:pos x="connsiteX3" y="connsiteY3"/>
                </a:cxn>
              </a:cxnLst>
              <a:rect l="l" t="t" r="r" b="b"/>
              <a:pathLst>
                <a:path w="18837" h="22224">
                  <a:moveTo>
                    <a:pt x="18826" y="11406"/>
                  </a:moveTo>
                  <a:cubicBezTo>
                    <a:pt x="19041" y="6566"/>
                    <a:pt x="16137" y="-210"/>
                    <a:pt x="9039" y="5"/>
                  </a:cubicBezTo>
                  <a:cubicBezTo>
                    <a:pt x="-211" y="1296"/>
                    <a:pt x="-2685" y="13342"/>
                    <a:pt x="3123" y="19473"/>
                  </a:cubicBezTo>
                  <a:cubicBezTo>
                    <a:pt x="9039" y="25603"/>
                    <a:pt x="18396" y="20871"/>
                    <a:pt x="18826" y="114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4" name="任意多边形: 形状 1313">
              <a:extLst>
                <a:ext uri="{FF2B5EF4-FFF2-40B4-BE49-F238E27FC236}">
                  <a16:creationId xmlns:a16="http://schemas.microsoft.com/office/drawing/2014/main" xmlns="" id="{FADCE9DA-9DD1-4BC4-831D-218EB8DF28A3}"/>
                </a:ext>
              </a:extLst>
            </p:cNvPr>
            <p:cNvSpPr/>
            <p:nvPr/>
          </p:nvSpPr>
          <p:spPr>
            <a:xfrm>
              <a:off x="2215972" y="3525930"/>
              <a:ext cx="72135" cy="94113"/>
            </a:xfrm>
            <a:custGeom>
              <a:avLst/>
              <a:gdLst>
                <a:gd name="connsiteX0" fmla="*/ 17060 w 17071"/>
                <a:gd name="connsiteY0" fmla="*/ 11406 h 22272"/>
                <a:gd name="connsiteX1" fmla="*/ 8133 w 17071"/>
                <a:gd name="connsiteY1" fmla="*/ 5 h 22272"/>
                <a:gd name="connsiteX2" fmla="*/ 2862 w 17071"/>
                <a:gd name="connsiteY2" fmla="*/ 19473 h 22272"/>
                <a:gd name="connsiteX3" fmla="*/ 17060 w 17071"/>
                <a:gd name="connsiteY3" fmla="*/ 11406 h 22272"/>
              </a:gdLst>
              <a:ahLst/>
              <a:cxnLst>
                <a:cxn ang="0">
                  <a:pos x="connsiteX0" y="connsiteY0"/>
                </a:cxn>
                <a:cxn ang="0">
                  <a:pos x="connsiteX1" y="connsiteY1"/>
                </a:cxn>
                <a:cxn ang="0">
                  <a:pos x="connsiteX2" y="connsiteY2"/>
                </a:cxn>
                <a:cxn ang="0">
                  <a:pos x="connsiteX3" y="connsiteY3"/>
                </a:cxn>
              </a:cxnLst>
              <a:rect l="l" t="t" r="r" b="b"/>
              <a:pathLst>
                <a:path w="17071" h="22272">
                  <a:moveTo>
                    <a:pt x="17060" y="11406"/>
                  </a:moveTo>
                  <a:cubicBezTo>
                    <a:pt x="17275" y="6566"/>
                    <a:pt x="14586" y="-210"/>
                    <a:pt x="8133" y="5"/>
                  </a:cubicBezTo>
                  <a:cubicBezTo>
                    <a:pt x="-257" y="1403"/>
                    <a:pt x="-2408" y="13449"/>
                    <a:pt x="2862" y="19473"/>
                  </a:cubicBezTo>
                  <a:cubicBezTo>
                    <a:pt x="8133" y="25711"/>
                    <a:pt x="16629" y="20871"/>
                    <a:pt x="17060" y="114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5" name="任意多边形: 形状 1314">
              <a:extLst>
                <a:ext uri="{FF2B5EF4-FFF2-40B4-BE49-F238E27FC236}">
                  <a16:creationId xmlns:a16="http://schemas.microsoft.com/office/drawing/2014/main" xmlns="" id="{736695B3-830E-4D99-A192-1601A6A3D9F7}"/>
                </a:ext>
              </a:extLst>
            </p:cNvPr>
            <p:cNvSpPr/>
            <p:nvPr/>
          </p:nvSpPr>
          <p:spPr>
            <a:xfrm>
              <a:off x="2480389" y="3498206"/>
              <a:ext cx="64470" cy="94138"/>
            </a:xfrm>
            <a:custGeom>
              <a:avLst/>
              <a:gdLst>
                <a:gd name="connsiteX0" fmla="*/ 3100 w 15257"/>
                <a:gd name="connsiteY0" fmla="*/ 20225 h 22278"/>
                <a:gd name="connsiteX1" fmla="*/ 15254 w 15257"/>
                <a:gd name="connsiteY1" fmla="*/ 11298 h 22278"/>
                <a:gd name="connsiteX2" fmla="*/ 7187 w 15257"/>
                <a:gd name="connsiteY2" fmla="*/ 5 h 22278"/>
                <a:gd name="connsiteX3" fmla="*/ 3100 w 15257"/>
                <a:gd name="connsiteY3" fmla="*/ 20225 h 22278"/>
              </a:gdLst>
              <a:ahLst/>
              <a:cxnLst>
                <a:cxn ang="0">
                  <a:pos x="connsiteX0" y="connsiteY0"/>
                </a:cxn>
                <a:cxn ang="0">
                  <a:pos x="connsiteX1" y="connsiteY1"/>
                </a:cxn>
                <a:cxn ang="0">
                  <a:pos x="connsiteX2" y="connsiteY2"/>
                </a:cxn>
                <a:cxn ang="0">
                  <a:pos x="connsiteX3" y="connsiteY3"/>
                </a:cxn>
              </a:cxnLst>
              <a:rect l="l" t="t" r="r" b="b"/>
              <a:pathLst>
                <a:path w="15257" h="22278">
                  <a:moveTo>
                    <a:pt x="3100" y="20225"/>
                  </a:moveTo>
                  <a:cubicBezTo>
                    <a:pt x="8048" y="25388"/>
                    <a:pt x="14931" y="20225"/>
                    <a:pt x="15254" y="11298"/>
                  </a:cubicBezTo>
                  <a:cubicBezTo>
                    <a:pt x="15361" y="6458"/>
                    <a:pt x="12995" y="-210"/>
                    <a:pt x="7187" y="5"/>
                  </a:cubicBezTo>
                  <a:cubicBezTo>
                    <a:pt x="-664" y="1511"/>
                    <a:pt x="-2170" y="14740"/>
                    <a:pt x="3100" y="202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6" name="任意多边形: 形状 1315">
              <a:extLst>
                <a:ext uri="{FF2B5EF4-FFF2-40B4-BE49-F238E27FC236}">
                  <a16:creationId xmlns:a16="http://schemas.microsoft.com/office/drawing/2014/main" xmlns="" id="{57EBDF6C-350F-4276-8B32-CF9AFCCB2A99}"/>
                </a:ext>
              </a:extLst>
            </p:cNvPr>
            <p:cNvSpPr/>
            <p:nvPr/>
          </p:nvSpPr>
          <p:spPr>
            <a:xfrm>
              <a:off x="2715988" y="3469092"/>
              <a:ext cx="57008" cy="93728"/>
            </a:xfrm>
            <a:custGeom>
              <a:avLst/>
              <a:gdLst>
                <a:gd name="connsiteX0" fmla="*/ 6178 w 13491"/>
                <a:gd name="connsiteY0" fmla="*/ 11 h 22181"/>
                <a:gd name="connsiteX1" fmla="*/ 3381 w 13491"/>
                <a:gd name="connsiteY1" fmla="*/ 20770 h 22181"/>
                <a:gd name="connsiteX2" fmla="*/ 13491 w 13491"/>
                <a:gd name="connsiteY2" fmla="*/ 11197 h 22181"/>
                <a:gd name="connsiteX3" fmla="*/ 6178 w 13491"/>
                <a:gd name="connsiteY3" fmla="*/ 11 h 22181"/>
              </a:gdLst>
              <a:ahLst/>
              <a:cxnLst>
                <a:cxn ang="0">
                  <a:pos x="connsiteX0" y="connsiteY0"/>
                </a:cxn>
                <a:cxn ang="0">
                  <a:pos x="connsiteX1" y="connsiteY1"/>
                </a:cxn>
                <a:cxn ang="0">
                  <a:pos x="connsiteX2" y="connsiteY2"/>
                </a:cxn>
                <a:cxn ang="0">
                  <a:pos x="connsiteX3" y="connsiteY3"/>
                </a:cxn>
              </a:cxnLst>
              <a:rect l="l" t="t" r="r" b="b"/>
              <a:pathLst>
                <a:path w="13491" h="22181">
                  <a:moveTo>
                    <a:pt x="6178" y="11"/>
                  </a:moveTo>
                  <a:cubicBezTo>
                    <a:pt x="-1029" y="1625"/>
                    <a:pt x="-1889" y="15930"/>
                    <a:pt x="3381" y="20770"/>
                  </a:cubicBezTo>
                  <a:cubicBezTo>
                    <a:pt x="7791" y="24857"/>
                    <a:pt x="13276" y="19586"/>
                    <a:pt x="13491" y="11197"/>
                  </a:cubicBezTo>
                  <a:cubicBezTo>
                    <a:pt x="13491" y="6357"/>
                    <a:pt x="11340" y="-311"/>
                    <a:pt x="617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7" name="任意多边形: 形状 1316">
              <a:extLst>
                <a:ext uri="{FF2B5EF4-FFF2-40B4-BE49-F238E27FC236}">
                  <a16:creationId xmlns:a16="http://schemas.microsoft.com/office/drawing/2014/main" xmlns="" id="{82696925-BA2A-434C-8E96-B238A2C0EBEF}"/>
                </a:ext>
              </a:extLst>
            </p:cNvPr>
            <p:cNvSpPr/>
            <p:nvPr/>
          </p:nvSpPr>
          <p:spPr>
            <a:xfrm>
              <a:off x="2921470" y="3438190"/>
              <a:ext cx="48772" cy="93728"/>
            </a:xfrm>
            <a:custGeom>
              <a:avLst/>
              <a:gdLst>
                <a:gd name="connsiteX0" fmla="*/ 5197 w 11542"/>
                <a:gd name="connsiteY0" fmla="*/ 11 h 22181"/>
                <a:gd name="connsiteX1" fmla="*/ 2938 w 11542"/>
                <a:gd name="connsiteY1" fmla="*/ 20770 h 22181"/>
                <a:gd name="connsiteX2" fmla="*/ 11542 w 11542"/>
                <a:gd name="connsiteY2" fmla="*/ 11197 h 22181"/>
                <a:gd name="connsiteX3" fmla="*/ 5197 w 11542"/>
                <a:gd name="connsiteY3" fmla="*/ 11 h 22181"/>
              </a:gdLst>
              <a:ahLst/>
              <a:cxnLst>
                <a:cxn ang="0">
                  <a:pos x="connsiteX0" y="connsiteY0"/>
                </a:cxn>
                <a:cxn ang="0">
                  <a:pos x="connsiteX1" y="connsiteY1"/>
                </a:cxn>
                <a:cxn ang="0">
                  <a:pos x="connsiteX2" y="connsiteY2"/>
                </a:cxn>
                <a:cxn ang="0">
                  <a:pos x="connsiteX3" y="connsiteY3"/>
                </a:cxn>
              </a:cxnLst>
              <a:rect l="l" t="t" r="r" b="b"/>
              <a:pathLst>
                <a:path w="11542" h="22181">
                  <a:moveTo>
                    <a:pt x="5197" y="11"/>
                  </a:moveTo>
                  <a:cubicBezTo>
                    <a:pt x="-934" y="1625"/>
                    <a:pt x="-1579" y="16037"/>
                    <a:pt x="2938" y="20770"/>
                  </a:cubicBezTo>
                  <a:cubicBezTo>
                    <a:pt x="6702" y="24857"/>
                    <a:pt x="11435" y="19586"/>
                    <a:pt x="11542" y="11197"/>
                  </a:cubicBezTo>
                  <a:cubicBezTo>
                    <a:pt x="11542" y="6357"/>
                    <a:pt x="9606" y="-311"/>
                    <a:pt x="5197"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8" name="任意多边形: 形状 1317">
              <a:extLst>
                <a:ext uri="{FF2B5EF4-FFF2-40B4-BE49-F238E27FC236}">
                  <a16:creationId xmlns:a16="http://schemas.microsoft.com/office/drawing/2014/main" xmlns="" id="{08EBF6B2-FDE2-49BB-845C-7281A78E2921}"/>
                </a:ext>
              </a:extLst>
            </p:cNvPr>
            <p:cNvSpPr/>
            <p:nvPr/>
          </p:nvSpPr>
          <p:spPr>
            <a:xfrm>
              <a:off x="3096182" y="3405919"/>
              <a:ext cx="40857" cy="94053"/>
            </a:xfrm>
            <a:custGeom>
              <a:avLst/>
              <a:gdLst>
                <a:gd name="connsiteX0" fmla="*/ 9669 w 9669"/>
                <a:gd name="connsiteY0" fmla="*/ 11197 h 22258"/>
                <a:gd name="connsiteX1" fmla="*/ 4292 w 9669"/>
                <a:gd name="connsiteY1" fmla="*/ 11 h 22258"/>
                <a:gd name="connsiteX2" fmla="*/ 3001 w 9669"/>
                <a:gd name="connsiteY2" fmla="*/ 21307 h 22258"/>
                <a:gd name="connsiteX3" fmla="*/ 9669 w 9669"/>
                <a:gd name="connsiteY3" fmla="*/ 11197 h 22258"/>
                <a:gd name="connsiteX4" fmla="*/ 9669 w 9669"/>
                <a:gd name="connsiteY4" fmla="*/ 11197 h 22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 h="22258">
                  <a:moveTo>
                    <a:pt x="9669" y="11197"/>
                  </a:moveTo>
                  <a:cubicBezTo>
                    <a:pt x="9669" y="6357"/>
                    <a:pt x="7948" y="-311"/>
                    <a:pt x="4292" y="11"/>
                  </a:cubicBezTo>
                  <a:cubicBezTo>
                    <a:pt x="-1194" y="1732"/>
                    <a:pt x="-1194" y="17220"/>
                    <a:pt x="3001" y="21307"/>
                  </a:cubicBezTo>
                  <a:cubicBezTo>
                    <a:pt x="6228" y="24534"/>
                    <a:pt x="9669" y="19156"/>
                    <a:pt x="9669" y="11197"/>
                  </a:cubicBezTo>
                  <a:lnTo>
                    <a:pt x="9669" y="1119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99" name="任意多边形: 形状 1318">
              <a:extLst>
                <a:ext uri="{FF2B5EF4-FFF2-40B4-BE49-F238E27FC236}">
                  <a16:creationId xmlns:a16="http://schemas.microsoft.com/office/drawing/2014/main" xmlns="" id="{C6585012-A4D5-4650-85A2-800039014D35}"/>
                </a:ext>
              </a:extLst>
            </p:cNvPr>
            <p:cNvSpPr/>
            <p:nvPr/>
          </p:nvSpPr>
          <p:spPr>
            <a:xfrm>
              <a:off x="3239815" y="3373196"/>
              <a:ext cx="32681" cy="94053"/>
            </a:xfrm>
            <a:custGeom>
              <a:avLst/>
              <a:gdLst>
                <a:gd name="connsiteX0" fmla="*/ 2891 w 7734"/>
                <a:gd name="connsiteY0" fmla="*/ 21737 h 22258"/>
                <a:gd name="connsiteX1" fmla="*/ 7731 w 7734"/>
                <a:gd name="connsiteY1" fmla="*/ 11197 h 22258"/>
                <a:gd name="connsiteX2" fmla="*/ 3321 w 7734"/>
                <a:gd name="connsiteY2" fmla="*/ 11 h 22258"/>
                <a:gd name="connsiteX3" fmla="*/ 2891 w 7734"/>
                <a:gd name="connsiteY3" fmla="*/ 21737 h 22258"/>
              </a:gdLst>
              <a:ahLst/>
              <a:cxnLst>
                <a:cxn ang="0">
                  <a:pos x="connsiteX0" y="connsiteY0"/>
                </a:cxn>
                <a:cxn ang="0">
                  <a:pos x="connsiteX1" y="connsiteY1"/>
                </a:cxn>
                <a:cxn ang="0">
                  <a:pos x="connsiteX2" y="connsiteY2"/>
                </a:cxn>
                <a:cxn ang="0">
                  <a:pos x="connsiteX3" y="connsiteY3"/>
                </a:cxn>
              </a:cxnLst>
              <a:rect l="l" t="t" r="r" b="b"/>
              <a:pathLst>
                <a:path w="7734" h="22258">
                  <a:moveTo>
                    <a:pt x="2891" y="21737"/>
                  </a:moveTo>
                  <a:cubicBezTo>
                    <a:pt x="5364" y="23996"/>
                    <a:pt x="7838" y="18618"/>
                    <a:pt x="7731" y="11197"/>
                  </a:cubicBezTo>
                  <a:cubicBezTo>
                    <a:pt x="7623" y="6357"/>
                    <a:pt x="6225" y="-311"/>
                    <a:pt x="3321" y="11"/>
                  </a:cubicBezTo>
                  <a:cubicBezTo>
                    <a:pt x="-1304" y="2055"/>
                    <a:pt x="-766" y="18403"/>
                    <a:pt x="2891" y="217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0" name="任意多边形: 形状 1319">
              <a:extLst>
                <a:ext uri="{FF2B5EF4-FFF2-40B4-BE49-F238E27FC236}">
                  <a16:creationId xmlns:a16="http://schemas.microsoft.com/office/drawing/2014/main" xmlns="" id="{8C52F169-D75E-4B74-A8C9-D2082977D46F}"/>
                </a:ext>
              </a:extLst>
            </p:cNvPr>
            <p:cNvSpPr/>
            <p:nvPr/>
          </p:nvSpPr>
          <p:spPr>
            <a:xfrm>
              <a:off x="3351045" y="3340021"/>
              <a:ext cx="24623" cy="93715"/>
            </a:xfrm>
            <a:custGeom>
              <a:avLst/>
              <a:gdLst>
                <a:gd name="connsiteX0" fmla="*/ 2380 w 5827"/>
                <a:gd name="connsiteY0" fmla="*/ 11 h 22178"/>
                <a:gd name="connsiteX1" fmla="*/ 2595 w 5827"/>
                <a:gd name="connsiteY1" fmla="*/ 21953 h 22178"/>
                <a:gd name="connsiteX2" fmla="*/ 5822 w 5827"/>
                <a:gd name="connsiteY2" fmla="*/ 11090 h 22178"/>
                <a:gd name="connsiteX3" fmla="*/ 2380 w 5827"/>
                <a:gd name="connsiteY3" fmla="*/ 11 h 22178"/>
              </a:gdLst>
              <a:ahLst/>
              <a:cxnLst>
                <a:cxn ang="0">
                  <a:pos x="connsiteX0" y="connsiteY0"/>
                </a:cxn>
                <a:cxn ang="0">
                  <a:pos x="connsiteX1" y="connsiteY1"/>
                </a:cxn>
                <a:cxn ang="0">
                  <a:pos x="connsiteX2" y="connsiteY2"/>
                </a:cxn>
                <a:cxn ang="0">
                  <a:pos x="connsiteX3" y="connsiteY3"/>
                </a:cxn>
              </a:cxnLst>
              <a:rect l="l" t="t" r="r" b="b"/>
              <a:pathLst>
                <a:path w="5827" h="22178">
                  <a:moveTo>
                    <a:pt x="2380" y="11"/>
                  </a:moveTo>
                  <a:cubicBezTo>
                    <a:pt x="-1384" y="2162"/>
                    <a:pt x="-201" y="19694"/>
                    <a:pt x="2595" y="21953"/>
                  </a:cubicBezTo>
                  <a:cubicBezTo>
                    <a:pt x="4424" y="23351"/>
                    <a:pt x="5930" y="18081"/>
                    <a:pt x="5822" y="11090"/>
                  </a:cubicBezTo>
                  <a:cubicBezTo>
                    <a:pt x="5714" y="6357"/>
                    <a:pt x="4639" y="-311"/>
                    <a:pt x="2380"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1" name="任意多边形: 形状 1320">
              <a:extLst>
                <a:ext uri="{FF2B5EF4-FFF2-40B4-BE49-F238E27FC236}">
                  <a16:creationId xmlns:a16="http://schemas.microsoft.com/office/drawing/2014/main" xmlns="" id="{58A0B225-6226-46A0-8083-B30421F90443}"/>
                </a:ext>
              </a:extLst>
            </p:cNvPr>
            <p:cNvSpPr/>
            <p:nvPr/>
          </p:nvSpPr>
          <p:spPr>
            <a:xfrm>
              <a:off x="3430279" y="3306803"/>
              <a:ext cx="16104" cy="93483"/>
            </a:xfrm>
            <a:custGeom>
              <a:avLst/>
              <a:gdLst>
                <a:gd name="connsiteX0" fmla="*/ 2129 w 3811"/>
                <a:gd name="connsiteY0" fmla="*/ 22069 h 22123"/>
                <a:gd name="connsiteX1" fmla="*/ 3743 w 3811"/>
                <a:gd name="connsiteY1" fmla="*/ 11098 h 22123"/>
                <a:gd name="connsiteX2" fmla="*/ 1269 w 3811"/>
                <a:gd name="connsiteY2" fmla="*/ 20 h 22123"/>
                <a:gd name="connsiteX3" fmla="*/ 2129 w 3811"/>
                <a:gd name="connsiteY3" fmla="*/ 22069 h 22123"/>
              </a:gdLst>
              <a:ahLst/>
              <a:cxnLst>
                <a:cxn ang="0">
                  <a:pos x="connsiteX0" y="connsiteY0"/>
                </a:cxn>
                <a:cxn ang="0">
                  <a:pos x="connsiteX1" y="connsiteY1"/>
                </a:cxn>
                <a:cxn ang="0">
                  <a:pos x="connsiteX2" y="connsiteY2"/>
                </a:cxn>
                <a:cxn ang="0">
                  <a:pos x="connsiteX3" y="connsiteY3"/>
                </a:cxn>
              </a:cxnLst>
              <a:rect l="l" t="t" r="r" b="b"/>
              <a:pathLst>
                <a:path w="3811" h="22123">
                  <a:moveTo>
                    <a:pt x="2129" y="22069"/>
                  </a:moveTo>
                  <a:cubicBezTo>
                    <a:pt x="3205" y="22714"/>
                    <a:pt x="4065" y="17551"/>
                    <a:pt x="3743" y="11098"/>
                  </a:cubicBezTo>
                  <a:cubicBezTo>
                    <a:pt x="3528" y="6258"/>
                    <a:pt x="2667" y="-410"/>
                    <a:pt x="1269" y="20"/>
                  </a:cubicBezTo>
                  <a:cubicBezTo>
                    <a:pt x="-1205" y="2278"/>
                    <a:pt x="408" y="20993"/>
                    <a:pt x="2129" y="220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2" name="任意多边形: 形状 1321">
              <a:extLst>
                <a:ext uri="{FF2B5EF4-FFF2-40B4-BE49-F238E27FC236}">
                  <a16:creationId xmlns:a16="http://schemas.microsoft.com/office/drawing/2014/main" xmlns="" id="{C423A661-4F37-43C2-923B-C8C69E89D8DC}"/>
                </a:ext>
              </a:extLst>
            </p:cNvPr>
            <p:cNvSpPr/>
            <p:nvPr/>
          </p:nvSpPr>
          <p:spPr>
            <a:xfrm>
              <a:off x="3475506" y="3273256"/>
              <a:ext cx="8147" cy="93622"/>
            </a:xfrm>
            <a:custGeom>
              <a:avLst/>
              <a:gdLst>
                <a:gd name="connsiteX0" fmla="*/ 569 w 1928"/>
                <a:gd name="connsiteY0" fmla="*/ 0 h 22156"/>
                <a:gd name="connsiteX1" fmla="*/ 354 w 1928"/>
                <a:gd name="connsiteY1" fmla="*/ 0 h 22156"/>
                <a:gd name="connsiteX2" fmla="*/ 1322 w 1928"/>
                <a:gd name="connsiteY2" fmla="*/ 22156 h 22156"/>
                <a:gd name="connsiteX3" fmla="*/ 1537 w 1928"/>
                <a:gd name="connsiteY3" fmla="*/ 22156 h 22156"/>
                <a:gd name="connsiteX4" fmla="*/ 1752 w 1928"/>
                <a:gd name="connsiteY4" fmla="*/ 11186 h 22156"/>
                <a:gd name="connsiteX5" fmla="*/ 569 w 1928"/>
                <a:gd name="connsiteY5" fmla="*/ 0 h 22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8" h="22156">
                  <a:moveTo>
                    <a:pt x="569" y="0"/>
                  </a:moveTo>
                  <a:cubicBezTo>
                    <a:pt x="569" y="0"/>
                    <a:pt x="461" y="0"/>
                    <a:pt x="354" y="0"/>
                  </a:cubicBezTo>
                  <a:cubicBezTo>
                    <a:pt x="-507" y="1828"/>
                    <a:pt x="354" y="20005"/>
                    <a:pt x="1322" y="22156"/>
                  </a:cubicBezTo>
                  <a:cubicBezTo>
                    <a:pt x="1322" y="22156"/>
                    <a:pt x="1429" y="22156"/>
                    <a:pt x="1537" y="22156"/>
                  </a:cubicBezTo>
                  <a:cubicBezTo>
                    <a:pt x="2075" y="20973"/>
                    <a:pt x="1967" y="14412"/>
                    <a:pt x="1752" y="11186"/>
                  </a:cubicBezTo>
                  <a:cubicBezTo>
                    <a:pt x="1644" y="7636"/>
                    <a:pt x="1214" y="1291"/>
                    <a:pt x="5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3" name="任意多边形: 形状 1336">
              <a:extLst>
                <a:ext uri="{FF2B5EF4-FFF2-40B4-BE49-F238E27FC236}">
                  <a16:creationId xmlns:a16="http://schemas.microsoft.com/office/drawing/2014/main" xmlns="" id="{CF0C7A71-BDB0-43E1-B4A4-796B4E8E0A27}"/>
                </a:ext>
              </a:extLst>
            </p:cNvPr>
            <p:cNvSpPr/>
            <p:nvPr/>
          </p:nvSpPr>
          <p:spPr>
            <a:xfrm>
              <a:off x="93254" y="3850000"/>
              <a:ext cx="87897" cy="93183"/>
            </a:xfrm>
            <a:custGeom>
              <a:avLst/>
              <a:gdLst>
                <a:gd name="connsiteX0" fmla="*/ 20778 w 20801"/>
                <a:gd name="connsiteY0" fmla="*/ 11939 h 22052"/>
                <a:gd name="connsiteX1" fmla="*/ 10130 w 20801"/>
                <a:gd name="connsiteY1" fmla="*/ 0 h 22052"/>
                <a:gd name="connsiteX2" fmla="*/ 2494 w 20801"/>
                <a:gd name="connsiteY2" fmla="*/ 18177 h 22052"/>
                <a:gd name="connsiteX3" fmla="*/ 20778 w 20801"/>
                <a:gd name="connsiteY3" fmla="*/ 11939 h 22052"/>
              </a:gdLst>
              <a:ahLst/>
              <a:cxnLst>
                <a:cxn ang="0">
                  <a:pos x="connsiteX0" y="connsiteY0"/>
                </a:cxn>
                <a:cxn ang="0">
                  <a:pos x="connsiteX1" y="connsiteY1"/>
                </a:cxn>
                <a:cxn ang="0">
                  <a:pos x="connsiteX2" y="connsiteY2"/>
                </a:cxn>
                <a:cxn ang="0">
                  <a:pos x="connsiteX3" y="connsiteY3"/>
                </a:cxn>
              </a:cxnLst>
              <a:rect l="l" t="t" r="r" b="b"/>
              <a:pathLst>
                <a:path w="20801" h="22052">
                  <a:moveTo>
                    <a:pt x="20778" y="11939"/>
                  </a:moveTo>
                  <a:cubicBezTo>
                    <a:pt x="21101" y="7099"/>
                    <a:pt x="18089" y="215"/>
                    <a:pt x="10130" y="0"/>
                  </a:cubicBezTo>
                  <a:cubicBezTo>
                    <a:pt x="558" y="645"/>
                    <a:pt x="-2777" y="11724"/>
                    <a:pt x="2494" y="18177"/>
                  </a:cubicBezTo>
                  <a:cubicBezTo>
                    <a:pt x="8624" y="25598"/>
                    <a:pt x="20025" y="21726"/>
                    <a:pt x="20778"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4" name="任意多边形: 形状 1337">
              <a:extLst>
                <a:ext uri="{FF2B5EF4-FFF2-40B4-BE49-F238E27FC236}">
                  <a16:creationId xmlns:a16="http://schemas.microsoft.com/office/drawing/2014/main" xmlns="" id="{499C9AC9-FBD2-456C-B32E-55BF27D5DBC0}"/>
                </a:ext>
              </a:extLst>
            </p:cNvPr>
            <p:cNvSpPr/>
            <p:nvPr/>
          </p:nvSpPr>
          <p:spPr>
            <a:xfrm>
              <a:off x="431154" y="3842276"/>
              <a:ext cx="88201" cy="93483"/>
            </a:xfrm>
            <a:custGeom>
              <a:avLst/>
              <a:gdLst>
                <a:gd name="connsiteX0" fmla="*/ 20834 w 20873"/>
                <a:gd name="connsiteY0" fmla="*/ 11831 h 22123"/>
                <a:gd name="connsiteX1" fmla="*/ 10186 w 20873"/>
                <a:gd name="connsiteY1" fmla="*/ 0 h 22123"/>
                <a:gd name="connsiteX2" fmla="*/ 2442 w 20873"/>
                <a:gd name="connsiteY2" fmla="*/ 18284 h 22123"/>
                <a:gd name="connsiteX3" fmla="*/ 20834 w 20873"/>
                <a:gd name="connsiteY3" fmla="*/ 11831 h 22123"/>
              </a:gdLst>
              <a:ahLst/>
              <a:cxnLst>
                <a:cxn ang="0">
                  <a:pos x="connsiteX0" y="connsiteY0"/>
                </a:cxn>
                <a:cxn ang="0">
                  <a:pos x="connsiteX1" y="connsiteY1"/>
                </a:cxn>
                <a:cxn ang="0">
                  <a:pos x="connsiteX2" y="connsiteY2"/>
                </a:cxn>
                <a:cxn ang="0">
                  <a:pos x="connsiteX3" y="connsiteY3"/>
                </a:cxn>
              </a:cxnLst>
              <a:rect l="l" t="t" r="r" b="b"/>
              <a:pathLst>
                <a:path w="20873" h="22123">
                  <a:moveTo>
                    <a:pt x="20834" y="11831"/>
                  </a:moveTo>
                  <a:cubicBezTo>
                    <a:pt x="21265" y="6991"/>
                    <a:pt x="18146" y="215"/>
                    <a:pt x="10186" y="0"/>
                  </a:cubicBezTo>
                  <a:cubicBezTo>
                    <a:pt x="506" y="753"/>
                    <a:pt x="-2720" y="11939"/>
                    <a:pt x="2442" y="18284"/>
                  </a:cubicBezTo>
                  <a:cubicBezTo>
                    <a:pt x="8573" y="25706"/>
                    <a:pt x="20082" y="21726"/>
                    <a:pt x="20834"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5" name="任意多边形: 形状 1338">
              <a:extLst>
                <a:ext uri="{FF2B5EF4-FFF2-40B4-BE49-F238E27FC236}">
                  <a16:creationId xmlns:a16="http://schemas.microsoft.com/office/drawing/2014/main" xmlns="" id="{73347CB0-DC2A-401F-ADA2-8708F83F111A}"/>
                </a:ext>
              </a:extLst>
            </p:cNvPr>
            <p:cNvSpPr/>
            <p:nvPr/>
          </p:nvSpPr>
          <p:spPr>
            <a:xfrm>
              <a:off x="768636" y="3831365"/>
              <a:ext cx="87952" cy="93242"/>
            </a:xfrm>
            <a:custGeom>
              <a:avLst/>
              <a:gdLst>
                <a:gd name="connsiteX0" fmla="*/ 2490 w 20814"/>
                <a:gd name="connsiteY0" fmla="*/ 18284 h 22066"/>
                <a:gd name="connsiteX1" fmla="*/ 20775 w 20814"/>
                <a:gd name="connsiteY1" fmla="*/ 11724 h 22066"/>
                <a:gd name="connsiteX2" fmla="*/ 10234 w 20814"/>
                <a:gd name="connsiteY2" fmla="*/ 0 h 22066"/>
                <a:gd name="connsiteX3" fmla="*/ 2490 w 20814"/>
                <a:gd name="connsiteY3" fmla="*/ 18284 h 22066"/>
              </a:gdLst>
              <a:ahLst/>
              <a:cxnLst>
                <a:cxn ang="0">
                  <a:pos x="connsiteX0" y="connsiteY0"/>
                </a:cxn>
                <a:cxn ang="0">
                  <a:pos x="connsiteX1" y="connsiteY1"/>
                </a:cxn>
                <a:cxn ang="0">
                  <a:pos x="connsiteX2" y="connsiteY2"/>
                </a:cxn>
                <a:cxn ang="0">
                  <a:pos x="connsiteX3" y="connsiteY3"/>
                </a:cxn>
              </a:cxnLst>
              <a:rect l="l" t="t" r="r" b="b"/>
              <a:pathLst>
                <a:path w="20814" h="22066">
                  <a:moveTo>
                    <a:pt x="2490" y="18284"/>
                  </a:moveTo>
                  <a:cubicBezTo>
                    <a:pt x="8513" y="25706"/>
                    <a:pt x="20022" y="21511"/>
                    <a:pt x="20775" y="11724"/>
                  </a:cubicBezTo>
                  <a:cubicBezTo>
                    <a:pt x="21205" y="6884"/>
                    <a:pt x="18193" y="108"/>
                    <a:pt x="10234" y="0"/>
                  </a:cubicBezTo>
                  <a:cubicBezTo>
                    <a:pt x="554" y="753"/>
                    <a:pt x="-2780" y="11939"/>
                    <a:pt x="2490" y="182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6" name="任意多边形: 形状 1339">
              <a:extLst>
                <a:ext uri="{FF2B5EF4-FFF2-40B4-BE49-F238E27FC236}">
                  <a16:creationId xmlns:a16="http://schemas.microsoft.com/office/drawing/2014/main" xmlns="" id="{E7922940-F9F1-4ED0-9E20-9EA33E542858}"/>
                </a:ext>
              </a:extLst>
            </p:cNvPr>
            <p:cNvSpPr/>
            <p:nvPr/>
          </p:nvSpPr>
          <p:spPr>
            <a:xfrm>
              <a:off x="1103638" y="3816369"/>
              <a:ext cx="86545" cy="93694"/>
            </a:xfrm>
            <a:custGeom>
              <a:avLst/>
              <a:gdLst>
                <a:gd name="connsiteX0" fmla="*/ 10116 w 20481"/>
                <a:gd name="connsiteY0" fmla="*/ 0 h 22173"/>
                <a:gd name="connsiteX1" fmla="*/ 2372 w 20481"/>
                <a:gd name="connsiteY1" fmla="*/ 18500 h 22173"/>
                <a:gd name="connsiteX2" fmla="*/ 20442 w 20481"/>
                <a:gd name="connsiteY2" fmla="*/ 11724 h 22173"/>
                <a:gd name="connsiteX3" fmla="*/ 10116 w 20481"/>
                <a:gd name="connsiteY3" fmla="*/ 0 h 22173"/>
              </a:gdLst>
              <a:ahLst/>
              <a:cxnLst>
                <a:cxn ang="0">
                  <a:pos x="connsiteX0" y="connsiteY0"/>
                </a:cxn>
                <a:cxn ang="0">
                  <a:pos x="connsiteX1" y="connsiteY1"/>
                </a:cxn>
                <a:cxn ang="0">
                  <a:pos x="connsiteX2" y="connsiteY2"/>
                </a:cxn>
                <a:cxn ang="0">
                  <a:pos x="connsiteX3" y="connsiteY3"/>
                </a:cxn>
              </a:cxnLst>
              <a:rect l="l" t="t" r="r" b="b"/>
              <a:pathLst>
                <a:path w="20481" h="22173">
                  <a:moveTo>
                    <a:pt x="10116" y="0"/>
                  </a:moveTo>
                  <a:cubicBezTo>
                    <a:pt x="544" y="968"/>
                    <a:pt x="-2683" y="12154"/>
                    <a:pt x="2372" y="18500"/>
                  </a:cubicBezTo>
                  <a:cubicBezTo>
                    <a:pt x="8288" y="25813"/>
                    <a:pt x="19581" y="21511"/>
                    <a:pt x="20442" y="11724"/>
                  </a:cubicBezTo>
                  <a:cubicBezTo>
                    <a:pt x="20872" y="6884"/>
                    <a:pt x="17860" y="0"/>
                    <a:pt x="101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7" name="任意多边形: 形状 1340">
              <a:extLst>
                <a:ext uri="{FF2B5EF4-FFF2-40B4-BE49-F238E27FC236}">
                  <a16:creationId xmlns:a16="http://schemas.microsoft.com/office/drawing/2014/main" xmlns="" id="{CA070C44-54C9-471C-9EC3-AFF9BA9AE4F8}"/>
                </a:ext>
              </a:extLst>
            </p:cNvPr>
            <p:cNvSpPr/>
            <p:nvPr/>
          </p:nvSpPr>
          <p:spPr>
            <a:xfrm>
              <a:off x="1433260" y="3798638"/>
              <a:ext cx="84613" cy="93352"/>
            </a:xfrm>
            <a:custGeom>
              <a:avLst/>
              <a:gdLst>
                <a:gd name="connsiteX0" fmla="*/ 19983 w 20024"/>
                <a:gd name="connsiteY0" fmla="*/ 11510 h 22092"/>
                <a:gd name="connsiteX1" fmla="*/ 9873 w 20024"/>
                <a:gd name="connsiteY1" fmla="*/ 1 h 22092"/>
                <a:gd name="connsiteX2" fmla="*/ 2237 w 20024"/>
                <a:gd name="connsiteY2" fmla="*/ 18501 h 22092"/>
                <a:gd name="connsiteX3" fmla="*/ 19983 w 20024"/>
                <a:gd name="connsiteY3" fmla="*/ 11510 h 22092"/>
              </a:gdLst>
              <a:ahLst/>
              <a:cxnLst>
                <a:cxn ang="0">
                  <a:pos x="connsiteX0" y="connsiteY0"/>
                </a:cxn>
                <a:cxn ang="0">
                  <a:pos x="connsiteX1" y="connsiteY1"/>
                </a:cxn>
                <a:cxn ang="0">
                  <a:pos x="connsiteX2" y="connsiteY2"/>
                </a:cxn>
                <a:cxn ang="0">
                  <a:pos x="connsiteX3" y="connsiteY3"/>
                </a:cxn>
              </a:cxnLst>
              <a:rect l="l" t="t" r="r" b="b"/>
              <a:pathLst>
                <a:path w="20024" h="22092">
                  <a:moveTo>
                    <a:pt x="19983" y="11510"/>
                  </a:moveTo>
                  <a:cubicBezTo>
                    <a:pt x="20414" y="6670"/>
                    <a:pt x="17509" y="-106"/>
                    <a:pt x="9873" y="1"/>
                  </a:cubicBezTo>
                  <a:cubicBezTo>
                    <a:pt x="623" y="1077"/>
                    <a:pt x="-2603" y="12263"/>
                    <a:pt x="2237" y="18501"/>
                  </a:cubicBezTo>
                  <a:cubicBezTo>
                    <a:pt x="8045" y="25707"/>
                    <a:pt x="19230" y="21405"/>
                    <a:pt x="19983" y="115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8" name="任意多边形: 形状 1341">
              <a:extLst>
                <a:ext uri="{FF2B5EF4-FFF2-40B4-BE49-F238E27FC236}">
                  <a16:creationId xmlns:a16="http://schemas.microsoft.com/office/drawing/2014/main" xmlns="" id="{6C59FB8B-B97D-4217-9891-EF31A238A8AA}"/>
                </a:ext>
              </a:extLst>
            </p:cNvPr>
            <p:cNvSpPr/>
            <p:nvPr/>
          </p:nvSpPr>
          <p:spPr>
            <a:xfrm>
              <a:off x="1754849" y="3776821"/>
              <a:ext cx="82010" cy="93669"/>
            </a:xfrm>
            <a:custGeom>
              <a:avLst/>
              <a:gdLst>
                <a:gd name="connsiteX0" fmla="*/ 9595 w 19408"/>
                <a:gd name="connsiteY0" fmla="*/ 1 h 22167"/>
                <a:gd name="connsiteX1" fmla="*/ 2174 w 19408"/>
                <a:gd name="connsiteY1" fmla="*/ 18608 h 22167"/>
                <a:gd name="connsiteX2" fmla="*/ 19383 w 19408"/>
                <a:gd name="connsiteY2" fmla="*/ 11402 h 22167"/>
                <a:gd name="connsiteX3" fmla="*/ 9595 w 19408"/>
                <a:gd name="connsiteY3" fmla="*/ 1 h 22167"/>
              </a:gdLst>
              <a:ahLst/>
              <a:cxnLst>
                <a:cxn ang="0">
                  <a:pos x="connsiteX0" y="connsiteY0"/>
                </a:cxn>
                <a:cxn ang="0">
                  <a:pos x="connsiteX1" y="connsiteY1"/>
                </a:cxn>
                <a:cxn ang="0">
                  <a:pos x="connsiteX2" y="connsiteY2"/>
                </a:cxn>
                <a:cxn ang="0">
                  <a:pos x="connsiteX3" y="connsiteY3"/>
                </a:cxn>
              </a:cxnLst>
              <a:rect l="l" t="t" r="r" b="b"/>
              <a:pathLst>
                <a:path w="19408" h="22167">
                  <a:moveTo>
                    <a:pt x="9595" y="1"/>
                  </a:moveTo>
                  <a:cubicBezTo>
                    <a:pt x="668" y="1184"/>
                    <a:pt x="-2559" y="12478"/>
                    <a:pt x="2174" y="18608"/>
                  </a:cubicBezTo>
                  <a:cubicBezTo>
                    <a:pt x="7767" y="25815"/>
                    <a:pt x="18522" y="21405"/>
                    <a:pt x="19383" y="11402"/>
                  </a:cubicBezTo>
                  <a:cubicBezTo>
                    <a:pt x="19705" y="6562"/>
                    <a:pt x="17017" y="-106"/>
                    <a:pt x="9595"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9" name="任意多边形: 形状 1342">
              <a:extLst>
                <a:ext uri="{FF2B5EF4-FFF2-40B4-BE49-F238E27FC236}">
                  <a16:creationId xmlns:a16="http://schemas.microsoft.com/office/drawing/2014/main" xmlns="" id="{F6EA6EF5-433B-4280-8F34-D57190995296}"/>
                </a:ext>
              </a:extLst>
            </p:cNvPr>
            <p:cNvSpPr/>
            <p:nvPr/>
          </p:nvSpPr>
          <p:spPr>
            <a:xfrm>
              <a:off x="2061852" y="3751827"/>
              <a:ext cx="75888" cy="93804"/>
            </a:xfrm>
            <a:custGeom>
              <a:avLst/>
              <a:gdLst>
                <a:gd name="connsiteX0" fmla="*/ 9004 w 17959"/>
                <a:gd name="connsiteY0" fmla="*/ 1 h 22199"/>
                <a:gd name="connsiteX1" fmla="*/ 2659 w 17959"/>
                <a:gd name="connsiteY1" fmla="*/ 19469 h 22199"/>
                <a:gd name="connsiteX2" fmla="*/ 17931 w 17959"/>
                <a:gd name="connsiteY2" fmla="*/ 11402 h 22199"/>
                <a:gd name="connsiteX3" fmla="*/ 9004 w 17959"/>
                <a:gd name="connsiteY3" fmla="*/ 1 h 22199"/>
              </a:gdLst>
              <a:ahLst/>
              <a:cxnLst>
                <a:cxn ang="0">
                  <a:pos x="connsiteX0" y="connsiteY0"/>
                </a:cxn>
                <a:cxn ang="0">
                  <a:pos x="connsiteX1" y="connsiteY1"/>
                </a:cxn>
                <a:cxn ang="0">
                  <a:pos x="connsiteX2" y="connsiteY2"/>
                </a:cxn>
                <a:cxn ang="0">
                  <a:pos x="connsiteX3" y="connsiteY3"/>
                </a:cxn>
              </a:cxnLst>
              <a:rect l="l" t="t" r="r" b="b"/>
              <a:pathLst>
                <a:path w="17959" h="22199">
                  <a:moveTo>
                    <a:pt x="9004" y="1"/>
                  </a:moveTo>
                  <a:cubicBezTo>
                    <a:pt x="185" y="1292"/>
                    <a:pt x="-2612" y="13553"/>
                    <a:pt x="2659" y="19469"/>
                  </a:cubicBezTo>
                  <a:cubicBezTo>
                    <a:pt x="8036" y="25599"/>
                    <a:pt x="17179" y="20760"/>
                    <a:pt x="17931" y="11402"/>
                  </a:cubicBezTo>
                  <a:cubicBezTo>
                    <a:pt x="18254" y="6562"/>
                    <a:pt x="15780" y="-106"/>
                    <a:pt x="9004"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0" name="任意多边形: 形状 1343">
              <a:extLst>
                <a:ext uri="{FF2B5EF4-FFF2-40B4-BE49-F238E27FC236}">
                  <a16:creationId xmlns:a16="http://schemas.microsoft.com/office/drawing/2014/main" xmlns="" id="{DDE9CD04-5777-4DC7-A1C4-657964FC1253}"/>
                </a:ext>
              </a:extLst>
            </p:cNvPr>
            <p:cNvSpPr/>
            <p:nvPr/>
          </p:nvSpPr>
          <p:spPr>
            <a:xfrm>
              <a:off x="2342124" y="3725425"/>
              <a:ext cx="68408" cy="93745"/>
            </a:xfrm>
            <a:custGeom>
              <a:avLst/>
              <a:gdLst>
                <a:gd name="connsiteX0" fmla="*/ 8071 w 16189"/>
                <a:gd name="connsiteY0" fmla="*/ 11 h 22185"/>
                <a:gd name="connsiteX1" fmla="*/ 2371 w 16189"/>
                <a:gd name="connsiteY1" fmla="*/ 19479 h 22185"/>
                <a:gd name="connsiteX2" fmla="*/ 16138 w 16189"/>
                <a:gd name="connsiteY2" fmla="*/ 11304 h 22185"/>
                <a:gd name="connsiteX3" fmla="*/ 16138 w 16189"/>
                <a:gd name="connsiteY3" fmla="*/ 11304 h 22185"/>
                <a:gd name="connsiteX4" fmla="*/ 8071 w 16189"/>
                <a:gd name="connsiteY4" fmla="*/ 11 h 2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89" h="22185">
                  <a:moveTo>
                    <a:pt x="8071" y="11"/>
                  </a:moveTo>
                  <a:cubicBezTo>
                    <a:pt x="220" y="1409"/>
                    <a:pt x="-2361" y="13563"/>
                    <a:pt x="2371" y="19479"/>
                  </a:cubicBezTo>
                  <a:cubicBezTo>
                    <a:pt x="7211" y="25609"/>
                    <a:pt x="15493" y="20662"/>
                    <a:pt x="16138" y="11304"/>
                  </a:cubicBezTo>
                  <a:lnTo>
                    <a:pt x="16138" y="11304"/>
                  </a:lnTo>
                  <a:cubicBezTo>
                    <a:pt x="16568" y="6464"/>
                    <a:pt x="14310" y="-312"/>
                    <a:pt x="8071"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1" name="任意多边形: 形状 1344">
              <a:extLst>
                <a:ext uri="{FF2B5EF4-FFF2-40B4-BE49-F238E27FC236}">
                  <a16:creationId xmlns:a16="http://schemas.microsoft.com/office/drawing/2014/main" xmlns="" id="{C6704B2F-BE6B-49E2-9AD2-793732C86240}"/>
                </a:ext>
              </a:extLst>
            </p:cNvPr>
            <p:cNvSpPr/>
            <p:nvPr/>
          </p:nvSpPr>
          <p:spPr>
            <a:xfrm>
              <a:off x="2593758" y="3696362"/>
              <a:ext cx="60760" cy="93770"/>
            </a:xfrm>
            <a:custGeom>
              <a:avLst/>
              <a:gdLst>
                <a:gd name="connsiteX0" fmla="*/ 14345 w 14379"/>
                <a:gd name="connsiteY0" fmla="*/ 11298 h 22191"/>
                <a:gd name="connsiteX1" fmla="*/ 7247 w 14379"/>
                <a:gd name="connsiteY1" fmla="*/ 5 h 22191"/>
                <a:gd name="connsiteX2" fmla="*/ 2622 w 14379"/>
                <a:gd name="connsiteY2" fmla="*/ 20118 h 22191"/>
                <a:gd name="connsiteX3" fmla="*/ 14345 w 14379"/>
                <a:gd name="connsiteY3" fmla="*/ 11298 h 22191"/>
              </a:gdLst>
              <a:ahLst/>
              <a:cxnLst>
                <a:cxn ang="0">
                  <a:pos x="connsiteX0" y="connsiteY0"/>
                </a:cxn>
                <a:cxn ang="0">
                  <a:pos x="connsiteX1" y="connsiteY1"/>
                </a:cxn>
                <a:cxn ang="0">
                  <a:pos x="connsiteX2" y="connsiteY2"/>
                </a:cxn>
                <a:cxn ang="0">
                  <a:pos x="connsiteX3" y="connsiteY3"/>
                </a:cxn>
              </a:cxnLst>
              <a:rect l="l" t="t" r="r" b="b"/>
              <a:pathLst>
                <a:path w="14379" h="22191">
                  <a:moveTo>
                    <a:pt x="14345" y="11298"/>
                  </a:moveTo>
                  <a:cubicBezTo>
                    <a:pt x="14668" y="6458"/>
                    <a:pt x="12732" y="-210"/>
                    <a:pt x="7247" y="5"/>
                  </a:cubicBezTo>
                  <a:cubicBezTo>
                    <a:pt x="-175" y="1511"/>
                    <a:pt x="-2218" y="14740"/>
                    <a:pt x="2622" y="20118"/>
                  </a:cubicBezTo>
                  <a:cubicBezTo>
                    <a:pt x="7032" y="25281"/>
                    <a:pt x="13700" y="20225"/>
                    <a:pt x="14345" y="112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2" name="任意多边形: 形状 1345">
              <a:extLst>
                <a:ext uri="{FF2B5EF4-FFF2-40B4-BE49-F238E27FC236}">
                  <a16:creationId xmlns:a16="http://schemas.microsoft.com/office/drawing/2014/main" xmlns="" id="{CE825B17-2D9C-4895-B77B-ED13FBC682A4}"/>
                </a:ext>
              </a:extLst>
            </p:cNvPr>
            <p:cNvSpPr/>
            <p:nvPr/>
          </p:nvSpPr>
          <p:spPr>
            <a:xfrm>
              <a:off x="2815822" y="3666343"/>
              <a:ext cx="52782" cy="93483"/>
            </a:xfrm>
            <a:custGeom>
              <a:avLst/>
              <a:gdLst>
                <a:gd name="connsiteX0" fmla="*/ 6322 w 12491"/>
                <a:gd name="connsiteY0" fmla="*/ 11 h 22123"/>
                <a:gd name="connsiteX1" fmla="*/ 2665 w 12491"/>
                <a:gd name="connsiteY1" fmla="*/ 20769 h 22123"/>
                <a:gd name="connsiteX2" fmla="*/ 12452 w 12491"/>
                <a:gd name="connsiteY2" fmla="*/ 11197 h 22123"/>
                <a:gd name="connsiteX3" fmla="*/ 6322 w 12491"/>
                <a:gd name="connsiteY3" fmla="*/ 11 h 22123"/>
              </a:gdLst>
              <a:ahLst/>
              <a:cxnLst>
                <a:cxn ang="0">
                  <a:pos x="connsiteX0" y="connsiteY0"/>
                </a:cxn>
                <a:cxn ang="0">
                  <a:pos x="connsiteX1" y="connsiteY1"/>
                </a:cxn>
                <a:cxn ang="0">
                  <a:pos x="connsiteX2" y="connsiteY2"/>
                </a:cxn>
                <a:cxn ang="0">
                  <a:pos x="connsiteX3" y="connsiteY3"/>
                </a:cxn>
              </a:cxnLst>
              <a:rect l="l" t="t" r="r" b="b"/>
              <a:pathLst>
                <a:path w="12491" h="22123">
                  <a:moveTo>
                    <a:pt x="6322" y="11"/>
                  </a:moveTo>
                  <a:cubicBezTo>
                    <a:pt x="-454" y="1624"/>
                    <a:pt x="-1960" y="15929"/>
                    <a:pt x="2665" y="20769"/>
                  </a:cubicBezTo>
                  <a:cubicBezTo>
                    <a:pt x="6537" y="24749"/>
                    <a:pt x="11915" y="19479"/>
                    <a:pt x="12452" y="11197"/>
                  </a:cubicBezTo>
                  <a:cubicBezTo>
                    <a:pt x="12775" y="6465"/>
                    <a:pt x="11162" y="-312"/>
                    <a:pt x="6322"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3" name="任意多边形: 形状 1346">
              <a:extLst>
                <a:ext uri="{FF2B5EF4-FFF2-40B4-BE49-F238E27FC236}">
                  <a16:creationId xmlns:a16="http://schemas.microsoft.com/office/drawing/2014/main" xmlns="" id="{4628CACD-82C2-4F77-84B1-2DD141DBD509}"/>
                </a:ext>
              </a:extLst>
            </p:cNvPr>
            <p:cNvSpPr/>
            <p:nvPr/>
          </p:nvSpPr>
          <p:spPr>
            <a:xfrm>
              <a:off x="3007812" y="3634980"/>
              <a:ext cx="44876" cy="93787"/>
            </a:xfrm>
            <a:custGeom>
              <a:avLst/>
              <a:gdLst>
                <a:gd name="connsiteX0" fmla="*/ 10578 w 10620"/>
                <a:gd name="connsiteY0" fmla="*/ 11197 h 22195"/>
                <a:gd name="connsiteX1" fmla="*/ 5415 w 10620"/>
                <a:gd name="connsiteY1" fmla="*/ 11 h 22195"/>
                <a:gd name="connsiteX2" fmla="*/ 2296 w 10620"/>
                <a:gd name="connsiteY2" fmla="*/ 20770 h 22195"/>
                <a:gd name="connsiteX3" fmla="*/ 10578 w 10620"/>
                <a:gd name="connsiteY3" fmla="*/ 11197 h 22195"/>
              </a:gdLst>
              <a:ahLst/>
              <a:cxnLst>
                <a:cxn ang="0">
                  <a:pos x="connsiteX0" y="connsiteY0"/>
                </a:cxn>
                <a:cxn ang="0">
                  <a:pos x="connsiteX1" y="connsiteY1"/>
                </a:cxn>
                <a:cxn ang="0">
                  <a:pos x="connsiteX2" y="connsiteY2"/>
                </a:cxn>
                <a:cxn ang="0">
                  <a:pos x="connsiteX3" y="connsiteY3"/>
                </a:cxn>
              </a:cxnLst>
              <a:rect l="l" t="t" r="r" b="b"/>
              <a:pathLst>
                <a:path w="10620" h="22195">
                  <a:moveTo>
                    <a:pt x="10578" y="11197"/>
                  </a:moveTo>
                  <a:cubicBezTo>
                    <a:pt x="10900" y="6357"/>
                    <a:pt x="9395" y="-311"/>
                    <a:pt x="5415" y="11"/>
                  </a:cubicBezTo>
                  <a:cubicBezTo>
                    <a:pt x="-393" y="1732"/>
                    <a:pt x="-1684" y="16037"/>
                    <a:pt x="2296" y="20770"/>
                  </a:cubicBezTo>
                  <a:cubicBezTo>
                    <a:pt x="5630" y="24857"/>
                    <a:pt x="10147" y="19694"/>
                    <a:pt x="10578"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4" name="任意多边形: 形状 1347">
              <a:extLst>
                <a:ext uri="{FF2B5EF4-FFF2-40B4-BE49-F238E27FC236}">
                  <a16:creationId xmlns:a16="http://schemas.microsoft.com/office/drawing/2014/main" xmlns="" id="{41ADBD66-5549-419B-8E9B-AD4E8B19E9CF}"/>
                </a:ext>
              </a:extLst>
            </p:cNvPr>
            <p:cNvSpPr/>
            <p:nvPr/>
          </p:nvSpPr>
          <p:spPr>
            <a:xfrm>
              <a:off x="3168803" y="3602714"/>
              <a:ext cx="36970" cy="93880"/>
            </a:xfrm>
            <a:custGeom>
              <a:avLst/>
              <a:gdLst>
                <a:gd name="connsiteX0" fmla="*/ 8725 w 8749"/>
                <a:gd name="connsiteY0" fmla="*/ 11197 h 22217"/>
                <a:gd name="connsiteX1" fmla="*/ 8725 w 8749"/>
                <a:gd name="connsiteY1" fmla="*/ 11197 h 22217"/>
                <a:gd name="connsiteX2" fmla="*/ 4423 w 8749"/>
                <a:gd name="connsiteY2" fmla="*/ 11 h 22217"/>
                <a:gd name="connsiteX3" fmla="*/ 2164 w 8749"/>
                <a:gd name="connsiteY3" fmla="*/ 21307 h 22217"/>
                <a:gd name="connsiteX4" fmla="*/ 8725 w 8749"/>
                <a:gd name="connsiteY4" fmla="*/ 11197 h 22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9" h="22217">
                  <a:moveTo>
                    <a:pt x="8725" y="11197"/>
                  </a:moveTo>
                  <a:lnTo>
                    <a:pt x="8725" y="11197"/>
                  </a:lnTo>
                  <a:cubicBezTo>
                    <a:pt x="8940" y="6357"/>
                    <a:pt x="7757" y="-311"/>
                    <a:pt x="4423" y="11"/>
                  </a:cubicBezTo>
                  <a:cubicBezTo>
                    <a:pt x="-525" y="1840"/>
                    <a:pt x="-1385" y="17220"/>
                    <a:pt x="2164" y="21307"/>
                  </a:cubicBezTo>
                  <a:cubicBezTo>
                    <a:pt x="4960" y="24426"/>
                    <a:pt x="8295" y="19156"/>
                    <a:pt x="8725"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5" name="任意多边形: 形状 1348">
              <a:extLst>
                <a:ext uri="{FF2B5EF4-FFF2-40B4-BE49-F238E27FC236}">
                  <a16:creationId xmlns:a16="http://schemas.microsoft.com/office/drawing/2014/main" xmlns="" id="{5523AE1C-F362-4C54-972D-70C22DD96828}"/>
                </a:ext>
              </a:extLst>
            </p:cNvPr>
            <p:cNvSpPr/>
            <p:nvPr/>
          </p:nvSpPr>
          <p:spPr>
            <a:xfrm>
              <a:off x="3298622" y="3569534"/>
              <a:ext cx="28071" cy="93783"/>
            </a:xfrm>
            <a:custGeom>
              <a:avLst/>
              <a:gdLst>
                <a:gd name="connsiteX0" fmla="*/ 6612 w 6643"/>
                <a:gd name="connsiteY0" fmla="*/ 11197 h 22194"/>
                <a:gd name="connsiteX1" fmla="*/ 3385 w 6643"/>
                <a:gd name="connsiteY1" fmla="*/ 11 h 22194"/>
                <a:gd name="connsiteX2" fmla="*/ 1880 w 6643"/>
                <a:gd name="connsiteY2" fmla="*/ 21630 h 22194"/>
                <a:gd name="connsiteX3" fmla="*/ 6612 w 6643"/>
                <a:gd name="connsiteY3" fmla="*/ 11197 h 22194"/>
              </a:gdLst>
              <a:ahLst/>
              <a:cxnLst>
                <a:cxn ang="0">
                  <a:pos x="connsiteX0" y="connsiteY0"/>
                </a:cxn>
                <a:cxn ang="0">
                  <a:pos x="connsiteX1" y="connsiteY1"/>
                </a:cxn>
                <a:cxn ang="0">
                  <a:pos x="connsiteX2" y="connsiteY2"/>
                </a:cxn>
                <a:cxn ang="0">
                  <a:pos x="connsiteX3" y="connsiteY3"/>
                </a:cxn>
              </a:cxnLst>
              <a:rect l="l" t="t" r="r" b="b"/>
              <a:pathLst>
                <a:path w="6643" h="22194">
                  <a:moveTo>
                    <a:pt x="6612" y="11197"/>
                  </a:moveTo>
                  <a:cubicBezTo>
                    <a:pt x="6827" y="6357"/>
                    <a:pt x="5967" y="-311"/>
                    <a:pt x="3385" y="11"/>
                  </a:cubicBezTo>
                  <a:cubicBezTo>
                    <a:pt x="-594" y="1947"/>
                    <a:pt x="-1024" y="18511"/>
                    <a:pt x="1880" y="21630"/>
                  </a:cubicBezTo>
                  <a:cubicBezTo>
                    <a:pt x="3923" y="23996"/>
                    <a:pt x="6289" y="18618"/>
                    <a:pt x="6612"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6" name="任意多边形: 形状 1349">
              <a:extLst>
                <a:ext uri="{FF2B5EF4-FFF2-40B4-BE49-F238E27FC236}">
                  <a16:creationId xmlns:a16="http://schemas.microsoft.com/office/drawing/2014/main" xmlns="" id="{EDEBE77C-9ABB-4F53-9484-AEC7AC615131}"/>
                </a:ext>
              </a:extLst>
            </p:cNvPr>
            <p:cNvSpPr/>
            <p:nvPr/>
          </p:nvSpPr>
          <p:spPr>
            <a:xfrm>
              <a:off x="3395786" y="3536321"/>
              <a:ext cx="19573" cy="93766"/>
            </a:xfrm>
            <a:custGeom>
              <a:avLst/>
              <a:gdLst>
                <a:gd name="connsiteX0" fmla="*/ 2441 w 4632"/>
                <a:gd name="connsiteY0" fmla="*/ 20 h 22190"/>
                <a:gd name="connsiteX1" fmla="*/ 1473 w 4632"/>
                <a:gd name="connsiteY1" fmla="*/ 21961 h 22190"/>
                <a:gd name="connsiteX2" fmla="*/ 4592 w 4632"/>
                <a:gd name="connsiteY2" fmla="*/ 11206 h 22190"/>
                <a:gd name="connsiteX3" fmla="*/ 2441 w 4632"/>
                <a:gd name="connsiteY3" fmla="*/ 20 h 22190"/>
              </a:gdLst>
              <a:ahLst/>
              <a:cxnLst>
                <a:cxn ang="0">
                  <a:pos x="connsiteX0" y="connsiteY0"/>
                </a:cxn>
                <a:cxn ang="0">
                  <a:pos x="connsiteX1" y="connsiteY1"/>
                </a:cxn>
                <a:cxn ang="0">
                  <a:pos x="connsiteX2" y="connsiteY2"/>
                </a:cxn>
                <a:cxn ang="0">
                  <a:pos x="connsiteX3" y="connsiteY3"/>
                </a:cxn>
              </a:cxnLst>
              <a:rect l="l" t="t" r="r" b="b"/>
              <a:pathLst>
                <a:path w="4632" h="22190">
                  <a:moveTo>
                    <a:pt x="2441" y="20"/>
                  </a:moveTo>
                  <a:cubicBezTo>
                    <a:pt x="-570" y="2063"/>
                    <a:pt x="-678" y="19810"/>
                    <a:pt x="1473" y="21961"/>
                  </a:cubicBezTo>
                  <a:cubicBezTo>
                    <a:pt x="2871" y="23359"/>
                    <a:pt x="4377" y="18197"/>
                    <a:pt x="4592" y="11206"/>
                  </a:cubicBezTo>
                  <a:cubicBezTo>
                    <a:pt x="4807" y="6258"/>
                    <a:pt x="4162" y="-410"/>
                    <a:pt x="2441" y="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7" name="任意多边形: 形状 1350">
              <a:extLst>
                <a:ext uri="{FF2B5EF4-FFF2-40B4-BE49-F238E27FC236}">
                  <a16:creationId xmlns:a16="http://schemas.microsoft.com/office/drawing/2014/main" xmlns="" id="{1478F8A5-9EDC-40E3-9998-6A9DEC0D990B}"/>
                </a:ext>
              </a:extLst>
            </p:cNvPr>
            <p:cNvSpPr/>
            <p:nvPr/>
          </p:nvSpPr>
          <p:spPr>
            <a:xfrm>
              <a:off x="3459377" y="3502774"/>
              <a:ext cx="11363" cy="93622"/>
            </a:xfrm>
            <a:custGeom>
              <a:avLst/>
              <a:gdLst>
                <a:gd name="connsiteX0" fmla="*/ 1481 w 2689"/>
                <a:gd name="connsiteY0" fmla="*/ 0 h 22156"/>
                <a:gd name="connsiteX1" fmla="*/ 1051 w 2689"/>
                <a:gd name="connsiteY1" fmla="*/ 22157 h 22156"/>
                <a:gd name="connsiteX2" fmla="*/ 2664 w 2689"/>
                <a:gd name="connsiteY2" fmla="*/ 11186 h 22156"/>
                <a:gd name="connsiteX3" fmla="*/ 1589 w 2689"/>
                <a:gd name="connsiteY3" fmla="*/ 0 h 22156"/>
                <a:gd name="connsiteX4" fmla="*/ 1481 w 2689"/>
                <a:gd name="connsiteY4" fmla="*/ 0 h 2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 h="22156">
                  <a:moveTo>
                    <a:pt x="1481" y="0"/>
                  </a:moveTo>
                  <a:cubicBezTo>
                    <a:pt x="-240" y="2044"/>
                    <a:pt x="-562" y="21404"/>
                    <a:pt x="1051" y="22157"/>
                  </a:cubicBezTo>
                  <a:cubicBezTo>
                    <a:pt x="2019" y="21834"/>
                    <a:pt x="2557" y="15380"/>
                    <a:pt x="2664" y="11186"/>
                  </a:cubicBezTo>
                  <a:cubicBezTo>
                    <a:pt x="2772" y="6991"/>
                    <a:pt x="2557" y="430"/>
                    <a:pt x="1589" y="0"/>
                  </a:cubicBezTo>
                  <a:cubicBezTo>
                    <a:pt x="1589" y="0"/>
                    <a:pt x="1589" y="0"/>
                    <a:pt x="14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8" name="任意多边形: 形状 1351">
              <a:extLst>
                <a:ext uri="{FF2B5EF4-FFF2-40B4-BE49-F238E27FC236}">
                  <a16:creationId xmlns:a16="http://schemas.microsoft.com/office/drawing/2014/main" xmlns="" id="{B799CA31-5963-42CC-812C-EA9FF5D43E2F}"/>
                </a:ext>
              </a:extLst>
            </p:cNvPr>
            <p:cNvSpPr/>
            <p:nvPr/>
          </p:nvSpPr>
          <p:spPr>
            <a:xfrm>
              <a:off x="3490110" y="3469142"/>
              <a:ext cx="2793" cy="93622"/>
            </a:xfrm>
            <a:custGeom>
              <a:avLst/>
              <a:gdLst>
                <a:gd name="connsiteX0" fmla="*/ 447 w 661"/>
                <a:gd name="connsiteY0" fmla="*/ 0 h 22156"/>
                <a:gd name="connsiteX1" fmla="*/ 232 w 661"/>
                <a:gd name="connsiteY1" fmla="*/ 22156 h 22156"/>
                <a:gd name="connsiteX2" fmla="*/ 662 w 661"/>
                <a:gd name="connsiteY2" fmla="*/ 11186 h 22156"/>
                <a:gd name="connsiteX3" fmla="*/ 447 w 661"/>
                <a:gd name="connsiteY3" fmla="*/ 0 h 22156"/>
              </a:gdLst>
              <a:ahLst/>
              <a:cxnLst>
                <a:cxn ang="0">
                  <a:pos x="connsiteX0" y="connsiteY0"/>
                </a:cxn>
                <a:cxn ang="0">
                  <a:pos x="connsiteX1" y="connsiteY1"/>
                </a:cxn>
                <a:cxn ang="0">
                  <a:pos x="connsiteX2" y="connsiteY2"/>
                </a:cxn>
                <a:cxn ang="0">
                  <a:pos x="connsiteX3" y="connsiteY3"/>
                </a:cxn>
              </a:cxnLst>
              <a:rect l="l" t="t" r="r" b="b"/>
              <a:pathLst>
                <a:path w="661" h="22156">
                  <a:moveTo>
                    <a:pt x="447" y="0"/>
                  </a:moveTo>
                  <a:cubicBezTo>
                    <a:pt x="232" y="968"/>
                    <a:pt x="-306" y="20973"/>
                    <a:pt x="232" y="22156"/>
                  </a:cubicBezTo>
                  <a:cubicBezTo>
                    <a:pt x="447" y="20973"/>
                    <a:pt x="554" y="14412"/>
                    <a:pt x="662" y="11186"/>
                  </a:cubicBezTo>
                  <a:cubicBezTo>
                    <a:pt x="554" y="8820"/>
                    <a:pt x="662" y="753"/>
                    <a:pt x="44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9" name="任意多边形: 形状 1367">
              <a:extLst>
                <a:ext uri="{FF2B5EF4-FFF2-40B4-BE49-F238E27FC236}">
                  <a16:creationId xmlns:a16="http://schemas.microsoft.com/office/drawing/2014/main" xmlns="" id="{C32AD218-A935-44B3-A4D2-3732F4D0E72A}"/>
                </a:ext>
              </a:extLst>
            </p:cNvPr>
            <p:cNvSpPr/>
            <p:nvPr/>
          </p:nvSpPr>
          <p:spPr>
            <a:xfrm>
              <a:off x="282789" y="4021344"/>
              <a:ext cx="87947" cy="91725"/>
            </a:xfrm>
            <a:custGeom>
              <a:avLst/>
              <a:gdLst>
                <a:gd name="connsiteX0" fmla="*/ 20775 w 20813"/>
                <a:gd name="connsiteY0" fmla="*/ 11724 h 21707"/>
                <a:gd name="connsiteX1" fmla="*/ 10234 w 20813"/>
                <a:gd name="connsiteY1" fmla="*/ 0 h 21707"/>
                <a:gd name="connsiteX2" fmla="*/ 2490 w 20813"/>
                <a:gd name="connsiteY2" fmla="*/ 17854 h 21707"/>
                <a:gd name="connsiteX3" fmla="*/ 20775 w 20813"/>
                <a:gd name="connsiteY3" fmla="*/ 11724 h 21707"/>
              </a:gdLst>
              <a:ahLst/>
              <a:cxnLst>
                <a:cxn ang="0">
                  <a:pos x="connsiteX0" y="connsiteY0"/>
                </a:cxn>
                <a:cxn ang="0">
                  <a:pos x="connsiteX1" y="connsiteY1"/>
                </a:cxn>
                <a:cxn ang="0">
                  <a:pos x="connsiteX2" y="connsiteY2"/>
                </a:cxn>
                <a:cxn ang="0">
                  <a:pos x="connsiteX3" y="connsiteY3"/>
                </a:cxn>
              </a:cxnLst>
              <a:rect l="l" t="t" r="r" b="b"/>
              <a:pathLst>
                <a:path w="20813" h="21707">
                  <a:moveTo>
                    <a:pt x="20775" y="11724"/>
                  </a:moveTo>
                  <a:cubicBezTo>
                    <a:pt x="21205" y="6991"/>
                    <a:pt x="18086" y="215"/>
                    <a:pt x="10234" y="0"/>
                  </a:cubicBezTo>
                  <a:cubicBezTo>
                    <a:pt x="554" y="753"/>
                    <a:pt x="-2780" y="11616"/>
                    <a:pt x="2490" y="17854"/>
                  </a:cubicBezTo>
                  <a:cubicBezTo>
                    <a:pt x="8513" y="25276"/>
                    <a:pt x="20022" y="21296"/>
                    <a:pt x="20775"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0" name="任意多边形: 形状 1368">
              <a:extLst>
                <a:ext uri="{FF2B5EF4-FFF2-40B4-BE49-F238E27FC236}">
                  <a16:creationId xmlns:a16="http://schemas.microsoft.com/office/drawing/2014/main" xmlns="" id="{4DA80E1C-6175-4EA0-92DD-A65EC85C1775}"/>
                </a:ext>
              </a:extLst>
            </p:cNvPr>
            <p:cNvSpPr/>
            <p:nvPr/>
          </p:nvSpPr>
          <p:spPr>
            <a:xfrm>
              <a:off x="619971" y="4011798"/>
              <a:ext cx="88002" cy="91696"/>
            </a:xfrm>
            <a:custGeom>
              <a:avLst/>
              <a:gdLst>
                <a:gd name="connsiteX0" fmla="*/ 10246 w 20826"/>
                <a:gd name="connsiteY0" fmla="*/ 0 h 21700"/>
                <a:gd name="connsiteX1" fmla="*/ 2395 w 20826"/>
                <a:gd name="connsiteY1" fmla="*/ 17962 h 21700"/>
                <a:gd name="connsiteX2" fmla="*/ 20787 w 20826"/>
                <a:gd name="connsiteY2" fmla="*/ 11508 h 21700"/>
                <a:gd name="connsiteX3" fmla="*/ 10246 w 20826"/>
                <a:gd name="connsiteY3" fmla="*/ 0 h 21700"/>
              </a:gdLst>
              <a:ahLst/>
              <a:cxnLst>
                <a:cxn ang="0">
                  <a:pos x="connsiteX0" y="connsiteY0"/>
                </a:cxn>
                <a:cxn ang="0">
                  <a:pos x="connsiteX1" y="connsiteY1"/>
                </a:cxn>
                <a:cxn ang="0">
                  <a:pos x="connsiteX2" y="connsiteY2"/>
                </a:cxn>
                <a:cxn ang="0">
                  <a:pos x="connsiteX3" y="connsiteY3"/>
                </a:cxn>
              </a:cxnLst>
              <a:rect l="l" t="t" r="r" b="b"/>
              <a:pathLst>
                <a:path w="20826" h="21700">
                  <a:moveTo>
                    <a:pt x="10246" y="0"/>
                  </a:moveTo>
                  <a:cubicBezTo>
                    <a:pt x="674" y="860"/>
                    <a:pt x="-2768" y="11724"/>
                    <a:pt x="2395" y="17962"/>
                  </a:cubicBezTo>
                  <a:cubicBezTo>
                    <a:pt x="8418" y="25276"/>
                    <a:pt x="19819" y="21188"/>
                    <a:pt x="20787" y="11508"/>
                  </a:cubicBezTo>
                  <a:cubicBezTo>
                    <a:pt x="21217" y="6884"/>
                    <a:pt x="18205" y="215"/>
                    <a:pt x="1024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1" name="任意多边形: 形状 1369">
              <a:extLst>
                <a:ext uri="{FF2B5EF4-FFF2-40B4-BE49-F238E27FC236}">
                  <a16:creationId xmlns:a16="http://schemas.microsoft.com/office/drawing/2014/main" xmlns="" id="{279F9643-C5F7-454C-A0B1-29F6A576C570}"/>
                </a:ext>
              </a:extLst>
            </p:cNvPr>
            <p:cNvSpPr/>
            <p:nvPr/>
          </p:nvSpPr>
          <p:spPr>
            <a:xfrm>
              <a:off x="955526" y="3999071"/>
              <a:ext cx="86954" cy="91822"/>
            </a:xfrm>
            <a:custGeom>
              <a:avLst/>
              <a:gdLst>
                <a:gd name="connsiteX0" fmla="*/ 20538 w 20578"/>
                <a:gd name="connsiteY0" fmla="*/ 11509 h 21730"/>
                <a:gd name="connsiteX1" fmla="*/ 10212 w 20578"/>
                <a:gd name="connsiteY1" fmla="*/ 0 h 21730"/>
                <a:gd name="connsiteX2" fmla="*/ 2253 w 20578"/>
                <a:gd name="connsiteY2" fmla="*/ 18069 h 21730"/>
                <a:gd name="connsiteX3" fmla="*/ 20538 w 20578"/>
                <a:gd name="connsiteY3" fmla="*/ 11509 h 21730"/>
              </a:gdLst>
              <a:ahLst/>
              <a:cxnLst>
                <a:cxn ang="0">
                  <a:pos x="connsiteX0" y="connsiteY0"/>
                </a:cxn>
                <a:cxn ang="0">
                  <a:pos x="connsiteX1" y="connsiteY1"/>
                </a:cxn>
                <a:cxn ang="0">
                  <a:pos x="connsiteX2" y="connsiteY2"/>
                </a:cxn>
                <a:cxn ang="0">
                  <a:pos x="connsiteX3" y="connsiteY3"/>
                </a:cxn>
              </a:cxnLst>
              <a:rect l="l" t="t" r="r" b="b"/>
              <a:pathLst>
                <a:path w="20578" h="21730">
                  <a:moveTo>
                    <a:pt x="20538" y="11509"/>
                  </a:moveTo>
                  <a:cubicBezTo>
                    <a:pt x="20968" y="6776"/>
                    <a:pt x="18064" y="108"/>
                    <a:pt x="10212" y="0"/>
                  </a:cubicBezTo>
                  <a:cubicBezTo>
                    <a:pt x="747" y="968"/>
                    <a:pt x="-2694" y="11939"/>
                    <a:pt x="2253" y="18069"/>
                  </a:cubicBezTo>
                  <a:cubicBezTo>
                    <a:pt x="8169" y="25276"/>
                    <a:pt x="19570" y="21188"/>
                    <a:pt x="20538" y="115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2" name="任意多边形: 形状 1370">
              <a:extLst>
                <a:ext uri="{FF2B5EF4-FFF2-40B4-BE49-F238E27FC236}">
                  <a16:creationId xmlns:a16="http://schemas.microsoft.com/office/drawing/2014/main" xmlns="" id="{B46F8547-85A1-44E8-AD50-8EA22AEFD5E1}"/>
                </a:ext>
              </a:extLst>
            </p:cNvPr>
            <p:cNvSpPr/>
            <p:nvPr/>
          </p:nvSpPr>
          <p:spPr>
            <a:xfrm>
              <a:off x="1286936" y="3982257"/>
              <a:ext cx="85146" cy="92127"/>
            </a:xfrm>
            <a:custGeom>
              <a:avLst/>
              <a:gdLst>
                <a:gd name="connsiteX0" fmla="*/ 20086 w 20150"/>
                <a:gd name="connsiteY0" fmla="*/ 11401 h 21802"/>
                <a:gd name="connsiteX1" fmla="*/ 20086 w 20150"/>
                <a:gd name="connsiteY1" fmla="*/ 11401 h 21802"/>
                <a:gd name="connsiteX2" fmla="*/ 10191 w 20150"/>
                <a:gd name="connsiteY2" fmla="*/ 0 h 21802"/>
                <a:gd name="connsiteX3" fmla="*/ 2232 w 20150"/>
                <a:gd name="connsiteY3" fmla="*/ 18177 h 21802"/>
                <a:gd name="connsiteX4" fmla="*/ 20086 w 20150"/>
                <a:gd name="connsiteY4" fmla="*/ 11401 h 2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50" h="21802">
                  <a:moveTo>
                    <a:pt x="20086" y="11401"/>
                  </a:moveTo>
                  <a:lnTo>
                    <a:pt x="20086" y="11401"/>
                  </a:lnTo>
                  <a:cubicBezTo>
                    <a:pt x="20624" y="6668"/>
                    <a:pt x="17828" y="0"/>
                    <a:pt x="10191" y="0"/>
                  </a:cubicBezTo>
                  <a:cubicBezTo>
                    <a:pt x="834" y="1076"/>
                    <a:pt x="-2716" y="12046"/>
                    <a:pt x="2232" y="18177"/>
                  </a:cubicBezTo>
                  <a:cubicBezTo>
                    <a:pt x="7825" y="25383"/>
                    <a:pt x="19118" y="21188"/>
                    <a:pt x="20086"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3" name="任意多边形: 形状 1371">
              <a:extLst>
                <a:ext uri="{FF2B5EF4-FFF2-40B4-BE49-F238E27FC236}">
                  <a16:creationId xmlns:a16="http://schemas.microsoft.com/office/drawing/2014/main" xmlns="" id="{FFCE4845-B0FF-4E3C-B7CD-9DBA51C12331}"/>
                </a:ext>
              </a:extLst>
            </p:cNvPr>
            <p:cNvSpPr/>
            <p:nvPr/>
          </p:nvSpPr>
          <p:spPr>
            <a:xfrm>
              <a:off x="1611006" y="3962710"/>
              <a:ext cx="83227" cy="92034"/>
            </a:xfrm>
            <a:custGeom>
              <a:avLst/>
              <a:gdLst>
                <a:gd name="connsiteX0" fmla="*/ 9971 w 19696"/>
                <a:gd name="connsiteY0" fmla="*/ 1 h 21780"/>
                <a:gd name="connsiteX1" fmla="*/ 2119 w 19696"/>
                <a:gd name="connsiteY1" fmla="*/ 18286 h 21780"/>
                <a:gd name="connsiteX2" fmla="*/ 19651 w 19696"/>
                <a:gd name="connsiteY2" fmla="*/ 11295 h 21780"/>
                <a:gd name="connsiteX3" fmla="*/ 19651 w 19696"/>
                <a:gd name="connsiteY3" fmla="*/ 11295 h 21780"/>
                <a:gd name="connsiteX4" fmla="*/ 9971 w 19696"/>
                <a:gd name="connsiteY4" fmla="*/ 1 h 2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6" h="21780">
                  <a:moveTo>
                    <a:pt x="9971" y="1"/>
                  </a:moveTo>
                  <a:cubicBezTo>
                    <a:pt x="829" y="1077"/>
                    <a:pt x="-2613" y="12155"/>
                    <a:pt x="2119" y="18286"/>
                  </a:cubicBezTo>
                  <a:cubicBezTo>
                    <a:pt x="7605" y="25384"/>
                    <a:pt x="18575" y="20975"/>
                    <a:pt x="19651" y="11295"/>
                  </a:cubicBezTo>
                  <a:lnTo>
                    <a:pt x="19651" y="11295"/>
                  </a:lnTo>
                  <a:cubicBezTo>
                    <a:pt x="20081" y="6562"/>
                    <a:pt x="17500" y="-106"/>
                    <a:pt x="9971"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4" name="任意多边形: 形状 1372">
              <a:extLst>
                <a:ext uri="{FF2B5EF4-FFF2-40B4-BE49-F238E27FC236}">
                  <a16:creationId xmlns:a16="http://schemas.microsoft.com/office/drawing/2014/main" xmlns="" id="{8CDB4113-7A46-44FC-86E5-1144177C7255}"/>
                </a:ext>
              </a:extLst>
            </p:cNvPr>
            <p:cNvSpPr/>
            <p:nvPr/>
          </p:nvSpPr>
          <p:spPr>
            <a:xfrm>
              <a:off x="1925352" y="3939059"/>
              <a:ext cx="78947" cy="92165"/>
            </a:xfrm>
            <a:custGeom>
              <a:avLst/>
              <a:gdLst>
                <a:gd name="connsiteX0" fmla="*/ 18613 w 18683"/>
                <a:gd name="connsiteY0" fmla="*/ 11191 h 21811"/>
                <a:gd name="connsiteX1" fmla="*/ 9578 w 18683"/>
                <a:gd name="connsiteY1" fmla="*/ 5 h 21811"/>
                <a:gd name="connsiteX2" fmla="*/ 1942 w 18683"/>
                <a:gd name="connsiteY2" fmla="*/ 18397 h 21811"/>
                <a:gd name="connsiteX3" fmla="*/ 18613 w 18683"/>
                <a:gd name="connsiteY3" fmla="*/ 11191 h 21811"/>
              </a:gdLst>
              <a:ahLst/>
              <a:cxnLst>
                <a:cxn ang="0">
                  <a:pos x="connsiteX0" y="connsiteY0"/>
                </a:cxn>
                <a:cxn ang="0">
                  <a:pos x="connsiteX1" y="connsiteY1"/>
                </a:cxn>
                <a:cxn ang="0">
                  <a:pos x="connsiteX2" y="connsiteY2"/>
                </a:cxn>
                <a:cxn ang="0">
                  <a:pos x="connsiteX3" y="connsiteY3"/>
                </a:cxn>
              </a:cxnLst>
              <a:rect l="l" t="t" r="r" b="b"/>
              <a:pathLst>
                <a:path w="18683" h="21811">
                  <a:moveTo>
                    <a:pt x="18613" y="11191"/>
                  </a:moveTo>
                  <a:cubicBezTo>
                    <a:pt x="19151" y="6458"/>
                    <a:pt x="16677" y="-210"/>
                    <a:pt x="9578" y="5"/>
                  </a:cubicBezTo>
                  <a:cubicBezTo>
                    <a:pt x="866" y="1188"/>
                    <a:pt x="-2468" y="12266"/>
                    <a:pt x="1942" y="18397"/>
                  </a:cubicBezTo>
                  <a:cubicBezTo>
                    <a:pt x="7105" y="25388"/>
                    <a:pt x="17537" y="20978"/>
                    <a:pt x="18613" y="111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5" name="任意多边形: 形状 1373">
              <a:extLst>
                <a:ext uri="{FF2B5EF4-FFF2-40B4-BE49-F238E27FC236}">
                  <a16:creationId xmlns:a16="http://schemas.microsoft.com/office/drawing/2014/main" xmlns="" id="{F762D272-1260-4056-BE7E-0D4DDFDB9DDB}"/>
                </a:ext>
              </a:extLst>
            </p:cNvPr>
            <p:cNvSpPr/>
            <p:nvPr/>
          </p:nvSpPr>
          <p:spPr>
            <a:xfrm>
              <a:off x="2217325" y="3913608"/>
              <a:ext cx="71531" cy="91983"/>
            </a:xfrm>
            <a:custGeom>
              <a:avLst/>
              <a:gdLst>
                <a:gd name="connsiteX0" fmla="*/ 8888 w 16928"/>
                <a:gd name="connsiteY0" fmla="*/ 5 h 21768"/>
                <a:gd name="connsiteX1" fmla="*/ 2219 w 16928"/>
                <a:gd name="connsiteY1" fmla="*/ 19150 h 21768"/>
                <a:gd name="connsiteX2" fmla="*/ 16847 w 16928"/>
                <a:gd name="connsiteY2" fmla="*/ 11191 h 21768"/>
                <a:gd name="connsiteX3" fmla="*/ 8888 w 16928"/>
                <a:gd name="connsiteY3" fmla="*/ 5 h 21768"/>
              </a:gdLst>
              <a:ahLst/>
              <a:cxnLst>
                <a:cxn ang="0">
                  <a:pos x="connsiteX0" y="connsiteY0"/>
                </a:cxn>
                <a:cxn ang="0">
                  <a:pos x="connsiteX1" y="connsiteY1"/>
                </a:cxn>
                <a:cxn ang="0">
                  <a:pos x="connsiteX2" y="connsiteY2"/>
                </a:cxn>
                <a:cxn ang="0">
                  <a:pos x="connsiteX3" y="connsiteY3"/>
                </a:cxn>
              </a:cxnLst>
              <a:rect l="l" t="t" r="r" b="b"/>
              <a:pathLst>
                <a:path w="16928" h="21768">
                  <a:moveTo>
                    <a:pt x="8888" y="5"/>
                  </a:moveTo>
                  <a:cubicBezTo>
                    <a:pt x="606" y="1296"/>
                    <a:pt x="-2513" y="13342"/>
                    <a:pt x="2219" y="19150"/>
                  </a:cubicBezTo>
                  <a:cubicBezTo>
                    <a:pt x="7059" y="25066"/>
                    <a:pt x="15879" y="20333"/>
                    <a:pt x="16847" y="11191"/>
                  </a:cubicBezTo>
                  <a:cubicBezTo>
                    <a:pt x="17385" y="6351"/>
                    <a:pt x="15341" y="-210"/>
                    <a:pt x="888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6" name="任意多边形: 形状 1374">
              <a:extLst>
                <a:ext uri="{FF2B5EF4-FFF2-40B4-BE49-F238E27FC236}">
                  <a16:creationId xmlns:a16="http://schemas.microsoft.com/office/drawing/2014/main" xmlns="" id="{F100A6BE-1052-4DC2-92BD-E5280C72AD1E}"/>
                </a:ext>
              </a:extLst>
            </p:cNvPr>
            <p:cNvSpPr/>
            <p:nvPr/>
          </p:nvSpPr>
          <p:spPr>
            <a:xfrm>
              <a:off x="2480782" y="3885884"/>
              <a:ext cx="64440" cy="91881"/>
            </a:xfrm>
            <a:custGeom>
              <a:avLst/>
              <a:gdLst>
                <a:gd name="connsiteX0" fmla="*/ 15161 w 15250"/>
                <a:gd name="connsiteY0" fmla="*/ 11083 h 21744"/>
                <a:gd name="connsiteX1" fmla="*/ 8062 w 15250"/>
                <a:gd name="connsiteY1" fmla="*/ 5 h 21744"/>
                <a:gd name="connsiteX2" fmla="*/ 1932 w 15250"/>
                <a:gd name="connsiteY2" fmla="*/ 19150 h 21744"/>
                <a:gd name="connsiteX3" fmla="*/ 15161 w 15250"/>
                <a:gd name="connsiteY3" fmla="*/ 11083 h 21744"/>
              </a:gdLst>
              <a:ahLst/>
              <a:cxnLst>
                <a:cxn ang="0">
                  <a:pos x="connsiteX0" y="connsiteY0"/>
                </a:cxn>
                <a:cxn ang="0">
                  <a:pos x="connsiteX1" y="connsiteY1"/>
                </a:cxn>
                <a:cxn ang="0">
                  <a:pos x="connsiteX2" y="connsiteY2"/>
                </a:cxn>
                <a:cxn ang="0">
                  <a:pos x="connsiteX3" y="connsiteY3"/>
                </a:cxn>
              </a:cxnLst>
              <a:rect l="l" t="t" r="r" b="b"/>
              <a:pathLst>
                <a:path w="15250" h="21744">
                  <a:moveTo>
                    <a:pt x="15161" y="11083"/>
                  </a:moveTo>
                  <a:cubicBezTo>
                    <a:pt x="15699" y="6351"/>
                    <a:pt x="13870" y="-210"/>
                    <a:pt x="8062" y="5"/>
                  </a:cubicBezTo>
                  <a:cubicBezTo>
                    <a:pt x="641" y="1403"/>
                    <a:pt x="-2263" y="13450"/>
                    <a:pt x="1932" y="19150"/>
                  </a:cubicBezTo>
                  <a:cubicBezTo>
                    <a:pt x="6234" y="25066"/>
                    <a:pt x="14085" y="20226"/>
                    <a:pt x="15161"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7" name="任意多边形: 形状 1375">
              <a:extLst>
                <a:ext uri="{FF2B5EF4-FFF2-40B4-BE49-F238E27FC236}">
                  <a16:creationId xmlns:a16="http://schemas.microsoft.com/office/drawing/2014/main" xmlns="" id="{1D46F010-B52C-4081-973A-87A77431CE67}"/>
                </a:ext>
              </a:extLst>
            </p:cNvPr>
            <p:cNvSpPr/>
            <p:nvPr/>
          </p:nvSpPr>
          <p:spPr>
            <a:xfrm>
              <a:off x="2715684" y="3856313"/>
              <a:ext cx="56386" cy="92346"/>
            </a:xfrm>
            <a:custGeom>
              <a:avLst/>
              <a:gdLst>
                <a:gd name="connsiteX0" fmla="*/ 7218 w 13344"/>
                <a:gd name="connsiteY0" fmla="*/ 11 h 21854"/>
                <a:gd name="connsiteX1" fmla="*/ 2055 w 13344"/>
                <a:gd name="connsiteY1" fmla="*/ 19909 h 21854"/>
                <a:gd name="connsiteX2" fmla="*/ 13241 w 13344"/>
                <a:gd name="connsiteY2" fmla="*/ 11090 h 21854"/>
                <a:gd name="connsiteX3" fmla="*/ 13241 w 13344"/>
                <a:gd name="connsiteY3" fmla="*/ 11090 h 21854"/>
                <a:gd name="connsiteX4" fmla="*/ 7218 w 133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 h="21854">
                  <a:moveTo>
                    <a:pt x="7218" y="11"/>
                  </a:moveTo>
                  <a:cubicBezTo>
                    <a:pt x="335" y="1517"/>
                    <a:pt x="-2139" y="14532"/>
                    <a:pt x="2055" y="19909"/>
                  </a:cubicBezTo>
                  <a:cubicBezTo>
                    <a:pt x="5928" y="24857"/>
                    <a:pt x="12381" y="19802"/>
                    <a:pt x="13241" y="11090"/>
                  </a:cubicBezTo>
                  <a:lnTo>
                    <a:pt x="13241" y="11090"/>
                  </a:lnTo>
                  <a:cubicBezTo>
                    <a:pt x="13779" y="6250"/>
                    <a:pt x="12273" y="-311"/>
                    <a:pt x="721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8" name="任意多边形: 形状 1376">
              <a:extLst>
                <a:ext uri="{FF2B5EF4-FFF2-40B4-BE49-F238E27FC236}">
                  <a16:creationId xmlns:a16="http://schemas.microsoft.com/office/drawing/2014/main" xmlns="" id="{C1B9BC15-89FD-4B92-8BC9-504F8BBBCEFC}"/>
                </a:ext>
              </a:extLst>
            </p:cNvPr>
            <p:cNvSpPr/>
            <p:nvPr/>
          </p:nvSpPr>
          <p:spPr>
            <a:xfrm>
              <a:off x="2920579" y="3825411"/>
              <a:ext cx="48789" cy="92127"/>
            </a:xfrm>
            <a:custGeom>
              <a:avLst/>
              <a:gdLst>
                <a:gd name="connsiteX0" fmla="*/ 2074 w 11546"/>
                <a:gd name="connsiteY0" fmla="*/ 20447 h 21802"/>
                <a:gd name="connsiteX1" fmla="*/ 11431 w 11546"/>
                <a:gd name="connsiteY1" fmla="*/ 10982 h 21802"/>
                <a:gd name="connsiteX2" fmla="*/ 6269 w 11546"/>
                <a:gd name="connsiteY2" fmla="*/ 11 h 21802"/>
                <a:gd name="connsiteX3" fmla="*/ 2074 w 11546"/>
                <a:gd name="connsiteY3" fmla="*/ 20447 h 21802"/>
              </a:gdLst>
              <a:ahLst/>
              <a:cxnLst>
                <a:cxn ang="0">
                  <a:pos x="connsiteX0" y="connsiteY0"/>
                </a:cxn>
                <a:cxn ang="0">
                  <a:pos x="connsiteX1" y="connsiteY1"/>
                </a:cxn>
                <a:cxn ang="0">
                  <a:pos x="connsiteX2" y="connsiteY2"/>
                </a:cxn>
                <a:cxn ang="0">
                  <a:pos x="connsiteX3" y="connsiteY3"/>
                </a:cxn>
              </a:cxnLst>
              <a:rect l="l" t="t" r="r" b="b"/>
              <a:pathLst>
                <a:path w="11546" h="21802">
                  <a:moveTo>
                    <a:pt x="2074" y="20447"/>
                  </a:moveTo>
                  <a:cubicBezTo>
                    <a:pt x="5408" y="24427"/>
                    <a:pt x="10571" y="19156"/>
                    <a:pt x="11431" y="10982"/>
                  </a:cubicBezTo>
                  <a:cubicBezTo>
                    <a:pt x="11969" y="6250"/>
                    <a:pt x="10678" y="-311"/>
                    <a:pt x="6269" y="11"/>
                  </a:cubicBezTo>
                  <a:cubicBezTo>
                    <a:pt x="30" y="1625"/>
                    <a:pt x="-1906" y="15715"/>
                    <a:pt x="2074" y="2044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9" name="任意多边形: 形状 1377">
              <a:extLst>
                <a:ext uri="{FF2B5EF4-FFF2-40B4-BE49-F238E27FC236}">
                  <a16:creationId xmlns:a16="http://schemas.microsoft.com/office/drawing/2014/main" xmlns="" id="{F5D7B9B1-772E-46F9-97CD-2A1112547B1A}"/>
                </a:ext>
              </a:extLst>
            </p:cNvPr>
            <p:cNvSpPr/>
            <p:nvPr/>
          </p:nvSpPr>
          <p:spPr>
            <a:xfrm>
              <a:off x="3095105" y="3793597"/>
              <a:ext cx="40524" cy="92351"/>
            </a:xfrm>
            <a:custGeom>
              <a:avLst/>
              <a:gdLst>
                <a:gd name="connsiteX0" fmla="*/ 5408 w 9590"/>
                <a:gd name="connsiteY0" fmla="*/ 11 h 21855"/>
                <a:gd name="connsiteX1" fmla="*/ 1966 w 9590"/>
                <a:gd name="connsiteY1" fmla="*/ 20985 h 21855"/>
                <a:gd name="connsiteX2" fmla="*/ 9495 w 9590"/>
                <a:gd name="connsiteY2" fmla="*/ 11090 h 21855"/>
                <a:gd name="connsiteX3" fmla="*/ 9495 w 9590"/>
                <a:gd name="connsiteY3" fmla="*/ 11090 h 21855"/>
                <a:gd name="connsiteX4" fmla="*/ 5408 w 9590"/>
                <a:gd name="connsiteY4" fmla="*/ 11 h 21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21855">
                  <a:moveTo>
                    <a:pt x="5408" y="11"/>
                  </a:moveTo>
                  <a:cubicBezTo>
                    <a:pt x="-78" y="1732"/>
                    <a:pt x="-1691" y="16898"/>
                    <a:pt x="1966" y="20985"/>
                  </a:cubicBezTo>
                  <a:cubicBezTo>
                    <a:pt x="4762" y="23996"/>
                    <a:pt x="8742" y="18834"/>
                    <a:pt x="9495" y="11090"/>
                  </a:cubicBezTo>
                  <a:lnTo>
                    <a:pt x="9495" y="11090"/>
                  </a:lnTo>
                  <a:cubicBezTo>
                    <a:pt x="9925" y="6250"/>
                    <a:pt x="8957" y="-311"/>
                    <a:pt x="540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0" name="任意多边形: 形状 1378">
              <a:extLst>
                <a:ext uri="{FF2B5EF4-FFF2-40B4-BE49-F238E27FC236}">
                  <a16:creationId xmlns:a16="http://schemas.microsoft.com/office/drawing/2014/main" xmlns="" id="{7866E88B-580B-414E-B7D6-7F5247656896}"/>
                </a:ext>
              </a:extLst>
            </p:cNvPr>
            <p:cNvSpPr/>
            <p:nvPr/>
          </p:nvSpPr>
          <p:spPr>
            <a:xfrm>
              <a:off x="3237993" y="3760874"/>
              <a:ext cx="32723" cy="92346"/>
            </a:xfrm>
            <a:custGeom>
              <a:avLst/>
              <a:gdLst>
                <a:gd name="connsiteX0" fmla="*/ 4505 w 7744"/>
                <a:gd name="connsiteY0" fmla="*/ 11 h 21854"/>
                <a:gd name="connsiteX1" fmla="*/ 1493 w 7744"/>
                <a:gd name="connsiteY1" fmla="*/ 20985 h 21854"/>
                <a:gd name="connsiteX2" fmla="*/ 7624 w 7744"/>
                <a:gd name="connsiteY2" fmla="*/ 10982 h 21854"/>
                <a:gd name="connsiteX3" fmla="*/ 7624 w 7744"/>
                <a:gd name="connsiteY3" fmla="*/ 10982 h 21854"/>
                <a:gd name="connsiteX4" fmla="*/ 4505 w 77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21854">
                  <a:moveTo>
                    <a:pt x="4505" y="11"/>
                  </a:moveTo>
                  <a:cubicBezTo>
                    <a:pt x="95" y="1840"/>
                    <a:pt x="-1411" y="17005"/>
                    <a:pt x="1493" y="20985"/>
                  </a:cubicBezTo>
                  <a:cubicBezTo>
                    <a:pt x="3644" y="23996"/>
                    <a:pt x="6871" y="18834"/>
                    <a:pt x="7624" y="10982"/>
                  </a:cubicBezTo>
                  <a:lnTo>
                    <a:pt x="7624" y="10982"/>
                  </a:lnTo>
                  <a:cubicBezTo>
                    <a:pt x="8054" y="6250"/>
                    <a:pt x="7409" y="-311"/>
                    <a:pt x="4505"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1" name="任意多边形: 形状 1379">
              <a:extLst>
                <a:ext uri="{FF2B5EF4-FFF2-40B4-BE49-F238E27FC236}">
                  <a16:creationId xmlns:a16="http://schemas.microsoft.com/office/drawing/2014/main" xmlns="" id="{24C48294-711E-420A-BC06-CF451F646B55}"/>
                </a:ext>
              </a:extLst>
            </p:cNvPr>
            <p:cNvSpPr/>
            <p:nvPr/>
          </p:nvSpPr>
          <p:spPr>
            <a:xfrm>
              <a:off x="3349503" y="3727661"/>
              <a:ext cx="24111" cy="92574"/>
            </a:xfrm>
            <a:custGeom>
              <a:avLst/>
              <a:gdLst>
                <a:gd name="connsiteX0" fmla="*/ 5542 w 5706"/>
                <a:gd name="connsiteY0" fmla="*/ 10990 h 21908"/>
                <a:gd name="connsiteX1" fmla="*/ 3499 w 5706"/>
                <a:gd name="connsiteY1" fmla="*/ 20 h 21908"/>
                <a:gd name="connsiteX2" fmla="*/ 1132 w 5706"/>
                <a:gd name="connsiteY2" fmla="*/ 21423 h 21908"/>
                <a:gd name="connsiteX3" fmla="*/ 5542 w 5706"/>
                <a:gd name="connsiteY3" fmla="*/ 10990 h 21908"/>
              </a:gdLst>
              <a:ahLst/>
              <a:cxnLst>
                <a:cxn ang="0">
                  <a:pos x="connsiteX0" y="connsiteY0"/>
                </a:cxn>
                <a:cxn ang="0">
                  <a:pos x="connsiteX1" y="connsiteY1"/>
                </a:cxn>
                <a:cxn ang="0">
                  <a:pos x="connsiteX2" y="connsiteY2"/>
                </a:cxn>
                <a:cxn ang="0">
                  <a:pos x="connsiteX3" y="connsiteY3"/>
                </a:cxn>
              </a:cxnLst>
              <a:rect l="l" t="t" r="r" b="b"/>
              <a:pathLst>
                <a:path w="5706" h="21908">
                  <a:moveTo>
                    <a:pt x="5542" y="10990"/>
                  </a:moveTo>
                  <a:cubicBezTo>
                    <a:pt x="5972" y="6258"/>
                    <a:pt x="5650" y="-410"/>
                    <a:pt x="3499" y="20"/>
                  </a:cubicBezTo>
                  <a:cubicBezTo>
                    <a:pt x="164" y="1956"/>
                    <a:pt x="-1126" y="18304"/>
                    <a:pt x="1132" y="21423"/>
                  </a:cubicBezTo>
                  <a:cubicBezTo>
                    <a:pt x="2638" y="23574"/>
                    <a:pt x="4897" y="18304"/>
                    <a:pt x="5542" y="1099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2" name="任意多边形: 形状 1380">
              <a:extLst>
                <a:ext uri="{FF2B5EF4-FFF2-40B4-BE49-F238E27FC236}">
                  <a16:creationId xmlns:a16="http://schemas.microsoft.com/office/drawing/2014/main" xmlns="" id="{1BC2746C-2698-4367-8F80-52B1561A9D49}"/>
                </a:ext>
              </a:extLst>
            </p:cNvPr>
            <p:cNvSpPr/>
            <p:nvPr/>
          </p:nvSpPr>
          <p:spPr>
            <a:xfrm>
              <a:off x="3428361" y="3694481"/>
              <a:ext cx="15964" cy="92274"/>
            </a:xfrm>
            <a:custGeom>
              <a:avLst/>
              <a:gdLst>
                <a:gd name="connsiteX0" fmla="*/ 3551 w 3778"/>
                <a:gd name="connsiteY0" fmla="*/ 10991 h 21837"/>
                <a:gd name="connsiteX1" fmla="*/ 3551 w 3778"/>
                <a:gd name="connsiteY1" fmla="*/ 10991 h 21837"/>
                <a:gd name="connsiteX2" fmla="*/ 2583 w 3778"/>
                <a:gd name="connsiteY2" fmla="*/ 20 h 21837"/>
                <a:gd name="connsiteX3" fmla="*/ 647 w 3778"/>
                <a:gd name="connsiteY3" fmla="*/ 21639 h 21837"/>
                <a:gd name="connsiteX4" fmla="*/ 3551 w 3778"/>
                <a:gd name="connsiteY4" fmla="*/ 10991 h 21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8" h="21837">
                  <a:moveTo>
                    <a:pt x="3551" y="10991"/>
                  </a:moveTo>
                  <a:lnTo>
                    <a:pt x="3551" y="10991"/>
                  </a:lnTo>
                  <a:cubicBezTo>
                    <a:pt x="3982" y="6151"/>
                    <a:pt x="3874" y="-410"/>
                    <a:pt x="2583" y="20"/>
                  </a:cubicBezTo>
                  <a:cubicBezTo>
                    <a:pt x="217" y="2064"/>
                    <a:pt x="-751" y="19595"/>
                    <a:pt x="647" y="21639"/>
                  </a:cubicBezTo>
                  <a:cubicBezTo>
                    <a:pt x="1508" y="22929"/>
                    <a:pt x="3013" y="17767"/>
                    <a:pt x="3551" y="10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3" name="任意多边形: 形状 1381">
              <a:extLst>
                <a:ext uri="{FF2B5EF4-FFF2-40B4-BE49-F238E27FC236}">
                  <a16:creationId xmlns:a16="http://schemas.microsoft.com/office/drawing/2014/main" xmlns="" id="{BCD583A4-2C85-48F0-B3EA-71FCAF2223E9}"/>
                </a:ext>
              </a:extLst>
            </p:cNvPr>
            <p:cNvSpPr/>
            <p:nvPr/>
          </p:nvSpPr>
          <p:spPr>
            <a:xfrm>
              <a:off x="3472628" y="3660934"/>
              <a:ext cx="8582" cy="92258"/>
            </a:xfrm>
            <a:custGeom>
              <a:avLst/>
              <a:gdLst>
                <a:gd name="connsiteX0" fmla="*/ 1787 w 2031"/>
                <a:gd name="connsiteY0" fmla="*/ 0 h 21833"/>
                <a:gd name="connsiteX1" fmla="*/ 174 w 2031"/>
                <a:gd name="connsiteY1" fmla="*/ 21834 h 21833"/>
                <a:gd name="connsiteX2" fmla="*/ 281 w 2031"/>
                <a:gd name="connsiteY2" fmla="*/ 21834 h 21833"/>
                <a:gd name="connsiteX3" fmla="*/ 1679 w 2031"/>
                <a:gd name="connsiteY3" fmla="*/ 10971 h 21833"/>
                <a:gd name="connsiteX4" fmla="*/ 1895 w 2031"/>
                <a:gd name="connsiteY4" fmla="*/ 0 h 21833"/>
                <a:gd name="connsiteX5" fmla="*/ 1787 w 2031"/>
                <a:gd name="connsiteY5" fmla="*/ 0 h 2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 h="21833">
                  <a:moveTo>
                    <a:pt x="1787" y="0"/>
                  </a:moveTo>
                  <a:cubicBezTo>
                    <a:pt x="819" y="1828"/>
                    <a:pt x="-472" y="19790"/>
                    <a:pt x="174" y="21834"/>
                  </a:cubicBezTo>
                  <a:cubicBezTo>
                    <a:pt x="174" y="21834"/>
                    <a:pt x="281" y="21834"/>
                    <a:pt x="281" y="21834"/>
                  </a:cubicBezTo>
                  <a:cubicBezTo>
                    <a:pt x="819" y="20651"/>
                    <a:pt x="1464" y="14197"/>
                    <a:pt x="1679" y="10971"/>
                  </a:cubicBezTo>
                  <a:cubicBezTo>
                    <a:pt x="1895" y="7421"/>
                    <a:pt x="2217" y="1183"/>
                    <a:pt x="1895" y="0"/>
                  </a:cubicBezTo>
                  <a:cubicBezTo>
                    <a:pt x="1895" y="0"/>
                    <a:pt x="1787" y="0"/>
                    <a:pt x="17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4" name="任意多边形: 形状 1390">
              <a:extLst>
                <a:ext uri="{FF2B5EF4-FFF2-40B4-BE49-F238E27FC236}">
                  <a16:creationId xmlns:a16="http://schemas.microsoft.com/office/drawing/2014/main" xmlns="" id="{527F26DF-8754-4421-94D0-EB1EF006E4E4}"/>
                </a:ext>
              </a:extLst>
            </p:cNvPr>
            <p:cNvSpPr/>
            <p:nvPr/>
          </p:nvSpPr>
          <p:spPr>
            <a:xfrm>
              <a:off x="1101461" y="4196774"/>
              <a:ext cx="85763" cy="89384"/>
            </a:xfrm>
            <a:custGeom>
              <a:avLst/>
              <a:gdLst>
                <a:gd name="connsiteX0" fmla="*/ 10416 w 20296"/>
                <a:gd name="connsiteY0" fmla="*/ 0 h 21153"/>
                <a:gd name="connsiteX1" fmla="*/ 2134 w 20296"/>
                <a:gd name="connsiteY1" fmla="*/ 17639 h 21153"/>
                <a:gd name="connsiteX2" fmla="*/ 20204 w 20296"/>
                <a:gd name="connsiteY2" fmla="*/ 11078 h 21153"/>
                <a:gd name="connsiteX3" fmla="*/ 10416 w 20296"/>
                <a:gd name="connsiteY3" fmla="*/ 0 h 21153"/>
              </a:gdLst>
              <a:ahLst/>
              <a:cxnLst>
                <a:cxn ang="0">
                  <a:pos x="connsiteX0" y="connsiteY0"/>
                </a:cxn>
                <a:cxn ang="0">
                  <a:pos x="connsiteX1" y="connsiteY1"/>
                </a:cxn>
                <a:cxn ang="0">
                  <a:pos x="connsiteX2" y="connsiteY2"/>
                </a:cxn>
                <a:cxn ang="0">
                  <a:pos x="connsiteX3" y="connsiteY3"/>
                </a:cxn>
              </a:cxnLst>
              <a:rect l="l" t="t" r="r" b="b"/>
              <a:pathLst>
                <a:path w="20296" h="21153">
                  <a:moveTo>
                    <a:pt x="10416" y="0"/>
                  </a:moveTo>
                  <a:cubicBezTo>
                    <a:pt x="951" y="968"/>
                    <a:pt x="-2706" y="11724"/>
                    <a:pt x="2134" y="17639"/>
                  </a:cubicBezTo>
                  <a:cubicBezTo>
                    <a:pt x="7727" y="24630"/>
                    <a:pt x="19021" y="20543"/>
                    <a:pt x="20204" y="11078"/>
                  </a:cubicBezTo>
                  <a:cubicBezTo>
                    <a:pt x="20849" y="6453"/>
                    <a:pt x="18160" y="0"/>
                    <a:pt x="104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5" name="任意多边形: 形状 1391">
              <a:extLst>
                <a:ext uri="{FF2B5EF4-FFF2-40B4-BE49-F238E27FC236}">
                  <a16:creationId xmlns:a16="http://schemas.microsoft.com/office/drawing/2014/main" xmlns="" id="{717776A6-9745-4499-B804-AC382234B8AD}"/>
                </a:ext>
              </a:extLst>
            </p:cNvPr>
            <p:cNvSpPr/>
            <p:nvPr/>
          </p:nvSpPr>
          <p:spPr>
            <a:xfrm>
              <a:off x="1427982" y="4178596"/>
              <a:ext cx="83760" cy="89714"/>
            </a:xfrm>
            <a:custGeom>
              <a:avLst/>
              <a:gdLst>
                <a:gd name="connsiteX0" fmla="*/ 19727 w 19822"/>
                <a:gd name="connsiteY0" fmla="*/ 11078 h 21231"/>
                <a:gd name="connsiteX1" fmla="*/ 19727 w 19822"/>
                <a:gd name="connsiteY1" fmla="*/ 11078 h 21231"/>
                <a:gd name="connsiteX2" fmla="*/ 10262 w 19822"/>
                <a:gd name="connsiteY2" fmla="*/ 0 h 21231"/>
                <a:gd name="connsiteX3" fmla="*/ 1980 w 19822"/>
                <a:gd name="connsiteY3" fmla="*/ 17747 h 21231"/>
                <a:gd name="connsiteX4" fmla="*/ 19727 w 19822"/>
                <a:gd name="connsiteY4" fmla="*/ 11078 h 21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2" h="21231">
                  <a:moveTo>
                    <a:pt x="19727" y="11078"/>
                  </a:moveTo>
                  <a:lnTo>
                    <a:pt x="19727" y="11078"/>
                  </a:lnTo>
                  <a:cubicBezTo>
                    <a:pt x="20373" y="6453"/>
                    <a:pt x="17791" y="0"/>
                    <a:pt x="10262" y="0"/>
                  </a:cubicBezTo>
                  <a:cubicBezTo>
                    <a:pt x="1120" y="1076"/>
                    <a:pt x="-2644" y="11831"/>
                    <a:pt x="1980" y="17747"/>
                  </a:cubicBezTo>
                  <a:cubicBezTo>
                    <a:pt x="7358" y="24738"/>
                    <a:pt x="18437" y="20543"/>
                    <a:pt x="19727"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6" name="任意多边形: 形状 1392">
              <a:extLst>
                <a:ext uri="{FF2B5EF4-FFF2-40B4-BE49-F238E27FC236}">
                  <a16:creationId xmlns:a16="http://schemas.microsoft.com/office/drawing/2014/main" xmlns="" id="{53DD981F-CC25-4D85-BD2A-4E7A70B5192F}"/>
                </a:ext>
              </a:extLst>
            </p:cNvPr>
            <p:cNvSpPr/>
            <p:nvPr/>
          </p:nvSpPr>
          <p:spPr>
            <a:xfrm>
              <a:off x="1745773" y="4157227"/>
              <a:ext cx="81410" cy="89726"/>
            </a:xfrm>
            <a:custGeom>
              <a:avLst/>
              <a:gdLst>
                <a:gd name="connsiteX0" fmla="*/ 10130 w 19266"/>
                <a:gd name="connsiteY0" fmla="*/ 1 h 21234"/>
                <a:gd name="connsiteX1" fmla="*/ 1848 w 19266"/>
                <a:gd name="connsiteY1" fmla="*/ 17856 h 21234"/>
                <a:gd name="connsiteX2" fmla="*/ 19165 w 19266"/>
                <a:gd name="connsiteY2" fmla="*/ 10972 h 21234"/>
                <a:gd name="connsiteX3" fmla="*/ 19165 w 19266"/>
                <a:gd name="connsiteY3" fmla="*/ 10972 h 21234"/>
                <a:gd name="connsiteX4" fmla="*/ 10130 w 19266"/>
                <a:gd name="connsiteY4" fmla="*/ 1 h 2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66" h="21234">
                  <a:moveTo>
                    <a:pt x="10130" y="1"/>
                  </a:moveTo>
                  <a:cubicBezTo>
                    <a:pt x="1203" y="1184"/>
                    <a:pt x="-2562" y="11940"/>
                    <a:pt x="1848" y="17856"/>
                  </a:cubicBezTo>
                  <a:cubicBezTo>
                    <a:pt x="6903" y="24739"/>
                    <a:pt x="17766" y="20437"/>
                    <a:pt x="19165" y="10972"/>
                  </a:cubicBezTo>
                  <a:lnTo>
                    <a:pt x="19165" y="10972"/>
                  </a:lnTo>
                  <a:cubicBezTo>
                    <a:pt x="19810" y="6347"/>
                    <a:pt x="17444" y="-106"/>
                    <a:pt x="10130"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7" name="任意多边形: 形状 1393">
              <a:extLst>
                <a:ext uri="{FF2B5EF4-FFF2-40B4-BE49-F238E27FC236}">
                  <a16:creationId xmlns:a16="http://schemas.microsoft.com/office/drawing/2014/main" xmlns="" id="{AC772676-25C4-4D06-A028-CA10D59A005A}"/>
                </a:ext>
              </a:extLst>
            </p:cNvPr>
            <p:cNvSpPr/>
            <p:nvPr/>
          </p:nvSpPr>
          <p:spPr>
            <a:xfrm>
              <a:off x="2049539" y="4133124"/>
              <a:ext cx="75528" cy="89756"/>
            </a:xfrm>
            <a:custGeom>
              <a:avLst/>
              <a:gdLst>
                <a:gd name="connsiteX0" fmla="*/ 17727 w 17874"/>
                <a:gd name="connsiteY0" fmla="*/ 10868 h 21241"/>
                <a:gd name="connsiteX1" fmla="*/ 9660 w 17874"/>
                <a:gd name="connsiteY1" fmla="*/ 5 h 21241"/>
                <a:gd name="connsiteX2" fmla="*/ 1593 w 17874"/>
                <a:gd name="connsiteY2" fmla="*/ 17967 h 21241"/>
                <a:gd name="connsiteX3" fmla="*/ 17727 w 17874"/>
                <a:gd name="connsiteY3" fmla="*/ 10868 h 21241"/>
              </a:gdLst>
              <a:ahLst/>
              <a:cxnLst>
                <a:cxn ang="0">
                  <a:pos x="connsiteX0" y="connsiteY0"/>
                </a:cxn>
                <a:cxn ang="0">
                  <a:pos x="connsiteX1" y="connsiteY1"/>
                </a:cxn>
                <a:cxn ang="0">
                  <a:pos x="connsiteX2" y="connsiteY2"/>
                </a:cxn>
                <a:cxn ang="0">
                  <a:pos x="connsiteX3" y="connsiteY3"/>
                </a:cxn>
              </a:cxnLst>
              <a:rect l="l" t="t" r="r" b="b"/>
              <a:pathLst>
                <a:path w="17874" h="21241">
                  <a:moveTo>
                    <a:pt x="17727" y="10868"/>
                  </a:moveTo>
                  <a:cubicBezTo>
                    <a:pt x="18480" y="6243"/>
                    <a:pt x="16436" y="-210"/>
                    <a:pt x="9660" y="5"/>
                  </a:cubicBezTo>
                  <a:cubicBezTo>
                    <a:pt x="1378" y="1188"/>
                    <a:pt x="-2386" y="12051"/>
                    <a:pt x="1593" y="17967"/>
                  </a:cubicBezTo>
                  <a:cubicBezTo>
                    <a:pt x="6218" y="24743"/>
                    <a:pt x="16329" y="20333"/>
                    <a:pt x="17727"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8" name="任意多边形: 形状 1394">
              <a:extLst>
                <a:ext uri="{FF2B5EF4-FFF2-40B4-BE49-F238E27FC236}">
                  <a16:creationId xmlns:a16="http://schemas.microsoft.com/office/drawing/2014/main" xmlns="" id="{7AFDB5E4-889E-41FB-BF7C-BFAF4C20A678}"/>
                </a:ext>
              </a:extLst>
            </p:cNvPr>
            <p:cNvSpPr/>
            <p:nvPr/>
          </p:nvSpPr>
          <p:spPr>
            <a:xfrm>
              <a:off x="2327258" y="4106308"/>
              <a:ext cx="67850" cy="89887"/>
            </a:xfrm>
            <a:custGeom>
              <a:avLst/>
              <a:gdLst>
                <a:gd name="connsiteX0" fmla="*/ 15891 w 16057"/>
                <a:gd name="connsiteY0" fmla="*/ 10868 h 21272"/>
                <a:gd name="connsiteX1" fmla="*/ 8900 w 16057"/>
                <a:gd name="connsiteY1" fmla="*/ 5 h 21272"/>
                <a:gd name="connsiteX2" fmla="*/ 1802 w 16057"/>
                <a:gd name="connsiteY2" fmla="*/ 18720 h 21272"/>
                <a:gd name="connsiteX3" fmla="*/ 15891 w 16057"/>
                <a:gd name="connsiteY3" fmla="*/ 10868 h 21272"/>
              </a:gdLst>
              <a:ahLst/>
              <a:cxnLst>
                <a:cxn ang="0">
                  <a:pos x="connsiteX0" y="connsiteY0"/>
                </a:cxn>
                <a:cxn ang="0">
                  <a:pos x="connsiteX1" y="connsiteY1"/>
                </a:cxn>
                <a:cxn ang="0">
                  <a:pos x="connsiteX2" y="connsiteY2"/>
                </a:cxn>
                <a:cxn ang="0">
                  <a:pos x="connsiteX3" y="connsiteY3"/>
                </a:cxn>
              </a:cxnLst>
              <a:rect l="l" t="t" r="r" b="b"/>
              <a:pathLst>
                <a:path w="16057" h="21272">
                  <a:moveTo>
                    <a:pt x="15891" y="10868"/>
                  </a:moveTo>
                  <a:cubicBezTo>
                    <a:pt x="16644" y="6243"/>
                    <a:pt x="14923" y="-210"/>
                    <a:pt x="8900" y="5"/>
                  </a:cubicBezTo>
                  <a:cubicBezTo>
                    <a:pt x="1049" y="1404"/>
                    <a:pt x="-2393" y="13127"/>
                    <a:pt x="1802" y="18720"/>
                  </a:cubicBezTo>
                  <a:cubicBezTo>
                    <a:pt x="6104" y="24528"/>
                    <a:pt x="14493" y="19796"/>
                    <a:pt x="15891"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9" name="任意多边形: 形状 1395">
              <a:extLst>
                <a:ext uri="{FF2B5EF4-FFF2-40B4-BE49-F238E27FC236}">
                  <a16:creationId xmlns:a16="http://schemas.microsoft.com/office/drawing/2014/main" xmlns="" id="{9733C4AE-1BCF-4D83-8634-ECFCDB28A391}"/>
                </a:ext>
              </a:extLst>
            </p:cNvPr>
            <p:cNvSpPr/>
            <p:nvPr/>
          </p:nvSpPr>
          <p:spPr>
            <a:xfrm>
              <a:off x="2575875" y="4077676"/>
              <a:ext cx="60663" cy="90221"/>
            </a:xfrm>
            <a:custGeom>
              <a:avLst/>
              <a:gdLst>
                <a:gd name="connsiteX0" fmla="*/ 14168 w 14356"/>
                <a:gd name="connsiteY0" fmla="*/ 10868 h 21351"/>
                <a:gd name="connsiteX1" fmla="*/ 8145 w 14356"/>
                <a:gd name="connsiteY1" fmla="*/ 5 h 21351"/>
                <a:gd name="connsiteX2" fmla="*/ 1907 w 14356"/>
                <a:gd name="connsiteY2" fmla="*/ 19365 h 21351"/>
                <a:gd name="connsiteX3" fmla="*/ 14168 w 14356"/>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4356" h="21351">
                  <a:moveTo>
                    <a:pt x="14168" y="10868"/>
                  </a:moveTo>
                  <a:cubicBezTo>
                    <a:pt x="14921" y="6243"/>
                    <a:pt x="13523" y="-210"/>
                    <a:pt x="8145" y="5"/>
                  </a:cubicBezTo>
                  <a:cubicBezTo>
                    <a:pt x="724" y="1511"/>
                    <a:pt x="-2288" y="14203"/>
                    <a:pt x="1907" y="19365"/>
                  </a:cubicBezTo>
                  <a:cubicBezTo>
                    <a:pt x="5886" y="24313"/>
                    <a:pt x="12877" y="19473"/>
                    <a:pt x="14168"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0" name="任意多边形: 形状 1396">
              <a:extLst>
                <a:ext uri="{FF2B5EF4-FFF2-40B4-BE49-F238E27FC236}">
                  <a16:creationId xmlns:a16="http://schemas.microsoft.com/office/drawing/2014/main" xmlns="" id="{DD5C250B-A4D3-4CAE-8153-E86490040B23}"/>
                </a:ext>
              </a:extLst>
            </p:cNvPr>
            <p:cNvSpPr/>
            <p:nvPr/>
          </p:nvSpPr>
          <p:spPr>
            <a:xfrm>
              <a:off x="2795708" y="4048109"/>
              <a:ext cx="53205" cy="90339"/>
            </a:xfrm>
            <a:custGeom>
              <a:avLst/>
              <a:gdLst>
                <a:gd name="connsiteX0" fmla="*/ 12372 w 12591"/>
                <a:gd name="connsiteY0" fmla="*/ 10767 h 21379"/>
                <a:gd name="connsiteX1" fmla="*/ 7424 w 12591"/>
                <a:gd name="connsiteY1" fmla="*/ 12 h 21379"/>
                <a:gd name="connsiteX2" fmla="*/ 1509 w 12591"/>
                <a:gd name="connsiteY2" fmla="*/ 19479 h 21379"/>
                <a:gd name="connsiteX3" fmla="*/ 12372 w 12591"/>
                <a:gd name="connsiteY3" fmla="*/ 10767 h 21379"/>
              </a:gdLst>
              <a:ahLst/>
              <a:cxnLst>
                <a:cxn ang="0">
                  <a:pos x="connsiteX0" y="connsiteY0"/>
                </a:cxn>
                <a:cxn ang="0">
                  <a:pos x="connsiteX1" y="connsiteY1"/>
                </a:cxn>
                <a:cxn ang="0">
                  <a:pos x="connsiteX2" y="connsiteY2"/>
                </a:cxn>
                <a:cxn ang="0">
                  <a:pos x="connsiteX3" y="connsiteY3"/>
                </a:cxn>
              </a:cxnLst>
              <a:rect l="l" t="t" r="r" b="b"/>
              <a:pathLst>
                <a:path w="12591" h="21379">
                  <a:moveTo>
                    <a:pt x="12372" y="10767"/>
                  </a:moveTo>
                  <a:cubicBezTo>
                    <a:pt x="13125" y="6142"/>
                    <a:pt x="12049" y="-311"/>
                    <a:pt x="7424" y="12"/>
                  </a:cubicBezTo>
                  <a:cubicBezTo>
                    <a:pt x="971" y="1517"/>
                    <a:pt x="-2041" y="14209"/>
                    <a:pt x="1509" y="19479"/>
                  </a:cubicBezTo>
                  <a:cubicBezTo>
                    <a:pt x="4843" y="24319"/>
                    <a:pt x="10974" y="19372"/>
                    <a:pt x="12372"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1" name="任意多边形: 形状 1397">
              <a:extLst>
                <a:ext uri="{FF2B5EF4-FFF2-40B4-BE49-F238E27FC236}">
                  <a16:creationId xmlns:a16="http://schemas.microsoft.com/office/drawing/2014/main" xmlns="" id="{D68A6A70-1931-4568-BAF9-F91FF556C998}"/>
                </a:ext>
              </a:extLst>
            </p:cNvPr>
            <p:cNvSpPr/>
            <p:nvPr/>
          </p:nvSpPr>
          <p:spPr>
            <a:xfrm>
              <a:off x="2985454" y="4017203"/>
              <a:ext cx="45425" cy="90250"/>
            </a:xfrm>
            <a:custGeom>
              <a:avLst/>
              <a:gdLst>
                <a:gd name="connsiteX0" fmla="*/ 1456 w 10750"/>
                <a:gd name="connsiteY0" fmla="*/ 20017 h 21358"/>
                <a:gd name="connsiteX1" fmla="*/ 10491 w 10750"/>
                <a:gd name="connsiteY1" fmla="*/ 10767 h 21358"/>
                <a:gd name="connsiteX2" fmla="*/ 6511 w 10750"/>
                <a:gd name="connsiteY2" fmla="*/ 12 h 21358"/>
                <a:gd name="connsiteX3" fmla="*/ 1456 w 10750"/>
                <a:gd name="connsiteY3" fmla="*/ 20017 h 21358"/>
              </a:gdLst>
              <a:ahLst/>
              <a:cxnLst>
                <a:cxn ang="0">
                  <a:pos x="connsiteX0" y="connsiteY0"/>
                </a:cxn>
                <a:cxn ang="0">
                  <a:pos x="connsiteX1" y="connsiteY1"/>
                </a:cxn>
                <a:cxn ang="0">
                  <a:pos x="connsiteX2" y="connsiteY2"/>
                </a:cxn>
                <a:cxn ang="0">
                  <a:pos x="connsiteX3" y="connsiteY3"/>
                </a:cxn>
              </a:cxnLst>
              <a:rect l="l" t="t" r="r" b="b"/>
              <a:pathLst>
                <a:path w="10750" h="21358">
                  <a:moveTo>
                    <a:pt x="1456" y="20017"/>
                  </a:moveTo>
                  <a:cubicBezTo>
                    <a:pt x="4252" y="23889"/>
                    <a:pt x="9200" y="18941"/>
                    <a:pt x="10491" y="10767"/>
                  </a:cubicBezTo>
                  <a:cubicBezTo>
                    <a:pt x="11243" y="6142"/>
                    <a:pt x="10491" y="-311"/>
                    <a:pt x="6511" y="12"/>
                  </a:cubicBezTo>
                  <a:cubicBezTo>
                    <a:pt x="811" y="1625"/>
                    <a:pt x="-1878" y="15392"/>
                    <a:pt x="1456" y="200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2" name="任意多边形: 形状 1398">
              <a:extLst>
                <a:ext uri="{FF2B5EF4-FFF2-40B4-BE49-F238E27FC236}">
                  <a16:creationId xmlns:a16="http://schemas.microsoft.com/office/drawing/2014/main" xmlns="" id="{5BA5AB7F-496C-4C79-A738-EA5D2B67A5E9}"/>
                </a:ext>
              </a:extLst>
            </p:cNvPr>
            <p:cNvSpPr/>
            <p:nvPr/>
          </p:nvSpPr>
          <p:spPr>
            <a:xfrm>
              <a:off x="3144684" y="3984932"/>
              <a:ext cx="37790" cy="90538"/>
            </a:xfrm>
            <a:custGeom>
              <a:avLst/>
              <a:gdLst>
                <a:gd name="connsiteX0" fmla="*/ 8624 w 8943"/>
                <a:gd name="connsiteY0" fmla="*/ 10767 h 21426"/>
                <a:gd name="connsiteX1" fmla="*/ 8624 w 8943"/>
                <a:gd name="connsiteY1" fmla="*/ 10767 h 21426"/>
                <a:gd name="connsiteX2" fmla="*/ 5721 w 8943"/>
                <a:gd name="connsiteY2" fmla="*/ 12 h 21426"/>
                <a:gd name="connsiteX3" fmla="*/ 1311 w 8943"/>
                <a:gd name="connsiteY3" fmla="*/ 20555 h 21426"/>
                <a:gd name="connsiteX4" fmla="*/ 8624 w 8943"/>
                <a:gd name="connsiteY4" fmla="*/ 10767 h 2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3" h="21426">
                  <a:moveTo>
                    <a:pt x="8624" y="10767"/>
                  </a:moveTo>
                  <a:lnTo>
                    <a:pt x="8624" y="10767"/>
                  </a:lnTo>
                  <a:cubicBezTo>
                    <a:pt x="9377" y="6035"/>
                    <a:pt x="8947" y="-311"/>
                    <a:pt x="5721" y="12"/>
                  </a:cubicBezTo>
                  <a:cubicBezTo>
                    <a:pt x="773" y="1733"/>
                    <a:pt x="-1701" y="16575"/>
                    <a:pt x="1311" y="20555"/>
                  </a:cubicBezTo>
                  <a:cubicBezTo>
                    <a:pt x="3569" y="23567"/>
                    <a:pt x="7441" y="18404"/>
                    <a:pt x="8624"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3" name="任意多边形: 形状 1399">
              <a:extLst>
                <a:ext uri="{FF2B5EF4-FFF2-40B4-BE49-F238E27FC236}">
                  <a16:creationId xmlns:a16="http://schemas.microsoft.com/office/drawing/2014/main" xmlns="" id="{8631186B-05AA-4097-A2B1-5AC908A43C6B}"/>
                </a:ext>
              </a:extLst>
            </p:cNvPr>
            <p:cNvSpPr/>
            <p:nvPr/>
          </p:nvSpPr>
          <p:spPr>
            <a:xfrm>
              <a:off x="3272584" y="3952175"/>
              <a:ext cx="30243" cy="90791"/>
            </a:xfrm>
            <a:custGeom>
              <a:avLst/>
              <a:gdLst>
                <a:gd name="connsiteX0" fmla="*/ 1051 w 7157"/>
                <a:gd name="connsiteY0" fmla="*/ 20994 h 21486"/>
                <a:gd name="connsiteX1" fmla="*/ 6752 w 7157"/>
                <a:gd name="connsiteY1" fmla="*/ 10776 h 21486"/>
                <a:gd name="connsiteX2" fmla="*/ 4815 w 7157"/>
                <a:gd name="connsiteY2" fmla="*/ 20 h 21486"/>
                <a:gd name="connsiteX3" fmla="*/ 1051 w 7157"/>
                <a:gd name="connsiteY3" fmla="*/ 20994 h 21486"/>
              </a:gdLst>
              <a:ahLst/>
              <a:cxnLst>
                <a:cxn ang="0">
                  <a:pos x="connsiteX0" y="connsiteY0"/>
                </a:cxn>
                <a:cxn ang="0">
                  <a:pos x="connsiteX1" y="connsiteY1"/>
                </a:cxn>
                <a:cxn ang="0">
                  <a:pos x="connsiteX2" y="connsiteY2"/>
                </a:cxn>
                <a:cxn ang="0">
                  <a:pos x="connsiteX3" y="connsiteY3"/>
                </a:cxn>
              </a:cxnLst>
              <a:rect l="l" t="t" r="r" b="b"/>
              <a:pathLst>
                <a:path w="7157" h="21486">
                  <a:moveTo>
                    <a:pt x="1051" y="20994"/>
                  </a:moveTo>
                  <a:cubicBezTo>
                    <a:pt x="2772" y="23145"/>
                    <a:pt x="5676" y="17982"/>
                    <a:pt x="6752" y="10776"/>
                  </a:cubicBezTo>
                  <a:cubicBezTo>
                    <a:pt x="7504" y="6044"/>
                    <a:pt x="7397" y="-410"/>
                    <a:pt x="4815" y="20"/>
                  </a:cubicBezTo>
                  <a:cubicBezTo>
                    <a:pt x="728" y="1849"/>
                    <a:pt x="-1423" y="17875"/>
                    <a:pt x="1051" y="2099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4" name="任意多边形: 形状 1400">
              <a:extLst>
                <a:ext uri="{FF2B5EF4-FFF2-40B4-BE49-F238E27FC236}">
                  <a16:creationId xmlns:a16="http://schemas.microsoft.com/office/drawing/2014/main" xmlns="" id="{140900CD-8328-459B-ADE8-34EC4D144FB4}"/>
                </a:ext>
              </a:extLst>
            </p:cNvPr>
            <p:cNvSpPr/>
            <p:nvPr/>
          </p:nvSpPr>
          <p:spPr>
            <a:xfrm>
              <a:off x="3368188" y="3919034"/>
              <a:ext cx="22641" cy="90567"/>
            </a:xfrm>
            <a:custGeom>
              <a:avLst/>
              <a:gdLst>
                <a:gd name="connsiteX0" fmla="*/ 4024 w 5358"/>
                <a:gd name="connsiteY0" fmla="*/ 12 h 21433"/>
                <a:gd name="connsiteX1" fmla="*/ 690 w 5358"/>
                <a:gd name="connsiteY1" fmla="*/ 21200 h 21433"/>
                <a:gd name="connsiteX2" fmla="*/ 4885 w 5358"/>
                <a:gd name="connsiteY2" fmla="*/ 10767 h 21433"/>
                <a:gd name="connsiteX3" fmla="*/ 4024 w 5358"/>
                <a:gd name="connsiteY3" fmla="*/ 12 h 21433"/>
              </a:gdLst>
              <a:ahLst/>
              <a:cxnLst>
                <a:cxn ang="0">
                  <a:pos x="connsiteX0" y="connsiteY0"/>
                </a:cxn>
                <a:cxn ang="0">
                  <a:pos x="connsiteX1" y="connsiteY1"/>
                </a:cxn>
                <a:cxn ang="0">
                  <a:pos x="connsiteX2" y="connsiteY2"/>
                </a:cxn>
                <a:cxn ang="0">
                  <a:pos x="connsiteX3" y="connsiteY3"/>
                </a:cxn>
              </a:cxnLst>
              <a:rect l="l" t="t" r="r" b="b"/>
              <a:pathLst>
                <a:path w="5358" h="21433">
                  <a:moveTo>
                    <a:pt x="4024" y="12"/>
                  </a:moveTo>
                  <a:cubicBezTo>
                    <a:pt x="905" y="2055"/>
                    <a:pt x="-1138" y="19157"/>
                    <a:pt x="690" y="21200"/>
                  </a:cubicBezTo>
                  <a:cubicBezTo>
                    <a:pt x="1873" y="22598"/>
                    <a:pt x="3917" y="17543"/>
                    <a:pt x="4885" y="10767"/>
                  </a:cubicBezTo>
                  <a:cubicBezTo>
                    <a:pt x="5530" y="6142"/>
                    <a:pt x="5745" y="-311"/>
                    <a:pt x="402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5" name="任意多边形: 形状 1401">
              <a:extLst>
                <a:ext uri="{FF2B5EF4-FFF2-40B4-BE49-F238E27FC236}">
                  <a16:creationId xmlns:a16="http://schemas.microsoft.com/office/drawing/2014/main" xmlns="" id="{37710EBC-3EFD-46CE-855A-B78E04DBB6F6}"/>
                </a:ext>
              </a:extLst>
            </p:cNvPr>
            <p:cNvSpPr/>
            <p:nvPr/>
          </p:nvSpPr>
          <p:spPr>
            <a:xfrm>
              <a:off x="3430271" y="3885905"/>
              <a:ext cx="16231" cy="90897"/>
            </a:xfrm>
            <a:custGeom>
              <a:avLst/>
              <a:gdLst>
                <a:gd name="connsiteX0" fmla="*/ 3315 w 3841"/>
                <a:gd name="connsiteY0" fmla="*/ 0 h 21511"/>
                <a:gd name="connsiteX1" fmla="*/ 411 w 3841"/>
                <a:gd name="connsiteY1" fmla="*/ 21511 h 21511"/>
                <a:gd name="connsiteX2" fmla="*/ 3100 w 3841"/>
                <a:gd name="connsiteY2" fmla="*/ 10863 h 21511"/>
                <a:gd name="connsiteX3" fmla="*/ 3422 w 3841"/>
                <a:gd name="connsiteY3" fmla="*/ 0 h 21511"/>
                <a:gd name="connsiteX4" fmla="*/ 3315 w 3841"/>
                <a:gd name="connsiteY4" fmla="*/ 0 h 21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 h="21511">
                  <a:moveTo>
                    <a:pt x="3315" y="0"/>
                  </a:moveTo>
                  <a:cubicBezTo>
                    <a:pt x="1486" y="2044"/>
                    <a:pt x="-988" y="20758"/>
                    <a:pt x="411" y="21511"/>
                  </a:cubicBezTo>
                  <a:cubicBezTo>
                    <a:pt x="1379" y="21188"/>
                    <a:pt x="2562" y="14950"/>
                    <a:pt x="3100" y="10863"/>
                  </a:cubicBezTo>
                  <a:cubicBezTo>
                    <a:pt x="3637" y="6776"/>
                    <a:pt x="4283" y="430"/>
                    <a:pt x="3422" y="0"/>
                  </a:cubicBezTo>
                  <a:cubicBezTo>
                    <a:pt x="3422" y="0"/>
                    <a:pt x="3422" y="0"/>
                    <a:pt x="33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6" name="任意多边形: 形状 1402">
              <a:extLst>
                <a:ext uri="{FF2B5EF4-FFF2-40B4-BE49-F238E27FC236}">
                  <a16:creationId xmlns:a16="http://schemas.microsoft.com/office/drawing/2014/main" xmlns="" id="{A1F47142-0C81-4A01-BD26-3129FCCE35B1}"/>
                </a:ext>
              </a:extLst>
            </p:cNvPr>
            <p:cNvSpPr/>
            <p:nvPr/>
          </p:nvSpPr>
          <p:spPr>
            <a:xfrm>
              <a:off x="3458350" y="3852730"/>
              <a:ext cx="11861" cy="90897"/>
            </a:xfrm>
            <a:custGeom>
              <a:avLst/>
              <a:gdLst>
                <a:gd name="connsiteX0" fmla="*/ 1509 w 2807"/>
                <a:gd name="connsiteY0" fmla="*/ 11078 h 21511"/>
                <a:gd name="connsiteX1" fmla="*/ 1616 w 2807"/>
                <a:gd name="connsiteY1" fmla="*/ 10540 h 21511"/>
                <a:gd name="connsiteX2" fmla="*/ 1616 w 2807"/>
                <a:gd name="connsiteY2" fmla="*/ 10540 h 21511"/>
                <a:gd name="connsiteX3" fmla="*/ 2800 w 2807"/>
                <a:gd name="connsiteY3" fmla="*/ 0 h 21511"/>
                <a:gd name="connsiteX4" fmla="*/ 3 w 2807"/>
                <a:gd name="connsiteY4" fmla="*/ 21511 h 21511"/>
                <a:gd name="connsiteX5" fmla="*/ 1509 w 2807"/>
                <a:gd name="connsiteY5" fmla="*/ 11078 h 2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7" h="21511">
                  <a:moveTo>
                    <a:pt x="1509" y="11078"/>
                  </a:moveTo>
                  <a:lnTo>
                    <a:pt x="1616" y="10540"/>
                  </a:lnTo>
                  <a:lnTo>
                    <a:pt x="1616" y="10540"/>
                  </a:lnTo>
                  <a:cubicBezTo>
                    <a:pt x="1939" y="8174"/>
                    <a:pt x="2907" y="645"/>
                    <a:pt x="2800" y="0"/>
                  </a:cubicBezTo>
                  <a:cubicBezTo>
                    <a:pt x="2585" y="968"/>
                    <a:pt x="-104" y="20328"/>
                    <a:pt x="3" y="21511"/>
                  </a:cubicBezTo>
                  <a:cubicBezTo>
                    <a:pt x="218" y="20651"/>
                    <a:pt x="756" y="16564"/>
                    <a:pt x="1509"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7" name="任意多边形: 形状 1408">
              <a:extLst>
                <a:ext uri="{FF2B5EF4-FFF2-40B4-BE49-F238E27FC236}">
                  <a16:creationId xmlns:a16="http://schemas.microsoft.com/office/drawing/2014/main" xmlns="" id="{9B755DF8-DC51-40D9-BBC9-9F8E42039851}"/>
                </a:ext>
              </a:extLst>
            </p:cNvPr>
            <p:cNvSpPr/>
            <p:nvPr/>
          </p:nvSpPr>
          <p:spPr>
            <a:xfrm>
              <a:off x="2882586" y="4200814"/>
              <a:ext cx="49325" cy="88404"/>
            </a:xfrm>
            <a:custGeom>
              <a:avLst/>
              <a:gdLst>
                <a:gd name="connsiteX0" fmla="*/ 11280 w 11673"/>
                <a:gd name="connsiteY0" fmla="*/ 10553 h 20921"/>
                <a:gd name="connsiteX1" fmla="*/ 7408 w 11673"/>
                <a:gd name="connsiteY1" fmla="*/ 12 h 20921"/>
                <a:gd name="connsiteX2" fmla="*/ 1385 w 11673"/>
                <a:gd name="connsiteY2" fmla="*/ 19695 h 20921"/>
                <a:gd name="connsiteX3" fmla="*/ 11280 w 11673"/>
                <a:gd name="connsiteY3" fmla="*/ 10553 h 20921"/>
              </a:gdLst>
              <a:ahLst/>
              <a:cxnLst>
                <a:cxn ang="0">
                  <a:pos x="connsiteX0" y="connsiteY0"/>
                </a:cxn>
                <a:cxn ang="0">
                  <a:pos x="connsiteX1" y="connsiteY1"/>
                </a:cxn>
                <a:cxn ang="0">
                  <a:pos x="connsiteX2" y="connsiteY2"/>
                </a:cxn>
                <a:cxn ang="0">
                  <a:pos x="connsiteX3" y="connsiteY3"/>
                </a:cxn>
              </a:cxnLst>
              <a:rect l="l" t="t" r="r" b="b"/>
              <a:pathLst>
                <a:path w="11673" h="20921">
                  <a:moveTo>
                    <a:pt x="11280" y="10553"/>
                  </a:moveTo>
                  <a:cubicBezTo>
                    <a:pt x="12248" y="5928"/>
                    <a:pt x="11603" y="-311"/>
                    <a:pt x="7408" y="12"/>
                  </a:cubicBezTo>
                  <a:cubicBezTo>
                    <a:pt x="1277" y="1625"/>
                    <a:pt x="-2057" y="15177"/>
                    <a:pt x="1385" y="19695"/>
                  </a:cubicBezTo>
                  <a:cubicBezTo>
                    <a:pt x="4181" y="23352"/>
                    <a:pt x="9667" y="18404"/>
                    <a:pt x="11280" y="105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8" name="任意多边形: 形状 1409">
              <a:extLst>
                <a:ext uri="{FF2B5EF4-FFF2-40B4-BE49-F238E27FC236}">
                  <a16:creationId xmlns:a16="http://schemas.microsoft.com/office/drawing/2014/main" xmlns="" id="{28D27E25-A81A-4601-8181-7C71C336F0B3}"/>
                </a:ext>
              </a:extLst>
            </p:cNvPr>
            <p:cNvSpPr/>
            <p:nvPr/>
          </p:nvSpPr>
          <p:spPr>
            <a:xfrm>
              <a:off x="3053415" y="4168999"/>
              <a:ext cx="42539" cy="88649"/>
            </a:xfrm>
            <a:custGeom>
              <a:avLst/>
              <a:gdLst>
                <a:gd name="connsiteX0" fmla="*/ 968 w 10067"/>
                <a:gd name="connsiteY0" fmla="*/ 19695 h 20979"/>
                <a:gd name="connsiteX1" fmla="*/ 9572 w 10067"/>
                <a:gd name="connsiteY1" fmla="*/ 10552 h 20979"/>
                <a:gd name="connsiteX2" fmla="*/ 6776 w 10067"/>
                <a:gd name="connsiteY2" fmla="*/ 12 h 20979"/>
                <a:gd name="connsiteX3" fmla="*/ 968 w 10067"/>
                <a:gd name="connsiteY3" fmla="*/ 19695 h 20979"/>
              </a:gdLst>
              <a:ahLst/>
              <a:cxnLst>
                <a:cxn ang="0">
                  <a:pos x="connsiteX0" y="connsiteY0"/>
                </a:cxn>
                <a:cxn ang="0">
                  <a:pos x="connsiteX1" y="connsiteY1"/>
                </a:cxn>
                <a:cxn ang="0">
                  <a:pos x="connsiteX2" y="connsiteY2"/>
                </a:cxn>
                <a:cxn ang="0">
                  <a:pos x="connsiteX3" y="connsiteY3"/>
                </a:cxn>
              </a:cxnLst>
              <a:rect l="l" t="t" r="r" b="b"/>
              <a:pathLst>
                <a:path w="10067" h="20979">
                  <a:moveTo>
                    <a:pt x="968" y="19695"/>
                  </a:moveTo>
                  <a:cubicBezTo>
                    <a:pt x="3227" y="23459"/>
                    <a:pt x="7852" y="18512"/>
                    <a:pt x="9572" y="10552"/>
                  </a:cubicBezTo>
                  <a:cubicBezTo>
                    <a:pt x="10541" y="5928"/>
                    <a:pt x="10325" y="-311"/>
                    <a:pt x="6776" y="12"/>
                  </a:cubicBezTo>
                  <a:cubicBezTo>
                    <a:pt x="1506" y="1733"/>
                    <a:pt x="-1721" y="15285"/>
                    <a:pt x="968" y="196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9" name="任意多边形: 形状 1410">
              <a:extLst>
                <a:ext uri="{FF2B5EF4-FFF2-40B4-BE49-F238E27FC236}">
                  <a16:creationId xmlns:a16="http://schemas.microsoft.com/office/drawing/2014/main" xmlns="" id="{13A224E4-4E84-4725-BC60-4DE282C2C7CE}"/>
                </a:ext>
              </a:extLst>
            </p:cNvPr>
            <p:cNvSpPr/>
            <p:nvPr/>
          </p:nvSpPr>
          <p:spPr>
            <a:xfrm>
              <a:off x="3193785" y="4137151"/>
              <a:ext cx="34950" cy="89046"/>
            </a:xfrm>
            <a:custGeom>
              <a:avLst/>
              <a:gdLst>
                <a:gd name="connsiteX0" fmla="*/ 5932 w 8271"/>
                <a:gd name="connsiteY0" fmla="*/ 21 h 21073"/>
                <a:gd name="connsiteX1" fmla="*/ 769 w 8271"/>
                <a:gd name="connsiteY1" fmla="*/ 20241 h 21073"/>
                <a:gd name="connsiteX2" fmla="*/ 7653 w 8271"/>
                <a:gd name="connsiteY2" fmla="*/ 10669 h 21073"/>
                <a:gd name="connsiteX3" fmla="*/ 5932 w 8271"/>
                <a:gd name="connsiteY3" fmla="*/ 21 h 21073"/>
              </a:gdLst>
              <a:ahLst/>
              <a:cxnLst>
                <a:cxn ang="0">
                  <a:pos x="connsiteX0" y="connsiteY0"/>
                </a:cxn>
                <a:cxn ang="0">
                  <a:pos x="connsiteX1" y="connsiteY1"/>
                </a:cxn>
                <a:cxn ang="0">
                  <a:pos x="connsiteX2" y="connsiteY2"/>
                </a:cxn>
                <a:cxn ang="0">
                  <a:pos x="connsiteX3" y="connsiteY3"/>
                </a:cxn>
              </a:cxnLst>
              <a:rect l="l" t="t" r="r" b="b"/>
              <a:pathLst>
                <a:path w="8271" h="21073">
                  <a:moveTo>
                    <a:pt x="5932" y="21"/>
                  </a:moveTo>
                  <a:cubicBezTo>
                    <a:pt x="1522" y="1742"/>
                    <a:pt x="-1489" y="16369"/>
                    <a:pt x="769" y="20241"/>
                  </a:cubicBezTo>
                  <a:cubicBezTo>
                    <a:pt x="2490" y="23145"/>
                    <a:pt x="6147" y="18090"/>
                    <a:pt x="7653" y="10669"/>
                  </a:cubicBezTo>
                  <a:cubicBezTo>
                    <a:pt x="8621" y="5936"/>
                    <a:pt x="8729" y="-409"/>
                    <a:pt x="5932"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0" name="任意多边形: 形状 1411">
              <a:extLst>
                <a:ext uri="{FF2B5EF4-FFF2-40B4-BE49-F238E27FC236}">
                  <a16:creationId xmlns:a16="http://schemas.microsoft.com/office/drawing/2014/main" xmlns="" id="{0079AB4E-4CDF-437A-A8FE-BEC30E937451}"/>
                </a:ext>
              </a:extLst>
            </p:cNvPr>
            <p:cNvSpPr/>
            <p:nvPr/>
          </p:nvSpPr>
          <p:spPr>
            <a:xfrm>
              <a:off x="3302869" y="4104428"/>
              <a:ext cx="28083" cy="88826"/>
            </a:xfrm>
            <a:custGeom>
              <a:avLst/>
              <a:gdLst>
                <a:gd name="connsiteX0" fmla="*/ 5177 w 6646"/>
                <a:gd name="connsiteY0" fmla="*/ 21 h 21021"/>
                <a:gd name="connsiteX1" fmla="*/ 552 w 6646"/>
                <a:gd name="connsiteY1" fmla="*/ 20564 h 21021"/>
                <a:gd name="connsiteX2" fmla="*/ 5930 w 6646"/>
                <a:gd name="connsiteY2" fmla="*/ 10561 h 21021"/>
                <a:gd name="connsiteX3" fmla="*/ 5177 w 6646"/>
                <a:gd name="connsiteY3" fmla="*/ 21 h 21021"/>
              </a:gdLst>
              <a:ahLst/>
              <a:cxnLst>
                <a:cxn ang="0">
                  <a:pos x="connsiteX0" y="connsiteY0"/>
                </a:cxn>
                <a:cxn ang="0">
                  <a:pos x="connsiteX1" y="connsiteY1"/>
                </a:cxn>
                <a:cxn ang="0">
                  <a:pos x="connsiteX2" y="connsiteY2"/>
                </a:cxn>
                <a:cxn ang="0">
                  <a:pos x="connsiteX3" y="connsiteY3"/>
                </a:cxn>
              </a:cxnLst>
              <a:rect l="l" t="t" r="r" b="b"/>
              <a:pathLst>
                <a:path w="6646" h="21021">
                  <a:moveTo>
                    <a:pt x="5177" y="21"/>
                  </a:moveTo>
                  <a:cubicBezTo>
                    <a:pt x="1736" y="1849"/>
                    <a:pt x="-1276" y="17660"/>
                    <a:pt x="552" y="20564"/>
                  </a:cubicBezTo>
                  <a:cubicBezTo>
                    <a:pt x="1736" y="22607"/>
                    <a:pt x="4532" y="17552"/>
                    <a:pt x="5930" y="10561"/>
                  </a:cubicBezTo>
                  <a:cubicBezTo>
                    <a:pt x="6791" y="5936"/>
                    <a:pt x="7221" y="-409"/>
                    <a:pt x="5177"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1" name="任意多边形: 形状 1412">
              <a:extLst>
                <a:ext uri="{FF2B5EF4-FFF2-40B4-BE49-F238E27FC236}">
                  <a16:creationId xmlns:a16="http://schemas.microsoft.com/office/drawing/2014/main" xmlns="" id="{AACA0080-3D83-45F0-AF93-6E9B09F1717D}"/>
                </a:ext>
              </a:extLst>
            </p:cNvPr>
            <p:cNvSpPr/>
            <p:nvPr/>
          </p:nvSpPr>
          <p:spPr>
            <a:xfrm>
              <a:off x="3378790" y="4071286"/>
              <a:ext cx="22151" cy="89101"/>
            </a:xfrm>
            <a:custGeom>
              <a:avLst/>
              <a:gdLst>
                <a:gd name="connsiteX0" fmla="*/ 4527 w 5242"/>
                <a:gd name="connsiteY0" fmla="*/ 12 h 21086"/>
                <a:gd name="connsiteX1" fmla="*/ 225 w 5242"/>
                <a:gd name="connsiteY1" fmla="*/ 20878 h 21086"/>
                <a:gd name="connsiteX2" fmla="*/ 4097 w 5242"/>
                <a:gd name="connsiteY2" fmla="*/ 10552 h 21086"/>
                <a:gd name="connsiteX3" fmla="*/ 4527 w 5242"/>
                <a:gd name="connsiteY3" fmla="*/ 12 h 21086"/>
              </a:gdLst>
              <a:ahLst/>
              <a:cxnLst>
                <a:cxn ang="0">
                  <a:pos x="connsiteX0" y="connsiteY0"/>
                </a:cxn>
                <a:cxn ang="0">
                  <a:pos x="connsiteX1" y="connsiteY1"/>
                </a:cxn>
                <a:cxn ang="0">
                  <a:pos x="connsiteX2" y="connsiteY2"/>
                </a:cxn>
                <a:cxn ang="0">
                  <a:pos x="connsiteX3" y="connsiteY3"/>
                </a:cxn>
              </a:cxnLst>
              <a:rect l="l" t="t" r="r" b="b"/>
              <a:pathLst>
                <a:path w="5242" h="21086">
                  <a:moveTo>
                    <a:pt x="4527" y="12"/>
                  </a:moveTo>
                  <a:cubicBezTo>
                    <a:pt x="2160" y="2055"/>
                    <a:pt x="-851" y="18942"/>
                    <a:pt x="225" y="20878"/>
                  </a:cubicBezTo>
                  <a:cubicBezTo>
                    <a:pt x="977" y="22168"/>
                    <a:pt x="2806" y="17328"/>
                    <a:pt x="4097" y="10552"/>
                  </a:cubicBezTo>
                  <a:cubicBezTo>
                    <a:pt x="5172" y="6035"/>
                    <a:pt x="5817" y="-311"/>
                    <a:pt x="452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2" name="任意多边形: 形状 1413">
              <a:extLst>
                <a:ext uri="{FF2B5EF4-FFF2-40B4-BE49-F238E27FC236}">
                  <a16:creationId xmlns:a16="http://schemas.microsoft.com/office/drawing/2014/main" xmlns="" id="{518D27B9-0CEA-4AD0-864A-FDFC91482E90}"/>
                </a:ext>
              </a:extLst>
            </p:cNvPr>
            <p:cNvSpPr/>
            <p:nvPr/>
          </p:nvSpPr>
          <p:spPr>
            <a:xfrm>
              <a:off x="3421507" y="4038614"/>
              <a:ext cx="17431" cy="89076"/>
            </a:xfrm>
            <a:custGeom>
              <a:avLst/>
              <a:gdLst>
                <a:gd name="connsiteX0" fmla="*/ 10 w 4125"/>
                <a:gd name="connsiteY0" fmla="*/ 21081 h 21080"/>
                <a:gd name="connsiteX1" fmla="*/ 118 w 4125"/>
                <a:gd name="connsiteY1" fmla="*/ 21081 h 21080"/>
                <a:gd name="connsiteX2" fmla="*/ 2592 w 4125"/>
                <a:gd name="connsiteY2" fmla="*/ 10648 h 21080"/>
                <a:gd name="connsiteX3" fmla="*/ 4097 w 4125"/>
                <a:gd name="connsiteY3" fmla="*/ 0 h 21080"/>
                <a:gd name="connsiteX4" fmla="*/ 3990 w 4125"/>
                <a:gd name="connsiteY4" fmla="*/ 0 h 21080"/>
                <a:gd name="connsiteX5" fmla="*/ 10 w 4125"/>
                <a:gd name="connsiteY5" fmla="*/ 21081 h 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 h="21080">
                  <a:moveTo>
                    <a:pt x="10" y="21081"/>
                  </a:moveTo>
                  <a:cubicBezTo>
                    <a:pt x="10" y="21081"/>
                    <a:pt x="118" y="21081"/>
                    <a:pt x="118" y="21081"/>
                  </a:cubicBezTo>
                  <a:cubicBezTo>
                    <a:pt x="763" y="20005"/>
                    <a:pt x="2054" y="13767"/>
                    <a:pt x="2592" y="10648"/>
                  </a:cubicBezTo>
                  <a:cubicBezTo>
                    <a:pt x="3237" y="7314"/>
                    <a:pt x="4312" y="1183"/>
                    <a:pt x="4097" y="0"/>
                  </a:cubicBezTo>
                  <a:cubicBezTo>
                    <a:pt x="4097" y="0"/>
                    <a:pt x="3990" y="0"/>
                    <a:pt x="3990" y="0"/>
                  </a:cubicBezTo>
                  <a:cubicBezTo>
                    <a:pt x="3022" y="1721"/>
                    <a:pt x="-205" y="19145"/>
                    <a:pt x="10" y="210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3" name="任意多边形: 形状 1423">
              <a:extLst>
                <a:ext uri="{FF2B5EF4-FFF2-40B4-BE49-F238E27FC236}">
                  <a16:creationId xmlns:a16="http://schemas.microsoft.com/office/drawing/2014/main" xmlns="" id="{440DE9DB-D81C-4CF2-A74C-527D44D708BB}"/>
                </a:ext>
              </a:extLst>
            </p:cNvPr>
            <p:cNvSpPr/>
            <p:nvPr/>
          </p:nvSpPr>
          <p:spPr>
            <a:xfrm>
              <a:off x="102436" y="4229954"/>
              <a:ext cx="86895" cy="89215"/>
            </a:xfrm>
            <a:custGeom>
              <a:avLst/>
              <a:gdLst>
                <a:gd name="connsiteX0" fmla="*/ 20541 w 20564"/>
                <a:gd name="connsiteY0" fmla="*/ 11401 h 21113"/>
                <a:gd name="connsiteX1" fmla="*/ 10001 w 20564"/>
                <a:gd name="connsiteY1" fmla="*/ 0 h 21113"/>
                <a:gd name="connsiteX2" fmla="*/ 2472 w 20564"/>
                <a:gd name="connsiteY2" fmla="*/ 17424 h 21113"/>
                <a:gd name="connsiteX3" fmla="*/ 20541 w 20564"/>
                <a:gd name="connsiteY3" fmla="*/ 11401 h 21113"/>
              </a:gdLst>
              <a:ahLst/>
              <a:cxnLst>
                <a:cxn ang="0">
                  <a:pos x="connsiteX0" y="connsiteY0"/>
                </a:cxn>
                <a:cxn ang="0">
                  <a:pos x="connsiteX1" y="connsiteY1"/>
                </a:cxn>
                <a:cxn ang="0">
                  <a:pos x="connsiteX2" y="connsiteY2"/>
                </a:cxn>
                <a:cxn ang="0">
                  <a:pos x="connsiteX3" y="connsiteY3"/>
                </a:cxn>
              </a:cxnLst>
              <a:rect l="l" t="t" r="r" b="b"/>
              <a:pathLst>
                <a:path w="20564" h="21113">
                  <a:moveTo>
                    <a:pt x="20541" y="11401"/>
                  </a:moveTo>
                  <a:cubicBezTo>
                    <a:pt x="20864" y="6776"/>
                    <a:pt x="17853" y="215"/>
                    <a:pt x="10001" y="0"/>
                  </a:cubicBezTo>
                  <a:cubicBezTo>
                    <a:pt x="429" y="645"/>
                    <a:pt x="-2691" y="11293"/>
                    <a:pt x="2472" y="17424"/>
                  </a:cubicBezTo>
                  <a:cubicBezTo>
                    <a:pt x="8388" y="24523"/>
                    <a:pt x="19789" y="20758"/>
                    <a:pt x="20541"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4" name="任意多边形: 形状 1424">
              <a:extLst>
                <a:ext uri="{FF2B5EF4-FFF2-40B4-BE49-F238E27FC236}">
                  <a16:creationId xmlns:a16="http://schemas.microsoft.com/office/drawing/2014/main" xmlns="" id="{876E7A69-A988-45F8-B898-4557D108416A}"/>
                </a:ext>
              </a:extLst>
            </p:cNvPr>
            <p:cNvSpPr/>
            <p:nvPr/>
          </p:nvSpPr>
          <p:spPr>
            <a:xfrm>
              <a:off x="436102" y="4222225"/>
              <a:ext cx="87352" cy="89536"/>
            </a:xfrm>
            <a:custGeom>
              <a:avLst/>
              <a:gdLst>
                <a:gd name="connsiteX0" fmla="*/ 10199 w 20672"/>
                <a:gd name="connsiteY0" fmla="*/ 0 h 21189"/>
                <a:gd name="connsiteX1" fmla="*/ 2347 w 20672"/>
                <a:gd name="connsiteY1" fmla="*/ 17532 h 21189"/>
                <a:gd name="connsiteX2" fmla="*/ 20632 w 20672"/>
                <a:gd name="connsiteY2" fmla="*/ 11401 h 21189"/>
                <a:gd name="connsiteX3" fmla="*/ 10199 w 20672"/>
                <a:gd name="connsiteY3" fmla="*/ 0 h 21189"/>
              </a:gdLst>
              <a:ahLst/>
              <a:cxnLst>
                <a:cxn ang="0">
                  <a:pos x="connsiteX0" y="connsiteY0"/>
                </a:cxn>
                <a:cxn ang="0">
                  <a:pos x="connsiteX1" y="connsiteY1"/>
                </a:cxn>
                <a:cxn ang="0">
                  <a:pos x="connsiteX2" y="connsiteY2"/>
                </a:cxn>
                <a:cxn ang="0">
                  <a:pos x="connsiteX3" y="connsiteY3"/>
                </a:cxn>
              </a:cxnLst>
              <a:rect l="l" t="t" r="r" b="b"/>
              <a:pathLst>
                <a:path w="20672" h="21189">
                  <a:moveTo>
                    <a:pt x="10199" y="0"/>
                  </a:moveTo>
                  <a:cubicBezTo>
                    <a:pt x="626" y="753"/>
                    <a:pt x="-2708" y="11401"/>
                    <a:pt x="2347" y="17532"/>
                  </a:cubicBezTo>
                  <a:cubicBezTo>
                    <a:pt x="8263" y="24630"/>
                    <a:pt x="19664" y="20758"/>
                    <a:pt x="20632" y="11401"/>
                  </a:cubicBezTo>
                  <a:cubicBezTo>
                    <a:pt x="21062" y="6668"/>
                    <a:pt x="18158" y="108"/>
                    <a:pt x="1019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5" name="任意多边形: 形状 1425">
              <a:extLst>
                <a:ext uri="{FF2B5EF4-FFF2-40B4-BE49-F238E27FC236}">
                  <a16:creationId xmlns:a16="http://schemas.microsoft.com/office/drawing/2014/main" xmlns="" id="{7074C973-7400-4496-8D04-9793654CA700}"/>
                </a:ext>
              </a:extLst>
            </p:cNvPr>
            <p:cNvSpPr/>
            <p:nvPr/>
          </p:nvSpPr>
          <p:spPr>
            <a:xfrm>
              <a:off x="769980" y="4210862"/>
              <a:ext cx="87533" cy="89841"/>
            </a:xfrm>
            <a:custGeom>
              <a:avLst/>
              <a:gdLst>
                <a:gd name="connsiteX0" fmla="*/ 10455 w 20715"/>
                <a:gd name="connsiteY0" fmla="*/ 0 h 21261"/>
                <a:gd name="connsiteX1" fmla="*/ 2388 w 20715"/>
                <a:gd name="connsiteY1" fmla="*/ 17639 h 21261"/>
                <a:gd name="connsiteX2" fmla="*/ 20673 w 20715"/>
                <a:gd name="connsiteY2" fmla="*/ 11293 h 21261"/>
                <a:gd name="connsiteX3" fmla="*/ 10455 w 20715"/>
                <a:gd name="connsiteY3" fmla="*/ 0 h 21261"/>
              </a:gdLst>
              <a:ahLst/>
              <a:cxnLst>
                <a:cxn ang="0">
                  <a:pos x="connsiteX0" y="connsiteY0"/>
                </a:cxn>
                <a:cxn ang="0">
                  <a:pos x="connsiteX1" y="connsiteY1"/>
                </a:cxn>
                <a:cxn ang="0">
                  <a:pos x="connsiteX2" y="connsiteY2"/>
                </a:cxn>
                <a:cxn ang="0">
                  <a:pos x="connsiteX3" y="connsiteY3"/>
                </a:cxn>
              </a:cxnLst>
              <a:rect l="l" t="t" r="r" b="b"/>
              <a:pathLst>
                <a:path w="20715" h="21261">
                  <a:moveTo>
                    <a:pt x="10455" y="0"/>
                  </a:moveTo>
                  <a:cubicBezTo>
                    <a:pt x="667" y="860"/>
                    <a:pt x="-2775" y="11401"/>
                    <a:pt x="2388" y="17639"/>
                  </a:cubicBezTo>
                  <a:cubicBezTo>
                    <a:pt x="8196" y="24738"/>
                    <a:pt x="19597" y="20758"/>
                    <a:pt x="20673" y="11293"/>
                  </a:cubicBezTo>
                  <a:cubicBezTo>
                    <a:pt x="21103" y="6668"/>
                    <a:pt x="18306" y="108"/>
                    <a:pt x="1045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6" name="任意多边形: 形状 1436">
              <a:extLst>
                <a:ext uri="{FF2B5EF4-FFF2-40B4-BE49-F238E27FC236}">
                  <a16:creationId xmlns:a16="http://schemas.microsoft.com/office/drawing/2014/main" xmlns="" id="{607A86A8-E911-4420-9476-B9BF45EE2D61}"/>
                </a:ext>
              </a:extLst>
            </p:cNvPr>
            <p:cNvSpPr/>
            <p:nvPr/>
          </p:nvSpPr>
          <p:spPr>
            <a:xfrm>
              <a:off x="289288" y="4393569"/>
              <a:ext cx="86452" cy="87356"/>
            </a:xfrm>
            <a:custGeom>
              <a:avLst/>
              <a:gdLst>
                <a:gd name="connsiteX0" fmla="*/ 20420 w 20459"/>
                <a:gd name="connsiteY0" fmla="*/ 11186 h 20673"/>
                <a:gd name="connsiteX1" fmla="*/ 10094 w 20459"/>
                <a:gd name="connsiteY1" fmla="*/ 0 h 20673"/>
                <a:gd name="connsiteX2" fmla="*/ 2350 w 20459"/>
                <a:gd name="connsiteY2" fmla="*/ 17101 h 20673"/>
                <a:gd name="connsiteX3" fmla="*/ 20420 w 20459"/>
                <a:gd name="connsiteY3" fmla="*/ 11186 h 20673"/>
              </a:gdLst>
              <a:ahLst/>
              <a:cxnLst>
                <a:cxn ang="0">
                  <a:pos x="connsiteX0" y="connsiteY0"/>
                </a:cxn>
                <a:cxn ang="0">
                  <a:pos x="connsiteX1" y="connsiteY1"/>
                </a:cxn>
                <a:cxn ang="0">
                  <a:pos x="connsiteX2" y="connsiteY2"/>
                </a:cxn>
                <a:cxn ang="0">
                  <a:pos x="connsiteX3" y="connsiteY3"/>
                </a:cxn>
              </a:cxnLst>
              <a:rect l="l" t="t" r="r" b="b"/>
              <a:pathLst>
                <a:path w="20459" h="20673">
                  <a:moveTo>
                    <a:pt x="20420" y="11186"/>
                  </a:moveTo>
                  <a:cubicBezTo>
                    <a:pt x="20850" y="6668"/>
                    <a:pt x="17838" y="215"/>
                    <a:pt x="10094" y="0"/>
                  </a:cubicBezTo>
                  <a:cubicBezTo>
                    <a:pt x="630" y="753"/>
                    <a:pt x="-2705" y="11078"/>
                    <a:pt x="2350" y="17101"/>
                  </a:cubicBezTo>
                  <a:cubicBezTo>
                    <a:pt x="8266" y="23985"/>
                    <a:pt x="19559" y="20328"/>
                    <a:pt x="20420" y="111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7" name="任意多边形: 形状 1437">
              <a:extLst>
                <a:ext uri="{FF2B5EF4-FFF2-40B4-BE49-F238E27FC236}">
                  <a16:creationId xmlns:a16="http://schemas.microsoft.com/office/drawing/2014/main" xmlns="" id="{01E16AAF-9F52-4C4C-A350-0D50AD80B60D}"/>
                </a:ext>
              </a:extLst>
            </p:cNvPr>
            <p:cNvSpPr/>
            <p:nvPr/>
          </p:nvSpPr>
          <p:spPr>
            <a:xfrm>
              <a:off x="621023" y="4384480"/>
              <a:ext cx="86430" cy="87660"/>
            </a:xfrm>
            <a:custGeom>
              <a:avLst/>
              <a:gdLst>
                <a:gd name="connsiteX0" fmla="*/ 10212 w 20454"/>
                <a:gd name="connsiteY0" fmla="*/ 0 h 20745"/>
                <a:gd name="connsiteX1" fmla="*/ 2253 w 20454"/>
                <a:gd name="connsiteY1" fmla="*/ 17209 h 20745"/>
                <a:gd name="connsiteX2" fmla="*/ 20430 w 20454"/>
                <a:gd name="connsiteY2" fmla="*/ 11078 h 20745"/>
                <a:gd name="connsiteX3" fmla="*/ 10212 w 20454"/>
                <a:gd name="connsiteY3" fmla="*/ 0 h 20745"/>
              </a:gdLst>
              <a:ahLst/>
              <a:cxnLst>
                <a:cxn ang="0">
                  <a:pos x="connsiteX0" y="connsiteY0"/>
                </a:cxn>
                <a:cxn ang="0">
                  <a:pos x="connsiteX1" y="connsiteY1"/>
                </a:cxn>
                <a:cxn ang="0">
                  <a:pos x="connsiteX2" y="connsiteY2"/>
                </a:cxn>
                <a:cxn ang="0">
                  <a:pos x="connsiteX3" y="connsiteY3"/>
                </a:cxn>
              </a:cxnLst>
              <a:rect l="l" t="t" r="r" b="b"/>
              <a:pathLst>
                <a:path w="20454" h="20745">
                  <a:moveTo>
                    <a:pt x="10212" y="0"/>
                  </a:moveTo>
                  <a:cubicBezTo>
                    <a:pt x="747" y="753"/>
                    <a:pt x="-2694" y="11186"/>
                    <a:pt x="2253" y="17209"/>
                  </a:cubicBezTo>
                  <a:cubicBezTo>
                    <a:pt x="7954" y="24092"/>
                    <a:pt x="19355" y="20328"/>
                    <a:pt x="20430" y="11078"/>
                  </a:cubicBezTo>
                  <a:cubicBezTo>
                    <a:pt x="20753" y="6453"/>
                    <a:pt x="17956" y="108"/>
                    <a:pt x="1021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8" name="任意多边形: 形状 1438">
              <a:extLst>
                <a:ext uri="{FF2B5EF4-FFF2-40B4-BE49-F238E27FC236}">
                  <a16:creationId xmlns:a16="http://schemas.microsoft.com/office/drawing/2014/main" xmlns="" id="{0A3D8783-4A7A-4832-8F79-683CC8CC28BB}"/>
                </a:ext>
              </a:extLst>
            </p:cNvPr>
            <p:cNvSpPr/>
            <p:nvPr/>
          </p:nvSpPr>
          <p:spPr>
            <a:xfrm>
              <a:off x="950857" y="4371296"/>
              <a:ext cx="85374" cy="87732"/>
            </a:xfrm>
            <a:custGeom>
              <a:avLst/>
              <a:gdLst>
                <a:gd name="connsiteX0" fmla="*/ 20136 w 20204"/>
                <a:gd name="connsiteY0" fmla="*/ 10971 h 20762"/>
                <a:gd name="connsiteX1" fmla="*/ 10349 w 20204"/>
                <a:gd name="connsiteY1" fmla="*/ 0 h 20762"/>
                <a:gd name="connsiteX2" fmla="*/ 2067 w 20204"/>
                <a:gd name="connsiteY2" fmla="*/ 17209 h 20762"/>
                <a:gd name="connsiteX3" fmla="*/ 20136 w 20204"/>
                <a:gd name="connsiteY3" fmla="*/ 10971 h 20762"/>
              </a:gdLst>
              <a:ahLst/>
              <a:cxnLst>
                <a:cxn ang="0">
                  <a:pos x="connsiteX0" y="connsiteY0"/>
                </a:cxn>
                <a:cxn ang="0">
                  <a:pos x="connsiteX1" y="connsiteY1"/>
                </a:cxn>
                <a:cxn ang="0">
                  <a:pos x="connsiteX2" y="connsiteY2"/>
                </a:cxn>
                <a:cxn ang="0">
                  <a:pos x="connsiteX3" y="connsiteY3"/>
                </a:cxn>
              </a:cxnLst>
              <a:rect l="l" t="t" r="r" b="b"/>
              <a:pathLst>
                <a:path w="20204" h="20762">
                  <a:moveTo>
                    <a:pt x="20136" y="10971"/>
                  </a:moveTo>
                  <a:cubicBezTo>
                    <a:pt x="20674" y="6453"/>
                    <a:pt x="18093" y="108"/>
                    <a:pt x="10349" y="0"/>
                  </a:cubicBezTo>
                  <a:cubicBezTo>
                    <a:pt x="991" y="860"/>
                    <a:pt x="-2665" y="11401"/>
                    <a:pt x="2067" y="17209"/>
                  </a:cubicBezTo>
                  <a:cubicBezTo>
                    <a:pt x="7552" y="24200"/>
                    <a:pt x="18846" y="20221"/>
                    <a:pt x="20136"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9" name="任意多边形: 形状 1439">
              <a:extLst>
                <a:ext uri="{FF2B5EF4-FFF2-40B4-BE49-F238E27FC236}">
                  <a16:creationId xmlns:a16="http://schemas.microsoft.com/office/drawing/2014/main" xmlns="" id="{029939EC-FD2C-4FC6-AE56-2B53D777F5B1}"/>
                </a:ext>
              </a:extLst>
            </p:cNvPr>
            <p:cNvSpPr/>
            <p:nvPr/>
          </p:nvSpPr>
          <p:spPr>
            <a:xfrm>
              <a:off x="1275759" y="4355391"/>
              <a:ext cx="84660" cy="87529"/>
            </a:xfrm>
            <a:custGeom>
              <a:avLst/>
              <a:gdLst>
                <a:gd name="connsiteX0" fmla="*/ 19934 w 20035"/>
                <a:gd name="connsiteY0" fmla="*/ 10863 h 20714"/>
                <a:gd name="connsiteX1" fmla="*/ 10577 w 20035"/>
                <a:gd name="connsiteY1" fmla="*/ 0 h 20714"/>
                <a:gd name="connsiteX2" fmla="*/ 1973 w 20035"/>
                <a:gd name="connsiteY2" fmla="*/ 17316 h 20714"/>
                <a:gd name="connsiteX3" fmla="*/ 19934 w 20035"/>
                <a:gd name="connsiteY3" fmla="*/ 10863 h 20714"/>
              </a:gdLst>
              <a:ahLst/>
              <a:cxnLst>
                <a:cxn ang="0">
                  <a:pos x="connsiteX0" y="connsiteY0"/>
                </a:cxn>
                <a:cxn ang="0">
                  <a:pos x="connsiteX1" y="connsiteY1"/>
                </a:cxn>
                <a:cxn ang="0">
                  <a:pos x="connsiteX2" y="connsiteY2"/>
                </a:cxn>
                <a:cxn ang="0">
                  <a:pos x="connsiteX3" y="connsiteY3"/>
                </a:cxn>
              </a:cxnLst>
              <a:rect l="l" t="t" r="r" b="b"/>
              <a:pathLst>
                <a:path w="20035" h="20714">
                  <a:moveTo>
                    <a:pt x="19934" y="10863"/>
                  </a:moveTo>
                  <a:cubicBezTo>
                    <a:pt x="20580" y="6346"/>
                    <a:pt x="18213" y="0"/>
                    <a:pt x="10577" y="0"/>
                  </a:cubicBezTo>
                  <a:cubicBezTo>
                    <a:pt x="1112" y="968"/>
                    <a:pt x="-2652" y="11401"/>
                    <a:pt x="1973" y="17316"/>
                  </a:cubicBezTo>
                  <a:cubicBezTo>
                    <a:pt x="7350" y="24092"/>
                    <a:pt x="18536" y="20113"/>
                    <a:pt x="19934"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0" name="任意多边形: 形状 1440">
              <a:extLst>
                <a:ext uri="{FF2B5EF4-FFF2-40B4-BE49-F238E27FC236}">
                  <a16:creationId xmlns:a16="http://schemas.microsoft.com/office/drawing/2014/main" xmlns="" id="{F8606F0E-E387-41E2-ACA5-2C38F939F82A}"/>
                </a:ext>
              </a:extLst>
            </p:cNvPr>
            <p:cNvSpPr/>
            <p:nvPr/>
          </p:nvSpPr>
          <p:spPr>
            <a:xfrm>
              <a:off x="1595341" y="4335843"/>
              <a:ext cx="81558" cy="87740"/>
            </a:xfrm>
            <a:custGeom>
              <a:avLst/>
              <a:gdLst>
                <a:gd name="connsiteX0" fmla="*/ 19164 w 19301"/>
                <a:gd name="connsiteY0" fmla="*/ 10757 h 20764"/>
                <a:gd name="connsiteX1" fmla="*/ 19164 w 19301"/>
                <a:gd name="connsiteY1" fmla="*/ 10757 h 20764"/>
                <a:gd name="connsiteX2" fmla="*/ 10344 w 19301"/>
                <a:gd name="connsiteY2" fmla="*/ 1 h 20764"/>
                <a:gd name="connsiteX3" fmla="*/ 1740 w 19301"/>
                <a:gd name="connsiteY3" fmla="*/ 17425 h 20764"/>
                <a:gd name="connsiteX4" fmla="*/ 19164 w 19301"/>
                <a:gd name="connsiteY4" fmla="*/ 10757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01" h="20764">
                  <a:moveTo>
                    <a:pt x="19164" y="10757"/>
                  </a:moveTo>
                  <a:lnTo>
                    <a:pt x="19164" y="10757"/>
                  </a:lnTo>
                  <a:cubicBezTo>
                    <a:pt x="19917" y="6240"/>
                    <a:pt x="17658" y="-106"/>
                    <a:pt x="10344" y="1"/>
                  </a:cubicBezTo>
                  <a:cubicBezTo>
                    <a:pt x="1417" y="1077"/>
                    <a:pt x="-2562" y="11617"/>
                    <a:pt x="1740" y="17425"/>
                  </a:cubicBezTo>
                  <a:cubicBezTo>
                    <a:pt x="6687" y="24201"/>
                    <a:pt x="17658" y="20007"/>
                    <a:pt x="19164" y="107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1" name="任意多边形: 形状 1441">
              <a:extLst>
                <a:ext uri="{FF2B5EF4-FFF2-40B4-BE49-F238E27FC236}">
                  <a16:creationId xmlns:a16="http://schemas.microsoft.com/office/drawing/2014/main" xmlns="" id="{8A58393F-72E9-4D77-80F9-0D1329AB5840}"/>
                </a:ext>
              </a:extLst>
            </p:cNvPr>
            <p:cNvSpPr/>
            <p:nvPr/>
          </p:nvSpPr>
          <p:spPr>
            <a:xfrm>
              <a:off x="1904288" y="4312644"/>
              <a:ext cx="78224" cy="87770"/>
            </a:xfrm>
            <a:custGeom>
              <a:avLst/>
              <a:gdLst>
                <a:gd name="connsiteX0" fmla="*/ 18328 w 18512"/>
                <a:gd name="connsiteY0" fmla="*/ 10653 h 20771"/>
                <a:gd name="connsiteX1" fmla="*/ 18328 w 18512"/>
                <a:gd name="connsiteY1" fmla="*/ 10653 h 20771"/>
                <a:gd name="connsiteX2" fmla="*/ 10153 w 18512"/>
                <a:gd name="connsiteY2" fmla="*/ 5 h 20771"/>
                <a:gd name="connsiteX3" fmla="*/ 1549 w 18512"/>
                <a:gd name="connsiteY3" fmla="*/ 17537 h 20771"/>
                <a:gd name="connsiteX4" fmla="*/ 18328 w 18512"/>
                <a:gd name="connsiteY4" fmla="*/ 10653 h 20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2" h="20771">
                  <a:moveTo>
                    <a:pt x="18328" y="10653"/>
                  </a:moveTo>
                  <a:lnTo>
                    <a:pt x="18328" y="10653"/>
                  </a:lnTo>
                  <a:cubicBezTo>
                    <a:pt x="19188" y="6136"/>
                    <a:pt x="17145" y="-210"/>
                    <a:pt x="10153" y="5"/>
                  </a:cubicBezTo>
                  <a:cubicBezTo>
                    <a:pt x="1549" y="1188"/>
                    <a:pt x="-2431" y="11836"/>
                    <a:pt x="1549" y="17537"/>
                  </a:cubicBezTo>
                  <a:cubicBezTo>
                    <a:pt x="6066" y="24205"/>
                    <a:pt x="16607" y="19903"/>
                    <a:pt x="18328" y="106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2" name="任意多边形: 形状 1442">
              <a:extLst>
                <a:ext uri="{FF2B5EF4-FFF2-40B4-BE49-F238E27FC236}">
                  <a16:creationId xmlns:a16="http://schemas.microsoft.com/office/drawing/2014/main" xmlns="" id="{CC44682D-B5ED-4221-A988-EF797750A744}"/>
                </a:ext>
              </a:extLst>
            </p:cNvPr>
            <p:cNvSpPr/>
            <p:nvPr/>
          </p:nvSpPr>
          <p:spPr>
            <a:xfrm>
              <a:off x="2191303" y="4287194"/>
              <a:ext cx="70842" cy="87897"/>
            </a:xfrm>
            <a:custGeom>
              <a:avLst/>
              <a:gdLst>
                <a:gd name="connsiteX0" fmla="*/ 16552 w 16765"/>
                <a:gd name="connsiteY0" fmla="*/ 10653 h 20801"/>
                <a:gd name="connsiteX1" fmla="*/ 9561 w 16765"/>
                <a:gd name="connsiteY1" fmla="*/ 5 h 20801"/>
                <a:gd name="connsiteX2" fmla="*/ 1709 w 16765"/>
                <a:gd name="connsiteY2" fmla="*/ 18290 h 20801"/>
                <a:gd name="connsiteX3" fmla="*/ 16552 w 16765"/>
                <a:gd name="connsiteY3" fmla="*/ 10653 h 20801"/>
              </a:gdLst>
              <a:ahLst/>
              <a:cxnLst>
                <a:cxn ang="0">
                  <a:pos x="connsiteX0" y="connsiteY0"/>
                </a:cxn>
                <a:cxn ang="0">
                  <a:pos x="connsiteX1" y="connsiteY1"/>
                </a:cxn>
                <a:cxn ang="0">
                  <a:pos x="connsiteX2" y="connsiteY2"/>
                </a:cxn>
                <a:cxn ang="0">
                  <a:pos x="connsiteX3" y="connsiteY3"/>
                </a:cxn>
              </a:cxnLst>
              <a:rect l="l" t="t" r="r" b="b"/>
              <a:pathLst>
                <a:path w="16765" h="20801">
                  <a:moveTo>
                    <a:pt x="16552" y="10653"/>
                  </a:moveTo>
                  <a:cubicBezTo>
                    <a:pt x="17412" y="6136"/>
                    <a:pt x="15799" y="-210"/>
                    <a:pt x="9561" y="5"/>
                  </a:cubicBezTo>
                  <a:cubicBezTo>
                    <a:pt x="1386" y="1296"/>
                    <a:pt x="-2486" y="12804"/>
                    <a:pt x="1709" y="18290"/>
                  </a:cubicBezTo>
                  <a:cubicBezTo>
                    <a:pt x="6011" y="23990"/>
                    <a:pt x="14938" y="19365"/>
                    <a:pt x="16552" y="106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3" name="任意多边形: 形状 1443">
              <a:extLst>
                <a:ext uri="{FF2B5EF4-FFF2-40B4-BE49-F238E27FC236}">
                  <a16:creationId xmlns:a16="http://schemas.microsoft.com/office/drawing/2014/main" xmlns="" id="{8FD220A3-AAE7-47DE-A84C-39C1862792EE}"/>
                </a:ext>
              </a:extLst>
            </p:cNvPr>
            <p:cNvSpPr/>
            <p:nvPr/>
          </p:nvSpPr>
          <p:spPr>
            <a:xfrm>
              <a:off x="2450510" y="4259900"/>
              <a:ext cx="63760" cy="88277"/>
            </a:xfrm>
            <a:custGeom>
              <a:avLst/>
              <a:gdLst>
                <a:gd name="connsiteX0" fmla="*/ 8880 w 15089"/>
                <a:gd name="connsiteY0" fmla="*/ 12 h 20891"/>
                <a:gd name="connsiteX1" fmla="*/ 1351 w 15089"/>
                <a:gd name="connsiteY1" fmla="*/ 18404 h 20891"/>
                <a:gd name="connsiteX2" fmla="*/ 14796 w 15089"/>
                <a:gd name="connsiteY2" fmla="*/ 10660 h 20891"/>
                <a:gd name="connsiteX3" fmla="*/ 14796 w 15089"/>
                <a:gd name="connsiteY3" fmla="*/ 10660 h 20891"/>
                <a:gd name="connsiteX4" fmla="*/ 8880 w 15089"/>
                <a:gd name="connsiteY4" fmla="*/ 12 h 20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9" h="20891">
                  <a:moveTo>
                    <a:pt x="8880" y="12"/>
                  </a:moveTo>
                  <a:cubicBezTo>
                    <a:pt x="1567" y="1410"/>
                    <a:pt x="-2198" y="12918"/>
                    <a:pt x="1351" y="18404"/>
                  </a:cubicBezTo>
                  <a:cubicBezTo>
                    <a:pt x="5008" y="24104"/>
                    <a:pt x="13075" y="19372"/>
                    <a:pt x="14796" y="10660"/>
                  </a:cubicBezTo>
                  <a:lnTo>
                    <a:pt x="14796" y="10660"/>
                  </a:lnTo>
                  <a:cubicBezTo>
                    <a:pt x="15764" y="6035"/>
                    <a:pt x="14473" y="-311"/>
                    <a:pt x="8880"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4" name="任意多边形: 形状 1444">
              <a:extLst>
                <a:ext uri="{FF2B5EF4-FFF2-40B4-BE49-F238E27FC236}">
                  <a16:creationId xmlns:a16="http://schemas.microsoft.com/office/drawing/2014/main" xmlns="" id="{A7E4120F-D005-4522-9845-BDED1BBEE659}"/>
                </a:ext>
              </a:extLst>
            </p:cNvPr>
            <p:cNvSpPr/>
            <p:nvPr/>
          </p:nvSpPr>
          <p:spPr>
            <a:xfrm>
              <a:off x="2681118" y="4230811"/>
              <a:ext cx="56940" cy="88345"/>
            </a:xfrm>
            <a:custGeom>
              <a:avLst/>
              <a:gdLst>
                <a:gd name="connsiteX0" fmla="*/ 1416 w 13475"/>
                <a:gd name="connsiteY0" fmla="*/ 19049 h 20907"/>
                <a:gd name="connsiteX1" fmla="*/ 13139 w 13475"/>
                <a:gd name="connsiteY1" fmla="*/ 10552 h 20907"/>
                <a:gd name="connsiteX2" fmla="*/ 8192 w 13475"/>
                <a:gd name="connsiteY2" fmla="*/ 12 h 20907"/>
                <a:gd name="connsiteX3" fmla="*/ 1416 w 13475"/>
                <a:gd name="connsiteY3" fmla="*/ 19049 h 20907"/>
              </a:gdLst>
              <a:ahLst/>
              <a:cxnLst>
                <a:cxn ang="0">
                  <a:pos x="connsiteX0" y="connsiteY0"/>
                </a:cxn>
                <a:cxn ang="0">
                  <a:pos x="connsiteX1" y="connsiteY1"/>
                </a:cxn>
                <a:cxn ang="0">
                  <a:pos x="connsiteX2" y="connsiteY2"/>
                </a:cxn>
                <a:cxn ang="0">
                  <a:pos x="connsiteX3" y="connsiteY3"/>
                </a:cxn>
              </a:cxnLst>
              <a:rect l="l" t="t" r="r" b="b"/>
              <a:pathLst>
                <a:path w="13475" h="20907">
                  <a:moveTo>
                    <a:pt x="1416" y="19049"/>
                  </a:moveTo>
                  <a:cubicBezTo>
                    <a:pt x="4750" y="23782"/>
                    <a:pt x="11419" y="18942"/>
                    <a:pt x="13139" y="10552"/>
                  </a:cubicBezTo>
                  <a:cubicBezTo>
                    <a:pt x="14108" y="6035"/>
                    <a:pt x="13139" y="-311"/>
                    <a:pt x="8192" y="12"/>
                  </a:cubicBezTo>
                  <a:cubicBezTo>
                    <a:pt x="1308" y="1518"/>
                    <a:pt x="-2133" y="13994"/>
                    <a:pt x="1416" y="190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5" name="任意多边形: 形状 1457">
              <a:extLst>
                <a:ext uri="{FF2B5EF4-FFF2-40B4-BE49-F238E27FC236}">
                  <a16:creationId xmlns:a16="http://schemas.microsoft.com/office/drawing/2014/main" xmlns="" id="{BF22CBAF-8566-4C84-A4CC-26D15DD6E169}"/>
                </a:ext>
              </a:extLst>
            </p:cNvPr>
            <p:cNvSpPr/>
            <p:nvPr/>
          </p:nvSpPr>
          <p:spPr>
            <a:xfrm>
              <a:off x="111851" y="4591724"/>
              <a:ext cx="85209" cy="84926"/>
            </a:xfrm>
            <a:custGeom>
              <a:avLst/>
              <a:gdLst>
                <a:gd name="connsiteX0" fmla="*/ 20142 w 20165"/>
                <a:gd name="connsiteY0" fmla="*/ 10863 h 20098"/>
                <a:gd name="connsiteX1" fmla="*/ 9816 w 20165"/>
                <a:gd name="connsiteY1" fmla="*/ 0 h 20098"/>
                <a:gd name="connsiteX2" fmla="*/ 2503 w 20165"/>
                <a:gd name="connsiteY2" fmla="*/ 16564 h 20098"/>
                <a:gd name="connsiteX3" fmla="*/ 20142 w 20165"/>
                <a:gd name="connsiteY3" fmla="*/ 10863 h 20098"/>
              </a:gdLst>
              <a:ahLst/>
              <a:cxnLst>
                <a:cxn ang="0">
                  <a:pos x="connsiteX0" y="connsiteY0"/>
                </a:cxn>
                <a:cxn ang="0">
                  <a:pos x="connsiteX1" y="connsiteY1"/>
                </a:cxn>
                <a:cxn ang="0">
                  <a:pos x="connsiteX2" y="connsiteY2"/>
                </a:cxn>
                <a:cxn ang="0">
                  <a:pos x="connsiteX3" y="connsiteY3"/>
                </a:cxn>
              </a:cxnLst>
              <a:rect l="l" t="t" r="r" b="b"/>
              <a:pathLst>
                <a:path w="20165" h="20098">
                  <a:moveTo>
                    <a:pt x="20142" y="10863"/>
                  </a:moveTo>
                  <a:cubicBezTo>
                    <a:pt x="20464" y="6453"/>
                    <a:pt x="17560" y="215"/>
                    <a:pt x="9816" y="0"/>
                  </a:cubicBezTo>
                  <a:cubicBezTo>
                    <a:pt x="351" y="645"/>
                    <a:pt x="-2660" y="10540"/>
                    <a:pt x="2503" y="16564"/>
                  </a:cubicBezTo>
                  <a:cubicBezTo>
                    <a:pt x="8418" y="23340"/>
                    <a:pt x="19389" y="19790"/>
                    <a:pt x="20142"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6" name="任意多边形: 形状 1458">
              <a:extLst>
                <a:ext uri="{FF2B5EF4-FFF2-40B4-BE49-F238E27FC236}">
                  <a16:creationId xmlns:a16="http://schemas.microsoft.com/office/drawing/2014/main" xmlns="" id="{3E4D5978-62F8-42C9-B60F-9721BBB6DFB8}"/>
                </a:ext>
              </a:extLst>
            </p:cNvPr>
            <p:cNvSpPr/>
            <p:nvPr/>
          </p:nvSpPr>
          <p:spPr>
            <a:xfrm>
              <a:off x="437907" y="4584452"/>
              <a:ext cx="85556" cy="84478"/>
            </a:xfrm>
            <a:custGeom>
              <a:avLst/>
              <a:gdLst>
                <a:gd name="connsiteX0" fmla="*/ 2350 w 20247"/>
                <a:gd name="connsiteY0" fmla="*/ 16564 h 19992"/>
                <a:gd name="connsiteX1" fmla="*/ 20205 w 20247"/>
                <a:gd name="connsiteY1" fmla="*/ 10756 h 19992"/>
                <a:gd name="connsiteX2" fmla="*/ 10094 w 20247"/>
                <a:gd name="connsiteY2" fmla="*/ 0 h 19992"/>
                <a:gd name="connsiteX3" fmla="*/ 2350 w 20247"/>
                <a:gd name="connsiteY3" fmla="*/ 16564 h 19992"/>
              </a:gdLst>
              <a:ahLst/>
              <a:cxnLst>
                <a:cxn ang="0">
                  <a:pos x="connsiteX0" y="connsiteY0"/>
                </a:cxn>
                <a:cxn ang="0">
                  <a:pos x="connsiteX1" y="connsiteY1"/>
                </a:cxn>
                <a:cxn ang="0">
                  <a:pos x="connsiteX2" y="connsiteY2"/>
                </a:cxn>
                <a:cxn ang="0">
                  <a:pos x="connsiteX3" y="connsiteY3"/>
                </a:cxn>
              </a:cxnLst>
              <a:rect l="l" t="t" r="r" b="b"/>
              <a:pathLst>
                <a:path w="20247" h="19992">
                  <a:moveTo>
                    <a:pt x="2350" y="16564"/>
                  </a:moveTo>
                  <a:cubicBezTo>
                    <a:pt x="8051" y="23232"/>
                    <a:pt x="19237" y="19575"/>
                    <a:pt x="20205" y="10756"/>
                  </a:cubicBezTo>
                  <a:cubicBezTo>
                    <a:pt x="20635" y="6346"/>
                    <a:pt x="17838" y="215"/>
                    <a:pt x="10094" y="0"/>
                  </a:cubicBezTo>
                  <a:cubicBezTo>
                    <a:pt x="629" y="753"/>
                    <a:pt x="-2705" y="10648"/>
                    <a:pt x="2350" y="165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7" name="任意多边形: 形状 1459">
              <a:extLst>
                <a:ext uri="{FF2B5EF4-FFF2-40B4-BE49-F238E27FC236}">
                  <a16:creationId xmlns:a16="http://schemas.microsoft.com/office/drawing/2014/main" xmlns="" id="{9F5503F7-C837-4F7D-80E8-ECAC628BD0B1}"/>
                </a:ext>
              </a:extLst>
            </p:cNvPr>
            <p:cNvSpPr/>
            <p:nvPr/>
          </p:nvSpPr>
          <p:spPr>
            <a:xfrm>
              <a:off x="763692" y="4573998"/>
              <a:ext cx="85290" cy="84474"/>
            </a:xfrm>
            <a:custGeom>
              <a:avLst/>
              <a:gdLst>
                <a:gd name="connsiteX0" fmla="*/ 20117 w 20184"/>
                <a:gd name="connsiteY0" fmla="*/ 10648 h 19991"/>
                <a:gd name="connsiteX1" fmla="*/ 10437 w 20184"/>
                <a:gd name="connsiteY1" fmla="*/ 0 h 19991"/>
                <a:gd name="connsiteX2" fmla="*/ 2155 w 20184"/>
                <a:gd name="connsiteY2" fmla="*/ 16671 h 19991"/>
                <a:gd name="connsiteX3" fmla="*/ 20117 w 20184"/>
                <a:gd name="connsiteY3" fmla="*/ 10648 h 19991"/>
              </a:gdLst>
              <a:ahLst/>
              <a:cxnLst>
                <a:cxn ang="0">
                  <a:pos x="connsiteX0" y="connsiteY0"/>
                </a:cxn>
                <a:cxn ang="0">
                  <a:pos x="connsiteX1" y="connsiteY1"/>
                </a:cxn>
                <a:cxn ang="0">
                  <a:pos x="connsiteX2" y="connsiteY2"/>
                </a:cxn>
                <a:cxn ang="0">
                  <a:pos x="connsiteX3" y="connsiteY3"/>
                </a:cxn>
              </a:cxnLst>
              <a:rect l="l" t="t" r="r" b="b"/>
              <a:pathLst>
                <a:path w="20184" h="19991">
                  <a:moveTo>
                    <a:pt x="20117" y="10648"/>
                  </a:moveTo>
                  <a:cubicBezTo>
                    <a:pt x="20654" y="6238"/>
                    <a:pt x="18073" y="108"/>
                    <a:pt x="10437" y="0"/>
                  </a:cubicBezTo>
                  <a:cubicBezTo>
                    <a:pt x="864" y="860"/>
                    <a:pt x="-2685" y="10863"/>
                    <a:pt x="2155" y="16671"/>
                  </a:cubicBezTo>
                  <a:cubicBezTo>
                    <a:pt x="7748" y="23232"/>
                    <a:pt x="18934" y="19468"/>
                    <a:pt x="20117" y="106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8" name="任意多边形: 形状 1460">
              <a:extLst>
                <a:ext uri="{FF2B5EF4-FFF2-40B4-BE49-F238E27FC236}">
                  <a16:creationId xmlns:a16="http://schemas.microsoft.com/office/drawing/2014/main" xmlns="" id="{2E38FAA9-A7F7-4CC7-82E5-1F213AFE12FD}"/>
                </a:ext>
              </a:extLst>
            </p:cNvPr>
            <p:cNvSpPr/>
            <p:nvPr/>
          </p:nvSpPr>
          <p:spPr>
            <a:xfrm>
              <a:off x="1087961" y="4559910"/>
              <a:ext cx="83967" cy="84677"/>
            </a:xfrm>
            <a:custGeom>
              <a:avLst/>
              <a:gdLst>
                <a:gd name="connsiteX0" fmla="*/ 19742 w 19871"/>
                <a:gd name="connsiteY0" fmla="*/ 10540 h 20039"/>
                <a:gd name="connsiteX1" fmla="*/ 10492 w 19871"/>
                <a:gd name="connsiteY1" fmla="*/ 0 h 20039"/>
                <a:gd name="connsiteX2" fmla="*/ 1888 w 19871"/>
                <a:gd name="connsiteY2" fmla="*/ 16779 h 20039"/>
                <a:gd name="connsiteX3" fmla="*/ 19742 w 19871"/>
                <a:gd name="connsiteY3" fmla="*/ 10540 h 20039"/>
              </a:gdLst>
              <a:ahLst/>
              <a:cxnLst>
                <a:cxn ang="0">
                  <a:pos x="connsiteX0" y="connsiteY0"/>
                </a:cxn>
                <a:cxn ang="0">
                  <a:pos x="connsiteX1" y="connsiteY1"/>
                </a:cxn>
                <a:cxn ang="0">
                  <a:pos x="connsiteX2" y="connsiteY2"/>
                </a:cxn>
                <a:cxn ang="0">
                  <a:pos x="connsiteX3" y="connsiteY3"/>
                </a:cxn>
              </a:cxnLst>
              <a:rect l="l" t="t" r="r" b="b"/>
              <a:pathLst>
                <a:path w="19871" h="20039">
                  <a:moveTo>
                    <a:pt x="19742" y="10540"/>
                  </a:moveTo>
                  <a:cubicBezTo>
                    <a:pt x="20495" y="6131"/>
                    <a:pt x="18021" y="0"/>
                    <a:pt x="10492" y="0"/>
                  </a:cubicBezTo>
                  <a:cubicBezTo>
                    <a:pt x="1242" y="968"/>
                    <a:pt x="-2630" y="11078"/>
                    <a:pt x="1888" y="16779"/>
                  </a:cubicBezTo>
                  <a:cubicBezTo>
                    <a:pt x="7158" y="23340"/>
                    <a:pt x="18236" y="19360"/>
                    <a:pt x="19742"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9" name="任意多边形: 形状 1461">
              <a:extLst>
                <a:ext uri="{FF2B5EF4-FFF2-40B4-BE49-F238E27FC236}">
                  <a16:creationId xmlns:a16="http://schemas.microsoft.com/office/drawing/2014/main" xmlns="" id="{7ADE8D12-12AF-4584-A1FB-7F661730B10E}"/>
                </a:ext>
              </a:extLst>
            </p:cNvPr>
            <p:cNvSpPr/>
            <p:nvPr/>
          </p:nvSpPr>
          <p:spPr>
            <a:xfrm>
              <a:off x="1405920" y="4541731"/>
              <a:ext cx="82518" cy="85421"/>
            </a:xfrm>
            <a:custGeom>
              <a:avLst/>
              <a:gdLst>
                <a:gd name="connsiteX0" fmla="*/ 19355 w 19528"/>
                <a:gd name="connsiteY0" fmla="*/ 10540 h 20215"/>
                <a:gd name="connsiteX1" fmla="*/ 10643 w 19528"/>
                <a:gd name="connsiteY1" fmla="*/ 0 h 20215"/>
                <a:gd name="connsiteX2" fmla="*/ 1716 w 19528"/>
                <a:gd name="connsiteY2" fmla="*/ 16886 h 20215"/>
                <a:gd name="connsiteX3" fmla="*/ 19355 w 19528"/>
                <a:gd name="connsiteY3" fmla="*/ 10540 h 20215"/>
              </a:gdLst>
              <a:ahLst/>
              <a:cxnLst>
                <a:cxn ang="0">
                  <a:pos x="connsiteX0" y="connsiteY0"/>
                </a:cxn>
                <a:cxn ang="0">
                  <a:pos x="connsiteX1" y="connsiteY1"/>
                </a:cxn>
                <a:cxn ang="0">
                  <a:pos x="connsiteX2" y="connsiteY2"/>
                </a:cxn>
                <a:cxn ang="0">
                  <a:pos x="connsiteX3" y="connsiteY3"/>
                </a:cxn>
              </a:cxnLst>
              <a:rect l="l" t="t" r="r" b="b"/>
              <a:pathLst>
                <a:path w="19528" h="20215">
                  <a:moveTo>
                    <a:pt x="19355" y="10540"/>
                  </a:moveTo>
                  <a:cubicBezTo>
                    <a:pt x="20215" y="6131"/>
                    <a:pt x="17957" y="0"/>
                    <a:pt x="10643" y="0"/>
                  </a:cubicBezTo>
                  <a:cubicBezTo>
                    <a:pt x="1501" y="1076"/>
                    <a:pt x="-2587" y="11078"/>
                    <a:pt x="1716" y="16886"/>
                  </a:cubicBezTo>
                  <a:cubicBezTo>
                    <a:pt x="6663" y="23555"/>
                    <a:pt x="17741" y="19575"/>
                    <a:pt x="19355"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0" name="任意多边形: 形状 1462">
              <a:extLst>
                <a:ext uri="{FF2B5EF4-FFF2-40B4-BE49-F238E27FC236}">
                  <a16:creationId xmlns:a16="http://schemas.microsoft.com/office/drawing/2014/main" xmlns="" id="{3DD76303-2B27-4C18-9A8D-544D61F72423}"/>
                </a:ext>
              </a:extLst>
            </p:cNvPr>
            <p:cNvSpPr/>
            <p:nvPr/>
          </p:nvSpPr>
          <p:spPr>
            <a:xfrm>
              <a:off x="1715856" y="4521271"/>
              <a:ext cx="80519" cy="85332"/>
            </a:xfrm>
            <a:custGeom>
              <a:avLst/>
              <a:gdLst>
                <a:gd name="connsiteX0" fmla="*/ 18823 w 19055"/>
                <a:gd name="connsiteY0" fmla="*/ 10434 h 20194"/>
                <a:gd name="connsiteX1" fmla="*/ 10649 w 19055"/>
                <a:gd name="connsiteY1" fmla="*/ 1 h 20194"/>
                <a:gd name="connsiteX2" fmla="*/ 1507 w 19055"/>
                <a:gd name="connsiteY2" fmla="*/ 16995 h 20194"/>
                <a:gd name="connsiteX3" fmla="*/ 18823 w 19055"/>
                <a:gd name="connsiteY3" fmla="*/ 10434 h 20194"/>
              </a:gdLst>
              <a:ahLst/>
              <a:cxnLst>
                <a:cxn ang="0">
                  <a:pos x="connsiteX0" y="connsiteY0"/>
                </a:cxn>
                <a:cxn ang="0">
                  <a:pos x="connsiteX1" y="connsiteY1"/>
                </a:cxn>
                <a:cxn ang="0">
                  <a:pos x="connsiteX2" y="connsiteY2"/>
                </a:cxn>
                <a:cxn ang="0">
                  <a:pos x="connsiteX3" y="connsiteY3"/>
                </a:cxn>
              </a:cxnLst>
              <a:rect l="l" t="t" r="r" b="b"/>
              <a:pathLst>
                <a:path w="19055" h="20194">
                  <a:moveTo>
                    <a:pt x="18823" y="10434"/>
                  </a:moveTo>
                  <a:cubicBezTo>
                    <a:pt x="19791" y="6024"/>
                    <a:pt x="17855" y="-106"/>
                    <a:pt x="10649" y="1"/>
                  </a:cubicBezTo>
                  <a:cubicBezTo>
                    <a:pt x="1722" y="1185"/>
                    <a:pt x="-2473" y="11295"/>
                    <a:pt x="1507" y="16995"/>
                  </a:cubicBezTo>
                  <a:cubicBezTo>
                    <a:pt x="6239" y="23556"/>
                    <a:pt x="16995" y="19361"/>
                    <a:pt x="18823" y="104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1" name="任意多边形: 形状 1463">
              <a:extLst>
                <a:ext uri="{FF2B5EF4-FFF2-40B4-BE49-F238E27FC236}">
                  <a16:creationId xmlns:a16="http://schemas.microsoft.com/office/drawing/2014/main" xmlns="" id="{3D61CB53-F301-4FDB-A4A4-3C19C5CF3AF4}"/>
                </a:ext>
              </a:extLst>
            </p:cNvPr>
            <p:cNvSpPr/>
            <p:nvPr/>
          </p:nvSpPr>
          <p:spPr>
            <a:xfrm>
              <a:off x="2012801" y="4497620"/>
              <a:ext cx="74590" cy="85163"/>
            </a:xfrm>
            <a:custGeom>
              <a:avLst/>
              <a:gdLst>
                <a:gd name="connsiteX0" fmla="*/ 17386 w 17652"/>
                <a:gd name="connsiteY0" fmla="*/ 10331 h 20154"/>
                <a:gd name="connsiteX1" fmla="*/ 10287 w 17652"/>
                <a:gd name="connsiteY1" fmla="*/ 6 h 20154"/>
                <a:gd name="connsiteX2" fmla="*/ 1252 w 17652"/>
                <a:gd name="connsiteY2" fmla="*/ 17107 h 20154"/>
                <a:gd name="connsiteX3" fmla="*/ 17386 w 17652"/>
                <a:gd name="connsiteY3" fmla="*/ 10331 h 20154"/>
              </a:gdLst>
              <a:ahLst/>
              <a:cxnLst>
                <a:cxn ang="0">
                  <a:pos x="connsiteX0" y="connsiteY0"/>
                </a:cxn>
                <a:cxn ang="0">
                  <a:pos x="connsiteX1" y="connsiteY1"/>
                </a:cxn>
                <a:cxn ang="0">
                  <a:pos x="connsiteX2" y="connsiteY2"/>
                </a:cxn>
                <a:cxn ang="0">
                  <a:pos x="connsiteX3" y="connsiteY3"/>
                </a:cxn>
              </a:cxnLst>
              <a:rect l="l" t="t" r="r" b="b"/>
              <a:pathLst>
                <a:path w="17652" h="20154">
                  <a:moveTo>
                    <a:pt x="17386" y="10331"/>
                  </a:moveTo>
                  <a:cubicBezTo>
                    <a:pt x="18354" y="5921"/>
                    <a:pt x="16848" y="-210"/>
                    <a:pt x="10287" y="6"/>
                  </a:cubicBezTo>
                  <a:cubicBezTo>
                    <a:pt x="2005" y="1189"/>
                    <a:pt x="-2297" y="11406"/>
                    <a:pt x="1252" y="17107"/>
                  </a:cubicBezTo>
                  <a:cubicBezTo>
                    <a:pt x="5232" y="23453"/>
                    <a:pt x="15342" y="19258"/>
                    <a:pt x="17386"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2" name="任意多边形: 形状 1464">
              <a:extLst>
                <a:ext uri="{FF2B5EF4-FFF2-40B4-BE49-F238E27FC236}">
                  <a16:creationId xmlns:a16="http://schemas.microsoft.com/office/drawing/2014/main" xmlns="" id="{33FC3072-6D60-4040-B180-FDE3FBC54B67}"/>
                </a:ext>
              </a:extLst>
            </p:cNvPr>
            <p:cNvSpPr/>
            <p:nvPr/>
          </p:nvSpPr>
          <p:spPr>
            <a:xfrm>
              <a:off x="2283836" y="4471261"/>
              <a:ext cx="67538" cy="85602"/>
            </a:xfrm>
            <a:custGeom>
              <a:avLst/>
              <a:gdLst>
                <a:gd name="connsiteX0" fmla="*/ 15628 w 15983"/>
                <a:gd name="connsiteY0" fmla="*/ 10331 h 20258"/>
                <a:gd name="connsiteX1" fmla="*/ 15628 w 15983"/>
                <a:gd name="connsiteY1" fmla="*/ 10331 h 20258"/>
                <a:gd name="connsiteX2" fmla="*/ 9605 w 15983"/>
                <a:gd name="connsiteY2" fmla="*/ 6 h 20258"/>
                <a:gd name="connsiteX3" fmla="*/ 1323 w 15983"/>
                <a:gd name="connsiteY3" fmla="*/ 17860 h 20258"/>
                <a:gd name="connsiteX4" fmla="*/ 15628 w 15983"/>
                <a:gd name="connsiteY4" fmla="*/ 10331 h 20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3" h="20258">
                  <a:moveTo>
                    <a:pt x="15628" y="10331"/>
                  </a:moveTo>
                  <a:lnTo>
                    <a:pt x="15628" y="10331"/>
                  </a:lnTo>
                  <a:cubicBezTo>
                    <a:pt x="16703" y="5921"/>
                    <a:pt x="15520" y="-210"/>
                    <a:pt x="9605" y="6"/>
                  </a:cubicBezTo>
                  <a:cubicBezTo>
                    <a:pt x="1968" y="1296"/>
                    <a:pt x="-2334" y="12482"/>
                    <a:pt x="1323" y="17860"/>
                  </a:cubicBezTo>
                  <a:cubicBezTo>
                    <a:pt x="4980" y="23345"/>
                    <a:pt x="13584" y="18828"/>
                    <a:pt x="15628"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3" name="任意多边形: 形状 1465">
              <a:extLst>
                <a:ext uri="{FF2B5EF4-FFF2-40B4-BE49-F238E27FC236}">
                  <a16:creationId xmlns:a16="http://schemas.microsoft.com/office/drawing/2014/main" xmlns="" id="{3B0E7207-A5AB-4545-BDA6-6DD3D849750A}"/>
                </a:ext>
              </a:extLst>
            </p:cNvPr>
            <p:cNvSpPr/>
            <p:nvPr/>
          </p:nvSpPr>
          <p:spPr>
            <a:xfrm>
              <a:off x="2526757" y="4443511"/>
              <a:ext cx="60709" cy="86071"/>
            </a:xfrm>
            <a:custGeom>
              <a:avLst/>
              <a:gdLst>
                <a:gd name="connsiteX0" fmla="*/ 9013 w 14367"/>
                <a:gd name="connsiteY0" fmla="*/ 12 h 20369"/>
                <a:gd name="connsiteX1" fmla="*/ 946 w 14367"/>
                <a:gd name="connsiteY1" fmla="*/ 17974 h 20369"/>
                <a:gd name="connsiteX2" fmla="*/ 13961 w 14367"/>
                <a:gd name="connsiteY2" fmla="*/ 10337 h 20369"/>
                <a:gd name="connsiteX3" fmla="*/ 9013 w 14367"/>
                <a:gd name="connsiteY3" fmla="*/ 12 h 20369"/>
              </a:gdLst>
              <a:ahLst/>
              <a:cxnLst>
                <a:cxn ang="0">
                  <a:pos x="connsiteX0" y="connsiteY0"/>
                </a:cxn>
                <a:cxn ang="0">
                  <a:pos x="connsiteX1" y="connsiteY1"/>
                </a:cxn>
                <a:cxn ang="0">
                  <a:pos x="connsiteX2" y="connsiteY2"/>
                </a:cxn>
                <a:cxn ang="0">
                  <a:pos x="connsiteX3" y="connsiteY3"/>
                </a:cxn>
              </a:cxnLst>
              <a:rect l="l" t="t" r="r" b="b"/>
              <a:pathLst>
                <a:path w="14367" h="20369">
                  <a:moveTo>
                    <a:pt x="9013" y="12"/>
                  </a:moveTo>
                  <a:cubicBezTo>
                    <a:pt x="2129" y="1410"/>
                    <a:pt x="-1958" y="12596"/>
                    <a:pt x="946" y="17974"/>
                  </a:cubicBezTo>
                  <a:cubicBezTo>
                    <a:pt x="3958" y="23459"/>
                    <a:pt x="11809" y="18942"/>
                    <a:pt x="13961" y="10337"/>
                  </a:cubicBezTo>
                  <a:cubicBezTo>
                    <a:pt x="15036" y="5928"/>
                    <a:pt x="14176" y="-311"/>
                    <a:pt x="9013"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4" name="任意多边形: 形状 1466">
              <a:extLst>
                <a:ext uri="{FF2B5EF4-FFF2-40B4-BE49-F238E27FC236}">
                  <a16:creationId xmlns:a16="http://schemas.microsoft.com/office/drawing/2014/main" xmlns="" id="{D408C402-6DB8-467F-8213-A86358894350}"/>
                </a:ext>
              </a:extLst>
            </p:cNvPr>
            <p:cNvSpPr/>
            <p:nvPr/>
          </p:nvSpPr>
          <p:spPr>
            <a:xfrm>
              <a:off x="2741003" y="4413970"/>
              <a:ext cx="53910" cy="86350"/>
            </a:xfrm>
            <a:custGeom>
              <a:avLst/>
              <a:gdLst>
                <a:gd name="connsiteX0" fmla="*/ 12196 w 12758"/>
                <a:gd name="connsiteY0" fmla="*/ 10337 h 20435"/>
                <a:gd name="connsiteX1" fmla="*/ 8432 w 12758"/>
                <a:gd name="connsiteY1" fmla="*/ 12 h 20435"/>
                <a:gd name="connsiteX2" fmla="*/ 1010 w 12758"/>
                <a:gd name="connsiteY2" fmla="*/ 18619 h 20435"/>
                <a:gd name="connsiteX3" fmla="*/ 12196 w 12758"/>
                <a:gd name="connsiteY3" fmla="*/ 10337 h 20435"/>
              </a:gdLst>
              <a:ahLst/>
              <a:cxnLst>
                <a:cxn ang="0">
                  <a:pos x="connsiteX0" y="connsiteY0"/>
                </a:cxn>
                <a:cxn ang="0">
                  <a:pos x="connsiteX1" y="connsiteY1"/>
                </a:cxn>
                <a:cxn ang="0">
                  <a:pos x="connsiteX2" y="connsiteY2"/>
                </a:cxn>
                <a:cxn ang="0">
                  <a:pos x="connsiteX3" y="connsiteY3"/>
                </a:cxn>
              </a:cxnLst>
              <a:rect l="l" t="t" r="r" b="b"/>
              <a:pathLst>
                <a:path w="12758" h="20435">
                  <a:moveTo>
                    <a:pt x="12196" y="10337"/>
                  </a:moveTo>
                  <a:cubicBezTo>
                    <a:pt x="13379" y="5928"/>
                    <a:pt x="12949" y="-311"/>
                    <a:pt x="8432" y="12"/>
                  </a:cubicBezTo>
                  <a:cubicBezTo>
                    <a:pt x="2086" y="1518"/>
                    <a:pt x="-2001" y="13672"/>
                    <a:pt x="1010" y="18619"/>
                  </a:cubicBezTo>
                  <a:cubicBezTo>
                    <a:pt x="3592" y="23244"/>
                    <a:pt x="10045" y="18512"/>
                    <a:pt x="12196" y="103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5" name="任意多边形: 形状 1467">
              <a:extLst>
                <a:ext uri="{FF2B5EF4-FFF2-40B4-BE49-F238E27FC236}">
                  <a16:creationId xmlns:a16="http://schemas.microsoft.com/office/drawing/2014/main" xmlns="" id="{88CCFAFC-4359-483C-AF5B-B1858F298E68}"/>
                </a:ext>
              </a:extLst>
            </p:cNvPr>
            <p:cNvSpPr/>
            <p:nvPr/>
          </p:nvSpPr>
          <p:spPr>
            <a:xfrm>
              <a:off x="2925472" y="4383973"/>
              <a:ext cx="47242" cy="86452"/>
            </a:xfrm>
            <a:custGeom>
              <a:avLst/>
              <a:gdLst>
                <a:gd name="connsiteX0" fmla="*/ 10489 w 11180"/>
                <a:gd name="connsiteY0" fmla="*/ 10338 h 20459"/>
                <a:gd name="connsiteX1" fmla="*/ 7800 w 11180"/>
                <a:gd name="connsiteY1" fmla="*/ 12 h 20459"/>
                <a:gd name="connsiteX2" fmla="*/ 916 w 11180"/>
                <a:gd name="connsiteY2" fmla="*/ 19157 h 20459"/>
                <a:gd name="connsiteX3" fmla="*/ 10489 w 11180"/>
                <a:gd name="connsiteY3" fmla="*/ 10338 h 20459"/>
              </a:gdLst>
              <a:ahLst/>
              <a:cxnLst>
                <a:cxn ang="0">
                  <a:pos x="connsiteX0" y="connsiteY0"/>
                </a:cxn>
                <a:cxn ang="0">
                  <a:pos x="connsiteX1" y="connsiteY1"/>
                </a:cxn>
                <a:cxn ang="0">
                  <a:pos x="connsiteX2" y="connsiteY2"/>
                </a:cxn>
                <a:cxn ang="0">
                  <a:pos x="connsiteX3" y="connsiteY3"/>
                </a:cxn>
              </a:cxnLst>
              <a:rect l="l" t="t" r="r" b="b"/>
              <a:pathLst>
                <a:path w="11180" h="20459">
                  <a:moveTo>
                    <a:pt x="10489" y="10338"/>
                  </a:moveTo>
                  <a:cubicBezTo>
                    <a:pt x="11672" y="5820"/>
                    <a:pt x="11672" y="-310"/>
                    <a:pt x="7800" y="12"/>
                  </a:cubicBezTo>
                  <a:cubicBezTo>
                    <a:pt x="2099" y="1626"/>
                    <a:pt x="-1880" y="14747"/>
                    <a:pt x="916" y="19157"/>
                  </a:cubicBezTo>
                  <a:cubicBezTo>
                    <a:pt x="3282" y="22922"/>
                    <a:pt x="8445" y="18082"/>
                    <a:pt x="10489"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6" name="任意多边形: 形状 1468">
              <a:extLst>
                <a:ext uri="{FF2B5EF4-FFF2-40B4-BE49-F238E27FC236}">
                  <a16:creationId xmlns:a16="http://schemas.microsoft.com/office/drawing/2014/main" xmlns="" id="{B844D044-CDAF-4003-850C-31254A18DABB}"/>
                </a:ext>
              </a:extLst>
            </p:cNvPr>
            <p:cNvSpPr/>
            <p:nvPr/>
          </p:nvSpPr>
          <p:spPr>
            <a:xfrm>
              <a:off x="3081076" y="4352610"/>
              <a:ext cx="40443" cy="86612"/>
            </a:xfrm>
            <a:custGeom>
              <a:avLst/>
              <a:gdLst>
                <a:gd name="connsiteX0" fmla="*/ 8727 w 9571"/>
                <a:gd name="connsiteY0" fmla="*/ 10338 h 20497"/>
                <a:gd name="connsiteX1" fmla="*/ 7114 w 9571"/>
                <a:gd name="connsiteY1" fmla="*/ 12 h 20497"/>
                <a:gd name="connsiteX2" fmla="*/ 768 w 9571"/>
                <a:gd name="connsiteY2" fmla="*/ 19695 h 20497"/>
                <a:gd name="connsiteX3" fmla="*/ 8727 w 9571"/>
                <a:gd name="connsiteY3" fmla="*/ 10338 h 20497"/>
              </a:gdLst>
              <a:ahLst/>
              <a:cxnLst>
                <a:cxn ang="0">
                  <a:pos x="connsiteX0" y="connsiteY0"/>
                </a:cxn>
                <a:cxn ang="0">
                  <a:pos x="connsiteX1" y="connsiteY1"/>
                </a:cxn>
                <a:cxn ang="0">
                  <a:pos x="connsiteX2" y="connsiteY2"/>
                </a:cxn>
                <a:cxn ang="0">
                  <a:pos x="connsiteX3" y="connsiteY3"/>
                </a:cxn>
              </a:cxnLst>
              <a:rect l="l" t="t" r="r" b="b"/>
              <a:pathLst>
                <a:path w="9571" h="20497">
                  <a:moveTo>
                    <a:pt x="8727" y="10338"/>
                  </a:moveTo>
                  <a:cubicBezTo>
                    <a:pt x="9910" y="5820"/>
                    <a:pt x="10233" y="-311"/>
                    <a:pt x="7114" y="12"/>
                  </a:cubicBezTo>
                  <a:cubicBezTo>
                    <a:pt x="2166" y="1733"/>
                    <a:pt x="-1706" y="15930"/>
                    <a:pt x="768" y="19695"/>
                  </a:cubicBezTo>
                  <a:cubicBezTo>
                    <a:pt x="2489" y="22491"/>
                    <a:pt x="6684" y="17651"/>
                    <a:pt x="8727"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7" name="任意多边形: 形状 1469">
              <a:extLst>
                <a:ext uri="{FF2B5EF4-FFF2-40B4-BE49-F238E27FC236}">
                  <a16:creationId xmlns:a16="http://schemas.microsoft.com/office/drawing/2014/main" xmlns="" id="{0A658E1C-E996-4FFD-9CFD-2033B3B49380}"/>
                </a:ext>
              </a:extLst>
            </p:cNvPr>
            <p:cNvSpPr/>
            <p:nvPr/>
          </p:nvSpPr>
          <p:spPr>
            <a:xfrm>
              <a:off x="3205317" y="4320343"/>
              <a:ext cx="33932" cy="87005"/>
            </a:xfrm>
            <a:custGeom>
              <a:avLst/>
              <a:gdLst>
                <a:gd name="connsiteX0" fmla="*/ 6968 w 8030"/>
                <a:gd name="connsiteY0" fmla="*/ 10338 h 20590"/>
                <a:gd name="connsiteX1" fmla="*/ 6430 w 8030"/>
                <a:gd name="connsiteY1" fmla="*/ 12 h 20590"/>
                <a:gd name="connsiteX2" fmla="*/ 514 w 8030"/>
                <a:gd name="connsiteY2" fmla="*/ 20125 h 20590"/>
                <a:gd name="connsiteX3" fmla="*/ 6968 w 8030"/>
                <a:gd name="connsiteY3" fmla="*/ 10338 h 20590"/>
              </a:gdLst>
              <a:ahLst/>
              <a:cxnLst>
                <a:cxn ang="0">
                  <a:pos x="connsiteX0" y="connsiteY0"/>
                </a:cxn>
                <a:cxn ang="0">
                  <a:pos x="connsiteX1" y="connsiteY1"/>
                </a:cxn>
                <a:cxn ang="0">
                  <a:pos x="connsiteX2" y="connsiteY2"/>
                </a:cxn>
                <a:cxn ang="0">
                  <a:pos x="connsiteX3" y="connsiteY3"/>
                </a:cxn>
              </a:cxnLst>
              <a:rect l="l" t="t" r="r" b="b"/>
              <a:pathLst>
                <a:path w="8030" h="20590">
                  <a:moveTo>
                    <a:pt x="6968" y="10338"/>
                  </a:moveTo>
                  <a:cubicBezTo>
                    <a:pt x="8151" y="5820"/>
                    <a:pt x="8796" y="-311"/>
                    <a:pt x="6430" y="12"/>
                  </a:cubicBezTo>
                  <a:cubicBezTo>
                    <a:pt x="2450" y="1841"/>
                    <a:pt x="-1422" y="17221"/>
                    <a:pt x="514" y="20125"/>
                  </a:cubicBezTo>
                  <a:cubicBezTo>
                    <a:pt x="1805" y="22169"/>
                    <a:pt x="5139" y="17221"/>
                    <a:pt x="6968"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8" name="任意多边形: 形状 1470">
              <a:extLst>
                <a:ext uri="{FF2B5EF4-FFF2-40B4-BE49-F238E27FC236}">
                  <a16:creationId xmlns:a16="http://schemas.microsoft.com/office/drawing/2014/main" xmlns="" id="{6388717A-48AA-40B9-AFA9-48952C150FEA}"/>
                </a:ext>
              </a:extLst>
            </p:cNvPr>
            <p:cNvSpPr/>
            <p:nvPr/>
          </p:nvSpPr>
          <p:spPr>
            <a:xfrm>
              <a:off x="3297595" y="4288077"/>
              <a:ext cx="28468" cy="86832"/>
            </a:xfrm>
            <a:custGeom>
              <a:avLst/>
              <a:gdLst>
                <a:gd name="connsiteX0" fmla="*/ 5887 w 6737"/>
                <a:gd name="connsiteY0" fmla="*/ 12 h 20549"/>
                <a:gd name="connsiteX1" fmla="*/ 294 w 6737"/>
                <a:gd name="connsiteY1" fmla="*/ 20340 h 20549"/>
                <a:gd name="connsiteX2" fmla="*/ 5349 w 6737"/>
                <a:gd name="connsiteY2" fmla="*/ 10338 h 20549"/>
                <a:gd name="connsiteX3" fmla="*/ 5887 w 6737"/>
                <a:gd name="connsiteY3" fmla="*/ 12 h 20549"/>
              </a:gdLst>
              <a:ahLst/>
              <a:cxnLst>
                <a:cxn ang="0">
                  <a:pos x="connsiteX0" y="connsiteY0"/>
                </a:cxn>
                <a:cxn ang="0">
                  <a:pos x="connsiteX1" y="connsiteY1"/>
                </a:cxn>
                <a:cxn ang="0">
                  <a:pos x="connsiteX2" y="connsiteY2"/>
                </a:cxn>
                <a:cxn ang="0">
                  <a:pos x="connsiteX3" y="connsiteY3"/>
                </a:cxn>
              </a:cxnLst>
              <a:rect l="l" t="t" r="r" b="b"/>
              <a:pathLst>
                <a:path w="6737" h="20549">
                  <a:moveTo>
                    <a:pt x="5887" y="12"/>
                  </a:moveTo>
                  <a:cubicBezTo>
                    <a:pt x="2768" y="1948"/>
                    <a:pt x="-1104" y="18404"/>
                    <a:pt x="294" y="20340"/>
                  </a:cubicBezTo>
                  <a:cubicBezTo>
                    <a:pt x="1262" y="21631"/>
                    <a:pt x="3628" y="16791"/>
                    <a:pt x="5349" y="10338"/>
                  </a:cubicBezTo>
                  <a:cubicBezTo>
                    <a:pt x="6532" y="5820"/>
                    <a:pt x="7500" y="-310"/>
                    <a:pt x="588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9" name="任意多边形: 形状 1471">
              <a:extLst>
                <a:ext uri="{FF2B5EF4-FFF2-40B4-BE49-F238E27FC236}">
                  <a16:creationId xmlns:a16="http://schemas.microsoft.com/office/drawing/2014/main" xmlns="" id="{1CC21F82-0B63-4182-8874-66E9FC580C5E}"/>
                </a:ext>
              </a:extLst>
            </p:cNvPr>
            <p:cNvSpPr/>
            <p:nvPr/>
          </p:nvSpPr>
          <p:spPr>
            <a:xfrm>
              <a:off x="3357231" y="4255404"/>
              <a:ext cx="23731" cy="87715"/>
            </a:xfrm>
            <a:custGeom>
              <a:avLst/>
              <a:gdLst>
                <a:gd name="connsiteX0" fmla="*/ 5434 w 5616"/>
                <a:gd name="connsiteY0" fmla="*/ 107 h 20758"/>
                <a:gd name="connsiteX1" fmla="*/ 163 w 5616"/>
                <a:gd name="connsiteY1" fmla="*/ 20758 h 20758"/>
                <a:gd name="connsiteX2" fmla="*/ 3820 w 5616"/>
                <a:gd name="connsiteY2" fmla="*/ 10433 h 20758"/>
                <a:gd name="connsiteX3" fmla="*/ 5434 w 5616"/>
                <a:gd name="connsiteY3" fmla="*/ 0 h 20758"/>
                <a:gd name="connsiteX4" fmla="*/ 5434 w 5616"/>
                <a:gd name="connsiteY4" fmla="*/ 107 h 20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6" h="20758">
                  <a:moveTo>
                    <a:pt x="5434" y="107"/>
                  </a:moveTo>
                  <a:cubicBezTo>
                    <a:pt x="3605" y="2044"/>
                    <a:pt x="-912" y="20005"/>
                    <a:pt x="163" y="20758"/>
                  </a:cubicBezTo>
                  <a:cubicBezTo>
                    <a:pt x="1024" y="20435"/>
                    <a:pt x="2852" y="14412"/>
                    <a:pt x="3820" y="10433"/>
                  </a:cubicBezTo>
                  <a:cubicBezTo>
                    <a:pt x="4896" y="6453"/>
                    <a:pt x="6079" y="430"/>
                    <a:pt x="5434" y="0"/>
                  </a:cubicBezTo>
                  <a:cubicBezTo>
                    <a:pt x="5541" y="0"/>
                    <a:pt x="5541" y="0"/>
                    <a:pt x="5434"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0" name="任意多边形: 形状 1472">
              <a:extLst>
                <a:ext uri="{FF2B5EF4-FFF2-40B4-BE49-F238E27FC236}">
                  <a16:creationId xmlns:a16="http://schemas.microsoft.com/office/drawing/2014/main" xmlns="" id="{CABB828A-8400-4068-B066-E7FD0E30D58B}"/>
                </a:ext>
              </a:extLst>
            </p:cNvPr>
            <p:cNvSpPr/>
            <p:nvPr/>
          </p:nvSpPr>
          <p:spPr>
            <a:xfrm>
              <a:off x="3383827" y="4223590"/>
              <a:ext cx="21813" cy="86807"/>
            </a:xfrm>
            <a:custGeom>
              <a:avLst/>
              <a:gdLst>
                <a:gd name="connsiteX0" fmla="*/ 5163 w 5162"/>
                <a:gd name="connsiteY0" fmla="*/ 0 h 20543"/>
                <a:gd name="connsiteX1" fmla="*/ 5163 w 5162"/>
                <a:gd name="connsiteY1" fmla="*/ 0 h 20543"/>
                <a:gd name="connsiteX2" fmla="*/ 0 w 5162"/>
                <a:gd name="connsiteY2" fmla="*/ 20543 h 20543"/>
                <a:gd name="connsiteX3" fmla="*/ 5163 w 5162"/>
                <a:gd name="connsiteY3" fmla="*/ 0 h 20543"/>
              </a:gdLst>
              <a:ahLst/>
              <a:cxnLst>
                <a:cxn ang="0">
                  <a:pos x="connsiteX0" y="connsiteY0"/>
                </a:cxn>
                <a:cxn ang="0">
                  <a:pos x="connsiteX1" y="connsiteY1"/>
                </a:cxn>
                <a:cxn ang="0">
                  <a:pos x="connsiteX2" y="connsiteY2"/>
                </a:cxn>
                <a:cxn ang="0">
                  <a:pos x="connsiteX3" y="connsiteY3"/>
                </a:cxn>
              </a:cxnLst>
              <a:rect l="l" t="t" r="r" b="b"/>
              <a:pathLst>
                <a:path w="5162" h="20543">
                  <a:moveTo>
                    <a:pt x="5163" y="0"/>
                  </a:moveTo>
                  <a:lnTo>
                    <a:pt x="5163" y="0"/>
                  </a:lnTo>
                  <a:cubicBezTo>
                    <a:pt x="5163" y="108"/>
                    <a:pt x="107" y="20005"/>
                    <a:pt x="0" y="20543"/>
                  </a:cubicBezTo>
                  <a:lnTo>
                    <a:pt x="5163"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181" name="任意多边形: 形状 1488">
              <a:extLst>
                <a:ext uri="{FF2B5EF4-FFF2-40B4-BE49-F238E27FC236}">
                  <a16:creationId xmlns:a16="http://schemas.microsoft.com/office/drawing/2014/main" xmlns="" id="{65D1038E-BF48-4FBB-9DDB-B701F6E77B97}"/>
                </a:ext>
              </a:extLst>
            </p:cNvPr>
            <p:cNvSpPr/>
            <p:nvPr/>
          </p:nvSpPr>
          <p:spPr>
            <a:xfrm>
              <a:off x="294008" y="4747159"/>
              <a:ext cx="84018" cy="82298"/>
            </a:xfrm>
            <a:custGeom>
              <a:avLst/>
              <a:gdLst>
                <a:gd name="connsiteX0" fmla="*/ 19841 w 19883"/>
                <a:gd name="connsiteY0" fmla="*/ 10540 h 19476"/>
                <a:gd name="connsiteX1" fmla="*/ 9838 w 19883"/>
                <a:gd name="connsiteY1" fmla="*/ 0 h 19476"/>
                <a:gd name="connsiteX2" fmla="*/ 2309 w 19883"/>
                <a:gd name="connsiteY2" fmla="*/ 16133 h 19476"/>
                <a:gd name="connsiteX3" fmla="*/ 19841 w 19883"/>
                <a:gd name="connsiteY3" fmla="*/ 10540 h 19476"/>
              </a:gdLst>
              <a:ahLst/>
              <a:cxnLst>
                <a:cxn ang="0">
                  <a:pos x="connsiteX0" y="connsiteY0"/>
                </a:cxn>
                <a:cxn ang="0">
                  <a:pos x="connsiteX1" y="connsiteY1"/>
                </a:cxn>
                <a:cxn ang="0">
                  <a:pos x="connsiteX2" y="connsiteY2"/>
                </a:cxn>
                <a:cxn ang="0">
                  <a:pos x="connsiteX3" y="connsiteY3"/>
                </a:cxn>
              </a:cxnLst>
              <a:rect l="l" t="t" r="r" b="b"/>
              <a:pathLst>
                <a:path w="19883" h="19476">
                  <a:moveTo>
                    <a:pt x="19841" y="10540"/>
                  </a:moveTo>
                  <a:cubicBezTo>
                    <a:pt x="20271" y="6346"/>
                    <a:pt x="17475" y="215"/>
                    <a:pt x="9838" y="0"/>
                  </a:cubicBezTo>
                  <a:cubicBezTo>
                    <a:pt x="589" y="645"/>
                    <a:pt x="-2638" y="10433"/>
                    <a:pt x="2309" y="16133"/>
                  </a:cubicBezTo>
                  <a:cubicBezTo>
                    <a:pt x="8010" y="22587"/>
                    <a:pt x="18981" y="19145"/>
                    <a:pt x="19841"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2" name="任意多边形: 形状 1489">
              <a:extLst>
                <a:ext uri="{FF2B5EF4-FFF2-40B4-BE49-F238E27FC236}">
                  <a16:creationId xmlns:a16="http://schemas.microsoft.com/office/drawing/2014/main" xmlns="" id="{78FF3174-3D91-4ABB-B5D9-09F512C31B9F}"/>
                </a:ext>
              </a:extLst>
            </p:cNvPr>
            <p:cNvSpPr/>
            <p:nvPr/>
          </p:nvSpPr>
          <p:spPr>
            <a:xfrm>
              <a:off x="615505" y="4738070"/>
              <a:ext cx="84056" cy="82602"/>
            </a:xfrm>
            <a:custGeom>
              <a:avLst/>
              <a:gdLst>
                <a:gd name="connsiteX0" fmla="*/ 10227 w 19892"/>
                <a:gd name="connsiteY0" fmla="*/ 0 h 19548"/>
                <a:gd name="connsiteX1" fmla="*/ 2161 w 19892"/>
                <a:gd name="connsiteY1" fmla="*/ 16241 h 19548"/>
                <a:gd name="connsiteX2" fmla="*/ 19800 w 19892"/>
                <a:gd name="connsiteY2" fmla="*/ 10433 h 19548"/>
                <a:gd name="connsiteX3" fmla="*/ 10227 w 19892"/>
                <a:gd name="connsiteY3" fmla="*/ 0 h 19548"/>
              </a:gdLst>
              <a:ahLst/>
              <a:cxnLst>
                <a:cxn ang="0">
                  <a:pos x="connsiteX0" y="connsiteY0"/>
                </a:cxn>
                <a:cxn ang="0">
                  <a:pos x="connsiteX1" y="connsiteY1"/>
                </a:cxn>
                <a:cxn ang="0">
                  <a:pos x="connsiteX2" y="connsiteY2"/>
                </a:cxn>
                <a:cxn ang="0">
                  <a:pos x="connsiteX3" y="connsiteY3"/>
                </a:cxn>
              </a:cxnLst>
              <a:rect l="l" t="t" r="r" b="b"/>
              <a:pathLst>
                <a:path w="19892" h="19548">
                  <a:moveTo>
                    <a:pt x="10227" y="0"/>
                  </a:moveTo>
                  <a:cubicBezTo>
                    <a:pt x="870" y="753"/>
                    <a:pt x="-2679" y="10433"/>
                    <a:pt x="2161" y="16241"/>
                  </a:cubicBezTo>
                  <a:cubicBezTo>
                    <a:pt x="7646" y="22694"/>
                    <a:pt x="18724" y="19145"/>
                    <a:pt x="19800" y="10433"/>
                  </a:cubicBezTo>
                  <a:cubicBezTo>
                    <a:pt x="20445" y="6131"/>
                    <a:pt x="17756" y="108"/>
                    <a:pt x="1022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3" name="任意多边形: 形状 1490">
              <a:extLst>
                <a:ext uri="{FF2B5EF4-FFF2-40B4-BE49-F238E27FC236}">
                  <a16:creationId xmlns:a16="http://schemas.microsoft.com/office/drawing/2014/main" xmlns="" id="{44B30C30-FE14-49BB-9085-C0FF60EE1AB8}"/>
                </a:ext>
              </a:extLst>
            </p:cNvPr>
            <p:cNvSpPr/>
            <p:nvPr/>
          </p:nvSpPr>
          <p:spPr>
            <a:xfrm>
              <a:off x="935357" y="4725798"/>
              <a:ext cx="83350" cy="82184"/>
            </a:xfrm>
            <a:custGeom>
              <a:avLst/>
              <a:gdLst>
                <a:gd name="connsiteX0" fmla="*/ 19610 w 19725"/>
                <a:gd name="connsiteY0" fmla="*/ 10325 h 19449"/>
                <a:gd name="connsiteX1" fmla="*/ 10468 w 19725"/>
                <a:gd name="connsiteY1" fmla="*/ 0 h 19449"/>
                <a:gd name="connsiteX2" fmla="*/ 1433 w 19725"/>
                <a:gd name="connsiteY2" fmla="*/ 15596 h 19449"/>
                <a:gd name="connsiteX3" fmla="*/ 19610 w 19725"/>
                <a:gd name="connsiteY3" fmla="*/ 10325 h 19449"/>
              </a:gdLst>
              <a:ahLst/>
              <a:cxnLst>
                <a:cxn ang="0">
                  <a:pos x="connsiteX0" y="connsiteY0"/>
                </a:cxn>
                <a:cxn ang="0">
                  <a:pos x="connsiteX1" y="connsiteY1"/>
                </a:cxn>
                <a:cxn ang="0">
                  <a:pos x="connsiteX2" y="connsiteY2"/>
                </a:cxn>
                <a:cxn ang="0">
                  <a:pos x="connsiteX3" y="connsiteY3"/>
                </a:cxn>
              </a:cxnLst>
              <a:rect l="l" t="t" r="r" b="b"/>
              <a:pathLst>
                <a:path w="19725" h="19449">
                  <a:moveTo>
                    <a:pt x="19610" y="10325"/>
                  </a:moveTo>
                  <a:cubicBezTo>
                    <a:pt x="20255" y="6346"/>
                    <a:pt x="18319" y="0"/>
                    <a:pt x="10468" y="0"/>
                  </a:cubicBezTo>
                  <a:cubicBezTo>
                    <a:pt x="1541" y="860"/>
                    <a:pt x="-2331" y="9788"/>
                    <a:pt x="1433" y="15596"/>
                  </a:cubicBezTo>
                  <a:cubicBezTo>
                    <a:pt x="6058" y="22802"/>
                    <a:pt x="18212" y="19252"/>
                    <a:pt x="19610"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4" name="任意多边形: 形状 1491">
              <a:extLst>
                <a:ext uri="{FF2B5EF4-FFF2-40B4-BE49-F238E27FC236}">
                  <a16:creationId xmlns:a16="http://schemas.microsoft.com/office/drawing/2014/main" xmlns="" id="{20334DC7-DF35-4DCB-8980-3F55C2C8A570}"/>
                </a:ext>
              </a:extLst>
            </p:cNvPr>
            <p:cNvSpPr/>
            <p:nvPr/>
          </p:nvSpPr>
          <p:spPr>
            <a:xfrm>
              <a:off x="1251234" y="4709885"/>
              <a:ext cx="82243" cy="82484"/>
            </a:xfrm>
            <a:custGeom>
              <a:avLst/>
              <a:gdLst>
                <a:gd name="connsiteX0" fmla="*/ 19285 w 19463"/>
                <a:gd name="connsiteY0" fmla="*/ 10219 h 19520"/>
                <a:gd name="connsiteX1" fmla="*/ 10681 w 19463"/>
                <a:gd name="connsiteY1" fmla="*/ 1 h 19520"/>
                <a:gd name="connsiteX2" fmla="*/ 1216 w 19463"/>
                <a:gd name="connsiteY2" fmla="*/ 15705 h 19520"/>
                <a:gd name="connsiteX3" fmla="*/ 19285 w 19463"/>
                <a:gd name="connsiteY3" fmla="*/ 10219 h 19520"/>
              </a:gdLst>
              <a:ahLst/>
              <a:cxnLst>
                <a:cxn ang="0">
                  <a:pos x="connsiteX0" y="connsiteY0"/>
                </a:cxn>
                <a:cxn ang="0">
                  <a:pos x="connsiteX1" y="connsiteY1"/>
                </a:cxn>
                <a:cxn ang="0">
                  <a:pos x="connsiteX2" y="connsiteY2"/>
                </a:cxn>
                <a:cxn ang="0">
                  <a:pos x="connsiteX3" y="connsiteY3"/>
                </a:cxn>
              </a:cxnLst>
              <a:rect l="l" t="t" r="r" b="b"/>
              <a:pathLst>
                <a:path w="19463" h="19520">
                  <a:moveTo>
                    <a:pt x="19285" y="10219"/>
                  </a:moveTo>
                  <a:cubicBezTo>
                    <a:pt x="20146" y="5917"/>
                    <a:pt x="17994" y="-106"/>
                    <a:pt x="10681" y="1"/>
                  </a:cubicBezTo>
                  <a:cubicBezTo>
                    <a:pt x="1861" y="969"/>
                    <a:pt x="-2226" y="9897"/>
                    <a:pt x="1216" y="15705"/>
                  </a:cubicBezTo>
                  <a:cubicBezTo>
                    <a:pt x="5518" y="22911"/>
                    <a:pt x="17564" y="19254"/>
                    <a:pt x="19285" y="10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5" name="任意多边形: 形状 1492">
              <a:extLst>
                <a:ext uri="{FF2B5EF4-FFF2-40B4-BE49-F238E27FC236}">
                  <a16:creationId xmlns:a16="http://schemas.microsoft.com/office/drawing/2014/main" xmlns="" id="{545812CF-B81F-46ED-AACF-2267C67BC782}"/>
                </a:ext>
              </a:extLst>
            </p:cNvPr>
            <p:cNvSpPr/>
            <p:nvPr/>
          </p:nvSpPr>
          <p:spPr>
            <a:xfrm>
              <a:off x="1560949" y="4690798"/>
              <a:ext cx="80024" cy="83143"/>
            </a:xfrm>
            <a:custGeom>
              <a:avLst/>
              <a:gdLst>
                <a:gd name="connsiteX0" fmla="*/ 18698 w 18938"/>
                <a:gd name="connsiteY0" fmla="*/ 10219 h 19676"/>
                <a:gd name="connsiteX1" fmla="*/ 10739 w 18938"/>
                <a:gd name="connsiteY1" fmla="*/ 1 h 19676"/>
                <a:gd name="connsiteX2" fmla="*/ 1489 w 18938"/>
                <a:gd name="connsiteY2" fmla="*/ 16565 h 19676"/>
                <a:gd name="connsiteX3" fmla="*/ 18698 w 18938"/>
                <a:gd name="connsiteY3" fmla="*/ 10219 h 19676"/>
              </a:gdLst>
              <a:ahLst/>
              <a:cxnLst>
                <a:cxn ang="0">
                  <a:pos x="connsiteX0" y="connsiteY0"/>
                </a:cxn>
                <a:cxn ang="0">
                  <a:pos x="connsiteX1" y="connsiteY1"/>
                </a:cxn>
                <a:cxn ang="0">
                  <a:pos x="connsiteX2" y="connsiteY2"/>
                </a:cxn>
                <a:cxn ang="0">
                  <a:pos x="connsiteX3" y="connsiteY3"/>
                </a:cxn>
              </a:cxnLst>
              <a:rect l="l" t="t" r="r" b="b"/>
              <a:pathLst>
                <a:path w="18938" h="19676">
                  <a:moveTo>
                    <a:pt x="18698" y="10219"/>
                  </a:moveTo>
                  <a:cubicBezTo>
                    <a:pt x="19666" y="5917"/>
                    <a:pt x="17838" y="-106"/>
                    <a:pt x="10739" y="1"/>
                  </a:cubicBezTo>
                  <a:cubicBezTo>
                    <a:pt x="1812" y="1077"/>
                    <a:pt x="-2490" y="10972"/>
                    <a:pt x="1489" y="16565"/>
                  </a:cubicBezTo>
                  <a:cubicBezTo>
                    <a:pt x="5899" y="22911"/>
                    <a:pt x="16762" y="18931"/>
                    <a:pt x="18698" y="10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6" name="任意多边形: 形状 1493">
              <a:extLst>
                <a:ext uri="{FF2B5EF4-FFF2-40B4-BE49-F238E27FC236}">
                  <a16:creationId xmlns:a16="http://schemas.microsoft.com/office/drawing/2014/main" xmlns="" id="{EABF270C-9DC8-4C7F-B453-0F54CAFABF3C}"/>
                </a:ext>
              </a:extLst>
            </p:cNvPr>
            <p:cNvSpPr/>
            <p:nvPr/>
          </p:nvSpPr>
          <p:spPr>
            <a:xfrm>
              <a:off x="1860933" y="4668508"/>
              <a:ext cx="76407" cy="83477"/>
            </a:xfrm>
            <a:custGeom>
              <a:avLst/>
              <a:gdLst>
                <a:gd name="connsiteX0" fmla="*/ 10626 w 18082"/>
                <a:gd name="connsiteY0" fmla="*/ 5 h 19755"/>
                <a:gd name="connsiteX1" fmla="*/ 1161 w 18082"/>
                <a:gd name="connsiteY1" fmla="*/ 16677 h 19755"/>
                <a:gd name="connsiteX2" fmla="*/ 17725 w 18082"/>
                <a:gd name="connsiteY2" fmla="*/ 10116 h 19755"/>
                <a:gd name="connsiteX3" fmla="*/ 10626 w 18082"/>
                <a:gd name="connsiteY3" fmla="*/ 5 h 19755"/>
              </a:gdLst>
              <a:ahLst/>
              <a:cxnLst>
                <a:cxn ang="0">
                  <a:pos x="connsiteX0" y="connsiteY0"/>
                </a:cxn>
                <a:cxn ang="0">
                  <a:pos x="connsiteX1" y="connsiteY1"/>
                </a:cxn>
                <a:cxn ang="0">
                  <a:pos x="connsiteX2" y="connsiteY2"/>
                </a:cxn>
                <a:cxn ang="0">
                  <a:pos x="connsiteX3" y="connsiteY3"/>
                </a:cxn>
              </a:cxnLst>
              <a:rect l="l" t="t" r="r" b="b"/>
              <a:pathLst>
                <a:path w="18082" h="19755">
                  <a:moveTo>
                    <a:pt x="10626" y="5"/>
                  </a:moveTo>
                  <a:cubicBezTo>
                    <a:pt x="2237" y="1189"/>
                    <a:pt x="-2280" y="11191"/>
                    <a:pt x="1161" y="16677"/>
                  </a:cubicBezTo>
                  <a:cubicBezTo>
                    <a:pt x="5141" y="23022"/>
                    <a:pt x="15574" y="18935"/>
                    <a:pt x="17725" y="10116"/>
                  </a:cubicBezTo>
                  <a:cubicBezTo>
                    <a:pt x="18801" y="6029"/>
                    <a:pt x="17725" y="-210"/>
                    <a:pt x="10626"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7" name="任意多边形: 形状 1494">
              <a:extLst>
                <a:ext uri="{FF2B5EF4-FFF2-40B4-BE49-F238E27FC236}">
                  <a16:creationId xmlns:a16="http://schemas.microsoft.com/office/drawing/2014/main" xmlns="" id="{E726422C-7E66-440D-B5D4-FCE54D33ADA6}"/>
                </a:ext>
              </a:extLst>
            </p:cNvPr>
            <p:cNvSpPr/>
            <p:nvPr/>
          </p:nvSpPr>
          <p:spPr>
            <a:xfrm>
              <a:off x="2139100" y="4643513"/>
              <a:ext cx="70306" cy="83515"/>
            </a:xfrm>
            <a:custGeom>
              <a:avLst/>
              <a:gdLst>
                <a:gd name="connsiteX0" fmla="*/ 16214 w 16638"/>
                <a:gd name="connsiteY0" fmla="*/ 10116 h 19764"/>
                <a:gd name="connsiteX1" fmla="*/ 10191 w 16638"/>
                <a:gd name="connsiteY1" fmla="*/ 6 h 19764"/>
                <a:gd name="connsiteX2" fmla="*/ 941 w 16638"/>
                <a:gd name="connsiteY2" fmla="*/ 16784 h 19764"/>
                <a:gd name="connsiteX3" fmla="*/ 16214 w 16638"/>
                <a:gd name="connsiteY3" fmla="*/ 10116 h 19764"/>
              </a:gdLst>
              <a:ahLst/>
              <a:cxnLst>
                <a:cxn ang="0">
                  <a:pos x="connsiteX0" y="connsiteY0"/>
                </a:cxn>
                <a:cxn ang="0">
                  <a:pos x="connsiteX1" y="connsiteY1"/>
                </a:cxn>
                <a:cxn ang="0">
                  <a:pos x="connsiteX2" y="connsiteY2"/>
                </a:cxn>
                <a:cxn ang="0">
                  <a:pos x="connsiteX3" y="connsiteY3"/>
                </a:cxn>
              </a:cxnLst>
              <a:rect l="l" t="t" r="r" b="b"/>
              <a:pathLst>
                <a:path w="16638" h="19764">
                  <a:moveTo>
                    <a:pt x="16214" y="10116"/>
                  </a:moveTo>
                  <a:cubicBezTo>
                    <a:pt x="17397" y="5814"/>
                    <a:pt x="16322" y="-209"/>
                    <a:pt x="10191" y="6"/>
                  </a:cubicBezTo>
                  <a:cubicBezTo>
                    <a:pt x="2447" y="1189"/>
                    <a:pt x="-2070" y="11191"/>
                    <a:pt x="941" y="16784"/>
                  </a:cubicBezTo>
                  <a:cubicBezTo>
                    <a:pt x="4275" y="23023"/>
                    <a:pt x="13848" y="18828"/>
                    <a:pt x="16214" y="101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8" name="任意多边形: 形状 1495">
              <a:extLst>
                <a:ext uri="{FF2B5EF4-FFF2-40B4-BE49-F238E27FC236}">
                  <a16:creationId xmlns:a16="http://schemas.microsoft.com/office/drawing/2014/main" xmlns="" id="{27A40FD5-61EA-4A10-AF2A-52C4E7CC4773}"/>
                </a:ext>
              </a:extLst>
            </p:cNvPr>
            <p:cNvSpPr/>
            <p:nvPr/>
          </p:nvSpPr>
          <p:spPr>
            <a:xfrm>
              <a:off x="2390460" y="4617124"/>
              <a:ext cx="63528" cy="83540"/>
            </a:xfrm>
            <a:custGeom>
              <a:avLst/>
              <a:gdLst>
                <a:gd name="connsiteX0" fmla="*/ 935 w 15034"/>
                <a:gd name="connsiteY0" fmla="*/ 17436 h 19770"/>
                <a:gd name="connsiteX1" fmla="*/ 14487 w 15034"/>
                <a:gd name="connsiteY1" fmla="*/ 10015 h 19770"/>
                <a:gd name="connsiteX2" fmla="*/ 9647 w 15034"/>
                <a:gd name="connsiteY2" fmla="*/ 12 h 19770"/>
                <a:gd name="connsiteX3" fmla="*/ 935 w 15034"/>
                <a:gd name="connsiteY3" fmla="*/ 17436 h 19770"/>
              </a:gdLst>
              <a:ahLst/>
              <a:cxnLst>
                <a:cxn ang="0">
                  <a:pos x="connsiteX0" y="connsiteY0"/>
                </a:cxn>
                <a:cxn ang="0">
                  <a:pos x="connsiteX1" y="connsiteY1"/>
                </a:cxn>
                <a:cxn ang="0">
                  <a:pos x="connsiteX2" y="connsiteY2"/>
                </a:cxn>
                <a:cxn ang="0">
                  <a:pos x="connsiteX3" y="connsiteY3"/>
                </a:cxn>
              </a:cxnLst>
              <a:rect l="l" t="t" r="r" b="b"/>
              <a:pathLst>
                <a:path w="15034" h="19770">
                  <a:moveTo>
                    <a:pt x="935" y="17436"/>
                  </a:moveTo>
                  <a:cubicBezTo>
                    <a:pt x="3946" y="22814"/>
                    <a:pt x="12121" y="18297"/>
                    <a:pt x="14487" y="10015"/>
                  </a:cubicBezTo>
                  <a:cubicBezTo>
                    <a:pt x="15778" y="5713"/>
                    <a:pt x="15025" y="-310"/>
                    <a:pt x="9647" y="12"/>
                  </a:cubicBezTo>
                  <a:cubicBezTo>
                    <a:pt x="2548" y="1303"/>
                    <a:pt x="-2077" y="12274"/>
                    <a:pt x="935" y="174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9" name="任意多边形: 形状 1496">
              <a:extLst>
                <a:ext uri="{FF2B5EF4-FFF2-40B4-BE49-F238E27FC236}">
                  <a16:creationId xmlns:a16="http://schemas.microsoft.com/office/drawing/2014/main" xmlns="" id="{CF797CE0-DB88-4287-9198-2878B78EBD0E}"/>
                </a:ext>
              </a:extLst>
            </p:cNvPr>
            <p:cNvSpPr/>
            <p:nvPr/>
          </p:nvSpPr>
          <p:spPr>
            <a:xfrm>
              <a:off x="2613995" y="4588944"/>
              <a:ext cx="57223" cy="83899"/>
            </a:xfrm>
            <a:custGeom>
              <a:avLst/>
              <a:gdLst>
                <a:gd name="connsiteX0" fmla="*/ 12891 w 13542"/>
                <a:gd name="connsiteY0" fmla="*/ 10015 h 19855"/>
                <a:gd name="connsiteX1" fmla="*/ 9126 w 13542"/>
                <a:gd name="connsiteY1" fmla="*/ 12 h 19855"/>
                <a:gd name="connsiteX2" fmla="*/ 952 w 13542"/>
                <a:gd name="connsiteY2" fmla="*/ 18082 h 19855"/>
                <a:gd name="connsiteX3" fmla="*/ 12891 w 13542"/>
                <a:gd name="connsiteY3" fmla="*/ 10015 h 19855"/>
              </a:gdLst>
              <a:ahLst/>
              <a:cxnLst>
                <a:cxn ang="0">
                  <a:pos x="connsiteX0" y="connsiteY0"/>
                </a:cxn>
                <a:cxn ang="0">
                  <a:pos x="connsiteX1" y="connsiteY1"/>
                </a:cxn>
                <a:cxn ang="0">
                  <a:pos x="connsiteX2" y="connsiteY2"/>
                </a:cxn>
                <a:cxn ang="0">
                  <a:pos x="connsiteX3" y="connsiteY3"/>
                </a:cxn>
              </a:cxnLst>
              <a:rect l="l" t="t" r="r" b="b"/>
              <a:pathLst>
                <a:path w="13542" h="19855">
                  <a:moveTo>
                    <a:pt x="12891" y="10015"/>
                  </a:moveTo>
                  <a:cubicBezTo>
                    <a:pt x="14181" y="5713"/>
                    <a:pt x="13859" y="-310"/>
                    <a:pt x="9126" y="12"/>
                  </a:cubicBezTo>
                  <a:cubicBezTo>
                    <a:pt x="2458" y="1411"/>
                    <a:pt x="-2060" y="13242"/>
                    <a:pt x="952" y="18082"/>
                  </a:cubicBezTo>
                  <a:cubicBezTo>
                    <a:pt x="3641" y="22599"/>
                    <a:pt x="10417" y="17974"/>
                    <a:pt x="12891"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0" name="任意多边形: 形状 1497">
              <a:extLst>
                <a:ext uri="{FF2B5EF4-FFF2-40B4-BE49-F238E27FC236}">
                  <a16:creationId xmlns:a16="http://schemas.microsoft.com/office/drawing/2014/main" xmlns="" id="{B7B329D9-DEA9-4950-8182-0109B2385B9C}"/>
                </a:ext>
              </a:extLst>
            </p:cNvPr>
            <p:cNvSpPr/>
            <p:nvPr/>
          </p:nvSpPr>
          <p:spPr>
            <a:xfrm>
              <a:off x="2808630" y="4559403"/>
              <a:ext cx="51096" cy="84347"/>
            </a:xfrm>
            <a:custGeom>
              <a:avLst/>
              <a:gdLst>
                <a:gd name="connsiteX0" fmla="*/ 11250 w 12092"/>
                <a:gd name="connsiteY0" fmla="*/ 10015 h 19961"/>
                <a:gd name="connsiteX1" fmla="*/ 8561 w 12092"/>
                <a:gd name="connsiteY1" fmla="*/ 13 h 19961"/>
                <a:gd name="connsiteX2" fmla="*/ 602 w 12092"/>
                <a:gd name="connsiteY2" fmla="*/ 18190 h 19961"/>
                <a:gd name="connsiteX3" fmla="*/ 11250 w 12092"/>
                <a:gd name="connsiteY3" fmla="*/ 10015 h 19961"/>
              </a:gdLst>
              <a:ahLst/>
              <a:cxnLst>
                <a:cxn ang="0">
                  <a:pos x="connsiteX0" y="connsiteY0"/>
                </a:cxn>
                <a:cxn ang="0">
                  <a:pos x="connsiteX1" y="connsiteY1"/>
                </a:cxn>
                <a:cxn ang="0">
                  <a:pos x="connsiteX2" y="connsiteY2"/>
                </a:cxn>
                <a:cxn ang="0">
                  <a:pos x="connsiteX3" y="connsiteY3"/>
                </a:cxn>
              </a:cxnLst>
              <a:rect l="l" t="t" r="r" b="b"/>
              <a:pathLst>
                <a:path w="12092" h="19961">
                  <a:moveTo>
                    <a:pt x="11250" y="10015"/>
                  </a:moveTo>
                  <a:cubicBezTo>
                    <a:pt x="12649" y="5606"/>
                    <a:pt x="12649" y="-310"/>
                    <a:pt x="8561" y="13"/>
                  </a:cubicBezTo>
                  <a:cubicBezTo>
                    <a:pt x="2754" y="1518"/>
                    <a:pt x="-1656" y="13350"/>
                    <a:pt x="602" y="18190"/>
                  </a:cubicBezTo>
                  <a:cubicBezTo>
                    <a:pt x="2754" y="22707"/>
                    <a:pt x="8777" y="18082"/>
                    <a:pt x="11250"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1" name="任意多边形: 形状 1498">
              <a:extLst>
                <a:ext uri="{FF2B5EF4-FFF2-40B4-BE49-F238E27FC236}">
                  <a16:creationId xmlns:a16="http://schemas.microsoft.com/office/drawing/2014/main" xmlns="" id="{13CC4282-9E06-4C4F-AF36-9D0FDB99C55B}"/>
                </a:ext>
              </a:extLst>
            </p:cNvPr>
            <p:cNvSpPr/>
            <p:nvPr/>
          </p:nvSpPr>
          <p:spPr>
            <a:xfrm>
              <a:off x="2974485" y="4528911"/>
              <a:ext cx="44715" cy="84698"/>
            </a:xfrm>
            <a:custGeom>
              <a:avLst/>
              <a:gdLst>
                <a:gd name="connsiteX0" fmla="*/ 9538 w 10582"/>
                <a:gd name="connsiteY0" fmla="*/ 10024 h 20044"/>
                <a:gd name="connsiteX1" fmla="*/ 8032 w 10582"/>
                <a:gd name="connsiteY1" fmla="*/ 22 h 20044"/>
                <a:gd name="connsiteX2" fmla="*/ 503 w 10582"/>
                <a:gd name="connsiteY2" fmla="*/ 18844 h 20044"/>
                <a:gd name="connsiteX3" fmla="*/ 9538 w 10582"/>
                <a:gd name="connsiteY3" fmla="*/ 10024 h 20044"/>
              </a:gdLst>
              <a:ahLst/>
              <a:cxnLst>
                <a:cxn ang="0">
                  <a:pos x="connsiteX0" y="connsiteY0"/>
                </a:cxn>
                <a:cxn ang="0">
                  <a:pos x="connsiteX1" y="connsiteY1"/>
                </a:cxn>
                <a:cxn ang="0">
                  <a:pos x="connsiteX2" y="connsiteY2"/>
                </a:cxn>
                <a:cxn ang="0">
                  <a:pos x="connsiteX3" y="connsiteY3"/>
                </a:cxn>
              </a:cxnLst>
              <a:rect l="l" t="t" r="r" b="b"/>
              <a:pathLst>
                <a:path w="10582" h="20044">
                  <a:moveTo>
                    <a:pt x="9538" y="10024"/>
                  </a:moveTo>
                  <a:cubicBezTo>
                    <a:pt x="10936" y="5615"/>
                    <a:pt x="11366" y="-408"/>
                    <a:pt x="8032" y="22"/>
                  </a:cubicBezTo>
                  <a:cubicBezTo>
                    <a:pt x="2977" y="1635"/>
                    <a:pt x="-1540" y="14542"/>
                    <a:pt x="503" y="18844"/>
                  </a:cubicBezTo>
                  <a:cubicBezTo>
                    <a:pt x="2224" y="22393"/>
                    <a:pt x="7172" y="17661"/>
                    <a:pt x="9538" y="100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2" name="任意多边形: 形状 1499">
              <a:extLst>
                <a:ext uri="{FF2B5EF4-FFF2-40B4-BE49-F238E27FC236}">
                  <a16:creationId xmlns:a16="http://schemas.microsoft.com/office/drawing/2014/main" xmlns="" id="{CB71FB17-27D5-4297-A0FF-85048B46B6F6}"/>
                </a:ext>
              </a:extLst>
            </p:cNvPr>
            <p:cNvSpPr/>
            <p:nvPr/>
          </p:nvSpPr>
          <p:spPr>
            <a:xfrm>
              <a:off x="3110004" y="4497591"/>
              <a:ext cx="39146" cy="84804"/>
            </a:xfrm>
            <a:custGeom>
              <a:avLst/>
              <a:gdLst>
                <a:gd name="connsiteX0" fmla="*/ 7474 w 9264"/>
                <a:gd name="connsiteY0" fmla="*/ 12 h 20069"/>
                <a:gd name="connsiteX1" fmla="*/ 375 w 9264"/>
                <a:gd name="connsiteY1" fmla="*/ 19265 h 20069"/>
                <a:gd name="connsiteX2" fmla="*/ 7904 w 9264"/>
                <a:gd name="connsiteY2" fmla="*/ 10123 h 20069"/>
                <a:gd name="connsiteX3" fmla="*/ 7474 w 9264"/>
                <a:gd name="connsiteY3" fmla="*/ 12 h 20069"/>
              </a:gdLst>
              <a:ahLst/>
              <a:cxnLst>
                <a:cxn ang="0">
                  <a:pos x="connsiteX0" y="connsiteY0"/>
                </a:cxn>
                <a:cxn ang="0">
                  <a:pos x="connsiteX1" y="connsiteY1"/>
                </a:cxn>
                <a:cxn ang="0">
                  <a:pos x="connsiteX2" y="connsiteY2"/>
                </a:cxn>
                <a:cxn ang="0">
                  <a:pos x="connsiteX3" y="connsiteY3"/>
                </a:cxn>
              </a:cxnLst>
              <a:rect l="l" t="t" r="r" b="b"/>
              <a:pathLst>
                <a:path w="9264" h="20069">
                  <a:moveTo>
                    <a:pt x="7474" y="12"/>
                  </a:moveTo>
                  <a:cubicBezTo>
                    <a:pt x="3172" y="1733"/>
                    <a:pt x="-1346" y="15608"/>
                    <a:pt x="375" y="19265"/>
                  </a:cubicBezTo>
                  <a:cubicBezTo>
                    <a:pt x="1666" y="22061"/>
                    <a:pt x="5645" y="17221"/>
                    <a:pt x="7904" y="10123"/>
                  </a:cubicBezTo>
                  <a:cubicBezTo>
                    <a:pt x="9410" y="5713"/>
                    <a:pt x="10163" y="-310"/>
                    <a:pt x="747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3" name="任意多边形: 形状 1500">
              <a:extLst>
                <a:ext uri="{FF2B5EF4-FFF2-40B4-BE49-F238E27FC236}">
                  <a16:creationId xmlns:a16="http://schemas.microsoft.com/office/drawing/2014/main" xmlns="" id="{1DD1199C-7CDE-4BFE-BA8C-F9CDA3383679}"/>
                </a:ext>
              </a:extLst>
            </p:cNvPr>
            <p:cNvSpPr/>
            <p:nvPr/>
          </p:nvSpPr>
          <p:spPr>
            <a:xfrm>
              <a:off x="3214748" y="4465780"/>
              <a:ext cx="33961" cy="85040"/>
            </a:xfrm>
            <a:custGeom>
              <a:avLst/>
              <a:gdLst>
                <a:gd name="connsiteX0" fmla="*/ 6994 w 8037"/>
                <a:gd name="connsiteY0" fmla="*/ 12 h 20125"/>
                <a:gd name="connsiteX1" fmla="*/ 218 w 8037"/>
                <a:gd name="connsiteY1" fmla="*/ 19695 h 20125"/>
                <a:gd name="connsiteX2" fmla="*/ 6348 w 8037"/>
                <a:gd name="connsiteY2" fmla="*/ 10123 h 20125"/>
                <a:gd name="connsiteX3" fmla="*/ 6348 w 8037"/>
                <a:gd name="connsiteY3" fmla="*/ 10123 h 20125"/>
                <a:gd name="connsiteX4" fmla="*/ 6994 w 8037"/>
                <a:gd name="connsiteY4" fmla="*/ 12 h 20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7" h="20125">
                  <a:moveTo>
                    <a:pt x="6994" y="12"/>
                  </a:moveTo>
                  <a:cubicBezTo>
                    <a:pt x="3659" y="1841"/>
                    <a:pt x="-1073" y="16899"/>
                    <a:pt x="218" y="19695"/>
                  </a:cubicBezTo>
                  <a:cubicBezTo>
                    <a:pt x="1078" y="21631"/>
                    <a:pt x="4197" y="16791"/>
                    <a:pt x="6348" y="10123"/>
                  </a:cubicBezTo>
                  <a:lnTo>
                    <a:pt x="6348" y="10123"/>
                  </a:lnTo>
                  <a:cubicBezTo>
                    <a:pt x="7854" y="5713"/>
                    <a:pt x="8930" y="-310"/>
                    <a:pt x="699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4" name="任意多边形: 形状 1501">
              <a:extLst>
                <a:ext uri="{FF2B5EF4-FFF2-40B4-BE49-F238E27FC236}">
                  <a16:creationId xmlns:a16="http://schemas.microsoft.com/office/drawing/2014/main" xmlns="" id="{2826AB47-ED78-4603-831D-9EC362CC86AE}"/>
                </a:ext>
              </a:extLst>
            </p:cNvPr>
            <p:cNvSpPr/>
            <p:nvPr/>
          </p:nvSpPr>
          <p:spPr>
            <a:xfrm>
              <a:off x="3288054" y="4433471"/>
              <a:ext cx="29478" cy="85391"/>
            </a:xfrm>
            <a:custGeom>
              <a:avLst/>
              <a:gdLst>
                <a:gd name="connsiteX0" fmla="*/ 79 w 6976"/>
                <a:gd name="connsiteY0" fmla="*/ 20027 h 20208"/>
                <a:gd name="connsiteX1" fmla="*/ 4919 w 6976"/>
                <a:gd name="connsiteY1" fmla="*/ 10132 h 20208"/>
                <a:gd name="connsiteX2" fmla="*/ 6532 w 6976"/>
                <a:gd name="connsiteY2" fmla="*/ 21 h 20208"/>
                <a:gd name="connsiteX3" fmla="*/ 79 w 6976"/>
                <a:gd name="connsiteY3" fmla="*/ 20027 h 20208"/>
              </a:gdLst>
              <a:ahLst/>
              <a:cxnLst>
                <a:cxn ang="0">
                  <a:pos x="connsiteX0" y="connsiteY0"/>
                </a:cxn>
                <a:cxn ang="0">
                  <a:pos x="connsiteX1" y="connsiteY1"/>
                </a:cxn>
                <a:cxn ang="0">
                  <a:pos x="connsiteX2" y="connsiteY2"/>
                </a:cxn>
                <a:cxn ang="0">
                  <a:pos x="connsiteX3" y="connsiteY3"/>
                </a:cxn>
              </a:cxnLst>
              <a:rect l="l" t="t" r="r" b="b"/>
              <a:pathLst>
                <a:path w="6976" h="20208">
                  <a:moveTo>
                    <a:pt x="79" y="20027"/>
                  </a:moveTo>
                  <a:cubicBezTo>
                    <a:pt x="509" y="21210"/>
                    <a:pt x="2875" y="16477"/>
                    <a:pt x="4919" y="10132"/>
                  </a:cubicBezTo>
                  <a:cubicBezTo>
                    <a:pt x="6317" y="5722"/>
                    <a:pt x="7715" y="-409"/>
                    <a:pt x="6532" y="21"/>
                  </a:cubicBezTo>
                  <a:cubicBezTo>
                    <a:pt x="4166" y="2065"/>
                    <a:pt x="-674" y="18198"/>
                    <a:pt x="79" y="200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5" name="任意多边形: 形状 1502">
              <a:extLst>
                <a:ext uri="{FF2B5EF4-FFF2-40B4-BE49-F238E27FC236}">
                  <a16:creationId xmlns:a16="http://schemas.microsoft.com/office/drawing/2014/main" xmlns="" id="{0F9A8BA6-8FEC-43A9-8769-93808F2FE696}"/>
                </a:ext>
              </a:extLst>
            </p:cNvPr>
            <p:cNvSpPr/>
            <p:nvPr/>
          </p:nvSpPr>
          <p:spPr>
            <a:xfrm>
              <a:off x="3328747" y="4401750"/>
              <a:ext cx="26511" cy="85442"/>
            </a:xfrm>
            <a:custGeom>
              <a:avLst/>
              <a:gdLst>
                <a:gd name="connsiteX0" fmla="*/ 3571 w 6274"/>
                <a:gd name="connsiteY0" fmla="*/ 10218 h 20220"/>
                <a:gd name="connsiteX1" fmla="*/ 6260 w 6274"/>
                <a:gd name="connsiteY1" fmla="*/ 0 h 20220"/>
                <a:gd name="connsiteX2" fmla="*/ 22 w 6274"/>
                <a:gd name="connsiteY2" fmla="*/ 20221 h 20220"/>
                <a:gd name="connsiteX3" fmla="*/ 3571 w 6274"/>
                <a:gd name="connsiteY3" fmla="*/ 10218 h 20220"/>
              </a:gdLst>
              <a:ahLst/>
              <a:cxnLst>
                <a:cxn ang="0">
                  <a:pos x="connsiteX0" y="connsiteY0"/>
                </a:cxn>
                <a:cxn ang="0">
                  <a:pos x="connsiteX1" y="connsiteY1"/>
                </a:cxn>
                <a:cxn ang="0">
                  <a:pos x="connsiteX2" y="connsiteY2"/>
                </a:cxn>
                <a:cxn ang="0">
                  <a:pos x="connsiteX3" y="connsiteY3"/>
                </a:cxn>
              </a:cxnLst>
              <a:rect l="l" t="t" r="r" b="b"/>
              <a:pathLst>
                <a:path w="6274" h="20220">
                  <a:moveTo>
                    <a:pt x="3571" y="10218"/>
                  </a:moveTo>
                  <a:cubicBezTo>
                    <a:pt x="4216" y="7959"/>
                    <a:pt x="6475" y="645"/>
                    <a:pt x="6260" y="0"/>
                  </a:cubicBezTo>
                  <a:cubicBezTo>
                    <a:pt x="5722" y="968"/>
                    <a:pt x="-409" y="19252"/>
                    <a:pt x="22" y="20221"/>
                  </a:cubicBezTo>
                  <a:cubicBezTo>
                    <a:pt x="667" y="19145"/>
                    <a:pt x="2603" y="13229"/>
                    <a:pt x="3571"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6" name="任意多边形: 形状 1517">
              <a:extLst>
                <a:ext uri="{FF2B5EF4-FFF2-40B4-BE49-F238E27FC236}">
                  <a16:creationId xmlns:a16="http://schemas.microsoft.com/office/drawing/2014/main" xmlns="" id="{25D8E0DC-EDF0-4820-A51B-C1187A1A0BCC}"/>
                </a:ext>
              </a:extLst>
            </p:cNvPr>
            <p:cNvSpPr/>
            <p:nvPr/>
          </p:nvSpPr>
          <p:spPr>
            <a:xfrm>
              <a:off x="122457" y="4933952"/>
              <a:ext cx="82332" cy="79433"/>
            </a:xfrm>
            <a:custGeom>
              <a:avLst/>
              <a:gdLst>
                <a:gd name="connsiteX0" fmla="*/ 19460 w 19484"/>
                <a:gd name="connsiteY0" fmla="*/ 10218 h 18798"/>
                <a:gd name="connsiteX1" fmla="*/ 9457 w 19484"/>
                <a:gd name="connsiteY1" fmla="*/ 0 h 18798"/>
                <a:gd name="connsiteX2" fmla="*/ 2466 w 19484"/>
                <a:gd name="connsiteY2" fmla="*/ 15488 h 18798"/>
                <a:gd name="connsiteX3" fmla="*/ 19460 w 19484"/>
                <a:gd name="connsiteY3" fmla="*/ 10218 h 18798"/>
              </a:gdLst>
              <a:ahLst/>
              <a:cxnLst>
                <a:cxn ang="0">
                  <a:pos x="connsiteX0" y="connsiteY0"/>
                </a:cxn>
                <a:cxn ang="0">
                  <a:pos x="connsiteX1" y="connsiteY1"/>
                </a:cxn>
                <a:cxn ang="0">
                  <a:pos x="connsiteX2" y="connsiteY2"/>
                </a:cxn>
                <a:cxn ang="0">
                  <a:pos x="connsiteX3" y="connsiteY3"/>
                </a:cxn>
              </a:cxnLst>
              <a:rect l="l" t="t" r="r" b="b"/>
              <a:pathLst>
                <a:path w="19484" h="18798">
                  <a:moveTo>
                    <a:pt x="19460" y="10218"/>
                  </a:moveTo>
                  <a:cubicBezTo>
                    <a:pt x="19783" y="6131"/>
                    <a:pt x="16879" y="215"/>
                    <a:pt x="9457" y="0"/>
                  </a:cubicBezTo>
                  <a:cubicBezTo>
                    <a:pt x="315" y="645"/>
                    <a:pt x="-2589" y="9895"/>
                    <a:pt x="2466" y="15488"/>
                  </a:cubicBezTo>
                  <a:cubicBezTo>
                    <a:pt x="8167" y="21834"/>
                    <a:pt x="18815" y="18499"/>
                    <a:pt x="19460"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7" name="任意多边形: 形状 1518">
              <a:extLst>
                <a:ext uri="{FF2B5EF4-FFF2-40B4-BE49-F238E27FC236}">
                  <a16:creationId xmlns:a16="http://schemas.microsoft.com/office/drawing/2014/main" xmlns="" id="{45B1CBD4-B18E-44F2-90F0-DCD0B4AD353D}"/>
                </a:ext>
              </a:extLst>
            </p:cNvPr>
            <p:cNvSpPr/>
            <p:nvPr/>
          </p:nvSpPr>
          <p:spPr>
            <a:xfrm>
              <a:off x="437117" y="4927136"/>
              <a:ext cx="82268" cy="79424"/>
            </a:xfrm>
            <a:custGeom>
              <a:avLst/>
              <a:gdLst>
                <a:gd name="connsiteX0" fmla="*/ 9852 w 19469"/>
                <a:gd name="connsiteY0" fmla="*/ 0 h 18796"/>
                <a:gd name="connsiteX1" fmla="*/ 2215 w 19469"/>
                <a:gd name="connsiteY1" fmla="*/ 15596 h 18796"/>
                <a:gd name="connsiteX2" fmla="*/ 19424 w 19469"/>
                <a:gd name="connsiteY2" fmla="*/ 10110 h 18796"/>
                <a:gd name="connsiteX3" fmla="*/ 9852 w 19469"/>
                <a:gd name="connsiteY3" fmla="*/ 0 h 18796"/>
              </a:gdLst>
              <a:ahLst/>
              <a:cxnLst>
                <a:cxn ang="0">
                  <a:pos x="connsiteX0" y="connsiteY0"/>
                </a:cxn>
                <a:cxn ang="0">
                  <a:pos x="connsiteX1" y="connsiteY1"/>
                </a:cxn>
                <a:cxn ang="0">
                  <a:pos x="connsiteX2" y="connsiteY2"/>
                </a:cxn>
                <a:cxn ang="0">
                  <a:pos x="connsiteX3" y="connsiteY3"/>
                </a:cxn>
              </a:cxnLst>
              <a:rect l="l" t="t" r="r" b="b"/>
              <a:pathLst>
                <a:path w="19469" h="18796">
                  <a:moveTo>
                    <a:pt x="9852" y="0"/>
                  </a:moveTo>
                  <a:cubicBezTo>
                    <a:pt x="709" y="753"/>
                    <a:pt x="-2625" y="10003"/>
                    <a:pt x="2215" y="15596"/>
                  </a:cubicBezTo>
                  <a:cubicBezTo>
                    <a:pt x="7593" y="21834"/>
                    <a:pt x="18456" y="18392"/>
                    <a:pt x="19424" y="10110"/>
                  </a:cubicBezTo>
                  <a:cubicBezTo>
                    <a:pt x="19854" y="5916"/>
                    <a:pt x="17273" y="107"/>
                    <a:pt x="98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8" name="任意多边形: 形状 1519">
              <a:extLst>
                <a:ext uri="{FF2B5EF4-FFF2-40B4-BE49-F238E27FC236}">
                  <a16:creationId xmlns:a16="http://schemas.microsoft.com/office/drawing/2014/main" xmlns="" id="{0C8911B6-ED4D-4F0D-89A7-E2DE277E37E9}"/>
                </a:ext>
              </a:extLst>
            </p:cNvPr>
            <p:cNvSpPr/>
            <p:nvPr/>
          </p:nvSpPr>
          <p:spPr>
            <a:xfrm>
              <a:off x="751206" y="4916681"/>
              <a:ext cx="82010" cy="79767"/>
            </a:xfrm>
            <a:custGeom>
              <a:avLst/>
              <a:gdLst>
                <a:gd name="connsiteX0" fmla="*/ 19307 w 19408"/>
                <a:gd name="connsiteY0" fmla="*/ 10003 h 18877"/>
                <a:gd name="connsiteX1" fmla="*/ 10272 w 19408"/>
                <a:gd name="connsiteY1" fmla="*/ 0 h 18877"/>
                <a:gd name="connsiteX2" fmla="*/ 1453 w 19408"/>
                <a:gd name="connsiteY2" fmla="*/ 14950 h 18877"/>
                <a:gd name="connsiteX3" fmla="*/ 19307 w 19408"/>
                <a:gd name="connsiteY3" fmla="*/ 10003 h 18877"/>
              </a:gdLst>
              <a:ahLst/>
              <a:cxnLst>
                <a:cxn ang="0">
                  <a:pos x="connsiteX0" y="connsiteY0"/>
                </a:cxn>
                <a:cxn ang="0">
                  <a:pos x="connsiteX1" y="connsiteY1"/>
                </a:cxn>
                <a:cxn ang="0">
                  <a:pos x="connsiteX2" y="connsiteY2"/>
                </a:cxn>
                <a:cxn ang="0">
                  <a:pos x="connsiteX3" y="connsiteY3"/>
                </a:cxn>
              </a:cxnLst>
              <a:rect l="l" t="t" r="r" b="b"/>
              <a:pathLst>
                <a:path w="19408" h="18877">
                  <a:moveTo>
                    <a:pt x="19307" y="10003"/>
                  </a:moveTo>
                  <a:cubicBezTo>
                    <a:pt x="19953" y="5916"/>
                    <a:pt x="17586" y="108"/>
                    <a:pt x="10272" y="0"/>
                  </a:cubicBezTo>
                  <a:cubicBezTo>
                    <a:pt x="1453" y="753"/>
                    <a:pt x="-2312" y="9357"/>
                    <a:pt x="1453" y="14950"/>
                  </a:cubicBezTo>
                  <a:cubicBezTo>
                    <a:pt x="6078" y="22156"/>
                    <a:pt x="17801" y="18822"/>
                    <a:pt x="19307" y="100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9" name="任意多边形: 形状 1520">
              <a:extLst>
                <a:ext uri="{FF2B5EF4-FFF2-40B4-BE49-F238E27FC236}">
                  <a16:creationId xmlns:a16="http://schemas.microsoft.com/office/drawing/2014/main" xmlns="" id="{4A5AC741-A24E-4EA9-A78F-D20B2A272C69}"/>
                </a:ext>
              </a:extLst>
            </p:cNvPr>
            <p:cNvSpPr/>
            <p:nvPr/>
          </p:nvSpPr>
          <p:spPr>
            <a:xfrm>
              <a:off x="1062468" y="4903050"/>
              <a:ext cx="81060" cy="79965"/>
            </a:xfrm>
            <a:custGeom>
              <a:avLst/>
              <a:gdLst>
                <a:gd name="connsiteX0" fmla="*/ 19000 w 19183"/>
                <a:gd name="connsiteY0" fmla="*/ 9895 h 18924"/>
                <a:gd name="connsiteX1" fmla="*/ 10503 w 19183"/>
                <a:gd name="connsiteY1" fmla="*/ 0 h 18924"/>
                <a:gd name="connsiteX2" fmla="*/ 1145 w 19183"/>
                <a:gd name="connsiteY2" fmla="*/ 15165 h 18924"/>
                <a:gd name="connsiteX3" fmla="*/ 19000 w 19183"/>
                <a:gd name="connsiteY3" fmla="*/ 9895 h 18924"/>
              </a:gdLst>
              <a:ahLst/>
              <a:cxnLst>
                <a:cxn ang="0">
                  <a:pos x="connsiteX0" y="connsiteY0"/>
                </a:cxn>
                <a:cxn ang="0">
                  <a:pos x="connsiteX1" y="connsiteY1"/>
                </a:cxn>
                <a:cxn ang="0">
                  <a:pos x="connsiteX2" y="connsiteY2"/>
                </a:cxn>
                <a:cxn ang="0">
                  <a:pos x="connsiteX3" y="connsiteY3"/>
                </a:cxn>
              </a:cxnLst>
              <a:rect l="l" t="t" r="r" b="b"/>
              <a:pathLst>
                <a:path w="19183" h="18924">
                  <a:moveTo>
                    <a:pt x="19000" y="9895"/>
                  </a:moveTo>
                  <a:cubicBezTo>
                    <a:pt x="19860" y="5808"/>
                    <a:pt x="17816" y="0"/>
                    <a:pt x="10503" y="0"/>
                  </a:cubicBezTo>
                  <a:cubicBezTo>
                    <a:pt x="2006" y="860"/>
                    <a:pt x="-2189" y="9572"/>
                    <a:pt x="1145" y="15165"/>
                  </a:cubicBezTo>
                  <a:cubicBezTo>
                    <a:pt x="5555" y="22156"/>
                    <a:pt x="17279" y="18822"/>
                    <a:pt x="19000"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0" name="任意多边形: 形状 1521">
              <a:extLst>
                <a:ext uri="{FF2B5EF4-FFF2-40B4-BE49-F238E27FC236}">
                  <a16:creationId xmlns:a16="http://schemas.microsoft.com/office/drawing/2014/main" xmlns="" id="{FE017AAB-BF0B-4C42-A270-5F2B65F07406}"/>
                </a:ext>
              </a:extLst>
            </p:cNvPr>
            <p:cNvSpPr/>
            <p:nvPr/>
          </p:nvSpPr>
          <p:spPr>
            <a:xfrm>
              <a:off x="1369124" y="4885775"/>
              <a:ext cx="79733" cy="79851"/>
            </a:xfrm>
            <a:custGeom>
              <a:avLst/>
              <a:gdLst>
                <a:gd name="connsiteX0" fmla="*/ 18598 w 18869"/>
                <a:gd name="connsiteY0" fmla="*/ 9895 h 18897"/>
                <a:gd name="connsiteX1" fmla="*/ 10747 w 18869"/>
                <a:gd name="connsiteY1" fmla="*/ 0 h 18897"/>
                <a:gd name="connsiteX2" fmla="*/ 959 w 18869"/>
                <a:gd name="connsiteY2" fmla="*/ 15273 h 18897"/>
                <a:gd name="connsiteX3" fmla="*/ 18598 w 18869"/>
                <a:gd name="connsiteY3" fmla="*/ 9895 h 18897"/>
              </a:gdLst>
              <a:ahLst/>
              <a:cxnLst>
                <a:cxn ang="0">
                  <a:pos x="connsiteX0" y="connsiteY0"/>
                </a:cxn>
                <a:cxn ang="0">
                  <a:pos x="connsiteX1" y="connsiteY1"/>
                </a:cxn>
                <a:cxn ang="0">
                  <a:pos x="connsiteX2" y="connsiteY2"/>
                </a:cxn>
                <a:cxn ang="0">
                  <a:pos x="connsiteX3" y="connsiteY3"/>
                </a:cxn>
              </a:cxnLst>
              <a:rect l="l" t="t" r="r" b="b"/>
              <a:pathLst>
                <a:path w="18869" h="18897">
                  <a:moveTo>
                    <a:pt x="18598" y="9895"/>
                  </a:moveTo>
                  <a:cubicBezTo>
                    <a:pt x="19566" y="6023"/>
                    <a:pt x="18168" y="0"/>
                    <a:pt x="10747" y="0"/>
                  </a:cubicBezTo>
                  <a:cubicBezTo>
                    <a:pt x="2250" y="968"/>
                    <a:pt x="-2052" y="9680"/>
                    <a:pt x="959" y="15273"/>
                  </a:cubicBezTo>
                  <a:cubicBezTo>
                    <a:pt x="4831" y="22157"/>
                    <a:pt x="16555" y="18607"/>
                    <a:pt x="18598"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1" name="任意多边形: 形状 1522">
              <a:extLst>
                <a:ext uri="{FF2B5EF4-FFF2-40B4-BE49-F238E27FC236}">
                  <a16:creationId xmlns:a16="http://schemas.microsoft.com/office/drawing/2014/main" xmlns="" id="{E7126B99-C238-4231-872F-9423B7361298}"/>
                </a:ext>
              </a:extLst>
            </p:cNvPr>
            <p:cNvSpPr/>
            <p:nvPr/>
          </p:nvSpPr>
          <p:spPr>
            <a:xfrm>
              <a:off x="1667582" y="4865776"/>
              <a:ext cx="78005" cy="80151"/>
            </a:xfrm>
            <a:custGeom>
              <a:avLst/>
              <a:gdLst>
                <a:gd name="connsiteX0" fmla="*/ 18093 w 18460"/>
                <a:gd name="connsiteY0" fmla="*/ 9789 h 18968"/>
                <a:gd name="connsiteX1" fmla="*/ 10887 w 18460"/>
                <a:gd name="connsiteY1" fmla="*/ 1 h 18968"/>
                <a:gd name="connsiteX2" fmla="*/ 776 w 18460"/>
                <a:gd name="connsiteY2" fmla="*/ 15382 h 18968"/>
                <a:gd name="connsiteX3" fmla="*/ 18093 w 18460"/>
                <a:gd name="connsiteY3" fmla="*/ 9789 h 18968"/>
              </a:gdLst>
              <a:ahLst/>
              <a:cxnLst>
                <a:cxn ang="0">
                  <a:pos x="connsiteX0" y="connsiteY0"/>
                </a:cxn>
                <a:cxn ang="0">
                  <a:pos x="connsiteX1" y="connsiteY1"/>
                </a:cxn>
                <a:cxn ang="0">
                  <a:pos x="connsiteX2" y="connsiteY2"/>
                </a:cxn>
                <a:cxn ang="0">
                  <a:pos x="connsiteX3" y="connsiteY3"/>
                </a:cxn>
              </a:cxnLst>
              <a:rect l="l" t="t" r="r" b="b"/>
              <a:pathLst>
                <a:path w="18460" h="18968">
                  <a:moveTo>
                    <a:pt x="18093" y="9789"/>
                  </a:moveTo>
                  <a:cubicBezTo>
                    <a:pt x="19169" y="5917"/>
                    <a:pt x="18201" y="-106"/>
                    <a:pt x="10887" y="1"/>
                  </a:cubicBezTo>
                  <a:cubicBezTo>
                    <a:pt x="2605" y="1077"/>
                    <a:pt x="-1912" y="9789"/>
                    <a:pt x="776" y="15382"/>
                  </a:cubicBezTo>
                  <a:cubicBezTo>
                    <a:pt x="4218" y="22265"/>
                    <a:pt x="15727" y="18608"/>
                    <a:pt x="18093" y="97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2" name="任意多边形: 形状 1523">
              <a:extLst>
                <a:ext uri="{FF2B5EF4-FFF2-40B4-BE49-F238E27FC236}">
                  <a16:creationId xmlns:a16="http://schemas.microsoft.com/office/drawing/2014/main" xmlns="" id="{D9299BBE-A2AE-4912-AB1B-4D00306DF0FD}"/>
                </a:ext>
              </a:extLst>
            </p:cNvPr>
            <p:cNvSpPr/>
            <p:nvPr/>
          </p:nvSpPr>
          <p:spPr>
            <a:xfrm>
              <a:off x="1953330" y="4842577"/>
              <a:ext cx="72706" cy="80734"/>
            </a:xfrm>
            <a:custGeom>
              <a:avLst/>
              <a:gdLst>
                <a:gd name="connsiteX0" fmla="*/ 16725 w 17206"/>
                <a:gd name="connsiteY0" fmla="*/ 9793 h 19106"/>
                <a:gd name="connsiteX1" fmla="*/ 16725 w 17206"/>
                <a:gd name="connsiteY1" fmla="*/ 9793 h 19106"/>
                <a:gd name="connsiteX2" fmla="*/ 10701 w 17206"/>
                <a:gd name="connsiteY2" fmla="*/ 6 h 19106"/>
                <a:gd name="connsiteX3" fmla="*/ 914 w 17206"/>
                <a:gd name="connsiteY3" fmla="*/ 16139 h 19106"/>
                <a:gd name="connsiteX4" fmla="*/ 16725 w 17206"/>
                <a:gd name="connsiteY4" fmla="*/ 9793 h 19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9106">
                  <a:moveTo>
                    <a:pt x="16725" y="9793"/>
                  </a:moveTo>
                  <a:lnTo>
                    <a:pt x="16725" y="9793"/>
                  </a:lnTo>
                  <a:cubicBezTo>
                    <a:pt x="18015" y="5599"/>
                    <a:pt x="16940" y="-209"/>
                    <a:pt x="10701" y="6"/>
                  </a:cubicBezTo>
                  <a:cubicBezTo>
                    <a:pt x="2635" y="1189"/>
                    <a:pt x="-2098" y="10761"/>
                    <a:pt x="914" y="16139"/>
                  </a:cubicBezTo>
                  <a:cubicBezTo>
                    <a:pt x="4248" y="22270"/>
                    <a:pt x="14143" y="18290"/>
                    <a:pt x="16725" y="97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3" name="任意多边形: 形状 1524">
              <a:extLst>
                <a:ext uri="{FF2B5EF4-FFF2-40B4-BE49-F238E27FC236}">
                  <a16:creationId xmlns:a16="http://schemas.microsoft.com/office/drawing/2014/main" xmlns="" id="{4734400B-7B45-498D-9B80-E451C30D22F3}"/>
                </a:ext>
              </a:extLst>
            </p:cNvPr>
            <p:cNvSpPr/>
            <p:nvPr/>
          </p:nvSpPr>
          <p:spPr>
            <a:xfrm>
              <a:off x="2213885" y="4817578"/>
              <a:ext cx="66464" cy="80772"/>
            </a:xfrm>
            <a:custGeom>
              <a:avLst/>
              <a:gdLst>
                <a:gd name="connsiteX0" fmla="*/ 10240 w 15729"/>
                <a:gd name="connsiteY0" fmla="*/ 6 h 19115"/>
                <a:gd name="connsiteX1" fmla="*/ 560 w 15729"/>
                <a:gd name="connsiteY1" fmla="*/ 16247 h 19115"/>
                <a:gd name="connsiteX2" fmla="*/ 15080 w 15729"/>
                <a:gd name="connsiteY2" fmla="*/ 9793 h 19115"/>
                <a:gd name="connsiteX3" fmla="*/ 10240 w 15729"/>
                <a:gd name="connsiteY3" fmla="*/ 6 h 19115"/>
              </a:gdLst>
              <a:ahLst/>
              <a:cxnLst>
                <a:cxn ang="0">
                  <a:pos x="connsiteX0" y="connsiteY0"/>
                </a:cxn>
                <a:cxn ang="0">
                  <a:pos x="connsiteX1" y="connsiteY1"/>
                </a:cxn>
                <a:cxn ang="0">
                  <a:pos x="connsiteX2" y="connsiteY2"/>
                </a:cxn>
                <a:cxn ang="0">
                  <a:pos x="connsiteX3" y="connsiteY3"/>
                </a:cxn>
              </a:cxnLst>
              <a:rect l="l" t="t" r="r" b="b"/>
              <a:pathLst>
                <a:path w="15729" h="19115">
                  <a:moveTo>
                    <a:pt x="10240" y="6"/>
                  </a:moveTo>
                  <a:cubicBezTo>
                    <a:pt x="3142" y="1189"/>
                    <a:pt x="-1698" y="10977"/>
                    <a:pt x="560" y="16247"/>
                  </a:cubicBezTo>
                  <a:cubicBezTo>
                    <a:pt x="3249" y="22270"/>
                    <a:pt x="12284" y="18183"/>
                    <a:pt x="15080" y="9793"/>
                  </a:cubicBezTo>
                  <a:cubicBezTo>
                    <a:pt x="16479" y="5599"/>
                    <a:pt x="15941" y="-209"/>
                    <a:pt x="1024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4" name="任意多边形: 形状 1525">
              <a:extLst>
                <a:ext uri="{FF2B5EF4-FFF2-40B4-BE49-F238E27FC236}">
                  <a16:creationId xmlns:a16="http://schemas.microsoft.com/office/drawing/2014/main" xmlns="" id="{A409E78E-F807-4E7A-9F9E-BF4A995E93DC}"/>
                </a:ext>
              </a:extLst>
            </p:cNvPr>
            <p:cNvSpPr/>
            <p:nvPr/>
          </p:nvSpPr>
          <p:spPr>
            <a:xfrm>
              <a:off x="2447320" y="4791190"/>
              <a:ext cx="60980" cy="81051"/>
            </a:xfrm>
            <a:custGeom>
              <a:avLst/>
              <a:gdLst>
                <a:gd name="connsiteX0" fmla="*/ 13615 w 14431"/>
                <a:gd name="connsiteY0" fmla="*/ 9693 h 19181"/>
                <a:gd name="connsiteX1" fmla="*/ 9850 w 14431"/>
                <a:gd name="connsiteY1" fmla="*/ 13 h 19181"/>
                <a:gd name="connsiteX2" fmla="*/ 600 w 14431"/>
                <a:gd name="connsiteY2" fmla="*/ 17007 h 19181"/>
                <a:gd name="connsiteX3" fmla="*/ 13615 w 14431"/>
                <a:gd name="connsiteY3" fmla="*/ 9693 h 19181"/>
              </a:gdLst>
              <a:ahLst/>
              <a:cxnLst>
                <a:cxn ang="0">
                  <a:pos x="connsiteX0" y="connsiteY0"/>
                </a:cxn>
                <a:cxn ang="0">
                  <a:pos x="connsiteX1" y="connsiteY1"/>
                </a:cxn>
                <a:cxn ang="0">
                  <a:pos x="connsiteX2" y="connsiteY2"/>
                </a:cxn>
                <a:cxn ang="0">
                  <a:pos x="connsiteX3" y="connsiteY3"/>
                </a:cxn>
              </a:cxnLst>
              <a:rect l="l" t="t" r="r" b="b"/>
              <a:pathLst>
                <a:path w="14431" h="19181">
                  <a:moveTo>
                    <a:pt x="13615" y="9693"/>
                  </a:moveTo>
                  <a:cubicBezTo>
                    <a:pt x="15120" y="5498"/>
                    <a:pt x="14905" y="-310"/>
                    <a:pt x="9850" y="13"/>
                  </a:cubicBezTo>
                  <a:cubicBezTo>
                    <a:pt x="3182" y="1304"/>
                    <a:pt x="-1766" y="11952"/>
                    <a:pt x="600" y="17007"/>
                  </a:cubicBezTo>
                  <a:cubicBezTo>
                    <a:pt x="2967" y="22062"/>
                    <a:pt x="10818" y="17760"/>
                    <a:pt x="13615" y="96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5" name="任意多边形: 形状 1526">
              <a:extLst>
                <a:ext uri="{FF2B5EF4-FFF2-40B4-BE49-F238E27FC236}">
                  <a16:creationId xmlns:a16="http://schemas.microsoft.com/office/drawing/2014/main" xmlns="" id="{FAAE458E-F0E7-4E67-A6BF-BF9EC7E2CD2A}"/>
                </a:ext>
              </a:extLst>
            </p:cNvPr>
            <p:cNvSpPr/>
            <p:nvPr/>
          </p:nvSpPr>
          <p:spPr>
            <a:xfrm>
              <a:off x="2653229" y="4763013"/>
              <a:ext cx="55284" cy="81182"/>
            </a:xfrm>
            <a:custGeom>
              <a:avLst/>
              <a:gdLst>
                <a:gd name="connsiteX0" fmla="*/ 594 w 13083"/>
                <a:gd name="connsiteY0" fmla="*/ 17544 h 19212"/>
                <a:gd name="connsiteX1" fmla="*/ 12103 w 13083"/>
                <a:gd name="connsiteY1" fmla="*/ 9693 h 19212"/>
                <a:gd name="connsiteX2" fmla="*/ 9521 w 13083"/>
                <a:gd name="connsiteY2" fmla="*/ 13 h 19212"/>
                <a:gd name="connsiteX3" fmla="*/ 594 w 13083"/>
                <a:gd name="connsiteY3" fmla="*/ 17544 h 19212"/>
              </a:gdLst>
              <a:ahLst/>
              <a:cxnLst>
                <a:cxn ang="0">
                  <a:pos x="connsiteX0" y="connsiteY0"/>
                </a:cxn>
                <a:cxn ang="0">
                  <a:pos x="connsiteX1" y="connsiteY1"/>
                </a:cxn>
                <a:cxn ang="0">
                  <a:pos x="connsiteX2" y="connsiteY2"/>
                </a:cxn>
                <a:cxn ang="0">
                  <a:pos x="connsiteX3" y="connsiteY3"/>
                </a:cxn>
              </a:cxnLst>
              <a:rect l="l" t="t" r="r" b="b"/>
              <a:pathLst>
                <a:path w="13083" h="19212">
                  <a:moveTo>
                    <a:pt x="594" y="17544"/>
                  </a:moveTo>
                  <a:cubicBezTo>
                    <a:pt x="2745" y="21847"/>
                    <a:pt x="9306" y="17329"/>
                    <a:pt x="12103" y="9693"/>
                  </a:cubicBezTo>
                  <a:cubicBezTo>
                    <a:pt x="13608" y="5498"/>
                    <a:pt x="13823" y="-310"/>
                    <a:pt x="9521" y="13"/>
                  </a:cubicBezTo>
                  <a:cubicBezTo>
                    <a:pt x="3283" y="1411"/>
                    <a:pt x="-1772" y="12812"/>
                    <a:pt x="594" y="175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6" name="任意多边形: 形状 1527">
              <a:extLst>
                <a:ext uri="{FF2B5EF4-FFF2-40B4-BE49-F238E27FC236}">
                  <a16:creationId xmlns:a16="http://schemas.microsoft.com/office/drawing/2014/main" xmlns="" id="{8463D3AE-74D6-47C8-BCF0-1B3C6E928FB8}"/>
                </a:ext>
              </a:extLst>
            </p:cNvPr>
            <p:cNvSpPr/>
            <p:nvPr/>
          </p:nvSpPr>
          <p:spPr>
            <a:xfrm>
              <a:off x="2830852" y="4733016"/>
              <a:ext cx="49803" cy="82070"/>
            </a:xfrm>
            <a:custGeom>
              <a:avLst/>
              <a:gdLst>
                <a:gd name="connsiteX0" fmla="*/ 10509 w 11786"/>
                <a:gd name="connsiteY0" fmla="*/ 9800 h 19422"/>
                <a:gd name="connsiteX1" fmla="*/ 9003 w 11786"/>
                <a:gd name="connsiteY1" fmla="*/ 13 h 19422"/>
                <a:gd name="connsiteX2" fmla="*/ 506 w 11786"/>
                <a:gd name="connsiteY2" fmla="*/ 18190 h 19422"/>
                <a:gd name="connsiteX3" fmla="*/ 10509 w 11786"/>
                <a:gd name="connsiteY3" fmla="*/ 9800 h 19422"/>
              </a:gdLst>
              <a:ahLst/>
              <a:cxnLst>
                <a:cxn ang="0">
                  <a:pos x="connsiteX0" y="connsiteY0"/>
                </a:cxn>
                <a:cxn ang="0">
                  <a:pos x="connsiteX1" y="connsiteY1"/>
                </a:cxn>
                <a:cxn ang="0">
                  <a:pos x="connsiteX2" y="connsiteY2"/>
                </a:cxn>
                <a:cxn ang="0">
                  <a:pos x="connsiteX3" y="connsiteY3"/>
                </a:cxn>
              </a:cxnLst>
              <a:rect l="l" t="t" r="r" b="b"/>
              <a:pathLst>
                <a:path w="11786" h="19422">
                  <a:moveTo>
                    <a:pt x="10509" y="9800"/>
                  </a:moveTo>
                  <a:cubicBezTo>
                    <a:pt x="12122" y="5606"/>
                    <a:pt x="12768" y="-310"/>
                    <a:pt x="9003" y="13"/>
                  </a:cubicBezTo>
                  <a:cubicBezTo>
                    <a:pt x="3410" y="1518"/>
                    <a:pt x="-1645" y="13995"/>
                    <a:pt x="506" y="18190"/>
                  </a:cubicBezTo>
                  <a:cubicBezTo>
                    <a:pt x="2335" y="21739"/>
                    <a:pt x="7713" y="17222"/>
                    <a:pt x="10509"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7" name="任意多边形: 形状 1528">
              <a:extLst>
                <a:ext uri="{FF2B5EF4-FFF2-40B4-BE49-F238E27FC236}">
                  <a16:creationId xmlns:a16="http://schemas.microsoft.com/office/drawing/2014/main" xmlns="" id="{42502FA5-519F-4B19-B721-954FFB95A5AA}"/>
                </a:ext>
              </a:extLst>
            </p:cNvPr>
            <p:cNvSpPr/>
            <p:nvPr/>
          </p:nvSpPr>
          <p:spPr>
            <a:xfrm>
              <a:off x="2979416" y="4703018"/>
              <a:ext cx="44538" cy="82175"/>
            </a:xfrm>
            <a:custGeom>
              <a:avLst/>
              <a:gdLst>
                <a:gd name="connsiteX0" fmla="*/ 9015 w 10540"/>
                <a:gd name="connsiteY0" fmla="*/ 9800 h 19447"/>
                <a:gd name="connsiteX1" fmla="*/ 8585 w 10540"/>
                <a:gd name="connsiteY1" fmla="*/ 13 h 19447"/>
                <a:gd name="connsiteX2" fmla="*/ 411 w 10540"/>
                <a:gd name="connsiteY2" fmla="*/ 18620 h 19447"/>
                <a:gd name="connsiteX3" fmla="*/ 9015 w 10540"/>
                <a:gd name="connsiteY3" fmla="*/ 9800 h 19447"/>
              </a:gdLst>
              <a:ahLst/>
              <a:cxnLst>
                <a:cxn ang="0">
                  <a:pos x="connsiteX0" y="connsiteY0"/>
                </a:cxn>
                <a:cxn ang="0">
                  <a:pos x="connsiteX1" y="connsiteY1"/>
                </a:cxn>
                <a:cxn ang="0">
                  <a:pos x="connsiteX2" y="connsiteY2"/>
                </a:cxn>
                <a:cxn ang="0">
                  <a:pos x="connsiteX3" y="connsiteY3"/>
                </a:cxn>
              </a:cxnLst>
              <a:rect l="l" t="t" r="r" b="b"/>
              <a:pathLst>
                <a:path w="10540" h="19447">
                  <a:moveTo>
                    <a:pt x="9015" y="9800"/>
                  </a:moveTo>
                  <a:cubicBezTo>
                    <a:pt x="10629" y="5498"/>
                    <a:pt x="11597" y="-310"/>
                    <a:pt x="8585" y="13"/>
                  </a:cubicBezTo>
                  <a:cubicBezTo>
                    <a:pt x="3745" y="1626"/>
                    <a:pt x="-1525" y="15071"/>
                    <a:pt x="411" y="18620"/>
                  </a:cubicBezTo>
                  <a:cubicBezTo>
                    <a:pt x="1809" y="21416"/>
                    <a:pt x="6326" y="16792"/>
                    <a:pt x="9015"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8" name="任意多边形: 形状 1529">
              <a:extLst>
                <a:ext uri="{FF2B5EF4-FFF2-40B4-BE49-F238E27FC236}">
                  <a16:creationId xmlns:a16="http://schemas.microsoft.com/office/drawing/2014/main" xmlns="" id="{0EBCD388-974E-41B0-A408-753ED5E9F915}"/>
                </a:ext>
              </a:extLst>
            </p:cNvPr>
            <p:cNvSpPr/>
            <p:nvPr/>
          </p:nvSpPr>
          <p:spPr>
            <a:xfrm>
              <a:off x="3098363" y="4672116"/>
              <a:ext cx="39691" cy="82349"/>
            </a:xfrm>
            <a:custGeom>
              <a:avLst/>
              <a:gdLst>
                <a:gd name="connsiteX0" fmla="*/ 8185 w 9393"/>
                <a:gd name="connsiteY0" fmla="*/ 13 h 19488"/>
                <a:gd name="connsiteX1" fmla="*/ 226 w 9393"/>
                <a:gd name="connsiteY1" fmla="*/ 19050 h 19488"/>
                <a:gd name="connsiteX2" fmla="*/ 7433 w 9393"/>
                <a:gd name="connsiteY2" fmla="*/ 9800 h 19488"/>
                <a:gd name="connsiteX3" fmla="*/ 8185 w 9393"/>
                <a:gd name="connsiteY3" fmla="*/ 13 h 19488"/>
              </a:gdLst>
              <a:ahLst/>
              <a:cxnLst>
                <a:cxn ang="0">
                  <a:pos x="connsiteX0" y="connsiteY0"/>
                </a:cxn>
                <a:cxn ang="0">
                  <a:pos x="connsiteX1" y="connsiteY1"/>
                </a:cxn>
                <a:cxn ang="0">
                  <a:pos x="connsiteX2" y="connsiteY2"/>
                </a:cxn>
                <a:cxn ang="0">
                  <a:pos x="connsiteX3" y="connsiteY3"/>
                </a:cxn>
              </a:cxnLst>
              <a:rect l="l" t="t" r="r" b="b"/>
              <a:pathLst>
                <a:path w="9393" h="19488">
                  <a:moveTo>
                    <a:pt x="8185" y="13"/>
                  </a:moveTo>
                  <a:cubicBezTo>
                    <a:pt x="4206" y="1734"/>
                    <a:pt x="-1172" y="16361"/>
                    <a:pt x="226" y="19050"/>
                  </a:cubicBezTo>
                  <a:cubicBezTo>
                    <a:pt x="1302" y="20986"/>
                    <a:pt x="4851" y="16254"/>
                    <a:pt x="7433" y="9800"/>
                  </a:cubicBezTo>
                  <a:cubicBezTo>
                    <a:pt x="9153" y="5606"/>
                    <a:pt x="10444" y="-310"/>
                    <a:pt x="818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9" name="任意多边形: 形状 1530">
              <a:extLst>
                <a:ext uri="{FF2B5EF4-FFF2-40B4-BE49-F238E27FC236}">
                  <a16:creationId xmlns:a16="http://schemas.microsoft.com/office/drawing/2014/main" xmlns="" id="{1A881EC1-E736-4E55-8E8C-42D6711531B6}"/>
                </a:ext>
              </a:extLst>
            </p:cNvPr>
            <p:cNvSpPr/>
            <p:nvPr/>
          </p:nvSpPr>
          <p:spPr>
            <a:xfrm>
              <a:off x="3186918" y="4641168"/>
              <a:ext cx="35651" cy="82699"/>
            </a:xfrm>
            <a:custGeom>
              <a:avLst/>
              <a:gdLst>
                <a:gd name="connsiteX0" fmla="*/ 6051 w 8437"/>
                <a:gd name="connsiteY0" fmla="*/ 9810 h 19571"/>
                <a:gd name="connsiteX1" fmla="*/ 7772 w 8437"/>
                <a:gd name="connsiteY1" fmla="*/ 22 h 19571"/>
                <a:gd name="connsiteX2" fmla="*/ 135 w 8437"/>
                <a:gd name="connsiteY2" fmla="*/ 19382 h 19571"/>
                <a:gd name="connsiteX3" fmla="*/ 6051 w 8437"/>
                <a:gd name="connsiteY3" fmla="*/ 9810 h 19571"/>
              </a:gdLst>
              <a:ahLst/>
              <a:cxnLst>
                <a:cxn ang="0">
                  <a:pos x="connsiteX0" y="connsiteY0"/>
                </a:cxn>
                <a:cxn ang="0">
                  <a:pos x="connsiteX1" y="connsiteY1"/>
                </a:cxn>
                <a:cxn ang="0">
                  <a:pos x="connsiteX2" y="connsiteY2"/>
                </a:cxn>
                <a:cxn ang="0">
                  <a:pos x="connsiteX3" y="connsiteY3"/>
                </a:cxn>
              </a:cxnLst>
              <a:rect l="l" t="t" r="r" b="b"/>
              <a:pathLst>
                <a:path w="8437" h="19571">
                  <a:moveTo>
                    <a:pt x="6051" y="9810"/>
                  </a:moveTo>
                  <a:cubicBezTo>
                    <a:pt x="7772" y="5508"/>
                    <a:pt x="9385" y="-408"/>
                    <a:pt x="7772" y="22"/>
                  </a:cubicBezTo>
                  <a:cubicBezTo>
                    <a:pt x="4653" y="1851"/>
                    <a:pt x="-940" y="17554"/>
                    <a:pt x="135" y="19382"/>
                  </a:cubicBezTo>
                  <a:cubicBezTo>
                    <a:pt x="781" y="20565"/>
                    <a:pt x="3577" y="16048"/>
                    <a:pt x="6051" y="98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0" name="任意多边形: 形状 1531">
              <a:extLst>
                <a:ext uri="{FF2B5EF4-FFF2-40B4-BE49-F238E27FC236}">
                  <a16:creationId xmlns:a16="http://schemas.microsoft.com/office/drawing/2014/main" xmlns="" id="{20C989B6-3452-494A-8335-579300EDFFF4}"/>
                </a:ext>
              </a:extLst>
            </p:cNvPr>
            <p:cNvSpPr/>
            <p:nvPr/>
          </p:nvSpPr>
          <p:spPr>
            <a:xfrm>
              <a:off x="3244053" y="4609451"/>
              <a:ext cx="32334" cy="83168"/>
            </a:xfrm>
            <a:custGeom>
              <a:avLst/>
              <a:gdLst>
                <a:gd name="connsiteX0" fmla="*/ 7588 w 7652"/>
                <a:gd name="connsiteY0" fmla="*/ 0 h 19682"/>
                <a:gd name="connsiteX1" fmla="*/ 7480 w 7652"/>
                <a:gd name="connsiteY1" fmla="*/ 0 h 19682"/>
                <a:gd name="connsiteX2" fmla="*/ 59 w 7652"/>
                <a:gd name="connsiteY2" fmla="*/ 19683 h 19682"/>
                <a:gd name="connsiteX3" fmla="*/ 4684 w 7652"/>
                <a:gd name="connsiteY3" fmla="*/ 9895 h 19682"/>
                <a:gd name="connsiteX4" fmla="*/ 7588 w 7652"/>
                <a:gd name="connsiteY4" fmla="*/ 0 h 19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19682">
                  <a:moveTo>
                    <a:pt x="7588" y="0"/>
                  </a:moveTo>
                  <a:cubicBezTo>
                    <a:pt x="7588" y="0"/>
                    <a:pt x="7480" y="0"/>
                    <a:pt x="7480" y="0"/>
                  </a:cubicBezTo>
                  <a:cubicBezTo>
                    <a:pt x="5974" y="1506"/>
                    <a:pt x="-694" y="18177"/>
                    <a:pt x="59" y="19683"/>
                  </a:cubicBezTo>
                  <a:cubicBezTo>
                    <a:pt x="812" y="19360"/>
                    <a:pt x="3286" y="13660"/>
                    <a:pt x="4684" y="9895"/>
                  </a:cubicBezTo>
                  <a:cubicBezTo>
                    <a:pt x="5114" y="9035"/>
                    <a:pt x="8126" y="1076"/>
                    <a:pt x="758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1" name="任意多边形: 形状 1532">
              <a:extLst>
                <a:ext uri="{FF2B5EF4-FFF2-40B4-BE49-F238E27FC236}">
                  <a16:creationId xmlns:a16="http://schemas.microsoft.com/office/drawing/2014/main" xmlns="" id="{FC232F6E-6D7A-4309-8140-25119524ADE3}"/>
                </a:ext>
              </a:extLst>
            </p:cNvPr>
            <p:cNvSpPr/>
            <p:nvPr/>
          </p:nvSpPr>
          <p:spPr>
            <a:xfrm>
              <a:off x="3276117" y="4597180"/>
              <a:ext cx="17270" cy="46811"/>
            </a:xfrm>
            <a:custGeom>
              <a:avLst/>
              <a:gdLst>
                <a:gd name="connsiteX0" fmla="*/ 4087 w 4087"/>
                <a:gd name="connsiteY0" fmla="*/ 0 h 11078"/>
                <a:gd name="connsiteX1" fmla="*/ 0 w 4087"/>
                <a:gd name="connsiteY1" fmla="*/ 11078 h 11078"/>
                <a:gd name="connsiteX2" fmla="*/ 4087 w 4087"/>
                <a:gd name="connsiteY2" fmla="*/ 0 h 11078"/>
              </a:gdLst>
              <a:ahLst/>
              <a:cxnLst>
                <a:cxn ang="0">
                  <a:pos x="connsiteX0" y="connsiteY0"/>
                </a:cxn>
                <a:cxn ang="0">
                  <a:pos x="connsiteX1" y="connsiteY1"/>
                </a:cxn>
                <a:cxn ang="0">
                  <a:pos x="connsiteX2" y="connsiteY2"/>
                </a:cxn>
              </a:cxnLst>
              <a:rect l="l" t="t" r="r" b="b"/>
              <a:pathLst>
                <a:path w="4087" h="11078">
                  <a:moveTo>
                    <a:pt x="4087" y="0"/>
                  </a:moveTo>
                  <a:lnTo>
                    <a:pt x="0" y="11078"/>
                  </a:lnTo>
                  <a:cubicBezTo>
                    <a:pt x="1613" y="6668"/>
                    <a:pt x="2904" y="3442"/>
                    <a:pt x="40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2" name="任意多边形: 形状 1533">
              <a:extLst>
                <a:ext uri="{FF2B5EF4-FFF2-40B4-BE49-F238E27FC236}">
                  <a16:creationId xmlns:a16="http://schemas.microsoft.com/office/drawing/2014/main" xmlns="" id="{CCA502D9-6818-4FA8-B665-0D860861E522}"/>
                </a:ext>
              </a:extLst>
            </p:cNvPr>
            <p:cNvSpPr/>
            <p:nvPr/>
          </p:nvSpPr>
          <p:spPr>
            <a:xfrm>
              <a:off x="3293387" y="4594450"/>
              <a:ext cx="909" cy="2726"/>
            </a:xfrm>
            <a:custGeom>
              <a:avLst/>
              <a:gdLst>
                <a:gd name="connsiteX0" fmla="*/ 108 w 215"/>
                <a:gd name="connsiteY0" fmla="*/ 323 h 645"/>
                <a:gd name="connsiteX1" fmla="*/ 215 w 215"/>
                <a:gd name="connsiteY1" fmla="*/ 0 h 645"/>
                <a:gd name="connsiteX2" fmla="*/ 0 w 215"/>
                <a:gd name="connsiteY2" fmla="*/ 645 h 645"/>
                <a:gd name="connsiteX3" fmla="*/ 108 w 215"/>
                <a:gd name="connsiteY3" fmla="*/ 323 h 645"/>
              </a:gdLst>
              <a:ahLst/>
              <a:cxnLst>
                <a:cxn ang="0">
                  <a:pos x="connsiteX0" y="connsiteY0"/>
                </a:cxn>
                <a:cxn ang="0">
                  <a:pos x="connsiteX1" y="connsiteY1"/>
                </a:cxn>
                <a:cxn ang="0">
                  <a:pos x="connsiteX2" y="connsiteY2"/>
                </a:cxn>
                <a:cxn ang="0">
                  <a:pos x="connsiteX3" y="connsiteY3"/>
                </a:cxn>
              </a:cxnLst>
              <a:rect l="l" t="t" r="r" b="b"/>
              <a:pathLst>
                <a:path w="215" h="645">
                  <a:moveTo>
                    <a:pt x="108" y="323"/>
                  </a:moveTo>
                  <a:lnTo>
                    <a:pt x="215" y="0"/>
                  </a:lnTo>
                  <a:cubicBezTo>
                    <a:pt x="108" y="215"/>
                    <a:pt x="0" y="430"/>
                    <a:pt x="0" y="645"/>
                  </a:cubicBezTo>
                  <a:lnTo>
                    <a:pt x="108" y="32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213" name="任意多边形: 形状 1549">
              <a:extLst>
                <a:ext uri="{FF2B5EF4-FFF2-40B4-BE49-F238E27FC236}">
                  <a16:creationId xmlns:a16="http://schemas.microsoft.com/office/drawing/2014/main" xmlns="" id="{AF651A05-6EA7-4E62-A0C1-8FD0407EB614}"/>
                </a:ext>
              </a:extLst>
            </p:cNvPr>
            <p:cNvSpPr/>
            <p:nvPr/>
          </p:nvSpPr>
          <p:spPr>
            <a:xfrm>
              <a:off x="297697" y="5079845"/>
              <a:ext cx="80341" cy="77117"/>
            </a:xfrm>
            <a:custGeom>
              <a:avLst/>
              <a:gdLst>
                <a:gd name="connsiteX0" fmla="*/ 9503 w 19013"/>
                <a:gd name="connsiteY0" fmla="*/ 0 h 18250"/>
                <a:gd name="connsiteX1" fmla="*/ 1652 w 19013"/>
                <a:gd name="connsiteY1" fmla="*/ 14412 h 18250"/>
                <a:gd name="connsiteX2" fmla="*/ 18968 w 19013"/>
                <a:gd name="connsiteY2" fmla="*/ 9895 h 18250"/>
                <a:gd name="connsiteX3" fmla="*/ 9503 w 19013"/>
                <a:gd name="connsiteY3" fmla="*/ 0 h 18250"/>
              </a:gdLst>
              <a:ahLst/>
              <a:cxnLst>
                <a:cxn ang="0">
                  <a:pos x="connsiteX0" y="connsiteY0"/>
                </a:cxn>
                <a:cxn ang="0">
                  <a:pos x="connsiteX1" y="connsiteY1"/>
                </a:cxn>
                <a:cxn ang="0">
                  <a:pos x="connsiteX2" y="connsiteY2"/>
                </a:cxn>
                <a:cxn ang="0">
                  <a:pos x="connsiteX3" y="connsiteY3"/>
                </a:cxn>
              </a:cxnLst>
              <a:rect l="l" t="t" r="r" b="b"/>
              <a:pathLst>
                <a:path w="19013" h="18250">
                  <a:moveTo>
                    <a:pt x="9503" y="0"/>
                  </a:moveTo>
                  <a:cubicBezTo>
                    <a:pt x="1114" y="645"/>
                    <a:pt x="-2328" y="8927"/>
                    <a:pt x="1652" y="14412"/>
                  </a:cubicBezTo>
                  <a:cubicBezTo>
                    <a:pt x="6707" y="21296"/>
                    <a:pt x="18000" y="18392"/>
                    <a:pt x="18968" y="9895"/>
                  </a:cubicBezTo>
                  <a:cubicBezTo>
                    <a:pt x="19398" y="5808"/>
                    <a:pt x="16817" y="107"/>
                    <a:pt x="95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4" name="任意多边形: 形状 1550">
              <a:extLst>
                <a:ext uri="{FF2B5EF4-FFF2-40B4-BE49-F238E27FC236}">
                  <a16:creationId xmlns:a16="http://schemas.microsoft.com/office/drawing/2014/main" xmlns="" id="{B203D629-F4F9-4592-AC7A-D90A248E41DF}"/>
                </a:ext>
              </a:extLst>
            </p:cNvPr>
            <p:cNvSpPr/>
            <p:nvPr/>
          </p:nvSpPr>
          <p:spPr>
            <a:xfrm>
              <a:off x="605790" y="5070751"/>
              <a:ext cx="80172" cy="77396"/>
            </a:xfrm>
            <a:custGeom>
              <a:avLst/>
              <a:gdLst>
                <a:gd name="connsiteX0" fmla="*/ 18872 w 18973"/>
                <a:gd name="connsiteY0" fmla="*/ 9788 h 18316"/>
                <a:gd name="connsiteX1" fmla="*/ 9838 w 18973"/>
                <a:gd name="connsiteY1" fmla="*/ 0 h 18316"/>
                <a:gd name="connsiteX2" fmla="*/ 1341 w 18973"/>
                <a:gd name="connsiteY2" fmla="*/ 14520 h 18316"/>
                <a:gd name="connsiteX3" fmla="*/ 18872 w 18973"/>
                <a:gd name="connsiteY3" fmla="*/ 9788 h 18316"/>
              </a:gdLst>
              <a:ahLst/>
              <a:cxnLst>
                <a:cxn ang="0">
                  <a:pos x="connsiteX0" y="connsiteY0"/>
                </a:cxn>
                <a:cxn ang="0">
                  <a:pos x="connsiteX1" y="connsiteY1"/>
                </a:cxn>
                <a:cxn ang="0">
                  <a:pos x="connsiteX2" y="connsiteY2"/>
                </a:cxn>
                <a:cxn ang="0">
                  <a:pos x="connsiteX3" y="connsiteY3"/>
                </a:cxn>
              </a:cxnLst>
              <a:rect l="l" t="t" r="r" b="b"/>
              <a:pathLst>
                <a:path w="18973" h="18316">
                  <a:moveTo>
                    <a:pt x="18872" y="9788"/>
                  </a:moveTo>
                  <a:cubicBezTo>
                    <a:pt x="19518" y="5808"/>
                    <a:pt x="17151" y="108"/>
                    <a:pt x="9838" y="0"/>
                  </a:cubicBezTo>
                  <a:cubicBezTo>
                    <a:pt x="910" y="753"/>
                    <a:pt x="-1994" y="9572"/>
                    <a:pt x="1341" y="14520"/>
                  </a:cubicBezTo>
                  <a:cubicBezTo>
                    <a:pt x="6073" y="21404"/>
                    <a:pt x="17474" y="18392"/>
                    <a:pt x="18872"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5" name="任意多边形: 形状 1551">
              <a:extLst>
                <a:ext uri="{FF2B5EF4-FFF2-40B4-BE49-F238E27FC236}">
                  <a16:creationId xmlns:a16="http://schemas.microsoft.com/office/drawing/2014/main" xmlns="" id="{7728DF40-31EA-4CD9-8E81-A23C4971AAE3}"/>
                </a:ext>
              </a:extLst>
            </p:cNvPr>
            <p:cNvSpPr/>
            <p:nvPr/>
          </p:nvSpPr>
          <p:spPr>
            <a:xfrm>
              <a:off x="912231" y="5058936"/>
              <a:ext cx="79475" cy="76927"/>
            </a:xfrm>
            <a:custGeom>
              <a:avLst/>
              <a:gdLst>
                <a:gd name="connsiteX0" fmla="*/ 18630 w 18808"/>
                <a:gd name="connsiteY0" fmla="*/ 9680 h 18205"/>
                <a:gd name="connsiteX1" fmla="*/ 10240 w 18808"/>
                <a:gd name="connsiteY1" fmla="*/ 0 h 18205"/>
                <a:gd name="connsiteX2" fmla="*/ 1098 w 18808"/>
                <a:gd name="connsiteY2" fmla="*/ 14627 h 18205"/>
                <a:gd name="connsiteX3" fmla="*/ 18630 w 18808"/>
                <a:gd name="connsiteY3" fmla="*/ 9680 h 18205"/>
              </a:gdLst>
              <a:ahLst/>
              <a:cxnLst>
                <a:cxn ang="0">
                  <a:pos x="connsiteX0" y="connsiteY0"/>
                </a:cxn>
                <a:cxn ang="0">
                  <a:pos x="connsiteX1" y="connsiteY1"/>
                </a:cxn>
                <a:cxn ang="0">
                  <a:pos x="connsiteX2" y="connsiteY2"/>
                </a:cxn>
                <a:cxn ang="0">
                  <a:pos x="connsiteX3" y="connsiteY3"/>
                </a:cxn>
              </a:cxnLst>
              <a:rect l="l" t="t" r="r" b="b"/>
              <a:pathLst>
                <a:path w="18808" h="18205">
                  <a:moveTo>
                    <a:pt x="18630" y="9680"/>
                  </a:moveTo>
                  <a:cubicBezTo>
                    <a:pt x="19490" y="5700"/>
                    <a:pt x="17339" y="0"/>
                    <a:pt x="10240" y="0"/>
                  </a:cubicBezTo>
                  <a:cubicBezTo>
                    <a:pt x="1313" y="860"/>
                    <a:pt x="-1913" y="9680"/>
                    <a:pt x="1098" y="14627"/>
                  </a:cubicBezTo>
                  <a:cubicBezTo>
                    <a:pt x="5293" y="21296"/>
                    <a:pt x="16909" y="18069"/>
                    <a:pt x="18630"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6" name="任意多边形: 形状 1552">
              <a:extLst>
                <a:ext uri="{FF2B5EF4-FFF2-40B4-BE49-F238E27FC236}">
                  <a16:creationId xmlns:a16="http://schemas.microsoft.com/office/drawing/2014/main" xmlns="" id="{7AE6C8F0-CF2D-4754-92E1-C96F2369D39F}"/>
                </a:ext>
              </a:extLst>
            </p:cNvPr>
            <p:cNvSpPr/>
            <p:nvPr/>
          </p:nvSpPr>
          <p:spPr>
            <a:xfrm>
              <a:off x="1214298" y="5043483"/>
              <a:ext cx="78571" cy="77878"/>
            </a:xfrm>
            <a:custGeom>
              <a:avLst/>
              <a:gdLst>
                <a:gd name="connsiteX0" fmla="*/ 18346 w 18594"/>
                <a:gd name="connsiteY0" fmla="*/ 9680 h 18430"/>
                <a:gd name="connsiteX1" fmla="*/ 10602 w 18594"/>
                <a:gd name="connsiteY1" fmla="*/ 0 h 18430"/>
                <a:gd name="connsiteX2" fmla="*/ 922 w 18594"/>
                <a:gd name="connsiteY2" fmla="*/ 14735 h 18430"/>
                <a:gd name="connsiteX3" fmla="*/ 18346 w 18594"/>
                <a:gd name="connsiteY3" fmla="*/ 9680 h 18430"/>
              </a:gdLst>
              <a:ahLst/>
              <a:cxnLst>
                <a:cxn ang="0">
                  <a:pos x="connsiteX0" y="connsiteY0"/>
                </a:cxn>
                <a:cxn ang="0">
                  <a:pos x="connsiteX1" y="connsiteY1"/>
                </a:cxn>
                <a:cxn ang="0">
                  <a:pos x="connsiteX2" y="connsiteY2"/>
                </a:cxn>
                <a:cxn ang="0">
                  <a:pos x="connsiteX3" y="connsiteY3"/>
                </a:cxn>
              </a:cxnLst>
              <a:rect l="l" t="t" r="r" b="b"/>
              <a:pathLst>
                <a:path w="18594" h="18430">
                  <a:moveTo>
                    <a:pt x="18346" y="9680"/>
                  </a:moveTo>
                  <a:cubicBezTo>
                    <a:pt x="19314" y="5700"/>
                    <a:pt x="17594" y="0"/>
                    <a:pt x="10602" y="0"/>
                  </a:cubicBezTo>
                  <a:cubicBezTo>
                    <a:pt x="1783" y="968"/>
                    <a:pt x="-1874" y="9895"/>
                    <a:pt x="922" y="14735"/>
                  </a:cubicBezTo>
                  <a:cubicBezTo>
                    <a:pt x="4794" y="21619"/>
                    <a:pt x="16195" y="18284"/>
                    <a:pt x="18346"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7" name="任意多边形: 形状 1553">
              <a:extLst>
                <a:ext uri="{FF2B5EF4-FFF2-40B4-BE49-F238E27FC236}">
                  <a16:creationId xmlns:a16="http://schemas.microsoft.com/office/drawing/2014/main" xmlns="" id="{6CBA4BC4-A955-4384-92BE-BCB26B3B4525}"/>
                </a:ext>
              </a:extLst>
            </p:cNvPr>
            <p:cNvSpPr/>
            <p:nvPr/>
          </p:nvSpPr>
          <p:spPr>
            <a:xfrm>
              <a:off x="1510136" y="5025753"/>
              <a:ext cx="76881" cy="77857"/>
            </a:xfrm>
            <a:custGeom>
              <a:avLst/>
              <a:gdLst>
                <a:gd name="connsiteX0" fmla="*/ 17816 w 18194"/>
                <a:gd name="connsiteY0" fmla="*/ 9574 h 18425"/>
                <a:gd name="connsiteX1" fmla="*/ 10825 w 18194"/>
                <a:gd name="connsiteY1" fmla="*/ 2 h 18425"/>
                <a:gd name="connsiteX2" fmla="*/ 715 w 18194"/>
                <a:gd name="connsiteY2" fmla="*/ 14844 h 18425"/>
                <a:gd name="connsiteX3" fmla="*/ 17816 w 18194"/>
                <a:gd name="connsiteY3" fmla="*/ 9574 h 18425"/>
              </a:gdLst>
              <a:ahLst/>
              <a:cxnLst>
                <a:cxn ang="0">
                  <a:pos x="connsiteX0" y="connsiteY0"/>
                </a:cxn>
                <a:cxn ang="0">
                  <a:pos x="connsiteX1" y="connsiteY1"/>
                </a:cxn>
                <a:cxn ang="0">
                  <a:pos x="connsiteX2" y="connsiteY2"/>
                </a:cxn>
                <a:cxn ang="0">
                  <a:pos x="connsiteX3" y="connsiteY3"/>
                </a:cxn>
              </a:cxnLst>
              <a:rect l="l" t="t" r="r" b="b"/>
              <a:pathLst>
                <a:path w="18194" h="18425">
                  <a:moveTo>
                    <a:pt x="17816" y="9574"/>
                  </a:moveTo>
                  <a:cubicBezTo>
                    <a:pt x="18999" y="5487"/>
                    <a:pt x="17601" y="-106"/>
                    <a:pt x="10825" y="2"/>
                  </a:cubicBezTo>
                  <a:cubicBezTo>
                    <a:pt x="2328" y="969"/>
                    <a:pt x="-1759" y="10004"/>
                    <a:pt x="715" y="14844"/>
                  </a:cubicBezTo>
                  <a:cubicBezTo>
                    <a:pt x="4156" y="21620"/>
                    <a:pt x="15342" y="18178"/>
                    <a:pt x="17816" y="95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8" name="任意多边形: 形状 1554">
              <a:extLst>
                <a:ext uri="{FF2B5EF4-FFF2-40B4-BE49-F238E27FC236}">
                  <a16:creationId xmlns:a16="http://schemas.microsoft.com/office/drawing/2014/main" xmlns="" id="{B2ACCA0E-898D-4FD6-AAA0-228AD39AE162}"/>
                </a:ext>
              </a:extLst>
            </p:cNvPr>
            <p:cNvSpPr/>
            <p:nvPr/>
          </p:nvSpPr>
          <p:spPr>
            <a:xfrm>
              <a:off x="1796395" y="5004371"/>
              <a:ext cx="74257" cy="77789"/>
            </a:xfrm>
            <a:custGeom>
              <a:avLst/>
              <a:gdLst>
                <a:gd name="connsiteX0" fmla="*/ 17079 w 17573"/>
                <a:gd name="connsiteY0" fmla="*/ 9471 h 18409"/>
                <a:gd name="connsiteX1" fmla="*/ 17079 w 17573"/>
                <a:gd name="connsiteY1" fmla="*/ 9471 h 18409"/>
                <a:gd name="connsiteX2" fmla="*/ 10949 w 17573"/>
                <a:gd name="connsiteY2" fmla="*/ 6 h 18409"/>
                <a:gd name="connsiteX3" fmla="*/ 838 w 17573"/>
                <a:gd name="connsiteY3" fmla="*/ 15602 h 18409"/>
                <a:gd name="connsiteX4" fmla="*/ 17079 w 17573"/>
                <a:gd name="connsiteY4" fmla="*/ 9471 h 18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3" h="18409">
                  <a:moveTo>
                    <a:pt x="17079" y="9471"/>
                  </a:moveTo>
                  <a:lnTo>
                    <a:pt x="17079" y="9471"/>
                  </a:lnTo>
                  <a:cubicBezTo>
                    <a:pt x="18370" y="5384"/>
                    <a:pt x="17402" y="-209"/>
                    <a:pt x="10949" y="6"/>
                  </a:cubicBezTo>
                  <a:cubicBezTo>
                    <a:pt x="2882" y="1082"/>
                    <a:pt x="-2066" y="10547"/>
                    <a:pt x="838" y="15602"/>
                  </a:cubicBezTo>
                  <a:cubicBezTo>
                    <a:pt x="4280" y="21410"/>
                    <a:pt x="14390" y="17645"/>
                    <a:pt x="17079" y="9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9" name="任意多边形: 形状 1555">
              <a:extLst>
                <a:ext uri="{FF2B5EF4-FFF2-40B4-BE49-F238E27FC236}">
                  <a16:creationId xmlns:a16="http://schemas.microsoft.com/office/drawing/2014/main" xmlns="" id="{566A4E07-EB40-470D-8D5F-749C289B94BE}"/>
                </a:ext>
              </a:extLst>
            </p:cNvPr>
            <p:cNvSpPr/>
            <p:nvPr/>
          </p:nvSpPr>
          <p:spPr>
            <a:xfrm>
              <a:off x="2062908" y="4980737"/>
              <a:ext cx="68653" cy="78030"/>
            </a:xfrm>
            <a:custGeom>
              <a:avLst/>
              <a:gdLst>
                <a:gd name="connsiteX0" fmla="*/ 15531 w 16247"/>
                <a:gd name="connsiteY0" fmla="*/ 9471 h 18466"/>
                <a:gd name="connsiteX1" fmla="*/ 10691 w 16247"/>
                <a:gd name="connsiteY1" fmla="*/ 6 h 18466"/>
                <a:gd name="connsiteX2" fmla="*/ 581 w 16247"/>
                <a:gd name="connsiteY2" fmla="*/ 15709 h 18466"/>
                <a:gd name="connsiteX3" fmla="*/ 15531 w 16247"/>
                <a:gd name="connsiteY3" fmla="*/ 9471 h 18466"/>
              </a:gdLst>
              <a:ahLst/>
              <a:cxnLst>
                <a:cxn ang="0">
                  <a:pos x="connsiteX0" y="connsiteY0"/>
                </a:cxn>
                <a:cxn ang="0">
                  <a:pos x="connsiteX1" y="connsiteY1"/>
                </a:cxn>
                <a:cxn ang="0">
                  <a:pos x="connsiteX2" y="connsiteY2"/>
                </a:cxn>
                <a:cxn ang="0">
                  <a:pos x="connsiteX3" y="connsiteY3"/>
                </a:cxn>
              </a:cxnLst>
              <a:rect l="l" t="t" r="r" b="b"/>
              <a:pathLst>
                <a:path w="16247" h="18466">
                  <a:moveTo>
                    <a:pt x="15531" y="9471"/>
                  </a:moveTo>
                  <a:cubicBezTo>
                    <a:pt x="17037" y="5384"/>
                    <a:pt x="16499" y="-209"/>
                    <a:pt x="10691" y="6"/>
                  </a:cubicBezTo>
                  <a:cubicBezTo>
                    <a:pt x="3377" y="1189"/>
                    <a:pt x="-1786" y="10654"/>
                    <a:pt x="581" y="15709"/>
                  </a:cubicBezTo>
                  <a:cubicBezTo>
                    <a:pt x="3162" y="21517"/>
                    <a:pt x="12627" y="17538"/>
                    <a:pt x="15531" y="9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0" name="任意多边形: 形状 1556">
              <a:extLst>
                <a:ext uri="{FF2B5EF4-FFF2-40B4-BE49-F238E27FC236}">
                  <a16:creationId xmlns:a16="http://schemas.microsoft.com/office/drawing/2014/main" xmlns="" id="{1445A73B-9C0D-4098-8FE4-3949A4036E35}"/>
                </a:ext>
              </a:extLst>
            </p:cNvPr>
            <p:cNvSpPr/>
            <p:nvPr/>
          </p:nvSpPr>
          <p:spPr>
            <a:xfrm>
              <a:off x="2302745" y="4954805"/>
              <a:ext cx="63278" cy="78613"/>
            </a:xfrm>
            <a:custGeom>
              <a:avLst/>
              <a:gdLst>
                <a:gd name="connsiteX0" fmla="*/ 14057 w 14975"/>
                <a:gd name="connsiteY0" fmla="*/ 9478 h 18604"/>
                <a:gd name="connsiteX1" fmla="*/ 10400 w 14975"/>
                <a:gd name="connsiteY1" fmla="*/ 13 h 18604"/>
                <a:gd name="connsiteX2" fmla="*/ 612 w 14975"/>
                <a:gd name="connsiteY2" fmla="*/ 16469 h 18604"/>
                <a:gd name="connsiteX3" fmla="*/ 14057 w 14975"/>
                <a:gd name="connsiteY3" fmla="*/ 9478 h 18604"/>
              </a:gdLst>
              <a:ahLst/>
              <a:cxnLst>
                <a:cxn ang="0">
                  <a:pos x="connsiteX0" y="connsiteY0"/>
                </a:cxn>
                <a:cxn ang="0">
                  <a:pos x="connsiteX1" y="connsiteY1"/>
                </a:cxn>
                <a:cxn ang="0">
                  <a:pos x="connsiteX2" y="connsiteY2"/>
                </a:cxn>
                <a:cxn ang="0">
                  <a:pos x="connsiteX3" y="connsiteY3"/>
                </a:cxn>
              </a:cxnLst>
              <a:rect l="l" t="t" r="r" b="b"/>
              <a:pathLst>
                <a:path w="14975" h="18604">
                  <a:moveTo>
                    <a:pt x="14057" y="9478"/>
                  </a:moveTo>
                  <a:cubicBezTo>
                    <a:pt x="15670" y="5391"/>
                    <a:pt x="15562" y="-310"/>
                    <a:pt x="10400" y="13"/>
                  </a:cubicBezTo>
                  <a:cubicBezTo>
                    <a:pt x="3516" y="1304"/>
                    <a:pt x="-1862" y="11522"/>
                    <a:pt x="612" y="16469"/>
                  </a:cubicBezTo>
                  <a:cubicBezTo>
                    <a:pt x="2978" y="21417"/>
                    <a:pt x="11045" y="17222"/>
                    <a:pt x="14057" y="94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1" name="任意多边形: 形状 1557">
              <a:extLst>
                <a:ext uri="{FF2B5EF4-FFF2-40B4-BE49-F238E27FC236}">
                  <a16:creationId xmlns:a16="http://schemas.microsoft.com/office/drawing/2014/main" xmlns="" id="{6F90E6B4-13C5-4E5D-BFC4-8C85FEC4038B}"/>
                </a:ext>
              </a:extLst>
            </p:cNvPr>
            <p:cNvSpPr/>
            <p:nvPr/>
          </p:nvSpPr>
          <p:spPr>
            <a:xfrm>
              <a:off x="2516201" y="4927533"/>
              <a:ext cx="58115" cy="79057"/>
            </a:xfrm>
            <a:custGeom>
              <a:avLst/>
              <a:gdLst>
                <a:gd name="connsiteX0" fmla="*/ 325 w 13753"/>
                <a:gd name="connsiteY0" fmla="*/ 16577 h 18709"/>
                <a:gd name="connsiteX1" fmla="*/ 12587 w 13753"/>
                <a:gd name="connsiteY1" fmla="*/ 9478 h 18709"/>
                <a:gd name="connsiteX2" fmla="*/ 10005 w 13753"/>
                <a:gd name="connsiteY2" fmla="*/ 13 h 18709"/>
                <a:gd name="connsiteX3" fmla="*/ 325 w 13753"/>
                <a:gd name="connsiteY3" fmla="*/ 16577 h 18709"/>
              </a:gdLst>
              <a:ahLst/>
              <a:cxnLst>
                <a:cxn ang="0">
                  <a:pos x="connsiteX0" y="connsiteY0"/>
                </a:cxn>
                <a:cxn ang="0">
                  <a:pos x="connsiteX1" y="connsiteY1"/>
                </a:cxn>
                <a:cxn ang="0">
                  <a:pos x="connsiteX2" y="connsiteY2"/>
                </a:cxn>
                <a:cxn ang="0">
                  <a:pos x="connsiteX3" y="connsiteY3"/>
                </a:cxn>
              </a:cxnLst>
              <a:rect l="l" t="t" r="r" b="b"/>
              <a:pathLst>
                <a:path w="13753" h="18709">
                  <a:moveTo>
                    <a:pt x="325" y="16577"/>
                  </a:moveTo>
                  <a:cubicBezTo>
                    <a:pt x="2046" y="21524"/>
                    <a:pt x="9468" y="17330"/>
                    <a:pt x="12587" y="9478"/>
                  </a:cubicBezTo>
                  <a:cubicBezTo>
                    <a:pt x="14308" y="5391"/>
                    <a:pt x="14630" y="-310"/>
                    <a:pt x="10005" y="13"/>
                  </a:cubicBezTo>
                  <a:cubicBezTo>
                    <a:pt x="3982" y="1411"/>
                    <a:pt x="-1395" y="11737"/>
                    <a:pt x="325" y="1657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2" name="任意多边形: 形状 1558">
              <a:extLst>
                <a:ext uri="{FF2B5EF4-FFF2-40B4-BE49-F238E27FC236}">
                  <a16:creationId xmlns:a16="http://schemas.microsoft.com/office/drawing/2014/main" xmlns="" id="{12B03C04-F1FD-4521-931E-8184A275E7BA}"/>
                </a:ext>
              </a:extLst>
            </p:cNvPr>
            <p:cNvSpPr/>
            <p:nvPr/>
          </p:nvSpPr>
          <p:spPr>
            <a:xfrm>
              <a:off x="2702250" y="4899809"/>
              <a:ext cx="53048" cy="79188"/>
            </a:xfrm>
            <a:custGeom>
              <a:avLst/>
              <a:gdLst>
                <a:gd name="connsiteX0" fmla="*/ 9751 w 12554"/>
                <a:gd name="connsiteY0" fmla="*/ 13 h 18740"/>
                <a:gd name="connsiteX1" fmla="*/ 286 w 12554"/>
                <a:gd name="connsiteY1" fmla="*/ 17115 h 18740"/>
                <a:gd name="connsiteX2" fmla="*/ 11149 w 12554"/>
                <a:gd name="connsiteY2" fmla="*/ 9478 h 18740"/>
                <a:gd name="connsiteX3" fmla="*/ 9751 w 12554"/>
                <a:gd name="connsiteY3" fmla="*/ 13 h 18740"/>
              </a:gdLst>
              <a:ahLst/>
              <a:cxnLst>
                <a:cxn ang="0">
                  <a:pos x="connsiteX0" y="connsiteY0"/>
                </a:cxn>
                <a:cxn ang="0">
                  <a:pos x="connsiteX1" y="connsiteY1"/>
                </a:cxn>
                <a:cxn ang="0">
                  <a:pos x="connsiteX2" y="connsiteY2"/>
                </a:cxn>
                <a:cxn ang="0">
                  <a:pos x="connsiteX3" y="connsiteY3"/>
                </a:cxn>
              </a:cxnLst>
              <a:rect l="l" t="t" r="r" b="b"/>
              <a:pathLst>
                <a:path w="12554" h="18740">
                  <a:moveTo>
                    <a:pt x="9751" y="13"/>
                  </a:moveTo>
                  <a:cubicBezTo>
                    <a:pt x="4158" y="1412"/>
                    <a:pt x="-1327" y="12597"/>
                    <a:pt x="286" y="17115"/>
                  </a:cubicBezTo>
                  <a:cubicBezTo>
                    <a:pt x="1792" y="21309"/>
                    <a:pt x="7923" y="16900"/>
                    <a:pt x="11149" y="9478"/>
                  </a:cubicBezTo>
                  <a:cubicBezTo>
                    <a:pt x="12870" y="5284"/>
                    <a:pt x="13623" y="-309"/>
                    <a:pt x="9751"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3" name="任意多边形: 形状 1559">
              <a:extLst>
                <a:ext uri="{FF2B5EF4-FFF2-40B4-BE49-F238E27FC236}">
                  <a16:creationId xmlns:a16="http://schemas.microsoft.com/office/drawing/2014/main" xmlns="" id="{9EAFC8C8-5D56-43A1-8B66-EE18EC13B98A}"/>
                </a:ext>
              </a:extLst>
            </p:cNvPr>
            <p:cNvSpPr/>
            <p:nvPr/>
          </p:nvSpPr>
          <p:spPr>
            <a:xfrm>
              <a:off x="2859806" y="4870267"/>
              <a:ext cx="48683" cy="79834"/>
            </a:xfrm>
            <a:custGeom>
              <a:avLst/>
              <a:gdLst>
                <a:gd name="connsiteX0" fmla="*/ 9465 w 11521"/>
                <a:gd name="connsiteY0" fmla="*/ 13 h 18893"/>
                <a:gd name="connsiteX1" fmla="*/ 215 w 11521"/>
                <a:gd name="connsiteY1" fmla="*/ 17760 h 18893"/>
                <a:gd name="connsiteX2" fmla="*/ 9680 w 11521"/>
                <a:gd name="connsiteY2" fmla="*/ 9586 h 18893"/>
                <a:gd name="connsiteX3" fmla="*/ 9465 w 11521"/>
                <a:gd name="connsiteY3" fmla="*/ 13 h 18893"/>
              </a:gdLst>
              <a:ahLst/>
              <a:cxnLst>
                <a:cxn ang="0">
                  <a:pos x="connsiteX0" y="connsiteY0"/>
                </a:cxn>
                <a:cxn ang="0">
                  <a:pos x="connsiteX1" y="connsiteY1"/>
                </a:cxn>
                <a:cxn ang="0">
                  <a:pos x="connsiteX2" y="connsiteY2"/>
                </a:cxn>
                <a:cxn ang="0">
                  <a:pos x="connsiteX3" y="connsiteY3"/>
                </a:cxn>
              </a:cxnLst>
              <a:rect l="l" t="t" r="r" b="b"/>
              <a:pathLst>
                <a:path w="11521" h="18893">
                  <a:moveTo>
                    <a:pt x="9465" y="13"/>
                  </a:moveTo>
                  <a:cubicBezTo>
                    <a:pt x="4517" y="1519"/>
                    <a:pt x="-1184" y="13673"/>
                    <a:pt x="215" y="17760"/>
                  </a:cubicBezTo>
                  <a:cubicBezTo>
                    <a:pt x="1398" y="21094"/>
                    <a:pt x="6561" y="16684"/>
                    <a:pt x="9680" y="9586"/>
                  </a:cubicBezTo>
                  <a:cubicBezTo>
                    <a:pt x="11616" y="5391"/>
                    <a:pt x="12691" y="-310"/>
                    <a:pt x="946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4" name="任意多边形: 形状 1560">
              <a:extLst>
                <a:ext uri="{FF2B5EF4-FFF2-40B4-BE49-F238E27FC236}">
                  <a16:creationId xmlns:a16="http://schemas.microsoft.com/office/drawing/2014/main" xmlns="" id="{CE993BFD-7C8D-4D8A-ABA0-854F0EFD5666}"/>
                </a:ext>
              </a:extLst>
            </p:cNvPr>
            <p:cNvSpPr/>
            <p:nvPr/>
          </p:nvSpPr>
          <p:spPr>
            <a:xfrm>
              <a:off x="2989596" y="4840274"/>
              <a:ext cx="43849" cy="79978"/>
            </a:xfrm>
            <a:custGeom>
              <a:avLst/>
              <a:gdLst>
                <a:gd name="connsiteX0" fmla="*/ 8220 w 10377"/>
                <a:gd name="connsiteY0" fmla="*/ 9586 h 18927"/>
                <a:gd name="connsiteX1" fmla="*/ 9081 w 10377"/>
                <a:gd name="connsiteY1" fmla="*/ 13 h 18927"/>
                <a:gd name="connsiteX2" fmla="*/ 153 w 10377"/>
                <a:gd name="connsiteY2" fmla="*/ 18190 h 18927"/>
                <a:gd name="connsiteX3" fmla="*/ 8220 w 10377"/>
                <a:gd name="connsiteY3" fmla="*/ 9586 h 18927"/>
              </a:gdLst>
              <a:ahLst/>
              <a:cxnLst>
                <a:cxn ang="0">
                  <a:pos x="connsiteX0" y="connsiteY0"/>
                </a:cxn>
                <a:cxn ang="0">
                  <a:pos x="connsiteX1" y="connsiteY1"/>
                </a:cxn>
                <a:cxn ang="0">
                  <a:pos x="connsiteX2" y="connsiteY2"/>
                </a:cxn>
                <a:cxn ang="0">
                  <a:pos x="connsiteX3" y="connsiteY3"/>
                </a:cxn>
              </a:cxnLst>
              <a:rect l="l" t="t" r="r" b="b"/>
              <a:pathLst>
                <a:path w="10377" h="18927">
                  <a:moveTo>
                    <a:pt x="8220" y="9586"/>
                  </a:moveTo>
                  <a:cubicBezTo>
                    <a:pt x="10049" y="5391"/>
                    <a:pt x="11554" y="-310"/>
                    <a:pt x="9081" y="13"/>
                  </a:cubicBezTo>
                  <a:cubicBezTo>
                    <a:pt x="4886" y="1626"/>
                    <a:pt x="-1030" y="14748"/>
                    <a:pt x="153" y="18190"/>
                  </a:cubicBezTo>
                  <a:cubicBezTo>
                    <a:pt x="1014" y="20771"/>
                    <a:pt x="5209" y="16254"/>
                    <a:pt x="8220" y="95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5" name="任意多边形: 形状 1561">
              <a:extLst>
                <a:ext uri="{FF2B5EF4-FFF2-40B4-BE49-F238E27FC236}">
                  <a16:creationId xmlns:a16="http://schemas.microsoft.com/office/drawing/2014/main" xmlns="" id="{77573EC2-7D64-461F-87D1-DD7591AD16ED}"/>
                </a:ext>
              </a:extLst>
            </p:cNvPr>
            <p:cNvSpPr/>
            <p:nvPr/>
          </p:nvSpPr>
          <p:spPr>
            <a:xfrm>
              <a:off x="3089054" y="4809820"/>
              <a:ext cx="40278" cy="80413"/>
            </a:xfrm>
            <a:custGeom>
              <a:avLst/>
              <a:gdLst>
                <a:gd name="connsiteX0" fmla="*/ 8775 w 9532"/>
                <a:gd name="connsiteY0" fmla="*/ 13 h 19030"/>
                <a:gd name="connsiteX1" fmla="*/ 63 w 9532"/>
                <a:gd name="connsiteY1" fmla="*/ 18620 h 19030"/>
                <a:gd name="connsiteX2" fmla="*/ 6947 w 9532"/>
                <a:gd name="connsiteY2" fmla="*/ 9586 h 19030"/>
                <a:gd name="connsiteX3" fmla="*/ 8775 w 9532"/>
                <a:gd name="connsiteY3" fmla="*/ 13 h 19030"/>
              </a:gdLst>
              <a:ahLst/>
              <a:cxnLst>
                <a:cxn ang="0">
                  <a:pos x="connsiteX0" y="connsiteY0"/>
                </a:cxn>
                <a:cxn ang="0">
                  <a:pos x="connsiteX1" y="connsiteY1"/>
                </a:cxn>
                <a:cxn ang="0">
                  <a:pos x="connsiteX2" y="connsiteY2"/>
                </a:cxn>
                <a:cxn ang="0">
                  <a:pos x="connsiteX3" y="connsiteY3"/>
                </a:cxn>
              </a:cxnLst>
              <a:rect l="l" t="t" r="r" b="b"/>
              <a:pathLst>
                <a:path w="9532" h="19030">
                  <a:moveTo>
                    <a:pt x="8775" y="13"/>
                  </a:moveTo>
                  <a:cubicBezTo>
                    <a:pt x="5441" y="1734"/>
                    <a:pt x="-690" y="15931"/>
                    <a:pt x="63" y="18620"/>
                  </a:cubicBezTo>
                  <a:cubicBezTo>
                    <a:pt x="601" y="20449"/>
                    <a:pt x="4043" y="15931"/>
                    <a:pt x="6947" y="9586"/>
                  </a:cubicBezTo>
                  <a:cubicBezTo>
                    <a:pt x="8775" y="5391"/>
                    <a:pt x="10604" y="-310"/>
                    <a:pt x="877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6" name="任意多边形: 形状 1562">
              <a:extLst>
                <a:ext uri="{FF2B5EF4-FFF2-40B4-BE49-F238E27FC236}">
                  <a16:creationId xmlns:a16="http://schemas.microsoft.com/office/drawing/2014/main" xmlns="" id="{A9DDE138-CD4E-40E8-86A1-B69C4F894FA2}"/>
                </a:ext>
              </a:extLst>
            </p:cNvPr>
            <p:cNvSpPr/>
            <p:nvPr/>
          </p:nvSpPr>
          <p:spPr>
            <a:xfrm>
              <a:off x="3158603" y="4779333"/>
              <a:ext cx="37375" cy="80726"/>
            </a:xfrm>
            <a:custGeom>
              <a:avLst/>
              <a:gdLst>
                <a:gd name="connsiteX0" fmla="*/ 61 w 8845"/>
                <a:gd name="connsiteY0" fmla="*/ 19060 h 19104"/>
                <a:gd name="connsiteX1" fmla="*/ 5654 w 8845"/>
                <a:gd name="connsiteY1" fmla="*/ 9595 h 19104"/>
                <a:gd name="connsiteX2" fmla="*/ 8557 w 8845"/>
                <a:gd name="connsiteY2" fmla="*/ 23 h 19104"/>
                <a:gd name="connsiteX3" fmla="*/ 61 w 8845"/>
                <a:gd name="connsiteY3" fmla="*/ 19060 h 19104"/>
              </a:gdLst>
              <a:ahLst/>
              <a:cxnLst>
                <a:cxn ang="0">
                  <a:pos x="connsiteX0" y="connsiteY0"/>
                </a:cxn>
                <a:cxn ang="0">
                  <a:pos x="connsiteX1" y="connsiteY1"/>
                </a:cxn>
                <a:cxn ang="0">
                  <a:pos x="connsiteX2" y="connsiteY2"/>
                </a:cxn>
                <a:cxn ang="0">
                  <a:pos x="connsiteX3" y="connsiteY3"/>
                </a:cxn>
              </a:cxnLst>
              <a:rect l="l" t="t" r="r" b="b"/>
              <a:pathLst>
                <a:path w="8845" h="19104">
                  <a:moveTo>
                    <a:pt x="61" y="19060"/>
                  </a:moveTo>
                  <a:cubicBezTo>
                    <a:pt x="491" y="19598"/>
                    <a:pt x="3180" y="15188"/>
                    <a:pt x="5654" y="9595"/>
                  </a:cubicBezTo>
                  <a:cubicBezTo>
                    <a:pt x="7482" y="5400"/>
                    <a:pt x="9633" y="-408"/>
                    <a:pt x="8557" y="23"/>
                  </a:cubicBezTo>
                  <a:cubicBezTo>
                    <a:pt x="5761" y="2066"/>
                    <a:pt x="-692" y="18199"/>
                    <a:pt x="61" y="190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7" name="任意多边形: 形状 1563">
              <a:extLst>
                <a:ext uri="{FF2B5EF4-FFF2-40B4-BE49-F238E27FC236}">
                  <a16:creationId xmlns:a16="http://schemas.microsoft.com/office/drawing/2014/main" xmlns="" id="{0E32E151-2FF1-4D02-B570-ED7D1EC12DFB}"/>
                </a:ext>
              </a:extLst>
            </p:cNvPr>
            <p:cNvSpPr/>
            <p:nvPr/>
          </p:nvSpPr>
          <p:spPr>
            <a:xfrm>
              <a:off x="3197030" y="4748524"/>
              <a:ext cx="35453" cy="80895"/>
            </a:xfrm>
            <a:custGeom>
              <a:avLst/>
              <a:gdLst>
                <a:gd name="connsiteX0" fmla="*/ 4411 w 8390"/>
                <a:gd name="connsiteY0" fmla="*/ 9680 h 19144"/>
                <a:gd name="connsiteX1" fmla="*/ 8390 w 8390"/>
                <a:gd name="connsiteY1" fmla="*/ 0 h 19144"/>
                <a:gd name="connsiteX2" fmla="*/ 1 w 8390"/>
                <a:gd name="connsiteY2" fmla="*/ 19145 h 19144"/>
                <a:gd name="connsiteX3" fmla="*/ 4411 w 8390"/>
                <a:gd name="connsiteY3" fmla="*/ 9680 h 19144"/>
              </a:gdLst>
              <a:ahLst/>
              <a:cxnLst>
                <a:cxn ang="0">
                  <a:pos x="connsiteX0" y="connsiteY0"/>
                </a:cxn>
                <a:cxn ang="0">
                  <a:pos x="connsiteX1" y="connsiteY1"/>
                </a:cxn>
                <a:cxn ang="0">
                  <a:pos x="connsiteX2" y="connsiteY2"/>
                </a:cxn>
                <a:cxn ang="0">
                  <a:pos x="connsiteX3" y="connsiteY3"/>
                </a:cxn>
              </a:cxnLst>
              <a:rect l="l" t="t" r="r" b="b"/>
              <a:pathLst>
                <a:path w="8390" h="19144">
                  <a:moveTo>
                    <a:pt x="4411" y="9680"/>
                  </a:moveTo>
                  <a:cubicBezTo>
                    <a:pt x="5056" y="8174"/>
                    <a:pt x="8390" y="538"/>
                    <a:pt x="8390" y="0"/>
                  </a:cubicBezTo>
                  <a:cubicBezTo>
                    <a:pt x="7853" y="968"/>
                    <a:pt x="-106" y="18284"/>
                    <a:pt x="1" y="19145"/>
                  </a:cubicBezTo>
                  <a:cubicBezTo>
                    <a:pt x="646" y="18069"/>
                    <a:pt x="3228" y="12476"/>
                    <a:pt x="4411"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8" name="任意多边形: 形状 1577">
              <a:extLst>
                <a:ext uri="{FF2B5EF4-FFF2-40B4-BE49-F238E27FC236}">
                  <a16:creationId xmlns:a16="http://schemas.microsoft.com/office/drawing/2014/main" xmlns="" id="{A5ABF983-2A6F-408E-813F-19CD8FBE58A2}"/>
                </a:ext>
              </a:extLst>
            </p:cNvPr>
            <p:cNvSpPr/>
            <p:nvPr/>
          </p:nvSpPr>
          <p:spPr>
            <a:xfrm>
              <a:off x="135016" y="5253910"/>
              <a:ext cx="77506" cy="73720"/>
            </a:xfrm>
            <a:custGeom>
              <a:avLst/>
              <a:gdLst>
                <a:gd name="connsiteX0" fmla="*/ 18317 w 18342"/>
                <a:gd name="connsiteY0" fmla="*/ 9465 h 17446"/>
                <a:gd name="connsiteX1" fmla="*/ 8852 w 18342"/>
                <a:gd name="connsiteY1" fmla="*/ 0 h 17446"/>
                <a:gd name="connsiteX2" fmla="*/ 2291 w 18342"/>
                <a:gd name="connsiteY2" fmla="*/ 14412 h 17446"/>
                <a:gd name="connsiteX3" fmla="*/ 18317 w 18342"/>
                <a:gd name="connsiteY3" fmla="*/ 9465 h 17446"/>
              </a:gdLst>
              <a:ahLst/>
              <a:cxnLst>
                <a:cxn ang="0">
                  <a:pos x="connsiteX0" y="connsiteY0"/>
                </a:cxn>
                <a:cxn ang="0">
                  <a:pos x="connsiteX1" y="connsiteY1"/>
                </a:cxn>
                <a:cxn ang="0">
                  <a:pos x="connsiteX2" y="connsiteY2"/>
                </a:cxn>
                <a:cxn ang="0">
                  <a:pos x="connsiteX3" y="connsiteY3"/>
                </a:cxn>
              </a:cxnLst>
              <a:rect l="l" t="t" r="r" b="b"/>
              <a:pathLst>
                <a:path w="18342" h="17446">
                  <a:moveTo>
                    <a:pt x="18317" y="9465"/>
                  </a:moveTo>
                  <a:cubicBezTo>
                    <a:pt x="18640" y="5701"/>
                    <a:pt x="15951" y="215"/>
                    <a:pt x="8852" y="0"/>
                  </a:cubicBezTo>
                  <a:cubicBezTo>
                    <a:pt x="355" y="538"/>
                    <a:pt x="-2441" y="9357"/>
                    <a:pt x="2291" y="14412"/>
                  </a:cubicBezTo>
                  <a:cubicBezTo>
                    <a:pt x="7562" y="20221"/>
                    <a:pt x="17672" y="17209"/>
                    <a:pt x="18317"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9" name="任意多边形: 形状 1578">
              <a:extLst>
                <a:ext uri="{FF2B5EF4-FFF2-40B4-BE49-F238E27FC236}">
                  <a16:creationId xmlns:a16="http://schemas.microsoft.com/office/drawing/2014/main" xmlns="" id="{562B28CC-D016-49DD-8015-90A7DC637949}"/>
                </a:ext>
              </a:extLst>
            </p:cNvPr>
            <p:cNvSpPr/>
            <p:nvPr/>
          </p:nvSpPr>
          <p:spPr>
            <a:xfrm>
              <a:off x="433267" y="5247094"/>
              <a:ext cx="77586" cy="74223"/>
            </a:xfrm>
            <a:custGeom>
              <a:avLst/>
              <a:gdLst>
                <a:gd name="connsiteX0" fmla="*/ 18291 w 18361"/>
                <a:gd name="connsiteY0" fmla="*/ 9465 h 17565"/>
                <a:gd name="connsiteX1" fmla="*/ 18291 w 18361"/>
                <a:gd name="connsiteY1" fmla="*/ 9465 h 17565"/>
                <a:gd name="connsiteX2" fmla="*/ 9364 w 18361"/>
                <a:gd name="connsiteY2" fmla="*/ 0 h 17565"/>
                <a:gd name="connsiteX3" fmla="*/ 1405 w 18361"/>
                <a:gd name="connsiteY3" fmla="*/ 13875 h 17565"/>
                <a:gd name="connsiteX4" fmla="*/ 18291 w 18361"/>
                <a:gd name="connsiteY4" fmla="*/ 9465 h 1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1" h="17565">
                  <a:moveTo>
                    <a:pt x="18291" y="9465"/>
                  </a:moveTo>
                  <a:lnTo>
                    <a:pt x="18291" y="9465"/>
                  </a:lnTo>
                  <a:cubicBezTo>
                    <a:pt x="18829" y="5593"/>
                    <a:pt x="16355" y="215"/>
                    <a:pt x="9364" y="0"/>
                  </a:cubicBezTo>
                  <a:cubicBezTo>
                    <a:pt x="652" y="645"/>
                    <a:pt x="-1930" y="9142"/>
                    <a:pt x="1405" y="13875"/>
                  </a:cubicBezTo>
                  <a:cubicBezTo>
                    <a:pt x="6137" y="20543"/>
                    <a:pt x="17215" y="17639"/>
                    <a:pt x="18291"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0" name="任意多边形: 形状 1579">
              <a:extLst>
                <a:ext uri="{FF2B5EF4-FFF2-40B4-BE49-F238E27FC236}">
                  <a16:creationId xmlns:a16="http://schemas.microsoft.com/office/drawing/2014/main" xmlns="" id="{186400F5-93DE-4511-99EE-5AB499CCA422}"/>
                </a:ext>
              </a:extLst>
            </p:cNvPr>
            <p:cNvSpPr/>
            <p:nvPr/>
          </p:nvSpPr>
          <p:spPr>
            <a:xfrm>
              <a:off x="731451" y="5237096"/>
              <a:ext cx="77413" cy="74189"/>
            </a:xfrm>
            <a:custGeom>
              <a:avLst/>
              <a:gdLst>
                <a:gd name="connsiteX0" fmla="*/ 18174 w 18320"/>
                <a:gd name="connsiteY0" fmla="*/ 9357 h 17557"/>
                <a:gd name="connsiteX1" fmla="*/ 9892 w 18320"/>
                <a:gd name="connsiteY1" fmla="*/ 0 h 17557"/>
                <a:gd name="connsiteX2" fmla="*/ 1180 w 18320"/>
                <a:gd name="connsiteY2" fmla="*/ 13982 h 17557"/>
                <a:gd name="connsiteX3" fmla="*/ 18174 w 18320"/>
                <a:gd name="connsiteY3" fmla="*/ 9357 h 17557"/>
              </a:gdLst>
              <a:ahLst/>
              <a:cxnLst>
                <a:cxn ang="0">
                  <a:pos x="connsiteX0" y="connsiteY0"/>
                </a:cxn>
                <a:cxn ang="0">
                  <a:pos x="connsiteX1" y="connsiteY1"/>
                </a:cxn>
                <a:cxn ang="0">
                  <a:pos x="connsiteX2" y="connsiteY2"/>
                </a:cxn>
                <a:cxn ang="0">
                  <a:pos x="connsiteX3" y="connsiteY3"/>
                </a:cxn>
              </a:cxnLst>
              <a:rect l="l" t="t" r="r" b="b"/>
              <a:pathLst>
                <a:path w="18320" h="17557">
                  <a:moveTo>
                    <a:pt x="18174" y="9357"/>
                  </a:moveTo>
                  <a:cubicBezTo>
                    <a:pt x="18927" y="5485"/>
                    <a:pt x="16883" y="107"/>
                    <a:pt x="9892" y="0"/>
                  </a:cubicBezTo>
                  <a:cubicBezTo>
                    <a:pt x="1180" y="753"/>
                    <a:pt x="-1939" y="9250"/>
                    <a:pt x="1180" y="13982"/>
                  </a:cubicBezTo>
                  <a:cubicBezTo>
                    <a:pt x="5482" y="20543"/>
                    <a:pt x="16560" y="17532"/>
                    <a:pt x="18174" y="93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1" name="任意多边形: 形状 1580">
              <a:extLst>
                <a:ext uri="{FF2B5EF4-FFF2-40B4-BE49-F238E27FC236}">
                  <a16:creationId xmlns:a16="http://schemas.microsoft.com/office/drawing/2014/main" xmlns="" id="{FAAE99B0-5CF5-4589-88E2-90F0E45759BA}"/>
                </a:ext>
              </a:extLst>
            </p:cNvPr>
            <p:cNvSpPr/>
            <p:nvPr/>
          </p:nvSpPr>
          <p:spPr>
            <a:xfrm>
              <a:off x="1026930" y="5224369"/>
              <a:ext cx="77329" cy="74358"/>
            </a:xfrm>
            <a:custGeom>
              <a:avLst/>
              <a:gdLst>
                <a:gd name="connsiteX0" fmla="*/ 10416 w 18300"/>
                <a:gd name="connsiteY0" fmla="*/ 0 h 17597"/>
                <a:gd name="connsiteX1" fmla="*/ 951 w 18300"/>
                <a:gd name="connsiteY1" fmla="*/ 14090 h 17597"/>
                <a:gd name="connsiteX2" fmla="*/ 18052 w 18300"/>
                <a:gd name="connsiteY2" fmla="*/ 9250 h 17597"/>
                <a:gd name="connsiteX3" fmla="*/ 10416 w 18300"/>
                <a:gd name="connsiteY3" fmla="*/ 0 h 17597"/>
              </a:gdLst>
              <a:ahLst/>
              <a:cxnLst>
                <a:cxn ang="0">
                  <a:pos x="connsiteX0" y="connsiteY0"/>
                </a:cxn>
                <a:cxn ang="0">
                  <a:pos x="connsiteX1" y="connsiteY1"/>
                </a:cxn>
                <a:cxn ang="0">
                  <a:pos x="connsiteX2" y="connsiteY2"/>
                </a:cxn>
                <a:cxn ang="0">
                  <a:pos x="connsiteX3" y="connsiteY3"/>
                </a:cxn>
              </a:cxnLst>
              <a:rect l="l" t="t" r="r" b="b"/>
              <a:pathLst>
                <a:path w="18300" h="17597">
                  <a:moveTo>
                    <a:pt x="10416" y="0"/>
                  </a:moveTo>
                  <a:cubicBezTo>
                    <a:pt x="2349" y="753"/>
                    <a:pt x="-2061" y="8927"/>
                    <a:pt x="951" y="14090"/>
                  </a:cubicBezTo>
                  <a:cubicBezTo>
                    <a:pt x="4823" y="20651"/>
                    <a:pt x="16008" y="17424"/>
                    <a:pt x="18052" y="9250"/>
                  </a:cubicBezTo>
                  <a:cubicBezTo>
                    <a:pt x="19020" y="5378"/>
                    <a:pt x="17299" y="0"/>
                    <a:pt x="104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2" name="任意多边形: 形状 1581">
              <a:extLst>
                <a:ext uri="{FF2B5EF4-FFF2-40B4-BE49-F238E27FC236}">
                  <a16:creationId xmlns:a16="http://schemas.microsoft.com/office/drawing/2014/main" xmlns="" id="{9418ABF3-F89C-43BF-B414-8FF6F47AA170}"/>
                </a:ext>
              </a:extLst>
            </p:cNvPr>
            <p:cNvSpPr/>
            <p:nvPr/>
          </p:nvSpPr>
          <p:spPr>
            <a:xfrm>
              <a:off x="1317605" y="5208007"/>
              <a:ext cx="76255" cy="74789"/>
            </a:xfrm>
            <a:custGeom>
              <a:avLst/>
              <a:gdLst>
                <a:gd name="connsiteX0" fmla="*/ 17669 w 18046"/>
                <a:gd name="connsiteY0" fmla="*/ 9250 h 17699"/>
                <a:gd name="connsiteX1" fmla="*/ 10678 w 18046"/>
                <a:gd name="connsiteY1" fmla="*/ 0 h 17699"/>
                <a:gd name="connsiteX2" fmla="*/ 675 w 18046"/>
                <a:gd name="connsiteY2" fmla="*/ 14197 h 17699"/>
                <a:gd name="connsiteX3" fmla="*/ 17669 w 18046"/>
                <a:gd name="connsiteY3" fmla="*/ 9250 h 17699"/>
              </a:gdLst>
              <a:ahLst/>
              <a:cxnLst>
                <a:cxn ang="0">
                  <a:pos x="connsiteX0" y="connsiteY0"/>
                </a:cxn>
                <a:cxn ang="0">
                  <a:pos x="connsiteX1" y="connsiteY1"/>
                </a:cxn>
                <a:cxn ang="0">
                  <a:pos x="connsiteX2" y="connsiteY2"/>
                </a:cxn>
                <a:cxn ang="0">
                  <a:pos x="connsiteX3" y="connsiteY3"/>
                </a:cxn>
              </a:cxnLst>
              <a:rect l="l" t="t" r="r" b="b"/>
              <a:pathLst>
                <a:path w="18046" h="17699">
                  <a:moveTo>
                    <a:pt x="17669" y="9250"/>
                  </a:moveTo>
                  <a:cubicBezTo>
                    <a:pt x="18852" y="5378"/>
                    <a:pt x="17454" y="0"/>
                    <a:pt x="10678" y="0"/>
                  </a:cubicBezTo>
                  <a:cubicBezTo>
                    <a:pt x="2288" y="968"/>
                    <a:pt x="-1691" y="9572"/>
                    <a:pt x="675" y="14197"/>
                  </a:cubicBezTo>
                  <a:cubicBezTo>
                    <a:pt x="4117" y="20758"/>
                    <a:pt x="15195" y="17532"/>
                    <a:pt x="17669" y="925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3" name="任意多边形: 形状 1582">
              <a:extLst>
                <a:ext uri="{FF2B5EF4-FFF2-40B4-BE49-F238E27FC236}">
                  <a16:creationId xmlns:a16="http://schemas.microsoft.com/office/drawing/2014/main" xmlns="" id="{D3535618-109C-4234-A86E-18D4A26A6E97}"/>
                </a:ext>
              </a:extLst>
            </p:cNvPr>
            <p:cNvSpPr/>
            <p:nvPr/>
          </p:nvSpPr>
          <p:spPr>
            <a:xfrm>
              <a:off x="1601050" y="5189368"/>
              <a:ext cx="74823" cy="74776"/>
            </a:xfrm>
            <a:custGeom>
              <a:avLst/>
              <a:gdLst>
                <a:gd name="connsiteX0" fmla="*/ 17168 w 17707"/>
                <a:gd name="connsiteY0" fmla="*/ 9144 h 17696"/>
                <a:gd name="connsiteX1" fmla="*/ 11037 w 17707"/>
                <a:gd name="connsiteY1" fmla="*/ 2 h 17696"/>
                <a:gd name="connsiteX2" fmla="*/ 497 w 17707"/>
                <a:gd name="connsiteY2" fmla="*/ 14307 h 17696"/>
                <a:gd name="connsiteX3" fmla="*/ 17168 w 17707"/>
                <a:gd name="connsiteY3" fmla="*/ 9144 h 17696"/>
              </a:gdLst>
              <a:ahLst/>
              <a:cxnLst>
                <a:cxn ang="0">
                  <a:pos x="connsiteX0" y="connsiteY0"/>
                </a:cxn>
                <a:cxn ang="0">
                  <a:pos x="connsiteX1" y="connsiteY1"/>
                </a:cxn>
                <a:cxn ang="0">
                  <a:pos x="connsiteX2" y="connsiteY2"/>
                </a:cxn>
                <a:cxn ang="0">
                  <a:pos x="connsiteX3" y="connsiteY3"/>
                </a:cxn>
              </a:cxnLst>
              <a:rect l="l" t="t" r="r" b="b"/>
              <a:pathLst>
                <a:path w="17707" h="17696">
                  <a:moveTo>
                    <a:pt x="17168" y="9144"/>
                  </a:moveTo>
                  <a:cubicBezTo>
                    <a:pt x="18566" y="5272"/>
                    <a:pt x="17490" y="-106"/>
                    <a:pt x="11037" y="2"/>
                  </a:cubicBezTo>
                  <a:cubicBezTo>
                    <a:pt x="2863" y="970"/>
                    <a:pt x="-1547" y="9682"/>
                    <a:pt x="497" y="14307"/>
                  </a:cubicBezTo>
                  <a:cubicBezTo>
                    <a:pt x="3401" y="20760"/>
                    <a:pt x="14264" y="17426"/>
                    <a:pt x="17168" y="91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4" name="任意多边形: 形状 1583">
              <a:extLst>
                <a:ext uri="{FF2B5EF4-FFF2-40B4-BE49-F238E27FC236}">
                  <a16:creationId xmlns:a16="http://schemas.microsoft.com/office/drawing/2014/main" xmlns="" id="{AEC49E08-1E9D-4E62-B1FF-04DCC65DE51E}"/>
                </a:ext>
              </a:extLst>
            </p:cNvPr>
            <p:cNvSpPr/>
            <p:nvPr/>
          </p:nvSpPr>
          <p:spPr>
            <a:xfrm>
              <a:off x="1871793" y="5167078"/>
              <a:ext cx="70622" cy="74949"/>
            </a:xfrm>
            <a:custGeom>
              <a:avLst/>
              <a:gdLst>
                <a:gd name="connsiteX0" fmla="*/ 11068 w 16713"/>
                <a:gd name="connsiteY0" fmla="*/ 6 h 17737"/>
                <a:gd name="connsiteX1" fmla="*/ 528 w 16713"/>
                <a:gd name="connsiteY1" fmla="*/ 15064 h 17737"/>
                <a:gd name="connsiteX2" fmla="*/ 15908 w 16713"/>
                <a:gd name="connsiteY2" fmla="*/ 9148 h 17737"/>
                <a:gd name="connsiteX3" fmla="*/ 15908 w 16713"/>
                <a:gd name="connsiteY3" fmla="*/ 9148 h 17737"/>
                <a:gd name="connsiteX4" fmla="*/ 11068 w 16713"/>
                <a:gd name="connsiteY4" fmla="*/ 6 h 17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3" h="17737">
                  <a:moveTo>
                    <a:pt x="11068" y="6"/>
                  </a:moveTo>
                  <a:cubicBezTo>
                    <a:pt x="3539" y="1082"/>
                    <a:pt x="-1731" y="10224"/>
                    <a:pt x="528" y="15064"/>
                  </a:cubicBezTo>
                  <a:cubicBezTo>
                    <a:pt x="3216" y="20657"/>
                    <a:pt x="12896" y="16892"/>
                    <a:pt x="15908" y="9148"/>
                  </a:cubicBezTo>
                  <a:lnTo>
                    <a:pt x="15908" y="9148"/>
                  </a:lnTo>
                  <a:cubicBezTo>
                    <a:pt x="17521" y="5276"/>
                    <a:pt x="17091" y="-209"/>
                    <a:pt x="11068"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5" name="任意多边形: 形状 1584">
              <a:extLst>
                <a:ext uri="{FF2B5EF4-FFF2-40B4-BE49-F238E27FC236}">
                  <a16:creationId xmlns:a16="http://schemas.microsoft.com/office/drawing/2014/main" xmlns="" id="{14F9DFB4-E06A-416C-A9D7-92BD15B70B19}"/>
                </a:ext>
              </a:extLst>
            </p:cNvPr>
            <p:cNvSpPr/>
            <p:nvPr/>
          </p:nvSpPr>
          <p:spPr>
            <a:xfrm>
              <a:off x="2119003" y="5143444"/>
              <a:ext cx="65531" cy="75288"/>
            </a:xfrm>
            <a:custGeom>
              <a:avLst/>
              <a:gdLst>
                <a:gd name="connsiteX0" fmla="*/ 14517 w 15508"/>
                <a:gd name="connsiteY0" fmla="*/ 9149 h 17817"/>
                <a:gd name="connsiteX1" fmla="*/ 10860 w 15508"/>
                <a:gd name="connsiteY1" fmla="*/ 6 h 17817"/>
                <a:gd name="connsiteX2" fmla="*/ 319 w 15508"/>
                <a:gd name="connsiteY2" fmla="*/ 15172 h 17817"/>
                <a:gd name="connsiteX3" fmla="*/ 14517 w 15508"/>
                <a:gd name="connsiteY3" fmla="*/ 9149 h 17817"/>
              </a:gdLst>
              <a:ahLst/>
              <a:cxnLst>
                <a:cxn ang="0">
                  <a:pos x="connsiteX0" y="connsiteY0"/>
                </a:cxn>
                <a:cxn ang="0">
                  <a:pos x="connsiteX1" y="connsiteY1"/>
                </a:cxn>
                <a:cxn ang="0">
                  <a:pos x="connsiteX2" y="connsiteY2"/>
                </a:cxn>
                <a:cxn ang="0">
                  <a:pos x="connsiteX3" y="connsiteY3"/>
                </a:cxn>
              </a:cxnLst>
              <a:rect l="l" t="t" r="r" b="b"/>
              <a:pathLst>
                <a:path w="15508" h="17817">
                  <a:moveTo>
                    <a:pt x="14517" y="9149"/>
                  </a:moveTo>
                  <a:cubicBezTo>
                    <a:pt x="16237" y="5169"/>
                    <a:pt x="16130" y="-209"/>
                    <a:pt x="10860" y="6"/>
                  </a:cubicBezTo>
                  <a:cubicBezTo>
                    <a:pt x="4084" y="1082"/>
                    <a:pt x="-1402" y="10332"/>
                    <a:pt x="319" y="15172"/>
                  </a:cubicBezTo>
                  <a:cubicBezTo>
                    <a:pt x="2255" y="20764"/>
                    <a:pt x="11182" y="16892"/>
                    <a:pt x="14517" y="91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6" name="任意多边形: 形状 1585">
              <a:extLst>
                <a:ext uri="{FF2B5EF4-FFF2-40B4-BE49-F238E27FC236}">
                  <a16:creationId xmlns:a16="http://schemas.microsoft.com/office/drawing/2014/main" xmlns="" id="{9F75322D-D615-4F92-BB32-7E09C453C577}"/>
                </a:ext>
              </a:extLst>
            </p:cNvPr>
            <p:cNvSpPr/>
            <p:nvPr/>
          </p:nvSpPr>
          <p:spPr>
            <a:xfrm>
              <a:off x="2339922" y="5117537"/>
              <a:ext cx="61246" cy="75934"/>
            </a:xfrm>
            <a:custGeom>
              <a:avLst/>
              <a:gdLst>
                <a:gd name="connsiteX0" fmla="*/ 311 w 14494"/>
                <a:gd name="connsiteY0" fmla="*/ 15925 h 17970"/>
                <a:gd name="connsiteX1" fmla="*/ 13218 w 14494"/>
                <a:gd name="connsiteY1" fmla="*/ 9149 h 17970"/>
                <a:gd name="connsiteX2" fmla="*/ 10636 w 14494"/>
                <a:gd name="connsiteY2" fmla="*/ 6 h 17970"/>
                <a:gd name="connsiteX3" fmla="*/ 311 w 14494"/>
                <a:gd name="connsiteY3" fmla="*/ 15925 h 17970"/>
              </a:gdLst>
              <a:ahLst/>
              <a:cxnLst>
                <a:cxn ang="0">
                  <a:pos x="connsiteX0" y="connsiteY0"/>
                </a:cxn>
                <a:cxn ang="0">
                  <a:pos x="connsiteX1" y="connsiteY1"/>
                </a:cxn>
                <a:cxn ang="0">
                  <a:pos x="connsiteX2" y="connsiteY2"/>
                </a:cxn>
                <a:cxn ang="0">
                  <a:pos x="connsiteX3" y="connsiteY3"/>
                </a:cxn>
              </a:cxnLst>
              <a:rect l="l" t="t" r="r" b="b"/>
              <a:pathLst>
                <a:path w="14494" h="17970">
                  <a:moveTo>
                    <a:pt x="311" y="15925"/>
                  </a:moveTo>
                  <a:cubicBezTo>
                    <a:pt x="2032" y="20657"/>
                    <a:pt x="9776" y="16677"/>
                    <a:pt x="13218" y="9149"/>
                  </a:cubicBezTo>
                  <a:cubicBezTo>
                    <a:pt x="15046" y="5169"/>
                    <a:pt x="15476" y="-209"/>
                    <a:pt x="10636" y="6"/>
                  </a:cubicBezTo>
                  <a:cubicBezTo>
                    <a:pt x="4290" y="1297"/>
                    <a:pt x="-1410" y="11300"/>
                    <a:pt x="311" y="159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7" name="任意多边形: 形状 1586">
              <a:extLst>
                <a:ext uri="{FF2B5EF4-FFF2-40B4-BE49-F238E27FC236}">
                  <a16:creationId xmlns:a16="http://schemas.microsoft.com/office/drawing/2014/main" xmlns="" id="{8AE485FE-06B7-4118-B919-607B1271A5C7}"/>
                </a:ext>
              </a:extLst>
            </p:cNvPr>
            <p:cNvSpPr/>
            <p:nvPr/>
          </p:nvSpPr>
          <p:spPr>
            <a:xfrm>
              <a:off x="2535073" y="5091148"/>
              <a:ext cx="56598" cy="76099"/>
            </a:xfrm>
            <a:custGeom>
              <a:avLst/>
              <a:gdLst>
                <a:gd name="connsiteX0" fmla="*/ 11778 w 13394"/>
                <a:gd name="connsiteY0" fmla="*/ 9156 h 18009"/>
                <a:gd name="connsiteX1" fmla="*/ 11778 w 13394"/>
                <a:gd name="connsiteY1" fmla="*/ 9156 h 18009"/>
                <a:gd name="connsiteX2" fmla="*/ 10487 w 13394"/>
                <a:gd name="connsiteY2" fmla="*/ 14 h 18009"/>
                <a:gd name="connsiteX3" fmla="*/ 269 w 13394"/>
                <a:gd name="connsiteY3" fmla="*/ 16470 h 18009"/>
                <a:gd name="connsiteX4" fmla="*/ 11778 w 13394"/>
                <a:gd name="connsiteY4" fmla="*/ 9156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4" h="18009">
                  <a:moveTo>
                    <a:pt x="11778" y="9156"/>
                  </a:moveTo>
                  <a:lnTo>
                    <a:pt x="11778" y="9156"/>
                  </a:lnTo>
                  <a:cubicBezTo>
                    <a:pt x="13714" y="5176"/>
                    <a:pt x="14574" y="-309"/>
                    <a:pt x="10487" y="14"/>
                  </a:cubicBezTo>
                  <a:cubicBezTo>
                    <a:pt x="4572" y="1304"/>
                    <a:pt x="-1344" y="12060"/>
                    <a:pt x="269" y="16470"/>
                  </a:cubicBezTo>
                  <a:cubicBezTo>
                    <a:pt x="1775" y="20449"/>
                    <a:pt x="8336" y="16254"/>
                    <a:pt x="11778" y="91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8" name="任意多边形: 形状 1587">
              <a:extLst>
                <a:ext uri="{FF2B5EF4-FFF2-40B4-BE49-F238E27FC236}">
                  <a16:creationId xmlns:a16="http://schemas.microsoft.com/office/drawing/2014/main" xmlns="" id="{C38DBB08-4E93-4934-9522-1F3ABBB00451}"/>
                </a:ext>
              </a:extLst>
            </p:cNvPr>
            <p:cNvSpPr/>
            <p:nvPr/>
          </p:nvSpPr>
          <p:spPr>
            <a:xfrm>
              <a:off x="2702952" y="5063424"/>
              <a:ext cx="52444" cy="76483"/>
            </a:xfrm>
            <a:custGeom>
              <a:avLst/>
              <a:gdLst>
                <a:gd name="connsiteX0" fmla="*/ 228 w 12411"/>
                <a:gd name="connsiteY0" fmla="*/ 17007 h 18100"/>
                <a:gd name="connsiteX1" fmla="*/ 10446 w 12411"/>
                <a:gd name="connsiteY1" fmla="*/ 9156 h 18100"/>
                <a:gd name="connsiteX2" fmla="*/ 10231 w 12411"/>
                <a:gd name="connsiteY2" fmla="*/ 14 h 18100"/>
                <a:gd name="connsiteX3" fmla="*/ 228 w 12411"/>
                <a:gd name="connsiteY3" fmla="*/ 17007 h 18100"/>
              </a:gdLst>
              <a:ahLst/>
              <a:cxnLst>
                <a:cxn ang="0">
                  <a:pos x="connsiteX0" y="connsiteY0"/>
                </a:cxn>
                <a:cxn ang="0">
                  <a:pos x="connsiteX1" y="connsiteY1"/>
                </a:cxn>
                <a:cxn ang="0">
                  <a:pos x="connsiteX2" y="connsiteY2"/>
                </a:cxn>
                <a:cxn ang="0">
                  <a:pos x="connsiteX3" y="connsiteY3"/>
                </a:cxn>
              </a:cxnLst>
              <a:rect l="l" t="t" r="r" b="b"/>
              <a:pathLst>
                <a:path w="12411" h="18100">
                  <a:moveTo>
                    <a:pt x="228" y="17007"/>
                  </a:moveTo>
                  <a:cubicBezTo>
                    <a:pt x="1519" y="20234"/>
                    <a:pt x="7004" y="15932"/>
                    <a:pt x="10446" y="9156"/>
                  </a:cubicBezTo>
                  <a:cubicBezTo>
                    <a:pt x="12490" y="5176"/>
                    <a:pt x="13673" y="-309"/>
                    <a:pt x="10231" y="14"/>
                  </a:cubicBezTo>
                  <a:cubicBezTo>
                    <a:pt x="4961" y="1412"/>
                    <a:pt x="-1277" y="13135"/>
                    <a:pt x="228" y="170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9" name="任意多边形: 形状 1588">
              <a:extLst>
                <a:ext uri="{FF2B5EF4-FFF2-40B4-BE49-F238E27FC236}">
                  <a16:creationId xmlns:a16="http://schemas.microsoft.com/office/drawing/2014/main" xmlns="" id="{C65228ED-6C00-4FFC-A91A-19D206A6083E}"/>
                </a:ext>
              </a:extLst>
            </p:cNvPr>
            <p:cNvSpPr/>
            <p:nvPr/>
          </p:nvSpPr>
          <p:spPr>
            <a:xfrm>
              <a:off x="2843656" y="5034335"/>
              <a:ext cx="48831" cy="77130"/>
            </a:xfrm>
            <a:custGeom>
              <a:avLst/>
              <a:gdLst>
                <a:gd name="connsiteX0" fmla="*/ 10060 w 11556"/>
                <a:gd name="connsiteY0" fmla="*/ 14 h 18253"/>
                <a:gd name="connsiteX1" fmla="*/ 165 w 11556"/>
                <a:gd name="connsiteY1" fmla="*/ 17545 h 18253"/>
                <a:gd name="connsiteX2" fmla="*/ 9200 w 11556"/>
                <a:gd name="connsiteY2" fmla="*/ 9263 h 18253"/>
                <a:gd name="connsiteX3" fmla="*/ 10060 w 11556"/>
                <a:gd name="connsiteY3" fmla="*/ 14 h 18253"/>
              </a:gdLst>
              <a:ahLst/>
              <a:cxnLst>
                <a:cxn ang="0">
                  <a:pos x="connsiteX0" y="connsiteY0"/>
                </a:cxn>
                <a:cxn ang="0">
                  <a:pos x="connsiteX1" y="connsiteY1"/>
                </a:cxn>
                <a:cxn ang="0">
                  <a:pos x="connsiteX2" y="connsiteY2"/>
                </a:cxn>
                <a:cxn ang="0">
                  <a:pos x="connsiteX3" y="connsiteY3"/>
                </a:cxn>
              </a:cxnLst>
              <a:rect l="l" t="t" r="r" b="b"/>
              <a:pathLst>
                <a:path w="11556" h="18253">
                  <a:moveTo>
                    <a:pt x="10060" y="14"/>
                  </a:moveTo>
                  <a:cubicBezTo>
                    <a:pt x="5435" y="1519"/>
                    <a:pt x="-1126" y="14211"/>
                    <a:pt x="165" y="17545"/>
                  </a:cubicBezTo>
                  <a:cubicBezTo>
                    <a:pt x="1133" y="20019"/>
                    <a:pt x="5865" y="15717"/>
                    <a:pt x="9200" y="9263"/>
                  </a:cubicBezTo>
                  <a:cubicBezTo>
                    <a:pt x="11243" y="5176"/>
                    <a:pt x="12857" y="-309"/>
                    <a:pt x="10060"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0" name="任意多边形: 形状 1589">
              <a:extLst>
                <a:ext uri="{FF2B5EF4-FFF2-40B4-BE49-F238E27FC236}">
                  <a16:creationId xmlns:a16="http://schemas.microsoft.com/office/drawing/2014/main" xmlns="" id="{F2B3035A-3D01-41B7-ABA1-E8EA5D410068}"/>
                </a:ext>
              </a:extLst>
            </p:cNvPr>
            <p:cNvSpPr/>
            <p:nvPr/>
          </p:nvSpPr>
          <p:spPr>
            <a:xfrm>
              <a:off x="2955765" y="5004798"/>
              <a:ext cx="45607" cy="77261"/>
            </a:xfrm>
            <a:custGeom>
              <a:avLst/>
              <a:gdLst>
                <a:gd name="connsiteX0" fmla="*/ 9880 w 10793"/>
                <a:gd name="connsiteY0" fmla="*/ 13 h 18284"/>
                <a:gd name="connsiteX1" fmla="*/ 92 w 10793"/>
                <a:gd name="connsiteY1" fmla="*/ 17868 h 18284"/>
                <a:gd name="connsiteX2" fmla="*/ 7836 w 10793"/>
                <a:gd name="connsiteY2" fmla="*/ 9156 h 18284"/>
                <a:gd name="connsiteX3" fmla="*/ 9880 w 10793"/>
                <a:gd name="connsiteY3" fmla="*/ 13 h 18284"/>
              </a:gdLst>
              <a:ahLst/>
              <a:cxnLst>
                <a:cxn ang="0">
                  <a:pos x="connsiteX0" y="connsiteY0"/>
                </a:cxn>
                <a:cxn ang="0">
                  <a:pos x="connsiteX1" y="connsiteY1"/>
                </a:cxn>
                <a:cxn ang="0">
                  <a:pos x="connsiteX2" y="connsiteY2"/>
                </a:cxn>
                <a:cxn ang="0">
                  <a:pos x="connsiteX3" y="connsiteY3"/>
                </a:cxn>
              </a:cxnLst>
              <a:rect l="l" t="t" r="r" b="b"/>
              <a:pathLst>
                <a:path w="10793" h="18284">
                  <a:moveTo>
                    <a:pt x="9880" y="13"/>
                  </a:moveTo>
                  <a:cubicBezTo>
                    <a:pt x="6008" y="1627"/>
                    <a:pt x="-876" y="15394"/>
                    <a:pt x="92" y="17868"/>
                  </a:cubicBezTo>
                  <a:cubicBezTo>
                    <a:pt x="738" y="19696"/>
                    <a:pt x="4717" y="15286"/>
                    <a:pt x="7836" y="9156"/>
                  </a:cubicBezTo>
                  <a:cubicBezTo>
                    <a:pt x="9987" y="5284"/>
                    <a:pt x="12031" y="-309"/>
                    <a:pt x="9880"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1" name="任意多边形: 形状 1590">
              <a:extLst>
                <a:ext uri="{FF2B5EF4-FFF2-40B4-BE49-F238E27FC236}">
                  <a16:creationId xmlns:a16="http://schemas.microsoft.com/office/drawing/2014/main" xmlns="" id="{21F588A3-9CC2-4A27-A3D3-B46249A412D2}"/>
                </a:ext>
              </a:extLst>
            </p:cNvPr>
            <p:cNvSpPr/>
            <p:nvPr/>
          </p:nvSpPr>
          <p:spPr>
            <a:xfrm>
              <a:off x="3039158" y="4975709"/>
              <a:ext cx="42898" cy="77565"/>
            </a:xfrm>
            <a:custGeom>
              <a:avLst/>
              <a:gdLst>
                <a:gd name="connsiteX0" fmla="*/ 40 w 10152"/>
                <a:gd name="connsiteY0" fmla="*/ 18190 h 18356"/>
                <a:gd name="connsiteX1" fmla="*/ 6709 w 10152"/>
                <a:gd name="connsiteY1" fmla="*/ 9263 h 18356"/>
                <a:gd name="connsiteX2" fmla="*/ 9720 w 10152"/>
                <a:gd name="connsiteY2" fmla="*/ 14 h 18356"/>
                <a:gd name="connsiteX3" fmla="*/ 40 w 10152"/>
                <a:gd name="connsiteY3" fmla="*/ 18190 h 18356"/>
              </a:gdLst>
              <a:ahLst/>
              <a:cxnLst>
                <a:cxn ang="0">
                  <a:pos x="connsiteX0" y="connsiteY0"/>
                </a:cxn>
                <a:cxn ang="0">
                  <a:pos x="connsiteX1" y="connsiteY1"/>
                </a:cxn>
                <a:cxn ang="0">
                  <a:pos x="connsiteX2" y="connsiteY2"/>
                </a:cxn>
                <a:cxn ang="0">
                  <a:pos x="connsiteX3" y="connsiteY3"/>
                </a:cxn>
              </a:cxnLst>
              <a:rect l="l" t="t" r="r" b="b"/>
              <a:pathLst>
                <a:path w="10152" h="18356">
                  <a:moveTo>
                    <a:pt x="40" y="18190"/>
                  </a:moveTo>
                  <a:cubicBezTo>
                    <a:pt x="470" y="19266"/>
                    <a:pt x="3697" y="14964"/>
                    <a:pt x="6709" y="9263"/>
                  </a:cubicBezTo>
                  <a:cubicBezTo>
                    <a:pt x="8860" y="5176"/>
                    <a:pt x="11118" y="-309"/>
                    <a:pt x="9720" y="14"/>
                  </a:cubicBezTo>
                  <a:cubicBezTo>
                    <a:pt x="6709" y="1734"/>
                    <a:pt x="-605" y="16470"/>
                    <a:pt x="40" y="1819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2" name="任意多边形: 形状 1591">
              <a:extLst>
                <a:ext uri="{FF2B5EF4-FFF2-40B4-BE49-F238E27FC236}">
                  <a16:creationId xmlns:a16="http://schemas.microsoft.com/office/drawing/2014/main" xmlns="" id="{22C10864-04AA-4B89-A0AF-1927A2E02A6E}"/>
                </a:ext>
              </a:extLst>
            </p:cNvPr>
            <p:cNvSpPr/>
            <p:nvPr/>
          </p:nvSpPr>
          <p:spPr>
            <a:xfrm>
              <a:off x="3093372" y="4945771"/>
              <a:ext cx="40524" cy="78169"/>
            </a:xfrm>
            <a:custGeom>
              <a:avLst/>
              <a:gdLst>
                <a:gd name="connsiteX0" fmla="*/ 9 w 9590"/>
                <a:gd name="connsiteY0" fmla="*/ 18500 h 18499"/>
                <a:gd name="connsiteX1" fmla="*/ 5494 w 9590"/>
                <a:gd name="connsiteY1" fmla="*/ 9357 h 18499"/>
                <a:gd name="connsiteX2" fmla="*/ 9582 w 9590"/>
                <a:gd name="connsiteY2" fmla="*/ 0 h 18499"/>
                <a:gd name="connsiteX3" fmla="*/ 9474 w 9590"/>
                <a:gd name="connsiteY3" fmla="*/ 0 h 18499"/>
                <a:gd name="connsiteX4" fmla="*/ 9 w 9590"/>
                <a:gd name="connsiteY4" fmla="*/ 18500 h 1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18499">
                  <a:moveTo>
                    <a:pt x="9" y="18500"/>
                  </a:moveTo>
                  <a:cubicBezTo>
                    <a:pt x="654" y="18177"/>
                    <a:pt x="3774" y="12692"/>
                    <a:pt x="5494" y="9357"/>
                  </a:cubicBezTo>
                  <a:cubicBezTo>
                    <a:pt x="5925" y="8497"/>
                    <a:pt x="9797" y="968"/>
                    <a:pt x="9582" y="0"/>
                  </a:cubicBezTo>
                  <a:cubicBezTo>
                    <a:pt x="9582" y="0"/>
                    <a:pt x="9474" y="0"/>
                    <a:pt x="9474" y="0"/>
                  </a:cubicBezTo>
                  <a:cubicBezTo>
                    <a:pt x="8076" y="1398"/>
                    <a:pt x="-314" y="17101"/>
                    <a:pt x="9" y="185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3" name="任意多边形: 形状 1607">
              <a:extLst>
                <a:ext uri="{FF2B5EF4-FFF2-40B4-BE49-F238E27FC236}">
                  <a16:creationId xmlns:a16="http://schemas.microsoft.com/office/drawing/2014/main" xmlns="" id="{8147573B-E026-4A93-AC45-1E3A2E5C8849}"/>
                </a:ext>
              </a:extLst>
            </p:cNvPr>
            <p:cNvSpPr/>
            <p:nvPr/>
          </p:nvSpPr>
          <p:spPr>
            <a:xfrm>
              <a:off x="300325" y="5388893"/>
              <a:ext cx="75904" cy="71159"/>
            </a:xfrm>
            <a:custGeom>
              <a:avLst/>
              <a:gdLst>
                <a:gd name="connsiteX0" fmla="*/ 8989 w 17963"/>
                <a:gd name="connsiteY0" fmla="*/ 0 h 16840"/>
                <a:gd name="connsiteX1" fmla="*/ 1568 w 17963"/>
                <a:gd name="connsiteY1" fmla="*/ 13337 h 16840"/>
                <a:gd name="connsiteX2" fmla="*/ 17916 w 17963"/>
                <a:gd name="connsiteY2" fmla="*/ 9142 h 16840"/>
                <a:gd name="connsiteX3" fmla="*/ 8989 w 17963"/>
                <a:gd name="connsiteY3" fmla="*/ 0 h 16840"/>
              </a:gdLst>
              <a:ahLst/>
              <a:cxnLst>
                <a:cxn ang="0">
                  <a:pos x="connsiteX0" y="connsiteY0"/>
                </a:cxn>
                <a:cxn ang="0">
                  <a:pos x="connsiteX1" y="connsiteY1"/>
                </a:cxn>
                <a:cxn ang="0">
                  <a:pos x="connsiteX2" y="connsiteY2"/>
                </a:cxn>
                <a:cxn ang="0">
                  <a:pos x="connsiteX3" y="connsiteY3"/>
                </a:cxn>
              </a:cxnLst>
              <a:rect l="l" t="t" r="r" b="b"/>
              <a:pathLst>
                <a:path w="17963" h="16840">
                  <a:moveTo>
                    <a:pt x="8989" y="0"/>
                  </a:moveTo>
                  <a:cubicBezTo>
                    <a:pt x="1030" y="538"/>
                    <a:pt x="-2197" y="8282"/>
                    <a:pt x="1568" y="13337"/>
                  </a:cubicBezTo>
                  <a:cubicBezTo>
                    <a:pt x="6300" y="19683"/>
                    <a:pt x="16948" y="16886"/>
                    <a:pt x="17916" y="9142"/>
                  </a:cubicBezTo>
                  <a:cubicBezTo>
                    <a:pt x="18346" y="5378"/>
                    <a:pt x="15872" y="108"/>
                    <a:pt x="89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4" name="任意多边形: 形状 1608">
              <a:extLst>
                <a:ext uri="{FF2B5EF4-FFF2-40B4-BE49-F238E27FC236}">
                  <a16:creationId xmlns:a16="http://schemas.microsoft.com/office/drawing/2014/main" xmlns="" id="{D1BE9BB2-DE35-4F8A-886E-A16561026B17}"/>
                </a:ext>
              </a:extLst>
            </p:cNvPr>
            <p:cNvSpPr/>
            <p:nvPr/>
          </p:nvSpPr>
          <p:spPr>
            <a:xfrm>
              <a:off x="591047" y="5380712"/>
              <a:ext cx="75423" cy="71134"/>
            </a:xfrm>
            <a:custGeom>
              <a:avLst/>
              <a:gdLst>
                <a:gd name="connsiteX0" fmla="*/ 17737 w 17849"/>
                <a:gd name="connsiteY0" fmla="*/ 9035 h 16834"/>
                <a:gd name="connsiteX1" fmla="*/ 9455 w 17849"/>
                <a:gd name="connsiteY1" fmla="*/ 0 h 16834"/>
                <a:gd name="connsiteX2" fmla="*/ 1173 w 17849"/>
                <a:gd name="connsiteY2" fmla="*/ 13337 h 16834"/>
                <a:gd name="connsiteX3" fmla="*/ 17737 w 17849"/>
                <a:gd name="connsiteY3" fmla="*/ 9035 h 16834"/>
              </a:gdLst>
              <a:ahLst/>
              <a:cxnLst>
                <a:cxn ang="0">
                  <a:pos x="connsiteX0" y="connsiteY0"/>
                </a:cxn>
                <a:cxn ang="0">
                  <a:pos x="connsiteX1" y="connsiteY1"/>
                </a:cxn>
                <a:cxn ang="0">
                  <a:pos x="connsiteX2" y="connsiteY2"/>
                </a:cxn>
                <a:cxn ang="0">
                  <a:pos x="connsiteX3" y="connsiteY3"/>
                </a:cxn>
              </a:cxnLst>
              <a:rect l="l" t="t" r="r" b="b"/>
              <a:pathLst>
                <a:path w="17849" h="16834">
                  <a:moveTo>
                    <a:pt x="17737" y="9035"/>
                  </a:moveTo>
                  <a:cubicBezTo>
                    <a:pt x="18382" y="5378"/>
                    <a:pt x="16338" y="108"/>
                    <a:pt x="9455" y="0"/>
                  </a:cubicBezTo>
                  <a:cubicBezTo>
                    <a:pt x="958" y="645"/>
                    <a:pt x="-1839" y="8820"/>
                    <a:pt x="1173" y="13337"/>
                  </a:cubicBezTo>
                  <a:cubicBezTo>
                    <a:pt x="5368" y="19683"/>
                    <a:pt x="16231" y="16886"/>
                    <a:pt x="17737"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5" name="任意多边形: 形状 1609">
              <a:extLst>
                <a:ext uri="{FF2B5EF4-FFF2-40B4-BE49-F238E27FC236}">
                  <a16:creationId xmlns:a16="http://schemas.microsoft.com/office/drawing/2014/main" xmlns="" id="{AF654481-592A-4B78-8EDD-C6FFA5670EA3}"/>
                </a:ext>
              </a:extLst>
            </p:cNvPr>
            <p:cNvSpPr/>
            <p:nvPr/>
          </p:nvSpPr>
          <p:spPr>
            <a:xfrm>
              <a:off x="879203" y="5369349"/>
              <a:ext cx="75499" cy="71303"/>
            </a:xfrm>
            <a:custGeom>
              <a:avLst/>
              <a:gdLst>
                <a:gd name="connsiteX0" fmla="*/ 17626 w 17867"/>
                <a:gd name="connsiteY0" fmla="*/ 8927 h 16874"/>
                <a:gd name="connsiteX1" fmla="*/ 9990 w 17867"/>
                <a:gd name="connsiteY1" fmla="*/ 0 h 16874"/>
                <a:gd name="connsiteX2" fmla="*/ 955 w 17867"/>
                <a:gd name="connsiteY2" fmla="*/ 13444 h 16874"/>
                <a:gd name="connsiteX3" fmla="*/ 17626 w 17867"/>
                <a:gd name="connsiteY3" fmla="*/ 8927 h 16874"/>
              </a:gdLst>
              <a:ahLst/>
              <a:cxnLst>
                <a:cxn ang="0">
                  <a:pos x="connsiteX0" y="connsiteY0"/>
                </a:cxn>
                <a:cxn ang="0">
                  <a:pos x="connsiteX1" y="connsiteY1"/>
                </a:cxn>
                <a:cxn ang="0">
                  <a:pos x="connsiteX2" y="connsiteY2"/>
                </a:cxn>
                <a:cxn ang="0">
                  <a:pos x="connsiteX3" y="connsiteY3"/>
                </a:cxn>
              </a:cxnLst>
              <a:rect l="l" t="t" r="r" b="b"/>
              <a:pathLst>
                <a:path w="17867" h="16874">
                  <a:moveTo>
                    <a:pt x="17626" y="8927"/>
                  </a:moveTo>
                  <a:cubicBezTo>
                    <a:pt x="18594" y="5270"/>
                    <a:pt x="16766" y="0"/>
                    <a:pt x="9990" y="0"/>
                  </a:cubicBezTo>
                  <a:cubicBezTo>
                    <a:pt x="1601" y="753"/>
                    <a:pt x="-1841" y="9035"/>
                    <a:pt x="955" y="13444"/>
                  </a:cubicBezTo>
                  <a:cubicBezTo>
                    <a:pt x="4720" y="19790"/>
                    <a:pt x="15690" y="16779"/>
                    <a:pt x="17626" y="89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6" name="任意多边形: 形状 1610">
              <a:extLst>
                <a:ext uri="{FF2B5EF4-FFF2-40B4-BE49-F238E27FC236}">
                  <a16:creationId xmlns:a16="http://schemas.microsoft.com/office/drawing/2014/main" xmlns="" id="{46BBD783-C76F-4678-89F9-5B64E23B9C3D}"/>
                </a:ext>
              </a:extLst>
            </p:cNvPr>
            <p:cNvSpPr/>
            <p:nvPr/>
          </p:nvSpPr>
          <p:spPr>
            <a:xfrm>
              <a:off x="1164393" y="5354809"/>
              <a:ext cx="74493" cy="71848"/>
            </a:xfrm>
            <a:custGeom>
              <a:avLst/>
              <a:gdLst>
                <a:gd name="connsiteX0" fmla="*/ 17250 w 17629"/>
                <a:gd name="connsiteY0" fmla="*/ 8927 h 17003"/>
                <a:gd name="connsiteX1" fmla="*/ 10474 w 17629"/>
                <a:gd name="connsiteY1" fmla="*/ 0 h 17003"/>
                <a:gd name="connsiteX2" fmla="*/ 686 w 17629"/>
                <a:gd name="connsiteY2" fmla="*/ 13660 h 17003"/>
                <a:gd name="connsiteX3" fmla="*/ 17250 w 17629"/>
                <a:gd name="connsiteY3" fmla="*/ 8927 h 17003"/>
              </a:gdLst>
              <a:ahLst/>
              <a:cxnLst>
                <a:cxn ang="0">
                  <a:pos x="connsiteX0" y="connsiteY0"/>
                </a:cxn>
                <a:cxn ang="0">
                  <a:pos x="connsiteX1" y="connsiteY1"/>
                </a:cxn>
                <a:cxn ang="0">
                  <a:pos x="connsiteX2" y="connsiteY2"/>
                </a:cxn>
                <a:cxn ang="0">
                  <a:pos x="connsiteX3" y="connsiteY3"/>
                </a:cxn>
              </a:cxnLst>
              <a:rect l="l" t="t" r="r" b="b"/>
              <a:pathLst>
                <a:path w="17629" h="17003">
                  <a:moveTo>
                    <a:pt x="17250" y="8927"/>
                  </a:moveTo>
                  <a:cubicBezTo>
                    <a:pt x="18433" y="5163"/>
                    <a:pt x="17035" y="0"/>
                    <a:pt x="10474" y="0"/>
                  </a:cubicBezTo>
                  <a:cubicBezTo>
                    <a:pt x="2192" y="860"/>
                    <a:pt x="-1680" y="9142"/>
                    <a:pt x="686" y="13660"/>
                  </a:cubicBezTo>
                  <a:cubicBezTo>
                    <a:pt x="3913" y="19898"/>
                    <a:pt x="14776" y="16886"/>
                    <a:pt x="17250" y="89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7" name="任意多边形: 形状 1611">
              <a:extLst>
                <a:ext uri="{FF2B5EF4-FFF2-40B4-BE49-F238E27FC236}">
                  <a16:creationId xmlns:a16="http://schemas.microsoft.com/office/drawing/2014/main" xmlns="" id="{0081E428-7947-4DA0-A346-5FA9F0E51E45}"/>
                </a:ext>
              </a:extLst>
            </p:cNvPr>
            <p:cNvSpPr/>
            <p:nvPr/>
          </p:nvSpPr>
          <p:spPr>
            <a:xfrm>
              <a:off x="1443038" y="5337987"/>
              <a:ext cx="73830" cy="71831"/>
            </a:xfrm>
            <a:custGeom>
              <a:avLst/>
              <a:gdLst>
                <a:gd name="connsiteX0" fmla="*/ 16916 w 17472"/>
                <a:gd name="connsiteY0" fmla="*/ 8821 h 16999"/>
                <a:gd name="connsiteX1" fmla="*/ 10893 w 17472"/>
                <a:gd name="connsiteY1" fmla="*/ 2 h 16999"/>
                <a:gd name="connsiteX2" fmla="*/ 460 w 17472"/>
                <a:gd name="connsiteY2" fmla="*/ 13769 h 16999"/>
                <a:gd name="connsiteX3" fmla="*/ 16916 w 17472"/>
                <a:gd name="connsiteY3" fmla="*/ 8821 h 16999"/>
              </a:gdLst>
              <a:ahLst/>
              <a:cxnLst>
                <a:cxn ang="0">
                  <a:pos x="connsiteX0" y="connsiteY0"/>
                </a:cxn>
                <a:cxn ang="0">
                  <a:pos x="connsiteX1" y="connsiteY1"/>
                </a:cxn>
                <a:cxn ang="0">
                  <a:pos x="connsiteX2" y="connsiteY2"/>
                </a:cxn>
                <a:cxn ang="0">
                  <a:pos x="connsiteX3" y="connsiteY3"/>
                </a:cxn>
              </a:cxnLst>
              <a:rect l="l" t="t" r="r" b="b"/>
              <a:pathLst>
                <a:path w="17472" h="16999">
                  <a:moveTo>
                    <a:pt x="16916" y="8821"/>
                  </a:moveTo>
                  <a:cubicBezTo>
                    <a:pt x="18315" y="5057"/>
                    <a:pt x="17347" y="-106"/>
                    <a:pt x="10893" y="2"/>
                  </a:cubicBezTo>
                  <a:cubicBezTo>
                    <a:pt x="2826" y="970"/>
                    <a:pt x="-1476" y="9251"/>
                    <a:pt x="460" y="13769"/>
                  </a:cubicBezTo>
                  <a:cubicBezTo>
                    <a:pt x="3257" y="19899"/>
                    <a:pt x="14012" y="16780"/>
                    <a:pt x="16916" y="88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8" name="任意多边形: 形状 1612">
              <a:extLst>
                <a:ext uri="{FF2B5EF4-FFF2-40B4-BE49-F238E27FC236}">
                  <a16:creationId xmlns:a16="http://schemas.microsoft.com/office/drawing/2014/main" xmlns="" id="{26FFB09A-9B9B-4B9D-ABFB-659FC8488F15}"/>
                </a:ext>
              </a:extLst>
            </p:cNvPr>
            <p:cNvSpPr/>
            <p:nvPr/>
          </p:nvSpPr>
          <p:spPr>
            <a:xfrm>
              <a:off x="1712847" y="5317514"/>
              <a:ext cx="71818" cy="72372"/>
            </a:xfrm>
            <a:custGeom>
              <a:avLst/>
              <a:gdLst>
                <a:gd name="connsiteX0" fmla="*/ 16201 w 16996"/>
                <a:gd name="connsiteY0" fmla="*/ 8826 h 17127"/>
                <a:gd name="connsiteX1" fmla="*/ 11146 w 16996"/>
                <a:gd name="connsiteY1" fmla="*/ 6 h 17127"/>
                <a:gd name="connsiteX2" fmla="*/ 283 w 16996"/>
                <a:gd name="connsiteY2" fmla="*/ 13881 h 17127"/>
                <a:gd name="connsiteX3" fmla="*/ 16201 w 16996"/>
                <a:gd name="connsiteY3" fmla="*/ 8826 h 17127"/>
              </a:gdLst>
              <a:ahLst/>
              <a:cxnLst>
                <a:cxn ang="0">
                  <a:pos x="connsiteX0" y="connsiteY0"/>
                </a:cxn>
                <a:cxn ang="0">
                  <a:pos x="connsiteX1" y="connsiteY1"/>
                </a:cxn>
                <a:cxn ang="0">
                  <a:pos x="connsiteX2" y="connsiteY2"/>
                </a:cxn>
                <a:cxn ang="0">
                  <a:pos x="connsiteX3" y="connsiteY3"/>
                </a:cxn>
              </a:cxnLst>
              <a:rect l="l" t="t" r="r" b="b"/>
              <a:pathLst>
                <a:path w="16996" h="17127">
                  <a:moveTo>
                    <a:pt x="16201" y="8826"/>
                  </a:moveTo>
                  <a:cubicBezTo>
                    <a:pt x="17707" y="5276"/>
                    <a:pt x="17600" y="-209"/>
                    <a:pt x="11146" y="6"/>
                  </a:cubicBezTo>
                  <a:cubicBezTo>
                    <a:pt x="3402" y="1082"/>
                    <a:pt x="-1223" y="9364"/>
                    <a:pt x="283" y="13881"/>
                  </a:cubicBezTo>
                  <a:cubicBezTo>
                    <a:pt x="2434" y="20119"/>
                    <a:pt x="12867" y="16785"/>
                    <a:pt x="16201"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9" name="任意多边形: 形状 1613">
              <a:extLst>
                <a:ext uri="{FF2B5EF4-FFF2-40B4-BE49-F238E27FC236}">
                  <a16:creationId xmlns:a16="http://schemas.microsoft.com/office/drawing/2014/main" xmlns="" id="{76034BF3-F270-4CB5-BAD2-E7C56B63CC05}"/>
                </a:ext>
              </a:extLst>
            </p:cNvPr>
            <p:cNvSpPr/>
            <p:nvPr/>
          </p:nvSpPr>
          <p:spPr>
            <a:xfrm>
              <a:off x="1963138" y="5294788"/>
              <a:ext cx="67419" cy="72642"/>
            </a:xfrm>
            <a:custGeom>
              <a:avLst/>
              <a:gdLst>
                <a:gd name="connsiteX0" fmla="*/ 14942 w 15955"/>
                <a:gd name="connsiteY0" fmla="*/ 8826 h 17191"/>
                <a:gd name="connsiteX1" fmla="*/ 11177 w 15955"/>
                <a:gd name="connsiteY1" fmla="*/ 6 h 17191"/>
                <a:gd name="connsiteX2" fmla="*/ 314 w 15955"/>
                <a:gd name="connsiteY2" fmla="*/ 14634 h 17191"/>
                <a:gd name="connsiteX3" fmla="*/ 14942 w 15955"/>
                <a:gd name="connsiteY3" fmla="*/ 8826 h 17191"/>
              </a:gdLst>
              <a:ahLst/>
              <a:cxnLst>
                <a:cxn ang="0">
                  <a:pos x="connsiteX0" y="connsiteY0"/>
                </a:cxn>
                <a:cxn ang="0">
                  <a:pos x="connsiteX1" y="connsiteY1"/>
                </a:cxn>
                <a:cxn ang="0">
                  <a:pos x="connsiteX2" y="connsiteY2"/>
                </a:cxn>
                <a:cxn ang="0">
                  <a:pos x="connsiteX3" y="connsiteY3"/>
                </a:cxn>
              </a:cxnLst>
              <a:rect l="l" t="t" r="r" b="b"/>
              <a:pathLst>
                <a:path w="15955" h="17191">
                  <a:moveTo>
                    <a:pt x="14942" y="8826"/>
                  </a:moveTo>
                  <a:cubicBezTo>
                    <a:pt x="16663" y="5062"/>
                    <a:pt x="16663" y="-209"/>
                    <a:pt x="11177" y="6"/>
                  </a:cubicBezTo>
                  <a:cubicBezTo>
                    <a:pt x="4186" y="1082"/>
                    <a:pt x="-1407" y="9901"/>
                    <a:pt x="314" y="14634"/>
                  </a:cubicBezTo>
                  <a:cubicBezTo>
                    <a:pt x="2358" y="20012"/>
                    <a:pt x="11392" y="16355"/>
                    <a:pt x="14942"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0" name="任意多边形: 形状 1614">
              <a:extLst>
                <a:ext uri="{FF2B5EF4-FFF2-40B4-BE49-F238E27FC236}">
                  <a16:creationId xmlns:a16="http://schemas.microsoft.com/office/drawing/2014/main" xmlns="" id="{0AE82F95-FC87-4F56-9B57-71FB5C2BF176}"/>
                </a:ext>
              </a:extLst>
            </p:cNvPr>
            <p:cNvSpPr/>
            <p:nvPr/>
          </p:nvSpPr>
          <p:spPr>
            <a:xfrm>
              <a:off x="2189524" y="5270702"/>
              <a:ext cx="62936" cy="73044"/>
            </a:xfrm>
            <a:custGeom>
              <a:avLst/>
              <a:gdLst>
                <a:gd name="connsiteX0" fmla="*/ 13531 w 14894"/>
                <a:gd name="connsiteY0" fmla="*/ 8826 h 17286"/>
                <a:gd name="connsiteX1" fmla="*/ 11057 w 14894"/>
                <a:gd name="connsiteY1" fmla="*/ 6 h 17286"/>
                <a:gd name="connsiteX2" fmla="*/ 302 w 14894"/>
                <a:gd name="connsiteY2" fmla="*/ 15279 h 17286"/>
                <a:gd name="connsiteX3" fmla="*/ 13531 w 14894"/>
                <a:gd name="connsiteY3" fmla="*/ 8826 h 17286"/>
              </a:gdLst>
              <a:ahLst/>
              <a:cxnLst>
                <a:cxn ang="0">
                  <a:pos x="connsiteX0" y="connsiteY0"/>
                </a:cxn>
                <a:cxn ang="0">
                  <a:pos x="connsiteX1" y="connsiteY1"/>
                </a:cxn>
                <a:cxn ang="0">
                  <a:pos x="connsiteX2" y="connsiteY2"/>
                </a:cxn>
                <a:cxn ang="0">
                  <a:pos x="connsiteX3" y="connsiteY3"/>
                </a:cxn>
              </a:cxnLst>
              <a:rect l="l" t="t" r="r" b="b"/>
              <a:pathLst>
                <a:path w="14894" h="17286">
                  <a:moveTo>
                    <a:pt x="13531" y="8826"/>
                  </a:moveTo>
                  <a:cubicBezTo>
                    <a:pt x="15467" y="5062"/>
                    <a:pt x="15897" y="-209"/>
                    <a:pt x="11057" y="6"/>
                  </a:cubicBezTo>
                  <a:cubicBezTo>
                    <a:pt x="4496" y="1189"/>
                    <a:pt x="-1419" y="10762"/>
                    <a:pt x="302" y="15279"/>
                  </a:cubicBezTo>
                  <a:cubicBezTo>
                    <a:pt x="2023" y="19904"/>
                    <a:pt x="9874" y="16032"/>
                    <a:pt x="13531"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1" name="任意多边形: 形状 1615">
              <a:extLst>
                <a:ext uri="{FF2B5EF4-FFF2-40B4-BE49-F238E27FC236}">
                  <a16:creationId xmlns:a16="http://schemas.microsoft.com/office/drawing/2014/main" xmlns="" id="{08DEDC2E-2433-4FC1-84EC-FBEF37FBF61C}"/>
                </a:ext>
              </a:extLst>
            </p:cNvPr>
            <p:cNvSpPr/>
            <p:nvPr/>
          </p:nvSpPr>
          <p:spPr>
            <a:xfrm>
              <a:off x="2390004" y="5245670"/>
              <a:ext cx="59070" cy="73648"/>
            </a:xfrm>
            <a:custGeom>
              <a:avLst/>
              <a:gdLst>
                <a:gd name="connsiteX0" fmla="*/ 10938 w 13979"/>
                <a:gd name="connsiteY0" fmla="*/ 14 h 17429"/>
                <a:gd name="connsiteX1" fmla="*/ 290 w 13979"/>
                <a:gd name="connsiteY1" fmla="*/ 15932 h 17429"/>
                <a:gd name="connsiteX2" fmla="*/ 12336 w 13979"/>
                <a:gd name="connsiteY2" fmla="*/ 8834 h 17429"/>
                <a:gd name="connsiteX3" fmla="*/ 10938 w 13979"/>
                <a:gd name="connsiteY3" fmla="*/ 14 h 17429"/>
              </a:gdLst>
              <a:ahLst/>
              <a:cxnLst>
                <a:cxn ang="0">
                  <a:pos x="connsiteX0" y="connsiteY0"/>
                </a:cxn>
                <a:cxn ang="0">
                  <a:pos x="connsiteX1" y="connsiteY1"/>
                </a:cxn>
                <a:cxn ang="0">
                  <a:pos x="connsiteX2" y="connsiteY2"/>
                </a:cxn>
                <a:cxn ang="0">
                  <a:pos x="connsiteX3" y="connsiteY3"/>
                </a:cxn>
              </a:cxnLst>
              <a:rect l="l" t="t" r="r" b="b"/>
              <a:pathLst>
                <a:path w="13979" h="17429">
                  <a:moveTo>
                    <a:pt x="10938" y="14"/>
                  </a:moveTo>
                  <a:cubicBezTo>
                    <a:pt x="4808" y="1305"/>
                    <a:pt x="-1431" y="11630"/>
                    <a:pt x="290" y="15932"/>
                  </a:cubicBezTo>
                  <a:cubicBezTo>
                    <a:pt x="1796" y="19804"/>
                    <a:pt x="8680" y="15717"/>
                    <a:pt x="12336" y="8834"/>
                  </a:cubicBezTo>
                  <a:cubicBezTo>
                    <a:pt x="14272" y="4962"/>
                    <a:pt x="15240" y="-309"/>
                    <a:pt x="10938"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2" name="任意多边形: 形状 1616">
              <a:extLst>
                <a:ext uri="{FF2B5EF4-FFF2-40B4-BE49-F238E27FC236}">
                  <a16:creationId xmlns:a16="http://schemas.microsoft.com/office/drawing/2014/main" xmlns="" id="{FFCE3633-8BA4-4CAA-8941-B0C0173C552F}"/>
                </a:ext>
              </a:extLst>
            </p:cNvPr>
            <p:cNvSpPr/>
            <p:nvPr/>
          </p:nvSpPr>
          <p:spPr>
            <a:xfrm>
              <a:off x="2564880" y="5218854"/>
              <a:ext cx="55444" cy="74104"/>
            </a:xfrm>
            <a:custGeom>
              <a:avLst/>
              <a:gdLst>
                <a:gd name="connsiteX0" fmla="*/ 10854 w 13121"/>
                <a:gd name="connsiteY0" fmla="*/ 14 h 17537"/>
                <a:gd name="connsiteX1" fmla="*/ 99 w 13121"/>
                <a:gd name="connsiteY1" fmla="*/ 16040 h 17537"/>
                <a:gd name="connsiteX2" fmla="*/ 11069 w 13121"/>
                <a:gd name="connsiteY2" fmla="*/ 8941 h 17537"/>
                <a:gd name="connsiteX3" fmla="*/ 10854 w 13121"/>
                <a:gd name="connsiteY3" fmla="*/ 14 h 17537"/>
              </a:gdLst>
              <a:ahLst/>
              <a:cxnLst>
                <a:cxn ang="0">
                  <a:pos x="connsiteX0" y="connsiteY0"/>
                </a:cxn>
                <a:cxn ang="0">
                  <a:pos x="connsiteX1" y="connsiteY1"/>
                </a:cxn>
                <a:cxn ang="0">
                  <a:pos x="connsiteX2" y="connsiteY2"/>
                </a:cxn>
                <a:cxn ang="0">
                  <a:pos x="connsiteX3" y="connsiteY3"/>
                </a:cxn>
              </a:cxnLst>
              <a:rect l="l" t="t" r="r" b="b"/>
              <a:pathLst>
                <a:path w="13121" h="17537">
                  <a:moveTo>
                    <a:pt x="10854" y="14"/>
                  </a:moveTo>
                  <a:cubicBezTo>
                    <a:pt x="5476" y="1305"/>
                    <a:pt x="-869" y="11738"/>
                    <a:pt x="99" y="16040"/>
                  </a:cubicBezTo>
                  <a:cubicBezTo>
                    <a:pt x="959" y="19912"/>
                    <a:pt x="7197" y="15825"/>
                    <a:pt x="11069" y="8941"/>
                  </a:cubicBezTo>
                  <a:cubicBezTo>
                    <a:pt x="13113" y="4962"/>
                    <a:pt x="14511" y="-309"/>
                    <a:pt x="10854"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3" name="任意多边形: 形状 1617">
              <a:extLst>
                <a:ext uri="{FF2B5EF4-FFF2-40B4-BE49-F238E27FC236}">
                  <a16:creationId xmlns:a16="http://schemas.microsoft.com/office/drawing/2014/main" xmlns="" id="{9860EDCF-F69A-4A65-A040-4CCF9C552B49}"/>
                </a:ext>
              </a:extLst>
            </p:cNvPr>
            <p:cNvSpPr/>
            <p:nvPr/>
          </p:nvSpPr>
          <p:spPr>
            <a:xfrm>
              <a:off x="2712759" y="5191134"/>
              <a:ext cx="52507" cy="74489"/>
            </a:xfrm>
            <a:custGeom>
              <a:avLst/>
              <a:gdLst>
                <a:gd name="connsiteX0" fmla="*/ 9845 w 12426"/>
                <a:gd name="connsiteY0" fmla="*/ 8834 h 17628"/>
                <a:gd name="connsiteX1" fmla="*/ 10813 w 12426"/>
                <a:gd name="connsiteY1" fmla="*/ 14 h 17628"/>
                <a:gd name="connsiteX2" fmla="*/ 58 w 12426"/>
                <a:gd name="connsiteY2" fmla="*/ 16578 h 17628"/>
                <a:gd name="connsiteX3" fmla="*/ 9845 w 12426"/>
                <a:gd name="connsiteY3" fmla="*/ 8834 h 17628"/>
              </a:gdLst>
              <a:ahLst/>
              <a:cxnLst>
                <a:cxn ang="0">
                  <a:pos x="connsiteX0" y="connsiteY0"/>
                </a:cxn>
                <a:cxn ang="0">
                  <a:pos x="connsiteX1" y="connsiteY1"/>
                </a:cxn>
                <a:cxn ang="0">
                  <a:pos x="connsiteX2" y="connsiteY2"/>
                </a:cxn>
                <a:cxn ang="0">
                  <a:pos x="connsiteX3" y="connsiteY3"/>
                </a:cxn>
              </a:cxnLst>
              <a:rect l="l" t="t" r="r" b="b"/>
              <a:pathLst>
                <a:path w="12426" h="17628">
                  <a:moveTo>
                    <a:pt x="9845" y="8834"/>
                  </a:moveTo>
                  <a:cubicBezTo>
                    <a:pt x="12104" y="4962"/>
                    <a:pt x="13825" y="-309"/>
                    <a:pt x="10813" y="14"/>
                  </a:cubicBezTo>
                  <a:cubicBezTo>
                    <a:pt x="6081" y="1412"/>
                    <a:pt x="-695" y="12813"/>
                    <a:pt x="58" y="16578"/>
                  </a:cubicBezTo>
                  <a:cubicBezTo>
                    <a:pt x="811" y="19697"/>
                    <a:pt x="6081" y="15502"/>
                    <a:pt x="9845" y="88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4" name="任意多边形: 形状 1618">
              <a:extLst>
                <a:ext uri="{FF2B5EF4-FFF2-40B4-BE49-F238E27FC236}">
                  <a16:creationId xmlns:a16="http://schemas.microsoft.com/office/drawing/2014/main" xmlns="" id="{EA282E48-24CC-41DD-A98F-7B8DC1631A4D}"/>
                </a:ext>
              </a:extLst>
            </p:cNvPr>
            <p:cNvSpPr/>
            <p:nvPr/>
          </p:nvSpPr>
          <p:spPr>
            <a:xfrm>
              <a:off x="2834233" y="5162954"/>
              <a:ext cx="49452" cy="74696"/>
            </a:xfrm>
            <a:custGeom>
              <a:avLst/>
              <a:gdLst>
                <a:gd name="connsiteX0" fmla="*/ 10677 w 11703"/>
                <a:gd name="connsiteY0" fmla="*/ 14 h 17677"/>
                <a:gd name="connsiteX1" fmla="*/ 29 w 11703"/>
                <a:gd name="connsiteY1" fmla="*/ 17008 h 17677"/>
                <a:gd name="connsiteX2" fmla="*/ 8526 w 11703"/>
                <a:gd name="connsiteY2" fmla="*/ 8941 h 17677"/>
                <a:gd name="connsiteX3" fmla="*/ 8526 w 11703"/>
                <a:gd name="connsiteY3" fmla="*/ 8941 h 17677"/>
                <a:gd name="connsiteX4" fmla="*/ 10677 w 11703"/>
                <a:gd name="connsiteY4" fmla="*/ 14 h 17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3" h="17677">
                  <a:moveTo>
                    <a:pt x="10677" y="14"/>
                  </a:moveTo>
                  <a:cubicBezTo>
                    <a:pt x="6590" y="1520"/>
                    <a:pt x="-509" y="13781"/>
                    <a:pt x="29" y="17008"/>
                  </a:cubicBezTo>
                  <a:cubicBezTo>
                    <a:pt x="459" y="19374"/>
                    <a:pt x="4976" y="15180"/>
                    <a:pt x="8526" y="8941"/>
                  </a:cubicBezTo>
                  <a:lnTo>
                    <a:pt x="8526" y="8941"/>
                  </a:lnTo>
                  <a:cubicBezTo>
                    <a:pt x="10892" y="4962"/>
                    <a:pt x="13043" y="-309"/>
                    <a:pt x="10677"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5" name="任意多边形: 形状 1619">
              <a:extLst>
                <a:ext uri="{FF2B5EF4-FFF2-40B4-BE49-F238E27FC236}">
                  <a16:creationId xmlns:a16="http://schemas.microsoft.com/office/drawing/2014/main" xmlns="" id="{6AC6FE48-07F5-4E8E-A236-6740D2F2480E}"/>
                </a:ext>
              </a:extLst>
            </p:cNvPr>
            <p:cNvSpPr/>
            <p:nvPr/>
          </p:nvSpPr>
          <p:spPr>
            <a:xfrm>
              <a:off x="2927703" y="5134321"/>
              <a:ext cx="47179" cy="74852"/>
            </a:xfrm>
            <a:custGeom>
              <a:avLst/>
              <a:gdLst>
                <a:gd name="connsiteX0" fmla="*/ 65 w 11165"/>
                <a:gd name="connsiteY0" fmla="*/ 17545 h 17714"/>
                <a:gd name="connsiteX1" fmla="*/ 7486 w 11165"/>
                <a:gd name="connsiteY1" fmla="*/ 8941 h 17714"/>
                <a:gd name="connsiteX2" fmla="*/ 10605 w 11165"/>
                <a:gd name="connsiteY2" fmla="*/ 14 h 17714"/>
                <a:gd name="connsiteX3" fmla="*/ 65 w 11165"/>
                <a:gd name="connsiteY3" fmla="*/ 17545 h 17714"/>
              </a:gdLst>
              <a:ahLst/>
              <a:cxnLst>
                <a:cxn ang="0">
                  <a:pos x="connsiteX0" y="connsiteY0"/>
                </a:cxn>
                <a:cxn ang="0">
                  <a:pos x="connsiteX1" y="connsiteY1"/>
                </a:cxn>
                <a:cxn ang="0">
                  <a:pos x="connsiteX2" y="connsiteY2"/>
                </a:cxn>
                <a:cxn ang="0">
                  <a:pos x="connsiteX3" y="connsiteY3"/>
                </a:cxn>
              </a:cxnLst>
              <a:rect l="l" t="t" r="r" b="b"/>
              <a:pathLst>
                <a:path w="11165" h="17714">
                  <a:moveTo>
                    <a:pt x="65" y="17545"/>
                  </a:moveTo>
                  <a:cubicBezTo>
                    <a:pt x="602" y="18621"/>
                    <a:pt x="4152" y="14426"/>
                    <a:pt x="7486" y="8941"/>
                  </a:cubicBezTo>
                  <a:cubicBezTo>
                    <a:pt x="9745" y="5069"/>
                    <a:pt x="12326" y="-309"/>
                    <a:pt x="10605" y="14"/>
                  </a:cubicBezTo>
                  <a:cubicBezTo>
                    <a:pt x="7163" y="1627"/>
                    <a:pt x="-796" y="15932"/>
                    <a:pt x="65" y="17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6" name="任意多边形: 形状 1620">
              <a:extLst>
                <a:ext uri="{FF2B5EF4-FFF2-40B4-BE49-F238E27FC236}">
                  <a16:creationId xmlns:a16="http://schemas.microsoft.com/office/drawing/2014/main" xmlns="" id="{783EA168-2D0A-4F69-A06E-613C5B56D9CD}"/>
                </a:ext>
              </a:extLst>
            </p:cNvPr>
            <p:cNvSpPr/>
            <p:nvPr/>
          </p:nvSpPr>
          <p:spPr>
            <a:xfrm>
              <a:off x="2993242" y="5104839"/>
              <a:ext cx="44314" cy="75444"/>
            </a:xfrm>
            <a:custGeom>
              <a:avLst/>
              <a:gdLst>
                <a:gd name="connsiteX0" fmla="*/ 10476 w 10487"/>
                <a:gd name="connsiteY0" fmla="*/ 0 h 17854"/>
                <a:gd name="connsiteX1" fmla="*/ 10369 w 10487"/>
                <a:gd name="connsiteY1" fmla="*/ 0 h 17854"/>
                <a:gd name="connsiteX2" fmla="*/ 43 w 10487"/>
                <a:gd name="connsiteY2" fmla="*/ 17854 h 17854"/>
                <a:gd name="connsiteX3" fmla="*/ 6282 w 10487"/>
                <a:gd name="connsiteY3" fmla="*/ 8927 h 17854"/>
                <a:gd name="connsiteX4" fmla="*/ 10476 w 10487"/>
                <a:gd name="connsiteY4" fmla="*/ 0 h 17854"/>
                <a:gd name="connsiteX5" fmla="*/ 10476 w 10487"/>
                <a:gd name="connsiteY5" fmla="*/ 0 h 1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87" h="17854">
                  <a:moveTo>
                    <a:pt x="10476" y="0"/>
                  </a:moveTo>
                  <a:cubicBezTo>
                    <a:pt x="10476" y="0"/>
                    <a:pt x="10369" y="0"/>
                    <a:pt x="10369" y="0"/>
                  </a:cubicBezTo>
                  <a:cubicBezTo>
                    <a:pt x="8540" y="1398"/>
                    <a:pt x="-709" y="16564"/>
                    <a:pt x="43" y="17854"/>
                  </a:cubicBezTo>
                  <a:cubicBezTo>
                    <a:pt x="1011" y="17532"/>
                    <a:pt x="4346" y="12369"/>
                    <a:pt x="6282" y="8927"/>
                  </a:cubicBezTo>
                  <a:cubicBezTo>
                    <a:pt x="7788" y="6346"/>
                    <a:pt x="10691" y="1076"/>
                    <a:pt x="10476" y="0"/>
                  </a:cubicBezTo>
                  <a:cubicBezTo>
                    <a:pt x="10476" y="0"/>
                    <a:pt x="10476" y="0"/>
                    <a:pt x="1047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7" name="任意多边形: 形状 1621">
              <a:extLst>
                <a:ext uri="{FF2B5EF4-FFF2-40B4-BE49-F238E27FC236}">
                  <a16:creationId xmlns:a16="http://schemas.microsoft.com/office/drawing/2014/main" xmlns="" id="{32C9691C-C0B7-4DFF-8538-F646B47A0529}"/>
                </a:ext>
              </a:extLst>
            </p:cNvPr>
            <p:cNvSpPr/>
            <p:nvPr/>
          </p:nvSpPr>
          <p:spPr>
            <a:xfrm>
              <a:off x="3028873" y="5076206"/>
              <a:ext cx="43629" cy="75896"/>
            </a:xfrm>
            <a:custGeom>
              <a:avLst/>
              <a:gdLst>
                <a:gd name="connsiteX0" fmla="*/ 5270 w 10325"/>
                <a:gd name="connsiteY0" fmla="*/ 9035 h 17961"/>
                <a:gd name="connsiteX1" fmla="*/ 10325 w 10325"/>
                <a:gd name="connsiteY1" fmla="*/ 0 h 17961"/>
                <a:gd name="connsiteX2" fmla="*/ 0 w 10325"/>
                <a:gd name="connsiteY2" fmla="*/ 17962 h 17961"/>
                <a:gd name="connsiteX3" fmla="*/ 5270 w 10325"/>
                <a:gd name="connsiteY3" fmla="*/ 9035 h 17961"/>
              </a:gdLst>
              <a:ahLst/>
              <a:cxnLst>
                <a:cxn ang="0">
                  <a:pos x="connsiteX0" y="connsiteY0"/>
                </a:cxn>
                <a:cxn ang="0">
                  <a:pos x="connsiteX1" y="connsiteY1"/>
                </a:cxn>
                <a:cxn ang="0">
                  <a:pos x="connsiteX2" y="connsiteY2"/>
                </a:cxn>
                <a:cxn ang="0">
                  <a:pos x="connsiteX3" y="connsiteY3"/>
                </a:cxn>
              </a:cxnLst>
              <a:rect l="l" t="t" r="r" b="b"/>
              <a:pathLst>
                <a:path w="10325" h="17961">
                  <a:moveTo>
                    <a:pt x="5270" y="9035"/>
                  </a:moveTo>
                  <a:cubicBezTo>
                    <a:pt x="5270" y="8927"/>
                    <a:pt x="10218" y="538"/>
                    <a:pt x="10325" y="0"/>
                  </a:cubicBezTo>
                  <a:cubicBezTo>
                    <a:pt x="9680" y="968"/>
                    <a:pt x="107" y="17316"/>
                    <a:pt x="0" y="17962"/>
                  </a:cubicBezTo>
                  <a:cubicBezTo>
                    <a:pt x="538" y="17101"/>
                    <a:pt x="3119" y="12692"/>
                    <a:pt x="5270"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8" name="任意多边形: 形状 1626">
              <a:extLst>
                <a:ext uri="{FF2B5EF4-FFF2-40B4-BE49-F238E27FC236}">
                  <a16:creationId xmlns:a16="http://schemas.microsoft.com/office/drawing/2014/main" xmlns="" id="{5431D635-71EA-4EC8-B96C-9FD1E3929E75}"/>
                </a:ext>
              </a:extLst>
            </p:cNvPr>
            <p:cNvSpPr/>
            <p:nvPr/>
          </p:nvSpPr>
          <p:spPr>
            <a:xfrm>
              <a:off x="2206655" y="5422009"/>
              <a:ext cx="61356" cy="69693"/>
            </a:xfrm>
            <a:custGeom>
              <a:avLst/>
              <a:gdLst>
                <a:gd name="connsiteX0" fmla="*/ 12704 w 14520"/>
                <a:gd name="connsiteY0" fmla="*/ 8404 h 16493"/>
                <a:gd name="connsiteX1" fmla="*/ 11413 w 14520"/>
                <a:gd name="connsiteY1" fmla="*/ 15 h 16493"/>
                <a:gd name="connsiteX2" fmla="*/ 120 w 14520"/>
                <a:gd name="connsiteY2" fmla="*/ 14642 h 16493"/>
                <a:gd name="connsiteX3" fmla="*/ 12704 w 14520"/>
                <a:gd name="connsiteY3" fmla="*/ 8404 h 16493"/>
              </a:gdLst>
              <a:ahLst/>
              <a:cxnLst>
                <a:cxn ang="0">
                  <a:pos x="connsiteX0" y="connsiteY0"/>
                </a:cxn>
                <a:cxn ang="0">
                  <a:pos x="connsiteX1" y="connsiteY1"/>
                </a:cxn>
                <a:cxn ang="0">
                  <a:pos x="connsiteX2" y="connsiteY2"/>
                </a:cxn>
                <a:cxn ang="0">
                  <a:pos x="connsiteX3" y="connsiteY3"/>
                </a:cxn>
              </a:cxnLst>
              <a:rect l="l" t="t" r="r" b="b"/>
              <a:pathLst>
                <a:path w="14520" h="16493">
                  <a:moveTo>
                    <a:pt x="12704" y="8404"/>
                  </a:moveTo>
                  <a:cubicBezTo>
                    <a:pt x="14855" y="4747"/>
                    <a:pt x="15823" y="-308"/>
                    <a:pt x="11413" y="15"/>
                  </a:cubicBezTo>
                  <a:cubicBezTo>
                    <a:pt x="5390" y="1198"/>
                    <a:pt x="-956" y="10340"/>
                    <a:pt x="120" y="14642"/>
                  </a:cubicBezTo>
                  <a:cubicBezTo>
                    <a:pt x="1196" y="18945"/>
                    <a:pt x="8725" y="15288"/>
                    <a:pt x="12704" y="84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9" name="任意多边形: 形状 1627">
              <a:extLst>
                <a:ext uri="{FF2B5EF4-FFF2-40B4-BE49-F238E27FC236}">
                  <a16:creationId xmlns:a16="http://schemas.microsoft.com/office/drawing/2014/main" xmlns="" id="{A75A0F7E-6484-4863-AC1D-C73029C868D4}"/>
                </a:ext>
              </a:extLst>
            </p:cNvPr>
            <p:cNvSpPr/>
            <p:nvPr/>
          </p:nvSpPr>
          <p:spPr>
            <a:xfrm>
              <a:off x="2388107" y="5396592"/>
              <a:ext cx="58444" cy="70525"/>
            </a:xfrm>
            <a:custGeom>
              <a:avLst/>
              <a:gdLst>
                <a:gd name="connsiteX0" fmla="*/ 11494 w 13831"/>
                <a:gd name="connsiteY0" fmla="*/ 7 h 16690"/>
                <a:gd name="connsiteX1" fmla="*/ 93 w 13831"/>
                <a:gd name="connsiteY1" fmla="*/ 15280 h 16690"/>
                <a:gd name="connsiteX2" fmla="*/ 11602 w 13831"/>
                <a:gd name="connsiteY2" fmla="*/ 8504 h 16690"/>
                <a:gd name="connsiteX3" fmla="*/ 11602 w 13831"/>
                <a:gd name="connsiteY3" fmla="*/ 8504 h 16690"/>
                <a:gd name="connsiteX4" fmla="*/ 11494 w 13831"/>
                <a:gd name="connsiteY4" fmla="*/ 7 h 16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1" h="16690">
                  <a:moveTo>
                    <a:pt x="11494" y="7"/>
                  </a:moveTo>
                  <a:cubicBezTo>
                    <a:pt x="5901" y="1297"/>
                    <a:pt x="-875" y="11192"/>
                    <a:pt x="93" y="15280"/>
                  </a:cubicBezTo>
                  <a:cubicBezTo>
                    <a:pt x="954" y="18936"/>
                    <a:pt x="7514" y="15064"/>
                    <a:pt x="11602" y="8504"/>
                  </a:cubicBezTo>
                  <a:lnTo>
                    <a:pt x="11602" y="8504"/>
                  </a:lnTo>
                  <a:cubicBezTo>
                    <a:pt x="13860" y="4847"/>
                    <a:pt x="15258" y="-208"/>
                    <a:pt x="11494"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0" name="任意多边形: 形状 1628">
              <a:extLst>
                <a:ext uri="{FF2B5EF4-FFF2-40B4-BE49-F238E27FC236}">
                  <a16:creationId xmlns:a16="http://schemas.microsoft.com/office/drawing/2014/main" xmlns="" id="{188F6675-540E-4F95-8E2A-BC3619DEE1C0}"/>
                </a:ext>
              </a:extLst>
            </p:cNvPr>
            <p:cNvSpPr/>
            <p:nvPr/>
          </p:nvSpPr>
          <p:spPr>
            <a:xfrm>
              <a:off x="2544547" y="5370651"/>
              <a:ext cx="55782" cy="70745"/>
            </a:xfrm>
            <a:custGeom>
              <a:avLst/>
              <a:gdLst>
                <a:gd name="connsiteX0" fmla="*/ 11471 w 13201"/>
                <a:gd name="connsiteY0" fmla="*/ 15 h 16742"/>
                <a:gd name="connsiteX1" fmla="*/ 70 w 13201"/>
                <a:gd name="connsiteY1" fmla="*/ 15718 h 16742"/>
                <a:gd name="connsiteX2" fmla="*/ 10396 w 13201"/>
                <a:gd name="connsiteY2" fmla="*/ 8404 h 16742"/>
                <a:gd name="connsiteX3" fmla="*/ 11471 w 13201"/>
                <a:gd name="connsiteY3" fmla="*/ 15 h 16742"/>
              </a:gdLst>
              <a:ahLst/>
              <a:cxnLst>
                <a:cxn ang="0">
                  <a:pos x="connsiteX0" y="connsiteY0"/>
                </a:cxn>
                <a:cxn ang="0">
                  <a:pos x="connsiteX1" y="connsiteY1"/>
                </a:cxn>
                <a:cxn ang="0">
                  <a:pos x="connsiteX2" y="connsiteY2"/>
                </a:cxn>
                <a:cxn ang="0">
                  <a:pos x="connsiteX3" y="connsiteY3"/>
                </a:cxn>
              </a:cxnLst>
              <a:rect l="l" t="t" r="r" b="b"/>
              <a:pathLst>
                <a:path w="13201" h="16742">
                  <a:moveTo>
                    <a:pt x="11471" y="15"/>
                  </a:moveTo>
                  <a:cubicBezTo>
                    <a:pt x="6416" y="1305"/>
                    <a:pt x="-790" y="12169"/>
                    <a:pt x="70" y="15718"/>
                  </a:cubicBezTo>
                  <a:cubicBezTo>
                    <a:pt x="823" y="18729"/>
                    <a:pt x="6416" y="14750"/>
                    <a:pt x="10396" y="8404"/>
                  </a:cubicBezTo>
                  <a:cubicBezTo>
                    <a:pt x="12870" y="4747"/>
                    <a:pt x="14698" y="-308"/>
                    <a:pt x="11471"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1" name="任意多边形: 形状 1629">
              <a:extLst>
                <a:ext uri="{FF2B5EF4-FFF2-40B4-BE49-F238E27FC236}">
                  <a16:creationId xmlns:a16="http://schemas.microsoft.com/office/drawing/2014/main" xmlns="" id="{F65DC923-CF81-4A46-B709-62401018BFE6}"/>
                </a:ext>
              </a:extLst>
            </p:cNvPr>
            <p:cNvSpPr/>
            <p:nvPr/>
          </p:nvSpPr>
          <p:spPr>
            <a:xfrm>
              <a:off x="2675519" y="5343839"/>
              <a:ext cx="53234" cy="71396"/>
            </a:xfrm>
            <a:custGeom>
              <a:avLst/>
              <a:gdLst>
                <a:gd name="connsiteX0" fmla="*/ 11452 w 12598"/>
                <a:gd name="connsiteY0" fmla="*/ 15 h 16896"/>
                <a:gd name="connsiteX1" fmla="*/ 51 w 12598"/>
                <a:gd name="connsiteY1" fmla="*/ 16256 h 16896"/>
                <a:gd name="connsiteX2" fmla="*/ 9408 w 12598"/>
                <a:gd name="connsiteY2" fmla="*/ 8512 h 16896"/>
                <a:gd name="connsiteX3" fmla="*/ 11452 w 12598"/>
                <a:gd name="connsiteY3" fmla="*/ 15 h 16896"/>
              </a:gdLst>
              <a:ahLst/>
              <a:cxnLst>
                <a:cxn ang="0">
                  <a:pos x="connsiteX0" y="connsiteY0"/>
                </a:cxn>
                <a:cxn ang="0">
                  <a:pos x="connsiteX1" y="connsiteY1"/>
                </a:cxn>
                <a:cxn ang="0">
                  <a:pos x="connsiteX2" y="connsiteY2"/>
                </a:cxn>
                <a:cxn ang="0">
                  <a:pos x="connsiteX3" y="connsiteY3"/>
                </a:cxn>
              </a:cxnLst>
              <a:rect l="l" t="t" r="r" b="b"/>
              <a:pathLst>
                <a:path w="12598" h="16896">
                  <a:moveTo>
                    <a:pt x="11452" y="15"/>
                  </a:moveTo>
                  <a:cubicBezTo>
                    <a:pt x="7042" y="1413"/>
                    <a:pt x="-702" y="13136"/>
                    <a:pt x="51" y="16256"/>
                  </a:cubicBezTo>
                  <a:cubicBezTo>
                    <a:pt x="589" y="18514"/>
                    <a:pt x="5429" y="14535"/>
                    <a:pt x="9408" y="8512"/>
                  </a:cubicBezTo>
                  <a:cubicBezTo>
                    <a:pt x="11775" y="4747"/>
                    <a:pt x="14033" y="-308"/>
                    <a:pt x="11452"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2" name="任意多边形: 形状 1630">
              <a:extLst>
                <a:ext uri="{FF2B5EF4-FFF2-40B4-BE49-F238E27FC236}">
                  <a16:creationId xmlns:a16="http://schemas.microsoft.com/office/drawing/2014/main" xmlns="" id="{11ECFC25-FAA1-4FAD-846F-ACEBEEE0DBD5}"/>
                </a:ext>
              </a:extLst>
            </p:cNvPr>
            <p:cNvSpPr/>
            <p:nvPr/>
          </p:nvSpPr>
          <p:spPr>
            <a:xfrm>
              <a:off x="2780162" y="5316115"/>
              <a:ext cx="51142" cy="72034"/>
            </a:xfrm>
            <a:custGeom>
              <a:avLst/>
              <a:gdLst>
                <a:gd name="connsiteX0" fmla="*/ 11426 w 12103"/>
                <a:gd name="connsiteY0" fmla="*/ 14 h 17047"/>
                <a:gd name="connsiteX1" fmla="*/ 25 w 12103"/>
                <a:gd name="connsiteY1" fmla="*/ 16686 h 17047"/>
                <a:gd name="connsiteX2" fmla="*/ 8307 w 12103"/>
                <a:gd name="connsiteY2" fmla="*/ 8619 h 17047"/>
                <a:gd name="connsiteX3" fmla="*/ 11426 w 12103"/>
                <a:gd name="connsiteY3" fmla="*/ 14 h 17047"/>
              </a:gdLst>
              <a:ahLst/>
              <a:cxnLst>
                <a:cxn ang="0">
                  <a:pos x="connsiteX0" y="connsiteY0"/>
                </a:cxn>
                <a:cxn ang="0">
                  <a:pos x="connsiteX1" y="connsiteY1"/>
                </a:cxn>
                <a:cxn ang="0">
                  <a:pos x="connsiteX2" y="connsiteY2"/>
                </a:cxn>
                <a:cxn ang="0">
                  <a:pos x="connsiteX3" y="connsiteY3"/>
                </a:cxn>
              </a:cxnLst>
              <a:rect l="l" t="t" r="r" b="b"/>
              <a:pathLst>
                <a:path w="12103" h="17047">
                  <a:moveTo>
                    <a:pt x="11426" y="14"/>
                  </a:moveTo>
                  <a:cubicBezTo>
                    <a:pt x="7769" y="1520"/>
                    <a:pt x="-513" y="14212"/>
                    <a:pt x="25" y="16686"/>
                  </a:cubicBezTo>
                  <a:cubicBezTo>
                    <a:pt x="348" y="18299"/>
                    <a:pt x="4542" y="14319"/>
                    <a:pt x="8307" y="8619"/>
                  </a:cubicBezTo>
                  <a:cubicBezTo>
                    <a:pt x="10781" y="4854"/>
                    <a:pt x="13362" y="-308"/>
                    <a:pt x="11426"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3" name="任意多边形: 形状 1631">
              <a:extLst>
                <a:ext uri="{FF2B5EF4-FFF2-40B4-BE49-F238E27FC236}">
                  <a16:creationId xmlns:a16="http://schemas.microsoft.com/office/drawing/2014/main" xmlns="" id="{FAA918B3-3AB0-49FB-B5DF-F1FB402E3C9A}"/>
                </a:ext>
              </a:extLst>
            </p:cNvPr>
            <p:cNvSpPr/>
            <p:nvPr/>
          </p:nvSpPr>
          <p:spPr>
            <a:xfrm>
              <a:off x="2857440" y="5287998"/>
              <a:ext cx="49731" cy="72325"/>
            </a:xfrm>
            <a:custGeom>
              <a:avLst/>
              <a:gdLst>
                <a:gd name="connsiteX0" fmla="*/ 22 w 11769"/>
                <a:gd name="connsiteY0" fmla="*/ 17101 h 17116"/>
                <a:gd name="connsiteX1" fmla="*/ 7228 w 11769"/>
                <a:gd name="connsiteY1" fmla="*/ 8604 h 17116"/>
                <a:gd name="connsiteX2" fmla="*/ 11746 w 11769"/>
                <a:gd name="connsiteY2" fmla="*/ 0 h 17116"/>
                <a:gd name="connsiteX3" fmla="*/ 11423 w 11769"/>
                <a:gd name="connsiteY3" fmla="*/ 0 h 17116"/>
                <a:gd name="connsiteX4" fmla="*/ 22 w 11769"/>
                <a:gd name="connsiteY4" fmla="*/ 17101 h 17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9" h="17116">
                  <a:moveTo>
                    <a:pt x="22" y="17101"/>
                  </a:moveTo>
                  <a:cubicBezTo>
                    <a:pt x="883" y="17424"/>
                    <a:pt x="4755" y="12369"/>
                    <a:pt x="7228" y="8604"/>
                  </a:cubicBezTo>
                  <a:cubicBezTo>
                    <a:pt x="8949" y="6023"/>
                    <a:pt x="12068" y="968"/>
                    <a:pt x="11746" y="0"/>
                  </a:cubicBezTo>
                  <a:cubicBezTo>
                    <a:pt x="11638" y="0"/>
                    <a:pt x="11531" y="0"/>
                    <a:pt x="11423" y="0"/>
                  </a:cubicBezTo>
                  <a:cubicBezTo>
                    <a:pt x="8842" y="1613"/>
                    <a:pt x="-516" y="15596"/>
                    <a:pt x="22" y="171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4" name="任意多边形: 形状 1632">
              <a:extLst>
                <a:ext uri="{FF2B5EF4-FFF2-40B4-BE49-F238E27FC236}">
                  <a16:creationId xmlns:a16="http://schemas.microsoft.com/office/drawing/2014/main" xmlns="" id="{DAB5B0BC-D93A-4202-8B44-9C8CC80DA644}"/>
                </a:ext>
              </a:extLst>
            </p:cNvPr>
            <p:cNvSpPr/>
            <p:nvPr/>
          </p:nvSpPr>
          <p:spPr>
            <a:xfrm>
              <a:off x="2907526" y="5260730"/>
              <a:ext cx="48628" cy="72714"/>
            </a:xfrm>
            <a:custGeom>
              <a:avLst/>
              <a:gdLst>
                <a:gd name="connsiteX0" fmla="*/ 0 w 11508"/>
                <a:gd name="connsiteY0" fmla="*/ 17209 h 17208"/>
                <a:gd name="connsiteX1" fmla="*/ 6238 w 11508"/>
                <a:gd name="connsiteY1" fmla="*/ 8712 h 17208"/>
                <a:gd name="connsiteX2" fmla="*/ 11508 w 11508"/>
                <a:gd name="connsiteY2" fmla="*/ 0 h 17208"/>
                <a:gd name="connsiteX3" fmla="*/ 11401 w 11508"/>
                <a:gd name="connsiteY3" fmla="*/ 0 h 17208"/>
                <a:gd name="connsiteX4" fmla="*/ 0 w 11508"/>
                <a:gd name="connsiteY4" fmla="*/ 17209 h 1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7208">
                  <a:moveTo>
                    <a:pt x="0" y="17209"/>
                  </a:moveTo>
                  <a:cubicBezTo>
                    <a:pt x="645" y="16886"/>
                    <a:pt x="4195" y="11831"/>
                    <a:pt x="6238" y="8712"/>
                  </a:cubicBezTo>
                  <a:cubicBezTo>
                    <a:pt x="6453" y="8389"/>
                    <a:pt x="11401" y="860"/>
                    <a:pt x="11508" y="0"/>
                  </a:cubicBezTo>
                  <a:cubicBezTo>
                    <a:pt x="11508" y="0"/>
                    <a:pt x="11401" y="0"/>
                    <a:pt x="11401" y="0"/>
                  </a:cubicBezTo>
                  <a:cubicBezTo>
                    <a:pt x="10110" y="1076"/>
                    <a:pt x="107" y="15918"/>
                    <a:pt x="0"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5" name="任意多边形: 形状 1637">
              <a:extLst>
                <a:ext uri="{FF2B5EF4-FFF2-40B4-BE49-F238E27FC236}">
                  <a16:creationId xmlns:a16="http://schemas.microsoft.com/office/drawing/2014/main" xmlns="" id="{22953777-7957-4AC0-8E5D-CEF46AF42AD5}"/>
                </a:ext>
              </a:extLst>
            </p:cNvPr>
            <p:cNvSpPr/>
            <p:nvPr/>
          </p:nvSpPr>
          <p:spPr>
            <a:xfrm>
              <a:off x="2733397" y="5435670"/>
              <a:ext cx="53593" cy="69291"/>
            </a:xfrm>
            <a:custGeom>
              <a:avLst/>
              <a:gdLst>
                <a:gd name="connsiteX0" fmla="*/ 14 w 12683"/>
                <a:gd name="connsiteY0" fmla="*/ 16249 h 16398"/>
                <a:gd name="connsiteX1" fmla="*/ 7974 w 12683"/>
                <a:gd name="connsiteY1" fmla="*/ 8290 h 16398"/>
                <a:gd name="connsiteX2" fmla="*/ 7974 w 12683"/>
                <a:gd name="connsiteY2" fmla="*/ 8290 h 16398"/>
                <a:gd name="connsiteX3" fmla="*/ 10232 w 12683"/>
                <a:gd name="connsiteY3" fmla="*/ 5064 h 16398"/>
                <a:gd name="connsiteX4" fmla="*/ 12276 w 12683"/>
                <a:gd name="connsiteY4" fmla="*/ 8 h 16398"/>
                <a:gd name="connsiteX5" fmla="*/ 14 w 12683"/>
                <a:gd name="connsiteY5" fmla="*/ 16249 h 1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83" h="16398">
                  <a:moveTo>
                    <a:pt x="14" y="16249"/>
                  </a:moveTo>
                  <a:cubicBezTo>
                    <a:pt x="337" y="17217"/>
                    <a:pt x="4102" y="13345"/>
                    <a:pt x="7974" y="8290"/>
                  </a:cubicBezTo>
                  <a:lnTo>
                    <a:pt x="7974" y="8290"/>
                  </a:lnTo>
                  <a:cubicBezTo>
                    <a:pt x="8726" y="7215"/>
                    <a:pt x="9587" y="6032"/>
                    <a:pt x="10232" y="5064"/>
                  </a:cubicBezTo>
                  <a:cubicBezTo>
                    <a:pt x="11093" y="3773"/>
                    <a:pt x="13674" y="-207"/>
                    <a:pt x="12276" y="8"/>
                  </a:cubicBezTo>
                  <a:cubicBezTo>
                    <a:pt x="8942" y="1622"/>
                    <a:pt x="-416" y="14744"/>
                    <a:pt x="14" y="162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6" name="任意多边形: 形状 1638">
              <a:extLst>
                <a:ext uri="{FF2B5EF4-FFF2-40B4-BE49-F238E27FC236}">
                  <a16:creationId xmlns:a16="http://schemas.microsoft.com/office/drawing/2014/main" xmlns="" id="{E396B41B-7FD0-4A48-899E-2674EDBA7467}"/>
                </a:ext>
              </a:extLst>
            </p:cNvPr>
            <p:cNvSpPr/>
            <p:nvPr/>
          </p:nvSpPr>
          <p:spPr>
            <a:xfrm>
              <a:off x="2793435" y="5408689"/>
              <a:ext cx="52304" cy="70191"/>
            </a:xfrm>
            <a:custGeom>
              <a:avLst/>
              <a:gdLst>
                <a:gd name="connsiteX0" fmla="*/ 12265 w 12378"/>
                <a:gd name="connsiteY0" fmla="*/ 48 h 16611"/>
                <a:gd name="connsiteX1" fmla="*/ 3 w 12378"/>
                <a:gd name="connsiteY1" fmla="*/ 16611 h 16611"/>
                <a:gd name="connsiteX2" fmla="*/ 6994 w 12378"/>
                <a:gd name="connsiteY2" fmla="*/ 8437 h 16611"/>
                <a:gd name="connsiteX3" fmla="*/ 12372 w 12378"/>
                <a:gd name="connsiteY3" fmla="*/ 48 h 16611"/>
                <a:gd name="connsiteX4" fmla="*/ 12265 w 12378"/>
                <a:gd name="connsiteY4" fmla="*/ 48 h 1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8" h="16611">
                  <a:moveTo>
                    <a:pt x="12265" y="48"/>
                  </a:moveTo>
                  <a:cubicBezTo>
                    <a:pt x="10436" y="1339"/>
                    <a:pt x="-212" y="15321"/>
                    <a:pt x="3" y="16611"/>
                  </a:cubicBezTo>
                  <a:cubicBezTo>
                    <a:pt x="864" y="16289"/>
                    <a:pt x="4736" y="11449"/>
                    <a:pt x="6994" y="8437"/>
                  </a:cubicBezTo>
                  <a:cubicBezTo>
                    <a:pt x="7532" y="7684"/>
                    <a:pt x="12587" y="908"/>
                    <a:pt x="12372" y="48"/>
                  </a:cubicBezTo>
                  <a:cubicBezTo>
                    <a:pt x="12265" y="-60"/>
                    <a:pt x="12265" y="48"/>
                    <a:pt x="12265"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7" name="任意多边形: 形状 1639">
              <a:extLst>
                <a:ext uri="{FF2B5EF4-FFF2-40B4-BE49-F238E27FC236}">
                  <a16:creationId xmlns:a16="http://schemas.microsoft.com/office/drawing/2014/main" xmlns="" id="{D734C3C4-7C89-420E-B0AE-5F2ECF284AE3}"/>
                </a:ext>
              </a:extLst>
            </p:cNvPr>
            <p:cNvSpPr/>
            <p:nvPr/>
          </p:nvSpPr>
          <p:spPr>
            <a:xfrm>
              <a:off x="2877985" y="5381624"/>
              <a:ext cx="452" cy="452"/>
            </a:xfrm>
            <a:custGeom>
              <a:avLst/>
              <a:gdLst>
                <a:gd name="connsiteX0" fmla="*/ 0 w 107"/>
                <a:gd name="connsiteY0" fmla="*/ 107 h 107"/>
                <a:gd name="connsiteX1" fmla="*/ 108 w 107"/>
                <a:gd name="connsiteY1" fmla="*/ 0 h 107"/>
                <a:gd name="connsiteX2" fmla="*/ 108 w 107"/>
                <a:gd name="connsiteY2" fmla="*/ 0 h 107"/>
              </a:gdLst>
              <a:ahLst/>
              <a:cxnLst>
                <a:cxn ang="0">
                  <a:pos x="connsiteX0" y="connsiteY0"/>
                </a:cxn>
                <a:cxn ang="0">
                  <a:pos x="connsiteX1" y="connsiteY1"/>
                </a:cxn>
                <a:cxn ang="0">
                  <a:pos x="connsiteX2" y="connsiteY2"/>
                </a:cxn>
              </a:cxnLst>
              <a:rect l="l" t="t" r="r" b="b"/>
              <a:pathLst>
                <a:path w="107" h="107">
                  <a:moveTo>
                    <a:pt x="0" y="107"/>
                  </a:moveTo>
                  <a:lnTo>
                    <a:pt x="108" y="0"/>
                  </a:lnTo>
                  <a:lnTo>
                    <a:pt x="108"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268" name="任意多边形: 形状 1640">
              <a:extLst>
                <a:ext uri="{FF2B5EF4-FFF2-40B4-BE49-F238E27FC236}">
                  <a16:creationId xmlns:a16="http://schemas.microsoft.com/office/drawing/2014/main" xmlns="" id="{6AA4F936-5F43-4E96-B306-E405385C9E4C}"/>
                </a:ext>
              </a:extLst>
            </p:cNvPr>
            <p:cNvSpPr/>
            <p:nvPr/>
          </p:nvSpPr>
          <p:spPr>
            <a:xfrm>
              <a:off x="2826627" y="5382077"/>
              <a:ext cx="51354" cy="69537"/>
            </a:xfrm>
            <a:custGeom>
              <a:avLst/>
              <a:gdLst>
                <a:gd name="connsiteX0" fmla="*/ 12154 w 12153"/>
                <a:gd name="connsiteY0" fmla="*/ 0 h 16456"/>
                <a:gd name="connsiteX1" fmla="*/ 0 w 12153"/>
                <a:gd name="connsiteY1" fmla="*/ 16456 h 16456"/>
                <a:gd name="connsiteX2" fmla="*/ 12154 w 12153"/>
                <a:gd name="connsiteY2" fmla="*/ 0 h 16456"/>
              </a:gdLst>
              <a:ahLst/>
              <a:cxnLst>
                <a:cxn ang="0">
                  <a:pos x="connsiteX0" y="connsiteY0"/>
                </a:cxn>
                <a:cxn ang="0">
                  <a:pos x="connsiteX1" y="connsiteY1"/>
                </a:cxn>
                <a:cxn ang="0">
                  <a:pos x="connsiteX2" y="connsiteY2"/>
                </a:cxn>
              </a:cxnLst>
              <a:rect l="l" t="t" r="r" b="b"/>
              <a:pathLst>
                <a:path w="12153" h="16456">
                  <a:moveTo>
                    <a:pt x="12154" y="0"/>
                  </a:moveTo>
                  <a:lnTo>
                    <a:pt x="0" y="16456"/>
                  </a:lnTo>
                  <a:cubicBezTo>
                    <a:pt x="2689" y="12907"/>
                    <a:pt x="8067" y="5593"/>
                    <a:pt x="1215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9" name="任意多边形: 形状 1650">
              <a:extLst>
                <a:ext uri="{FF2B5EF4-FFF2-40B4-BE49-F238E27FC236}">
                  <a16:creationId xmlns:a16="http://schemas.microsoft.com/office/drawing/2014/main" xmlns="" id="{AA44FA53-721A-441F-90DB-2206644B6EDF}"/>
                </a:ext>
              </a:extLst>
            </p:cNvPr>
            <p:cNvSpPr/>
            <p:nvPr/>
          </p:nvSpPr>
          <p:spPr>
            <a:xfrm>
              <a:off x="147667" y="5549326"/>
              <a:ext cx="72587" cy="67458"/>
            </a:xfrm>
            <a:custGeom>
              <a:avLst/>
              <a:gdLst>
                <a:gd name="connsiteX0" fmla="*/ 17151 w 17178"/>
                <a:gd name="connsiteY0" fmla="*/ 8712 h 15964"/>
                <a:gd name="connsiteX1" fmla="*/ 8224 w 17178"/>
                <a:gd name="connsiteY1" fmla="*/ 0 h 15964"/>
                <a:gd name="connsiteX2" fmla="*/ 1556 w 17178"/>
                <a:gd name="connsiteY2" fmla="*/ 12584 h 15964"/>
                <a:gd name="connsiteX3" fmla="*/ 17151 w 17178"/>
                <a:gd name="connsiteY3" fmla="*/ 8712 h 15964"/>
              </a:gdLst>
              <a:ahLst/>
              <a:cxnLst>
                <a:cxn ang="0">
                  <a:pos x="connsiteX0" y="connsiteY0"/>
                </a:cxn>
                <a:cxn ang="0">
                  <a:pos x="connsiteX1" y="connsiteY1"/>
                </a:cxn>
                <a:cxn ang="0">
                  <a:pos x="connsiteX2" y="connsiteY2"/>
                </a:cxn>
                <a:cxn ang="0">
                  <a:pos x="connsiteX3" y="connsiteY3"/>
                </a:cxn>
              </a:cxnLst>
              <a:rect l="l" t="t" r="r" b="b"/>
              <a:pathLst>
                <a:path w="17178" h="15964">
                  <a:moveTo>
                    <a:pt x="17151" y="8712"/>
                  </a:moveTo>
                  <a:cubicBezTo>
                    <a:pt x="17474" y="5270"/>
                    <a:pt x="14893" y="215"/>
                    <a:pt x="8224" y="0"/>
                  </a:cubicBezTo>
                  <a:cubicBezTo>
                    <a:pt x="158" y="538"/>
                    <a:pt x="-1778" y="8282"/>
                    <a:pt x="1556" y="12584"/>
                  </a:cubicBezTo>
                  <a:cubicBezTo>
                    <a:pt x="6288" y="18607"/>
                    <a:pt x="16506" y="16133"/>
                    <a:pt x="17151" y="87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0" name="任意多边形: 形状 1651">
              <a:extLst>
                <a:ext uri="{FF2B5EF4-FFF2-40B4-BE49-F238E27FC236}">
                  <a16:creationId xmlns:a16="http://schemas.microsoft.com/office/drawing/2014/main" xmlns="" id="{F677F56A-E945-4FA9-9159-393FC4A285B2}"/>
                </a:ext>
              </a:extLst>
            </p:cNvPr>
            <p:cNvSpPr/>
            <p:nvPr/>
          </p:nvSpPr>
          <p:spPr>
            <a:xfrm>
              <a:off x="426257" y="5542966"/>
              <a:ext cx="72816" cy="67618"/>
            </a:xfrm>
            <a:custGeom>
              <a:avLst/>
              <a:gdLst>
                <a:gd name="connsiteX0" fmla="*/ 17154 w 17232"/>
                <a:gd name="connsiteY0" fmla="*/ 8604 h 16002"/>
                <a:gd name="connsiteX1" fmla="*/ 8872 w 17232"/>
                <a:gd name="connsiteY1" fmla="*/ 0 h 16002"/>
                <a:gd name="connsiteX2" fmla="*/ 1236 w 17232"/>
                <a:gd name="connsiteY2" fmla="*/ 12692 h 16002"/>
                <a:gd name="connsiteX3" fmla="*/ 17154 w 17232"/>
                <a:gd name="connsiteY3" fmla="*/ 8604 h 16002"/>
              </a:gdLst>
              <a:ahLst/>
              <a:cxnLst>
                <a:cxn ang="0">
                  <a:pos x="connsiteX0" y="connsiteY0"/>
                </a:cxn>
                <a:cxn ang="0">
                  <a:pos x="connsiteX1" y="connsiteY1"/>
                </a:cxn>
                <a:cxn ang="0">
                  <a:pos x="connsiteX2" y="connsiteY2"/>
                </a:cxn>
                <a:cxn ang="0">
                  <a:pos x="connsiteX3" y="connsiteY3"/>
                </a:cxn>
              </a:cxnLst>
              <a:rect l="l" t="t" r="r" b="b"/>
              <a:pathLst>
                <a:path w="17232" h="16002">
                  <a:moveTo>
                    <a:pt x="17154" y="8604"/>
                  </a:moveTo>
                  <a:cubicBezTo>
                    <a:pt x="17692" y="5055"/>
                    <a:pt x="15541" y="108"/>
                    <a:pt x="8872" y="0"/>
                  </a:cubicBezTo>
                  <a:cubicBezTo>
                    <a:pt x="698" y="645"/>
                    <a:pt x="-1776" y="8389"/>
                    <a:pt x="1236" y="12692"/>
                  </a:cubicBezTo>
                  <a:cubicBezTo>
                    <a:pt x="5645" y="18715"/>
                    <a:pt x="15971" y="16026"/>
                    <a:pt x="17154" y="86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1" name="任意多边形: 形状 1652">
              <a:extLst>
                <a:ext uri="{FF2B5EF4-FFF2-40B4-BE49-F238E27FC236}">
                  <a16:creationId xmlns:a16="http://schemas.microsoft.com/office/drawing/2014/main" xmlns="" id="{6423337F-6697-4D41-B2E5-6F69E4FE5571}"/>
                </a:ext>
              </a:extLst>
            </p:cNvPr>
            <p:cNvSpPr/>
            <p:nvPr/>
          </p:nvSpPr>
          <p:spPr>
            <a:xfrm>
              <a:off x="704931" y="5533877"/>
              <a:ext cx="72794" cy="67927"/>
            </a:xfrm>
            <a:custGeom>
              <a:avLst/>
              <a:gdLst>
                <a:gd name="connsiteX0" fmla="*/ 9500 w 17227"/>
                <a:gd name="connsiteY0" fmla="*/ 0 h 16075"/>
                <a:gd name="connsiteX1" fmla="*/ 1003 w 17227"/>
                <a:gd name="connsiteY1" fmla="*/ 12799 h 16075"/>
                <a:gd name="connsiteX2" fmla="*/ 17029 w 17227"/>
                <a:gd name="connsiteY2" fmla="*/ 8604 h 16075"/>
                <a:gd name="connsiteX3" fmla="*/ 9500 w 17227"/>
                <a:gd name="connsiteY3" fmla="*/ 0 h 16075"/>
              </a:gdLst>
              <a:ahLst/>
              <a:cxnLst>
                <a:cxn ang="0">
                  <a:pos x="connsiteX0" y="connsiteY0"/>
                </a:cxn>
                <a:cxn ang="0">
                  <a:pos x="connsiteX1" y="connsiteY1"/>
                </a:cxn>
                <a:cxn ang="0">
                  <a:pos x="connsiteX2" y="connsiteY2"/>
                </a:cxn>
                <a:cxn ang="0">
                  <a:pos x="connsiteX3" y="connsiteY3"/>
                </a:cxn>
              </a:cxnLst>
              <a:rect l="l" t="t" r="r" b="b"/>
              <a:pathLst>
                <a:path w="17227" h="16075">
                  <a:moveTo>
                    <a:pt x="9500" y="0"/>
                  </a:moveTo>
                  <a:cubicBezTo>
                    <a:pt x="1326" y="645"/>
                    <a:pt x="-1793" y="8497"/>
                    <a:pt x="1003" y="12799"/>
                  </a:cubicBezTo>
                  <a:cubicBezTo>
                    <a:pt x="4875" y="18822"/>
                    <a:pt x="15308" y="16026"/>
                    <a:pt x="17029" y="8604"/>
                  </a:cubicBezTo>
                  <a:cubicBezTo>
                    <a:pt x="17889" y="5055"/>
                    <a:pt x="16061" y="0"/>
                    <a:pt x="950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2" name="任意多边形: 形状 1653">
              <a:extLst>
                <a:ext uri="{FF2B5EF4-FFF2-40B4-BE49-F238E27FC236}">
                  <a16:creationId xmlns:a16="http://schemas.microsoft.com/office/drawing/2014/main" xmlns="" id="{8B00113F-6ABB-4FEC-87FB-48AD7A957782}"/>
                </a:ext>
              </a:extLst>
            </p:cNvPr>
            <p:cNvSpPr/>
            <p:nvPr/>
          </p:nvSpPr>
          <p:spPr>
            <a:xfrm>
              <a:off x="980787" y="5521606"/>
              <a:ext cx="72904" cy="67897"/>
            </a:xfrm>
            <a:custGeom>
              <a:avLst/>
              <a:gdLst>
                <a:gd name="connsiteX0" fmla="*/ 16926 w 17253"/>
                <a:gd name="connsiteY0" fmla="*/ 8497 h 16068"/>
                <a:gd name="connsiteX1" fmla="*/ 10150 w 17253"/>
                <a:gd name="connsiteY1" fmla="*/ 0 h 16068"/>
                <a:gd name="connsiteX2" fmla="*/ 792 w 17253"/>
                <a:gd name="connsiteY2" fmla="*/ 12907 h 16068"/>
                <a:gd name="connsiteX3" fmla="*/ 16926 w 17253"/>
                <a:gd name="connsiteY3" fmla="*/ 8497 h 16068"/>
              </a:gdLst>
              <a:ahLst/>
              <a:cxnLst>
                <a:cxn ang="0">
                  <a:pos x="connsiteX0" y="connsiteY0"/>
                </a:cxn>
                <a:cxn ang="0">
                  <a:pos x="connsiteX1" y="connsiteY1"/>
                </a:cxn>
                <a:cxn ang="0">
                  <a:pos x="connsiteX2" y="connsiteY2"/>
                </a:cxn>
                <a:cxn ang="0">
                  <a:pos x="connsiteX3" y="connsiteY3"/>
                </a:cxn>
              </a:cxnLst>
              <a:rect l="l" t="t" r="r" b="b"/>
              <a:pathLst>
                <a:path w="17253" h="16068">
                  <a:moveTo>
                    <a:pt x="16926" y="8497"/>
                  </a:moveTo>
                  <a:cubicBezTo>
                    <a:pt x="18001" y="4948"/>
                    <a:pt x="16603" y="0"/>
                    <a:pt x="10150" y="0"/>
                  </a:cubicBezTo>
                  <a:cubicBezTo>
                    <a:pt x="2513" y="753"/>
                    <a:pt x="-1896" y="8174"/>
                    <a:pt x="792" y="12907"/>
                  </a:cubicBezTo>
                  <a:cubicBezTo>
                    <a:pt x="4127" y="18822"/>
                    <a:pt x="14667" y="15918"/>
                    <a:pt x="16926"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3" name="任意多边形: 形状 1654">
              <a:extLst>
                <a:ext uri="{FF2B5EF4-FFF2-40B4-BE49-F238E27FC236}">
                  <a16:creationId xmlns:a16="http://schemas.microsoft.com/office/drawing/2014/main" xmlns="" id="{15CF1A08-FFEA-408F-BE7A-C23936AE1CF8}"/>
                </a:ext>
              </a:extLst>
            </p:cNvPr>
            <p:cNvSpPr/>
            <p:nvPr/>
          </p:nvSpPr>
          <p:spPr>
            <a:xfrm>
              <a:off x="1252996" y="5506153"/>
              <a:ext cx="71831" cy="68645"/>
            </a:xfrm>
            <a:custGeom>
              <a:avLst/>
              <a:gdLst>
                <a:gd name="connsiteX0" fmla="*/ 16502 w 16999"/>
                <a:gd name="connsiteY0" fmla="*/ 8497 h 16245"/>
                <a:gd name="connsiteX1" fmla="*/ 10586 w 16999"/>
                <a:gd name="connsiteY1" fmla="*/ 0 h 16245"/>
                <a:gd name="connsiteX2" fmla="*/ 476 w 16999"/>
                <a:gd name="connsiteY2" fmla="*/ 13014 h 16245"/>
                <a:gd name="connsiteX3" fmla="*/ 16502 w 16999"/>
                <a:gd name="connsiteY3" fmla="*/ 8497 h 16245"/>
              </a:gdLst>
              <a:ahLst/>
              <a:cxnLst>
                <a:cxn ang="0">
                  <a:pos x="connsiteX0" y="connsiteY0"/>
                </a:cxn>
                <a:cxn ang="0">
                  <a:pos x="connsiteX1" y="connsiteY1"/>
                </a:cxn>
                <a:cxn ang="0">
                  <a:pos x="connsiteX2" y="connsiteY2"/>
                </a:cxn>
                <a:cxn ang="0">
                  <a:pos x="connsiteX3" y="connsiteY3"/>
                </a:cxn>
              </a:cxnLst>
              <a:rect l="l" t="t" r="r" b="b"/>
              <a:pathLst>
                <a:path w="16999" h="16245">
                  <a:moveTo>
                    <a:pt x="16502" y="8497"/>
                  </a:moveTo>
                  <a:cubicBezTo>
                    <a:pt x="17793" y="4948"/>
                    <a:pt x="16824" y="0"/>
                    <a:pt x="10586" y="0"/>
                  </a:cubicBezTo>
                  <a:cubicBezTo>
                    <a:pt x="2627" y="860"/>
                    <a:pt x="-1460" y="8712"/>
                    <a:pt x="476" y="13014"/>
                  </a:cubicBezTo>
                  <a:cubicBezTo>
                    <a:pt x="3165" y="19037"/>
                    <a:pt x="13705" y="16133"/>
                    <a:pt x="16502"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4" name="任意多边形: 形状 1655">
              <a:extLst>
                <a:ext uri="{FF2B5EF4-FFF2-40B4-BE49-F238E27FC236}">
                  <a16:creationId xmlns:a16="http://schemas.microsoft.com/office/drawing/2014/main" xmlns="" id="{A82F9BAA-5990-4BD5-A08C-961D02BA0EBC}"/>
                </a:ext>
              </a:extLst>
            </p:cNvPr>
            <p:cNvSpPr/>
            <p:nvPr/>
          </p:nvSpPr>
          <p:spPr>
            <a:xfrm>
              <a:off x="1517261" y="5488418"/>
              <a:ext cx="71451" cy="68518"/>
            </a:xfrm>
            <a:custGeom>
              <a:avLst/>
              <a:gdLst>
                <a:gd name="connsiteX0" fmla="*/ 11076 w 16909"/>
                <a:gd name="connsiteY0" fmla="*/ 2 h 16215"/>
                <a:gd name="connsiteX1" fmla="*/ 320 w 16909"/>
                <a:gd name="connsiteY1" fmla="*/ 13124 h 16215"/>
                <a:gd name="connsiteX2" fmla="*/ 16131 w 16909"/>
                <a:gd name="connsiteY2" fmla="*/ 8391 h 16215"/>
                <a:gd name="connsiteX3" fmla="*/ 11076 w 16909"/>
                <a:gd name="connsiteY3" fmla="*/ 2 h 16215"/>
              </a:gdLst>
              <a:ahLst/>
              <a:cxnLst>
                <a:cxn ang="0">
                  <a:pos x="connsiteX0" y="connsiteY0"/>
                </a:cxn>
                <a:cxn ang="0">
                  <a:pos x="connsiteX1" y="connsiteY1"/>
                </a:cxn>
                <a:cxn ang="0">
                  <a:pos x="connsiteX2" y="connsiteY2"/>
                </a:cxn>
                <a:cxn ang="0">
                  <a:pos x="connsiteX3" y="connsiteY3"/>
                </a:cxn>
              </a:cxnLst>
              <a:rect l="l" t="t" r="r" b="b"/>
              <a:pathLst>
                <a:path w="16909" h="16215">
                  <a:moveTo>
                    <a:pt x="11076" y="2"/>
                  </a:moveTo>
                  <a:cubicBezTo>
                    <a:pt x="3332" y="970"/>
                    <a:pt x="-1293" y="8929"/>
                    <a:pt x="320" y="13124"/>
                  </a:cubicBezTo>
                  <a:cubicBezTo>
                    <a:pt x="2471" y="19039"/>
                    <a:pt x="12904" y="15920"/>
                    <a:pt x="16131" y="8391"/>
                  </a:cubicBezTo>
                  <a:cubicBezTo>
                    <a:pt x="17744" y="4842"/>
                    <a:pt x="17206" y="-106"/>
                    <a:pt x="11076"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5" name="任意多边形: 形状 1656">
              <a:extLst>
                <a:ext uri="{FF2B5EF4-FFF2-40B4-BE49-F238E27FC236}">
                  <a16:creationId xmlns:a16="http://schemas.microsoft.com/office/drawing/2014/main" xmlns="" id="{A1C36F2C-618F-410B-904A-2A2F2C43F153}"/>
                </a:ext>
              </a:extLst>
            </p:cNvPr>
            <p:cNvSpPr/>
            <p:nvPr/>
          </p:nvSpPr>
          <p:spPr>
            <a:xfrm>
              <a:off x="1770302" y="5467945"/>
              <a:ext cx="68125" cy="68907"/>
            </a:xfrm>
            <a:custGeom>
              <a:avLst/>
              <a:gdLst>
                <a:gd name="connsiteX0" fmla="*/ 11316 w 16122"/>
                <a:gd name="connsiteY0" fmla="*/ 7 h 16307"/>
                <a:gd name="connsiteX1" fmla="*/ 345 w 16122"/>
                <a:gd name="connsiteY1" fmla="*/ 13881 h 16307"/>
                <a:gd name="connsiteX2" fmla="*/ 15188 w 16122"/>
                <a:gd name="connsiteY2" fmla="*/ 8396 h 16307"/>
                <a:gd name="connsiteX3" fmla="*/ 15188 w 16122"/>
                <a:gd name="connsiteY3" fmla="*/ 8396 h 16307"/>
                <a:gd name="connsiteX4" fmla="*/ 11316 w 16122"/>
                <a:gd name="connsiteY4" fmla="*/ 7 h 16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2" h="16307">
                  <a:moveTo>
                    <a:pt x="11316" y="7"/>
                  </a:moveTo>
                  <a:cubicBezTo>
                    <a:pt x="4217" y="975"/>
                    <a:pt x="-1484" y="9364"/>
                    <a:pt x="345" y="13881"/>
                  </a:cubicBezTo>
                  <a:cubicBezTo>
                    <a:pt x="2388" y="18936"/>
                    <a:pt x="11638" y="15602"/>
                    <a:pt x="15188" y="8396"/>
                  </a:cubicBezTo>
                  <a:lnTo>
                    <a:pt x="15188" y="8396"/>
                  </a:lnTo>
                  <a:cubicBezTo>
                    <a:pt x="16801" y="4847"/>
                    <a:pt x="16801" y="-209"/>
                    <a:pt x="11316"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6" name="任意多边形: 形状 1657">
              <a:extLst>
                <a:ext uri="{FF2B5EF4-FFF2-40B4-BE49-F238E27FC236}">
                  <a16:creationId xmlns:a16="http://schemas.microsoft.com/office/drawing/2014/main" xmlns="" id="{7861ACAD-3BB9-42B7-982E-E78E72EFE5CE}"/>
                </a:ext>
              </a:extLst>
            </p:cNvPr>
            <p:cNvSpPr/>
            <p:nvPr/>
          </p:nvSpPr>
          <p:spPr>
            <a:xfrm>
              <a:off x="2000285" y="5445676"/>
              <a:ext cx="64614" cy="69448"/>
            </a:xfrm>
            <a:custGeom>
              <a:avLst/>
              <a:gdLst>
                <a:gd name="connsiteX0" fmla="*/ 127 w 15291"/>
                <a:gd name="connsiteY0" fmla="*/ 13989 h 16435"/>
                <a:gd name="connsiteX1" fmla="*/ 13894 w 15291"/>
                <a:gd name="connsiteY1" fmla="*/ 8396 h 16435"/>
                <a:gd name="connsiteX2" fmla="*/ 11421 w 15291"/>
                <a:gd name="connsiteY2" fmla="*/ 7 h 16435"/>
                <a:gd name="connsiteX3" fmla="*/ 127 w 15291"/>
                <a:gd name="connsiteY3" fmla="*/ 13989 h 16435"/>
              </a:gdLst>
              <a:ahLst/>
              <a:cxnLst>
                <a:cxn ang="0">
                  <a:pos x="connsiteX0" y="connsiteY0"/>
                </a:cxn>
                <a:cxn ang="0">
                  <a:pos x="connsiteX1" y="connsiteY1"/>
                </a:cxn>
                <a:cxn ang="0">
                  <a:pos x="connsiteX2" y="connsiteY2"/>
                </a:cxn>
                <a:cxn ang="0">
                  <a:pos x="connsiteX3" y="connsiteY3"/>
                </a:cxn>
              </a:cxnLst>
              <a:rect l="l" t="t" r="r" b="b"/>
              <a:pathLst>
                <a:path w="15291" h="16435">
                  <a:moveTo>
                    <a:pt x="127" y="13989"/>
                  </a:moveTo>
                  <a:cubicBezTo>
                    <a:pt x="1418" y="19152"/>
                    <a:pt x="10022" y="15602"/>
                    <a:pt x="13894" y="8396"/>
                  </a:cubicBezTo>
                  <a:cubicBezTo>
                    <a:pt x="15830" y="4739"/>
                    <a:pt x="16368" y="-208"/>
                    <a:pt x="11421" y="7"/>
                  </a:cubicBezTo>
                  <a:cubicBezTo>
                    <a:pt x="4967" y="1082"/>
                    <a:pt x="-948" y="9472"/>
                    <a:pt x="127" y="139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7" name="任意多边形: 形状 1668">
              <a:extLst>
                <a:ext uri="{FF2B5EF4-FFF2-40B4-BE49-F238E27FC236}">
                  <a16:creationId xmlns:a16="http://schemas.microsoft.com/office/drawing/2014/main" xmlns="" id="{D3F3880C-943D-43DD-BA8D-53856EE353B1}"/>
                </a:ext>
              </a:extLst>
            </p:cNvPr>
            <p:cNvSpPr/>
            <p:nvPr/>
          </p:nvSpPr>
          <p:spPr>
            <a:xfrm>
              <a:off x="33462" y="5677041"/>
              <a:ext cx="69887" cy="64398"/>
            </a:xfrm>
            <a:custGeom>
              <a:avLst/>
              <a:gdLst>
                <a:gd name="connsiteX0" fmla="*/ 16536 w 16539"/>
                <a:gd name="connsiteY0" fmla="*/ 8389 h 15240"/>
                <a:gd name="connsiteX1" fmla="*/ 7716 w 16539"/>
                <a:gd name="connsiteY1" fmla="*/ 0 h 15240"/>
                <a:gd name="connsiteX2" fmla="*/ 2339 w 16539"/>
                <a:gd name="connsiteY2" fmla="*/ 12584 h 15240"/>
                <a:gd name="connsiteX3" fmla="*/ 16536 w 16539"/>
                <a:gd name="connsiteY3" fmla="*/ 8389 h 15240"/>
              </a:gdLst>
              <a:ahLst/>
              <a:cxnLst>
                <a:cxn ang="0">
                  <a:pos x="connsiteX0" y="connsiteY0"/>
                </a:cxn>
                <a:cxn ang="0">
                  <a:pos x="connsiteX1" y="connsiteY1"/>
                </a:cxn>
                <a:cxn ang="0">
                  <a:pos x="connsiteX2" y="connsiteY2"/>
                </a:cxn>
                <a:cxn ang="0">
                  <a:pos x="connsiteX3" y="connsiteY3"/>
                </a:cxn>
              </a:cxnLst>
              <a:rect l="l" t="t" r="r" b="b"/>
              <a:pathLst>
                <a:path w="16539" h="15240">
                  <a:moveTo>
                    <a:pt x="16536" y="8389"/>
                  </a:moveTo>
                  <a:cubicBezTo>
                    <a:pt x="16644" y="5055"/>
                    <a:pt x="14062" y="215"/>
                    <a:pt x="7716" y="0"/>
                  </a:cubicBezTo>
                  <a:cubicBezTo>
                    <a:pt x="-28" y="430"/>
                    <a:pt x="-2179" y="8067"/>
                    <a:pt x="2339" y="12584"/>
                  </a:cubicBezTo>
                  <a:cubicBezTo>
                    <a:pt x="7286" y="17639"/>
                    <a:pt x="16213" y="15058"/>
                    <a:pt x="16536"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8" name="任意多边形: 形状 1669">
              <a:extLst>
                <a:ext uri="{FF2B5EF4-FFF2-40B4-BE49-F238E27FC236}">
                  <a16:creationId xmlns:a16="http://schemas.microsoft.com/office/drawing/2014/main" xmlns="" id="{87A84250-9E0C-4B75-9A0A-0E3986D0FA9F}"/>
                </a:ext>
              </a:extLst>
            </p:cNvPr>
            <p:cNvSpPr/>
            <p:nvPr/>
          </p:nvSpPr>
          <p:spPr>
            <a:xfrm>
              <a:off x="301411" y="5672494"/>
              <a:ext cx="70289" cy="64246"/>
            </a:xfrm>
            <a:custGeom>
              <a:avLst/>
              <a:gdLst>
                <a:gd name="connsiteX0" fmla="*/ 8409 w 16634"/>
                <a:gd name="connsiteY0" fmla="*/ 0 h 15204"/>
                <a:gd name="connsiteX1" fmla="*/ 1418 w 16634"/>
                <a:gd name="connsiteY1" fmla="*/ 12046 h 15204"/>
                <a:gd name="connsiteX2" fmla="*/ 16584 w 16634"/>
                <a:gd name="connsiteY2" fmla="*/ 8282 h 15204"/>
                <a:gd name="connsiteX3" fmla="*/ 8409 w 16634"/>
                <a:gd name="connsiteY3" fmla="*/ 0 h 15204"/>
              </a:gdLst>
              <a:ahLst/>
              <a:cxnLst>
                <a:cxn ang="0">
                  <a:pos x="connsiteX0" y="connsiteY0"/>
                </a:cxn>
                <a:cxn ang="0">
                  <a:pos x="connsiteX1" y="connsiteY1"/>
                </a:cxn>
                <a:cxn ang="0">
                  <a:pos x="connsiteX2" y="connsiteY2"/>
                </a:cxn>
                <a:cxn ang="0">
                  <a:pos x="connsiteX3" y="connsiteY3"/>
                </a:cxn>
              </a:cxnLst>
              <a:rect l="l" t="t" r="r" b="b"/>
              <a:pathLst>
                <a:path w="16634" h="15204">
                  <a:moveTo>
                    <a:pt x="8409" y="0"/>
                  </a:moveTo>
                  <a:cubicBezTo>
                    <a:pt x="988" y="538"/>
                    <a:pt x="-2024" y="7529"/>
                    <a:pt x="1418" y="12046"/>
                  </a:cubicBezTo>
                  <a:cubicBezTo>
                    <a:pt x="5720" y="17747"/>
                    <a:pt x="15615" y="15273"/>
                    <a:pt x="16584" y="8282"/>
                  </a:cubicBezTo>
                  <a:cubicBezTo>
                    <a:pt x="17014" y="4948"/>
                    <a:pt x="14755" y="107"/>
                    <a:pt x="840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9" name="任意多边形: 形状 1670">
              <a:extLst>
                <a:ext uri="{FF2B5EF4-FFF2-40B4-BE49-F238E27FC236}">
                  <a16:creationId xmlns:a16="http://schemas.microsoft.com/office/drawing/2014/main" xmlns="" id="{81346966-D8C4-4BDF-B16C-75EEC253D7D8}"/>
                </a:ext>
              </a:extLst>
            </p:cNvPr>
            <p:cNvSpPr/>
            <p:nvPr/>
          </p:nvSpPr>
          <p:spPr>
            <a:xfrm>
              <a:off x="570891" y="5664769"/>
              <a:ext cx="70297" cy="64529"/>
            </a:xfrm>
            <a:custGeom>
              <a:avLst/>
              <a:gdLst>
                <a:gd name="connsiteX0" fmla="*/ 16483 w 16636"/>
                <a:gd name="connsiteY0" fmla="*/ 8174 h 15271"/>
                <a:gd name="connsiteX1" fmla="*/ 8954 w 16636"/>
                <a:gd name="connsiteY1" fmla="*/ 0 h 15271"/>
                <a:gd name="connsiteX2" fmla="*/ 995 w 16636"/>
                <a:gd name="connsiteY2" fmla="*/ 12154 h 15271"/>
                <a:gd name="connsiteX3" fmla="*/ 16483 w 16636"/>
                <a:gd name="connsiteY3" fmla="*/ 8174 h 15271"/>
              </a:gdLst>
              <a:ahLst/>
              <a:cxnLst>
                <a:cxn ang="0">
                  <a:pos x="connsiteX0" y="connsiteY0"/>
                </a:cxn>
                <a:cxn ang="0">
                  <a:pos x="connsiteX1" y="connsiteY1"/>
                </a:cxn>
                <a:cxn ang="0">
                  <a:pos x="connsiteX2" y="connsiteY2"/>
                </a:cxn>
                <a:cxn ang="0">
                  <a:pos x="connsiteX3" y="connsiteY3"/>
                </a:cxn>
              </a:cxnLst>
              <a:rect l="l" t="t" r="r" b="b"/>
              <a:pathLst>
                <a:path w="16636" h="15271">
                  <a:moveTo>
                    <a:pt x="16483" y="8174"/>
                  </a:moveTo>
                  <a:cubicBezTo>
                    <a:pt x="17236" y="4840"/>
                    <a:pt x="15300" y="0"/>
                    <a:pt x="8954" y="0"/>
                  </a:cubicBezTo>
                  <a:cubicBezTo>
                    <a:pt x="1103" y="645"/>
                    <a:pt x="-1694" y="8067"/>
                    <a:pt x="995" y="12154"/>
                  </a:cubicBezTo>
                  <a:cubicBezTo>
                    <a:pt x="4867" y="17854"/>
                    <a:pt x="14977" y="15273"/>
                    <a:pt x="16483"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0" name="任意多边形: 形状 1671">
              <a:extLst>
                <a:ext uri="{FF2B5EF4-FFF2-40B4-BE49-F238E27FC236}">
                  <a16:creationId xmlns:a16="http://schemas.microsoft.com/office/drawing/2014/main" xmlns="" id="{376B07C1-1D97-4695-99B0-8D6E6612F3E3}"/>
                </a:ext>
              </a:extLst>
            </p:cNvPr>
            <p:cNvSpPr/>
            <p:nvPr/>
          </p:nvSpPr>
          <p:spPr>
            <a:xfrm>
              <a:off x="838316" y="5654315"/>
              <a:ext cx="70183" cy="64842"/>
            </a:xfrm>
            <a:custGeom>
              <a:avLst/>
              <a:gdLst>
                <a:gd name="connsiteX0" fmla="*/ 16331 w 16609"/>
                <a:gd name="connsiteY0" fmla="*/ 8174 h 15345"/>
                <a:gd name="connsiteX1" fmla="*/ 9662 w 16609"/>
                <a:gd name="connsiteY1" fmla="*/ 0 h 15345"/>
                <a:gd name="connsiteX2" fmla="*/ 735 w 16609"/>
                <a:gd name="connsiteY2" fmla="*/ 12261 h 15345"/>
                <a:gd name="connsiteX3" fmla="*/ 16331 w 16609"/>
                <a:gd name="connsiteY3" fmla="*/ 8174 h 15345"/>
              </a:gdLst>
              <a:ahLst/>
              <a:cxnLst>
                <a:cxn ang="0">
                  <a:pos x="connsiteX0" y="connsiteY0"/>
                </a:cxn>
                <a:cxn ang="0">
                  <a:pos x="connsiteX1" y="connsiteY1"/>
                </a:cxn>
                <a:cxn ang="0">
                  <a:pos x="connsiteX2" y="connsiteY2"/>
                </a:cxn>
                <a:cxn ang="0">
                  <a:pos x="connsiteX3" y="connsiteY3"/>
                </a:cxn>
              </a:cxnLst>
              <a:rect l="l" t="t" r="r" b="b"/>
              <a:pathLst>
                <a:path w="16609" h="15345">
                  <a:moveTo>
                    <a:pt x="16331" y="8174"/>
                  </a:moveTo>
                  <a:cubicBezTo>
                    <a:pt x="17299" y="4840"/>
                    <a:pt x="15901" y="0"/>
                    <a:pt x="9662" y="0"/>
                  </a:cubicBezTo>
                  <a:cubicBezTo>
                    <a:pt x="1811" y="753"/>
                    <a:pt x="-1631" y="8174"/>
                    <a:pt x="735" y="12261"/>
                  </a:cubicBezTo>
                  <a:cubicBezTo>
                    <a:pt x="4070" y="17962"/>
                    <a:pt x="14287" y="15273"/>
                    <a:pt x="16331"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1" name="任意多边形: 形状 1672">
              <a:extLst>
                <a:ext uri="{FF2B5EF4-FFF2-40B4-BE49-F238E27FC236}">
                  <a16:creationId xmlns:a16="http://schemas.microsoft.com/office/drawing/2014/main" xmlns="" id="{507EBDB4-A41E-4EDE-9EED-43095628C1D3}"/>
                </a:ext>
              </a:extLst>
            </p:cNvPr>
            <p:cNvSpPr/>
            <p:nvPr/>
          </p:nvSpPr>
          <p:spPr>
            <a:xfrm>
              <a:off x="1102522" y="5641127"/>
              <a:ext cx="70056" cy="65138"/>
            </a:xfrm>
            <a:custGeom>
              <a:avLst/>
              <a:gdLst>
                <a:gd name="connsiteX0" fmla="*/ 16081 w 16579"/>
                <a:gd name="connsiteY0" fmla="*/ 8068 h 15415"/>
                <a:gd name="connsiteX1" fmla="*/ 10273 w 16579"/>
                <a:gd name="connsiteY1" fmla="*/ 2 h 15415"/>
                <a:gd name="connsiteX2" fmla="*/ 485 w 16579"/>
                <a:gd name="connsiteY2" fmla="*/ 12371 h 15415"/>
                <a:gd name="connsiteX3" fmla="*/ 16081 w 16579"/>
                <a:gd name="connsiteY3" fmla="*/ 8068 h 15415"/>
              </a:gdLst>
              <a:ahLst/>
              <a:cxnLst>
                <a:cxn ang="0">
                  <a:pos x="connsiteX0" y="connsiteY0"/>
                </a:cxn>
                <a:cxn ang="0">
                  <a:pos x="connsiteX1" y="connsiteY1"/>
                </a:cxn>
                <a:cxn ang="0">
                  <a:pos x="connsiteX2" y="connsiteY2"/>
                </a:cxn>
                <a:cxn ang="0">
                  <a:pos x="connsiteX3" y="connsiteY3"/>
                </a:cxn>
              </a:cxnLst>
              <a:rect l="l" t="t" r="r" b="b"/>
              <a:pathLst>
                <a:path w="16579" h="15415">
                  <a:moveTo>
                    <a:pt x="16081" y="8068"/>
                  </a:moveTo>
                  <a:cubicBezTo>
                    <a:pt x="17371" y="4627"/>
                    <a:pt x="16403" y="-106"/>
                    <a:pt x="10273" y="2"/>
                  </a:cubicBezTo>
                  <a:cubicBezTo>
                    <a:pt x="2529" y="755"/>
                    <a:pt x="-1451" y="8284"/>
                    <a:pt x="485" y="12371"/>
                  </a:cubicBezTo>
                  <a:cubicBezTo>
                    <a:pt x="3174" y="18071"/>
                    <a:pt x="13392" y="15275"/>
                    <a:pt x="16081" y="80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2" name="任意多边形: 形状 1673">
              <a:extLst>
                <a:ext uri="{FF2B5EF4-FFF2-40B4-BE49-F238E27FC236}">
                  <a16:creationId xmlns:a16="http://schemas.microsoft.com/office/drawing/2014/main" xmlns="" id="{5D16389A-EC7E-4C25-8EA0-8DA47E0386B0}"/>
                </a:ext>
              </a:extLst>
            </p:cNvPr>
            <p:cNvSpPr/>
            <p:nvPr/>
          </p:nvSpPr>
          <p:spPr>
            <a:xfrm>
              <a:off x="1360596" y="5624766"/>
              <a:ext cx="69680" cy="65771"/>
            </a:xfrm>
            <a:custGeom>
              <a:avLst/>
              <a:gdLst>
                <a:gd name="connsiteX0" fmla="*/ 10829 w 16490"/>
                <a:gd name="connsiteY0" fmla="*/ 2 h 15565"/>
                <a:gd name="connsiteX1" fmla="*/ 289 w 16490"/>
                <a:gd name="connsiteY1" fmla="*/ 12586 h 15565"/>
                <a:gd name="connsiteX2" fmla="*/ 15776 w 16490"/>
                <a:gd name="connsiteY2" fmla="*/ 8068 h 15565"/>
                <a:gd name="connsiteX3" fmla="*/ 10829 w 16490"/>
                <a:gd name="connsiteY3" fmla="*/ 2 h 15565"/>
              </a:gdLst>
              <a:ahLst/>
              <a:cxnLst>
                <a:cxn ang="0">
                  <a:pos x="connsiteX0" y="connsiteY0"/>
                </a:cxn>
                <a:cxn ang="0">
                  <a:pos x="connsiteX1" y="connsiteY1"/>
                </a:cxn>
                <a:cxn ang="0">
                  <a:pos x="connsiteX2" y="connsiteY2"/>
                </a:cxn>
                <a:cxn ang="0">
                  <a:pos x="connsiteX3" y="connsiteY3"/>
                </a:cxn>
              </a:cxnLst>
              <a:rect l="l" t="t" r="r" b="b"/>
              <a:pathLst>
                <a:path w="16490" h="15565">
                  <a:moveTo>
                    <a:pt x="10829" y="2"/>
                  </a:moveTo>
                  <a:cubicBezTo>
                    <a:pt x="3300" y="862"/>
                    <a:pt x="-1217" y="8499"/>
                    <a:pt x="289" y="12586"/>
                  </a:cubicBezTo>
                  <a:cubicBezTo>
                    <a:pt x="2440" y="18286"/>
                    <a:pt x="12550" y="15275"/>
                    <a:pt x="15776" y="8068"/>
                  </a:cubicBezTo>
                  <a:cubicBezTo>
                    <a:pt x="17282" y="4734"/>
                    <a:pt x="16745" y="-106"/>
                    <a:pt x="1082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3" name="任意多边形: 形状 1674">
              <a:extLst>
                <a:ext uri="{FF2B5EF4-FFF2-40B4-BE49-F238E27FC236}">
                  <a16:creationId xmlns:a16="http://schemas.microsoft.com/office/drawing/2014/main" xmlns="" id="{B3C0FFB7-8C57-48F4-BC9E-CB8C94D53E92}"/>
                </a:ext>
              </a:extLst>
            </p:cNvPr>
            <p:cNvSpPr/>
            <p:nvPr/>
          </p:nvSpPr>
          <p:spPr>
            <a:xfrm>
              <a:off x="1610718" y="5606131"/>
              <a:ext cx="68501" cy="65894"/>
            </a:xfrm>
            <a:custGeom>
              <a:avLst/>
              <a:gdLst>
                <a:gd name="connsiteX0" fmla="*/ 15202 w 16211"/>
                <a:gd name="connsiteY0" fmla="*/ 8068 h 15594"/>
                <a:gd name="connsiteX1" fmla="*/ 11330 w 16211"/>
                <a:gd name="connsiteY1" fmla="*/ 2 h 15594"/>
                <a:gd name="connsiteX2" fmla="*/ 144 w 16211"/>
                <a:gd name="connsiteY2" fmla="*/ 12693 h 15594"/>
                <a:gd name="connsiteX3" fmla="*/ 15202 w 16211"/>
                <a:gd name="connsiteY3" fmla="*/ 8068 h 15594"/>
              </a:gdLst>
              <a:ahLst/>
              <a:cxnLst>
                <a:cxn ang="0">
                  <a:pos x="connsiteX0" y="connsiteY0"/>
                </a:cxn>
                <a:cxn ang="0">
                  <a:pos x="connsiteX1" y="connsiteY1"/>
                </a:cxn>
                <a:cxn ang="0">
                  <a:pos x="connsiteX2" y="connsiteY2"/>
                </a:cxn>
                <a:cxn ang="0">
                  <a:pos x="connsiteX3" y="connsiteY3"/>
                </a:cxn>
              </a:cxnLst>
              <a:rect l="l" t="t" r="r" b="b"/>
              <a:pathLst>
                <a:path w="16211" h="15594">
                  <a:moveTo>
                    <a:pt x="15202" y="8068"/>
                  </a:moveTo>
                  <a:cubicBezTo>
                    <a:pt x="16923" y="4627"/>
                    <a:pt x="16923" y="-106"/>
                    <a:pt x="11330" y="2"/>
                  </a:cubicBezTo>
                  <a:cubicBezTo>
                    <a:pt x="4124" y="970"/>
                    <a:pt x="-931" y="8606"/>
                    <a:pt x="144" y="12693"/>
                  </a:cubicBezTo>
                  <a:cubicBezTo>
                    <a:pt x="1543" y="18286"/>
                    <a:pt x="11438" y="15275"/>
                    <a:pt x="15202" y="80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4" name="任意多边形: 形状 1675">
              <a:extLst>
                <a:ext uri="{FF2B5EF4-FFF2-40B4-BE49-F238E27FC236}">
                  <a16:creationId xmlns:a16="http://schemas.microsoft.com/office/drawing/2014/main" xmlns="" id="{CE597321-8AD8-4C84-88A4-1F0C68299508}"/>
                </a:ext>
              </a:extLst>
            </p:cNvPr>
            <p:cNvSpPr/>
            <p:nvPr/>
          </p:nvSpPr>
          <p:spPr>
            <a:xfrm>
              <a:off x="1842133" y="5585201"/>
              <a:ext cx="65480" cy="66367"/>
            </a:xfrm>
            <a:custGeom>
              <a:avLst/>
              <a:gdLst>
                <a:gd name="connsiteX0" fmla="*/ 14107 w 15496"/>
                <a:gd name="connsiteY0" fmla="*/ 8074 h 15706"/>
                <a:gd name="connsiteX1" fmla="*/ 14107 w 15496"/>
                <a:gd name="connsiteY1" fmla="*/ 8074 h 15706"/>
                <a:gd name="connsiteX2" fmla="*/ 11526 w 15496"/>
                <a:gd name="connsiteY2" fmla="*/ 7 h 15706"/>
                <a:gd name="connsiteX3" fmla="*/ 125 w 15496"/>
                <a:gd name="connsiteY3" fmla="*/ 13344 h 15706"/>
                <a:gd name="connsiteX4" fmla="*/ 14107 w 15496"/>
                <a:gd name="connsiteY4" fmla="*/ 8074 h 15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6" h="15706">
                  <a:moveTo>
                    <a:pt x="14107" y="8074"/>
                  </a:moveTo>
                  <a:lnTo>
                    <a:pt x="14107" y="8074"/>
                  </a:lnTo>
                  <a:cubicBezTo>
                    <a:pt x="16044" y="4632"/>
                    <a:pt x="16581" y="-208"/>
                    <a:pt x="11526" y="7"/>
                  </a:cubicBezTo>
                  <a:cubicBezTo>
                    <a:pt x="5073" y="975"/>
                    <a:pt x="-950" y="9042"/>
                    <a:pt x="125" y="13344"/>
                  </a:cubicBezTo>
                  <a:cubicBezTo>
                    <a:pt x="1416" y="18291"/>
                    <a:pt x="10235" y="14957"/>
                    <a:pt x="14107" y="8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5" name="任意多边形: 形状 1676">
              <a:extLst>
                <a:ext uri="{FF2B5EF4-FFF2-40B4-BE49-F238E27FC236}">
                  <a16:creationId xmlns:a16="http://schemas.microsoft.com/office/drawing/2014/main" xmlns="" id="{FE2272B2-BD02-4813-9A1B-D502474615ED}"/>
                </a:ext>
              </a:extLst>
            </p:cNvPr>
            <p:cNvSpPr/>
            <p:nvPr/>
          </p:nvSpPr>
          <p:spPr>
            <a:xfrm>
              <a:off x="2051233" y="5562932"/>
              <a:ext cx="62873" cy="66769"/>
            </a:xfrm>
            <a:custGeom>
              <a:avLst/>
              <a:gdLst>
                <a:gd name="connsiteX0" fmla="*/ 11733 w 14879"/>
                <a:gd name="connsiteY0" fmla="*/ 7 h 15801"/>
                <a:gd name="connsiteX1" fmla="*/ 117 w 14879"/>
                <a:gd name="connsiteY1" fmla="*/ 13989 h 15801"/>
                <a:gd name="connsiteX2" fmla="*/ 13023 w 14879"/>
                <a:gd name="connsiteY2" fmla="*/ 8074 h 15801"/>
                <a:gd name="connsiteX3" fmla="*/ 11733 w 14879"/>
                <a:gd name="connsiteY3" fmla="*/ 7 h 15801"/>
              </a:gdLst>
              <a:ahLst/>
              <a:cxnLst>
                <a:cxn ang="0">
                  <a:pos x="connsiteX0" y="connsiteY0"/>
                </a:cxn>
                <a:cxn ang="0">
                  <a:pos x="connsiteX1" y="connsiteY1"/>
                </a:cxn>
                <a:cxn ang="0">
                  <a:pos x="connsiteX2" y="connsiteY2"/>
                </a:cxn>
                <a:cxn ang="0">
                  <a:pos x="connsiteX3" y="connsiteY3"/>
                </a:cxn>
              </a:cxnLst>
              <a:rect l="l" t="t" r="r" b="b"/>
              <a:pathLst>
                <a:path w="14879" h="15801">
                  <a:moveTo>
                    <a:pt x="11733" y="7"/>
                  </a:moveTo>
                  <a:cubicBezTo>
                    <a:pt x="5602" y="1083"/>
                    <a:pt x="-959" y="9902"/>
                    <a:pt x="117" y="13989"/>
                  </a:cubicBezTo>
                  <a:cubicBezTo>
                    <a:pt x="1192" y="18184"/>
                    <a:pt x="8936" y="14635"/>
                    <a:pt x="13023" y="8074"/>
                  </a:cubicBezTo>
                  <a:cubicBezTo>
                    <a:pt x="15174" y="4524"/>
                    <a:pt x="16250" y="-208"/>
                    <a:pt x="11733"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6" name="任意多边形: 形状 1677">
              <a:extLst>
                <a:ext uri="{FF2B5EF4-FFF2-40B4-BE49-F238E27FC236}">
                  <a16:creationId xmlns:a16="http://schemas.microsoft.com/office/drawing/2014/main" xmlns="" id="{DDDFD692-B933-4E82-A50F-75FFB4104033}"/>
                </a:ext>
              </a:extLst>
            </p:cNvPr>
            <p:cNvSpPr/>
            <p:nvPr/>
          </p:nvSpPr>
          <p:spPr>
            <a:xfrm>
              <a:off x="2236775" y="5539265"/>
              <a:ext cx="60320" cy="67212"/>
            </a:xfrm>
            <a:custGeom>
              <a:avLst/>
              <a:gdLst>
                <a:gd name="connsiteX0" fmla="*/ 11814 w 14275"/>
                <a:gd name="connsiteY0" fmla="*/ 15 h 15906"/>
                <a:gd name="connsiteX1" fmla="*/ 91 w 14275"/>
                <a:gd name="connsiteY1" fmla="*/ 14535 h 15906"/>
                <a:gd name="connsiteX2" fmla="*/ 11922 w 14275"/>
                <a:gd name="connsiteY2" fmla="*/ 8082 h 15906"/>
                <a:gd name="connsiteX3" fmla="*/ 11814 w 14275"/>
                <a:gd name="connsiteY3" fmla="*/ 15 h 15906"/>
              </a:gdLst>
              <a:ahLst/>
              <a:cxnLst>
                <a:cxn ang="0">
                  <a:pos x="connsiteX0" y="connsiteY0"/>
                </a:cxn>
                <a:cxn ang="0">
                  <a:pos x="connsiteX1" y="connsiteY1"/>
                </a:cxn>
                <a:cxn ang="0">
                  <a:pos x="connsiteX2" y="connsiteY2"/>
                </a:cxn>
                <a:cxn ang="0">
                  <a:pos x="connsiteX3" y="connsiteY3"/>
                </a:cxn>
              </a:cxnLst>
              <a:rect l="l" t="t" r="r" b="b"/>
              <a:pathLst>
                <a:path w="14275" h="15906">
                  <a:moveTo>
                    <a:pt x="11814" y="15"/>
                  </a:moveTo>
                  <a:cubicBezTo>
                    <a:pt x="6114" y="1198"/>
                    <a:pt x="-878" y="10663"/>
                    <a:pt x="91" y="14535"/>
                  </a:cubicBezTo>
                  <a:cubicBezTo>
                    <a:pt x="951" y="18085"/>
                    <a:pt x="7727" y="14320"/>
                    <a:pt x="11922" y="8082"/>
                  </a:cubicBezTo>
                  <a:cubicBezTo>
                    <a:pt x="14288" y="4533"/>
                    <a:pt x="15794" y="-307"/>
                    <a:pt x="11814"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7" name="任意多边形: 形状 1678">
              <a:extLst>
                <a:ext uri="{FF2B5EF4-FFF2-40B4-BE49-F238E27FC236}">
                  <a16:creationId xmlns:a16="http://schemas.microsoft.com/office/drawing/2014/main" xmlns="" id="{D58E80BB-F084-4746-BA25-67537D737196}"/>
                </a:ext>
              </a:extLst>
            </p:cNvPr>
            <p:cNvSpPr/>
            <p:nvPr/>
          </p:nvSpPr>
          <p:spPr>
            <a:xfrm>
              <a:off x="2398666" y="5514722"/>
              <a:ext cx="57794" cy="67610"/>
            </a:xfrm>
            <a:custGeom>
              <a:avLst/>
              <a:gdLst>
                <a:gd name="connsiteX0" fmla="*/ 10824 w 13677"/>
                <a:gd name="connsiteY0" fmla="*/ 8082 h 16000"/>
                <a:gd name="connsiteX1" fmla="*/ 11900 w 13677"/>
                <a:gd name="connsiteY1" fmla="*/ 15 h 16000"/>
                <a:gd name="connsiteX2" fmla="*/ 69 w 13677"/>
                <a:gd name="connsiteY2" fmla="*/ 15073 h 16000"/>
                <a:gd name="connsiteX3" fmla="*/ 10824 w 13677"/>
                <a:gd name="connsiteY3" fmla="*/ 8082 h 16000"/>
              </a:gdLst>
              <a:ahLst/>
              <a:cxnLst>
                <a:cxn ang="0">
                  <a:pos x="connsiteX0" y="connsiteY0"/>
                </a:cxn>
                <a:cxn ang="0">
                  <a:pos x="connsiteX1" y="connsiteY1"/>
                </a:cxn>
                <a:cxn ang="0">
                  <a:pos x="connsiteX2" y="connsiteY2"/>
                </a:cxn>
                <a:cxn ang="0">
                  <a:pos x="connsiteX3" y="connsiteY3"/>
                </a:cxn>
              </a:cxnLst>
              <a:rect l="l" t="t" r="r" b="b"/>
              <a:pathLst>
                <a:path w="13677" h="16000">
                  <a:moveTo>
                    <a:pt x="10824" y="8082"/>
                  </a:moveTo>
                  <a:cubicBezTo>
                    <a:pt x="13298" y="4533"/>
                    <a:pt x="15234" y="-307"/>
                    <a:pt x="11900" y="15"/>
                  </a:cubicBezTo>
                  <a:cubicBezTo>
                    <a:pt x="6629" y="1306"/>
                    <a:pt x="-792" y="11631"/>
                    <a:pt x="69" y="15073"/>
                  </a:cubicBezTo>
                  <a:cubicBezTo>
                    <a:pt x="714" y="17870"/>
                    <a:pt x="6737" y="13998"/>
                    <a:pt x="10824" y="80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8" name="任意多边形: 形状 1679">
              <a:extLst>
                <a:ext uri="{FF2B5EF4-FFF2-40B4-BE49-F238E27FC236}">
                  <a16:creationId xmlns:a16="http://schemas.microsoft.com/office/drawing/2014/main" xmlns="" id="{90206F1E-E1F9-4DE1-A481-F21E5D105D62}"/>
                </a:ext>
              </a:extLst>
            </p:cNvPr>
            <p:cNvSpPr/>
            <p:nvPr/>
          </p:nvSpPr>
          <p:spPr>
            <a:xfrm>
              <a:off x="2535546" y="5488820"/>
              <a:ext cx="56124" cy="68269"/>
            </a:xfrm>
            <a:custGeom>
              <a:avLst/>
              <a:gdLst>
                <a:gd name="connsiteX0" fmla="*/ 9837 w 13282"/>
                <a:gd name="connsiteY0" fmla="*/ 8189 h 16156"/>
                <a:gd name="connsiteX1" fmla="*/ 12095 w 13282"/>
                <a:gd name="connsiteY1" fmla="*/ 15 h 16156"/>
                <a:gd name="connsiteX2" fmla="*/ 49 w 13282"/>
                <a:gd name="connsiteY2" fmla="*/ 15503 h 16156"/>
                <a:gd name="connsiteX3" fmla="*/ 9837 w 13282"/>
                <a:gd name="connsiteY3" fmla="*/ 8189 h 16156"/>
              </a:gdLst>
              <a:ahLst/>
              <a:cxnLst>
                <a:cxn ang="0">
                  <a:pos x="connsiteX0" y="connsiteY0"/>
                </a:cxn>
                <a:cxn ang="0">
                  <a:pos x="connsiteX1" y="connsiteY1"/>
                </a:cxn>
                <a:cxn ang="0">
                  <a:pos x="connsiteX2" y="connsiteY2"/>
                </a:cxn>
                <a:cxn ang="0">
                  <a:pos x="connsiteX3" y="connsiteY3"/>
                </a:cxn>
              </a:cxnLst>
              <a:rect l="l" t="t" r="r" b="b"/>
              <a:pathLst>
                <a:path w="13282" h="16156">
                  <a:moveTo>
                    <a:pt x="9837" y="8189"/>
                  </a:moveTo>
                  <a:cubicBezTo>
                    <a:pt x="12418" y="4640"/>
                    <a:pt x="14784" y="-308"/>
                    <a:pt x="12095" y="15"/>
                  </a:cubicBezTo>
                  <a:cubicBezTo>
                    <a:pt x="7363" y="1413"/>
                    <a:pt x="-704" y="12599"/>
                    <a:pt x="49" y="15503"/>
                  </a:cubicBezTo>
                  <a:cubicBezTo>
                    <a:pt x="587" y="17762"/>
                    <a:pt x="5750" y="13890"/>
                    <a:pt x="9837" y="81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9" name="任意多边形: 形状 1680">
              <a:extLst>
                <a:ext uri="{FF2B5EF4-FFF2-40B4-BE49-F238E27FC236}">
                  <a16:creationId xmlns:a16="http://schemas.microsoft.com/office/drawing/2014/main" xmlns="" id="{22B50966-7501-46BC-B156-DC3C48FBEA69}"/>
                </a:ext>
              </a:extLst>
            </p:cNvPr>
            <p:cNvSpPr/>
            <p:nvPr/>
          </p:nvSpPr>
          <p:spPr>
            <a:xfrm>
              <a:off x="2647005" y="5462456"/>
              <a:ext cx="54760" cy="68856"/>
            </a:xfrm>
            <a:custGeom>
              <a:avLst/>
              <a:gdLst>
                <a:gd name="connsiteX0" fmla="*/ 8951 w 12959"/>
                <a:gd name="connsiteY0" fmla="*/ 8189 h 16295"/>
                <a:gd name="connsiteX1" fmla="*/ 12178 w 12959"/>
                <a:gd name="connsiteY1" fmla="*/ 15 h 16295"/>
                <a:gd name="connsiteX2" fmla="*/ 24 w 12959"/>
                <a:gd name="connsiteY2" fmla="*/ 15933 h 16295"/>
                <a:gd name="connsiteX3" fmla="*/ 8951 w 12959"/>
                <a:gd name="connsiteY3" fmla="*/ 8189 h 16295"/>
              </a:gdLst>
              <a:ahLst/>
              <a:cxnLst>
                <a:cxn ang="0">
                  <a:pos x="connsiteX0" y="connsiteY0"/>
                </a:cxn>
                <a:cxn ang="0">
                  <a:pos x="connsiteX1" y="connsiteY1"/>
                </a:cxn>
                <a:cxn ang="0">
                  <a:pos x="connsiteX2" y="connsiteY2"/>
                </a:cxn>
                <a:cxn ang="0">
                  <a:pos x="connsiteX3" y="connsiteY3"/>
                </a:cxn>
              </a:cxnLst>
              <a:rect l="l" t="t" r="r" b="b"/>
              <a:pathLst>
                <a:path w="12959" h="16295">
                  <a:moveTo>
                    <a:pt x="8951" y="8189"/>
                  </a:moveTo>
                  <a:cubicBezTo>
                    <a:pt x="11640" y="4640"/>
                    <a:pt x="14329" y="-308"/>
                    <a:pt x="12178" y="15"/>
                  </a:cubicBezTo>
                  <a:cubicBezTo>
                    <a:pt x="8198" y="1521"/>
                    <a:pt x="-514" y="13675"/>
                    <a:pt x="24" y="15933"/>
                  </a:cubicBezTo>
                  <a:cubicBezTo>
                    <a:pt x="454" y="17547"/>
                    <a:pt x="4971" y="13567"/>
                    <a:pt x="8951" y="81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0" name="任意多边形: 形状 1694">
              <a:extLst>
                <a:ext uri="{FF2B5EF4-FFF2-40B4-BE49-F238E27FC236}">
                  <a16:creationId xmlns:a16="http://schemas.microsoft.com/office/drawing/2014/main" xmlns="" id="{FE09DE9C-F3B9-4D30-892F-CDEE87A3C641}"/>
                </a:ext>
              </a:extLst>
            </p:cNvPr>
            <p:cNvSpPr/>
            <p:nvPr/>
          </p:nvSpPr>
          <p:spPr>
            <a:xfrm>
              <a:off x="160965" y="5817931"/>
              <a:ext cx="66503" cy="60422"/>
            </a:xfrm>
            <a:custGeom>
              <a:avLst/>
              <a:gdLst>
                <a:gd name="connsiteX0" fmla="*/ 15725 w 15738"/>
                <a:gd name="connsiteY0" fmla="*/ 7852 h 14299"/>
                <a:gd name="connsiteX1" fmla="*/ 7551 w 15738"/>
                <a:gd name="connsiteY1" fmla="*/ 0 h 14299"/>
                <a:gd name="connsiteX2" fmla="*/ 1528 w 15738"/>
                <a:gd name="connsiteY2" fmla="*/ 11293 h 14299"/>
                <a:gd name="connsiteX3" fmla="*/ 15725 w 15738"/>
                <a:gd name="connsiteY3" fmla="*/ 7852 h 14299"/>
              </a:gdLst>
              <a:ahLst/>
              <a:cxnLst>
                <a:cxn ang="0">
                  <a:pos x="connsiteX0" y="connsiteY0"/>
                </a:cxn>
                <a:cxn ang="0">
                  <a:pos x="connsiteX1" y="connsiteY1"/>
                </a:cxn>
                <a:cxn ang="0">
                  <a:pos x="connsiteX2" y="connsiteY2"/>
                </a:cxn>
                <a:cxn ang="0">
                  <a:pos x="connsiteX3" y="connsiteY3"/>
                </a:cxn>
              </a:cxnLst>
              <a:rect l="l" t="t" r="r" b="b"/>
              <a:pathLst>
                <a:path w="15738" h="14299">
                  <a:moveTo>
                    <a:pt x="15725" y="7852"/>
                  </a:moveTo>
                  <a:cubicBezTo>
                    <a:pt x="15940" y="4732"/>
                    <a:pt x="13574" y="215"/>
                    <a:pt x="7551" y="0"/>
                  </a:cubicBezTo>
                  <a:cubicBezTo>
                    <a:pt x="129" y="430"/>
                    <a:pt x="-1699" y="7421"/>
                    <a:pt x="1528" y="11293"/>
                  </a:cubicBezTo>
                  <a:cubicBezTo>
                    <a:pt x="5830" y="16671"/>
                    <a:pt x="15080" y="14412"/>
                    <a:pt x="15725" y="78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1" name="任意多边形: 形状 1695">
              <a:extLst>
                <a:ext uri="{FF2B5EF4-FFF2-40B4-BE49-F238E27FC236}">
                  <a16:creationId xmlns:a16="http://schemas.microsoft.com/office/drawing/2014/main" xmlns="" id="{6E680D35-1481-4749-BC57-401BA1B201E0}"/>
                </a:ext>
              </a:extLst>
            </p:cNvPr>
            <p:cNvSpPr/>
            <p:nvPr/>
          </p:nvSpPr>
          <p:spPr>
            <a:xfrm>
              <a:off x="417134" y="5812023"/>
              <a:ext cx="66515" cy="60701"/>
            </a:xfrm>
            <a:custGeom>
              <a:avLst/>
              <a:gdLst>
                <a:gd name="connsiteX0" fmla="*/ 15656 w 15741"/>
                <a:gd name="connsiteY0" fmla="*/ 7744 h 14365"/>
                <a:gd name="connsiteX1" fmla="*/ 8235 w 15741"/>
                <a:gd name="connsiteY1" fmla="*/ 0 h 14365"/>
                <a:gd name="connsiteX2" fmla="*/ 1136 w 15741"/>
                <a:gd name="connsiteY2" fmla="*/ 11401 h 14365"/>
                <a:gd name="connsiteX3" fmla="*/ 15656 w 15741"/>
                <a:gd name="connsiteY3" fmla="*/ 7744 h 14365"/>
              </a:gdLst>
              <a:ahLst/>
              <a:cxnLst>
                <a:cxn ang="0">
                  <a:pos x="connsiteX0" y="connsiteY0"/>
                </a:cxn>
                <a:cxn ang="0">
                  <a:pos x="connsiteX1" y="connsiteY1"/>
                </a:cxn>
                <a:cxn ang="0">
                  <a:pos x="connsiteX2" y="connsiteY2"/>
                </a:cxn>
                <a:cxn ang="0">
                  <a:pos x="connsiteX3" y="connsiteY3"/>
                </a:cxn>
              </a:cxnLst>
              <a:rect l="l" t="t" r="r" b="b"/>
              <a:pathLst>
                <a:path w="15741" h="14365">
                  <a:moveTo>
                    <a:pt x="15656" y="7744"/>
                  </a:moveTo>
                  <a:cubicBezTo>
                    <a:pt x="16194" y="4625"/>
                    <a:pt x="14258" y="107"/>
                    <a:pt x="8235" y="0"/>
                  </a:cubicBezTo>
                  <a:cubicBezTo>
                    <a:pt x="706" y="538"/>
                    <a:pt x="-1660" y="7529"/>
                    <a:pt x="1136" y="11401"/>
                  </a:cubicBezTo>
                  <a:cubicBezTo>
                    <a:pt x="4901" y="16779"/>
                    <a:pt x="14473" y="14412"/>
                    <a:pt x="15656" y="77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2" name="任意多边形: 形状 1696">
              <a:extLst>
                <a:ext uri="{FF2B5EF4-FFF2-40B4-BE49-F238E27FC236}">
                  <a16:creationId xmlns:a16="http://schemas.microsoft.com/office/drawing/2014/main" xmlns="" id="{107CFEF3-E86B-453D-BC22-2BBDF0DB6097}"/>
                </a:ext>
              </a:extLst>
            </p:cNvPr>
            <p:cNvSpPr/>
            <p:nvPr/>
          </p:nvSpPr>
          <p:spPr>
            <a:xfrm>
              <a:off x="672149" y="5803386"/>
              <a:ext cx="67504" cy="61009"/>
            </a:xfrm>
            <a:custGeom>
              <a:avLst/>
              <a:gdLst>
                <a:gd name="connsiteX0" fmla="*/ 15752 w 15975"/>
                <a:gd name="connsiteY0" fmla="*/ 7744 h 14438"/>
                <a:gd name="connsiteX1" fmla="*/ 9083 w 15975"/>
                <a:gd name="connsiteY1" fmla="*/ 0 h 14438"/>
                <a:gd name="connsiteX2" fmla="*/ 802 w 15975"/>
                <a:gd name="connsiteY2" fmla="*/ 11508 h 14438"/>
                <a:gd name="connsiteX3" fmla="*/ 15752 w 15975"/>
                <a:gd name="connsiteY3" fmla="*/ 7744 h 14438"/>
              </a:gdLst>
              <a:ahLst/>
              <a:cxnLst>
                <a:cxn ang="0">
                  <a:pos x="connsiteX0" y="connsiteY0"/>
                </a:cxn>
                <a:cxn ang="0">
                  <a:pos x="connsiteX1" y="connsiteY1"/>
                </a:cxn>
                <a:cxn ang="0">
                  <a:pos x="connsiteX2" y="connsiteY2"/>
                </a:cxn>
                <a:cxn ang="0">
                  <a:pos x="connsiteX3" y="connsiteY3"/>
                </a:cxn>
              </a:cxnLst>
              <a:rect l="l" t="t" r="r" b="b"/>
              <a:pathLst>
                <a:path w="15975" h="14438">
                  <a:moveTo>
                    <a:pt x="15752" y="7744"/>
                  </a:moveTo>
                  <a:cubicBezTo>
                    <a:pt x="16612" y="4625"/>
                    <a:pt x="15107" y="108"/>
                    <a:pt x="9083" y="0"/>
                  </a:cubicBezTo>
                  <a:cubicBezTo>
                    <a:pt x="1339" y="645"/>
                    <a:pt x="-1565" y="7636"/>
                    <a:pt x="802" y="11508"/>
                  </a:cubicBezTo>
                  <a:cubicBezTo>
                    <a:pt x="4136" y="16886"/>
                    <a:pt x="13923" y="14412"/>
                    <a:pt x="15752" y="77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3" name="任意多边形: 形状 1697">
              <a:extLst>
                <a:ext uri="{FF2B5EF4-FFF2-40B4-BE49-F238E27FC236}">
                  <a16:creationId xmlns:a16="http://schemas.microsoft.com/office/drawing/2014/main" xmlns="" id="{B2262826-B174-4393-9E2D-0608EE30BF8D}"/>
                </a:ext>
              </a:extLst>
            </p:cNvPr>
            <p:cNvSpPr/>
            <p:nvPr/>
          </p:nvSpPr>
          <p:spPr>
            <a:xfrm>
              <a:off x="925917" y="5792480"/>
              <a:ext cx="67297" cy="60984"/>
            </a:xfrm>
            <a:custGeom>
              <a:avLst/>
              <a:gdLst>
                <a:gd name="connsiteX0" fmla="*/ 15498 w 15926"/>
                <a:gd name="connsiteY0" fmla="*/ 7636 h 14432"/>
                <a:gd name="connsiteX1" fmla="*/ 9798 w 15926"/>
                <a:gd name="connsiteY1" fmla="*/ 0 h 14432"/>
                <a:gd name="connsiteX2" fmla="*/ 548 w 15926"/>
                <a:gd name="connsiteY2" fmla="*/ 11616 h 14432"/>
                <a:gd name="connsiteX3" fmla="*/ 15498 w 15926"/>
                <a:gd name="connsiteY3" fmla="*/ 7636 h 14432"/>
              </a:gdLst>
              <a:ahLst/>
              <a:cxnLst>
                <a:cxn ang="0">
                  <a:pos x="connsiteX0" y="connsiteY0"/>
                </a:cxn>
                <a:cxn ang="0">
                  <a:pos x="connsiteX1" y="connsiteY1"/>
                </a:cxn>
                <a:cxn ang="0">
                  <a:pos x="connsiteX2" y="connsiteY2"/>
                </a:cxn>
                <a:cxn ang="0">
                  <a:pos x="connsiteX3" y="connsiteY3"/>
                </a:cxn>
              </a:cxnLst>
              <a:rect l="l" t="t" r="r" b="b"/>
              <a:pathLst>
                <a:path w="15926" h="14432">
                  <a:moveTo>
                    <a:pt x="15498" y="7636"/>
                  </a:moveTo>
                  <a:cubicBezTo>
                    <a:pt x="16681" y="4410"/>
                    <a:pt x="15606" y="0"/>
                    <a:pt x="9798" y="0"/>
                  </a:cubicBezTo>
                  <a:cubicBezTo>
                    <a:pt x="2807" y="645"/>
                    <a:pt x="-1603" y="7421"/>
                    <a:pt x="548" y="11616"/>
                  </a:cubicBezTo>
                  <a:cubicBezTo>
                    <a:pt x="3237" y="16886"/>
                    <a:pt x="13024" y="14305"/>
                    <a:pt x="15498" y="76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4" name="任意多边形: 形状 1698">
              <a:extLst>
                <a:ext uri="{FF2B5EF4-FFF2-40B4-BE49-F238E27FC236}">
                  <a16:creationId xmlns:a16="http://schemas.microsoft.com/office/drawing/2014/main" xmlns="" id="{890CEC5D-B738-4825-BDCA-887C797811C2}"/>
                </a:ext>
              </a:extLst>
            </p:cNvPr>
            <p:cNvSpPr/>
            <p:nvPr/>
          </p:nvSpPr>
          <p:spPr>
            <a:xfrm>
              <a:off x="1175118" y="5778383"/>
              <a:ext cx="67377" cy="61622"/>
            </a:xfrm>
            <a:custGeom>
              <a:avLst/>
              <a:gdLst>
                <a:gd name="connsiteX0" fmla="*/ 15249 w 15945"/>
                <a:gd name="connsiteY0" fmla="*/ 7638 h 14583"/>
                <a:gd name="connsiteX1" fmla="*/ 10409 w 15945"/>
                <a:gd name="connsiteY1" fmla="*/ 2 h 14583"/>
                <a:gd name="connsiteX2" fmla="*/ 299 w 15945"/>
                <a:gd name="connsiteY2" fmla="*/ 11725 h 14583"/>
                <a:gd name="connsiteX3" fmla="*/ 15249 w 15945"/>
                <a:gd name="connsiteY3" fmla="*/ 7638 h 14583"/>
              </a:gdLst>
              <a:ahLst/>
              <a:cxnLst>
                <a:cxn ang="0">
                  <a:pos x="connsiteX0" y="connsiteY0"/>
                </a:cxn>
                <a:cxn ang="0">
                  <a:pos x="connsiteX1" y="connsiteY1"/>
                </a:cxn>
                <a:cxn ang="0">
                  <a:pos x="connsiteX2" y="connsiteY2"/>
                </a:cxn>
                <a:cxn ang="0">
                  <a:pos x="connsiteX3" y="connsiteY3"/>
                </a:cxn>
              </a:cxnLst>
              <a:rect l="l" t="t" r="r" b="b"/>
              <a:pathLst>
                <a:path w="15945" h="14583">
                  <a:moveTo>
                    <a:pt x="15249" y="7638"/>
                  </a:moveTo>
                  <a:cubicBezTo>
                    <a:pt x="16755" y="4412"/>
                    <a:pt x="16110" y="-106"/>
                    <a:pt x="10409" y="2"/>
                  </a:cubicBezTo>
                  <a:cubicBezTo>
                    <a:pt x="3096" y="755"/>
                    <a:pt x="-1207" y="7961"/>
                    <a:pt x="299" y="11725"/>
                  </a:cubicBezTo>
                  <a:cubicBezTo>
                    <a:pt x="2343" y="17103"/>
                    <a:pt x="12130" y="14414"/>
                    <a:pt x="15249" y="76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5" name="任意多边形: 形状 1699">
              <a:extLst>
                <a:ext uri="{FF2B5EF4-FFF2-40B4-BE49-F238E27FC236}">
                  <a16:creationId xmlns:a16="http://schemas.microsoft.com/office/drawing/2014/main" xmlns="" id="{8FAD5282-AE57-4E73-95D5-4400B1DC2ADA}"/>
                </a:ext>
              </a:extLst>
            </p:cNvPr>
            <p:cNvSpPr/>
            <p:nvPr/>
          </p:nvSpPr>
          <p:spPr>
            <a:xfrm>
              <a:off x="1417549" y="5761996"/>
              <a:ext cx="67491" cy="62061"/>
            </a:xfrm>
            <a:custGeom>
              <a:avLst/>
              <a:gdLst>
                <a:gd name="connsiteX0" fmla="*/ 14990 w 15972"/>
                <a:gd name="connsiteY0" fmla="*/ 7536 h 14687"/>
                <a:gd name="connsiteX1" fmla="*/ 11118 w 15972"/>
                <a:gd name="connsiteY1" fmla="*/ 7 h 14687"/>
                <a:gd name="connsiteX2" fmla="*/ 147 w 15972"/>
                <a:gd name="connsiteY2" fmla="*/ 11946 h 14687"/>
                <a:gd name="connsiteX3" fmla="*/ 14990 w 15972"/>
                <a:gd name="connsiteY3" fmla="*/ 7536 h 14687"/>
              </a:gdLst>
              <a:ahLst/>
              <a:cxnLst>
                <a:cxn ang="0">
                  <a:pos x="connsiteX0" y="connsiteY0"/>
                </a:cxn>
                <a:cxn ang="0">
                  <a:pos x="connsiteX1" y="connsiteY1"/>
                </a:cxn>
                <a:cxn ang="0">
                  <a:pos x="connsiteX2" y="connsiteY2"/>
                </a:cxn>
                <a:cxn ang="0">
                  <a:pos x="connsiteX3" y="connsiteY3"/>
                </a:cxn>
              </a:cxnLst>
              <a:rect l="l" t="t" r="r" b="b"/>
              <a:pathLst>
                <a:path w="15972" h="14687">
                  <a:moveTo>
                    <a:pt x="14990" y="7536"/>
                  </a:moveTo>
                  <a:cubicBezTo>
                    <a:pt x="16711" y="4310"/>
                    <a:pt x="16603" y="-208"/>
                    <a:pt x="11118" y="7"/>
                  </a:cubicBezTo>
                  <a:cubicBezTo>
                    <a:pt x="4019" y="868"/>
                    <a:pt x="-929" y="8074"/>
                    <a:pt x="147" y="11946"/>
                  </a:cubicBezTo>
                  <a:cubicBezTo>
                    <a:pt x="1545" y="17216"/>
                    <a:pt x="11333" y="14420"/>
                    <a:pt x="14990" y="75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6" name="任意多边形: 形状 1700">
              <a:extLst>
                <a:ext uri="{FF2B5EF4-FFF2-40B4-BE49-F238E27FC236}">
                  <a16:creationId xmlns:a16="http://schemas.microsoft.com/office/drawing/2014/main" xmlns="" id="{80DF2096-9A1B-4061-AD9B-68338F75F226}"/>
                </a:ext>
              </a:extLst>
            </p:cNvPr>
            <p:cNvSpPr/>
            <p:nvPr/>
          </p:nvSpPr>
          <p:spPr>
            <a:xfrm>
              <a:off x="1648871" y="5742930"/>
              <a:ext cx="65581" cy="62509"/>
            </a:xfrm>
            <a:custGeom>
              <a:avLst/>
              <a:gdLst>
                <a:gd name="connsiteX0" fmla="*/ 150 w 15520"/>
                <a:gd name="connsiteY0" fmla="*/ 12586 h 14793"/>
                <a:gd name="connsiteX1" fmla="*/ 14132 w 15520"/>
                <a:gd name="connsiteY1" fmla="*/ 7638 h 14793"/>
                <a:gd name="connsiteX2" fmla="*/ 11550 w 15520"/>
                <a:gd name="connsiteY2" fmla="*/ 2 h 14793"/>
                <a:gd name="connsiteX3" fmla="*/ 150 w 15520"/>
                <a:gd name="connsiteY3" fmla="*/ 12586 h 14793"/>
              </a:gdLst>
              <a:ahLst/>
              <a:cxnLst>
                <a:cxn ang="0">
                  <a:pos x="connsiteX0" y="connsiteY0"/>
                </a:cxn>
                <a:cxn ang="0">
                  <a:pos x="connsiteX1" y="connsiteY1"/>
                </a:cxn>
                <a:cxn ang="0">
                  <a:pos x="connsiteX2" y="connsiteY2"/>
                </a:cxn>
                <a:cxn ang="0">
                  <a:pos x="connsiteX3" y="connsiteY3"/>
                </a:cxn>
              </a:cxnLst>
              <a:rect l="l" t="t" r="r" b="b"/>
              <a:pathLst>
                <a:path w="15520" h="14793">
                  <a:moveTo>
                    <a:pt x="150" y="12586"/>
                  </a:moveTo>
                  <a:cubicBezTo>
                    <a:pt x="1440" y="17211"/>
                    <a:pt x="10260" y="14092"/>
                    <a:pt x="14132" y="7638"/>
                  </a:cubicBezTo>
                  <a:cubicBezTo>
                    <a:pt x="16068" y="4412"/>
                    <a:pt x="16606" y="-106"/>
                    <a:pt x="11550" y="2"/>
                  </a:cubicBezTo>
                  <a:cubicBezTo>
                    <a:pt x="4990" y="970"/>
                    <a:pt x="-1034" y="8499"/>
                    <a:pt x="150" y="125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7" name="任意多边形: 形状 1701">
              <a:extLst>
                <a:ext uri="{FF2B5EF4-FFF2-40B4-BE49-F238E27FC236}">
                  <a16:creationId xmlns:a16="http://schemas.microsoft.com/office/drawing/2014/main" xmlns="" id="{1980BE21-AF3E-4B68-9B92-A0B5D255E5A1}"/>
                </a:ext>
              </a:extLst>
            </p:cNvPr>
            <p:cNvSpPr/>
            <p:nvPr/>
          </p:nvSpPr>
          <p:spPr>
            <a:xfrm>
              <a:off x="1859894" y="5722457"/>
              <a:ext cx="63325" cy="62771"/>
            </a:xfrm>
            <a:custGeom>
              <a:avLst/>
              <a:gdLst>
                <a:gd name="connsiteX0" fmla="*/ 11840 w 14986"/>
                <a:gd name="connsiteY0" fmla="*/ 7 h 14855"/>
                <a:gd name="connsiteX1" fmla="*/ 117 w 14986"/>
                <a:gd name="connsiteY1" fmla="*/ 13129 h 14855"/>
                <a:gd name="connsiteX2" fmla="*/ 13131 w 14986"/>
                <a:gd name="connsiteY2" fmla="*/ 7536 h 14855"/>
                <a:gd name="connsiteX3" fmla="*/ 13131 w 14986"/>
                <a:gd name="connsiteY3" fmla="*/ 7536 h 14855"/>
                <a:gd name="connsiteX4" fmla="*/ 11840 w 14986"/>
                <a:gd name="connsiteY4" fmla="*/ 7 h 14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 h="14855">
                  <a:moveTo>
                    <a:pt x="11840" y="7"/>
                  </a:moveTo>
                  <a:cubicBezTo>
                    <a:pt x="5602" y="975"/>
                    <a:pt x="-959" y="9257"/>
                    <a:pt x="117" y="13129"/>
                  </a:cubicBezTo>
                  <a:cubicBezTo>
                    <a:pt x="1192" y="17109"/>
                    <a:pt x="9044" y="13775"/>
                    <a:pt x="13131" y="7536"/>
                  </a:cubicBezTo>
                  <a:lnTo>
                    <a:pt x="13131" y="7536"/>
                  </a:lnTo>
                  <a:cubicBezTo>
                    <a:pt x="15282" y="4310"/>
                    <a:pt x="16357" y="-208"/>
                    <a:pt x="11840"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8" name="任意多边形: 形状 1702">
              <a:extLst>
                <a:ext uri="{FF2B5EF4-FFF2-40B4-BE49-F238E27FC236}">
                  <a16:creationId xmlns:a16="http://schemas.microsoft.com/office/drawing/2014/main" xmlns="" id="{603F7601-1230-4F50-82EB-CD869DCDBCDC}"/>
                </a:ext>
              </a:extLst>
            </p:cNvPr>
            <p:cNvSpPr/>
            <p:nvPr/>
          </p:nvSpPr>
          <p:spPr>
            <a:xfrm>
              <a:off x="2048499" y="5700188"/>
              <a:ext cx="61533" cy="63583"/>
            </a:xfrm>
            <a:custGeom>
              <a:avLst/>
              <a:gdLst>
                <a:gd name="connsiteX0" fmla="*/ 11 w 14562"/>
                <a:gd name="connsiteY0" fmla="*/ 13344 h 15047"/>
                <a:gd name="connsiteX1" fmla="*/ 12165 w 14562"/>
                <a:gd name="connsiteY1" fmla="*/ 7644 h 15047"/>
                <a:gd name="connsiteX2" fmla="*/ 12057 w 14562"/>
                <a:gd name="connsiteY2" fmla="*/ 7 h 15047"/>
                <a:gd name="connsiteX3" fmla="*/ 11 w 14562"/>
                <a:gd name="connsiteY3" fmla="*/ 13344 h 15047"/>
              </a:gdLst>
              <a:ahLst/>
              <a:cxnLst>
                <a:cxn ang="0">
                  <a:pos x="connsiteX0" y="connsiteY0"/>
                </a:cxn>
                <a:cxn ang="0">
                  <a:pos x="connsiteX1" y="connsiteY1"/>
                </a:cxn>
                <a:cxn ang="0">
                  <a:pos x="connsiteX2" y="connsiteY2"/>
                </a:cxn>
                <a:cxn ang="0">
                  <a:pos x="connsiteX3" y="connsiteY3"/>
                </a:cxn>
              </a:cxnLst>
              <a:rect l="l" t="t" r="r" b="b"/>
              <a:pathLst>
                <a:path w="14562" h="15047">
                  <a:moveTo>
                    <a:pt x="11" y="13344"/>
                  </a:moveTo>
                  <a:cubicBezTo>
                    <a:pt x="441" y="17324"/>
                    <a:pt x="7647" y="13882"/>
                    <a:pt x="12165" y="7644"/>
                  </a:cubicBezTo>
                  <a:cubicBezTo>
                    <a:pt x="14531" y="4310"/>
                    <a:pt x="16144" y="-208"/>
                    <a:pt x="12057" y="7"/>
                  </a:cubicBezTo>
                  <a:cubicBezTo>
                    <a:pt x="6572" y="1083"/>
                    <a:pt x="-312" y="9472"/>
                    <a:pt x="11" y="133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9" name="任意多边形: 形状 1703">
              <a:extLst>
                <a:ext uri="{FF2B5EF4-FFF2-40B4-BE49-F238E27FC236}">
                  <a16:creationId xmlns:a16="http://schemas.microsoft.com/office/drawing/2014/main" xmlns="" id="{1676C95A-1B85-4BBB-B6BB-E66A0A61EC58}"/>
                </a:ext>
              </a:extLst>
            </p:cNvPr>
            <p:cNvSpPr/>
            <p:nvPr/>
          </p:nvSpPr>
          <p:spPr>
            <a:xfrm>
              <a:off x="2214844" y="5677463"/>
              <a:ext cx="60016" cy="64085"/>
            </a:xfrm>
            <a:custGeom>
              <a:avLst/>
              <a:gdLst>
                <a:gd name="connsiteX0" fmla="*/ 12379 w 14203"/>
                <a:gd name="connsiteY0" fmla="*/ 7 h 15166"/>
                <a:gd name="connsiteX1" fmla="*/ 10 w 14203"/>
                <a:gd name="connsiteY1" fmla="*/ 13882 h 15166"/>
                <a:gd name="connsiteX2" fmla="*/ 11303 w 14203"/>
                <a:gd name="connsiteY2" fmla="*/ 7751 h 15166"/>
                <a:gd name="connsiteX3" fmla="*/ 12379 w 14203"/>
                <a:gd name="connsiteY3" fmla="*/ 7 h 15166"/>
              </a:gdLst>
              <a:ahLst/>
              <a:cxnLst>
                <a:cxn ang="0">
                  <a:pos x="connsiteX0" y="connsiteY0"/>
                </a:cxn>
                <a:cxn ang="0">
                  <a:pos x="connsiteX1" y="connsiteY1"/>
                </a:cxn>
                <a:cxn ang="0">
                  <a:pos x="connsiteX2" y="connsiteY2"/>
                </a:cxn>
                <a:cxn ang="0">
                  <a:pos x="connsiteX3" y="connsiteY3"/>
                </a:cxn>
              </a:cxnLst>
              <a:rect l="l" t="t" r="r" b="b"/>
              <a:pathLst>
                <a:path w="14203" h="15166">
                  <a:moveTo>
                    <a:pt x="12379" y="7"/>
                  </a:moveTo>
                  <a:cubicBezTo>
                    <a:pt x="7216" y="1191"/>
                    <a:pt x="-313" y="10225"/>
                    <a:pt x="10" y="13882"/>
                  </a:cubicBezTo>
                  <a:cubicBezTo>
                    <a:pt x="333" y="17216"/>
                    <a:pt x="6679" y="13667"/>
                    <a:pt x="11303" y="7751"/>
                  </a:cubicBezTo>
                  <a:cubicBezTo>
                    <a:pt x="13777" y="4310"/>
                    <a:pt x="15821" y="-208"/>
                    <a:pt x="12379"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0" name="任意多边形: 形状 1704">
              <a:extLst>
                <a:ext uri="{FF2B5EF4-FFF2-40B4-BE49-F238E27FC236}">
                  <a16:creationId xmlns:a16="http://schemas.microsoft.com/office/drawing/2014/main" xmlns="" id="{E9FF2E28-CB5B-4F7B-A57B-6E543AE3975F}"/>
                </a:ext>
              </a:extLst>
            </p:cNvPr>
            <p:cNvSpPr/>
            <p:nvPr/>
          </p:nvSpPr>
          <p:spPr>
            <a:xfrm>
              <a:off x="2358033" y="5653339"/>
              <a:ext cx="58706" cy="64318"/>
            </a:xfrm>
            <a:custGeom>
              <a:avLst/>
              <a:gdLst>
                <a:gd name="connsiteX0" fmla="*/ 12588 w 13893"/>
                <a:gd name="connsiteY0" fmla="*/ 16 h 15221"/>
                <a:gd name="connsiteX1" fmla="*/ 4 w 13893"/>
                <a:gd name="connsiteY1" fmla="*/ 14321 h 15221"/>
                <a:gd name="connsiteX2" fmla="*/ 10330 w 13893"/>
                <a:gd name="connsiteY2" fmla="*/ 7652 h 15221"/>
                <a:gd name="connsiteX3" fmla="*/ 12588 w 13893"/>
                <a:gd name="connsiteY3" fmla="*/ 16 h 15221"/>
              </a:gdLst>
              <a:ahLst/>
              <a:cxnLst>
                <a:cxn ang="0">
                  <a:pos x="connsiteX0" y="connsiteY0"/>
                </a:cxn>
                <a:cxn ang="0">
                  <a:pos x="connsiteX1" y="connsiteY1"/>
                </a:cxn>
                <a:cxn ang="0">
                  <a:pos x="connsiteX2" y="connsiteY2"/>
                </a:cxn>
                <a:cxn ang="0">
                  <a:pos x="connsiteX3" y="connsiteY3"/>
                </a:cxn>
              </a:cxnLst>
              <a:rect l="l" t="t" r="r" b="b"/>
              <a:pathLst>
                <a:path w="13893" h="15221">
                  <a:moveTo>
                    <a:pt x="12588" y="16"/>
                  </a:moveTo>
                  <a:cubicBezTo>
                    <a:pt x="7856" y="1199"/>
                    <a:pt x="-211" y="11094"/>
                    <a:pt x="4" y="14321"/>
                  </a:cubicBezTo>
                  <a:cubicBezTo>
                    <a:pt x="112" y="17010"/>
                    <a:pt x="5920" y="13353"/>
                    <a:pt x="10330" y="7652"/>
                  </a:cubicBezTo>
                  <a:cubicBezTo>
                    <a:pt x="13018" y="4318"/>
                    <a:pt x="15492" y="-307"/>
                    <a:pt x="12588"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1" name="任意多边形: 形状 1705">
              <a:extLst>
                <a:ext uri="{FF2B5EF4-FFF2-40B4-BE49-F238E27FC236}">
                  <a16:creationId xmlns:a16="http://schemas.microsoft.com/office/drawing/2014/main" xmlns="" id="{1F64525C-11BF-4B85-BE60-B5323CD95B48}"/>
                </a:ext>
              </a:extLst>
            </p:cNvPr>
            <p:cNvSpPr/>
            <p:nvPr/>
          </p:nvSpPr>
          <p:spPr>
            <a:xfrm>
              <a:off x="2477575" y="5628793"/>
              <a:ext cx="57764" cy="65176"/>
            </a:xfrm>
            <a:custGeom>
              <a:avLst/>
              <a:gdLst>
                <a:gd name="connsiteX0" fmla="*/ 9466 w 13670"/>
                <a:gd name="connsiteY0" fmla="*/ 7761 h 15424"/>
                <a:gd name="connsiteX1" fmla="*/ 10111 w 13670"/>
                <a:gd name="connsiteY1" fmla="*/ 7008 h 15424"/>
                <a:gd name="connsiteX2" fmla="*/ 12800 w 13670"/>
                <a:gd name="connsiteY2" fmla="*/ 17 h 15424"/>
                <a:gd name="connsiteX3" fmla="*/ 1 w 13670"/>
                <a:gd name="connsiteY3" fmla="*/ 14860 h 15424"/>
                <a:gd name="connsiteX4" fmla="*/ 9466 w 13670"/>
                <a:gd name="connsiteY4" fmla="*/ 7761 h 15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70" h="15424">
                  <a:moveTo>
                    <a:pt x="9466" y="7761"/>
                  </a:moveTo>
                  <a:cubicBezTo>
                    <a:pt x="9681" y="7546"/>
                    <a:pt x="9896" y="7223"/>
                    <a:pt x="10111" y="7008"/>
                  </a:cubicBezTo>
                  <a:cubicBezTo>
                    <a:pt x="12477" y="3997"/>
                    <a:pt x="15059" y="-306"/>
                    <a:pt x="12800" y="17"/>
                  </a:cubicBezTo>
                  <a:cubicBezTo>
                    <a:pt x="8713" y="1308"/>
                    <a:pt x="-107" y="12063"/>
                    <a:pt x="1" y="14860"/>
                  </a:cubicBezTo>
                  <a:cubicBezTo>
                    <a:pt x="1" y="16903"/>
                    <a:pt x="4949" y="13139"/>
                    <a:pt x="9466" y="7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2" name="任意多边形: 形状 1706">
              <a:extLst>
                <a:ext uri="{FF2B5EF4-FFF2-40B4-BE49-F238E27FC236}">
                  <a16:creationId xmlns:a16="http://schemas.microsoft.com/office/drawing/2014/main" xmlns="" id="{55094BC0-03EF-437A-A5D3-5C0EE440D0B3}"/>
                </a:ext>
              </a:extLst>
            </p:cNvPr>
            <p:cNvSpPr/>
            <p:nvPr/>
          </p:nvSpPr>
          <p:spPr>
            <a:xfrm>
              <a:off x="2572567" y="5603367"/>
              <a:ext cx="56809" cy="65543"/>
            </a:xfrm>
            <a:custGeom>
              <a:avLst/>
              <a:gdLst>
                <a:gd name="connsiteX0" fmla="*/ 0 w 13444"/>
                <a:gd name="connsiteY0" fmla="*/ 15176 h 15511"/>
                <a:gd name="connsiteX1" fmla="*/ 8604 w 13444"/>
                <a:gd name="connsiteY1" fmla="*/ 7863 h 15511"/>
                <a:gd name="connsiteX2" fmla="*/ 11508 w 13444"/>
                <a:gd name="connsiteY2" fmla="*/ 4098 h 15511"/>
                <a:gd name="connsiteX3" fmla="*/ 12907 w 13444"/>
                <a:gd name="connsiteY3" fmla="*/ 11 h 15511"/>
                <a:gd name="connsiteX4" fmla="*/ 0 w 13444"/>
                <a:gd name="connsiteY4" fmla="*/ 15176 h 1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15511">
                  <a:moveTo>
                    <a:pt x="0" y="15176"/>
                  </a:moveTo>
                  <a:cubicBezTo>
                    <a:pt x="0" y="16682"/>
                    <a:pt x="4302" y="12918"/>
                    <a:pt x="8604" y="7863"/>
                  </a:cubicBezTo>
                  <a:cubicBezTo>
                    <a:pt x="9680" y="6572"/>
                    <a:pt x="10756" y="5174"/>
                    <a:pt x="11508" y="4098"/>
                  </a:cubicBezTo>
                  <a:cubicBezTo>
                    <a:pt x="12369" y="2807"/>
                    <a:pt x="14412" y="-204"/>
                    <a:pt x="12907" y="11"/>
                  </a:cubicBezTo>
                  <a:cubicBezTo>
                    <a:pt x="9680" y="1409"/>
                    <a:pt x="108" y="13025"/>
                    <a:pt x="0" y="151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3" name="任意多边形: 形状 1707">
              <a:extLst>
                <a:ext uri="{FF2B5EF4-FFF2-40B4-BE49-F238E27FC236}">
                  <a16:creationId xmlns:a16="http://schemas.microsoft.com/office/drawing/2014/main" xmlns="" id="{1CC3B838-43E3-44AB-83C2-01F48FF42863}"/>
                </a:ext>
              </a:extLst>
            </p:cNvPr>
            <p:cNvSpPr/>
            <p:nvPr/>
          </p:nvSpPr>
          <p:spPr>
            <a:xfrm>
              <a:off x="2643464" y="5577506"/>
              <a:ext cx="56365" cy="65966"/>
            </a:xfrm>
            <a:custGeom>
              <a:avLst/>
              <a:gdLst>
                <a:gd name="connsiteX0" fmla="*/ 13123 w 13339"/>
                <a:gd name="connsiteY0" fmla="*/ 0 h 15611"/>
                <a:gd name="connsiteX1" fmla="*/ 1 w 13339"/>
                <a:gd name="connsiteY1" fmla="*/ 15596 h 15611"/>
                <a:gd name="connsiteX2" fmla="*/ 7745 w 13339"/>
                <a:gd name="connsiteY2" fmla="*/ 7852 h 15611"/>
                <a:gd name="connsiteX3" fmla="*/ 13338 w 13339"/>
                <a:gd name="connsiteY3" fmla="*/ 0 h 15611"/>
                <a:gd name="connsiteX4" fmla="*/ 13123 w 13339"/>
                <a:gd name="connsiteY4" fmla="*/ 0 h 15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9" h="15611">
                  <a:moveTo>
                    <a:pt x="13123" y="0"/>
                  </a:moveTo>
                  <a:cubicBezTo>
                    <a:pt x="10649" y="1398"/>
                    <a:pt x="-107" y="14197"/>
                    <a:pt x="1" y="15596"/>
                  </a:cubicBezTo>
                  <a:cubicBezTo>
                    <a:pt x="646" y="15918"/>
                    <a:pt x="5056" y="11186"/>
                    <a:pt x="7745" y="7852"/>
                  </a:cubicBezTo>
                  <a:cubicBezTo>
                    <a:pt x="9681" y="5485"/>
                    <a:pt x="13445" y="860"/>
                    <a:pt x="13338" y="0"/>
                  </a:cubicBezTo>
                  <a:cubicBezTo>
                    <a:pt x="13338" y="0"/>
                    <a:pt x="13230" y="0"/>
                    <a:pt x="1312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4" name="任意多边形: 形状 1708">
              <a:extLst>
                <a:ext uri="{FF2B5EF4-FFF2-40B4-BE49-F238E27FC236}">
                  <a16:creationId xmlns:a16="http://schemas.microsoft.com/office/drawing/2014/main" xmlns="" id="{465D7E67-C2D9-49DC-A13A-F6FDDC056C79}"/>
                </a:ext>
              </a:extLst>
            </p:cNvPr>
            <p:cNvSpPr/>
            <p:nvPr/>
          </p:nvSpPr>
          <p:spPr>
            <a:xfrm>
              <a:off x="2689371" y="5552056"/>
              <a:ext cx="55900" cy="66355"/>
            </a:xfrm>
            <a:custGeom>
              <a:avLst/>
              <a:gdLst>
                <a:gd name="connsiteX0" fmla="*/ 0 w 13229"/>
                <a:gd name="connsiteY0" fmla="*/ 15703 h 15703"/>
                <a:gd name="connsiteX1" fmla="*/ 6884 w 13229"/>
                <a:gd name="connsiteY1" fmla="*/ 7959 h 15703"/>
                <a:gd name="connsiteX2" fmla="*/ 13229 w 13229"/>
                <a:gd name="connsiteY2" fmla="*/ 0 h 15703"/>
                <a:gd name="connsiteX3" fmla="*/ 13122 w 13229"/>
                <a:gd name="connsiteY3" fmla="*/ 0 h 15703"/>
                <a:gd name="connsiteX4" fmla="*/ 0 w 13229"/>
                <a:gd name="connsiteY4" fmla="*/ 15703 h 15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9" h="15703">
                  <a:moveTo>
                    <a:pt x="0" y="15703"/>
                  </a:moveTo>
                  <a:cubicBezTo>
                    <a:pt x="860" y="14950"/>
                    <a:pt x="4195" y="11078"/>
                    <a:pt x="6884" y="7959"/>
                  </a:cubicBezTo>
                  <a:cubicBezTo>
                    <a:pt x="6991" y="7852"/>
                    <a:pt x="12907" y="860"/>
                    <a:pt x="13229" y="0"/>
                  </a:cubicBezTo>
                  <a:cubicBezTo>
                    <a:pt x="13229" y="0"/>
                    <a:pt x="13229" y="0"/>
                    <a:pt x="13122" y="0"/>
                  </a:cubicBezTo>
                  <a:cubicBezTo>
                    <a:pt x="12154" y="860"/>
                    <a:pt x="0" y="15058"/>
                    <a:pt x="0" y="1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5" name="任意多边形: 形状 1722">
              <a:extLst>
                <a:ext uri="{FF2B5EF4-FFF2-40B4-BE49-F238E27FC236}">
                  <a16:creationId xmlns:a16="http://schemas.microsoft.com/office/drawing/2014/main" xmlns="" id="{50ACF021-8BF8-4BDB-A755-B6B79EFF4E8D}"/>
                </a:ext>
              </a:extLst>
            </p:cNvPr>
            <p:cNvSpPr/>
            <p:nvPr/>
          </p:nvSpPr>
          <p:spPr>
            <a:xfrm>
              <a:off x="57543" y="5932913"/>
              <a:ext cx="63984" cy="56902"/>
            </a:xfrm>
            <a:custGeom>
              <a:avLst/>
              <a:gdLst>
                <a:gd name="connsiteX0" fmla="*/ 15139 w 15142"/>
                <a:gd name="connsiteY0" fmla="*/ 7421 h 13466"/>
                <a:gd name="connsiteX1" fmla="*/ 6965 w 15142"/>
                <a:gd name="connsiteY1" fmla="*/ 0 h 13466"/>
                <a:gd name="connsiteX2" fmla="*/ 1695 w 15142"/>
                <a:gd name="connsiteY2" fmla="*/ 10648 h 13466"/>
                <a:gd name="connsiteX3" fmla="*/ 15139 w 15142"/>
                <a:gd name="connsiteY3" fmla="*/ 7421 h 13466"/>
              </a:gdLst>
              <a:ahLst/>
              <a:cxnLst>
                <a:cxn ang="0">
                  <a:pos x="connsiteX0" y="connsiteY0"/>
                </a:cxn>
                <a:cxn ang="0">
                  <a:pos x="connsiteX1" y="connsiteY1"/>
                </a:cxn>
                <a:cxn ang="0">
                  <a:pos x="connsiteX2" y="connsiteY2"/>
                </a:cxn>
                <a:cxn ang="0">
                  <a:pos x="connsiteX3" y="connsiteY3"/>
                </a:cxn>
              </a:cxnLst>
              <a:rect l="l" t="t" r="r" b="b"/>
              <a:pathLst>
                <a:path w="15142" h="13466">
                  <a:moveTo>
                    <a:pt x="15139" y="7421"/>
                  </a:moveTo>
                  <a:cubicBezTo>
                    <a:pt x="15247" y="4410"/>
                    <a:pt x="12773" y="215"/>
                    <a:pt x="6965" y="0"/>
                  </a:cubicBezTo>
                  <a:cubicBezTo>
                    <a:pt x="297" y="430"/>
                    <a:pt x="-1854" y="6561"/>
                    <a:pt x="1695" y="10648"/>
                  </a:cubicBezTo>
                  <a:cubicBezTo>
                    <a:pt x="6105" y="15703"/>
                    <a:pt x="14924" y="13552"/>
                    <a:pt x="15139" y="74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6" name="任意多边形: 形状 1723">
              <a:extLst>
                <a:ext uri="{FF2B5EF4-FFF2-40B4-BE49-F238E27FC236}">
                  <a16:creationId xmlns:a16="http://schemas.microsoft.com/office/drawing/2014/main" xmlns="" id="{FA1718F3-9B38-4B7C-AE3B-9AABAF902BEA}"/>
                </a:ext>
              </a:extLst>
            </p:cNvPr>
            <p:cNvSpPr/>
            <p:nvPr/>
          </p:nvSpPr>
          <p:spPr>
            <a:xfrm>
              <a:off x="301576" y="5927914"/>
              <a:ext cx="64233" cy="57527"/>
            </a:xfrm>
            <a:custGeom>
              <a:avLst/>
              <a:gdLst>
                <a:gd name="connsiteX0" fmla="*/ 15146 w 15201"/>
                <a:gd name="connsiteY0" fmla="*/ 7421 h 13614"/>
                <a:gd name="connsiteX1" fmla="*/ 7725 w 15201"/>
                <a:gd name="connsiteY1" fmla="*/ 0 h 13614"/>
                <a:gd name="connsiteX2" fmla="*/ 1271 w 15201"/>
                <a:gd name="connsiteY2" fmla="*/ 10756 h 13614"/>
                <a:gd name="connsiteX3" fmla="*/ 15146 w 15201"/>
                <a:gd name="connsiteY3" fmla="*/ 7421 h 13614"/>
              </a:gdLst>
              <a:ahLst/>
              <a:cxnLst>
                <a:cxn ang="0">
                  <a:pos x="connsiteX0" y="connsiteY0"/>
                </a:cxn>
                <a:cxn ang="0">
                  <a:pos x="connsiteX1" y="connsiteY1"/>
                </a:cxn>
                <a:cxn ang="0">
                  <a:pos x="connsiteX2" y="connsiteY2"/>
                </a:cxn>
                <a:cxn ang="0">
                  <a:pos x="connsiteX3" y="connsiteY3"/>
                </a:cxn>
              </a:cxnLst>
              <a:rect l="l" t="t" r="r" b="b"/>
              <a:pathLst>
                <a:path w="15201" h="13614">
                  <a:moveTo>
                    <a:pt x="15146" y="7421"/>
                  </a:moveTo>
                  <a:cubicBezTo>
                    <a:pt x="15576" y="4410"/>
                    <a:pt x="13533" y="215"/>
                    <a:pt x="7725" y="0"/>
                  </a:cubicBezTo>
                  <a:cubicBezTo>
                    <a:pt x="949" y="430"/>
                    <a:pt x="-1848" y="6668"/>
                    <a:pt x="1271" y="10756"/>
                  </a:cubicBezTo>
                  <a:cubicBezTo>
                    <a:pt x="5143" y="15918"/>
                    <a:pt x="14178" y="13660"/>
                    <a:pt x="15146" y="74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7" name="任意多边形: 形状 1724">
              <a:extLst>
                <a:ext uri="{FF2B5EF4-FFF2-40B4-BE49-F238E27FC236}">
                  <a16:creationId xmlns:a16="http://schemas.microsoft.com/office/drawing/2014/main" xmlns="" id="{358FAD11-9E22-4C27-8A77-46CA5D250A23}"/>
                </a:ext>
              </a:extLst>
            </p:cNvPr>
            <p:cNvSpPr/>
            <p:nvPr/>
          </p:nvSpPr>
          <p:spPr>
            <a:xfrm>
              <a:off x="546923" y="5921099"/>
              <a:ext cx="63929" cy="57612"/>
            </a:xfrm>
            <a:custGeom>
              <a:avLst/>
              <a:gdLst>
                <a:gd name="connsiteX0" fmla="*/ 14949 w 15129"/>
                <a:gd name="connsiteY0" fmla="*/ 7314 h 13634"/>
                <a:gd name="connsiteX1" fmla="*/ 8388 w 15129"/>
                <a:gd name="connsiteY1" fmla="*/ 0 h 13634"/>
                <a:gd name="connsiteX2" fmla="*/ 860 w 15129"/>
                <a:gd name="connsiteY2" fmla="*/ 10863 h 13634"/>
                <a:gd name="connsiteX3" fmla="*/ 14949 w 15129"/>
                <a:gd name="connsiteY3" fmla="*/ 7314 h 13634"/>
              </a:gdLst>
              <a:ahLst/>
              <a:cxnLst>
                <a:cxn ang="0">
                  <a:pos x="connsiteX0" y="connsiteY0"/>
                </a:cxn>
                <a:cxn ang="0">
                  <a:pos x="connsiteX1" y="connsiteY1"/>
                </a:cxn>
                <a:cxn ang="0">
                  <a:pos x="connsiteX2" y="connsiteY2"/>
                </a:cxn>
                <a:cxn ang="0">
                  <a:pos x="connsiteX3" y="connsiteY3"/>
                </a:cxn>
              </a:cxnLst>
              <a:rect l="l" t="t" r="r" b="b"/>
              <a:pathLst>
                <a:path w="15129" h="13634">
                  <a:moveTo>
                    <a:pt x="14949" y="7314"/>
                  </a:moveTo>
                  <a:cubicBezTo>
                    <a:pt x="15702" y="4302"/>
                    <a:pt x="14196" y="108"/>
                    <a:pt x="8388" y="0"/>
                  </a:cubicBezTo>
                  <a:cubicBezTo>
                    <a:pt x="1720" y="538"/>
                    <a:pt x="-1722" y="6776"/>
                    <a:pt x="860" y="10863"/>
                  </a:cubicBezTo>
                  <a:cubicBezTo>
                    <a:pt x="4086" y="15918"/>
                    <a:pt x="13336" y="13660"/>
                    <a:pt x="14949" y="73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8" name="任意多边形: 形状 1725">
              <a:extLst>
                <a:ext uri="{FF2B5EF4-FFF2-40B4-BE49-F238E27FC236}">
                  <a16:creationId xmlns:a16="http://schemas.microsoft.com/office/drawing/2014/main" xmlns="" id="{5069E4BC-3FD3-42B2-8CD1-4034E6A9DF2B}"/>
                </a:ext>
              </a:extLst>
            </p:cNvPr>
            <p:cNvSpPr/>
            <p:nvPr/>
          </p:nvSpPr>
          <p:spPr>
            <a:xfrm>
              <a:off x="789904" y="5911553"/>
              <a:ext cx="64449" cy="57806"/>
            </a:xfrm>
            <a:custGeom>
              <a:avLst/>
              <a:gdLst>
                <a:gd name="connsiteX0" fmla="*/ 9181 w 15252"/>
                <a:gd name="connsiteY0" fmla="*/ 0 h 13680"/>
                <a:gd name="connsiteX1" fmla="*/ 577 w 15252"/>
                <a:gd name="connsiteY1" fmla="*/ 10971 h 13680"/>
                <a:gd name="connsiteX2" fmla="*/ 14882 w 15252"/>
                <a:gd name="connsiteY2" fmla="*/ 7314 h 13680"/>
                <a:gd name="connsiteX3" fmla="*/ 9181 w 15252"/>
                <a:gd name="connsiteY3" fmla="*/ 0 h 13680"/>
              </a:gdLst>
              <a:ahLst/>
              <a:cxnLst>
                <a:cxn ang="0">
                  <a:pos x="connsiteX0" y="connsiteY0"/>
                </a:cxn>
                <a:cxn ang="0">
                  <a:pos x="connsiteX1" y="connsiteY1"/>
                </a:cxn>
                <a:cxn ang="0">
                  <a:pos x="connsiteX2" y="connsiteY2"/>
                </a:cxn>
                <a:cxn ang="0">
                  <a:pos x="connsiteX3" y="connsiteY3"/>
                </a:cxn>
              </a:cxnLst>
              <a:rect l="l" t="t" r="r" b="b"/>
              <a:pathLst>
                <a:path w="15252" h="13680">
                  <a:moveTo>
                    <a:pt x="9181" y="0"/>
                  </a:moveTo>
                  <a:cubicBezTo>
                    <a:pt x="2513" y="645"/>
                    <a:pt x="-1574" y="6991"/>
                    <a:pt x="577" y="10971"/>
                  </a:cubicBezTo>
                  <a:cubicBezTo>
                    <a:pt x="3266" y="16026"/>
                    <a:pt x="12623" y="13552"/>
                    <a:pt x="14882" y="7314"/>
                  </a:cubicBezTo>
                  <a:cubicBezTo>
                    <a:pt x="15957" y="4302"/>
                    <a:pt x="14882" y="0"/>
                    <a:pt x="91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9" name="任意多边形: 形状 1726">
              <a:extLst>
                <a:ext uri="{FF2B5EF4-FFF2-40B4-BE49-F238E27FC236}">
                  <a16:creationId xmlns:a16="http://schemas.microsoft.com/office/drawing/2014/main" xmlns="" id="{48787DD9-18D8-4D71-AB9B-7615666C9125}"/>
                </a:ext>
              </a:extLst>
            </p:cNvPr>
            <p:cNvSpPr/>
            <p:nvPr/>
          </p:nvSpPr>
          <p:spPr>
            <a:xfrm>
              <a:off x="1029635" y="5899730"/>
              <a:ext cx="64969" cy="58106"/>
            </a:xfrm>
            <a:custGeom>
              <a:avLst/>
              <a:gdLst>
                <a:gd name="connsiteX0" fmla="*/ 9991 w 15375"/>
                <a:gd name="connsiteY0" fmla="*/ 2 h 13751"/>
                <a:gd name="connsiteX1" fmla="*/ 311 w 15375"/>
                <a:gd name="connsiteY1" fmla="*/ 11080 h 13751"/>
                <a:gd name="connsiteX2" fmla="*/ 14723 w 15375"/>
                <a:gd name="connsiteY2" fmla="*/ 7208 h 13751"/>
                <a:gd name="connsiteX3" fmla="*/ 14723 w 15375"/>
                <a:gd name="connsiteY3" fmla="*/ 7208 h 13751"/>
                <a:gd name="connsiteX4" fmla="*/ 9991 w 15375"/>
                <a:gd name="connsiteY4" fmla="*/ 2 h 1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75" h="13751">
                  <a:moveTo>
                    <a:pt x="9991" y="2"/>
                  </a:moveTo>
                  <a:cubicBezTo>
                    <a:pt x="2892" y="755"/>
                    <a:pt x="-1195" y="7423"/>
                    <a:pt x="311" y="11080"/>
                  </a:cubicBezTo>
                  <a:cubicBezTo>
                    <a:pt x="2354" y="16135"/>
                    <a:pt x="11819" y="13554"/>
                    <a:pt x="14723" y="7208"/>
                  </a:cubicBezTo>
                  <a:lnTo>
                    <a:pt x="14723" y="7208"/>
                  </a:lnTo>
                  <a:cubicBezTo>
                    <a:pt x="16121" y="4197"/>
                    <a:pt x="15584" y="-106"/>
                    <a:pt x="9991"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0" name="任意多边形: 形状 1727">
              <a:extLst>
                <a:ext uri="{FF2B5EF4-FFF2-40B4-BE49-F238E27FC236}">
                  <a16:creationId xmlns:a16="http://schemas.microsoft.com/office/drawing/2014/main" xmlns="" id="{2AAEB4B4-D548-42C0-8F42-B7701606C870}"/>
                </a:ext>
              </a:extLst>
            </p:cNvPr>
            <p:cNvSpPr/>
            <p:nvPr/>
          </p:nvSpPr>
          <p:spPr>
            <a:xfrm>
              <a:off x="1264363" y="5884733"/>
              <a:ext cx="65260" cy="58541"/>
            </a:xfrm>
            <a:custGeom>
              <a:avLst/>
              <a:gdLst>
                <a:gd name="connsiteX0" fmla="*/ 14457 w 15444"/>
                <a:gd name="connsiteY0" fmla="*/ 7208 h 13854"/>
                <a:gd name="connsiteX1" fmla="*/ 10693 w 15444"/>
                <a:gd name="connsiteY1" fmla="*/ 2 h 13854"/>
                <a:gd name="connsiteX2" fmla="*/ 152 w 15444"/>
                <a:gd name="connsiteY2" fmla="*/ 11188 h 13854"/>
                <a:gd name="connsiteX3" fmla="*/ 14457 w 15444"/>
                <a:gd name="connsiteY3" fmla="*/ 7208 h 13854"/>
              </a:gdLst>
              <a:ahLst/>
              <a:cxnLst>
                <a:cxn ang="0">
                  <a:pos x="connsiteX0" y="connsiteY0"/>
                </a:cxn>
                <a:cxn ang="0">
                  <a:pos x="connsiteX1" y="connsiteY1"/>
                </a:cxn>
                <a:cxn ang="0">
                  <a:pos x="connsiteX2" y="connsiteY2"/>
                </a:cxn>
                <a:cxn ang="0">
                  <a:pos x="connsiteX3" y="connsiteY3"/>
                </a:cxn>
              </a:cxnLst>
              <a:rect l="l" t="t" r="r" b="b"/>
              <a:pathLst>
                <a:path w="15444" h="13854">
                  <a:moveTo>
                    <a:pt x="14457" y="7208"/>
                  </a:moveTo>
                  <a:cubicBezTo>
                    <a:pt x="16178" y="4197"/>
                    <a:pt x="16071" y="-106"/>
                    <a:pt x="10693" y="2"/>
                  </a:cubicBezTo>
                  <a:cubicBezTo>
                    <a:pt x="3809" y="755"/>
                    <a:pt x="-923" y="7531"/>
                    <a:pt x="152" y="11188"/>
                  </a:cubicBezTo>
                  <a:cubicBezTo>
                    <a:pt x="1551" y="16243"/>
                    <a:pt x="10908" y="13662"/>
                    <a:pt x="14457" y="72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1" name="任意多边形: 形状 1728">
              <a:extLst>
                <a:ext uri="{FF2B5EF4-FFF2-40B4-BE49-F238E27FC236}">
                  <a16:creationId xmlns:a16="http://schemas.microsoft.com/office/drawing/2014/main" xmlns="" id="{EC235460-744B-4F46-BAA1-C2CC48B0C8EB}"/>
                </a:ext>
              </a:extLst>
            </p:cNvPr>
            <p:cNvSpPr/>
            <p:nvPr/>
          </p:nvSpPr>
          <p:spPr>
            <a:xfrm>
              <a:off x="1490804" y="5867459"/>
              <a:ext cx="65315" cy="58972"/>
            </a:xfrm>
            <a:custGeom>
              <a:avLst/>
              <a:gdLst>
                <a:gd name="connsiteX0" fmla="*/ 14109 w 15457"/>
                <a:gd name="connsiteY0" fmla="*/ 7208 h 13956"/>
                <a:gd name="connsiteX1" fmla="*/ 14109 w 15457"/>
                <a:gd name="connsiteY1" fmla="*/ 7208 h 13956"/>
                <a:gd name="connsiteX2" fmla="*/ 11421 w 15457"/>
                <a:gd name="connsiteY2" fmla="*/ 2 h 13956"/>
                <a:gd name="connsiteX3" fmla="*/ 127 w 15457"/>
                <a:gd name="connsiteY3" fmla="*/ 11833 h 13956"/>
                <a:gd name="connsiteX4" fmla="*/ 14109 w 15457"/>
                <a:gd name="connsiteY4" fmla="*/ 7208 h 13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7" h="13956">
                  <a:moveTo>
                    <a:pt x="14109" y="7208"/>
                  </a:moveTo>
                  <a:lnTo>
                    <a:pt x="14109" y="7208"/>
                  </a:lnTo>
                  <a:cubicBezTo>
                    <a:pt x="16045" y="4089"/>
                    <a:pt x="16476" y="-105"/>
                    <a:pt x="11421" y="2"/>
                  </a:cubicBezTo>
                  <a:cubicBezTo>
                    <a:pt x="4967" y="862"/>
                    <a:pt x="-948" y="7961"/>
                    <a:pt x="127" y="11833"/>
                  </a:cubicBezTo>
                  <a:cubicBezTo>
                    <a:pt x="1525" y="16243"/>
                    <a:pt x="10237" y="13339"/>
                    <a:pt x="14109" y="72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2" name="任意多边形: 形状 1729">
              <a:extLst>
                <a:ext uri="{FF2B5EF4-FFF2-40B4-BE49-F238E27FC236}">
                  <a16:creationId xmlns:a16="http://schemas.microsoft.com/office/drawing/2014/main" xmlns="" id="{F6849BCF-D726-4183-A773-2DA736B02193}"/>
                </a:ext>
              </a:extLst>
            </p:cNvPr>
            <p:cNvSpPr/>
            <p:nvPr/>
          </p:nvSpPr>
          <p:spPr>
            <a:xfrm>
              <a:off x="1701636" y="5848803"/>
              <a:ext cx="63422" cy="59133"/>
            </a:xfrm>
            <a:custGeom>
              <a:avLst/>
              <a:gdLst>
                <a:gd name="connsiteX0" fmla="*/ 11863 w 15009"/>
                <a:gd name="connsiteY0" fmla="*/ 8 h 13994"/>
                <a:gd name="connsiteX1" fmla="*/ 31 w 15009"/>
                <a:gd name="connsiteY1" fmla="*/ 11946 h 13994"/>
                <a:gd name="connsiteX2" fmla="*/ 13153 w 15009"/>
                <a:gd name="connsiteY2" fmla="*/ 7214 h 13994"/>
                <a:gd name="connsiteX3" fmla="*/ 11863 w 15009"/>
                <a:gd name="connsiteY3" fmla="*/ 8 h 13994"/>
              </a:gdLst>
              <a:ahLst/>
              <a:cxnLst>
                <a:cxn ang="0">
                  <a:pos x="connsiteX0" y="connsiteY0"/>
                </a:cxn>
                <a:cxn ang="0">
                  <a:pos x="connsiteX1" y="connsiteY1"/>
                </a:cxn>
                <a:cxn ang="0">
                  <a:pos x="connsiteX2" y="connsiteY2"/>
                </a:cxn>
                <a:cxn ang="0">
                  <a:pos x="connsiteX3" y="connsiteY3"/>
                </a:cxn>
              </a:cxnLst>
              <a:rect l="l" t="t" r="r" b="b"/>
              <a:pathLst>
                <a:path w="15009" h="13994">
                  <a:moveTo>
                    <a:pt x="11863" y="8"/>
                  </a:moveTo>
                  <a:cubicBezTo>
                    <a:pt x="5947" y="868"/>
                    <a:pt x="-506" y="8182"/>
                    <a:pt x="31" y="11946"/>
                  </a:cubicBezTo>
                  <a:cubicBezTo>
                    <a:pt x="569" y="16249"/>
                    <a:pt x="8851" y="13345"/>
                    <a:pt x="13153" y="7214"/>
                  </a:cubicBezTo>
                  <a:cubicBezTo>
                    <a:pt x="15304" y="4095"/>
                    <a:pt x="16380" y="-207"/>
                    <a:pt x="11863"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3" name="任意多边形: 形状 1730">
              <a:extLst>
                <a:ext uri="{FF2B5EF4-FFF2-40B4-BE49-F238E27FC236}">
                  <a16:creationId xmlns:a16="http://schemas.microsoft.com/office/drawing/2014/main" xmlns="" id="{3A55D237-EA1F-4EA5-AC03-FDBB3A904CD6}"/>
                </a:ext>
              </a:extLst>
            </p:cNvPr>
            <p:cNvSpPr/>
            <p:nvPr/>
          </p:nvSpPr>
          <p:spPr>
            <a:xfrm>
              <a:off x="1890757" y="5828351"/>
              <a:ext cx="62476" cy="60037"/>
            </a:xfrm>
            <a:custGeom>
              <a:avLst/>
              <a:gdLst>
                <a:gd name="connsiteX0" fmla="*/ 12388 w 14785"/>
                <a:gd name="connsiteY0" fmla="*/ 7214 h 14208"/>
                <a:gd name="connsiteX1" fmla="*/ 12280 w 14785"/>
                <a:gd name="connsiteY1" fmla="*/ 8 h 14208"/>
                <a:gd name="connsiteX2" fmla="*/ 19 w 14785"/>
                <a:gd name="connsiteY2" fmla="*/ 12592 h 14208"/>
                <a:gd name="connsiteX3" fmla="*/ 12388 w 14785"/>
                <a:gd name="connsiteY3" fmla="*/ 7214 h 14208"/>
              </a:gdLst>
              <a:ahLst/>
              <a:cxnLst>
                <a:cxn ang="0">
                  <a:pos x="connsiteX0" y="connsiteY0"/>
                </a:cxn>
                <a:cxn ang="0">
                  <a:pos x="connsiteX1" y="connsiteY1"/>
                </a:cxn>
                <a:cxn ang="0">
                  <a:pos x="connsiteX2" y="connsiteY2"/>
                </a:cxn>
                <a:cxn ang="0">
                  <a:pos x="connsiteX3" y="connsiteY3"/>
                </a:cxn>
              </a:cxnLst>
              <a:rect l="l" t="t" r="r" b="b"/>
              <a:pathLst>
                <a:path w="14785" h="14208">
                  <a:moveTo>
                    <a:pt x="12388" y="7214"/>
                  </a:moveTo>
                  <a:cubicBezTo>
                    <a:pt x="14754" y="4095"/>
                    <a:pt x="16367" y="-207"/>
                    <a:pt x="12280" y="8"/>
                  </a:cubicBezTo>
                  <a:cubicBezTo>
                    <a:pt x="6687" y="976"/>
                    <a:pt x="-412" y="8827"/>
                    <a:pt x="19" y="12592"/>
                  </a:cubicBezTo>
                  <a:cubicBezTo>
                    <a:pt x="449" y="16356"/>
                    <a:pt x="7870" y="13130"/>
                    <a:pt x="12388" y="72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4" name="任意多边形: 形状 1731">
              <a:extLst>
                <a:ext uri="{FF2B5EF4-FFF2-40B4-BE49-F238E27FC236}">
                  <a16:creationId xmlns:a16="http://schemas.microsoft.com/office/drawing/2014/main" xmlns="" id="{DFBCFBA5-3F09-445C-BFE7-674095C00AAF}"/>
                </a:ext>
              </a:extLst>
            </p:cNvPr>
            <p:cNvSpPr/>
            <p:nvPr/>
          </p:nvSpPr>
          <p:spPr>
            <a:xfrm>
              <a:off x="2059410" y="5806534"/>
              <a:ext cx="61102" cy="60806"/>
            </a:xfrm>
            <a:custGeom>
              <a:avLst/>
              <a:gdLst>
                <a:gd name="connsiteX0" fmla="*/ 11411 w 14460"/>
                <a:gd name="connsiteY0" fmla="*/ 7321 h 14390"/>
                <a:gd name="connsiteX1" fmla="*/ 12594 w 14460"/>
                <a:gd name="connsiteY1" fmla="*/ 8 h 14390"/>
                <a:gd name="connsiteX2" fmla="*/ 10 w 14460"/>
                <a:gd name="connsiteY2" fmla="*/ 13129 h 14390"/>
                <a:gd name="connsiteX3" fmla="*/ 11411 w 14460"/>
                <a:gd name="connsiteY3" fmla="*/ 7321 h 14390"/>
              </a:gdLst>
              <a:ahLst/>
              <a:cxnLst>
                <a:cxn ang="0">
                  <a:pos x="connsiteX0" y="connsiteY0"/>
                </a:cxn>
                <a:cxn ang="0">
                  <a:pos x="connsiteX1" y="connsiteY1"/>
                </a:cxn>
                <a:cxn ang="0">
                  <a:pos x="connsiteX2" y="connsiteY2"/>
                </a:cxn>
                <a:cxn ang="0">
                  <a:pos x="connsiteX3" y="connsiteY3"/>
                </a:cxn>
              </a:cxnLst>
              <a:rect l="l" t="t" r="r" b="b"/>
              <a:pathLst>
                <a:path w="14460" h="14390">
                  <a:moveTo>
                    <a:pt x="11411" y="7321"/>
                  </a:moveTo>
                  <a:cubicBezTo>
                    <a:pt x="13992" y="4202"/>
                    <a:pt x="16143" y="-208"/>
                    <a:pt x="12594" y="8"/>
                  </a:cubicBezTo>
                  <a:cubicBezTo>
                    <a:pt x="7324" y="1083"/>
                    <a:pt x="-313" y="9688"/>
                    <a:pt x="10" y="13129"/>
                  </a:cubicBezTo>
                  <a:cubicBezTo>
                    <a:pt x="225" y="16356"/>
                    <a:pt x="6786" y="13022"/>
                    <a:pt x="11411" y="73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5" name="任意多边形: 形状 1732">
              <a:extLst>
                <a:ext uri="{FF2B5EF4-FFF2-40B4-BE49-F238E27FC236}">
                  <a16:creationId xmlns:a16="http://schemas.microsoft.com/office/drawing/2014/main" xmlns="" id="{55C27D4D-9248-43EF-B47C-3D3B0CF2BACB}"/>
                </a:ext>
              </a:extLst>
            </p:cNvPr>
            <p:cNvSpPr/>
            <p:nvPr/>
          </p:nvSpPr>
          <p:spPr>
            <a:xfrm>
              <a:off x="2205793" y="5784261"/>
              <a:ext cx="60684" cy="60942"/>
            </a:xfrm>
            <a:custGeom>
              <a:avLst/>
              <a:gdLst>
                <a:gd name="connsiteX0" fmla="*/ 10649 w 14361"/>
                <a:gd name="connsiteY0" fmla="*/ 7322 h 14422"/>
                <a:gd name="connsiteX1" fmla="*/ 11294 w 14361"/>
                <a:gd name="connsiteY1" fmla="*/ 6569 h 14422"/>
                <a:gd name="connsiteX2" fmla="*/ 13015 w 14361"/>
                <a:gd name="connsiteY2" fmla="*/ 8 h 14422"/>
                <a:gd name="connsiteX3" fmla="*/ 1 w 14361"/>
                <a:gd name="connsiteY3" fmla="*/ 13560 h 14422"/>
                <a:gd name="connsiteX4" fmla="*/ 10649 w 14361"/>
                <a:gd name="connsiteY4" fmla="*/ 7322 h 14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61" h="14422">
                  <a:moveTo>
                    <a:pt x="10649" y="7322"/>
                  </a:moveTo>
                  <a:cubicBezTo>
                    <a:pt x="10864" y="7107"/>
                    <a:pt x="11079" y="6784"/>
                    <a:pt x="11294" y="6569"/>
                  </a:cubicBezTo>
                  <a:cubicBezTo>
                    <a:pt x="13553" y="3773"/>
                    <a:pt x="15919" y="-207"/>
                    <a:pt x="13015" y="8"/>
                  </a:cubicBezTo>
                  <a:cubicBezTo>
                    <a:pt x="8175" y="1191"/>
                    <a:pt x="-107" y="10549"/>
                    <a:pt x="1" y="13560"/>
                  </a:cubicBezTo>
                  <a:cubicBezTo>
                    <a:pt x="109" y="16142"/>
                    <a:pt x="6024" y="12592"/>
                    <a:pt x="10649" y="73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6" name="任意多边形: 形状 1733">
              <a:extLst>
                <a:ext uri="{FF2B5EF4-FFF2-40B4-BE49-F238E27FC236}">
                  <a16:creationId xmlns:a16="http://schemas.microsoft.com/office/drawing/2014/main" xmlns="" id="{B79C6D69-B6C4-4837-BCF7-E446F23D02A9}"/>
                </a:ext>
              </a:extLst>
            </p:cNvPr>
            <p:cNvSpPr/>
            <p:nvPr/>
          </p:nvSpPr>
          <p:spPr>
            <a:xfrm>
              <a:off x="2329413" y="5760627"/>
              <a:ext cx="60206" cy="61880"/>
            </a:xfrm>
            <a:custGeom>
              <a:avLst/>
              <a:gdLst>
                <a:gd name="connsiteX0" fmla="*/ 13338 w 14248"/>
                <a:gd name="connsiteY0" fmla="*/ 8 h 14644"/>
                <a:gd name="connsiteX1" fmla="*/ 1 w 14248"/>
                <a:gd name="connsiteY1" fmla="*/ 14098 h 14644"/>
                <a:gd name="connsiteX2" fmla="*/ 9896 w 14248"/>
                <a:gd name="connsiteY2" fmla="*/ 7430 h 14644"/>
                <a:gd name="connsiteX3" fmla="*/ 9896 w 14248"/>
                <a:gd name="connsiteY3" fmla="*/ 7430 h 14644"/>
                <a:gd name="connsiteX4" fmla="*/ 11187 w 14248"/>
                <a:gd name="connsiteY4" fmla="*/ 5924 h 14644"/>
                <a:gd name="connsiteX5" fmla="*/ 13338 w 14248"/>
                <a:gd name="connsiteY5" fmla="*/ 8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48" h="14644">
                  <a:moveTo>
                    <a:pt x="13338" y="8"/>
                  </a:moveTo>
                  <a:cubicBezTo>
                    <a:pt x="9036" y="1299"/>
                    <a:pt x="-107" y="11409"/>
                    <a:pt x="1" y="14098"/>
                  </a:cubicBezTo>
                  <a:cubicBezTo>
                    <a:pt x="108" y="16034"/>
                    <a:pt x="5271" y="12592"/>
                    <a:pt x="9896" y="7430"/>
                  </a:cubicBezTo>
                  <a:lnTo>
                    <a:pt x="9896" y="7430"/>
                  </a:lnTo>
                  <a:cubicBezTo>
                    <a:pt x="10326" y="7000"/>
                    <a:pt x="10757" y="6354"/>
                    <a:pt x="11187" y="5924"/>
                  </a:cubicBezTo>
                  <a:cubicBezTo>
                    <a:pt x="12908" y="3773"/>
                    <a:pt x="15704" y="-207"/>
                    <a:pt x="13338"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7" name="任意多边形: 形状 1734">
              <a:extLst>
                <a:ext uri="{FF2B5EF4-FFF2-40B4-BE49-F238E27FC236}">
                  <a16:creationId xmlns:a16="http://schemas.microsoft.com/office/drawing/2014/main" xmlns="" id="{D9F69243-81E8-496D-AA1A-13D0BC3AC336}"/>
                </a:ext>
              </a:extLst>
            </p:cNvPr>
            <p:cNvSpPr/>
            <p:nvPr/>
          </p:nvSpPr>
          <p:spPr>
            <a:xfrm>
              <a:off x="2430764" y="5736529"/>
              <a:ext cx="59805" cy="62425"/>
            </a:xfrm>
            <a:custGeom>
              <a:avLst/>
              <a:gdLst>
                <a:gd name="connsiteX0" fmla="*/ 9143 w 14153"/>
                <a:gd name="connsiteY0" fmla="*/ 7433 h 14773"/>
                <a:gd name="connsiteX1" fmla="*/ 12155 w 14153"/>
                <a:gd name="connsiteY1" fmla="*/ 3884 h 14773"/>
                <a:gd name="connsiteX2" fmla="*/ 13553 w 14153"/>
                <a:gd name="connsiteY2" fmla="*/ 12 h 14773"/>
                <a:gd name="connsiteX3" fmla="*/ 1 w 14153"/>
                <a:gd name="connsiteY3" fmla="*/ 14424 h 14773"/>
                <a:gd name="connsiteX4" fmla="*/ 9143 w 14153"/>
                <a:gd name="connsiteY4" fmla="*/ 7433 h 14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3" h="14773">
                  <a:moveTo>
                    <a:pt x="9143" y="7433"/>
                  </a:moveTo>
                  <a:cubicBezTo>
                    <a:pt x="9681" y="6895"/>
                    <a:pt x="10972" y="5390"/>
                    <a:pt x="12155" y="3884"/>
                  </a:cubicBezTo>
                  <a:cubicBezTo>
                    <a:pt x="13123" y="2593"/>
                    <a:pt x="15166" y="-203"/>
                    <a:pt x="13553" y="12"/>
                  </a:cubicBezTo>
                  <a:cubicBezTo>
                    <a:pt x="9896" y="1302"/>
                    <a:pt x="-107" y="12381"/>
                    <a:pt x="1" y="14424"/>
                  </a:cubicBezTo>
                  <a:cubicBezTo>
                    <a:pt x="1" y="15930"/>
                    <a:pt x="4626" y="12381"/>
                    <a:pt x="9143" y="743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8" name="任意多边形: 形状 1735">
              <a:extLst>
                <a:ext uri="{FF2B5EF4-FFF2-40B4-BE49-F238E27FC236}">
                  <a16:creationId xmlns:a16="http://schemas.microsoft.com/office/drawing/2014/main" xmlns="" id="{AAD4A686-0E3F-49D0-AF67-75EF9C4E7F70}"/>
                </a:ext>
              </a:extLst>
            </p:cNvPr>
            <p:cNvSpPr/>
            <p:nvPr/>
          </p:nvSpPr>
          <p:spPr>
            <a:xfrm>
              <a:off x="2508912" y="5712147"/>
              <a:ext cx="59602" cy="63126"/>
            </a:xfrm>
            <a:custGeom>
              <a:avLst/>
              <a:gdLst>
                <a:gd name="connsiteX0" fmla="*/ 13774 w 14105"/>
                <a:gd name="connsiteY0" fmla="*/ 81 h 14939"/>
                <a:gd name="connsiteX1" fmla="*/ 7 w 14105"/>
                <a:gd name="connsiteY1" fmla="*/ 14923 h 14939"/>
                <a:gd name="connsiteX2" fmla="*/ 8396 w 14105"/>
                <a:gd name="connsiteY2" fmla="*/ 7610 h 14939"/>
                <a:gd name="connsiteX3" fmla="*/ 14097 w 14105"/>
                <a:gd name="connsiteY3" fmla="*/ 81 h 14939"/>
                <a:gd name="connsiteX4" fmla="*/ 13774 w 14105"/>
                <a:gd name="connsiteY4" fmla="*/ 81 h 14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5" h="14939">
                  <a:moveTo>
                    <a:pt x="13774" y="81"/>
                  </a:moveTo>
                  <a:cubicBezTo>
                    <a:pt x="10978" y="1371"/>
                    <a:pt x="-316" y="13633"/>
                    <a:pt x="7" y="14923"/>
                  </a:cubicBezTo>
                  <a:cubicBezTo>
                    <a:pt x="760" y="15246"/>
                    <a:pt x="5385" y="10729"/>
                    <a:pt x="8396" y="7610"/>
                  </a:cubicBezTo>
                  <a:cubicBezTo>
                    <a:pt x="10440" y="5351"/>
                    <a:pt x="14312" y="941"/>
                    <a:pt x="14097" y="81"/>
                  </a:cubicBezTo>
                  <a:cubicBezTo>
                    <a:pt x="13881" y="-27"/>
                    <a:pt x="13774" y="-27"/>
                    <a:pt x="13774"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9" name="任意多边形: 形状 1736">
              <a:extLst>
                <a:ext uri="{FF2B5EF4-FFF2-40B4-BE49-F238E27FC236}">
                  <a16:creationId xmlns:a16="http://schemas.microsoft.com/office/drawing/2014/main" xmlns="" id="{B82B082F-3523-4395-BF4A-6909D91FE722}"/>
                </a:ext>
              </a:extLst>
            </p:cNvPr>
            <p:cNvSpPr/>
            <p:nvPr/>
          </p:nvSpPr>
          <p:spPr>
            <a:xfrm>
              <a:off x="2563025" y="5687490"/>
              <a:ext cx="59082" cy="63625"/>
            </a:xfrm>
            <a:custGeom>
              <a:avLst/>
              <a:gdLst>
                <a:gd name="connsiteX0" fmla="*/ 0 w 13982"/>
                <a:gd name="connsiteY0" fmla="*/ 15058 h 15057"/>
                <a:gd name="connsiteX1" fmla="*/ 7529 w 13982"/>
                <a:gd name="connsiteY1" fmla="*/ 7636 h 15057"/>
                <a:gd name="connsiteX2" fmla="*/ 13982 w 13982"/>
                <a:gd name="connsiteY2" fmla="*/ 0 h 15057"/>
                <a:gd name="connsiteX3" fmla="*/ 13875 w 13982"/>
                <a:gd name="connsiteY3" fmla="*/ 0 h 15057"/>
                <a:gd name="connsiteX4" fmla="*/ 0 w 13982"/>
                <a:gd name="connsiteY4" fmla="*/ 15058 h 15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82" h="15057">
                  <a:moveTo>
                    <a:pt x="0" y="15058"/>
                  </a:moveTo>
                  <a:cubicBezTo>
                    <a:pt x="645" y="14735"/>
                    <a:pt x="4840" y="10540"/>
                    <a:pt x="7529" y="7636"/>
                  </a:cubicBezTo>
                  <a:cubicBezTo>
                    <a:pt x="7744" y="7314"/>
                    <a:pt x="13875" y="860"/>
                    <a:pt x="13982" y="0"/>
                  </a:cubicBezTo>
                  <a:cubicBezTo>
                    <a:pt x="13982" y="0"/>
                    <a:pt x="13875" y="0"/>
                    <a:pt x="13875" y="0"/>
                  </a:cubicBezTo>
                  <a:cubicBezTo>
                    <a:pt x="12369" y="1076"/>
                    <a:pt x="107" y="13982"/>
                    <a:pt x="0" y="1505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0" name="任意多边形: 形状 1750">
              <a:extLst>
                <a:ext uri="{FF2B5EF4-FFF2-40B4-BE49-F238E27FC236}">
                  <a16:creationId xmlns:a16="http://schemas.microsoft.com/office/drawing/2014/main" xmlns="" id="{92BD0FDA-CCBA-4445-B127-62D08F2FB369}"/>
                </a:ext>
              </a:extLst>
            </p:cNvPr>
            <p:cNvSpPr/>
            <p:nvPr/>
          </p:nvSpPr>
          <p:spPr>
            <a:xfrm>
              <a:off x="174259" y="6057446"/>
              <a:ext cx="60029" cy="53036"/>
            </a:xfrm>
            <a:custGeom>
              <a:avLst/>
              <a:gdLst>
                <a:gd name="connsiteX0" fmla="*/ 14192 w 14206"/>
                <a:gd name="connsiteY0" fmla="*/ 6884 h 12551"/>
                <a:gd name="connsiteX1" fmla="*/ 6771 w 14206"/>
                <a:gd name="connsiteY1" fmla="*/ 0 h 12551"/>
                <a:gd name="connsiteX2" fmla="*/ 1393 w 14206"/>
                <a:gd name="connsiteY2" fmla="*/ 10003 h 12551"/>
                <a:gd name="connsiteX3" fmla="*/ 14192 w 14206"/>
                <a:gd name="connsiteY3" fmla="*/ 6884 h 12551"/>
              </a:gdLst>
              <a:ahLst/>
              <a:cxnLst>
                <a:cxn ang="0">
                  <a:pos x="connsiteX0" y="connsiteY0"/>
                </a:cxn>
                <a:cxn ang="0">
                  <a:pos x="connsiteX1" y="connsiteY1"/>
                </a:cxn>
                <a:cxn ang="0">
                  <a:pos x="connsiteX2" y="connsiteY2"/>
                </a:cxn>
                <a:cxn ang="0">
                  <a:pos x="connsiteX3" y="connsiteY3"/>
                </a:cxn>
              </a:cxnLst>
              <a:rect l="l" t="t" r="r" b="b"/>
              <a:pathLst>
                <a:path w="14206" h="12551">
                  <a:moveTo>
                    <a:pt x="14192" y="6884"/>
                  </a:moveTo>
                  <a:cubicBezTo>
                    <a:pt x="14407" y="4087"/>
                    <a:pt x="12256" y="107"/>
                    <a:pt x="6771" y="0"/>
                  </a:cubicBezTo>
                  <a:cubicBezTo>
                    <a:pt x="533" y="430"/>
                    <a:pt x="-1726" y="6131"/>
                    <a:pt x="1393" y="10003"/>
                  </a:cubicBezTo>
                  <a:cubicBezTo>
                    <a:pt x="5373" y="14628"/>
                    <a:pt x="13654" y="12584"/>
                    <a:pt x="14192" y="6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1" name="任意多边形: 形状 1751">
              <a:extLst>
                <a:ext uri="{FF2B5EF4-FFF2-40B4-BE49-F238E27FC236}">
                  <a16:creationId xmlns:a16="http://schemas.microsoft.com/office/drawing/2014/main" xmlns="" id="{35E9CA5E-C3C8-4C63-919D-AA55AFC28669}"/>
                </a:ext>
              </a:extLst>
            </p:cNvPr>
            <p:cNvSpPr/>
            <p:nvPr/>
          </p:nvSpPr>
          <p:spPr>
            <a:xfrm>
              <a:off x="404520" y="6052447"/>
              <a:ext cx="60092" cy="53010"/>
            </a:xfrm>
            <a:custGeom>
              <a:avLst/>
              <a:gdLst>
                <a:gd name="connsiteX0" fmla="*/ 14124 w 14221"/>
                <a:gd name="connsiteY0" fmla="*/ 6776 h 12545"/>
                <a:gd name="connsiteX1" fmla="*/ 7563 w 14221"/>
                <a:gd name="connsiteY1" fmla="*/ 0 h 12545"/>
                <a:gd name="connsiteX2" fmla="*/ 1002 w 14221"/>
                <a:gd name="connsiteY2" fmla="*/ 10003 h 12545"/>
                <a:gd name="connsiteX3" fmla="*/ 14124 w 14221"/>
                <a:gd name="connsiteY3" fmla="*/ 6776 h 12545"/>
              </a:gdLst>
              <a:ahLst/>
              <a:cxnLst>
                <a:cxn ang="0">
                  <a:pos x="connsiteX0" y="connsiteY0"/>
                </a:cxn>
                <a:cxn ang="0">
                  <a:pos x="connsiteX1" y="connsiteY1"/>
                </a:cxn>
                <a:cxn ang="0">
                  <a:pos x="connsiteX2" y="connsiteY2"/>
                </a:cxn>
                <a:cxn ang="0">
                  <a:pos x="connsiteX3" y="connsiteY3"/>
                </a:cxn>
              </a:cxnLst>
              <a:rect l="l" t="t" r="r" b="b"/>
              <a:pathLst>
                <a:path w="14221" h="12545">
                  <a:moveTo>
                    <a:pt x="14124" y="6776"/>
                  </a:moveTo>
                  <a:cubicBezTo>
                    <a:pt x="14661" y="3980"/>
                    <a:pt x="13048" y="0"/>
                    <a:pt x="7563" y="0"/>
                  </a:cubicBezTo>
                  <a:cubicBezTo>
                    <a:pt x="1217" y="430"/>
                    <a:pt x="-1687" y="6238"/>
                    <a:pt x="1002" y="10003"/>
                  </a:cubicBezTo>
                  <a:cubicBezTo>
                    <a:pt x="4336" y="14628"/>
                    <a:pt x="12940" y="12584"/>
                    <a:pt x="14124" y="67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2" name="任意多边形: 形状 1752">
              <a:extLst>
                <a:ext uri="{FF2B5EF4-FFF2-40B4-BE49-F238E27FC236}">
                  <a16:creationId xmlns:a16="http://schemas.microsoft.com/office/drawing/2014/main" xmlns="" id="{17463F5A-344A-45FE-B312-08A4F0ABA781}"/>
                </a:ext>
              </a:extLst>
            </p:cNvPr>
            <p:cNvSpPr/>
            <p:nvPr/>
          </p:nvSpPr>
          <p:spPr>
            <a:xfrm>
              <a:off x="634389" y="6044266"/>
              <a:ext cx="60447" cy="53796"/>
            </a:xfrm>
            <a:custGeom>
              <a:avLst/>
              <a:gdLst>
                <a:gd name="connsiteX0" fmla="*/ 14041 w 14305"/>
                <a:gd name="connsiteY0" fmla="*/ 6776 h 12731"/>
                <a:gd name="connsiteX1" fmla="*/ 8448 w 14305"/>
                <a:gd name="connsiteY1" fmla="*/ 0 h 12731"/>
                <a:gd name="connsiteX2" fmla="*/ 381 w 14305"/>
                <a:gd name="connsiteY2" fmla="*/ 9680 h 12731"/>
                <a:gd name="connsiteX3" fmla="*/ 14041 w 14305"/>
                <a:gd name="connsiteY3" fmla="*/ 6776 h 12731"/>
              </a:gdLst>
              <a:ahLst/>
              <a:cxnLst>
                <a:cxn ang="0">
                  <a:pos x="connsiteX0" y="connsiteY0"/>
                </a:cxn>
                <a:cxn ang="0">
                  <a:pos x="connsiteX1" y="connsiteY1"/>
                </a:cxn>
                <a:cxn ang="0">
                  <a:pos x="connsiteX2" y="connsiteY2"/>
                </a:cxn>
                <a:cxn ang="0">
                  <a:pos x="connsiteX3" y="connsiteY3"/>
                </a:cxn>
              </a:cxnLst>
              <a:rect l="l" t="t" r="r" b="b"/>
              <a:pathLst>
                <a:path w="14305" h="12731">
                  <a:moveTo>
                    <a:pt x="14041" y="6776"/>
                  </a:moveTo>
                  <a:cubicBezTo>
                    <a:pt x="14901" y="3980"/>
                    <a:pt x="13826" y="0"/>
                    <a:pt x="8448" y="0"/>
                  </a:cubicBezTo>
                  <a:cubicBezTo>
                    <a:pt x="1887" y="538"/>
                    <a:pt x="-1125" y="6238"/>
                    <a:pt x="381" y="9680"/>
                  </a:cubicBezTo>
                  <a:cubicBezTo>
                    <a:pt x="2640" y="14950"/>
                    <a:pt x="11997" y="13014"/>
                    <a:pt x="14041" y="67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3" name="任意多边形: 形状 1753">
              <a:extLst>
                <a:ext uri="{FF2B5EF4-FFF2-40B4-BE49-F238E27FC236}">
                  <a16:creationId xmlns:a16="http://schemas.microsoft.com/office/drawing/2014/main" xmlns="" id="{706BA0A7-414E-49B3-A934-D31DF4E393CE}"/>
                </a:ext>
              </a:extLst>
            </p:cNvPr>
            <p:cNvSpPr/>
            <p:nvPr/>
          </p:nvSpPr>
          <p:spPr>
            <a:xfrm>
              <a:off x="861629" y="6034264"/>
              <a:ext cx="61457" cy="53610"/>
            </a:xfrm>
            <a:custGeom>
              <a:avLst/>
              <a:gdLst>
                <a:gd name="connsiteX0" fmla="*/ 9308 w 14544"/>
                <a:gd name="connsiteY0" fmla="*/ 0 h 12687"/>
                <a:gd name="connsiteX1" fmla="*/ 381 w 14544"/>
                <a:gd name="connsiteY1" fmla="*/ 10218 h 12687"/>
                <a:gd name="connsiteX2" fmla="*/ 14041 w 14544"/>
                <a:gd name="connsiteY2" fmla="*/ 6669 h 12687"/>
                <a:gd name="connsiteX3" fmla="*/ 9308 w 14544"/>
                <a:gd name="connsiteY3" fmla="*/ 0 h 12687"/>
              </a:gdLst>
              <a:ahLst/>
              <a:cxnLst>
                <a:cxn ang="0">
                  <a:pos x="connsiteX0" y="connsiteY0"/>
                </a:cxn>
                <a:cxn ang="0">
                  <a:pos x="connsiteX1" y="connsiteY1"/>
                </a:cxn>
                <a:cxn ang="0">
                  <a:pos x="connsiteX2" y="connsiteY2"/>
                </a:cxn>
                <a:cxn ang="0">
                  <a:pos x="connsiteX3" y="connsiteY3"/>
                </a:cxn>
              </a:cxnLst>
              <a:rect l="l" t="t" r="r" b="b"/>
              <a:pathLst>
                <a:path w="14544" h="12687">
                  <a:moveTo>
                    <a:pt x="9308" y="0"/>
                  </a:moveTo>
                  <a:cubicBezTo>
                    <a:pt x="2963" y="645"/>
                    <a:pt x="-1340" y="6561"/>
                    <a:pt x="381" y="10218"/>
                  </a:cubicBezTo>
                  <a:cubicBezTo>
                    <a:pt x="2532" y="14843"/>
                    <a:pt x="11460" y="12584"/>
                    <a:pt x="14041" y="6669"/>
                  </a:cubicBezTo>
                  <a:cubicBezTo>
                    <a:pt x="15224" y="3980"/>
                    <a:pt x="14579" y="0"/>
                    <a:pt x="93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4" name="任意多边形: 形状 1754">
              <a:extLst>
                <a:ext uri="{FF2B5EF4-FFF2-40B4-BE49-F238E27FC236}">
                  <a16:creationId xmlns:a16="http://schemas.microsoft.com/office/drawing/2014/main" xmlns="" id="{CBDDF817-E6D5-4EE2-BE6A-CB94376D58C5}"/>
                </a:ext>
              </a:extLst>
            </p:cNvPr>
            <p:cNvSpPr/>
            <p:nvPr/>
          </p:nvSpPr>
          <p:spPr>
            <a:xfrm>
              <a:off x="1085269" y="6021985"/>
              <a:ext cx="62395" cy="54392"/>
            </a:xfrm>
            <a:custGeom>
              <a:avLst/>
              <a:gdLst>
                <a:gd name="connsiteX0" fmla="*/ 10161 w 14766"/>
                <a:gd name="connsiteY0" fmla="*/ 2 h 12872"/>
                <a:gd name="connsiteX1" fmla="*/ 158 w 14766"/>
                <a:gd name="connsiteY1" fmla="*/ 10435 h 12872"/>
                <a:gd name="connsiteX2" fmla="*/ 13926 w 14766"/>
                <a:gd name="connsiteY2" fmla="*/ 6778 h 12872"/>
                <a:gd name="connsiteX3" fmla="*/ 13926 w 14766"/>
                <a:gd name="connsiteY3" fmla="*/ 6778 h 12872"/>
                <a:gd name="connsiteX4" fmla="*/ 10161 w 14766"/>
                <a:gd name="connsiteY4" fmla="*/ 2 h 12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6" h="12872">
                  <a:moveTo>
                    <a:pt x="10161" y="2"/>
                  </a:moveTo>
                  <a:cubicBezTo>
                    <a:pt x="3600" y="755"/>
                    <a:pt x="-917" y="6993"/>
                    <a:pt x="158" y="10435"/>
                  </a:cubicBezTo>
                  <a:cubicBezTo>
                    <a:pt x="1557" y="15060"/>
                    <a:pt x="10591" y="12694"/>
                    <a:pt x="13926" y="6778"/>
                  </a:cubicBezTo>
                  <a:lnTo>
                    <a:pt x="13926" y="6778"/>
                  </a:lnTo>
                  <a:cubicBezTo>
                    <a:pt x="15431" y="3874"/>
                    <a:pt x="15324" y="-106"/>
                    <a:pt x="10161"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5" name="任意多边形: 形状 1755">
              <a:extLst>
                <a:ext uri="{FF2B5EF4-FFF2-40B4-BE49-F238E27FC236}">
                  <a16:creationId xmlns:a16="http://schemas.microsoft.com/office/drawing/2014/main" xmlns="" id="{259ACFCE-241A-4801-92A6-C71D8718310D}"/>
                </a:ext>
              </a:extLst>
            </p:cNvPr>
            <p:cNvSpPr/>
            <p:nvPr/>
          </p:nvSpPr>
          <p:spPr>
            <a:xfrm>
              <a:off x="1302566" y="6006988"/>
              <a:ext cx="63439" cy="54692"/>
            </a:xfrm>
            <a:custGeom>
              <a:avLst/>
              <a:gdLst>
                <a:gd name="connsiteX0" fmla="*/ 39 w 15013"/>
                <a:gd name="connsiteY0" fmla="*/ 10543 h 12943"/>
                <a:gd name="connsiteX1" fmla="*/ 13698 w 15013"/>
                <a:gd name="connsiteY1" fmla="*/ 6671 h 12943"/>
                <a:gd name="connsiteX2" fmla="*/ 13698 w 15013"/>
                <a:gd name="connsiteY2" fmla="*/ 6671 h 12943"/>
                <a:gd name="connsiteX3" fmla="*/ 11009 w 15013"/>
                <a:gd name="connsiteY3" fmla="*/ 2 h 12943"/>
                <a:gd name="connsiteX4" fmla="*/ 39 w 15013"/>
                <a:gd name="connsiteY4" fmla="*/ 10543 h 12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12943">
                  <a:moveTo>
                    <a:pt x="39" y="10543"/>
                  </a:moveTo>
                  <a:cubicBezTo>
                    <a:pt x="791" y="15167"/>
                    <a:pt x="9719" y="12694"/>
                    <a:pt x="13698" y="6671"/>
                  </a:cubicBezTo>
                  <a:lnTo>
                    <a:pt x="13698" y="6671"/>
                  </a:lnTo>
                  <a:cubicBezTo>
                    <a:pt x="15634" y="3767"/>
                    <a:pt x="15957" y="-105"/>
                    <a:pt x="11009" y="2"/>
                  </a:cubicBezTo>
                  <a:cubicBezTo>
                    <a:pt x="4663" y="755"/>
                    <a:pt x="-499" y="7101"/>
                    <a:pt x="39" y="105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6" name="任意多边形: 形状 1756">
              <a:extLst>
                <a:ext uri="{FF2B5EF4-FFF2-40B4-BE49-F238E27FC236}">
                  <a16:creationId xmlns:a16="http://schemas.microsoft.com/office/drawing/2014/main" xmlns="" id="{2D089206-14A4-4FF0-A9C5-B5E377B498C3}"/>
                </a:ext>
              </a:extLst>
            </p:cNvPr>
            <p:cNvSpPr/>
            <p:nvPr/>
          </p:nvSpPr>
          <p:spPr>
            <a:xfrm>
              <a:off x="1510293" y="5989718"/>
              <a:ext cx="62919" cy="55017"/>
            </a:xfrm>
            <a:custGeom>
              <a:avLst/>
              <a:gdLst>
                <a:gd name="connsiteX0" fmla="*/ 11649 w 14890"/>
                <a:gd name="connsiteY0" fmla="*/ 2 h 13020"/>
                <a:gd name="connsiteX1" fmla="*/ 32 w 14890"/>
                <a:gd name="connsiteY1" fmla="*/ 11080 h 13020"/>
                <a:gd name="connsiteX2" fmla="*/ 13047 w 14890"/>
                <a:gd name="connsiteY2" fmla="*/ 6671 h 13020"/>
                <a:gd name="connsiteX3" fmla="*/ 13047 w 14890"/>
                <a:gd name="connsiteY3" fmla="*/ 6671 h 13020"/>
                <a:gd name="connsiteX4" fmla="*/ 11649 w 14890"/>
                <a:gd name="connsiteY4" fmla="*/ 2 h 13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90" h="13020">
                  <a:moveTo>
                    <a:pt x="11649" y="2"/>
                  </a:moveTo>
                  <a:cubicBezTo>
                    <a:pt x="5733" y="863"/>
                    <a:pt x="-505" y="7531"/>
                    <a:pt x="32" y="11080"/>
                  </a:cubicBezTo>
                  <a:cubicBezTo>
                    <a:pt x="678" y="15168"/>
                    <a:pt x="8745" y="12371"/>
                    <a:pt x="13047" y="6671"/>
                  </a:cubicBezTo>
                  <a:lnTo>
                    <a:pt x="13047" y="6671"/>
                  </a:lnTo>
                  <a:cubicBezTo>
                    <a:pt x="15198" y="3874"/>
                    <a:pt x="16273" y="-105"/>
                    <a:pt x="1164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7" name="任意多边形: 形状 1757">
              <a:extLst>
                <a:ext uri="{FF2B5EF4-FFF2-40B4-BE49-F238E27FC236}">
                  <a16:creationId xmlns:a16="http://schemas.microsoft.com/office/drawing/2014/main" xmlns="" id="{42C0A9D2-6C80-419D-AA6D-5CBECC6D879A}"/>
                </a:ext>
              </a:extLst>
            </p:cNvPr>
            <p:cNvSpPr/>
            <p:nvPr/>
          </p:nvSpPr>
          <p:spPr>
            <a:xfrm>
              <a:off x="1699418" y="5971083"/>
              <a:ext cx="62176" cy="55824"/>
            </a:xfrm>
            <a:custGeom>
              <a:avLst/>
              <a:gdLst>
                <a:gd name="connsiteX0" fmla="*/ 19 w 14714"/>
                <a:gd name="connsiteY0" fmla="*/ 11726 h 13211"/>
                <a:gd name="connsiteX1" fmla="*/ 12280 w 14714"/>
                <a:gd name="connsiteY1" fmla="*/ 6778 h 13211"/>
                <a:gd name="connsiteX2" fmla="*/ 12173 w 14714"/>
                <a:gd name="connsiteY2" fmla="*/ 2 h 13211"/>
                <a:gd name="connsiteX3" fmla="*/ 19 w 14714"/>
                <a:gd name="connsiteY3" fmla="*/ 11726 h 13211"/>
              </a:gdLst>
              <a:ahLst/>
              <a:cxnLst>
                <a:cxn ang="0">
                  <a:pos x="connsiteX0" y="connsiteY0"/>
                </a:cxn>
                <a:cxn ang="0">
                  <a:pos x="connsiteX1" y="connsiteY1"/>
                </a:cxn>
                <a:cxn ang="0">
                  <a:pos x="connsiteX2" y="connsiteY2"/>
                </a:cxn>
                <a:cxn ang="0">
                  <a:pos x="connsiteX3" y="connsiteY3"/>
                </a:cxn>
              </a:cxnLst>
              <a:rect l="l" t="t" r="r" b="b"/>
              <a:pathLst>
                <a:path w="14714" h="13211">
                  <a:moveTo>
                    <a:pt x="19" y="11726"/>
                  </a:moveTo>
                  <a:cubicBezTo>
                    <a:pt x="449" y="15167"/>
                    <a:pt x="7763" y="12263"/>
                    <a:pt x="12280" y="6778"/>
                  </a:cubicBezTo>
                  <a:cubicBezTo>
                    <a:pt x="14754" y="3874"/>
                    <a:pt x="16260" y="-105"/>
                    <a:pt x="12173" y="2"/>
                  </a:cubicBezTo>
                  <a:cubicBezTo>
                    <a:pt x="6580" y="970"/>
                    <a:pt x="-411" y="8284"/>
                    <a:pt x="19" y="117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8" name="任意多边形: 形状 1758">
              <a:extLst>
                <a:ext uri="{FF2B5EF4-FFF2-40B4-BE49-F238E27FC236}">
                  <a16:creationId xmlns:a16="http://schemas.microsoft.com/office/drawing/2014/main" xmlns="" id="{633B6487-4487-403D-9FA5-A2D68DA61126}"/>
                </a:ext>
              </a:extLst>
            </p:cNvPr>
            <p:cNvSpPr/>
            <p:nvPr/>
          </p:nvSpPr>
          <p:spPr>
            <a:xfrm>
              <a:off x="1868095" y="5951514"/>
              <a:ext cx="62108" cy="56167"/>
            </a:xfrm>
            <a:custGeom>
              <a:avLst/>
              <a:gdLst>
                <a:gd name="connsiteX0" fmla="*/ 12804 w 14698"/>
                <a:gd name="connsiteY0" fmla="*/ 8 h 13292"/>
                <a:gd name="connsiteX1" fmla="*/ 4 w 14698"/>
                <a:gd name="connsiteY1" fmla="*/ 12162 h 13292"/>
                <a:gd name="connsiteX2" fmla="*/ 11620 w 14698"/>
                <a:gd name="connsiteY2" fmla="*/ 6784 h 13292"/>
                <a:gd name="connsiteX3" fmla="*/ 12804 w 14698"/>
                <a:gd name="connsiteY3" fmla="*/ 8 h 13292"/>
              </a:gdLst>
              <a:ahLst/>
              <a:cxnLst>
                <a:cxn ang="0">
                  <a:pos x="connsiteX0" y="connsiteY0"/>
                </a:cxn>
                <a:cxn ang="0">
                  <a:pos x="connsiteX1" y="connsiteY1"/>
                </a:cxn>
                <a:cxn ang="0">
                  <a:pos x="connsiteX2" y="connsiteY2"/>
                </a:cxn>
                <a:cxn ang="0">
                  <a:pos x="connsiteX3" y="connsiteY3"/>
                </a:cxn>
              </a:cxnLst>
              <a:rect l="l" t="t" r="r" b="b"/>
              <a:pathLst>
                <a:path w="14698" h="13292">
                  <a:moveTo>
                    <a:pt x="12804" y="8"/>
                  </a:moveTo>
                  <a:cubicBezTo>
                    <a:pt x="7426" y="976"/>
                    <a:pt x="-211" y="8935"/>
                    <a:pt x="4" y="12162"/>
                  </a:cubicBezTo>
                  <a:cubicBezTo>
                    <a:pt x="220" y="15066"/>
                    <a:pt x="6888" y="12054"/>
                    <a:pt x="11620" y="6784"/>
                  </a:cubicBezTo>
                  <a:cubicBezTo>
                    <a:pt x="14309" y="3880"/>
                    <a:pt x="16353" y="-207"/>
                    <a:pt x="12804"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9" name="任意多边形: 形状 1759">
              <a:extLst>
                <a:ext uri="{FF2B5EF4-FFF2-40B4-BE49-F238E27FC236}">
                  <a16:creationId xmlns:a16="http://schemas.microsoft.com/office/drawing/2014/main" xmlns="" id="{EFCBCC84-91BE-4360-B7E8-2BCAF68FEB55}"/>
                </a:ext>
              </a:extLst>
            </p:cNvPr>
            <p:cNvSpPr/>
            <p:nvPr/>
          </p:nvSpPr>
          <p:spPr>
            <a:xfrm>
              <a:off x="2016714" y="5930606"/>
              <a:ext cx="62146" cy="57012"/>
            </a:xfrm>
            <a:custGeom>
              <a:avLst/>
              <a:gdLst>
                <a:gd name="connsiteX0" fmla="*/ 13341 w 14707"/>
                <a:gd name="connsiteY0" fmla="*/ 9 h 13492"/>
                <a:gd name="connsiteX1" fmla="*/ 4 w 14707"/>
                <a:gd name="connsiteY1" fmla="*/ 12700 h 13492"/>
                <a:gd name="connsiteX2" fmla="*/ 10975 w 14707"/>
                <a:gd name="connsiteY2" fmla="*/ 6892 h 13492"/>
                <a:gd name="connsiteX3" fmla="*/ 12158 w 14707"/>
                <a:gd name="connsiteY3" fmla="*/ 5494 h 13492"/>
                <a:gd name="connsiteX4" fmla="*/ 13341 w 14707"/>
                <a:gd name="connsiteY4" fmla="*/ 9 h 13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7" h="13492">
                  <a:moveTo>
                    <a:pt x="13341" y="9"/>
                  </a:moveTo>
                  <a:cubicBezTo>
                    <a:pt x="8393" y="1084"/>
                    <a:pt x="-211" y="9796"/>
                    <a:pt x="4" y="12700"/>
                  </a:cubicBezTo>
                  <a:cubicBezTo>
                    <a:pt x="219" y="15067"/>
                    <a:pt x="6242" y="11840"/>
                    <a:pt x="10975" y="6892"/>
                  </a:cubicBezTo>
                  <a:cubicBezTo>
                    <a:pt x="11405" y="6462"/>
                    <a:pt x="11835" y="5924"/>
                    <a:pt x="12158" y="5494"/>
                  </a:cubicBezTo>
                  <a:cubicBezTo>
                    <a:pt x="13879" y="3558"/>
                    <a:pt x="16245" y="-206"/>
                    <a:pt x="13341" y="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0" name="任意多边形: 形状 1760">
              <a:extLst>
                <a:ext uri="{FF2B5EF4-FFF2-40B4-BE49-F238E27FC236}">
                  <a16:creationId xmlns:a16="http://schemas.microsoft.com/office/drawing/2014/main" xmlns="" id="{05A9A655-413E-4DB1-AF4B-F46556DBC53D}"/>
                </a:ext>
              </a:extLst>
            </p:cNvPr>
            <p:cNvSpPr/>
            <p:nvPr/>
          </p:nvSpPr>
          <p:spPr>
            <a:xfrm>
              <a:off x="2144894" y="5909242"/>
              <a:ext cx="62091" cy="57679"/>
            </a:xfrm>
            <a:custGeom>
              <a:avLst/>
              <a:gdLst>
                <a:gd name="connsiteX0" fmla="*/ 12692 w 14694"/>
                <a:gd name="connsiteY0" fmla="*/ 4205 h 13650"/>
                <a:gd name="connsiteX1" fmla="*/ 13768 w 14694"/>
                <a:gd name="connsiteY1" fmla="*/ 10 h 13650"/>
                <a:gd name="connsiteX2" fmla="*/ 1 w 14694"/>
                <a:gd name="connsiteY2" fmla="*/ 13132 h 13650"/>
                <a:gd name="connsiteX3" fmla="*/ 10326 w 14694"/>
                <a:gd name="connsiteY3" fmla="*/ 6894 h 13650"/>
                <a:gd name="connsiteX4" fmla="*/ 12692 w 14694"/>
                <a:gd name="connsiteY4" fmla="*/ 4205 h 13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4" h="13650">
                  <a:moveTo>
                    <a:pt x="12692" y="4205"/>
                  </a:moveTo>
                  <a:cubicBezTo>
                    <a:pt x="13553" y="3129"/>
                    <a:pt x="16027" y="-205"/>
                    <a:pt x="13768" y="10"/>
                  </a:cubicBezTo>
                  <a:cubicBezTo>
                    <a:pt x="9251" y="1193"/>
                    <a:pt x="-107" y="10658"/>
                    <a:pt x="1" y="13132"/>
                  </a:cubicBezTo>
                  <a:cubicBezTo>
                    <a:pt x="108" y="14960"/>
                    <a:pt x="5486" y="11733"/>
                    <a:pt x="10326" y="6894"/>
                  </a:cubicBezTo>
                  <a:cubicBezTo>
                    <a:pt x="11402" y="5710"/>
                    <a:pt x="12262" y="4742"/>
                    <a:pt x="12692" y="42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1" name="任意多边形: 形状 1761">
              <a:extLst>
                <a:ext uri="{FF2B5EF4-FFF2-40B4-BE49-F238E27FC236}">
                  <a16:creationId xmlns:a16="http://schemas.microsoft.com/office/drawing/2014/main" xmlns="" id="{0D01446F-FCD1-44CE-8FC0-828691B1F572}"/>
                </a:ext>
              </a:extLst>
            </p:cNvPr>
            <p:cNvSpPr/>
            <p:nvPr/>
          </p:nvSpPr>
          <p:spPr>
            <a:xfrm>
              <a:off x="2251687" y="5886935"/>
              <a:ext cx="62345" cy="58098"/>
            </a:xfrm>
            <a:custGeom>
              <a:avLst/>
              <a:gdLst>
                <a:gd name="connsiteX0" fmla="*/ 13233 w 14754"/>
                <a:gd name="connsiteY0" fmla="*/ 3030 h 13749"/>
                <a:gd name="connsiteX1" fmla="*/ 14093 w 14754"/>
                <a:gd name="connsiteY1" fmla="*/ 18 h 13749"/>
                <a:gd name="connsiteX2" fmla="*/ 3 w 14754"/>
                <a:gd name="connsiteY2" fmla="*/ 13463 h 13749"/>
                <a:gd name="connsiteX3" fmla="*/ 9683 w 14754"/>
                <a:gd name="connsiteY3" fmla="*/ 6902 h 13749"/>
                <a:gd name="connsiteX4" fmla="*/ 13233 w 14754"/>
                <a:gd name="connsiteY4" fmla="*/ 3030 h 13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 h="13749">
                  <a:moveTo>
                    <a:pt x="13233" y="3030"/>
                  </a:moveTo>
                  <a:cubicBezTo>
                    <a:pt x="14416" y="1524"/>
                    <a:pt x="15491" y="-197"/>
                    <a:pt x="14093" y="18"/>
                  </a:cubicBezTo>
                  <a:cubicBezTo>
                    <a:pt x="10113" y="1201"/>
                    <a:pt x="-212" y="11527"/>
                    <a:pt x="3" y="13463"/>
                  </a:cubicBezTo>
                  <a:cubicBezTo>
                    <a:pt x="111" y="14753"/>
                    <a:pt x="4951" y="11527"/>
                    <a:pt x="9683" y="6902"/>
                  </a:cubicBezTo>
                  <a:cubicBezTo>
                    <a:pt x="11082" y="5504"/>
                    <a:pt x="12372" y="4105"/>
                    <a:pt x="13233" y="30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2" name="任意多边形: 形状 1762">
              <a:extLst>
                <a:ext uri="{FF2B5EF4-FFF2-40B4-BE49-F238E27FC236}">
                  <a16:creationId xmlns:a16="http://schemas.microsoft.com/office/drawing/2014/main" xmlns="" id="{076B47D9-4ABA-4328-BA03-071CF117D148}"/>
                </a:ext>
              </a:extLst>
            </p:cNvPr>
            <p:cNvSpPr/>
            <p:nvPr/>
          </p:nvSpPr>
          <p:spPr>
            <a:xfrm>
              <a:off x="2337070" y="5863833"/>
              <a:ext cx="62471" cy="58698"/>
            </a:xfrm>
            <a:custGeom>
              <a:avLst/>
              <a:gdLst>
                <a:gd name="connsiteX0" fmla="*/ 18 w 14784"/>
                <a:gd name="connsiteY0" fmla="*/ 13875 h 13891"/>
                <a:gd name="connsiteX1" fmla="*/ 8945 w 14784"/>
                <a:gd name="connsiteY1" fmla="*/ 6991 h 13891"/>
                <a:gd name="connsiteX2" fmla="*/ 14753 w 14784"/>
                <a:gd name="connsiteY2" fmla="*/ 0 h 13891"/>
                <a:gd name="connsiteX3" fmla="*/ 14430 w 14784"/>
                <a:gd name="connsiteY3" fmla="*/ 0 h 13891"/>
                <a:gd name="connsiteX4" fmla="*/ 18 w 14784"/>
                <a:gd name="connsiteY4" fmla="*/ 13875 h 13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4" h="13891">
                  <a:moveTo>
                    <a:pt x="18" y="13875"/>
                  </a:moveTo>
                  <a:cubicBezTo>
                    <a:pt x="986" y="14197"/>
                    <a:pt x="5933" y="9895"/>
                    <a:pt x="8945" y="6991"/>
                  </a:cubicBezTo>
                  <a:cubicBezTo>
                    <a:pt x="11096" y="4948"/>
                    <a:pt x="15183" y="753"/>
                    <a:pt x="14753" y="0"/>
                  </a:cubicBezTo>
                  <a:cubicBezTo>
                    <a:pt x="14645" y="0"/>
                    <a:pt x="14538" y="0"/>
                    <a:pt x="14430" y="0"/>
                  </a:cubicBezTo>
                  <a:cubicBezTo>
                    <a:pt x="11311" y="1291"/>
                    <a:pt x="-520" y="12692"/>
                    <a:pt x="18" y="13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3" name="任意多边形: 形状 1763">
              <a:extLst>
                <a:ext uri="{FF2B5EF4-FFF2-40B4-BE49-F238E27FC236}">
                  <a16:creationId xmlns:a16="http://schemas.microsoft.com/office/drawing/2014/main" xmlns="" id="{A4BC98B9-2CCA-45E2-A8D6-4B15745D4751}"/>
                </a:ext>
              </a:extLst>
            </p:cNvPr>
            <p:cNvSpPr/>
            <p:nvPr/>
          </p:nvSpPr>
          <p:spPr>
            <a:xfrm>
              <a:off x="2400762" y="5840656"/>
              <a:ext cx="62281" cy="59535"/>
            </a:xfrm>
            <a:custGeom>
              <a:avLst/>
              <a:gdLst>
                <a:gd name="connsiteX0" fmla="*/ 14738 w 14739"/>
                <a:gd name="connsiteY0" fmla="*/ 0 h 14089"/>
                <a:gd name="connsiteX1" fmla="*/ 14630 w 14739"/>
                <a:gd name="connsiteY1" fmla="*/ 0 h 14089"/>
                <a:gd name="connsiteX2" fmla="*/ 3 w 14739"/>
                <a:gd name="connsiteY2" fmla="*/ 14090 h 14089"/>
                <a:gd name="connsiteX3" fmla="*/ 8284 w 14739"/>
                <a:gd name="connsiteY3" fmla="*/ 7099 h 14089"/>
                <a:gd name="connsiteX4" fmla="*/ 8284 w 14739"/>
                <a:gd name="connsiteY4" fmla="*/ 7099 h 14089"/>
                <a:gd name="connsiteX5" fmla="*/ 14738 w 14739"/>
                <a:gd name="connsiteY5" fmla="*/ 0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9" h="14089">
                  <a:moveTo>
                    <a:pt x="14738" y="0"/>
                  </a:moveTo>
                  <a:cubicBezTo>
                    <a:pt x="14738" y="0"/>
                    <a:pt x="14630" y="0"/>
                    <a:pt x="14630" y="0"/>
                  </a:cubicBezTo>
                  <a:cubicBezTo>
                    <a:pt x="12802" y="968"/>
                    <a:pt x="-213" y="13014"/>
                    <a:pt x="3" y="14090"/>
                  </a:cubicBezTo>
                  <a:cubicBezTo>
                    <a:pt x="971" y="13875"/>
                    <a:pt x="5595" y="9680"/>
                    <a:pt x="8284" y="7099"/>
                  </a:cubicBezTo>
                  <a:lnTo>
                    <a:pt x="8284" y="7099"/>
                  </a:lnTo>
                  <a:cubicBezTo>
                    <a:pt x="8392" y="6884"/>
                    <a:pt x="14845" y="753"/>
                    <a:pt x="147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4" name="任意多边形: 形状 1764">
              <a:extLst>
                <a:ext uri="{FF2B5EF4-FFF2-40B4-BE49-F238E27FC236}">
                  <a16:creationId xmlns:a16="http://schemas.microsoft.com/office/drawing/2014/main" xmlns="" id="{C5BBDD02-DFDB-42B4-B33A-20258DE7D809}"/>
                </a:ext>
              </a:extLst>
            </p:cNvPr>
            <p:cNvSpPr/>
            <p:nvPr/>
          </p:nvSpPr>
          <p:spPr>
            <a:xfrm>
              <a:off x="2441222" y="5817474"/>
              <a:ext cx="62716" cy="59991"/>
            </a:xfrm>
            <a:custGeom>
              <a:avLst/>
              <a:gdLst>
                <a:gd name="connsiteX0" fmla="*/ 0 w 14842"/>
                <a:gd name="connsiteY0" fmla="*/ 14197 h 14197"/>
                <a:gd name="connsiteX1" fmla="*/ 7529 w 14842"/>
                <a:gd name="connsiteY1" fmla="*/ 7206 h 14197"/>
                <a:gd name="connsiteX2" fmla="*/ 14843 w 14842"/>
                <a:gd name="connsiteY2" fmla="*/ 0 h 14197"/>
                <a:gd name="connsiteX3" fmla="*/ 0 w 14842"/>
                <a:gd name="connsiteY3" fmla="*/ 14197 h 14197"/>
              </a:gdLst>
              <a:ahLst/>
              <a:cxnLst>
                <a:cxn ang="0">
                  <a:pos x="connsiteX0" y="connsiteY0"/>
                </a:cxn>
                <a:cxn ang="0">
                  <a:pos x="connsiteX1" y="connsiteY1"/>
                </a:cxn>
                <a:cxn ang="0">
                  <a:pos x="connsiteX2" y="connsiteY2"/>
                </a:cxn>
                <a:cxn ang="0">
                  <a:pos x="connsiteX3" y="connsiteY3"/>
                </a:cxn>
              </a:cxnLst>
              <a:rect l="l" t="t" r="r" b="b"/>
              <a:pathLst>
                <a:path w="14842" h="14197">
                  <a:moveTo>
                    <a:pt x="0" y="14197"/>
                  </a:moveTo>
                  <a:cubicBezTo>
                    <a:pt x="753" y="13552"/>
                    <a:pt x="4195" y="10433"/>
                    <a:pt x="7529" y="7206"/>
                  </a:cubicBezTo>
                  <a:cubicBezTo>
                    <a:pt x="7636" y="7099"/>
                    <a:pt x="14520" y="538"/>
                    <a:pt x="14843" y="0"/>
                  </a:cubicBezTo>
                  <a:cubicBezTo>
                    <a:pt x="14628" y="108"/>
                    <a:pt x="323" y="13660"/>
                    <a:pt x="0" y="14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5" name="任意多边形: 形状 1778">
              <a:extLst>
                <a:ext uri="{FF2B5EF4-FFF2-40B4-BE49-F238E27FC236}">
                  <a16:creationId xmlns:a16="http://schemas.microsoft.com/office/drawing/2014/main" xmlns="" id="{D7A00A8C-13FF-4BE9-86AF-5160584AAA5A}"/>
                </a:ext>
              </a:extLst>
            </p:cNvPr>
            <p:cNvSpPr/>
            <p:nvPr/>
          </p:nvSpPr>
          <p:spPr>
            <a:xfrm>
              <a:off x="83290" y="6157884"/>
              <a:ext cx="56877" cy="49533"/>
            </a:xfrm>
            <a:custGeom>
              <a:avLst/>
              <a:gdLst>
                <a:gd name="connsiteX0" fmla="*/ 13457 w 13460"/>
                <a:gd name="connsiteY0" fmla="*/ 6453 h 11722"/>
                <a:gd name="connsiteX1" fmla="*/ 6143 w 13460"/>
                <a:gd name="connsiteY1" fmla="*/ 0 h 11722"/>
                <a:gd name="connsiteX2" fmla="*/ 1625 w 13460"/>
                <a:gd name="connsiteY2" fmla="*/ 9250 h 11722"/>
                <a:gd name="connsiteX3" fmla="*/ 13457 w 13460"/>
                <a:gd name="connsiteY3" fmla="*/ 6453 h 11722"/>
              </a:gdLst>
              <a:ahLst/>
              <a:cxnLst>
                <a:cxn ang="0">
                  <a:pos x="connsiteX0" y="connsiteY0"/>
                </a:cxn>
                <a:cxn ang="0">
                  <a:pos x="connsiteX1" y="connsiteY1"/>
                </a:cxn>
                <a:cxn ang="0">
                  <a:pos x="connsiteX2" y="connsiteY2"/>
                </a:cxn>
                <a:cxn ang="0">
                  <a:pos x="connsiteX3" y="connsiteY3"/>
                </a:cxn>
              </a:cxnLst>
              <a:rect l="l" t="t" r="r" b="b"/>
              <a:pathLst>
                <a:path w="13460" h="11722">
                  <a:moveTo>
                    <a:pt x="13457" y="6453"/>
                  </a:moveTo>
                  <a:cubicBezTo>
                    <a:pt x="13564" y="3872"/>
                    <a:pt x="11306" y="215"/>
                    <a:pt x="6143" y="0"/>
                  </a:cubicBezTo>
                  <a:cubicBezTo>
                    <a:pt x="12" y="323"/>
                    <a:pt x="-1601" y="5700"/>
                    <a:pt x="1625" y="9250"/>
                  </a:cubicBezTo>
                  <a:cubicBezTo>
                    <a:pt x="5605" y="13660"/>
                    <a:pt x="13349" y="11831"/>
                    <a:pt x="13457" y="64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6" name="任意多边形: 形状 1779">
              <a:extLst>
                <a:ext uri="{FF2B5EF4-FFF2-40B4-BE49-F238E27FC236}">
                  <a16:creationId xmlns:a16="http://schemas.microsoft.com/office/drawing/2014/main" xmlns="" id="{BC767D60-611E-4FAD-B492-B2D51349C2A2}"/>
                </a:ext>
              </a:extLst>
            </p:cNvPr>
            <p:cNvSpPr/>
            <p:nvPr/>
          </p:nvSpPr>
          <p:spPr>
            <a:xfrm>
              <a:off x="300562" y="6154250"/>
              <a:ext cx="56644" cy="49173"/>
            </a:xfrm>
            <a:custGeom>
              <a:avLst/>
              <a:gdLst>
                <a:gd name="connsiteX0" fmla="*/ 13342 w 13405"/>
                <a:gd name="connsiteY0" fmla="*/ 6346 h 11637"/>
                <a:gd name="connsiteX1" fmla="*/ 6889 w 13405"/>
                <a:gd name="connsiteY1" fmla="*/ 0 h 11637"/>
                <a:gd name="connsiteX2" fmla="*/ 1081 w 13405"/>
                <a:gd name="connsiteY2" fmla="*/ 9357 h 11637"/>
                <a:gd name="connsiteX3" fmla="*/ 13342 w 13405"/>
                <a:gd name="connsiteY3" fmla="*/ 6346 h 11637"/>
              </a:gdLst>
              <a:ahLst/>
              <a:cxnLst>
                <a:cxn ang="0">
                  <a:pos x="connsiteX0" y="connsiteY0"/>
                </a:cxn>
                <a:cxn ang="0">
                  <a:pos x="connsiteX1" y="connsiteY1"/>
                </a:cxn>
                <a:cxn ang="0">
                  <a:pos x="connsiteX2" y="connsiteY2"/>
                </a:cxn>
                <a:cxn ang="0">
                  <a:pos x="connsiteX3" y="connsiteY3"/>
                </a:cxn>
              </a:cxnLst>
              <a:rect l="l" t="t" r="r" b="b"/>
              <a:pathLst>
                <a:path w="13405" h="11637">
                  <a:moveTo>
                    <a:pt x="13342" y="6346"/>
                  </a:moveTo>
                  <a:cubicBezTo>
                    <a:pt x="13772" y="3765"/>
                    <a:pt x="12051" y="108"/>
                    <a:pt x="6889" y="0"/>
                  </a:cubicBezTo>
                  <a:cubicBezTo>
                    <a:pt x="866" y="430"/>
                    <a:pt x="-1608" y="5808"/>
                    <a:pt x="1081" y="9357"/>
                  </a:cubicBezTo>
                  <a:cubicBezTo>
                    <a:pt x="4523" y="13552"/>
                    <a:pt x="12589" y="11616"/>
                    <a:pt x="13342"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7" name="任意多边形: 形状 1780">
              <a:extLst>
                <a:ext uri="{FF2B5EF4-FFF2-40B4-BE49-F238E27FC236}">
                  <a16:creationId xmlns:a16="http://schemas.microsoft.com/office/drawing/2014/main" xmlns="" id="{53CE566D-7E7C-4670-8282-69B49E459BF7}"/>
                </a:ext>
              </a:extLst>
            </p:cNvPr>
            <p:cNvSpPr/>
            <p:nvPr/>
          </p:nvSpPr>
          <p:spPr>
            <a:xfrm>
              <a:off x="517914" y="6147887"/>
              <a:ext cx="57308" cy="49980"/>
            </a:xfrm>
            <a:custGeom>
              <a:avLst/>
              <a:gdLst>
                <a:gd name="connsiteX0" fmla="*/ 7724 w 13562"/>
                <a:gd name="connsiteY0" fmla="*/ 0 h 11828"/>
                <a:gd name="connsiteX1" fmla="*/ 410 w 13562"/>
                <a:gd name="connsiteY1" fmla="*/ 8927 h 11828"/>
                <a:gd name="connsiteX2" fmla="*/ 13317 w 13562"/>
                <a:gd name="connsiteY2" fmla="*/ 6346 h 11828"/>
                <a:gd name="connsiteX3" fmla="*/ 13317 w 13562"/>
                <a:gd name="connsiteY3" fmla="*/ 6346 h 11828"/>
                <a:gd name="connsiteX4" fmla="*/ 7724 w 13562"/>
                <a:gd name="connsiteY4" fmla="*/ 0 h 1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62" h="11828">
                  <a:moveTo>
                    <a:pt x="7724" y="0"/>
                  </a:moveTo>
                  <a:cubicBezTo>
                    <a:pt x="1593" y="430"/>
                    <a:pt x="-1096" y="5700"/>
                    <a:pt x="410" y="8927"/>
                  </a:cubicBezTo>
                  <a:cubicBezTo>
                    <a:pt x="2776" y="13875"/>
                    <a:pt x="11596" y="12154"/>
                    <a:pt x="13317" y="6346"/>
                  </a:cubicBezTo>
                  <a:lnTo>
                    <a:pt x="13317" y="6346"/>
                  </a:lnTo>
                  <a:cubicBezTo>
                    <a:pt x="14177" y="3657"/>
                    <a:pt x="12886" y="0"/>
                    <a:pt x="77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8" name="任意多边形: 形状 1781">
              <a:extLst>
                <a:ext uri="{FF2B5EF4-FFF2-40B4-BE49-F238E27FC236}">
                  <a16:creationId xmlns:a16="http://schemas.microsoft.com/office/drawing/2014/main" xmlns="" id="{8D9F5E49-8DE5-43BF-AC08-EAF4AE73AA1E}"/>
                </a:ext>
              </a:extLst>
            </p:cNvPr>
            <p:cNvSpPr/>
            <p:nvPr/>
          </p:nvSpPr>
          <p:spPr>
            <a:xfrm>
              <a:off x="734231" y="6139254"/>
              <a:ext cx="57895" cy="50247"/>
            </a:xfrm>
            <a:custGeom>
              <a:avLst/>
              <a:gdLst>
                <a:gd name="connsiteX0" fmla="*/ 8589 w 13701"/>
                <a:gd name="connsiteY0" fmla="*/ 0 h 11891"/>
                <a:gd name="connsiteX1" fmla="*/ 200 w 13701"/>
                <a:gd name="connsiteY1" fmla="*/ 9035 h 11891"/>
                <a:gd name="connsiteX2" fmla="*/ 13322 w 13701"/>
                <a:gd name="connsiteY2" fmla="*/ 6238 h 11891"/>
                <a:gd name="connsiteX3" fmla="*/ 8589 w 13701"/>
                <a:gd name="connsiteY3" fmla="*/ 0 h 11891"/>
              </a:gdLst>
              <a:ahLst/>
              <a:cxnLst>
                <a:cxn ang="0">
                  <a:pos x="connsiteX0" y="connsiteY0"/>
                </a:cxn>
                <a:cxn ang="0">
                  <a:pos x="connsiteX1" y="connsiteY1"/>
                </a:cxn>
                <a:cxn ang="0">
                  <a:pos x="connsiteX2" y="connsiteY2"/>
                </a:cxn>
                <a:cxn ang="0">
                  <a:pos x="connsiteX3" y="connsiteY3"/>
                </a:cxn>
              </a:cxnLst>
              <a:rect l="l" t="t" r="r" b="b"/>
              <a:pathLst>
                <a:path w="13701" h="11891">
                  <a:moveTo>
                    <a:pt x="8589" y="0"/>
                  </a:moveTo>
                  <a:cubicBezTo>
                    <a:pt x="2458" y="538"/>
                    <a:pt x="-876" y="5808"/>
                    <a:pt x="200" y="9035"/>
                  </a:cubicBezTo>
                  <a:cubicBezTo>
                    <a:pt x="1813" y="13982"/>
                    <a:pt x="10740" y="12154"/>
                    <a:pt x="13322" y="6238"/>
                  </a:cubicBezTo>
                  <a:cubicBezTo>
                    <a:pt x="14290" y="3657"/>
                    <a:pt x="13644" y="0"/>
                    <a:pt x="85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9" name="任意多边形: 形状 1782">
              <a:extLst>
                <a:ext uri="{FF2B5EF4-FFF2-40B4-BE49-F238E27FC236}">
                  <a16:creationId xmlns:a16="http://schemas.microsoft.com/office/drawing/2014/main" xmlns="" id="{067DF41D-DB77-4F34-8BD3-44F675ABF395}"/>
                </a:ext>
              </a:extLst>
            </p:cNvPr>
            <p:cNvSpPr/>
            <p:nvPr/>
          </p:nvSpPr>
          <p:spPr>
            <a:xfrm>
              <a:off x="946711" y="6128791"/>
              <a:ext cx="59526" cy="50221"/>
            </a:xfrm>
            <a:custGeom>
              <a:avLst/>
              <a:gdLst>
                <a:gd name="connsiteX0" fmla="*/ 13266 w 14087"/>
                <a:gd name="connsiteY0" fmla="*/ 6240 h 11885"/>
                <a:gd name="connsiteX1" fmla="*/ 9609 w 14087"/>
                <a:gd name="connsiteY1" fmla="*/ 2 h 11885"/>
                <a:gd name="connsiteX2" fmla="*/ 144 w 14087"/>
                <a:gd name="connsiteY2" fmla="*/ 9682 h 11885"/>
                <a:gd name="connsiteX3" fmla="*/ 13266 w 14087"/>
                <a:gd name="connsiteY3" fmla="*/ 6240 h 11885"/>
              </a:gdLst>
              <a:ahLst/>
              <a:cxnLst>
                <a:cxn ang="0">
                  <a:pos x="connsiteX0" y="connsiteY0"/>
                </a:cxn>
                <a:cxn ang="0">
                  <a:pos x="connsiteX1" y="connsiteY1"/>
                </a:cxn>
                <a:cxn ang="0">
                  <a:pos x="connsiteX2" y="connsiteY2"/>
                </a:cxn>
                <a:cxn ang="0">
                  <a:pos x="connsiteX3" y="connsiteY3"/>
                </a:cxn>
              </a:cxnLst>
              <a:rect l="l" t="t" r="r" b="b"/>
              <a:pathLst>
                <a:path w="14087" h="11885">
                  <a:moveTo>
                    <a:pt x="13266" y="6240"/>
                  </a:moveTo>
                  <a:cubicBezTo>
                    <a:pt x="14772" y="3659"/>
                    <a:pt x="14557" y="-105"/>
                    <a:pt x="9609" y="2"/>
                  </a:cubicBezTo>
                  <a:cubicBezTo>
                    <a:pt x="3156" y="648"/>
                    <a:pt x="-824" y="6456"/>
                    <a:pt x="144" y="9682"/>
                  </a:cubicBezTo>
                  <a:cubicBezTo>
                    <a:pt x="1650" y="13877"/>
                    <a:pt x="10147" y="11726"/>
                    <a:pt x="13266" y="62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0" name="任意多边形: 形状 1783">
              <a:extLst>
                <a:ext uri="{FF2B5EF4-FFF2-40B4-BE49-F238E27FC236}">
                  <a16:creationId xmlns:a16="http://schemas.microsoft.com/office/drawing/2014/main" xmlns="" id="{0802C830-168B-4726-A58F-15EC37A359E1}"/>
                </a:ext>
              </a:extLst>
            </p:cNvPr>
            <p:cNvSpPr/>
            <p:nvPr/>
          </p:nvSpPr>
          <p:spPr>
            <a:xfrm>
              <a:off x="1154848" y="6115611"/>
              <a:ext cx="60426" cy="50745"/>
            </a:xfrm>
            <a:custGeom>
              <a:avLst/>
              <a:gdLst>
                <a:gd name="connsiteX0" fmla="*/ 13055 w 14300"/>
                <a:gd name="connsiteY0" fmla="*/ 6241 h 12009"/>
                <a:gd name="connsiteX1" fmla="*/ 10474 w 14300"/>
                <a:gd name="connsiteY1" fmla="*/ 2 h 12009"/>
                <a:gd name="connsiteX2" fmla="*/ 41 w 14300"/>
                <a:gd name="connsiteY2" fmla="*/ 9790 h 12009"/>
                <a:gd name="connsiteX3" fmla="*/ 13055 w 14300"/>
                <a:gd name="connsiteY3" fmla="*/ 6241 h 12009"/>
              </a:gdLst>
              <a:ahLst/>
              <a:cxnLst>
                <a:cxn ang="0">
                  <a:pos x="connsiteX0" y="connsiteY0"/>
                </a:cxn>
                <a:cxn ang="0">
                  <a:pos x="connsiteX1" y="connsiteY1"/>
                </a:cxn>
                <a:cxn ang="0">
                  <a:pos x="connsiteX2" y="connsiteY2"/>
                </a:cxn>
                <a:cxn ang="0">
                  <a:pos x="connsiteX3" y="connsiteY3"/>
                </a:cxn>
              </a:cxnLst>
              <a:rect l="l" t="t" r="r" b="b"/>
              <a:pathLst>
                <a:path w="14300" h="12009">
                  <a:moveTo>
                    <a:pt x="13055" y="6241"/>
                  </a:moveTo>
                  <a:cubicBezTo>
                    <a:pt x="14884" y="3552"/>
                    <a:pt x="15206" y="-105"/>
                    <a:pt x="10474" y="2"/>
                  </a:cubicBezTo>
                  <a:cubicBezTo>
                    <a:pt x="4343" y="648"/>
                    <a:pt x="-497" y="6563"/>
                    <a:pt x="41" y="9790"/>
                  </a:cubicBezTo>
                  <a:cubicBezTo>
                    <a:pt x="794" y="14092"/>
                    <a:pt x="9291" y="11726"/>
                    <a:pt x="13055" y="624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1" name="任意多边形: 形状 1784">
              <a:extLst>
                <a:ext uri="{FF2B5EF4-FFF2-40B4-BE49-F238E27FC236}">
                  <a16:creationId xmlns:a16="http://schemas.microsoft.com/office/drawing/2014/main" xmlns="" id="{4BD5E172-8821-40DE-B8E6-268F7590B6BD}"/>
                </a:ext>
              </a:extLst>
            </p:cNvPr>
            <p:cNvSpPr/>
            <p:nvPr/>
          </p:nvSpPr>
          <p:spPr>
            <a:xfrm>
              <a:off x="1355767" y="6100158"/>
              <a:ext cx="61630" cy="51180"/>
            </a:xfrm>
            <a:custGeom>
              <a:avLst/>
              <a:gdLst>
                <a:gd name="connsiteX0" fmla="*/ 33 w 14585"/>
                <a:gd name="connsiteY0" fmla="*/ 10328 h 12112"/>
                <a:gd name="connsiteX1" fmla="*/ 12832 w 14585"/>
                <a:gd name="connsiteY1" fmla="*/ 6240 h 12112"/>
                <a:gd name="connsiteX2" fmla="*/ 11326 w 14585"/>
                <a:gd name="connsiteY2" fmla="*/ 2 h 12112"/>
                <a:gd name="connsiteX3" fmla="*/ 33 w 14585"/>
                <a:gd name="connsiteY3" fmla="*/ 10328 h 12112"/>
              </a:gdLst>
              <a:ahLst/>
              <a:cxnLst>
                <a:cxn ang="0">
                  <a:pos x="connsiteX0" y="connsiteY0"/>
                </a:cxn>
                <a:cxn ang="0">
                  <a:pos x="connsiteX1" y="connsiteY1"/>
                </a:cxn>
                <a:cxn ang="0">
                  <a:pos x="connsiteX2" y="connsiteY2"/>
                </a:cxn>
                <a:cxn ang="0">
                  <a:pos x="connsiteX3" y="connsiteY3"/>
                </a:cxn>
              </a:cxnLst>
              <a:rect l="l" t="t" r="r" b="b"/>
              <a:pathLst>
                <a:path w="14585" h="12112">
                  <a:moveTo>
                    <a:pt x="33" y="10328"/>
                  </a:moveTo>
                  <a:cubicBezTo>
                    <a:pt x="678" y="14092"/>
                    <a:pt x="8637" y="11511"/>
                    <a:pt x="12832" y="6240"/>
                  </a:cubicBezTo>
                  <a:cubicBezTo>
                    <a:pt x="14983" y="3552"/>
                    <a:pt x="15844" y="-105"/>
                    <a:pt x="11326" y="2"/>
                  </a:cubicBezTo>
                  <a:cubicBezTo>
                    <a:pt x="5626" y="755"/>
                    <a:pt x="-505" y="6993"/>
                    <a:pt x="33" y="103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2" name="任意多边形: 形状 1785">
              <a:extLst>
                <a:ext uri="{FF2B5EF4-FFF2-40B4-BE49-F238E27FC236}">
                  <a16:creationId xmlns:a16="http://schemas.microsoft.com/office/drawing/2014/main" xmlns="" id="{9913E633-8F1C-4B87-804D-B5B67BCE2339}"/>
                </a:ext>
              </a:extLst>
            </p:cNvPr>
            <p:cNvSpPr/>
            <p:nvPr/>
          </p:nvSpPr>
          <p:spPr>
            <a:xfrm>
              <a:off x="1542162" y="6083311"/>
              <a:ext cx="61571" cy="51852"/>
            </a:xfrm>
            <a:custGeom>
              <a:avLst/>
              <a:gdLst>
                <a:gd name="connsiteX0" fmla="*/ 12065 w 14571"/>
                <a:gd name="connsiteY0" fmla="*/ 9 h 12271"/>
                <a:gd name="connsiteX1" fmla="*/ 19 w 14571"/>
                <a:gd name="connsiteY1" fmla="*/ 10872 h 12271"/>
                <a:gd name="connsiteX2" fmla="*/ 12173 w 14571"/>
                <a:gd name="connsiteY2" fmla="*/ 6247 h 12271"/>
                <a:gd name="connsiteX3" fmla="*/ 12065 w 14571"/>
                <a:gd name="connsiteY3" fmla="*/ 9 h 12271"/>
              </a:gdLst>
              <a:ahLst/>
              <a:cxnLst>
                <a:cxn ang="0">
                  <a:pos x="connsiteX0" y="connsiteY0"/>
                </a:cxn>
                <a:cxn ang="0">
                  <a:pos x="connsiteX1" y="connsiteY1"/>
                </a:cxn>
                <a:cxn ang="0">
                  <a:pos x="connsiteX2" y="connsiteY2"/>
                </a:cxn>
                <a:cxn ang="0">
                  <a:pos x="connsiteX3" y="connsiteY3"/>
                </a:cxn>
              </a:cxnLst>
              <a:rect l="l" t="t" r="r" b="b"/>
              <a:pathLst>
                <a:path w="14571" h="12271">
                  <a:moveTo>
                    <a:pt x="12065" y="9"/>
                  </a:moveTo>
                  <a:cubicBezTo>
                    <a:pt x="6473" y="869"/>
                    <a:pt x="-411" y="7645"/>
                    <a:pt x="19" y="10872"/>
                  </a:cubicBezTo>
                  <a:cubicBezTo>
                    <a:pt x="449" y="14099"/>
                    <a:pt x="7763" y="11410"/>
                    <a:pt x="12173" y="6247"/>
                  </a:cubicBezTo>
                  <a:cubicBezTo>
                    <a:pt x="14539" y="3558"/>
                    <a:pt x="16153" y="-206"/>
                    <a:pt x="12065" y="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3" name="任意多边形: 形状 1786">
              <a:extLst>
                <a:ext uri="{FF2B5EF4-FFF2-40B4-BE49-F238E27FC236}">
                  <a16:creationId xmlns:a16="http://schemas.microsoft.com/office/drawing/2014/main" xmlns="" id="{82EA5BDA-CF09-45DF-B80A-29E528B61DE4}"/>
                </a:ext>
              </a:extLst>
            </p:cNvPr>
            <p:cNvSpPr/>
            <p:nvPr/>
          </p:nvSpPr>
          <p:spPr>
            <a:xfrm>
              <a:off x="1709479" y="6065132"/>
              <a:ext cx="62201" cy="52626"/>
            </a:xfrm>
            <a:custGeom>
              <a:avLst/>
              <a:gdLst>
                <a:gd name="connsiteX0" fmla="*/ 12266 w 14720"/>
                <a:gd name="connsiteY0" fmla="*/ 5710 h 12454"/>
                <a:gd name="connsiteX1" fmla="*/ 12804 w 14720"/>
                <a:gd name="connsiteY1" fmla="*/ 9 h 12454"/>
                <a:gd name="connsiteX2" fmla="*/ 4 w 14720"/>
                <a:gd name="connsiteY2" fmla="*/ 11410 h 12454"/>
                <a:gd name="connsiteX3" fmla="*/ 11620 w 14720"/>
                <a:gd name="connsiteY3" fmla="*/ 6355 h 12454"/>
                <a:gd name="connsiteX4" fmla="*/ 12266 w 14720"/>
                <a:gd name="connsiteY4" fmla="*/ 5710 h 12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0" h="12454">
                  <a:moveTo>
                    <a:pt x="12266" y="5710"/>
                  </a:moveTo>
                  <a:cubicBezTo>
                    <a:pt x="14417" y="3344"/>
                    <a:pt x="16245" y="-206"/>
                    <a:pt x="12804" y="9"/>
                  </a:cubicBezTo>
                  <a:cubicBezTo>
                    <a:pt x="7426" y="870"/>
                    <a:pt x="-211" y="8291"/>
                    <a:pt x="4" y="11410"/>
                  </a:cubicBezTo>
                  <a:cubicBezTo>
                    <a:pt x="220" y="14099"/>
                    <a:pt x="6888" y="11303"/>
                    <a:pt x="11620" y="6355"/>
                  </a:cubicBezTo>
                  <a:cubicBezTo>
                    <a:pt x="11836" y="6140"/>
                    <a:pt x="12051" y="5817"/>
                    <a:pt x="12266" y="57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4" name="任意多边形: 形状 1787">
              <a:extLst>
                <a:ext uri="{FF2B5EF4-FFF2-40B4-BE49-F238E27FC236}">
                  <a16:creationId xmlns:a16="http://schemas.microsoft.com/office/drawing/2014/main" xmlns="" id="{8EF2775E-1B96-4428-A918-39C1B8C21496}"/>
                </a:ext>
              </a:extLst>
            </p:cNvPr>
            <p:cNvSpPr/>
            <p:nvPr/>
          </p:nvSpPr>
          <p:spPr>
            <a:xfrm>
              <a:off x="1859006" y="6045555"/>
              <a:ext cx="62454" cy="53298"/>
            </a:xfrm>
            <a:custGeom>
              <a:avLst/>
              <a:gdLst>
                <a:gd name="connsiteX0" fmla="*/ 10975 w 14780"/>
                <a:gd name="connsiteY0" fmla="*/ 6363 h 12613"/>
                <a:gd name="connsiteX1" fmla="*/ 12803 w 14780"/>
                <a:gd name="connsiteY1" fmla="*/ 4427 h 12613"/>
                <a:gd name="connsiteX2" fmla="*/ 13341 w 14780"/>
                <a:gd name="connsiteY2" fmla="*/ 17 h 12613"/>
                <a:gd name="connsiteX3" fmla="*/ 4 w 14780"/>
                <a:gd name="connsiteY3" fmla="*/ 11848 h 12613"/>
                <a:gd name="connsiteX4" fmla="*/ 10975 w 14780"/>
                <a:gd name="connsiteY4" fmla="*/ 6363 h 12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0" h="12613">
                  <a:moveTo>
                    <a:pt x="10975" y="6363"/>
                  </a:moveTo>
                  <a:cubicBezTo>
                    <a:pt x="11620" y="5825"/>
                    <a:pt x="12265" y="4965"/>
                    <a:pt x="12803" y="4427"/>
                  </a:cubicBezTo>
                  <a:cubicBezTo>
                    <a:pt x="13233" y="3997"/>
                    <a:pt x="16675" y="-305"/>
                    <a:pt x="13341" y="17"/>
                  </a:cubicBezTo>
                  <a:cubicBezTo>
                    <a:pt x="8393" y="985"/>
                    <a:pt x="-211" y="9160"/>
                    <a:pt x="4" y="11848"/>
                  </a:cubicBezTo>
                  <a:cubicBezTo>
                    <a:pt x="4" y="14107"/>
                    <a:pt x="6135" y="11095"/>
                    <a:pt x="10975" y="63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5" name="任意多边形: 形状 1788">
              <a:extLst>
                <a:ext uri="{FF2B5EF4-FFF2-40B4-BE49-F238E27FC236}">
                  <a16:creationId xmlns:a16="http://schemas.microsoft.com/office/drawing/2014/main" xmlns="" id="{42D1CDD8-5586-438C-B908-327B7AD33449}"/>
                </a:ext>
              </a:extLst>
            </p:cNvPr>
            <p:cNvSpPr/>
            <p:nvPr/>
          </p:nvSpPr>
          <p:spPr>
            <a:xfrm>
              <a:off x="1987638" y="6025577"/>
              <a:ext cx="63346" cy="53940"/>
            </a:xfrm>
            <a:custGeom>
              <a:avLst/>
              <a:gdLst>
                <a:gd name="connsiteX0" fmla="*/ 10541 w 14991"/>
                <a:gd name="connsiteY0" fmla="*/ 6467 h 12765"/>
                <a:gd name="connsiteX1" fmla="*/ 13445 w 14991"/>
                <a:gd name="connsiteY1" fmla="*/ 3348 h 12765"/>
                <a:gd name="connsiteX2" fmla="*/ 13983 w 14991"/>
                <a:gd name="connsiteY2" fmla="*/ 13 h 12765"/>
                <a:gd name="connsiteX3" fmla="*/ 1 w 14991"/>
                <a:gd name="connsiteY3" fmla="*/ 12275 h 12765"/>
                <a:gd name="connsiteX4" fmla="*/ 10541 w 14991"/>
                <a:gd name="connsiteY4" fmla="*/ 6467 h 12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1" h="12765">
                  <a:moveTo>
                    <a:pt x="10541" y="6467"/>
                  </a:moveTo>
                  <a:cubicBezTo>
                    <a:pt x="11725" y="5391"/>
                    <a:pt x="12800" y="4315"/>
                    <a:pt x="13445" y="3348"/>
                  </a:cubicBezTo>
                  <a:cubicBezTo>
                    <a:pt x="14306" y="2272"/>
                    <a:pt x="16134" y="-202"/>
                    <a:pt x="13983" y="13"/>
                  </a:cubicBezTo>
                  <a:cubicBezTo>
                    <a:pt x="9358" y="1089"/>
                    <a:pt x="-107" y="9908"/>
                    <a:pt x="1" y="12275"/>
                  </a:cubicBezTo>
                  <a:cubicBezTo>
                    <a:pt x="216" y="13995"/>
                    <a:pt x="5701" y="10984"/>
                    <a:pt x="10541" y="64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6" name="任意多边形: 形状 1789">
              <a:extLst>
                <a:ext uri="{FF2B5EF4-FFF2-40B4-BE49-F238E27FC236}">
                  <a16:creationId xmlns:a16="http://schemas.microsoft.com/office/drawing/2014/main" xmlns="" id="{8FCE3C30-A5A4-452A-B8F4-D184375BD544}"/>
                </a:ext>
              </a:extLst>
            </p:cNvPr>
            <p:cNvSpPr/>
            <p:nvPr/>
          </p:nvSpPr>
          <p:spPr>
            <a:xfrm>
              <a:off x="2097613" y="6004233"/>
              <a:ext cx="63823" cy="54641"/>
            </a:xfrm>
            <a:custGeom>
              <a:avLst/>
              <a:gdLst>
                <a:gd name="connsiteX0" fmla="*/ 9898 w 15104"/>
                <a:gd name="connsiteY0" fmla="*/ 6570 h 12931"/>
                <a:gd name="connsiteX1" fmla="*/ 13986 w 15104"/>
                <a:gd name="connsiteY1" fmla="*/ 2375 h 12931"/>
                <a:gd name="connsiteX2" fmla="*/ 14416 w 15104"/>
                <a:gd name="connsiteY2" fmla="*/ 9 h 12931"/>
                <a:gd name="connsiteX3" fmla="*/ 3 w 15104"/>
                <a:gd name="connsiteY3" fmla="*/ 12593 h 12931"/>
                <a:gd name="connsiteX4" fmla="*/ 9898 w 15104"/>
                <a:gd name="connsiteY4" fmla="*/ 6570 h 12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04" h="12931">
                  <a:moveTo>
                    <a:pt x="9898" y="6570"/>
                  </a:moveTo>
                  <a:cubicBezTo>
                    <a:pt x="12265" y="4419"/>
                    <a:pt x="13555" y="2913"/>
                    <a:pt x="13986" y="2375"/>
                  </a:cubicBezTo>
                  <a:cubicBezTo>
                    <a:pt x="15276" y="762"/>
                    <a:pt x="15491" y="-99"/>
                    <a:pt x="14416" y="9"/>
                  </a:cubicBezTo>
                  <a:cubicBezTo>
                    <a:pt x="10329" y="1192"/>
                    <a:pt x="-212" y="10765"/>
                    <a:pt x="3" y="12593"/>
                  </a:cubicBezTo>
                  <a:cubicBezTo>
                    <a:pt x="111" y="13991"/>
                    <a:pt x="5058" y="10872"/>
                    <a:pt x="9898" y="65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7" name="任意多边形: 形状 1790">
              <a:extLst>
                <a:ext uri="{FF2B5EF4-FFF2-40B4-BE49-F238E27FC236}">
                  <a16:creationId xmlns:a16="http://schemas.microsoft.com/office/drawing/2014/main" xmlns="" id="{5AAA347D-5987-45F7-9DA3-EE6E2BD00026}"/>
                </a:ext>
              </a:extLst>
            </p:cNvPr>
            <p:cNvSpPr/>
            <p:nvPr/>
          </p:nvSpPr>
          <p:spPr>
            <a:xfrm>
              <a:off x="2187057" y="5983354"/>
              <a:ext cx="64360" cy="55038"/>
            </a:xfrm>
            <a:custGeom>
              <a:avLst/>
              <a:gdLst>
                <a:gd name="connsiteX0" fmla="*/ 25 w 15231"/>
                <a:gd name="connsiteY0" fmla="*/ 13017 h 13025"/>
                <a:gd name="connsiteX1" fmla="*/ 9275 w 15231"/>
                <a:gd name="connsiteY1" fmla="*/ 6563 h 13025"/>
                <a:gd name="connsiteX2" fmla="*/ 14760 w 15231"/>
                <a:gd name="connsiteY2" fmla="*/ 1078 h 13025"/>
                <a:gd name="connsiteX3" fmla="*/ 14868 w 15231"/>
                <a:gd name="connsiteY3" fmla="*/ 3 h 13025"/>
                <a:gd name="connsiteX4" fmla="*/ 25 w 15231"/>
                <a:gd name="connsiteY4" fmla="*/ 13017 h 13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1" h="13025">
                  <a:moveTo>
                    <a:pt x="25" y="13017"/>
                  </a:moveTo>
                  <a:cubicBezTo>
                    <a:pt x="993" y="13232"/>
                    <a:pt x="6155" y="9360"/>
                    <a:pt x="9275" y="6563"/>
                  </a:cubicBezTo>
                  <a:cubicBezTo>
                    <a:pt x="13039" y="3337"/>
                    <a:pt x="14437" y="1508"/>
                    <a:pt x="14760" y="1078"/>
                  </a:cubicBezTo>
                  <a:cubicBezTo>
                    <a:pt x="15620" y="-105"/>
                    <a:pt x="15083" y="3"/>
                    <a:pt x="14868" y="3"/>
                  </a:cubicBezTo>
                  <a:cubicBezTo>
                    <a:pt x="11533" y="1186"/>
                    <a:pt x="-621" y="11834"/>
                    <a:pt x="25" y="130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8" name="任意多边形: 形状 1791">
              <a:extLst>
                <a:ext uri="{FF2B5EF4-FFF2-40B4-BE49-F238E27FC236}">
                  <a16:creationId xmlns:a16="http://schemas.microsoft.com/office/drawing/2014/main" xmlns="" id="{FC82DF51-7DC2-405E-905D-89659EF9635B}"/>
                </a:ext>
              </a:extLst>
            </p:cNvPr>
            <p:cNvSpPr/>
            <p:nvPr/>
          </p:nvSpPr>
          <p:spPr>
            <a:xfrm>
              <a:off x="2255790" y="5961546"/>
              <a:ext cx="64990" cy="55444"/>
            </a:xfrm>
            <a:custGeom>
              <a:avLst/>
              <a:gdLst>
                <a:gd name="connsiteX0" fmla="*/ 15380 w 15380"/>
                <a:gd name="connsiteY0" fmla="*/ 0 h 13121"/>
                <a:gd name="connsiteX1" fmla="*/ 15165 w 15380"/>
                <a:gd name="connsiteY1" fmla="*/ 0 h 13121"/>
                <a:gd name="connsiteX2" fmla="*/ 0 w 15380"/>
                <a:gd name="connsiteY2" fmla="*/ 13014 h 13121"/>
                <a:gd name="connsiteX3" fmla="*/ 0 w 15380"/>
                <a:gd name="connsiteY3" fmla="*/ 13122 h 13121"/>
                <a:gd name="connsiteX4" fmla="*/ 8712 w 15380"/>
                <a:gd name="connsiteY4" fmla="*/ 6561 h 13121"/>
                <a:gd name="connsiteX5" fmla="*/ 15380 w 15380"/>
                <a:gd name="connsiteY5" fmla="*/ 0 h 1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13121">
                  <a:moveTo>
                    <a:pt x="15380" y="0"/>
                  </a:moveTo>
                  <a:cubicBezTo>
                    <a:pt x="15273" y="0"/>
                    <a:pt x="15273" y="0"/>
                    <a:pt x="15165" y="0"/>
                  </a:cubicBezTo>
                  <a:cubicBezTo>
                    <a:pt x="12799" y="1076"/>
                    <a:pt x="968" y="11186"/>
                    <a:pt x="0" y="13014"/>
                  </a:cubicBezTo>
                  <a:cubicBezTo>
                    <a:pt x="0" y="13014"/>
                    <a:pt x="0" y="13122"/>
                    <a:pt x="0" y="13122"/>
                  </a:cubicBezTo>
                  <a:cubicBezTo>
                    <a:pt x="1076" y="12907"/>
                    <a:pt x="5916" y="8927"/>
                    <a:pt x="8712" y="6561"/>
                  </a:cubicBezTo>
                  <a:cubicBezTo>
                    <a:pt x="11939" y="3872"/>
                    <a:pt x="15380" y="645"/>
                    <a:pt x="1538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9" name="任意多边形: 形状 1792">
              <a:extLst>
                <a:ext uri="{FF2B5EF4-FFF2-40B4-BE49-F238E27FC236}">
                  <a16:creationId xmlns:a16="http://schemas.microsoft.com/office/drawing/2014/main" xmlns="" id="{C39A82F7-33A8-4FE8-8F0F-B210F4B8CDEF}"/>
                </a:ext>
              </a:extLst>
            </p:cNvPr>
            <p:cNvSpPr/>
            <p:nvPr/>
          </p:nvSpPr>
          <p:spPr>
            <a:xfrm>
              <a:off x="2303514" y="5939277"/>
              <a:ext cx="65898" cy="56809"/>
            </a:xfrm>
            <a:custGeom>
              <a:avLst/>
              <a:gdLst>
                <a:gd name="connsiteX0" fmla="*/ 0 w 15595"/>
                <a:gd name="connsiteY0" fmla="*/ 13444 h 13444"/>
                <a:gd name="connsiteX1" fmla="*/ 8174 w 15595"/>
                <a:gd name="connsiteY1" fmla="*/ 6776 h 13444"/>
                <a:gd name="connsiteX2" fmla="*/ 15596 w 15595"/>
                <a:gd name="connsiteY2" fmla="*/ 0 h 13444"/>
                <a:gd name="connsiteX3" fmla="*/ 15488 w 15595"/>
                <a:gd name="connsiteY3" fmla="*/ 0 h 13444"/>
                <a:gd name="connsiteX4" fmla="*/ 0 w 15595"/>
                <a:gd name="connsiteY4" fmla="*/ 13444 h 1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5" h="13444">
                  <a:moveTo>
                    <a:pt x="0" y="13444"/>
                  </a:moveTo>
                  <a:cubicBezTo>
                    <a:pt x="538" y="13229"/>
                    <a:pt x="4625" y="9788"/>
                    <a:pt x="8174" y="6776"/>
                  </a:cubicBezTo>
                  <a:cubicBezTo>
                    <a:pt x="10110" y="5055"/>
                    <a:pt x="15273" y="645"/>
                    <a:pt x="15596" y="0"/>
                  </a:cubicBezTo>
                  <a:cubicBezTo>
                    <a:pt x="15596" y="0"/>
                    <a:pt x="15488" y="0"/>
                    <a:pt x="15488" y="0"/>
                  </a:cubicBezTo>
                  <a:cubicBezTo>
                    <a:pt x="14197" y="968"/>
                    <a:pt x="645" y="12476"/>
                    <a:pt x="0" y="134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0" name="任意多边形: 形状 1808">
              <a:extLst>
                <a:ext uri="{FF2B5EF4-FFF2-40B4-BE49-F238E27FC236}">
                  <a16:creationId xmlns:a16="http://schemas.microsoft.com/office/drawing/2014/main" xmlns="" id="{1919773E-B105-479F-912F-9451AEF76157}"/>
                </a:ext>
              </a:extLst>
            </p:cNvPr>
            <p:cNvSpPr/>
            <p:nvPr/>
          </p:nvSpPr>
          <p:spPr>
            <a:xfrm>
              <a:off x="188406" y="6265599"/>
              <a:ext cx="52706" cy="44889"/>
            </a:xfrm>
            <a:custGeom>
              <a:avLst/>
              <a:gdLst>
                <a:gd name="connsiteX0" fmla="*/ 12457 w 12473"/>
                <a:gd name="connsiteY0" fmla="*/ 5808 h 10623"/>
                <a:gd name="connsiteX1" fmla="*/ 5897 w 12473"/>
                <a:gd name="connsiteY1" fmla="*/ 0 h 10623"/>
                <a:gd name="connsiteX2" fmla="*/ 1272 w 12473"/>
                <a:gd name="connsiteY2" fmla="*/ 8497 h 10623"/>
                <a:gd name="connsiteX3" fmla="*/ 12457 w 12473"/>
                <a:gd name="connsiteY3" fmla="*/ 5808 h 10623"/>
              </a:gdLst>
              <a:ahLst/>
              <a:cxnLst>
                <a:cxn ang="0">
                  <a:pos x="connsiteX0" y="connsiteY0"/>
                </a:cxn>
                <a:cxn ang="0">
                  <a:pos x="connsiteX1" y="connsiteY1"/>
                </a:cxn>
                <a:cxn ang="0">
                  <a:pos x="connsiteX2" y="connsiteY2"/>
                </a:cxn>
                <a:cxn ang="0">
                  <a:pos x="connsiteX3" y="connsiteY3"/>
                </a:cxn>
              </a:cxnLst>
              <a:rect l="l" t="t" r="r" b="b"/>
              <a:pathLst>
                <a:path w="12473" h="10623">
                  <a:moveTo>
                    <a:pt x="12457" y="5808"/>
                  </a:moveTo>
                  <a:cubicBezTo>
                    <a:pt x="12673" y="3442"/>
                    <a:pt x="10737" y="107"/>
                    <a:pt x="5897" y="0"/>
                  </a:cubicBezTo>
                  <a:cubicBezTo>
                    <a:pt x="411" y="323"/>
                    <a:pt x="-1525" y="5270"/>
                    <a:pt x="1272" y="8497"/>
                  </a:cubicBezTo>
                  <a:cubicBezTo>
                    <a:pt x="4713" y="12369"/>
                    <a:pt x="12027" y="10648"/>
                    <a:pt x="12457"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1" name="任意多边形: 形状 1809">
              <a:extLst>
                <a:ext uri="{FF2B5EF4-FFF2-40B4-BE49-F238E27FC236}">
                  <a16:creationId xmlns:a16="http://schemas.microsoft.com/office/drawing/2014/main" xmlns="" id="{83300979-9BC5-4A06-B38D-37C687E3DEEB}"/>
                </a:ext>
              </a:extLst>
            </p:cNvPr>
            <p:cNvSpPr/>
            <p:nvPr/>
          </p:nvSpPr>
          <p:spPr>
            <a:xfrm>
              <a:off x="389735" y="6260600"/>
              <a:ext cx="52672" cy="45582"/>
            </a:xfrm>
            <a:custGeom>
              <a:avLst/>
              <a:gdLst>
                <a:gd name="connsiteX0" fmla="*/ 12352 w 12465"/>
                <a:gd name="connsiteY0" fmla="*/ 5808 h 10787"/>
                <a:gd name="connsiteX1" fmla="*/ 6759 w 12465"/>
                <a:gd name="connsiteY1" fmla="*/ 0 h 10787"/>
                <a:gd name="connsiteX2" fmla="*/ 521 w 12465"/>
                <a:gd name="connsiteY2" fmla="*/ 8067 h 10787"/>
                <a:gd name="connsiteX3" fmla="*/ 12352 w 12465"/>
                <a:gd name="connsiteY3" fmla="*/ 5808 h 10787"/>
              </a:gdLst>
              <a:ahLst/>
              <a:cxnLst>
                <a:cxn ang="0">
                  <a:pos x="connsiteX0" y="connsiteY0"/>
                </a:cxn>
                <a:cxn ang="0">
                  <a:pos x="connsiteX1" y="connsiteY1"/>
                </a:cxn>
                <a:cxn ang="0">
                  <a:pos x="connsiteX2" y="connsiteY2"/>
                </a:cxn>
                <a:cxn ang="0">
                  <a:pos x="connsiteX3" y="connsiteY3"/>
                </a:cxn>
              </a:cxnLst>
              <a:rect l="l" t="t" r="r" b="b"/>
              <a:pathLst>
                <a:path w="12465" h="10787">
                  <a:moveTo>
                    <a:pt x="12352" y="5808"/>
                  </a:moveTo>
                  <a:cubicBezTo>
                    <a:pt x="12890" y="3442"/>
                    <a:pt x="11599" y="107"/>
                    <a:pt x="6759" y="0"/>
                  </a:cubicBezTo>
                  <a:cubicBezTo>
                    <a:pt x="1058" y="430"/>
                    <a:pt x="-1093" y="5163"/>
                    <a:pt x="521" y="8067"/>
                  </a:cubicBezTo>
                  <a:cubicBezTo>
                    <a:pt x="2994" y="12691"/>
                    <a:pt x="11061" y="11078"/>
                    <a:pt x="12352"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2" name="任意多边形: 形状 1810">
              <a:extLst>
                <a:ext uri="{FF2B5EF4-FFF2-40B4-BE49-F238E27FC236}">
                  <a16:creationId xmlns:a16="http://schemas.microsoft.com/office/drawing/2014/main" xmlns="" id="{A76A700B-2620-4D23-9749-3BCB7D2C0C24}"/>
                </a:ext>
              </a:extLst>
            </p:cNvPr>
            <p:cNvSpPr/>
            <p:nvPr/>
          </p:nvSpPr>
          <p:spPr>
            <a:xfrm>
              <a:off x="590523" y="6253784"/>
              <a:ext cx="53779" cy="45877"/>
            </a:xfrm>
            <a:custGeom>
              <a:avLst/>
              <a:gdLst>
                <a:gd name="connsiteX0" fmla="*/ 12375 w 12727"/>
                <a:gd name="connsiteY0" fmla="*/ 5808 h 10857"/>
                <a:gd name="connsiteX1" fmla="*/ 7750 w 12727"/>
                <a:gd name="connsiteY1" fmla="*/ 0 h 10857"/>
                <a:gd name="connsiteX2" fmla="*/ 221 w 12727"/>
                <a:gd name="connsiteY2" fmla="*/ 8174 h 10857"/>
                <a:gd name="connsiteX3" fmla="*/ 12375 w 12727"/>
                <a:gd name="connsiteY3" fmla="*/ 5808 h 10857"/>
              </a:gdLst>
              <a:ahLst/>
              <a:cxnLst>
                <a:cxn ang="0">
                  <a:pos x="connsiteX0" y="connsiteY0"/>
                </a:cxn>
                <a:cxn ang="0">
                  <a:pos x="connsiteX1" y="connsiteY1"/>
                </a:cxn>
                <a:cxn ang="0">
                  <a:pos x="connsiteX2" y="connsiteY2"/>
                </a:cxn>
                <a:cxn ang="0">
                  <a:pos x="connsiteX3" y="connsiteY3"/>
                </a:cxn>
              </a:cxnLst>
              <a:rect l="l" t="t" r="r" b="b"/>
              <a:pathLst>
                <a:path w="12727" h="10857">
                  <a:moveTo>
                    <a:pt x="12375" y="5808"/>
                  </a:moveTo>
                  <a:cubicBezTo>
                    <a:pt x="13343" y="3442"/>
                    <a:pt x="12482" y="108"/>
                    <a:pt x="7750" y="0"/>
                  </a:cubicBezTo>
                  <a:cubicBezTo>
                    <a:pt x="2050" y="430"/>
                    <a:pt x="-855" y="5270"/>
                    <a:pt x="221" y="8174"/>
                  </a:cubicBezTo>
                  <a:cubicBezTo>
                    <a:pt x="2050" y="12799"/>
                    <a:pt x="10224" y="11078"/>
                    <a:pt x="12375"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3" name="任意多边形: 形状 1811">
              <a:extLst>
                <a:ext uri="{FF2B5EF4-FFF2-40B4-BE49-F238E27FC236}">
                  <a16:creationId xmlns:a16="http://schemas.microsoft.com/office/drawing/2014/main" xmlns="" id="{A4D61EF3-04F2-4060-AE98-FA12D8019F19}"/>
                </a:ext>
              </a:extLst>
            </p:cNvPr>
            <p:cNvSpPr/>
            <p:nvPr/>
          </p:nvSpPr>
          <p:spPr>
            <a:xfrm>
              <a:off x="789304" y="6245591"/>
              <a:ext cx="55000" cy="45632"/>
            </a:xfrm>
            <a:custGeom>
              <a:avLst/>
              <a:gdLst>
                <a:gd name="connsiteX0" fmla="*/ 12335 w 13016"/>
                <a:gd name="connsiteY0" fmla="*/ 5703 h 10799"/>
                <a:gd name="connsiteX1" fmla="*/ 8786 w 13016"/>
                <a:gd name="connsiteY1" fmla="*/ 2 h 10799"/>
                <a:gd name="connsiteX2" fmla="*/ 74 w 13016"/>
                <a:gd name="connsiteY2" fmla="*/ 8284 h 10799"/>
                <a:gd name="connsiteX3" fmla="*/ 12335 w 13016"/>
                <a:gd name="connsiteY3" fmla="*/ 5703 h 10799"/>
              </a:gdLst>
              <a:ahLst/>
              <a:cxnLst>
                <a:cxn ang="0">
                  <a:pos x="connsiteX0" y="connsiteY0"/>
                </a:cxn>
                <a:cxn ang="0">
                  <a:pos x="connsiteX1" y="connsiteY1"/>
                </a:cxn>
                <a:cxn ang="0">
                  <a:pos x="connsiteX2" y="connsiteY2"/>
                </a:cxn>
                <a:cxn ang="0">
                  <a:pos x="connsiteX3" y="connsiteY3"/>
                </a:cxn>
              </a:cxnLst>
              <a:rect l="l" t="t" r="r" b="b"/>
              <a:pathLst>
                <a:path w="13016" h="10799">
                  <a:moveTo>
                    <a:pt x="12335" y="5703"/>
                  </a:moveTo>
                  <a:cubicBezTo>
                    <a:pt x="13626" y="3337"/>
                    <a:pt x="13411" y="-105"/>
                    <a:pt x="8786" y="2"/>
                  </a:cubicBezTo>
                  <a:cubicBezTo>
                    <a:pt x="3085" y="540"/>
                    <a:pt x="-572" y="5380"/>
                    <a:pt x="74" y="8284"/>
                  </a:cubicBezTo>
                  <a:cubicBezTo>
                    <a:pt x="1042" y="12694"/>
                    <a:pt x="9431" y="10973"/>
                    <a:pt x="12335"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4" name="任意多边形: 形状 1812">
              <a:extLst>
                <a:ext uri="{FF2B5EF4-FFF2-40B4-BE49-F238E27FC236}">
                  <a16:creationId xmlns:a16="http://schemas.microsoft.com/office/drawing/2014/main" xmlns="" id="{D721098D-DBD3-4293-8BB2-644C98EF2981}"/>
                </a:ext>
              </a:extLst>
            </p:cNvPr>
            <p:cNvSpPr/>
            <p:nvPr/>
          </p:nvSpPr>
          <p:spPr>
            <a:xfrm>
              <a:off x="984412" y="6234685"/>
              <a:ext cx="56784" cy="46135"/>
            </a:xfrm>
            <a:custGeom>
              <a:avLst/>
              <a:gdLst>
                <a:gd name="connsiteX0" fmla="*/ 42 w 13438"/>
                <a:gd name="connsiteY0" fmla="*/ 8822 h 10918"/>
                <a:gd name="connsiteX1" fmla="*/ 12303 w 13438"/>
                <a:gd name="connsiteY1" fmla="*/ 5703 h 10918"/>
                <a:gd name="connsiteX2" fmla="*/ 9722 w 13438"/>
                <a:gd name="connsiteY2" fmla="*/ 2 h 10918"/>
                <a:gd name="connsiteX3" fmla="*/ 42 w 13438"/>
                <a:gd name="connsiteY3" fmla="*/ 8822 h 10918"/>
              </a:gdLst>
              <a:ahLst/>
              <a:cxnLst>
                <a:cxn ang="0">
                  <a:pos x="connsiteX0" y="connsiteY0"/>
                </a:cxn>
                <a:cxn ang="0">
                  <a:pos x="connsiteX1" y="connsiteY1"/>
                </a:cxn>
                <a:cxn ang="0">
                  <a:pos x="connsiteX2" y="connsiteY2"/>
                </a:cxn>
                <a:cxn ang="0">
                  <a:pos x="connsiteX3" y="connsiteY3"/>
                </a:cxn>
              </a:cxnLst>
              <a:rect l="l" t="t" r="r" b="b"/>
              <a:pathLst>
                <a:path w="13438" h="10918">
                  <a:moveTo>
                    <a:pt x="42" y="8822"/>
                  </a:moveTo>
                  <a:cubicBezTo>
                    <a:pt x="795" y="12802"/>
                    <a:pt x="8861" y="10758"/>
                    <a:pt x="12303" y="5703"/>
                  </a:cubicBezTo>
                  <a:cubicBezTo>
                    <a:pt x="14024" y="3337"/>
                    <a:pt x="14239" y="-105"/>
                    <a:pt x="9722" y="2"/>
                  </a:cubicBezTo>
                  <a:cubicBezTo>
                    <a:pt x="4236" y="540"/>
                    <a:pt x="-496" y="5595"/>
                    <a:pt x="42" y="88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5" name="任意多边形: 形状 1813">
              <a:extLst>
                <a:ext uri="{FF2B5EF4-FFF2-40B4-BE49-F238E27FC236}">
                  <a16:creationId xmlns:a16="http://schemas.microsoft.com/office/drawing/2014/main" xmlns="" id="{E222CC0F-F086-490B-9B97-B6885B6E709C}"/>
                </a:ext>
              </a:extLst>
            </p:cNvPr>
            <p:cNvSpPr/>
            <p:nvPr/>
          </p:nvSpPr>
          <p:spPr>
            <a:xfrm>
              <a:off x="1173960" y="6221505"/>
              <a:ext cx="59484" cy="46549"/>
            </a:xfrm>
            <a:custGeom>
              <a:avLst/>
              <a:gdLst>
                <a:gd name="connsiteX0" fmla="*/ 12404 w 14077"/>
                <a:gd name="connsiteY0" fmla="*/ 5703 h 11016"/>
                <a:gd name="connsiteX1" fmla="*/ 10898 w 14077"/>
                <a:gd name="connsiteY1" fmla="*/ 3 h 11016"/>
                <a:gd name="connsiteX2" fmla="*/ 35 w 14077"/>
                <a:gd name="connsiteY2" fmla="*/ 9360 h 11016"/>
                <a:gd name="connsiteX3" fmla="*/ 12404 w 14077"/>
                <a:gd name="connsiteY3" fmla="*/ 5703 h 11016"/>
              </a:gdLst>
              <a:ahLst/>
              <a:cxnLst>
                <a:cxn ang="0">
                  <a:pos x="connsiteX0" y="connsiteY0"/>
                </a:cxn>
                <a:cxn ang="0">
                  <a:pos x="connsiteX1" y="connsiteY1"/>
                </a:cxn>
                <a:cxn ang="0">
                  <a:pos x="connsiteX2" y="connsiteY2"/>
                </a:cxn>
                <a:cxn ang="0">
                  <a:pos x="connsiteX3" y="connsiteY3"/>
                </a:cxn>
              </a:cxnLst>
              <a:rect l="l" t="t" r="r" b="b"/>
              <a:pathLst>
                <a:path w="14077" h="11016">
                  <a:moveTo>
                    <a:pt x="12404" y="5703"/>
                  </a:moveTo>
                  <a:cubicBezTo>
                    <a:pt x="14448" y="3229"/>
                    <a:pt x="15308" y="-105"/>
                    <a:pt x="10898" y="3"/>
                  </a:cubicBezTo>
                  <a:cubicBezTo>
                    <a:pt x="5198" y="648"/>
                    <a:pt x="-502" y="6241"/>
                    <a:pt x="35" y="9360"/>
                  </a:cubicBezTo>
                  <a:cubicBezTo>
                    <a:pt x="788" y="12802"/>
                    <a:pt x="8425" y="10543"/>
                    <a:pt x="12404"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6" name="任意多边形: 形状 1814">
              <a:extLst>
                <a:ext uri="{FF2B5EF4-FFF2-40B4-BE49-F238E27FC236}">
                  <a16:creationId xmlns:a16="http://schemas.microsoft.com/office/drawing/2014/main" xmlns="" id="{6150AD63-5294-48C9-BDD1-FE950D99827C}"/>
                </a:ext>
              </a:extLst>
            </p:cNvPr>
            <p:cNvSpPr/>
            <p:nvPr/>
          </p:nvSpPr>
          <p:spPr>
            <a:xfrm>
              <a:off x="1355433" y="6206475"/>
              <a:ext cx="59957" cy="47061"/>
            </a:xfrm>
            <a:custGeom>
              <a:avLst/>
              <a:gdLst>
                <a:gd name="connsiteX0" fmla="*/ 11836 w 14189"/>
                <a:gd name="connsiteY0" fmla="*/ 5710 h 11137"/>
                <a:gd name="connsiteX1" fmla="*/ 11836 w 14189"/>
                <a:gd name="connsiteY1" fmla="*/ 5710 h 11137"/>
                <a:gd name="connsiteX2" fmla="*/ 11728 w 14189"/>
                <a:gd name="connsiteY2" fmla="*/ 10 h 11137"/>
                <a:gd name="connsiteX3" fmla="*/ 5 w 14189"/>
                <a:gd name="connsiteY3" fmla="*/ 9582 h 11137"/>
                <a:gd name="connsiteX4" fmla="*/ 11836 w 14189"/>
                <a:gd name="connsiteY4" fmla="*/ 5710 h 11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9" h="11137">
                  <a:moveTo>
                    <a:pt x="11836" y="5710"/>
                  </a:moveTo>
                  <a:lnTo>
                    <a:pt x="11836" y="5710"/>
                  </a:lnTo>
                  <a:cubicBezTo>
                    <a:pt x="14202" y="3236"/>
                    <a:pt x="15708" y="-206"/>
                    <a:pt x="11728" y="10"/>
                  </a:cubicBezTo>
                  <a:cubicBezTo>
                    <a:pt x="6135" y="762"/>
                    <a:pt x="112" y="6786"/>
                    <a:pt x="5" y="9582"/>
                  </a:cubicBezTo>
                  <a:cubicBezTo>
                    <a:pt x="-211" y="12916"/>
                    <a:pt x="7318" y="10550"/>
                    <a:pt x="11836" y="57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7" name="任意多边形: 形状 1815">
              <a:extLst>
                <a:ext uri="{FF2B5EF4-FFF2-40B4-BE49-F238E27FC236}">
                  <a16:creationId xmlns:a16="http://schemas.microsoft.com/office/drawing/2014/main" xmlns="" id="{4ECB7167-BDBA-48D6-995F-D033978633F1}"/>
                </a:ext>
              </a:extLst>
            </p:cNvPr>
            <p:cNvSpPr/>
            <p:nvPr/>
          </p:nvSpPr>
          <p:spPr>
            <a:xfrm>
              <a:off x="1519927" y="6190109"/>
              <a:ext cx="60980" cy="47775"/>
            </a:xfrm>
            <a:custGeom>
              <a:avLst/>
              <a:gdLst>
                <a:gd name="connsiteX0" fmla="*/ 12595 w 14431"/>
                <a:gd name="connsiteY0" fmla="*/ 11 h 11306"/>
                <a:gd name="connsiteX1" fmla="*/ 11 w 14431"/>
                <a:gd name="connsiteY1" fmla="*/ 10013 h 11306"/>
                <a:gd name="connsiteX2" fmla="*/ 11412 w 14431"/>
                <a:gd name="connsiteY2" fmla="*/ 5711 h 11306"/>
                <a:gd name="connsiteX3" fmla="*/ 12487 w 14431"/>
                <a:gd name="connsiteY3" fmla="*/ 4528 h 11306"/>
                <a:gd name="connsiteX4" fmla="*/ 12595 w 14431"/>
                <a:gd name="connsiteY4" fmla="*/ 11 h 11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1" h="11306">
                  <a:moveTo>
                    <a:pt x="12595" y="11"/>
                  </a:moveTo>
                  <a:cubicBezTo>
                    <a:pt x="7325" y="871"/>
                    <a:pt x="334" y="7324"/>
                    <a:pt x="11" y="10013"/>
                  </a:cubicBezTo>
                  <a:cubicBezTo>
                    <a:pt x="-312" y="13025"/>
                    <a:pt x="6572" y="10443"/>
                    <a:pt x="11412" y="5711"/>
                  </a:cubicBezTo>
                  <a:cubicBezTo>
                    <a:pt x="11735" y="5388"/>
                    <a:pt x="12165" y="4958"/>
                    <a:pt x="12487" y="4528"/>
                  </a:cubicBezTo>
                  <a:cubicBezTo>
                    <a:pt x="13993" y="2915"/>
                    <a:pt x="15929" y="-205"/>
                    <a:pt x="12595"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8" name="任意多边形: 形状 1816">
              <a:extLst>
                <a:ext uri="{FF2B5EF4-FFF2-40B4-BE49-F238E27FC236}">
                  <a16:creationId xmlns:a16="http://schemas.microsoft.com/office/drawing/2014/main" xmlns="" id="{89B5E09A-100B-4F37-8684-95973598E1E2}"/>
                </a:ext>
              </a:extLst>
            </p:cNvPr>
            <p:cNvSpPr/>
            <p:nvPr/>
          </p:nvSpPr>
          <p:spPr>
            <a:xfrm>
              <a:off x="1666758" y="6172835"/>
              <a:ext cx="62577" cy="48387"/>
            </a:xfrm>
            <a:custGeom>
              <a:avLst/>
              <a:gdLst>
                <a:gd name="connsiteX0" fmla="*/ 13341 w 14809"/>
                <a:gd name="connsiteY0" fmla="*/ 12 h 11451"/>
                <a:gd name="connsiteX1" fmla="*/ 4 w 14809"/>
                <a:gd name="connsiteY1" fmla="*/ 10767 h 11451"/>
                <a:gd name="connsiteX2" fmla="*/ 10975 w 14809"/>
                <a:gd name="connsiteY2" fmla="*/ 5820 h 11451"/>
                <a:gd name="connsiteX3" fmla="*/ 13233 w 14809"/>
                <a:gd name="connsiteY3" fmla="*/ 3561 h 11451"/>
                <a:gd name="connsiteX4" fmla="*/ 13341 w 14809"/>
                <a:gd name="connsiteY4" fmla="*/ 12 h 1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9" h="11451">
                  <a:moveTo>
                    <a:pt x="13341" y="12"/>
                  </a:moveTo>
                  <a:cubicBezTo>
                    <a:pt x="8393" y="872"/>
                    <a:pt x="-211" y="8294"/>
                    <a:pt x="4" y="10767"/>
                  </a:cubicBezTo>
                  <a:cubicBezTo>
                    <a:pt x="112" y="12811"/>
                    <a:pt x="6242" y="10015"/>
                    <a:pt x="10975" y="5820"/>
                  </a:cubicBezTo>
                  <a:cubicBezTo>
                    <a:pt x="12050" y="4852"/>
                    <a:pt x="12803" y="3991"/>
                    <a:pt x="13233" y="3561"/>
                  </a:cubicBezTo>
                  <a:cubicBezTo>
                    <a:pt x="14094" y="2593"/>
                    <a:pt x="16245" y="-203"/>
                    <a:pt x="13341"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9" name="任意多边形: 形状 1817">
              <a:extLst>
                <a:ext uri="{FF2B5EF4-FFF2-40B4-BE49-F238E27FC236}">
                  <a16:creationId xmlns:a16="http://schemas.microsoft.com/office/drawing/2014/main" xmlns="" id="{CC6E6591-1F2A-49D6-B734-920C888D757B}"/>
                </a:ext>
              </a:extLst>
            </p:cNvPr>
            <p:cNvSpPr/>
            <p:nvPr/>
          </p:nvSpPr>
          <p:spPr>
            <a:xfrm>
              <a:off x="1796290" y="6154225"/>
              <a:ext cx="64047" cy="49249"/>
            </a:xfrm>
            <a:custGeom>
              <a:avLst/>
              <a:gdLst>
                <a:gd name="connsiteX0" fmla="*/ 13986 w 15157"/>
                <a:gd name="connsiteY0" fmla="*/ 2587 h 11655"/>
                <a:gd name="connsiteX1" fmla="*/ 14093 w 15157"/>
                <a:gd name="connsiteY1" fmla="*/ 6 h 11655"/>
                <a:gd name="connsiteX2" fmla="*/ 4 w 15157"/>
                <a:gd name="connsiteY2" fmla="*/ 11192 h 11655"/>
                <a:gd name="connsiteX3" fmla="*/ 10544 w 15157"/>
                <a:gd name="connsiteY3" fmla="*/ 5921 h 11655"/>
                <a:gd name="connsiteX4" fmla="*/ 13986 w 15157"/>
                <a:gd name="connsiteY4" fmla="*/ 2587 h 11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7" h="11655">
                  <a:moveTo>
                    <a:pt x="13986" y="2587"/>
                  </a:moveTo>
                  <a:cubicBezTo>
                    <a:pt x="15061" y="1297"/>
                    <a:pt x="15922" y="-102"/>
                    <a:pt x="14093" y="6"/>
                  </a:cubicBezTo>
                  <a:cubicBezTo>
                    <a:pt x="9468" y="974"/>
                    <a:pt x="-212" y="9041"/>
                    <a:pt x="4" y="11192"/>
                  </a:cubicBezTo>
                  <a:cubicBezTo>
                    <a:pt x="111" y="12805"/>
                    <a:pt x="5704" y="10009"/>
                    <a:pt x="10544" y="5921"/>
                  </a:cubicBezTo>
                  <a:cubicBezTo>
                    <a:pt x="12372" y="4416"/>
                    <a:pt x="13448" y="3340"/>
                    <a:pt x="13986" y="258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0" name="任意多边形: 形状 1818">
              <a:extLst>
                <a:ext uri="{FF2B5EF4-FFF2-40B4-BE49-F238E27FC236}">
                  <a16:creationId xmlns:a16="http://schemas.microsoft.com/office/drawing/2014/main" xmlns="" id="{272ED0D7-1D62-4B2B-A138-88896F1B48DC}"/>
                </a:ext>
              </a:extLst>
            </p:cNvPr>
            <p:cNvSpPr/>
            <p:nvPr/>
          </p:nvSpPr>
          <p:spPr>
            <a:xfrm>
              <a:off x="1907639" y="6135155"/>
              <a:ext cx="65125" cy="49613"/>
            </a:xfrm>
            <a:custGeom>
              <a:avLst/>
              <a:gdLst>
                <a:gd name="connsiteX0" fmla="*/ 14631 w 15412"/>
                <a:gd name="connsiteY0" fmla="*/ 1722 h 11741"/>
                <a:gd name="connsiteX1" fmla="*/ 14738 w 15412"/>
                <a:gd name="connsiteY1" fmla="*/ 1 h 11741"/>
                <a:gd name="connsiteX2" fmla="*/ 3 w 15412"/>
                <a:gd name="connsiteY2" fmla="*/ 11510 h 11741"/>
                <a:gd name="connsiteX3" fmla="*/ 10113 w 15412"/>
                <a:gd name="connsiteY3" fmla="*/ 5917 h 11741"/>
                <a:gd name="connsiteX4" fmla="*/ 14631 w 15412"/>
                <a:gd name="connsiteY4" fmla="*/ 1722 h 11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2" h="11741">
                  <a:moveTo>
                    <a:pt x="14631" y="1722"/>
                  </a:moveTo>
                  <a:cubicBezTo>
                    <a:pt x="16137" y="-106"/>
                    <a:pt x="15061" y="1"/>
                    <a:pt x="14738" y="1"/>
                  </a:cubicBezTo>
                  <a:cubicBezTo>
                    <a:pt x="10544" y="1077"/>
                    <a:pt x="-212" y="9896"/>
                    <a:pt x="3" y="11510"/>
                  </a:cubicBezTo>
                  <a:cubicBezTo>
                    <a:pt x="111" y="12585"/>
                    <a:pt x="5381" y="9789"/>
                    <a:pt x="10113" y="5917"/>
                  </a:cubicBezTo>
                  <a:cubicBezTo>
                    <a:pt x="11296" y="5056"/>
                    <a:pt x="13448" y="3228"/>
                    <a:pt x="14631" y="17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1" name="任意多边形: 形状 1819">
              <a:extLst>
                <a:ext uri="{FF2B5EF4-FFF2-40B4-BE49-F238E27FC236}">
                  <a16:creationId xmlns:a16="http://schemas.microsoft.com/office/drawing/2014/main" xmlns="" id="{FD202005-2D95-4386-808C-E16C01A06F83}"/>
                </a:ext>
              </a:extLst>
            </p:cNvPr>
            <p:cNvSpPr/>
            <p:nvPr/>
          </p:nvSpPr>
          <p:spPr>
            <a:xfrm>
              <a:off x="2000758" y="6115426"/>
              <a:ext cx="66562" cy="50855"/>
            </a:xfrm>
            <a:custGeom>
              <a:avLst/>
              <a:gdLst>
                <a:gd name="connsiteX0" fmla="*/ 9695 w 15752"/>
                <a:gd name="connsiteY0" fmla="*/ 6069 h 12035"/>
                <a:gd name="connsiteX1" fmla="*/ 15288 w 15752"/>
                <a:gd name="connsiteY1" fmla="*/ 1013 h 12035"/>
                <a:gd name="connsiteX2" fmla="*/ 15288 w 15752"/>
                <a:gd name="connsiteY2" fmla="*/ 46 h 12035"/>
                <a:gd name="connsiteX3" fmla="*/ 15 w 15752"/>
                <a:gd name="connsiteY3" fmla="*/ 11769 h 12035"/>
                <a:gd name="connsiteX4" fmla="*/ 9695 w 15752"/>
                <a:gd name="connsiteY4" fmla="*/ 6069 h 1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2" h="12035">
                  <a:moveTo>
                    <a:pt x="9695" y="6069"/>
                  </a:moveTo>
                  <a:cubicBezTo>
                    <a:pt x="13567" y="3057"/>
                    <a:pt x="14965" y="1444"/>
                    <a:pt x="15288" y="1013"/>
                  </a:cubicBezTo>
                  <a:cubicBezTo>
                    <a:pt x="16148" y="-62"/>
                    <a:pt x="15611" y="-62"/>
                    <a:pt x="15288" y="46"/>
                  </a:cubicBezTo>
                  <a:cubicBezTo>
                    <a:pt x="11739" y="1121"/>
                    <a:pt x="445" y="10048"/>
                    <a:pt x="15" y="11769"/>
                  </a:cubicBezTo>
                  <a:cubicBezTo>
                    <a:pt x="-308" y="12952"/>
                    <a:pt x="4640" y="10048"/>
                    <a:pt x="9695" y="60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2" name="任意多边形: 形状 1820">
              <a:extLst>
                <a:ext uri="{FF2B5EF4-FFF2-40B4-BE49-F238E27FC236}">
                  <a16:creationId xmlns:a16="http://schemas.microsoft.com/office/drawing/2014/main" xmlns="" id="{C7356DE4-3809-4A48-929A-BE8CCA8A96DF}"/>
                </a:ext>
              </a:extLst>
            </p:cNvPr>
            <p:cNvSpPr/>
            <p:nvPr/>
          </p:nvSpPr>
          <p:spPr>
            <a:xfrm>
              <a:off x="2075361" y="6095620"/>
              <a:ext cx="67263" cy="51396"/>
            </a:xfrm>
            <a:custGeom>
              <a:avLst/>
              <a:gdLst>
                <a:gd name="connsiteX0" fmla="*/ 15918 w 15918"/>
                <a:gd name="connsiteY0" fmla="*/ 0 h 12163"/>
                <a:gd name="connsiteX1" fmla="*/ 15703 w 15918"/>
                <a:gd name="connsiteY1" fmla="*/ 0 h 12163"/>
                <a:gd name="connsiteX2" fmla="*/ 0 w 15918"/>
                <a:gd name="connsiteY2" fmla="*/ 12154 h 12163"/>
                <a:gd name="connsiteX3" fmla="*/ 9250 w 15918"/>
                <a:gd name="connsiteY3" fmla="*/ 6131 h 12163"/>
                <a:gd name="connsiteX4" fmla="*/ 15918 w 15918"/>
                <a:gd name="connsiteY4" fmla="*/ 0 h 12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18" h="12163">
                  <a:moveTo>
                    <a:pt x="15918" y="0"/>
                  </a:moveTo>
                  <a:cubicBezTo>
                    <a:pt x="15811" y="0"/>
                    <a:pt x="15703" y="0"/>
                    <a:pt x="15703" y="0"/>
                  </a:cubicBezTo>
                  <a:cubicBezTo>
                    <a:pt x="12907" y="1076"/>
                    <a:pt x="0" y="10971"/>
                    <a:pt x="0" y="12154"/>
                  </a:cubicBezTo>
                  <a:cubicBezTo>
                    <a:pt x="645" y="12369"/>
                    <a:pt x="5700" y="8819"/>
                    <a:pt x="9250" y="6131"/>
                  </a:cubicBezTo>
                  <a:cubicBezTo>
                    <a:pt x="12369" y="3549"/>
                    <a:pt x="15918" y="645"/>
                    <a:pt x="1591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3" name="任意多边形: 形状 1821">
              <a:extLst>
                <a:ext uri="{FF2B5EF4-FFF2-40B4-BE49-F238E27FC236}">
                  <a16:creationId xmlns:a16="http://schemas.microsoft.com/office/drawing/2014/main" xmlns="" id="{D66D909C-384E-4D5F-B21B-4BD5BF3E3299}"/>
                </a:ext>
              </a:extLst>
            </p:cNvPr>
            <p:cNvSpPr/>
            <p:nvPr/>
          </p:nvSpPr>
          <p:spPr>
            <a:xfrm>
              <a:off x="2129897" y="6075168"/>
              <a:ext cx="68172" cy="52262"/>
            </a:xfrm>
            <a:custGeom>
              <a:avLst/>
              <a:gdLst>
                <a:gd name="connsiteX0" fmla="*/ 16133 w 16133"/>
                <a:gd name="connsiteY0" fmla="*/ 0 h 12368"/>
                <a:gd name="connsiteX1" fmla="*/ 16133 w 16133"/>
                <a:gd name="connsiteY1" fmla="*/ 0 h 12368"/>
                <a:gd name="connsiteX2" fmla="*/ 0 w 16133"/>
                <a:gd name="connsiteY2" fmla="*/ 12369 h 12368"/>
                <a:gd name="connsiteX3" fmla="*/ 8712 w 16133"/>
                <a:gd name="connsiteY3" fmla="*/ 6238 h 12368"/>
                <a:gd name="connsiteX4" fmla="*/ 16133 w 16133"/>
                <a:gd name="connsiteY4" fmla="*/ 0 h 12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12368">
                  <a:moveTo>
                    <a:pt x="16133" y="0"/>
                  </a:moveTo>
                  <a:cubicBezTo>
                    <a:pt x="16133" y="0"/>
                    <a:pt x="16133" y="0"/>
                    <a:pt x="16133" y="0"/>
                  </a:cubicBezTo>
                  <a:cubicBezTo>
                    <a:pt x="14520" y="860"/>
                    <a:pt x="323" y="11508"/>
                    <a:pt x="0" y="12369"/>
                  </a:cubicBezTo>
                  <a:cubicBezTo>
                    <a:pt x="645" y="12154"/>
                    <a:pt x="5055" y="9035"/>
                    <a:pt x="8712" y="6238"/>
                  </a:cubicBezTo>
                  <a:cubicBezTo>
                    <a:pt x="8712" y="6238"/>
                    <a:pt x="15918" y="645"/>
                    <a:pt x="1613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4" name="任意多边形: 形状 1822">
              <a:extLst>
                <a:ext uri="{FF2B5EF4-FFF2-40B4-BE49-F238E27FC236}">
                  <a16:creationId xmlns:a16="http://schemas.microsoft.com/office/drawing/2014/main" xmlns="" id="{157A92AE-6F17-40EE-AD5B-AD1AAC501B88}"/>
                </a:ext>
              </a:extLst>
            </p:cNvPr>
            <p:cNvSpPr/>
            <p:nvPr/>
          </p:nvSpPr>
          <p:spPr>
            <a:xfrm>
              <a:off x="2168984" y="6055173"/>
              <a:ext cx="64533" cy="49537"/>
            </a:xfrm>
            <a:custGeom>
              <a:avLst/>
              <a:gdLst>
                <a:gd name="connsiteX0" fmla="*/ 15273 w 15272"/>
                <a:gd name="connsiteY0" fmla="*/ 0 h 11723"/>
                <a:gd name="connsiteX1" fmla="*/ 0 w 15272"/>
                <a:gd name="connsiteY1" fmla="*/ 11724 h 11723"/>
                <a:gd name="connsiteX2" fmla="*/ 15273 w 15272"/>
                <a:gd name="connsiteY2" fmla="*/ 0 h 11723"/>
              </a:gdLst>
              <a:ahLst/>
              <a:cxnLst>
                <a:cxn ang="0">
                  <a:pos x="connsiteX0" y="connsiteY0"/>
                </a:cxn>
                <a:cxn ang="0">
                  <a:pos x="connsiteX1" y="connsiteY1"/>
                </a:cxn>
                <a:cxn ang="0">
                  <a:pos x="connsiteX2" y="connsiteY2"/>
                </a:cxn>
              </a:cxnLst>
              <a:rect l="l" t="t" r="r" b="b"/>
              <a:pathLst>
                <a:path w="15272" h="11723">
                  <a:moveTo>
                    <a:pt x="15273" y="0"/>
                  </a:moveTo>
                  <a:lnTo>
                    <a:pt x="0" y="11724"/>
                  </a:lnTo>
                  <a:cubicBezTo>
                    <a:pt x="6131" y="7206"/>
                    <a:pt x="11616" y="2904"/>
                    <a:pt x="1527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5" name="任意多边形: 形状 1829">
              <a:extLst>
                <a:ext uri="{FF2B5EF4-FFF2-40B4-BE49-F238E27FC236}">
                  <a16:creationId xmlns:a16="http://schemas.microsoft.com/office/drawing/2014/main" xmlns="" id="{748A536D-987C-4358-8D68-DE13B34BC675}"/>
                </a:ext>
              </a:extLst>
            </p:cNvPr>
            <p:cNvSpPr/>
            <p:nvPr/>
          </p:nvSpPr>
          <p:spPr>
            <a:xfrm>
              <a:off x="1033210" y="6313775"/>
              <a:ext cx="55871" cy="43046"/>
            </a:xfrm>
            <a:custGeom>
              <a:avLst/>
              <a:gdLst>
                <a:gd name="connsiteX0" fmla="*/ 10220 w 13222"/>
                <a:gd name="connsiteY0" fmla="*/ 0 h 10187"/>
                <a:gd name="connsiteX1" fmla="*/ 2 w 13222"/>
                <a:gd name="connsiteY1" fmla="*/ 8282 h 10187"/>
                <a:gd name="connsiteX2" fmla="*/ 11618 w 13222"/>
                <a:gd name="connsiteY2" fmla="*/ 5270 h 10187"/>
                <a:gd name="connsiteX3" fmla="*/ 10220 w 13222"/>
                <a:gd name="connsiteY3" fmla="*/ 0 h 10187"/>
              </a:gdLst>
              <a:ahLst/>
              <a:cxnLst>
                <a:cxn ang="0">
                  <a:pos x="connsiteX0" y="connsiteY0"/>
                </a:cxn>
                <a:cxn ang="0">
                  <a:pos x="connsiteX1" y="connsiteY1"/>
                </a:cxn>
                <a:cxn ang="0">
                  <a:pos x="connsiteX2" y="connsiteY2"/>
                </a:cxn>
                <a:cxn ang="0">
                  <a:pos x="connsiteX3" y="connsiteY3"/>
                </a:cxn>
              </a:cxnLst>
              <a:rect l="l" t="t" r="r" b="b"/>
              <a:pathLst>
                <a:path w="13222" h="10187">
                  <a:moveTo>
                    <a:pt x="10220" y="0"/>
                  </a:moveTo>
                  <a:cubicBezTo>
                    <a:pt x="4734" y="645"/>
                    <a:pt x="-106" y="5593"/>
                    <a:pt x="2" y="8282"/>
                  </a:cubicBezTo>
                  <a:cubicBezTo>
                    <a:pt x="2" y="11939"/>
                    <a:pt x="7638" y="10003"/>
                    <a:pt x="11618" y="5270"/>
                  </a:cubicBezTo>
                  <a:cubicBezTo>
                    <a:pt x="13554" y="3119"/>
                    <a:pt x="14414" y="0"/>
                    <a:pt x="1022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6" name="任意多边形: 形状 1830">
              <a:extLst>
                <a:ext uri="{FF2B5EF4-FFF2-40B4-BE49-F238E27FC236}">
                  <a16:creationId xmlns:a16="http://schemas.microsoft.com/office/drawing/2014/main" xmlns="" id="{A15D8084-DC20-4B71-B66C-D6812D417D7D}"/>
                </a:ext>
              </a:extLst>
            </p:cNvPr>
            <p:cNvSpPr/>
            <p:nvPr/>
          </p:nvSpPr>
          <p:spPr>
            <a:xfrm>
              <a:off x="1205918" y="6300583"/>
              <a:ext cx="58254" cy="43257"/>
            </a:xfrm>
            <a:custGeom>
              <a:avLst/>
              <a:gdLst>
                <a:gd name="connsiteX0" fmla="*/ 12047 w 13786"/>
                <a:gd name="connsiteY0" fmla="*/ 4735 h 10237"/>
                <a:gd name="connsiteX1" fmla="*/ 11402 w 13786"/>
                <a:gd name="connsiteY1" fmla="*/ 3 h 10237"/>
                <a:gd name="connsiteX2" fmla="*/ 1 w 13786"/>
                <a:gd name="connsiteY2" fmla="*/ 8715 h 10237"/>
                <a:gd name="connsiteX3" fmla="*/ 11617 w 13786"/>
                <a:gd name="connsiteY3" fmla="*/ 5273 h 10237"/>
                <a:gd name="connsiteX4" fmla="*/ 12047 w 13786"/>
                <a:gd name="connsiteY4" fmla="*/ 4735 h 10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6" h="10237">
                  <a:moveTo>
                    <a:pt x="12047" y="4735"/>
                  </a:moveTo>
                  <a:cubicBezTo>
                    <a:pt x="13876" y="2799"/>
                    <a:pt x="15059" y="-105"/>
                    <a:pt x="11402" y="3"/>
                  </a:cubicBezTo>
                  <a:cubicBezTo>
                    <a:pt x="5917" y="648"/>
                    <a:pt x="109" y="6134"/>
                    <a:pt x="1" y="8715"/>
                  </a:cubicBezTo>
                  <a:cubicBezTo>
                    <a:pt x="-106" y="11942"/>
                    <a:pt x="7100" y="9683"/>
                    <a:pt x="11617" y="5273"/>
                  </a:cubicBezTo>
                  <a:cubicBezTo>
                    <a:pt x="11725" y="5166"/>
                    <a:pt x="11940" y="4951"/>
                    <a:pt x="12047" y="47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7" name="任意多边形: 形状 1831">
              <a:extLst>
                <a:ext uri="{FF2B5EF4-FFF2-40B4-BE49-F238E27FC236}">
                  <a16:creationId xmlns:a16="http://schemas.microsoft.com/office/drawing/2014/main" xmlns="" id="{1A445B99-DEA2-4B24-84AB-B3A6AE1435B2}"/>
                </a:ext>
              </a:extLst>
            </p:cNvPr>
            <p:cNvSpPr/>
            <p:nvPr/>
          </p:nvSpPr>
          <p:spPr>
            <a:xfrm>
              <a:off x="1365401" y="6285586"/>
              <a:ext cx="60236" cy="44297"/>
            </a:xfrm>
            <a:custGeom>
              <a:avLst/>
              <a:gdLst>
                <a:gd name="connsiteX0" fmla="*/ 11304 w 14255"/>
                <a:gd name="connsiteY0" fmla="*/ 5381 h 10483"/>
                <a:gd name="connsiteX1" fmla="*/ 12380 w 14255"/>
                <a:gd name="connsiteY1" fmla="*/ 4305 h 10483"/>
                <a:gd name="connsiteX2" fmla="*/ 12380 w 14255"/>
                <a:gd name="connsiteY2" fmla="*/ 3 h 10483"/>
                <a:gd name="connsiteX3" fmla="*/ 11 w 14255"/>
                <a:gd name="connsiteY3" fmla="*/ 9253 h 10483"/>
                <a:gd name="connsiteX4" fmla="*/ 11304 w 14255"/>
                <a:gd name="connsiteY4" fmla="*/ 5381 h 10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5" h="10483">
                  <a:moveTo>
                    <a:pt x="11304" y="5381"/>
                  </a:moveTo>
                  <a:cubicBezTo>
                    <a:pt x="11627" y="5058"/>
                    <a:pt x="12057" y="4628"/>
                    <a:pt x="12380" y="4305"/>
                  </a:cubicBezTo>
                  <a:cubicBezTo>
                    <a:pt x="13886" y="2799"/>
                    <a:pt x="15714" y="-105"/>
                    <a:pt x="12380" y="3"/>
                  </a:cubicBezTo>
                  <a:cubicBezTo>
                    <a:pt x="7217" y="756"/>
                    <a:pt x="334" y="6779"/>
                    <a:pt x="11" y="9253"/>
                  </a:cubicBezTo>
                  <a:cubicBezTo>
                    <a:pt x="-312" y="12049"/>
                    <a:pt x="6464" y="9791"/>
                    <a:pt x="11304" y="53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8" name="任意多边形: 形状 1832">
              <a:extLst>
                <a:ext uri="{FF2B5EF4-FFF2-40B4-BE49-F238E27FC236}">
                  <a16:creationId xmlns:a16="http://schemas.microsoft.com/office/drawing/2014/main" xmlns="" id="{D2AF6C79-13A0-43E2-84D2-1F2EAE4462D4}"/>
                </a:ext>
              </a:extLst>
            </p:cNvPr>
            <p:cNvSpPr/>
            <p:nvPr/>
          </p:nvSpPr>
          <p:spPr>
            <a:xfrm>
              <a:off x="1509435" y="6270547"/>
              <a:ext cx="61875" cy="44842"/>
            </a:xfrm>
            <a:custGeom>
              <a:avLst/>
              <a:gdLst>
                <a:gd name="connsiteX0" fmla="*/ 13143 w 14643"/>
                <a:gd name="connsiteY0" fmla="*/ 3239 h 10612"/>
                <a:gd name="connsiteX1" fmla="*/ 13250 w 14643"/>
                <a:gd name="connsiteY1" fmla="*/ 13 h 10612"/>
                <a:gd name="connsiteX2" fmla="*/ 21 w 14643"/>
                <a:gd name="connsiteY2" fmla="*/ 9693 h 10612"/>
                <a:gd name="connsiteX3" fmla="*/ 10884 w 14643"/>
                <a:gd name="connsiteY3" fmla="*/ 5390 h 10612"/>
                <a:gd name="connsiteX4" fmla="*/ 10884 w 14643"/>
                <a:gd name="connsiteY4" fmla="*/ 5390 h 10612"/>
                <a:gd name="connsiteX5" fmla="*/ 13143 w 14643"/>
                <a:gd name="connsiteY5" fmla="*/ 3239 h 1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43" h="10612">
                  <a:moveTo>
                    <a:pt x="13143" y="3239"/>
                  </a:moveTo>
                  <a:cubicBezTo>
                    <a:pt x="13896" y="2379"/>
                    <a:pt x="16047" y="-202"/>
                    <a:pt x="13250" y="13"/>
                  </a:cubicBezTo>
                  <a:cubicBezTo>
                    <a:pt x="8303" y="873"/>
                    <a:pt x="451" y="7326"/>
                    <a:pt x="21" y="9693"/>
                  </a:cubicBezTo>
                  <a:cubicBezTo>
                    <a:pt x="-409" y="12059"/>
                    <a:pt x="5829" y="9585"/>
                    <a:pt x="10884" y="5390"/>
                  </a:cubicBezTo>
                  <a:lnTo>
                    <a:pt x="10884" y="5390"/>
                  </a:lnTo>
                  <a:cubicBezTo>
                    <a:pt x="11745" y="4530"/>
                    <a:pt x="12498" y="3885"/>
                    <a:pt x="13143" y="32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9" name="任意多边形: 形状 1833">
              <a:extLst>
                <a:ext uri="{FF2B5EF4-FFF2-40B4-BE49-F238E27FC236}">
                  <a16:creationId xmlns:a16="http://schemas.microsoft.com/office/drawing/2014/main" xmlns="" id="{A367BD2C-93C3-4528-9E6F-E59A8F69CA22}"/>
                </a:ext>
              </a:extLst>
            </p:cNvPr>
            <p:cNvSpPr/>
            <p:nvPr/>
          </p:nvSpPr>
          <p:spPr>
            <a:xfrm>
              <a:off x="1636685" y="6253759"/>
              <a:ext cx="63857" cy="45273"/>
            </a:xfrm>
            <a:custGeom>
              <a:avLst/>
              <a:gdLst>
                <a:gd name="connsiteX0" fmla="*/ 10563 w 15112"/>
                <a:gd name="connsiteY0" fmla="*/ 5383 h 10714"/>
                <a:gd name="connsiteX1" fmla="*/ 14005 w 15112"/>
                <a:gd name="connsiteY1" fmla="*/ 2372 h 10714"/>
                <a:gd name="connsiteX2" fmla="*/ 14112 w 15112"/>
                <a:gd name="connsiteY2" fmla="*/ 5 h 10714"/>
                <a:gd name="connsiteX3" fmla="*/ 23 w 15112"/>
                <a:gd name="connsiteY3" fmla="*/ 10116 h 10714"/>
                <a:gd name="connsiteX4" fmla="*/ 10563 w 15112"/>
                <a:gd name="connsiteY4" fmla="*/ 5383 h 1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2" h="10714">
                  <a:moveTo>
                    <a:pt x="10563" y="5383"/>
                  </a:moveTo>
                  <a:cubicBezTo>
                    <a:pt x="12391" y="3985"/>
                    <a:pt x="13467" y="2910"/>
                    <a:pt x="14005" y="2372"/>
                  </a:cubicBezTo>
                  <a:cubicBezTo>
                    <a:pt x="14865" y="1404"/>
                    <a:pt x="15941" y="-102"/>
                    <a:pt x="14112" y="5"/>
                  </a:cubicBezTo>
                  <a:cubicBezTo>
                    <a:pt x="9487" y="866"/>
                    <a:pt x="560" y="8072"/>
                    <a:pt x="23" y="10116"/>
                  </a:cubicBezTo>
                  <a:cubicBezTo>
                    <a:pt x="-408" y="11944"/>
                    <a:pt x="5400" y="9363"/>
                    <a:pt x="10563" y="53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0" name="任意多边形: 形状 1834">
              <a:extLst>
                <a:ext uri="{FF2B5EF4-FFF2-40B4-BE49-F238E27FC236}">
                  <a16:creationId xmlns:a16="http://schemas.microsoft.com/office/drawing/2014/main" xmlns="" id="{35272F8D-F84F-4A7C-B8E0-493FCB25762A}"/>
                </a:ext>
              </a:extLst>
            </p:cNvPr>
            <p:cNvSpPr/>
            <p:nvPr/>
          </p:nvSpPr>
          <p:spPr>
            <a:xfrm>
              <a:off x="1747573" y="6235817"/>
              <a:ext cx="65814" cy="46165"/>
            </a:xfrm>
            <a:custGeom>
              <a:avLst/>
              <a:gdLst>
                <a:gd name="connsiteX0" fmla="*/ 10242 w 15575"/>
                <a:gd name="connsiteY0" fmla="*/ 5543 h 10925"/>
                <a:gd name="connsiteX1" fmla="*/ 15082 w 15575"/>
                <a:gd name="connsiteY1" fmla="*/ 1241 h 10925"/>
                <a:gd name="connsiteX2" fmla="*/ 14866 w 15575"/>
                <a:gd name="connsiteY2" fmla="*/ 57 h 10925"/>
                <a:gd name="connsiteX3" fmla="*/ 24 w 15575"/>
                <a:gd name="connsiteY3" fmla="*/ 10490 h 10925"/>
                <a:gd name="connsiteX4" fmla="*/ 10242 w 15575"/>
                <a:gd name="connsiteY4" fmla="*/ 5543 h 10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75" h="10925">
                  <a:moveTo>
                    <a:pt x="10242" y="5543"/>
                  </a:moveTo>
                  <a:cubicBezTo>
                    <a:pt x="12500" y="3929"/>
                    <a:pt x="14329" y="2316"/>
                    <a:pt x="15082" y="1241"/>
                  </a:cubicBezTo>
                  <a:cubicBezTo>
                    <a:pt x="16157" y="-158"/>
                    <a:pt x="15189" y="-50"/>
                    <a:pt x="14866" y="57"/>
                  </a:cubicBezTo>
                  <a:cubicBezTo>
                    <a:pt x="10564" y="1025"/>
                    <a:pt x="454" y="8769"/>
                    <a:pt x="24" y="10490"/>
                  </a:cubicBezTo>
                  <a:cubicBezTo>
                    <a:pt x="-406" y="11996"/>
                    <a:pt x="5079" y="9415"/>
                    <a:pt x="10242" y="55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1" name="任意多边形: 形状 1835">
              <a:extLst>
                <a:ext uri="{FF2B5EF4-FFF2-40B4-BE49-F238E27FC236}">
                  <a16:creationId xmlns:a16="http://schemas.microsoft.com/office/drawing/2014/main" xmlns="" id="{5A6381FE-DD00-4C96-A08E-6C3C6AEED017}"/>
                </a:ext>
              </a:extLst>
            </p:cNvPr>
            <p:cNvSpPr/>
            <p:nvPr/>
          </p:nvSpPr>
          <p:spPr>
            <a:xfrm>
              <a:off x="1841238" y="6217858"/>
              <a:ext cx="67948" cy="46934"/>
            </a:xfrm>
            <a:custGeom>
              <a:avLst/>
              <a:gdLst>
                <a:gd name="connsiteX0" fmla="*/ 15 w 16080"/>
                <a:gd name="connsiteY0" fmla="*/ 10868 h 11107"/>
                <a:gd name="connsiteX1" fmla="*/ 9910 w 16080"/>
                <a:gd name="connsiteY1" fmla="*/ 5598 h 11107"/>
                <a:gd name="connsiteX2" fmla="*/ 15825 w 16080"/>
                <a:gd name="connsiteY2" fmla="*/ 651 h 11107"/>
                <a:gd name="connsiteX3" fmla="*/ 15610 w 16080"/>
                <a:gd name="connsiteY3" fmla="*/ 5 h 11107"/>
                <a:gd name="connsiteX4" fmla="*/ 15 w 16080"/>
                <a:gd name="connsiteY4" fmla="*/ 10868 h 11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0" h="11107">
                  <a:moveTo>
                    <a:pt x="15" y="10868"/>
                  </a:moveTo>
                  <a:cubicBezTo>
                    <a:pt x="-308" y="11944"/>
                    <a:pt x="4747" y="9255"/>
                    <a:pt x="9910" y="5598"/>
                  </a:cubicBezTo>
                  <a:cubicBezTo>
                    <a:pt x="13352" y="3124"/>
                    <a:pt x="15288" y="1403"/>
                    <a:pt x="15825" y="651"/>
                  </a:cubicBezTo>
                  <a:cubicBezTo>
                    <a:pt x="16363" y="-102"/>
                    <a:pt x="15933" y="5"/>
                    <a:pt x="15610" y="5"/>
                  </a:cubicBezTo>
                  <a:cubicBezTo>
                    <a:pt x="11738" y="1081"/>
                    <a:pt x="445" y="9578"/>
                    <a:pt x="15"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2" name="任意多边形: 形状 1836">
              <a:extLst>
                <a:ext uri="{FF2B5EF4-FFF2-40B4-BE49-F238E27FC236}">
                  <a16:creationId xmlns:a16="http://schemas.microsoft.com/office/drawing/2014/main" xmlns="" id="{379F7C31-FC22-4D95-A97D-79AC47381B9E}"/>
                </a:ext>
              </a:extLst>
            </p:cNvPr>
            <p:cNvSpPr/>
            <p:nvPr/>
          </p:nvSpPr>
          <p:spPr>
            <a:xfrm>
              <a:off x="1918105" y="6199701"/>
              <a:ext cx="69537" cy="47306"/>
            </a:xfrm>
            <a:custGeom>
              <a:avLst/>
              <a:gdLst>
                <a:gd name="connsiteX0" fmla="*/ 16457 w 16456"/>
                <a:gd name="connsiteY0" fmla="*/ 0 h 11195"/>
                <a:gd name="connsiteX1" fmla="*/ 16134 w 16456"/>
                <a:gd name="connsiteY1" fmla="*/ 0 h 11195"/>
                <a:gd name="connsiteX2" fmla="*/ 1 w 16456"/>
                <a:gd name="connsiteY2" fmla="*/ 11186 h 11195"/>
                <a:gd name="connsiteX3" fmla="*/ 9466 w 16456"/>
                <a:gd name="connsiteY3" fmla="*/ 5593 h 11195"/>
                <a:gd name="connsiteX4" fmla="*/ 16457 w 16456"/>
                <a:gd name="connsiteY4" fmla="*/ 0 h 11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1195">
                  <a:moveTo>
                    <a:pt x="16457" y="0"/>
                  </a:moveTo>
                  <a:cubicBezTo>
                    <a:pt x="16349" y="0"/>
                    <a:pt x="16242" y="0"/>
                    <a:pt x="16134" y="0"/>
                  </a:cubicBezTo>
                  <a:cubicBezTo>
                    <a:pt x="13230" y="968"/>
                    <a:pt x="-107" y="10218"/>
                    <a:pt x="1" y="11186"/>
                  </a:cubicBezTo>
                  <a:cubicBezTo>
                    <a:pt x="646" y="11401"/>
                    <a:pt x="5916" y="8067"/>
                    <a:pt x="9466" y="5593"/>
                  </a:cubicBezTo>
                  <a:cubicBezTo>
                    <a:pt x="12907" y="3334"/>
                    <a:pt x="16457" y="538"/>
                    <a:pt x="164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3" name="任意多边形: 形状 1837">
              <a:extLst>
                <a:ext uri="{FF2B5EF4-FFF2-40B4-BE49-F238E27FC236}">
                  <a16:creationId xmlns:a16="http://schemas.microsoft.com/office/drawing/2014/main" xmlns="" id="{A0012590-2FBA-468A-BF22-52545046E1FD}"/>
                </a:ext>
              </a:extLst>
            </p:cNvPr>
            <p:cNvSpPr/>
            <p:nvPr/>
          </p:nvSpPr>
          <p:spPr>
            <a:xfrm>
              <a:off x="1977192" y="6180610"/>
              <a:ext cx="70445" cy="48172"/>
            </a:xfrm>
            <a:custGeom>
              <a:avLst/>
              <a:gdLst>
                <a:gd name="connsiteX0" fmla="*/ 16671 w 16671"/>
                <a:gd name="connsiteY0" fmla="*/ 0 h 11400"/>
                <a:gd name="connsiteX1" fmla="*/ 16564 w 16671"/>
                <a:gd name="connsiteY1" fmla="*/ 0 h 11400"/>
                <a:gd name="connsiteX2" fmla="*/ 0 w 16671"/>
                <a:gd name="connsiteY2" fmla="*/ 11401 h 11400"/>
                <a:gd name="connsiteX3" fmla="*/ 9035 w 16671"/>
                <a:gd name="connsiteY3" fmla="*/ 5700 h 11400"/>
                <a:gd name="connsiteX4" fmla="*/ 16671 w 16671"/>
                <a:gd name="connsiteY4" fmla="*/ 0 h 11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11400">
                  <a:moveTo>
                    <a:pt x="16671" y="0"/>
                  </a:moveTo>
                  <a:cubicBezTo>
                    <a:pt x="16671" y="0"/>
                    <a:pt x="16564" y="0"/>
                    <a:pt x="16564" y="0"/>
                  </a:cubicBezTo>
                  <a:cubicBezTo>
                    <a:pt x="14843" y="753"/>
                    <a:pt x="215" y="10541"/>
                    <a:pt x="0" y="11401"/>
                  </a:cubicBezTo>
                  <a:cubicBezTo>
                    <a:pt x="753" y="11186"/>
                    <a:pt x="5270" y="8282"/>
                    <a:pt x="9035" y="5700"/>
                  </a:cubicBezTo>
                  <a:cubicBezTo>
                    <a:pt x="9142" y="5700"/>
                    <a:pt x="16564" y="645"/>
                    <a:pt x="1667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4" name="任意多边形: 形状 1838">
              <a:extLst>
                <a:ext uri="{FF2B5EF4-FFF2-40B4-BE49-F238E27FC236}">
                  <a16:creationId xmlns:a16="http://schemas.microsoft.com/office/drawing/2014/main" xmlns="" id="{1E76AEE7-E5D4-415A-9C44-F76039375812}"/>
                </a:ext>
              </a:extLst>
            </p:cNvPr>
            <p:cNvSpPr/>
            <p:nvPr/>
          </p:nvSpPr>
          <p:spPr>
            <a:xfrm>
              <a:off x="2018092" y="6161975"/>
              <a:ext cx="71354" cy="49085"/>
            </a:xfrm>
            <a:custGeom>
              <a:avLst/>
              <a:gdLst>
                <a:gd name="connsiteX0" fmla="*/ 8604 w 16886"/>
                <a:gd name="connsiteY0" fmla="*/ 5808 h 11616"/>
                <a:gd name="connsiteX1" fmla="*/ 16886 w 16886"/>
                <a:gd name="connsiteY1" fmla="*/ 0 h 11616"/>
                <a:gd name="connsiteX2" fmla="*/ 0 w 16886"/>
                <a:gd name="connsiteY2" fmla="*/ 11616 h 11616"/>
                <a:gd name="connsiteX3" fmla="*/ 8604 w 16886"/>
                <a:gd name="connsiteY3" fmla="*/ 5808 h 11616"/>
              </a:gdLst>
              <a:ahLst/>
              <a:cxnLst>
                <a:cxn ang="0">
                  <a:pos x="connsiteX0" y="connsiteY0"/>
                </a:cxn>
                <a:cxn ang="0">
                  <a:pos x="connsiteX1" y="connsiteY1"/>
                </a:cxn>
                <a:cxn ang="0">
                  <a:pos x="connsiteX2" y="connsiteY2"/>
                </a:cxn>
                <a:cxn ang="0">
                  <a:pos x="connsiteX3" y="connsiteY3"/>
                </a:cxn>
              </a:cxnLst>
              <a:rect l="l" t="t" r="r" b="b"/>
              <a:pathLst>
                <a:path w="16886" h="11616">
                  <a:moveTo>
                    <a:pt x="8604" y="5808"/>
                  </a:moveTo>
                  <a:cubicBezTo>
                    <a:pt x="11401" y="3872"/>
                    <a:pt x="16564" y="323"/>
                    <a:pt x="16886" y="0"/>
                  </a:cubicBezTo>
                  <a:cubicBezTo>
                    <a:pt x="16779" y="108"/>
                    <a:pt x="430" y="11186"/>
                    <a:pt x="0" y="11616"/>
                  </a:cubicBezTo>
                  <a:cubicBezTo>
                    <a:pt x="968" y="10971"/>
                    <a:pt x="4732" y="8389"/>
                    <a:pt x="8604"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5" name="任意多边形: 形状 1842">
              <a:extLst>
                <a:ext uri="{FF2B5EF4-FFF2-40B4-BE49-F238E27FC236}">
                  <a16:creationId xmlns:a16="http://schemas.microsoft.com/office/drawing/2014/main" xmlns="" id="{51D5457C-D99C-4292-9803-26F1D69A32FB}"/>
                </a:ext>
              </a:extLst>
            </p:cNvPr>
            <p:cNvSpPr/>
            <p:nvPr/>
          </p:nvSpPr>
          <p:spPr>
            <a:xfrm>
              <a:off x="1726314" y="6312867"/>
              <a:ext cx="70897" cy="42767"/>
            </a:xfrm>
            <a:custGeom>
              <a:avLst/>
              <a:gdLst>
                <a:gd name="connsiteX0" fmla="*/ 16779 w 16778"/>
                <a:gd name="connsiteY0" fmla="*/ 0 h 10121"/>
                <a:gd name="connsiteX1" fmla="*/ 16456 w 16778"/>
                <a:gd name="connsiteY1" fmla="*/ 0 h 10121"/>
                <a:gd name="connsiteX2" fmla="*/ 0 w 16778"/>
                <a:gd name="connsiteY2" fmla="*/ 10110 h 10121"/>
                <a:gd name="connsiteX3" fmla="*/ 9788 w 16778"/>
                <a:gd name="connsiteY3" fmla="*/ 5163 h 10121"/>
                <a:gd name="connsiteX4" fmla="*/ 16779 w 16778"/>
                <a:gd name="connsiteY4" fmla="*/ 0 h 10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0121">
                  <a:moveTo>
                    <a:pt x="16779" y="0"/>
                  </a:moveTo>
                  <a:cubicBezTo>
                    <a:pt x="16671" y="0"/>
                    <a:pt x="16564" y="0"/>
                    <a:pt x="16456" y="0"/>
                  </a:cubicBezTo>
                  <a:cubicBezTo>
                    <a:pt x="13875" y="753"/>
                    <a:pt x="538" y="8712"/>
                    <a:pt x="0" y="10110"/>
                  </a:cubicBezTo>
                  <a:cubicBezTo>
                    <a:pt x="645" y="10325"/>
                    <a:pt x="6131" y="7314"/>
                    <a:pt x="9788" y="5163"/>
                  </a:cubicBezTo>
                  <a:cubicBezTo>
                    <a:pt x="10863" y="4410"/>
                    <a:pt x="16564" y="860"/>
                    <a:pt x="1677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6" name="任意多边形: 形状 1843">
              <a:extLst>
                <a:ext uri="{FF2B5EF4-FFF2-40B4-BE49-F238E27FC236}">
                  <a16:creationId xmlns:a16="http://schemas.microsoft.com/office/drawing/2014/main" xmlns="" id="{23DA27F5-B764-4592-8096-983FB02CFC35}"/>
                </a:ext>
              </a:extLst>
            </p:cNvPr>
            <p:cNvSpPr/>
            <p:nvPr/>
          </p:nvSpPr>
          <p:spPr>
            <a:xfrm>
              <a:off x="1788578" y="6295597"/>
              <a:ext cx="72262" cy="43629"/>
            </a:xfrm>
            <a:custGeom>
              <a:avLst/>
              <a:gdLst>
                <a:gd name="connsiteX0" fmla="*/ 17101 w 17101"/>
                <a:gd name="connsiteY0" fmla="*/ 0 h 10325"/>
                <a:gd name="connsiteX1" fmla="*/ 16994 w 17101"/>
                <a:gd name="connsiteY1" fmla="*/ 0 h 10325"/>
                <a:gd name="connsiteX2" fmla="*/ 0 w 17101"/>
                <a:gd name="connsiteY2" fmla="*/ 10325 h 10325"/>
                <a:gd name="connsiteX3" fmla="*/ 9465 w 17101"/>
                <a:gd name="connsiteY3" fmla="*/ 5270 h 10325"/>
                <a:gd name="connsiteX4" fmla="*/ 17101 w 17101"/>
                <a:gd name="connsiteY4" fmla="*/ 0 h 10325"/>
                <a:gd name="connsiteX5" fmla="*/ 17101 w 17101"/>
                <a:gd name="connsiteY5" fmla="*/ 0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1" h="10325">
                  <a:moveTo>
                    <a:pt x="17101" y="0"/>
                  </a:moveTo>
                  <a:cubicBezTo>
                    <a:pt x="17101" y="0"/>
                    <a:pt x="16994" y="0"/>
                    <a:pt x="16994" y="0"/>
                  </a:cubicBezTo>
                  <a:cubicBezTo>
                    <a:pt x="15165" y="645"/>
                    <a:pt x="108" y="9572"/>
                    <a:pt x="0" y="10325"/>
                  </a:cubicBezTo>
                  <a:cubicBezTo>
                    <a:pt x="860" y="10110"/>
                    <a:pt x="5593" y="7529"/>
                    <a:pt x="9465" y="5270"/>
                  </a:cubicBezTo>
                  <a:cubicBezTo>
                    <a:pt x="12692" y="3227"/>
                    <a:pt x="16348" y="860"/>
                    <a:pt x="17101" y="0"/>
                  </a:cubicBezTo>
                  <a:cubicBezTo>
                    <a:pt x="17101" y="108"/>
                    <a:pt x="17101" y="0"/>
                    <a:pt x="1710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7" name="任意多边形: 形状 1844">
              <a:extLst>
                <a:ext uri="{FF2B5EF4-FFF2-40B4-BE49-F238E27FC236}">
                  <a16:creationId xmlns:a16="http://schemas.microsoft.com/office/drawing/2014/main" xmlns="" id="{8AAE61F1-BD64-4D8F-B79E-DCCEC83F0DFA}"/>
                </a:ext>
              </a:extLst>
            </p:cNvPr>
            <p:cNvSpPr/>
            <p:nvPr/>
          </p:nvSpPr>
          <p:spPr>
            <a:xfrm>
              <a:off x="1834937" y="6278779"/>
              <a:ext cx="73627" cy="44081"/>
            </a:xfrm>
            <a:custGeom>
              <a:avLst/>
              <a:gdLst>
                <a:gd name="connsiteX0" fmla="*/ 9035 w 17424"/>
                <a:gd name="connsiteY0" fmla="*/ 5270 h 10432"/>
                <a:gd name="connsiteX1" fmla="*/ 17424 w 17424"/>
                <a:gd name="connsiteY1" fmla="*/ 0 h 10432"/>
                <a:gd name="connsiteX2" fmla="*/ 0 w 17424"/>
                <a:gd name="connsiteY2" fmla="*/ 10433 h 10432"/>
                <a:gd name="connsiteX3" fmla="*/ 9035 w 17424"/>
                <a:gd name="connsiteY3" fmla="*/ 5270 h 10432"/>
              </a:gdLst>
              <a:ahLst/>
              <a:cxnLst>
                <a:cxn ang="0">
                  <a:pos x="connsiteX0" y="connsiteY0"/>
                </a:cxn>
                <a:cxn ang="0">
                  <a:pos x="connsiteX1" y="connsiteY1"/>
                </a:cxn>
                <a:cxn ang="0">
                  <a:pos x="connsiteX2" y="connsiteY2"/>
                </a:cxn>
                <a:cxn ang="0">
                  <a:pos x="connsiteX3" y="connsiteY3"/>
                </a:cxn>
              </a:cxnLst>
              <a:rect l="l" t="t" r="r" b="b"/>
              <a:pathLst>
                <a:path w="17424" h="10432">
                  <a:moveTo>
                    <a:pt x="9035" y="5270"/>
                  </a:moveTo>
                  <a:cubicBezTo>
                    <a:pt x="9788" y="4840"/>
                    <a:pt x="16779" y="645"/>
                    <a:pt x="17424" y="0"/>
                  </a:cubicBezTo>
                  <a:cubicBezTo>
                    <a:pt x="17316" y="107"/>
                    <a:pt x="1076" y="9572"/>
                    <a:pt x="0" y="10433"/>
                  </a:cubicBezTo>
                  <a:cubicBezTo>
                    <a:pt x="968" y="9895"/>
                    <a:pt x="5055" y="7529"/>
                    <a:pt x="9035" y="5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8" name="任意多边形: 形状 1852">
              <a:extLst>
                <a:ext uri="{FF2B5EF4-FFF2-40B4-BE49-F238E27FC236}">
                  <a16:creationId xmlns:a16="http://schemas.microsoft.com/office/drawing/2014/main" xmlns="" id="{833B514A-0886-4B45-B9AB-670B06C9EB2B}"/>
                </a:ext>
              </a:extLst>
            </p:cNvPr>
            <p:cNvSpPr/>
            <p:nvPr/>
          </p:nvSpPr>
          <p:spPr>
            <a:xfrm>
              <a:off x="111018" y="6350589"/>
              <a:ext cx="49131" cy="41711"/>
            </a:xfrm>
            <a:custGeom>
              <a:avLst/>
              <a:gdLst>
                <a:gd name="connsiteX0" fmla="*/ 11627 w 11627"/>
                <a:gd name="connsiteY0" fmla="*/ 5378 h 9871"/>
                <a:gd name="connsiteX1" fmla="*/ 5174 w 11627"/>
                <a:gd name="connsiteY1" fmla="*/ 0 h 9871"/>
                <a:gd name="connsiteX2" fmla="*/ 1517 w 11627"/>
                <a:gd name="connsiteY2" fmla="*/ 7744 h 9871"/>
                <a:gd name="connsiteX3" fmla="*/ 11627 w 11627"/>
                <a:gd name="connsiteY3" fmla="*/ 5378 h 9871"/>
              </a:gdLst>
              <a:ahLst/>
              <a:cxnLst>
                <a:cxn ang="0">
                  <a:pos x="connsiteX0" y="connsiteY0"/>
                </a:cxn>
                <a:cxn ang="0">
                  <a:pos x="connsiteX1" y="connsiteY1"/>
                </a:cxn>
                <a:cxn ang="0">
                  <a:pos x="connsiteX2" y="connsiteY2"/>
                </a:cxn>
                <a:cxn ang="0">
                  <a:pos x="connsiteX3" y="connsiteY3"/>
                </a:cxn>
              </a:cxnLst>
              <a:rect l="l" t="t" r="r" b="b"/>
              <a:pathLst>
                <a:path w="11627" h="9871">
                  <a:moveTo>
                    <a:pt x="11627" y="5378"/>
                  </a:moveTo>
                  <a:cubicBezTo>
                    <a:pt x="11627" y="3227"/>
                    <a:pt x="9584" y="107"/>
                    <a:pt x="5174" y="0"/>
                  </a:cubicBezTo>
                  <a:cubicBezTo>
                    <a:pt x="-96" y="323"/>
                    <a:pt x="-1387" y="4732"/>
                    <a:pt x="1517" y="7744"/>
                  </a:cubicBezTo>
                  <a:cubicBezTo>
                    <a:pt x="5066" y="11508"/>
                    <a:pt x="11627" y="10003"/>
                    <a:pt x="11627" y="53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9" name="任意多边形: 形状 1853">
              <a:extLst>
                <a:ext uri="{FF2B5EF4-FFF2-40B4-BE49-F238E27FC236}">
                  <a16:creationId xmlns:a16="http://schemas.microsoft.com/office/drawing/2014/main" xmlns="" id="{306E4CE4-A128-44F6-B023-68CAB418DF9E}"/>
                </a:ext>
              </a:extLst>
            </p:cNvPr>
            <p:cNvSpPr/>
            <p:nvPr/>
          </p:nvSpPr>
          <p:spPr>
            <a:xfrm>
              <a:off x="298377" y="6347407"/>
              <a:ext cx="48861" cy="41538"/>
            </a:xfrm>
            <a:custGeom>
              <a:avLst/>
              <a:gdLst>
                <a:gd name="connsiteX0" fmla="*/ 11493 w 11563"/>
                <a:gd name="connsiteY0" fmla="*/ 5378 h 9830"/>
                <a:gd name="connsiteX1" fmla="*/ 6008 w 11563"/>
                <a:gd name="connsiteY1" fmla="*/ 0 h 9830"/>
                <a:gd name="connsiteX2" fmla="*/ 630 w 11563"/>
                <a:gd name="connsiteY2" fmla="*/ 7421 h 9830"/>
                <a:gd name="connsiteX3" fmla="*/ 11493 w 11563"/>
                <a:gd name="connsiteY3" fmla="*/ 5378 h 9830"/>
              </a:gdLst>
              <a:ahLst/>
              <a:cxnLst>
                <a:cxn ang="0">
                  <a:pos x="connsiteX0" y="connsiteY0"/>
                </a:cxn>
                <a:cxn ang="0">
                  <a:pos x="connsiteX1" y="connsiteY1"/>
                </a:cxn>
                <a:cxn ang="0">
                  <a:pos x="connsiteX2" y="connsiteY2"/>
                </a:cxn>
                <a:cxn ang="0">
                  <a:pos x="connsiteX3" y="connsiteY3"/>
                </a:cxn>
              </a:cxnLst>
              <a:rect l="l" t="t" r="r" b="b"/>
              <a:pathLst>
                <a:path w="11563" h="9830">
                  <a:moveTo>
                    <a:pt x="11493" y="5378"/>
                  </a:moveTo>
                  <a:cubicBezTo>
                    <a:pt x="11923" y="3227"/>
                    <a:pt x="10418" y="108"/>
                    <a:pt x="6008" y="0"/>
                  </a:cubicBezTo>
                  <a:cubicBezTo>
                    <a:pt x="1060" y="323"/>
                    <a:pt x="-1198" y="4410"/>
                    <a:pt x="630" y="7421"/>
                  </a:cubicBezTo>
                  <a:cubicBezTo>
                    <a:pt x="3212" y="11509"/>
                    <a:pt x="10633" y="10110"/>
                    <a:pt x="11493" y="53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0" name="任意多边形: 形状 1854">
              <a:extLst>
                <a:ext uri="{FF2B5EF4-FFF2-40B4-BE49-F238E27FC236}">
                  <a16:creationId xmlns:a16="http://schemas.microsoft.com/office/drawing/2014/main" xmlns="" id="{E7F5ACD5-A078-4D6E-84B7-D48E7773DB57}"/>
                </a:ext>
              </a:extLst>
            </p:cNvPr>
            <p:cNvSpPr/>
            <p:nvPr/>
          </p:nvSpPr>
          <p:spPr>
            <a:xfrm>
              <a:off x="485728" y="6341952"/>
              <a:ext cx="49752" cy="41804"/>
            </a:xfrm>
            <a:custGeom>
              <a:avLst/>
              <a:gdLst>
                <a:gd name="connsiteX0" fmla="*/ 6952 w 11774"/>
                <a:gd name="connsiteY0" fmla="*/ 0 h 9893"/>
                <a:gd name="connsiteX1" fmla="*/ 283 w 11774"/>
                <a:gd name="connsiteY1" fmla="*/ 7529 h 9893"/>
                <a:gd name="connsiteX2" fmla="*/ 11469 w 11774"/>
                <a:gd name="connsiteY2" fmla="*/ 5270 h 9893"/>
                <a:gd name="connsiteX3" fmla="*/ 6952 w 11774"/>
                <a:gd name="connsiteY3" fmla="*/ 0 h 9893"/>
              </a:gdLst>
              <a:ahLst/>
              <a:cxnLst>
                <a:cxn ang="0">
                  <a:pos x="connsiteX0" y="connsiteY0"/>
                </a:cxn>
                <a:cxn ang="0">
                  <a:pos x="connsiteX1" y="connsiteY1"/>
                </a:cxn>
                <a:cxn ang="0">
                  <a:pos x="connsiteX2" y="connsiteY2"/>
                </a:cxn>
                <a:cxn ang="0">
                  <a:pos x="connsiteX3" y="connsiteY3"/>
                </a:cxn>
              </a:cxnLst>
              <a:rect l="l" t="t" r="r" b="b"/>
              <a:pathLst>
                <a:path w="11774" h="9893">
                  <a:moveTo>
                    <a:pt x="6952" y="0"/>
                  </a:moveTo>
                  <a:cubicBezTo>
                    <a:pt x="1681" y="430"/>
                    <a:pt x="-900" y="4840"/>
                    <a:pt x="283" y="7529"/>
                  </a:cubicBezTo>
                  <a:cubicBezTo>
                    <a:pt x="2112" y="11616"/>
                    <a:pt x="9748" y="10110"/>
                    <a:pt x="11469" y="5270"/>
                  </a:cubicBezTo>
                  <a:cubicBezTo>
                    <a:pt x="12437" y="2796"/>
                    <a:pt x="11146" y="0"/>
                    <a:pt x="69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1" name="任意多边形: 形状 1855">
              <a:extLst>
                <a:ext uri="{FF2B5EF4-FFF2-40B4-BE49-F238E27FC236}">
                  <a16:creationId xmlns:a16="http://schemas.microsoft.com/office/drawing/2014/main" xmlns="" id="{AFDF23F7-3E6F-46BD-BC22-9371F768B9F7}"/>
                </a:ext>
              </a:extLst>
            </p:cNvPr>
            <p:cNvSpPr/>
            <p:nvPr/>
          </p:nvSpPr>
          <p:spPr>
            <a:xfrm>
              <a:off x="671557" y="6334684"/>
              <a:ext cx="51007" cy="42231"/>
            </a:xfrm>
            <a:custGeom>
              <a:avLst/>
              <a:gdLst>
                <a:gd name="connsiteX0" fmla="*/ 82 w 12071"/>
                <a:gd name="connsiteY0" fmla="*/ 7637 h 9994"/>
                <a:gd name="connsiteX1" fmla="*/ 11483 w 12071"/>
                <a:gd name="connsiteY1" fmla="*/ 5270 h 9994"/>
                <a:gd name="connsiteX2" fmla="*/ 7933 w 12071"/>
                <a:gd name="connsiteY2" fmla="*/ 0 h 9994"/>
                <a:gd name="connsiteX3" fmla="*/ 82 w 12071"/>
                <a:gd name="connsiteY3" fmla="*/ 7637 h 9994"/>
              </a:gdLst>
              <a:ahLst/>
              <a:cxnLst>
                <a:cxn ang="0">
                  <a:pos x="connsiteX0" y="connsiteY0"/>
                </a:cxn>
                <a:cxn ang="0">
                  <a:pos x="connsiteX1" y="connsiteY1"/>
                </a:cxn>
                <a:cxn ang="0">
                  <a:pos x="connsiteX2" y="connsiteY2"/>
                </a:cxn>
                <a:cxn ang="0">
                  <a:pos x="connsiteX3" y="connsiteY3"/>
                </a:cxn>
              </a:cxnLst>
              <a:rect l="l" t="t" r="r" b="b"/>
              <a:pathLst>
                <a:path w="12071" h="9994">
                  <a:moveTo>
                    <a:pt x="82" y="7637"/>
                  </a:moveTo>
                  <a:cubicBezTo>
                    <a:pt x="1157" y="11724"/>
                    <a:pt x="8901" y="10218"/>
                    <a:pt x="11483" y="5270"/>
                  </a:cubicBezTo>
                  <a:cubicBezTo>
                    <a:pt x="12666" y="3119"/>
                    <a:pt x="12343" y="0"/>
                    <a:pt x="7933" y="0"/>
                  </a:cubicBezTo>
                  <a:cubicBezTo>
                    <a:pt x="2663" y="430"/>
                    <a:pt x="-564" y="4948"/>
                    <a:pt x="82" y="76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2" name="任意多边形: 形状 1856">
              <a:extLst>
                <a:ext uri="{FF2B5EF4-FFF2-40B4-BE49-F238E27FC236}">
                  <a16:creationId xmlns:a16="http://schemas.microsoft.com/office/drawing/2014/main" xmlns="" id="{DFD96398-245B-4CF7-BE0E-E6718E93AD90}"/>
                </a:ext>
              </a:extLst>
            </p:cNvPr>
            <p:cNvSpPr/>
            <p:nvPr/>
          </p:nvSpPr>
          <p:spPr>
            <a:xfrm>
              <a:off x="854323" y="6325138"/>
              <a:ext cx="53217" cy="42611"/>
            </a:xfrm>
            <a:custGeom>
              <a:avLst/>
              <a:gdLst>
                <a:gd name="connsiteX0" fmla="*/ 11576 w 12594"/>
                <a:gd name="connsiteY0" fmla="*/ 5270 h 10084"/>
                <a:gd name="connsiteX1" fmla="*/ 11576 w 12594"/>
                <a:gd name="connsiteY1" fmla="*/ 5270 h 10084"/>
                <a:gd name="connsiteX2" fmla="*/ 9102 w 12594"/>
                <a:gd name="connsiteY2" fmla="*/ 0 h 10084"/>
                <a:gd name="connsiteX3" fmla="*/ 67 w 12594"/>
                <a:gd name="connsiteY3" fmla="*/ 8174 h 10084"/>
                <a:gd name="connsiteX4" fmla="*/ 11576 w 12594"/>
                <a:gd name="connsiteY4" fmla="*/ 5270 h 10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94" h="10084">
                  <a:moveTo>
                    <a:pt x="11576" y="5270"/>
                  </a:moveTo>
                  <a:lnTo>
                    <a:pt x="11576" y="5270"/>
                  </a:lnTo>
                  <a:cubicBezTo>
                    <a:pt x="13081" y="3012"/>
                    <a:pt x="13404" y="0"/>
                    <a:pt x="9102" y="0"/>
                  </a:cubicBezTo>
                  <a:cubicBezTo>
                    <a:pt x="3509" y="538"/>
                    <a:pt x="-578" y="5485"/>
                    <a:pt x="67" y="8174"/>
                  </a:cubicBezTo>
                  <a:cubicBezTo>
                    <a:pt x="820" y="11831"/>
                    <a:pt x="8349" y="9895"/>
                    <a:pt x="11576" y="5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3" name="任意多边形: 形状 1866">
              <a:extLst>
                <a:ext uri="{FF2B5EF4-FFF2-40B4-BE49-F238E27FC236}">
                  <a16:creationId xmlns:a16="http://schemas.microsoft.com/office/drawing/2014/main" xmlns="" id="{3E2D1D1F-ED9B-4CE5-97C8-3F2F2D05BF92}"/>
                </a:ext>
              </a:extLst>
            </p:cNvPr>
            <p:cNvSpPr/>
            <p:nvPr/>
          </p:nvSpPr>
          <p:spPr>
            <a:xfrm>
              <a:off x="202296" y="6440125"/>
              <a:ext cx="44677" cy="36636"/>
            </a:xfrm>
            <a:custGeom>
              <a:avLst/>
              <a:gdLst>
                <a:gd name="connsiteX0" fmla="*/ 10569 w 10573"/>
                <a:gd name="connsiteY0" fmla="*/ 4732 h 8670"/>
                <a:gd name="connsiteX1" fmla="*/ 4976 w 10573"/>
                <a:gd name="connsiteY1" fmla="*/ 0 h 8670"/>
                <a:gd name="connsiteX2" fmla="*/ 1104 w 10573"/>
                <a:gd name="connsiteY2" fmla="*/ 6884 h 8670"/>
                <a:gd name="connsiteX3" fmla="*/ 10569 w 10573"/>
                <a:gd name="connsiteY3" fmla="*/ 4732 h 8670"/>
              </a:gdLst>
              <a:ahLst/>
              <a:cxnLst>
                <a:cxn ang="0">
                  <a:pos x="connsiteX0" y="connsiteY0"/>
                </a:cxn>
                <a:cxn ang="0">
                  <a:pos x="connsiteX1" y="connsiteY1"/>
                </a:cxn>
                <a:cxn ang="0">
                  <a:pos x="connsiteX2" y="connsiteY2"/>
                </a:cxn>
                <a:cxn ang="0">
                  <a:pos x="connsiteX3" y="connsiteY3"/>
                </a:cxn>
              </a:cxnLst>
              <a:rect l="l" t="t" r="r" b="b"/>
              <a:pathLst>
                <a:path w="10573" h="8670">
                  <a:moveTo>
                    <a:pt x="10569" y="4732"/>
                  </a:moveTo>
                  <a:cubicBezTo>
                    <a:pt x="10676" y="2796"/>
                    <a:pt x="9063" y="107"/>
                    <a:pt x="4976" y="0"/>
                  </a:cubicBezTo>
                  <a:cubicBezTo>
                    <a:pt x="243" y="323"/>
                    <a:pt x="-1263" y="4302"/>
                    <a:pt x="1104" y="6884"/>
                  </a:cubicBezTo>
                  <a:cubicBezTo>
                    <a:pt x="4223" y="10110"/>
                    <a:pt x="10246" y="8712"/>
                    <a:pt x="10569"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4" name="任意多边形: 形状 1867">
              <a:extLst>
                <a:ext uri="{FF2B5EF4-FFF2-40B4-BE49-F238E27FC236}">
                  <a16:creationId xmlns:a16="http://schemas.microsoft.com/office/drawing/2014/main" xmlns="" id="{9EFD21E2-1768-4D18-ADF8-429F06214122}"/>
                </a:ext>
              </a:extLst>
            </p:cNvPr>
            <p:cNvSpPr/>
            <p:nvPr/>
          </p:nvSpPr>
          <p:spPr>
            <a:xfrm>
              <a:off x="373018" y="6436035"/>
              <a:ext cx="44555" cy="36881"/>
            </a:xfrm>
            <a:custGeom>
              <a:avLst/>
              <a:gdLst>
                <a:gd name="connsiteX0" fmla="*/ 10393 w 10544"/>
                <a:gd name="connsiteY0" fmla="*/ 4732 h 8728"/>
                <a:gd name="connsiteX1" fmla="*/ 5875 w 10544"/>
                <a:gd name="connsiteY1" fmla="*/ 0 h 8728"/>
                <a:gd name="connsiteX2" fmla="*/ 390 w 10544"/>
                <a:gd name="connsiteY2" fmla="*/ 6668 h 8728"/>
                <a:gd name="connsiteX3" fmla="*/ 10393 w 10544"/>
                <a:gd name="connsiteY3" fmla="*/ 4732 h 8728"/>
              </a:gdLst>
              <a:ahLst/>
              <a:cxnLst>
                <a:cxn ang="0">
                  <a:pos x="connsiteX0" y="connsiteY0"/>
                </a:cxn>
                <a:cxn ang="0">
                  <a:pos x="connsiteX1" y="connsiteY1"/>
                </a:cxn>
                <a:cxn ang="0">
                  <a:pos x="connsiteX2" y="connsiteY2"/>
                </a:cxn>
                <a:cxn ang="0">
                  <a:pos x="connsiteX3" y="connsiteY3"/>
                </a:cxn>
              </a:cxnLst>
              <a:rect l="l" t="t" r="r" b="b"/>
              <a:pathLst>
                <a:path w="10544" h="8728">
                  <a:moveTo>
                    <a:pt x="10393" y="4732"/>
                  </a:moveTo>
                  <a:cubicBezTo>
                    <a:pt x="11038" y="2474"/>
                    <a:pt x="9640" y="107"/>
                    <a:pt x="5875" y="0"/>
                  </a:cubicBezTo>
                  <a:cubicBezTo>
                    <a:pt x="1035" y="323"/>
                    <a:pt x="-901" y="4302"/>
                    <a:pt x="390" y="6668"/>
                  </a:cubicBezTo>
                  <a:cubicBezTo>
                    <a:pt x="2326" y="10218"/>
                    <a:pt x="9102" y="8927"/>
                    <a:pt x="10393"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5" name="任意多边形: 形状 1868">
              <a:extLst>
                <a:ext uri="{FF2B5EF4-FFF2-40B4-BE49-F238E27FC236}">
                  <a16:creationId xmlns:a16="http://schemas.microsoft.com/office/drawing/2014/main" xmlns="" id="{072629F3-849A-44FE-A8FF-2A72A5D3BB48}"/>
                </a:ext>
              </a:extLst>
            </p:cNvPr>
            <p:cNvSpPr/>
            <p:nvPr/>
          </p:nvSpPr>
          <p:spPr>
            <a:xfrm>
              <a:off x="542313" y="6430123"/>
              <a:ext cx="45991" cy="37502"/>
            </a:xfrm>
            <a:custGeom>
              <a:avLst/>
              <a:gdLst>
                <a:gd name="connsiteX0" fmla="*/ 10447 w 10884"/>
                <a:gd name="connsiteY0" fmla="*/ 4732 h 8875"/>
                <a:gd name="connsiteX1" fmla="*/ 7005 w 10884"/>
                <a:gd name="connsiteY1" fmla="*/ 0 h 8875"/>
                <a:gd name="connsiteX2" fmla="*/ 122 w 10884"/>
                <a:gd name="connsiteY2" fmla="*/ 6776 h 8875"/>
                <a:gd name="connsiteX3" fmla="*/ 10447 w 10884"/>
                <a:gd name="connsiteY3" fmla="*/ 4732 h 8875"/>
              </a:gdLst>
              <a:ahLst/>
              <a:cxnLst>
                <a:cxn ang="0">
                  <a:pos x="connsiteX0" y="connsiteY0"/>
                </a:cxn>
                <a:cxn ang="0">
                  <a:pos x="connsiteX1" y="connsiteY1"/>
                </a:cxn>
                <a:cxn ang="0">
                  <a:pos x="connsiteX2" y="connsiteY2"/>
                </a:cxn>
                <a:cxn ang="0">
                  <a:pos x="connsiteX3" y="connsiteY3"/>
                </a:cxn>
              </a:cxnLst>
              <a:rect l="l" t="t" r="r" b="b"/>
              <a:pathLst>
                <a:path w="10884" h="8875">
                  <a:moveTo>
                    <a:pt x="10447" y="4732"/>
                  </a:moveTo>
                  <a:cubicBezTo>
                    <a:pt x="11415" y="2796"/>
                    <a:pt x="10985" y="0"/>
                    <a:pt x="7005" y="0"/>
                  </a:cubicBezTo>
                  <a:cubicBezTo>
                    <a:pt x="2165" y="430"/>
                    <a:pt x="-631" y="4302"/>
                    <a:pt x="122" y="6776"/>
                  </a:cubicBezTo>
                  <a:cubicBezTo>
                    <a:pt x="1197" y="10433"/>
                    <a:pt x="8296" y="9035"/>
                    <a:pt x="10447"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6" name="任意多边形: 形状 1869">
              <a:extLst>
                <a:ext uri="{FF2B5EF4-FFF2-40B4-BE49-F238E27FC236}">
                  <a16:creationId xmlns:a16="http://schemas.microsoft.com/office/drawing/2014/main" xmlns="" id="{9B772BCB-235F-4B2C-B053-88DC7775366E}"/>
                </a:ext>
              </a:extLst>
            </p:cNvPr>
            <p:cNvSpPr/>
            <p:nvPr/>
          </p:nvSpPr>
          <p:spPr>
            <a:xfrm>
              <a:off x="709689" y="6422851"/>
              <a:ext cx="48223" cy="37692"/>
            </a:xfrm>
            <a:custGeom>
              <a:avLst/>
              <a:gdLst>
                <a:gd name="connsiteX0" fmla="*/ 10525 w 11412"/>
                <a:gd name="connsiteY0" fmla="*/ 4732 h 8920"/>
                <a:gd name="connsiteX1" fmla="*/ 10525 w 11412"/>
                <a:gd name="connsiteY1" fmla="*/ 4732 h 8920"/>
                <a:gd name="connsiteX2" fmla="*/ 8159 w 11412"/>
                <a:gd name="connsiteY2" fmla="*/ 0 h 8920"/>
                <a:gd name="connsiteX3" fmla="*/ 92 w 11412"/>
                <a:gd name="connsiteY3" fmla="*/ 7206 h 8920"/>
                <a:gd name="connsiteX4" fmla="*/ 10525 w 11412"/>
                <a:gd name="connsiteY4" fmla="*/ 4732 h 8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2" h="8920">
                  <a:moveTo>
                    <a:pt x="10525" y="4732"/>
                  </a:moveTo>
                  <a:lnTo>
                    <a:pt x="10525" y="4732"/>
                  </a:lnTo>
                  <a:cubicBezTo>
                    <a:pt x="11923" y="2796"/>
                    <a:pt x="12031" y="0"/>
                    <a:pt x="8159" y="0"/>
                  </a:cubicBezTo>
                  <a:cubicBezTo>
                    <a:pt x="3319" y="430"/>
                    <a:pt x="-661" y="4517"/>
                    <a:pt x="92" y="7206"/>
                  </a:cubicBezTo>
                  <a:cubicBezTo>
                    <a:pt x="845" y="10433"/>
                    <a:pt x="7621" y="8820"/>
                    <a:pt x="10525"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7" name="任意多边形: 形状 1870">
              <a:extLst>
                <a:ext uri="{FF2B5EF4-FFF2-40B4-BE49-F238E27FC236}">
                  <a16:creationId xmlns:a16="http://schemas.microsoft.com/office/drawing/2014/main" xmlns="" id="{7713EA3F-F7F6-4AF3-9AB0-6DD9E68B7B1B}"/>
                </a:ext>
              </a:extLst>
            </p:cNvPr>
            <p:cNvSpPr/>
            <p:nvPr/>
          </p:nvSpPr>
          <p:spPr>
            <a:xfrm>
              <a:off x="873685" y="6413309"/>
              <a:ext cx="51392" cy="38009"/>
            </a:xfrm>
            <a:custGeom>
              <a:avLst/>
              <a:gdLst>
                <a:gd name="connsiteX0" fmla="*/ 9359 w 12162"/>
                <a:gd name="connsiteY0" fmla="*/ 0 h 8995"/>
                <a:gd name="connsiteX1" fmla="*/ 2 w 12162"/>
                <a:gd name="connsiteY1" fmla="*/ 7314 h 8995"/>
                <a:gd name="connsiteX2" fmla="*/ 10758 w 12162"/>
                <a:gd name="connsiteY2" fmla="*/ 4732 h 8995"/>
                <a:gd name="connsiteX3" fmla="*/ 9359 w 12162"/>
                <a:gd name="connsiteY3" fmla="*/ 0 h 8995"/>
              </a:gdLst>
              <a:ahLst/>
              <a:cxnLst>
                <a:cxn ang="0">
                  <a:pos x="connsiteX0" y="connsiteY0"/>
                </a:cxn>
                <a:cxn ang="0">
                  <a:pos x="connsiteX1" y="connsiteY1"/>
                </a:cxn>
                <a:cxn ang="0">
                  <a:pos x="connsiteX2" y="connsiteY2"/>
                </a:cxn>
                <a:cxn ang="0">
                  <a:pos x="connsiteX3" y="connsiteY3"/>
                </a:cxn>
              </a:cxnLst>
              <a:rect l="l" t="t" r="r" b="b"/>
              <a:pathLst>
                <a:path w="12162" h="8995">
                  <a:moveTo>
                    <a:pt x="9359" y="0"/>
                  </a:moveTo>
                  <a:cubicBezTo>
                    <a:pt x="4304" y="538"/>
                    <a:pt x="-106" y="4947"/>
                    <a:pt x="2" y="7314"/>
                  </a:cubicBezTo>
                  <a:cubicBezTo>
                    <a:pt x="109" y="10540"/>
                    <a:pt x="7101" y="8819"/>
                    <a:pt x="10758" y="4732"/>
                  </a:cubicBezTo>
                  <a:cubicBezTo>
                    <a:pt x="12478" y="2796"/>
                    <a:pt x="13231" y="0"/>
                    <a:pt x="935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8" name="任意多边形: 形状 1871">
              <a:extLst>
                <a:ext uri="{FF2B5EF4-FFF2-40B4-BE49-F238E27FC236}">
                  <a16:creationId xmlns:a16="http://schemas.microsoft.com/office/drawing/2014/main" xmlns="" id="{9D133C75-8DC7-4093-AF67-F605AFED09FF}"/>
                </a:ext>
              </a:extLst>
            </p:cNvPr>
            <p:cNvSpPr/>
            <p:nvPr/>
          </p:nvSpPr>
          <p:spPr>
            <a:xfrm>
              <a:off x="1033214" y="6402843"/>
              <a:ext cx="54734" cy="37870"/>
            </a:xfrm>
            <a:custGeom>
              <a:avLst/>
              <a:gdLst>
                <a:gd name="connsiteX0" fmla="*/ 1 w 12953"/>
                <a:gd name="connsiteY0" fmla="*/ 7640 h 8962"/>
                <a:gd name="connsiteX1" fmla="*/ 10864 w 12953"/>
                <a:gd name="connsiteY1" fmla="*/ 4628 h 8962"/>
                <a:gd name="connsiteX2" fmla="*/ 11295 w 12953"/>
                <a:gd name="connsiteY2" fmla="*/ 4198 h 8962"/>
                <a:gd name="connsiteX3" fmla="*/ 10649 w 12953"/>
                <a:gd name="connsiteY3" fmla="*/ 3 h 8962"/>
                <a:gd name="connsiteX4" fmla="*/ 1 w 12953"/>
                <a:gd name="connsiteY4" fmla="*/ 7640 h 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3" h="8962">
                  <a:moveTo>
                    <a:pt x="1" y="7640"/>
                  </a:moveTo>
                  <a:cubicBezTo>
                    <a:pt x="-106" y="10436"/>
                    <a:pt x="6670" y="8500"/>
                    <a:pt x="10864" y="4628"/>
                  </a:cubicBezTo>
                  <a:cubicBezTo>
                    <a:pt x="10972" y="4521"/>
                    <a:pt x="11187" y="4306"/>
                    <a:pt x="11295" y="4198"/>
                  </a:cubicBezTo>
                  <a:cubicBezTo>
                    <a:pt x="13015" y="2477"/>
                    <a:pt x="14199" y="-104"/>
                    <a:pt x="10649" y="3"/>
                  </a:cubicBezTo>
                  <a:cubicBezTo>
                    <a:pt x="5487" y="541"/>
                    <a:pt x="109" y="5274"/>
                    <a:pt x="1" y="76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9" name="任意多边形: 形状 1872">
              <a:extLst>
                <a:ext uri="{FF2B5EF4-FFF2-40B4-BE49-F238E27FC236}">
                  <a16:creationId xmlns:a16="http://schemas.microsoft.com/office/drawing/2014/main" xmlns="" id="{D96B722E-2888-4618-A72B-EA69DDCE6CE9}"/>
                </a:ext>
              </a:extLst>
            </p:cNvPr>
            <p:cNvSpPr/>
            <p:nvPr/>
          </p:nvSpPr>
          <p:spPr>
            <a:xfrm>
              <a:off x="1184968" y="6389663"/>
              <a:ext cx="57565" cy="39112"/>
            </a:xfrm>
            <a:custGeom>
              <a:avLst/>
              <a:gdLst>
                <a:gd name="connsiteX0" fmla="*/ 10767 w 13623"/>
                <a:gd name="connsiteY0" fmla="*/ 4735 h 9256"/>
                <a:gd name="connsiteX1" fmla="*/ 12273 w 13623"/>
                <a:gd name="connsiteY1" fmla="*/ 3337 h 9256"/>
                <a:gd name="connsiteX2" fmla="*/ 11843 w 13623"/>
                <a:gd name="connsiteY2" fmla="*/ 3 h 9256"/>
                <a:gd name="connsiteX3" fmla="*/ 12 w 13623"/>
                <a:gd name="connsiteY3" fmla="*/ 8177 h 9256"/>
                <a:gd name="connsiteX4" fmla="*/ 10767 w 13623"/>
                <a:gd name="connsiteY4" fmla="*/ 4735 h 9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3" h="9256">
                  <a:moveTo>
                    <a:pt x="10767" y="4735"/>
                  </a:moveTo>
                  <a:cubicBezTo>
                    <a:pt x="11305" y="4305"/>
                    <a:pt x="11950" y="3767"/>
                    <a:pt x="12273" y="3337"/>
                  </a:cubicBezTo>
                  <a:cubicBezTo>
                    <a:pt x="12596" y="3014"/>
                    <a:pt x="15392" y="-105"/>
                    <a:pt x="11843" y="3"/>
                  </a:cubicBezTo>
                  <a:cubicBezTo>
                    <a:pt x="6895" y="648"/>
                    <a:pt x="227" y="6026"/>
                    <a:pt x="12" y="8177"/>
                  </a:cubicBezTo>
                  <a:cubicBezTo>
                    <a:pt x="-311" y="10651"/>
                    <a:pt x="6142" y="8607"/>
                    <a:pt x="10767" y="47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0" name="任意多边形: 形状 1873">
              <a:extLst>
                <a:ext uri="{FF2B5EF4-FFF2-40B4-BE49-F238E27FC236}">
                  <a16:creationId xmlns:a16="http://schemas.microsoft.com/office/drawing/2014/main" xmlns="" id="{D5B92839-F4CD-415F-8085-AF0E212B05D8}"/>
                </a:ext>
              </a:extLst>
            </p:cNvPr>
            <p:cNvSpPr/>
            <p:nvPr/>
          </p:nvSpPr>
          <p:spPr>
            <a:xfrm>
              <a:off x="1323090" y="6376023"/>
              <a:ext cx="60189" cy="39708"/>
            </a:xfrm>
            <a:custGeom>
              <a:avLst/>
              <a:gdLst>
                <a:gd name="connsiteX0" fmla="*/ 13144 w 14244"/>
                <a:gd name="connsiteY0" fmla="*/ 2478 h 9397"/>
                <a:gd name="connsiteX1" fmla="*/ 12928 w 14244"/>
                <a:gd name="connsiteY1" fmla="*/ 5 h 9397"/>
                <a:gd name="connsiteX2" fmla="*/ 22 w 14244"/>
                <a:gd name="connsiteY2" fmla="*/ 8609 h 9397"/>
                <a:gd name="connsiteX3" fmla="*/ 10562 w 14244"/>
                <a:gd name="connsiteY3" fmla="*/ 4737 h 9397"/>
                <a:gd name="connsiteX4" fmla="*/ 13144 w 14244"/>
                <a:gd name="connsiteY4" fmla="*/ 2478 h 9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4" h="9397">
                  <a:moveTo>
                    <a:pt x="13144" y="2478"/>
                  </a:moveTo>
                  <a:cubicBezTo>
                    <a:pt x="13896" y="1725"/>
                    <a:pt x="15295" y="-103"/>
                    <a:pt x="12928" y="5"/>
                  </a:cubicBezTo>
                  <a:cubicBezTo>
                    <a:pt x="8196" y="758"/>
                    <a:pt x="452" y="6565"/>
                    <a:pt x="22" y="8609"/>
                  </a:cubicBezTo>
                  <a:cubicBezTo>
                    <a:pt x="-408" y="10653"/>
                    <a:pt x="5615" y="8501"/>
                    <a:pt x="10562" y="4737"/>
                  </a:cubicBezTo>
                  <a:cubicBezTo>
                    <a:pt x="11638" y="3984"/>
                    <a:pt x="12498" y="3124"/>
                    <a:pt x="13144" y="24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1" name="任意多边形: 形状 1874">
              <a:extLst>
                <a:ext uri="{FF2B5EF4-FFF2-40B4-BE49-F238E27FC236}">
                  <a16:creationId xmlns:a16="http://schemas.microsoft.com/office/drawing/2014/main" xmlns="" id="{E71F1A1A-FE8B-4C37-AD1A-1C1CAF7B90F3}"/>
                </a:ext>
              </a:extLst>
            </p:cNvPr>
            <p:cNvSpPr/>
            <p:nvPr/>
          </p:nvSpPr>
          <p:spPr>
            <a:xfrm>
              <a:off x="1446203" y="6361440"/>
              <a:ext cx="63439" cy="40659"/>
            </a:xfrm>
            <a:custGeom>
              <a:avLst/>
              <a:gdLst>
                <a:gd name="connsiteX0" fmla="*/ 14232 w 15013"/>
                <a:gd name="connsiteY0" fmla="*/ 1734 h 9622"/>
                <a:gd name="connsiteX1" fmla="*/ 14017 w 15013"/>
                <a:gd name="connsiteY1" fmla="*/ 13 h 9622"/>
                <a:gd name="connsiteX2" fmla="*/ 35 w 15013"/>
                <a:gd name="connsiteY2" fmla="*/ 9048 h 9622"/>
                <a:gd name="connsiteX3" fmla="*/ 10360 w 15013"/>
                <a:gd name="connsiteY3" fmla="*/ 4853 h 9622"/>
                <a:gd name="connsiteX4" fmla="*/ 14232 w 15013"/>
                <a:gd name="connsiteY4" fmla="*/ 1734 h 9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9622">
                  <a:moveTo>
                    <a:pt x="14232" y="1734"/>
                  </a:moveTo>
                  <a:cubicBezTo>
                    <a:pt x="15308" y="444"/>
                    <a:pt x="15308" y="-94"/>
                    <a:pt x="14017" y="13"/>
                  </a:cubicBezTo>
                  <a:cubicBezTo>
                    <a:pt x="9500" y="766"/>
                    <a:pt x="572" y="7112"/>
                    <a:pt x="35" y="9048"/>
                  </a:cubicBezTo>
                  <a:cubicBezTo>
                    <a:pt x="-503" y="10769"/>
                    <a:pt x="5305" y="8403"/>
                    <a:pt x="10360" y="4853"/>
                  </a:cubicBezTo>
                  <a:cubicBezTo>
                    <a:pt x="12726" y="3240"/>
                    <a:pt x="13802" y="2057"/>
                    <a:pt x="14232" y="17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2" name="任意多边形: 形状 1875">
              <a:extLst>
                <a:ext uri="{FF2B5EF4-FFF2-40B4-BE49-F238E27FC236}">
                  <a16:creationId xmlns:a16="http://schemas.microsoft.com/office/drawing/2014/main" xmlns="" id="{27E617BD-BA76-4C1B-8160-DFA09B5B473B}"/>
                </a:ext>
              </a:extLst>
            </p:cNvPr>
            <p:cNvSpPr/>
            <p:nvPr/>
          </p:nvSpPr>
          <p:spPr>
            <a:xfrm>
              <a:off x="1554869" y="6345404"/>
              <a:ext cx="66376" cy="41238"/>
            </a:xfrm>
            <a:custGeom>
              <a:avLst/>
              <a:gdLst>
                <a:gd name="connsiteX0" fmla="*/ 10242 w 15708"/>
                <a:gd name="connsiteY0" fmla="*/ 4991 h 9759"/>
                <a:gd name="connsiteX1" fmla="*/ 15189 w 15708"/>
                <a:gd name="connsiteY1" fmla="*/ 1120 h 9759"/>
                <a:gd name="connsiteX2" fmla="*/ 14974 w 15708"/>
                <a:gd name="connsiteY2" fmla="*/ 44 h 9759"/>
                <a:gd name="connsiteX3" fmla="*/ 24 w 15708"/>
                <a:gd name="connsiteY3" fmla="*/ 9401 h 9759"/>
                <a:gd name="connsiteX4" fmla="*/ 10242 w 15708"/>
                <a:gd name="connsiteY4" fmla="*/ 4991 h 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8" h="9759">
                  <a:moveTo>
                    <a:pt x="10242" y="4991"/>
                  </a:moveTo>
                  <a:cubicBezTo>
                    <a:pt x="12500" y="3486"/>
                    <a:pt x="14329" y="2088"/>
                    <a:pt x="15189" y="1120"/>
                  </a:cubicBezTo>
                  <a:cubicBezTo>
                    <a:pt x="16265" y="-63"/>
                    <a:pt x="15404" y="-63"/>
                    <a:pt x="14974" y="44"/>
                  </a:cubicBezTo>
                  <a:cubicBezTo>
                    <a:pt x="10779" y="904"/>
                    <a:pt x="562" y="7896"/>
                    <a:pt x="24" y="9401"/>
                  </a:cubicBezTo>
                  <a:cubicBezTo>
                    <a:pt x="-406" y="10692"/>
                    <a:pt x="5079" y="8326"/>
                    <a:pt x="10242" y="4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3" name="任意多边形: 形状 1876">
              <a:extLst>
                <a:ext uri="{FF2B5EF4-FFF2-40B4-BE49-F238E27FC236}">
                  <a16:creationId xmlns:a16="http://schemas.microsoft.com/office/drawing/2014/main" xmlns="" id="{4C3EA59C-BD23-41AF-A138-309E8B9A334F}"/>
                </a:ext>
              </a:extLst>
            </p:cNvPr>
            <p:cNvSpPr/>
            <p:nvPr/>
          </p:nvSpPr>
          <p:spPr>
            <a:xfrm>
              <a:off x="1648597" y="6329228"/>
              <a:ext cx="68172" cy="41719"/>
            </a:xfrm>
            <a:custGeom>
              <a:avLst/>
              <a:gdLst>
                <a:gd name="connsiteX0" fmla="*/ 16133 w 16133"/>
                <a:gd name="connsiteY0" fmla="*/ 107 h 9873"/>
                <a:gd name="connsiteX1" fmla="*/ 15703 w 16133"/>
                <a:gd name="connsiteY1" fmla="*/ 0 h 9873"/>
                <a:gd name="connsiteX2" fmla="*/ 0 w 16133"/>
                <a:gd name="connsiteY2" fmla="*/ 9788 h 9873"/>
                <a:gd name="connsiteX3" fmla="*/ 10003 w 16133"/>
                <a:gd name="connsiteY3" fmla="*/ 4948 h 9873"/>
                <a:gd name="connsiteX4" fmla="*/ 16133 w 16133"/>
                <a:gd name="connsiteY4" fmla="*/ 107 h 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9873">
                  <a:moveTo>
                    <a:pt x="16133" y="107"/>
                  </a:moveTo>
                  <a:cubicBezTo>
                    <a:pt x="16026" y="0"/>
                    <a:pt x="15918" y="0"/>
                    <a:pt x="15703" y="0"/>
                  </a:cubicBezTo>
                  <a:cubicBezTo>
                    <a:pt x="12369" y="860"/>
                    <a:pt x="108" y="8389"/>
                    <a:pt x="0" y="9788"/>
                  </a:cubicBezTo>
                  <a:cubicBezTo>
                    <a:pt x="538" y="10433"/>
                    <a:pt x="6238" y="7314"/>
                    <a:pt x="10003" y="4948"/>
                  </a:cubicBezTo>
                  <a:cubicBezTo>
                    <a:pt x="12799" y="3227"/>
                    <a:pt x="16133" y="968"/>
                    <a:pt x="16133"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4" name="任意多边形: 形状 1891">
              <a:extLst>
                <a:ext uri="{FF2B5EF4-FFF2-40B4-BE49-F238E27FC236}">
                  <a16:creationId xmlns:a16="http://schemas.microsoft.com/office/drawing/2014/main" xmlns="" id="{318912D6-5F5A-490C-81A8-0FD78164C7A9}"/>
                </a:ext>
              </a:extLst>
            </p:cNvPr>
            <p:cNvSpPr/>
            <p:nvPr/>
          </p:nvSpPr>
          <p:spPr>
            <a:xfrm>
              <a:off x="139833" y="6508749"/>
              <a:ext cx="40773" cy="32812"/>
            </a:xfrm>
            <a:custGeom>
              <a:avLst/>
              <a:gdLst>
                <a:gd name="connsiteX0" fmla="*/ 9648 w 9649"/>
                <a:gd name="connsiteY0" fmla="*/ 4302 h 7765"/>
                <a:gd name="connsiteX1" fmla="*/ 4162 w 9649"/>
                <a:gd name="connsiteY1" fmla="*/ 0 h 7765"/>
                <a:gd name="connsiteX2" fmla="*/ 1366 w 9649"/>
                <a:gd name="connsiteY2" fmla="*/ 6131 h 7765"/>
                <a:gd name="connsiteX3" fmla="*/ 9648 w 9649"/>
                <a:gd name="connsiteY3" fmla="*/ 4302 h 7765"/>
              </a:gdLst>
              <a:ahLst/>
              <a:cxnLst>
                <a:cxn ang="0">
                  <a:pos x="connsiteX0" y="connsiteY0"/>
                </a:cxn>
                <a:cxn ang="0">
                  <a:pos x="connsiteX1" y="connsiteY1"/>
                </a:cxn>
                <a:cxn ang="0">
                  <a:pos x="connsiteX2" y="connsiteY2"/>
                </a:cxn>
                <a:cxn ang="0">
                  <a:pos x="connsiteX3" y="connsiteY3"/>
                </a:cxn>
              </a:cxnLst>
              <a:rect l="l" t="t" r="r" b="b"/>
              <a:pathLst>
                <a:path w="9649" h="7765">
                  <a:moveTo>
                    <a:pt x="9648" y="4302"/>
                  </a:moveTo>
                  <a:cubicBezTo>
                    <a:pt x="9648" y="2581"/>
                    <a:pt x="7819" y="108"/>
                    <a:pt x="4162" y="0"/>
                  </a:cubicBezTo>
                  <a:cubicBezTo>
                    <a:pt x="-248" y="215"/>
                    <a:pt x="-1108" y="3765"/>
                    <a:pt x="1366" y="6131"/>
                  </a:cubicBezTo>
                  <a:cubicBezTo>
                    <a:pt x="4377" y="9035"/>
                    <a:pt x="9755" y="7852"/>
                    <a:pt x="9648"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5" name="任意多边形: 形状 1892">
              <a:extLst>
                <a:ext uri="{FF2B5EF4-FFF2-40B4-BE49-F238E27FC236}">
                  <a16:creationId xmlns:a16="http://schemas.microsoft.com/office/drawing/2014/main" xmlns="" id="{14DD045D-DFFD-401A-8B01-BAB19C4CF2F7}"/>
                </a:ext>
              </a:extLst>
            </p:cNvPr>
            <p:cNvSpPr/>
            <p:nvPr/>
          </p:nvSpPr>
          <p:spPr>
            <a:xfrm>
              <a:off x="294798" y="6506023"/>
              <a:ext cx="40553" cy="33040"/>
            </a:xfrm>
            <a:custGeom>
              <a:avLst/>
              <a:gdLst>
                <a:gd name="connsiteX0" fmla="*/ 9543 w 9597"/>
                <a:gd name="connsiteY0" fmla="*/ 4195 h 7819"/>
                <a:gd name="connsiteX1" fmla="*/ 5026 w 9597"/>
                <a:gd name="connsiteY1" fmla="*/ 0 h 7819"/>
                <a:gd name="connsiteX2" fmla="*/ 508 w 9597"/>
                <a:gd name="connsiteY2" fmla="*/ 5916 h 7819"/>
                <a:gd name="connsiteX3" fmla="*/ 9543 w 9597"/>
                <a:gd name="connsiteY3" fmla="*/ 4195 h 7819"/>
              </a:gdLst>
              <a:ahLst/>
              <a:cxnLst>
                <a:cxn ang="0">
                  <a:pos x="connsiteX0" y="connsiteY0"/>
                </a:cxn>
                <a:cxn ang="0">
                  <a:pos x="connsiteX1" y="connsiteY1"/>
                </a:cxn>
                <a:cxn ang="0">
                  <a:pos x="connsiteX2" y="connsiteY2"/>
                </a:cxn>
                <a:cxn ang="0">
                  <a:pos x="connsiteX3" y="connsiteY3"/>
                </a:cxn>
              </a:cxnLst>
              <a:rect l="l" t="t" r="r" b="b"/>
              <a:pathLst>
                <a:path w="9597" h="7819">
                  <a:moveTo>
                    <a:pt x="9543" y="4195"/>
                  </a:moveTo>
                  <a:cubicBezTo>
                    <a:pt x="9866" y="2474"/>
                    <a:pt x="8790" y="0"/>
                    <a:pt x="5026" y="0"/>
                  </a:cubicBezTo>
                  <a:cubicBezTo>
                    <a:pt x="939" y="215"/>
                    <a:pt x="-997" y="3549"/>
                    <a:pt x="508" y="5916"/>
                  </a:cubicBezTo>
                  <a:cubicBezTo>
                    <a:pt x="2660" y="9142"/>
                    <a:pt x="8683" y="8067"/>
                    <a:pt x="9543"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6" name="任意多边形: 形状 1893">
              <a:extLst>
                <a:ext uri="{FF2B5EF4-FFF2-40B4-BE49-F238E27FC236}">
                  <a16:creationId xmlns:a16="http://schemas.microsoft.com/office/drawing/2014/main" xmlns="" id="{9860B242-790D-46C2-B5DE-514F4FA63933}"/>
                </a:ext>
              </a:extLst>
            </p:cNvPr>
            <p:cNvSpPr/>
            <p:nvPr/>
          </p:nvSpPr>
          <p:spPr>
            <a:xfrm>
              <a:off x="449827" y="6501477"/>
              <a:ext cx="41521" cy="33103"/>
            </a:xfrm>
            <a:custGeom>
              <a:avLst/>
              <a:gdLst>
                <a:gd name="connsiteX0" fmla="*/ 9532 w 9826"/>
                <a:gd name="connsiteY0" fmla="*/ 4195 h 7834"/>
                <a:gd name="connsiteX1" fmla="*/ 6091 w 9826"/>
                <a:gd name="connsiteY1" fmla="*/ 0 h 7834"/>
                <a:gd name="connsiteX2" fmla="*/ 175 w 9826"/>
                <a:gd name="connsiteY2" fmla="*/ 5916 h 7834"/>
                <a:gd name="connsiteX3" fmla="*/ 9532 w 9826"/>
                <a:gd name="connsiteY3" fmla="*/ 4195 h 7834"/>
              </a:gdLst>
              <a:ahLst/>
              <a:cxnLst>
                <a:cxn ang="0">
                  <a:pos x="connsiteX0" y="connsiteY0"/>
                </a:cxn>
                <a:cxn ang="0">
                  <a:pos x="connsiteX1" y="connsiteY1"/>
                </a:cxn>
                <a:cxn ang="0">
                  <a:pos x="connsiteX2" y="connsiteY2"/>
                </a:cxn>
                <a:cxn ang="0">
                  <a:pos x="connsiteX3" y="connsiteY3"/>
                </a:cxn>
              </a:cxnLst>
              <a:rect l="l" t="t" r="r" b="b"/>
              <a:pathLst>
                <a:path w="9826" h="7834">
                  <a:moveTo>
                    <a:pt x="9532" y="4195"/>
                  </a:moveTo>
                  <a:cubicBezTo>
                    <a:pt x="10285" y="2474"/>
                    <a:pt x="9747" y="0"/>
                    <a:pt x="6091" y="0"/>
                  </a:cubicBezTo>
                  <a:cubicBezTo>
                    <a:pt x="1681" y="323"/>
                    <a:pt x="-685" y="3872"/>
                    <a:pt x="175" y="5916"/>
                  </a:cubicBezTo>
                  <a:cubicBezTo>
                    <a:pt x="1358" y="9250"/>
                    <a:pt x="7811" y="7959"/>
                    <a:pt x="9532"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7" name="任意多边形: 形状 1894">
              <a:extLst>
                <a:ext uri="{FF2B5EF4-FFF2-40B4-BE49-F238E27FC236}">
                  <a16:creationId xmlns:a16="http://schemas.microsoft.com/office/drawing/2014/main" xmlns="" id="{324CFE2F-5AC5-4637-B509-8B4710381FF2}"/>
                </a:ext>
              </a:extLst>
            </p:cNvPr>
            <p:cNvSpPr/>
            <p:nvPr/>
          </p:nvSpPr>
          <p:spPr>
            <a:xfrm>
              <a:off x="602773" y="6495569"/>
              <a:ext cx="44052" cy="33205"/>
            </a:xfrm>
            <a:custGeom>
              <a:avLst/>
              <a:gdLst>
                <a:gd name="connsiteX0" fmla="*/ 7324 w 10425"/>
                <a:gd name="connsiteY0" fmla="*/ 0 h 7858"/>
                <a:gd name="connsiteX1" fmla="*/ 10 w 10425"/>
                <a:gd name="connsiteY1" fmla="*/ 6023 h 7858"/>
                <a:gd name="connsiteX2" fmla="*/ 9691 w 10425"/>
                <a:gd name="connsiteY2" fmla="*/ 4195 h 7858"/>
                <a:gd name="connsiteX3" fmla="*/ 7324 w 10425"/>
                <a:gd name="connsiteY3" fmla="*/ 0 h 7858"/>
              </a:gdLst>
              <a:ahLst/>
              <a:cxnLst>
                <a:cxn ang="0">
                  <a:pos x="connsiteX0" y="connsiteY0"/>
                </a:cxn>
                <a:cxn ang="0">
                  <a:pos x="connsiteX1" y="connsiteY1"/>
                </a:cxn>
                <a:cxn ang="0">
                  <a:pos x="connsiteX2" y="connsiteY2"/>
                </a:cxn>
                <a:cxn ang="0">
                  <a:pos x="connsiteX3" y="connsiteY3"/>
                </a:cxn>
              </a:cxnLst>
              <a:rect l="l" t="t" r="r" b="b"/>
              <a:pathLst>
                <a:path w="10425" h="7858">
                  <a:moveTo>
                    <a:pt x="7324" y="0"/>
                  </a:moveTo>
                  <a:cubicBezTo>
                    <a:pt x="2915" y="323"/>
                    <a:pt x="-205" y="3980"/>
                    <a:pt x="10" y="6023"/>
                  </a:cubicBezTo>
                  <a:cubicBezTo>
                    <a:pt x="441" y="9250"/>
                    <a:pt x="7002" y="7959"/>
                    <a:pt x="9691" y="4195"/>
                  </a:cubicBezTo>
                  <a:cubicBezTo>
                    <a:pt x="10874" y="2474"/>
                    <a:pt x="10981" y="0"/>
                    <a:pt x="73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8" name="任意多边形: 形状 1895">
              <a:extLst>
                <a:ext uri="{FF2B5EF4-FFF2-40B4-BE49-F238E27FC236}">
                  <a16:creationId xmlns:a16="http://schemas.microsoft.com/office/drawing/2014/main" xmlns="" id="{D3135533-B3A8-4045-92F0-F2802AE40401}"/>
                </a:ext>
              </a:extLst>
            </p:cNvPr>
            <p:cNvSpPr/>
            <p:nvPr/>
          </p:nvSpPr>
          <p:spPr>
            <a:xfrm>
              <a:off x="753699" y="6487828"/>
              <a:ext cx="47128" cy="33534"/>
            </a:xfrm>
            <a:custGeom>
              <a:avLst/>
              <a:gdLst>
                <a:gd name="connsiteX0" fmla="*/ 8607 w 11153"/>
                <a:gd name="connsiteY0" fmla="*/ 3 h 7936"/>
                <a:gd name="connsiteX1" fmla="*/ 2 w 11153"/>
                <a:gd name="connsiteY1" fmla="*/ 6457 h 7936"/>
                <a:gd name="connsiteX2" fmla="*/ 9897 w 11153"/>
                <a:gd name="connsiteY2" fmla="*/ 4198 h 7936"/>
                <a:gd name="connsiteX3" fmla="*/ 8607 w 11153"/>
                <a:gd name="connsiteY3" fmla="*/ 3 h 7936"/>
              </a:gdLst>
              <a:ahLst/>
              <a:cxnLst>
                <a:cxn ang="0">
                  <a:pos x="connsiteX0" y="connsiteY0"/>
                </a:cxn>
                <a:cxn ang="0">
                  <a:pos x="connsiteX1" y="connsiteY1"/>
                </a:cxn>
                <a:cxn ang="0">
                  <a:pos x="connsiteX2" y="connsiteY2"/>
                </a:cxn>
                <a:cxn ang="0">
                  <a:pos x="connsiteX3" y="connsiteY3"/>
                </a:cxn>
              </a:cxnLst>
              <a:rect l="l" t="t" r="r" b="b"/>
              <a:pathLst>
                <a:path w="11153" h="7936">
                  <a:moveTo>
                    <a:pt x="8607" y="3"/>
                  </a:moveTo>
                  <a:cubicBezTo>
                    <a:pt x="3874" y="434"/>
                    <a:pt x="-105" y="4413"/>
                    <a:pt x="2" y="6457"/>
                  </a:cubicBezTo>
                  <a:cubicBezTo>
                    <a:pt x="110" y="9253"/>
                    <a:pt x="6563" y="7855"/>
                    <a:pt x="9897" y="4198"/>
                  </a:cubicBezTo>
                  <a:cubicBezTo>
                    <a:pt x="11403" y="2370"/>
                    <a:pt x="12156" y="-104"/>
                    <a:pt x="8607"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9" name="任意多边形: 形状 1896">
              <a:extLst>
                <a:ext uri="{FF2B5EF4-FFF2-40B4-BE49-F238E27FC236}">
                  <a16:creationId xmlns:a16="http://schemas.microsoft.com/office/drawing/2014/main" xmlns="" id="{50A4F043-3980-4997-B3DC-D5BF68E4AB60}"/>
                </a:ext>
              </a:extLst>
            </p:cNvPr>
            <p:cNvSpPr/>
            <p:nvPr/>
          </p:nvSpPr>
          <p:spPr>
            <a:xfrm>
              <a:off x="900488" y="6478282"/>
              <a:ext cx="51155" cy="34337"/>
            </a:xfrm>
            <a:custGeom>
              <a:avLst/>
              <a:gdLst>
                <a:gd name="connsiteX0" fmla="*/ 10008 w 12106"/>
                <a:gd name="connsiteY0" fmla="*/ 4 h 8126"/>
                <a:gd name="connsiteX1" fmla="*/ 5 w 12106"/>
                <a:gd name="connsiteY1" fmla="*/ 6887 h 8126"/>
                <a:gd name="connsiteX2" fmla="*/ 10116 w 12106"/>
                <a:gd name="connsiteY2" fmla="*/ 4198 h 8126"/>
                <a:gd name="connsiteX3" fmla="*/ 10976 w 12106"/>
                <a:gd name="connsiteY3" fmla="*/ 3338 h 8126"/>
                <a:gd name="connsiteX4" fmla="*/ 10008 w 12106"/>
                <a:gd name="connsiteY4" fmla="*/ 4 h 8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06" h="8126">
                  <a:moveTo>
                    <a:pt x="10008" y="4"/>
                  </a:moveTo>
                  <a:cubicBezTo>
                    <a:pt x="5276" y="542"/>
                    <a:pt x="113" y="4844"/>
                    <a:pt x="5" y="6887"/>
                  </a:cubicBezTo>
                  <a:cubicBezTo>
                    <a:pt x="-210" y="9469"/>
                    <a:pt x="6029" y="7748"/>
                    <a:pt x="10116" y="4198"/>
                  </a:cubicBezTo>
                  <a:cubicBezTo>
                    <a:pt x="10331" y="3983"/>
                    <a:pt x="10761" y="3661"/>
                    <a:pt x="10976" y="3338"/>
                  </a:cubicBezTo>
                  <a:cubicBezTo>
                    <a:pt x="12052" y="2155"/>
                    <a:pt x="13235" y="-104"/>
                    <a:pt x="10008"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0" name="任意多边形: 形状 1897">
              <a:extLst>
                <a:ext uri="{FF2B5EF4-FFF2-40B4-BE49-F238E27FC236}">
                  <a16:creationId xmlns:a16="http://schemas.microsoft.com/office/drawing/2014/main" xmlns="" id="{92449833-1986-4369-AD8A-A7DC9A4569CD}"/>
                </a:ext>
              </a:extLst>
            </p:cNvPr>
            <p:cNvSpPr/>
            <p:nvPr/>
          </p:nvSpPr>
          <p:spPr>
            <a:xfrm>
              <a:off x="1042257" y="6467376"/>
              <a:ext cx="55085" cy="34832"/>
            </a:xfrm>
            <a:custGeom>
              <a:avLst/>
              <a:gdLst>
                <a:gd name="connsiteX0" fmla="*/ 12058 w 13036"/>
                <a:gd name="connsiteY0" fmla="*/ 2585 h 8243"/>
                <a:gd name="connsiteX1" fmla="*/ 11306 w 13036"/>
                <a:gd name="connsiteY1" fmla="*/ 4 h 8243"/>
                <a:gd name="connsiteX2" fmla="*/ 12 w 13036"/>
                <a:gd name="connsiteY2" fmla="*/ 7318 h 8243"/>
                <a:gd name="connsiteX3" fmla="*/ 10230 w 13036"/>
                <a:gd name="connsiteY3" fmla="*/ 4199 h 8243"/>
                <a:gd name="connsiteX4" fmla="*/ 12058 w 13036"/>
                <a:gd name="connsiteY4" fmla="*/ 2585 h 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36" h="8243">
                  <a:moveTo>
                    <a:pt x="12058" y="2585"/>
                  </a:moveTo>
                  <a:cubicBezTo>
                    <a:pt x="12596" y="1940"/>
                    <a:pt x="14317" y="-103"/>
                    <a:pt x="11306" y="4"/>
                  </a:cubicBezTo>
                  <a:cubicBezTo>
                    <a:pt x="6573" y="542"/>
                    <a:pt x="227" y="5274"/>
                    <a:pt x="12" y="7318"/>
                  </a:cubicBezTo>
                  <a:cubicBezTo>
                    <a:pt x="-311" y="9469"/>
                    <a:pt x="5820" y="7641"/>
                    <a:pt x="10230" y="4199"/>
                  </a:cubicBezTo>
                  <a:cubicBezTo>
                    <a:pt x="10983" y="3661"/>
                    <a:pt x="11628" y="3123"/>
                    <a:pt x="12058" y="25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1" name="任意多边形: 形状 1898">
              <a:extLst>
                <a:ext uri="{FF2B5EF4-FFF2-40B4-BE49-F238E27FC236}">
                  <a16:creationId xmlns:a16="http://schemas.microsoft.com/office/drawing/2014/main" xmlns="" id="{A3114BA3-5A97-4B49-B82C-A2465C2B9C94}"/>
                </a:ext>
              </a:extLst>
            </p:cNvPr>
            <p:cNvSpPr/>
            <p:nvPr/>
          </p:nvSpPr>
          <p:spPr>
            <a:xfrm>
              <a:off x="1173056" y="6454640"/>
              <a:ext cx="58732" cy="35723"/>
            </a:xfrm>
            <a:custGeom>
              <a:avLst/>
              <a:gdLst>
                <a:gd name="connsiteX0" fmla="*/ 13157 w 13899"/>
                <a:gd name="connsiteY0" fmla="*/ 1942 h 8454"/>
                <a:gd name="connsiteX1" fmla="*/ 12619 w 13899"/>
                <a:gd name="connsiteY1" fmla="*/ 6 h 8454"/>
                <a:gd name="connsiteX2" fmla="*/ 35 w 13899"/>
                <a:gd name="connsiteY2" fmla="*/ 7750 h 8454"/>
                <a:gd name="connsiteX3" fmla="*/ 10145 w 13899"/>
                <a:gd name="connsiteY3" fmla="*/ 4309 h 8454"/>
                <a:gd name="connsiteX4" fmla="*/ 13157 w 13899"/>
                <a:gd name="connsiteY4" fmla="*/ 1942 h 8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9" h="8454">
                  <a:moveTo>
                    <a:pt x="13157" y="1942"/>
                  </a:moveTo>
                  <a:cubicBezTo>
                    <a:pt x="13802" y="1189"/>
                    <a:pt x="14662" y="-101"/>
                    <a:pt x="12619" y="6"/>
                  </a:cubicBezTo>
                  <a:cubicBezTo>
                    <a:pt x="7994" y="652"/>
                    <a:pt x="573" y="5814"/>
                    <a:pt x="35" y="7750"/>
                  </a:cubicBezTo>
                  <a:cubicBezTo>
                    <a:pt x="-503" y="9579"/>
                    <a:pt x="5305" y="7643"/>
                    <a:pt x="10145" y="4309"/>
                  </a:cubicBezTo>
                  <a:cubicBezTo>
                    <a:pt x="11866" y="3341"/>
                    <a:pt x="12726" y="2480"/>
                    <a:pt x="13157" y="19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2" name="任意多边形: 形状 1899">
              <a:extLst>
                <a:ext uri="{FF2B5EF4-FFF2-40B4-BE49-F238E27FC236}">
                  <a16:creationId xmlns:a16="http://schemas.microsoft.com/office/drawing/2014/main" xmlns="" id="{891D2C14-4895-4B2A-A134-0A6C7408CEA7}"/>
                </a:ext>
              </a:extLst>
            </p:cNvPr>
            <p:cNvSpPr/>
            <p:nvPr/>
          </p:nvSpPr>
          <p:spPr>
            <a:xfrm>
              <a:off x="1290857" y="6441477"/>
              <a:ext cx="62209" cy="36475"/>
            </a:xfrm>
            <a:custGeom>
              <a:avLst/>
              <a:gdLst>
                <a:gd name="connsiteX0" fmla="*/ 10231 w 14722"/>
                <a:gd name="connsiteY0" fmla="*/ 4412 h 8632"/>
                <a:gd name="connsiteX1" fmla="*/ 14211 w 14722"/>
                <a:gd name="connsiteY1" fmla="*/ 1293 h 8632"/>
                <a:gd name="connsiteX2" fmla="*/ 13781 w 14722"/>
                <a:gd name="connsiteY2" fmla="*/ 2 h 8632"/>
                <a:gd name="connsiteX3" fmla="*/ 14 w 14722"/>
                <a:gd name="connsiteY3" fmla="*/ 8069 h 8632"/>
                <a:gd name="connsiteX4" fmla="*/ 10231 w 14722"/>
                <a:gd name="connsiteY4" fmla="*/ 4412 h 8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2" h="8632">
                  <a:moveTo>
                    <a:pt x="10231" y="4412"/>
                  </a:moveTo>
                  <a:cubicBezTo>
                    <a:pt x="12060" y="3229"/>
                    <a:pt x="13566" y="2153"/>
                    <a:pt x="14211" y="1293"/>
                  </a:cubicBezTo>
                  <a:cubicBezTo>
                    <a:pt x="15394" y="-106"/>
                    <a:pt x="14211" y="2"/>
                    <a:pt x="13781" y="2"/>
                  </a:cubicBezTo>
                  <a:cubicBezTo>
                    <a:pt x="9371" y="755"/>
                    <a:pt x="659" y="6348"/>
                    <a:pt x="14" y="8069"/>
                  </a:cubicBezTo>
                  <a:cubicBezTo>
                    <a:pt x="-309" y="9682"/>
                    <a:pt x="5176" y="7638"/>
                    <a:pt x="10231" y="44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3" name="任意多边形: 形状 1900">
              <a:extLst>
                <a:ext uri="{FF2B5EF4-FFF2-40B4-BE49-F238E27FC236}">
                  <a16:creationId xmlns:a16="http://schemas.microsoft.com/office/drawing/2014/main" xmlns="" id="{5DCFD1B6-0F62-47EC-889F-779626E97524}"/>
                </a:ext>
              </a:extLst>
            </p:cNvPr>
            <p:cNvSpPr/>
            <p:nvPr/>
          </p:nvSpPr>
          <p:spPr>
            <a:xfrm>
              <a:off x="1395741" y="6427833"/>
              <a:ext cx="65848" cy="36860"/>
            </a:xfrm>
            <a:custGeom>
              <a:avLst/>
              <a:gdLst>
                <a:gd name="connsiteX0" fmla="*/ 15310 w 15583"/>
                <a:gd name="connsiteY0" fmla="*/ 757 h 8723"/>
                <a:gd name="connsiteX1" fmla="*/ 14880 w 15583"/>
                <a:gd name="connsiteY1" fmla="*/ 4 h 8723"/>
                <a:gd name="connsiteX2" fmla="*/ 37 w 15583"/>
                <a:gd name="connsiteY2" fmla="*/ 8394 h 8723"/>
                <a:gd name="connsiteX3" fmla="*/ 10040 w 15583"/>
                <a:gd name="connsiteY3" fmla="*/ 4414 h 8723"/>
                <a:gd name="connsiteX4" fmla="*/ 15310 w 15583"/>
                <a:gd name="connsiteY4" fmla="*/ 757 h 8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83" h="8723">
                  <a:moveTo>
                    <a:pt x="15310" y="757"/>
                  </a:moveTo>
                  <a:cubicBezTo>
                    <a:pt x="15955" y="-103"/>
                    <a:pt x="15310" y="4"/>
                    <a:pt x="14880" y="4"/>
                  </a:cubicBezTo>
                  <a:cubicBezTo>
                    <a:pt x="10900" y="757"/>
                    <a:pt x="683" y="6995"/>
                    <a:pt x="37" y="8394"/>
                  </a:cubicBezTo>
                  <a:cubicBezTo>
                    <a:pt x="-501" y="9577"/>
                    <a:pt x="4877" y="7426"/>
                    <a:pt x="10040" y="4414"/>
                  </a:cubicBezTo>
                  <a:cubicBezTo>
                    <a:pt x="13912" y="2263"/>
                    <a:pt x="14988" y="1080"/>
                    <a:pt x="15310" y="7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4" name="任意多边形: 形状 1901">
              <a:extLst>
                <a:ext uri="{FF2B5EF4-FFF2-40B4-BE49-F238E27FC236}">
                  <a16:creationId xmlns:a16="http://schemas.microsoft.com/office/drawing/2014/main" xmlns="" id="{3634F566-2A13-4F5D-8D2A-09A8DC5EFEC6}"/>
                </a:ext>
              </a:extLst>
            </p:cNvPr>
            <p:cNvSpPr/>
            <p:nvPr/>
          </p:nvSpPr>
          <p:spPr>
            <a:xfrm>
              <a:off x="1486798" y="6413309"/>
              <a:ext cx="68624" cy="37490"/>
            </a:xfrm>
            <a:custGeom>
              <a:avLst/>
              <a:gdLst>
                <a:gd name="connsiteX0" fmla="*/ 16241 w 16240"/>
                <a:gd name="connsiteY0" fmla="*/ 107 h 8872"/>
                <a:gd name="connsiteX1" fmla="*/ 15811 w 16240"/>
                <a:gd name="connsiteY1" fmla="*/ 0 h 8872"/>
                <a:gd name="connsiteX2" fmla="*/ 0 w 16240"/>
                <a:gd name="connsiteY2" fmla="*/ 8819 h 8872"/>
                <a:gd name="connsiteX3" fmla="*/ 10003 w 16240"/>
                <a:gd name="connsiteY3" fmla="*/ 4517 h 8872"/>
                <a:gd name="connsiteX4" fmla="*/ 16241 w 16240"/>
                <a:gd name="connsiteY4" fmla="*/ 107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0" h="8872">
                  <a:moveTo>
                    <a:pt x="16241" y="107"/>
                  </a:moveTo>
                  <a:cubicBezTo>
                    <a:pt x="16133" y="0"/>
                    <a:pt x="16133" y="0"/>
                    <a:pt x="15811" y="0"/>
                  </a:cubicBezTo>
                  <a:cubicBezTo>
                    <a:pt x="12476" y="753"/>
                    <a:pt x="323" y="7529"/>
                    <a:pt x="0" y="8819"/>
                  </a:cubicBezTo>
                  <a:cubicBezTo>
                    <a:pt x="430" y="9250"/>
                    <a:pt x="5593" y="6991"/>
                    <a:pt x="10003" y="4517"/>
                  </a:cubicBezTo>
                  <a:cubicBezTo>
                    <a:pt x="12907" y="2904"/>
                    <a:pt x="16241" y="860"/>
                    <a:pt x="16241"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5" name="任意多边形: 形状 1902">
              <a:extLst>
                <a:ext uri="{FF2B5EF4-FFF2-40B4-BE49-F238E27FC236}">
                  <a16:creationId xmlns:a16="http://schemas.microsoft.com/office/drawing/2014/main" xmlns="" id="{8AD46C93-60F9-4E14-BFDB-1DD2D8D9D080}"/>
                </a:ext>
              </a:extLst>
            </p:cNvPr>
            <p:cNvSpPr/>
            <p:nvPr/>
          </p:nvSpPr>
          <p:spPr>
            <a:xfrm>
              <a:off x="1564059" y="6397856"/>
              <a:ext cx="71354" cy="38681"/>
            </a:xfrm>
            <a:custGeom>
              <a:avLst/>
              <a:gdLst>
                <a:gd name="connsiteX0" fmla="*/ 16564 w 16886"/>
                <a:gd name="connsiteY0" fmla="*/ 108 h 9154"/>
                <a:gd name="connsiteX1" fmla="*/ 0 w 16886"/>
                <a:gd name="connsiteY1" fmla="*/ 9142 h 9154"/>
                <a:gd name="connsiteX2" fmla="*/ 9788 w 16886"/>
                <a:gd name="connsiteY2" fmla="*/ 4625 h 9154"/>
                <a:gd name="connsiteX3" fmla="*/ 16886 w 16886"/>
                <a:gd name="connsiteY3" fmla="*/ 0 h 9154"/>
                <a:gd name="connsiteX4" fmla="*/ 16564 w 16886"/>
                <a:gd name="connsiteY4" fmla="*/ 108 h 9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6" h="9154">
                  <a:moveTo>
                    <a:pt x="16564" y="108"/>
                  </a:moveTo>
                  <a:cubicBezTo>
                    <a:pt x="13552" y="860"/>
                    <a:pt x="430" y="8067"/>
                    <a:pt x="0" y="9142"/>
                  </a:cubicBezTo>
                  <a:cubicBezTo>
                    <a:pt x="753" y="9357"/>
                    <a:pt x="6131" y="6669"/>
                    <a:pt x="9788" y="4625"/>
                  </a:cubicBezTo>
                  <a:cubicBezTo>
                    <a:pt x="10971" y="3980"/>
                    <a:pt x="16671" y="860"/>
                    <a:pt x="16886" y="0"/>
                  </a:cubicBezTo>
                  <a:cubicBezTo>
                    <a:pt x="16779" y="108"/>
                    <a:pt x="16671" y="108"/>
                    <a:pt x="16564"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6" name="任意多边形: 形状 1903">
              <a:extLst>
                <a:ext uri="{FF2B5EF4-FFF2-40B4-BE49-F238E27FC236}">
                  <a16:creationId xmlns:a16="http://schemas.microsoft.com/office/drawing/2014/main" xmlns="" id="{DCC8F874-128C-4EC4-946B-D9FD5C66E0AC}"/>
                </a:ext>
              </a:extLst>
            </p:cNvPr>
            <p:cNvSpPr/>
            <p:nvPr/>
          </p:nvSpPr>
          <p:spPr>
            <a:xfrm>
              <a:off x="1627236" y="6382855"/>
              <a:ext cx="73171" cy="39083"/>
            </a:xfrm>
            <a:custGeom>
              <a:avLst/>
              <a:gdLst>
                <a:gd name="connsiteX0" fmla="*/ 17316 w 17316"/>
                <a:gd name="connsiteY0" fmla="*/ 0 h 9249"/>
                <a:gd name="connsiteX1" fmla="*/ 17209 w 17316"/>
                <a:gd name="connsiteY1" fmla="*/ 0 h 9249"/>
                <a:gd name="connsiteX2" fmla="*/ 0 w 17316"/>
                <a:gd name="connsiteY2" fmla="*/ 9142 h 9249"/>
                <a:gd name="connsiteX3" fmla="*/ 0 w 17316"/>
                <a:gd name="connsiteY3" fmla="*/ 9250 h 9249"/>
                <a:gd name="connsiteX4" fmla="*/ 9572 w 17316"/>
                <a:gd name="connsiteY4" fmla="*/ 4625 h 9249"/>
                <a:gd name="connsiteX5" fmla="*/ 17316 w 17316"/>
                <a:gd name="connsiteY5" fmla="*/ 0 h 9249"/>
                <a:gd name="connsiteX6" fmla="*/ 17316 w 17316"/>
                <a:gd name="connsiteY6" fmla="*/ 0 h 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16" h="9249">
                  <a:moveTo>
                    <a:pt x="17316" y="0"/>
                  </a:moveTo>
                  <a:cubicBezTo>
                    <a:pt x="17316" y="0"/>
                    <a:pt x="17209" y="0"/>
                    <a:pt x="17209" y="0"/>
                  </a:cubicBezTo>
                  <a:cubicBezTo>
                    <a:pt x="14735" y="753"/>
                    <a:pt x="1291" y="8067"/>
                    <a:pt x="0" y="9142"/>
                  </a:cubicBezTo>
                  <a:cubicBezTo>
                    <a:pt x="0" y="9142"/>
                    <a:pt x="0" y="9250"/>
                    <a:pt x="0" y="9250"/>
                  </a:cubicBezTo>
                  <a:cubicBezTo>
                    <a:pt x="860" y="9142"/>
                    <a:pt x="5700" y="6776"/>
                    <a:pt x="9572" y="4625"/>
                  </a:cubicBezTo>
                  <a:cubicBezTo>
                    <a:pt x="12907" y="2904"/>
                    <a:pt x="16564" y="860"/>
                    <a:pt x="17316" y="0"/>
                  </a:cubicBezTo>
                  <a:cubicBezTo>
                    <a:pt x="17316" y="108"/>
                    <a:pt x="17316" y="0"/>
                    <a:pt x="173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7" name="任意多边形: 形状 1904">
              <a:extLst>
                <a:ext uri="{FF2B5EF4-FFF2-40B4-BE49-F238E27FC236}">
                  <a16:creationId xmlns:a16="http://schemas.microsoft.com/office/drawing/2014/main" xmlns="" id="{84695230-04EA-4CB7-9EB2-C1A12D384C12}"/>
                </a:ext>
              </a:extLst>
            </p:cNvPr>
            <p:cNvSpPr/>
            <p:nvPr/>
          </p:nvSpPr>
          <p:spPr>
            <a:xfrm>
              <a:off x="1675864" y="6367407"/>
              <a:ext cx="74988" cy="39991"/>
            </a:xfrm>
            <a:custGeom>
              <a:avLst/>
              <a:gdLst>
                <a:gd name="connsiteX0" fmla="*/ 0 w 17746"/>
                <a:gd name="connsiteY0" fmla="*/ 9465 h 9464"/>
                <a:gd name="connsiteX1" fmla="*/ 9250 w 17746"/>
                <a:gd name="connsiteY1" fmla="*/ 4840 h 9464"/>
                <a:gd name="connsiteX2" fmla="*/ 17747 w 17746"/>
                <a:gd name="connsiteY2" fmla="*/ 0 h 9464"/>
                <a:gd name="connsiteX3" fmla="*/ 17639 w 17746"/>
                <a:gd name="connsiteY3" fmla="*/ 0 h 9464"/>
                <a:gd name="connsiteX4" fmla="*/ 0 w 17746"/>
                <a:gd name="connsiteY4" fmla="*/ 9465 h 9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6" h="9464">
                  <a:moveTo>
                    <a:pt x="0" y="9465"/>
                  </a:moveTo>
                  <a:cubicBezTo>
                    <a:pt x="1076" y="9035"/>
                    <a:pt x="5270" y="6991"/>
                    <a:pt x="9250" y="4840"/>
                  </a:cubicBezTo>
                  <a:cubicBezTo>
                    <a:pt x="12369" y="3227"/>
                    <a:pt x="17424" y="430"/>
                    <a:pt x="17747" y="0"/>
                  </a:cubicBezTo>
                  <a:cubicBezTo>
                    <a:pt x="17747" y="0"/>
                    <a:pt x="17639" y="0"/>
                    <a:pt x="17639" y="0"/>
                  </a:cubicBezTo>
                  <a:cubicBezTo>
                    <a:pt x="17532" y="0"/>
                    <a:pt x="968" y="8604"/>
                    <a:pt x="0"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8" name="任意多边形: 形状 1916">
              <a:extLst>
                <a:ext uri="{FF2B5EF4-FFF2-40B4-BE49-F238E27FC236}">
                  <a16:creationId xmlns:a16="http://schemas.microsoft.com/office/drawing/2014/main" xmlns="" id="{D3B97F9F-490B-4763-8BCB-2F09AB50C765}"/>
                </a:ext>
              </a:extLst>
            </p:cNvPr>
            <p:cNvSpPr/>
            <p:nvPr/>
          </p:nvSpPr>
          <p:spPr>
            <a:xfrm>
              <a:off x="80324" y="6580107"/>
              <a:ext cx="36940" cy="27969"/>
            </a:xfrm>
            <a:custGeom>
              <a:avLst/>
              <a:gdLst>
                <a:gd name="connsiteX0" fmla="*/ 8673 w 8742"/>
                <a:gd name="connsiteY0" fmla="*/ 3657 h 6619"/>
                <a:gd name="connsiteX1" fmla="*/ 3188 w 8742"/>
                <a:gd name="connsiteY1" fmla="*/ 0 h 6619"/>
                <a:gd name="connsiteX2" fmla="*/ 2328 w 8742"/>
                <a:gd name="connsiteY2" fmla="*/ 107 h 6619"/>
                <a:gd name="connsiteX3" fmla="*/ 2112 w 8742"/>
                <a:gd name="connsiteY3" fmla="*/ 5485 h 6619"/>
                <a:gd name="connsiteX4" fmla="*/ 8673 w 8742"/>
                <a:gd name="connsiteY4" fmla="*/ 3657 h 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2" h="6619">
                  <a:moveTo>
                    <a:pt x="8673" y="3657"/>
                  </a:moveTo>
                  <a:cubicBezTo>
                    <a:pt x="8351" y="2259"/>
                    <a:pt x="6415" y="107"/>
                    <a:pt x="3188" y="0"/>
                  </a:cubicBezTo>
                  <a:cubicBezTo>
                    <a:pt x="2973" y="0"/>
                    <a:pt x="2543" y="0"/>
                    <a:pt x="2328" y="107"/>
                  </a:cubicBezTo>
                  <a:cubicBezTo>
                    <a:pt x="-684" y="645"/>
                    <a:pt x="-792" y="3549"/>
                    <a:pt x="2112" y="5485"/>
                  </a:cubicBezTo>
                  <a:cubicBezTo>
                    <a:pt x="5339" y="7636"/>
                    <a:pt x="9319" y="6561"/>
                    <a:pt x="8673"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9" name="任意多边形: 形状 1917">
              <a:extLst>
                <a:ext uri="{FF2B5EF4-FFF2-40B4-BE49-F238E27FC236}">
                  <a16:creationId xmlns:a16="http://schemas.microsoft.com/office/drawing/2014/main" xmlns="" id="{6F40F573-A728-4AC4-A2F4-025BF3B93E74}"/>
                </a:ext>
              </a:extLst>
            </p:cNvPr>
            <p:cNvSpPr/>
            <p:nvPr/>
          </p:nvSpPr>
          <p:spPr>
            <a:xfrm>
              <a:off x="217157" y="6578285"/>
              <a:ext cx="35732" cy="28024"/>
            </a:xfrm>
            <a:custGeom>
              <a:avLst/>
              <a:gdLst>
                <a:gd name="connsiteX0" fmla="*/ 8450 w 8456"/>
                <a:gd name="connsiteY0" fmla="*/ 3657 h 6632"/>
                <a:gd name="connsiteX1" fmla="*/ 3933 w 8456"/>
                <a:gd name="connsiteY1" fmla="*/ 0 h 6632"/>
                <a:gd name="connsiteX2" fmla="*/ 706 w 8456"/>
                <a:gd name="connsiteY2" fmla="*/ 4948 h 6632"/>
                <a:gd name="connsiteX3" fmla="*/ 8450 w 8456"/>
                <a:gd name="connsiteY3" fmla="*/ 3657 h 6632"/>
              </a:gdLst>
              <a:ahLst/>
              <a:cxnLst>
                <a:cxn ang="0">
                  <a:pos x="connsiteX0" y="connsiteY0"/>
                </a:cxn>
                <a:cxn ang="0">
                  <a:pos x="connsiteX1" y="connsiteY1"/>
                </a:cxn>
                <a:cxn ang="0">
                  <a:pos x="connsiteX2" y="connsiteY2"/>
                </a:cxn>
                <a:cxn ang="0">
                  <a:pos x="connsiteX3" y="connsiteY3"/>
                </a:cxn>
              </a:cxnLst>
              <a:rect l="l" t="t" r="r" b="b"/>
              <a:pathLst>
                <a:path w="8456" h="6632">
                  <a:moveTo>
                    <a:pt x="8450" y="3657"/>
                  </a:moveTo>
                  <a:cubicBezTo>
                    <a:pt x="8558" y="2151"/>
                    <a:pt x="7267" y="108"/>
                    <a:pt x="3933" y="0"/>
                  </a:cubicBezTo>
                  <a:cubicBezTo>
                    <a:pt x="276" y="215"/>
                    <a:pt x="-907" y="3012"/>
                    <a:pt x="706" y="4948"/>
                  </a:cubicBezTo>
                  <a:cubicBezTo>
                    <a:pt x="2965" y="7744"/>
                    <a:pt x="8127" y="6884"/>
                    <a:pt x="8450"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0" name="任意多边形: 形状 1918">
              <a:extLst>
                <a:ext uri="{FF2B5EF4-FFF2-40B4-BE49-F238E27FC236}">
                  <a16:creationId xmlns:a16="http://schemas.microsoft.com/office/drawing/2014/main" xmlns="" id="{FACC3C0C-D2B9-42A6-B4BA-7153BD596E1B}"/>
                </a:ext>
              </a:extLst>
            </p:cNvPr>
            <p:cNvSpPr/>
            <p:nvPr/>
          </p:nvSpPr>
          <p:spPr>
            <a:xfrm>
              <a:off x="353298" y="6575560"/>
              <a:ext cx="36344" cy="28312"/>
            </a:xfrm>
            <a:custGeom>
              <a:avLst/>
              <a:gdLst>
                <a:gd name="connsiteX0" fmla="*/ 4950 w 8601"/>
                <a:gd name="connsiteY0" fmla="*/ 0 h 6700"/>
                <a:gd name="connsiteX1" fmla="*/ 217 w 8601"/>
                <a:gd name="connsiteY1" fmla="*/ 5055 h 6700"/>
                <a:gd name="connsiteX2" fmla="*/ 8391 w 8601"/>
                <a:gd name="connsiteY2" fmla="*/ 3657 h 6700"/>
                <a:gd name="connsiteX3" fmla="*/ 4950 w 8601"/>
                <a:gd name="connsiteY3" fmla="*/ 0 h 6700"/>
              </a:gdLst>
              <a:ahLst/>
              <a:cxnLst>
                <a:cxn ang="0">
                  <a:pos x="connsiteX0" y="connsiteY0"/>
                </a:cxn>
                <a:cxn ang="0">
                  <a:pos x="connsiteX1" y="connsiteY1"/>
                </a:cxn>
                <a:cxn ang="0">
                  <a:pos x="connsiteX2" y="connsiteY2"/>
                </a:cxn>
                <a:cxn ang="0">
                  <a:pos x="connsiteX3" y="connsiteY3"/>
                </a:cxn>
              </a:cxnLst>
              <a:rect l="l" t="t" r="r" b="b"/>
              <a:pathLst>
                <a:path w="8601" h="6700">
                  <a:moveTo>
                    <a:pt x="4950" y="0"/>
                  </a:moveTo>
                  <a:cubicBezTo>
                    <a:pt x="1078" y="215"/>
                    <a:pt x="-643" y="3227"/>
                    <a:pt x="217" y="5055"/>
                  </a:cubicBezTo>
                  <a:cubicBezTo>
                    <a:pt x="1615" y="7852"/>
                    <a:pt x="7101" y="6884"/>
                    <a:pt x="8391" y="3657"/>
                  </a:cubicBezTo>
                  <a:cubicBezTo>
                    <a:pt x="9037" y="2044"/>
                    <a:pt x="8284" y="0"/>
                    <a:pt x="495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1" name="任意多边形: 形状 1919">
              <a:extLst>
                <a:ext uri="{FF2B5EF4-FFF2-40B4-BE49-F238E27FC236}">
                  <a16:creationId xmlns:a16="http://schemas.microsoft.com/office/drawing/2014/main" xmlns="" id="{FBD0B2A6-5B53-4C3C-88F4-8EFDC9B9F997}"/>
                </a:ext>
              </a:extLst>
            </p:cNvPr>
            <p:cNvSpPr/>
            <p:nvPr/>
          </p:nvSpPr>
          <p:spPr>
            <a:xfrm>
              <a:off x="489007" y="6570561"/>
              <a:ext cx="38352" cy="28282"/>
            </a:xfrm>
            <a:custGeom>
              <a:avLst/>
              <a:gdLst>
                <a:gd name="connsiteX0" fmla="*/ 6176 w 9076"/>
                <a:gd name="connsiteY0" fmla="*/ 0 h 6693"/>
                <a:gd name="connsiteX1" fmla="*/ 45 w 9076"/>
                <a:gd name="connsiteY1" fmla="*/ 5163 h 6693"/>
                <a:gd name="connsiteX2" fmla="*/ 8542 w 9076"/>
                <a:gd name="connsiteY2" fmla="*/ 3657 h 6693"/>
                <a:gd name="connsiteX3" fmla="*/ 6176 w 9076"/>
                <a:gd name="connsiteY3" fmla="*/ 0 h 6693"/>
              </a:gdLst>
              <a:ahLst/>
              <a:cxnLst>
                <a:cxn ang="0">
                  <a:pos x="connsiteX0" y="connsiteY0"/>
                </a:cxn>
                <a:cxn ang="0">
                  <a:pos x="connsiteX1" y="connsiteY1"/>
                </a:cxn>
                <a:cxn ang="0">
                  <a:pos x="connsiteX2" y="connsiteY2"/>
                </a:cxn>
                <a:cxn ang="0">
                  <a:pos x="connsiteX3" y="connsiteY3"/>
                </a:cxn>
              </a:cxnLst>
              <a:rect l="l" t="t" r="r" b="b"/>
              <a:pathLst>
                <a:path w="9076" h="6693">
                  <a:moveTo>
                    <a:pt x="6176" y="0"/>
                  </a:moveTo>
                  <a:cubicBezTo>
                    <a:pt x="2304" y="323"/>
                    <a:pt x="-385" y="3334"/>
                    <a:pt x="45" y="5163"/>
                  </a:cubicBezTo>
                  <a:cubicBezTo>
                    <a:pt x="583" y="7852"/>
                    <a:pt x="6391" y="6776"/>
                    <a:pt x="8542" y="3657"/>
                  </a:cubicBezTo>
                  <a:cubicBezTo>
                    <a:pt x="9510" y="2151"/>
                    <a:pt x="9403" y="0"/>
                    <a:pt x="617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2" name="任意多边形: 形状 1920">
              <a:extLst>
                <a:ext uri="{FF2B5EF4-FFF2-40B4-BE49-F238E27FC236}">
                  <a16:creationId xmlns:a16="http://schemas.microsoft.com/office/drawing/2014/main" xmlns="" id="{58161058-4F41-4D02-839F-18320B5E342F}"/>
                </a:ext>
              </a:extLst>
            </p:cNvPr>
            <p:cNvSpPr/>
            <p:nvPr/>
          </p:nvSpPr>
          <p:spPr>
            <a:xfrm>
              <a:off x="622350" y="6564637"/>
              <a:ext cx="41677" cy="28679"/>
            </a:xfrm>
            <a:custGeom>
              <a:avLst/>
              <a:gdLst>
                <a:gd name="connsiteX0" fmla="*/ 2 w 9863"/>
                <a:gd name="connsiteY0" fmla="*/ 5489 h 6787"/>
                <a:gd name="connsiteX1" fmla="*/ 8714 w 9863"/>
                <a:gd name="connsiteY1" fmla="*/ 3553 h 6787"/>
                <a:gd name="connsiteX2" fmla="*/ 7531 w 9863"/>
                <a:gd name="connsiteY2" fmla="*/ 4 h 6787"/>
                <a:gd name="connsiteX3" fmla="*/ 2 w 9863"/>
                <a:gd name="connsiteY3" fmla="*/ 5489 h 6787"/>
              </a:gdLst>
              <a:ahLst/>
              <a:cxnLst>
                <a:cxn ang="0">
                  <a:pos x="connsiteX0" y="connsiteY0"/>
                </a:cxn>
                <a:cxn ang="0">
                  <a:pos x="connsiteX1" y="connsiteY1"/>
                </a:cxn>
                <a:cxn ang="0">
                  <a:pos x="connsiteX2" y="connsiteY2"/>
                </a:cxn>
                <a:cxn ang="0">
                  <a:pos x="connsiteX3" y="connsiteY3"/>
                </a:cxn>
              </a:cxnLst>
              <a:rect l="l" t="t" r="r" b="b"/>
              <a:pathLst>
                <a:path w="9863" h="6787">
                  <a:moveTo>
                    <a:pt x="2" y="5489"/>
                  </a:moveTo>
                  <a:cubicBezTo>
                    <a:pt x="110" y="7963"/>
                    <a:pt x="5810" y="6672"/>
                    <a:pt x="8714" y="3553"/>
                  </a:cubicBezTo>
                  <a:cubicBezTo>
                    <a:pt x="10113" y="2047"/>
                    <a:pt x="10758" y="-104"/>
                    <a:pt x="7531" y="4"/>
                  </a:cubicBezTo>
                  <a:cubicBezTo>
                    <a:pt x="3444" y="327"/>
                    <a:pt x="-105" y="3661"/>
                    <a:pt x="2" y="54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3" name="任意多边形: 形状 1921">
              <a:extLst>
                <a:ext uri="{FF2B5EF4-FFF2-40B4-BE49-F238E27FC236}">
                  <a16:creationId xmlns:a16="http://schemas.microsoft.com/office/drawing/2014/main" xmlns="" id="{674168D6-5898-42A5-86BB-CF6A9DD955B6}"/>
                </a:ext>
              </a:extLst>
            </p:cNvPr>
            <p:cNvSpPr/>
            <p:nvPr/>
          </p:nvSpPr>
          <p:spPr>
            <a:xfrm>
              <a:off x="753230" y="6556925"/>
              <a:ext cx="45882" cy="29389"/>
            </a:xfrm>
            <a:custGeom>
              <a:avLst/>
              <a:gdLst>
                <a:gd name="connsiteX0" fmla="*/ 6 w 10858"/>
                <a:gd name="connsiteY0" fmla="*/ 5916 h 6955"/>
                <a:gd name="connsiteX1" fmla="*/ 9041 w 10858"/>
                <a:gd name="connsiteY1" fmla="*/ 3657 h 6955"/>
                <a:gd name="connsiteX2" fmla="*/ 9793 w 10858"/>
                <a:gd name="connsiteY2" fmla="*/ 2904 h 6955"/>
                <a:gd name="connsiteX3" fmla="*/ 8933 w 10858"/>
                <a:gd name="connsiteY3" fmla="*/ 0 h 6955"/>
                <a:gd name="connsiteX4" fmla="*/ 6 w 10858"/>
                <a:gd name="connsiteY4" fmla="*/ 5916 h 6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6955">
                  <a:moveTo>
                    <a:pt x="6" y="5916"/>
                  </a:moveTo>
                  <a:cubicBezTo>
                    <a:pt x="-209" y="8067"/>
                    <a:pt x="5491" y="6669"/>
                    <a:pt x="9041" y="3657"/>
                  </a:cubicBezTo>
                  <a:cubicBezTo>
                    <a:pt x="9256" y="3442"/>
                    <a:pt x="9578" y="3227"/>
                    <a:pt x="9793" y="2904"/>
                  </a:cubicBezTo>
                  <a:cubicBezTo>
                    <a:pt x="10761" y="1828"/>
                    <a:pt x="11945" y="0"/>
                    <a:pt x="8933" y="0"/>
                  </a:cubicBezTo>
                  <a:cubicBezTo>
                    <a:pt x="4738" y="430"/>
                    <a:pt x="221" y="4087"/>
                    <a:pt x="6"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4" name="任意多边形: 形状 1922">
              <a:extLst>
                <a:ext uri="{FF2B5EF4-FFF2-40B4-BE49-F238E27FC236}">
                  <a16:creationId xmlns:a16="http://schemas.microsoft.com/office/drawing/2014/main" xmlns="" id="{5BB19883-707F-4FC4-84B3-0587F0599B2F}"/>
                </a:ext>
              </a:extLst>
            </p:cNvPr>
            <p:cNvSpPr/>
            <p:nvPr/>
          </p:nvSpPr>
          <p:spPr>
            <a:xfrm>
              <a:off x="880002" y="6547819"/>
              <a:ext cx="51202" cy="29947"/>
            </a:xfrm>
            <a:custGeom>
              <a:avLst/>
              <a:gdLst>
                <a:gd name="connsiteX0" fmla="*/ 9478 w 12117"/>
                <a:gd name="connsiteY0" fmla="*/ 3661 h 7087"/>
                <a:gd name="connsiteX1" fmla="*/ 11199 w 12117"/>
                <a:gd name="connsiteY1" fmla="*/ 2263 h 7087"/>
                <a:gd name="connsiteX2" fmla="*/ 10554 w 12117"/>
                <a:gd name="connsiteY2" fmla="*/ 4 h 7087"/>
                <a:gd name="connsiteX3" fmla="*/ 13 w 12117"/>
                <a:gd name="connsiteY3" fmla="*/ 6243 h 7087"/>
                <a:gd name="connsiteX4" fmla="*/ 9478 w 12117"/>
                <a:gd name="connsiteY4" fmla="*/ 3661 h 7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7" h="7087">
                  <a:moveTo>
                    <a:pt x="9478" y="3661"/>
                  </a:moveTo>
                  <a:cubicBezTo>
                    <a:pt x="10338" y="3016"/>
                    <a:pt x="10876" y="2586"/>
                    <a:pt x="11199" y="2263"/>
                  </a:cubicBezTo>
                  <a:cubicBezTo>
                    <a:pt x="11629" y="1833"/>
                    <a:pt x="13350" y="-103"/>
                    <a:pt x="10554" y="4"/>
                  </a:cubicBezTo>
                  <a:cubicBezTo>
                    <a:pt x="6251" y="435"/>
                    <a:pt x="336" y="4522"/>
                    <a:pt x="13" y="6243"/>
                  </a:cubicBezTo>
                  <a:cubicBezTo>
                    <a:pt x="-310" y="8178"/>
                    <a:pt x="5391" y="6565"/>
                    <a:pt x="9478" y="36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5" name="任意多边形: 形状 1923">
              <a:extLst>
                <a:ext uri="{FF2B5EF4-FFF2-40B4-BE49-F238E27FC236}">
                  <a16:creationId xmlns:a16="http://schemas.microsoft.com/office/drawing/2014/main" xmlns="" id="{4A9151CA-0377-4B9C-8468-50F7DCD92E1F}"/>
                </a:ext>
              </a:extLst>
            </p:cNvPr>
            <p:cNvSpPr/>
            <p:nvPr/>
          </p:nvSpPr>
          <p:spPr>
            <a:xfrm>
              <a:off x="1001251" y="6537838"/>
              <a:ext cx="55508" cy="30352"/>
            </a:xfrm>
            <a:custGeom>
              <a:avLst/>
              <a:gdLst>
                <a:gd name="connsiteX0" fmla="*/ 12621 w 13136"/>
                <a:gd name="connsiteY0" fmla="*/ 1398 h 7183"/>
                <a:gd name="connsiteX1" fmla="*/ 11975 w 13136"/>
                <a:gd name="connsiteY1" fmla="*/ 0 h 7183"/>
                <a:gd name="connsiteX2" fmla="*/ 37 w 13136"/>
                <a:gd name="connsiteY2" fmla="*/ 6561 h 7183"/>
                <a:gd name="connsiteX3" fmla="*/ 9609 w 13136"/>
                <a:gd name="connsiteY3" fmla="*/ 3657 h 7183"/>
                <a:gd name="connsiteX4" fmla="*/ 9609 w 13136"/>
                <a:gd name="connsiteY4" fmla="*/ 3657 h 7183"/>
                <a:gd name="connsiteX5" fmla="*/ 12621 w 13136"/>
                <a:gd name="connsiteY5" fmla="*/ 1398 h 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36" h="7183">
                  <a:moveTo>
                    <a:pt x="12621" y="1398"/>
                  </a:moveTo>
                  <a:cubicBezTo>
                    <a:pt x="13481" y="430"/>
                    <a:pt x="13266" y="0"/>
                    <a:pt x="11975" y="0"/>
                  </a:cubicBezTo>
                  <a:cubicBezTo>
                    <a:pt x="7673" y="538"/>
                    <a:pt x="574" y="4948"/>
                    <a:pt x="37" y="6561"/>
                  </a:cubicBezTo>
                  <a:cubicBezTo>
                    <a:pt x="-501" y="8174"/>
                    <a:pt x="4984" y="6453"/>
                    <a:pt x="9609" y="3657"/>
                  </a:cubicBezTo>
                  <a:lnTo>
                    <a:pt x="9609" y="3657"/>
                  </a:lnTo>
                  <a:cubicBezTo>
                    <a:pt x="11545" y="2474"/>
                    <a:pt x="12298" y="1613"/>
                    <a:pt x="12621"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6" name="任意多边形: 形状 1924">
              <a:extLst>
                <a:ext uri="{FF2B5EF4-FFF2-40B4-BE49-F238E27FC236}">
                  <a16:creationId xmlns:a16="http://schemas.microsoft.com/office/drawing/2014/main" xmlns="" id="{E99050D1-DFD9-4BDF-90EB-7FD2A2A8240A}"/>
                </a:ext>
              </a:extLst>
            </p:cNvPr>
            <p:cNvSpPr/>
            <p:nvPr/>
          </p:nvSpPr>
          <p:spPr>
            <a:xfrm>
              <a:off x="1110475" y="6526458"/>
              <a:ext cx="59894" cy="31164"/>
            </a:xfrm>
            <a:custGeom>
              <a:avLst/>
              <a:gdLst>
                <a:gd name="connsiteX0" fmla="*/ 13876 w 14174"/>
                <a:gd name="connsiteY0" fmla="*/ 864 h 7375"/>
                <a:gd name="connsiteX1" fmla="*/ 13339 w 14174"/>
                <a:gd name="connsiteY1" fmla="*/ 4 h 7375"/>
                <a:gd name="connsiteX2" fmla="*/ 2 w 14174"/>
                <a:gd name="connsiteY2" fmla="*/ 7102 h 7375"/>
                <a:gd name="connsiteX3" fmla="*/ 9682 w 14174"/>
                <a:gd name="connsiteY3" fmla="*/ 3768 h 7375"/>
                <a:gd name="connsiteX4" fmla="*/ 13876 w 14174"/>
                <a:gd name="connsiteY4" fmla="*/ 864 h 7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74" h="7375">
                  <a:moveTo>
                    <a:pt x="13876" y="864"/>
                  </a:moveTo>
                  <a:cubicBezTo>
                    <a:pt x="14629" y="-104"/>
                    <a:pt x="13769" y="4"/>
                    <a:pt x="13339" y="4"/>
                  </a:cubicBezTo>
                  <a:cubicBezTo>
                    <a:pt x="9144" y="649"/>
                    <a:pt x="109" y="5919"/>
                    <a:pt x="2" y="7102"/>
                  </a:cubicBezTo>
                  <a:cubicBezTo>
                    <a:pt x="-106" y="8070"/>
                    <a:pt x="5057" y="6349"/>
                    <a:pt x="9682" y="3768"/>
                  </a:cubicBezTo>
                  <a:cubicBezTo>
                    <a:pt x="11725" y="2692"/>
                    <a:pt x="13339" y="1617"/>
                    <a:pt x="13876" y="8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7" name="任意多边形: 形状 1925">
              <a:extLst>
                <a:ext uri="{FF2B5EF4-FFF2-40B4-BE49-F238E27FC236}">
                  <a16:creationId xmlns:a16="http://schemas.microsoft.com/office/drawing/2014/main" xmlns="" id="{00D7394E-D7CA-4BC8-A649-21A2D674ABD3}"/>
                </a:ext>
              </a:extLst>
            </p:cNvPr>
            <p:cNvSpPr/>
            <p:nvPr/>
          </p:nvSpPr>
          <p:spPr>
            <a:xfrm>
              <a:off x="1208623" y="6514622"/>
              <a:ext cx="64322" cy="31620"/>
            </a:xfrm>
            <a:custGeom>
              <a:avLst/>
              <a:gdLst>
                <a:gd name="connsiteX0" fmla="*/ 15065 w 15222"/>
                <a:gd name="connsiteY0" fmla="*/ 439 h 7483"/>
                <a:gd name="connsiteX1" fmla="*/ 14527 w 15222"/>
                <a:gd name="connsiteY1" fmla="*/ 9 h 7483"/>
                <a:gd name="connsiteX2" fmla="*/ 7 w 15222"/>
                <a:gd name="connsiteY2" fmla="*/ 7430 h 7483"/>
                <a:gd name="connsiteX3" fmla="*/ 9687 w 15222"/>
                <a:gd name="connsiteY3" fmla="*/ 3773 h 7483"/>
                <a:gd name="connsiteX4" fmla="*/ 15065 w 15222"/>
                <a:gd name="connsiteY4" fmla="*/ 439 h 7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22" h="7483">
                  <a:moveTo>
                    <a:pt x="15065" y="439"/>
                  </a:moveTo>
                  <a:cubicBezTo>
                    <a:pt x="15495" y="-99"/>
                    <a:pt x="14957" y="9"/>
                    <a:pt x="14527" y="9"/>
                  </a:cubicBezTo>
                  <a:cubicBezTo>
                    <a:pt x="10978" y="654"/>
                    <a:pt x="-316" y="6355"/>
                    <a:pt x="7" y="7430"/>
                  </a:cubicBezTo>
                  <a:cubicBezTo>
                    <a:pt x="760" y="7860"/>
                    <a:pt x="6245" y="5602"/>
                    <a:pt x="9687" y="3773"/>
                  </a:cubicBezTo>
                  <a:cubicBezTo>
                    <a:pt x="13021" y="2160"/>
                    <a:pt x="14742" y="977"/>
                    <a:pt x="15065" y="4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8" name="任意多边形: 形状 1926">
              <a:extLst>
                <a:ext uri="{FF2B5EF4-FFF2-40B4-BE49-F238E27FC236}">
                  <a16:creationId xmlns:a16="http://schemas.microsoft.com/office/drawing/2014/main" xmlns="" id="{B4D61837-28DC-4807-BE7C-D48547486843}"/>
                </a:ext>
              </a:extLst>
            </p:cNvPr>
            <p:cNvSpPr/>
            <p:nvPr/>
          </p:nvSpPr>
          <p:spPr>
            <a:xfrm>
              <a:off x="1295002" y="6501933"/>
              <a:ext cx="68172" cy="32326"/>
            </a:xfrm>
            <a:custGeom>
              <a:avLst/>
              <a:gdLst>
                <a:gd name="connsiteX0" fmla="*/ 9788 w 16133"/>
                <a:gd name="connsiteY0" fmla="*/ 3980 h 7650"/>
                <a:gd name="connsiteX1" fmla="*/ 16133 w 16133"/>
                <a:gd name="connsiteY1" fmla="*/ 107 h 7650"/>
                <a:gd name="connsiteX2" fmla="*/ 15703 w 16133"/>
                <a:gd name="connsiteY2" fmla="*/ 0 h 7650"/>
                <a:gd name="connsiteX3" fmla="*/ 0 w 16133"/>
                <a:gd name="connsiteY3" fmla="*/ 7529 h 7650"/>
                <a:gd name="connsiteX4" fmla="*/ 0 w 16133"/>
                <a:gd name="connsiteY4" fmla="*/ 7636 h 7650"/>
                <a:gd name="connsiteX5" fmla="*/ 9788 w 16133"/>
                <a:gd name="connsiteY5" fmla="*/ 3980 h 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7650">
                  <a:moveTo>
                    <a:pt x="9788" y="3980"/>
                  </a:moveTo>
                  <a:cubicBezTo>
                    <a:pt x="12584" y="2581"/>
                    <a:pt x="16026" y="753"/>
                    <a:pt x="16133" y="107"/>
                  </a:cubicBezTo>
                  <a:cubicBezTo>
                    <a:pt x="16026" y="0"/>
                    <a:pt x="16026" y="0"/>
                    <a:pt x="15703" y="0"/>
                  </a:cubicBezTo>
                  <a:cubicBezTo>
                    <a:pt x="12369" y="645"/>
                    <a:pt x="1183" y="6238"/>
                    <a:pt x="0" y="7529"/>
                  </a:cubicBezTo>
                  <a:cubicBezTo>
                    <a:pt x="0" y="7529"/>
                    <a:pt x="0" y="7636"/>
                    <a:pt x="0" y="7636"/>
                  </a:cubicBezTo>
                  <a:cubicBezTo>
                    <a:pt x="1076" y="7852"/>
                    <a:pt x="6346" y="5593"/>
                    <a:pt x="9788"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9" name="任意多边形: 形状 1927">
              <a:extLst>
                <a:ext uri="{FF2B5EF4-FFF2-40B4-BE49-F238E27FC236}">
                  <a16:creationId xmlns:a16="http://schemas.microsoft.com/office/drawing/2014/main" xmlns="" id="{6A0E5078-52E2-42BF-8D7E-648946A539CA}"/>
                </a:ext>
              </a:extLst>
            </p:cNvPr>
            <p:cNvSpPr/>
            <p:nvPr/>
          </p:nvSpPr>
          <p:spPr>
            <a:xfrm>
              <a:off x="1369086" y="6489210"/>
              <a:ext cx="71806" cy="33192"/>
            </a:xfrm>
            <a:custGeom>
              <a:avLst/>
              <a:gdLst>
                <a:gd name="connsiteX0" fmla="*/ 16994 w 16993"/>
                <a:gd name="connsiteY0" fmla="*/ 0 h 7855"/>
                <a:gd name="connsiteX1" fmla="*/ 16671 w 16993"/>
                <a:gd name="connsiteY1" fmla="*/ 0 h 7855"/>
                <a:gd name="connsiteX2" fmla="*/ 0 w 16993"/>
                <a:gd name="connsiteY2" fmla="*/ 7852 h 7855"/>
                <a:gd name="connsiteX3" fmla="*/ 9788 w 16993"/>
                <a:gd name="connsiteY3" fmla="*/ 3980 h 7855"/>
                <a:gd name="connsiteX4" fmla="*/ 9788 w 16993"/>
                <a:gd name="connsiteY4" fmla="*/ 3980 h 7855"/>
                <a:gd name="connsiteX5" fmla="*/ 16994 w 16993"/>
                <a:gd name="connsiteY5" fmla="*/ 0 h 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3" h="7855">
                  <a:moveTo>
                    <a:pt x="16994" y="0"/>
                  </a:moveTo>
                  <a:cubicBezTo>
                    <a:pt x="16886" y="0"/>
                    <a:pt x="16779" y="0"/>
                    <a:pt x="16671" y="0"/>
                  </a:cubicBezTo>
                  <a:cubicBezTo>
                    <a:pt x="13875" y="645"/>
                    <a:pt x="538" y="6991"/>
                    <a:pt x="0" y="7852"/>
                  </a:cubicBezTo>
                  <a:cubicBezTo>
                    <a:pt x="645" y="7959"/>
                    <a:pt x="5593" y="5915"/>
                    <a:pt x="9788" y="3980"/>
                  </a:cubicBezTo>
                  <a:lnTo>
                    <a:pt x="9788" y="3980"/>
                  </a:lnTo>
                  <a:cubicBezTo>
                    <a:pt x="10971" y="3442"/>
                    <a:pt x="16671" y="753"/>
                    <a:pt x="1699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0" name="任意多边形: 形状 1928">
              <a:extLst>
                <a:ext uri="{FF2B5EF4-FFF2-40B4-BE49-F238E27FC236}">
                  <a16:creationId xmlns:a16="http://schemas.microsoft.com/office/drawing/2014/main" xmlns="" id="{53D9EEFC-6E59-4C66-B1CB-CCA3E5066197}"/>
                </a:ext>
              </a:extLst>
            </p:cNvPr>
            <p:cNvSpPr/>
            <p:nvPr/>
          </p:nvSpPr>
          <p:spPr>
            <a:xfrm>
              <a:off x="1431350" y="6475574"/>
              <a:ext cx="74079" cy="34084"/>
            </a:xfrm>
            <a:custGeom>
              <a:avLst/>
              <a:gdLst>
                <a:gd name="connsiteX0" fmla="*/ 17424 w 17531"/>
                <a:gd name="connsiteY0" fmla="*/ 0 h 8066"/>
                <a:gd name="connsiteX1" fmla="*/ 0 w 17531"/>
                <a:gd name="connsiteY1" fmla="*/ 8067 h 8066"/>
                <a:gd name="connsiteX2" fmla="*/ 9680 w 17531"/>
                <a:gd name="connsiteY2" fmla="*/ 4087 h 8066"/>
                <a:gd name="connsiteX3" fmla="*/ 17532 w 17531"/>
                <a:gd name="connsiteY3" fmla="*/ 0 h 8066"/>
                <a:gd name="connsiteX4" fmla="*/ 17424 w 17531"/>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8066">
                  <a:moveTo>
                    <a:pt x="17424" y="0"/>
                  </a:moveTo>
                  <a:cubicBezTo>
                    <a:pt x="15488" y="538"/>
                    <a:pt x="645" y="7206"/>
                    <a:pt x="0" y="8067"/>
                  </a:cubicBezTo>
                  <a:cubicBezTo>
                    <a:pt x="860" y="7959"/>
                    <a:pt x="5700" y="5916"/>
                    <a:pt x="9680" y="4087"/>
                  </a:cubicBezTo>
                  <a:cubicBezTo>
                    <a:pt x="11401" y="3334"/>
                    <a:pt x="17209" y="645"/>
                    <a:pt x="17532" y="0"/>
                  </a:cubicBezTo>
                  <a:cubicBezTo>
                    <a:pt x="17532" y="0"/>
                    <a:pt x="17532" y="0"/>
                    <a:pt x="174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1" name="任意多边形: 形状 1929">
              <a:extLst>
                <a:ext uri="{FF2B5EF4-FFF2-40B4-BE49-F238E27FC236}">
                  <a16:creationId xmlns:a16="http://schemas.microsoft.com/office/drawing/2014/main" xmlns="" id="{F4D8404A-9161-41F3-8990-DFCDD49FEC9A}"/>
                </a:ext>
              </a:extLst>
            </p:cNvPr>
            <p:cNvSpPr/>
            <p:nvPr/>
          </p:nvSpPr>
          <p:spPr>
            <a:xfrm>
              <a:off x="1480891" y="6461938"/>
              <a:ext cx="76555" cy="34540"/>
            </a:xfrm>
            <a:custGeom>
              <a:avLst/>
              <a:gdLst>
                <a:gd name="connsiteX0" fmla="*/ 18069 w 18117"/>
                <a:gd name="connsiteY0" fmla="*/ 0 h 8174"/>
                <a:gd name="connsiteX1" fmla="*/ 0 w 18117"/>
                <a:gd name="connsiteY1" fmla="*/ 8174 h 8174"/>
                <a:gd name="connsiteX2" fmla="*/ 9465 w 18117"/>
                <a:gd name="connsiteY2" fmla="*/ 4087 h 8174"/>
                <a:gd name="connsiteX3" fmla="*/ 18069 w 18117"/>
                <a:gd name="connsiteY3" fmla="*/ 0 h 8174"/>
                <a:gd name="connsiteX4" fmla="*/ 18069 w 18117"/>
                <a:gd name="connsiteY4" fmla="*/ 0 h 8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 h="8174">
                  <a:moveTo>
                    <a:pt x="18069" y="0"/>
                  </a:moveTo>
                  <a:cubicBezTo>
                    <a:pt x="17962" y="0"/>
                    <a:pt x="860" y="7529"/>
                    <a:pt x="0" y="8174"/>
                  </a:cubicBezTo>
                  <a:cubicBezTo>
                    <a:pt x="1183" y="7744"/>
                    <a:pt x="5378" y="6023"/>
                    <a:pt x="9465" y="4087"/>
                  </a:cubicBezTo>
                  <a:cubicBezTo>
                    <a:pt x="12907" y="2689"/>
                    <a:pt x="17854" y="323"/>
                    <a:pt x="18069" y="0"/>
                  </a:cubicBezTo>
                  <a:cubicBezTo>
                    <a:pt x="18177" y="0"/>
                    <a:pt x="18069" y="0"/>
                    <a:pt x="180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2" name="任意多边形: 形状 1930">
              <a:extLst>
                <a:ext uri="{FF2B5EF4-FFF2-40B4-BE49-F238E27FC236}">
                  <a16:creationId xmlns:a16="http://schemas.microsoft.com/office/drawing/2014/main" xmlns="" id="{0BDFE4A5-9E37-4032-B77A-A4A366ACAAC9}"/>
                </a:ext>
              </a:extLst>
            </p:cNvPr>
            <p:cNvSpPr/>
            <p:nvPr/>
          </p:nvSpPr>
          <p:spPr>
            <a:xfrm>
              <a:off x="1521795" y="6448302"/>
              <a:ext cx="74079" cy="33632"/>
            </a:xfrm>
            <a:custGeom>
              <a:avLst/>
              <a:gdLst>
                <a:gd name="connsiteX0" fmla="*/ 14735 w 17531"/>
                <a:gd name="connsiteY0" fmla="*/ 1291 h 7959"/>
                <a:gd name="connsiteX1" fmla="*/ 17532 w 17531"/>
                <a:gd name="connsiteY1" fmla="*/ 0 h 7959"/>
                <a:gd name="connsiteX2" fmla="*/ 0 w 17531"/>
                <a:gd name="connsiteY2" fmla="*/ 7959 h 7959"/>
                <a:gd name="connsiteX3" fmla="*/ 14735 w 17531"/>
                <a:gd name="connsiteY3" fmla="*/ 1291 h 7959"/>
              </a:gdLst>
              <a:ahLst/>
              <a:cxnLst>
                <a:cxn ang="0">
                  <a:pos x="connsiteX0" y="connsiteY0"/>
                </a:cxn>
                <a:cxn ang="0">
                  <a:pos x="connsiteX1" y="connsiteY1"/>
                </a:cxn>
                <a:cxn ang="0">
                  <a:pos x="connsiteX2" y="connsiteY2"/>
                </a:cxn>
                <a:cxn ang="0">
                  <a:pos x="connsiteX3" y="connsiteY3"/>
                </a:cxn>
              </a:cxnLst>
              <a:rect l="l" t="t" r="r" b="b"/>
              <a:pathLst>
                <a:path w="17531" h="7959">
                  <a:moveTo>
                    <a:pt x="14735" y="1291"/>
                  </a:moveTo>
                  <a:cubicBezTo>
                    <a:pt x="15703" y="860"/>
                    <a:pt x="16564" y="430"/>
                    <a:pt x="17532" y="0"/>
                  </a:cubicBezTo>
                  <a:cubicBezTo>
                    <a:pt x="11724" y="2581"/>
                    <a:pt x="5916" y="5378"/>
                    <a:pt x="0" y="7959"/>
                  </a:cubicBezTo>
                  <a:lnTo>
                    <a:pt x="14735" y="129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423" name="任意多边形: 形状 1943">
              <a:extLst>
                <a:ext uri="{FF2B5EF4-FFF2-40B4-BE49-F238E27FC236}">
                  <a16:creationId xmlns:a16="http://schemas.microsoft.com/office/drawing/2014/main" xmlns="" id="{11A5411D-DEBF-48B3-8596-DF5C24267562}"/>
                </a:ext>
              </a:extLst>
            </p:cNvPr>
            <p:cNvSpPr/>
            <p:nvPr/>
          </p:nvSpPr>
          <p:spPr>
            <a:xfrm>
              <a:off x="169137" y="6630100"/>
              <a:ext cx="32402" cy="23461"/>
            </a:xfrm>
            <a:custGeom>
              <a:avLst/>
              <a:gdLst>
                <a:gd name="connsiteX0" fmla="*/ 7660 w 7668"/>
                <a:gd name="connsiteY0" fmla="*/ 3119 h 5552"/>
                <a:gd name="connsiteX1" fmla="*/ 3143 w 7668"/>
                <a:gd name="connsiteY1" fmla="*/ 0 h 5552"/>
                <a:gd name="connsiteX2" fmla="*/ 2713 w 7668"/>
                <a:gd name="connsiteY2" fmla="*/ 0 h 5552"/>
                <a:gd name="connsiteX3" fmla="*/ 1207 w 7668"/>
                <a:gd name="connsiteY3" fmla="*/ 4410 h 5552"/>
                <a:gd name="connsiteX4" fmla="*/ 7660 w 7668"/>
                <a:gd name="connsiteY4" fmla="*/ 3119 h 5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8" h="5552">
                  <a:moveTo>
                    <a:pt x="7660" y="3119"/>
                  </a:moveTo>
                  <a:cubicBezTo>
                    <a:pt x="7553" y="1936"/>
                    <a:pt x="6154" y="108"/>
                    <a:pt x="3143" y="0"/>
                  </a:cubicBezTo>
                  <a:cubicBezTo>
                    <a:pt x="3035" y="0"/>
                    <a:pt x="2820" y="0"/>
                    <a:pt x="2713" y="0"/>
                  </a:cubicBezTo>
                  <a:cubicBezTo>
                    <a:pt x="-84" y="215"/>
                    <a:pt x="-944" y="2689"/>
                    <a:pt x="1207" y="4410"/>
                  </a:cubicBezTo>
                  <a:cubicBezTo>
                    <a:pt x="3788" y="6453"/>
                    <a:pt x="7875" y="5593"/>
                    <a:pt x="7660" y="31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4" name="任意多边形: 形状 1944">
              <a:extLst>
                <a:ext uri="{FF2B5EF4-FFF2-40B4-BE49-F238E27FC236}">
                  <a16:creationId xmlns:a16="http://schemas.microsoft.com/office/drawing/2014/main" xmlns="" id="{7597C529-FFC6-4C57-916A-00EF92C1D393}"/>
                </a:ext>
              </a:extLst>
            </p:cNvPr>
            <p:cNvSpPr/>
            <p:nvPr/>
          </p:nvSpPr>
          <p:spPr>
            <a:xfrm>
              <a:off x="290484" y="6628283"/>
              <a:ext cx="31299" cy="23173"/>
            </a:xfrm>
            <a:custGeom>
              <a:avLst/>
              <a:gdLst>
                <a:gd name="connsiteX0" fmla="*/ 7338 w 7407"/>
                <a:gd name="connsiteY0" fmla="*/ 3012 h 5484"/>
                <a:gd name="connsiteX1" fmla="*/ 4004 w 7407"/>
                <a:gd name="connsiteY1" fmla="*/ 0 h 5484"/>
                <a:gd name="connsiteX2" fmla="*/ 239 w 7407"/>
                <a:gd name="connsiteY2" fmla="*/ 3980 h 5484"/>
                <a:gd name="connsiteX3" fmla="*/ 7338 w 7407"/>
                <a:gd name="connsiteY3" fmla="*/ 3012 h 5484"/>
              </a:gdLst>
              <a:ahLst/>
              <a:cxnLst>
                <a:cxn ang="0">
                  <a:pos x="connsiteX0" y="connsiteY0"/>
                </a:cxn>
                <a:cxn ang="0">
                  <a:pos x="connsiteX1" y="connsiteY1"/>
                </a:cxn>
                <a:cxn ang="0">
                  <a:pos x="connsiteX2" y="connsiteY2"/>
                </a:cxn>
                <a:cxn ang="0">
                  <a:pos x="connsiteX3" y="connsiteY3"/>
                </a:cxn>
              </a:cxnLst>
              <a:rect l="l" t="t" r="r" b="b"/>
              <a:pathLst>
                <a:path w="7407" h="5484">
                  <a:moveTo>
                    <a:pt x="7338" y="3012"/>
                  </a:moveTo>
                  <a:cubicBezTo>
                    <a:pt x="7661" y="1721"/>
                    <a:pt x="6908" y="0"/>
                    <a:pt x="4004" y="0"/>
                  </a:cubicBezTo>
                  <a:cubicBezTo>
                    <a:pt x="885" y="215"/>
                    <a:pt x="-621" y="2366"/>
                    <a:pt x="239" y="3980"/>
                  </a:cubicBezTo>
                  <a:cubicBezTo>
                    <a:pt x="1423" y="6453"/>
                    <a:pt x="6478" y="5700"/>
                    <a:pt x="7338"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5" name="任意多边形: 形状 1945">
              <a:extLst>
                <a:ext uri="{FF2B5EF4-FFF2-40B4-BE49-F238E27FC236}">
                  <a16:creationId xmlns:a16="http://schemas.microsoft.com/office/drawing/2014/main" xmlns="" id="{99EA18FA-AD45-45DB-A2D0-72A5E9A2832A}"/>
                </a:ext>
              </a:extLst>
            </p:cNvPr>
            <p:cNvSpPr/>
            <p:nvPr/>
          </p:nvSpPr>
          <p:spPr>
            <a:xfrm>
              <a:off x="410225" y="6624644"/>
              <a:ext cx="33374" cy="23980"/>
            </a:xfrm>
            <a:custGeom>
              <a:avLst/>
              <a:gdLst>
                <a:gd name="connsiteX0" fmla="*/ 82 w 7898"/>
                <a:gd name="connsiteY0" fmla="*/ 4302 h 5675"/>
                <a:gd name="connsiteX1" fmla="*/ 7503 w 7898"/>
                <a:gd name="connsiteY1" fmla="*/ 3012 h 5675"/>
                <a:gd name="connsiteX2" fmla="*/ 5245 w 7898"/>
                <a:gd name="connsiteY2" fmla="*/ 0 h 5675"/>
                <a:gd name="connsiteX3" fmla="*/ 82 w 7898"/>
                <a:gd name="connsiteY3" fmla="*/ 4302 h 5675"/>
              </a:gdLst>
              <a:ahLst/>
              <a:cxnLst>
                <a:cxn ang="0">
                  <a:pos x="connsiteX0" y="connsiteY0"/>
                </a:cxn>
                <a:cxn ang="0">
                  <a:pos x="connsiteX1" y="connsiteY1"/>
                </a:cxn>
                <a:cxn ang="0">
                  <a:pos x="connsiteX2" y="connsiteY2"/>
                </a:cxn>
                <a:cxn ang="0">
                  <a:pos x="connsiteX3" y="connsiteY3"/>
                </a:cxn>
              </a:cxnLst>
              <a:rect l="l" t="t" r="r" b="b"/>
              <a:pathLst>
                <a:path w="7898" h="5675">
                  <a:moveTo>
                    <a:pt x="82" y="4302"/>
                  </a:moveTo>
                  <a:cubicBezTo>
                    <a:pt x="727" y="6668"/>
                    <a:pt x="5782" y="5808"/>
                    <a:pt x="7503" y="3012"/>
                  </a:cubicBezTo>
                  <a:cubicBezTo>
                    <a:pt x="8256" y="1721"/>
                    <a:pt x="8149" y="0"/>
                    <a:pt x="5245" y="0"/>
                  </a:cubicBezTo>
                  <a:cubicBezTo>
                    <a:pt x="1695" y="215"/>
                    <a:pt x="-456" y="2689"/>
                    <a:pt x="82"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6" name="任意多边形: 形状 1946">
              <a:extLst>
                <a:ext uri="{FF2B5EF4-FFF2-40B4-BE49-F238E27FC236}">
                  <a16:creationId xmlns:a16="http://schemas.microsoft.com/office/drawing/2014/main" xmlns="" id="{040F3E22-20DF-4F07-973C-A2A52B4124AE}"/>
                </a:ext>
              </a:extLst>
            </p:cNvPr>
            <p:cNvSpPr/>
            <p:nvPr/>
          </p:nvSpPr>
          <p:spPr>
            <a:xfrm>
              <a:off x="528694" y="6619646"/>
              <a:ext cx="36628" cy="24175"/>
            </a:xfrm>
            <a:custGeom>
              <a:avLst/>
              <a:gdLst>
                <a:gd name="connsiteX0" fmla="*/ 6571 w 8668"/>
                <a:gd name="connsiteY0" fmla="*/ 0 h 5721"/>
                <a:gd name="connsiteX1" fmla="*/ 11 w 8668"/>
                <a:gd name="connsiteY1" fmla="*/ 4625 h 5721"/>
                <a:gd name="connsiteX2" fmla="*/ 7755 w 8668"/>
                <a:gd name="connsiteY2" fmla="*/ 3012 h 5721"/>
                <a:gd name="connsiteX3" fmla="*/ 6571 w 8668"/>
                <a:gd name="connsiteY3" fmla="*/ 0 h 5721"/>
              </a:gdLst>
              <a:ahLst/>
              <a:cxnLst>
                <a:cxn ang="0">
                  <a:pos x="connsiteX0" y="connsiteY0"/>
                </a:cxn>
                <a:cxn ang="0">
                  <a:pos x="connsiteX1" y="connsiteY1"/>
                </a:cxn>
                <a:cxn ang="0">
                  <a:pos x="connsiteX2" y="connsiteY2"/>
                </a:cxn>
                <a:cxn ang="0">
                  <a:pos x="connsiteX3" y="connsiteY3"/>
                </a:cxn>
              </a:cxnLst>
              <a:rect l="l" t="t" r="r" b="b"/>
              <a:pathLst>
                <a:path w="8668" h="5721">
                  <a:moveTo>
                    <a:pt x="6571" y="0"/>
                  </a:moveTo>
                  <a:cubicBezTo>
                    <a:pt x="2914" y="323"/>
                    <a:pt x="-205" y="3119"/>
                    <a:pt x="11" y="4625"/>
                  </a:cubicBezTo>
                  <a:cubicBezTo>
                    <a:pt x="226" y="6668"/>
                    <a:pt x="5173" y="5700"/>
                    <a:pt x="7755" y="3012"/>
                  </a:cubicBezTo>
                  <a:cubicBezTo>
                    <a:pt x="8938" y="1721"/>
                    <a:pt x="9368" y="0"/>
                    <a:pt x="657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7" name="任意多边形: 形状 1947">
              <a:extLst>
                <a:ext uri="{FF2B5EF4-FFF2-40B4-BE49-F238E27FC236}">
                  <a16:creationId xmlns:a16="http://schemas.microsoft.com/office/drawing/2014/main" xmlns="" id="{D964D9F9-E5C1-4C79-8F1F-7E38DF8A2B93}"/>
                </a:ext>
              </a:extLst>
            </p:cNvPr>
            <p:cNvSpPr/>
            <p:nvPr/>
          </p:nvSpPr>
          <p:spPr>
            <a:xfrm>
              <a:off x="644150" y="6613721"/>
              <a:ext cx="41622" cy="24661"/>
            </a:xfrm>
            <a:custGeom>
              <a:avLst/>
              <a:gdLst>
                <a:gd name="connsiteX0" fmla="*/ 9149 w 9850"/>
                <a:gd name="connsiteY0" fmla="*/ 2155 h 5836"/>
                <a:gd name="connsiteX1" fmla="*/ 8181 w 9850"/>
                <a:gd name="connsiteY1" fmla="*/ 4 h 5836"/>
                <a:gd name="connsiteX2" fmla="*/ 7 w 9850"/>
                <a:gd name="connsiteY2" fmla="*/ 4952 h 5836"/>
                <a:gd name="connsiteX3" fmla="*/ 8073 w 9850"/>
                <a:gd name="connsiteY3" fmla="*/ 3016 h 5836"/>
                <a:gd name="connsiteX4" fmla="*/ 9149 w 9850"/>
                <a:gd name="connsiteY4" fmla="*/ 2155 h 5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0" h="5836">
                  <a:moveTo>
                    <a:pt x="9149" y="2155"/>
                  </a:moveTo>
                  <a:cubicBezTo>
                    <a:pt x="9364" y="1940"/>
                    <a:pt x="11085" y="-103"/>
                    <a:pt x="8181" y="4"/>
                  </a:cubicBezTo>
                  <a:cubicBezTo>
                    <a:pt x="4309" y="327"/>
                    <a:pt x="222" y="3446"/>
                    <a:pt x="7" y="4952"/>
                  </a:cubicBezTo>
                  <a:cubicBezTo>
                    <a:pt x="-209" y="6780"/>
                    <a:pt x="4847" y="5597"/>
                    <a:pt x="8073" y="3016"/>
                  </a:cubicBezTo>
                  <a:cubicBezTo>
                    <a:pt x="8611" y="2693"/>
                    <a:pt x="8934" y="2370"/>
                    <a:pt x="9149" y="21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8" name="任意多边形: 形状 1948">
              <a:extLst>
                <a:ext uri="{FF2B5EF4-FFF2-40B4-BE49-F238E27FC236}">
                  <a16:creationId xmlns:a16="http://schemas.microsoft.com/office/drawing/2014/main" xmlns="" id="{3FAB7AFC-5488-4333-BD8D-941E5AF1D220}"/>
                </a:ext>
              </a:extLst>
            </p:cNvPr>
            <p:cNvSpPr/>
            <p:nvPr/>
          </p:nvSpPr>
          <p:spPr>
            <a:xfrm>
              <a:off x="757696" y="6605980"/>
              <a:ext cx="46465" cy="25345"/>
            </a:xfrm>
            <a:custGeom>
              <a:avLst/>
              <a:gdLst>
                <a:gd name="connsiteX0" fmla="*/ 10350 w 10996"/>
                <a:gd name="connsiteY0" fmla="*/ 1620 h 5998"/>
                <a:gd name="connsiteX1" fmla="*/ 9704 w 10996"/>
                <a:gd name="connsiteY1" fmla="*/ 7 h 5998"/>
                <a:gd name="connsiteX2" fmla="*/ 24 w 10996"/>
                <a:gd name="connsiteY2" fmla="*/ 5277 h 5998"/>
                <a:gd name="connsiteX3" fmla="*/ 8521 w 10996"/>
                <a:gd name="connsiteY3" fmla="*/ 3126 h 5998"/>
                <a:gd name="connsiteX4" fmla="*/ 10350 w 10996"/>
                <a:gd name="connsiteY4" fmla="*/ 1620 h 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96" h="5998">
                  <a:moveTo>
                    <a:pt x="10350" y="1620"/>
                  </a:moveTo>
                  <a:cubicBezTo>
                    <a:pt x="10887" y="1082"/>
                    <a:pt x="11748" y="-101"/>
                    <a:pt x="9704" y="7"/>
                  </a:cubicBezTo>
                  <a:cubicBezTo>
                    <a:pt x="5832" y="437"/>
                    <a:pt x="347" y="3879"/>
                    <a:pt x="24" y="5277"/>
                  </a:cubicBezTo>
                  <a:cubicBezTo>
                    <a:pt x="-406" y="6998"/>
                    <a:pt x="4972" y="5385"/>
                    <a:pt x="8521" y="3126"/>
                  </a:cubicBezTo>
                  <a:cubicBezTo>
                    <a:pt x="9274" y="2588"/>
                    <a:pt x="10027" y="2050"/>
                    <a:pt x="10350" y="16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9" name="任意多边形: 形状 1949">
              <a:extLst>
                <a:ext uri="{FF2B5EF4-FFF2-40B4-BE49-F238E27FC236}">
                  <a16:creationId xmlns:a16="http://schemas.microsoft.com/office/drawing/2014/main" xmlns="" id="{3DBC0F0C-E135-4CEF-A8B3-03DECBE3DF67}"/>
                </a:ext>
              </a:extLst>
            </p:cNvPr>
            <p:cNvSpPr/>
            <p:nvPr/>
          </p:nvSpPr>
          <p:spPr>
            <a:xfrm>
              <a:off x="865969" y="6596920"/>
              <a:ext cx="52647" cy="25903"/>
            </a:xfrm>
            <a:custGeom>
              <a:avLst/>
              <a:gdLst>
                <a:gd name="connsiteX0" fmla="*/ 9035 w 12459"/>
                <a:gd name="connsiteY0" fmla="*/ 3227 h 6130"/>
                <a:gd name="connsiteX1" fmla="*/ 12154 w 12459"/>
                <a:gd name="connsiteY1" fmla="*/ 968 h 6130"/>
                <a:gd name="connsiteX2" fmla="*/ 11401 w 12459"/>
                <a:gd name="connsiteY2" fmla="*/ 0 h 6130"/>
                <a:gd name="connsiteX3" fmla="*/ 0 w 12459"/>
                <a:gd name="connsiteY3" fmla="*/ 5700 h 6130"/>
                <a:gd name="connsiteX4" fmla="*/ 9035 w 12459"/>
                <a:gd name="connsiteY4" fmla="*/ 3227 h 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9" h="6130">
                  <a:moveTo>
                    <a:pt x="9035" y="3227"/>
                  </a:moveTo>
                  <a:cubicBezTo>
                    <a:pt x="10540" y="2366"/>
                    <a:pt x="11724" y="1613"/>
                    <a:pt x="12154" y="968"/>
                  </a:cubicBezTo>
                  <a:cubicBezTo>
                    <a:pt x="13014" y="0"/>
                    <a:pt x="11831" y="0"/>
                    <a:pt x="11401" y="0"/>
                  </a:cubicBezTo>
                  <a:cubicBezTo>
                    <a:pt x="7314" y="538"/>
                    <a:pt x="215" y="4517"/>
                    <a:pt x="0" y="5700"/>
                  </a:cubicBezTo>
                  <a:cubicBezTo>
                    <a:pt x="0" y="6884"/>
                    <a:pt x="4948" y="5485"/>
                    <a:pt x="9035"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0" name="任意多边形: 形状 1950">
              <a:extLst>
                <a:ext uri="{FF2B5EF4-FFF2-40B4-BE49-F238E27FC236}">
                  <a16:creationId xmlns:a16="http://schemas.microsoft.com/office/drawing/2014/main" xmlns="" id="{E09FE276-578C-4366-8811-79E52A45196F}"/>
                </a:ext>
              </a:extLst>
            </p:cNvPr>
            <p:cNvSpPr/>
            <p:nvPr/>
          </p:nvSpPr>
          <p:spPr>
            <a:xfrm>
              <a:off x="966834" y="6587801"/>
              <a:ext cx="57701" cy="26520"/>
            </a:xfrm>
            <a:custGeom>
              <a:avLst/>
              <a:gdLst>
                <a:gd name="connsiteX0" fmla="*/ 12914 w 13655"/>
                <a:gd name="connsiteY0" fmla="*/ 7 h 6276"/>
                <a:gd name="connsiteX1" fmla="*/ 7 w 13655"/>
                <a:gd name="connsiteY1" fmla="*/ 6030 h 6276"/>
                <a:gd name="connsiteX2" fmla="*/ 9149 w 13655"/>
                <a:gd name="connsiteY2" fmla="*/ 3233 h 6276"/>
                <a:gd name="connsiteX3" fmla="*/ 13451 w 13655"/>
                <a:gd name="connsiteY3" fmla="*/ 545 h 6276"/>
                <a:gd name="connsiteX4" fmla="*/ 12914 w 13655"/>
                <a:gd name="connsiteY4" fmla="*/ 7 h 6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5" h="6276">
                  <a:moveTo>
                    <a:pt x="12914" y="7"/>
                  </a:moveTo>
                  <a:cubicBezTo>
                    <a:pt x="9041" y="545"/>
                    <a:pt x="222" y="5062"/>
                    <a:pt x="7" y="6030"/>
                  </a:cubicBezTo>
                  <a:cubicBezTo>
                    <a:pt x="-208" y="6890"/>
                    <a:pt x="4739" y="5385"/>
                    <a:pt x="9149" y="3233"/>
                  </a:cubicBezTo>
                  <a:cubicBezTo>
                    <a:pt x="12376" y="1620"/>
                    <a:pt x="13236" y="760"/>
                    <a:pt x="13451" y="545"/>
                  </a:cubicBezTo>
                  <a:cubicBezTo>
                    <a:pt x="13989" y="-101"/>
                    <a:pt x="13344" y="7"/>
                    <a:pt x="12914"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1" name="任意多边形: 形状 1951">
              <a:extLst>
                <a:ext uri="{FF2B5EF4-FFF2-40B4-BE49-F238E27FC236}">
                  <a16:creationId xmlns:a16="http://schemas.microsoft.com/office/drawing/2014/main" xmlns="" id="{FEEB990C-C6A3-4D9A-AB45-BB3FCA05547F}"/>
                </a:ext>
              </a:extLst>
            </p:cNvPr>
            <p:cNvSpPr/>
            <p:nvPr/>
          </p:nvSpPr>
          <p:spPr>
            <a:xfrm>
              <a:off x="1057756" y="6577491"/>
              <a:ext cx="62311" cy="27310"/>
            </a:xfrm>
            <a:custGeom>
              <a:avLst/>
              <a:gdLst>
                <a:gd name="connsiteX0" fmla="*/ 14736 w 14746"/>
                <a:gd name="connsiteY0" fmla="*/ 81 h 6463"/>
                <a:gd name="connsiteX1" fmla="*/ 14198 w 14746"/>
                <a:gd name="connsiteY1" fmla="*/ 81 h 6463"/>
                <a:gd name="connsiteX2" fmla="*/ 1 w 14746"/>
                <a:gd name="connsiteY2" fmla="*/ 6426 h 6463"/>
                <a:gd name="connsiteX3" fmla="*/ 9358 w 14746"/>
                <a:gd name="connsiteY3" fmla="*/ 3307 h 6463"/>
                <a:gd name="connsiteX4" fmla="*/ 14736 w 14746"/>
                <a:gd name="connsiteY4" fmla="*/ 81 h 6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6" h="6463">
                  <a:moveTo>
                    <a:pt x="14736" y="81"/>
                  </a:moveTo>
                  <a:cubicBezTo>
                    <a:pt x="14628" y="-27"/>
                    <a:pt x="14521" y="-27"/>
                    <a:pt x="14198" y="81"/>
                  </a:cubicBezTo>
                  <a:cubicBezTo>
                    <a:pt x="10434" y="618"/>
                    <a:pt x="-107" y="5674"/>
                    <a:pt x="1" y="6426"/>
                  </a:cubicBezTo>
                  <a:cubicBezTo>
                    <a:pt x="646" y="6749"/>
                    <a:pt x="5916" y="4921"/>
                    <a:pt x="9358" y="3307"/>
                  </a:cubicBezTo>
                  <a:cubicBezTo>
                    <a:pt x="11940" y="2124"/>
                    <a:pt x="14951" y="618"/>
                    <a:pt x="14736"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2" name="任意多边形: 形状 1952">
              <a:extLst>
                <a:ext uri="{FF2B5EF4-FFF2-40B4-BE49-F238E27FC236}">
                  <a16:creationId xmlns:a16="http://schemas.microsoft.com/office/drawing/2014/main" xmlns="" id="{A57E6738-20BF-46FB-A19B-C66A9EE3A2D0}"/>
                </a:ext>
              </a:extLst>
            </p:cNvPr>
            <p:cNvSpPr/>
            <p:nvPr/>
          </p:nvSpPr>
          <p:spPr>
            <a:xfrm>
              <a:off x="1138207" y="6566923"/>
              <a:ext cx="66807" cy="27741"/>
            </a:xfrm>
            <a:custGeom>
              <a:avLst/>
              <a:gdLst>
                <a:gd name="connsiteX0" fmla="*/ 15811 w 15810"/>
                <a:gd name="connsiteY0" fmla="*/ 108 h 6565"/>
                <a:gd name="connsiteX1" fmla="*/ 15811 w 15810"/>
                <a:gd name="connsiteY1" fmla="*/ 0 h 6565"/>
                <a:gd name="connsiteX2" fmla="*/ 15488 w 15810"/>
                <a:gd name="connsiteY2" fmla="*/ 0 h 6565"/>
                <a:gd name="connsiteX3" fmla="*/ 0 w 15810"/>
                <a:gd name="connsiteY3" fmla="*/ 6561 h 6565"/>
                <a:gd name="connsiteX4" fmla="*/ 9465 w 15810"/>
                <a:gd name="connsiteY4" fmla="*/ 3334 h 6565"/>
                <a:gd name="connsiteX5" fmla="*/ 15811 w 15810"/>
                <a:gd name="connsiteY5" fmla="*/ 108 h 6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10" h="6565">
                  <a:moveTo>
                    <a:pt x="15811" y="108"/>
                  </a:moveTo>
                  <a:cubicBezTo>
                    <a:pt x="15811" y="108"/>
                    <a:pt x="15811" y="0"/>
                    <a:pt x="15811" y="0"/>
                  </a:cubicBezTo>
                  <a:cubicBezTo>
                    <a:pt x="15703" y="0"/>
                    <a:pt x="15596" y="0"/>
                    <a:pt x="15488" y="0"/>
                  </a:cubicBezTo>
                  <a:cubicBezTo>
                    <a:pt x="12476" y="538"/>
                    <a:pt x="107" y="5808"/>
                    <a:pt x="0" y="6561"/>
                  </a:cubicBezTo>
                  <a:cubicBezTo>
                    <a:pt x="860" y="6669"/>
                    <a:pt x="5700" y="4948"/>
                    <a:pt x="9465" y="3334"/>
                  </a:cubicBezTo>
                  <a:cubicBezTo>
                    <a:pt x="10433" y="2904"/>
                    <a:pt x="15058" y="968"/>
                    <a:pt x="15811"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3" name="任意多边形: 形状 1953">
              <a:extLst>
                <a:ext uri="{FF2B5EF4-FFF2-40B4-BE49-F238E27FC236}">
                  <a16:creationId xmlns:a16="http://schemas.microsoft.com/office/drawing/2014/main" xmlns="" id="{273CFA9C-0B5E-4B94-B873-B4162EDED1FB}"/>
                </a:ext>
              </a:extLst>
            </p:cNvPr>
            <p:cNvSpPr/>
            <p:nvPr/>
          </p:nvSpPr>
          <p:spPr>
            <a:xfrm>
              <a:off x="1208196" y="6555108"/>
              <a:ext cx="71354" cy="29085"/>
            </a:xfrm>
            <a:custGeom>
              <a:avLst/>
              <a:gdLst>
                <a:gd name="connsiteX0" fmla="*/ 16564 w 16886"/>
                <a:gd name="connsiteY0" fmla="*/ 0 h 6883"/>
                <a:gd name="connsiteX1" fmla="*/ 0 w 16886"/>
                <a:gd name="connsiteY1" fmla="*/ 6776 h 6883"/>
                <a:gd name="connsiteX2" fmla="*/ 108 w 16886"/>
                <a:gd name="connsiteY2" fmla="*/ 6884 h 6883"/>
                <a:gd name="connsiteX3" fmla="*/ 9680 w 16886"/>
                <a:gd name="connsiteY3" fmla="*/ 3549 h 6883"/>
                <a:gd name="connsiteX4" fmla="*/ 16886 w 16886"/>
                <a:gd name="connsiteY4" fmla="*/ 107 h 6883"/>
                <a:gd name="connsiteX5" fmla="*/ 16564 w 16886"/>
                <a:gd name="connsiteY5" fmla="*/ 0 h 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86" h="6883">
                  <a:moveTo>
                    <a:pt x="16564" y="0"/>
                  </a:moveTo>
                  <a:cubicBezTo>
                    <a:pt x="13767" y="538"/>
                    <a:pt x="968" y="5916"/>
                    <a:pt x="0" y="6776"/>
                  </a:cubicBezTo>
                  <a:cubicBezTo>
                    <a:pt x="0" y="6776"/>
                    <a:pt x="0" y="6776"/>
                    <a:pt x="108" y="6884"/>
                  </a:cubicBezTo>
                  <a:cubicBezTo>
                    <a:pt x="1183" y="6776"/>
                    <a:pt x="5916" y="5055"/>
                    <a:pt x="9680" y="3549"/>
                  </a:cubicBezTo>
                  <a:cubicBezTo>
                    <a:pt x="10863" y="3119"/>
                    <a:pt x="16564" y="753"/>
                    <a:pt x="16886" y="107"/>
                  </a:cubicBezTo>
                  <a:cubicBezTo>
                    <a:pt x="16671" y="0"/>
                    <a:pt x="16564" y="0"/>
                    <a:pt x="1656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4" name="任意多边形: 形状 1954">
              <a:extLst>
                <a:ext uri="{FF2B5EF4-FFF2-40B4-BE49-F238E27FC236}">
                  <a16:creationId xmlns:a16="http://schemas.microsoft.com/office/drawing/2014/main" xmlns="" id="{D8D8FDC5-71D2-4E0D-B46E-D45D51C2CED9}"/>
                </a:ext>
              </a:extLst>
            </p:cNvPr>
            <p:cNvSpPr/>
            <p:nvPr/>
          </p:nvSpPr>
          <p:spPr>
            <a:xfrm>
              <a:off x="1267278" y="6543293"/>
              <a:ext cx="74535" cy="29541"/>
            </a:xfrm>
            <a:custGeom>
              <a:avLst/>
              <a:gdLst>
                <a:gd name="connsiteX0" fmla="*/ 17532 w 17639"/>
                <a:gd name="connsiteY0" fmla="*/ 0 h 6991"/>
                <a:gd name="connsiteX1" fmla="*/ 0 w 17639"/>
                <a:gd name="connsiteY1" fmla="*/ 6991 h 6991"/>
                <a:gd name="connsiteX2" fmla="*/ 9680 w 17639"/>
                <a:gd name="connsiteY2" fmla="*/ 3549 h 6991"/>
                <a:gd name="connsiteX3" fmla="*/ 17639 w 17639"/>
                <a:gd name="connsiteY3" fmla="*/ 0 h 6991"/>
                <a:gd name="connsiteX4" fmla="*/ 17532 w 17639"/>
                <a:gd name="connsiteY4" fmla="*/ 0 h 6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39" h="6991">
                  <a:moveTo>
                    <a:pt x="17532" y="0"/>
                  </a:moveTo>
                  <a:cubicBezTo>
                    <a:pt x="15703" y="430"/>
                    <a:pt x="753" y="6346"/>
                    <a:pt x="0" y="6991"/>
                  </a:cubicBezTo>
                  <a:cubicBezTo>
                    <a:pt x="860" y="6884"/>
                    <a:pt x="5808" y="5055"/>
                    <a:pt x="9680" y="3549"/>
                  </a:cubicBezTo>
                  <a:cubicBezTo>
                    <a:pt x="10971" y="3012"/>
                    <a:pt x="17209" y="538"/>
                    <a:pt x="17639" y="0"/>
                  </a:cubicBezTo>
                  <a:cubicBezTo>
                    <a:pt x="17639" y="0"/>
                    <a:pt x="17532" y="0"/>
                    <a:pt x="175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5" name="任意多边形: 形状 1955">
              <a:extLst>
                <a:ext uri="{FF2B5EF4-FFF2-40B4-BE49-F238E27FC236}">
                  <a16:creationId xmlns:a16="http://schemas.microsoft.com/office/drawing/2014/main" xmlns="" id="{1DEBFC8E-8DEE-4A77-B9BF-2C4897E751FC}"/>
                </a:ext>
              </a:extLst>
            </p:cNvPr>
            <p:cNvSpPr/>
            <p:nvPr/>
          </p:nvSpPr>
          <p:spPr>
            <a:xfrm>
              <a:off x="1315911" y="6531474"/>
              <a:ext cx="77261" cy="30450"/>
            </a:xfrm>
            <a:custGeom>
              <a:avLst/>
              <a:gdLst>
                <a:gd name="connsiteX0" fmla="*/ 18284 w 18284"/>
                <a:gd name="connsiteY0" fmla="*/ 0 h 7206"/>
                <a:gd name="connsiteX1" fmla="*/ 18284 w 18284"/>
                <a:gd name="connsiteY1" fmla="*/ 0 h 7206"/>
                <a:gd name="connsiteX2" fmla="*/ 0 w 18284"/>
                <a:gd name="connsiteY2" fmla="*/ 7206 h 7206"/>
                <a:gd name="connsiteX3" fmla="*/ 9572 w 18284"/>
                <a:gd name="connsiteY3" fmla="*/ 3657 h 7206"/>
                <a:gd name="connsiteX4" fmla="*/ 9572 w 18284"/>
                <a:gd name="connsiteY4" fmla="*/ 3657 h 7206"/>
                <a:gd name="connsiteX5" fmla="*/ 18284 w 18284"/>
                <a:gd name="connsiteY5" fmla="*/ 0 h 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7206">
                  <a:moveTo>
                    <a:pt x="18284" y="0"/>
                  </a:moveTo>
                  <a:cubicBezTo>
                    <a:pt x="18284" y="0"/>
                    <a:pt x="18284" y="0"/>
                    <a:pt x="18284" y="0"/>
                  </a:cubicBezTo>
                  <a:cubicBezTo>
                    <a:pt x="18069" y="108"/>
                    <a:pt x="860" y="6668"/>
                    <a:pt x="0" y="7206"/>
                  </a:cubicBezTo>
                  <a:cubicBezTo>
                    <a:pt x="1183" y="6884"/>
                    <a:pt x="5593" y="5270"/>
                    <a:pt x="9572" y="3657"/>
                  </a:cubicBezTo>
                  <a:lnTo>
                    <a:pt x="9572" y="3657"/>
                  </a:lnTo>
                  <a:cubicBezTo>
                    <a:pt x="13444" y="2044"/>
                    <a:pt x="17962" y="215"/>
                    <a:pt x="1828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6" name="任意多边形: 形状 1956">
              <a:extLst>
                <a:ext uri="{FF2B5EF4-FFF2-40B4-BE49-F238E27FC236}">
                  <a16:creationId xmlns:a16="http://schemas.microsoft.com/office/drawing/2014/main" xmlns="" id="{353186A5-4F57-4416-B799-9B17A580C718}"/>
                </a:ext>
              </a:extLst>
            </p:cNvPr>
            <p:cNvSpPr/>
            <p:nvPr/>
          </p:nvSpPr>
          <p:spPr>
            <a:xfrm>
              <a:off x="1359540" y="6518751"/>
              <a:ext cx="73171" cy="28633"/>
            </a:xfrm>
            <a:custGeom>
              <a:avLst/>
              <a:gdLst>
                <a:gd name="connsiteX0" fmla="*/ 15058 w 17316"/>
                <a:gd name="connsiteY0" fmla="*/ 968 h 6776"/>
                <a:gd name="connsiteX1" fmla="*/ 17316 w 17316"/>
                <a:gd name="connsiteY1" fmla="*/ 0 h 6776"/>
                <a:gd name="connsiteX2" fmla="*/ 0 w 17316"/>
                <a:gd name="connsiteY2" fmla="*/ 6776 h 6776"/>
                <a:gd name="connsiteX3" fmla="*/ 15058 w 17316"/>
                <a:gd name="connsiteY3" fmla="*/ 968 h 6776"/>
              </a:gdLst>
              <a:ahLst/>
              <a:cxnLst>
                <a:cxn ang="0">
                  <a:pos x="connsiteX0" y="connsiteY0"/>
                </a:cxn>
                <a:cxn ang="0">
                  <a:pos x="connsiteX1" y="connsiteY1"/>
                </a:cxn>
                <a:cxn ang="0">
                  <a:pos x="connsiteX2" y="connsiteY2"/>
                </a:cxn>
                <a:cxn ang="0">
                  <a:pos x="connsiteX3" y="connsiteY3"/>
                </a:cxn>
              </a:cxnLst>
              <a:rect l="l" t="t" r="r" b="b"/>
              <a:pathLst>
                <a:path w="17316" h="6776">
                  <a:moveTo>
                    <a:pt x="15058" y="968"/>
                  </a:moveTo>
                  <a:cubicBezTo>
                    <a:pt x="15811" y="645"/>
                    <a:pt x="16564" y="430"/>
                    <a:pt x="17316" y="0"/>
                  </a:cubicBezTo>
                  <a:cubicBezTo>
                    <a:pt x="11508" y="2151"/>
                    <a:pt x="5808" y="4625"/>
                    <a:pt x="0" y="6776"/>
                  </a:cubicBezTo>
                  <a:lnTo>
                    <a:pt x="15058" y="96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437" name="任意多边形: 形状 1967">
              <a:extLst>
                <a:ext uri="{FF2B5EF4-FFF2-40B4-BE49-F238E27FC236}">
                  <a16:creationId xmlns:a16="http://schemas.microsoft.com/office/drawing/2014/main" xmlns="" id="{3362B3A9-E4F6-4703-81AD-8660F640F11D}"/>
                </a:ext>
              </a:extLst>
            </p:cNvPr>
            <p:cNvSpPr/>
            <p:nvPr/>
          </p:nvSpPr>
          <p:spPr>
            <a:xfrm>
              <a:off x="129214" y="6680545"/>
              <a:ext cx="28823" cy="18081"/>
            </a:xfrm>
            <a:custGeom>
              <a:avLst/>
              <a:gdLst>
                <a:gd name="connsiteX0" fmla="*/ 6675 w 6821"/>
                <a:gd name="connsiteY0" fmla="*/ 2366 h 4279"/>
                <a:gd name="connsiteX1" fmla="*/ 2158 w 6821"/>
                <a:gd name="connsiteY1" fmla="*/ 0 h 4279"/>
                <a:gd name="connsiteX2" fmla="*/ 975 w 6821"/>
                <a:gd name="connsiteY2" fmla="*/ 215 h 4279"/>
                <a:gd name="connsiteX3" fmla="*/ 2588 w 6821"/>
                <a:gd name="connsiteY3" fmla="*/ 3872 h 4279"/>
                <a:gd name="connsiteX4" fmla="*/ 6675 w 6821"/>
                <a:gd name="connsiteY4" fmla="*/ 2366 h 4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1" h="4279">
                  <a:moveTo>
                    <a:pt x="6675" y="2366"/>
                  </a:moveTo>
                  <a:cubicBezTo>
                    <a:pt x="6245" y="1398"/>
                    <a:pt x="4631" y="0"/>
                    <a:pt x="2158" y="0"/>
                  </a:cubicBezTo>
                  <a:cubicBezTo>
                    <a:pt x="1727" y="0"/>
                    <a:pt x="1405" y="0"/>
                    <a:pt x="975" y="215"/>
                  </a:cubicBezTo>
                  <a:cubicBezTo>
                    <a:pt x="-854" y="860"/>
                    <a:pt x="7" y="2904"/>
                    <a:pt x="2588" y="3872"/>
                  </a:cubicBezTo>
                  <a:cubicBezTo>
                    <a:pt x="5169" y="4840"/>
                    <a:pt x="7428" y="3980"/>
                    <a:pt x="6675"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8" name="任意多边形: 形状 1968">
              <a:extLst>
                <a:ext uri="{FF2B5EF4-FFF2-40B4-BE49-F238E27FC236}">
                  <a16:creationId xmlns:a16="http://schemas.microsoft.com/office/drawing/2014/main" xmlns="" id="{B697A893-F3B4-44C1-9A33-566D0BB5A9A1}"/>
                </a:ext>
              </a:extLst>
            </p:cNvPr>
            <p:cNvSpPr/>
            <p:nvPr/>
          </p:nvSpPr>
          <p:spPr>
            <a:xfrm>
              <a:off x="231233" y="6679184"/>
              <a:ext cx="26659" cy="18031"/>
            </a:xfrm>
            <a:custGeom>
              <a:avLst/>
              <a:gdLst>
                <a:gd name="connsiteX0" fmla="*/ 6302 w 6309"/>
                <a:gd name="connsiteY0" fmla="*/ 2366 h 4267"/>
                <a:gd name="connsiteX1" fmla="*/ 2860 w 6309"/>
                <a:gd name="connsiteY1" fmla="*/ 0 h 4267"/>
                <a:gd name="connsiteX2" fmla="*/ 386 w 6309"/>
                <a:gd name="connsiteY2" fmla="*/ 3119 h 4267"/>
                <a:gd name="connsiteX3" fmla="*/ 6302 w 6309"/>
                <a:gd name="connsiteY3" fmla="*/ 2366 h 4267"/>
              </a:gdLst>
              <a:ahLst/>
              <a:cxnLst>
                <a:cxn ang="0">
                  <a:pos x="connsiteX0" y="connsiteY0"/>
                </a:cxn>
                <a:cxn ang="0">
                  <a:pos x="connsiteX1" y="connsiteY1"/>
                </a:cxn>
                <a:cxn ang="0">
                  <a:pos x="connsiteX2" y="connsiteY2"/>
                </a:cxn>
                <a:cxn ang="0">
                  <a:pos x="connsiteX3" y="connsiteY3"/>
                </a:cxn>
              </a:cxnLst>
              <a:rect l="l" t="t" r="r" b="b"/>
              <a:pathLst>
                <a:path w="6309" h="4267">
                  <a:moveTo>
                    <a:pt x="6302" y="2366"/>
                  </a:moveTo>
                  <a:cubicBezTo>
                    <a:pt x="6410" y="1398"/>
                    <a:pt x="5334" y="0"/>
                    <a:pt x="2860" y="0"/>
                  </a:cubicBezTo>
                  <a:cubicBezTo>
                    <a:pt x="279" y="108"/>
                    <a:pt x="-582" y="1828"/>
                    <a:pt x="386" y="3119"/>
                  </a:cubicBezTo>
                  <a:cubicBezTo>
                    <a:pt x="2000" y="4948"/>
                    <a:pt x="6087" y="4517"/>
                    <a:pt x="6302"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9" name="任意多边形: 形状 1969">
              <a:extLst>
                <a:ext uri="{FF2B5EF4-FFF2-40B4-BE49-F238E27FC236}">
                  <a16:creationId xmlns:a16="http://schemas.microsoft.com/office/drawing/2014/main" xmlns="" id="{682760AC-A156-4270-B692-FD2509DC09FD}"/>
                </a:ext>
              </a:extLst>
            </p:cNvPr>
            <p:cNvSpPr/>
            <p:nvPr/>
          </p:nvSpPr>
          <p:spPr>
            <a:xfrm>
              <a:off x="332106" y="6676454"/>
              <a:ext cx="27137" cy="18225"/>
            </a:xfrm>
            <a:custGeom>
              <a:avLst/>
              <a:gdLst>
                <a:gd name="connsiteX0" fmla="*/ 3941 w 6422"/>
                <a:gd name="connsiteY0" fmla="*/ 0 h 4313"/>
                <a:gd name="connsiteX1" fmla="*/ 69 w 6422"/>
                <a:gd name="connsiteY1" fmla="*/ 3119 h 4313"/>
                <a:gd name="connsiteX2" fmla="*/ 6200 w 6422"/>
                <a:gd name="connsiteY2" fmla="*/ 2366 h 4313"/>
                <a:gd name="connsiteX3" fmla="*/ 3941 w 6422"/>
                <a:gd name="connsiteY3" fmla="*/ 0 h 4313"/>
              </a:gdLst>
              <a:ahLst/>
              <a:cxnLst>
                <a:cxn ang="0">
                  <a:pos x="connsiteX0" y="connsiteY0"/>
                </a:cxn>
                <a:cxn ang="0">
                  <a:pos x="connsiteX1" y="connsiteY1"/>
                </a:cxn>
                <a:cxn ang="0">
                  <a:pos x="connsiteX2" y="connsiteY2"/>
                </a:cxn>
                <a:cxn ang="0">
                  <a:pos x="connsiteX3" y="connsiteY3"/>
                </a:cxn>
              </a:cxnLst>
              <a:rect l="l" t="t" r="r" b="b"/>
              <a:pathLst>
                <a:path w="6422" h="4313">
                  <a:moveTo>
                    <a:pt x="3941" y="0"/>
                  </a:moveTo>
                  <a:cubicBezTo>
                    <a:pt x="1252" y="215"/>
                    <a:pt x="-361" y="1828"/>
                    <a:pt x="69" y="3119"/>
                  </a:cubicBezTo>
                  <a:cubicBezTo>
                    <a:pt x="714" y="5055"/>
                    <a:pt x="5017" y="4517"/>
                    <a:pt x="6200" y="2366"/>
                  </a:cubicBezTo>
                  <a:cubicBezTo>
                    <a:pt x="6738" y="1398"/>
                    <a:pt x="6415" y="0"/>
                    <a:pt x="394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0" name="任意多边形: 形状 1970">
              <a:extLst>
                <a:ext uri="{FF2B5EF4-FFF2-40B4-BE49-F238E27FC236}">
                  <a16:creationId xmlns:a16="http://schemas.microsoft.com/office/drawing/2014/main" xmlns="" id="{7C324D14-11BE-445D-97CB-C3781EC90E71}"/>
                </a:ext>
              </a:extLst>
            </p:cNvPr>
            <p:cNvSpPr/>
            <p:nvPr/>
          </p:nvSpPr>
          <p:spPr>
            <a:xfrm>
              <a:off x="431475" y="6673273"/>
              <a:ext cx="30445" cy="18703"/>
            </a:xfrm>
            <a:custGeom>
              <a:avLst/>
              <a:gdLst>
                <a:gd name="connsiteX0" fmla="*/ 0 w 7205"/>
                <a:gd name="connsiteY0" fmla="*/ 3442 h 4426"/>
                <a:gd name="connsiteX1" fmla="*/ 6453 w 7205"/>
                <a:gd name="connsiteY1" fmla="*/ 2366 h 4426"/>
                <a:gd name="connsiteX2" fmla="*/ 5378 w 7205"/>
                <a:gd name="connsiteY2" fmla="*/ 0 h 4426"/>
                <a:gd name="connsiteX3" fmla="*/ 0 w 7205"/>
                <a:gd name="connsiteY3" fmla="*/ 3442 h 4426"/>
              </a:gdLst>
              <a:ahLst/>
              <a:cxnLst>
                <a:cxn ang="0">
                  <a:pos x="connsiteX0" y="connsiteY0"/>
                </a:cxn>
                <a:cxn ang="0">
                  <a:pos x="connsiteX1" y="connsiteY1"/>
                </a:cxn>
                <a:cxn ang="0">
                  <a:pos x="connsiteX2" y="connsiteY2"/>
                </a:cxn>
                <a:cxn ang="0">
                  <a:pos x="connsiteX3" y="connsiteY3"/>
                </a:cxn>
              </a:cxnLst>
              <a:rect l="l" t="t" r="r" b="b"/>
              <a:pathLst>
                <a:path w="7205" h="4426">
                  <a:moveTo>
                    <a:pt x="0" y="3442"/>
                  </a:moveTo>
                  <a:cubicBezTo>
                    <a:pt x="0" y="5163"/>
                    <a:pt x="4302" y="4517"/>
                    <a:pt x="6453" y="2366"/>
                  </a:cubicBezTo>
                  <a:cubicBezTo>
                    <a:pt x="7636" y="1183"/>
                    <a:pt x="7529" y="0"/>
                    <a:pt x="5378" y="0"/>
                  </a:cubicBezTo>
                  <a:cubicBezTo>
                    <a:pt x="2474" y="215"/>
                    <a:pt x="0" y="2151"/>
                    <a:pt x="0" y="34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1" name="任意多边形: 形状 1971">
              <a:extLst>
                <a:ext uri="{FF2B5EF4-FFF2-40B4-BE49-F238E27FC236}">
                  <a16:creationId xmlns:a16="http://schemas.microsoft.com/office/drawing/2014/main" xmlns="" id="{0A27D1D6-A14A-4148-8D85-5357EDAEDA30}"/>
                </a:ext>
              </a:extLst>
            </p:cNvPr>
            <p:cNvSpPr/>
            <p:nvPr/>
          </p:nvSpPr>
          <p:spPr>
            <a:xfrm>
              <a:off x="528706" y="6668709"/>
              <a:ext cx="35689" cy="19298"/>
            </a:xfrm>
            <a:custGeom>
              <a:avLst/>
              <a:gdLst>
                <a:gd name="connsiteX0" fmla="*/ 6999 w 8446"/>
                <a:gd name="connsiteY0" fmla="*/ 5 h 4567"/>
                <a:gd name="connsiteX1" fmla="*/ 7 w 8446"/>
                <a:gd name="connsiteY1" fmla="*/ 3877 h 4567"/>
                <a:gd name="connsiteX2" fmla="*/ 6891 w 8446"/>
                <a:gd name="connsiteY2" fmla="*/ 2479 h 4567"/>
                <a:gd name="connsiteX3" fmla="*/ 7751 w 8446"/>
                <a:gd name="connsiteY3" fmla="*/ 1834 h 4567"/>
                <a:gd name="connsiteX4" fmla="*/ 6999 w 8446"/>
                <a:gd name="connsiteY4" fmla="*/ 5 h 4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 h="4567">
                  <a:moveTo>
                    <a:pt x="6999" y="5"/>
                  </a:moveTo>
                  <a:cubicBezTo>
                    <a:pt x="3772" y="328"/>
                    <a:pt x="222" y="2694"/>
                    <a:pt x="7" y="3877"/>
                  </a:cubicBezTo>
                  <a:cubicBezTo>
                    <a:pt x="-208" y="5383"/>
                    <a:pt x="4310" y="4200"/>
                    <a:pt x="6891" y="2479"/>
                  </a:cubicBezTo>
                  <a:cubicBezTo>
                    <a:pt x="7214" y="2264"/>
                    <a:pt x="7536" y="2049"/>
                    <a:pt x="7751" y="1834"/>
                  </a:cubicBezTo>
                  <a:cubicBezTo>
                    <a:pt x="7967" y="1511"/>
                    <a:pt x="9580" y="-102"/>
                    <a:pt x="6999"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2" name="任意多边形: 形状 1972">
              <a:extLst>
                <a:ext uri="{FF2B5EF4-FFF2-40B4-BE49-F238E27FC236}">
                  <a16:creationId xmlns:a16="http://schemas.microsoft.com/office/drawing/2014/main" xmlns="" id="{FFB8E9F1-B11F-41E3-AD9C-2692A3D9ED1B}"/>
                </a:ext>
              </a:extLst>
            </p:cNvPr>
            <p:cNvSpPr/>
            <p:nvPr/>
          </p:nvSpPr>
          <p:spPr>
            <a:xfrm>
              <a:off x="624628" y="6662776"/>
              <a:ext cx="41259" cy="19835"/>
            </a:xfrm>
            <a:custGeom>
              <a:avLst/>
              <a:gdLst>
                <a:gd name="connsiteX0" fmla="*/ 9359 w 9764"/>
                <a:gd name="connsiteY0" fmla="*/ 1086 h 4694"/>
                <a:gd name="connsiteX1" fmla="*/ 8714 w 9764"/>
                <a:gd name="connsiteY1" fmla="*/ 10 h 4694"/>
                <a:gd name="connsiteX2" fmla="*/ 2 w 9764"/>
                <a:gd name="connsiteY2" fmla="*/ 4313 h 4694"/>
                <a:gd name="connsiteX3" fmla="*/ 7423 w 9764"/>
                <a:gd name="connsiteY3" fmla="*/ 2484 h 4694"/>
                <a:gd name="connsiteX4" fmla="*/ 9359 w 9764"/>
                <a:gd name="connsiteY4" fmla="*/ 1086 h 4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4" h="4694">
                  <a:moveTo>
                    <a:pt x="9359" y="1086"/>
                  </a:moveTo>
                  <a:cubicBezTo>
                    <a:pt x="9790" y="656"/>
                    <a:pt x="10220" y="-97"/>
                    <a:pt x="8714" y="10"/>
                  </a:cubicBezTo>
                  <a:cubicBezTo>
                    <a:pt x="5272" y="333"/>
                    <a:pt x="217" y="3237"/>
                    <a:pt x="2" y="4313"/>
                  </a:cubicBezTo>
                  <a:cubicBezTo>
                    <a:pt x="-106" y="5281"/>
                    <a:pt x="4197" y="4313"/>
                    <a:pt x="7423" y="2484"/>
                  </a:cubicBezTo>
                  <a:cubicBezTo>
                    <a:pt x="8499" y="1839"/>
                    <a:pt x="9037" y="1409"/>
                    <a:pt x="9359" y="10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3" name="任意多边形: 形状 1973">
              <a:extLst>
                <a:ext uri="{FF2B5EF4-FFF2-40B4-BE49-F238E27FC236}">
                  <a16:creationId xmlns:a16="http://schemas.microsoft.com/office/drawing/2014/main" xmlns="" id="{F6A861B0-F2BB-45C1-A9EC-81365FFDACC5}"/>
                </a:ext>
              </a:extLst>
            </p:cNvPr>
            <p:cNvSpPr/>
            <p:nvPr/>
          </p:nvSpPr>
          <p:spPr>
            <a:xfrm>
              <a:off x="716864" y="6656429"/>
              <a:ext cx="48020" cy="20329"/>
            </a:xfrm>
            <a:custGeom>
              <a:avLst/>
              <a:gdLst>
                <a:gd name="connsiteX0" fmla="*/ 11193 w 11364"/>
                <a:gd name="connsiteY0" fmla="*/ 545 h 4811"/>
                <a:gd name="connsiteX1" fmla="*/ 10440 w 11364"/>
                <a:gd name="connsiteY1" fmla="*/ 7 h 4811"/>
                <a:gd name="connsiteX2" fmla="*/ 8 w 11364"/>
                <a:gd name="connsiteY2" fmla="*/ 4524 h 4811"/>
                <a:gd name="connsiteX3" fmla="*/ 7967 w 11364"/>
                <a:gd name="connsiteY3" fmla="*/ 2480 h 4811"/>
                <a:gd name="connsiteX4" fmla="*/ 11193 w 11364"/>
                <a:gd name="connsiteY4" fmla="*/ 545 h 4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64" h="4811">
                  <a:moveTo>
                    <a:pt x="11193" y="545"/>
                  </a:moveTo>
                  <a:cubicBezTo>
                    <a:pt x="11731" y="-101"/>
                    <a:pt x="10871" y="7"/>
                    <a:pt x="10440" y="7"/>
                  </a:cubicBezTo>
                  <a:cubicBezTo>
                    <a:pt x="6999" y="329"/>
                    <a:pt x="223" y="3556"/>
                    <a:pt x="8" y="4524"/>
                  </a:cubicBezTo>
                  <a:cubicBezTo>
                    <a:pt x="-208" y="5384"/>
                    <a:pt x="4202" y="4201"/>
                    <a:pt x="7967" y="2480"/>
                  </a:cubicBezTo>
                  <a:cubicBezTo>
                    <a:pt x="9580" y="1728"/>
                    <a:pt x="10763" y="975"/>
                    <a:pt x="11193" y="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4" name="任意多边形: 形状 1974">
              <a:extLst>
                <a:ext uri="{FF2B5EF4-FFF2-40B4-BE49-F238E27FC236}">
                  <a16:creationId xmlns:a16="http://schemas.microsoft.com/office/drawing/2014/main" xmlns="" id="{356A3513-91E4-43FF-8C76-573F39F9E972}"/>
                </a:ext>
              </a:extLst>
            </p:cNvPr>
            <p:cNvSpPr/>
            <p:nvPr/>
          </p:nvSpPr>
          <p:spPr>
            <a:xfrm>
              <a:off x="804613" y="6648278"/>
              <a:ext cx="53872" cy="20807"/>
            </a:xfrm>
            <a:custGeom>
              <a:avLst/>
              <a:gdLst>
                <a:gd name="connsiteX0" fmla="*/ 12692 w 12749"/>
                <a:gd name="connsiteY0" fmla="*/ 323 h 4924"/>
                <a:gd name="connsiteX1" fmla="*/ 12154 w 12749"/>
                <a:gd name="connsiteY1" fmla="*/ 0 h 4924"/>
                <a:gd name="connsiteX2" fmla="*/ 0 w 12749"/>
                <a:gd name="connsiteY2" fmla="*/ 4840 h 4924"/>
                <a:gd name="connsiteX3" fmla="*/ 8389 w 12749"/>
                <a:gd name="connsiteY3" fmla="*/ 2581 h 4924"/>
                <a:gd name="connsiteX4" fmla="*/ 12692 w 12749"/>
                <a:gd name="connsiteY4" fmla="*/ 323 h 4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49" h="4924">
                  <a:moveTo>
                    <a:pt x="12692" y="323"/>
                  </a:moveTo>
                  <a:cubicBezTo>
                    <a:pt x="12907" y="0"/>
                    <a:pt x="12477" y="0"/>
                    <a:pt x="12154" y="0"/>
                  </a:cubicBezTo>
                  <a:cubicBezTo>
                    <a:pt x="8712" y="430"/>
                    <a:pt x="215" y="3980"/>
                    <a:pt x="0" y="4840"/>
                  </a:cubicBezTo>
                  <a:cubicBezTo>
                    <a:pt x="323" y="5270"/>
                    <a:pt x="4948" y="3980"/>
                    <a:pt x="8389" y="2581"/>
                  </a:cubicBezTo>
                  <a:cubicBezTo>
                    <a:pt x="11186" y="1506"/>
                    <a:pt x="12477" y="645"/>
                    <a:pt x="12692"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5" name="任意多边形: 形状 1975">
              <a:extLst>
                <a:ext uri="{FF2B5EF4-FFF2-40B4-BE49-F238E27FC236}">
                  <a16:creationId xmlns:a16="http://schemas.microsoft.com/office/drawing/2014/main" xmlns="" id="{F02807CF-CE54-4DA2-B7A1-70BC6EE25273}"/>
                </a:ext>
              </a:extLst>
            </p:cNvPr>
            <p:cNvSpPr/>
            <p:nvPr/>
          </p:nvSpPr>
          <p:spPr>
            <a:xfrm>
              <a:off x="884604" y="6639755"/>
              <a:ext cx="59535" cy="21728"/>
            </a:xfrm>
            <a:custGeom>
              <a:avLst/>
              <a:gdLst>
                <a:gd name="connsiteX0" fmla="*/ 8712 w 14089"/>
                <a:gd name="connsiteY0" fmla="*/ 2662 h 5142"/>
                <a:gd name="connsiteX1" fmla="*/ 14090 w 14089"/>
                <a:gd name="connsiteY1" fmla="*/ 81 h 5142"/>
                <a:gd name="connsiteX2" fmla="*/ 13660 w 14089"/>
                <a:gd name="connsiteY2" fmla="*/ 81 h 5142"/>
                <a:gd name="connsiteX3" fmla="*/ 0 w 14089"/>
                <a:gd name="connsiteY3" fmla="*/ 5028 h 5142"/>
                <a:gd name="connsiteX4" fmla="*/ 0 w 14089"/>
                <a:gd name="connsiteY4" fmla="*/ 5136 h 5142"/>
                <a:gd name="connsiteX5" fmla="*/ 8712 w 14089"/>
                <a:gd name="connsiteY5" fmla="*/ 2662 h 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89" h="5142">
                  <a:moveTo>
                    <a:pt x="8712" y="2662"/>
                  </a:moveTo>
                  <a:cubicBezTo>
                    <a:pt x="10218" y="2124"/>
                    <a:pt x="13875" y="726"/>
                    <a:pt x="14090" y="81"/>
                  </a:cubicBezTo>
                  <a:cubicBezTo>
                    <a:pt x="13982" y="-27"/>
                    <a:pt x="13875" y="-27"/>
                    <a:pt x="13660" y="81"/>
                  </a:cubicBezTo>
                  <a:cubicBezTo>
                    <a:pt x="10648" y="511"/>
                    <a:pt x="753" y="4275"/>
                    <a:pt x="0" y="5028"/>
                  </a:cubicBezTo>
                  <a:cubicBezTo>
                    <a:pt x="0" y="5028"/>
                    <a:pt x="0" y="5136"/>
                    <a:pt x="0" y="5136"/>
                  </a:cubicBezTo>
                  <a:cubicBezTo>
                    <a:pt x="968" y="5243"/>
                    <a:pt x="5378" y="3953"/>
                    <a:pt x="8712" y="266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6" name="任意多边形: 形状 1976">
              <a:extLst>
                <a:ext uri="{FF2B5EF4-FFF2-40B4-BE49-F238E27FC236}">
                  <a16:creationId xmlns:a16="http://schemas.microsoft.com/office/drawing/2014/main" xmlns="" id="{17D127C4-72B2-43AE-96B7-6BB20DCB2E7A}"/>
                </a:ext>
              </a:extLst>
            </p:cNvPr>
            <p:cNvSpPr/>
            <p:nvPr/>
          </p:nvSpPr>
          <p:spPr>
            <a:xfrm>
              <a:off x="955957" y="6631008"/>
              <a:ext cx="64990" cy="22294"/>
            </a:xfrm>
            <a:custGeom>
              <a:avLst/>
              <a:gdLst>
                <a:gd name="connsiteX0" fmla="*/ 15380 w 15380"/>
                <a:gd name="connsiteY0" fmla="*/ 107 h 5276"/>
                <a:gd name="connsiteX1" fmla="*/ 15380 w 15380"/>
                <a:gd name="connsiteY1" fmla="*/ 0 h 5276"/>
                <a:gd name="connsiteX2" fmla="*/ 15058 w 15380"/>
                <a:gd name="connsiteY2" fmla="*/ 0 h 5276"/>
                <a:gd name="connsiteX3" fmla="*/ 0 w 15380"/>
                <a:gd name="connsiteY3" fmla="*/ 5270 h 5276"/>
                <a:gd name="connsiteX4" fmla="*/ 9035 w 15380"/>
                <a:gd name="connsiteY4" fmla="*/ 2689 h 5276"/>
                <a:gd name="connsiteX5" fmla="*/ 15380 w 15380"/>
                <a:gd name="connsiteY5" fmla="*/ 107 h 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5276">
                  <a:moveTo>
                    <a:pt x="15380" y="107"/>
                  </a:moveTo>
                  <a:cubicBezTo>
                    <a:pt x="15380" y="107"/>
                    <a:pt x="15380" y="0"/>
                    <a:pt x="15380" y="0"/>
                  </a:cubicBezTo>
                  <a:cubicBezTo>
                    <a:pt x="15273" y="0"/>
                    <a:pt x="15165" y="0"/>
                    <a:pt x="15058" y="0"/>
                  </a:cubicBezTo>
                  <a:cubicBezTo>
                    <a:pt x="12369" y="430"/>
                    <a:pt x="215" y="4625"/>
                    <a:pt x="0" y="5270"/>
                  </a:cubicBezTo>
                  <a:cubicBezTo>
                    <a:pt x="645" y="5378"/>
                    <a:pt x="5378" y="3980"/>
                    <a:pt x="9035" y="2689"/>
                  </a:cubicBezTo>
                  <a:cubicBezTo>
                    <a:pt x="9895" y="2474"/>
                    <a:pt x="14412" y="860"/>
                    <a:pt x="15380"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7" name="任意多边形: 形状 1977">
              <a:extLst>
                <a:ext uri="{FF2B5EF4-FFF2-40B4-BE49-F238E27FC236}">
                  <a16:creationId xmlns:a16="http://schemas.microsoft.com/office/drawing/2014/main" xmlns="" id="{38D8B702-62FA-4C1A-8975-AA5ED1A36888}"/>
                </a:ext>
              </a:extLst>
            </p:cNvPr>
            <p:cNvSpPr/>
            <p:nvPr/>
          </p:nvSpPr>
          <p:spPr>
            <a:xfrm>
              <a:off x="1018673" y="6621919"/>
              <a:ext cx="69537" cy="23177"/>
            </a:xfrm>
            <a:custGeom>
              <a:avLst/>
              <a:gdLst>
                <a:gd name="connsiteX0" fmla="*/ 16456 w 16456"/>
                <a:gd name="connsiteY0" fmla="*/ 0 h 5485"/>
                <a:gd name="connsiteX1" fmla="*/ 16349 w 16456"/>
                <a:gd name="connsiteY1" fmla="*/ 0 h 5485"/>
                <a:gd name="connsiteX2" fmla="*/ 0 w 16456"/>
                <a:gd name="connsiteY2" fmla="*/ 5485 h 5485"/>
                <a:gd name="connsiteX3" fmla="*/ 9250 w 16456"/>
                <a:gd name="connsiteY3" fmla="*/ 2796 h 5485"/>
                <a:gd name="connsiteX4" fmla="*/ 16456 w 16456"/>
                <a:gd name="connsiteY4" fmla="*/ 107 h 5485"/>
                <a:gd name="connsiteX5" fmla="*/ 16456 w 16456"/>
                <a:gd name="connsiteY5" fmla="*/ 0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56" h="5485">
                  <a:moveTo>
                    <a:pt x="16456" y="0"/>
                  </a:moveTo>
                  <a:cubicBezTo>
                    <a:pt x="16456" y="0"/>
                    <a:pt x="16349" y="0"/>
                    <a:pt x="16349" y="0"/>
                  </a:cubicBezTo>
                  <a:cubicBezTo>
                    <a:pt x="14413" y="323"/>
                    <a:pt x="323" y="4947"/>
                    <a:pt x="0" y="5485"/>
                  </a:cubicBezTo>
                  <a:cubicBezTo>
                    <a:pt x="968" y="5378"/>
                    <a:pt x="5700" y="3980"/>
                    <a:pt x="9250" y="2796"/>
                  </a:cubicBezTo>
                  <a:cubicBezTo>
                    <a:pt x="12046" y="1936"/>
                    <a:pt x="15380" y="753"/>
                    <a:pt x="16456" y="107"/>
                  </a:cubicBezTo>
                  <a:cubicBezTo>
                    <a:pt x="16456" y="0"/>
                    <a:pt x="16456" y="0"/>
                    <a:pt x="1645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8" name="任意多边形: 形状 1978">
              <a:extLst>
                <a:ext uri="{FF2B5EF4-FFF2-40B4-BE49-F238E27FC236}">
                  <a16:creationId xmlns:a16="http://schemas.microsoft.com/office/drawing/2014/main" xmlns="" id="{8772C3A0-34CE-48CD-ABC9-413ED5CA153A}"/>
                </a:ext>
              </a:extLst>
            </p:cNvPr>
            <p:cNvSpPr/>
            <p:nvPr/>
          </p:nvSpPr>
          <p:spPr>
            <a:xfrm>
              <a:off x="1072761" y="6611921"/>
              <a:ext cx="74079" cy="24086"/>
            </a:xfrm>
            <a:custGeom>
              <a:avLst/>
              <a:gdLst>
                <a:gd name="connsiteX0" fmla="*/ 17424 w 17531"/>
                <a:gd name="connsiteY0" fmla="*/ 0 h 5700"/>
                <a:gd name="connsiteX1" fmla="*/ 0 w 17531"/>
                <a:gd name="connsiteY1" fmla="*/ 5700 h 5700"/>
                <a:gd name="connsiteX2" fmla="*/ 9465 w 17531"/>
                <a:gd name="connsiteY2" fmla="*/ 2904 h 5700"/>
                <a:gd name="connsiteX3" fmla="*/ 17532 w 17531"/>
                <a:gd name="connsiteY3" fmla="*/ 0 h 5700"/>
                <a:gd name="connsiteX4" fmla="*/ 17424 w 17531"/>
                <a:gd name="connsiteY4" fmla="*/ 0 h 5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5700">
                  <a:moveTo>
                    <a:pt x="17424" y="0"/>
                  </a:moveTo>
                  <a:cubicBezTo>
                    <a:pt x="16026" y="323"/>
                    <a:pt x="860" y="5163"/>
                    <a:pt x="0" y="5700"/>
                  </a:cubicBezTo>
                  <a:cubicBezTo>
                    <a:pt x="753" y="5593"/>
                    <a:pt x="5378" y="4302"/>
                    <a:pt x="9465" y="2904"/>
                  </a:cubicBezTo>
                  <a:cubicBezTo>
                    <a:pt x="9788" y="2796"/>
                    <a:pt x="16886" y="538"/>
                    <a:pt x="17532" y="0"/>
                  </a:cubicBezTo>
                  <a:cubicBezTo>
                    <a:pt x="17532" y="0"/>
                    <a:pt x="17424" y="0"/>
                    <a:pt x="174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9" name="任意多边形: 形状 1979">
              <a:extLst>
                <a:ext uri="{FF2B5EF4-FFF2-40B4-BE49-F238E27FC236}">
                  <a16:creationId xmlns:a16="http://schemas.microsoft.com/office/drawing/2014/main" xmlns="" id="{82110372-87BA-48C5-9556-65000185EFDB}"/>
                </a:ext>
              </a:extLst>
            </p:cNvPr>
            <p:cNvSpPr/>
            <p:nvPr/>
          </p:nvSpPr>
          <p:spPr>
            <a:xfrm>
              <a:off x="1118208" y="6601919"/>
              <a:ext cx="77717" cy="24994"/>
            </a:xfrm>
            <a:custGeom>
              <a:avLst/>
              <a:gdLst>
                <a:gd name="connsiteX0" fmla="*/ 18392 w 18392"/>
                <a:gd name="connsiteY0" fmla="*/ 0 h 5915"/>
                <a:gd name="connsiteX1" fmla="*/ 18392 w 18392"/>
                <a:gd name="connsiteY1" fmla="*/ 0 h 5915"/>
                <a:gd name="connsiteX2" fmla="*/ 0 w 18392"/>
                <a:gd name="connsiteY2" fmla="*/ 5916 h 5915"/>
                <a:gd name="connsiteX3" fmla="*/ 9572 w 18392"/>
                <a:gd name="connsiteY3" fmla="*/ 3012 h 5915"/>
                <a:gd name="connsiteX4" fmla="*/ 9572 w 18392"/>
                <a:gd name="connsiteY4" fmla="*/ 3012 h 5915"/>
                <a:gd name="connsiteX5" fmla="*/ 18392 w 18392"/>
                <a:gd name="connsiteY5" fmla="*/ 0 h 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5915">
                  <a:moveTo>
                    <a:pt x="18392" y="0"/>
                  </a:moveTo>
                  <a:cubicBezTo>
                    <a:pt x="18284" y="0"/>
                    <a:pt x="18284" y="0"/>
                    <a:pt x="18392" y="0"/>
                  </a:cubicBezTo>
                  <a:cubicBezTo>
                    <a:pt x="18177" y="0"/>
                    <a:pt x="753" y="5485"/>
                    <a:pt x="0" y="5916"/>
                  </a:cubicBezTo>
                  <a:cubicBezTo>
                    <a:pt x="1076" y="5593"/>
                    <a:pt x="5378" y="4302"/>
                    <a:pt x="9572" y="3012"/>
                  </a:cubicBezTo>
                  <a:lnTo>
                    <a:pt x="9572" y="3012"/>
                  </a:lnTo>
                  <a:cubicBezTo>
                    <a:pt x="13444" y="1721"/>
                    <a:pt x="17962" y="215"/>
                    <a:pt x="1839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0" name="任意多边形: 形状 1980">
              <a:extLst>
                <a:ext uri="{FF2B5EF4-FFF2-40B4-BE49-F238E27FC236}">
                  <a16:creationId xmlns:a16="http://schemas.microsoft.com/office/drawing/2014/main" xmlns="" id="{5E1FD07E-5A59-4F24-BB2E-B37C069D6AC2}"/>
                </a:ext>
              </a:extLst>
            </p:cNvPr>
            <p:cNvSpPr/>
            <p:nvPr/>
          </p:nvSpPr>
          <p:spPr>
            <a:xfrm>
              <a:off x="1160020" y="6591921"/>
              <a:ext cx="74535" cy="23630"/>
            </a:xfrm>
            <a:custGeom>
              <a:avLst/>
              <a:gdLst>
                <a:gd name="connsiteX0" fmla="*/ 15273 w 17639"/>
                <a:gd name="connsiteY0" fmla="*/ 753 h 5592"/>
                <a:gd name="connsiteX1" fmla="*/ 17639 w 17639"/>
                <a:gd name="connsiteY1" fmla="*/ 0 h 5592"/>
                <a:gd name="connsiteX2" fmla="*/ 0 w 17639"/>
                <a:gd name="connsiteY2" fmla="*/ 5593 h 5592"/>
                <a:gd name="connsiteX3" fmla="*/ 15273 w 17639"/>
                <a:gd name="connsiteY3" fmla="*/ 753 h 5592"/>
              </a:gdLst>
              <a:ahLst/>
              <a:cxnLst>
                <a:cxn ang="0">
                  <a:pos x="connsiteX0" y="connsiteY0"/>
                </a:cxn>
                <a:cxn ang="0">
                  <a:pos x="connsiteX1" y="connsiteY1"/>
                </a:cxn>
                <a:cxn ang="0">
                  <a:pos x="connsiteX2" y="connsiteY2"/>
                </a:cxn>
                <a:cxn ang="0">
                  <a:pos x="connsiteX3" y="connsiteY3"/>
                </a:cxn>
              </a:cxnLst>
              <a:rect l="l" t="t" r="r" b="b"/>
              <a:pathLst>
                <a:path w="17639" h="5592">
                  <a:moveTo>
                    <a:pt x="15273" y="753"/>
                  </a:moveTo>
                  <a:cubicBezTo>
                    <a:pt x="16026" y="538"/>
                    <a:pt x="16886" y="215"/>
                    <a:pt x="17639" y="0"/>
                  </a:cubicBezTo>
                  <a:cubicBezTo>
                    <a:pt x="11724" y="1828"/>
                    <a:pt x="5916" y="3765"/>
                    <a:pt x="0" y="5593"/>
                  </a:cubicBezTo>
                  <a:lnTo>
                    <a:pt x="15273" y="75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451" name="任意多边形: 形状 1991">
              <a:extLst>
                <a:ext uri="{FF2B5EF4-FFF2-40B4-BE49-F238E27FC236}">
                  <a16:creationId xmlns:a16="http://schemas.microsoft.com/office/drawing/2014/main" xmlns="" id="{744C6B31-CB2A-4302-91C0-53BA5A86FFCB}"/>
                </a:ext>
              </a:extLst>
            </p:cNvPr>
            <p:cNvSpPr/>
            <p:nvPr/>
          </p:nvSpPr>
          <p:spPr>
            <a:xfrm>
              <a:off x="114661" y="6712816"/>
              <a:ext cx="26473" cy="13682"/>
            </a:xfrm>
            <a:custGeom>
              <a:avLst/>
              <a:gdLst>
                <a:gd name="connsiteX0" fmla="*/ 4741 w 6265"/>
                <a:gd name="connsiteY0" fmla="*/ 3227 h 3238"/>
                <a:gd name="connsiteX1" fmla="*/ 5924 w 6265"/>
                <a:gd name="connsiteY1" fmla="*/ 1828 h 3238"/>
                <a:gd name="connsiteX2" fmla="*/ 1407 w 6265"/>
                <a:gd name="connsiteY2" fmla="*/ 0 h 3238"/>
                <a:gd name="connsiteX3" fmla="*/ 224 w 6265"/>
                <a:gd name="connsiteY3" fmla="*/ 323 h 3238"/>
                <a:gd name="connsiteX4" fmla="*/ 4741 w 6265"/>
                <a:gd name="connsiteY4" fmla="*/ 3227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5" h="3238">
                  <a:moveTo>
                    <a:pt x="4741" y="3227"/>
                  </a:moveTo>
                  <a:cubicBezTo>
                    <a:pt x="6139" y="3334"/>
                    <a:pt x="6677" y="2689"/>
                    <a:pt x="5924" y="1828"/>
                  </a:cubicBezTo>
                  <a:cubicBezTo>
                    <a:pt x="5387" y="1183"/>
                    <a:pt x="3558" y="107"/>
                    <a:pt x="1407" y="0"/>
                  </a:cubicBezTo>
                  <a:cubicBezTo>
                    <a:pt x="1084" y="0"/>
                    <a:pt x="547" y="0"/>
                    <a:pt x="224" y="323"/>
                  </a:cubicBezTo>
                  <a:cubicBezTo>
                    <a:pt x="-852" y="1183"/>
                    <a:pt x="2160" y="3119"/>
                    <a:pt x="4741"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2" name="任意多边形: 形状 1992">
              <a:extLst>
                <a:ext uri="{FF2B5EF4-FFF2-40B4-BE49-F238E27FC236}">
                  <a16:creationId xmlns:a16="http://schemas.microsoft.com/office/drawing/2014/main" xmlns="" id="{E5B9213F-611A-4D6A-9F33-E8B77C702BAD}"/>
                </a:ext>
              </a:extLst>
            </p:cNvPr>
            <p:cNvSpPr/>
            <p:nvPr/>
          </p:nvSpPr>
          <p:spPr>
            <a:xfrm>
              <a:off x="199819" y="6711907"/>
              <a:ext cx="22696" cy="13682"/>
            </a:xfrm>
            <a:custGeom>
              <a:avLst/>
              <a:gdLst>
                <a:gd name="connsiteX0" fmla="*/ 2013 w 5371"/>
                <a:gd name="connsiteY0" fmla="*/ 0 h 3238"/>
                <a:gd name="connsiteX1" fmla="*/ 1475 w 5371"/>
                <a:gd name="connsiteY1" fmla="*/ 0 h 3238"/>
                <a:gd name="connsiteX2" fmla="*/ 830 w 5371"/>
                <a:gd name="connsiteY2" fmla="*/ 2474 h 3238"/>
                <a:gd name="connsiteX3" fmla="*/ 5347 w 5371"/>
                <a:gd name="connsiteY3" fmla="*/ 1828 h 3238"/>
                <a:gd name="connsiteX4" fmla="*/ 2013 w 5371"/>
                <a:gd name="connsiteY4" fmla="*/ 0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1" h="3238">
                  <a:moveTo>
                    <a:pt x="2013" y="0"/>
                  </a:moveTo>
                  <a:cubicBezTo>
                    <a:pt x="1798" y="0"/>
                    <a:pt x="1583" y="0"/>
                    <a:pt x="1475" y="0"/>
                  </a:cubicBezTo>
                  <a:cubicBezTo>
                    <a:pt x="-246" y="215"/>
                    <a:pt x="-461" y="1506"/>
                    <a:pt x="830" y="2474"/>
                  </a:cubicBezTo>
                  <a:cubicBezTo>
                    <a:pt x="2658" y="3765"/>
                    <a:pt x="5670" y="3334"/>
                    <a:pt x="5347" y="1828"/>
                  </a:cubicBezTo>
                  <a:cubicBezTo>
                    <a:pt x="5239" y="1183"/>
                    <a:pt x="4056" y="107"/>
                    <a:pt x="201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3" name="任意多边形: 形状 1993">
              <a:extLst>
                <a:ext uri="{FF2B5EF4-FFF2-40B4-BE49-F238E27FC236}">
                  <a16:creationId xmlns:a16="http://schemas.microsoft.com/office/drawing/2014/main" xmlns="" id="{57EE60BE-C932-4498-AADE-A0A9A8C3D39E}"/>
                </a:ext>
              </a:extLst>
            </p:cNvPr>
            <p:cNvSpPr/>
            <p:nvPr/>
          </p:nvSpPr>
          <p:spPr>
            <a:xfrm>
              <a:off x="284002" y="6710542"/>
              <a:ext cx="22214" cy="13983"/>
            </a:xfrm>
            <a:custGeom>
              <a:avLst/>
              <a:gdLst>
                <a:gd name="connsiteX0" fmla="*/ 2957 w 5257"/>
                <a:gd name="connsiteY0" fmla="*/ 0 h 3309"/>
                <a:gd name="connsiteX1" fmla="*/ 53 w 5257"/>
                <a:gd name="connsiteY1" fmla="*/ 2259 h 3309"/>
                <a:gd name="connsiteX2" fmla="*/ 5108 w 5257"/>
                <a:gd name="connsiteY2" fmla="*/ 1828 h 3309"/>
                <a:gd name="connsiteX3" fmla="*/ 2957 w 5257"/>
                <a:gd name="connsiteY3" fmla="*/ 0 h 3309"/>
              </a:gdLst>
              <a:ahLst/>
              <a:cxnLst>
                <a:cxn ang="0">
                  <a:pos x="connsiteX0" y="connsiteY0"/>
                </a:cxn>
                <a:cxn ang="0">
                  <a:pos x="connsiteX1" y="connsiteY1"/>
                </a:cxn>
                <a:cxn ang="0">
                  <a:pos x="connsiteX2" y="connsiteY2"/>
                </a:cxn>
                <a:cxn ang="0">
                  <a:pos x="connsiteX3" y="connsiteY3"/>
                </a:cxn>
              </a:cxnLst>
              <a:rect l="l" t="t" r="r" b="b"/>
              <a:pathLst>
                <a:path w="5257" h="3309">
                  <a:moveTo>
                    <a:pt x="2957" y="0"/>
                  </a:moveTo>
                  <a:cubicBezTo>
                    <a:pt x="913" y="107"/>
                    <a:pt x="-270" y="1291"/>
                    <a:pt x="53" y="2259"/>
                  </a:cubicBezTo>
                  <a:cubicBezTo>
                    <a:pt x="698" y="3872"/>
                    <a:pt x="4355" y="3549"/>
                    <a:pt x="5108" y="1828"/>
                  </a:cubicBezTo>
                  <a:cubicBezTo>
                    <a:pt x="5538" y="1076"/>
                    <a:pt x="5108" y="0"/>
                    <a:pt x="29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4" name="任意多边形: 形状 1994">
              <a:extLst>
                <a:ext uri="{FF2B5EF4-FFF2-40B4-BE49-F238E27FC236}">
                  <a16:creationId xmlns:a16="http://schemas.microsoft.com/office/drawing/2014/main" xmlns="" id="{6B36C401-AA3B-4065-8E96-A2B05BF0F37E}"/>
                </a:ext>
              </a:extLst>
            </p:cNvPr>
            <p:cNvSpPr/>
            <p:nvPr/>
          </p:nvSpPr>
          <p:spPr>
            <a:xfrm>
              <a:off x="367356" y="6707817"/>
              <a:ext cx="24703" cy="14206"/>
            </a:xfrm>
            <a:custGeom>
              <a:avLst/>
              <a:gdLst>
                <a:gd name="connsiteX0" fmla="*/ 9 w 5846"/>
                <a:gd name="connsiteY0" fmla="*/ 2474 h 3362"/>
                <a:gd name="connsiteX1" fmla="*/ 5279 w 5846"/>
                <a:gd name="connsiteY1" fmla="*/ 1828 h 3362"/>
                <a:gd name="connsiteX2" fmla="*/ 4204 w 5846"/>
                <a:gd name="connsiteY2" fmla="*/ 0 h 3362"/>
                <a:gd name="connsiteX3" fmla="*/ 9 w 5846"/>
                <a:gd name="connsiteY3" fmla="*/ 2474 h 3362"/>
              </a:gdLst>
              <a:ahLst/>
              <a:cxnLst>
                <a:cxn ang="0">
                  <a:pos x="connsiteX0" y="connsiteY0"/>
                </a:cxn>
                <a:cxn ang="0">
                  <a:pos x="connsiteX1" y="connsiteY1"/>
                </a:cxn>
                <a:cxn ang="0">
                  <a:pos x="connsiteX2" y="connsiteY2"/>
                </a:cxn>
                <a:cxn ang="0">
                  <a:pos x="connsiteX3" y="connsiteY3"/>
                </a:cxn>
              </a:cxnLst>
              <a:rect l="l" t="t" r="r" b="b"/>
              <a:pathLst>
                <a:path w="5846" h="3362">
                  <a:moveTo>
                    <a:pt x="9" y="2474"/>
                  </a:moveTo>
                  <a:cubicBezTo>
                    <a:pt x="-206" y="3980"/>
                    <a:pt x="3558" y="3442"/>
                    <a:pt x="5279" y="1828"/>
                  </a:cubicBezTo>
                  <a:cubicBezTo>
                    <a:pt x="6247" y="968"/>
                    <a:pt x="6032" y="0"/>
                    <a:pt x="4204" y="0"/>
                  </a:cubicBezTo>
                  <a:cubicBezTo>
                    <a:pt x="1837" y="215"/>
                    <a:pt x="116" y="1613"/>
                    <a:pt x="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5" name="任意多边形: 形状 1995">
              <a:extLst>
                <a:ext uri="{FF2B5EF4-FFF2-40B4-BE49-F238E27FC236}">
                  <a16:creationId xmlns:a16="http://schemas.microsoft.com/office/drawing/2014/main" xmlns="" id="{14A7A72C-EA6A-4083-9B8F-D2C98341E5A8}"/>
                </a:ext>
              </a:extLst>
            </p:cNvPr>
            <p:cNvSpPr/>
            <p:nvPr/>
          </p:nvSpPr>
          <p:spPr>
            <a:xfrm>
              <a:off x="448712" y="6704635"/>
              <a:ext cx="29862" cy="14329"/>
            </a:xfrm>
            <a:custGeom>
              <a:avLst/>
              <a:gdLst>
                <a:gd name="connsiteX0" fmla="*/ 6677 w 7067"/>
                <a:gd name="connsiteY0" fmla="*/ 1183 h 3391"/>
                <a:gd name="connsiteX1" fmla="*/ 5924 w 7067"/>
                <a:gd name="connsiteY1" fmla="*/ 0 h 3391"/>
                <a:gd name="connsiteX2" fmla="*/ 9 w 7067"/>
                <a:gd name="connsiteY2" fmla="*/ 2904 h 3391"/>
                <a:gd name="connsiteX3" fmla="*/ 5817 w 7067"/>
                <a:gd name="connsiteY3" fmla="*/ 1828 h 3391"/>
                <a:gd name="connsiteX4" fmla="*/ 6677 w 7067"/>
                <a:gd name="connsiteY4" fmla="*/ 1183 h 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7" h="3391">
                  <a:moveTo>
                    <a:pt x="6677" y="1183"/>
                  </a:moveTo>
                  <a:cubicBezTo>
                    <a:pt x="6892" y="968"/>
                    <a:pt x="7753" y="0"/>
                    <a:pt x="5924" y="0"/>
                  </a:cubicBezTo>
                  <a:cubicBezTo>
                    <a:pt x="3235" y="215"/>
                    <a:pt x="224" y="2044"/>
                    <a:pt x="9" y="2904"/>
                  </a:cubicBezTo>
                  <a:cubicBezTo>
                    <a:pt x="-206" y="3980"/>
                    <a:pt x="3666" y="3119"/>
                    <a:pt x="5817" y="1828"/>
                  </a:cubicBezTo>
                  <a:cubicBezTo>
                    <a:pt x="6139" y="1613"/>
                    <a:pt x="6462" y="1398"/>
                    <a:pt x="6677"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6" name="任意多边形: 形状 1996">
              <a:extLst>
                <a:ext uri="{FF2B5EF4-FFF2-40B4-BE49-F238E27FC236}">
                  <a16:creationId xmlns:a16="http://schemas.microsoft.com/office/drawing/2014/main" xmlns="" id="{45B79BA2-CAFC-4E54-8F70-CC599A40AAC7}"/>
                </a:ext>
              </a:extLst>
            </p:cNvPr>
            <p:cNvSpPr/>
            <p:nvPr/>
          </p:nvSpPr>
          <p:spPr>
            <a:xfrm>
              <a:off x="527790" y="6699636"/>
              <a:ext cx="36704" cy="15343"/>
            </a:xfrm>
            <a:custGeom>
              <a:avLst/>
              <a:gdLst>
                <a:gd name="connsiteX0" fmla="*/ 9 w 8686"/>
                <a:gd name="connsiteY0" fmla="*/ 3334 h 3631"/>
                <a:gd name="connsiteX1" fmla="*/ 6462 w 8686"/>
                <a:gd name="connsiteY1" fmla="*/ 1936 h 3631"/>
                <a:gd name="connsiteX2" fmla="*/ 8398 w 8686"/>
                <a:gd name="connsiteY2" fmla="*/ 753 h 3631"/>
                <a:gd name="connsiteX3" fmla="*/ 7753 w 8686"/>
                <a:gd name="connsiteY3" fmla="*/ 0 h 3631"/>
                <a:gd name="connsiteX4" fmla="*/ 9 w 8686"/>
                <a:gd name="connsiteY4" fmla="*/ 3334 h 3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6" h="3631">
                  <a:moveTo>
                    <a:pt x="9" y="3334"/>
                  </a:moveTo>
                  <a:cubicBezTo>
                    <a:pt x="-206" y="4087"/>
                    <a:pt x="3451" y="3334"/>
                    <a:pt x="6462" y="1936"/>
                  </a:cubicBezTo>
                  <a:cubicBezTo>
                    <a:pt x="7753" y="1398"/>
                    <a:pt x="8291" y="968"/>
                    <a:pt x="8398" y="753"/>
                  </a:cubicBezTo>
                  <a:cubicBezTo>
                    <a:pt x="8936" y="215"/>
                    <a:pt x="8721" y="0"/>
                    <a:pt x="7753" y="0"/>
                  </a:cubicBezTo>
                  <a:cubicBezTo>
                    <a:pt x="4957" y="430"/>
                    <a:pt x="224" y="2581"/>
                    <a:pt x="9" y="33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7" name="任意多边形: 形状 1997">
              <a:extLst>
                <a:ext uri="{FF2B5EF4-FFF2-40B4-BE49-F238E27FC236}">
                  <a16:creationId xmlns:a16="http://schemas.microsoft.com/office/drawing/2014/main" xmlns="" id="{8009BACD-7268-4B46-A9F6-C4336071BB1A}"/>
                </a:ext>
              </a:extLst>
            </p:cNvPr>
            <p:cNvSpPr/>
            <p:nvPr/>
          </p:nvSpPr>
          <p:spPr>
            <a:xfrm>
              <a:off x="604966" y="6695089"/>
              <a:ext cx="43672" cy="15415"/>
            </a:xfrm>
            <a:custGeom>
              <a:avLst/>
              <a:gdLst>
                <a:gd name="connsiteX0" fmla="*/ 7129 w 10335"/>
                <a:gd name="connsiteY0" fmla="*/ 1936 h 3648"/>
                <a:gd name="connsiteX1" fmla="*/ 10248 w 10335"/>
                <a:gd name="connsiteY1" fmla="*/ 323 h 3648"/>
                <a:gd name="connsiteX2" fmla="*/ 9602 w 10335"/>
                <a:gd name="connsiteY2" fmla="*/ 0 h 3648"/>
                <a:gd name="connsiteX3" fmla="*/ 30 w 10335"/>
                <a:gd name="connsiteY3" fmla="*/ 3442 h 3648"/>
                <a:gd name="connsiteX4" fmla="*/ 7129 w 10335"/>
                <a:gd name="connsiteY4" fmla="*/ 1936 h 3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5" h="3648">
                  <a:moveTo>
                    <a:pt x="7129" y="1936"/>
                  </a:moveTo>
                  <a:cubicBezTo>
                    <a:pt x="9065" y="1183"/>
                    <a:pt x="10033" y="645"/>
                    <a:pt x="10248" y="323"/>
                  </a:cubicBezTo>
                  <a:cubicBezTo>
                    <a:pt x="10570" y="0"/>
                    <a:pt x="9925" y="0"/>
                    <a:pt x="9602" y="0"/>
                  </a:cubicBezTo>
                  <a:cubicBezTo>
                    <a:pt x="6483" y="323"/>
                    <a:pt x="460" y="2796"/>
                    <a:pt x="30" y="3442"/>
                  </a:cubicBezTo>
                  <a:cubicBezTo>
                    <a:pt x="-400" y="4087"/>
                    <a:pt x="3902" y="3119"/>
                    <a:pt x="7129"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8" name="任意多边形: 形状 1998">
              <a:extLst>
                <a:ext uri="{FF2B5EF4-FFF2-40B4-BE49-F238E27FC236}">
                  <a16:creationId xmlns:a16="http://schemas.microsoft.com/office/drawing/2014/main" xmlns="" id="{507188FA-4ABD-4A8D-AB36-C4AA199DA9DC}"/>
                </a:ext>
              </a:extLst>
            </p:cNvPr>
            <p:cNvSpPr/>
            <p:nvPr/>
          </p:nvSpPr>
          <p:spPr>
            <a:xfrm>
              <a:off x="679628" y="6688726"/>
              <a:ext cx="50445" cy="16023"/>
            </a:xfrm>
            <a:custGeom>
              <a:avLst/>
              <a:gdLst>
                <a:gd name="connsiteX0" fmla="*/ 11939 w 11938"/>
                <a:gd name="connsiteY0" fmla="*/ 107 h 3792"/>
                <a:gd name="connsiteX1" fmla="*/ 11401 w 11938"/>
                <a:gd name="connsiteY1" fmla="*/ 0 h 3792"/>
                <a:gd name="connsiteX2" fmla="*/ 0 w 11938"/>
                <a:gd name="connsiteY2" fmla="*/ 3764 h 3792"/>
                <a:gd name="connsiteX3" fmla="*/ 7744 w 11938"/>
                <a:gd name="connsiteY3" fmla="*/ 1936 h 3792"/>
                <a:gd name="connsiteX4" fmla="*/ 11939 w 11938"/>
                <a:gd name="connsiteY4" fmla="*/ 107 h 3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8" h="3792">
                  <a:moveTo>
                    <a:pt x="11939" y="107"/>
                  </a:moveTo>
                  <a:cubicBezTo>
                    <a:pt x="11831" y="0"/>
                    <a:pt x="11831" y="0"/>
                    <a:pt x="11401" y="0"/>
                  </a:cubicBezTo>
                  <a:cubicBezTo>
                    <a:pt x="8712" y="323"/>
                    <a:pt x="108" y="3119"/>
                    <a:pt x="0" y="3764"/>
                  </a:cubicBezTo>
                  <a:cubicBezTo>
                    <a:pt x="538" y="3980"/>
                    <a:pt x="4732" y="2904"/>
                    <a:pt x="7744" y="1936"/>
                  </a:cubicBezTo>
                  <a:cubicBezTo>
                    <a:pt x="8389" y="1828"/>
                    <a:pt x="11831" y="645"/>
                    <a:pt x="11939"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9" name="任意多边形: 形状 1999">
              <a:extLst>
                <a:ext uri="{FF2B5EF4-FFF2-40B4-BE49-F238E27FC236}">
                  <a16:creationId xmlns:a16="http://schemas.microsoft.com/office/drawing/2014/main" xmlns="" id="{ACC34638-45EA-4041-A49C-8E10B1B2557F}"/>
                </a:ext>
              </a:extLst>
            </p:cNvPr>
            <p:cNvSpPr/>
            <p:nvPr/>
          </p:nvSpPr>
          <p:spPr>
            <a:xfrm>
              <a:off x="748256" y="6681910"/>
              <a:ext cx="57265" cy="16847"/>
            </a:xfrm>
            <a:custGeom>
              <a:avLst/>
              <a:gdLst>
                <a:gd name="connsiteX0" fmla="*/ 13122 w 13552"/>
                <a:gd name="connsiteY0" fmla="*/ 0 h 3987"/>
                <a:gd name="connsiteX1" fmla="*/ 0 w 13552"/>
                <a:gd name="connsiteY1" fmla="*/ 3872 h 3987"/>
                <a:gd name="connsiteX2" fmla="*/ 0 w 13552"/>
                <a:gd name="connsiteY2" fmla="*/ 3980 h 3987"/>
                <a:gd name="connsiteX3" fmla="*/ 8174 w 13552"/>
                <a:gd name="connsiteY3" fmla="*/ 2044 h 3987"/>
                <a:gd name="connsiteX4" fmla="*/ 13552 w 13552"/>
                <a:gd name="connsiteY4" fmla="*/ 108 h 3987"/>
                <a:gd name="connsiteX5" fmla="*/ 13552 w 13552"/>
                <a:gd name="connsiteY5" fmla="*/ 0 h 3987"/>
                <a:gd name="connsiteX6" fmla="*/ 13122 w 13552"/>
                <a:gd name="connsiteY6" fmla="*/ 0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52" h="3987">
                  <a:moveTo>
                    <a:pt x="13122" y="0"/>
                  </a:moveTo>
                  <a:cubicBezTo>
                    <a:pt x="10433" y="323"/>
                    <a:pt x="860" y="3334"/>
                    <a:pt x="0" y="3872"/>
                  </a:cubicBezTo>
                  <a:cubicBezTo>
                    <a:pt x="0" y="3872"/>
                    <a:pt x="0" y="3872"/>
                    <a:pt x="0" y="3980"/>
                  </a:cubicBezTo>
                  <a:cubicBezTo>
                    <a:pt x="753" y="4087"/>
                    <a:pt x="4948" y="3012"/>
                    <a:pt x="8174" y="2044"/>
                  </a:cubicBezTo>
                  <a:cubicBezTo>
                    <a:pt x="10433" y="1398"/>
                    <a:pt x="13014" y="538"/>
                    <a:pt x="13552" y="108"/>
                  </a:cubicBezTo>
                  <a:cubicBezTo>
                    <a:pt x="13552" y="108"/>
                    <a:pt x="13552" y="0"/>
                    <a:pt x="13552" y="0"/>
                  </a:cubicBezTo>
                  <a:cubicBezTo>
                    <a:pt x="13337" y="0"/>
                    <a:pt x="13229" y="0"/>
                    <a:pt x="1312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0" name="任意多边形: 形状 2000">
              <a:extLst>
                <a:ext uri="{FF2B5EF4-FFF2-40B4-BE49-F238E27FC236}">
                  <a16:creationId xmlns:a16="http://schemas.microsoft.com/office/drawing/2014/main" xmlns="" id="{07A19596-50D5-43B3-A2F7-7D2408E25116}"/>
                </a:ext>
              </a:extLst>
            </p:cNvPr>
            <p:cNvSpPr/>
            <p:nvPr/>
          </p:nvSpPr>
          <p:spPr>
            <a:xfrm>
              <a:off x="810520" y="6674637"/>
              <a:ext cx="62716" cy="17722"/>
            </a:xfrm>
            <a:custGeom>
              <a:avLst/>
              <a:gdLst>
                <a:gd name="connsiteX0" fmla="*/ 14628 w 14842"/>
                <a:gd name="connsiteY0" fmla="*/ 0 h 4194"/>
                <a:gd name="connsiteX1" fmla="*/ 0 w 14842"/>
                <a:gd name="connsiteY1" fmla="*/ 4087 h 4194"/>
                <a:gd name="connsiteX2" fmla="*/ 0 w 14842"/>
                <a:gd name="connsiteY2" fmla="*/ 4195 h 4194"/>
                <a:gd name="connsiteX3" fmla="*/ 8497 w 14842"/>
                <a:gd name="connsiteY3" fmla="*/ 2151 h 4194"/>
                <a:gd name="connsiteX4" fmla="*/ 14843 w 14842"/>
                <a:gd name="connsiteY4" fmla="*/ 0 h 4194"/>
                <a:gd name="connsiteX5" fmla="*/ 14628 w 14842"/>
                <a:gd name="connsiteY5" fmla="*/ 0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42" h="4194">
                  <a:moveTo>
                    <a:pt x="14628" y="0"/>
                  </a:moveTo>
                  <a:cubicBezTo>
                    <a:pt x="12261" y="323"/>
                    <a:pt x="1291" y="3442"/>
                    <a:pt x="0" y="4087"/>
                  </a:cubicBezTo>
                  <a:cubicBezTo>
                    <a:pt x="0" y="4087"/>
                    <a:pt x="0" y="4195"/>
                    <a:pt x="0" y="4195"/>
                  </a:cubicBezTo>
                  <a:cubicBezTo>
                    <a:pt x="1076" y="4087"/>
                    <a:pt x="5378" y="3012"/>
                    <a:pt x="8497" y="2151"/>
                  </a:cubicBezTo>
                  <a:cubicBezTo>
                    <a:pt x="9142" y="1936"/>
                    <a:pt x="14628" y="430"/>
                    <a:pt x="14843" y="0"/>
                  </a:cubicBezTo>
                  <a:cubicBezTo>
                    <a:pt x="14735" y="0"/>
                    <a:pt x="14628" y="0"/>
                    <a:pt x="1462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1" name="任意多边形: 形状 2001">
              <a:extLst>
                <a:ext uri="{FF2B5EF4-FFF2-40B4-BE49-F238E27FC236}">
                  <a16:creationId xmlns:a16="http://schemas.microsoft.com/office/drawing/2014/main" xmlns="" id="{80CA0BDC-FCC6-4F87-AA2F-1633E16E0C57}"/>
                </a:ext>
              </a:extLst>
            </p:cNvPr>
            <p:cNvSpPr/>
            <p:nvPr/>
          </p:nvSpPr>
          <p:spPr>
            <a:xfrm>
              <a:off x="864604" y="6666457"/>
              <a:ext cx="68172" cy="18631"/>
            </a:xfrm>
            <a:custGeom>
              <a:avLst/>
              <a:gdLst>
                <a:gd name="connsiteX0" fmla="*/ 16133 w 16133"/>
                <a:gd name="connsiteY0" fmla="*/ 107 h 4409"/>
                <a:gd name="connsiteX1" fmla="*/ 0 w 16133"/>
                <a:gd name="connsiteY1" fmla="*/ 4410 h 4409"/>
                <a:gd name="connsiteX2" fmla="*/ 8927 w 16133"/>
                <a:gd name="connsiteY2" fmla="*/ 2259 h 4409"/>
                <a:gd name="connsiteX3" fmla="*/ 16133 w 16133"/>
                <a:gd name="connsiteY3" fmla="*/ 0 h 4409"/>
                <a:gd name="connsiteX4" fmla="*/ 16133 w 16133"/>
                <a:gd name="connsiteY4" fmla="*/ 107 h 4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4409">
                  <a:moveTo>
                    <a:pt x="16133" y="107"/>
                  </a:moveTo>
                  <a:cubicBezTo>
                    <a:pt x="14735" y="323"/>
                    <a:pt x="645" y="4087"/>
                    <a:pt x="0" y="4410"/>
                  </a:cubicBezTo>
                  <a:cubicBezTo>
                    <a:pt x="753" y="4302"/>
                    <a:pt x="5163" y="3334"/>
                    <a:pt x="8927" y="2259"/>
                  </a:cubicBezTo>
                  <a:cubicBezTo>
                    <a:pt x="9250" y="2151"/>
                    <a:pt x="15811" y="430"/>
                    <a:pt x="16133" y="0"/>
                  </a:cubicBezTo>
                  <a:lnTo>
                    <a:pt x="16133" y="10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462" name="任意多边形: 形状 2002">
              <a:extLst>
                <a:ext uri="{FF2B5EF4-FFF2-40B4-BE49-F238E27FC236}">
                  <a16:creationId xmlns:a16="http://schemas.microsoft.com/office/drawing/2014/main" xmlns="" id="{85547293-D9F3-4739-BA3B-BC93E89514D1}"/>
                </a:ext>
              </a:extLst>
            </p:cNvPr>
            <p:cNvSpPr/>
            <p:nvPr/>
          </p:nvSpPr>
          <p:spPr>
            <a:xfrm>
              <a:off x="912780" y="6658732"/>
              <a:ext cx="73627" cy="19539"/>
            </a:xfrm>
            <a:custGeom>
              <a:avLst/>
              <a:gdLst>
                <a:gd name="connsiteX0" fmla="*/ 17316 w 17424"/>
                <a:gd name="connsiteY0" fmla="*/ 107 h 4624"/>
                <a:gd name="connsiteX1" fmla="*/ 0 w 17424"/>
                <a:gd name="connsiteY1" fmla="*/ 4625 h 4624"/>
                <a:gd name="connsiteX2" fmla="*/ 9250 w 17424"/>
                <a:gd name="connsiteY2" fmla="*/ 2366 h 4624"/>
                <a:gd name="connsiteX3" fmla="*/ 17424 w 17424"/>
                <a:gd name="connsiteY3" fmla="*/ 0 h 4624"/>
                <a:gd name="connsiteX4" fmla="*/ 17316 w 17424"/>
                <a:gd name="connsiteY4" fmla="*/ 107 h 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4" h="4624">
                  <a:moveTo>
                    <a:pt x="17316" y="107"/>
                  </a:moveTo>
                  <a:cubicBezTo>
                    <a:pt x="16133" y="323"/>
                    <a:pt x="323" y="4517"/>
                    <a:pt x="0" y="4625"/>
                  </a:cubicBezTo>
                  <a:cubicBezTo>
                    <a:pt x="538" y="4517"/>
                    <a:pt x="4840" y="3549"/>
                    <a:pt x="9250" y="2366"/>
                  </a:cubicBezTo>
                  <a:cubicBezTo>
                    <a:pt x="9357" y="2366"/>
                    <a:pt x="16564" y="430"/>
                    <a:pt x="17424" y="0"/>
                  </a:cubicBezTo>
                  <a:cubicBezTo>
                    <a:pt x="17424" y="0"/>
                    <a:pt x="17316" y="0"/>
                    <a:pt x="17316"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3" name="任意多边形: 形状 2003">
              <a:extLst>
                <a:ext uri="{FF2B5EF4-FFF2-40B4-BE49-F238E27FC236}">
                  <a16:creationId xmlns:a16="http://schemas.microsoft.com/office/drawing/2014/main" xmlns="" id="{9374058A-DC8D-4A6D-995D-562781E232BF}"/>
                </a:ext>
              </a:extLst>
            </p:cNvPr>
            <p:cNvSpPr/>
            <p:nvPr/>
          </p:nvSpPr>
          <p:spPr>
            <a:xfrm>
              <a:off x="963681" y="6650095"/>
              <a:ext cx="67263" cy="17722"/>
            </a:xfrm>
            <a:custGeom>
              <a:avLst/>
              <a:gdLst>
                <a:gd name="connsiteX0" fmla="*/ 0 w 15918"/>
                <a:gd name="connsiteY0" fmla="*/ 4195 h 4194"/>
                <a:gd name="connsiteX1" fmla="*/ 5700 w 15918"/>
                <a:gd name="connsiteY1" fmla="*/ 2796 h 4194"/>
                <a:gd name="connsiteX2" fmla="*/ 6991 w 15918"/>
                <a:gd name="connsiteY2" fmla="*/ 2474 h 4194"/>
                <a:gd name="connsiteX3" fmla="*/ 15918 w 15918"/>
                <a:gd name="connsiteY3" fmla="*/ 0 h 4194"/>
                <a:gd name="connsiteX4" fmla="*/ 15811 w 15918"/>
                <a:gd name="connsiteY4" fmla="*/ 0 h 4194"/>
                <a:gd name="connsiteX5" fmla="*/ 0 w 15918"/>
                <a:gd name="connsiteY5" fmla="*/ 4195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18" h="4194">
                  <a:moveTo>
                    <a:pt x="0" y="4195"/>
                  </a:moveTo>
                  <a:lnTo>
                    <a:pt x="5700" y="2796"/>
                  </a:lnTo>
                  <a:cubicBezTo>
                    <a:pt x="6023" y="2689"/>
                    <a:pt x="6561" y="2581"/>
                    <a:pt x="6991" y="2474"/>
                  </a:cubicBezTo>
                  <a:cubicBezTo>
                    <a:pt x="11508" y="1291"/>
                    <a:pt x="15488" y="215"/>
                    <a:pt x="15918" y="0"/>
                  </a:cubicBezTo>
                  <a:cubicBezTo>
                    <a:pt x="15918" y="0"/>
                    <a:pt x="15811" y="0"/>
                    <a:pt x="15811" y="0"/>
                  </a:cubicBezTo>
                  <a:cubicBezTo>
                    <a:pt x="10540" y="1291"/>
                    <a:pt x="5270" y="2904"/>
                    <a:pt x="0"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4" name="任意多边形: 形状 2012">
              <a:extLst>
                <a:ext uri="{FF2B5EF4-FFF2-40B4-BE49-F238E27FC236}">
                  <a16:creationId xmlns:a16="http://schemas.microsoft.com/office/drawing/2014/main" xmlns="" id="{E29DD9DF-0C2B-442E-9C0B-BD471AD84A65}"/>
                </a:ext>
              </a:extLst>
            </p:cNvPr>
            <p:cNvSpPr/>
            <p:nvPr/>
          </p:nvSpPr>
          <p:spPr>
            <a:xfrm>
              <a:off x="115096" y="6740084"/>
              <a:ext cx="25840" cy="8046"/>
            </a:xfrm>
            <a:custGeom>
              <a:avLst/>
              <a:gdLst>
                <a:gd name="connsiteX0" fmla="*/ 6037 w 6115"/>
                <a:gd name="connsiteY0" fmla="*/ 1829 h 1904"/>
                <a:gd name="connsiteX1" fmla="*/ 5284 w 6115"/>
                <a:gd name="connsiteY1" fmla="*/ 1076 h 1904"/>
                <a:gd name="connsiteX2" fmla="*/ 767 w 6115"/>
                <a:gd name="connsiteY2" fmla="*/ 0 h 1904"/>
                <a:gd name="connsiteX3" fmla="*/ 14 w 6115"/>
                <a:gd name="connsiteY3" fmla="*/ 215 h 1904"/>
                <a:gd name="connsiteX4" fmla="*/ 6037 w 6115"/>
                <a:gd name="connsiteY4" fmla="*/ 1829 h 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5" h="1904">
                  <a:moveTo>
                    <a:pt x="6037" y="1829"/>
                  </a:moveTo>
                  <a:cubicBezTo>
                    <a:pt x="6360" y="1613"/>
                    <a:pt x="5607" y="1291"/>
                    <a:pt x="5284" y="1076"/>
                  </a:cubicBezTo>
                  <a:cubicBezTo>
                    <a:pt x="4639" y="753"/>
                    <a:pt x="2488" y="0"/>
                    <a:pt x="767" y="0"/>
                  </a:cubicBezTo>
                  <a:cubicBezTo>
                    <a:pt x="552" y="0"/>
                    <a:pt x="122" y="0"/>
                    <a:pt x="14" y="215"/>
                  </a:cubicBezTo>
                  <a:cubicBezTo>
                    <a:pt x="-309" y="753"/>
                    <a:pt x="5069" y="2259"/>
                    <a:pt x="6037" y="18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5" name="任意多边形: 形状 2013">
              <a:extLst>
                <a:ext uri="{FF2B5EF4-FFF2-40B4-BE49-F238E27FC236}">
                  <a16:creationId xmlns:a16="http://schemas.microsoft.com/office/drawing/2014/main" xmlns="" id="{7116793E-A506-43DA-B0C3-29805D0D0566}"/>
                </a:ext>
              </a:extLst>
            </p:cNvPr>
            <p:cNvSpPr/>
            <p:nvPr/>
          </p:nvSpPr>
          <p:spPr>
            <a:xfrm>
              <a:off x="180170" y="6740084"/>
              <a:ext cx="20156" cy="7724"/>
            </a:xfrm>
            <a:custGeom>
              <a:avLst/>
              <a:gdLst>
                <a:gd name="connsiteX0" fmla="*/ 4511 w 4770"/>
                <a:gd name="connsiteY0" fmla="*/ 1076 h 1828"/>
                <a:gd name="connsiteX1" fmla="*/ 1069 w 4770"/>
                <a:gd name="connsiteY1" fmla="*/ 0 h 1828"/>
                <a:gd name="connsiteX2" fmla="*/ 101 w 4770"/>
                <a:gd name="connsiteY2" fmla="*/ 215 h 1828"/>
                <a:gd name="connsiteX3" fmla="*/ 3758 w 4770"/>
                <a:gd name="connsiteY3" fmla="*/ 1829 h 1828"/>
                <a:gd name="connsiteX4" fmla="*/ 4511 w 4770"/>
                <a:gd name="connsiteY4" fmla="*/ 1076 h 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0" h="1828">
                  <a:moveTo>
                    <a:pt x="4511" y="1076"/>
                  </a:moveTo>
                  <a:cubicBezTo>
                    <a:pt x="4081" y="645"/>
                    <a:pt x="2683" y="0"/>
                    <a:pt x="1069" y="0"/>
                  </a:cubicBezTo>
                  <a:cubicBezTo>
                    <a:pt x="854" y="0"/>
                    <a:pt x="316" y="0"/>
                    <a:pt x="101" y="215"/>
                  </a:cubicBezTo>
                  <a:cubicBezTo>
                    <a:pt x="-544" y="860"/>
                    <a:pt x="2037" y="1829"/>
                    <a:pt x="3758" y="1829"/>
                  </a:cubicBezTo>
                  <a:cubicBezTo>
                    <a:pt x="4726" y="1829"/>
                    <a:pt x="5049" y="1506"/>
                    <a:pt x="4511"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6" name="任意多边形: 形状 2014">
              <a:extLst>
                <a:ext uri="{FF2B5EF4-FFF2-40B4-BE49-F238E27FC236}">
                  <a16:creationId xmlns:a16="http://schemas.microsoft.com/office/drawing/2014/main" xmlns="" id="{CF29B11D-E794-4147-8AEC-651E7170BDBA}"/>
                </a:ext>
              </a:extLst>
            </p:cNvPr>
            <p:cNvSpPr/>
            <p:nvPr/>
          </p:nvSpPr>
          <p:spPr>
            <a:xfrm>
              <a:off x="245439" y="6739175"/>
              <a:ext cx="16552" cy="8257"/>
            </a:xfrm>
            <a:custGeom>
              <a:avLst/>
              <a:gdLst>
                <a:gd name="connsiteX0" fmla="*/ 1757 w 3917"/>
                <a:gd name="connsiteY0" fmla="*/ 0 h 1954"/>
                <a:gd name="connsiteX1" fmla="*/ 143 w 3917"/>
                <a:gd name="connsiteY1" fmla="*/ 1291 h 1954"/>
                <a:gd name="connsiteX2" fmla="*/ 3908 w 3917"/>
                <a:gd name="connsiteY2" fmla="*/ 1075 h 1954"/>
                <a:gd name="connsiteX3" fmla="*/ 1757 w 3917"/>
                <a:gd name="connsiteY3" fmla="*/ 0 h 1954"/>
              </a:gdLst>
              <a:ahLst/>
              <a:cxnLst>
                <a:cxn ang="0">
                  <a:pos x="connsiteX0" y="connsiteY0"/>
                </a:cxn>
                <a:cxn ang="0">
                  <a:pos x="connsiteX1" y="connsiteY1"/>
                </a:cxn>
                <a:cxn ang="0">
                  <a:pos x="connsiteX2" y="connsiteY2"/>
                </a:cxn>
                <a:cxn ang="0">
                  <a:pos x="connsiteX3" y="connsiteY3"/>
                </a:cxn>
              </a:cxnLst>
              <a:rect l="l" t="t" r="r" b="b"/>
              <a:pathLst>
                <a:path w="3917" h="1954">
                  <a:moveTo>
                    <a:pt x="1757" y="0"/>
                  </a:moveTo>
                  <a:cubicBezTo>
                    <a:pt x="251" y="107"/>
                    <a:pt x="-287" y="753"/>
                    <a:pt x="143" y="1291"/>
                  </a:cubicBezTo>
                  <a:cubicBezTo>
                    <a:pt x="1004" y="2259"/>
                    <a:pt x="3908" y="2151"/>
                    <a:pt x="3908" y="1075"/>
                  </a:cubicBezTo>
                  <a:cubicBezTo>
                    <a:pt x="4015" y="645"/>
                    <a:pt x="3263" y="0"/>
                    <a:pt x="17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7" name="任意多边形: 形状 2015">
              <a:extLst>
                <a:ext uri="{FF2B5EF4-FFF2-40B4-BE49-F238E27FC236}">
                  <a16:creationId xmlns:a16="http://schemas.microsoft.com/office/drawing/2014/main" xmlns="" id="{271DEA74-69FC-49FB-90D6-5FDB803B8A69}"/>
                </a:ext>
              </a:extLst>
            </p:cNvPr>
            <p:cNvSpPr/>
            <p:nvPr/>
          </p:nvSpPr>
          <p:spPr>
            <a:xfrm>
              <a:off x="308299" y="6737810"/>
              <a:ext cx="18208" cy="8185"/>
            </a:xfrm>
            <a:custGeom>
              <a:avLst/>
              <a:gdLst>
                <a:gd name="connsiteX0" fmla="*/ 4090 w 4309"/>
                <a:gd name="connsiteY0" fmla="*/ 968 h 1937"/>
                <a:gd name="connsiteX1" fmla="*/ 2907 w 4309"/>
                <a:gd name="connsiteY1" fmla="*/ 0 h 1937"/>
                <a:gd name="connsiteX2" fmla="*/ 3 w 4309"/>
                <a:gd name="connsiteY2" fmla="*/ 1398 h 1937"/>
                <a:gd name="connsiteX3" fmla="*/ 3982 w 4309"/>
                <a:gd name="connsiteY3" fmla="*/ 1075 h 1937"/>
                <a:gd name="connsiteX4" fmla="*/ 4090 w 4309"/>
                <a:gd name="connsiteY4" fmla="*/ 968 h 1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9" h="1937">
                  <a:moveTo>
                    <a:pt x="4090" y="968"/>
                  </a:moveTo>
                  <a:cubicBezTo>
                    <a:pt x="4520" y="538"/>
                    <a:pt x="4413" y="0"/>
                    <a:pt x="2907" y="0"/>
                  </a:cubicBezTo>
                  <a:cubicBezTo>
                    <a:pt x="1186" y="107"/>
                    <a:pt x="3" y="860"/>
                    <a:pt x="3" y="1398"/>
                  </a:cubicBezTo>
                  <a:cubicBezTo>
                    <a:pt x="-105" y="2259"/>
                    <a:pt x="2799" y="2043"/>
                    <a:pt x="3982" y="1075"/>
                  </a:cubicBezTo>
                  <a:cubicBezTo>
                    <a:pt x="4090" y="968"/>
                    <a:pt x="4090" y="968"/>
                    <a:pt x="409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8" name="任意多边形: 形状 2016">
              <a:extLst>
                <a:ext uri="{FF2B5EF4-FFF2-40B4-BE49-F238E27FC236}">
                  <a16:creationId xmlns:a16="http://schemas.microsoft.com/office/drawing/2014/main" xmlns="" id="{A57A2618-8C07-41CD-8F99-55EE2A7D22F9}"/>
                </a:ext>
              </a:extLst>
            </p:cNvPr>
            <p:cNvSpPr/>
            <p:nvPr/>
          </p:nvSpPr>
          <p:spPr>
            <a:xfrm>
              <a:off x="369621" y="6735085"/>
              <a:ext cx="23161" cy="8941"/>
            </a:xfrm>
            <a:custGeom>
              <a:avLst/>
              <a:gdLst>
                <a:gd name="connsiteX0" fmla="*/ 11 w 5481"/>
                <a:gd name="connsiteY0" fmla="*/ 1829 h 2116"/>
                <a:gd name="connsiteX1" fmla="*/ 4421 w 5481"/>
                <a:gd name="connsiteY1" fmla="*/ 1183 h 2116"/>
                <a:gd name="connsiteX2" fmla="*/ 5389 w 5481"/>
                <a:gd name="connsiteY2" fmla="*/ 538 h 2116"/>
                <a:gd name="connsiteX3" fmla="*/ 4636 w 5481"/>
                <a:gd name="connsiteY3" fmla="*/ 0 h 2116"/>
                <a:gd name="connsiteX4" fmla="*/ 11 w 5481"/>
                <a:gd name="connsiteY4" fmla="*/ 1829 h 2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1" h="2116">
                  <a:moveTo>
                    <a:pt x="11" y="1829"/>
                  </a:moveTo>
                  <a:cubicBezTo>
                    <a:pt x="-204" y="2474"/>
                    <a:pt x="2700" y="1936"/>
                    <a:pt x="4421" y="1183"/>
                  </a:cubicBezTo>
                  <a:cubicBezTo>
                    <a:pt x="4959" y="968"/>
                    <a:pt x="5282" y="753"/>
                    <a:pt x="5389" y="538"/>
                  </a:cubicBezTo>
                  <a:cubicBezTo>
                    <a:pt x="5497" y="323"/>
                    <a:pt x="5712" y="0"/>
                    <a:pt x="4636" y="0"/>
                  </a:cubicBezTo>
                  <a:cubicBezTo>
                    <a:pt x="2485" y="108"/>
                    <a:pt x="119" y="1291"/>
                    <a:pt x="11" y="18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9" name="任意多边形: 形状 2017">
              <a:extLst>
                <a:ext uri="{FF2B5EF4-FFF2-40B4-BE49-F238E27FC236}">
                  <a16:creationId xmlns:a16="http://schemas.microsoft.com/office/drawing/2014/main" xmlns="" id="{4C3CFDF6-9F48-4B20-B3B7-A87FE8C57D65}"/>
                </a:ext>
              </a:extLst>
            </p:cNvPr>
            <p:cNvSpPr/>
            <p:nvPr/>
          </p:nvSpPr>
          <p:spPr>
            <a:xfrm>
              <a:off x="429194" y="6732359"/>
              <a:ext cx="30382" cy="9043"/>
            </a:xfrm>
            <a:custGeom>
              <a:avLst/>
              <a:gdLst>
                <a:gd name="connsiteX0" fmla="*/ 5166 w 7190"/>
                <a:gd name="connsiteY0" fmla="*/ 1183 h 2140"/>
                <a:gd name="connsiteX1" fmla="*/ 7102 w 7190"/>
                <a:gd name="connsiteY1" fmla="*/ 323 h 2140"/>
                <a:gd name="connsiteX2" fmla="*/ 6564 w 7190"/>
                <a:gd name="connsiteY2" fmla="*/ 0 h 2140"/>
                <a:gd name="connsiteX3" fmla="*/ 3 w 7190"/>
                <a:gd name="connsiteY3" fmla="*/ 2044 h 2140"/>
                <a:gd name="connsiteX4" fmla="*/ 5166 w 7190"/>
                <a:gd name="connsiteY4" fmla="*/ 1183 h 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0" h="2140">
                  <a:moveTo>
                    <a:pt x="5166" y="1183"/>
                  </a:moveTo>
                  <a:cubicBezTo>
                    <a:pt x="6671" y="753"/>
                    <a:pt x="6994" y="430"/>
                    <a:pt x="7102" y="323"/>
                  </a:cubicBezTo>
                  <a:cubicBezTo>
                    <a:pt x="7424" y="0"/>
                    <a:pt x="6779" y="0"/>
                    <a:pt x="6564" y="0"/>
                  </a:cubicBezTo>
                  <a:cubicBezTo>
                    <a:pt x="4197" y="215"/>
                    <a:pt x="110" y="1721"/>
                    <a:pt x="3" y="2044"/>
                  </a:cubicBezTo>
                  <a:cubicBezTo>
                    <a:pt x="-105" y="2366"/>
                    <a:pt x="2907" y="1828"/>
                    <a:pt x="5166"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0" name="任意多边形: 形状 2018">
              <a:extLst>
                <a:ext uri="{FF2B5EF4-FFF2-40B4-BE49-F238E27FC236}">
                  <a16:creationId xmlns:a16="http://schemas.microsoft.com/office/drawing/2014/main" xmlns="" id="{93200C91-76C5-48E2-A495-0A27AAE28D75}"/>
                </a:ext>
              </a:extLst>
            </p:cNvPr>
            <p:cNvSpPr/>
            <p:nvPr/>
          </p:nvSpPr>
          <p:spPr>
            <a:xfrm>
              <a:off x="487380" y="6728383"/>
              <a:ext cx="37722" cy="9630"/>
            </a:xfrm>
            <a:custGeom>
              <a:avLst/>
              <a:gdLst>
                <a:gd name="connsiteX0" fmla="*/ 0 w 8927"/>
                <a:gd name="connsiteY0" fmla="*/ 2232 h 2279"/>
                <a:gd name="connsiteX1" fmla="*/ 0 w 8927"/>
                <a:gd name="connsiteY1" fmla="*/ 2232 h 2279"/>
                <a:gd name="connsiteX2" fmla="*/ 5916 w 8927"/>
                <a:gd name="connsiteY2" fmla="*/ 1264 h 2279"/>
                <a:gd name="connsiteX3" fmla="*/ 8927 w 8927"/>
                <a:gd name="connsiteY3" fmla="*/ 81 h 2279"/>
                <a:gd name="connsiteX4" fmla="*/ 8497 w 8927"/>
                <a:gd name="connsiteY4" fmla="*/ 81 h 2279"/>
                <a:gd name="connsiteX5" fmla="*/ 0 w 8927"/>
                <a:gd name="connsiteY5" fmla="*/ 2232 h 2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 h="2279">
                  <a:moveTo>
                    <a:pt x="0" y="2232"/>
                  </a:moveTo>
                  <a:cubicBezTo>
                    <a:pt x="0" y="2232"/>
                    <a:pt x="0" y="2339"/>
                    <a:pt x="0" y="2232"/>
                  </a:cubicBezTo>
                  <a:cubicBezTo>
                    <a:pt x="538" y="2339"/>
                    <a:pt x="3549" y="1802"/>
                    <a:pt x="5916" y="1264"/>
                  </a:cubicBezTo>
                  <a:cubicBezTo>
                    <a:pt x="7206" y="941"/>
                    <a:pt x="8820" y="403"/>
                    <a:pt x="8927" y="81"/>
                  </a:cubicBezTo>
                  <a:cubicBezTo>
                    <a:pt x="8820" y="-27"/>
                    <a:pt x="8820" y="-27"/>
                    <a:pt x="8497" y="81"/>
                  </a:cubicBezTo>
                  <a:cubicBezTo>
                    <a:pt x="6238" y="188"/>
                    <a:pt x="538" y="1802"/>
                    <a:pt x="0" y="22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1" name="任意多边形: 形状 2019">
              <a:extLst>
                <a:ext uri="{FF2B5EF4-FFF2-40B4-BE49-F238E27FC236}">
                  <a16:creationId xmlns:a16="http://schemas.microsoft.com/office/drawing/2014/main" xmlns="" id="{AA777442-FE14-4A03-979A-21FF114716F9}"/>
                </a:ext>
              </a:extLst>
            </p:cNvPr>
            <p:cNvSpPr/>
            <p:nvPr/>
          </p:nvSpPr>
          <p:spPr>
            <a:xfrm>
              <a:off x="543737" y="6724178"/>
              <a:ext cx="45903" cy="10450"/>
            </a:xfrm>
            <a:custGeom>
              <a:avLst/>
              <a:gdLst>
                <a:gd name="connsiteX0" fmla="*/ 0 w 10863"/>
                <a:gd name="connsiteY0" fmla="*/ 2474 h 2473"/>
                <a:gd name="connsiteX1" fmla="*/ 6668 w 10863"/>
                <a:gd name="connsiteY1" fmla="*/ 1291 h 2473"/>
                <a:gd name="connsiteX2" fmla="*/ 10863 w 10863"/>
                <a:gd name="connsiteY2" fmla="*/ 0 h 2473"/>
                <a:gd name="connsiteX3" fmla="*/ 10540 w 10863"/>
                <a:gd name="connsiteY3" fmla="*/ 0 h 2473"/>
                <a:gd name="connsiteX4" fmla="*/ 0 w 10863"/>
                <a:gd name="connsiteY4" fmla="*/ 2474 h 2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3" h="2473">
                  <a:moveTo>
                    <a:pt x="0" y="2474"/>
                  </a:moveTo>
                  <a:cubicBezTo>
                    <a:pt x="645" y="2474"/>
                    <a:pt x="3980" y="1936"/>
                    <a:pt x="6668" y="1291"/>
                  </a:cubicBezTo>
                  <a:cubicBezTo>
                    <a:pt x="7636" y="1075"/>
                    <a:pt x="10648" y="323"/>
                    <a:pt x="10863" y="0"/>
                  </a:cubicBezTo>
                  <a:cubicBezTo>
                    <a:pt x="10756" y="0"/>
                    <a:pt x="10648" y="0"/>
                    <a:pt x="10540" y="0"/>
                  </a:cubicBezTo>
                  <a:cubicBezTo>
                    <a:pt x="8820" y="215"/>
                    <a:pt x="108" y="2044"/>
                    <a:pt x="0"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2" name="任意多边形: 形状 2020">
              <a:extLst>
                <a:ext uri="{FF2B5EF4-FFF2-40B4-BE49-F238E27FC236}">
                  <a16:creationId xmlns:a16="http://schemas.microsoft.com/office/drawing/2014/main" xmlns="" id="{89CA1415-FFED-4EAA-AB93-F1CD4C0FDCDB}"/>
                </a:ext>
              </a:extLst>
            </p:cNvPr>
            <p:cNvSpPr/>
            <p:nvPr/>
          </p:nvSpPr>
          <p:spPr>
            <a:xfrm>
              <a:off x="596912" y="6719180"/>
              <a:ext cx="53175" cy="10906"/>
            </a:xfrm>
            <a:custGeom>
              <a:avLst/>
              <a:gdLst>
                <a:gd name="connsiteX0" fmla="*/ 12369 w 12584"/>
                <a:gd name="connsiteY0" fmla="*/ 0 h 2581"/>
                <a:gd name="connsiteX1" fmla="*/ 0 w 12584"/>
                <a:gd name="connsiteY1" fmla="*/ 2581 h 2581"/>
                <a:gd name="connsiteX2" fmla="*/ 7314 w 12584"/>
                <a:gd name="connsiteY2" fmla="*/ 1398 h 2581"/>
                <a:gd name="connsiteX3" fmla="*/ 12584 w 12584"/>
                <a:gd name="connsiteY3" fmla="*/ 107 h 2581"/>
                <a:gd name="connsiteX4" fmla="*/ 12369 w 12584"/>
                <a:gd name="connsiteY4" fmla="*/ 0 h 2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4" h="2581">
                  <a:moveTo>
                    <a:pt x="12369" y="0"/>
                  </a:moveTo>
                  <a:cubicBezTo>
                    <a:pt x="10433" y="215"/>
                    <a:pt x="215" y="2366"/>
                    <a:pt x="0" y="2581"/>
                  </a:cubicBezTo>
                  <a:cubicBezTo>
                    <a:pt x="430" y="2581"/>
                    <a:pt x="4087" y="2044"/>
                    <a:pt x="7314" y="1398"/>
                  </a:cubicBezTo>
                  <a:cubicBezTo>
                    <a:pt x="8497" y="1183"/>
                    <a:pt x="12154" y="430"/>
                    <a:pt x="12584" y="107"/>
                  </a:cubicBezTo>
                  <a:cubicBezTo>
                    <a:pt x="12584" y="0"/>
                    <a:pt x="12477" y="0"/>
                    <a:pt x="123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3" name="任意多边形: 形状 2021">
              <a:extLst>
                <a:ext uri="{FF2B5EF4-FFF2-40B4-BE49-F238E27FC236}">
                  <a16:creationId xmlns:a16="http://schemas.microsoft.com/office/drawing/2014/main" xmlns="" id="{D1EA8150-E112-40AE-900E-1E4D0BE21CBC}"/>
                </a:ext>
              </a:extLst>
            </p:cNvPr>
            <p:cNvSpPr/>
            <p:nvPr/>
          </p:nvSpPr>
          <p:spPr>
            <a:xfrm>
              <a:off x="645540" y="6713724"/>
              <a:ext cx="59991" cy="11815"/>
            </a:xfrm>
            <a:custGeom>
              <a:avLst/>
              <a:gdLst>
                <a:gd name="connsiteX0" fmla="*/ 14090 w 14197"/>
                <a:gd name="connsiteY0" fmla="*/ 0 h 2796"/>
                <a:gd name="connsiteX1" fmla="*/ 0 w 14197"/>
                <a:gd name="connsiteY1" fmla="*/ 2796 h 2796"/>
                <a:gd name="connsiteX2" fmla="*/ 7852 w 14197"/>
                <a:gd name="connsiteY2" fmla="*/ 1506 h 2796"/>
                <a:gd name="connsiteX3" fmla="*/ 14197 w 14197"/>
                <a:gd name="connsiteY3" fmla="*/ 107 h 2796"/>
                <a:gd name="connsiteX4" fmla="*/ 14090 w 14197"/>
                <a:gd name="connsiteY4" fmla="*/ 0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7" h="2796">
                  <a:moveTo>
                    <a:pt x="14090" y="0"/>
                  </a:moveTo>
                  <a:cubicBezTo>
                    <a:pt x="13337" y="107"/>
                    <a:pt x="430" y="2581"/>
                    <a:pt x="0" y="2796"/>
                  </a:cubicBezTo>
                  <a:cubicBezTo>
                    <a:pt x="645" y="2689"/>
                    <a:pt x="4302" y="2151"/>
                    <a:pt x="7852" y="1506"/>
                  </a:cubicBezTo>
                  <a:cubicBezTo>
                    <a:pt x="7959" y="1506"/>
                    <a:pt x="13982" y="323"/>
                    <a:pt x="14197" y="107"/>
                  </a:cubicBezTo>
                  <a:cubicBezTo>
                    <a:pt x="14197" y="0"/>
                    <a:pt x="14090" y="0"/>
                    <a:pt x="1409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4" name="任意多边形: 形状 2022">
              <a:extLst>
                <a:ext uri="{FF2B5EF4-FFF2-40B4-BE49-F238E27FC236}">
                  <a16:creationId xmlns:a16="http://schemas.microsoft.com/office/drawing/2014/main" xmlns="" id="{3289D6C7-BC99-42E8-A713-336747DE05AE}"/>
                </a:ext>
              </a:extLst>
            </p:cNvPr>
            <p:cNvSpPr/>
            <p:nvPr/>
          </p:nvSpPr>
          <p:spPr>
            <a:xfrm>
              <a:off x="697354" y="6707817"/>
              <a:ext cx="58174" cy="10906"/>
            </a:xfrm>
            <a:custGeom>
              <a:avLst/>
              <a:gdLst>
                <a:gd name="connsiteX0" fmla="*/ 0 w 13767"/>
                <a:gd name="connsiteY0" fmla="*/ 2581 h 2581"/>
                <a:gd name="connsiteX1" fmla="*/ 5378 w 13767"/>
                <a:gd name="connsiteY1" fmla="*/ 1721 h 2581"/>
                <a:gd name="connsiteX2" fmla="*/ 6453 w 13767"/>
                <a:gd name="connsiteY2" fmla="*/ 1506 h 2581"/>
                <a:gd name="connsiteX3" fmla="*/ 13767 w 13767"/>
                <a:gd name="connsiteY3" fmla="*/ 0 h 2581"/>
                <a:gd name="connsiteX4" fmla="*/ 13660 w 13767"/>
                <a:gd name="connsiteY4" fmla="*/ 0 h 2581"/>
                <a:gd name="connsiteX5" fmla="*/ 0 w 13767"/>
                <a:gd name="connsiteY5" fmla="*/ 2581 h 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7" h="2581">
                  <a:moveTo>
                    <a:pt x="0" y="2581"/>
                  </a:moveTo>
                  <a:lnTo>
                    <a:pt x="5378" y="1721"/>
                  </a:lnTo>
                  <a:cubicBezTo>
                    <a:pt x="5700" y="1613"/>
                    <a:pt x="6131" y="1613"/>
                    <a:pt x="6453" y="1506"/>
                  </a:cubicBezTo>
                  <a:cubicBezTo>
                    <a:pt x="9142" y="968"/>
                    <a:pt x="13229" y="215"/>
                    <a:pt x="13767" y="0"/>
                  </a:cubicBezTo>
                  <a:cubicBezTo>
                    <a:pt x="13767" y="0"/>
                    <a:pt x="13660" y="0"/>
                    <a:pt x="13660" y="0"/>
                  </a:cubicBezTo>
                  <a:cubicBezTo>
                    <a:pt x="9035" y="753"/>
                    <a:pt x="4517" y="1828"/>
                    <a:pt x="0"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5" name="任意多边形: 形状 2027">
              <a:extLst>
                <a:ext uri="{FF2B5EF4-FFF2-40B4-BE49-F238E27FC236}">
                  <a16:creationId xmlns:a16="http://schemas.microsoft.com/office/drawing/2014/main" xmlns="" id="{B0D616B9-E0C4-4C39-9C79-9BFB0E983F12}"/>
                </a:ext>
              </a:extLst>
            </p:cNvPr>
            <p:cNvSpPr/>
            <p:nvPr/>
          </p:nvSpPr>
          <p:spPr>
            <a:xfrm>
              <a:off x="86066" y="6752355"/>
              <a:ext cx="34992" cy="3237"/>
            </a:xfrm>
            <a:custGeom>
              <a:avLst/>
              <a:gdLst>
                <a:gd name="connsiteX0" fmla="*/ 215 w 8281"/>
                <a:gd name="connsiteY0" fmla="*/ 0 h 766"/>
                <a:gd name="connsiteX1" fmla="*/ 0 w 8281"/>
                <a:gd name="connsiteY1" fmla="*/ 0 h 766"/>
                <a:gd name="connsiteX2" fmla="*/ 8282 w 8281"/>
                <a:gd name="connsiteY2" fmla="*/ 753 h 766"/>
                <a:gd name="connsiteX3" fmla="*/ 5916 w 8281"/>
                <a:gd name="connsiteY3" fmla="*/ 538 h 766"/>
                <a:gd name="connsiteX4" fmla="*/ 215 w 8281"/>
                <a:gd name="connsiteY4" fmla="*/ 0 h 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1" h="766">
                  <a:moveTo>
                    <a:pt x="215" y="0"/>
                  </a:moveTo>
                  <a:cubicBezTo>
                    <a:pt x="107" y="0"/>
                    <a:pt x="0" y="0"/>
                    <a:pt x="0" y="0"/>
                  </a:cubicBezTo>
                  <a:cubicBezTo>
                    <a:pt x="645" y="323"/>
                    <a:pt x="7852" y="860"/>
                    <a:pt x="8282" y="753"/>
                  </a:cubicBezTo>
                  <a:cubicBezTo>
                    <a:pt x="7529" y="645"/>
                    <a:pt x="6668" y="538"/>
                    <a:pt x="5916" y="538"/>
                  </a:cubicBezTo>
                  <a:cubicBezTo>
                    <a:pt x="4087" y="323"/>
                    <a:pt x="2151" y="107"/>
                    <a:pt x="2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6" name="任意多边形: 形状 2028">
              <a:extLst>
                <a:ext uri="{FF2B5EF4-FFF2-40B4-BE49-F238E27FC236}">
                  <a16:creationId xmlns:a16="http://schemas.microsoft.com/office/drawing/2014/main" xmlns="" id="{AB2CB87E-6ED9-409E-B398-90AAC896CC9A}"/>
                </a:ext>
              </a:extLst>
            </p:cNvPr>
            <p:cNvSpPr/>
            <p:nvPr/>
          </p:nvSpPr>
          <p:spPr>
            <a:xfrm>
              <a:off x="133786" y="6752811"/>
              <a:ext cx="27268" cy="3389"/>
            </a:xfrm>
            <a:custGeom>
              <a:avLst/>
              <a:gdLst>
                <a:gd name="connsiteX0" fmla="*/ 4840 w 6453"/>
                <a:gd name="connsiteY0" fmla="*/ 538 h 802"/>
                <a:gd name="connsiteX1" fmla="*/ 323 w 6453"/>
                <a:gd name="connsiteY1" fmla="*/ 0 h 802"/>
                <a:gd name="connsiteX2" fmla="*/ 0 w 6453"/>
                <a:gd name="connsiteY2" fmla="*/ 108 h 802"/>
                <a:gd name="connsiteX3" fmla="*/ 6453 w 6453"/>
                <a:gd name="connsiteY3" fmla="*/ 753 h 802"/>
                <a:gd name="connsiteX4" fmla="*/ 4840 w 6453"/>
                <a:gd name="connsiteY4" fmla="*/ 538 h 802"/>
                <a:gd name="connsiteX5" fmla="*/ 4840 w 6453"/>
                <a:gd name="connsiteY5" fmla="*/ 538 h 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3" h="802">
                  <a:moveTo>
                    <a:pt x="4840" y="538"/>
                  </a:moveTo>
                  <a:cubicBezTo>
                    <a:pt x="2259" y="215"/>
                    <a:pt x="1076" y="0"/>
                    <a:pt x="323" y="0"/>
                  </a:cubicBezTo>
                  <a:cubicBezTo>
                    <a:pt x="215" y="0"/>
                    <a:pt x="108" y="0"/>
                    <a:pt x="0" y="108"/>
                  </a:cubicBezTo>
                  <a:cubicBezTo>
                    <a:pt x="323" y="430"/>
                    <a:pt x="5916" y="968"/>
                    <a:pt x="6453" y="753"/>
                  </a:cubicBezTo>
                  <a:cubicBezTo>
                    <a:pt x="5808" y="645"/>
                    <a:pt x="5378" y="645"/>
                    <a:pt x="4840" y="538"/>
                  </a:cubicBezTo>
                  <a:lnTo>
                    <a:pt x="4840" y="53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477" name="任意多边形: 形状 2029">
              <a:extLst>
                <a:ext uri="{FF2B5EF4-FFF2-40B4-BE49-F238E27FC236}">
                  <a16:creationId xmlns:a16="http://schemas.microsoft.com/office/drawing/2014/main" xmlns="" id="{089FB11F-9BA9-4E86-9975-BFC8F5A0A766}"/>
                </a:ext>
              </a:extLst>
            </p:cNvPr>
            <p:cNvSpPr/>
            <p:nvPr/>
          </p:nvSpPr>
          <p:spPr>
            <a:xfrm>
              <a:off x="181928" y="6753263"/>
              <a:ext cx="19573" cy="3423"/>
            </a:xfrm>
            <a:custGeom>
              <a:avLst/>
              <a:gdLst>
                <a:gd name="connsiteX0" fmla="*/ 546 w 4632"/>
                <a:gd name="connsiteY0" fmla="*/ 0 h 810"/>
                <a:gd name="connsiteX1" fmla="*/ 8 w 4632"/>
                <a:gd name="connsiteY1" fmla="*/ 107 h 810"/>
                <a:gd name="connsiteX2" fmla="*/ 4633 w 4632"/>
                <a:gd name="connsiteY2" fmla="*/ 753 h 810"/>
                <a:gd name="connsiteX3" fmla="*/ 4633 w 4632"/>
                <a:gd name="connsiteY3" fmla="*/ 753 h 810"/>
                <a:gd name="connsiteX4" fmla="*/ 3988 w 4632"/>
                <a:gd name="connsiteY4" fmla="*/ 538 h 810"/>
                <a:gd name="connsiteX5" fmla="*/ 546 w 4632"/>
                <a:gd name="connsiteY5" fmla="*/ 0 h 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2" h="810">
                  <a:moveTo>
                    <a:pt x="546" y="0"/>
                  </a:moveTo>
                  <a:cubicBezTo>
                    <a:pt x="331" y="0"/>
                    <a:pt x="8" y="0"/>
                    <a:pt x="8" y="107"/>
                  </a:cubicBezTo>
                  <a:cubicBezTo>
                    <a:pt x="-207" y="538"/>
                    <a:pt x="3988" y="968"/>
                    <a:pt x="4633" y="753"/>
                  </a:cubicBezTo>
                  <a:lnTo>
                    <a:pt x="4633" y="753"/>
                  </a:lnTo>
                  <a:cubicBezTo>
                    <a:pt x="4418" y="538"/>
                    <a:pt x="4203" y="645"/>
                    <a:pt x="3988" y="538"/>
                  </a:cubicBezTo>
                  <a:cubicBezTo>
                    <a:pt x="3557" y="323"/>
                    <a:pt x="1836" y="0"/>
                    <a:pt x="54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8" name="任意多边形: 形状 2030">
              <a:extLst>
                <a:ext uri="{FF2B5EF4-FFF2-40B4-BE49-F238E27FC236}">
                  <a16:creationId xmlns:a16="http://schemas.microsoft.com/office/drawing/2014/main" xmlns="" id="{826F1A0E-773D-4D31-9F86-B2B99B706358}"/>
                </a:ext>
              </a:extLst>
            </p:cNvPr>
            <p:cNvSpPr/>
            <p:nvPr/>
          </p:nvSpPr>
          <p:spPr>
            <a:xfrm>
              <a:off x="230451" y="6752811"/>
              <a:ext cx="13361" cy="3271"/>
            </a:xfrm>
            <a:custGeom>
              <a:avLst/>
              <a:gdLst>
                <a:gd name="connsiteX0" fmla="*/ 895 w 3162"/>
                <a:gd name="connsiteY0" fmla="*/ 0 h 774"/>
                <a:gd name="connsiteX1" fmla="*/ 34 w 3162"/>
                <a:gd name="connsiteY1" fmla="*/ 215 h 774"/>
                <a:gd name="connsiteX2" fmla="*/ 2723 w 3162"/>
                <a:gd name="connsiteY2" fmla="*/ 753 h 774"/>
                <a:gd name="connsiteX3" fmla="*/ 3153 w 3162"/>
                <a:gd name="connsiteY3" fmla="*/ 430 h 774"/>
                <a:gd name="connsiteX4" fmla="*/ 895 w 3162"/>
                <a:gd name="connsiteY4" fmla="*/ 0 h 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2" h="774">
                  <a:moveTo>
                    <a:pt x="895" y="0"/>
                  </a:moveTo>
                  <a:cubicBezTo>
                    <a:pt x="357" y="0"/>
                    <a:pt x="34" y="108"/>
                    <a:pt x="34" y="215"/>
                  </a:cubicBezTo>
                  <a:cubicBezTo>
                    <a:pt x="-288" y="538"/>
                    <a:pt x="1755" y="860"/>
                    <a:pt x="2723" y="753"/>
                  </a:cubicBezTo>
                  <a:cubicBezTo>
                    <a:pt x="3261" y="753"/>
                    <a:pt x="3153" y="538"/>
                    <a:pt x="3153" y="430"/>
                  </a:cubicBezTo>
                  <a:cubicBezTo>
                    <a:pt x="2938" y="323"/>
                    <a:pt x="2078" y="0"/>
                    <a:pt x="89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9" name="任意多边形: 形状 2031">
              <a:extLst>
                <a:ext uri="{FF2B5EF4-FFF2-40B4-BE49-F238E27FC236}">
                  <a16:creationId xmlns:a16="http://schemas.microsoft.com/office/drawing/2014/main" xmlns="" id="{DE4A7A9A-4FAB-4273-B69F-0A69F243B296}"/>
                </a:ext>
              </a:extLst>
            </p:cNvPr>
            <p:cNvSpPr/>
            <p:nvPr/>
          </p:nvSpPr>
          <p:spPr>
            <a:xfrm>
              <a:off x="276937" y="6751903"/>
              <a:ext cx="12601" cy="3427"/>
            </a:xfrm>
            <a:custGeom>
              <a:avLst/>
              <a:gdLst>
                <a:gd name="connsiteX0" fmla="*/ 1832 w 2982"/>
                <a:gd name="connsiteY0" fmla="*/ 0 h 811"/>
                <a:gd name="connsiteX1" fmla="*/ 4 w 2982"/>
                <a:gd name="connsiteY1" fmla="*/ 538 h 811"/>
                <a:gd name="connsiteX2" fmla="*/ 2800 w 2982"/>
                <a:gd name="connsiteY2" fmla="*/ 430 h 811"/>
                <a:gd name="connsiteX3" fmla="*/ 2800 w 2982"/>
                <a:gd name="connsiteY3" fmla="*/ 430 h 811"/>
                <a:gd name="connsiteX4" fmla="*/ 2908 w 2982"/>
                <a:gd name="connsiteY4" fmla="*/ 323 h 811"/>
                <a:gd name="connsiteX5" fmla="*/ 1832 w 2982"/>
                <a:gd name="connsiteY5" fmla="*/ 0 h 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 h="811">
                  <a:moveTo>
                    <a:pt x="1832" y="0"/>
                  </a:moveTo>
                  <a:cubicBezTo>
                    <a:pt x="757" y="0"/>
                    <a:pt x="111" y="323"/>
                    <a:pt x="4" y="538"/>
                  </a:cubicBezTo>
                  <a:cubicBezTo>
                    <a:pt x="-104" y="968"/>
                    <a:pt x="2155" y="860"/>
                    <a:pt x="2800" y="430"/>
                  </a:cubicBezTo>
                  <a:lnTo>
                    <a:pt x="2800" y="430"/>
                  </a:lnTo>
                  <a:cubicBezTo>
                    <a:pt x="2800" y="430"/>
                    <a:pt x="2908" y="323"/>
                    <a:pt x="2908" y="323"/>
                  </a:cubicBezTo>
                  <a:cubicBezTo>
                    <a:pt x="3123" y="215"/>
                    <a:pt x="2908" y="0"/>
                    <a:pt x="18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0" name="任意多边形: 形状 2032">
              <a:extLst>
                <a:ext uri="{FF2B5EF4-FFF2-40B4-BE49-F238E27FC236}">
                  <a16:creationId xmlns:a16="http://schemas.microsoft.com/office/drawing/2014/main" xmlns="" id="{14E41A03-D567-44B4-A274-AA0DD9E654FC}"/>
                </a:ext>
              </a:extLst>
            </p:cNvPr>
            <p:cNvSpPr/>
            <p:nvPr/>
          </p:nvSpPr>
          <p:spPr>
            <a:xfrm>
              <a:off x="321035" y="6750081"/>
              <a:ext cx="17486" cy="3757"/>
            </a:xfrm>
            <a:custGeom>
              <a:avLst/>
              <a:gdLst>
                <a:gd name="connsiteX0" fmla="*/ 0 w 4138"/>
                <a:gd name="connsiteY0" fmla="*/ 860 h 889"/>
                <a:gd name="connsiteX1" fmla="*/ 3227 w 4138"/>
                <a:gd name="connsiteY1" fmla="*/ 538 h 889"/>
                <a:gd name="connsiteX2" fmla="*/ 4087 w 4138"/>
                <a:gd name="connsiteY2" fmla="*/ 215 h 889"/>
                <a:gd name="connsiteX3" fmla="*/ 3442 w 4138"/>
                <a:gd name="connsiteY3" fmla="*/ 0 h 889"/>
                <a:gd name="connsiteX4" fmla="*/ 0 w 4138"/>
                <a:gd name="connsiteY4" fmla="*/ 860 h 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 h="889">
                  <a:moveTo>
                    <a:pt x="0" y="860"/>
                  </a:moveTo>
                  <a:cubicBezTo>
                    <a:pt x="215" y="968"/>
                    <a:pt x="2151" y="753"/>
                    <a:pt x="3227" y="538"/>
                  </a:cubicBezTo>
                  <a:cubicBezTo>
                    <a:pt x="3872" y="430"/>
                    <a:pt x="3980" y="215"/>
                    <a:pt x="4087" y="215"/>
                  </a:cubicBezTo>
                  <a:cubicBezTo>
                    <a:pt x="4195" y="108"/>
                    <a:pt x="4195" y="0"/>
                    <a:pt x="3442" y="0"/>
                  </a:cubicBezTo>
                  <a:cubicBezTo>
                    <a:pt x="2044" y="108"/>
                    <a:pt x="0" y="645"/>
                    <a:pt x="0" y="8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1" name="任意多边形: 形状 2033">
              <a:extLst>
                <a:ext uri="{FF2B5EF4-FFF2-40B4-BE49-F238E27FC236}">
                  <a16:creationId xmlns:a16="http://schemas.microsoft.com/office/drawing/2014/main" xmlns="" id="{2E7E33C1-EC2D-48FF-9A1D-7FA15D7C3E47}"/>
                </a:ext>
              </a:extLst>
            </p:cNvPr>
            <p:cNvSpPr/>
            <p:nvPr/>
          </p:nvSpPr>
          <p:spPr>
            <a:xfrm>
              <a:off x="362852" y="6748062"/>
              <a:ext cx="24542" cy="4289"/>
            </a:xfrm>
            <a:custGeom>
              <a:avLst/>
              <a:gdLst>
                <a:gd name="connsiteX0" fmla="*/ 0 w 5808"/>
                <a:gd name="connsiteY0" fmla="*/ 1016 h 1015"/>
                <a:gd name="connsiteX1" fmla="*/ 3980 w 5808"/>
                <a:gd name="connsiteY1" fmla="*/ 586 h 1015"/>
                <a:gd name="connsiteX2" fmla="*/ 5808 w 5808"/>
                <a:gd name="connsiteY2" fmla="*/ 48 h 1015"/>
                <a:gd name="connsiteX3" fmla="*/ 5378 w 5808"/>
                <a:gd name="connsiteY3" fmla="*/ 48 h 1015"/>
                <a:gd name="connsiteX4" fmla="*/ 0 w 5808"/>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8" h="1015">
                  <a:moveTo>
                    <a:pt x="0" y="1016"/>
                  </a:moveTo>
                  <a:cubicBezTo>
                    <a:pt x="215" y="1016"/>
                    <a:pt x="2366" y="908"/>
                    <a:pt x="3980" y="586"/>
                  </a:cubicBezTo>
                  <a:cubicBezTo>
                    <a:pt x="4732" y="478"/>
                    <a:pt x="5700" y="263"/>
                    <a:pt x="5808" y="48"/>
                  </a:cubicBezTo>
                  <a:cubicBezTo>
                    <a:pt x="5700" y="-60"/>
                    <a:pt x="5485" y="48"/>
                    <a:pt x="5378" y="48"/>
                  </a:cubicBezTo>
                  <a:cubicBezTo>
                    <a:pt x="4087" y="155"/>
                    <a:pt x="215" y="908"/>
                    <a:pt x="0" y="10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2" name="任意多边形: 形状 2034">
              <a:extLst>
                <a:ext uri="{FF2B5EF4-FFF2-40B4-BE49-F238E27FC236}">
                  <a16:creationId xmlns:a16="http://schemas.microsoft.com/office/drawing/2014/main" xmlns="" id="{61DEA8CA-65B1-4319-9C1D-4C251AA84743}"/>
                </a:ext>
              </a:extLst>
            </p:cNvPr>
            <p:cNvSpPr/>
            <p:nvPr/>
          </p:nvSpPr>
          <p:spPr>
            <a:xfrm>
              <a:off x="404208" y="6745991"/>
              <a:ext cx="33175" cy="4543"/>
            </a:xfrm>
            <a:custGeom>
              <a:avLst/>
              <a:gdLst>
                <a:gd name="connsiteX0" fmla="*/ 0 w 7851"/>
                <a:gd name="connsiteY0" fmla="*/ 1076 h 1075"/>
                <a:gd name="connsiteX1" fmla="*/ 4840 w 7851"/>
                <a:gd name="connsiteY1" fmla="*/ 538 h 1075"/>
                <a:gd name="connsiteX2" fmla="*/ 7852 w 7851"/>
                <a:gd name="connsiteY2" fmla="*/ 0 h 1075"/>
                <a:gd name="connsiteX3" fmla="*/ 7529 w 7851"/>
                <a:gd name="connsiteY3" fmla="*/ 0 h 1075"/>
                <a:gd name="connsiteX4" fmla="*/ 0 w 7851"/>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1" h="1075">
                  <a:moveTo>
                    <a:pt x="0" y="1076"/>
                  </a:moveTo>
                  <a:cubicBezTo>
                    <a:pt x="430" y="1076"/>
                    <a:pt x="2796" y="860"/>
                    <a:pt x="4840" y="538"/>
                  </a:cubicBezTo>
                  <a:cubicBezTo>
                    <a:pt x="5700" y="430"/>
                    <a:pt x="7636" y="107"/>
                    <a:pt x="7852" y="0"/>
                  </a:cubicBezTo>
                  <a:cubicBezTo>
                    <a:pt x="7744" y="0"/>
                    <a:pt x="7636" y="0"/>
                    <a:pt x="7529" y="0"/>
                  </a:cubicBezTo>
                  <a:cubicBezTo>
                    <a:pt x="6561" y="0"/>
                    <a:pt x="323" y="968"/>
                    <a:pt x="0"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3" name="任意多边形: 形状 2035">
              <a:extLst>
                <a:ext uri="{FF2B5EF4-FFF2-40B4-BE49-F238E27FC236}">
                  <a16:creationId xmlns:a16="http://schemas.microsoft.com/office/drawing/2014/main" xmlns="" id="{CF7303DB-7D90-43A9-863F-6A79D279DBA4}"/>
                </a:ext>
              </a:extLst>
            </p:cNvPr>
            <p:cNvSpPr/>
            <p:nvPr/>
          </p:nvSpPr>
          <p:spPr>
            <a:xfrm>
              <a:off x="444203" y="6742813"/>
              <a:ext cx="41356" cy="4999"/>
            </a:xfrm>
            <a:custGeom>
              <a:avLst/>
              <a:gdLst>
                <a:gd name="connsiteX0" fmla="*/ 9572 w 9787"/>
                <a:gd name="connsiteY0" fmla="*/ 0 h 1183"/>
                <a:gd name="connsiteX1" fmla="*/ 0 w 9787"/>
                <a:gd name="connsiteY1" fmla="*/ 1183 h 1183"/>
                <a:gd name="connsiteX2" fmla="*/ 5700 w 9787"/>
                <a:gd name="connsiteY2" fmla="*/ 645 h 1183"/>
                <a:gd name="connsiteX3" fmla="*/ 9788 w 9787"/>
                <a:gd name="connsiteY3" fmla="*/ 0 h 1183"/>
                <a:gd name="connsiteX4" fmla="*/ 9572 w 9787"/>
                <a:gd name="connsiteY4" fmla="*/ 0 h 1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7" h="1183">
                  <a:moveTo>
                    <a:pt x="9572" y="0"/>
                  </a:moveTo>
                  <a:cubicBezTo>
                    <a:pt x="8820" y="107"/>
                    <a:pt x="323" y="1183"/>
                    <a:pt x="0" y="1183"/>
                  </a:cubicBezTo>
                  <a:cubicBezTo>
                    <a:pt x="538" y="1183"/>
                    <a:pt x="3119" y="968"/>
                    <a:pt x="5700" y="645"/>
                  </a:cubicBezTo>
                  <a:cubicBezTo>
                    <a:pt x="5808" y="645"/>
                    <a:pt x="9465" y="215"/>
                    <a:pt x="9788" y="0"/>
                  </a:cubicBezTo>
                  <a:cubicBezTo>
                    <a:pt x="9680" y="0"/>
                    <a:pt x="9572" y="0"/>
                    <a:pt x="957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4" name="任意多边形: 形状 2036">
              <a:extLst>
                <a:ext uri="{FF2B5EF4-FFF2-40B4-BE49-F238E27FC236}">
                  <a16:creationId xmlns:a16="http://schemas.microsoft.com/office/drawing/2014/main" xmlns="" id="{8AF79233-5EF8-405B-8871-31DAC355EC50}"/>
                </a:ext>
              </a:extLst>
            </p:cNvPr>
            <p:cNvSpPr/>
            <p:nvPr/>
          </p:nvSpPr>
          <p:spPr>
            <a:xfrm>
              <a:off x="482381" y="6739175"/>
              <a:ext cx="49537" cy="5907"/>
            </a:xfrm>
            <a:custGeom>
              <a:avLst/>
              <a:gdLst>
                <a:gd name="connsiteX0" fmla="*/ 0 w 11723"/>
                <a:gd name="connsiteY0" fmla="*/ 1398 h 1398"/>
                <a:gd name="connsiteX1" fmla="*/ 0 w 11723"/>
                <a:gd name="connsiteY1" fmla="*/ 1398 h 1398"/>
                <a:gd name="connsiteX2" fmla="*/ 1398 w 11723"/>
                <a:gd name="connsiteY2" fmla="*/ 1291 h 1398"/>
                <a:gd name="connsiteX3" fmla="*/ 6561 w 11723"/>
                <a:gd name="connsiteY3" fmla="*/ 753 h 1398"/>
                <a:gd name="connsiteX4" fmla="*/ 11724 w 11723"/>
                <a:gd name="connsiteY4" fmla="*/ 0 h 1398"/>
                <a:gd name="connsiteX5" fmla="*/ 11616 w 11723"/>
                <a:gd name="connsiteY5" fmla="*/ 0 h 1398"/>
                <a:gd name="connsiteX6" fmla="*/ 0 w 11723"/>
                <a:gd name="connsiteY6" fmla="*/ 139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23" h="1398">
                  <a:moveTo>
                    <a:pt x="0" y="1398"/>
                  </a:moveTo>
                  <a:cubicBezTo>
                    <a:pt x="0" y="1398"/>
                    <a:pt x="0" y="1398"/>
                    <a:pt x="0" y="1398"/>
                  </a:cubicBezTo>
                  <a:lnTo>
                    <a:pt x="1398" y="1291"/>
                  </a:lnTo>
                  <a:cubicBezTo>
                    <a:pt x="3119" y="1183"/>
                    <a:pt x="4840" y="968"/>
                    <a:pt x="6561" y="753"/>
                  </a:cubicBezTo>
                  <a:cubicBezTo>
                    <a:pt x="6561" y="753"/>
                    <a:pt x="11293" y="215"/>
                    <a:pt x="11724" y="0"/>
                  </a:cubicBezTo>
                  <a:cubicBezTo>
                    <a:pt x="11724" y="0"/>
                    <a:pt x="11616" y="0"/>
                    <a:pt x="11616" y="0"/>
                  </a:cubicBezTo>
                  <a:cubicBezTo>
                    <a:pt x="7744" y="430"/>
                    <a:pt x="3872" y="968"/>
                    <a:pt x="0"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5" name="任意多边形: 形状 2037">
              <a:extLst>
                <a:ext uri="{FF2B5EF4-FFF2-40B4-BE49-F238E27FC236}">
                  <a16:creationId xmlns:a16="http://schemas.microsoft.com/office/drawing/2014/main" xmlns="" id="{BEA988FD-B9C0-4D41-A67E-F83674445338}"/>
                </a:ext>
              </a:extLst>
            </p:cNvPr>
            <p:cNvSpPr/>
            <p:nvPr/>
          </p:nvSpPr>
          <p:spPr>
            <a:xfrm>
              <a:off x="559190" y="6735085"/>
              <a:ext cx="16362" cy="2269"/>
            </a:xfrm>
            <a:custGeom>
              <a:avLst/>
              <a:gdLst>
                <a:gd name="connsiteX0" fmla="*/ 0 w 3872"/>
                <a:gd name="connsiteY0" fmla="*/ 538 h 537"/>
                <a:gd name="connsiteX1" fmla="*/ 3549 w 3872"/>
                <a:gd name="connsiteY1" fmla="*/ 108 h 537"/>
                <a:gd name="connsiteX2" fmla="*/ 3872 w 3872"/>
                <a:gd name="connsiteY2" fmla="*/ 0 h 537"/>
                <a:gd name="connsiteX3" fmla="*/ 3764 w 3872"/>
                <a:gd name="connsiteY3" fmla="*/ 0 h 537"/>
                <a:gd name="connsiteX4" fmla="*/ 0 w 3872"/>
                <a:gd name="connsiteY4" fmla="*/ 538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2" h="537">
                  <a:moveTo>
                    <a:pt x="0" y="538"/>
                  </a:moveTo>
                  <a:lnTo>
                    <a:pt x="3549" y="108"/>
                  </a:lnTo>
                  <a:cubicBezTo>
                    <a:pt x="3657" y="108"/>
                    <a:pt x="3764" y="108"/>
                    <a:pt x="3872" y="0"/>
                  </a:cubicBezTo>
                  <a:cubicBezTo>
                    <a:pt x="3872" y="0"/>
                    <a:pt x="3764" y="0"/>
                    <a:pt x="3764" y="0"/>
                  </a:cubicBezTo>
                  <a:cubicBezTo>
                    <a:pt x="2474" y="215"/>
                    <a:pt x="1291" y="430"/>
                    <a:pt x="0" y="538"/>
                  </a:cubicBezTo>
                  <a:close/>
                </a:path>
              </a:pathLst>
            </a:custGeom>
            <a:grpFill/>
            <a:ln w="10707" cap="flat">
              <a:noFill/>
              <a:prstDash val="solid"/>
              <a:miter/>
            </a:ln>
          </p:spPr>
          <p:txBody>
            <a:bodyPr rtlCol="0" anchor="ctr"/>
            <a:lstStyle/>
            <a:p>
              <a:endParaRPr lang="zh-CN" altLang="en-US">
                <a:solidFill>
                  <a:prstClr val="black"/>
                </a:solidFill>
              </a:endParaRPr>
            </a:p>
          </p:txBody>
        </p:sp>
      </p:grpSp>
    </p:spTree>
    <p:extLst>
      <p:ext uri="{BB962C8B-B14F-4D97-AF65-F5344CB8AC3E}">
        <p14:creationId xmlns:p14="http://schemas.microsoft.com/office/powerpoint/2010/main" val="9202162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a:hlinkClick r:id="" action="ppaction://noaction"/>
          </p:cNvPr>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sp>
        <p:nvSpPr>
          <p:cNvPr id="145" name="îṡḷîdê">
            <a:extLst>
              <a:ext uri="{FF2B5EF4-FFF2-40B4-BE49-F238E27FC236}">
                <a16:creationId xmlns:a16="http://schemas.microsoft.com/office/drawing/2014/main" xmlns="" id="{1F241159-206B-4219-BE6E-F6380726A8F4}"/>
              </a:ext>
            </a:extLst>
          </p:cNvPr>
          <p:cNvSpPr/>
          <p:nvPr/>
        </p:nvSpPr>
        <p:spPr bwMode="auto">
          <a:xfrm>
            <a:off x="826117" y="1905063"/>
            <a:ext cx="4017553" cy="63175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tLang="zh-CN" sz="2400" dirty="0">
              <a:solidFill>
                <a:prstClr val="black"/>
              </a:solidFill>
              <a:cs typeface="+mn-ea"/>
              <a:sym typeface="+mn-lt"/>
            </a:endParaRPr>
          </a:p>
        </p:txBody>
      </p:sp>
      <p:sp>
        <p:nvSpPr>
          <p:cNvPr id="147" name="TextBox 146"/>
          <p:cNvSpPr txBox="1"/>
          <p:nvPr/>
        </p:nvSpPr>
        <p:spPr>
          <a:xfrm>
            <a:off x="1330443" y="1585660"/>
            <a:ext cx="9675631" cy="1754326"/>
          </a:xfrm>
          <a:prstGeom prst="rect">
            <a:avLst/>
          </a:prstGeom>
          <a:noFill/>
        </p:spPr>
        <p:txBody>
          <a:bodyPr wrap="square" rtlCol="0">
            <a:spAutoFit/>
          </a:bodyPr>
          <a:lstStyle/>
          <a:p>
            <a:pPr indent="355600" algn="just">
              <a:lnSpc>
                <a:spcPct val="150000"/>
              </a:lnSpc>
            </a:pPr>
            <a:r>
              <a:rPr lang="zh-CN" altLang="zh-CN" sz="2400" dirty="0">
                <a:solidFill>
                  <a:srgbClr val="000000"/>
                </a:solidFill>
                <a:ea typeface="宋体"/>
                <a:cs typeface="宋体"/>
              </a:rPr>
              <a:t>费用定额</a:t>
            </a:r>
            <a:r>
              <a:rPr lang="zh-CN" altLang="en-US" sz="2400" dirty="0" smtClean="0">
                <a:solidFill>
                  <a:srgbClr val="000000"/>
                </a:solidFill>
                <a:ea typeface="宋体"/>
                <a:cs typeface="宋体"/>
              </a:rPr>
              <a:t>，依据每个子目不同工作性质确定其取费专业，并</a:t>
            </a:r>
            <a:r>
              <a:rPr lang="zh-CN" altLang="zh-CN" sz="2400" dirty="0" smtClean="0">
                <a:solidFill>
                  <a:srgbClr val="000000"/>
                </a:solidFill>
                <a:ea typeface="宋体"/>
                <a:cs typeface="宋体"/>
              </a:rPr>
              <a:t>按照</a:t>
            </a:r>
            <a:r>
              <a:rPr lang="zh-CN" altLang="zh-CN" sz="2400" dirty="0">
                <a:solidFill>
                  <a:srgbClr val="000000"/>
                </a:solidFill>
                <a:ea typeface="宋体"/>
                <a:cs typeface="宋体"/>
              </a:rPr>
              <a:t>《湖北省建筑安装工程费用定额》（</a:t>
            </a:r>
            <a:r>
              <a:rPr lang="en-US" altLang="zh-CN" sz="2400" dirty="0">
                <a:solidFill>
                  <a:srgbClr val="000000"/>
                </a:solidFill>
                <a:ea typeface="宋体"/>
                <a:cs typeface="宋体"/>
              </a:rPr>
              <a:t>2018</a:t>
            </a:r>
            <a:r>
              <a:rPr lang="zh-CN" altLang="zh-CN" sz="2400" dirty="0">
                <a:solidFill>
                  <a:srgbClr val="000000"/>
                </a:solidFill>
                <a:ea typeface="宋体"/>
                <a:cs typeface="宋体"/>
              </a:rPr>
              <a:t>版）中相应</a:t>
            </a:r>
            <a:r>
              <a:rPr lang="zh-CN" altLang="en-US" sz="2400" dirty="0">
                <a:solidFill>
                  <a:srgbClr val="000000"/>
                </a:solidFill>
                <a:ea typeface="宋体"/>
                <a:cs typeface="宋体"/>
              </a:rPr>
              <a:t>专业</a:t>
            </a:r>
            <a:r>
              <a:rPr lang="zh-CN" altLang="zh-CN" sz="2400" dirty="0">
                <a:solidFill>
                  <a:srgbClr val="000000"/>
                </a:solidFill>
                <a:ea typeface="宋体"/>
                <a:cs typeface="宋体"/>
              </a:rPr>
              <a:t>的费率标准</a:t>
            </a:r>
            <a:r>
              <a:rPr lang="zh-CN" altLang="zh-CN" sz="2400" dirty="0" smtClean="0">
                <a:solidFill>
                  <a:srgbClr val="000000"/>
                </a:solidFill>
                <a:ea typeface="宋体"/>
                <a:cs typeface="宋体"/>
              </a:rPr>
              <a:t>计算</a:t>
            </a:r>
            <a:r>
              <a:rPr lang="zh-CN" altLang="en-US" sz="2400" dirty="0" smtClean="0">
                <a:solidFill>
                  <a:srgbClr val="000000"/>
                </a:solidFill>
                <a:ea typeface="宋体"/>
                <a:cs typeface="宋体"/>
              </a:rPr>
              <a:t>，未重新测算费率</a:t>
            </a:r>
            <a:r>
              <a:rPr lang="zh-CN" altLang="zh-CN" sz="2400" dirty="0" smtClean="0">
                <a:solidFill>
                  <a:srgbClr val="000000"/>
                </a:solidFill>
                <a:ea typeface="宋体"/>
                <a:cs typeface="宋体"/>
              </a:rPr>
              <a:t>。</a:t>
            </a:r>
            <a:r>
              <a:rPr lang="zh-CN" altLang="en-US" sz="2400" dirty="0">
                <a:solidFill>
                  <a:srgbClr val="000000"/>
                </a:solidFill>
                <a:ea typeface="宋体"/>
                <a:cs typeface="宋体"/>
              </a:rPr>
              <a:t>具体明细见下表：</a:t>
            </a:r>
            <a:endParaRPr lang="zh-CN" altLang="en-US" sz="2400" kern="100" dirty="0">
              <a:solidFill>
                <a:prstClr val="black"/>
              </a:solidFill>
              <a:latin typeface="Calibri"/>
              <a:ea typeface="宋体"/>
              <a:cs typeface="Times New Roman"/>
            </a:endParaRPr>
          </a:p>
        </p:txBody>
      </p:sp>
      <p:pic>
        <p:nvPicPr>
          <p:cNvPr id="19" name="图片 1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9867925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47"/>
                                        </p:tgtEl>
                                        <p:attrNameLst>
                                          <p:attrName>style.visibility</p:attrName>
                                        </p:attrNameLst>
                                      </p:cBhvr>
                                      <p:to>
                                        <p:strVal val="visible"/>
                                      </p:to>
                                    </p:set>
                                    <p:anim calcmode="lin" valueType="num">
                                      <p:cBhvr additive="base">
                                        <p:cTn id="12" dur="500" fill="hold"/>
                                        <p:tgtEl>
                                          <p:spTgt spid="147"/>
                                        </p:tgtEl>
                                        <p:attrNameLst>
                                          <p:attrName>ppt_x</p:attrName>
                                        </p:attrNameLst>
                                      </p:cBhvr>
                                      <p:tavLst>
                                        <p:tav tm="0">
                                          <p:val>
                                            <p:strVal val="#ppt_x"/>
                                          </p:val>
                                        </p:tav>
                                        <p:tav tm="100000">
                                          <p:val>
                                            <p:strVal val="#ppt_x"/>
                                          </p:val>
                                        </p:tav>
                                      </p:tavLst>
                                    </p:anim>
                                    <p:anim calcmode="lin" valueType="num">
                                      <p:cBhvr additive="base">
                                        <p:cTn id="13" dur="500" fill="hold"/>
                                        <p:tgtEl>
                                          <p:spTgt spid="1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P spid="147"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a:hlinkClick r:id="" action="ppaction://noaction"/>
          </p:cNvPr>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sp>
        <p:nvSpPr>
          <p:cNvPr id="145" name="îṡḷîdê">
            <a:extLst>
              <a:ext uri="{FF2B5EF4-FFF2-40B4-BE49-F238E27FC236}">
                <a16:creationId xmlns:a16="http://schemas.microsoft.com/office/drawing/2014/main" xmlns="" id="{1F241159-206B-4219-BE6E-F6380726A8F4}"/>
              </a:ext>
            </a:extLst>
          </p:cNvPr>
          <p:cNvSpPr/>
          <p:nvPr/>
        </p:nvSpPr>
        <p:spPr bwMode="auto">
          <a:xfrm>
            <a:off x="826117" y="1905063"/>
            <a:ext cx="4017553" cy="63175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tLang="zh-CN" sz="2400" dirty="0">
              <a:solidFill>
                <a:prstClr val="black"/>
              </a:solidFill>
              <a:cs typeface="+mn-ea"/>
              <a:sym typeface="+mn-lt"/>
            </a:endParaRPr>
          </a:p>
        </p:txBody>
      </p:sp>
      <p:graphicFrame>
        <p:nvGraphicFramePr>
          <p:cNvPr id="4" name="表格 3"/>
          <p:cNvGraphicFramePr>
            <a:graphicFrameLocks noGrp="1"/>
          </p:cNvGraphicFramePr>
          <p:nvPr>
            <p:extLst>
              <p:ext uri="{D42A27DB-BD31-4B8C-83A1-F6EECF244321}">
                <p14:modId xmlns:p14="http://schemas.microsoft.com/office/powerpoint/2010/main" val="1571808244"/>
              </p:ext>
            </p:extLst>
          </p:nvPr>
        </p:nvGraphicFramePr>
        <p:xfrm>
          <a:off x="984460" y="1393675"/>
          <a:ext cx="10417116" cy="4308227"/>
        </p:xfrm>
        <a:graphic>
          <a:graphicData uri="http://schemas.openxmlformats.org/drawingml/2006/table">
            <a:tbl>
              <a:tblPr/>
              <a:tblGrid>
                <a:gridCol w="506300">
                  <a:extLst>
                    <a:ext uri="{9D8B030D-6E8A-4147-A177-3AD203B41FA5}">
                      <a16:colId xmlns:a16="http://schemas.microsoft.com/office/drawing/2014/main" xmlns="" val="20000"/>
                    </a:ext>
                  </a:extLst>
                </a:gridCol>
                <a:gridCol w="877586">
                  <a:extLst>
                    <a:ext uri="{9D8B030D-6E8A-4147-A177-3AD203B41FA5}">
                      <a16:colId xmlns:a16="http://schemas.microsoft.com/office/drawing/2014/main" xmlns="" val="20001"/>
                    </a:ext>
                  </a:extLst>
                </a:gridCol>
                <a:gridCol w="6919428">
                  <a:extLst>
                    <a:ext uri="{9D8B030D-6E8A-4147-A177-3AD203B41FA5}">
                      <a16:colId xmlns:a16="http://schemas.microsoft.com/office/drawing/2014/main" xmlns="" val="20002"/>
                    </a:ext>
                  </a:extLst>
                </a:gridCol>
                <a:gridCol w="1253092">
                  <a:extLst>
                    <a:ext uri="{9D8B030D-6E8A-4147-A177-3AD203B41FA5}">
                      <a16:colId xmlns:a16="http://schemas.microsoft.com/office/drawing/2014/main" xmlns="" val="20003"/>
                    </a:ext>
                  </a:extLst>
                </a:gridCol>
                <a:gridCol w="860710">
                  <a:extLst>
                    <a:ext uri="{9D8B030D-6E8A-4147-A177-3AD203B41FA5}">
                      <a16:colId xmlns:a16="http://schemas.microsoft.com/office/drawing/2014/main" xmlns="" val="20004"/>
                    </a:ext>
                  </a:extLst>
                </a:gridCol>
              </a:tblGrid>
              <a:tr h="310787">
                <a:tc>
                  <a:txBody>
                    <a:bodyPr/>
                    <a:lstStyle/>
                    <a:p>
                      <a:pPr algn="ctr" fontAlgn="ctr"/>
                      <a:r>
                        <a:rPr lang="zh-CN" altLang="en-US" sz="1400" b="0" i="0" u="none" strike="noStrike" dirty="0">
                          <a:solidFill>
                            <a:srgbClr val="000000"/>
                          </a:solidFill>
                          <a:effectLst/>
                          <a:latin typeface="宋体"/>
                        </a:rPr>
                        <a:t>序号</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b"/>
                      <a:r>
                        <a:rPr lang="zh-CN" altLang="en-US" sz="1400" b="0" i="0" u="none" strike="noStrike" dirty="0">
                          <a:solidFill>
                            <a:srgbClr val="000000"/>
                          </a:solidFill>
                          <a:effectLst/>
                          <a:latin typeface="宋体"/>
                        </a:rPr>
                        <a:t>编号</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b"/>
                      <a:r>
                        <a:rPr lang="zh-CN" altLang="en-US" sz="1400" b="0" i="0" u="none" strike="noStrike" dirty="0">
                          <a:solidFill>
                            <a:srgbClr val="000000"/>
                          </a:solidFill>
                          <a:effectLst/>
                          <a:latin typeface="宋体"/>
                        </a:rPr>
                        <a:t>名称</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单位</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99872">
                <a:tc>
                  <a:txBody>
                    <a:bodyPr/>
                    <a:lstStyle/>
                    <a:p>
                      <a:pPr algn="ctr" fontAlgn="ctr"/>
                      <a:r>
                        <a:rPr lang="en-US" altLang="zh-CN" sz="1200" b="0" i="0" u="none" strike="noStrike">
                          <a:effectLst/>
                          <a:latin typeface="宋体"/>
                        </a:rPr>
                        <a:t>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宋体"/>
                        </a:rPr>
                        <a:t>R1-1-1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100" b="0" i="0" u="none" strike="noStrike" dirty="0">
                          <a:solidFill>
                            <a:srgbClr val="000000"/>
                          </a:solidFill>
                          <a:effectLst/>
                          <a:latin typeface="宋体"/>
                        </a:rPr>
                        <a:t>小型机械拆除沥青柏油类路面层 小型机械拆除厚 </a:t>
                      </a:r>
                      <a:r>
                        <a:rPr lang="en-US" altLang="zh-CN" sz="1100" b="0" i="0" u="none" strike="noStrike" dirty="0">
                          <a:solidFill>
                            <a:srgbClr val="000000"/>
                          </a:solidFill>
                          <a:effectLst/>
                          <a:latin typeface="宋体"/>
                        </a:rPr>
                        <a:t>10cm </a:t>
                      </a:r>
                      <a:r>
                        <a:rPr lang="zh-CN" altLang="en-US" sz="1100" b="0" i="0" u="none" strike="noStrike" dirty="0">
                          <a:solidFill>
                            <a:srgbClr val="000000"/>
                          </a:solidFill>
                          <a:effectLst/>
                          <a:latin typeface="宋体"/>
                        </a:rPr>
                        <a:t>以内</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100" b="0" i="0" u="none" strike="noStrike">
                          <a:solidFill>
                            <a:srgbClr val="000000"/>
                          </a:solidFill>
                          <a:effectLst/>
                          <a:latin typeface="宋体"/>
                        </a:rPr>
                        <a:t>100m2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100" b="0" i="0" u="none" strike="noStrike" dirty="0">
                          <a:solidFill>
                            <a:srgbClr val="000000"/>
                          </a:solidFill>
                          <a:effectLst/>
                          <a:latin typeface="宋体"/>
                        </a:rPr>
                        <a:t>市政</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99872">
                <a:tc>
                  <a:txBody>
                    <a:bodyPr/>
                    <a:lstStyle/>
                    <a:p>
                      <a:pPr algn="ctr" fontAlgn="ctr"/>
                      <a:r>
                        <a:rPr lang="en-US" altLang="zh-CN" sz="1200" b="0" i="0" u="none" strike="noStrike">
                          <a:effectLst/>
                          <a:latin typeface="宋体"/>
                        </a:rPr>
                        <a:t>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宋体"/>
                        </a:rPr>
                        <a:t>R1-1-2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100" b="0" i="0" u="none" strike="noStrike">
                          <a:solidFill>
                            <a:srgbClr val="000000"/>
                          </a:solidFill>
                          <a:effectLst/>
                          <a:latin typeface="宋体"/>
                        </a:rPr>
                        <a:t>小型机械拆除沥青柏油类路面层 小型机械拆除每增减 </a:t>
                      </a:r>
                      <a:r>
                        <a:rPr lang="en-US" altLang="zh-CN" sz="1100" b="0" i="0" u="none" strike="noStrike">
                          <a:solidFill>
                            <a:srgbClr val="000000"/>
                          </a:solidFill>
                          <a:effectLst/>
                          <a:latin typeface="宋体"/>
                        </a:rPr>
                        <a:t>1cm</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100" b="0" i="0" u="none" strike="noStrike">
                          <a:solidFill>
                            <a:srgbClr val="000000"/>
                          </a:solidFill>
                          <a:effectLst/>
                          <a:latin typeface="宋体"/>
                        </a:rPr>
                        <a:t>100m2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100" b="0" i="0" u="none" strike="noStrike">
                          <a:solidFill>
                            <a:srgbClr val="000000"/>
                          </a:solidFill>
                          <a:effectLst/>
                          <a:latin typeface="宋体"/>
                        </a:rPr>
                        <a:t>市政</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99872">
                <a:tc>
                  <a:txBody>
                    <a:bodyPr/>
                    <a:lstStyle/>
                    <a:p>
                      <a:pPr algn="ctr" fontAlgn="ctr"/>
                      <a:r>
                        <a:rPr lang="en-US" altLang="zh-CN" sz="1200" b="0" i="0" u="none" strike="noStrike">
                          <a:effectLst/>
                          <a:latin typeface="宋体"/>
                        </a:rPr>
                        <a:t>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宋体"/>
                        </a:rPr>
                        <a:t>R1-1-3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100" b="0" i="0" u="none" strike="noStrike">
                          <a:solidFill>
                            <a:srgbClr val="000000"/>
                          </a:solidFill>
                          <a:effectLst/>
                          <a:latin typeface="宋体"/>
                        </a:rPr>
                        <a:t>小型机械拆除混凝土类路面层 无筋厚 </a:t>
                      </a:r>
                      <a:r>
                        <a:rPr lang="en-US" altLang="zh-CN" sz="1100" b="0" i="0" u="none" strike="noStrike">
                          <a:solidFill>
                            <a:srgbClr val="000000"/>
                          </a:solidFill>
                          <a:effectLst/>
                          <a:latin typeface="宋体"/>
                        </a:rPr>
                        <a:t>15cm </a:t>
                      </a:r>
                      <a:r>
                        <a:rPr lang="zh-CN" altLang="en-US" sz="1100" b="0" i="0" u="none" strike="noStrike">
                          <a:solidFill>
                            <a:srgbClr val="000000"/>
                          </a:solidFill>
                          <a:effectLst/>
                          <a:latin typeface="宋体"/>
                        </a:rPr>
                        <a:t>内</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100" b="0" i="0" u="none" strike="noStrike">
                          <a:solidFill>
                            <a:srgbClr val="000000"/>
                          </a:solidFill>
                          <a:effectLst/>
                          <a:latin typeface="宋体"/>
                        </a:rPr>
                        <a:t>100m2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100" b="0" i="0" u="none" strike="noStrike">
                          <a:solidFill>
                            <a:srgbClr val="000000"/>
                          </a:solidFill>
                          <a:effectLst/>
                          <a:latin typeface="宋体"/>
                        </a:rPr>
                        <a:t>市政</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99872">
                <a:tc>
                  <a:txBody>
                    <a:bodyPr/>
                    <a:lstStyle/>
                    <a:p>
                      <a:pPr algn="ctr" fontAlgn="ctr"/>
                      <a:r>
                        <a:rPr lang="en-US" altLang="zh-CN" sz="1200" b="0" i="0" u="none" strike="noStrike">
                          <a:effectLst/>
                          <a:latin typeface="宋体"/>
                        </a:rPr>
                        <a:t>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宋体"/>
                        </a:rPr>
                        <a:t>R1-1-4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100" b="0" i="0" u="none" strike="noStrike">
                          <a:solidFill>
                            <a:srgbClr val="000000"/>
                          </a:solidFill>
                          <a:effectLst/>
                          <a:latin typeface="宋体"/>
                        </a:rPr>
                        <a:t>小型机械拆除混凝土类路面层 无筋每增减 </a:t>
                      </a:r>
                      <a:r>
                        <a:rPr lang="en-US" altLang="zh-CN" sz="1100" b="0" i="0" u="none" strike="noStrike">
                          <a:solidFill>
                            <a:srgbClr val="000000"/>
                          </a:solidFill>
                          <a:effectLst/>
                          <a:latin typeface="宋体"/>
                        </a:rPr>
                        <a:t>1cm</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100" b="0" i="0" u="none" strike="noStrike">
                          <a:solidFill>
                            <a:srgbClr val="000000"/>
                          </a:solidFill>
                          <a:effectLst/>
                          <a:latin typeface="宋体"/>
                        </a:rPr>
                        <a:t>100m2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100" b="0" i="0" u="none" strike="noStrike">
                          <a:solidFill>
                            <a:srgbClr val="000000"/>
                          </a:solidFill>
                          <a:effectLst/>
                          <a:latin typeface="宋体"/>
                        </a:rPr>
                        <a:t>市政</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99872">
                <a:tc>
                  <a:txBody>
                    <a:bodyPr/>
                    <a:lstStyle/>
                    <a:p>
                      <a:pPr algn="ctr" fontAlgn="ctr"/>
                      <a:r>
                        <a:rPr lang="en-US" altLang="zh-CN" sz="1200" b="0" i="0" u="none" strike="noStrike">
                          <a:effectLst/>
                          <a:latin typeface="宋体"/>
                        </a:rPr>
                        <a:t>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宋体"/>
                        </a:rPr>
                        <a:t>R1-1-5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100" b="0" i="0" u="none" strike="noStrike">
                          <a:solidFill>
                            <a:srgbClr val="000000"/>
                          </a:solidFill>
                          <a:effectLst/>
                          <a:latin typeface="宋体"/>
                        </a:rPr>
                        <a:t>小型机械拆除混凝土类路面层 有筋厚 </a:t>
                      </a:r>
                      <a:r>
                        <a:rPr lang="en-US" altLang="zh-CN" sz="1100" b="0" i="0" u="none" strike="noStrike">
                          <a:solidFill>
                            <a:srgbClr val="000000"/>
                          </a:solidFill>
                          <a:effectLst/>
                          <a:latin typeface="宋体"/>
                        </a:rPr>
                        <a:t>15cm </a:t>
                      </a:r>
                      <a:r>
                        <a:rPr lang="zh-CN" altLang="en-US" sz="1100" b="0" i="0" u="none" strike="noStrike">
                          <a:solidFill>
                            <a:srgbClr val="000000"/>
                          </a:solidFill>
                          <a:effectLst/>
                          <a:latin typeface="宋体"/>
                        </a:rPr>
                        <a:t>内</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100" b="0" i="0" u="none" strike="noStrike">
                          <a:solidFill>
                            <a:srgbClr val="000000"/>
                          </a:solidFill>
                          <a:effectLst/>
                          <a:latin typeface="宋体"/>
                        </a:rPr>
                        <a:t>100m2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100" b="0" i="0" u="none" strike="noStrike">
                          <a:solidFill>
                            <a:srgbClr val="000000"/>
                          </a:solidFill>
                          <a:effectLst/>
                          <a:latin typeface="宋体"/>
                        </a:rPr>
                        <a:t>市政</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99872">
                <a:tc>
                  <a:txBody>
                    <a:bodyPr/>
                    <a:lstStyle/>
                    <a:p>
                      <a:pPr algn="ctr" fontAlgn="ctr"/>
                      <a:r>
                        <a:rPr lang="en-US" altLang="zh-CN" sz="1200" b="0" i="0" u="none" strike="noStrike">
                          <a:effectLst/>
                          <a:latin typeface="宋体"/>
                        </a:rPr>
                        <a:t>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宋体"/>
                        </a:rPr>
                        <a:t>R1-1-6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100" b="0" i="0" u="none" strike="noStrike">
                          <a:solidFill>
                            <a:srgbClr val="000000"/>
                          </a:solidFill>
                          <a:effectLst/>
                          <a:latin typeface="宋体"/>
                        </a:rPr>
                        <a:t>小型机械拆除混凝土类路面层 有筋每增减 </a:t>
                      </a:r>
                      <a:r>
                        <a:rPr lang="en-US" altLang="zh-CN" sz="1100" b="0" i="0" u="none" strike="noStrike">
                          <a:solidFill>
                            <a:srgbClr val="000000"/>
                          </a:solidFill>
                          <a:effectLst/>
                          <a:latin typeface="宋体"/>
                        </a:rPr>
                        <a:t>1cm</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100" b="0" i="0" u="none" strike="noStrike">
                          <a:solidFill>
                            <a:srgbClr val="000000"/>
                          </a:solidFill>
                          <a:effectLst/>
                          <a:latin typeface="宋体"/>
                        </a:rPr>
                        <a:t>100m2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100" b="0" i="0" u="none" strike="noStrike">
                          <a:solidFill>
                            <a:srgbClr val="000000"/>
                          </a:solidFill>
                          <a:effectLst/>
                          <a:latin typeface="宋体"/>
                        </a:rPr>
                        <a:t>市政</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99872">
                <a:tc>
                  <a:txBody>
                    <a:bodyPr/>
                    <a:lstStyle/>
                    <a:p>
                      <a:pPr algn="ctr" fontAlgn="ctr"/>
                      <a:r>
                        <a:rPr lang="en-US" altLang="zh-CN" sz="1200" b="0" i="0" u="none" strike="noStrike">
                          <a:effectLst/>
                          <a:latin typeface="宋体"/>
                        </a:rPr>
                        <a:t>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宋体"/>
                        </a:rPr>
                        <a:t>R1-1-7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100" b="0" i="0" u="none" strike="noStrike">
                          <a:solidFill>
                            <a:srgbClr val="000000"/>
                          </a:solidFill>
                          <a:effectLst/>
                          <a:latin typeface="宋体"/>
                        </a:rPr>
                        <a:t>风镐拆除水泥稳定碎（砾）石基层、水泥稳定土基层 厚度</a:t>
                      </a:r>
                      <a:r>
                        <a:rPr lang="en-US" altLang="zh-CN" sz="1100" b="0" i="0" u="none" strike="noStrike">
                          <a:solidFill>
                            <a:srgbClr val="000000"/>
                          </a:solidFill>
                          <a:effectLst/>
                          <a:latin typeface="宋体"/>
                        </a:rPr>
                        <a:t>15cm</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100" b="0" i="0" u="none" strike="noStrike">
                          <a:solidFill>
                            <a:srgbClr val="000000"/>
                          </a:solidFill>
                          <a:effectLst/>
                          <a:latin typeface="宋体"/>
                        </a:rPr>
                        <a:t>100m2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100" b="0" i="0" u="none" strike="noStrike">
                          <a:solidFill>
                            <a:srgbClr val="000000"/>
                          </a:solidFill>
                          <a:effectLst/>
                          <a:latin typeface="宋体"/>
                        </a:rPr>
                        <a:t>市政</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99872">
                <a:tc>
                  <a:txBody>
                    <a:bodyPr/>
                    <a:lstStyle/>
                    <a:p>
                      <a:pPr algn="ctr" fontAlgn="ctr"/>
                      <a:r>
                        <a:rPr lang="en-US" altLang="zh-CN" sz="1200" b="0" i="0" u="none" strike="noStrike">
                          <a:effectLst/>
                          <a:latin typeface="宋体"/>
                        </a:rPr>
                        <a:t>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宋体"/>
                        </a:rPr>
                        <a:t>R1-1-8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100" b="0" i="0" u="none" strike="noStrike">
                          <a:solidFill>
                            <a:srgbClr val="000000"/>
                          </a:solidFill>
                          <a:effectLst/>
                          <a:latin typeface="宋体"/>
                        </a:rPr>
                        <a:t>风镐拆除水泥稳定碎（砾）石基层、水泥稳定土基层 每增减</a:t>
                      </a:r>
                      <a:r>
                        <a:rPr lang="en-US" altLang="zh-CN" sz="1100" b="0" i="0" u="none" strike="noStrike">
                          <a:solidFill>
                            <a:srgbClr val="000000"/>
                          </a:solidFill>
                          <a:effectLst/>
                          <a:latin typeface="宋体"/>
                        </a:rPr>
                        <a:t>1cm</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100" b="0" i="0" u="none" strike="noStrike">
                          <a:solidFill>
                            <a:srgbClr val="000000"/>
                          </a:solidFill>
                          <a:effectLst/>
                          <a:latin typeface="宋体"/>
                        </a:rPr>
                        <a:t>100m2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100" b="0" i="0" u="none" strike="noStrike">
                          <a:solidFill>
                            <a:srgbClr val="000000"/>
                          </a:solidFill>
                          <a:effectLst/>
                          <a:latin typeface="宋体"/>
                        </a:rPr>
                        <a:t>市政</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99872">
                <a:tc>
                  <a:txBody>
                    <a:bodyPr/>
                    <a:lstStyle/>
                    <a:p>
                      <a:pPr algn="ctr" fontAlgn="ctr"/>
                      <a:r>
                        <a:rPr lang="en-US" altLang="zh-CN" sz="1200" b="0" i="0" u="none" strike="noStrike">
                          <a:effectLst/>
                          <a:latin typeface="宋体"/>
                        </a:rPr>
                        <a:t>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宋体"/>
                        </a:rPr>
                        <a:t>R1-1-9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100" b="0" i="0" u="none" strike="noStrike">
                          <a:solidFill>
                            <a:srgbClr val="000000"/>
                          </a:solidFill>
                          <a:effectLst/>
                          <a:latin typeface="宋体"/>
                        </a:rPr>
                        <a:t>岩石破碎机拆除水泥稳定碎（砾）石基层、水泥稳定土基层 厚度</a:t>
                      </a:r>
                      <a:r>
                        <a:rPr lang="en-US" altLang="zh-CN" sz="1100" b="0" i="0" u="none" strike="noStrike">
                          <a:solidFill>
                            <a:srgbClr val="000000"/>
                          </a:solidFill>
                          <a:effectLst/>
                          <a:latin typeface="宋体"/>
                        </a:rPr>
                        <a:t>15cm</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100" b="0" i="0" u="none" strike="noStrike">
                          <a:solidFill>
                            <a:srgbClr val="000000"/>
                          </a:solidFill>
                          <a:effectLst/>
                          <a:latin typeface="宋体"/>
                        </a:rPr>
                        <a:t>100m2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100" b="0" i="0" u="none" strike="noStrike">
                          <a:solidFill>
                            <a:srgbClr val="000000"/>
                          </a:solidFill>
                          <a:effectLst/>
                          <a:latin typeface="宋体"/>
                        </a:rPr>
                        <a:t>市政</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99872">
                <a:tc>
                  <a:txBody>
                    <a:bodyPr/>
                    <a:lstStyle/>
                    <a:p>
                      <a:pPr algn="ctr" fontAlgn="ctr"/>
                      <a:r>
                        <a:rPr lang="en-US" altLang="zh-CN" sz="1200" b="0" i="0" u="none" strike="noStrike">
                          <a:effectLst/>
                          <a:latin typeface="宋体"/>
                        </a:rPr>
                        <a:t>10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宋体"/>
                        </a:rPr>
                        <a:t>R1-1-10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100" b="0" i="0" u="none" strike="noStrike">
                          <a:solidFill>
                            <a:srgbClr val="000000"/>
                          </a:solidFill>
                          <a:effectLst/>
                          <a:latin typeface="宋体"/>
                        </a:rPr>
                        <a:t>岩石破碎机拆除水泥稳定碎（砾）石基层、水泥稳定土基层 每增减</a:t>
                      </a:r>
                      <a:r>
                        <a:rPr lang="en-US" altLang="zh-CN" sz="1100" b="0" i="0" u="none" strike="noStrike">
                          <a:solidFill>
                            <a:srgbClr val="000000"/>
                          </a:solidFill>
                          <a:effectLst/>
                          <a:latin typeface="宋体"/>
                        </a:rPr>
                        <a:t>1cm</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100" b="0" i="0" u="none" strike="noStrike">
                          <a:solidFill>
                            <a:srgbClr val="000000"/>
                          </a:solidFill>
                          <a:effectLst/>
                          <a:latin typeface="宋体"/>
                        </a:rPr>
                        <a:t>100m2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100" b="0" i="0" u="none" strike="noStrike">
                          <a:solidFill>
                            <a:srgbClr val="000000"/>
                          </a:solidFill>
                          <a:effectLst/>
                          <a:latin typeface="宋体"/>
                        </a:rPr>
                        <a:t>市政</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99872">
                <a:tc>
                  <a:txBody>
                    <a:bodyPr/>
                    <a:lstStyle/>
                    <a:p>
                      <a:pPr algn="ctr" fontAlgn="ctr"/>
                      <a:r>
                        <a:rPr lang="en-US" altLang="zh-CN" sz="1200" b="0" i="0" u="none" strike="noStrike">
                          <a:effectLst/>
                          <a:latin typeface="宋体"/>
                        </a:rPr>
                        <a:t>11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宋体"/>
                        </a:rPr>
                        <a:t>R1-1-11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100" b="0" i="0" u="none" strike="noStrike">
                          <a:solidFill>
                            <a:srgbClr val="000000"/>
                          </a:solidFill>
                          <a:effectLst/>
                          <a:latin typeface="宋体"/>
                        </a:rPr>
                        <a:t>混凝土预制板 混凝土预制板</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100" b="0" i="0" u="none" strike="noStrike">
                          <a:solidFill>
                            <a:srgbClr val="000000"/>
                          </a:solidFill>
                          <a:effectLst/>
                          <a:latin typeface="宋体"/>
                        </a:rPr>
                        <a:t>100m2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100" b="0" i="0" u="none" strike="noStrike">
                          <a:solidFill>
                            <a:srgbClr val="000000"/>
                          </a:solidFill>
                          <a:effectLst/>
                          <a:latin typeface="宋体"/>
                        </a:rPr>
                        <a:t>市政</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99872">
                <a:tc>
                  <a:txBody>
                    <a:bodyPr/>
                    <a:lstStyle/>
                    <a:p>
                      <a:pPr algn="ctr" fontAlgn="ctr"/>
                      <a:r>
                        <a:rPr lang="en-US" altLang="zh-CN" sz="1200" b="0" i="0" u="none" strike="noStrike">
                          <a:effectLst/>
                          <a:latin typeface="宋体"/>
                        </a:rPr>
                        <a:t>12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宋体"/>
                        </a:rPr>
                        <a:t>R1-1-12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100" b="0" i="0" u="none" strike="noStrike">
                          <a:solidFill>
                            <a:srgbClr val="000000"/>
                          </a:solidFill>
                          <a:effectLst/>
                          <a:latin typeface="宋体"/>
                        </a:rPr>
                        <a:t>现浇混凝土面层 现浇混凝土面层厚 </a:t>
                      </a:r>
                      <a:r>
                        <a:rPr lang="en-US" altLang="zh-CN" sz="1100" b="0" i="0" u="none" strike="noStrike">
                          <a:solidFill>
                            <a:srgbClr val="000000"/>
                          </a:solidFill>
                          <a:effectLst/>
                          <a:latin typeface="宋体"/>
                        </a:rPr>
                        <a:t>10cm </a:t>
                      </a:r>
                      <a:r>
                        <a:rPr lang="zh-CN" altLang="en-US" sz="1100" b="0" i="0" u="none" strike="noStrike">
                          <a:solidFill>
                            <a:srgbClr val="000000"/>
                          </a:solidFill>
                          <a:effectLst/>
                          <a:latin typeface="宋体"/>
                        </a:rPr>
                        <a:t>内</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100" b="0" i="0" u="none" strike="noStrike">
                          <a:solidFill>
                            <a:srgbClr val="000000"/>
                          </a:solidFill>
                          <a:effectLst/>
                          <a:latin typeface="宋体"/>
                        </a:rPr>
                        <a:t>100m2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100" b="0" i="0" u="none" strike="noStrike">
                          <a:solidFill>
                            <a:srgbClr val="000000"/>
                          </a:solidFill>
                          <a:effectLst/>
                          <a:latin typeface="宋体"/>
                        </a:rPr>
                        <a:t>市政</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99872">
                <a:tc>
                  <a:txBody>
                    <a:bodyPr/>
                    <a:lstStyle/>
                    <a:p>
                      <a:pPr algn="ctr" fontAlgn="ctr"/>
                      <a:r>
                        <a:rPr lang="en-US" altLang="zh-CN" sz="1200" b="0" i="0" u="none" strike="noStrike">
                          <a:effectLst/>
                          <a:latin typeface="宋体"/>
                        </a:rPr>
                        <a:t>13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宋体"/>
                        </a:rPr>
                        <a:t>R1-1-13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100" b="0" i="0" u="none" strike="noStrike">
                          <a:solidFill>
                            <a:srgbClr val="000000"/>
                          </a:solidFill>
                          <a:effectLst/>
                          <a:latin typeface="宋体"/>
                        </a:rPr>
                        <a:t>现浇混凝土面层 现浇混凝土面层每增减 </a:t>
                      </a:r>
                      <a:r>
                        <a:rPr lang="en-US" altLang="zh-CN" sz="1100" b="0" i="0" u="none" strike="noStrike">
                          <a:solidFill>
                            <a:srgbClr val="000000"/>
                          </a:solidFill>
                          <a:effectLst/>
                          <a:latin typeface="宋体"/>
                        </a:rPr>
                        <a:t>1cm</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100" b="0" i="0" u="none" strike="noStrike">
                          <a:solidFill>
                            <a:srgbClr val="000000"/>
                          </a:solidFill>
                          <a:effectLst/>
                          <a:latin typeface="宋体"/>
                        </a:rPr>
                        <a:t>100m2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100" b="0" i="0" u="none" strike="noStrike">
                          <a:solidFill>
                            <a:srgbClr val="000000"/>
                          </a:solidFill>
                          <a:effectLst/>
                          <a:latin typeface="宋体"/>
                        </a:rPr>
                        <a:t>市政</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99872">
                <a:tc>
                  <a:txBody>
                    <a:bodyPr/>
                    <a:lstStyle/>
                    <a:p>
                      <a:pPr algn="ctr" fontAlgn="ctr"/>
                      <a:r>
                        <a:rPr lang="en-US" altLang="zh-CN" sz="1200" b="0" i="0" u="none" strike="noStrike">
                          <a:effectLst/>
                          <a:latin typeface="宋体"/>
                        </a:rPr>
                        <a:t>14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宋体"/>
                        </a:rPr>
                        <a:t>R1-1-14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100" b="0" i="0" u="none" strike="noStrike">
                          <a:solidFill>
                            <a:srgbClr val="000000"/>
                          </a:solidFill>
                          <a:effectLst/>
                          <a:latin typeface="宋体"/>
                        </a:rPr>
                        <a:t>普通黏土砖 普通黏土砖平铺</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100" b="0" i="0" u="none" strike="noStrike">
                          <a:solidFill>
                            <a:srgbClr val="000000"/>
                          </a:solidFill>
                          <a:effectLst/>
                          <a:latin typeface="宋体"/>
                        </a:rPr>
                        <a:t>100m2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100" b="0" i="0" u="none" strike="noStrike">
                          <a:solidFill>
                            <a:srgbClr val="000000"/>
                          </a:solidFill>
                          <a:effectLst/>
                          <a:latin typeface="宋体"/>
                        </a:rPr>
                        <a:t>市政</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99872">
                <a:tc>
                  <a:txBody>
                    <a:bodyPr/>
                    <a:lstStyle/>
                    <a:p>
                      <a:pPr algn="ctr" fontAlgn="ctr"/>
                      <a:r>
                        <a:rPr lang="en-US" altLang="zh-CN" sz="1200" b="0" i="0" u="none" strike="noStrike">
                          <a:effectLst/>
                          <a:latin typeface="宋体"/>
                        </a:rPr>
                        <a:t>15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宋体"/>
                        </a:rPr>
                        <a:t>R1-1-15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100" b="0" i="0" u="none" strike="noStrike">
                          <a:solidFill>
                            <a:srgbClr val="000000"/>
                          </a:solidFill>
                          <a:effectLst/>
                          <a:latin typeface="宋体"/>
                        </a:rPr>
                        <a:t>普通黏土砖 普通黏土砖侧铺</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100" b="0" i="0" u="none" strike="noStrike">
                          <a:solidFill>
                            <a:srgbClr val="000000"/>
                          </a:solidFill>
                          <a:effectLst/>
                          <a:latin typeface="宋体"/>
                        </a:rPr>
                        <a:t>100m2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100" b="0" i="0" u="none" strike="noStrike">
                          <a:solidFill>
                            <a:srgbClr val="000000"/>
                          </a:solidFill>
                          <a:effectLst/>
                          <a:latin typeface="宋体"/>
                        </a:rPr>
                        <a:t>市政</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99872">
                <a:tc>
                  <a:txBody>
                    <a:bodyPr/>
                    <a:lstStyle/>
                    <a:p>
                      <a:pPr algn="ctr" fontAlgn="ctr"/>
                      <a:r>
                        <a:rPr lang="en-US" altLang="zh-CN" sz="1200" b="0" i="0" u="none" strike="noStrike">
                          <a:effectLst/>
                          <a:latin typeface="宋体"/>
                        </a:rPr>
                        <a:t>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宋体"/>
                        </a:rPr>
                        <a:t>R1-1-16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100" b="0" i="0" u="none" strike="noStrike">
                          <a:solidFill>
                            <a:srgbClr val="000000"/>
                          </a:solidFill>
                          <a:effectLst/>
                          <a:latin typeface="宋体"/>
                        </a:rPr>
                        <a:t>普通黏土砖 普通黏土砖立铺</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100" b="0" i="0" u="none" strike="noStrike">
                          <a:solidFill>
                            <a:srgbClr val="000000"/>
                          </a:solidFill>
                          <a:effectLst/>
                          <a:latin typeface="宋体"/>
                        </a:rPr>
                        <a:t>100m2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100" b="0" i="0" u="none" strike="noStrike">
                          <a:solidFill>
                            <a:srgbClr val="000000"/>
                          </a:solidFill>
                          <a:effectLst/>
                          <a:latin typeface="宋体"/>
                        </a:rPr>
                        <a:t>市政</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99872">
                <a:tc>
                  <a:txBody>
                    <a:bodyPr/>
                    <a:lstStyle/>
                    <a:p>
                      <a:pPr algn="ctr" fontAlgn="ctr"/>
                      <a:r>
                        <a:rPr lang="en-US" altLang="zh-CN" sz="1200" b="0" i="0" u="none" strike="noStrike">
                          <a:effectLst/>
                          <a:latin typeface="宋体"/>
                        </a:rPr>
                        <a:t>17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宋体"/>
                        </a:rPr>
                        <a:t>R1-1-17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100" b="0" i="0" u="none" strike="noStrike">
                          <a:solidFill>
                            <a:srgbClr val="000000"/>
                          </a:solidFill>
                          <a:effectLst/>
                          <a:latin typeface="宋体"/>
                        </a:rPr>
                        <a:t>风镐拆除 风镐拆除现浇混凝土面（垫）层厚</a:t>
                      </a:r>
                      <a:r>
                        <a:rPr lang="en-US" altLang="zh-CN" sz="1100" b="0" i="0" u="none" strike="noStrike">
                          <a:solidFill>
                            <a:srgbClr val="000000"/>
                          </a:solidFill>
                          <a:effectLst/>
                          <a:latin typeface="宋体"/>
                        </a:rPr>
                        <a:t>10cm</a:t>
                      </a:r>
                      <a:r>
                        <a:rPr lang="zh-CN" altLang="en-US" sz="1100" b="0" i="0" u="none" strike="noStrike">
                          <a:solidFill>
                            <a:srgbClr val="000000"/>
                          </a:solidFill>
                          <a:effectLst/>
                          <a:latin typeface="宋体"/>
                        </a:rPr>
                        <a:t>内</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100" b="0" i="0" u="none" strike="noStrike">
                          <a:solidFill>
                            <a:srgbClr val="000000"/>
                          </a:solidFill>
                          <a:effectLst/>
                          <a:latin typeface="宋体"/>
                        </a:rPr>
                        <a:t>100m2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100" b="0" i="0" u="none" strike="noStrike">
                          <a:solidFill>
                            <a:srgbClr val="000000"/>
                          </a:solidFill>
                          <a:effectLst/>
                          <a:latin typeface="宋体"/>
                        </a:rPr>
                        <a:t>市政</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99872">
                <a:tc>
                  <a:txBody>
                    <a:bodyPr/>
                    <a:lstStyle/>
                    <a:p>
                      <a:pPr algn="ctr" fontAlgn="ctr"/>
                      <a:r>
                        <a:rPr lang="en-US" altLang="zh-CN" sz="1200" b="0" i="0" u="none" strike="noStrike">
                          <a:effectLst/>
                          <a:latin typeface="宋体"/>
                        </a:rPr>
                        <a:t>18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宋体"/>
                        </a:rPr>
                        <a:t>R1-1-18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100" b="0" i="0" u="none" strike="noStrike">
                          <a:solidFill>
                            <a:srgbClr val="000000"/>
                          </a:solidFill>
                          <a:effectLst/>
                          <a:latin typeface="宋体"/>
                        </a:rPr>
                        <a:t>风镐拆除 风镐拆除现浇混凝土面（垫）层每增减</a:t>
                      </a:r>
                      <a:r>
                        <a:rPr lang="en-US" altLang="zh-CN" sz="1100" b="0" i="0" u="none" strike="noStrike">
                          <a:solidFill>
                            <a:srgbClr val="000000"/>
                          </a:solidFill>
                          <a:effectLst/>
                          <a:latin typeface="宋体"/>
                        </a:rPr>
                        <a:t>1cm</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100" b="0" i="0" u="none" strike="noStrike">
                          <a:solidFill>
                            <a:srgbClr val="000000"/>
                          </a:solidFill>
                          <a:effectLst/>
                          <a:latin typeface="宋体"/>
                        </a:rPr>
                        <a:t>100m2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100" b="0" i="0" u="none" strike="noStrike">
                          <a:solidFill>
                            <a:srgbClr val="000000"/>
                          </a:solidFill>
                          <a:effectLst/>
                          <a:latin typeface="宋体"/>
                        </a:rPr>
                        <a:t>市政</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99872">
                <a:tc>
                  <a:txBody>
                    <a:bodyPr/>
                    <a:lstStyle/>
                    <a:p>
                      <a:pPr algn="ctr" fontAlgn="ctr"/>
                      <a:r>
                        <a:rPr lang="en-US" altLang="zh-CN" sz="1200" b="0" i="0" u="none" strike="noStrike">
                          <a:effectLst/>
                          <a:latin typeface="宋体"/>
                        </a:rPr>
                        <a:t>19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宋体"/>
                        </a:rPr>
                        <a:t>R1-1-19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100" b="0" i="0" u="none" strike="noStrike">
                          <a:solidFill>
                            <a:srgbClr val="000000"/>
                          </a:solidFill>
                          <a:effectLst/>
                          <a:latin typeface="宋体"/>
                        </a:rPr>
                        <a:t>风镐拆除 风镐拆除石质块料面层含砂浆结合层</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100" b="0" i="0" u="none" strike="noStrike">
                          <a:solidFill>
                            <a:srgbClr val="000000"/>
                          </a:solidFill>
                          <a:effectLst/>
                          <a:latin typeface="宋体"/>
                        </a:rPr>
                        <a:t>100m2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100" b="0" i="0" u="none" strike="noStrike">
                          <a:solidFill>
                            <a:srgbClr val="000000"/>
                          </a:solidFill>
                          <a:effectLst/>
                          <a:latin typeface="宋体"/>
                        </a:rPr>
                        <a:t>市政</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99872">
                <a:tc>
                  <a:txBody>
                    <a:bodyPr/>
                    <a:lstStyle/>
                    <a:p>
                      <a:pPr algn="ctr" fontAlgn="ctr"/>
                      <a:r>
                        <a:rPr lang="en-US" altLang="zh-CN" sz="1200" b="0" i="0" u="none" strike="noStrike">
                          <a:effectLst/>
                          <a:latin typeface="宋体"/>
                        </a:rPr>
                        <a:t>20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宋体"/>
                        </a:rPr>
                        <a:t>R1-1-20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100" b="0" i="0" u="none" strike="noStrike" dirty="0">
                          <a:solidFill>
                            <a:srgbClr val="000000"/>
                          </a:solidFill>
                          <a:effectLst/>
                          <a:latin typeface="宋体"/>
                        </a:rPr>
                        <a:t>砖砌检查井 砖砌检查井深 </a:t>
                      </a:r>
                      <a:r>
                        <a:rPr lang="en-US" altLang="zh-CN" sz="1100" b="0" i="0" u="none" strike="noStrike" dirty="0">
                          <a:solidFill>
                            <a:srgbClr val="000000"/>
                          </a:solidFill>
                          <a:effectLst/>
                          <a:latin typeface="宋体"/>
                        </a:rPr>
                        <a:t>4m </a:t>
                      </a:r>
                      <a:r>
                        <a:rPr lang="zh-CN" altLang="en-US" sz="1100" b="0" i="0" u="none" strike="noStrike" dirty="0">
                          <a:solidFill>
                            <a:srgbClr val="000000"/>
                          </a:solidFill>
                          <a:effectLst/>
                          <a:latin typeface="宋体"/>
                        </a:rPr>
                        <a:t>以内</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100" b="0" i="0" u="none" strike="noStrike">
                          <a:solidFill>
                            <a:srgbClr val="000000"/>
                          </a:solidFill>
                          <a:effectLst/>
                          <a:latin typeface="宋体"/>
                        </a:rPr>
                        <a:t>10m3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100" b="0" i="0" u="none" strike="noStrike" dirty="0">
                          <a:solidFill>
                            <a:srgbClr val="000000"/>
                          </a:solidFill>
                          <a:effectLst/>
                          <a:latin typeface="宋体"/>
                        </a:rPr>
                        <a:t>市政</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bl>
          </a:graphicData>
        </a:graphic>
      </p:graphicFrame>
      <p:pic>
        <p:nvPicPr>
          <p:cNvPr id="19" name="图片 1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922065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sp>
        <p:nvSpPr>
          <p:cNvPr id="145" name="îṡḷîdê">
            <a:extLst>
              <a:ext uri="{FF2B5EF4-FFF2-40B4-BE49-F238E27FC236}">
                <a16:creationId xmlns:a16="http://schemas.microsoft.com/office/drawing/2014/main" xmlns="" id="{1F241159-206B-4219-BE6E-F6380726A8F4}"/>
              </a:ext>
            </a:extLst>
          </p:cNvPr>
          <p:cNvSpPr/>
          <p:nvPr/>
        </p:nvSpPr>
        <p:spPr bwMode="auto">
          <a:xfrm>
            <a:off x="826117" y="1905063"/>
            <a:ext cx="4017553" cy="63175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tLang="zh-CN" sz="2400" dirty="0">
              <a:solidFill>
                <a:prstClr val="black"/>
              </a:solidFill>
              <a:cs typeface="+mn-ea"/>
              <a:sym typeface="+mn-lt"/>
            </a:endParaRPr>
          </a:p>
        </p:txBody>
      </p:sp>
      <p:graphicFrame>
        <p:nvGraphicFramePr>
          <p:cNvPr id="2" name="表格 1"/>
          <p:cNvGraphicFramePr>
            <a:graphicFrameLocks noGrp="1"/>
          </p:cNvGraphicFramePr>
          <p:nvPr>
            <p:extLst>
              <p:ext uri="{D42A27DB-BD31-4B8C-83A1-F6EECF244321}">
                <p14:modId xmlns:p14="http://schemas.microsoft.com/office/powerpoint/2010/main" val="3866124530"/>
              </p:ext>
            </p:extLst>
          </p:nvPr>
        </p:nvGraphicFramePr>
        <p:xfrm>
          <a:off x="743201" y="1019908"/>
          <a:ext cx="10475784" cy="4853359"/>
        </p:xfrm>
        <a:graphic>
          <a:graphicData uri="http://schemas.openxmlformats.org/drawingml/2006/table">
            <a:tbl>
              <a:tblPr/>
              <a:tblGrid>
                <a:gridCol w="503169">
                  <a:extLst>
                    <a:ext uri="{9D8B030D-6E8A-4147-A177-3AD203B41FA5}">
                      <a16:colId xmlns:a16="http://schemas.microsoft.com/office/drawing/2014/main" xmlns="" val="20000"/>
                    </a:ext>
                  </a:extLst>
                </a:gridCol>
                <a:gridCol w="872159">
                  <a:extLst>
                    <a:ext uri="{9D8B030D-6E8A-4147-A177-3AD203B41FA5}">
                      <a16:colId xmlns:a16="http://schemas.microsoft.com/office/drawing/2014/main" xmlns="" val="20001"/>
                    </a:ext>
                  </a:extLst>
                </a:gridCol>
                <a:gridCol w="6876635">
                  <a:extLst>
                    <a:ext uri="{9D8B030D-6E8A-4147-A177-3AD203B41FA5}">
                      <a16:colId xmlns:a16="http://schemas.microsoft.com/office/drawing/2014/main" xmlns="" val="20002"/>
                    </a:ext>
                  </a:extLst>
                </a:gridCol>
                <a:gridCol w="1245343">
                  <a:extLst>
                    <a:ext uri="{9D8B030D-6E8A-4147-A177-3AD203B41FA5}">
                      <a16:colId xmlns:a16="http://schemas.microsoft.com/office/drawing/2014/main" xmlns="" val="20003"/>
                    </a:ext>
                  </a:extLst>
                </a:gridCol>
                <a:gridCol w="978478">
                  <a:extLst>
                    <a:ext uri="{9D8B030D-6E8A-4147-A177-3AD203B41FA5}">
                      <a16:colId xmlns:a16="http://schemas.microsoft.com/office/drawing/2014/main" xmlns="" val="20004"/>
                    </a:ext>
                  </a:extLst>
                </a:gridCol>
              </a:tblGrid>
              <a:tr h="414439">
                <a:tc>
                  <a:txBody>
                    <a:bodyPr/>
                    <a:lstStyle/>
                    <a:p>
                      <a:pPr algn="ctr" fontAlgn="ctr"/>
                      <a:r>
                        <a:rPr lang="zh-CN" altLang="en-US" sz="1600" b="0" i="0" u="none" strike="noStrike" dirty="0">
                          <a:solidFill>
                            <a:srgbClr val="000000"/>
                          </a:solidFill>
                          <a:effectLst/>
                          <a:latin typeface="宋体"/>
                        </a:rPr>
                        <a:t>序号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b"/>
                      <a:r>
                        <a:rPr lang="zh-CN" altLang="en-US" sz="1600" b="0" i="0" u="none" strike="noStrike" dirty="0">
                          <a:solidFill>
                            <a:srgbClr val="000000"/>
                          </a:solidFill>
                          <a:effectLst/>
                          <a:latin typeface="宋体"/>
                        </a:rPr>
                        <a:t>编号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b"/>
                      <a:r>
                        <a:rPr lang="zh-CN" altLang="en-US" sz="1600" b="0" i="0" u="none" strike="noStrike" dirty="0">
                          <a:solidFill>
                            <a:srgbClr val="000000"/>
                          </a:solidFill>
                          <a:effectLst/>
                          <a:latin typeface="宋体"/>
                        </a:rPr>
                        <a:t>名称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600" b="0" i="0" u="none" strike="noStrike" dirty="0">
                          <a:solidFill>
                            <a:srgbClr val="000000"/>
                          </a:solidFill>
                          <a:effectLst/>
                          <a:latin typeface="宋体"/>
                        </a:rPr>
                        <a:t>单位</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600" b="0" i="0" u="none" strike="noStrike" dirty="0">
                          <a:solidFill>
                            <a:srgbClr val="000000"/>
                          </a:solidFill>
                          <a:effectLst/>
                          <a:latin typeface="宋体"/>
                        </a:rPr>
                        <a:t>取费专业</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47964">
                <a:tc>
                  <a:txBody>
                    <a:bodyPr/>
                    <a:lstStyle/>
                    <a:p>
                      <a:pPr algn="ctr" fontAlgn="ctr"/>
                      <a:r>
                        <a:rPr lang="en-US" altLang="zh-CN" sz="900" b="0" i="0" u="none" strike="noStrike">
                          <a:effectLst/>
                          <a:latin typeface="宋体"/>
                        </a:rPr>
                        <a:t>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宋体"/>
                        </a:rPr>
                        <a:t>R1-1-21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dirty="0">
                          <a:solidFill>
                            <a:srgbClr val="000000"/>
                          </a:solidFill>
                          <a:effectLst/>
                          <a:latin typeface="宋体"/>
                        </a:rPr>
                        <a:t>砖砌检查井 砖砌检查井深 </a:t>
                      </a:r>
                      <a:r>
                        <a:rPr lang="en-US" altLang="zh-CN" sz="800" b="0" i="0" u="none" strike="noStrike" dirty="0">
                          <a:solidFill>
                            <a:srgbClr val="000000"/>
                          </a:solidFill>
                          <a:effectLst/>
                          <a:latin typeface="宋体"/>
                        </a:rPr>
                        <a:t>3m </a:t>
                      </a:r>
                      <a:r>
                        <a:rPr lang="zh-CN" altLang="en-US" sz="800" b="0" i="0" u="none" strike="noStrike" dirty="0">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47964">
                <a:tc>
                  <a:txBody>
                    <a:bodyPr/>
                    <a:lstStyle/>
                    <a:p>
                      <a:pPr algn="ctr" fontAlgn="ctr"/>
                      <a:r>
                        <a:rPr lang="en-US" altLang="zh-CN" sz="900" b="0" i="0" u="none" strike="noStrike">
                          <a:effectLst/>
                          <a:latin typeface="宋体"/>
                        </a:rPr>
                        <a:t>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a:solidFill>
                            <a:srgbClr val="000000"/>
                          </a:solidFill>
                          <a:effectLst/>
                          <a:latin typeface="宋体"/>
                        </a:rPr>
                        <a:t>R1-1-22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砖砌其他构筑物 砖砌其他构筑物</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47964">
                <a:tc>
                  <a:txBody>
                    <a:bodyPr/>
                    <a:lstStyle/>
                    <a:p>
                      <a:pPr algn="ctr" fontAlgn="ctr"/>
                      <a:r>
                        <a:rPr lang="en-US" altLang="zh-CN" sz="900" b="0" i="0" u="none" strike="noStrike">
                          <a:effectLst/>
                          <a:latin typeface="宋体"/>
                        </a:rPr>
                        <a:t>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a:solidFill>
                            <a:srgbClr val="000000"/>
                          </a:solidFill>
                          <a:effectLst/>
                          <a:latin typeface="宋体"/>
                        </a:rPr>
                        <a:t>R1-1-23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侧石 侧石混凝土</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47964">
                <a:tc>
                  <a:txBody>
                    <a:bodyPr/>
                    <a:lstStyle/>
                    <a:p>
                      <a:pPr algn="ctr" fontAlgn="ctr"/>
                      <a:r>
                        <a:rPr lang="en-US" altLang="zh-CN" sz="900" b="0" i="0" u="none" strike="noStrike">
                          <a:effectLst/>
                          <a:latin typeface="宋体"/>
                        </a:rPr>
                        <a:t>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a:solidFill>
                            <a:srgbClr val="000000"/>
                          </a:solidFill>
                          <a:effectLst/>
                          <a:latin typeface="宋体"/>
                        </a:rPr>
                        <a:t>R1-1-24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侧石 侧石石质</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47964">
                <a:tc>
                  <a:txBody>
                    <a:bodyPr/>
                    <a:lstStyle/>
                    <a:p>
                      <a:pPr algn="ctr" fontAlgn="ctr"/>
                      <a:r>
                        <a:rPr lang="en-US" altLang="zh-CN" sz="900" b="0" i="0" u="none" strike="noStrike">
                          <a:effectLst/>
                          <a:latin typeface="宋体"/>
                        </a:rPr>
                        <a:t>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宋体"/>
                        </a:rPr>
                        <a:t>R1-1-25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侧石 侧石</a:t>
                      </a:r>
                      <a:r>
                        <a:rPr lang="en-US" altLang="zh-CN" sz="800" b="0" i="0" u="none" strike="noStrike">
                          <a:solidFill>
                            <a:srgbClr val="000000"/>
                          </a:solidFill>
                          <a:effectLst/>
                          <a:latin typeface="宋体"/>
                        </a:rPr>
                        <a:t>1/2 </a:t>
                      </a:r>
                      <a:r>
                        <a:rPr lang="zh-CN" altLang="en-US" sz="800" b="0" i="0" u="none" strike="noStrike">
                          <a:solidFill>
                            <a:srgbClr val="000000"/>
                          </a:solidFill>
                          <a:effectLst/>
                          <a:latin typeface="宋体"/>
                        </a:rPr>
                        <a:t>砖</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47964">
                <a:tc>
                  <a:txBody>
                    <a:bodyPr/>
                    <a:lstStyle/>
                    <a:p>
                      <a:pPr algn="ctr" fontAlgn="ctr"/>
                      <a:r>
                        <a:rPr lang="en-US" altLang="zh-CN" sz="900" b="0" i="0" u="none" strike="noStrike">
                          <a:effectLst/>
                          <a:latin typeface="宋体"/>
                        </a:rPr>
                        <a:t>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a:solidFill>
                            <a:srgbClr val="000000"/>
                          </a:solidFill>
                          <a:effectLst/>
                          <a:latin typeface="宋体"/>
                        </a:rPr>
                        <a:t>R1-1-26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侧石 侧石一砖</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47964">
                <a:tc>
                  <a:txBody>
                    <a:bodyPr/>
                    <a:lstStyle/>
                    <a:p>
                      <a:pPr algn="ctr" fontAlgn="ctr"/>
                      <a:r>
                        <a:rPr lang="en-US" altLang="zh-CN" sz="900" b="0" i="0" u="none" strike="noStrike">
                          <a:effectLst/>
                          <a:latin typeface="宋体"/>
                        </a:rPr>
                        <a:t>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a:solidFill>
                            <a:srgbClr val="000000"/>
                          </a:solidFill>
                          <a:effectLst/>
                          <a:latin typeface="宋体"/>
                        </a:rPr>
                        <a:t>R1-1-27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缘石 缘石混凝土</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47964">
                <a:tc>
                  <a:txBody>
                    <a:bodyPr/>
                    <a:lstStyle/>
                    <a:p>
                      <a:pPr algn="ctr" fontAlgn="ctr"/>
                      <a:r>
                        <a:rPr lang="en-US" altLang="zh-CN" sz="900" b="0" i="0" u="none" strike="noStrike">
                          <a:effectLst/>
                          <a:latin typeface="宋体"/>
                        </a:rPr>
                        <a:t>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a:solidFill>
                            <a:srgbClr val="000000"/>
                          </a:solidFill>
                          <a:effectLst/>
                          <a:latin typeface="宋体"/>
                        </a:rPr>
                        <a:t>R1-1-28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缘石 缘石石质</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47964">
                <a:tc>
                  <a:txBody>
                    <a:bodyPr/>
                    <a:lstStyle/>
                    <a:p>
                      <a:pPr algn="ctr" fontAlgn="ctr"/>
                      <a:r>
                        <a:rPr lang="en-US" altLang="zh-CN" sz="900" b="0" i="0" u="none" strike="noStrike">
                          <a:effectLst/>
                          <a:latin typeface="宋体"/>
                        </a:rPr>
                        <a:t>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宋体"/>
                        </a:rPr>
                        <a:t>R1-1-29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混凝土侧缘石（</a:t>
                      </a:r>
                      <a:r>
                        <a:rPr lang="en-US" altLang="zh-CN" sz="800" b="0" i="0" u="none" strike="noStrike">
                          <a:solidFill>
                            <a:srgbClr val="000000"/>
                          </a:solidFill>
                          <a:effectLst/>
                          <a:latin typeface="宋体"/>
                        </a:rPr>
                        <a:t>L</a:t>
                      </a:r>
                      <a:r>
                        <a:rPr lang="zh-CN" altLang="en-US" sz="800" b="0" i="0" u="none" strike="noStrike">
                          <a:solidFill>
                            <a:srgbClr val="000000"/>
                          </a:solidFill>
                          <a:effectLst/>
                          <a:latin typeface="宋体"/>
                        </a:rPr>
                        <a:t>形） 混凝土侧缘石（</a:t>
                      </a:r>
                      <a:r>
                        <a:rPr lang="en-US" altLang="zh-CN" sz="800" b="0" i="0" u="none" strike="noStrike">
                          <a:solidFill>
                            <a:srgbClr val="000000"/>
                          </a:solidFill>
                          <a:effectLst/>
                          <a:latin typeface="宋体"/>
                        </a:rPr>
                        <a:t>L</a:t>
                      </a:r>
                      <a:r>
                        <a:rPr lang="zh-CN" altLang="en-US" sz="800" b="0" i="0" u="none" strike="noStrike">
                          <a:solidFill>
                            <a:srgbClr val="000000"/>
                          </a:solidFill>
                          <a:effectLst/>
                          <a:latin typeface="宋体"/>
                        </a:rPr>
                        <a:t>形）</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47964">
                <a:tc>
                  <a:txBody>
                    <a:bodyPr/>
                    <a:lstStyle/>
                    <a:p>
                      <a:pPr algn="ctr" fontAlgn="ctr"/>
                      <a:r>
                        <a:rPr lang="en-US" altLang="zh-CN" sz="900" b="0" i="0" u="none" strike="noStrike">
                          <a:effectLst/>
                          <a:latin typeface="宋体"/>
                        </a:rPr>
                        <a:t>30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a:solidFill>
                            <a:srgbClr val="000000"/>
                          </a:solidFill>
                          <a:effectLst/>
                          <a:latin typeface="宋体"/>
                        </a:rPr>
                        <a:t>R1-1-30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拆除混凝土管道 管径</a:t>
                      </a:r>
                      <a:r>
                        <a:rPr lang="en-US" altLang="zh-CN" sz="800" b="0" i="0" u="none" strike="noStrike">
                          <a:solidFill>
                            <a:srgbClr val="000000"/>
                          </a:solidFill>
                          <a:effectLst/>
                          <a:latin typeface="宋体"/>
                        </a:rPr>
                        <a:t>φ300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47964">
                <a:tc>
                  <a:txBody>
                    <a:bodyPr/>
                    <a:lstStyle/>
                    <a:p>
                      <a:pPr algn="ctr" fontAlgn="ctr"/>
                      <a:r>
                        <a:rPr lang="en-US" altLang="zh-CN" sz="900" b="0" i="0" u="none" strike="noStrike">
                          <a:effectLst/>
                          <a:latin typeface="宋体"/>
                        </a:rPr>
                        <a:t>31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a:solidFill>
                            <a:srgbClr val="000000"/>
                          </a:solidFill>
                          <a:effectLst/>
                          <a:latin typeface="宋体"/>
                        </a:rPr>
                        <a:t>R1-1-31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拆除混凝土管道 管径</a:t>
                      </a:r>
                      <a:r>
                        <a:rPr lang="en-US" altLang="zh-CN" sz="800" b="0" i="0" u="none" strike="noStrike">
                          <a:solidFill>
                            <a:srgbClr val="000000"/>
                          </a:solidFill>
                          <a:effectLst/>
                          <a:latin typeface="宋体"/>
                        </a:rPr>
                        <a:t>φ450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47964">
                <a:tc>
                  <a:txBody>
                    <a:bodyPr/>
                    <a:lstStyle/>
                    <a:p>
                      <a:pPr algn="ctr" fontAlgn="ctr"/>
                      <a:r>
                        <a:rPr lang="en-US" altLang="zh-CN" sz="900" b="0" i="0" u="none" strike="noStrike">
                          <a:effectLst/>
                          <a:latin typeface="宋体"/>
                        </a:rPr>
                        <a:t>32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a:solidFill>
                            <a:srgbClr val="000000"/>
                          </a:solidFill>
                          <a:effectLst/>
                          <a:latin typeface="宋体"/>
                        </a:rPr>
                        <a:t>R1-1-32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拆除混凝土管道 管径</a:t>
                      </a:r>
                      <a:r>
                        <a:rPr lang="en-US" altLang="zh-CN" sz="800" b="0" i="0" u="none" strike="noStrike">
                          <a:solidFill>
                            <a:srgbClr val="000000"/>
                          </a:solidFill>
                          <a:effectLst/>
                          <a:latin typeface="宋体"/>
                        </a:rPr>
                        <a:t>φ600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47964">
                <a:tc>
                  <a:txBody>
                    <a:bodyPr/>
                    <a:lstStyle/>
                    <a:p>
                      <a:pPr algn="ctr" fontAlgn="ctr"/>
                      <a:r>
                        <a:rPr lang="en-US" altLang="zh-CN" sz="900" b="0" i="0" u="none" strike="noStrike">
                          <a:effectLst/>
                          <a:latin typeface="宋体"/>
                        </a:rPr>
                        <a:t>33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a:solidFill>
                            <a:srgbClr val="000000"/>
                          </a:solidFill>
                          <a:effectLst/>
                          <a:latin typeface="宋体"/>
                        </a:rPr>
                        <a:t>R1-1-33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拆除混凝土管道 管径</a:t>
                      </a:r>
                      <a:r>
                        <a:rPr lang="en-US" altLang="zh-CN" sz="800" b="0" i="0" u="none" strike="noStrike">
                          <a:solidFill>
                            <a:srgbClr val="000000"/>
                          </a:solidFill>
                          <a:effectLst/>
                          <a:latin typeface="宋体"/>
                        </a:rPr>
                        <a:t>φ800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47964">
                <a:tc>
                  <a:txBody>
                    <a:bodyPr/>
                    <a:lstStyle/>
                    <a:p>
                      <a:pPr algn="ctr" fontAlgn="ctr"/>
                      <a:r>
                        <a:rPr lang="en-US" altLang="zh-CN" sz="900" b="0" i="0" u="none" strike="noStrike">
                          <a:effectLst/>
                          <a:latin typeface="宋体"/>
                        </a:rPr>
                        <a:t>34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a:solidFill>
                            <a:srgbClr val="000000"/>
                          </a:solidFill>
                          <a:effectLst/>
                          <a:latin typeface="宋体"/>
                        </a:rPr>
                        <a:t>R1-1-34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拆除混凝土管道 管径</a:t>
                      </a:r>
                      <a:r>
                        <a:rPr lang="en-US" altLang="zh-CN" sz="800" b="0" i="0" u="none" strike="noStrike">
                          <a:solidFill>
                            <a:srgbClr val="000000"/>
                          </a:solidFill>
                          <a:effectLst/>
                          <a:latin typeface="宋体"/>
                        </a:rPr>
                        <a:t>φ1000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47964">
                <a:tc>
                  <a:txBody>
                    <a:bodyPr/>
                    <a:lstStyle/>
                    <a:p>
                      <a:pPr algn="ctr" fontAlgn="ctr"/>
                      <a:r>
                        <a:rPr lang="en-US" altLang="zh-CN" sz="900" b="0" i="0" u="none" strike="noStrike">
                          <a:effectLst/>
                          <a:latin typeface="宋体"/>
                        </a:rPr>
                        <a:t>35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宋体"/>
                        </a:rPr>
                        <a:t>R1-1-35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拆除混凝土管道 管径</a:t>
                      </a:r>
                      <a:r>
                        <a:rPr lang="en-US" altLang="zh-CN" sz="800" b="0" i="0" u="none" strike="noStrike">
                          <a:solidFill>
                            <a:srgbClr val="000000"/>
                          </a:solidFill>
                          <a:effectLst/>
                          <a:latin typeface="宋体"/>
                        </a:rPr>
                        <a:t>φ1500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47964">
                <a:tc>
                  <a:txBody>
                    <a:bodyPr/>
                    <a:lstStyle/>
                    <a:p>
                      <a:pPr algn="ctr" fontAlgn="ctr"/>
                      <a:r>
                        <a:rPr lang="en-US" altLang="zh-CN" sz="900" b="0" i="0" u="none" strike="noStrike">
                          <a:effectLst/>
                          <a:latin typeface="宋体"/>
                        </a:rPr>
                        <a:t>36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a:solidFill>
                            <a:srgbClr val="000000"/>
                          </a:solidFill>
                          <a:effectLst/>
                          <a:latin typeface="宋体"/>
                        </a:rPr>
                        <a:t>R1-1-36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拆除混凝土管道 管径</a:t>
                      </a:r>
                      <a:r>
                        <a:rPr lang="en-US" altLang="zh-CN" sz="800" b="0" i="0" u="none" strike="noStrike">
                          <a:solidFill>
                            <a:srgbClr val="000000"/>
                          </a:solidFill>
                          <a:effectLst/>
                          <a:latin typeface="宋体"/>
                        </a:rPr>
                        <a:t>φ2000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47964">
                <a:tc>
                  <a:txBody>
                    <a:bodyPr/>
                    <a:lstStyle/>
                    <a:p>
                      <a:pPr algn="ctr" fontAlgn="ctr"/>
                      <a:r>
                        <a:rPr lang="en-US" altLang="zh-CN" sz="900" b="0" i="0" u="none" strike="noStrike">
                          <a:effectLst/>
                          <a:latin typeface="宋体"/>
                        </a:rPr>
                        <a:t>37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a:solidFill>
                            <a:srgbClr val="000000"/>
                          </a:solidFill>
                          <a:effectLst/>
                          <a:latin typeface="宋体"/>
                        </a:rPr>
                        <a:t>R1-1-37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人工拆除 镀锌管道公称管径 （</a:t>
                      </a:r>
                      <a:r>
                        <a:rPr lang="en-US" altLang="zh-CN" sz="800" b="0" i="0" u="none" strike="noStrike">
                          <a:solidFill>
                            <a:srgbClr val="000000"/>
                          </a:solidFill>
                          <a:effectLst/>
                          <a:latin typeface="宋体"/>
                        </a:rPr>
                        <a:t>φ15~20mm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47964">
                <a:tc>
                  <a:txBody>
                    <a:bodyPr/>
                    <a:lstStyle/>
                    <a:p>
                      <a:pPr algn="ctr" fontAlgn="ctr"/>
                      <a:r>
                        <a:rPr lang="en-US" altLang="zh-CN" sz="900" b="0" i="0" u="none" strike="noStrike">
                          <a:effectLst/>
                          <a:latin typeface="宋体"/>
                        </a:rPr>
                        <a:t>38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a:solidFill>
                            <a:srgbClr val="000000"/>
                          </a:solidFill>
                          <a:effectLst/>
                          <a:latin typeface="宋体"/>
                        </a:rPr>
                        <a:t>R1-1-38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人工拆除 镀锌管道公称管径 （</a:t>
                      </a:r>
                      <a:r>
                        <a:rPr lang="en-US" altLang="zh-CN" sz="800" b="0" i="0" u="none" strike="noStrike">
                          <a:solidFill>
                            <a:srgbClr val="000000"/>
                          </a:solidFill>
                          <a:effectLst/>
                          <a:latin typeface="宋体"/>
                        </a:rPr>
                        <a:t>φ25~32mm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47964">
                <a:tc>
                  <a:txBody>
                    <a:bodyPr/>
                    <a:lstStyle/>
                    <a:p>
                      <a:pPr algn="ctr" fontAlgn="ctr"/>
                      <a:r>
                        <a:rPr lang="en-US" altLang="zh-CN" sz="900" b="0" i="0" u="none" strike="noStrike">
                          <a:effectLst/>
                          <a:latin typeface="宋体"/>
                        </a:rPr>
                        <a:t>39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a:solidFill>
                            <a:srgbClr val="000000"/>
                          </a:solidFill>
                          <a:effectLst/>
                          <a:latin typeface="宋体"/>
                        </a:rPr>
                        <a:t>R1-1-39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人工拆除 镀锌管道公称管径 （</a:t>
                      </a:r>
                      <a:r>
                        <a:rPr lang="en-US" altLang="zh-CN" sz="800" b="0" i="0" u="none" strike="noStrike">
                          <a:solidFill>
                            <a:srgbClr val="000000"/>
                          </a:solidFill>
                          <a:effectLst/>
                          <a:latin typeface="宋体"/>
                        </a:rPr>
                        <a:t>φ40~50mm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47964">
                <a:tc>
                  <a:txBody>
                    <a:bodyPr/>
                    <a:lstStyle/>
                    <a:p>
                      <a:pPr algn="ctr" fontAlgn="ctr"/>
                      <a:r>
                        <a:rPr lang="en-US" altLang="zh-CN" sz="900" b="0" i="0" u="none" strike="noStrike">
                          <a:effectLst/>
                          <a:latin typeface="宋体"/>
                        </a:rPr>
                        <a:t>40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宋体"/>
                        </a:rPr>
                        <a:t>R1-1-40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人工拆除 镀锌管道公称管径 （</a:t>
                      </a:r>
                      <a:r>
                        <a:rPr lang="en-US" altLang="zh-CN" sz="800" b="0" i="0" u="none" strike="noStrike">
                          <a:solidFill>
                            <a:srgbClr val="000000"/>
                          </a:solidFill>
                          <a:effectLst/>
                          <a:latin typeface="宋体"/>
                        </a:rPr>
                        <a:t>φ75mm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47964">
                <a:tc>
                  <a:txBody>
                    <a:bodyPr/>
                    <a:lstStyle/>
                    <a:p>
                      <a:pPr algn="ctr" fontAlgn="ctr"/>
                      <a:r>
                        <a:rPr lang="en-US" altLang="zh-CN" sz="900" b="0" i="0" u="none" strike="noStrike">
                          <a:effectLst/>
                          <a:latin typeface="宋体"/>
                        </a:rPr>
                        <a:t>41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a:solidFill>
                            <a:srgbClr val="000000"/>
                          </a:solidFill>
                          <a:effectLst/>
                          <a:latin typeface="宋体"/>
                        </a:rPr>
                        <a:t>R1-1-41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人工拆除 镀锌管道公称管径 （</a:t>
                      </a:r>
                      <a:r>
                        <a:rPr lang="en-US" altLang="zh-CN" sz="800" b="0" i="0" u="none" strike="noStrike">
                          <a:solidFill>
                            <a:srgbClr val="000000"/>
                          </a:solidFill>
                          <a:effectLst/>
                          <a:latin typeface="宋体"/>
                        </a:rPr>
                        <a:t>φ100mm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47964">
                <a:tc>
                  <a:txBody>
                    <a:bodyPr/>
                    <a:lstStyle/>
                    <a:p>
                      <a:pPr algn="ctr" fontAlgn="ctr"/>
                      <a:r>
                        <a:rPr lang="en-US" altLang="zh-CN" sz="900" b="0" i="0" u="none" strike="noStrike">
                          <a:effectLst/>
                          <a:latin typeface="宋体"/>
                        </a:rPr>
                        <a:t>42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a:solidFill>
                            <a:srgbClr val="000000"/>
                          </a:solidFill>
                          <a:effectLst/>
                          <a:latin typeface="宋体"/>
                        </a:rPr>
                        <a:t>R1-1-42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人工拆除 金属管道管径</a:t>
                      </a:r>
                      <a:r>
                        <a:rPr lang="en-US" altLang="zh-CN" sz="800" b="0" i="0" u="none" strike="noStrike">
                          <a:solidFill>
                            <a:srgbClr val="000000"/>
                          </a:solidFill>
                          <a:effectLst/>
                          <a:latin typeface="宋体"/>
                        </a:rPr>
                        <a:t>φ200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47964">
                <a:tc>
                  <a:txBody>
                    <a:bodyPr/>
                    <a:lstStyle/>
                    <a:p>
                      <a:pPr algn="ctr" fontAlgn="ctr"/>
                      <a:r>
                        <a:rPr lang="en-US" altLang="zh-CN" sz="900" b="0" i="0" u="none" strike="noStrike">
                          <a:effectLst/>
                          <a:latin typeface="宋体"/>
                        </a:rPr>
                        <a:t>43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宋体"/>
                        </a:rPr>
                        <a:t>R1-1-43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人工拆除 金属管道管径</a:t>
                      </a:r>
                      <a:r>
                        <a:rPr lang="en-US" altLang="zh-CN" sz="800" b="0" i="0" u="none" strike="noStrike">
                          <a:solidFill>
                            <a:srgbClr val="000000"/>
                          </a:solidFill>
                          <a:effectLst/>
                          <a:latin typeface="宋体"/>
                        </a:rPr>
                        <a:t>φ400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47964">
                <a:tc>
                  <a:txBody>
                    <a:bodyPr/>
                    <a:lstStyle/>
                    <a:p>
                      <a:pPr algn="ctr" fontAlgn="ctr"/>
                      <a:r>
                        <a:rPr lang="en-US" altLang="zh-CN" sz="900" b="0" i="0" u="none" strike="noStrike">
                          <a:effectLst/>
                          <a:latin typeface="宋体"/>
                        </a:rPr>
                        <a:t>44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a:solidFill>
                            <a:srgbClr val="000000"/>
                          </a:solidFill>
                          <a:effectLst/>
                          <a:latin typeface="宋体"/>
                        </a:rPr>
                        <a:t>R1-1-44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人工拆除 金属管道管径</a:t>
                      </a:r>
                      <a:r>
                        <a:rPr lang="en-US" altLang="zh-CN" sz="800" b="0" i="0" u="none" strike="noStrike">
                          <a:solidFill>
                            <a:srgbClr val="000000"/>
                          </a:solidFill>
                          <a:effectLst/>
                          <a:latin typeface="宋体"/>
                        </a:rPr>
                        <a:t>φ600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47964">
                <a:tc>
                  <a:txBody>
                    <a:bodyPr/>
                    <a:lstStyle/>
                    <a:p>
                      <a:pPr algn="ctr" fontAlgn="ctr"/>
                      <a:r>
                        <a:rPr lang="en-US" altLang="zh-CN" sz="900" b="0" i="0" u="none" strike="noStrike">
                          <a:effectLst/>
                          <a:latin typeface="宋体"/>
                        </a:rPr>
                        <a:t>45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a:solidFill>
                            <a:srgbClr val="000000"/>
                          </a:solidFill>
                          <a:effectLst/>
                          <a:latin typeface="宋体"/>
                        </a:rPr>
                        <a:t>R1-1-45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机械拆除 机械拆除管径</a:t>
                      </a:r>
                      <a:r>
                        <a:rPr lang="en-US" altLang="zh-CN" sz="800" b="0" i="0" u="none" strike="noStrike">
                          <a:solidFill>
                            <a:srgbClr val="000000"/>
                          </a:solidFill>
                          <a:effectLst/>
                          <a:latin typeface="宋体"/>
                        </a:rPr>
                        <a:t>φ300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47964">
                <a:tc>
                  <a:txBody>
                    <a:bodyPr/>
                    <a:lstStyle/>
                    <a:p>
                      <a:pPr algn="ctr" fontAlgn="ctr"/>
                      <a:r>
                        <a:rPr lang="en-US" altLang="zh-CN" sz="900" b="0" i="0" u="none" strike="noStrike">
                          <a:effectLst/>
                          <a:latin typeface="宋体"/>
                        </a:rPr>
                        <a:t>46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宋体"/>
                        </a:rPr>
                        <a:t>R1-1-46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机械拆除 机械拆除管径</a:t>
                      </a:r>
                      <a:r>
                        <a:rPr lang="en-US" altLang="zh-CN" sz="800" b="0" i="0" u="none" strike="noStrike">
                          <a:solidFill>
                            <a:srgbClr val="000000"/>
                          </a:solidFill>
                          <a:effectLst/>
                          <a:latin typeface="宋体"/>
                        </a:rPr>
                        <a:t>φ500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47964">
                <a:tc>
                  <a:txBody>
                    <a:bodyPr/>
                    <a:lstStyle/>
                    <a:p>
                      <a:pPr algn="ctr" fontAlgn="ctr"/>
                      <a:r>
                        <a:rPr lang="en-US" altLang="zh-CN" sz="900" b="0" i="0" u="none" strike="noStrike">
                          <a:effectLst/>
                          <a:latin typeface="宋体"/>
                        </a:rPr>
                        <a:t>47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宋体"/>
                        </a:rPr>
                        <a:t>R1-1-47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机械拆除 机械拆除管径</a:t>
                      </a:r>
                      <a:r>
                        <a:rPr lang="en-US" altLang="zh-CN" sz="800" b="0" i="0" u="none" strike="noStrike">
                          <a:solidFill>
                            <a:srgbClr val="000000"/>
                          </a:solidFill>
                          <a:effectLst/>
                          <a:latin typeface="宋体"/>
                        </a:rPr>
                        <a:t>φ800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47964">
                <a:tc>
                  <a:txBody>
                    <a:bodyPr/>
                    <a:lstStyle/>
                    <a:p>
                      <a:pPr algn="ctr" fontAlgn="ctr"/>
                      <a:r>
                        <a:rPr lang="en-US" altLang="zh-CN" sz="900" b="0" i="0" u="none" strike="noStrike">
                          <a:effectLst/>
                          <a:latin typeface="宋体"/>
                        </a:rPr>
                        <a:t>48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宋体"/>
                        </a:rPr>
                        <a:t>R1-1-48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机械拆除 机械拆除管径</a:t>
                      </a:r>
                      <a:r>
                        <a:rPr lang="en-US" altLang="zh-CN" sz="800" b="0" i="0" u="none" strike="noStrike">
                          <a:solidFill>
                            <a:srgbClr val="000000"/>
                          </a:solidFill>
                          <a:effectLst/>
                          <a:latin typeface="宋体"/>
                        </a:rPr>
                        <a:t>φ1000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47964">
                <a:tc>
                  <a:txBody>
                    <a:bodyPr/>
                    <a:lstStyle/>
                    <a:p>
                      <a:pPr algn="ctr" fontAlgn="ctr"/>
                      <a:r>
                        <a:rPr lang="en-US" altLang="zh-CN" sz="900" b="0" i="0" u="none" strike="noStrike">
                          <a:effectLst/>
                          <a:latin typeface="宋体"/>
                        </a:rPr>
                        <a:t>49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宋体"/>
                        </a:rPr>
                        <a:t>R1-1-49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伐树 伐树，离地面 </a:t>
                      </a:r>
                      <a:r>
                        <a:rPr lang="en-US" altLang="zh-CN" sz="800" b="0" i="0" u="none" strike="noStrike">
                          <a:solidFill>
                            <a:srgbClr val="000000"/>
                          </a:solidFill>
                          <a:effectLst/>
                          <a:latin typeface="宋体"/>
                        </a:rPr>
                        <a:t>20cm </a:t>
                      </a:r>
                      <a:r>
                        <a:rPr lang="zh-CN" altLang="en-US" sz="800" b="0" i="0" u="none" strike="noStrike">
                          <a:solidFill>
                            <a:srgbClr val="000000"/>
                          </a:solidFill>
                          <a:effectLst/>
                          <a:latin typeface="宋体"/>
                        </a:rPr>
                        <a:t>处树干直径 </a:t>
                      </a:r>
                      <a:r>
                        <a:rPr lang="en-US" altLang="zh-CN" sz="800" b="0" i="0" u="none" strike="noStrike">
                          <a:solidFill>
                            <a:srgbClr val="000000"/>
                          </a:solidFill>
                          <a:effectLst/>
                          <a:latin typeface="宋体"/>
                        </a:rPr>
                        <a:t>(cm) φ30</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棵</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47964">
                <a:tc>
                  <a:txBody>
                    <a:bodyPr/>
                    <a:lstStyle/>
                    <a:p>
                      <a:pPr algn="ctr" fontAlgn="ctr"/>
                      <a:r>
                        <a:rPr lang="en-US" altLang="zh-CN" sz="900" b="0" i="0" u="none" strike="noStrike">
                          <a:effectLst/>
                          <a:latin typeface="宋体"/>
                        </a:rPr>
                        <a:t>50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0" i="0" u="none" strike="noStrike" dirty="0">
                          <a:solidFill>
                            <a:srgbClr val="000000"/>
                          </a:solidFill>
                          <a:effectLst/>
                          <a:latin typeface="宋体"/>
                        </a:rPr>
                        <a:t>R1-1-50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伐树 伐树，离地面 </a:t>
                      </a:r>
                      <a:r>
                        <a:rPr lang="en-US" altLang="zh-CN" sz="800" b="0" i="0" u="none" strike="noStrike">
                          <a:solidFill>
                            <a:srgbClr val="000000"/>
                          </a:solidFill>
                          <a:effectLst/>
                          <a:latin typeface="宋体"/>
                        </a:rPr>
                        <a:t>20cm </a:t>
                      </a:r>
                      <a:r>
                        <a:rPr lang="zh-CN" altLang="en-US" sz="800" b="0" i="0" u="none" strike="noStrike">
                          <a:solidFill>
                            <a:srgbClr val="000000"/>
                          </a:solidFill>
                          <a:effectLst/>
                          <a:latin typeface="宋体"/>
                        </a:rPr>
                        <a:t>处树干直径 </a:t>
                      </a:r>
                      <a:r>
                        <a:rPr lang="en-US" altLang="zh-CN" sz="800" b="0" i="0" u="none" strike="noStrike">
                          <a:solidFill>
                            <a:srgbClr val="000000"/>
                          </a:solidFill>
                          <a:effectLst/>
                          <a:latin typeface="宋体"/>
                        </a:rPr>
                        <a:t>(cm) φ40</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棵</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6155450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sp>
        <p:nvSpPr>
          <p:cNvPr id="145" name="îṡḷîdê">
            <a:extLst>
              <a:ext uri="{FF2B5EF4-FFF2-40B4-BE49-F238E27FC236}">
                <a16:creationId xmlns:a16="http://schemas.microsoft.com/office/drawing/2014/main" xmlns="" id="{1F241159-206B-4219-BE6E-F6380726A8F4}"/>
              </a:ext>
            </a:extLst>
          </p:cNvPr>
          <p:cNvSpPr/>
          <p:nvPr/>
        </p:nvSpPr>
        <p:spPr bwMode="auto">
          <a:xfrm>
            <a:off x="826117" y="1905063"/>
            <a:ext cx="4017553" cy="63175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tLang="zh-CN" sz="2400" dirty="0">
              <a:solidFill>
                <a:prstClr val="black"/>
              </a:solidFill>
              <a:cs typeface="+mn-ea"/>
              <a:sym typeface="+mn-lt"/>
            </a:endParaRPr>
          </a:p>
        </p:txBody>
      </p:sp>
      <p:graphicFrame>
        <p:nvGraphicFramePr>
          <p:cNvPr id="3" name="表格 2"/>
          <p:cNvGraphicFramePr>
            <a:graphicFrameLocks noGrp="1"/>
          </p:cNvGraphicFramePr>
          <p:nvPr>
            <p:extLst>
              <p:ext uri="{D42A27DB-BD31-4B8C-83A1-F6EECF244321}">
                <p14:modId xmlns:p14="http://schemas.microsoft.com/office/powerpoint/2010/main" val="1037035321"/>
              </p:ext>
            </p:extLst>
          </p:nvPr>
        </p:nvGraphicFramePr>
        <p:xfrm>
          <a:off x="826117" y="1164662"/>
          <a:ext cx="10476398" cy="4969902"/>
        </p:xfrm>
        <a:graphic>
          <a:graphicData uri="http://schemas.openxmlformats.org/drawingml/2006/table">
            <a:tbl>
              <a:tblPr/>
              <a:tblGrid>
                <a:gridCol w="509181">
                  <a:extLst>
                    <a:ext uri="{9D8B030D-6E8A-4147-A177-3AD203B41FA5}">
                      <a16:colId xmlns:a16="http://schemas.microsoft.com/office/drawing/2014/main" xmlns="" val="20000"/>
                    </a:ext>
                  </a:extLst>
                </a:gridCol>
                <a:gridCol w="882580">
                  <a:extLst>
                    <a:ext uri="{9D8B030D-6E8A-4147-A177-3AD203B41FA5}">
                      <a16:colId xmlns:a16="http://schemas.microsoft.com/office/drawing/2014/main" xmlns="" val="20001"/>
                    </a:ext>
                  </a:extLst>
                </a:gridCol>
                <a:gridCol w="6958806">
                  <a:extLst>
                    <a:ext uri="{9D8B030D-6E8A-4147-A177-3AD203B41FA5}">
                      <a16:colId xmlns:a16="http://schemas.microsoft.com/office/drawing/2014/main" xmlns="" val="20002"/>
                    </a:ext>
                  </a:extLst>
                </a:gridCol>
                <a:gridCol w="1260223">
                  <a:extLst>
                    <a:ext uri="{9D8B030D-6E8A-4147-A177-3AD203B41FA5}">
                      <a16:colId xmlns:a16="http://schemas.microsoft.com/office/drawing/2014/main" xmlns="" val="20003"/>
                    </a:ext>
                  </a:extLst>
                </a:gridCol>
                <a:gridCol w="865608">
                  <a:extLst>
                    <a:ext uri="{9D8B030D-6E8A-4147-A177-3AD203B41FA5}">
                      <a16:colId xmlns:a16="http://schemas.microsoft.com/office/drawing/2014/main" xmlns="" val="20004"/>
                    </a:ext>
                  </a:extLst>
                </a:gridCol>
              </a:tblGrid>
              <a:tr h="511182">
                <a:tc>
                  <a:txBody>
                    <a:bodyPr/>
                    <a:lstStyle/>
                    <a:p>
                      <a:pPr algn="ctr" fontAlgn="ctr"/>
                      <a:r>
                        <a:rPr lang="zh-CN" altLang="en-US" sz="1400" b="0" i="0" u="none" strike="noStrike" dirty="0">
                          <a:solidFill>
                            <a:srgbClr val="000000"/>
                          </a:solidFill>
                          <a:effectLst/>
                          <a:latin typeface="宋体"/>
                        </a:rPr>
                        <a:t>序号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编号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名称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单位</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48624">
                <a:tc>
                  <a:txBody>
                    <a:bodyPr/>
                    <a:lstStyle/>
                    <a:p>
                      <a:pPr algn="ctr" fontAlgn="ctr"/>
                      <a:r>
                        <a:rPr lang="en-US" altLang="zh-CN" sz="900" b="0" i="0" u="none" strike="noStrike">
                          <a:effectLst/>
                          <a:latin typeface="宋体"/>
                        </a:rPr>
                        <a:t>51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R1-1-51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伐树 伐树，离地面 </a:t>
                      </a:r>
                      <a:r>
                        <a:rPr lang="en-US" altLang="zh-CN" sz="800" b="0" i="0" u="none" strike="noStrike">
                          <a:solidFill>
                            <a:srgbClr val="000000"/>
                          </a:solidFill>
                          <a:effectLst/>
                          <a:latin typeface="宋体"/>
                        </a:rPr>
                        <a:t>20cm </a:t>
                      </a:r>
                      <a:r>
                        <a:rPr lang="zh-CN" altLang="en-US" sz="800" b="0" i="0" u="none" strike="noStrike">
                          <a:solidFill>
                            <a:srgbClr val="000000"/>
                          </a:solidFill>
                          <a:effectLst/>
                          <a:latin typeface="宋体"/>
                        </a:rPr>
                        <a:t>处树干直径 </a:t>
                      </a:r>
                      <a:r>
                        <a:rPr lang="en-US" altLang="zh-CN" sz="800" b="0" i="0" u="none" strike="noStrike">
                          <a:solidFill>
                            <a:srgbClr val="000000"/>
                          </a:solidFill>
                          <a:effectLst/>
                          <a:latin typeface="宋体"/>
                        </a:rPr>
                        <a:t>(cm) φ50</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棵</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48624">
                <a:tc>
                  <a:txBody>
                    <a:bodyPr/>
                    <a:lstStyle/>
                    <a:p>
                      <a:pPr algn="ctr" fontAlgn="ctr"/>
                      <a:r>
                        <a:rPr lang="en-US" altLang="zh-CN" sz="900" b="0" i="0" u="none" strike="noStrike">
                          <a:effectLst/>
                          <a:latin typeface="宋体"/>
                        </a:rPr>
                        <a:t>52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R1-1-52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伐树 伐树，离地面 </a:t>
                      </a:r>
                      <a:r>
                        <a:rPr lang="en-US" altLang="zh-CN" sz="800" b="0" i="0" u="none" strike="noStrike">
                          <a:solidFill>
                            <a:srgbClr val="000000"/>
                          </a:solidFill>
                          <a:effectLst/>
                          <a:latin typeface="宋体"/>
                        </a:rPr>
                        <a:t>20cm </a:t>
                      </a:r>
                      <a:r>
                        <a:rPr lang="zh-CN" altLang="en-US" sz="800" b="0" i="0" u="none" strike="noStrike">
                          <a:solidFill>
                            <a:srgbClr val="000000"/>
                          </a:solidFill>
                          <a:effectLst/>
                          <a:latin typeface="宋体"/>
                        </a:rPr>
                        <a:t>处树干直径 </a:t>
                      </a:r>
                      <a:r>
                        <a:rPr lang="en-US" altLang="zh-CN" sz="800" b="0" i="0" u="none" strike="noStrike">
                          <a:solidFill>
                            <a:srgbClr val="000000"/>
                          </a:solidFill>
                          <a:effectLst/>
                          <a:latin typeface="宋体"/>
                        </a:rPr>
                        <a:t>(cm) φ50</a:t>
                      </a:r>
                      <a:r>
                        <a:rPr lang="zh-CN" altLang="en-US" sz="800" b="0" i="0" u="none" strike="noStrike">
                          <a:solidFill>
                            <a:srgbClr val="000000"/>
                          </a:solidFill>
                          <a:effectLst/>
                          <a:latin typeface="宋体"/>
                        </a:rPr>
                        <a:t>以外</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棵</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48624">
                <a:tc>
                  <a:txBody>
                    <a:bodyPr/>
                    <a:lstStyle/>
                    <a:p>
                      <a:pPr algn="ctr" fontAlgn="ctr"/>
                      <a:r>
                        <a:rPr lang="en-US" altLang="zh-CN" sz="900" b="0" i="0" u="none" strike="noStrike">
                          <a:effectLst/>
                          <a:latin typeface="宋体"/>
                        </a:rPr>
                        <a:t>53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R1-1-53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挖树蔸 挖树蔸，离地面 </a:t>
                      </a:r>
                      <a:r>
                        <a:rPr lang="en-US" altLang="zh-CN" sz="800" b="0" i="0" u="none" strike="noStrike">
                          <a:solidFill>
                            <a:srgbClr val="000000"/>
                          </a:solidFill>
                          <a:effectLst/>
                          <a:latin typeface="宋体"/>
                        </a:rPr>
                        <a:t>20cm </a:t>
                      </a:r>
                      <a:r>
                        <a:rPr lang="zh-CN" altLang="en-US" sz="800" b="0" i="0" u="none" strike="noStrike">
                          <a:solidFill>
                            <a:srgbClr val="000000"/>
                          </a:solidFill>
                          <a:effectLst/>
                          <a:latin typeface="宋体"/>
                        </a:rPr>
                        <a:t>处树干直径 </a:t>
                      </a:r>
                      <a:r>
                        <a:rPr lang="en-US" altLang="zh-CN" sz="800" b="0" i="0" u="none" strike="noStrike">
                          <a:solidFill>
                            <a:srgbClr val="000000"/>
                          </a:solidFill>
                          <a:effectLst/>
                          <a:latin typeface="宋体"/>
                        </a:rPr>
                        <a:t>(cm) φ30</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棵</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48624">
                <a:tc>
                  <a:txBody>
                    <a:bodyPr/>
                    <a:lstStyle/>
                    <a:p>
                      <a:pPr algn="ctr" fontAlgn="ctr"/>
                      <a:r>
                        <a:rPr lang="en-US" altLang="zh-CN" sz="900" b="0" i="0" u="none" strike="noStrike">
                          <a:effectLst/>
                          <a:latin typeface="宋体"/>
                        </a:rPr>
                        <a:t>54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R1-1-54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挖树蔸 挖树蔸，离地面 </a:t>
                      </a:r>
                      <a:r>
                        <a:rPr lang="en-US" altLang="zh-CN" sz="800" b="0" i="0" u="none" strike="noStrike">
                          <a:solidFill>
                            <a:srgbClr val="000000"/>
                          </a:solidFill>
                          <a:effectLst/>
                          <a:latin typeface="宋体"/>
                        </a:rPr>
                        <a:t>20cm </a:t>
                      </a:r>
                      <a:r>
                        <a:rPr lang="zh-CN" altLang="en-US" sz="800" b="0" i="0" u="none" strike="noStrike">
                          <a:solidFill>
                            <a:srgbClr val="000000"/>
                          </a:solidFill>
                          <a:effectLst/>
                          <a:latin typeface="宋体"/>
                        </a:rPr>
                        <a:t>处树干直径 </a:t>
                      </a:r>
                      <a:r>
                        <a:rPr lang="en-US" altLang="zh-CN" sz="800" b="0" i="0" u="none" strike="noStrike">
                          <a:solidFill>
                            <a:srgbClr val="000000"/>
                          </a:solidFill>
                          <a:effectLst/>
                          <a:latin typeface="宋体"/>
                        </a:rPr>
                        <a:t>(cm) φ40</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棵</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48624">
                <a:tc>
                  <a:txBody>
                    <a:bodyPr/>
                    <a:lstStyle/>
                    <a:p>
                      <a:pPr algn="ctr" fontAlgn="ctr"/>
                      <a:r>
                        <a:rPr lang="en-US" altLang="zh-CN" sz="900" b="0" i="0" u="none" strike="noStrike">
                          <a:effectLst/>
                          <a:latin typeface="宋体"/>
                        </a:rPr>
                        <a:t>55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R1-1-55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挖树蔸 挖树蔸，离地面 </a:t>
                      </a:r>
                      <a:r>
                        <a:rPr lang="en-US" altLang="zh-CN" sz="800" b="0" i="0" u="none" strike="noStrike">
                          <a:solidFill>
                            <a:srgbClr val="000000"/>
                          </a:solidFill>
                          <a:effectLst/>
                          <a:latin typeface="宋体"/>
                        </a:rPr>
                        <a:t>20cm </a:t>
                      </a:r>
                      <a:r>
                        <a:rPr lang="zh-CN" altLang="en-US" sz="800" b="0" i="0" u="none" strike="noStrike">
                          <a:solidFill>
                            <a:srgbClr val="000000"/>
                          </a:solidFill>
                          <a:effectLst/>
                          <a:latin typeface="宋体"/>
                        </a:rPr>
                        <a:t>处树干直径 </a:t>
                      </a:r>
                      <a:r>
                        <a:rPr lang="en-US" altLang="zh-CN" sz="800" b="0" i="0" u="none" strike="noStrike">
                          <a:solidFill>
                            <a:srgbClr val="000000"/>
                          </a:solidFill>
                          <a:effectLst/>
                          <a:latin typeface="宋体"/>
                        </a:rPr>
                        <a:t>(cm) φ50</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棵</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48624">
                <a:tc>
                  <a:txBody>
                    <a:bodyPr/>
                    <a:lstStyle/>
                    <a:p>
                      <a:pPr algn="ctr" fontAlgn="ctr"/>
                      <a:r>
                        <a:rPr lang="en-US" altLang="zh-CN" sz="900" b="0" i="0" u="none" strike="noStrike">
                          <a:effectLst/>
                          <a:latin typeface="宋体"/>
                        </a:rPr>
                        <a:t>56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R1-1-56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挖树蔸 挖树蔸，离地面 </a:t>
                      </a:r>
                      <a:r>
                        <a:rPr lang="en-US" altLang="zh-CN" sz="800" b="0" i="0" u="none" strike="noStrike">
                          <a:solidFill>
                            <a:srgbClr val="000000"/>
                          </a:solidFill>
                          <a:effectLst/>
                          <a:latin typeface="宋体"/>
                        </a:rPr>
                        <a:t>20cm </a:t>
                      </a:r>
                      <a:r>
                        <a:rPr lang="zh-CN" altLang="en-US" sz="800" b="0" i="0" u="none" strike="noStrike">
                          <a:solidFill>
                            <a:srgbClr val="000000"/>
                          </a:solidFill>
                          <a:effectLst/>
                          <a:latin typeface="宋体"/>
                        </a:rPr>
                        <a:t>处树干直径</a:t>
                      </a:r>
                      <a:r>
                        <a:rPr lang="en-US" altLang="zh-CN" sz="800" b="0" i="0" u="none" strike="noStrike">
                          <a:solidFill>
                            <a:srgbClr val="000000"/>
                          </a:solidFill>
                          <a:effectLst/>
                          <a:latin typeface="宋体"/>
                        </a:rPr>
                        <a:t>φ50</a:t>
                      </a:r>
                      <a:r>
                        <a:rPr lang="zh-CN" altLang="en-US" sz="800" b="0" i="0" u="none" strike="noStrike">
                          <a:solidFill>
                            <a:srgbClr val="000000"/>
                          </a:solidFill>
                          <a:effectLst/>
                          <a:latin typeface="宋体"/>
                        </a:rPr>
                        <a:t>以外 </a:t>
                      </a:r>
                      <a:r>
                        <a:rPr lang="en-US" altLang="zh-CN" sz="800" b="0" i="0" u="none" strike="noStrike">
                          <a:solidFill>
                            <a:srgbClr val="000000"/>
                          </a:solidFill>
                          <a:effectLst/>
                          <a:latin typeface="宋体"/>
                        </a:rPr>
                        <a:t>(cm) </a:t>
                      </a:r>
                      <a:r>
                        <a:rPr lang="zh-CN" altLang="en-US" sz="800" b="0" i="0" u="none" strike="noStrike">
                          <a:solidFill>
                            <a:srgbClr val="000000"/>
                          </a:solidFill>
                          <a:effectLst/>
                          <a:latin typeface="宋体"/>
                        </a:rPr>
                        <a:t>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棵</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48624">
                <a:tc>
                  <a:txBody>
                    <a:bodyPr/>
                    <a:lstStyle/>
                    <a:p>
                      <a:pPr algn="ctr" fontAlgn="ctr"/>
                      <a:r>
                        <a:rPr lang="en-US" altLang="zh-CN" sz="900" b="0" i="0" u="none" strike="noStrike">
                          <a:effectLst/>
                          <a:latin typeface="宋体"/>
                        </a:rPr>
                        <a:t>57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R1-1-57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切缝 旧路面机械切缝</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48624">
                <a:tc>
                  <a:txBody>
                    <a:bodyPr/>
                    <a:lstStyle/>
                    <a:p>
                      <a:pPr algn="ctr" fontAlgn="ctr"/>
                      <a:r>
                        <a:rPr lang="en-US" altLang="zh-CN" sz="900" b="0" i="0" u="none" strike="noStrike">
                          <a:effectLst/>
                          <a:latin typeface="宋体"/>
                        </a:rPr>
                        <a:t>58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人工挖一般土方（基深）一、二类土≤</a:t>
                      </a:r>
                      <a:r>
                        <a:rPr lang="en-US" altLang="zh-CN" sz="800" b="0" i="0" u="none" strike="noStrike">
                          <a:solidFill>
                            <a:srgbClr val="000000"/>
                          </a:solidFill>
                          <a:effectLst/>
                          <a:latin typeface="宋体"/>
                        </a:rPr>
                        <a:t>2m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48624">
                <a:tc>
                  <a:txBody>
                    <a:bodyPr/>
                    <a:lstStyle/>
                    <a:p>
                      <a:pPr algn="ctr" fontAlgn="ctr"/>
                      <a:r>
                        <a:rPr lang="en-US" altLang="zh-CN" sz="900" b="0" i="0" u="none" strike="noStrike">
                          <a:effectLst/>
                          <a:latin typeface="宋体"/>
                        </a:rPr>
                        <a:t>59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人工挖一般土方（基深）一、二类土＞</a:t>
                      </a:r>
                      <a:r>
                        <a:rPr lang="en-US" altLang="zh-CN" sz="800" b="0" i="0" u="none" strike="noStrike">
                          <a:solidFill>
                            <a:srgbClr val="000000"/>
                          </a:solidFill>
                          <a:effectLst/>
                          <a:latin typeface="宋体"/>
                        </a:rPr>
                        <a:t>2m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48624">
                <a:tc>
                  <a:txBody>
                    <a:bodyPr/>
                    <a:lstStyle/>
                    <a:p>
                      <a:pPr algn="ctr" fontAlgn="ctr"/>
                      <a:r>
                        <a:rPr lang="en-US" altLang="zh-CN" sz="900" b="0" i="0" u="none" strike="noStrike">
                          <a:effectLst/>
                          <a:latin typeface="宋体"/>
                        </a:rPr>
                        <a:t>60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人工挖一般土方（基深）三类土≤</a:t>
                      </a:r>
                      <a:r>
                        <a:rPr lang="en-US" altLang="zh-CN" sz="800" b="0" i="0" u="none" strike="noStrike">
                          <a:solidFill>
                            <a:srgbClr val="000000"/>
                          </a:solidFill>
                          <a:effectLst/>
                          <a:latin typeface="宋体"/>
                        </a:rPr>
                        <a:t>2m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48624">
                <a:tc>
                  <a:txBody>
                    <a:bodyPr/>
                    <a:lstStyle/>
                    <a:p>
                      <a:pPr algn="ctr" fontAlgn="ctr"/>
                      <a:r>
                        <a:rPr lang="en-US" altLang="zh-CN" sz="900" b="0" i="0" u="none" strike="noStrike">
                          <a:effectLst/>
                          <a:latin typeface="宋体"/>
                        </a:rPr>
                        <a:t>61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人工挖一般土方（基深）三类土≤</a:t>
                      </a:r>
                      <a:r>
                        <a:rPr lang="en-US" altLang="zh-CN" sz="800" b="0" i="0" u="none" strike="noStrike">
                          <a:solidFill>
                            <a:srgbClr val="000000"/>
                          </a:solidFill>
                          <a:effectLst/>
                          <a:latin typeface="宋体"/>
                        </a:rPr>
                        <a:t>4m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48624">
                <a:tc>
                  <a:txBody>
                    <a:bodyPr/>
                    <a:lstStyle/>
                    <a:p>
                      <a:pPr algn="ctr" fontAlgn="ctr"/>
                      <a:r>
                        <a:rPr lang="en-US" altLang="zh-CN" sz="900" b="0" i="0" u="none" strike="noStrike">
                          <a:effectLst/>
                          <a:latin typeface="宋体"/>
                        </a:rPr>
                        <a:t>62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人工挖一般土方（基深）四类土≤</a:t>
                      </a:r>
                      <a:r>
                        <a:rPr lang="en-US" altLang="zh-CN" sz="800" b="0" i="0" u="none" strike="noStrike">
                          <a:solidFill>
                            <a:srgbClr val="000000"/>
                          </a:solidFill>
                          <a:effectLst/>
                          <a:latin typeface="宋体"/>
                        </a:rPr>
                        <a:t>2m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48624">
                <a:tc>
                  <a:txBody>
                    <a:bodyPr/>
                    <a:lstStyle/>
                    <a:p>
                      <a:pPr algn="ctr" fontAlgn="ctr"/>
                      <a:r>
                        <a:rPr lang="en-US" altLang="zh-CN" sz="900" b="0" i="0" u="none" strike="noStrike">
                          <a:effectLst/>
                          <a:latin typeface="宋体"/>
                        </a:rPr>
                        <a:t>63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人工挖一般土方（基深）四类土≤</a:t>
                      </a:r>
                      <a:r>
                        <a:rPr lang="en-US" altLang="zh-CN" sz="800" b="0" i="0" u="none" strike="noStrike">
                          <a:solidFill>
                            <a:srgbClr val="000000"/>
                          </a:solidFill>
                          <a:effectLst/>
                          <a:latin typeface="宋体"/>
                        </a:rPr>
                        <a:t>4m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48624">
                <a:tc>
                  <a:txBody>
                    <a:bodyPr/>
                    <a:lstStyle/>
                    <a:p>
                      <a:pPr algn="ctr" fontAlgn="ctr"/>
                      <a:r>
                        <a:rPr lang="en-US" altLang="zh-CN" sz="900" b="0" i="0" u="none" strike="noStrike">
                          <a:effectLst/>
                          <a:latin typeface="宋体"/>
                        </a:rPr>
                        <a:t>64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人工挖沟槽土方</a:t>
                      </a:r>
                      <a:r>
                        <a:rPr lang="en-US" altLang="zh-CN" sz="800" b="0" i="0" u="none" strike="noStrike">
                          <a:solidFill>
                            <a:srgbClr val="000000"/>
                          </a:solidFill>
                          <a:effectLst/>
                          <a:latin typeface="宋体"/>
                        </a:rPr>
                        <a:t>(</a:t>
                      </a:r>
                      <a:r>
                        <a:rPr lang="zh-CN" altLang="en-US" sz="800" b="0" i="0" u="none" strike="noStrike">
                          <a:solidFill>
                            <a:srgbClr val="000000"/>
                          </a:solidFill>
                          <a:effectLst/>
                          <a:latin typeface="宋体"/>
                        </a:rPr>
                        <a:t>槽深）一、二类土≤</a:t>
                      </a:r>
                      <a:r>
                        <a:rPr lang="en-US" altLang="zh-CN" sz="800" b="0" i="0" u="none" strike="noStrike">
                          <a:solidFill>
                            <a:srgbClr val="000000"/>
                          </a:solidFill>
                          <a:effectLst/>
                          <a:latin typeface="宋体"/>
                        </a:rPr>
                        <a:t>2m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48624">
                <a:tc>
                  <a:txBody>
                    <a:bodyPr/>
                    <a:lstStyle/>
                    <a:p>
                      <a:pPr algn="ctr" fontAlgn="ctr"/>
                      <a:r>
                        <a:rPr lang="en-US" altLang="zh-CN" sz="900" b="0" i="0" u="none" strike="noStrike">
                          <a:effectLst/>
                          <a:latin typeface="宋体"/>
                        </a:rPr>
                        <a:t>65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人工挖沟槽土方</a:t>
                      </a:r>
                      <a:r>
                        <a:rPr lang="en-US" altLang="zh-CN" sz="800" b="0" i="0" u="none" strike="noStrike">
                          <a:solidFill>
                            <a:srgbClr val="000000"/>
                          </a:solidFill>
                          <a:effectLst/>
                          <a:latin typeface="宋体"/>
                        </a:rPr>
                        <a:t>(</a:t>
                      </a:r>
                      <a:r>
                        <a:rPr lang="zh-CN" altLang="en-US" sz="800" b="0" i="0" u="none" strike="noStrike">
                          <a:solidFill>
                            <a:srgbClr val="000000"/>
                          </a:solidFill>
                          <a:effectLst/>
                          <a:latin typeface="宋体"/>
                        </a:rPr>
                        <a:t>槽深）一、二类土＞</a:t>
                      </a:r>
                      <a:r>
                        <a:rPr lang="en-US" altLang="zh-CN" sz="800" b="0" i="0" u="none" strike="noStrike">
                          <a:solidFill>
                            <a:srgbClr val="000000"/>
                          </a:solidFill>
                          <a:effectLst/>
                          <a:latin typeface="宋体"/>
                        </a:rPr>
                        <a:t>2m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48624">
                <a:tc>
                  <a:txBody>
                    <a:bodyPr/>
                    <a:lstStyle/>
                    <a:p>
                      <a:pPr algn="ctr" fontAlgn="ctr"/>
                      <a:r>
                        <a:rPr lang="en-US" altLang="zh-CN" sz="900" b="0" i="0" u="none" strike="noStrike">
                          <a:effectLst/>
                          <a:latin typeface="宋体"/>
                        </a:rPr>
                        <a:t>66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人工挖沟槽土方</a:t>
                      </a:r>
                      <a:r>
                        <a:rPr lang="en-US" altLang="zh-CN" sz="800" b="0" i="0" u="none" strike="noStrike">
                          <a:solidFill>
                            <a:srgbClr val="000000"/>
                          </a:solidFill>
                          <a:effectLst/>
                          <a:latin typeface="宋体"/>
                        </a:rPr>
                        <a:t>(</a:t>
                      </a:r>
                      <a:r>
                        <a:rPr lang="zh-CN" altLang="en-US" sz="800" b="0" i="0" u="none" strike="noStrike">
                          <a:solidFill>
                            <a:srgbClr val="000000"/>
                          </a:solidFill>
                          <a:effectLst/>
                          <a:latin typeface="宋体"/>
                        </a:rPr>
                        <a:t>槽深）三类土≤</a:t>
                      </a:r>
                      <a:r>
                        <a:rPr lang="en-US" altLang="zh-CN" sz="800" b="0" i="0" u="none" strike="noStrike">
                          <a:solidFill>
                            <a:srgbClr val="000000"/>
                          </a:solidFill>
                          <a:effectLst/>
                          <a:latin typeface="宋体"/>
                        </a:rPr>
                        <a:t>2m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48624">
                <a:tc>
                  <a:txBody>
                    <a:bodyPr/>
                    <a:lstStyle/>
                    <a:p>
                      <a:pPr algn="ctr" fontAlgn="ctr"/>
                      <a:r>
                        <a:rPr lang="en-US" altLang="zh-CN" sz="900" b="0" i="0" u="none" strike="noStrike">
                          <a:effectLst/>
                          <a:latin typeface="宋体"/>
                        </a:rPr>
                        <a:t>67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R1-2-10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人工挖沟槽土方</a:t>
                      </a:r>
                      <a:r>
                        <a:rPr lang="en-US" altLang="zh-CN" sz="800" b="0" i="0" u="none" strike="noStrike">
                          <a:solidFill>
                            <a:srgbClr val="000000"/>
                          </a:solidFill>
                          <a:effectLst/>
                          <a:latin typeface="宋体"/>
                        </a:rPr>
                        <a:t>(</a:t>
                      </a:r>
                      <a:r>
                        <a:rPr lang="zh-CN" altLang="en-US" sz="800" b="0" i="0" u="none" strike="noStrike">
                          <a:solidFill>
                            <a:srgbClr val="000000"/>
                          </a:solidFill>
                          <a:effectLst/>
                          <a:latin typeface="宋体"/>
                        </a:rPr>
                        <a:t>槽深）三类土≤</a:t>
                      </a:r>
                      <a:r>
                        <a:rPr lang="en-US" altLang="zh-CN" sz="800" b="0" i="0" u="none" strike="noStrike">
                          <a:solidFill>
                            <a:srgbClr val="000000"/>
                          </a:solidFill>
                          <a:effectLst/>
                          <a:latin typeface="宋体"/>
                        </a:rPr>
                        <a:t>4m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48624">
                <a:tc>
                  <a:txBody>
                    <a:bodyPr/>
                    <a:lstStyle/>
                    <a:p>
                      <a:pPr algn="ctr" fontAlgn="ctr"/>
                      <a:r>
                        <a:rPr lang="en-US" altLang="zh-CN" sz="900" b="0" i="0" u="none" strike="noStrike">
                          <a:effectLst/>
                          <a:latin typeface="宋体"/>
                        </a:rPr>
                        <a:t>68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人工挖沟槽土方</a:t>
                      </a:r>
                      <a:r>
                        <a:rPr lang="en-US" altLang="zh-CN" sz="800" b="0" i="0" u="none" strike="noStrike">
                          <a:solidFill>
                            <a:srgbClr val="000000"/>
                          </a:solidFill>
                          <a:effectLst/>
                          <a:latin typeface="宋体"/>
                        </a:rPr>
                        <a:t>(</a:t>
                      </a:r>
                      <a:r>
                        <a:rPr lang="zh-CN" altLang="en-US" sz="800" b="0" i="0" u="none" strike="noStrike">
                          <a:solidFill>
                            <a:srgbClr val="000000"/>
                          </a:solidFill>
                          <a:effectLst/>
                          <a:latin typeface="宋体"/>
                        </a:rPr>
                        <a:t>槽深）四类土≤</a:t>
                      </a:r>
                      <a:r>
                        <a:rPr lang="en-US" altLang="zh-CN" sz="800" b="0" i="0" u="none" strike="noStrike">
                          <a:solidFill>
                            <a:srgbClr val="000000"/>
                          </a:solidFill>
                          <a:effectLst/>
                          <a:latin typeface="宋体"/>
                        </a:rPr>
                        <a:t>2m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48624">
                <a:tc>
                  <a:txBody>
                    <a:bodyPr/>
                    <a:lstStyle/>
                    <a:p>
                      <a:pPr algn="ctr" fontAlgn="ctr"/>
                      <a:r>
                        <a:rPr lang="en-US" altLang="zh-CN" sz="900" b="0" i="0" u="none" strike="noStrike">
                          <a:effectLst/>
                          <a:latin typeface="宋体"/>
                        </a:rPr>
                        <a:t>69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人工挖沟槽土方</a:t>
                      </a:r>
                      <a:r>
                        <a:rPr lang="en-US" altLang="zh-CN" sz="800" b="0" i="0" u="none" strike="noStrike">
                          <a:solidFill>
                            <a:srgbClr val="000000"/>
                          </a:solidFill>
                          <a:effectLst/>
                          <a:latin typeface="宋体"/>
                        </a:rPr>
                        <a:t>(</a:t>
                      </a:r>
                      <a:r>
                        <a:rPr lang="zh-CN" altLang="en-US" sz="800" b="0" i="0" u="none" strike="noStrike">
                          <a:solidFill>
                            <a:srgbClr val="000000"/>
                          </a:solidFill>
                          <a:effectLst/>
                          <a:latin typeface="宋体"/>
                        </a:rPr>
                        <a:t>槽深）四类土≤</a:t>
                      </a:r>
                      <a:r>
                        <a:rPr lang="en-US" altLang="zh-CN" sz="800" b="0" i="0" u="none" strike="noStrike">
                          <a:solidFill>
                            <a:srgbClr val="000000"/>
                          </a:solidFill>
                          <a:effectLst/>
                          <a:latin typeface="宋体"/>
                        </a:rPr>
                        <a:t>4m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48624">
                <a:tc>
                  <a:txBody>
                    <a:bodyPr/>
                    <a:lstStyle/>
                    <a:p>
                      <a:pPr algn="ctr" fontAlgn="ctr"/>
                      <a:r>
                        <a:rPr lang="en-US" altLang="zh-CN" sz="900" b="0" i="0" u="none" strike="noStrike">
                          <a:effectLst/>
                          <a:latin typeface="宋体"/>
                        </a:rPr>
                        <a:t>70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人工挖基坑土方（坑深）一、二类土≤</a:t>
                      </a:r>
                      <a:r>
                        <a:rPr lang="en-US" altLang="zh-CN" sz="800" b="0" i="0" u="none" strike="noStrike">
                          <a:solidFill>
                            <a:srgbClr val="000000"/>
                          </a:solidFill>
                          <a:effectLst/>
                          <a:latin typeface="宋体"/>
                        </a:rPr>
                        <a:t>2m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48624">
                <a:tc>
                  <a:txBody>
                    <a:bodyPr/>
                    <a:lstStyle/>
                    <a:p>
                      <a:pPr algn="ctr" fontAlgn="ctr"/>
                      <a:r>
                        <a:rPr lang="en-US" altLang="zh-CN" sz="900" b="0" i="0" u="none" strike="noStrike">
                          <a:effectLst/>
                          <a:latin typeface="宋体"/>
                        </a:rPr>
                        <a:t>71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人工挖基坑土方（坑深）一、二类土＞</a:t>
                      </a:r>
                      <a:r>
                        <a:rPr lang="en-US" altLang="zh-CN" sz="800" b="0" i="0" u="none" strike="noStrike">
                          <a:solidFill>
                            <a:srgbClr val="000000"/>
                          </a:solidFill>
                          <a:effectLst/>
                          <a:latin typeface="宋体"/>
                        </a:rPr>
                        <a:t>2m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48624">
                <a:tc>
                  <a:txBody>
                    <a:bodyPr/>
                    <a:lstStyle/>
                    <a:p>
                      <a:pPr algn="ctr" fontAlgn="ctr"/>
                      <a:r>
                        <a:rPr lang="en-US" altLang="zh-CN" sz="900" b="0" i="0" u="none" strike="noStrike">
                          <a:effectLst/>
                          <a:latin typeface="宋体"/>
                        </a:rPr>
                        <a:t>72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人工挖基坑土方（坑深）三类土≤</a:t>
                      </a:r>
                      <a:r>
                        <a:rPr lang="en-US" altLang="zh-CN" sz="800" b="0" i="0" u="none" strike="noStrike">
                          <a:solidFill>
                            <a:srgbClr val="000000"/>
                          </a:solidFill>
                          <a:effectLst/>
                          <a:latin typeface="宋体"/>
                        </a:rPr>
                        <a:t>2m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48624">
                <a:tc>
                  <a:txBody>
                    <a:bodyPr/>
                    <a:lstStyle/>
                    <a:p>
                      <a:pPr algn="ctr" fontAlgn="ctr"/>
                      <a:r>
                        <a:rPr lang="en-US" altLang="zh-CN" sz="900" b="0" i="0" u="none" strike="noStrike">
                          <a:effectLst/>
                          <a:latin typeface="宋体"/>
                        </a:rPr>
                        <a:t>73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人工挖基坑土方（坑深）三类土≤</a:t>
                      </a:r>
                      <a:r>
                        <a:rPr lang="en-US" altLang="zh-CN" sz="800" b="0" i="0" u="none" strike="noStrike">
                          <a:solidFill>
                            <a:srgbClr val="000000"/>
                          </a:solidFill>
                          <a:effectLst/>
                          <a:latin typeface="宋体"/>
                        </a:rPr>
                        <a:t>4m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48624">
                <a:tc>
                  <a:txBody>
                    <a:bodyPr/>
                    <a:lstStyle/>
                    <a:p>
                      <a:pPr algn="ctr" fontAlgn="ctr"/>
                      <a:r>
                        <a:rPr lang="en-US" altLang="zh-CN" sz="900" b="0" i="0" u="none" strike="noStrike">
                          <a:effectLst/>
                          <a:latin typeface="宋体"/>
                        </a:rPr>
                        <a:t>74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人工挖基坑土方（坑深）三类土≤</a:t>
                      </a:r>
                      <a:r>
                        <a:rPr lang="en-US" altLang="zh-CN" sz="800" b="0" i="0" u="none" strike="noStrike">
                          <a:solidFill>
                            <a:srgbClr val="000000"/>
                          </a:solidFill>
                          <a:effectLst/>
                          <a:latin typeface="宋体"/>
                        </a:rPr>
                        <a:t>6m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48624">
                <a:tc>
                  <a:txBody>
                    <a:bodyPr/>
                    <a:lstStyle/>
                    <a:p>
                      <a:pPr algn="ctr" fontAlgn="ctr"/>
                      <a:r>
                        <a:rPr lang="en-US" altLang="zh-CN" sz="900" b="0" i="0" u="none" strike="noStrike">
                          <a:effectLst/>
                          <a:latin typeface="宋体"/>
                        </a:rPr>
                        <a:t>75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人工挖基坑土方（坑深）四类土≤</a:t>
                      </a:r>
                      <a:r>
                        <a:rPr lang="en-US" altLang="zh-CN" sz="800" b="0" i="0" u="none" strike="noStrike">
                          <a:solidFill>
                            <a:srgbClr val="000000"/>
                          </a:solidFill>
                          <a:effectLst/>
                          <a:latin typeface="宋体"/>
                        </a:rPr>
                        <a:t>2m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48624">
                <a:tc>
                  <a:txBody>
                    <a:bodyPr/>
                    <a:lstStyle/>
                    <a:p>
                      <a:pPr algn="ctr" fontAlgn="ctr"/>
                      <a:r>
                        <a:rPr lang="en-US" altLang="zh-CN" sz="900" b="0" i="0" u="none" strike="noStrike">
                          <a:effectLst/>
                          <a:latin typeface="宋体"/>
                        </a:rPr>
                        <a:t>76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人工挖基坑土方（坑深）四类土≤</a:t>
                      </a:r>
                      <a:r>
                        <a:rPr lang="en-US" altLang="zh-CN" sz="800" b="0" i="0" u="none" strike="noStrike">
                          <a:solidFill>
                            <a:srgbClr val="000000"/>
                          </a:solidFill>
                          <a:effectLst/>
                          <a:latin typeface="宋体"/>
                        </a:rPr>
                        <a:t>4m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48624">
                <a:tc>
                  <a:txBody>
                    <a:bodyPr/>
                    <a:lstStyle/>
                    <a:p>
                      <a:pPr algn="ctr" fontAlgn="ctr"/>
                      <a:r>
                        <a:rPr lang="en-US" altLang="zh-CN" sz="900" b="0" i="0" u="none" strike="noStrike">
                          <a:effectLst/>
                          <a:latin typeface="宋体"/>
                        </a:rPr>
                        <a:t>77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R1-2-20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人工挖基坑土方（坑深）四类土≤</a:t>
                      </a:r>
                      <a:r>
                        <a:rPr lang="en-US" altLang="zh-CN" sz="800" b="0" i="0" u="none" strike="noStrike">
                          <a:solidFill>
                            <a:srgbClr val="000000"/>
                          </a:solidFill>
                          <a:effectLst/>
                          <a:latin typeface="宋体"/>
                        </a:rPr>
                        <a:t>6m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48624">
                <a:tc>
                  <a:txBody>
                    <a:bodyPr/>
                    <a:lstStyle/>
                    <a:p>
                      <a:pPr algn="ctr" fontAlgn="ctr"/>
                      <a:r>
                        <a:rPr lang="en-US" altLang="zh-CN" sz="900" b="0" i="0" u="none" strike="noStrike">
                          <a:effectLst/>
                          <a:latin typeface="宋体"/>
                        </a:rPr>
                        <a:t>78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人工挖淤泥、流砂</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48624">
                <a:tc>
                  <a:txBody>
                    <a:bodyPr/>
                    <a:lstStyle/>
                    <a:p>
                      <a:pPr algn="ctr" fontAlgn="ctr"/>
                      <a:r>
                        <a:rPr lang="en-US" altLang="zh-CN" sz="900" b="0" i="0" u="none" strike="noStrike">
                          <a:effectLst/>
                          <a:latin typeface="宋体"/>
                        </a:rPr>
                        <a:t>79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人工装车土方</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48624">
                <a:tc>
                  <a:txBody>
                    <a:bodyPr/>
                    <a:lstStyle/>
                    <a:p>
                      <a:pPr algn="ctr" fontAlgn="ctr"/>
                      <a:r>
                        <a:rPr lang="en-US" altLang="zh-CN" sz="900" b="0" i="0" u="none" strike="noStrike">
                          <a:effectLst/>
                          <a:latin typeface="宋体"/>
                        </a:rPr>
                        <a:t>80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人工运土方运距≤</a:t>
                      </a:r>
                      <a:r>
                        <a:rPr lang="en-US" altLang="zh-CN" sz="800" b="0" i="0" u="none" strike="noStrike">
                          <a:solidFill>
                            <a:srgbClr val="000000"/>
                          </a:solidFill>
                          <a:effectLst/>
                          <a:latin typeface="宋体"/>
                        </a:rPr>
                        <a:t>20m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16605992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sp>
        <p:nvSpPr>
          <p:cNvPr id="145" name="îṡḷîdê">
            <a:extLst>
              <a:ext uri="{FF2B5EF4-FFF2-40B4-BE49-F238E27FC236}">
                <a16:creationId xmlns:a16="http://schemas.microsoft.com/office/drawing/2014/main" xmlns="" id="{1F241159-206B-4219-BE6E-F6380726A8F4}"/>
              </a:ext>
            </a:extLst>
          </p:cNvPr>
          <p:cNvSpPr/>
          <p:nvPr/>
        </p:nvSpPr>
        <p:spPr bwMode="auto">
          <a:xfrm>
            <a:off x="826117" y="1905063"/>
            <a:ext cx="4017553" cy="63175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tLang="zh-CN" sz="2400" dirty="0">
              <a:solidFill>
                <a:prstClr val="black"/>
              </a:solidFill>
              <a:cs typeface="+mn-ea"/>
              <a:sym typeface="+mn-lt"/>
            </a:endParaRPr>
          </a:p>
        </p:txBody>
      </p:sp>
      <p:graphicFrame>
        <p:nvGraphicFramePr>
          <p:cNvPr id="2" name="表格 1"/>
          <p:cNvGraphicFramePr>
            <a:graphicFrameLocks noGrp="1"/>
          </p:cNvGraphicFramePr>
          <p:nvPr>
            <p:extLst>
              <p:ext uri="{D42A27DB-BD31-4B8C-83A1-F6EECF244321}">
                <p14:modId xmlns:p14="http://schemas.microsoft.com/office/powerpoint/2010/main" val="1191472956"/>
              </p:ext>
            </p:extLst>
          </p:nvPr>
        </p:nvGraphicFramePr>
        <p:xfrm>
          <a:off x="743201" y="1178170"/>
          <a:ext cx="10749550" cy="4899568"/>
        </p:xfrm>
        <a:graphic>
          <a:graphicData uri="http://schemas.openxmlformats.org/drawingml/2006/table">
            <a:tbl>
              <a:tblPr/>
              <a:tblGrid>
                <a:gridCol w="522458">
                  <a:extLst>
                    <a:ext uri="{9D8B030D-6E8A-4147-A177-3AD203B41FA5}">
                      <a16:colId xmlns:a16="http://schemas.microsoft.com/office/drawing/2014/main" xmlns="" val="20000"/>
                    </a:ext>
                  </a:extLst>
                </a:gridCol>
                <a:gridCol w="905592">
                  <a:extLst>
                    <a:ext uri="{9D8B030D-6E8A-4147-A177-3AD203B41FA5}">
                      <a16:colId xmlns:a16="http://schemas.microsoft.com/office/drawing/2014/main" xmlns="" val="20001"/>
                    </a:ext>
                  </a:extLst>
                </a:gridCol>
                <a:gridCol w="7140242">
                  <a:extLst>
                    <a:ext uri="{9D8B030D-6E8A-4147-A177-3AD203B41FA5}">
                      <a16:colId xmlns:a16="http://schemas.microsoft.com/office/drawing/2014/main" xmlns="" val="20002"/>
                    </a:ext>
                  </a:extLst>
                </a:gridCol>
                <a:gridCol w="1293081">
                  <a:extLst>
                    <a:ext uri="{9D8B030D-6E8A-4147-A177-3AD203B41FA5}">
                      <a16:colId xmlns:a16="http://schemas.microsoft.com/office/drawing/2014/main" xmlns="" val="20003"/>
                    </a:ext>
                  </a:extLst>
                </a:gridCol>
                <a:gridCol w="888177">
                  <a:extLst>
                    <a:ext uri="{9D8B030D-6E8A-4147-A177-3AD203B41FA5}">
                      <a16:colId xmlns:a16="http://schemas.microsoft.com/office/drawing/2014/main" xmlns="" val="20004"/>
                    </a:ext>
                  </a:extLst>
                </a:gridCol>
              </a:tblGrid>
              <a:tr h="375328">
                <a:tc>
                  <a:txBody>
                    <a:bodyPr/>
                    <a:lstStyle/>
                    <a:p>
                      <a:pPr algn="ctr" fontAlgn="ctr"/>
                      <a:r>
                        <a:rPr lang="zh-CN" altLang="en-US" sz="1600" b="0" i="0" u="none" strike="noStrike" dirty="0">
                          <a:solidFill>
                            <a:srgbClr val="000000"/>
                          </a:solidFill>
                          <a:effectLst/>
                          <a:latin typeface="宋体"/>
                        </a:rPr>
                        <a:t>序号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600" b="0" i="0" u="none" strike="noStrike" dirty="0">
                          <a:solidFill>
                            <a:srgbClr val="000000"/>
                          </a:solidFill>
                          <a:effectLst/>
                          <a:latin typeface="宋体"/>
                        </a:rPr>
                        <a:t>编号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600" b="0" i="0" u="none" strike="noStrike" dirty="0">
                          <a:solidFill>
                            <a:srgbClr val="000000"/>
                          </a:solidFill>
                          <a:effectLst/>
                          <a:latin typeface="宋体"/>
                        </a:rPr>
                        <a:t>名称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600" b="0" i="0" u="none" strike="noStrike" dirty="0">
                          <a:solidFill>
                            <a:srgbClr val="000000"/>
                          </a:solidFill>
                          <a:effectLst/>
                          <a:latin typeface="宋体"/>
                        </a:rPr>
                        <a:t>单位</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600" b="0" i="0" u="none" strike="noStrike" dirty="0">
                          <a:solidFill>
                            <a:srgbClr val="000000"/>
                          </a:solidFill>
                          <a:effectLst/>
                          <a:latin typeface="宋体"/>
                        </a:rPr>
                        <a:t>取费专业</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50808">
                <a:tc>
                  <a:txBody>
                    <a:bodyPr/>
                    <a:lstStyle/>
                    <a:p>
                      <a:pPr algn="ctr" fontAlgn="ctr"/>
                      <a:r>
                        <a:rPr lang="en-US" altLang="zh-CN" sz="900" b="0" i="0" u="none" strike="noStrike">
                          <a:effectLst/>
                          <a:latin typeface="宋体"/>
                        </a:rPr>
                        <a:t>81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人工运土方≤</a:t>
                      </a:r>
                      <a:r>
                        <a:rPr lang="en-US" altLang="zh-CN" sz="800" b="0" i="0" u="none" strike="noStrike">
                          <a:solidFill>
                            <a:srgbClr val="000000"/>
                          </a:solidFill>
                          <a:effectLst/>
                          <a:latin typeface="宋体"/>
                        </a:rPr>
                        <a:t>200m</a:t>
                      </a:r>
                      <a:r>
                        <a:rPr lang="zh-CN" altLang="en-US" sz="800" b="0" i="0" u="none" strike="noStrike">
                          <a:solidFill>
                            <a:srgbClr val="000000"/>
                          </a:solidFill>
                          <a:effectLst/>
                          <a:latin typeface="宋体"/>
                        </a:rPr>
                        <a:t>，每增运</a:t>
                      </a:r>
                      <a:r>
                        <a:rPr lang="en-US" altLang="zh-CN" sz="800" b="0" i="0" u="none" strike="noStrike">
                          <a:solidFill>
                            <a:srgbClr val="000000"/>
                          </a:solidFill>
                          <a:effectLst/>
                          <a:latin typeface="宋体"/>
                        </a:rPr>
                        <a:t>20m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50808">
                <a:tc>
                  <a:txBody>
                    <a:bodyPr/>
                    <a:lstStyle/>
                    <a:p>
                      <a:pPr algn="ctr" fontAlgn="ctr"/>
                      <a:r>
                        <a:rPr lang="en-US" altLang="zh-CN" sz="900" b="0" i="0" u="none" strike="noStrike">
                          <a:effectLst/>
                          <a:latin typeface="宋体"/>
                        </a:rPr>
                        <a:t>82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人工运淤泥、流砂运距≤</a:t>
                      </a:r>
                      <a:r>
                        <a:rPr lang="en-US" altLang="zh-CN" sz="800" b="0" i="0" u="none" strike="noStrike">
                          <a:solidFill>
                            <a:srgbClr val="000000"/>
                          </a:solidFill>
                          <a:effectLst/>
                          <a:latin typeface="宋体"/>
                        </a:rPr>
                        <a:t>20m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50808">
                <a:tc>
                  <a:txBody>
                    <a:bodyPr/>
                    <a:lstStyle/>
                    <a:p>
                      <a:pPr algn="ctr" fontAlgn="ctr"/>
                      <a:r>
                        <a:rPr lang="en-US" altLang="zh-CN" sz="900" b="0" i="0" u="none" strike="noStrike">
                          <a:effectLst/>
                          <a:latin typeface="宋体"/>
                        </a:rPr>
                        <a:t>83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人工运淤泥、流砂≤</a:t>
                      </a:r>
                      <a:r>
                        <a:rPr lang="en-US" altLang="zh-CN" sz="800" b="0" i="0" u="none" strike="noStrike">
                          <a:solidFill>
                            <a:srgbClr val="000000"/>
                          </a:solidFill>
                          <a:effectLst/>
                          <a:latin typeface="宋体"/>
                        </a:rPr>
                        <a:t>200m</a:t>
                      </a:r>
                      <a:r>
                        <a:rPr lang="zh-CN" altLang="en-US" sz="800" b="0" i="0" u="none" strike="noStrike">
                          <a:solidFill>
                            <a:srgbClr val="000000"/>
                          </a:solidFill>
                          <a:effectLst/>
                          <a:latin typeface="宋体"/>
                        </a:rPr>
                        <a:t>，每增运</a:t>
                      </a:r>
                      <a:r>
                        <a:rPr lang="en-US" altLang="zh-CN" sz="800" b="0" i="0" u="none" strike="noStrike">
                          <a:solidFill>
                            <a:srgbClr val="000000"/>
                          </a:solidFill>
                          <a:effectLst/>
                          <a:latin typeface="宋体"/>
                        </a:rPr>
                        <a:t>20m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50808">
                <a:tc>
                  <a:txBody>
                    <a:bodyPr/>
                    <a:lstStyle/>
                    <a:p>
                      <a:pPr algn="ctr" fontAlgn="ctr"/>
                      <a:r>
                        <a:rPr lang="en-US" altLang="zh-CN" sz="900" b="0" i="0" u="none" strike="noStrike">
                          <a:effectLst/>
                          <a:latin typeface="宋体"/>
                        </a:rPr>
                        <a:t>84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人力车运土方运距≤</a:t>
                      </a:r>
                      <a:r>
                        <a:rPr lang="en-US" altLang="zh-CN" sz="800" b="0" i="0" u="none" strike="noStrike">
                          <a:solidFill>
                            <a:srgbClr val="000000"/>
                          </a:solidFill>
                          <a:effectLst/>
                          <a:latin typeface="宋体"/>
                        </a:rPr>
                        <a:t>50m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50808">
                <a:tc>
                  <a:txBody>
                    <a:bodyPr/>
                    <a:lstStyle/>
                    <a:p>
                      <a:pPr algn="ctr" fontAlgn="ctr"/>
                      <a:r>
                        <a:rPr lang="en-US" altLang="zh-CN" sz="900" b="0" i="0" u="none" strike="noStrike">
                          <a:effectLst/>
                          <a:latin typeface="宋体"/>
                        </a:rPr>
                        <a:t>85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人力车运土方≤</a:t>
                      </a:r>
                      <a:r>
                        <a:rPr lang="en-US" altLang="zh-CN" sz="800" b="0" i="0" u="none" strike="noStrike">
                          <a:solidFill>
                            <a:srgbClr val="000000"/>
                          </a:solidFill>
                          <a:effectLst/>
                          <a:latin typeface="宋体"/>
                        </a:rPr>
                        <a:t>500m</a:t>
                      </a:r>
                      <a:r>
                        <a:rPr lang="zh-CN" altLang="en-US" sz="800" b="0" i="0" u="none" strike="noStrike">
                          <a:solidFill>
                            <a:srgbClr val="000000"/>
                          </a:solidFill>
                          <a:effectLst/>
                          <a:latin typeface="宋体"/>
                        </a:rPr>
                        <a:t>，每增运</a:t>
                      </a:r>
                      <a:r>
                        <a:rPr lang="en-US" altLang="zh-CN" sz="800" b="0" i="0" u="none" strike="noStrike">
                          <a:solidFill>
                            <a:srgbClr val="000000"/>
                          </a:solidFill>
                          <a:effectLst/>
                          <a:latin typeface="宋体"/>
                        </a:rPr>
                        <a:t>50m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50808">
                <a:tc>
                  <a:txBody>
                    <a:bodyPr/>
                    <a:lstStyle/>
                    <a:p>
                      <a:pPr algn="ctr" fontAlgn="ctr"/>
                      <a:r>
                        <a:rPr lang="en-US" altLang="zh-CN" sz="900" b="0" i="0" u="none" strike="noStrike">
                          <a:effectLst/>
                          <a:latin typeface="宋体"/>
                        </a:rPr>
                        <a:t>86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人力车运淤泥、流砂运距≤</a:t>
                      </a:r>
                      <a:r>
                        <a:rPr lang="en-US" altLang="zh-CN" sz="800" b="0" i="0" u="none" strike="noStrike">
                          <a:solidFill>
                            <a:srgbClr val="000000"/>
                          </a:solidFill>
                          <a:effectLst/>
                          <a:latin typeface="宋体"/>
                        </a:rPr>
                        <a:t>50m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50808">
                <a:tc>
                  <a:txBody>
                    <a:bodyPr/>
                    <a:lstStyle/>
                    <a:p>
                      <a:pPr algn="ctr" fontAlgn="ctr"/>
                      <a:r>
                        <a:rPr lang="en-US" altLang="zh-CN" sz="900" b="0" i="0" u="none" strike="noStrike">
                          <a:effectLst/>
                          <a:latin typeface="宋体"/>
                        </a:rPr>
                        <a:t>87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R1-2-30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人力车运淤泥、流砂≤</a:t>
                      </a:r>
                      <a:r>
                        <a:rPr lang="en-US" altLang="zh-CN" sz="800" b="0" i="0" u="none" strike="noStrike">
                          <a:solidFill>
                            <a:srgbClr val="000000"/>
                          </a:solidFill>
                          <a:effectLst/>
                          <a:latin typeface="宋体"/>
                        </a:rPr>
                        <a:t>500m</a:t>
                      </a:r>
                      <a:r>
                        <a:rPr lang="zh-CN" altLang="en-US" sz="800" b="0" i="0" u="none" strike="noStrike">
                          <a:solidFill>
                            <a:srgbClr val="000000"/>
                          </a:solidFill>
                          <a:effectLst/>
                          <a:latin typeface="宋体"/>
                        </a:rPr>
                        <a:t>，每增运</a:t>
                      </a:r>
                      <a:r>
                        <a:rPr lang="en-US" altLang="zh-CN" sz="800" b="0" i="0" u="none" strike="noStrike">
                          <a:solidFill>
                            <a:srgbClr val="000000"/>
                          </a:solidFill>
                          <a:effectLst/>
                          <a:latin typeface="宋体"/>
                        </a:rPr>
                        <a:t>50m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50808">
                <a:tc>
                  <a:txBody>
                    <a:bodyPr/>
                    <a:lstStyle/>
                    <a:p>
                      <a:pPr algn="ctr" fontAlgn="ctr"/>
                      <a:r>
                        <a:rPr lang="en-US" altLang="zh-CN" sz="900" b="0" i="0" u="none" strike="noStrike">
                          <a:effectLst/>
                          <a:latin typeface="宋体"/>
                        </a:rPr>
                        <a:t>88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R1-2-31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反铲挖掘机不装车（斗容量 </a:t>
                      </a:r>
                      <a:r>
                        <a:rPr lang="en-US" altLang="zh-CN" sz="800" b="0" i="0" u="none" strike="noStrike">
                          <a:solidFill>
                            <a:srgbClr val="000000"/>
                          </a:solidFill>
                          <a:effectLst/>
                          <a:latin typeface="宋体"/>
                        </a:rPr>
                        <a:t>0.6m3)</a:t>
                      </a:r>
                      <a:r>
                        <a:rPr lang="zh-CN" altLang="en-US" sz="800" b="0" i="0" u="none" strike="noStrike">
                          <a:solidFill>
                            <a:srgbClr val="000000"/>
                          </a:solidFill>
                          <a:effectLst/>
                          <a:latin typeface="宋体"/>
                        </a:rPr>
                        <a:t>一、二类土</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50808">
                <a:tc>
                  <a:txBody>
                    <a:bodyPr/>
                    <a:lstStyle/>
                    <a:p>
                      <a:pPr algn="ctr" fontAlgn="ctr"/>
                      <a:r>
                        <a:rPr lang="en-US" altLang="zh-CN" sz="900" b="0" i="0" u="none" strike="noStrike">
                          <a:effectLst/>
                          <a:latin typeface="宋体"/>
                        </a:rPr>
                        <a:t>89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R1-2-32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反铲挖掘机不装车（斗容量 </a:t>
                      </a:r>
                      <a:r>
                        <a:rPr lang="en-US" altLang="zh-CN" sz="800" b="0" i="0" u="none" strike="noStrike">
                          <a:solidFill>
                            <a:srgbClr val="000000"/>
                          </a:solidFill>
                          <a:effectLst/>
                          <a:latin typeface="宋体"/>
                        </a:rPr>
                        <a:t>0.6m3)</a:t>
                      </a:r>
                      <a:r>
                        <a:rPr lang="zh-CN" altLang="en-US" sz="800" b="0" i="0" u="none" strike="noStrike">
                          <a:solidFill>
                            <a:srgbClr val="000000"/>
                          </a:solidFill>
                          <a:effectLst/>
                          <a:latin typeface="宋体"/>
                        </a:rPr>
                        <a:t>三类土</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50808">
                <a:tc>
                  <a:txBody>
                    <a:bodyPr/>
                    <a:lstStyle/>
                    <a:p>
                      <a:pPr algn="ctr" fontAlgn="ctr"/>
                      <a:r>
                        <a:rPr lang="en-US" altLang="zh-CN" sz="900" b="0" i="0" u="none" strike="noStrike">
                          <a:effectLst/>
                          <a:latin typeface="宋体"/>
                        </a:rPr>
                        <a:t>90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R1-2-33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反铲挖掘机不装车（斗容量 </a:t>
                      </a:r>
                      <a:r>
                        <a:rPr lang="en-US" altLang="zh-CN" sz="800" b="0" i="0" u="none" strike="noStrike">
                          <a:solidFill>
                            <a:srgbClr val="000000"/>
                          </a:solidFill>
                          <a:effectLst/>
                          <a:latin typeface="宋体"/>
                        </a:rPr>
                        <a:t>0.6m3)</a:t>
                      </a:r>
                      <a:r>
                        <a:rPr lang="zh-CN" altLang="en-US" sz="800" b="0" i="0" u="none" strike="noStrike">
                          <a:solidFill>
                            <a:srgbClr val="000000"/>
                          </a:solidFill>
                          <a:effectLst/>
                          <a:latin typeface="宋体"/>
                        </a:rPr>
                        <a:t>四类土</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50808">
                <a:tc>
                  <a:txBody>
                    <a:bodyPr/>
                    <a:lstStyle/>
                    <a:p>
                      <a:pPr algn="ctr" fontAlgn="ctr"/>
                      <a:r>
                        <a:rPr lang="en-US" altLang="zh-CN" sz="900" b="0" i="0" u="none" strike="noStrike">
                          <a:effectLst/>
                          <a:latin typeface="宋体"/>
                        </a:rPr>
                        <a:t>91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R1-2-34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反铲挖掘机不装车（斗容量 </a:t>
                      </a:r>
                      <a:r>
                        <a:rPr lang="en-US" altLang="zh-CN" sz="800" b="0" i="0" u="none" strike="noStrike">
                          <a:solidFill>
                            <a:srgbClr val="000000"/>
                          </a:solidFill>
                          <a:effectLst/>
                          <a:latin typeface="宋体"/>
                        </a:rPr>
                        <a:t>1m3)</a:t>
                      </a:r>
                      <a:r>
                        <a:rPr lang="zh-CN" altLang="en-US" sz="800" b="0" i="0" u="none" strike="noStrike">
                          <a:solidFill>
                            <a:srgbClr val="000000"/>
                          </a:solidFill>
                          <a:effectLst/>
                          <a:latin typeface="宋体"/>
                        </a:rPr>
                        <a:t>一、二类土</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50808">
                <a:tc>
                  <a:txBody>
                    <a:bodyPr/>
                    <a:lstStyle/>
                    <a:p>
                      <a:pPr algn="ctr" fontAlgn="ctr"/>
                      <a:r>
                        <a:rPr lang="en-US" altLang="zh-CN" sz="900" b="0" i="0" u="none" strike="noStrike">
                          <a:effectLst/>
                          <a:latin typeface="宋体"/>
                        </a:rPr>
                        <a:t>92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R1-2-35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反铲挖掘机不装车（斗容量 </a:t>
                      </a:r>
                      <a:r>
                        <a:rPr lang="en-US" altLang="zh-CN" sz="800" b="0" i="0" u="none" strike="noStrike">
                          <a:solidFill>
                            <a:srgbClr val="000000"/>
                          </a:solidFill>
                          <a:effectLst/>
                          <a:latin typeface="宋体"/>
                        </a:rPr>
                        <a:t>1m3)</a:t>
                      </a:r>
                      <a:r>
                        <a:rPr lang="zh-CN" altLang="en-US" sz="800" b="0" i="0" u="none" strike="noStrike">
                          <a:solidFill>
                            <a:srgbClr val="000000"/>
                          </a:solidFill>
                          <a:effectLst/>
                          <a:latin typeface="宋体"/>
                        </a:rPr>
                        <a:t>三类土</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50808">
                <a:tc>
                  <a:txBody>
                    <a:bodyPr/>
                    <a:lstStyle/>
                    <a:p>
                      <a:pPr algn="ctr" fontAlgn="ctr"/>
                      <a:r>
                        <a:rPr lang="en-US" altLang="zh-CN" sz="900" b="0" i="0" u="none" strike="noStrike">
                          <a:effectLst/>
                          <a:latin typeface="宋体"/>
                        </a:rPr>
                        <a:t>93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R1-2-36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反铲挖掘机不装车（斗容量 </a:t>
                      </a:r>
                      <a:r>
                        <a:rPr lang="en-US" altLang="zh-CN" sz="800" b="0" i="0" u="none" strike="noStrike">
                          <a:solidFill>
                            <a:srgbClr val="000000"/>
                          </a:solidFill>
                          <a:effectLst/>
                          <a:latin typeface="宋体"/>
                        </a:rPr>
                        <a:t>1m3)</a:t>
                      </a:r>
                      <a:r>
                        <a:rPr lang="zh-CN" altLang="en-US" sz="800" b="0" i="0" u="none" strike="noStrike">
                          <a:solidFill>
                            <a:srgbClr val="000000"/>
                          </a:solidFill>
                          <a:effectLst/>
                          <a:latin typeface="宋体"/>
                        </a:rPr>
                        <a:t>四类土</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50808">
                <a:tc>
                  <a:txBody>
                    <a:bodyPr/>
                    <a:lstStyle/>
                    <a:p>
                      <a:pPr algn="ctr" fontAlgn="ctr"/>
                      <a:r>
                        <a:rPr lang="en-US" altLang="zh-CN" sz="900" b="0" i="0" u="none" strike="noStrike">
                          <a:effectLst/>
                          <a:latin typeface="宋体"/>
                        </a:rPr>
                        <a:t>94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R1-2-37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反铲挖掘机装车（斗容量 </a:t>
                      </a:r>
                      <a:r>
                        <a:rPr lang="en-US" altLang="zh-CN" sz="800" b="0" i="0" u="none" strike="noStrike">
                          <a:solidFill>
                            <a:srgbClr val="000000"/>
                          </a:solidFill>
                          <a:effectLst/>
                          <a:latin typeface="宋体"/>
                        </a:rPr>
                        <a:t>0.6m3)</a:t>
                      </a:r>
                      <a:r>
                        <a:rPr lang="zh-CN" altLang="en-US" sz="800" b="0" i="0" u="none" strike="noStrike">
                          <a:solidFill>
                            <a:srgbClr val="000000"/>
                          </a:solidFill>
                          <a:effectLst/>
                          <a:latin typeface="宋体"/>
                        </a:rPr>
                        <a:t>一、二类土</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50808">
                <a:tc>
                  <a:txBody>
                    <a:bodyPr/>
                    <a:lstStyle/>
                    <a:p>
                      <a:pPr algn="ctr" fontAlgn="ctr"/>
                      <a:r>
                        <a:rPr lang="en-US" altLang="zh-CN" sz="900" b="0" i="0" u="none" strike="noStrike">
                          <a:effectLst/>
                          <a:latin typeface="宋体"/>
                        </a:rPr>
                        <a:t>95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R1-2-38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反铲挖掘机装车（斗容量 </a:t>
                      </a:r>
                      <a:r>
                        <a:rPr lang="en-US" altLang="zh-CN" sz="800" b="0" i="0" u="none" strike="noStrike">
                          <a:solidFill>
                            <a:srgbClr val="000000"/>
                          </a:solidFill>
                          <a:effectLst/>
                          <a:latin typeface="宋体"/>
                        </a:rPr>
                        <a:t>0.6m3)</a:t>
                      </a:r>
                      <a:r>
                        <a:rPr lang="zh-CN" altLang="en-US" sz="800" b="0" i="0" u="none" strike="noStrike">
                          <a:solidFill>
                            <a:srgbClr val="000000"/>
                          </a:solidFill>
                          <a:effectLst/>
                          <a:latin typeface="宋体"/>
                        </a:rPr>
                        <a:t>三类土</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50808">
                <a:tc>
                  <a:txBody>
                    <a:bodyPr/>
                    <a:lstStyle/>
                    <a:p>
                      <a:pPr algn="ctr" fontAlgn="ctr"/>
                      <a:r>
                        <a:rPr lang="en-US" altLang="zh-CN" sz="900" b="0" i="0" u="none" strike="noStrike">
                          <a:effectLst/>
                          <a:latin typeface="宋体"/>
                        </a:rPr>
                        <a:t>96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R1-2-39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反铲挖掘机装车（斗容量 </a:t>
                      </a:r>
                      <a:r>
                        <a:rPr lang="en-US" altLang="zh-CN" sz="800" b="0" i="0" u="none" strike="noStrike">
                          <a:solidFill>
                            <a:srgbClr val="000000"/>
                          </a:solidFill>
                          <a:effectLst/>
                          <a:latin typeface="宋体"/>
                        </a:rPr>
                        <a:t>0.6m3)</a:t>
                      </a:r>
                      <a:r>
                        <a:rPr lang="zh-CN" altLang="en-US" sz="800" b="0" i="0" u="none" strike="noStrike">
                          <a:solidFill>
                            <a:srgbClr val="000000"/>
                          </a:solidFill>
                          <a:effectLst/>
                          <a:latin typeface="宋体"/>
                        </a:rPr>
                        <a:t>四类土</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50808">
                <a:tc>
                  <a:txBody>
                    <a:bodyPr/>
                    <a:lstStyle/>
                    <a:p>
                      <a:pPr algn="ctr" fontAlgn="ctr"/>
                      <a:r>
                        <a:rPr lang="en-US" altLang="zh-CN" sz="900" b="0" i="0" u="none" strike="noStrike">
                          <a:effectLst/>
                          <a:latin typeface="宋体"/>
                        </a:rPr>
                        <a:t>97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R1-2-40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反铲挖掘机装车（斗容量 </a:t>
                      </a:r>
                      <a:r>
                        <a:rPr lang="en-US" altLang="zh-CN" sz="800" b="0" i="0" u="none" strike="noStrike">
                          <a:solidFill>
                            <a:srgbClr val="000000"/>
                          </a:solidFill>
                          <a:effectLst/>
                          <a:latin typeface="宋体"/>
                        </a:rPr>
                        <a:t>1m3)</a:t>
                      </a:r>
                      <a:r>
                        <a:rPr lang="zh-CN" altLang="en-US" sz="800" b="0" i="0" u="none" strike="noStrike">
                          <a:solidFill>
                            <a:srgbClr val="000000"/>
                          </a:solidFill>
                          <a:effectLst/>
                          <a:latin typeface="宋体"/>
                        </a:rPr>
                        <a:t>一、二类土</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50808">
                <a:tc>
                  <a:txBody>
                    <a:bodyPr/>
                    <a:lstStyle/>
                    <a:p>
                      <a:pPr algn="ctr" fontAlgn="ctr"/>
                      <a:r>
                        <a:rPr lang="en-US" altLang="zh-CN" sz="900" b="0" i="0" u="none" strike="noStrike">
                          <a:effectLst/>
                          <a:latin typeface="宋体"/>
                        </a:rPr>
                        <a:t>98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R1-2-41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反铲挖掘机装车（斗容量 </a:t>
                      </a:r>
                      <a:r>
                        <a:rPr lang="en-US" altLang="zh-CN" sz="800" b="0" i="0" u="none" strike="noStrike">
                          <a:solidFill>
                            <a:srgbClr val="000000"/>
                          </a:solidFill>
                          <a:effectLst/>
                          <a:latin typeface="宋体"/>
                        </a:rPr>
                        <a:t>1m3)</a:t>
                      </a:r>
                      <a:r>
                        <a:rPr lang="zh-CN" altLang="en-US" sz="800" b="0" i="0" u="none" strike="noStrike">
                          <a:solidFill>
                            <a:srgbClr val="000000"/>
                          </a:solidFill>
                          <a:effectLst/>
                          <a:latin typeface="宋体"/>
                        </a:rPr>
                        <a:t>三类土</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50808">
                <a:tc>
                  <a:txBody>
                    <a:bodyPr/>
                    <a:lstStyle/>
                    <a:p>
                      <a:pPr algn="ctr" fontAlgn="ctr"/>
                      <a:r>
                        <a:rPr lang="en-US" altLang="zh-CN" sz="900" b="0" i="0" u="none" strike="noStrike">
                          <a:effectLst/>
                          <a:latin typeface="宋体"/>
                        </a:rPr>
                        <a:t>99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R1-2-42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反铲挖掘机装车（斗容量 </a:t>
                      </a:r>
                      <a:r>
                        <a:rPr lang="en-US" altLang="zh-CN" sz="800" b="0" i="0" u="none" strike="noStrike">
                          <a:solidFill>
                            <a:srgbClr val="000000"/>
                          </a:solidFill>
                          <a:effectLst/>
                          <a:latin typeface="宋体"/>
                        </a:rPr>
                        <a:t>1m3)</a:t>
                      </a:r>
                      <a:r>
                        <a:rPr lang="zh-CN" altLang="en-US" sz="800" b="0" i="0" u="none" strike="noStrike">
                          <a:solidFill>
                            <a:srgbClr val="000000"/>
                          </a:solidFill>
                          <a:effectLst/>
                          <a:latin typeface="宋体"/>
                        </a:rPr>
                        <a:t>四类土</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50808">
                <a:tc>
                  <a:txBody>
                    <a:bodyPr/>
                    <a:lstStyle/>
                    <a:p>
                      <a:pPr algn="ctr" fontAlgn="ctr"/>
                      <a:r>
                        <a:rPr lang="en-US" altLang="zh-CN" sz="900" b="0" i="0" u="none" strike="noStrike">
                          <a:effectLst/>
                          <a:latin typeface="宋体"/>
                        </a:rPr>
                        <a:t>100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R1-2-43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挖掘机挖沟槽、基坑土方（不装车）一、二类土</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50808">
                <a:tc>
                  <a:txBody>
                    <a:bodyPr/>
                    <a:lstStyle/>
                    <a:p>
                      <a:pPr algn="ctr" fontAlgn="ctr"/>
                      <a:r>
                        <a:rPr lang="en-US" altLang="zh-CN" sz="900" b="0" i="0" u="none" strike="noStrike">
                          <a:effectLst/>
                          <a:latin typeface="宋体"/>
                        </a:rPr>
                        <a:t>101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R1-2-44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挖掘机挖沟槽、基坑土方（不装车）三类土</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50808">
                <a:tc>
                  <a:txBody>
                    <a:bodyPr/>
                    <a:lstStyle/>
                    <a:p>
                      <a:pPr algn="ctr" fontAlgn="ctr"/>
                      <a:r>
                        <a:rPr lang="en-US" altLang="zh-CN" sz="900" b="0" i="0" u="none" strike="noStrike">
                          <a:effectLst/>
                          <a:latin typeface="宋体"/>
                        </a:rPr>
                        <a:t>102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R1-2-45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挖掘机挖沟槽、基坑土方（不装车）四类土</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50808">
                <a:tc>
                  <a:txBody>
                    <a:bodyPr/>
                    <a:lstStyle/>
                    <a:p>
                      <a:pPr algn="ctr" fontAlgn="ctr"/>
                      <a:r>
                        <a:rPr lang="en-US" altLang="zh-CN" sz="900" b="0" i="0" u="none" strike="noStrike">
                          <a:effectLst/>
                          <a:latin typeface="宋体"/>
                        </a:rPr>
                        <a:t>103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R1-2-46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挖掘机挖沟槽、基坑土方（装车）一、二类土</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50808">
                <a:tc>
                  <a:txBody>
                    <a:bodyPr/>
                    <a:lstStyle/>
                    <a:p>
                      <a:pPr algn="ctr" fontAlgn="ctr"/>
                      <a:r>
                        <a:rPr lang="en-US" altLang="zh-CN" sz="900" b="0" i="0" u="none" strike="noStrike">
                          <a:effectLst/>
                          <a:latin typeface="宋体"/>
                        </a:rPr>
                        <a:t>104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R1-2-47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挖掘机挖沟槽、基坑土方（装车）三类土</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50808">
                <a:tc>
                  <a:txBody>
                    <a:bodyPr/>
                    <a:lstStyle/>
                    <a:p>
                      <a:pPr algn="ctr" fontAlgn="ctr"/>
                      <a:r>
                        <a:rPr lang="en-US" altLang="zh-CN" sz="900" b="0" i="0" u="none" strike="noStrike">
                          <a:effectLst/>
                          <a:latin typeface="宋体"/>
                        </a:rPr>
                        <a:t>105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R1-2-48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挖掘机挖沟槽、基坑土方（装车）四类土</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50808">
                <a:tc>
                  <a:txBody>
                    <a:bodyPr/>
                    <a:lstStyle/>
                    <a:p>
                      <a:pPr algn="ctr" fontAlgn="ctr"/>
                      <a:r>
                        <a:rPr lang="en-US" altLang="zh-CN" sz="900" b="0" i="0" u="none" strike="noStrike">
                          <a:effectLst/>
                          <a:latin typeface="宋体"/>
                        </a:rPr>
                        <a:t>106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R1-2-49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挖掘机挖淤泥、流砂不装车</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50808">
                <a:tc>
                  <a:txBody>
                    <a:bodyPr/>
                    <a:lstStyle/>
                    <a:p>
                      <a:pPr algn="ctr" fontAlgn="ctr"/>
                      <a:r>
                        <a:rPr lang="en-US" altLang="zh-CN" sz="900" b="0" i="0" u="none" strike="noStrike">
                          <a:effectLst/>
                          <a:latin typeface="宋体"/>
                        </a:rPr>
                        <a:t>107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R1-2-50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挖掘机挖淤泥、流砂装车</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50808">
                <a:tc>
                  <a:txBody>
                    <a:bodyPr/>
                    <a:lstStyle/>
                    <a:p>
                      <a:pPr algn="ctr" fontAlgn="ctr"/>
                      <a:r>
                        <a:rPr lang="en-US" altLang="zh-CN" sz="900" b="0" i="0" u="none" strike="noStrike">
                          <a:effectLst/>
                          <a:latin typeface="宋体"/>
                        </a:rPr>
                        <a:t>108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R1-2-51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装载机装松散土斗容量（</a:t>
                      </a:r>
                      <a:r>
                        <a:rPr lang="en-US" altLang="zh-CN" sz="800" b="0" i="0" u="none" strike="noStrike">
                          <a:solidFill>
                            <a:srgbClr val="000000"/>
                          </a:solidFill>
                          <a:effectLst/>
                          <a:latin typeface="宋体"/>
                        </a:rPr>
                        <a:t>1.0m3</a:t>
                      </a:r>
                      <a:r>
                        <a:rPr lang="zh-CN" altLang="en-US"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50808">
                <a:tc>
                  <a:txBody>
                    <a:bodyPr/>
                    <a:lstStyle/>
                    <a:p>
                      <a:pPr algn="ctr" fontAlgn="ctr"/>
                      <a:r>
                        <a:rPr lang="en-US" altLang="zh-CN" sz="900" b="0" i="0" u="none" strike="noStrike">
                          <a:effectLst/>
                          <a:latin typeface="宋体"/>
                        </a:rPr>
                        <a:t>109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R1-2-52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装载机装运土方（斗容</a:t>
                      </a:r>
                      <a:r>
                        <a:rPr lang="en-US" altLang="zh-CN" sz="800" b="0" i="0" u="none" strike="noStrike">
                          <a:solidFill>
                            <a:srgbClr val="000000"/>
                          </a:solidFill>
                          <a:effectLst/>
                          <a:latin typeface="宋体"/>
                        </a:rPr>
                        <a:t>1m3</a:t>
                      </a:r>
                      <a:r>
                        <a:rPr lang="zh-CN" altLang="en-US" sz="800" b="0" i="0" u="none" strike="noStrike">
                          <a:solidFill>
                            <a:srgbClr val="000000"/>
                          </a:solidFill>
                          <a:effectLst/>
                          <a:latin typeface="宋体"/>
                        </a:rPr>
                        <a:t>）运距</a:t>
                      </a:r>
                      <a:r>
                        <a:rPr lang="en-US" altLang="zh-CN" sz="800" b="0" i="0" u="none" strike="noStrike">
                          <a:solidFill>
                            <a:srgbClr val="000000"/>
                          </a:solidFill>
                          <a:effectLst/>
                          <a:latin typeface="宋体"/>
                        </a:rPr>
                        <a:t>20m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50808">
                <a:tc>
                  <a:txBody>
                    <a:bodyPr/>
                    <a:lstStyle/>
                    <a:p>
                      <a:pPr algn="ctr" fontAlgn="ctr"/>
                      <a:r>
                        <a:rPr lang="en-US" altLang="zh-CN" sz="900" b="0" i="0" u="none" strike="noStrike">
                          <a:effectLst/>
                          <a:latin typeface="宋体"/>
                        </a:rPr>
                        <a:t>110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R1-2-53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装载机装运土方（斗容</a:t>
                      </a:r>
                      <a:r>
                        <a:rPr lang="en-US" altLang="zh-CN" sz="800" b="0" i="0" u="none" strike="noStrike">
                          <a:solidFill>
                            <a:srgbClr val="000000"/>
                          </a:solidFill>
                          <a:effectLst/>
                          <a:latin typeface="宋体"/>
                        </a:rPr>
                        <a:t>1m3</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150m</a:t>
                      </a:r>
                      <a:r>
                        <a:rPr lang="zh-CN" altLang="en-US" sz="800" b="0" i="0" u="none" strike="noStrike">
                          <a:solidFill>
                            <a:srgbClr val="000000"/>
                          </a:solidFill>
                          <a:effectLst/>
                          <a:latin typeface="宋体"/>
                        </a:rPr>
                        <a:t>以内每增加</a:t>
                      </a:r>
                      <a:r>
                        <a:rPr lang="en-US" altLang="zh-CN" sz="800" b="0" i="0" u="none" strike="noStrike">
                          <a:solidFill>
                            <a:srgbClr val="000000"/>
                          </a:solidFill>
                          <a:effectLst/>
                          <a:latin typeface="宋体"/>
                        </a:rPr>
                        <a:t>10m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3061854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sp>
        <p:nvSpPr>
          <p:cNvPr id="145" name="îṡḷîdê">
            <a:extLst>
              <a:ext uri="{FF2B5EF4-FFF2-40B4-BE49-F238E27FC236}">
                <a16:creationId xmlns:a16="http://schemas.microsoft.com/office/drawing/2014/main" xmlns="" id="{1F241159-206B-4219-BE6E-F6380726A8F4}"/>
              </a:ext>
            </a:extLst>
          </p:cNvPr>
          <p:cNvSpPr/>
          <p:nvPr/>
        </p:nvSpPr>
        <p:spPr bwMode="auto">
          <a:xfrm>
            <a:off x="826117" y="1905063"/>
            <a:ext cx="4017553" cy="63175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tLang="zh-CN" sz="2400" dirty="0">
              <a:solidFill>
                <a:prstClr val="black"/>
              </a:solidFill>
              <a:cs typeface="+mn-ea"/>
              <a:sym typeface="+mn-lt"/>
            </a:endParaRPr>
          </a:p>
        </p:txBody>
      </p:sp>
      <p:graphicFrame>
        <p:nvGraphicFramePr>
          <p:cNvPr id="3" name="表格 2"/>
          <p:cNvGraphicFramePr>
            <a:graphicFrameLocks noGrp="1"/>
          </p:cNvGraphicFramePr>
          <p:nvPr>
            <p:extLst>
              <p:ext uri="{D42A27DB-BD31-4B8C-83A1-F6EECF244321}">
                <p14:modId xmlns:p14="http://schemas.microsoft.com/office/powerpoint/2010/main" val="776099772"/>
              </p:ext>
            </p:extLst>
          </p:nvPr>
        </p:nvGraphicFramePr>
        <p:xfrm>
          <a:off x="779816" y="1143000"/>
          <a:ext cx="10353690" cy="4716216"/>
        </p:xfrm>
        <a:graphic>
          <a:graphicData uri="http://schemas.openxmlformats.org/drawingml/2006/table">
            <a:tbl>
              <a:tblPr/>
              <a:tblGrid>
                <a:gridCol w="503218">
                  <a:extLst>
                    <a:ext uri="{9D8B030D-6E8A-4147-A177-3AD203B41FA5}">
                      <a16:colId xmlns:a16="http://schemas.microsoft.com/office/drawing/2014/main" xmlns="" val="20000"/>
                    </a:ext>
                  </a:extLst>
                </a:gridCol>
                <a:gridCol w="872243">
                  <a:extLst>
                    <a:ext uri="{9D8B030D-6E8A-4147-A177-3AD203B41FA5}">
                      <a16:colId xmlns:a16="http://schemas.microsoft.com/office/drawing/2014/main" xmlns="" val="20001"/>
                    </a:ext>
                  </a:extLst>
                </a:gridCol>
                <a:gridCol w="6877298">
                  <a:extLst>
                    <a:ext uri="{9D8B030D-6E8A-4147-A177-3AD203B41FA5}">
                      <a16:colId xmlns:a16="http://schemas.microsoft.com/office/drawing/2014/main" xmlns="" val="20002"/>
                    </a:ext>
                  </a:extLst>
                </a:gridCol>
                <a:gridCol w="1245462">
                  <a:extLst>
                    <a:ext uri="{9D8B030D-6E8A-4147-A177-3AD203B41FA5}">
                      <a16:colId xmlns:a16="http://schemas.microsoft.com/office/drawing/2014/main" xmlns="" val="20003"/>
                    </a:ext>
                  </a:extLst>
                </a:gridCol>
                <a:gridCol w="855469">
                  <a:extLst>
                    <a:ext uri="{9D8B030D-6E8A-4147-A177-3AD203B41FA5}">
                      <a16:colId xmlns:a16="http://schemas.microsoft.com/office/drawing/2014/main" xmlns="" val="20004"/>
                    </a:ext>
                  </a:extLst>
                </a:gridCol>
              </a:tblGrid>
              <a:tr h="392556">
                <a:tc>
                  <a:txBody>
                    <a:bodyPr/>
                    <a:lstStyle/>
                    <a:p>
                      <a:pPr algn="ctr" fontAlgn="ctr"/>
                      <a:r>
                        <a:rPr lang="zh-CN" altLang="en-US" sz="1400" b="0" i="0" u="none" strike="noStrike" dirty="0">
                          <a:solidFill>
                            <a:srgbClr val="000000"/>
                          </a:solidFill>
                          <a:effectLst/>
                          <a:latin typeface="宋体"/>
                        </a:rPr>
                        <a:t>序号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编号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名称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单位</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43418">
                <a:tc>
                  <a:txBody>
                    <a:bodyPr/>
                    <a:lstStyle/>
                    <a:p>
                      <a:pPr algn="ctr" fontAlgn="ctr"/>
                      <a:r>
                        <a:rPr lang="en-US" altLang="zh-CN" sz="900" b="0" i="0" u="none" strike="noStrike">
                          <a:effectLst/>
                          <a:latin typeface="宋体"/>
                        </a:rPr>
                        <a:t>111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R1-2-54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自卸汽车运土方（载重</a:t>
                      </a:r>
                      <a:r>
                        <a:rPr lang="en-US" altLang="zh-CN" sz="800" b="0" i="0" u="none" strike="noStrike">
                          <a:solidFill>
                            <a:srgbClr val="000000"/>
                          </a:solidFill>
                          <a:effectLst/>
                          <a:latin typeface="宋体"/>
                        </a:rPr>
                        <a:t>8t</a:t>
                      </a:r>
                      <a:r>
                        <a:rPr lang="zh-CN" altLang="en-US" sz="800" b="0" i="0" u="none" strike="noStrike">
                          <a:solidFill>
                            <a:srgbClr val="000000"/>
                          </a:solidFill>
                          <a:effectLst/>
                          <a:latin typeface="宋体"/>
                        </a:rPr>
                        <a:t>以内）运距</a:t>
                      </a:r>
                      <a:r>
                        <a:rPr lang="en-US" altLang="zh-CN" sz="800" b="0" i="0" u="none" strike="noStrike">
                          <a:solidFill>
                            <a:srgbClr val="000000"/>
                          </a:solidFill>
                          <a:effectLst/>
                          <a:latin typeface="宋体"/>
                        </a:rPr>
                        <a:t>1km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43418">
                <a:tc>
                  <a:txBody>
                    <a:bodyPr/>
                    <a:lstStyle/>
                    <a:p>
                      <a:pPr algn="ctr" fontAlgn="ctr"/>
                      <a:r>
                        <a:rPr lang="en-US" altLang="zh-CN" sz="900" b="0" i="0" u="none" strike="noStrike">
                          <a:effectLst/>
                          <a:latin typeface="宋体"/>
                        </a:rPr>
                        <a:t>112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R1-2-55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自卸汽车运土方（载重</a:t>
                      </a:r>
                      <a:r>
                        <a:rPr lang="en-US" altLang="zh-CN" sz="800" b="0" i="0" u="none" strike="noStrike">
                          <a:solidFill>
                            <a:srgbClr val="000000"/>
                          </a:solidFill>
                          <a:effectLst/>
                          <a:latin typeface="宋体"/>
                        </a:rPr>
                        <a:t>8t</a:t>
                      </a:r>
                      <a:r>
                        <a:rPr lang="zh-CN" altLang="en-US" sz="800" b="0" i="0" u="none" strike="noStrike">
                          <a:solidFill>
                            <a:srgbClr val="000000"/>
                          </a:solidFill>
                          <a:effectLst/>
                          <a:latin typeface="宋体"/>
                        </a:rPr>
                        <a:t>以内）</a:t>
                      </a:r>
                      <a:r>
                        <a:rPr lang="en-US" altLang="zh-CN" sz="800" b="0" i="0" u="none" strike="noStrike">
                          <a:solidFill>
                            <a:srgbClr val="000000"/>
                          </a:solidFill>
                          <a:effectLst/>
                          <a:latin typeface="宋体"/>
                        </a:rPr>
                        <a:t>30km</a:t>
                      </a:r>
                      <a:r>
                        <a:rPr lang="zh-CN" altLang="en-US" sz="800" b="0" i="0" u="none" strike="noStrike">
                          <a:solidFill>
                            <a:srgbClr val="000000"/>
                          </a:solidFill>
                          <a:effectLst/>
                          <a:latin typeface="宋体"/>
                        </a:rPr>
                        <a:t>以内每增加</a:t>
                      </a:r>
                      <a:r>
                        <a:rPr lang="en-US" altLang="zh-CN" sz="800" b="0" i="0" u="none" strike="noStrike">
                          <a:solidFill>
                            <a:srgbClr val="000000"/>
                          </a:solidFill>
                          <a:effectLst/>
                          <a:latin typeface="宋体"/>
                        </a:rPr>
                        <a:t>1km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43418">
                <a:tc>
                  <a:txBody>
                    <a:bodyPr/>
                    <a:lstStyle/>
                    <a:p>
                      <a:pPr algn="ctr" fontAlgn="ctr"/>
                      <a:r>
                        <a:rPr lang="en-US" altLang="zh-CN" sz="900" b="0" i="0" u="none" strike="noStrike">
                          <a:effectLst/>
                          <a:latin typeface="宋体"/>
                        </a:rPr>
                        <a:t>113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R1-2-56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自卸汽车运土方（载重</a:t>
                      </a:r>
                      <a:r>
                        <a:rPr lang="en-US" altLang="zh-CN" sz="800" b="0" i="0" u="none" strike="noStrike">
                          <a:solidFill>
                            <a:srgbClr val="000000"/>
                          </a:solidFill>
                          <a:effectLst/>
                          <a:latin typeface="宋体"/>
                        </a:rPr>
                        <a:t>8t</a:t>
                      </a:r>
                      <a:r>
                        <a:rPr lang="zh-CN" altLang="en-US" sz="800" b="0" i="0" u="none" strike="noStrike">
                          <a:solidFill>
                            <a:srgbClr val="000000"/>
                          </a:solidFill>
                          <a:effectLst/>
                          <a:latin typeface="宋体"/>
                        </a:rPr>
                        <a:t>以内）</a:t>
                      </a:r>
                      <a:r>
                        <a:rPr lang="en-US" altLang="zh-CN" sz="800" b="0" i="0" u="none" strike="noStrike">
                          <a:solidFill>
                            <a:srgbClr val="000000"/>
                          </a:solidFill>
                          <a:effectLst/>
                          <a:latin typeface="宋体"/>
                        </a:rPr>
                        <a:t>31~40km</a:t>
                      </a:r>
                      <a:r>
                        <a:rPr lang="zh-CN" altLang="en-US" sz="800" b="0" i="0" u="none" strike="noStrike">
                          <a:solidFill>
                            <a:srgbClr val="000000"/>
                          </a:solidFill>
                          <a:effectLst/>
                          <a:latin typeface="宋体"/>
                        </a:rPr>
                        <a:t>以内每增加</a:t>
                      </a:r>
                      <a:r>
                        <a:rPr lang="en-US" altLang="zh-CN" sz="800" b="0" i="0" u="none" strike="noStrike">
                          <a:solidFill>
                            <a:srgbClr val="000000"/>
                          </a:solidFill>
                          <a:effectLst/>
                          <a:latin typeface="宋体"/>
                        </a:rPr>
                        <a:t>1km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43418">
                <a:tc>
                  <a:txBody>
                    <a:bodyPr/>
                    <a:lstStyle/>
                    <a:p>
                      <a:pPr algn="ctr" fontAlgn="ctr"/>
                      <a:r>
                        <a:rPr lang="en-US" altLang="zh-CN" sz="900" b="0" i="0" u="none" strike="noStrike">
                          <a:effectLst/>
                          <a:latin typeface="宋体"/>
                        </a:rPr>
                        <a:t>114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R1-2-57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机动翻斗车运土运距≤</a:t>
                      </a:r>
                      <a:r>
                        <a:rPr lang="en-US" altLang="zh-CN" sz="800" b="0" i="0" u="none" strike="noStrike">
                          <a:solidFill>
                            <a:srgbClr val="000000"/>
                          </a:solidFill>
                          <a:effectLst/>
                          <a:latin typeface="宋体"/>
                        </a:rPr>
                        <a:t>100m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43418">
                <a:tc>
                  <a:txBody>
                    <a:bodyPr/>
                    <a:lstStyle/>
                    <a:p>
                      <a:pPr algn="ctr" fontAlgn="ctr"/>
                      <a:r>
                        <a:rPr lang="en-US" altLang="zh-CN" sz="900" b="0" i="0" u="none" strike="noStrike">
                          <a:effectLst/>
                          <a:latin typeface="宋体"/>
                        </a:rPr>
                        <a:t>115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R1-2-58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机动翻斗车运土≤</a:t>
                      </a:r>
                      <a:r>
                        <a:rPr lang="en-US" altLang="zh-CN" sz="800" b="0" i="0" u="none" strike="noStrike">
                          <a:solidFill>
                            <a:srgbClr val="000000"/>
                          </a:solidFill>
                          <a:effectLst/>
                          <a:latin typeface="宋体"/>
                        </a:rPr>
                        <a:t>500m,</a:t>
                      </a:r>
                      <a:r>
                        <a:rPr lang="zh-CN" altLang="en-US" sz="800" b="0" i="0" u="none" strike="noStrike">
                          <a:solidFill>
                            <a:srgbClr val="000000"/>
                          </a:solidFill>
                          <a:effectLst/>
                          <a:latin typeface="宋体"/>
                        </a:rPr>
                        <a:t>每增运</a:t>
                      </a:r>
                      <a:r>
                        <a:rPr lang="en-US" altLang="zh-CN" sz="800" b="0" i="0" u="none" strike="noStrike">
                          <a:solidFill>
                            <a:srgbClr val="000000"/>
                          </a:solidFill>
                          <a:effectLst/>
                          <a:latin typeface="宋体"/>
                        </a:rPr>
                        <a:t>100m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43418">
                <a:tc>
                  <a:txBody>
                    <a:bodyPr/>
                    <a:lstStyle/>
                    <a:p>
                      <a:pPr algn="ctr" fontAlgn="ctr"/>
                      <a:r>
                        <a:rPr lang="en-US" altLang="zh-CN" sz="900" b="0" i="0" u="none" strike="noStrike">
                          <a:effectLst/>
                          <a:latin typeface="宋体"/>
                        </a:rPr>
                        <a:t>116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R1-2-59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泥浆运输运距（</a:t>
                      </a:r>
                      <a:r>
                        <a:rPr lang="en-US" altLang="zh-CN" sz="800" b="0" i="0" u="none" strike="noStrike">
                          <a:solidFill>
                            <a:srgbClr val="000000"/>
                          </a:solidFill>
                          <a:effectLst/>
                          <a:latin typeface="宋体"/>
                        </a:rPr>
                        <a:t>5km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43418">
                <a:tc>
                  <a:txBody>
                    <a:bodyPr/>
                    <a:lstStyle/>
                    <a:p>
                      <a:pPr algn="ctr" fontAlgn="ctr"/>
                      <a:r>
                        <a:rPr lang="en-US" altLang="zh-CN" sz="900" b="0" i="0" u="none" strike="noStrike">
                          <a:effectLst/>
                          <a:latin typeface="宋体"/>
                        </a:rPr>
                        <a:t>117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R1-2-60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泥浆运输运距（每增减</a:t>
                      </a:r>
                      <a:r>
                        <a:rPr lang="en-US" altLang="zh-CN" sz="800" b="0" i="0" u="none" strike="noStrike">
                          <a:solidFill>
                            <a:srgbClr val="000000"/>
                          </a:solidFill>
                          <a:effectLst/>
                          <a:latin typeface="宋体"/>
                        </a:rPr>
                        <a:t>1km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43418">
                <a:tc>
                  <a:txBody>
                    <a:bodyPr/>
                    <a:lstStyle/>
                    <a:p>
                      <a:pPr algn="ctr" fontAlgn="ctr"/>
                      <a:r>
                        <a:rPr lang="en-US" altLang="zh-CN" sz="900" b="0" i="0" u="none" strike="noStrike">
                          <a:effectLst/>
                          <a:latin typeface="宋体"/>
                        </a:rPr>
                        <a:t>118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R1-2-61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机械凿打岩石、混凝土和钢筋混凝土（坑槽内）软岩</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43418">
                <a:tc>
                  <a:txBody>
                    <a:bodyPr/>
                    <a:lstStyle/>
                    <a:p>
                      <a:pPr algn="ctr" fontAlgn="ctr"/>
                      <a:r>
                        <a:rPr lang="en-US" altLang="zh-CN" sz="900" b="0" i="0" u="none" strike="noStrike">
                          <a:effectLst/>
                          <a:latin typeface="宋体"/>
                        </a:rPr>
                        <a:t>119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R1-2-62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机械凿打岩石、混凝土和钢筋混凝土（坑槽内）较软岩</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43418">
                <a:tc>
                  <a:txBody>
                    <a:bodyPr/>
                    <a:lstStyle/>
                    <a:p>
                      <a:pPr algn="ctr" fontAlgn="ctr"/>
                      <a:r>
                        <a:rPr lang="en-US" altLang="zh-CN" sz="900" b="0" i="0" u="none" strike="noStrike">
                          <a:effectLst/>
                          <a:latin typeface="宋体"/>
                        </a:rPr>
                        <a:t>120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R1-2-63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机械凿打岩石、混凝土和钢筋混凝土（坑槽内）较硬岩</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43418">
                <a:tc>
                  <a:txBody>
                    <a:bodyPr/>
                    <a:lstStyle/>
                    <a:p>
                      <a:pPr algn="ctr" fontAlgn="ctr"/>
                      <a:r>
                        <a:rPr lang="en-US" altLang="zh-CN" sz="900" b="0" i="0" u="none" strike="noStrike">
                          <a:effectLst/>
                          <a:latin typeface="宋体"/>
                        </a:rPr>
                        <a:t>121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R1-2-64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机械凿打岩石、混凝土和钢筋混凝土（坑槽内）坚硬岩</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43418">
                <a:tc>
                  <a:txBody>
                    <a:bodyPr/>
                    <a:lstStyle/>
                    <a:p>
                      <a:pPr algn="ctr" fontAlgn="ctr"/>
                      <a:r>
                        <a:rPr lang="en-US" altLang="zh-CN" sz="900" b="0" i="0" u="none" strike="noStrike">
                          <a:effectLst/>
                          <a:latin typeface="宋体"/>
                        </a:rPr>
                        <a:t>122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R1-2-65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机械凿打岩石、混凝土和钢筋混凝土（坑槽内）混凝土</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43418">
                <a:tc>
                  <a:txBody>
                    <a:bodyPr/>
                    <a:lstStyle/>
                    <a:p>
                      <a:pPr algn="ctr" fontAlgn="ctr"/>
                      <a:r>
                        <a:rPr lang="en-US" altLang="zh-CN" sz="900" b="0" i="0" u="none" strike="noStrike">
                          <a:effectLst/>
                          <a:latin typeface="宋体"/>
                        </a:rPr>
                        <a:t>123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R1-2-66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机械凿打岩石、混凝土和钢筋混凝土（坑槽内）钢筋混凝土</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43418">
                <a:tc>
                  <a:txBody>
                    <a:bodyPr/>
                    <a:lstStyle/>
                    <a:p>
                      <a:pPr algn="ctr" fontAlgn="ctr"/>
                      <a:r>
                        <a:rPr lang="en-US" altLang="zh-CN" sz="900" b="0" i="0" u="none" strike="noStrike">
                          <a:effectLst/>
                          <a:latin typeface="宋体"/>
                        </a:rPr>
                        <a:t>124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R1-2-67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人工空压机配合拆除无筋</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43418">
                <a:tc>
                  <a:txBody>
                    <a:bodyPr/>
                    <a:lstStyle/>
                    <a:p>
                      <a:pPr algn="ctr" fontAlgn="ctr"/>
                      <a:r>
                        <a:rPr lang="en-US" altLang="zh-CN" sz="900" b="0" i="0" u="none" strike="noStrike">
                          <a:effectLst/>
                          <a:latin typeface="宋体"/>
                        </a:rPr>
                        <a:t>125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R1-2-68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人工空压机配合拆除有筋</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43418">
                <a:tc>
                  <a:txBody>
                    <a:bodyPr/>
                    <a:lstStyle/>
                    <a:p>
                      <a:pPr algn="ctr" fontAlgn="ctr"/>
                      <a:r>
                        <a:rPr lang="en-US" altLang="zh-CN" sz="900" b="0" i="0" u="none" strike="noStrike">
                          <a:effectLst/>
                          <a:latin typeface="宋体"/>
                        </a:rPr>
                        <a:t>126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R1-2-69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不装车</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43418">
                <a:tc>
                  <a:txBody>
                    <a:bodyPr/>
                    <a:lstStyle/>
                    <a:p>
                      <a:pPr algn="ctr" fontAlgn="ctr"/>
                      <a:r>
                        <a:rPr lang="en-US" altLang="zh-CN" sz="900" b="0" i="0" u="none" strike="noStrike">
                          <a:effectLst/>
                          <a:latin typeface="宋体"/>
                        </a:rPr>
                        <a:t>127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R1-2-70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装车</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43418">
                <a:tc>
                  <a:txBody>
                    <a:bodyPr/>
                    <a:lstStyle/>
                    <a:p>
                      <a:pPr algn="ctr" fontAlgn="ctr"/>
                      <a:r>
                        <a:rPr lang="en-US" altLang="zh-CN" sz="900" b="0" i="0" u="none" strike="noStrike">
                          <a:effectLst/>
                          <a:latin typeface="宋体"/>
                        </a:rPr>
                        <a:t>128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R1-2-71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挖掘机挖建筑垃圾</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43418">
                <a:tc>
                  <a:txBody>
                    <a:bodyPr/>
                    <a:lstStyle/>
                    <a:p>
                      <a:pPr algn="ctr" fontAlgn="ctr"/>
                      <a:r>
                        <a:rPr lang="en-US" altLang="zh-CN" sz="900" b="0" i="0" u="none" strike="noStrike">
                          <a:effectLst/>
                          <a:latin typeface="宋体"/>
                        </a:rPr>
                        <a:t>129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R1-2-72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装载机装混凝土、沥青混凝土破块</a:t>
                      </a:r>
                      <a:r>
                        <a:rPr lang="en-US" altLang="zh-CN" sz="800" b="0" i="0" u="none" strike="noStrike">
                          <a:solidFill>
                            <a:srgbClr val="000000"/>
                          </a:solidFill>
                          <a:effectLst/>
                          <a:latin typeface="宋体"/>
                        </a:rPr>
                        <a:t>1m3</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43418">
                <a:tc>
                  <a:txBody>
                    <a:bodyPr/>
                    <a:lstStyle/>
                    <a:p>
                      <a:pPr algn="ctr" fontAlgn="ctr"/>
                      <a:r>
                        <a:rPr lang="en-US" altLang="zh-CN" sz="900" b="0" i="0" u="none" strike="noStrike">
                          <a:effectLst/>
                          <a:latin typeface="宋体"/>
                        </a:rPr>
                        <a:t>130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R1-2-73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装载机装建筑垃圾</a:t>
                      </a:r>
                      <a:r>
                        <a:rPr lang="en-US" altLang="zh-CN" sz="800" b="0" i="0" u="none" strike="noStrike">
                          <a:solidFill>
                            <a:srgbClr val="000000"/>
                          </a:solidFill>
                          <a:effectLst/>
                          <a:latin typeface="宋体"/>
                        </a:rPr>
                        <a:t>1m3</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43418">
                <a:tc>
                  <a:txBody>
                    <a:bodyPr/>
                    <a:lstStyle/>
                    <a:p>
                      <a:pPr algn="ctr" fontAlgn="ctr"/>
                      <a:r>
                        <a:rPr lang="en-US" altLang="zh-CN" sz="900" b="0" i="0" u="none" strike="noStrike">
                          <a:effectLst/>
                          <a:latin typeface="宋体"/>
                        </a:rPr>
                        <a:t>131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R1-2-74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自卸汽车（载重</a:t>
                      </a:r>
                      <a:r>
                        <a:rPr lang="en-US" altLang="zh-CN" sz="800" b="0" i="0" u="none" strike="noStrike">
                          <a:solidFill>
                            <a:srgbClr val="000000"/>
                          </a:solidFill>
                          <a:effectLst/>
                          <a:latin typeface="宋体"/>
                        </a:rPr>
                        <a:t>8t</a:t>
                      </a:r>
                      <a:r>
                        <a:rPr lang="zh-CN" altLang="en-US" sz="800" b="0" i="0" u="none" strike="noStrike">
                          <a:solidFill>
                            <a:srgbClr val="000000"/>
                          </a:solidFill>
                          <a:effectLst/>
                          <a:latin typeface="宋体"/>
                        </a:rPr>
                        <a:t>以内）（运距</a:t>
                      </a:r>
                      <a:r>
                        <a:rPr lang="en-US" altLang="zh-CN" sz="800" b="0" i="0" u="none" strike="noStrike">
                          <a:solidFill>
                            <a:srgbClr val="000000"/>
                          </a:solidFill>
                          <a:effectLst/>
                          <a:latin typeface="宋体"/>
                        </a:rPr>
                        <a:t>30km</a:t>
                      </a:r>
                      <a:r>
                        <a:rPr lang="zh-CN" altLang="en-US" sz="800" b="0" i="0" u="none" strike="noStrike">
                          <a:solidFill>
                            <a:srgbClr val="000000"/>
                          </a:solidFill>
                          <a:effectLst/>
                          <a:latin typeface="宋体"/>
                        </a:rPr>
                        <a:t>以内）混凝土、沥青混凝土破块</a:t>
                      </a:r>
                      <a:r>
                        <a:rPr lang="en-US" altLang="zh-CN" sz="800" b="0" i="0" u="none" strike="noStrike">
                          <a:solidFill>
                            <a:srgbClr val="000000"/>
                          </a:solidFill>
                          <a:effectLst/>
                          <a:latin typeface="宋体"/>
                        </a:rPr>
                        <a:t>1km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43418">
                <a:tc>
                  <a:txBody>
                    <a:bodyPr/>
                    <a:lstStyle/>
                    <a:p>
                      <a:pPr algn="ctr" fontAlgn="ctr"/>
                      <a:r>
                        <a:rPr lang="en-US" altLang="zh-CN" sz="900" b="0" i="0" u="none" strike="noStrike">
                          <a:effectLst/>
                          <a:latin typeface="宋体"/>
                        </a:rPr>
                        <a:t>132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R1-2-75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自卸汽车（载重</a:t>
                      </a:r>
                      <a:r>
                        <a:rPr lang="en-US" altLang="zh-CN" sz="800" b="0" i="0" u="none" strike="noStrike">
                          <a:solidFill>
                            <a:srgbClr val="000000"/>
                          </a:solidFill>
                          <a:effectLst/>
                          <a:latin typeface="宋体"/>
                        </a:rPr>
                        <a:t>8t</a:t>
                      </a:r>
                      <a:r>
                        <a:rPr lang="zh-CN" altLang="en-US" sz="800" b="0" i="0" u="none" strike="noStrike">
                          <a:solidFill>
                            <a:srgbClr val="000000"/>
                          </a:solidFill>
                          <a:effectLst/>
                          <a:latin typeface="宋体"/>
                        </a:rPr>
                        <a:t>以内）（运距</a:t>
                      </a:r>
                      <a:r>
                        <a:rPr lang="en-US" altLang="zh-CN" sz="800" b="0" i="0" u="none" strike="noStrike">
                          <a:solidFill>
                            <a:srgbClr val="000000"/>
                          </a:solidFill>
                          <a:effectLst/>
                          <a:latin typeface="宋体"/>
                        </a:rPr>
                        <a:t>30km</a:t>
                      </a:r>
                      <a:r>
                        <a:rPr lang="zh-CN" altLang="en-US" sz="800" b="0" i="0" u="none" strike="noStrike">
                          <a:solidFill>
                            <a:srgbClr val="000000"/>
                          </a:solidFill>
                          <a:effectLst/>
                          <a:latin typeface="宋体"/>
                        </a:rPr>
                        <a:t>以内）混凝土、沥青混凝土破块每增加</a:t>
                      </a:r>
                      <a:r>
                        <a:rPr lang="en-US" altLang="zh-CN" sz="800" b="0" i="0" u="none" strike="noStrike">
                          <a:solidFill>
                            <a:srgbClr val="000000"/>
                          </a:solidFill>
                          <a:effectLst/>
                          <a:latin typeface="宋体"/>
                        </a:rPr>
                        <a:t>1km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43418">
                <a:tc>
                  <a:txBody>
                    <a:bodyPr/>
                    <a:lstStyle/>
                    <a:p>
                      <a:pPr algn="ctr" fontAlgn="ctr"/>
                      <a:r>
                        <a:rPr lang="en-US" altLang="zh-CN" sz="900" b="0" i="0" u="none" strike="noStrike">
                          <a:effectLst/>
                          <a:latin typeface="宋体"/>
                        </a:rPr>
                        <a:t>133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R1-2-76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自卸汽车（载重</a:t>
                      </a:r>
                      <a:r>
                        <a:rPr lang="en-US" altLang="zh-CN" sz="800" b="0" i="0" u="none" strike="noStrike">
                          <a:solidFill>
                            <a:srgbClr val="000000"/>
                          </a:solidFill>
                          <a:effectLst/>
                          <a:latin typeface="宋体"/>
                        </a:rPr>
                        <a:t>8t</a:t>
                      </a:r>
                      <a:r>
                        <a:rPr lang="zh-CN" altLang="en-US" sz="800" b="0" i="0" u="none" strike="noStrike">
                          <a:solidFill>
                            <a:srgbClr val="000000"/>
                          </a:solidFill>
                          <a:effectLst/>
                          <a:latin typeface="宋体"/>
                        </a:rPr>
                        <a:t>以内）（运距</a:t>
                      </a:r>
                      <a:r>
                        <a:rPr lang="en-US" altLang="zh-CN" sz="800" b="0" i="0" u="none" strike="noStrike">
                          <a:solidFill>
                            <a:srgbClr val="000000"/>
                          </a:solidFill>
                          <a:effectLst/>
                          <a:latin typeface="宋体"/>
                        </a:rPr>
                        <a:t>30km</a:t>
                      </a:r>
                      <a:r>
                        <a:rPr lang="zh-CN" altLang="en-US" sz="800" b="0" i="0" u="none" strike="noStrike">
                          <a:solidFill>
                            <a:srgbClr val="000000"/>
                          </a:solidFill>
                          <a:effectLst/>
                          <a:latin typeface="宋体"/>
                        </a:rPr>
                        <a:t>以内）建筑垃圾</a:t>
                      </a:r>
                      <a:r>
                        <a:rPr lang="en-US" altLang="zh-CN" sz="800" b="0" i="0" u="none" strike="noStrike">
                          <a:solidFill>
                            <a:srgbClr val="000000"/>
                          </a:solidFill>
                          <a:effectLst/>
                          <a:latin typeface="宋体"/>
                        </a:rPr>
                        <a:t>1km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43418">
                <a:tc>
                  <a:txBody>
                    <a:bodyPr/>
                    <a:lstStyle/>
                    <a:p>
                      <a:pPr algn="ctr" fontAlgn="ctr"/>
                      <a:r>
                        <a:rPr lang="en-US" altLang="zh-CN" sz="900" b="0" i="0" u="none" strike="noStrike">
                          <a:effectLst/>
                          <a:latin typeface="宋体"/>
                        </a:rPr>
                        <a:t>134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R1-2-77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自卸汽车（载重</a:t>
                      </a:r>
                      <a:r>
                        <a:rPr lang="en-US" altLang="zh-CN" sz="800" b="0" i="0" u="none" strike="noStrike">
                          <a:solidFill>
                            <a:srgbClr val="000000"/>
                          </a:solidFill>
                          <a:effectLst/>
                          <a:latin typeface="宋体"/>
                        </a:rPr>
                        <a:t>8t</a:t>
                      </a:r>
                      <a:r>
                        <a:rPr lang="zh-CN" altLang="en-US" sz="800" b="0" i="0" u="none" strike="noStrike">
                          <a:solidFill>
                            <a:srgbClr val="000000"/>
                          </a:solidFill>
                          <a:effectLst/>
                          <a:latin typeface="宋体"/>
                        </a:rPr>
                        <a:t>以内）（运距</a:t>
                      </a:r>
                      <a:r>
                        <a:rPr lang="en-US" altLang="zh-CN" sz="800" b="0" i="0" u="none" strike="noStrike">
                          <a:solidFill>
                            <a:srgbClr val="000000"/>
                          </a:solidFill>
                          <a:effectLst/>
                          <a:latin typeface="宋体"/>
                        </a:rPr>
                        <a:t>30km</a:t>
                      </a:r>
                      <a:r>
                        <a:rPr lang="zh-CN" altLang="en-US" sz="800" b="0" i="0" u="none" strike="noStrike">
                          <a:solidFill>
                            <a:srgbClr val="000000"/>
                          </a:solidFill>
                          <a:effectLst/>
                          <a:latin typeface="宋体"/>
                        </a:rPr>
                        <a:t>以内）建筑垃圾每增加</a:t>
                      </a:r>
                      <a:r>
                        <a:rPr lang="en-US" altLang="zh-CN" sz="800" b="0" i="0" u="none" strike="noStrike">
                          <a:solidFill>
                            <a:srgbClr val="000000"/>
                          </a:solidFill>
                          <a:effectLst/>
                          <a:latin typeface="宋体"/>
                        </a:rPr>
                        <a:t>1km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43418">
                <a:tc>
                  <a:txBody>
                    <a:bodyPr/>
                    <a:lstStyle/>
                    <a:p>
                      <a:pPr algn="ctr" fontAlgn="ctr"/>
                      <a:r>
                        <a:rPr lang="en-US" altLang="zh-CN" sz="900" b="0" i="0" u="none" strike="noStrike">
                          <a:effectLst/>
                          <a:latin typeface="宋体"/>
                        </a:rPr>
                        <a:t>135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R1-2-78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自卸汽车运石碴（载重</a:t>
                      </a:r>
                      <a:r>
                        <a:rPr lang="en-US" altLang="zh-CN" sz="800" b="0" i="0" u="none" strike="noStrike">
                          <a:solidFill>
                            <a:srgbClr val="000000"/>
                          </a:solidFill>
                          <a:effectLst/>
                          <a:latin typeface="宋体"/>
                        </a:rPr>
                        <a:t>8t</a:t>
                      </a:r>
                      <a:r>
                        <a:rPr lang="zh-CN" altLang="en-US" sz="800" b="0" i="0" u="none" strike="noStrike">
                          <a:solidFill>
                            <a:srgbClr val="000000"/>
                          </a:solidFill>
                          <a:effectLst/>
                          <a:latin typeface="宋体"/>
                        </a:rPr>
                        <a:t>以内）运距</a:t>
                      </a:r>
                      <a:r>
                        <a:rPr lang="en-US" altLang="zh-CN" sz="800" b="0" i="0" u="none" strike="noStrike">
                          <a:solidFill>
                            <a:srgbClr val="000000"/>
                          </a:solidFill>
                          <a:effectLst/>
                          <a:latin typeface="宋体"/>
                        </a:rPr>
                        <a:t>1km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43418">
                <a:tc>
                  <a:txBody>
                    <a:bodyPr/>
                    <a:lstStyle/>
                    <a:p>
                      <a:pPr algn="ctr" fontAlgn="ctr"/>
                      <a:r>
                        <a:rPr lang="en-US" altLang="zh-CN" sz="900" b="0" i="0" u="none" strike="noStrike">
                          <a:effectLst/>
                          <a:latin typeface="宋体"/>
                        </a:rPr>
                        <a:t>136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R1-2-79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自卸汽车运石碴（载重</a:t>
                      </a:r>
                      <a:r>
                        <a:rPr lang="en-US" altLang="zh-CN" sz="800" b="0" i="0" u="none" strike="noStrike">
                          <a:solidFill>
                            <a:srgbClr val="000000"/>
                          </a:solidFill>
                          <a:effectLst/>
                          <a:latin typeface="宋体"/>
                        </a:rPr>
                        <a:t>8t</a:t>
                      </a:r>
                      <a:r>
                        <a:rPr lang="zh-CN" altLang="en-US" sz="800" b="0" i="0" u="none" strike="noStrike">
                          <a:solidFill>
                            <a:srgbClr val="000000"/>
                          </a:solidFill>
                          <a:effectLst/>
                          <a:latin typeface="宋体"/>
                        </a:rPr>
                        <a:t>以内）</a:t>
                      </a:r>
                      <a:r>
                        <a:rPr lang="en-US" altLang="zh-CN" sz="800" b="0" i="0" u="none" strike="noStrike">
                          <a:solidFill>
                            <a:srgbClr val="000000"/>
                          </a:solidFill>
                          <a:effectLst/>
                          <a:latin typeface="宋体"/>
                        </a:rPr>
                        <a:t>10km</a:t>
                      </a:r>
                      <a:r>
                        <a:rPr lang="zh-CN" altLang="en-US" sz="800" b="0" i="0" u="none" strike="noStrike">
                          <a:solidFill>
                            <a:srgbClr val="000000"/>
                          </a:solidFill>
                          <a:effectLst/>
                          <a:latin typeface="宋体"/>
                        </a:rPr>
                        <a:t>以内每增加</a:t>
                      </a:r>
                      <a:r>
                        <a:rPr lang="en-US" altLang="zh-CN" sz="800" b="0" i="0" u="none" strike="noStrike">
                          <a:solidFill>
                            <a:srgbClr val="000000"/>
                          </a:solidFill>
                          <a:effectLst/>
                          <a:latin typeface="宋体"/>
                        </a:rPr>
                        <a:t>1km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43418">
                <a:tc>
                  <a:txBody>
                    <a:bodyPr/>
                    <a:lstStyle/>
                    <a:p>
                      <a:pPr algn="ctr" fontAlgn="ctr"/>
                      <a:r>
                        <a:rPr lang="en-US" altLang="zh-CN" sz="900" b="0" i="0" u="none" strike="noStrike">
                          <a:effectLst/>
                          <a:latin typeface="宋体"/>
                        </a:rPr>
                        <a:t>137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R1-2-80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机械场地平整</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43418">
                <a:tc>
                  <a:txBody>
                    <a:bodyPr/>
                    <a:lstStyle/>
                    <a:p>
                      <a:pPr algn="ctr" fontAlgn="ctr"/>
                      <a:r>
                        <a:rPr lang="en-US" altLang="zh-CN" sz="900" b="0" i="0" u="none" strike="noStrike">
                          <a:effectLst/>
                          <a:latin typeface="宋体"/>
                        </a:rPr>
                        <a:t>138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R1-2-81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原土碾压</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43418">
                <a:tc>
                  <a:txBody>
                    <a:bodyPr/>
                    <a:lstStyle/>
                    <a:p>
                      <a:pPr algn="ctr" fontAlgn="ctr"/>
                      <a:r>
                        <a:rPr lang="en-US" altLang="zh-CN" sz="900" b="0" i="0" u="none" strike="noStrike">
                          <a:effectLst/>
                          <a:latin typeface="宋体"/>
                        </a:rPr>
                        <a:t>139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R1-2-82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回填土 夯填土人工槽坑</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43418">
                <a:tc>
                  <a:txBody>
                    <a:bodyPr/>
                    <a:lstStyle/>
                    <a:p>
                      <a:pPr algn="ctr" fontAlgn="ctr"/>
                      <a:r>
                        <a:rPr lang="en-US" altLang="zh-CN" sz="900" b="0" i="0" u="none" strike="noStrike">
                          <a:effectLst/>
                          <a:latin typeface="宋体"/>
                        </a:rPr>
                        <a:t>140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R1-2-83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回填土 夯填土机械槽坑</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土方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30939697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sp>
        <p:nvSpPr>
          <p:cNvPr id="145" name="îṡḷîdê">
            <a:extLst>
              <a:ext uri="{FF2B5EF4-FFF2-40B4-BE49-F238E27FC236}">
                <a16:creationId xmlns:a16="http://schemas.microsoft.com/office/drawing/2014/main" xmlns="" id="{1F241159-206B-4219-BE6E-F6380726A8F4}"/>
              </a:ext>
            </a:extLst>
          </p:cNvPr>
          <p:cNvSpPr/>
          <p:nvPr/>
        </p:nvSpPr>
        <p:spPr bwMode="auto">
          <a:xfrm>
            <a:off x="826117" y="1905063"/>
            <a:ext cx="4017553" cy="63175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tLang="zh-CN" sz="2400" dirty="0">
              <a:solidFill>
                <a:prstClr val="black"/>
              </a:solidFill>
              <a:cs typeface="+mn-ea"/>
              <a:sym typeface="+mn-lt"/>
            </a:endParaRPr>
          </a:p>
        </p:txBody>
      </p:sp>
      <p:graphicFrame>
        <p:nvGraphicFramePr>
          <p:cNvPr id="2" name="表格 1"/>
          <p:cNvGraphicFramePr>
            <a:graphicFrameLocks noGrp="1"/>
          </p:cNvGraphicFramePr>
          <p:nvPr>
            <p:extLst>
              <p:ext uri="{D42A27DB-BD31-4B8C-83A1-F6EECF244321}">
                <p14:modId xmlns:p14="http://schemas.microsoft.com/office/powerpoint/2010/main" val="1227014480"/>
              </p:ext>
            </p:extLst>
          </p:nvPr>
        </p:nvGraphicFramePr>
        <p:xfrm>
          <a:off x="686502" y="1230924"/>
          <a:ext cx="10619604" cy="4749366"/>
        </p:xfrm>
        <a:graphic>
          <a:graphicData uri="http://schemas.openxmlformats.org/drawingml/2006/table">
            <a:tbl>
              <a:tblPr/>
              <a:tblGrid>
                <a:gridCol w="510353">
                  <a:extLst>
                    <a:ext uri="{9D8B030D-6E8A-4147-A177-3AD203B41FA5}">
                      <a16:colId xmlns:a16="http://schemas.microsoft.com/office/drawing/2014/main" xmlns="" val="20000"/>
                    </a:ext>
                  </a:extLst>
                </a:gridCol>
                <a:gridCol w="884612">
                  <a:extLst>
                    <a:ext uri="{9D8B030D-6E8A-4147-A177-3AD203B41FA5}">
                      <a16:colId xmlns:a16="http://schemas.microsoft.com/office/drawing/2014/main" xmlns="" val="20001"/>
                    </a:ext>
                  </a:extLst>
                </a:gridCol>
                <a:gridCol w="6974831">
                  <a:extLst>
                    <a:ext uri="{9D8B030D-6E8A-4147-A177-3AD203B41FA5}">
                      <a16:colId xmlns:a16="http://schemas.microsoft.com/office/drawing/2014/main" xmlns="" val="20002"/>
                    </a:ext>
                  </a:extLst>
                </a:gridCol>
                <a:gridCol w="1263124">
                  <a:extLst>
                    <a:ext uri="{9D8B030D-6E8A-4147-A177-3AD203B41FA5}">
                      <a16:colId xmlns:a16="http://schemas.microsoft.com/office/drawing/2014/main" xmlns="" val="20003"/>
                    </a:ext>
                  </a:extLst>
                </a:gridCol>
                <a:gridCol w="986684">
                  <a:extLst>
                    <a:ext uri="{9D8B030D-6E8A-4147-A177-3AD203B41FA5}">
                      <a16:colId xmlns:a16="http://schemas.microsoft.com/office/drawing/2014/main" xmlns="" val="20004"/>
                    </a:ext>
                  </a:extLst>
                </a:gridCol>
              </a:tblGrid>
              <a:tr h="425706">
                <a:tc>
                  <a:txBody>
                    <a:bodyPr/>
                    <a:lstStyle/>
                    <a:p>
                      <a:pPr algn="ctr" fontAlgn="ctr"/>
                      <a:r>
                        <a:rPr lang="zh-CN" altLang="en-US" sz="1400" b="0" i="0" u="none" strike="noStrike" dirty="0">
                          <a:solidFill>
                            <a:srgbClr val="000000"/>
                          </a:solidFill>
                          <a:effectLst/>
                          <a:latin typeface="宋体"/>
                        </a:rPr>
                        <a:t>序号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编号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名称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a:solidFill>
                            <a:srgbClr val="000000"/>
                          </a:solidFill>
                          <a:effectLst/>
                          <a:latin typeface="宋体"/>
                        </a:rPr>
                        <a:t>单位</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43485">
                <a:tc>
                  <a:txBody>
                    <a:bodyPr/>
                    <a:lstStyle/>
                    <a:p>
                      <a:pPr algn="ctr" fontAlgn="ctr"/>
                      <a:r>
                        <a:rPr lang="en-US" altLang="zh-CN" sz="900" b="0" i="0" u="none" strike="noStrike">
                          <a:effectLst/>
                          <a:latin typeface="宋体"/>
                        </a:rPr>
                        <a:t>141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R1-2-84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dirty="0">
                          <a:solidFill>
                            <a:srgbClr val="000000"/>
                          </a:solidFill>
                          <a:effectLst/>
                          <a:latin typeface="宋体"/>
                        </a:rPr>
                        <a:t>回填砂</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43485">
                <a:tc>
                  <a:txBody>
                    <a:bodyPr/>
                    <a:lstStyle/>
                    <a:p>
                      <a:pPr algn="ctr" fontAlgn="ctr"/>
                      <a:r>
                        <a:rPr lang="en-US" altLang="zh-CN" sz="900" b="0" i="0" u="none" strike="noStrike">
                          <a:effectLst/>
                          <a:latin typeface="宋体"/>
                        </a:rPr>
                        <a:t>142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管道（渠）垫层 碎石干铺</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43485">
                <a:tc>
                  <a:txBody>
                    <a:bodyPr/>
                    <a:lstStyle/>
                    <a:p>
                      <a:pPr algn="ctr" fontAlgn="ctr"/>
                      <a:r>
                        <a:rPr lang="en-US" altLang="zh-CN" sz="900" b="0" i="0" u="none" strike="noStrike">
                          <a:effectLst/>
                          <a:latin typeface="宋体"/>
                        </a:rPr>
                        <a:t>143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管道（渠）垫层 混凝土</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43485">
                <a:tc>
                  <a:txBody>
                    <a:bodyPr/>
                    <a:lstStyle/>
                    <a:p>
                      <a:pPr algn="ctr" fontAlgn="ctr"/>
                      <a:r>
                        <a:rPr lang="en-US" altLang="zh-CN" sz="900" b="0" i="0" u="none" strike="noStrike">
                          <a:effectLst/>
                          <a:latin typeface="宋体"/>
                        </a:rPr>
                        <a:t>144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管道（渠）垫层 砂</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43485">
                <a:tc>
                  <a:txBody>
                    <a:bodyPr/>
                    <a:lstStyle/>
                    <a:p>
                      <a:pPr algn="ctr" fontAlgn="ctr"/>
                      <a:r>
                        <a:rPr lang="en-US" altLang="zh-CN" sz="900" b="0" i="0" u="none" strike="noStrike">
                          <a:effectLst/>
                          <a:latin typeface="宋体"/>
                        </a:rPr>
                        <a:t>145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平基 混凝土平基混凝土</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43485">
                <a:tc>
                  <a:txBody>
                    <a:bodyPr/>
                    <a:lstStyle/>
                    <a:p>
                      <a:pPr algn="ctr" fontAlgn="ctr"/>
                      <a:r>
                        <a:rPr lang="en-US" altLang="zh-CN" sz="900" b="0" i="0" u="none" strike="noStrike">
                          <a:effectLst/>
                          <a:latin typeface="宋体"/>
                        </a:rPr>
                        <a:t>146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平基 混凝土平基钢筋混凝土</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43485">
                <a:tc>
                  <a:txBody>
                    <a:bodyPr/>
                    <a:lstStyle/>
                    <a:p>
                      <a:pPr algn="ctr" fontAlgn="ctr"/>
                      <a:r>
                        <a:rPr lang="en-US" altLang="zh-CN" sz="900" b="0" i="0" u="none" strike="noStrike">
                          <a:effectLst/>
                          <a:latin typeface="宋体"/>
                        </a:rPr>
                        <a:t>147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墙身、拱盖砌筑 墙身砖砌</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43485">
                <a:tc>
                  <a:txBody>
                    <a:bodyPr/>
                    <a:lstStyle/>
                    <a:p>
                      <a:pPr algn="ctr" fontAlgn="ctr"/>
                      <a:r>
                        <a:rPr lang="en-US" altLang="zh-CN" sz="900" b="0" i="0" u="none" strike="noStrike">
                          <a:effectLst/>
                          <a:latin typeface="宋体"/>
                        </a:rPr>
                        <a:t>148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混凝土方沟 壁</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43485">
                <a:tc>
                  <a:txBody>
                    <a:bodyPr/>
                    <a:lstStyle/>
                    <a:p>
                      <a:pPr algn="ctr" fontAlgn="ctr"/>
                      <a:r>
                        <a:rPr lang="en-US" altLang="zh-CN" sz="900" b="0" i="0" u="none" strike="noStrike">
                          <a:effectLst/>
                          <a:latin typeface="宋体"/>
                        </a:rPr>
                        <a:t>149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混凝土、砌筑墙帽 混凝土无筋</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43485">
                <a:tc>
                  <a:txBody>
                    <a:bodyPr/>
                    <a:lstStyle/>
                    <a:p>
                      <a:pPr algn="ctr" fontAlgn="ctr"/>
                      <a:r>
                        <a:rPr lang="en-US" altLang="zh-CN" sz="900" b="0" i="0" u="none" strike="noStrike">
                          <a:effectLst/>
                          <a:latin typeface="宋体"/>
                        </a:rPr>
                        <a:t>150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抹灰 底面</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43485">
                <a:tc>
                  <a:txBody>
                    <a:bodyPr/>
                    <a:lstStyle/>
                    <a:p>
                      <a:pPr algn="ctr" fontAlgn="ctr"/>
                      <a:r>
                        <a:rPr lang="en-US" altLang="zh-CN" sz="900" b="0" i="0" u="none" strike="noStrike">
                          <a:effectLst/>
                          <a:latin typeface="宋体"/>
                        </a:rPr>
                        <a:t>151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R1-3-10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抹灰 砖墙立面</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43485">
                <a:tc>
                  <a:txBody>
                    <a:bodyPr/>
                    <a:lstStyle/>
                    <a:p>
                      <a:pPr algn="ctr" fontAlgn="ctr"/>
                      <a:r>
                        <a:rPr lang="en-US" altLang="zh-CN" sz="900" b="0" i="0" u="none" strike="noStrike">
                          <a:effectLst/>
                          <a:latin typeface="宋体"/>
                        </a:rPr>
                        <a:t>152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渠道沉降缝 二毡三油</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43485">
                <a:tc>
                  <a:txBody>
                    <a:bodyPr/>
                    <a:lstStyle/>
                    <a:p>
                      <a:pPr algn="ctr" fontAlgn="ctr"/>
                      <a:r>
                        <a:rPr lang="en-US" altLang="zh-CN" sz="900" b="0" i="0" u="none" strike="noStrike">
                          <a:effectLst/>
                          <a:latin typeface="宋体"/>
                        </a:rPr>
                        <a:t>153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渠道沉降缝 每增减一毡一油</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43485">
                <a:tc>
                  <a:txBody>
                    <a:bodyPr/>
                    <a:lstStyle/>
                    <a:p>
                      <a:pPr algn="ctr" fontAlgn="ctr"/>
                      <a:r>
                        <a:rPr lang="en-US" altLang="zh-CN" sz="900" b="0" i="0" u="none" strike="noStrike">
                          <a:effectLst/>
                          <a:latin typeface="宋体"/>
                        </a:rPr>
                        <a:t>154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渠道沉降缝 二布三油</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43485">
                <a:tc>
                  <a:txBody>
                    <a:bodyPr/>
                    <a:lstStyle/>
                    <a:p>
                      <a:pPr algn="ctr" fontAlgn="ctr"/>
                      <a:r>
                        <a:rPr lang="en-US" altLang="zh-CN" sz="900" b="0" i="0" u="none" strike="noStrike">
                          <a:effectLst/>
                          <a:latin typeface="宋体"/>
                        </a:rPr>
                        <a:t>155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渠道沉降缝 每增减一布一油</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43485">
                <a:tc>
                  <a:txBody>
                    <a:bodyPr/>
                    <a:lstStyle/>
                    <a:p>
                      <a:pPr algn="ctr" fontAlgn="ctr"/>
                      <a:r>
                        <a:rPr lang="en-US" altLang="zh-CN" sz="900" b="0" i="0" u="none" strike="noStrike">
                          <a:effectLst/>
                          <a:latin typeface="宋体"/>
                        </a:rPr>
                        <a:t>156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预制 矩形盖板（板厚</a:t>
                      </a:r>
                      <a:r>
                        <a:rPr lang="en-US" altLang="zh-CN" sz="800" b="0" i="0" u="none" strike="noStrike">
                          <a:solidFill>
                            <a:srgbClr val="000000"/>
                          </a:solidFill>
                          <a:effectLst/>
                          <a:latin typeface="宋体"/>
                        </a:rPr>
                        <a:t>10cm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43485">
                <a:tc>
                  <a:txBody>
                    <a:bodyPr/>
                    <a:lstStyle/>
                    <a:p>
                      <a:pPr algn="ctr" fontAlgn="ctr"/>
                      <a:r>
                        <a:rPr lang="en-US" altLang="zh-CN" sz="900" b="0" i="0" u="none" strike="noStrike">
                          <a:effectLst/>
                          <a:latin typeface="宋体"/>
                        </a:rPr>
                        <a:t>157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预制 矩形盖板（板厚</a:t>
                      </a:r>
                      <a:r>
                        <a:rPr lang="en-US" altLang="zh-CN" sz="800" b="0" i="0" u="none" strike="noStrike">
                          <a:solidFill>
                            <a:srgbClr val="000000"/>
                          </a:solidFill>
                          <a:effectLst/>
                          <a:latin typeface="宋体"/>
                        </a:rPr>
                        <a:t>20cm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43485">
                <a:tc>
                  <a:txBody>
                    <a:bodyPr/>
                    <a:lstStyle/>
                    <a:p>
                      <a:pPr algn="ctr" fontAlgn="ctr"/>
                      <a:r>
                        <a:rPr lang="en-US" altLang="zh-CN" sz="900" b="0" i="0" u="none" strike="noStrike">
                          <a:effectLst/>
                          <a:latin typeface="宋体"/>
                        </a:rPr>
                        <a:t>158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预制 矩形盖板（板厚</a:t>
                      </a:r>
                      <a:r>
                        <a:rPr lang="en-US" altLang="zh-CN" sz="800" b="0" i="0" u="none" strike="noStrike">
                          <a:solidFill>
                            <a:srgbClr val="000000"/>
                          </a:solidFill>
                          <a:effectLst/>
                          <a:latin typeface="宋体"/>
                        </a:rPr>
                        <a:t>30cm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43485">
                <a:tc>
                  <a:txBody>
                    <a:bodyPr/>
                    <a:lstStyle/>
                    <a:p>
                      <a:pPr algn="ctr" fontAlgn="ctr"/>
                      <a:r>
                        <a:rPr lang="en-US" altLang="zh-CN" sz="900" b="0" i="0" u="none" strike="noStrike">
                          <a:effectLst/>
                          <a:latin typeface="宋体"/>
                        </a:rPr>
                        <a:t>159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①渠道盖板 矩形盖板（每块体积</a:t>
                      </a:r>
                      <a:r>
                        <a:rPr lang="en-US" altLang="zh-CN" sz="800" b="0" i="0" u="none" strike="noStrike">
                          <a:solidFill>
                            <a:srgbClr val="000000"/>
                          </a:solidFill>
                          <a:effectLst/>
                          <a:latin typeface="宋体"/>
                        </a:rPr>
                        <a:t>0.1m3</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43485">
                <a:tc>
                  <a:txBody>
                    <a:bodyPr/>
                    <a:lstStyle/>
                    <a:p>
                      <a:pPr algn="ctr" fontAlgn="ctr"/>
                      <a:r>
                        <a:rPr lang="en-US" altLang="zh-CN" sz="900" b="0" i="0" u="none" strike="noStrike">
                          <a:effectLst/>
                          <a:latin typeface="宋体"/>
                        </a:rPr>
                        <a:t>160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①渠道盖板 矩形盖板（每块体积</a:t>
                      </a:r>
                      <a:r>
                        <a:rPr lang="en-US" altLang="zh-CN" sz="800" b="0" i="0" u="none" strike="noStrike">
                          <a:solidFill>
                            <a:srgbClr val="000000"/>
                          </a:solidFill>
                          <a:effectLst/>
                          <a:latin typeface="宋体"/>
                        </a:rPr>
                        <a:t>0.3m3</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43485">
                <a:tc>
                  <a:txBody>
                    <a:bodyPr/>
                    <a:lstStyle/>
                    <a:p>
                      <a:pPr algn="ctr" fontAlgn="ctr"/>
                      <a:r>
                        <a:rPr lang="en-US" altLang="zh-CN" sz="900" b="0" i="0" u="none" strike="noStrike">
                          <a:effectLst/>
                          <a:latin typeface="宋体"/>
                        </a:rPr>
                        <a:t>161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R1-3-20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①渠道盖板 矩形盖板（每块体积</a:t>
                      </a:r>
                      <a:r>
                        <a:rPr lang="en-US" altLang="zh-CN" sz="800" b="0" i="0" u="none" strike="noStrike">
                          <a:solidFill>
                            <a:srgbClr val="000000"/>
                          </a:solidFill>
                          <a:effectLst/>
                          <a:latin typeface="宋体"/>
                        </a:rPr>
                        <a:t>0.5m3</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43485">
                <a:tc>
                  <a:txBody>
                    <a:bodyPr/>
                    <a:lstStyle/>
                    <a:p>
                      <a:pPr algn="ctr" fontAlgn="ctr"/>
                      <a:r>
                        <a:rPr lang="en-US" altLang="zh-CN" sz="900" b="0" i="0" u="none" strike="noStrike">
                          <a:effectLst/>
                          <a:latin typeface="宋体"/>
                        </a:rPr>
                        <a:t>162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砌筑 砖砌圆形</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43485">
                <a:tc>
                  <a:txBody>
                    <a:bodyPr/>
                    <a:lstStyle/>
                    <a:p>
                      <a:pPr algn="ctr" fontAlgn="ctr"/>
                      <a:r>
                        <a:rPr lang="en-US" altLang="zh-CN" sz="900" b="0" i="0" u="none" strike="noStrike">
                          <a:effectLst/>
                          <a:latin typeface="宋体"/>
                        </a:rPr>
                        <a:t>163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砌筑 砖砌矩形</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43485">
                <a:tc>
                  <a:txBody>
                    <a:bodyPr/>
                    <a:lstStyle/>
                    <a:p>
                      <a:pPr algn="ctr" fontAlgn="ctr"/>
                      <a:r>
                        <a:rPr lang="en-US" altLang="zh-CN" sz="900" b="0" i="0" u="none" strike="noStrike">
                          <a:effectLst/>
                          <a:latin typeface="宋体"/>
                        </a:rPr>
                        <a:t>164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①砖墙 抹灰井内侧</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43485">
                <a:tc>
                  <a:txBody>
                    <a:bodyPr/>
                    <a:lstStyle/>
                    <a:p>
                      <a:pPr algn="ctr" fontAlgn="ctr"/>
                      <a:r>
                        <a:rPr lang="en-US" altLang="zh-CN" sz="900" b="0" i="0" u="none" strike="noStrike">
                          <a:effectLst/>
                          <a:latin typeface="宋体"/>
                        </a:rPr>
                        <a:t>165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①砖墙 抹灰井底</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43485">
                <a:tc>
                  <a:txBody>
                    <a:bodyPr/>
                    <a:lstStyle/>
                    <a:p>
                      <a:pPr algn="ctr" fontAlgn="ctr"/>
                      <a:r>
                        <a:rPr lang="en-US" altLang="zh-CN" sz="900" b="0" i="0" u="none" strike="noStrike">
                          <a:effectLst/>
                          <a:latin typeface="宋体"/>
                        </a:rPr>
                        <a:t>166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①砖墙 抹灰流槽</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43485">
                <a:tc>
                  <a:txBody>
                    <a:bodyPr/>
                    <a:lstStyle/>
                    <a:p>
                      <a:pPr algn="ctr" fontAlgn="ctr"/>
                      <a:r>
                        <a:rPr lang="en-US" altLang="zh-CN" sz="900" b="0" i="0" u="none" strike="noStrike">
                          <a:effectLst/>
                          <a:latin typeface="宋体"/>
                        </a:rPr>
                        <a:t>167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②安装 检查井铸铁、井盖、座</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套</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43485">
                <a:tc>
                  <a:txBody>
                    <a:bodyPr/>
                    <a:lstStyle/>
                    <a:p>
                      <a:pPr algn="ctr" fontAlgn="ctr"/>
                      <a:r>
                        <a:rPr lang="en-US" altLang="zh-CN" sz="900" b="0" i="0" u="none" strike="noStrike">
                          <a:effectLst/>
                          <a:latin typeface="宋体"/>
                        </a:rPr>
                        <a:t>168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②安装 检查井混凝土、井盖、座</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套</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43485">
                <a:tc>
                  <a:txBody>
                    <a:bodyPr/>
                    <a:lstStyle/>
                    <a:p>
                      <a:pPr algn="ctr" fontAlgn="ctr"/>
                      <a:r>
                        <a:rPr lang="en-US" altLang="zh-CN" sz="900" b="0" i="0" u="none" strike="noStrike">
                          <a:effectLst/>
                          <a:latin typeface="宋体"/>
                        </a:rPr>
                        <a:t>169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管道支墩（挡墩） 每处（</a:t>
                      </a:r>
                      <a:r>
                        <a:rPr lang="en-US" altLang="zh-CN" sz="800" b="0" i="0" u="none" strike="noStrike">
                          <a:solidFill>
                            <a:srgbClr val="000000"/>
                          </a:solidFill>
                          <a:effectLst/>
                          <a:latin typeface="宋体"/>
                        </a:rPr>
                        <a:t>1m3</a:t>
                      </a:r>
                      <a:r>
                        <a:rPr lang="zh-CN" altLang="en-US" sz="800" b="0" i="0" u="none" strike="noStrike">
                          <a:solidFill>
                            <a:srgbClr val="000000"/>
                          </a:solidFill>
                          <a:effectLst/>
                          <a:latin typeface="宋体"/>
                        </a:rPr>
                        <a:t>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43485">
                <a:tc>
                  <a:txBody>
                    <a:bodyPr/>
                    <a:lstStyle/>
                    <a:p>
                      <a:pPr algn="ctr" fontAlgn="ctr"/>
                      <a:r>
                        <a:rPr lang="en-US" altLang="zh-CN" sz="900" b="0" i="0" u="none" strike="noStrike">
                          <a:effectLst/>
                          <a:latin typeface="宋体"/>
                        </a:rPr>
                        <a:t>170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钢制闸阀钢筋混凝土阀门井 </a:t>
                      </a:r>
                      <a:r>
                        <a:rPr lang="en-US" altLang="zh-CN" sz="800" b="0" i="0" u="none" strike="noStrike">
                          <a:solidFill>
                            <a:srgbClr val="000000"/>
                          </a:solidFill>
                          <a:effectLst/>
                          <a:latin typeface="宋体"/>
                        </a:rPr>
                        <a:t>DN100</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座</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40993104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sp>
        <p:nvSpPr>
          <p:cNvPr id="145" name="îṡḷîdê">
            <a:extLst>
              <a:ext uri="{FF2B5EF4-FFF2-40B4-BE49-F238E27FC236}">
                <a16:creationId xmlns:a16="http://schemas.microsoft.com/office/drawing/2014/main" xmlns="" id="{1F241159-206B-4219-BE6E-F6380726A8F4}"/>
              </a:ext>
            </a:extLst>
          </p:cNvPr>
          <p:cNvSpPr/>
          <p:nvPr/>
        </p:nvSpPr>
        <p:spPr bwMode="auto">
          <a:xfrm>
            <a:off x="826117" y="1905063"/>
            <a:ext cx="4017553" cy="63175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tLang="zh-CN" sz="2400" dirty="0">
              <a:solidFill>
                <a:prstClr val="black"/>
              </a:solidFill>
              <a:cs typeface="+mn-ea"/>
              <a:sym typeface="+mn-lt"/>
            </a:endParaRPr>
          </a:p>
        </p:txBody>
      </p:sp>
      <p:graphicFrame>
        <p:nvGraphicFramePr>
          <p:cNvPr id="3" name="表格 2"/>
          <p:cNvGraphicFramePr>
            <a:graphicFrameLocks noGrp="1"/>
          </p:cNvGraphicFramePr>
          <p:nvPr>
            <p:extLst>
              <p:ext uri="{D42A27DB-BD31-4B8C-83A1-F6EECF244321}">
                <p14:modId xmlns:p14="http://schemas.microsoft.com/office/powerpoint/2010/main" val="4021996850"/>
              </p:ext>
            </p:extLst>
          </p:nvPr>
        </p:nvGraphicFramePr>
        <p:xfrm>
          <a:off x="534373" y="1248503"/>
          <a:ext cx="10930800" cy="4853359"/>
        </p:xfrm>
        <a:graphic>
          <a:graphicData uri="http://schemas.openxmlformats.org/drawingml/2006/table">
            <a:tbl>
              <a:tblPr/>
              <a:tblGrid>
                <a:gridCol w="525309">
                  <a:extLst>
                    <a:ext uri="{9D8B030D-6E8A-4147-A177-3AD203B41FA5}">
                      <a16:colId xmlns:a16="http://schemas.microsoft.com/office/drawing/2014/main" xmlns="" val="20000"/>
                    </a:ext>
                  </a:extLst>
                </a:gridCol>
                <a:gridCol w="910535">
                  <a:extLst>
                    <a:ext uri="{9D8B030D-6E8A-4147-A177-3AD203B41FA5}">
                      <a16:colId xmlns:a16="http://schemas.microsoft.com/office/drawing/2014/main" xmlns="" val="20001"/>
                    </a:ext>
                  </a:extLst>
                </a:gridCol>
                <a:gridCol w="7179219">
                  <a:extLst>
                    <a:ext uri="{9D8B030D-6E8A-4147-A177-3AD203B41FA5}">
                      <a16:colId xmlns:a16="http://schemas.microsoft.com/office/drawing/2014/main" xmlns="" val="20002"/>
                    </a:ext>
                  </a:extLst>
                </a:gridCol>
                <a:gridCol w="1300140">
                  <a:extLst>
                    <a:ext uri="{9D8B030D-6E8A-4147-A177-3AD203B41FA5}">
                      <a16:colId xmlns:a16="http://schemas.microsoft.com/office/drawing/2014/main" xmlns="" val="20003"/>
                    </a:ext>
                  </a:extLst>
                </a:gridCol>
                <a:gridCol w="1015597">
                  <a:extLst>
                    <a:ext uri="{9D8B030D-6E8A-4147-A177-3AD203B41FA5}">
                      <a16:colId xmlns:a16="http://schemas.microsoft.com/office/drawing/2014/main" xmlns="" val="20004"/>
                    </a:ext>
                  </a:extLst>
                </a:gridCol>
              </a:tblGrid>
              <a:tr h="414439">
                <a:tc>
                  <a:txBody>
                    <a:bodyPr/>
                    <a:lstStyle/>
                    <a:p>
                      <a:pPr algn="ctr" fontAlgn="ctr"/>
                      <a:r>
                        <a:rPr lang="zh-CN" altLang="en-US" sz="1400" b="0" i="0" u="none" strike="noStrike" dirty="0">
                          <a:solidFill>
                            <a:srgbClr val="000000"/>
                          </a:solidFill>
                          <a:effectLst/>
                          <a:latin typeface="宋体"/>
                        </a:rPr>
                        <a:t>序号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编号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名称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单位</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47964">
                <a:tc>
                  <a:txBody>
                    <a:bodyPr/>
                    <a:lstStyle/>
                    <a:p>
                      <a:pPr algn="ctr" fontAlgn="ctr"/>
                      <a:r>
                        <a:rPr lang="en-US" altLang="zh-CN" sz="900" b="0" i="0" u="none" strike="noStrike">
                          <a:effectLst/>
                          <a:latin typeface="宋体"/>
                        </a:rPr>
                        <a:t>171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R1-3-30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钢制闸阀钢筋混凝土阀门井 </a:t>
                      </a:r>
                      <a:r>
                        <a:rPr lang="en-US" altLang="zh-CN" sz="800" b="0" i="0" u="none" strike="noStrike">
                          <a:solidFill>
                            <a:srgbClr val="000000"/>
                          </a:solidFill>
                          <a:effectLst/>
                          <a:latin typeface="宋体"/>
                        </a:rPr>
                        <a:t>DN150</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座</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47964">
                <a:tc>
                  <a:txBody>
                    <a:bodyPr/>
                    <a:lstStyle/>
                    <a:p>
                      <a:pPr algn="ctr" fontAlgn="ctr"/>
                      <a:r>
                        <a:rPr lang="en-US" altLang="zh-CN" sz="900" b="0" i="0" u="none" strike="noStrike">
                          <a:effectLst/>
                          <a:latin typeface="宋体"/>
                        </a:rPr>
                        <a:t>172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R1-3-31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钢制闸阀钢筋混凝土阀门井 </a:t>
                      </a:r>
                      <a:r>
                        <a:rPr lang="en-US" altLang="zh-CN" sz="800" b="0" i="0" u="none" strike="noStrike">
                          <a:solidFill>
                            <a:srgbClr val="000000"/>
                          </a:solidFill>
                          <a:effectLst/>
                          <a:latin typeface="宋体"/>
                        </a:rPr>
                        <a:t>DN200</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座</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47964">
                <a:tc>
                  <a:txBody>
                    <a:bodyPr/>
                    <a:lstStyle/>
                    <a:p>
                      <a:pPr algn="ctr" fontAlgn="ctr"/>
                      <a:r>
                        <a:rPr lang="en-US" altLang="zh-CN" sz="900" b="0" i="0" u="none" strike="noStrike">
                          <a:effectLst/>
                          <a:latin typeface="宋体"/>
                        </a:rPr>
                        <a:t>173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R1-3-32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钢制闸阀钢筋混凝土阀门井 </a:t>
                      </a:r>
                      <a:r>
                        <a:rPr lang="en-US" altLang="zh-CN" sz="800" b="0" i="0" u="none" strike="noStrike">
                          <a:solidFill>
                            <a:srgbClr val="000000"/>
                          </a:solidFill>
                          <a:effectLst/>
                          <a:latin typeface="宋体"/>
                        </a:rPr>
                        <a:t>DN300</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座</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47964">
                <a:tc>
                  <a:txBody>
                    <a:bodyPr/>
                    <a:lstStyle/>
                    <a:p>
                      <a:pPr algn="ctr" fontAlgn="ctr"/>
                      <a:r>
                        <a:rPr lang="en-US" altLang="zh-CN" sz="900" b="0" i="0" u="none" strike="noStrike">
                          <a:effectLst/>
                          <a:latin typeface="宋体"/>
                        </a:rPr>
                        <a:t>174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R1-3-33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钢制闸阀钢筋混凝土阀门井 </a:t>
                      </a:r>
                      <a:r>
                        <a:rPr lang="en-US" altLang="zh-CN" sz="800" b="0" i="0" u="none" strike="noStrike">
                          <a:solidFill>
                            <a:srgbClr val="000000"/>
                          </a:solidFill>
                          <a:effectLst/>
                          <a:latin typeface="宋体"/>
                        </a:rPr>
                        <a:t>DN500</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座</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47964">
                <a:tc>
                  <a:txBody>
                    <a:bodyPr/>
                    <a:lstStyle/>
                    <a:p>
                      <a:pPr algn="ctr" fontAlgn="ctr"/>
                      <a:r>
                        <a:rPr lang="en-US" altLang="zh-CN" sz="900" b="0" i="0" u="none" strike="noStrike">
                          <a:effectLst/>
                          <a:latin typeface="宋体"/>
                        </a:rPr>
                        <a:t>175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R1-3-34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钢制闸阀钢筋混凝土阀门井（带标准管段） </a:t>
                      </a:r>
                      <a:r>
                        <a:rPr lang="en-US" altLang="zh-CN" sz="800" b="0" i="0" u="none" strike="noStrike">
                          <a:solidFill>
                            <a:srgbClr val="000000"/>
                          </a:solidFill>
                          <a:effectLst/>
                          <a:latin typeface="宋体"/>
                        </a:rPr>
                        <a:t>DN100-DN200</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座</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47964">
                <a:tc>
                  <a:txBody>
                    <a:bodyPr/>
                    <a:lstStyle/>
                    <a:p>
                      <a:pPr algn="ctr" fontAlgn="ctr"/>
                      <a:r>
                        <a:rPr lang="en-US" altLang="zh-CN" sz="900" b="0" i="0" u="none" strike="noStrike">
                          <a:effectLst/>
                          <a:latin typeface="宋体"/>
                        </a:rPr>
                        <a:t>176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R1-3-35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钢制闸阀钢筋混凝土阀门井（带标准管段） </a:t>
                      </a:r>
                      <a:r>
                        <a:rPr lang="en-US" altLang="zh-CN" sz="800" b="0" i="0" u="none" strike="noStrike">
                          <a:solidFill>
                            <a:srgbClr val="000000"/>
                          </a:solidFill>
                          <a:effectLst/>
                          <a:latin typeface="宋体"/>
                        </a:rPr>
                        <a:t>DN300</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座</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47964">
                <a:tc>
                  <a:txBody>
                    <a:bodyPr/>
                    <a:lstStyle/>
                    <a:p>
                      <a:pPr algn="ctr" fontAlgn="ctr"/>
                      <a:r>
                        <a:rPr lang="en-US" altLang="zh-CN" sz="900" b="0" i="0" u="none" strike="noStrike">
                          <a:effectLst/>
                          <a:latin typeface="宋体"/>
                        </a:rPr>
                        <a:t>177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R1-3-36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聚乙烯阀门钢筋混凝土阀门井 ≤</a:t>
                      </a:r>
                      <a:r>
                        <a:rPr lang="en-US" altLang="zh-CN" sz="800" b="0" i="0" u="none" strike="noStrike">
                          <a:solidFill>
                            <a:srgbClr val="000000"/>
                          </a:solidFill>
                          <a:effectLst/>
                          <a:latin typeface="宋体"/>
                        </a:rPr>
                        <a:t>250</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座</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47964">
                <a:tc>
                  <a:txBody>
                    <a:bodyPr/>
                    <a:lstStyle/>
                    <a:p>
                      <a:pPr algn="ctr" fontAlgn="ctr"/>
                      <a:r>
                        <a:rPr lang="en-US" altLang="zh-CN" sz="900" b="0" i="0" u="none" strike="noStrike">
                          <a:effectLst/>
                          <a:latin typeface="宋体"/>
                        </a:rPr>
                        <a:t>178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R1-3-37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钢制法兰球阀钢筋混凝土阀门井 </a:t>
                      </a:r>
                      <a:r>
                        <a:rPr lang="en-US" altLang="zh-CN" sz="800" b="0" i="0" u="none" strike="noStrike">
                          <a:solidFill>
                            <a:srgbClr val="000000"/>
                          </a:solidFill>
                          <a:effectLst/>
                          <a:latin typeface="宋体"/>
                        </a:rPr>
                        <a:t>DN200-DN300</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座</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47964">
                <a:tc>
                  <a:txBody>
                    <a:bodyPr/>
                    <a:lstStyle/>
                    <a:p>
                      <a:pPr algn="ctr" fontAlgn="ctr"/>
                      <a:r>
                        <a:rPr lang="en-US" altLang="zh-CN" sz="900" b="0" i="0" u="none" strike="noStrike">
                          <a:effectLst/>
                          <a:latin typeface="宋体"/>
                        </a:rPr>
                        <a:t>179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R1-3-38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钢制法兰球阀钢筋混凝土阀门井 </a:t>
                      </a:r>
                      <a:r>
                        <a:rPr lang="en-US" altLang="zh-CN" sz="800" b="0" i="0" u="none" strike="noStrike">
                          <a:solidFill>
                            <a:srgbClr val="000000"/>
                          </a:solidFill>
                          <a:effectLst/>
                          <a:latin typeface="宋体"/>
                        </a:rPr>
                        <a:t>DN500</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座</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47964">
                <a:tc>
                  <a:txBody>
                    <a:bodyPr/>
                    <a:lstStyle/>
                    <a:p>
                      <a:pPr algn="ctr" fontAlgn="ctr"/>
                      <a:r>
                        <a:rPr lang="en-US" altLang="zh-CN" sz="900" b="0" i="0" u="none" strike="noStrike">
                          <a:effectLst/>
                          <a:latin typeface="宋体"/>
                        </a:rPr>
                        <a:t>180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R1-3-39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钢制法兰球阀钢筋混凝土阀门井（带标准管段） </a:t>
                      </a:r>
                      <a:r>
                        <a:rPr lang="en-US" altLang="zh-CN" sz="800" b="0" i="0" u="none" strike="noStrike">
                          <a:solidFill>
                            <a:srgbClr val="000000"/>
                          </a:solidFill>
                          <a:effectLst/>
                          <a:latin typeface="宋体"/>
                        </a:rPr>
                        <a:t>DN300</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座</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47964">
                <a:tc>
                  <a:txBody>
                    <a:bodyPr/>
                    <a:lstStyle/>
                    <a:p>
                      <a:pPr algn="ctr" fontAlgn="ctr"/>
                      <a:r>
                        <a:rPr lang="en-US" altLang="zh-CN" sz="900" b="0" i="0" u="none" strike="noStrike">
                          <a:effectLst/>
                          <a:latin typeface="宋体"/>
                        </a:rPr>
                        <a:t>181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R1-3-40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钢制法兰球阀钢筋混凝土阀门井（带标准管段） </a:t>
                      </a:r>
                      <a:r>
                        <a:rPr lang="en-US" altLang="zh-CN" sz="800" b="0" i="0" u="none" strike="noStrike">
                          <a:solidFill>
                            <a:srgbClr val="000000"/>
                          </a:solidFill>
                          <a:effectLst/>
                          <a:latin typeface="宋体"/>
                        </a:rPr>
                        <a:t>DN500</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座</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47964">
                <a:tc>
                  <a:txBody>
                    <a:bodyPr/>
                    <a:lstStyle/>
                    <a:p>
                      <a:pPr algn="ctr" fontAlgn="ctr"/>
                      <a:r>
                        <a:rPr lang="en-US" altLang="zh-CN" sz="900" b="0" i="0" u="none" strike="noStrike">
                          <a:effectLst/>
                          <a:latin typeface="宋体"/>
                        </a:rPr>
                        <a:t>182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R1-3-41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井体人孔盖座安装 </a:t>
                      </a:r>
                      <a:r>
                        <a:rPr lang="en-US" altLang="zh-CN" sz="800" b="0" i="0" u="none" strike="noStrike">
                          <a:solidFill>
                            <a:srgbClr val="000000"/>
                          </a:solidFill>
                          <a:effectLst/>
                          <a:latin typeface="宋体"/>
                        </a:rPr>
                        <a:t>φ860</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座</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47964">
                <a:tc>
                  <a:txBody>
                    <a:bodyPr/>
                    <a:lstStyle/>
                    <a:p>
                      <a:pPr algn="ctr" fontAlgn="ctr"/>
                      <a:r>
                        <a:rPr lang="en-US" altLang="zh-CN" sz="900" b="0" i="0" u="none" strike="noStrike">
                          <a:effectLst/>
                          <a:latin typeface="宋体"/>
                        </a:rPr>
                        <a:t>183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R1-3-42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阀门井盖座安装 </a:t>
                      </a:r>
                      <a:r>
                        <a:rPr lang="en-US" altLang="zh-CN" sz="800" b="0" i="0" u="none" strike="noStrike">
                          <a:solidFill>
                            <a:srgbClr val="000000"/>
                          </a:solidFill>
                          <a:effectLst/>
                          <a:latin typeface="宋体"/>
                        </a:rPr>
                        <a:t>300×300</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座</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47964">
                <a:tc>
                  <a:txBody>
                    <a:bodyPr/>
                    <a:lstStyle/>
                    <a:p>
                      <a:pPr algn="ctr" fontAlgn="ctr"/>
                      <a:r>
                        <a:rPr lang="en-US" altLang="zh-CN" sz="900" b="0" i="0" u="none" strike="noStrike">
                          <a:effectLst/>
                          <a:latin typeface="宋体"/>
                        </a:rPr>
                        <a:t>184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R1-3-43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箱式调压器混凝土基础 出口管径公称直径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座</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47964">
                <a:tc>
                  <a:txBody>
                    <a:bodyPr/>
                    <a:lstStyle/>
                    <a:p>
                      <a:pPr algn="ctr" fontAlgn="ctr"/>
                      <a:r>
                        <a:rPr lang="en-US" altLang="zh-CN" sz="900" b="0" i="0" u="none" strike="noStrike">
                          <a:effectLst/>
                          <a:latin typeface="宋体"/>
                        </a:rPr>
                        <a:t>185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R1-3-44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箱式调压器混凝土基础 出口管径公称直径</a:t>
                      </a:r>
                      <a:r>
                        <a:rPr lang="en-US" altLang="zh-CN" sz="800" b="0" i="0" u="none" strike="noStrike">
                          <a:solidFill>
                            <a:srgbClr val="000000"/>
                          </a:solidFill>
                          <a:effectLst/>
                          <a:latin typeface="宋体"/>
                        </a:rPr>
                        <a:t>80mm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座</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47964">
                <a:tc>
                  <a:txBody>
                    <a:bodyPr/>
                    <a:lstStyle/>
                    <a:p>
                      <a:pPr algn="ctr" fontAlgn="ctr"/>
                      <a:r>
                        <a:rPr lang="en-US" altLang="zh-CN" sz="900" b="0" i="0" u="none" strike="noStrike">
                          <a:effectLst/>
                          <a:latin typeface="宋体"/>
                        </a:rPr>
                        <a:t>186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R1-3-45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箱式调压器混凝土基础 出口管径公称直径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座</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47964">
                <a:tc>
                  <a:txBody>
                    <a:bodyPr/>
                    <a:lstStyle/>
                    <a:p>
                      <a:pPr algn="ctr" fontAlgn="ctr"/>
                      <a:r>
                        <a:rPr lang="en-US" altLang="zh-CN" sz="900" b="0" i="0" u="none" strike="noStrike">
                          <a:effectLst/>
                          <a:latin typeface="宋体"/>
                        </a:rPr>
                        <a:t>187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R1-3-46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箱式调压器混凝土基础 出口管径公称直径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座</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47964">
                <a:tc>
                  <a:txBody>
                    <a:bodyPr/>
                    <a:lstStyle/>
                    <a:p>
                      <a:pPr algn="ctr" fontAlgn="ctr"/>
                      <a:r>
                        <a:rPr lang="en-US" altLang="zh-CN" sz="900" b="0" i="0" u="none" strike="noStrike">
                          <a:effectLst/>
                          <a:latin typeface="宋体"/>
                        </a:rPr>
                        <a:t>188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R1-3-47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箱式调压器混凝土基础 出口管径公称直径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座</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47964">
                <a:tc>
                  <a:txBody>
                    <a:bodyPr/>
                    <a:lstStyle/>
                    <a:p>
                      <a:pPr algn="ctr" fontAlgn="ctr"/>
                      <a:r>
                        <a:rPr lang="en-US" altLang="zh-CN" sz="900" b="0" i="0" u="none" strike="noStrike">
                          <a:effectLst/>
                          <a:latin typeface="宋体"/>
                        </a:rPr>
                        <a:t>189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R1-3-48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箱式调压器混凝土基础 出口管径公称直径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座</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47964">
                <a:tc>
                  <a:txBody>
                    <a:bodyPr/>
                    <a:lstStyle/>
                    <a:p>
                      <a:pPr algn="ctr" fontAlgn="ctr"/>
                      <a:r>
                        <a:rPr lang="en-US" altLang="zh-CN" sz="900" b="0" i="0" u="none" strike="noStrike">
                          <a:effectLst/>
                          <a:latin typeface="宋体"/>
                        </a:rPr>
                        <a:t>190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R1-4-1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现浇混凝土钢筋</a:t>
                      </a:r>
                      <a:r>
                        <a:rPr lang="en-US" altLang="zh-CN" sz="800" b="0" i="0" u="none" strike="noStrike">
                          <a:solidFill>
                            <a:srgbClr val="000000"/>
                          </a:solidFill>
                          <a:effectLst/>
                          <a:latin typeface="宋体"/>
                        </a:rPr>
                        <a:t>φ10</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t</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47964">
                <a:tc>
                  <a:txBody>
                    <a:bodyPr/>
                    <a:lstStyle/>
                    <a:p>
                      <a:pPr algn="ctr" fontAlgn="ctr"/>
                      <a:r>
                        <a:rPr lang="en-US" altLang="zh-CN" sz="900" b="0" i="0" u="none" strike="noStrike">
                          <a:effectLst/>
                          <a:latin typeface="宋体"/>
                        </a:rPr>
                        <a:t>191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R1-4-2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现浇混凝土钢筋</a:t>
                      </a:r>
                      <a:r>
                        <a:rPr lang="en-US" altLang="zh-CN" sz="800" b="0" i="0" u="none" strike="noStrike">
                          <a:solidFill>
                            <a:srgbClr val="000000"/>
                          </a:solidFill>
                          <a:effectLst/>
                          <a:latin typeface="宋体"/>
                        </a:rPr>
                        <a:t>φ10</a:t>
                      </a:r>
                      <a:r>
                        <a:rPr lang="zh-CN" altLang="en-US" sz="800" b="0" i="0" u="none" strike="noStrike">
                          <a:solidFill>
                            <a:srgbClr val="000000"/>
                          </a:solidFill>
                          <a:effectLst/>
                          <a:latin typeface="宋体"/>
                        </a:rPr>
                        <a:t>以外</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t</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47964">
                <a:tc>
                  <a:txBody>
                    <a:bodyPr/>
                    <a:lstStyle/>
                    <a:p>
                      <a:pPr algn="ctr" fontAlgn="ctr"/>
                      <a:r>
                        <a:rPr lang="en-US" altLang="zh-CN" sz="900" b="0" i="0" u="none" strike="noStrike">
                          <a:effectLst/>
                          <a:latin typeface="宋体"/>
                        </a:rPr>
                        <a:t>192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R1-4-3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现场预制混凝土钢筋</a:t>
                      </a:r>
                      <a:r>
                        <a:rPr lang="en-US" altLang="zh-CN" sz="800" b="0" i="0" u="none" strike="noStrike">
                          <a:solidFill>
                            <a:srgbClr val="000000"/>
                          </a:solidFill>
                          <a:effectLst/>
                          <a:latin typeface="宋体"/>
                        </a:rPr>
                        <a:t>φ10</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t</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47964">
                <a:tc>
                  <a:txBody>
                    <a:bodyPr/>
                    <a:lstStyle/>
                    <a:p>
                      <a:pPr algn="ctr" fontAlgn="ctr"/>
                      <a:r>
                        <a:rPr lang="en-US" altLang="zh-CN" sz="900" b="0" i="0" u="none" strike="noStrike">
                          <a:effectLst/>
                          <a:latin typeface="宋体"/>
                        </a:rPr>
                        <a:t>193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R1-4-4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现场预制混凝土钢筋</a:t>
                      </a:r>
                      <a:r>
                        <a:rPr lang="en-US" altLang="zh-CN" sz="800" b="0" i="0" u="none" strike="noStrike">
                          <a:solidFill>
                            <a:srgbClr val="000000"/>
                          </a:solidFill>
                          <a:effectLst/>
                          <a:latin typeface="宋体"/>
                        </a:rPr>
                        <a:t>φ10</a:t>
                      </a:r>
                      <a:r>
                        <a:rPr lang="zh-CN" altLang="en-US" sz="800" b="0" i="0" u="none" strike="noStrike">
                          <a:solidFill>
                            <a:srgbClr val="000000"/>
                          </a:solidFill>
                          <a:effectLst/>
                          <a:latin typeface="宋体"/>
                        </a:rPr>
                        <a:t>以外</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t</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47964">
                <a:tc>
                  <a:txBody>
                    <a:bodyPr/>
                    <a:lstStyle/>
                    <a:p>
                      <a:pPr algn="ctr" fontAlgn="ctr"/>
                      <a:r>
                        <a:rPr lang="en-US" altLang="zh-CN" sz="900" b="0" i="0" u="none" strike="noStrike">
                          <a:effectLst/>
                          <a:latin typeface="宋体"/>
                        </a:rPr>
                        <a:t>194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室外镀锌钢管（螺纹连接） 公称直径（</a:t>
                      </a:r>
                      <a:r>
                        <a:rPr lang="en-US" altLang="zh-CN" sz="800" b="0" i="0" u="none" strike="noStrike">
                          <a:solidFill>
                            <a:srgbClr val="000000"/>
                          </a:solidFill>
                          <a:effectLst/>
                          <a:latin typeface="宋体"/>
                        </a:rPr>
                        <a:t>25mm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47964">
                <a:tc>
                  <a:txBody>
                    <a:bodyPr/>
                    <a:lstStyle/>
                    <a:p>
                      <a:pPr algn="ctr" fontAlgn="ctr"/>
                      <a:r>
                        <a:rPr lang="en-US" altLang="zh-CN" sz="900" b="0" i="0" u="none" strike="noStrike">
                          <a:effectLst/>
                          <a:latin typeface="宋体"/>
                        </a:rPr>
                        <a:t>195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室外镀锌钢管（螺纹连接） 公称直径（</a:t>
                      </a:r>
                      <a:r>
                        <a:rPr lang="en-US" altLang="zh-CN" sz="800" b="0" i="0" u="none" strike="noStrike">
                          <a:solidFill>
                            <a:srgbClr val="000000"/>
                          </a:solidFill>
                          <a:effectLst/>
                          <a:latin typeface="宋体"/>
                        </a:rPr>
                        <a:t>32mm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47964">
                <a:tc>
                  <a:txBody>
                    <a:bodyPr/>
                    <a:lstStyle/>
                    <a:p>
                      <a:pPr algn="ctr" fontAlgn="ctr"/>
                      <a:r>
                        <a:rPr lang="en-US" altLang="zh-CN" sz="900" b="0" i="0" u="none" strike="noStrike">
                          <a:effectLst/>
                          <a:latin typeface="宋体"/>
                        </a:rPr>
                        <a:t>196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室外镀锌钢管（螺纹连接） 公称直径（</a:t>
                      </a:r>
                      <a:r>
                        <a:rPr lang="en-US" altLang="zh-CN" sz="800" b="0" i="0" u="none" strike="noStrike">
                          <a:solidFill>
                            <a:srgbClr val="000000"/>
                          </a:solidFill>
                          <a:effectLst/>
                          <a:latin typeface="宋体"/>
                        </a:rPr>
                        <a:t>40mm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47964">
                <a:tc>
                  <a:txBody>
                    <a:bodyPr/>
                    <a:lstStyle/>
                    <a:p>
                      <a:pPr algn="ctr" fontAlgn="ctr"/>
                      <a:r>
                        <a:rPr lang="en-US" altLang="zh-CN" sz="900" b="0" i="0" u="none" strike="noStrike">
                          <a:effectLst/>
                          <a:latin typeface="宋体"/>
                        </a:rPr>
                        <a:t>197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室外镀锌钢管（螺纹连接）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47964">
                <a:tc>
                  <a:txBody>
                    <a:bodyPr/>
                    <a:lstStyle/>
                    <a:p>
                      <a:pPr algn="ctr" fontAlgn="ctr"/>
                      <a:r>
                        <a:rPr lang="en-US" altLang="zh-CN" sz="900" b="0" i="0" u="none" strike="noStrike">
                          <a:effectLst/>
                          <a:latin typeface="宋体"/>
                        </a:rPr>
                        <a:t>198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室内镀锌钢管（螺纹连接） 公称直径（</a:t>
                      </a:r>
                      <a:r>
                        <a:rPr lang="en-US" altLang="zh-CN" sz="800" b="0" i="0" u="none" strike="noStrike">
                          <a:solidFill>
                            <a:srgbClr val="000000"/>
                          </a:solidFill>
                          <a:effectLst/>
                          <a:latin typeface="宋体"/>
                        </a:rPr>
                        <a:t>15mm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47964">
                <a:tc>
                  <a:txBody>
                    <a:bodyPr/>
                    <a:lstStyle/>
                    <a:p>
                      <a:pPr algn="ctr" fontAlgn="ctr"/>
                      <a:r>
                        <a:rPr lang="en-US" altLang="zh-CN" sz="900" b="0" i="0" u="none" strike="noStrike">
                          <a:effectLst/>
                          <a:latin typeface="宋体"/>
                        </a:rPr>
                        <a:t>199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室内镀锌钢管（螺纹连接） 公称直径（</a:t>
                      </a:r>
                      <a:r>
                        <a:rPr lang="en-US" altLang="zh-CN" sz="800" b="0" i="0" u="none" strike="noStrike">
                          <a:solidFill>
                            <a:srgbClr val="000000"/>
                          </a:solidFill>
                          <a:effectLst/>
                          <a:latin typeface="宋体"/>
                        </a:rPr>
                        <a:t>20mm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47964">
                <a:tc>
                  <a:txBody>
                    <a:bodyPr/>
                    <a:lstStyle/>
                    <a:p>
                      <a:pPr algn="ctr" fontAlgn="ctr"/>
                      <a:r>
                        <a:rPr lang="en-US" altLang="zh-CN" sz="900" b="0" i="0" u="none" strike="noStrike">
                          <a:effectLst/>
                          <a:latin typeface="宋体"/>
                        </a:rPr>
                        <a:t>200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室内镀锌钢管（螺纹连接） 公称直径（</a:t>
                      </a:r>
                      <a:r>
                        <a:rPr lang="en-US" altLang="zh-CN" sz="800" b="0" i="0" u="none" strike="noStrike">
                          <a:solidFill>
                            <a:srgbClr val="000000"/>
                          </a:solidFill>
                          <a:effectLst/>
                          <a:latin typeface="宋体"/>
                        </a:rPr>
                        <a:t>25mm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3462908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sp>
        <p:nvSpPr>
          <p:cNvPr id="145" name="îṡḷîdê">
            <a:extLst>
              <a:ext uri="{FF2B5EF4-FFF2-40B4-BE49-F238E27FC236}">
                <a16:creationId xmlns:a16="http://schemas.microsoft.com/office/drawing/2014/main" xmlns="" id="{1F241159-206B-4219-BE6E-F6380726A8F4}"/>
              </a:ext>
            </a:extLst>
          </p:cNvPr>
          <p:cNvSpPr/>
          <p:nvPr/>
        </p:nvSpPr>
        <p:spPr bwMode="auto">
          <a:xfrm>
            <a:off x="826117" y="1905063"/>
            <a:ext cx="4017553" cy="63175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tLang="zh-CN" sz="2400" dirty="0">
              <a:solidFill>
                <a:prstClr val="black"/>
              </a:solidFill>
              <a:cs typeface="+mn-ea"/>
              <a:sym typeface="+mn-lt"/>
            </a:endParaRPr>
          </a:p>
        </p:txBody>
      </p:sp>
      <p:graphicFrame>
        <p:nvGraphicFramePr>
          <p:cNvPr id="2" name="表格 1"/>
          <p:cNvGraphicFramePr>
            <a:graphicFrameLocks noGrp="1"/>
          </p:cNvGraphicFramePr>
          <p:nvPr>
            <p:extLst>
              <p:ext uri="{D42A27DB-BD31-4B8C-83A1-F6EECF244321}">
                <p14:modId xmlns:p14="http://schemas.microsoft.com/office/powerpoint/2010/main" val="312283875"/>
              </p:ext>
            </p:extLst>
          </p:nvPr>
        </p:nvGraphicFramePr>
        <p:xfrm>
          <a:off x="945324" y="1213330"/>
          <a:ext cx="10379166" cy="4877941"/>
        </p:xfrm>
        <a:graphic>
          <a:graphicData uri="http://schemas.openxmlformats.org/drawingml/2006/table">
            <a:tbl>
              <a:tblPr/>
              <a:tblGrid>
                <a:gridCol w="498799">
                  <a:extLst>
                    <a:ext uri="{9D8B030D-6E8A-4147-A177-3AD203B41FA5}">
                      <a16:colId xmlns:a16="http://schemas.microsoft.com/office/drawing/2014/main" xmlns="" val="20000"/>
                    </a:ext>
                  </a:extLst>
                </a:gridCol>
                <a:gridCol w="864583">
                  <a:extLst>
                    <a:ext uri="{9D8B030D-6E8A-4147-A177-3AD203B41FA5}">
                      <a16:colId xmlns:a16="http://schemas.microsoft.com/office/drawing/2014/main" xmlns="" val="20001"/>
                    </a:ext>
                  </a:extLst>
                </a:gridCol>
                <a:gridCol w="6816913">
                  <a:extLst>
                    <a:ext uri="{9D8B030D-6E8A-4147-A177-3AD203B41FA5}">
                      <a16:colId xmlns:a16="http://schemas.microsoft.com/office/drawing/2014/main" xmlns="" val="20002"/>
                    </a:ext>
                  </a:extLst>
                </a:gridCol>
                <a:gridCol w="1234527">
                  <a:extLst>
                    <a:ext uri="{9D8B030D-6E8A-4147-A177-3AD203B41FA5}">
                      <a16:colId xmlns:a16="http://schemas.microsoft.com/office/drawing/2014/main" xmlns="" val="20003"/>
                    </a:ext>
                  </a:extLst>
                </a:gridCol>
                <a:gridCol w="964344">
                  <a:extLst>
                    <a:ext uri="{9D8B030D-6E8A-4147-A177-3AD203B41FA5}">
                      <a16:colId xmlns:a16="http://schemas.microsoft.com/office/drawing/2014/main" xmlns="" val="20004"/>
                    </a:ext>
                  </a:extLst>
                </a:gridCol>
              </a:tblGrid>
              <a:tr h="427231">
                <a:tc>
                  <a:txBody>
                    <a:bodyPr/>
                    <a:lstStyle/>
                    <a:p>
                      <a:pPr algn="ctr" fontAlgn="ctr"/>
                      <a:r>
                        <a:rPr lang="zh-CN" altLang="en-US" sz="1400" b="0" i="0" u="none" strike="noStrike" dirty="0">
                          <a:solidFill>
                            <a:srgbClr val="000000"/>
                          </a:solidFill>
                          <a:effectLst/>
                          <a:latin typeface="宋体"/>
                        </a:rPr>
                        <a:t>序号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编号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名称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单位</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48357">
                <a:tc>
                  <a:txBody>
                    <a:bodyPr/>
                    <a:lstStyle/>
                    <a:p>
                      <a:pPr algn="ctr" fontAlgn="ctr"/>
                      <a:r>
                        <a:rPr lang="en-US" altLang="zh-CN" sz="900" b="0" i="0" u="none" strike="noStrike">
                          <a:effectLst/>
                          <a:latin typeface="宋体"/>
                        </a:rPr>
                        <a:t>201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室内镀锌钢管（螺纹连接） 公称直径（</a:t>
                      </a:r>
                      <a:r>
                        <a:rPr lang="en-US" altLang="zh-CN" sz="800" b="0" i="0" u="none" strike="noStrike">
                          <a:solidFill>
                            <a:srgbClr val="000000"/>
                          </a:solidFill>
                          <a:effectLst/>
                          <a:latin typeface="宋体"/>
                        </a:rPr>
                        <a:t>32mm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48357">
                <a:tc>
                  <a:txBody>
                    <a:bodyPr/>
                    <a:lstStyle/>
                    <a:p>
                      <a:pPr algn="ctr" fontAlgn="ctr"/>
                      <a:r>
                        <a:rPr lang="en-US" altLang="zh-CN" sz="900" b="0" i="0" u="none" strike="noStrike">
                          <a:effectLst/>
                          <a:latin typeface="宋体"/>
                        </a:rPr>
                        <a:t>202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室内镀锌钢管（螺纹连接） 公称直径（</a:t>
                      </a:r>
                      <a:r>
                        <a:rPr lang="en-US" altLang="zh-CN" sz="800" b="0" i="0" u="none" strike="noStrike">
                          <a:solidFill>
                            <a:srgbClr val="000000"/>
                          </a:solidFill>
                          <a:effectLst/>
                          <a:latin typeface="宋体"/>
                        </a:rPr>
                        <a:t>40mm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48357">
                <a:tc>
                  <a:txBody>
                    <a:bodyPr/>
                    <a:lstStyle/>
                    <a:p>
                      <a:pPr algn="ctr" fontAlgn="ctr"/>
                      <a:r>
                        <a:rPr lang="en-US" altLang="zh-CN" sz="900" b="0" i="0" u="none" strike="noStrike">
                          <a:effectLst/>
                          <a:latin typeface="宋体"/>
                        </a:rPr>
                        <a:t>203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R2-1-10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室内镀锌钢管（螺纹连接）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48357">
                <a:tc>
                  <a:txBody>
                    <a:bodyPr/>
                    <a:lstStyle/>
                    <a:p>
                      <a:pPr algn="ctr" fontAlgn="ctr"/>
                      <a:r>
                        <a:rPr lang="en-US" altLang="zh-CN" sz="900" b="0" i="0" u="none" strike="noStrike">
                          <a:effectLst/>
                          <a:latin typeface="宋体"/>
                        </a:rPr>
                        <a:t>204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室内镀锌钢管（螺纹连接） 公称直径（</a:t>
                      </a:r>
                      <a:r>
                        <a:rPr lang="en-US" altLang="zh-CN" sz="800" b="0" i="0" u="none" strike="noStrike">
                          <a:solidFill>
                            <a:srgbClr val="000000"/>
                          </a:solidFill>
                          <a:effectLst/>
                          <a:latin typeface="宋体"/>
                        </a:rPr>
                        <a:t>65mm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48357">
                <a:tc>
                  <a:txBody>
                    <a:bodyPr/>
                    <a:lstStyle/>
                    <a:p>
                      <a:pPr algn="ctr" fontAlgn="ctr"/>
                      <a:r>
                        <a:rPr lang="en-US" altLang="zh-CN" sz="900" b="0" i="0" u="none" strike="noStrike">
                          <a:effectLst/>
                          <a:latin typeface="宋体"/>
                        </a:rPr>
                        <a:t>205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室内镀锌钢管（螺纹连接） 公称直径（</a:t>
                      </a:r>
                      <a:r>
                        <a:rPr lang="en-US" altLang="zh-CN" sz="800" b="0" i="0" u="none" strike="noStrike">
                          <a:solidFill>
                            <a:srgbClr val="000000"/>
                          </a:solidFill>
                          <a:effectLst/>
                          <a:latin typeface="宋体"/>
                        </a:rPr>
                        <a:t>80mm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48357">
                <a:tc>
                  <a:txBody>
                    <a:bodyPr/>
                    <a:lstStyle/>
                    <a:p>
                      <a:pPr algn="ctr" fontAlgn="ctr"/>
                      <a:r>
                        <a:rPr lang="en-US" altLang="zh-CN" sz="900" b="0" i="0" u="none" strike="noStrike">
                          <a:effectLst/>
                          <a:latin typeface="宋体"/>
                        </a:rPr>
                        <a:t>206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室内镀锌钢管（螺纹连接） 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48357">
                <a:tc>
                  <a:txBody>
                    <a:bodyPr/>
                    <a:lstStyle/>
                    <a:p>
                      <a:pPr algn="ctr" fontAlgn="ctr"/>
                      <a:r>
                        <a:rPr lang="en-US" altLang="zh-CN" sz="900" b="0" i="0" u="none" strike="noStrike">
                          <a:effectLst/>
                          <a:latin typeface="宋体"/>
                        </a:rPr>
                        <a:t>207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室外钢管电弧焊  公称直径（</a:t>
                      </a:r>
                      <a:r>
                        <a:rPr lang="en-US" altLang="zh-CN" sz="800" b="0" i="0" u="none" strike="noStrike">
                          <a:solidFill>
                            <a:srgbClr val="000000"/>
                          </a:solidFill>
                          <a:effectLst/>
                          <a:latin typeface="宋体"/>
                        </a:rPr>
                        <a:t>25mm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48357">
                <a:tc>
                  <a:txBody>
                    <a:bodyPr/>
                    <a:lstStyle/>
                    <a:p>
                      <a:pPr algn="ctr" fontAlgn="ctr"/>
                      <a:r>
                        <a:rPr lang="en-US" altLang="zh-CN" sz="900" b="0" i="0" u="none" strike="noStrike">
                          <a:effectLst/>
                          <a:latin typeface="宋体"/>
                        </a:rPr>
                        <a:t>208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室外钢管电弧焊  公称直径（</a:t>
                      </a:r>
                      <a:r>
                        <a:rPr lang="en-US" altLang="zh-CN" sz="800" b="0" i="0" u="none" strike="noStrike">
                          <a:solidFill>
                            <a:srgbClr val="000000"/>
                          </a:solidFill>
                          <a:effectLst/>
                          <a:latin typeface="宋体"/>
                        </a:rPr>
                        <a:t>32mm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48357">
                <a:tc>
                  <a:txBody>
                    <a:bodyPr/>
                    <a:lstStyle/>
                    <a:p>
                      <a:pPr algn="ctr" fontAlgn="ctr"/>
                      <a:r>
                        <a:rPr lang="en-US" altLang="zh-CN" sz="900" b="0" i="0" u="none" strike="noStrike">
                          <a:effectLst/>
                          <a:latin typeface="宋体"/>
                        </a:rPr>
                        <a:t>209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室外钢管电弧焊  公称直径（</a:t>
                      </a:r>
                      <a:r>
                        <a:rPr lang="en-US" altLang="zh-CN" sz="800" b="0" i="0" u="none" strike="noStrike">
                          <a:solidFill>
                            <a:srgbClr val="000000"/>
                          </a:solidFill>
                          <a:effectLst/>
                          <a:latin typeface="宋体"/>
                        </a:rPr>
                        <a:t>40mm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48357">
                <a:tc>
                  <a:txBody>
                    <a:bodyPr/>
                    <a:lstStyle/>
                    <a:p>
                      <a:pPr algn="ctr" fontAlgn="ctr"/>
                      <a:r>
                        <a:rPr lang="en-US" altLang="zh-CN" sz="900" b="0" i="0" u="none" strike="noStrike">
                          <a:effectLst/>
                          <a:latin typeface="宋体"/>
                        </a:rPr>
                        <a:t>210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室外钢管电弧焊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48357">
                <a:tc>
                  <a:txBody>
                    <a:bodyPr/>
                    <a:lstStyle/>
                    <a:p>
                      <a:pPr algn="ctr" fontAlgn="ctr"/>
                      <a:r>
                        <a:rPr lang="en-US" altLang="zh-CN" sz="900" b="0" i="0" u="none" strike="noStrike">
                          <a:effectLst/>
                          <a:latin typeface="宋体"/>
                        </a:rPr>
                        <a:t>211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室外钢管电弧焊  公称直径（</a:t>
                      </a:r>
                      <a:r>
                        <a:rPr lang="en-US" altLang="zh-CN" sz="800" b="0" i="0" u="none" strike="noStrike">
                          <a:solidFill>
                            <a:srgbClr val="000000"/>
                          </a:solidFill>
                          <a:effectLst/>
                          <a:latin typeface="宋体"/>
                        </a:rPr>
                        <a:t>80mm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48357">
                <a:tc>
                  <a:txBody>
                    <a:bodyPr/>
                    <a:lstStyle/>
                    <a:p>
                      <a:pPr algn="ctr" fontAlgn="ctr"/>
                      <a:r>
                        <a:rPr lang="en-US" altLang="zh-CN" sz="900" b="0" i="0" u="none" strike="noStrike">
                          <a:effectLst/>
                          <a:latin typeface="宋体"/>
                        </a:rPr>
                        <a:t>212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室外钢管电弧焊  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48357">
                <a:tc>
                  <a:txBody>
                    <a:bodyPr/>
                    <a:lstStyle/>
                    <a:p>
                      <a:pPr algn="ctr" fontAlgn="ctr"/>
                      <a:r>
                        <a:rPr lang="en-US" altLang="zh-CN" sz="900" b="0" i="0" u="none" strike="noStrike">
                          <a:effectLst/>
                          <a:latin typeface="宋体"/>
                        </a:rPr>
                        <a:t>213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R2-1-20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室外钢管电弧焊  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48357">
                <a:tc>
                  <a:txBody>
                    <a:bodyPr/>
                    <a:lstStyle/>
                    <a:p>
                      <a:pPr algn="ctr" fontAlgn="ctr"/>
                      <a:r>
                        <a:rPr lang="en-US" altLang="zh-CN" sz="900" b="0" i="0" u="none" strike="noStrike">
                          <a:effectLst/>
                          <a:latin typeface="宋体"/>
                        </a:rPr>
                        <a:t>214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室外钢管电弧焊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48357">
                <a:tc>
                  <a:txBody>
                    <a:bodyPr/>
                    <a:lstStyle/>
                    <a:p>
                      <a:pPr algn="ctr" fontAlgn="ctr"/>
                      <a:r>
                        <a:rPr lang="en-US" altLang="zh-CN" sz="900" b="0" i="0" u="none" strike="noStrike">
                          <a:effectLst/>
                          <a:latin typeface="宋体"/>
                        </a:rPr>
                        <a:t>215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室外钢管电弧焊  公称直径（</a:t>
                      </a:r>
                      <a:r>
                        <a:rPr lang="en-US" altLang="zh-CN" sz="800" b="0" i="0" u="none" strike="noStrike">
                          <a:solidFill>
                            <a:srgbClr val="000000"/>
                          </a:solidFill>
                          <a:effectLst/>
                          <a:latin typeface="宋体"/>
                        </a:rPr>
                        <a:t>250mm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48357">
                <a:tc>
                  <a:txBody>
                    <a:bodyPr/>
                    <a:lstStyle/>
                    <a:p>
                      <a:pPr algn="ctr" fontAlgn="ctr"/>
                      <a:r>
                        <a:rPr lang="en-US" altLang="zh-CN" sz="900" b="0" i="0" u="none" strike="noStrike">
                          <a:effectLst/>
                          <a:latin typeface="宋体"/>
                        </a:rPr>
                        <a:t>216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室外钢管电弧焊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48357">
                <a:tc>
                  <a:txBody>
                    <a:bodyPr/>
                    <a:lstStyle/>
                    <a:p>
                      <a:pPr algn="ctr" fontAlgn="ctr"/>
                      <a:r>
                        <a:rPr lang="en-US" altLang="zh-CN" sz="900" b="0" i="0" u="none" strike="noStrike">
                          <a:effectLst/>
                          <a:latin typeface="宋体"/>
                        </a:rPr>
                        <a:t>217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室内钢管电弧焊  公称直径（</a:t>
                      </a:r>
                      <a:r>
                        <a:rPr lang="en-US" altLang="zh-CN" sz="800" b="0" i="0" u="none" strike="noStrike">
                          <a:solidFill>
                            <a:srgbClr val="000000"/>
                          </a:solidFill>
                          <a:effectLst/>
                          <a:latin typeface="宋体"/>
                        </a:rPr>
                        <a:t>25mm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48357">
                <a:tc>
                  <a:txBody>
                    <a:bodyPr/>
                    <a:lstStyle/>
                    <a:p>
                      <a:pPr algn="ctr" fontAlgn="ctr"/>
                      <a:r>
                        <a:rPr lang="en-US" altLang="zh-CN" sz="900" b="0" i="0" u="none" strike="noStrike">
                          <a:effectLst/>
                          <a:latin typeface="宋体"/>
                        </a:rPr>
                        <a:t>218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室内钢管电弧焊  公称直径（</a:t>
                      </a:r>
                      <a:r>
                        <a:rPr lang="en-US" altLang="zh-CN" sz="800" b="0" i="0" u="none" strike="noStrike">
                          <a:solidFill>
                            <a:srgbClr val="000000"/>
                          </a:solidFill>
                          <a:effectLst/>
                          <a:latin typeface="宋体"/>
                        </a:rPr>
                        <a:t>32mm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48357">
                <a:tc>
                  <a:txBody>
                    <a:bodyPr/>
                    <a:lstStyle/>
                    <a:p>
                      <a:pPr algn="ctr" fontAlgn="ctr"/>
                      <a:r>
                        <a:rPr lang="en-US" altLang="zh-CN" sz="900" b="0" i="0" u="none" strike="noStrike">
                          <a:effectLst/>
                          <a:latin typeface="宋体"/>
                        </a:rPr>
                        <a:t>219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室内钢管电弧焊  公称直径（</a:t>
                      </a:r>
                      <a:r>
                        <a:rPr lang="en-US" altLang="zh-CN" sz="800" b="0" i="0" u="none" strike="noStrike">
                          <a:solidFill>
                            <a:srgbClr val="000000"/>
                          </a:solidFill>
                          <a:effectLst/>
                          <a:latin typeface="宋体"/>
                        </a:rPr>
                        <a:t>40mm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48357">
                <a:tc>
                  <a:txBody>
                    <a:bodyPr/>
                    <a:lstStyle/>
                    <a:p>
                      <a:pPr algn="ctr" fontAlgn="ctr"/>
                      <a:r>
                        <a:rPr lang="en-US" altLang="zh-CN" sz="900" b="0" i="0" u="none" strike="noStrike">
                          <a:effectLst/>
                          <a:latin typeface="宋体"/>
                        </a:rPr>
                        <a:t>220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室内钢管电弧焊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48357">
                <a:tc>
                  <a:txBody>
                    <a:bodyPr/>
                    <a:lstStyle/>
                    <a:p>
                      <a:pPr algn="ctr" fontAlgn="ctr"/>
                      <a:r>
                        <a:rPr lang="en-US" altLang="zh-CN" sz="900" b="0" i="0" u="none" strike="noStrike">
                          <a:effectLst/>
                          <a:latin typeface="宋体"/>
                        </a:rPr>
                        <a:t>221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室内钢管电弧焊  公称直径（</a:t>
                      </a:r>
                      <a:r>
                        <a:rPr lang="en-US" altLang="zh-CN" sz="800" b="0" i="0" u="none" strike="noStrike">
                          <a:solidFill>
                            <a:srgbClr val="000000"/>
                          </a:solidFill>
                          <a:effectLst/>
                          <a:latin typeface="宋体"/>
                        </a:rPr>
                        <a:t>80mm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48357">
                <a:tc>
                  <a:txBody>
                    <a:bodyPr/>
                    <a:lstStyle/>
                    <a:p>
                      <a:pPr algn="ctr" fontAlgn="ctr"/>
                      <a:r>
                        <a:rPr lang="en-US" altLang="zh-CN" sz="900" b="0" i="0" u="none" strike="noStrike">
                          <a:effectLst/>
                          <a:latin typeface="宋体"/>
                        </a:rPr>
                        <a:t>222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室内钢管电弧焊  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48357">
                <a:tc>
                  <a:txBody>
                    <a:bodyPr/>
                    <a:lstStyle/>
                    <a:p>
                      <a:pPr algn="ctr" fontAlgn="ctr"/>
                      <a:r>
                        <a:rPr lang="en-US" altLang="zh-CN" sz="900" b="0" i="0" u="none" strike="noStrike">
                          <a:effectLst/>
                          <a:latin typeface="宋体"/>
                        </a:rPr>
                        <a:t>223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R2-1-30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室内钢管电弧焊  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48357">
                <a:tc>
                  <a:txBody>
                    <a:bodyPr/>
                    <a:lstStyle/>
                    <a:p>
                      <a:pPr algn="ctr" fontAlgn="ctr"/>
                      <a:r>
                        <a:rPr lang="en-US" altLang="zh-CN" sz="900" b="0" i="0" u="none" strike="noStrike">
                          <a:effectLst/>
                          <a:latin typeface="宋体"/>
                        </a:rPr>
                        <a:t>224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R2-1-31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室内钢管电弧焊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48357">
                <a:tc>
                  <a:txBody>
                    <a:bodyPr/>
                    <a:lstStyle/>
                    <a:p>
                      <a:pPr algn="ctr" fontAlgn="ctr"/>
                      <a:r>
                        <a:rPr lang="en-US" altLang="zh-CN" sz="900" b="0" i="0" u="none" strike="noStrike">
                          <a:effectLst/>
                          <a:latin typeface="宋体"/>
                        </a:rPr>
                        <a:t>225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R2-1-32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室内钢管电弧焊  公称直径（</a:t>
                      </a:r>
                      <a:r>
                        <a:rPr lang="en-US" altLang="zh-CN" sz="800" b="0" i="0" u="none" strike="noStrike">
                          <a:solidFill>
                            <a:srgbClr val="000000"/>
                          </a:solidFill>
                          <a:effectLst/>
                          <a:latin typeface="宋体"/>
                        </a:rPr>
                        <a:t>250mm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48357">
                <a:tc>
                  <a:txBody>
                    <a:bodyPr/>
                    <a:lstStyle/>
                    <a:p>
                      <a:pPr algn="ctr" fontAlgn="ctr"/>
                      <a:r>
                        <a:rPr lang="en-US" altLang="zh-CN" sz="900" b="0" i="0" u="none" strike="noStrike">
                          <a:effectLst/>
                          <a:latin typeface="宋体"/>
                        </a:rPr>
                        <a:t>226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R2-1-33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室内钢管电弧焊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48357">
                <a:tc>
                  <a:txBody>
                    <a:bodyPr/>
                    <a:lstStyle/>
                    <a:p>
                      <a:pPr algn="ctr" fontAlgn="ctr"/>
                      <a:r>
                        <a:rPr lang="en-US" altLang="zh-CN" sz="900" b="0" i="0" u="none" strike="noStrike">
                          <a:effectLst/>
                          <a:latin typeface="宋体"/>
                        </a:rPr>
                        <a:t>227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R2-1-34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室内不锈钢管</a:t>
                      </a:r>
                      <a:r>
                        <a:rPr lang="en-US" altLang="zh-CN" sz="800" b="0" i="0" u="none" strike="noStrike">
                          <a:solidFill>
                            <a:srgbClr val="000000"/>
                          </a:solidFill>
                          <a:effectLst/>
                          <a:latin typeface="宋体"/>
                        </a:rPr>
                        <a:t>(</a:t>
                      </a:r>
                      <a:r>
                        <a:rPr lang="zh-CN" altLang="en-US" sz="800" b="0" i="0" u="none" strike="noStrike">
                          <a:solidFill>
                            <a:srgbClr val="000000"/>
                          </a:solidFill>
                          <a:effectLst/>
                          <a:latin typeface="宋体"/>
                        </a:rPr>
                        <a:t>卡压连接</a:t>
                      </a:r>
                      <a:r>
                        <a:rPr lang="en-US" altLang="zh-CN" sz="800" b="0" i="0" u="none" strike="noStrike">
                          <a:solidFill>
                            <a:srgbClr val="000000"/>
                          </a:solidFill>
                          <a:effectLst/>
                          <a:latin typeface="宋体"/>
                        </a:rPr>
                        <a:t>) </a:t>
                      </a:r>
                      <a:r>
                        <a:rPr lang="zh-CN" altLang="en-US" sz="800" b="0" i="0" u="none" strike="noStrike">
                          <a:solidFill>
                            <a:srgbClr val="000000"/>
                          </a:solidFill>
                          <a:effectLst/>
                          <a:latin typeface="宋体"/>
                        </a:rPr>
                        <a:t>公称直径（</a:t>
                      </a:r>
                      <a:r>
                        <a:rPr lang="en-US" altLang="zh-CN" sz="800" b="0" i="0" u="none" strike="noStrike">
                          <a:solidFill>
                            <a:srgbClr val="000000"/>
                          </a:solidFill>
                          <a:effectLst/>
                          <a:latin typeface="宋体"/>
                        </a:rPr>
                        <a:t>15mm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48357">
                <a:tc>
                  <a:txBody>
                    <a:bodyPr/>
                    <a:lstStyle/>
                    <a:p>
                      <a:pPr algn="ctr" fontAlgn="ctr"/>
                      <a:r>
                        <a:rPr lang="en-US" altLang="zh-CN" sz="900" b="0" i="0" u="none" strike="noStrike">
                          <a:effectLst/>
                          <a:latin typeface="宋体"/>
                        </a:rPr>
                        <a:t>228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R2-1-35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室内不锈钢管</a:t>
                      </a:r>
                      <a:r>
                        <a:rPr lang="en-US" altLang="zh-CN" sz="800" b="0" i="0" u="none" strike="noStrike">
                          <a:solidFill>
                            <a:srgbClr val="000000"/>
                          </a:solidFill>
                          <a:effectLst/>
                          <a:latin typeface="宋体"/>
                        </a:rPr>
                        <a:t>(</a:t>
                      </a:r>
                      <a:r>
                        <a:rPr lang="zh-CN" altLang="en-US" sz="800" b="0" i="0" u="none" strike="noStrike">
                          <a:solidFill>
                            <a:srgbClr val="000000"/>
                          </a:solidFill>
                          <a:effectLst/>
                          <a:latin typeface="宋体"/>
                        </a:rPr>
                        <a:t>卡压连接</a:t>
                      </a:r>
                      <a:r>
                        <a:rPr lang="en-US" altLang="zh-CN" sz="800" b="0" i="0" u="none" strike="noStrike">
                          <a:solidFill>
                            <a:srgbClr val="000000"/>
                          </a:solidFill>
                          <a:effectLst/>
                          <a:latin typeface="宋体"/>
                        </a:rPr>
                        <a:t>) </a:t>
                      </a:r>
                      <a:r>
                        <a:rPr lang="zh-CN" altLang="en-US" sz="800" b="0" i="0" u="none" strike="noStrike">
                          <a:solidFill>
                            <a:srgbClr val="000000"/>
                          </a:solidFill>
                          <a:effectLst/>
                          <a:latin typeface="宋体"/>
                        </a:rPr>
                        <a:t>公称直径（</a:t>
                      </a:r>
                      <a:r>
                        <a:rPr lang="en-US" altLang="zh-CN" sz="800" b="0" i="0" u="none" strike="noStrike">
                          <a:solidFill>
                            <a:srgbClr val="000000"/>
                          </a:solidFill>
                          <a:effectLst/>
                          <a:latin typeface="宋体"/>
                        </a:rPr>
                        <a:t>20mm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48357">
                <a:tc>
                  <a:txBody>
                    <a:bodyPr/>
                    <a:lstStyle/>
                    <a:p>
                      <a:pPr algn="ctr" fontAlgn="ctr"/>
                      <a:r>
                        <a:rPr lang="en-US" altLang="zh-CN" sz="900" b="0" i="0" u="none" strike="noStrike">
                          <a:effectLst/>
                          <a:latin typeface="宋体"/>
                        </a:rPr>
                        <a:t>229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R2-1-36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室内不锈钢管</a:t>
                      </a:r>
                      <a:r>
                        <a:rPr lang="en-US" altLang="zh-CN" sz="800" b="0" i="0" u="none" strike="noStrike">
                          <a:solidFill>
                            <a:srgbClr val="000000"/>
                          </a:solidFill>
                          <a:effectLst/>
                          <a:latin typeface="宋体"/>
                        </a:rPr>
                        <a:t>(</a:t>
                      </a:r>
                      <a:r>
                        <a:rPr lang="zh-CN" altLang="en-US" sz="800" b="0" i="0" u="none" strike="noStrike">
                          <a:solidFill>
                            <a:srgbClr val="000000"/>
                          </a:solidFill>
                          <a:effectLst/>
                          <a:latin typeface="宋体"/>
                        </a:rPr>
                        <a:t>卡压连接</a:t>
                      </a:r>
                      <a:r>
                        <a:rPr lang="en-US" altLang="zh-CN" sz="800" b="0" i="0" u="none" strike="noStrike">
                          <a:solidFill>
                            <a:srgbClr val="000000"/>
                          </a:solidFill>
                          <a:effectLst/>
                          <a:latin typeface="宋体"/>
                        </a:rPr>
                        <a:t>) </a:t>
                      </a:r>
                      <a:r>
                        <a:rPr lang="zh-CN" altLang="en-US" sz="800" b="0" i="0" u="none" strike="noStrike">
                          <a:solidFill>
                            <a:srgbClr val="000000"/>
                          </a:solidFill>
                          <a:effectLst/>
                          <a:latin typeface="宋体"/>
                        </a:rPr>
                        <a:t>公称直径（</a:t>
                      </a:r>
                      <a:r>
                        <a:rPr lang="en-US" altLang="zh-CN" sz="800" b="0" i="0" u="none" strike="noStrike">
                          <a:solidFill>
                            <a:srgbClr val="000000"/>
                          </a:solidFill>
                          <a:effectLst/>
                          <a:latin typeface="宋体"/>
                        </a:rPr>
                        <a:t>25mm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48357">
                <a:tc>
                  <a:txBody>
                    <a:bodyPr/>
                    <a:lstStyle/>
                    <a:p>
                      <a:pPr algn="ctr" fontAlgn="ctr"/>
                      <a:r>
                        <a:rPr lang="en-US" altLang="zh-CN" sz="900" b="0" i="0" u="none" strike="noStrike">
                          <a:effectLst/>
                          <a:latin typeface="宋体"/>
                        </a:rPr>
                        <a:t>230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R2-1-37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dirty="0">
                          <a:solidFill>
                            <a:srgbClr val="000000"/>
                          </a:solidFill>
                          <a:effectLst/>
                          <a:latin typeface="宋体"/>
                        </a:rPr>
                        <a:t>室内不锈钢管</a:t>
                      </a:r>
                      <a:r>
                        <a:rPr lang="en-US" altLang="zh-CN" sz="800" b="0" i="0" u="none" strike="noStrike" dirty="0">
                          <a:solidFill>
                            <a:srgbClr val="000000"/>
                          </a:solidFill>
                          <a:effectLst/>
                          <a:latin typeface="宋体"/>
                        </a:rPr>
                        <a:t>(</a:t>
                      </a:r>
                      <a:r>
                        <a:rPr lang="zh-CN" altLang="en-US" sz="800" b="0" i="0" u="none" strike="noStrike" dirty="0">
                          <a:solidFill>
                            <a:srgbClr val="000000"/>
                          </a:solidFill>
                          <a:effectLst/>
                          <a:latin typeface="宋体"/>
                        </a:rPr>
                        <a:t>卡压连接</a:t>
                      </a:r>
                      <a:r>
                        <a:rPr lang="en-US" altLang="zh-CN" sz="800" b="0" i="0" u="none" strike="noStrike" dirty="0">
                          <a:solidFill>
                            <a:srgbClr val="000000"/>
                          </a:solidFill>
                          <a:effectLst/>
                          <a:latin typeface="宋体"/>
                        </a:rPr>
                        <a:t>) </a:t>
                      </a:r>
                      <a:r>
                        <a:rPr lang="zh-CN" altLang="en-US" sz="800" b="0" i="0" u="none" strike="noStrike" dirty="0">
                          <a:solidFill>
                            <a:srgbClr val="000000"/>
                          </a:solidFill>
                          <a:effectLst/>
                          <a:latin typeface="宋体"/>
                        </a:rPr>
                        <a:t>公称直径（</a:t>
                      </a:r>
                      <a:r>
                        <a:rPr lang="en-US" altLang="zh-CN" sz="800" b="0" i="0" u="none" strike="noStrike" dirty="0">
                          <a:solidFill>
                            <a:srgbClr val="000000"/>
                          </a:solidFill>
                          <a:effectLst/>
                          <a:latin typeface="宋体"/>
                        </a:rPr>
                        <a:t>32mm</a:t>
                      </a:r>
                      <a:r>
                        <a:rPr lang="zh-CN" altLang="en-US" sz="800" b="0" i="0" u="none" strike="noStrike" dirty="0">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40681149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ïSļiḑe">
            <a:extLst>
              <a:ext uri="{FF2B5EF4-FFF2-40B4-BE49-F238E27FC236}">
                <a16:creationId xmlns:a16="http://schemas.microsoft.com/office/drawing/2014/main" xmlns="" id="{716E9257-1857-4C58-A05C-5B4C980545DE}"/>
              </a:ext>
            </a:extLst>
          </p:cNvPr>
          <p:cNvGrpSpPr/>
          <p:nvPr/>
        </p:nvGrpSpPr>
        <p:grpSpPr>
          <a:xfrm>
            <a:off x="0" y="4757294"/>
            <a:ext cx="12177686" cy="2440829"/>
            <a:chOff x="0" y="4466341"/>
            <a:chExt cx="9144000" cy="1832773"/>
          </a:xfrm>
        </p:grpSpPr>
        <p:sp>
          <p:nvSpPr>
            <p:cNvPr id="98" name="îsļíḓè">
              <a:extLst>
                <a:ext uri="{FF2B5EF4-FFF2-40B4-BE49-F238E27FC236}">
                  <a16:creationId xmlns:a16="http://schemas.microsoft.com/office/drawing/2014/main" xmlns="" id="{5B5B223A-D089-4578-9F48-BA0B8F5B36F5}"/>
                </a:ext>
              </a:extLst>
            </p:cNvPr>
            <p:cNvSpPr/>
            <p:nvPr/>
          </p:nvSpPr>
          <p:spPr bwMode="auto">
            <a:xfrm>
              <a:off x="772875" y="4678733"/>
              <a:ext cx="4359944" cy="1392352"/>
            </a:xfrm>
            <a:custGeom>
              <a:avLst/>
              <a:gdLst>
                <a:gd name="T0" fmla="*/ 1027 w 1478"/>
                <a:gd name="T1" fmla="*/ 471 h 473"/>
                <a:gd name="T2" fmla="*/ 972 w 1478"/>
                <a:gd name="T3" fmla="*/ 473 h 473"/>
                <a:gd name="T4" fmla="*/ 970 w 1478"/>
                <a:gd name="T5" fmla="*/ 473 h 473"/>
                <a:gd name="T6" fmla="*/ 995 w 1478"/>
                <a:gd name="T7" fmla="*/ 117 h 473"/>
                <a:gd name="T8" fmla="*/ 996 w 1478"/>
                <a:gd name="T9" fmla="*/ 105 h 473"/>
                <a:gd name="T10" fmla="*/ 1006 w 1478"/>
                <a:gd name="T11" fmla="*/ 117 h 473"/>
                <a:gd name="T12" fmla="*/ 1010 w 1478"/>
                <a:gd name="T13" fmla="*/ 471 h 473"/>
                <a:gd name="T14" fmla="*/ 1461 w 1478"/>
                <a:gd name="T15" fmla="*/ 105 h 473"/>
                <a:gd name="T16" fmla="*/ 1465 w 1478"/>
                <a:gd name="T17" fmla="*/ 105 h 473"/>
                <a:gd name="T18" fmla="*/ 1475 w 1478"/>
                <a:gd name="T19" fmla="*/ 155 h 473"/>
                <a:gd name="T20" fmla="*/ 1478 w 1478"/>
                <a:gd name="T21" fmla="*/ 473 h 473"/>
                <a:gd name="T22" fmla="*/ 1465 w 1478"/>
                <a:gd name="T23" fmla="*/ 473 h 473"/>
                <a:gd name="T24" fmla="*/ 1423 w 1478"/>
                <a:gd name="T25" fmla="*/ 473 h 473"/>
                <a:gd name="T26" fmla="*/ 1415 w 1478"/>
                <a:gd name="T27" fmla="*/ 207 h 473"/>
                <a:gd name="T28" fmla="*/ 1423 w 1478"/>
                <a:gd name="T29" fmla="*/ 155 h 473"/>
                <a:gd name="T30" fmla="*/ 1427 w 1478"/>
                <a:gd name="T31" fmla="*/ 105 h 473"/>
                <a:gd name="T32" fmla="*/ 1442 w 1478"/>
                <a:gd name="T33" fmla="*/ 23 h 473"/>
                <a:gd name="T34" fmla="*/ 1461 w 1478"/>
                <a:gd name="T35" fmla="*/ 105 h 473"/>
                <a:gd name="T36" fmla="*/ 1285 w 1478"/>
                <a:gd name="T37" fmla="*/ 190 h 473"/>
                <a:gd name="T38" fmla="*/ 1335 w 1478"/>
                <a:gd name="T39" fmla="*/ 473 h 473"/>
                <a:gd name="T40" fmla="*/ 1285 w 1478"/>
                <a:gd name="T41" fmla="*/ 190 h 473"/>
                <a:gd name="T42" fmla="*/ 1176 w 1478"/>
                <a:gd name="T43" fmla="*/ 243 h 473"/>
                <a:gd name="T44" fmla="*/ 1216 w 1478"/>
                <a:gd name="T45" fmla="*/ 473 h 473"/>
                <a:gd name="T46" fmla="*/ 1176 w 1478"/>
                <a:gd name="T47" fmla="*/ 243 h 473"/>
                <a:gd name="T48" fmla="*/ 1083 w 1478"/>
                <a:gd name="T49" fmla="*/ 167 h 473"/>
                <a:gd name="T50" fmla="*/ 1125 w 1478"/>
                <a:gd name="T51" fmla="*/ 473 h 473"/>
                <a:gd name="T52" fmla="*/ 1083 w 1478"/>
                <a:gd name="T53" fmla="*/ 167 h 473"/>
                <a:gd name="T54" fmla="*/ 849 w 1478"/>
                <a:gd name="T55" fmla="*/ 295 h 473"/>
                <a:gd name="T56" fmla="*/ 884 w 1478"/>
                <a:gd name="T57" fmla="*/ 473 h 473"/>
                <a:gd name="T58" fmla="*/ 849 w 1478"/>
                <a:gd name="T59" fmla="*/ 295 h 473"/>
                <a:gd name="T60" fmla="*/ 631 w 1478"/>
                <a:gd name="T61" fmla="*/ 373 h 473"/>
                <a:gd name="T62" fmla="*/ 643 w 1478"/>
                <a:gd name="T63" fmla="*/ 318 h 473"/>
                <a:gd name="T64" fmla="*/ 667 w 1478"/>
                <a:gd name="T65" fmla="*/ 306 h 473"/>
                <a:gd name="T66" fmla="*/ 702 w 1478"/>
                <a:gd name="T67" fmla="*/ 234 h 473"/>
                <a:gd name="T68" fmla="*/ 723 w 1478"/>
                <a:gd name="T69" fmla="*/ 306 h 473"/>
                <a:gd name="T70" fmla="*/ 702 w 1478"/>
                <a:gd name="T71" fmla="*/ 473 h 473"/>
                <a:gd name="T72" fmla="*/ 687 w 1478"/>
                <a:gd name="T73" fmla="*/ 473 h 473"/>
                <a:gd name="T74" fmla="*/ 643 w 1478"/>
                <a:gd name="T75" fmla="*/ 473 h 473"/>
                <a:gd name="T76" fmla="*/ 631 w 1478"/>
                <a:gd name="T77" fmla="*/ 373 h 473"/>
                <a:gd name="T78" fmla="*/ 581 w 1478"/>
                <a:gd name="T79" fmla="*/ 255 h 473"/>
                <a:gd name="T80" fmla="*/ 623 w 1478"/>
                <a:gd name="T81" fmla="*/ 473 h 473"/>
                <a:gd name="T82" fmla="*/ 581 w 1478"/>
                <a:gd name="T83" fmla="*/ 255 h 473"/>
                <a:gd name="T84" fmla="*/ 532 w 1478"/>
                <a:gd name="T85" fmla="*/ 314 h 473"/>
                <a:gd name="T86" fmla="*/ 557 w 1478"/>
                <a:gd name="T87" fmla="*/ 356 h 473"/>
                <a:gd name="T88" fmla="*/ 532 w 1478"/>
                <a:gd name="T89" fmla="*/ 473 h 473"/>
                <a:gd name="T90" fmla="*/ 455 w 1478"/>
                <a:gd name="T91" fmla="*/ 473 h 473"/>
                <a:gd name="T92" fmla="*/ 455 w 1478"/>
                <a:gd name="T93" fmla="*/ 302 h 473"/>
                <a:gd name="T94" fmla="*/ 488 w 1478"/>
                <a:gd name="T95" fmla="*/ 356 h 473"/>
                <a:gd name="T96" fmla="*/ 532 w 1478"/>
                <a:gd name="T97" fmla="*/ 314 h 473"/>
                <a:gd name="T98" fmla="*/ 360 w 1478"/>
                <a:gd name="T99" fmla="*/ 293 h 473"/>
                <a:gd name="T100" fmla="*/ 426 w 1478"/>
                <a:gd name="T101" fmla="*/ 473 h 473"/>
                <a:gd name="T102" fmla="*/ 360 w 1478"/>
                <a:gd name="T103" fmla="*/ 293 h 473"/>
                <a:gd name="T104" fmla="*/ 287 w 1478"/>
                <a:gd name="T105" fmla="*/ 209 h 473"/>
                <a:gd name="T106" fmla="*/ 350 w 1478"/>
                <a:gd name="T107" fmla="*/ 473 h 473"/>
                <a:gd name="T108" fmla="*/ 287 w 1478"/>
                <a:gd name="T109" fmla="*/ 209 h 473"/>
                <a:gd name="T110" fmla="*/ 195 w 1478"/>
                <a:gd name="T111" fmla="*/ 184 h 473"/>
                <a:gd name="T112" fmla="*/ 241 w 1478"/>
                <a:gd name="T113" fmla="*/ 473 h 473"/>
                <a:gd name="T114" fmla="*/ 195 w 1478"/>
                <a:gd name="T115" fmla="*/ 184 h 473"/>
                <a:gd name="T116" fmla="*/ 31 w 1478"/>
                <a:gd name="T117" fmla="*/ 264 h 473"/>
                <a:gd name="T118" fmla="*/ 92 w 1478"/>
                <a:gd name="T119" fmla="*/ 473 h 473"/>
                <a:gd name="T120" fmla="*/ 31 w 1478"/>
                <a:gd name="T121" fmla="*/ 473 h 473"/>
                <a:gd name="T122" fmla="*/ 0 w 1478"/>
                <a:gd name="T123" fmla="*/ 331 h 473"/>
                <a:gd name="T124" fmla="*/ 31 w 1478"/>
                <a:gd name="T125" fmla="*/ 264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78" h="473">
                  <a:moveTo>
                    <a:pt x="1010" y="471"/>
                  </a:moveTo>
                  <a:lnTo>
                    <a:pt x="1027" y="471"/>
                  </a:lnTo>
                  <a:lnTo>
                    <a:pt x="1027" y="473"/>
                  </a:lnTo>
                  <a:lnTo>
                    <a:pt x="972" y="473"/>
                  </a:lnTo>
                  <a:lnTo>
                    <a:pt x="972" y="473"/>
                  </a:lnTo>
                  <a:lnTo>
                    <a:pt x="970" y="473"/>
                  </a:lnTo>
                  <a:lnTo>
                    <a:pt x="970" y="117"/>
                  </a:lnTo>
                  <a:lnTo>
                    <a:pt x="995" y="117"/>
                  </a:lnTo>
                  <a:lnTo>
                    <a:pt x="996" y="75"/>
                  </a:lnTo>
                  <a:lnTo>
                    <a:pt x="996" y="105"/>
                  </a:lnTo>
                  <a:lnTo>
                    <a:pt x="1002" y="105"/>
                  </a:lnTo>
                  <a:lnTo>
                    <a:pt x="1006" y="117"/>
                  </a:lnTo>
                  <a:lnTo>
                    <a:pt x="1010" y="117"/>
                  </a:lnTo>
                  <a:lnTo>
                    <a:pt x="1010" y="471"/>
                  </a:lnTo>
                  <a:lnTo>
                    <a:pt x="1010" y="471"/>
                  </a:lnTo>
                  <a:close/>
                  <a:moveTo>
                    <a:pt x="1461" y="105"/>
                  </a:moveTo>
                  <a:lnTo>
                    <a:pt x="1463" y="0"/>
                  </a:lnTo>
                  <a:lnTo>
                    <a:pt x="1465" y="105"/>
                  </a:lnTo>
                  <a:lnTo>
                    <a:pt x="1475" y="105"/>
                  </a:lnTo>
                  <a:lnTo>
                    <a:pt x="1475" y="155"/>
                  </a:lnTo>
                  <a:lnTo>
                    <a:pt x="1478" y="155"/>
                  </a:lnTo>
                  <a:lnTo>
                    <a:pt x="1478" y="473"/>
                  </a:lnTo>
                  <a:lnTo>
                    <a:pt x="1475" y="473"/>
                  </a:lnTo>
                  <a:lnTo>
                    <a:pt x="1465" y="473"/>
                  </a:lnTo>
                  <a:lnTo>
                    <a:pt x="1427" y="473"/>
                  </a:lnTo>
                  <a:lnTo>
                    <a:pt x="1423" y="473"/>
                  </a:lnTo>
                  <a:lnTo>
                    <a:pt x="1415" y="473"/>
                  </a:lnTo>
                  <a:lnTo>
                    <a:pt x="1415" y="207"/>
                  </a:lnTo>
                  <a:lnTo>
                    <a:pt x="1423" y="207"/>
                  </a:lnTo>
                  <a:lnTo>
                    <a:pt x="1423" y="155"/>
                  </a:lnTo>
                  <a:lnTo>
                    <a:pt x="1427" y="155"/>
                  </a:lnTo>
                  <a:lnTo>
                    <a:pt x="1427" y="105"/>
                  </a:lnTo>
                  <a:lnTo>
                    <a:pt x="1440" y="105"/>
                  </a:lnTo>
                  <a:lnTo>
                    <a:pt x="1442" y="23"/>
                  </a:lnTo>
                  <a:lnTo>
                    <a:pt x="1444" y="105"/>
                  </a:lnTo>
                  <a:lnTo>
                    <a:pt x="1461" y="105"/>
                  </a:lnTo>
                  <a:lnTo>
                    <a:pt x="1461" y="105"/>
                  </a:lnTo>
                  <a:close/>
                  <a:moveTo>
                    <a:pt x="1285" y="190"/>
                  </a:moveTo>
                  <a:lnTo>
                    <a:pt x="1335" y="190"/>
                  </a:lnTo>
                  <a:lnTo>
                    <a:pt x="1335" y="473"/>
                  </a:lnTo>
                  <a:lnTo>
                    <a:pt x="1285" y="473"/>
                  </a:lnTo>
                  <a:lnTo>
                    <a:pt x="1285" y="190"/>
                  </a:lnTo>
                  <a:lnTo>
                    <a:pt x="1285" y="190"/>
                  </a:lnTo>
                  <a:close/>
                  <a:moveTo>
                    <a:pt x="1176" y="243"/>
                  </a:moveTo>
                  <a:lnTo>
                    <a:pt x="1216" y="243"/>
                  </a:lnTo>
                  <a:lnTo>
                    <a:pt x="1216" y="473"/>
                  </a:lnTo>
                  <a:lnTo>
                    <a:pt x="1176" y="473"/>
                  </a:lnTo>
                  <a:lnTo>
                    <a:pt x="1176" y="243"/>
                  </a:lnTo>
                  <a:lnTo>
                    <a:pt x="1176" y="243"/>
                  </a:lnTo>
                  <a:close/>
                  <a:moveTo>
                    <a:pt x="1083" y="167"/>
                  </a:moveTo>
                  <a:lnTo>
                    <a:pt x="1125" y="167"/>
                  </a:lnTo>
                  <a:lnTo>
                    <a:pt x="1125" y="473"/>
                  </a:lnTo>
                  <a:lnTo>
                    <a:pt x="1083" y="473"/>
                  </a:lnTo>
                  <a:lnTo>
                    <a:pt x="1083" y="167"/>
                  </a:lnTo>
                  <a:lnTo>
                    <a:pt x="1083" y="167"/>
                  </a:lnTo>
                  <a:close/>
                  <a:moveTo>
                    <a:pt x="849" y="295"/>
                  </a:moveTo>
                  <a:lnTo>
                    <a:pt x="884" y="295"/>
                  </a:lnTo>
                  <a:lnTo>
                    <a:pt x="884" y="473"/>
                  </a:lnTo>
                  <a:lnTo>
                    <a:pt x="849" y="473"/>
                  </a:lnTo>
                  <a:lnTo>
                    <a:pt x="849" y="295"/>
                  </a:lnTo>
                  <a:lnTo>
                    <a:pt x="849" y="295"/>
                  </a:lnTo>
                  <a:close/>
                  <a:moveTo>
                    <a:pt x="631" y="373"/>
                  </a:moveTo>
                  <a:lnTo>
                    <a:pt x="643" y="373"/>
                  </a:lnTo>
                  <a:lnTo>
                    <a:pt x="643" y="318"/>
                  </a:lnTo>
                  <a:lnTo>
                    <a:pt x="667" y="318"/>
                  </a:lnTo>
                  <a:lnTo>
                    <a:pt x="667" y="306"/>
                  </a:lnTo>
                  <a:lnTo>
                    <a:pt x="667" y="234"/>
                  </a:lnTo>
                  <a:lnTo>
                    <a:pt x="702" y="234"/>
                  </a:lnTo>
                  <a:lnTo>
                    <a:pt x="702" y="306"/>
                  </a:lnTo>
                  <a:lnTo>
                    <a:pt x="723" y="306"/>
                  </a:lnTo>
                  <a:lnTo>
                    <a:pt x="723" y="473"/>
                  </a:lnTo>
                  <a:lnTo>
                    <a:pt x="702" y="473"/>
                  </a:lnTo>
                  <a:lnTo>
                    <a:pt x="698" y="473"/>
                  </a:lnTo>
                  <a:lnTo>
                    <a:pt x="687" y="473"/>
                  </a:lnTo>
                  <a:lnTo>
                    <a:pt x="667" y="473"/>
                  </a:lnTo>
                  <a:lnTo>
                    <a:pt x="643" y="473"/>
                  </a:lnTo>
                  <a:lnTo>
                    <a:pt x="631" y="473"/>
                  </a:lnTo>
                  <a:lnTo>
                    <a:pt x="631" y="373"/>
                  </a:lnTo>
                  <a:lnTo>
                    <a:pt x="631" y="373"/>
                  </a:lnTo>
                  <a:close/>
                  <a:moveTo>
                    <a:pt x="581" y="255"/>
                  </a:moveTo>
                  <a:lnTo>
                    <a:pt x="623" y="255"/>
                  </a:lnTo>
                  <a:lnTo>
                    <a:pt x="623" y="473"/>
                  </a:lnTo>
                  <a:lnTo>
                    <a:pt x="581" y="473"/>
                  </a:lnTo>
                  <a:lnTo>
                    <a:pt x="581" y="255"/>
                  </a:lnTo>
                  <a:lnTo>
                    <a:pt x="581" y="255"/>
                  </a:lnTo>
                  <a:close/>
                  <a:moveTo>
                    <a:pt x="532" y="314"/>
                  </a:moveTo>
                  <a:lnTo>
                    <a:pt x="557" y="314"/>
                  </a:lnTo>
                  <a:lnTo>
                    <a:pt x="557" y="356"/>
                  </a:lnTo>
                  <a:lnTo>
                    <a:pt x="557" y="473"/>
                  </a:lnTo>
                  <a:lnTo>
                    <a:pt x="532" y="473"/>
                  </a:lnTo>
                  <a:lnTo>
                    <a:pt x="488" y="473"/>
                  </a:lnTo>
                  <a:lnTo>
                    <a:pt x="455" y="473"/>
                  </a:lnTo>
                  <a:lnTo>
                    <a:pt x="455" y="356"/>
                  </a:lnTo>
                  <a:lnTo>
                    <a:pt x="455" y="302"/>
                  </a:lnTo>
                  <a:lnTo>
                    <a:pt x="488" y="302"/>
                  </a:lnTo>
                  <a:lnTo>
                    <a:pt x="488" y="356"/>
                  </a:lnTo>
                  <a:lnTo>
                    <a:pt x="532" y="356"/>
                  </a:lnTo>
                  <a:lnTo>
                    <a:pt x="532" y="314"/>
                  </a:lnTo>
                  <a:lnTo>
                    <a:pt x="532" y="314"/>
                  </a:lnTo>
                  <a:close/>
                  <a:moveTo>
                    <a:pt x="360" y="293"/>
                  </a:moveTo>
                  <a:lnTo>
                    <a:pt x="426" y="293"/>
                  </a:lnTo>
                  <a:lnTo>
                    <a:pt x="426" y="473"/>
                  </a:lnTo>
                  <a:lnTo>
                    <a:pt x="360" y="473"/>
                  </a:lnTo>
                  <a:lnTo>
                    <a:pt x="360" y="293"/>
                  </a:lnTo>
                  <a:lnTo>
                    <a:pt x="360" y="293"/>
                  </a:lnTo>
                  <a:close/>
                  <a:moveTo>
                    <a:pt x="287" y="209"/>
                  </a:moveTo>
                  <a:lnTo>
                    <a:pt x="350" y="209"/>
                  </a:lnTo>
                  <a:lnTo>
                    <a:pt x="350" y="473"/>
                  </a:lnTo>
                  <a:lnTo>
                    <a:pt x="287" y="473"/>
                  </a:lnTo>
                  <a:lnTo>
                    <a:pt x="287" y="209"/>
                  </a:lnTo>
                  <a:lnTo>
                    <a:pt x="287" y="209"/>
                  </a:lnTo>
                  <a:close/>
                  <a:moveTo>
                    <a:pt x="195" y="184"/>
                  </a:moveTo>
                  <a:lnTo>
                    <a:pt x="241" y="184"/>
                  </a:lnTo>
                  <a:lnTo>
                    <a:pt x="241" y="473"/>
                  </a:lnTo>
                  <a:lnTo>
                    <a:pt x="195" y="473"/>
                  </a:lnTo>
                  <a:lnTo>
                    <a:pt x="195" y="184"/>
                  </a:lnTo>
                  <a:lnTo>
                    <a:pt x="195" y="184"/>
                  </a:lnTo>
                  <a:close/>
                  <a:moveTo>
                    <a:pt x="31" y="264"/>
                  </a:moveTo>
                  <a:lnTo>
                    <a:pt x="92" y="264"/>
                  </a:lnTo>
                  <a:lnTo>
                    <a:pt x="92" y="473"/>
                  </a:lnTo>
                  <a:lnTo>
                    <a:pt x="61" y="473"/>
                  </a:lnTo>
                  <a:lnTo>
                    <a:pt x="31" y="473"/>
                  </a:lnTo>
                  <a:lnTo>
                    <a:pt x="0" y="473"/>
                  </a:lnTo>
                  <a:lnTo>
                    <a:pt x="0" y="331"/>
                  </a:lnTo>
                  <a:lnTo>
                    <a:pt x="31" y="331"/>
                  </a:lnTo>
                  <a:lnTo>
                    <a:pt x="31" y="264"/>
                  </a:lnTo>
                  <a:lnTo>
                    <a:pt x="31" y="264"/>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a:bodyPr>
            <a:lstStyle/>
            <a:p>
              <a:endParaRPr lang="en-US">
                <a:cs typeface="+mn-ea"/>
                <a:sym typeface="+mn-lt"/>
              </a:endParaRPr>
            </a:p>
          </p:txBody>
        </p:sp>
        <p:sp>
          <p:nvSpPr>
            <p:cNvPr id="99" name="ïṥľiḓe">
              <a:extLst>
                <a:ext uri="{FF2B5EF4-FFF2-40B4-BE49-F238E27FC236}">
                  <a16:creationId xmlns:a16="http://schemas.microsoft.com/office/drawing/2014/main" xmlns="" id="{E7CBCC12-6769-4FAC-BE8E-CF3D2060FD03}"/>
                </a:ext>
              </a:extLst>
            </p:cNvPr>
            <p:cNvSpPr/>
            <p:nvPr/>
          </p:nvSpPr>
          <p:spPr bwMode="auto">
            <a:xfrm>
              <a:off x="117996" y="5321000"/>
              <a:ext cx="5994189" cy="750090"/>
            </a:xfrm>
            <a:custGeom>
              <a:avLst/>
              <a:gdLst>
                <a:gd name="T0" fmla="*/ 2006 w 2031"/>
                <a:gd name="T1" fmla="*/ 347 h 347"/>
                <a:gd name="T2" fmla="*/ 2031 w 2031"/>
                <a:gd name="T3" fmla="*/ 347 h 347"/>
                <a:gd name="T4" fmla="*/ 2018 w 2031"/>
                <a:gd name="T5" fmla="*/ 306 h 347"/>
                <a:gd name="T6" fmla="*/ 2006 w 2031"/>
                <a:gd name="T7" fmla="*/ 324 h 347"/>
                <a:gd name="T8" fmla="*/ 1972 w 2031"/>
                <a:gd name="T9" fmla="*/ 293 h 347"/>
                <a:gd name="T10" fmla="*/ 1972 w 2031"/>
                <a:gd name="T11" fmla="*/ 347 h 347"/>
                <a:gd name="T12" fmla="*/ 13 w 2031"/>
                <a:gd name="T13" fmla="*/ 176 h 347"/>
                <a:gd name="T14" fmla="*/ 13 w 2031"/>
                <a:gd name="T15" fmla="*/ 347 h 347"/>
                <a:gd name="T16" fmla="*/ 73 w 2031"/>
                <a:gd name="T17" fmla="*/ 176 h 347"/>
                <a:gd name="T18" fmla="*/ 65 w 2031"/>
                <a:gd name="T19" fmla="*/ 159 h 347"/>
                <a:gd name="T20" fmla="*/ 8 w 2031"/>
                <a:gd name="T21" fmla="*/ 159 h 347"/>
                <a:gd name="T22" fmla="*/ 235 w 2031"/>
                <a:gd name="T23" fmla="*/ 347 h 347"/>
                <a:gd name="T24" fmla="*/ 174 w 2031"/>
                <a:gd name="T25" fmla="*/ 347 h 347"/>
                <a:gd name="T26" fmla="*/ 413 w 2031"/>
                <a:gd name="T27" fmla="*/ 129 h 347"/>
                <a:gd name="T28" fmla="*/ 388 w 2031"/>
                <a:gd name="T29" fmla="*/ 134 h 347"/>
                <a:gd name="T30" fmla="*/ 362 w 2031"/>
                <a:gd name="T31" fmla="*/ 347 h 347"/>
                <a:gd name="T32" fmla="*/ 442 w 2031"/>
                <a:gd name="T33" fmla="*/ 347 h 347"/>
                <a:gd name="T34" fmla="*/ 438 w 2031"/>
                <a:gd name="T35" fmla="*/ 150 h 347"/>
                <a:gd name="T36" fmla="*/ 413 w 2031"/>
                <a:gd name="T37" fmla="*/ 134 h 347"/>
                <a:gd name="T38" fmla="*/ 547 w 2031"/>
                <a:gd name="T39" fmla="*/ 138 h 347"/>
                <a:gd name="T40" fmla="*/ 484 w 2031"/>
                <a:gd name="T41" fmla="*/ 347 h 347"/>
                <a:gd name="T42" fmla="*/ 601 w 2031"/>
                <a:gd name="T43" fmla="*/ 220 h 347"/>
                <a:gd name="T44" fmla="*/ 559 w 2031"/>
                <a:gd name="T45" fmla="*/ 205 h 347"/>
                <a:gd name="T46" fmla="*/ 583 w 2031"/>
                <a:gd name="T47" fmla="*/ 347 h 347"/>
                <a:gd name="T48" fmla="*/ 666 w 2031"/>
                <a:gd name="T49" fmla="*/ 347 h 347"/>
                <a:gd name="T50" fmla="*/ 641 w 2031"/>
                <a:gd name="T51" fmla="*/ 347 h 347"/>
                <a:gd name="T52" fmla="*/ 719 w 2031"/>
                <a:gd name="T53" fmla="*/ 347 h 347"/>
                <a:gd name="T54" fmla="*/ 694 w 2031"/>
                <a:gd name="T55" fmla="*/ 347 h 347"/>
                <a:gd name="T56" fmla="*/ 763 w 2031"/>
                <a:gd name="T57" fmla="*/ 347 h 347"/>
                <a:gd name="T58" fmla="*/ 725 w 2031"/>
                <a:gd name="T59" fmla="*/ 347 h 347"/>
                <a:gd name="T60" fmla="*/ 876 w 2031"/>
                <a:gd name="T61" fmla="*/ 347 h 347"/>
                <a:gd name="T62" fmla="*/ 838 w 2031"/>
                <a:gd name="T63" fmla="*/ 347 h 347"/>
                <a:gd name="T64" fmla="*/ 972 w 2031"/>
                <a:gd name="T65" fmla="*/ 347 h 347"/>
                <a:gd name="T66" fmla="*/ 939 w 2031"/>
                <a:gd name="T67" fmla="*/ 347 h 347"/>
                <a:gd name="T68" fmla="*/ 1086 w 2031"/>
                <a:gd name="T69" fmla="*/ 347 h 347"/>
                <a:gd name="T70" fmla="*/ 1012 w 2031"/>
                <a:gd name="T71" fmla="*/ 347 h 347"/>
                <a:gd name="T72" fmla="*/ 1217 w 2031"/>
                <a:gd name="T73" fmla="*/ 347 h 347"/>
                <a:gd name="T74" fmla="*/ 1199 w 2031"/>
                <a:gd name="T75" fmla="*/ 6 h 347"/>
                <a:gd name="T76" fmla="*/ 1142 w 2031"/>
                <a:gd name="T77" fmla="*/ 347 h 347"/>
                <a:gd name="T78" fmla="*/ 1477 w 2031"/>
                <a:gd name="T79" fmla="*/ 289 h 347"/>
                <a:gd name="T80" fmla="*/ 1431 w 2031"/>
                <a:gd name="T81" fmla="*/ 289 h 347"/>
                <a:gd name="T82" fmla="*/ 1480 w 2031"/>
                <a:gd name="T83" fmla="*/ 347 h 347"/>
                <a:gd name="T84" fmla="*/ 1477 w 2031"/>
                <a:gd name="T85" fmla="*/ 289 h 347"/>
                <a:gd name="T86" fmla="*/ 1528 w 2031"/>
                <a:gd name="T87" fmla="*/ 253 h 347"/>
                <a:gd name="T88" fmla="*/ 1502 w 2031"/>
                <a:gd name="T89" fmla="*/ 347 h 347"/>
                <a:gd name="T90" fmla="*/ 1565 w 2031"/>
                <a:gd name="T91" fmla="*/ 285 h 347"/>
                <a:gd name="T92" fmla="*/ 1632 w 2031"/>
                <a:gd name="T93" fmla="*/ 347 h 347"/>
                <a:gd name="T94" fmla="*/ 1628 w 2031"/>
                <a:gd name="T95" fmla="*/ 155 h 347"/>
                <a:gd name="T96" fmla="*/ 1618 w 2031"/>
                <a:gd name="T97" fmla="*/ 155 h 347"/>
                <a:gd name="T98" fmla="*/ 1607 w 2031"/>
                <a:gd name="T99" fmla="*/ 163 h 347"/>
                <a:gd name="T100" fmla="*/ 1601 w 2031"/>
                <a:gd name="T101" fmla="*/ 153 h 347"/>
                <a:gd name="T102" fmla="*/ 1595 w 2031"/>
                <a:gd name="T103" fmla="*/ 163 h 347"/>
                <a:gd name="T104" fmla="*/ 1584 w 2031"/>
                <a:gd name="T105" fmla="*/ 155 h 347"/>
                <a:gd name="T106" fmla="*/ 1574 w 2031"/>
                <a:gd name="T107" fmla="*/ 155 h 347"/>
                <a:gd name="T108" fmla="*/ 1568 w 2031"/>
                <a:gd name="T109" fmla="*/ 347 h 347"/>
                <a:gd name="T110" fmla="*/ 1750 w 2031"/>
                <a:gd name="T111" fmla="*/ 129 h 347"/>
                <a:gd name="T112" fmla="*/ 1683 w 2031"/>
                <a:gd name="T113" fmla="*/ 180 h 347"/>
                <a:gd name="T114" fmla="*/ 1756 w 2031"/>
                <a:gd name="T115" fmla="*/ 180 h 347"/>
                <a:gd name="T116" fmla="*/ 1894 w 2031"/>
                <a:gd name="T117" fmla="*/ 308 h 347"/>
                <a:gd name="T118" fmla="*/ 1873 w 2031"/>
                <a:gd name="T119" fmla="*/ 308 h 347"/>
                <a:gd name="T120" fmla="*/ 1848 w 2031"/>
                <a:gd name="T121" fmla="*/ 285 h 347"/>
                <a:gd name="T122" fmla="*/ 1840 w 2031"/>
                <a:gd name="T123" fmla="*/ 335 h 347"/>
                <a:gd name="T124" fmla="*/ 1894 w 2031"/>
                <a:gd name="T125" fmla="*/ 308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31" h="347">
                  <a:moveTo>
                    <a:pt x="1972" y="347"/>
                  </a:moveTo>
                  <a:lnTo>
                    <a:pt x="2001" y="347"/>
                  </a:lnTo>
                  <a:lnTo>
                    <a:pt x="2006" y="347"/>
                  </a:lnTo>
                  <a:lnTo>
                    <a:pt x="2018" y="347"/>
                  </a:lnTo>
                  <a:lnTo>
                    <a:pt x="2022" y="347"/>
                  </a:lnTo>
                  <a:lnTo>
                    <a:pt x="2031" y="347"/>
                  </a:lnTo>
                  <a:lnTo>
                    <a:pt x="2031" y="314"/>
                  </a:lnTo>
                  <a:lnTo>
                    <a:pt x="2018" y="314"/>
                  </a:lnTo>
                  <a:lnTo>
                    <a:pt x="2018" y="306"/>
                  </a:lnTo>
                  <a:lnTo>
                    <a:pt x="2006" y="306"/>
                  </a:lnTo>
                  <a:lnTo>
                    <a:pt x="2006" y="314"/>
                  </a:lnTo>
                  <a:lnTo>
                    <a:pt x="2006" y="324"/>
                  </a:lnTo>
                  <a:lnTo>
                    <a:pt x="2001" y="324"/>
                  </a:lnTo>
                  <a:lnTo>
                    <a:pt x="2001" y="293"/>
                  </a:lnTo>
                  <a:lnTo>
                    <a:pt x="1972" y="293"/>
                  </a:lnTo>
                  <a:lnTo>
                    <a:pt x="1972" y="324"/>
                  </a:lnTo>
                  <a:lnTo>
                    <a:pt x="1972" y="347"/>
                  </a:lnTo>
                  <a:lnTo>
                    <a:pt x="1972" y="347"/>
                  </a:lnTo>
                  <a:close/>
                  <a:moveTo>
                    <a:pt x="8" y="159"/>
                  </a:moveTo>
                  <a:lnTo>
                    <a:pt x="13" y="159"/>
                  </a:lnTo>
                  <a:lnTo>
                    <a:pt x="13" y="176"/>
                  </a:lnTo>
                  <a:lnTo>
                    <a:pt x="0" y="176"/>
                  </a:lnTo>
                  <a:lnTo>
                    <a:pt x="0" y="347"/>
                  </a:lnTo>
                  <a:lnTo>
                    <a:pt x="13" y="347"/>
                  </a:lnTo>
                  <a:lnTo>
                    <a:pt x="59" y="347"/>
                  </a:lnTo>
                  <a:lnTo>
                    <a:pt x="73" y="347"/>
                  </a:lnTo>
                  <a:lnTo>
                    <a:pt x="73" y="176"/>
                  </a:lnTo>
                  <a:lnTo>
                    <a:pt x="59" y="176"/>
                  </a:lnTo>
                  <a:lnTo>
                    <a:pt x="59" y="159"/>
                  </a:lnTo>
                  <a:lnTo>
                    <a:pt x="65" y="159"/>
                  </a:lnTo>
                  <a:lnTo>
                    <a:pt x="65" y="153"/>
                  </a:lnTo>
                  <a:lnTo>
                    <a:pt x="8" y="153"/>
                  </a:lnTo>
                  <a:lnTo>
                    <a:pt x="8" y="159"/>
                  </a:lnTo>
                  <a:lnTo>
                    <a:pt x="8" y="159"/>
                  </a:lnTo>
                  <a:close/>
                  <a:moveTo>
                    <a:pt x="174" y="347"/>
                  </a:moveTo>
                  <a:lnTo>
                    <a:pt x="235" y="347"/>
                  </a:lnTo>
                  <a:lnTo>
                    <a:pt x="235" y="79"/>
                  </a:lnTo>
                  <a:lnTo>
                    <a:pt x="174" y="79"/>
                  </a:lnTo>
                  <a:lnTo>
                    <a:pt x="174" y="347"/>
                  </a:lnTo>
                  <a:lnTo>
                    <a:pt x="174" y="347"/>
                  </a:lnTo>
                  <a:close/>
                  <a:moveTo>
                    <a:pt x="413" y="134"/>
                  </a:moveTo>
                  <a:lnTo>
                    <a:pt x="413" y="129"/>
                  </a:lnTo>
                  <a:lnTo>
                    <a:pt x="406" y="129"/>
                  </a:lnTo>
                  <a:lnTo>
                    <a:pt x="406" y="134"/>
                  </a:lnTo>
                  <a:lnTo>
                    <a:pt x="388" y="134"/>
                  </a:lnTo>
                  <a:lnTo>
                    <a:pt x="388" y="150"/>
                  </a:lnTo>
                  <a:lnTo>
                    <a:pt x="362" y="150"/>
                  </a:lnTo>
                  <a:lnTo>
                    <a:pt x="362" y="347"/>
                  </a:lnTo>
                  <a:lnTo>
                    <a:pt x="367" y="347"/>
                  </a:lnTo>
                  <a:lnTo>
                    <a:pt x="438" y="347"/>
                  </a:lnTo>
                  <a:lnTo>
                    <a:pt x="442" y="347"/>
                  </a:lnTo>
                  <a:lnTo>
                    <a:pt x="442" y="167"/>
                  </a:lnTo>
                  <a:lnTo>
                    <a:pt x="438" y="167"/>
                  </a:lnTo>
                  <a:lnTo>
                    <a:pt x="438" y="150"/>
                  </a:lnTo>
                  <a:lnTo>
                    <a:pt x="413" y="150"/>
                  </a:lnTo>
                  <a:lnTo>
                    <a:pt x="413" y="134"/>
                  </a:lnTo>
                  <a:lnTo>
                    <a:pt x="413" y="134"/>
                  </a:lnTo>
                  <a:close/>
                  <a:moveTo>
                    <a:pt x="484" y="347"/>
                  </a:moveTo>
                  <a:lnTo>
                    <a:pt x="547" y="347"/>
                  </a:lnTo>
                  <a:lnTo>
                    <a:pt x="547" y="138"/>
                  </a:lnTo>
                  <a:lnTo>
                    <a:pt x="484" y="138"/>
                  </a:lnTo>
                  <a:lnTo>
                    <a:pt x="484" y="347"/>
                  </a:lnTo>
                  <a:lnTo>
                    <a:pt x="484" y="347"/>
                  </a:lnTo>
                  <a:close/>
                  <a:moveTo>
                    <a:pt x="583" y="347"/>
                  </a:moveTo>
                  <a:lnTo>
                    <a:pt x="601" y="347"/>
                  </a:lnTo>
                  <a:lnTo>
                    <a:pt x="601" y="220"/>
                  </a:lnTo>
                  <a:lnTo>
                    <a:pt x="583" y="220"/>
                  </a:lnTo>
                  <a:lnTo>
                    <a:pt x="583" y="205"/>
                  </a:lnTo>
                  <a:lnTo>
                    <a:pt x="559" y="205"/>
                  </a:lnTo>
                  <a:lnTo>
                    <a:pt x="559" y="220"/>
                  </a:lnTo>
                  <a:lnTo>
                    <a:pt x="559" y="347"/>
                  </a:lnTo>
                  <a:lnTo>
                    <a:pt x="583" y="347"/>
                  </a:lnTo>
                  <a:lnTo>
                    <a:pt x="583" y="347"/>
                  </a:lnTo>
                  <a:close/>
                  <a:moveTo>
                    <a:pt x="641" y="347"/>
                  </a:moveTo>
                  <a:lnTo>
                    <a:pt x="666" y="347"/>
                  </a:lnTo>
                  <a:lnTo>
                    <a:pt x="666" y="236"/>
                  </a:lnTo>
                  <a:lnTo>
                    <a:pt x="641" y="236"/>
                  </a:lnTo>
                  <a:lnTo>
                    <a:pt x="641" y="347"/>
                  </a:lnTo>
                  <a:lnTo>
                    <a:pt x="641" y="347"/>
                  </a:lnTo>
                  <a:close/>
                  <a:moveTo>
                    <a:pt x="694" y="347"/>
                  </a:moveTo>
                  <a:lnTo>
                    <a:pt x="719" y="347"/>
                  </a:lnTo>
                  <a:lnTo>
                    <a:pt x="719" y="280"/>
                  </a:lnTo>
                  <a:lnTo>
                    <a:pt x="694" y="280"/>
                  </a:lnTo>
                  <a:lnTo>
                    <a:pt x="694" y="347"/>
                  </a:lnTo>
                  <a:lnTo>
                    <a:pt x="694" y="347"/>
                  </a:lnTo>
                  <a:close/>
                  <a:moveTo>
                    <a:pt x="725" y="347"/>
                  </a:moveTo>
                  <a:lnTo>
                    <a:pt x="763" y="347"/>
                  </a:lnTo>
                  <a:lnTo>
                    <a:pt x="763" y="92"/>
                  </a:lnTo>
                  <a:lnTo>
                    <a:pt x="725" y="92"/>
                  </a:lnTo>
                  <a:lnTo>
                    <a:pt x="725" y="347"/>
                  </a:lnTo>
                  <a:lnTo>
                    <a:pt x="725" y="347"/>
                  </a:lnTo>
                  <a:close/>
                  <a:moveTo>
                    <a:pt x="838" y="347"/>
                  </a:moveTo>
                  <a:lnTo>
                    <a:pt x="876" y="347"/>
                  </a:lnTo>
                  <a:lnTo>
                    <a:pt x="876" y="257"/>
                  </a:lnTo>
                  <a:lnTo>
                    <a:pt x="838" y="257"/>
                  </a:lnTo>
                  <a:lnTo>
                    <a:pt x="838" y="347"/>
                  </a:lnTo>
                  <a:lnTo>
                    <a:pt x="838" y="347"/>
                  </a:lnTo>
                  <a:close/>
                  <a:moveTo>
                    <a:pt x="939" y="347"/>
                  </a:moveTo>
                  <a:lnTo>
                    <a:pt x="972" y="347"/>
                  </a:lnTo>
                  <a:lnTo>
                    <a:pt x="972" y="236"/>
                  </a:lnTo>
                  <a:lnTo>
                    <a:pt x="939" y="236"/>
                  </a:lnTo>
                  <a:lnTo>
                    <a:pt x="939" y="347"/>
                  </a:lnTo>
                  <a:lnTo>
                    <a:pt x="939" y="347"/>
                  </a:lnTo>
                  <a:close/>
                  <a:moveTo>
                    <a:pt x="1012" y="347"/>
                  </a:moveTo>
                  <a:lnTo>
                    <a:pt x="1086" y="347"/>
                  </a:lnTo>
                  <a:lnTo>
                    <a:pt x="1086" y="0"/>
                  </a:lnTo>
                  <a:lnTo>
                    <a:pt x="1012" y="0"/>
                  </a:lnTo>
                  <a:lnTo>
                    <a:pt x="1012" y="347"/>
                  </a:lnTo>
                  <a:lnTo>
                    <a:pt x="1012" y="347"/>
                  </a:lnTo>
                  <a:close/>
                  <a:moveTo>
                    <a:pt x="1199" y="347"/>
                  </a:moveTo>
                  <a:lnTo>
                    <a:pt x="1217" y="347"/>
                  </a:lnTo>
                  <a:lnTo>
                    <a:pt x="1217" y="276"/>
                  </a:lnTo>
                  <a:lnTo>
                    <a:pt x="1199" y="276"/>
                  </a:lnTo>
                  <a:lnTo>
                    <a:pt x="1199" y="6"/>
                  </a:lnTo>
                  <a:lnTo>
                    <a:pt x="1125" y="6"/>
                  </a:lnTo>
                  <a:lnTo>
                    <a:pt x="1125" y="347"/>
                  </a:lnTo>
                  <a:lnTo>
                    <a:pt x="1142" y="347"/>
                  </a:lnTo>
                  <a:lnTo>
                    <a:pt x="1199" y="347"/>
                  </a:lnTo>
                  <a:lnTo>
                    <a:pt x="1199" y="347"/>
                  </a:lnTo>
                  <a:close/>
                  <a:moveTo>
                    <a:pt x="1477" y="289"/>
                  </a:moveTo>
                  <a:lnTo>
                    <a:pt x="1477" y="146"/>
                  </a:lnTo>
                  <a:lnTo>
                    <a:pt x="1431" y="146"/>
                  </a:lnTo>
                  <a:lnTo>
                    <a:pt x="1431" y="289"/>
                  </a:lnTo>
                  <a:lnTo>
                    <a:pt x="1417" y="289"/>
                  </a:lnTo>
                  <a:lnTo>
                    <a:pt x="1417" y="347"/>
                  </a:lnTo>
                  <a:lnTo>
                    <a:pt x="1480" y="347"/>
                  </a:lnTo>
                  <a:lnTo>
                    <a:pt x="1480" y="289"/>
                  </a:lnTo>
                  <a:lnTo>
                    <a:pt x="1477" y="289"/>
                  </a:lnTo>
                  <a:lnTo>
                    <a:pt x="1477" y="289"/>
                  </a:lnTo>
                  <a:close/>
                  <a:moveTo>
                    <a:pt x="1565" y="285"/>
                  </a:moveTo>
                  <a:lnTo>
                    <a:pt x="1565" y="253"/>
                  </a:lnTo>
                  <a:lnTo>
                    <a:pt x="1528" y="253"/>
                  </a:lnTo>
                  <a:lnTo>
                    <a:pt x="1528" y="285"/>
                  </a:lnTo>
                  <a:lnTo>
                    <a:pt x="1502" y="285"/>
                  </a:lnTo>
                  <a:lnTo>
                    <a:pt x="1502" y="347"/>
                  </a:lnTo>
                  <a:lnTo>
                    <a:pt x="1565" y="347"/>
                  </a:lnTo>
                  <a:lnTo>
                    <a:pt x="1565" y="314"/>
                  </a:lnTo>
                  <a:lnTo>
                    <a:pt x="1565" y="285"/>
                  </a:lnTo>
                  <a:lnTo>
                    <a:pt x="1565" y="285"/>
                  </a:lnTo>
                  <a:close/>
                  <a:moveTo>
                    <a:pt x="1568" y="347"/>
                  </a:moveTo>
                  <a:lnTo>
                    <a:pt x="1632" y="347"/>
                  </a:lnTo>
                  <a:lnTo>
                    <a:pt x="1632" y="163"/>
                  </a:lnTo>
                  <a:lnTo>
                    <a:pt x="1628" y="163"/>
                  </a:lnTo>
                  <a:lnTo>
                    <a:pt x="1628" y="155"/>
                  </a:lnTo>
                  <a:lnTo>
                    <a:pt x="1626" y="155"/>
                  </a:lnTo>
                  <a:lnTo>
                    <a:pt x="1622" y="153"/>
                  </a:lnTo>
                  <a:lnTo>
                    <a:pt x="1618" y="155"/>
                  </a:lnTo>
                  <a:lnTo>
                    <a:pt x="1616" y="155"/>
                  </a:lnTo>
                  <a:lnTo>
                    <a:pt x="1616" y="163"/>
                  </a:lnTo>
                  <a:lnTo>
                    <a:pt x="1607" y="163"/>
                  </a:lnTo>
                  <a:lnTo>
                    <a:pt x="1607" y="155"/>
                  </a:lnTo>
                  <a:lnTo>
                    <a:pt x="1605" y="155"/>
                  </a:lnTo>
                  <a:lnTo>
                    <a:pt x="1601" y="153"/>
                  </a:lnTo>
                  <a:lnTo>
                    <a:pt x="1597" y="155"/>
                  </a:lnTo>
                  <a:lnTo>
                    <a:pt x="1595" y="155"/>
                  </a:lnTo>
                  <a:lnTo>
                    <a:pt x="1595" y="163"/>
                  </a:lnTo>
                  <a:lnTo>
                    <a:pt x="1586" y="163"/>
                  </a:lnTo>
                  <a:lnTo>
                    <a:pt x="1586" y="155"/>
                  </a:lnTo>
                  <a:lnTo>
                    <a:pt x="1584" y="155"/>
                  </a:lnTo>
                  <a:lnTo>
                    <a:pt x="1580" y="153"/>
                  </a:lnTo>
                  <a:lnTo>
                    <a:pt x="1576" y="155"/>
                  </a:lnTo>
                  <a:lnTo>
                    <a:pt x="1574" y="155"/>
                  </a:lnTo>
                  <a:lnTo>
                    <a:pt x="1574" y="163"/>
                  </a:lnTo>
                  <a:lnTo>
                    <a:pt x="1568" y="163"/>
                  </a:lnTo>
                  <a:lnTo>
                    <a:pt x="1568" y="347"/>
                  </a:lnTo>
                  <a:lnTo>
                    <a:pt x="1568" y="347"/>
                  </a:lnTo>
                  <a:close/>
                  <a:moveTo>
                    <a:pt x="1750" y="180"/>
                  </a:moveTo>
                  <a:lnTo>
                    <a:pt x="1750" y="129"/>
                  </a:lnTo>
                  <a:lnTo>
                    <a:pt x="1704" y="129"/>
                  </a:lnTo>
                  <a:lnTo>
                    <a:pt x="1704" y="180"/>
                  </a:lnTo>
                  <a:lnTo>
                    <a:pt x="1683" y="180"/>
                  </a:lnTo>
                  <a:lnTo>
                    <a:pt x="1683" y="347"/>
                  </a:lnTo>
                  <a:lnTo>
                    <a:pt x="1756" y="347"/>
                  </a:lnTo>
                  <a:lnTo>
                    <a:pt x="1756" y="180"/>
                  </a:lnTo>
                  <a:lnTo>
                    <a:pt x="1750" y="180"/>
                  </a:lnTo>
                  <a:lnTo>
                    <a:pt x="1750" y="180"/>
                  </a:lnTo>
                  <a:close/>
                  <a:moveTo>
                    <a:pt x="1894" y="308"/>
                  </a:moveTo>
                  <a:lnTo>
                    <a:pt x="1894" y="278"/>
                  </a:lnTo>
                  <a:lnTo>
                    <a:pt x="1873" y="278"/>
                  </a:lnTo>
                  <a:lnTo>
                    <a:pt x="1873" y="308"/>
                  </a:lnTo>
                  <a:lnTo>
                    <a:pt x="1869" y="308"/>
                  </a:lnTo>
                  <a:lnTo>
                    <a:pt x="1869" y="285"/>
                  </a:lnTo>
                  <a:lnTo>
                    <a:pt x="1848" y="285"/>
                  </a:lnTo>
                  <a:lnTo>
                    <a:pt x="1848" y="308"/>
                  </a:lnTo>
                  <a:lnTo>
                    <a:pt x="1840" y="308"/>
                  </a:lnTo>
                  <a:lnTo>
                    <a:pt x="1840" y="335"/>
                  </a:lnTo>
                  <a:lnTo>
                    <a:pt x="1911" y="335"/>
                  </a:lnTo>
                  <a:lnTo>
                    <a:pt x="1911" y="308"/>
                  </a:lnTo>
                  <a:lnTo>
                    <a:pt x="1894" y="308"/>
                  </a:lnTo>
                  <a:lnTo>
                    <a:pt x="1894" y="308"/>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a:bodyPr>
            <a:lstStyle/>
            <a:p>
              <a:endParaRPr lang="en-US">
                <a:cs typeface="+mn-ea"/>
                <a:sym typeface="+mn-lt"/>
              </a:endParaRPr>
            </a:p>
          </p:txBody>
        </p:sp>
        <p:sp>
          <p:nvSpPr>
            <p:cNvPr id="100" name="ïsļíḑé">
              <a:extLst>
                <a:ext uri="{FF2B5EF4-FFF2-40B4-BE49-F238E27FC236}">
                  <a16:creationId xmlns:a16="http://schemas.microsoft.com/office/drawing/2014/main" xmlns="" id="{79E19DEE-025D-4C6A-84A7-3EB5DDA7F48B}"/>
                </a:ext>
              </a:extLst>
            </p:cNvPr>
            <p:cNvSpPr/>
            <p:nvPr/>
          </p:nvSpPr>
          <p:spPr bwMode="auto">
            <a:xfrm>
              <a:off x="430686" y="4891127"/>
              <a:ext cx="306789" cy="1162261"/>
            </a:xfrm>
            <a:custGeom>
              <a:avLst/>
              <a:gdLst>
                <a:gd name="T0" fmla="*/ 42 w 105"/>
                <a:gd name="T1" fmla="*/ 17 h 394"/>
                <a:gd name="T2" fmla="*/ 92 w 105"/>
                <a:gd name="T3" fmla="*/ 0 h 394"/>
                <a:gd name="T4" fmla="*/ 102 w 105"/>
                <a:gd name="T5" fmla="*/ 0 h 394"/>
                <a:gd name="T6" fmla="*/ 102 w 105"/>
                <a:gd name="T7" fmla="*/ 29 h 394"/>
                <a:gd name="T8" fmla="*/ 105 w 105"/>
                <a:gd name="T9" fmla="*/ 29 h 394"/>
                <a:gd name="T10" fmla="*/ 105 w 105"/>
                <a:gd name="T11" fmla="*/ 122 h 394"/>
                <a:gd name="T12" fmla="*/ 105 w 105"/>
                <a:gd name="T13" fmla="*/ 155 h 394"/>
                <a:gd name="T14" fmla="*/ 105 w 105"/>
                <a:gd name="T15" fmla="*/ 205 h 394"/>
                <a:gd name="T16" fmla="*/ 105 w 105"/>
                <a:gd name="T17" fmla="*/ 218 h 394"/>
                <a:gd name="T18" fmla="*/ 105 w 105"/>
                <a:gd name="T19" fmla="*/ 298 h 394"/>
                <a:gd name="T20" fmla="*/ 105 w 105"/>
                <a:gd name="T21" fmla="*/ 331 h 394"/>
                <a:gd name="T22" fmla="*/ 105 w 105"/>
                <a:gd name="T23" fmla="*/ 394 h 394"/>
                <a:gd name="T24" fmla="*/ 0 w 105"/>
                <a:gd name="T25" fmla="*/ 394 h 394"/>
                <a:gd name="T26" fmla="*/ 0 w 105"/>
                <a:gd name="T27" fmla="*/ 218 h 394"/>
                <a:gd name="T28" fmla="*/ 10 w 105"/>
                <a:gd name="T29" fmla="*/ 218 h 394"/>
                <a:gd name="T30" fmla="*/ 10 w 105"/>
                <a:gd name="T31" fmla="*/ 155 h 394"/>
                <a:gd name="T32" fmla="*/ 21 w 105"/>
                <a:gd name="T33" fmla="*/ 155 h 394"/>
                <a:gd name="T34" fmla="*/ 21 w 105"/>
                <a:gd name="T35" fmla="*/ 122 h 394"/>
                <a:gd name="T36" fmla="*/ 39 w 105"/>
                <a:gd name="T37" fmla="*/ 122 h 394"/>
                <a:gd name="T38" fmla="*/ 39 w 105"/>
                <a:gd name="T39" fmla="*/ 29 h 394"/>
                <a:gd name="T40" fmla="*/ 42 w 105"/>
                <a:gd name="T41" fmla="*/ 29 h 394"/>
                <a:gd name="T42" fmla="*/ 42 w 105"/>
                <a:gd name="T43" fmla="*/ 17 h 394"/>
                <a:gd name="T44" fmla="*/ 42 w 105"/>
                <a:gd name="T45" fmla="*/ 17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5" h="394">
                  <a:moveTo>
                    <a:pt x="42" y="17"/>
                  </a:moveTo>
                  <a:lnTo>
                    <a:pt x="92" y="0"/>
                  </a:lnTo>
                  <a:lnTo>
                    <a:pt x="102" y="0"/>
                  </a:lnTo>
                  <a:lnTo>
                    <a:pt x="102" y="29"/>
                  </a:lnTo>
                  <a:lnTo>
                    <a:pt x="105" y="29"/>
                  </a:lnTo>
                  <a:lnTo>
                    <a:pt x="105" y="122"/>
                  </a:lnTo>
                  <a:lnTo>
                    <a:pt x="105" y="155"/>
                  </a:lnTo>
                  <a:lnTo>
                    <a:pt x="105" y="205"/>
                  </a:lnTo>
                  <a:lnTo>
                    <a:pt x="105" y="218"/>
                  </a:lnTo>
                  <a:lnTo>
                    <a:pt x="105" y="298"/>
                  </a:lnTo>
                  <a:lnTo>
                    <a:pt x="105" y="331"/>
                  </a:lnTo>
                  <a:lnTo>
                    <a:pt x="105" y="394"/>
                  </a:lnTo>
                  <a:lnTo>
                    <a:pt x="0" y="394"/>
                  </a:lnTo>
                  <a:lnTo>
                    <a:pt x="0" y="218"/>
                  </a:lnTo>
                  <a:lnTo>
                    <a:pt x="10" y="218"/>
                  </a:lnTo>
                  <a:lnTo>
                    <a:pt x="10" y="155"/>
                  </a:lnTo>
                  <a:lnTo>
                    <a:pt x="21" y="155"/>
                  </a:lnTo>
                  <a:lnTo>
                    <a:pt x="21" y="122"/>
                  </a:lnTo>
                  <a:lnTo>
                    <a:pt x="39" y="122"/>
                  </a:lnTo>
                  <a:lnTo>
                    <a:pt x="39" y="29"/>
                  </a:lnTo>
                  <a:lnTo>
                    <a:pt x="42" y="29"/>
                  </a:lnTo>
                  <a:lnTo>
                    <a:pt x="42" y="17"/>
                  </a:lnTo>
                  <a:lnTo>
                    <a:pt x="42" y="17"/>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a:bodyPr>
            <a:lstStyle/>
            <a:p>
              <a:endParaRPr lang="en-US">
                <a:cs typeface="+mn-ea"/>
                <a:sym typeface="+mn-lt"/>
              </a:endParaRPr>
            </a:p>
          </p:txBody>
        </p:sp>
        <p:sp>
          <p:nvSpPr>
            <p:cNvPr id="101" name="íSļiḋe">
              <a:extLst>
                <a:ext uri="{FF2B5EF4-FFF2-40B4-BE49-F238E27FC236}">
                  <a16:creationId xmlns:a16="http://schemas.microsoft.com/office/drawing/2014/main" xmlns="" id="{2A749135-AC09-4D4F-8C1F-88D47F25AB9D}"/>
                </a:ext>
              </a:extLst>
            </p:cNvPr>
            <p:cNvSpPr/>
            <p:nvPr/>
          </p:nvSpPr>
          <p:spPr bwMode="auto">
            <a:xfrm>
              <a:off x="908568" y="5251015"/>
              <a:ext cx="1103260" cy="802372"/>
            </a:xfrm>
            <a:custGeom>
              <a:avLst/>
              <a:gdLst>
                <a:gd name="T0" fmla="*/ 109 w 375"/>
                <a:gd name="T1" fmla="*/ 163 h 272"/>
                <a:gd name="T2" fmla="*/ 138 w 375"/>
                <a:gd name="T3" fmla="*/ 151 h 272"/>
                <a:gd name="T4" fmla="*/ 145 w 375"/>
                <a:gd name="T5" fmla="*/ 140 h 272"/>
                <a:gd name="T6" fmla="*/ 147 w 375"/>
                <a:gd name="T7" fmla="*/ 140 h 272"/>
                <a:gd name="T8" fmla="*/ 155 w 375"/>
                <a:gd name="T9" fmla="*/ 151 h 272"/>
                <a:gd name="T10" fmla="*/ 183 w 375"/>
                <a:gd name="T11" fmla="*/ 163 h 272"/>
                <a:gd name="T12" fmla="*/ 183 w 375"/>
                <a:gd name="T13" fmla="*/ 169 h 272"/>
                <a:gd name="T14" fmla="*/ 178 w 375"/>
                <a:gd name="T15" fmla="*/ 169 h 272"/>
                <a:gd name="T16" fmla="*/ 178 w 375"/>
                <a:gd name="T17" fmla="*/ 190 h 272"/>
                <a:gd name="T18" fmla="*/ 358 w 375"/>
                <a:gd name="T19" fmla="*/ 190 h 272"/>
                <a:gd name="T20" fmla="*/ 358 w 375"/>
                <a:gd name="T21" fmla="*/ 199 h 272"/>
                <a:gd name="T22" fmla="*/ 375 w 375"/>
                <a:gd name="T23" fmla="*/ 199 h 272"/>
                <a:gd name="T24" fmla="*/ 375 w 375"/>
                <a:gd name="T25" fmla="*/ 272 h 272"/>
                <a:gd name="T26" fmla="*/ 0 w 375"/>
                <a:gd name="T27" fmla="*/ 272 h 272"/>
                <a:gd name="T28" fmla="*/ 0 w 375"/>
                <a:gd name="T29" fmla="*/ 199 h 272"/>
                <a:gd name="T30" fmla="*/ 17 w 375"/>
                <a:gd name="T31" fmla="*/ 199 h 272"/>
                <a:gd name="T32" fmla="*/ 17 w 375"/>
                <a:gd name="T33" fmla="*/ 190 h 272"/>
                <a:gd name="T34" fmla="*/ 27 w 375"/>
                <a:gd name="T35" fmla="*/ 190 h 272"/>
                <a:gd name="T36" fmla="*/ 27 w 375"/>
                <a:gd name="T37" fmla="*/ 71 h 272"/>
                <a:gd name="T38" fmla="*/ 30 w 375"/>
                <a:gd name="T39" fmla="*/ 71 h 272"/>
                <a:gd name="T40" fmla="*/ 30 w 375"/>
                <a:gd name="T41" fmla="*/ 50 h 272"/>
                <a:gd name="T42" fmla="*/ 34 w 375"/>
                <a:gd name="T43" fmla="*/ 50 h 272"/>
                <a:gd name="T44" fmla="*/ 34 w 375"/>
                <a:gd name="T45" fmla="*/ 27 h 272"/>
                <a:gd name="T46" fmla="*/ 38 w 375"/>
                <a:gd name="T47" fmla="*/ 27 h 272"/>
                <a:gd name="T48" fmla="*/ 38 w 375"/>
                <a:gd name="T49" fmla="*/ 18 h 272"/>
                <a:gd name="T50" fmla="*/ 42 w 375"/>
                <a:gd name="T51" fmla="*/ 18 h 272"/>
                <a:gd name="T52" fmla="*/ 51 w 375"/>
                <a:gd name="T53" fmla="*/ 0 h 272"/>
                <a:gd name="T54" fmla="*/ 55 w 375"/>
                <a:gd name="T55" fmla="*/ 0 h 272"/>
                <a:gd name="T56" fmla="*/ 65 w 375"/>
                <a:gd name="T57" fmla="*/ 18 h 272"/>
                <a:gd name="T58" fmla="*/ 69 w 375"/>
                <a:gd name="T59" fmla="*/ 18 h 272"/>
                <a:gd name="T60" fmla="*/ 69 w 375"/>
                <a:gd name="T61" fmla="*/ 27 h 272"/>
                <a:gd name="T62" fmla="*/ 73 w 375"/>
                <a:gd name="T63" fmla="*/ 27 h 272"/>
                <a:gd name="T64" fmla="*/ 73 w 375"/>
                <a:gd name="T65" fmla="*/ 50 h 272"/>
                <a:gd name="T66" fmla="*/ 76 w 375"/>
                <a:gd name="T67" fmla="*/ 50 h 272"/>
                <a:gd name="T68" fmla="*/ 76 w 375"/>
                <a:gd name="T69" fmla="*/ 71 h 272"/>
                <a:gd name="T70" fmla="*/ 80 w 375"/>
                <a:gd name="T71" fmla="*/ 71 h 272"/>
                <a:gd name="T72" fmla="*/ 80 w 375"/>
                <a:gd name="T73" fmla="*/ 190 h 272"/>
                <a:gd name="T74" fmla="*/ 115 w 375"/>
                <a:gd name="T75" fmla="*/ 190 h 272"/>
                <a:gd name="T76" fmla="*/ 115 w 375"/>
                <a:gd name="T77" fmla="*/ 169 h 272"/>
                <a:gd name="T78" fmla="*/ 109 w 375"/>
                <a:gd name="T79" fmla="*/ 169 h 272"/>
                <a:gd name="T80" fmla="*/ 109 w 375"/>
                <a:gd name="T81" fmla="*/ 163 h 272"/>
                <a:gd name="T82" fmla="*/ 109 w 375"/>
                <a:gd name="T83" fmla="*/ 16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5" h="272">
                  <a:moveTo>
                    <a:pt x="109" y="163"/>
                  </a:moveTo>
                  <a:lnTo>
                    <a:pt x="138" y="151"/>
                  </a:lnTo>
                  <a:lnTo>
                    <a:pt x="145" y="140"/>
                  </a:lnTo>
                  <a:lnTo>
                    <a:pt x="147" y="140"/>
                  </a:lnTo>
                  <a:lnTo>
                    <a:pt x="155" y="151"/>
                  </a:lnTo>
                  <a:lnTo>
                    <a:pt x="183" y="163"/>
                  </a:lnTo>
                  <a:lnTo>
                    <a:pt x="183" y="169"/>
                  </a:lnTo>
                  <a:lnTo>
                    <a:pt x="178" y="169"/>
                  </a:lnTo>
                  <a:lnTo>
                    <a:pt x="178" y="190"/>
                  </a:lnTo>
                  <a:lnTo>
                    <a:pt x="358" y="190"/>
                  </a:lnTo>
                  <a:lnTo>
                    <a:pt x="358" y="199"/>
                  </a:lnTo>
                  <a:lnTo>
                    <a:pt x="375" y="199"/>
                  </a:lnTo>
                  <a:lnTo>
                    <a:pt x="375" y="272"/>
                  </a:lnTo>
                  <a:lnTo>
                    <a:pt x="0" y="272"/>
                  </a:lnTo>
                  <a:lnTo>
                    <a:pt x="0" y="199"/>
                  </a:lnTo>
                  <a:lnTo>
                    <a:pt x="17" y="199"/>
                  </a:lnTo>
                  <a:lnTo>
                    <a:pt x="17" y="190"/>
                  </a:lnTo>
                  <a:lnTo>
                    <a:pt x="27" y="190"/>
                  </a:lnTo>
                  <a:lnTo>
                    <a:pt x="27" y="71"/>
                  </a:lnTo>
                  <a:lnTo>
                    <a:pt x="30" y="71"/>
                  </a:lnTo>
                  <a:lnTo>
                    <a:pt x="30" y="50"/>
                  </a:lnTo>
                  <a:lnTo>
                    <a:pt x="34" y="50"/>
                  </a:lnTo>
                  <a:lnTo>
                    <a:pt x="34" y="27"/>
                  </a:lnTo>
                  <a:lnTo>
                    <a:pt x="38" y="27"/>
                  </a:lnTo>
                  <a:lnTo>
                    <a:pt x="38" y="18"/>
                  </a:lnTo>
                  <a:lnTo>
                    <a:pt x="42" y="18"/>
                  </a:lnTo>
                  <a:lnTo>
                    <a:pt x="51" y="0"/>
                  </a:lnTo>
                  <a:lnTo>
                    <a:pt x="55" y="0"/>
                  </a:lnTo>
                  <a:lnTo>
                    <a:pt x="65" y="18"/>
                  </a:lnTo>
                  <a:lnTo>
                    <a:pt x="69" y="18"/>
                  </a:lnTo>
                  <a:lnTo>
                    <a:pt x="69" y="27"/>
                  </a:lnTo>
                  <a:lnTo>
                    <a:pt x="73" y="27"/>
                  </a:lnTo>
                  <a:lnTo>
                    <a:pt x="73" y="50"/>
                  </a:lnTo>
                  <a:lnTo>
                    <a:pt x="76" y="50"/>
                  </a:lnTo>
                  <a:lnTo>
                    <a:pt x="76" y="71"/>
                  </a:lnTo>
                  <a:lnTo>
                    <a:pt x="80" y="71"/>
                  </a:lnTo>
                  <a:lnTo>
                    <a:pt x="80" y="190"/>
                  </a:lnTo>
                  <a:lnTo>
                    <a:pt x="115" y="190"/>
                  </a:lnTo>
                  <a:lnTo>
                    <a:pt x="115" y="169"/>
                  </a:lnTo>
                  <a:lnTo>
                    <a:pt x="109" y="169"/>
                  </a:lnTo>
                  <a:lnTo>
                    <a:pt x="109" y="163"/>
                  </a:lnTo>
                  <a:lnTo>
                    <a:pt x="109" y="163"/>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a:bodyPr>
            <a:lstStyle/>
            <a:p>
              <a:endParaRPr lang="en-US">
                <a:cs typeface="+mn-ea"/>
                <a:sym typeface="+mn-lt"/>
              </a:endParaRPr>
            </a:p>
          </p:txBody>
        </p:sp>
        <p:sp>
          <p:nvSpPr>
            <p:cNvPr id="102" name="iṩ1îḑe">
              <a:extLst>
                <a:ext uri="{FF2B5EF4-FFF2-40B4-BE49-F238E27FC236}">
                  <a16:creationId xmlns:a16="http://schemas.microsoft.com/office/drawing/2014/main" xmlns="" id="{89B51B08-2132-46CC-8D9E-74BD69B2947D}"/>
                </a:ext>
              </a:extLst>
            </p:cNvPr>
            <p:cNvSpPr/>
            <p:nvPr/>
          </p:nvSpPr>
          <p:spPr bwMode="auto">
            <a:xfrm>
              <a:off x="2041328" y="5852794"/>
              <a:ext cx="106196" cy="200593"/>
            </a:xfrm>
            <a:custGeom>
              <a:avLst/>
              <a:gdLst>
                <a:gd name="T0" fmla="*/ 0 w 37"/>
                <a:gd name="T1" fmla="*/ 0 h 67"/>
                <a:gd name="T2" fmla="*/ 37 w 37"/>
                <a:gd name="T3" fmla="*/ 0 h 67"/>
                <a:gd name="T4" fmla="*/ 37 w 37"/>
                <a:gd name="T5" fmla="*/ 67 h 67"/>
                <a:gd name="T6" fmla="*/ 0 w 37"/>
                <a:gd name="T7" fmla="*/ 67 h 67"/>
                <a:gd name="T8" fmla="*/ 0 w 37"/>
                <a:gd name="T9" fmla="*/ 0 h 67"/>
                <a:gd name="T10" fmla="*/ 0 w 37"/>
                <a:gd name="T11" fmla="*/ 0 h 67"/>
              </a:gdLst>
              <a:ahLst/>
              <a:cxnLst>
                <a:cxn ang="0">
                  <a:pos x="T0" y="T1"/>
                </a:cxn>
                <a:cxn ang="0">
                  <a:pos x="T2" y="T3"/>
                </a:cxn>
                <a:cxn ang="0">
                  <a:pos x="T4" y="T5"/>
                </a:cxn>
                <a:cxn ang="0">
                  <a:pos x="T6" y="T7"/>
                </a:cxn>
                <a:cxn ang="0">
                  <a:pos x="T8" y="T9"/>
                </a:cxn>
                <a:cxn ang="0">
                  <a:pos x="T10" y="T11"/>
                </a:cxn>
              </a:cxnLst>
              <a:rect l="0" t="0" r="r" b="b"/>
              <a:pathLst>
                <a:path w="37" h="67">
                  <a:moveTo>
                    <a:pt x="0" y="0"/>
                  </a:moveTo>
                  <a:lnTo>
                    <a:pt x="37" y="0"/>
                  </a:lnTo>
                  <a:lnTo>
                    <a:pt x="37" y="67"/>
                  </a:lnTo>
                  <a:lnTo>
                    <a:pt x="0" y="67"/>
                  </a:lnTo>
                  <a:lnTo>
                    <a:pt x="0" y="0"/>
                  </a:lnTo>
                  <a:lnTo>
                    <a:pt x="0" y="0"/>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fontScale="77500" lnSpcReduction="20000"/>
            </a:bodyPr>
            <a:lstStyle/>
            <a:p>
              <a:endParaRPr lang="en-US">
                <a:cs typeface="+mn-ea"/>
                <a:sym typeface="+mn-lt"/>
              </a:endParaRPr>
            </a:p>
          </p:txBody>
        </p:sp>
        <p:sp>
          <p:nvSpPr>
            <p:cNvPr id="103" name="í$ḷiďê">
              <a:extLst>
                <a:ext uri="{FF2B5EF4-FFF2-40B4-BE49-F238E27FC236}">
                  <a16:creationId xmlns:a16="http://schemas.microsoft.com/office/drawing/2014/main" xmlns="" id="{7595D757-49EA-4E6D-8904-EEB1AEC72798}"/>
                </a:ext>
              </a:extLst>
            </p:cNvPr>
            <p:cNvSpPr/>
            <p:nvPr/>
          </p:nvSpPr>
          <p:spPr bwMode="auto">
            <a:xfrm>
              <a:off x="2118028" y="5905891"/>
              <a:ext cx="318589" cy="147496"/>
            </a:xfrm>
            <a:custGeom>
              <a:avLst/>
              <a:gdLst>
                <a:gd name="T0" fmla="*/ 63 w 109"/>
                <a:gd name="T1" fmla="*/ 0 h 50"/>
                <a:gd name="T2" fmla="*/ 109 w 109"/>
                <a:gd name="T3" fmla="*/ 0 h 50"/>
                <a:gd name="T4" fmla="*/ 109 w 109"/>
                <a:gd name="T5" fmla="*/ 25 h 50"/>
                <a:gd name="T6" fmla="*/ 109 w 109"/>
                <a:gd name="T7" fmla="*/ 50 h 50"/>
                <a:gd name="T8" fmla="*/ 63 w 109"/>
                <a:gd name="T9" fmla="*/ 50 h 50"/>
                <a:gd name="T10" fmla="*/ 0 w 109"/>
                <a:gd name="T11" fmla="*/ 50 h 50"/>
                <a:gd name="T12" fmla="*/ 0 w 109"/>
                <a:gd name="T13" fmla="*/ 25 h 50"/>
                <a:gd name="T14" fmla="*/ 63 w 109"/>
                <a:gd name="T15" fmla="*/ 25 h 50"/>
                <a:gd name="T16" fmla="*/ 63 w 109"/>
                <a:gd name="T17" fmla="*/ 0 h 50"/>
                <a:gd name="T18" fmla="*/ 63 w 109"/>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 h="50">
                  <a:moveTo>
                    <a:pt x="63" y="0"/>
                  </a:moveTo>
                  <a:lnTo>
                    <a:pt x="109" y="0"/>
                  </a:lnTo>
                  <a:lnTo>
                    <a:pt x="109" y="25"/>
                  </a:lnTo>
                  <a:lnTo>
                    <a:pt x="109" y="50"/>
                  </a:lnTo>
                  <a:lnTo>
                    <a:pt x="63" y="50"/>
                  </a:lnTo>
                  <a:lnTo>
                    <a:pt x="0" y="50"/>
                  </a:lnTo>
                  <a:lnTo>
                    <a:pt x="0" y="25"/>
                  </a:lnTo>
                  <a:lnTo>
                    <a:pt x="63" y="25"/>
                  </a:lnTo>
                  <a:lnTo>
                    <a:pt x="63" y="0"/>
                  </a:lnTo>
                  <a:lnTo>
                    <a:pt x="63" y="0"/>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fontScale="40000" lnSpcReduction="20000"/>
            </a:bodyPr>
            <a:lstStyle/>
            <a:p>
              <a:endParaRPr lang="en-US">
                <a:cs typeface="+mn-ea"/>
                <a:sym typeface="+mn-lt"/>
              </a:endParaRPr>
            </a:p>
          </p:txBody>
        </p:sp>
        <p:sp>
          <p:nvSpPr>
            <p:cNvPr id="104" name="i$1îḓè">
              <a:extLst>
                <a:ext uri="{FF2B5EF4-FFF2-40B4-BE49-F238E27FC236}">
                  <a16:creationId xmlns:a16="http://schemas.microsoft.com/office/drawing/2014/main" xmlns="" id="{897CF0DA-85BE-4499-8238-5A9921934DE5}"/>
                </a:ext>
              </a:extLst>
            </p:cNvPr>
            <p:cNvSpPr/>
            <p:nvPr/>
          </p:nvSpPr>
          <p:spPr bwMode="auto">
            <a:xfrm>
              <a:off x="2348117" y="5522406"/>
              <a:ext cx="277288" cy="530981"/>
            </a:xfrm>
            <a:custGeom>
              <a:avLst/>
              <a:gdLst>
                <a:gd name="T0" fmla="*/ 30 w 93"/>
                <a:gd name="T1" fmla="*/ 27 h 180"/>
                <a:gd name="T2" fmla="*/ 44 w 93"/>
                <a:gd name="T3" fmla="*/ 0 h 180"/>
                <a:gd name="T4" fmla="*/ 49 w 93"/>
                <a:gd name="T5" fmla="*/ 0 h 180"/>
                <a:gd name="T6" fmla="*/ 63 w 93"/>
                <a:gd name="T7" fmla="*/ 27 h 180"/>
                <a:gd name="T8" fmla="*/ 68 w 93"/>
                <a:gd name="T9" fmla="*/ 27 h 180"/>
                <a:gd name="T10" fmla="*/ 68 w 93"/>
                <a:gd name="T11" fmla="*/ 59 h 180"/>
                <a:gd name="T12" fmla="*/ 93 w 93"/>
                <a:gd name="T13" fmla="*/ 59 h 180"/>
                <a:gd name="T14" fmla="*/ 93 w 93"/>
                <a:gd name="T15" fmla="*/ 180 h 180"/>
                <a:gd name="T16" fmla="*/ 0 w 93"/>
                <a:gd name="T17" fmla="*/ 180 h 180"/>
                <a:gd name="T18" fmla="*/ 0 w 93"/>
                <a:gd name="T19" fmla="*/ 59 h 180"/>
                <a:gd name="T20" fmla="*/ 24 w 93"/>
                <a:gd name="T21" fmla="*/ 59 h 180"/>
                <a:gd name="T22" fmla="*/ 24 w 93"/>
                <a:gd name="T23" fmla="*/ 27 h 180"/>
                <a:gd name="T24" fmla="*/ 30 w 93"/>
                <a:gd name="T25" fmla="*/ 27 h 180"/>
                <a:gd name="T26" fmla="*/ 30 w 93"/>
                <a:gd name="T27" fmla="*/ 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180">
                  <a:moveTo>
                    <a:pt x="30" y="27"/>
                  </a:moveTo>
                  <a:lnTo>
                    <a:pt x="44" y="0"/>
                  </a:lnTo>
                  <a:lnTo>
                    <a:pt x="49" y="0"/>
                  </a:lnTo>
                  <a:lnTo>
                    <a:pt x="63" y="27"/>
                  </a:lnTo>
                  <a:lnTo>
                    <a:pt x="68" y="27"/>
                  </a:lnTo>
                  <a:lnTo>
                    <a:pt x="68" y="59"/>
                  </a:lnTo>
                  <a:lnTo>
                    <a:pt x="93" y="59"/>
                  </a:lnTo>
                  <a:lnTo>
                    <a:pt x="93" y="180"/>
                  </a:lnTo>
                  <a:lnTo>
                    <a:pt x="0" y="180"/>
                  </a:lnTo>
                  <a:lnTo>
                    <a:pt x="0" y="59"/>
                  </a:lnTo>
                  <a:lnTo>
                    <a:pt x="24" y="59"/>
                  </a:lnTo>
                  <a:lnTo>
                    <a:pt x="24" y="27"/>
                  </a:lnTo>
                  <a:lnTo>
                    <a:pt x="30" y="27"/>
                  </a:lnTo>
                  <a:lnTo>
                    <a:pt x="30" y="27"/>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a:bodyPr>
            <a:lstStyle/>
            <a:p>
              <a:endParaRPr lang="en-US">
                <a:cs typeface="+mn-ea"/>
                <a:sym typeface="+mn-lt"/>
              </a:endParaRPr>
            </a:p>
          </p:txBody>
        </p:sp>
        <p:sp>
          <p:nvSpPr>
            <p:cNvPr id="105" name="ïṧľíde">
              <a:extLst>
                <a:ext uri="{FF2B5EF4-FFF2-40B4-BE49-F238E27FC236}">
                  <a16:creationId xmlns:a16="http://schemas.microsoft.com/office/drawing/2014/main" xmlns="" id="{32A774AA-C744-4CBE-A366-D824AE999B94}"/>
                </a:ext>
              </a:extLst>
            </p:cNvPr>
            <p:cNvSpPr/>
            <p:nvPr/>
          </p:nvSpPr>
          <p:spPr bwMode="auto">
            <a:xfrm>
              <a:off x="2660808" y="5882292"/>
              <a:ext cx="117995" cy="171096"/>
            </a:xfrm>
            <a:custGeom>
              <a:avLst/>
              <a:gdLst>
                <a:gd name="T0" fmla="*/ 0 w 40"/>
                <a:gd name="T1" fmla="*/ 0 h 58"/>
                <a:gd name="T2" fmla="*/ 40 w 40"/>
                <a:gd name="T3" fmla="*/ 0 h 58"/>
                <a:gd name="T4" fmla="*/ 40 w 40"/>
                <a:gd name="T5" fmla="*/ 58 h 58"/>
                <a:gd name="T6" fmla="*/ 0 w 40"/>
                <a:gd name="T7" fmla="*/ 58 h 58"/>
                <a:gd name="T8" fmla="*/ 0 w 40"/>
                <a:gd name="T9" fmla="*/ 0 h 58"/>
                <a:gd name="T10" fmla="*/ 0 w 40"/>
                <a:gd name="T11" fmla="*/ 0 h 58"/>
              </a:gdLst>
              <a:ahLst/>
              <a:cxnLst>
                <a:cxn ang="0">
                  <a:pos x="T0" y="T1"/>
                </a:cxn>
                <a:cxn ang="0">
                  <a:pos x="T2" y="T3"/>
                </a:cxn>
                <a:cxn ang="0">
                  <a:pos x="T4" y="T5"/>
                </a:cxn>
                <a:cxn ang="0">
                  <a:pos x="T6" y="T7"/>
                </a:cxn>
                <a:cxn ang="0">
                  <a:pos x="T8" y="T9"/>
                </a:cxn>
                <a:cxn ang="0">
                  <a:pos x="T10" y="T11"/>
                </a:cxn>
              </a:cxnLst>
              <a:rect l="0" t="0" r="r" b="b"/>
              <a:pathLst>
                <a:path w="40" h="58">
                  <a:moveTo>
                    <a:pt x="0" y="0"/>
                  </a:moveTo>
                  <a:lnTo>
                    <a:pt x="40" y="0"/>
                  </a:lnTo>
                  <a:lnTo>
                    <a:pt x="40" y="58"/>
                  </a:lnTo>
                  <a:lnTo>
                    <a:pt x="0" y="58"/>
                  </a:lnTo>
                  <a:lnTo>
                    <a:pt x="0" y="0"/>
                  </a:lnTo>
                  <a:lnTo>
                    <a:pt x="0" y="0"/>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fontScale="62500" lnSpcReduction="20000"/>
            </a:bodyPr>
            <a:lstStyle/>
            <a:p>
              <a:endParaRPr lang="en-US">
                <a:cs typeface="+mn-ea"/>
                <a:sym typeface="+mn-lt"/>
              </a:endParaRPr>
            </a:p>
          </p:txBody>
        </p:sp>
        <p:sp>
          <p:nvSpPr>
            <p:cNvPr id="106" name="íṩḻîḍé">
              <a:extLst>
                <a:ext uri="{FF2B5EF4-FFF2-40B4-BE49-F238E27FC236}">
                  <a16:creationId xmlns:a16="http://schemas.microsoft.com/office/drawing/2014/main" xmlns="" id="{7116CA27-8756-4A4B-AE8C-607E7BAC9CBF}"/>
                </a:ext>
              </a:extLst>
            </p:cNvPr>
            <p:cNvSpPr/>
            <p:nvPr/>
          </p:nvSpPr>
          <p:spPr bwMode="auto">
            <a:xfrm>
              <a:off x="2796502" y="5823294"/>
              <a:ext cx="112094" cy="230094"/>
            </a:xfrm>
            <a:custGeom>
              <a:avLst/>
              <a:gdLst>
                <a:gd name="T0" fmla="*/ 0 w 38"/>
                <a:gd name="T1" fmla="*/ 0 h 79"/>
                <a:gd name="T2" fmla="*/ 38 w 38"/>
                <a:gd name="T3" fmla="*/ 0 h 79"/>
                <a:gd name="T4" fmla="*/ 38 w 38"/>
                <a:gd name="T5" fmla="*/ 79 h 79"/>
                <a:gd name="T6" fmla="*/ 0 w 38"/>
                <a:gd name="T7" fmla="*/ 79 h 79"/>
                <a:gd name="T8" fmla="*/ 0 w 38"/>
                <a:gd name="T9" fmla="*/ 0 h 79"/>
                <a:gd name="T10" fmla="*/ 0 w 38"/>
                <a:gd name="T11" fmla="*/ 0 h 79"/>
              </a:gdLst>
              <a:ahLst/>
              <a:cxnLst>
                <a:cxn ang="0">
                  <a:pos x="T0" y="T1"/>
                </a:cxn>
                <a:cxn ang="0">
                  <a:pos x="T2" y="T3"/>
                </a:cxn>
                <a:cxn ang="0">
                  <a:pos x="T4" y="T5"/>
                </a:cxn>
                <a:cxn ang="0">
                  <a:pos x="T6" y="T7"/>
                </a:cxn>
                <a:cxn ang="0">
                  <a:pos x="T8" y="T9"/>
                </a:cxn>
                <a:cxn ang="0">
                  <a:pos x="T10" y="T11"/>
                </a:cxn>
              </a:cxnLst>
              <a:rect l="0" t="0" r="r" b="b"/>
              <a:pathLst>
                <a:path w="38" h="79">
                  <a:moveTo>
                    <a:pt x="0" y="0"/>
                  </a:moveTo>
                  <a:lnTo>
                    <a:pt x="38" y="0"/>
                  </a:lnTo>
                  <a:lnTo>
                    <a:pt x="38" y="79"/>
                  </a:lnTo>
                  <a:lnTo>
                    <a:pt x="0" y="79"/>
                  </a:lnTo>
                  <a:lnTo>
                    <a:pt x="0" y="0"/>
                  </a:lnTo>
                  <a:lnTo>
                    <a:pt x="0" y="0"/>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fontScale="92500" lnSpcReduction="20000"/>
            </a:bodyPr>
            <a:lstStyle/>
            <a:p>
              <a:endParaRPr lang="en-US">
                <a:cs typeface="+mn-ea"/>
                <a:sym typeface="+mn-lt"/>
              </a:endParaRPr>
            </a:p>
          </p:txBody>
        </p:sp>
        <p:sp>
          <p:nvSpPr>
            <p:cNvPr id="107" name="ïṩḻîḋe">
              <a:extLst>
                <a:ext uri="{FF2B5EF4-FFF2-40B4-BE49-F238E27FC236}">
                  <a16:creationId xmlns:a16="http://schemas.microsoft.com/office/drawing/2014/main" xmlns="" id="{9586F017-639C-4E23-8854-086BBBA1FE33}"/>
                </a:ext>
              </a:extLst>
            </p:cNvPr>
            <p:cNvSpPr/>
            <p:nvPr/>
          </p:nvSpPr>
          <p:spPr bwMode="auto">
            <a:xfrm>
              <a:off x="3421880" y="5610901"/>
              <a:ext cx="147494" cy="442486"/>
            </a:xfrm>
            <a:custGeom>
              <a:avLst/>
              <a:gdLst>
                <a:gd name="T0" fmla="*/ 9 w 50"/>
                <a:gd name="T1" fmla="*/ 23 h 149"/>
                <a:gd name="T2" fmla="*/ 13 w 50"/>
                <a:gd name="T3" fmla="*/ 23 h 149"/>
                <a:gd name="T4" fmla="*/ 23 w 50"/>
                <a:gd name="T5" fmla="*/ 0 h 149"/>
                <a:gd name="T6" fmla="*/ 29 w 50"/>
                <a:gd name="T7" fmla="*/ 0 h 149"/>
                <a:gd name="T8" fmla="*/ 36 w 50"/>
                <a:gd name="T9" fmla="*/ 23 h 149"/>
                <a:gd name="T10" fmla="*/ 42 w 50"/>
                <a:gd name="T11" fmla="*/ 23 h 149"/>
                <a:gd name="T12" fmla="*/ 42 w 50"/>
                <a:gd name="T13" fmla="*/ 36 h 149"/>
                <a:gd name="T14" fmla="*/ 44 w 50"/>
                <a:gd name="T15" fmla="*/ 42 h 149"/>
                <a:gd name="T16" fmla="*/ 50 w 50"/>
                <a:gd name="T17" fmla="*/ 42 h 149"/>
                <a:gd name="T18" fmla="*/ 50 w 50"/>
                <a:gd name="T19" fmla="*/ 149 h 149"/>
                <a:gd name="T20" fmla="*/ 0 w 50"/>
                <a:gd name="T21" fmla="*/ 149 h 149"/>
                <a:gd name="T22" fmla="*/ 0 w 50"/>
                <a:gd name="T23" fmla="*/ 42 h 149"/>
                <a:gd name="T24" fmla="*/ 8 w 50"/>
                <a:gd name="T25" fmla="*/ 42 h 149"/>
                <a:gd name="T26" fmla="*/ 9 w 50"/>
                <a:gd name="T27" fmla="*/ 36 h 149"/>
                <a:gd name="T28" fmla="*/ 9 w 50"/>
                <a:gd name="T29" fmla="*/ 23 h 149"/>
                <a:gd name="T30" fmla="*/ 9 w 50"/>
                <a:gd name="T31" fmla="*/ 2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149">
                  <a:moveTo>
                    <a:pt x="9" y="23"/>
                  </a:moveTo>
                  <a:lnTo>
                    <a:pt x="13" y="23"/>
                  </a:lnTo>
                  <a:lnTo>
                    <a:pt x="23" y="0"/>
                  </a:lnTo>
                  <a:lnTo>
                    <a:pt x="29" y="0"/>
                  </a:lnTo>
                  <a:lnTo>
                    <a:pt x="36" y="23"/>
                  </a:lnTo>
                  <a:lnTo>
                    <a:pt x="42" y="23"/>
                  </a:lnTo>
                  <a:lnTo>
                    <a:pt x="42" y="36"/>
                  </a:lnTo>
                  <a:lnTo>
                    <a:pt x="44" y="42"/>
                  </a:lnTo>
                  <a:lnTo>
                    <a:pt x="50" y="42"/>
                  </a:lnTo>
                  <a:lnTo>
                    <a:pt x="50" y="149"/>
                  </a:lnTo>
                  <a:lnTo>
                    <a:pt x="0" y="149"/>
                  </a:lnTo>
                  <a:lnTo>
                    <a:pt x="0" y="42"/>
                  </a:lnTo>
                  <a:lnTo>
                    <a:pt x="8" y="42"/>
                  </a:lnTo>
                  <a:lnTo>
                    <a:pt x="9" y="36"/>
                  </a:lnTo>
                  <a:lnTo>
                    <a:pt x="9" y="23"/>
                  </a:lnTo>
                  <a:lnTo>
                    <a:pt x="9" y="23"/>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a:bodyPr>
            <a:lstStyle/>
            <a:p>
              <a:endParaRPr lang="en-US">
                <a:cs typeface="+mn-ea"/>
                <a:sym typeface="+mn-lt"/>
              </a:endParaRPr>
            </a:p>
          </p:txBody>
        </p:sp>
        <p:sp>
          <p:nvSpPr>
            <p:cNvPr id="108" name="íSḻíďé">
              <a:extLst>
                <a:ext uri="{FF2B5EF4-FFF2-40B4-BE49-F238E27FC236}">
                  <a16:creationId xmlns:a16="http://schemas.microsoft.com/office/drawing/2014/main" xmlns="" id="{3A517FF9-2BC3-49AD-9B45-293E87BB16AD}"/>
                </a:ext>
              </a:extLst>
            </p:cNvPr>
            <p:cNvSpPr/>
            <p:nvPr/>
          </p:nvSpPr>
          <p:spPr bwMode="auto">
            <a:xfrm>
              <a:off x="3646071" y="5964889"/>
              <a:ext cx="82597" cy="88498"/>
            </a:xfrm>
            <a:custGeom>
              <a:avLst/>
              <a:gdLst>
                <a:gd name="T0" fmla="*/ 0 w 28"/>
                <a:gd name="T1" fmla="*/ 0 h 31"/>
                <a:gd name="T2" fmla="*/ 28 w 28"/>
                <a:gd name="T3" fmla="*/ 0 h 31"/>
                <a:gd name="T4" fmla="*/ 28 w 28"/>
                <a:gd name="T5" fmla="*/ 31 h 31"/>
                <a:gd name="T6" fmla="*/ 0 w 28"/>
                <a:gd name="T7" fmla="*/ 31 h 31"/>
                <a:gd name="T8" fmla="*/ 0 w 28"/>
                <a:gd name="T9" fmla="*/ 0 h 31"/>
                <a:gd name="T10" fmla="*/ 0 w 28"/>
                <a:gd name="T11" fmla="*/ 0 h 31"/>
              </a:gdLst>
              <a:ahLst/>
              <a:cxnLst>
                <a:cxn ang="0">
                  <a:pos x="T0" y="T1"/>
                </a:cxn>
                <a:cxn ang="0">
                  <a:pos x="T2" y="T3"/>
                </a:cxn>
                <a:cxn ang="0">
                  <a:pos x="T4" y="T5"/>
                </a:cxn>
                <a:cxn ang="0">
                  <a:pos x="T6" y="T7"/>
                </a:cxn>
                <a:cxn ang="0">
                  <a:pos x="T8" y="T9"/>
                </a:cxn>
                <a:cxn ang="0">
                  <a:pos x="T10" y="T11"/>
                </a:cxn>
              </a:cxnLst>
              <a:rect l="0" t="0" r="r" b="b"/>
              <a:pathLst>
                <a:path w="28" h="31">
                  <a:moveTo>
                    <a:pt x="0" y="0"/>
                  </a:moveTo>
                  <a:lnTo>
                    <a:pt x="28" y="0"/>
                  </a:lnTo>
                  <a:lnTo>
                    <a:pt x="28" y="31"/>
                  </a:lnTo>
                  <a:lnTo>
                    <a:pt x="0" y="31"/>
                  </a:lnTo>
                  <a:lnTo>
                    <a:pt x="0" y="0"/>
                  </a:lnTo>
                  <a:lnTo>
                    <a:pt x="0" y="0"/>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fontScale="25000" lnSpcReduction="20000"/>
            </a:bodyPr>
            <a:lstStyle/>
            <a:p>
              <a:endParaRPr lang="en-US">
                <a:cs typeface="+mn-ea"/>
                <a:sym typeface="+mn-lt"/>
              </a:endParaRPr>
            </a:p>
          </p:txBody>
        </p:sp>
        <p:sp>
          <p:nvSpPr>
            <p:cNvPr id="109" name="íṧ1îḍè">
              <a:extLst>
                <a:ext uri="{FF2B5EF4-FFF2-40B4-BE49-F238E27FC236}">
                  <a16:creationId xmlns:a16="http://schemas.microsoft.com/office/drawing/2014/main" xmlns="" id="{5B1B21A7-D4F8-46F7-BC70-625A331E7AD6}"/>
                </a:ext>
              </a:extLst>
            </p:cNvPr>
            <p:cNvSpPr/>
            <p:nvPr/>
          </p:nvSpPr>
          <p:spPr bwMode="auto">
            <a:xfrm>
              <a:off x="3675572" y="5021474"/>
              <a:ext cx="778773" cy="1031913"/>
            </a:xfrm>
            <a:custGeom>
              <a:avLst/>
              <a:gdLst>
                <a:gd name="T0" fmla="*/ 124 w 266"/>
                <a:gd name="T1" fmla="*/ 0 h 476"/>
                <a:gd name="T2" fmla="*/ 203 w 266"/>
                <a:gd name="T3" fmla="*/ 0 h 476"/>
                <a:gd name="T4" fmla="*/ 203 w 266"/>
                <a:gd name="T5" fmla="*/ 5 h 476"/>
                <a:gd name="T6" fmla="*/ 209 w 266"/>
                <a:gd name="T7" fmla="*/ 5 h 476"/>
                <a:gd name="T8" fmla="*/ 209 w 266"/>
                <a:gd name="T9" fmla="*/ 9 h 476"/>
                <a:gd name="T10" fmla="*/ 214 w 266"/>
                <a:gd name="T11" fmla="*/ 9 h 476"/>
                <a:gd name="T12" fmla="*/ 214 w 266"/>
                <a:gd name="T13" fmla="*/ 17 h 476"/>
                <a:gd name="T14" fmla="*/ 222 w 266"/>
                <a:gd name="T15" fmla="*/ 17 h 476"/>
                <a:gd name="T16" fmla="*/ 222 w 266"/>
                <a:gd name="T17" fmla="*/ 430 h 476"/>
                <a:gd name="T18" fmla="*/ 230 w 266"/>
                <a:gd name="T19" fmla="*/ 430 h 476"/>
                <a:gd name="T20" fmla="*/ 230 w 266"/>
                <a:gd name="T21" fmla="*/ 453 h 476"/>
                <a:gd name="T22" fmla="*/ 230 w 266"/>
                <a:gd name="T23" fmla="*/ 462 h 476"/>
                <a:gd name="T24" fmla="*/ 266 w 266"/>
                <a:gd name="T25" fmla="*/ 462 h 476"/>
                <a:gd name="T26" fmla="*/ 266 w 266"/>
                <a:gd name="T27" fmla="*/ 476 h 476"/>
                <a:gd name="T28" fmla="*/ 230 w 266"/>
                <a:gd name="T29" fmla="*/ 476 h 476"/>
                <a:gd name="T30" fmla="*/ 222 w 266"/>
                <a:gd name="T31" fmla="*/ 476 h 476"/>
                <a:gd name="T32" fmla="*/ 199 w 266"/>
                <a:gd name="T33" fmla="*/ 476 h 476"/>
                <a:gd name="T34" fmla="*/ 124 w 266"/>
                <a:gd name="T35" fmla="*/ 476 h 476"/>
                <a:gd name="T36" fmla="*/ 48 w 266"/>
                <a:gd name="T37" fmla="*/ 476 h 476"/>
                <a:gd name="T38" fmla="*/ 0 w 266"/>
                <a:gd name="T39" fmla="*/ 476 h 476"/>
                <a:gd name="T40" fmla="*/ 0 w 266"/>
                <a:gd name="T41" fmla="*/ 453 h 476"/>
                <a:gd name="T42" fmla="*/ 0 w 266"/>
                <a:gd name="T43" fmla="*/ 411 h 476"/>
                <a:gd name="T44" fmla="*/ 10 w 266"/>
                <a:gd name="T45" fmla="*/ 411 h 476"/>
                <a:gd name="T46" fmla="*/ 10 w 266"/>
                <a:gd name="T47" fmla="*/ 166 h 476"/>
                <a:gd name="T48" fmla="*/ 17 w 266"/>
                <a:gd name="T49" fmla="*/ 166 h 476"/>
                <a:gd name="T50" fmla="*/ 17 w 266"/>
                <a:gd name="T51" fmla="*/ 155 h 476"/>
                <a:gd name="T52" fmla="*/ 23 w 266"/>
                <a:gd name="T53" fmla="*/ 155 h 476"/>
                <a:gd name="T54" fmla="*/ 23 w 266"/>
                <a:gd name="T55" fmla="*/ 143 h 476"/>
                <a:gd name="T56" fmla="*/ 25 w 266"/>
                <a:gd name="T57" fmla="*/ 143 h 476"/>
                <a:gd name="T58" fmla="*/ 44 w 266"/>
                <a:gd name="T59" fmla="*/ 111 h 476"/>
                <a:gd name="T60" fmla="*/ 46 w 266"/>
                <a:gd name="T61" fmla="*/ 111 h 476"/>
                <a:gd name="T62" fmla="*/ 48 w 266"/>
                <a:gd name="T63" fmla="*/ 111 h 476"/>
                <a:gd name="T64" fmla="*/ 48 w 266"/>
                <a:gd name="T65" fmla="*/ 76 h 476"/>
                <a:gd name="T66" fmla="*/ 50 w 266"/>
                <a:gd name="T67" fmla="*/ 76 h 476"/>
                <a:gd name="T68" fmla="*/ 50 w 266"/>
                <a:gd name="T69" fmla="*/ 113 h 476"/>
                <a:gd name="T70" fmla="*/ 69 w 266"/>
                <a:gd name="T71" fmla="*/ 143 h 476"/>
                <a:gd name="T72" fmla="*/ 71 w 266"/>
                <a:gd name="T73" fmla="*/ 143 h 476"/>
                <a:gd name="T74" fmla="*/ 71 w 266"/>
                <a:gd name="T75" fmla="*/ 155 h 476"/>
                <a:gd name="T76" fmla="*/ 75 w 266"/>
                <a:gd name="T77" fmla="*/ 155 h 476"/>
                <a:gd name="T78" fmla="*/ 75 w 266"/>
                <a:gd name="T79" fmla="*/ 166 h 476"/>
                <a:gd name="T80" fmla="*/ 82 w 266"/>
                <a:gd name="T81" fmla="*/ 166 h 476"/>
                <a:gd name="T82" fmla="*/ 82 w 266"/>
                <a:gd name="T83" fmla="*/ 453 h 476"/>
                <a:gd name="T84" fmla="*/ 124 w 266"/>
                <a:gd name="T85" fmla="*/ 453 h 476"/>
                <a:gd name="T86" fmla="*/ 124 w 266"/>
                <a:gd name="T87" fmla="*/ 23 h 476"/>
                <a:gd name="T88" fmla="*/ 124 w 266"/>
                <a:gd name="T89" fmla="*/ 17 h 476"/>
                <a:gd name="T90" fmla="*/ 124 w 266"/>
                <a:gd name="T91" fmla="*/ 17 h 476"/>
                <a:gd name="T92" fmla="*/ 124 w 266"/>
                <a:gd name="T93" fmla="*/ 11 h 476"/>
                <a:gd name="T94" fmla="*/ 124 w 266"/>
                <a:gd name="T95" fmla="*/ 9 h 476"/>
                <a:gd name="T96" fmla="*/ 124 w 266"/>
                <a:gd name="T97" fmla="*/ 5 h 476"/>
                <a:gd name="T98" fmla="*/ 124 w 266"/>
                <a:gd name="T99" fmla="*/ 0 h 476"/>
                <a:gd name="T100" fmla="*/ 124 w 266"/>
                <a:gd name="T101" fmla="*/ 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6" h="476">
                  <a:moveTo>
                    <a:pt x="124" y="0"/>
                  </a:moveTo>
                  <a:lnTo>
                    <a:pt x="203" y="0"/>
                  </a:lnTo>
                  <a:lnTo>
                    <a:pt x="203" y="5"/>
                  </a:lnTo>
                  <a:lnTo>
                    <a:pt x="209" y="5"/>
                  </a:lnTo>
                  <a:lnTo>
                    <a:pt x="209" y="9"/>
                  </a:lnTo>
                  <a:lnTo>
                    <a:pt x="214" y="9"/>
                  </a:lnTo>
                  <a:lnTo>
                    <a:pt x="214" y="17"/>
                  </a:lnTo>
                  <a:lnTo>
                    <a:pt x="222" y="17"/>
                  </a:lnTo>
                  <a:lnTo>
                    <a:pt x="222" y="430"/>
                  </a:lnTo>
                  <a:lnTo>
                    <a:pt x="230" y="430"/>
                  </a:lnTo>
                  <a:lnTo>
                    <a:pt x="230" y="453"/>
                  </a:lnTo>
                  <a:lnTo>
                    <a:pt x="230" y="462"/>
                  </a:lnTo>
                  <a:lnTo>
                    <a:pt x="266" y="462"/>
                  </a:lnTo>
                  <a:lnTo>
                    <a:pt x="266" y="476"/>
                  </a:lnTo>
                  <a:lnTo>
                    <a:pt x="230" y="476"/>
                  </a:lnTo>
                  <a:lnTo>
                    <a:pt x="222" y="476"/>
                  </a:lnTo>
                  <a:lnTo>
                    <a:pt x="199" y="476"/>
                  </a:lnTo>
                  <a:lnTo>
                    <a:pt x="124" y="476"/>
                  </a:lnTo>
                  <a:lnTo>
                    <a:pt x="48" y="476"/>
                  </a:lnTo>
                  <a:lnTo>
                    <a:pt x="0" y="476"/>
                  </a:lnTo>
                  <a:lnTo>
                    <a:pt x="0" y="453"/>
                  </a:lnTo>
                  <a:lnTo>
                    <a:pt x="0" y="411"/>
                  </a:lnTo>
                  <a:lnTo>
                    <a:pt x="10" y="411"/>
                  </a:lnTo>
                  <a:lnTo>
                    <a:pt x="10" y="166"/>
                  </a:lnTo>
                  <a:lnTo>
                    <a:pt x="17" y="166"/>
                  </a:lnTo>
                  <a:lnTo>
                    <a:pt x="17" y="155"/>
                  </a:lnTo>
                  <a:lnTo>
                    <a:pt x="23" y="155"/>
                  </a:lnTo>
                  <a:lnTo>
                    <a:pt x="23" y="143"/>
                  </a:lnTo>
                  <a:lnTo>
                    <a:pt x="25" y="143"/>
                  </a:lnTo>
                  <a:lnTo>
                    <a:pt x="44" y="111"/>
                  </a:lnTo>
                  <a:lnTo>
                    <a:pt x="46" y="111"/>
                  </a:lnTo>
                  <a:lnTo>
                    <a:pt x="48" y="111"/>
                  </a:lnTo>
                  <a:lnTo>
                    <a:pt x="48" y="76"/>
                  </a:lnTo>
                  <a:lnTo>
                    <a:pt x="50" y="76"/>
                  </a:lnTo>
                  <a:lnTo>
                    <a:pt x="50" y="113"/>
                  </a:lnTo>
                  <a:lnTo>
                    <a:pt x="69" y="143"/>
                  </a:lnTo>
                  <a:lnTo>
                    <a:pt x="71" y="143"/>
                  </a:lnTo>
                  <a:lnTo>
                    <a:pt x="71" y="155"/>
                  </a:lnTo>
                  <a:lnTo>
                    <a:pt x="75" y="155"/>
                  </a:lnTo>
                  <a:lnTo>
                    <a:pt x="75" y="166"/>
                  </a:lnTo>
                  <a:lnTo>
                    <a:pt x="82" y="166"/>
                  </a:lnTo>
                  <a:lnTo>
                    <a:pt x="82" y="453"/>
                  </a:lnTo>
                  <a:lnTo>
                    <a:pt x="124" y="453"/>
                  </a:lnTo>
                  <a:lnTo>
                    <a:pt x="124" y="23"/>
                  </a:lnTo>
                  <a:lnTo>
                    <a:pt x="124" y="17"/>
                  </a:lnTo>
                  <a:lnTo>
                    <a:pt x="124" y="17"/>
                  </a:lnTo>
                  <a:lnTo>
                    <a:pt x="124" y="11"/>
                  </a:lnTo>
                  <a:lnTo>
                    <a:pt x="124" y="9"/>
                  </a:lnTo>
                  <a:lnTo>
                    <a:pt x="124" y="5"/>
                  </a:lnTo>
                  <a:lnTo>
                    <a:pt x="124" y="0"/>
                  </a:lnTo>
                  <a:lnTo>
                    <a:pt x="124" y="0"/>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a:bodyPr>
            <a:lstStyle/>
            <a:p>
              <a:endParaRPr lang="en-US">
                <a:cs typeface="+mn-ea"/>
                <a:sym typeface="+mn-lt"/>
              </a:endParaRPr>
            </a:p>
          </p:txBody>
        </p:sp>
        <p:sp>
          <p:nvSpPr>
            <p:cNvPr id="110" name="îšliḋè">
              <a:extLst>
                <a:ext uri="{FF2B5EF4-FFF2-40B4-BE49-F238E27FC236}">
                  <a16:creationId xmlns:a16="http://schemas.microsoft.com/office/drawing/2014/main" xmlns="" id="{DD266AD8-63A9-473C-AE55-8C865226760F}"/>
                </a:ext>
              </a:extLst>
            </p:cNvPr>
            <p:cNvSpPr/>
            <p:nvPr/>
          </p:nvSpPr>
          <p:spPr bwMode="auto">
            <a:xfrm>
              <a:off x="4383548" y="5622700"/>
              <a:ext cx="306789" cy="430687"/>
            </a:xfrm>
            <a:custGeom>
              <a:avLst/>
              <a:gdLst>
                <a:gd name="T0" fmla="*/ 48 w 103"/>
                <a:gd name="T1" fmla="*/ 112 h 145"/>
                <a:gd name="T2" fmla="*/ 103 w 103"/>
                <a:gd name="T3" fmla="*/ 112 h 145"/>
                <a:gd name="T4" fmla="*/ 103 w 103"/>
                <a:gd name="T5" fmla="*/ 145 h 145"/>
                <a:gd name="T6" fmla="*/ 48 w 103"/>
                <a:gd name="T7" fmla="*/ 145 h 145"/>
                <a:gd name="T8" fmla="*/ 23 w 103"/>
                <a:gd name="T9" fmla="*/ 145 h 145"/>
                <a:gd name="T10" fmla="*/ 0 w 103"/>
                <a:gd name="T11" fmla="*/ 145 h 145"/>
                <a:gd name="T12" fmla="*/ 0 w 103"/>
                <a:gd name="T13" fmla="*/ 11 h 145"/>
                <a:gd name="T14" fmla="*/ 6 w 103"/>
                <a:gd name="T15" fmla="*/ 11 h 145"/>
                <a:gd name="T16" fmla="*/ 6 w 103"/>
                <a:gd name="T17" fmla="*/ 0 h 145"/>
                <a:gd name="T18" fmla="*/ 34 w 103"/>
                <a:gd name="T19" fmla="*/ 0 h 145"/>
                <a:gd name="T20" fmla="*/ 34 w 103"/>
                <a:gd name="T21" fmla="*/ 11 h 145"/>
                <a:gd name="T22" fmla="*/ 48 w 103"/>
                <a:gd name="T23" fmla="*/ 11 h 145"/>
                <a:gd name="T24" fmla="*/ 48 w 103"/>
                <a:gd name="T25" fmla="*/ 112 h 145"/>
                <a:gd name="T26" fmla="*/ 48 w 103"/>
                <a:gd name="T27" fmla="*/ 1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145">
                  <a:moveTo>
                    <a:pt x="48" y="112"/>
                  </a:moveTo>
                  <a:lnTo>
                    <a:pt x="103" y="112"/>
                  </a:lnTo>
                  <a:lnTo>
                    <a:pt x="103" y="145"/>
                  </a:lnTo>
                  <a:lnTo>
                    <a:pt x="48" y="145"/>
                  </a:lnTo>
                  <a:lnTo>
                    <a:pt x="23" y="145"/>
                  </a:lnTo>
                  <a:lnTo>
                    <a:pt x="0" y="145"/>
                  </a:lnTo>
                  <a:lnTo>
                    <a:pt x="0" y="11"/>
                  </a:lnTo>
                  <a:lnTo>
                    <a:pt x="6" y="11"/>
                  </a:lnTo>
                  <a:lnTo>
                    <a:pt x="6" y="0"/>
                  </a:lnTo>
                  <a:lnTo>
                    <a:pt x="34" y="0"/>
                  </a:lnTo>
                  <a:lnTo>
                    <a:pt x="34" y="11"/>
                  </a:lnTo>
                  <a:lnTo>
                    <a:pt x="48" y="11"/>
                  </a:lnTo>
                  <a:lnTo>
                    <a:pt x="48" y="112"/>
                  </a:lnTo>
                  <a:lnTo>
                    <a:pt x="48" y="112"/>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a:bodyPr>
            <a:lstStyle/>
            <a:p>
              <a:endParaRPr lang="en-US">
                <a:cs typeface="+mn-ea"/>
                <a:sym typeface="+mn-lt"/>
              </a:endParaRPr>
            </a:p>
          </p:txBody>
        </p:sp>
        <p:sp>
          <p:nvSpPr>
            <p:cNvPr id="111" name="îṥľïḍe">
              <a:extLst>
                <a:ext uri="{FF2B5EF4-FFF2-40B4-BE49-F238E27FC236}">
                  <a16:creationId xmlns:a16="http://schemas.microsoft.com/office/drawing/2014/main" xmlns="" id="{B9EDEDA8-E7C0-410C-BB90-927DB4138341}"/>
                </a:ext>
              </a:extLst>
            </p:cNvPr>
            <p:cNvSpPr/>
            <p:nvPr/>
          </p:nvSpPr>
          <p:spPr bwMode="auto">
            <a:xfrm>
              <a:off x="4908627" y="5634500"/>
              <a:ext cx="365788" cy="418888"/>
            </a:xfrm>
            <a:custGeom>
              <a:avLst/>
              <a:gdLst>
                <a:gd name="T0" fmla="*/ 0 w 124"/>
                <a:gd name="T1" fmla="*/ 0 h 142"/>
                <a:gd name="T2" fmla="*/ 124 w 124"/>
                <a:gd name="T3" fmla="*/ 0 h 142"/>
                <a:gd name="T4" fmla="*/ 124 w 124"/>
                <a:gd name="T5" fmla="*/ 142 h 142"/>
                <a:gd name="T6" fmla="*/ 0 w 124"/>
                <a:gd name="T7" fmla="*/ 142 h 142"/>
                <a:gd name="T8" fmla="*/ 0 w 124"/>
                <a:gd name="T9" fmla="*/ 0 h 142"/>
                <a:gd name="T10" fmla="*/ 0 w 124"/>
                <a:gd name="T11" fmla="*/ 0 h 142"/>
              </a:gdLst>
              <a:ahLst/>
              <a:cxnLst>
                <a:cxn ang="0">
                  <a:pos x="T0" y="T1"/>
                </a:cxn>
                <a:cxn ang="0">
                  <a:pos x="T2" y="T3"/>
                </a:cxn>
                <a:cxn ang="0">
                  <a:pos x="T4" y="T5"/>
                </a:cxn>
                <a:cxn ang="0">
                  <a:pos x="T6" y="T7"/>
                </a:cxn>
                <a:cxn ang="0">
                  <a:pos x="T8" y="T9"/>
                </a:cxn>
                <a:cxn ang="0">
                  <a:pos x="T10" y="T11"/>
                </a:cxn>
              </a:cxnLst>
              <a:rect l="0" t="0" r="r" b="b"/>
              <a:pathLst>
                <a:path w="124" h="142">
                  <a:moveTo>
                    <a:pt x="0" y="0"/>
                  </a:moveTo>
                  <a:lnTo>
                    <a:pt x="124" y="0"/>
                  </a:lnTo>
                  <a:lnTo>
                    <a:pt x="124" y="142"/>
                  </a:lnTo>
                  <a:lnTo>
                    <a:pt x="0" y="142"/>
                  </a:lnTo>
                  <a:lnTo>
                    <a:pt x="0" y="0"/>
                  </a:lnTo>
                  <a:lnTo>
                    <a:pt x="0" y="0"/>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a:bodyPr>
            <a:lstStyle/>
            <a:p>
              <a:endParaRPr lang="en-US">
                <a:cs typeface="+mn-ea"/>
                <a:sym typeface="+mn-lt"/>
              </a:endParaRPr>
            </a:p>
          </p:txBody>
        </p:sp>
        <p:sp>
          <p:nvSpPr>
            <p:cNvPr id="112" name="iṣḷïdé">
              <a:extLst>
                <a:ext uri="{FF2B5EF4-FFF2-40B4-BE49-F238E27FC236}">
                  <a16:creationId xmlns:a16="http://schemas.microsoft.com/office/drawing/2014/main" xmlns="" id="{D8147264-7CD5-4675-BF05-E5EACEDB5A18}"/>
                </a:ext>
              </a:extLst>
            </p:cNvPr>
            <p:cNvSpPr/>
            <p:nvPr/>
          </p:nvSpPr>
          <p:spPr bwMode="auto">
            <a:xfrm>
              <a:off x="5303915" y="5410309"/>
              <a:ext cx="873170" cy="643080"/>
            </a:xfrm>
            <a:custGeom>
              <a:avLst/>
              <a:gdLst>
                <a:gd name="T0" fmla="*/ 84 w 296"/>
                <a:gd name="T1" fmla="*/ 193 h 218"/>
                <a:gd name="T2" fmla="*/ 94 w 296"/>
                <a:gd name="T3" fmla="*/ 193 h 218"/>
                <a:gd name="T4" fmla="*/ 94 w 296"/>
                <a:gd name="T5" fmla="*/ 199 h 218"/>
                <a:gd name="T6" fmla="*/ 113 w 296"/>
                <a:gd name="T7" fmla="*/ 199 h 218"/>
                <a:gd name="T8" fmla="*/ 113 w 296"/>
                <a:gd name="T9" fmla="*/ 206 h 218"/>
                <a:gd name="T10" fmla="*/ 160 w 296"/>
                <a:gd name="T11" fmla="*/ 206 h 218"/>
                <a:gd name="T12" fmla="*/ 160 w 296"/>
                <a:gd name="T13" fmla="*/ 9 h 218"/>
                <a:gd name="T14" fmla="*/ 178 w 296"/>
                <a:gd name="T15" fmla="*/ 9 h 218"/>
                <a:gd name="T16" fmla="*/ 178 w 296"/>
                <a:gd name="T17" fmla="*/ 0 h 218"/>
                <a:gd name="T18" fmla="*/ 218 w 296"/>
                <a:gd name="T19" fmla="*/ 0 h 218"/>
                <a:gd name="T20" fmla="*/ 218 w 296"/>
                <a:gd name="T21" fmla="*/ 9 h 218"/>
                <a:gd name="T22" fmla="*/ 231 w 296"/>
                <a:gd name="T23" fmla="*/ 9 h 218"/>
                <a:gd name="T24" fmla="*/ 231 w 296"/>
                <a:gd name="T25" fmla="*/ 206 h 218"/>
                <a:gd name="T26" fmla="*/ 245 w 296"/>
                <a:gd name="T27" fmla="*/ 206 h 218"/>
                <a:gd name="T28" fmla="*/ 245 w 296"/>
                <a:gd name="T29" fmla="*/ 214 h 218"/>
                <a:gd name="T30" fmla="*/ 296 w 296"/>
                <a:gd name="T31" fmla="*/ 214 h 218"/>
                <a:gd name="T32" fmla="*/ 296 w 296"/>
                <a:gd name="T33" fmla="*/ 218 h 218"/>
                <a:gd name="T34" fmla="*/ 245 w 296"/>
                <a:gd name="T35" fmla="*/ 218 h 218"/>
                <a:gd name="T36" fmla="*/ 231 w 296"/>
                <a:gd name="T37" fmla="*/ 218 h 218"/>
                <a:gd name="T38" fmla="*/ 160 w 296"/>
                <a:gd name="T39" fmla="*/ 218 h 218"/>
                <a:gd name="T40" fmla="*/ 130 w 296"/>
                <a:gd name="T41" fmla="*/ 218 h 218"/>
                <a:gd name="T42" fmla="*/ 84 w 296"/>
                <a:gd name="T43" fmla="*/ 218 h 218"/>
                <a:gd name="T44" fmla="*/ 80 w 296"/>
                <a:gd name="T45" fmla="*/ 218 h 218"/>
                <a:gd name="T46" fmla="*/ 50 w 296"/>
                <a:gd name="T47" fmla="*/ 218 h 218"/>
                <a:gd name="T48" fmla="*/ 0 w 296"/>
                <a:gd name="T49" fmla="*/ 218 h 218"/>
                <a:gd name="T50" fmla="*/ 0 w 296"/>
                <a:gd name="T51" fmla="*/ 4 h 218"/>
                <a:gd name="T52" fmla="*/ 50 w 296"/>
                <a:gd name="T53" fmla="*/ 4 h 218"/>
                <a:gd name="T54" fmla="*/ 50 w 296"/>
                <a:gd name="T55" fmla="*/ 25 h 218"/>
                <a:gd name="T56" fmla="*/ 84 w 296"/>
                <a:gd name="T57" fmla="*/ 25 h 218"/>
                <a:gd name="T58" fmla="*/ 84 w 296"/>
                <a:gd name="T59" fmla="*/ 193 h 218"/>
                <a:gd name="T60" fmla="*/ 84 w 296"/>
                <a:gd name="T61" fmla="*/ 19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18">
                  <a:moveTo>
                    <a:pt x="84" y="193"/>
                  </a:moveTo>
                  <a:lnTo>
                    <a:pt x="94" y="193"/>
                  </a:lnTo>
                  <a:lnTo>
                    <a:pt x="94" y="199"/>
                  </a:lnTo>
                  <a:lnTo>
                    <a:pt x="113" y="199"/>
                  </a:lnTo>
                  <a:lnTo>
                    <a:pt x="113" y="206"/>
                  </a:lnTo>
                  <a:lnTo>
                    <a:pt x="160" y="206"/>
                  </a:lnTo>
                  <a:lnTo>
                    <a:pt x="160" y="9"/>
                  </a:lnTo>
                  <a:lnTo>
                    <a:pt x="178" y="9"/>
                  </a:lnTo>
                  <a:lnTo>
                    <a:pt x="178" y="0"/>
                  </a:lnTo>
                  <a:lnTo>
                    <a:pt x="218" y="0"/>
                  </a:lnTo>
                  <a:lnTo>
                    <a:pt x="218" y="9"/>
                  </a:lnTo>
                  <a:lnTo>
                    <a:pt x="231" y="9"/>
                  </a:lnTo>
                  <a:lnTo>
                    <a:pt x="231" y="206"/>
                  </a:lnTo>
                  <a:lnTo>
                    <a:pt x="245" y="206"/>
                  </a:lnTo>
                  <a:lnTo>
                    <a:pt x="245" y="214"/>
                  </a:lnTo>
                  <a:lnTo>
                    <a:pt x="296" y="214"/>
                  </a:lnTo>
                  <a:lnTo>
                    <a:pt x="296" y="218"/>
                  </a:lnTo>
                  <a:lnTo>
                    <a:pt x="245" y="218"/>
                  </a:lnTo>
                  <a:lnTo>
                    <a:pt x="231" y="218"/>
                  </a:lnTo>
                  <a:lnTo>
                    <a:pt x="160" y="218"/>
                  </a:lnTo>
                  <a:lnTo>
                    <a:pt x="130" y="218"/>
                  </a:lnTo>
                  <a:lnTo>
                    <a:pt x="84" y="218"/>
                  </a:lnTo>
                  <a:lnTo>
                    <a:pt x="80" y="218"/>
                  </a:lnTo>
                  <a:lnTo>
                    <a:pt x="50" y="218"/>
                  </a:lnTo>
                  <a:lnTo>
                    <a:pt x="0" y="218"/>
                  </a:lnTo>
                  <a:lnTo>
                    <a:pt x="0" y="4"/>
                  </a:lnTo>
                  <a:lnTo>
                    <a:pt x="50" y="4"/>
                  </a:lnTo>
                  <a:lnTo>
                    <a:pt x="50" y="25"/>
                  </a:lnTo>
                  <a:lnTo>
                    <a:pt x="84" y="25"/>
                  </a:lnTo>
                  <a:lnTo>
                    <a:pt x="84" y="193"/>
                  </a:lnTo>
                  <a:lnTo>
                    <a:pt x="84" y="193"/>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a:bodyPr>
            <a:lstStyle/>
            <a:p>
              <a:endParaRPr lang="en-US">
                <a:cs typeface="+mn-ea"/>
                <a:sym typeface="+mn-lt"/>
              </a:endParaRPr>
            </a:p>
          </p:txBody>
        </p:sp>
        <p:sp>
          <p:nvSpPr>
            <p:cNvPr id="113" name="iṩḻïḋé">
              <a:extLst>
                <a:ext uri="{FF2B5EF4-FFF2-40B4-BE49-F238E27FC236}">
                  <a16:creationId xmlns:a16="http://schemas.microsoft.com/office/drawing/2014/main" xmlns="" id="{F38EBF1D-4248-480E-AEC3-F121B985DA34}"/>
                </a:ext>
              </a:extLst>
            </p:cNvPr>
            <p:cNvSpPr/>
            <p:nvPr/>
          </p:nvSpPr>
          <p:spPr bwMode="auto">
            <a:xfrm>
              <a:off x="35399" y="5882292"/>
              <a:ext cx="377587" cy="171096"/>
            </a:xfrm>
            <a:custGeom>
              <a:avLst/>
              <a:gdLst>
                <a:gd name="T0" fmla="*/ 0 w 129"/>
                <a:gd name="T1" fmla="*/ 0 h 58"/>
                <a:gd name="T2" fmla="*/ 129 w 129"/>
                <a:gd name="T3" fmla="*/ 0 h 58"/>
                <a:gd name="T4" fmla="*/ 129 w 129"/>
                <a:gd name="T5" fmla="*/ 58 h 58"/>
                <a:gd name="T6" fmla="*/ 0 w 129"/>
                <a:gd name="T7" fmla="*/ 58 h 58"/>
                <a:gd name="T8" fmla="*/ 0 w 129"/>
                <a:gd name="T9" fmla="*/ 0 h 58"/>
                <a:gd name="T10" fmla="*/ 0 w 129"/>
                <a:gd name="T11" fmla="*/ 0 h 58"/>
              </a:gdLst>
              <a:ahLst/>
              <a:cxnLst>
                <a:cxn ang="0">
                  <a:pos x="T0" y="T1"/>
                </a:cxn>
                <a:cxn ang="0">
                  <a:pos x="T2" y="T3"/>
                </a:cxn>
                <a:cxn ang="0">
                  <a:pos x="T4" y="T5"/>
                </a:cxn>
                <a:cxn ang="0">
                  <a:pos x="T6" y="T7"/>
                </a:cxn>
                <a:cxn ang="0">
                  <a:pos x="T8" y="T9"/>
                </a:cxn>
                <a:cxn ang="0">
                  <a:pos x="T10" y="T11"/>
                </a:cxn>
              </a:cxnLst>
              <a:rect l="0" t="0" r="r" b="b"/>
              <a:pathLst>
                <a:path w="129" h="58">
                  <a:moveTo>
                    <a:pt x="0" y="0"/>
                  </a:moveTo>
                  <a:lnTo>
                    <a:pt x="129" y="0"/>
                  </a:lnTo>
                  <a:lnTo>
                    <a:pt x="129" y="58"/>
                  </a:lnTo>
                  <a:lnTo>
                    <a:pt x="0" y="58"/>
                  </a:lnTo>
                  <a:lnTo>
                    <a:pt x="0" y="0"/>
                  </a:lnTo>
                  <a:lnTo>
                    <a:pt x="0" y="0"/>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fontScale="62500" lnSpcReduction="20000"/>
            </a:bodyPr>
            <a:lstStyle/>
            <a:p>
              <a:endParaRPr lang="en-US">
                <a:cs typeface="+mn-ea"/>
                <a:sym typeface="+mn-lt"/>
              </a:endParaRPr>
            </a:p>
          </p:txBody>
        </p:sp>
        <p:sp>
          <p:nvSpPr>
            <p:cNvPr id="114" name="îṣḻïde">
              <a:extLst>
                <a:ext uri="{FF2B5EF4-FFF2-40B4-BE49-F238E27FC236}">
                  <a16:creationId xmlns:a16="http://schemas.microsoft.com/office/drawing/2014/main" xmlns="" id="{C8F478A7-2F83-4556-8E93-81C7DAA34963}"/>
                </a:ext>
              </a:extLst>
            </p:cNvPr>
            <p:cNvSpPr/>
            <p:nvPr/>
          </p:nvSpPr>
          <p:spPr bwMode="auto">
            <a:xfrm>
              <a:off x="2796502" y="4887064"/>
              <a:ext cx="595877" cy="1166323"/>
            </a:xfrm>
            <a:custGeom>
              <a:avLst/>
              <a:gdLst>
                <a:gd name="T0" fmla="*/ 145 w 200"/>
                <a:gd name="T1" fmla="*/ 446 h 538"/>
                <a:gd name="T2" fmla="*/ 195 w 200"/>
                <a:gd name="T3" fmla="*/ 446 h 538"/>
                <a:gd name="T4" fmla="*/ 195 w 200"/>
                <a:gd name="T5" fmla="*/ 456 h 538"/>
                <a:gd name="T6" fmla="*/ 200 w 200"/>
                <a:gd name="T7" fmla="*/ 456 h 538"/>
                <a:gd name="T8" fmla="*/ 200 w 200"/>
                <a:gd name="T9" fmla="*/ 538 h 538"/>
                <a:gd name="T10" fmla="*/ 145 w 200"/>
                <a:gd name="T11" fmla="*/ 538 h 538"/>
                <a:gd name="T12" fmla="*/ 95 w 200"/>
                <a:gd name="T13" fmla="*/ 538 h 538"/>
                <a:gd name="T14" fmla="*/ 46 w 200"/>
                <a:gd name="T15" fmla="*/ 538 h 538"/>
                <a:gd name="T16" fmla="*/ 34 w 200"/>
                <a:gd name="T17" fmla="*/ 538 h 538"/>
                <a:gd name="T18" fmla="*/ 0 w 200"/>
                <a:gd name="T19" fmla="*/ 538 h 538"/>
                <a:gd name="T20" fmla="*/ 0 w 200"/>
                <a:gd name="T21" fmla="*/ 482 h 538"/>
                <a:gd name="T22" fmla="*/ 34 w 200"/>
                <a:gd name="T23" fmla="*/ 482 h 538"/>
                <a:gd name="T24" fmla="*/ 34 w 200"/>
                <a:gd name="T25" fmla="*/ 287 h 538"/>
                <a:gd name="T26" fmla="*/ 55 w 200"/>
                <a:gd name="T27" fmla="*/ 287 h 538"/>
                <a:gd name="T28" fmla="*/ 55 w 200"/>
                <a:gd name="T29" fmla="*/ 152 h 538"/>
                <a:gd name="T30" fmla="*/ 55 w 200"/>
                <a:gd name="T31" fmla="*/ 146 h 538"/>
                <a:gd name="T32" fmla="*/ 67 w 200"/>
                <a:gd name="T33" fmla="*/ 146 h 538"/>
                <a:gd name="T34" fmla="*/ 67 w 200"/>
                <a:gd name="T35" fmla="*/ 64 h 538"/>
                <a:gd name="T36" fmla="*/ 72 w 200"/>
                <a:gd name="T37" fmla="*/ 64 h 538"/>
                <a:gd name="T38" fmla="*/ 74 w 200"/>
                <a:gd name="T39" fmla="*/ 31 h 538"/>
                <a:gd name="T40" fmla="*/ 76 w 200"/>
                <a:gd name="T41" fmla="*/ 64 h 538"/>
                <a:gd name="T42" fmla="*/ 84 w 200"/>
                <a:gd name="T43" fmla="*/ 64 h 538"/>
                <a:gd name="T44" fmla="*/ 86 w 200"/>
                <a:gd name="T45" fmla="*/ 0 h 538"/>
                <a:gd name="T46" fmla="*/ 88 w 200"/>
                <a:gd name="T47" fmla="*/ 64 h 538"/>
                <a:gd name="T48" fmla="*/ 99 w 200"/>
                <a:gd name="T49" fmla="*/ 64 h 538"/>
                <a:gd name="T50" fmla="*/ 99 w 200"/>
                <a:gd name="T51" fmla="*/ 64 h 538"/>
                <a:gd name="T52" fmla="*/ 95 w 200"/>
                <a:gd name="T53" fmla="*/ 64 h 538"/>
                <a:gd name="T54" fmla="*/ 97 w 200"/>
                <a:gd name="T55" fmla="*/ 23 h 538"/>
                <a:gd name="T56" fmla="*/ 99 w 200"/>
                <a:gd name="T57" fmla="*/ 60 h 538"/>
                <a:gd name="T58" fmla="*/ 109 w 200"/>
                <a:gd name="T59" fmla="*/ 60 h 538"/>
                <a:gd name="T60" fmla="*/ 109 w 200"/>
                <a:gd name="T61" fmla="*/ 52 h 538"/>
                <a:gd name="T62" fmla="*/ 111 w 200"/>
                <a:gd name="T63" fmla="*/ 64 h 538"/>
                <a:gd name="T64" fmla="*/ 109 w 200"/>
                <a:gd name="T65" fmla="*/ 64 h 538"/>
                <a:gd name="T66" fmla="*/ 109 w 200"/>
                <a:gd name="T67" fmla="*/ 64 h 538"/>
                <a:gd name="T68" fmla="*/ 111 w 200"/>
                <a:gd name="T69" fmla="*/ 64 h 538"/>
                <a:gd name="T70" fmla="*/ 111 w 200"/>
                <a:gd name="T71" fmla="*/ 146 h 538"/>
                <a:gd name="T72" fmla="*/ 120 w 200"/>
                <a:gd name="T73" fmla="*/ 146 h 538"/>
                <a:gd name="T74" fmla="*/ 120 w 200"/>
                <a:gd name="T75" fmla="*/ 152 h 538"/>
                <a:gd name="T76" fmla="*/ 128 w 200"/>
                <a:gd name="T77" fmla="*/ 152 h 538"/>
                <a:gd name="T78" fmla="*/ 128 w 200"/>
                <a:gd name="T79" fmla="*/ 287 h 538"/>
                <a:gd name="T80" fmla="*/ 145 w 200"/>
                <a:gd name="T81" fmla="*/ 287 h 538"/>
                <a:gd name="T82" fmla="*/ 145 w 200"/>
                <a:gd name="T83" fmla="*/ 446 h 538"/>
                <a:gd name="T84" fmla="*/ 145 w 200"/>
                <a:gd name="T85" fmla="*/ 44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 h="538">
                  <a:moveTo>
                    <a:pt x="145" y="446"/>
                  </a:moveTo>
                  <a:lnTo>
                    <a:pt x="195" y="446"/>
                  </a:lnTo>
                  <a:lnTo>
                    <a:pt x="195" y="456"/>
                  </a:lnTo>
                  <a:lnTo>
                    <a:pt x="200" y="456"/>
                  </a:lnTo>
                  <a:lnTo>
                    <a:pt x="200" y="538"/>
                  </a:lnTo>
                  <a:lnTo>
                    <a:pt x="145" y="538"/>
                  </a:lnTo>
                  <a:lnTo>
                    <a:pt x="95" y="538"/>
                  </a:lnTo>
                  <a:lnTo>
                    <a:pt x="46" y="538"/>
                  </a:lnTo>
                  <a:lnTo>
                    <a:pt x="34" y="538"/>
                  </a:lnTo>
                  <a:lnTo>
                    <a:pt x="0" y="538"/>
                  </a:lnTo>
                  <a:lnTo>
                    <a:pt x="0" y="482"/>
                  </a:lnTo>
                  <a:lnTo>
                    <a:pt x="34" y="482"/>
                  </a:lnTo>
                  <a:lnTo>
                    <a:pt x="34" y="287"/>
                  </a:lnTo>
                  <a:lnTo>
                    <a:pt x="55" y="287"/>
                  </a:lnTo>
                  <a:lnTo>
                    <a:pt x="55" y="152"/>
                  </a:lnTo>
                  <a:lnTo>
                    <a:pt x="55" y="146"/>
                  </a:lnTo>
                  <a:lnTo>
                    <a:pt x="67" y="146"/>
                  </a:lnTo>
                  <a:lnTo>
                    <a:pt x="67" y="64"/>
                  </a:lnTo>
                  <a:lnTo>
                    <a:pt x="72" y="64"/>
                  </a:lnTo>
                  <a:lnTo>
                    <a:pt x="74" y="31"/>
                  </a:lnTo>
                  <a:lnTo>
                    <a:pt x="76" y="64"/>
                  </a:lnTo>
                  <a:lnTo>
                    <a:pt x="84" y="64"/>
                  </a:lnTo>
                  <a:lnTo>
                    <a:pt x="86" y="0"/>
                  </a:lnTo>
                  <a:lnTo>
                    <a:pt x="88" y="64"/>
                  </a:lnTo>
                  <a:lnTo>
                    <a:pt x="99" y="64"/>
                  </a:lnTo>
                  <a:lnTo>
                    <a:pt x="99" y="64"/>
                  </a:lnTo>
                  <a:lnTo>
                    <a:pt x="95" y="64"/>
                  </a:lnTo>
                  <a:lnTo>
                    <a:pt x="97" y="23"/>
                  </a:lnTo>
                  <a:lnTo>
                    <a:pt x="99" y="60"/>
                  </a:lnTo>
                  <a:lnTo>
                    <a:pt x="109" y="60"/>
                  </a:lnTo>
                  <a:lnTo>
                    <a:pt x="109" y="52"/>
                  </a:lnTo>
                  <a:lnTo>
                    <a:pt x="111" y="64"/>
                  </a:lnTo>
                  <a:lnTo>
                    <a:pt x="109" y="64"/>
                  </a:lnTo>
                  <a:lnTo>
                    <a:pt x="109" y="64"/>
                  </a:lnTo>
                  <a:lnTo>
                    <a:pt x="111" y="64"/>
                  </a:lnTo>
                  <a:lnTo>
                    <a:pt x="111" y="146"/>
                  </a:lnTo>
                  <a:lnTo>
                    <a:pt x="120" y="146"/>
                  </a:lnTo>
                  <a:lnTo>
                    <a:pt x="120" y="152"/>
                  </a:lnTo>
                  <a:lnTo>
                    <a:pt x="128" y="152"/>
                  </a:lnTo>
                  <a:lnTo>
                    <a:pt x="128" y="287"/>
                  </a:lnTo>
                  <a:lnTo>
                    <a:pt x="145" y="287"/>
                  </a:lnTo>
                  <a:lnTo>
                    <a:pt x="145" y="446"/>
                  </a:lnTo>
                  <a:lnTo>
                    <a:pt x="145" y="446"/>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a:bodyPr>
            <a:lstStyle/>
            <a:p>
              <a:endParaRPr lang="en-US">
                <a:cs typeface="+mn-ea"/>
                <a:sym typeface="+mn-lt"/>
              </a:endParaRPr>
            </a:p>
          </p:txBody>
        </p:sp>
        <p:sp>
          <p:nvSpPr>
            <p:cNvPr id="115" name="iṣ1îdé">
              <a:extLst>
                <a:ext uri="{FF2B5EF4-FFF2-40B4-BE49-F238E27FC236}">
                  <a16:creationId xmlns:a16="http://schemas.microsoft.com/office/drawing/2014/main" xmlns="" id="{E279D5F3-758D-42D8-BE67-E71C940C5531}"/>
                </a:ext>
              </a:extLst>
            </p:cNvPr>
            <p:cNvSpPr/>
            <p:nvPr/>
          </p:nvSpPr>
          <p:spPr bwMode="auto">
            <a:xfrm>
              <a:off x="4708034" y="6006189"/>
              <a:ext cx="631276" cy="47199"/>
            </a:xfrm>
            <a:custGeom>
              <a:avLst/>
              <a:gdLst>
                <a:gd name="T0" fmla="*/ 0 w 212"/>
                <a:gd name="T1" fmla="*/ 0 h 15"/>
                <a:gd name="T2" fmla="*/ 212 w 212"/>
                <a:gd name="T3" fmla="*/ 0 h 15"/>
                <a:gd name="T4" fmla="*/ 212 w 212"/>
                <a:gd name="T5" fmla="*/ 15 h 15"/>
                <a:gd name="T6" fmla="*/ 0 w 212"/>
                <a:gd name="T7" fmla="*/ 15 h 15"/>
                <a:gd name="T8" fmla="*/ 0 w 212"/>
                <a:gd name="T9" fmla="*/ 0 h 15"/>
                <a:gd name="T10" fmla="*/ 0 w 212"/>
                <a:gd name="T11" fmla="*/ 0 h 15"/>
              </a:gdLst>
              <a:ahLst/>
              <a:cxnLst>
                <a:cxn ang="0">
                  <a:pos x="T0" y="T1"/>
                </a:cxn>
                <a:cxn ang="0">
                  <a:pos x="T2" y="T3"/>
                </a:cxn>
                <a:cxn ang="0">
                  <a:pos x="T4" y="T5"/>
                </a:cxn>
                <a:cxn ang="0">
                  <a:pos x="T6" y="T7"/>
                </a:cxn>
                <a:cxn ang="0">
                  <a:pos x="T8" y="T9"/>
                </a:cxn>
                <a:cxn ang="0">
                  <a:pos x="T10" y="T11"/>
                </a:cxn>
              </a:cxnLst>
              <a:rect l="0" t="0" r="r" b="b"/>
              <a:pathLst>
                <a:path w="212" h="15">
                  <a:moveTo>
                    <a:pt x="0" y="0"/>
                  </a:moveTo>
                  <a:lnTo>
                    <a:pt x="212" y="0"/>
                  </a:lnTo>
                  <a:lnTo>
                    <a:pt x="212" y="15"/>
                  </a:lnTo>
                  <a:lnTo>
                    <a:pt x="0" y="15"/>
                  </a:lnTo>
                  <a:lnTo>
                    <a:pt x="0" y="0"/>
                  </a:lnTo>
                  <a:lnTo>
                    <a:pt x="0" y="0"/>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fontScale="25000" lnSpcReduction="20000"/>
            </a:bodyPr>
            <a:lstStyle/>
            <a:p>
              <a:endParaRPr lang="en-US">
                <a:cs typeface="+mn-ea"/>
                <a:sym typeface="+mn-lt"/>
              </a:endParaRPr>
            </a:p>
          </p:txBody>
        </p:sp>
        <p:sp>
          <p:nvSpPr>
            <p:cNvPr id="116" name="íṧ1ídé">
              <a:extLst>
                <a:ext uri="{FF2B5EF4-FFF2-40B4-BE49-F238E27FC236}">
                  <a16:creationId xmlns:a16="http://schemas.microsoft.com/office/drawing/2014/main" xmlns="" id="{BF23AA06-A4D9-4074-A967-8C3CFCECC01E}"/>
                </a:ext>
              </a:extLst>
            </p:cNvPr>
            <p:cNvSpPr/>
            <p:nvPr/>
          </p:nvSpPr>
          <p:spPr bwMode="auto">
            <a:xfrm>
              <a:off x="0" y="5982589"/>
              <a:ext cx="9144000" cy="316525"/>
            </a:xfrm>
            <a:custGeom>
              <a:avLst/>
              <a:gdLst>
                <a:gd name="T0" fmla="*/ 132 w 2098"/>
                <a:gd name="T1" fmla="*/ 21 h 101"/>
                <a:gd name="T2" fmla="*/ 138 w 2098"/>
                <a:gd name="T3" fmla="*/ 0 h 101"/>
                <a:gd name="T4" fmla="*/ 281 w 2098"/>
                <a:gd name="T5" fmla="*/ 21 h 101"/>
                <a:gd name="T6" fmla="*/ 289 w 2098"/>
                <a:gd name="T7" fmla="*/ 0 h 101"/>
                <a:gd name="T8" fmla="*/ 675 w 2098"/>
                <a:gd name="T9" fmla="*/ 21 h 101"/>
                <a:gd name="T10" fmla="*/ 685 w 2098"/>
                <a:gd name="T11" fmla="*/ 0 h 101"/>
                <a:gd name="T12" fmla="*/ 706 w 2098"/>
                <a:gd name="T13" fmla="*/ 21 h 101"/>
                <a:gd name="T14" fmla="*/ 710 w 2098"/>
                <a:gd name="T15" fmla="*/ 0 h 101"/>
                <a:gd name="T16" fmla="*/ 819 w 2098"/>
                <a:gd name="T17" fmla="*/ 21 h 101"/>
                <a:gd name="T18" fmla="*/ 824 w 2098"/>
                <a:gd name="T19" fmla="*/ 0 h 101"/>
                <a:gd name="T20" fmla="*/ 889 w 2098"/>
                <a:gd name="T21" fmla="*/ 21 h 101"/>
                <a:gd name="T22" fmla="*/ 895 w 2098"/>
                <a:gd name="T23" fmla="*/ 0 h 101"/>
                <a:gd name="T24" fmla="*/ 979 w 2098"/>
                <a:gd name="T25" fmla="*/ 21 h 101"/>
                <a:gd name="T26" fmla="*/ 987 w 2098"/>
                <a:gd name="T27" fmla="*/ 0 h 101"/>
                <a:gd name="T28" fmla="*/ 1222 w 2098"/>
                <a:gd name="T29" fmla="*/ 21 h 101"/>
                <a:gd name="T30" fmla="*/ 1228 w 2098"/>
                <a:gd name="T31" fmla="*/ 0 h 101"/>
                <a:gd name="T32" fmla="*/ 1257 w 2098"/>
                <a:gd name="T33" fmla="*/ 21 h 101"/>
                <a:gd name="T34" fmla="*/ 1260 w 2098"/>
                <a:gd name="T35" fmla="*/ 4 h 101"/>
                <a:gd name="T36" fmla="*/ 1352 w 2098"/>
                <a:gd name="T37" fmla="*/ 0 h 101"/>
                <a:gd name="T38" fmla="*/ 1362 w 2098"/>
                <a:gd name="T39" fmla="*/ 4 h 101"/>
                <a:gd name="T40" fmla="*/ 1446 w 2098"/>
                <a:gd name="T41" fmla="*/ 0 h 101"/>
                <a:gd name="T42" fmla="*/ 1446 w 2098"/>
                <a:gd name="T43" fmla="*/ 11 h 101"/>
                <a:gd name="T44" fmla="*/ 1477 w 2098"/>
                <a:gd name="T45" fmla="*/ 21 h 101"/>
                <a:gd name="T46" fmla="*/ 1478 w 2098"/>
                <a:gd name="T47" fmla="*/ 0 h 101"/>
                <a:gd name="T48" fmla="*/ 1582 w 2098"/>
                <a:gd name="T49" fmla="*/ 21 h 101"/>
                <a:gd name="T50" fmla="*/ 1610 w 2098"/>
                <a:gd name="T51" fmla="*/ 0 h 101"/>
                <a:gd name="T52" fmla="*/ 1783 w 2098"/>
                <a:gd name="T53" fmla="*/ 21 h 101"/>
                <a:gd name="T54" fmla="*/ 1792 w 2098"/>
                <a:gd name="T55" fmla="*/ 0 h 101"/>
                <a:gd name="T56" fmla="*/ 1884 w 2098"/>
                <a:gd name="T57" fmla="*/ 4 h 101"/>
                <a:gd name="T58" fmla="*/ 1903 w 2098"/>
                <a:gd name="T59" fmla="*/ 11 h 101"/>
                <a:gd name="T60" fmla="*/ 1928 w 2098"/>
                <a:gd name="T61" fmla="*/ 0 h 101"/>
                <a:gd name="T62" fmla="*/ 2029 w 2098"/>
                <a:gd name="T63" fmla="*/ 11 h 101"/>
                <a:gd name="T64" fmla="*/ 2037 w 2098"/>
                <a:gd name="T65" fmla="*/ 19 h 101"/>
                <a:gd name="T66" fmla="*/ 2046 w 2098"/>
                <a:gd name="T67" fmla="*/ 4 h 101"/>
                <a:gd name="T68" fmla="*/ 2081 w 2098"/>
                <a:gd name="T69" fmla="*/ 19 h 101"/>
                <a:gd name="T70" fmla="*/ 2087 w 2098"/>
                <a:gd name="T71" fmla="*/ 21 h 101"/>
                <a:gd name="T72" fmla="*/ 2098 w 2098"/>
                <a:gd name="T73" fmla="*/ 57 h 101"/>
                <a:gd name="T74" fmla="*/ 2098 w 2098"/>
                <a:gd name="T75" fmla="*/ 101 h 101"/>
                <a:gd name="T76" fmla="*/ 0 w 2098"/>
                <a:gd name="T77" fmla="*/ 101 h 101"/>
                <a:gd name="T78" fmla="*/ 0 w 2098"/>
                <a:gd name="T79" fmla="*/ 57 h 101"/>
                <a:gd name="T80" fmla="*/ 4 w 2098"/>
                <a:gd name="T81" fmla="*/ 21 h 101"/>
                <a:gd name="T82" fmla="*/ 132 w 2098"/>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98" h="101">
                  <a:moveTo>
                    <a:pt x="132" y="0"/>
                  </a:moveTo>
                  <a:lnTo>
                    <a:pt x="132" y="21"/>
                  </a:lnTo>
                  <a:lnTo>
                    <a:pt x="138" y="21"/>
                  </a:lnTo>
                  <a:lnTo>
                    <a:pt x="138" y="0"/>
                  </a:lnTo>
                  <a:lnTo>
                    <a:pt x="281" y="0"/>
                  </a:lnTo>
                  <a:lnTo>
                    <a:pt x="281" y="21"/>
                  </a:lnTo>
                  <a:lnTo>
                    <a:pt x="289" y="21"/>
                  </a:lnTo>
                  <a:lnTo>
                    <a:pt x="289" y="0"/>
                  </a:lnTo>
                  <a:lnTo>
                    <a:pt x="675" y="0"/>
                  </a:lnTo>
                  <a:lnTo>
                    <a:pt x="675" y="21"/>
                  </a:lnTo>
                  <a:lnTo>
                    <a:pt x="685" y="21"/>
                  </a:lnTo>
                  <a:lnTo>
                    <a:pt x="685" y="0"/>
                  </a:lnTo>
                  <a:lnTo>
                    <a:pt x="706" y="0"/>
                  </a:lnTo>
                  <a:lnTo>
                    <a:pt x="706" y="21"/>
                  </a:lnTo>
                  <a:lnTo>
                    <a:pt x="710" y="21"/>
                  </a:lnTo>
                  <a:lnTo>
                    <a:pt x="710" y="0"/>
                  </a:lnTo>
                  <a:lnTo>
                    <a:pt x="819" y="0"/>
                  </a:lnTo>
                  <a:lnTo>
                    <a:pt x="819" y="21"/>
                  </a:lnTo>
                  <a:lnTo>
                    <a:pt x="824" y="21"/>
                  </a:lnTo>
                  <a:lnTo>
                    <a:pt x="824" y="0"/>
                  </a:lnTo>
                  <a:lnTo>
                    <a:pt x="889" y="0"/>
                  </a:lnTo>
                  <a:lnTo>
                    <a:pt x="889" y="21"/>
                  </a:lnTo>
                  <a:lnTo>
                    <a:pt x="895" y="21"/>
                  </a:lnTo>
                  <a:lnTo>
                    <a:pt x="895" y="0"/>
                  </a:lnTo>
                  <a:lnTo>
                    <a:pt x="979" y="0"/>
                  </a:lnTo>
                  <a:lnTo>
                    <a:pt x="979" y="21"/>
                  </a:lnTo>
                  <a:lnTo>
                    <a:pt x="987" y="21"/>
                  </a:lnTo>
                  <a:lnTo>
                    <a:pt x="987" y="0"/>
                  </a:lnTo>
                  <a:lnTo>
                    <a:pt x="1222" y="0"/>
                  </a:lnTo>
                  <a:lnTo>
                    <a:pt x="1222" y="21"/>
                  </a:lnTo>
                  <a:lnTo>
                    <a:pt x="1228" y="21"/>
                  </a:lnTo>
                  <a:lnTo>
                    <a:pt x="1228" y="0"/>
                  </a:lnTo>
                  <a:lnTo>
                    <a:pt x="1257" y="0"/>
                  </a:lnTo>
                  <a:lnTo>
                    <a:pt x="1257" y="21"/>
                  </a:lnTo>
                  <a:lnTo>
                    <a:pt x="1260" y="21"/>
                  </a:lnTo>
                  <a:lnTo>
                    <a:pt x="1260" y="4"/>
                  </a:lnTo>
                  <a:lnTo>
                    <a:pt x="1260" y="0"/>
                  </a:lnTo>
                  <a:lnTo>
                    <a:pt x="1352" y="0"/>
                  </a:lnTo>
                  <a:lnTo>
                    <a:pt x="1352" y="4"/>
                  </a:lnTo>
                  <a:lnTo>
                    <a:pt x="1362" y="4"/>
                  </a:lnTo>
                  <a:lnTo>
                    <a:pt x="1362" y="0"/>
                  </a:lnTo>
                  <a:lnTo>
                    <a:pt x="1446" y="0"/>
                  </a:lnTo>
                  <a:lnTo>
                    <a:pt x="1446" y="4"/>
                  </a:lnTo>
                  <a:lnTo>
                    <a:pt x="1446" y="11"/>
                  </a:lnTo>
                  <a:lnTo>
                    <a:pt x="1477" y="11"/>
                  </a:lnTo>
                  <a:lnTo>
                    <a:pt x="1477" y="21"/>
                  </a:lnTo>
                  <a:lnTo>
                    <a:pt x="1478" y="21"/>
                  </a:lnTo>
                  <a:lnTo>
                    <a:pt x="1478" y="0"/>
                  </a:lnTo>
                  <a:lnTo>
                    <a:pt x="1582" y="0"/>
                  </a:lnTo>
                  <a:lnTo>
                    <a:pt x="1582" y="21"/>
                  </a:lnTo>
                  <a:lnTo>
                    <a:pt x="1610" y="21"/>
                  </a:lnTo>
                  <a:lnTo>
                    <a:pt x="1610" y="0"/>
                  </a:lnTo>
                  <a:lnTo>
                    <a:pt x="1783" y="0"/>
                  </a:lnTo>
                  <a:lnTo>
                    <a:pt x="1783" y="21"/>
                  </a:lnTo>
                  <a:lnTo>
                    <a:pt x="1792" y="21"/>
                  </a:lnTo>
                  <a:lnTo>
                    <a:pt x="1792" y="0"/>
                  </a:lnTo>
                  <a:lnTo>
                    <a:pt x="1884" y="0"/>
                  </a:lnTo>
                  <a:lnTo>
                    <a:pt x="1884" y="4"/>
                  </a:lnTo>
                  <a:lnTo>
                    <a:pt x="1903" y="4"/>
                  </a:lnTo>
                  <a:lnTo>
                    <a:pt x="1903" y="11"/>
                  </a:lnTo>
                  <a:lnTo>
                    <a:pt x="1928" y="11"/>
                  </a:lnTo>
                  <a:lnTo>
                    <a:pt x="1928" y="0"/>
                  </a:lnTo>
                  <a:lnTo>
                    <a:pt x="2029" y="0"/>
                  </a:lnTo>
                  <a:lnTo>
                    <a:pt x="2029" y="11"/>
                  </a:lnTo>
                  <a:lnTo>
                    <a:pt x="2037" y="11"/>
                  </a:lnTo>
                  <a:lnTo>
                    <a:pt x="2037" y="19"/>
                  </a:lnTo>
                  <a:lnTo>
                    <a:pt x="2046" y="19"/>
                  </a:lnTo>
                  <a:lnTo>
                    <a:pt x="2046" y="4"/>
                  </a:lnTo>
                  <a:lnTo>
                    <a:pt x="2081" y="4"/>
                  </a:lnTo>
                  <a:lnTo>
                    <a:pt x="2081" y="19"/>
                  </a:lnTo>
                  <a:lnTo>
                    <a:pt x="2087" y="19"/>
                  </a:lnTo>
                  <a:lnTo>
                    <a:pt x="2087" y="21"/>
                  </a:lnTo>
                  <a:lnTo>
                    <a:pt x="2098" y="21"/>
                  </a:lnTo>
                  <a:lnTo>
                    <a:pt x="2098" y="57"/>
                  </a:lnTo>
                  <a:lnTo>
                    <a:pt x="2098" y="57"/>
                  </a:lnTo>
                  <a:lnTo>
                    <a:pt x="2098" y="101"/>
                  </a:lnTo>
                  <a:lnTo>
                    <a:pt x="2098" y="101"/>
                  </a:lnTo>
                  <a:lnTo>
                    <a:pt x="0" y="101"/>
                  </a:lnTo>
                  <a:lnTo>
                    <a:pt x="0" y="57"/>
                  </a:lnTo>
                  <a:lnTo>
                    <a:pt x="0" y="57"/>
                  </a:lnTo>
                  <a:lnTo>
                    <a:pt x="0" y="21"/>
                  </a:lnTo>
                  <a:lnTo>
                    <a:pt x="4" y="21"/>
                  </a:lnTo>
                  <a:lnTo>
                    <a:pt x="4" y="0"/>
                  </a:lnTo>
                  <a:lnTo>
                    <a:pt x="132" y="0"/>
                  </a:lnTo>
                  <a:lnTo>
                    <a:pt x="132" y="0"/>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a:bodyPr>
            <a:lstStyle/>
            <a:p>
              <a:endParaRPr lang="en-US">
                <a:cs typeface="+mn-ea"/>
                <a:sym typeface="+mn-lt"/>
              </a:endParaRPr>
            </a:p>
          </p:txBody>
        </p:sp>
        <p:sp>
          <p:nvSpPr>
            <p:cNvPr id="117" name="ïṡļïde">
              <a:extLst>
                <a:ext uri="{FF2B5EF4-FFF2-40B4-BE49-F238E27FC236}">
                  <a16:creationId xmlns:a16="http://schemas.microsoft.com/office/drawing/2014/main" xmlns="" id="{B643EC55-8501-466B-B466-0A99D1E2BE7D}"/>
                </a:ext>
              </a:extLst>
            </p:cNvPr>
            <p:cNvSpPr/>
            <p:nvPr/>
          </p:nvSpPr>
          <p:spPr bwMode="auto">
            <a:xfrm>
              <a:off x="6503219" y="4891127"/>
              <a:ext cx="306789" cy="1162261"/>
            </a:xfrm>
            <a:custGeom>
              <a:avLst/>
              <a:gdLst>
                <a:gd name="T0" fmla="*/ 42 w 105"/>
                <a:gd name="T1" fmla="*/ 17 h 394"/>
                <a:gd name="T2" fmla="*/ 92 w 105"/>
                <a:gd name="T3" fmla="*/ 0 h 394"/>
                <a:gd name="T4" fmla="*/ 102 w 105"/>
                <a:gd name="T5" fmla="*/ 0 h 394"/>
                <a:gd name="T6" fmla="*/ 102 w 105"/>
                <a:gd name="T7" fmla="*/ 29 h 394"/>
                <a:gd name="T8" fmla="*/ 105 w 105"/>
                <a:gd name="T9" fmla="*/ 29 h 394"/>
                <a:gd name="T10" fmla="*/ 105 w 105"/>
                <a:gd name="T11" fmla="*/ 122 h 394"/>
                <a:gd name="T12" fmla="*/ 105 w 105"/>
                <a:gd name="T13" fmla="*/ 155 h 394"/>
                <a:gd name="T14" fmla="*/ 105 w 105"/>
                <a:gd name="T15" fmla="*/ 205 h 394"/>
                <a:gd name="T16" fmla="*/ 105 w 105"/>
                <a:gd name="T17" fmla="*/ 218 h 394"/>
                <a:gd name="T18" fmla="*/ 105 w 105"/>
                <a:gd name="T19" fmla="*/ 298 h 394"/>
                <a:gd name="T20" fmla="*/ 105 w 105"/>
                <a:gd name="T21" fmla="*/ 331 h 394"/>
                <a:gd name="T22" fmla="*/ 105 w 105"/>
                <a:gd name="T23" fmla="*/ 394 h 394"/>
                <a:gd name="T24" fmla="*/ 0 w 105"/>
                <a:gd name="T25" fmla="*/ 394 h 394"/>
                <a:gd name="T26" fmla="*/ 0 w 105"/>
                <a:gd name="T27" fmla="*/ 218 h 394"/>
                <a:gd name="T28" fmla="*/ 10 w 105"/>
                <a:gd name="T29" fmla="*/ 218 h 394"/>
                <a:gd name="T30" fmla="*/ 10 w 105"/>
                <a:gd name="T31" fmla="*/ 155 h 394"/>
                <a:gd name="T32" fmla="*/ 21 w 105"/>
                <a:gd name="T33" fmla="*/ 155 h 394"/>
                <a:gd name="T34" fmla="*/ 21 w 105"/>
                <a:gd name="T35" fmla="*/ 122 h 394"/>
                <a:gd name="T36" fmla="*/ 39 w 105"/>
                <a:gd name="T37" fmla="*/ 122 h 394"/>
                <a:gd name="T38" fmla="*/ 39 w 105"/>
                <a:gd name="T39" fmla="*/ 29 h 394"/>
                <a:gd name="T40" fmla="*/ 42 w 105"/>
                <a:gd name="T41" fmla="*/ 29 h 394"/>
                <a:gd name="T42" fmla="*/ 42 w 105"/>
                <a:gd name="T43" fmla="*/ 17 h 394"/>
                <a:gd name="T44" fmla="*/ 42 w 105"/>
                <a:gd name="T45" fmla="*/ 17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5" h="394">
                  <a:moveTo>
                    <a:pt x="42" y="17"/>
                  </a:moveTo>
                  <a:lnTo>
                    <a:pt x="92" y="0"/>
                  </a:lnTo>
                  <a:lnTo>
                    <a:pt x="102" y="0"/>
                  </a:lnTo>
                  <a:lnTo>
                    <a:pt x="102" y="29"/>
                  </a:lnTo>
                  <a:lnTo>
                    <a:pt x="105" y="29"/>
                  </a:lnTo>
                  <a:lnTo>
                    <a:pt x="105" y="122"/>
                  </a:lnTo>
                  <a:lnTo>
                    <a:pt x="105" y="155"/>
                  </a:lnTo>
                  <a:lnTo>
                    <a:pt x="105" y="205"/>
                  </a:lnTo>
                  <a:lnTo>
                    <a:pt x="105" y="218"/>
                  </a:lnTo>
                  <a:lnTo>
                    <a:pt x="105" y="298"/>
                  </a:lnTo>
                  <a:lnTo>
                    <a:pt x="105" y="331"/>
                  </a:lnTo>
                  <a:lnTo>
                    <a:pt x="105" y="394"/>
                  </a:lnTo>
                  <a:lnTo>
                    <a:pt x="0" y="394"/>
                  </a:lnTo>
                  <a:lnTo>
                    <a:pt x="0" y="218"/>
                  </a:lnTo>
                  <a:lnTo>
                    <a:pt x="10" y="218"/>
                  </a:lnTo>
                  <a:lnTo>
                    <a:pt x="10" y="155"/>
                  </a:lnTo>
                  <a:lnTo>
                    <a:pt x="21" y="155"/>
                  </a:lnTo>
                  <a:lnTo>
                    <a:pt x="21" y="122"/>
                  </a:lnTo>
                  <a:lnTo>
                    <a:pt x="39" y="122"/>
                  </a:lnTo>
                  <a:lnTo>
                    <a:pt x="39" y="29"/>
                  </a:lnTo>
                  <a:lnTo>
                    <a:pt x="42" y="29"/>
                  </a:lnTo>
                  <a:lnTo>
                    <a:pt x="42" y="17"/>
                  </a:lnTo>
                  <a:lnTo>
                    <a:pt x="42" y="17"/>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a:bodyPr>
            <a:lstStyle/>
            <a:p>
              <a:endParaRPr lang="en-US">
                <a:cs typeface="+mn-ea"/>
                <a:sym typeface="+mn-lt"/>
              </a:endParaRPr>
            </a:p>
          </p:txBody>
        </p:sp>
        <p:sp>
          <p:nvSpPr>
            <p:cNvPr id="118" name="ïṩḷîḑê">
              <a:extLst>
                <a:ext uri="{FF2B5EF4-FFF2-40B4-BE49-F238E27FC236}">
                  <a16:creationId xmlns:a16="http://schemas.microsoft.com/office/drawing/2014/main" xmlns="" id="{71F859C3-48AD-4762-9BC3-7875B7A40F99}"/>
                </a:ext>
              </a:extLst>
            </p:cNvPr>
            <p:cNvSpPr/>
            <p:nvPr/>
          </p:nvSpPr>
          <p:spPr bwMode="auto">
            <a:xfrm>
              <a:off x="6981101" y="5251015"/>
              <a:ext cx="1103260" cy="802372"/>
            </a:xfrm>
            <a:custGeom>
              <a:avLst/>
              <a:gdLst>
                <a:gd name="T0" fmla="*/ 109 w 375"/>
                <a:gd name="T1" fmla="*/ 163 h 272"/>
                <a:gd name="T2" fmla="*/ 138 w 375"/>
                <a:gd name="T3" fmla="*/ 151 h 272"/>
                <a:gd name="T4" fmla="*/ 145 w 375"/>
                <a:gd name="T5" fmla="*/ 140 h 272"/>
                <a:gd name="T6" fmla="*/ 147 w 375"/>
                <a:gd name="T7" fmla="*/ 140 h 272"/>
                <a:gd name="T8" fmla="*/ 155 w 375"/>
                <a:gd name="T9" fmla="*/ 151 h 272"/>
                <a:gd name="T10" fmla="*/ 183 w 375"/>
                <a:gd name="T11" fmla="*/ 163 h 272"/>
                <a:gd name="T12" fmla="*/ 183 w 375"/>
                <a:gd name="T13" fmla="*/ 169 h 272"/>
                <a:gd name="T14" fmla="*/ 178 w 375"/>
                <a:gd name="T15" fmla="*/ 169 h 272"/>
                <a:gd name="T16" fmla="*/ 178 w 375"/>
                <a:gd name="T17" fmla="*/ 190 h 272"/>
                <a:gd name="T18" fmla="*/ 358 w 375"/>
                <a:gd name="T19" fmla="*/ 190 h 272"/>
                <a:gd name="T20" fmla="*/ 358 w 375"/>
                <a:gd name="T21" fmla="*/ 199 h 272"/>
                <a:gd name="T22" fmla="*/ 375 w 375"/>
                <a:gd name="T23" fmla="*/ 199 h 272"/>
                <a:gd name="T24" fmla="*/ 375 w 375"/>
                <a:gd name="T25" fmla="*/ 272 h 272"/>
                <a:gd name="T26" fmla="*/ 0 w 375"/>
                <a:gd name="T27" fmla="*/ 272 h 272"/>
                <a:gd name="T28" fmla="*/ 0 w 375"/>
                <a:gd name="T29" fmla="*/ 199 h 272"/>
                <a:gd name="T30" fmla="*/ 17 w 375"/>
                <a:gd name="T31" fmla="*/ 199 h 272"/>
                <a:gd name="T32" fmla="*/ 17 w 375"/>
                <a:gd name="T33" fmla="*/ 190 h 272"/>
                <a:gd name="T34" fmla="*/ 27 w 375"/>
                <a:gd name="T35" fmla="*/ 190 h 272"/>
                <a:gd name="T36" fmla="*/ 27 w 375"/>
                <a:gd name="T37" fmla="*/ 71 h 272"/>
                <a:gd name="T38" fmla="*/ 30 w 375"/>
                <a:gd name="T39" fmla="*/ 71 h 272"/>
                <a:gd name="T40" fmla="*/ 30 w 375"/>
                <a:gd name="T41" fmla="*/ 50 h 272"/>
                <a:gd name="T42" fmla="*/ 34 w 375"/>
                <a:gd name="T43" fmla="*/ 50 h 272"/>
                <a:gd name="T44" fmla="*/ 34 w 375"/>
                <a:gd name="T45" fmla="*/ 27 h 272"/>
                <a:gd name="T46" fmla="*/ 38 w 375"/>
                <a:gd name="T47" fmla="*/ 27 h 272"/>
                <a:gd name="T48" fmla="*/ 38 w 375"/>
                <a:gd name="T49" fmla="*/ 18 h 272"/>
                <a:gd name="T50" fmla="*/ 42 w 375"/>
                <a:gd name="T51" fmla="*/ 18 h 272"/>
                <a:gd name="T52" fmla="*/ 51 w 375"/>
                <a:gd name="T53" fmla="*/ 0 h 272"/>
                <a:gd name="T54" fmla="*/ 55 w 375"/>
                <a:gd name="T55" fmla="*/ 0 h 272"/>
                <a:gd name="T56" fmla="*/ 65 w 375"/>
                <a:gd name="T57" fmla="*/ 18 h 272"/>
                <a:gd name="T58" fmla="*/ 69 w 375"/>
                <a:gd name="T59" fmla="*/ 18 h 272"/>
                <a:gd name="T60" fmla="*/ 69 w 375"/>
                <a:gd name="T61" fmla="*/ 27 h 272"/>
                <a:gd name="T62" fmla="*/ 73 w 375"/>
                <a:gd name="T63" fmla="*/ 27 h 272"/>
                <a:gd name="T64" fmla="*/ 73 w 375"/>
                <a:gd name="T65" fmla="*/ 50 h 272"/>
                <a:gd name="T66" fmla="*/ 76 w 375"/>
                <a:gd name="T67" fmla="*/ 50 h 272"/>
                <a:gd name="T68" fmla="*/ 76 w 375"/>
                <a:gd name="T69" fmla="*/ 71 h 272"/>
                <a:gd name="T70" fmla="*/ 80 w 375"/>
                <a:gd name="T71" fmla="*/ 71 h 272"/>
                <a:gd name="T72" fmla="*/ 80 w 375"/>
                <a:gd name="T73" fmla="*/ 190 h 272"/>
                <a:gd name="T74" fmla="*/ 115 w 375"/>
                <a:gd name="T75" fmla="*/ 190 h 272"/>
                <a:gd name="T76" fmla="*/ 115 w 375"/>
                <a:gd name="T77" fmla="*/ 169 h 272"/>
                <a:gd name="T78" fmla="*/ 109 w 375"/>
                <a:gd name="T79" fmla="*/ 169 h 272"/>
                <a:gd name="T80" fmla="*/ 109 w 375"/>
                <a:gd name="T81" fmla="*/ 163 h 272"/>
                <a:gd name="T82" fmla="*/ 109 w 375"/>
                <a:gd name="T83" fmla="*/ 16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5" h="272">
                  <a:moveTo>
                    <a:pt x="109" y="163"/>
                  </a:moveTo>
                  <a:lnTo>
                    <a:pt x="138" y="151"/>
                  </a:lnTo>
                  <a:lnTo>
                    <a:pt x="145" y="140"/>
                  </a:lnTo>
                  <a:lnTo>
                    <a:pt x="147" y="140"/>
                  </a:lnTo>
                  <a:lnTo>
                    <a:pt x="155" y="151"/>
                  </a:lnTo>
                  <a:lnTo>
                    <a:pt x="183" y="163"/>
                  </a:lnTo>
                  <a:lnTo>
                    <a:pt x="183" y="169"/>
                  </a:lnTo>
                  <a:lnTo>
                    <a:pt x="178" y="169"/>
                  </a:lnTo>
                  <a:lnTo>
                    <a:pt x="178" y="190"/>
                  </a:lnTo>
                  <a:lnTo>
                    <a:pt x="358" y="190"/>
                  </a:lnTo>
                  <a:lnTo>
                    <a:pt x="358" y="199"/>
                  </a:lnTo>
                  <a:lnTo>
                    <a:pt x="375" y="199"/>
                  </a:lnTo>
                  <a:lnTo>
                    <a:pt x="375" y="272"/>
                  </a:lnTo>
                  <a:lnTo>
                    <a:pt x="0" y="272"/>
                  </a:lnTo>
                  <a:lnTo>
                    <a:pt x="0" y="199"/>
                  </a:lnTo>
                  <a:lnTo>
                    <a:pt x="17" y="199"/>
                  </a:lnTo>
                  <a:lnTo>
                    <a:pt x="17" y="190"/>
                  </a:lnTo>
                  <a:lnTo>
                    <a:pt x="27" y="190"/>
                  </a:lnTo>
                  <a:lnTo>
                    <a:pt x="27" y="71"/>
                  </a:lnTo>
                  <a:lnTo>
                    <a:pt x="30" y="71"/>
                  </a:lnTo>
                  <a:lnTo>
                    <a:pt x="30" y="50"/>
                  </a:lnTo>
                  <a:lnTo>
                    <a:pt x="34" y="50"/>
                  </a:lnTo>
                  <a:lnTo>
                    <a:pt x="34" y="27"/>
                  </a:lnTo>
                  <a:lnTo>
                    <a:pt x="38" y="27"/>
                  </a:lnTo>
                  <a:lnTo>
                    <a:pt x="38" y="18"/>
                  </a:lnTo>
                  <a:lnTo>
                    <a:pt x="42" y="18"/>
                  </a:lnTo>
                  <a:lnTo>
                    <a:pt x="51" y="0"/>
                  </a:lnTo>
                  <a:lnTo>
                    <a:pt x="55" y="0"/>
                  </a:lnTo>
                  <a:lnTo>
                    <a:pt x="65" y="18"/>
                  </a:lnTo>
                  <a:lnTo>
                    <a:pt x="69" y="18"/>
                  </a:lnTo>
                  <a:lnTo>
                    <a:pt x="69" y="27"/>
                  </a:lnTo>
                  <a:lnTo>
                    <a:pt x="73" y="27"/>
                  </a:lnTo>
                  <a:lnTo>
                    <a:pt x="73" y="50"/>
                  </a:lnTo>
                  <a:lnTo>
                    <a:pt x="76" y="50"/>
                  </a:lnTo>
                  <a:lnTo>
                    <a:pt x="76" y="71"/>
                  </a:lnTo>
                  <a:lnTo>
                    <a:pt x="80" y="71"/>
                  </a:lnTo>
                  <a:lnTo>
                    <a:pt x="80" y="190"/>
                  </a:lnTo>
                  <a:lnTo>
                    <a:pt x="115" y="190"/>
                  </a:lnTo>
                  <a:lnTo>
                    <a:pt x="115" y="169"/>
                  </a:lnTo>
                  <a:lnTo>
                    <a:pt x="109" y="169"/>
                  </a:lnTo>
                  <a:lnTo>
                    <a:pt x="109" y="163"/>
                  </a:lnTo>
                  <a:lnTo>
                    <a:pt x="109" y="163"/>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a:bodyPr>
            <a:lstStyle/>
            <a:p>
              <a:endParaRPr lang="en-US">
                <a:cs typeface="+mn-ea"/>
                <a:sym typeface="+mn-lt"/>
              </a:endParaRPr>
            </a:p>
          </p:txBody>
        </p:sp>
        <p:sp>
          <p:nvSpPr>
            <p:cNvPr id="119" name="íṣļîḑé">
              <a:extLst>
                <a:ext uri="{FF2B5EF4-FFF2-40B4-BE49-F238E27FC236}">
                  <a16:creationId xmlns:a16="http://schemas.microsoft.com/office/drawing/2014/main" xmlns="" id="{8D0A1ECD-8FFB-42B0-A032-C943517EC47B}"/>
                </a:ext>
              </a:extLst>
            </p:cNvPr>
            <p:cNvSpPr/>
            <p:nvPr/>
          </p:nvSpPr>
          <p:spPr bwMode="auto">
            <a:xfrm>
              <a:off x="8113861" y="5852794"/>
              <a:ext cx="106196" cy="200593"/>
            </a:xfrm>
            <a:custGeom>
              <a:avLst/>
              <a:gdLst>
                <a:gd name="T0" fmla="*/ 0 w 37"/>
                <a:gd name="T1" fmla="*/ 0 h 67"/>
                <a:gd name="T2" fmla="*/ 37 w 37"/>
                <a:gd name="T3" fmla="*/ 0 h 67"/>
                <a:gd name="T4" fmla="*/ 37 w 37"/>
                <a:gd name="T5" fmla="*/ 67 h 67"/>
                <a:gd name="T6" fmla="*/ 0 w 37"/>
                <a:gd name="T7" fmla="*/ 67 h 67"/>
                <a:gd name="T8" fmla="*/ 0 w 37"/>
                <a:gd name="T9" fmla="*/ 0 h 67"/>
                <a:gd name="T10" fmla="*/ 0 w 37"/>
                <a:gd name="T11" fmla="*/ 0 h 67"/>
              </a:gdLst>
              <a:ahLst/>
              <a:cxnLst>
                <a:cxn ang="0">
                  <a:pos x="T0" y="T1"/>
                </a:cxn>
                <a:cxn ang="0">
                  <a:pos x="T2" y="T3"/>
                </a:cxn>
                <a:cxn ang="0">
                  <a:pos x="T4" y="T5"/>
                </a:cxn>
                <a:cxn ang="0">
                  <a:pos x="T6" y="T7"/>
                </a:cxn>
                <a:cxn ang="0">
                  <a:pos x="T8" y="T9"/>
                </a:cxn>
                <a:cxn ang="0">
                  <a:pos x="T10" y="T11"/>
                </a:cxn>
              </a:cxnLst>
              <a:rect l="0" t="0" r="r" b="b"/>
              <a:pathLst>
                <a:path w="37" h="67">
                  <a:moveTo>
                    <a:pt x="0" y="0"/>
                  </a:moveTo>
                  <a:lnTo>
                    <a:pt x="37" y="0"/>
                  </a:lnTo>
                  <a:lnTo>
                    <a:pt x="37" y="67"/>
                  </a:lnTo>
                  <a:lnTo>
                    <a:pt x="0" y="67"/>
                  </a:lnTo>
                  <a:lnTo>
                    <a:pt x="0" y="0"/>
                  </a:lnTo>
                  <a:lnTo>
                    <a:pt x="0" y="0"/>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fontScale="77500" lnSpcReduction="20000"/>
            </a:bodyPr>
            <a:lstStyle/>
            <a:p>
              <a:endParaRPr lang="en-US">
                <a:cs typeface="+mn-ea"/>
                <a:sym typeface="+mn-lt"/>
              </a:endParaRPr>
            </a:p>
          </p:txBody>
        </p:sp>
        <p:sp>
          <p:nvSpPr>
            <p:cNvPr id="120" name="îŝļiďê">
              <a:extLst>
                <a:ext uri="{FF2B5EF4-FFF2-40B4-BE49-F238E27FC236}">
                  <a16:creationId xmlns:a16="http://schemas.microsoft.com/office/drawing/2014/main" xmlns="" id="{3BA787E9-8D6F-4B03-8CE1-71C1E7782006}"/>
                </a:ext>
              </a:extLst>
            </p:cNvPr>
            <p:cNvSpPr/>
            <p:nvPr/>
          </p:nvSpPr>
          <p:spPr bwMode="auto">
            <a:xfrm>
              <a:off x="8190561" y="5905891"/>
              <a:ext cx="318589" cy="147496"/>
            </a:xfrm>
            <a:custGeom>
              <a:avLst/>
              <a:gdLst>
                <a:gd name="T0" fmla="*/ 63 w 109"/>
                <a:gd name="T1" fmla="*/ 0 h 50"/>
                <a:gd name="T2" fmla="*/ 109 w 109"/>
                <a:gd name="T3" fmla="*/ 0 h 50"/>
                <a:gd name="T4" fmla="*/ 109 w 109"/>
                <a:gd name="T5" fmla="*/ 25 h 50"/>
                <a:gd name="T6" fmla="*/ 109 w 109"/>
                <a:gd name="T7" fmla="*/ 50 h 50"/>
                <a:gd name="T8" fmla="*/ 63 w 109"/>
                <a:gd name="T9" fmla="*/ 50 h 50"/>
                <a:gd name="T10" fmla="*/ 0 w 109"/>
                <a:gd name="T11" fmla="*/ 50 h 50"/>
                <a:gd name="T12" fmla="*/ 0 w 109"/>
                <a:gd name="T13" fmla="*/ 25 h 50"/>
                <a:gd name="T14" fmla="*/ 63 w 109"/>
                <a:gd name="T15" fmla="*/ 25 h 50"/>
                <a:gd name="T16" fmla="*/ 63 w 109"/>
                <a:gd name="T17" fmla="*/ 0 h 50"/>
                <a:gd name="T18" fmla="*/ 63 w 109"/>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 h="50">
                  <a:moveTo>
                    <a:pt x="63" y="0"/>
                  </a:moveTo>
                  <a:lnTo>
                    <a:pt x="109" y="0"/>
                  </a:lnTo>
                  <a:lnTo>
                    <a:pt x="109" y="25"/>
                  </a:lnTo>
                  <a:lnTo>
                    <a:pt x="109" y="50"/>
                  </a:lnTo>
                  <a:lnTo>
                    <a:pt x="63" y="50"/>
                  </a:lnTo>
                  <a:lnTo>
                    <a:pt x="0" y="50"/>
                  </a:lnTo>
                  <a:lnTo>
                    <a:pt x="0" y="25"/>
                  </a:lnTo>
                  <a:lnTo>
                    <a:pt x="63" y="25"/>
                  </a:lnTo>
                  <a:lnTo>
                    <a:pt x="63" y="0"/>
                  </a:lnTo>
                  <a:lnTo>
                    <a:pt x="63" y="0"/>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fontScale="40000" lnSpcReduction="20000"/>
            </a:bodyPr>
            <a:lstStyle/>
            <a:p>
              <a:endParaRPr lang="en-US">
                <a:cs typeface="+mn-ea"/>
                <a:sym typeface="+mn-lt"/>
              </a:endParaRPr>
            </a:p>
          </p:txBody>
        </p:sp>
        <p:sp>
          <p:nvSpPr>
            <p:cNvPr id="121" name="iṣļiḑè">
              <a:extLst>
                <a:ext uri="{FF2B5EF4-FFF2-40B4-BE49-F238E27FC236}">
                  <a16:creationId xmlns:a16="http://schemas.microsoft.com/office/drawing/2014/main" xmlns="" id="{C2DD4A92-F2ED-4AC7-AE76-229306D74B64}"/>
                </a:ext>
              </a:extLst>
            </p:cNvPr>
            <p:cNvSpPr/>
            <p:nvPr/>
          </p:nvSpPr>
          <p:spPr bwMode="auto">
            <a:xfrm>
              <a:off x="8420651" y="5522406"/>
              <a:ext cx="277288" cy="530981"/>
            </a:xfrm>
            <a:custGeom>
              <a:avLst/>
              <a:gdLst>
                <a:gd name="T0" fmla="*/ 30 w 93"/>
                <a:gd name="T1" fmla="*/ 27 h 180"/>
                <a:gd name="T2" fmla="*/ 44 w 93"/>
                <a:gd name="T3" fmla="*/ 0 h 180"/>
                <a:gd name="T4" fmla="*/ 49 w 93"/>
                <a:gd name="T5" fmla="*/ 0 h 180"/>
                <a:gd name="T6" fmla="*/ 63 w 93"/>
                <a:gd name="T7" fmla="*/ 27 h 180"/>
                <a:gd name="T8" fmla="*/ 68 w 93"/>
                <a:gd name="T9" fmla="*/ 27 h 180"/>
                <a:gd name="T10" fmla="*/ 68 w 93"/>
                <a:gd name="T11" fmla="*/ 59 h 180"/>
                <a:gd name="T12" fmla="*/ 93 w 93"/>
                <a:gd name="T13" fmla="*/ 59 h 180"/>
                <a:gd name="T14" fmla="*/ 93 w 93"/>
                <a:gd name="T15" fmla="*/ 180 h 180"/>
                <a:gd name="T16" fmla="*/ 0 w 93"/>
                <a:gd name="T17" fmla="*/ 180 h 180"/>
                <a:gd name="T18" fmla="*/ 0 w 93"/>
                <a:gd name="T19" fmla="*/ 59 h 180"/>
                <a:gd name="T20" fmla="*/ 24 w 93"/>
                <a:gd name="T21" fmla="*/ 59 h 180"/>
                <a:gd name="T22" fmla="*/ 24 w 93"/>
                <a:gd name="T23" fmla="*/ 27 h 180"/>
                <a:gd name="T24" fmla="*/ 30 w 93"/>
                <a:gd name="T25" fmla="*/ 27 h 180"/>
                <a:gd name="T26" fmla="*/ 30 w 93"/>
                <a:gd name="T27" fmla="*/ 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180">
                  <a:moveTo>
                    <a:pt x="30" y="27"/>
                  </a:moveTo>
                  <a:lnTo>
                    <a:pt x="44" y="0"/>
                  </a:lnTo>
                  <a:lnTo>
                    <a:pt x="49" y="0"/>
                  </a:lnTo>
                  <a:lnTo>
                    <a:pt x="63" y="27"/>
                  </a:lnTo>
                  <a:lnTo>
                    <a:pt x="68" y="27"/>
                  </a:lnTo>
                  <a:lnTo>
                    <a:pt x="68" y="59"/>
                  </a:lnTo>
                  <a:lnTo>
                    <a:pt x="93" y="59"/>
                  </a:lnTo>
                  <a:lnTo>
                    <a:pt x="93" y="180"/>
                  </a:lnTo>
                  <a:lnTo>
                    <a:pt x="0" y="180"/>
                  </a:lnTo>
                  <a:lnTo>
                    <a:pt x="0" y="59"/>
                  </a:lnTo>
                  <a:lnTo>
                    <a:pt x="24" y="59"/>
                  </a:lnTo>
                  <a:lnTo>
                    <a:pt x="24" y="27"/>
                  </a:lnTo>
                  <a:lnTo>
                    <a:pt x="30" y="27"/>
                  </a:lnTo>
                  <a:lnTo>
                    <a:pt x="30" y="27"/>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a:bodyPr>
            <a:lstStyle/>
            <a:p>
              <a:endParaRPr lang="en-US">
                <a:cs typeface="+mn-ea"/>
                <a:sym typeface="+mn-lt"/>
              </a:endParaRPr>
            </a:p>
          </p:txBody>
        </p:sp>
        <p:sp>
          <p:nvSpPr>
            <p:cNvPr id="122" name="íṥľidê">
              <a:extLst>
                <a:ext uri="{FF2B5EF4-FFF2-40B4-BE49-F238E27FC236}">
                  <a16:creationId xmlns:a16="http://schemas.microsoft.com/office/drawing/2014/main" xmlns="" id="{9B8E0FD0-E289-4C33-8DE0-14195F901DE6}"/>
                </a:ext>
              </a:extLst>
            </p:cNvPr>
            <p:cNvSpPr/>
            <p:nvPr/>
          </p:nvSpPr>
          <p:spPr bwMode="auto">
            <a:xfrm>
              <a:off x="8733341" y="5882292"/>
              <a:ext cx="117995" cy="171096"/>
            </a:xfrm>
            <a:custGeom>
              <a:avLst/>
              <a:gdLst>
                <a:gd name="T0" fmla="*/ 0 w 40"/>
                <a:gd name="T1" fmla="*/ 0 h 58"/>
                <a:gd name="T2" fmla="*/ 40 w 40"/>
                <a:gd name="T3" fmla="*/ 0 h 58"/>
                <a:gd name="T4" fmla="*/ 40 w 40"/>
                <a:gd name="T5" fmla="*/ 58 h 58"/>
                <a:gd name="T6" fmla="*/ 0 w 40"/>
                <a:gd name="T7" fmla="*/ 58 h 58"/>
                <a:gd name="T8" fmla="*/ 0 w 40"/>
                <a:gd name="T9" fmla="*/ 0 h 58"/>
                <a:gd name="T10" fmla="*/ 0 w 40"/>
                <a:gd name="T11" fmla="*/ 0 h 58"/>
              </a:gdLst>
              <a:ahLst/>
              <a:cxnLst>
                <a:cxn ang="0">
                  <a:pos x="T0" y="T1"/>
                </a:cxn>
                <a:cxn ang="0">
                  <a:pos x="T2" y="T3"/>
                </a:cxn>
                <a:cxn ang="0">
                  <a:pos x="T4" y="T5"/>
                </a:cxn>
                <a:cxn ang="0">
                  <a:pos x="T6" y="T7"/>
                </a:cxn>
                <a:cxn ang="0">
                  <a:pos x="T8" y="T9"/>
                </a:cxn>
                <a:cxn ang="0">
                  <a:pos x="T10" y="T11"/>
                </a:cxn>
              </a:cxnLst>
              <a:rect l="0" t="0" r="r" b="b"/>
              <a:pathLst>
                <a:path w="40" h="58">
                  <a:moveTo>
                    <a:pt x="0" y="0"/>
                  </a:moveTo>
                  <a:lnTo>
                    <a:pt x="40" y="0"/>
                  </a:lnTo>
                  <a:lnTo>
                    <a:pt x="40" y="58"/>
                  </a:lnTo>
                  <a:lnTo>
                    <a:pt x="0" y="58"/>
                  </a:lnTo>
                  <a:lnTo>
                    <a:pt x="0" y="0"/>
                  </a:lnTo>
                  <a:lnTo>
                    <a:pt x="0" y="0"/>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fontScale="62500" lnSpcReduction="20000"/>
            </a:bodyPr>
            <a:lstStyle/>
            <a:p>
              <a:endParaRPr lang="en-US">
                <a:cs typeface="+mn-ea"/>
                <a:sym typeface="+mn-lt"/>
              </a:endParaRPr>
            </a:p>
          </p:txBody>
        </p:sp>
        <p:sp>
          <p:nvSpPr>
            <p:cNvPr id="123" name="iṧļîdé">
              <a:extLst>
                <a:ext uri="{FF2B5EF4-FFF2-40B4-BE49-F238E27FC236}">
                  <a16:creationId xmlns:a16="http://schemas.microsoft.com/office/drawing/2014/main" xmlns="" id="{4C8A3381-B22D-4D20-9206-681B561F3D11}"/>
                </a:ext>
              </a:extLst>
            </p:cNvPr>
            <p:cNvSpPr/>
            <p:nvPr/>
          </p:nvSpPr>
          <p:spPr bwMode="auto">
            <a:xfrm>
              <a:off x="8869035" y="5823294"/>
              <a:ext cx="112094" cy="230094"/>
            </a:xfrm>
            <a:custGeom>
              <a:avLst/>
              <a:gdLst>
                <a:gd name="T0" fmla="*/ 0 w 38"/>
                <a:gd name="T1" fmla="*/ 0 h 79"/>
                <a:gd name="T2" fmla="*/ 38 w 38"/>
                <a:gd name="T3" fmla="*/ 0 h 79"/>
                <a:gd name="T4" fmla="*/ 38 w 38"/>
                <a:gd name="T5" fmla="*/ 79 h 79"/>
                <a:gd name="T6" fmla="*/ 0 w 38"/>
                <a:gd name="T7" fmla="*/ 79 h 79"/>
                <a:gd name="T8" fmla="*/ 0 w 38"/>
                <a:gd name="T9" fmla="*/ 0 h 79"/>
                <a:gd name="T10" fmla="*/ 0 w 38"/>
                <a:gd name="T11" fmla="*/ 0 h 79"/>
              </a:gdLst>
              <a:ahLst/>
              <a:cxnLst>
                <a:cxn ang="0">
                  <a:pos x="T0" y="T1"/>
                </a:cxn>
                <a:cxn ang="0">
                  <a:pos x="T2" y="T3"/>
                </a:cxn>
                <a:cxn ang="0">
                  <a:pos x="T4" y="T5"/>
                </a:cxn>
                <a:cxn ang="0">
                  <a:pos x="T6" y="T7"/>
                </a:cxn>
                <a:cxn ang="0">
                  <a:pos x="T8" y="T9"/>
                </a:cxn>
                <a:cxn ang="0">
                  <a:pos x="T10" y="T11"/>
                </a:cxn>
              </a:cxnLst>
              <a:rect l="0" t="0" r="r" b="b"/>
              <a:pathLst>
                <a:path w="38" h="79">
                  <a:moveTo>
                    <a:pt x="0" y="0"/>
                  </a:moveTo>
                  <a:lnTo>
                    <a:pt x="38" y="0"/>
                  </a:lnTo>
                  <a:lnTo>
                    <a:pt x="38" y="79"/>
                  </a:lnTo>
                  <a:lnTo>
                    <a:pt x="0" y="79"/>
                  </a:lnTo>
                  <a:lnTo>
                    <a:pt x="0" y="0"/>
                  </a:lnTo>
                  <a:lnTo>
                    <a:pt x="0" y="0"/>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fontScale="92500" lnSpcReduction="20000"/>
            </a:bodyPr>
            <a:lstStyle/>
            <a:p>
              <a:endParaRPr lang="en-US">
                <a:cs typeface="+mn-ea"/>
                <a:sym typeface="+mn-lt"/>
              </a:endParaRPr>
            </a:p>
          </p:txBody>
        </p:sp>
        <p:sp>
          <p:nvSpPr>
            <p:cNvPr id="124" name="îṥ1idè">
              <a:extLst>
                <a:ext uri="{FF2B5EF4-FFF2-40B4-BE49-F238E27FC236}">
                  <a16:creationId xmlns:a16="http://schemas.microsoft.com/office/drawing/2014/main" xmlns="" id="{B8DE02F0-CE22-4EDC-9AD9-7F6F4CC638D6}"/>
                </a:ext>
              </a:extLst>
            </p:cNvPr>
            <p:cNvSpPr/>
            <p:nvPr/>
          </p:nvSpPr>
          <p:spPr bwMode="auto">
            <a:xfrm>
              <a:off x="6107932" y="5882292"/>
              <a:ext cx="377587" cy="171096"/>
            </a:xfrm>
            <a:custGeom>
              <a:avLst/>
              <a:gdLst>
                <a:gd name="T0" fmla="*/ 0 w 129"/>
                <a:gd name="T1" fmla="*/ 0 h 58"/>
                <a:gd name="T2" fmla="*/ 129 w 129"/>
                <a:gd name="T3" fmla="*/ 0 h 58"/>
                <a:gd name="T4" fmla="*/ 129 w 129"/>
                <a:gd name="T5" fmla="*/ 58 h 58"/>
                <a:gd name="T6" fmla="*/ 0 w 129"/>
                <a:gd name="T7" fmla="*/ 58 h 58"/>
                <a:gd name="T8" fmla="*/ 0 w 129"/>
                <a:gd name="T9" fmla="*/ 0 h 58"/>
                <a:gd name="T10" fmla="*/ 0 w 129"/>
                <a:gd name="T11" fmla="*/ 0 h 58"/>
              </a:gdLst>
              <a:ahLst/>
              <a:cxnLst>
                <a:cxn ang="0">
                  <a:pos x="T0" y="T1"/>
                </a:cxn>
                <a:cxn ang="0">
                  <a:pos x="T2" y="T3"/>
                </a:cxn>
                <a:cxn ang="0">
                  <a:pos x="T4" y="T5"/>
                </a:cxn>
                <a:cxn ang="0">
                  <a:pos x="T6" y="T7"/>
                </a:cxn>
                <a:cxn ang="0">
                  <a:pos x="T8" y="T9"/>
                </a:cxn>
                <a:cxn ang="0">
                  <a:pos x="T10" y="T11"/>
                </a:cxn>
              </a:cxnLst>
              <a:rect l="0" t="0" r="r" b="b"/>
              <a:pathLst>
                <a:path w="129" h="58">
                  <a:moveTo>
                    <a:pt x="0" y="0"/>
                  </a:moveTo>
                  <a:lnTo>
                    <a:pt x="129" y="0"/>
                  </a:lnTo>
                  <a:lnTo>
                    <a:pt x="129" y="58"/>
                  </a:lnTo>
                  <a:lnTo>
                    <a:pt x="0" y="58"/>
                  </a:lnTo>
                  <a:lnTo>
                    <a:pt x="0" y="0"/>
                  </a:lnTo>
                  <a:lnTo>
                    <a:pt x="0" y="0"/>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fontScale="62500" lnSpcReduction="20000"/>
            </a:bodyPr>
            <a:lstStyle/>
            <a:p>
              <a:endParaRPr lang="en-US">
                <a:cs typeface="+mn-ea"/>
                <a:sym typeface="+mn-lt"/>
              </a:endParaRPr>
            </a:p>
          </p:txBody>
        </p:sp>
        <p:sp>
          <p:nvSpPr>
            <p:cNvPr id="125" name="ïṧlíďè">
              <a:extLst>
                <a:ext uri="{FF2B5EF4-FFF2-40B4-BE49-F238E27FC236}">
                  <a16:creationId xmlns:a16="http://schemas.microsoft.com/office/drawing/2014/main" xmlns="" id="{8657A508-6DE7-43AC-BD85-7DEFBB734295}"/>
                </a:ext>
              </a:extLst>
            </p:cNvPr>
            <p:cNvSpPr/>
            <p:nvPr/>
          </p:nvSpPr>
          <p:spPr bwMode="auto">
            <a:xfrm>
              <a:off x="8454305" y="4466341"/>
              <a:ext cx="595877" cy="1587046"/>
            </a:xfrm>
            <a:custGeom>
              <a:avLst/>
              <a:gdLst>
                <a:gd name="T0" fmla="*/ 145 w 200"/>
                <a:gd name="T1" fmla="*/ 446 h 538"/>
                <a:gd name="T2" fmla="*/ 195 w 200"/>
                <a:gd name="T3" fmla="*/ 446 h 538"/>
                <a:gd name="T4" fmla="*/ 195 w 200"/>
                <a:gd name="T5" fmla="*/ 456 h 538"/>
                <a:gd name="T6" fmla="*/ 200 w 200"/>
                <a:gd name="T7" fmla="*/ 456 h 538"/>
                <a:gd name="T8" fmla="*/ 200 w 200"/>
                <a:gd name="T9" fmla="*/ 538 h 538"/>
                <a:gd name="T10" fmla="*/ 145 w 200"/>
                <a:gd name="T11" fmla="*/ 538 h 538"/>
                <a:gd name="T12" fmla="*/ 95 w 200"/>
                <a:gd name="T13" fmla="*/ 538 h 538"/>
                <a:gd name="T14" fmla="*/ 46 w 200"/>
                <a:gd name="T15" fmla="*/ 538 h 538"/>
                <a:gd name="T16" fmla="*/ 34 w 200"/>
                <a:gd name="T17" fmla="*/ 538 h 538"/>
                <a:gd name="T18" fmla="*/ 0 w 200"/>
                <a:gd name="T19" fmla="*/ 538 h 538"/>
                <a:gd name="T20" fmla="*/ 0 w 200"/>
                <a:gd name="T21" fmla="*/ 482 h 538"/>
                <a:gd name="T22" fmla="*/ 34 w 200"/>
                <a:gd name="T23" fmla="*/ 482 h 538"/>
                <a:gd name="T24" fmla="*/ 34 w 200"/>
                <a:gd name="T25" fmla="*/ 287 h 538"/>
                <a:gd name="T26" fmla="*/ 55 w 200"/>
                <a:gd name="T27" fmla="*/ 287 h 538"/>
                <a:gd name="T28" fmla="*/ 55 w 200"/>
                <a:gd name="T29" fmla="*/ 152 h 538"/>
                <a:gd name="T30" fmla="*/ 55 w 200"/>
                <a:gd name="T31" fmla="*/ 146 h 538"/>
                <a:gd name="T32" fmla="*/ 67 w 200"/>
                <a:gd name="T33" fmla="*/ 146 h 538"/>
                <a:gd name="T34" fmla="*/ 67 w 200"/>
                <a:gd name="T35" fmla="*/ 64 h 538"/>
                <a:gd name="T36" fmla="*/ 72 w 200"/>
                <a:gd name="T37" fmla="*/ 64 h 538"/>
                <a:gd name="T38" fmla="*/ 74 w 200"/>
                <a:gd name="T39" fmla="*/ 31 h 538"/>
                <a:gd name="T40" fmla="*/ 76 w 200"/>
                <a:gd name="T41" fmla="*/ 64 h 538"/>
                <a:gd name="T42" fmla="*/ 84 w 200"/>
                <a:gd name="T43" fmla="*/ 64 h 538"/>
                <a:gd name="T44" fmla="*/ 86 w 200"/>
                <a:gd name="T45" fmla="*/ 0 h 538"/>
                <a:gd name="T46" fmla="*/ 88 w 200"/>
                <a:gd name="T47" fmla="*/ 64 h 538"/>
                <a:gd name="T48" fmla="*/ 99 w 200"/>
                <a:gd name="T49" fmla="*/ 64 h 538"/>
                <a:gd name="T50" fmla="*/ 99 w 200"/>
                <a:gd name="T51" fmla="*/ 64 h 538"/>
                <a:gd name="T52" fmla="*/ 95 w 200"/>
                <a:gd name="T53" fmla="*/ 64 h 538"/>
                <a:gd name="T54" fmla="*/ 97 w 200"/>
                <a:gd name="T55" fmla="*/ 23 h 538"/>
                <a:gd name="T56" fmla="*/ 99 w 200"/>
                <a:gd name="T57" fmla="*/ 60 h 538"/>
                <a:gd name="T58" fmla="*/ 109 w 200"/>
                <a:gd name="T59" fmla="*/ 60 h 538"/>
                <a:gd name="T60" fmla="*/ 109 w 200"/>
                <a:gd name="T61" fmla="*/ 52 h 538"/>
                <a:gd name="T62" fmla="*/ 111 w 200"/>
                <a:gd name="T63" fmla="*/ 64 h 538"/>
                <a:gd name="T64" fmla="*/ 109 w 200"/>
                <a:gd name="T65" fmla="*/ 64 h 538"/>
                <a:gd name="T66" fmla="*/ 109 w 200"/>
                <a:gd name="T67" fmla="*/ 64 h 538"/>
                <a:gd name="T68" fmla="*/ 111 w 200"/>
                <a:gd name="T69" fmla="*/ 64 h 538"/>
                <a:gd name="T70" fmla="*/ 111 w 200"/>
                <a:gd name="T71" fmla="*/ 146 h 538"/>
                <a:gd name="T72" fmla="*/ 120 w 200"/>
                <a:gd name="T73" fmla="*/ 146 h 538"/>
                <a:gd name="T74" fmla="*/ 120 w 200"/>
                <a:gd name="T75" fmla="*/ 152 h 538"/>
                <a:gd name="T76" fmla="*/ 128 w 200"/>
                <a:gd name="T77" fmla="*/ 152 h 538"/>
                <a:gd name="T78" fmla="*/ 128 w 200"/>
                <a:gd name="T79" fmla="*/ 287 h 538"/>
                <a:gd name="T80" fmla="*/ 145 w 200"/>
                <a:gd name="T81" fmla="*/ 287 h 538"/>
                <a:gd name="T82" fmla="*/ 145 w 200"/>
                <a:gd name="T83" fmla="*/ 446 h 538"/>
                <a:gd name="T84" fmla="*/ 145 w 200"/>
                <a:gd name="T85" fmla="*/ 44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 h="538">
                  <a:moveTo>
                    <a:pt x="145" y="446"/>
                  </a:moveTo>
                  <a:lnTo>
                    <a:pt x="195" y="446"/>
                  </a:lnTo>
                  <a:lnTo>
                    <a:pt x="195" y="456"/>
                  </a:lnTo>
                  <a:lnTo>
                    <a:pt x="200" y="456"/>
                  </a:lnTo>
                  <a:lnTo>
                    <a:pt x="200" y="538"/>
                  </a:lnTo>
                  <a:lnTo>
                    <a:pt x="145" y="538"/>
                  </a:lnTo>
                  <a:lnTo>
                    <a:pt x="95" y="538"/>
                  </a:lnTo>
                  <a:lnTo>
                    <a:pt x="46" y="538"/>
                  </a:lnTo>
                  <a:lnTo>
                    <a:pt x="34" y="538"/>
                  </a:lnTo>
                  <a:lnTo>
                    <a:pt x="0" y="538"/>
                  </a:lnTo>
                  <a:lnTo>
                    <a:pt x="0" y="482"/>
                  </a:lnTo>
                  <a:lnTo>
                    <a:pt x="34" y="482"/>
                  </a:lnTo>
                  <a:lnTo>
                    <a:pt x="34" y="287"/>
                  </a:lnTo>
                  <a:lnTo>
                    <a:pt x="55" y="287"/>
                  </a:lnTo>
                  <a:lnTo>
                    <a:pt x="55" y="152"/>
                  </a:lnTo>
                  <a:lnTo>
                    <a:pt x="55" y="146"/>
                  </a:lnTo>
                  <a:lnTo>
                    <a:pt x="67" y="146"/>
                  </a:lnTo>
                  <a:lnTo>
                    <a:pt x="67" y="64"/>
                  </a:lnTo>
                  <a:lnTo>
                    <a:pt x="72" y="64"/>
                  </a:lnTo>
                  <a:lnTo>
                    <a:pt x="74" y="31"/>
                  </a:lnTo>
                  <a:lnTo>
                    <a:pt x="76" y="64"/>
                  </a:lnTo>
                  <a:lnTo>
                    <a:pt x="84" y="64"/>
                  </a:lnTo>
                  <a:lnTo>
                    <a:pt x="86" y="0"/>
                  </a:lnTo>
                  <a:lnTo>
                    <a:pt x="88" y="64"/>
                  </a:lnTo>
                  <a:lnTo>
                    <a:pt x="99" y="64"/>
                  </a:lnTo>
                  <a:lnTo>
                    <a:pt x="99" y="64"/>
                  </a:lnTo>
                  <a:lnTo>
                    <a:pt x="95" y="64"/>
                  </a:lnTo>
                  <a:lnTo>
                    <a:pt x="97" y="23"/>
                  </a:lnTo>
                  <a:lnTo>
                    <a:pt x="99" y="60"/>
                  </a:lnTo>
                  <a:lnTo>
                    <a:pt x="109" y="60"/>
                  </a:lnTo>
                  <a:lnTo>
                    <a:pt x="109" y="52"/>
                  </a:lnTo>
                  <a:lnTo>
                    <a:pt x="111" y="64"/>
                  </a:lnTo>
                  <a:lnTo>
                    <a:pt x="109" y="64"/>
                  </a:lnTo>
                  <a:lnTo>
                    <a:pt x="109" y="64"/>
                  </a:lnTo>
                  <a:lnTo>
                    <a:pt x="111" y="64"/>
                  </a:lnTo>
                  <a:lnTo>
                    <a:pt x="111" y="146"/>
                  </a:lnTo>
                  <a:lnTo>
                    <a:pt x="120" y="146"/>
                  </a:lnTo>
                  <a:lnTo>
                    <a:pt x="120" y="152"/>
                  </a:lnTo>
                  <a:lnTo>
                    <a:pt x="128" y="152"/>
                  </a:lnTo>
                  <a:lnTo>
                    <a:pt x="128" y="287"/>
                  </a:lnTo>
                  <a:lnTo>
                    <a:pt x="145" y="287"/>
                  </a:lnTo>
                  <a:lnTo>
                    <a:pt x="145" y="446"/>
                  </a:lnTo>
                  <a:lnTo>
                    <a:pt x="145" y="446"/>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a:bodyPr>
            <a:lstStyle/>
            <a:p>
              <a:endParaRPr lang="en-US">
                <a:cs typeface="+mn-ea"/>
                <a:sym typeface="+mn-lt"/>
              </a:endParaRPr>
            </a:p>
          </p:txBody>
        </p:sp>
        <p:sp>
          <p:nvSpPr>
            <p:cNvPr id="126" name="iṥļïḓè">
              <a:extLst>
                <a:ext uri="{FF2B5EF4-FFF2-40B4-BE49-F238E27FC236}">
                  <a16:creationId xmlns:a16="http://schemas.microsoft.com/office/drawing/2014/main" xmlns="" id="{BF08CA8C-6EAA-4CA9-86C0-73B8000086DA}"/>
                </a:ext>
              </a:extLst>
            </p:cNvPr>
            <p:cNvSpPr/>
            <p:nvPr/>
          </p:nvSpPr>
          <p:spPr bwMode="auto">
            <a:xfrm>
              <a:off x="3813013" y="5050424"/>
              <a:ext cx="5330987" cy="1020666"/>
            </a:xfrm>
            <a:custGeom>
              <a:avLst/>
              <a:gdLst>
                <a:gd name="T0" fmla="*/ 2006 w 2031"/>
                <a:gd name="T1" fmla="*/ 347 h 347"/>
                <a:gd name="T2" fmla="*/ 2031 w 2031"/>
                <a:gd name="T3" fmla="*/ 347 h 347"/>
                <a:gd name="T4" fmla="*/ 2018 w 2031"/>
                <a:gd name="T5" fmla="*/ 306 h 347"/>
                <a:gd name="T6" fmla="*/ 2006 w 2031"/>
                <a:gd name="T7" fmla="*/ 324 h 347"/>
                <a:gd name="T8" fmla="*/ 1972 w 2031"/>
                <a:gd name="T9" fmla="*/ 293 h 347"/>
                <a:gd name="T10" fmla="*/ 1972 w 2031"/>
                <a:gd name="T11" fmla="*/ 347 h 347"/>
                <a:gd name="T12" fmla="*/ 13 w 2031"/>
                <a:gd name="T13" fmla="*/ 176 h 347"/>
                <a:gd name="T14" fmla="*/ 13 w 2031"/>
                <a:gd name="T15" fmla="*/ 347 h 347"/>
                <a:gd name="T16" fmla="*/ 73 w 2031"/>
                <a:gd name="T17" fmla="*/ 176 h 347"/>
                <a:gd name="T18" fmla="*/ 65 w 2031"/>
                <a:gd name="T19" fmla="*/ 159 h 347"/>
                <a:gd name="T20" fmla="*/ 8 w 2031"/>
                <a:gd name="T21" fmla="*/ 159 h 347"/>
                <a:gd name="T22" fmla="*/ 235 w 2031"/>
                <a:gd name="T23" fmla="*/ 347 h 347"/>
                <a:gd name="T24" fmla="*/ 174 w 2031"/>
                <a:gd name="T25" fmla="*/ 347 h 347"/>
                <a:gd name="T26" fmla="*/ 413 w 2031"/>
                <a:gd name="T27" fmla="*/ 129 h 347"/>
                <a:gd name="T28" fmla="*/ 388 w 2031"/>
                <a:gd name="T29" fmla="*/ 134 h 347"/>
                <a:gd name="T30" fmla="*/ 362 w 2031"/>
                <a:gd name="T31" fmla="*/ 347 h 347"/>
                <a:gd name="T32" fmla="*/ 442 w 2031"/>
                <a:gd name="T33" fmla="*/ 347 h 347"/>
                <a:gd name="T34" fmla="*/ 438 w 2031"/>
                <a:gd name="T35" fmla="*/ 150 h 347"/>
                <a:gd name="T36" fmla="*/ 413 w 2031"/>
                <a:gd name="T37" fmla="*/ 134 h 347"/>
                <a:gd name="T38" fmla="*/ 547 w 2031"/>
                <a:gd name="T39" fmla="*/ 138 h 347"/>
                <a:gd name="T40" fmla="*/ 484 w 2031"/>
                <a:gd name="T41" fmla="*/ 347 h 347"/>
                <a:gd name="T42" fmla="*/ 601 w 2031"/>
                <a:gd name="T43" fmla="*/ 220 h 347"/>
                <a:gd name="T44" fmla="*/ 559 w 2031"/>
                <a:gd name="T45" fmla="*/ 205 h 347"/>
                <a:gd name="T46" fmla="*/ 583 w 2031"/>
                <a:gd name="T47" fmla="*/ 347 h 347"/>
                <a:gd name="T48" fmla="*/ 666 w 2031"/>
                <a:gd name="T49" fmla="*/ 347 h 347"/>
                <a:gd name="T50" fmla="*/ 641 w 2031"/>
                <a:gd name="T51" fmla="*/ 347 h 347"/>
                <a:gd name="T52" fmla="*/ 719 w 2031"/>
                <a:gd name="T53" fmla="*/ 347 h 347"/>
                <a:gd name="T54" fmla="*/ 694 w 2031"/>
                <a:gd name="T55" fmla="*/ 347 h 347"/>
                <a:gd name="T56" fmla="*/ 763 w 2031"/>
                <a:gd name="T57" fmla="*/ 347 h 347"/>
                <a:gd name="T58" fmla="*/ 725 w 2031"/>
                <a:gd name="T59" fmla="*/ 347 h 347"/>
                <a:gd name="T60" fmla="*/ 876 w 2031"/>
                <a:gd name="T61" fmla="*/ 347 h 347"/>
                <a:gd name="T62" fmla="*/ 838 w 2031"/>
                <a:gd name="T63" fmla="*/ 347 h 347"/>
                <a:gd name="T64" fmla="*/ 972 w 2031"/>
                <a:gd name="T65" fmla="*/ 347 h 347"/>
                <a:gd name="T66" fmla="*/ 939 w 2031"/>
                <a:gd name="T67" fmla="*/ 347 h 347"/>
                <a:gd name="T68" fmla="*/ 1086 w 2031"/>
                <a:gd name="T69" fmla="*/ 347 h 347"/>
                <a:gd name="T70" fmla="*/ 1012 w 2031"/>
                <a:gd name="T71" fmla="*/ 347 h 347"/>
                <a:gd name="T72" fmla="*/ 1217 w 2031"/>
                <a:gd name="T73" fmla="*/ 347 h 347"/>
                <a:gd name="T74" fmla="*/ 1199 w 2031"/>
                <a:gd name="T75" fmla="*/ 6 h 347"/>
                <a:gd name="T76" fmla="*/ 1142 w 2031"/>
                <a:gd name="T77" fmla="*/ 347 h 347"/>
                <a:gd name="T78" fmla="*/ 1477 w 2031"/>
                <a:gd name="T79" fmla="*/ 289 h 347"/>
                <a:gd name="T80" fmla="*/ 1431 w 2031"/>
                <a:gd name="T81" fmla="*/ 289 h 347"/>
                <a:gd name="T82" fmla="*/ 1480 w 2031"/>
                <a:gd name="T83" fmla="*/ 347 h 347"/>
                <a:gd name="T84" fmla="*/ 1477 w 2031"/>
                <a:gd name="T85" fmla="*/ 289 h 347"/>
                <a:gd name="T86" fmla="*/ 1528 w 2031"/>
                <a:gd name="T87" fmla="*/ 253 h 347"/>
                <a:gd name="T88" fmla="*/ 1502 w 2031"/>
                <a:gd name="T89" fmla="*/ 347 h 347"/>
                <a:gd name="T90" fmla="*/ 1565 w 2031"/>
                <a:gd name="T91" fmla="*/ 285 h 347"/>
                <a:gd name="T92" fmla="*/ 1632 w 2031"/>
                <a:gd name="T93" fmla="*/ 347 h 347"/>
                <a:gd name="T94" fmla="*/ 1628 w 2031"/>
                <a:gd name="T95" fmla="*/ 155 h 347"/>
                <a:gd name="T96" fmla="*/ 1618 w 2031"/>
                <a:gd name="T97" fmla="*/ 155 h 347"/>
                <a:gd name="T98" fmla="*/ 1607 w 2031"/>
                <a:gd name="T99" fmla="*/ 163 h 347"/>
                <a:gd name="T100" fmla="*/ 1601 w 2031"/>
                <a:gd name="T101" fmla="*/ 153 h 347"/>
                <a:gd name="T102" fmla="*/ 1595 w 2031"/>
                <a:gd name="T103" fmla="*/ 163 h 347"/>
                <a:gd name="T104" fmla="*/ 1584 w 2031"/>
                <a:gd name="T105" fmla="*/ 155 h 347"/>
                <a:gd name="T106" fmla="*/ 1574 w 2031"/>
                <a:gd name="T107" fmla="*/ 155 h 347"/>
                <a:gd name="T108" fmla="*/ 1568 w 2031"/>
                <a:gd name="T109" fmla="*/ 347 h 347"/>
                <a:gd name="T110" fmla="*/ 1750 w 2031"/>
                <a:gd name="T111" fmla="*/ 129 h 347"/>
                <a:gd name="T112" fmla="*/ 1683 w 2031"/>
                <a:gd name="T113" fmla="*/ 180 h 347"/>
                <a:gd name="T114" fmla="*/ 1756 w 2031"/>
                <a:gd name="T115" fmla="*/ 180 h 347"/>
                <a:gd name="T116" fmla="*/ 1894 w 2031"/>
                <a:gd name="T117" fmla="*/ 308 h 347"/>
                <a:gd name="T118" fmla="*/ 1873 w 2031"/>
                <a:gd name="T119" fmla="*/ 308 h 347"/>
                <a:gd name="T120" fmla="*/ 1848 w 2031"/>
                <a:gd name="T121" fmla="*/ 285 h 347"/>
                <a:gd name="T122" fmla="*/ 1840 w 2031"/>
                <a:gd name="T123" fmla="*/ 335 h 347"/>
                <a:gd name="T124" fmla="*/ 1894 w 2031"/>
                <a:gd name="T125" fmla="*/ 308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31" h="347">
                  <a:moveTo>
                    <a:pt x="1972" y="347"/>
                  </a:moveTo>
                  <a:lnTo>
                    <a:pt x="2001" y="347"/>
                  </a:lnTo>
                  <a:lnTo>
                    <a:pt x="2006" y="347"/>
                  </a:lnTo>
                  <a:lnTo>
                    <a:pt x="2018" y="347"/>
                  </a:lnTo>
                  <a:lnTo>
                    <a:pt x="2022" y="347"/>
                  </a:lnTo>
                  <a:lnTo>
                    <a:pt x="2031" y="347"/>
                  </a:lnTo>
                  <a:lnTo>
                    <a:pt x="2031" y="314"/>
                  </a:lnTo>
                  <a:lnTo>
                    <a:pt x="2018" y="314"/>
                  </a:lnTo>
                  <a:lnTo>
                    <a:pt x="2018" y="306"/>
                  </a:lnTo>
                  <a:lnTo>
                    <a:pt x="2006" y="306"/>
                  </a:lnTo>
                  <a:lnTo>
                    <a:pt x="2006" y="314"/>
                  </a:lnTo>
                  <a:lnTo>
                    <a:pt x="2006" y="324"/>
                  </a:lnTo>
                  <a:lnTo>
                    <a:pt x="2001" y="324"/>
                  </a:lnTo>
                  <a:lnTo>
                    <a:pt x="2001" y="293"/>
                  </a:lnTo>
                  <a:lnTo>
                    <a:pt x="1972" y="293"/>
                  </a:lnTo>
                  <a:lnTo>
                    <a:pt x="1972" y="324"/>
                  </a:lnTo>
                  <a:lnTo>
                    <a:pt x="1972" y="347"/>
                  </a:lnTo>
                  <a:lnTo>
                    <a:pt x="1972" y="347"/>
                  </a:lnTo>
                  <a:close/>
                  <a:moveTo>
                    <a:pt x="8" y="159"/>
                  </a:moveTo>
                  <a:lnTo>
                    <a:pt x="13" y="159"/>
                  </a:lnTo>
                  <a:lnTo>
                    <a:pt x="13" y="176"/>
                  </a:lnTo>
                  <a:lnTo>
                    <a:pt x="0" y="176"/>
                  </a:lnTo>
                  <a:lnTo>
                    <a:pt x="0" y="347"/>
                  </a:lnTo>
                  <a:lnTo>
                    <a:pt x="13" y="347"/>
                  </a:lnTo>
                  <a:lnTo>
                    <a:pt x="59" y="347"/>
                  </a:lnTo>
                  <a:lnTo>
                    <a:pt x="73" y="347"/>
                  </a:lnTo>
                  <a:lnTo>
                    <a:pt x="73" y="176"/>
                  </a:lnTo>
                  <a:lnTo>
                    <a:pt x="59" y="176"/>
                  </a:lnTo>
                  <a:lnTo>
                    <a:pt x="59" y="159"/>
                  </a:lnTo>
                  <a:lnTo>
                    <a:pt x="65" y="159"/>
                  </a:lnTo>
                  <a:lnTo>
                    <a:pt x="65" y="153"/>
                  </a:lnTo>
                  <a:lnTo>
                    <a:pt x="8" y="153"/>
                  </a:lnTo>
                  <a:lnTo>
                    <a:pt x="8" y="159"/>
                  </a:lnTo>
                  <a:lnTo>
                    <a:pt x="8" y="159"/>
                  </a:lnTo>
                  <a:close/>
                  <a:moveTo>
                    <a:pt x="174" y="347"/>
                  </a:moveTo>
                  <a:lnTo>
                    <a:pt x="235" y="347"/>
                  </a:lnTo>
                  <a:lnTo>
                    <a:pt x="235" y="79"/>
                  </a:lnTo>
                  <a:lnTo>
                    <a:pt x="174" y="79"/>
                  </a:lnTo>
                  <a:lnTo>
                    <a:pt x="174" y="347"/>
                  </a:lnTo>
                  <a:lnTo>
                    <a:pt x="174" y="347"/>
                  </a:lnTo>
                  <a:close/>
                  <a:moveTo>
                    <a:pt x="413" y="134"/>
                  </a:moveTo>
                  <a:lnTo>
                    <a:pt x="413" y="129"/>
                  </a:lnTo>
                  <a:lnTo>
                    <a:pt x="406" y="129"/>
                  </a:lnTo>
                  <a:lnTo>
                    <a:pt x="406" y="134"/>
                  </a:lnTo>
                  <a:lnTo>
                    <a:pt x="388" y="134"/>
                  </a:lnTo>
                  <a:lnTo>
                    <a:pt x="388" y="150"/>
                  </a:lnTo>
                  <a:lnTo>
                    <a:pt x="362" y="150"/>
                  </a:lnTo>
                  <a:lnTo>
                    <a:pt x="362" y="347"/>
                  </a:lnTo>
                  <a:lnTo>
                    <a:pt x="367" y="347"/>
                  </a:lnTo>
                  <a:lnTo>
                    <a:pt x="438" y="347"/>
                  </a:lnTo>
                  <a:lnTo>
                    <a:pt x="442" y="347"/>
                  </a:lnTo>
                  <a:lnTo>
                    <a:pt x="442" y="167"/>
                  </a:lnTo>
                  <a:lnTo>
                    <a:pt x="438" y="167"/>
                  </a:lnTo>
                  <a:lnTo>
                    <a:pt x="438" y="150"/>
                  </a:lnTo>
                  <a:lnTo>
                    <a:pt x="413" y="150"/>
                  </a:lnTo>
                  <a:lnTo>
                    <a:pt x="413" y="134"/>
                  </a:lnTo>
                  <a:lnTo>
                    <a:pt x="413" y="134"/>
                  </a:lnTo>
                  <a:close/>
                  <a:moveTo>
                    <a:pt x="484" y="347"/>
                  </a:moveTo>
                  <a:lnTo>
                    <a:pt x="547" y="347"/>
                  </a:lnTo>
                  <a:lnTo>
                    <a:pt x="547" y="138"/>
                  </a:lnTo>
                  <a:lnTo>
                    <a:pt x="484" y="138"/>
                  </a:lnTo>
                  <a:lnTo>
                    <a:pt x="484" y="347"/>
                  </a:lnTo>
                  <a:lnTo>
                    <a:pt x="484" y="347"/>
                  </a:lnTo>
                  <a:close/>
                  <a:moveTo>
                    <a:pt x="583" y="347"/>
                  </a:moveTo>
                  <a:lnTo>
                    <a:pt x="601" y="347"/>
                  </a:lnTo>
                  <a:lnTo>
                    <a:pt x="601" y="220"/>
                  </a:lnTo>
                  <a:lnTo>
                    <a:pt x="583" y="220"/>
                  </a:lnTo>
                  <a:lnTo>
                    <a:pt x="583" y="205"/>
                  </a:lnTo>
                  <a:lnTo>
                    <a:pt x="559" y="205"/>
                  </a:lnTo>
                  <a:lnTo>
                    <a:pt x="559" y="220"/>
                  </a:lnTo>
                  <a:lnTo>
                    <a:pt x="559" y="347"/>
                  </a:lnTo>
                  <a:lnTo>
                    <a:pt x="583" y="347"/>
                  </a:lnTo>
                  <a:lnTo>
                    <a:pt x="583" y="347"/>
                  </a:lnTo>
                  <a:close/>
                  <a:moveTo>
                    <a:pt x="641" y="347"/>
                  </a:moveTo>
                  <a:lnTo>
                    <a:pt x="666" y="347"/>
                  </a:lnTo>
                  <a:lnTo>
                    <a:pt x="666" y="236"/>
                  </a:lnTo>
                  <a:lnTo>
                    <a:pt x="641" y="236"/>
                  </a:lnTo>
                  <a:lnTo>
                    <a:pt x="641" y="347"/>
                  </a:lnTo>
                  <a:lnTo>
                    <a:pt x="641" y="347"/>
                  </a:lnTo>
                  <a:close/>
                  <a:moveTo>
                    <a:pt x="694" y="347"/>
                  </a:moveTo>
                  <a:lnTo>
                    <a:pt x="719" y="347"/>
                  </a:lnTo>
                  <a:lnTo>
                    <a:pt x="719" y="280"/>
                  </a:lnTo>
                  <a:lnTo>
                    <a:pt x="694" y="280"/>
                  </a:lnTo>
                  <a:lnTo>
                    <a:pt x="694" y="347"/>
                  </a:lnTo>
                  <a:lnTo>
                    <a:pt x="694" y="347"/>
                  </a:lnTo>
                  <a:close/>
                  <a:moveTo>
                    <a:pt x="725" y="347"/>
                  </a:moveTo>
                  <a:lnTo>
                    <a:pt x="763" y="347"/>
                  </a:lnTo>
                  <a:lnTo>
                    <a:pt x="763" y="92"/>
                  </a:lnTo>
                  <a:lnTo>
                    <a:pt x="725" y="92"/>
                  </a:lnTo>
                  <a:lnTo>
                    <a:pt x="725" y="347"/>
                  </a:lnTo>
                  <a:lnTo>
                    <a:pt x="725" y="347"/>
                  </a:lnTo>
                  <a:close/>
                  <a:moveTo>
                    <a:pt x="838" y="347"/>
                  </a:moveTo>
                  <a:lnTo>
                    <a:pt x="876" y="347"/>
                  </a:lnTo>
                  <a:lnTo>
                    <a:pt x="876" y="257"/>
                  </a:lnTo>
                  <a:lnTo>
                    <a:pt x="838" y="257"/>
                  </a:lnTo>
                  <a:lnTo>
                    <a:pt x="838" y="347"/>
                  </a:lnTo>
                  <a:lnTo>
                    <a:pt x="838" y="347"/>
                  </a:lnTo>
                  <a:close/>
                  <a:moveTo>
                    <a:pt x="939" y="347"/>
                  </a:moveTo>
                  <a:lnTo>
                    <a:pt x="972" y="347"/>
                  </a:lnTo>
                  <a:lnTo>
                    <a:pt x="972" y="236"/>
                  </a:lnTo>
                  <a:lnTo>
                    <a:pt x="939" y="236"/>
                  </a:lnTo>
                  <a:lnTo>
                    <a:pt x="939" y="347"/>
                  </a:lnTo>
                  <a:lnTo>
                    <a:pt x="939" y="347"/>
                  </a:lnTo>
                  <a:close/>
                  <a:moveTo>
                    <a:pt x="1012" y="347"/>
                  </a:moveTo>
                  <a:lnTo>
                    <a:pt x="1086" y="347"/>
                  </a:lnTo>
                  <a:lnTo>
                    <a:pt x="1086" y="0"/>
                  </a:lnTo>
                  <a:lnTo>
                    <a:pt x="1012" y="0"/>
                  </a:lnTo>
                  <a:lnTo>
                    <a:pt x="1012" y="347"/>
                  </a:lnTo>
                  <a:lnTo>
                    <a:pt x="1012" y="347"/>
                  </a:lnTo>
                  <a:close/>
                  <a:moveTo>
                    <a:pt x="1199" y="347"/>
                  </a:moveTo>
                  <a:lnTo>
                    <a:pt x="1217" y="347"/>
                  </a:lnTo>
                  <a:lnTo>
                    <a:pt x="1217" y="276"/>
                  </a:lnTo>
                  <a:lnTo>
                    <a:pt x="1199" y="276"/>
                  </a:lnTo>
                  <a:lnTo>
                    <a:pt x="1199" y="6"/>
                  </a:lnTo>
                  <a:lnTo>
                    <a:pt x="1125" y="6"/>
                  </a:lnTo>
                  <a:lnTo>
                    <a:pt x="1125" y="347"/>
                  </a:lnTo>
                  <a:lnTo>
                    <a:pt x="1142" y="347"/>
                  </a:lnTo>
                  <a:lnTo>
                    <a:pt x="1199" y="347"/>
                  </a:lnTo>
                  <a:lnTo>
                    <a:pt x="1199" y="347"/>
                  </a:lnTo>
                  <a:close/>
                  <a:moveTo>
                    <a:pt x="1477" y="289"/>
                  </a:moveTo>
                  <a:lnTo>
                    <a:pt x="1477" y="146"/>
                  </a:lnTo>
                  <a:lnTo>
                    <a:pt x="1431" y="146"/>
                  </a:lnTo>
                  <a:lnTo>
                    <a:pt x="1431" y="289"/>
                  </a:lnTo>
                  <a:lnTo>
                    <a:pt x="1417" y="289"/>
                  </a:lnTo>
                  <a:lnTo>
                    <a:pt x="1417" y="347"/>
                  </a:lnTo>
                  <a:lnTo>
                    <a:pt x="1480" y="347"/>
                  </a:lnTo>
                  <a:lnTo>
                    <a:pt x="1480" y="289"/>
                  </a:lnTo>
                  <a:lnTo>
                    <a:pt x="1477" y="289"/>
                  </a:lnTo>
                  <a:lnTo>
                    <a:pt x="1477" y="289"/>
                  </a:lnTo>
                  <a:close/>
                  <a:moveTo>
                    <a:pt x="1565" y="285"/>
                  </a:moveTo>
                  <a:lnTo>
                    <a:pt x="1565" y="253"/>
                  </a:lnTo>
                  <a:lnTo>
                    <a:pt x="1528" y="253"/>
                  </a:lnTo>
                  <a:lnTo>
                    <a:pt x="1528" y="285"/>
                  </a:lnTo>
                  <a:lnTo>
                    <a:pt x="1502" y="285"/>
                  </a:lnTo>
                  <a:lnTo>
                    <a:pt x="1502" y="347"/>
                  </a:lnTo>
                  <a:lnTo>
                    <a:pt x="1565" y="347"/>
                  </a:lnTo>
                  <a:lnTo>
                    <a:pt x="1565" y="314"/>
                  </a:lnTo>
                  <a:lnTo>
                    <a:pt x="1565" y="285"/>
                  </a:lnTo>
                  <a:lnTo>
                    <a:pt x="1565" y="285"/>
                  </a:lnTo>
                  <a:close/>
                  <a:moveTo>
                    <a:pt x="1568" y="347"/>
                  </a:moveTo>
                  <a:lnTo>
                    <a:pt x="1632" y="347"/>
                  </a:lnTo>
                  <a:lnTo>
                    <a:pt x="1632" y="163"/>
                  </a:lnTo>
                  <a:lnTo>
                    <a:pt x="1628" y="163"/>
                  </a:lnTo>
                  <a:lnTo>
                    <a:pt x="1628" y="155"/>
                  </a:lnTo>
                  <a:lnTo>
                    <a:pt x="1626" y="155"/>
                  </a:lnTo>
                  <a:lnTo>
                    <a:pt x="1622" y="153"/>
                  </a:lnTo>
                  <a:lnTo>
                    <a:pt x="1618" y="155"/>
                  </a:lnTo>
                  <a:lnTo>
                    <a:pt x="1616" y="155"/>
                  </a:lnTo>
                  <a:lnTo>
                    <a:pt x="1616" y="163"/>
                  </a:lnTo>
                  <a:lnTo>
                    <a:pt x="1607" y="163"/>
                  </a:lnTo>
                  <a:lnTo>
                    <a:pt x="1607" y="155"/>
                  </a:lnTo>
                  <a:lnTo>
                    <a:pt x="1605" y="155"/>
                  </a:lnTo>
                  <a:lnTo>
                    <a:pt x="1601" y="153"/>
                  </a:lnTo>
                  <a:lnTo>
                    <a:pt x="1597" y="155"/>
                  </a:lnTo>
                  <a:lnTo>
                    <a:pt x="1595" y="155"/>
                  </a:lnTo>
                  <a:lnTo>
                    <a:pt x="1595" y="163"/>
                  </a:lnTo>
                  <a:lnTo>
                    <a:pt x="1586" y="163"/>
                  </a:lnTo>
                  <a:lnTo>
                    <a:pt x="1586" y="155"/>
                  </a:lnTo>
                  <a:lnTo>
                    <a:pt x="1584" y="155"/>
                  </a:lnTo>
                  <a:lnTo>
                    <a:pt x="1580" y="153"/>
                  </a:lnTo>
                  <a:lnTo>
                    <a:pt x="1576" y="155"/>
                  </a:lnTo>
                  <a:lnTo>
                    <a:pt x="1574" y="155"/>
                  </a:lnTo>
                  <a:lnTo>
                    <a:pt x="1574" y="163"/>
                  </a:lnTo>
                  <a:lnTo>
                    <a:pt x="1568" y="163"/>
                  </a:lnTo>
                  <a:lnTo>
                    <a:pt x="1568" y="347"/>
                  </a:lnTo>
                  <a:lnTo>
                    <a:pt x="1568" y="347"/>
                  </a:lnTo>
                  <a:close/>
                  <a:moveTo>
                    <a:pt x="1750" y="180"/>
                  </a:moveTo>
                  <a:lnTo>
                    <a:pt x="1750" y="129"/>
                  </a:lnTo>
                  <a:lnTo>
                    <a:pt x="1704" y="129"/>
                  </a:lnTo>
                  <a:lnTo>
                    <a:pt x="1704" y="180"/>
                  </a:lnTo>
                  <a:lnTo>
                    <a:pt x="1683" y="180"/>
                  </a:lnTo>
                  <a:lnTo>
                    <a:pt x="1683" y="347"/>
                  </a:lnTo>
                  <a:lnTo>
                    <a:pt x="1756" y="347"/>
                  </a:lnTo>
                  <a:lnTo>
                    <a:pt x="1756" y="180"/>
                  </a:lnTo>
                  <a:lnTo>
                    <a:pt x="1750" y="180"/>
                  </a:lnTo>
                  <a:lnTo>
                    <a:pt x="1750" y="180"/>
                  </a:lnTo>
                  <a:close/>
                  <a:moveTo>
                    <a:pt x="1894" y="308"/>
                  </a:moveTo>
                  <a:lnTo>
                    <a:pt x="1894" y="278"/>
                  </a:lnTo>
                  <a:lnTo>
                    <a:pt x="1873" y="278"/>
                  </a:lnTo>
                  <a:lnTo>
                    <a:pt x="1873" y="308"/>
                  </a:lnTo>
                  <a:lnTo>
                    <a:pt x="1869" y="308"/>
                  </a:lnTo>
                  <a:lnTo>
                    <a:pt x="1869" y="285"/>
                  </a:lnTo>
                  <a:lnTo>
                    <a:pt x="1848" y="285"/>
                  </a:lnTo>
                  <a:lnTo>
                    <a:pt x="1848" y="308"/>
                  </a:lnTo>
                  <a:lnTo>
                    <a:pt x="1840" y="308"/>
                  </a:lnTo>
                  <a:lnTo>
                    <a:pt x="1840" y="335"/>
                  </a:lnTo>
                  <a:lnTo>
                    <a:pt x="1911" y="335"/>
                  </a:lnTo>
                  <a:lnTo>
                    <a:pt x="1911" y="308"/>
                  </a:lnTo>
                  <a:lnTo>
                    <a:pt x="1894" y="308"/>
                  </a:lnTo>
                  <a:lnTo>
                    <a:pt x="1894" y="308"/>
                  </a:lnTo>
                  <a:close/>
                </a:path>
              </a:pathLst>
            </a:custGeom>
            <a:solidFill>
              <a:schemeClr val="bg1">
                <a:lumMod val="85000"/>
                <a:alpha val="19000"/>
              </a:schemeClr>
            </a:solidFill>
            <a:ln>
              <a:noFill/>
            </a:ln>
          </p:spPr>
          <p:txBody>
            <a:bodyPr vert="horz" wrap="square" lIns="91440" tIns="45720" rIns="91440" bIns="45720" numCol="1" anchor="t" anchorCtr="0" compatLnSpc="1">
              <a:prstTxWarp prst="textNoShape">
                <a:avLst/>
              </a:prstTxWarp>
              <a:normAutofit/>
            </a:bodyPr>
            <a:lstStyle/>
            <a:p>
              <a:endParaRPr lang="en-US">
                <a:cs typeface="+mn-ea"/>
                <a:sym typeface="+mn-lt"/>
              </a:endParaRPr>
            </a:p>
          </p:txBody>
        </p:sp>
      </p:grpSp>
      <p:grpSp>
        <p:nvGrpSpPr>
          <p:cNvPr id="2" name="组合 1">
            <a:extLst>
              <a:ext uri="{FF2B5EF4-FFF2-40B4-BE49-F238E27FC236}">
                <a16:creationId xmlns:a16="http://schemas.microsoft.com/office/drawing/2014/main" xmlns="" id="{21620B23-A1E0-4398-92E1-BC383084BCC9}"/>
              </a:ext>
            </a:extLst>
          </p:cNvPr>
          <p:cNvGrpSpPr/>
          <p:nvPr/>
        </p:nvGrpSpPr>
        <p:grpSpPr>
          <a:xfrm>
            <a:off x="1981048" y="966646"/>
            <a:ext cx="1666986" cy="1691675"/>
            <a:chOff x="4180231" y="2485133"/>
            <a:chExt cx="1666986" cy="1691675"/>
          </a:xfrm>
        </p:grpSpPr>
        <p:sp>
          <p:nvSpPr>
            <p:cNvPr id="21" name="î$ļîďê">
              <a:extLst>
                <a:ext uri="{FF2B5EF4-FFF2-40B4-BE49-F238E27FC236}">
                  <a16:creationId xmlns:a16="http://schemas.microsoft.com/office/drawing/2014/main" xmlns="" id="{7E23CCEC-24C0-4F28-9736-8FE58460F798}"/>
                </a:ext>
              </a:extLst>
            </p:cNvPr>
            <p:cNvSpPr/>
            <p:nvPr/>
          </p:nvSpPr>
          <p:spPr>
            <a:xfrm>
              <a:off x="4697665" y="2485133"/>
              <a:ext cx="632118" cy="630414"/>
            </a:xfrm>
            <a:prstGeom prst="ellipse">
              <a:avLst/>
            </a:prstGeom>
            <a:solidFill>
              <a:schemeClr val="bg1"/>
            </a:solidFill>
            <a:ln w="12700" cap="flat" cmpd="sng" algn="ctr">
              <a:solidFill>
                <a:schemeClr val="bg1">
                  <a:lumMod val="75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r>
                <a:rPr lang="en-US" b="1" i="1" dirty="0">
                  <a:solidFill>
                    <a:schemeClr val="accent1"/>
                  </a:solidFill>
                  <a:cs typeface="+mn-ea"/>
                  <a:sym typeface="+mn-lt"/>
                </a:rPr>
                <a:t>1</a:t>
              </a:r>
              <a:endParaRPr b="1" i="1" dirty="0">
                <a:solidFill>
                  <a:schemeClr val="accent1"/>
                </a:solidFill>
                <a:cs typeface="+mn-ea"/>
                <a:sym typeface="+mn-lt"/>
              </a:endParaRPr>
            </a:p>
          </p:txBody>
        </p:sp>
        <p:sp>
          <p:nvSpPr>
            <p:cNvPr id="36" name="ïṧḻíḋê">
              <a:extLst>
                <a:ext uri="{FF2B5EF4-FFF2-40B4-BE49-F238E27FC236}">
                  <a16:creationId xmlns:a16="http://schemas.microsoft.com/office/drawing/2014/main" xmlns="" id="{771C9A3A-49EA-43C6-9DDF-A2CEB85832AF}"/>
                </a:ext>
              </a:extLst>
            </p:cNvPr>
            <p:cNvSpPr txBox="1"/>
            <p:nvPr/>
          </p:nvSpPr>
          <p:spPr bwMode="auto">
            <a:xfrm>
              <a:off x="4180231" y="3425508"/>
              <a:ext cx="1666986" cy="75130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a:spcBef>
                  <a:spcPct val="0"/>
                </a:spcBef>
              </a:pPr>
              <a:r>
                <a:rPr lang="en-US" altLang="zh-CN" b="1" dirty="0">
                  <a:cs typeface="+mn-ea"/>
                  <a:sym typeface="+mn-lt"/>
                </a:rPr>
                <a:t>2020</a:t>
              </a:r>
              <a:r>
                <a:rPr lang="zh-CN" altLang="en-US" b="1" dirty="0">
                  <a:cs typeface="+mn-ea"/>
                  <a:sym typeface="+mn-lt"/>
                </a:rPr>
                <a:t>年科技项目计划的通知</a:t>
              </a:r>
              <a:r>
                <a:rPr lang="en-US" altLang="zh-CN" b="1" dirty="0">
                  <a:cs typeface="+mn-ea"/>
                  <a:sym typeface="+mn-lt"/>
                </a:rPr>
                <a:t>[2020]</a:t>
              </a:r>
              <a:r>
                <a:rPr lang="zh-CN" altLang="en-US" b="1" dirty="0">
                  <a:cs typeface="+mn-ea"/>
                  <a:sym typeface="+mn-lt"/>
                </a:rPr>
                <a:t>（</a:t>
              </a:r>
              <a:r>
                <a:rPr lang="en-US" altLang="zh-CN" b="1" dirty="0">
                  <a:cs typeface="+mn-ea"/>
                  <a:sym typeface="+mn-lt"/>
                </a:rPr>
                <a:t>1153</a:t>
              </a:r>
              <a:r>
                <a:rPr lang="zh-CN" altLang="en-US" b="1" dirty="0">
                  <a:cs typeface="+mn-ea"/>
                  <a:sym typeface="+mn-lt"/>
                </a:rPr>
                <a:t>）</a:t>
              </a:r>
              <a:endParaRPr lang="en-US" altLang="zh-CN" b="1" dirty="0">
                <a:cs typeface="+mn-ea"/>
                <a:sym typeface="+mn-lt"/>
              </a:endParaRPr>
            </a:p>
          </p:txBody>
        </p:sp>
      </p:grpSp>
      <p:grpSp>
        <p:nvGrpSpPr>
          <p:cNvPr id="3" name="组合 2">
            <a:extLst>
              <a:ext uri="{FF2B5EF4-FFF2-40B4-BE49-F238E27FC236}">
                <a16:creationId xmlns:a16="http://schemas.microsoft.com/office/drawing/2014/main" xmlns="" id="{A4407B37-39CB-4928-B759-283F0C477494}"/>
              </a:ext>
            </a:extLst>
          </p:cNvPr>
          <p:cNvGrpSpPr/>
          <p:nvPr/>
        </p:nvGrpSpPr>
        <p:grpSpPr>
          <a:xfrm>
            <a:off x="3871609" y="817036"/>
            <a:ext cx="1666986" cy="1671742"/>
            <a:chOff x="6070792" y="2350085"/>
            <a:chExt cx="1666986" cy="1671742"/>
          </a:xfrm>
        </p:grpSpPr>
        <p:sp>
          <p:nvSpPr>
            <p:cNvPr id="171" name="椭圆 170"/>
            <p:cNvSpPr/>
            <p:nvPr/>
          </p:nvSpPr>
          <p:spPr>
            <a:xfrm>
              <a:off x="6655066" y="2350085"/>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ïṣļîdè">
              <a:extLst>
                <a:ext uri="{FF2B5EF4-FFF2-40B4-BE49-F238E27FC236}">
                  <a16:creationId xmlns:a16="http://schemas.microsoft.com/office/drawing/2014/main" xmlns="" id="{5395F71C-E3BC-4FF5-AFB7-BC74F6C3668D}"/>
                </a:ext>
              </a:extLst>
            </p:cNvPr>
            <p:cNvSpPr/>
            <p:nvPr/>
          </p:nvSpPr>
          <p:spPr>
            <a:xfrm>
              <a:off x="6588225" y="2485133"/>
              <a:ext cx="632118" cy="630414"/>
            </a:xfrm>
            <a:prstGeom prst="ellipse">
              <a:avLst/>
            </a:prstGeom>
            <a:solidFill>
              <a:schemeClr val="bg1"/>
            </a:solidFill>
            <a:ln w="12700" cap="flat" cmpd="sng" algn="ctr">
              <a:solidFill>
                <a:schemeClr val="bg1">
                  <a:lumMod val="75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r>
                <a:rPr lang="en-US" altLang="zh-CN" b="1" i="1" dirty="0">
                  <a:solidFill>
                    <a:schemeClr val="accent2"/>
                  </a:solidFill>
                  <a:cs typeface="+mn-ea"/>
                  <a:sym typeface="+mn-lt"/>
                </a:rPr>
                <a:t>2</a:t>
              </a:r>
              <a:endParaRPr b="1" i="1" dirty="0">
                <a:solidFill>
                  <a:schemeClr val="accent2"/>
                </a:solidFill>
                <a:cs typeface="+mn-ea"/>
                <a:sym typeface="+mn-lt"/>
              </a:endParaRPr>
            </a:p>
          </p:txBody>
        </p:sp>
        <p:sp>
          <p:nvSpPr>
            <p:cNvPr id="34" name="îśḷîḑé">
              <a:extLst>
                <a:ext uri="{FF2B5EF4-FFF2-40B4-BE49-F238E27FC236}">
                  <a16:creationId xmlns:a16="http://schemas.microsoft.com/office/drawing/2014/main" xmlns="" id="{94D3535D-5E57-409B-9190-A18BD0FA9056}"/>
                </a:ext>
              </a:extLst>
            </p:cNvPr>
            <p:cNvSpPr txBox="1"/>
            <p:nvPr/>
          </p:nvSpPr>
          <p:spPr bwMode="auto">
            <a:xfrm>
              <a:off x="6070792" y="3580022"/>
              <a:ext cx="1666986"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a:spcBef>
                  <a:spcPct val="0"/>
                </a:spcBef>
              </a:pPr>
              <a:r>
                <a:rPr lang="en-US" altLang="zh-CN" b="1" dirty="0">
                  <a:cs typeface="+mn-ea"/>
                  <a:sym typeface="+mn-lt"/>
                </a:rPr>
                <a:t>《</a:t>
              </a:r>
              <a:r>
                <a:rPr lang="zh-CN" altLang="en-US" b="1" dirty="0">
                  <a:cs typeface="+mn-ea"/>
                  <a:sym typeface="+mn-lt"/>
                </a:rPr>
                <a:t>城镇燃气设计规范</a:t>
              </a:r>
              <a:r>
                <a:rPr lang="en-US" altLang="zh-CN" b="1" dirty="0">
                  <a:cs typeface="+mn-ea"/>
                  <a:sym typeface="+mn-lt"/>
                </a:rPr>
                <a:t>》</a:t>
              </a:r>
              <a:r>
                <a:rPr lang="zh-CN" altLang="en-US" b="1" dirty="0">
                  <a:cs typeface="+mn-ea"/>
                  <a:sym typeface="+mn-lt"/>
                </a:rPr>
                <a:t>（</a:t>
              </a:r>
              <a:r>
                <a:rPr lang="en-US" altLang="zh-CN" b="1" dirty="0">
                  <a:cs typeface="+mn-ea"/>
                  <a:sym typeface="+mn-lt"/>
                </a:rPr>
                <a:t>GB50028-2006</a:t>
              </a:r>
              <a:r>
                <a:rPr lang="zh-CN" altLang="en-US" b="1" dirty="0">
                  <a:cs typeface="+mn-ea"/>
                  <a:sym typeface="+mn-lt"/>
                </a:rPr>
                <a:t>）</a:t>
              </a:r>
              <a:endParaRPr lang="en-US" altLang="zh-CN" b="1" dirty="0">
                <a:cs typeface="+mn-ea"/>
                <a:sym typeface="+mn-lt"/>
              </a:endParaRPr>
            </a:p>
          </p:txBody>
        </p:sp>
      </p:grpSp>
      <p:grpSp>
        <p:nvGrpSpPr>
          <p:cNvPr id="4" name="组合 3">
            <a:extLst>
              <a:ext uri="{FF2B5EF4-FFF2-40B4-BE49-F238E27FC236}">
                <a16:creationId xmlns:a16="http://schemas.microsoft.com/office/drawing/2014/main" xmlns="" id="{4A54EB20-A522-4887-B8C2-0490ACEF9C54}"/>
              </a:ext>
            </a:extLst>
          </p:cNvPr>
          <p:cNvGrpSpPr/>
          <p:nvPr/>
        </p:nvGrpSpPr>
        <p:grpSpPr>
          <a:xfrm>
            <a:off x="5762169" y="951148"/>
            <a:ext cx="1666986" cy="1583188"/>
            <a:chOff x="7961352" y="2485133"/>
            <a:chExt cx="1666986" cy="1583188"/>
          </a:xfrm>
        </p:grpSpPr>
        <p:sp>
          <p:nvSpPr>
            <p:cNvPr id="23" name="iṣļiḋé">
              <a:extLst>
                <a:ext uri="{FF2B5EF4-FFF2-40B4-BE49-F238E27FC236}">
                  <a16:creationId xmlns:a16="http://schemas.microsoft.com/office/drawing/2014/main" xmlns="" id="{C3AED53D-7A95-435E-B700-E8EE8BF93F20}"/>
                </a:ext>
              </a:extLst>
            </p:cNvPr>
            <p:cNvSpPr/>
            <p:nvPr/>
          </p:nvSpPr>
          <p:spPr>
            <a:xfrm>
              <a:off x="8478786" y="2485133"/>
              <a:ext cx="632118" cy="630414"/>
            </a:xfrm>
            <a:prstGeom prst="ellipse">
              <a:avLst/>
            </a:prstGeom>
            <a:solidFill>
              <a:schemeClr val="bg1"/>
            </a:solidFill>
            <a:ln w="12700" cap="flat" cmpd="sng" algn="ctr">
              <a:solidFill>
                <a:schemeClr val="bg1">
                  <a:lumMod val="75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r>
                <a:rPr lang="en-US" altLang="zh-CN" b="1" i="1" dirty="0">
                  <a:solidFill>
                    <a:schemeClr val="accent1"/>
                  </a:solidFill>
                  <a:cs typeface="+mn-ea"/>
                  <a:sym typeface="+mn-lt"/>
                </a:rPr>
                <a:t>3</a:t>
              </a:r>
              <a:endParaRPr b="1" i="1" dirty="0">
                <a:solidFill>
                  <a:schemeClr val="accent1"/>
                </a:solidFill>
                <a:cs typeface="+mn-ea"/>
                <a:sym typeface="+mn-lt"/>
              </a:endParaRPr>
            </a:p>
          </p:txBody>
        </p:sp>
        <p:sp>
          <p:nvSpPr>
            <p:cNvPr id="32" name="ïṣḻídé">
              <a:extLst>
                <a:ext uri="{FF2B5EF4-FFF2-40B4-BE49-F238E27FC236}">
                  <a16:creationId xmlns:a16="http://schemas.microsoft.com/office/drawing/2014/main" xmlns="" id="{2D3D46C9-528D-45C8-84CA-6C4E4C36169B}"/>
                </a:ext>
              </a:extLst>
            </p:cNvPr>
            <p:cNvSpPr txBox="1"/>
            <p:nvPr/>
          </p:nvSpPr>
          <p:spPr bwMode="auto">
            <a:xfrm>
              <a:off x="7961352" y="3626516"/>
              <a:ext cx="1666986"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a:spcBef>
                  <a:spcPct val="0"/>
                </a:spcBef>
              </a:pPr>
              <a:r>
                <a:rPr lang="en-US" altLang="zh-CN" b="1" dirty="0">
                  <a:cs typeface="+mn-ea"/>
                  <a:sym typeface="+mn-lt"/>
                </a:rPr>
                <a:t>《</a:t>
              </a:r>
              <a:r>
                <a:rPr lang="zh-CN" altLang="en-US" b="1" dirty="0">
                  <a:cs typeface="+mn-ea"/>
                  <a:sym typeface="+mn-lt"/>
                </a:rPr>
                <a:t>城镇燃气输配工程施工及验收规范</a:t>
              </a:r>
              <a:r>
                <a:rPr lang="en-US" altLang="zh-CN" b="1" dirty="0">
                  <a:cs typeface="+mn-ea"/>
                  <a:sym typeface="+mn-lt"/>
                </a:rPr>
                <a:t>》</a:t>
              </a:r>
              <a:r>
                <a:rPr lang="zh-CN" altLang="en-US" b="1" dirty="0">
                  <a:cs typeface="+mn-ea"/>
                  <a:sym typeface="+mn-lt"/>
                </a:rPr>
                <a:t>（</a:t>
              </a:r>
              <a:r>
                <a:rPr lang="en-US" altLang="zh-CN" b="1" dirty="0">
                  <a:cs typeface="+mn-ea"/>
                  <a:sym typeface="+mn-lt"/>
                </a:rPr>
                <a:t>CJJ33-2005</a:t>
              </a:r>
              <a:r>
                <a:rPr lang="zh-CN" altLang="en-US" b="1" dirty="0">
                  <a:cs typeface="+mn-ea"/>
                  <a:sym typeface="+mn-lt"/>
                </a:rPr>
                <a:t>）</a:t>
              </a:r>
              <a:endParaRPr lang="en-US" altLang="zh-CN" b="1" dirty="0">
                <a:cs typeface="+mn-ea"/>
                <a:sym typeface="+mn-lt"/>
              </a:endParaRPr>
            </a:p>
          </p:txBody>
        </p:sp>
      </p:grpSp>
      <p:grpSp>
        <p:nvGrpSpPr>
          <p:cNvPr id="5" name="组合 4">
            <a:extLst>
              <a:ext uri="{FF2B5EF4-FFF2-40B4-BE49-F238E27FC236}">
                <a16:creationId xmlns:a16="http://schemas.microsoft.com/office/drawing/2014/main" xmlns="" id="{B42F2B14-21E7-4412-BC9C-ED4563CD12D8}"/>
              </a:ext>
            </a:extLst>
          </p:cNvPr>
          <p:cNvGrpSpPr/>
          <p:nvPr/>
        </p:nvGrpSpPr>
        <p:grpSpPr>
          <a:xfrm>
            <a:off x="7575239" y="951148"/>
            <a:ext cx="1936013" cy="1459204"/>
            <a:chOff x="9774422" y="2485133"/>
            <a:chExt cx="1936013" cy="1459204"/>
          </a:xfrm>
        </p:grpSpPr>
        <p:sp>
          <p:nvSpPr>
            <p:cNvPr id="24" name="íšḷiḍè">
              <a:extLst>
                <a:ext uri="{FF2B5EF4-FFF2-40B4-BE49-F238E27FC236}">
                  <a16:creationId xmlns:a16="http://schemas.microsoft.com/office/drawing/2014/main" xmlns="" id="{62DD58F1-9B5C-4C71-BE4F-51725C30DE79}"/>
                </a:ext>
              </a:extLst>
            </p:cNvPr>
            <p:cNvSpPr/>
            <p:nvPr/>
          </p:nvSpPr>
          <p:spPr>
            <a:xfrm>
              <a:off x="10369347" y="2485133"/>
              <a:ext cx="632118" cy="630414"/>
            </a:xfrm>
            <a:prstGeom prst="ellipse">
              <a:avLst/>
            </a:prstGeom>
            <a:solidFill>
              <a:schemeClr val="bg1"/>
            </a:solidFill>
            <a:ln w="12700" cap="flat" cmpd="sng" algn="ctr">
              <a:solidFill>
                <a:schemeClr val="bg1">
                  <a:lumMod val="75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r>
                <a:rPr lang="en-US" altLang="zh-CN" b="1" i="1" dirty="0">
                  <a:solidFill>
                    <a:schemeClr val="accent2"/>
                  </a:solidFill>
                  <a:cs typeface="+mn-ea"/>
                  <a:sym typeface="+mn-lt"/>
                </a:rPr>
                <a:t>4</a:t>
              </a:r>
              <a:endParaRPr b="1" i="1" dirty="0">
                <a:solidFill>
                  <a:schemeClr val="accent2"/>
                </a:solidFill>
                <a:cs typeface="+mn-ea"/>
                <a:sym typeface="+mn-lt"/>
              </a:endParaRPr>
            </a:p>
          </p:txBody>
        </p:sp>
        <p:sp>
          <p:nvSpPr>
            <p:cNvPr id="30" name="îšľîdè">
              <a:extLst>
                <a:ext uri="{FF2B5EF4-FFF2-40B4-BE49-F238E27FC236}">
                  <a16:creationId xmlns:a16="http://schemas.microsoft.com/office/drawing/2014/main" xmlns="" id="{702CC27B-DA97-4942-A4B8-64306241C899}"/>
                </a:ext>
              </a:extLst>
            </p:cNvPr>
            <p:cNvSpPr txBox="1"/>
            <p:nvPr/>
          </p:nvSpPr>
          <p:spPr bwMode="auto">
            <a:xfrm>
              <a:off x="9774422" y="3502532"/>
              <a:ext cx="1936013"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a:spcBef>
                  <a:spcPct val="0"/>
                </a:spcBef>
              </a:pPr>
              <a:r>
                <a:rPr lang="en-US" altLang="zh-CN" b="1" dirty="0">
                  <a:cs typeface="+mn-ea"/>
                  <a:sym typeface="+mn-lt"/>
                </a:rPr>
                <a:t>《</a:t>
              </a:r>
              <a:r>
                <a:rPr lang="zh-CN" altLang="en-US" b="1" dirty="0">
                  <a:cs typeface="+mn-ea"/>
                  <a:sym typeface="+mn-lt"/>
                </a:rPr>
                <a:t>关于全国统一定额修编有关工作的通知</a:t>
              </a:r>
              <a:r>
                <a:rPr lang="en-US" altLang="zh-CN" b="1" dirty="0">
                  <a:cs typeface="+mn-ea"/>
                  <a:sym typeface="+mn-lt"/>
                </a:rPr>
                <a:t>》</a:t>
              </a:r>
              <a:r>
                <a:rPr lang="zh-CN" altLang="en-US" b="1" dirty="0">
                  <a:cs typeface="+mn-ea"/>
                  <a:sym typeface="+mn-lt"/>
                </a:rPr>
                <a:t>建标造</a:t>
              </a:r>
              <a:r>
                <a:rPr lang="en-US" altLang="zh-CN" b="1" dirty="0">
                  <a:cs typeface="+mn-ea"/>
                  <a:sym typeface="+mn-lt"/>
                </a:rPr>
                <a:t>[2013]47</a:t>
              </a:r>
              <a:r>
                <a:rPr lang="zh-CN" altLang="en-US" b="1" dirty="0">
                  <a:cs typeface="+mn-ea"/>
                  <a:sym typeface="+mn-lt"/>
                </a:rPr>
                <a:t>号</a:t>
              </a:r>
              <a:endParaRPr lang="en-US" altLang="zh-CN" b="1" dirty="0">
                <a:cs typeface="+mn-ea"/>
                <a:sym typeface="+mn-lt"/>
              </a:endParaRPr>
            </a:p>
          </p:txBody>
        </p:sp>
      </p:grpSp>
      <p:sp>
        <p:nvSpPr>
          <p:cNvPr id="88" name="文本框 87"/>
          <p:cNvSpPr txBox="1"/>
          <p:nvPr/>
        </p:nvSpPr>
        <p:spPr>
          <a:xfrm>
            <a:off x="1330443" y="107752"/>
            <a:ext cx="2031325" cy="646331"/>
          </a:xfrm>
          <a:prstGeom prst="rect">
            <a:avLst/>
          </a:prstGeom>
          <a:noFill/>
        </p:spPr>
        <p:txBody>
          <a:bodyPr wrap="none" rtlCol="0">
            <a:spAutoFit/>
          </a:bodyPr>
          <a:lstStyle/>
          <a:p>
            <a:r>
              <a:rPr lang="zh-CN" altLang="en-US" sz="3600" b="1" dirty="0">
                <a:solidFill>
                  <a:schemeClr val="tx1">
                    <a:lumMod val="95000"/>
                    <a:lumOff val="5000"/>
                  </a:schemeClr>
                </a:solidFill>
                <a:latin typeface="字体圈欣意冠黑体" panose="00000500000000000000" pitchFamily="2" charset="-122"/>
                <a:ea typeface="字体圈欣意冠黑体" panose="00000500000000000000" pitchFamily="2" charset="-122"/>
                <a:cs typeface="+mn-ea"/>
                <a:sym typeface="+mn-lt"/>
              </a:rPr>
              <a:t>编制依据</a:t>
            </a:r>
          </a:p>
        </p:txBody>
      </p:sp>
      <p:grpSp>
        <p:nvGrpSpPr>
          <p:cNvPr id="89" name="组合 88">
            <a:extLst>
              <a:ext uri="{FF2B5EF4-FFF2-40B4-BE49-F238E27FC236}">
                <a16:creationId xmlns:a16="http://schemas.microsoft.com/office/drawing/2014/main" xmlns="" id="{21620B23-A1E0-4398-92E1-BC383084BCC9}"/>
              </a:ext>
            </a:extLst>
          </p:cNvPr>
          <p:cNvGrpSpPr/>
          <p:nvPr/>
        </p:nvGrpSpPr>
        <p:grpSpPr>
          <a:xfrm>
            <a:off x="2025836" y="2953300"/>
            <a:ext cx="1666986" cy="1381714"/>
            <a:chOff x="4180231" y="2485133"/>
            <a:chExt cx="1666986" cy="1381714"/>
          </a:xfrm>
        </p:grpSpPr>
        <p:sp>
          <p:nvSpPr>
            <p:cNvPr id="153" name="î$ļîďê">
              <a:extLst>
                <a:ext uri="{FF2B5EF4-FFF2-40B4-BE49-F238E27FC236}">
                  <a16:creationId xmlns:a16="http://schemas.microsoft.com/office/drawing/2014/main" xmlns="" id="{7E23CCEC-24C0-4F28-9736-8FE58460F798}"/>
                </a:ext>
              </a:extLst>
            </p:cNvPr>
            <p:cNvSpPr/>
            <p:nvPr/>
          </p:nvSpPr>
          <p:spPr>
            <a:xfrm>
              <a:off x="4697665" y="2485133"/>
              <a:ext cx="632118" cy="630414"/>
            </a:xfrm>
            <a:prstGeom prst="ellipse">
              <a:avLst/>
            </a:prstGeom>
            <a:solidFill>
              <a:schemeClr val="bg1"/>
            </a:solidFill>
            <a:ln w="12700" cap="flat" cmpd="sng" algn="ctr">
              <a:solidFill>
                <a:schemeClr val="bg1">
                  <a:lumMod val="75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r>
                <a:rPr lang="en-US" b="1" i="1" dirty="0">
                  <a:solidFill>
                    <a:schemeClr val="accent1"/>
                  </a:solidFill>
                  <a:cs typeface="+mn-ea"/>
                  <a:sym typeface="+mn-lt"/>
                </a:rPr>
                <a:t>5</a:t>
              </a:r>
              <a:endParaRPr b="1" i="1" dirty="0">
                <a:solidFill>
                  <a:schemeClr val="accent1"/>
                </a:solidFill>
                <a:cs typeface="+mn-ea"/>
                <a:sym typeface="+mn-lt"/>
              </a:endParaRPr>
            </a:p>
          </p:txBody>
        </p:sp>
        <p:sp>
          <p:nvSpPr>
            <p:cNvPr id="156" name="ïṧḻíḋê">
              <a:extLst>
                <a:ext uri="{FF2B5EF4-FFF2-40B4-BE49-F238E27FC236}">
                  <a16:creationId xmlns:a16="http://schemas.microsoft.com/office/drawing/2014/main" xmlns="" id="{771C9A3A-49EA-43C6-9DDF-A2CEB85832AF}"/>
                </a:ext>
              </a:extLst>
            </p:cNvPr>
            <p:cNvSpPr txBox="1"/>
            <p:nvPr/>
          </p:nvSpPr>
          <p:spPr bwMode="auto">
            <a:xfrm>
              <a:off x="4180231" y="3425042"/>
              <a:ext cx="1666986"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a:spcBef>
                  <a:spcPct val="0"/>
                </a:spcBef>
              </a:pPr>
              <a:r>
                <a:rPr lang="zh-CN" altLang="en-US" b="1" dirty="0">
                  <a:cs typeface="+mn-ea"/>
                  <a:sym typeface="+mn-lt"/>
                </a:rPr>
                <a:t>湖北省</a:t>
              </a:r>
              <a:r>
                <a:rPr lang="en-US" altLang="zh-CN" b="1" dirty="0">
                  <a:cs typeface="+mn-ea"/>
                  <a:sym typeface="+mn-lt"/>
                </a:rPr>
                <a:t>2018</a:t>
              </a:r>
              <a:r>
                <a:rPr lang="zh-CN" altLang="en-US" b="1" dirty="0">
                  <a:cs typeface="+mn-ea"/>
                  <a:sym typeface="+mn-lt"/>
                </a:rPr>
                <a:t>版各专业消耗量定额</a:t>
              </a:r>
              <a:endParaRPr lang="en-US" altLang="zh-CN" b="1" dirty="0">
                <a:cs typeface="+mn-ea"/>
                <a:sym typeface="+mn-lt"/>
              </a:endParaRPr>
            </a:p>
          </p:txBody>
        </p:sp>
      </p:grpSp>
      <p:grpSp>
        <p:nvGrpSpPr>
          <p:cNvPr id="157" name="组合 156">
            <a:extLst>
              <a:ext uri="{FF2B5EF4-FFF2-40B4-BE49-F238E27FC236}">
                <a16:creationId xmlns:a16="http://schemas.microsoft.com/office/drawing/2014/main" xmlns="" id="{A4407B37-39CB-4928-B759-283F0C477494}"/>
              </a:ext>
            </a:extLst>
          </p:cNvPr>
          <p:cNvGrpSpPr/>
          <p:nvPr/>
        </p:nvGrpSpPr>
        <p:grpSpPr>
          <a:xfrm>
            <a:off x="3916397" y="2819188"/>
            <a:ext cx="1666986" cy="1470268"/>
            <a:chOff x="6070792" y="2350085"/>
            <a:chExt cx="1666986" cy="1470268"/>
          </a:xfrm>
        </p:grpSpPr>
        <p:sp>
          <p:nvSpPr>
            <p:cNvPr id="158" name="椭圆 157"/>
            <p:cNvSpPr/>
            <p:nvPr/>
          </p:nvSpPr>
          <p:spPr>
            <a:xfrm>
              <a:off x="6655066" y="2350085"/>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9" name="ïṣļîdè">
              <a:extLst>
                <a:ext uri="{FF2B5EF4-FFF2-40B4-BE49-F238E27FC236}">
                  <a16:creationId xmlns:a16="http://schemas.microsoft.com/office/drawing/2014/main" xmlns="" id="{5395F71C-E3BC-4FF5-AFB7-BC74F6C3668D}"/>
                </a:ext>
              </a:extLst>
            </p:cNvPr>
            <p:cNvSpPr/>
            <p:nvPr/>
          </p:nvSpPr>
          <p:spPr>
            <a:xfrm>
              <a:off x="6588225" y="2485133"/>
              <a:ext cx="632118" cy="630414"/>
            </a:xfrm>
            <a:prstGeom prst="ellipse">
              <a:avLst/>
            </a:prstGeom>
            <a:solidFill>
              <a:schemeClr val="bg1"/>
            </a:solidFill>
            <a:ln w="12700" cap="flat" cmpd="sng" algn="ctr">
              <a:solidFill>
                <a:schemeClr val="bg1">
                  <a:lumMod val="75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r>
                <a:rPr lang="en-US" altLang="zh-CN" b="1" i="1" dirty="0">
                  <a:solidFill>
                    <a:schemeClr val="accent2"/>
                  </a:solidFill>
                  <a:cs typeface="+mn-ea"/>
                  <a:sym typeface="+mn-lt"/>
                </a:rPr>
                <a:t>6</a:t>
              </a:r>
              <a:endParaRPr b="1" i="1" dirty="0">
                <a:solidFill>
                  <a:schemeClr val="accent2"/>
                </a:solidFill>
                <a:cs typeface="+mn-ea"/>
                <a:sym typeface="+mn-lt"/>
              </a:endParaRPr>
            </a:p>
          </p:txBody>
        </p:sp>
        <p:sp>
          <p:nvSpPr>
            <p:cNvPr id="162" name="îśḷîḑé">
              <a:extLst>
                <a:ext uri="{FF2B5EF4-FFF2-40B4-BE49-F238E27FC236}">
                  <a16:creationId xmlns:a16="http://schemas.microsoft.com/office/drawing/2014/main" xmlns="" id="{94D3535D-5E57-409B-9190-A18BD0FA9056}"/>
                </a:ext>
              </a:extLst>
            </p:cNvPr>
            <p:cNvSpPr txBox="1"/>
            <p:nvPr/>
          </p:nvSpPr>
          <p:spPr bwMode="auto">
            <a:xfrm>
              <a:off x="6070792" y="3378548"/>
              <a:ext cx="1666986"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a:spcBef>
                  <a:spcPct val="0"/>
                </a:spcBef>
              </a:pPr>
              <a:r>
                <a:rPr lang="en-US" altLang="zh-CN" b="1" dirty="0">
                  <a:cs typeface="+mn-ea"/>
                  <a:sym typeface="+mn-lt"/>
                </a:rPr>
                <a:t>《</a:t>
              </a:r>
              <a:r>
                <a:rPr lang="zh-CN" altLang="en-US" b="1" dirty="0">
                  <a:cs typeface="+mn-ea"/>
                  <a:sym typeface="+mn-lt"/>
                </a:rPr>
                <a:t>上海市燃气管道工程预算定额</a:t>
              </a:r>
              <a:r>
                <a:rPr lang="en-US" altLang="zh-CN" b="1" dirty="0">
                  <a:cs typeface="+mn-ea"/>
                  <a:sym typeface="+mn-lt"/>
                </a:rPr>
                <a:t>》</a:t>
              </a:r>
            </a:p>
          </p:txBody>
        </p:sp>
      </p:grpSp>
      <p:grpSp>
        <p:nvGrpSpPr>
          <p:cNvPr id="163" name="组合 162">
            <a:extLst>
              <a:ext uri="{FF2B5EF4-FFF2-40B4-BE49-F238E27FC236}">
                <a16:creationId xmlns:a16="http://schemas.microsoft.com/office/drawing/2014/main" xmlns="" id="{4A54EB20-A522-4887-B8C2-0490ACEF9C54}"/>
              </a:ext>
            </a:extLst>
          </p:cNvPr>
          <p:cNvGrpSpPr/>
          <p:nvPr/>
        </p:nvGrpSpPr>
        <p:grpSpPr>
          <a:xfrm>
            <a:off x="5583383" y="2953300"/>
            <a:ext cx="1991856" cy="1366216"/>
            <a:chOff x="7737778" y="2485133"/>
            <a:chExt cx="1991856" cy="1366216"/>
          </a:xfrm>
        </p:grpSpPr>
        <p:sp>
          <p:nvSpPr>
            <p:cNvPr id="164" name="iṣļiḋé">
              <a:extLst>
                <a:ext uri="{FF2B5EF4-FFF2-40B4-BE49-F238E27FC236}">
                  <a16:creationId xmlns:a16="http://schemas.microsoft.com/office/drawing/2014/main" xmlns="" id="{C3AED53D-7A95-435E-B700-E8EE8BF93F20}"/>
                </a:ext>
              </a:extLst>
            </p:cNvPr>
            <p:cNvSpPr/>
            <p:nvPr/>
          </p:nvSpPr>
          <p:spPr>
            <a:xfrm>
              <a:off x="8478786" y="2485133"/>
              <a:ext cx="632118" cy="630414"/>
            </a:xfrm>
            <a:prstGeom prst="ellipse">
              <a:avLst/>
            </a:prstGeom>
            <a:solidFill>
              <a:schemeClr val="bg1"/>
            </a:solidFill>
            <a:ln w="12700" cap="flat" cmpd="sng" algn="ctr">
              <a:solidFill>
                <a:schemeClr val="bg1">
                  <a:lumMod val="75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r>
                <a:rPr lang="en-US" altLang="zh-CN" b="1" i="1" dirty="0">
                  <a:solidFill>
                    <a:schemeClr val="accent1"/>
                  </a:solidFill>
                  <a:cs typeface="+mn-ea"/>
                  <a:sym typeface="+mn-lt"/>
                </a:rPr>
                <a:t>7</a:t>
              </a:r>
              <a:endParaRPr b="1" i="1" dirty="0">
                <a:solidFill>
                  <a:schemeClr val="accent1"/>
                </a:solidFill>
                <a:cs typeface="+mn-ea"/>
                <a:sym typeface="+mn-lt"/>
              </a:endParaRPr>
            </a:p>
          </p:txBody>
        </p:sp>
        <p:sp>
          <p:nvSpPr>
            <p:cNvPr id="167" name="ïṣḻídé">
              <a:extLst>
                <a:ext uri="{FF2B5EF4-FFF2-40B4-BE49-F238E27FC236}">
                  <a16:creationId xmlns:a16="http://schemas.microsoft.com/office/drawing/2014/main" xmlns="" id="{2D3D46C9-528D-45C8-84CA-6C4E4C36169B}"/>
                </a:ext>
              </a:extLst>
            </p:cNvPr>
            <p:cNvSpPr txBox="1"/>
            <p:nvPr/>
          </p:nvSpPr>
          <p:spPr bwMode="auto">
            <a:xfrm>
              <a:off x="7737778" y="3409544"/>
              <a:ext cx="1991856"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a:spcBef>
                  <a:spcPct val="0"/>
                </a:spcBef>
              </a:pPr>
              <a:r>
                <a:rPr lang="en-US" altLang="zh-CN" b="1" dirty="0">
                  <a:cs typeface="+mn-ea"/>
                  <a:sym typeface="+mn-lt"/>
                </a:rPr>
                <a:t>《</a:t>
              </a:r>
              <a:r>
                <a:rPr lang="zh-CN" altLang="en-US" b="1" dirty="0">
                  <a:cs typeface="+mn-ea"/>
                  <a:sym typeface="+mn-lt"/>
                </a:rPr>
                <a:t>深圳市市政工程消耗量定额</a:t>
              </a:r>
              <a:r>
                <a:rPr lang="en-US" altLang="zh-CN" b="1" dirty="0">
                  <a:cs typeface="+mn-ea"/>
                  <a:sym typeface="+mn-lt"/>
                </a:rPr>
                <a:t>》</a:t>
              </a:r>
            </a:p>
          </p:txBody>
        </p:sp>
      </p:grpSp>
      <p:grpSp>
        <p:nvGrpSpPr>
          <p:cNvPr id="168" name="组合 167">
            <a:extLst>
              <a:ext uri="{FF2B5EF4-FFF2-40B4-BE49-F238E27FC236}">
                <a16:creationId xmlns:a16="http://schemas.microsoft.com/office/drawing/2014/main" xmlns="" id="{B42F2B14-21E7-4412-BC9C-ED4563CD12D8}"/>
              </a:ext>
            </a:extLst>
          </p:cNvPr>
          <p:cNvGrpSpPr/>
          <p:nvPr/>
        </p:nvGrpSpPr>
        <p:grpSpPr>
          <a:xfrm>
            <a:off x="7697518" y="2953300"/>
            <a:ext cx="1989436" cy="1381714"/>
            <a:chOff x="9851913" y="2485133"/>
            <a:chExt cx="1989436" cy="1381714"/>
          </a:xfrm>
        </p:grpSpPr>
        <p:sp>
          <p:nvSpPr>
            <p:cNvPr id="169" name="íšḷiḍè">
              <a:extLst>
                <a:ext uri="{FF2B5EF4-FFF2-40B4-BE49-F238E27FC236}">
                  <a16:creationId xmlns:a16="http://schemas.microsoft.com/office/drawing/2014/main" xmlns="" id="{62DD58F1-9B5C-4C71-BE4F-51725C30DE79}"/>
                </a:ext>
              </a:extLst>
            </p:cNvPr>
            <p:cNvSpPr/>
            <p:nvPr/>
          </p:nvSpPr>
          <p:spPr>
            <a:xfrm>
              <a:off x="10369347" y="2485133"/>
              <a:ext cx="632118" cy="630414"/>
            </a:xfrm>
            <a:prstGeom prst="ellipse">
              <a:avLst/>
            </a:prstGeom>
            <a:solidFill>
              <a:schemeClr val="bg1"/>
            </a:solidFill>
            <a:ln w="12700" cap="flat" cmpd="sng" algn="ctr">
              <a:solidFill>
                <a:schemeClr val="bg1">
                  <a:lumMod val="75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r>
                <a:rPr lang="en-US" altLang="zh-CN" b="1" i="1" dirty="0">
                  <a:solidFill>
                    <a:schemeClr val="accent2"/>
                  </a:solidFill>
                  <a:cs typeface="+mn-ea"/>
                  <a:sym typeface="+mn-lt"/>
                </a:rPr>
                <a:t>8</a:t>
              </a:r>
              <a:endParaRPr b="1" i="1" dirty="0">
                <a:solidFill>
                  <a:schemeClr val="accent2"/>
                </a:solidFill>
                <a:cs typeface="+mn-ea"/>
                <a:sym typeface="+mn-lt"/>
              </a:endParaRPr>
            </a:p>
          </p:txBody>
        </p:sp>
        <p:sp>
          <p:nvSpPr>
            <p:cNvPr id="173" name="îšľîdè">
              <a:extLst>
                <a:ext uri="{FF2B5EF4-FFF2-40B4-BE49-F238E27FC236}">
                  <a16:creationId xmlns:a16="http://schemas.microsoft.com/office/drawing/2014/main" xmlns="" id="{702CC27B-DA97-4942-A4B8-64306241C899}"/>
                </a:ext>
              </a:extLst>
            </p:cNvPr>
            <p:cNvSpPr txBox="1"/>
            <p:nvPr/>
          </p:nvSpPr>
          <p:spPr bwMode="auto">
            <a:xfrm>
              <a:off x="9851913" y="3425042"/>
              <a:ext cx="1989436"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a:spcBef>
                  <a:spcPct val="0"/>
                </a:spcBef>
              </a:pPr>
              <a:r>
                <a:rPr lang="zh-CN" altLang="en-US" b="1" dirty="0">
                  <a:cs typeface="+mn-ea"/>
                  <a:sym typeface="+mn-lt"/>
                </a:rPr>
                <a:t>省及国家现行的标准、设计图集、规范、规程</a:t>
              </a:r>
              <a:endParaRPr lang="en-US" altLang="zh-CN" b="1" dirty="0">
                <a:cs typeface="+mn-ea"/>
                <a:sym typeface="+mn-lt"/>
              </a:endParaRPr>
            </a:p>
          </p:txBody>
        </p:sp>
      </p:grpSp>
      <p:grpSp>
        <p:nvGrpSpPr>
          <p:cNvPr id="174" name="组合 173">
            <a:extLst>
              <a:ext uri="{FF2B5EF4-FFF2-40B4-BE49-F238E27FC236}">
                <a16:creationId xmlns:a16="http://schemas.microsoft.com/office/drawing/2014/main" xmlns="" id="{21620B23-A1E0-4398-92E1-BC383084BCC9}"/>
              </a:ext>
            </a:extLst>
          </p:cNvPr>
          <p:cNvGrpSpPr/>
          <p:nvPr/>
        </p:nvGrpSpPr>
        <p:grpSpPr>
          <a:xfrm>
            <a:off x="3378568" y="4815616"/>
            <a:ext cx="2124621" cy="1381714"/>
            <a:chOff x="3970565" y="2485133"/>
            <a:chExt cx="2124621" cy="1381714"/>
          </a:xfrm>
        </p:grpSpPr>
        <p:sp>
          <p:nvSpPr>
            <p:cNvPr id="175" name="î$ļîďê">
              <a:extLst>
                <a:ext uri="{FF2B5EF4-FFF2-40B4-BE49-F238E27FC236}">
                  <a16:creationId xmlns:a16="http://schemas.microsoft.com/office/drawing/2014/main" xmlns="" id="{7E23CCEC-24C0-4F28-9736-8FE58460F798}"/>
                </a:ext>
              </a:extLst>
            </p:cNvPr>
            <p:cNvSpPr/>
            <p:nvPr/>
          </p:nvSpPr>
          <p:spPr>
            <a:xfrm>
              <a:off x="4697665" y="2485133"/>
              <a:ext cx="632118" cy="630414"/>
            </a:xfrm>
            <a:prstGeom prst="ellipse">
              <a:avLst/>
            </a:prstGeom>
            <a:solidFill>
              <a:schemeClr val="bg1"/>
            </a:solidFill>
            <a:ln w="12700" cap="flat" cmpd="sng" algn="ctr">
              <a:solidFill>
                <a:schemeClr val="bg1">
                  <a:lumMod val="75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r>
                <a:rPr lang="en-US" b="1" i="1" dirty="0">
                  <a:solidFill>
                    <a:schemeClr val="accent1"/>
                  </a:solidFill>
                  <a:cs typeface="+mn-ea"/>
                  <a:sym typeface="+mn-lt"/>
                </a:rPr>
                <a:t>9</a:t>
              </a:r>
              <a:endParaRPr b="1" i="1" dirty="0">
                <a:solidFill>
                  <a:schemeClr val="accent1"/>
                </a:solidFill>
                <a:cs typeface="+mn-ea"/>
                <a:sym typeface="+mn-lt"/>
              </a:endParaRPr>
            </a:p>
          </p:txBody>
        </p:sp>
        <p:sp>
          <p:nvSpPr>
            <p:cNvPr id="178" name="ïṧḻíḋê">
              <a:extLst>
                <a:ext uri="{FF2B5EF4-FFF2-40B4-BE49-F238E27FC236}">
                  <a16:creationId xmlns:a16="http://schemas.microsoft.com/office/drawing/2014/main" xmlns="" id="{771C9A3A-49EA-43C6-9DDF-A2CEB85832AF}"/>
                </a:ext>
              </a:extLst>
            </p:cNvPr>
            <p:cNvSpPr txBox="1"/>
            <p:nvPr/>
          </p:nvSpPr>
          <p:spPr bwMode="auto">
            <a:xfrm>
              <a:off x="3970565" y="3425042"/>
              <a:ext cx="2124621"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a:spcBef>
                  <a:spcPct val="0"/>
                </a:spcBef>
              </a:pPr>
              <a:r>
                <a:rPr lang="zh-CN" altLang="en-US" b="1" dirty="0">
                  <a:cs typeface="+mn-ea"/>
                  <a:sym typeface="+mn-lt"/>
                </a:rPr>
                <a:t>与定额编制有关的工程设计和施工方案等资料</a:t>
              </a:r>
              <a:endParaRPr lang="en-US" altLang="zh-CN" b="1" dirty="0">
                <a:cs typeface="+mn-ea"/>
                <a:sym typeface="+mn-lt"/>
              </a:endParaRPr>
            </a:p>
          </p:txBody>
        </p:sp>
      </p:grpSp>
      <p:grpSp>
        <p:nvGrpSpPr>
          <p:cNvPr id="179" name="组合 178">
            <a:extLst>
              <a:ext uri="{FF2B5EF4-FFF2-40B4-BE49-F238E27FC236}">
                <a16:creationId xmlns:a16="http://schemas.microsoft.com/office/drawing/2014/main" xmlns="" id="{A4407B37-39CB-4928-B759-283F0C477494}"/>
              </a:ext>
            </a:extLst>
          </p:cNvPr>
          <p:cNvGrpSpPr/>
          <p:nvPr/>
        </p:nvGrpSpPr>
        <p:grpSpPr>
          <a:xfrm>
            <a:off x="6532659" y="4681504"/>
            <a:ext cx="1666986" cy="1516762"/>
            <a:chOff x="6070792" y="2350085"/>
            <a:chExt cx="1666986" cy="1516762"/>
          </a:xfrm>
        </p:grpSpPr>
        <p:sp>
          <p:nvSpPr>
            <p:cNvPr id="180" name="椭圆 179"/>
            <p:cNvSpPr/>
            <p:nvPr/>
          </p:nvSpPr>
          <p:spPr>
            <a:xfrm>
              <a:off x="6655066" y="2350085"/>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81" name="ïṣļîdè">
              <a:extLst>
                <a:ext uri="{FF2B5EF4-FFF2-40B4-BE49-F238E27FC236}">
                  <a16:creationId xmlns:a16="http://schemas.microsoft.com/office/drawing/2014/main" xmlns="" id="{5395F71C-E3BC-4FF5-AFB7-BC74F6C3668D}"/>
                </a:ext>
              </a:extLst>
            </p:cNvPr>
            <p:cNvSpPr/>
            <p:nvPr/>
          </p:nvSpPr>
          <p:spPr>
            <a:xfrm>
              <a:off x="6588225" y="2485133"/>
              <a:ext cx="632118" cy="630414"/>
            </a:xfrm>
            <a:prstGeom prst="ellipse">
              <a:avLst/>
            </a:prstGeom>
            <a:solidFill>
              <a:schemeClr val="bg1"/>
            </a:solidFill>
            <a:ln w="12700" cap="flat" cmpd="sng" algn="ctr">
              <a:solidFill>
                <a:schemeClr val="bg1">
                  <a:lumMod val="75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r>
                <a:rPr lang="en-US" altLang="zh-CN" b="1" i="1" dirty="0">
                  <a:solidFill>
                    <a:schemeClr val="accent2"/>
                  </a:solidFill>
                  <a:cs typeface="+mn-ea"/>
                  <a:sym typeface="+mn-lt"/>
                </a:rPr>
                <a:t>10</a:t>
              </a:r>
              <a:endParaRPr b="1" i="1" dirty="0">
                <a:solidFill>
                  <a:schemeClr val="accent2"/>
                </a:solidFill>
                <a:cs typeface="+mn-ea"/>
                <a:sym typeface="+mn-lt"/>
              </a:endParaRPr>
            </a:p>
          </p:txBody>
        </p:sp>
        <p:sp>
          <p:nvSpPr>
            <p:cNvPr id="184" name="îśḷîḑé">
              <a:extLst>
                <a:ext uri="{FF2B5EF4-FFF2-40B4-BE49-F238E27FC236}">
                  <a16:creationId xmlns:a16="http://schemas.microsoft.com/office/drawing/2014/main" xmlns="" id="{94D3535D-5E57-409B-9190-A18BD0FA9056}"/>
                </a:ext>
              </a:extLst>
            </p:cNvPr>
            <p:cNvSpPr txBox="1"/>
            <p:nvPr/>
          </p:nvSpPr>
          <p:spPr bwMode="auto">
            <a:xfrm>
              <a:off x="6070792" y="3425042"/>
              <a:ext cx="1666986"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a:spcBef>
                  <a:spcPct val="0"/>
                </a:spcBef>
              </a:pPr>
              <a:r>
                <a:rPr lang="zh-CN" altLang="en-US" b="1" dirty="0">
                  <a:cs typeface="+mn-ea"/>
                  <a:sym typeface="+mn-lt"/>
                </a:rPr>
                <a:t>其他外省的定额及资料</a:t>
              </a:r>
              <a:endParaRPr lang="en-US" altLang="zh-CN" b="1" dirty="0">
                <a:cs typeface="+mn-ea"/>
                <a:sym typeface="+mn-lt"/>
              </a:endParaRPr>
            </a:p>
          </p:txBody>
        </p:sp>
      </p:grpSp>
      <p:pic>
        <p:nvPicPr>
          <p:cNvPr id="78" name="图片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42083690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fltVal val="0"/>
                                          </p:val>
                                        </p:tav>
                                        <p:tav tm="100000">
                                          <p:val>
                                            <p:strVal val="#ppt_w"/>
                                          </p:val>
                                        </p:tav>
                                      </p:tavLst>
                                    </p:anim>
                                    <p:anim calcmode="lin" valueType="num">
                                      <p:cBhvr>
                                        <p:cTn id="14" dur="500" fill="hold"/>
                                        <p:tgtEl>
                                          <p:spTgt spid="3"/>
                                        </p:tgtEl>
                                        <p:attrNameLst>
                                          <p:attrName>ppt_h</p:attrName>
                                        </p:attrNameLst>
                                      </p:cBhvr>
                                      <p:tavLst>
                                        <p:tav tm="0">
                                          <p:val>
                                            <p:fltVal val="0"/>
                                          </p:val>
                                        </p:tav>
                                        <p:tav tm="100000">
                                          <p:val>
                                            <p:strVal val="#ppt_h"/>
                                          </p:val>
                                        </p:tav>
                                      </p:tavLst>
                                    </p:anim>
                                    <p:animEffect transition="in" filter="fade">
                                      <p:cBhvr>
                                        <p:cTn id="15" dur="500"/>
                                        <p:tgtEl>
                                          <p:spTgt spid="3"/>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fltVal val="0"/>
                                          </p:val>
                                        </p:tav>
                                        <p:tav tm="100000">
                                          <p:val>
                                            <p:strVal val="#ppt_h"/>
                                          </p:val>
                                        </p:tav>
                                      </p:tavLst>
                                    </p:anim>
                                    <p:animEffect transition="in" filter="fade">
                                      <p:cBhvr>
                                        <p:cTn id="21" dur="500"/>
                                        <p:tgtEl>
                                          <p:spTgt spid="4"/>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p:cTn id="25" dur="500" fill="hold"/>
                                        <p:tgtEl>
                                          <p:spTgt spid="5"/>
                                        </p:tgtEl>
                                        <p:attrNameLst>
                                          <p:attrName>ppt_w</p:attrName>
                                        </p:attrNameLst>
                                      </p:cBhvr>
                                      <p:tavLst>
                                        <p:tav tm="0">
                                          <p:val>
                                            <p:fltVal val="0"/>
                                          </p:val>
                                        </p:tav>
                                        <p:tav tm="100000">
                                          <p:val>
                                            <p:strVal val="#ppt_w"/>
                                          </p:val>
                                        </p:tav>
                                      </p:tavLst>
                                    </p:anim>
                                    <p:anim calcmode="lin" valueType="num">
                                      <p:cBhvr>
                                        <p:cTn id="26" dur="500" fill="hold"/>
                                        <p:tgtEl>
                                          <p:spTgt spid="5"/>
                                        </p:tgtEl>
                                        <p:attrNameLst>
                                          <p:attrName>ppt_h</p:attrName>
                                        </p:attrNameLst>
                                      </p:cBhvr>
                                      <p:tavLst>
                                        <p:tav tm="0">
                                          <p:val>
                                            <p:fltVal val="0"/>
                                          </p:val>
                                        </p:tav>
                                        <p:tav tm="100000">
                                          <p:val>
                                            <p:strVal val="#ppt_h"/>
                                          </p:val>
                                        </p:tav>
                                      </p:tavLst>
                                    </p:anim>
                                    <p:animEffect transition="in" filter="fade">
                                      <p:cBhvr>
                                        <p:cTn id="27" dur="500"/>
                                        <p:tgtEl>
                                          <p:spTgt spid="5"/>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89"/>
                                        </p:tgtEl>
                                        <p:attrNameLst>
                                          <p:attrName>style.visibility</p:attrName>
                                        </p:attrNameLst>
                                      </p:cBhvr>
                                      <p:to>
                                        <p:strVal val="visible"/>
                                      </p:to>
                                    </p:set>
                                    <p:anim calcmode="lin" valueType="num">
                                      <p:cBhvr>
                                        <p:cTn id="31" dur="500" fill="hold"/>
                                        <p:tgtEl>
                                          <p:spTgt spid="89"/>
                                        </p:tgtEl>
                                        <p:attrNameLst>
                                          <p:attrName>ppt_w</p:attrName>
                                        </p:attrNameLst>
                                      </p:cBhvr>
                                      <p:tavLst>
                                        <p:tav tm="0">
                                          <p:val>
                                            <p:fltVal val="0"/>
                                          </p:val>
                                        </p:tav>
                                        <p:tav tm="100000">
                                          <p:val>
                                            <p:strVal val="#ppt_w"/>
                                          </p:val>
                                        </p:tav>
                                      </p:tavLst>
                                    </p:anim>
                                    <p:anim calcmode="lin" valueType="num">
                                      <p:cBhvr>
                                        <p:cTn id="32" dur="500" fill="hold"/>
                                        <p:tgtEl>
                                          <p:spTgt spid="89"/>
                                        </p:tgtEl>
                                        <p:attrNameLst>
                                          <p:attrName>ppt_h</p:attrName>
                                        </p:attrNameLst>
                                      </p:cBhvr>
                                      <p:tavLst>
                                        <p:tav tm="0">
                                          <p:val>
                                            <p:fltVal val="0"/>
                                          </p:val>
                                        </p:tav>
                                        <p:tav tm="100000">
                                          <p:val>
                                            <p:strVal val="#ppt_h"/>
                                          </p:val>
                                        </p:tav>
                                      </p:tavLst>
                                    </p:anim>
                                    <p:animEffect transition="in" filter="fade">
                                      <p:cBhvr>
                                        <p:cTn id="33" dur="500"/>
                                        <p:tgtEl>
                                          <p:spTgt spid="89"/>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157"/>
                                        </p:tgtEl>
                                        <p:attrNameLst>
                                          <p:attrName>style.visibility</p:attrName>
                                        </p:attrNameLst>
                                      </p:cBhvr>
                                      <p:to>
                                        <p:strVal val="visible"/>
                                      </p:to>
                                    </p:set>
                                    <p:anim calcmode="lin" valueType="num">
                                      <p:cBhvr>
                                        <p:cTn id="37" dur="500" fill="hold"/>
                                        <p:tgtEl>
                                          <p:spTgt spid="157"/>
                                        </p:tgtEl>
                                        <p:attrNameLst>
                                          <p:attrName>ppt_w</p:attrName>
                                        </p:attrNameLst>
                                      </p:cBhvr>
                                      <p:tavLst>
                                        <p:tav tm="0">
                                          <p:val>
                                            <p:fltVal val="0"/>
                                          </p:val>
                                        </p:tav>
                                        <p:tav tm="100000">
                                          <p:val>
                                            <p:strVal val="#ppt_w"/>
                                          </p:val>
                                        </p:tav>
                                      </p:tavLst>
                                    </p:anim>
                                    <p:anim calcmode="lin" valueType="num">
                                      <p:cBhvr>
                                        <p:cTn id="38" dur="500" fill="hold"/>
                                        <p:tgtEl>
                                          <p:spTgt spid="157"/>
                                        </p:tgtEl>
                                        <p:attrNameLst>
                                          <p:attrName>ppt_h</p:attrName>
                                        </p:attrNameLst>
                                      </p:cBhvr>
                                      <p:tavLst>
                                        <p:tav tm="0">
                                          <p:val>
                                            <p:fltVal val="0"/>
                                          </p:val>
                                        </p:tav>
                                        <p:tav tm="100000">
                                          <p:val>
                                            <p:strVal val="#ppt_h"/>
                                          </p:val>
                                        </p:tav>
                                      </p:tavLst>
                                    </p:anim>
                                    <p:animEffect transition="in" filter="fade">
                                      <p:cBhvr>
                                        <p:cTn id="39" dur="500"/>
                                        <p:tgtEl>
                                          <p:spTgt spid="157"/>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163"/>
                                        </p:tgtEl>
                                        <p:attrNameLst>
                                          <p:attrName>style.visibility</p:attrName>
                                        </p:attrNameLst>
                                      </p:cBhvr>
                                      <p:to>
                                        <p:strVal val="visible"/>
                                      </p:to>
                                    </p:set>
                                    <p:anim calcmode="lin" valueType="num">
                                      <p:cBhvr>
                                        <p:cTn id="43" dur="500" fill="hold"/>
                                        <p:tgtEl>
                                          <p:spTgt spid="163"/>
                                        </p:tgtEl>
                                        <p:attrNameLst>
                                          <p:attrName>ppt_w</p:attrName>
                                        </p:attrNameLst>
                                      </p:cBhvr>
                                      <p:tavLst>
                                        <p:tav tm="0">
                                          <p:val>
                                            <p:fltVal val="0"/>
                                          </p:val>
                                        </p:tav>
                                        <p:tav tm="100000">
                                          <p:val>
                                            <p:strVal val="#ppt_w"/>
                                          </p:val>
                                        </p:tav>
                                      </p:tavLst>
                                    </p:anim>
                                    <p:anim calcmode="lin" valueType="num">
                                      <p:cBhvr>
                                        <p:cTn id="44" dur="500" fill="hold"/>
                                        <p:tgtEl>
                                          <p:spTgt spid="163"/>
                                        </p:tgtEl>
                                        <p:attrNameLst>
                                          <p:attrName>ppt_h</p:attrName>
                                        </p:attrNameLst>
                                      </p:cBhvr>
                                      <p:tavLst>
                                        <p:tav tm="0">
                                          <p:val>
                                            <p:fltVal val="0"/>
                                          </p:val>
                                        </p:tav>
                                        <p:tav tm="100000">
                                          <p:val>
                                            <p:strVal val="#ppt_h"/>
                                          </p:val>
                                        </p:tav>
                                      </p:tavLst>
                                    </p:anim>
                                    <p:animEffect transition="in" filter="fade">
                                      <p:cBhvr>
                                        <p:cTn id="45" dur="500"/>
                                        <p:tgtEl>
                                          <p:spTgt spid="163"/>
                                        </p:tgtEl>
                                      </p:cBhvr>
                                    </p:animEffect>
                                  </p:childTnLst>
                                </p:cTn>
                              </p:par>
                            </p:childTnLst>
                          </p:cTn>
                        </p:par>
                        <p:par>
                          <p:cTn id="46" fill="hold">
                            <p:stCondLst>
                              <p:cond delay="3500"/>
                            </p:stCondLst>
                            <p:childTnLst>
                              <p:par>
                                <p:cTn id="47" presetID="53" presetClass="entr" presetSubtype="16" fill="hold" nodeType="afterEffect">
                                  <p:stCondLst>
                                    <p:cond delay="0"/>
                                  </p:stCondLst>
                                  <p:childTnLst>
                                    <p:set>
                                      <p:cBhvr>
                                        <p:cTn id="48" dur="1" fill="hold">
                                          <p:stCondLst>
                                            <p:cond delay="0"/>
                                          </p:stCondLst>
                                        </p:cTn>
                                        <p:tgtEl>
                                          <p:spTgt spid="168"/>
                                        </p:tgtEl>
                                        <p:attrNameLst>
                                          <p:attrName>style.visibility</p:attrName>
                                        </p:attrNameLst>
                                      </p:cBhvr>
                                      <p:to>
                                        <p:strVal val="visible"/>
                                      </p:to>
                                    </p:set>
                                    <p:anim calcmode="lin" valueType="num">
                                      <p:cBhvr>
                                        <p:cTn id="49" dur="500" fill="hold"/>
                                        <p:tgtEl>
                                          <p:spTgt spid="168"/>
                                        </p:tgtEl>
                                        <p:attrNameLst>
                                          <p:attrName>ppt_w</p:attrName>
                                        </p:attrNameLst>
                                      </p:cBhvr>
                                      <p:tavLst>
                                        <p:tav tm="0">
                                          <p:val>
                                            <p:fltVal val="0"/>
                                          </p:val>
                                        </p:tav>
                                        <p:tav tm="100000">
                                          <p:val>
                                            <p:strVal val="#ppt_w"/>
                                          </p:val>
                                        </p:tav>
                                      </p:tavLst>
                                    </p:anim>
                                    <p:anim calcmode="lin" valueType="num">
                                      <p:cBhvr>
                                        <p:cTn id="50" dur="500" fill="hold"/>
                                        <p:tgtEl>
                                          <p:spTgt spid="168"/>
                                        </p:tgtEl>
                                        <p:attrNameLst>
                                          <p:attrName>ppt_h</p:attrName>
                                        </p:attrNameLst>
                                      </p:cBhvr>
                                      <p:tavLst>
                                        <p:tav tm="0">
                                          <p:val>
                                            <p:fltVal val="0"/>
                                          </p:val>
                                        </p:tav>
                                        <p:tav tm="100000">
                                          <p:val>
                                            <p:strVal val="#ppt_h"/>
                                          </p:val>
                                        </p:tav>
                                      </p:tavLst>
                                    </p:anim>
                                    <p:animEffect transition="in" filter="fade">
                                      <p:cBhvr>
                                        <p:cTn id="51" dur="500"/>
                                        <p:tgtEl>
                                          <p:spTgt spid="168"/>
                                        </p:tgtEl>
                                      </p:cBhvr>
                                    </p:animEffect>
                                  </p:childTnLst>
                                </p:cTn>
                              </p:par>
                            </p:childTnLst>
                          </p:cTn>
                        </p:par>
                        <p:par>
                          <p:cTn id="52" fill="hold">
                            <p:stCondLst>
                              <p:cond delay="4000"/>
                            </p:stCondLst>
                            <p:childTnLst>
                              <p:par>
                                <p:cTn id="53" presetID="53" presetClass="entr" presetSubtype="16" fill="hold" nodeType="afterEffect">
                                  <p:stCondLst>
                                    <p:cond delay="0"/>
                                  </p:stCondLst>
                                  <p:childTnLst>
                                    <p:set>
                                      <p:cBhvr>
                                        <p:cTn id="54" dur="1" fill="hold">
                                          <p:stCondLst>
                                            <p:cond delay="0"/>
                                          </p:stCondLst>
                                        </p:cTn>
                                        <p:tgtEl>
                                          <p:spTgt spid="174"/>
                                        </p:tgtEl>
                                        <p:attrNameLst>
                                          <p:attrName>style.visibility</p:attrName>
                                        </p:attrNameLst>
                                      </p:cBhvr>
                                      <p:to>
                                        <p:strVal val="visible"/>
                                      </p:to>
                                    </p:set>
                                    <p:anim calcmode="lin" valueType="num">
                                      <p:cBhvr>
                                        <p:cTn id="55" dur="500" fill="hold"/>
                                        <p:tgtEl>
                                          <p:spTgt spid="174"/>
                                        </p:tgtEl>
                                        <p:attrNameLst>
                                          <p:attrName>ppt_w</p:attrName>
                                        </p:attrNameLst>
                                      </p:cBhvr>
                                      <p:tavLst>
                                        <p:tav tm="0">
                                          <p:val>
                                            <p:fltVal val="0"/>
                                          </p:val>
                                        </p:tav>
                                        <p:tav tm="100000">
                                          <p:val>
                                            <p:strVal val="#ppt_w"/>
                                          </p:val>
                                        </p:tav>
                                      </p:tavLst>
                                    </p:anim>
                                    <p:anim calcmode="lin" valueType="num">
                                      <p:cBhvr>
                                        <p:cTn id="56" dur="500" fill="hold"/>
                                        <p:tgtEl>
                                          <p:spTgt spid="174"/>
                                        </p:tgtEl>
                                        <p:attrNameLst>
                                          <p:attrName>ppt_h</p:attrName>
                                        </p:attrNameLst>
                                      </p:cBhvr>
                                      <p:tavLst>
                                        <p:tav tm="0">
                                          <p:val>
                                            <p:fltVal val="0"/>
                                          </p:val>
                                        </p:tav>
                                        <p:tav tm="100000">
                                          <p:val>
                                            <p:strVal val="#ppt_h"/>
                                          </p:val>
                                        </p:tav>
                                      </p:tavLst>
                                    </p:anim>
                                    <p:animEffect transition="in" filter="fade">
                                      <p:cBhvr>
                                        <p:cTn id="57" dur="500"/>
                                        <p:tgtEl>
                                          <p:spTgt spid="174"/>
                                        </p:tgtEl>
                                      </p:cBhvr>
                                    </p:animEffect>
                                  </p:childTnLst>
                                </p:cTn>
                              </p:par>
                            </p:childTnLst>
                          </p:cTn>
                        </p:par>
                        <p:par>
                          <p:cTn id="58" fill="hold">
                            <p:stCondLst>
                              <p:cond delay="4500"/>
                            </p:stCondLst>
                            <p:childTnLst>
                              <p:par>
                                <p:cTn id="59" presetID="53" presetClass="entr" presetSubtype="16" fill="hold" nodeType="afterEffect">
                                  <p:stCondLst>
                                    <p:cond delay="0"/>
                                  </p:stCondLst>
                                  <p:childTnLst>
                                    <p:set>
                                      <p:cBhvr>
                                        <p:cTn id="60" dur="1" fill="hold">
                                          <p:stCondLst>
                                            <p:cond delay="0"/>
                                          </p:stCondLst>
                                        </p:cTn>
                                        <p:tgtEl>
                                          <p:spTgt spid="179"/>
                                        </p:tgtEl>
                                        <p:attrNameLst>
                                          <p:attrName>style.visibility</p:attrName>
                                        </p:attrNameLst>
                                      </p:cBhvr>
                                      <p:to>
                                        <p:strVal val="visible"/>
                                      </p:to>
                                    </p:set>
                                    <p:anim calcmode="lin" valueType="num">
                                      <p:cBhvr>
                                        <p:cTn id="61" dur="500" fill="hold"/>
                                        <p:tgtEl>
                                          <p:spTgt spid="179"/>
                                        </p:tgtEl>
                                        <p:attrNameLst>
                                          <p:attrName>ppt_w</p:attrName>
                                        </p:attrNameLst>
                                      </p:cBhvr>
                                      <p:tavLst>
                                        <p:tav tm="0">
                                          <p:val>
                                            <p:fltVal val="0"/>
                                          </p:val>
                                        </p:tav>
                                        <p:tav tm="100000">
                                          <p:val>
                                            <p:strVal val="#ppt_w"/>
                                          </p:val>
                                        </p:tav>
                                      </p:tavLst>
                                    </p:anim>
                                    <p:anim calcmode="lin" valueType="num">
                                      <p:cBhvr>
                                        <p:cTn id="62" dur="500" fill="hold"/>
                                        <p:tgtEl>
                                          <p:spTgt spid="179"/>
                                        </p:tgtEl>
                                        <p:attrNameLst>
                                          <p:attrName>ppt_h</p:attrName>
                                        </p:attrNameLst>
                                      </p:cBhvr>
                                      <p:tavLst>
                                        <p:tav tm="0">
                                          <p:val>
                                            <p:fltVal val="0"/>
                                          </p:val>
                                        </p:tav>
                                        <p:tav tm="100000">
                                          <p:val>
                                            <p:strVal val="#ppt_h"/>
                                          </p:val>
                                        </p:tav>
                                      </p:tavLst>
                                    </p:anim>
                                    <p:animEffect transition="in" filter="fade">
                                      <p:cBhvr>
                                        <p:cTn id="63" dur="500"/>
                                        <p:tgtEl>
                                          <p:spTgt spid="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sp>
        <p:nvSpPr>
          <p:cNvPr id="145" name="îṡḷîdê">
            <a:extLst>
              <a:ext uri="{FF2B5EF4-FFF2-40B4-BE49-F238E27FC236}">
                <a16:creationId xmlns:a16="http://schemas.microsoft.com/office/drawing/2014/main" xmlns="" id="{1F241159-206B-4219-BE6E-F6380726A8F4}"/>
              </a:ext>
            </a:extLst>
          </p:cNvPr>
          <p:cNvSpPr/>
          <p:nvPr/>
        </p:nvSpPr>
        <p:spPr bwMode="auto">
          <a:xfrm>
            <a:off x="826117" y="1905063"/>
            <a:ext cx="4017553" cy="63175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tLang="zh-CN" sz="2400" dirty="0">
              <a:solidFill>
                <a:prstClr val="black"/>
              </a:solidFill>
              <a:cs typeface="+mn-ea"/>
              <a:sym typeface="+mn-lt"/>
            </a:endParaRPr>
          </a:p>
        </p:txBody>
      </p:sp>
      <p:graphicFrame>
        <p:nvGraphicFramePr>
          <p:cNvPr id="3" name="表格 2"/>
          <p:cNvGraphicFramePr>
            <a:graphicFrameLocks noGrp="1"/>
          </p:cNvGraphicFramePr>
          <p:nvPr>
            <p:extLst>
              <p:ext uri="{D42A27DB-BD31-4B8C-83A1-F6EECF244321}">
                <p14:modId xmlns:p14="http://schemas.microsoft.com/office/powerpoint/2010/main" val="3492912150"/>
              </p:ext>
            </p:extLst>
          </p:nvPr>
        </p:nvGraphicFramePr>
        <p:xfrm>
          <a:off x="891466" y="1195753"/>
          <a:ext cx="9993412" cy="4994023"/>
        </p:xfrm>
        <a:graphic>
          <a:graphicData uri="http://schemas.openxmlformats.org/drawingml/2006/table">
            <a:tbl>
              <a:tblPr/>
              <a:tblGrid>
                <a:gridCol w="480259">
                  <a:extLst>
                    <a:ext uri="{9D8B030D-6E8A-4147-A177-3AD203B41FA5}">
                      <a16:colId xmlns:a16="http://schemas.microsoft.com/office/drawing/2014/main" xmlns="" val="20000"/>
                    </a:ext>
                  </a:extLst>
                </a:gridCol>
                <a:gridCol w="832451">
                  <a:extLst>
                    <a:ext uri="{9D8B030D-6E8A-4147-A177-3AD203B41FA5}">
                      <a16:colId xmlns:a16="http://schemas.microsoft.com/office/drawing/2014/main" xmlns="" val="20001"/>
                    </a:ext>
                  </a:extLst>
                </a:gridCol>
                <a:gridCol w="6563555">
                  <a:extLst>
                    <a:ext uri="{9D8B030D-6E8A-4147-A177-3AD203B41FA5}">
                      <a16:colId xmlns:a16="http://schemas.microsoft.com/office/drawing/2014/main" xmlns="" val="20002"/>
                    </a:ext>
                  </a:extLst>
                </a:gridCol>
                <a:gridCol w="1188643">
                  <a:extLst>
                    <a:ext uri="{9D8B030D-6E8A-4147-A177-3AD203B41FA5}">
                      <a16:colId xmlns:a16="http://schemas.microsoft.com/office/drawing/2014/main" xmlns="" val="20003"/>
                    </a:ext>
                  </a:extLst>
                </a:gridCol>
                <a:gridCol w="928504">
                  <a:extLst>
                    <a:ext uri="{9D8B030D-6E8A-4147-A177-3AD203B41FA5}">
                      <a16:colId xmlns:a16="http://schemas.microsoft.com/office/drawing/2014/main" xmlns="" val="20004"/>
                    </a:ext>
                  </a:extLst>
                </a:gridCol>
              </a:tblGrid>
              <a:tr h="473023">
                <a:tc>
                  <a:txBody>
                    <a:bodyPr/>
                    <a:lstStyle/>
                    <a:p>
                      <a:pPr algn="ctr" fontAlgn="ctr"/>
                      <a:r>
                        <a:rPr lang="zh-CN" altLang="en-US" sz="1400" b="0" i="0" u="none" strike="noStrike" dirty="0">
                          <a:solidFill>
                            <a:srgbClr val="000000"/>
                          </a:solidFill>
                          <a:effectLst/>
                          <a:latin typeface="宋体"/>
                        </a:rPr>
                        <a:t>序号</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编号</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名称</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单位</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13025">
                <a:tc>
                  <a:txBody>
                    <a:bodyPr/>
                    <a:lstStyle/>
                    <a:p>
                      <a:pPr algn="ctr" fontAlgn="ctr"/>
                      <a:r>
                        <a:rPr lang="en-US" altLang="zh-CN" sz="700" b="0" i="0" u="none" strike="noStrike">
                          <a:effectLst/>
                          <a:latin typeface="宋体"/>
                        </a:rPr>
                        <a:t>231</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R2-1-38</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室内不锈钢管</a:t>
                      </a:r>
                      <a:r>
                        <a:rPr lang="en-US" altLang="zh-CN" sz="600" b="0" i="0" u="none" strike="noStrike">
                          <a:solidFill>
                            <a:srgbClr val="000000"/>
                          </a:solidFill>
                          <a:effectLst/>
                          <a:latin typeface="宋体"/>
                        </a:rPr>
                        <a:t>(</a:t>
                      </a:r>
                      <a:r>
                        <a:rPr lang="zh-CN" altLang="en-US" sz="600" b="0" i="0" u="none" strike="noStrike">
                          <a:solidFill>
                            <a:srgbClr val="000000"/>
                          </a:solidFill>
                          <a:effectLst/>
                          <a:latin typeface="宋体"/>
                        </a:rPr>
                        <a:t>卡压连接</a:t>
                      </a:r>
                      <a:r>
                        <a:rPr lang="en-US" altLang="zh-CN" sz="600" b="0" i="0" u="none" strike="noStrike">
                          <a:solidFill>
                            <a:srgbClr val="000000"/>
                          </a:solidFill>
                          <a:effectLst/>
                          <a:latin typeface="宋体"/>
                        </a:rPr>
                        <a:t>) </a:t>
                      </a:r>
                      <a:r>
                        <a:rPr lang="zh-CN" altLang="en-US" sz="600" b="0" i="0" u="none" strike="noStrike">
                          <a:solidFill>
                            <a:srgbClr val="000000"/>
                          </a:solidFill>
                          <a:effectLst/>
                          <a:latin typeface="宋体"/>
                        </a:rPr>
                        <a:t>公称直径（</a:t>
                      </a:r>
                      <a:r>
                        <a:rPr lang="en-US" altLang="zh-CN" sz="600" b="0" i="0" u="none" strike="noStrike">
                          <a:solidFill>
                            <a:srgbClr val="000000"/>
                          </a:solidFill>
                          <a:effectLst/>
                          <a:latin typeface="宋体"/>
                        </a:rPr>
                        <a:t>40mm</a:t>
                      </a:r>
                      <a:r>
                        <a:rPr lang="zh-CN" altLang="en-US" sz="600" b="0" i="0" u="none" strike="noStrike">
                          <a:solidFill>
                            <a:srgbClr val="000000"/>
                          </a:solidFill>
                          <a:effectLst/>
                          <a:latin typeface="宋体"/>
                        </a:rPr>
                        <a:t>以内）</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安装</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13025">
                <a:tc>
                  <a:txBody>
                    <a:bodyPr/>
                    <a:lstStyle/>
                    <a:p>
                      <a:pPr algn="ctr" fontAlgn="ctr"/>
                      <a:r>
                        <a:rPr lang="en-US" altLang="zh-CN" sz="700" b="0" i="0" u="none" strike="noStrike">
                          <a:effectLst/>
                          <a:latin typeface="宋体"/>
                        </a:rPr>
                        <a:t>232</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R2-1-39</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室内不锈钢管</a:t>
                      </a:r>
                      <a:r>
                        <a:rPr lang="en-US" altLang="zh-CN" sz="600" b="0" i="0" u="none" strike="noStrike">
                          <a:solidFill>
                            <a:srgbClr val="000000"/>
                          </a:solidFill>
                          <a:effectLst/>
                          <a:latin typeface="宋体"/>
                        </a:rPr>
                        <a:t>(</a:t>
                      </a:r>
                      <a:r>
                        <a:rPr lang="zh-CN" altLang="en-US" sz="600" b="0" i="0" u="none" strike="noStrike">
                          <a:solidFill>
                            <a:srgbClr val="000000"/>
                          </a:solidFill>
                          <a:effectLst/>
                          <a:latin typeface="宋体"/>
                        </a:rPr>
                        <a:t>卡压连接</a:t>
                      </a:r>
                      <a:r>
                        <a:rPr lang="en-US" altLang="zh-CN" sz="600" b="0" i="0" u="none" strike="noStrike">
                          <a:solidFill>
                            <a:srgbClr val="000000"/>
                          </a:solidFill>
                          <a:effectLst/>
                          <a:latin typeface="宋体"/>
                        </a:rPr>
                        <a:t>) </a:t>
                      </a:r>
                      <a:r>
                        <a:rPr lang="zh-CN" altLang="en-US" sz="600" b="0" i="0" u="none" strike="noStrike">
                          <a:solidFill>
                            <a:srgbClr val="000000"/>
                          </a:solidFill>
                          <a:effectLst/>
                          <a:latin typeface="宋体"/>
                        </a:rPr>
                        <a:t>公称直径（</a:t>
                      </a:r>
                      <a:r>
                        <a:rPr lang="en-US" altLang="zh-CN" sz="600" b="0" i="0" u="none" strike="noStrike">
                          <a:solidFill>
                            <a:srgbClr val="000000"/>
                          </a:solidFill>
                          <a:effectLst/>
                          <a:latin typeface="宋体"/>
                        </a:rPr>
                        <a:t>50mm</a:t>
                      </a:r>
                      <a:r>
                        <a:rPr lang="zh-CN" altLang="en-US" sz="600" b="0" i="0" u="none" strike="noStrike">
                          <a:solidFill>
                            <a:srgbClr val="000000"/>
                          </a:solidFill>
                          <a:effectLst/>
                          <a:latin typeface="宋体"/>
                        </a:rPr>
                        <a:t>以内）</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安装</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13025">
                <a:tc>
                  <a:txBody>
                    <a:bodyPr/>
                    <a:lstStyle/>
                    <a:p>
                      <a:pPr algn="ctr" fontAlgn="ctr"/>
                      <a:r>
                        <a:rPr lang="en-US" altLang="zh-CN" sz="700" b="0" i="0" u="none" strike="noStrike">
                          <a:effectLst/>
                          <a:latin typeface="宋体"/>
                        </a:rPr>
                        <a:t>233</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R2-1-40</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室外塑料管</a:t>
                      </a:r>
                      <a:r>
                        <a:rPr lang="en-US" altLang="zh-CN" sz="600" b="0" i="0" u="none" strike="noStrike">
                          <a:solidFill>
                            <a:srgbClr val="000000"/>
                          </a:solidFill>
                          <a:effectLst/>
                          <a:latin typeface="宋体"/>
                        </a:rPr>
                        <a:t>(</a:t>
                      </a:r>
                      <a:r>
                        <a:rPr lang="zh-CN" altLang="en-US" sz="600" b="0" i="0" u="none" strike="noStrike">
                          <a:solidFill>
                            <a:srgbClr val="000000"/>
                          </a:solidFill>
                          <a:effectLst/>
                          <a:latin typeface="宋体"/>
                        </a:rPr>
                        <a:t>热熔连接</a:t>
                      </a:r>
                      <a:r>
                        <a:rPr lang="en-US" altLang="zh-CN" sz="600" b="0" i="0" u="none" strike="noStrike">
                          <a:solidFill>
                            <a:srgbClr val="000000"/>
                          </a:solidFill>
                          <a:effectLst/>
                          <a:latin typeface="宋体"/>
                        </a:rPr>
                        <a:t>) </a:t>
                      </a:r>
                      <a:r>
                        <a:rPr lang="zh-CN" altLang="en-US" sz="600" b="0" i="0" u="none" strike="noStrike">
                          <a:solidFill>
                            <a:srgbClr val="000000"/>
                          </a:solidFill>
                          <a:effectLst/>
                          <a:latin typeface="宋体"/>
                        </a:rPr>
                        <a:t>公称外径</a:t>
                      </a:r>
                      <a:r>
                        <a:rPr lang="en-US" altLang="zh-CN" sz="600" b="0" i="0" u="none" strike="noStrike">
                          <a:solidFill>
                            <a:srgbClr val="000000"/>
                          </a:solidFill>
                          <a:effectLst/>
                          <a:latin typeface="宋体"/>
                        </a:rPr>
                        <a:t>(50mm</a:t>
                      </a:r>
                      <a:r>
                        <a:rPr lang="zh-CN" altLang="en-US" sz="600" b="0" i="0" u="none" strike="noStrike">
                          <a:solidFill>
                            <a:srgbClr val="000000"/>
                          </a:solidFill>
                          <a:effectLst/>
                          <a:latin typeface="宋体"/>
                        </a:rPr>
                        <a:t>内</a:t>
                      </a:r>
                      <a:r>
                        <a:rPr lang="en-US" altLang="zh-CN" sz="600" b="0" i="0" u="none" strike="noStrike">
                          <a:solidFill>
                            <a:srgbClr val="000000"/>
                          </a:solidFill>
                          <a:effectLst/>
                          <a:latin typeface="宋体"/>
                        </a:rPr>
                        <a:t>)</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安装</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13025">
                <a:tc>
                  <a:txBody>
                    <a:bodyPr/>
                    <a:lstStyle/>
                    <a:p>
                      <a:pPr algn="ctr" fontAlgn="ctr"/>
                      <a:r>
                        <a:rPr lang="en-US" altLang="zh-CN" sz="700" b="0" i="0" u="none" strike="noStrike">
                          <a:effectLst/>
                          <a:latin typeface="宋体"/>
                        </a:rPr>
                        <a:t>234</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R2-1-41</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室外塑料管</a:t>
                      </a:r>
                      <a:r>
                        <a:rPr lang="en-US" altLang="zh-CN" sz="600" b="0" i="0" u="none" strike="noStrike">
                          <a:solidFill>
                            <a:srgbClr val="000000"/>
                          </a:solidFill>
                          <a:effectLst/>
                          <a:latin typeface="宋体"/>
                        </a:rPr>
                        <a:t>(</a:t>
                      </a:r>
                      <a:r>
                        <a:rPr lang="zh-CN" altLang="en-US" sz="600" b="0" i="0" u="none" strike="noStrike">
                          <a:solidFill>
                            <a:srgbClr val="000000"/>
                          </a:solidFill>
                          <a:effectLst/>
                          <a:latin typeface="宋体"/>
                        </a:rPr>
                        <a:t>热熔连接</a:t>
                      </a:r>
                      <a:r>
                        <a:rPr lang="en-US" altLang="zh-CN" sz="600" b="0" i="0" u="none" strike="noStrike">
                          <a:solidFill>
                            <a:srgbClr val="000000"/>
                          </a:solidFill>
                          <a:effectLst/>
                          <a:latin typeface="宋体"/>
                        </a:rPr>
                        <a:t>) </a:t>
                      </a:r>
                      <a:r>
                        <a:rPr lang="zh-CN" altLang="en-US" sz="600" b="0" i="0" u="none" strike="noStrike">
                          <a:solidFill>
                            <a:srgbClr val="000000"/>
                          </a:solidFill>
                          <a:effectLst/>
                          <a:latin typeface="宋体"/>
                        </a:rPr>
                        <a:t>公称外径</a:t>
                      </a:r>
                      <a:r>
                        <a:rPr lang="en-US" altLang="zh-CN" sz="600" b="0" i="0" u="none" strike="noStrike">
                          <a:solidFill>
                            <a:srgbClr val="000000"/>
                          </a:solidFill>
                          <a:effectLst/>
                          <a:latin typeface="宋体"/>
                        </a:rPr>
                        <a:t>(63mm</a:t>
                      </a:r>
                      <a:r>
                        <a:rPr lang="zh-CN" altLang="en-US" sz="600" b="0" i="0" u="none" strike="noStrike">
                          <a:solidFill>
                            <a:srgbClr val="000000"/>
                          </a:solidFill>
                          <a:effectLst/>
                          <a:latin typeface="宋体"/>
                        </a:rPr>
                        <a:t>内</a:t>
                      </a:r>
                      <a:r>
                        <a:rPr lang="en-US" altLang="zh-CN" sz="600" b="0" i="0" u="none" strike="noStrike">
                          <a:solidFill>
                            <a:srgbClr val="000000"/>
                          </a:solidFill>
                          <a:effectLst/>
                          <a:latin typeface="宋体"/>
                        </a:rPr>
                        <a:t>)</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安装</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13025">
                <a:tc>
                  <a:txBody>
                    <a:bodyPr/>
                    <a:lstStyle/>
                    <a:p>
                      <a:pPr algn="ctr" fontAlgn="ctr"/>
                      <a:r>
                        <a:rPr lang="en-US" altLang="zh-CN" sz="700" b="0" i="0" u="none" strike="noStrike">
                          <a:effectLst/>
                          <a:latin typeface="宋体"/>
                        </a:rPr>
                        <a:t>235</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R2-1-42</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室外塑料管</a:t>
                      </a:r>
                      <a:r>
                        <a:rPr lang="en-US" altLang="zh-CN" sz="600" b="0" i="0" u="none" strike="noStrike">
                          <a:solidFill>
                            <a:srgbClr val="000000"/>
                          </a:solidFill>
                          <a:effectLst/>
                          <a:latin typeface="宋体"/>
                        </a:rPr>
                        <a:t>(</a:t>
                      </a:r>
                      <a:r>
                        <a:rPr lang="zh-CN" altLang="en-US" sz="600" b="0" i="0" u="none" strike="noStrike">
                          <a:solidFill>
                            <a:srgbClr val="000000"/>
                          </a:solidFill>
                          <a:effectLst/>
                          <a:latin typeface="宋体"/>
                        </a:rPr>
                        <a:t>热熔连接</a:t>
                      </a:r>
                      <a:r>
                        <a:rPr lang="en-US" altLang="zh-CN" sz="600" b="0" i="0" u="none" strike="noStrike">
                          <a:solidFill>
                            <a:srgbClr val="000000"/>
                          </a:solidFill>
                          <a:effectLst/>
                          <a:latin typeface="宋体"/>
                        </a:rPr>
                        <a:t>) </a:t>
                      </a:r>
                      <a:r>
                        <a:rPr lang="zh-CN" altLang="en-US" sz="600" b="0" i="0" u="none" strike="noStrike">
                          <a:solidFill>
                            <a:srgbClr val="000000"/>
                          </a:solidFill>
                          <a:effectLst/>
                          <a:latin typeface="宋体"/>
                        </a:rPr>
                        <a:t>公称外径</a:t>
                      </a:r>
                      <a:r>
                        <a:rPr lang="en-US" altLang="zh-CN" sz="600" b="0" i="0" u="none" strike="noStrike">
                          <a:solidFill>
                            <a:srgbClr val="000000"/>
                          </a:solidFill>
                          <a:effectLst/>
                          <a:latin typeface="宋体"/>
                        </a:rPr>
                        <a:t>(90mm</a:t>
                      </a:r>
                      <a:r>
                        <a:rPr lang="zh-CN" altLang="en-US" sz="600" b="0" i="0" u="none" strike="noStrike">
                          <a:solidFill>
                            <a:srgbClr val="000000"/>
                          </a:solidFill>
                          <a:effectLst/>
                          <a:latin typeface="宋体"/>
                        </a:rPr>
                        <a:t>内</a:t>
                      </a:r>
                      <a:r>
                        <a:rPr lang="en-US" altLang="zh-CN" sz="600" b="0" i="0" u="none" strike="noStrike">
                          <a:solidFill>
                            <a:srgbClr val="000000"/>
                          </a:solidFill>
                          <a:effectLst/>
                          <a:latin typeface="宋体"/>
                        </a:rPr>
                        <a:t>)</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安装</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13025">
                <a:tc>
                  <a:txBody>
                    <a:bodyPr/>
                    <a:lstStyle/>
                    <a:p>
                      <a:pPr algn="ctr" fontAlgn="ctr"/>
                      <a:r>
                        <a:rPr lang="en-US" altLang="zh-CN" sz="700" b="0" i="0" u="none" strike="noStrike">
                          <a:effectLst/>
                          <a:latin typeface="宋体"/>
                        </a:rPr>
                        <a:t>236</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R2-1-43</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室外塑料管</a:t>
                      </a:r>
                      <a:r>
                        <a:rPr lang="en-US" altLang="zh-CN" sz="600" b="0" i="0" u="none" strike="noStrike">
                          <a:solidFill>
                            <a:srgbClr val="000000"/>
                          </a:solidFill>
                          <a:effectLst/>
                          <a:latin typeface="宋体"/>
                        </a:rPr>
                        <a:t>(</a:t>
                      </a:r>
                      <a:r>
                        <a:rPr lang="zh-CN" altLang="en-US" sz="600" b="0" i="0" u="none" strike="noStrike">
                          <a:solidFill>
                            <a:srgbClr val="000000"/>
                          </a:solidFill>
                          <a:effectLst/>
                          <a:latin typeface="宋体"/>
                        </a:rPr>
                        <a:t>热熔连接</a:t>
                      </a:r>
                      <a:r>
                        <a:rPr lang="en-US" altLang="zh-CN" sz="600" b="0" i="0" u="none" strike="noStrike">
                          <a:solidFill>
                            <a:srgbClr val="000000"/>
                          </a:solidFill>
                          <a:effectLst/>
                          <a:latin typeface="宋体"/>
                        </a:rPr>
                        <a:t>) </a:t>
                      </a:r>
                      <a:r>
                        <a:rPr lang="zh-CN" altLang="en-US" sz="600" b="0" i="0" u="none" strike="noStrike">
                          <a:solidFill>
                            <a:srgbClr val="000000"/>
                          </a:solidFill>
                          <a:effectLst/>
                          <a:latin typeface="宋体"/>
                        </a:rPr>
                        <a:t>公称外径</a:t>
                      </a:r>
                      <a:r>
                        <a:rPr lang="en-US" altLang="zh-CN" sz="600" b="0" i="0" u="none" strike="noStrike">
                          <a:solidFill>
                            <a:srgbClr val="000000"/>
                          </a:solidFill>
                          <a:effectLst/>
                          <a:latin typeface="宋体"/>
                        </a:rPr>
                        <a:t>(110mm</a:t>
                      </a:r>
                      <a:r>
                        <a:rPr lang="zh-CN" altLang="en-US" sz="600" b="0" i="0" u="none" strike="noStrike">
                          <a:solidFill>
                            <a:srgbClr val="000000"/>
                          </a:solidFill>
                          <a:effectLst/>
                          <a:latin typeface="宋体"/>
                        </a:rPr>
                        <a:t>内</a:t>
                      </a:r>
                      <a:r>
                        <a:rPr lang="en-US" altLang="zh-CN" sz="600" b="0" i="0" u="none" strike="noStrike">
                          <a:solidFill>
                            <a:srgbClr val="000000"/>
                          </a:solidFill>
                          <a:effectLst/>
                          <a:latin typeface="宋体"/>
                        </a:rPr>
                        <a:t>)</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安装</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13025">
                <a:tc>
                  <a:txBody>
                    <a:bodyPr/>
                    <a:lstStyle/>
                    <a:p>
                      <a:pPr algn="ctr" fontAlgn="ctr"/>
                      <a:r>
                        <a:rPr lang="en-US" altLang="zh-CN" sz="700" b="0" i="0" u="none" strike="noStrike">
                          <a:effectLst/>
                          <a:latin typeface="宋体"/>
                        </a:rPr>
                        <a:t>237</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R2-1-44</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室外塑料管</a:t>
                      </a:r>
                      <a:r>
                        <a:rPr lang="en-US" altLang="zh-CN" sz="600" b="0" i="0" u="none" strike="noStrike">
                          <a:solidFill>
                            <a:srgbClr val="000000"/>
                          </a:solidFill>
                          <a:effectLst/>
                          <a:latin typeface="宋体"/>
                        </a:rPr>
                        <a:t>(</a:t>
                      </a:r>
                      <a:r>
                        <a:rPr lang="zh-CN" altLang="en-US" sz="600" b="0" i="0" u="none" strike="noStrike">
                          <a:solidFill>
                            <a:srgbClr val="000000"/>
                          </a:solidFill>
                          <a:effectLst/>
                          <a:latin typeface="宋体"/>
                        </a:rPr>
                        <a:t>热熔连接</a:t>
                      </a:r>
                      <a:r>
                        <a:rPr lang="en-US" altLang="zh-CN" sz="600" b="0" i="0" u="none" strike="noStrike">
                          <a:solidFill>
                            <a:srgbClr val="000000"/>
                          </a:solidFill>
                          <a:effectLst/>
                          <a:latin typeface="宋体"/>
                        </a:rPr>
                        <a:t>) </a:t>
                      </a:r>
                      <a:r>
                        <a:rPr lang="zh-CN" altLang="en-US" sz="600" b="0" i="0" u="none" strike="noStrike">
                          <a:solidFill>
                            <a:srgbClr val="000000"/>
                          </a:solidFill>
                          <a:effectLst/>
                          <a:latin typeface="宋体"/>
                        </a:rPr>
                        <a:t>公称外径</a:t>
                      </a:r>
                      <a:r>
                        <a:rPr lang="en-US" altLang="zh-CN" sz="600" b="0" i="0" u="none" strike="noStrike">
                          <a:solidFill>
                            <a:srgbClr val="000000"/>
                          </a:solidFill>
                          <a:effectLst/>
                          <a:latin typeface="宋体"/>
                        </a:rPr>
                        <a:t>(160mm</a:t>
                      </a:r>
                      <a:r>
                        <a:rPr lang="zh-CN" altLang="en-US" sz="600" b="0" i="0" u="none" strike="noStrike">
                          <a:solidFill>
                            <a:srgbClr val="000000"/>
                          </a:solidFill>
                          <a:effectLst/>
                          <a:latin typeface="宋体"/>
                        </a:rPr>
                        <a:t>内</a:t>
                      </a:r>
                      <a:r>
                        <a:rPr lang="en-US" altLang="zh-CN" sz="600" b="0" i="0" u="none" strike="noStrike">
                          <a:solidFill>
                            <a:srgbClr val="000000"/>
                          </a:solidFill>
                          <a:effectLst/>
                          <a:latin typeface="宋体"/>
                        </a:rPr>
                        <a:t>)</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安装</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13025">
                <a:tc>
                  <a:txBody>
                    <a:bodyPr/>
                    <a:lstStyle/>
                    <a:p>
                      <a:pPr algn="ctr" fontAlgn="ctr"/>
                      <a:r>
                        <a:rPr lang="en-US" altLang="zh-CN" sz="700" b="0" i="0" u="none" strike="noStrike">
                          <a:effectLst/>
                          <a:latin typeface="宋体"/>
                        </a:rPr>
                        <a:t>238</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R2-1-45</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室外塑料管</a:t>
                      </a:r>
                      <a:r>
                        <a:rPr lang="en-US" altLang="zh-CN" sz="600" b="0" i="0" u="none" strike="noStrike">
                          <a:solidFill>
                            <a:srgbClr val="000000"/>
                          </a:solidFill>
                          <a:effectLst/>
                          <a:latin typeface="宋体"/>
                        </a:rPr>
                        <a:t>(</a:t>
                      </a:r>
                      <a:r>
                        <a:rPr lang="zh-CN" altLang="en-US" sz="600" b="0" i="0" u="none" strike="noStrike">
                          <a:solidFill>
                            <a:srgbClr val="000000"/>
                          </a:solidFill>
                          <a:effectLst/>
                          <a:latin typeface="宋体"/>
                        </a:rPr>
                        <a:t>热熔连接</a:t>
                      </a:r>
                      <a:r>
                        <a:rPr lang="en-US" altLang="zh-CN" sz="600" b="0" i="0" u="none" strike="noStrike">
                          <a:solidFill>
                            <a:srgbClr val="000000"/>
                          </a:solidFill>
                          <a:effectLst/>
                          <a:latin typeface="宋体"/>
                        </a:rPr>
                        <a:t>) </a:t>
                      </a:r>
                      <a:r>
                        <a:rPr lang="zh-CN" altLang="en-US" sz="600" b="0" i="0" u="none" strike="noStrike">
                          <a:solidFill>
                            <a:srgbClr val="000000"/>
                          </a:solidFill>
                          <a:effectLst/>
                          <a:latin typeface="宋体"/>
                        </a:rPr>
                        <a:t>公称外径</a:t>
                      </a:r>
                      <a:r>
                        <a:rPr lang="en-US" altLang="zh-CN" sz="600" b="0" i="0" u="none" strike="noStrike">
                          <a:solidFill>
                            <a:srgbClr val="000000"/>
                          </a:solidFill>
                          <a:effectLst/>
                          <a:latin typeface="宋体"/>
                        </a:rPr>
                        <a:t>(200mm</a:t>
                      </a:r>
                      <a:r>
                        <a:rPr lang="zh-CN" altLang="en-US" sz="600" b="0" i="0" u="none" strike="noStrike">
                          <a:solidFill>
                            <a:srgbClr val="000000"/>
                          </a:solidFill>
                          <a:effectLst/>
                          <a:latin typeface="宋体"/>
                        </a:rPr>
                        <a:t>内</a:t>
                      </a:r>
                      <a:r>
                        <a:rPr lang="en-US" altLang="zh-CN" sz="600" b="0" i="0" u="none" strike="noStrike">
                          <a:solidFill>
                            <a:srgbClr val="000000"/>
                          </a:solidFill>
                          <a:effectLst/>
                          <a:latin typeface="宋体"/>
                        </a:rPr>
                        <a:t>)</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安装</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13025">
                <a:tc>
                  <a:txBody>
                    <a:bodyPr/>
                    <a:lstStyle/>
                    <a:p>
                      <a:pPr algn="ctr" fontAlgn="ctr"/>
                      <a:r>
                        <a:rPr lang="en-US" altLang="zh-CN" sz="700" b="0" i="0" u="none" strike="noStrike">
                          <a:effectLst/>
                          <a:latin typeface="宋体"/>
                        </a:rPr>
                        <a:t>239</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R2-1-46</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室外塑料管</a:t>
                      </a:r>
                      <a:r>
                        <a:rPr lang="en-US" altLang="zh-CN" sz="600" b="0" i="0" u="none" strike="noStrike">
                          <a:solidFill>
                            <a:srgbClr val="000000"/>
                          </a:solidFill>
                          <a:effectLst/>
                          <a:latin typeface="宋体"/>
                        </a:rPr>
                        <a:t>(</a:t>
                      </a:r>
                      <a:r>
                        <a:rPr lang="zh-CN" altLang="en-US" sz="600" b="0" i="0" u="none" strike="noStrike">
                          <a:solidFill>
                            <a:srgbClr val="000000"/>
                          </a:solidFill>
                          <a:effectLst/>
                          <a:latin typeface="宋体"/>
                        </a:rPr>
                        <a:t>热熔连接</a:t>
                      </a:r>
                      <a:r>
                        <a:rPr lang="en-US" altLang="zh-CN" sz="600" b="0" i="0" u="none" strike="noStrike">
                          <a:solidFill>
                            <a:srgbClr val="000000"/>
                          </a:solidFill>
                          <a:effectLst/>
                          <a:latin typeface="宋体"/>
                        </a:rPr>
                        <a:t>) </a:t>
                      </a:r>
                      <a:r>
                        <a:rPr lang="zh-CN" altLang="en-US" sz="600" b="0" i="0" u="none" strike="noStrike">
                          <a:solidFill>
                            <a:srgbClr val="000000"/>
                          </a:solidFill>
                          <a:effectLst/>
                          <a:latin typeface="宋体"/>
                        </a:rPr>
                        <a:t>公称外径</a:t>
                      </a:r>
                      <a:r>
                        <a:rPr lang="en-US" altLang="zh-CN" sz="600" b="0" i="0" u="none" strike="noStrike">
                          <a:solidFill>
                            <a:srgbClr val="000000"/>
                          </a:solidFill>
                          <a:effectLst/>
                          <a:latin typeface="宋体"/>
                        </a:rPr>
                        <a:t>(250mm</a:t>
                      </a:r>
                      <a:r>
                        <a:rPr lang="zh-CN" altLang="en-US" sz="600" b="0" i="0" u="none" strike="noStrike">
                          <a:solidFill>
                            <a:srgbClr val="000000"/>
                          </a:solidFill>
                          <a:effectLst/>
                          <a:latin typeface="宋体"/>
                        </a:rPr>
                        <a:t>内</a:t>
                      </a:r>
                      <a:r>
                        <a:rPr lang="en-US" altLang="zh-CN" sz="600" b="0" i="0" u="none" strike="noStrike">
                          <a:solidFill>
                            <a:srgbClr val="000000"/>
                          </a:solidFill>
                          <a:effectLst/>
                          <a:latin typeface="宋体"/>
                        </a:rPr>
                        <a:t>)</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安装</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13025">
                <a:tc>
                  <a:txBody>
                    <a:bodyPr/>
                    <a:lstStyle/>
                    <a:p>
                      <a:pPr algn="ctr" fontAlgn="ctr"/>
                      <a:r>
                        <a:rPr lang="en-US" altLang="zh-CN" sz="700" b="0" i="0" u="none" strike="noStrike">
                          <a:effectLst/>
                          <a:latin typeface="宋体"/>
                        </a:rPr>
                        <a:t>240</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R2-1-47</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室外塑料管</a:t>
                      </a:r>
                      <a:r>
                        <a:rPr lang="en-US" altLang="zh-CN" sz="600" b="0" i="0" u="none" strike="noStrike">
                          <a:solidFill>
                            <a:srgbClr val="000000"/>
                          </a:solidFill>
                          <a:effectLst/>
                          <a:latin typeface="宋体"/>
                        </a:rPr>
                        <a:t>(</a:t>
                      </a:r>
                      <a:r>
                        <a:rPr lang="zh-CN" altLang="en-US" sz="600" b="0" i="0" u="none" strike="noStrike">
                          <a:solidFill>
                            <a:srgbClr val="000000"/>
                          </a:solidFill>
                          <a:effectLst/>
                          <a:latin typeface="宋体"/>
                        </a:rPr>
                        <a:t>热熔连接</a:t>
                      </a:r>
                      <a:r>
                        <a:rPr lang="en-US" altLang="zh-CN" sz="600" b="0" i="0" u="none" strike="noStrike">
                          <a:solidFill>
                            <a:srgbClr val="000000"/>
                          </a:solidFill>
                          <a:effectLst/>
                          <a:latin typeface="宋体"/>
                        </a:rPr>
                        <a:t>) </a:t>
                      </a:r>
                      <a:r>
                        <a:rPr lang="zh-CN" altLang="en-US" sz="600" b="0" i="0" u="none" strike="noStrike">
                          <a:solidFill>
                            <a:srgbClr val="000000"/>
                          </a:solidFill>
                          <a:effectLst/>
                          <a:latin typeface="宋体"/>
                        </a:rPr>
                        <a:t>公称外径</a:t>
                      </a:r>
                      <a:r>
                        <a:rPr lang="en-US" altLang="zh-CN" sz="600" b="0" i="0" u="none" strike="noStrike">
                          <a:solidFill>
                            <a:srgbClr val="000000"/>
                          </a:solidFill>
                          <a:effectLst/>
                          <a:latin typeface="宋体"/>
                        </a:rPr>
                        <a:t>(315mm</a:t>
                      </a:r>
                      <a:r>
                        <a:rPr lang="zh-CN" altLang="en-US" sz="600" b="0" i="0" u="none" strike="noStrike">
                          <a:solidFill>
                            <a:srgbClr val="000000"/>
                          </a:solidFill>
                          <a:effectLst/>
                          <a:latin typeface="宋体"/>
                        </a:rPr>
                        <a:t>内</a:t>
                      </a:r>
                      <a:r>
                        <a:rPr lang="en-US" altLang="zh-CN" sz="600" b="0" i="0" u="none" strike="noStrike">
                          <a:solidFill>
                            <a:srgbClr val="000000"/>
                          </a:solidFill>
                          <a:effectLst/>
                          <a:latin typeface="宋体"/>
                        </a:rPr>
                        <a:t>)</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安装</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13025">
                <a:tc>
                  <a:txBody>
                    <a:bodyPr/>
                    <a:lstStyle/>
                    <a:p>
                      <a:pPr algn="ctr" fontAlgn="ctr"/>
                      <a:r>
                        <a:rPr lang="en-US" altLang="zh-CN" sz="700" b="0" i="0" u="none" strike="noStrike">
                          <a:effectLst/>
                          <a:latin typeface="宋体"/>
                        </a:rPr>
                        <a:t>241</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R2-1-48</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室外塑料管</a:t>
                      </a:r>
                      <a:r>
                        <a:rPr lang="en-US" altLang="zh-CN" sz="600" b="0" i="0" u="none" strike="noStrike">
                          <a:solidFill>
                            <a:srgbClr val="000000"/>
                          </a:solidFill>
                          <a:effectLst/>
                          <a:latin typeface="宋体"/>
                        </a:rPr>
                        <a:t>(</a:t>
                      </a:r>
                      <a:r>
                        <a:rPr lang="zh-CN" altLang="en-US" sz="600" b="0" i="0" u="none" strike="noStrike">
                          <a:solidFill>
                            <a:srgbClr val="000000"/>
                          </a:solidFill>
                          <a:effectLst/>
                          <a:latin typeface="宋体"/>
                        </a:rPr>
                        <a:t>热熔连接</a:t>
                      </a:r>
                      <a:r>
                        <a:rPr lang="en-US" altLang="zh-CN" sz="600" b="0" i="0" u="none" strike="noStrike">
                          <a:solidFill>
                            <a:srgbClr val="000000"/>
                          </a:solidFill>
                          <a:effectLst/>
                          <a:latin typeface="宋体"/>
                        </a:rPr>
                        <a:t>) </a:t>
                      </a:r>
                      <a:r>
                        <a:rPr lang="zh-CN" altLang="en-US" sz="600" b="0" i="0" u="none" strike="noStrike">
                          <a:solidFill>
                            <a:srgbClr val="000000"/>
                          </a:solidFill>
                          <a:effectLst/>
                          <a:latin typeface="宋体"/>
                        </a:rPr>
                        <a:t>公称外径</a:t>
                      </a:r>
                      <a:r>
                        <a:rPr lang="en-US" altLang="zh-CN" sz="600" b="0" i="0" u="none" strike="noStrike">
                          <a:solidFill>
                            <a:srgbClr val="000000"/>
                          </a:solidFill>
                          <a:effectLst/>
                          <a:latin typeface="宋体"/>
                        </a:rPr>
                        <a:t>(400mm</a:t>
                      </a:r>
                      <a:r>
                        <a:rPr lang="zh-CN" altLang="en-US" sz="600" b="0" i="0" u="none" strike="noStrike">
                          <a:solidFill>
                            <a:srgbClr val="000000"/>
                          </a:solidFill>
                          <a:effectLst/>
                          <a:latin typeface="宋体"/>
                        </a:rPr>
                        <a:t>内</a:t>
                      </a:r>
                      <a:r>
                        <a:rPr lang="en-US" altLang="zh-CN" sz="600" b="0" i="0" u="none" strike="noStrike">
                          <a:solidFill>
                            <a:srgbClr val="000000"/>
                          </a:solidFill>
                          <a:effectLst/>
                          <a:latin typeface="宋体"/>
                        </a:rPr>
                        <a:t>)</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安装</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13025">
                <a:tc>
                  <a:txBody>
                    <a:bodyPr/>
                    <a:lstStyle/>
                    <a:p>
                      <a:pPr algn="ctr" fontAlgn="ctr"/>
                      <a:r>
                        <a:rPr lang="en-US" altLang="zh-CN" sz="700" b="0" i="0" u="none" strike="noStrike">
                          <a:effectLst/>
                          <a:latin typeface="宋体"/>
                        </a:rPr>
                        <a:t>242</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R2-1-49</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室外塑料管</a:t>
                      </a:r>
                      <a:r>
                        <a:rPr lang="en-US" altLang="zh-CN" sz="600" b="0" i="0" u="none" strike="noStrike">
                          <a:solidFill>
                            <a:srgbClr val="000000"/>
                          </a:solidFill>
                          <a:effectLst/>
                          <a:latin typeface="宋体"/>
                        </a:rPr>
                        <a:t>(</a:t>
                      </a:r>
                      <a:r>
                        <a:rPr lang="zh-CN" altLang="en-US" sz="600" b="0" i="0" u="none" strike="noStrike">
                          <a:solidFill>
                            <a:srgbClr val="000000"/>
                          </a:solidFill>
                          <a:effectLst/>
                          <a:latin typeface="宋体"/>
                        </a:rPr>
                        <a:t>电熔连接</a:t>
                      </a:r>
                      <a:r>
                        <a:rPr lang="en-US" altLang="zh-CN" sz="600" b="0" i="0" u="none" strike="noStrike">
                          <a:solidFill>
                            <a:srgbClr val="000000"/>
                          </a:solidFill>
                          <a:effectLst/>
                          <a:latin typeface="宋体"/>
                        </a:rPr>
                        <a:t>) </a:t>
                      </a:r>
                      <a:r>
                        <a:rPr lang="zh-CN" altLang="en-US" sz="600" b="0" i="0" u="none" strike="noStrike">
                          <a:solidFill>
                            <a:srgbClr val="000000"/>
                          </a:solidFill>
                          <a:effectLst/>
                          <a:latin typeface="宋体"/>
                        </a:rPr>
                        <a:t>公称外径</a:t>
                      </a:r>
                      <a:r>
                        <a:rPr lang="en-US" altLang="zh-CN" sz="600" b="0" i="0" u="none" strike="noStrike">
                          <a:solidFill>
                            <a:srgbClr val="000000"/>
                          </a:solidFill>
                          <a:effectLst/>
                          <a:latin typeface="宋体"/>
                        </a:rPr>
                        <a:t>(32mm</a:t>
                      </a:r>
                      <a:r>
                        <a:rPr lang="zh-CN" altLang="en-US" sz="600" b="0" i="0" u="none" strike="noStrike">
                          <a:solidFill>
                            <a:srgbClr val="000000"/>
                          </a:solidFill>
                          <a:effectLst/>
                          <a:latin typeface="宋体"/>
                        </a:rPr>
                        <a:t>内</a:t>
                      </a:r>
                      <a:r>
                        <a:rPr lang="en-US" altLang="zh-CN" sz="600" b="0" i="0" u="none" strike="noStrike">
                          <a:solidFill>
                            <a:srgbClr val="000000"/>
                          </a:solidFill>
                          <a:effectLst/>
                          <a:latin typeface="宋体"/>
                        </a:rPr>
                        <a:t>)</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安装</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13025">
                <a:tc>
                  <a:txBody>
                    <a:bodyPr/>
                    <a:lstStyle/>
                    <a:p>
                      <a:pPr algn="ctr" fontAlgn="ctr"/>
                      <a:r>
                        <a:rPr lang="en-US" altLang="zh-CN" sz="700" b="0" i="0" u="none" strike="noStrike">
                          <a:effectLst/>
                          <a:latin typeface="宋体"/>
                        </a:rPr>
                        <a:t>243</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R2-1-50</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室外塑料管</a:t>
                      </a:r>
                      <a:r>
                        <a:rPr lang="en-US" altLang="zh-CN" sz="600" b="0" i="0" u="none" strike="noStrike">
                          <a:solidFill>
                            <a:srgbClr val="000000"/>
                          </a:solidFill>
                          <a:effectLst/>
                          <a:latin typeface="宋体"/>
                        </a:rPr>
                        <a:t>(</a:t>
                      </a:r>
                      <a:r>
                        <a:rPr lang="zh-CN" altLang="en-US" sz="600" b="0" i="0" u="none" strike="noStrike">
                          <a:solidFill>
                            <a:srgbClr val="000000"/>
                          </a:solidFill>
                          <a:effectLst/>
                          <a:latin typeface="宋体"/>
                        </a:rPr>
                        <a:t>电熔连接</a:t>
                      </a:r>
                      <a:r>
                        <a:rPr lang="en-US" altLang="zh-CN" sz="600" b="0" i="0" u="none" strike="noStrike">
                          <a:solidFill>
                            <a:srgbClr val="000000"/>
                          </a:solidFill>
                          <a:effectLst/>
                          <a:latin typeface="宋体"/>
                        </a:rPr>
                        <a:t>) </a:t>
                      </a:r>
                      <a:r>
                        <a:rPr lang="zh-CN" altLang="en-US" sz="600" b="0" i="0" u="none" strike="noStrike">
                          <a:solidFill>
                            <a:srgbClr val="000000"/>
                          </a:solidFill>
                          <a:effectLst/>
                          <a:latin typeface="宋体"/>
                        </a:rPr>
                        <a:t>公称外径</a:t>
                      </a:r>
                      <a:r>
                        <a:rPr lang="en-US" altLang="zh-CN" sz="600" b="0" i="0" u="none" strike="noStrike">
                          <a:solidFill>
                            <a:srgbClr val="000000"/>
                          </a:solidFill>
                          <a:effectLst/>
                          <a:latin typeface="宋体"/>
                        </a:rPr>
                        <a:t>(50mm</a:t>
                      </a:r>
                      <a:r>
                        <a:rPr lang="zh-CN" altLang="en-US" sz="600" b="0" i="0" u="none" strike="noStrike">
                          <a:solidFill>
                            <a:srgbClr val="000000"/>
                          </a:solidFill>
                          <a:effectLst/>
                          <a:latin typeface="宋体"/>
                        </a:rPr>
                        <a:t>内</a:t>
                      </a:r>
                      <a:r>
                        <a:rPr lang="en-US" altLang="zh-CN" sz="600" b="0" i="0" u="none" strike="noStrike">
                          <a:solidFill>
                            <a:srgbClr val="000000"/>
                          </a:solidFill>
                          <a:effectLst/>
                          <a:latin typeface="宋体"/>
                        </a:rPr>
                        <a:t>)</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安装</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13025">
                <a:tc>
                  <a:txBody>
                    <a:bodyPr/>
                    <a:lstStyle/>
                    <a:p>
                      <a:pPr algn="ctr" fontAlgn="ctr"/>
                      <a:r>
                        <a:rPr lang="en-US" altLang="zh-CN" sz="700" b="0" i="0" u="none" strike="noStrike">
                          <a:effectLst/>
                          <a:latin typeface="宋体"/>
                        </a:rPr>
                        <a:t>244</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R2-1-51</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室外塑料管</a:t>
                      </a:r>
                      <a:r>
                        <a:rPr lang="en-US" altLang="zh-CN" sz="600" b="0" i="0" u="none" strike="noStrike">
                          <a:solidFill>
                            <a:srgbClr val="000000"/>
                          </a:solidFill>
                          <a:effectLst/>
                          <a:latin typeface="宋体"/>
                        </a:rPr>
                        <a:t>(</a:t>
                      </a:r>
                      <a:r>
                        <a:rPr lang="zh-CN" altLang="en-US" sz="600" b="0" i="0" u="none" strike="noStrike">
                          <a:solidFill>
                            <a:srgbClr val="000000"/>
                          </a:solidFill>
                          <a:effectLst/>
                          <a:latin typeface="宋体"/>
                        </a:rPr>
                        <a:t>电熔连接</a:t>
                      </a:r>
                      <a:r>
                        <a:rPr lang="en-US" altLang="zh-CN" sz="600" b="0" i="0" u="none" strike="noStrike">
                          <a:solidFill>
                            <a:srgbClr val="000000"/>
                          </a:solidFill>
                          <a:effectLst/>
                          <a:latin typeface="宋体"/>
                        </a:rPr>
                        <a:t>) </a:t>
                      </a:r>
                      <a:r>
                        <a:rPr lang="zh-CN" altLang="en-US" sz="600" b="0" i="0" u="none" strike="noStrike">
                          <a:solidFill>
                            <a:srgbClr val="000000"/>
                          </a:solidFill>
                          <a:effectLst/>
                          <a:latin typeface="宋体"/>
                        </a:rPr>
                        <a:t>公称外径</a:t>
                      </a:r>
                      <a:r>
                        <a:rPr lang="en-US" altLang="zh-CN" sz="600" b="0" i="0" u="none" strike="noStrike">
                          <a:solidFill>
                            <a:srgbClr val="000000"/>
                          </a:solidFill>
                          <a:effectLst/>
                          <a:latin typeface="宋体"/>
                        </a:rPr>
                        <a:t>(63mm</a:t>
                      </a:r>
                      <a:r>
                        <a:rPr lang="zh-CN" altLang="en-US" sz="600" b="0" i="0" u="none" strike="noStrike">
                          <a:solidFill>
                            <a:srgbClr val="000000"/>
                          </a:solidFill>
                          <a:effectLst/>
                          <a:latin typeface="宋体"/>
                        </a:rPr>
                        <a:t>内</a:t>
                      </a:r>
                      <a:r>
                        <a:rPr lang="en-US" altLang="zh-CN" sz="600" b="0" i="0" u="none" strike="noStrike">
                          <a:solidFill>
                            <a:srgbClr val="000000"/>
                          </a:solidFill>
                          <a:effectLst/>
                          <a:latin typeface="宋体"/>
                        </a:rPr>
                        <a:t>)</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安装</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13025">
                <a:tc>
                  <a:txBody>
                    <a:bodyPr/>
                    <a:lstStyle/>
                    <a:p>
                      <a:pPr algn="ctr" fontAlgn="ctr"/>
                      <a:r>
                        <a:rPr lang="en-US" altLang="zh-CN" sz="700" b="0" i="0" u="none" strike="noStrike">
                          <a:effectLst/>
                          <a:latin typeface="宋体"/>
                        </a:rPr>
                        <a:t>245</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R2-1-52</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室外塑料管</a:t>
                      </a:r>
                      <a:r>
                        <a:rPr lang="en-US" altLang="zh-CN" sz="600" b="0" i="0" u="none" strike="noStrike">
                          <a:solidFill>
                            <a:srgbClr val="000000"/>
                          </a:solidFill>
                          <a:effectLst/>
                          <a:latin typeface="宋体"/>
                        </a:rPr>
                        <a:t>(</a:t>
                      </a:r>
                      <a:r>
                        <a:rPr lang="zh-CN" altLang="en-US" sz="600" b="0" i="0" u="none" strike="noStrike">
                          <a:solidFill>
                            <a:srgbClr val="000000"/>
                          </a:solidFill>
                          <a:effectLst/>
                          <a:latin typeface="宋体"/>
                        </a:rPr>
                        <a:t>电熔连接</a:t>
                      </a:r>
                      <a:r>
                        <a:rPr lang="en-US" altLang="zh-CN" sz="600" b="0" i="0" u="none" strike="noStrike">
                          <a:solidFill>
                            <a:srgbClr val="000000"/>
                          </a:solidFill>
                          <a:effectLst/>
                          <a:latin typeface="宋体"/>
                        </a:rPr>
                        <a:t>) </a:t>
                      </a:r>
                      <a:r>
                        <a:rPr lang="zh-CN" altLang="en-US" sz="600" b="0" i="0" u="none" strike="noStrike">
                          <a:solidFill>
                            <a:srgbClr val="000000"/>
                          </a:solidFill>
                          <a:effectLst/>
                          <a:latin typeface="宋体"/>
                        </a:rPr>
                        <a:t>公称外径</a:t>
                      </a:r>
                      <a:r>
                        <a:rPr lang="en-US" altLang="zh-CN" sz="600" b="0" i="0" u="none" strike="noStrike">
                          <a:solidFill>
                            <a:srgbClr val="000000"/>
                          </a:solidFill>
                          <a:effectLst/>
                          <a:latin typeface="宋体"/>
                        </a:rPr>
                        <a:t>(90mm</a:t>
                      </a:r>
                      <a:r>
                        <a:rPr lang="zh-CN" altLang="en-US" sz="600" b="0" i="0" u="none" strike="noStrike">
                          <a:solidFill>
                            <a:srgbClr val="000000"/>
                          </a:solidFill>
                          <a:effectLst/>
                          <a:latin typeface="宋体"/>
                        </a:rPr>
                        <a:t>内</a:t>
                      </a:r>
                      <a:r>
                        <a:rPr lang="en-US" altLang="zh-CN" sz="600" b="0" i="0" u="none" strike="noStrike">
                          <a:solidFill>
                            <a:srgbClr val="000000"/>
                          </a:solidFill>
                          <a:effectLst/>
                          <a:latin typeface="宋体"/>
                        </a:rPr>
                        <a:t>)</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安装</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13025">
                <a:tc>
                  <a:txBody>
                    <a:bodyPr/>
                    <a:lstStyle/>
                    <a:p>
                      <a:pPr algn="ctr" fontAlgn="ctr"/>
                      <a:r>
                        <a:rPr lang="en-US" altLang="zh-CN" sz="700" b="0" i="0" u="none" strike="noStrike">
                          <a:effectLst/>
                          <a:latin typeface="宋体"/>
                        </a:rPr>
                        <a:t>246</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R2-1-53</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室外塑料管</a:t>
                      </a:r>
                      <a:r>
                        <a:rPr lang="en-US" altLang="zh-CN" sz="600" b="0" i="0" u="none" strike="noStrike">
                          <a:solidFill>
                            <a:srgbClr val="000000"/>
                          </a:solidFill>
                          <a:effectLst/>
                          <a:latin typeface="宋体"/>
                        </a:rPr>
                        <a:t>(</a:t>
                      </a:r>
                      <a:r>
                        <a:rPr lang="zh-CN" altLang="en-US" sz="600" b="0" i="0" u="none" strike="noStrike">
                          <a:solidFill>
                            <a:srgbClr val="000000"/>
                          </a:solidFill>
                          <a:effectLst/>
                          <a:latin typeface="宋体"/>
                        </a:rPr>
                        <a:t>电熔连接</a:t>
                      </a:r>
                      <a:r>
                        <a:rPr lang="en-US" altLang="zh-CN" sz="600" b="0" i="0" u="none" strike="noStrike">
                          <a:solidFill>
                            <a:srgbClr val="000000"/>
                          </a:solidFill>
                          <a:effectLst/>
                          <a:latin typeface="宋体"/>
                        </a:rPr>
                        <a:t>) </a:t>
                      </a:r>
                      <a:r>
                        <a:rPr lang="zh-CN" altLang="en-US" sz="600" b="0" i="0" u="none" strike="noStrike">
                          <a:solidFill>
                            <a:srgbClr val="000000"/>
                          </a:solidFill>
                          <a:effectLst/>
                          <a:latin typeface="宋体"/>
                        </a:rPr>
                        <a:t>公称外径</a:t>
                      </a:r>
                      <a:r>
                        <a:rPr lang="en-US" altLang="zh-CN" sz="600" b="0" i="0" u="none" strike="noStrike">
                          <a:solidFill>
                            <a:srgbClr val="000000"/>
                          </a:solidFill>
                          <a:effectLst/>
                          <a:latin typeface="宋体"/>
                        </a:rPr>
                        <a:t>(110mm</a:t>
                      </a:r>
                      <a:r>
                        <a:rPr lang="zh-CN" altLang="en-US" sz="600" b="0" i="0" u="none" strike="noStrike">
                          <a:solidFill>
                            <a:srgbClr val="000000"/>
                          </a:solidFill>
                          <a:effectLst/>
                          <a:latin typeface="宋体"/>
                        </a:rPr>
                        <a:t>内</a:t>
                      </a:r>
                      <a:r>
                        <a:rPr lang="en-US" altLang="zh-CN" sz="600" b="0" i="0" u="none" strike="noStrike">
                          <a:solidFill>
                            <a:srgbClr val="000000"/>
                          </a:solidFill>
                          <a:effectLst/>
                          <a:latin typeface="宋体"/>
                        </a:rPr>
                        <a:t>)</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安装</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13025">
                <a:tc>
                  <a:txBody>
                    <a:bodyPr/>
                    <a:lstStyle/>
                    <a:p>
                      <a:pPr algn="ctr" fontAlgn="ctr"/>
                      <a:r>
                        <a:rPr lang="en-US" altLang="zh-CN" sz="700" b="0" i="0" u="none" strike="noStrike">
                          <a:effectLst/>
                          <a:latin typeface="宋体"/>
                        </a:rPr>
                        <a:t>247</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R2-1-54</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碳钢管安装（电弧焊） 公称直径（</a:t>
                      </a:r>
                      <a:r>
                        <a:rPr lang="en-US" altLang="zh-CN" sz="600" b="0" i="0" u="none" strike="noStrike">
                          <a:solidFill>
                            <a:srgbClr val="000000"/>
                          </a:solidFill>
                          <a:effectLst/>
                          <a:latin typeface="宋体"/>
                        </a:rPr>
                        <a:t>200mm</a:t>
                      </a:r>
                      <a:r>
                        <a:rPr lang="zh-CN" altLang="en-US" sz="600" b="0" i="0" u="none" strike="noStrike">
                          <a:solidFill>
                            <a:srgbClr val="000000"/>
                          </a:solidFill>
                          <a:effectLst/>
                          <a:latin typeface="宋体"/>
                        </a:rPr>
                        <a:t>以内）</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市政</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13025">
                <a:tc>
                  <a:txBody>
                    <a:bodyPr/>
                    <a:lstStyle/>
                    <a:p>
                      <a:pPr algn="ctr" fontAlgn="ctr"/>
                      <a:r>
                        <a:rPr lang="en-US" altLang="zh-CN" sz="700" b="0" i="0" u="none" strike="noStrike">
                          <a:effectLst/>
                          <a:latin typeface="宋体"/>
                        </a:rPr>
                        <a:t>248</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R2-1-55</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碳钢管安装（电弧焊） 公称直径（</a:t>
                      </a:r>
                      <a:r>
                        <a:rPr lang="en-US" altLang="zh-CN" sz="600" b="0" i="0" u="none" strike="noStrike">
                          <a:solidFill>
                            <a:srgbClr val="000000"/>
                          </a:solidFill>
                          <a:effectLst/>
                          <a:latin typeface="宋体"/>
                        </a:rPr>
                        <a:t>250mm</a:t>
                      </a:r>
                      <a:r>
                        <a:rPr lang="zh-CN" altLang="en-US" sz="600" b="0" i="0" u="none" strike="noStrike">
                          <a:solidFill>
                            <a:srgbClr val="000000"/>
                          </a:solidFill>
                          <a:effectLst/>
                          <a:latin typeface="宋体"/>
                        </a:rPr>
                        <a:t>以内）</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市政</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13025">
                <a:tc>
                  <a:txBody>
                    <a:bodyPr/>
                    <a:lstStyle/>
                    <a:p>
                      <a:pPr algn="ctr" fontAlgn="ctr"/>
                      <a:r>
                        <a:rPr lang="en-US" altLang="zh-CN" sz="700" b="0" i="0" u="none" strike="noStrike">
                          <a:effectLst/>
                          <a:latin typeface="宋体"/>
                        </a:rPr>
                        <a:t>249</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R2-1-56</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碳钢管安装（电弧焊） 公称直径（</a:t>
                      </a:r>
                      <a:r>
                        <a:rPr lang="en-US" altLang="zh-CN" sz="600" b="0" i="0" u="none" strike="noStrike">
                          <a:solidFill>
                            <a:srgbClr val="000000"/>
                          </a:solidFill>
                          <a:effectLst/>
                          <a:latin typeface="宋体"/>
                        </a:rPr>
                        <a:t>300mm</a:t>
                      </a:r>
                      <a:r>
                        <a:rPr lang="zh-CN" altLang="en-US" sz="600" b="0" i="0" u="none" strike="noStrike">
                          <a:solidFill>
                            <a:srgbClr val="000000"/>
                          </a:solidFill>
                          <a:effectLst/>
                          <a:latin typeface="宋体"/>
                        </a:rPr>
                        <a:t>以内）</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市政</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13025">
                <a:tc>
                  <a:txBody>
                    <a:bodyPr/>
                    <a:lstStyle/>
                    <a:p>
                      <a:pPr algn="ctr" fontAlgn="ctr"/>
                      <a:r>
                        <a:rPr lang="en-US" altLang="zh-CN" sz="700" b="0" i="0" u="none" strike="noStrike">
                          <a:effectLst/>
                          <a:latin typeface="宋体"/>
                        </a:rPr>
                        <a:t>250</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R2-1-57</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碳钢管安装（电弧焊） 公称直径（</a:t>
                      </a:r>
                      <a:r>
                        <a:rPr lang="en-US" altLang="zh-CN" sz="600" b="0" i="0" u="none" strike="noStrike">
                          <a:solidFill>
                            <a:srgbClr val="000000"/>
                          </a:solidFill>
                          <a:effectLst/>
                          <a:latin typeface="宋体"/>
                        </a:rPr>
                        <a:t>400mm</a:t>
                      </a:r>
                      <a:r>
                        <a:rPr lang="zh-CN" altLang="en-US" sz="600" b="0" i="0" u="none" strike="noStrike">
                          <a:solidFill>
                            <a:srgbClr val="000000"/>
                          </a:solidFill>
                          <a:effectLst/>
                          <a:latin typeface="宋体"/>
                        </a:rPr>
                        <a:t>以内）</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市政</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13025">
                <a:tc>
                  <a:txBody>
                    <a:bodyPr/>
                    <a:lstStyle/>
                    <a:p>
                      <a:pPr algn="ctr" fontAlgn="ctr"/>
                      <a:r>
                        <a:rPr lang="en-US" altLang="zh-CN" sz="700" b="0" i="0" u="none" strike="noStrike">
                          <a:effectLst/>
                          <a:latin typeface="宋体"/>
                        </a:rPr>
                        <a:t>251</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R2-1-58</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碳钢管安装（电弧焊） 公称直径（</a:t>
                      </a:r>
                      <a:r>
                        <a:rPr lang="en-US" altLang="zh-CN" sz="600" b="0" i="0" u="none" strike="noStrike">
                          <a:solidFill>
                            <a:srgbClr val="000000"/>
                          </a:solidFill>
                          <a:effectLst/>
                          <a:latin typeface="宋体"/>
                        </a:rPr>
                        <a:t>500mm</a:t>
                      </a:r>
                      <a:r>
                        <a:rPr lang="zh-CN" altLang="en-US" sz="600" b="0" i="0" u="none" strike="noStrike">
                          <a:solidFill>
                            <a:srgbClr val="000000"/>
                          </a:solidFill>
                          <a:effectLst/>
                          <a:latin typeface="宋体"/>
                        </a:rPr>
                        <a:t>以内）</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市政</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13025">
                <a:tc>
                  <a:txBody>
                    <a:bodyPr/>
                    <a:lstStyle/>
                    <a:p>
                      <a:pPr algn="ctr" fontAlgn="ctr"/>
                      <a:r>
                        <a:rPr lang="en-US" altLang="zh-CN" sz="700" b="0" i="0" u="none" strike="noStrike">
                          <a:effectLst/>
                          <a:latin typeface="宋体"/>
                        </a:rPr>
                        <a:t>252</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R2-1-59</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碳钢管安装（氩电联焊） 公称直径（</a:t>
                      </a:r>
                      <a:r>
                        <a:rPr lang="en-US" altLang="zh-CN" sz="600" b="0" i="0" u="none" strike="noStrike">
                          <a:solidFill>
                            <a:srgbClr val="000000"/>
                          </a:solidFill>
                          <a:effectLst/>
                          <a:latin typeface="宋体"/>
                        </a:rPr>
                        <a:t>200mm</a:t>
                      </a:r>
                      <a:r>
                        <a:rPr lang="zh-CN" altLang="en-US" sz="600" b="0" i="0" u="none" strike="noStrike">
                          <a:solidFill>
                            <a:srgbClr val="000000"/>
                          </a:solidFill>
                          <a:effectLst/>
                          <a:latin typeface="宋体"/>
                        </a:rPr>
                        <a:t>以内）</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市政</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13025">
                <a:tc>
                  <a:txBody>
                    <a:bodyPr/>
                    <a:lstStyle/>
                    <a:p>
                      <a:pPr algn="ctr" fontAlgn="ctr"/>
                      <a:r>
                        <a:rPr lang="en-US" altLang="zh-CN" sz="700" b="0" i="0" u="none" strike="noStrike">
                          <a:effectLst/>
                          <a:latin typeface="宋体"/>
                        </a:rPr>
                        <a:t>253</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R2-1-60</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碳钢管安装（氩电联焊） 公称直径（</a:t>
                      </a:r>
                      <a:r>
                        <a:rPr lang="en-US" altLang="zh-CN" sz="600" b="0" i="0" u="none" strike="noStrike">
                          <a:solidFill>
                            <a:srgbClr val="000000"/>
                          </a:solidFill>
                          <a:effectLst/>
                          <a:latin typeface="宋体"/>
                        </a:rPr>
                        <a:t>250mm</a:t>
                      </a:r>
                      <a:r>
                        <a:rPr lang="zh-CN" altLang="en-US" sz="600" b="0" i="0" u="none" strike="noStrike">
                          <a:solidFill>
                            <a:srgbClr val="000000"/>
                          </a:solidFill>
                          <a:effectLst/>
                          <a:latin typeface="宋体"/>
                        </a:rPr>
                        <a:t>以内）</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市政</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13025">
                <a:tc>
                  <a:txBody>
                    <a:bodyPr/>
                    <a:lstStyle/>
                    <a:p>
                      <a:pPr algn="ctr" fontAlgn="ctr"/>
                      <a:r>
                        <a:rPr lang="en-US" altLang="zh-CN" sz="700" b="0" i="0" u="none" strike="noStrike">
                          <a:effectLst/>
                          <a:latin typeface="宋体"/>
                        </a:rPr>
                        <a:t>254</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R2-1-61</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碳钢管安装（氩电联焊） 公称直径（</a:t>
                      </a:r>
                      <a:r>
                        <a:rPr lang="en-US" altLang="zh-CN" sz="600" b="0" i="0" u="none" strike="noStrike">
                          <a:solidFill>
                            <a:srgbClr val="000000"/>
                          </a:solidFill>
                          <a:effectLst/>
                          <a:latin typeface="宋体"/>
                        </a:rPr>
                        <a:t>300mm</a:t>
                      </a:r>
                      <a:r>
                        <a:rPr lang="zh-CN" altLang="en-US" sz="600" b="0" i="0" u="none" strike="noStrike">
                          <a:solidFill>
                            <a:srgbClr val="000000"/>
                          </a:solidFill>
                          <a:effectLst/>
                          <a:latin typeface="宋体"/>
                        </a:rPr>
                        <a:t>以内）</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市政</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13025">
                <a:tc>
                  <a:txBody>
                    <a:bodyPr/>
                    <a:lstStyle/>
                    <a:p>
                      <a:pPr algn="ctr" fontAlgn="ctr"/>
                      <a:r>
                        <a:rPr lang="en-US" altLang="zh-CN" sz="700" b="0" i="0" u="none" strike="noStrike">
                          <a:effectLst/>
                          <a:latin typeface="宋体"/>
                        </a:rPr>
                        <a:t>255</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R2-1-62</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碳钢管安装（氩电联焊） 公称直径（</a:t>
                      </a:r>
                      <a:r>
                        <a:rPr lang="en-US" altLang="zh-CN" sz="600" b="0" i="0" u="none" strike="noStrike">
                          <a:solidFill>
                            <a:srgbClr val="000000"/>
                          </a:solidFill>
                          <a:effectLst/>
                          <a:latin typeface="宋体"/>
                        </a:rPr>
                        <a:t>400mm</a:t>
                      </a:r>
                      <a:r>
                        <a:rPr lang="zh-CN" altLang="en-US" sz="600" b="0" i="0" u="none" strike="noStrike">
                          <a:solidFill>
                            <a:srgbClr val="000000"/>
                          </a:solidFill>
                          <a:effectLst/>
                          <a:latin typeface="宋体"/>
                        </a:rPr>
                        <a:t>以内）</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市政</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13025">
                <a:tc>
                  <a:txBody>
                    <a:bodyPr/>
                    <a:lstStyle/>
                    <a:p>
                      <a:pPr algn="ctr" fontAlgn="ctr"/>
                      <a:r>
                        <a:rPr lang="en-US" altLang="zh-CN" sz="700" b="0" i="0" u="none" strike="noStrike">
                          <a:effectLst/>
                          <a:latin typeface="宋体"/>
                        </a:rPr>
                        <a:t>256</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R2-1-63</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碳钢管安装（氩电联焊） 公称直径（</a:t>
                      </a:r>
                      <a:r>
                        <a:rPr lang="en-US" altLang="zh-CN" sz="600" b="0" i="0" u="none" strike="noStrike">
                          <a:solidFill>
                            <a:srgbClr val="000000"/>
                          </a:solidFill>
                          <a:effectLst/>
                          <a:latin typeface="宋体"/>
                        </a:rPr>
                        <a:t>500mm</a:t>
                      </a:r>
                      <a:r>
                        <a:rPr lang="zh-CN" altLang="en-US" sz="600" b="0" i="0" u="none" strike="noStrike">
                          <a:solidFill>
                            <a:srgbClr val="000000"/>
                          </a:solidFill>
                          <a:effectLst/>
                          <a:latin typeface="宋体"/>
                        </a:rPr>
                        <a:t>以内）</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市政</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13025">
                <a:tc>
                  <a:txBody>
                    <a:bodyPr/>
                    <a:lstStyle/>
                    <a:p>
                      <a:pPr algn="ctr" fontAlgn="ctr"/>
                      <a:r>
                        <a:rPr lang="en-US" altLang="zh-CN" sz="700" b="0" i="0" u="none" strike="noStrike">
                          <a:effectLst/>
                          <a:latin typeface="宋体"/>
                        </a:rPr>
                        <a:t>257</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R2-1-64</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燃气塑料管安装（全自动焊机对接熔接） 公称直径</a:t>
                      </a:r>
                      <a:r>
                        <a:rPr lang="en-US" altLang="zh-CN" sz="600" b="0" i="0" u="none" strike="noStrike">
                          <a:solidFill>
                            <a:srgbClr val="000000"/>
                          </a:solidFill>
                          <a:effectLst/>
                          <a:latin typeface="宋体"/>
                        </a:rPr>
                        <a:t>90</a:t>
                      </a:r>
                      <a:r>
                        <a:rPr lang="zh-CN" altLang="en-US" sz="600" b="0" i="0" u="none" strike="noStrike">
                          <a:solidFill>
                            <a:srgbClr val="000000"/>
                          </a:solidFill>
                          <a:effectLst/>
                          <a:latin typeface="宋体"/>
                        </a:rPr>
                        <a:t>（</a:t>
                      </a:r>
                      <a:r>
                        <a:rPr lang="en-US" altLang="zh-CN" sz="600" b="0" i="0" u="none" strike="noStrike">
                          <a:solidFill>
                            <a:srgbClr val="000000"/>
                          </a:solidFill>
                          <a:effectLst/>
                          <a:latin typeface="宋体"/>
                        </a:rPr>
                        <a:t>mm</a:t>
                      </a:r>
                      <a:r>
                        <a:rPr lang="zh-CN" altLang="en-US" sz="600" b="0" i="0" u="none" strike="noStrike">
                          <a:solidFill>
                            <a:srgbClr val="000000"/>
                          </a:solidFill>
                          <a:effectLst/>
                          <a:latin typeface="宋体"/>
                        </a:rPr>
                        <a:t>以内）</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市政</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13025">
                <a:tc>
                  <a:txBody>
                    <a:bodyPr/>
                    <a:lstStyle/>
                    <a:p>
                      <a:pPr algn="ctr" fontAlgn="ctr"/>
                      <a:r>
                        <a:rPr lang="en-US" altLang="zh-CN" sz="700" b="0" i="0" u="none" strike="noStrike">
                          <a:effectLst/>
                          <a:latin typeface="宋体"/>
                        </a:rPr>
                        <a:t>258</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R2-1-65</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燃气塑料管安装（全自动焊机对接熔接） 公称直径</a:t>
                      </a:r>
                      <a:r>
                        <a:rPr lang="en-US" altLang="zh-CN" sz="600" b="0" i="0" u="none" strike="noStrike">
                          <a:solidFill>
                            <a:srgbClr val="000000"/>
                          </a:solidFill>
                          <a:effectLst/>
                          <a:latin typeface="宋体"/>
                        </a:rPr>
                        <a:t>110</a:t>
                      </a:r>
                      <a:r>
                        <a:rPr lang="zh-CN" altLang="en-US" sz="600" b="0" i="0" u="none" strike="noStrike">
                          <a:solidFill>
                            <a:srgbClr val="000000"/>
                          </a:solidFill>
                          <a:effectLst/>
                          <a:latin typeface="宋体"/>
                        </a:rPr>
                        <a:t>（</a:t>
                      </a:r>
                      <a:r>
                        <a:rPr lang="en-US" altLang="zh-CN" sz="600" b="0" i="0" u="none" strike="noStrike">
                          <a:solidFill>
                            <a:srgbClr val="000000"/>
                          </a:solidFill>
                          <a:effectLst/>
                          <a:latin typeface="宋体"/>
                        </a:rPr>
                        <a:t>mm</a:t>
                      </a:r>
                      <a:r>
                        <a:rPr lang="zh-CN" altLang="en-US" sz="600" b="0" i="0" u="none" strike="noStrike">
                          <a:solidFill>
                            <a:srgbClr val="000000"/>
                          </a:solidFill>
                          <a:effectLst/>
                          <a:latin typeface="宋体"/>
                        </a:rPr>
                        <a:t>以内）</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市政</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13025">
                <a:tc>
                  <a:txBody>
                    <a:bodyPr/>
                    <a:lstStyle/>
                    <a:p>
                      <a:pPr algn="ctr" fontAlgn="ctr"/>
                      <a:r>
                        <a:rPr lang="en-US" altLang="zh-CN" sz="700" b="0" i="0" u="none" strike="noStrike">
                          <a:effectLst/>
                          <a:latin typeface="宋体"/>
                        </a:rPr>
                        <a:t>259</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R2-1-66</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燃气塑料管安装（全自动焊机对接熔接） 公称直径</a:t>
                      </a:r>
                      <a:r>
                        <a:rPr lang="en-US" altLang="zh-CN" sz="600" b="0" i="0" u="none" strike="noStrike">
                          <a:solidFill>
                            <a:srgbClr val="000000"/>
                          </a:solidFill>
                          <a:effectLst/>
                          <a:latin typeface="宋体"/>
                        </a:rPr>
                        <a:t>160</a:t>
                      </a:r>
                      <a:r>
                        <a:rPr lang="zh-CN" altLang="en-US" sz="600" b="0" i="0" u="none" strike="noStrike">
                          <a:solidFill>
                            <a:srgbClr val="000000"/>
                          </a:solidFill>
                          <a:effectLst/>
                          <a:latin typeface="宋体"/>
                        </a:rPr>
                        <a:t>（</a:t>
                      </a:r>
                      <a:r>
                        <a:rPr lang="en-US" altLang="zh-CN" sz="600" b="0" i="0" u="none" strike="noStrike">
                          <a:solidFill>
                            <a:srgbClr val="000000"/>
                          </a:solidFill>
                          <a:effectLst/>
                          <a:latin typeface="宋体"/>
                        </a:rPr>
                        <a:t>mm</a:t>
                      </a:r>
                      <a:r>
                        <a:rPr lang="zh-CN" altLang="en-US" sz="600" b="0" i="0" u="none" strike="noStrike">
                          <a:solidFill>
                            <a:srgbClr val="000000"/>
                          </a:solidFill>
                          <a:effectLst/>
                          <a:latin typeface="宋体"/>
                        </a:rPr>
                        <a:t>以内）</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市政</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13025">
                <a:tc>
                  <a:txBody>
                    <a:bodyPr/>
                    <a:lstStyle/>
                    <a:p>
                      <a:pPr algn="ctr" fontAlgn="ctr"/>
                      <a:r>
                        <a:rPr lang="en-US" altLang="zh-CN" sz="700" b="0" i="0" u="none" strike="noStrike">
                          <a:effectLst/>
                          <a:latin typeface="宋体"/>
                        </a:rPr>
                        <a:t>260</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R2-1-67</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燃气塑料管安装（全自动焊机对接熔接） 公称直径</a:t>
                      </a:r>
                      <a:r>
                        <a:rPr lang="en-US" altLang="zh-CN" sz="600" b="0" i="0" u="none" strike="noStrike">
                          <a:solidFill>
                            <a:srgbClr val="000000"/>
                          </a:solidFill>
                          <a:effectLst/>
                          <a:latin typeface="宋体"/>
                        </a:rPr>
                        <a:t>200</a:t>
                      </a:r>
                      <a:r>
                        <a:rPr lang="zh-CN" altLang="en-US" sz="600" b="0" i="0" u="none" strike="noStrike">
                          <a:solidFill>
                            <a:srgbClr val="000000"/>
                          </a:solidFill>
                          <a:effectLst/>
                          <a:latin typeface="宋体"/>
                        </a:rPr>
                        <a:t>（</a:t>
                      </a:r>
                      <a:r>
                        <a:rPr lang="en-US" altLang="zh-CN" sz="600" b="0" i="0" u="none" strike="noStrike">
                          <a:solidFill>
                            <a:srgbClr val="000000"/>
                          </a:solidFill>
                          <a:effectLst/>
                          <a:latin typeface="宋体"/>
                        </a:rPr>
                        <a:t>mm</a:t>
                      </a:r>
                      <a:r>
                        <a:rPr lang="zh-CN" altLang="en-US" sz="600" b="0" i="0" u="none" strike="noStrike">
                          <a:solidFill>
                            <a:srgbClr val="000000"/>
                          </a:solidFill>
                          <a:effectLst/>
                          <a:latin typeface="宋体"/>
                        </a:rPr>
                        <a:t>以内）</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市政</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r h="113025">
                <a:tc>
                  <a:txBody>
                    <a:bodyPr/>
                    <a:lstStyle/>
                    <a:p>
                      <a:pPr algn="ctr" fontAlgn="ctr"/>
                      <a:r>
                        <a:rPr lang="en-US" altLang="zh-CN" sz="700" b="0" i="0" u="none" strike="noStrike">
                          <a:effectLst/>
                          <a:latin typeface="宋体"/>
                        </a:rPr>
                        <a:t>261</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R2-1-68</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燃气塑料管安装（全自动焊机对接熔接） 公称直径</a:t>
                      </a:r>
                      <a:r>
                        <a:rPr lang="en-US" altLang="zh-CN" sz="600" b="0" i="0" u="none" strike="noStrike">
                          <a:solidFill>
                            <a:srgbClr val="000000"/>
                          </a:solidFill>
                          <a:effectLst/>
                          <a:latin typeface="宋体"/>
                        </a:rPr>
                        <a:t>250</a:t>
                      </a:r>
                      <a:r>
                        <a:rPr lang="zh-CN" altLang="en-US" sz="600" b="0" i="0" u="none" strike="noStrike">
                          <a:solidFill>
                            <a:srgbClr val="000000"/>
                          </a:solidFill>
                          <a:effectLst/>
                          <a:latin typeface="宋体"/>
                        </a:rPr>
                        <a:t>（</a:t>
                      </a:r>
                      <a:r>
                        <a:rPr lang="en-US" altLang="zh-CN" sz="600" b="0" i="0" u="none" strike="noStrike">
                          <a:solidFill>
                            <a:srgbClr val="000000"/>
                          </a:solidFill>
                          <a:effectLst/>
                          <a:latin typeface="宋体"/>
                        </a:rPr>
                        <a:t>mm</a:t>
                      </a:r>
                      <a:r>
                        <a:rPr lang="zh-CN" altLang="en-US" sz="600" b="0" i="0" u="none" strike="noStrike">
                          <a:solidFill>
                            <a:srgbClr val="000000"/>
                          </a:solidFill>
                          <a:effectLst/>
                          <a:latin typeface="宋体"/>
                        </a:rPr>
                        <a:t>以内）</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市政</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1"/>
                  </a:ext>
                </a:extLst>
              </a:tr>
              <a:tr h="113025">
                <a:tc>
                  <a:txBody>
                    <a:bodyPr/>
                    <a:lstStyle/>
                    <a:p>
                      <a:pPr algn="ctr" fontAlgn="ctr"/>
                      <a:r>
                        <a:rPr lang="en-US" altLang="zh-CN" sz="700" b="0" i="0" u="none" strike="noStrike">
                          <a:effectLst/>
                          <a:latin typeface="宋体"/>
                        </a:rPr>
                        <a:t>262</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R2-1-69</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燃气塑料管安装（全自动焊机对接熔接） 公称直径</a:t>
                      </a:r>
                      <a:r>
                        <a:rPr lang="en-US" altLang="zh-CN" sz="600" b="0" i="0" u="none" strike="noStrike">
                          <a:solidFill>
                            <a:srgbClr val="000000"/>
                          </a:solidFill>
                          <a:effectLst/>
                          <a:latin typeface="宋体"/>
                        </a:rPr>
                        <a:t>315</a:t>
                      </a:r>
                      <a:r>
                        <a:rPr lang="zh-CN" altLang="en-US" sz="600" b="0" i="0" u="none" strike="noStrike">
                          <a:solidFill>
                            <a:srgbClr val="000000"/>
                          </a:solidFill>
                          <a:effectLst/>
                          <a:latin typeface="宋体"/>
                        </a:rPr>
                        <a:t>（</a:t>
                      </a:r>
                      <a:r>
                        <a:rPr lang="en-US" altLang="zh-CN" sz="600" b="0" i="0" u="none" strike="noStrike">
                          <a:solidFill>
                            <a:srgbClr val="000000"/>
                          </a:solidFill>
                          <a:effectLst/>
                          <a:latin typeface="宋体"/>
                        </a:rPr>
                        <a:t>mm</a:t>
                      </a:r>
                      <a:r>
                        <a:rPr lang="zh-CN" altLang="en-US" sz="600" b="0" i="0" u="none" strike="noStrike">
                          <a:solidFill>
                            <a:srgbClr val="000000"/>
                          </a:solidFill>
                          <a:effectLst/>
                          <a:latin typeface="宋体"/>
                        </a:rPr>
                        <a:t>以内）</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市政</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2"/>
                  </a:ext>
                </a:extLst>
              </a:tr>
              <a:tr h="113025">
                <a:tc>
                  <a:txBody>
                    <a:bodyPr/>
                    <a:lstStyle/>
                    <a:p>
                      <a:pPr algn="ctr" fontAlgn="ctr"/>
                      <a:r>
                        <a:rPr lang="en-US" altLang="zh-CN" sz="700" b="0" i="0" u="none" strike="noStrike">
                          <a:effectLst/>
                          <a:latin typeface="宋体"/>
                        </a:rPr>
                        <a:t>263</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R2-1-70</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燃气塑料管安装（全自动焊机对接熔接） 公称直径</a:t>
                      </a:r>
                      <a:r>
                        <a:rPr lang="en-US" altLang="zh-CN" sz="600" b="0" i="0" u="none" strike="noStrike">
                          <a:solidFill>
                            <a:srgbClr val="000000"/>
                          </a:solidFill>
                          <a:effectLst/>
                          <a:latin typeface="宋体"/>
                        </a:rPr>
                        <a:t>355</a:t>
                      </a:r>
                      <a:r>
                        <a:rPr lang="zh-CN" altLang="en-US" sz="600" b="0" i="0" u="none" strike="noStrike">
                          <a:solidFill>
                            <a:srgbClr val="000000"/>
                          </a:solidFill>
                          <a:effectLst/>
                          <a:latin typeface="宋体"/>
                        </a:rPr>
                        <a:t>（</a:t>
                      </a:r>
                      <a:r>
                        <a:rPr lang="en-US" altLang="zh-CN" sz="600" b="0" i="0" u="none" strike="noStrike">
                          <a:solidFill>
                            <a:srgbClr val="000000"/>
                          </a:solidFill>
                          <a:effectLst/>
                          <a:latin typeface="宋体"/>
                        </a:rPr>
                        <a:t>mm</a:t>
                      </a:r>
                      <a:r>
                        <a:rPr lang="zh-CN" altLang="en-US" sz="600" b="0" i="0" u="none" strike="noStrike">
                          <a:solidFill>
                            <a:srgbClr val="000000"/>
                          </a:solidFill>
                          <a:effectLst/>
                          <a:latin typeface="宋体"/>
                        </a:rPr>
                        <a:t>以内）</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100m</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市政</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3"/>
                  </a:ext>
                </a:extLst>
              </a:tr>
              <a:tr h="113025">
                <a:tc>
                  <a:txBody>
                    <a:bodyPr/>
                    <a:lstStyle/>
                    <a:p>
                      <a:pPr algn="ctr" fontAlgn="ctr"/>
                      <a:r>
                        <a:rPr lang="en-US" altLang="zh-CN" sz="700" b="0" i="0" u="none" strike="noStrike">
                          <a:effectLst/>
                          <a:latin typeface="宋体"/>
                        </a:rPr>
                        <a:t>264</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R2-2-1</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①弯头（异径管）安装（电弧焊） 公称直径（</a:t>
                      </a:r>
                      <a:r>
                        <a:rPr lang="en-US" altLang="zh-CN" sz="600" b="0" i="0" u="none" strike="noStrike">
                          <a:solidFill>
                            <a:srgbClr val="000000"/>
                          </a:solidFill>
                          <a:effectLst/>
                          <a:latin typeface="宋体"/>
                        </a:rPr>
                        <a:t>200mm</a:t>
                      </a:r>
                      <a:r>
                        <a:rPr lang="zh-CN" altLang="en-US" sz="600" b="0" i="0" u="none" strike="noStrike">
                          <a:solidFill>
                            <a:srgbClr val="000000"/>
                          </a:solidFill>
                          <a:effectLst/>
                          <a:latin typeface="宋体"/>
                        </a:rPr>
                        <a:t>以内）</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个</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市政</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4"/>
                  </a:ext>
                </a:extLst>
              </a:tr>
              <a:tr h="113025">
                <a:tc>
                  <a:txBody>
                    <a:bodyPr/>
                    <a:lstStyle/>
                    <a:p>
                      <a:pPr algn="ctr" fontAlgn="ctr"/>
                      <a:r>
                        <a:rPr lang="en-US" altLang="zh-CN" sz="700" b="0" i="0" u="none" strike="noStrike">
                          <a:effectLst/>
                          <a:latin typeface="宋体"/>
                        </a:rPr>
                        <a:t>265</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R2-2-2</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①弯头（异径管）安装（电弧焊） 公称直径（</a:t>
                      </a:r>
                      <a:r>
                        <a:rPr lang="en-US" altLang="zh-CN" sz="600" b="0" i="0" u="none" strike="noStrike">
                          <a:solidFill>
                            <a:srgbClr val="000000"/>
                          </a:solidFill>
                          <a:effectLst/>
                          <a:latin typeface="宋体"/>
                        </a:rPr>
                        <a:t>250mm</a:t>
                      </a:r>
                      <a:r>
                        <a:rPr lang="zh-CN" altLang="en-US" sz="600" b="0" i="0" u="none" strike="noStrike">
                          <a:solidFill>
                            <a:srgbClr val="000000"/>
                          </a:solidFill>
                          <a:effectLst/>
                          <a:latin typeface="宋体"/>
                        </a:rPr>
                        <a:t>以内）</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个</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市政</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5"/>
                  </a:ext>
                </a:extLst>
              </a:tr>
              <a:tr h="113025">
                <a:tc>
                  <a:txBody>
                    <a:bodyPr/>
                    <a:lstStyle/>
                    <a:p>
                      <a:pPr algn="ctr" fontAlgn="ctr"/>
                      <a:r>
                        <a:rPr lang="en-US" altLang="zh-CN" sz="700" b="0" i="0" u="none" strike="noStrike">
                          <a:effectLst/>
                          <a:latin typeface="宋体"/>
                        </a:rPr>
                        <a:t>266</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R2-2-3</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①弯头（异径管）安装（电弧焊） 公称直径（</a:t>
                      </a:r>
                      <a:r>
                        <a:rPr lang="en-US" altLang="zh-CN" sz="600" b="0" i="0" u="none" strike="noStrike">
                          <a:solidFill>
                            <a:srgbClr val="000000"/>
                          </a:solidFill>
                          <a:effectLst/>
                          <a:latin typeface="宋体"/>
                        </a:rPr>
                        <a:t>300mm</a:t>
                      </a:r>
                      <a:r>
                        <a:rPr lang="zh-CN" altLang="en-US" sz="600" b="0" i="0" u="none" strike="noStrike">
                          <a:solidFill>
                            <a:srgbClr val="000000"/>
                          </a:solidFill>
                          <a:effectLst/>
                          <a:latin typeface="宋体"/>
                        </a:rPr>
                        <a:t>以内）</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个</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市政</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6"/>
                  </a:ext>
                </a:extLst>
              </a:tr>
              <a:tr h="113025">
                <a:tc>
                  <a:txBody>
                    <a:bodyPr/>
                    <a:lstStyle/>
                    <a:p>
                      <a:pPr algn="ctr" fontAlgn="ctr"/>
                      <a:r>
                        <a:rPr lang="en-US" altLang="zh-CN" sz="700" b="0" i="0" u="none" strike="noStrike">
                          <a:effectLst/>
                          <a:latin typeface="宋体"/>
                        </a:rPr>
                        <a:t>267</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R2-2-4</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①弯头（异径管）安装（电弧焊） 公称直径（</a:t>
                      </a:r>
                      <a:r>
                        <a:rPr lang="en-US" altLang="zh-CN" sz="600" b="0" i="0" u="none" strike="noStrike">
                          <a:solidFill>
                            <a:srgbClr val="000000"/>
                          </a:solidFill>
                          <a:effectLst/>
                          <a:latin typeface="宋体"/>
                        </a:rPr>
                        <a:t>400mm</a:t>
                      </a:r>
                      <a:r>
                        <a:rPr lang="zh-CN" altLang="en-US" sz="600" b="0" i="0" u="none" strike="noStrike">
                          <a:solidFill>
                            <a:srgbClr val="000000"/>
                          </a:solidFill>
                          <a:effectLst/>
                          <a:latin typeface="宋体"/>
                        </a:rPr>
                        <a:t>以内）</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个</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市政</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7"/>
                  </a:ext>
                </a:extLst>
              </a:tr>
              <a:tr h="113025">
                <a:tc>
                  <a:txBody>
                    <a:bodyPr/>
                    <a:lstStyle/>
                    <a:p>
                      <a:pPr algn="ctr" fontAlgn="ctr"/>
                      <a:r>
                        <a:rPr lang="en-US" altLang="zh-CN" sz="700" b="0" i="0" u="none" strike="noStrike">
                          <a:effectLst/>
                          <a:latin typeface="宋体"/>
                        </a:rPr>
                        <a:t>268</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R2-2-5</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①弯头（异径管）安装（电弧焊） 公称直径（</a:t>
                      </a:r>
                      <a:r>
                        <a:rPr lang="en-US" altLang="zh-CN" sz="600" b="0" i="0" u="none" strike="noStrike">
                          <a:solidFill>
                            <a:srgbClr val="000000"/>
                          </a:solidFill>
                          <a:effectLst/>
                          <a:latin typeface="宋体"/>
                        </a:rPr>
                        <a:t>500mm</a:t>
                      </a:r>
                      <a:r>
                        <a:rPr lang="zh-CN" altLang="en-US" sz="600" b="0" i="0" u="none" strike="noStrike">
                          <a:solidFill>
                            <a:srgbClr val="000000"/>
                          </a:solidFill>
                          <a:effectLst/>
                          <a:latin typeface="宋体"/>
                        </a:rPr>
                        <a:t>以内）</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个</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市政</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8"/>
                  </a:ext>
                </a:extLst>
              </a:tr>
              <a:tr h="113025">
                <a:tc>
                  <a:txBody>
                    <a:bodyPr/>
                    <a:lstStyle/>
                    <a:p>
                      <a:pPr algn="ctr" fontAlgn="ctr"/>
                      <a:r>
                        <a:rPr lang="en-US" altLang="zh-CN" sz="700" b="0" i="0" u="none" strike="noStrike">
                          <a:effectLst/>
                          <a:latin typeface="宋体"/>
                        </a:rPr>
                        <a:t>269</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R2-2-6</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②弯头（异径管）安装（氩电联焊） 公称直径（</a:t>
                      </a:r>
                      <a:r>
                        <a:rPr lang="en-US" altLang="zh-CN" sz="600" b="0" i="0" u="none" strike="noStrike">
                          <a:solidFill>
                            <a:srgbClr val="000000"/>
                          </a:solidFill>
                          <a:effectLst/>
                          <a:latin typeface="宋体"/>
                        </a:rPr>
                        <a:t>200mm</a:t>
                      </a:r>
                      <a:r>
                        <a:rPr lang="zh-CN" altLang="en-US" sz="600" b="0" i="0" u="none" strike="noStrike">
                          <a:solidFill>
                            <a:srgbClr val="000000"/>
                          </a:solidFill>
                          <a:effectLst/>
                          <a:latin typeface="宋体"/>
                        </a:rPr>
                        <a:t>以内）</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个</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市政</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9"/>
                  </a:ext>
                </a:extLst>
              </a:tr>
              <a:tr h="113025">
                <a:tc>
                  <a:txBody>
                    <a:bodyPr/>
                    <a:lstStyle/>
                    <a:p>
                      <a:pPr algn="ctr" fontAlgn="ctr"/>
                      <a:r>
                        <a:rPr lang="en-US" altLang="zh-CN" sz="700" b="0" i="0" u="none" strike="noStrike">
                          <a:effectLst/>
                          <a:latin typeface="宋体"/>
                        </a:rPr>
                        <a:t>270</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600" b="0" i="0" u="none" strike="noStrike">
                          <a:solidFill>
                            <a:srgbClr val="000000"/>
                          </a:solidFill>
                          <a:effectLst/>
                          <a:latin typeface="宋体"/>
                        </a:rPr>
                        <a:t>R2-2-7</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600" b="0" i="0" u="none" strike="noStrike">
                          <a:solidFill>
                            <a:srgbClr val="000000"/>
                          </a:solidFill>
                          <a:effectLst/>
                          <a:latin typeface="宋体"/>
                        </a:rPr>
                        <a:t>②弯头（异径管）安装（氩电联焊） 公称直径（</a:t>
                      </a:r>
                      <a:r>
                        <a:rPr lang="en-US" altLang="zh-CN" sz="600" b="0" i="0" u="none" strike="noStrike">
                          <a:solidFill>
                            <a:srgbClr val="000000"/>
                          </a:solidFill>
                          <a:effectLst/>
                          <a:latin typeface="宋体"/>
                        </a:rPr>
                        <a:t>250mm</a:t>
                      </a:r>
                      <a:r>
                        <a:rPr lang="zh-CN" altLang="en-US" sz="600" b="0" i="0" u="none" strike="noStrike">
                          <a:solidFill>
                            <a:srgbClr val="000000"/>
                          </a:solidFill>
                          <a:effectLst/>
                          <a:latin typeface="宋体"/>
                        </a:rPr>
                        <a:t>以内）</a:t>
                      </a:r>
                    </a:p>
                  </a:txBody>
                  <a:tcPr marL="5262" marR="5262" marT="52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a:solidFill>
                            <a:srgbClr val="000000"/>
                          </a:solidFill>
                          <a:effectLst/>
                          <a:latin typeface="宋体"/>
                        </a:rPr>
                        <a:t>个</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600" b="0" i="0" u="none" strike="noStrike" dirty="0">
                          <a:solidFill>
                            <a:srgbClr val="000000"/>
                          </a:solidFill>
                          <a:effectLst/>
                          <a:latin typeface="宋体"/>
                        </a:rPr>
                        <a:t>市政</a:t>
                      </a:r>
                    </a:p>
                  </a:txBody>
                  <a:tcPr marL="5262" marR="5262" marT="52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40"/>
                  </a:ext>
                </a:extLst>
              </a:tr>
            </a:tbl>
          </a:graphicData>
        </a:graphic>
      </p:graphicFrame>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39536565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sp>
        <p:nvSpPr>
          <p:cNvPr id="145" name="îṡḷîdê">
            <a:extLst>
              <a:ext uri="{FF2B5EF4-FFF2-40B4-BE49-F238E27FC236}">
                <a16:creationId xmlns:a16="http://schemas.microsoft.com/office/drawing/2014/main" xmlns="" id="{1F241159-206B-4219-BE6E-F6380726A8F4}"/>
              </a:ext>
            </a:extLst>
          </p:cNvPr>
          <p:cNvSpPr/>
          <p:nvPr/>
        </p:nvSpPr>
        <p:spPr bwMode="auto">
          <a:xfrm>
            <a:off x="826117" y="1905063"/>
            <a:ext cx="4017553" cy="63175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tLang="zh-CN" sz="2400" dirty="0">
              <a:solidFill>
                <a:prstClr val="black"/>
              </a:solidFill>
              <a:cs typeface="+mn-ea"/>
              <a:sym typeface="+mn-lt"/>
            </a:endParaRPr>
          </a:p>
        </p:txBody>
      </p:sp>
      <p:graphicFrame>
        <p:nvGraphicFramePr>
          <p:cNvPr id="2" name="表格 1"/>
          <p:cNvGraphicFramePr>
            <a:graphicFrameLocks noGrp="1"/>
          </p:cNvGraphicFramePr>
          <p:nvPr>
            <p:extLst>
              <p:ext uri="{D42A27DB-BD31-4B8C-83A1-F6EECF244321}">
                <p14:modId xmlns:p14="http://schemas.microsoft.com/office/powerpoint/2010/main" val="1313675529"/>
              </p:ext>
            </p:extLst>
          </p:nvPr>
        </p:nvGraphicFramePr>
        <p:xfrm>
          <a:off x="986364" y="1195754"/>
          <a:ext cx="9669912" cy="4749841"/>
        </p:xfrm>
        <a:graphic>
          <a:graphicData uri="http://schemas.openxmlformats.org/drawingml/2006/table">
            <a:tbl>
              <a:tblPr/>
              <a:tblGrid>
                <a:gridCol w="464713">
                  <a:extLst>
                    <a:ext uri="{9D8B030D-6E8A-4147-A177-3AD203B41FA5}">
                      <a16:colId xmlns:a16="http://schemas.microsoft.com/office/drawing/2014/main" xmlns="" val="20000"/>
                    </a:ext>
                  </a:extLst>
                </a:gridCol>
                <a:gridCol w="805503">
                  <a:extLst>
                    <a:ext uri="{9D8B030D-6E8A-4147-A177-3AD203B41FA5}">
                      <a16:colId xmlns:a16="http://schemas.microsoft.com/office/drawing/2014/main" xmlns="" val="20001"/>
                    </a:ext>
                  </a:extLst>
                </a:gridCol>
                <a:gridCol w="6351084">
                  <a:extLst>
                    <a:ext uri="{9D8B030D-6E8A-4147-A177-3AD203B41FA5}">
                      <a16:colId xmlns:a16="http://schemas.microsoft.com/office/drawing/2014/main" xmlns="" val="20002"/>
                    </a:ext>
                  </a:extLst>
                </a:gridCol>
                <a:gridCol w="1150166">
                  <a:extLst>
                    <a:ext uri="{9D8B030D-6E8A-4147-A177-3AD203B41FA5}">
                      <a16:colId xmlns:a16="http://schemas.microsoft.com/office/drawing/2014/main" xmlns="" val="20003"/>
                    </a:ext>
                  </a:extLst>
                </a:gridCol>
                <a:gridCol w="898446">
                  <a:extLst>
                    <a:ext uri="{9D8B030D-6E8A-4147-A177-3AD203B41FA5}">
                      <a16:colId xmlns:a16="http://schemas.microsoft.com/office/drawing/2014/main" xmlns="" val="20004"/>
                    </a:ext>
                  </a:extLst>
                </a:gridCol>
              </a:tblGrid>
              <a:tr h="426181">
                <a:tc>
                  <a:txBody>
                    <a:bodyPr/>
                    <a:lstStyle/>
                    <a:p>
                      <a:pPr algn="ctr" fontAlgn="ctr"/>
                      <a:r>
                        <a:rPr lang="zh-CN" altLang="en-US" sz="1400" b="0" i="0" u="none" strike="noStrike" dirty="0">
                          <a:solidFill>
                            <a:srgbClr val="000000"/>
                          </a:solidFill>
                          <a:effectLst/>
                          <a:latin typeface="宋体"/>
                        </a:rPr>
                        <a:t>序号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编号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名称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单位</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42297">
                <a:tc>
                  <a:txBody>
                    <a:bodyPr/>
                    <a:lstStyle/>
                    <a:p>
                      <a:pPr algn="ctr" fontAlgn="ctr"/>
                      <a:r>
                        <a:rPr lang="en-US" altLang="zh-CN" sz="900" b="0" i="0" u="none" strike="noStrike">
                          <a:effectLst/>
                          <a:latin typeface="宋体"/>
                        </a:rPr>
                        <a:t>271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②弯头（异径管）安装（氩电联焊）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42297">
                <a:tc>
                  <a:txBody>
                    <a:bodyPr/>
                    <a:lstStyle/>
                    <a:p>
                      <a:pPr algn="ctr" fontAlgn="ctr"/>
                      <a:r>
                        <a:rPr lang="en-US" altLang="zh-CN" sz="900" b="0" i="0" u="none" strike="noStrike">
                          <a:effectLst/>
                          <a:latin typeface="宋体"/>
                        </a:rPr>
                        <a:t>272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②弯头（异径管）安装（氩电联焊） 公称直径（</a:t>
                      </a:r>
                      <a:r>
                        <a:rPr lang="en-US" altLang="zh-CN" sz="800" b="0" i="0" u="none" strike="noStrike">
                          <a:solidFill>
                            <a:srgbClr val="000000"/>
                          </a:solidFill>
                          <a:effectLst/>
                          <a:latin typeface="宋体"/>
                        </a:rPr>
                        <a:t>400mm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42297">
                <a:tc>
                  <a:txBody>
                    <a:bodyPr/>
                    <a:lstStyle/>
                    <a:p>
                      <a:pPr algn="ctr" fontAlgn="ctr"/>
                      <a:r>
                        <a:rPr lang="en-US" altLang="zh-CN" sz="900" b="0" i="0" u="none" strike="noStrike">
                          <a:effectLst/>
                          <a:latin typeface="宋体"/>
                        </a:rPr>
                        <a:t>273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R2-2-10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②弯头（异径管）安装（氩电联焊） 公称直径（</a:t>
                      </a:r>
                      <a:r>
                        <a:rPr lang="en-US" altLang="zh-CN" sz="800" b="0" i="0" u="none" strike="noStrike">
                          <a:solidFill>
                            <a:srgbClr val="000000"/>
                          </a:solidFill>
                          <a:effectLst/>
                          <a:latin typeface="宋体"/>
                        </a:rPr>
                        <a:t>500mm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42297">
                <a:tc>
                  <a:txBody>
                    <a:bodyPr/>
                    <a:lstStyle/>
                    <a:p>
                      <a:pPr algn="ctr" fontAlgn="ctr"/>
                      <a:r>
                        <a:rPr lang="en-US" altLang="zh-CN" sz="900" b="0" i="0" u="none" strike="noStrike">
                          <a:effectLst/>
                          <a:latin typeface="宋体"/>
                        </a:rPr>
                        <a:t>274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③三通安装（电弧焊）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42297">
                <a:tc>
                  <a:txBody>
                    <a:bodyPr/>
                    <a:lstStyle/>
                    <a:p>
                      <a:pPr algn="ctr" fontAlgn="ctr"/>
                      <a:r>
                        <a:rPr lang="en-US" altLang="zh-CN" sz="900" b="0" i="0" u="none" strike="noStrike">
                          <a:effectLst/>
                          <a:latin typeface="宋体"/>
                        </a:rPr>
                        <a:t>275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③三通安装（电弧焊） 公称直径（</a:t>
                      </a:r>
                      <a:r>
                        <a:rPr lang="en-US" altLang="zh-CN" sz="800" b="0" i="0" u="none" strike="noStrike">
                          <a:solidFill>
                            <a:srgbClr val="000000"/>
                          </a:solidFill>
                          <a:effectLst/>
                          <a:latin typeface="宋体"/>
                        </a:rPr>
                        <a:t>250mm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42297">
                <a:tc>
                  <a:txBody>
                    <a:bodyPr/>
                    <a:lstStyle/>
                    <a:p>
                      <a:pPr algn="ctr" fontAlgn="ctr"/>
                      <a:r>
                        <a:rPr lang="en-US" altLang="zh-CN" sz="900" b="0" i="0" u="none" strike="noStrike">
                          <a:effectLst/>
                          <a:latin typeface="宋体"/>
                        </a:rPr>
                        <a:t>276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③三通安装（电弧焊）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42297">
                <a:tc>
                  <a:txBody>
                    <a:bodyPr/>
                    <a:lstStyle/>
                    <a:p>
                      <a:pPr algn="ctr" fontAlgn="ctr"/>
                      <a:r>
                        <a:rPr lang="en-US" altLang="zh-CN" sz="900" b="0" i="0" u="none" strike="noStrike">
                          <a:effectLst/>
                          <a:latin typeface="宋体"/>
                        </a:rPr>
                        <a:t>277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③三通安装（电弧焊） 公称直径（</a:t>
                      </a:r>
                      <a:r>
                        <a:rPr lang="en-US" altLang="zh-CN" sz="800" b="0" i="0" u="none" strike="noStrike">
                          <a:solidFill>
                            <a:srgbClr val="000000"/>
                          </a:solidFill>
                          <a:effectLst/>
                          <a:latin typeface="宋体"/>
                        </a:rPr>
                        <a:t>400mm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42297">
                <a:tc>
                  <a:txBody>
                    <a:bodyPr/>
                    <a:lstStyle/>
                    <a:p>
                      <a:pPr algn="ctr" fontAlgn="ctr"/>
                      <a:r>
                        <a:rPr lang="en-US" altLang="zh-CN" sz="900" b="0" i="0" u="none" strike="noStrike">
                          <a:effectLst/>
                          <a:latin typeface="宋体"/>
                        </a:rPr>
                        <a:t>278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③三通安装（电弧焊） 公称直径（</a:t>
                      </a:r>
                      <a:r>
                        <a:rPr lang="en-US" altLang="zh-CN" sz="800" b="0" i="0" u="none" strike="noStrike">
                          <a:solidFill>
                            <a:srgbClr val="000000"/>
                          </a:solidFill>
                          <a:effectLst/>
                          <a:latin typeface="宋体"/>
                        </a:rPr>
                        <a:t>500mm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42297">
                <a:tc>
                  <a:txBody>
                    <a:bodyPr/>
                    <a:lstStyle/>
                    <a:p>
                      <a:pPr algn="ctr" fontAlgn="ctr"/>
                      <a:r>
                        <a:rPr lang="en-US" altLang="zh-CN" sz="900" b="0" i="0" u="none" strike="noStrike">
                          <a:effectLst/>
                          <a:latin typeface="宋体"/>
                        </a:rPr>
                        <a:t>279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④三通安装（氩电联焊）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42297">
                <a:tc>
                  <a:txBody>
                    <a:bodyPr/>
                    <a:lstStyle/>
                    <a:p>
                      <a:pPr algn="ctr" fontAlgn="ctr"/>
                      <a:r>
                        <a:rPr lang="en-US" altLang="zh-CN" sz="900" b="0" i="0" u="none" strike="noStrike">
                          <a:effectLst/>
                          <a:latin typeface="宋体"/>
                        </a:rPr>
                        <a:t>280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④三通安装（氩电联焊） 公称直径（</a:t>
                      </a:r>
                      <a:r>
                        <a:rPr lang="en-US" altLang="zh-CN" sz="800" b="0" i="0" u="none" strike="noStrike">
                          <a:solidFill>
                            <a:srgbClr val="000000"/>
                          </a:solidFill>
                          <a:effectLst/>
                          <a:latin typeface="宋体"/>
                        </a:rPr>
                        <a:t>250mm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42297">
                <a:tc>
                  <a:txBody>
                    <a:bodyPr/>
                    <a:lstStyle/>
                    <a:p>
                      <a:pPr algn="ctr" fontAlgn="ctr"/>
                      <a:r>
                        <a:rPr lang="en-US" altLang="zh-CN" sz="900" b="0" i="0" u="none" strike="noStrike">
                          <a:effectLst/>
                          <a:latin typeface="宋体"/>
                        </a:rPr>
                        <a:t>281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④三通安装（氩电联焊）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42297">
                <a:tc>
                  <a:txBody>
                    <a:bodyPr/>
                    <a:lstStyle/>
                    <a:p>
                      <a:pPr algn="ctr" fontAlgn="ctr"/>
                      <a:r>
                        <a:rPr lang="en-US" altLang="zh-CN" sz="900" b="0" i="0" u="none" strike="noStrike">
                          <a:effectLst/>
                          <a:latin typeface="宋体"/>
                        </a:rPr>
                        <a:t>282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④三通安装（氩电联焊） 公称直径（</a:t>
                      </a:r>
                      <a:r>
                        <a:rPr lang="en-US" altLang="zh-CN" sz="800" b="0" i="0" u="none" strike="noStrike">
                          <a:solidFill>
                            <a:srgbClr val="000000"/>
                          </a:solidFill>
                          <a:effectLst/>
                          <a:latin typeface="宋体"/>
                        </a:rPr>
                        <a:t>400mm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42297">
                <a:tc>
                  <a:txBody>
                    <a:bodyPr/>
                    <a:lstStyle/>
                    <a:p>
                      <a:pPr algn="ctr" fontAlgn="ctr"/>
                      <a:r>
                        <a:rPr lang="en-US" altLang="zh-CN" sz="900" b="0" i="0" u="none" strike="noStrike">
                          <a:effectLst/>
                          <a:latin typeface="宋体"/>
                        </a:rPr>
                        <a:t>283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R2-2-20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④三通安装（氩电联焊） 公称直径（</a:t>
                      </a:r>
                      <a:r>
                        <a:rPr lang="en-US" altLang="zh-CN" sz="800" b="0" i="0" u="none" strike="noStrike">
                          <a:solidFill>
                            <a:srgbClr val="000000"/>
                          </a:solidFill>
                          <a:effectLst/>
                          <a:latin typeface="宋体"/>
                        </a:rPr>
                        <a:t>500mm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42297">
                <a:tc>
                  <a:txBody>
                    <a:bodyPr/>
                    <a:lstStyle/>
                    <a:p>
                      <a:pPr algn="ctr" fontAlgn="ctr"/>
                      <a:r>
                        <a:rPr lang="en-US" altLang="zh-CN" sz="900" b="0" i="0" u="none" strike="noStrike">
                          <a:effectLst/>
                          <a:latin typeface="宋体"/>
                        </a:rPr>
                        <a:t>284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塑料管件（电熔熔接） 管外径</a:t>
                      </a:r>
                      <a:r>
                        <a:rPr lang="en-US" altLang="zh-CN" sz="800" b="0" i="0" u="none" strike="noStrike">
                          <a:solidFill>
                            <a:srgbClr val="000000"/>
                          </a:solidFill>
                          <a:effectLst/>
                          <a:latin typeface="宋体"/>
                        </a:rPr>
                        <a:t>160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42297">
                <a:tc>
                  <a:txBody>
                    <a:bodyPr/>
                    <a:lstStyle/>
                    <a:p>
                      <a:pPr algn="ctr" fontAlgn="ctr"/>
                      <a:r>
                        <a:rPr lang="en-US" altLang="zh-CN" sz="900" b="0" i="0" u="none" strike="noStrike">
                          <a:effectLst/>
                          <a:latin typeface="宋体"/>
                        </a:rPr>
                        <a:t>285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塑料管件（电熔熔接） 管外径</a:t>
                      </a:r>
                      <a:r>
                        <a:rPr lang="en-US" altLang="zh-CN" sz="800" b="0" i="0" u="none" strike="noStrike">
                          <a:solidFill>
                            <a:srgbClr val="000000"/>
                          </a:solidFill>
                          <a:effectLst/>
                          <a:latin typeface="宋体"/>
                        </a:rPr>
                        <a:t>200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42297">
                <a:tc>
                  <a:txBody>
                    <a:bodyPr/>
                    <a:lstStyle/>
                    <a:p>
                      <a:pPr algn="ctr" fontAlgn="ctr"/>
                      <a:r>
                        <a:rPr lang="en-US" altLang="zh-CN" sz="900" b="0" i="0" u="none" strike="noStrike">
                          <a:effectLst/>
                          <a:latin typeface="宋体"/>
                        </a:rPr>
                        <a:t>286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塑料管件（电熔熔接） 管外径</a:t>
                      </a:r>
                      <a:r>
                        <a:rPr lang="en-US" altLang="zh-CN" sz="800" b="0" i="0" u="none" strike="noStrike">
                          <a:solidFill>
                            <a:srgbClr val="000000"/>
                          </a:solidFill>
                          <a:effectLst/>
                          <a:latin typeface="宋体"/>
                        </a:rPr>
                        <a:t>250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42297">
                <a:tc>
                  <a:txBody>
                    <a:bodyPr/>
                    <a:lstStyle/>
                    <a:p>
                      <a:pPr algn="ctr" fontAlgn="ctr"/>
                      <a:r>
                        <a:rPr lang="en-US" altLang="zh-CN" sz="900" b="0" i="0" u="none" strike="noStrike">
                          <a:effectLst/>
                          <a:latin typeface="宋体"/>
                        </a:rPr>
                        <a:t>287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塑料管件（电熔熔接） 管外径</a:t>
                      </a:r>
                      <a:r>
                        <a:rPr lang="en-US" altLang="zh-CN" sz="800" b="0" i="0" u="none" strike="noStrike">
                          <a:solidFill>
                            <a:srgbClr val="000000"/>
                          </a:solidFill>
                          <a:effectLst/>
                          <a:latin typeface="宋体"/>
                        </a:rPr>
                        <a:t>315</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42297">
                <a:tc>
                  <a:txBody>
                    <a:bodyPr/>
                    <a:lstStyle/>
                    <a:p>
                      <a:pPr algn="ctr" fontAlgn="ctr"/>
                      <a:r>
                        <a:rPr lang="en-US" altLang="zh-CN" sz="900" b="0" i="0" u="none" strike="noStrike">
                          <a:effectLst/>
                          <a:latin typeface="宋体"/>
                        </a:rPr>
                        <a:t>288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塑料管件（电熔熔接） 管外径</a:t>
                      </a:r>
                      <a:r>
                        <a:rPr lang="en-US" altLang="zh-CN" sz="800" b="0" i="0" u="none" strike="noStrike">
                          <a:solidFill>
                            <a:srgbClr val="000000"/>
                          </a:solidFill>
                          <a:effectLst/>
                          <a:latin typeface="宋体"/>
                        </a:rPr>
                        <a:t>400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42297">
                <a:tc>
                  <a:txBody>
                    <a:bodyPr/>
                    <a:lstStyle/>
                    <a:p>
                      <a:pPr algn="ctr" fontAlgn="ctr"/>
                      <a:r>
                        <a:rPr lang="en-US" altLang="zh-CN" sz="900" b="0" i="0" u="none" strike="noStrike">
                          <a:effectLst/>
                          <a:latin typeface="宋体"/>
                        </a:rPr>
                        <a:t>289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燃气塑料管件安装（全自动焊机对接熔接） 管外径</a:t>
                      </a:r>
                      <a:r>
                        <a:rPr lang="en-US" altLang="zh-CN" sz="800" b="0" i="0" u="none" strike="noStrike">
                          <a:solidFill>
                            <a:srgbClr val="000000"/>
                          </a:solidFill>
                          <a:effectLst/>
                          <a:latin typeface="宋体"/>
                        </a:rPr>
                        <a:t>90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件</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42297">
                <a:tc>
                  <a:txBody>
                    <a:bodyPr/>
                    <a:lstStyle/>
                    <a:p>
                      <a:pPr algn="ctr" fontAlgn="ctr"/>
                      <a:r>
                        <a:rPr lang="en-US" altLang="zh-CN" sz="900" b="0" i="0" u="none" strike="noStrike">
                          <a:effectLst/>
                          <a:latin typeface="宋体"/>
                        </a:rPr>
                        <a:t>290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燃气塑料管件安装（全自动焊机对接熔接） 管外径</a:t>
                      </a:r>
                      <a:r>
                        <a:rPr lang="en-US" altLang="zh-CN" sz="800" b="0" i="0" u="none" strike="noStrike">
                          <a:solidFill>
                            <a:srgbClr val="000000"/>
                          </a:solidFill>
                          <a:effectLst/>
                          <a:latin typeface="宋体"/>
                        </a:rPr>
                        <a:t>110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件</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42297">
                <a:tc>
                  <a:txBody>
                    <a:bodyPr/>
                    <a:lstStyle/>
                    <a:p>
                      <a:pPr algn="ctr" fontAlgn="ctr"/>
                      <a:r>
                        <a:rPr lang="en-US" altLang="zh-CN" sz="900" b="0" i="0" u="none" strike="noStrike">
                          <a:effectLst/>
                          <a:latin typeface="宋体"/>
                        </a:rPr>
                        <a:t>291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燃气塑料管件安装（全自动焊机对接熔接） 管外径</a:t>
                      </a:r>
                      <a:r>
                        <a:rPr lang="en-US" altLang="zh-CN" sz="800" b="0" i="0" u="none" strike="noStrike">
                          <a:solidFill>
                            <a:srgbClr val="000000"/>
                          </a:solidFill>
                          <a:effectLst/>
                          <a:latin typeface="宋体"/>
                        </a:rPr>
                        <a:t>160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件</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42297">
                <a:tc>
                  <a:txBody>
                    <a:bodyPr/>
                    <a:lstStyle/>
                    <a:p>
                      <a:pPr algn="ctr" fontAlgn="ctr"/>
                      <a:r>
                        <a:rPr lang="en-US" altLang="zh-CN" sz="900" b="0" i="0" u="none" strike="noStrike">
                          <a:effectLst/>
                          <a:latin typeface="宋体"/>
                        </a:rPr>
                        <a:t>292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燃气塑料管件安装（全自动焊机对接熔接） 管外径</a:t>
                      </a:r>
                      <a:r>
                        <a:rPr lang="en-US" altLang="zh-CN" sz="800" b="0" i="0" u="none" strike="noStrike">
                          <a:solidFill>
                            <a:srgbClr val="000000"/>
                          </a:solidFill>
                          <a:effectLst/>
                          <a:latin typeface="宋体"/>
                        </a:rPr>
                        <a:t>200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件</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42297">
                <a:tc>
                  <a:txBody>
                    <a:bodyPr/>
                    <a:lstStyle/>
                    <a:p>
                      <a:pPr algn="ctr" fontAlgn="ctr"/>
                      <a:r>
                        <a:rPr lang="en-US" altLang="zh-CN" sz="900" b="0" i="0" u="none" strike="noStrike">
                          <a:effectLst/>
                          <a:latin typeface="宋体"/>
                        </a:rPr>
                        <a:t>293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R2-2-30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燃气塑料管件安装（全自动焊机对接熔接） 管外径</a:t>
                      </a:r>
                      <a:r>
                        <a:rPr lang="en-US" altLang="zh-CN" sz="800" b="0" i="0" u="none" strike="noStrike">
                          <a:solidFill>
                            <a:srgbClr val="000000"/>
                          </a:solidFill>
                          <a:effectLst/>
                          <a:latin typeface="宋体"/>
                        </a:rPr>
                        <a:t>250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件</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42297">
                <a:tc>
                  <a:txBody>
                    <a:bodyPr/>
                    <a:lstStyle/>
                    <a:p>
                      <a:pPr algn="ctr" fontAlgn="ctr"/>
                      <a:r>
                        <a:rPr lang="en-US" altLang="zh-CN" sz="900" b="0" i="0" u="none" strike="noStrike">
                          <a:effectLst/>
                          <a:latin typeface="宋体"/>
                        </a:rPr>
                        <a:t>294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R2-2-31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燃气塑料管件安装（全自动焊机对接熔接） 管外径</a:t>
                      </a:r>
                      <a:r>
                        <a:rPr lang="en-US" altLang="zh-CN" sz="800" b="0" i="0" u="none" strike="noStrike">
                          <a:solidFill>
                            <a:srgbClr val="000000"/>
                          </a:solidFill>
                          <a:effectLst/>
                          <a:latin typeface="宋体"/>
                        </a:rPr>
                        <a:t>315</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件</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42297">
                <a:tc>
                  <a:txBody>
                    <a:bodyPr/>
                    <a:lstStyle/>
                    <a:p>
                      <a:pPr algn="ctr" fontAlgn="ctr"/>
                      <a:r>
                        <a:rPr lang="en-US" altLang="zh-CN" sz="900" b="0" i="0" u="none" strike="noStrike">
                          <a:effectLst/>
                          <a:latin typeface="宋体"/>
                        </a:rPr>
                        <a:t>295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R2-2-32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燃气塑料管件安装（全自动焊机对接熔接） 管外径</a:t>
                      </a:r>
                      <a:r>
                        <a:rPr lang="en-US" altLang="zh-CN" sz="800" b="0" i="0" u="none" strike="noStrike">
                          <a:solidFill>
                            <a:srgbClr val="000000"/>
                          </a:solidFill>
                          <a:effectLst/>
                          <a:latin typeface="宋体"/>
                        </a:rPr>
                        <a:t>355</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件</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42297">
                <a:tc>
                  <a:txBody>
                    <a:bodyPr/>
                    <a:lstStyle/>
                    <a:p>
                      <a:pPr algn="ctr" fontAlgn="ctr"/>
                      <a:r>
                        <a:rPr lang="en-US" altLang="zh-CN" sz="900" b="0" i="0" u="none" strike="noStrike">
                          <a:effectLst/>
                          <a:latin typeface="宋体"/>
                        </a:rPr>
                        <a:t>296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R2-2-33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钢塑过渡接头安装（焊接） 管外径</a:t>
                      </a:r>
                      <a:r>
                        <a:rPr lang="en-US" altLang="zh-CN" sz="800" b="0" i="0" u="none" strike="noStrike">
                          <a:solidFill>
                            <a:srgbClr val="000000"/>
                          </a:solidFill>
                          <a:effectLst/>
                          <a:latin typeface="宋体"/>
                        </a:rPr>
                        <a:t>57×50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42297">
                <a:tc>
                  <a:txBody>
                    <a:bodyPr/>
                    <a:lstStyle/>
                    <a:p>
                      <a:pPr algn="ctr" fontAlgn="ctr"/>
                      <a:r>
                        <a:rPr lang="en-US" altLang="zh-CN" sz="900" b="0" i="0" u="none" strike="noStrike">
                          <a:effectLst/>
                          <a:latin typeface="宋体"/>
                        </a:rPr>
                        <a:t>297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R2-2-34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钢塑过渡接头安装（焊接） 管外径</a:t>
                      </a:r>
                      <a:r>
                        <a:rPr lang="en-US" altLang="zh-CN" sz="800" b="0" i="0" u="none" strike="noStrike">
                          <a:solidFill>
                            <a:srgbClr val="000000"/>
                          </a:solidFill>
                          <a:effectLst/>
                          <a:latin typeface="宋体"/>
                        </a:rPr>
                        <a:t>108×75</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42297">
                <a:tc>
                  <a:txBody>
                    <a:bodyPr/>
                    <a:lstStyle/>
                    <a:p>
                      <a:pPr algn="ctr" fontAlgn="ctr"/>
                      <a:r>
                        <a:rPr lang="en-US" altLang="zh-CN" sz="900" b="0" i="0" u="none" strike="noStrike">
                          <a:effectLst/>
                          <a:latin typeface="宋体"/>
                        </a:rPr>
                        <a:t>298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R2-2-35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钢塑过渡接头安装（焊接） 管外径</a:t>
                      </a:r>
                      <a:r>
                        <a:rPr lang="en-US" altLang="zh-CN" sz="800" b="0" i="0" u="none" strike="noStrike">
                          <a:solidFill>
                            <a:srgbClr val="000000"/>
                          </a:solidFill>
                          <a:effectLst/>
                          <a:latin typeface="宋体"/>
                        </a:rPr>
                        <a:t>108×90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42297">
                <a:tc>
                  <a:txBody>
                    <a:bodyPr/>
                    <a:lstStyle/>
                    <a:p>
                      <a:pPr algn="ctr" fontAlgn="ctr"/>
                      <a:r>
                        <a:rPr lang="en-US" altLang="zh-CN" sz="900" b="0" i="0" u="none" strike="noStrike">
                          <a:effectLst/>
                          <a:latin typeface="宋体"/>
                        </a:rPr>
                        <a:t>299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R2-2-36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钢塑过渡接头安装（焊接） 管外径</a:t>
                      </a:r>
                      <a:r>
                        <a:rPr lang="en-US" altLang="zh-CN" sz="800" b="0" i="0" u="none" strike="noStrike">
                          <a:solidFill>
                            <a:srgbClr val="000000"/>
                          </a:solidFill>
                          <a:effectLst/>
                          <a:latin typeface="宋体"/>
                        </a:rPr>
                        <a:t>108×110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42297">
                <a:tc>
                  <a:txBody>
                    <a:bodyPr/>
                    <a:lstStyle/>
                    <a:p>
                      <a:pPr algn="ctr" fontAlgn="ctr"/>
                      <a:r>
                        <a:rPr lang="en-US" altLang="zh-CN" sz="900" b="0" i="0" u="none" strike="noStrike">
                          <a:effectLst/>
                          <a:latin typeface="宋体"/>
                        </a:rPr>
                        <a:t>300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R2-2-37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钢塑过渡接头安装（焊接） 管外径</a:t>
                      </a:r>
                      <a:r>
                        <a:rPr lang="en-US" altLang="zh-CN" sz="800" b="0" i="0" u="none" strike="noStrike">
                          <a:solidFill>
                            <a:srgbClr val="000000"/>
                          </a:solidFill>
                          <a:effectLst/>
                          <a:latin typeface="宋体"/>
                        </a:rPr>
                        <a:t>159×125</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21083269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sp>
        <p:nvSpPr>
          <p:cNvPr id="145" name="îṡḷîdê">
            <a:extLst>
              <a:ext uri="{FF2B5EF4-FFF2-40B4-BE49-F238E27FC236}">
                <a16:creationId xmlns:a16="http://schemas.microsoft.com/office/drawing/2014/main" xmlns="" id="{1F241159-206B-4219-BE6E-F6380726A8F4}"/>
              </a:ext>
            </a:extLst>
          </p:cNvPr>
          <p:cNvSpPr/>
          <p:nvPr/>
        </p:nvSpPr>
        <p:spPr bwMode="auto">
          <a:xfrm>
            <a:off x="826117" y="1905063"/>
            <a:ext cx="4017553" cy="63175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tLang="zh-CN" sz="2400" dirty="0">
              <a:solidFill>
                <a:prstClr val="black"/>
              </a:solidFill>
              <a:cs typeface="+mn-ea"/>
              <a:sym typeface="+mn-lt"/>
            </a:endParaRPr>
          </a:p>
        </p:txBody>
      </p:sp>
      <p:graphicFrame>
        <p:nvGraphicFramePr>
          <p:cNvPr id="3" name="表格 2"/>
          <p:cNvGraphicFramePr>
            <a:graphicFrameLocks noGrp="1"/>
          </p:cNvGraphicFramePr>
          <p:nvPr>
            <p:extLst>
              <p:ext uri="{D42A27DB-BD31-4B8C-83A1-F6EECF244321}">
                <p14:modId xmlns:p14="http://schemas.microsoft.com/office/powerpoint/2010/main" val="2422949217"/>
              </p:ext>
            </p:extLst>
          </p:nvPr>
        </p:nvGraphicFramePr>
        <p:xfrm>
          <a:off x="1107620" y="1310937"/>
          <a:ext cx="9947030" cy="4870944"/>
        </p:xfrm>
        <a:graphic>
          <a:graphicData uri="http://schemas.openxmlformats.org/drawingml/2006/table">
            <a:tbl>
              <a:tblPr/>
              <a:tblGrid>
                <a:gridCol w="478030">
                  <a:extLst>
                    <a:ext uri="{9D8B030D-6E8A-4147-A177-3AD203B41FA5}">
                      <a16:colId xmlns:a16="http://schemas.microsoft.com/office/drawing/2014/main" xmlns="" val="20000"/>
                    </a:ext>
                  </a:extLst>
                </a:gridCol>
                <a:gridCol w="828587">
                  <a:extLst>
                    <a:ext uri="{9D8B030D-6E8A-4147-A177-3AD203B41FA5}">
                      <a16:colId xmlns:a16="http://schemas.microsoft.com/office/drawing/2014/main" xmlns="" val="20001"/>
                    </a:ext>
                  </a:extLst>
                </a:gridCol>
                <a:gridCol w="6533092">
                  <a:extLst>
                    <a:ext uri="{9D8B030D-6E8A-4147-A177-3AD203B41FA5}">
                      <a16:colId xmlns:a16="http://schemas.microsoft.com/office/drawing/2014/main" xmlns="" val="20002"/>
                    </a:ext>
                  </a:extLst>
                </a:gridCol>
                <a:gridCol w="1183127">
                  <a:extLst>
                    <a:ext uri="{9D8B030D-6E8A-4147-A177-3AD203B41FA5}">
                      <a16:colId xmlns:a16="http://schemas.microsoft.com/office/drawing/2014/main" xmlns="" val="20003"/>
                    </a:ext>
                  </a:extLst>
                </a:gridCol>
                <a:gridCol w="924194">
                  <a:extLst>
                    <a:ext uri="{9D8B030D-6E8A-4147-A177-3AD203B41FA5}">
                      <a16:colId xmlns:a16="http://schemas.microsoft.com/office/drawing/2014/main" xmlns="" val="20004"/>
                    </a:ext>
                  </a:extLst>
                </a:gridCol>
              </a:tblGrid>
              <a:tr h="432024">
                <a:tc>
                  <a:txBody>
                    <a:bodyPr/>
                    <a:lstStyle/>
                    <a:p>
                      <a:pPr algn="ctr" fontAlgn="ctr"/>
                      <a:r>
                        <a:rPr lang="zh-CN" altLang="en-US" sz="1400" b="0" i="0" u="none" strike="noStrike" dirty="0">
                          <a:solidFill>
                            <a:srgbClr val="000000"/>
                          </a:solidFill>
                          <a:effectLst/>
                          <a:latin typeface="宋体"/>
                        </a:rPr>
                        <a:t>序号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编号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名称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单位</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47964">
                <a:tc>
                  <a:txBody>
                    <a:bodyPr/>
                    <a:lstStyle/>
                    <a:p>
                      <a:pPr algn="ctr" fontAlgn="ctr"/>
                      <a:r>
                        <a:rPr lang="en-US" altLang="zh-CN" sz="900" b="0" i="0" u="none" strike="noStrike">
                          <a:effectLst/>
                          <a:latin typeface="宋体"/>
                        </a:rPr>
                        <a:t>301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R2-2-38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钢塑过渡接头安装（焊接） 管外径</a:t>
                      </a:r>
                      <a:r>
                        <a:rPr lang="en-US" altLang="zh-CN" sz="800" b="0" i="0" u="none" strike="noStrike">
                          <a:solidFill>
                            <a:srgbClr val="000000"/>
                          </a:solidFill>
                          <a:effectLst/>
                          <a:latin typeface="宋体"/>
                        </a:rPr>
                        <a:t>159×150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47964">
                <a:tc>
                  <a:txBody>
                    <a:bodyPr/>
                    <a:lstStyle/>
                    <a:p>
                      <a:pPr algn="ctr" fontAlgn="ctr"/>
                      <a:r>
                        <a:rPr lang="en-US" altLang="zh-CN" sz="900" b="0" i="0" u="none" strike="noStrike">
                          <a:effectLst/>
                          <a:latin typeface="宋体"/>
                        </a:rPr>
                        <a:t>302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R2-2-39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钢塑过渡接头安装（焊接） 管外径</a:t>
                      </a:r>
                      <a:r>
                        <a:rPr lang="en-US" altLang="zh-CN" sz="800" b="0" i="0" u="none" strike="noStrike">
                          <a:solidFill>
                            <a:srgbClr val="000000"/>
                          </a:solidFill>
                          <a:effectLst/>
                          <a:latin typeface="宋体"/>
                        </a:rPr>
                        <a:t>200×219</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47964">
                <a:tc>
                  <a:txBody>
                    <a:bodyPr/>
                    <a:lstStyle/>
                    <a:p>
                      <a:pPr algn="ctr" fontAlgn="ctr"/>
                      <a:r>
                        <a:rPr lang="en-US" altLang="zh-CN" sz="900" b="0" i="0" u="none" strike="noStrike">
                          <a:effectLst/>
                          <a:latin typeface="宋体"/>
                        </a:rPr>
                        <a:t>303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R2-2-40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钢塑过渡接头安装（焊接） 管外径</a:t>
                      </a:r>
                      <a:r>
                        <a:rPr lang="en-US" altLang="zh-CN" sz="800" b="0" i="0" u="none" strike="noStrike">
                          <a:solidFill>
                            <a:srgbClr val="000000"/>
                          </a:solidFill>
                          <a:effectLst/>
                          <a:latin typeface="宋体"/>
                        </a:rPr>
                        <a:t>250×273</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47964">
                <a:tc>
                  <a:txBody>
                    <a:bodyPr/>
                    <a:lstStyle/>
                    <a:p>
                      <a:pPr algn="ctr" fontAlgn="ctr"/>
                      <a:r>
                        <a:rPr lang="en-US" altLang="zh-CN" sz="900" b="0" i="0" u="none" strike="noStrike">
                          <a:effectLst/>
                          <a:latin typeface="宋体"/>
                        </a:rPr>
                        <a:t>304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R2-2-41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钢塑过渡接头安装（焊接） 管外径</a:t>
                      </a:r>
                      <a:r>
                        <a:rPr lang="en-US" altLang="zh-CN" sz="800" b="0" i="0" u="none" strike="noStrike">
                          <a:solidFill>
                            <a:srgbClr val="000000"/>
                          </a:solidFill>
                          <a:effectLst/>
                          <a:latin typeface="宋体"/>
                        </a:rPr>
                        <a:t>315×325</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47964">
                <a:tc>
                  <a:txBody>
                    <a:bodyPr/>
                    <a:lstStyle/>
                    <a:p>
                      <a:pPr algn="ctr" fontAlgn="ctr"/>
                      <a:r>
                        <a:rPr lang="en-US" altLang="zh-CN" sz="900" b="0" i="0" u="none" strike="noStrike">
                          <a:effectLst/>
                          <a:latin typeface="宋体"/>
                        </a:rPr>
                        <a:t>305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R2-2-42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钢塑过渡接头安装（焊接） 管外径</a:t>
                      </a:r>
                      <a:r>
                        <a:rPr lang="en-US" altLang="zh-CN" sz="800" b="0" i="0" u="none" strike="noStrike">
                          <a:solidFill>
                            <a:srgbClr val="000000"/>
                          </a:solidFill>
                          <a:effectLst/>
                          <a:latin typeface="宋体"/>
                        </a:rPr>
                        <a:t>355×325</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47964">
                <a:tc>
                  <a:txBody>
                    <a:bodyPr/>
                    <a:lstStyle/>
                    <a:p>
                      <a:pPr algn="ctr" fontAlgn="ctr"/>
                      <a:r>
                        <a:rPr lang="en-US" altLang="zh-CN" sz="900" b="0" i="0" u="none" strike="noStrike">
                          <a:effectLst/>
                          <a:latin typeface="宋体"/>
                        </a:rPr>
                        <a:t>306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碳钢平焊法兰安装 公称直径（</a:t>
                      </a:r>
                      <a:r>
                        <a:rPr lang="en-US" altLang="zh-CN" sz="800" b="0" i="0" u="none" strike="noStrike">
                          <a:solidFill>
                            <a:srgbClr val="000000"/>
                          </a:solidFill>
                          <a:effectLst/>
                          <a:latin typeface="宋体"/>
                        </a:rPr>
                        <a:t>20mm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副</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47964">
                <a:tc>
                  <a:txBody>
                    <a:bodyPr/>
                    <a:lstStyle/>
                    <a:p>
                      <a:pPr algn="ctr" fontAlgn="ctr"/>
                      <a:r>
                        <a:rPr lang="en-US" altLang="zh-CN" sz="900" b="0" i="0" u="none" strike="noStrike">
                          <a:effectLst/>
                          <a:latin typeface="宋体"/>
                        </a:rPr>
                        <a:t>307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碳钢平焊法兰安装 公称直径（</a:t>
                      </a:r>
                      <a:r>
                        <a:rPr lang="en-US" altLang="zh-CN" sz="800" b="0" i="0" u="none" strike="noStrike">
                          <a:solidFill>
                            <a:srgbClr val="000000"/>
                          </a:solidFill>
                          <a:effectLst/>
                          <a:latin typeface="宋体"/>
                        </a:rPr>
                        <a:t>25mm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副</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47964">
                <a:tc>
                  <a:txBody>
                    <a:bodyPr/>
                    <a:lstStyle/>
                    <a:p>
                      <a:pPr algn="ctr" fontAlgn="ctr"/>
                      <a:r>
                        <a:rPr lang="en-US" altLang="zh-CN" sz="900" b="0" i="0" u="none" strike="noStrike">
                          <a:effectLst/>
                          <a:latin typeface="宋体"/>
                        </a:rPr>
                        <a:t>308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碳钢平焊法兰安装 公称直径（</a:t>
                      </a:r>
                      <a:r>
                        <a:rPr lang="en-US" altLang="zh-CN" sz="800" b="0" i="0" u="none" strike="noStrike">
                          <a:solidFill>
                            <a:srgbClr val="000000"/>
                          </a:solidFill>
                          <a:effectLst/>
                          <a:latin typeface="宋体"/>
                        </a:rPr>
                        <a:t>32mm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副</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47964">
                <a:tc>
                  <a:txBody>
                    <a:bodyPr/>
                    <a:lstStyle/>
                    <a:p>
                      <a:pPr algn="ctr" fontAlgn="ctr"/>
                      <a:r>
                        <a:rPr lang="en-US" altLang="zh-CN" sz="900" b="0" i="0" u="none" strike="noStrike">
                          <a:effectLst/>
                          <a:latin typeface="宋体"/>
                        </a:rPr>
                        <a:t>309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碳钢平焊法兰安装 公称直径（</a:t>
                      </a:r>
                      <a:r>
                        <a:rPr lang="en-US" altLang="zh-CN" sz="800" b="0" i="0" u="none" strike="noStrike">
                          <a:solidFill>
                            <a:srgbClr val="000000"/>
                          </a:solidFill>
                          <a:effectLst/>
                          <a:latin typeface="宋体"/>
                        </a:rPr>
                        <a:t>40mm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副</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47964">
                <a:tc>
                  <a:txBody>
                    <a:bodyPr/>
                    <a:lstStyle/>
                    <a:p>
                      <a:pPr algn="ctr" fontAlgn="ctr"/>
                      <a:r>
                        <a:rPr lang="en-US" altLang="zh-CN" sz="900" b="0" i="0" u="none" strike="noStrike">
                          <a:effectLst/>
                          <a:latin typeface="宋体"/>
                        </a:rPr>
                        <a:t>310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碳钢平焊法兰安装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副</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47964">
                <a:tc>
                  <a:txBody>
                    <a:bodyPr/>
                    <a:lstStyle/>
                    <a:p>
                      <a:pPr algn="ctr" fontAlgn="ctr"/>
                      <a:r>
                        <a:rPr lang="en-US" altLang="zh-CN" sz="900" b="0" i="0" u="none" strike="noStrike">
                          <a:effectLst/>
                          <a:latin typeface="宋体"/>
                        </a:rPr>
                        <a:t>311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碳钢平焊法兰安装 公称直径（</a:t>
                      </a:r>
                      <a:r>
                        <a:rPr lang="en-US" altLang="zh-CN" sz="800" b="0" i="0" u="none" strike="noStrike">
                          <a:solidFill>
                            <a:srgbClr val="000000"/>
                          </a:solidFill>
                          <a:effectLst/>
                          <a:latin typeface="宋体"/>
                        </a:rPr>
                        <a:t>65mm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副</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47964">
                <a:tc>
                  <a:txBody>
                    <a:bodyPr/>
                    <a:lstStyle/>
                    <a:p>
                      <a:pPr algn="ctr" fontAlgn="ctr"/>
                      <a:r>
                        <a:rPr lang="en-US" altLang="zh-CN" sz="900" b="0" i="0" u="none" strike="noStrike">
                          <a:effectLst/>
                          <a:latin typeface="宋体"/>
                        </a:rPr>
                        <a:t>312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碳钢平焊法兰安装 公称直径（</a:t>
                      </a:r>
                      <a:r>
                        <a:rPr lang="en-US" altLang="zh-CN" sz="800" b="0" i="0" u="none" strike="noStrike">
                          <a:solidFill>
                            <a:srgbClr val="000000"/>
                          </a:solidFill>
                          <a:effectLst/>
                          <a:latin typeface="宋体"/>
                        </a:rPr>
                        <a:t>80mm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副</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47964">
                <a:tc>
                  <a:txBody>
                    <a:bodyPr/>
                    <a:lstStyle/>
                    <a:p>
                      <a:pPr algn="ctr" fontAlgn="ctr"/>
                      <a:r>
                        <a:rPr lang="en-US" altLang="zh-CN" sz="900" b="0" i="0" u="none" strike="noStrike">
                          <a:effectLst/>
                          <a:latin typeface="宋体"/>
                        </a:rPr>
                        <a:t>313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碳钢平焊法兰安装 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副</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47964">
                <a:tc>
                  <a:txBody>
                    <a:bodyPr/>
                    <a:lstStyle/>
                    <a:p>
                      <a:pPr algn="ctr" fontAlgn="ctr"/>
                      <a:r>
                        <a:rPr lang="en-US" altLang="zh-CN" sz="900" b="0" i="0" u="none" strike="noStrike">
                          <a:effectLst/>
                          <a:latin typeface="宋体"/>
                        </a:rPr>
                        <a:t>314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碳钢平焊法兰安装 公称直径（</a:t>
                      </a:r>
                      <a:r>
                        <a:rPr lang="en-US" altLang="zh-CN" sz="800" b="0" i="0" u="none" strike="noStrike">
                          <a:solidFill>
                            <a:srgbClr val="000000"/>
                          </a:solidFill>
                          <a:effectLst/>
                          <a:latin typeface="宋体"/>
                        </a:rPr>
                        <a:t>125mm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副</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47964">
                <a:tc>
                  <a:txBody>
                    <a:bodyPr/>
                    <a:lstStyle/>
                    <a:p>
                      <a:pPr algn="ctr" fontAlgn="ctr"/>
                      <a:r>
                        <a:rPr lang="en-US" altLang="zh-CN" sz="900" b="0" i="0" u="none" strike="noStrike">
                          <a:effectLst/>
                          <a:latin typeface="宋体"/>
                        </a:rPr>
                        <a:t>315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R2-3-10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碳钢平焊法兰安装 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副</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47964">
                <a:tc>
                  <a:txBody>
                    <a:bodyPr/>
                    <a:lstStyle/>
                    <a:p>
                      <a:pPr algn="ctr" fontAlgn="ctr"/>
                      <a:r>
                        <a:rPr lang="en-US" altLang="zh-CN" sz="900" b="0" i="0" u="none" strike="noStrike">
                          <a:effectLst/>
                          <a:latin typeface="宋体"/>
                        </a:rPr>
                        <a:t>316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碳钢平焊法兰安装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副</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47964">
                <a:tc>
                  <a:txBody>
                    <a:bodyPr/>
                    <a:lstStyle/>
                    <a:p>
                      <a:pPr algn="ctr" fontAlgn="ctr"/>
                      <a:r>
                        <a:rPr lang="en-US" altLang="zh-CN" sz="900" b="0" i="0" u="none" strike="noStrike">
                          <a:effectLst/>
                          <a:latin typeface="宋体"/>
                        </a:rPr>
                        <a:t>317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碳钢平焊法兰安装 公称直径（</a:t>
                      </a:r>
                      <a:r>
                        <a:rPr lang="en-US" altLang="zh-CN" sz="800" b="0" i="0" u="none" strike="noStrike">
                          <a:solidFill>
                            <a:srgbClr val="000000"/>
                          </a:solidFill>
                          <a:effectLst/>
                          <a:latin typeface="宋体"/>
                        </a:rPr>
                        <a:t>250mm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副</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47964">
                <a:tc>
                  <a:txBody>
                    <a:bodyPr/>
                    <a:lstStyle/>
                    <a:p>
                      <a:pPr algn="ctr" fontAlgn="ctr"/>
                      <a:r>
                        <a:rPr lang="en-US" altLang="zh-CN" sz="900" b="0" i="0" u="none" strike="noStrike">
                          <a:effectLst/>
                          <a:latin typeface="宋体"/>
                        </a:rPr>
                        <a:t>318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碳钢平焊法兰安装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副</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47964">
                <a:tc>
                  <a:txBody>
                    <a:bodyPr/>
                    <a:lstStyle/>
                    <a:p>
                      <a:pPr algn="ctr" fontAlgn="ctr"/>
                      <a:r>
                        <a:rPr lang="en-US" altLang="zh-CN" sz="900" b="0" i="0" u="none" strike="noStrike">
                          <a:effectLst/>
                          <a:latin typeface="宋体"/>
                        </a:rPr>
                        <a:t>319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碳钢平焊法兰安装 公称直径（</a:t>
                      </a:r>
                      <a:r>
                        <a:rPr lang="en-US" altLang="zh-CN" sz="800" b="0" i="0" u="none" strike="noStrike">
                          <a:solidFill>
                            <a:srgbClr val="000000"/>
                          </a:solidFill>
                          <a:effectLst/>
                          <a:latin typeface="宋体"/>
                        </a:rPr>
                        <a:t>350mm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副</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47964">
                <a:tc>
                  <a:txBody>
                    <a:bodyPr/>
                    <a:lstStyle/>
                    <a:p>
                      <a:pPr algn="ctr" fontAlgn="ctr"/>
                      <a:r>
                        <a:rPr lang="en-US" altLang="zh-CN" sz="900" b="0" i="0" u="none" strike="noStrike">
                          <a:effectLst/>
                          <a:latin typeface="宋体"/>
                        </a:rPr>
                        <a:t>320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碳钢平焊法兰安装 公称直径（</a:t>
                      </a:r>
                      <a:r>
                        <a:rPr lang="en-US" altLang="zh-CN" sz="800" b="0" i="0" u="none" strike="noStrike">
                          <a:solidFill>
                            <a:srgbClr val="000000"/>
                          </a:solidFill>
                          <a:effectLst/>
                          <a:latin typeface="宋体"/>
                        </a:rPr>
                        <a:t>400mm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副</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47964">
                <a:tc>
                  <a:txBody>
                    <a:bodyPr/>
                    <a:lstStyle/>
                    <a:p>
                      <a:pPr algn="ctr" fontAlgn="ctr"/>
                      <a:r>
                        <a:rPr lang="en-US" altLang="zh-CN" sz="900" b="0" i="0" u="none" strike="noStrike">
                          <a:effectLst/>
                          <a:latin typeface="宋体"/>
                        </a:rPr>
                        <a:t>321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碳钢平焊法兰安装 公称直径（</a:t>
                      </a:r>
                      <a:r>
                        <a:rPr lang="en-US" altLang="zh-CN" sz="800" b="0" i="0" u="none" strike="noStrike">
                          <a:solidFill>
                            <a:srgbClr val="000000"/>
                          </a:solidFill>
                          <a:effectLst/>
                          <a:latin typeface="宋体"/>
                        </a:rPr>
                        <a:t>450mm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副</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47964">
                <a:tc>
                  <a:txBody>
                    <a:bodyPr/>
                    <a:lstStyle/>
                    <a:p>
                      <a:pPr algn="ctr" fontAlgn="ctr"/>
                      <a:r>
                        <a:rPr lang="en-US" altLang="zh-CN" sz="900" b="0" i="0" u="none" strike="noStrike">
                          <a:effectLst/>
                          <a:latin typeface="宋体"/>
                        </a:rPr>
                        <a:t>322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碳钢平焊法兰安装 公称直径（</a:t>
                      </a:r>
                      <a:r>
                        <a:rPr lang="en-US" altLang="zh-CN" sz="800" b="0" i="0" u="none" strike="noStrike">
                          <a:solidFill>
                            <a:srgbClr val="000000"/>
                          </a:solidFill>
                          <a:effectLst/>
                          <a:latin typeface="宋体"/>
                        </a:rPr>
                        <a:t>500mm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副</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47964">
                <a:tc>
                  <a:txBody>
                    <a:bodyPr/>
                    <a:lstStyle/>
                    <a:p>
                      <a:pPr algn="ctr" fontAlgn="ctr"/>
                      <a:r>
                        <a:rPr lang="en-US" altLang="zh-CN" sz="900" b="0" i="0" u="none" strike="noStrike">
                          <a:effectLst/>
                          <a:latin typeface="宋体"/>
                        </a:rPr>
                        <a:t>323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盲（堵）板安装 公称直径</a:t>
                      </a:r>
                      <a:r>
                        <a:rPr lang="en-US" altLang="zh-CN" sz="800" b="0" i="0" u="none" strike="noStrike">
                          <a:solidFill>
                            <a:srgbClr val="000000"/>
                          </a:solidFill>
                          <a:effectLst/>
                          <a:latin typeface="宋体"/>
                        </a:rPr>
                        <a:t>50 (mm </a:t>
                      </a:r>
                      <a:r>
                        <a:rPr lang="zh-CN" altLang="en-US" sz="800" b="0" i="0" u="none" strike="noStrike">
                          <a:solidFill>
                            <a:srgbClr val="000000"/>
                          </a:solidFill>
                          <a:effectLst/>
                          <a:latin typeface="宋体"/>
                        </a:rPr>
                        <a:t>以内</a:t>
                      </a:r>
                      <a:r>
                        <a:rPr lang="en-US" altLang="zh-CN"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47964">
                <a:tc>
                  <a:txBody>
                    <a:bodyPr/>
                    <a:lstStyle/>
                    <a:p>
                      <a:pPr algn="ctr" fontAlgn="ctr"/>
                      <a:r>
                        <a:rPr lang="en-US" altLang="zh-CN" sz="900" b="0" i="0" u="none" strike="noStrike">
                          <a:effectLst/>
                          <a:latin typeface="宋体"/>
                        </a:rPr>
                        <a:t>324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盲（堵）板安装 公称直径</a:t>
                      </a:r>
                      <a:r>
                        <a:rPr lang="en-US" altLang="zh-CN" sz="800" b="0" i="0" u="none" strike="noStrike">
                          <a:solidFill>
                            <a:srgbClr val="000000"/>
                          </a:solidFill>
                          <a:effectLst/>
                          <a:latin typeface="宋体"/>
                        </a:rPr>
                        <a:t>100 (mm </a:t>
                      </a:r>
                      <a:r>
                        <a:rPr lang="zh-CN" altLang="en-US" sz="800" b="0" i="0" u="none" strike="noStrike">
                          <a:solidFill>
                            <a:srgbClr val="000000"/>
                          </a:solidFill>
                          <a:effectLst/>
                          <a:latin typeface="宋体"/>
                        </a:rPr>
                        <a:t>以内</a:t>
                      </a:r>
                      <a:r>
                        <a:rPr lang="en-US" altLang="zh-CN"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47964">
                <a:tc>
                  <a:txBody>
                    <a:bodyPr/>
                    <a:lstStyle/>
                    <a:p>
                      <a:pPr algn="ctr" fontAlgn="ctr"/>
                      <a:r>
                        <a:rPr lang="en-US" altLang="zh-CN" sz="900" b="0" i="0" u="none" strike="noStrike">
                          <a:effectLst/>
                          <a:latin typeface="宋体"/>
                        </a:rPr>
                        <a:t>325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R2-3-20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盲（堵）板安装 公称直径</a:t>
                      </a:r>
                      <a:r>
                        <a:rPr lang="en-US" altLang="zh-CN" sz="800" b="0" i="0" u="none" strike="noStrike">
                          <a:solidFill>
                            <a:srgbClr val="000000"/>
                          </a:solidFill>
                          <a:effectLst/>
                          <a:latin typeface="宋体"/>
                        </a:rPr>
                        <a:t>150 (mm </a:t>
                      </a:r>
                      <a:r>
                        <a:rPr lang="zh-CN" altLang="en-US" sz="800" b="0" i="0" u="none" strike="noStrike">
                          <a:solidFill>
                            <a:srgbClr val="000000"/>
                          </a:solidFill>
                          <a:effectLst/>
                          <a:latin typeface="宋体"/>
                        </a:rPr>
                        <a:t>以内</a:t>
                      </a:r>
                      <a:r>
                        <a:rPr lang="en-US" altLang="zh-CN"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47964">
                <a:tc>
                  <a:txBody>
                    <a:bodyPr/>
                    <a:lstStyle/>
                    <a:p>
                      <a:pPr algn="ctr" fontAlgn="ctr"/>
                      <a:r>
                        <a:rPr lang="en-US" altLang="zh-CN" sz="900" b="0" i="0" u="none" strike="noStrike">
                          <a:effectLst/>
                          <a:latin typeface="宋体"/>
                        </a:rPr>
                        <a:t>326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盲（堵）板安装 公称直径</a:t>
                      </a:r>
                      <a:r>
                        <a:rPr lang="en-US" altLang="zh-CN" sz="800" b="0" i="0" u="none" strike="noStrike">
                          <a:solidFill>
                            <a:srgbClr val="000000"/>
                          </a:solidFill>
                          <a:effectLst/>
                          <a:latin typeface="宋体"/>
                        </a:rPr>
                        <a:t>200 (mm </a:t>
                      </a:r>
                      <a:r>
                        <a:rPr lang="zh-CN" altLang="en-US" sz="800" b="0" i="0" u="none" strike="noStrike">
                          <a:solidFill>
                            <a:srgbClr val="000000"/>
                          </a:solidFill>
                          <a:effectLst/>
                          <a:latin typeface="宋体"/>
                        </a:rPr>
                        <a:t>以内</a:t>
                      </a:r>
                      <a:r>
                        <a:rPr lang="en-US" altLang="zh-CN"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47964">
                <a:tc>
                  <a:txBody>
                    <a:bodyPr/>
                    <a:lstStyle/>
                    <a:p>
                      <a:pPr algn="ctr" fontAlgn="ctr"/>
                      <a:r>
                        <a:rPr lang="en-US" altLang="zh-CN" sz="900" b="0" i="0" u="none" strike="noStrike">
                          <a:effectLst/>
                          <a:latin typeface="宋体"/>
                        </a:rPr>
                        <a:t>327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盲（堵）板安装 公称直径</a:t>
                      </a:r>
                      <a:r>
                        <a:rPr lang="en-US" altLang="zh-CN" sz="800" b="0" i="0" u="none" strike="noStrike">
                          <a:solidFill>
                            <a:srgbClr val="000000"/>
                          </a:solidFill>
                          <a:effectLst/>
                          <a:latin typeface="宋体"/>
                        </a:rPr>
                        <a:t>300 (mm </a:t>
                      </a:r>
                      <a:r>
                        <a:rPr lang="zh-CN" altLang="en-US" sz="800" b="0" i="0" u="none" strike="noStrike">
                          <a:solidFill>
                            <a:srgbClr val="000000"/>
                          </a:solidFill>
                          <a:effectLst/>
                          <a:latin typeface="宋体"/>
                        </a:rPr>
                        <a:t>以内</a:t>
                      </a:r>
                      <a:r>
                        <a:rPr lang="en-US" altLang="zh-CN"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47964">
                <a:tc>
                  <a:txBody>
                    <a:bodyPr/>
                    <a:lstStyle/>
                    <a:p>
                      <a:pPr algn="ctr" fontAlgn="ctr"/>
                      <a:r>
                        <a:rPr lang="en-US" altLang="zh-CN" sz="900" b="0" i="0" u="none" strike="noStrike">
                          <a:effectLst/>
                          <a:latin typeface="宋体"/>
                        </a:rPr>
                        <a:t>328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盲（堵）板安装 公称直径</a:t>
                      </a:r>
                      <a:r>
                        <a:rPr lang="en-US" altLang="zh-CN" sz="800" b="0" i="0" u="none" strike="noStrike">
                          <a:solidFill>
                            <a:srgbClr val="000000"/>
                          </a:solidFill>
                          <a:effectLst/>
                          <a:latin typeface="宋体"/>
                        </a:rPr>
                        <a:t>400 (mm </a:t>
                      </a:r>
                      <a:r>
                        <a:rPr lang="zh-CN" altLang="en-US" sz="800" b="0" i="0" u="none" strike="noStrike">
                          <a:solidFill>
                            <a:srgbClr val="000000"/>
                          </a:solidFill>
                          <a:effectLst/>
                          <a:latin typeface="宋体"/>
                        </a:rPr>
                        <a:t>以内</a:t>
                      </a:r>
                      <a:r>
                        <a:rPr lang="en-US" altLang="zh-CN"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47964">
                <a:tc>
                  <a:txBody>
                    <a:bodyPr/>
                    <a:lstStyle/>
                    <a:p>
                      <a:pPr algn="ctr" fontAlgn="ctr"/>
                      <a:r>
                        <a:rPr lang="en-US" altLang="zh-CN" sz="900" b="0" i="0" u="none" strike="noStrike">
                          <a:effectLst/>
                          <a:latin typeface="宋体"/>
                        </a:rPr>
                        <a:t>329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盲（堵）板安装 公称直径</a:t>
                      </a:r>
                      <a:r>
                        <a:rPr lang="en-US" altLang="zh-CN" sz="800" b="0" i="0" u="none" strike="noStrike">
                          <a:solidFill>
                            <a:srgbClr val="000000"/>
                          </a:solidFill>
                          <a:effectLst/>
                          <a:latin typeface="宋体"/>
                        </a:rPr>
                        <a:t>500 (mm </a:t>
                      </a:r>
                      <a:r>
                        <a:rPr lang="zh-CN" altLang="en-US" sz="800" b="0" i="0" u="none" strike="noStrike">
                          <a:solidFill>
                            <a:srgbClr val="000000"/>
                          </a:solidFill>
                          <a:effectLst/>
                          <a:latin typeface="宋体"/>
                        </a:rPr>
                        <a:t>以内</a:t>
                      </a:r>
                      <a:r>
                        <a:rPr lang="en-US" altLang="zh-CN"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47964">
                <a:tc>
                  <a:txBody>
                    <a:bodyPr/>
                    <a:lstStyle/>
                    <a:p>
                      <a:pPr algn="ctr" fontAlgn="ctr"/>
                      <a:r>
                        <a:rPr lang="en-US" altLang="zh-CN" sz="900" b="0" i="0" u="none" strike="noStrike">
                          <a:effectLst/>
                          <a:latin typeface="宋体"/>
                        </a:rPr>
                        <a:t>330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钢塑转换法兰安装 管外径</a:t>
                      </a:r>
                      <a:r>
                        <a:rPr lang="en-US" altLang="zh-CN" sz="800" b="0" i="0" u="none" strike="noStrike">
                          <a:solidFill>
                            <a:srgbClr val="000000"/>
                          </a:solidFill>
                          <a:effectLst/>
                          <a:latin typeface="宋体"/>
                        </a:rPr>
                        <a:t>110mm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33605236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sp>
        <p:nvSpPr>
          <p:cNvPr id="145" name="îṡḷîdê">
            <a:extLst>
              <a:ext uri="{FF2B5EF4-FFF2-40B4-BE49-F238E27FC236}">
                <a16:creationId xmlns:a16="http://schemas.microsoft.com/office/drawing/2014/main" xmlns="" id="{1F241159-206B-4219-BE6E-F6380726A8F4}"/>
              </a:ext>
            </a:extLst>
          </p:cNvPr>
          <p:cNvSpPr/>
          <p:nvPr/>
        </p:nvSpPr>
        <p:spPr bwMode="auto">
          <a:xfrm>
            <a:off x="826117" y="1905063"/>
            <a:ext cx="4017553" cy="63175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tLang="zh-CN" sz="2400" dirty="0">
              <a:solidFill>
                <a:prstClr val="black"/>
              </a:solidFill>
              <a:cs typeface="+mn-ea"/>
              <a:sym typeface="+mn-lt"/>
            </a:endParaRPr>
          </a:p>
        </p:txBody>
      </p:sp>
      <p:graphicFrame>
        <p:nvGraphicFramePr>
          <p:cNvPr id="2" name="表格 1"/>
          <p:cNvGraphicFramePr>
            <a:graphicFrameLocks noGrp="1"/>
          </p:cNvGraphicFramePr>
          <p:nvPr>
            <p:extLst>
              <p:ext uri="{D42A27DB-BD31-4B8C-83A1-F6EECF244321}">
                <p14:modId xmlns:p14="http://schemas.microsoft.com/office/powerpoint/2010/main" val="547032137"/>
              </p:ext>
            </p:extLst>
          </p:nvPr>
        </p:nvGraphicFramePr>
        <p:xfrm>
          <a:off x="986364" y="1275764"/>
          <a:ext cx="10162282" cy="4941289"/>
        </p:xfrm>
        <a:graphic>
          <a:graphicData uri="http://schemas.openxmlformats.org/drawingml/2006/table">
            <a:tbl>
              <a:tblPr/>
              <a:tblGrid>
                <a:gridCol w="488375">
                  <a:extLst>
                    <a:ext uri="{9D8B030D-6E8A-4147-A177-3AD203B41FA5}">
                      <a16:colId xmlns:a16="http://schemas.microsoft.com/office/drawing/2014/main" xmlns="" val="20000"/>
                    </a:ext>
                  </a:extLst>
                </a:gridCol>
                <a:gridCol w="846518">
                  <a:extLst>
                    <a:ext uri="{9D8B030D-6E8A-4147-A177-3AD203B41FA5}">
                      <a16:colId xmlns:a16="http://schemas.microsoft.com/office/drawing/2014/main" xmlns="" val="20001"/>
                    </a:ext>
                  </a:extLst>
                </a:gridCol>
                <a:gridCol w="6674466">
                  <a:extLst>
                    <a:ext uri="{9D8B030D-6E8A-4147-A177-3AD203B41FA5}">
                      <a16:colId xmlns:a16="http://schemas.microsoft.com/office/drawing/2014/main" xmlns="" val="20002"/>
                    </a:ext>
                  </a:extLst>
                </a:gridCol>
                <a:gridCol w="1208730">
                  <a:extLst>
                    <a:ext uri="{9D8B030D-6E8A-4147-A177-3AD203B41FA5}">
                      <a16:colId xmlns:a16="http://schemas.microsoft.com/office/drawing/2014/main" xmlns="" val="20003"/>
                    </a:ext>
                  </a:extLst>
                </a:gridCol>
                <a:gridCol w="944193">
                  <a:extLst>
                    <a:ext uri="{9D8B030D-6E8A-4147-A177-3AD203B41FA5}">
                      <a16:colId xmlns:a16="http://schemas.microsoft.com/office/drawing/2014/main" xmlns="" val="20004"/>
                    </a:ext>
                  </a:extLst>
                </a:gridCol>
              </a:tblGrid>
              <a:tr h="417049">
                <a:tc>
                  <a:txBody>
                    <a:bodyPr/>
                    <a:lstStyle/>
                    <a:p>
                      <a:pPr algn="ctr" fontAlgn="ctr"/>
                      <a:r>
                        <a:rPr lang="zh-CN" altLang="en-US" sz="1400" b="0" i="0" u="none" strike="noStrike" dirty="0">
                          <a:solidFill>
                            <a:srgbClr val="000000"/>
                          </a:solidFill>
                          <a:effectLst/>
                          <a:latin typeface="宋体"/>
                        </a:rPr>
                        <a:t>序号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编号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名称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单位</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50808">
                <a:tc>
                  <a:txBody>
                    <a:bodyPr/>
                    <a:lstStyle/>
                    <a:p>
                      <a:pPr algn="ctr" fontAlgn="ctr"/>
                      <a:r>
                        <a:rPr lang="en-US" altLang="zh-CN" sz="900" b="0" i="0" u="none" strike="noStrike">
                          <a:effectLst/>
                          <a:latin typeface="宋体"/>
                        </a:rPr>
                        <a:t>331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钢塑转换法兰安装 管外径</a:t>
                      </a:r>
                      <a:r>
                        <a:rPr lang="en-US" altLang="zh-CN" sz="800" b="0" i="0" u="none" strike="noStrike">
                          <a:solidFill>
                            <a:srgbClr val="000000"/>
                          </a:solidFill>
                          <a:effectLst/>
                          <a:latin typeface="宋体"/>
                        </a:rPr>
                        <a:t>160mm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50808">
                <a:tc>
                  <a:txBody>
                    <a:bodyPr/>
                    <a:lstStyle/>
                    <a:p>
                      <a:pPr algn="ctr" fontAlgn="ctr"/>
                      <a:r>
                        <a:rPr lang="en-US" altLang="zh-CN" sz="900" b="0" i="0" u="none" strike="noStrike">
                          <a:effectLst/>
                          <a:latin typeface="宋体"/>
                        </a:rPr>
                        <a:t>332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钢塑转换法兰安装 管外径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50808">
                <a:tc>
                  <a:txBody>
                    <a:bodyPr/>
                    <a:lstStyle/>
                    <a:p>
                      <a:pPr algn="ctr" fontAlgn="ctr"/>
                      <a:r>
                        <a:rPr lang="en-US" altLang="zh-CN" sz="900" b="0" i="0" u="none" strike="noStrike">
                          <a:effectLst/>
                          <a:latin typeface="宋体"/>
                        </a:rPr>
                        <a:t>333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钢塑转换法兰安装 管外径</a:t>
                      </a:r>
                      <a:r>
                        <a:rPr lang="en-US" altLang="zh-CN" sz="800" b="0" i="0" u="none" strike="noStrike">
                          <a:solidFill>
                            <a:srgbClr val="000000"/>
                          </a:solidFill>
                          <a:effectLst/>
                          <a:latin typeface="宋体"/>
                        </a:rPr>
                        <a:t>250mm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50808">
                <a:tc>
                  <a:txBody>
                    <a:bodyPr/>
                    <a:lstStyle/>
                    <a:p>
                      <a:pPr algn="ctr" fontAlgn="ctr"/>
                      <a:r>
                        <a:rPr lang="en-US" altLang="zh-CN" sz="900" b="0" i="0" u="none" strike="noStrike">
                          <a:effectLst/>
                          <a:latin typeface="宋体"/>
                        </a:rPr>
                        <a:t>334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钢塑转换法兰安装 管外径</a:t>
                      </a:r>
                      <a:r>
                        <a:rPr lang="en-US" altLang="zh-CN" sz="800" b="0" i="0" u="none" strike="noStrike">
                          <a:solidFill>
                            <a:srgbClr val="000000"/>
                          </a:solidFill>
                          <a:effectLst/>
                          <a:latin typeface="宋体"/>
                        </a:rPr>
                        <a:t>315mm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50808">
                <a:tc>
                  <a:txBody>
                    <a:bodyPr/>
                    <a:lstStyle/>
                    <a:p>
                      <a:pPr algn="ctr" fontAlgn="ctr"/>
                      <a:r>
                        <a:rPr lang="en-US" altLang="zh-CN" sz="900" b="0" i="0" u="none" strike="noStrike">
                          <a:effectLst/>
                          <a:latin typeface="宋体"/>
                        </a:rPr>
                        <a:t>335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R2-3-30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钢塑转换法兰安装 管外径</a:t>
                      </a:r>
                      <a:r>
                        <a:rPr lang="en-US" altLang="zh-CN" sz="800" b="0" i="0" u="none" strike="noStrike">
                          <a:solidFill>
                            <a:srgbClr val="000000"/>
                          </a:solidFill>
                          <a:effectLst/>
                          <a:latin typeface="宋体"/>
                        </a:rPr>
                        <a:t>400mm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50808">
                <a:tc>
                  <a:txBody>
                    <a:bodyPr/>
                    <a:lstStyle/>
                    <a:p>
                      <a:pPr algn="ctr" fontAlgn="ctr"/>
                      <a:r>
                        <a:rPr lang="en-US" altLang="zh-CN" sz="900" b="0" i="0" u="none" strike="noStrike">
                          <a:effectLst/>
                          <a:latin typeface="宋体"/>
                        </a:rPr>
                        <a:t>336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螺纹阀门安装 公称直径（</a:t>
                      </a:r>
                      <a:r>
                        <a:rPr lang="en-US" altLang="zh-CN" sz="800" b="0" i="0" u="none" strike="noStrike">
                          <a:solidFill>
                            <a:srgbClr val="000000"/>
                          </a:solidFill>
                          <a:effectLst/>
                          <a:latin typeface="宋体"/>
                        </a:rPr>
                        <a:t>15mm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50808">
                <a:tc>
                  <a:txBody>
                    <a:bodyPr/>
                    <a:lstStyle/>
                    <a:p>
                      <a:pPr algn="ctr" fontAlgn="ctr"/>
                      <a:r>
                        <a:rPr lang="en-US" altLang="zh-CN" sz="900" b="0" i="0" u="none" strike="noStrike">
                          <a:effectLst/>
                          <a:latin typeface="宋体"/>
                        </a:rPr>
                        <a:t>337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螺纹阀门安装 公称直径（</a:t>
                      </a:r>
                      <a:r>
                        <a:rPr lang="en-US" altLang="zh-CN" sz="800" b="0" i="0" u="none" strike="noStrike">
                          <a:solidFill>
                            <a:srgbClr val="000000"/>
                          </a:solidFill>
                          <a:effectLst/>
                          <a:latin typeface="宋体"/>
                        </a:rPr>
                        <a:t>20mm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50808">
                <a:tc>
                  <a:txBody>
                    <a:bodyPr/>
                    <a:lstStyle/>
                    <a:p>
                      <a:pPr algn="ctr" fontAlgn="ctr"/>
                      <a:r>
                        <a:rPr lang="en-US" altLang="zh-CN" sz="900" b="0" i="0" u="none" strike="noStrike">
                          <a:effectLst/>
                          <a:latin typeface="宋体"/>
                        </a:rPr>
                        <a:t>338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螺纹阀门安装 公称直径（</a:t>
                      </a:r>
                      <a:r>
                        <a:rPr lang="en-US" altLang="zh-CN" sz="800" b="0" i="0" u="none" strike="noStrike">
                          <a:solidFill>
                            <a:srgbClr val="000000"/>
                          </a:solidFill>
                          <a:effectLst/>
                          <a:latin typeface="宋体"/>
                        </a:rPr>
                        <a:t>25mm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50808">
                <a:tc>
                  <a:txBody>
                    <a:bodyPr/>
                    <a:lstStyle/>
                    <a:p>
                      <a:pPr algn="ctr" fontAlgn="ctr"/>
                      <a:r>
                        <a:rPr lang="en-US" altLang="zh-CN" sz="900" b="0" i="0" u="none" strike="noStrike">
                          <a:effectLst/>
                          <a:latin typeface="宋体"/>
                        </a:rPr>
                        <a:t>339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螺纹阀门安装 公称直径（</a:t>
                      </a:r>
                      <a:r>
                        <a:rPr lang="en-US" altLang="zh-CN" sz="800" b="0" i="0" u="none" strike="noStrike">
                          <a:solidFill>
                            <a:srgbClr val="000000"/>
                          </a:solidFill>
                          <a:effectLst/>
                          <a:latin typeface="宋体"/>
                        </a:rPr>
                        <a:t>32mm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50808">
                <a:tc>
                  <a:txBody>
                    <a:bodyPr/>
                    <a:lstStyle/>
                    <a:p>
                      <a:pPr algn="ctr" fontAlgn="ctr"/>
                      <a:r>
                        <a:rPr lang="en-US" altLang="zh-CN" sz="900" b="0" i="0" u="none" strike="noStrike">
                          <a:effectLst/>
                          <a:latin typeface="宋体"/>
                        </a:rPr>
                        <a:t>340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螺纹阀门安装 公称直径（</a:t>
                      </a:r>
                      <a:r>
                        <a:rPr lang="en-US" altLang="zh-CN" sz="800" b="0" i="0" u="none" strike="noStrike">
                          <a:solidFill>
                            <a:srgbClr val="000000"/>
                          </a:solidFill>
                          <a:effectLst/>
                          <a:latin typeface="宋体"/>
                        </a:rPr>
                        <a:t>40mm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50808">
                <a:tc>
                  <a:txBody>
                    <a:bodyPr/>
                    <a:lstStyle/>
                    <a:p>
                      <a:pPr algn="ctr" fontAlgn="ctr"/>
                      <a:r>
                        <a:rPr lang="en-US" altLang="zh-CN" sz="900" b="0" i="0" u="none" strike="noStrike">
                          <a:effectLst/>
                          <a:latin typeface="宋体"/>
                        </a:rPr>
                        <a:t>341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螺纹阀门安装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50808">
                <a:tc>
                  <a:txBody>
                    <a:bodyPr/>
                    <a:lstStyle/>
                    <a:p>
                      <a:pPr algn="ctr" fontAlgn="ctr"/>
                      <a:r>
                        <a:rPr lang="en-US" altLang="zh-CN" sz="900" b="0" i="0" u="none" strike="noStrike">
                          <a:effectLst/>
                          <a:latin typeface="宋体"/>
                        </a:rPr>
                        <a:t>342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螺纹电磁阀安装 公称直径（</a:t>
                      </a:r>
                      <a:r>
                        <a:rPr lang="en-US" altLang="zh-CN" sz="800" b="0" i="0" u="none" strike="noStrike">
                          <a:solidFill>
                            <a:srgbClr val="000000"/>
                          </a:solidFill>
                          <a:effectLst/>
                          <a:latin typeface="宋体"/>
                        </a:rPr>
                        <a:t>15mm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50808">
                <a:tc>
                  <a:txBody>
                    <a:bodyPr/>
                    <a:lstStyle/>
                    <a:p>
                      <a:pPr algn="ctr" fontAlgn="ctr"/>
                      <a:r>
                        <a:rPr lang="en-US" altLang="zh-CN" sz="900" b="0" i="0" u="none" strike="noStrike">
                          <a:effectLst/>
                          <a:latin typeface="宋体"/>
                        </a:rPr>
                        <a:t>343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螺纹电磁阀安装 公称直径（</a:t>
                      </a:r>
                      <a:r>
                        <a:rPr lang="en-US" altLang="zh-CN" sz="800" b="0" i="0" u="none" strike="noStrike">
                          <a:solidFill>
                            <a:srgbClr val="000000"/>
                          </a:solidFill>
                          <a:effectLst/>
                          <a:latin typeface="宋体"/>
                        </a:rPr>
                        <a:t>20mm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50808">
                <a:tc>
                  <a:txBody>
                    <a:bodyPr/>
                    <a:lstStyle/>
                    <a:p>
                      <a:pPr algn="ctr" fontAlgn="ctr"/>
                      <a:r>
                        <a:rPr lang="en-US" altLang="zh-CN" sz="900" b="0" i="0" u="none" strike="noStrike">
                          <a:effectLst/>
                          <a:latin typeface="宋体"/>
                        </a:rPr>
                        <a:t>344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螺纹电磁阀安装 公称直径（</a:t>
                      </a:r>
                      <a:r>
                        <a:rPr lang="en-US" altLang="zh-CN" sz="800" b="0" i="0" u="none" strike="noStrike">
                          <a:solidFill>
                            <a:srgbClr val="000000"/>
                          </a:solidFill>
                          <a:effectLst/>
                          <a:latin typeface="宋体"/>
                        </a:rPr>
                        <a:t>25mm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50808">
                <a:tc>
                  <a:txBody>
                    <a:bodyPr/>
                    <a:lstStyle/>
                    <a:p>
                      <a:pPr algn="ctr" fontAlgn="ctr"/>
                      <a:r>
                        <a:rPr lang="en-US" altLang="zh-CN" sz="900" b="0" i="0" u="none" strike="noStrike">
                          <a:effectLst/>
                          <a:latin typeface="宋体"/>
                        </a:rPr>
                        <a:t>345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R2-4-10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螺纹电磁阀安装 公称直径（</a:t>
                      </a:r>
                      <a:r>
                        <a:rPr lang="en-US" altLang="zh-CN" sz="800" b="0" i="0" u="none" strike="noStrike">
                          <a:solidFill>
                            <a:srgbClr val="000000"/>
                          </a:solidFill>
                          <a:effectLst/>
                          <a:latin typeface="宋体"/>
                        </a:rPr>
                        <a:t>32mm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50808">
                <a:tc>
                  <a:txBody>
                    <a:bodyPr/>
                    <a:lstStyle/>
                    <a:p>
                      <a:pPr algn="ctr" fontAlgn="ctr"/>
                      <a:r>
                        <a:rPr lang="en-US" altLang="zh-CN" sz="900" b="0" i="0" u="none" strike="noStrike">
                          <a:effectLst/>
                          <a:latin typeface="宋体"/>
                        </a:rPr>
                        <a:t>346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螺纹电磁阀安装 公称直径（</a:t>
                      </a:r>
                      <a:r>
                        <a:rPr lang="en-US" altLang="zh-CN" sz="800" b="0" i="0" u="none" strike="noStrike">
                          <a:solidFill>
                            <a:srgbClr val="000000"/>
                          </a:solidFill>
                          <a:effectLst/>
                          <a:latin typeface="宋体"/>
                        </a:rPr>
                        <a:t>40mm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50808">
                <a:tc>
                  <a:txBody>
                    <a:bodyPr/>
                    <a:lstStyle/>
                    <a:p>
                      <a:pPr algn="ctr" fontAlgn="ctr"/>
                      <a:r>
                        <a:rPr lang="en-US" altLang="zh-CN" sz="900" b="0" i="0" u="none" strike="noStrike">
                          <a:effectLst/>
                          <a:latin typeface="宋体"/>
                        </a:rPr>
                        <a:t>347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螺纹电磁阀安装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50808">
                <a:tc>
                  <a:txBody>
                    <a:bodyPr/>
                    <a:lstStyle/>
                    <a:p>
                      <a:pPr algn="ctr" fontAlgn="ctr"/>
                      <a:r>
                        <a:rPr lang="en-US" altLang="zh-CN" sz="900" b="0" i="0" u="none" strike="noStrike">
                          <a:effectLst/>
                          <a:latin typeface="宋体"/>
                        </a:rPr>
                        <a:t>348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法兰阀门安装 公称直径（</a:t>
                      </a:r>
                      <a:r>
                        <a:rPr lang="en-US" altLang="zh-CN" sz="800" b="0" i="0" u="none" strike="noStrike">
                          <a:solidFill>
                            <a:srgbClr val="000000"/>
                          </a:solidFill>
                          <a:effectLst/>
                          <a:latin typeface="宋体"/>
                        </a:rPr>
                        <a:t>20mm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50808">
                <a:tc>
                  <a:txBody>
                    <a:bodyPr/>
                    <a:lstStyle/>
                    <a:p>
                      <a:pPr algn="ctr" fontAlgn="ctr"/>
                      <a:r>
                        <a:rPr lang="en-US" altLang="zh-CN" sz="900" b="0" i="0" u="none" strike="noStrike">
                          <a:effectLst/>
                          <a:latin typeface="宋体"/>
                        </a:rPr>
                        <a:t>349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法兰阀门安装 公称直径（</a:t>
                      </a:r>
                      <a:r>
                        <a:rPr lang="en-US" altLang="zh-CN" sz="800" b="0" i="0" u="none" strike="noStrike">
                          <a:solidFill>
                            <a:srgbClr val="000000"/>
                          </a:solidFill>
                          <a:effectLst/>
                          <a:latin typeface="宋体"/>
                        </a:rPr>
                        <a:t>25mm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50808">
                <a:tc>
                  <a:txBody>
                    <a:bodyPr/>
                    <a:lstStyle/>
                    <a:p>
                      <a:pPr algn="ctr" fontAlgn="ctr"/>
                      <a:r>
                        <a:rPr lang="en-US" altLang="zh-CN" sz="900" b="0" i="0" u="none" strike="noStrike">
                          <a:effectLst/>
                          <a:latin typeface="宋体"/>
                        </a:rPr>
                        <a:t>350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法兰阀门安装 公称直径（</a:t>
                      </a:r>
                      <a:r>
                        <a:rPr lang="en-US" altLang="zh-CN" sz="800" b="0" i="0" u="none" strike="noStrike">
                          <a:solidFill>
                            <a:srgbClr val="000000"/>
                          </a:solidFill>
                          <a:effectLst/>
                          <a:latin typeface="宋体"/>
                        </a:rPr>
                        <a:t>32mm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50808">
                <a:tc>
                  <a:txBody>
                    <a:bodyPr/>
                    <a:lstStyle/>
                    <a:p>
                      <a:pPr algn="ctr" fontAlgn="ctr"/>
                      <a:r>
                        <a:rPr lang="en-US" altLang="zh-CN" sz="900" b="0" i="0" u="none" strike="noStrike">
                          <a:effectLst/>
                          <a:latin typeface="宋体"/>
                        </a:rPr>
                        <a:t>351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法兰阀门安装 公称直径（</a:t>
                      </a:r>
                      <a:r>
                        <a:rPr lang="en-US" altLang="zh-CN" sz="800" b="0" i="0" u="none" strike="noStrike">
                          <a:solidFill>
                            <a:srgbClr val="000000"/>
                          </a:solidFill>
                          <a:effectLst/>
                          <a:latin typeface="宋体"/>
                        </a:rPr>
                        <a:t>40mm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50808">
                <a:tc>
                  <a:txBody>
                    <a:bodyPr/>
                    <a:lstStyle/>
                    <a:p>
                      <a:pPr algn="ctr" fontAlgn="ctr"/>
                      <a:r>
                        <a:rPr lang="en-US" altLang="zh-CN" sz="900" b="0" i="0" u="none" strike="noStrike">
                          <a:effectLst/>
                          <a:latin typeface="宋体"/>
                        </a:rPr>
                        <a:t>352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法兰阀门安装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50808">
                <a:tc>
                  <a:txBody>
                    <a:bodyPr/>
                    <a:lstStyle/>
                    <a:p>
                      <a:pPr algn="ctr" fontAlgn="ctr"/>
                      <a:r>
                        <a:rPr lang="en-US" altLang="zh-CN" sz="900" b="0" i="0" u="none" strike="noStrike">
                          <a:effectLst/>
                          <a:latin typeface="宋体"/>
                        </a:rPr>
                        <a:t>353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法兰阀门安装 公称直径（</a:t>
                      </a:r>
                      <a:r>
                        <a:rPr lang="en-US" altLang="zh-CN" sz="800" b="0" i="0" u="none" strike="noStrike">
                          <a:solidFill>
                            <a:srgbClr val="000000"/>
                          </a:solidFill>
                          <a:effectLst/>
                          <a:latin typeface="宋体"/>
                        </a:rPr>
                        <a:t>65mm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50808">
                <a:tc>
                  <a:txBody>
                    <a:bodyPr/>
                    <a:lstStyle/>
                    <a:p>
                      <a:pPr algn="ctr" fontAlgn="ctr"/>
                      <a:r>
                        <a:rPr lang="en-US" altLang="zh-CN" sz="900" b="0" i="0" u="none" strike="noStrike">
                          <a:effectLst/>
                          <a:latin typeface="宋体"/>
                        </a:rPr>
                        <a:t>354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法兰阀门安装 公称直径（</a:t>
                      </a:r>
                      <a:r>
                        <a:rPr lang="en-US" altLang="zh-CN" sz="800" b="0" i="0" u="none" strike="noStrike">
                          <a:solidFill>
                            <a:srgbClr val="000000"/>
                          </a:solidFill>
                          <a:effectLst/>
                          <a:latin typeface="宋体"/>
                        </a:rPr>
                        <a:t>80mm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50808">
                <a:tc>
                  <a:txBody>
                    <a:bodyPr/>
                    <a:lstStyle/>
                    <a:p>
                      <a:pPr algn="ctr" fontAlgn="ctr"/>
                      <a:r>
                        <a:rPr lang="en-US" altLang="zh-CN" sz="900" b="0" i="0" u="none" strike="noStrike">
                          <a:effectLst/>
                          <a:latin typeface="宋体"/>
                        </a:rPr>
                        <a:t>355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R2-4-20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法兰阀门安装 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50808">
                <a:tc>
                  <a:txBody>
                    <a:bodyPr/>
                    <a:lstStyle/>
                    <a:p>
                      <a:pPr algn="ctr" fontAlgn="ctr"/>
                      <a:r>
                        <a:rPr lang="en-US" altLang="zh-CN" sz="900" b="0" i="0" u="none" strike="noStrike">
                          <a:effectLst/>
                          <a:latin typeface="宋体"/>
                        </a:rPr>
                        <a:t>356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法兰阀门安装 公称直径（</a:t>
                      </a:r>
                      <a:r>
                        <a:rPr lang="en-US" altLang="zh-CN" sz="800" b="0" i="0" u="none" strike="noStrike">
                          <a:solidFill>
                            <a:srgbClr val="000000"/>
                          </a:solidFill>
                          <a:effectLst/>
                          <a:latin typeface="宋体"/>
                        </a:rPr>
                        <a:t>125mm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50808">
                <a:tc>
                  <a:txBody>
                    <a:bodyPr/>
                    <a:lstStyle/>
                    <a:p>
                      <a:pPr algn="ctr" fontAlgn="ctr"/>
                      <a:r>
                        <a:rPr lang="en-US" altLang="zh-CN" sz="900" b="0" i="0" u="none" strike="noStrike">
                          <a:effectLst/>
                          <a:latin typeface="宋体"/>
                        </a:rPr>
                        <a:t>357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法兰阀门安装 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50808">
                <a:tc>
                  <a:txBody>
                    <a:bodyPr/>
                    <a:lstStyle/>
                    <a:p>
                      <a:pPr algn="ctr" fontAlgn="ctr"/>
                      <a:r>
                        <a:rPr lang="en-US" altLang="zh-CN" sz="900" b="0" i="0" u="none" strike="noStrike">
                          <a:effectLst/>
                          <a:latin typeface="宋体"/>
                        </a:rPr>
                        <a:t>358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法兰阀门安装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50808">
                <a:tc>
                  <a:txBody>
                    <a:bodyPr/>
                    <a:lstStyle/>
                    <a:p>
                      <a:pPr algn="ctr" fontAlgn="ctr"/>
                      <a:r>
                        <a:rPr lang="en-US" altLang="zh-CN" sz="900" b="0" i="0" u="none" strike="noStrike">
                          <a:effectLst/>
                          <a:latin typeface="宋体"/>
                        </a:rPr>
                        <a:t>359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法兰阀门安装 公称直径（</a:t>
                      </a:r>
                      <a:r>
                        <a:rPr lang="en-US" altLang="zh-CN" sz="800" b="0" i="0" u="none" strike="noStrike">
                          <a:solidFill>
                            <a:srgbClr val="000000"/>
                          </a:solidFill>
                          <a:effectLst/>
                          <a:latin typeface="宋体"/>
                        </a:rPr>
                        <a:t>250mm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50808">
                <a:tc>
                  <a:txBody>
                    <a:bodyPr/>
                    <a:lstStyle/>
                    <a:p>
                      <a:pPr algn="ctr" fontAlgn="ctr"/>
                      <a:r>
                        <a:rPr lang="en-US" altLang="zh-CN" sz="900" b="0" i="0" u="none" strike="noStrike">
                          <a:effectLst/>
                          <a:latin typeface="宋体"/>
                        </a:rPr>
                        <a:t>360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法兰阀门安装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19013704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sp>
        <p:nvSpPr>
          <p:cNvPr id="145" name="îṡḷîdê">
            <a:extLst>
              <a:ext uri="{FF2B5EF4-FFF2-40B4-BE49-F238E27FC236}">
                <a16:creationId xmlns:a16="http://schemas.microsoft.com/office/drawing/2014/main" xmlns="" id="{1F241159-206B-4219-BE6E-F6380726A8F4}"/>
              </a:ext>
            </a:extLst>
          </p:cNvPr>
          <p:cNvSpPr/>
          <p:nvPr/>
        </p:nvSpPr>
        <p:spPr bwMode="auto">
          <a:xfrm>
            <a:off x="826117" y="1905063"/>
            <a:ext cx="4017553" cy="63175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tLang="zh-CN" sz="2400" dirty="0">
              <a:solidFill>
                <a:prstClr val="black"/>
              </a:solidFill>
              <a:cs typeface="+mn-ea"/>
              <a:sym typeface="+mn-lt"/>
            </a:endParaRPr>
          </a:p>
        </p:txBody>
      </p:sp>
      <p:graphicFrame>
        <p:nvGraphicFramePr>
          <p:cNvPr id="3" name="表格 2"/>
          <p:cNvGraphicFramePr>
            <a:graphicFrameLocks noGrp="1"/>
          </p:cNvGraphicFramePr>
          <p:nvPr>
            <p:extLst>
              <p:ext uri="{D42A27DB-BD31-4B8C-83A1-F6EECF244321}">
                <p14:modId xmlns:p14="http://schemas.microsoft.com/office/powerpoint/2010/main" val="2961824927"/>
              </p:ext>
            </p:extLst>
          </p:nvPr>
        </p:nvGraphicFramePr>
        <p:xfrm>
          <a:off x="795517" y="1231814"/>
          <a:ext cx="10496093" cy="5029190"/>
        </p:xfrm>
        <a:graphic>
          <a:graphicData uri="http://schemas.openxmlformats.org/drawingml/2006/table">
            <a:tbl>
              <a:tblPr/>
              <a:tblGrid>
                <a:gridCol w="504418">
                  <a:extLst>
                    <a:ext uri="{9D8B030D-6E8A-4147-A177-3AD203B41FA5}">
                      <a16:colId xmlns:a16="http://schemas.microsoft.com/office/drawing/2014/main" xmlns="" val="20000"/>
                    </a:ext>
                  </a:extLst>
                </a:gridCol>
                <a:gridCol w="874323">
                  <a:extLst>
                    <a:ext uri="{9D8B030D-6E8A-4147-A177-3AD203B41FA5}">
                      <a16:colId xmlns:a16="http://schemas.microsoft.com/office/drawing/2014/main" xmlns="" val="20001"/>
                    </a:ext>
                  </a:extLst>
                </a:gridCol>
                <a:gridCol w="6893710">
                  <a:extLst>
                    <a:ext uri="{9D8B030D-6E8A-4147-A177-3AD203B41FA5}">
                      <a16:colId xmlns:a16="http://schemas.microsoft.com/office/drawing/2014/main" xmlns="" val="20002"/>
                    </a:ext>
                  </a:extLst>
                </a:gridCol>
                <a:gridCol w="1248435">
                  <a:extLst>
                    <a:ext uri="{9D8B030D-6E8A-4147-A177-3AD203B41FA5}">
                      <a16:colId xmlns:a16="http://schemas.microsoft.com/office/drawing/2014/main" xmlns="" val="20003"/>
                    </a:ext>
                  </a:extLst>
                </a:gridCol>
                <a:gridCol w="975207">
                  <a:extLst>
                    <a:ext uri="{9D8B030D-6E8A-4147-A177-3AD203B41FA5}">
                      <a16:colId xmlns:a16="http://schemas.microsoft.com/office/drawing/2014/main" xmlns="" val="20004"/>
                    </a:ext>
                  </a:extLst>
                </a:gridCol>
              </a:tblGrid>
              <a:tr h="419660">
                <a:tc>
                  <a:txBody>
                    <a:bodyPr/>
                    <a:lstStyle/>
                    <a:p>
                      <a:pPr algn="ctr" fontAlgn="ctr"/>
                      <a:r>
                        <a:rPr lang="zh-CN" altLang="en-US" sz="1400" b="0" i="0" u="none" strike="noStrike" dirty="0">
                          <a:solidFill>
                            <a:srgbClr val="000000"/>
                          </a:solidFill>
                          <a:effectLst/>
                          <a:latin typeface="宋体"/>
                        </a:rPr>
                        <a:t>序号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编号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名称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单位</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53651">
                <a:tc>
                  <a:txBody>
                    <a:bodyPr/>
                    <a:lstStyle/>
                    <a:p>
                      <a:pPr algn="ctr" fontAlgn="ctr"/>
                      <a:r>
                        <a:rPr lang="en-US" altLang="zh-CN" sz="900" b="0" i="0" u="none" strike="noStrike">
                          <a:effectLst/>
                          <a:latin typeface="宋体"/>
                        </a:rPr>
                        <a:t>361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法兰阀门安装 公称直径（</a:t>
                      </a:r>
                      <a:r>
                        <a:rPr lang="en-US" altLang="zh-CN" sz="800" b="0" i="0" u="none" strike="noStrike">
                          <a:solidFill>
                            <a:srgbClr val="000000"/>
                          </a:solidFill>
                          <a:effectLst/>
                          <a:latin typeface="宋体"/>
                        </a:rPr>
                        <a:t>350mm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53651">
                <a:tc>
                  <a:txBody>
                    <a:bodyPr/>
                    <a:lstStyle/>
                    <a:p>
                      <a:pPr algn="ctr" fontAlgn="ctr"/>
                      <a:r>
                        <a:rPr lang="en-US" altLang="zh-CN" sz="900" b="0" i="0" u="none" strike="noStrike">
                          <a:effectLst/>
                          <a:latin typeface="宋体"/>
                        </a:rPr>
                        <a:t>362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法兰阀门安装 公称直径（</a:t>
                      </a:r>
                      <a:r>
                        <a:rPr lang="en-US" altLang="zh-CN" sz="800" b="0" i="0" u="none" strike="noStrike">
                          <a:solidFill>
                            <a:srgbClr val="000000"/>
                          </a:solidFill>
                          <a:effectLst/>
                          <a:latin typeface="宋体"/>
                        </a:rPr>
                        <a:t>400mm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53651">
                <a:tc>
                  <a:txBody>
                    <a:bodyPr/>
                    <a:lstStyle/>
                    <a:p>
                      <a:pPr algn="ctr" fontAlgn="ctr"/>
                      <a:r>
                        <a:rPr lang="en-US" altLang="zh-CN" sz="900" b="0" i="0" u="none" strike="noStrike">
                          <a:effectLst/>
                          <a:latin typeface="宋体"/>
                        </a:rPr>
                        <a:t>363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法兰阀门安装 公称直径（</a:t>
                      </a:r>
                      <a:r>
                        <a:rPr lang="en-US" altLang="zh-CN" sz="800" b="0" i="0" u="none" strike="noStrike">
                          <a:solidFill>
                            <a:srgbClr val="000000"/>
                          </a:solidFill>
                          <a:effectLst/>
                          <a:latin typeface="宋体"/>
                        </a:rPr>
                        <a:t>450mm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53651">
                <a:tc>
                  <a:txBody>
                    <a:bodyPr/>
                    <a:lstStyle/>
                    <a:p>
                      <a:pPr algn="ctr" fontAlgn="ctr"/>
                      <a:r>
                        <a:rPr lang="en-US" altLang="zh-CN" sz="900" b="0" i="0" u="none" strike="noStrike">
                          <a:effectLst/>
                          <a:latin typeface="宋体"/>
                        </a:rPr>
                        <a:t>364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法兰阀门安装 公称直径（</a:t>
                      </a:r>
                      <a:r>
                        <a:rPr lang="en-US" altLang="zh-CN" sz="800" b="0" i="0" u="none" strike="noStrike">
                          <a:solidFill>
                            <a:srgbClr val="000000"/>
                          </a:solidFill>
                          <a:effectLst/>
                          <a:latin typeface="宋体"/>
                        </a:rPr>
                        <a:t>500mm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53651">
                <a:tc>
                  <a:txBody>
                    <a:bodyPr/>
                    <a:lstStyle/>
                    <a:p>
                      <a:pPr algn="ctr" fontAlgn="ctr"/>
                      <a:r>
                        <a:rPr lang="en-US" altLang="zh-CN" sz="900" b="0" i="0" u="none" strike="noStrike">
                          <a:effectLst/>
                          <a:latin typeface="宋体"/>
                        </a:rPr>
                        <a:t>365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R2-4-30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法兰电磁阀安装 公称直径（</a:t>
                      </a:r>
                      <a:r>
                        <a:rPr lang="en-US" altLang="zh-CN" sz="800" b="0" i="0" u="none" strike="noStrike">
                          <a:solidFill>
                            <a:srgbClr val="000000"/>
                          </a:solidFill>
                          <a:effectLst/>
                          <a:latin typeface="宋体"/>
                        </a:rPr>
                        <a:t>32mm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53651">
                <a:tc>
                  <a:txBody>
                    <a:bodyPr/>
                    <a:lstStyle/>
                    <a:p>
                      <a:pPr algn="ctr" fontAlgn="ctr"/>
                      <a:r>
                        <a:rPr lang="en-US" altLang="zh-CN" sz="900" b="0" i="0" u="none" strike="noStrike">
                          <a:effectLst/>
                          <a:latin typeface="宋体"/>
                        </a:rPr>
                        <a:t>366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R2-4-31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法兰电磁阀安装 公称直径（</a:t>
                      </a:r>
                      <a:r>
                        <a:rPr lang="en-US" altLang="zh-CN" sz="800" b="0" i="0" u="none" strike="noStrike">
                          <a:solidFill>
                            <a:srgbClr val="000000"/>
                          </a:solidFill>
                          <a:effectLst/>
                          <a:latin typeface="宋体"/>
                        </a:rPr>
                        <a:t>40mm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53651">
                <a:tc>
                  <a:txBody>
                    <a:bodyPr/>
                    <a:lstStyle/>
                    <a:p>
                      <a:pPr algn="ctr" fontAlgn="ctr"/>
                      <a:r>
                        <a:rPr lang="en-US" altLang="zh-CN" sz="900" b="0" i="0" u="none" strike="noStrike">
                          <a:effectLst/>
                          <a:latin typeface="宋体"/>
                        </a:rPr>
                        <a:t>367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R2-4-32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法兰电磁阀安装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53651">
                <a:tc>
                  <a:txBody>
                    <a:bodyPr/>
                    <a:lstStyle/>
                    <a:p>
                      <a:pPr algn="ctr" fontAlgn="ctr"/>
                      <a:r>
                        <a:rPr lang="en-US" altLang="zh-CN" sz="900" b="0" i="0" u="none" strike="noStrike">
                          <a:effectLst/>
                          <a:latin typeface="宋体"/>
                        </a:rPr>
                        <a:t>368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R2-4-33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法兰电磁阀安装 公称直径（</a:t>
                      </a:r>
                      <a:r>
                        <a:rPr lang="en-US" altLang="zh-CN" sz="800" b="0" i="0" u="none" strike="noStrike">
                          <a:solidFill>
                            <a:srgbClr val="000000"/>
                          </a:solidFill>
                          <a:effectLst/>
                          <a:latin typeface="宋体"/>
                        </a:rPr>
                        <a:t>65mm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53651">
                <a:tc>
                  <a:txBody>
                    <a:bodyPr/>
                    <a:lstStyle/>
                    <a:p>
                      <a:pPr algn="ctr" fontAlgn="ctr"/>
                      <a:r>
                        <a:rPr lang="en-US" altLang="zh-CN" sz="900" b="0" i="0" u="none" strike="noStrike">
                          <a:effectLst/>
                          <a:latin typeface="宋体"/>
                        </a:rPr>
                        <a:t>369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R2-4-34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法兰电磁阀安装 公称直径（</a:t>
                      </a:r>
                      <a:r>
                        <a:rPr lang="en-US" altLang="zh-CN" sz="800" b="0" i="0" u="none" strike="noStrike">
                          <a:solidFill>
                            <a:srgbClr val="000000"/>
                          </a:solidFill>
                          <a:effectLst/>
                          <a:latin typeface="宋体"/>
                        </a:rPr>
                        <a:t>80mm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53651">
                <a:tc>
                  <a:txBody>
                    <a:bodyPr/>
                    <a:lstStyle/>
                    <a:p>
                      <a:pPr algn="ctr" fontAlgn="ctr"/>
                      <a:r>
                        <a:rPr lang="en-US" altLang="zh-CN" sz="900" b="0" i="0" u="none" strike="noStrike">
                          <a:effectLst/>
                          <a:latin typeface="宋体"/>
                        </a:rPr>
                        <a:t>370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R2-4-35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法兰电磁阀安装 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53651">
                <a:tc>
                  <a:txBody>
                    <a:bodyPr/>
                    <a:lstStyle/>
                    <a:p>
                      <a:pPr algn="ctr" fontAlgn="ctr"/>
                      <a:r>
                        <a:rPr lang="en-US" altLang="zh-CN" sz="900" b="0" i="0" u="none" strike="noStrike">
                          <a:effectLst/>
                          <a:latin typeface="宋体"/>
                        </a:rPr>
                        <a:t>371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R2-4-36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法兰电磁阀安装 公称直径（</a:t>
                      </a:r>
                      <a:r>
                        <a:rPr lang="en-US" altLang="zh-CN" sz="800" b="0" i="0" u="none" strike="noStrike">
                          <a:solidFill>
                            <a:srgbClr val="000000"/>
                          </a:solidFill>
                          <a:effectLst/>
                          <a:latin typeface="宋体"/>
                        </a:rPr>
                        <a:t>125mm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53651">
                <a:tc>
                  <a:txBody>
                    <a:bodyPr/>
                    <a:lstStyle/>
                    <a:p>
                      <a:pPr algn="ctr" fontAlgn="ctr"/>
                      <a:r>
                        <a:rPr lang="en-US" altLang="zh-CN" sz="900" b="0" i="0" u="none" strike="noStrike">
                          <a:effectLst/>
                          <a:latin typeface="宋体"/>
                        </a:rPr>
                        <a:t>372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R2-4-37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法兰电磁阀安装 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53651">
                <a:tc>
                  <a:txBody>
                    <a:bodyPr/>
                    <a:lstStyle/>
                    <a:p>
                      <a:pPr algn="ctr" fontAlgn="ctr"/>
                      <a:r>
                        <a:rPr lang="en-US" altLang="zh-CN" sz="900" b="0" i="0" u="none" strike="noStrike">
                          <a:effectLst/>
                          <a:latin typeface="宋体"/>
                        </a:rPr>
                        <a:t>373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R2-4-38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法兰电磁阀安装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53651">
                <a:tc>
                  <a:txBody>
                    <a:bodyPr/>
                    <a:lstStyle/>
                    <a:p>
                      <a:pPr algn="ctr" fontAlgn="ctr"/>
                      <a:r>
                        <a:rPr lang="en-US" altLang="zh-CN" sz="900" b="0" i="0" u="none" strike="noStrike">
                          <a:effectLst/>
                          <a:latin typeface="宋体"/>
                        </a:rPr>
                        <a:t>374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R2-4-39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法兰电磁阀安装 公称直径（</a:t>
                      </a:r>
                      <a:r>
                        <a:rPr lang="en-US" altLang="zh-CN" sz="800" b="0" i="0" u="none" strike="noStrike">
                          <a:solidFill>
                            <a:srgbClr val="000000"/>
                          </a:solidFill>
                          <a:effectLst/>
                          <a:latin typeface="宋体"/>
                        </a:rPr>
                        <a:t>250mm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53651">
                <a:tc>
                  <a:txBody>
                    <a:bodyPr/>
                    <a:lstStyle/>
                    <a:p>
                      <a:pPr algn="ctr" fontAlgn="ctr"/>
                      <a:r>
                        <a:rPr lang="en-US" altLang="zh-CN" sz="900" b="0" i="0" u="none" strike="noStrike">
                          <a:effectLst/>
                          <a:latin typeface="宋体"/>
                        </a:rPr>
                        <a:t>375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R2-4-40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法兰电磁阀安装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53651">
                <a:tc>
                  <a:txBody>
                    <a:bodyPr/>
                    <a:lstStyle/>
                    <a:p>
                      <a:pPr algn="ctr" fontAlgn="ctr"/>
                      <a:r>
                        <a:rPr lang="en-US" altLang="zh-CN" sz="900" b="0" i="0" u="none" strike="noStrike">
                          <a:effectLst/>
                          <a:latin typeface="宋体"/>
                        </a:rPr>
                        <a:t>376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R2-4-41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法兰电磁阀安装 公称直径（</a:t>
                      </a:r>
                      <a:r>
                        <a:rPr lang="en-US" altLang="zh-CN" sz="800" b="0" i="0" u="none" strike="noStrike">
                          <a:solidFill>
                            <a:srgbClr val="000000"/>
                          </a:solidFill>
                          <a:effectLst/>
                          <a:latin typeface="宋体"/>
                        </a:rPr>
                        <a:t>350mm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53651">
                <a:tc>
                  <a:txBody>
                    <a:bodyPr/>
                    <a:lstStyle/>
                    <a:p>
                      <a:pPr algn="ctr" fontAlgn="ctr"/>
                      <a:r>
                        <a:rPr lang="en-US" altLang="zh-CN" sz="900" b="0" i="0" u="none" strike="noStrike">
                          <a:effectLst/>
                          <a:latin typeface="宋体"/>
                        </a:rPr>
                        <a:t>377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R2-4-42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法兰电磁阀安装 公称直径（</a:t>
                      </a:r>
                      <a:r>
                        <a:rPr lang="en-US" altLang="zh-CN" sz="800" b="0" i="0" u="none" strike="noStrike">
                          <a:solidFill>
                            <a:srgbClr val="000000"/>
                          </a:solidFill>
                          <a:effectLst/>
                          <a:latin typeface="宋体"/>
                        </a:rPr>
                        <a:t>400mm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53651">
                <a:tc>
                  <a:txBody>
                    <a:bodyPr/>
                    <a:lstStyle/>
                    <a:p>
                      <a:pPr algn="ctr" fontAlgn="ctr"/>
                      <a:r>
                        <a:rPr lang="en-US" altLang="zh-CN" sz="900" b="0" i="0" u="none" strike="noStrike">
                          <a:effectLst/>
                          <a:latin typeface="宋体"/>
                        </a:rPr>
                        <a:t>378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R2-4-43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法兰电磁阀安装 公称直径（</a:t>
                      </a:r>
                      <a:r>
                        <a:rPr lang="en-US" altLang="zh-CN" sz="800" b="0" i="0" u="none" strike="noStrike">
                          <a:solidFill>
                            <a:srgbClr val="000000"/>
                          </a:solidFill>
                          <a:effectLst/>
                          <a:latin typeface="宋体"/>
                        </a:rPr>
                        <a:t>450mm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53651">
                <a:tc>
                  <a:txBody>
                    <a:bodyPr/>
                    <a:lstStyle/>
                    <a:p>
                      <a:pPr algn="ctr" fontAlgn="ctr"/>
                      <a:r>
                        <a:rPr lang="en-US" altLang="zh-CN" sz="900" b="0" i="0" u="none" strike="noStrike">
                          <a:effectLst/>
                          <a:latin typeface="宋体"/>
                        </a:rPr>
                        <a:t>379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R2-4-44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法兰电磁阀安装 公称直径（</a:t>
                      </a:r>
                      <a:r>
                        <a:rPr lang="en-US" altLang="zh-CN" sz="800" b="0" i="0" u="none" strike="noStrike">
                          <a:solidFill>
                            <a:srgbClr val="000000"/>
                          </a:solidFill>
                          <a:effectLst/>
                          <a:latin typeface="宋体"/>
                        </a:rPr>
                        <a:t>500mm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53651">
                <a:tc>
                  <a:txBody>
                    <a:bodyPr/>
                    <a:lstStyle/>
                    <a:p>
                      <a:pPr algn="ctr" fontAlgn="ctr"/>
                      <a:r>
                        <a:rPr lang="en-US" altLang="zh-CN" sz="900" b="0" i="0" u="none" strike="noStrike">
                          <a:effectLst/>
                          <a:latin typeface="宋体"/>
                        </a:rPr>
                        <a:t>380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R2-4-45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燃气聚乙烯阀门安装 公称外径（</a:t>
                      </a:r>
                      <a:r>
                        <a:rPr lang="en-US" altLang="zh-CN" sz="800" b="0" i="0" u="none" strike="noStrike">
                          <a:solidFill>
                            <a:srgbClr val="000000"/>
                          </a:solidFill>
                          <a:effectLst/>
                          <a:latin typeface="宋体"/>
                        </a:rPr>
                        <a:t>63mm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53651">
                <a:tc>
                  <a:txBody>
                    <a:bodyPr/>
                    <a:lstStyle/>
                    <a:p>
                      <a:pPr algn="ctr" fontAlgn="ctr"/>
                      <a:r>
                        <a:rPr lang="en-US" altLang="zh-CN" sz="900" b="0" i="0" u="none" strike="noStrike">
                          <a:effectLst/>
                          <a:latin typeface="宋体"/>
                        </a:rPr>
                        <a:t>381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R2-4-46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燃气聚乙烯阀门安装 公称外径（</a:t>
                      </a:r>
                      <a:r>
                        <a:rPr lang="en-US" altLang="zh-CN" sz="800" b="0" i="0" u="none" strike="noStrike">
                          <a:solidFill>
                            <a:srgbClr val="000000"/>
                          </a:solidFill>
                          <a:effectLst/>
                          <a:latin typeface="宋体"/>
                        </a:rPr>
                        <a:t>90mm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53651">
                <a:tc>
                  <a:txBody>
                    <a:bodyPr/>
                    <a:lstStyle/>
                    <a:p>
                      <a:pPr algn="ctr" fontAlgn="ctr"/>
                      <a:r>
                        <a:rPr lang="en-US" altLang="zh-CN" sz="900" b="0" i="0" u="none" strike="noStrike">
                          <a:effectLst/>
                          <a:latin typeface="宋体"/>
                        </a:rPr>
                        <a:t>382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R2-4-47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燃气聚乙烯阀门安装 公称外径（</a:t>
                      </a:r>
                      <a:r>
                        <a:rPr lang="en-US" altLang="zh-CN" sz="800" b="0" i="0" u="none" strike="noStrike">
                          <a:solidFill>
                            <a:srgbClr val="000000"/>
                          </a:solidFill>
                          <a:effectLst/>
                          <a:latin typeface="宋体"/>
                        </a:rPr>
                        <a:t>110mm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53651">
                <a:tc>
                  <a:txBody>
                    <a:bodyPr/>
                    <a:lstStyle/>
                    <a:p>
                      <a:pPr algn="ctr" fontAlgn="ctr"/>
                      <a:r>
                        <a:rPr lang="en-US" altLang="zh-CN" sz="900" b="0" i="0" u="none" strike="noStrike">
                          <a:effectLst/>
                          <a:latin typeface="宋体"/>
                        </a:rPr>
                        <a:t>383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R2-4-48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燃气聚乙烯阀门安装 公称外径（</a:t>
                      </a:r>
                      <a:r>
                        <a:rPr lang="en-US" altLang="zh-CN" sz="800" b="0" i="0" u="none" strike="noStrike">
                          <a:solidFill>
                            <a:srgbClr val="000000"/>
                          </a:solidFill>
                          <a:effectLst/>
                          <a:latin typeface="宋体"/>
                        </a:rPr>
                        <a:t>160mm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53651">
                <a:tc>
                  <a:txBody>
                    <a:bodyPr/>
                    <a:lstStyle/>
                    <a:p>
                      <a:pPr algn="ctr" fontAlgn="ctr"/>
                      <a:r>
                        <a:rPr lang="en-US" altLang="zh-CN" sz="900" b="0" i="0" u="none" strike="noStrike">
                          <a:effectLst/>
                          <a:latin typeface="宋体"/>
                        </a:rPr>
                        <a:t>384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R2-4-49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燃气聚乙烯阀门安装 公称外径（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53651">
                <a:tc>
                  <a:txBody>
                    <a:bodyPr/>
                    <a:lstStyle/>
                    <a:p>
                      <a:pPr algn="ctr" fontAlgn="ctr"/>
                      <a:r>
                        <a:rPr lang="en-US" altLang="zh-CN" sz="900" b="0" i="0" u="none" strike="noStrike">
                          <a:effectLst/>
                          <a:latin typeface="宋体"/>
                        </a:rPr>
                        <a:t>385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R2-4-50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燃气聚乙烯阀门安装 公称外径（</a:t>
                      </a:r>
                      <a:r>
                        <a:rPr lang="en-US" altLang="zh-CN" sz="800" b="0" i="0" u="none" strike="noStrike">
                          <a:solidFill>
                            <a:srgbClr val="000000"/>
                          </a:solidFill>
                          <a:effectLst/>
                          <a:latin typeface="宋体"/>
                        </a:rPr>
                        <a:t>250mm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53651">
                <a:tc>
                  <a:txBody>
                    <a:bodyPr/>
                    <a:lstStyle/>
                    <a:p>
                      <a:pPr algn="ctr" fontAlgn="ctr"/>
                      <a:r>
                        <a:rPr lang="en-US" altLang="zh-CN" sz="900" b="0" i="0" u="none" strike="noStrike">
                          <a:effectLst/>
                          <a:latin typeface="宋体"/>
                        </a:rPr>
                        <a:t>386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R2-4-51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燃气聚乙烯阀门安装 公称外径（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53651">
                <a:tc>
                  <a:txBody>
                    <a:bodyPr/>
                    <a:lstStyle/>
                    <a:p>
                      <a:pPr algn="ctr" fontAlgn="ctr"/>
                      <a:r>
                        <a:rPr lang="en-US" altLang="zh-CN" sz="900" b="0" i="0" u="none" strike="noStrike">
                          <a:effectLst/>
                          <a:latin typeface="宋体"/>
                        </a:rPr>
                        <a:t>387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方形补偿器制作（弯头组成） 公称直径（</a:t>
                      </a:r>
                      <a:r>
                        <a:rPr lang="en-US" altLang="zh-CN" sz="800" b="0" i="0" u="none" strike="noStrike">
                          <a:solidFill>
                            <a:srgbClr val="000000"/>
                          </a:solidFill>
                          <a:effectLst/>
                          <a:latin typeface="宋体"/>
                        </a:rPr>
                        <a:t>32mm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53651">
                <a:tc>
                  <a:txBody>
                    <a:bodyPr/>
                    <a:lstStyle/>
                    <a:p>
                      <a:pPr algn="ctr" fontAlgn="ctr"/>
                      <a:r>
                        <a:rPr lang="en-US" altLang="zh-CN" sz="900" b="0" i="0" u="none" strike="noStrike">
                          <a:effectLst/>
                          <a:latin typeface="宋体"/>
                        </a:rPr>
                        <a:t>388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方形补偿器制作（弯头组成） 公称直径（</a:t>
                      </a:r>
                      <a:r>
                        <a:rPr lang="en-US" altLang="zh-CN" sz="800" b="0" i="0" u="none" strike="noStrike">
                          <a:solidFill>
                            <a:srgbClr val="000000"/>
                          </a:solidFill>
                          <a:effectLst/>
                          <a:latin typeface="宋体"/>
                        </a:rPr>
                        <a:t>40mm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53651">
                <a:tc>
                  <a:txBody>
                    <a:bodyPr/>
                    <a:lstStyle/>
                    <a:p>
                      <a:pPr algn="ctr" fontAlgn="ctr"/>
                      <a:r>
                        <a:rPr lang="en-US" altLang="zh-CN" sz="900" b="0" i="0" u="none" strike="noStrike">
                          <a:effectLst/>
                          <a:latin typeface="宋体"/>
                        </a:rPr>
                        <a:t>389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方形补偿器制作（弯头组成）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53651">
                <a:tc>
                  <a:txBody>
                    <a:bodyPr/>
                    <a:lstStyle/>
                    <a:p>
                      <a:pPr algn="ctr" fontAlgn="ctr"/>
                      <a:r>
                        <a:rPr lang="en-US" altLang="zh-CN" sz="900" b="0" i="0" u="none" strike="noStrike">
                          <a:effectLst/>
                          <a:latin typeface="宋体"/>
                        </a:rPr>
                        <a:t>390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方形补偿器制作（弯头组成） 公称直径（</a:t>
                      </a:r>
                      <a:r>
                        <a:rPr lang="en-US" altLang="zh-CN" sz="800" b="0" i="0" u="none" strike="noStrike">
                          <a:solidFill>
                            <a:srgbClr val="000000"/>
                          </a:solidFill>
                          <a:effectLst/>
                          <a:latin typeface="宋体"/>
                        </a:rPr>
                        <a:t>80mm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162200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sp>
        <p:nvSpPr>
          <p:cNvPr id="145" name="îṡḷîdê">
            <a:extLst>
              <a:ext uri="{FF2B5EF4-FFF2-40B4-BE49-F238E27FC236}">
                <a16:creationId xmlns:a16="http://schemas.microsoft.com/office/drawing/2014/main" xmlns="" id="{1F241159-206B-4219-BE6E-F6380726A8F4}"/>
              </a:ext>
            </a:extLst>
          </p:cNvPr>
          <p:cNvSpPr/>
          <p:nvPr/>
        </p:nvSpPr>
        <p:spPr bwMode="auto">
          <a:xfrm>
            <a:off x="826117" y="1905063"/>
            <a:ext cx="4017553" cy="63175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tLang="zh-CN" sz="2400" dirty="0">
              <a:solidFill>
                <a:prstClr val="black"/>
              </a:solidFill>
              <a:cs typeface="+mn-ea"/>
              <a:sym typeface="+mn-lt"/>
            </a:endParaRPr>
          </a:p>
        </p:txBody>
      </p:sp>
      <p:graphicFrame>
        <p:nvGraphicFramePr>
          <p:cNvPr id="2" name="表格 1"/>
          <p:cNvGraphicFramePr>
            <a:graphicFrameLocks noGrp="1"/>
          </p:cNvGraphicFramePr>
          <p:nvPr>
            <p:extLst>
              <p:ext uri="{D42A27DB-BD31-4B8C-83A1-F6EECF244321}">
                <p14:modId xmlns:p14="http://schemas.microsoft.com/office/powerpoint/2010/main" val="842587633"/>
              </p:ext>
            </p:extLst>
          </p:nvPr>
        </p:nvGraphicFramePr>
        <p:xfrm>
          <a:off x="775433" y="1230919"/>
          <a:ext cx="10338043" cy="4994043"/>
        </p:xfrm>
        <a:graphic>
          <a:graphicData uri="http://schemas.openxmlformats.org/drawingml/2006/table">
            <a:tbl>
              <a:tblPr/>
              <a:tblGrid>
                <a:gridCol w="496822">
                  <a:extLst>
                    <a:ext uri="{9D8B030D-6E8A-4147-A177-3AD203B41FA5}">
                      <a16:colId xmlns:a16="http://schemas.microsoft.com/office/drawing/2014/main" xmlns="" val="20000"/>
                    </a:ext>
                  </a:extLst>
                </a:gridCol>
                <a:gridCol w="861158">
                  <a:extLst>
                    <a:ext uri="{9D8B030D-6E8A-4147-A177-3AD203B41FA5}">
                      <a16:colId xmlns:a16="http://schemas.microsoft.com/office/drawing/2014/main" xmlns="" val="20001"/>
                    </a:ext>
                  </a:extLst>
                </a:gridCol>
                <a:gridCol w="6789904">
                  <a:extLst>
                    <a:ext uri="{9D8B030D-6E8A-4147-A177-3AD203B41FA5}">
                      <a16:colId xmlns:a16="http://schemas.microsoft.com/office/drawing/2014/main" xmlns="" val="20002"/>
                    </a:ext>
                  </a:extLst>
                </a:gridCol>
                <a:gridCol w="1229636">
                  <a:extLst>
                    <a:ext uri="{9D8B030D-6E8A-4147-A177-3AD203B41FA5}">
                      <a16:colId xmlns:a16="http://schemas.microsoft.com/office/drawing/2014/main" xmlns="" val="20003"/>
                    </a:ext>
                  </a:extLst>
                </a:gridCol>
                <a:gridCol w="960523">
                  <a:extLst>
                    <a:ext uri="{9D8B030D-6E8A-4147-A177-3AD203B41FA5}">
                      <a16:colId xmlns:a16="http://schemas.microsoft.com/office/drawing/2014/main" xmlns="" val="20004"/>
                    </a:ext>
                  </a:extLst>
                </a:gridCol>
              </a:tblGrid>
              <a:tr h="469803">
                <a:tc>
                  <a:txBody>
                    <a:bodyPr/>
                    <a:lstStyle/>
                    <a:p>
                      <a:pPr algn="ctr" fontAlgn="ctr"/>
                      <a:r>
                        <a:rPr lang="zh-CN" altLang="en-US" sz="1400" b="0" i="0" u="none" strike="noStrike" dirty="0">
                          <a:solidFill>
                            <a:srgbClr val="000000"/>
                          </a:solidFill>
                          <a:effectLst/>
                          <a:latin typeface="宋体"/>
                        </a:rPr>
                        <a:t>序号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编号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名称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单位</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50808">
                <a:tc>
                  <a:txBody>
                    <a:bodyPr/>
                    <a:lstStyle/>
                    <a:p>
                      <a:pPr algn="ctr" fontAlgn="ctr"/>
                      <a:r>
                        <a:rPr lang="en-US" altLang="zh-CN" sz="900" b="0" i="0" u="none" strike="noStrike">
                          <a:effectLst/>
                          <a:latin typeface="宋体"/>
                        </a:rPr>
                        <a:t>391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方形补偿器制作（弯头组成） 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50808">
                <a:tc>
                  <a:txBody>
                    <a:bodyPr/>
                    <a:lstStyle/>
                    <a:p>
                      <a:pPr algn="ctr" fontAlgn="ctr"/>
                      <a:r>
                        <a:rPr lang="en-US" altLang="zh-CN" sz="900" b="0" i="0" u="none" strike="noStrike">
                          <a:effectLst/>
                          <a:latin typeface="宋体"/>
                        </a:rPr>
                        <a:t>392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方形补偿器制作（弯头组成） 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50808">
                <a:tc>
                  <a:txBody>
                    <a:bodyPr/>
                    <a:lstStyle/>
                    <a:p>
                      <a:pPr algn="ctr" fontAlgn="ctr"/>
                      <a:r>
                        <a:rPr lang="en-US" altLang="zh-CN" sz="900" b="0" i="0" u="none" strike="noStrike">
                          <a:effectLst/>
                          <a:latin typeface="宋体"/>
                        </a:rPr>
                        <a:t>393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方形补偿器制作（弯头组成）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50808">
                <a:tc>
                  <a:txBody>
                    <a:bodyPr/>
                    <a:lstStyle/>
                    <a:p>
                      <a:pPr algn="ctr" fontAlgn="ctr"/>
                      <a:r>
                        <a:rPr lang="en-US" altLang="zh-CN" sz="900" b="0" i="0" u="none" strike="noStrike">
                          <a:effectLst/>
                          <a:latin typeface="宋体"/>
                        </a:rPr>
                        <a:t>394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方形补偿器制作（弯头组成） 公称直径（</a:t>
                      </a:r>
                      <a:r>
                        <a:rPr lang="en-US" altLang="zh-CN" sz="800" b="0" i="0" u="none" strike="noStrike">
                          <a:solidFill>
                            <a:srgbClr val="000000"/>
                          </a:solidFill>
                          <a:effectLst/>
                          <a:latin typeface="宋体"/>
                        </a:rPr>
                        <a:t>250mm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50808">
                <a:tc>
                  <a:txBody>
                    <a:bodyPr/>
                    <a:lstStyle/>
                    <a:p>
                      <a:pPr algn="ctr" fontAlgn="ctr"/>
                      <a:r>
                        <a:rPr lang="en-US" altLang="zh-CN" sz="900" b="0" i="0" u="none" strike="noStrike">
                          <a:effectLst/>
                          <a:latin typeface="宋体"/>
                        </a:rPr>
                        <a:t>395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方形补偿器制作（弯头组成）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50808">
                <a:tc>
                  <a:txBody>
                    <a:bodyPr/>
                    <a:lstStyle/>
                    <a:p>
                      <a:pPr algn="ctr" fontAlgn="ctr"/>
                      <a:r>
                        <a:rPr lang="en-US" altLang="zh-CN" sz="900" b="0" i="0" u="none" strike="noStrike">
                          <a:effectLst/>
                          <a:latin typeface="宋体"/>
                        </a:rPr>
                        <a:t>396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R2-5-10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方形补偿器制作（弯头组成） 公称直径（</a:t>
                      </a:r>
                      <a:r>
                        <a:rPr lang="en-US" altLang="zh-CN" sz="800" b="0" i="0" u="none" strike="noStrike">
                          <a:solidFill>
                            <a:srgbClr val="000000"/>
                          </a:solidFill>
                          <a:effectLst/>
                          <a:latin typeface="宋体"/>
                        </a:rPr>
                        <a:t>350mm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50808">
                <a:tc>
                  <a:txBody>
                    <a:bodyPr/>
                    <a:lstStyle/>
                    <a:p>
                      <a:pPr algn="ctr" fontAlgn="ctr"/>
                      <a:r>
                        <a:rPr lang="en-US" altLang="zh-CN" sz="900" b="0" i="0" u="none" strike="noStrike">
                          <a:effectLst/>
                          <a:latin typeface="宋体"/>
                        </a:rPr>
                        <a:t>397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方形补偿器制作（弯头组成） 公称直径（</a:t>
                      </a:r>
                      <a:r>
                        <a:rPr lang="en-US" altLang="zh-CN" sz="800" b="0" i="0" u="none" strike="noStrike">
                          <a:solidFill>
                            <a:srgbClr val="000000"/>
                          </a:solidFill>
                          <a:effectLst/>
                          <a:latin typeface="宋体"/>
                        </a:rPr>
                        <a:t>400mm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50808">
                <a:tc>
                  <a:txBody>
                    <a:bodyPr/>
                    <a:lstStyle/>
                    <a:p>
                      <a:pPr algn="ctr" fontAlgn="ctr"/>
                      <a:r>
                        <a:rPr lang="en-US" altLang="zh-CN" sz="900" b="0" i="0" u="none" strike="noStrike">
                          <a:effectLst/>
                          <a:latin typeface="宋体"/>
                        </a:rPr>
                        <a:t>398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方形补偿器制作（机械煨制</a:t>
                      </a:r>
                      <a:r>
                        <a:rPr lang="en-US" altLang="zh-CN" sz="800" b="0" i="0" u="none" strike="noStrike">
                          <a:solidFill>
                            <a:srgbClr val="000000"/>
                          </a:solidFill>
                          <a:effectLst/>
                          <a:latin typeface="宋体"/>
                        </a:rPr>
                        <a:t>) </a:t>
                      </a:r>
                      <a:r>
                        <a:rPr lang="zh-CN" altLang="en-US" sz="800" b="0" i="0" u="none" strike="noStrike">
                          <a:solidFill>
                            <a:srgbClr val="000000"/>
                          </a:solidFill>
                          <a:effectLst/>
                          <a:latin typeface="宋体"/>
                        </a:rPr>
                        <a:t>公称直径（</a:t>
                      </a:r>
                      <a:r>
                        <a:rPr lang="en-US" altLang="zh-CN" sz="800" b="0" i="0" u="none" strike="noStrike">
                          <a:solidFill>
                            <a:srgbClr val="000000"/>
                          </a:solidFill>
                          <a:effectLst/>
                          <a:latin typeface="宋体"/>
                        </a:rPr>
                        <a:t>32mm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50808">
                <a:tc>
                  <a:txBody>
                    <a:bodyPr/>
                    <a:lstStyle/>
                    <a:p>
                      <a:pPr algn="ctr" fontAlgn="ctr"/>
                      <a:r>
                        <a:rPr lang="en-US" altLang="zh-CN" sz="900" b="0" i="0" u="none" strike="noStrike">
                          <a:effectLst/>
                          <a:latin typeface="宋体"/>
                        </a:rPr>
                        <a:t>399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方形补偿器制作（机械煨制</a:t>
                      </a:r>
                      <a:r>
                        <a:rPr lang="en-US" altLang="zh-CN" sz="800" b="0" i="0" u="none" strike="noStrike">
                          <a:solidFill>
                            <a:srgbClr val="000000"/>
                          </a:solidFill>
                          <a:effectLst/>
                          <a:latin typeface="宋体"/>
                        </a:rPr>
                        <a:t>) </a:t>
                      </a:r>
                      <a:r>
                        <a:rPr lang="zh-CN" altLang="en-US" sz="800" b="0" i="0" u="none" strike="noStrike">
                          <a:solidFill>
                            <a:srgbClr val="000000"/>
                          </a:solidFill>
                          <a:effectLst/>
                          <a:latin typeface="宋体"/>
                        </a:rPr>
                        <a:t>公称直径（</a:t>
                      </a:r>
                      <a:r>
                        <a:rPr lang="en-US" altLang="zh-CN" sz="800" b="0" i="0" u="none" strike="noStrike">
                          <a:solidFill>
                            <a:srgbClr val="000000"/>
                          </a:solidFill>
                          <a:effectLst/>
                          <a:latin typeface="宋体"/>
                        </a:rPr>
                        <a:t>40mm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50808">
                <a:tc>
                  <a:txBody>
                    <a:bodyPr/>
                    <a:lstStyle/>
                    <a:p>
                      <a:pPr algn="ctr" fontAlgn="ctr"/>
                      <a:r>
                        <a:rPr lang="en-US" altLang="zh-CN" sz="900" b="0" i="0" u="none" strike="noStrike">
                          <a:effectLst/>
                          <a:latin typeface="宋体"/>
                        </a:rPr>
                        <a:t>400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方形补偿器制作（机械煨制</a:t>
                      </a:r>
                      <a:r>
                        <a:rPr lang="en-US" altLang="zh-CN" sz="800" b="0" i="0" u="none" strike="noStrike">
                          <a:solidFill>
                            <a:srgbClr val="000000"/>
                          </a:solidFill>
                          <a:effectLst/>
                          <a:latin typeface="宋体"/>
                        </a:rPr>
                        <a:t>) </a:t>
                      </a:r>
                      <a:r>
                        <a:rPr lang="zh-CN" altLang="en-US" sz="800" b="0" i="0" u="none" strike="noStrike">
                          <a:solidFill>
                            <a:srgbClr val="000000"/>
                          </a:solidFill>
                          <a:effectLst/>
                          <a:latin typeface="宋体"/>
                        </a:rPr>
                        <a:t>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50808">
                <a:tc>
                  <a:txBody>
                    <a:bodyPr/>
                    <a:lstStyle/>
                    <a:p>
                      <a:pPr algn="ctr" fontAlgn="ctr"/>
                      <a:r>
                        <a:rPr lang="en-US" altLang="zh-CN" sz="900" b="0" i="0" u="none" strike="noStrike">
                          <a:effectLst/>
                          <a:latin typeface="宋体"/>
                        </a:rPr>
                        <a:t>401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方形补偿器制作（机械煨制</a:t>
                      </a:r>
                      <a:r>
                        <a:rPr lang="en-US" altLang="zh-CN" sz="800" b="0" i="0" u="none" strike="noStrike">
                          <a:solidFill>
                            <a:srgbClr val="000000"/>
                          </a:solidFill>
                          <a:effectLst/>
                          <a:latin typeface="宋体"/>
                        </a:rPr>
                        <a:t>) </a:t>
                      </a:r>
                      <a:r>
                        <a:rPr lang="zh-CN" altLang="en-US" sz="800" b="0" i="0" u="none" strike="noStrike">
                          <a:solidFill>
                            <a:srgbClr val="000000"/>
                          </a:solidFill>
                          <a:effectLst/>
                          <a:latin typeface="宋体"/>
                        </a:rPr>
                        <a:t>公称直径（</a:t>
                      </a:r>
                      <a:r>
                        <a:rPr lang="en-US" altLang="zh-CN" sz="800" b="0" i="0" u="none" strike="noStrike">
                          <a:solidFill>
                            <a:srgbClr val="000000"/>
                          </a:solidFill>
                          <a:effectLst/>
                          <a:latin typeface="宋体"/>
                        </a:rPr>
                        <a:t>80mm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50808">
                <a:tc>
                  <a:txBody>
                    <a:bodyPr/>
                    <a:lstStyle/>
                    <a:p>
                      <a:pPr algn="ctr" fontAlgn="ctr"/>
                      <a:r>
                        <a:rPr lang="en-US" altLang="zh-CN" sz="900" b="0" i="0" u="none" strike="noStrike">
                          <a:effectLst/>
                          <a:latin typeface="宋体"/>
                        </a:rPr>
                        <a:t>402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方形补偿器制作（机械煨制</a:t>
                      </a:r>
                      <a:r>
                        <a:rPr lang="en-US" altLang="zh-CN" sz="800" b="0" i="0" u="none" strike="noStrike">
                          <a:solidFill>
                            <a:srgbClr val="000000"/>
                          </a:solidFill>
                          <a:effectLst/>
                          <a:latin typeface="宋体"/>
                        </a:rPr>
                        <a:t>) </a:t>
                      </a:r>
                      <a:r>
                        <a:rPr lang="zh-CN" altLang="en-US" sz="800" b="0" i="0" u="none" strike="noStrike">
                          <a:solidFill>
                            <a:srgbClr val="000000"/>
                          </a:solidFill>
                          <a:effectLst/>
                          <a:latin typeface="宋体"/>
                        </a:rPr>
                        <a:t>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50808">
                <a:tc>
                  <a:txBody>
                    <a:bodyPr/>
                    <a:lstStyle/>
                    <a:p>
                      <a:pPr algn="ctr" fontAlgn="ctr"/>
                      <a:r>
                        <a:rPr lang="en-US" altLang="zh-CN" sz="900" b="0" i="0" u="none" strike="noStrike">
                          <a:effectLst/>
                          <a:latin typeface="宋体"/>
                        </a:rPr>
                        <a:t>403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方形补偿器安装 公称直径（</a:t>
                      </a:r>
                      <a:r>
                        <a:rPr lang="en-US" altLang="zh-CN" sz="800" b="0" i="0" u="none" strike="noStrike">
                          <a:solidFill>
                            <a:srgbClr val="000000"/>
                          </a:solidFill>
                          <a:effectLst/>
                          <a:latin typeface="宋体"/>
                        </a:rPr>
                        <a:t>32mm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50808">
                <a:tc>
                  <a:txBody>
                    <a:bodyPr/>
                    <a:lstStyle/>
                    <a:p>
                      <a:pPr algn="ctr" fontAlgn="ctr"/>
                      <a:r>
                        <a:rPr lang="en-US" altLang="zh-CN" sz="900" b="0" i="0" u="none" strike="noStrike">
                          <a:effectLst/>
                          <a:latin typeface="宋体"/>
                        </a:rPr>
                        <a:t>404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方形补偿器安装 公称直径（</a:t>
                      </a:r>
                      <a:r>
                        <a:rPr lang="en-US" altLang="zh-CN" sz="800" b="0" i="0" u="none" strike="noStrike">
                          <a:solidFill>
                            <a:srgbClr val="000000"/>
                          </a:solidFill>
                          <a:effectLst/>
                          <a:latin typeface="宋体"/>
                        </a:rPr>
                        <a:t>40mm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50808">
                <a:tc>
                  <a:txBody>
                    <a:bodyPr/>
                    <a:lstStyle/>
                    <a:p>
                      <a:pPr algn="ctr" fontAlgn="ctr"/>
                      <a:r>
                        <a:rPr lang="en-US" altLang="zh-CN" sz="900" b="0" i="0" u="none" strike="noStrike">
                          <a:effectLst/>
                          <a:latin typeface="宋体"/>
                        </a:rPr>
                        <a:t>405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方形补偿器安装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50808">
                <a:tc>
                  <a:txBody>
                    <a:bodyPr/>
                    <a:lstStyle/>
                    <a:p>
                      <a:pPr algn="ctr" fontAlgn="ctr"/>
                      <a:r>
                        <a:rPr lang="en-US" altLang="zh-CN" sz="900" b="0" i="0" u="none" strike="noStrike">
                          <a:effectLst/>
                          <a:latin typeface="宋体"/>
                        </a:rPr>
                        <a:t>406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R2-5-20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方形补偿器安装 公称直径（</a:t>
                      </a:r>
                      <a:r>
                        <a:rPr lang="en-US" altLang="zh-CN" sz="800" b="0" i="0" u="none" strike="noStrike">
                          <a:solidFill>
                            <a:srgbClr val="000000"/>
                          </a:solidFill>
                          <a:effectLst/>
                          <a:latin typeface="宋体"/>
                        </a:rPr>
                        <a:t>80mm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50808">
                <a:tc>
                  <a:txBody>
                    <a:bodyPr/>
                    <a:lstStyle/>
                    <a:p>
                      <a:pPr algn="ctr" fontAlgn="ctr"/>
                      <a:r>
                        <a:rPr lang="en-US" altLang="zh-CN" sz="900" b="0" i="0" u="none" strike="noStrike">
                          <a:effectLst/>
                          <a:latin typeface="宋体"/>
                        </a:rPr>
                        <a:t>407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方形补偿器安装 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50808">
                <a:tc>
                  <a:txBody>
                    <a:bodyPr/>
                    <a:lstStyle/>
                    <a:p>
                      <a:pPr algn="ctr" fontAlgn="ctr"/>
                      <a:r>
                        <a:rPr lang="en-US" altLang="zh-CN" sz="900" b="0" i="0" u="none" strike="noStrike">
                          <a:effectLst/>
                          <a:latin typeface="宋体"/>
                        </a:rPr>
                        <a:t>408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方形补偿器安装 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50808">
                <a:tc>
                  <a:txBody>
                    <a:bodyPr/>
                    <a:lstStyle/>
                    <a:p>
                      <a:pPr algn="ctr" fontAlgn="ctr"/>
                      <a:r>
                        <a:rPr lang="en-US" altLang="zh-CN" sz="900" b="0" i="0" u="none" strike="noStrike">
                          <a:effectLst/>
                          <a:latin typeface="宋体"/>
                        </a:rPr>
                        <a:t>409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方形补偿器安装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50808">
                <a:tc>
                  <a:txBody>
                    <a:bodyPr/>
                    <a:lstStyle/>
                    <a:p>
                      <a:pPr algn="ctr" fontAlgn="ctr"/>
                      <a:r>
                        <a:rPr lang="en-US" altLang="zh-CN" sz="900" b="0" i="0" u="none" strike="noStrike">
                          <a:effectLst/>
                          <a:latin typeface="宋体"/>
                        </a:rPr>
                        <a:t>410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方形补偿器安装 公称直径（</a:t>
                      </a:r>
                      <a:r>
                        <a:rPr lang="en-US" altLang="zh-CN" sz="800" b="0" i="0" u="none" strike="noStrike">
                          <a:solidFill>
                            <a:srgbClr val="000000"/>
                          </a:solidFill>
                          <a:effectLst/>
                          <a:latin typeface="宋体"/>
                        </a:rPr>
                        <a:t>250mm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50808">
                <a:tc>
                  <a:txBody>
                    <a:bodyPr/>
                    <a:lstStyle/>
                    <a:p>
                      <a:pPr algn="ctr" fontAlgn="ctr"/>
                      <a:r>
                        <a:rPr lang="en-US" altLang="zh-CN" sz="900" b="0" i="0" u="none" strike="noStrike">
                          <a:effectLst/>
                          <a:latin typeface="宋体"/>
                        </a:rPr>
                        <a:t>411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方形补偿器安装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50808">
                <a:tc>
                  <a:txBody>
                    <a:bodyPr/>
                    <a:lstStyle/>
                    <a:p>
                      <a:pPr algn="ctr" fontAlgn="ctr"/>
                      <a:r>
                        <a:rPr lang="en-US" altLang="zh-CN" sz="900" b="0" i="0" u="none" strike="noStrike">
                          <a:effectLst/>
                          <a:latin typeface="宋体"/>
                        </a:rPr>
                        <a:t>412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方形补偿器安装 公称直径（</a:t>
                      </a:r>
                      <a:r>
                        <a:rPr lang="en-US" altLang="zh-CN" sz="800" b="0" i="0" u="none" strike="noStrike">
                          <a:solidFill>
                            <a:srgbClr val="000000"/>
                          </a:solidFill>
                          <a:effectLst/>
                          <a:latin typeface="宋体"/>
                        </a:rPr>
                        <a:t>350mm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50808">
                <a:tc>
                  <a:txBody>
                    <a:bodyPr/>
                    <a:lstStyle/>
                    <a:p>
                      <a:pPr algn="ctr" fontAlgn="ctr"/>
                      <a:r>
                        <a:rPr lang="en-US" altLang="zh-CN" sz="900" b="0" i="0" u="none" strike="noStrike">
                          <a:effectLst/>
                          <a:latin typeface="宋体"/>
                        </a:rPr>
                        <a:t>413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方形补偿器安装 公称直径（</a:t>
                      </a:r>
                      <a:r>
                        <a:rPr lang="en-US" altLang="zh-CN" sz="800" b="0" i="0" u="none" strike="noStrike">
                          <a:solidFill>
                            <a:srgbClr val="000000"/>
                          </a:solidFill>
                          <a:effectLst/>
                          <a:latin typeface="宋体"/>
                        </a:rPr>
                        <a:t>400mm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50808">
                <a:tc>
                  <a:txBody>
                    <a:bodyPr/>
                    <a:lstStyle/>
                    <a:p>
                      <a:pPr algn="ctr" fontAlgn="ctr"/>
                      <a:r>
                        <a:rPr lang="en-US" altLang="zh-CN" sz="900" b="0" i="0" u="none" strike="noStrike">
                          <a:effectLst/>
                          <a:latin typeface="宋体"/>
                        </a:rPr>
                        <a:t>414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焊接式成品补偿器安装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50808">
                <a:tc>
                  <a:txBody>
                    <a:bodyPr/>
                    <a:lstStyle/>
                    <a:p>
                      <a:pPr algn="ctr" fontAlgn="ctr"/>
                      <a:r>
                        <a:rPr lang="en-US" altLang="zh-CN" sz="900" b="0" i="0" u="none" strike="noStrike">
                          <a:effectLst/>
                          <a:latin typeface="宋体"/>
                        </a:rPr>
                        <a:t>415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焊接式成品补偿器安装 公称直径（</a:t>
                      </a:r>
                      <a:r>
                        <a:rPr lang="en-US" altLang="zh-CN" sz="800" b="0" i="0" u="none" strike="noStrike">
                          <a:solidFill>
                            <a:srgbClr val="000000"/>
                          </a:solidFill>
                          <a:effectLst/>
                          <a:latin typeface="宋体"/>
                        </a:rPr>
                        <a:t>80mm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50808">
                <a:tc>
                  <a:txBody>
                    <a:bodyPr/>
                    <a:lstStyle/>
                    <a:p>
                      <a:pPr algn="ctr" fontAlgn="ctr"/>
                      <a:r>
                        <a:rPr lang="en-US" altLang="zh-CN" sz="900" b="0" i="0" u="none" strike="noStrike">
                          <a:effectLst/>
                          <a:latin typeface="宋体"/>
                        </a:rPr>
                        <a:t>416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R2-5-30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焊接式成品补偿器安装 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50808">
                <a:tc>
                  <a:txBody>
                    <a:bodyPr/>
                    <a:lstStyle/>
                    <a:p>
                      <a:pPr algn="ctr" fontAlgn="ctr"/>
                      <a:r>
                        <a:rPr lang="en-US" altLang="zh-CN" sz="900" b="0" i="0" u="none" strike="noStrike">
                          <a:effectLst/>
                          <a:latin typeface="宋体"/>
                        </a:rPr>
                        <a:t>417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R2-5-31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焊接式成品补偿器安装 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50808">
                <a:tc>
                  <a:txBody>
                    <a:bodyPr/>
                    <a:lstStyle/>
                    <a:p>
                      <a:pPr algn="ctr" fontAlgn="ctr"/>
                      <a:r>
                        <a:rPr lang="en-US" altLang="zh-CN" sz="900" b="0" i="0" u="none" strike="noStrike">
                          <a:effectLst/>
                          <a:latin typeface="宋体"/>
                        </a:rPr>
                        <a:t>418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R2-5-32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焊接式成品补偿器安装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50808">
                <a:tc>
                  <a:txBody>
                    <a:bodyPr/>
                    <a:lstStyle/>
                    <a:p>
                      <a:pPr algn="ctr" fontAlgn="ctr"/>
                      <a:r>
                        <a:rPr lang="en-US" altLang="zh-CN" sz="900" b="0" i="0" u="none" strike="noStrike">
                          <a:effectLst/>
                          <a:latin typeface="宋体"/>
                        </a:rPr>
                        <a:t>419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R2-5-33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焊接式成品补偿器安装 公称直径（</a:t>
                      </a:r>
                      <a:r>
                        <a:rPr lang="en-US" altLang="zh-CN" sz="800" b="0" i="0" u="none" strike="noStrike">
                          <a:solidFill>
                            <a:srgbClr val="000000"/>
                          </a:solidFill>
                          <a:effectLst/>
                          <a:latin typeface="宋体"/>
                        </a:rPr>
                        <a:t>250mm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50808">
                <a:tc>
                  <a:txBody>
                    <a:bodyPr/>
                    <a:lstStyle/>
                    <a:p>
                      <a:pPr algn="ctr" fontAlgn="ctr"/>
                      <a:r>
                        <a:rPr lang="en-US" altLang="zh-CN" sz="900" b="0" i="0" u="none" strike="noStrike">
                          <a:effectLst/>
                          <a:latin typeface="宋体"/>
                        </a:rPr>
                        <a:t>420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R2-5-34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焊接式成品补偿器安装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132954204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sp>
        <p:nvSpPr>
          <p:cNvPr id="145" name="îṡḷîdê">
            <a:extLst>
              <a:ext uri="{FF2B5EF4-FFF2-40B4-BE49-F238E27FC236}">
                <a16:creationId xmlns:a16="http://schemas.microsoft.com/office/drawing/2014/main" xmlns="" id="{1F241159-206B-4219-BE6E-F6380726A8F4}"/>
              </a:ext>
            </a:extLst>
          </p:cNvPr>
          <p:cNvSpPr/>
          <p:nvPr/>
        </p:nvSpPr>
        <p:spPr bwMode="auto">
          <a:xfrm>
            <a:off x="826117" y="1905063"/>
            <a:ext cx="4017553" cy="63175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tLang="zh-CN" sz="2400" dirty="0">
              <a:solidFill>
                <a:prstClr val="black"/>
              </a:solidFill>
              <a:cs typeface="+mn-ea"/>
              <a:sym typeface="+mn-lt"/>
            </a:endParaRPr>
          </a:p>
        </p:txBody>
      </p:sp>
      <p:graphicFrame>
        <p:nvGraphicFramePr>
          <p:cNvPr id="3" name="表格 2"/>
          <p:cNvGraphicFramePr>
            <a:graphicFrameLocks noGrp="1"/>
          </p:cNvGraphicFramePr>
          <p:nvPr>
            <p:extLst>
              <p:ext uri="{D42A27DB-BD31-4B8C-83A1-F6EECF244321}">
                <p14:modId xmlns:p14="http://schemas.microsoft.com/office/powerpoint/2010/main" val="58765910"/>
              </p:ext>
            </p:extLst>
          </p:nvPr>
        </p:nvGraphicFramePr>
        <p:xfrm>
          <a:off x="709089" y="1178170"/>
          <a:ext cx="10423418" cy="4870929"/>
        </p:xfrm>
        <a:graphic>
          <a:graphicData uri="http://schemas.openxmlformats.org/drawingml/2006/table">
            <a:tbl>
              <a:tblPr/>
              <a:tblGrid>
                <a:gridCol w="500925">
                  <a:extLst>
                    <a:ext uri="{9D8B030D-6E8A-4147-A177-3AD203B41FA5}">
                      <a16:colId xmlns:a16="http://schemas.microsoft.com/office/drawing/2014/main" xmlns="" val="20000"/>
                    </a:ext>
                  </a:extLst>
                </a:gridCol>
                <a:gridCol w="868270">
                  <a:extLst>
                    <a:ext uri="{9D8B030D-6E8A-4147-A177-3AD203B41FA5}">
                      <a16:colId xmlns:a16="http://schemas.microsoft.com/office/drawing/2014/main" xmlns="" val="20001"/>
                    </a:ext>
                  </a:extLst>
                </a:gridCol>
                <a:gridCol w="6845977">
                  <a:extLst>
                    <a:ext uri="{9D8B030D-6E8A-4147-A177-3AD203B41FA5}">
                      <a16:colId xmlns:a16="http://schemas.microsoft.com/office/drawing/2014/main" xmlns="" val="20002"/>
                    </a:ext>
                  </a:extLst>
                </a:gridCol>
                <a:gridCol w="1239790">
                  <a:extLst>
                    <a:ext uri="{9D8B030D-6E8A-4147-A177-3AD203B41FA5}">
                      <a16:colId xmlns:a16="http://schemas.microsoft.com/office/drawing/2014/main" xmlns="" val="20003"/>
                    </a:ext>
                  </a:extLst>
                </a:gridCol>
                <a:gridCol w="968456">
                  <a:extLst>
                    <a:ext uri="{9D8B030D-6E8A-4147-A177-3AD203B41FA5}">
                      <a16:colId xmlns:a16="http://schemas.microsoft.com/office/drawing/2014/main" xmlns="" val="20004"/>
                    </a:ext>
                  </a:extLst>
                </a:gridCol>
              </a:tblGrid>
              <a:tr h="466149">
                <a:tc>
                  <a:txBody>
                    <a:bodyPr/>
                    <a:lstStyle/>
                    <a:p>
                      <a:pPr algn="ctr" fontAlgn="ctr"/>
                      <a:r>
                        <a:rPr lang="zh-CN" altLang="en-US" sz="1400" b="0" i="0" u="none" strike="noStrike" dirty="0">
                          <a:solidFill>
                            <a:srgbClr val="000000"/>
                          </a:solidFill>
                          <a:effectLst/>
                          <a:latin typeface="宋体"/>
                        </a:rPr>
                        <a:t>序号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编号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名称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单位</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46826">
                <a:tc>
                  <a:txBody>
                    <a:bodyPr/>
                    <a:lstStyle/>
                    <a:p>
                      <a:pPr algn="ctr" fontAlgn="ctr"/>
                      <a:r>
                        <a:rPr lang="en-US" altLang="zh-CN" sz="900" b="0" i="0" u="none" strike="noStrike">
                          <a:effectLst/>
                          <a:latin typeface="宋体"/>
                        </a:rPr>
                        <a:t>421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R2-5-35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焊接式成品补偿器安装 公称直径（</a:t>
                      </a:r>
                      <a:r>
                        <a:rPr lang="en-US" altLang="zh-CN" sz="800" b="0" i="0" u="none" strike="noStrike">
                          <a:solidFill>
                            <a:srgbClr val="000000"/>
                          </a:solidFill>
                          <a:effectLst/>
                          <a:latin typeface="宋体"/>
                        </a:rPr>
                        <a:t>350mm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46826">
                <a:tc>
                  <a:txBody>
                    <a:bodyPr/>
                    <a:lstStyle/>
                    <a:p>
                      <a:pPr algn="ctr" fontAlgn="ctr"/>
                      <a:r>
                        <a:rPr lang="en-US" altLang="zh-CN" sz="900" b="0" i="0" u="none" strike="noStrike">
                          <a:effectLst/>
                          <a:latin typeface="宋体"/>
                        </a:rPr>
                        <a:t>422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R2-5-36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焊接式成品补偿器安装 公称直径（</a:t>
                      </a:r>
                      <a:r>
                        <a:rPr lang="en-US" altLang="zh-CN" sz="800" b="0" i="0" u="none" strike="noStrike">
                          <a:solidFill>
                            <a:srgbClr val="000000"/>
                          </a:solidFill>
                          <a:effectLst/>
                          <a:latin typeface="宋体"/>
                        </a:rPr>
                        <a:t>400mm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46826">
                <a:tc>
                  <a:txBody>
                    <a:bodyPr/>
                    <a:lstStyle/>
                    <a:p>
                      <a:pPr algn="ctr" fontAlgn="ctr"/>
                      <a:r>
                        <a:rPr lang="en-US" altLang="zh-CN" sz="900" b="0" i="0" u="none" strike="noStrike">
                          <a:effectLst/>
                          <a:latin typeface="宋体"/>
                        </a:rPr>
                        <a:t>423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R2-5-37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焊接式成品补偿器安装 公称直径（</a:t>
                      </a:r>
                      <a:r>
                        <a:rPr lang="en-US" altLang="zh-CN" sz="800" b="0" i="0" u="none" strike="noStrike">
                          <a:solidFill>
                            <a:srgbClr val="000000"/>
                          </a:solidFill>
                          <a:effectLst/>
                          <a:latin typeface="宋体"/>
                        </a:rPr>
                        <a:t>450mm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46826">
                <a:tc>
                  <a:txBody>
                    <a:bodyPr/>
                    <a:lstStyle/>
                    <a:p>
                      <a:pPr algn="ctr" fontAlgn="ctr"/>
                      <a:r>
                        <a:rPr lang="en-US" altLang="zh-CN" sz="900" b="0" i="0" u="none" strike="noStrike">
                          <a:effectLst/>
                          <a:latin typeface="宋体"/>
                        </a:rPr>
                        <a:t>424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R2-5-38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焊接式成品补偿器安装 公称直径（</a:t>
                      </a:r>
                      <a:r>
                        <a:rPr lang="en-US" altLang="zh-CN" sz="800" b="0" i="0" u="none" strike="noStrike">
                          <a:solidFill>
                            <a:srgbClr val="000000"/>
                          </a:solidFill>
                          <a:effectLst/>
                          <a:latin typeface="宋体"/>
                        </a:rPr>
                        <a:t>500mm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46826">
                <a:tc>
                  <a:txBody>
                    <a:bodyPr/>
                    <a:lstStyle/>
                    <a:p>
                      <a:pPr algn="ctr" fontAlgn="ctr"/>
                      <a:r>
                        <a:rPr lang="en-US" altLang="zh-CN" sz="900" b="0" i="0" u="none" strike="noStrike">
                          <a:effectLst/>
                          <a:latin typeface="宋体"/>
                        </a:rPr>
                        <a:t>425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R2-5-39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法兰式软接头安装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46826">
                <a:tc>
                  <a:txBody>
                    <a:bodyPr/>
                    <a:lstStyle/>
                    <a:p>
                      <a:pPr algn="ctr" fontAlgn="ctr"/>
                      <a:r>
                        <a:rPr lang="en-US" altLang="zh-CN" sz="900" b="0" i="0" u="none" strike="noStrike">
                          <a:effectLst/>
                          <a:latin typeface="宋体"/>
                        </a:rPr>
                        <a:t>426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R2-5-40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法兰式软接头安装 公称直径（</a:t>
                      </a:r>
                      <a:r>
                        <a:rPr lang="en-US" altLang="zh-CN" sz="800" b="0" i="0" u="none" strike="noStrike">
                          <a:solidFill>
                            <a:srgbClr val="000000"/>
                          </a:solidFill>
                          <a:effectLst/>
                          <a:latin typeface="宋体"/>
                        </a:rPr>
                        <a:t>80mm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46826">
                <a:tc>
                  <a:txBody>
                    <a:bodyPr/>
                    <a:lstStyle/>
                    <a:p>
                      <a:pPr algn="ctr" fontAlgn="ctr"/>
                      <a:r>
                        <a:rPr lang="en-US" altLang="zh-CN" sz="900" b="0" i="0" u="none" strike="noStrike">
                          <a:effectLst/>
                          <a:latin typeface="宋体"/>
                        </a:rPr>
                        <a:t>427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R2-5-41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法兰式软接头安装 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46826">
                <a:tc>
                  <a:txBody>
                    <a:bodyPr/>
                    <a:lstStyle/>
                    <a:p>
                      <a:pPr algn="ctr" fontAlgn="ctr"/>
                      <a:r>
                        <a:rPr lang="en-US" altLang="zh-CN" sz="900" b="0" i="0" u="none" strike="noStrike">
                          <a:effectLst/>
                          <a:latin typeface="宋体"/>
                        </a:rPr>
                        <a:t>428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R2-5-42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法兰式软接头安装 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46826">
                <a:tc>
                  <a:txBody>
                    <a:bodyPr/>
                    <a:lstStyle/>
                    <a:p>
                      <a:pPr algn="ctr" fontAlgn="ctr"/>
                      <a:r>
                        <a:rPr lang="en-US" altLang="zh-CN" sz="900" b="0" i="0" u="none" strike="noStrike">
                          <a:effectLst/>
                          <a:latin typeface="宋体"/>
                        </a:rPr>
                        <a:t>429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R2-5-43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法兰式软接头安装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46826">
                <a:tc>
                  <a:txBody>
                    <a:bodyPr/>
                    <a:lstStyle/>
                    <a:p>
                      <a:pPr algn="ctr" fontAlgn="ctr"/>
                      <a:r>
                        <a:rPr lang="en-US" altLang="zh-CN" sz="900" b="0" i="0" u="none" strike="noStrike">
                          <a:effectLst/>
                          <a:latin typeface="宋体"/>
                        </a:rPr>
                        <a:t>430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R2-5-44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法兰式软接头安装 公称直径（</a:t>
                      </a:r>
                      <a:r>
                        <a:rPr lang="en-US" altLang="zh-CN" sz="800" b="0" i="0" u="none" strike="noStrike">
                          <a:solidFill>
                            <a:srgbClr val="000000"/>
                          </a:solidFill>
                          <a:effectLst/>
                          <a:latin typeface="宋体"/>
                        </a:rPr>
                        <a:t>250mm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46826">
                <a:tc>
                  <a:txBody>
                    <a:bodyPr/>
                    <a:lstStyle/>
                    <a:p>
                      <a:pPr algn="ctr" fontAlgn="ctr"/>
                      <a:r>
                        <a:rPr lang="en-US" altLang="zh-CN" sz="900" b="0" i="0" u="none" strike="noStrike">
                          <a:effectLst/>
                          <a:latin typeface="宋体"/>
                        </a:rPr>
                        <a:t>431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R2-5-45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法兰式软接头安装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46826">
                <a:tc>
                  <a:txBody>
                    <a:bodyPr/>
                    <a:lstStyle/>
                    <a:p>
                      <a:pPr algn="ctr" fontAlgn="ctr"/>
                      <a:r>
                        <a:rPr lang="en-US" altLang="zh-CN" sz="900" b="0" i="0" u="none" strike="noStrike">
                          <a:effectLst/>
                          <a:latin typeface="宋体"/>
                        </a:rPr>
                        <a:t>432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R2-5-46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法兰式软接头安装 公称直径（</a:t>
                      </a:r>
                      <a:r>
                        <a:rPr lang="en-US" altLang="zh-CN" sz="800" b="0" i="0" u="none" strike="noStrike">
                          <a:solidFill>
                            <a:srgbClr val="000000"/>
                          </a:solidFill>
                          <a:effectLst/>
                          <a:latin typeface="宋体"/>
                        </a:rPr>
                        <a:t>350mm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46826">
                <a:tc>
                  <a:txBody>
                    <a:bodyPr/>
                    <a:lstStyle/>
                    <a:p>
                      <a:pPr algn="ctr" fontAlgn="ctr"/>
                      <a:r>
                        <a:rPr lang="en-US" altLang="zh-CN" sz="900" b="0" i="0" u="none" strike="noStrike">
                          <a:effectLst/>
                          <a:latin typeface="宋体"/>
                        </a:rPr>
                        <a:t>433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R2-5-47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法兰式软接头安装 公称直径（</a:t>
                      </a:r>
                      <a:r>
                        <a:rPr lang="en-US" altLang="zh-CN" sz="800" b="0" i="0" u="none" strike="noStrike">
                          <a:solidFill>
                            <a:srgbClr val="000000"/>
                          </a:solidFill>
                          <a:effectLst/>
                          <a:latin typeface="宋体"/>
                        </a:rPr>
                        <a:t>400mm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46826">
                <a:tc>
                  <a:txBody>
                    <a:bodyPr/>
                    <a:lstStyle/>
                    <a:p>
                      <a:pPr algn="ctr" fontAlgn="ctr"/>
                      <a:r>
                        <a:rPr lang="en-US" altLang="zh-CN" sz="900" b="0" i="0" u="none" strike="noStrike">
                          <a:effectLst/>
                          <a:latin typeface="宋体"/>
                        </a:rPr>
                        <a:t>434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R2-5-48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阻火器</a:t>
                      </a:r>
                      <a:r>
                        <a:rPr lang="en-US" sz="800" b="0" i="0" u="none" strike="noStrike">
                          <a:solidFill>
                            <a:srgbClr val="000000"/>
                          </a:solidFill>
                          <a:effectLst/>
                          <a:latin typeface="宋体"/>
                        </a:rPr>
                        <a:t>DN25</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46826">
                <a:tc>
                  <a:txBody>
                    <a:bodyPr/>
                    <a:lstStyle/>
                    <a:p>
                      <a:pPr algn="ctr" fontAlgn="ctr"/>
                      <a:r>
                        <a:rPr lang="en-US" altLang="zh-CN" sz="900" b="0" i="0" u="none" strike="noStrike">
                          <a:effectLst/>
                          <a:latin typeface="宋体"/>
                        </a:rPr>
                        <a:t>435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R2-5-49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阻火器</a:t>
                      </a:r>
                      <a:r>
                        <a:rPr lang="en-US" sz="800" b="0" i="0" u="none" strike="noStrike">
                          <a:solidFill>
                            <a:srgbClr val="000000"/>
                          </a:solidFill>
                          <a:effectLst/>
                          <a:latin typeface="宋体"/>
                        </a:rPr>
                        <a:t>DN40</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46826">
                <a:tc>
                  <a:txBody>
                    <a:bodyPr/>
                    <a:lstStyle/>
                    <a:p>
                      <a:pPr algn="ctr" fontAlgn="ctr"/>
                      <a:r>
                        <a:rPr lang="en-US" altLang="zh-CN" sz="900" b="0" i="0" u="none" strike="noStrike">
                          <a:effectLst/>
                          <a:latin typeface="宋体"/>
                        </a:rPr>
                        <a:t>436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R2-5-50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阻火器</a:t>
                      </a:r>
                      <a:r>
                        <a:rPr lang="en-US" sz="800" b="0" i="0" u="none" strike="noStrike">
                          <a:solidFill>
                            <a:srgbClr val="000000"/>
                          </a:solidFill>
                          <a:effectLst/>
                          <a:latin typeface="宋体"/>
                        </a:rPr>
                        <a:t>DN50</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46826">
                <a:tc>
                  <a:txBody>
                    <a:bodyPr/>
                    <a:lstStyle/>
                    <a:p>
                      <a:pPr algn="ctr" fontAlgn="ctr"/>
                      <a:r>
                        <a:rPr lang="en-US" altLang="zh-CN" sz="900" b="0" i="0" u="none" strike="noStrike">
                          <a:effectLst/>
                          <a:latin typeface="宋体"/>
                        </a:rPr>
                        <a:t>437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R2-5-51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压力仪表 压力表就地</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r>
                        <a:rPr lang="en-US" altLang="zh-CN" sz="800" b="0" i="0" u="none" strike="noStrike">
                          <a:solidFill>
                            <a:srgbClr val="000000"/>
                          </a:solidFill>
                          <a:effectLst/>
                          <a:latin typeface="宋体"/>
                        </a:rPr>
                        <a:t>(</a:t>
                      </a:r>
                      <a:r>
                        <a:rPr lang="zh-CN" altLang="en-US" sz="800" b="0" i="0" u="none" strike="noStrike">
                          <a:solidFill>
                            <a:srgbClr val="000000"/>
                          </a:solidFill>
                          <a:effectLst/>
                          <a:latin typeface="宋体"/>
                        </a:rPr>
                        <a:t>块</a:t>
                      </a:r>
                      <a:r>
                        <a:rPr lang="en-US" altLang="zh-CN" sz="800" b="0" i="0" u="none" strike="noStrike">
                          <a:solidFill>
                            <a:srgbClr val="000000"/>
                          </a:solidFill>
                          <a:effectLst/>
                          <a:latin typeface="宋体"/>
                        </a:rPr>
                        <a:t>)</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46826">
                <a:tc>
                  <a:txBody>
                    <a:bodyPr/>
                    <a:lstStyle/>
                    <a:p>
                      <a:pPr algn="ctr" fontAlgn="ctr"/>
                      <a:r>
                        <a:rPr lang="en-US" altLang="zh-CN" sz="900" b="0" i="0" u="none" strike="noStrike">
                          <a:effectLst/>
                          <a:latin typeface="宋体"/>
                        </a:rPr>
                        <a:t>438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R2-5-52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压力仪表 远传指示压力表电远传</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r>
                        <a:rPr lang="en-US" altLang="zh-CN" sz="800" b="0" i="0" u="none" strike="noStrike">
                          <a:solidFill>
                            <a:srgbClr val="000000"/>
                          </a:solidFill>
                          <a:effectLst/>
                          <a:latin typeface="宋体"/>
                        </a:rPr>
                        <a:t>(</a:t>
                      </a:r>
                      <a:r>
                        <a:rPr lang="zh-CN" altLang="en-US" sz="800" b="0" i="0" u="none" strike="noStrike">
                          <a:solidFill>
                            <a:srgbClr val="000000"/>
                          </a:solidFill>
                          <a:effectLst/>
                          <a:latin typeface="宋体"/>
                        </a:rPr>
                        <a:t>块</a:t>
                      </a:r>
                      <a:r>
                        <a:rPr lang="en-US" altLang="zh-CN" sz="800" b="0" i="0" u="none" strike="noStrike">
                          <a:solidFill>
                            <a:srgbClr val="000000"/>
                          </a:solidFill>
                          <a:effectLst/>
                          <a:latin typeface="宋体"/>
                        </a:rPr>
                        <a:t>)</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46826">
                <a:tc>
                  <a:txBody>
                    <a:bodyPr/>
                    <a:lstStyle/>
                    <a:p>
                      <a:pPr algn="ctr" fontAlgn="ctr"/>
                      <a:r>
                        <a:rPr lang="en-US" altLang="zh-CN" sz="900" b="0" i="0" u="none" strike="noStrike">
                          <a:effectLst/>
                          <a:latin typeface="宋体"/>
                        </a:rPr>
                        <a:t>439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R2-5-53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压力仪表 隔膜压力表</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r>
                        <a:rPr lang="en-US" altLang="zh-CN" sz="800" b="0" i="0" u="none" strike="noStrike">
                          <a:solidFill>
                            <a:srgbClr val="000000"/>
                          </a:solidFill>
                          <a:effectLst/>
                          <a:latin typeface="宋体"/>
                        </a:rPr>
                        <a:t>(</a:t>
                      </a:r>
                      <a:r>
                        <a:rPr lang="zh-CN" altLang="en-US" sz="800" b="0" i="0" u="none" strike="noStrike">
                          <a:solidFill>
                            <a:srgbClr val="000000"/>
                          </a:solidFill>
                          <a:effectLst/>
                          <a:latin typeface="宋体"/>
                        </a:rPr>
                        <a:t>块</a:t>
                      </a:r>
                      <a:r>
                        <a:rPr lang="en-US" altLang="zh-CN" sz="800" b="0" i="0" u="none" strike="noStrike">
                          <a:solidFill>
                            <a:srgbClr val="000000"/>
                          </a:solidFill>
                          <a:effectLst/>
                          <a:latin typeface="宋体"/>
                        </a:rPr>
                        <a:t>)</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46826">
                <a:tc>
                  <a:txBody>
                    <a:bodyPr/>
                    <a:lstStyle/>
                    <a:p>
                      <a:pPr algn="ctr" fontAlgn="ctr"/>
                      <a:r>
                        <a:rPr lang="en-US" altLang="zh-CN" sz="900" b="0" i="0" u="none" strike="noStrike">
                          <a:effectLst/>
                          <a:latin typeface="宋体"/>
                        </a:rPr>
                        <a:t>440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R2-5-54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仪表阀门</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46826">
                <a:tc>
                  <a:txBody>
                    <a:bodyPr/>
                    <a:lstStyle/>
                    <a:p>
                      <a:pPr algn="ctr" fontAlgn="ctr"/>
                      <a:r>
                        <a:rPr lang="en-US" altLang="zh-CN" sz="900" b="0" i="0" u="none" strike="noStrike">
                          <a:effectLst/>
                          <a:latin typeface="宋体"/>
                        </a:rPr>
                        <a:t>441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R2-5-55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检漏管安装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46826">
                <a:tc>
                  <a:txBody>
                    <a:bodyPr/>
                    <a:lstStyle/>
                    <a:p>
                      <a:pPr algn="ctr" fontAlgn="ctr"/>
                      <a:r>
                        <a:rPr lang="en-US" altLang="zh-CN" sz="900" b="0" i="0" u="none" strike="noStrike">
                          <a:effectLst/>
                          <a:latin typeface="宋体"/>
                        </a:rPr>
                        <a:t>442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R2-6-1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聚乙烯塑料管单向气源拆除 外径</a:t>
                      </a:r>
                      <a:r>
                        <a:rPr lang="en-US" altLang="zh-CN" sz="800" b="0" i="0" u="none" strike="noStrike">
                          <a:solidFill>
                            <a:srgbClr val="000000"/>
                          </a:solidFill>
                          <a:effectLst/>
                          <a:latin typeface="宋体"/>
                        </a:rPr>
                        <a:t>110mm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46826">
                <a:tc>
                  <a:txBody>
                    <a:bodyPr/>
                    <a:lstStyle/>
                    <a:p>
                      <a:pPr algn="ctr" fontAlgn="ctr"/>
                      <a:r>
                        <a:rPr lang="en-US" altLang="zh-CN" sz="900" b="0" i="0" u="none" strike="noStrike">
                          <a:effectLst/>
                          <a:latin typeface="宋体"/>
                        </a:rPr>
                        <a:t>443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R2-6-2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聚乙烯塑料管单向气源拆除 外径</a:t>
                      </a:r>
                      <a:r>
                        <a:rPr lang="en-US" altLang="zh-CN" sz="800" b="0" i="0" u="none" strike="noStrike">
                          <a:solidFill>
                            <a:srgbClr val="000000"/>
                          </a:solidFill>
                          <a:effectLst/>
                          <a:latin typeface="宋体"/>
                        </a:rPr>
                        <a:t>160mm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46826">
                <a:tc>
                  <a:txBody>
                    <a:bodyPr/>
                    <a:lstStyle/>
                    <a:p>
                      <a:pPr algn="ctr" fontAlgn="ctr"/>
                      <a:r>
                        <a:rPr lang="en-US" altLang="zh-CN" sz="900" b="0" i="0" u="none" strike="noStrike">
                          <a:effectLst/>
                          <a:latin typeface="宋体"/>
                        </a:rPr>
                        <a:t>444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R2-6-3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聚乙烯塑料管单向气源拆除 外径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46826">
                <a:tc>
                  <a:txBody>
                    <a:bodyPr/>
                    <a:lstStyle/>
                    <a:p>
                      <a:pPr algn="ctr" fontAlgn="ctr"/>
                      <a:r>
                        <a:rPr lang="en-US" altLang="zh-CN" sz="900" b="0" i="0" u="none" strike="noStrike">
                          <a:effectLst/>
                          <a:latin typeface="宋体"/>
                        </a:rPr>
                        <a:t>445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R2-6-4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聚乙烯塑料管单向气源拆除 外径</a:t>
                      </a:r>
                      <a:r>
                        <a:rPr lang="en-US" altLang="zh-CN" sz="800" b="0" i="0" u="none" strike="noStrike">
                          <a:solidFill>
                            <a:srgbClr val="000000"/>
                          </a:solidFill>
                          <a:effectLst/>
                          <a:latin typeface="宋体"/>
                        </a:rPr>
                        <a:t>250mm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46826">
                <a:tc>
                  <a:txBody>
                    <a:bodyPr/>
                    <a:lstStyle/>
                    <a:p>
                      <a:pPr algn="ctr" fontAlgn="ctr"/>
                      <a:r>
                        <a:rPr lang="en-US" altLang="zh-CN" sz="900" b="0" i="0" u="none" strike="noStrike">
                          <a:effectLst/>
                          <a:latin typeface="宋体"/>
                        </a:rPr>
                        <a:t>446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R2-6-5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聚乙烯塑料管单向气源拆除 外径</a:t>
                      </a:r>
                      <a:r>
                        <a:rPr lang="en-US" altLang="zh-CN" sz="800" b="0" i="0" u="none" strike="noStrike">
                          <a:solidFill>
                            <a:srgbClr val="000000"/>
                          </a:solidFill>
                          <a:effectLst/>
                          <a:latin typeface="宋体"/>
                        </a:rPr>
                        <a:t>315mm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46826">
                <a:tc>
                  <a:txBody>
                    <a:bodyPr/>
                    <a:lstStyle/>
                    <a:p>
                      <a:pPr algn="ctr" fontAlgn="ctr"/>
                      <a:r>
                        <a:rPr lang="en-US" altLang="zh-CN" sz="900" b="0" i="0" u="none" strike="noStrike">
                          <a:effectLst/>
                          <a:latin typeface="宋体"/>
                        </a:rPr>
                        <a:t>447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R2-6-6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聚乙烯塑料管单向气源拆除 外径</a:t>
                      </a:r>
                      <a:r>
                        <a:rPr lang="en-US" altLang="zh-CN" sz="800" b="0" i="0" u="none" strike="noStrike">
                          <a:solidFill>
                            <a:srgbClr val="000000"/>
                          </a:solidFill>
                          <a:effectLst/>
                          <a:latin typeface="宋体"/>
                        </a:rPr>
                        <a:t>400mm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46826">
                <a:tc>
                  <a:txBody>
                    <a:bodyPr/>
                    <a:lstStyle/>
                    <a:p>
                      <a:pPr algn="ctr" fontAlgn="ctr"/>
                      <a:r>
                        <a:rPr lang="en-US" altLang="zh-CN" sz="900" b="0" i="0" u="none" strike="noStrike">
                          <a:effectLst/>
                          <a:latin typeface="宋体"/>
                        </a:rPr>
                        <a:t>448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手工除锈 管道轻锈</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46826">
                <a:tc>
                  <a:txBody>
                    <a:bodyPr/>
                    <a:lstStyle/>
                    <a:p>
                      <a:pPr algn="ctr" fontAlgn="ctr"/>
                      <a:r>
                        <a:rPr lang="en-US" altLang="zh-CN" sz="900" b="0" i="0" u="none" strike="noStrike">
                          <a:effectLst/>
                          <a:latin typeface="宋体"/>
                        </a:rPr>
                        <a:t>449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手工除锈 一般钢结构轻锈</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100kg</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46826">
                <a:tc>
                  <a:txBody>
                    <a:bodyPr/>
                    <a:lstStyle/>
                    <a:p>
                      <a:pPr algn="ctr" fontAlgn="ctr"/>
                      <a:r>
                        <a:rPr lang="en-US" altLang="zh-CN" sz="900" b="0" i="0" u="none" strike="noStrike">
                          <a:effectLst/>
                          <a:latin typeface="宋体"/>
                        </a:rPr>
                        <a:t>450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管道刷油 防锈漆 第一遍</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333541563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sp>
        <p:nvSpPr>
          <p:cNvPr id="145" name="îṡḷîdê">
            <a:extLst>
              <a:ext uri="{FF2B5EF4-FFF2-40B4-BE49-F238E27FC236}">
                <a16:creationId xmlns:a16="http://schemas.microsoft.com/office/drawing/2014/main" xmlns="" id="{1F241159-206B-4219-BE6E-F6380726A8F4}"/>
              </a:ext>
            </a:extLst>
          </p:cNvPr>
          <p:cNvSpPr/>
          <p:nvPr/>
        </p:nvSpPr>
        <p:spPr bwMode="auto">
          <a:xfrm>
            <a:off x="826117" y="1905063"/>
            <a:ext cx="4017553" cy="63175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tLang="zh-CN" sz="2400" dirty="0">
              <a:solidFill>
                <a:prstClr val="black"/>
              </a:solidFill>
              <a:cs typeface="+mn-ea"/>
              <a:sym typeface="+mn-lt"/>
            </a:endParaRPr>
          </a:p>
        </p:txBody>
      </p:sp>
      <p:graphicFrame>
        <p:nvGraphicFramePr>
          <p:cNvPr id="2" name="表格 1"/>
          <p:cNvGraphicFramePr>
            <a:graphicFrameLocks noGrp="1"/>
          </p:cNvGraphicFramePr>
          <p:nvPr>
            <p:extLst>
              <p:ext uri="{D42A27DB-BD31-4B8C-83A1-F6EECF244321}">
                <p14:modId xmlns:p14="http://schemas.microsoft.com/office/powerpoint/2010/main" val="2871089846"/>
              </p:ext>
            </p:extLst>
          </p:nvPr>
        </p:nvGraphicFramePr>
        <p:xfrm>
          <a:off x="967855" y="1319733"/>
          <a:ext cx="10056898" cy="4853351"/>
        </p:xfrm>
        <a:graphic>
          <a:graphicData uri="http://schemas.openxmlformats.org/drawingml/2006/table">
            <a:tbl>
              <a:tblPr/>
              <a:tblGrid>
                <a:gridCol w="483310">
                  <a:extLst>
                    <a:ext uri="{9D8B030D-6E8A-4147-A177-3AD203B41FA5}">
                      <a16:colId xmlns:a16="http://schemas.microsoft.com/office/drawing/2014/main" xmlns="" val="20000"/>
                    </a:ext>
                  </a:extLst>
                </a:gridCol>
                <a:gridCol w="837739">
                  <a:extLst>
                    <a:ext uri="{9D8B030D-6E8A-4147-A177-3AD203B41FA5}">
                      <a16:colId xmlns:a16="http://schemas.microsoft.com/office/drawing/2014/main" xmlns="" val="20001"/>
                    </a:ext>
                  </a:extLst>
                </a:gridCol>
                <a:gridCol w="6605252">
                  <a:extLst>
                    <a:ext uri="{9D8B030D-6E8A-4147-A177-3AD203B41FA5}">
                      <a16:colId xmlns:a16="http://schemas.microsoft.com/office/drawing/2014/main" xmlns="" val="20002"/>
                    </a:ext>
                  </a:extLst>
                </a:gridCol>
                <a:gridCol w="1196195">
                  <a:extLst>
                    <a:ext uri="{9D8B030D-6E8A-4147-A177-3AD203B41FA5}">
                      <a16:colId xmlns:a16="http://schemas.microsoft.com/office/drawing/2014/main" xmlns="" val="20003"/>
                    </a:ext>
                  </a:extLst>
                </a:gridCol>
                <a:gridCol w="934402">
                  <a:extLst>
                    <a:ext uri="{9D8B030D-6E8A-4147-A177-3AD203B41FA5}">
                      <a16:colId xmlns:a16="http://schemas.microsoft.com/office/drawing/2014/main" xmlns="" val="20004"/>
                    </a:ext>
                  </a:extLst>
                </a:gridCol>
              </a:tblGrid>
              <a:tr h="431501">
                <a:tc>
                  <a:txBody>
                    <a:bodyPr/>
                    <a:lstStyle/>
                    <a:p>
                      <a:pPr algn="ctr" fontAlgn="ctr"/>
                      <a:r>
                        <a:rPr lang="zh-CN" altLang="en-US" sz="1400" b="0" i="0" u="none" strike="noStrike" dirty="0">
                          <a:solidFill>
                            <a:srgbClr val="000000"/>
                          </a:solidFill>
                          <a:effectLst/>
                          <a:latin typeface="宋体"/>
                        </a:rPr>
                        <a:t>序号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编号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名称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单位</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47395">
                <a:tc>
                  <a:txBody>
                    <a:bodyPr/>
                    <a:lstStyle/>
                    <a:p>
                      <a:pPr algn="ctr" fontAlgn="ctr"/>
                      <a:r>
                        <a:rPr lang="en-US" altLang="zh-CN" sz="900" b="0" i="0" u="none" strike="noStrike">
                          <a:effectLst/>
                          <a:latin typeface="宋体"/>
                        </a:rPr>
                        <a:t>451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管道刷油 防锈漆 增一遍</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47395">
                <a:tc>
                  <a:txBody>
                    <a:bodyPr/>
                    <a:lstStyle/>
                    <a:p>
                      <a:pPr algn="ctr" fontAlgn="ctr"/>
                      <a:r>
                        <a:rPr lang="en-US" altLang="zh-CN" sz="900" b="0" i="0" u="none" strike="noStrike">
                          <a:effectLst/>
                          <a:latin typeface="宋体"/>
                        </a:rPr>
                        <a:t>452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管道刷油 银粉漆 第一遍</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47395">
                <a:tc>
                  <a:txBody>
                    <a:bodyPr/>
                    <a:lstStyle/>
                    <a:p>
                      <a:pPr algn="ctr" fontAlgn="ctr"/>
                      <a:r>
                        <a:rPr lang="en-US" altLang="zh-CN" sz="900" b="0" i="0" u="none" strike="noStrike">
                          <a:effectLst/>
                          <a:latin typeface="宋体"/>
                        </a:rPr>
                        <a:t>453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管道刷油 银粉漆 增一遍</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47395">
                <a:tc>
                  <a:txBody>
                    <a:bodyPr/>
                    <a:lstStyle/>
                    <a:p>
                      <a:pPr algn="ctr" fontAlgn="ctr"/>
                      <a:r>
                        <a:rPr lang="en-US" altLang="zh-CN" sz="900" b="0" i="0" u="none" strike="noStrike">
                          <a:effectLst/>
                          <a:latin typeface="宋体"/>
                        </a:rPr>
                        <a:t>454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一般钢结构 防锈漆第一遍</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100kg</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47395">
                <a:tc>
                  <a:txBody>
                    <a:bodyPr/>
                    <a:lstStyle/>
                    <a:p>
                      <a:pPr algn="ctr" fontAlgn="ctr"/>
                      <a:r>
                        <a:rPr lang="en-US" altLang="zh-CN" sz="900" b="0" i="0" u="none" strike="noStrike">
                          <a:effectLst/>
                          <a:latin typeface="宋体"/>
                        </a:rPr>
                        <a:t>455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一般钢结构 防锈漆增一遍</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100kg</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47395">
                <a:tc>
                  <a:txBody>
                    <a:bodyPr/>
                    <a:lstStyle/>
                    <a:p>
                      <a:pPr algn="ctr" fontAlgn="ctr"/>
                      <a:r>
                        <a:rPr lang="en-US" altLang="zh-CN" sz="900" b="0" i="0" u="none" strike="noStrike">
                          <a:effectLst/>
                          <a:latin typeface="宋体"/>
                        </a:rPr>
                        <a:t>456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金属结构刷油 一般钢结构 银粉漆 第一遍</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100kg</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47395">
                <a:tc>
                  <a:txBody>
                    <a:bodyPr/>
                    <a:lstStyle/>
                    <a:p>
                      <a:pPr algn="ctr" fontAlgn="ctr"/>
                      <a:r>
                        <a:rPr lang="en-US" altLang="zh-CN" sz="900" b="0" i="0" u="none" strike="noStrike">
                          <a:effectLst/>
                          <a:latin typeface="宋体"/>
                        </a:rPr>
                        <a:t>457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R2-7-10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金属结构刷油 一般钢结构 银粉漆 增一遍</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100kg</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47395">
                <a:tc>
                  <a:txBody>
                    <a:bodyPr/>
                    <a:lstStyle/>
                    <a:p>
                      <a:pPr algn="ctr" fontAlgn="ctr"/>
                      <a:r>
                        <a:rPr lang="en-US" altLang="zh-CN" sz="900" b="0" i="0" u="none" strike="noStrike">
                          <a:effectLst/>
                          <a:latin typeface="宋体"/>
                        </a:rPr>
                        <a:t>458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设备环氧富锌底漆第一遍</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47395">
                <a:tc>
                  <a:txBody>
                    <a:bodyPr/>
                    <a:lstStyle/>
                    <a:p>
                      <a:pPr algn="ctr" fontAlgn="ctr"/>
                      <a:r>
                        <a:rPr lang="en-US" altLang="zh-CN" sz="900" b="0" i="0" u="none" strike="noStrike">
                          <a:effectLst/>
                          <a:latin typeface="宋体"/>
                        </a:rPr>
                        <a:t>459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设备环氧富锌底漆增一遍</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47395">
                <a:tc>
                  <a:txBody>
                    <a:bodyPr/>
                    <a:lstStyle/>
                    <a:p>
                      <a:pPr algn="ctr" fontAlgn="ctr"/>
                      <a:r>
                        <a:rPr lang="en-US" altLang="zh-CN" sz="900" b="0" i="0" u="none" strike="noStrike">
                          <a:effectLst/>
                          <a:latin typeface="宋体"/>
                        </a:rPr>
                        <a:t>460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普通级管道或设备胶带防腐</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47395">
                <a:tc>
                  <a:txBody>
                    <a:bodyPr/>
                    <a:lstStyle/>
                    <a:p>
                      <a:pPr algn="ctr" fontAlgn="ctr"/>
                      <a:r>
                        <a:rPr lang="en-US" altLang="zh-CN" sz="900" b="0" i="0" u="none" strike="noStrike">
                          <a:effectLst/>
                          <a:latin typeface="宋体"/>
                        </a:rPr>
                        <a:t>461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加强级管道或设备胶带防腐</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47395">
                <a:tc>
                  <a:txBody>
                    <a:bodyPr/>
                    <a:lstStyle/>
                    <a:p>
                      <a:pPr algn="ctr" fontAlgn="ctr"/>
                      <a:r>
                        <a:rPr lang="en-US" altLang="zh-CN" sz="900" b="0" i="0" u="none" strike="noStrike">
                          <a:effectLst/>
                          <a:latin typeface="宋体"/>
                        </a:rPr>
                        <a:t>462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特加强级管道或设备胶带防腐</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47395">
                <a:tc>
                  <a:txBody>
                    <a:bodyPr/>
                    <a:lstStyle/>
                    <a:p>
                      <a:pPr algn="ctr" fontAlgn="ctr"/>
                      <a:r>
                        <a:rPr lang="en-US" altLang="zh-CN" sz="900" b="0" i="0" u="none" strike="noStrike">
                          <a:effectLst/>
                          <a:latin typeface="宋体"/>
                        </a:rPr>
                        <a:t>463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热收缩缠绕带防腐及补伤</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47395">
                <a:tc>
                  <a:txBody>
                    <a:bodyPr/>
                    <a:lstStyle/>
                    <a:p>
                      <a:pPr algn="ctr" fontAlgn="ctr"/>
                      <a:r>
                        <a:rPr lang="en-US" altLang="zh-CN" sz="900" b="0" i="0" u="none" strike="noStrike">
                          <a:effectLst/>
                          <a:latin typeface="宋体"/>
                        </a:rPr>
                        <a:t>464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接口热收缩套防腐 公称直径（</a:t>
                      </a:r>
                      <a:r>
                        <a:rPr lang="en-US" altLang="zh-CN" sz="800" b="0" i="0" u="none" strike="noStrike">
                          <a:solidFill>
                            <a:srgbClr val="000000"/>
                          </a:solidFill>
                          <a:effectLst/>
                          <a:latin typeface="宋体"/>
                        </a:rPr>
                        <a:t>65mm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47395">
                <a:tc>
                  <a:txBody>
                    <a:bodyPr/>
                    <a:lstStyle/>
                    <a:p>
                      <a:pPr algn="ctr" fontAlgn="ctr"/>
                      <a:r>
                        <a:rPr lang="en-US" altLang="zh-CN" sz="900" b="0" i="0" u="none" strike="noStrike">
                          <a:effectLst/>
                          <a:latin typeface="宋体"/>
                        </a:rPr>
                        <a:t>465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接口热收缩套防腐 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47395">
                <a:tc>
                  <a:txBody>
                    <a:bodyPr/>
                    <a:lstStyle/>
                    <a:p>
                      <a:pPr algn="ctr" fontAlgn="ctr"/>
                      <a:r>
                        <a:rPr lang="en-US" altLang="zh-CN" sz="900" b="0" i="0" u="none" strike="noStrike">
                          <a:effectLst/>
                          <a:latin typeface="宋体"/>
                        </a:rPr>
                        <a:t>466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接口热收缩套防腐 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47395">
                <a:tc>
                  <a:txBody>
                    <a:bodyPr/>
                    <a:lstStyle/>
                    <a:p>
                      <a:pPr algn="ctr" fontAlgn="ctr"/>
                      <a:r>
                        <a:rPr lang="en-US" altLang="zh-CN" sz="900" b="0" i="0" u="none" strike="noStrike">
                          <a:effectLst/>
                          <a:latin typeface="宋体"/>
                        </a:rPr>
                        <a:t>467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R2-7-20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接口热收缩套防腐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47395">
                <a:tc>
                  <a:txBody>
                    <a:bodyPr/>
                    <a:lstStyle/>
                    <a:p>
                      <a:pPr algn="ctr" fontAlgn="ctr"/>
                      <a:r>
                        <a:rPr lang="en-US" altLang="zh-CN" sz="900" b="0" i="0" u="none" strike="noStrike">
                          <a:effectLst/>
                          <a:latin typeface="宋体"/>
                        </a:rPr>
                        <a:t>468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接口热收缩套防腐 公称直径（</a:t>
                      </a:r>
                      <a:r>
                        <a:rPr lang="en-US" altLang="zh-CN" sz="800" b="0" i="0" u="none" strike="noStrike">
                          <a:solidFill>
                            <a:srgbClr val="000000"/>
                          </a:solidFill>
                          <a:effectLst/>
                          <a:latin typeface="宋体"/>
                        </a:rPr>
                        <a:t>250mm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47395">
                <a:tc>
                  <a:txBody>
                    <a:bodyPr/>
                    <a:lstStyle/>
                    <a:p>
                      <a:pPr algn="ctr" fontAlgn="ctr"/>
                      <a:r>
                        <a:rPr lang="en-US" altLang="zh-CN" sz="900" b="0" i="0" u="none" strike="noStrike">
                          <a:effectLst/>
                          <a:latin typeface="宋体"/>
                        </a:rPr>
                        <a:t>469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接口热收缩套防腐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47395">
                <a:tc>
                  <a:txBody>
                    <a:bodyPr/>
                    <a:lstStyle/>
                    <a:p>
                      <a:pPr algn="ctr" fontAlgn="ctr"/>
                      <a:r>
                        <a:rPr lang="en-US" altLang="zh-CN" sz="900" b="0" i="0" u="none" strike="noStrike">
                          <a:effectLst/>
                          <a:latin typeface="宋体"/>
                        </a:rPr>
                        <a:t>470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接口热收缩套防腐 公称直径（</a:t>
                      </a:r>
                      <a:r>
                        <a:rPr lang="en-US" altLang="zh-CN" sz="800" b="0" i="0" u="none" strike="noStrike">
                          <a:solidFill>
                            <a:srgbClr val="000000"/>
                          </a:solidFill>
                          <a:effectLst/>
                          <a:latin typeface="宋体"/>
                        </a:rPr>
                        <a:t>400mm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47395">
                <a:tc>
                  <a:txBody>
                    <a:bodyPr/>
                    <a:lstStyle/>
                    <a:p>
                      <a:pPr algn="ctr" fontAlgn="ctr"/>
                      <a:r>
                        <a:rPr lang="en-US" altLang="zh-CN" sz="900" b="0" i="0" u="none" strike="noStrike">
                          <a:effectLst/>
                          <a:latin typeface="宋体"/>
                        </a:rPr>
                        <a:t>471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接口热收缩套防腐 公称直径（</a:t>
                      </a:r>
                      <a:r>
                        <a:rPr lang="en-US" altLang="zh-CN" sz="800" b="0" i="0" u="none" strike="noStrike">
                          <a:solidFill>
                            <a:srgbClr val="000000"/>
                          </a:solidFill>
                          <a:effectLst/>
                          <a:latin typeface="宋体"/>
                        </a:rPr>
                        <a:t>500mm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47395">
                <a:tc>
                  <a:txBody>
                    <a:bodyPr/>
                    <a:lstStyle/>
                    <a:p>
                      <a:pPr algn="ctr" fontAlgn="ctr"/>
                      <a:r>
                        <a:rPr lang="en-US" altLang="zh-CN" sz="900" b="0" i="0" u="none" strike="noStrike">
                          <a:effectLst/>
                          <a:latin typeface="宋体"/>
                        </a:rPr>
                        <a:t>472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接口热收缩套防腐 公称直径（</a:t>
                      </a:r>
                      <a:r>
                        <a:rPr lang="en-US" altLang="zh-CN" sz="800" b="0" i="0" u="none" strike="noStrike">
                          <a:solidFill>
                            <a:srgbClr val="000000"/>
                          </a:solidFill>
                          <a:effectLst/>
                          <a:latin typeface="宋体"/>
                        </a:rPr>
                        <a:t>700mm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47395">
                <a:tc>
                  <a:txBody>
                    <a:bodyPr/>
                    <a:lstStyle/>
                    <a:p>
                      <a:pPr algn="ctr" fontAlgn="ctr"/>
                      <a:r>
                        <a:rPr lang="en-US" altLang="zh-CN" sz="900" b="0" i="0" u="none" strike="noStrike">
                          <a:effectLst/>
                          <a:latin typeface="宋体"/>
                        </a:rPr>
                        <a:t>473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埋地法兰防腐 牛油腻子和牛油布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副</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47395">
                <a:tc>
                  <a:txBody>
                    <a:bodyPr/>
                    <a:lstStyle/>
                    <a:p>
                      <a:pPr algn="ctr" fontAlgn="ctr"/>
                      <a:r>
                        <a:rPr lang="en-US" altLang="zh-CN" sz="900" b="0" i="0" u="none" strike="noStrike">
                          <a:effectLst/>
                          <a:latin typeface="宋体"/>
                        </a:rPr>
                        <a:t>474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埋地法兰防腐 牛油腻子和牛油布 公称直径（</a:t>
                      </a:r>
                      <a:r>
                        <a:rPr lang="en-US" altLang="zh-CN" sz="800" b="0" i="0" u="none" strike="noStrike">
                          <a:solidFill>
                            <a:srgbClr val="000000"/>
                          </a:solidFill>
                          <a:effectLst/>
                          <a:latin typeface="宋体"/>
                        </a:rPr>
                        <a:t>80mm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副</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47395">
                <a:tc>
                  <a:txBody>
                    <a:bodyPr/>
                    <a:lstStyle/>
                    <a:p>
                      <a:pPr algn="ctr" fontAlgn="ctr"/>
                      <a:r>
                        <a:rPr lang="en-US" altLang="zh-CN" sz="900" b="0" i="0" u="none" strike="noStrike">
                          <a:effectLst/>
                          <a:latin typeface="宋体"/>
                        </a:rPr>
                        <a:t>475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埋地法兰防腐 牛油腻子和牛油布 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副</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47395">
                <a:tc>
                  <a:txBody>
                    <a:bodyPr/>
                    <a:lstStyle/>
                    <a:p>
                      <a:pPr algn="ctr" fontAlgn="ctr"/>
                      <a:r>
                        <a:rPr lang="en-US" altLang="zh-CN" sz="900" b="0" i="0" u="none" strike="noStrike">
                          <a:effectLst/>
                          <a:latin typeface="宋体"/>
                        </a:rPr>
                        <a:t>476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埋地法兰防腐 牛油腻子和牛油布 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副</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47395">
                <a:tc>
                  <a:txBody>
                    <a:bodyPr/>
                    <a:lstStyle/>
                    <a:p>
                      <a:pPr algn="ctr" fontAlgn="ctr"/>
                      <a:r>
                        <a:rPr lang="en-US" altLang="zh-CN" sz="900" b="0" i="0" u="none" strike="noStrike">
                          <a:effectLst/>
                          <a:latin typeface="宋体"/>
                        </a:rPr>
                        <a:t>477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R2-7-30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埋地法兰防腐 牛油腻子和牛油布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副</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47395">
                <a:tc>
                  <a:txBody>
                    <a:bodyPr/>
                    <a:lstStyle/>
                    <a:p>
                      <a:pPr algn="ctr" fontAlgn="ctr"/>
                      <a:r>
                        <a:rPr lang="en-US" altLang="zh-CN" sz="900" b="0" i="0" u="none" strike="noStrike">
                          <a:effectLst/>
                          <a:latin typeface="宋体"/>
                        </a:rPr>
                        <a:t>478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R2-7-31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埋地法兰防腐 牛油腻子和牛油布 公称直径（</a:t>
                      </a:r>
                      <a:r>
                        <a:rPr lang="en-US" altLang="zh-CN" sz="800" b="0" i="0" u="none" strike="noStrike">
                          <a:solidFill>
                            <a:srgbClr val="000000"/>
                          </a:solidFill>
                          <a:effectLst/>
                          <a:latin typeface="宋体"/>
                        </a:rPr>
                        <a:t>250mm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副</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47395">
                <a:tc>
                  <a:txBody>
                    <a:bodyPr/>
                    <a:lstStyle/>
                    <a:p>
                      <a:pPr algn="ctr" fontAlgn="ctr"/>
                      <a:r>
                        <a:rPr lang="en-US" altLang="zh-CN" sz="900" b="0" i="0" u="none" strike="noStrike">
                          <a:effectLst/>
                          <a:latin typeface="宋体"/>
                        </a:rPr>
                        <a:t>479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R2-7-32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埋地法兰防腐 牛油腻子和牛油布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副</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47395">
                <a:tc>
                  <a:txBody>
                    <a:bodyPr/>
                    <a:lstStyle/>
                    <a:p>
                      <a:pPr algn="ctr" fontAlgn="ctr"/>
                      <a:r>
                        <a:rPr lang="en-US" altLang="zh-CN" sz="900" b="0" i="0" u="none" strike="noStrike">
                          <a:effectLst/>
                          <a:latin typeface="宋体"/>
                        </a:rPr>
                        <a:t>480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R2-7-33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埋地法兰防腐 牛油腻子和牛油布 公称直径（</a:t>
                      </a:r>
                      <a:r>
                        <a:rPr lang="en-US" altLang="zh-CN" sz="800" b="0" i="0" u="none" strike="noStrike">
                          <a:solidFill>
                            <a:srgbClr val="000000"/>
                          </a:solidFill>
                          <a:effectLst/>
                          <a:latin typeface="宋体"/>
                        </a:rPr>
                        <a:t>400mm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副</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8105733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sp>
        <p:nvSpPr>
          <p:cNvPr id="145" name="îṡḷîdê">
            <a:extLst>
              <a:ext uri="{FF2B5EF4-FFF2-40B4-BE49-F238E27FC236}">
                <a16:creationId xmlns:a16="http://schemas.microsoft.com/office/drawing/2014/main" xmlns="" id="{1F241159-206B-4219-BE6E-F6380726A8F4}"/>
              </a:ext>
            </a:extLst>
          </p:cNvPr>
          <p:cNvSpPr/>
          <p:nvPr/>
        </p:nvSpPr>
        <p:spPr bwMode="auto">
          <a:xfrm>
            <a:off x="826117" y="1905063"/>
            <a:ext cx="4017553" cy="63175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tLang="zh-CN" sz="2400" dirty="0">
              <a:solidFill>
                <a:prstClr val="black"/>
              </a:solidFill>
              <a:cs typeface="+mn-ea"/>
              <a:sym typeface="+mn-lt"/>
            </a:endParaRPr>
          </a:p>
        </p:txBody>
      </p:sp>
      <p:graphicFrame>
        <p:nvGraphicFramePr>
          <p:cNvPr id="3" name="表格 2"/>
          <p:cNvGraphicFramePr>
            <a:graphicFrameLocks noGrp="1"/>
          </p:cNvGraphicFramePr>
          <p:nvPr>
            <p:extLst>
              <p:ext uri="{D42A27DB-BD31-4B8C-83A1-F6EECF244321}">
                <p14:modId xmlns:p14="http://schemas.microsoft.com/office/powerpoint/2010/main" val="300269956"/>
              </p:ext>
            </p:extLst>
          </p:nvPr>
        </p:nvGraphicFramePr>
        <p:xfrm>
          <a:off x="778251" y="1335486"/>
          <a:ext cx="10546737" cy="4821846"/>
        </p:xfrm>
        <a:graphic>
          <a:graphicData uri="http://schemas.openxmlformats.org/drawingml/2006/table">
            <a:tbl>
              <a:tblPr/>
              <a:tblGrid>
                <a:gridCol w="506852">
                  <a:extLst>
                    <a:ext uri="{9D8B030D-6E8A-4147-A177-3AD203B41FA5}">
                      <a16:colId xmlns:a16="http://schemas.microsoft.com/office/drawing/2014/main" xmlns="" val="20000"/>
                    </a:ext>
                  </a:extLst>
                </a:gridCol>
                <a:gridCol w="878542">
                  <a:extLst>
                    <a:ext uri="{9D8B030D-6E8A-4147-A177-3AD203B41FA5}">
                      <a16:colId xmlns:a16="http://schemas.microsoft.com/office/drawing/2014/main" xmlns="" val="20001"/>
                    </a:ext>
                  </a:extLst>
                </a:gridCol>
                <a:gridCol w="6926972">
                  <a:extLst>
                    <a:ext uri="{9D8B030D-6E8A-4147-A177-3AD203B41FA5}">
                      <a16:colId xmlns:a16="http://schemas.microsoft.com/office/drawing/2014/main" xmlns="" val="20002"/>
                    </a:ext>
                  </a:extLst>
                </a:gridCol>
                <a:gridCol w="1254458">
                  <a:extLst>
                    <a:ext uri="{9D8B030D-6E8A-4147-A177-3AD203B41FA5}">
                      <a16:colId xmlns:a16="http://schemas.microsoft.com/office/drawing/2014/main" xmlns="" val="20003"/>
                    </a:ext>
                  </a:extLst>
                </a:gridCol>
                <a:gridCol w="979913">
                  <a:extLst>
                    <a:ext uri="{9D8B030D-6E8A-4147-A177-3AD203B41FA5}">
                      <a16:colId xmlns:a16="http://schemas.microsoft.com/office/drawing/2014/main" xmlns="" val="20004"/>
                    </a:ext>
                  </a:extLst>
                </a:gridCol>
              </a:tblGrid>
              <a:tr h="498186">
                <a:tc>
                  <a:txBody>
                    <a:bodyPr/>
                    <a:lstStyle/>
                    <a:p>
                      <a:pPr algn="ctr" fontAlgn="ctr"/>
                      <a:r>
                        <a:rPr lang="zh-CN" altLang="en-US" sz="1400" b="0" i="0" u="none" strike="noStrike" dirty="0">
                          <a:solidFill>
                            <a:srgbClr val="000000"/>
                          </a:solidFill>
                          <a:effectLst/>
                          <a:latin typeface="宋体"/>
                        </a:rPr>
                        <a:t>序号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编号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名称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单位</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43414">
                <a:tc>
                  <a:txBody>
                    <a:bodyPr/>
                    <a:lstStyle/>
                    <a:p>
                      <a:pPr algn="ctr" fontAlgn="ctr"/>
                      <a:r>
                        <a:rPr lang="en-US" altLang="zh-CN" sz="900" b="0" i="0" u="none" strike="noStrike">
                          <a:effectLst/>
                          <a:latin typeface="宋体"/>
                        </a:rPr>
                        <a:t>481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R2-7-34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埋地法兰防腐 牛油腻子和牛油布 公称直径（</a:t>
                      </a:r>
                      <a:r>
                        <a:rPr lang="en-US" altLang="zh-CN" sz="800" b="0" i="0" u="none" strike="noStrike">
                          <a:solidFill>
                            <a:srgbClr val="000000"/>
                          </a:solidFill>
                          <a:effectLst/>
                          <a:latin typeface="宋体"/>
                        </a:rPr>
                        <a:t>500mm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副</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43414">
                <a:tc>
                  <a:txBody>
                    <a:bodyPr/>
                    <a:lstStyle/>
                    <a:p>
                      <a:pPr algn="ctr" fontAlgn="ctr"/>
                      <a:r>
                        <a:rPr lang="en-US" altLang="zh-CN" sz="900" b="0" i="0" u="none" strike="noStrike">
                          <a:effectLst/>
                          <a:latin typeface="宋体"/>
                        </a:rPr>
                        <a:t>482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R2-7-35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棒式阳极安装单接头</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套</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43414">
                <a:tc>
                  <a:txBody>
                    <a:bodyPr/>
                    <a:lstStyle/>
                    <a:p>
                      <a:pPr algn="ctr" fontAlgn="ctr"/>
                      <a:r>
                        <a:rPr lang="en-US" altLang="zh-CN" sz="900" b="0" i="0" u="none" strike="noStrike">
                          <a:effectLst/>
                          <a:latin typeface="宋体"/>
                        </a:rPr>
                        <a:t>483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R2-7-36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长效</a:t>
                      </a:r>
                      <a:r>
                        <a:rPr lang="en-US" altLang="zh-CN" sz="800" b="0" i="0" u="none" strike="noStrike">
                          <a:solidFill>
                            <a:srgbClr val="000000"/>
                          </a:solidFill>
                          <a:effectLst/>
                          <a:latin typeface="宋体"/>
                        </a:rPr>
                        <a:t>CuSO4</a:t>
                      </a:r>
                      <a:r>
                        <a:rPr lang="zh-CN" altLang="en-US" sz="800" b="0" i="0" u="none" strike="noStrike">
                          <a:solidFill>
                            <a:srgbClr val="000000"/>
                          </a:solidFill>
                          <a:effectLst/>
                          <a:latin typeface="宋体"/>
                        </a:rPr>
                        <a:t>参比电极</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43414">
                <a:tc>
                  <a:txBody>
                    <a:bodyPr/>
                    <a:lstStyle/>
                    <a:p>
                      <a:pPr algn="ctr" fontAlgn="ctr"/>
                      <a:r>
                        <a:rPr lang="en-US" altLang="zh-CN" sz="900" b="0" i="0" u="none" strike="noStrike">
                          <a:effectLst/>
                          <a:latin typeface="宋体"/>
                        </a:rPr>
                        <a:t>484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R2-7-37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测试桩安装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43414">
                <a:tc>
                  <a:txBody>
                    <a:bodyPr/>
                    <a:lstStyle/>
                    <a:p>
                      <a:pPr algn="ctr" fontAlgn="ctr"/>
                      <a:r>
                        <a:rPr lang="en-US" altLang="zh-CN" sz="900" b="0" i="0" u="none" strike="noStrike">
                          <a:effectLst/>
                          <a:latin typeface="宋体"/>
                        </a:rPr>
                        <a:t>485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R2-7-38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焊缝无损检测 </a:t>
                      </a:r>
                      <a:r>
                        <a:rPr lang="en-US" altLang="zh-CN" sz="800" b="0" i="0" u="none" strike="noStrike">
                          <a:solidFill>
                            <a:srgbClr val="000000"/>
                          </a:solidFill>
                          <a:effectLst/>
                          <a:latin typeface="宋体"/>
                        </a:rPr>
                        <a:t>X</a:t>
                      </a:r>
                      <a:r>
                        <a:rPr lang="zh-CN" altLang="en-US" sz="800" b="0" i="0" u="none" strike="noStrike">
                          <a:solidFill>
                            <a:srgbClr val="000000"/>
                          </a:solidFill>
                          <a:effectLst/>
                          <a:latin typeface="宋体"/>
                        </a:rPr>
                        <a:t>光射线检测 </a:t>
                      </a:r>
                      <a:r>
                        <a:rPr lang="en-US" altLang="zh-CN" sz="800" b="0" i="0" u="none" strike="noStrike">
                          <a:solidFill>
                            <a:srgbClr val="000000"/>
                          </a:solidFill>
                          <a:effectLst/>
                          <a:latin typeface="宋体"/>
                        </a:rPr>
                        <a:t>80mm×300mm </a:t>
                      </a:r>
                      <a:r>
                        <a:rPr lang="zh-CN" altLang="en-US" sz="800" b="0" i="0" u="none" strike="noStrike">
                          <a:solidFill>
                            <a:srgbClr val="000000"/>
                          </a:solidFill>
                          <a:effectLst/>
                          <a:latin typeface="宋体"/>
                        </a:rPr>
                        <a:t>管双壁厚 </a:t>
                      </a:r>
                      <a:r>
                        <a:rPr lang="en-US" altLang="zh-CN" sz="800" b="0" i="0" u="none" strike="noStrike">
                          <a:solidFill>
                            <a:srgbClr val="000000"/>
                          </a:solidFill>
                          <a:effectLst/>
                          <a:latin typeface="宋体"/>
                        </a:rPr>
                        <a:t>(16mm</a:t>
                      </a:r>
                      <a:r>
                        <a:rPr lang="zh-CN" altLang="en-US" sz="800" b="0" i="0" u="none" strike="noStrike">
                          <a:solidFill>
                            <a:srgbClr val="000000"/>
                          </a:solidFill>
                          <a:effectLst/>
                          <a:latin typeface="宋体"/>
                        </a:rPr>
                        <a:t>以内</a:t>
                      </a:r>
                      <a:r>
                        <a:rPr lang="en-US" altLang="zh-CN"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张</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43414">
                <a:tc>
                  <a:txBody>
                    <a:bodyPr/>
                    <a:lstStyle/>
                    <a:p>
                      <a:pPr algn="ctr" fontAlgn="ctr"/>
                      <a:r>
                        <a:rPr lang="en-US" altLang="zh-CN" sz="900" b="0" i="0" u="none" strike="noStrike">
                          <a:effectLst/>
                          <a:latin typeface="宋体"/>
                        </a:rPr>
                        <a:t>486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R2-7-39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焊缝无损检测 </a:t>
                      </a:r>
                      <a:r>
                        <a:rPr lang="en-US" altLang="zh-CN" sz="800" b="0" i="0" u="none" strike="noStrike">
                          <a:solidFill>
                            <a:srgbClr val="000000"/>
                          </a:solidFill>
                          <a:effectLst/>
                          <a:latin typeface="宋体"/>
                        </a:rPr>
                        <a:t>X</a:t>
                      </a:r>
                      <a:r>
                        <a:rPr lang="zh-CN" altLang="en-US" sz="800" b="0" i="0" u="none" strike="noStrike">
                          <a:solidFill>
                            <a:srgbClr val="000000"/>
                          </a:solidFill>
                          <a:effectLst/>
                          <a:latin typeface="宋体"/>
                        </a:rPr>
                        <a:t>光射线检测 </a:t>
                      </a:r>
                      <a:r>
                        <a:rPr lang="en-US" altLang="zh-CN" sz="800" b="0" i="0" u="none" strike="noStrike">
                          <a:solidFill>
                            <a:srgbClr val="000000"/>
                          </a:solidFill>
                          <a:effectLst/>
                          <a:latin typeface="宋体"/>
                        </a:rPr>
                        <a:t>80mm×150mm </a:t>
                      </a:r>
                      <a:r>
                        <a:rPr lang="zh-CN" altLang="en-US" sz="800" b="0" i="0" u="none" strike="noStrike">
                          <a:solidFill>
                            <a:srgbClr val="000000"/>
                          </a:solidFill>
                          <a:effectLst/>
                          <a:latin typeface="宋体"/>
                        </a:rPr>
                        <a:t>管双壁厚 </a:t>
                      </a:r>
                      <a:r>
                        <a:rPr lang="en-US" altLang="zh-CN" sz="800" b="0" i="0" u="none" strike="noStrike">
                          <a:solidFill>
                            <a:srgbClr val="000000"/>
                          </a:solidFill>
                          <a:effectLst/>
                          <a:latin typeface="宋体"/>
                        </a:rPr>
                        <a:t>(16mm</a:t>
                      </a:r>
                      <a:r>
                        <a:rPr lang="zh-CN" altLang="en-US" sz="800" b="0" i="0" u="none" strike="noStrike">
                          <a:solidFill>
                            <a:srgbClr val="000000"/>
                          </a:solidFill>
                          <a:effectLst/>
                          <a:latin typeface="宋体"/>
                        </a:rPr>
                        <a:t>以内</a:t>
                      </a:r>
                      <a:r>
                        <a:rPr lang="en-US" altLang="zh-CN"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张</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43414">
                <a:tc>
                  <a:txBody>
                    <a:bodyPr/>
                    <a:lstStyle/>
                    <a:p>
                      <a:pPr algn="ctr" fontAlgn="ctr"/>
                      <a:r>
                        <a:rPr lang="en-US" altLang="zh-CN" sz="900" b="0" i="0" u="none" strike="noStrike">
                          <a:effectLst/>
                          <a:latin typeface="宋体"/>
                        </a:rPr>
                        <a:t>487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R2-7-40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渗透检测 普通渗透检测 </a:t>
                      </a:r>
                      <a:r>
                        <a:rPr lang="en-US" altLang="zh-CN" sz="800" b="0" i="0" u="none" strike="noStrike">
                          <a:solidFill>
                            <a:srgbClr val="000000"/>
                          </a:solidFill>
                          <a:effectLst/>
                          <a:latin typeface="宋体"/>
                        </a:rPr>
                        <a:t>(</a:t>
                      </a:r>
                      <a:r>
                        <a:rPr lang="zh-CN" altLang="en-US" sz="800" b="0" i="0" u="none" strike="noStrike">
                          <a:solidFill>
                            <a:srgbClr val="000000"/>
                          </a:solidFill>
                          <a:effectLst/>
                          <a:latin typeface="宋体"/>
                        </a:rPr>
                        <a:t>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r>
                        <a:rPr lang="en-US" altLang="zh-CN"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口</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43414">
                <a:tc>
                  <a:txBody>
                    <a:bodyPr/>
                    <a:lstStyle/>
                    <a:p>
                      <a:pPr algn="ctr" fontAlgn="ctr"/>
                      <a:r>
                        <a:rPr lang="en-US" altLang="zh-CN" sz="900" b="0" i="0" u="none" strike="noStrike">
                          <a:effectLst/>
                          <a:latin typeface="宋体"/>
                        </a:rPr>
                        <a:t>488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R2-7-41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渗透检测 普通渗透检测 </a:t>
                      </a:r>
                      <a:r>
                        <a:rPr lang="en-US" altLang="zh-CN" sz="800" b="0" i="0" u="none" strike="noStrike">
                          <a:solidFill>
                            <a:srgbClr val="000000"/>
                          </a:solidFill>
                          <a:effectLst/>
                          <a:latin typeface="宋体"/>
                        </a:rPr>
                        <a:t>(</a:t>
                      </a:r>
                      <a:r>
                        <a:rPr lang="zh-CN" altLang="en-US" sz="800" b="0" i="0" u="none" strike="noStrike">
                          <a:solidFill>
                            <a:srgbClr val="000000"/>
                          </a:solidFill>
                          <a:effectLst/>
                          <a:latin typeface="宋体"/>
                        </a:rPr>
                        <a:t>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r>
                        <a:rPr lang="en-US" altLang="zh-CN"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口</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43414">
                <a:tc>
                  <a:txBody>
                    <a:bodyPr/>
                    <a:lstStyle/>
                    <a:p>
                      <a:pPr algn="ctr" fontAlgn="ctr"/>
                      <a:r>
                        <a:rPr lang="en-US" altLang="zh-CN" sz="900" b="0" i="0" u="none" strike="noStrike">
                          <a:effectLst/>
                          <a:latin typeface="宋体"/>
                        </a:rPr>
                        <a:t>489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R2-7-42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渗透检测 普通渗透检测 </a:t>
                      </a:r>
                      <a:r>
                        <a:rPr lang="en-US" altLang="zh-CN" sz="800" b="0" i="0" u="none" strike="noStrike">
                          <a:solidFill>
                            <a:srgbClr val="000000"/>
                          </a:solidFill>
                          <a:effectLst/>
                          <a:latin typeface="宋体"/>
                        </a:rPr>
                        <a:t>(</a:t>
                      </a:r>
                      <a:r>
                        <a:rPr lang="zh-CN" altLang="en-US" sz="800" b="0" i="0" u="none" strike="noStrike">
                          <a:solidFill>
                            <a:srgbClr val="000000"/>
                          </a:solidFill>
                          <a:effectLst/>
                          <a:latin typeface="宋体"/>
                        </a:rPr>
                        <a:t>公称直径</a:t>
                      </a:r>
                      <a:r>
                        <a:rPr lang="en-US" altLang="zh-CN" sz="800" b="0" i="0" u="none" strike="noStrike">
                          <a:solidFill>
                            <a:srgbClr val="000000"/>
                          </a:solidFill>
                          <a:effectLst/>
                          <a:latin typeface="宋体"/>
                        </a:rPr>
                        <a:t>350mm</a:t>
                      </a:r>
                      <a:r>
                        <a:rPr lang="zh-CN" altLang="en-US" sz="800" b="0" i="0" u="none" strike="noStrike">
                          <a:solidFill>
                            <a:srgbClr val="000000"/>
                          </a:solidFill>
                          <a:effectLst/>
                          <a:latin typeface="宋体"/>
                        </a:rPr>
                        <a:t>以内</a:t>
                      </a:r>
                      <a:r>
                        <a:rPr lang="en-US" altLang="zh-CN"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口</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43414">
                <a:tc>
                  <a:txBody>
                    <a:bodyPr/>
                    <a:lstStyle/>
                    <a:p>
                      <a:pPr algn="ctr" fontAlgn="ctr"/>
                      <a:r>
                        <a:rPr lang="en-US" altLang="zh-CN" sz="900" b="0" i="0" u="none" strike="noStrike">
                          <a:effectLst/>
                          <a:latin typeface="宋体"/>
                        </a:rPr>
                        <a:t>490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R2-7-43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渗透检测 普通渗透检测 </a:t>
                      </a:r>
                      <a:r>
                        <a:rPr lang="en-US" altLang="zh-CN" sz="800" b="0" i="0" u="none" strike="noStrike">
                          <a:solidFill>
                            <a:srgbClr val="000000"/>
                          </a:solidFill>
                          <a:effectLst/>
                          <a:latin typeface="宋体"/>
                        </a:rPr>
                        <a:t>(</a:t>
                      </a:r>
                      <a:r>
                        <a:rPr lang="zh-CN" altLang="en-US" sz="800" b="0" i="0" u="none" strike="noStrike">
                          <a:solidFill>
                            <a:srgbClr val="000000"/>
                          </a:solidFill>
                          <a:effectLst/>
                          <a:latin typeface="宋体"/>
                        </a:rPr>
                        <a:t>公称直径</a:t>
                      </a:r>
                      <a:r>
                        <a:rPr lang="en-US" altLang="zh-CN" sz="800" b="0" i="0" u="none" strike="noStrike">
                          <a:solidFill>
                            <a:srgbClr val="000000"/>
                          </a:solidFill>
                          <a:effectLst/>
                          <a:latin typeface="宋体"/>
                        </a:rPr>
                        <a:t>500mm</a:t>
                      </a:r>
                      <a:r>
                        <a:rPr lang="zh-CN" altLang="en-US" sz="800" b="0" i="0" u="none" strike="noStrike">
                          <a:solidFill>
                            <a:srgbClr val="000000"/>
                          </a:solidFill>
                          <a:effectLst/>
                          <a:latin typeface="宋体"/>
                        </a:rPr>
                        <a:t>以内</a:t>
                      </a:r>
                      <a:r>
                        <a:rPr lang="en-US" altLang="zh-CN"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口</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43414">
                <a:tc>
                  <a:txBody>
                    <a:bodyPr/>
                    <a:lstStyle/>
                    <a:p>
                      <a:pPr algn="ctr" fontAlgn="ctr"/>
                      <a:r>
                        <a:rPr lang="en-US" altLang="zh-CN" sz="900" b="0" i="0" u="none" strike="noStrike">
                          <a:effectLst/>
                          <a:latin typeface="宋体"/>
                        </a:rPr>
                        <a:t>491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管道吹扫 公称直径</a:t>
                      </a:r>
                      <a:r>
                        <a:rPr lang="en-US" altLang="zh-CN" sz="800" b="0" i="0" u="none" strike="noStrike">
                          <a:solidFill>
                            <a:srgbClr val="000000"/>
                          </a:solidFill>
                          <a:effectLst/>
                          <a:latin typeface="宋体"/>
                        </a:rPr>
                        <a:t>50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43414">
                <a:tc>
                  <a:txBody>
                    <a:bodyPr/>
                    <a:lstStyle/>
                    <a:p>
                      <a:pPr algn="ctr" fontAlgn="ctr"/>
                      <a:r>
                        <a:rPr lang="en-US" altLang="zh-CN" sz="900" b="0" i="0" u="none" strike="noStrike">
                          <a:effectLst/>
                          <a:latin typeface="宋体"/>
                        </a:rPr>
                        <a:t>492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管道吹扫 公称直径</a:t>
                      </a:r>
                      <a:r>
                        <a:rPr lang="en-US" altLang="zh-CN" sz="800" b="0" i="0" u="none" strike="noStrike">
                          <a:solidFill>
                            <a:srgbClr val="000000"/>
                          </a:solidFill>
                          <a:effectLst/>
                          <a:latin typeface="宋体"/>
                        </a:rPr>
                        <a:t>100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43414">
                <a:tc>
                  <a:txBody>
                    <a:bodyPr/>
                    <a:lstStyle/>
                    <a:p>
                      <a:pPr algn="ctr" fontAlgn="ctr"/>
                      <a:r>
                        <a:rPr lang="en-US" altLang="zh-CN" sz="900" b="0" i="0" u="none" strike="noStrike">
                          <a:effectLst/>
                          <a:latin typeface="宋体"/>
                        </a:rPr>
                        <a:t>493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管道吹扫 公称直径</a:t>
                      </a:r>
                      <a:r>
                        <a:rPr lang="en-US" altLang="zh-CN" sz="800" b="0" i="0" u="none" strike="noStrike">
                          <a:solidFill>
                            <a:srgbClr val="000000"/>
                          </a:solidFill>
                          <a:effectLst/>
                          <a:latin typeface="宋体"/>
                        </a:rPr>
                        <a:t>200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43414">
                <a:tc>
                  <a:txBody>
                    <a:bodyPr/>
                    <a:lstStyle/>
                    <a:p>
                      <a:pPr algn="ctr" fontAlgn="ctr"/>
                      <a:r>
                        <a:rPr lang="en-US" altLang="zh-CN" sz="900" b="0" i="0" u="none" strike="noStrike">
                          <a:effectLst/>
                          <a:latin typeface="宋体"/>
                        </a:rPr>
                        <a:t>494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管道吹扫 公称直径</a:t>
                      </a:r>
                      <a:r>
                        <a:rPr lang="en-US" altLang="zh-CN" sz="800" b="0" i="0" u="none" strike="noStrike">
                          <a:solidFill>
                            <a:srgbClr val="000000"/>
                          </a:solidFill>
                          <a:effectLst/>
                          <a:latin typeface="宋体"/>
                        </a:rPr>
                        <a:t>300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43414">
                <a:tc>
                  <a:txBody>
                    <a:bodyPr/>
                    <a:lstStyle/>
                    <a:p>
                      <a:pPr algn="ctr" fontAlgn="ctr"/>
                      <a:r>
                        <a:rPr lang="en-US" altLang="zh-CN" sz="900" b="0" i="0" u="none" strike="noStrike">
                          <a:effectLst/>
                          <a:latin typeface="宋体"/>
                        </a:rPr>
                        <a:t>495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管道吹扫 公称直径</a:t>
                      </a:r>
                      <a:r>
                        <a:rPr lang="en-US" altLang="zh-CN" sz="800" b="0" i="0" u="none" strike="noStrike">
                          <a:solidFill>
                            <a:srgbClr val="000000"/>
                          </a:solidFill>
                          <a:effectLst/>
                          <a:latin typeface="宋体"/>
                        </a:rPr>
                        <a:t>400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43414">
                <a:tc>
                  <a:txBody>
                    <a:bodyPr/>
                    <a:lstStyle/>
                    <a:p>
                      <a:pPr algn="ctr" fontAlgn="ctr"/>
                      <a:r>
                        <a:rPr lang="en-US" altLang="zh-CN" sz="900" b="0" i="0" u="none" strike="noStrike">
                          <a:effectLst/>
                          <a:latin typeface="宋体"/>
                        </a:rPr>
                        <a:t>496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管道吹扫 公称直径</a:t>
                      </a:r>
                      <a:r>
                        <a:rPr lang="en-US" altLang="zh-CN" sz="800" b="0" i="0" u="none" strike="noStrike">
                          <a:solidFill>
                            <a:srgbClr val="000000"/>
                          </a:solidFill>
                          <a:effectLst/>
                          <a:latin typeface="宋体"/>
                        </a:rPr>
                        <a:t>500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43414">
                <a:tc>
                  <a:txBody>
                    <a:bodyPr/>
                    <a:lstStyle/>
                    <a:p>
                      <a:pPr algn="ctr" fontAlgn="ctr"/>
                      <a:r>
                        <a:rPr lang="en-US" altLang="zh-CN" sz="900" b="0" i="0" u="none" strike="noStrike">
                          <a:effectLst/>
                          <a:latin typeface="宋体"/>
                        </a:rPr>
                        <a:t>497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管道吹扫 公称直径</a:t>
                      </a:r>
                      <a:r>
                        <a:rPr lang="en-US" altLang="zh-CN" sz="800" b="0" i="0" u="none" strike="noStrike">
                          <a:solidFill>
                            <a:srgbClr val="000000"/>
                          </a:solidFill>
                          <a:effectLst/>
                          <a:latin typeface="宋体"/>
                        </a:rPr>
                        <a:t>600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43414">
                <a:tc>
                  <a:txBody>
                    <a:bodyPr/>
                    <a:lstStyle/>
                    <a:p>
                      <a:pPr algn="ctr" fontAlgn="ctr"/>
                      <a:r>
                        <a:rPr lang="en-US" altLang="zh-CN" sz="900" b="0" i="0" u="none" strike="noStrike">
                          <a:effectLst/>
                          <a:latin typeface="宋体"/>
                        </a:rPr>
                        <a:t>498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管道吹扫 公称直径</a:t>
                      </a:r>
                      <a:r>
                        <a:rPr lang="en-US" altLang="zh-CN" sz="800" b="0" i="0" u="none" strike="noStrike">
                          <a:solidFill>
                            <a:srgbClr val="000000"/>
                          </a:solidFill>
                          <a:effectLst/>
                          <a:latin typeface="宋体"/>
                        </a:rPr>
                        <a:t>700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43414">
                <a:tc>
                  <a:txBody>
                    <a:bodyPr/>
                    <a:lstStyle/>
                    <a:p>
                      <a:pPr algn="ctr" fontAlgn="ctr"/>
                      <a:r>
                        <a:rPr lang="en-US" altLang="zh-CN" sz="900" b="0" i="0" u="none" strike="noStrike">
                          <a:effectLst/>
                          <a:latin typeface="宋体"/>
                        </a:rPr>
                        <a:t>499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钢制管道清通 清管器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43414">
                <a:tc>
                  <a:txBody>
                    <a:bodyPr/>
                    <a:lstStyle/>
                    <a:p>
                      <a:pPr algn="ctr" fontAlgn="ctr"/>
                      <a:r>
                        <a:rPr lang="en-US" altLang="zh-CN" sz="900" b="0" i="0" u="none" strike="noStrike">
                          <a:effectLst/>
                          <a:latin typeface="宋体"/>
                        </a:rPr>
                        <a:t>500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R2-8-10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钢制管道清通 清管器 公称直径</a:t>
                      </a:r>
                      <a:r>
                        <a:rPr lang="en-US" altLang="zh-CN" sz="800" b="0" i="0" u="none" strike="noStrike">
                          <a:solidFill>
                            <a:srgbClr val="000000"/>
                          </a:solidFill>
                          <a:effectLst/>
                          <a:latin typeface="宋体"/>
                        </a:rPr>
                        <a:t>500mm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43414">
                <a:tc>
                  <a:txBody>
                    <a:bodyPr/>
                    <a:lstStyle/>
                    <a:p>
                      <a:pPr algn="ctr" fontAlgn="ctr"/>
                      <a:r>
                        <a:rPr lang="en-US" altLang="zh-CN" sz="900" b="0" i="0" u="none" strike="noStrike">
                          <a:effectLst/>
                          <a:latin typeface="宋体"/>
                        </a:rPr>
                        <a:t>501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钢制管道清通 清管器 公称直径</a:t>
                      </a:r>
                      <a:r>
                        <a:rPr lang="en-US" altLang="zh-CN" sz="800" b="0" i="0" u="none" strike="noStrike">
                          <a:solidFill>
                            <a:srgbClr val="000000"/>
                          </a:solidFill>
                          <a:effectLst/>
                          <a:latin typeface="宋体"/>
                        </a:rPr>
                        <a:t>800mm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43414">
                <a:tc>
                  <a:txBody>
                    <a:bodyPr/>
                    <a:lstStyle/>
                    <a:p>
                      <a:pPr algn="ctr" fontAlgn="ctr"/>
                      <a:r>
                        <a:rPr lang="en-US" altLang="zh-CN" sz="900" b="0" i="0" u="none" strike="noStrike">
                          <a:effectLst/>
                          <a:latin typeface="宋体"/>
                        </a:rPr>
                        <a:t>502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塑料管道清通 海绵球 公称外径（</a:t>
                      </a:r>
                      <a:r>
                        <a:rPr lang="en-US" altLang="zh-CN" sz="800" b="0" i="0" u="none" strike="noStrike">
                          <a:solidFill>
                            <a:srgbClr val="000000"/>
                          </a:solidFill>
                          <a:effectLst/>
                          <a:latin typeface="宋体"/>
                        </a:rPr>
                        <a:t>160mm </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43414">
                <a:tc>
                  <a:txBody>
                    <a:bodyPr/>
                    <a:lstStyle/>
                    <a:p>
                      <a:pPr algn="ctr" fontAlgn="ctr"/>
                      <a:r>
                        <a:rPr lang="en-US" altLang="zh-CN" sz="900" b="0" i="0" u="none" strike="noStrike">
                          <a:effectLst/>
                          <a:latin typeface="宋体"/>
                        </a:rPr>
                        <a:t>503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塑料管道清通 海绵球 公称外径（</a:t>
                      </a:r>
                      <a:r>
                        <a:rPr lang="en-US" altLang="zh-CN" sz="800" b="0" i="0" u="none" strike="noStrike">
                          <a:solidFill>
                            <a:srgbClr val="000000"/>
                          </a:solidFill>
                          <a:effectLst/>
                          <a:latin typeface="宋体"/>
                        </a:rPr>
                        <a:t>200mm </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43414">
                <a:tc>
                  <a:txBody>
                    <a:bodyPr/>
                    <a:lstStyle/>
                    <a:p>
                      <a:pPr algn="ctr" fontAlgn="ctr"/>
                      <a:r>
                        <a:rPr lang="en-US" altLang="zh-CN" sz="900" b="0" i="0" u="none" strike="noStrike">
                          <a:effectLst/>
                          <a:latin typeface="宋体"/>
                        </a:rPr>
                        <a:t>504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塑料管道清通 海绵球 公称外径（</a:t>
                      </a:r>
                      <a:r>
                        <a:rPr lang="en-US" altLang="zh-CN" sz="800" b="0" i="0" u="none" strike="noStrike">
                          <a:solidFill>
                            <a:srgbClr val="000000"/>
                          </a:solidFill>
                          <a:effectLst/>
                          <a:latin typeface="宋体"/>
                        </a:rPr>
                        <a:t>315mm </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43414">
                <a:tc>
                  <a:txBody>
                    <a:bodyPr/>
                    <a:lstStyle/>
                    <a:p>
                      <a:pPr algn="ctr" fontAlgn="ctr"/>
                      <a:r>
                        <a:rPr lang="en-US" altLang="zh-CN" sz="900" b="0" i="0" u="none" strike="noStrike">
                          <a:effectLst/>
                          <a:latin typeface="宋体"/>
                        </a:rPr>
                        <a:t>505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塑料管道清通 海绵球 公称外径（</a:t>
                      </a:r>
                      <a:r>
                        <a:rPr lang="en-US" altLang="zh-CN" sz="800" b="0" i="0" u="none" strike="noStrike">
                          <a:solidFill>
                            <a:srgbClr val="000000"/>
                          </a:solidFill>
                          <a:effectLst/>
                          <a:latin typeface="宋体"/>
                        </a:rPr>
                        <a:t>400mm </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43414">
                <a:tc>
                  <a:txBody>
                    <a:bodyPr/>
                    <a:lstStyle/>
                    <a:p>
                      <a:pPr algn="ctr" fontAlgn="ctr"/>
                      <a:r>
                        <a:rPr lang="en-US" altLang="zh-CN" sz="900" b="0" i="0" u="none" strike="noStrike">
                          <a:effectLst/>
                          <a:latin typeface="宋体"/>
                        </a:rPr>
                        <a:t>506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燃气管道强度试验 公称直径</a:t>
                      </a:r>
                      <a:r>
                        <a:rPr lang="en-US" altLang="zh-CN" sz="800" b="0" i="0" u="none" strike="noStrike">
                          <a:solidFill>
                            <a:srgbClr val="000000"/>
                          </a:solidFill>
                          <a:effectLst/>
                          <a:latin typeface="宋体"/>
                        </a:rPr>
                        <a:t>50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43414">
                <a:tc>
                  <a:txBody>
                    <a:bodyPr/>
                    <a:lstStyle/>
                    <a:p>
                      <a:pPr algn="ctr" fontAlgn="ctr"/>
                      <a:r>
                        <a:rPr lang="en-US" altLang="zh-CN" sz="900" b="0" i="0" u="none" strike="noStrike">
                          <a:effectLst/>
                          <a:latin typeface="宋体"/>
                        </a:rPr>
                        <a:t>507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燃气管道强度试验 公称直径</a:t>
                      </a:r>
                      <a:r>
                        <a:rPr lang="en-US" altLang="zh-CN" sz="800" b="0" i="0" u="none" strike="noStrike">
                          <a:solidFill>
                            <a:srgbClr val="000000"/>
                          </a:solidFill>
                          <a:effectLst/>
                          <a:latin typeface="宋体"/>
                        </a:rPr>
                        <a:t>100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43414">
                <a:tc>
                  <a:txBody>
                    <a:bodyPr/>
                    <a:lstStyle/>
                    <a:p>
                      <a:pPr algn="ctr" fontAlgn="ctr"/>
                      <a:r>
                        <a:rPr lang="en-US" altLang="zh-CN" sz="900" b="0" i="0" u="none" strike="noStrike">
                          <a:effectLst/>
                          <a:latin typeface="宋体"/>
                        </a:rPr>
                        <a:t>508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燃气管道强度试验 公称直径</a:t>
                      </a:r>
                      <a:r>
                        <a:rPr lang="en-US" altLang="zh-CN" sz="800" b="0" i="0" u="none" strike="noStrike">
                          <a:solidFill>
                            <a:srgbClr val="000000"/>
                          </a:solidFill>
                          <a:effectLst/>
                          <a:latin typeface="宋体"/>
                        </a:rPr>
                        <a:t>150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43414">
                <a:tc>
                  <a:txBody>
                    <a:bodyPr/>
                    <a:lstStyle/>
                    <a:p>
                      <a:pPr algn="ctr" fontAlgn="ctr"/>
                      <a:r>
                        <a:rPr lang="en-US" altLang="zh-CN" sz="900" b="0" i="0" u="none" strike="noStrike">
                          <a:effectLst/>
                          <a:latin typeface="宋体"/>
                        </a:rPr>
                        <a:t>509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燃气管道强度试验 公称直径</a:t>
                      </a:r>
                      <a:r>
                        <a:rPr lang="en-US" altLang="zh-CN" sz="800" b="0" i="0" u="none" strike="noStrike">
                          <a:solidFill>
                            <a:srgbClr val="000000"/>
                          </a:solidFill>
                          <a:effectLst/>
                          <a:latin typeface="宋体"/>
                        </a:rPr>
                        <a:t>200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43414">
                <a:tc>
                  <a:txBody>
                    <a:bodyPr/>
                    <a:lstStyle/>
                    <a:p>
                      <a:pPr algn="ctr" fontAlgn="ctr"/>
                      <a:r>
                        <a:rPr lang="en-US" altLang="zh-CN" sz="900" b="0" i="0" u="none" strike="noStrike">
                          <a:effectLst/>
                          <a:latin typeface="宋体"/>
                        </a:rPr>
                        <a:t>510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R2-8-20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燃气管道强度试验 公称直径</a:t>
                      </a:r>
                      <a:r>
                        <a:rPr lang="en-US" altLang="zh-CN" sz="800" b="0" i="0" u="none" strike="noStrike">
                          <a:solidFill>
                            <a:srgbClr val="000000"/>
                          </a:solidFill>
                          <a:effectLst/>
                          <a:latin typeface="宋体"/>
                        </a:rPr>
                        <a:t>300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34011217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sp>
        <p:nvSpPr>
          <p:cNvPr id="145" name="îṡḷîdê">
            <a:extLst>
              <a:ext uri="{FF2B5EF4-FFF2-40B4-BE49-F238E27FC236}">
                <a16:creationId xmlns:a16="http://schemas.microsoft.com/office/drawing/2014/main" xmlns="" id="{1F241159-206B-4219-BE6E-F6380726A8F4}"/>
              </a:ext>
            </a:extLst>
          </p:cNvPr>
          <p:cNvSpPr/>
          <p:nvPr/>
        </p:nvSpPr>
        <p:spPr bwMode="auto">
          <a:xfrm>
            <a:off x="826117" y="1905063"/>
            <a:ext cx="4017553" cy="63175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tLang="zh-CN" sz="2400" dirty="0">
              <a:solidFill>
                <a:prstClr val="black"/>
              </a:solidFill>
              <a:cs typeface="+mn-ea"/>
              <a:sym typeface="+mn-lt"/>
            </a:endParaRPr>
          </a:p>
        </p:txBody>
      </p:sp>
      <p:graphicFrame>
        <p:nvGraphicFramePr>
          <p:cNvPr id="2" name="表格 1"/>
          <p:cNvGraphicFramePr>
            <a:graphicFrameLocks noGrp="1"/>
          </p:cNvGraphicFramePr>
          <p:nvPr>
            <p:extLst>
              <p:ext uri="{D42A27DB-BD31-4B8C-83A1-F6EECF244321}">
                <p14:modId xmlns:p14="http://schemas.microsoft.com/office/powerpoint/2010/main" val="1853460931"/>
              </p:ext>
            </p:extLst>
          </p:nvPr>
        </p:nvGraphicFramePr>
        <p:xfrm>
          <a:off x="1050833" y="1258191"/>
          <a:ext cx="9693368" cy="4976436"/>
        </p:xfrm>
        <a:graphic>
          <a:graphicData uri="http://schemas.openxmlformats.org/drawingml/2006/table">
            <a:tbl>
              <a:tblPr/>
              <a:tblGrid>
                <a:gridCol w="465841">
                  <a:extLst>
                    <a:ext uri="{9D8B030D-6E8A-4147-A177-3AD203B41FA5}">
                      <a16:colId xmlns:a16="http://schemas.microsoft.com/office/drawing/2014/main" xmlns="" val="20000"/>
                    </a:ext>
                  </a:extLst>
                </a:gridCol>
                <a:gridCol w="807457">
                  <a:extLst>
                    <a:ext uri="{9D8B030D-6E8A-4147-A177-3AD203B41FA5}">
                      <a16:colId xmlns:a16="http://schemas.microsoft.com/office/drawing/2014/main" xmlns="" val="20001"/>
                    </a:ext>
                  </a:extLst>
                </a:gridCol>
                <a:gridCol w="6366489">
                  <a:extLst>
                    <a:ext uri="{9D8B030D-6E8A-4147-A177-3AD203B41FA5}">
                      <a16:colId xmlns:a16="http://schemas.microsoft.com/office/drawing/2014/main" xmlns="" val="20002"/>
                    </a:ext>
                  </a:extLst>
                </a:gridCol>
                <a:gridCol w="1152956">
                  <a:extLst>
                    <a:ext uri="{9D8B030D-6E8A-4147-A177-3AD203B41FA5}">
                      <a16:colId xmlns:a16="http://schemas.microsoft.com/office/drawing/2014/main" xmlns="" val="20003"/>
                    </a:ext>
                  </a:extLst>
                </a:gridCol>
                <a:gridCol w="900625">
                  <a:extLst>
                    <a:ext uri="{9D8B030D-6E8A-4147-A177-3AD203B41FA5}">
                      <a16:colId xmlns:a16="http://schemas.microsoft.com/office/drawing/2014/main" xmlns="" val="20004"/>
                    </a:ext>
                  </a:extLst>
                </a:gridCol>
              </a:tblGrid>
              <a:tr h="503406">
                <a:tc>
                  <a:txBody>
                    <a:bodyPr/>
                    <a:lstStyle/>
                    <a:p>
                      <a:pPr algn="ctr" fontAlgn="ctr"/>
                      <a:r>
                        <a:rPr lang="zh-CN" altLang="en-US" sz="1400" b="0" i="0" u="none" strike="noStrike" dirty="0">
                          <a:solidFill>
                            <a:srgbClr val="000000"/>
                          </a:solidFill>
                          <a:effectLst/>
                          <a:latin typeface="宋体"/>
                        </a:rPr>
                        <a:t>序号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编号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名称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单位</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49101">
                <a:tc>
                  <a:txBody>
                    <a:bodyPr/>
                    <a:lstStyle/>
                    <a:p>
                      <a:pPr algn="ctr" fontAlgn="ctr"/>
                      <a:r>
                        <a:rPr lang="en-US" altLang="zh-CN" sz="900" b="0" i="0" u="none" strike="noStrike">
                          <a:effectLst/>
                          <a:latin typeface="宋体"/>
                        </a:rPr>
                        <a:t>511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燃气管道强度试验 公称直径</a:t>
                      </a:r>
                      <a:r>
                        <a:rPr lang="en-US" altLang="zh-CN" sz="800" b="0" i="0" u="none" strike="noStrike">
                          <a:solidFill>
                            <a:srgbClr val="000000"/>
                          </a:solidFill>
                          <a:effectLst/>
                          <a:latin typeface="宋体"/>
                        </a:rPr>
                        <a:t>400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49101">
                <a:tc>
                  <a:txBody>
                    <a:bodyPr/>
                    <a:lstStyle/>
                    <a:p>
                      <a:pPr algn="ctr" fontAlgn="ctr"/>
                      <a:r>
                        <a:rPr lang="en-US" altLang="zh-CN" sz="900" b="0" i="0" u="none" strike="noStrike">
                          <a:effectLst/>
                          <a:latin typeface="宋体"/>
                        </a:rPr>
                        <a:t>512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燃气管道强度试验 公称直径</a:t>
                      </a:r>
                      <a:r>
                        <a:rPr lang="en-US" altLang="zh-CN" sz="800" b="0" i="0" u="none" strike="noStrike">
                          <a:solidFill>
                            <a:srgbClr val="000000"/>
                          </a:solidFill>
                          <a:effectLst/>
                          <a:latin typeface="宋体"/>
                        </a:rPr>
                        <a:t>500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49101">
                <a:tc>
                  <a:txBody>
                    <a:bodyPr/>
                    <a:lstStyle/>
                    <a:p>
                      <a:pPr algn="ctr" fontAlgn="ctr"/>
                      <a:r>
                        <a:rPr lang="en-US" altLang="zh-CN" sz="900" b="0" i="0" u="none" strike="noStrike">
                          <a:effectLst/>
                          <a:latin typeface="宋体"/>
                        </a:rPr>
                        <a:t>513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燃气管道强度试验 公称直径</a:t>
                      </a:r>
                      <a:r>
                        <a:rPr lang="en-US" altLang="zh-CN" sz="800" b="0" i="0" u="none" strike="noStrike">
                          <a:solidFill>
                            <a:srgbClr val="000000"/>
                          </a:solidFill>
                          <a:effectLst/>
                          <a:latin typeface="宋体"/>
                        </a:rPr>
                        <a:t>600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49101">
                <a:tc>
                  <a:txBody>
                    <a:bodyPr/>
                    <a:lstStyle/>
                    <a:p>
                      <a:pPr algn="ctr" fontAlgn="ctr"/>
                      <a:r>
                        <a:rPr lang="en-US" altLang="zh-CN" sz="900" b="0" i="0" u="none" strike="noStrike">
                          <a:effectLst/>
                          <a:latin typeface="宋体"/>
                        </a:rPr>
                        <a:t>514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燃气管道强度试验 公称直径</a:t>
                      </a:r>
                      <a:r>
                        <a:rPr lang="en-US" altLang="zh-CN" sz="800" b="0" i="0" u="none" strike="noStrike">
                          <a:solidFill>
                            <a:srgbClr val="000000"/>
                          </a:solidFill>
                          <a:effectLst/>
                          <a:latin typeface="宋体"/>
                        </a:rPr>
                        <a:t>700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49101">
                <a:tc>
                  <a:txBody>
                    <a:bodyPr/>
                    <a:lstStyle/>
                    <a:p>
                      <a:pPr algn="ctr" fontAlgn="ctr"/>
                      <a:r>
                        <a:rPr lang="en-US" altLang="zh-CN" sz="900" b="0" i="0" u="none" strike="noStrike">
                          <a:effectLst/>
                          <a:latin typeface="宋体"/>
                        </a:rPr>
                        <a:t>515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燃气管道气密性试验 公称直径</a:t>
                      </a:r>
                      <a:r>
                        <a:rPr lang="en-US" altLang="zh-CN" sz="800" b="0" i="0" u="none" strike="noStrike">
                          <a:solidFill>
                            <a:srgbClr val="000000"/>
                          </a:solidFill>
                          <a:effectLst/>
                          <a:latin typeface="宋体"/>
                        </a:rPr>
                        <a:t>50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49101">
                <a:tc>
                  <a:txBody>
                    <a:bodyPr/>
                    <a:lstStyle/>
                    <a:p>
                      <a:pPr algn="ctr" fontAlgn="ctr"/>
                      <a:r>
                        <a:rPr lang="en-US" altLang="zh-CN" sz="900" b="0" i="0" u="none" strike="noStrike">
                          <a:effectLst/>
                          <a:latin typeface="宋体"/>
                        </a:rPr>
                        <a:t>516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燃气管道气密性试验 公称直径</a:t>
                      </a:r>
                      <a:r>
                        <a:rPr lang="en-US" altLang="zh-CN" sz="800" b="0" i="0" u="none" strike="noStrike">
                          <a:solidFill>
                            <a:srgbClr val="000000"/>
                          </a:solidFill>
                          <a:effectLst/>
                          <a:latin typeface="宋体"/>
                        </a:rPr>
                        <a:t>100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49101">
                <a:tc>
                  <a:txBody>
                    <a:bodyPr/>
                    <a:lstStyle/>
                    <a:p>
                      <a:pPr algn="ctr" fontAlgn="ctr"/>
                      <a:r>
                        <a:rPr lang="en-US" altLang="zh-CN" sz="900" b="0" i="0" u="none" strike="noStrike">
                          <a:effectLst/>
                          <a:latin typeface="宋体"/>
                        </a:rPr>
                        <a:t>517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燃气管道气密性试验 公称直径</a:t>
                      </a:r>
                      <a:r>
                        <a:rPr lang="en-US" altLang="zh-CN" sz="800" b="0" i="0" u="none" strike="noStrike">
                          <a:solidFill>
                            <a:srgbClr val="000000"/>
                          </a:solidFill>
                          <a:effectLst/>
                          <a:latin typeface="宋体"/>
                        </a:rPr>
                        <a:t>150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49101">
                <a:tc>
                  <a:txBody>
                    <a:bodyPr/>
                    <a:lstStyle/>
                    <a:p>
                      <a:pPr algn="ctr" fontAlgn="ctr"/>
                      <a:r>
                        <a:rPr lang="en-US" altLang="zh-CN" sz="900" b="0" i="0" u="none" strike="noStrike">
                          <a:effectLst/>
                          <a:latin typeface="宋体"/>
                        </a:rPr>
                        <a:t>518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燃气管道气密性试验 公称直径</a:t>
                      </a:r>
                      <a:r>
                        <a:rPr lang="en-US" altLang="zh-CN" sz="800" b="0" i="0" u="none" strike="noStrike">
                          <a:solidFill>
                            <a:srgbClr val="000000"/>
                          </a:solidFill>
                          <a:effectLst/>
                          <a:latin typeface="宋体"/>
                        </a:rPr>
                        <a:t>200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49101">
                <a:tc>
                  <a:txBody>
                    <a:bodyPr/>
                    <a:lstStyle/>
                    <a:p>
                      <a:pPr algn="ctr" fontAlgn="ctr"/>
                      <a:r>
                        <a:rPr lang="en-US" altLang="zh-CN" sz="900" b="0" i="0" u="none" strike="noStrike">
                          <a:effectLst/>
                          <a:latin typeface="宋体"/>
                        </a:rPr>
                        <a:t>519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燃气管道气密性试验 公称直径</a:t>
                      </a:r>
                      <a:r>
                        <a:rPr lang="en-US" altLang="zh-CN" sz="800" b="0" i="0" u="none" strike="noStrike">
                          <a:solidFill>
                            <a:srgbClr val="000000"/>
                          </a:solidFill>
                          <a:effectLst/>
                          <a:latin typeface="宋体"/>
                        </a:rPr>
                        <a:t>300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49101">
                <a:tc>
                  <a:txBody>
                    <a:bodyPr/>
                    <a:lstStyle/>
                    <a:p>
                      <a:pPr algn="ctr" fontAlgn="ctr"/>
                      <a:r>
                        <a:rPr lang="en-US" altLang="zh-CN" sz="900" b="0" i="0" u="none" strike="noStrike">
                          <a:effectLst/>
                          <a:latin typeface="宋体"/>
                        </a:rPr>
                        <a:t>520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R2-8-30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燃气管道气密性试验 公称直径</a:t>
                      </a:r>
                      <a:r>
                        <a:rPr lang="en-US" altLang="zh-CN" sz="800" b="0" i="0" u="none" strike="noStrike">
                          <a:solidFill>
                            <a:srgbClr val="000000"/>
                          </a:solidFill>
                          <a:effectLst/>
                          <a:latin typeface="宋体"/>
                        </a:rPr>
                        <a:t>400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49101">
                <a:tc>
                  <a:txBody>
                    <a:bodyPr/>
                    <a:lstStyle/>
                    <a:p>
                      <a:pPr algn="ctr" fontAlgn="ctr"/>
                      <a:r>
                        <a:rPr lang="en-US" altLang="zh-CN" sz="900" b="0" i="0" u="none" strike="noStrike">
                          <a:effectLst/>
                          <a:latin typeface="宋体"/>
                        </a:rPr>
                        <a:t>521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R2-8-31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燃气管道气密性试验 公称直径</a:t>
                      </a:r>
                      <a:r>
                        <a:rPr lang="en-US" altLang="zh-CN" sz="800" b="0" i="0" u="none" strike="noStrike">
                          <a:solidFill>
                            <a:srgbClr val="000000"/>
                          </a:solidFill>
                          <a:effectLst/>
                          <a:latin typeface="宋体"/>
                        </a:rPr>
                        <a:t>500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49101">
                <a:tc>
                  <a:txBody>
                    <a:bodyPr/>
                    <a:lstStyle/>
                    <a:p>
                      <a:pPr algn="ctr" fontAlgn="ctr"/>
                      <a:r>
                        <a:rPr lang="en-US" altLang="zh-CN" sz="900" b="0" i="0" u="none" strike="noStrike">
                          <a:effectLst/>
                          <a:latin typeface="宋体"/>
                        </a:rPr>
                        <a:t>522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R2-8-32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燃气管道气密性试验 公称直径</a:t>
                      </a:r>
                      <a:r>
                        <a:rPr lang="en-US" altLang="zh-CN" sz="800" b="0" i="0" u="none" strike="noStrike">
                          <a:solidFill>
                            <a:srgbClr val="000000"/>
                          </a:solidFill>
                          <a:effectLst/>
                          <a:latin typeface="宋体"/>
                        </a:rPr>
                        <a:t>600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49101">
                <a:tc>
                  <a:txBody>
                    <a:bodyPr/>
                    <a:lstStyle/>
                    <a:p>
                      <a:pPr algn="ctr" fontAlgn="ctr"/>
                      <a:r>
                        <a:rPr lang="en-US" altLang="zh-CN" sz="900" b="0" i="0" u="none" strike="noStrike">
                          <a:effectLst/>
                          <a:latin typeface="宋体"/>
                        </a:rPr>
                        <a:t>523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R2-8-33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燃气管道气密性试验 公称直径</a:t>
                      </a:r>
                      <a:r>
                        <a:rPr lang="en-US" altLang="zh-CN" sz="800" b="0" i="0" u="none" strike="noStrike">
                          <a:solidFill>
                            <a:srgbClr val="000000"/>
                          </a:solidFill>
                          <a:effectLst/>
                          <a:latin typeface="宋体"/>
                        </a:rPr>
                        <a:t>700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49101">
                <a:tc>
                  <a:txBody>
                    <a:bodyPr/>
                    <a:lstStyle/>
                    <a:p>
                      <a:pPr algn="ctr" fontAlgn="ctr"/>
                      <a:r>
                        <a:rPr lang="en-US" altLang="zh-CN" sz="900" b="0" i="0" u="none" strike="noStrike">
                          <a:effectLst/>
                          <a:latin typeface="宋体"/>
                        </a:rPr>
                        <a:t>524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R2-8-34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燃气管道总试压及冲洗 公称直径</a:t>
                      </a:r>
                      <a:r>
                        <a:rPr lang="en-US" altLang="zh-CN" sz="800" b="0" i="0" u="none" strike="noStrike">
                          <a:solidFill>
                            <a:srgbClr val="000000"/>
                          </a:solidFill>
                          <a:effectLst/>
                          <a:latin typeface="宋体"/>
                        </a:rPr>
                        <a:t>100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km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49101">
                <a:tc>
                  <a:txBody>
                    <a:bodyPr/>
                    <a:lstStyle/>
                    <a:p>
                      <a:pPr algn="ctr" fontAlgn="ctr"/>
                      <a:r>
                        <a:rPr lang="en-US" altLang="zh-CN" sz="900" b="0" i="0" u="none" strike="noStrike">
                          <a:effectLst/>
                          <a:latin typeface="宋体"/>
                        </a:rPr>
                        <a:t>525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R2-8-35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燃气管道总试压及冲洗 公称直径</a:t>
                      </a:r>
                      <a:r>
                        <a:rPr lang="en-US" altLang="zh-CN" sz="800" b="0" i="0" u="none" strike="noStrike">
                          <a:solidFill>
                            <a:srgbClr val="000000"/>
                          </a:solidFill>
                          <a:effectLst/>
                          <a:latin typeface="宋体"/>
                        </a:rPr>
                        <a:t>200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km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49101">
                <a:tc>
                  <a:txBody>
                    <a:bodyPr/>
                    <a:lstStyle/>
                    <a:p>
                      <a:pPr algn="ctr" fontAlgn="ctr"/>
                      <a:r>
                        <a:rPr lang="en-US" altLang="zh-CN" sz="900" b="0" i="0" u="none" strike="noStrike">
                          <a:effectLst/>
                          <a:latin typeface="宋体"/>
                        </a:rPr>
                        <a:t>526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R2-8-36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燃气管道总试压及冲洗 公称直径</a:t>
                      </a:r>
                      <a:r>
                        <a:rPr lang="en-US" altLang="zh-CN" sz="800" b="0" i="0" u="none" strike="noStrike">
                          <a:solidFill>
                            <a:srgbClr val="000000"/>
                          </a:solidFill>
                          <a:effectLst/>
                          <a:latin typeface="宋体"/>
                        </a:rPr>
                        <a:t>400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km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49101">
                <a:tc>
                  <a:txBody>
                    <a:bodyPr/>
                    <a:lstStyle/>
                    <a:p>
                      <a:pPr algn="ctr" fontAlgn="ctr"/>
                      <a:r>
                        <a:rPr lang="en-US" altLang="zh-CN" sz="900" b="0" i="0" u="none" strike="noStrike">
                          <a:effectLst/>
                          <a:latin typeface="宋体"/>
                        </a:rPr>
                        <a:t>527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R2-8-37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燃气管道总试压及冲洗 公称直径</a:t>
                      </a:r>
                      <a:r>
                        <a:rPr lang="en-US" altLang="zh-CN" sz="800" b="0" i="0" u="none" strike="noStrike">
                          <a:solidFill>
                            <a:srgbClr val="000000"/>
                          </a:solidFill>
                          <a:effectLst/>
                          <a:latin typeface="宋体"/>
                        </a:rPr>
                        <a:t>600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km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49101">
                <a:tc>
                  <a:txBody>
                    <a:bodyPr/>
                    <a:lstStyle/>
                    <a:p>
                      <a:pPr algn="ctr" fontAlgn="ctr"/>
                      <a:r>
                        <a:rPr lang="en-US" altLang="zh-CN" sz="900" b="0" i="0" u="none" strike="noStrike">
                          <a:effectLst/>
                          <a:latin typeface="宋体"/>
                        </a:rPr>
                        <a:t>528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R2-8-38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燃气管道总试压及冲洗 公称直径</a:t>
                      </a:r>
                      <a:r>
                        <a:rPr lang="en-US" altLang="zh-CN" sz="800" b="0" i="0" u="none" strike="noStrike">
                          <a:solidFill>
                            <a:srgbClr val="000000"/>
                          </a:solidFill>
                          <a:effectLst/>
                          <a:latin typeface="宋体"/>
                        </a:rPr>
                        <a:t>800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km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49101">
                <a:tc>
                  <a:txBody>
                    <a:bodyPr/>
                    <a:lstStyle/>
                    <a:p>
                      <a:pPr algn="ctr" fontAlgn="ctr"/>
                      <a:r>
                        <a:rPr lang="en-US" altLang="zh-CN" sz="900" b="0" i="0" u="none" strike="noStrike">
                          <a:effectLst/>
                          <a:latin typeface="宋体"/>
                        </a:rPr>
                        <a:t>529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R2-8-39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天然气放散 公称外径（</a:t>
                      </a:r>
                      <a:r>
                        <a:rPr lang="en-US" altLang="zh-CN" sz="800" b="0" i="0" u="none" strike="noStrike">
                          <a:solidFill>
                            <a:srgbClr val="000000"/>
                          </a:solidFill>
                          <a:effectLst/>
                          <a:latin typeface="宋体"/>
                        </a:rPr>
                        <a:t>63mm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49101">
                <a:tc>
                  <a:txBody>
                    <a:bodyPr/>
                    <a:lstStyle/>
                    <a:p>
                      <a:pPr algn="ctr" fontAlgn="ctr"/>
                      <a:r>
                        <a:rPr lang="en-US" altLang="zh-CN" sz="900" b="0" i="0" u="none" strike="noStrike">
                          <a:effectLst/>
                          <a:latin typeface="宋体"/>
                        </a:rPr>
                        <a:t>530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R2-8-40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天然气放散 公称外径（</a:t>
                      </a:r>
                      <a:r>
                        <a:rPr lang="en-US" altLang="zh-CN" sz="800" b="0" i="0" u="none" strike="noStrike">
                          <a:solidFill>
                            <a:srgbClr val="000000"/>
                          </a:solidFill>
                          <a:effectLst/>
                          <a:latin typeface="宋体"/>
                        </a:rPr>
                        <a:t>90mm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49101">
                <a:tc>
                  <a:txBody>
                    <a:bodyPr/>
                    <a:lstStyle/>
                    <a:p>
                      <a:pPr algn="ctr" fontAlgn="ctr"/>
                      <a:r>
                        <a:rPr lang="en-US" altLang="zh-CN" sz="900" b="0" i="0" u="none" strike="noStrike">
                          <a:effectLst/>
                          <a:latin typeface="宋体"/>
                        </a:rPr>
                        <a:t>531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R2-8-41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天然气放散 公称外径（</a:t>
                      </a:r>
                      <a:r>
                        <a:rPr lang="en-US" altLang="zh-CN" sz="800" b="0" i="0" u="none" strike="noStrike">
                          <a:solidFill>
                            <a:srgbClr val="000000"/>
                          </a:solidFill>
                          <a:effectLst/>
                          <a:latin typeface="宋体"/>
                        </a:rPr>
                        <a:t>110mm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49101">
                <a:tc>
                  <a:txBody>
                    <a:bodyPr/>
                    <a:lstStyle/>
                    <a:p>
                      <a:pPr algn="ctr" fontAlgn="ctr"/>
                      <a:r>
                        <a:rPr lang="en-US" altLang="zh-CN" sz="900" b="0" i="0" u="none" strike="noStrike">
                          <a:effectLst/>
                          <a:latin typeface="宋体"/>
                        </a:rPr>
                        <a:t>532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R2-8-42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天然气放散 公称外径（</a:t>
                      </a:r>
                      <a:r>
                        <a:rPr lang="en-US" altLang="zh-CN" sz="800" b="0" i="0" u="none" strike="noStrike">
                          <a:solidFill>
                            <a:srgbClr val="000000"/>
                          </a:solidFill>
                          <a:effectLst/>
                          <a:latin typeface="宋体"/>
                        </a:rPr>
                        <a:t>160mm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49101">
                <a:tc>
                  <a:txBody>
                    <a:bodyPr/>
                    <a:lstStyle/>
                    <a:p>
                      <a:pPr algn="ctr" fontAlgn="ctr"/>
                      <a:r>
                        <a:rPr lang="en-US" altLang="zh-CN" sz="900" b="0" i="0" u="none" strike="noStrike">
                          <a:effectLst/>
                          <a:latin typeface="宋体"/>
                        </a:rPr>
                        <a:t>533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R2-8-43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天然气放散 公称外径（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49101">
                <a:tc>
                  <a:txBody>
                    <a:bodyPr/>
                    <a:lstStyle/>
                    <a:p>
                      <a:pPr algn="ctr" fontAlgn="ctr"/>
                      <a:r>
                        <a:rPr lang="en-US" altLang="zh-CN" sz="900" b="0" i="0" u="none" strike="noStrike">
                          <a:effectLst/>
                          <a:latin typeface="宋体"/>
                        </a:rPr>
                        <a:t>534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R2-8-44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天然气放散 公称外径（</a:t>
                      </a:r>
                      <a:r>
                        <a:rPr lang="en-US" altLang="zh-CN" sz="800" b="0" i="0" u="none" strike="noStrike">
                          <a:solidFill>
                            <a:srgbClr val="000000"/>
                          </a:solidFill>
                          <a:effectLst/>
                          <a:latin typeface="宋体"/>
                        </a:rPr>
                        <a:t>250mm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49101">
                <a:tc>
                  <a:txBody>
                    <a:bodyPr/>
                    <a:lstStyle/>
                    <a:p>
                      <a:pPr algn="ctr" fontAlgn="ctr"/>
                      <a:r>
                        <a:rPr lang="en-US" altLang="zh-CN" sz="900" b="0" i="0" u="none" strike="noStrike">
                          <a:effectLst/>
                          <a:latin typeface="宋体"/>
                        </a:rPr>
                        <a:t>535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R2-8-45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天然气放散 公称外径（</a:t>
                      </a:r>
                      <a:r>
                        <a:rPr lang="en-US" altLang="zh-CN" sz="800" b="0" i="0" u="none" strike="noStrike">
                          <a:solidFill>
                            <a:srgbClr val="000000"/>
                          </a:solidFill>
                          <a:effectLst/>
                          <a:latin typeface="宋体"/>
                        </a:rPr>
                        <a:t>315mm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49101">
                <a:tc>
                  <a:txBody>
                    <a:bodyPr/>
                    <a:lstStyle/>
                    <a:p>
                      <a:pPr algn="ctr" fontAlgn="ctr"/>
                      <a:r>
                        <a:rPr lang="en-US" altLang="zh-CN" sz="900" b="0" i="0" u="none" strike="noStrike">
                          <a:effectLst/>
                          <a:latin typeface="宋体"/>
                        </a:rPr>
                        <a:t>536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R2-8-46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天然气放散 公称外径（</a:t>
                      </a:r>
                      <a:r>
                        <a:rPr lang="en-US" altLang="zh-CN" sz="800" b="0" i="0" u="none" strike="noStrike">
                          <a:solidFill>
                            <a:srgbClr val="000000"/>
                          </a:solidFill>
                          <a:effectLst/>
                          <a:latin typeface="宋体"/>
                        </a:rPr>
                        <a:t>400mm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49101">
                <a:tc>
                  <a:txBody>
                    <a:bodyPr/>
                    <a:lstStyle/>
                    <a:p>
                      <a:pPr algn="ctr" fontAlgn="ctr"/>
                      <a:r>
                        <a:rPr lang="en-US" altLang="zh-CN" sz="900" b="0" i="0" u="none" strike="noStrike">
                          <a:effectLst/>
                          <a:latin typeface="宋体"/>
                        </a:rPr>
                        <a:t>537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R2-8-47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氮气置换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49101">
                <a:tc>
                  <a:txBody>
                    <a:bodyPr/>
                    <a:lstStyle/>
                    <a:p>
                      <a:pPr algn="ctr" fontAlgn="ctr"/>
                      <a:r>
                        <a:rPr lang="en-US" altLang="zh-CN" sz="900" b="0" i="0" u="none" strike="noStrike">
                          <a:effectLst/>
                          <a:latin typeface="宋体"/>
                        </a:rPr>
                        <a:t>538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R2-8-48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氮气置换 公称直径（</a:t>
                      </a:r>
                      <a:r>
                        <a:rPr lang="en-US" altLang="zh-CN" sz="800" b="0" i="0" u="none" strike="noStrike">
                          <a:solidFill>
                            <a:srgbClr val="000000"/>
                          </a:solidFill>
                          <a:effectLst/>
                          <a:latin typeface="宋体"/>
                        </a:rPr>
                        <a:t>80mm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49101">
                <a:tc>
                  <a:txBody>
                    <a:bodyPr/>
                    <a:lstStyle/>
                    <a:p>
                      <a:pPr algn="ctr" fontAlgn="ctr"/>
                      <a:r>
                        <a:rPr lang="en-US" altLang="zh-CN" sz="900" b="0" i="0" u="none" strike="noStrike">
                          <a:effectLst/>
                          <a:latin typeface="宋体"/>
                        </a:rPr>
                        <a:t>539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R2-8-49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氮气置换 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49101">
                <a:tc>
                  <a:txBody>
                    <a:bodyPr/>
                    <a:lstStyle/>
                    <a:p>
                      <a:pPr algn="ctr" fontAlgn="ctr"/>
                      <a:r>
                        <a:rPr lang="en-US" altLang="zh-CN" sz="900" b="0" i="0" u="none" strike="noStrike">
                          <a:effectLst/>
                          <a:latin typeface="宋体"/>
                        </a:rPr>
                        <a:t>540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R2-8-50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氮气置换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9389070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gradFill>
          <a:gsLst>
            <a:gs pos="0">
              <a:srgbClr val="289AF5">
                <a:alpha val="88000"/>
              </a:srgbClr>
            </a:gs>
            <a:gs pos="100000">
              <a:srgbClr val="146DD7"/>
            </a:gs>
          </a:gsLst>
          <a:lin ang="5400000" scaled="1"/>
        </a:gradFill>
        <a:effectLst/>
      </p:bgPr>
    </p:bg>
    <p:spTree>
      <p:nvGrpSpPr>
        <p:cNvPr id="1" name=""/>
        <p:cNvGrpSpPr/>
        <p:nvPr/>
      </p:nvGrpSpPr>
      <p:grpSpPr>
        <a:xfrm>
          <a:off x="0" y="0"/>
          <a:ext cx="0" cy="0"/>
          <a:chOff x="0" y="0"/>
          <a:chExt cx="0" cy="0"/>
        </a:xfrm>
      </p:grpSpPr>
      <p:sp>
        <p:nvSpPr>
          <p:cNvPr id="1036" name="圆角矩形 1035"/>
          <p:cNvSpPr/>
          <p:nvPr/>
        </p:nvSpPr>
        <p:spPr>
          <a:xfrm rot="18268163">
            <a:off x="6941584" y="2596511"/>
            <a:ext cx="1697993" cy="908245"/>
          </a:xfrm>
          <a:prstGeom prst="roundRect">
            <a:avLst>
              <a:gd name="adj" fmla="val 50000"/>
            </a:avLst>
          </a:prstGeom>
          <a:gradFill flip="none" rotWithShape="1">
            <a:gsLst>
              <a:gs pos="0">
                <a:srgbClr val="6DE5FD">
                  <a:alpha val="0"/>
                </a:srgbClr>
              </a:gs>
              <a:gs pos="100000">
                <a:srgbClr val="2CA2FA">
                  <a:alpha val="29000"/>
                </a:srgbClr>
              </a:gs>
            </a:gsLst>
            <a:lin ang="21594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35" name="圆角矩形 1034"/>
          <p:cNvSpPr/>
          <p:nvPr/>
        </p:nvSpPr>
        <p:spPr>
          <a:xfrm rot="20479944">
            <a:off x="6679465" y="2578805"/>
            <a:ext cx="1970073" cy="1495588"/>
          </a:xfrm>
          <a:prstGeom prst="roundRect">
            <a:avLst>
              <a:gd name="adj" fmla="val 50000"/>
            </a:avLst>
          </a:prstGeom>
          <a:gradFill flip="none" rotWithShape="1">
            <a:gsLst>
              <a:gs pos="0">
                <a:srgbClr val="6DE5FD">
                  <a:alpha val="0"/>
                </a:srgbClr>
              </a:gs>
              <a:gs pos="100000">
                <a:srgbClr val="2CA2FA">
                  <a:alpha val="29000"/>
                </a:srgbClr>
              </a:gs>
            </a:gsLst>
            <a:lin ang="21594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94" name="圆角矩形 993"/>
          <p:cNvSpPr/>
          <p:nvPr/>
        </p:nvSpPr>
        <p:spPr>
          <a:xfrm>
            <a:off x="2619729" y="2975438"/>
            <a:ext cx="5804480" cy="987756"/>
          </a:xfrm>
          <a:prstGeom prst="roundRect">
            <a:avLst>
              <a:gd name="adj" fmla="val 50000"/>
            </a:avLst>
          </a:prstGeom>
          <a:gradFill flip="none" rotWithShape="1">
            <a:gsLst>
              <a:gs pos="0">
                <a:srgbClr val="6DE5FD">
                  <a:alpha val="0"/>
                </a:srgbClr>
              </a:gs>
              <a:gs pos="100000">
                <a:srgbClr val="2CA2FA">
                  <a:alpha val="29000"/>
                </a:srgbClr>
              </a:gs>
            </a:gsLst>
            <a:lin ang="21594000" scaled="0"/>
            <a:tileRect/>
          </a:gradFill>
          <a:ln>
            <a:gradFill flip="none" rotWithShape="1">
              <a:gsLst>
                <a:gs pos="0">
                  <a:srgbClr val="146DD7">
                    <a:alpha val="0"/>
                  </a:srgbClr>
                </a:gs>
                <a:gs pos="100000">
                  <a:srgbClr val="6DE5FD"/>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nvGrpSpPr>
          <p:cNvPr id="1951" name="组合 1950"/>
          <p:cNvGrpSpPr/>
          <p:nvPr/>
        </p:nvGrpSpPr>
        <p:grpSpPr>
          <a:xfrm>
            <a:off x="27436" y="177293"/>
            <a:ext cx="3465467" cy="6579393"/>
            <a:chOff x="27436" y="177293"/>
            <a:chExt cx="3465467" cy="6579393"/>
          </a:xfrm>
          <a:gradFill flip="none" rotWithShape="1">
            <a:gsLst>
              <a:gs pos="0">
                <a:schemeClr val="bg1">
                  <a:alpha val="44000"/>
                </a:schemeClr>
              </a:gs>
              <a:gs pos="100000">
                <a:srgbClr val="2CA2FA">
                  <a:alpha val="0"/>
                </a:srgbClr>
              </a:gs>
            </a:gsLst>
            <a:lin ang="18900000" scaled="1"/>
            <a:tileRect/>
          </a:gradFill>
        </p:grpSpPr>
        <p:sp>
          <p:nvSpPr>
            <p:cNvPr id="262" name="任意多边形: 形状 16">
              <a:extLst>
                <a:ext uri="{FF2B5EF4-FFF2-40B4-BE49-F238E27FC236}">
                  <a16:creationId xmlns:a16="http://schemas.microsoft.com/office/drawing/2014/main" xmlns="" id="{774B7578-049D-4F43-AFB1-F13A7C882183}"/>
                </a:ext>
              </a:extLst>
            </p:cNvPr>
            <p:cNvSpPr/>
            <p:nvPr/>
          </p:nvSpPr>
          <p:spPr>
            <a:xfrm>
              <a:off x="248651" y="2516083"/>
              <a:ext cx="81972" cy="86012"/>
            </a:xfrm>
            <a:custGeom>
              <a:avLst/>
              <a:gdLst>
                <a:gd name="connsiteX0" fmla="*/ 19389 w 19399"/>
                <a:gd name="connsiteY0" fmla="*/ 10971 h 20355"/>
                <a:gd name="connsiteX1" fmla="*/ 9386 w 19399"/>
                <a:gd name="connsiteY1" fmla="*/ 0 h 20355"/>
                <a:gd name="connsiteX2" fmla="*/ 2395 w 19399"/>
                <a:gd name="connsiteY2" fmla="*/ 16779 h 20355"/>
                <a:gd name="connsiteX3" fmla="*/ 19389 w 19399"/>
                <a:gd name="connsiteY3" fmla="*/ 10971 h 20355"/>
              </a:gdLst>
              <a:ahLst/>
              <a:cxnLst>
                <a:cxn ang="0">
                  <a:pos x="connsiteX0" y="connsiteY0"/>
                </a:cxn>
                <a:cxn ang="0">
                  <a:pos x="connsiteX1" y="connsiteY1"/>
                </a:cxn>
                <a:cxn ang="0">
                  <a:pos x="connsiteX2" y="connsiteY2"/>
                </a:cxn>
                <a:cxn ang="0">
                  <a:pos x="connsiteX3" y="connsiteY3"/>
                </a:cxn>
              </a:cxnLst>
              <a:rect l="l" t="t" r="r" b="b"/>
              <a:pathLst>
                <a:path w="19399" h="20355">
                  <a:moveTo>
                    <a:pt x="19389" y="10971"/>
                  </a:moveTo>
                  <a:cubicBezTo>
                    <a:pt x="19604" y="6561"/>
                    <a:pt x="16700" y="215"/>
                    <a:pt x="9386" y="0"/>
                  </a:cubicBezTo>
                  <a:cubicBezTo>
                    <a:pt x="352" y="645"/>
                    <a:pt x="-2553" y="10863"/>
                    <a:pt x="2395" y="16779"/>
                  </a:cubicBezTo>
                  <a:cubicBezTo>
                    <a:pt x="8096" y="23662"/>
                    <a:pt x="18851" y="20005"/>
                    <a:pt x="19389"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63" name="任意多边形: 形状 17">
              <a:extLst>
                <a:ext uri="{FF2B5EF4-FFF2-40B4-BE49-F238E27FC236}">
                  <a16:creationId xmlns:a16="http://schemas.microsoft.com/office/drawing/2014/main" xmlns="" id="{25053E64-3C26-4487-BD56-EBCB0FAEDBC0}"/>
                </a:ext>
              </a:extLst>
            </p:cNvPr>
            <p:cNvSpPr/>
            <p:nvPr/>
          </p:nvSpPr>
          <p:spPr>
            <a:xfrm>
              <a:off x="562799" y="2506990"/>
              <a:ext cx="82298" cy="85894"/>
            </a:xfrm>
            <a:custGeom>
              <a:avLst/>
              <a:gdLst>
                <a:gd name="connsiteX0" fmla="*/ 19474 w 19476"/>
                <a:gd name="connsiteY0" fmla="*/ 10863 h 20327"/>
                <a:gd name="connsiteX1" fmla="*/ 8934 w 19476"/>
                <a:gd name="connsiteY1" fmla="*/ 0 h 20327"/>
                <a:gd name="connsiteX2" fmla="*/ 2588 w 19476"/>
                <a:gd name="connsiteY2" fmla="*/ 16886 h 20327"/>
                <a:gd name="connsiteX3" fmla="*/ 19474 w 19476"/>
                <a:gd name="connsiteY3" fmla="*/ 10863 h 20327"/>
              </a:gdLst>
              <a:ahLst/>
              <a:cxnLst>
                <a:cxn ang="0">
                  <a:pos x="connsiteX0" y="connsiteY0"/>
                </a:cxn>
                <a:cxn ang="0">
                  <a:pos x="connsiteX1" y="connsiteY1"/>
                </a:cxn>
                <a:cxn ang="0">
                  <a:pos x="connsiteX2" y="connsiteY2"/>
                </a:cxn>
                <a:cxn ang="0">
                  <a:pos x="connsiteX3" y="connsiteY3"/>
                </a:cxn>
              </a:cxnLst>
              <a:rect l="l" t="t" r="r" b="b"/>
              <a:pathLst>
                <a:path w="19476" h="20327">
                  <a:moveTo>
                    <a:pt x="19474" y="10863"/>
                  </a:moveTo>
                  <a:cubicBezTo>
                    <a:pt x="19582" y="6453"/>
                    <a:pt x="16355" y="108"/>
                    <a:pt x="8934" y="0"/>
                  </a:cubicBezTo>
                  <a:cubicBezTo>
                    <a:pt x="7" y="753"/>
                    <a:pt x="-2467" y="10971"/>
                    <a:pt x="2588" y="16886"/>
                  </a:cubicBezTo>
                  <a:cubicBezTo>
                    <a:pt x="8611" y="23662"/>
                    <a:pt x="19259" y="19790"/>
                    <a:pt x="19474"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64" name="任意多边形: 形状 18">
              <a:extLst>
                <a:ext uri="{FF2B5EF4-FFF2-40B4-BE49-F238E27FC236}">
                  <a16:creationId xmlns:a16="http://schemas.microsoft.com/office/drawing/2014/main" xmlns="" id="{54A3B88C-64BB-44A0-AC73-EB6DE8355E99}"/>
                </a:ext>
              </a:extLst>
            </p:cNvPr>
            <p:cNvSpPr/>
            <p:nvPr/>
          </p:nvSpPr>
          <p:spPr>
            <a:xfrm>
              <a:off x="875971" y="2495175"/>
              <a:ext cx="81808" cy="85459"/>
            </a:xfrm>
            <a:custGeom>
              <a:avLst/>
              <a:gdLst>
                <a:gd name="connsiteX0" fmla="*/ 19360 w 19360"/>
                <a:gd name="connsiteY0" fmla="*/ 10756 h 20224"/>
                <a:gd name="connsiteX1" fmla="*/ 8496 w 19360"/>
                <a:gd name="connsiteY1" fmla="*/ 0 h 20224"/>
                <a:gd name="connsiteX2" fmla="*/ 3656 w 19360"/>
                <a:gd name="connsiteY2" fmla="*/ 17532 h 20224"/>
                <a:gd name="connsiteX3" fmla="*/ 19360 w 19360"/>
                <a:gd name="connsiteY3" fmla="*/ 10756 h 20224"/>
              </a:gdLst>
              <a:ahLst/>
              <a:cxnLst>
                <a:cxn ang="0">
                  <a:pos x="connsiteX0" y="connsiteY0"/>
                </a:cxn>
                <a:cxn ang="0">
                  <a:pos x="connsiteX1" y="connsiteY1"/>
                </a:cxn>
                <a:cxn ang="0">
                  <a:pos x="connsiteX2" y="connsiteY2"/>
                </a:cxn>
                <a:cxn ang="0">
                  <a:pos x="connsiteX3" y="connsiteY3"/>
                </a:cxn>
              </a:cxnLst>
              <a:rect l="l" t="t" r="r" b="b"/>
              <a:pathLst>
                <a:path w="19360" h="20224">
                  <a:moveTo>
                    <a:pt x="19360" y="10756"/>
                  </a:moveTo>
                  <a:cubicBezTo>
                    <a:pt x="19252" y="6346"/>
                    <a:pt x="15810" y="108"/>
                    <a:pt x="8496" y="0"/>
                  </a:cubicBezTo>
                  <a:cubicBezTo>
                    <a:pt x="-753" y="860"/>
                    <a:pt x="-2582" y="11939"/>
                    <a:pt x="3656" y="17532"/>
                  </a:cubicBezTo>
                  <a:cubicBezTo>
                    <a:pt x="9895" y="23340"/>
                    <a:pt x="19467" y="19145"/>
                    <a:pt x="19360" y="107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65" name="任意多边形: 形状 19">
              <a:extLst>
                <a:ext uri="{FF2B5EF4-FFF2-40B4-BE49-F238E27FC236}">
                  <a16:creationId xmlns:a16="http://schemas.microsoft.com/office/drawing/2014/main" xmlns="" id="{7F50D02E-E320-4FE1-9DED-2C9118B22753}"/>
                </a:ext>
              </a:extLst>
            </p:cNvPr>
            <p:cNvSpPr/>
            <p:nvPr/>
          </p:nvSpPr>
          <p:spPr>
            <a:xfrm>
              <a:off x="1184731" y="2479722"/>
              <a:ext cx="80823" cy="85497"/>
            </a:xfrm>
            <a:custGeom>
              <a:avLst/>
              <a:gdLst>
                <a:gd name="connsiteX0" fmla="*/ 3940 w 19127"/>
                <a:gd name="connsiteY0" fmla="*/ 17639 h 20233"/>
                <a:gd name="connsiteX1" fmla="*/ 19105 w 19127"/>
                <a:gd name="connsiteY1" fmla="*/ 10648 h 20233"/>
                <a:gd name="connsiteX2" fmla="*/ 19105 w 19127"/>
                <a:gd name="connsiteY2" fmla="*/ 10648 h 20233"/>
                <a:gd name="connsiteX3" fmla="*/ 8027 w 19127"/>
                <a:gd name="connsiteY3" fmla="*/ 0 h 20233"/>
                <a:gd name="connsiteX4" fmla="*/ 3940 w 19127"/>
                <a:gd name="connsiteY4" fmla="*/ 17639 h 20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7" h="20233">
                  <a:moveTo>
                    <a:pt x="3940" y="17639"/>
                  </a:moveTo>
                  <a:cubicBezTo>
                    <a:pt x="10393" y="23340"/>
                    <a:pt x="19643" y="19037"/>
                    <a:pt x="19105" y="10648"/>
                  </a:cubicBezTo>
                  <a:lnTo>
                    <a:pt x="19105" y="10648"/>
                  </a:lnTo>
                  <a:cubicBezTo>
                    <a:pt x="18890" y="6238"/>
                    <a:pt x="15233" y="0"/>
                    <a:pt x="8027" y="0"/>
                  </a:cubicBezTo>
                  <a:cubicBezTo>
                    <a:pt x="-1115" y="1076"/>
                    <a:pt x="-2406" y="12154"/>
                    <a:pt x="3940" y="176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66" name="任意多边形: 形状 20">
              <a:extLst>
                <a:ext uri="{FF2B5EF4-FFF2-40B4-BE49-F238E27FC236}">
                  <a16:creationId xmlns:a16="http://schemas.microsoft.com/office/drawing/2014/main" xmlns="" id="{1D192C42-3AB4-4412-B834-952491168719}"/>
                </a:ext>
              </a:extLst>
            </p:cNvPr>
            <p:cNvSpPr/>
            <p:nvPr/>
          </p:nvSpPr>
          <p:spPr>
            <a:xfrm>
              <a:off x="1487348" y="2461535"/>
              <a:ext cx="79230" cy="85180"/>
            </a:xfrm>
            <a:custGeom>
              <a:avLst/>
              <a:gdLst>
                <a:gd name="connsiteX0" fmla="*/ 4172 w 18750"/>
                <a:gd name="connsiteY0" fmla="*/ 17641 h 20158"/>
                <a:gd name="connsiteX1" fmla="*/ 18692 w 18750"/>
                <a:gd name="connsiteY1" fmla="*/ 10434 h 20158"/>
                <a:gd name="connsiteX2" fmla="*/ 7399 w 18750"/>
                <a:gd name="connsiteY2" fmla="*/ 1 h 20158"/>
                <a:gd name="connsiteX3" fmla="*/ 4172 w 18750"/>
                <a:gd name="connsiteY3" fmla="*/ 17641 h 20158"/>
              </a:gdLst>
              <a:ahLst/>
              <a:cxnLst>
                <a:cxn ang="0">
                  <a:pos x="connsiteX0" y="connsiteY0"/>
                </a:cxn>
                <a:cxn ang="0">
                  <a:pos x="connsiteX1" y="connsiteY1"/>
                </a:cxn>
                <a:cxn ang="0">
                  <a:pos x="connsiteX2" y="connsiteY2"/>
                </a:cxn>
                <a:cxn ang="0">
                  <a:pos x="connsiteX3" y="connsiteY3"/>
                </a:cxn>
              </a:cxnLst>
              <a:rect l="l" t="t" r="r" b="b"/>
              <a:pathLst>
                <a:path w="18750" h="20158">
                  <a:moveTo>
                    <a:pt x="4172" y="17641"/>
                  </a:moveTo>
                  <a:cubicBezTo>
                    <a:pt x="10733" y="23233"/>
                    <a:pt x="19552" y="18931"/>
                    <a:pt x="18692" y="10434"/>
                  </a:cubicBezTo>
                  <a:cubicBezTo>
                    <a:pt x="18262" y="6025"/>
                    <a:pt x="14497" y="-106"/>
                    <a:pt x="7399" y="1"/>
                  </a:cubicBezTo>
                  <a:cubicBezTo>
                    <a:pt x="-1421" y="1077"/>
                    <a:pt x="-2174" y="12155"/>
                    <a:pt x="4172" y="1764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67" name="任意多边形: 形状 21">
              <a:extLst>
                <a:ext uri="{FF2B5EF4-FFF2-40B4-BE49-F238E27FC236}">
                  <a16:creationId xmlns:a16="http://schemas.microsoft.com/office/drawing/2014/main" xmlns="" id="{744886A1-88BC-463D-93AB-9423E4CEF4EB}"/>
                </a:ext>
              </a:extLst>
            </p:cNvPr>
            <p:cNvSpPr/>
            <p:nvPr/>
          </p:nvSpPr>
          <p:spPr>
            <a:xfrm>
              <a:off x="1780026" y="2439706"/>
              <a:ext cx="76344" cy="85133"/>
            </a:xfrm>
            <a:custGeom>
              <a:avLst/>
              <a:gdLst>
                <a:gd name="connsiteX0" fmla="*/ 17942 w 18067"/>
                <a:gd name="connsiteY0" fmla="*/ 10331 h 20147"/>
                <a:gd name="connsiteX1" fmla="*/ 6756 w 18067"/>
                <a:gd name="connsiteY1" fmla="*/ 6 h 20147"/>
                <a:gd name="connsiteX2" fmla="*/ 5896 w 18067"/>
                <a:gd name="connsiteY2" fmla="*/ 113 h 20147"/>
                <a:gd name="connsiteX3" fmla="*/ 5251 w 18067"/>
                <a:gd name="connsiteY3" fmla="*/ 18290 h 20147"/>
                <a:gd name="connsiteX4" fmla="*/ 17942 w 18067"/>
                <a:gd name="connsiteY4" fmla="*/ 10331 h 20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7" h="20147">
                  <a:moveTo>
                    <a:pt x="17942" y="10331"/>
                  </a:moveTo>
                  <a:cubicBezTo>
                    <a:pt x="17297" y="5921"/>
                    <a:pt x="13425" y="-210"/>
                    <a:pt x="6756" y="6"/>
                  </a:cubicBezTo>
                  <a:cubicBezTo>
                    <a:pt x="6541" y="6"/>
                    <a:pt x="6111" y="113"/>
                    <a:pt x="5896" y="113"/>
                  </a:cubicBezTo>
                  <a:cubicBezTo>
                    <a:pt x="-1633" y="1619"/>
                    <a:pt x="-2063" y="13020"/>
                    <a:pt x="5251" y="18290"/>
                  </a:cubicBezTo>
                  <a:cubicBezTo>
                    <a:pt x="11704" y="22915"/>
                    <a:pt x="19125" y="18398"/>
                    <a:pt x="17942"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77" name="任意多边形: 形状 31">
              <a:extLst>
                <a:ext uri="{FF2B5EF4-FFF2-40B4-BE49-F238E27FC236}">
                  <a16:creationId xmlns:a16="http://schemas.microsoft.com/office/drawing/2014/main" xmlns="" id="{94876CDF-AD8B-40AA-AFA3-048C30698E2B}"/>
                </a:ext>
              </a:extLst>
            </p:cNvPr>
            <p:cNvSpPr/>
            <p:nvPr/>
          </p:nvSpPr>
          <p:spPr>
            <a:xfrm>
              <a:off x="76749" y="2713782"/>
              <a:ext cx="83502" cy="87690"/>
            </a:xfrm>
            <a:custGeom>
              <a:avLst/>
              <a:gdLst>
                <a:gd name="connsiteX0" fmla="*/ 19737 w 19761"/>
                <a:gd name="connsiteY0" fmla="*/ 11293 h 20752"/>
                <a:gd name="connsiteX1" fmla="*/ 9734 w 19761"/>
                <a:gd name="connsiteY1" fmla="*/ 0 h 20752"/>
                <a:gd name="connsiteX2" fmla="*/ 2313 w 19761"/>
                <a:gd name="connsiteY2" fmla="*/ 17101 h 20752"/>
                <a:gd name="connsiteX3" fmla="*/ 19737 w 19761"/>
                <a:gd name="connsiteY3" fmla="*/ 11293 h 20752"/>
              </a:gdLst>
              <a:ahLst/>
              <a:cxnLst>
                <a:cxn ang="0">
                  <a:pos x="connsiteX0" y="connsiteY0"/>
                </a:cxn>
                <a:cxn ang="0">
                  <a:pos x="connsiteX1" y="connsiteY1"/>
                </a:cxn>
                <a:cxn ang="0">
                  <a:pos x="connsiteX2" y="connsiteY2"/>
                </a:cxn>
                <a:cxn ang="0">
                  <a:pos x="connsiteX3" y="connsiteY3"/>
                </a:cxn>
              </a:cxnLst>
              <a:rect l="l" t="t" r="r" b="b"/>
              <a:pathLst>
                <a:path w="19761" h="20752">
                  <a:moveTo>
                    <a:pt x="19737" y="11293"/>
                  </a:moveTo>
                  <a:cubicBezTo>
                    <a:pt x="20060" y="6776"/>
                    <a:pt x="17263" y="323"/>
                    <a:pt x="9734" y="0"/>
                  </a:cubicBezTo>
                  <a:cubicBezTo>
                    <a:pt x="592" y="645"/>
                    <a:pt x="-2635" y="11078"/>
                    <a:pt x="2313" y="17101"/>
                  </a:cubicBezTo>
                  <a:cubicBezTo>
                    <a:pt x="7906" y="24092"/>
                    <a:pt x="18984" y="20436"/>
                    <a:pt x="19737"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78" name="任意多边形: 形状 32">
              <a:extLst>
                <a:ext uri="{FF2B5EF4-FFF2-40B4-BE49-F238E27FC236}">
                  <a16:creationId xmlns:a16="http://schemas.microsoft.com/office/drawing/2014/main" xmlns="" id="{49DBA4FA-BDC4-47EF-9584-2E07BD9072D2}"/>
                </a:ext>
              </a:extLst>
            </p:cNvPr>
            <p:cNvSpPr/>
            <p:nvPr/>
          </p:nvSpPr>
          <p:spPr>
            <a:xfrm>
              <a:off x="397561" y="2706510"/>
              <a:ext cx="83954" cy="87677"/>
            </a:xfrm>
            <a:custGeom>
              <a:avLst/>
              <a:gdLst>
                <a:gd name="connsiteX0" fmla="*/ 2541 w 19868"/>
                <a:gd name="connsiteY0" fmla="*/ 17209 h 20749"/>
                <a:gd name="connsiteX1" fmla="*/ 19858 w 19868"/>
                <a:gd name="connsiteY1" fmla="*/ 11186 h 20749"/>
                <a:gd name="connsiteX2" fmla="*/ 19858 w 19868"/>
                <a:gd name="connsiteY2" fmla="*/ 11186 h 20749"/>
                <a:gd name="connsiteX3" fmla="*/ 9425 w 19868"/>
                <a:gd name="connsiteY3" fmla="*/ 0 h 20749"/>
                <a:gd name="connsiteX4" fmla="*/ 2541 w 19868"/>
                <a:gd name="connsiteY4" fmla="*/ 17209 h 20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8" h="20749">
                  <a:moveTo>
                    <a:pt x="2541" y="17209"/>
                  </a:moveTo>
                  <a:cubicBezTo>
                    <a:pt x="8457" y="24092"/>
                    <a:pt x="19428" y="20328"/>
                    <a:pt x="19858" y="11186"/>
                  </a:cubicBezTo>
                  <a:lnTo>
                    <a:pt x="19858" y="11186"/>
                  </a:lnTo>
                  <a:cubicBezTo>
                    <a:pt x="20073" y="6668"/>
                    <a:pt x="16954" y="215"/>
                    <a:pt x="9425" y="0"/>
                  </a:cubicBezTo>
                  <a:cubicBezTo>
                    <a:pt x="283" y="753"/>
                    <a:pt x="-2621" y="11186"/>
                    <a:pt x="2541"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79" name="任意多边形: 形状 33">
              <a:extLst>
                <a:ext uri="{FF2B5EF4-FFF2-40B4-BE49-F238E27FC236}">
                  <a16:creationId xmlns:a16="http://schemas.microsoft.com/office/drawing/2014/main" xmlns="" id="{A4B985B1-6D6D-4A35-85CF-2E54DF0EA61F}"/>
                </a:ext>
              </a:extLst>
            </p:cNvPr>
            <p:cNvSpPr/>
            <p:nvPr/>
          </p:nvSpPr>
          <p:spPr>
            <a:xfrm>
              <a:off x="718525" y="2696060"/>
              <a:ext cx="83823" cy="87440"/>
            </a:xfrm>
            <a:custGeom>
              <a:avLst/>
              <a:gdLst>
                <a:gd name="connsiteX0" fmla="*/ 19835 w 19837"/>
                <a:gd name="connsiteY0" fmla="*/ 11078 h 20693"/>
                <a:gd name="connsiteX1" fmla="*/ 9080 w 19837"/>
                <a:gd name="connsiteY1" fmla="*/ 0 h 20693"/>
                <a:gd name="connsiteX2" fmla="*/ 2734 w 19837"/>
                <a:gd name="connsiteY2" fmla="*/ 17209 h 20693"/>
                <a:gd name="connsiteX3" fmla="*/ 19835 w 19837"/>
                <a:gd name="connsiteY3" fmla="*/ 11078 h 20693"/>
              </a:gdLst>
              <a:ahLst/>
              <a:cxnLst>
                <a:cxn ang="0">
                  <a:pos x="connsiteX0" y="connsiteY0"/>
                </a:cxn>
                <a:cxn ang="0">
                  <a:pos x="connsiteX1" y="connsiteY1"/>
                </a:cxn>
                <a:cxn ang="0">
                  <a:pos x="connsiteX2" y="connsiteY2"/>
                </a:cxn>
                <a:cxn ang="0">
                  <a:pos x="connsiteX3" y="connsiteY3"/>
                </a:cxn>
              </a:cxnLst>
              <a:rect l="l" t="t" r="r" b="b"/>
              <a:pathLst>
                <a:path w="19837" h="20693">
                  <a:moveTo>
                    <a:pt x="19835" y="11078"/>
                  </a:moveTo>
                  <a:cubicBezTo>
                    <a:pt x="19943" y="6561"/>
                    <a:pt x="16609" y="108"/>
                    <a:pt x="9080" y="0"/>
                  </a:cubicBezTo>
                  <a:cubicBezTo>
                    <a:pt x="-63" y="860"/>
                    <a:pt x="-2536" y="11293"/>
                    <a:pt x="2734" y="17209"/>
                  </a:cubicBezTo>
                  <a:cubicBezTo>
                    <a:pt x="8865" y="24092"/>
                    <a:pt x="19728" y="20113"/>
                    <a:pt x="19835"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0" name="任意多边形: 形状 34">
              <a:extLst>
                <a:ext uri="{FF2B5EF4-FFF2-40B4-BE49-F238E27FC236}">
                  <a16:creationId xmlns:a16="http://schemas.microsoft.com/office/drawing/2014/main" xmlns="" id="{F9FECB0D-BEBA-42FF-9106-CC75460CE85E}"/>
                </a:ext>
              </a:extLst>
            </p:cNvPr>
            <p:cNvSpPr/>
            <p:nvPr/>
          </p:nvSpPr>
          <p:spPr>
            <a:xfrm>
              <a:off x="1037013" y="2681968"/>
              <a:ext cx="83025" cy="87842"/>
            </a:xfrm>
            <a:custGeom>
              <a:avLst/>
              <a:gdLst>
                <a:gd name="connsiteX0" fmla="*/ 19645 w 19648"/>
                <a:gd name="connsiteY0" fmla="*/ 10971 h 20788"/>
                <a:gd name="connsiteX1" fmla="*/ 8674 w 19648"/>
                <a:gd name="connsiteY1" fmla="*/ 0 h 20788"/>
                <a:gd name="connsiteX2" fmla="*/ 3727 w 19648"/>
                <a:gd name="connsiteY2" fmla="*/ 17962 h 20788"/>
                <a:gd name="connsiteX3" fmla="*/ 19645 w 19648"/>
                <a:gd name="connsiteY3" fmla="*/ 10971 h 20788"/>
              </a:gdLst>
              <a:ahLst/>
              <a:cxnLst>
                <a:cxn ang="0">
                  <a:pos x="connsiteX0" y="connsiteY0"/>
                </a:cxn>
                <a:cxn ang="0">
                  <a:pos x="connsiteX1" y="connsiteY1"/>
                </a:cxn>
                <a:cxn ang="0">
                  <a:pos x="connsiteX2" y="connsiteY2"/>
                </a:cxn>
                <a:cxn ang="0">
                  <a:pos x="connsiteX3" y="connsiteY3"/>
                </a:cxn>
              </a:cxnLst>
              <a:rect l="l" t="t" r="r" b="b"/>
              <a:pathLst>
                <a:path w="19648" h="20788">
                  <a:moveTo>
                    <a:pt x="19645" y="10971"/>
                  </a:moveTo>
                  <a:cubicBezTo>
                    <a:pt x="19538" y="6453"/>
                    <a:pt x="16096" y="108"/>
                    <a:pt x="8674" y="0"/>
                  </a:cubicBezTo>
                  <a:cubicBezTo>
                    <a:pt x="-791" y="968"/>
                    <a:pt x="-2619" y="12369"/>
                    <a:pt x="3727" y="17962"/>
                  </a:cubicBezTo>
                  <a:cubicBezTo>
                    <a:pt x="10288" y="23985"/>
                    <a:pt x="19860" y="19790"/>
                    <a:pt x="19645"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1" name="任意多边形: 形状 35">
              <a:extLst>
                <a:ext uri="{FF2B5EF4-FFF2-40B4-BE49-F238E27FC236}">
                  <a16:creationId xmlns:a16="http://schemas.microsoft.com/office/drawing/2014/main" xmlns="" id="{7ABCE59E-1FBD-4694-A47B-58F0B132D3F6}"/>
                </a:ext>
              </a:extLst>
            </p:cNvPr>
            <p:cNvSpPr/>
            <p:nvPr/>
          </p:nvSpPr>
          <p:spPr>
            <a:xfrm>
              <a:off x="1350662" y="2665602"/>
              <a:ext cx="81233" cy="87039"/>
            </a:xfrm>
            <a:custGeom>
              <a:avLst/>
              <a:gdLst>
                <a:gd name="connsiteX0" fmla="*/ 3822 w 19224"/>
                <a:gd name="connsiteY0" fmla="*/ 17963 h 20598"/>
                <a:gd name="connsiteX1" fmla="*/ 19203 w 19224"/>
                <a:gd name="connsiteY1" fmla="*/ 10757 h 20598"/>
                <a:gd name="connsiteX2" fmla="*/ 8017 w 19224"/>
                <a:gd name="connsiteY2" fmla="*/ 1 h 20598"/>
                <a:gd name="connsiteX3" fmla="*/ 3822 w 19224"/>
                <a:gd name="connsiteY3" fmla="*/ 17963 h 20598"/>
              </a:gdLst>
              <a:ahLst/>
              <a:cxnLst>
                <a:cxn ang="0">
                  <a:pos x="connsiteX0" y="connsiteY0"/>
                </a:cxn>
                <a:cxn ang="0">
                  <a:pos x="connsiteX1" y="connsiteY1"/>
                </a:cxn>
                <a:cxn ang="0">
                  <a:pos x="connsiteX2" y="connsiteY2"/>
                </a:cxn>
                <a:cxn ang="0">
                  <a:pos x="connsiteX3" y="connsiteY3"/>
                </a:cxn>
              </a:cxnLst>
              <a:rect l="l" t="t" r="r" b="b"/>
              <a:pathLst>
                <a:path w="19224" h="20598">
                  <a:moveTo>
                    <a:pt x="3822" y="17963"/>
                  </a:moveTo>
                  <a:cubicBezTo>
                    <a:pt x="10275" y="23771"/>
                    <a:pt x="19740" y="19361"/>
                    <a:pt x="19203" y="10757"/>
                  </a:cubicBezTo>
                  <a:cubicBezTo>
                    <a:pt x="18987" y="6240"/>
                    <a:pt x="15330" y="-106"/>
                    <a:pt x="8017" y="1"/>
                  </a:cubicBezTo>
                  <a:cubicBezTo>
                    <a:pt x="-1018" y="969"/>
                    <a:pt x="-2416" y="12370"/>
                    <a:pt x="3822" y="179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2" name="任意多边形: 形状 36">
              <a:extLst>
                <a:ext uri="{FF2B5EF4-FFF2-40B4-BE49-F238E27FC236}">
                  <a16:creationId xmlns:a16="http://schemas.microsoft.com/office/drawing/2014/main" xmlns="" id="{42342811-5E59-4B71-B3A7-1D77FF3985C1}"/>
                </a:ext>
              </a:extLst>
            </p:cNvPr>
            <p:cNvSpPr/>
            <p:nvPr/>
          </p:nvSpPr>
          <p:spPr>
            <a:xfrm>
              <a:off x="1655869" y="2645150"/>
              <a:ext cx="79720" cy="86883"/>
            </a:xfrm>
            <a:custGeom>
              <a:avLst/>
              <a:gdLst>
                <a:gd name="connsiteX0" fmla="*/ 18822 w 18866"/>
                <a:gd name="connsiteY0" fmla="*/ 10649 h 20561"/>
                <a:gd name="connsiteX1" fmla="*/ 7528 w 18866"/>
                <a:gd name="connsiteY1" fmla="*/ 1 h 20561"/>
                <a:gd name="connsiteX2" fmla="*/ 4087 w 18866"/>
                <a:gd name="connsiteY2" fmla="*/ 18071 h 20561"/>
                <a:gd name="connsiteX3" fmla="*/ 18822 w 18866"/>
                <a:gd name="connsiteY3" fmla="*/ 10649 h 20561"/>
              </a:gdLst>
              <a:ahLst/>
              <a:cxnLst>
                <a:cxn ang="0">
                  <a:pos x="connsiteX0" y="connsiteY0"/>
                </a:cxn>
                <a:cxn ang="0">
                  <a:pos x="connsiteX1" y="connsiteY1"/>
                </a:cxn>
                <a:cxn ang="0">
                  <a:pos x="connsiteX2" y="connsiteY2"/>
                </a:cxn>
                <a:cxn ang="0">
                  <a:pos x="connsiteX3" y="connsiteY3"/>
                </a:cxn>
              </a:cxnLst>
              <a:rect l="l" t="t" r="r" b="b"/>
              <a:pathLst>
                <a:path w="18866" h="20561">
                  <a:moveTo>
                    <a:pt x="18822" y="10649"/>
                  </a:moveTo>
                  <a:cubicBezTo>
                    <a:pt x="18391" y="6132"/>
                    <a:pt x="14735" y="-106"/>
                    <a:pt x="7528" y="1"/>
                  </a:cubicBezTo>
                  <a:cubicBezTo>
                    <a:pt x="-1291" y="1184"/>
                    <a:pt x="-2259" y="12478"/>
                    <a:pt x="4087" y="18071"/>
                  </a:cubicBezTo>
                  <a:cubicBezTo>
                    <a:pt x="10647" y="23664"/>
                    <a:pt x="19575" y="19254"/>
                    <a:pt x="18822" y="106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3" name="任意多边形: 形状 37">
              <a:extLst>
                <a:ext uri="{FF2B5EF4-FFF2-40B4-BE49-F238E27FC236}">
                  <a16:creationId xmlns:a16="http://schemas.microsoft.com/office/drawing/2014/main" xmlns="" id="{C5D54847-C8DD-4BA4-A8B1-0482F8417321}"/>
                </a:ext>
              </a:extLst>
            </p:cNvPr>
            <p:cNvSpPr/>
            <p:nvPr/>
          </p:nvSpPr>
          <p:spPr>
            <a:xfrm>
              <a:off x="1735403" y="2690149"/>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84" name="任意多边形: 形状 38">
              <a:extLst>
                <a:ext uri="{FF2B5EF4-FFF2-40B4-BE49-F238E27FC236}">
                  <a16:creationId xmlns:a16="http://schemas.microsoft.com/office/drawing/2014/main" xmlns="" id="{4D4DB2FD-6133-4EC2-9CFF-E79D26D22163}"/>
                </a:ext>
              </a:extLst>
            </p:cNvPr>
            <p:cNvSpPr/>
            <p:nvPr/>
          </p:nvSpPr>
          <p:spPr>
            <a:xfrm>
              <a:off x="1948319" y="2621499"/>
              <a:ext cx="74235" cy="87326"/>
            </a:xfrm>
            <a:custGeom>
              <a:avLst/>
              <a:gdLst>
                <a:gd name="connsiteX0" fmla="*/ 17480 w 17568"/>
                <a:gd name="connsiteY0" fmla="*/ 10546 h 20666"/>
                <a:gd name="connsiteX1" fmla="*/ 6724 w 17568"/>
                <a:gd name="connsiteY1" fmla="*/ 5 h 20666"/>
                <a:gd name="connsiteX2" fmla="*/ 5004 w 17568"/>
                <a:gd name="connsiteY2" fmla="*/ 18720 h 20666"/>
                <a:gd name="connsiteX3" fmla="*/ 17480 w 17568"/>
                <a:gd name="connsiteY3" fmla="*/ 10546 h 20666"/>
              </a:gdLst>
              <a:ahLst/>
              <a:cxnLst>
                <a:cxn ang="0">
                  <a:pos x="connsiteX0" y="connsiteY0"/>
                </a:cxn>
                <a:cxn ang="0">
                  <a:pos x="connsiteX1" y="connsiteY1"/>
                </a:cxn>
                <a:cxn ang="0">
                  <a:pos x="connsiteX2" y="connsiteY2"/>
                </a:cxn>
                <a:cxn ang="0">
                  <a:pos x="connsiteX3" y="connsiteY3"/>
                </a:cxn>
              </a:cxnLst>
              <a:rect l="l" t="t" r="r" b="b"/>
              <a:pathLst>
                <a:path w="17568" h="20666">
                  <a:moveTo>
                    <a:pt x="17480" y="10546"/>
                  </a:moveTo>
                  <a:cubicBezTo>
                    <a:pt x="16942" y="6029"/>
                    <a:pt x="13178" y="-210"/>
                    <a:pt x="6724" y="5"/>
                  </a:cubicBezTo>
                  <a:cubicBezTo>
                    <a:pt x="-1988" y="1296"/>
                    <a:pt x="-1880" y="13557"/>
                    <a:pt x="5004" y="18720"/>
                  </a:cubicBezTo>
                  <a:cubicBezTo>
                    <a:pt x="11242" y="23560"/>
                    <a:pt x="18448" y="18828"/>
                    <a:pt x="17480" y="105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5" name="任意多边形: 形状 39">
              <a:extLst>
                <a:ext uri="{FF2B5EF4-FFF2-40B4-BE49-F238E27FC236}">
                  <a16:creationId xmlns:a16="http://schemas.microsoft.com/office/drawing/2014/main" xmlns="" id="{ADDBB6DB-99F1-43D2-A9DE-360EFE238B26}"/>
                </a:ext>
              </a:extLst>
            </p:cNvPr>
            <p:cNvSpPr/>
            <p:nvPr/>
          </p:nvSpPr>
          <p:spPr>
            <a:xfrm>
              <a:off x="2214033" y="2596049"/>
              <a:ext cx="68383" cy="87128"/>
            </a:xfrm>
            <a:custGeom>
              <a:avLst/>
              <a:gdLst>
                <a:gd name="connsiteX0" fmla="*/ 5687 w 16183"/>
                <a:gd name="connsiteY0" fmla="*/ 5 h 20619"/>
                <a:gd name="connsiteX1" fmla="*/ 5042 w 16183"/>
                <a:gd name="connsiteY1" fmla="*/ 18720 h 20619"/>
                <a:gd name="connsiteX2" fmla="*/ 16012 w 16183"/>
                <a:gd name="connsiteY2" fmla="*/ 10546 h 20619"/>
                <a:gd name="connsiteX3" fmla="*/ 5687 w 16183"/>
                <a:gd name="connsiteY3" fmla="*/ 5 h 20619"/>
              </a:gdLst>
              <a:ahLst/>
              <a:cxnLst>
                <a:cxn ang="0">
                  <a:pos x="connsiteX0" y="connsiteY0"/>
                </a:cxn>
                <a:cxn ang="0">
                  <a:pos x="connsiteX1" y="connsiteY1"/>
                </a:cxn>
                <a:cxn ang="0">
                  <a:pos x="connsiteX2" y="connsiteY2"/>
                </a:cxn>
                <a:cxn ang="0">
                  <a:pos x="connsiteX3" y="connsiteY3"/>
                </a:cxn>
              </a:cxnLst>
              <a:rect l="l" t="t" r="r" b="b"/>
              <a:pathLst>
                <a:path w="16183" h="20619">
                  <a:moveTo>
                    <a:pt x="5687" y="5"/>
                  </a:moveTo>
                  <a:cubicBezTo>
                    <a:pt x="-2164" y="1404"/>
                    <a:pt x="-1412" y="13557"/>
                    <a:pt x="5042" y="18720"/>
                  </a:cubicBezTo>
                  <a:cubicBezTo>
                    <a:pt x="11065" y="23453"/>
                    <a:pt x="17303" y="18828"/>
                    <a:pt x="16012" y="10546"/>
                  </a:cubicBezTo>
                  <a:cubicBezTo>
                    <a:pt x="15260" y="6029"/>
                    <a:pt x="11603" y="-210"/>
                    <a:pt x="5687"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6" name="任意多边形: 形状 40">
              <a:extLst>
                <a:ext uri="{FF2B5EF4-FFF2-40B4-BE49-F238E27FC236}">
                  <a16:creationId xmlns:a16="http://schemas.microsoft.com/office/drawing/2014/main" xmlns="" id="{95C099C8-AD91-4E22-81AB-A4FA50DF61BE}"/>
                </a:ext>
              </a:extLst>
            </p:cNvPr>
            <p:cNvSpPr/>
            <p:nvPr/>
          </p:nvSpPr>
          <p:spPr>
            <a:xfrm>
              <a:off x="2452927" y="2569208"/>
              <a:ext cx="62040" cy="86452"/>
            </a:xfrm>
            <a:custGeom>
              <a:avLst/>
              <a:gdLst>
                <a:gd name="connsiteX0" fmla="*/ 4651 w 14682"/>
                <a:gd name="connsiteY0" fmla="*/ 12 h 20459"/>
                <a:gd name="connsiteX1" fmla="*/ 5620 w 14682"/>
                <a:gd name="connsiteY1" fmla="*/ 19157 h 20459"/>
                <a:gd name="connsiteX2" fmla="*/ 14439 w 14682"/>
                <a:gd name="connsiteY2" fmla="*/ 10337 h 20459"/>
                <a:gd name="connsiteX3" fmla="*/ 4651 w 14682"/>
                <a:gd name="connsiteY3" fmla="*/ 12 h 20459"/>
              </a:gdLst>
              <a:ahLst/>
              <a:cxnLst>
                <a:cxn ang="0">
                  <a:pos x="connsiteX0" y="connsiteY0"/>
                </a:cxn>
                <a:cxn ang="0">
                  <a:pos x="connsiteX1" y="connsiteY1"/>
                </a:cxn>
                <a:cxn ang="0">
                  <a:pos x="connsiteX2" y="connsiteY2"/>
                </a:cxn>
                <a:cxn ang="0">
                  <a:pos x="connsiteX3" y="connsiteY3"/>
                </a:cxn>
              </a:cxnLst>
              <a:rect l="l" t="t" r="r" b="b"/>
              <a:pathLst>
                <a:path w="14682" h="20459">
                  <a:moveTo>
                    <a:pt x="4651" y="12"/>
                  </a:moveTo>
                  <a:cubicBezTo>
                    <a:pt x="-2555" y="1518"/>
                    <a:pt x="-726" y="14747"/>
                    <a:pt x="5620" y="19157"/>
                  </a:cubicBezTo>
                  <a:cubicBezTo>
                    <a:pt x="10997" y="22921"/>
                    <a:pt x="15837" y="18081"/>
                    <a:pt x="14439" y="10337"/>
                  </a:cubicBezTo>
                  <a:cubicBezTo>
                    <a:pt x="13579" y="5928"/>
                    <a:pt x="10029" y="-311"/>
                    <a:pt x="4651"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7" name="任意多边形: 形状 41">
              <a:extLst>
                <a:ext uri="{FF2B5EF4-FFF2-40B4-BE49-F238E27FC236}">
                  <a16:creationId xmlns:a16="http://schemas.microsoft.com/office/drawing/2014/main" xmlns="" id="{C95F3F4F-D203-4F89-8195-BDF52430E9F5}"/>
                </a:ext>
              </a:extLst>
            </p:cNvPr>
            <p:cNvSpPr/>
            <p:nvPr/>
          </p:nvSpPr>
          <p:spPr>
            <a:xfrm>
              <a:off x="2663286" y="2540571"/>
              <a:ext cx="55964" cy="86380"/>
            </a:xfrm>
            <a:custGeom>
              <a:avLst/>
              <a:gdLst>
                <a:gd name="connsiteX0" fmla="*/ 3807 w 13244"/>
                <a:gd name="connsiteY0" fmla="*/ 12 h 20442"/>
                <a:gd name="connsiteX1" fmla="*/ 6280 w 13244"/>
                <a:gd name="connsiteY1" fmla="*/ 19587 h 20442"/>
                <a:gd name="connsiteX2" fmla="*/ 12841 w 13244"/>
                <a:gd name="connsiteY2" fmla="*/ 10338 h 20442"/>
                <a:gd name="connsiteX3" fmla="*/ 3807 w 13244"/>
                <a:gd name="connsiteY3" fmla="*/ 12 h 20442"/>
              </a:gdLst>
              <a:ahLst/>
              <a:cxnLst>
                <a:cxn ang="0">
                  <a:pos x="connsiteX0" y="connsiteY0"/>
                </a:cxn>
                <a:cxn ang="0">
                  <a:pos x="connsiteX1" y="connsiteY1"/>
                </a:cxn>
                <a:cxn ang="0">
                  <a:pos x="connsiteX2" y="connsiteY2"/>
                </a:cxn>
                <a:cxn ang="0">
                  <a:pos x="connsiteX3" y="connsiteY3"/>
                </a:cxn>
              </a:cxnLst>
              <a:rect l="l" t="t" r="r" b="b"/>
              <a:pathLst>
                <a:path w="13244" h="20442">
                  <a:moveTo>
                    <a:pt x="3807" y="12"/>
                  </a:moveTo>
                  <a:cubicBezTo>
                    <a:pt x="-2862" y="1626"/>
                    <a:pt x="42" y="15823"/>
                    <a:pt x="6280" y="19587"/>
                  </a:cubicBezTo>
                  <a:cubicBezTo>
                    <a:pt x="11013" y="22491"/>
                    <a:pt x="14455" y="17651"/>
                    <a:pt x="12841" y="10338"/>
                  </a:cubicBezTo>
                  <a:cubicBezTo>
                    <a:pt x="11981" y="5820"/>
                    <a:pt x="8432" y="-310"/>
                    <a:pt x="380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8" name="任意多边形: 形状 42">
              <a:extLst>
                <a:ext uri="{FF2B5EF4-FFF2-40B4-BE49-F238E27FC236}">
                  <a16:creationId xmlns:a16="http://schemas.microsoft.com/office/drawing/2014/main" xmlns="" id="{55415126-CC21-42CC-93E2-CFCDCB699659}"/>
                </a:ext>
              </a:extLst>
            </p:cNvPr>
            <p:cNvSpPr/>
            <p:nvPr/>
          </p:nvSpPr>
          <p:spPr>
            <a:xfrm>
              <a:off x="2845346" y="2510577"/>
              <a:ext cx="50103" cy="86126"/>
            </a:xfrm>
            <a:custGeom>
              <a:avLst/>
              <a:gdLst>
                <a:gd name="connsiteX0" fmla="*/ 6756 w 11857"/>
                <a:gd name="connsiteY0" fmla="*/ 19910 h 20382"/>
                <a:gd name="connsiteX1" fmla="*/ 11274 w 11857"/>
                <a:gd name="connsiteY1" fmla="*/ 10230 h 20382"/>
                <a:gd name="connsiteX2" fmla="*/ 2884 w 11857"/>
                <a:gd name="connsiteY2" fmla="*/ 12 h 20382"/>
                <a:gd name="connsiteX3" fmla="*/ 2347 w 11857"/>
                <a:gd name="connsiteY3" fmla="*/ 120 h 20382"/>
                <a:gd name="connsiteX4" fmla="*/ 6756 w 11857"/>
                <a:gd name="connsiteY4" fmla="*/ 1991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57" h="20382">
                  <a:moveTo>
                    <a:pt x="6756" y="19910"/>
                  </a:moveTo>
                  <a:cubicBezTo>
                    <a:pt x="10736" y="21954"/>
                    <a:pt x="12995" y="17114"/>
                    <a:pt x="11274" y="10230"/>
                  </a:cubicBezTo>
                  <a:cubicBezTo>
                    <a:pt x="10198" y="5820"/>
                    <a:pt x="6864" y="-310"/>
                    <a:pt x="2884" y="12"/>
                  </a:cubicBezTo>
                  <a:cubicBezTo>
                    <a:pt x="2777" y="12"/>
                    <a:pt x="2562" y="120"/>
                    <a:pt x="2347" y="120"/>
                  </a:cubicBezTo>
                  <a:cubicBezTo>
                    <a:pt x="-2493" y="2271"/>
                    <a:pt x="733" y="16791"/>
                    <a:pt x="6756" y="199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89" name="任意多边形: 形状 43">
              <a:extLst>
                <a:ext uri="{FF2B5EF4-FFF2-40B4-BE49-F238E27FC236}">
                  <a16:creationId xmlns:a16="http://schemas.microsoft.com/office/drawing/2014/main" xmlns="" id="{D6642CEC-3C04-4B56-BA07-2ABED10CE9F5}"/>
                </a:ext>
              </a:extLst>
            </p:cNvPr>
            <p:cNvSpPr/>
            <p:nvPr/>
          </p:nvSpPr>
          <p:spPr>
            <a:xfrm>
              <a:off x="2997100" y="2480123"/>
              <a:ext cx="44631" cy="86126"/>
            </a:xfrm>
            <a:custGeom>
              <a:avLst/>
              <a:gdLst>
                <a:gd name="connsiteX0" fmla="*/ 9778 w 10562"/>
                <a:gd name="connsiteY0" fmla="*/ 10230 h 20382"/>
                <a:gd name="connsiteX1" fmla="*/ 9778 w 10562"/>
                <a:gd name="connsiteY1" fmla="*/ 10230 h 20382"/>
                <a:gd name="connsiteX2" fmla="*/ 2142 w 10562"/>
                <a:gd name="connsiteY2" fmla="*/ 12 h 20382"/>
                <a:gd name="connsiteX3" fmla="*/ 6659 w 10562"/>
                <a:gd name="connsiteY3" fmla="*/ 19910 h 20382"/>
                <a:gd name="connsiteX4" fmla="*/ 9778 w 10562"/>
                <a:gd name="connsiteY4" fmla="*/ 1023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2" h="20382">
                  <a:moveTo>
                    <a:pt x="9778" y="10230"/>
                  </a:moveTo>
                  <a:lnTo>
                    <a:pt x="9778" y="10230"/>
                  </a:lnTo>
                  <a:cubicBezTo>
                    <a:pt x="8595" y="5820"/>
                    <a:pt x="5369" y="-310"/>
                    <a:pt x="2142" y="12"/>
                  </a:cubicBezTo>
                  <a:cubicBezTo>
                    <a:pt x="-2806" y="1841"/>
                    <a:pt x="1712" y="16898"/>
                    <a:pt x="6659" y="19910"/>
                  </a:cubicBezTo>
                  <a:cubicBezTo>
                    <a:pt x="10101" y="21954"/>
                    <a:pt x="11607" y="17114"/>
                    <a:pt x="9778" y="102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90" name="任意多边形: 形状 44">
              <a:extLst>
                <a:ext uri="{FF2B5EF4-FFF2-40B4-BE49-F238E27FC236}">
                  <a16:creationId xmlns:a16="http://schemas.microsoft.com/office/drawing/2014/main" xmlns="" id="{F960DC4D-A4C8-4753-9A11-84BCE54E535B}"/>
                </a:ext>
              </a:extLst>
            </p:cNvPr>
            <p:cNvSpPr/>
            <p:nvPr/>
          </p:nvSpPr>
          <p:spPr>
            <a:xfrm>
              <a:off x="3118983" y="2449179"/>
              <a:ext cx="39176" cy="85509"/>
            </a:xfrm>
            <a:custGeom>
              <a:avLst/>
              <a:gdLst>
                <a:gd name="connsiteX0" fmla="*/ 6855 w 9271"/>
                <a:gd name="connsiteY0" fmla="*/ 20027 h 20236"/>
                <a:gd name="connsiteX1" fmla="*/ 8146 w 9271"/>
                <a:gd name="connsiteY1" fmla="*/ 10132 h 20236"/>
                <a:gd name="connsiteX2" fmla="*/ 8146 w 9271"/>
                <a:gd name="connsiteY2" fmla="*/ 10132 h 20236"/>
                <a:gd name="connsiteX3" fmla="*/ 1262 w 9271"/>
                <a:gd name="connsiteY3" fmla="*/ 21 h 20236"/>
                <a:gd name="connsiteX4" fmla="*/ 6855 w 9271"/>
                <a:gd name="connsiteY4" fmla="*/ 20027 h 20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 h="20236">
                  <a:moveTo>
                    <a:pt x="6855" y="20027"/>
                  </a:moveTo>
                  <a:cubicBezTo>
                    <a:pt x="9437" y="21317"/>
                    <a:pt x="10082" y="16477"/>
                    <a:pt x="8146" y="10132"/>
                  </a:cubicBezTo>
                  <a:lnTo>
                    <a:pt x="8146" y="10132"/>
                  </a:lnTo>
                  <a:cubicBezTo>
                    <a:pt x="6855" y="5722"/>
                    <a:pt x="3844" y="-409"/>
                    <a:pt x="1262" y="21"/>
                  </a:cubicBezTo>
                  <a:cubicBezTo>
                    <a:pt x="-2502" y="1850"/>
                    <a:pt x="2983" y="18091"/>
                    <a:pt x="6855" y="200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97" name="任意多边形: 形状 51">
              <a:extLst>
                <a:ext uri="{FF2B5EF4-FFF2-40B4-BE49-F238E27FC236}">
                  <a16:creationId xmlns:a16="http://schemas.microsoft.com/office/drawing/2014/main" xmlns="" id="{02D27228-89B8-4BAA-B434-7AE82CACE569}"/>
                </a:ext>
              </a:extLst>
            </p:cNvPr>
            <p:cNvSpPr/>
            <p:nvPr/>
          </p:nvSpPr>
          <p:spPr>
            <a:xfrm>
              <a:off x="77011" y="1408498"/>
              <a:ext cx="63726" cy="69418"/>
            </a:xfrm>
            <a:custGeom>
              <a:avLst/>
              <a:gdLst>
                <a:gd name="connsiteX0" fmla="*/ 7521 w 15081"/>
                <a:gd name="connsiteY0" fmla="*/ 0 h 16428"/>
                <a:gd name="connsiteX1" fmla="*/ 2143 w 15081"/>
                <a:gd name="connsiteY1" fmla="*/ 14090 h 16428"/>
                <a:gd name="connsiteX2" fmla="*/ 15050 w 15081"/>
                <a:gd name="connsiteY2" fmla="*/ 8820 h 16428"/>
                <a:gd name="connsiteX3" fmla="*/ 7521 w 15081"/>
                <a:gd name="connsiteY3" fmla="*/ 0 h 16428"/>
              </a:gdLst>
              <a:ahLst/>
              <a:cxnLst>
                <a:cxn ang="0">
                  <a:pos x="connsiteX0" y="connsiteY0"/>
                </a:cxn>
                <a:cxn ang="0">
                  <a:pos x="connsiteX1" y="connsiteY1"/>
                </a:cxn>
                <a:cxn ang="0">
                  <a:pos x="connsiteX2" y="connsiteY2"/>
                </a:cxn>
                <a:cxn ang="0">
                  <a:pos x="connsiteX3" y="connsiteY3"/>
                </a:cxn>
              </a:cxnLst>
              <a:rect l="l" t="t" r="r" b="b"/>
              <a:pathLst>
                <a:path w="15081" h="16428">
                  <a:moveTo>
                    <a:pt x="7521" y="0"/>
                  </a:moveTo>
                  <a:cubicBezTo>
                    <a:pt x="207" y="538"/>
                    <a:pt x="-2159" y="9465"/>
                    <a:pt x="2143" y="14090"/>
                  </a:cubicBezTo>
                  <a:cubicBezTo>
                    <a:pt x="6661" y="18930"/>
                    <a:pt x="14512" y="15811"/>
                    <a:pt x="15050" y="8820"/>
                  </a:cubicBezTo>
                  <a:cubicBezTo>
                    <a:pt x="15373" y="5270"/>
                    <a:pt x="13222" y="215"/>
                    <a:pt x="752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98" name="任意多边形: 形状 52">
              <a:extLst>
                <a:ext uri="{FF2B5EF4-FFF2-40B4-BE49-F238E27FC236}">
                  <a16:creationId xmlns:a16="http://schemas.microsoft.com/office/drawing/2014/main" xmlns="" id="{92341EF9-5419-4DE0-B18A-475B7D542639}"/>
                </a:ext>
              </a:extLst>
            </p:cNvPr>
            <p:cNvSpPr/>
            <p:nvPr/>
          </p:nvSpPr>
          <p:spPr>
            <a:xfrm>
              <a:off x="321500" y="1403043"/>
              <a:ext cx="64077" cy="69300"/>
            </a:xfrm>
            <a:custGeom>
              <a:avLst/>
              <a:gdLst>
                <a:gd name="connsiteX0" fmla="*/ 15164 w 15164"/>
                <a:gd name="connsiteY0" fmla="*/ 8712 h 16400"/>
                <a:gd name="connsiteX1" fmla="*/ 6774 w 15164"/>
                <a:gd name="connsiteY1" fmla="*/ 0 h 16400"/>
                <a:gd name="connsiteX2" fmla="*/ 2687 w 15164"/>
                <a:gd name="connsiteY2" fmla="*/ 14090 h 16400"/>
                <a:gd name="connsiteX3" fmla="*/ 15164 w 15164"/>
                <a:gd name="connsiteY3" fmla="*/ 8712 h 16400"/>
              </a:gdLst>
              <a:ahLst/>
              <a:cxnLst>
                <a:cxn ang="0">
                  <a:pos x="connsiteX0" y="connsiteY0"/>
                </a:cxn>
                <a:cxn ang="0">
                  <a:pos x="connsiteX1" y="connsiteY1"/>
                </a:cxn>
                <a:cxn ang="0">
                  <a:pos x="connsiteX2" y="connsiteY2"/>
                </a:cxn>
                <a:cxn ang="0">
                  <a:pos x="connsiteX3" y="connsiteY3"/>
                </a:cxn>
              </a:cxnLst>
              <a:rect l="l" t="t" r="r" b="b"/>
              <a:pathLst>
                <a:path w="15164" h="16400">
                  <a:moveTo>
                    <a:pt x="15164" y="8712"/>
                  </a:moveTo>
                  <a:cubicBezTo>
                    <a:pt x="15164" y="5163"/>
                    <a:pt x="12475" y="108"/>
                    <a:pt x="6774" y="0"/>
                  </a:cubicBezTo>
                  <a:cubicBezTo>
                    <a:pt x="-432" y="645"/>
                    <a:pt x="-2045" y="9465"/>
                    <a:pt x="2687" y="14090"/>
                  </a:cubicBezTo>
                  <a:cubicBezTo>
                    <a:pt x="7635" y="18930"/>
                    <a:pt x="15271" y="15703"/>
                    <a:pt x="15164" y="87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99" name="任意多边形: 形状 71">
              <a:extLst>
                <a:ext uri="{FF2B5EF4-FFF2-40B4-BE49-F238E27FC236}">
                  <a16:creationId xmlns:a16="http://schemas.microsoft.com/office/drawing/2014/main" xmlns="" id="{C39443A6-EFB4-42E3-AA82-1B473B980B07}"/>
                </a:ext>
              </a:extLst>
            </p:cNvPr>
            <p:cNvSpPr/>
            <p:nvPr/>
          </p:nvSpPr>
          <p:spPr>
            <a:xfrm>
              <a:off x="565266" y="1395314"/>
              <a:ext cx="65045" cy="68886"/>
            </a:xfrm>
            <a:custGeom>
              <a:avLst/>
              <a:gdLst>
                <a:gd name="connsiteX0" fmla="*/ 15340 w 15393"/>
                <a:gd name="connsiteY0" fmla="*/ 8604 h 16302"/>
                <a:gd name="connsiteX1" fmla="*/ 6198 w 15393"/>
                <a:gd name="connsiteY1" fmla="*/ 0 h 16302"/>
                <a:gd name="connsiteX2" fmla="*/ 3294 w 15393"/>
                <a:gd name="connsiteY2" fmla="*/ 14090 h 16302"/>
                <a:gd name="connsiteX3" fmla="*/ 15340 w 15393"/>
                <a:gd name="connsiteY3" fmla="*/ 8604 h 16302"/>
              </a:gdLst>
              <a:ahLst/>
              <a:cxnLst>
                <a:cxn ang="0">
                  <a:pos x="connsiteX0" y="connsiteY0"/>
                </a:cxn>
                <a:cxn ang="0">
                  <a:pos x="connsiteX1" y="connsiteY1"/>
                </a:cxn>
                <a:cxn ang="0">
                  <a:pos x="connsiteX2" y="connsiteY2"/>
                </a:cxn>
                <a:cxn ang="0">
                  <a:pos x="connsiteX3" y="connsiteY3"/>
                </a:cxn>
              </a:cxnLst>
              <a:rect l="l" t="t" r="r" b="b"/>
              <a:pathLst>
                <a:path w="15393" h="16302">
                  <a:moveTo>
                    <a:pt x="15340" y="8604"/>
                  </a:moveTo>
                  <a:cubicBezTo>
                    <a:pt x="15017" y="5055"/>
                    <a:pt x="11898" y="108"/>
                    <a:pt x="6198" y="0"/>
                  </a:cubicBezTo>
                  <a:cubicBezTo>
                    <a:pt x="-1008" y="645"/>
                    <a:pt x="-1869" y="9572"/>
                    <a:pt x="3294" y="14090"/>
                  </a:cubicBezTo>
                  <a:cubicBezTo>
                    <a:pt x="8779" y="18822"/>
                    <a:pt x="16093" y="15488"/>
                    <a:pt x="15340" y="86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00" name="任意多边形: 形状 72">
              <a:extLst>
                <a:ext uri="{FF2B5EF4-FFF2-40B4-BE49-F238E27FC236}">
                  <a16:creationId xmlns:a16="http://schemas.microsoft.com/office/drawing/2014/main" xmlns="" id="{25D60161-ED8E-4FFE-9B93-73C1A1992751}"/>
                </a:ext>
              </a:extLst>
            </p:cNvPr>
            <p:cNvSpPr/>
            <p:nvPr/>
          </p:nvSpPr>
          <p:spPr>
            <a:xfrm>
              <a:off x="807284" y="1384864"/>
              <a:ext cx="65670" cy="68598"/>
            </a:xfrm>
            <a:custGeom>
              <a:avLst/>
              <a:gdLst>
                <a:gd name="connsiteX0" fmla="*/ 15394 w 15541"/>
                <a:gd name="connsiteY0" fmla="*/ 8497 h 16234"/>
                <a:gd name="connsiteX1" fmla="*/ 5606 w 15541"/>
                <a:gd name="connsiteY1" fmla="*/ 0 h 16234"/>
                <a:gd name="connsiteX2" fmla="*/ 4854 w 15541"/>
                <a:gd name="connsiteY2" fmla="*/ 108 h 16234"/>
                <a:gd name="connsiteX3" fmla="*/ 4746 w 15541"/>
                <a:gd name="connsiteY3" fmla="*/ 14628 h 16234"/>
                <a:gd name="connsiteX4" fmla="*/ 15394 w 15541"/>
                <a:gd name="connsiteY4" fmla="*/ 8497 h 16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41" h="16234">
                  <a:moveTo>
                    <a:pt x="15394" y="8497"/>
                  </a:moveTo>
                  <a:cubicBezTo>
                    <a:pt x="14749" y="4948"/>
                    <a:pt x="11199" y="0"/>
                    <a:pt x="5606" y="0"/>
                  </a:cubicBezTo>
                  <a:cubicBezTo>
                    <a:pt x="5391" y="0"/>
                    <a:pt x="5069" y="0"/>
                    <a:pt x="4854" y="108"/>
                  </a:cubicBezTo>
                  <a:cubicBezTo>
                    <a:pt x="-1600" y="1183"/>
                    <a:pt x="-1600" y="10218"/>
                    <a:pt x="4746" y="14628"/>
                  </a:cubicBezTo>
                  <a:cubicBezTo>
                    <a:pt x="10446" y="18500"/>
                    <a:pt x="16577" y="14950"/>
                    <a:pt x="15394"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1" name="任意多边形: 形状 113">
              <a:extLst>
                <a:ext uri="{FF2B5EF4-FFF2-40B4-BE49-F238E27FC236}">
                  <a16:creationId xmlns:a16="http://schemas.microsoft.com/office/drawing/2014/main" xmlns="" id="{622FE17C-D64D-47DD-AB4E-043095AA5740}"/>
                </a:ext>
              </a:extLst>
            </p:cNvPr>
            <p:cNvSpPr/>
            <p:nvPr/>
          </p:nvSpPr>
          <p:spPr>
            <a:xfrm>
              <a:off x="216967" y="1537569"/>
              <a:ext cx="66815" cy="72059"/>
            </a:xfrm>
            <a:custGeom>
              <a:avLst/>
              <a:gdLst>
                <a:gd name="connsiteX0" fmla="*/ 15809 w 15812"/>
                <a:gd name="connsiteY0" fmla="*/ 9142 h 17053"/>
                <a:gd name="connsiteX1" fmla="*/ 7527 w 15812"/>
                <a:gd name="connsiteY1" fmla="*/ 0 h 17053"/>
                <a:gd name="connsiteX2" fmla="*/ 2579 w 15812"/>
                <a:gd name="connsiteY2" fmla="*/ 14628 h 17053"/>
                <a:gd name="connsiteX3" fmla="*/ 15809 w 15812"/>
                <a:gd name="connsiteY3" fmla="*/ 9142 h 17053"/>
              </a:gdLst>
              <a:ahLst/>
              <a:cxnLst>
                <a:cxn ang="0">
                  <a:pos x="connsiteX0" y="connsiteY0"/>
                </a:cxn>
                <a:cxn ang="0">
                  <a:pos x="connsiteX1" y="connsiteY1"/>
                </a:cxn>
                <a:cxn ang="0">
                  <a:pos x="connsiteX2" y="connsiteY2"/>
                </a:cxn>
                <a:cxn ang="0">
                  <a:pos x="connsiteX3" y="connsiteY3"/>
                </a:cxn>
              </a:cxnLst>
              <a:rect l="l" t="t" r="r" b="b"/>
              <a:pathLst>
                <a:path w="15812" h="17053">
                  <a:moveTo>
                    <a:pt x="15809" y="9142"/>
                  </a:moveTo>
                  <a:cubicBezTo>
                    <a:pt x="15916" y="5485"/>
                    <a:pt x="13442" y="215"/>
                    <a:pt x="7527" y="0"/>
                  </a:cubicBezTo>
                  <a:cubicBezTo>
                    <a:pt x="-110" y="645"/>
                    <a:pt x="-2261" y="9788"/>
                    <a:pt x="2579" y="14628"/>
                  </a:cubicBezTo>
                  <a:cubicBezTo>
                    <a:pt x="7527" y="19683"/>
                    <a:pt x="15594" y="16348"/>
                    <a:pt x="15809" y="91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2" name="任意多边形: 形状 114">
              <a:extLst>
                <a:ext uri="{FF2B5EF4-FFF2-40B4-BE49-F238E27FC236}">
                  <a16:creationId xmlns:a16="http://schemas.microsoft.com/office/drawing/2014/main" xmlns="" id="{CDEE62AA-B8E6-4AF9-B941-AAA99E3B7D81}"/>
                </a:ext>
              </a:extLst>
            </p:cNvPr>
            <p:cNvSpPr/>
            <p:nvPr/>
          </p:nvSpPr>
          <p:spPr>
            <a:xfrm>
              <a:off x="473224" y="1530753"/>
              <a:ext cx="67369" cy="71645"/>
            </a:xfrm>
            <a:custGeom>
              <a:avLst/>
              <a:gdLst>
                <a:gd name="connsiteX0" fmla="*/ 3027 w 15943"/>
                <a:gd name="connsiteY0" fmla="*/ 14628 h 16955"/>
                <a:gd name="connsiteX1" fmla="*/ 15934 w 15943"/>
                <a:gd name="connsiteY1" fmla="*/ 9035 h 16955"/>
                <a:gd name="connsiteX2" fmla="*/ 6792 w 15943"/>
                <a:gd name="connsiteY2" fmla="*/ 0 h 16955"/>
                <a:gd name="connsiteX3" fmla="*/ 3027 w 15943"/>
                <a:gd name="connsiteY3" fmla="*/ 14628 h 16955"/>
              </a:gdLst>
              <a:ahLst/>
              <a:cxnLst>
                <a:cxn ang="0">
                  <a:pos x="connsiteX0" y="connsiteY0"/>
                </a:cxn>
                <a:cxn ang="0">
                  <a:pos x="connsiteX1" y="connsiteY1"/>
                </a:cxn>
                <a:cxn ang="0">
                  <a:pos x="connsiteX2" y="connsiteY2"/>
                </a:cxn>
                <a:cxn ang="0">
                  <a:pos x="connsiteX3" y="connsiteY3"/>
                </a:cxn>
              </a:cxnLst>
              <a:rect l="l" t="t" r="r" b="b"/>
              <a:pathLst>
                <a:path w="15943" h="16955">
                  <a:moveTo>
                    <a:pt x="3027" y="14628"/>
                  </a:moveTo>
                  <a:cubicBezTo>
                    <a:pt x="8405" y="19575"/>
                    <a:pt x="16256" y="16133"/>
                    <a:pt x="15934" y="9035"/>
                  </a:cubicBezTo>
                  <a:cubicBezTo>
                    <a:pt x="15719" y="5378"/>
                    <a:pt x="12815" y="108"/>
                    <a:pt x="6792" y="0"/>
                  </a:cubicBezTo>
                  <a:cubicBezTo>
                    <a:pt x="-737" y="645"/>
                    <a:pt x="-2028" y="9895"/>
                    <a:pt x="3027" y="1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3" name="任意多边形: 形状 115">
              <a:extLst>
                <a:ext uri="{FF2B5EF4-FFF2-40B4-BE49-F238E27FC236}">
                  <a16:creationId xmlns:a16="http://schemas.microsoft.com/office/drawing/2014/main" xmlns="" id="{CAC26EAB-EF62-4110-958B-DB1E98E3AD00}"/>
                </a:ext>
              </a:extLst>
            </p:cNvPr>
            <p:cNvSpPr/>
            <p:nvPr/>
          </p:nvSpPr>
          <p:spPr>
            <a:xfrm>
              <a:off x="727373" y="1520755"/>
              <a:ext cx="68011" cy="71421"/>
            </a:xfrm>
            <a:custGeom>
              <a:avLst/>
              <a:gdLst>
                <a:gd name="connsiteX0" fmla="*/ 6232 w 16095"/>
                <a:gd name="connsiteY0" fmla="*/ 0 h 16902"/>
                <a:gd name="connsiteX1" fmla="*/ 5480 w 16095"/>
                <a:gd name="connsiteY1" fmla="*/ 108 h 16902"/>
                <a:gd name="connsiteX2" fmla="*/ 4404 w 16095"/>
                <a:gd name="connsiteY2" fmla="*/ 15165 h 16902"/>
                <a:gd name="connsiteX3" fmla="*/ 16020 w 16095"/>
                <a:gd name="connsiteY3" fmla="*/ 8927 h 16902"/>
                <a:gd name="connsiteX4" fmla="*/ 6232 w 16095"/>
                <a:gd name="connsiteY4" fmla="*/ 0 h 16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5" h="16902">
                  <a:moveTo>
                    <a:pt x="6232" y="0"/>
                  </a:moveTo>
                  <a:cubicBezTo>
                    <a:pt x="6017" y="0"/>
                    <a:pt x="5695" y="0"/>
                    <a:pt x="5480" y="108"/>
                  </a:cubicBezTo>
                  <a:cubicBezTo>
                    <a:pt x="-1296" y="1183"/>
                    <a:pt x="-1942" y="10648"/>
                    <a:pt x="4404" y="15165"/>
                  </a:cubicBezTo>
                  <a:cubicBezTo>
                    <a:pt x="10212" y="19252"/>
                    <a:pt x="16881" y="15703"/>
                    <a:pt x="16020" y="8927"/>
                  </a:cubicBezTo>
                  <a:cubicBezTo>
                    <a:pt x="15590" y="5270"/>
                    <a:pt x="12256" y="108"/>
                    <a:pt x="62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4" name="任意多边形: 形状 116">
              <a:extLst>
                <a:ext uri="{FF2B5EF4-FFF2-40B4-BE49-F238E27FC236}">
                  <a16:creationId xmlns:a16="http://schemas.microsoft.com/office/drawing/2014/main" xmlns="" id="{C50E49E6-982B-47D4-A909-CCA365386A47}"/>
                </a:ext>
              </a:extLst>
            </p:cNvPr>
            <p:cNvSpPr/>
            <p:nvPr/>
          </p:nvSpPr>
          <p:spPr>
            <a:xfrm>
              <a:off x="978446" y="1508484"/>
              <a:ext cx="68776" cy="71248"/>
            </a:xfrm>
            <a:custGeom>
              <a:avLst/>
              <a:gdLst>
                <a:gd name="connsiteX0" fmla="*/ 5648 w 16276"/>
                <a:gd name="connsiteY0" fmla="*/ 0 h 16861"/>
                <a:gd name="connsiteX1" fmla="*/ 4895 w 16276"/>
                <a:gd name="connsiteY1" fmla="*/ 108 h 16861"/>
                <a:gd name="connsiteX2" fmla="*/ 5110 w 16276"/>
                <a:gd name="connsiteY2" fmla="*/ 15165 h 16861"/>
                <a:gd name="connsiteX3" fmla="*/ 16081 w 16276"/>
                <a:gd name="connsiteY3" fmla="*/ 8820 h 16861"/>
                <a:gd name="connsiteX4" fmla="*/ 5648 w 16276"/>
                <a:gd name="connsiteY4" fmla="*/ 0 h 1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6" h="16861">
                  <a:moveTo>
                    <a:pt x="5648" y="0"/>
                  </a:moveTo>
                  <a:cubicBezTo>
                    <a:pt x="5433" y="0"/>
                    <a:pt x="5110" y="0"/>
                    <a:pt x="4895" y="108"/>
                  </a:cubicBezTo>
                  <a:cubicBezTo>
                    <a:pt x="-1773" y="1291"/>
                    <a:pt x="-1558" y="10648"/>
                    <a:pt x="5110" y="15165"/>
                  </a:cubicBezTo>
                  <a:cubicBezTo>
                    <a:pt x="11133" y="19252"/>
                    <a:pt x="17479" y="15488"/>
                    <a:pt x="16081" y="8820"/>
                  </a:cubicBezTo>
                  <a:cubicBezTo>
                    <a:pt x="15328" y="5163"/>
                    <a:pt x="11564" y="0"/>
                    <a:pt x="564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5" name="任意多边形: 形状 117">
              <a:extLst>
                <a:ext uri="{FF2B5EF4-FFF2-40B4-BE49-F238E27FC236}">
                  <a16:creationId xmlns:a16="http://schemas.microsoft.com/office/drawing/2014/main" xmlns="" id="{29D188D6-8EAD-4132-BF02-EB41CDAE2D4B}"/>
                </a:ext>
              </a:extLst>
            </p:cNvPr>
            <p:cNvSpPr/>
            <p:nvPr/>
          </p:nvSpPr>
          <p:spPr>
            <a:xfrm>
              <a:off x="1224591" y="1493483"/>
              <a:ext cx="68974" cy="70876"/>
            </a:xfrm>
            <a:custGeom>
              <a:avLst/>
              <a:gdLst>
                <a:gd name="connsiteX0" fmla="*/ 4940 w 16323"/>
                <a:gd name="connsiteY0" fmla="*/ 0 h 16773"/>
                <a:gd name="connsiteX1" fmla="*/ 3541 w 16323"/>
                <a:gd name="connsiteY1" fmla="*/ 323 h 16773"/>
                <a:gd name="connsiteX2" fmla="*/ 6553 w 16323"/>
                <a:gd name="connsiteY2" fmla="*/ 15596 h 16773"/>
                <a:gd name="connsiteX3" fmla="*/ 15910 w 16323"/>
                <a:gd name="connsiteY3" fmla="*/ 8712 h 16773"/>
                <a:gd name="connsiteX4" fmla="*/ 4940 w 16323"/>
                <a:gd name="connsiteY4" fmla="*/ 0 h 16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23" h="16773">
                  <a:moveTo>
                    <a:pt x="4940" y="0"/>
                  </a:moveTo>
                  <a:cubicBezTo>
                    <a:pt x="4509" y="108"/>
                    <a:pt x="3972" y="108"/>
                    <a:pt x="3541" y="323"/>
                  </a:cubicBezTo>
                  <a:cubicBezTo>
                    <a:pt x="-2374" y="2259"/>
                    <a:pt x="-546" y="11831"/>
                    <a:pt x="6553" y="15596"/>
                  </a:cubicBezTo>
                  <a:cubicBezTo>
                    <a:pt x="12684" y="18822"/>
                    <a:pt x="17846" y="15058"/>
                    <a:pt x="15910" y="8712"/>
                  </a:cubicBezTo>
                  <a:cubicBezTo>
                    <a:pt x="14727" y="5055"/>
                    <a:pt x="10640" y="0"/>
                    <a:pt x="494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6" name="任意多边形: 形状 118">
              <a:extLst>
                <a:ext uri="{FF2B5EF4-FFF2-40B4-BE49-F238E27FC236}">
                  <a16:creationId xmlns:a16="http://schemas.microsoft.com/office/drawing/2014/main" xmlns="" id="{AE5CA2C7-8BF2-40E2-A30C-C4E543069FB2}"/>
                </a:ext>
              </a:extLst>
            </p:cNvPr>
            <p:cNvSpPr/>
            <p:nvPr/>
          </p:nvSpPr>
          <p:spPr>
            <a:xfrm>
              <a:off x="1462366" y="1475753"/>
              <a:ext cx="68045" cy="70470"/>
            </a:xfrm>
            <a:custGeom>
              <a:avLst/>
              <a:gdLst>
                <a:gd name="connsiteX0" fmla="*/ 2877 w 16103"/>
                <a:gd name="connsiteY0" fmla="*/ 324 h 16677"/>
                <a:gd name="connsiteX1" fmla="*/ 7932 w 16103"/>
                <a:gd name="connsiteY1" fmla="*/ 15920 h 16677"/>
                <a:gd name="connsiteX2" fmla="*/ 15461 w 16103"/>
                <a:gd name="connsiteY2" fmla="*/ 8499 h 16677"/>
                <a:gd name="connsiteX3" fmla="*/ 4168 w 16103"/>
                <a:gd name="connsiteY3" fmla="*/ 2 h 16677"/>
                <a:gd name="connsiteX4" fmla="*/ 2877 w 16103"/>
                <a:gd name="connsiteY4" fmla="*/ 324 h 16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03" h="16677">
                  <a:moveTo>
                    <a:pt x="2877" y="324"/>
                  </a:moveTo>
                  <a:cubicBezTo>
                    <a:pt x="-2823" y="2368"/>
                    <a:pt x="511" y="12801"/>
                    <a:pt x="7932" y="15920"/>
                  </a:cubicBezTo>
                  <a:cubicBezTo>
                    <a:pt x="13741" y="18394"/>
                    <a:pt x="17720" y="14522"/>
                    <a:pt x="15461" y="8499"/>
                  </a:cubicBezTo>
                  <a:cubicBezTo>
                    <a:pt x="14063" y="4842"/>
                    <a:pt x="9653" y="-106"/>
                    <a:pt x="4168" y="2"/>
                  </a:cubicBezTo>
                  <a:cubicBezTo>
                    <a:pt x="3845" y="109"/>
                    <a:pt x="3200" y="217"/>
                    <a:pt x="2877"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7" name="任意多边形: 形状 119">
              <a:extLst>
                <a:ext uri="{FF2B5EF4-FFF2-40B4-BE49-F238E27FC236}">
                  <a16:creationId xmlns:a16="http://schemas.microsoft.com/office/drawing/2014/main" xmlns="" id="{AA1CACEE-921C-4C41-A44F-B82AE23DA5BF}"/>
                </a:ext>
              </a:extLst>
            </p:cNvPr>
            <p:cNvSpPr/>
            <p:nvPr/>
          </p:nvSpPr>
          <p:spPr>
            <a:xfrm>
              <a:off x="1682947" y="1456645"/>
              <a:ext cx="65742" cy="70099"/>
            </a:xfrm>
            <a:custGeom>
              <a:avLst/>
              <a:gdLst>
                <a:gd name="connsiteX0" fmla="*/ 14565 w 15558"/>
                <a:gd name="connsiteY0" fmla="*/ 8396 h 16589"/>
                <a:gd name="connsiteX1" fmla="*/ 3379 w 15558"/>
                <a:gd name="connsiteY1" fmla="*/ 7 h 16589"/>
                <a:gd name="connsiteX2" fmla="*/ 2196 w 15558"/>
                <a:gd name="connsiteY2" fmla="*/ 329 h 16589"/>
                <a:gd name="connsiteX3" fmla="*/ 9295 w 15558"/>
                <a:gd name="connsiteY3" fmla="*/ 16140 h 16589"/>
                <a:gd name="connsiteX4" fmla="*/ 14565 w 15558"/>
                <a:gd name="connsiteY4" fmla="*/ 8396 h 16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8" h="16589">
                  <a:moveTo>
                    <a:pt x="14565" y="8396"/>
                  </a:moveTo>
                  <a:cubicBezTo>
                    <a:pt x="12952" y="4847"/>
                    <a:pt x="8327" y="-208"/>
                    <a:pt x="3379" y="7"/>
                  </a:cubicBezTo>
                  <a:cubicBezTo>
                    <a:pt x="3056" y="114"/>
                    <a:pt x="2519" y="114"/>
                    <a:pt x="2196" y="329"/>
                  </a:cubicBezTo>
                  <a:cubicBezTo>
                    <a:pt x="-3074" y="2480"/>
                    <a:pt x="1873" y="13666"/>
                    <a:pt x="9295" y="16140"/>
                  </a:cubicBezTo>
                  <a:cubicBezTo>
                    <a:pt x="14457" y="17968"/>
                    <a:pt x="17146" y="13989"/>
                    <a:pt x="14565" y="83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8" name="任意多边形: 形状 122">
              <a:extLst>
                <a:ext uri="{FF2B5EF4-FFF2-40B4-BE49-F238E27FC236}">
                  <a16:creationId xmlns:a16="http://schemas.microsoft.com/office/drawing/2014/main" xmlns="" id="{9DB11F34-6C99-410F-B787-E21C5E9A9DD7}"/>
                </a:ext>
              </a:extLst>
            </p:cNvPr>
            <p:cNvSpPr/>
            <p:nvPr/>
          </p:nvSpPr>
          <p:spPr>
            <a:xfrm>
              <a:off x="1880874" y="1435736"/>
              <a:ext cx="64432" cy="69558"/>
            </a:xfrm>
            <a:custGeom>
              <a:avLst/>
              <a:gdLst>
                <a:gd name="connsiteX0" fmla="*/ 13866 w 15248"/>
                <a:gd name="connsiteY0" fmla="*/ 8289 h 16461"/>
                <a:gd name="connsiteX1" fmla="*/ 2681 w 15248"/>
                <a:gd name="connsiteY1" fmla="*/ 7 h 16461"/>
                <a:gd name="connsiteX2" fmla="*/ 1605 w 15248"/>
                <a:gd name="connsiteY2" fmla="*/ 329 h 16461"/>
                <a:gd name="connsiteX3" fmla="*/ 10532 w 15248"/>
                <a:gd name="connsiteY3" fmla="*/ 16248 h 16461"/>
                <a:gd name="connsiteX4" fmla="*/ 13866 w 15248"/>
                <a:gd name="connsiteY4" fmla="*/ 8289 h 16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8" h="16461">
                  <a:moveTo>
                    <a:pt x="13866" y="8289"/>
                  </a:moveTo>
                  <a:cubicBezTo>
                    <a:pt x="11930" y="4739"/>
                    <a:pt x="7198" y="-208"/>
                    <a:pt x="2681" y="7"/>
                  </a:cubicBezTo>
                  <a:cubicBezTo>
                    <a:pt x="2358" y="114"/>
                    <a:pt x="1928" y="114"/>
                    <a:pt x="1605" y="329"/>
                  </a:cubicBezTo>
                  <a:cubicBezTo>
                    <a:pt x="-3127" y="2696"/>
                    <a:pt x="3433" y="14527"/>
                    <a:pt x="10532" y="16248"/>
                  </a:cubicBezTo>
                  <a:cubicBezTo>
                    <a:pt x="15049" y="17431"/>
                    <a:pt x="16663" y="13559"/>
                    <a:pt x="13866" y="82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19" name="任意多边形: 形状 123">
              <a:extLst>
                <a:ext uri="{FF2B5EF4-FFF2-40B4-BE49-F238E27FC236}">
                  <a16:creationId xmlns:a16="http://schemas.microsoft.com/office/drawing/2014/main" xmlns="" id="{FBF5C38C-C5E4-43EE-A681-BBA26E82F0DE}"/>
                </a:ext>
              </a:extLst>
            </p:cNvPr>
            <p:cNvSpPr/>
            <p:nvPr/>
          </p:nvSpPr>
          <p:spPr>
            <a:xfrm>
              <a:off x="2057449" y="1413886"/>
              <a:ext cx="62509" cy="69013"/>
            </a:xfrm>
            <a:custGeom>
              <a:avLst/>
              <a:gdLst>
                <a:gd name="connsiteX0" fmla="*/ 1980 w 14793"/>
                <a:gd name="connsiteY0" fmla="*/ 15 h 16332"/>
                <a:gd name="connsiteX1" fmla="*/ 1119 w 14793"/>
                <a:gd name="connsiteY1" fmla="*/ 338 h 16332"/>
                <a:gd name="connsiteX2" fmla="*/ 11014 w 14793"/>
                <a:gd name="connsiteY2" fmla="*/ 16148 h 16332"/>
                <a:gd name="connsiteX3" fmla="*/ 12950 w 14793"/>
                <a:gd name="connsiteY3" fmla="*/ 8189 h 16332"/>
                <a:gd name="connsiteX4" fmla="*/ 12950 w 14793"/>
                <a:gd name="connsiteY4" fmla="*/ 8189 h 16332"/>
                <a:gd name="connsiteX5" fmla="*/ 1980 w 14793"/>
                <a:gd name="connsiteY5" fmla="*/ 15 h 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3" h="16332">
                  <a:moveTo>
                    <a:pt x="1980" y="15"/>
                  </a:moveTo>
                  <a:cubicBezTo>
                    <a:pt x="1657" y="123"/>
                    <a:pt x="1334" y="123"/>
                    <a:pt x="1119" y="338"/>
                  </a:cubicBezTo>
                  <a:cubicBezTo>
                    <a:pt x="-2860" y="2704"/>
                    <a:pt x="4561" y="14427"/>
                    <a:pt x="11014" y="16148"/>
                  </a:cubicBezTo>
                  <a:cubicBezTo>
                    <a:pt x="15101" y="17224"/>
                    <a:pt x="16069" y="13459"/>
                    <a:pt x="12950" y="8189"/>
                  </a:cubicBezTo>
                  <a:lnTo>
                    <a:pt x="12950" y="8189"/>
                  </a:lnTo>
                  <a:cubicBezTo>
                    <a:pt x="10907" y="4640"/>
                    <a:pt x="6067" y="-308"/>
                    <a:pt x="1980"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20" name="任意多边形: 形状 124">
              <a:extLst>
                <a:ext uri="{FF2B5EF4-FFF2-40B4-BE49-F238E27FC236}">
                  <a16:creationId xmlns:a16="http://schemas.microsoft.com/office/drawing/2014/main" xmlns="" id="{555181FD-F099-4B11-9964-E1704B452097}"/>
                </a:ext>
              </a:extLst>
            </p:cNvPr>
            <p:cNvSpPr/>
            <p:nvPr/>
          </p:nvSpPr>
          <p:spPr>
            <a:xfrm>
              <a:off x="2210635" y="1390708"/>
              <a:ext cx="61521" cy="68451"/>
            </a:xfrm>
            <a:custGeom>
              <a:avLst/>
              <a:gdLst>
                <a:gd name="connsiteX0" fmla="*/ 1437 w 14559"/>
                <a:gd name="connsiteY0" fmla="*/ 15 h 16199"/>
                <a:gd name="connsiteX1" fmla="*/ 684 w 14559"/>
                <a:gd name="connsiteY1" fmla="*/ 338 h 16199"/>
                <a:gd name="connsiteX2" fmla="*/ 12085 w 14559"/>
                <a:gd name="connsiteY2" fmla="*/ 16149 h 16199"/>
                <a:gd name="connsiteX3" fmla="*/ 12192 w 14559"/>
                <a:gd name="connsiteY3" fmla="*/ 8082 h 16199"/>
                <a:gd name="connsiteX4" fmla="*/ 1437 w 14559"/>
                <a:gd name="connsiteY4" fmla="*/ 15 h 16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9" h="16199">
                  <a:moveTo>
                    <a:pt x="1437" y="15"/>
                  </a:moveTo>
                  <a:cubicBezTo>
                    <a:pt x="1222" y="123"/>
                    <a:pt x="899" y="230"/>
                    <a:pt x="684" y="338"/>
                  </a:cubicBezTo>
                  <a:cubicBezTo>
                    <a:pt x="-2543" y="2812"/>
                    <a:pt x="6384" y="15288"/>
                    <a:pt x="12085" y="16149"/>
                  </a:cubicBezTo>
                  <a:cubicBezTo>
                    <a:pt x="15312" y="16686"/>
                    <a:pt x="15419" y="12922"/>
                    <a:pt x="12192" y="8082"/>
                  </a:cubicBezTo>
                  <a:cubicBezTo>
                    <a:pt x="9934" y="4533"/>
                    <a:pt x="4986" y="-307"/>
                    <a:pt x="1437"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3" name="任意多边形: 形状 137">
              <a:extLst>
                <a:ext uri="{FF2B5EF4-FFF2-40B4-BE49-F238E27FC236}">
                  <a16:creationId xmlns:a16="http://schemas.microsoft.com/office/drawing/2014/main" xmlns="" id="{A4C13BF9-9A94-432B-AA52-CC6683C1DCEB}"/>
                </a:ext>
              </a:extLst>
            </p:cNvPr>
            <p:cNvSpPr/>
            <p:nvPr/>
          </p:nvSpPr>
          <p:spPr>
            <a:xfrm>
              <a:off x="74497" y="1704366"/>
              <a:ext cx="70251" cy="75123"/>
            </a:xfrm>
            <a:custGeom>
              <a:avLst/>
              <a:gdLst>
                <a:gd name="connsiteX0" fmla="*/ 8223 w 16625"/>
                <a:gd name="connsiteY0" fmla="*/ 0 h 17778"/>
                <a:gd name="connsiteX1" fmla="*/ 1877 w 16625"/>
                <a:gd name="connsiteY1" fmla="*/ 14628 h 17778"/>
                <a:gd name="connsiteX2" fmla="*/ 16613 w 16625"/>
                <a:gd name="connsiteY2" fmla="*/ 9572 h 17778"/>
                <a:gd name="connsiteX3" fmla="*/ 8223 w 16625"/>
                <a:gd name="connsiteY3" fmla="*/ 0 h 17778"/>
              </a:gdLst>
              <a:ahLst/>
              <a:cxnLst>
                <a:cxn ang="0">
                  <a:pos x="connsiteX0" y="connsiteY0"/>
                </a:cxn>
                <a:cxn ang="0">
                  <a:pos x="connsiteX1" y="connsiteY1"/>
                </a:cxn>
                <a:cxn ang="0">
                  <a:pos x="connsiteX2" y="connsiteY2"/>
                </a:cxn>
                <a:cxn ang="0">
                  <a:pos x="connsiteX3" y="connsiteY3"/>
                </a:cxn>
              </a:cxnLst>
              <a:rect l="l" t="t" r="r" b="b"/>
              <a:pathLst>
                <a:path w="16625" h="17778">
                  <a:moveTo>
                    <a:pt x="8223" y="0"/>
                  </a:moveTo>
                  <a:cubicBezTo>
                    <a:pt x="587" y="538"/>
                    <a:pt x="-2210" y="9465"/>
                    <a:pt x="1877" y="14628"/>
                  </a:cubicBezTo>
                  <a:cubicBezTo>
                    <a:pt x="6610" y="20651"/>
                    <a:pt x="15967" y="17532"/>
                    <a:pt x="16613" y="9572"/>
                  </a:cubicBezTo>
                  <a:cubicBezTo>
                    <a:pt x="16828" y="5700"/>
                    <a:pt x="14461" y="215"/>
                    <a:pt x="822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4" name="任意多边形: 形状 138">
              <a:extLst>
                <a:ext uri="{FF2B5EF4-FFF2-40B4-BE49-F238E27FC236}">
                  <a16:creationId xmlns:a16="http://schemas.microsoft.com/office/drawing/2014/main" xmlns="" id="{6A5BACD6-9D66-4AB7-9DC4-7649A882E06C}"/>
                </a:ext>
              </a:extLst>
            </p:cNvPr>
            <p:cNvSpPr/>
            <p:nvPr/>
          </p:nvSpPr>
          <p:spPr>
            <a:xfrm>
              <a:off x="343452" y="1698003"/>
              <a:ext cx="70301" cy="74941"/>
            </a:xfrm>
            <a:custGeom>
              <a:avLst/>
              <a:gdLst>
                <a:gd name="connsiteX0" fmla="*/ 16637 w 16637"/>
                <a:gd name="connsiteY0" fmla="*/ 9465 h 17735"/>
                <a:gd name="connsiteX1" fmla="*/ 7602 w 16637"/>
                <a:gd name="connsiteY1" fmla="*/ 0 h 17735"/>
                <a:gd name="connsiteX2" fmla="*/ 2870 w 16637"/>
                <a:gd name="connsiteY2" fmla="*/ 15273 h 17735"/>
                <a:gd name="connsiteX3" fmla="*/ 16637 w 16637"/>
                <a:gd name="connsiteY3" fmla="*/ 9465 h 17735"/>
              </a:gdLst>
              <a:ahLst/>
              <a:cxnLst>
                <a:cxn ang="0">
                  <a:pos x="connsiteX0" y="connsiteY0"/>
                </a:cxn>
                <a:cxn ang="0">
                  <a:pos x="connsiteX1" y="connsiteY1"/>
                </a:cxn>
                <a:cxn ang="0">
                  <a:pos x="connsiteX2" y="connsiteY2"/>
                </a:cxn>
                <a:cxn ang="0">
                  <a:pos x="connsiteX3" y="connsiteY3"/>
                </a:cxn>
              </a:cxnLst>
              <a:rect l="l" t="t" r="r" b="b"/>
              <a:pathLst>
                <a:path w="16637" h="17735">
                  <a:moveTo>
                    <a:pt x="16637" y="9465"/>
                  </a:moveTo>
                  <a:cubicBezTo>
                    <a:pt x="16637" y="5593"/>
                    <a:pt x="13841" y="215"/>
                    <a:pt x="7602" y="0"/>
                  </a:cubicBezTo>
                  <a:cubicBezTo>
                    <a:pt x="-357" y="645"/>
                    <a:pt x="-2293" y="10325"/>
                    <a:pt x="2870" y="15273"/>
                  </a:cubicBezTo>
                  <a:cubicBezTo>
                    <a:pt x="8140" y="20436"/>
                    <a:pt x="16530" y="16994"/>
                    <a:pt x="16637"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5" name="任意多边形: 形状 139">
              <a:extLst>
                <a:ext uri="{FF2B5EF4-FFF2-40B4-BE49-F238E27FC236}">
                  <a16:creationId xmlns:a16="http://schemas.microsoft.com/office/drawing/2014/main" xmlns="" id="{CFBA4A7F-A0BB-45C5-B497-387E85CB3CFB}"/>
                </a:ext>
              </a:extLst>
            </p:cNvPr>
            <p:cNvSpPr/>
            <p:nvPr/>
          </p:nvSpPr>
          <p:spPr>
            <a:xfrm>
              <a:off x="611731" y="1689370"/>
              <a:ext cx="70728" cy="74527"/>
            </a:xfrm>
            <a:custGeom>
              <a:avLst/>
              <a:gdLst>
                <a:gd name="connsiteX0" fmla="*/ 16714 w 16738"/>
                <a:gd name="connsiteY0" fmla="*/ 9357 h 17637"/>
                <a:gd name="connsiteX1" fmla="*/ 7034 w 16738"/>
                <a:gd name="connsiteY1" fmla="*/ 0 h 17637"/>
                <a:gd name="connsiteX2" fmla="*/ 3377 w 16738"/>
                <a:gd name="connsiteY2" fmla="*/ 15273 h 17637"/>
                <a:gd name="connsiteX3" fmla="*/ 16714 w 16738"/>
                <a:gd name="connsiteY3" fmla="*/ 9357 h 17637"/>
              </a:gdLst>
              <a:ahLst/>
              <a:cxnLst>
                <a:cxn ang="0">
                  <a:pos x="connsiteX0" y="connsiteY0"/>
                </a:cxn>
                <a:cxn ang="0">
                  <a:pos x="connsiteX1" y="connsiteY1"/>
                </a:cxn>
                <a:cxn ang="0">
                  <a:pos x="connsiteX2" y="connsiteY2"/>
                </a:cxn>
                <a:cxn ang="0">
                  <a:pos x="connsiteX3" y="connsiteY3"/>
                </a:cxn>
              </a:cxnLst>
              <a:rect l="l" t="t" r="r" b="b"/>
              <a:pathLst>
                <a:path w="16738" h="17637">
                  <a:moveTo>
                    <a:pt x="16714" y="9357"/>
                  </a:moveTo>
                  <a:cubicBezTo>
                    <a:pt x="16498" y="5485"/>
                    <a:pt x="13272" y="108"/>
                    <a:pt x="7034" y="0"/>
                  </a:cubicBezTo>
                  <a:cubicBezTo>
                    <a:pt x="-926" y="753"/>
                    <a:pt x="-2109" y="10325"/>
                    <a:pt x="3377" y="15273"/>
                  </a:cubicBezTo>
                  <a:cubicBezTo>
                    <a:pt x="9077" y="20328"/>
                    <a:pt x="17251" y="16779"/>
                    <a:pt x="16714" y="93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6" name="任意多边形: 形状 140">
              <a:extLst>
                <a:ext uri="{FF2B5EF4-FFF2-40B4-BE49-F238E27FC236}">
                  <a16:creationId xmlns:a16="http://schemas.microsoft.com/office/drawing/2014/main" xmlns="" id="{DAD3161B-D5D1-49C2-B717-8B1EDE69007E}"/>
                </a:ext>
              </a:extLst>
            </p:cNvPr>
            <p:cNvSpPr/>
            <p:nvPr/>
          </p:nvSpPr>
          <p:spPr>
            <a:xfrm>
              <a:off x="877445" y="1678007"/>
              <a:ext cx="71168" cy="74231"/>
            </a:xfrm>
            <a:custGeom>
              <a:avLst/>
              <a:gdLst>
                <a:gd name="connsiteX0" fmla="*/ 4706 w 16842"/>
                <a:gd name="connsiteY0" fmla="*/ 15811 h 17567"/>
                <a:gd name="connsiteX1" fmla="*/ 16752 w 16842"/>
                <a:gd name="connsiteY1" fmla="*/ 9250 h 17567"/>
                <a:gd name="connsiteX2" fmla="*/ 6426 w 16842"/>
                <a:gd name="connsiteY2" fmla="*/ 0 h 17567"/>
                <a:gd name="connsiteX3" fmla="*/ 5566 w 16842"/>
                <a:gd name="connsiteY3" fmla="*/ 108 h 17567"/>
                <a:gd name="connsiteX4" fmla="*/ 4706 w 16842"/>
                <a:gd name="connsiteY4" fmla="*/ 15811 h 17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42" h="17567">
                  <a:moveTo>
                    <a:pt x="4706" y="15811"/>
                  </a:moveTo>
                  <a:cubicBezTo>
                    <a:pt x="10729" y="20005"/>
                    <a:pt x="17720" y="16241"/>
                    <a:pt x="16752" y="9250"/>
                  </a:cubicBezTo>
                  <a:cubicBezTo>
                    <a:pt x="16214" y="5485"/>
                    <a:pt x="12665" y="0"/>
                    <a:pt x="6426" y="0"/>
                  </a:cubicBezTo>
                  <a:cubicBezTo>
                    <a:pt x="6211" y="0"/>
                    <a:pt x="5889" y="0"/>
                    <a:pt x="5566" y="108"/>
                  </a:cubicBezTo>
                  <a:cubicBezTo>
                    <a:pt x="-1425" y="1183"/>
                    <a:pt x="-1963" y="11078"/>
                    <a:pt x="4706" y="158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7" name="任意多边形: 形状 141">
              <a:extLst>
                <a:ext uri="{FF2B5EF4-FFF2-40B4-BE49-F238E27FC236}">
                  <a16:creationId xmlns:a16="http://schemas.microsoft.com/office/drawing/2014/main" xmlns="" id="{44F4A93B-1CFB-4132-8218-A4F3DE351EC6}"/>
                </a:ext>
              </a:extLst>
            </p:cNvPr>
            <p:cNvSpPr/>
            <p:nvPr/>
          </p:nvSpPr>
          <p:spPr>
            <a:xfrm>
              <a:off x="1139162" y="1663910"/>
              <a:ext cx="71654" cy="74147"/>
            </a:xfrm>
            <a:custGeom>
              <a:avLst/>
              <a:gdLst>
                <a:gd name="connsiteX0" fmla="*/ 5797 w 16957"/>
                <a:gd name="connsiteY0" fmla="*/ 2 h 17547"/>
                <a:gd name="connsiteX1" fmla="*/ 5044 w 16957"/>
                <a:gd name="connsiteY1" fmla="*/ 109 h 17547"/>
                <a:gd name="connsiteX2" fmla="*/ 5366 w 16957"/>
                <a:gd name="connsiteY2" fmla="*/ 15812 h 17547"/>
                <a:gd name="connsiteX3" fmla="*/ 16767 w 16957"/>
                <a:gd name="connsiteY3" fmla="*/ 9144 h 17547"/>
                <a:gd name="connsiteX4" fmla="*/ 5797 w 16957"/>
                <a:gd name="connsiteY4" fmla="*/ 2 h 17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7" h="17547">
                  <a:moveTo>
                    <a:pt x="5797" y="2"/>
                  </a:moveTo>
                  <a:cubicBezTo>
                    <a:pt x="5581" y="2"/>
                    <a:pt x="5259" y="2"/>
                    <a:pt x="5044" y="109"/>
                  </a:cubicBezTo>
                  <a:cubicBezTo>
                    <a:pt x="-1840" y="1292"/>
                    <a:pt x="-1625" y="11187"/>
                    <a:pt x="5366" y="15812"/>
                  </a:cubicBezTo>
                  <a:cubicBezTo>
                    <a:pt x="11605" y="20007"/>
                    <a:pt x="18165" y="16135"/>
                    <a:pt x="16767" y="9144"/>
                  </a:cubicBezTo>
                  <a:cubicBezTo>
                    <a:pt x="15907" y="5272"/>
                    <a:pt x="11927" y="-106"/>
                    <a:pt x="5797"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8" name="任意多边形: 形状 142">
              <a:extLst>
                <a:ext uri="{FF2B5EF4-FFF2-40B4-BE49-F238E27FC236}">
                  <a16:creationId xmlns:a16="http://schemas.microsoft.com/office/drawing/2014/main" xmlns="" id="{04E4FB30-FA77-4AD7-B5B6-4FF6D90B73ED}"/>
                </a:ext>
              </a:extLst>
            </p:cNvPr>
            <p:cNvSpPr/>
            <p:nvPr/>
          </p:nvSpPr>
          <p:spPr>
            <a:xfrm>
              <a:off x="1393911" y="1646640"/>
              <a:ext cx="71235" cy="73711"/>
            </a:xfrm>
            <a:custGeom>
              <a:avLst/>
              <a:gdLst>
                <a:gd name="connsiteX0" fmla="*/ 5203 w 16858"/>
                <a:gd name="connsiteY0" fmla="*/ 2 h 17444"/>
                <a:gd name="connsiteX1" fmla="*/ 3697 w 16858"/>
                <a:gd name="connsiteY1" fmla="*/ 324 h 17444"/>
                <a:gd name="connsiteX2" fmla="*/ 6709 w 16858"/>
                <a:gd name="connsiteY2" fmla="*/ 16242 h 17444"/>
                <a:gd name="connsiteX3" fmla="*/ 16497 w 16858"/>
                <a:gd name="connsiteY3" fmla="*/ 8929 h 17444"/>
                <a:gd name="connsiteX4" fmla="*/ 5203 w 16858"/>
                <a:gd name="connsiteY4" fmla="*/ 2 h 1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58" h="17444">
                  <a:moveTo>
                    <a:pt x="5203" y="2"/>
                  </a:moveTo>
                  <a:cubicBezTo>
                    <a:pt x="4773" y="109"/>
                    <a:pt x="4128" y="109"/>
                    <a:pt x="3697" y="324"/>
                  </a:cubicBezTo>
                  <a:cubicBezTo>
                    <a:pt x="-2433" y="2368"/>
                    <a:pt x="-605" y="12370"/>
                    <a:pt x="6709" y="16242"/>
                  </a:cubicBezTo>
                  <a:cubicBezTo>
                    <a:pt x="12947" y="19577"/>
                    <a:pt x="18325" y="15597"/>
                    <a:pt x="16497" y="8929"/>
                  </a:cubicBezTo>
                  <a:cubicBezTo>
                    <a:pt x="15421" y="5272"/>
                    <a:pt x="11226" y="-106"/>
                    <a:pt x="5203"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39" name="任意多边形: 形状 146">
              <a:extLst>
                <a:ext uri="{FF2B5EF4-FFF2-40B4-BE49-F238E27FC236}">
                  <a16:creationId xmlns:a16="http://schemas.microsoft.com/office/drawing/2014/main" xmlns="" id="{1B280736-509E-48CD-9640-EDBA6E845915}"/>
                </a:ext>
              </a:extLst>
            </p:cNvPr>
            <p:cNvSpPr/>
            <p:nvPr/>
          </p:nvSpPr>
          <p:spPr>
            <a:xfrm>
              <a:off x="1637492" y="1627076"/>
              <a:ext cx="68805" cy="73386"/>
            </a:xfrm>
            <a:custGeom>
              <a:avLst/>
              <a:gdLst>
                <a:gd name="connsiteX0" fmla="*/ 2951 w 16283"/>
                <a:gd name="connsiteY0" fmla="*/ 329 h 17367"/>
                <a:gd name="connsiteX1" fmla="*/ 8006 w 16283"/>
                <a:gd name="connsiteY1" fmla="*/ 16570 h 17367"/>
                <a:gd name="connsiteX2" fmla="*/ 15642 w 16283"/>
                <a:gd name="connsiteY2" fmla="*/ 8826 h 17367"/>
                <a:gd name="connsiteX3" fmla="*/ 4349 w 16283"/>
                <a:gd name="connsiteY3" fmla="*/ 6 h 17367"/>
                <a:gd name="connsiteX4" fmla="*/ 2951 w 16283"/>
                <a:gd name="connsiteY4" fmla="*/ 329 h 17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7367">
                  <a:moveTo>
                    <a:pt x="2951" y="329"/>
                  </a:moveTo>
                  <a:cubicBezTo>
                    <a:pt x="-2857" y="2480"/>
                    <a:pt x="477" y="13343"/>
                    <a:pt x="8006" y="16570"/>
                  </a:cubicBezTo>
                  <a:cubicBezTo>
                    <a:pt x="13922" y="19151"/>
                    <a:pt x="17901" y="15172"/>
                    <a:pt x="15642" y="8826"/>
                  </a:cubicBezTo>
                  <a:cubicBezTo>
                    <a:pt x="14244" y="5061"/>
                    <a:pt x="9834" y="-209"/>
                    <a:pt x="4349" y="6"/>
                  </a:cubicBezTo>
                  <a:cubicBezTo>
                    <a:pt x="3919" y="114"/>
                    <a:pt x="3381" y="221"/>
                    <a:pt x="2951"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0" name="任意多边形: 形状 147">
              <a:extLst>
                <a:ext uri="{FF2B5EF4-FFF2-40B4-BE49-F238E27FC236}">
                  <a16:creationId xmlns:a16="http://schemas.microsoft.com/office/drawing/2014/main" xmlns="" id="{51A20A7B-97F0-498A-BD57-8233A0408FDE}"/>
                </a:ext>
              </a:extLst>
            </p:cNvPr>
            <p:cNvSpPr/>
            <p:nvPr/>
          </p:nvSpPr>
          <p:spPr>
            <a:xfrm>
              <a:off x="1859277" y="1606624"/>
              <a:ext cx="65484" cy="72786"/>
            </a:xfrm>
            <a:custGeom>
              <a:avLst/>
              <a:gdLst>
                <a:gd name="connsiteX0" fmla="*/ 2199 w 15497"/>
                <a:gd name="connsiteY0" fmla="*/ 222 h 17225"/>
                <a:gd name="connsiteX1" fmla="*/ 9190 w 15497"/>
                <a:gd name="connsiteY1" fmla="*/ 16785 h 17225"/>
                <a:gd name="connsiteX2" fmla="*/ 14568 w 15497"/>
                <a:gd name="connsiteY2" fmla="*/ 8718 h 17225"/>
                <a:gd name="connsiteX3" fmla="*/ 3382 w 15497"/>
                <a:gd name="connsiteY3" fmla="*/ 7 h 17225"/>
                <a:gd name="connsiteX4" fmla="*/ 2199 w 15497"/>
                <a:gd name="connsiteY4" fmla="*/ 222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 h="17225">
                  <a:moveTo>
                    <a:pt x="2199" y="222"/>
                  </a:moveTo>
                  <a:cubicBezTo>
                    <a:pt x="-3072" y="2588"/>
                    <a:pt x="1876" y="14096"/>
                    <a:pt x="9190" y="16785"/>
                  </a:cubicBezTo>
                  <a:cubicBezTo>
                    <a:pt x="14352" y="18614"/>
                    <a:pt x="17041" y="14526"/>
                    <a:pt x="14568" y="8718"/>
                  </a:cubicBezTo>
                  <a:cubicBezTo>
                    <a:pt x="12954" y="4954"/>
                    <a:pt x="8437" y="-209"/>
                    <a:pt x="3382" y="7"/>
                  </a:cubicBezTo>
                  <a:cubicBezTo>
                    <a:pt x="3059" y="7"/>
                    <a:pt x="2521" y="114"/>
                    <a:pt x="2199" y="2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1" name="任意多边形: 形状 148">
              <a:extLst>
                <a:ext uri="{FF2B5EF4-FFF2-40B4-BE49-F238E27FC236}">
                  <a16:creationId xmlns:a16="http://schemas.microsoft.com/office/drawing/2014/main" xmlns="" id="{1B9B1DC6-2BEC-466F-BE36-B024607EF854}"/>
                </a:ext>
              </a:extLst>
            </p:cNvPr>
            <p:cNvSpPr/>
            <p:nvPr/>
          </p:nvSpPr>
          <p:spPr>
            <a:xfrm>
              <a:off x="2057635" y="1583869"/>
              <a:ext cx="63376" cy="72634"/>
            </a:xfrm>
            <a:custGeom>
              <a:avLst/>
              <a:gdLst>
                <a:gd name="connsiteX0" fmla="*/ 13660 w 14998"/>
                <a:gd name="connsiteY0" fmla="*/ 8619 h 17189"/>
                <a:gd name="connsiteX1" fmla="*/ 2689 w 14998"/>
                <a:gd name="connsiteY1" fmla="*/ 14 h 17189"/>
                <a:gd name="connsiteX2" fmla="*/ 1613 w 14998"/>
                <a:gd name="connsiteY2" fmla="*/ 337 h 17189"/>
                <a:gd name="connsiteX3" fmla="*/ 9680 w 14998"/>
                <a:gd name="connsiteY3" fmla="*/ 16793 h 17189"/>
                <a:gd name="connsiteX4" fmla="*/ 13660 w 14998"/>
                <a:gd name="connsiteY4" fmla="*/ 8619 h 17189"/>
                <a:gd name="connsiteX5" fmla="*/ 13660 w 14998"/>
                <a:gd name="connsiteY5" fmla="*/ 8619 h 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98" h="17189">
                  <a:moveTo>
                    <a:pt x="13660" y="8619"/>
                  </a:moveTo>
                  <a:cubicBezTo>
                    <a:pt x="11831" y="4854"/>
                    <a:pt x="7206" y="-308"/>
                    <a:pt x="2689" y="14"/>
                  </a:cubicBezTo>
                  <a:cubicBezTo>
                    <a:pt x="2366" y="122"/>
                    <a:pt x="1936" y="230"/>
                    <a:pt x="1613" y="337"/>
                  </a:cubicBezTo>
                  <a:cubicBezTo>
                    <a:pt x="-2904" y="2703"/>
                    <a:pt x="2797" y="14212"/>
                    <a:pt x="9680" y="16793"/>
                  </a:cubicBezTo>
                  <a:cubicBezTo>
                    <a:pt x="14520" y="18514"/>
                    <a:pt x="16564" y="14427"/>
                    <a:pt x="13660" y="8619"/>
                  </a:cubicBezTo>
                  <a:lnTo>
                    <a:pt x="13660" y="8619"/>
                  </a:lnTo>
                  <a:close/>
                </a:path>
              </a:pathLst>
            </a:custGeom>
            <a:grpFill/>
            <a:ln w="10707" cap="flat">
              <a:noFill/>
              <a:prstDash val="solid"/>
              <a:miter/>
            </a:ln>
          </p:spPr>
          <p:txBody>
            <a:bodyPr rtlCol="0" anchor="ctr"/>
            <a:lstStyle/>
            <a:p>
              <a:endParaRPr lang="zh-CN" altLang="en-US">
                <a:solidFill>
                  <a:prstClr val="black"/>
                </a:solidFill>
              </a:endParaRPr>
            </a:p>
          </p:txBody>
        </p:sp>
        <p:sp>
          <p:nvSpPr>
            <p:cNvPr id="342" name="任意多边形: 形状 149">
              <a:extLst>
                <a:ext uri="{FF2B5EF4-FFF2-40B4-BE49-F238E27FC236}">
                  <a16:creationId xmlns:a16="http://schemas.microsoft.com/office/drawing/2014/main" xmlns="" id="{8CC37FD0-E955-4AEB-8090-138CD37685E0}"/>
                </a:ext>
              </a:extLst>
            </p:cNvPr>
            <p:cNvSpPr/>
            <p:nvPr/>
          </p:nvSpPr>
          <p:spPr>
            <a:xfrm>
              <a:off x="2232287" y="1559813"/>
              <a:ext cx="61254" cy="72249"/>
            </a:xfrm>
            <a:custGeom>
              <a:avLst/>
              <a:gdLst>
                <a:gd name="connsiteX0" fmla="*/ 2013 w 14496"/>
                <a:gd name="connsiteY0" fmla="*/ 7 h 17098"/>
                <a:gd name="connsiteX1" fmla="*/ 1152 w 14496"/>
                <a:gd name="connsiteY1" fmla="*/ 329 h 17098"/>
                <a:gd name="connsiteX2" fmla="*/ 10725 w 14496"/>
                <a:gd name="connsiteY2" fmla="*/ 16893 h 17098"/>
                <a:gd name="connsiteX3" fmla="*/ 12768 w 14496"/>
                <a:gd name="connsiteY3" fmla="*/ 8611 h 17098"/>
                <a:gd name="connsiteX4" fmla="*/ 2013 w 14496"/>
                <a:gd name="connsiteY4" fmla="*/ 7 h 1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6" h="17098">
                  <a:moveTo>
                    <a:pt x="2013" y="7"/>
                  </a:moveTo>
                  <a:cubicBezTo>
                    <a:pt x="1690" y="114"/>
                    <a:pt x="1367" y="222"/>
                    <a:pt x="1152" y="329"/>
                  </a:cubicBezTo>
                  <a:cubicBezTo>
                    <a:pt x="-2827" y="2803"/>
                    <a:pt x="4271" y="15064"/>
                    <a:pt x="10725" y="16893"/>
                  </a:cubicBezTo>
                  <a:cubicBezTo>
                    <a:pt x="14704" y="18076"/>
                    <a:pt x="15780" y="13989"/>
                    <a:pt x="12768" y="8611"/>
                  </a:cubicBezTo>
                  <a:cubicBezTo>
                    <a:pt x="10725" y="4847"/>
                    <a:pt x="5992" y="-208"/>
                    <a:pt x="2013"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3" name="任意多边形: 形状 150">
              <a:extLst>
                <a:ext uri="{FF2B5EF4-FFF2-40B4-BE49-F238E27FC236}">
                  <a16:creationId xmlns:a16="http://schemas.microsoft.com/office/drawing/2014/main" xmlns="" id="{7353DF43-5A88-4787-B0F5-C8EDB8F40818}"/>
                </a:ext>
              </a:extLst>
            </p:cNvPr>
            <p:cNvSpPr/>
            <p:nvPr/>
          </p:nvSpPr>
          <p:spPr>
            <a:xfrm>
              <a:off x="2382596" y="1535237"/>
              <a:ext cx="59708" cy="71620"/>
            </a:xfrm>
            <a:custGeom>
              <a:avLst/>
              <a:gdLst>
                <a:gd name="connsiteX0" fmla="*/ 1505 w 14130"/>
                <a:gd name="connsiteY0" fmla="*/ 15 h 16949"/>
                <a:gd name="connsiteX1" fmla="*/ 752 w 14130"/>
                <a:gd name="connsiteY1" fmla="*/ 337 h 16949"/>
                <a:gd name="connsiteX2" fmla="*/ 11722 w 14130"/>
                <a:gd name="connsiteY2" fmla="*/ 16901 h 16949"/>
                <a:gd name="connsiteX3" fmla="*/ 11938 w 14130"/>
                <a:gd name="connsiteY3" fmla="*/ 8512 h 16949"/>
                <a:gd name="connsiteX4" fmla="*/ 1505 w 14130"/>
                <a:gd name="connsiteY4" fmla="*/ 15 h 16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0" h="16949">
                  <a:moveTo>
                    <a:pt x="1505" y="15"/>
                  </a:moveTo>
                  <a:cubicBezTo>
                    <a:pt x="1290" y="122"/>
                    <a:pt x="967" y="230"/>
                    <a:pt x="752" y="337"/>
                  </a:cubicBezTo>
                  <a:cubicBezTo>
                    <a:pt x="-2582" y="3026"/>
                    <a:pt x="5914" y="15933"/>
                    <a:pt x="11722" y="16901"/>
                  </a:cubicBezTo>
                  <a:cubicBezTo>
                    <a:pt x="14842" y="17439"/>
                    <a:pt x="14949" y="13459"/>
                    <a:pt x="11938" y="8512"/>
                  </a:cubicBezTo>
                  <a:cubicBezTo>
                    <a:pt x="9571" y="4747"/>
                    <a:pt x="4946" y="-308"/>
                    <a:pt x="1505"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4" name="任意多边形: 形状 151">
              <a:extLst>
                <a:ext uri="{FF2B5EF4-FFF2-40B4-BE49-F238E27FC236}">
                  <a16:creationId xmlns:a16="http://schemas.microsoft.com/office/drawing/2014/main" xmlns="" id="{A3F18A4A-706B-47E1-B22A-D3C11B414DDC}"/>
                </a:ext>
              </a:extLst>
            </p:cNvPr>
            <p:cNvSpPr/>
            <p:nvPr/>
          </p:nvSpPr>
          <p:spPr>
            <a:xfrm>
              <a:off x="2508583" y="1509786"/>
              <a:ext cx="57996" cy="71168"/>
            </a:xfrm>
            <a:custGeom>
              <a:avLst/>
              <a:gdLst>
                <a:gd name="connsiteX0" fmla="*/ 945 w 13725"/>
                <a:gd name="connsiteY0" fmla="*/ 15 h 16842"/>
                <a:gd name="connsiteX1" fmla="*/ 623 w 13725"/>
                <a:gd name="connsiteY1" fmla="*/ 122 h 16842"/>
                <a:gd name="connsiteX2" fmla="*/ 11916 w 13725"/>
                <a:gd name="connsiteY2" fmla="*/ 16793 h 16842"/>
                <a:gd name="connsiteX3" fmla="*/ 10948 w 13725"/>
                <a:gd name="connsiteY3" fmla="*/ 8404 h 16842"/>
                <a:gd name="connsiteX4" fmla="*/ 945 w 13725"/>
                <a:gd name="connsiteY4" fmla="*/ 15 h 16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5" h="16842">
                  <a:moveTo>
                    <a:pt x="945" y="15"/>
                  </a:moveTo>
                  <a:cubicBezTo>
                    <a:pt x="838" y="15"/>
                    <a:pt x="730" y="122"/>
                    <a:pt x="623" y="122"/>
                  </a:cubicBezTo>
                  <a:cubicBezTo>
                    <a:pt x="-2497" y="1951"/>
                    <a:pt x="6861" y="15825"/>
                    <a:pt x="11916" y="16793"/>
                  </a:cubicBezTo>
                  <a:cubicBezTo>
                    <a:pt x="14712" y="17331"/>
                    <a:pt x="14175" y="13352"/>
                    <a:pt x="10948" y="8404"/>
                  </a:cubicBezTo>
                  <a:cubicBezTo>
                    <a:pt x="8474" y="4747"/>
                    <a:pt x="3849" y="-308"/>
                    <a:pt x="945"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5" name="任意多边形: 形状 152">
              <a:extLst>
                <a:ext uri="{FF2B5EF4-FFF2-40B4-BE49-F238E27FC236}">
                  <a16:creationId xmlns:a16="http://schemas.microsoft.com/office/drawing/2014/main" xmlns="" id="{1D9EE928-F735-42DC-8DB6-AC46728B11F8}"/>
                </a:ext>
              </a:extLst>
            </p:cNvPr>
            <p:cNvSpPr/>
            <p:nvPr/>
          </p:nvSpPr>
          <p:spPr>
            <a:xfrm>
              <a:off x="2608882" y="1483879"/>
              <a:ext cx="56560" cy="70259"/>
            </a:xfrm>
            <a:custGeom>
              <a:avLst/>
              <a:gdLst>
                <a:gd name="connsiteX0" fmla="*/ 549 w 13385"/>
                <a:gd name="connsiteY0" fmla="*/ 15 h 16627"/>
                <a:gd name="connsiteX1" fmla="*/ 334 w 13385"/>
                <a:gd name="connsiteY1" fmla="*/ 123 h 16627"/>
                <a:gd name="connsiteX2" fmla="*/ 12165 w 13385"/>
                <a:gd name="connsiteY2" fmla="*/ 16579 h 16627"/>
                <a:gd name="connsiteX3" fmla="*/ 10014 w 13385"/>
                <a:gd name="connsiteY3" fmla="*/ 8189 h 16627"/>
                <a:gd name="connsiteX4" fmla="*/ 549 w 13385"/>
                <a:gd name="connsiteY4" fmla="*/ 15 h 16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5" h="16627">
                  <a:moveTo>
                    <a:pt x="549" y="15"/>
                  </a:moveTo>
                  <a:cubicBezTo>
                    <a:pt x="441" y="15"/>
                    <a:pt x="334" y="123"/>
                    <a:pt x="334" y="123"/>
                  </a:cubicBezTo>
                  <a:cubicBezTo>
                    <a:pt x="-1925" y="1951"/>
                    <a:pt x="7863" y="15718"/>
                    <a:pt x="12165" y="16579"/>
                  </a:cubicBezTo>
                  <a:cubicBezTo>
                    <a:pt x="14424" y="17116"/>
                    <a:pt x="13456" y="13137"/>
                    <a:pt x="10014" y="8189"/>
                  </a:cubicBezTo>
                  <a:cubicBezTo>
                    <a:pt x="7432" y="4640"/>
                    <a:pt x="2808" y="-308"/>
                    <a:pt x="549"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6" name="任意多边形: 形状 153">
              <a:extLst>
                <a:ext uri="{FF2B5EF4-FFF2-40B4-BE49-F238E27FC236}">
                  <a16:creationId xmlns:a16="http://schemas.microsoft.com/office/drawing/2014/main" xmlns="" id="{BEC32AC8-C711-4A14-89E1-306B866D0B67}"/>
                </a:ext>
              </a:extLst>
            </p:cNvPr>
            <p:cNvSpPr/>
            <p:nvPr/>
          </p:nvSpPr>
          <p:spPr>
            <a:xfrm>
              <a:off x="2683138" y="1457519"/>
              <a:ext cx="55875" cy="69735"/>
            </a:xfrm>
            <a:custGeom>
              <a:avLst/>
              <a:gdLst>
                <a:gd name="connsiteX0" fmla="*/ 12446 w 13223"/>
                <a:gd name="connsiteY0" fmla="*/ 16471 h 16503"/>
                <a:gd name="connsiteX1" fmla="*/ 9111 w 13223"/>
                <a:gd name="connsiteY1" fmla="*/ 8189 h 16503"/>
                <a:gd name="connsiteX2" fmla="*/ 292 w 13223"/>
                <a:gd name="connsiteY2" fmla="*/ 15 h 16503"/>
                <a:gd name="connsiteX3" fmla="*/ 12446 w 13223"/>
                <a:gd name="connsiteY3" fmla="*/ 16471 h 16503"/>
              </a:gdLst>
              <a:ahLst/>
              <a:cxnLst>
                <a:cxn ang="0">
                  <a:pos x="connsiteX0" y="connsiteY0"/>
                </a:cxn>
                <a:cxn ang="0">
                  <a:pos x="connsiteX1" y="connsiteY1"/>
                </a:cxn>
                <a:cxn ang="0">
                  <a:pos x="connsiteX2" y="connsiteY2"/>
                </a:cxn>
                <a:cxn ang="0">
                  <a:pos x="connsiteX3" y="connsiteY3"/>
                </a:cxn>
              </a:cxnLst>
              <a:rect l="l" t="t" r="r" b="b"/>
              <a:pathLst>
                <a:path w="13223" h="16503">
                  <a:moveTo>
                    <a:pt x="12446" y="16471"/>
                  </a:moveTo>
                  <a:cubicBezTo>
                    <a:pt x="14274" y="16901"/>
                    <a:pt x="12768" y="13029"/>
                    <a:pt x="9111" y="8189"/>
                  </a:cubicBezTo>
                  <a:cubicBezTo>
                    <a:pt x="6422" y="4640"/>
                    <a:pt x="2013" y="-308"/>
                    <a:pt x="292" y="15"/>
                  </a:cubicBezTo>
                  <a:cubicBezTo>
                    <a:pt x="-1967" y="1843"/>
                    <a:pt x="9541" y="15718"/>
                    <a:pt x="12446" y="16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7" name="任意多边形: 形状 154">
              <a:extLst>
                <a:ext uri="{FF2B5EF4-FFF2-40B4-BE49-F238E27FC236}">
                  <a16:creationId xmlns:a16="http://schemas.microsoft.com/office/drawing/2014/main" xmlns="" id="{DE9B6F30-3BE7-48A7-98E7-8595CB44DD78}"/>
                </a:ext>
              </a:extLst>
            </p:cNvPr>
            <p:cNvSpPr/>
            <p:nvPr/>
          </p:nvSpPr>
          <p:spPr>
            <a:xfrm>
              <a:off x="2731445" y="1430704"/>
              <a:ext cx="54836" cy="69600"/>
            </a:xfrm>
            <a:custGeom>
              <a:avLst/>
              <a:gdLst>
                <a:gd name="connsiteX0" fmla="*/ 12737 w 12977"/>
                <a:gd name="connsiteY0" fmla="*/ 16471 h 16471"/>
                <a:gd name="connsiteX1" fmla="*/ 8112 w 12977"/>
                <a:gd name="connsiteY1" fmla="*/ 8189 h 16471"/>
                <a:gd name="connsiteX2" fmla="*/ 45 w 12977"/>
                <a:gd name="connsiteY2" fmla="*/ 15 h 16471"/>
                <a:gd name="connsiteX3" fmla="*/ 12737 w 12977"/>
                <a:gd name="connsiteY3" fmla="*/ 16471 h 16471"/>
              </a:gdLst>
              <a:ahLst/>
              <a:cxnLst>
                <a:cxn ang="0">
                  <a:pos x="connsiteX0" y="connsiteY0"/>
                </a:cxn>
                <a:cxn ang="0">
                  <a:pos x="connsiteX1" y="connsiteY1"/>
                </a:cxn>
                <a:cxn ang="0">
                  <a:pos x="connsiteX2" y="connsiteY2"/>
                </a:cxn>
                <a:cxn ang="0">
                  <a:pos x="connsiteX3" y="connsiteY3"/>
                </a:cxn>
              </a:cxnLst>
              <a:rect l="l" t="t" r="r" b="b"/>
              <a:pathLst>
                <a:path w="12977" h="16471">
                  <a:moveTo>
                    <a:pt x="12737" y="16471"/>
                  </a:moveTo>
                  <a:cubicBezTo>
                    <a:pt x="13705" y="16471"/>
                    <a:pt x="11661" y="12707"/>
                    <a:pt x="8112" y="8189"/>
                  </a:cubicBezTo>
                  <a:cubicBezTo>
                    <a:pt x="5423" y="4640"/>
                    <a:pt x="1014" y="-308"/>
                    <a:pt x="45" y="15"/>
                  </a:cubicBezTo>
                  <a:cubicBezTo>
                    <a:pt x="-815" y="1521"/>
                    <a:pt x="10801" y="16579"/>
                    <a:pt x="12737" y="16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48" name="任意多边形: 形状 155">
              <a:extLst>
                <a:ext uri="{FF2B5EF4-FFF2-40B4-BE49-F238E27FC236}">
                  <a16:creationId xmlns:a16="http://schemas.microsoft.com/office/drawing/2014/main" xmlns="" id="{BC8DAE5F-5645-4117-A6BE-2D7C8FFA7786}"/>
                </a:ext>
              </a:extLst>
            </p:cNvPr>
            <p:cNvSpPr/>
            <p:nvPr/>
          </p:nvSpPr>
          <p:spPr>
            <a:xfrm>
              <a:off x="2752091" y="1404860"/>
              <a:ext cx="54536" cy="68624"/>
            </a:xfrm>
            <a:custGeom>
              <a:avLst/>
              <a:gdLst>
                <a:gd name="connsiteX0" fmla="*/ 7314 w 12906"/>
                <a:gd name="connsiteY0" fmla="*/ 8067 h 16240"/>
                <a:gd name="connsiteX1" fmla="*/ 0 w 12906"/>
                <a:gd name="connsiteY1" fmla="*/ 0 h 16240"/>
                <a:gd name="connsiteX2" fmla="*/ 12907 w 12906"/>
                <a:gd name="connsiteY2" fmla="*/ 16241 h 16240"/>
                <a:gd name="connsiteX3" fmla="*/ 7314 w 12906"/>
                <a:gd name="connsiteY3" fmla="*/ 8067 h 16240"/>
                <a:gd name="connsiteX4" fmla="*/ 7314 w 12906"/>
                <a:gd name="connsiteY4" fmla="*/ 8067 h 1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6" h="16240">
                  <a:moveTo>
                    <a:pt x="7314" y="8067"/>
                  </a:moveTo>
                  <a:cubicBezTo>
                    <a:pt x="7206" y="7959"/>
                    <a:pt x="968" y="0"/>
                    <a:pt x="0" y="0"/>
                  </a:cubicBezTo>
                  <a:cubicBezTo>
                    <a:pt x="107" y="968"/>
                    <a:pt x="11508" y="16241"/>
                    <a:pt x="12907" y="16241"/>
                  </a:cubicBezTo>
                  <a:cubicBezTo>
                    <a:pt x="12907" y="15273"/>
                    <a:pt x="9250" y="10433"/>
                    <a:pt x="7314" y="8067"/>
                  </a:cubicBezTo>
                  <a:lnTo>
                    <a:pt x="7314" y="806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359" name="任意多边形: 形状 166">
              <a:extLst>
                <a:ext uri="{FF2B5EF4-FFF2-40B4-BE49-F238E27FC236}">
                  <a16:creationId xmlns:a16="http://schemas.microsoft.com/office/drawing/2014/main" xmlns="" id="{41695BEA-DA17-4027-9E3A-164980FB8FC9}"/>
                </a:ext>
              </a:extLst>
            </p:cNvPr>
            <p:cNvSpPr/>
            <p:nvPr/>
          </p:nvSpPr>
          <p:spPr>
            <a:xfrm>
              <a:off x="195108" y="999912"/>
              <a:ext cx="52757" cy="59484"/>
            </a:xfrm>
            <a:custGeom>
              <a:avLst/>
              <a:gdLst>
                <a:gd name="connsiteX0" fmla="*/ 12485 w 12485"/>
                <a:gd name="connsiteY0" fmla="*/ 7529 h 14077"/>
                <a:gd name="connsiteX1" fmla="*/ 5817 w 12485"/>
                <a:gd name="connsiteY1" fmla="*/ 0 h 14077"/>
                <a:gd name="connsiteX2" fmla="*/ 2052 w 12485"/>
                <a:gd name="connsiteY2" fmla="*/ 12046 h 14077"/>
                <a:gd name="connsiteX3" fmla="*/ 12485 w 12485"/>
                <a:gd name="connsiteY3" fmla="*/ 7529 h 14077"/>
              </a:gdLst>
              <a:ahLst/>
              <a:cxnLst>
                <a:cxn ang="0">
                  <a:pos x="connsiteX0" y="connsiteY0"/>
                </a:cxn>
                <a:cxn ang="0">
                  <a:pos x="connsiteX1" y="connsiteY1"/>
                </a:cxn>
                <a:cxn ang="0">
                  <a:pos x="connsiteX2" y="connsiteY2"/>
                </a:cxn>
                <a:cxn ang="0">
                  <a:pos x="connsiteX3" y="connsiteY3"/>
                </a:cxn>
              </a:cxnLst>
              <a:rect l="l" t="t" r="r" b="b"/>
              <a:pathLst>
                <a:path w="12485" h="14077">
                  <a:moveTo>
                    <a:pt x="12485" y="7529"/>
                  </a:moveTo>
                  <a:cubicBezTo>
                    <a:pt x="12485" y="4517"/>
                    <a:pt x="10442" y="215"/>
                    <a:pt x="5817" y="0"/>
                  </a:cubicBezTo>
                  <a:cubicBezTo>
                    <a:pt x="-206" y="430"/>
                    <a:pt x="-1712" y="8067"/>
                    <a:pt x="2052" y="12046"/>
                  </a:cubicBezTo>
                  <a:cubicBezTo>
                    <a:pt x="6032" y="16241"/>
                    <a:pt x="12378" y="13552"/>
                    <a:pt x="12485" y="75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0" name="任意多边形: 形状 167">
              <a:extLst>
                <a:ext uri="{FF2B5EF4-FFF2-40B4-BE49-F238E27FC236}">
                  <a16:creationId xmlns:a16="http://schemas.microsoft.com/office/drawing/2014/main" xmlns="" id="{11404C94-8F65-426E-8D13-0A42533772C0}"/>
                </a:ext>
              </a:extLst>
            </p:cNvPr>
            <p:cNvSpPr/>
            <p:nvPr/>
          </p:nvSpPr>
          <p:spPr>
            <a:xfrm>
              <a:off x="395913" y="994457"/>
              <a:ext cx="53961" cy="59184"/>
            </a:xfrm>
            <a:custGeom>
              <a:avLst/>
              <a:gdLst>
                <a:gd name="connsiteX0" fmla="*/ 3361 w 12770"/>
                <a:gd name="connsiteY0" fmla="*/ 12476 h 14006"/>
                <a:gd name="connsiteX1" fmla="*/ 12718 w 12770"/>
                <a:gd name="connsiteY1" fmla="*/ 7421 h 14006"/>
                <a:gd name="connsiteX2" fmla="*/ 5082 w 12770"/>
                <a:gd name="connsiteY2" fmla="*/ 0 h 14006"/>
                <a:gd name="connsiteX3" fmla="*/ 4437 w 12770"/>
                <a:gd name="connsiteY3" fmla="*/ 108 h 14006"/>
                <a:gd name="connsiteX4" fmla="*/ 3361 w 12770"/>
                <a:gd name="connsiteY4" fmla="*/ 12476 h 1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0" h="14006">
                  <a:moveTo>
                    <a:pt x="3361" y="12476"/>
                  </a:moveTo>
                  <a:cubicBezTo>
                    <a:pt x="7878" y="16026"/>
                    <a:pt x="13364" y="13014"/>
                    <a:pt x="12718" y="7421"/>
                  </a:cubicBezTo>
                  <a:cubicBezTo>
                    <a:pt x="12396" y="4410"/>
                    <a:pt x="9814" y="108"/>
                    <a:pt x="5082" y="0"/>
                  </a:cubicBezTo>
                  <a:cubicBezTo>
                    <a:pt x="4867" y="0"/>
                    <a:pt x="4652" y="0"/>
                    <a:pt x="4437" y="108"/>
                  </a:cubicBezTo>
                  <a:cubicBezTo>
                    <a:pt x="-941" y="968"/>
                    <a:pt x="-1586" y="8712"/>
                    <a:pt x="3361" y="124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1" name="任意多边形: 形状 168">
              <a:extLst>
                <a:ext uri="{FF2B5EF4-FFF2-40B4-BE49-F238E27FC236}">
                  <a16:creationId xmlns:a16="http://schemas.microsoft.com/office/drawing/2014/main" xmlns="" id="{4CF01BEE-68FD-4468-BD9D-355BF7B26C91}"/>
                </a:ext>
              </a:extLst>
            </p:cNvPr>
            <p:cNvSpPr/>
            <p:nvPr/>
          </p:nvSpPr>
          <p:spPr>
            <a:xfrm>
              <a:off x="595640" y="987189"/>
              <a:ext cx="55372" cy="58516"/>
            </a:xfrm>
            <a:custGeom>
              <a:avLst/>
              <a:gdLst>
                <a:gd name="connsiteX0" fmla="*/ 4388 w 13104"/>
                <a:gd name="connsiteY0" fmla="*/ 0 h 13848"/>
                <a:gd name="connsiteX1" fmla="*/ 3205 w 13104"/>
                <a:gd name="connsiteY1" fmla="*/ 215 h 13848"/>
                <a:gd name="connsiteX2" fmla="*/ 4818 w 13104"/>
                <a:gd name="connsiteY2" fmla="*/ 12799 h 13848"/>
                <a:gd name="connsiteX3" fmla="*/ 12885 w 13104"/>
                <a:gd name="connsiteY3" fmla="*/ 7314 h 13848"/>
                <a:gd name="connsiteX4" fmla="*/ 4388 w 13104"/>
                <a:gd name="connsiteY4" fmla="*/ 0 h 13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4" h="13848">
                  <a:moveTo>
                    <a:pt x="4388" y="0"/>
                  </a:moveTo>
                  <a:cubicBezTo>
                    <a:pt x="4065" y="0"/>
                    <a:pt x="3528" y="108"/>
                    <a:pt x="3205" y="215"/>
                  </a:cubicBezTo>
                  <a:cubicBezTo>
                    <a:pt x="-1743" y="1721"/>
                    <a:pt x="-775" y="9572"/>
                    <a:pt x="4818" y="12799"/>
                  </a:cubicBezTo>
                  <a:cubicBezTo>
                    <a:pt x="9551" y="15596"/>
                    <a:pt x="14176" y="12476"/>
                    <a:pt x="12885" y="7314"/>
                  </a:cubicBezTo>
                  <a:cubicBezTo>
                    <a:pt x="12240" y="4302"/>
                    <a:pt x="9121" y="0"/>
                    <a:pt x="438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2" name="任意多边形: 形状 169">
              <a:extLst>
                <a:ext uri="{FF2B5EF4-FFF2-40B4-BE49-F238E27FC236}">
                  <a16:creationId xmlns:a16="http://schemas.microsoft.com/office/drawing/2014/main" xmlns="" id="{147FBE83-213B-4FDE-B524-6FF29CAE60EE}"/>
                </a:ext>
              </a:extLst>
            </p:cNvPr>
            <p:cNvSpPr/>
            <p:nvPr/>
          </p:nvSpPr>
          <p:spPr>
            <a:xfrm>
              <a:off x="792253" y="977187"/>
              <a:ext cx="57591" cy="58364"/>
            </a:xfrm>
            <a:custGeom>
              <a:avLst/>
              <a:gdLst>
                <a:gd name="connsiteX0" fmla="*/ 13142 w 13629"/>
                <a:gd name="connsiteY0" fmla="*/ 7206 h 13812"/>
                <a:gd name="connsiteX1" fmla="*/ 3785 w 13629"/>
                <a:gd name="connsiteY1" fmla="*/ 0 h 13812"/>
                <a:gd name="connsiteX2" fmla="*/ 2602 w 13629"/>
                <a:gd name="connsiteY2" fmla="*/ 215 h 13812"/>
                <a:gd name="connsiteX3" fmla="*/ 6366 w 13629"/>
                <a:gd name="connsiteY3" fmla="*/ 13122 h 13812"/>
                <a:gd name="connsiteX4" fmla="*/ 13142 w 13629"/>
                <a:gd name="connsiteY4" fmla="*/ 7206 h 1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3812">
                  <a:moveTo>
                    <a:pt x="13142" y="7206"/>
                  </a:moveTo>
                  <a:cubicBezTo>
                    <a:pt x="12067" y="4195"/>
                    <a:pt x="8518" y="0"/>
                    <a:pt x="3785" y="0"/>
                  </a:cubicBezTo>
                  <a:cubicBezTo>
                    <a:pt x="3462" y="0"/>
                    <a:pt x="2925" y="108"/>
                    <a:pt x="2602" y="215"/>
                  </a:cubicBezTo>
                  <a:cubicBezTo>
                    <a:pt x="-2346" y="1828"/>
                    <a:pt x="236" y="10325"/>
                    <a:pt x="6366" y="13122"/>
                  </a:cubicBezTo>
                  <a:cubicBezTo>
                    <a:pt x="11422" y="15273"/>
                    <a:pt x="14971" y="12154"/>
                    <a:pt x="13142" y="72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3" name="任意多边形: 形状 170">
              <a:extLst>
                <a:ext uri="{FF2B5EF4-FFF2-40B4-BE49-F238E27FC236}">
                  <a16:creationId xmlns:a16="http://schemas.microsoft.com/office/drawing/2014/main" xmlns="" id="{19E62E4C-FC0E-46BF-B129-6B430A8B206A}"/>
                </a:ext>
              </a:extLst>
            </p:cNvPr>
            <p:cNvSpPr/>
            <p:nvPr/>
          </p:nvSpPr>
          <p:spPr>
            <a:xfrm>
              <a:off x="985097" y="965824"/>
              <a:ext cx="59285" cy="57971"/>
            </a:xfrm>
            <a:custGeom>
              <a:avLst/>
              <a:gdLst>
                <a:gd name="connsiteX0" fmla="*/ 1601 w 14030"/>
                <a:gd name="connsiteY0" fmla="*/ 430 h 13719"/>
                <a:gd name="connsiteX1" fmla="*/ 8162 w 14030"/>
                <a:gd name="connsiteY1" fmla="*/ 13337 h 13719"/>
                <a:gd name="connsiteX2" fmla="*/ 13217 w 14030"/>
                <a:gd name="connsiteY2" fmla="*/ 7099 h 13719"/>
                <a:gd name="connsiteX3" fmla="*/ 3107 w 14030"/>
                <a:gd name="connsiteY3" fmla="*/ 0 h 13719"/>
                <a:gd name="connsiteX4" fmla="*/ 1601 w 14030"/>
                <a:gd name="connsiteY4" fmla="*/ 430 h 13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0" h="13719">
                  <a:moveTo>
                    <a:pt x="1601" y="430"/>
                  </a:moveTo>
                  <a:cubicBezTo>
                    <a:pt x="-2486" y="2689"/>
                    <a:pt x="1816" y="11186"/>
                    <a:pt x="8162" y="13337"/>
                  </a:cubicBezTo>
                  <a:cubicBezTo>
                    <a:pt x="12787" y="14843"/>
                    <a:pt x="15475" y="11724"/>
                    <a:pt x="13217" y="7099"/>
                  </a:cubicBezTo>
                  <a:cubicBezTo>
                    <a:pt x="11819" y="4087"/>
                    <a:pt x="7731" y="0"/>
                    <a:pt x="3107" y="0"/>
                  </a:cubicBezTo>
                  <a:cubicBezTo>
                    <a:pt x="2676" y="0"/>
                    <a:pt x="2139" y="108"/>
                    <a:pt x="1601"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4" name="任意多边形: 形状 171">
              <a:extLst>
                <a:ext uri="{FF2B5EF4-FFF2-40B4-BE49-F238E27FC236}">
                  <a16:creationId xmlns:a16="http://schemas.microsoft.com/office/drawing/2014/main" xmlns="" id="{D20A7E27-D549-43EE-9A25-1A9D3CFB4067}"/>
                </a:ext>
              </a:extLst>
            </p:cNvPr>
            <p:cNvSpPr/>
            <p:nvPr/>
          </p:nvSpPr>
          <p:spPr>
            <a:xfrm>
              <a:off x="1171011" y="951736"/>
              <a:ext cx="61356" cy="57688"/>
            </a:xfrm>
            <a:custGeom>
              <a:avLst/>
              <a:gdLst>
                <a:gd name="connsiteX0" fmla="*/ 13210 w 14520"/>
                <a:gd name="connsiteY0" fmla="*/ 6991 h 13652"/>
                <a:gd name="connsiteX1" fmla="*/ 2562 w 14520"/>
                <a:gd name="connsiteY1" fmla="*/ 0 h 13652"/>
                <a:gd name="connsiteX2" fmla="*/ 1164 w 14520"/>
                <a:gd name="connsiteY2" fmla="*/ 430 h 13652"/>
                <a:gd name="connsiteX3" fmla="*/ 9876 w 14520"/>
                <a:gd name="connsiteY3" fmla="*/ 13444 h 13652"/>
                <a:gd name="connsiteX4" fmla="*/ 13210 w 14520"/>
                <a:gd name="connsiteY4" fmla="*/ 6991 h 13652"/>
                <a:gd name="connsiteX5" fmla="*/ 13210 w 14520"/>
                <a:gd name="connsiteY5" fmla="*/ 6991 h 1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20" h="13652">
                  <a:moveTo>
                    <a:pt x="13210" y="6991"/>
                  </a:moveTo>
                  <a:cubicBezTo>
                    <a:pt x="11382" y="4087"/>
                    <a:pt x="6972" y="0"/>
                    <a:pt x="2562" y="0"/>
                  </a:cubicBezTo>
                  <a:cubicBezTo>
                    <a:pt x="2132" y="108"/>
                    <a:pt x="1594" y="108"/>
                    <a:pt x="1164" y="430"/>
                  </a:cubicBezTo>
                  <a:cubicBezTo>
                    <a:pt x="-2601" y="2796"/>
                    <a:pt x="3422" y="11939"/>
                    <a:pt x="9876" y="13444"/>
                  </a:cubicBezTo>
                  <a:cubicBezTo>
                    <a:pt x="14286" y="14520"/>
                    <a:pt x="15899" y="11293"/>
                    <a:pt x="13210" y="6991"/>
                  </a:cubicBezTo>
                  <a:lnTo>
                    <a:pt x="13210" y="699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365" name="任意多边形: 形状 172">
              <a:extLst>
                <a:ext uri="{FF2B5EF4-FFF2-40B4-BE49-F238E27FC236}">
                  <a16:creationId xmlns:a16="http://schemas.microsoft.com/office/drawing/2014/main" xmlns="" id="{27B89876-2146-4132-84BB-B82E973C9662}"/>
                </a:ext>
              </a:extLst>
            </p:cNvPr>
            <p:cNvSpPr/>
            <p:nvPr/>
          </p:nvSpPr>
          <p:spPr>
            <a:xfrm>
              <a:off x="1342579" y="936731"/>
              <a:ext cx="62374" cy="56619"/>
            </a:xfrm>
            <a:custGeom>
              <a:avLst/>
              <a:gdLst>
                <a:gd name="connsiteX0" fmla="*/ 2078 w 14761"/>
                <a:gd name="connsiteY0" fmla="*/ 2 h 13399"/>
                <a:gd name="connsiteX1" fmla="*/ 787 w 14761"/>
                <a:gd name="connsiteY1" fmla="*/ 432 h 13399"/>
                <a:gd name="connsiteX2" fmla="*/ 11543 w 14761"/>
                <a:gd name="connsiteY2" fmla="*/ 13339 h 13399"/>
                <a:gd name="connsiteX3" fmla="*/ 12941 w 14761"/>
                <a:gd name="connsiteY3" fmla="*/ 6778 h 13399"/>
                <a:gd name="connsiteX4" fmla="*/ 2078 w 14761"/>
                <a:gd name="connsiteY4" fmla="*/ 2 h 13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1" h="13399">
                  <a:moveTo>
                    <a:pt x="2078" y="2"/>
                  </a:moveTo>
                  <a:cubicBezTo>
                    <a:pt x="1648" y="110"/>
                    <a:pt x="1217" y="110"/>
                    <a:pt x="787" y="432"/>
                  </a:cubicBezTo>
                  <a:cubicBezTo>
                    <a:pt x="-2547" y="3014"/>
                    <a:pt x="5412" y="12586"/>
                    <a:pt x="11543" y="13339"/>
                  </a:cubicBezTo>
                  <a:cubicBezTo>
                    <a:pt x="15200" y="13877"/>
                    <a:pt x="15845" y="10758"/>
                    <a:pt x="12941" y="6778"/>
                  </a:cubicBezTo>
                  <a:cubicBezTo>
                    <a:pt x="10897" y="3982"/>
                    <a:pt x="6165" y="-105"/>
                    <a:pt x="2078"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6" name="任意多边形: 形状 173">
              <a:extLst>
                <a:ext uri="{FF2B5EF4-FFF2-40B4-BE49-F238E27FC236}">
                  <a16:creationId xmlns:a16="http://schemas.microsoft.com/office/drawing/2014/main" xmlns="" id="{59F8B346-4BBC-4B0F-8FED-2A3D3FA6AABE}"/>
                </a:ext>
              </a:extLst>
            </p:cNvPr>
            <p:cNvSpPr/>
            <p:nvPr/>
          </p:nvSpPr>
          <p:spPr>
            <a:xfrm>
              <a:off x="1497895" y="920369"/>
              <a:ext cx="63553" cy="56534"/>
            </a:xfrm>
            <a:custGeom>
              <a:avLst/>
              <a:gdLst>
                <a:gd name="connsiteX0" fmla="*/ 12432 w 15040"/>
                <a:gd name="connsiteY0" fmla="*/ 13339 h 13379"/>
                <a:gd name="connsiteX1" fmla="*/ 12647 w 15040"/>
                <a:gd name="connsiteY1" fmla="*/ 6778 h 13379"/>
                <a:gd name="connsiteX2" fmla="*/ 1568 w 15040"/>
                <a:gd name="connsiteY2" fmla="*/ 2 h 13379"/>
                <a:gd name="connsiteX3" fmla="*/ 493 w 15040"/>
                <a:gd name="connsiteY3" fmla="*/ 432 h 13379"/>
                <a:gd name="connsiteX4" fmla="*/ 12432 w 15040"/>
                <a:gd name="connsiteY4" fmla="*/ 13339 h 13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0" h="13379">
                  <a:moveTo>
                    <a:pt x="12432" y="13339"/>
                  </a:moveTo>
                  <a:cubicBezTo>
                    <a:pt x="15873" y="13769"/>
                    <a:pt x="15873" y="10758"/>
                    <a:pt x="12647" y="6778"/>
                  </a:cubicBezTo>
                  <a:cubicBezTo>
                    <a:pt x="10280" y="3874"/>
                    <a:pt x="5225" y="-105"/>
                    <a:pt x="1568" y="2"/>
                  </a:cubicBezTo>
                  <a:cubicBezTo>
                    <a:pt x="1246" y="110"/>
                    <a:pt x="816" y="110"/>
                    <a:pt x="493" y="432"/>
                  </a:cubicBezTo>
                  <a:cubicBezTo>
                    <a:pt x="-2196" y="3014"/>
                    <a:pt x="6731" y="12479"/>
                    <a:pt x="12432" y="133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67" name="任意多边形: 形状 174">
              <a:extLst>
                <a:ext uri="{FF2B5EF4-FFF2-40B4-BE49-F238E27FC236}">
                  <a16:creationId xmlns:a16="http://schemas.microsoft.com/office/drawing/2014/main" xmlns="" id="{BF69F986-A653-4E86-AE78-BA3F4097A024}"/>
                </a:ext>
              </a:extLst>
            </p:cNvPr>
            <p:cNvSpPr/>
            <p:nvPr/>
          </p:nvSpPr>
          <p:spPr>
            <a:xfrm>
              <a:off x="1635349" y="903099"/>
              <a:ext cx="64905" cy="55909"/>
            </a:xfrm>
            <a:custGeom>
              <a:avLst/>
              <a:gdLst>
                <a:gd name="connsiteX0" fmla="*/ 446 w 15360"/>
                <a:gd name="connsiteY0" fmla="*/ 325 h 13231"/>
                <a:gd name="connsiteX1" fmla="*/ 13783 w 15360"/>
                <a:gd name="connsiteY1" fmla="*/ 13232 h 13231"/>
                <a:gd name="connsiteX2" fmla="*/ 12277 w 15360"/>
                <a:gd name="connsiteY2" fmla="*/ 6671 h 13231"/>
                <a:gd name="connsiteX3" fmla="*/ 1091 w 15360"/>
                <a:gd name="connsiteY3" fmla="*/ 2 h 13231"/>
                <a:gd name="connsiteX4" fmla="*/ 446 w 15360"/>
                <a:gd name="connsiteY4" fmla="*/ 325 h 13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60" h="13231">
                  <a:moveTo>
                    <a:pt x="446" y="325"/>
                  </a:moveTo>
                  <a:cubicBezTo>
                    <a:pt x="-2351" y="2368"/>
                    <a:pt x="8728" y="13124"/>
                    <a:pt x="13783" y="13232"/>
                  </a:cubicBezTo>
                  <a:cubicBezTo>
                    <a:pt x="16364" y="13232"/>
                    <a:pt x="15719" y="10328"/>
                    <a:pt x="12277" y="6671"/>
                  </a:cubicBezTo>
                  <a:cubicBezTo>
                    <a:pt x="9588" y="3767"/>
                    <a:pt x="4318" y="-105"/>
                    <a:pt x="1091" y="2"/>
                  </a:cubicBezTo>
                  <a:cubicBezTo>
                    <a:pt x="876" y="110"/>
                    <a:pt x="553" y="110"/>
                    <a:pt x="446"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85" name="任意多边形: 形状 576">
              <a:extLst>
                <a:ext uri="{FF2B5EF4-FFF2-40B4-BE49-F238E27FC236}">
                  <a16:creationId xmlns:a16="http://schemas.microsoft.com/office/drawing/2014/main" xmlns="" id="{F51AA72F-B6BD-4AAF-9FBB-94CADD6E9883}"/>
                </a:ext>
              </a:extLst>
            </p:cNvPr>
            <p:cNvSpPr/>
            <p:nvPr/>
          </p:nvSpPr>
          <p:spPr>
            <a:xfrm>
              <a:off x="172907" y="580420"/>
              <a:ext cx="36336" cy="43367"/>
            </a:xfrm>
            <a:custGeom>
              <a:avLst/>
              <a:gdLst>
                <a:gd name="connsiteX0" fmla="*/ 8597 w 8599"/>
                <a:gd name="connsiteY0" fmla="*/ 5485 h 10263"/>
                <a:gd name="connsiteX1" fmla="*/ 3865 w 8599"/>
                <a:gd name="connsiteY1" fmla="*/ 0 h 10263"/>
                <a:gd name="connsiteX2" fmla="*/ 1821 w 8599"/>
                <a:gd name="connsiteY2" fmla="*/ 9142 h 10263"/>
                <a:gd name="connsiteX3" fmla="*/ 8597 w 8599"/>
                <a:gd name="connsiteY3" fmla="*/ 5485 h 10263"/>
              </a:gdLst>
              <a:ahLst/>
              <a:cxnLst>
                <a:cxn ang="0">
                  <a:pos x="connsiteX0" y="connsiteY0"/>
                </a:cxn>
                <a:cxn ang="0">
                  <a:pos x="connsiteX1" y="connsiteY1"/>
                </a:cxn>
                <a:cxn ang="0">
                  <a:pos x="connsiteX2" y="connsiteY2"/>
                </a:cxn>
                <a:cxn ang="0">
                  <a:pos x="connsiteX3" y="connsiteY3"/>
                </a:cxn>
              </a:cxnLst>
              <a:rect l="l" t="t" r="r" b="b"/>
              <a:pathLst>
                <a:path w="8599" h="10263">
                  <a:moveTo>
                    <a:pt x="8597" y="5485"/>
                  </a:moveTo>
                  <a:cubicBezTo>
                    <a:pt x="8489" y="3227"/>
                    <a:pt x="7091" y="108"/>
                    <a:pt x="3865" y="0"/>
                  </a:cubicBezTo>
                  <a:cubicBezTo>
                    <a:pt x="-438" y="323"/>
                    <a:pt x="-1191" y="6453"/>
                    <a:pt x="1821" y="9142"/>
                  </a:cubicBezTo>
                  <a:cubicBezTo>
                    <a:pt x="4725" y="11724"/>
                    <a:pt x="8705" y="9572"/>
                    <a:pt x="8597"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86" name="任意多边形: 形状 577">
              <a:extLst>
                <a:ext uri="{FF2B5EF4-FFF2-40B4-BE49-F238E27FC236}">
                  <a16:creationId xmlns:a16="http://schemas.microsoft.com/office/drawing/2014/main" xmlns="" id="{081FC324-93E5-4F1D-9639-9710BC756701}"/>
                </a:ext>
              </a:extLst>
            </p:cNvPr>
            <p:cNvSpPr/>
            <p:nvPr/>
          </p:nvSpPr>
          <p:spPr>
            <a:xfrm>
              <a:off x="309161" y="576329"/>
              <a:ext cx="37937" cy="43515"/>
            </a:xfrm>
            <a:custGeom>
              <a:avLst/>
              <a:gdLst>
                <a:gd name="connsiteX0" fmla="*/ 2595 w 8978"/>
                <a:gd name="connsiteY0" fmla="*/ 0 h 10298"/>
                <a:gd name="connsiteX1" fmla="*/ 3241 w 8978"/>
                <a:gd name="connsiteY1" fmla="*/ 9465 h 10298"/>
                <a:gd name="connsiteX2" fmla="*/ 8834 w 8978"/>
                <a:gd name="connsiteY2" fmla="*/ 5485 h 10298"/>
                <a:gd name="connsiteX3" fmla="*/ 3026 w 8978"/>
                <a:gd name="connsiteY3" fmla="*/ 0 h 10298"/>
                <a:gd name="connsiteX4" fmla="*/ 2595 w 8978"/>
                <a:gd name="connsiteY4" fmla="*/ 0 h 1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8" h="10298">
                  <a:moveTo>
                    <a:pt x="2595" y="0"/>
                  </a:moveTo>
                  <a:cubicBezTo>
                    <a:pt x="-1169" y="645"/>
                    <a:pt x="-739" y="6884"/>
                    <a:pt x="3241" y="9465"/>
                  </a:cubicBezTo>
                  <a:cubicBezTo>
                    <a:pt x="6575" y="11616"/>
                    <a:pt x="9694" y="9357"/>
                    <a:pt x="8834" y="5485"/>
                  </a:cubicBezTo>
                  <a:cubicBezTo>
                    <a:pt x="8403" y="3227"/>
                    <a:pt x="6252" y="108"/>
                    <a:pt x="3026" y="0"/>
                  </a:cubicBezTo>
                  <a:cubicBezTo>
                    <a:pt x="2918" y="0"/>
                    <a:pt x="2703" y="0"/>
                    <a:pt x="259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87" name="任意多边形: 形状 578">
              <a:extLst>
                <a:ext uri="{FF2B5EF4-FFF2-40B4-BE49-F238E27FC236}">
                  <a16:creationId xmlns:a16="http://schemas.microsoft.com/office/drawing/2014/main" xmlns="" id="{421ED6DD-CA55-4BD3-AE5C-01AC0070BAEC}"/>
                </a:ext>
              </a:extLst>
            </p:cNvPr>
            <p:cNvSpPr/>
            <p:nvPr/>
          </p:nvSpPr>
          <p:spPr>
            <a:xfrm>
              <a:off x="443797" y="570878"/>
              <a:ext cx="40976" cy="43321"/>
            </a:xfrm>
            <a:custGeom>
              <a:avLst/>
              <a:gdLst>
                <a:gd name="connsiteX0" fmla="*/ 1279 w 9697"/>
                <a:gd name="connsiteY0" fmla="*/ 323 h 10252"/>
                <a:gd name="connsiteX1" fmla="*/ 5366 w 9697"/>
                <a:gd name="connsiteY1" fmla="*/ 9895 h 10252"/>
                <a:gd name="connsiteX2" fmla="*/ 9238 w 9697"/>
                <a:gd name="connsiteY2" fmla="*/ 5378 h 10252"/>
                <a:gd name="connsiteX3" fmla="*/ 2355 w 9697"/>
                <a:gd name="connsiteY3" fmla="*/ 0 h 10252"/>
                <a:gd name="connsiteX4" fmla="*/ 1279 w 9697"/>
                <a:gd name="connsiteY4" fmla="*/ 323 h 1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7" h="10252">
                  <a:moveTo>
                    <a:pt x="1279" y="323"/>
                  </a:moveTo>
                  <a:cubicBezTo>
                    <a:pt x="-1732" y="1936"/>
                    <a:pt x="956" y="8282"/>
                    <a:pt x="5366" y="9895"/>
                  </a:cubicBezTo>
                  <a:cubicBezTo>
                    <a:pt x="8701" y="11186"/>
                    <a:pt x="10637" y="8820"/>
                    <a:pt x="9238" y="5378"/>
                  </a:cubicBezTo>
                  <a:cubicBezTo>
                    <a:pt x="8378" y="3227"/>
                    <a:pt x="5581" y="108"/>
                    <a:pt x="2355" y="0"/>
                  </a:cubicBezTo>
                  <a:cubicBezTo>
                    <a:pt x="2032" y="108"/>
                    <a:pt x="1602" y="108"/>
                    <a:pt x="1279"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88" name="任意多边形: 形状 579">
              <a:extLst>
                <a:ext uri="{FF2B5EF4-FFF2-40B4-BE49-F238E27FC236}">
                  <a16:creationId xmlns:a16="http://schemas.microsoft.com/office/drawing/2014/main" xmlns="" id="{BEE53CBB-67C7-4DE2-9EED-FBF95909EFF1}"/>
                </a:ext>
              </a:extLst>
            </p:cNvPr>
            <p:cNvSpPr/>
            <p:nvPr/>
          </p:nvSpPr>
          <p:spPr>
            <a:xfrm>
              <a:off x="575497" y="564967"/>
              <a:ext cx="44910" cy="43042"/>
            </a:xfrm>
            <a:custGeom>
              <a:avLst/>
              <a:gdLst>
                <a:gd name="connsiteX0" fmla="*/ 1948 w 10628"/>
                <a:gd name="connsiteY0" fmla="*/ 0 h 10186"/>
                <a:gd name="connsiteX1" fmla="*/ 873 w 10628"/>
                <a:gd name="connsiteY1" fmla="*/ 323 h 10186"/>
                <a:gd name="connsiteX2" fmla="*/ 7219 w 10628"/>
                <a:gd name="connsiteY2" fmla="*/ 10003 h 10186"/>
                <a:gd name="connsiteX3" fmla="*/ 9692 w 10628"/>
                <a:gd name="connsiteY3" fmla="*/ 5378 h 10186"/>
                <a:gd name="connsiteX4" fmla="*/ 1948 w 10628"/>
                <a:gd name="connsiteY4" fmla="*/ 0 h 10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8" h="10186">
                  <a:moveTo>
                    <a:pt x="1948" y="0"/>
                  </a:moveTo>
                  <a:cubicBezTo>
                    <a:pt x="1626" y="0"/>
                    <a:pt x="1195" y="108"/>
                    <a:pt x="873" y="323"/>
                  </a:cubicBezTo>
                  <a:cubicBezTo>
                    <a:pt x="-1924" y="2044"/>
                    <a:pt x="2486" y="8712"/>
                    <a:pt x="7219" y="10003"/>
                  </a:cubicBezTo>
                  <a:cubicBezTo>
                    <a:pt x="10445" y="10863"/>
                    <a:pt x="11628" y="8604"/>
                    <a:pt x="9692" y="5378"/>
                  </a:cubicBezTo>
                  <a:cubicBezTo>
                    <a:pt x="8402" y="3012"/>
                    <a:pt x="5175" y="0"/>
                    <a:pt x="194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89" name="任意多边形: 形状 580">
              <a:extLst>
                <a:ext uri="{FF2B5EF4-FFF2-40B4-BE49-F238E27FC236}">
                  <a16:creationId xmlns:a16="http://schemas.microsoft.com/office/drawing/2014/main" xmlns="" id="{6C507975-2B00-498E-BE27-5DF4F9E4EA00}"/>
                </a:ext>
              </a:extLst>
            </p:cNvPr>
            <p:cNvSpPr/>
            <p:nvPr/>
          </p:nvSpPr>
          <p:spPr>
            <a:xfrm>
              <a:off x="704407" y="556786"/>
              <a:ext cx="49697" cy="42488"/>
            </a:xfrm>
            <a:custGeom>
              <a:avLst/>
              <a:gdLst>
                <a:gd name="connsiteX0" fmla="*/ 10269 w 11761"/>
                <a:gd name="connsiteY0" fmla="*/ 5163 h 10055"/>
                <a:gd name="connsiteX1" fmla="*/ 1557 w 11761"/>
                <a:gd name="connsiteY1" fmla="*/ 0 h 10055"/>
                <a:gd name="connsiteX2" fmla="*/ 589 w 11761"/>
                <a:gd name="connsiteY2" fmla="*/ 323 h 10055"/>
                <a:gd name="connsiteX3" fmla="*/ 9301 w 11761"/>
                <a:gd name="connsiteY3" fmla="*/ 10003 h 10055"/>
                <a:gd name="connsiteX4" fmla="*/ 10269 w 11761"/>
                <a:gd name="connsiteY4" fmla="*/ 5163 h 10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1" h="10055">
                  <a:moveTo>
                    <a:pt x="10269" y="5163"/>
                  </a:moveTo>
                  <a:cubicBezTo>
                    <a:pt x="8548" y="3012"/>
                    <a:pt x="4676" y="0"/>
                    <a:pt x="1557" y="0"/>
                  </a:cubicBezTo>
                  <a:cubicBezTo>
                    <a:pt x="1234" y="0"/>
                    <a:pt x="912" y="108"/>
                    <a:pt x="589" y="323"/>
                  </a:cubicBezTo>
                  <a:cubicBezTo>
                    <a:pt x="-1992" y="2151"/>
                    <a:pt x="4461" y="9250"/>
                    <a:pt x="9301" y="10003"/>
                  </a:cubicBezTo>
                  <a:cubicBezTo>
                    <a:pt x="12097" y="10433"/>
                    <a:pt x="12635" y="8174"/>
                    <a:pt x="10269" y="51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0" name="任意多边形: 形状 581">
              <a:extLst>
                <a:ext uri="{FF2B5EF4-FFF2-40B4-BE49-F238E27FC236}">
                  <a16:creationId xmlns:a16="http://schemas.microsoft.com/office/drawing/2014/main" xmlns="" id="{E6D17B51-9E00-4DE9-B0B6-05FB87DFB22A}"/>
                </a:ext>
              </a:extLst>
            </p:cNvPr>
            <p:cNvSpPr/>
            <p:nvPr/>
          </p:nvSpPr>
          <p:spPr>
            <a:xfrm>
              <a:off x="872328" y="295458"/>
              <a:ext cx="83168" cy="23630"/>
            </a:xfrm>
            <a:custGeom>
              <a:avLst/>
              <a:gdLst>
                <a:gd name="connsiteX0" fmla="*/ 19683 w 19682"/>
                <a:gd name="connsiteY0" fmla="*/ 5593 h 5592"/>
                <a:gd name="connsiteX1" fmla="*/ 19683 w 19682"/>
                <a:gd name="connsiteY1" fmla="*/ 5485 h 5592"/>
                <a:gd name="connsiteX2" fmla="*/ 11724 w 19682"/>
                <a:gd name="connsiteY2" fmla="*/ 2796 h 5592"/>
                <a:gd name="connsiteX3" fmla="*/ 0 w 19682"/>
                <a:gd name="connsiteY3" fmla="*/ 0 h 5592"/>
                <a:gd name="connsiteX4" fmla="*/ 19683 w 19682"/>
                <a:gd name="connsiteY4" fmla="*/ 5593 h 5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2" h="5592">
                  <a:moveTo>
                    <a:pt x="19683" y="5593"/>
                  </a:moveTo>
                  <a:cubicBezTo>
                    <a:pt x="19683" y="5593"/>
                    <a:pt x="19683" y="5485"/>
                    <a:pt x="19683" y="5485"/>
                  </a:cubicBezTo>
                  <a:cubicBezTo>
                    <a:pt x="18715" y="4948"/>
                    <a:pt x="14843" y="3657"/>
                    <a:pt x="11724" y="2796"/>
                  </a:cubicBezTo>
                  <a:cubicBezTo>
                    <a:pt x="6991" y="1398"/>
                    <a:pt x="968" y="0"/>
                    <a:pt x="0" y="0"/>
                  </a:cubicBezTo>
                  <a:cubicBezTo>
                    <a:pt x="215" y="860"/>
                    <a:pt x="18607" y="5593"/>
                    <a:pt x="19683" y="55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1" name="任意多边形: 形状 582">
              <a:extLst>
                <a:ext uri="{FF2B5EF4-FFF2-40B4-BE49-F238E27FC236}">
                  <a16:creationId xmlns:a16="http://schemas.microsoft.com/office/drawing/2014/main" xmlns="" id="{025855A7-DA95-4CCD-B8A1-DDD175BAAA56}"/>
                </a:ext>
              </a:extLst>
            </p:cNvPr>
            <p:cNvSpPr/>
            <p:nvPr/>
          </p:nvSpPr>
          <p:spPr>
            <a:xfrm>
              <a:off x="893693" y="287708"/>
              <a:ext cx="85898" cy="22400"/>
            </a:xfrm>
            <a:custGeom>
              <a:avLst/>
              <a:gdLst>
                <a:gd name="connsiteX0" fmla="*/ 0 w 20328"/>
                <a:gd name="connsiteY0" fmla="*/ 6 h 5301"/>
                <a:gd name="connsiteX1" fmla="*/ 20328 w 20328"/>
                <a:gd name="connsiteY1" fmla="*/ 5276 h 5301"/>
                <a:gd name="connsiteX2" fmla="*/ 11831 w 20328"/>
                <a:gd name="connsiteY2" fmla="*/ 2587 h 5301"/>
                <a:gd name="connsiteX3" fmla="*/ 0 w 20328"/>
                <a:gd name="connsiteY3" fmla="*/ 6 h 5301"/>
                <a:gd name="connsiteX4" fmla="*/ 0 w 20328"/>
                <a:gd name="connsiteY4" fmla="*/ 6 h 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28" h="5301">
                  <a:moveTo>
                    <a:pt x="0" y="6"/>
                  </a:moveTo>
                  <a:cubicBezTo>
                    <a:pt x="753" y="544"/>
                    <a:pt x="19468" y="5706"/>
                    <a:pt x="20328" y="5276"/>
                  </a:cubicBezTo>
                  <a:cubicBezTo>
                    <a:pt x="19790" y="4846"/>
                    <a:pt x="15488" y="3555"/>
                    <a:pt x="11831" y="2587"/>
                  </a:cubicBezTo>
                  <a:cubicBezTo>
                    <a:pt x="6991" y="1297"/>
                    <a:pt x="860" y="-102"/>
                    <a:pt x="0" y="6"/>
                  </a:cubicBezTo>
                  <a:cubicBezTo>
                    <a:pt x="0" y="6"/>
                    <a:pt x="0" y="6"/>
                    <a:pt x="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2" name="任意多边形: 形状 583">
              <a:extLst>
                <a:ext uri="{FF2B5EF4-FFF2-40B4-BE49-F238E27FC236}">
                  <a16:creationId xmlns:a16="http://schemas.microsoft.com/office/drawing/2014/main" xmlns="" id="{669299CE-A97D-44A2-9926-426E54ACC468}"/>
                </a:ext>
              </a:extLst>
            </p:cNvPr>
            <p:cNvSpPr/>
            <p:nvPr/>
          </p:nvSpPr>
          <p:spPr>
            <a:xfrm>
              <a:off x="908233" y="280005"/>
              <a:ext cx="87259" cy="21420"/>
            </a:xfrm>
            <a:custGeom>
              <a:avLst/>
              <a:gdLst>
                <a:gd name="connsiteX0" fmla="*/ 11724 w 20650"/>
                <a:gd name="connsiteY0" fmla="*/ 2474 h 5069"/>
                <a:gd name="connsiteX1" fmla="*/ 0 w 20650"/>
                <a:gd name="connsiteY1" fmla="*/ 0 h 5069"/>
                <a:gd name="connsiteX2" fmla="*/ 20651 w 20650"/>
                <a:gd name="connsiteY2" fmla="*/ 5055 h 5069"/>
                <a:gd name="connsiteX3" fmla="*/ 11724 w 20650"/>
                <a:gd name="connsiteY3" fmla="*/ 2474 h 5069"/>
              </a:gdLst>
              <a:ahLst/>
              <a:cxnLst>
                <a:cxn ang="0">
                  <a:pos x="connsiteX0" y="connsiteY0"/>
                </a:cxn>
                <a:cxn ang="0">
                  <a:pos x="connsiteX1" y="connsiteY1"/>
                </a:cxn>
                <a:cxn ang="0">
                  <a:pos x="connsiteX2" y="connsiteY2"/>
                </a:cxn>
                <a:cxn ang="0">
                  <a:pos x="connsiteX3" y="connsiteY3"/>
                </a:cxn>
              </a:cxnLst>
              <a:rect l="l" t="t" r="r" b="b"/>
              <a:pathLst>
                <a:path w="20650" h="5069">
                  <a:moveTo>
                    <a:pt x="11724" y="2474"/>
                  </a:moveTo>
                  <a:cubicBezTo>
                    <a:pt x="7529" y="1398"/>
                    <a:pt x="1076" y="0"/>
                    <a:pt x="0" y="0"/>
                  </a:cubicBezTo>
                  <a:cubicBezTo>
                    <a:pt x="0" y="108"/>
                    <a:pt x="19252" y="5378"/>
                    <a:pt x="20651" y="5055"/>
                  </a:cubicBezTo>
                  <a:cubicBezTo>
                    <a:pt x="19898" y="4625"/>
                    <a:pt x="15596" y="3442"/>
                    <a:pt x="11724"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3" name="任意多边形: 形状 584">
              <a:extLst>
                <a:ext uri="{FF2B5EF4-FFF2-40B4-BE49-F238E27FC236}">
                  <a16:creationId xmlns:a16="http://schemas.microsoft.com/office/drawing/2014/main" xmlns="" id="{E345520C-3C9C-4053-8ADD-F603E454BC60}"/>
                </a:ext>
              </a:extLst>
            </p:cNvPr>
            <p:cNvSpPr/>
            <p:nvPr/>
          </p:nvSpPr>
          <p:spPr>
            <a:xfrm>
              <a:off x="914145" y="271824"/>
              <a:ext cx="88167" cy="20934"/>
            </a:xfrm>
            <a:custGeom>
              <a:avLst/>
              <a:gdLst>
                <a:gd name="connsiteX0" fmla="*/ 0 w 20865"/>
                <a:gd name="connsiteY0" fmla="*/ 0 h 4954"/>
                <a:gd name="connsiteX1" fmla="*/ 20866 w 20865"/>
                <a:gd name="connsiteY1" fmla="*/ 4948 h 4954"/>
                <a:gd name="connsiteX2" fmla="*/ 11616 w 20865"/>
                <a:gd name="connsiteY2" fmla="*/ 2474 h 4954"/>
                <a:gd name="connsiteX3" fmla="*/ 0 w 20865"/>
                <a:gd name="connsiteY3" fmla="*/ 0 h 4954"/>
              </a:gdLst>
              <a:ahLst/>
              <a:cxnLst>
                <a:cxn ang="0">
                  <a:pos x="connsiteX0" y="connsiteY0"/>
                </a:cxn>
                <a:cxn ang="0">
                  <a:pos x="connsiteX1" y="connsiteY1"/>
                </a:cxn>
                <a:cxn ang="0">
                  <a:pos x="connsiteX2" y="connsiteY2"/>
                </a:cxn>
                <a:cxn ang="0">
                  <a:pos x="connsiteX3" y="connsiteY3"/>
                </a:cxn>
              </a:cxnLst>
              <a:rect l="l" t="t" r="r" b="b"/>
              <a:pathLst>
                <a:path w="20865" h="4954">
                  <a:moveTo>
                    <a:pt x="0" y="0"/>
                  </a:moveTo>
                  <a:cubicBezTo>
                    <a:pt x="107" y="108"/>
                    <a:pt x="19790" y="5163"/>
                    <a:pt x="20866" y="4948"/>
                  </a:cubicBezTo>
                  <a:cubicBezTo>
                    <a:pt x="19898" y="4517"/>
                    <a:pt x="15488" y="3334"/>
                    <a:pt x="11616" y="2474"/>
                  </a:cubicBezTo>
                  <a:cubicBezTo>
                    <a:pt x="7314" y="1398"/>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4" name="任意多边形: 形状 585">
              <a:extLst>
                <a:ext uri="{FF2B5EF4-FFF2-40B4-BE49-F238E27FC236}">
                  <a16:creationId xmlns:a16="http://schemas.microsoft.com/office/drawing/2014/main" xmlns="" id="{C11DD52A-7ADA-4CDD-8EE6-BF85A29475A8}"/>
                </a:ext>
              </a:extLst>
            </p:cNvPr>
            <p:cNvSpPr/>
            <p:nvPr/>
          </p:nvSpPr>
          <p:spPr>
            <a:xfrm>
              <a:off x="912324" y="264100"/>
              <a:ext cx="87715" cy="19996"/>
            </a:xfrm>
            <a:custGeom>
              <a:avLst/>
              <a:gdLst>
                <a:gd name="connsiteX0" fmla="*/ 0 w 20758"/>
                <a:gd name="connsiteY0" fmla="*/ 0 h 4732"/>
                <a:gd name="connsiteX1" fmla="*/ 20758 w 20758"/>
                <a:gd name="connsiteY1" fmla="*/ 4732 h 4732"/>
                <a:gd name="connsiteX2" fmla="*/ 11293 w 20758"/>
                <a:gd name="connsiteY2" fmla="*/ 2366 h 4732"/>
                <a:gd name="connsiteX3" fmla="*/ 0 w 20758"/>
                <a:gd name="connsiteY3" fmla="*/ 0 h 4732"/>
              </a:gdLst>
              <a:ahLst/>
              <a:cxnLst>
                <a:cxn ang="0">
                  <a:pos x="connsiteX0" y="connsiteY0"/>
                </a:cxn>
                <a:cxn ang="0">
                  <a:pos x="connsiteX1" y="connsiteY1"/>
                </a:cxn>
                <a:cxn ang="0">
                  <a:pos x="connsiteX2" y="connsiteY2"/>
                </a:cxn>
                <a:cxn ang="0">
                  <a:pos x="connsiteX3" y="connsiteY3"/>
                </a:cxn>
              </a:cxnLst>
              <a:rect l="l" t="t" r="r" b="b"/>
              <a:pathLst>
                <a:path w="20758" h="4732">
                  <a:moveTo>
                    <a:pt x="0" y="0"/>
                  </a:moveTo>
                  <a:cubicBezTo>
                    <a:pt x="107" y="0"/>
                    <a:pt x="19468" y="4732"/>
                    <a:pt x="20758" y="4732"/>
                  </a:cubicBezTo>
                  <a:cubicBezTo>
                    <a:pt x="19790" y="4410"/>
                    <a:pt x="15703" y="3334"/>
                    <a:pt x="11293" y="2366"/>
                  </a:cubicBezTo>
                  <a:cubicBezTo>
                    <a:pt x="6453" y="1183"/>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5" name="任意多边形: 形状 586">
              <a:extLst>
                <a:ext uri="{FF2B5EF4-FFF2-40B4-BE49-F238E27FC236}">
                  <a16:creationId xmlns:a16="http://schemas.microsoft.com/office/drawing/2014/main" xmlns="" id="{3E299E49-8A19-46AA-B58B-A0EEFA58418C}"/>
                </a:ext>
              </a:extLst>
            </p:cNvPr>
            <p:cNvSpPr/>
            <p:nvPr/>
          </p:nvSpPr>
          <p:spPr>
            <a:xfrm>
              <a:off x="901874" y="256371"/>
              <a:ext cx="86807" cy="19087"/>
            </a:xfrm>
            <a:custGeom>
              <a:avLst/>
              <a:gdLst>
                <a:gd name="connsiteX0" fmla="*/ 0 w 20543"/>
                <a:gd name="connsiteY0" fmla="*/ 0 h 4517"/>
                <a:gd name="connsiteX1" fmla="*/ 20543 w 20543"/>
                <a:gd name="connsiteY1" fmla="*/ 4517 h 4517"/>
                <a:gd name="connsiteX2" fmla="*/ 10863 w 20543"/>
                <a:gd name="connsiteY2" fmla="*/ 2151 h 4517"/>
                <a:gd name="connsiteX3" fmla="*/ 0 w 20543"/>
                <a:gd name="connsiteY3" fmla="*/ 0 h 4517"/>
              </a:gdLst>
              <a:ahLst/>
              <a:cxnLst>
                <a:cxn ang="0">
                  <a:pos x="connsiteX0" y="connsiteY0"/>
                </a:cxn>
                <a:cxn ang="0">
                  <a:pos x="connsiteX1" y="connsiteY1"/>
                </a:cxn>
                <a:cxn ang="0">
                  <a:pos x="connsiteX2" y="connsiteY2"/>
                </a:cxn>
                <a:cxn ang="0">
                  <a:pos x="connsiteX3" y="connsiteY3"/>
                </a:cxn>
              </a:cxnLst>
              <a:rect l="l" t="t" r="r" b="b"/>
              <a:pathLst>
                <a:path w="20543" h="4517">
                  <a:moveTo>
                    <a:pt x="0" y="0"/>
                  </a:moveTo>
                  <a:cubicBezTo>
                    <a:pt x="108" y="0"/>
                    <a:pt x="19898" y="4517"/>
                    <a:pt x="20543" y="4517"/>
                  </a:cubicBezTo>
                  <a:cubicBezTo>
                    <a:pt x="19898" y="4302"/>
                    <a:pt x="15811" y="3227"/>
                    <a:pt x="10863" y="2151"/>
                  </a:cubicBezTo>
                  <a:cubicBezTo>
                    <a:pt x="5808" y="1076"/>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6" name="任意多边形: 形状 587">
              <a:extLst>
                <a:ext uri="{FF2B5EF4-FFF2-40B4-BE49-F238E27FC236}">
                  <a16:creationId xmlns:a16="http://schemas.microsoft.com/office/drawing/2014/main" xmlns="" id="{2BC798DE-2F73-4D00-A65E-3DDCBFEE6C01}"/>
                </a:ext>
              </a:extLst>
            </p:cNvPr>
            <p:cNvSpPr/>
            <p:nvPr/>
          </p:nvSpPr>
          <p:spPr>
            <a:xfrm>
              <a:off x="883239" y="249099"/>
              <a:ext cx="84533" cy="18179"/>
            </a:xfrm>
            <a:custGeom>
              <a:avLst/>
              <a:gdLst>
                <a:gd name="connsiteX0" fmla="*/ 0 w 20005"/>
                <a:gd name="connsiteY0" fmla="*/ 0 h 4302"/>
                <a:gd name="connsiteX1" fmla="*/ 20005 w 20005"/>
                <a:gd name="connsiteY1" fmla="*/ 4302 h 4302"/>
                <a:gd name="connsiteX2" fmla="*/ 10325 w 20005"/>
                <a:gd name="connsiteY2" fmla="*/ 2044 h 4302"/>
                <a:gd name="connsiteX3" fmla="*/ 0 w 20005"/>
                <a:gd name="connsiteY3" fmla="*/ 0 h 4302"/>
              </a:gdLst>
              <a:ahLst/>
              <a:cxnLst>
                <a:cxn ang="0">
                  <a:pos x="connsiteX0" y="connsiteY0"/>
                </a:cxn>
                <a:cxn ang="0">
                  <a:pos x="connsiteX1" y="connsiteY1"/>
                </a:cxn>
                <a:cxn ang="0">
                  <a:pos x="connsiteX2" y="connsiteY2"/>
                </a:cxn>
                <a:cxn ang="0">
                  <a:pos x="connsiteX3" y="connsiteY3"/>
                </a:cxn>
              </a:cxnLst>
              <a:rect l="l" t="t" r="r" b="b"/>
              <a:pathLst>
                <a:path w="20005" h="4302">
                  <a:moveTo>
                    <a:pt x="0" y="0"/>
                  </a:moveTo>
                  <a:cubicBezTo>
                    <a:pt x="107" y="0"/>
                    <a:pt x="19468" y="4195"/>
                    <a:pt x="20005" y="4302"/>
                  </a:cubicBezTo>
                  <a:cubicBezTo>
                    <a:pt x="19252" y="4087"/>
                    <a:pt x="14950" y="3119"/>
                    <a:pt x="10325" y="2044"/>
                  </a:cubicBezTo>
                  <a:cubicBezTo>
                    <a:pt x="5593" y="1076"/>
                    <a:pt x="645" y="108"/>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7" name="任意多边形: 形状 588">
              <a:extLst>
                <a:ext uri="{FF2B5EF4-FFF2-40B4-BE49-F238E27FC236}">
                  <a16:creationId xmlns:a16="http://schemas.microsoft.com/office/drawing/2014/main" xmlns="" id="{10A39B95-145F-435E-A574-363B4AA7A0E9}"/>
                </a:ext>
              </a:extLst>
            </p:cNvPr>
            <p:cNvSpPr/>
            <p:nvPr/>
          </p:nvSpPr>
          <p:spPr>
            <a:xfrm>
              <a:off x="912324" y="254098"/>
              <a:ext cx="24542" cy="5451"/>
            </a:xfrm>
            <a:custGeom>
              <a:avLst/>
              <a:gdLst>
                <a:gd name="connsiteX0" fmla="*/ 0 w 5808"/>
                <a:gd name="connsiteY0" fmla="*/ 0 h 1290"/>
                <a:gd name="connsiteX1" fmla="*/ 5808 w 5808"/>
                <a:gd name="connsiteY1" fmla="*/ 1291 h 1290"/>
                <a:gd name="connsiteX2" fmla="*/ 0 w 5808"/>
                <a:gd name="connsiteY2" fmla="*/ 0 h 1290"/>
              </a:gdLst>
              <a:ahLst/>
              <a:cxnLst>
                <a:cxn ang="0">
                  <a:pos x="connsiteX0" y="connsiteY0"/>
                </a:cxn>
                <a:cxn ang="0">
                  <a:pos x="connsiteX1" y="connsiteY1"/>
                </a:cxn>
                <a:cxn ang="0">
                  <a:pos x="connsiteX2" y="connsiteY2"/>
                </a:cxn>
              </a:cxnLst>
              <a:rect l="l" t="t" r="r" b="b"/>
              <a:pathLst>
                <a:path w="5808" h="1290">
                  <a:moveTo>
                    <a:pt x="0" y="0"/>
                  </a:moveTo>
                  <a:cubicBezTo>
                    <a:pt x="1936" y="430"/>
                    <a:pt x="3872" y="860"/>
                    <a:pt x="5808" y="1291"/>
                  </a:cubicBezTo>
                  <a:cubicBezTo>
                    <a:pt x="5055" y="1076"/>
                    <a:pt x="4732" y="968"/>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398" name="任意多边形: 形状 589">
              <a:extLst>
                <a:ext uri="{FF2B5EF4-FFF2-40B4-BE49-F238E27FC236}">
                  <a16:creationId xmlns:a16="http://schemas.microsoft.com/office/drawing/2014/main" xmlns="" id="{05A0FE80-092F-4CDA-BB43-EC92C04CFA69}"/>
                </a:ext>
              </a:extLst>
            </p:cNvPr>
            <p:cNvSpPr/>
            <p:nvPr/>
          </p:nvSpPr>
          <p:spPr>
            <a:xfrm>
              <a:off x="855967" y="241826"/>
              <a:ext cx="56809" cy="11815"/>
            </a:xfrm>
            <a:custGeom>
              <a:avLst/>
              <a:gdLst>
                <a:gd name="connsiteX0" fmla="*/ 9573 w 13444"/>
                <a:gd name="connsiteY0" fmla="*/ 2044 h 2796"/>
                <a:gd name="connsiteX1" fmla="*/ 9573 w 13444"/>
                <a:gd name="connsiteY1" fmla="*/ 2044 h 2796"/>
                <a:gd name="connsiteX2" fmla="*/ 0 w 13444"/>
                <a:gd name="connsiteY2" fmla="*/ 0 h 2796"/>
                <a:gd name="connsiteX3" fmla="*/ 13444 w 13444"/>
                <a:gd name="connsiteY3" fmla="*/ 2796 h 2796"/>
                <a:gd name="connsiteX4" fmla="*/ 9573 w 13444"/>
                <a:gd name="connsiteY4" fmla="*/ 2044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2796">
                  <a:moveTo>
                    <a:pt x="9573" y="2044"/>
                  </a:moveTo>
                  <a:lnTo>
                    <a:pt x="9573" y="2044"/>
                  </a:lnTo>
                  <a:cubicBezTo>
                    <a:pt x="4087" y="860"/>
                    <a:pt x="323" y="108"/>
                    <a:pt x="0" y="0"/>
                  </a:cubicBezTo>
                  <a:cubicBezTo>
                    <a:pt x="6561" y="1398"/>
                    <a:pt x="10756" y="2259"/>
                    <a:pt x="13444" y="2796"/>
                  </a:cubicBezTo>
                  <a:cubicBezTo>
                    <a:pt x="12046" y="2581"/>
                    <a:pt x="10863" y="2259"/>
                    <a:pt x="9573" y="20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06" name="任意多边形: 形状 597">
              <a:extLst>
                <a:ext uri="{FF2B5EF4-FFF2-40B4-BE49-F238E27FC236}">
                  <a16:creationId xmlns:a16="http://schemas.microsoft.com/office/drawing/2014/main" xmlns="" id="{07AE3EFE-013E-4091-8489-7239FB3FBDA9}"/>
                </a:ext>
              </a:extLst>
            </p:cNvPr>
            <p:cNvSpPr/>
            <p:nvPr/>
          </p:nvSpPr>
          <p:spPr>
            <a:xfrm>
              <a:off x="162769" y="420895"/>
              <a:ext cx="26511" cy="34925"/>
            </a:xfrm>
            <a:custGeom>
              <a:avLst/>
              <a:gdLst>
                <a:gd name="connsiteX0" fmla="*/ 1423 w 6274"/>
                <a:gd name="connsiteY0" fmla="*/ 7314 h 8265"/>
                <a:gd name="connsiteX1" fmla="*/ 6263 w 6274"/>
                <a:gd name="connsiteY1" fmla="*/ 4410 h 8265"/>
                <a:gd name="connsiteX2" fmla="*/ 2714 w 6274"/>
                <a:gd name="connsiteY2" fmla="*/ 0 h 8265"/>
                <a:gd name="connsiteX3" fmla="*/ 1423 w 6274"/>
                <a:gd name="connsiteY3" fmla="*/ 7314 h 8265"/>
              </a:gdLst>
              <a:ahLst/>
              <a:cxnLst>
                <a:cxn ang="0">
                  <a:pos x="connsiteX0" y="connsiteY0"/>
                </a:cxn>
                <a:cxn ang="0">
                  <a:pos x="connsiteX1" y="connsiteY1"/>
                </a:cxn>
                <a:cxn ang="0">
                  <a:pos x="connsiteX2" y="connsiteY2"/>
                </a:cxn>
                <a:cxn ang="0">
                  <a:pos x="connsiteX3" y="connsiteY3"/>
                </a:cxn>
              </a:cxnLst>
              <a:rect l="l" t="t" r="r" b="b"/>
              <a:pathLst>
                <a:path w="6274" h="8265">
                  <a:moveTo>
                    <a:pt x="1423" y="7314"/>
                  </a:moveTo>
                  <a:cubicBezTo>
                    <a:pt x="3682" y="9465"/>
                    <a:pt x="6478" y="7744"/>
                    <a:pt x="6263" y="4410"/>
                  </a:cubicBezTo>
                  <a:cubicBezTo>
                    <a:pt x="6155" y="2581"/>
                    <a:pt x="4972" y="108"/>
                    <a:pt x="2714" y="0"/>
                  </a:cubicBezTo>
                  <a:cubicBezTo>
                    <a:pt x="-405" y="215"/>
                    <a:pt x="-836" y="5163"/>
                    <a:pt x="1423" y="73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07" name="任意多边形: 形状 598">
              <a:extLst>
                <a:ext uri="{FF2B5EF4-FFF2-40B4-BE49-F238E27FC236}">
                  <a16:creationId xmlns:a16="http://schemas.microsoft.com/office/drawing/2014/main" xmlns="" id="{AECC6A50-EEA6-4A2F-96E8-649430B14A47}"/>
                </a:ext>
              </a:extLst>
            </p:cNvPr>
            <p:cNvSpPr/>
            <p:nvPr/>
          </p:nvSpPr>
          <p:spPr>
            <a:xfrm>
              <a:off x="262523" y="417713"/>
              <a:ext cx="29423" cy="35195"/>
            </a:xfrm>
            <a:custGeom>
              <a:avLst/>
              <a:gdLst>
                <a:gd name="connsiteX0" fmla="*/ 1371 w 6963"/>
                <a:gd name="connsiteY0" fmla="*/ 215 h 8329"/>
                <a:gd name="connsiteX1" fmla="*/ 3199 w 6963"/>
                <a:gd name="connsiteY1" fmla="*/ 7852 h 8329"/>
                <a:gd name="connsiteX2" fmla="*/ 6748 w 6963"/>
                <a:gd name="connsiteY2" fmla="*/ 4410 h 8329"/>
                <a:gd name="connsiteX3" fmla="*/ 2016 w 6963"/>
                <a:gd name="connsiteY3" fmla="*/ 0 h 8329"/>
                <a:gd name="connsiteX4" fmla="*/ 1371 w 6963"/>
                <a:gd name="connsiteY4" fmla="*/ 215 h 8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3" h="8329">
                  <a:moveTo>
                    <a:pt x="1371" y="215"/>
                  </a:moveTo>
                  <a:cubicBezTo>
                    <a:pt x="-995" y="968"/>
                    <a:pt x="-243" y="6023"/>
                    <a:pt x="3199" y="7852"/>
                  </a:cubicBezTo>
                  <a:cubicBezTo>
                    <a:pt x="5781" y="9250"/>
                    <a:pt x="7609" y="7421"/>
                    <a:pt x="6748" y="4410"/>
                  </a:cubicBezTo>
                  <a:cubicBezTo>
                    <a:pt x="6211" y="2689"/>
                    <a:pt x="4382" y="108"/>
                    <a:pt x="2016" y="0"/>
                  </a:cubicBezTo>
                  <a:cubicBezTo>
                    <a:pt x="1801" y="108"/>
                    <a:pt x="1586" y="108"/>
                    <a:pt x="1371"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08" name="任意多边形: 形状 599">
              <a:extLst>
                <a:ext uri="{FF2B5EF4-FFF2-40B4-BE49-F238E27FC236}">
                  <a16:creationId xmlns:a16="http://schemas.microsoft.com/office/drawing/2014/main" xmlns="" id="{2C680A1E-6CAF-4AF1-AD78-EDA401D77E38}"/>
                </a:ext>
              </a:extLst>
            </p:cNvPr>
            <p:cNvSpPr/>
            <p:nvPr/>
          </p:nvSpPr>
          <p:spPr>
            <a:xfrm>
              <a:off x="361068" y="414535"/>
              <a:ext cx="33695" cy="34637"/>
            </a:xfrm>
            <a:custGeom>
              <a:avLst/>
              <a:gdLst>
                <a:gd name="connsiteX0" fmla="*/ 7305 w 7974"/>
                <a:gd name="connsiteY0" fmla="*/ 4302 h 8197"/>
                <a:gd name="connsiteX1" fmla="*/ 7305 w 7974"/>
                <a:gd name="connsiteY1" fmla="*/ 4302 h 8197"/>
                <a:gd name="connsiteX2" fmla="*/ 1389 w 7974"/>
                <a:gd name="connsiteY2" fmla="*/ 0 h 8197"/>
                <a:gd name="connsiteX3" fmla="*/ 636 w 7974"/>
                <a:gd name="connsiteY3" fmla="*/ 215 h 8197"/>
                <a:gd name="connsiteX4" fmla="*/ 5369 w 7974"/>
                <a:gd name="connsiteY4" fmla="*/ 8067 h 8197"/>
                <a:gd name="connsiteX5" fmla="*/ 7305 w 7974"/>
                <a:gd name="connsiteY5" fmla="*/ 4302 h 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4" h="8197">
                  <a:moveTo>
                    <a:pt x="7305" y="4302"/>
                  </a:moveTo>
                  <a:lnTo>
                    <a:pt x="7305" y="4302"/>
                  </a:lnTo>
                  <a:cubicBezTo>
                    <a:pt x="6337" y="2581"/>
                    <a:pt x="3756" y="0"/>
                    <a:pt x="1389" y="0"/>
                  </a:cubicBezTo>
                  <a:cubicBezTo>
                    <a:pt x="1174" y="0"/>
                    <a:pt x="852" y="108"/>
                    <a:pt x="636" y="215"/>
                  </a:cubicBezTo>
                  <a:cubicBezTo>
                    <a:pt x="-1407" y="1506"/>
                    <a:pt x="1820" y="6991"/>
                    <a:pt x="5369" y="8067"/>
                  </a:cubicBezTo>
                  <a:cubicBezTo>
                    <a:pt x="7843" y="8712"/>
                    <a:pt x="8703" y="6884"/>
                    <a:pt x="7305"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09" name="任意多边形: 形状 601">
              <a:extLst>
                <a:ext uri="{FF2B5EF4-FFF2-40B4-BE49-F238E27FC236}">
                  <a16:creationId xmlns:a16="http://schemas.microsoft.com/office/drawing/2014/main" xmlns="" id="{26C207A7-AE01-4C73-A79C-6267EE80C4A1}"/>
                </a:ext>
              </a:extLst>
            </p:cNvPr>
            <p:cNvSpPr/>
            <p:nvPr/>
          </p:nvSpPr>
          <p:spPr>
            <a:xfrm>
              <a:off x="457095" y="409532"/>
              <a:ext cx="39438" cy="34105"/>
            </a:xfrm>
            <a:custGeom>
              <a:avLst/>
              <a:gdLst>
                <a:gd name="connsiteX0" fmla="*/ 1144 w 9333"/>
                <a:gd name="connsiteY0" fmla="*/ 0 h 8071"/>
                <a:gd name="connsiteX1" fmla="*/ 391 w 9333"/>
                <a:gd name="connsiteY1" fmla="*/ 215 h 8071"/>
                <a:gd name="connsiteX2" fmla="*/ 7812 w 9333"/>
                <a:gd name="connsiteY2" fmla="*/ 8067 h 8071"/>
                <a:gd name="connsiteX3" fmla="*/ 8027 w 9333"/>
                <a:gd name="connsiteY3" fmla="*/ 4195 h 8071"/>
                <a:gd name="connsiteX4" fmla="*/ 1144 w 9333"/>
                <a:gd name="connsiteY4" fmla="*/ 0 h 8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3" h="8071">
                  <a:moveTo>
                    <a:pt x="1144" y="0"/>
                  </a:moveTo>
                  <a:cubicBezTo>
                    <a:pt x="928" y="0"/>
                    <a:pt x="606" y="108"/>
                    <a:pt x="391" y="215"/>
                  </a:cubicBezTo>
                  <a:cubicBezTo>
                    <a:pt x="-1545" y="1721"/>
                    <a:pt x="4155" y="7852"/>
                    <a:pt x="7812" y="8067"/>
                  </a:cubicBezTo>
                  <a:cubicBezTo>
                    <a:pt x="9748" y="8174"/>
                    <a:pt x="9856" y="6453"/>
                    <a:pt x="8027" y="4195"/>
                  </a:cubicBezTo>
                  <a:cubicBezTo>
                    <a:pt x="6629" y="2581"/>
                    <a:pt x="3510" y="0"/>
                    <a:pt x="114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10" name="任意多边形: 形状 602">
              <a:extLst>
                <a:ext uri="{FF2B5EF4-FFF2-40B4-BE49-F238E27FC236}">
                  <a16:creationId xmlns:a16="http://schemas.microsoft.com/office/drawing/2014/main" xmlns="" id="{6149A44C-0519-4D6A-B53E-2C66A5AA977B}"/>
                </a:ext>
              </a:extLst>
            </p:cNvPr>
            <p:cNvSpPr/>
            <p:nvPr/>
          </p:nvSpPr>
          <p:spPr>
            <a:xfrm>
              <a:off x="551013" y="404081"/>
              <a:ext cx="45767" cy="33653"/>
            </a:xfrm>
            <a:custGeom>
              <a:avLst/>
              <a:gdLst>
                <a:gd name="connsiteX0" fmla="*/ 213 w 10831"/>
                <a:gd name="connsiteY0" fmla="*/ 215 h 7964"/>
                <a:gd name="connsiteX1" fmla="*/ 9893 w 10831"/>
                <a:gd name="connsiteY1" fmla="*/ 7959 h 7964"/>
                <a:gd name="connsiteX2" fmla="*/ 8818 w 10831"/>
                <a:gd name="connsiteY2" fmla="*/ 4087 h 7964"/>
                <a:gd name="connsiteX3" fmla="*/ 859 w 10831"/>
                <a:gd name="connsiteY3" fmla="*/ 0 h 7964"/>
                <a:gd name="connsiteX4" fmla="*/ 213 w 10831"/>
                <a:gd name="connsiteY4" fmla="*/ 215 h 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1" h="7964">
                  <a:moveTo>
                    <a:pt x="213" y="215"/>
                  </a:moveTo>
                  <a:cubicBezTo>
                    <a:pt x="-1400" y="1828"/>
                    <a:pt x="6559" y="8174"/>
                    <a:pt x="9893" y="7959"/>
                  </a:cubicBezTo>
                  <a:cubicBezTo>
                    <a:pt x="11507" y="7852"/>
                    <a:pt x="10969" y="6131"/>
                    <a:pt x="8818" y="4087"/>
                  </a:cubicBezTo>
                  <a:cubicBezTo>
                    <a:pt x="6989" y="2474"/>
                    <a:pt x="3225" y="0"/>
                    <a:pt x="859" y="0"/>
                  </a:cubicBezTo>
                  <a:cubicBezTo>
                    <a:pt x="644" y="0"/>
                    <a:pt x="321" y="0"/>
                    <a:pt x="213"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11" name="任意多边形: 形状 603">
              <a:extLst>
                <a:ext uri="{FF2B5EF4-FFF2-40B4-BE49-F238E27FC236}">
                  <a16:creationId xmlns:a16="http://schemas.microsoft.com/office/drawing/2014/main" xmlns="" id="{F2D98F8F-F6B6-457B-9FD4-426DEEDECB82}"/>
                </a:ext>
              </a:extLst>
            </p:cNvPr>
            <p:cNvSpPr/>
            <p:nvPr/>
          </p:nvSpPr>
          <p:spPr>
            <a:xfrm>
              <a:off x="641547" y="397261"/>
              <a:ext cx="52444" cy="32774"/>
            </a:xfrm>
            <a:custGeom>
              <a:avLst/>
              <a:gdLst>
                <a:gd name="connsiteX0" fmla="*/ 9550 w 12411"/>
                <a:gd name="connsiteY0" fmla="*/ 3980 h 7756"/>
                <a:gd name="connsiteX1" fmla="*/ 622 w 12411"/>
                <a:gd name="connsiteY1" fmla="*/ 0 h 7756"/>
                <a:gd name="connsiteX2" fmla="*/ 85 w 12411"/>
                <a:gd name="connsiteY2" fmla="*/ 215 h 7756"/>
                <a:gd name="connsiteX3" fmla="*/ 11701 w 12411"/>
                <a:gd name="connsiteY3" fmla="*/ 7744 h 7756"/>
                <a:gd name="connsiteX4" fmla="*/ 9550 w 12411"/>
                <a:gd name="connsiteY4" fmla="*/ 3980 h 7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1" h="7756">
                  <a:moveTo>
                    <a:pt x="9550" y="3980"/>
                  </a:moveTo>
                  <a:cubicBezTo>
                    <a:pt x="7291" y="2366"/>
                    <a:pt x="2989" y="0"/>
                    <a:pt x="622" y="0"/>
                  </a:cubicBezTo>
                  <a:cubicBezTo>
                    <a:pt x="407" y="0"/>
                    <a:pt x="192" y="108"/>
                    <a:pt x="85" y="215"/>
                  </a:cubicBezTo>
                  <a:cubicBezTo>
                    <a:pt x="-991" y="1828"/>
                    <a:pt x="8474" y="8067"/>
                    <a:pt x="11701" y="7744"/>
                  </a:cubicBezTo>
                  <a:cubicBezTo>
                    <a:pt x="13206" y="7636"/>
                    <a:pt x="12239" y="6023"/>
                    <a:pt x="9550"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39" name="任意多边形: 形状 210">
              <a:extLst>
                <a:ext uri="{FF2B5EF4-FFF2-40B4-BE49-F238E27FC236}">
                  <a16:creationId xmlns:a16="http://schemas.microsoft.com/office/drawing/2014/main" xmlns="" id="{CE6E62C2-A527-45B2-8A98-F8DE94AB86CB}"/>
                </a:ext>
              </a:extLst>
            </p:cNvPr>
            <p:cNvSpPr/>
            <p:nvPr/>
          </p:nvSpPr>
          <p:spPr>
            <a:xfrm>
              <a:off x="47888" y="195015"/>
              <a:ext cx="76352" cy="8633"/>
            </a:xfrm>
            <a:custGeom>
              <a:avLst/>
              <a:gdLst>
                <a:gd name="connsiteX0" fmla="*/ 8174 w 18069"/>
                <a:gd name="connsiteY0" fmla="*/ 1076 h 2043"/>
                <a:gd name="connsiteX1" fmla="*/ 18069 w 18069"/>
                <a:gd name="connsiteY1" fmla="*/ 0 h 2043"/>
                <a:gd name="connsiteX2" fmla="*/ 0 w 18069"/>
                <a:gd name="connsiteY2" fmla="*/ 2044 h 2043"/>
                <a:gd name="connsiteX3" fmla="*/ 8174 w 18069"/>
                <a:gd name="connsiteY3" fmla="*/ 1076 h 2043"/>
              </a:gdLst>
              <a:ahLst/>
              <a:cxnLst>
                <a:cxn ang="0">
                  <a:pos x="connsiteX0" y="connsiteY0"/>
                </a:cxn>
                <a:cxn ang="0">
                  <a:pos x="connsiteX1" y="connsiteY1"/>
                </a:cxn>
                <a:cxn ang="0">
                  <a:pos x="connsiteX2" y="connsiteY2"/>
                </a:cxn>
                <a:cxn ang="0">
                  <a:pos x="connsiteX3" y="connsiteY3"/>
                </a:cxn>
              </a:cxnLst>
              <a:rect l="l" t="t" r="r" b="b"/>
              <a:pathLst>
                <a:path w="18069" h="2043">
                  <a:moveTo>
                    <a:pt x="8174" y="1076"/>
                  </a:moveTo>
                  <a:cubicBezTo>
                    <a:pt x="11508" y="645"/>
                    <a:pt x="14735" y="323"/>
                    <a:pt x="18069" y="0"/>
                  </a:cubicBezTo>
                  <a:cubicBezTo>
                    <a:pt x="14520" y="323"/>
                    <a:pt x="1936" y="1613"/>
                    <a:pt x="0" y="2044"/>
                  </a:cubicBezTo>
                  <a:cubicBezTo>
                    <a:pt x="2689" y="1721"/>
                    <a:pt x="5485" y="1398"/>
                    <a:pt x="8174"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0" name="任意多边形: 形状 211">
              <a:extLst>
                <a:ext uri="{FF2B5EF4-FFF2-40B4-BE49-F238E27FC236}">
                  <a16:creationId xmlns:a16="http://schemas.microsoft.com/office/drawing/2014/main" xmlns="" id="{8D0B3470-C1A4-416F-9CEF-0A4EBCAC3DCF}"/>
                </a:ext>
              </a:extLst>
            </p:cNvPr>
            <p:cNvSpPr/>
            <p:nvPr/>
          </p:nvSpPr>
          <p:spPr>
            <a:xfrm>
              <a:off x="55160" y="195015"/>
              <a:ext cx="69989" cy="9089"/>
            </a:xfrm>
            <a:custGeom>
              <a:avLst/>
              <a:gdLst>
                <a:gd name="connsiteX0" fmla="*/ 7529 w 16563"/>
                <a:gd name="connsiteY0" fmla="*/ 1183 h 2151"/>
                <a:gd name="connsiteX1" fmla="*/ 16564 w 16563"/>
                <a:gd name="connsiteY1" fmla="*/ 0 h 2151"/>
                <a:gd name="connsiteX2" fmla="*/ 0 w 16563"/>
                <a:gd name="connsiteY2" fmla="*/ 2151 h 2151"/>
                <a:gd name="connsiteX3" fmla="*/ 7529 w 16563"/>
                <a:gd name="connsiteY3" fmla="*/ 1183 h 2151"/>
              </a:gdLst>
              <a:ahLst/>
              <a:cxnLst>
                <a:cxn ang="0">
                  <a:pos x="connsiteX0" y="connsiteY0"/>
                </a:cxn>
                <a:cxn ang="0">
                  <a:pos x="connsiteX1" y="connsiteY1"/>
                </a:cxn>
                <a:cxn ang="0">
                  <a:pos x="connsiteX2" y="connsiteY2"/>
                </a:cxn>
                <a:cxn ang="0">
                  <a:pos x="connsiteX3" y="connsiteY3"/>
                </a:cxn>
              </a:cxnLst>
              <a:rect l="l" t="t" r="r" b="b"/>
              <a:pathLst>
                <a:path w="16563" h="2151">
                  <a:moveTo>
                    <a:pt x="7529" y="1183"/>
                  </a:moveTo>
                  <a:cubicBezTo>
                    <a:pt x="10540" y="753"/>
                    <a:pt x="13552" y="430"/>
                    <a:pt x="16564" y="0"/>
                  </a:cubicBezTo>
                  <a:cubicBezTo>
                    <a:pt x="13337" y="323"/>
                    <a:pt x="1506" y="1828"/>
                    <a:pt x="0" y="2151"/>
                  </a:cubicBezTo>
                  <a:cubicBezTo>
                    <a:pt x="2581" y="1936"/>
                    <a:pt x="5055" y="1506"/>
                    <a:pt x="7529"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1" name="任意多边形: 形状 212">
              <a:extLst>
                <a:ext uri="{FF2B5EF4-FFF2-40B4-BE49-F238E27FC236}">
                  <a16:creationId xmlns:a16="http://schemas.microsoft.com/office/drawing/2014/main" xmlns="" id="{7D2BEBE1-5982-44A4-B33B-160FE1200C30}"/>
                </a:ext>
              </a:extLst>
            </p:cNvPr>
            <p:cNvSpPr/>
            <p:nvPr/>
          </p:nvSpPr>
          <p:spPr>
            <a:xfrm>
              <a:off x="63797" y="195472"/>
              <a:ext cx="63173" cy="9998"/>
            </a:xfrm>
            <a:custGeom>
              <a:avLst/>
              <a:gdLst>
                <a:gd name="connsiteX0" fmla="*/ 6776 w 14950"/>
                <a:gd name="connsiteY0" fmla="*/ 1183 h 2366"/>
                <a:gd name="connsiteX1" fmla="*/ 14950 w 14950"/>
                <a:gd name="connsiteY1" fmla="*/ 0 h 2366"/>
                <a:gd name="connsiteX2" fmla="*/ 0 w 14950"/>
                <a:gd name="connsiteY2" fmla="*/ 2366 h 2366"/>
                <a:gd name="connsiteX3" fmla="*/ 6776 w 14950"/>
                <a:gd name="connsiteY3" fmla="*/ 1183 h 2366"/>
              </a:gdLst>
              <a:ahLst/>
              <a:cxnLst>
                <a:cxn ang="0">
                  <a:pos x="connsiteX0" y="connsiteY0"/>
                </a:cxn>
                <a:cxn ang="0">
                  <a:pos x="connsiteX1" y="connsiteY1"/>
                </a:cxn>
                <a:cxn ang="0">
                  <a:pos x="connsiteX2" y="connsiteY2"/>
                </a:cxn>
                <a:cxn ang="0">
                  <a:pos x="connsiteX3" y="connsiteY3"/>
                </a:cxn>
              </a:cxnLst>
              <a:rect l="l" t="t" r="r" b="b"/>
              <a:pathLst>
                <a:path w="14950" h="2366">
                  <a:moveTo>
                    <a:pt x="6776" y="1183"/>
                  </a:moveTo>
                  <a:cubicBezTo>
                    <a:pt x="9465" y="753"/>
                    <a:pt x="12261" y="323"/>
                    <a:pt x="14950" y="0"/>
                  </a:cubicBezTo>
                  <a:cubicBezTo>
                    <a:pt x="12154" y="323"/>
                    <a:pt x="1291" y="1936"/>
                    <a:pt x="0" y="2366"/>
                  </a:cubicBezTo>
                  <a:cubicBezTo>
                    <a:pt x="2151" y="1936"/>
                    <a:pt x="4410" y="1506"/>
                    <a:pt x="6776"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2" name="任意多边形: 形状 213">
              <a:extLst>
                <a:ext uri="{FF2B5EF4-FFF2-40B4-BE49-F238E27FC236}">
                  <a16:creationId xmlns:a16="http://schemas.microsoft.com/office/drawing/2014/main" xmlns="" id="{1F366A4B-9017-4144-8FCD-637C50DD35AC}"/>
                </a:ext>
              </a:extLst>
            </p:cNvPr>
            <p:cNvSpPr/>
            <p:nvPr/>
          </p:nvSpPr>
          <p:spPr>
            <a:xfrm>
              <a:off x="72430" y="195015"/>
              <a:ext cx="55444" cy="10450"/>
            </a:xfrm>
            <a:custGeom>
              <a:avLst/>
              <a:gdLst>
                <a:gd name="connsiteX0" fmla="*/ 6023 w 13121"/>
                <a:gd name="connsiteY0" fmla="*/ 1291 h 2473"/>
                <a:gd name="connsiteX1" fmla="*/ 13122 w 13121"/>
                <a:gd name="connsiteY1" fmla="*/ 0 h 2473"/>
                <a:gd name="connsiteX2" fmla="*/ 0 w 13121"/>
                <a:gd name="connsiteY2" fmla="*/ 2474 h 2473"/>
                <a:gd name="connsiteX3" fmla="*/ 6023 w 13121"/>
                <a:gd name="connsiteY3" fmla="*/ 1291 h 2473"/>
              </a:gdLst>
              <a:ahLst/>
              <a:cxnLst>
                <a:cxn ang="0">
                  <a:pos x="connsiteX0" y="connsiteY0"/>
                </a:cxn>
                <a:cxn ang="0">
                  <a:pos x="connsiteX1" y="connsiteY1"/>
                </a:cxn>
                <a:cxn ang="0">
                  <a:pos x="connsiteX2" y="connsiteY2"/>
                </a:cxn>
                <a:cxn ang="0">
                  <a:pos x="connsiteX3" y="connsiteY3"/>
                </a:cxn>
              </a:cxnLst>
              <a:rect l="l" t="t" r="r" b="b"/>
              <a:pathLst>
                <a:path w="13121" h="2473">
                  <a:moveTo>
                    <a:pt x="6023" y="1291"/>
                  </a:moveTo>
                  <a:cubicBezTo>
                    <a:pt x="8389" y="860"/>
                    <a:pt x="10756" y="430"/>
                    <a:pt x="13122" y="0"/>
                  </a:cubicBezTo>
                  <a:cubicBezTo>
                    <a:pt x="10971" y="323"/>
                    <a:pt x="968" y="2044"/>
                    <a:pt x="0" y="2474"/>
                  </a:cubicBezTo>
                  <a:cubicBezTo>
                    <a:pt x="2044" y="2151"/>
                    <a:pt x="3980" y="1721"/>
                    <a:pt x="6023" y="12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3" name="任意多边形: 形状 214">
              <a:extLst>
                <a:ext uri="{FF2B5EF4-FFF2-40B4-BE49-F238E27FC236}">
                  <a16:creationId xmlns:a16="http://schemas.microsoft.com/office/drawing/2014/main" xmlns="" id="{2062FABD-FFE0-41C4-8F02-590AFAE99B74}"/>
                </a:ext>
              </a:extLst>
            </p:cNvPr>
            <p:cNvSpPr/>
            <p:nvPr/>
          </p:nvSpPr>
          <p:spPr>
            <a:xfrm>
              <a:off x="81524" y="195472"/>
              <a:ext cx="47720" cy="10906"/>
            </a:xfrm>
            <a:custGeom>
              <a:avLst/>
              <a:gdLst>
                <a:gd name="connsiteX0" fmla="*/ 11293 w 11293"/>
                <a:gd name="connsiteY0" fmla="*/ 0 h 2581"/>
                <a:gd name="connsiteX1" fmla="*/ 0 w 11293"/>
                <a:gd name="connsiteY1" fmla="*/ 2581 h 2581"/>
                <a:gd name="connsiteX2" fmla="*/ 5270 w 11293"/>
                <a:gd name="connsiteY2" fmla="*/ 1398 h 2581"/>
                <a:gd name="connsiteX3" fmla="*/ 11293 w 11293"/>
                <a:gd name="connsiteY3" fmla="*/ 0 h 2581"/>
              </a:gdLst>
              <a:ahLst/>
              <a:cxnLst>
                <a:cxn ang="0">
                  <a:pos x="connsiteX0" y="connsiteY0"/>
                </a:cxn>
                <a:cxn ang="0">
                  <a:pos x="connsiteX1" y="connsiteY1"/>
                </a:cxn>
                <a:cxn ang="0">
                  <a:pos x="connsiteX2" y="connsiteY2"/>
                </a:cxn>
                <a:cxn ang="0">
                  <a:pos x="connsiteX3" y="connsiteY3"/>
                </a:cxn>
              </a:cxnLst>
              <a:rect l="l" t="t" r="r" b="b"/>
              <a:pathLst>
                <a:path w="11293" h="2581">
                  <a:moveTo>
                    <a:pt x="11293" y="0"/>
                  </a:moveTo>
                  <a:cubicBezTo>
                    <a:pt x="9250" y="323"/>
                    <a:pt x="538" y="2151"/>
                    <a:pt x="0" y="2581"/>
                  </a:cubicBezTo>
                  <a:cubicBezTo>
                    <a:pt x="1828" y="2366"/>
                    <a:pt x="3442" y="1828"/>
                    <a:pt x="5270" y="1398"/>
                  </a:cubicBezTo>
                  <a:cubicBezTo>
                    <a:pt x="7314" y="860"/>
                    <a:pt x="9250" y="430"/>
                    <a:pt x="1129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4" name="任意多边形: 形状 215">
              <a:extLst>
                <a:ext uri="{FF2B5EF4-FFF2-40B4-BE49-F238E27FC236}">
                  <a16:creationId xmlns:a16="http://schemas.microsoft.com/office/drawing/2014/main" xmlns="" id="{554EF48B-E891-4871-9E7E-00CDE7F37F42}"/>
                </a:ext>
              </a:extLst>
            </p:cNvPr>
            <p:cNvSpPr/>
            <p:nvPr/>
          </p:nvSpPr>
          <p:spPr>
            <a:xfrm>
              <a:off x="91974" y="195015"/>
              <a:ext cx="39083" cy="10906"/>
            </a:xfrm>
            <a:custGeom>
              <a:avLst/>
              <a:gdLst>
                <a:gd name="connsiteX0" fmla="*/ 4302 w 9249"/>
                <a:gd name="connsiteY0" fmla="*/ 1398 h 2581"/>
                <a:gd name="connsiteX1" fmla="*/ 9250 w 9249"/>
                <a:gd name="connsiteY1" fmla="*/ 0 h 2581"/>
                <a:gd name="connsiteX2" fmla="*/ 0 w 9249"/>
                <a:gd name="connsiteY2" fmla="*/ 2581 h 2581"/>
                <a:gd name="connsiteX3" fmla="*/ 4302 w 9249"/>
                <a:gd name="connsiteY3" fmla="*/ 1398 h 2581"/>
              </a:gdLst>
              <a:ahLst/>
              <a:cxnLst>
                <a:cxn ang="0">
                  <a:pos x="connsiteX0" y="connsiteY0"/>
                </a:cxn>
                <a:cxn ang="0">
                  <a:pos x="connsiteX1" y="connsiteY1"/>
                </a:cxn>
                <a:cxn ang="0">
                  <a:pos x="connsiteX2" y="connsiteY2"/>
                </a:cxn>
                <a:cxn ang="0">
                  <a:pos x="connsiteX3" y="connsiteY3"/>
                </a:cxn>
              </a:cxnLst>
              <a:rect l="l" t="t" r="r" b="b"/>
              <a:pathLst>
                <a:path w="9249" h="2581">
                  <a:moveTo>
                    <a:pt x="4302" y="1398"/>
                  </a:moveTo>
                  <a:cubicBezTo>
                    <a:pt x="5916" y="968"/>
                    <a:pt x="7636" y="538"/>
                    <a:pt x="9250" y="0"/>
                  </a:cubicBezTo>
                  <a:cubicBezTo>
                    <a:pt x="8174" y="215"/>
                    <a:pt x="860" y="2044"/>
                    <a:pt x="0" y="2581"/>
                  </a:cubicBezTo>
                  <a:cubicBezTo>
                    <a:pt x="1398" y="2474"/>
                    <a:pt x="2796" y="1828"/>
                    <a:pt x="4302"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5" name="任意多边形: 形状 216">
              <a:extLst>
                <a:ext uri="{FF2B5EF4-FFF2-40B4-BE49-F238E27FC236}">
                  <a16:creationId xmlns:a16="http://schemas.microsoft.com/office/drawing/2014/main" xmlns="" id="{E5D28CC6-127C-4816-86BB-0F5BD93184A2}"/>
                </a:ext>
              </a:extLst>
            </p:cNvPr>
            <p:cNvSpPr/>
            <p:nvPr/>
          </p:nvSpPr>
          <p:spPr>
            <a:xfrm>
              <a:off x="101976" y="195472"/>
              <a:ext cx="30450" cy="10906"/>
            </a:xfrm>
            <a:custGeom>
              <a:avLst/>
              <a:gdLst>
                <a:gd name="connsiteX0" fmla="*/ 3442 w 7206"/>
                <a:gd name="connsiteY0" fmla="*/ 1398 h 2581"/>
                <a:gd name="connsiteX1" fmla="*/ 7206 w 7206"/>
                <a:gd name="connsiteY1" fmla="*/ 0 h 2581"/>
                <a:gd name="connsiteX2" fmla="*/ 0 w 7206"/>
                <a:gd name="connsiteY2" fmla="*/ 2581 h 2581"/>
                <a:gd name="connsiteX3" fmla="*/ 3442 w 7206"/>
                <a:gd name="connsiteY3" fmla="*/ 1398 h 2581"/>
              </a:gdLst>
              <a:ahLst/>
              <a:cxnLst>
                <a:cxn ang="0">
                  <a:pos x="connsiteX0" y="connsiteY0"/>
                </a:cxn>
                <a:cxn ang="0">
                  <a:pos x="connsiteX1" y="connsiteY1"/>
                </a:cxn>
                <a:cxn ang="0">
                  <a:pos x="connsiteX2" y="connsiteY2"/>
                </a:cxn>
                <a:cxn ang="0">
                  <a:pos x="connsiteX3" y="connsiteY3"/>
                </a:cxn>
              </a:cxnLst>
              <a:rect l="l" t="t" r="r" b="b"/>
              <a:pathLst>
                <a:path w="7206" h="2581">
                  <a:moveTo>
                    <a:pt x="3442" y="1398"/>
                  </a:moveTo>
                  <a:cubicBezTo>
                    <a:pt x="4732" y="968"/>
                    <a:pt x="5916" y="538"/>
                    <a:pt x="7206" y="0"/>
                  </a:cubicBezTo>
                  <a:cubicBezTo>
                    <a:pt x="6453" y="215"/>
                    <a:pt x="538" y="2151"/>
                    <a:pt x="0" y="2581"/>
                  </a:cubicBezTo>
                  <a:cubicBezTo>
                    <a:pt x="215" y="2581"/>
                    <a:pt x="430" y="2474"/>
                    <a:pt x="3442"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6" name="任意多边形: 形状 217">
              <a:extLst>
                <a:ext uri="{FF2B5EF4-FFF2-40B4-BE49-F238E27FC236}">
                  <a16:creationId xmlns:a16="http://schemas.microsoft.com/office/drawing/2014/main" xmlns="" id="{B7E0FAFD-793D-4C24-9650-CC57E964BFE9}"/>
                </a:ext>
              </a:extLst>
            </p:cNvPr>
            <p:cNvSpPr/>
            <p:nvPr/>
          </p:nvSpPr>
          <p:spPr>
            <a:xfrm>
              <a:off x="112882" y="195015"/>
              <a:ext cx="21360" cy="11358"/>
            </a:xfrm>
            <a:custGeom>
              <a:avLst/>
              <a:gdLst>
                <a:gd name="connsiteX0" fmla="*/ 0 w 5055"/>
                <a:gd name="connsiteY0" fmla="*/ 2689 h 2688"/>
                <a:gd name="connsiteX1" fmla="*/ 2474 w 5055"/>
                <a:gd name="connsiteY1" fmla="*/ 1398 h 2688"/>
                <a:gd name="connsiteX2" fmla="*/ 5055 w 5055"/>
                <a:gd name="connsiteY2" fmla="*/ 0 h 2688"/>
                <a:gd name="connsiteX3" fmla="*/ 0 w 5055"/>
                <a:gd name="connsiteY3" fmla="*/ 2689 h 2688"/>
                <a:gd name="connsiteX4" fmla="*/ 0 w 5055"/>
                <a:gd name="connsiteY4" fmla="*/ 2689 h 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55" h="2688">
                  <a:moveTo>
                    <a:pt x="0" y="2689"/>
                  </a:moveTo>
                  <a:cubicBezTo>
                    <a:pt x="323" y="2689"/>
                    <a:pt x="1183" y="2151"/>
                    <a:pt x="2474" y="1398"/>
                  </a:cubicBezTo>
                  <a:cubicBezTo>
                    <a:pt x="3334" y="968"/>
                    <a:pt x="4195" y="538"/>
                    <a:pt x="5055" y="0"/>
                  </a:cubicBezTo>
                  <a:cubicBezTo>
                    <a:pt x="4625" y="215"/>
                    <a:pt x="430" y="2044"/>
                    <a:pt x="0" y="2689"/>
                  </a:cubicBezTo>
                  <a:cubicBezTo>
                    <a:pt x="0" y="2689"/>
                    <a:pt x="0" y="2689"/>
                    <a:pt x="0"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7" name="任意多边形: 形状 218">
              <a:extLst>
                <a:ext uri="{FF2B5EF4-FFF2-40B4-BE49-F238E27FC236}">
                  <a16:creationId xmlns:a16="http://schemas.microsoft.com/office/drawing/2014/main" xmlns="" id="{01180207-91FF-4105-AAC9-DEB5C1A70034}"/>
                </a:ext>
              </a:extLst>
            </p:cNvPr>
            <p:cNvSpPr/>
            <p:nvPr/>
          </p:nvSpPr>
          <p:spPr>
            <a:xfrm>
              <a:off x="123776" y="195472"/>
              <a:ext cx="11827" cy="10957"/>
            </a:xfrm>
            <a:custGeom>
              <a:avLst/>
              <a:gdLst>
                <a:gd name="connsiteX0" fmla="*/ 3 w 2799"/>
                <a:gd name="connsiteY0" fmla="*/ 2581 h 2593"/>
                <a:gd name="connsiteX1" fmla="*/ 1509 w 2799"/>
                <a:gd name="connsiteY1" fmla="*/ 1398 h 2593"/>
                <a:gd name="connsiteX2" fmla="*/ 2800 w 2799"/>
                <a:gd name="connsiteY2" fmla="*/ 0 h 2593"/>
                <a:gd name="connsiteX3" fmla="*/ 3 w 2799"/>
                <a:gd name="connsiteY3" fmla="*/ 2581 h 2593"/>
              </a:gdLst>
              <a:ahLst/>
              <a:cxnLst>
                <a:cxn ang="0">
                  <a:pos x="connsiteX0" y="connsiteY0"/>
                </a:cxn>
                <a:cxn ang="0">
                  <a:pos x="connsiteX1" y="connsiteY1"/>
                </a:cxn>
                <a:cxn ang="0">
                  <a:pos x="connsiteX2" y="connsiteY2"/>
                </a:cxn>
                <a:cxn ang="0">
                  <a:pos x="connsiteX3" y="connsiteY3"/>
                </a:cxn>
              </a:cxnLst>
              <a:rect l="l" t="t" r="r" b="b"/>
              <a:pathLst>
                <a:path w="2799" h="2593">
                  <a:moveTo>
                    <a:pt x="3" y="2581"/>
                  </a:moveTo>
                  <a:cubicBezTo>
                    <a:pt x="3" y="2581"/>
                    <a:pt x="111" y="2796"/>
                    <a:pt x="1509" y="1398"/>
                  </a:cubicBezTo>
                  <a:cubicBezTo>
                    <a:pt x="1939" y="968"/>
                    <a:pt x="2477" y="538"/>
                    <a:pt x="2800" y="0"/>
                  </a:cubicBezTo>
                  <a:cubicBezTo>
                    <a:pt x="2477" y="108"/>
                    <a:pt x="-104" y="2151"/>
                    <a:pt x="3"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8" name="任意多边形: 形状 219">
              <a:extLst>
                <a:ext uri="{FF2B5EF4-FFF2-40B4-BE49-F238E27FC236}">
                  <a16:creationId xmlns:a16="http://schemas.microsoft.com/office/drawing/2014/main" xmlns="" id="{621E3D1E-60CD-45F7-89AB-DA7ED6300A99}"/>
                </a:ext>
              </a:extLst>
            </p:cNvPr>
            <p:cNvSpPr/>
            <p:nvPr/>
          </p:nvSpPr>
          <p:spPr>
            <a:xfrm>
              <a:off x="134775" y="195472"/>
              <a:ext cx="2193" cy="10991"/>
            </a:xfrm>
            <a:custGeom>
              <a:avLst/>
              <a:gdLst>
                <a:gd name="connsiteX0" fmla="*/ 90 w 519"/>
                <a:gd name="connsiteY0" fmla="*/ 2581 h 2601"/>
                <a:gd name="connsiteX1" fmla="*/ 520 w 519"/>
                <a:gd name="connsiteY1" fmla="*/ 1398 h 2601"/>
                <a:gd name="connsiteX2" fmla="*/ 520 w 519"/>
                <a:gd name="connsiteY2" fmla="*/ 1398 h 2601"/>
                <a:gd name="connsiteX3" fmla="*/ 520 w 519"/>
                <a:gd name="connsiteY3" fmla="*/ 0 h 2601"/>
                <a:gd name="connsiteX4" fmla="*/ 90 w 519"/>
                <a:gd name="connsiteY4" fmla="*/ 2581 h 2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 h="2601">
                  <a:moveTo>
                    <a:pt x="90" y="2581"/>
                  </a:moveTo>
                  <a:cubicBezTo>
                    <a:pt x="197" y="2689"/>
                    <a:pt x="520" y="2366"/>
                    <a:pt x="520" y="1398"/>
                  </a:cubicBezTo>
                  <a:lnTo>
                    <a:pt x="520" y="1398"/>
                  </a:lnTo>
                  <a:cubicBezTo>
                    <a:pt x="520" y="1183"/>
                    <a:pt x="520" y="108"/>
                    <a:pt x="520" y="0"/>
                  </a:cubicBezTo>
                  <a:cubicBezTo>
                    <a:pt x="412" y="108"/>
                    <a:pt x="-233" y="2259"/>
                    <a:pt x="90"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49" name="任意多边形: 形状 220">
              <a:extLst>
                <a:ext uri="{FF2B5EF4-FFF2-40B4-BE49-F238E27FC236}">
                  <a16:creationId xmlns:a16="http://schemas.microsoft.com/office/drawing/2014/main" xmlns="" id="{006BABB7-6F5A-400F-84F2-6528CD89DEDD}"/>
                </a:ext>
              </a:extLst>
            </p:cNvPr>
            <p:cNvSpPr/>
            <p:nvPr/>
          </p:nvSpPr>
          <p:spPr>
            <a:xfrm>
              <a:off x="138789" y="195472"/>
              <a:ext cx="7940" cy="10467"/>
            </a:xfrm>
            <a:custGeom>
              <a:avLst/>
              <a:gdLst>
                <a:gd name="connsiteX0" fmla="*/ 1829 w 1879"/>
                <a:gd name="connsiteY0" fmla="*/ 2474 h 2477"/>
                <a:gd name="connsiteX1" fmla="*/ 1183 w 1879"/>
                <a:gd name="connsiteY1" fmla="*/ 1291 h 2477"/>
                <a:gd name="connsiteX2" fmla="*/ 1183 w 1879"/>
                <a:gd name="connsiteY2" fmla="*/ 1291 h 2477"/>
                <a:gd name="connsiteX3" fmla="*/ 0 w 1879"/>
                <a:gd name="connsiteY3" fmla="*/ 0 h 2477"/>
                <a:gd name="connsiteX4" fmla="*/ 1829 w 1879"/>
                <a:gd name="connsiteY4" fmla="*/ 2474 h 2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9" h="2477">
                  <a:moveTo>
                    <a:pt x="1829" y="2474"/>
                  </a:moveTo>
                  <a:cubicBezTo>
                    <a:pt x="1936" y="2474"/>
                    <a:pt x="1936" y="2044"/>
                    <a:pt x="1183" y="1291"/>
                  </a:cubicBezTo>
                  <a:lnTo>
                    <a:pt x="1183" y="1291"/>
                  </a:lnTo>
                  <a:cubicBezTo>
                    <a:pt x="860" y="753"/>
                    <a:pt x="108" y="0"/>
                    <a:pt x="0" y="0"/>
                  </a:cubicBezTo>
                  <a:cubicBezTo>
                    <a:pt x="0" y="0"/>
                    <a:pt x="1398" y="2581"/>
                    <a:pt x="182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0" name="任意多边形: 形状 221">
              <a:extLst>
                <a:ext uri="{FF2B5EF4-FFF2-40B4-BE49-F238E27FC236}">
                  <a16:creationId xmlns:a16="http://schemas.microsoft.com/office/drawing/2014/main" xmlns="" id="{E1A700C4-E6E4-4AB3-A3AA-50B65163AB83}"/>
                </a:ext>
              </a:extLst>
            </p:cNvPr>
            <p:cNvSpPr/>
            <p:nvPr/>
          </p:nvSpPr>
          <p:spPr>
            <a:xfrm>
              <a:off x="140606" y="195472"/>
              <a:ext cx="17270" cy="10450"/>
            </a:xfrm>
            <a:custGeom>
              <a:avLst/>
              <a:gdLst>
                <a:gd name="connsiteX0" fmla="*/ 4087 w 4087"/>
                <a:gd name="connsiteY0" fmla="*/ 2474 h 2473"/>
                <a:gd name="connsiteX1" fmla="*/ 2474 w 4087"/>
                <a:gd name="connsiteY1" fmla="*/ 1291 h 2473"/>
                <a:gd name="connsiteX2" fmla="*/ 0 w 4087"/>
                <a:gd name="connsiteY2" fmla="*/ 0 h 2473"/>
                <a:gd name="connsiteX3" fmla="*/ 4087 w 4087"/>
                <a:gd name="connsiteY3" fmla="*/ 2474 h 2473"/>
              </a:gdLst>
              <a:ahLst/>
              <a:cxnLst>
                <a:cxn ang="0">
                  <a:pos x="connsiteX0" y="connsiteY0"/>
                </a:cxn>
                <a:cxn ang="0">
                  <a:pos x="connsiteX1" y="connsiteY1"/>
                </a:cxn>
                <a:cxn ang="0">
                  <a:pos x="connsiteX2" y="connsiteY2"/>
                </a:cxn>
                <a:cxn ang="0">
                  <a:pos x="connsiteX3" y="connsiteY3"/>
                </a:cxn>
              </a:cxnLst>
              <a:rect l="l" t="t" r="r" b="b"/>
              <a:pathLst>
                <a:path w="4087" h="2473">
                  <a:moveTo>
                    <a:pt x="4087" y="2474"/>
                  </a:moveTo>
                  <a:cubicBezTo>
                    <a:pt x="4087" y="2366"/>
                    <a:pt x="3442" y="1828"/>
                    <a:pt x="2474" y="1291"/>
                  </a:cubicBezTo>
                  <a:cubicBezTo>
                    <a:pt x="1398" y="645"/>
                    <a:pt x="108" y="0"/>
                    <a:pt x="0" y="0"/>
                  </a:cubicBezTo>
                  <a:cubicBezTo>
                    <a:pt x="0" y="0"/>
                    <a:pt x="3872" y="2474"/>
                    <a:pt x="4087"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1" name="任意多边形: 形状 222">
              <a:extLst>
                <a:ext uri="{FF2B5EF4-FFF2-40B4-BE49-F238E27FC236}">
                  <a16:creationId xmlns:a16="http://schemas.microsoft.com/office/drawing/2014/main" xmlns="" id="{17A585C9-79D6-4373-BCD9-3C3C942E8668}"/>
                </a:ext>
              </a:extLst>
            </p:cNvPr>
            <p:cNvSpPr/>
            <p:nvPr/>
          </p:nvSpPr>
          <p:spPr>
            <a:xfrm>
              <a:off x="141967" y="195472"/>
              <a:ext cx="27268" cy="9558"/>
            </a:xfrm>
            <a:custGeom>
              <a:avLst/>
              <a:gdLst>
                <a:gd name="connsiteX0" fmla="*/ 6453 w 6453"/>
                <a:gd name="connsiteY0" fmla="*/ 2259 h 2262"/>
                <a:gd name="connsiteX1" fmla="*/ 3765 w 6453"/>
                <a:gd name="connsiteY1" fmla="*/ 1183 h 2262"/>
                <a:gd name="connsiteX2" fmla="*/ 0 w 6453"/>
                <a:gd name="connsiteY2" fmla="*/ 0 h 2262"/>
                <a:gd name="connsiteX3" fmla="*/ 6453 w 6453"/>
                <a:gd name="connsiteY3" fmla="*/ 2259 h 2262"/>
              </a:gdLst>
              <a:ahLst/>
              <a:cxnLst>
                <a:cxn ang="0">
                  <a:pos x="connsiteX0" y="connsiteY0"/>
                </a:cxn>
                <a:cxn ang="0">
                  <a:pos x="connsiteX1" y="connsiteY1"/>
                </a:cxn>
                <a:cxn ang="0">
                  <a:pos x="connsiteX2" y="connsiteY2"/>
                </a:cxn>
                <a:cxn ang="0">
                  <a:pos x="connsiteX3" y="connsiteY3"/>
                </a:cxn>
              </a:cxnLst>
              <a:rect l="l" t="t" r="r" b="b"/>
              <a:pathLst>
                <a:path w="6453" h="2262">
                  <a:moveTo>
                    <a:pt x="6453" y="2259"/>
                  </a:moveTo>
                  <a:cubicBezTo>
                    <a:pt x="6238" y="2044"/>
                    <a:pt x="5163" y="1613"/>
                    <a:pt x="3765" y="1183"/>
                  </a:cubicBezTo>
                  <a:cubicBezTo>
                    <a:pt x="2044" y="538"/>
                    <a:pt x="215" y="0"/>
                    <a:pt x="0" y="0"/>
                  </a:cubicBezTo>
                  <a:cubicBezTo>
                    <a:pt x="108" y="0"/>
                    <a:pt x="6238" y="2366"/>
                    <a:pt x="6453" y="22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2" name="任意多边形: 形状 223">
              <a:extLst>
                <a:ext uri="{FF2B5EF4-FFF2-40B4-BE49-F238E27FC236}">
                  <a16:creationId xmlns:a16="http://schemas.microsoft.com/office/drawing/2014/main" xmlns="" id="{2A5597B6-AD0B-4A26-8D6A-E7FCD3A556F9}"/>
                </a:ext>
              </a:extLst>
            </p:cNvPr>
            <p:cNvSpPr/>
            <p:nvPr/>
          </p:nvSpPr>
          <p:spPr>
            <a:xfrm>
              <a:off x="143788" y="195015"/>
              <a:ext cx="36357" cy="9558"/>
            </a:xfrm>
            <a:custGeom>
              <a:avLst/>
              <a:gdLst>
                <a:gd name="connsiteX0" fmla="*/ 8604 w 8604"/>
                <a:gd name="connsiteY0" fmla="*/ 2259 h 2262"/>
                <a:gd name="connsiteX1" fmla="*/ 4948 w 8604"/>
                <a:gd name="connsiteY1" fmla="*/ 1183 h 2262"/>
                <a:gd name="connsiteX2" fmla="*/ 0 w 8604"/>
                <a:gd name="connsiteY2" fmla="*/ 0 h 2262"/>
                <a:gd name="connsiteX3" fmla="*/ 8604 w 8604"/>
                <a:gd name="connsiteY3" fmla="*/ 2259 h 2262"/>
              </a:gdLst>
              <a:ahLst/>
              <a:cxnLst>
                <a:cxn ang="0">
                  <a:pos x="connsiteX0" y="connsiteY0"/>
                </a:cxn>
                <a:cxn ang="0">
                  <a:pos x="connsiteX1" y="connsiteY1"/>
                </a:cxn>
                <a:cxn ang="0">
                  <a:pos x="connsiteX2" y="connsiteY2"/>
                </a:cxn>
                <a:cxn ang="0">
                  <a:pos x="connsiteX3" y="connsiteY3"/>
                </a:cxn>
              </a:cxnLst>
              <a:rect l="l" t="t" r="r" b="b"/>
              <a:pathLst>
                <a:path w="8604" h="2262">
                  <a:moveTo>
                    <a:pt x="8604" y="2259"/>
                  </a:moveTo>
                  <a:cubicBezTo>
                    <a:pt x="8174" y="2044"/>
                    <a:pt x="6668" y="1613"/>
                    <a:pt x="4948" y="1183"/>
                  </a:cubicBezTo>
                  <a:cubicBezTo>
                    <a:pt x="2581" y="538"/>
                    <a:pt x="108" y="108"/>
                    <a:pt x="0" y="0"/>
                  </a:cubicBezTo>
                  <a:cubicBezTo>
                    <a:pt x="108" y="0"/>
                    <a:pt x="8497" y="2366"/>
                    <a:pt x="8604" y="22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3" name="任意多边形: 形状 224">
              <a:extLst>
                <a:ext uri="{FF2B5EF4-FFF2-40B4-BE49-F238E27FC236}">
                  <a16:creationId xmlns:a16="http://schemas.microsoft.com/office/drawing/2014/main" xmlns="" id="{521B9CDA-6AF6-4C14-9E49-2A3F26158C90}"/>
                </a:ext>
              </a:extLst>
            </p:cNvPr>
            <p:cNvSpPr/>
            <p:nvPr/>
          </p:nvSpPr>
          <p:spPr>
            <a:xfrm>
              <a:off x="145605" y="195015"/>
              <a:ext cx="45446" cy="8650"/>
            </a:xfrm>
            <a:custGeom>
              <a:avLst/>
              <a:gdLst>
                <a:gd name="connsiteX0" fmla="*/ 10756 w 10755"/>
                <a:gd name="connsiteY0" fmla="*/ 2044 h 2047"/>
                <a:gd name="connsiteX1" fmla="*/ 6131 w 10755"/>
                <a:gd name="connsiteY1" fmla="*/ 1076 h 2047"/>
                <a:gd name="connsiteX2" fmla="*/ 0 w 10755"/>
                <a:gd name="connsiteY2" fmla="*/ 0 h 2047"/>
                <a:gd name="connsiteX3" fmla="*/ 10756 w 10755"/>
                <a:gd name="connsiteY3" fmla="*/ 2044 h 2047"/>
              </a:gdLst>
              <a:ahLst/>
              <a:cxnLst>
                <a:cxn ang="0">
                  <a:pos x="connsiteX0" y="connsiteY0"/>
                </a:cxn>
                <a:cxn ang="0">
                  <a:pos x="connsiteX1" y="connsiteY1"/>
                </a:cxn>
                <a:cxn ang="0">
                  <a:pos x="connsiteX2" y="connsiteY2"/>
                </a:cxn>
                <a:cxn ang="0">
                  <a:pos x="connsiteX3" y="connsiteY3"/>
                </a:cxn>
              </a:cxnLst>
              <a:rect l="l" t="t" r="r" b="b"/>
              <a:pathLst>
                <a:path w="10755" h="2047">
                  <a:moveTo>
                    <a:pt x="10756" y="2044"/>
                  </a:moveTo>
                  <a:cubicBezTo>
                    <a:pt x="10110" y="1828"/>
                    <a:pt x="8282" y="1398"/>
                    <a:pt x="6131" y="1076"/>
                  </a:cubicBezTo>
                  <a:cubicBezTo>
                    <a:pt x="2904" y="430"/>
                    <a:pt x="0" y="0"/>
                    <a:pt x="0" y="0"/>
                  </a:cubicBezTo>
                  <a:cubicBezTo>
                    <a:pt x="0" y="0"/>
                    <a:pt x="10325" y="2151"/>
                    <a:pt x="10756" y="20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4" name="任意多边形: 形状 225">
              <a:extLst>
                <a:ext uri="{FF2B5EF4-FFF2-40B4-BE49-F238E27FC236}">
                  <a16:creationId xmlns:a16="http://schemas.microsoft.com/office/drawing/2014/main" xmlns="" id="{10C3677B-DDDF-41B0-B265-9430EF6F9C1A}"/>
                </a:ext>
              </a:extLst>
            </p:cNvPr>
            <p:cNvSpPr/>
            <p:nvPr/>
          </p:nvSpPr>
          <p:spPr>
            <a:xfrm>
              <a:off x="146513" y="195015"/>
              <a:ext cx="54536" cy="8181"/>
            </a:xfrm>
            <a:custGeom>
              <a:avLst/>
              <a:gdLst>
                <a:gd name="connsiteX0" fmla="*/ 12907 w 12906"/>
                <a:gd name="connsiteY0" fmla="*/ 1936 h 1936"/>
                <a:gd name="connsiteX1" fmla="*/ 7314 w 12906"/>
                <a:gd name="connsiteY1" fmla="*/ 968 h 1936"/>
                <a:gd name="connsiteX2" fmla="*/ 0 w 12906"/>
                <a:gd name="connsiteY2" fmla="*/ 0 h 1936"/>
                <a:gd name="connsiteX3" fmla="*/ 12907 w 12906"/>
                <a:gd name="connsiteY3" fmla="*/ 1936 h 1936"/>
              </a:gdLst>
              <a:ahLst/>
              <a:cxnLst>
                <a:cxn ang="0">
                  <a:pos x="connsiteX0" y="connsiteY0"/>
                </a:cxn>
                <a:cxn ang="0">
                  <a:pos x="connsiteX1" y="connsiteY1"/>
                </a:cxn>
                <a:cxn ang="0">
                  <a:pos x="connsiteX2" y="connsiteY2"/>
                </a:cxn>
                <a:cxn ang="0">
                  <a:pos x="connsiteX3" y="connsiteY3"/>
                </a:cxn>
              </a:cxnLst>
              <a:rect l="l" t="t" r="r" b="b"/>
              <a:pathLst>
                <a:path w="12906" h="1936">
                  <a:moveTo>
                    <a:pt x="12907" y="1936"/>
                  </a:moveTo>
                  <a:cubicBezTo>
                    <a:pt x="12476" y="1828"/>
                    <a:pt x="10110" y="1398"/>
                    <a:pt x="7314" y="968"/>
                  </a:cubicBezTo>
                  <a:cubicBezTo>
                    <a:pt x="3764" y="430"/>
                    <a:pt x="430" y="0"/>
                    <a:pt x="0" y="0"/>
                  </a:cubicBezTo>
                  <a:cubicBezTo>
                    <a:pt x="215" y="0"/>
                    <a:pt x="12476" y="1828"/>
                    <a:pt x="12907"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5" name="任意多边形: 形状 226">
              <a:extLst>
                <a:ext uri="{FF2B5EF4-FFF2-40B4-BE49-F238E27FC236}">
                  <a16:creationId xmlns:a16="http://schemas.microsoft.com/office/drawing/2014/main" xmlns="" id="{823D32AC-8D5B-4AD2-9D45-21D65F93687C}"/>
                </a:ext>
              </a:extLst>
            </p:cNvPr>
            <p:cNvSpPr/>
            <p:nvPr/>
          </p:nvSpPr>
          <p:spPr>
            <a:xfrm>
              <a:off x="148330" y="194998"/>
              <a:ext cx="62264" cy="7289"/>
            </a:xfrm>
            <a:custGeom>
              <a:avLst/>
              <a:gdLst>
                <a:gd name="connsiteX0" fmla="*/ 14735 w 14735"/>
                <a:gd name="connsiteY0" fmla="*/ 1725 h 1725"/>
                <a:gd name="connsiteX1" fmla="*/ 8282 w 14735"/>
                <a:gd name="connsiteY1" fmla="*/ 865 h 1725"/>
                <a:gd name="connsiteX2" fmla="*/ 0 w 14735"/>
                <a:gd name="connsiteY2" fmla="*/ 5 h 1725"/>
                <a:gd name="connsiteX3" fmla="*/ 14735 w 14735"/>
                <a:gd name="connsiteY3" fmla="*/ 1725 h 1725"/>
              </a:gdLst>
              <a:ahLst/>
              <a:cxnLst>
                <a:cxn ang="0">
                  <a:pos x="connsiteX0" y="connsiteY0"/>
                </a:cxn>
                <a:cxn ang="0">
                  <a:pos x="connsiteX1" y="connsiteY1"/>
                </a:cxn>
                <a:cxn ang="0">
                  <a:pos x="connsiteX2" y="connsiteY2"/>
                </a:cxn>
                <a:cxn ang="0">
                  <a:pos x="connsiteX3" y="connsiteY3"/>
                </a:cxn>
              </a:cxnLst>
              <a:rect l="l" t="t" r="r" b="b"/>
              <a:pathLst>
                <a:path w="14735" h="1725">
                  <a:moveTo>
                    <a:pt x="14735" y="1725"/>
                  </a:moveTo>
                  <a:cubicBezTo>
                    <a:pt x="14305" y="1618"/>
                    <a:pt x="11724" y="1295"/>
                    <a:pt x="8282" y="865"/>
                  </a:cubicBezTo>
                  <a:cubicBezTo>
                    <a:pt x="3872" y="327"/>
                    <a:pt x="0" y="5"/>
                    <a:pt x="0" y="5"/>
                  </a:cubicBezTo>
                  <a:cubicBezTo>
                    <a:pt x="108" y="-103"/>
                    <a:pt x="14197" y="1725"/>
                    <a:pt x="14735" y="17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6" name="任意多边形: 形状 227">
              <a:extLst>
                <a:ext uri="{FF2B5EF4-FFF2-40B4-BE49-F238E27FC236}">
                  <a16:creationId xmlns:a16="http://schemas.microsoft.com/office/drawing/2014/main" xmlns="" id="{2D06F277-E1F8-421C-B980-382C5A7CD983}"/>
                </a:ext>
              </a:extLst>
            </p:cNvPr>
            <p:cNvSpPr/>
            <p:nvPr/>
          </p:nvSpPr>
          <p:spPr>
            <a:xfrm>
              <a:off x="149239" y="194563"/>
              <a:ext cx="69537" cy="6816"/>
            </a:xfrm>
            <a:custGeom>
              <a:avLst/>
              <a:gdLst>
                <a:gd name="connsiteX0" fmla="*/ 9250 w 16456"/>
                <a:gd name="connsiteY0" fmla="*/ 753 h 1613"/>
                <a:gd name="connsiteX1" fmla="*/ 0 w 16456"/>
                <a:gd name="connsiteY1" fmla="*/ 0 h 1613"/>
                <a:gd name="connsiteX2" fmla="*/ 7314 w 16456"/>
                <a:gd name="connsiteY2" fmla="*/ 645 h 1613"/>
                <a:gd name="connsiteX3" fmla="*/ 16456 w 16456"/>
                <a:gd name="connsiteY3" fmla="*/ 1613 h 1613"/>
                <a:gd name="connsiteX4" fmla="*/ 9250 w 16456"/>
                <a:gd name="connsiteY4" fmla="*/ 75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613">
                  <a:moveTo>
                    <a:pt x="9250" y="753"/>
                  </a:moveTo>
                  <a:cubicBezTo>
                    <a:pt x="4948" y="323"/>
                    <a:pt x="538" y="0"/>
                    <a:pt x="0" y="0"/>
                  </a:cubicBezTo>
                  <a:cubicBezTo>
                    <a:pt x="2474" y="215"/>
                    <a:pt x="4840" y="430"/>
                    <a:pt x="7314" y="645"/>
                  </a:cubicBezTo>
                  <a:cubicBezTo>
                    <a:pt x="10325" y="968"/>
                    <a:pt x="13337" y="1506"/>
                    <a:pt x="16456" y="1613"/>
                  </a:cubicBezTo>
                  <a:cubicBezTo>
                    <a:pt x="15918" y="1506"/>
                    <a:pt x="13014" y="1183"/>
                    <a:pt x="9250" y="7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7" name="任意多边形: 形状 228">
              <a:extLst>
                <a:ext uri="{FF2B5EF4-FFF2-40B4-BE49-F238E27FC236}">
                  <a16:creationId xmlns:a16="http://schemas.microsoft.com/office/drawing/2014/main" xmlns="" id="{B7A7F671-6586-4ABE-AC7D-DDA8C272ADC2}"/>
                </a:ext>
              </a:extLst>
            </p:cNvPr>
            <p:cNvSpPr/>
            <p:nvPr/>
          </p:nvSpPr>
          <p:spPr>
            <a:xfrm>
              <a:off x="150148" y="191495"/>
              <a:ext cx="97713" cy="8519"/>
            </a:xfrm>
            <a:custGeom>
              <a:avLst/>
              <a:gdLst>
                <a:gd name="connsiteX0" fmla="*/ 12907 w 23124"/>
                <a:gd name="connsiteY0" fmla="*/ 81 h 2016"/>
                <a:gd name="connsiteX1" fmla="*/ 753 w 23124"/>
                <a:gd name="connsiteY1" fmla="*/ 403 h 2016"/>
                <a:gd name="connsiteX2" fmla="*/ 3227 w 23124"/>
                <a:gd name="connsiteY2" fmla="*/ 403 h 2016"/>
                <a:gd name="connsiteX3" fmla="*/ 753 w 23124"/>
                <a:gd name="connsiteY3" fmla="*/ 403 h 2016"/>
                <a:gd name="connsiteX4" fmla="*/ 5055 w 23124"/>
                <a:gd name="connsiteY4" fmla="*/ 403 h 2016"/>
                <a:gd name="connsiteX5" fmla="*/ 753 w 23124"/>
                <a:gd name="connsiteY5" fmla="*/ 403 h 2016"/>
                <a:gd name="connsiteX6" fmla="*/ 3442 w 23124"/>
                <a:gd name="connsiteY6" fmla="*/ 403 h 2016"/>
                <a:gd name="connsiteX7" fmla="*/ 753 w 23124"/>
                <a:gd name="connsiteY7" fmla="*/ 403 h 2016"/>
                <a:gd name="connsiteX8" fmla="*/ 3764 w 23124"/>
                <a:gd name="connsiteY8" fmla="*/ 511 h 2016"/>
                <a:gd name="connsiteX9" fmla="*/ 645 w 23124"/>
                <a:gd name="connsiteY9" fmla="*/ 511 h 2016"/>
                <a:gd name="connsiteX10" fmla="*/ 3872 w 23124"/>
                <a:gd name="connsiteY10" fmla="*/ 618 h 2016"/>
                <a:gd name="connsiteX11" fmla="*/ 538 w 23124"/>
                <a:gd name="connsiteY11" fmla="*/ 511 h 2016"/>
                <a:gd name="connsiteX12" fmla="*/ 3872 w 23124"/>
                <a:gd name="connsiteY12" fmla="*/ 618 h 2016"/>
                <a:gd name="connsiteX13" fmla="*/ 430 w 23124"/>
                <a:gd name="connsiteY13" fmla="*/ 511 h 2016"/>
                <a:gd name="connsiteX14" fmla="*/ 3980 w 23124"/>
                <a:gd name="connsiteY14" fmla="*/ 726 h 2016"/>
                <a:gd name="connsiteX15" fmla="*/ 215 w 23124"/>
                <a:gd name="connsiteY15" fmla="*/ 511 h 2016"/>
                <a:gd name="connsiteX16" fmla="*/ 4302 w 23124"/>
                <a:gd name="connsiteY16" fmla="*/ 834 h 2016"/>
                <a:gd name="connsiteX17" fmla="*/ 0 w 23124"/>
                <a:gd name="connsiteY17" fmla="*/ 618 h 2016"/>
                <a:gd name="connsiteX18" fmla="*/ 7959 w 23124"/>
                <a:gd name="connsiteY18" fmla="*/ 1156 h 2016"/>
                <a:gd name="connsiteX19" fmla="*/ 17962 w 23124"/>
                <a:gd name="connsiteY19" fmla="*/ 2017 h 2016"/>
                <a:gd name="connsiteX20" fmla="*/ 10540 w 23124"/>
                <a:gd name="connsiteY20" fmla="*/ 1371 h 2016"/>
                <a:gd name="connsiteX21" fmla="*/ 19468 w 23124"/>
                <a:gd name="connsiteY21" fmla="*/ 1802 h 2016"/>
                <a:gd name="connsiteX22" fmla="*/ 11724 w 23124"/>
                <a:gd name="connsiteY22" fmla="*/ 1264 h 2016"/>
                <a:gd name="connsiteX23" fmla="*/ 20758 w 23124"/>
                <a:gd name="connsiteY23" fmla="*/ 1586 h 2016"/>
                <a:gd name="connsiteX24" fmla="*/ 12692 w 23124"/>
                <a:gd name="connsiteY24" fmla="*/ 1156 h 2016"/>
                <a:gd name="connsiteX25" fmla="*/ 21726 w 23124"/>
                <a:gd name="connsiteY25" fmla="*/ 1371 h 2016"/>
                <a:gd name="connsiteX26" fmla="*/ 13552 w 23124"/>
                <a:gd name="connsiteY26" fmla="*/ 1049 h 2016"/>
                <a:gd name="connsiteX27" fmla="*/ 22479 w 23124"/>
                <a:gd name="connsiteY27" fmla="*/ 1156 h 2016"/>
                <a:gd name="connsiteX28" fmla="*/ 14197 w 23124"/>
                <a:gd name="connsiteY28" fmla="*/ 834 h 2016"/>
                <a:gd name="connsiteX29" fmla="*/ 22909 w 23124"/>
                <a:gd name="connsiteY29" fmla="*/ 834 h 2016"/>
                <a:gd name="connsiteX30" fmla="*/ 14628 w 23124"/>
                <a:gd name="connsiteY30" fmla="*/ 618 h 2016"/>
                <a:gd name="connsiteX31" fmla="*/ 23124 w 23124"/>
                <a:gd name="connsiteY31" fmla="*/ 511 h 2016"/>
                <a:gd name="connsiteX32" fmla="*/ 15058 w 23124"/>
                <a:gd name="connsiteY32" fmla="*/ 403 h 2016"/>
                <a:gd name="connsiteX33" fmla="*/ 23124 w 23124"/>
                <a:gd name="connsiteY33" fmla="*/ 296 h 2016"/>
                <a:gd name="connsiteX34" fmla="*/ 15273 w 23124"/>
                <a:gd name="connsiteY34" fmla="*/ 296 h 2016"/>
                <a:gd name="connsiteX35" fmla="*/ 22802 w 23124"/>
                <a:gd name="connsiteY35" fmla="*/ 81 h 2016"/>
                <a:gd name="connsiteX36" fmla="*/ 12907 w 23124"/>
                <a:gd name="connsiteY36" fmla="*/ 81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124" h="2016">
                  <a:moveTo>
                    <a:pt x="12907" y="81"/>
                  </a:moveTo>
                  <a:cubicBezTo>
                    <a:pt x="8174" y="188"/>
                    <a:pt x="2044" y="296"/>
                    <a:pt x="753" y="403"/>
                  </a:cubicBezTo>
                  <a:cubicBezTo>
                    <a:pt x="1613" y="403"/>
                    <a:pt x="2474" y="403"/>
                    <a:pt x="3227" y="403"/>
                  </a:cubicBezTo>
                  <a:cubicBezTo>
                    <a:pt x="2044" y="403"/>
                    <a:pt x="1183" y="403"/>
                    <a:pt x="753" y="403"/>
                  </a:cubicBezTo>
                  <a:cubicBezTo>
                    <a:pt x="2151" y="403"/>
                    <a:pt x="3657" y="403"/>
                    <a:pt x="5055" y="403"/>
                  </a:cubicBezTo>
                  <a:cubicBezTo>
                    <a:pt x="3657" y="403"/>
                    <a:pt x="2151" y="403"/>
                    <a:pt x="753" y="403"/>
                  </a:cubicBezTo>
                  <a:cubicBezTo>
                    <a:pt x="1613" y="403"/>
                    <a:pt x="2581" y="403"/>
                    <a:pt x="3442" y="403"/>
                  </a:cubicBezTo>
                  <a:cubicBezTo>
                    <a:pt x="2259" y="403"/>
                    <a:pt x="1291" y="403"/>
                    <a:pt x="753" y="403"/>
                  </a:cubicBezTo>
                  <a:cubicBezTo>
                    <a:pt x="1721" y="403"/>
                    <a:pt x="2796" y="403"/>
                    <a:pt x="3764" y="511"/>
                  </a:cubicBezTo>
                  <a:cubicBezTo>
                    <a:pt x="2366" y="511"/>
                    <a:pt x="1183" y="511"/>
                    <a:pt x="645" y="511"/>
                  </a:cubicBezTo>
                  <a:cubicBezTo>
                    <a:pt x="1721" y="511"/>
                    <a:pt x="2796" y="618"/>
                    <a:pt x="3872" y="618"/>
                  </a:cubicBezTo>
                  <a:cubicBezTo>
                    <a:pt x="2259" y="618"/>
                    <a:pt x="968" y="511"/>
                    <a:pt x="538" y="511"/>
                  </a:cubicBezTo>
                  <a:cubicBezTo>
                    <a:pt x="1613" y="511"/>
                    <a:pt x="2689" y="618"/>
                    <a:pt x="3872" y="618"/>
                  </a:cubicBezTo>
                  <a:cubicBezTo>
                    <a:pt x="1829" y="511"/>
                    <a:pt x="430" y="511"/>
                    <a:pt x="430" y="511"/>
                  </a:cubicBezTo>
                  <a:cubicBezTo>
                    <a:pt x="1613" y="511"/>
                    <a:pt x="2796" y="618"/>
                    <a:pt x="3980" y="726"/>
                  </a:cubicBezTo>
                  <a:cubicBezTo>
                    <a:pt x="1721" y="618"/>
                    <a:pt x="215" y="511"/>
                    <a:pt x="215" y="511"/>
                  </a:cubicBezTo>
                  <a:cubicBezTo>
                    <a:pt x="1613" y="618"/>
                    <a:pt x="3012" y="726"/>
                    <a:pt x="4302" y="834"/>
                  </a:cubicBezTo>
                  <a:cubicBezTo>
                    <a:pt x="2044" y="726"/>
                    <a:pt x="215" y="618"/>
                    <a:pt x="0" y="618"/>
                  </a:cubicBezTo>
                  <a:cubicBezTo>
                    <a:pt x="2689" y="834"/>
                    <a:pt x="5270" y="941"/>
                    <a:pt x="7959" y="1156"/>
                  </a:cubicBezTo>
                  <a:cubicBezTo>
                    <a:pt x="11401" y="1479"/>
                    <a:pt x="14628" y="2017"/>
                    <a:pt x="17962" y="2017"/>
                  </a:cubicBezTo>
                  <a:cubicBezTo>
                    <a:pt x="17316" y="1909"/>
                    <a:pt x="14520" y="1694"/>
                    <a:pt x="10540" y="1371"/>
                  </a:cubicBezTo>
                  <a:cubicBezTo>
                    <a:pt x="13552" y="1586"/>
                    <a:pt x="16456" y="1802"/>
                    <a:pt x="19468" y="1802"/>
                  </a:cubicBezTo>
                  <a:cubicBezTo>
                    <a:pt x="18822" y="1694"/>
                    <a:pt x="15918" y="1479"/>
                    <a:pt x="11724" y="1264"/>
                  </a:cubicBezTo>
                  <a:cubicBezTo>
                    <a:pt x="14735" y="1479"/>
                    <a:pt x="17747" y="1586"/>
                    <a:pt x="20758" y="1586"/>
                  </a:cubicBezTo>
                  <a:cubicBezTo>
                    <a:pt x="20113" y="1479"/>
                    <a:pt x="17209" y="1371"/>
                    <a:pt x="12692" y="1156"/>
                  </a:cubicBezTo>
                  <a:cubicBezTo>
                    <a:pt x="15703" y="1264"/>
                    <a:pt x="18715" y="1371"/>
                    <a:pt x="21726" y="1371"/>
                  </a:cubicBezTo>
                  <a:cubicBezTo>
                    <a:pt x="20866" y="1264"/>
                    <a:pt x="17532" y="1156"/>
                    <a:pt x="13552" y="1049"/>
                  </a:cubicBezTo>
                  <a:cubicBezTo>
                    <a:pt x="16564" y="1156"/>
                    <a:pt x="19468" y="1264"/>
                    <a:pt x="22479" y="1156"/>
                  </a:cubicBezTo>
                  <a:cubicBezTo>
                    <a:pt x="21726" y="1156"/>
                    <a:pt x="18500" y="941"/>
                    <a:pt x="14197" y="834"/>
                  </a:cubicBezTo>
                  <a:cubicBezTo>
                    <a:pt x="17101" y="834"/>
                    <a:pt x="20005" y="941"/>
                    <a:pt x="22909" y="834"/>
                  </a:cubicBezTo>
                  <a:cubicBezTo>
                    <a:pt x="22157" y="834"/>
                    <a:pt x="18392" y="726"/>
                    <a:pt x="14628" y="618"/>
                  </a:cubicBezTo>
                  <a:cubicBezTo>
                    <a:pt x="17424" y="618"/>
                    <a:pt x="20221" y="618"/>
                    <a:pt x="23124" y="511"/>
                  </a:cubicBezTo>
                  <a:cubicBezTo>
                    <a:pt x="22264" y="511"/>
                    <a:pt x="18822" y="403"/>
                    <a:pt x="15058" y="403"/>
                  </a:cubicBezTo>
                  <a:cubicBezTo>
                    <a:pt x="17747" y="403"/>
                    <a:pt x="20436" y="403"/>
                    <a:pt x="23124" y="296"/>
                  </a:cubicBezTo>
                  <a:cubicBezTo>
                    <a:pt x="22479" y="296"/>
                    <a:pt x="19252" y="296"/>
                    <a:pt x="15273" y="296"/>
                  </a:cubicBezTo>
                  <a:cubicBezTo>
                    <a:pt x="17747" y="296"/>
                    <a:pt x="20328" y="296"/>
                    <a:pt x="22802" y="81"/>
                  </a:cubicBezTo>
                  <a:cubicBezTo>
                    <a:pt x="21941" y="-27"/>
                    <a:pt x="18285" y="-27"/>
                    <a:pt x="12907"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8" name="任意多边形: 形状 229">
              <a:extLst>
                <a:ext uri="{FF2B5EF4-FFF2-40B4-BE49-F238E27FC236}">
                  <a16:creationId xmlns:a16="http://schemas.microsoft.com/office/drawing/2014/main" xmlns="" id="{4BB6A388-A47C-4C2E-92D5-75A2708BAA8A}"/>
                </a:ext>
              </a:extLst>
            </p:cNvPr>
            <p:cNvSpPr/>
            <p:nvPr/>
          </p:nvSpPr>
          <p:spPr>
            <a:xfrm>
              <a:off x="152877" y="190473"/>
              <a:ext cx="89984" cy="2726"/>
            </a:xfrm>
            <a:custGeom>
              <a:avLst/>
              <a:gdLst>
                <a:gd name="connsiteX0" fmla="*/ 0 w 21295"/>
                <a:gd name="connsiteY0" fmla="*/ 645 h 645"/>
                <a:gd name="connsiteX1" fmla="*/ 9680 w 21295"/>
                <a:gd name="connsiteY1" fmla="*/ 323 h 645"/>
                <a:gd name="connsiteX2" fmla="*/ 21296 w 21295"/>
                <a:gd name="connsiteY2" fmla="*/ 0 h 645"/>
                <a:gd name="connsiteX3" fmla="*/ 11724 w 21295"/>
                <a:gd name="connsiteY3" fmla="*/ 215 h 645"/>
                <a:gd name="connsiteX4" fmla="*/ 0 w 21295"/>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95" h="645">
                  <a:moveTo>
                    <a:pt x="0" y="645"/>
                  </a:moveTo>
                  <a:cubicBezTo>
                    <a:pt x="3227" y="538"/>
                    <a:pt x="6453" y="430"/>
                    <a:pt x="9680" y="323"/>
                  </a:cubicBezTo>
                  <a:cubicBezTo>
                    <a:pt x="13552" y="215"/>
                    <a:pt x="17424" y="430"/>
                    <a:pt x="21296" y="0"/>
                  </a:cubicBezTo>
                  <a:cubicBezTo>
                    <a:pt x="20758" y="0"/>
                    <a:pt x="17424" y="0"/>
                    <a:pt x="11724" y="215"/>
                  </a:cubicBezTo>
                  <a:cubicBezTo>
                    <a:pt x="8067" y="215"/>
                    <a:pt x="1291" y="538"/>
                    <a:pt x="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59" name="任意多边形: 形状 230">
              <a:extLst>
                <a:ext uri="{FF2B5EF4-FFF2-40B4-BE49-F238E27FC236}">
                  <a16:creationId xmlns:a16="http://schemas.microsoft.com/office/drawing/2014/main" xmlns="" id="{B133DFAF-2DAF-40BC-A4D4-1964D9C99913}"/>
                </a:ext>
              </a:extLst>
            </p:cNvPr>
            <p:cNvSpPr/>
            <p:nvPr/>
          </p:nvSpPr>
          <p:spPr>
            <a:xfrm>
              <a:off x="152421" y="189108"/>
              <a:ext cx="86807" cy="3634"/>
            </a:xfrm>
            <a:custGeom>
              <a:avLst/>
              <a:gdLst>
                <a:gd name="connsiteX0" fmla="*/ 0 w 20543"/>
                <a:gd name="connsiteY0" fmla="*/ 860 h 860"/>
                <a:gd name="connsiteX1" fmla="*/ 9357 w 20543"/>
                <a:gd name="connsiteY1" fmla="*/ 430 h 860"/>
                <a:gd name="connsiteX2" fmla="*/ 20543 w 20543"/>
                <a:gd name="connsiteY2" fmla="*/ 0 h 860"/>
                <a:gd name="connsiteX3" fmla="*/ 11293 w 20543"/>
                <a:gd name="connsiteY3" fmla="*/ 323 h 860"/>
                <a:gd name="connsiteX4" fmla="*/ 0 w 20543"/>
                <a:gd name="connsiteY4" fmla="*/ 860 h 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860">
                  <a:moveTo>
                    <a:pt x="0" y="860"/>
                  </a:moveTo>
                  <a:cubicBezTo>
                    <a:pt x="3119" y="753"/>
                    <a:pt x="6238" y="538"/>
                    <a:pt x="9357" y="430"/>
                  </a:cubicBezTo>
                  <a:cubicBezTo>
                    <a:pt x="13122" y="323"/>
                    <a:pt x="16779" y="430"/>
                    <a:pt x="20543" y="0"/>
                  </a:cubicBezTo>
                  <a:cubicBezTo>
                    <a:pt x="19575" y="0"/>
                    <a:pt x="15703" y="108"/>
                    <a:pt x="11293" y="323"/>
                  </a:cubicBezTo>
                  <a:cubicBezTo>
                    <a:pt x="7206" y="538"/>
                    <a:pt x="1183" y="860"/>
                    <a:pt x="0" y="8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0" name="任意多边形: 形状 232">
              <a:extLst>
                <a:ext uri="{FF2B5EF4-FFF2-40B4-BE49-F238E27FC236}">
                  <a16:creationId xmlns:a16="http://schemas.microsoft.com/office/drawing/2014/main" xmlns="" id="{4202BFC6-F1F4-42E0-9EBA-B9AD7967927F}"/>
                </a:ext>
              </a:extLst>
            </p:cNvPr>
            <p:cNvSpPr/>
            <p:nvPr/>
          </p:nvSpPr>
          <p:spPr>
            <a:xfrm>
              <a:off x="151512" y="188651"/>
              <a:ext cx="82716" cy="4090"/>
            </a:xfrm>
            <a:custGeom>
              <a:avLst/>
              <a:gdLst>
                <a:gd name="connsiteX0" fmla="*/ 0 w 19575"/>
                <a:gd name="connsiteY0" fmla="*/ 968 h 968"/>
                <a:gd name="connsiteX1" fmla="*/ 19575 w 19575"/>
                <a:gd name="connsiteY1" fmla="*/ 0 h 968"/>
                <a:gd name="connsiteX2" fmla="*/ 10756 w 19575"/>
                <a:gd name="connsiteY2" fmla="*/ 323 h 968"/>
                <a:gd name="connsiteX3" fmla="*/ 0 w 19575"/>
                <a:gd name="connsiteY3" fmla="*/ 968 h 968"/>
              </a:gdLst>
              <a:ahLst/>
              <a:cxnLst>
                <a:cxn ang="0">
                  <a:pos x="connsiteX0" y="connsiteY0"/>
                </a:cxn>
                <a:cxn ang="0">
                  <a:pos x="connsiteX1" y="connsiteY1"/>
                </a:cxn>
                <a:cxn ang="0">
                  <a:pos x="connsiteX2" y="connsiteY2"/>
                </a:cxn>
                <a:cxn ang="0">
                  <a:pos x="connsiteX3" y="connsiteY3"/>
                </a:cxn>
              </a:cxnLst>
              <a:rect l="l" t="t" r="r" b="b"/>
              <a:pathLst>
                <a:path w="19575" h="968">
                  <a:moveTo>
                    <a:pt x="0" y="968"/>
                  </a:moveTo>
                  <a:cubicBezTo>
                    <a:pt x="6453" y="645"/>
                    <a:pt x="13014" y="430"/>
                    <a:pt x="19575" y="0"/>
                  </a:cubicBezTo>
                  <a:cubicBezTo>
                    <a:pt x="18715" y="0"/>
                    <a:pt x="15165" y="108"/>
                    <a:pt x="10756" y="323"/>
                  </a:cubicBezTo>
                  <a:cubicBezTo>
                    <a:pt x="6561" y="538"/>
                    <a:pt x="968" y="860"/>
                    <a:pt x="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1" name="任意多边形: 形状 233">
              <a:extLst>
                <a:ext uri="{FF2B5EF4-FFF2-40B4-BE49-F238E27FC236}">
                  <a16:creationId xmlns:a16="http://schemas.microsoft.com/office/drawing/2014/main" xmlns="" id="{AD30A53E-3676-4CC6-8972-D90F7242E767}"/>
                </a:ext>
              </a:extLst>
            </p:cNvPr>
            <p:cNvSpPr/>
            <p:nvPr/>
          </p:nvSpPr>
          <p:spPr>
            <a:xfrm>
              <a:off x="149695" y="186834"/>
              <a:ext cx="78169" cy="5907"/>
            </a:xfrm>
            <a:custGeom>
              <a:avLst/>
              <a:gdLst>
                <a:gd name="connsiteX0" fmla="*/ 9142 w 18499"/>
                <a:gd name="connsiteY0" fmla="*/ 538 h 1398"/>
                <a:gd name="connsiteX1" fmla="*/ 0 w 18499"/>
                <a:gd name="connsiteY1" fmla="*/ 1398 h 1398"/>
                <a:gd name="connsiteX2" fmla="*/ 5700 w 18499"/>
                <a:gd name="connsiteY2" fmla="*/ 968 h 1398"/>
                <a:gd name="connsiteX3" fmla="*/ 215 w 18499"/>
                <a:gd name="connsiteY3" fmla="*/ 1398 h 1398"/>
                <a:gd name="connsiteX4" fmla="*/ 18500 w 18499"/>
                <a:gd name="connsiteY4" fmla="*/ 215 h 1398"/>
                <a:gd name="connsiteX5" fmla="*/ 10218 w 18499"/>
                <a:gd name="connsiteY5" fmla="*/ 645 h 1398"/>
                <a:gd name="connsiteX6" fmla="*/ 8497 w 18499"/>
                <a:gd name="connsiteY6" fmla="*/ 753 h 1398"/>
                <a:gd name="connsiteX7" fmla="*/ 16671 w 18499"/>
                <a:gd name="connsiteY7" fmla="*/ 0 h 1398"/>
                <a:gd name="connsiteX8" fmla="*/ 9142 w 18499"/>
                <a:gd name="connsiteY8" fmla="*/ 53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99" h="1398">
                  <a:moveTo>
                    <a:pt x="9142" y="538"/>
                  </a:moveTo>
                  <a:cubicBezTo>
                    <a:pt x="3980" y="968"/>
                    <a:pt x="0" y="1398"/>
                    <a:pt x="0" y="1398"/>
                  </a:cubicBezTo>
                  <a:cubicBezTo>
                    <a:pt x="1936" y="1291"/>
                    <a:pt x="3764" y="1076"/>
                    <a:pt x="5700" y="968"/>
                  </a:cubicBezTo>
                  <a:cubicBezTo>
                    <a:pt x="3119" y="1183"/>
                    <a:pt x="860" y="1398"/>
                    <a:pt x="215" y="1398"/>
                  </a:cubicBezTo>
                  <a:cubicBezTo>
                    <a:pt x="6346" y="968"/>
                    <a:pt x="12369" y="753"/>
                    <a:pt x="18500" y="215"/>
                  </a:cubicBezTo>
                  <a:cubicBezTo>
                    <a:pt x="17639" y="215"/>
                    <a:pt x="14090" y="430"/>
                    <a:pt x="10218" y="645"/>
                  </a:cubicBezTo>
                  <a:cubicBezTo>
                    <a:pt x="9680" y="645"/>
                    <a:pt x="9142" y="753"/>
                    <a:pt x="8497" y="753"/>
                  </a:cubicBezTo>
                  <a:cubicBezTo>
                    <a:pt x="11186" y="538"/>
                    <a:pt x="13982" y="323"/>
                    <a:pt x="16671" y="0"/>
                  </a:cubicBezTo>
                  <a:cubicBezTo>
                    <a:pt x="16026" y="0"/>
                    <a:pt x="12907" y="215"/>
                    <a:pt x="9142"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2" name="任意多边形: 形状 234">
              <a:extLst>
                <a:ext uri="{FF2B5EF4-FFF2-40B4-BE49-F238E27FC236}">
                  <a16:creationId xmlns:a16="http://schemas.microsoft.com/office/drawing/2014/main" xmlns="" id="{C7EA2521-AF8C-4AE5-AF4C-FAE4C5FFFF95}"/>
                </a:ext>
              </a:extLst>
            </p:cNvPr>
            <p:cNvSpPr/>
            <p:nvPr/>
          </p:nvSpPr>
          <p:spPr>
            <a:xfrm>
              <a:off x="148330" y="185926"/>
              <a:ext cx="64081" cy="6360"/>
            </a:xfrm>
            <a:custGeom>
              <a:avLst/>
              <a:gdLst>
                <a:gd name="connsiteX0" fmla="*/ 0 w 15165"/>
                <a:gd name="connsiteY0" fmla="*/ 1506 h 1505"/>
                <a:gd name="connsiteX1" fmla="*/ 6991 w 15165"/>
                <a:gd name="connsiteY1" fmla="*/ 753 h 1505"/>
                <a:gd name="connsiteX2" fmla="*/ 15165 w 15165"/>
                <a:gd name="connsiteY2" fmla="*/ 0 h 1505"/>
                <a:gd name="connsiteX3" fmla="*/ 8282 w 15165"/>
                <a:gd name="connsiteY3" fmla="*/ 538 h 1505"/>
                <a:gd name="connsiteX4" fmla="*/ 0 w 15165"/>
                <a:gd name="connsiteY4" fmla="*/ 1506 h 1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 h="1505">
                  <a:moveTo>
                    <a:pt x="0" y="1506"/>
                  </a:moveTo>
                  <a:cubicBezTo>
                    <a:pt x="2366" y="1291"/>
                    <a:pt x="4625" y="968"/>
                    <a:pt x="6991" y="753"/>
                  </a:cubicBezTo>
                  <a:cubicBezTo>
                    <a:pt x="9680" y="538"/>
                    <a:pt x="12477" y="430"/>
                    <a:pt x="15165" y="0"/>
                  </a:cubicBezTo>
                  <a:cubicBezTo>
                    <a:pt x="14305" y="0"/>
                    <a:pt x="11616" y="215"/>
                    <a:pt x="8282" y="538"/>
                  </a:cubicBezTo>
                  <a:cubicBezTo>
                    <a:pt x="3872" y="1076"/>
                    <a:pt x="108" y="1506"/>
                    <a:pt x="0" y="15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3" name="任意多边形: 形状 235">
              <a:extLst>
                <a:ext uri="{FF2B5EF4-FFF2-40B4-BE49-F238E27FC236}">
                  <a16:creationId xmlns:a16="http://schemas.microsoft.com/office/drawing/2014/main" xmlns="" id="{76810A9E-0AB9-4876-BBDB-02E67A0FC3D9}"/>
                </a:ext>
              </a:extLst>
            </p:cNvPr>
            <p:cNvSpPr/>
            <p:nvPr/>
          </p:nvSpPr>
          <p:spPr>
            <a:xfrm>
              <a:off x="147422" y="185926"/>
              <a:ext cx="56809" cy="6360"/>
            </a:xfrm>
            <a:custGeom>
              <a:avLst/>
              <a:gdLst>
                <a:gd name="connsiteX0" fmla="*/ 7206 w 13444"/>
                <a:gd name="connsiteY0" fmla="*/ 538 h 1505"/>
                <a:gd name="connsiteX1" fmla="*/ 0 w 13444"/>
                <a:gd name="connsiteY1" fmla="*/ 1506 h 1505"/>
                <a:gd name="connsiteX2" fmla="*/ 6238 w 13444"/>
                <a:gd name="connsiteY2" fmla="*/ 753 h 1505"/>
                <a:gd name="connsiteX3" fmla="*/ 13444 w 13444"/>
                <a:gd name="connsiteY3" fmla="*/ 0 h 1505"/>
                <a:gd name="connsiteX4" fmla="*/ 7206 w 13444"/>
                <a:gd name="connsiteY4" fmla="*/ 538 h 1505"/>
                <a:gd name="connsiteX5" fmla="*/ 7206 w 13444"/>
                <a:gd name="connsiteY5" fmla="*/ 538 h 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44" h="1505">
                  <a:moveTo>
                    <a:pt x="7206" y="538"/>
                  </a:moveTo>
                  <a:cubicBezTo>
                    <a:pt x="3012" y="1076"/>
                    <a:pt x="0" y="1506"/>
                    <a:pt x="0" y="1506"/>
                  </a:cubicBezTo>
                  <a:cubicBezTo>
                    <a:pt x="2044" y="1291"/>
                    <a:pt x="4087" y="968"/>
                    <a:pt x="6238" y="753"/>
                  </a:cubicBezTo>
                  <a:cubicBezTo>
                    <a:pt x="8604" y="430"/>
                    <a:pt x="11078" y="430"/>
                    <a:pt x="13444" y="0"/>
                  </a:cubicBezTo>
                  <a:cubicBezTo>
                    <a:pt x="12584" y="0"/>
                    <a:pt x="10110" y="215"/>
                    <a:pt x="7206" y="538"/>
                  </a:cubicBezTo>
                  <a:lnTo>
                    <a:pt x="7206" y="53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464" name="任意多边形: 形状 236">
              <a:extLst>
                <a:ext uri="{FF2B5EF4-FFF2-40B4-BE49-F238E27FC236}">
                  <a16:creationId xmlns:a16="http://schemas.microsoft.com/office/drawing/2014/main" xmlns="" id="{9852F4D9-4B81-4B39-A018-688208F9DC6F}"/>
                </a:ext>
              </a:extLst>
            </p:cNvPr>
            <p:cNvSpPr/>
            <p:nvPr/>
          </p:nvSpPr>
          <p:spPr>
            <a:xfrm>
              <a:off x="146057" y="185474"/>
              <a:ext cx="48628" cy="6816"/>
            </a:xfrm>
            <a:custGeom>
              <a:avLst/>
              <a:gdLst>
                <a:gd name="connsiteX0" fmla="*/ 0 w 11508"/>
                <a:gd name="connsiteY0" fmla="*/ 1613 h 1613"/>
                <a:gd name="connsiteX1" fmla="*/ 11293 w 11508"/>
                <a:gd name="connsiteY1" fmla="*/ 0 h 1613"/>
                <a:gd name="connsiteX2" fmla="*/ 11508 w 11508"/>
                <a:gd name="connsiteY2" fmla="*/ 0 h 1613"/>
                <a:gd name="connsiteX3" fmla="*/ 6131 w 11508"/>
                <a:gd name="connsiteY3" fmla="*/ 645 h 1613"/>
                <a:gd name="connsiteX4" fmla="*/ 0 w 11508"/>
                <a:gd name="connsiteY4" fmla="*/ 161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613">
                  <a:moveTo>
                    <a:pt x="0" y="1613"/>
                  </a:moveTo>
                  <a:cubicBezTo>
                    <a:pt x="8927" y="323"/>
                    <a:pt x="8927" y="323"/>
                    <a:pt x="11293" y="0"/>
                  </a:cubicBezTo>
                  <a:cubicBezTo>
                    <a:pt x="11293" y="0"/>
                    <a:pt x="11401" y="0"/>
                    <a:pt x="11508" y="0"/>
                  </a:cubicBezTo>
                  <a:cubicBezTo>
                    <a:pt x="11186" y="0"/>
                    <a:pt x="8927" y="215"/>
                    <a:pt x="6131" y="645"/>
                  </a:cubicBezTo>
                  <a:cubicBezTo>
                    <a:pt x="2689" y="1076"/>
                    <a:pt x="0" y="1613"/>
                    <a:pt x="0" y="16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5" name="任意多边形: 形状 237">
              <a:extLst>
                <a:ext uri="{FF2B5EF4-FFF2-40B4-BE49-F238E27FC236}">
                  <a16:creationId xmlns:a16="http://schemas.microsoft.com/office/drawing/2014/main" xmlns="" id="{D6F1990A-BF0F-41A6-B617-BF3AA16418EF}"/>
                </a:ext>
              </a:extLst>
            </p:cNvPr>
            <p:cNvSpPr/>
            <p:nvPr/>
          </p:nvSpPr>
          <p:spPr>
            <a:xfrm>
              <a:off x="144240" y="185017"/>
              <a:ext cx="39991" cy="7268"/>
            </a:xfrm>
            <a:custGeom>
              <a:avLst/>
              <a:gdLst>
                <a:gd name="connsiteX0" fmla="*/ 0 w 9464"/>
                <a:gd name="connsiteY0" fmla="*/ 1721 h 1720"/>
                <a:gd name="connsiteX1" fmla="*/ 9465 w 9464"/>
                <a:gd name="connsiteY1" fmla="*/ 0 h 1720"/>
                <a:gd name="connsiteX2" fmla="*/ 5055 w 9464"/>
                <a:gd name="connsiteY2" fmla="*/ 645 h 1720"/>
                <a:gd name="connsiteX3" fmla="*/ 0 w 9464"/>
                <a:gd name="connsiteY3" fmla="*/ 1721 h 1720"/>
              </a:gdLst>
              <a:ahLst/>
              <a:cxnLst>
                <a:cxn ang="0">
                  <a:pos x="connsiteX0" y="connsiteY0"/>
                </a:cxn>
                <a:cxn ang="0">
                  <a:pos x="connsiteX1" y="connsiteY1"/>
                </a:cxn>
                <a:cxn ang="0">
                  <a:pos x="connsiteX2" y="connsiteY2"/>
                </a:cxn>
                <a:cxn ang="0">
                  <a:pos x="connsiteX3" y="connsiteY3"/>
                </a:cxn>
              </a:cxnLst>
              <a:rect l="l" t="t" r="r" b="b"/>
              <a:pathLst>
                <a:path w="9464" h="1720">
                  <a:moveTo>
                    <a:pt x="0" y="1721"/>
                  </a:moveTo>
                  <a:cubicBezTo>
                    <a:pt x="108" y="1721"/>
                    <a:pt x="9250" y="108"/>
                    <a:pt x="9465" y="0"/>
                  </a:cubicBezTo>
                  <a:cubicBezTo>
                    <a:pt x="9142" y="0"/>
                    <a:pt x="7314" y="215"/>
                    <a:pt x="5055" y="645"/>
                  </a:cubicBezTo>
                  <a:cubicBezTo>
                    <a:pt x="2689" y="1076"/>
                    <a:pt x="215" y="1613"/>
                    <a:pt x="0" y="17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6" name="任意多边形: 形状 238">
              <a:extLst>
                <a:ext uri="{FF2B5EF4-FFF2-40B4-BE49-F238E27FC236}">
                  <a16:creationId xmlns:a16="http://schemas.microsoft.com/office/drawing/2014/main" xmlns="" id="{8EF7E0A4-0FE3-4B1C-B104-F3A5550F4911}"/>
                </a:ext>
              </a:extLst>
            </p:cNvPr>
            <p:cNvSpPr/>
            <p:nvPr/>
          </p:nvSpPr>
          <p:spPr>
            <a:xfrm>
              <a:off x="142879" y="184561"/>
              <a:ext cx="31358" cy="7724"/>
            </a:xfrm>
            <a:custGeom>
              <a:avLst/>
              <a:gdLst>
                <a:gd name="connsiteX0" fmla="*/ 0 w 7421"/>
                <a:gd name="connsiteY0" fmla="*/ 1828 h 1828"/>
                <a:gd name="connsiteX1" fmla="*/ 7421 w 7421"/>
                <a:gd name="connsiteY1" fmla="*/ 0 h 1828"/>
                <a:gd name="connsiteX2" fmla="*/ 3872 w 7421"/>
                <a:gd name="connsiteY2" fmla="*/ 753 h 1828"/>
                <a:gd name="connsiteX3" fmla="*/ 0 w 7421"/>
                <a:gd name="connsiteY3" fmla="*/ 1828 h 1828"/>
              </a:gdLst>
              <a:ahLst/>
              <a:cxnLst>
                <a:cxn ang="0">
                  <a:pos x="connsiteX0" y="connsiteY0"/>
                </a:cxn>
                <a:cxn ang="0">
                  <a:pos x="connsiteX1" y="connsiteY1"/>
                </a:cxn>
                <a:cxn ang="0">
                  <a:pos x="connsiteX2" y="connsiteY2"/>
                </a:cxn>
                <a:cxn ang="0">
                  <a:pos x="connsiteX3" y="connsiteY3"/>
                </a:cxn>
              </a:cxnLst>
              <a:rect l="l" t="t" r="r" b="b"/>
              <a:pathLst>
                <a:path w="7421" h="1828">
                  <a:moveTo>
                    <a:pt x="0" y="1828"/>
                  </a:moveTo>
                  <a:cubicBezTo>
                    <a:pt x="107" y="1828"/>
                    <a:pt x="7206" y="108"/>
                    <a:pt x="7421" y="0"/>
                  </a:cubicBezTo>
                  <a:cubicBezTo>
                    <a:pt x="7099" y="0"/>
                    <a:pt x="5700" y="323"/>
                    <a:pt x="3872" y="753"/>
                  </a:cubicBezTo>
                  <a:cubicBezTo>
                    <a:pt x="1828" y="1183"/>
                    <a:pt x="0" y="1828"/>
                    <a:pt x="0"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7" name="任意多边形: 形状 239">
              <a:extLst>
                <a:ext uri="{FF2B5EF4-FFF2-40B4-BE49-F238E27FC236}">
                  <a16:creationId xmlns:a16="http://schemas.microsoft.com/office/drawing/2014/main" xmlns="" id="{595F31B7-395D-4E08-B08F-92FFAB61A764}"/>
                </a:ext>
              </a:extLst>
            </p:cNvPr>
            <p:cNvSpPr/>
            <p:nvPr/>
          </p:nvSpPr>
          <p:spPr>
            <a:xfrm>
              <a:off x="141515" y="184561"/>
              <a:ext cx="21813" cy="7724"/>
            </a:xfrm>
            <a:custGeom>
              <a:avLst/>
              <a:gdLst>
                <a:gd name="connsiteX0" fmla="*/ 0 w 5162"/>
                <a:gd name="connsiteY0" fmla="*/ 1828 h 1828"/>
                <a:gd name="connsiteX1" fmla="*/ 5163 w 5162"/>
                <a:gd name="connsiteY1" fmla="*/ 0 h 1828"/>
                <a:gd name="connsiteX2" fmla="*/ 2581 w 5162"/>
                <a:gd name="connsiteY2" fmla="*/ 753 h 1828"/>
                <a:gd name="connsiteX3" fmla="*/ 0 w 5162"/>
                <a:gd name="connsiteY3" fmla="*/ 1828 h 1828"/>
              </a:gdLst>
              <a:ahLst/>
              <a:cxnLst>
                <a:cxn ang="0">
                  <a:pos x="connsiteX0" y="connsiteY0"/>
                </a:cxn>
                <a:cxn ang="0">
                  <a:pos x="connsiteX1" y="connsiteY1"/>
                </a:cxn>
                <a:cxn ang="0">
                  <a:pos x="connsiteX2" y="connsiteY2"/>
                </a:cxn>
                <a:cxn ang="0">
                  <a:pos x="connsiteX3" y="connsiteY3"/>
                </a:cxn>
              </a:cxnLst>
              <a:rect l="l" t="t" r="r" b="b"/>
              <a:pathLst>
                <a:path w="5162" h="1828">
                  <a:moveTo>
                    <a:pt x="0" y="1828"/>
                  </a:moveTo>
                  <a:cubicBezTo>
                    <a:pt x="0" y="1828"/>
                    <a:pt x="5163" y="108"/>
                    <a:pt x="5163" y="0"/>
                  </a:cubicBezTo>
                  <a:cubicBezTo>
                    <a:pt x="4948" y="0"/>
                    <a:pt x="3872" y="215"/>
                    <a:pt x="2581" y="753"/>
                  </a:cubicBezTo>
                  <a:cubicBezTo>
                    <a:pt x="1398" y="1183"/>
                    <a:pt x="0" y="1721"/>
                    <a:pt x="0"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8" name="任意多边形: 形状 240">
              <a:extLst>
                <a:ext uri="{FF2B5EF4-FFF2-40B4-BE49-F238E27FC236}">
                  <a16:creationId xmlns:a16="http://schemas.microsoft.com/office/drawing/2014/main" xmlns="" id="{0AEE75D8-0289-48B0-A7BF-371496C26067}"/>
                </a:ext>
              </a:extLst>
            </p:cNvPr>
            <p:cNvSpPr/>
            <p:nvPr/>
          </p:nvSpPr>
          <p:spPr>
            <a:xfrm>
              <a:off x="139698" y="184477"/>
              <a:ext cx="12723" cy="7813"/>
            </a:xfrm>
            <a:custGeom>
              <a:avLst/>
              <a:gdLst>
                <a:gd name="connsiteX0" fmla="*/ 3012 w 3011"/>
                <a:gd name="connsiteY0" fmla="*/ 21 h 1849"/>
                <a:gd name="connsiteX1" fmla="*/ 1398 w 3011"/>
                <a:gd name="connsiteY1" fmla="*/ 773 h 1849"/>
                <a:gd name="connsiteX2" fmla="*/ 0 w 3011"/>
                <a:gd name="connsiteY2" fmla="*/ 1849 h 1849"/>
                <a:gd name="connsiteX3" fmla="*/ 3012 w 3011"/>
                <a:gd name="connsiteY3" fmla="*/ 21 h 1849"/>
              </a:gdLst>
              <a:ahLst/>
              <a:cxnLst>
                <a:cxn ang="0">
                  <a:pos x="connsiteX0" y="connsiteY0"/>
                </a:cxn>
                <a:cxn ang="0">
                  <a:pos x="connsiteX1" y="connsiteY1"/>
                </a:cxn>
                <a:cxn ang="0">
                  <a:pos x="connsiteX2" y="connsiteY2"/>
                </a:cxn>
                <a:cxn ang="0">
                  <a:pos x="connsiteX3" y="connsiteY3"/>
                </a:cxn>
              </a:cxnLst>
              <a:rect l="l" t="t" r="r" b="b"/>
              <a:pathLst>
                <a:path w="3011" h="1849">
                  <a:moveTo>
                    <a:pt x="3012" y="21"/>
                  </a:moveTo>
                  <a:cubicBezTo>
                    <a:pt x="2904" y="-87"/>
                    <a:pt x="2259" y="236"/>
                    <a:pt x="1398" y="773"/>
                  </a:cubicBezTo>
                  <a:cubicBezTo>
                    <a:pt x="753" y="1204"/>
                    <a:pt x="0" y="1741"/>
                    <a:pt x="0" y="1849"/>
                  </a:cubicBezTo>
                  <a:cubicBezTo>
                    <a:pt x="0" y="1849"/>
                    <a:pt x="2904" y="128"/>
                    <a:pt x="3012"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69" name="任意多边形: 形状 242">
              <a:extLst>
                <a:ext uri="{FF2B5EF4-FFF2-40B4-BE49-F238E27FC236}">
                  <a16:creationId xmlns:a16="http://schemas.microsoft.com/office/drawing/2014/main" xmlns="" id="{3B16D405-3510-444A-B087-17DB9DBCA0AE}"/>
                </a:ext>
              </a:extLst>
            </p:cNvPr>
            <p:cNvSpPr/>
            <p:nvPr/>
          </p:nvSpPr>
          <p:spPr>
            <a:xfrm>
              <a:off x="138147" y="184802"/>
              <a:ext cx="3499" cy="7484"/>
            </a:xfrm>
            <a:custGeom>
              <a:avLst/>
              <a:gdLst>
                <a:gd name="connsiteX0" fmla="*/ 152 w 828"/>
                <a:gd name="connsiteY0" fmla="*/ 696 h 1771"/>
                <a:gd name="connsiteX1" fmla="*/ 45 w 828"/>
                <a:gd name="connsiteY1" fmla="*/ 1772 h 1771"/>
                <a:gd name="connsiteX2" fmla="*/ 797 w 828"/>
                <a:gd name="connsiteY2" fmla="*/ 51 h 1771"/>
                <a:gd name="connsiteX3" fmla="*/ 152 w 828"/>
                <a:gd name="connsiteY3" fmla="*/ 696 h 1771"/>
              </a:gdLst>
              <a:ahLst/>
              <a:cxnLst>
                <a:cxn ang="0">
                  <a:pos x="connsiteX0" y="connsiteY0"/>
                </a:cxn>
                <a:cxn ang="0">
                  <a:pos x="connsiteX1" y="connsiteY1"/>
                </a:cxn>
                <a:cxn ang="0">
                  <a:pos x="connsiteX2" y="connsiteY2"/>
                </a:cxn>
                <a:cxn ang="0">
                  <a:pos x="connsiteX3" y="connsiteY3"/>
                </a:cxn>
              </a:cxnLst>
              <a:rect l="l" t="t" r="r" b="b"/>
              <a:pathLst>
                <a:path w="828" h="1771">
                  <a:moveTo>
                    <a:pt x="152" y="696"/>
                  </a:moveTo>
                  <a:cubicBezTo>
                    <a:pt x="45" y="911"/>
                    <a:pt x="-63" y="1664"/>
                    <a:pt x="45" y="1772"/>
                  </a:cubicBezTo>
                  <a:cubicBezTo>
                    <a:pt x="45" y="1772"/>
                    <a:pt x="1013" y="266"/>
                    <a:pt x="797" y="51"/>
                  </a:cubicBezTo>
                  <a:cubicBezTo>
                    <a:pt x="690" y="-57"/>
                    <a:pt x="367" y="-57"/>
                    <a:pt x="152" y="6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0" name="任意多边形: 形状 243">
              <a:extLst>
                <a:ext uri="{FF2B5EF4-FFF2-40B4-BE49-F238E27FC236}">
                  <a16:creationId xmlns:a16="http://schemas.microsoft.com/office/drawing/2014/main" xmlns="" id="{51DA40DA-0CA1-4FC6-86FA-D91AE7660C3B}"/>
                </a:ext>
              </a:extLst>
            </p:cNvPr>
            <p:cNvSpPr/>
            <p:nvPr/>
          </p:nvSpPr>
          <p:spPr>
            <a:xfrm>
              <a:off x="129455" y="184996"/>
              <a:ext cx="7513" cy="7293"/>
            </a:xfrm>
            <a:custGeom>
              <a:avLst/>
              <a:gdLst>
                <a:gd name="connsiteX0" fmla="*/ 58 w 1778"/>
                <a:gd name="connsiteY0" fmla="*/ 5 h 1726"/>
                <a:gd name="connsiteX1" fmla="*/ 596 w 1778"/>
                <a:gd name="connsiteY1" fmla="*/ 758 h 1726"/>
                <a:gd name="connsiteX2" fmla="*/ 1349 w 1778"/>
                <a:gd name="connsiteY2" fmla="*/ 1403 h 1726"/>
                <a:gd name="connsiteX3" fmla="*/ 1779 w 1778"/>
                <a:gd name="connsiteY3" fmla="*/ 1726 h 1726"/>
                <a:gd name="connsiteX4" fmla="*/ 58 w 1778"/>
                <a:gd name="connsiteY4" fmla="*/ 5 h 1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8" h="1726">
                  <a:moveTo>
                    <a:pt x="58" y="5"/>
                  </a:moveTo>
                  <a:cubicBezTo>
                    <a:pt x="-157" y="5"/>
                    <a:pt x="273" y="435"/>
                    <a:pt x="596" y="758"/>
                  </a:cubicBezTo>
                  <a:cubicBezTo>
                    <a:pt x="811" y="973"/>
                    <a:pt x="1133" y="1188"/>
                    <a:pt x="1349" y="1403"/>
                  </a:cubicBezTo>
                  <a:cubicBezTo>
                    <a:pt x="1456" y="1511"/>
                    <a:pt x="1564" y="1726"/>
                    <a:pt x="1779" y="1726"/>
                  </a:cubicBezTo>
                  <a:cubicBezTo>
                    <a:pt x="1671" y="1511"/>
                    <a:pt x="596" y="-102"/>
                    <a:pt x="5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1" name="任意多边形: 形状 244">
              <a:extLst>
                <a:ext uri="{FF2B5EF4-FFF2-40B4-BE49-F238E27FC236}">
                  <a16:creationId xmlns:a16="http://schemas.microsoft.com/office/drawing/2014/main" xmlns="" id="{07B2A721-AAAB-4974-AEC3-A31CC31D74FF}"/>
                </a:ext>
              </a:extLst>
            </p:cNvPr>
            <p:cNvSpPr/>
            <p:nvPr/>
          </p:nvSpPr>
          <p:spPr>
            <a:xfrm>
              <a:off x="117881" y="185389"/>
              <a:ext cx="16814" cy="6900"/>
            </a:xfrm>
            <a:custGeom>
              <a:avLst/>
              <a:gdLst>
                <a:gd name="connsiteX0" fmla="*/ 1613 w 3979"/>
                <a:gd name="connsiteY0" fmla="*/ 665 h 1633"/>
                <a:gd name="connsiteX1" fmla="*/ 3980 w 3979"/>
                <a:gd name="connsiteY1" fmla="*/ 1633 h 1633"/>
                <a:gd name="connsiteX2" fmla="*/ 0 w 3979"/>
                <a:gd name="connsiteY2" fmla="*/ 20 h 1633"/>
                <a:gd name="connsiteX3" fmla="*/ 430 w 3979"/>
                <a:gd name="connsiteY3" fmla="*/ 235 h 1633"/>
                <a:gd name="connsiteX4" fmla="*/ 1613 w 3979"/>
                <a:gd name="connsiteY4" fmla="*/ 665 h 1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1633">
                  <a:moveTo>
                    <a:pt x="1613" y="665"/>
                  </a:moveTo>
                  <a:cubicBezTo>
                    <a:pt x="2366" y="988"/>
                    <a:pt x="3227" y="1310"/>
                    <a:pt x="3980" y="1633"/>
                  </a:cubicBezTo>
                  <a:cubicBezTo>
                    <a:pt x="3764" y="1418"/>
                    <a:pt x="430" y="-195"/>
                    <a:pt x="0" y="20"/>
                  </a:cubicBezTo>
                  <a:cubicBezTo>
                    <a:pt x="108" y="127"/>
                    <a:pt x="215" y="127"/>
                    <a:pt x="430" y="235"/>
                  </a:cubicBezTo>
                  <a:cubicBezTo>
                    <a:pt x="860" y="342"/>
                    <a:pt x="1183" y="450"/>
                    <a:pt x="1613" y="6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2" name="任意多边形: 形状 245">
              <a:extLst>
                <a:ext uri="{FF2B5EF4-FFF2-40B4-BE49-F238E27FC236}">
                  <a16:creationId xmlns:a16="http://schemas.microsoft.com/office/drawing/2014/main" xmlns="" id="{C640571B-538E-49A1-A013-A9C9AC051EF6}"/>
                </a:ext>
              </a:extLst>
            </p:cNvPr>
            <p:cNvSpPr/>
            <p:nvPr/>
          </p:nvSpPr>
          <p:spPr>
            <a:xfrm>
              <a:off x="107427" y="185837"/>
              <a:ext cx="25903" cy="6448"/>
            </a:xfrm>
            <a:custGeom>
              <a:avLst/>
              <a:gdLst>
                <a:gd name="connsiteX0" fmla="*/ 2474 w 6130"/>
                <a:gd name="connsiteY0" fmla="*/ 559 h 1526"/>
                <a:gd name="connsiteX1" fmla="*/ 6131 w 6130"/>
                <a:gd name="connsiteY1" fmla="*/ 1527 h 1526"/>
                <a:gd name="connsiteX2" fmla="*/ 0 w 6130"/>
                <a:gd name="connsiteY2" fmla="*/ 21 h 1526"/>
                <a:gd name="connsiteX3" fmla="*/ 2474 w 6130"/>
                <a:gd name="connsiteY3" fmla="*/ 559 h 1526"/>
              </a:gdLst>
              <a:ahLst/>
              <a:cxnLst>
                <a:cxn ang="0">
                  <a:pos x="connsiteX0" y="connsiteY0"/>
                </a:cxn>
                <a:cxn ang="0">
                  <a:pos x="connsiteX1" y="connsiteY1"/>
                </a:cxn>
                <a:cxn ang="0">
                  <a:pos x="connsiteX2" y="connsiteY2"/>
                </a:cxn>
                <a:cxn ang="0">
                  <a:pos x="connsiteX3" y="connsiteY3"/>
                </a:cxn>
              </a:cxnLst>
              <a:rect l="l" t="t" r="r" b="b"/>
              <a:pathLst>
                <a:path w="6130" h="1526">
                  <a:moveTo>
                    <a:pt x="2474" y="559"/>
                  </a:moveTo>
                  <a:cubicBezTo>
                    <a:pt x="3657" y="881"/>
                    <a:pt x="4840" y="1204"/>
                    <a:pt x="6131" y="1527"/>
                  </a:cubicBezTo>
                  <a:cubicBezTo>
                    <a:pt x="5593" y="1312"/>
                    <a:pt x="538" y="-194"/>
                    <a:pt x="0" y="21"/>
                  </a:cubicBezTo>
                  <a:cubicBezTo>
                    <a:pt x="753" y="344"/>
                    <a:pt x="1613" y="344"/>
                    <a:pt x="2474" y="5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3" name="任意多边形: 形状 246">
              <a:extLst>
                <a:ext uri="{FF2B5EF4-FFF2-40B4-BE49-F238E27FC236}">
                  <a16:creationId xmlns:a16="http://schemas.microsoft.com/office/drawing/2014/main" xmlns="" id="{FB7FE854-A43D-4B06-8E62-B46B79B05FC7}"/>
                </a:ext>
              </a:extLst>
            </p:cNvPr>
            <p:cNvSpPr/>
            <p:nvPr/>
          </p:nvSpPr>
          <p:spPr>
            <a:xfrm>
              <a:off x="96064" y="186353"/>
              <a:ext cx="35449" cy="5933"/>
            </a:xfrm>
            <a:custGeom>
              <a:avLst/>
              <a:gdLst>
                <a:gd name="connsiteX0" fmla="*/ 8389 w 8389"/>
                <a:gd name="connsiteY0" fmla="*/ 1405 h 1404"/>
                <a:gd name="connsiteX1" fmla="*/ 0 w 8389"/>
                <a:gd name="connsiteY1" fmla="*/ 6 h 1404"/>
                <a:gd name="connsiteX2" fmla="*/ 3549 w 8389"/>
                <a:gd name="connsiteY2" fmla="*/ 544 h 1404"/>
                <a:gd name="connsiteX3" fmla="*/ 8389 w 8389"/>
                <a:gd name="connsiteY3" fmla="*/ 1405 h 1404"/>
              </a:gdLst>
              <a:ahLst/>
              <a:cxnLst>
                <a:cxn ang="0">
                  <a:pos x="connsiteX0" y="connsiteY0"/>
                </a:cxn>
                <a:cxn ang="0">
                  <a:pos x="connsiteX1" y="connsiteY1"/>
                </a:cxn>
                <a:cxn ang="0">
                  <a:pos x="connsiteX2" y="connsiteY2"/>
                </a:cxn>
                <a:cxn ang="0">
                  <a:pos x="connsiteX3" y="connsiteY3"/>
                </a:cxn>
              </a:cxnLst>
              <a:rect l="l" t="t" r="r" b="b"/>
              <a:pathLst>
                <a:path w="8389" h="1404">
                  <a:moveTo>
                    <a:pt x="8389" y="1405"/>
                  </a:moveTo>
                  <a:cubicBezTo>
                    <a:pt x="7744" y="1189"/>
                    <a:pt x="1076" y="-101"/>
                    <a:pt x="0" y="6"/>
                  </a:cubicBezTo>
                  <a:cubicBezTo>
                    <a:pt x="1183" y="221"/>
                    <a:pt x="2366" y="329"/>
                    <a:pt x="3549" y="544"/>
                  </a:cubicBezTo>
                  <a:cubicBezTo>
                    <a:pt x="5163" y="867"/>
                    <a:pt x="6776" y="1189"/>
                    <a:pt x="8389" y="1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4" name="任意多边形: 形状 247">
              <a:extLst>
                <a:ext uri="{FF2B5EF4-FFF2-40B4-BE49-F238E27FC236}">
                  <a16:creationId xmlns:a16="http://schemas.microsoft.com/office/drawing/2014/main" xmlns="" id="{95DB900E-780D-4EF4-B743-F6FCC3A46E65}"/>
                </a:ext>
              </a:extLst>
            </p:cNvPr>
            <p:cNvSpPr/>
            <p:nvPr/>
          </p:nvSpPr>
          <p:spPr>
            <a:xfrm>
              <a:off x="85158" y="186805"/>
              <a:ext cx="44538" cy="5485"/>
            </a:xfrm>
            <a:custGeom>
              <a:avLst/>
              <a:gdLst>
                <a:gd name="connsiteX0" fmla="*/ 4517 w 10540"/>
                <a:gd name="connsiteY0" fmla="*/ 545 h 1298"/>
                <a:gd name="connsiteX1" fmla="*/ 10540 w 10540"/>
                <a:gd name="connsiteY1" fmla="*/ 1298 h 1298"/>
                <a:gd name="connsiteX2" fmla="*/ 0 w 10540"/>
                <a:gd name="connsiteY2" fmla="*/ 8 h 1298"/>
                <a:gd name="connsiteX3" fmla="*/ 4517 w 10540"/>
                <a:gd name="connsiteY3" fmla="*/ 545 h 1298"/>
              </a:gdLst>
              <a:ahLst/>
              <a:cxnLst>
                <a:cxn ang="0">
                  <a:pos x="connsiteX0" y="connsiteY0"/>
                </a:cxn>
                <a:cxn ang="0">
                  <a:pos x="connsiteX1" y="connsiteY1"/>
                </a:cxn>
                <a:cxn ang="0">
                  <a:pos x="connsiteX2" y="connsiteY2"/>
                </a:cxn>
                <a:cxn ang="0">
                  <a:pos x="connsiteX3" y="connsiteY3"/>
                </a:cxn>
              </a:cxnLst>
              <a:rect l="l" t="t" r="r" b="b"/>
              <a:pathLst>
                <a:path w="10540" h="1298">
                  <a:moveTo>
                    <a:pt x="4517" y="545"/>
                  </a:moveTo>
                  <a:cubicBezTo>
                    <a:pt x="6561" y="760"/>
                    <a:pt x="8604" y="1083"/>
                    <a:pt x="10540" y="1298"/>
                  </a:cubicBezTo>
                  <a:cubicBezTo>
                    <a:pt x="9142" y="976"/>
                    <a:pt x="1076" y="-100"/>
                    <a:pt x="0" y="8"/>
                  </a:cubicBezTo>
                  <a:cubicBezTo>
                    <a:pt x="1506" y="330"/>
                    <a:pt x="3012" y="438"/>
                    <a:pt x="4517" y="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5" name="任意多边形: 形状 248">
              <a:extLst>
                <a:ext uri="{FF2B5EF4-FFF2-40B4-BE49-F238E27FC236}">
                  <a16:creationId xmlns:a16="http://schemas.microsoft.com/office/drawing/2014/main" xmlns="" id="{34C97B24-24B9-4E5B-8954-70B54634EE6A}"/>
                </a:ext>
              </a:extLst>
            </p:cNvPr>
            <p:cNvSpPr/>
            <p:nvPr/>
          </p:nvSpPr>
          <p:spPr>
            <a:xfrm>
              <a:off x="74704" y="187705"/>
              <a:ext cx="53627" cy="4581"/>
            </a:xfrm>
            <a:custGeom>
              <a:avLst/>
              <a:gdLst>
                <a:gd name="connsiteX0" fmla="*/ 5485 w 12691"/>
                <a:gd name="connsiteY0" fmla="*/ 439 h 1084"/>
                <a:gd name="connsiteX1" fmla="*/ 12692 w 12691"/>
                <a:gd name="connsiteY1" fmla="*/ 1085 h 1084"/>
                <a:gd name="connsiteX2" fmla="*/ 0 w 12691"/>
                <a:gd name="connsiteY2" fmla="*/ 9 h 1084"/>
                <a:gd name="connsiteX3" fmla="*/ 5485 w 12691"/>
                <a:gd name="connsiteY3" fmla="*/ 439 h 1084"/>
              </a:gdLst>
              <a:ahLst/>
              <a:cxnLst>
                <a:cxn ang="0">
                  <a:pos x="connsiteX0" y="connsiteY0"/>
                </a:cxn>
                <a:cxn ang="0">
                  <a:pos x="connsiteX1" y="connsiteY1"/>
                </a:cxn>
                <a:cxn ang="0">
                  <a:pos x="connsiteX2" y="connsiteY2"/>
                </a:cxn>
                <a:cxn ang="0">
                  <a:pos x="connsiteX3" y="connsiteY3"/>
                </a:cxn>
              </a:cxnLst>
              <a:rect l="l" t="t" r="r" b="b"/>
              <a:pathLst>
                <a:path w="12691" h="1084">
                  <a:moveTo>
                    <a:pt x="5485" y="439"/>
                  </a:moveTo>
                  <a:cubicBezTo>
                    <a:pt x="7852" y="655"/>
                    <a:pt x="10325" y="870"/>
                    <a:pt x="12692" y="1085"/>
                  </a:cubicBezTo>
                  <a:cubicBezTo>
                    <a:pt x="10756" y="762"/>
                    <a:pt x="1936" y="-98"/>
                    <a:pt x="0" y="9"/>
                  </a:cubicBezTo>
                  <a:cubicBezTo>
                    <a:pt x="1828" y="224"/>
                    <a:pt x="3657" y="332"/>
                    <a:pt x="5485" y="4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6" name="任意多边形: 形状 249">
              <a:extLst>
                <a:ext uri="{FF2B5EF4-FFF2-40B4-BE49-F238E27FC236}">
                  <a16:creationId xmlns:a16="http://schemas.microsoft.com/office/drawing/2014/main" xmlns="" id="{3DDF40C9-6515-452A-94D2-4FB6EFA8432F}"/>
                </a:ext>
              </a:extLst>
            </p:cNvPr>
            <p:cNvSpPr/>
            <p:nvPr/>
          </p:nvSpPr>
          <p:spPr>
            <a:xfrm>
              <a:off x="65614" y="188651"/>
              <a:ext cx="61356" cy="4090"/>
            </a:xfrm>
            <a:custGeom>
              <a:avLst/>
              <a:gdLst>
                <a:gd name="connsiteX0" fmla="*/ 6346 w 14520"/>
                <a:gd name="connsiteY0" fmla="*/ 430 h 968"/>
                <a:gd name="connsiteX1" fmla="*/ 14520 w 14520"/>
                <a:gd name="connsiteY1" fmla="*/ 968 h 968"/>
                <a:gd name="connsiteX2" fmla="*/ 0 w 14520"/>
                <a:gd name="connsiteY2" fmla="*/ 0 h 968"/>
                <a:gd name="connsiteX3" fmla="*/ 6346 w 14520"/>
                <a:gd name="connsiteY3" fmla="*/ 430 h 968"/>
              </a:gdLst>
              <a:ahLst/>
              <a:cxnLst>
                <a:cxn ang="0">
                  <a:pos x="connsiteX0" y="connsiteY0"/>
                </a:cxn>
                <a:cxn ang="0">
                  <a:pos x="connsiteX1" y="connsiteY1"/>
                </a:cxn>
                <a:cxn ang="0">
                  <a:pos x="connsiteX2" y="connsiteY2"/>
                </a:cxn>
                <a:cxn ang="0">
                  <a:pos x="connsiteX3" y="connsiteY3"/>
                </a:cxn>
              </a:cxnLst>
              <a:rect l="l" t="t" r="r" b="b"/>
              <a:pathLst>
                <a:path w="14520" h="968">
                  <a:moveTo>
                    <a:pt x="6346" y="430"/>
                  </a:moveTo>
                  <a:cubicBezTo>
                    <a:pt x="9142" y="645"/>
                    <a:pt x="11831" y="860"/>
                    <a:pt x="14520" y="968"/>
                  </a:cubicBezTo>
                  <a:cubicBezTo>
                    <a:pt x="11831" y="645"/>
                    <a:pt x="1936" y="0"/>
                    <a:pt x="0" y="0"/>
                  </a:cubicBezTo>
                  <a:cubicBezTo>
                    <a:pt x="2044" y="215"/>
                    <a:pt x="4195" y="215"/>
                    <a:pt x="6346"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7" name="任意多边形: 形状 250">
              <a:extLst>
                <a:ext uri="{FF2B5EF4-FFF2-40B4-BE49-F238E27FC236}">
                  <a16:creationId xmlns:a16="http://schemas.microsoft.com/office/drawing/2014/main" xmlns="" id="{BC98C2EF-05FC-41E0-B293-C7079112B4F1}"/>
                </a:ext>
              </a:extLst>
            </p:cNvPr>
            <p:cNvSpPr/>
            <p:nvPr/>
          </p:nvSpPr>
          <p:spPr>
            <a:xfrm>
              <a:off x="56981" y="189513"/>
              <a:ext cx="68624" cy="3228"/>
            </a:xfrm>
            <a:custGeom>
              <a:avLst/>
              <a:gdLst>
                <a:gd name="connsiteX0" fmla="*/ 7099 w 16240"/>
                <a:gd name="connsiteY0" fmla="*/ 335 h 764"/>
                <a:gd name="connsiteX1" fmla="*/ 16241 w 16240"/>
                <a:gd name="connsiteY1" fmla="*/ 765 h 764"/>
                <a:gd name="connsiteX2" fmla="*/ 0 w 16240"/>
                <a:gd name="connsiteY2" fmla="*/ 12 h 764"/>
                <a:gd name="connsiteX3" fmla="*/ 7099 w 16240"/>
                <a:gd name="connsiteY3" fmla="*/ 335 h 764"/>
              </a:gdLst>
              <a:ahLst/>
              <a:cxnLst>
                <a:cxn ang="0">
                  <a:pos x="connsiteX0" y="connsiteY0"/>
                </a:cxn>
                <a:cxn ang="0">
                  <a:pos x="connsiteX1" y="connsiteY1"/>
                </a:cxn>
                <a:cxn ang="0">
                  <a:pos x="connsiteX2" y="connsiteY2"/>
                </a:cxn>
                <a:cxn ang="0">
                  <a:pos x="connsiteX3" y="connsiteY3"/>
                </a:cxn>
              </a:cxnLst>
              <a:rect l="l" t="t" r="r" b="b"/>
              <a:pathLst>
                <a:path w="16240" h="764">
                  <a:moveTo>
                    <a:pt x="7099" y="335"/>
                  </a:moveTo>
                  <a:cubicBezTo>
                    <a:pt x="10110" y="442"/>
                    <a:pt x="13229" y="657"/>
                    <a:pt x="16241" y="765"/>
                  </a:cubicBezTo>
                  <a:cubicBezTo>
                    <a:pt x="13122" y="550"/>
                    <a:pt x="2151" y="-96"/>
                    <a:pt x="0" y="12"/>
                  </a:cubicBezTo>
                  <a:cubicBezTo>
                    <a:pt x="2366" y="227"/>
                    <a:pt x="4732" y="227"/>
                    <a:pt x="7099" y="3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8" name="任意多边形: 形状 252">
              <a:extLst>
                <a:ext uri="{FF2B5EF4-FFF2-40B4-BE49-F238E27FC236}">
                  <a16:creationId xmlns:a16="http://schemas.microsoft.com/office/drawing/2014/main" xmlns="" id="{DD854AF3-47D6-49AB-8504-8CCBFD5F9AE1}"/>
                </a:ext>
              </a:extLst>
            </p:cNvPr>
            <p:cNvSpPr/>
            <p:nvPr/>
          </p:nvSpPr>
          <p:spPr>
            <a:xfrm>
              <a:off x="49709" y="190473"/>
              <a:ext cx="74988" cy="2269"/>
            </a:xfrm>
            <a:custGeom>
              <a:avLst/>
              <a:gdLst>
                <a:gd name="connsiteX0" fmla="*/ 0 w 17746"/>
                <a:gd name="connsiteY0" fmla="*/ 0 h 537"/>
                <a:gd name="connsiteX1" fmla="*/ 7744 w 17746"/>
                <a:gd name="connsiteY1" fmla="*/ 215 h 537"/>
                <a:gd name="connsiteX2" fmla="*/ 17747 w 17746"/>
                <a:gd name="connsiteY2" fmla="*/ 538 h 537"/>
                <a:gd name="connsiteX3" fmla="*/ 0 w 17746"/>
                <a:gd name="connsiteY3" fmla="*/ 0 h 537"/>
              </a:gdLst>
              <a:ahLst/>
              <a:cxnLst>
                <a:cxn ang="0">
                  <a:pos x="connsiteX0" y="connsiteY0"/>
                </a:cxn>
                <a:cxn ang="0">
                  <a:pos x="connsiteX1" y="connsiteY1"/>
                </a:cxn>
                <a:cxn ang="0">
                  <a:pos x="connsiteX2" y="connsiteY2"/>
                </a:cxn>
                <a:cxn ang="0">
                  <a:pos x="connsiteX3" y="connsiteY3"/>
                </a:cxn>
              </a:cxnLst>
              <a:rect l="l" t="t" r="r" b="b"/>
              <a:pathLst>
                <a:path w="17746" h="537">
                  <a:moveTo>
                    <a:pt x="0" y="0"/>
                  </a:moveTo>
                  <a:cubicBezTo>
                    <a:pt x="2581" y="108"/>
                    <a:pt x="5163" y="108"/>
                    <a:pt x="7744" y="215"/>
                  </a:cubicBezTo>
                  <a:cubicBezTo>
                    <a:pt x="11078" y="323"/>
                    <a:pt x="14413" y="430"/>
                    <a:pt x="17747" y="538"/>
                  </a:cubicBezTo>
                  <a:cubicBezTo>
                    <a:pt x="13875" y="323"/>
                    <a:pt x="2044"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79" name="任意多边形: 形状 253">
              <a:extLst>
                <a:ext uri="{FF2B5EF4-FFF2-40B4-BE49-F238E27FC236}">
                  <a16:creationId xmlns:a16="http://schemas.microsoft.com/office/drawing/2014/main" xmlns="" id="{7C514AEE-33B6-4518-8BEC-4A697485B4B7}"/>
                </a:ext>
              </a:extLst>
            </p:cNvPr>
            <p:cNvSpPr/>
            <p:nvPr/>
          </p:nvSpPr>
          <p:spPr>
            <a:xfrm>
              <a:off x="43345" y="191715"/>
              <a:ext cx="80443" cy="1483"/>
            </a:xfrm>
            <a:custGeom>
              <a:avLst/>
              <a:gdLst>
                <a:gd name="connsiteX0" fmla="*/ 0 w 19037"/>
                <a:gd name="connsiteY0" fmla="*/ 29 h 351"/>
                <a:gd name="connsiteX1" fmla="*/ 8389 w 19037"/>
                <a:gd name="connsiteY1" fmla="*/ 136 h 351"/>
                <a:gd name="connsiteX2" fmla="*/ 19037 w 19037"/>
                <a:gd name="connsiteY2" fmla="*/ 351 h 351"/>
                <a:gd name="connsiteX3" fmla="*/ 0 w 19037"/>
                <a:gd name="connsiteY3" fmla="*/ 29 h 351"/>
              </a:gdLst>
              <a:ahLst/>
              <a:cxnLst>
                <a:cxn ang="0">
                  <a:pos x="connsiteX0" y="connsiteY0"/>
                </a:cxn>
                <a:cxn ang="0">
                  <a:pos x="connsiteX1" y="connsiteY1"/>
                </a:cxn>
                <a:cxn ang="0">
                  <a:pos x="connsiteX2" y="connsiteY2"/>
                </a:cxn>
                <a:cxn ang="0">
                  <a:pos x="connsiteX3" y="connsiteY3"/>
                </a:cxn>
              </a:cxnLst>
              <a:rect l="l" t="t" r="r" b="b"/>
              <a:pathLst>
                <a:path w="19037" h="351">
                  <a:moveTo>
                    <a:pt x="0" y="29"/>
                  </a:moveTo>
                  <a:cubicBezTo>
                    <a:pt x="2796" y="136"/>
                    <a:pt x="5593" y="29"/>
                    <a:pt x="8389" y="136"/>
                  </a:cubicBezTo>
                  <a:cubicBezTo>
                    <a:pt x="11939" y="136"/>
                    <a:pt x="15488" y="244"/>
                    <a:pt x="19037" y="351"/>
                  </a:cubicBezTo>
                  <a:cubicBezTo>
                    <a:pt x="14413" y="136"/>
                    <a:pt x="2044" y="-79"/>
                    <a:pt x="0" y="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0" name="任意多边形: 形状 254">
              <a:extLst>
                <a:ext uri="{FF2B5EF4-FFF2-40B4-BE49-F238E27FC236}">
                  <a16:creationId xmlns:a16="http://schemas.microsoft.com/office/drawing/2014/main" xmlns="" id="{B79D07C5-821A-454F-90E7-708A75983D93}"/>
                </a:ext>
              </a:extLst>
            </p:cNvPr>
            <p:cNvSpPr/>
            <p:nvPr/>
          </p:nvSpPr>
          <p:spPr>
            <a:xfrm>
              <a:off x="37890" y="192556"/>
              <a:ext cx="84985" cy="642"/>
            </a:xfrm>
            <a:custGeom>
              <a:avLst/>
              <a:gdLst>
                <a:gd name="connsiteX0" fmla="*/ 8927 w 20112"/>
                <a:gd name="connsiteY0" fmla="*/ 45 h 152"/>
                <a:gd name="connsiteX1" fmla="*/ 20113 w 20112"/>
                <a:gd name="connsiteY1" fmla="*/ 152 h 152"/>
                <a:gd name="connsiteX2" fmla="*/ 0 w 20112"/>
                <a:gd name="connsiteY2" fmla="*/ 45 h 152"/>
                <a:gd name="connsiteX3" fmla="*/ 8927 w 20112"/>
                <a:gd name="connsiteY3" fmla="*/ 45 h 152"/>
              </a:gdLst>
              <a:ahLst/>
              <a:cxnLst>
                <a:cxn ang="0">
                  <a:pos x="connsiteX0" y="connsiteY0"/>
                </a:cxn>
                <a:cxn ang="0">
                  <a:pos x="connsiteX1" y="connsiteY1"/>
                </a:cxn>
                <a:cxn ang="0">
                  <a:pos x="connsiteX2" y="connsiteY2"/>
                </a:cxn>
                <a:cxn ang="0">
                  <a:pos x="connsiteX3" y="connsiteY3"/>
                </a:cxn>
              </a:cxnLst>
              <a:rect l="l" t="t" r="r" b="b"/>
              <a:pathLst>
                <a:path w="20112" h="152">
                  <a:moveTo>
                    <a:pt x="8927" y="45"/>
                  </a:moveTo>
                  <a:cubicBezTo>
                    <a:pt x="12692" y="45"/>
                    <a:pt x="16456" y="152"/>
                    <a:pt x="20113" y="152"/>
                  </a:cubicBezTo>
                  <a:cubicBezTo>
                    <a:pt x="15165" y="45"/>
                    <a:pt x="2044" y="-63"/>
                    <a:pt x="0" y="45"/>
                  </a:cubicBezTo>
                  <a:cubicBezTo>
                    <a:pt x="3012" y="152"/>
                    <a:pt x="5916" y="45"/>
                    <a:pt x="8927" y="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1" name="任意多边形: 形状 255">
              <a:extLst>
                <a:ext uri="{FF2B5EF4-FFF2-40B4-BE49-F238E27FC236}">
                  <a16:creationId xmlns:a16="http://schemas.microsoft.com/office/drawing/2014/main" xmlns="" id="{3A30B86B-F70B-4E0F-8306-DC596E6ED7E4}"/>
                </a:ext>
              </a:extLst>
            </p:cNvPr>
            <p:cNvSpPr/>
            <p:nvPr/>
          </p:nvSpPr>
          <p:spPr>
            <a:xfrm>
              <a:off x="33800" y="193464"/>
              <a:ext cx="88624" cy="642"/>
            </a:xfrm>
            <a:custGeom>
              <a:avLst/>
              <a:gdLst>
                <a:gd name="connsiteX0" fmla="*/ 9250 w 20973"/>
                <a:gd name="connsiteY0" fmla="*/ 45 h 152"/>
                <a:gd name="connsiteX1" fmla="*/ 20973 w 20973"/>
                <a:gd name="connsiteY1" fmla="*/ 45 h 152"/>
                <a:gd name="connsiteX2" fmla="*/ 0 w 20973"/>
                <a:gd name="connsiteY2" fmla="*/ 152 h 152"/>
                <a:gd name="connsiteX3" fmla="*/ 9250 w 20973"/>
                <a:gd name="connsiteY3" fmla="*/ 45 h 152"/>
              </a:gdLst>
              <a:ahLst/>
              <a:cxnLst>
                <a:cxn ang="0">
                  <a:pos x="connsiteX0" y="connsiteY0"/>
                </a:cxn>
                <a:cxn ang="0">
                  <a:pos x="connsiteX1" y="connsiteY1"/>
                </a:cxn>
                <a:cxn ang="0">
                  <a:pos x="connsiteX2" y="connsiteY2"/>
                </a:cxn>
                <a:cxn ang="0">
                  <a:pos x="connsiteX3" y="connsiteY3"/>
                </a:cxn>
              </a:cxnLst>
              <a:rect l="l" t="t" r="r" b="b"/>
              <a:pathLst>
                <a:path w="20973" h="152">
                  <a:moveTo>
                    <a:pt x="9250" y="45"/>
                  </a:moveTo>
                  <a:cubicBezTo>
                    <a:pt x="13122" y="45"/>
                    <a:pt x="17101" y="45"/>
                    <a:pt x="20973" y="45"/>
                  </a:cubicBezTo>
                  <a:cubicBezTo>
                    <a:pt x="15703" y="-63"/>
                    <a:pt x="2044" y="45"/>
                    <a:pt x="0" y="152"/>
                  </a:cubicBezTo>
                  <a:cubicBezTo>
                    <a:pt x="3012" y="152"/>
                    <a:pt x="6131" y="45"/>
                    <a:pt x="9250" y="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2" name="任意多边形: 形状 256">
              <a:extLst>
                <a:ext uri="{FF2B5EF4-FFF2-40B4-BE49-F238E27FC236}">
                  <a16:creationId xmlns:a16="http://schemas.microsoft.com/office/drawing/2014/main" xmlns="" id="{15EF0E23-C21A-4FA0-877E-615A343BF123}"/>
                </a:ext>
              </a:extLst>
            </p:cNvPr>
            <p:cNvSpPr/>
            <p:nvPr/>
          </p:nvSpPr>
          <p:spPr>
            <a:xfrm>
              <a:off x="30618" y="193655"/>
              <a:ext cx="91349" cy="1361"/>
            </a:xfrm>
            <a:custGeom>
              <a:avLst/>
              <a:gdLst>
                <a:gd name="connsiteX0" fmla="*/ 9572 w 21618"/>
                <a:gd name="connsiteY0" fmla="*/ 108 h 322"/>
                <a:gd name="connsiteX1" fmla="*/ 21619 w 21618"/>
                <a:gd name="connsiteY1" fmla="*/ 0 h 322"/>
                <a:gd name="connsiteX2" fmla="*/ 0 w 21618"/>
                <a:gd name="connsiteY2" fmla="*/ 323 h 322"/>
                <a:gd name="connsiteX3" fmla="*/ 9572 w 21618"/>
                <a:gd name="connsiteY3" fmla="*/ 108 h 322"/>
              </a:gdLst>
              <a:ahLst/>
              <a:cxnLst>
                <a:cxn ang="0">
                  <a:pos x="connsiteX0" y="connsiteY0"/>
                </a:cxn>
                <a:cxn ang="0">
                  <a:pos x="connsiteX1" y="connsiteY1"/>
                </a:cxn>
                <a:cxn ang="0">
                  <a:pos x="connsiteX2" y="connsiteY2"/>
                </a:cxn>
                <a:cxn ang="0">
                  <a:pos x="connsiteX3" y="connsiteY3"/>
                </a:cxn>
              </a:cxnLst>
              <a:rect l="l" t="t" r="r" b="b"/>
              <a:pathLst>
                <a:path w="21618" h="322">
                  <a:moveTo>
                    <a:pt x="9572" y="108"/>
                  </a:moveTo>
                  <a:cubicBezTo>
                    <a:pt x="13552" y="0"/>
                    <a:pt x="17639" y="0"/>
                    <a:pt x="21619" y="0"/>
                  </a:cubicBezTo>
                  <a:cubicBezTo>
                    <a:pt x="15703" y="0"/>
                    <a:pt x="1828" y="215"/>
                    <a:pt x="0" y="323"/>
                  </a:cubicBezTo>
                  <a:cubicBezTo>
                    <a:pt x="3119" y="323"/>
                    <a:pt x="6346" y="215"/>
                    <a:pt x="9572"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3" name="任意多边形: 形状 257">
              <a:extLst>
                <a:ext uri="{FF2B5EF4-FFF2-40B4-BE49-F238E27FC236}">
                  <a16:creationId xmlns:a16="http://schemas.microsoft.com/office/drawing/2014/main" xmlns="" id="{43B1C583-1A75-46F9-AFFD-5ED52A3D3EF1}"/>
                </a:ext>
              </a:extLst>
            </p:cNvPr>
            <p:cNvSpPr/>
            <p:nvPr/>
          </p:nvSpPr>
          <p:spPr>
            <a:xfrm>
              <a:off x="28349" y="194107"/>
              <a:ext cx="93166" cy="2269"/>
            </a:xfrm>
            <a:custGeom>
              <a:avLst/>
              <a:gdLst>
                <a:gd name="connsiteX0" fmla="*/ 9788 w 22048"/>
                <a:gd name="connsiteY0" fmla="*/ 215 h 537"/>
                <a:gd name="connsiteX1" fmla="*/ 22049 w 22048"/>
                <a:gd name="connsiteY1" fmla="*/ 0 h 537"/>
                <a:gd name="connsiteX2" fmla="*/ 0 w 22048"/>
                <a:gd name="connsiteY2" fmla="*/ 538 h 537"/>
                <a:gd name="connsiteX3" fmla="*/ 9788 w 22048"/>
                <a:gd name="connsiteY3" fmla="*/ 215 h 537"/>
              </a:gdLst>
              <a:ahLst/>
              <a:cxnLst>
                <a:cxn ang="0">
                  <a:pos x="connsiteX0" y="connsiteY0"/>
                </a:cxn>
                <a:cxn ang="0">
                  <a:pos x="connsiteX1" y="connsiteY1"/>
                </a:cxn>
                <a:cxn ang="0">
                  <a:pos x="connsiteX2" y="connsiteY2"/>
                </a:cxn>
                <a:cxn ang="0">
                  <a:pos x="connsiteX3" y="connsiteY3"/>
                </a:cxn>
              </a:cxnLst>
              <a:rect l="l" t="t" r="r" b="b"/>
              <a:pathLst>
                <a:path w="22048" h="537">
                  <a:moveTo>
                    <a:pt x="9788" y="215"/>
                  </a:moveTo>
                  <a:cubicBezTo>
                    <a:pt x="13875" y="108"/>
                    <a:pt x="17962" y="0"/>
                    <a:pt x="22049" y="0"/>
                  </a:cubicBezTo>
                  <a:cubicBezTo>
                    <a:pt x="16133" y="0"/>
                    <a:pt x="1721" y="430"/>
                    <a:pt x="0" y="538"/>
                  </a:cubicBezTo>
                  <a:cubicBezTo>
                    <a:pt x="3227" y="430"/>
                    <a:pt x="6561" y="323"/>
                    <a:pt x="9788"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4" name="任意多边形: 形状 258">
              <a:extLst>
                <a:ext uri="{FF2B5EF4-FFF2-40B4-BE49-F238E27FC236}">
                  <a16:creationId xmlns:a16="http://schemas.microsoft.com/office/drawing/2014/main" xmlns="" id="{5651D91A-3099-4AE5-A7FC-020E79EF4C74}"/>
                </a:ext>
              </a:extLst>
            </p:cNvPr>
            <p:cNvSpPr/>
            <p:nvPr/>
          </p:nvSpPr>
          <p:spPr>
            <a:xfrm>
              <a:off x="27436" y="194107"/>
              <a:ext cx="94079" cy="3178"/>
            </a:xfrm>
            <a:custGeom>
              <a:avLst/>
              <a:gdLst>
                <a:gd name="connsiteX0" fmla="*/ 9895 w 22264"/>
                <a:gd name="connsiteY0" fmla="*/ 323 h 752"/>
                <a:gd name="connsiteX1" fmla="*/ 9895 w 22264"/>
                <a:gd name="connsiteY1" fmla="*/ 323 h 752"/>
                <a:gd name="connsiteX2" fmla="*/ 22264 w 22264"/>
                <a:gd name="connsiteY2" fmla="*/ 0 h 752"/>
                <a:gd name="connsiteX3" fmla="*/ 0 w 22264"/>
                <a:gd name="connsiteY3" fmla="*/ 753 h 752"/>
                <a:gd name="connsiteX4" fmla="*/ 9895 w 22264"/>
                <a:gd name="connsiteY4" fmla="*/ 323 h 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64" h="752">
                  <a:moveTo>
                    <a:pt x="9895" y="323"/>
                  </a:moveTo>
                  <a:lnTo>
                    <a:pt x="9895" y="323"/>
                  </a:lnTo>
                  <a:cubicBezTo>
                    <a:pt x="13982" y="215"/>
                    <a:pt x="18069" y="0"/>
                    <a:pt x="22264" y="0"/>
                  </a:cubicBezTo>
                  <a:cubicBezTo>
                    <a:pt x="16133" y="108"/>
                    <a:pt x="1721" y="645"/>
                    <a:pt x="0" y="753"/>
                  </a:cubicBezTo>
                  <a:cubicBezTo>
                    <a:pt x="3334" y="645"/>
                    <a:pt x="6561" y="430"/>
                    <a:pt x="9895"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5" name="任意多边形: 形状 259">
              <a:extLst>
                <a:ext uri="{FF2B5EF4-FFF2-40B4-BE49-F238E27FC236}">
                  <a16:creationId xmlns:a16="http://schemas.microsoft.com/office/drawing/2014/main" xmlns="" id="{9EA94482-B8E8-465F-999F-03A493360441}"/>
                </a:ext>
              </a:extLst>
            </p:cNvPr>
            <p:cNvSpPr/>
            <p:nvPr/>
          </p:nvSpPr>
          <p:spPr>
            <a:xfrm>
              <a:off x="27436" y="193655"/>
              <a:ext cx="93622" cy="4543"/>
            </a:xfrm>
            <a:custGeom>
              <a:avLst/>
              <a:gdLst>
                <a:gd name="connsiteX0" fmla="*/ 0 w 22156"/>
                <a:gd name="connsiteY0" fmla="*/ 1076 h 1075"/>
                <a:gd name="connsiteX1" fmla="*/ 9895 w 22156"/>
                <a:gd name="connsiteY1" fmla="*/ 538 h 1075"/>
                <a:gd name="connsiteX2" fmla="*/ 9895 w 22156"/>
                <a:gd name="connsiteY2" fmla="*/ 538 h 1075"/>
                <a:gd name="connsiteX3" fmla="*/ 22156 w 22156"/>
                <a:gd name="connsiteY3" fmla="*/ 0 h 1075"/>
                <a:gd name="connsiteX4" fmla="*/ 0 w 22156"/>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56" h="1075">
                  <a:moveTo>
                    <a:pt x="0" y="1076"/>
                  </a:moveTo>
                  <a:cubicBezTo>
                    <a:pt x="3334" y="968"/>
                    <a:pt x="6561" y="753"/>
                    <a:pt x="9895" y="538"/>
                  </a:cubicBezTo>
                  <a:lnTo>
                    <a:pt x="9895" y="538"/>
                  </a:lnTo>
                  <a:cubicBezTo>
                    <a:pt x="13982" y="323"/>
                    <a:pt x="18069" y="215"/>
                    <a:pt x="22156" y="0"/>
                  </a:cubicBezTo>
                  <a:cubicBezTo>
                    <a:pt x="16026" y="215"/>
                    <a:pt x="1613" y="968"/>
                    <a:pt x="0"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6" name="任意多边形: 形状 260">
              <a:extLst>
                <a:ext uri="{FF2B5EF4-FFF2-40B4-BE49-F238E27FC236}">
                  <a16:creationId xmlns:a16="http://schemas.microsoft.com/office/drawing/2014/main" xmlns="" id="{0D8A95D2-EB66-4C4B-B02E-9FCE7778CD6A}"/>
                </a:ext>
              </a:extLst>
            </p:cNvPr>
            <p:cNvSpPr/>
            <p:nvPr/>
          </p:nvSpPr>
          <p:spPr>
            <a:xfrm>
              <a:off x="28801" y="194107"/>
              <a:ext cx="92714" cy="4999"/>
            </a:xfrm>
            <a:custGeom>
              <a:avLst/>
              <a:gdLst>
                <a:gd name="connsiteX0" fmla="*/ 21941 w 21941"/>
                <a:gd name="connsiteY0" fmla="*/ 0 h 1183"/>
                <a:gd name="connsiteX1" fmla="*/ 0 w 21941"/>
                <a:gd name="connsiteY1" fmla="*/ 1183 h 1183"/>
                <a:gd name="connsiteX2" fmla="*/ 9788 w 21941"/>
                <a:gd name="connsiteY2" fmla="*/ 538 h 1183"/>
                <a:gd name="connsiteX3" fmla="*/ 21941 w 21941"/>
                <a:gd name="connsiteY3" fmla="*/ 0 h 1183"/>
              </a:gdLst>
              <a:ahLst/>
              <a:cxnLst>
                <a:cxn ang="0">
                  <a:pos x="connsiteX0" y="connsiteY0"/>
                </a:cxn>
                <a:cxn ang="0">
                  <a:pos x="connsiteX1" y="connsiteY1"/>
                </a:cxn>
                <a:cxn ang="0">
                  <a:pos x="connsiteX2" y="connsiteY2"/>
                </a:cxn>
                <a:cxn ang="0">
                  <a:pos x="connsiteX3" y="connsiteY3"/>
                </a:cxn>
              </a:cxnLst>
              <a:rect l="l" t="t" r="r" b="b"/>
              <a:pathLst>
                <a:path w="21941" h="1183">
                  <a:moveTo>
                    <a:pt x="21941" y="0"/>
                  </a:moveTo>
                  <a:cubicBezTo>
                    <a:pt x="16241" y="215"/>
                    <a:pt x="1506" y="968"/>
                    <a:pt x="0" y="1183"/>
                  </a:cubicBezTo>
                  <a:cubicBezTo>
                    <a:pt x="3227" y="1076"/>
                    <a:pt x="6561" y="753"/>
                    <a:pt x="9788" y="538"/>
                  </a:cubicBezTo>
                  <a:cubicBezTo>
                    <a:pt x="13875" y="430"/>
                    <a:pt x="17962" y="215"/>
                    <a:pt x="2194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7" name="任意多边形: 形状 262">
              <a:extLst>
                <a:ext uri="{FF2B5EF4-FFF2-40B4-BE49-F238E27FC236}">
                  <a16:creationId xmlns:a16="http://schemas.microsoft.com/office/drawing/2014/main" xmlns="" id="{DB5F2A30-1E27-418D-A920-01DA6A6E7A0C}"/>
                </a:ext>
              </a:extLst>
            </p:cNvPr>
            <p:cNvSpPr/>
            <p:nvPr/>
          </p:nvSpPr>
          <p:spPr>
            <a:xfrm>
              <a:off x="31526" y="194563"/>
              <a:ext cx="90441" cy="5907"/>
            </a:xfrm>
            <a:custGeom>
              <a:avLst/>
              <a:gdLst>
                <a:gd name="connsiteX0" fmla="*/ 9572 w 21403"/>
                <a:gd name="connsiteY0" fmla="*/ 753 h 1398"/>
                <a:gd name="connsiteX1" fmla="*/ 21404 w 21403"/>
                <a:gd name="connsiteY1" fmla="*/ 0 h 1398"/>
                <a:gd name="connsiteX2" fmla="*/ 0 w 21403"/>
                <a:gd name="connsiteY2" fmla="*/ 1398 h 1398"/>
                <a:gd name="connsiteX3" fmla="*/ 9572 w 21403"/>
                <a:gd name="connsiteY3" fmla="*/ 753 h 1398"/>
                <a:gd name="connsiteX4" fmla="*/ 9572 w 21403"/>
                <a:gd name="connsiteY4" fmla="*/ 753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03" h="1398">
                  <a:moveTo>
                    <a:pt x="9572" y="753"/>
                  </a:moveTo>
                  <a:cubicBezTo>
                    <a:pt x="13552" y="430"/>
                    <a:pt x="17424" y="215"/>
                    <a:pt x="21404" y="0"/>
                  </a:cubicBezTo>
                  <a:cubicBezTo>
                    <a:pt x="15918" y="215"/>
                    <a:pt x="1291" y="1183"/>
                    <a:pt x="0" y="1398"/>
                  </a:cubicBezTo>
                  <a:cubicBezTo>
                    <a:pt x="3227" y="1183"/>
                    <a:pt x="6346" y="968"/>
                    <a:pt x="9572" y="753"/>
                  </a:cubicBezTo>
                  <a:lnTo>
                    <a:pt x="9572" y="75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488" name="任意多边形: 形状 263">
              <a:extLst>
                <a:ext uri="{FF2B5EF4-FFF2-40B4-BE49-F238E27FC236}">
                  <a16:creationId xmlns:a16="http://schemas.microsoft.com/office/drawing/2014/main" xmlns="" id="{DE90D090-CA2B-45CA-9A37-A6DC7F8FC0DA}"/>
                </a:ext>
              </a:extLst>
            </p:cNvPr>
            <p:cNvSpPr/>
            <p:nvPr/>
          </p:nvSpPr>
          <p:spPr>
            <a:xfrm>
              <a:off x="35165" y="194563"/>
              <a:ext cx="87259" cy="6816"/>
            </a:xfrm>
            <a:custGeom>
              <a:avLst/>
              <a:gdLst>
                <a:gd name="connsiteX0" fmla="*/ 20651 w 20650"/>
                <a:gd name="connsiteY0" fmla="*/ 0 h 1613"/>
                <a:gd name="connsiteX1" fmla="*/ 0 w 20650"/>
                <a:gd name="connsiteY1" fmla="*/ 1613 h 1613"/>
                <a:gd name="connsiteX2" fmla="*/ 9250 w 20650"/>
                <a:gd name="connsiteY2" fmla="*/ 860 h 1613"/>
                <a:gd name="connsiteX3" fmla="*/ 20651 w 20650"/>
                <a:gd name="connsiteY3" fmla="*/ 0 h 1613"/>
              </a:gdLst>
              <a:ahLst/>
              <a:cxnLst>
                <a:cxn ang="0">
                  <a:pos x="connsiteX0" y="connsiteY0"/>
                </a:cxn>
                <a:cxn ang="0">
                  <a:pos x="connsiteX1" y="connsiteY1"/>
                </a:cxn>
                <a:cxn ang="0">
                  <a:pos x="connsiteX2" y="connsiteY2"/>
                </a:cxn>
                <a:cxn ang="0">
                  <a:pos x="connsiteX3" y="connsiteY3"/>
                </a:cxn>
              </a:cxnLst>
              <a:rect l="l" t="t" r="r" b="b"/>
              <a:pathLst>
                <a:path w="20650" h="1613">
                  <a:moveTo>
                    <a:pt x="20651" y="0"/>
                  </a:moveTo>
                  <a:cubicBezTo>
                    <a:pt x="15380" y="323"/>
                    <a:pt x="1076" y="1398"/>
                    <a:pt x="0" y="1613"/>
                  </a:cubicBezTo>
                  <a:cubicBezTo>
                    <a:pt x="3119" y="1398"/>
                    <a:pt x="6131" y="1076"/>
                    <a:pt x="9250" y="860"/>
                  </a:cubicBezTo>
                  <a:cubicBezTo>
                    <a:pt x="13122" y="538"/>
                    <a:pt x="16886" y="323"/>
                    <a:pt x="2065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89" name="任意多边形: 形状 264">
              <a:extLst>
                <a:ext uri="{FF2B5EF4-FFF2-40B4-BE49-F238E27FC236}">
                  <a16:creationId xmlns:a16="http://schemas.microsoft.com/office/drawing/2014/main" xmlns="" id="{8D9B3734-B36E-478A-88F9-8524DB2FC5E5}"/>
                </a:ext>
              </a:extLst>
            </p:cNvPr>
            <p:cNvSpPr/>
            <p:nvPr/>
          </p:nvSpPr>
          <p:spPr>
            <a:xfrm>
              <a:off x="40620" y="194563"/>
              <a:ext cx="82716" cy="7724"/>
            </a:xfrm>
            <a:custGeom>
              <a:avLst/>
              <a:gdLst>
                <a:gd name="connsiteX0" fmla="*/ 8820 w 19575"/>
                <a:gd name="connsiteY0" fmla="*/ 968 h 1828"/>
                <a:gd name="connsiteX1" fmla="*/ 19575 w 19575"/>
                <a:gd name="connsiteY1" fmla="*/ 0 h 1828"/>
                <a:gd name="connsiteX2" fmla="*/ 0 w 19575"/>
                <a:gd name="connsiteY2" fmla="*/ 1828 h 1828"/>
                <a:gd name="connsiteX3" fmla="*/ 8820 w 19575"/>
                <a:gd name="connsiteY3" fmla="*/ 968 h 1828"/>
              </a:gdLst>
              <a:ahLst/>
              <a:cxnLst>
                <a:cxn ang="0">
                  <a:pos x="connsiteX0" y="connsiteY0"/>
                </a:cxn>
                <a:cxn ang="0">
                  <a:pos x="connsiteX1" y="connsiteY1"/>
                </a:cxn>
                <a:cxn ang="0">
                  <a:pos x="connsiteX2" y="connsiteY2"/>
                </a:cxn>
                <a:cxn ang="0">
                  <a:pos x="connsiteX3" y="connsiteY3"/>
                </a:cxn>
              </a:cxnLst>
              <a:rect l="l" t="t" r="r" b="b"/>
              <a:pathLst>
                <a:path w="19575" h="1828">
                  <a:moveTo>
                    <a:pt x="8820" y="968"/>
                  </a:moveTo>
                  <a:cubicBezTo>
                    <a:pt x="12369" y="645"/>
                    <a:pt x="16026" y="323"/>
                    <a:pt x="19575" y="0"/>
                  </a:cubicBezTo>
                  <a:cubicBezTo>
                    <a:pt x="14520" y="323"/>
                    <a:pt x="753" y="1613"/>
                    <a:pt x="0" y="1828"/>
                  </a:cubicBezTo>
                  <a:cubicBezTo>
                    <a:pt x="2904" y="1613"/>
                    <a:pt x="5808" y="1291"/>
                    <a:pt x="882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98" name="任意多边形: 形状 274">
              <a:extLst>
                <a:ext uri="{FF2B5EF4-FFF2-40B4-BE49-F238E27FC236}">
                  <a16:creationId xmlns:a16="http://schemas.microsoft.com/office/drawing/2014/main" xmlns="" id="{69B5D55B-D7E7-4C43-855B-E4811F6FFC92}"/>
                </a:ext>
              </a:extLst>
            </p:cNvPr>
            <p:cNvSpPr/>
            <p:nvPr/>
          </p:nvSpPr>
          <p:spPr>
            <a:xfrm>
              <a:off x="88783" y="218649"/>
              <a:ext cx="16662" cy="16057"/>
            </a:xfrm>
            <a:custGeom>
              <a:avLst/>
              <a:gdLst>
                <a:gd name="connsiteX0" fmla="*/ 3 w 3943"/>
                <a:gd name="connsiteY0" fmla="*/ 3657 h 3800"/>
                <a:gd name="connsiteX1" fmla="*/ 2584 w 3943"/>
                <a:gd name="connsiteY1" fmla="*/ 2044 h 3800"/>
                <a:gd name="connsiteX2" fmla="*/ 2584 w 3943"/>
                <a:gd name="connsiteY2" fmla="*/ 2044 h 3800"/>
                <a:gd name="connsiteX3" fmla="*/ 3875 w 3943"/>
                <a:gd name="connsiteY3" fmla="*/ 0 h 3800"/>
                <a:gd name="connsiteX4" fmla="*/ 3 w 3943"/>
                <a:gd name="connsiteY4" fmla="*/ 3657 h 3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3" h="3800">
                  <a:moveTo>
                    <a:pt x="3" y="3657"/>
                  </a:moveTo>
                  <a:cubicBezTo>
                    <a:pt x="3" y="4087"/>
                    <a:pt x="1186" y="3549"/>
                    <a:pt x="2584" y="2044"/>
                  </a:cubicBezTo>
                  <a:lnTo>
                    <a:pt x="2584" y="2044"/>
                  </a:lnTo>
                  <a:cubicBezTo>
                    <a:pt x="2584" y="2044"/>
                    <a:pt x="4305" y="108"/>
                    <a:pt x="3875" y="0"/>
                  </a:cubicBezTo>
                  <a:cubicBezTo>
                    <a:pt x="3014" y="108"/>
                    <a:pt x="-105" y="2796"/>
                    <a:pt x="3"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499" name="任意多边形: 形状 275">
              <a:extLst>
                <a:ext uri="{FF2B5EF4-FFF2-40B4-BE49-F238E27FC236}">
                  <a16:creationId xmlns:a16="http://schemas.microsoft.com/office/drawing/2014/main" xmlns="" id="{3A236E16-4953-4AD6-9BAF-69B5F701BEAA}"/>
                </a:ext>
              </a:extLst>
            </p:cNvPr>
            <p:cNvSpPr/>
            <p:nvPr/>
          </p:nvSpPr>
          <p:spPr>
            <a:xfrm>
              <a:off x="117086" y="218649"/>
              <a:ext cx="8658" cy="15922"/>
            </a:xfrm>
            <a:custGeom>
              <a:avLst/>
              <a:gdLst>
                <a:gd name="connsiteX0" fmla="*/ 1801 w 2049"/>
                <a:gd name="connsiteY0" fmla="*/ 0 h 3768"/>
                <a:gd name="connsiteX1" fmla="*/ 81 w 2049"/>
                <a:gd name="connsiteY1" fmla="*/ 3549 h 3768"/>
                <a:gd name="connsiteX2" fmla="*/ 1801 w 2049"/>
                <a:gd name="connsiteY2" fmla="*/ 2044 h 3768"/>
                <a:gd name="connsiteX3" fmla="*/ 1801 w 2049"/>
                <a:gd name="connsiteY3" fmla="*/ 0 h 3768"/>
              </a:gdLst>
              <a:ahLst/>
              <a:cxnLst>
                <a:cxn ang="0">
                  <a:pos x="connsiteX0" y="connsiteY0"/>
                </a:cxn>
                <a:cxn ang="0">
                  <a:pos x="connsiteX1" y="connsiteY1"/>
                </a:cxn>
                <a:cxn ang="0">
                  <a:pos x="connsiteX2" y="connsiteY2"/>
                </a:cxn>
                <a:cxn ang="0">
                  <a:pos x="connsiteX3" y="connsiteY3"/>
                </a:cxn>
              </a:cxnLst>
              <a:rect l="l" t="t" r="r" b="b"/>
              <a:pathLst>
                <a:path w="2049" h="3768">
                  <a:moveTo>
                    <a:pt x="1801" y="0"/>
                  </a:moveTo>
                  <a:cubicBezTo>
                    <a:pt x="1049" y="108"/>
                    <a:pt x="-350" y="2689"/>
                    <a:pt x="81" y="3549"/>
                  </a:cubicBezTo>
                  <a:cubicBezTo>
                    <a:pt x="296" y="4087"/>
                    <a:pt x="1264" y="3657"/>
                    <a:pt x="1801" y="2044"/>
                  </a:cubicBezTo>
                  <a:cubicBezTo>
                    <a:pt x="2017" y="1291"/>
                    <a:pt x="2232" y="0"/>
                    <a:pt x="180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0" name="任意多边形: 形状 276">
              <a:extLst>
                <a:ext uri="{FF2B5EF4-FFF2-40B4-BE49-F238E27FC236}">
                  <a16:creationId xmlns:a16="http://schemas.microsoft.com/office/drawing/2014/main" xmlns="" id="{1A2566AD-14BA-4FCA-8F68-5CE7E3C4F6AA}"/>
                </a:ext>
              </a:extLst>
            </p:cNvPr>
            <p:cNvSpPr/>
            <p:nvPr/>
          </p:nvSpPr>
          <p:spPr>
            <a:xfrm>
              <a:off x="143137" y="218197"/>
              <a:ext cx="7217" cy="15766"/>
            </a:xfrm>
            <a:custGeom>
              <a:avLst/>
              <a:gdLst>
                <a:gd name="connsiteX0" fmla="*/ 369 w 1708"/>
                <a:gd name="connsiteY0" fmla="*/ 0 h 3731"/>
                <a:gd name="connsiteX1" fmla="*/ 369 w 1708"/>
                <a:gd name="connsiteY1" fmla="*/ 0 h 3731"/>
                <a:gd name="connsiteX2" fmla="*/ 907 w 1708"/>
                <a:gd name="connsiteY2" fmla="*/ 3657 h 3731"/>
                <a:gd name="connsiteX3" fmla="*/ 1552 w 1708"/>
                <a:gd name="connsiteY3" fmla="*/ 1936 h 3731"/>
                <a:gd name="connsiteX4" fmla="*/ 1552 w 1708"/>
                <a:gd name="connsiteY4" fmla="*/ 1936 h 3731"/>
                <a:gd name="connsiteX5" fmla="*/ 369 w 1708"/>
                <a:gd name="connsiteY5" fmla="*/ 0 h 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8" h="3731">
                  <a:moveTo>
                    <a:pt x="369" y="0"/>
                  </a:moveTo>
                  <a:cubicBezTo>
                    <a:pt x="369" y="0"/>
                    <a:pt x="369" y="0"/>
                    <a:pt x="369" y="0"/>
                  </a:cubicBezTo>
                  <a:cubicBezTo>
                    <a:pt x="-276" y="215"/>
                    <a:pt x="-61" y="3119"/>
                    <a:pt x="907" y="3657"/>
                  </a:cubicBezTo>
                  <a:cubicBezTo>
                    <a:pt x="1444" y="3980"/>
                    <a:pt x="1982" y="3227"/>
                    <a:pt x="1552" y="1936"/>
                  </a:cubicBezTo>
                  <a:lnTo>
                    <a:pt x="1552" y="1936"/>
                  </a:lnTo>
                  <a:cubicBezTo>
                    <a:pt x="1444" y="1183"/>
                    <a:pt x="799" y="0"/>
                    <a:pt x="3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1" name="任意多边形: 形状 277">
              <a:extLst>
                <a:ext uri="{FF2B5EF4-FFF2-40B4-BE49-F238E27FC236}">
                  <a16:creationId xmlns:a16="http://schemas.microsoft.com/office/drawing/2014/main" xmlns="" id="{976D7B90-FBA2-42EC-9728-B4B60E77451B}"/>
                </a:ext>
              </a:extLst>
            </p:cNvPr>
            <p:cNvSpPr/>
            <p:nvPr/>
          </p:nvSpPr>
          <p:spPr>
            <a:xfrm>
              <a:off x="164113" y="217740"/>
              <a:ext cx="14777" cy="15449"/>
            </a:xfrm>
            <a:custGeom>
              <a:avLst/>
              <a:gdLst>
                <a:gd name="connsiteX0" fmla="*/ 30 w 3497"/>
                <a:gd name="connsiteY0" fmla="*/ 0 h 3656"/>
                <a:gd name="connsiteX1" fmla="*/ 3257 w 3497"/>
                <a:gd name="connsiteY1" fmla="*/ 3657 h 3656"/>
                <a:gd name="connsiteX2" fmla="*/ 2611 w 3497"/>
                <a:gd name="connsiteY2" fmla="*/ 1936 h 3656"/>
                <a:gd name="connsiteX3" fmla="*/ 2611 w 3497"/>
                <a:gd name="connsiteY3" fmla="*/ 1936 h 3656"/>
                <a:gd name="connsiteX4" fmla="*/ 30 w 3497"/>
                <a:gd name="connsiteY4" fmla="*/ 0 h 3656"/>
                <a:gd name="connsiteX5" fmla="*/ 30 w 3497"/>
                <a:gd name="connsiteY5" fmla="*/ 0 h 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7" h="3656">
                  <a:moveTo>
                    <a:pt x="30" y="0"/>
                  </a:moveTo>
                  <a:cubicBezTo>
                    <a:pt x="-293" y="430"/>
                    <a:pt x="2073" y="3657"/>
                    <a:pt x="3257" y="3657"/>
                  </a:cubicBezTo>
                  <a:cubicBezTo>
                    <a:pt x="3687" y="3657"/>
                    <a:pt x="3579" y="3012"/>
                    <a:pt x="2611" y="1936"/>
                  </a:cubicBezTo>
                  <a:lnTo>
                    <a:pt x="2611" y="1936"/>
                  </a:lnTo>
                  <a:cubicBezTo>
                    <a:pt x="1858" y="1076"/>
                    <a:pt x="568" y="0"/>
                    <a:pt x="30" y="0"/>
                  </a:cubicBezTo>
                  <a:cubicBezTo>
                    <a:pt x="137" y="0"/>
                    <a:pt x="30" y="0"/>
                    <a:pt x="3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2" name="任意多边形: 形状 278">
              <a:extLst>
                <a:ext uri="{FF2B5EF4-FFF2-40B4-BE49-F238E27FC236}">
                  <a16:creationId xmlns:a16="http://schemas.microsoft.com/office/drawing/2014/main" xmlns="" id="{333279E5-71CF-43F7-88F1-18D0F102482C}"/>
                </a:ext>
              </a:extLst>
            </p:cNvPr>
            <p:cNvSpPr/>
            <p:nvPr/>
          </p:nvSpPr>
          <p:spPr>
            <a:xfrm>
              <a:off x="183775" y="216832"/>
              <a:ext cx="23608" cy="15039"/>
            </a:xfrm>
            <a:custGeom>
              <a:avLst/>
              <a:gdLst>
                <a:gd name="connsiteX0" fmla="*/ 3874 w 5587"/>
                <a:gd name="connsiteY0" fmla="*/ 1828 h 3559"/>
                <a:gd name="connsiteX1" fmla="*/ 3874 w 5587"/>
                <a:gd name="connsiteY1" fmla="*/ 1828 h 3559"/>
                <a:gd name="connsiteX2" fmla="*/ 109 w 5587"/>
                <a:gd name="connsiteY2" fmla="*/ 0 h 3559"/>
                <a:gd name="connsiteX3" fmla="*/ 2 w 5587"/>
                <a:gd name="connsiteY3" fmla="*/ 0 h 3559"/>
                <a:gd name="connsiteX4" fmla="*/ 5487 w 5587"/>
                <a:gd name="connsiteY4" fmla="*/ 3549 h 3559"/>
                <a:gd name="connsiteX5" fmla="*/ 3874 w 5587"/>
                <a:gd name="connsiteY5" fmla="*/ 1828 h 3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 h="3559">
                  <a:moveTo>
                    <a:pt x="3874" y="1828"/>
                  </a:moveTo>
                  <a:lnTo>
                    <a:pt x="3874" y="1828"/>
                  </a:lnTo>
                  <a:cubicBezTo>
                    <a:pt x="2691" y="968"/>
                    <a:pt x="755" y="0"/>
                    <a:pt x="109" y="0"/>
                  </a:cubicBezTo>
                  <a:cubicBezTo>
                    <a:pt x="109" y="0"/>
                    <a:pt x="2" y="0"/>
                    <a:pt x="2" y="0"/>
                  </a:cubicBezTo>
                  <a:cubicBezTo>
                    <a:pt x="-106" y="538"/>
                    <a:pt x="4842" y="3764"/>
                    <a:pt x="5487" y="3549"/>
                  </a:cubicBezTo>
                  <a:cubicBezTo>
                    <a:pt x="5810" y="3442"/>
                    <a:pt x="5380" y="2796"/>
                    <a:pt x="3874"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3" name="任意多边形: 形状 279">
              <a:extLst>
                <a:ext uri="{FF2B5EF4-FFF2-40B4-BE49-F238E27FC236}">
                  <a16:creationId xmlns:a16="http://schemas.microsoft.com/office/drawing/2014/main" xmlns="" id="{652B5D33-007F-41CE-BABE-DBE023162CDA}"/>
                </a:ext>
              </a:extLst>
            </p:cNvPr>
            <p:cNvSpPr/>
            <p:nvPr/>
          </p:nvSpPr>
          <p:spPr>
            <a:xfrm>
              <a:off x="203779" y="215923"/>
              <a:ext cx="32723" cy="14249"/>
            </a:xfrm>
            <a:custGeom>
              <a:avLst/>
              <a:gdLst>
                <a:gd name="connsiteX0" fmla="*/ 0 w 7744"/>
                <a:gd name="connsiteY0" fmla="*/ 0 h 3372"/>
                <a:gd name="connsiteX1" fmla="*/ 7744 w 7744"/>
                <a:gd name="connsiteY1" fmla="*/ 3334 h 3372"/>
                <a:gd name="connsiteX2" fmla="*/ 5055 w 7744"/>
                <a:gd name="connsiteY2" fmla="*/ 1721 h 3372"/>
                <a:gd name="connsiteX3" fmla="*/ 0 w 7744"/>
                <a:gd name="connsiteY3" fmla="*/ 0 h 3372"/>
                <a:gd name="connsiteX4" fmla="*/ 0 w 7744"/>
                <a:gd name="connsiteY4" fmla="*/ 0 h 3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3372">
                  <a:moveTo>
                    <a:pt x="0" y="0"/>
                  </a:moveTo>
                  <a:cubicBezTo>
                    <a:pt x="323" y="430"/>
                    <a:pt x="7314" y="3764"/>
                    <a:pt x="7744" y="3334"/>
                  </a:cubicBezTo>
                  <a:cubicBezTo>
                    <a:pt x="7636" y="3012"/>
                    <a:pt x="6238" y="2259"/>
                    <a:pt x="5055" y="1721"/>
                  </a:cubicBezTo>
                  <a:cubicBezTo>
                    <a:pt x="3119" y="968"/>
                    <a:pt x="645" y="0"/>
                    <a:pt x="0" y="0"/>
                  </a:cubicBezTo>
                  <a:cubicBezTo>
                    <a:pt x="0" y="0"/>
                    <a:pt x="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4" name="任意多边形: 形状 280">
              <a:extLst>
                <a:ext uri="{FF2B5EF4-FFF2-40B4-BE49-F238E27FC236}">
                  <a16:creationId xmlns:a16="http://schemas.microsoft.com/office/drawing/2014/main" xmlns="" id="{1A526AF7-E7B2-42F3-A5F2-2930587FDFFE}"/>
                </a:ext>
              </a:extLst>
            </p:cNvPr>
            <p:cNvSpPr/>
            <p:nvPr/>
          </p:nvSpPr>
          <p:spPr>
            <a:xfrm>
              <a:off x="222866" y="214559"/>
              <a:ext cx="41356" cy="13780"/>
            </a:xfrm>
            <a:custGeom>
              <a:avLst/>
              <a:gdLst>
                <a:gd name="connsiteX0" fmla="*/ 6131 w 9787"/>
                <a:gd name="connsiteY0" fmla="*/ 1721 h 3261"/>
                <a:gd name="connsiteX1" fmla="*/ 0 w 9787"/>
                <a:gd name="connsiteY1" fmla="*/ 0 h 3261"/>
                <a:gd name="connsiteX2" fmla="*/ 0 w 9787"/>
                <a:gd name="connsiteY2" fmla="*/ 0 h 3261"/>
                <a:gd name="connsiteX3" fmla="*/ 9788 w 9787"/>
                <a:gd name="connsiteY3" fmla="*/ 3227 h 3261"/>
                <a:gd name="connsiteX4" fmla="*/ 6131 w 9787"/>
                <a:gd name="connsiteY4" fmla="*/ 1721 h 3261"/>
                <a:gd name="connsiteX5" fmla="*/ 6131 w 9787"/>
                <a:gd name="connsiteY5" fmla="*/ 1721 h 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87" h="3261">
                  <a:moveTo>
                    <a:pt x="6131" y="1721"/>
                  </a:moveTo>
                  <a:cubicBezTo>
                    <a:pt x="3549" y="860"/>
                    <a:pt x="538" y="0"/>
                    <a:pt x="0" y="0"/>
                  </a:cubicBezTo>
                  <a:cubicBezTo>
                    <a:pt x="0" y="0"/>
                    <a:pt x="0" y="0"/>
                    <a:pt x="0" y="0"/>
                  </a:cubicBezTo>
                  <a:cubicBezTo>
                    <a:pt x="108" y="0"/>
                    <a:pt x="9250" y="3657"/>
                    <a:pt x="9788" y="3227"/>
                  </a:cubicBezTo>
                  <a:cubicBezTo>
                    <a:pt x="9680" y="3012"/>
                    <a:pt x="7744" y="2259"/>
                    <a:pt x="6131" y="1721"/>
                  </a:cubicBezTo>
                  <a:lnTo>
                    <a:pt x="6131" y="172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505" name="任意多边形: 形状 282">
              <a:extLst>
                <a:ext uri="{FF2B5EF4-FFF2-40B4-BE49-F238E27FC236}">
                  <a16:creationId xmlns:a16="http://schemas.microsoft.com/office/drawing/2014/main" xmlns="" id="{E5670F66-59C0-40A7-9DB0-9022C3BAE700}"/>
                </a:ext>
              </a:extLst>
            </p:cNvPr>
            <p:cNvSpPr/>
            <p:nvPr/>
          </p:nvSpPr>
          <p:spPr>
            <a:xfrm>
              <a:off x="241501" y="213308"/>
              <a:ext cx="49993" cy="13518"/>
            </a:xfrm>
            <a:custGeom>
              <a:avLst/>
              <a:gdLst>
                <a:gd name="connsiteX0" fmla="*/ 0 w 11831"/>
                <a:gd name="connsiteY0" fmla="*/ 81 h 3199"/>
                <a:gd name="connsiteX1" fmla="*/ 11831 w 11831"/>
                <a:gd name="connsiteY1" fmla="*/ 3200 h 3199"/>
                <a:gd name="connsiteX2" fmla="*/ 11831 w 11831"/>
                <a:gd name="connsiteY2" fmla="*/ 3200 h 3199"/>
                <a:gd name="connsiteX3" fmla="*/ 7206 w 11831"/>
                <a:gd name="connsiteY3" fmla="*/ 1694 h 3199"/>
                <a:gd name="connsiteX4" fmla="*/ 0 w 11831"/>
                <a:gd name="connsiteY4" fmla="*/ 81 h 3199"/>
                <a:gd name="connsiteX5" fmla="*/ 0 w 11831"/>
                <a:gd name="connsiteY5" fmla="*/ 81 h 3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31" h="3199">
                  <a:moveTo>
                    <a:pt x="0" y="81"/>
                  </a:moveTo>
                  <a:cubicBezTo>
                    <a:pt x="538" y="296"/>
                    <a:pt x="10540" y="3200"/>
                    <a:pt x="11831" y="3200"/>
                  </a:cubicBezTo>
                  <a:cubicBezTo>
                    <a:pt x="11831" y="3200"/>
                    <a:pt x="11831" y="3200"/>
                    <a:pt x="11831" y="3200"/>
                  </a:cubicBezTo>
                  <a:cubicBezTo>
                    <a:pt x="11401" y="2877"/>
                    <a:pt x="9035" y="2232"/>
                    <a:pt x="7206" y="1694"/>
                  </a:cubicBezTo>
                  <a:cubicBezTo>
                    <a:pt x="4195" y="834"/>
                    <a:pt x="645" y="-27"/>
                    <a:pt x="0" y="81"/>
                  </a:cubicBezTo>
                  <a:cubicBezTo>
                    <a:pt x="0" y="-27"/>
                    <a:pt x="0"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6" name="任意多边形: 形状 283">
              <a:extLst>
                <a:ext uri="{FF2B5EF4-FFF2-40B4-BE49-F238E27FC236}">
                  <a16:creationId xmlns:a16="http://schemas.microsoft.com/office/drawing/2014/main" xmlns="" id="{397EF973-70E9-4255-8F36-42C166DEEB75}"/>
                </a:ext>
              </a:extLst>
            </p:cNvPr>
            <p:cNvSpPr/>
            <p:nvPr/>
          </p:nvSpPr>
          <p:spPr>
            <a:xfrm>
              <a:off x="258771" y="211833"/>
              <a:ext cx="58174" cy="12364"/>
            </a:xfrm>
            <a:custGeom>
              <a:avLst/>
              <a:gdLst>
                <a:gd name="connsiteX0" fmla="*/ 13767 w 13767"/>
                <a:gd name="connsiteY0" fmla="*/ 2904 h 2926"/>
                <a:gd name="connsiteX1" fmla="*/ 8282 w 13767"/>
                <a:gd name="connsiteY1" fmla="*/ 1506 h 2926"/>
                <a:gd name="connsiteX2" fmla="*/ 0 w 13767"/>
                <a:gd name="connsiteY2" fmla="*/ 0 h 2926"/>
                <a:gd name="connsiteX3" fmla="*/ 13767 w 13767"/>
                <a:gd name="connsiteY3" fmla="*/ 2904 h 2926"/>
              </a:gdLst>
              <a:ahLst/>
              <a:cxnLst>
                <a:cxn ang="0">
                  <a:pos x="connsiteX0" y="connsiteY0"/>
                </a:cxn>
                <a:cxn ang="0">
                  <a:pos x="connsiteX1" y="connsiteY1"/>
                </a:cxn>
                <a:cxn ang="0">
                  <a:pos x="connsiteX2" y="connsiteY2"/>
                </a:cxn>
                <a:cxn ang="0">
                  <a:pos x="connsiteX3" y="connsiteY3"/>
                </a:cxn>
              </a:cxnLst>
              <a:rect l="l" t="t" r="r" b="b"/>
              <a:pathLst>
                <a:path w="13767" h="2926">
                  <a:moveTo>
                    <a:pt x="13767" y="2904"/>
                  </a:moveTo>
                  <a:cubicBezTo>
                    <a:pt x="13122" y="2581"/>
                    <a:pt x="10540" y="1936"/>
                    <a:pt x="8282" y="1506"/>
                  </a:cubicBezTo>
                  <a:cubicBezTo>
                    <a:pt x="4517" y="645"/>
                    <a:pt x="645" y="0"/>
                    <a:pt x="0" y="0"/>
                  </a:cubicBezTo>
                  <a:cubicBezTo>
                    <a:pt x="0" y="0"/>
                    <a:pt x="13122" y="3227"/>
                    <a:pt x="13767" y="29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7" name="任意多边形: 形状 284">
              <a:extLst>
                <a:ext uri="{FF2B5EF4-FFF2-40B4-BE49-F238E27FC236}">
                  <a16:creationId xmlns:a16="http://schemas.microsoft.com/office/drawing/2014/main" xmlns="" id="{1B6FD19A-DA9D-461C-9086-61EC7A9389B6}"/>
                </a:ext>
              </a:extLst>
            </p:cNvPr>
            <p:cNvSpPr/>
            <p:nvPr/>
          </p:nvSpPr>
          <p:spPr>
            <a:xfrm>
              <a:off x="274224" y="210016"/>
              <a:ext cx="65446" cy="11861"/>
            </a:xfrm>
            <a:custGeom>
              <a:avLst/>
              <a:gdLst>
                <a:gd name="connsiteX0" fmla="*/ 15488 w 15488"/>
                <a:gd name="connsiteY0" fmla="*/ 2796 h 2807"/>
                <a:gd name="connsiteX1" fmla="*/ 9142 w 15488"/>
                <a:gd name="connsiteY1" fmla="*/ 1398 h 2807"/>
                <a:gd name="connsiteX2" fmla="*/ 0 w 15488"/>
                <a:gd name="connsiteY2" fmla="*/ 0 h 2807"/>
                <a:gd name="connsiteX3" fmla="*/ 15488 w 15488"/>
                <a:gd name="connsiteY3" fmla="*/ 2796 h 2807"/>
              </a:gdLst>
              <a:ahLst/>
              <a:cxnLst>
                <a:cxn ang="0">
                  <a:pos x="connsiteX0" y="connsiteY0"/>
                </a:cxn>
                <a:cxn ang="0">
                  <a:pos x="connsiteX1" y="connsiteY1"/>
                </a:cxn>
                <a:cxn ang="0">
                  <a:pos x="connsiteX2" y="connsiteY2"/>
                </a:cxn>
                <a:cxn ang="0">
                  <a:pos x="connsiteX3" y="connsiteY3"/>
                </a:cxn>
              </a:cxnLst>
              <a:rect l="l" t="t" r="r" b="b"/>
              <a:pathLst>
                <a:path w="15488" h="2807">
                  <a:moveTo>
                    <a:pt x="15488" y="2796"/>
                  </a:moveTo>
                  <a:cubicBezTo>
                    <a:pt x="14735" y="2474"/>
                    <a:pt x="11724" y="1936"/>
                    <a:pt x="9142" y="1398"/>
                  </a:cubicBezTo>
                  <a:cubicBezTo>
                    <a:pt x="4948" y="645"/>
                    <a:pt x="538" y="0"/>
                    <a:pt x="0" y="0"/>
                  </a:cubicBezTo>
                  <a:cubicBezTo>
                    <a:pt x="108" y="108"/>
                    <a:pt x="15058" y="3012"/>
                    <a:pt x="15488" y="27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08" name="任意多边形: 形状 285">
              <a:extLst>
                <a:ext uri="{FF2B5EF4-FFF2-40B4-BE49-F238E27FC236}">
                  <a16:creationId xmlns:a16="http://schemas.microsoft.com/office/drawing/2014/main" xmlns="" id="{013573DF-7E7D-4AB2-9322-3E4D2723AC64}"/>
                </a:ext>
              </a:extLst>
            </p:cNvPr>
            <p:cNvSpPr/>
            <p:nvPr/>
          </p:nvSpPr>
          <p:spPr>
            <a:xfrm>
              <a:off x="287860" y="208651"/>
              <a:ext cx="71806" cy="10919"/>
            </a:xfrm>
            <a:custGeom>
              <a:avLst/>
              <a:gdLst>
                <a:gd name="connsiteX0" fmla="*/ 0 w 16993"/>
                <a:gd name="connsiteY0" fmla="*/ 0 h 2584"/>
                <a:gd name="connsiteX1" fmla="*/ 16994 w 16993"/>
                <a:gd name="connsiteY1" fmla="*/ 2581 h 2584"/>
                <a:gd name="connsiteX2" fmla="*/ 9895 w 16993"/>
                <a:gd name="connsiteY2" fmla="*/ 1291 h 2584"/>
                <a:gd name="connsiteX3" fmla="*/ 0 w 16993"/>
                <a:gd name="connsiteY3" fmla="*/ 0 h 2584"/>
                <a:gd name="connsiteX4" fmla="*/ 0 w 16993"/>
                <a:gd name="connsiteY4" fmla="*/ 0 h 2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2584">
                  <a:moveTo>
                    <a:pt x="0" y="0"/>
                  </a:moveTo>
                  <a:cubicBezTo>
                    <a:pt x="108" y="0"/>
                    <a:pt x="16133" y="2689"/>
                    <a:pt x="16994" y="2581"/>
                  </a:cubicBezTo>
                  <a:cubicBezTo>
                    <a:pt x="16133" y="2366"/>
                    <a:pt x="13229" y="1828"/>
                    <a:pt x="9895" y="1291"/>
                  </a:cubicBezTo>
                  <a:cubicBezTo>
                    <a:pt x="5701" y="645"/>
                    <a:pt x="968" y="0"/>
                    <a:pt x="0" y="0"/>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509" name="任意多边形: 形状 286">
              <a:extLst>
                <a:ext uri="{FF2B5EF4-FFF2-40B4-BE49-F238E27FC236}">
                  <a16:creationId xmlns:a16="http://schemas.microsoft.com/office/drawing/2014/main" xmlns="" id="{384A4D63-C4A7-41F3-BDB8-032BA0A16E4C}"/>
                </a:ext>
              </a:extLst>
            </p:cNvPr>
            <p:cNvSpPr/>
            <p:nvPr/>
          </p:nvSpPr>
          <p:spPr>
            <a:xfrm>
              <a:off x="299223" y="206834"/>
              <a:ext cx="78169" cy="10010"/>
            </a:xfrm>
            <a:custGeom>
              <a:avLst/>
              <a:gdLst>
                <a:gd name="connsiteX0" fmla="*/ 18500 w 18499"/>
                <a:gd name="connsiteY0" fmla="*/ 2366 h 2369"/>
                <a:gd name="connsiteX1" fmla="*/ 10648 w 18499"/>
                <a:gd name="connsiteY1" fmla="*/ 1183 h 2369"/>
                <a:gd name="connsiteX2" fmla="*/ 0 w 18499"/>
                <a:gd name="connsiteY2" fmla="*/ 0 h 2369"/>
                <a:gd name="connsiteX3" fmla="*/ 18500 w 18499"/>
                <a:gd name="connsiteY3" fmla="*/ 2366 h 2369"/>
              </a:gdLst>
              <a:ahLst/>
              <a:cxnLst>
                <a:cxn ang="0">
                  <a:pos x="connsiteX0" y="connsiteY0"/>
                </a:cxn>
                <a:cxn ang="0">
                  <a:pos x="connsiteX1" y="connsiteY1"/>
                </a:cxn>
                <a:cxn ang="0">
                  <a:pos x="connsiteX2" y="connsiteY2"/>
                </a:cxn>
                <a:cxn ang="0">
                  <a:pos x="connsiteX3" y="connsiteY3"/>
                </a:cxn>
              </a:cxnLst>
              <a:rect l="l" t="t" r="r" b="b"/>
              <a:pathLst>
                <a:path w="18499" h="2369">
                  <a:moveTo>
                    <a:pt x="18500" y="2366"/>
                  </a:moveTo>
                  <a:cubicBezTo>
                    <a:pt x="17962" y="2151"/>
                    <a:pt x="14520" y="1613"/>
                    <a:pt x="10648" y="1183"/>
                  </a:cubicBezTo>
                  <a:cubicBezTo>
                    <a:pt x="6131" y="538"/>
                    <a:pt x="1076" y="0"/>
                    <a:pt x="0" y="0"/>
                  </a:cubicBezTo>
                  <a:cubicBezTo>
                    <a:pt x="108" y="0"/>
                    <a:pt x="17962" y="2474"/>
                    <a:pt x="18500"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0" name="任意多边形: 形状 287">
              <a:extLst>
                <a:ext uri="{FF2B5EF4-FFF2-40B4-BE49-F238E27FC236}">
                  <a16:creationId xmlns:a16="http://schemas.microsoft.com/office/drawing/2014/main" xmlns="" id="{9A217478-2662-4039-BD0A-281911AEF564}"/>
                </a:ext>
              </a:extLst>
            </p:cNvPr>
            <p:cNvSpPr/>
            <p:nvPr/>
          </p:nvSpPr>
          <p:spPr>
            <a:xfrm>
              <a:off x="309677" y="205013"/>
              <a:ext cx="82716" cy="9089"/>
            </a:xfrm>
            <a:custGeom>
              <a:avLst/>
              <a:gdLst>
                <a:gd name="connsiteX0" fmla="*/ 19575 w 19575"/>
                <a:gd name="connsiteY0" fmla="*/ 2151 h 2151"/>
                <a:gd name="connsiteX1" fmla="*/ 11186 w 19575"/>
                <a:gd name="connsiteY1" fmla="*/ 1076 h 2151"/>
                <a:gd name="connsiteX2" fmla="*/ 0 w 19575"/>
                <a:gd name="connsiteY2" fmla="*/ 0 h 2151"/>
                <a:gd name="connsiteX3" fmla="*/ 19575 w 19575"/>
                <a:gd name="connsiteY3" fmla="*/ 2151 h 2151"/>
              </a:gdLst>
              <a:ahLst/>
              <a:cxnLst>
                <a:cxn ang="0">
                  <a:pos x="connsiteX0" y="connsiteY0"/>
                </a:cxn>
                <a:cxn ang="0">
                  <a:pos x="connsiteX1" y="connsiteY1"/>
                </a:cxn>
                <a:cxn ang="0">
                  <a:pos x="connsiteX2" y="connsiteY2"/>
                </a:cxn>
                <a:cxn ang="0">
                  <a:pos x="connsiteX3" y="connsiteY3"/>
                </a:cxn>
              </a:cxnLst>
              <a:rect l="l" t="t" r="r" b="b"/>
              <a:pathLst>
                <a:path w="19575" h="2151">
                  <a:moveTo>
                    <a:pt x="19575" y="2151"/>
                  </a:moveTo>
                  <a:cubicBezTo>
                    <a:pt x="18930" y="1936"/>
                    <a:pt x="15165" y="1506"/>
                    <a:pt x="11186" y="1076"/>
                  </a:cubicBezTo>
                  <a:cubicBezTo>
                    <a:pt x="6023" y="538"/>
                    <a:pt x="968" y="0"/>
                    <a:pt x="0" y="0"/>
                  </a:cubicBezTo>
                  <a:cubicBezTo>
                    <a:pt x="108" y="0"/>
                    <a:pt x="18500" y="2151"/>
                    <a:pt x="19575" y="215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1" name="任意多边形: 形状 288">
              <a:extLst>
                <a:ext uri="{FF2B5EF4-FFF2-40B4-BE49-F238E27FC236}">
                  <a16:creationId xmlns:a16="http://schemas.microsoft.com/office/drawing/2014/main" xmlns="" id="{4DCCFE6E-2F72-4FCE-ACD0-055B384A7F62}"/>
                </a:ext>
              </a:extLst>
            </p:cNvPr>
            <p:cNvSpPr/>
            <p:nvPr/>
          </p:nvSpPr>
          <p:spPr>
            <a:xfrm>
              <a:off x="318310" y="202744"/>
              <a:ext cx="86350" cy="8198"/>
            </a:xfrm>
            <a:custGeom>
              <a:avLst/>
              <a:gdLst>
                <a:gd name="connsiteX0" fmla="*/ 20436 w 20435"/>
                <a:gd name="connsiteY0" fmla="*/ 1936 h 1940"/>
                <a:gd name="connsiteX1" fmla="*/ 11616 w 20435"/>
                <a:gd name="connsiteY1" fmla="*/ 968 h 1940"/>
                <a:gd name="connsiteX2" fmla="*/ 11616 w 20435"/>
                <a:gd name="connsiteY2" fmla="*/ 968 h 1940"/>
                <a:gd name="connsiteX3" fmla="*/ 0 w 20435"/>
                <a:gd name="connsiteY3" fmla="*/ 0 h 1940"/>
                <a:gd name="connsiteX4" fmla="*/ 20436 w 20435"/>
                <a:gd name="connsiteY4" fmla="*/ 1936 h 1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1940">
                  <a:moveTo>
                    <a:pt x="20436" y="1936"/>
                  </a:moveTo>
                  <a:cubicBezTo>
                    <a:pt x="19790" y="1828"/>
                    <a:pt x="16241" y="1398"/>
                    <a:pt x="11616" y="968"/>
                  </a:cubicBezTo>
                  <a:lnTo>
                    <a:pt x="11616" y="968"/>
                  </a:lnTo>
                  <a:cubicBezTo>
                    <a:pt x="6346" y="430"/>
                    <a:pt x="968" y="0"/>
                    <a:pt x="0" y="0"/>
                  </a:cubicBezTo>
                  <a:cubicBezTo>
                    <a:pt x="0" y="0"/>
                    <a:pt x="19575" y="2044"/>
                    <a:pt x="20436"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2" name="任意多边形: 形状 289">
              <a:extLst>
                <a:ext uri="{FF2B5EF4-FFF2-40B4-BE49-F238E27FC236}">
                  <a16:creationId xmlns:a16="http://schemas.microsoft.com/office/drawing/2014/main" xmlns="" id="{29A6C56B-F415-4530-873F-6556BD05F074}"/>
                </a:ext>
              </a:extLst>
            </p:cNvPr>
            <p:cNvSpPr/>
            <p:nvPr/>
          </p:nvSpPr>
          <p:spPr>
            <a:xfrm>
              <a:off x="324217" y="200470"/>
              <a:ext cx="89532" cy="7724"/>
            </a:xfrm>
            <a:custGeom>
              <a:avLst/>
              <a:gdLst>
                <a:gd name="connsiteX0" fmla="*/ 21188 w 21188"/>
                <a:gd name="connsiteY0" fmla="*/ 1828 h 1828"/>
                <a:gd name="connsiteX1" fmla="*/ 11939 w 21188"/>
                <a:gd name="connsiteY1" fmla="*/ 860 h 1828"/>
                <a:gd name="connsiteX2" fmla="*/ 0 w 21188"/>
                <a:gd name="connsiteY2" fmla="*/ 0 h 1828"/>
                <a:gd name="connsiteX3" fmla="*/ 21188 w 21188"/>
                <a:gd name="connsiteY3" fmla="*/ 1828 h 1828"/>
              </a:gdLst>
              <a:ahLst/>
              <a:cxnLst>
                <a:cxn ang="0">
                  <a:pos x="connsiteX0" y="connsiteY0"/>
                </a:cxn>
                <a:cxn ang="0">
                  <a:pos x="connsiteX1" y="connsiteY1"/>
                </a:cxn>
                <a:cxn ang="0">
                  <a:pos x="connsiteX2" y="connsiteY2"/>
                </a:cxn>
                <a:cxn ang="0">
                  <a:pos x="connsiteX3" y="connsiteY3"/>
                </a:cxn>
              </a:cxnLst>
              <a:rect l="l" t="t" r="r" b="b"/>
              <a:pathLst>
                <a:path w="21188" h="1828">
                  <a:moveTo>
                    <a:pt x="21188" y="1828"/>
                  </a:moveTo>
                  <a:cubicBezTo>
                    <a:pt x="20436" y="1721"/>
                    <a:pt x="16671" y="1291"/>
                    <a:pt x="11939" y="860"/>
                  </a:cubicBezTo>
                  <a:cubicBezTo>
                    <a:pt x="6453" y="430"/>
                    <a:pt x="968" y="0"/>
                    <a:pt x="0" y="0"/>
                  </a:cubicBezTo>
                  <a:cubicBezTo>
                    <a:pt x="108" y="108"/>
                    <a:pt x="20543" y="1828"/>
                    <a:pt x="21188"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3" name="任意多边形: 形状 290">
              <a:extLst>
                <a:ext uri="{FF2B5EF4-FFF2-40B4-BE49-F238E27FC236}">
                  <a16:creationId xmlns:a16="http://schemas.microsoft.com/office/drawing/2014/main" xmlns="" id="{6309CD19-DA0D-4258-B0B3-94A78016626E}"/>
                </a:ext>
              </a:extLst>
            </p:cNvPr>
            <p:cNvSpPr/>
            <p:nvPr/>
          </p:nvSpPr>
          <p:spPr>
            <a:xfrm>
              <a:off x="328307" y="198653"/>
              <a:ext cx="91805" cy="6385"/>
            </a:xfrm>
            <a:custGeom>
              <a:avLst/>
              <a:gdLst>
                <a:gd name="connsiteX0" fmla="*/ 21726 w 21726"/>
                <a:gd name="connsiteY0" fmla="*/ 1506 h 1511"/>
                <a:gd name="connsiteX1" fmla="*/ 12154 w 21726"/>
                <a:gd name="connsiteY1" fmla="*/ 645 h 1511"/>
                <a:gd name="connsiteX2" fmla="*/ 0 w 21726"/>
                <a:gd name="connsiteY2" fmla="*/ 0 h 1511"/>
                <a:gd name="connsiteX3" fmla="*/ 21726 w 21726"/>
                <a:gd name="connsiteY3" fmla="*/ 1506 h 1511"/>
              </a:gdLst>
              <a:ahLst/>
              <a:cxnLst>
                <a:cxn ang="0">
                  <a:pos x="connsiteX0" y="connsiteY0"/>
                </a:cxn>
                <a:cxn ang="0">
                  <a:pos x="connsiteX1" y="connsiteY1"/>
                </a:cxn>
                <a:cxn ang="0">
                  <a:pos x="connsiteX2" y="connsiteY2"/>
                </a:cxn>
                <a:cxn ang="0">
                  <a:pos x="connsiteX3" y="connsiteY3"/>
                </a:cxn>
              </a:cxnLst>
              <a:rect l="l" t="t" r="r" b="b"/>
              <a:pathLst>
                <a:path w="21726" h="1511">
                  <a:moveTo>
                    <a:pt x="21726" y="1506"/>
                  </a:moveTo>
                  <a:cubicBezTo>
                    <a:pt x="20866" y="1398"/>
                    <a:pt x="16994" y="1076"/>
                    <a:pt x="12154" y="645"/>
                  </a:cubicBezTo>
                  <a:cubicBezTo>
                    <a:pt x="6561" y="215"/>
                    <a:pt x="968" y="0"/>
                    <a:pt x="0" y="0"/>
                  </a:cubicBezTo>
                  <a:cubicBezTo>
                    <a:pt x="215" y="108"/>
                    <a:pt x="21188" y="1613"/>
                    <a:pt x="21726" y="15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4" name="任意多边形: 形状 291">
              <a:extLst>
                <a:ext uri="{FF2B5EF4-FFF2-40B4-BE49-F238E27FC236}">
                  <a16:creationId xmlns:a16="http://schemas.microsoft.com/office/drawing/2014/main" xmlns="" id="{23757502-847E-4512-BA2A-EB955732F17A}"/>
                </a:ext>
              </a:extLst>
            </p:cNvPr>
            <p:cNvSpPr/>
            <p:nvPr/>
          </p:nvSpPr>
          <p:spPr>
            <a:xfrm>
              <a:off x="331037" y="196832"/>
              <a:ext cx="92714" cy="5451"/>
            </a:xfrm>
            <a:custGeom>
              <a:avLst/>
              <a:gdLst>
                <a:gd name="connsiteX0" fmla="*/ 12261 w 21941"/>
                <a:gd name="connsiteY0" fmla="*/ 538 h 1290"/>
                <a:gd name="connsiteX1" fmla="*/ 0 w 21941"/>
                <a:gd name="connsiteY1" fmla="*/ 0 h 1290"/>
                <a:gd name="connsiteX2" fmla="*/ 21941 w 21941"/>
                <a:gd name="connsiteY2" fmla="*/ 1291 h 1290"/>
                <a:gd name="connsiteX3" fmla="*/ 12261 w 21941"/>
                <a:gd name="connsiteY3" fmla="*/ 538 h 1290"/>
              </a:gdLst>
              <a:ahLst/>
              <a:cxnLst>
                <a:cxn ang="0">
                  <a:pos x="connsiteX0" y="connsiteY0"/>
                </a:cxn>
                <a:cxn ang="0">
                  <a:pos x="connsiteX1" y="connsiteY1"/>
                </a:cxn>
                <a:cxn ang="0">
                  <a:pos x="connsiteX2" y="connsiteY2"/>
                </a:cxn>
                <a:cxn ang="0">
                  <a:pos x="connsiteX3" y="connsiteY3"/>
                </a:cxn>
              </a:cxnLst>
              <a:rect l="l" t="t" r="r" b="b"/>
              <a:pathLst>
                <a:path w="21941" h="1290">
                  <a:moveTo>
                    <a:pt x="12261" y="538"/>
                  </a:moveTo>
                  <a:cubicBezTo>
                    <a:pt x="6238" y="215"/>
                    <a:pt x="860" y="0"/>
                    <a:pt x="0" y="0"/>
                  </a:cubicBezTo>
                  <a:cubicBezTo>
                    <a:pt x="108" y="0"/>
                    <a:pt x="21404" y="1291"/>
                    <a:pt x="21941" y="1291"/>
                  </a:cubicBezTo>
                  <a:cubicBezTo>
                    <a:pt x="21081" y="1183"/>
                    <a:pt x="17101" y="860"/>
                    <a:pt x="12261"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5" name="任意多边形: 形状 297">
              <a:extLst>
                <a:ext uri="{FF2B5EF4-FFF2-40B4-BE49-F238E27FC236}">
                  <a16:creationId xmlns:a16="http://schemas.microsoft.com/office/drawing/2014/main" xmlns="" id="{C6BCF827-2132-45CF-A797-0ECC4D94C90A}"/>
                </a:ext>
              </a:extLst>
            </p:cNvPr>
            <p:cNvSpPr/>
            <p:nvPr/>
          </p:nvSpPr>
          <p:spPr>
            <a:xfrm>
              <a:off x="331489" y="195015"/>
              <a:ext cx="92714" cy="4543"/>
            </a:xfrm>
            <a:custGeom>
              <a:avLst/>
              <a:gdLst>
                <a:gd name="connsiteX0" fmla="*/ 0 w 21941"/>
                <a:gd name="connsiteY0" fmla="*/ 0 h 1075"/>
                <a:gd name="connsiteX1" fmla="*/ 21941 w 21941"/>
                <a:gd name="connsiteY1" fmla="*/ 1076 h 1075"/>
                <a:gd name="connsiteX2" fmla="*/ 12154 w 21941"/>
                <a:gd name="connsiteY2" fmla="*/ 430 h 1075"/>
                <a:gd name="connsiteX3" fmla="*/ 0 w 21941"/>
                <a:gd name="connsiteY3" fmla="*/ 0 h 1075"/>
              </a:gdLst>
              <a:ahLst/>
              <a:cxnLst>
                <a:cxn ang="0">
                  <a:pos x="connsiteX0" y="connsiteY0"/>
                </a:cxn>
                <a:cxn ang="0">
                  <a:pos x="connsiteX1" y="connsiteY1"/>
                </a:cxn>
                <a:cxn ang="0">
                  <a:pos x="connsiteX2" y="connsiteY2"/>
                </a:cxn>
                <a:cxn ang="0">
                  <a:pos x="connsiteX3" y="connsiteY3"/>
                </a:cxn>
              </a:cxnLst>
              <a:rect l="l" t="t" r="r" b="b"/>
              <a:pathLst>
                <a:path w="21941" h="1075">
                  <a:moveTo>
                    <a:pt x="0" y="0"/>
                  </a:moveTo>
                  <a:cubicBezTo>
                    <a:pt x="107" y="0"/>
                    <a:pt x="21511" y="1076"/>
                    <a:pt x="21941" y="1076"/>
                  </a:cubicBezTo>
                  <a:cubicBezTo>
                    <a:pt x="20973" y="968"/>
                    <a:pt x="16886" y="645"/>
                    <a:pt x="12154" y="430"/>
                  </a:cubicBezTo>
                  <a:cubicBezTo>
                    <a:pt x="6238" y="108"/>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6" name="任意多边形: 形状 322">
              <a:extLst>
                <a:ext uri="{FF2B5EF4-FFF2-40B4-BE49-F238E27FC236}">
                  <a16:creationId xmlns:a16="http://schemas.microsoft.com/office/drawing/2014/main" xmlns="" id="{5DC3C8E8-1C02-4555-98D9-D3439C3E7867}"/>
                </a:ext>
              </a:extLst>
            </p:cNvPr>
            <p:cNvSpPr/>
            <p:nvPr/>
          </p:nvSpPr>
          <p:spPr>
            <a:xfrm>
              <a:off x="330129" y="192742"/>
              <a:ext cx="92258" cy="3634"/>
            </a:xfrm>
            <a:custGeom>
              <a:avLst/>
              <a:gdLst>
                <a:gd name="connsiteX0" fmla="*/ 0 w 21833"/>
                <a:gd name="connsiteY0" fmla="*/ 0 h 860"/>
                <a:gd name="connsiteX1" fmla="*/ 21834 w 21833"/>
                <a:gd name="connsiteY1" fmla="*/ 860 h 860"/>
                <a:gd name="connsiteX2" fmla="*/ 12046 w 21833"/>
                <a:gd name="connsiteY2" fmla="*/ 323 h 860"/>
                <a:gd name="connsiteX3" fmla="*/ 0 w 21833"/>
                <a:gd name="connsiteY3" fmla="*/ 0 h 860"/>
              </a:gdLst>
              <a:ahLst/>
              <a:cxnLst>
                <a:cxn ang="0">
                  <a:pos x="connsiteX0" y="connsiteY0"/>
                </a:cxn>
                <a:cxn ang="0">
                  <a:pos x="connsiteX1" y="connsiteY1"/>
                </a:cxn>
                <a:cxn ang="0">
                  <a:pos x="connsiteX2" y="connsiteY2"/>
                </a:cxn>
                <a:cxn ang="0">
                  <a:pos x="connsiteX3" y="connsiteY3"/>
                </a:cxn>
              </a:cxnLst>
              <a:rect l="l" t="t" r="r" b="b"/>
              <a:pathLst>
                <a:path w="21833" h="860">
                  <a:moveTo>
                    <a:pt x="0" y="0"/>
                  </a:moveTo>
                  <a:cubicBezTo>
                    <a:pt x="108" y="0"/>
                    <a:pt x="21404" y="860"/>
                    <a:pt x="21834" y="860"/>
                  </a:cubicBezTo>
                  <a:cubicBezTo>
                    <a:pt x="20758" y="753"/>
                    <a:pt x="16671" y="538"/>
                    <a:pt x="12046" y="323"/>
                  </a:cubicBezTo>
                  <a:cubicBezTo>
                    <a:pt x="6023" y="108"/>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7" name="任意多边形: 形状 323">
              <a:extLst>
                <a:ext uri="{FF2B5EF4-FFF2-40B4-BE49-F238E27FC236}">
                  <a16:creationId xmlns:a16="http://schemas.microsoft.com/office/drawing/2014/main" xmlns="" id="{52FC8BDD-65EC-484E-9114-39CFE49A0EFB}"/>
                </a:ext>
              </a:extLst>
            </p:cNvPr>
            <p:cNvSpPr/>
            <p:nvPr/>
          </p:nvSpPr>
          <p:spPr>
            <a:xfrm>
              <a:off x="326038" y="190925"/>
              <a:ext cx="89984" cy="2726"/>
            </a:xfrm>
            <a:custGeom>
              <a:avLst/>
              <a:gdLst>
                <a:gd name="connsiteX0" fmla="*/ 0 w 21295"/>
                <a:gd name="connsiteY0" fmla="*/ 0 h 645"/>
                <a:gd name="connsiteX1" fmla="*/ 21296 w 21295"/>
                <a:gd name="connsiteY1" fmla="*/ 645 h 645"/>
                <a:gd name="connsiteX2" fmla="*/ 11616 w 21295"/>
                <a:gd name="connsiteY2" fmla="*/ 215 h 645"/>
                <a:gd name="connsiteX3" fmla="*/ 0 w 21295"/>
                <a:gd name="connsiteY3" fmla="*/ 0 h 645"/>
              </a:gdLst>
              <a:ahLst/>
              <a:cxnLst>
                <a:cxn ang="0">
                  <a:pos x="connsiteX0" y="connsiteY0"/>
                </a:cxn>
                <a:cxn ang="0">
                  <a:pos x="connsiteX1" y="connsiteY1"/>
                </a:cxn>
                <a:cxn ang="0">
                  <a:pos x="connsiteX2" y="connsiteY2"/>
                </a:cxn>
                <a:cxn ang="0">
                  <a:pos x="connsiteX3" y="connsiteY3"/>
                </a:cxn>
              </a:cxnLst>
              <a:rect l="l" t="t" r="r" b="b"/>
              <a:pathLst>
                <a:path w="21295" h="645">
                  <a:moveTo>
                    <a:pt x="0" y="0"/>
                  </a:moveTo>
                  <a:cubicBezTo>
                    <a:pt x="108" y="0"/>
                    <a:pt x="20651" y="645"/>
                    <a:pt x="21296" y="645"/>
                  </a:cubicBezTo>
                  <a:cubicBezTo>
                    <a:pt x="20113" y="538"/>
                    <a:pt x="16241" y="323"/>
                    <a:pt x="11616" y="215"/>
                  </a:cubicBezTo>
                  <a:cubicBezTo>
                    <a:pt x="5700" y="108"/>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8" name="任意多边形: 形状 349">
              <a:extLst>
                <a:ext uri="{FF2B5EF4-FFF2-40B4-BE49-F238E27FC236}">
                  <a16:creationId xmlns:a16="http://schemas.microsoft.com/office/drawing/2014/main" xmlns="" id="{FE1B1B00-76DB-48B6-AC3A-8B233FF19760}"/>
                </a:ext>
              </a:extLst>
            </p:cNvPr>
            <p:cNvSpPr/>
            <p:nvPr/>
          </p:nvSpPr>
          <p:spPr>
            <a:xfrm>
              <a:off x="320127" y="189108"/>
              <a:ext cx="87259" cy="1817"/>
            </a:xfrm>
            <a:custGeom>
              <a:avLst/>
              <a:gdLst>
                <a:gd name="connsiteX0" fmla="*/ 0 w 20650"/>
                <a:gd name="connsiteY0" fmla="*/ 0 h 430"/>
                <a:gd name="connsiteX1" fmla="*/ 20651 w 20650"/>
                <a:gd name="connsiteY1" fmla="*/ 430 h 430"/>
                <a:gd name="connsiteX2" fmla="*/ 11186 w 20650"/>
                <a:gd name="connsiteY2" fmla="*/ 108 h 430"/>
                <a:gd name="connsiteX3" fmla="*/ 0 w 20650"/>
                <a:gd name="connsiteY3" fmla="*/ 0 h 430"/>
              </a:gdLst>
              <a:ahLst/>
              <a:cxnLst>
                <a:cxn ang="0">
                  <a:pos x="connsiteX0" y="connsiteY0"/>
                </a:cxn>
                <a:cxn ang="0">
                  <a:pos x="connsiteX1" y="connsiteY1"/>
                </a:cxn>
                <a:cxn ang="0">
                  <a:pos x="connsiteX2" y="connsiteY2"/>
                </a:cxn>
                <a:cxn ang="0">
                  <a:pos x="connsiteX3" y="connsiteY3"/>
                </a:cxn>
              </a:cxnLst>
              <a:rect l="l" t="t" r="r" b="b"/>
              <a:pathLst>
                <a:path w="20650" h="430">
                  <a:moveTo>
                    <a:pt x="0" y="0"/>
                  </a:moveTo>
                  <a:cubicBezTo>
                    <a:pt x="107" y="0"/>
                    <a:pt x="20005" y="430"/>
                    <a:pt x="20651" y="430"/>
                  </a:cubicBezTo>
                  <a:cubicBezTo>
                    <a:pt x="19575" y="323"/>
                    <a:pt x="15165" y="215"/>
                    <a:pt x="11186" y="108"/>
                  </a:cubicBezTo>
                  <a:cubicBezTo>
                    <a:pt x="5593" y="0"/>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19" name="任意多边形: 形状 350">
              <a:extLst>
                <a:ext uri="{FF2B5EF4-FFF2-40B4-BE49-F238E27FC236}">
                  <a16:creationId xmlns:a16="http://schemas.microsoft.com/office/drawing/2014/main" xmlns="" id="{C50644B8-81E1-40F5-9AB8-678B2E3D7DB8}"/>
                </a:ext>
              </a:extLst>
            </p:cNvPr>
            <p:cNvSpPr/>
            <p:nvPr/>
          </p:nvSpPr>
          <p:spPr>
            <a:xfrm>
              <a:off x="312402" y="187405"/>
              <a:ext cx="83625" cy="1340"/>
            </a:xfrm>
            <a:custGeom>
              <a:avLst/>
              <a:gdLst>
                <a:gd name="connsiteX0" fmla="*/ 0 w 19790"/>
                <a:gd name="connsiteY0" fmla="*/ 81 h 317"/>
                <a:gd name="connsiteX1" fmla="*/ 19790 w 19790"/>
                <a:gd name="connsiteY1" fmla="*/ 296 h 317"/>
                <a:gd name="connsiteX2" fmla="*/ 10648 w 19790"/>
                <a:gd name="connsiteY2" fmla="*/ 81 h 317"/>
                <a:gd name="connsiteX3" fmla="*/ 0 w 19790"/>
                <a:gd name="connsiteY3" fmla="*/ 81 h 317"/>
              </a:gdLst>
              <a:ahLst/>
              <a:cxnLst>
                <a:cxn ang="0">
                  <a:pos x="connsiteX0" y="connsiteY0"/>
                </a:cxn>
                <a:cxn ang="0">
                  <a:pos x="connsiteX1" y="connsiteY1"/>
                </a:cxn>
                <a:cxn ang="0">
                  <a:pos x="connsiteX2" y="connsiteY2"/>
                </a:cxn>
                <a:cxn ang="0">
                  <a:pos x="connsiteX3" y="connsiteY3"/>
                </a:cxn>
              </a:cxnLst>
              <a:rect l="l" t="t" r="r" b="b"/>
              <a:pathLst>
                <a:path w="19790" h="317">
                  <a:moveTo>
                    <a:pt x="0" y="81"/>
                  </a:moveTo>
                  <a:cubicBezTo>
                    <a:pt x="108" y="81"/>
                    <a:pt x="19252" y="403"/>
                    <a:pt x="19790" y="296"/>
                  </a:cubicBezTo>
                  <a:cubicBezTo>
                    <a:pt x="18715" y="188"/>
                    <a:pt x="14735" y="81"/>
                    <a:pt x="10648" y="81"/>
                  </a:cubicBezTo>
                  <a:cubicBezTo>
                    <a:pt x="5378" y="-27"/>
                    <a:pt x="53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0" name="任意多边形: 形状 351">
              <a:extLst>
                <a:ext uri="{FF2B5EF4-FFF2-40B4-BE49-F238E27FC236}">
                  <a16:creationId xmlns:a16="http://schemas.microsoft.com/office/drawing/2014/main" xmlns="" id="{5FCFA3B9-05A5-48D4-85CE-C1E60947C02E}"/>
                </a:ext>
              </a:extLst>
            </p:cNvPr>
            <p:cNvSpPr/>
            <p:nvPr/>
          </p:nvSpPr>
          <p:spPr>
            <a:xfrm>
              <a:off x="301948" y="185474"/>
              <a:ext cx="79078" cy="909"/>
            </a:xfrm>
            <a:custGeom>
              <a:avLst/>
              <a:gdLst>
                <a:gd name="connsiteX0" fmla="*/ 18715 w 18714"/>
                <a:gd name="connsiteY0" fmla="*/ 215 h 215"/>
                <a:gd name="connsiteX1" fmla="*/ 9895 w 18714"/>
                <a:gd name="connsiteY1" fmla="*/ 0 h 215"/>
                <a:gd name="connsiteX2" fmla="*/ 0 w 18714"/>
                <a:gd name="connsiteY2" fmla="*/ 108 h 215"/>
                <a:gd name="connsiteX3" fmla="*/ 18715 w 18714"/>
                <a:gd name="connsiteY3" fmla="*/ 215 h 215"/>
              </a:gdLst>
              <a:ahLst/>
              <a:cxnLst>
                <a:cxn ang="0">
                  <a:pos x="connsiteX0" y="connsiteY0"/>
                </a:cxn>
                <a:cxn ang="0">
                  <a:pos x="connsiteX1" y="connsiteY1"/>
                </a:cxn>
                <a:cxn ang="0">
                  <a:pos x="connsiteX2" y="connsiteY2"/>
                </a:cxn>
                <a:cxn ang="0">
                  <a:pos x="connsiteX3" y="connsiteY3"/>
                </a:cxn>
              </a:cxnLst>
              <a:rect l="l" t="t" r="r" b="b"/>
              <a:pathLst>
                <a:path w="18714" h="215">
                  <a:moveTo>
                    <a:pt x="18715" y="215"/>
                  </a:moveTo>
                  <a:cubicBezTo>
                    <a:pt x="18177" y="215"/>
                    <a:pt x="14305" y="108"/>
                    <a:pt x="9895" y="0"/>
                  </a:cubicBezTo>
                  <a:cubicBezTo>
                    <a:pt x="4732" y="0"/>
                    <a:pt x="430" y="108"/>
                    <a:pt x="0" y="108"/>
                  </a:cubicBezTo>
                  <a:cubicBezTo>
                    <a:pt x="107" y="108"/>
                    <a:pt x="18177" y="215"/>
                    <a:pt x="18715"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1" name="任意多边形: 形状 352">
              <a:extLst>
                <a:ext uri="{FF2B5EF4-FFF2-40B4-BE49-F238E27FC236}">
                  <a16:creationId xmlns:a16="http://schemas.microsoft.com/office/drawing/2014/main" xmlns="" id="{9BFC4ED8-58BB-4A5E-99A9-19FD0F399BDC}"/>
                </a:ext>
              </a:extLst>
            </p:cNvPr>
            <p:cNvSpPr/>
            <p:nvPr/>
          </p:nvSpPr>
          <p:spPr>
            <a:xfrm>
              <a:off x="289677" y="183653"/>
              <a:ext cx="73171" cy="909"/>
            </a:xfrm>
            <a:custGeom>
              <a:avLst/>
              <a:gdLst>
                <a:gd name="connsiteX0" fmla="*/ 0 w 17316"/>
                <a:gd name="connsiteY0" fmla="*/ 215 h 215"/>
                <a:gd name="connsiteX1" fmla="*/ 17316 w 17316"/>
                <a:gd name="connsiteY1" fmla="*/ 108 h 215"/>
                <a:gd name="connsiteX2" fmla="*/ 9035 w 17316"/>
                <a:gd name="connsiteY2" fmla="*/ 0 h 215"/>
                <a:gd name="connsiteX3" fmla="*/ 0 w 17316"/>
                <a:gd name="connsiteY3" fmla="*/ 215 h 215"/>
              </a:gdLst>
              <a:ahLst/>
              <a:cxnLst>
                <a:cxn ang="0">
                  <a:pos x="connsiteX0" y="connsiteY0"/>
                </a:cxn>
                <a:cxn ang="0">
                  <a:pos x="connsiteX1" y="connsiteY1"/>
                </a:cxn>
                <a:cxn ang="0">
                  <a:pos x="connsiteX2" y="connsiteY2"/>
                </a:cxn>
                <a:cxn ang="0">
                  <a:pos x="connsiteX3" y="connsiteY3"/>
                </a:cxn>
              </a:cxnLst>
              <a:rect l="l" t="t" r="r" b="b"/>
              <a:pathLst>
                <a:path w="17316" h="215">
                  <a:moveTo>
                    <a:pt x="0" y="215"/>
                  </a:moveTo>
                  <a:cubicBezTo>
                    <a:pt x="108" y="215"/>
                    <a:pt x="16886" y="108"/>
                    <a:pt x="17316" y="108"/>
                  </a:cubicBezTo>
                  <a:cubicBezTo>
                    <a:pt x="16671" y="108"/>
                    <a:pt x="13014" y="0"/>
                    <a:pt x="9035" y="0"/>
                  </a:cubicBezTo>
                  <a:cubicBezTo>
                    <a:pt x="4517" y="0"/>
                    <a:pt x="430" y="108"/>
                    <a:pt x="0"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2" name="任意多边形: 形状 353">
              <a:extLst>
                <a:ext uri="{FF2B5EF4-FFF2-40B4-BE49-F238E27FC236}">
                  <a16:creationId xmlns:a16="http://schemas.microsoft.com/office/drawing/2014/main" xmlns="" id="{4A8D2C7A-0029-4C66-AFC8-3D40C5B60F78}"/>
                </a:ext>
              </a:extLst>
            </p:cNvPr>
            <p:cNvSpPr/>
            <p:nvPr/>
          </p:nvSpPr>
          <p:spPr>
            <a:xfrm>
              <a:off x="276497" y="182089"/>
              <a:ext cx="66807" cy="1107"/>
            </a:xfrm>
            <a:custGeom>
              <a:avLst/>
              <a:gdLst>
                <a:gd name="connsiteX0" fmla="*/ 0 w 15810"/>
                <a:gd name="connsiteY0" fmla="*/ 263 h 262"/>
                <a:gd name="connsiteX1" fmla="*/ 15811 w 15810"/>
                <a:gd name="connsiteY1" fmla="*/ 48 h 262"/>
                <a:gd name="connsiteX2" fmla="*/ 8174 w 15810"/>
                <a:gd name="connsiteY2" fmla="*/ 48 h 262"/>
                <a:gd name="connsiteX3" fmla="*/ 0 w 15810"/>
                <a:gd name="connsiteY3" fmla="*/ 263 h 262"/>
              </a:gdLst>
              <a:ahLst/>
              <a:cxnLst>
                <a:cxn ang="0">
                  <a:pos x="connsiteX0" y="connsiteY0"/>
                </a:cxn>
                <a:cxn ang="0">
                  <a:pos x="connsiteX1" y="connsiteY1"/>
                </a:cxn>
                <a:cxn ang="0">
                  <a:pos x="connsiteX2" y="connsiteY2"/>
                </a:cxn>
                <a:cxn ang="0">
                  <a:pos x="connsiteX3" y="connsiteY3"/>
                </a:cxn>
              </a:cxnLst>
              <a:rect l="l" t="t" r="r" b="b"/>
              <a:pathLst>
                <a:path w="15810" h="262">
                  <a:moveTo>
                    <a:pt x="0" y="263"/>
                  </a:moveTo>
                  <a:cubicBezTo>
                    <a:pt x="108" y="263"/>
                    <a:pt x="15380" y="48"/>
                    <a:pt x="15811" y="48"/>
                  </a:cubicBezTo>
                  <a:cubicBezTo>
                    <a:pt x="15273" y="48"/>
                    <a:pt x="12261" y="-60"/>
                    <a:pt x="8174" y="48"/>
                  </a:cubicBezTo>
                  <a:cubicBezTo>
                    <a:pt x="4302" y="48"/>
                    <a:pt x="645" y="263"/>
                    <a:pt x="0" y="2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3" name="任意多边形: 形状 354">
              <a:extLst>
                <a:ext uri="{FF2B5EF4-FFF2-40B4-BE49-F238E27FC236}">
                  <a16:creationId xmlns:a16="http://schemas.microsoft.com/office/drawing/2014/main" xmlns="" id="{D36EDC7D-3A54-4BE7-97D6-9D0671F67C58}"/>
                </a:ext>
              </a:extLst>
            </p:cNvPr>
            <p:cNvSpPr/>
            <p:nvPr/>
          </p:nvSpPr>
          <p:spPr>
            <a:xfrm>
              <a:off x="261501" y="180927"/>
              <a:ext cx="59535" cy="1361"/>
            </a:xfrm>
            <a:custGeom>
              <a:avLst/>
              <a:gdLst>
                <a:gd name="connsiteX0" fmla="*/ 0 w 14089"/>
                <a:gd name="connsiteY0" fmla="*/ 323 h 322"/>
                <a:gd name="connsiteX1" fmla="*/ 14090 w 14089"/>
                <a:gd name="connsiteY1" fmla="*/ 0 h 322"/>
                <a:gd name="connsiteX2" fmla="*/ 7206 w 14089"/>
                <a:gd name="connsiteY2" fmla="*/ 0 h 322"/>
                <a:gd name="connsiteX3" fmla="*/ 0 w 14089"/>
                <a:gd name="connsiteY3" fmla="*/ 323 h 322"/>
              </a:gdLst>
              <a:ahLst/>
              <a:cxnLst>
                <a:cxn ang="0">
                  <a:pos x="connsiteX0" y="connsiteY0"/>
                </a:cxn>
                <a:cxn ang="0">
                  <a:pos x="connsiteX1" y="connsiteY1"/>
                </a:cxn>
                <a:cxn ang="0">
                  <a:pos x="connsiteX2" y="connsiteY2"/>
                </a:cxn>
                <a:cxn ang="0">
                  <a:pos x="connsiteX3" y="connsiteY3"/>
                </a:cxn>
              </a:cxnLst>
              <a:rect l="l" t="t" r="r" b="b"/>
              <a:pathLst>
                <a:path w="14089" h="322">
                  <a:moveTo>
                    <a:pt x="0" y="323"/>
                  </a:moveTo>
                  <a:cubicBezTo>
                    <a:pt x="107" y="323"/>
                    <a:pt x="13875" y="0"/>
                    <a:pt x="14090" y="0"/>
                  </a:cubicBezTo>
                  <a:cubicBezTo>
                    <a:pt x="13552" y="0"/>
                    <a:pt x="10756" y="0"/>
                    <a:pt x="7206" y="0"/>
                  </a:cubicBezTo>
                  <a:cubicBezTo>
                    <a:pt x="3980" y="108"/>
                    <a:pt x="538" y="215"/>
                    <a:pt x="0"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4" name="任意多边形: 形状 355">
              <a:extLst>
                <a:ext uri="{FF2B5EF4-FFF2-40B4-BE49-F238E27FC236}">
                  <a16:creationId xmlns:a16="http://schemas.microsoft.com/office/drawing/2014/main" xmlns="" id="{185F2426-3789-426F-9D56-9EFD76FC6D82}"/>
                </a:ext>
              </a:extLst>
            </p:cNvPr>
            <p:cNvSpPr/>
            <p:nvPr/>
          </p:nvSpPr>
          <p:spPr>
            <a:xfrm>
              <a:off x="245139" y="179562"/>
              <a:ext cx="51810" cy="1817"/>
            </a:xfrm>
            <a:custGeom>
              <a:avLst/>
              <a:gdLst>
                <a:gd name="connsiteX0" fmla="*/ 0 w 12261"/>
                <a:gd name="connsiteY0" fmla="*/ 430 h 430"/>
                <a:gd name="connsiteX1" fmla="*/ 12261 w 12261"/>
                <a:gd name="connsiteY1" fmla="*/ 0 h 430"/>
                <a:gd name="connsiteX2" fmla="*/ 6131 w 12261"/>
                <a:gd name="connsiteY2" fmla="*/ 108 h 430"/>
                <a:gd name="connsiteX3" fmla="*/ 0 w 12261"/>
                <a:gd name="connsiteY3" fmla="*/ 430 h 430"/>
              </a:gdLst>
              <a:ahLst/>
              <a:cxnLst>
                <a:cxn ang="0">
                  <a:pos x="connsiteX0" y="connsiteY0"/>
                </a:cxn>
                <a:cxn ang="0">
                  <a:pos x="connsiteX1" y="connsiteY1"/>
                </a:cxn>
                <a:cxn ang="0">
                  <a:pos x="connsiteX2" y="connsiteY2"/>
                </a:cxn>
                <a:cxn ang="0">
                  <a:pos x="connsiteX3" y="connsiteY3"/>
                </a:cxn>
              </a:cxnLst>
              <a:rect l="l" t="t" r="r" b="b"/>
              <a:pathLst>
                <a:path w="12261" h="430">
                  <a:moveTo>
                    <a:pt x="0" y="430"/>
                  </a:moveTo>
                  <a:cubicBezTo>
                    <a:pt x="107" y="430"/>
                    <a:pt x="12154" y="0"/>
                    <a:pt x="12261" y="0"/>
                  </a:cubicBezTo>
                  <a:cubicBezTo>
                    <a:pt x="11831" y="0"/>
                    <a:pt x="9357" y="0"/>
                    <a:pt x="6131" y="108"/>
                  </a:cubicBezTo>
                  <a:cubicBezTo>
                    <a:pt x="3334" y="215"/>
                    <a:pt x="430" y="323"/>
                    <a:pt x="0"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5" name="任意多边形: 形状 356">
              <a:extLst>
                <a:ext uri="{FF2B5EF4-FFF2-40B4-BE49-F238E27FC236}">
                  <a16:creationId xmlns:a16="http://schemas.microsoft.com/office/drawing/2014/main" xmlns="" id="{21C47DF1-5EF2-4065-B050-61E3159FE068}"/>
                </a:ext>
              </a:extLst>
            </p:cNvPr>
            <p:cNvSpPr/>
            <p:nvPr/>
          </p:nvSpPr>
          <p:spPr>
            <a:xfrm>
              <a:off x="227865" y="178654"/>
              <a:ext cx="44081" cy="2269"/>
            </a:xfrm>
            <a:custGeom>
              <a:avLst/>
              <a:gdLst>
                <a:gd name="connsiteX0" fmla="*/ 10433 w 10432"/>
                <a:gd name="connsiteY0" fmla="*/ 0 h 537"/>
                <a:gd name="connsiteX1" fmla="*/ 5055 w 10432"/>
                <a:gd name="connsiteY1" fmla="*/ 108 h 537"/>
                <a:gd name="connsiteX2" fmla="*/ 5055 w 10432"/>
                <a:gd name="connsiteY2" fmla="*/ 108 h 537"/>
                <a:gd name="connsiteX3" fmla="*/ 0 w 10432"/>
                <a:gd name="connsiteY3" fmla="*/ 538 h 537"/>
                <a:gd name="connsiteX4" fmla="*/ 10433 w 10432"/>
                <a:gd name="connsiteY4" fmla="*/ 0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2" h="537">
                  <a:moveTo>
                    <a:pt x="10433" y="0"/>
                  </a:moveTo>
                  <a:cubicBezTo>
                    <a:pt x="10110" y="0"/>
                    <a:pt x="7852" y="0"/>
                    <a:pt x="5055" y="108"/>
                  </a:cubicBezTo>
                  <a:lnTo>
                    <a:pt x="5055" y="108"/>
                  </a:lnTo>
                  <a:cubicBezTo>
                    <a:pt x="2689" y="215"/>
                    <a:pt x="215" y="430"/>
                    <a:pt x="0" y="538"/>
                  </a:cubicBezTo>
                  <a:cubicBezTo>
                    <a:pt x="108" y="430"/>
                    <a:pt x="10218" y="0"/>
                    <a:pt x="1043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6" name="任意多边形: 形状 357">
              <a:extLst>
                <a:ext uri="{FF2B5EF4-FFF2-40B4-BE49-F238E27FC236}">
                  <a16:creationId xmlns:a16="http://schemas.microsoft.com/office/drawing/2014/main" xmlns="" id="{A8082017-3417-4A9C-BE78-17CDFB65932C}"/>
                </a:ext>
              </a:extLst>
            </p:cNvPr>
            <p:cNvSpPr/>
            <p:nvPr/>
          </p:nvSpPr>
          <p:spPr>
            <a:xfrm>
              <a:off x="209686" y="177745"/>
              <a:ext cx="35449" cy="2726"/>
            </a:xfrm>
            <a:custGeom>
              <a:avLst/>
              <a:gdLst>
                <a:gd name="connsiteX0" fmla="*/ 8389 w 8389"/>
                <a:gd name="connsiteY0" fmla="*/ 0 h 645"/>
                <a:gd name="connsiteX1" fmla="*/ 3872 w 8389"/>
                <a:gd name="connsiteY1" fmla="*/ 215 h 645"/>
                <a:gd name="connsiteX2" fmla="*/ 0 w 8389"/>
                <a:gd name="connsiteY2" fmla="*/ 645 h 645"/>
                <a:gd name="connsiteX3" fmla="*/ 8389 w 8389"/>
                <a:gd name="connsiteY3" fmla="*/ 0 h 645"/>
              </a:gdLst>
              <a:ahLst/>
              <a:cxnLst>
                <a:cxn ang="0">
                  <a:pos x="connsiteX0" y="connsiteY0"/>
                </a:cxn>
                <a:cxn ang="0">
                  <a:pos x="connsiteX1" y="connsiteY1"/>
                </a:cxn>
                <a:cxn ang="0">
                  <a:pos x="connsiteX2" y="connsiteY2"/>
                </a:cxn>
                <a:cxn ang="0">
                  <a:pos x="connsiteX3" y="connsiteY3"/>
                </a:cxn>
              </a:cxnLst>
              <a:rect l="l" t="t" r="r" b="b"/>
              <a:pathLst>
                <a:path w="8389" h="645">
                  <a:moveTo>
                    <a:pt x="8389" y="0"/>
                  </a:moveTo>
                  <a:cubicBezTo>
                    <a:pt x="8067" y="0"/>
                    <a:pt x="6131" y="0"/>
                    <a:pt x="3872" y="215"/>
                  </a:cubicBezTo>
                  <a:cubicBezTo>
                    <a:pt x="2474" y="323"/>
                    <a:pt x="323" y="538"/>
                    <a:pt x="0" y="645"/>
                  </a:cubicBezTo>
                  <a:cubicBezTo>
                    <a:pt x="107" y="538"/>
                    <a:pt x="8282" y="0"/>
                    <a:pt x="83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7" name="任意多边形: 形状 358">
              <a:extLst>
                <a:ext uri="{FF2B5EF4-FFF2-40B4-BE49-F238E27FC236}">
                  <a16:creationId xmlns:a16="http://schemas.microsoft.com/office/drawing/2014/main" xmlns="" id="{AC41F86F-2419-4F22-979D-4C393B48EEA3}"/>
                </a:ext>
              </a:extLst>
            </p:cNvPr>
            <p:cNvSpPr/>
            <p:nvPr/>
          </p:nvSpPr>
          <p:spPr>
            <a:xfrm>
              <a:off x="191508" y="177293"/>
              <a:ext cx="26359" cy="2726"/>
            </a:xfrm>
            <a:custGeom>
              <a:avLst/>
              <a:gdLst>
                <a:gd name="connsiteX0" fmla="*/ 6238 w 6238"/>
                <a:gd name="connsiteY0" fmla="*/ 0 h 645"/>
                <a:gd name="connsiteX1" fmla="*/ 2689 w 6238"/>
                <a:gd name="connsiteY1" fmla="*/ 215 h 645"/>
                <a:gd name="connsiteX2" fmla="*/ 0 w 6238"/>
                <a:gd name="connsiteY2" fmla="*/ 645 h 645"/>
                <a:gd name="connsiteX3" fmla="*/ 0 w 6238"/>
                <a:gd name="connsiteY3" fmla="*/ 645 h 645"/>
                <a:gd name="connsiteX4" fmla="*/ 6238 w 6238"/>
                <a:gd name="connsiteY4" fmla="*/ 0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8" h="645">
                  <a:moveTo>
                    <a:pt x="6238" y="0"/>
                  </a:moveTo>
                  <a:cubicBezTo>
                    <a:pt x="6023" y="0"/>
                    <a:pt x="4410" y="0"/>
                    <a:pt x="2689" y="215"/>
                  </a:cubicBezTo>
                  <a:cubicBezTo>
                    <a:pt x="1506" y="323"/>
                    <a:pt x="215" y="538"/>
                    <a:pt x="0" y="645"/>
                  </a:cubicBezTo>
                  <a:cubicBezTo>
                    <a:pt x="0" y="645"/>
                    <a:pt x="0" y="645"/>
                    <a:pt x="0" y="645"/>
                  </a:cubicBezTo>
                  <a:cubicBezTo>
                    <a:pt x="0" y="645"/>
                    <a:pt x="6023" y="108"/>
                    <a:pt x="62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8" name="任意多边形: 形状 359">
              <a:extLst>
                <a:ext uri="{FF2B5EF4-FFF2-40B4-BE49-F238E27FC236}">
                  <a16:creationId xmlns:a16="http://schemas.microsoft.com/office/drawing/2014/main" xmlns="" id="{7E269A2B-EF25-4971-9949-9D19B0E95703}"/>
                </a:ext>
              </a:extLst>
            </p:cNvPr>
            <p:cNvSpPr/>
            <p:nvPr/>
          </p:nvSpPr>
          <p:spPr>
            <a:xfrm>
              <a:off x="171964" y="177293"/>
              <a:ext cx="17270" cy="2726"/>
            </a:xfrm>
            <a:custGeom>
              <a:avLst/>
              <a:gdLst>
                <a:gd name="connsiteX0" fmla="*/ 0 w 4087"/>
                <a:gd name="connsiteY0" fmla="*/ 645 h 645"/>
                <a:gd name="connsiteX1" fmla="*/ 4087 w 4087"/>
                <a:gd name="connsiteY1" fmla="*/ 0 h 645"/>
                <a:gd name="connsiteX2" fmla="*/ 1398 w 4087"/>
                <a:gd name="connsiteY2" fmla="*/ 215 h 645"/>
                <a:gd name="connsiteX3" fmla="*/ 1398 w 4087"/>
                <a:gd name="connsiteY3" fmla="*/ 215 h 645"/>
                <a:gd name="connsiteX4" fmla="*/ 0 w 4087"/>
                <a:gd name="connsiteY4" fmla="*/ 645 h 645"/>
                <a:gd name="connsiteX5" fmla="*/ 0 w 4087"/>
                <a:gd name="connsiteY5" fmla="*/ 645 h 645"/>
                <a:gd name="connsiteX6" fmla="*/ 0 w 4087"/>
                <a:gd name="connsiteY6" fmla="*/ 645 h 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7" h="645">
                  <a:moveTo>
                    <a:pt x="0" y="645"/>
                  </a:moveTo>
                  <a:cubicBezTo>
                    <a:pt x="0" y="645"/>
                    <a:pt x="3980" y="108"/>
                    <a:pt x="4087" y="0"/>
                  </a:cubicBezTo>
                  <a:cubicBezTo>
                    <a:pt x="3872" y="0"/>
                    <a:pt x="2581" y="0"/>
                    <a:pt x="1398" y="215"/>
                  </a:cubicBezTo>
                  <a:lnTo>
                    <a:pt x="1398" y="215"/>
                  </a:lnTo>
                  <a:cubicBezTo>
                    <a:pt x="645" y="323"/>
                    <a:pt x="108" y="538"/>
                    <a:pt x="0" y="645"/>
                  </a:cubicBezTo>
                  <a:lnTo>
                    <a:pt x="0" y="645"/>
                  </a:lnTo>
                  <a:cubicBezTo>
                    <a:pt x="0" y="645"/>
                    <a:pt x="0" y="645"/>
                    <a:pt x="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29" name="任意多边形: 形状 360">
              <a:extLst>
                <a:ext uri="{FF2B5EF4-FFF2-40B4-BE49-F238E27FC236}">
                  <a16:creationId xmlns:a16="http://schemas.microsoft.com/office/drawing/2014/main" xmlns="" id="{2699E314-7C8F-409F-B159-05B81C514E59}"/>
                </a:ext>
              </a:extLst>
            </p:cNvPr>
            <p:cNvSpPr/>
            <p:nvPr/>
          </p:nvSpPr>
          <p:spPr>
            <a:xfrm>
              <a:off x="151217" y="177445"/>
              <a:ext cx="9837" cy="2569"/>
            </a:xfrm>
            <a:custGeom>
              <a:avLst/>
              <a:gdLst>
                <a:gd name="connsiteX0" fmla="*/ 2329 w 2328"/>
                <a:gd name="connsiteY0" fmla="*/ 71 h 608"/>
                <a:gd name="connsiteX1" fmla="*/ 393 w 2328"/>
                <a:gd name="connsiteY1" fmla="*/ 178 h 608"/>
                <a:gd name="connsiteX2" fmla="*/ 70 w 2328"/>
                <a:gd name="connsiteY2" fmla="*/ 393 h 608"/>
                <a:gd name="connsiteX3" fmla="*/ 178 w 2328"/>
                <a:gd name="connsiteY3" fmla="*/ 608 h 608"/>
                <a:gd name="connsiteX4" fmla="*/ 2329 w 2328"/>
                <a:gd name="connsiteY4" fmla="*/ 71 h 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8" h="608">
                  <a:moveTo>
                    <a:pt x="2329" y="71"/>
                  </a:moveTo>
                  <a:cubicBezTo>
                    <a:pt x="2221" y="-37"/>
                    <a:pt x="1038" y="-37"/>
                    <a:pt x="393" y="178"/>
                  </a:cubicBezTo>
                  <a:cubicBezTo>
                    <a:pt x="285" y="178"/>
                    <a:pt x="178" y="286"/>
                    <a:pt x="70" y="393"/>
                  </a:cubicBezTo>
                  <a:cubicBezTo>
                    <a:pt x="70" y="393"/>
                    <a:pt x="-145" y="608"/>
                    <a:pt x="178" y="608"/>
                  </a:cubicBezTo>
                  <a:cubicBezTo>
                    <a:pt x="608" y="608"/>
                    <a:pt x="2329" y="178"/>
                    <a:pt x="2329" y="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30" name="任意多边形: 形状 361">
              <a:extLst>
                <a:ext uri="{FF2B5EF4-FFF2-40B4-BE49-F238E27FC236}">
                  <a16:creationId xmlns:a16="http://schemas.microsoft.com/office/drawing/2014/main" xmlns="" id="{ED169FA3-068E-468A-9F82-23390793BFF9}"/>
                </a:ext>
              </a:extLst>
            </p:cNvPr>
            <p:cNvSpPr/>
            <p:nvPr/>
          </p:nvSpPr>
          <p:spPr>
            <a:xfrm>
              <a:off x="127583" y="178020"/>
              <a:ext cx="6934" cy="2451"/>
            </a:xfrm>
            <a:custGeom>
              <a:avLst/>
              <a:gdLst>
                <a:gd name="connsiteX0" fmla="*/ 1146 w 1641"/>
                <a:gd name="connsiteY0" fmla="*/ 580 h 580"/>
                <a:gd name="connsiteX1" fmla="*/ 1576 w 1641"/>
                <a:gd name="connsiteY1" fmla="*/ 365 h 580"/>
                <a:gd name="connsiteX2" fmla="*/ 178 w 1641"/>
                <a:gd name="connsiteY2" fmla="*/ 42 h 580"/>
                <a:gd name="connsiteX3" fmla="*/ 71 w 1641"/>
                <a:gd name="connsiteY3" fmla="*/ 258 h 580"/>
                <a:gd name="connsiteX4" fmla="*/ 71 w 1641"/>
                <a:gd name="connsiteY4" fmla="*/ 258 h 580"/>
                <a:gd name="connsiteX5" fmla="*/ 1146 w 1641"/>
                <a:gd name="connsiteY5" fmla="*/ 580 h 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1" h="580">
                  <a:moveTo>
                    <a:pt x="1146" y="580"/>
                  </a:moveTo>
                  <a:cubicBezTo>
                    <a:pt x="1254" y="580"/>
                    <a:pt x="1469" y="580"/>
                    <a:pt x="1576" y="365"/>
                  </a:cubicBezTo>
                  <a:cubicBezTo>
                    <a:pt x="2007" y="-173"/>
                    <a:pt x="178" y="42"/>
                    <a:pt x="178" y="42"/>
                  </a:cubicBezTo>
                  <a:cubicBezTo>
                    <a:pt x="-37" y="42"/>
                    <a:pt x="-37" y="150"/>
                    <a:pt x="71" y="258"/>
                  </a:cubicBezTo>
                  <a:lnTo>
                    <a:pt x="71" y="258"/>
                  </a:lnTo>
                  <a:cubicBezTo>
                    <a:pt x="71" y="150"/>
                    <a:pt x="608" y="580"/>
                    <a:pt x="1146" y="5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31" name="任意多边形: 形状 362">
              <a:extLst>
                <a:ext uri="{FF2B5EF4-FFF2-40B4-BE49-F238E27FC236}">
                  <a16:creationId xmlns:a16="http://schemas.microsoft.com/office/drawing/2014/main" xmlns="" id="{42E53864-04E5-421A-9E00-195F21092CEA}"/>
                </a:ext>
              </a:extLst>
            </p:cNvPr>
            <p:cNvSpPr/>
            <p:nvPr/>
          </p:nvSpPr>
          <p:spPr>
            <a:xfrm>
              <a:off x="99702" y="178814"/>
              <a:ext cx="13644" cy="2109"/>
            </a:xfrm>
            <a:custGeom>
              <a:avLst/>
              <a:gdLst>
                <a:gd name="connsiteX0" fmla="*/ 753 w 3229"/>
                <a:gd name="connsiteY0" fmla="*/ 177 h 499"/>
                <a:gd name="connsiteX1" fmla="*/ 3119 w 3229"/>
                <a:gd name="connsiteY1" fmla="*/ 500 h 499"/>
                <a:gd name="connsiteX2" fmla="*/ 3227 w 3229"/>
                <a:gd name="connsiteY2" fmla="*/ 500 h 499"/>
                <a:gd name="connsiteX3" fmla="*/ 0 w 3229"/>
                <a:gd name="connsiteY3" fmla="*/ 70 h 499"/>
                <a:gd name="connsiteX4" fmla="*/ 753 w 3229"/>
                <a:gd name="connsiteY4" fmla="*/ 177 h 499"/>
                <a:gd name="connsiteX5" fmla="*/ 753 w 3229"/>
                <a:gd name="connsiteY5" fmla="*/ 177 h 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9" h="499">
                  <a:moveTo>
                    <a:pt x="753" y="177"/>
                  </a:moveTo>
                  <a:cubicBezTo>
                    <a:pt x="1506" y="285"/>
                    <a:pt x="2259" y="500"/>
                    <a:pt x="3119" y="500"/>
                  </a:cubicBezTo>
                  <a:cubicBezTo>
                    <a:pt x="3119" y="500"/>
                    <a:pt x="3227" y="500"/>
                    <a:pt x="3227" y="500"/>
                  </a:cubicBezTo>
                  <a:cubicBezTo>
                    <a:pt x="3334" y="177"/>
                    <a:pt x="323" y="-145"/>
                    <a:pt x="0" y="70"/>
                  </a:cubicBezTo>
                  <a:cubicBezTo>
                    <a:pt x="215" y="177"/>
                    <a:pt x="430" y="177"/>
                    <a:pt x="753" y="177"/>
                  </a:cubicBezTo>
                  <a:lnTo>
                    <a:pt x="753" y="17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532" name="任意多边形: 形状 363">
              <a:extLst>
                <a:ext uri="{FF2B5EF4-FFF2-40B4-BE49-F238E27FC236}">
                  <a16:creationId xmlns:a16="http://schemas.microsoft.com/office/drawing/2014/main" xmlns="" id="{731B9C81-0A6F-4E67-93F2-F4F60A55931C}"/>
                </a:ext>
              </a:extLst>
            </p:cNvPr>
            <p:cNvSpPr/>
            <p:nvPr/>
          </p:nvSpPr>
          <p:spPr>
            <a:xfrm>
              <a:off x="70613" y="179900"/>
              <a:ext cx="22269" cy="1935"/>
            </a:xfrm>
            <a:custGeom>
              <a:avLst/>
              <a:gdLst>
                <a:gd name="connsiteX0" fmla="*/ 5270 w 5270"/>
                <a:gd name="connsiteY0" fmla="*/ 458 h 458"/>
                <a:gd name="connsiteX1" fmla="*/ 5270 w 5270"/>
                <a:gd name="connsiteY1" fmla="*/ 458 h 458"/>
                <a:gd name="connsiteX2" fmla="*/ 0 w 5270"/>
                <a:gd name="connsiteY2" fmla="*/ 28 h 458"/>
                <a:gd name="connsiteX3" fmla="*/ 1613 w 5270"/>
                <a:gd name="connsiteY3" fmla="*/ 136 h 458"/>
                <a:gd name="connsiteX4" fmla="*/ 5270 w 5270"/>
                <a:gd name="connsiteY4" fmla="*/ 458 h 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 h="458">
                  <a:moveTo>
                    <a:pt x="5270" y="458"/>
                  </a:moveTo>
                  <a:cubicBezTo>
                    <a:pt x="5270" y="458"/>
                    <a:pt x="5270" y="458"/>
                    <a:pt x="5270" y="458"/>
                  </a:cubicBezTo>
                  <a:cubicBezTo>
                    <a:pt x="4840" y="136"/>
                    <a:pt x="753" y="-80"/>
                    <a:pt x="0" y="28"/>
                  </a:cubicBezTo>
                  <a:cubicBezTo>
                    <a:pt x="538" y="136"/>
                    <a:pt x="1076" y="136"/>
                    <a:pt x="1613" y="136"/>
                  </a:cubicBezTo>
                  <a:cubicBezTo>
                    <a:pt x="2796" y="243"/>
                    <a:pt x="3980" y="458"/>
                    <a:pt x="5270" y="45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59" name="任意多边形: 形状 646">
              <a:extLst>
                <a:ext uri="{FF2B5EF4-FFF2-40B4-BE49-F238E27FC236}">
                  <a16:creationId xmlns:a16="http://schemas.microsoft.com/office/drawing/2014/main" xmlns="" id="{BD4B2483-6894-4F63-9404-DEA159E8AE3D}"/>
                </a:ext>
              </a:extLst>
            </p:cNvPr>
            <p:cNvSpPr/>
            <p:nvPr/>
          </p:nvSpPr>
          <p:spPr>
            <a:xfrm>
              <a:off x="122854" y="257736"/>
              <a:ext cx="12292" cy="21496"/>
            </a:xfrm>
            <a:custGeom>
              <a:avLst/>
              <a:gdLst>
                <a:gd name="connsiteX0" fmla="*/ 1619 w 2909"/>
                <a:gd name="connsiteY0" fmla="*/ 0 h 5087"/>
                <a:gd name="connsiteX1" fmla="*/ 436 w 2909"/>
                <a:gd name="connsiteY1" fmla="*/ 4625 h 5087"/>
                <a:gd name="connsiteX2" fmla="*/ 2910 w 2909"/>
                <a:gd name="connsiteY2" fmla="*/ 2689 h 5087"/>
                <a:gd name="connsiteX3" fmla="*/ 1619 w 2909"/>
                <a:gd name="connsiteY3" fmla="*/ 0 h 5087"/>
              </a:gdLst>
              <a:ahLst/>
              <a:cxnLst>
                <a:cxn ang="0">
                  <a:pos x="connsiteX0" y="connsiteY0"/>
                </a:cxn>
                <a:cxn ang="0">
                  <a:pos x="connsiteX1" y="connsiteY1"/>
                </a:cxn>
                <a:cxn ang="0">
                  <a:pos x="connsiteX2" y="connsiteY2"/>
                </a:cxn>
                <a:cxn ang="0">
                  <a:pos x="connsiteX3" y="connsiteY3"/>
                </a:cxn>
              </a:cxnLst>
              <a:rect l="l" t="t" r="r" b="b"/>
              <a:pathLst>
                <a:path w="2909" h="5087">
                  <a:moveTo>
                    <a:pt x="1619" y="0"/>
                  </a:moveTo>
                  <a:cubicBezTo>
                    <a:pt x="221" y="108"/>
                    <a:pt x="-532" y="3334"/>
                    <a:pt x="436" y="4625"/>
                  </a:cubicBezTo>
                  <a:cubicBezTo>
                    <a:pt x="1189" y="5700"/>
                    <a:pt x="2695" y="4840"/>
                    <a:pt x="2910" y="2689"/>
                  </a:cubicBezTo>
                  <a:cubicBezTo>
                    <a:pt x="2910" y="1613"/>
                    <a:pt x="2587" y="0"/>
                    <a:pt x="161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0" name="任意多边形: 形状 647">
              <a:extLst>
                <a:ext uri="{FF2B5EF4-FFF2-40B4-BE49-F238E27FC236}">
                  <a16:creationId xmlns:a16="http://schemas.microsoft.com/office/drawing/2014/main" xmlns="" id="{885A9CA2-0DA8-4AE6-917E-17ADD5A2CE31}"/>
                </a:ext>
              </a:extLst>
            </p:cNvPr>
            <p:cNvSpPr/>
            <p:nvPr/>
          </p:nvSpPr>
          <p:spPr>
            <a:xfrm>
              <a:off x="168157" y="256371"/>
              <a:ext cx="14367" cy="21335"/>
            </a:xfrm>
            <a:custGeom>
              <a:avLst/>
              <a:gdLst>
                <a:gd name="connsiteX0" fmla="*/ 3160 w 3400"/>
                <a:gd name="connsiteY0" fmla="*/ 2689 h 5049"/>
                <a:gd name="connsiteX1" fmla="*/ 686 w 3400"/>
                <a:gd name="connsiteY1" fmla="*/ 0 h 5049"/>
                <a:gd name="connsiteX2" fmla="*/ 471 w 3400"/>
                <a:gd name="connsiteY2" fmla="*/ 108 h 5049"/>
                <a:gd name="connsiteX3" fmla="*/ 2085 w 3400"/>
                <a:gd name="connsiteY3" fmla="*/ 4948 h 5049"/>
                <a:gd name="connsiteX4" fmla="*/ 3160 w 3400"/>
                <a:gd name="connsiteY4" fmla="*/ 2689 h 5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0" h="5049">
                  <a:moveTo>
                    <a:pt x="3160" y="2689"/>
                  </a:moveTo>
                  <a:cubicBezTo>
                    <a:pt x="2838" y="1613"/>
                    <a:pt x="1762" y="108"/>
                    <a:pt x="686" y="0"/>
                  </a:cubicBezTo>
                  <a:cubicBezTo>
                    <a:pt x="579" y="0"/>
                    <a:pt x="471" y="0"/>
                    <a:pt x="471" y="108"/>
                  </a:cubicBezTo>
                  <a:cubicBezTo>
                    <a:pt x="-604" y="645"/>
                    <a:pt x="256" y="4195"/>
                    <a:pt x="2085" y="4948"/>
                  </a:cubicBezTo>
                  <a:cubicBezTo>
                    <a:pt x="3053" y="5378"/>
                    <a:pt x="3806" y="4410"/>
                    <a:pt x="3160"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1" name="任意多边形: 形状 648">
              <a:extLst>
                <a:ext uri="{FF2B5EF4-FFF2-40B4-BE49-F238E27FC236}">
                  <a16:creationId xmlns:a16="http://schemas.microsoft.com/office/drawing/2014/main" xmlns="" id="{92AAB732-A72A-4226-9B80-0BB0C7A8A876}"/>
                </a:ext>
              </a:extLst>
            </p:cNvPr>
            <p:cNvSpPr/>
            <p:nvPr/>
          </p:nvSpPr>
          <p:spPr>
            <a:xfrm>
              <a:off x="210865" y="255010"/>
              <a:ext cx="20710" cy="20934"/>
            </a:xfrm>
            <a:custGeom>
              <a:avLst/>
              <a:gdLst>
                <a:gd name="connsiteX0" fmla="*/ 366 w 4901"/>
                <a:gd name="connsiteY0" fmla="*/ 0 h 4954"/>
                <a:gd name="connsiteX1" fmla="*/ 151 w 4901"/>
                <a:gd name="connsiteY1" fmla="*/ 108 h 4954"/>
                <a:gd name="connsiteX2" fmla="*/ 4238 w 4901"/>
                <a:gd name="connsiteY2" fmla="*/ 4948 h 4954"/>
                <a:gd name="connsiteX3" fmla="*/ 4023 w 4901"/>
                <a:gd name="connsiteY3" fmla="*/ 2581 h 4954"/>
                <a:gd name="connsiteX4" fmla="*/ 366 w 4901"/>
                <a:gd name="connsiteY4" fmla="*/ 0 h 4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1" h="4954">
                  <a:moveTo>
                    <a:pt x="366" y="0"/>
                  </a:moveTo>
                  <a:cubicBezTo>
                    <a:pt x="259" y="0"/>
                    <a:pt x="259" y="0"/>
                    <a:pt x="151" y="108"/>
                  </a:cubicBezTo>
                  <a:cubicBezTo>
                    <a:pt x="-709" y="645"/>
                    <a:pt x="2302" y="4732"/>
                    <a:pt x="4238" y="4948"/>
                  </a:cubicBezTo>
                  <a:cubicBezTo>
                    <a:pt x="5206" y="5055"/>
                    <a:pt x="5099" y="3980"/>
                    <a:pt x="4023" y="2581"/>
                  </a:cubicBezTo>
                  <a:cubicBezTo>
                    <a:pt x="3163" y="1613"/>
                    <a:pt x="1442" y="108"/>
                    <a:pt x="36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2" name="任意多边形: 形状 649">
              <a:extLst>
                <a:ext uri="{FF2B5EF4-FFF2-40B4-BE49-F238E27FC236}">
                  <a16:creationId xmlns:a16="http://schemas.microsoft.com/office/drawing/2014/main" xmlns="" id="{F1B8076F-64A5-4E6D-A0FC-F56C3D50F3A0}"/>
                </a:ext>
              </a:extLst>
            </p:cNvPr>
            <p:cNvSpPr/>
            <p:nvPr/>
          </p:nvSpPr>
          <p:spPr>
            <a:xfrm>
              <a:off x="252116" y="253645"/>
              <a:ext cx="28975" cy="20460"/>
            </a:xfrm>
            <a:custGeom>
              <a:avLst/>
              <a:gdLst>
                <a:gd name="connsiteX0" fmla="*/ 284 w 6857"/>
                <a:gd name="connsiteY0" fmla="*/ 0 h 4842"/>
                <a:gd name="connsiteX1" fmla="*/ 69 w 6857"/>
                <a:gd name="connsiteY1" fmla="*/ 108 h 4842"/>
                <a:gd name="connsiteX2" fmla="*/ 6523 w 6857"/>
                <a:gd name="connsiteY2" fmla="*/ 4840 h 4842"/>
                <a:gd name="connsiteX3" fmla="*/ 5124 w 6857"/>
                <a:gd name="connsiteY3" fmla="*/ 2581 h 4842"/>
                <a:gd name="connsiteX4" fmla="*/ 284 w 6857"/>
                <a:gd name="connsiteY4" fmla="*/ 0 h 4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 h="4842">
                  <a:moveTo>
                    <a:pt x="284" y="0"/>
                  </a:moveTo>
                  <a:cubicBezTo>
                    <a:pt x="177" y="0"/>
                    <a:pt x="177" y="0"/>
                    <a:pt x="69" y="108"/>
                  </a:cubicBezTo>
                  <a:cubicBezTo>
                    <a:pt x="-684" y="753"/>
                    <a:pt x="4909" y="4948"/>
                    <a:pt x="6523" y="4840"/>
                  </a:cubicBezTo>
                  <a:cubicBezTo>
                    <a:pt x="7276" y="4840"/>
                    <a:pt x="6738" y="3764"/>
                    <a:pt x="5124" y="2581"/>
                  </a:cubicBezTo>
                  <a:cubicBezTo>
                    <a:pt x="3834" y="1506"/>
                    <a:pt x="1360" y="0"/>
                    <a:pt x="28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3" name="任意多边形: 形状 650">
              <a:extLst>
                <a:ext uri="{FF2B5EF4-FFF2-40B4-BE49-F238E27FC236}">
                  <a16:creationId xmlns:a16="http://schemas.microsoft.com/office/drawing/2014/main" xmlns="" id="{6BB34AEE-1708-48F2-A9BB-4C074CED97A4}"/>
                </a:ext>
              </a:extLst>
            </p:cNvPr>
            <p:cNvSpPr/>
            <p:nvPr/>
          </p:nvSpPr>
          <p:spPr>
            <a:xfrm>
              <a:off x="292297" y="250920"/>
              <a:ext cx="37709" cy="20122"/>
            </a:xfrm>
            <a:custGeom>
              <a:avLst/>
              <a:gdLst>
                <a:gd name="connsiteX0" fmla="*/ 6264 w 8924"/>
                <a:gd name="connsiteY0" fmla="*/ 2474 h 4762"/>
                <a:gd name="connsiteX1" fmla="*/ 241 w 8924"/>
                <a:gd name="connsiteY1" fmla="*/ 0 h 4762"/>
                <a:gd name="connsiteX2" fmla="*/ 26 w 8924"/>
                <a:gd name="connsiteY2" fmla="*/ 108 h 4762"/>
                <a:gd name="connsiteX3" fmla="*/ 8738 w 8924"/>
                <a:gd name="connsiteY3" fmla="*/ 4732 h 4762"/>
                <a:gd name="connsiteX4" fmla="*/ 6264 w 8924"/>
                <a:gd name="connsiteY4" fmla="*/ 2474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 h="4762">
                  <a:moveTo>
                    <a:pt x="6264" y="2474"/>
                  </a:moveTo>
                  <a:cubicBezTo>
                    <a:pt x="4220" y="1291"/>
                    <a:pt x="1316" y="0"/>
                    <a:pt x="241" y="0"/>
                  </a:cubicBezTo>
                  <a:cubicBezTo>
                    <a:pt x="241" y="0"/>
                    <a:pt x="133" y="0"/>
                    <a:pt x="26" y="108"/>
                  </a:cubicBezTo>
                  <a:cubicBezTo>
                    <a:pt x="-512" y="860"/>
                    <a:pt x="7555" y="5163"/>
                    <a:pt x="8738" y="4732"/>
                  </a:cubicBezTo>
                  <a:cubicBezTo>
                    <a:pt x="9383" y="4625"/>
                    <a:pt x="8307" y="3657"/>
                    <a:pt x="6264"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4" name="任意多边形: 形状 651">
              <a:extLst>
                <a:ext uri="{FF2B5EF4-FFF2-40B4-BE49-F238E27FC236}">
                  <a16:creationId xmlns:a16="http://schemas.microsoft.com/office/drawing/2014/main" xmlns="" id="{4E48B3BF-52F4-4525-A7CF-CE4E2FDFDEC7}"/>
                </a:ext>
              </a:extLst>
            </p:cNvPr>
            <p:cNvSpPr/>
            <p:nvPr/>
          </p:nvSpPr>
          <p:spPr>
            <a:xfrm>
              <a:off x="332398" y="248647"/>
              <a:ext cx="45911" cy="19290"/>
            </a:xfrm>
            <a:custGeom>
              <a:avLst/>
              <a:gdLst>
                <a:gd name="connsiteX0" fmla="*/ 108 w 10865"/>
                <a:gd name="connsiteY0" fmla="*/ 0 h 4565"/>
                <a:gd name="connsiteX1" fmla="*/ 0 w 10865"/>
                <a:gd name="connsiteY1" fmla="*/ 108 h 4565"/>
                <a:gd name="connsiteX2" fmla="*/ 10863 w 10865"/>
                <a:gd name="connsiteY2" fmla="*/ 4517 h 4565"/>
                <a:gd name="connsiteX3" fmla="*/ 7314 w 10865"/>
                <a:gd name="connsiteY3" fmla="*/ 2366 h 4565"/>
                <a:gd name="connsiteX4" fmla="*/ 108 w 10865"/>
                <a:gd name="connsiteY4" fmla="*/ 0 h 4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5" h="4565">
                  <a:moveTo>
                    <a:pt x="108" y="0"/>
                  </a:moveTo>
                  <a:cubicBezTo>
                    <a:pt x="108" y="0"/>
                    <a:pt x="0" y="0"/>
                    <a:pt x="0" y="108"/>
                  </a:cubicBezTo>
                  <a:cubicBezTo>
                    <a:pt x="215" y="968"/>
                    <a:pt x="10110" y="5055"/>
                    <a:pt x="10863" y="4517"/>
                  </a:cubicBezTo>
                  <a:cubicBezTo>
                    <a:pt x="10971" y="3980"/>
                    <a:pt x="7959" y="2689"/>
                    <a:pt x="7314" y="2366"/>
                  </a:cubicBezTo>
                  <a:cubicBezTo>
                    <a:pt x="4732" y="1291"/>
                    <a:pt x="1183" y="0"/>
                    <a:pt x="1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5" name="任意多边形: 形状 652">
              <a:extLst>
                <a:ext uri="{FF2B5EF4-FFF2-40B4-BE49-F238E27FC236}">
                  <a16:creationId xmlns:a16="http://schemas.microsoft.com/office/drawing/2014/main" xmlns="" id="{4D346637-8B4C-4DCC-8DD9-47B7CADAAD56}"/>
                </a:ext>
              </a:extLst>
            </p:cNvPr>
            <p:cNvSpPr/>
            <p:nvPr/>
          </p:nvSpPr>
          <p:spPr>
            <a:xfrm>
              <a:off x="369782" y="245465"/>
              <a:ext cx="53969" cy="18377"/>
            </a:xfrm>
            <a:custGeom>
              <a:avLst/>
              <a:gdLst>
                <a:gd name="connsiteX0" fmla="*/ 81 w 12772"/>
                <a:gd name="connsiteY0" fmla="*/ 0 h 4349"/>
                <a:gd name="connsiteX1" fmla="*/ 81 w 12772"/>
                <a:gd name="connsiteY1" fmla="*/ 0 h 4349"/>
                <a:gd name="connsiteX2" fmla="*/ 12772 w 12772"/>
                <a:gd name="connsiteY2" fmla="*/ 4302 h 4349"/>
                <a:gd name="connsiteX3" fmla="*/ 8255 w 12772"/>
                <a:gd name="connsiteY3" fmla="*/ 2259 h 4349"/>
                <a:gd name="connsiteX4" fmla="*/ 81 w 12772"/>
                <a:gd name="connsiteY4" fmla="*/ 0 h 4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2" h="4349">
                  <a:moveTo>
                    <a:pt x="81" y="0"/>
                  </a:moveTo>
                  <a:cubicBezTo>
                    <a:pt x="-27" y="0"/>
                    <a:pt x="-27" y="108"/>
                    <a:pt x="81" y="0"/>
                  </a:cubicBezTo>
                  <a:cubicBezTo>
                    <a:pt x="403" y="645"/>
                    <a:pt x="11697" y="4840"/>
                    <a:pt x="12772" y="4302"/>
                  </a:cubicBezTo>
                  <a:cubicBezTo>
                    <a:pt x="12557" y="3764"/>
                    <a:pt x="9008" y="2474"/>
                    <a:pt x="8255" y="2259"/>
                  </a:cubicBezTo>
                  <a:cubicBezTo>
                    <a:pt x="5136" y="1183"/>
                    <a:pt x="1049" y="0"/>
                    <a:pt x="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6" name="任意多边形: 形状 653">
              <a:extLst>
                <a:ext uri="{FF2B5EF4-FFF2-40B4-BE49-F238E27FC236}">
                  <a16:creationId xmlns:a16="http://schemas.microsoft.com/office/drawing/2014/main" xmlns="" id="{6691D786-FC04-4F49-B7E2-094D1E0FDCC9}"/>
                </a:ext>
              </a:extLst>
            </p:cNvPr>
            <p:cNvSpPr/>
            <p:nvPr/>
          </p:nvSpPr>
          <p:spPr>
            <a:xfrm>
              <a:off x="403299" y="242397"/>
              <a:ext cx="61356" cy="17815"/>
            </a:xfrm>
            <a:custGeom>
              <a:avLst/>
              <a:gdLst>
                <a:gd name="connsiteX0" fmla="*/ 0 w 14520"/>
                <a:gd name="connsiteY0" fmla="*/ 81 h 4216"/>
                <a:gd name="connsiteX1" fmla="*/ 14520 w 14520"/>
                <a:gd name="connsiteY1" fmla="*/ 4168 h 4216"/>
                <a:gd name="connsiteX2" fmla="*/ 9142 w 14520"/>
                <a:gd name="connsiteY2" fmla="*/ 2124 h 4216"/>
                <a:gd name="connsiteX3" fmla="*/ 0 w 14520"/>
                <a:gd name="connsiteY3" fmla="*/ 81 h 4216"/>
                <a:gd name="connsiteX4" fmla="*/ 0 w 14520"/>
                <a:gd name="connsiteY4" fmla="*/ 81 h 4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20" h="4216">
                  <a:moveTo>
                    <a:pt x="0" y="81"/>
                  </a:moveTo>
                  <a:cubicBezTo>
                    <a:pt x="753" y="618"/>
                    <a:pt x="13767" y="4706"/>
                    <a:pt x="14520" y="4168"/>
                  </a:cubicBezTo>
                  <a:cubicBezTo>
                    <a:pt x="14197" y="3738"/>
                    <a:pt x="11401" y="2877"/>
                    <a:pt x="9142" y="2124"/>
                  </a:cubicBezTo>
                  <a:cubicBezTo>
                    <a:pt x="5378" y="1049"/>
                    <a:pt x="1076" y="-27"/>
                    <a:pt x="0" y="81"/>
                  </a:cubicBezTo>
                  <a:cubicBezTo>
                    <a:pt x="108" y="-27"/>
                    <a:pt x="10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7" name="任意多边形: 形状 654">
              <a:extLst>
                <a:ext uri="{FF2B5EF4-FFF2-40B4-BE49-F238E27FC236}">
                  <a16:creationId xmlns:a16="http://schemas.microsoft.com/office/drawing/2014/main" xmlns="" id="{0439DE26-DEDA-49DC-98CD-6A227673061D}"/>
                </a:ext>
              </a:extLst>
            </p:cNvPr>
            <p:cNvSpPr/>
            <p:nvPr/>
          </p:nvSpPr>
          <p:spPr>
            <a:xfrm>
              <a:off x="433749" y="239067"/>
              <a:ext cx="68172" cy="16847"/>
            </a:xfrm>
            <a:custGeom>
              <a:avLst/>
              <a:gdLst>
                <a:gd name="connsiteX0" fmla="*/ 0 w 16133"/>
                <a:gd name="connsiteY0" fmla="*/ 8 h 3987"/>
                <a:gd name="connsiteX1" fmla="*/ 16026 w 16133"/>
                <a:gd name="connsiteY1" fmla="*/ 3988 h 3987"/>
                <a:gd name="connsiteX2" fmla="*/ 16133 w 16133"/>
                <a:gd name="connsiteY2" fmla="*/ 3880 h 3987"/>
                <a:gd name="connsiteX3" fmla="*/ 9895 w 16133"/>
                <a:gd name="connsiteY3" fmla="*/ 1944 h 3987"/>
                <a:gd name="connsiteX4" fmla="*/ 0 w 16133"/>
                <a:gd name="connsiteY4" fmla="*/ 8 h 3987"/>
                <a:gd name="connsiteX5" fmla="*/ 0 w 16133"/>
                <a:gd name="connsiteY5" fmla="*/ 8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3987">
                  <a:moveTo>
                    <a:pt x="0" y="8"/>
                  </a:moveTo>
                  <a:cubicBezTo>
                    <a:pt x="1076" y="546"/>
                    <a:pt x="14412" y="3988"/>
                    <a:pt x="16026" y="3988"/>
                  </a:cubicBezTo>
                  <a:cubicBezTo>
                    <a:pt x="16026" y="3988"/>
                    <a:pt x="16026" y="3988"/>
                    <a:pt x="16133" y="3880"/>
                  </a:cubicBezTo>
                  <a:cubicBezTo>
                    <a:pt x="15596" y="3450"/>
                    <a:pt x="12476" y="2590"/>
                    <a:pt x="9895" y="1944"/>
                  </a:cubicBezTo>
                  <a:cubicBezTo>
                    <a:pt x="5700" y="869"/>
                    <a:pt x="968" y="-99"/>
                    <a:pt x="0" y="8"/>
                  </a:cubicBezTo>
                  <a:cubicBezTo>
                    <a:pt x="107" y="8"/>
                    <a:pt x="107" y="8"/>
                    <a:pt x="0"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8" name="任意多边形: 形状 655">
              <a:extLst>
                <a:ext uri="{FF2B5EF4-FFF2-40B4-BE49-F238E27FC236}">
                  <a16:creationId xmlns:a16="http://schemas.microsoft.com/office/drawing/2014/main" xmlns="" id="{8F8336C8-38A5-4FE9-BCD5-A195B65EFE99}"/>
                </a:ext>
              </a:extLst>
            </p:cNvPr>
            <p:cNvSpPr/>
            <p:nvPr/>
          </p:nvSpPr>
          <p:spPr>
            <a:xfrm>
              <a:off x="460818" y="235264"/>
              <a:ext cx="73825" cy="16239"/>
            </a:xfrm>
            <a:custGeom>
              <a:avLst/>
              <a:gdLst>
                <a:gd name="connsiteX0" fmla="*/ 48 w 17471"/>
                <a:gd name="connsiteY0" fmla="*/ 48 h 3843"/>
                <a:gd name="connsiteX1" fmla="*/ 17472 w 17471"/>
                <a:gd name="connsiteY1" fmla="*/ 3812 h 3843"/>
                <a:gd name="connsiteX2" fmla="*/ 10588 w 17471"/>
                <a:gd name="connsiteY2" fmla="*/ 1984 h 3843"/>
                <a:gd name="connsiteX3" fmla="*/ 48 w 17471"/>
                <a:gd name="connsiteY3" fmla="*/ 48 h 3843"/>
                <a:gd name="connsiteX4" fmla="*/ 48 w 17471"/>
                <a:gd name="connsiteY4" fmla="*/ 48 h 3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71" h="3843">
                  <a:moveTo>
                    <a:pt x="48" y="48"/>
                  </a:moveTo>
                  <a:cubicBezTo>
                    <a:pt x="155" y="155"/>
                    <a:pt x="16504" y="4242"/>
                    <a:pt x="17472" y="3812"/>
                  </a:cubicBezTo>
                  <a:cubicBezTo>
                    <a:pt x="16719" y="3382"/>
                    <a:pt x="13277" y="2522"/>
                    <a:pt x="10588" y="1984"/>
                  </a:cubicBezTo>
                  <a:cubicBezTo>
                    <a:pt x="6071" y="908"/>
                    <a:pt x="801" y="-60"/>
                    <a:pt x="48" y="48"/>
                  </a:cubicBezTo>
                  <a:cubicBezTo>
                    <a:pt x="-60" y="-60"/>
                    <a:pt x="48" y="48"/>
                    <a:pt x="48"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69" name="任意多边形: 形状 656">
              <a:extLst>
                <a:ext uri="{FF2B5EF4-FFF2-40B4-BE49-F238E27FC236}">
                  <a16:creationId xmlns:a16="http://schemas.microsoft.com/office/drawing/2014/main" xmlns="" id="{066CD590-D5A9-41FF-90E5-274EE073DFC4}"/>
                </a:ext>
              </a:extLst>
            </p:cNvPr>
            <p:cNvSpPr/>
            <p:nvPr/>
          </p:nvSpPr>
          <p:spPr>
            <a:xfrm>
              <a:off x="483742" y="231376"/>
              <a:ext cx="78626" cy="15136"/>
            </a:xfrm>
            <a:custGeom>
              <a:avLst/>
              <a:gdLst>
                <a:gd name="connsiteX0" fmla="*/ 18607 w 18607"/>
                <a:gd name="connsiteY0" fmla="*/ 3549 h 3582"/>
                <a:gd name="connsiteX1" fmla="*/ 11078 w 18607"/>
                <a:gd name="connsiteY1" fmla="*/ 1828 h 3582"/>
                <a:gd name="connsiteX2" fmla="*/ 11078 w 18607"/>
                <a:gd name="connsiteY2" fmla="*/ 1828 h 3582"/>
                <a:gd name="connsiteX3" fmla="*/ 0 w 18607"/>
                <a:gd name="connsiteY3" fmla="*/ 0 h 3582"/>
                <a:gd name="connsiteX4" fmla="*/ 18607 w 18607"/>
                <a:gd name="connsiteY4" fmla="*/ 3549 h 3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07" h="3582">
                  <a:moveTo>
                    <a:pt x="18607" y="3549"/>
                  </a:moveTo>
                  <a:cubicBezTo>
                    <a:pt x="17747" y="3227"/>
                    <a:pt x="14197" y="2366"/>
                    <a:pt x="11078" y="1828"/>
                  </a:cubicBezTo>
                  <a:lnTo>
                    <a:pt x="11078" y="1828"/>
                  </a:lnTo>
                  <a:cubicBezTo>
                    <a:pt x="6453" y="860"/>
                    <a:pt x="860" y="0"/>
                    <a:pt x="0" y="0"/>
                  </a:cubicBezTo>
                  <a:cubicBezTo>
                    <a:pt x="107" y="108"/>
                    <a:pt x="17962" y="3980"/>
                    <a:pt x="18607" y="35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0" name="任意多边形: 形状 657">
              <a:extLst>
                <a:ext uri="{FF2B5EF4-FFF2-40B4-BE49-F238E27FC236}">
                  <a16:creationId xmlns:a16="http://schemas.microsoft.com/office/drawing/2014/main" xmlns="" id="{BDFD5E36-1D7A-4A94-903A-7AEE148EC2D9}"/>
                </a:ext>
              </a:extLst>
            </p:cNvPr>
            <p:cNvSpPr/>
            <p:nvPr/>
          </p:nvSpPr>
          <p:spPr>
            <a:xfrm>
              <a:off x="502833" y="227286"/>
              <a:ext cx="82716" cy="14126"/>
            </a:xfrm>
            <a:custGeom>
              <a:avLst/>
              <a:gdLst>
                <a:gd name="connsiteX0" fmla="*/ 0 w 19575"/>
                <a:gd name="connsiteY0" fmla="*/ 0 h 3343"/>
                <a:gd name="connsiteX1" fmla="*/ 19575 w 19575"/>
                <a:gd name="connsiteY1" fmla="*/ 3334 h 3343"/>
                <a:gd name="connsiteX2" fmla="*/ 11401 w 19575"/>
                <a:gd name="connsiteY2" fmla="*/ 1613 h 3343"/>
                <a:gd name="connsiteX3" fmla="*/ 0 w 19575"/>
                <a:gd name="connsiteY3" fmla="*/ 0 h 3343"/>
                <a:gd name="connsiteX4" fmla="*/ 0 w 19575"/>
                <a:gd name="connsiteY4" fmla="*/ 0 h 3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5" h="3343">
                  <a:moveTo>
                    <a:pt x="0" y="0"/>
                  </a:moveTo>
                  <a:cubicBezTo>
                    <a:pt x="108" y="0"/>
                    <a:pt x="18500" y="3549"/>
                    <a:pt x="19575" y="3334"/>
                  </a:cubicBezTo>
                  <a:cubicBezTo>
                    <a:pt x="18500" y="3012"/>
                    <a:pt x="14735" y="2259"/>
                    <a:pt x="11401" y="1613"/>
                  </a:cubicBezTo>
                  <a:cubicBezTo>
                    <a:pt x="6131" y="753"/>
                    <a:pt x="753" y="0"/>
                    <a:pt x="0" y="0"/>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571" name="任意多边形: 形状 658">
              <a:extLst>
                <a:ext uri="{FF2B5EF4-FFF2-40B4-BE49-F238E27FC236}">
                  <a16:creationId xmlns:a16="http://schemas.microsoft.com/office/drawing/2014/main" xmlns="" id="{65C71BFC-5DC3-44B3-8E33-2AB8D5141F6F}"/>
                </a:ext>
              </a:extLst>
            </p:cNvPr>
            <p:cNvSpPr/>
            <p:nvPr/>
          </p:nvSpPr>
          <p:spPr>
            <a:xfrm>
              <a:off x="518286" y="223196"/>
              <a:ext cx="86350" cy="13222"/>
            </a:xfrm>
            <a:custGeom>
              <a:avLst/>
              <a:gdLst>
                <a:gd name="connsiteX0" fmla="*/ 0 w 20435"/>
                <a:gd name="connsiteY0" fmla="*/ 0 h 3129"/>
                <a:gd name="connsiteX1" fmla="*/ 20436 w 20435"/>
                <a:gd name="connsiteY1" fmla="*/ 3119 h 3129"/>
                <a:gd name="connsiteX2" fmla="*/ 11724 w 20435"/>
                <a:gd name="connsiteY2" fmla="*/ 1506 h 3129"/>
                <a:gd name="connsiteX3" fmla="*/ 0 w 20435"/>
                <a:gd name="connsiteY3" fmla="*/ 0 h 3129"/>
                <a:gd name="connsiteX4" fmla="*/ 0 w 20435"/>
                <a:gd name="connsiteY4" fmla="*/ 0 h 3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3129">
                  <a:moveTo>
                    <a:pt x="0" y="0"/>
                  </a:moveTo>
                  <a:cubicBezTo>
                    <a:pt x="108" y="0"/>
                    <a:pt x="19790" y="3334"/>
                    <a:pt x="20436" y="3119"/>
                  </a:cubicBezTo>
                  <a:cubicBezTo>
                    <a:pt x="19898" y="2904"/>
                    <a:pt x="16133" y="2151"/>
                    <a:pt x="11724" y="1506"/>
                  </a:cubicBezTo>
                  <a:cubicBezTo>
                    <a:pt x="7206" y="860"/>
                    <a:pt x="1183" y="0"/>
                    <a:pt x="0" y="0"/>
                  </a:cubicBezTo>
                  <a:cubicBezTo>
                    <a:pt x="0" y="0"/>
                    <a:pt x="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2" name="任意多边形: 形状 659">
              <a:extLst>
                <a:ext uri="{FF2B5EF4-FFF2-40B4-BE49-F238E27FC236}">
                  <a16:creationId xmlns:a16="http://schemas.microsoft.com/office/drawing/2014/main" xmlns="" id="{A75DEFE3-3F4D-4B07-98AB-2FCEAECE939B}"/>
                </a:ext>
              </a:extLst>
            </p:cNvPr>
            <p:cNvSpPr/>
            <p:nvPr/>
          </p:nvSpPr>
          <p:spPr>
            <a:xfrm>
              <a:off x="529645" y="219557"/>
              <a:ext cx="89076" cy="12280"/>
            </a:xfrm>
            <a:custGeom>
              <a:avLst/>
              <a:gdLst>
                <a:gd name="connsiteX0" fmla="*/ 21081 w 21080"/>
                <a:gd name="connsiteY0" fmla="*/ 2904 h 2906"/>
                <a:gd name="connsiteX1" fmla="*/ 11939 w 21080"/>
                <a:gd name="connsiteY1" fmla="*/ 1398 h 2906"/>
                <a:gd name="connsiteX2" fmla="*/ 0 w 21080"/>
                <a:gd name="connsiteY2" fmla="*/ 0 h 2906"/>
                <a:gd name="connsiteX3" fmla="*/ 21081 w 21080"/>
                <a:gd name="connsiteY3" fmla="*/ 2904 h 2906"/>
              </a:gdLst>
              <a:ahLst/>
              <a:cxnLst>
                <a:cxn ang="0">
                  <a:pos x="connsiteX0" y="connsiteY0"/>
                </a:cxn>
                <a:cxn ang="0">
                  <a:pos x="connsiteX1" y="connsiteY1"/>
                </a:cxn>
                <a:cxn ang="0">
                  <a:pos x="connsiteX2" y="connsiteY2"/>
                </a:cxn>
                <a:cxn ang="0">
                  <a:pos x="connsiteX3" y="connsiteY3"/>
                </a:cxn>
              </a:cxnLst>
              <a:rect l="l" t="t" r="r" b="b"/>
              <a:pathLst>
                <a:path w="21080" h="2906">
                  <a:moveTo>
                    <a:pt x="21081" y="2904"/>
                  </a:moveTo>
                  <a:cubicBezTo>
                    <a:pt x="20328" y="2689"/>
                    <a:pt x="16349" y="2044"/>
                    <a:pt x="11939" y="1398"/>
                  </a:cubicBezTo>
                  <a:cubicBezTo>
                    <a:pt x="6884" y="645"/>
                    <a:pt x="968" y="0"/>
                    <a:pt x="0" y="0"/>
                  </a:cubicBezTo>
                  <a:cubicBezTo>
                    <a:pt x="0" y="0"/>
                    <a:pt x="19898" y="3012"/>
                    <a:pt x="21081" y="29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3" name="任意多边形: 形状 660">
              <a:extLst>
                <a:ext uri="{FF2B5EF4-FFF2-40B4-BE49-F238E27FC236}">
                  <a16:creationId xmlns:a16="http://schemas.microsoft.com/office/drawing/2014/main" xmlns="" id="{C5C26DDD-F0EE-42EB-ABE8-AF5BD02BA743}"/>
                </a:ext>
              </a:extLst>
            </p:cNvPr>
            <p:cNvSpPr/>
            <p:nvPr/>
          </p:nvSpPr>
          <p:spPr>
            <a:xfrm>
              <a:off x="537373" y="215467"/>
              <a:ext cx="90441" cy="11371"/>
            </a:xfrm>
            <a:custGeom>
              <a:avLst/>
              <a:gdLst>
                <a:gd name="connsiteX0" fmla="*/ 21404 w 21403"/>
                <a:gd name="connsiteY0" fmla="*/ 2689 h 2691"/>
                <a:gd name="connsiteX1" fmla="*/ 12046 w 21403"/>
                <a:gd name="connsiteY1" fmla="*/ 1291 h 2691"/>
                <a:gd name="connsiteX2" fmla="*/ 0 w 21403"/>
                <a:gd name="connsiteY2" fmla="*/ 0 h 2691"/>
                <a:gd name="connsiteX3" fmla="*/ 21404 w 21403"/>
                <a:gd name="connsiteY3" fmla="*/ 2689 h 2691"/>
              </a:gdLst>
              <a:ahLst/>
              <a:cxnLst>
                <a:cxn ang="0">
                  <a:pos x="connsiteX0" y="connsiteY0"/>
                </a:cxn>
                <a:cxn ang="0">
                  <a:pos x="connsiteX1" y="connsiteY1"/>
                </a:cxn>
                <a:cxn ang="0">
                  <a:pos x="connsiteX2" y="connsiteY2"/>
                </a:cxn>
                <a:cxn ang="0">
                  <a:pos x="connsiteX3" y="connsiteY3"/>
                </a:cxn>
              </a:cxnLst>
              <a:rect l="l" t="t" r="r" b="b"/>
              <a:pathLst>
                <a:path w="21403" h="2691">
                  <a:moveTo>
                    <a:pt x="21404" y="2689"/>
                  </a:moveTo>
                  <a:cubicBezTo>
                    <a:pt x="20543" y="2474"/>
                    <a:pt x="16456" y="1828"/>
                    <a:pt x="12046" y="1291"/>
                  </a:cubicBezTo>
                  <a:cubicBezTo>
                    <a:pt x="6884" y="645"/>
                    <a:pt x="968" y="0"/>
                    <a:pt x="0" y="0"/>
                  </a:cubicBezTo>
                  <a:cubicBezTo>
                    <a:pt x="0" y="0"/>
                    <a:pt x="20436" y="2796"/>
                    <a:pt x="21404"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4" name="任意多边形: 形状 661">
              <a:extLst>
                <a:ext uri="{FF2B5EF4-FFF2-40B4-BE49-F238E27FC236}">
                  <a16:creationId xmlns:a16="http://schemas.microsoft.com/office/drawing/2014/main" xmlns="" id="{14A4D0C5-12C5-40C2-9B19-25F53259BF93}"/>
                </a:ext>
              </a:extLst>
            </p:cNvPr>
            <p:cNvSpPr/>
            <p:nvPr/>
          </p:nvSpPr>
          <p:spPr>
            <a:xfrm>
              <a:off x="540099" y="211377"/>
              <a:ext cx="91349" cy="10467"/>
            </a:xfrm>
            <a:custGeom>
              <a:avLst/>
              <a:gdLst>
                <a:gd name="connsiteX0" fmla="*/ 21619 w 21618"/>
                <a:gd name="connsiteY0" fmla="*/ 2474 h 2477"/>
                <a:gd name="connsiteX1" fmla="*/ 12046 w 21618"/>
                <a:gd name="connsiteY1" fmla="*/ 1183 h 2477"/>
                <a:gd name="connsiteX2" fmla="*/ 0 w 21618"/>
                <a:gd name="connsiteY2" fmla="*/ 0 h 2477"/>
                <a:gd name="connsiteX3" fmla="*/ 21619 w 21618"/>
                <a:gd name="connsiteY3" fmla="*/ 2474 h 2477"/>
              </a:gdLst>
              <a:ahLst/>
              <a:cxnLst>
                <a:cxn ang="0">
                  <a:pos x="connsiteX0" y="connsiteY0"/>
                </a:cxn>
                <a:cxn ang="0">
                  <a:pos x="connsiteX1" y="connsiteY1"/>
                </a:cxn>
                <a:cxn ang="0">
                  <a:pos x="connsiteX2" y="connsiteY2"/>
                </a:cxn>
                <a:cxn ang="0">
                  <a:pos x="connsiteX3" y="connsiteY3"/>
                </a:cxn>
              </a:cxnLst>
              <a:rect l="l" t="t" r="r" b="b"/>
              <a:pathLst>
                <a:path w="21618" h="2477">
                  <a:moveTo>
                    <a:pt x="21619" y="2474"/>
                  </a:moveTo>
                  <a:cubicBezTo>
                    <a:pt x="20651" y="2259"/>
                    <a:pt x="16456" y="1721"/>
                    <a:pt x="12046" y="1183"/>
                  </a:cubicBezTo>
                  <a:cubicBezTo>
                    <a:pt x="6776" y="538"/>
                    <a:pt x="968" y="0"/>
                    <a:pt x="0" y="0"/>
                  </a:cubicBezTo>
                  <a:cubicBezTo>
                    <a:pt x="108" y="0"/>
                    <a:pt x="20866" y="2581"/>
                    <a:pt x="2161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5" name="任意多边形: 形状 662">
              <a:extLst>
                <a:ext uri="{FF2B5EF4-FFF2-40B4-BE49-F238E27FC236}">
                  <a16:creationId xmlns:a16="http://schemas.microsoft.com/office/drawing/2014/main" xmlns="" id="{A5C72711-5507-4682-842E-07229D33D9F8}"/>
                </a:ext>
              </a:extLst>
            </p:cNvPr>
            <p:cNvSpPr/>
            <p:nvPr/>
          </p:nvSpPr>
          <p:spPr>
            <a:xfrm>
              <a:off x="539190" y="206834"/>
              <a:ext cx="90897" cy="9998"/>
            </a:xfrm>
            <a:custGeom>
              <a:avLst/>
              <a:gdLst>
                <a:gd name="connsiteX0" fmla="*/ 0 w 21511"/>
                <a:gd name="connsiteY0" fmla="*/ 0 h 2366"/>
                <a:gd name="connsiteX1" fmla="*/ 21511 w 21511"/>
                <a:gd name="connsiteY1" fmla="*/ 2366 h 2366"/>
                <a:gd name="connsiteX2" fmla="*/ 11831 w 21511"/>
                <a:gd name="connsiteY2" fmla="*/ 1183 h 2366"/>
                <a:gd name="connsiteX3" fmla="*/ 0 w 21511"/>
                <a:gd name="connsiteY3" fmla="*/ 0 h 2366"/>
              </a:gdLst>
              <a:ahLst/>
              <a:cxnLst>
                <a:cxn ang="0">
                  <a:pos x="connsiteX0" y="connsiteY0"/>
                </a:cxn>
                <a:cxn ang="0">
                  <a:pos x="connsiteX1" y="connsiteY1"/>
                </a:cxn>
                <a:cxn ang="0">
                  <a:pos x="connsiteX2" y="connsiteY2"/>
                </a:cxn>
                <a:cxn ang="0">
                  <a:pos x="connsiteX3" y="connsiteY3"/>
                </a:cxn>
              </a:cxnLst>
              <a:rect l="l" t="t" r="r" b="b"/>
              <a:pathLst>
                <a:path w="21511" h="2366">
                  <a:moveTo>
                    <a:pt x="0" y="0"/>
                  </a:moveTo>
                  <a:cubicBezTo>
                    <a:pt x="107" y="0"/>
                    <a:pt x="21081" y="2366"/>
                    <a:pt x="21511" y="2366"/>
                  </a:cubicBezTo>
                  <a:cubicBezTo>
                    <a:pt x="20436" y="2151"/>
                    <a:pt x="16133" y="1613"/>
                    <a:pt x="11831" y="1183"/>
                  </a:cubicBezTo>
                  <a:cubicBezTo>
                    <a:pt x="6238" y="538"/>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6" name="任意多边形: 形状 663">
              <a:extLst>
                <a:ext uri="{FF2B5EF4-FFF2-40B4-BE49-F238E27FC236}">
                  <a16:creationId xmlns:a16="http://schemas.microsoft.com/office/drawing/2014/main" xmlns="" id="{3BCFB63D-6BAE-4999-9B40-4D81F415D52C}"/>
                </a:ext>
              </a:extLst>
            </p:cNvPr>
            <p:cNvSpPr/>
            <p:nvPr/>
          </p:nvSpPr>
          <p:spPr>
            <a:xfrm>
              <a:off x="533739" y="203137"/>
              <a:ext cx="89532" cy="9144"/>
            </a:xfrm>
            <a:custGeom>
              <a:avLst/>
              <a:gdLst>
                <a:gd name="connsiteX0" fmla="*/ 0 w 21188"/>
                <a:gd name="connsiteY0" fmla="*/ 14 h 2164"/>
                <a:gd name="connsiteX1" fmla="*/ 21188 w 21188"/>
                <a:gd name="connsiteY1" fmla="*/ 2165 h 2164"/>
                <a:gd name="connsiteX2" fmla="*/ 11508 w 21188"/>
                <a:gd name="connsiteY2" fmla="*/ 982 h 2164"/>
                <a:gd name="connsiteX3" fmla="*/ 0 w 21188"/>
                <a:gd name="connsiteY3" fmla="*/ 14 h 2164"/>
              </a:gdLst>
              <a:ahLst/>
              <a:cxnLst>
                <a:cxn ang="0">
                  <a:pos x="connsiteX0" y="connsiteY0"/>
                </a:cxn>
                <a:cxn ang="0">
                  <a:pos x="connsiteX1" y="connsiteY1"/>
                </a:cxn>
                <a:cxn ang="0">
                  <a:pos x="connsiteX2" y="connsiteY2"/>
                </a:cxn>
                <a:cxn ang="0">
                  <a:pos x="connsiteX3" y="connsiteY3"/>
                </a:cxn>
              </a:cxnLst>
              <a:rect l="l" t="t" r="r" b="b"/>
              <a:pathLst>
                <a:path w="21188" h="2164">
                  <a:moveTo>
                    <a:pt x="0" y="14"/>
                  </a:moveTo>
                  <a:cubicBezTo>
                    <a:pt x="108" y="14"/>
                    <a:pt x="20328" y="2165"/>
                    <a:pt x="21188" y="2165"/>
                  </a:cubicBezTo>
                  <a:cubicBezTo>
                    <a:pt x="20113" y="1950"/>
                    <a:pt x="16241" y="1520"/>
                    <a:pt x="11508" y="982"/>
                  </a:cubicBezTo>
                  <a:cubicBezTo>
                    <a:pt x="6131" y="444"/>
                    <a:pt x="645" y="-94"/>
                    <a:pt x="0"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7" name="任意多边形: 形状 664">
              <a:extLst>
                <a:ext uri="{FF2B5EF4-FFF2-40B4-BE49-F238E27FC236}">
                  <a16:creationId xmlns:a16="http://schemas.microsoft.com/office/drawing/2014/main" xmlns="" id="{4E5481E2-FF08-43B2-8210-057B0C8AEBCB}"/>
                </a:ext>
              </a:extLst>
            </p:cNvPr>
            <p:cNvSpPr/>
            <p:nvPr/>
          </p:nvSpPr>
          <p:spPr>
            <a:xfrm>
              <a:off x="524194" y="199106"/>
              <a:ext cx="87259" cy="8181"/>
            </a:xfrm>
            <a:custGeom>
              <a:avLst/>
              <a:gdLst>
                <a:gd name="connsiteX0" fmla="*/ 0 w 20650"/>
                <a:gd name="connsiteY0" fmla="*/ 0 h 1936"/>
                <a:gd name="connsiteX1" fmla="*/ 20651 w 20650"/>
                <a:gd name="connsiteY1" fmla="*/ 1936 h 1936"/>
                <a:gd name="connsiteX2" fmla="*/ 11078 w 20650"/>
                <a:gd name="connsiteY2" fmla="*/ 860 h 1936"/>
                <a:gd name="connsiteX3" fmla="*/ 0 w 20650"/>
                <a:gd name="connsiteY3" fmla="*/ 0 h 1936"/>
              </a:gdLst>
              <a:ahLst/>
              <a:cxnLst>
                <a:cxn ang="0">
                  <a:pos x="connsiteX0" y="connsiteY0"/>
                </a:cxn>
                <a:cxn ang="0">
                  <a:pos x="connsiteX1" y="connsiteY1"/>
                </a:cxn>
                <a:cxn ang="0">
                  <a:pos x="connsiteX2" y="connsiteY2"/>
                </a:cxn>
                <a:cxn ang="0">
                  <a:pos x="connsiteX3" y="connsiteY3"/>
                </a:cxn>
              </a:cxnLst>
              <a:rect l="l" t="t" r="r" b="b"/>
              <a:pathLst>
                <a:path w="20650" h="1936">
                  <a:moveTo>
                    <a:pt x="0" y="0"/>
                  </a:moveTo>
                  <a:cubicBezTo>
                    <a:pt x="108" y="0"/>
                    <a:pt x="20113" y="1936"/>
                    <a:pt x="20651" y="1936"/>
                  </a:cubicBezTo>
                  <a:cubicBezTo>
                    <a:pt x="19468" y="1721"/>
                    <a:pt x="15596" y="1291"/>
                    <a:pt x="11078" y="860"/>
                  </a:cubicBezTo>
                  <a:cubicBezTo>
                    <a:pt x="5485" y="323"/>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8" name="任意多边形: 形状 665">
              <a:extLst>
                <a:ext uri="{FF2B5EF4-FFF2-40B4-BE49-F238E27FC236}">
                  <a16:creationId xmlns:a16="http://schemas.microsoft.com/office/drawing/2014/main" xmlns="" id="{7313F40E-EE90-412C-A3A0-42DE795BB3F7}"/>
                </a:ext>
              </a:extLst>
            </p:cNvPr>
            <p:cNvSpPr/>
            <p:nvPr/>
          </p:nvSpPr>
          <p:spPr>
            <a:xfrm>
              <a:off x="509649" y="195472"/>
              <a:ext cx="84533" cy="7268"/>
            </a:xfrm>
            <a:custGeom>
              <a:avLst/>
              <a:gdLst>
                <a:gd name="connsiteX0" fmla="*/ 0 w 20005"/>
                <a:gd name="connsiteY0" fmla="*/ 0 h 1720"/>
                <a:gd name="connsiteX1" fmla="*/ 20005 w 20005"/>
                <a:gd name="connsiteY1" fmla="*/ 1721 h 1720"/>
                <a:gd name="connsiteX2" fmla="*/ 10433 w 20005"/>
                <a:gd name="connsiteY2" fmla="*/ 753 h 1720"/>
                <a:gd name="connsiteX3" fmla="*/ 0 w 20005"/>
                <a:gd name="connsiteY3" fmla="*/ 0 h 1720"/>
              </a:gdLst>
              <a:ahLst/>
              <a:cxnLst>
                <a:cxn ang="0">
                  <a:pos x="connsiteX0" y="connsiteY0"/>
                </a:cxn>
                <a:cxn ang="0">
                  <a:pos x="connsiteX1" y="connsiteY1"/>
                </a:cxn>
                <a:cxn ang="0">
                  <a:pos x="connsiteX2" y="connsiteY2"/>
                </a:cxn>
                <a:cxn ang="0">
                  <a:pos x="connsiteX3" y="connsiteY3"/>
                </a:cxn>
              </a:cxnLst>
              <a:rect l="l" t="t" r="r" b="b"/>
              <a:pathLst>
                <a:path w="20005" h="1720">
                  <a:moveTo>
                    <a:pt x="0" y="0"/>
                  </a:moveTo>
                  <a:cubicBezTo>
                    <a:pt x="108" y="0"/>
                    <a:pt x="19360" y="1721"/>
                    <a:pt x="20005" y="1721"/>
                  </a:cubicBezTo>
                  <a:cubicBezTo>
                    <a:pt x="19360" y="1613"/>
                    <a:pt x="14950" y="1183"/>
                    <a:pt x="10433" y="753"/>
                  </a:cubicBezTo>
                  <a:cubicBezTo>
                    <a:pt x="5270" y="323"/>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79" name="任意多边形: 形状 666">
              <a:extLst>
                <a:ext uri="{FF2B5EF4-FFF2-40B4-BE49-F238E27FC236}">
                  <a16:creationId xmlns:a16="http://schemas.microsoft.com/office/drawing/2014/main" xmlns="" id="{1A760F7A-246F-48F7-8EB7-FE865FC158E1}"/>
                </a:ext>
              </a:extLst>
            </p:cNvPr>
            <p:cNvSpPr/>
            <p:nvPr/>
          </p:nvSpPr>
          <p:spPr>
            <a:xfrm>
              <a:off x="491014" y="192201"/>
              <a:ext cx="80443" cy="6448"/>
            </a:xfrm>
            <a:custGeom>
              <a:avLst/>
              <a:gdLst>
                <a:gd name="connsiteX0" fmla="*/ 0 w 19037"/>
                <a:gd name="connsiteY0" fmla="*/ 21 h 1526"/>
                <a:gd name="connsiteX1" fmla="*/ 19037 w 19037"/>
                <a:gd name="connsiteY1" fmla="*/ 1527 h 1526"/>
                <a:gd name="connsiteX2" fmla="*/ 9788 w 19037"/>
                <a:gd name="connsiteY2" fmla="*/ 666 h 1526"/>
                <a:gd name="connsiteX3" fmla="*/ 0 w 19037"/>
                <a:gd name="connsiteY3" fmla="*/ 21 h 1526"/>
              </a:gdLst>
              <a:ahLst/>
              <a:cxnLst>
                <a:cxn ang="0">
                  <a:pos x="connsiteX0" y="connsiteY0"/>
                </a:cxn>
                <a:cxn ang="0">
                  <a:pos x="connsiteX1" y="connsiteY1"/>
                </a:cxn>
                <a:cxn ang="0">
                  <a:pos x="connsiteX2" y="connsiteY2"/>
                </a:cxn>
                <a:cxn ang="0">
                  <a:pos x="connsiteX3" y="connsiteY3"/>
                </a:cxn>
              </a:cxnLst>
              <a:rect l="l" t="t" r="r" b="b"/>
              <a:pathLst>
                <a:path w="19037" h="1526">
                  <a:moveTo>
                    <a:pt x="0" y="21"/>
                  </a:moveTo>
                  <a:cubicBezTo>
                    <a:pt x="108" y="21"/>
                    <a:pt x="18607" y="1527"/>
                    <a:pt x="19037" y="1527"/>
                  </a:cubicBezTo>
                  <a:cubicBezTo>
                    <a:pt x="18285" y="1419"/>
                    <a:pt x="14413" y="989"/>
                    <a:pt x="9788" y="666"/>
                  </a:cubicBezTo>
                  <a:cubicBezTo>
                    <a:pt x="5163" y="236"/>
                    <a:pt x="753" y="-87"/>
                    <a:pt x="0"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80" name="任意多边形: 形状 667">
              <a:extLst>
                <a:ext uri="{FF2B5EF4-FFF2-40B4-BE49-F238E27FC236}">
                  <a16:creationId xmlns:a16="http://schemas.microsoft.com/office/drawing/2014/main" xmlns="" id="{13BDB553-2305-4900-AC3B-7A069F0533AC}"/>
                </a:ext>
              </a:extLst>
            </p:cNvPr>
            <p:cNvSpPr/>
            <p:nvPr/>
          </p:nvSpPr>
          <p:spPr>
            <a:xfrm>
              <a:off x="467837" y="188651"/>
              <a:ext cx="74988" cy="5907"/>
            </a:xfrm>
            <a:custGeom>
              <a:avLst/>
              <a:gdLst>
                <a:gd name="connsiteX0" fmla="*/ 0 w 17746"/>
                <a:gd name="connsiteY0" fmla="*/ 0 h 1398"/>
                <a:gd name="connsiteX1" fmla="*/ 17747 w 17746"/>
                <a:gd name="connsiteY1" fmla="*/ 1398 h 1398"/>
                <a:gd name="connsiteX2" fmla="*/ 8927 w 17746"/>
                <a:gd name="connsiteY2" fmla="*/ 645 h 1398"/>
                <a:gd name="connsiteX3" fmla="*/ 0 w 17746"/>
                <a:gd name="connsiteY3" fmla="*/ 0 h 1398"/>
              </a:gdLst>
              <a:ahLst/>
              <a:cxnLst>
                <a:cxn ang="0">
                  <a:pos x="connsiteX0" y="connsiteY0"/>
                </a:cxn>
                <a:cxn ang="0">
                  <a:pos x="connsiteX1" y="connsiteY1"/>
                </a:cxn>
                <a:cxn ang="0">
                  <a:pos x="connsiteX2" y="connsiteY2"/>
                </a:cxn>
                <a:cxn ang="0">
                  <a:pos x="connsiteX3" y="connsiteY3"/>
                </a:cxn>
              </a:cxnLst>
              <a:rect l="l" t="t" r="r" b="b"/>
              <a:pathLst>
                <a:path w="17746" h="1398">
                  <a:moveTo>
                    <a:pt x="0" y="0"/>
                  </a:moveTo>
                  <a:cubicBezTo>
                    <a:pt x="107" y="0"/>
                    <a:pt x="17747" y="1398"/>
                    <a:pt x="17747" y="1398"/>
                  </a:cubicBezTo>
                  <a:cubicBezTo>
                    <a:pt x="17209" y="1291"/>
                    <a:pt x="13767" y="968"/>
                    <a:pt x="8927" y="645"/>
                  </a:cubicBezTo>
                  <a:cubicBezTo>
                    <a:pt x="4517" y="323"/>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81" name="任意多边形: 形状 668">
              <a:extLst>
                <a:ext uri="{FF2B5EF4-FFF2-40B4-BE49-F238E27FC236}">
                  <a16:creationId xmlns:a16="http://schemas.microsoft.com/office/drawing/2014/main" xmlns="" id="{F26E932B-04CB-4CAD-9947-01A182149883}"/>
                </a:ext>
              </a:extLst>
            </p:cNvPr>
            <p:cNvSpPr/>
            <p:nvPr/>
          </p:nvSpPr>
          <p:spPr>
            <a:xfrm>
              <a:off x="441477" y="185926"/>
              <a:ext cx="69080" cy="5451"/>
            </a:xfrm>
            <a:custGeom>
              <a:avLst/>
              <a:gdLst>
                <a:gd name="connsiteX0" fmla="*/ 16348 w 16348"/>
                <a:gd name="connsiteY0" fmla="*/ 1291 h 1290"/>
                <a:gd name="connsiteX1" fmla="*/ 8067 w 16348"/>
                <a:gd name="connsiteY1" fmla="*/ 538 h 1290"/>
                <a:gd name="connsiteX2" fmla="*/ 0 w 16348"/>
                <a:gd name="connsiteY2" fmla="*/ 0 h 1290"/>
                <a:gd name="connsiteX3" fmla="*/ 16348 w 16348"/>
                <a:gd name="connsiteY3" fmla="*/ 1291 h 1290"/>
              </a:gdLst>
              <a:ahLst/>
              <a:cxnLst>
                <a:cxn ang="0">
                  <a:pos x="connsiteX0" y="connsiteY0"/>
                </a:cxn>
                <a:cxn ang="0">
                  <a:pos x="connsiteX1" y="connsiteY1"/>
                </a:cxn>
                <a:cxn ang="0">
                  <a:pos x="connsiteX2" y="connsiteY2"/>
                </a:cxn>
                <a:cxn ang="0">
                  <a:pos x="connsiteX3" y="connsiteY3"/>
                </a:cxn>
              </a:cxnLst>
              <a:rect l="l" t="t" r="r" b="b"/>
              <a:pathLst>
                <a:path w="16348" h="1290">
                  <a:moveTo>
                    <a:pt x="16348" y="1291"/>
                  </a:moveTo>
                  <a:cubicBezTo>
                    <a:pt x="13552" y="1076"/>
                    <a:pt x="10863" y="753"/>
                    <a:pt x="8067" y="538"/>
                  </a:cubicBezTo>
                  <a:cubicBezTo>
                    <a:pt x="3657" y="215"/>
                    <a:pt x="323" y="0"/>
                    <a:pt x="0" y="0"/>
                  </a:cubicBezTo>
                  <a:cubicBezTo>
                    <a:pt x="5378" y="430"/>
                    <a:pt x="10863" y="753"/>
                    <a:pt x="16348" y="12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82" name="任意多边形: 形状 669">
              <a:extLst>
                <a:ext uri="{FF2B5EF4-FFF2-40B4-BE49-F238E27FC236}">
                  <a16:creationId xmlns:a16="http://schemas.microsoft.com/office/drawing/2014/main" xmlns="" id="{B4407971-E8D2-448E-9369-956BA5E4FB50}"/>
                </a:ext>
              </a:extLst>
            </p:cNvPr>
            <p:cNvSpPr/>
            <p:nvPr/>
          </p:nvSpPr>
          <p:spPr>
            <a:xfrm>
              <a:off x="411936" y="183653"/>
              <a:ext cx="39083" cy="2726"/>
            </a:xfrm>
            <a:custGeom>
              <a:avLst/>
              <a:gdLst>
                <a:gd name="connsiteX0" fmla="*/ 9250 w 9249"/>
                <a:gd name="connsiteY0" fmla="*/ 645 h 645"/>
                <a:gd name="connsiteX1" fmla="*/ 5055 w 9249"/>
                <a:gd name="connsiteY1" fmla="*/ 323 h 645"/>
                <a:gd name="connsiteX2" fmla="*/ 0 w 9249"/>
                <a:gd name="connsiteY2" fmla="*/ 0 h 645"/>
                <a:gd name="connsiteX3" fmla="*/ 108 w 9249"/>
                <a:gd name="connsiteY3" fmla="*/ 0 h 645"/>
                <a:gd name="connsiteX4" fmla="*/ 9250 w 9249"/>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9" h="645">
                  <a:moveTo>
                    <a:pt x="9250" y="645"/>
                  </a:moveTo>
                  <a:lnTo>
                    <a:pt x="5055" y="323"/>
                  </a:lnTo>
                  <a:cubicBezTo>
                    <a:pt x="3334" y="215"/>
                    <a:pt x="1613" y="108"/>
                    <a:pt x="0" y="0"/>
                  </a:cubicBezTo>
                  <a:cubicBezTo>
                    <a:pt x="0" y="0"/>
                    <a:pt x="0" y="0"/>
                    <a:pt x="108" y="0"/>
                  </a:cubicBezTo>
                  <a:cubicBezTo>
                    <a:pt x="3012" y="215"/>
                    <a:pt x="6131" y="323"/>
                    <a:pt x="925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583" name="任意多边形: 形状 670">
              <a:extLst>
                <a:ext uri="{FF2B5EF4-FFF2-40B4-BE49-F238E27FC236}">
                  <a16:creationId xmlns:a16="http://schemas.microsoft.com/office/drawing/2014/main" xmlns="" id="{131B080A-DCAF-49B0-982D-6C9DAAF5D392}"/>
                </a:ext>
              </a:extLst>
            </p:cNvPr>
            <p:cNvSpPr/>
            <p:nvPr/>
          </p:nvSpPr>
          <p:spPr>
            <a:xfrm>
              <a:off x="379665" y="181836"/>
              <a:ext cx="8633" cy="452"/>
            </a:xfrm>
            <a:custGeom>
              <a:avLst/>
              <a:gdLst>
                <a:gd name="connsiteX0" fmla="*/ 2044 w 2043"/>
                <a:gd name="connsiteY0" fmla="*/ 108 h 107"/>
                <a:gd name="connsiteX1" fmla="*/ 323 w 2043"/>
                <a:gd name="connsiteY1" fmla="*/ 0 h 107"/>
                <a:gd name="connsiteX2" fmla="*/ 0 w 2043"/>
                <a:gd name="connsiteY2" fmla="*/ 0 h 107"/>
                <a:gd name="connsiteX3" fmla="*/ 108 w 2043"/>
                <a:gd name="connsiteY3" fmla="*/ 0 h 107"/>
                <a:gd name="connsiteX4" fmla="*/ 2044 w 2043"/>
                <a:gd name="connsiteY4" fmla="*/ 108 h 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 h="107">
                  <a:moveTo>
                    <a:pt x="2044" y="108"/>
                  </a:moveTo>
                  <a:lnTo>
                    <a:pt x="323" y="0"/>
                  </a:lnTo>
                  <a:cubicBezTo>
                    <a:pt x="215" y="0"/>
                    <a:pt x="108" y="0"/>
                    <a:pt x="0" y="0"/>
                  </a:cubicBezTo>
                  <a:cubicBezTo>
                    <a:pt x="0" y="0"/>
                    <a:pt x="0" y="0"/>
                    <a:pt x="108" y="0"/>
                  </a:cubicBezTo>
                  <a:cubicBezTo>
                    <a:pt x="753" y="0"/>
                    <a:pt x="1398" y="0"/>
                    <a:pt x="2044"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08" name="任意多边形: 形状 695">
              <a:extLst>
                <a:ext uri="{FF2B5EF4-FFF2-40B4-BE49-F238E27FC236}">
                  <a16:creationId xmlns:a16="http://schemas.microsoft.com/office/drawing/2014/main" xmlns="" id="{D616AA4A-91B2-42D6-8D4E-8DFEA85BEE3E}"/>
                </a:ext>
              </a:extLst>
            </p:cNvPr>
            <p:cNvSpPr/>
            <p:nvPr/>
          </p:nvSpPr>
          <p:spPr>
            <a:xfrm>
              <a:off x="88830" y="300457"/>
              <a:ext cx="17536" cy="25725"/>
            </a:xfrm>
            <a:custGeom>
              <a:avLst/>
              <a:gdLst>
                <a:gd name="connsiteX0" fmla="*/ 2787 w 4150"/>
                <a:gd name="connsiteY0" fmla="*/ 0 h 6088"/>
                <a:gd name="connsiteX1" fmla="*/ 314 w 4150"/>
                <a:gd name="connsiteY1" fmla="*/ 5378 h 6088"/>
                <a:gd name="connsiteX2" fmla="*/ 4078 w 4150"/>
                <a:gd name="connsiteY2" fmla="*/ 3227 h 6088"/>
                <a:gd name="connsiteX3" fmla="*/ 2787 w 4150"/>
                <a:gd name="connsiteY3" fmla="*/ 0 h 6088"/>
              </a:gdLst>
              <a:ahLst/>
              <a:cxnLst>
                <a:cxn ang="0">
                  <a:pos x="connsiteX0" y="connsiteY0"/>
                </a:cxn>
                <a:cxn ang="0">
                  <a:pos x="connsiteX1" y="connsiteY1"/>
                </a:cxn>
                <a:cxn ang="0">
                  <a:pos x="connsiteX2" y="connsiteY2"/>
                </a:cxn>
                <a:cxn ang="0">
                  <a:pos x="connsiteX3" y="connsiteY3"/>
                </a:cxn>
              </a:cxnLst>
              <a:rect l="l" t="t" r="r" b="b"/>
              <a:pathLst>
                <a:path w="4150" h="6088">
                  <a:moveTo>
                    <a:pt x="2787" y="0"/>
                  </a:moveTo>
                  <a:cubicBezTo>
                    <a:pt x="744" y="215"/>
                    <a:pt x="-654" y="3764"/>
                    <a:pt x="314" y="5378"/>
                  </a:cubicBezTo>
                  <a:cubicBezTo>
                    <a:pt x="1174" y="6884"/>
                    <a:pt x="3433" y="5916"/>
                    <a:pt x="4078" y="3227"/>
                  </a:cubicBezTo>
                  <a:cubicBezTo>
                    <a:pt x="4293" y="1936"/>
                    <a:pt x="4078" y="108"/>
                    <a:pt x="27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09" name="任意多边形: 形状 696">
              <a:extLst>
                <a:ext uri="{FF2B5EF4-FFF2-40B4-BE49-F238E27FC236}">
                  <a16:creationId xmlns:a16="http://schemas.microsoft.com/office/drawing/2014/main" xmlns="" id="{9D0DFFA5-7D8C-437C-A1F2-DB664E880537}"/>
                </a:ext>
              </a:extLst>
            </p:cNvPr>
            <p:cNvSpPr/>
            <p:nvPr/>
          </p:nvSpPr>
          <p:spPr>
            <a:xfrm>
              <a:off x="152696" y="299092"/>
              <a:ext cx="17088" cy="25654"/>
            </a:xfrm>
            <a:custGeom>
              <a:avLst/>
              <a:gdLst>
                <a:gd name="connsiteX0" fmla="*/ 1549 w 4044"/>
                <a:gd name="connsiteY0" fmla="*/ 0 h 6071"/>
                <a:gd name="connsiteX1" fmla="*/ 1334 w 4044"/>
                <a:gd name="connsiteY1" fmla="*/ 0 h 6071"/>
                <a:gd name="connsiteX2" fmla="*/ 1334 w 4044"/>
                <a:gd name="connsiteY2" fmla="*/ 5700 h 6071"/>
                <a:gd name="connsiteX3" fmla="*/ 4023 w 4044"/>
                <a:gd name="connsiteY3" fmla="*/ 3227 h 6071"/>
                <a:gd name="connsiteX4" fmla="*/ 1549 w 4044"/>
                <a:gd name="connsiteY4" fmla="*/ 0 h 6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4" h="6071">
                  <a:moveTo>
                    <a:pt x="1549" y="0"/>
                  </a:moveTo>
                  <a:cubicBezTo>
                    <a:pt x="1441" y="0"/>
                    <a:pt x="1441" y="0"/>
                    <a:pt x="1334" y="0"/>
                  </a:cubicBezTo>
                  <a:cubicBezTo>
                    <a:pt x="-280" y="323"/>
                    <a:pt x="-602" y="4302"/>
                    <a:pt x="1334" y="5700"/>
                  </a:cubicBezTo>
                  <a:cubicBezTo>
                    <a:pt x="2840" y="6776"/>
                    <a:pt x="4238" y="5378"/>
                    <a:pt x="4023" y="3227"/>
                  </a:cubicBezTo>
                  <a:cubicBezTo>
                    <a:pt x="3808" y="2044"/>
                    <a:pt x="2947" y="108"/>
                    <a:pt x="154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0" name="任意多边形: 形状 697">
              <a:extLst>
                <a:ext uri="{FF2B5EF4-FFF2-40B4-BE49-F238E27FC236}">
                  <a16:creationId xmlns:a16="http://schemas.microsoft.com/office/drawing/2014/main" xmlns="" id="{2E88635C-3B13-4403-88AD-BDDAC82705A8}"/>
                </a:ext>
              </a:extLst>
            </p:cNvPr>
            <p:cNvSpPr/>
            <p:nvPr/>
          </p:nvSpPr>
          <p:spPr>
            <a:xfrm>
              <a:off x="214508" y="297731"/>
              <a:ext cx="21187" cy="25514"/>
            </a:xfrm>
            <a:custGeom>
              <a:avLst/>
              <a:gdLst>
                <a:gd name="connsiteX0" fmla="*/ 903 w 5014"/>
                <a:gd name="connsiteY0" fmla="*/ 0 h 6038"/>
                <a:gd name="connsiteX1" fmla="*/ 580 w 5014"/>
                <a:gd name="connsiteY1" fmla="*/ 108 h 6038"/>
                <a:gd name="connsiteX2" fmla="*/ 3269 w 5014"/>
                <a:gd name="connsiteY2" fmla="*/ 5916 h 6038"/>
                <a:gd name="connsiteX3" fmla="*/ 4560 w 5014"/>
                <a:gd name="connsiteY3" fmla="*/ 3227 h 6038"/>
                <a:gd name="connsiteX4" fmla="*/ 903 w 5014"/>
                <a:gd name="connsiteY4" fmla="*/ 0 h 6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4" h="6038">
                  <a:moveTo>
                    <a:pt x="903" y="0"/>
                  </a:moveTo>
                  <a:cubicBezTo>
                    <a:pt x="795" y="0"/>
                    <a:pt x="688" y="0"/>
                    <a:pt x="580" y="108"/>
                  </a:cubicBezTo>
                  <a:cubicBezTo>
                    <a:pt x="-926" y="753"/>
                    <a:pt x="688" y="5055"/>
                    <a:pt x="3269" y="5916"/>
                  </a:cubicBezTo>
                  <a:cubicBezTo>
                    <a:pt x="4882" y="6453"/>
                    <a:pt x="5528" y="5163"/>
                    <a:pt x="4560" y="3227"/>
                  </a:cubicBezTo>
                  <a:cubicBezTo>
                    <a:pt x="3914" y="1936"/>
                    <a:pt x="2408" y="0"/>
                    <a:pt x="9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1" name="任意多边形: 形状 698">
              <a:extLst>
                <a:ext uri="{FF2B5EF4-FFF2-40B4-BE49-F238E27FC236}">
                  <a16:creationId xmlns:a16="http://schemas.microsoft.com/office/drawing/2014/main" xmlns="" id="{1CD95CE4-A399-4B9C-84D7-35268F6E7845}"/>
                </a:ext>
              </a:extLst>
            </p:cNvPr>
            <p:cNvSpPr/>
            <p:nvPr/>
          </p:nvSpPr>
          <p:spPr>
            <a:xfrm>
              <a:off x="274477" y="295458"/>
              <a:ext cx="27416" cy="25020"/>
            </a:xfrm>
            <a:custGeom>
              <a:avLst/>
              <a:gdLst>
                <a:gd name="connsiteX0" fmla="*/ 156 w 6488"/>
                <a:gd name="connsiteY0" fmla="*/ 108 h 5921"/>
                <a:gd name="connsiteX1" fmla="*/ 5533 w 6488"/>
                <a:gd name="connsiteY1" fmla="*/ 5916 h 5921"/>
                <a:gd name="connsiteX2" fmla="*/ 5426 w 6488"/>
                <a:gd name="connsiteY2" fmla="*/ 3119 h 5921"/>
                <a:gd name="connsiteX3" fmla="*/ 586 w 6488"/>
                <a:gd name="connsiteY3" fmla="*/ 0 h 5921"/>
                <a:gd name="connsiteX4" fmla="*/ 156 w 6488"/>
                <a:gd name="connsiteY4" fmla="*/ 108 h 5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8" h="5921">
                  <a:moveTo>
                    <a:pt x="156" y="108"/>
                  </a:moveTo>
                  <a:cubicBezTo>
                    <a:pt x="-812" y="1076"/>
                    <a:pt x="2952" y="5700"/>
                    <a:pt x="5533" y="5916"/>
                  </a:cubicBezTo>
                  <a:cubicBezTo>
                    <a:pt x="6824" y="6023"/>
                    <a:pt x="6824" y="4732"/>
                    <a:pt x="5426" y="3119"/>
                  </a:cubicBezTo>
                  <a:cubicBezTo>
                    <a:pt x="4350" y="1936"/>
                    <a:pt x="2092" y="0"/>
                    <a:pt x="586" y="0"/>
                  </a:cubicBezTo>
                  <a:cubicBezTo>
                    <a:pt x="478" y="0"/>
                    <a:pt x="263" y="0"/>
                    <a:pt x="156"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2" name="任意多边形: 形状 699">
              <a:extLst>
                <a:ext uri="{FF2B5EF4-FFF2-40B4-BE49-F238E27FC236}">
                  <a16:creationId xmlns:a16="http://schemas.microsoft.com/office/drawing/2014/main" xmlns="" id="{AC96A14C-75FB-402D-8EFB-37E2AB920A31}"/>
                </a:ext>
              </a:extLst>
            </p:cNvPr>
            <p:cNvSpPr/>
            <p:nvPr/>
          </p:nvSpPr>
          <p:spPr>
            <a:xfrm>
              <a:off x="333103" y="292732"/>
              <a:ext cx="35132" cy="24547"/>
            </a:xfrm>
            <a:custGeom>
              <a:avLst/>
              <a:gdLst>
                <a:gd name="connsiteX0" fmla="*/ 6395 w 8314"/>
                <a:gd name="connsiteY0" fmla="*/ 3012 h 5809"/>
                <a:gd name="connsiteX1" fmla="*/ 372 w 8314"/>
                <a:gd name="connsiteY1" fmla="*/ 0 h 5809"/>
                <a:gd name="connsiteX2" fmla="*/ 49 w 8314"/>
                <a:gd name="connsiteY2" fmla="*/ 108 h 5809"/>
                <a:gd name="connsiteX3" fmla="*/ 7793 w 8314"/>
                <a:gd name="connsiteY3" fmla="*/ 5808 h 5809"/>
                <a:gd name="connsiteX4" fmla="*/ 6395 w 8314"/>
                <a:gd name="connsiteY4" fmla="*/ 3012 h 5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4" h="5809">
                  <a:moveTo>
                    <a:pt x="6395" y="3012"/>
                  </a:moveTo>
                  <a:cubicBezTo>
                    <a:pt x="4889" y="1721"/>
                    <a:pt x="1877" y="0"/>
                    <a:pt x="372" y="0"/>
                  </a:cubicBezTo>
                  <a:cubicBezTo>
                    <a:pt x="264" y="0"/>
                    <a:pt x="49" y="0"/>
                    <a:pt x="49" y="108"/>
                  </a:cubicBezTo>
                  <a:cubicBezTo>
                    <a:pt x="-596" y="1076"/>
                    <a:pt x="5319" y="5916"/>
                    <a:pt x="7793" y="5808"/>
                  </a:cubicBezTo>
                  <a:cubicBezTo>
                    <a:pt x="8868" y="5700"/>
                    <a:pt x="8223" y="4517"/>
                    <a:pt x="6395"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3" name="任意多边形: 形状 700">
              <a:extLst>
                <a:ext uri="{FF2B5EF4-FFF2-40B4-BE49-F238E27FC236}">
                  <a16:creationId xmlns:a16="http://schemas.microsoft.com/office/drawing/2014/main" xmlns="" id="{29EEB767-BA0C-4EB4-B079-5FF9A6299A2B}"/>
                </a:ext>
              </a:extLst>
            </p:cNvPr>
            <p:cNvSpPr/>
            <p:nvPr/>
          </p:nvSpPr>
          <p:spPr>
            <a:xfrm>
              <a:off x="390081" y="288642"/>
              <a:ext cx="42860" cy="23807"/>
            </a:xfrm>
            <a:custGeom>
              <a:avLst/>
              <a:gdLst>
                <a:gd name="connsiteX0" fmla="*/ 7430 w 10143"/>
                <a:gd name="connsiteY0" fmla="*/ 3012 h 5634"/>
                <a:gd name="connsiteX1" fmla="*/ 331 w 10143"/>
                <a:gd name="connsiteY1" fmla="*/ 0 h 5634"/>
                <a:gd name="connsiteX2" fmla="*/ 9 w 10143"/>
                <a:gd name="connsiteY2" fmla="*/ 108 h 5634"/>
                <a:gd name="connsiteX3" fmla="*/ 9904 w 10143"/>
                <a:gd name="connsiteY3" fmla="*/ 5593 h 5634"/>
                <a:gd name="connsiteX4" fmla="*/ 7430 w 10143"/>
                <a:gd name="connsiteY4" fmla="*/ 3012 h 5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3" h="5634">
                  <a:moveTo>
                    <a:pt x="7430" y="3012"/>
                  </a:moveTo>
                  <a:cubicBezTo>
                    <a:pt x="5387" y="1828"/>
                    <a:pt x="1837" y="108"/>
                    <a:pt x="331" y="0"/>
                  </a:cubicBezTo>
                  <a:cubicBezTo>
                    <a:pt x="224" y="0"/>
                    <a:pt x="116" y="0"/>
                    <a:pt x="9" y="108"/>
                  </a:cubicBezTo>
                  <a:cubicBezTo>
                    <a:pt x="-314" y="1291"/>
                    <a:pt x="8398" y="6131"/>
                    <a:pt x="9904" y="5593"/>
                  </a:cubicBezTo>
                  <a:cubicBezTo>
                    <a:pt x="10657" y="5593"/>
                    <a:pt x="9581" y="4410"/>
                    <a:pt x="7430"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4" name="任意多边形: 形状 701">
              <a:extLst>
                <a:ext uri="{FF2B5EF4-FFF2-40B4-BE49-F238E27FC236}">
                  <a16:creationId xmlns:a16="http://schemas.microsoft.com/office/drawing/2014/main" xmlns="" id="{16144E5B-9AB5-4327-B6D6-E779B43B9B56}"/>
                </a:ext>
              </a:extLst>
            </p:cNvPr>
            <p:cNvSpPr/>
            <p:nvPr/>
          </p:nvSpPr>
          <p:spPr>
            <a:xfrm>
              <a:off x="445487" y="285004"/>
              <a:ext cx="50699" cy="23739"/>
            </a:xfrm>
            <a:custGeom>
              <a:avLst/>
              <a:gdLst>
                <a:gd name="connsiteX0" fmla="*/ 234 w 11998"/>
                <a:gd name="connsiteY0" fmla="*/ 0 h 5618"/>
                <a:gd name="connsiteX1" fmla="*/ 19 w 11998"/>
                <a:gd name="connsiteY1" fmla="*/ 108 h 5618"/>
                <a:gd name="connsiteX2" fmla="*/ 11850 w 11998"/>
                <a:gd name="connsiteY2" fmla="*/ 5593 h 5618"/>
                <a:gd name="connsiteX3" fmla="*/ 8301 w 11998"/>
                <a:gd name="connsiteY3" fmla="*/ 2904 h 5618"/>
                <a:gd name="connsiteX4" fmla="*/ 234 w 11998"/>
                <a:gd name="connsiteY4" fmla="*/ 0 h 5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8" h="5618">
                  <a:moveTo>
                    <a:pt x="234" y="0"/>
                  </a:moveTo>
                  <a:cubicBezTo>
                    <a:pt x="127" y="0"/>
                    <a:pt x="19" y="0"/>
                    <a:pt x="19" y="108"/>
                  </a:cubicBezTo>
                  <a:cubicBezTo>
                    <a:pt x="-519" y="968"/>
                    <a:pt x="10559" y="6023"/>
                    <a:pt x="11850" y="5593"/>
                  </a:cubicBezTo>
                  <a:cubicBezTo>
                    <a:pt x="12495" y="5378"/>
                    <a:pt x="10990" y="4195"/>
                    <a:pt x="8301" y="2904"/>
                  </a:cubicBezTo>
                  <a:cubicBezTo>
                    <a:pt x="5935" y="1613"/>
                    <a:pt x="1740" y="0"/>
                    <a:pt x="23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5" name="任意多边形: 形状 702">
              <a:extLst>
                <a:ext uri="{FF2B5EF4-FFF2-40B4-BE49-F238E27FC236}">
                  <a16:creationId xmlns:a16="http://schemas.microsoft.com/office/drawing/2014/main" xmlns="" id="{A74C7615-EA81-461B-8C9C-4D4DBE693A5D}"/>
                </a:ext>
              </a:extLst>
            </p:cNvPr>
            <p:cNvSpPr/>
            <p:nvPr/>
          </p:nvSpPr>
          <p:spPr>
            <a:xfrm>
              <a:off x="496013" y="280461"/>
              <a:ext cx="57717" cy="22975"/>
            </a:xfrm>
            <a:custGeom>
              <a:avLst/>
              <a:gdLst>
                <a:gd name="connsiteX0" fmla="*/ 215 w 13659"/>
                <a:gd name="connsiteY0" fmla="*/ 0 h 5437"/>
                <a:gd name="connsiteX1" fmla="*/ 0 w 13659"/>
                <a:gd name="connsiteY1" fmla="*/ 108 h 5437"/>
                <a:gd name="connsiteX2" fmla="*/ 13660 w 13659"/>
                <a:gd name="connsiteY2" fmla="*/ 5378 h 5437"/>
                <a:gd name="connsiteX3" fmla="*/ 9035 w 13659"/>
                <a:gd name="connsiteY3" fmla="*/ 2796 h 5437"/>
                <a:gd name="connsiteX4" fmla="*/ 215 w 13659"/>
                <a:gd name="connsiteY4" fmla="*/ 0 h 5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9" h="5437">
                  <a:moveTo>
                    <a:pt x="215" y="0"/>
                  </a:moveTo>
                  <a:cubicBezTo>
                    <a:pt x="108" y="0"/>
                    <a:pt x="108" y="0"/>
                    <a:pt x="0" y="108"/>
                  </a:cubicBezTo>
                  <a:cubicBezTo>
                    <a:pt x="323" y="1291"/>
                    <a:pt x="12907" y="6023"/>
                    <a:pt x="13660" y="5378"/>
                  </a:cubicBezTo>
                  <a:cubicBezTo>
                    <a:pt x="13660" y="4732"/>
                    <a:pt x="9895" y="3119"/>
                    <a:pt x="9035" y="2796"/>
                  </a:cubicBezTo>
                  <a:cubicBezTo>
                    <a:pt x="6023" y="1398"/>
                    <a:pt x="1506" y="0"/>
                    <a:pt x="2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6" name="任意多边形: 形状 703">
              <a:extLst>
                <a:ext uri="{FF2B5EF4-FFF2-40B4-BE49-F238E27FC236}">
                  <a16:creationId xmlns:a16="http://schemas.microsoft.com/office/drawing/2014/main" xmlns="" id="{B42324A8-1D51-4FC8-A69C-8BA5EDA8DBCD}"/>
                </a:ext>
              </a:extLst>
            </p:cNvPr>
            <p:cNvSpPr/>
            <p:nvPr/>
          </p:nvSpPr>
          <p:spPr>
            <a:xfrm>
              <a:off x="541920" y="275462"/>
              <a:ext cx="64533" cy="22058"/>
            </a:xfrm>
            <a:custGeom>
              <a:avLst/>
              <a:gdLst>
                <a:gd name="connsiteX0" fmla="*/ 0 w 15272"/>
                <a:gd name="connsiteY0" fmla="*/ 108 h 5220"/>
                <a:gd name="connsiteX1" fmla="*/ 15273 w 15272"/>
                <a:gd name="connsiteY1" fmla="*/ 5163 h 5220"/>
                <a:gd name="connsiteX2" fmla="*/ 9788 w 15272"/>
                <a:gd name="connsiteY2" fmla="*/ 2689 h 5220"/>
                <a:gd name="connsiteX3" fmla="*/ 0 w 15272"/>
                <a:gd name="connsiteY3" fmla="*/ 0 h 5220"/>
                <a:gd name="connsiteX4" fmla="*/ 0 w 15272"/>
                <a:gd name="connsiteY4" fmla="*/ 108 h 5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72" h="5220">
                  <a:moveTo>
                    <a:pt x="0" y="108"/>
                  </a:moveTo>
                  <a:cubicBezTo>
                    <a:pt x="538" y="860"/>
                    <a:pt x="14090" y="5808"/>
                    <a:pt x="15273" y="5163"/>
                  </a:cubicBezTo>
                  <a:cubicBezTo>
                    <a:pt x="14950" y="4517"/>
                    <a:pt x="10648" y="3012"/>
                    <a:pt x="9788" y="2689"/>
                  </a:cubicBezTo>
                  <a:cubicBezTo>
                    <a:pt x="6238" y="1398"/>
                    <a:pt x="1291" y="0"/>
                    <a:pt x="0" y="0"/>
                  </a:cubicBezTo>
                  <a:cubicBezTo>
                    <a:pt x="108" y="0"/>
                    <a:pt x="0" y="108"/>
                    <a:pt x="0"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7" name="任意多边形: 形状 704">
              <a:extLst>
                <a:ext uri="{FF2B5EF4-FFF2-40B4-BE49-F238E27FC236}">
                  <a16:creationId xmlns:a16="http://schemas.microsoft.com/office/drawing/2014/main" xmlns="" id="{39406BD7-AB01-4891-91A2-B47219A263A1}"/>
                </a:ext>
              </a:extLst>
            </p:cNvPr>
            <p:cNvSpPr/>
            <p:nvPr/>
          </p:nvSpPr>
          <p:spPr>
            <a:xfrm>
              <a:off x="582824" y="270438"/>
              <a:ext cx="70445" cy="21179"/>
            </a:xfrm>
            <a:custGeom>
              <a:avLst/>
              <a:gdLst>
                <a:gd name="connsiteX0" fmla="*/ 0 w 16671"/>
                <a:gd name="connsiteY0" fmla="*/ 6 h 5012"/>
                <a:gd name="connsiteX1" fmla="*/ 0 w 16671"/>
                <a:gd name="connsiteY1" fmla="*/ 6 h 5012"/>
                <a:gd name="connsiteX2" fmla="*/ 16671 w 16671"/>
                <a:gd name="connsiteY2" fmla="*/ 4953 h 5012"/>
                <a:gd name="connsiteX3" fmla="*/ 10433 w 16671"/>
                <a:gd name="connsiteY3" fmla="*/ 2587 h 5012"/>
                <a:gd name="connsiteX4" fmla="*/ 0 w 16671"/>
                <a:gd name="connsiteY4" fmla="*/ 6 h 5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5012">
                  <a:moveTo>
                    <a:pt x="0" y="6"/>
                  </a:moveTo>
                  <a:cubicBezTo>
                    <a:pt x="0" y="6"/>
                    <a:pt x="0" y="6"/>
                    <a:pt x="0" y="6"/>
                  </a:cubicBezTo>
                  <a:cubicBezTo>
                    <a:pt x="753" y="759"/>
                    <a:pt x="15811" y="5599"/>
                    <a:pt x="16671" y="4953"/>
                  </a:cubicBezTo>
                  <a:cubicBezTo>
                    <a:pt x="16241" y="4416"/>
                    <a:pt x="13014" y="3340"/>
                    <a:pt x="10433" y="2587"/>
                  </a:cubicBezTo>
                  <a:cubicBezTo>
                    <a:pt x="6453" y="1297"/>
                    <a:pt x="1183" y="-102"/>
                    <a:pt x="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8" name="任意多边形: 形状 705">
              <a:extLst>
                <a:ext uri="{FF2B5EF4-FFF2-40B4-BE49-F238E27FC236}">
                  <a16:creationId xmlns:a16="http://schemas.microsoft.com/office/drawing/2014/main" xmlns="" id="{EBD8DD76-4CB2-492F-8329-DE4CE0BF4399}"/>
                </a:ext>
              </a:extLst>
            </p:cNvPr>
            <p:cNvSpPr/>
            <p:nvPr/>
          </p:nvSpPr>
          <p:spPr>
            <a:xfrm>
              <a:off x="617816" y="265122"/>
              <a:ext cx="75896" cy="20346"/>
            </a:xfrm>
            <a:custGeom>
              <a:avLst/>
              <a:gdLst>
                <a:gd name="connsiteX0" fmla="*/ 0 w 17961"/>
                <a:gd name="connsiteY0" fmla="*/ 81 h 4815"/>
                <a:gd name="connsiteX1" fmla="*/ 17854 w 17961"/>
                <a:gd name="connsiteY1" fmla="*/ 4813 h 4815"/>
                <a:gd name="connsiteX2" fmla="*/ 17962 w 17961"/>
                <a:gd name="connsiteY2" fmla="*/ 4706 h 4815"/>
                <a:gd name="connsiteX3" fmla="*/ 11078 w 17961"/>
                <a:gd name="connsiteY3" fmla="*/ 2339 h 4815"/>
                <a:gd name="connsiteX4" fmla="*/ 0 w 17961"/>
                <a:gd name="connsiteY4" fmla="*/ 81 h 4815"/>
                <a:gd name="connsiteX5" fmla="*/ 0 w 17961"/>
                <a:gd name="connsiteY5" fmla="*/ 81 h 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1" h="4815">
                  <a:moveTo>
                    <a:pt x="0" y="81"/>
                  </a:moveTo>
                  <a:cubicBezTo>
                    <a:pt x="1183" y="834"/>
                    <a:pt x="16026" y="4921"/>
                    <a:pt x="17854" y="4813"/>
                  </a:cubicBezTo>
                  <a:cubicBezTo>
                    <a:pt x="17854" y="4813"/>
                    <a:pt x="17854" y="4706"/>
                    <a:pt x="17962" y="4706"/>
                  </a:cubicBezTo>
                  <a:cubicBezTo>
                    <a:pt x="17316" y="4168"/>
                    <a:pt x="13875" y="3200"/>
                    <a:pt x="11078" y="2339"/>
                  </a:cubicBezTo>
                  <a:cubicBezTo>
                    <a:pt x="6776" y="1156"/>
                    <a:pt x="1183" y="-27"/>
                    <a:pt x="0" y="81"/>
                  </a:cubicBezTo>
                  <a:cubicBezTo>
                    <a:pt x="108" y="-27"/>
                    <a:pt x="10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19" name="任意多边形: 形状 706">
              <a:extLst>
                <a:ext uri="{FF2B5EF4-FFF2-40B4-BE49-F238E27FC236}">
                  <a16:creationId xmlns:a16="http://schemas.microsoft.com/office/drawing/2014/main" xmlns="" id="{269620F1-9824-4E01-BBC9-319495075B46}"/>
                </a:ext>
              </a:extLst>
            </p:cNvPr>
            <p:cNvSpPr/>
            <p:nvPr/>
          </p:nvSpPr>
          <p:spPr>
            <a:xfrm>
              <a:off x="648067" y="259523"/>
              <a:ext cx="80189" cy="18905"/>
            </a:xfrm>
            <a:custGeom>
              <a:avLst/>
              <a:gdLst>
                <a:gd name="connsiteX0" fmla="*/ 48 w 18977"/>
                <a:gd name="connsiteY0" fmla="*/ 7 h 4474"/>
                <a:gd name="connsiteX1" fmla="*/ 18978 w 18977"/>
                <a:gd name="connsiteY1" fmla="*/ 4417 h 4474"/>
                <a:gd name="connsiteX2" fmla="*/ 11449 w 18977"/>
                <a:gd name="connsiteY2" fmla="*/ 2158 h 4474"/>
                <a:gd name="connsiteX3" fmla="*/ 48 w 18977"/>
                <a:gd name="connsiteY3" fmla="*/ 7 h 4474"/>
                <a:gd name="connsiteX4" fmla="*/ 48 w 18977"/>
                <a:gd name="connsiteY4" fmla="*/ 7 h 4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77" h="4474">
                  <a:moveTo>
                    <a:pt x="48" y="7"/>
                  </a:moveTo>
                  <a:cubicBezTo>
                    <a:pt x="155" y="114"/>
                    <a:pt x="18010" y="5062"/>
                    <a:pt x="18978" y="4417"/>
                  </a:cubicBezTo>
                  <a:cubicBezTo>
                    <a:pt x="18117" y="3986"/>
                    <a:pt x="14353" y="2911"/>
                    <a:pt x="11449" y="2158"/>
                  </a:cubicBezTo>
                  <a:cubicBezTo>
                    <a:pt x="6394" y="1082"/>
                    <a:pt x="908" y="-101"/>
                    <a:pt x="48" y="7"/>
                  </a:cubicBezTo>
                  <a:cubicBezTo>
                    <a:pt x="-60" y="7"/>
                    <a:pt x="48" y="7"/>
                    <a:pt x="48"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0" name="任意多边形: 形状 707">
              <a:extLst>
                <a:ext uri="{FF2B5EF4-FFF2-40B4-BE49-F238E27FC236}">
                  <a16:creationId xmlns:a16="http://schemas.microsoft.com/office/drawing/2014/main" xmlns="" id="{6FDDE6A9-CDBB-4E95-A537-07FE02419AD6}"/>
                </a:ext>
              </a:extLst>
            </p:cNvPr>
            <p:cNvSpPr/>
            <p:nvPr/>
          </p:nvSpPr>
          <p:spPr>
            <a:xfrm>
              <a:off x="671899" y="253612"/>
              <a:ext cx="84077" cy="18673"/>
            </a:xfrm>
            <a:custGeom>
              <a:avLst/>
              <a:gdLst>
                <a:gd name="connsiteX0" fmla="*/ 19898 w 19897"/>
                <a:gd name="connsiteY0" fmla="*/ 4417 h 4419"/>
                <a:gd name="connsiteX1" fmla="*/ 11724 w 19897"/>
                <a:gd name="connsiteY1" fmla="*/ 2159 h 4419"/>
                <a:gd name="connsiteX2" fmla="*/ 0 w 19897"/>
                <a:gd name="connsiteY2" fmla="*/ 7 h 4419"/>
                <a:gd name="connsiteX3" fmla="*/ 19898 w 19897"/>
                <a:gd name="connsiteY3" fmla="*/ 4417 h 4419"/>
              </a:gdLst>
              <a:ahLst/>
              <a:cxnLst>
                <a:cxn ang="0">
                  <a:pos x="connsiteX0" y="connsiteY0"/>
                </a:cxn>
                <a:cxn ang="0">
                  <a:pos x="connsiteX1" y="connsiteY1"/>
                </a:cxn>
                <a:cxn ang="0">
                  <a:pos x="connsiteX2" y="connsiteY2"/>
                </a:cxn>
                <a:cxn ang="0">
                  <a:pos x="connsiteX3" y="connsiteY3"/>
                </a:cxn>
              </a:cxnLst>
              <a:rect l="l" t="t" r="r" b="b"/>
              <a:pathLst>
                <a:path w="19897" h="4419">
                  <a:moveTo>
                    <a:pt x="19898" y="4417"/>
                  </a:moveTo>
                  <a:cubicBezTo>
                    <a:pt x="19683" y="3987"/>
                    <a:pt x="12046" y="2266"/>
                    <a:pt x="11724" y="2159"/>
                  </a:cubicBezTo>
                  <a:cubicBezTo>
                    <a:pt x="6561" y="975"/>
                    <a:pt x="860" y="-100"/>
                    <a:pt x="0" y="7"/>
                  </a:cubicBezTo>
                  <a:cubicBezTo>
                    <a:pt x="538" y="438"/>
                    <a:pt x="18715" y="4525"/>
                    <a:pt x="19898" y="44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1" name="任意多边形: 形状 708">
              <a:extLst>
                <a:ext uri="{FF2B5EF4-FFF2-40B4-BE49-F238E27FC236}">
                  <a16:creationId xmlns:a16="http://schemas.microsoft.com/office/drawing/2014/main" xmlns="" id="{9DEE5211-77F2-4695-B3D8-F451677382B1}"/>
                </a:ext>
              </a:extLst>
            </p:cNvPr>
            <p:cNvSpPr/>
            <p:nvPr/>
          </p:nvSpPr>
          <p:spPr>
            <a:xfrm>
              <a:off x="690991" y="248156"/>
              <a:ext cx="86807" cy="17380"/>
            </a:xfrm>
            <a:custGeom>
              <a:avLst/>
              <a:gdLst>
                <a:gd name="connsiteX0" fmla="*/ 0 w 20543"/>
                <a:gd name="connsiteY0" fmla="*/ 8 h 4113"/>
                <a:gd name="connsiteX1" fmla="*/ 20543 w 20543"/>
                <a:gd name="connsiteY1" fmla="*/ 4095 h 4113"/>
                <a:gd name="connsiteX2" fmla="*/ 11939 w 20543"/>
                <a:gd name="connsiteY2" fmla="*/ 1944 h 4113"/>
                <a:gd name="connsiteX3" fmla="*/ 0 w 20543"/>
                <a:gd name="connsiteY3" fmla="*/ 8 h 4113"/>
                <a:gd name="connsiteX4" fmla="*/ 0 w 20543"/>
                <a:gd name="connsiteY4" fmla="*/ 8 h 4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4113">
                  <a:moveTo>
                    <a:pt x="0" y="8"/>
                  </a:moveTo>
                  <a:cubicBezTo>
                    <a:pt x="860" y="438"/>
                    <a:pt x="19790" y="4418"/>
                    <a:pt x="20543" y="4095"/>
                  </a:cubicBezTo>
                  <a:cubicBezTo>
                    <a:pt x="19898" y="3773"/>
                    <a:pt x="15703" y="2805"/>
                    <a:pt x="11939" y="1944"/>
                  </a:cubicBezTo>
                  <a:cubicBezTo>
                    <a:pt x="6668" y="869"/>
                    <a:pt x="753" y="-99"/>
                    <a:pt x="0" y="8"/>
                  </a:cubicBezTo>
                  <a:lnTo>
                    <a:pt x="0" y="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622" name="任意多边形: 形状 709">
              <a:extLst>
                <a:ext uri="{FF2B5EF4-FFF2-40B4-BE49-F238E27FC236}">
                  <a16:creationId xmlns:a16="http://schemas.microsoft.com/office/drawing/2014/main" xmlns="" id="{B3363E1B-0241-450D-965F-5D2F7AE8F64B}"/>
                </a:ext>
              </a:extLst>
            </p:cNvPr>
            <p:cNvSpPr/>
            <p:nvPr/>
          </p:nvSpPr>
          <p:spPr>
            <a:xfrm>
              <a:off x="704170" y="241826"/>
              <a:ext cx="88624" cy="16847"/>
            </a:xfrm>
            <a:custGeom>
              <a:avLst/>
              <a:gdLst>
                <a:gd name="connsiteX0" fmla="*/ 20973 w 20973"/>
                <a:gd name="connsiteY0" fmla="*/ 3980 h 3987"/>
                <a:gd name="connsiteX1" fmla="*/ 11939 w 20973"/>
                <a:gd name="connsiteY1" fmla="*/ 1936 h 3987"/>
                <a:gd name="connsiteX2" fmla="*/ 0 w 20973"/>
                <a:gd name="connsiteY2" fmla="*/ 0 h 3987"/>
                <a:gd name="connsiteX3" fmla="*/ 20973 w 20973"/>
                <a:gd name="connsiteY3" fmla="*/ 3980 h 3987"/>
              </a:gdLst>
              <a:ahLst/>
              <a:cxnLst>
                <a:cxn ang="0">
                  <a:pos x="connsiteX0" y="connsiteY0"/>
                </a:cxn>
                <a:cxn ang="0">
                  <a:pos x="connsiteX1" y="connsiteY1"/>
                </a:cxn>
                <a:cxn ang="0">
                  <a:pos x="connsiteX2" y="connsiteY2"/>
                </a:cxn>
                <a:cxn ang="0">
                  <a:pos x="connsiteX3" y="connsiteY3"/>
                </a:cxn>
              </a:cxnLst>
              <a:rect l="l" t="t" r="r" b="b"/>
              <a:pathLst>
                <a:path w="20973" h="3987">
                  <a:moveTo>
                    <a:pt x="20973" y="3980"/>
                  </a:moveTo>
                  <a:cubicBezTo>
                    <a:pt x="20328" y="3657"/>
                    <a:pt x="16456" y="2796"/>
                    <a:pt x="11939" y="1936"/>
                  </a:cubicBezTo>
                  <a:cubicBezTo>
                    <a:pt x="7852" y="1183"/>
                    <a:pt x="1183" y="0"/>
                    <a:pt x="0" y="0"/>
                  </a:cubicBezTo>
                  <a:cubicBezTo>
                    <a:pt x="0" y="108"/>
                    <a:pt x="19575" y="4195"/>
                    <a:pt x="20973"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3" name="任意多边形: 形状 710">
              <a:extLst>
                <a:ext uri="{FF2B5EF4-FFF2-40B4-BE49-F238E27FC236}">
                  <a16:creationId xmlns:a16="http://schemas.microsoft.com/office/drawing/2014/main" xmlns="" id="{0ABC2AEF-9B79-40E3-BD56-518500A81860}"/>
                </a:ext>
              </a:extLst>
            </p:cNvPr>
            <p:cNvSpPr/>
            <p:nvPr/>
          </p:nvSpPr>
          <p:spPr>
            <a:xfrm>
              <a:off x="711443" y="235919"/>
              <a:ext cx="89532" cy="15914"/>
            </a:xfrm>
            <a:custGeom>
              <a:avLst/>
              <a:gdLst>
                <a:gd name="connsiteX0" fmla="*/ 11939 w 21188"/>
                <a:gd name="connsiteY0" fmla="*/ 1828 h 3766"/>
                <a:gd name="connsiteX1" fmla="*/ 0 w 21188"/>
                <a:gd name="connsiteY1" fmla="*/ 0 h 3766"/>
                <a:gd name="connsiteX2" fmla="*/ 21188 w 21188"/>
                <a:gd name="connsiteY2" fmla="*/ 3764 h 3766"/>
                <a:gd name="connsiteX3" fmla="*/ 11939 w 21188"/>
                <a:gd name="connsiteY3" fmla="*/ 1828 h 3766"/>
              </a:gdLst>
              <a:ahLst/>
              <a:cxnLst>
                <a:cxn ang="0">
                  <a:pos x="connsiteX0" y="connsiteY0"/>
                </a:cxn>
                <a:cxn ang="0">
                  <a:pos x="connsiteX1" y="connsiteY1"/>
                </a:cxn>
                <a:cxn ang="0">
                  <a:pos x="connsiteX2" y="connsiteY2"/>
                </a:cxn>
                <a:cxn ang="0">
                  <a:pos x="connsiteX3" y="connsiteY3"/>
                </a:cxn>
              </a:cxnLst>
              <a:rect l="l" t="t" r="r" b="b"/>
              <a:pathLst>
                <a:path w="21188" h="3766">
                  <a:moveTo>
                    <a:pt x="11939" y="1828"/>
                  </a:moveTo>
                  <a:cubicBezTo>
                    <a:pt x="7099" y="968"/>
                    <a:pt x="1076" y="0"/>
                    <a:pt x="0" y="0"/>
                  </a:cubicBezTo>
                  <a:cubicBezTo>
                    <a:pt x="108" y="108"/>
                    <a:pt x="20113" y="3872"/>
                    <a:pt x="21188" y="3764"/>
                  </a:cubicBezTo>
                  <a:cubicBezTo>
                    <a:pt x="20436" y="3442"/>
                    <a:pt x="16349" y="2689"/>
                    <a:pt x="11939"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4" name="任意多边形: 形状 711">
              <a:extLst>
                <a:ext uri="{FF2B5EF4-FFF2-40B4-BE49-F238E27FC236}">
                  <a16:creationId xmlns:a16="http://schemas.microsoft.com/office/drawing/2014/main" xmlns="" id="{BAB2FC16-BC9E-46AB-91BB-96A3F6C21A68}"/>
                </a:ext>
              </a:extLst>
            </p:cNvPr>
            <p:cNvSpPr/>
            <p:nvPr/>
          </p:nvSpPr>
          <p:spPr>
            <a:xfrm>
              <a:off x="712803" y="230468"/>
              <a:ext cx="89984" cy="15005"/>
            </a:xfrm>
            <a:custGeom>
              <a:avLst/>
              <a:gdLst>
                <a:gd name="connsiteX0" fmla="*/ 0 w 21295"/>
                <a:gd name="connsiteY0" fmla="*/ 0 h 3551"/>
                <a:gd name="connsiteX1" fmla="*/ 21296 w 21295"/>
                <a:gd name="connsiteY1" fmla="*/ 3549 h 3551"/>
                <a:gd name="connsiteX2" fmla="*/ 11724 w 21295"/>
                <a:gd name="connsiteY2" fmla="*/ 1721 h 3551"/>
                <a:gd name="connsiteX3" fmla="*/ 0 w 21295"/>
                <a:gd name="connsiteY3" fmla="*/ 0 h 3551"/>
              </a:gdLst>
              <a:ahLst/>
              <a:cxnLst>
                <a:cxn ang="0">
                  <a:pos x="connsiteX0" y="connsiteY0"/>
                </a:cxn>
                <a:cxn ang="0">
                  <a:pos x="connsiteX1" y="connsiteY1"/>
                </a:cxn>
                <a:cxn ang="0">
                  <a:pos x="connsiteX2" y="connsiteY2"/>
                </a:cxn>
                <a:cxn ang="0">
                  <a:pos x="connsiteX3" y="connsiteY3"/>
                </a:cxn>
              </a:cxnLst>
              <a:rect l="l" t="t" r="r" b="b"/>
              <a:pathLst>
                <a:path w="21295" h="3551">
                  <a:moveTo>
                    <a:pt x="0" y="0"/>
                  </a:moveTo>
                  <a:cubicBezTo>
                    <a:pt x="107" y="108"/>
                    <a:pt x="20651" y="3657"/>
                    <a:pt x="21296" y="3549"/>
                  </a:cubicBezTo>
                  <a:cubicBezTo>
                    <a:pt x="20328" y="3227"/>
                    <a:pt x="16241" y="2474"/>
                    <a:pt x="11724" y="1721"/>
                  </a:cubicBezTo>
                  <a:cubicBezTo>
                    <a:pt x="6346" y="753"/>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5" name="任意多边形: 形状 712">
              <a:extLst>
                <a:ext uri="{FF2B5EF4-FFF2-40B4-BE49-F238E27FC236}">
                  <a16:creationId xmlns:a16="http://schemas.microsoft.com/office/drawing/2014/main" xmlns="" id="{E318A22F-28ED-4097-B5C8-E9BABBC1A19F}"/>
                </a:ext>
              </a:extLst>
            </p:cNvPr>
            <p:cNvSpPr/>
            <p:nvPr/>
          </p:nvSpPr>
          <p:spPr>
            <a:xfrm>
              <a:off x="707804" y="224556"/>
              <a:ext cx="89076" cy="14088"/>
            </a:xfrm>
            <a:custGeom>
              <a:avLst/>
              <a:gdLst>
                <a:gd name="connsiteX0" fmla="*/ 0 w 21080"/>
                <a:gd name="connsiteY0" fmla="*/ 0 h 3334"/>
                <a:gd name="connsiteX1" fmla="*/ 21081 w 21080"/>
                <a:gd name="connsiteY1" fmla="*/ 3334 h 3334"/>
                <a:gd name="connsiteX2" fmla="*/ 11401 w 21080"/>
                <a:gd name="connsiteY2" fmla="*/ 1613 h 3334"/>
                <a:gd name="connsiteX3" fmla="*/ 0 w 21080"/>
                <a:gd name="connsiteY3" fmla="*/ 0 h 3334"/>
              </a:gdLst>
              <a:ahLst/>
              <a:cxnLst>
                <a:cxn ang="0">
                  <a:pos x="connsiteX0" y="connsiteY0"/>
                </a:cxn>
                <a:cxn ang="0">
                  <a:pos x="connsiteX1" y="connsiteY1"/>
                </a:cxn>
                <a:cxn ang="0">
                  <a:pos x="connsiteX2" y="connsiteY2"/>
                </a:cxn>
                <a:cxn ang="0">
                  <a:pos x="connsiteX3" y="connsiteY3"/>
                </a:cxn>
              </a:cxnLst>
              <a:rect l="l" t="t" r="r" b="b"/>
              <a:pathLst>
                <a:path w="21080" h="3334">
                  <a:moveTo>
                    <a:pt x="0" y="0"/>
                  </a:moveTo>
                  <a:cubicBezTo>
                    <a:pt x="107" y="0"/>
                    <a:pt x="20005" y="3334"/>
                    <a:pt x="21081" y="3334"/>
                  </a:cubicBezTo>
                  <a:cubicBezTo>
                    <a:pt x="20005" y="3012"/>
                    <a:pt x="15703" y="2259"/>
                    <a:pt x="11401" y="1613"/>
                  </a:cubicBezTo>
                  <a:cubicBezTo>
                    <a:pt x="6238" y="753"/>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6" name="任意多边形: 形状 713">
              <a:extLst>
                <a:ext uri="{FF2B5EF4-FFF2-40B4-BE49-F238E27FC236}">
                  <a16:creationId xmlns:a16="http://schemas.microsoft.com/office/drawing/2014/main" xmlns="" id="{4174529A-A06E-4182-AEAA-A254C820BAB1}"/>
                </a:ext>
              </a:extLst>
            </p:cNvPr>
            <p:cNvSpPr/>
            <p:nvPr/>
          </p:nvSpPr>
          <p:spPr>
            <a:xfrm>
              <a:off x="696442" y="219105"/>
              <a:ext cx="87715" cy="13180"/>
            </a:xfrm>
            <a:custGeom>
              <a:avLst/>
              <a:gdLst>
                <a:gd name="connsiteX0" fmla="*/ 0 w 20758"/>
                <a:gd name="connsiteY0" fmla="*/ 0 h 3119"/>
                <a:gd name="connsiteX1" fmla="*/ 20758 w 20758"/>
                <a:gd name="connsiteY1" fmla="*/ 3119 h 3119"/>
                <a:gd name="connsiteX2" fmla="*/ 10971 w 20758"/>
                <a:gd name="connsiteY2" fmla="*/ 1506 h 3119"/>
                <a:gd name="connsiteX3" fmla="*/ 0 w 20758"/>
                <a:gd name="connsiteY3" fmla="*/ 0 h 3119"/>
              </a:gdLst>
              <a:ahLst/>
              <a:cxnLst>
                <a:cxn ang="0">
                  <a:pos x="connsiteX0" y="connsiteY0"/>
                </a:cxn>
                <a:cxn ang="0">
                  <a:pos x="connsiteX1" y="connsiteY1"/>
                </a:cxn>
                <a:cxn ang="0">
                  <a:pos x="connsiteX2" y="connsiteY2"/>
                </a:cxn>
                <a:cxn ang="0">
                  <a:pos x="connsiteX3" y="connsiteY3"/>
                </a:cxn>
              </a:cxnLst>
              <a:rect l="l" t="t" r="r" b="b"/>
              <a:pathLst>
                <a:path w="20758" h="3119">
                  <a:moveTo>
                    <a:pt x="0" y="0"/>
                  </a:moveTo>
                  <a:cubicBezTo>
                    <a:pt x="107" y="0"/>
                    <a:pt x="20220" y="3119"/>
                    <a:pt x="20758" y="3119"/>
                  </a:cubicBezTo>
                  <a:cubicBezTo>
                    <a:pt x="20113" y="2904"/>
                    <a:pt x="15703" y="2151"/>
                    <a:pt x="10971" y="1506"/>
                  </a:cubicBezTo>
                  <a:cubicBezTo>
                    <a:pt x="5700" y="645"/>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7" name="任意多边形: 形状 714">
              <a:extLst>
                <a:ext uri="{FF2B5EF4-FFF2-40B4-BE49-F238E27FC236}">
                  <a16:creationId xmlns:a16="http://schemas.microsoft.com/office/drawing/2014/main" xmlns="" id="{F1240A13-A574-4BF5-A96A-3A728262CE8A}"/>
                </a:ext>
              </a:extLst>
            </p:cNvPr>
            <p:cNvSpPr/>
            <p:nvPr/>
          </p:nvSpPr>
          <p:spPr>
            <a:xfrm>
              <a:off x="679172" y="213650"/>
              <a:ext cx="84985" cy="12271"/>
            </a:xfrm>
            <a:custGeom>
              <a:avLst/>
              <a:gdLst>
                <a:gd name="connsiteX0" fmla="*/ 10433 w 20112"/>
                <a:gd name="connsiteY0" fmla="*/ 1398 h 2904"/>
                <a:gd name="connsiteX1" fmla="*/ 0 w 20112"/>
                <a:gd name="connsiteY1" fmla="*/ 0 h 2904"/>
                <a:gd name="connsiteX2" fmla="*/ 20113 w 20112"/>
                <a:gd name="connsiteY2" fmla="*/ 2904 h 2904"/>
                <a:gd name="connsiteX3" fmla="*/ 10433 w 20112"/>
                <a:gd name="connsiteY3" fmla="*/ 1398 h 2904"/>
                <a:gd name="connsiteX4" fmla="*/ 10433 w 20112"/>
                <a:gd name="connsiteY4" fmla="*/ 1398 h 2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2904">
                  <a:moveTo>
                    <a:pt x="10433" y="1398"/>
                  </a:moveTo>
                  <a:cubicBezTo>
                    <a:pt x="5808" y="753"/>
                    <a:pt x="860" y="108"/>
                    <a:pt x="0" y="0"/>
                  </a:cubicBezTo>
                  <a:cubicBezTo>
                    <a:pt x="108" y="0"/>
                    <a:pt x="19468" y="2904"/>
                    <a:pt x="20113" y="2904"/>
                  </a:cubicBezTo>
                  <a:cubicBezTo>
                    <a:pt x="19360" y="2796"/>
                    <a:pt x="15058" y="2044"/>
                    <a:pt x="10433" y="1398"/>
                  </a:cubicBezTo>
                  <a:lnTo>
                    <a:pt x="10433" y="139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628" name="任意多边形: 形状 715">
              <a:extLst>
                <a:ext uri="{FF2B5EF4-FFF2-40B4-BE49-F238E27FC236}">
                  <a16:creationId xmlns:a16="http://schemas.microsoft.com/office/drawing/2014/main" xmlns="" id="{16DE66D9-348B-4857-81AA-411404AE33EB}"/>
                </a:ext>
              </a:extLst>
            </p:cNvPr>
            <p:cNvSpPr/>
            <p:nvPr/>
          </p:nvSpPr>
          <p:spPr>
            <a:xfrm>
              <a:off x="655538" y="208651"/>
              <a:ext cx="80895" cy="11815"/>
            </a:xfrm>
            <a:custGeom>
              <a:avLst/>
              <a:gdLst>
                <a:gd name="connsiteX0" fmla="*/ 19145 w 19144"/>
                <a:gd name="connsiteY0" fmla="*/ 2796 h 2796"/>
                <a:gd name="connsiteX1" fmla="*/ 9680 w 19144"/>
                <a:gd name="connsiteY1" fmla="*/ 1291 h 2796"/>
                <a:gd name="connsiteX2" fmla="*/ 0 w 19144"/>
                <a:gd name="connsiteY2" fmla="*/ 0 h 2796"/>
                <a:gd name="connsiteX3" fmla="*/ 19145 w 19144"/>
                <a:gd name="connsiteY3" fmla="*/ 2796 h 2796"/>
              </a:gdLst>
              <a:ahLst/>
              <a:cxnLst>
                <a:cxn ang="0">
                  <a:pos x="connsiteX0" y="connsiteY0"/>
                </a:cxn>
                <a:cxn ang="0">
                  <a:pos x="connsiteX1" y="connsiteY1"/>
                </a:cxn>
                <a:cxn ang="0">
                  <a:pos x="connsiteX2" y="connsiteY2"/>
                </a:cxn>
                <a:cxn ang="0">
                  <a:pos x="connsiteX3" y="connsiteY3"/>
                </a:cxn>
              </a:cxnLst>
              <a:rect l="l" t="t" r="r" b="b"/>
              <a:pathLst>
                <a:path w="19144" h="2796">
                  <a:moveTo>
                    <a:pt x="19145" y="2796"/>
                  </a:moveTo>
                  <a:cubicBezTo>
                    <a:pt x="18607" y="2689"/>
                    <a:pt x="14950" y="2044"/>
                    <a:pt x="9680" y="1291"/>
                  </a:cubicBezTo>
                  <a:cubicBezTo>
                    <a:pt x="4840" y="538"/>
                    <a:pt x="538" y="0"/>
                    <a:pt x="0" y="0"/>
                  </a:cubicBezTo>
                  <a:cubicBezTo>
                    <a:pt x="215" y="0"/>
                    <a:pt x="19037" y="2689"/>
                    <a:pt x="19145" y="27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29" name="任意多边形: 形状 716">
              <a:extLst>
                <a:ext uri="{FF2B5EF4-FFF2-40B4-BE49-F238E27FC236}">
                  <a16:creationId xmlns:a16="http://schemas.microsoft.com/office/drawing/2014/main" xmlns="" id="{E858413B-D0DB-437A-827C-61B8E567323D}"/>
                </a:ext>
              </a:extLst>
            </p:cNvPr>
            <p:cNvSpPr/>
            <p:nvPr/>
          </p:nvSpPr>
          <p:spPr>
            <a:xfrm>
              <a:off x="624636" y="204104"/>
              <a:ext cx="45446" cy="5907"/>
            </a:xfrm>
            <a:custGeom>
              <a:avLst/>
              <a:gdLst>
                <a:gd name="connsiteX0" fmla="*/ 10756 w 10755"/>
                <a:gd name="connsiteY0" fmla="*/ 1398 h 1398"/>
                <a:gd name="connsiteX1" fmla="*/ 4410 w 10755"/>
                <a:gd name="connsiteY1" fmla="*/ 538 h 1398"/>
                <a:gd name="connsiteX2" fmla="*/ 0 w 10755"/>
                <a:gd name="connsiteY2" fmla="*/ 0 h 1398"/>
                <a:gd name="connsiteX3" fmla="*/ 108 w 10755"/>
                <a:gd name="connsiteY3" fmla="*/ 0 h 1398"/>
                <a:gd name="connsiteX4" fmla="*/ 10756 w 10755"/>
                <a:gd name="connsiteY4" fmla="*/ 1398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5" h="1398">
                  <a:moveTo>
                    <a:pt x="10756" y="1398"/>
                  </a:moveTo>
                  <a:lnTo>
                    <a:pt x="4410" y="538"/>
                  </a:lnTo>
                  <a:cubicBezTo>
                    <a:pt x="2904" y="323"/>
                    <a:pt x="1506" y="108"/>
                    <a:pt x="0" y="0"/>
                  </a:cubicBezTo>
                  <a:cubicBezTo>
                    <a:pt x="0" y="0"/>
                    <a:pt x="0" y="0"/>
                    <a:pt x="108" y="0"/>
                  </a:cubicBezTo>
                  <a:cubicBezTo>
                    <a:pt x="3657" y="430"/>
                    <a:pt x="7206" y="860"/>
                    <a:pt x="10756"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38" name="任意多边形: 形状 725">
              <a:extLst>
                <a:ext uri="{FF2B5EF4-FFF2-40B4-BE49-F238E27FC236}">
                  <a16:creationId xmlns:a16="http://schemas.microsoft.com/office/drawing/2014/main" xmlns="" id="{4E9B7CD3-1F10-4190-9064-A7370B4B423C}"/>
                </a:ext>
              </a:extLst>
            </p:cNvPr>
            <p:cNvSpPr/>
            <p:nvPr/>
          </p:nvSpPr>
          <p:spPr>
            <a:xfrm>
              <a:off x="111821" y="360904"/>
              <a:ext cx="22011" cy="31291"/>
            </a:xfrm>
            <a:custGeom>
              <a:avLst/>
              <a:gdLst>
                <a:gd name="connsiteX0" fmla="*/ 789 w 5209"/>
                <a:gd name="connsiteY0" fmla="*/ 6561 h 7405"/>
                <a:gd name="connsiteX1" fmla="*/ 5198 w 5209"/>
                <a:gd name="connsiteY1" fmla="*/ 3980 h 7405"/>
                <a:gd name="connsiteX2" fmla="*/ 2725 w 5209"/>
                <a:gd name="connsiteY2" fmla="*/ 0 h 7405"/>
                <a:gd name="connsiteX3" fmla="*/ 789 w 5209"/>
                <a:gd name="connsiteY3" fmla="*/ 6561 h 7405"/>
              </a:gdLst>
              <a:ahLst/>
              <a:cxnLst>
                <a:cxn ang="0">
                  <a:pos x="connsiteX0" y="connsiteY0"/>
                </a:cxn>
                <a:cxn ang="0">
                  <a:pos x="connsiteX1" y="connsiteY1"/>
                </a:cxn>
                <a:cxn ang="0">
                  <a:pos x="connsiteX2" y="connsiteY2"/>
                </a:cxn>
                <a:cxn ang="0">
                  <a:pos x="connsiteX3" y="connsiteY3"/>
                </a:cxn>
              </a:cxnLst>
              <a:rect l="l" t="t" r="r" b="b"/>
              <a:pathLst>
                <a:path w="5209" h="7405">
                  <a:moveTo>
                    <a:pt x="789" y="6561"/>
                  </a:moveTo>
                  <a:cubicBezTo>
                    <a:pt x="2295" y="8497"/>
                    <a:pt x="4983" y="6884"/>
                    <a:pt x="5198" y="3980"/>
                  </a:cubicBezTo>
                  <a:cubicBezTo>
                    <a:pt x="5306" y="2366"/>
                    <a:pt x="4661" y="108"/>
                    <a:pt x="2725" y="0"/>
                  </a:cubicBezTo>
                  <a:cubicBezTo>
                    <a:pt x="143" y="323"/>
                    <a:pt x="-825" y="4732"/>
                    <a:pt x="789" y="6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39" name="任意多边形: 形状 726">
              <a:extLst>
                <a:ext uri="{FF2B5EF4-FFF2-40B4-BE49-F238E27FC236}">
                  <a16:creationId xmlns:a16="http://schemas.microsoft.com/office/drawing/2014/main" xmlns="" id="{0F343ED0-B86D-4380-9D38-A3DFE4BC1ABB}"/>
                </a:ext>
              </a:extLst>
            </p:cNvPr>
            <p:cNvSpPr/>
            <p:nvPr/>
          </p:nvSpPr>
          <p:spPr>
            <a:xfrm>
              <a:off x="195391" y="359539"/>
              <a:ext cx="23351" cy="30999"/>
            </a:xfrm>
            <a:custGeom>
              <a:avLst/>
              <a:gdLst>
                <a:gd name="connsiteX0" fmla="*/ 1554 w 5526"/>
                <a:gd name="connsiteY0" fmla="*/ 0 h 7336"/>
                <a:gd name="connsiteX1" fmla="*/ 2200 w 5526"/>
                <a:gd name="connsiteY1" fmla="*/ 6884 h 7336"/>
                <a:gd name="connsiteX2" fmla="*/ 5426 w 5526"/>
                <a:gd name="connsiteY2" fmla="*/ 3872 h 7336"/>
                <a:gd name="connsiteX3" fmla="*/ 1770 w 5526"/>
                <a:gd name="connsiteY3" fmla="*/ 0 h 7336"/>
                <a:gd name="connsiteX4" fmla="*/ 1554 w 5526"/>
                <a:gd name="connsiteY4" fmla="*/ 0 h 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6" h="7336">
                  <a:moveTo>
                    <a:pt x="1554" y="0"/>
                  </a:moveTo>
                  <a:cubicBezTo>
                    <a:pt x="-812" y="430"/>
                    <a:pt x="-382" y="5270"/>
                    <a:pt x="2200" y="6884"/>
                  </a:cubicBezTo>
                  <a:cubicBezTo>
                    <a:pt x="4243" y="8174"/>
                    <a:pt x="5964" y="6561"/>
                    <a:pt x="5426" y="3872"/>
                  </a:cubicBezTo>
                  <a:cubicBezTo>
                    <a:pt x="5104" y="2259"/>
                    <a:pt x="3706" y="108"/>
                    <a:pt x="1770" y="0"/>
                  </a:cubicBezTo>
                  <a:cubicBezTo>
                    <a:pt x="1770" y="0"/>
                    <a:pt x="1662" y="0"/>
                    <a:pt x="155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0" name="任意多边形: 形状 727">
              <a:extLst>
                <a:ext uri="{FF2B5EF4-FFF2-40B4-BE49-F238E27FC236}">
                  <a16:creationId xmlns:a16="http://schemas.microsoft.com/office/drawing/2014/main" xmlns="" id="{6840FC78-3E28-45A6-8BFE-2DE81D8E971E}"/>
                </a:ext>
              </a:extLst>
            </p:cNvPr>
            <p:cNvSpPr/>
            <p:nvPr/>
          </p:nvSpPr>
          <p:spPr>
            <a:xfrm>
              <a:off x="277562" y="356813"/>
              <a:ext cx="27564" cy="30602"/>
            </a:xfrm>
            <a:custGeom>
              <a:avLst/>
              <a:gdLst>
                <a:gd name="connsiteX0" fmla="*/ 4266 w 6523"/>
                <a:gd name="connsiteY0" fmla="*/ 7099 h 7242"/>
                <a:gd name="connsiteX1" fmla="*/ 5987 w 6523"/>
                <a:gd name="connsiteY1" fmla="*/ 3872 h 7242"/>
                <a:gd name="connsiteX2" fmla="*/ 1254 w 6523"/>
                <a:gd name="connsiteY2" fmla="*/ 0 h 7242"/>
                <a:gd name="connsiteX3" fmla="*/ 609 w 6523"/>
                <a:gd name="connsiteY3" fmla="*/ 215 h 7242"/>
                <a:gd name="connsiteX4" fmla="*/ 4266 w 6523"/>
                <a:gd name="connsiteY4" fmla="*/ 7099 h 7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3" h="7242">
                  <a:moveTo>
                    <a:pt x="4266" y="7099"/>
                  </a:moveTo>
                  <a:cubicBezTo>
                    <a:pt x="6309" y="7744"/>
                    <a:pt x="7170" y="6131"/>
                    <a:pt x="5987" y="3872"/>
                  </a:cubicBezTo>
                  <a:cubicBezTo>
                    <a:pt x="5234" y="2366"/>
                    <a:pt x="3190" y="108"/>
                    <a:pt x="1254" y="0"/>
                  </a:cubicBezTo>
                  <a:cubicBezTo>
                    <a:pt x="1039" y="0"/>
                    <a:pt x="824" y="0"/>
                    <a:pt x="609" y="215"/>
                  </a:cubicBezTo>
                  <a:cubicBezTo>
                    <a:pt x="-1112" y="1291"/>
                    <a:pt x="1039" y="6131"/>
                    <a:pt x="4266" y="709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1" name="任意多边形: 形状 728">
              <a:extLst>
                <a:ext uri="{FF2B5EF4-FFF2-40B4-BE49-F238E27FC236}">
                  <a16:creationId xmlns:a16="http://schemas.microsoft.com/office/drawing/2014/main" xmlns="" id="{478F152C-F6D1-46D3-BA7B-9C7CBA7B98C3}"/>
                </a:ext>
              </a:extLst>
            </p:cNvPr>
            <p:cNvSpPr/>
            <p:nvPr/>
          </p:nvSpPr>
          <p:spPr>
            <a:xfrm>
              <a:off x="357857" y="353179"/>
              <a:ext cx="33513" cy="30019"/>
            </a:xfrm>
            <a:custGeom>
              <a:avLst/>
              <a:gdLst>
                <a:gd name="connsiteX0" fmla="*/ 321 w 7931"/>
                <a:gd name="connsiteY0" fmla="*/ 215 h 7104"/>
                <a:gd name="connsiteX1" fmla="*/ 6667 w 7931"/>
                <a:gd name="connsiteY1" fmla="*/ 7099 h 7104"/>
                <a:gd name="connsiteX2" fmla="*/ 6774 w 7931"/>
                <a:gd name="connsiteY2" fmla="*/ 3764 h 7104"/>
                <a:gd name="connsiteX3" fmla="*/ 859 w 7931"/>
                <a:gd name="connsiteY3" fmla="*/ 0 h 7104"/>
                <a:gd name="connsiteX4" fmla="*/ 321 w 7931"/>
                <a:gd name="connsiteY4" fmla="*/ 215 h 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1" h="7104">
                  <a:moveTo>
                    <a:pt x="321" y="215"/>
                  </a:moveTo>
                  <a:cubicBezTo>
                    <a:pt x="-1293" y="1506"/>
                    <a:pt x="3547" y="6884"/>
                    <a:pt x="6667" y="7099"/>
                  </a:cubicBezTo>
                  <a:cubicBezTo>
                    <a:pt x="8280" y="7206"/>
                    <a:pt x="8387" y="5700"/>
                    <a:pt x="6774" y="3764"/>
                  </a:cubicBezTo>
                  <a:cubicBezTo>
                    <a:pt x="5591" y="2259"/>
                    <a:pt x="2902" y="108"/>
                    <a:pt x="859" y="0"/>
                  </a:cubicBezTo>
                  <a:cubicBezTo>
                    <a:pt x="643" y="108"/>
                    <a:pt x="428" y="108"/>
                    <a:pt x="321"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2" name="任意多边形: 形状 729">
              <a:extLst>
                <a:ext uri="{FF2B5EF4-FFF2-40B4-BE49-F238E27FC236}">
                  <a16:creationId xmlns:a16="http://schemas.microsoft.com/office/drawing/2014/main" xmlns="" id="{12F9D5B6-8259-4D32-9CFE-DE340CEBD101}"/>
                </a:ext>
              </a:extLst>
            </p:cNvPr>
            <p:cNvSpPr/>
            <p:nvPr/>
          </p:nvSpPr>
          <p:spPr>
            <a:xfrm>
              <a:off x="436276" y="349089"/>
              <a:ext cx="40329" cy="29567"/>
            </a:xfrm>
            <a:custGeom>
              <a:avLst/>
              <a:gdLst>
                <a:gd name="connsiteX0" fmla="*/ 155 w 9544"/>
                <a:gd name="connsiteY0" fmla="*/ 215 h 6997"/>
                <a:gd name="connsiteX1" fmla="*/ 8760 w 9544"/>
                <a:gd name="connsiteY1" fmla="*/ 6991 h 6997"/>
                <a:gd name="connsiteX2" fmla="*/ 7684 w 9544"/>
                <a:gd name="connsiteY2" fmla="*/ 3657 h 6997"/>
                <a:gd name="connsiteX3" fmla="*/ 693 w 9544"/>
                <a:gd name="connsiteY3" fmla="*/ 0 h 6997"/>
                <a:gd name="connsiteX4" fmla="*/ 155 w 9544"/>
                <a:gd name="connsiteY4" fmla="*/ 215 h 6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4" h="6997">
                  <a:moveTo>
                    <a:pt x="155" y="215"/>
                  </a:moveTo>
                  <a:cubicBezTo>
                    <a:pt x="-1135" y="1613"/>
                    <a:pt x="5963" y="7206"/>
                    <a:pt x="8760" y="6991"/>
                  </a:cubicBezTo>
                  <a:cubicBezTo>
                    <a:pt x="10158" y="6884"/>
                    <a:pt x="9620" y="5378"/>
                    <a:pt x="7684" y="3657"/>
                  </a:cubicBezTo>
                  <a:cubicBezTo>
                    <a:pt x="6071" y="2151"/>
                    <a:pt x="2737" y="0"/>
                    <a:pt x="693" y="0"/>
                  </a:cubicBezTo>
                  <a:cubicBezTo>
                    <a:pt x="478" y="108"/>
                    <a:pt x="263" y="108"/>
                    <a:pt x="155"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3" name="任意多边形: 形状 730">
              <a:extLst>
                <a:ext uri="{FF2B5EF4-FFF2-40B4-BE49-F238E27FC236}">
                  <a16:creationId xmlns:a16="http://schemas.microsoft.com/office/drawing/2014/main" xmlns="" id="{CE66DA13-86A0-48BD-964C-AC19D19F5AAB}"/>
                </a:ext>
              </a:extLst>
            </p:cNvPr>
            <p:cNvSpPr/>
            <p:nvPr/>
          </p:nvSpPr>
          <p:spPr>
            <a:xfrm>
              <a:off x="512146" y="344086"/>
              <a:ext cx="47703" cy="29233"/>
            </a:xfrm>
            <a:custGeom>
              <a:avLst/>
              <a:gdLst>
                <a:gd name="connsiteX0" fmla="*/ 8551 w 11289"/>
                <a:gd name="connsiteY0" fmla="*/ 3549 h 6918"/>
                <a:gd name="connsiteX1" fmla="*/ 485 w 11289"/>
                <a:gd name="connsiteY1" fmla="*/ 0 h 6918"/>
                <a:gd name="connsiteX2" fmla="*/ 55 w 11289"/>
                <a:gd name="connsiteY2" fmla="*/ 215 h 6918"/>
                <a:gd name="connsiteX3" fmla="*/ 10918 w 11289"/>
                <a:gd name="connsiteY3" fmla="*/ 6884 h 6918"/>
                <a:gd name="connsiteX4" fmla="*/ 8551 w 11289"/>
                <a:gd name="connsiteY4" fmla="*/ 3549 h 6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9" h="6918">
                  <a:moveTo>
                    <a:pt x="8551" y="3549"/>
                  </a:moveTo>
                  <a:cubicBezTo>
                    <a:pt x="6508" y="2151"/>
                    <a:pt x="2528" y="0"/>
                    <a:pt x="485" y="0"/>
                  </a:cubicBezTo>
                  <a:cubicBezTo>
                    <a:pt x="270" y="0"/>
                    <a:pt x="162" y="108"/>
                    <a:pt x="55" y="215"/>
                  </a:cubicBezTo>
                  <a:cubicBezTo>
                    <a:pt x="-806" y="1613"/>
                    <a:pt x="8767" y="7421"/>
                    <a:pt x="10918" y="6884"/>
                  </a:cubicBezTo>
                  <a:cubicBezTo>
                    <a:pt x="11886" y="6561"/>
                    <a:pt x="10918" y="5163"/>
                    <a:pt x="8551" y="35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4" name="任意多边形: 形状 731">
              <a:extLst>
                <a:ext uri="{FF2B5EF4-FFF2-40B4-BE49-F238E27FC236}">
                  <a16:creationId xmlns:a16="http://schemas.microsoft.com/office/drawing/2014/main" xmlns="" id="{7E858B92-416C-4A07-8DC2-8554B14AFFF5}"/>
                </a:ext>
              </a:extLst>
            </p:cNvPr>
            <p:cNvSpPr/>
            <p:nvPr/>
          </p:nvSpPr>
          <p:spPr>
            <a:xfrm>
              <a:off x="584611" y="338179"/>
              <a:ext cx="54510" cy="28392"/>
            </a:xfrm>
            <a:custGeom>
              <a:avLst/>
              <a:gdLst>
                <a:gd name="connsiteX0" fmla="*/ 9257 w 12900"/>
                <a:gd name="connsiteY0" fmla="*/ 3442 h 6719"/>
                <a:gd name="connsiteX1" fmla="*/ 9257 w 12900"/>
                <a:gd name="connsiteY1" fmla="*/ 3442 h 6719"/>
                <a:gd name="connsiteX2" fmla="*/ 330 w 12900"/>
                <a:gd name="connsiteY2" fmla="*/ 0 h 6719"/>
                <a:gd name="connsiteX3" fmla="*/ 7 w 12900"/>
                <a:gd name="connsiteY3" fmla="*/ 215 h 6719"/>
                <a:gd name="connsiteX4" fmla="*/ 12698 w 12900"/>
                <a:gd name="connsiteY4" fmla="*/ 6668 h 6719"/>
                <a:gd name="connsiteX5" fmla="*/ 9257 w 12900"/>
                <a:gd name="connsiteY5" fmla="*/ 3442 h 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00" h="6719">
                  <a:moveTo>
                    <a:pt x="9257" y="3442"/>
                  </a:moveTo>
                  <a:lnTo>
                    <a:pt x="9257" y="3442"/>
                  </a:lnTo>
                  <a:cubicBezTo>
                    <a:pt x="6353" y="1721"/>
                    <a:pt x="2050" y="0"/>
                    <a:pt x="330" y="0"/>
                  </a:cubicBezTo>
                  <a:cubicBezTo>
                    <a:pt x="222" y="0"/>
                    <a:pt x="7" y="108"/>
                    <a:pt x="7" y="215"/>
                  </a:cubicBezTo>
                  <a:cubicBezTo>
                    <a:pt x="-316" y="1613"/>
                    <a:pt x="10762" y="7314"/>
                    <a:pt x="12698" y="6668"/>
                  </a:cubicBezTo>
                  <a:cubicBezTo>
                    <a:pt x="13451" y="6453"/>
                    <a:pt x="12053" y="5055"/>
                    <a:pt x="9257" y="34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5" name="任意多边形: 形状 732">
              <a:extLst>
                <a:ext uri="{FF2B5EF4-FFF2-40B4-BE49-F238E27FC236}">
                  <a16:creationId xmlns:a16="http://schemas.microsoft.com/office/drawing/2014/main" xmlns="" id="{84117B8F-70FB-49A6-A775-CC751A1B43B8}"/>
                </a:ext>
              </a:extLst>
            </p:cNvPr>
            <p:cNvSpPr/>
            <p:nvPr/>
          </p:nvSpPr>
          <p:spPr>
            <a:xfrm>
              <a:off x="650446" y="331815"/>
              <a:ext cx="60633" cy="27927"/>
            </a:xfrm>
            <a:custGeom>
              <a:avLst/>
              <a:gdLst>
                <a:gd name="connsiteX0" fmla="*/ 238 w 14349"/>
                <a:gd name="connsiteY0" fmla="*/ 0 h 6609"/>
                <a:gd name="connsiteX1" fmla="*/ 23 w 14349"/>
                <a:gd name="connsiteY1" fmla="*/ 108 h 6609"/>
                <a:gd name="connsiteX2" fmla="*/ 14220 w 14349"/>
                <a:gd name="connsiteY2" fmla="*/ 6561 h 6609"/>
                <a:gd name="connsiteX3" fmla="*/ 9918 w 14349"/>
                <a:gd name="connsiteY3" fmla="*/ 3334 h 6609"/>
                <a:gd name="connsiteX4" fmla="*/ 238 w 14349"/>
                <a:gd name="connsiteY4" fmla="*/ 0 h 6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9" h="6609">
                  <a:moveTo>
                    <a:pt x="238" y="0"/>
                  </a:moveTo>
                  <a:cubicBezTo>
                    <a:pt x="130" y="0"/>
                    <a:pt x="23" y="0"/>
                    <a:pt x="23" y="108"/>
                  </a:cubicBezTo>
                  <a:cubicBezTo>
                    <a:pt x="-623" y="1183"/>
                    <a:pt x="12714" y="7206"/>
                    <a:pt x="14220" y="6561"/>
                  </a:cubicBezTo>
                  <a:cubicBezTo>
                    <a:pt x="14865" y="6238"/>
                    <a:pt x="13037" y="4948"/>
                    <a:pt x="9918" y="3334"/>
                  </a:cubicBezTo>
                  <a:cubicBezTo>
                    <a:pt x="6906" y="1936"/>
                    <a:pt x="1959" y="0"/>
                    <a:pt x="2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6" name="任意多边形: 形状 733">
              <a:extLst>
                <a:ext uri="{FF2B5EF4-FFF2-40B4-BE49-F238E27FC236}">
                  <a16:creationId xmlns:a16="http://schemas.microsoft.com/office/drawing/2014/main" xmlns="" id="{00C0579C-B514-4722-9337-D56F066AA77F}"/>
                </a:ext>
              </a:extLst>
            </p:cNvPr>
            <p:cNvSpPr/>
            <p:nvPr/>
          </p:nvSpPr>
          <p:spPr>
            <a:xfrm>
              <a:off x="708713" y="325455"/>
              <a:ext cx="66807" cy="26731"/>
            </a:xfrm>
            <a:custGeom>
              <a:avLst/>
              <a:gdLst>
                <a:gd name="connsiteX0" fmla="*/ 10540 w 15810"/>
                <a:gd name="connsiteY0" fmla="*/ 3227 h 6326"/>
                <a:gd name="connsiteX1" fmla="*/ 215 w 15810"/>
                <a:gd name="connsiteY1" fmla="*/ 0 h 6326"/>
                <a:gd name="connsiteX2" fmla="*/ 0 w 15810"/>
                <a:gd name="connsiteY2" fmla="*/ 108 h 6326"/>
                <a:gd name="connsiteX3" fmla="*/ 15811 w 15810"/>
                <a:gd name="connsiteY3" fmla="*/ 6238 h 6326"/>
                <a:gd name="connsiteX4" fmla="*/ 10540 w 15810"/>
                <a:gd name="connsiteY4" fmla="*/ 3227 h 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0" h="6326">
                  <a:moveTo>
                    <a:pt x="10540" y="3227"/>
                  </a:moveTo>
                  <a:cubicBezTo>
                    <a:pt x="6776" y="1613"/>
                    <a:pt x="1721" y="0"/>
                    <a:pt x="215" y="0"/>
                  </a:cubicBezTo>
                  <a:cubicBezTo>
                    <a:pt x="108" y="0"/>
                    <a:pt x="108" y="108"/>
                    <a:pt x="0" y="108"/>
                  </a:cubicBezTo>
                  <a:cubicBezTo>
                    <a:pt x="323" y="1398"/>
                    <a:pt x="14950" y="7099"/>
                    <a:pt x="15811" y="6238"/>
                  </a:cubicBezTo>
                  <a:cubicBezTo>
                    <a:pt x="15811" y="5485"/>
                    <a:pt x="11401" y="3549"/>
                    <a:pt x="10540"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7" name="任意多边形: 形状 734">
              <a:extLst>
                <a:ext uri="{FF2B5EF4-FFF2-40B4-BE49-F238E27FC236}">
                  <a16:creationId xmlns:a16="http://schemas.microsoft.com/office/drawing/2014/main" xmlns="" id="{32303E30-536F-4A8F-9700-EB63C2468F83}"/>
                </a:ext>
              </a:extLst>
            </p:cNvPr>
            <p:cNvSpPr/>
            <p:nvPr/>
          </p:nvSpPr>
          <p:spPr>
            <a:xfrm>
              <a:off x="760527" y="318183"/>
              <a:ext cx="72262" cy="25894"/>
            </a:xfrm>
            <a:custGeom>
              <a:avLst/>
              <a:gdLst>
                <a:gd name="connsiteX0" fmla="*/ 108 w 17101"/>
                <a:gd name="connsiteY0" fmla="*/ 0 h 6128"/>
                <a:gd name="connsiteX1" fmla="*/ 0 w 17101"/>
                <a:gd name="connsiteY1" fmla="*/ 108 h 6128"/>
                <a:gd name="connsiteX2" fmla="*/ 17101 w 17101"/>
                <a:gd name="connsiteY2" fmla="*/ 6023 h 6128"/>
                <a:gd name="connsiteX3" fmla="*/ 10971 w 17101"/>
                <a:gd name="connsiteY3" fmla="*/ 3119 h 6128"/>
                <a:gd name="connsiteX4" fmla="*/ 108 w 17101"/>
                <a:gd name="connsiteY4" fmla="*/ 0 h 6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01" h="6128">
                  <a:moveTo>
                    <a:pt x="108" y="0"/>
                  </a:moveTo>
                  <a:cubicBezTo>
                    <a:pt x="108" y="0"/>
                    <a:pt x="0" y="108"/>
                    <a:pt x="0" y="108"/>
                  </a:cubicBezTo>
                  <a:cubicBezTo>
                    <a:pt x="645" y="968"/>
                    <a:pt x="15811" y="6991"/>
                    <a:pt x="17101" y="6023"/>
                  </a:cubicBezTo>
                  <a:cubicBezTo>
                    <a:pt x="16779" y="5270"/>
                    <a:pt x="11939" y="3442"/>
                    <a:pt x="10971" y="3119"/>
                  </a:cubicBezTo>
                  <a:cubicBezTo>
                    <a:pt x="6884" y="1613"/>
                    <a:pt x="1506" y="0"/>
                    <a:pt x="1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8" name="任意多边形: 形状 735">
              <a:extLst>
                <a:ext uri="{FF2B5EF4-FFF2-40B4-BE49-F238E27FC236}">
                  <a16:creationId xmlns:a16="http://schemas.microsoft.com/office/drawing/2014/main" xmlns="" id="{99E7C28B-CC3C-4B59-A472-FBF223C656F0}"/>
                </a:ext>
              </a:extLst>
            </p:cNvPr>
            <p:cNvSpPr/>
            <p:nvPr/>
          </p:nvSpPr>
          <p:spPr>
            <a:xfrm>
              <a:off x="805065" y="310454"/>
              <a:ext cx="76805" cy="25455"/>
            </a:xfrm>
            <a:custGeom>
              <a:avLst/>
              <a:gdLst>
                <a:gd name="connsiteX0" fmla="*/ 18177 w 18176"/>
                <a:gd name="connsiteY0" fmla="*/ 5916 h 6024"/>
                <a:gd name="connsiteX1" fmla="*/ 11401 w 18176"/>
                <a:gd name="connsiteY1" fmla="*/ 3012 h 6024"/>
                <a:gd name="connsiteX2" fmla="*/ 11401 w 18176"/>
                <a:gd name="connsiteY2" fmla="*/ 3012 h 6024"/>
                <a:gd name="connsiteX3" fmla="*/ 108 w 18176"/>
                <a:gd name="connsiteY3" fmla="*/ 0 h 6024"/>
                <a:gd name="connsiteX4" fmla="*/ 0 w 18176"/>
                <a:gd name="connsiteY4" fmla="*/ 108 h 6024"/>
                <a:gd name="connsiteX5" fmla="*/ 18069 w 18176"/>
                <a:gd name="connsiteY5" fmla="*/ 6023 h 6024"/>
                <a:gd name="connsiteX6" fmla="*/ 18177 w 18176"/>
                <a:gd name="connsiteY6" fmla="*/ 5916 h 6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76" h="6024">
                  <a:moveTo>
                    <a:pt x="18177" y="5916"/>
                  </a:moveTo>
                  <a:cubicBezTo>
                    <a:pt x="17532" y="5163"/>
                    <a:pt x="12369" y="3334"/>
                    <a:pt x="11401" y="3012"/>
                  </a:cubicBezTo>
                  <a:lnTo>
                    <a:pt x="11401" y="3012"/>
                  </a:lnTo>
                  <a:cubicBezTo>
                    <a:pt x="7099" y="1506"/>
                    <a:pt x="1398" y="0"/>
                    <a:pt x="108" y="0"/>
                  </a:cubicBezTo>
                  <a:cubicBezTo>
                    <a:pt x="108" y="0"/>
                    <a:pt x="108" y="108"/>
                    <a:pt x="0" y="108"/>
                  </a:cubicBezTo>
                  <a:cubicBezTo>
                    <a:pt x="1076" y="1076"/>
                    <a:pt x="15703" y="6131"/>
                    <a:pt x="18069" y="6023"/>
                  </a:cubicBezTo>
                  <a:cubicBezTo>
                    <a:pt x="18069" y="6023"/>
                    <a:pt x="18069" y="6023"/>
                    <a:pt x="18177"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49" name="任意多边形: 形状 736">
              <a:extLst>
                <a:ext uri="{FF2B5EF4-FFF2-40B4-BE49-F238E27FC236}">
                  <a16:creationId xmlns:a16="http://schemas.microsoft.com/office/drawing/2014/main" xmlns="" id="{5060401B-B51E-4B47-B9A1-3CD97CAD927E}"/>
                </a:ext>
              </a:extLst>
            </p:cNvPr>
            <p:cNvSpPr/>
            <p:nvPr/>
          </p:nvSpPr>
          <p:spPr>
            <a:xfrm>
              <a:off x="842787" y="303182"/>
              <a:ext cx="79986" cy="24547"/>
            </a:xfrm>
            <a:custGeom>
              <a:avLst/>
              <a:gdLst>
                <a:gd name="connsiteX0" fmla="*/ 18930 w 18929"/>
                <a:gd name="connsiteY0" fmla="*/ 5700 h 5809"/>
                <a:gd name="connsiteX1" fmla="*/ 11508 w 18929"/>
                <a:gd name="connsiteY1" fmla="*/ 2904 h 5809"/>
                <a:gd name="connsiteX2" fmla="*/ 0 w 18929"/>
                <a:gd name="connsiteY2" fmla="*/ 0 h 5809"/>
                <a:gd name="connsiteX3" fmla="*/ 0 w 18929"/>
                <a:gd name="connsiteY3" fmla="*/ 108 h 5809"/>
                <a:gd name="connsiteX4" fmla="*/ 18930 w 18929"/>
                <a:gd name="connsiteY4" fmla="*/ 5808 h 5809"/>
                <a:gd name="connsiteX5" fmla="*/ 18930 w 18929"/>
                <a:gd name="connsiteY5" fmla="*/ 5700 h 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9" h="5809">
                  <a:moveTo>
                    <a:pt x="18930" y="5700"/>
                  </a:moveTo>
                  <a:cubicBezTo>
                    <a:pt x="17962" y="4948"/>
                    <a:pt x="12584" y="3227"/>
                    <a:pt x="11508" y="2904"/>
                  </a:cubicBezTo>
                  <a:cubicBezTo>
                    <a:pt x="6884" y="1506"/>
                    <a:pt x="1076" y="0"/>
                    <a:pt x="0" y="0"/>
                  </a:cubicBezTo>
                  <a:cubicBezTo>
                    <a:pt x="0" y="0"/>
                    <a:pt x="0" y="108"/>
                    <a:pt x="0" y="108"/>
                  </a:cubicBezTo>
                  <a:cubicBezTo>
                    <a:pt x="1398" y="1076"/>
                    <a:pt x="16994" y="5916"/>
                    <a:pt x="18930" y="5808"/>
                  </a:cubicBezTo>
                  <a:cubicBezTo>
                    <a:pt x="18822" y="5700"/>
                    <a:pt x="18930" y="5700"/>
                    <a:pt x="18930" y="57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0" name="任意多边形: 形状 737">
              <a:extLst>
                <a:ext uri="{FF2B5EF4-FFF2-40B4-BE49-F238E27FC236}">
                  <a16:creationId xmlns:a16="http://schemas.microsoft.com/office/drawing/2014/main" xmlns="" id="{602F4BB7-D5D0-4AD6-BE9D-C233EBF6C630}"/>
                </a:ext>
              </a:extLst>
            </p:cNvPr>
            <p:cNvSpPr/>
            <p:nvPr/>
          </p:nvSpPr>
          <p:spPr>
            <a:xfrm>
              <a:off x="725003" y="389976"/>
              <a:ext cx="58170" cy="32085"/>
            </a:xfrm>
            <a:custGeom>
              <a:avLst/>
              <a:gdLst>
                <a:gd name="connsiteX0" fmla="*/ 10020 w 13766"/>
                <a:gd name="connsiteY0" fmla="*/ 3876 h 7593"/>
                <a:gd name="connsiteX1" fmla="*/ 448 w 13766"/>
                <a:gd name="connsiteY1" fmla="*/ 4 h 7593"/>
                <a:gd name="connsiteX2" fmla="*/ 18 w 13766"/>
                <a:gd name="connsiteY2" fmla="*/ 219 h 7593"/>
                <a:gd name="connsiteX3" fmla="*/ 13462 w 13766"/>
                <a:gd name="connsiteY3" fmla="*/ 7532 h 7593"/>
                <a:gd name="connsiteX4" fmla="*/ 10020 w 13766"/>
                <a:gd name="connsiteY4" fmla="*/ 3876 h 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6" h="7593">
                  <a:moveTo>
                    <a:pt x="10020" y="3876"/>
                  </a:moveTo>
                  <a:cubicBezTo>
                    <a:pt x="7439" y="2262"/>
                    <a:pt x="2599" y="-104"/>
                    <a:pt x="448" y="4"/>
                  </a:cubicBezTo>
                  <a:cubicBezTo>
                    <a:pt x="233" y="4"/>
                    <a:pt x="18" y="111"/>
                    <a:pt x="18" y="219"/>
                  </a:cubicBezTo>
                  <a:cubicBezTo>
                    <a:pt x="-520" y="1832"/>
                    <a:pt x="11311" y="8285"/>
                    <a:pt x="13462" y="7532"/>
                  </a:cubicBezTo>
                  <a:cubicBezTo>
                    <a:pt x="14430" y="7210"/>
                    <a:pt x="13032" y="5704"/>
                    <a:pt x="10020" y="38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1" name="任意多边形: 形状 738">
              <a:extLst>
                <a:ext uri="{FF2B5EF4-FFF2-40B4-BE49-F238E27FC236}">
                  <a16:creationId xmlns:a16="http://schemas.microsoft.com/office/drawing/2014/main" xmlns="" id="{B1E2AC42-7C27-45E1-952A-26CC736E5956}"/>
                </a:ext>
              </a:extLst>
            </p:cNvPr>
            <p:cNvSpPr/>
            <p:nvPr/>
          </p:nvSpPr>
          <p:spPr>
            <a:xfrm>
              <a:off x="799906" y="381812"/>
              <a:ext cx="64043" cy="31603"/>
            </a:xfrm>
            <a:custGeom>
              <a:avLst/>
              <a:gdLst>
                <a:gd name="connsiteX0" fmla="*/ 10579 w 15156"/>
                <a:gd name="connsiteY0" fmla="*/ 3764 h 7479"/>
                <a:gd name="connsiteX1" fmla="*/ 361 w 15156"/>
                <a:gd name="connsiteY1" fmla="*/ 0 h 7479"/>
                <a:gd name="connsiteX2" fmla="*/ 38 w 15156"/>
                <a:gd name="connsiteY2" fmla="*/ 108 h 7479"/>
                <a:gd name="connsiteX3" fmla="*/ 14989 w 15156"/>
                <a:gd name="connsiteY3" fmla="*/ 7421 h 7479"/>
                <a:gd name="connsiteX4" fmla="*/ 10579 w 15156"/>
                <a:gd name="connsiteY4" fmla="*/ 3764 h 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6" h="7479">
                  <a:moveTo>
                    <a:pt x="10579" y="3764"/>
                  </a:moveTo>
                  <a:cubicBezTo>
                    <a:pt x="7567" y="2151"/>
                    <a:pt x="2297" y="0"/>
                    <a:pt x="361" y="0"/>
                  </a:cubicBezTo>
                  <a:cubicBezTo>
                    <a:pt x="253" y="0"/>
                    <a:pt x="146" y="0"/>
                    <a:pt x="38" y="108"/>
                  </a:cubicBezTo>
                  <a:cubicBezTo>
                    <a:pt x="-822" y="1398"/>
                    <a:pt x="13053" y="8174"/>
                    <a:pt x="14989" y="7421"/>
                  </a:cubicBezTo>
                  <a:cubicBezTo>
                    <a:pt x="15742" y="7099"/>
                    <a:pt x="13913" y="5593"/>
                    <a:pt x="10579" y="37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2" name="任意多边形: 形状 739">
              <a:extLst>
                <a:ext uri="{FF2B5EF4-FFF2-40B4-BE49-F238E27FC236}">
                  <a16:creationId xmlns:a16="http://schemas.microsoft.com/office/drawing/2014/main" xmlns="" id="{F77B12FE-B0AA-4169-A71F-E27398B3D4BA}"/>
                </a:ext>
              </a:extLst>
            </p:cNvPr>
            <p:cNvSpPr/>
            <p:nvPr/>
          </p:nvSpPr>
          <p:spPr>
            <a:xfrm>
              <a:off x="866877" y="373610"/>
              <a:ext cx="69089" cy="30619"/>
            </a:xfrm>
            <a:custGeom>
              <a:avLst/>
              <a:gdLst>
                <a:gd name="connsiteX0" fmla="*/ 215 w 16350"/>
                <a:gd name="connsiteY0" fmla="*/ 4 h 7246"/>
                <a:gd name="connsiteX1" fmla="*/ 0 w 16350"/>
                <a:gd name="connsiteY1" fmla="*/ 112 h 7246"/>
                <a:gd name="connsiteX2" fmla="*/ 16241 w 16350"/>
                <a:gd name="connsiteY2" fmla="*/ 7211 h 7246"/>
                <a:gd name="connsiteX3" fmla="*/ 10971 w 16350"/>
                <a:gd name="connsiteY3" fmla="*/ 3661 h 7246"/>
                <a:gd name="connsiteX4" fmla="*/ 215 w 16350"/>
                <a:gd name="connsiteY4" fmla="*/ 4 h 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0" h="7246">
                  <a:moveTo>
                    <a:pt x="215" y="4"/>
                  </a:moveTo>
                  <a:cubicBezTo>
                    <a:pt x="107" y="4"/>
                    <a:pt x="0" y="112"/>
                    <a:pt x="0" y="112"/>
                  </a:cubicBezTo>
                  <a:cubicBezTo>
                    <a:pt x="215" y="2048"/>
                    <a:pt x="15380" y="7748"/>
                    <a:pt x="16241" y="7211"/>
                  </a:cubicBezTo>
                  <a:cubicBezTo>
                    <a:pt x="16886" y="6888"/>
                    <a:pt x="14628" y="5382"/>
                    <a:pt x="10971" y="3661"/>
                  </a:cubicBezTo>
                  <a:cubicBezTo>
                    <a:pt x="7099" y="1833"/>
                    <a:pt x="1828" y="-103"/>
                    <a:pt x="215"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3" name="任意多边形: 形状 740">
              <a:extLst>
                <a:ext uri="{FF2B5EF4-FFF2-40B4-BE49-F238E27FC236}">
                  <a16:creationId xmlns:a16="http://schemas.microsoft.com/office/drawing/2014/main" xmlns="" id="{CC7D311C-A414-498E-82C6-EC1D3F7AD4FA}"/>
                </a:ext>
              </a:extLst>
            </p:cNvPr>
            <p:cNvSpPr/>
            <p:nvPr/>
          </p:nvSpPr>
          <p:spPr>
            <a:xfrm>
              <a:off x="924595" y="364521"/>
              <a:ext cx="73627" cy="29981"/>
            </a:xfrm>
            <a:custGeom>
              <a:avLst/>
              <a:gdLst>
                <a:gd name="connsiteX0" fmla="*/ 17424 w 17424"/>
                <a:gd name="connsiteY0" fmla="*/ 6996 h 7095"/>
                <a:gd name="connsiteX1" fmla="*/ 11293 w 17424"/>
                <a:gd name="connsiteY1" fmla="*/ 3554 h 7095"/>
                <a:gd name="connsiteX2" fmla="*/ 11293 w 17424"/>
                <a:gd name="connsiteY2" fmla="*/ 3554 h 7095"/>
                <a:gd name="connsiteX3" fmla="*/ 108 w 17424"/>
                <a:gd name="connsiteY3" fmla="*/ 5 h 7095"/>
                <a:gd name="connsiteX4" fmla="*/ 0 w 17424"/>
                <a:gd name="connsiteY4" fmla="*/ 112 h 7095"/>
                <a:gd name="connsiteX5" fmla="*/ 17424 w 17424"/>
                <a:gd name="connsiteY5" fmla="*/ 6996 h 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24" h="7095">
                  <a:moveTo>
                    <a:pt x="17424" y="6996"/>
                  </a:moveTo>
                  <a:cubicBezTo>
                    <a:pt x="17101" y="6135"/>
                    <a:pt x="12261" y="3984"/>
                    <a:pt x="11293" y="3554"/>
                  </a:cubicBezTo>
                  <a:lnTo>
                    <a:pt x="11293" y="3554"/>
                  </a:lnTo>
                  <a:cubicBezTo>
                    <a:pt x="7099" y="1725"/>
                    <a:pt x="1613" y="-103"/>
                    <a:pt x="108" y="5"/>
                  </a:cubicBezTo>
                  <a:cubicBezTo>
                    <a:pt x="108" y="5"/>
                    <a:pt x="0" y="112"/>
                    <a:pt x="0" y="112"/>
                  </a:cubicBezTo>
                  <a:cubicBezTo>
                    <a:pt x="753" y="1618"/>
                    <a:pt x="16886" y="7964"/>
                    <a:pt x="17424" y="69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4" name="任意多边形: 形状 741">
              <a:extLst>
                <a:ext uri="{FF2B5EF4-FFF2-40B4-BE49-F238E27FC236}">
                  <a16:creationId xmlns:a16="http://schemas.microsoft.com/office/drawing/2014/main" xmlns="" id="{6A59A2CD-B8AB-4440-8447-B94D9E21009D}"/>
                </a:ext>
              </a:extLst>
            </p:cNvPr>
            <p:cNvSpPr/>
            <p:nvPr/>
          </p:nvSpPr>
          <p:spPr>
            <a:xfrm>
              <a:off x="973679" y="355432"/>
              <a:ext cx="77717" cy="29110"/>
            </a:xfrm>
            <a:custGeom>
              <a:avLst/>
              <a:gdLst>
                <a:gd name="connsiteX0" fmla="*/ 108 w 18392"/>
                <a:gd name="connsiteY0" fmla="*/ 5 h 6889"/>
                <a:gd name="connsiteX1" fmla="*/ 0 w 18392"/>
                <a:gd name="connsiteY1" fmla="*/ 112 h 6889"/>
                <a:gd name="connsiteX2" fmla="*/ 18284 w 18392"/>
                <a:gd name="connsiteY2" fmla="*/ 6888 h 6889"/>
                <a:gd name="connsiteX3" fmla="*/ 18392 w 18392"/>
                <a:gd name="connsiteY3" fmla="*/ 6781 h 6889"/>
                <a:gd name="connsiteX4" fmla="*/ 11616 w 18392"/>
                <a:gd name="connsiteY4" fmla="*/ 3446 h 6889"/>
                <a:gd name="connsiteX5" fmla="*/ 108 w 18392"/>
                <a:gd name="connsiteY5" fmla="*/ 5 h 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6889">
                  <a:moveTo>
                    <a:pt x="108" y="5"/>
                  </a:moveTo>
                  <a:cubicBezTo>
                    <a:pt x="108" y="5"/>
                    <a:pt x="0" y="112"/>
                    <a:pt x="0" y="112"/>
                  </a:cubicBezTo>
                  <a:cubicBezTo>
                    <a:pt x="1183" y="1510"/>
                    <a:pt x="16133" y="6996"/>
                    <a:pt x="18284" y="6888"/>
                  </a:cubicBezTo>
                  <a:cubicBezTo>
                    <a:pt x="18284" y="6888"/>
                    <a:pt x="18392" y="6781"/>
                    <a:pt x="18392" y="6781"/>
                  </a:cubicBezTo>
                  <a:cubicBezTo>
                    <a:pt x="17747" y="5920"/>
                    <a:pt x="12584" y="3877"/>
                    <a:pt x="11616" y="3446"/>
                  </a:cubicBezTo>
                  <a:cubicBezTo>
                    <a:pt x="7099" y="1725"/>
                    <a:pt x="1398" y="-103"/>
                    <a:pt x="10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5" name="任意多边形: 形状 742">
              <a:extLst>
                <a:ext uri="{FF2B5EF4-FFF2-40B4-BE49-F238E27FC236}">
                  <a16:creationId xmlns:a16="http://schemas.microsoft.com/office/drawing/2014/main" xmlns="" id="{5CF5A195-3282-4B53-925D-964DE356F0A8}"/>
                </a:ext>
              </a:extLst>
            </p:cNvPr>
            <p:cNvSpPr/>
            <p:nvPr/>
          </p:nvSpPr>
          <p:spPr>
            <a:xfrm>
              <a:off x="1014131" y="345886"/>
              <a:ext cx="80443" cy="28219"/>
            </a:xfrm>
            <a:custGeom>
              <a:avLst/>
              <a:gdLst>
                <a:gd name="connsiteX0" fmla="*/ 19037 w 19037"/>
                <a:gd name="connsiteY0" fmla="*/ 6565 h 6678"/>
                <a:gd name="connsiteX1" fmla="*/ 11616 w 19037"/>
                <a:gd name="connsiteY1" fmla="*/ 3339 h 6678"/>
                <a:gd name="connsiteX2" fmla="*/ 0 w 19037"/>
                <a:gd name="connsiteY2" fmla="*/ 5 h 6678"/>
                <a:gd name="connsiteX3" fmla="*/ 0 w 19037"/>
                <a:gd name="connsiteY3" fmla="*/ 112 h 6678"/>
                <a:gd name="connsiteX4" fmla="*/ 19037 w 19037"/>
                <a:gd name="connsiteY4" fmla="*/ 6673 h 6678"/>
                <a:gd name="connsiteX5" fmla="*/ 19037 w 19037"/>
                <a:gd name="connsiteY5" fmla="*/ 6565 h 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37" h="6678">
                  <a:moveTo>
                    <a:pt x="19037" y="6565"/>
                  </a:moveTo>
                  <a:cubicBezTo>
                    <a:pt x="18177" y="5705"/>
                    <a:pt x="12692" y="3769"/>
                    <a:pt x="11616" y="3339"/>
                  </a:cubicBezTo>
                  <a:cubicBezTo>
                    <a:pt x="6991" y="1725"/>
                    <a:pt x="1076" y="-103"/>
                    <a:pt x="0" y="5"/>
                  </a:cubicBezTo>
                  <a:cubicBezTo>
                    <a:pt x="0" y="5"/>
                    <a:pt x="0" y="112"/>
                    <a:pt x="0" y="112"/>
                  </a:cubicBezTo>
                  <a:cubicBezTo>
                    <a:pt x="1291" y="1188"/>
                    <a:pt x="16994" y="6888"/>
                    <a:pt x="19037" y="6673"/>
                  </a:cubicBezTo>
                  <a:cubicBezTo>
                    <a:pt x="19037" y="6673"/>
                    <a:pt x="19037" y="6673"/>
                    <a:pt x="19037" y="65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6" name="任意多边形: 形状 743">
              <a:extLst>
                <a:ext uri="{FF2B5EF4-FFF2-40B4-BE49-F238E27FC236}">
                  <a16:creationId xmlns:a16="http://schemas.microsoft.com/office/drawing/2014/main" xmlns="" id="{0A3E46AB-EF3C-4100-B57E-25551363D994}"/>
                </a:ext>
              </a:extLst>
            </p:cNvPr>
            <p:cNvSpPr/>
            <p:nvPr/>
          </p:nvSpPr>
          <p:spPr>
            <a:xfrm>
              <a:off x="1044581" y="336793"/>
              <a:ext cx="83625" cy="26972"/>
            </a:xfrm>
            <a:custGeom>
              <a:avLst/>
              <a:gdLst>
                <a:gd name="connsiteX0" fmla="*/ 0 w 19790"/>
                <a:gd name="connsiteY0" fmla="*/ 5 h 6383"/>
                <a:gd name="connsiteX1" fmla="*/ 19790 w 19790"/>
                <a:gd name="connsiteY1" fmla="*/ 6351 h 6383"/>
                <a:gd name="connsiteX2" fmla="*/ 11831 w 19790"/>
                <a:gd name="connsiteY2" fmla="*/ 3124 h 6383"/>
                <a:gd name="connsiteX3" fmla="*/ 0 w 19790"/>
                <a:gd name="connsiteY3" fmla="*/ 5 h 6383"/>
                <a:gd name="connsiteX4" fmla="*/ 0 w 19790"/>
                <a:gd name="connsiteY4" fmla="*/ 5 h 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90" h="6383">
                  <a:moveTo>
                    <a:pt x="0" y="5"/>
                  </a:moveTo>
                  <a:cubicBezTo>
                    <a:pt x="538" y="650"/>
                    <a:pt x="18500" y="6889"/>
                    <a:pt x="19790" y="6351"/>
                  </a:cubicBezTo>
                  <a:cubicBezTo>
                    <a:pt x="19468" y="5813"/>
                    <a:pt x="15488" y="4415"/>
                    <a:pt x="11831" y="3124"/>
                  </a:cubicBezTo>
                  <a:cubicBezTo>
                    <a:pt x="6991" y="1511"/>
                    <a:pt x="968" y="-102"/>
                    <a:pt x="0" y="5"/>
                  </a:cubicBezTo>
                  <a:cubicBezTo>
                    <a:pt x="0" y="5"/>
                    <a:pt x="0" y="5"/>
                    <a:pt x="0"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7" name="任意多边形: 形状 744">
              <a:extLst>
                <a:ext uri="{FF2B5EF4-FFF2-40B4-BE49-F238E27FC236}">
                  <a16:creationId xmlns:a16="http://schemas.microsoft.com/office/drawing/2014/main" xmlns="" id="{300B953E-2C66-4476-8D41-4E99791F64F0}"/>
                </a:ext>
              </a:extLst>
            </p:cNvPr>
            <p:cNvSpPr/>
            <p:nvPr/>
          </p:nvSpPr>
          <p:spPr>
            <a:xfrm>
              <a:off x="1066397" y="327196"/>
              <a:ext cx="84985" cy="26123"/>
            </a:xfrm>
            <a:custGeom>
              <a:avLst/>
              <a:gdLst>
                <a:gd name="connsiteX0" fmla="*/ 0 w 20112"/>
                <a:gd name="connsiteY0" fmla="*/ 18 h 6182"/>
                <a:gd name="connsiteX1" fmla="*/ 20113 w 20112"/>
                <a:gd name="connsiteY1" fmla="*/ 6149 h 6182"/>
                <a:gd name="connsiteX2" fmla="*/ 11616 w 20112"/>
                <a:gd name="connsiteY2" fmla="*/ 3030 h 6182"/>
                <a:gd name="connsiteX3" fmla="*/ 0 w 20112"/>
                <a:gd name="connsiteY3" fmla="*/ 18 h 6182"/>
                <a:gd name="connsiteX4" fmla="*/ 0 w 20112"/>
                <a:gd name="connsiteY4" fmla="*/ 18 h 6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6182">
                  <a:moveTo>
                    <a:pt x="0" y="18"/>
                  </a:moveTo>
                  <a:cubicBezTo>
                    <a:pt x="860" y="664"/>
                    <a:pt x="19360" y="6687"/>
                    <a:pt x="20113" y="6149"/>
                  </a:cubicBezTo>
                  <a:cubicBezTo>
                    <a:pt x="19468" y="5611"/>
                    <a:pt x="15273" y="4213"/>
                    <a:pt x="11616" y="3030"/>
                  </a:cubicBezTo>
                  <a:cubicBezTo>
                    <a:pt x="6776" y="1524"/>
                    <a:pt x="753" y="-197"/>
                    <a:pt x="0" y="18"/>
                  </a:cubicBezTo>
                  <a:lnTo>
                    <a:pt x="0" y="1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658" name="任意多边形: 形状 745">
              <a:extLst>
                <a:ext uri="{FF2B5EF4-FFF2-40B4-BE49-F238E27FC236}">
                  <a16:creationId xmlns:a16="http://schemas.microsoft.com/office/drawing/2014/main" xmlns="" id="{E62CEB4D-F0E2-47DA-8FD4-519D6DA4D38E}"/>
                </a:ext>
              </a:extLst>
            </p:cNvPr>
            <p:cNvSpPr/>
            <p:nvPr/>
          </p:nvSpPr>
          <p:spPr>
            <a:xfrm>
              <a:off x="1078212" y="317275"/>
              <a:ext cx="85898" cy="25502"/>
            </a:xfrm>
            <a:custGeom>
              <a:avLst/>
              <a:gdLst>
                <a:gd name="connsiteX0" fmla="*/ 0 w 20328"/>
                <a:gd name="connsiteY0" fmla="*/ 0 h 6035"/>
                <a:gd name="connsiteX1" fmla="*/ 20328 w 20328"/>
                <a:gd name="connsiteY1" fmla="*/ 6023 h 6035"/>
                <a:gd name="connsiteX2" fmla="*/ 11508 w 20328"/>
                <a:gd name="connsiteY2" fmla="*/ 3012 h 6035"/>
                <a:gd name="connsiteX3" fmla="*/ 0 w 20328"/>
                <a:gd name="connsiteY3" fmla="*/ 0 h 6035"/>
              </a:gdLst>
              <a:ahLst/>
              <a:cxnLst>
                <a:cxn ang="0">
                  <a:pos x="connsiteX0" y="connsiteY0"/>
                </a:cxn>
                <a:cxn ang="0">
                  <a:pos x="connsiteX1" y="connsiteY1"/>
                </a:cxn>
                <a:cxn ang="0">
                  <a:pos x="connsiteX2" y="connsiteY2"/>
                </a:cxn>
                <a:cxn ang="0">
                  <a:pos x="connsiteX3" y="connsiteY3"/>
                </a:cxn>
              </a:cxnLst>
              <a:rect l="l" t="t" r="r" b="b"/>
              <a:pathLst>
                <a:path w="20328" h="6035">
                  <a:moveTo>
                    <a:pt x="0" y="0"/>
                  </a:moveTo>
                  <a:cubicBezTo>
                    <a:pt x="107" y="108"/>
                    <a:pt x="19145" y="6346"/>
                    <a:pt x="20328" y="6023"/>
                  </a:cubicBezTo>
                  <a:cubicBezTo>
                    <a:pt x="19468" y="5485"/>
                    <a:pt x="15165" y="4087"/>
                    <a:pt x="11508" y="3012"/>
                  </a:cubicBezTo>
                  <a:cubicBezTo>
                    <a:pt x="7421" y="1828"/>
                    <a:pt x="1076"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59" name="任意多边形: 形状 746">
              <a:extLst>
                <a:ext uri="{FF2B5EF4-FFF2-40B4-BE49-F238E27FC236}">
                  <a16:creationId xmlns:a16="http://schemas.microsoft.com/office/drawing/2014/main" xmlns="" id="{CB1D3038-EB27-4637-8C27-E9FA388E5BC3}"/>
                </a:ext>
              </a:extLst>
            </p:cNvPr>
            <p:cNvSpPr/>
            <p:nvPr/>
          </p:nvSpPr>
          <p:spPr>
            <a:xfrm>
              <a:off x="1080029" y="307729"/>
              <a:ext cx="85898" cy="24593"/>
            </a:xfrm>
            <a:custGeom>
              <a:avLst/>
              <a:gdLst>
                <a:gd name="connsiteX0" fmla="*/ 0 w 20328"/>
                <a:gd name="connsiteY0" fmla="*/ 0 h 5820"/>
                <a:gd name="connsiteX1" fmla="*/ 20328 w 20328"/>
                <a:gd name="connsiteY1" fmla="*/ 5808 h 5820"/>
                <a:gd name="connsiteX2" fmla="*/ 11186 w 20328"/>
                <a:gd name="connsiteY2" fmla="*/ 2904 h 5820"/>
                <a:gd name="connsiteX3" fmla="*/ 0 w 20328"/>
                <a:gd name="connsiteY3" fmla="*/ 0 h 5820"/>
              </a:gdLst>
              <a:ahLst/>
              <a:cxnLst>
                <a:cxn ang="0">
                  <a:pos x="connsiteX0" y="connsiteY0"/>
                </a:cxn>
                <a:cxn ang="0">
                  <a:pos x="connsiteX1" y="connsiteY1"/>
                </a:cxn>
                <a:cxn ang="0">
                  <a:pos x="connsiteX2" y="connsiteY2"/>
                </a:cxn>
                <a:cxn ang="0">
                  <a:pos x="connsiteX3" y="connsiteY3"/>
                </a:cxn>
              </a:cxnLst>
              <a:rect l="l" t="t" r="r" b="b"/>
              <a:pathLst>
                <a:path w="20328" h="5820">
                  <a:moveTo>
                    <a:pt x="0" y="0"/>
                  </a:moveTo>
                  <a:cubicBezTo>
                    <a:pt x="108" y="108"/>
                    <a:pt x="19683" y="6131"/>
                    <a:pt x="20328" y="5808"/>
                  </a:cubicBezTo>
                  <a:cubicBezTo>
                    <a:pt x="19252" y="5270"/>
                    <a:pt x="14950" y="3980"/>
                    <a:pt x="11186" y="2904"/>
                  </a:cubicBezTo>
                  <a:cubicBezTo>
                    <a:pt x="6991" y="1721"/>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60" name="任意多边形: 形状 747">
              <a:extLst>
                <a:ext uri="{FF2B5EF4-FFF2-40B4-BE49-F238E27FC236}">
                  <a16:creationId xmlns:a16="http://schemas.microsoft.com/office/drawing/2014/main" xmlns="" id="{3048327D-39EF-436F-A341-8C6931344C50}"/>
                </a:ext>
              </a:extLst>
            </p:cNvPr>
            <p:cNvSpPr/>
            <p:nvPr/>
          </p:nvSpPr>
          <p:spPr>
            <a:xfrm>
              <a:off x="1071848" y="298640"/>
              <a:ext cx="85442" cy="24086"/>
            </a:xfrm>
            <a:custGeom>
              <a:avLst/>
              <a:gdLst>
                <a:gd name="connsiteX0" fmla="*/ 0 w 20220"/>
                <a:gd name="connsiteY0" fmla="*/ 0 h 5700"/>
                <a:gd name="connsiteX1" fmla="*/ 20221 w 20220"/>
                <a:gd name="connsiteY1" fmla="*/ 5700 h 5700"/>
                <a:gd name="connsiteX2" fmla="*/ 10756 w 20220"/>
                <a:gd name="connsiteY2" fmla="*/ 2796 h 5700"/>
                <a:gd name="connsiteX3" fmla="*/ 0 w 20220"/>
                <a:gd name="connsiteY3" fmla="*/ 0 h 5700"/>
              </a:gdLst>
              <a:ahLst/>
              <a:cxnLst>
                <a:cxn ang="0">
                  <a:pos x="connsiteX0" y="connsiteY0"/>
                </a:cxn>
                <a:cxn ang="0">
                  <a:pos x="connsiteX1" y="connsiteY1"/>
                </a:cxn>
                <a:cxn ang="0">
                  <a:pos x="connsiteX2" y="connsiteY2"/>
                </a:cxn>
                <a:cxn ang="0">
                  <a:pos x="connsiteX3" y="connsiteY3"/>
                </a:cxn>
              </a:cxnLst>
              <a:rect l="l" t="t" r="r" b="b"/>
              <a:pathLst>
                <a:path w="20220" h="5700">
                  <a:moveTo>
                    <a:pt x="0" y="0"/>
                  </a:moveTo>
                  <a:cubicBezTo>
                    <a:pt x="108" y="108"/>
                    <a:pt x="19468" y="5700"/>
                    <a:pt x="20221" y="5700"/>
                  </a:cubicBezTo>
                  <a:cubicBezTo>
                    <a:pt x="19683" y="5378"/>
                    <a:pt x="15165" y="4087"/>
                    <a:pt x="10756" y="2796"/>
                  </a:cubicBezTo>
                  <a:cubicBezTo>
                    <a:pt x="6131" y="1398"/>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61" name="任意多边形: 形状 748">
              <a:extLst>
                <a:ext uri="{FF2B5EF4-FFF2-40B4-BE49-F238E27FC236}">
                  <a16:creationId xmlns:a16="http://schemas.microsoft.com/office/drawing/2014/main" xmlns="" id="{9E66786C-A383-404C-818F-22F944200AEF}"/>
                </a:ext>
              </a:extLst>
            </p:cNvPr>
            <p:cNvSpPr/>
            <p:nvPr/>
          </p:nvSpPr>
          <p:spPr>
            <a:xfrm>
              <a:off x="1053670" y="289550"/>
              <a:ext cx="84077" cy="23177"/>
            </a:xfrm>
            <a:custGeom>
              <a:avLst/>
              <a:gdLst>
                <a:gd name="connsiteX0" fmla="*/ 19898 w 19897"/>
                <a:gd name="connsiteY0" fmla="*/ 5485 h 5485"/>
                <a:gd name="connsiteX1" fmla="*/ 10218 w 19897"/>
                <a:gd name="connsiteY1" fmla="*/ 2689 h 5485"/>
                <a:gd name="connsiteX2" fmla="*/ 0 w 19897"/>
                <a:gd name="connsiteY2" fmla="*/ 0 h 5485"/>
                <a:gd name="connsiteX3" fmla="*/ 19898 w 19897"/>
                <a:gd name="connsiteY3" fmla="*/ 5485 h 5485"/>
              </a:gdLst>
              <a:ahLst/>
              <a:cxnLst>
                <a:cxn ang="0">
                  <a:pos x="connsiteX0" y="connsiteY0"/>
                </a:cxn>
                <a:cxn ang="0">
                  <a:pos x="connsiteX1" y="connsiteY1"/>
                </a:cxn>
                <a:cxn ang="0">
                  <a:pos x="connsiteX2" y="connsiteY2"/>
                </a:cxn>
                <a:cxn ang="0">
                  <a:pos x="connsiteX3" y="connsiteY3"/>
                </a:cxn>
              </a:cxnLst>
              <a:rect l="l" t="t" r="r" b="b"/>
              <a:pathLst>
                <a:path w="19897" h="5485">
                  <a:moveTo>
                    <a:pt x="19898" y="5485"/>
                  </a:moveTo>
                  <a:cubicBezTo>
                    <a:pt x="19145" y="5270"/>
                    <a:pt x="14950" y="3980"/>
                    <a:pt x="10218" y="2689"/>
                  </a:cubicBezTo>
                  <a:cubicBezTo>
                    <a:pt x="6023" y="1506"/>
                    <a:pt x="753" y="108"/>
                    <a:pt x="0" y="0"/>
                  </a:cubicBezTo>
                  <a:cubicBezTo>
                    <a:pt x="215" y="0"/>
                    <a:pt x="19360" y="5378"/>
                    <a:pt x="19898"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62" name="任意多边形: 形状 749">
              <a:extLst>
                <a:ext uri="{FF2B5EF4-FFF2-40B4-BE49-F238E27FC236}">
                  <a16:creationId xmlns:a16="http://schemas.microsoft.com/office/drawing/2014/main" xmlns="" id="{15088900-256F-4396-9565-3230FE103366}"/>
                </a:ext>
              </a:extLst>
            </p:cNvPr>
            <p:cNvSpPr/>
            <p:nvPr/>
          </p:nvSpPr>
          <p:spPr>
            <a:xfrm>
              <a:off x="1025494" y="280461"/>
              <a:ext cx="50445" cy="13632"/>
            </a:xfrm>
            <a:custGeom>
              <a:avLst/>
              <a:gdLst>
                <a:gd name="connsiteX0" fmla="*/ 11939 w 11938"/>
                <a:gd name="connsiteY0" fmla="*/ 3227 h 3226"/>
                <a:gd name="connsiteX1" fmla="*/ 0 w 11938"/>
                <a:gd name="connsiteY1" fmla="*/ 0 h 3226"/>
                <a:gd name="connsiteX2" fmla="*/ 1398 w 11938"/>
                <a:gd name="connsiteY2" fmla="*/ 323 h 3226"/>
                <a:gd name="connsiteX3" fmla="*/ 11939 w 11938"/>
                <a:gd name="connsiteY3" fmla="*/ 3227 h 3226"/>
              </a:gdLst>
              <a:ahLst/>
              <a:cxnLst>
                <a:cxn ang="0">
                  <a:pos x="connsiteX0" y="connsiteY0"/>
                </a:cxn>
                <a:cxn ang="0">
                  <a:pos x="connsiteX1" y="connsiteY1"/>
                </a:cxn>
                <a:cxn ang="0">
                  <a:pos x="connsiteX2" y="connsiteY2"/>
                </a:cxn>
                <a:cxn ang="0">
                  <a:pos x="connsiteX3" y="connsiteY3"/>
                </a:cxn>
              </a:cxnLst>
              <a:rect l="l" t="t" r="r" b="b"/>
              <a:pathLst>
                <a:path w="11938" h="3226">
                  <a:moveTo>
                    <a:pt x="11939" y="3227"/>
                  </a:moveTo>
                  <a:cubicBezTo>
                    <a:pt x="5485" y="1398"/>
                    <a:pt x="0" y="0"/>
                    <a:pt x="0" y="0"/>
                  </a:cubicBezTo>
                  <a:cubicBezTo>
                    <a:pt x="430" y="108"/>
                    <a:pt x="968" y="215"/>
                    <a:pt x="1398" y="323"/>
                  </a:cubicBezTo>
                  <a:lnTo>
                    <a:pt x="11939" y="322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681" name="任意多边形: 形状 768">
              <a:extLst>
                <a:ext uri="{FF2B5EF4-FFF2-40B4-BE49-F238E27FC236}">
                  <a16:creationId xmlns:a16="http://schemas.microsoft.com/office/drawing/2014/main" xmlns="" id="{B206E2B0-5A82-499F-8114-B59CE7CDAC4A}"/>
                </a:ext>
              </a:extLst>
            </p:cNvPr>
            <p:cNvSpPr/>
            <p:nvPr/>
          </p:nvSpPr>
          <p:spPr>
            <a:xfrm>
              <a:off x="102140" y="504067"/>
              <a:ext cx="31307" cy="40021"/>
            </a:xfrm>
            <a:custGeom>
              <a:avLst/>
              <a:gdLst>
                <a:gd name="connsiteX0" fmla="*/ 1144 w 7409"/>
                <a:gd name="connsiteY0" fmla="*/ 8389 h 9471"/>
                <a:gd name="connsiteX1" fmla="*/ 7382 w 7409"/>
                <a:gd name="connsiteY1" fmla="*/ 5055 h 9471"/>
                <a:gd name="connsiteX2" fmla="*/ 3833 w 7409"/>
                <a:gd name="connsiteY2" fmla="*/ 0 h 9471"/>
                <a:gd name="connsiteX3" fmla="*/ 1144 w 7409"/>
                <a:gd name="connsiteY3" fmla="*/ 8389 h 9471"/>
              </a:gdLst>
              <a:ahLst/>
              <a:cxnLst>
                <a:cxn ang="0">
                  <a:pos x="connsiteX0" y="connsiteY0"/>
                </a:cxn>
                <a:cxn ang="0">
                  <a:pos x="connsiteX1" y="connsiteY1"/>
                </a:cxn>
                <a:cxn ang="0">
                  <a:pos x="connsiteX2" y="connsiteY2"/>
                </a:cxn>
                <a:cxn ang="0">
                  <a:pos x="connsiteX3" y="connsiteY3"/>
                </a:cxn>
              </a:cxnLst>
              <a:rect l="l" t="t" r="r" b="b"/>
              <a:pathLst>
                <a:path w="7409" h="9471">
                  <a:moveTo>
                    <a:pt x="1144" y="8389"/>
                  </a:moveTo>
                  <a:cubicBezTo>
                    <a:pt x="3403" y="10863"/>
                    <a:pt x="7060" y="8820"/>
                    <a:pt x="7382" y="5055"/>
                  </a:cubicBezTo>
                  <a:cubicBezTo>
                    <a:pt x="7597" y="3012"/>
                    <a:pt x="6522" y="108"/>
                    <a:pt x="3833" y="0"/>
                  </a:cubicBezTo>
                  <a:cubicBezTo>
                    <a:pt x="69" y="323"/>
                    <a:pt x="-1115" y="5916"/>
                    <a:pt x="1144"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2" name="任意多边形: 形状 769">
              <a:extLst>
                <a:ext uri="{FF2B5EF4-FFF2-40B4-BE49-F238E27FC236}">
                  <a16:creationId xmlns:a16="http://schemas.microsoft.com/office/drawing/2014/main" xmlns="" id="{7E5ECD6F-F9ED-41B7-918B-C54C8E87884F}"/>
                </a:ext>
              </a:extLst>
            </p:cNvPr>
            <p:cNvSpPr/>
            <p:nvPr/>
          </p:nvSpPr>
          <p:spPr>
            <a:xfrm>
              <a:off x="222524" y="501342"/>
              <a:ext cx="32334" cy="39788"/>
            </a:xfrm>
            <a:custGeom>
              <a:avLst/>
              <a:gdLst>
                <a:gd name="connsiteX0" fmla="*/ 7610 w 7652"/>
                <a:gd name="connsiteY0" fmla="*/ 5055 h 9416"/>
                <a:gd name="connsiteX1" fmla="*/ 2878 w 7652"/>
                <a:gd name="connsiteY1" fmla="*/ 0 h 9416"/>
                <a:gd name="connsiteX2" fmla="*/ 2555 w 7652"/>
                <a:gd name="connsiteY2" fmla="*/ 0 h 9416"/>
                <a:gd name="connsiteX3" fmla="*/ 2448 w 7652"/>
                <a:gd name="connsiteY3" fmla="*/ 8604 h 9416"/>
                <a:gd name="connsiteX4" fmla="*/ 7610 w 7652"/>
                <a:gd name="connsiteY4" fmla="*/ 5055 h 9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9416">
                  <a:moveTo>
                    <a:pt x="7610" y="5055"/>
                  </a:moveTo>
                  <a:cubicBezTo>
                    <a:pt x="7288" y="3012"/>
                    <a:pt x="5674" y="108"/>
                    <a:pt x="2878" y="0"/>
                  </a:cubicBezTo>
                  <a:cubicBezTo>
                    <a:pt x="2770" y="0"/>
                    <a:pt x="2663" y="0"/>
                    <a:pt x="2555" y="0"/>
                  </a:cubicBezTo>
                  <a:cubicBezTo>
                    <a:pt x="-779" y="538"/>
                    <a:pt x="-887" y="6238"/>
                    <a:pt x="2448" y="8604"/>
                  </a:cubicBezTo>
                  <a:cubicBezTo>
                    <a:pt x="5136" y="10648"/>
                    <a:pt x="8040" y="8604"/>
                    <a:pt x="7610" y="50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3" name="任意多边形: 形状 770">
              <a:extLst>
                <a:ext uri="{FF2B5EF4-FFF2-40B4-BE49-F238E27FC236}">
                  <a16:creationId xmlns:a16="http://schemas.microsoft.com/office/drawing/2014/main" xmlns="" id="{587A2BB5-D312-417B-835F-7BF71448B678}"/>
                </a:ext>
              </a:extLst>
            </p:cNvPr>
            <p:cNvSpPr/>
            <p:nvPr/>
          </p:nvSpPr>
          <p:spPr>
            <a:xfrm>
              <a:off x="341356" y="497703"/>
              <a:ext cx="35609" cy="39391"/>
            </a:xfrm>
            <a:custGeom>
              <a:avLst/>
              <a:gdLst>
                <a:gd name="connsiteX0" fmla="*/ 4011 w 8427"/>
                <a:gd name="connsiteY0" fmla="*/ 8820 h 9322"/>
                <a:gd name="connsiteX1" fmla="*/ 8098 w 8427"/>
                <a:gd name="connsiteY1" fmla="*/ 4948 h 9322"/>
                <a:gd name="connsiteX2" fmla="*/ 2290 w 8427"/>
                <a:gd name="connsiteY2" fmla="*/ 0 h 9322"/>
                <a:gd name="connsiteX3" fmla="*/ 1644 w 8427"/>
                <a:gd name="connsiteY3" fmla="*/ 108 h 9322"/>
                <a:gd name="connsiteX4" fmla="*/ 4011 w 8427"/>
                <a:gd name="connsiteY4" fmla="*/ 8820 h 9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7" h="9322">
                  <a:moveTo>
                    <a:pt x="4011" y="8820"/>
                  </a:moveTo>
                  <a:cubicBezTo>
                    <a:pt x="7130" y="10325"/>
                    <a:pt x="9281" y="8282"/>
                    <a:pt x="8098" y="4948"/>
                  </a:cubicBezTo>
                  <a:cubicBezTo>
                    <a:pt x="7345" y="2904"/>
                    <a:pt x="5086" y="108"/>
                    <a:pt x="2290" y="0"/>
                  </a:cubicBezTo>
                  <a:cubicBezTo>
                    <a:pt x="2075" y="0"/>
                    <a:pt x="1752" y="108"/>
                    <a:pt x="1644" y="108"/>
                  </a:cubicBezTo>
                  <a:cubicBezTo>
                    <a:pt x="-1475" y="1076"/>
                    <a:pt x="139" y="6884"/>
                    <a:pt x="4011" y="88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4" name="任意多边形: 形状 771">
              <a:extLst>
                <a:ext uri="{FF2B5EF4-FFF2-40B4-BE49-F238E27FC236}">
                  <a16:creationId xmlns:a16="http://schemas.microsoft.com/office/drawing/2014/main" xmlns="" id="{56EB3E7C-C611-40A2-83DB-ECCD8CBBFB67}"/>
                </a:ext>
              </a:extLst>
            </p:cNvPr>
            <p:cNvSpPr/>
            <p:nvPr/>
          </p:nvSpPr>
          <p:spPr>
            <a:xfrm>
              <a:off x="458426" y="492705"/>
              <a:ext cx="39615" cy="38838"/>
            </a:xfrm>
            <a:custGeom>
              <a:avLst/>
              <a:gdLst>
                <a:gd name="connsiteX0" fmla="*/ 6314 w 9375"/>
                <a:gd name="connsiteY0" fmla="*/ 9035 h 9191"/>
                <a:gd name="connsiteX1" fmla="*/ 8573 w 9375"/>
                <a:gd name="connsiteY1" fmla="*/ 4840 h 9191"/>
                <a:gd name="connsiteX2" fmla="*/ 1689 w 9375"/>
                <a:gd name="connsiteY2" fmla="*/ 0 h 9191"/>
                <a:gd name="connsiteX3" fmla="*/ 721 w 9375"/>
                <a:gd name="connsiteY3" fmla="*/ 215 h 9191"/>
                <a:gd name="connsiteX4" fmla="*/ 6314 w 9375"/>
                <a:gd name="connsiteY4" fmla="*/ 9035 h 9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5" h="9191">
                  <a:moveTo>
                    <a:pt x="6314" y="9035"/>
                  </a:moveTo>
                  <a:cubicBezTo>
                    <a:pt x="9111" y="9788"/>
                    <a:pt x="10294" y="7744"/>
                    <a:pt x="8573" y="4840"/>
                  </a:cubicBezTo>
                  <a:cubicBezTo>
                    <a:pt x="7497" y="2904"/>
                    <a:pt x="4486" y="0"/>
                    <a:pt x="1689" y="0"/>
                  </a:cubicBezTo>
                  <a:cubicBezTo>
                    <a:pt x="1367" y="0"/>
                    <a:pt x="1044" y="108"/>
                    <a:pt x="721" y="215"/>
                  </a:cubicBezTo>
                  <a:cubicBezTo>
                    <a:pt x="-1645" y="1721"/>
                    <a:pt x="2227" y="7959"/>
                    <a:pt x="6314"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5" name="任意多边形: 形状 772">
              <a:extLst>
                <a:ext uri="{FF2B5EF4-FFF2-40B4-BE49-F238E27FC236}">
                  <a16:creationId xmlns:a16="http://schemas.microsoft.com/office/drawing/2014/main" xmlns="" id="{04FC6DEC-C146-4069-A08B-35805D2354B8}"/>
                </a:ext>
              </a:extLst>
            </p:cNvPr>
            <p:cNvSpPr/>
            <p:nvPr/>
          </p:nvSpPr>
          <p:spPr>
            <a:xfrm>
              <a:off x="573418" y="486341"/>
              <a:ext cx="45041" cy="38419"/>
            </a:xfrm>
            <a:custGeom>
              <a:avLst/>
              <a:gdLst>
                <a:gd name="connsiteX0" fmla="*/ 1365 w 10659"/>
                <a:gd name="connsiteY0" fmla="*/ 0 h 9092"/>
                <a:gd name="connsiteX1" fmla="*/ 505 w 10659"/>
                <a:gd name="connsiteY1" fmla="*/ 215 h 9092"/>
                <a:gd name="connsiteX2" fmla="*/ 8356 w 10659"/>
                <a:gd name="connsiteY2" fmla="*/ 9035 h 9092"/>
                <a:gd name="connsiteX3" fmla="*/ 9324 w 10659"/>
                <a:gd name="connsiteY3" fmla="*/ 4732 h 9092"/>
                <a:gd name="connsiteX4" fmla="*/ 1365 w 10659"/>
                <a:gd name="connsiteY4" fmla="*/ 0 h 9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59" h="9092">
                  <a:moveTo>
                    <a:pt x="1365" y="0"/>
                  </a:moveTo>
                  <a:cubicBezTo>
                    <a:pt x="1150" y="0"/>
                    <a:pt x="720" y="108"/>
                    <a:pt x="505" y="215"/>
                  </a:cubicBezTo>
                  <a:cubicBezTo>
                    <a:pt x="-1754" y="1828"/>
                    <a:pt x="4054" y="8389"/>
                    <a:pt x="8356" y="9035"/>
                  </a:cubicBezTo>
                  <a:cubicBezTo>
                    <a:pt x="10937" y="9465"/>
                    <a:pt x="11475" y="7421"/>
                    <a:pt x="9324" y="4732"/>
                  </a:cubicBezTo>
                  <a:cubicBezTo>
                    <a:pt x="7711" y="2904"/>
                    <a:pt x="4161" y="0"/>
                    <a:pt x="136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6" name="任意多边形: 形状 773">
              <a:extLst>
                <a:ext uri="{FF2B5EF4-FFF2-40B4-BE49-F238E27FC236}">
                  <a16:creationId xmlns:a16="http://schemas.microsoft.com/office/drawing/2014/main" xmlns="" id="{C3FB3C15-E716-4EED-8A1A-82B3B569CD4A}"/>
                </a:ext>
              </a:extLst>
            </p:cNvPr>
            <p:cNvSpPr/>
            <p:nvPr/>
          </p:nvSpPr>
          <p:spPr>
            <a:xfrm>
              <a:off x="684568" y="479069"/>
              <a:ext cx="50466" cy="38221"/>
            </a:xfrm>
            <a:custGeom>
              <a:avLst/>
              <a:gdLst>
                <a:gd name="connsiteX0" fmla="*/ 1090 w 11943"/>
                <a:gd name="connsiteY0" fmla="*/ 0 h 9045"/>
                <a:gd name="connsiteX1" fmla="*/ 337 w 11943"/>
                <a:gd name="connsiteY1" fmla="*/ 323 h 9045"/>
                <a:gd name="connsiteX2" fmla="*/ 10770 w 11943"/>
                <a:gd name="connsiteY2" fmla="*/ 9035 h 9045"/>
                <a:gd name="connsiteX3" fmla="*/ 9909 w 11943"/>
                <a:gd name="connsiteY3" fmla="*/ 4625 h 9045"/>
                <a:gd name="connsiteX4" fmla="*/ 1090 w 11943"/>
                <a:gd name="connsiteY4" fmla="*/ 0 h 9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 h="9045">
                  <a:moveTo>
                    <a:pt x="1090" y="0"/>
                  </a:moveTo>
                  <a:cubicBezTo>
                    <a:pt x="874" y="0"/>
                    <a:pt x="552" y="108"/>
                    <a:pt x="337" y="323"/>
                  </a:cubicBezTo>
                  <a:cubicBezTo>
                    <a:pt x="-1814" y="2151"/>
                    <a:pt x="6898" y="9357"/>
                    <a:pt x="10770" y="9035"/>
                  </a:cubicBezTo>
                  <a:cubicBezTo>
                    <a:pt x="12598" y="8927"/>
                    <a:pt x="12275" y="6991"/>
                    <a:pt x="9909" y="4625"/>
                  </a:cubicBezTo>
                  <a:cubicBezTo>
                    <a:pt x="7973" y="2796"/>
                    <a:pt x="3886" y="0"/>
                    <a:pt x="109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7" name="任意多边形: 形状 774">
              <a:extLst>
                <a:ext uri="{FF2B5EF4-FFF2-40B4-BE49-F238E27FC236}">
                  <a16:creationId xmlns:a16="http://schemas.microsoft.com/office/drawing/2014/main" xmlns="" id="{E3116D6A-8494-4C40-BBCD-380F9079D788}"/>
                </a:ext>
              </a:extLst>
            </p:cNvPr>
            <p:cNvSpPr/>
            <p:nvPr/>
          </p:nvSpPr>
          <p:spPr>
            <a:xfrm>
              <a:off x="790783" y="470423"/>
              <a:ext cx="55875" cy="37777"/>
            </a:xfrm>
            <a:custGeom>
              <a:avLst/>
              <a:gdLst>
                <a:gd name="connsiteX0" fmla="*/ 10371 w 13223"/>
                <a:gd name="connsiteY0" fmla="*/ 4520 h 8940"/>
                <a:gd name="connsiteX1" fmla="*/ 799 w 13223"/>
                <a:gd name="connsiteY1" fmla="*/ 3 h 8940"/>
                <a:gd name="connsiteX2" fmla="*/ 153 w 13223"/>
                <a:gd name="connsiteY2" fmla="*/ 326 h 8940"/>
                <a:gd name="connsiteX3" fmla="*/ 12414 w 13223"/>
                <a:gd name="connsiteY3" fmla="*/ 8930 h 8940"/>
                <a:gd name="connsiteX4" fmla="*/ 10371 w 13223"/>
                <a:gd name="connsiteY4" fmla="*/ 4520 h 8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 h="8940">
                  <a:moveTo>
                    <a:pt x="10371" y="4520"/>
                  </a:moveTo>
                  <a:cubicBezTo>
                    <a:pt x="8005" y="2692"/>
                    <a:pt x="3380" y="-105"/>
                    <a:pt x="799" y="3"/>
                  </a:cubicBezTo>
                  <a:cubicBezTo>
                    <a:pt x="583" y="3"/>
                    <a:pt x="261" y="111"/>
                    <a:pt x="153" y="326"/>
                  </a:cubicBezTo>
                  <a:cubicBezTo>
                    <a:pt x="-1353" y="2154"/>
                    <a:pt x="8650" y="9253"/>
                    <a:pt x="12414" y="8930"/>
                  </a:cubicBezTo>
                  <a:cubicBezTo>
                    <a:pt x="14028" y="8715"/>
                    <a:pt x="13167" y="6779"/>
                    <a:pt x="10371" y="45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8" name="任意多边形: 形状 775">
              <a:extLst>
                <a:ext uri="{FF2B5EF4-FFF2-40B4-BE49-F238E27FC236}">
                  <a16:creationId xmlns:a16="http://schemas.microsoft.com/office/drawing/2014/main" xmlns="" id="{61BF87F5-8F1C-424B-BEDF-FC1E3762D3B8}"/>
                </a:ext>
              </a:extLst>
            </p:cNvPr>
            <p:cNvSpPr/>
            <p:nvPr/>
          </p:nvSpPr>
          <p:spPr>
            <a:xfrm>
              <a:off x="886623" y="461334"/>
              <a:ext cx="61068" cy="36868"/>
            </a:xfrm>
            <a:custGeom>
              <a:avLst/>
              <a:gdLst>
                <a:gd name="connsiteX0" fmla="*/ 10815 w 14452"/>
                <a:gd name="connsiteY0" fmla="*/ 4413 h 8725"/>
                <a:gd name="connsiteX1" fmla="*/ 598 w 14452"/>
                <a:gd name="connsiteY1" fmla="*/ 3 h 8725"/>
                <a:gd name="connsiteX2" fmla="*/ 167 w 14452"/>
                <a:gd name="connsiteY2" fmla="*/ 111 h 8725"/>
                <a:gd name="connsiteX3" fmla="*/ 13827 w 14452"/>
                <a:gd name="connsiteY3" fmla="*/ 8715 h 8725"/>
                <a:gd name="connsiteX4" fmla="*/ 10815 w 14452"/>
                <a:gd name="connsiteY4" fmla="*/ 4413 h 8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52" h="8725">
                  <a:moveTo>
                    <a:pt x="10815" y="4413"/>
                  </a:moveTo>
                  <a:cubicBezTo>
                    <a:pt x="8126" y="2584"/>
                    <a:pt x="3071" y="-104"/>
                    <a:pt x="598" y="3"/>
                  </a:cubicBezTo>
                  <a:cubicBezTo>
                    <a:pt x="490" y="3"/>
                    <a:pt x="275" y="111"/>
                    <a:pt x="167" y="111"/>
                  </a:cubicBezTo>
                  <a:cubicBezTo>
                    <a:pt x="-1554" y="1509"/>
                    <a:pt x="10493" y="9038"/>
                    <a:pt x="13827" y="8715"/>
                  </a:cubicBezTo>
                  <a:cubicBezTo>
                    <a:pt x="15333" y="8500"/>
                    <a:pt x="14042" y="6672"/>
                    <a:pt x="10815" y="44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89" name="任意多边形: 形状 776">
              <a:extLst>
                <a:ext uri="{FF2B5EF4-FFF2-40B4-BE49-F238E27FC236}">
                  <a16:creationId xmlns:a16="http://schemas.microsoft.com/office/drawing/2014/main" xmlns="" id="{2C630F56-55E7-4B37-A9A6-9290D8A69FEE}"/>
                </a:ext>
              </a:extLst>
            </p:cNvPr>
            <p:cNvSpPr/>
            <p:nvPr/>
          </p:nvSpPr>
          <p:spPr>
            <a:xfrm>
              <a:off x="972762" y="451332"/>
              <a:ext cx="65894" cy="36294"/>
            </a:xfrm>
            <a:custGeom>
              <a:avLst/>
              <a:gdLst>
                <a:gd name="connsiteX0" fmla="*/ 11081 w 15594"/>
                <a:gd name="connsiteY0" fmla="*/ 4305 h 8589"/>
                <a:gd name="connsiteX1" fmla="*/ 433 w 15594"/>
                <a:gd name="connsiteY1" fmla="*/ 3 h 8589"/>
                <a:gd name="connsiteX2" fmla="*/ 3 w 15594"/>
                <a:gd name="connsiteY2" fmla="*/ 326 h 8589"/>
                <a:gd name="connsiteX3" fmla="*/ 15383 w 15594"/>
                <a:gd name="connsiteY3" fmla="*/ 8500 h 8589"/>
                <a:gd name="connsiteX4" fmla="*/ 11081 w 15594"/>
                <a:gd name="connsiteY4" fmla="*/ 4305 h 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4" h="8589">
                  <a:moveTo>
                    <a:pt x="11081" y="4305"/>
                  </a:moveTo>
                  <a:cubicBezTo>
                    <a:pt x="8069" y="2477"/>
                    <a:pt x="2584" y="-104"/>
                    <a:pt x="433" y="3"/>
                  </a:cubicBezTo>
                  <a:cubicBezTo>
                    <a:pt x="218" y="3"/>
                    <a:pt x="3" y="111"/>
                    <a:pt x="3" y="326"/>
                  </a:cubicBezTo>
                  <a:cubicBezTo>
                    <a:pt x="-213" y="2262"/>
                    <a:pt x="13232" y="9468"/>
                    <a:pt x="15383" y="8500"/>
                  </a:cubicBezTo>
                  <a:cubicBezTo>
                    <a:pt x="16243" y="8070"/>
                    <a:pt x="14415" y="6349"/>
                    <a:pt x="11081" y="43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0" name="任意多边形: 形状 777">
              <a:extLst>
                <a:ext uri="{FF2B5EF4-FFF2-40B4-BE49-F238E27FC236}">
                  <a16:creationId xmlns:a16="http://schemas.microsoft.com/office/drawing/2014/main" xmlns="" id="{C5A46095-72CA-4220-81E1-2C2271C6BB6F}"/>
                </a:ext>
              </a:extLst>
            </p:cNvPr>
            <p:cNvSpPr/>
            <p:nvPr/>
          </p:nvSpPr>
          <p:spPr>
            <a:xfrm>
              <a:off x="1048561" y="440878"/>
              <a:ext cx="70259" cy="35820"/>
            </a:xfrm>
            <a:custGeom>
              <a:avLst/>
              <a:gdLst>
                <a:gd name="connsiteX0" fmla="*/ 27 w 16627"/>
                <a:gd name="connsiteY0" fmla="*/ 219 h 8477"/>
                <a:gd name="connsiteX1" fmla="*/ 16483 w 16627"/>
                <a:gd name="connsiteY1" fmla="*/ 8393 h 8477"/>
                <a:gd name="connsiteX2" fmla="*/ 11320 w 16627"/>
                <a:gd name="connsiteY2" fmla="*/ 4306 h 8477"/>
                <a:gd name="connsiteX3" fmla="*/ 242 w 16627"/>
                <a:gd name="connsiteY3" fmla="*/ 4 h 8477"/>
                <a:gd name="connsiteX4" fmla="*/ 27 w 16627"/>
                <a:gd name="connsiteY4" fmla="*/ 219 h 8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27" h="8477">
                  <a:moveTo>
                    <a:pt x="27" y="219"/>
                  </a:moveTo>
                  <a:cubicBezTo>
                    <a:pt x="-726" y="1725"/>
                    <a:pt x="14762" y="9361"/>
                    <a:pt x="16483" y="8393"/>
                  </a:cubicBezTo>
                  <a:cubicBezTo>
                    <a:pt x="17235" y="7963"/>
                    <a:pt x="14977" y="6242"/>
                    <a:pt x="11320" y="4306"/>
                  </a:cubicBezTo>
                  <a:cubicBezTo>
                    <a:pt x="7448" y="2155"/>
                    <a:pt x="2070" y="-104"/>
                    <a:pt x="242" y="4"/>
                  </a:cubicBezTo>
                  <a:cubicBezTo>
                    <a:pt x="134" y="111"/>
                    <a:pt x="27" y="111"/>
                    <a:pt x="27" y="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1" name="任意多边形: 形状 778">
              <a:extLst>
                <a:ext uri="{FF2B5EF4-FFF2-40B4-BE49-F238E27FC236}">
                  <a16:creationId xmlns:a16="http://schemas.microsoft.com/office/drawing/2014/main" xmlns="" id="{487384FA-6860-4926-B061-E2DDC4CD8CCD}"/>
                </a:ext>
              </a:extLst>
            </p:cNvPr>
            <p:cNvSpPr/>
            <p:nvPr/>
          </p:nvSpPr>
          <p:spPr>
            <a:xfrm>
              <a:off x="1113403" y="430423"/>
              <a:ext cx="74316" cy="34671"/>
            </a:xfrm>
            <a:custGeom>
              <a:avLst/>
              <a:gdLst>
                <a:gd name="connsiteX0" fmla="*/ 169 w 17587"/>
                <a:gd name="connsiteY0" fmla="*/ 4 h 8205"/>
                <a:gd name="connsiteX1" fmla="*/ 62 w 17587"/>
                <a:gd name="connsiteY1" fmla="*/ 111 h 8205"/>
                <a:gd name="connsiteX2" fmla="*/ 17378 w 17587"/>
                <a:gd name="connsiteY2" fmla="*/ 8178 h 8205"/>
                <a:gd name="connsiteX3" fmla="*/ 11570 w 17587"/>
                <a:gd name="connsiteY3" fmla="*/ 4091 h 8205"/>
                <a:gd name="connsiteX4" fmla="*/ 169 w 17587"/>
                <a:gd name="connsiteY4" fmla="*/ 4 h 8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7" h="8205">
                  <a:moveTo>
                    <a:pt x="169" y="4"/>
                  </a:moveTo>
                  <a:cubicBezTo>
                    <a:pt x="169" y="4"/>
                    <a:pt x="62" y="4"/>
                    <a:pt x="62" y="111"/>
                  </a:cubicBezTo>
                  <a:cubicBezTo>
                    <a:pt x="-1121" y="1187"/>
                    <a:pt x="15012" y="8716"/>
                    <a:pt x="17378" y="8178"/>
                  </a:cubicBezTo>
                  <a:cubicBezTo>
                    <a:pt x="18346" y="7963"/>
                    <a:pt x="15873" y="6134"/>
                    <a:pt x="11570" y="4091"/>
                  </a:cubicBezTo>
                  <a:cubicBezTo>
                    <a:pt x="7913" y="2262"/>
                    <a:pt x="1998" y="-104"/>
                    <a:pt x="169"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2" name="任意多边形: 形状 779">
              <a:extLst>
                <a:ext uri="{FF2B5EF4-FFF2-40B4-BE49-F238E27FC236}">
                  <a16:creationId xmlns:a16="http://schemas.microsoft.com/office/drawing/2014/main" xmlns="" id="{B26405E9-AFA3-449B-BEB2-BB43CEFC480E}"/>
                </a:ext>
              </a:extLst>
            </p:cNvPr>
            <p:cNvSpPr/>
            <p:nvPr/>
          </p:nvSpPr>
          <p:spPr>
            <a:xfrm>
              <a:off x="1168192" y="419061"/>
              <a:ext cx="77303" cy="33817"/>
            </a:xfrm>
            <a:custGeom>
              <a:avLst/>
              <a:gdLst>
                <a:gd name="connsiteX0" fmla="*/ 18286 w 18294"/>
                <a:gd name="connsiteY0" fmla="*/ 7963 h 8003"/>
                <a:gd name="connsiteX1" fmla="*/ 11618 w 18294"/>
                <a:gd name="connsiteY1" fmla="*/ 3984 h 8003"/>
                <a:gd name="connsiteX2" fmla="*/ 11618 w 18294"/>
                <a:gd name="connsiteY2" fmla="*/ 3984 h 8003"/>
                <a:gd name="connsiteX3" fmla="*/ 110 w 18294"/>
                <a:gd name="connsiteY3" fmla="*/ 4 h 8003"/>
                <a:gd name="connsiteX4" fmla="*/ 2 w 18294"/>
                <a:gd name="connsiteY4" fmla="*/ 112 h 8003"/>
                <a:gd name="connsiteX5" fmla="*/ 18286 w 18294"/>
                <a:gd name="connsiteY5" fmla="*/ 7963 h 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94" h="8003">
                  <a:moveTo>
                    <a:pt x="18286" y="7963"/>
                  </a:moveTo>
                  <a:cubicBezTo>
                    <a:pt x="18502" y="7318"/>
                    <a:pt x="14199" y="5167"/>
                    <a:pt x="11618" y="3984"/>
                  </a:cubicBezTo>
                  <a:lnTo>
                    <a:pt x="11618" y="3984"/>
                  </a:lnTo>
                  <a:cubicBezTo>
                    <a:pt x="7208" y="1940"/>
                    <a:pt x="1400" y="-103"/>
                    <a:pt x="110" y="4"/>
                  </a:cubicBezTo>
                  <a:cubicBezTo>
                    <a:pt x="110" y="4"/>
                    <a:pt x="2" y="4"/>
                    <a:pt x="2" y="112"/>
                  </a:cubicBezTo>
                  <a:cubicBezTo>
                    <a:pt x="-213" y="1295"/>
                    <a:pt x="16888" y="8609"/>
                    <a:pt x="18286" y="79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3" name="任意多边形: 形状 780">
              <a:extLst>
                <a:ext uri="{FF2B5EF4-FFF2-40B4-BE49-F238E27FC236}">
                  <a16:creationId xmlns:a16="http://schemas.microsoft.com/office/drawing/2014/main" xmlns="" id="{A4733042-2927-410E-BADA-CE037D81D005}"/>
                </a:ext>
              </a:extLst>
            </p:cNvPr>
            <p:cNvSpPr/>
            <p:nvPr/>
          </p:nvSpPr>
          <p:spPr>
            <a:xfrm>
              <a:off x="1210926" y="407698"/>
              <a:ext cx="80443" cy="32913"/>
            </a:xfrm>
            <a:custGeom>
              <a:avLst/>
              <a:gdLst>
                <a:gd name="connsiteX0" fmla="*/ 11724 w 19037"/>
                <a:gd name="connsiteY0" fmla="*/ 3876 h 7789"/>
                <a:gd name="connsiteX1" fmla="*/ 107 w 19037"/>
                <a:gd name="connsiteY1" fmla="*/ 4 h 7789"/>
                <a:gd name="connsiteX2" fmla="*/ 0 w 19037"/>
                <a:gd name="connsiteY2" fmla="*/ 112 h 7789"/>
                <a:gd name="connsiteX3" fmla="*/ 19037 w 19037"/>
                <a:gd name="connsiteY3" fmla="*/ 7748 h 7789"/>
                <a:gd name="connsiteX4" fmla="*/ 11724 w 19037"/>
                <a:gd name="connsiteY4" fmla="*/ 3876 h 7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37" h="7789">
                  <a:moveTo>
                    <a:pt x="11724" y="3876"/>
                  </a:moveTo>
                  <a:cubicBezTo>
                    <a:pt x="7099" y="1940"/>
                    <a:pt x="1291" y="-103"/>
                    <a:pt x="107" y="4"/>
                  </a:cubicBezTo>
                  <a:cubicBezTo>
                    <a:pt x="107" y="4"/>
                    <a:pt x="107" y="4"/>
                    <a:pt x="0" y="112"/>
                  </a:cubicBezTo>
                  <a:cubicBezTo>
                    <a:pt x="323" y="1295"/>
                    <a:pt x="18069" y="8393"/>
                    <a:pt x="19037" y="7748"/>
                  </a:cubicBezTo>
                  <a:cubicBezTo>
                    <a:pt x="18930" y="7103"/>
                    <a:pt x="14412" y="4952"/>
                    <a:pt x="11724" y="38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4" name="任意多边形: 形状 781">
              <a:extLst>
                <a:ext uri="{FF2B5EF4-FFF2-40B4-BE49-F238E27FC236}">
                  <a16:creationId xmlns:a16="http://schemas.microsoft.com/office/drawing/2014/main" xmlns="" id="{AC6E99D8-1969-4FB6-8F20-156331548E3A}"/>
                </a:ext>
              </a:extLst>
            </p:cNvPr>
            <p:cNvSpPr/>
            <p:nvPr/>
          </p:nvSpPr>
          <p:spPr>
            <a:xfrm>
              <a:off x="1243649" y="396336"/>
              <a:ext cx="82260" cy="32000"/>
            </a:xfrm>
            <a:custGeom>
              <a:avLst/>
              <a:gdLst>
                <a:gd name="connsiteX0" fmla="*/ 11508 w 19467"/>
                <a:gd name="connsiteY0" fmla="*/ 3769 h 7573"/>
                <a:gd name="connsiteX1" fmla="*/ 0 w 19467"/>
                <a:gd name="connsiteY1" fmla="*/ 4 h 7573"/>
                <a:gd name="connsiteX2" fmla="*/ 0 w 19467"/>
                <a:gd name="connsiteY2" fmla="*/ 112 h 7573"/>
                <a:gd name="connsiteX3" fmla="*/ 19468 w 19467"/>
                <a:gd name="connsiteY3" fmla="*/ 7533 h 7573"/>
                <a:gd name="connsiteX4" fmla="*/ 11508 w 19467"/>
                <a:gd name="connsiteY4" fmla="*/ 3769 h 7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67" h="7573">
                  <a:moveTo>
                    <a:pt x="11508" y="3769"/>
                  </a:moveTo>
                  <a:cubicBezTo>
                    <a:pt x="6776" y="1940"/>
                    <a:pt x="860" y="-103"/>
                    <a:pt x="0" y="4"/>
                  </a:cubicBezTo>
                  <a:cubicBezTo>
                    <a:pt x="0" y="4"/>
                    <a:pt x="0" y="4"/>
                    <a:pt x="0" y="112"/>
                  </a:cubicBezTo>
                  <a:cubicBezTo>
                    <a:pt x="538" y="865"/>
                    <a:pt x="18177" y="8178"/>
                    <a:pt x="19468" y="7533"/>
                  </a:cubicBezTo>
                  <a:cubicBezTo>
                    <a:pt x="19037" y="6888"/>
                    <a:pt x="15165" y="5167"/>
                    <a:pt x="11508" y="37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5" name="任意多边形: 形状 782">
              <a:extLst>
                <a:ext uri="{FF2B5EF4-FFF2-40B4-BE49-F238E27FC236}">
                  <a16:creationId xmlns:a16="http://schemas.microsoft.com/office/drawing/2014/main" xmlns="" id="{492DF2E0-EF46-4F87-B284-0ECBD0D5130A}"/>
                </a:ext>
              </a:extLst>
            </p:cNvPr>
            <p:cNvSpPr/>
            <p:nvPr/>
          </p:nvSpPr>
          <p:spPr>
            <a:xfrm>
              <a:off x="1264101" y="384521"/>
              <a:ext cx="83625" cy="31198"/>
            </a:xfrm>
            <a:custGeom>
              <a:avLst/>
              <a:gdLst>
                <a:gd name="connsiteX0" fmla="*/ 0 w 19790"/>
                <a:gd name="connsiteY0" fmla="*/ 4 h 7383"/>
                <a:gd name="connsiteX1" fmla="*/ 19790 w 19790"/>
                <a:gd name="connsiteY1" fmla="*/ 7318 h 7383"/>
                <a:gd name="connsiteX2" fmla="*/ 11401 w 19790"/>
                <a:gd name="connsiteY2" fmla="*/ 3661 h 7383"/>
                <a:gd name="connsiteX3" fmla="*/ 0 w 19790"/>
                <a:gd name="connsiteY3" fmla="*/ 4 h 7383"/>
              </a:gdLst>
              <a:ahLst/>
              <a:cxnLst>
                <a:cxn ang="0">
                  <a:pos x="connsiteX0" y="connsiteY0"/>
                </a:cxn>
                <a:cxn ang="0">
                  <a:pos x="connsiteX1" y="connsiteY1"/>
                </a:cxn>
                <a:cxn ang="0">
                  <a:pos x="connsiteX2" y="connsiteY2"/>
                </a:cxn>
                <a:cxn ang="0">
                  <a:pos x="connsiteX3" y="connsiteY3"/>
                </a:cxn>
              </a:cxnLst>
              <a:rect l="l" t="t" r="r" b="b"/>
              <a:pathLst>
                <a:path w="19790" h="7383">
                  <a:moveTo>
                    <a:pt x="0" y="4"/>
                  </a:moveTo>
                  <a:cubicBezTo>
                    <a:pt x="0" y="219"/>
                    <a:pt x="18715" y="8179"/>
                    <a:pt x="19790" y="7318"/>
                  </a:cubicBezTo>
                  <a:cubicBezTo>
                    <a:pt x="19145" y="6780"/>
                    <a:pt x="15165" y="5059"/>
                    <a:pt x="11401" y="3661"/>
                  </a:cubicBezTo>
                  <a:cubicBezTo>
                    <a:pt x="6561" y="1833"/>
                    <a:pt x="753" y="-103"/>
                    <a:pt x="0"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6" name="任意多边形: 形状 783">
              <a:extLst>
                <a:ext uri="{FF2B5EF4-FFF2-40B4-BE49-F238E27FC236}">
                  <a16:creationId xmlns:a16="http://schemas.microsoft.com/office/drawing/2014/main" xmlns="" id="{F256D0B1-EF2B-440E-8286-AB9F13A1CD95}"/>
                </a:ext>
              </a:extLst>
            </p:cNvPr>
            <p:cNvSpPr/>
            <p:nvPr/>
          </p:nvSpPr>
          <p:spPr>
            <a:xfrm>
              <a:off x="1273190" y="373175"/>
              <a:ext cx="84077" cy="30069"/>
            </a:xfrm>
            <a:custGeom>
              <a:avLst/>
              <a:gdLst>
                <a:gd name="connsiteX0" fmla="*/ 0 w 19897"/>
                <a:gd name="connsiteY0" fmla="*/ 0 h 7116"/>
                <a:gd name="connsiteX1" fmla="*/ 19898 w 19897"/>
                <a:gd name="connsiteY1" fmla="*/ 7099 h 7116"/>
                <a:gd name="connsiteX2" fmla="*/ 11078 w 19897"/>
                <a:gd name="connsiteY2" fmla="*/ 3549 h 7116"/>
                <a:gd name="connsiteX3" fmla="*/ 0 w 19897"/>
                <a:gd name="connsiteY3" fmla="*/ 0 h 7116"/>
              </a:gdLst>
              <a:ahLst/>
              <a:cxnLst>
                <a:cxn ang="0">
                  <a:pos x="connsiteX0" y="connsiteY0"/>
                </a:cxn>
                <a:cxn ang="0">
                  <a:pos x="connsiteX1" y="connsiteY1"/>
                </a:cxn>
                <a:cxn ang="0">
                  <a:pos x="connsiteX2" y="connsiteY2"/>
                </a:cxn>
                <a:cxn ang="0">
                  <a:pos x="connsiteX3" y="connsiteY3"/>
                </a:cxn>
              </a:cxnLst>
              <a:rect l="l" t="t" r="r" b="b"/>
              <a:pathLst>
                <a:path w="19897" h="7116">
                  <a:moveTo>
                    <a:pt x="0" y="0"/>
                  </a:moveTo>
                  <a:cubicBezTo>
                    <a:pt x="108" y="108"/>
                    <a:pt x="18715" y="7529"/>
                    <a:pt x="19898" y="7099"/>
                  </a:cubicBezTo>
                  <a:cubicBezTo>
                    <a:pt x="19037" y="6561"/>
                    <a:pt x="14735" y="4840"/>
                    <a:pt x="11078" y="3549"/>
                  </a:cubicBezTo>
                  <a:cubicBezTo>
                    <a:pt x="8067" y="2474"/>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7" name="任意多边形: 形状 784">
              <a:extLst>
                <a:ext uri="{FF2B5EF4-FFF2-40B4-BE49-F238E27FC236}">
                  <a16:creationId xmlns:a16="http://schemas.microsoft.com/office/drawing/2014/main" xmlns="" id="{9D223196-64E1-454F-AA80-C9292A87332F}"/>
                </a:ext>
              </a:extLst>
            </p:cNvPr>
            <p:cNvSpPr/>
            <p:nvPr/>
          </p:nvSpPr>
          <p:spPr>
            <a:xfrm>
              <a:off x="1270008" y="361812"/>
              <a:ext cx="83625" cy="29089"/>
            </a:xfrm>
            <a:custGeom>
              <a:avLst/>
              <a:gdLst>
                <a:gd name="connsiteX0" fmla="*/ 0 w 19790"/>
                <a:gd name="connsiteY0" fmla="*/ 0 h 6884"/>
                <a:gd name="connsiteX1" fmla="*/ 19790 w 19790"/>
                <a:gd name="connsiteY1" fmla="*/ 6884 h 6884"/>
                <a:gd name="connsiteX2" fmla="*/ 10648 w 19790"/>
                <a:gd name="connsiteY2" fmla="*/ 3442 h 6884"/>
                <a:gd name="connsiteX3" fmla="*/ 0 w 19790"/>
                <a:gd name="connsiteY3" fmla="*/ 0 h 6884"/>
              </a:gdLst>
              <a:ahLst/>
              <a:cxnLst>
                <a:cxn ang="0">
                  <a:pos x="connsiteX0" y="connsiteY0"/>
                </a:cxn>
                <a:cxn ang="0">
                  <a:pos x="connsiteX1" y="connsiteY1"/>
                </a:cxn>
                <a:cxn ang="0">
                  <a:pos x="connsiteX2" y="connsiteY2"/>
                </a:cxn>
                <a:cxn ang="0">
                  <a:pos x="connsiteX3" y="connsiteY3"/>
                </a:cxn>
              </a:cxnLst>
              <a:rect l="l" t="t" r="r" b="b"/>
              <a:pathLst>
                <a:path w="19790" h="6884">
                  <a:moveTo>
                    <a:pt x="0" y="0"/>
                  </a:moveTo>
                  <a:cubicBezTo>
                    <a:pt x="108" y="108"/>
                    <a:pt x="18500" y="6991"/>
                    <a:pt x="19790" y="6884"/>
                  </a:cubicBezTo>
                  <a:cubicBezTo>
                    <a:pt x="18715" y="6346"/>
                    <a:pt x="14305" y="4625"/>
                    <a:pt x="10648" y="3442"/>
                  </a:cubicBezTo>
                  <a:cubicBezTo>
                    <a:pt x="6668" y="2044"/>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698" name="任意多边形: 形状 785">
              <a:extLst>
                <a:ext uri="{FF2B5EF4-FFF2-40B4-BE49-F238E27FC236}">
                  <a16:creationId xmlns:a16="http://schemas.microsoft.com/office/drawing/2014/main" xmlns="" id="{28E9FC34-55A3-4E90-BD60-4739EA6FFC9C}"/>
                </a:ext>
              </a:extLst>
            </p:cNvPr>
            <p:cNvSpPr/>
            <p:nvPr/>
          </p:nvSpPr>
          <p:spPr>
            <a:xfrm>
              <a:off x="1255007" y="350906"/>
              <a:ext cx="82716" cy="28633"/>
            </a:xfrm>
            <a:custGeom>
              <a:avLst/>
              <a:gdLst>
                <a:gd name="connsiteX0" fmla="*/ 10110 w 19575"/>
                <a:gd name="connsiteY0" fmla="*/ 3334 h 6776"/>
                <a:gd name="connsiteX1" fmla="*/ 0 w 19575"/>
                <a:gd name="connsiteY1" fmla="*/ 0 h 6776"/>
                <a:gd name="connsiteX2" fmla="*/ 19575 w 19575"/>
                <a:gd name="connsiteY2" fmla="*/ 6776 h 6776"/>
                <a:gd name="connsiteX3" fmla="*/ 10110 w 19575"/>
                <a:gd name="connsiteY3" fmla="*/ 3334 h 6776"/>
              </a:gdLst>
              <a:ahLst/>
              <a:cxnLst>
                <a:cxn ang="0">
                  <a:pos x="connsiteX0" y="connsiteY0"/>
                </a:cxn>
                <a:cxn ang="0">
                  <a:pos x="connsiteX1" y="connsiteY1"/>
                </a:cxn>
                <a:cxn ang="0">
                  <a:pos x="connsiteX2" y="connsiteY2"/>
                </a:cxn>
                <a:cxn ang="0">
                  <a:pos x="connsiteX3" y="connsiteY3"/>
                </a:cxn>
              </a:cxnLst>
              <a:rect l="l" t="t" r="r" b="b"/>
              <a:pathLst>
                <a:path w="19575" h="6776">
                  <a:moveTo>
                    <a:pt x="10110" y="3334"/>
                  </a:moveTo>
                  <a:cubicBezTo>
                    <a:pt x="6346" y="2044"/>
                    <a:pt x="753" y="215"/>
                    <a:pt x="0" y="0"/>
                  </a:cubicBezTo>
                  <a:cubicBezTo>
                    <a:pt x="107" y="0"/>
                    <a:pt x="18715" y="6561"/>
                    <a:pt x="19575" y="6776"/>
                  </a:cubicBezTo>
                  <a:cubicBezTo>
                    <a:pt x="18822" y="6453"/>
                    <a:pt x="14628" y="4840"/>
                    <a:pt x="10110" y="33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0" name="任意多边形: 形状 787">
              <a:extLst>
                <a:ext uri="{FF2B5EF4-FFF2-40B4-BE49-F238E27FC236}">
                  <a16:creationId xmlns:a16="http://schemas.microsoft.com/office/drawing/2014/main" xmlns="" id="{F13D32D3-CC10-4270-BBFC-42F0809235E8}"/>
                </a:ext>
              </a:extLst>
            </p:cNvPr>
            <p:cNvSpPr/>
            <p:nvPr/>
          </p:nvSpPr>
          <p:spPr>
            <a:xfrm>
              <a:off x="828627" y="547697"/>
              <a:ext cx="54641" cy="41825"/>
            </a:xfrm>
            <a:custGeom>
              <a:avLst/>
              <a:gdLst>
                <a:gd name="connsiteX0" fmla="*/ 339 w 12931"/>
                <a:gd name="connsiteY0" fmla="*/ 323 h 9898"/>
                <a:gd name="connsiteX1" fmla="*/ 11203 w 12931"/>
                <a:gd name="connsiteY1" fmla="*/ 9895 h 9898"/>
                <a:gd name="connsiteX2" fmla="*/ 10772 w 12931"/>
                <a:gd name="connsiteY2" fmla="*/ 5055 h 9898"/>
                <a:gd name="connsiteX3" fmla="*/ 10772 w 12931"/>
                <a:gd name="connsiteY3" fmla="*/ 5055 h 9898"/>
                <a:gd name="connsiteX4" fmla="*/ 1200 w 12931"/>
                <a:gd name="connsiteY4" fmla="*/ 0 h 9898"/>
                <a:gd name="connsiteX5" fmla="*/ 339 w 12931"/>
                <a:gd name="connsiteY5" fmla="*/ 323 h 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31" h="9898">
                  <a:moveTo>
                    <a:pt x="339" y="323"/>
                  </a:moveTo>
                  <a:cubicBezTo>
                    <a:pt x="-1812" y="2151"/>
                    <a:pt x="6793" y="9680"/>
                    <a:pt x="11203" y="9895"/>
                  </a:cubicBezTo>
                  <a:cubicBezTo>
                    <a:pt x="13676" y="10003"/>
                    <a:pt x="13461" y="7852"/>
                    <a:pt x="10772" y="5055"/>
                  </a:cubicBezTo>
                  <a:lnTo>
                    <a:pt x="10772" y="5055"/>
                  </a:lnTo>
                  <a:cubicBezTo>
                    <a:pt x="8621" y="2904"/>
                    <a:pt x="4319" y="0"/>
                    <a:pt x="1200" y="0"/>
                  </a:cubicBezTo>
                  <a:cubicBezTo>
                    <a:pt x="985" y="0"/>
                    <a:pt x="555" y="108"/>
                    <a:pt x="339"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1" name="任意多边形: 形状 788">
              <a:extLst>
                <a:ext uri="{FF2B5EF4-FFF2-40B4-BE49-F238E27FC236}">
                  <a16:creationId xmlns:a16="http://schemas.microsoft.com/office/drawing/2014/main" xmlns="" id="{2AFDEA21-60E9-4614-9F4B-B7E75846C6A5}"/>
                </a:ext>
              </a:extLst>
            </p:cNvPr>
            <p:cNvSpPr/>
            <p:nvPr/>
          </p:nvSpPr>
          <p:spPr>
            <a:xfrm>
              <a:off x="943449" y="537686"/>
              <a:ext cx="59264" cy="40984"/>
            </a:xfrm>
            <a:custGeom>
              <a:avLst/>
              <a:gdLst>
                <a:gd name="connsiteX0" fmla="*/ 164 w 14025"/>
                <a:gd name="connsiteY0" fmla="*/ 325 h 9699"/>
                <a:gd name="connsiteX1" fmla="*/ 13070 w 14025"/>
                <a:gd name="connsiteY1" fmla="*/ 9683 h 9699"/>
                <a:gd name="connsiteX2" fmla="*/ 11027 w 14025"/>
                <a:gd name="connsiteY2" fmla="*/ 4950 h 9699"/>
                <a:gd name="connsiteX3" fmla="*/ 917 w 14025"/>
                <a:gd name="connsiteY3" fmla="*/ 3 h 9699"/>
                <a:gd name="connsiteX4" fmla="*/ 164 w 14025"/>
                <a:gd name="connsiteY4" fmla="*/ 325 h 9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5" h="9699">
                  <a:moveTo>
                    <a:pt x="164" y="325"/>
                  </a:moveTo>
                  <a:cubicBezTo>
                    <a:pt x="-1450" y="2261"/>
                    <a:pt x="9306" y="10113"/>
                    <a:pt x="13070" y="9683"/>
                  </a:cubicBezTo>
                  <a:cubicBezTo>
                    <a:pt x="14899" y="9468"/>
                    <a:pt x="14038" y="7424"/>
                    <a:pt x="11027" y="4950"/>
                  </a:cubicBezTo>
                  <a:cubicBezTo>
                    <a:pt x="8553" y="2907"/>
                    <a:pt x="3713" y="-105"/>
                    <a:pt x="917" y="3"/>
                  </a:cubicBezTo>
                  <a:cubicBezTo>
                    <a:pt x="701" y="3"/>
                    <a:pt x="379" y="110"/>
                    <a:pt x="164"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2" name="任意多边形: 形状 789">
              <a:extLst>
                <a:ext uri="{FF2B5EF4-FFF2-40B4-BE49-F238E27FC236}">
                  <a16:creationId xmlns:a16="http://schemas.microsoft.com/office/drawing/2014/main" xmlns="" id="{6AA1E748-C288-4271-A416-B06B311E4393}"/>
                </a:ext>
              </a:extLst>
            </p:cNvPr>
            <p:cNvSpPr/>
            <p:nvPr/>
          </p:nvSpPr>
          <p:spPr>
            <a:xfrm>
              <a:off x="1046617" y="526780"/>
              <a:ext cx="63515" cy="40532"/>
            </a:xfrm>
            <a:custGeom>
              <a:avLst/>
              <a:gdLst>
                <a:gd name="connsiteX0" fmla="*/ 11242 w 15031"/>
                <a:gd name="connsiteY0" fmla="*/ 4843 h 9592"/>
                <a:gd name="connsiteX1" fmla="*/ 594 w 15031"/>
                <a:gd name="connsiteY1" fmla="*/ 3 h 9592"/>
                <a:gd name="connsiteX2" fmla="*/ 56 w 15031"/>
                <a:gd name="connsiteY2" fmla="*/ 326 h 9592"/>
                <a:gd name="connsiteX3" fmla="*/ 14361 w 15031"/>
                <a:gd name="connsiteY3" fmla="*/ 9575 h 9592"/>
                <a:gd name="connsiteX4" fmla="*/ 11242 w 15031"/>
                <a:gd name="connsiteY4" fmla="*/ 4843 h 9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31" h="9592">
                  <a:moveTo>
                    <a:pt x="11242" y="4843"/>
                  </a:moveTo>
                  <a:cubicBezTo>
                    <a:pt x="8445" y="2799"/>
                    <a:pt x="3175" y="-105"/>
                    <a:pt x="594" y="3"/>
                  </a:cubicBezTo>
                  <a:cubicBezTo>
                    <a:pt x="379" y="3"/>
                    <a:pt x="164" y="110"/>
                    <a:pt x="56" y="326"/>
                  </a:cubicBezTo>
                  <a:cubicBezTo>
                    <a:pt x="-912" y="2262"/>
                    <a:pt x="10919" y="10006"/>
                    <a:pt x="14361" y="9575"/>
                  </a:cubicBezTo>
                  <a:cubicBezTo>
                    <a:pt x="15974" y="9253"/>
                    <a:pt x="14576" y="7209"/>
                    <a:pt x="11242" y="48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3" name="任意多边形: 形状 790">
              <a:extLst>
                <a:ext uri="{FF2B5EF4-FFF2-40B4-BE49-F238E27FC236}">
                  <a16:creationId xmlns:a16="http://schemas.microsoft.com/office/drawing/2014/main" xmlns="" id="{DA06460E-2777-46FA-9319-029A6ECA69ED}"/>
                </a:ext>
              </a:extLst>
            </p:cNvPr>
            <p:cNvSpPr/>
            <p:nvPr/>
          </p:nvSpPr>
          <p:spPr>
            <a:xfrm>
              <a:off x="1138748" y="514961"/>
              <a:ext cx="67339" cy="39661"/>
            </a:xfrm>
            <a:custGeom>
              <a:avLst/>
              <a:gdLst>
                <a:gd name="connsiteX0" fmla="*/ 11380 w 15936"/>
                <a:gd name="connsiteY0" fmla="*/ 4736 h 9386"/>
                <a:gd name="connsiteX1" fmla="*/ 409 w 15936"/>
                <a:gd name="connsiteY1" fmla="*/ 3 h 9386"/>
                <a:gd name="connsiteX2" fmla="*/ 86 w 15936"/>
                <a:gd name="connsiteY2" fmla="*/ 218 h 9386"/>
                <a:gd name="connsiteX3" fmla="*/ 15467 w 15936"/>
                <a:gd name="connsiteY3" fmla="*/ 9361 h 9386"/>
                <a:gd name="connsiteX4" fmla="*/ 11380 w 15936"/>
                <a:gd name="connsiteY4" fmla="*/ 4736 h 9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6" h="9386">
                  <a:moveTo>
                    <a:pt x="11380" y="4736"/>
                  </a:moveTo>
                  <a:cubicBezTo>
                    <a:pt x="7723" y="2370"/>
                    <a:pt x="2560" y="-104"/>
                    <a:pt x="409" y="3"/>
                  </a:cubicBezTo>
                  <a:cubicBezTo>
                    <a:pt x="301" y="3"/>
                    <a:pt x="86" y="111"/>
                    <a:pt x="86" y="218"/>
                  </a:cubicBezTo>
                  <a:cubicBezTo>
                    <a:pt x="-1204" y="1832"/>
                    <a:pt x="12348" y="9899"/>
                    <a:pt x="15467" y="9361"/>
                  </a:cubicBezTo>
                  <a:cubicBezTo>
                    <a:pt x="16865" y="9146"/>
                    <a:pt x="15037" y="7102"/>
                    <a:pt x="11380" y="47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4" name="任意多边形: 形状 791">
              <a:extLst>
                <a:ext uri="{FF2B5EF4-FFF2-40B4-BE49-F238E27FC236}">
                  <a16:creationId xmlns:a16="http://schemas.microsoft.com/office/drawing/2014/main" xmlns="" id="{5B24A564-F8EF-4E6B-B663-FC8A37D77DB6}"/>
                </a:ext>
              </a:extLst>
            </p:cNvPr>
            <p:cNvSpPr/>
            <p:nvPr/>
          </p:nvSpPr>
          <p:spPr>
            <a:xfrm>
              <a:off x="1217653" y="503142"/>
              <a:ext cx="71379" cy="39167"/>
            </a:xfrm>
            <a:custGeom>
              <a:avLst/>
              <a:gdLst>
                <a:gd name="connsiteX0" fmla="*/ 11637 w 16892"/>
                <a:gd name="connsiteY0" fmla="*/ 4628 h 9269"/>
                <a:gd name="connsiteX1" fmla="*/ 343 w 16892"/>
                <a:gd name="connsiteY1" fmla="*/ 3 h 9269"/>
                <a:gd name="connsiteX2" fmla="*/ 21 w 16892"/>
                <a:gd name="connsiteY2" fmla="*/ 218 h 9269"/>
                <a:gd name="connsiteX3" fmla="*/ 16477 w 16892"/>
                <a:gd name="connsiteY3" fmla="*/ 9253 h 9269"/>
                <a:gd name="connsiteX4" fmla="*/ 11637 w 16892"/>
                <a:gd name="connsiteY4" fmla="*/ 4628 h 9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92" h="9269">
                  <a:moveTo>
                    <a:pt x="11637" y="4628"/>
                  </a:moveTo>
                  <a:cubicBezTo>
                    <a:pt x="7657" y="2370"/>
                    <a:pt x="2279" y="-104"/>
                    <a:pt x="343" y="3"/>
                  </a:cubicBezTo>
                  <a:cubicBezTo>
                    <a:pt x="236" y="3"/>
                    <a:pt x="128" y="111"/>
                    <a:pt x="21" y="218"/>
                  </a:cubicBezTo>
                  <a:cubicBezTo>
                    <a:pt x="-625" y="1724"/>
                    <a:pt x="14003" y="9683"/>
                    <a:pt x="16477" y="9253"/>
                  </a:cubicBezTo>
                  <a:cubicBezTo>
                    <a:pt x="17875" y="8931"/>
                    <a:pt x="15616" y="6887"/>
                    <a:pt x="11637" y="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5" name="任意多边形: 形状 792">
              <a:extLst>
                <a:ext uri="{FF2B5EF4-FFF2-40B4-BE49-F238E27FC236}">
                  <a16:creationId xmlns:a16="http://schemas.microsoft.com/office/drawing/2014/main" xmlns="" id="{DC5F0D8F-3152-4897-A676-0CF79EBF8ABD}"/>
                </a:ext>
              </a:extLst>
            </p:cNvPr>
            <p:cNvSpPr/>
            <p:nvPr/>
          </p:nvSpPr>
          <p:spPr>
            <a:xfrm>
              <a:off x="1285153" y="490419"/>
              <a:ext cx="74362" cy="38297"/>
            </a:xfrm>
            <a:custGeom>
              <a:avLst/>
              <a:gdLst>
                <a:gd name="connsiteX0" fmla="*/ 73 w 17598"/>
                <a:gd name="connsiteY0" fmla="*/ 111 h 9063"/>
                <a:gd name="connsiteX1" fmla="*/ 17389 w 17598"/>
                <a:gd name="connsiteY1" fmla="*/ 9038 h 9063"/>
                <a:gd name="connsiteX2" fmla="*/ 11581 w 17598"/>
                <a:gd name="connsiteY2" fmla="*/ 4521 h 9063"/>
                <a:gd name="connsiteX3" fmla="*/ 180 w 17598"/>
                <a:gd name="connsiteY3" fmla="*/ 4 h 9063"/>
                <a:gd name="connsiteX4" fmla="*/ 73 w 17598"/>
                <a:gd name="connsiteY4" fmla="*/ 111 h 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8" h="9063">
                  <a:moveTo>
                    <a:pt x="73" y="111"/>
                  </a:moveTo>
                  <a:cubicBezTo>
                    <a:pt x="-1218" y="1294"/>
                    <a:pt x="15023" y="9576"/>
                    <a:pt x="17389" y="9038"/>
                  </a:cubicBezTo>
                  <a:cubicBezTo>
                    <a:pt x="18357" y="8823"/>
                    <a:pt x="15884" y="6780"/>
                    <a:pt x="11581" y="4521"/>
                  </a:cubicBezTo>
                  <a:cubicBezTo>
                    <a:pt x="7387" y="2262"/>
                    <a:pt x="1794" y="-104"/>
                    <a:pt x="180" y="4"/>
                  </a:cubicBezTo>
                  <a:cubicBezTo>
                    <a:pt x="180" y="4"/>
                    <a:pt x="180" y="4"/>
                    <a:pt x="73" y="1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6" name="任意多边形: 形状 793">
              <a:extLst>
                <a:ext uri="{FF2B5EF4-FFF2-40B4-BE49-F238E27FC236}">
                  <a16:creationId xmlns:a16="http://schemas.microsoft.com/office/drawing/2014/main" xmlns="" id="{05B8FE0D-5ACB-4A82-888F-2BC995B3B409}"/>
                </a:ext>
              </a:extLst>
            </p:cNvPr>
            <p:cNvSpPr/>
            <p:nvPr/>
          </p:nvSpPr>
          <p:spPr>
            <a:xfrm>
              <a:off x="1340449" y="477691"/>
              <a:ext cx="77274" cy="37490"/>
            </a:xfrm>
            <a:custGeom>
              <a:avLst/>
              <a:gdLst>
                <a:gd name="connsiteX0" fmla="*/ 11617 w 18287"/>
                <a:gd name="connsiteY0" fmla="*/ 4413 h 8872"/>
                <a:gd name="connsiteX1" fmla="*/ 108 w 18287"/>
                <a:gd name="connsiteY1" fmla="*/ 4 h 8872"/>
                <a:gd name="connsiteX2" fmla="*/ 1 w 18287"/>
                <a:gd name="connsiteY2" fmla="*/ 111 h 8872"/>
                <a:gd name="connsiteX3" fmla="*/ 18285 w 18287"/>
                <a:gd name="connsiteY3" fmla="*/ 8823 h 8872"/>
                <a:gd name="connsiteX4" fmla="*/ 11617 w 18287"/>
                <a:gd name="connsiteY4" fmla="*/ 4413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8872">
                  <a:moveTo>
                    <a:pt x="11617" y="4413"/>
                  </a:moveTo>
                  <a:cubicBezTo>
                    <a:pt x="7207" y="2155"/>
                    <a:pt x="1506" y="-104"/>
                    <a:pt x="108" y="4"/>
                  </a:cubicBezTo>
                  <a:cubicBezTo>
                    <a:pt x="108" y="4"/>
                    <a:pt x="1" y="4"/>
                    <a:pt x="1" y="111"/>
                  </a:cubicBezTo>
                  <a:cubicBezTo>
                    <a:pt x="-107" y="1509"/>
                    <a:pt x="16887" y="9576"/>
                    <a:pt x="18285" y="8823"/>
                  </a:cubicBezTo>
                  <a:cubicBezTo>
                    <a:pt x="18393" y="8070"/>
                    <a:pt x="14736" y="5919"/>
                    <a:pt x="11617" y="44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7" name="任意多边形: 形状 794">
              <a:extLst>
                <a:ext uri="{FF2B5EF4-FFF2-40B4-BE49-F238E27FC236}">
                  <a16:creationId xmlns:a16="http://schemas.microsoft.com/office/drawing/2014/main" xmlns="" id="{3C4C7DC3-7493-432D-ABC2-9BDF9C7A5814}"/>
                </a:ext>
              </a:extLst>
            </p:cNvPr>
            <p:cNvSpPr/>
            <p:nvPr/>
          </p:nvSpPr>
          <p:spPr>
            <a:xfrm>
              <a:off x="1382722" y="464511"/>
              <a:ext cx="79534" cy="36585"/>
            </a:xfrm>
            <a:custGeom>
              <a:avLst/>
              <a:gdLst>
                <a:gd name="connsiteX0" fmla="*/ 11508 w 18822"/>
                <a:gd name="connsiteY0" fmla="*/ 4306 h 8658"/>
                <a:gd name="connsiteX1" fmla="*/ 108 w 18822"/>
                <a:gd name="connsiteY1" fmla="*/ 4 h 8658"/>
                <a:gd name="connsiteX2" fmla="*/ 0 w 18822"/>
                <a:gd name="connsiteY2" fmla="*/ 111 h 8658"/>
                <a:gd name="connsiteX3" fmla="*/ 18822 w 18822"/>
                <a:gd name="connsiteY3" fmla="*/ 8608 h 8658"/>
                <a:gd name="connsiteX4" fmla="*/ 11508 w 18822"/>
                <a:gd name="connsiteY4" fmla="*/ 4306 h 8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22" h="8658">
                  <a:moveTo>
                    <a:pt x="11508" y="4306"/>
                  </a:moveTo>
                  <a:cubicBezTo>
                    <a:pt x="6884" y="2155"/>
                    <a:pt x="1183" y="-104"/>
                    <a:pt x="108" y="4"/>
                  </a:cubicBezTo>
                  <a:cubicBezTo>
                    <a:pt x="108" y="4"/>
                    <a:pt x="108" y="4"/>
                    <a:pt x="0" y="111"/>
                  </a:cubicBezTo>
                  <a:cubicBezTo>
                    <a:pt x="430" y="1402"/>
                    <a:pt x="17962" y="9361"/>
                    <a:pt x="18822" y="8608"/>
                  </a:cubicBezTo>
                  <a:cubicBezTo>
                    <a:pt x="18715" y="7855"/>
                    <a:pt x="14197" y="5489"/>
                    <a:pt x="11508" y="43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8" name="任意多边形: 形状 795">
              <a:extLst>
                <a:ext uri="{FF2B5EF4-FFF2-40B4-BE49-F238E27FC236}">
                  <a16:creationId xmlns:a16="http://schemas.microsoft.com/office/drawing/2014/main" xmlns="" id="{81FA37A7-B720-4429-8125-BF642CE48294}"/>
                </a:ext>
              </a:extLst>
            </p:cNvPr>
            <p:cNvSpPr/>
            <p:nvPr/>
          </p:nvSpPr>
          <p:spPr>
            <a:xfrm>
              <a:off x="1412263" y="451598"/>
              <a:ext cx="80895" cy="35351"/>
            </a:xfrm>
            <a:custGeom>
              <a:avLst/>
              <a:gdLst>
                <a:gd name="connsiteX0" fmla="*/ 0 w 19144"/>
                <a:gd name="connsiteY0" fmla="*/ 48 h 8366"/>
                <a:gd name="connsiteX1" fmla="*/ 19145 w 19144"/>
                <a:gd name="connsiteY1" fmla="*/ 8330 h 8366"/>
                <a:gd name="connsiteX2" fmla="*/ 11293 w 19144"/>
                <a:gd name="connsiteY2" fmla="*/ 4135 h 8366"/>
                <a:gd name="connsiteX3" fmla="*/ 0 w 19144"/>
                <a:gd name="connsiteY3" fmla="*/ 48 h 8366"/>
                <a:gd name="connsiteX4" fmla="*/ 0 w 19144"/>
                <a:gd name="connsiteY4" fmla="*/ 48 h 8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4" h="8366">
                  <a:moveTo>
                    <a:pt x="0" y="48"/>
                  </a:moveTo>
                  <a:cubicBezTo>
                    <a:pt x="645" y="908"/>
                    <a:pt x="18069" y="8975"/>
                    <a:pt x="19145" y="8330"/>
                  </a:cubicBezTo>
                  <a:cubicBezTo>
                    <a:pt x="18715" y="7577"/>
                    <a:pt x="13982" y="5318"/>
                    <a:pt x="11293" y="4135"/>
                  </a:cubicBezTo>
                  <a:cubicBezTo>
                    <a:pt x="6561" y="1984"/>
                    <a:pt x="860" y="-167"/>
                    <a:pt x="0" y="48"/>
                  </a:cubicBezTo>
                  <a:cubicBezTo>
                    <a:pt x="0" y="-60"/>
                    <a:pt x="0" y="48"/>
                    <a:pt x="0"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09" name="任意多边形: 形状 796">
              <a:extLst>
                <a:ext uri="{FF2B5EF4-FFF2-40B4-BE49-F238E27FC236}">
                  <a16:creationId xmlns:a16="http://schemas.microsoft.com/office/drawing/2014/main" xmlns="" id="{CD976F85-0668-4209-9CD4-E1A6E290C344}"/>
                </a:ext>
              </a:extLst>
            </p:cNvPr>
            <p:cNvSpPr/>
            <p:nvPr/>
          </p:nvSpPr>
          <p:spPr>
            <a:xfrm>
              <a:off x="1428624" y="438165"/>
              <a:ext cx="81803" cy="34743"/>
            </a:xfrm>
            <a:custGeom>
              <a:avLst/>
              <a:gdLst>
                <a:gd name="connsiteX0" fmla="*/ 19360 w 19359"/>
                <a:gd name="connsiteY0" fmla="*/ 8174 h 8222"/>
                <a:gd name="connsiteX1" fmla="*/ 10971 w 19359"/>
                <a:gd name="connsiteY1" fmla="*/ 4087 h 8222"/>
                <a:gd name="connsiteX2" fmla="*/ 0 w 19359"/>
                <a:gd name="connsiteY2" fmla="*/ 0 h 8222"/>
                <a:gd name="connsiteX3" fmla="*/ 19360 w 19359"/>
                <a:gd name="connsiteY3" fmla="*/ 8174 h 8222"/>
                <a:gd name="connsiteX4" fmla="*/ 19360 w 19359"/>
                <a:gd name="connsiteY4" fmla="*/ 8174 h 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9" h="8222">
                  <a:moveTo>
                    <a:pt x="19360" y="8174"/>
                  </a:moveTo>
                  <a:cubicBezTo>
                    <a:pt x="18607" y="7529"/>
                    <a:pt x="14520" y="5593"/>
                    <a:pt x="10971" y="4087"/>
                  </a:cubicBezTo>
                  <a:cubicBezTo>
                    <a:pt x="7852" y="2796"/>
                    <a:pt x="1183" y="0"/>
                    <a:pt x="0" y="0"/>
                  </a:cubicBezTo>
                  <a:cubicBezTo>
                    <a:pt x="215" y="753"/>
                    <a:pt x="17316" y="8067"/>
                    <a:pt x="19360" y="8174"/>
                  </a:cubicBezTo>
                  <a:cubicBezTo>
                    <a:pt x="19252" y="8282"/>
                    <a:pt x="19252" y="8174"/>
                    <a:pt x="19360"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10" name="任意多边形: 形状 797">
              <a:extLst>
                <a:ext uri="{FF2B5EF4-FFF2-40B4-BE49-F238E27FC236}">
                  <a16:creationId xmlns:a16="http://schemas.microsoft.com/office/drawing/2014/main" xmlns="" id="{5F2FF036-E193-413F-8CAC-B085887199F6}"/>
                </a:ext>
              </a:extLst>
            </p:cNvPr>
            <p:cNvSpPr/>
            <p:nvPr/>
          </p:nvSpPr>
          <p:spPr>
            <a:xfrm>
              <a:off x="1431350" y="425441"/>
              <a:ext cx="81808" cy="34084"/>
            </a:xfrm>
            <a:custGeom>
              <a:avLst/>
              <a:gdLst>
                <a:gd name="connsiteX0" fmla="*/ 0 w 19360"/>
                <a:gd name="connsiteY0" fmla="*/ 0 h 8066"/>
                <a:gd name="connsiteX1" fmla="*/ 19252 w 19360"/>
                <a:gd name="connsiteY1" fmla="*/ 8067 h 8066"/>
                <a:gd name="connsiteX2" fmla="*/ 19360 w 19360"/>
                <a:gd name="connsiteY2" fmla="*/ 7959 h 8066"/>
                <a:gd name="connsiteX3" fmla="*/ 10648 w 19360"/>
                <a:gd name="connsiteY3" fmla="*/ 3980 h 8066"/>
                <a:gd name="connsiteX4" fmla="*/ 0 w 19360"/>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60" h="8066">
                  <a:moveTo>
                    <a:pt x="0" y="0"/>
                  </a:moveTo>
                  <a:cubicBezTo>
                    <a:pt x="645" y="645"/>
                    <a:pt x="16779" y="7421"/>
                    <a:pt x="19252" y="8067"/>
                  </a:cubicBezTo>
                  <a:cubicBezTo>
                    <a:pt x="19252" y="8067"/>
                    <a:pt x="19360" y="8067"/>
                    <a:pt x="19360" y="7959"/>
                  </a:cubicBezTo>
                  <a:cubicBezTo>
                    <a:pt x="18392" y="7314"/>
                    <a:pt x="14090" y="5378"/>
                    <a:pt x="10648" y="3980"/>
                  </a:cubicBezTo>
                  <a:cubicBezTo>
                    <a:pt x="6776" y="2366"/>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11" name="任意多边形: 形状 798">
              <a:extLst>
                <a:ext uri="{FF2B5EF4-FFF2-40B4-BE49-F238E27FC236}">
                  <a16:creationId xmlns:a16="http://schemas.microsoft.com/office/drawing/2014/main" xmlns="" id="{7BDF703F-2547-45E0-9123-F5D3782961EF}"/>
                </a:ext>
              </a:extLst>
            </p:cNvPr>
            <p:cNvSpPr/>
            <p:nvPr/>
          </p:nvSpPr>
          <p:spPr>
            <a:xfrm>
              <a:off x="1420444" y="412714"/>
              <a:ext cx="81351" cy="33175"/>
            </a:xfrm>
            <a:custGeom>
              <a:avLst/>
              <a:gdLst>
                <a:gd name="connsiteX0" fmla="*/ 0 w 19252"/>
                <a:gd name="connsiteY0" fmla="*/ 0 h 7851"/>
                <a:gd name="connsiteX1" fmla="*/ 19252 w 19252"/>
                <a:gd name="connsiteY1" fmla="*/ 7852 h 7851"/>
                <a:gd name="connsiteX2" fmla="*/ 10110 w 19252"/>
                <a:gd name="connsiteY2" fmla="*/ 3872 h 7851"/>
                <a:gd name="connsiteX3" fmla="*/ 0 w 19252"/>
                <a:gd name="connsiteY3" fmla="*/ 0 h 7851"/>
              </a:gdLst>
              <a:ahLst/>
              <a:cxnLst>
                <a:cxn ang="0">
                  <a:pos x="connsiteX0" y="connsiteY0"/>
                </a:cxn>
                <a:cxn ang="0">
                  <a:pos x="connsiteX1" y="connsiteY1"/>
                </a:cxn>
                <a:cxn ang="0">
                  <a:pos x="connsiteX2" y="connsiteY2"/>
                </a:cxn>
                <a:cxn ang="0">
                  <a:pos x="connsiteX3" y="connsiteY3"/>
                </a:cxn>
              </a:cxnLst>
              <a:rect l="l" t="t" r="r" b="b"/>
              <a:pathLst>
                <a:path w="19252" h="7851">
                  <a:moveTo>
                    <a:pt x="0" y="0"/>
                  </a:moveTo>
                  <a:cubicBezTo>
                    <a:pt x="107" y="108"/>
                    <a:pt x="17854" y="7529"/>
                    <a:pt x="19252" y="7852"/>
                  </a:cubicBezTo>
                  <a:cubicBezTo>
                    <a:pt x="18607" y="7421"/>
                    <a:pt x="14412" y="5593"/>
                    <a:pt x="10110" y="3872"/>
                  </a:cubicBezTo>
                  <a:cubicBezTo>
                    <a:pt x="8174" y="3012"/>
                    <a:pt x="1076" y="215"/>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12" name="任意多边形: 形状 799">
              <a:extLst>
                <a:ext uri="{FF2B5EF4-FFF2-40B4-BE49-F238E27FC236}">
                  <a16:creationId xmlns:a16="http://schemas.microsoft.com/office/drawing/2014/main" xmlns="" id="{7F7BB164-4C27-48D3-8851-CE662A6BDDEB}"/>
                </a:ext>
              </a:extLst>
            </p:cNvPr>
            <p:cNvSpPr/>
            <p:nvPr/>
          </p:nvSpPr>
          <p:spPr>
            <a:xfrm>
              <a:off x="1395445" y="399991"/>
              <a:ext cx="71354" cy="28633"/>
            </a:xfrm>
            <a:custGeom>
              <a:avLst/>
              <a:gdLst>
                <a:gd name="connsiteX0" fmla="*/ 16886 w 16886"/>
                <a:gd name="connsiteY0" fmla="*/ 6776 h 6776"/>
                <a:gd name="connsiteX1" fmla="*/ 0 w 16886"/>
                <a:gd name="connsiteY1" fmla="*/ 0 h 6776"/>
                <a:gd name="connsiteX2" fmla="*/ 430 w 16886"/>
                <a:gd name="connsiteY2" fmla="*/ 215 h 6776"/>
                <a:gd name="connsiteX3" fmla="*/ 16886 w 16886"/>
                <a:gd name="connsiteY3" fmla="*/ 6776 h 6776"/>
              </a:gdLst>
              <a:ahLst/>
              <a:cxnLst>
                <a:cxn ang="0">
                  <a:pos x="connsiteX0" y="connsiteY0"/>
                </a:cxn>
                <a:cxn ang="0">
                  <a:pos x="connsiteX1" y="connsiteY1"/>
                </a:cxn>
                <a:cxn ang="0">
                  <a:pos x="connsiteX2" y="connsiteY2"/>
                </a:cxn>
                <a:cxn ang="0">
                  <a:pos x="connsiteX3" y="connsiteY3"/>
                </a:cxn>
              </a:cxnLst>
              <a:rect l="l" t="t" r="r" b="b"/>
              <a:pathLst>
                <a:path w="16886" h="6776">
                  <a:moveTo>
                    <a:pt x="16886" y="6776"/>
                  </a:moveTo>
                  <a:cubicBezTo>
                    <a:pt x="8389" y="3227"/>
                    <a:pt x="108" y="0"/>
                    <a:pt x="0" y="0"/>
                  </a:cubicBezTo>
                  <a:cubicBezTo>
                    <a:pt x="108" y="108"/>
                    <a:pt x="323" y="108"/>
                    <a:pt x="430" y="215"/>
                  </a:cubicBezTo>
                  <a:lnTo>
                    <a:pt x="16886" y="677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729" name="任意多边形: 形状 816">
              <a:extLst>
                <a:ext uri="{FF2B5EF4-FFF2-40B4-BE49-F238E27FC236}">
                  <a16:creationId xmlns:a16="http://schemas.microsoft.com/office/drawing/2014/main" xmlns="" id="{1093419D-A978-41EE-89C9-893967B9CBCB}"/>
                </a:ext>
              </a:extLst>
            </p:cNvPr>
            <p:cNvSpPr/>
            <p:nvPr/>
          </p:nvSpPr>
          <p:spPr>
            <a:xfrm>
              <a:off x="93601" y="683136"/>
              <a:ext cx="40278" cy="48358"/>
            </a:xfrm>
            <a:custGeom>
              <a:avLst/>
              <a:gdLst>
                <a:gd name="connsiteX0" fmla="*/ 4885 w 9532"/>
                <a:gd name="connsiteY0" fmla="*/ 0 h 11444"/>
                <a:gd name="connsiteX1" fmla="*/ 1228 w 9532"/>
                <a:gd name="connsiteY1" fmla="*/ 9788 h 11444"/>
                <a:gd name="connsiteX2" fmla="*/ 9510 w 9532"/>
                <a:gd name="connsiteY2" fmla="*/ 6131 h 11444"/>
                <a:gd name="connsiteX3" fmla="*/ 4885 w 9532"/>
                <a:gd name="connsiteY3" fmla="*/ 0 h 11444"/>
              </a:gdLst>
              <a:ahLst/>
              <a:cxnLst>
                <a:cxn ang="0">
                  <a:pos x="connsiteX0" y="connsiteY0"/>
                </a:cxn>
                <a:cxn ang="0">
                  <a:pos x="connsiteX1" y="connsiteY1"/>
                </a:cxn>
                <a:cxn ang="0">
                  <a:pos x="connsiteX2" y="connsiteY2"/>
                </a:cxn>
                <a:cxn ang="0">
                  <a:pos x="connsiteX3" y="connsiteY3"/>
                </a:cxn>
              </a:cxnLst>
              <a:rect l="l" t="t" r="r" b="b"/>
              <a:pathLst>
                <a:path w="9532" h="11444">
                  <a:moveTo>
                    <a:pt x="4885" y="0"/>
                  </a:moveTo>
                  <a:cubicBezTo>
                    <a:pt x="260" y="323"/>
                    <a:pt x="-1353" y="6561"/>
                    <a:pt x="1228" y="9788"/>
                  </a:cubicBezTo>
                  <a:cubicBezTo>
                    <a:pt x="4025" y="13229"/>
                    <a:pt x="9080" y="10971"/>
                    <a:pt x="9510" y="6131"/>
                  </a:cubicBezTo>
                  <a:cubicBezTo>
                    <a:pt x="9725" y="3657"/>
                    <a:pt x="8435" y="108"/>
                    <a:pt x="488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0" name="任意多边形: 形状 817">
              <a:extLst>
                <a:ext uri="{FF2B5EF4-FFF2-40B4-BE49-F238E27FC236}">
                  <a16:creationId xmlns:a16="http://schemas.microsoft.com/office/drawing/2014/main" xmlns="" id="{1AF110C7-D12D-40CA-B562-0C2F3E63E9E3}"/>
                </a:ext>
              </a:extLst>
            </p:cNvPr>
            <p:cNvSpPr/>
            <p:nvPr/>
          </p:nvSpPr>
          <p:spPr>
            <a:xfrm>
              <a:off x="249077" y="679954"/>
              <a:ext cx="40671" cy="47808"/>
            </a:xfrm>
            <a:custGeom>
              <a:avLst/>
              <a:gdLst>
                <a:gd name="connsiteX0" fmla="*/ 9608 w 9625"/>
                <a:gd name="connsiteY0" fmla="*/ 6023 h 11314"/>
                <a:gd name="connsiteX1" fmla="*/ 3908 w 9625"/>
                <a:gd name="connsiteY1" fmla="*/ 0 h 11314"/>
                <a:gd name="connsiteX2" fmla="*/ 3477 w 9625"/>
                <a:gd name="connsiteY2" fmla="*/ 0 h 11314"/>
                <a:gd name="connsiteX3" fmla="*/ 2402 w 9625"/>
                <a:gd name="connsiteY3" fmla="*/ 10110 h 11314"/>
                <a:gd name="connsiteX4" fmla="*/ 9608 w 9625"/>
                <a:gd name="connsiteY4" fmla="*/ 6023 h 11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5" h="11314">
                  <a:moveTo>
                    <a:pt x="9608" y="6023"/>
                  </a:moveTo>
                  <a:cubicBezTo>
                    <a:pt x="9393" y="3549"/>
                    <a:pt x="7457" y="108"/>
                    <a:pt x="3908" y="0"/>
                  </a:cubicBezTo>
                  <a:cubicBezTo>
                    <a:pt x="3800" y="0"/>
                    <a:pt x="3585" y="0"/>
                    <a:pt x="3477" y="0"/>
                  </a:cubicBezTo>
                  <a:cubicBezTo>
                    <a:pt x="-610" y="645"/>
                    <a:pt x="-1255" y="6991"/>
                    <a:pt x="2402" y="10110"/>
                  </a:cubicBezTo>
                  <a:cubicBezTo>
                    <a:pt x="5629" y="12907"/>
                    <a:pt x="9931" y="10540"/>
                    <a:pt x="9608" y="60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1" name="任意多边形: 形状 818">
              <a:extLst>
                <a:ext uri="{FF2B5EF4-FFF2-40B4-BE49-F238E27FC236}">
                  <a16:creationId xmlns:a16="http://schemas.microsoft.com/office/drawing/2014/main" xmlns="" id="{325FAFC2-C9E7-41E2-8642-3AE0D7AAE40F}"/>
                </a:ext>
              </a:extLst>
            </p:cNvPr>
            <p:cNvSpPr/>
            <p:nvPr/>
          </p:nvSpPr>
          <p:spPr>
            <a:xfrm>
              <a:off x="402944" y="674498"/>
              <a:ext cx="43143" cy="47437"/>
            </a:xfrm>
            <a:custGeom>
              <a:avLst/>
              <a:gdLst>
                <a:gd name="connsiteX0" fmla="*/ 3203 w 10210"/>
                <a:gd name="connsiteY0" fmla="*/ 0 h 11226"/>
                <a:gd name="connsiteX1" fmla="*/ 2343 w 10210"/>
                <a:gd name="connsiteY1" fmla="*/ 108 h 11226"/>
                <a:gd name="connsiteX2" fmla="*/ 3848 w 10210"/>
                <a:gd name="connsiteY2" fmla="*/ 10325 h 11226"/>
                <a:gd name="connsiteX3" fmla="*/ 9979 w 10210"/>
                <a:gd name="connsiteY3" fmla="*/ 5916 h 11226"/>
                <a:gd name="connsiteX4" fmla="*/ 3203 w 10210"/>
                <a:gd name="connsiteY4" fmla="*/ 0 h 11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0" h="11226">
                  <a:moveTo>
                    <a:pt x="3203" y="0"/>
                  </a:moveTo>
                  <a:cubicBezTo>
                    <a:pt x="2880" y="0"/>
                    <a:pt x="2558" y="108"/>
                    <a:pt x="2343" y="108"/>
                  </a:cubicBezTo>
                  <a:cubicBezTo>
                    <a:pt x="-1422" y="1291"/>
                    <a:pt x="-454" y="7744"/>
                    <a:pt x="3848" y="10325"/>
                  </a:cubicBezTo>
                  <a:cubicBezTo>
                    <a:pt x="7613" y="12692"/>
                    <a:pt x="11162" y="10110"/>
                    <a:pt x="9979" y="5916"/>
                  </a:cubicBezTo>
                  <a:cubicBezTo>
                    <a:pt x="9334" y="3549"/>
                    <a:pt x="6752" y="108"/>
                    <a:pt x="32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2" name="任意多边形: 形状 819">
              <a:extLst>
                <a:ext uri="{FF2B5EF4-FFF2-40B4-BE49-F238E27FC236}">
                  <a16:creationId xmlns:a16="http://schemas.microsoft.com/office/drawing/2014/main" xmlns="" id="{B3892A25-79F7-4D25-BF83-17AF693C5099}"/>
                </a:ext>
              </a:extLst>
            </p:cNvPr>
            <p:cNvSpPr/>
            <p:nvPr/>
          </p:nvSpPr>
          <p:spPr>
            <a:xfrm>
              <a:off x="554605" y="668139"/>
              <a:ext cx="46169" cy="47361"/>
            </a:xfrm>
            <a:custGeom>
              <a:avLst/>
              <a:gdLst>
                <a:gd name="connsiteX0" fmla="*/ 10442 w 10926"/>
                <a:gd name="connsiteY0" fmla="*/ 5916 h 11208"/>
                <a:gd name="connsiteX1" fmla="*/ 2698 w 10926"/>
                <a:gd name="connsiteY1" fmla="*/ 0 h 11208"/>
                <a:gd name="connsiteX2" fmla="*/ 1407 w 10926"/>
                <a:gd name="connsiteY2" fmla="*/ 323 h 11208"/>
                <a:gd name="connsiteX3" fmla="*/ 6032 w 10926"/>
                <a:gd name="connsiteY3" fmla="*/ 10863 h 11208"/>
                <a:gd name="connsiteX4" fmla="*/ 10442 w 10926"/>
                <a:gd name="connsiteY4" fmla="*/ 5916 h 11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6" h="11208">
                  <a:moveTo>
                    <a:pt x="10442" y="5916"/>
                  </a:moveTo>
                  <a:cubicBezTo>
                    <a:pt x="9367" y="3549"/>
                    <a:pt x="6355" y="108"/>
                    <a:pt x="2698" y="0"/>
                  </a:cubicBezTo>
                  <a:cubicBezTo>
                    <a:pt x="2375" y="0"/>
                    <a:pt x="1838" y="108"/>
                    <a:pt x="1407" y="323"/>
                  </a:cubicBezTo>
                  <a:cubicBezTo>
                    <a:pt x="-1927" y="2044"/>
                    <a:pt x="1085" y="9035"/>
                    <a:pt x="6032" y="10863"/>
                  </a:cubicBezTo>
                  <a:cubicBezTo>
                    <a:pt x="9797" y="12154"/>
                    <a:pt x="11948" y="9680"/>
                    <a:pt x="10442"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3" name="任意多边形: 形状 820">
              <a:extLst>
                <a:ext uri="{FF2B5EF4-FFF2-40B4-BE49-F238E27FC236}">
                  <a16:creationId xmlns:a16="http://schemas.microsoft.com/office/drawing/2014/main" xmlns="" id="{32D3E8B9-AE9E-48F4-86E5-6E3632BBD1B2}"/>
                </a:ext>
              </a:extLst>
            </p:cNvPr>
            <p:cNvSpPr/>
            <p:nvPr/>
          </p:nvSpPr>
          <p:spPr>
            <a:xfrm>
              <a:off x="703651" y="659958"/>
              <a:ext cx="49968" cy="47082"/>
            </a:xfrm>
            <a:custGeom>
              <a:avLst/>
              <a:gdLst>
                <a:gd name="connsiteX0" fmla="*/ 10878 w 11825"/>
                <a:gd name="connsiteY0" fmla="*/ 5808 h 11142"/>
                <a:gd name="connsiteX1" fmla="*/ 2166 w 11825"/>
                <a:gd name="connsiteY1" fmla="*/ 0 h 11142"/>
                <a:gd name="connsiteX2" fmla="*/ 983 w 11825"/>
                <a:gd name="connsiteY2" fmla="*/ 323 h 11142"/>
                <a:gd name="connsiteX3" fmla="*/ 7974 w 11825"/>
                <a:gd name="connsiteY3" fmla="*/ 10971 h 11142"/>
                <a:gd name="connsiteX4" fmla="*/ 10878 w 11825"/>
                <a:gd name="connsiteY4" fmla="*/ 5808 h 1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5" h="11142">
                  <a:moveTo>
                    <a:pt x="10878" y="5808"/>
                  </a:moveTo>
                  <a:cubicBezTo>
                    <a:pt x="9480" y="3442"/>
                    <a:pt x="5823" y="0"/>
                    <a:pt x="2166" y="0"/>
                  </a:cubicBezTo>
                  <a:cubicBezTo>
                    <a:pt x="1844" y="0"/>
                    <a:pt x="1413" y="108"/>
                    <a:pt x="983" y="323"/>
                  </a:cubicBezTo>
                  <a:cubicBezTo>
                    <a:pt x="-2136" y="2151"/>
                    <a:pt x="2704" y="9572"/>
                    <a:pt x="7974" y="10971"/>
                  </a:cubicBezTo>
                  <a:cubicBezTo>
                    <a:pt x="11524" y="11831"/>
                    <a:pt x="12922" y="9357"/>
                    <a:pt x="10878"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4" name="任意多边形: 形状 821">
              <a:extLst>
                <a:ext uri="{FF2B5EF4-FFF2-40B4-BE49-F238E27FC236}">
                  <a16:creationId xmlns:a16="http://schemas.microsoft.com/office/drawing/2014/main" xmlns="" id="{466A7044-198A-4E70-BBF8-B1C18B532869}"/>
                </a:ext>
              </a:extLst>
            </p:cNvPr>
            <p:cNvSpPr/>
            <p:nvPr/>
          </p:nvSpPr>
          <p:spPr>
            <a:xfrm>
              <a:off x="848479" y="650413"/>
              <a:ext cx="54303" cy="46562"/>
            </a:xfrm>
            <a:custGeom>
              <a:avLst/>
              <a:gdLst>
                <a:gd name="connsiteX0" fmla="*/ 697 w 12851"/>
                <a:gd name="connsiteY0" fmla="*/ 323 h 11019"/>
                <a:gd name="connsiteX1" fmla="*/ 9946 w 12851"/>
                <a:gd name="connsiteY1" fmla="*/ 10971 h 11019"/>
                <a:gd name="connsiteX2" fmla="*/ 11345 w 12851"/>
                <a:gd name="connsiteY2" fmla="*/ 5700 h 11019"/>
                <a:gd name="connsiteX3" fmla="*/ 1772 w 12851"/>
                <a:gd name="connsiteY3" fmla="*/ 0 h 11019"/>
                <a:gd name="connsiteX4" fmla="*/ 697 w 12851"/>
                <a:gd name="connsiteY4" fmla="*/ 323 h 11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51" h="11019">
                  <a:moveTo>
                    <a:pt x="697" y="323"/>
                  </a:moveTo>
                  <a:cubicBezTo>
                    <a:pt x="-2207" y="2366"/>
                    <a:pt x="4569" y="10110"/>
                    <a:pt x="9946" y="10971"/>
                  </a:cubicBezTo>
                  <a:cubicBezTo>
                    <a:pt x="13173" y="11401"/>
                    <a:pt x="13818" y="8927"/>
                    <a:pt x="11345" y="5700"/>
                  </a:cubicBezTo>
                  <a:cubicBezTo>
                    <a:pt x="9516" y="3334"/>
                    <a:pt x="5322" y="0"/>
                    <a:pt x="1772" y="0"/>
                  </a:cubicBezTo>
                  <a:cubicBezTo>
                    <a:pt x="1450" y="0"/>
                    <a:pt x="1019" y="108"/>
                    <a:pt x="697"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5" name="任意多边形: 形状 822">
              <a:extLst>
                <a:ext uri="{FF2B5EF4-FFF2-40B4-BE49-F238E27FC236}">
                  <a16:creationId xmlns:a16="http://schemas.microsoft.com/office/drawing/2014/main" xmlns="" id="{57ED506C-4C80-42B4-8946-D00E5EADBE22}"/>
                </a:ext>
              </a:extLst>
            </p:cNvPr>
            <p:cNvSpPr/>
            <p:nvPr/>
          </p:nvSpPr>
          <p:spPr>
            <a:xfrm>
              <a:off x="986445" y="639494"/>
              <a:ext cx="57984" cy="45928"/>
            </a:xfrm>
            <a:custGeom>
              <a:avLst/>
              <a:gdLst>
                <a:gd name="connsiteX0" fmla="*/ 1389 w 13722"/>
                <a:gd name="connsiteY0" fmla="*/ 3 h 10869"/>
                <a:gd name="connsiteX1" fmla="*/ 421 w 13722"/>
                <a:gd name="connsiteY1" fmla="*/ 325 h 10869"/>
                <a:gd name="connsiteX2" fmla="*/ 11822 w 13722"/>
                <a:gd name="connsiteY2" fmla="*/ 10866 h 10869"/>
                <a:gd name="connsiteX3" fmla="*/ 11499 w 13722"/>
                <a:gd name="connsiteY3" fmla="*/ 5596 h 10869"/>
                <a:gd name="connsiteX4" fmla="*/ 1389 w 13722"/>
                <a:gd name="connsiteY4" fmla="*/ 3 h 10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2" h="10869">
                  <a:moveTo>
                    <a:pt x="1389" y="3"/>
                  </a:moveTo>
                  <a:cubicBezTo>
                    <a:pt x="1066" y="3"/>
                    <a:pt x="743" y="110"/>
                    <a:pt x="421" y="325"/>
                  </a:cubicBezTo>
                  <a:cubicBezTo>
                    <a:pt x="-2053" y="2369"/>
                    <a:pt x="6982" y="10651"/>
                    <a:pt x="11822" y="10866"/>
                  </a:cubicBezTo>
                  <a:cubicBezTo>
                    <a:pt x="14511" y="10973"/>
                    <a:pt x="14296" y="8607"/>
                    <a:pt x="11499" y="5596"/>
                  </a:cubicBezTo>
                  <a:cubicBezTo>
                    <a:pt x="9240" y="3122"/>
                    <a:pt x="4616" y="-105"/>
                    <a:pt x="1389"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6" name="任意多边形: 形状 823">
              <a:extLst>
                <a:ext uri="{FF2B5EF4-FFF2-40B4-BE49-F238E27FC236}">
                  <a16:creationId xmlns:a16="http://schemas.microsoft.com/office/drawing/2014/main" xmlns="" id="{AF1B1452-F009-423B-8074-9B2EA2A8171A}"/>
                </a:ext>
              </a:extLst>
            </p:cNvPr>
            <p:cNvSpPr/>
            <p:nvPr/>
          </p:nvSpPr>
          <p:spPr>
            <a:xfrm>
              <a:off x="1111789" y="627235"/>
              <a:ext cx="61233" cy="45096"/>
            </a:xfrm>
            <a:custGeom>
              <a:avLst/>
              <a:gdLst>
                <a:gd name="connsiteX0" fmla="*/ 11522 w 14491"/>
                <a:gd name="connsiteY0" fmla="*/ 5485 h 10672"/>
                <a:gd name="connsiteX1" fmla="*/ 982 w 14491"/>
                <a:gd name="connsiteY1" fmla="*/ 0 h 10672"/>
                <a:gd name="connsiteX2" fmla="*/ 229 w 14491"/>
                <a:gd name="connsiteY2" fmla="*/ 323 h 10672"/>
                <a:gd name="connsiteX3" fmla="*/ 13458 w 14491"/>
                <a:gd name="connsiteY3" fmla="*/ 10648 h 10672"/>
                <a:gd name="connsiteX4" fmla="*/ 11522 w 14491"/>
                <a:gd name="connsiteY4" fmla="*/ 5485 h 10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1" h="10672">
                  <a:moveTo>
                    <a:pt x="11522" y="5485"/>
                  </a:moveTo>
                  <a:cubicBezTo>
                    <a:pt x="8941" y="3119"/>
                    <a:pt x="3993" y="0"/>
                    <a:pt x="982" y="0"/>
                  </a:cubicBezTo>
                  <a:cubicBezTo>
                    <a:pt x="767" y="0"/>
                    <a:pt x="336" y="108"/>
                    <a:pt x="229" y="323"/>
                  </a:cubicBezTo>
                  <a:cubicBezTo>
                    <a:pt x="-1707" y="2689"/>
                    <a:pt x="9156" y="11186"/>
                    <a:pt x="13458" y="10648"/>
                  </a:cubicBezTo>
                  <a:cubicBezTo>
                    <a:pt x="15394" y="10540"/>
                    <a:pt x="14534" y="8174"/>
                    <a:pt x="11522"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7" name="任意多边形: 形状 824">
              <a:extLst>
                <a:ext uri="{FF2B5EF4-FFF2-40B4-BE49-F238E27FC236}">
                  <a16:creationId xmlns:a16="http://schemas.microsoft.com/office/drawing/2014/main" xmlns="" id="{41CED728-A327-475D-BAAC-B1DD0910B6BA}"/>
                </a:ext>
              </a:extLst>
            </p:cNvPr>
            <p:cNvSpPr/>
            <p:nvPr/>
          </p:nvSpPr>
          <p:spPr>
            <a:xfrm>
              <a:off x="1223307" y="614495"/>
              <a:ext cx="65205" cy="44614"/>
            </a:xfrm>
            <a:custGeom>
              <a:avLst/>
              <a:gdLst>
                <a:gd name="connsiteX0" fmla="*/ 11697 w 15431"/>
                <a:gd name="connsiteY0" fmla="*/ 5380 h 10558"/>
                <a:gd name="connsiteX1" fmla="*/ 11697 w 15431"/>
                <a:gd name="connsiteY1" fmla="*/ 5380 h 10558"/>
                <a:gd name="connsiteX2" fmla="*/ 727 w 15431"/>
                <a:gd name="connsiteY2" fmla="*/ 3 h 10558"/>
                <a:gd name="connsiteX3" fmla="*/ 81 w 15431"/>
                <a:gd name="connsiteY3" fmla="*/ 325 h 10558"/>
                <a:gd name="connsiteX4" fmla="*/ 14601 w 15431"/>
                <a:gd name="connsiteY4" fmla="*/ 10543 h 10558"/>
                <a:gd name="connsiteX5" fmla="*/ 11697 w 15431"/>
                <a:gd name="connsiteY5" fmla="*/ 5380 h 1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1" h="10558">
                  <a:moveTo>
                    <a:pt x="11697" y="5380"/>
                  </a:moveTo>
                  <a:lnTo>
                    <a:pt x="11697" y="5380"/>
                  </a:lnTo>
                  <a:cubicBezTo>
                    <a:pt x="8793" y="3122"/>
                    <a:pt x="3523" y="-105"/>
                    <a:pt x="727" y="3"/>
                  </a:cubicBezTo>
                  <a:cubicBezTo>
                    <a:pt x="512" y="110"/>
                    <a:pt x="189" y="110"/>
                    <a:pt x="81" y="325"/>
                  </a:cubicBezTo>
                  <a:cubicBezTo>
                    <a:pt x="-1102" y="2476"/>
                    <a:pt x="10945" y="10973"/>
                    <a:pt x="14601" y="10543"/>
                  </a:cubicBezTo>
                  <a:cubicBezTo>
                    <a:pt x="16430" y="10328"/>
                    <a:pt x="15139" y="8069"/>
                    <a:pt x="11697" y="53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8" name="任意多边形: 形状 825">
              <a:extLst>
                <a:ext uri="{FF2B5EF4-FFF2-40B4-BE49-F238E27FC236}">
                  <a16:creationId xmlns:a16="http://schemas.microsoft.com/office/drawing/2014/main" xmlns="" id="{5414AF7C-766B-4437-8C80-4776C2874C74}"/>
                </a:ext>
              </a:extLst>
            </p:cNvPr>
            <p:cNvSpPr/>
            <p:nvPr/>
          </p:nvSpPr>
          <p:spPr>
            <a:xfrm>
              <a:off x="1322236" y="601286"/>
              <a:ext cx="68239" cy="44225"/>
            </a:xfrm>
            <a:custGeom>
              <a:avLst/>
              <a:gdLst>
                <a:gd name="connsiteX0" fmla="*/ 11732 w 16149"/>
                <a:gd name="connsiteY0" fmla="*/ 5173 h 10466"/>
                <a:gd name="connsiteX1" fmla="*/ 547 w 16149"/>
                <a:gd name="connsiteY1" fmla="*/ 10 h 10466"/>
                <a:gd name="connsiteX2" fmla="*/ 116 w 16149"/>
                <a:gd name="connsiteY2" fmla="*/ 225 h 10466"/>
                <a:gd name="connsiteX3" fmla="*/ 15604 w 16149"/>
                <a:gd name="connsiteY3" fmla="*/ 10443 h 10466"/>
                <a:gd name="connsiteX4" fmla="*/ 11732 w 16149"/>
                <a:gd name="connsiteY4" fmla="*/ 5173 h 10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49" h="10466">
                  <a:moveTo>
                    <a:pt x="11732" y="5173"/>
                  </a:moveTo>
                  <a:cubicBezTo>
                    <a:pt x="8721" y="3022"/>
                    <a:pt x="3020" y="-205"/>
                    <a:pt x="547" y="10"/>
                  </a:cubicBezTo>
                  <a:cubicBezTo>
                    <a:pt x="439" y="10"/>
                    <a:pt x="224" y="118"/>
                    <a:pt x="116" y="225"/>
                  </a:cubicBezTo>
                  <a:cubicBezTo>
                    <a:pt x="-1389" y="2054"/>
                    <a:pt x="12163" y="10981"/>
                    <a:pt x="15604" y="10443"/>
                  </a:cubicBezTo>
                  <a:cubicBezTo>
                    <a:pt x="17110" y="10120"/>
                    <a:pt x="15389" y="7862"/>
                    <a:pt x="11732" y="517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39" name="任意多边形: 形状 826">
              <a:extLst>
                <a:ext uri="{FF2B5EF4-FFF2-40B4-BE49-F238E27FC236}">
                  <a16:creationId xmlns:a16="http://schemas.microsoft.com/office/drawing/2014/main" xmlns="" id="{C1A9F89E-1B60-44AD-A1D3-063A09E423EC}"/>
                </a:ext>
              </a:extLst>
            </p:cNvPr>
            <p:cNvSpPr/>
            <p:nvPr/>
          </p:nvSpPr>
          <p:spPr>
            <a:xfrm>
              <a:off x="1406613" y="587189"/>
              <a:ext cx="71535" cy="43325"/>
            </a:xfrm>
            <a:custGeom>
              <a:avLst/>
              <a:gdLst>
                <a:gd name="connsiteX0" fmla="*/ 11770 w 16929"/>
                <a:gd name="connsiteY0" fmla="*/ 5067 h 10253"/>
                <a:gd name="connsiteX1" fmla="*/ 369 w 16929"/>
                <a:gd name="connsiteY1" fmla="*/ 12 h 10253"/>
                <a:gd name="connsiteX2" fmla="*/ 46 w 16929"/>
                <a:gd name="connsiteY2" fmla="*/ 227 h 10253"/>
                <a:gd name="connsiteX3" fmla="*/ 16502 w 16929"/>
                <a:gd name="connsiteY3" fmla="*/ 10230 h 10253"/>
                <a:gd name="connsiteX4" fmla="*/ 11770 w 16929"/>
                <a:gd name="connsiteY4" fmla="*/ 5067 h 10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9" h="10253">
                  <a:moveTo>
                    <a:pt x="11770" y="5067"/>
                  </a:moveTo>
                  <a:cubicBezTo>
                    <a:pt x="7790" y="2486"/>
                    <a:pt x="2412" y="-203"/>
                    <a:pt x="369" y="12"/>
                  </a:cubicBezTo>
                  <a:cubicBezTo>
                    <a:pt x="261" y="12"/>
                    <a:pt x="154" y="120"/>
                    <a:pt x="46" y="227"/>
                  </a:cubicBezTo>
                  <a:cubicBezTo>
                    <a:pt x="-922" y="2056"/>
                    <a:pt x="13598" y="10768"/>
                    <a:pt x="16502" y="10230"/>
                  </a:cubicBezTo>
                  <a:cubicBezTo>
                    <a:pt x="17901" y="9907"/>
                    <a:pt x="15749" y="7649"/>
                    <a:pt x="11770" y="50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0" name="任意多边形: 形状 827">
              <a:extLst>
                <a:ext uri="{FF2B5EF4-FFF2-40B4-BE49-F238E27FC236}">
                  <a16:creationId xmlns:a16="http://schemas.microsoft.com/office/drawing/2014/main" xmlns="" id="{E3B62BCE-6632-44DB-AB7D-BB188A4BE48C}"/>
                </a:ext>
              </a:extLst>
            </p:cNvPr>
            <p:cNvSpPr/>
            <p:nvPr/>
          </p:nvSpPr>
          <p:spPr>
            <a:xfrm>
              <a:off x="1477341" y="572645"/>
              <a:ext cx="74142" cy="42450"/>
            </a:xfrm>
            <a:custGeom>
              <a:avLst/>
              <a:gdLst>
                <a:gd name="connsiteX0" fmla="*/ 86 w 17546"/>
                <a:gd name="connsiteY0" fmla="*/ 120 h 10046"/>
                <a:gd name="connsiteX1" fmla="*/ 17295 w 17546"/>
                <a:gd name="connsiteY1" fmla="*/ 10015 h 10046"/>
                <a:gd name="connsiteX2" fmla="*/ 11702 w 17546"/>
                <a:gd name="connsiteY2" fmla="*/ 4960 h 10046"/>
                <a:gd name="connsiteX3" fmla="*/ 301 w 17546"/>
                <a:gd name="connsiteY3" fmla="*/ 12 h 10046"/>
                <a:gd name="connsiteX4" fmla="*/ 86 w 17546"/>
                <a:gd name="connsiteY4" fmla="*/ 120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46" h="10046">
                  <a:moveTo>
                    <a:pt x="86" y="120"/>
                  </a:moveTo>
                  <a:cubicBezTo>
                    <a:pt x="-1312" y="1410"/>
                    <a:pt x="14714" y="10660"/>
                    <a:pt x="17295" y="10015"/>
                  </a:cubicBezTo>
                  <a:cubicBezTo>
                    <a:pt x="18371" y="9692"/>
                    <a:pt x="15897" y="7541"/>
                    <a:pt x="11702" y="4960"/>
                  </a:cubicBezTo>
                  <a:cubicBezTo>
                    <a:pt x="7508" y="2486"/>
                    <a:pt x="2022" y="-203"/>
                    <a:pt x="301" y="12"/>
                  </a:cubicBezTo>
                  <a:cubicBezTo>
                    <a:pt x="194" y="12"/>
                    <a:pt x="194" y="12"/>
                    <a:pt x="86"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1" name="任意多边形: 形状 828">
              <a:extLst>
                <a:ext uri="{FF2B5EF4-FFF2-40B4-BE49-F238E27FC236}">
                  <a16:creationId xmlns:a16="http://schemas.microsoft.com/office/drawing/2014/main" xmlns="" id="{1F7D393B-FDA8-4AED-B50F-89794BA18EA3}"/>
                </a:ext>
              </a:extLst>
            </p:cNvPr>
            <p:cNvSpPr/>
            <p:nvPr/>
          </p:nvSpPr>
          <p:spPr>
            <a:xfrm>
              <a:off x="1534057" y="558100"/>
              <a:ext cx="75930" cy="41200"/>
            </a:xfrm>
            <a:custGeom>
              <a:avLst/>
              <a:gdLst>
                <a:gd name="connsiteX0" fmla="*/ 17964 w 17969"/>
                <a:gd name="connsiteY0" fmla="*/ 9693 h 9750"/>
                <a:gd name="connsiteX1" fmla="*/ 11403 w 17969"/>
                <a:gd name="connsiteY1" fmla="*/ 4853 h 9750"/>
                <a:gd name="connsiteX2" fmla="*/ 110 w 17969"/>
                <a:gd name="connsiteY2" fmla="*/ 13 h 9750"/>
                <a:gd name="connsiteX3" fmla="*/ 2 w 17969"/>
                <a:gd name="connsiteY3" fmla="*/ 120 h 9750"/>
                <a:gd name="connsiteX4" fmla="*/ 17964 w 17969"/>
                <a:gd name="connsiteY4" fmla="*/ 9693 h 9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69" h="9750">
                  <a:moveTo>
                    <a:pt x="17964" y="9693"/>
                  </a:moveTo>
                  <a:cubicBezTo>
                    <a:pt x="18179" y="8725"/>
                    <a:pt x="12156" y="5175"/>
                    <a:pt x="11403" y="4853"/>
                  </a:cubicBezTo>
                  <a:cubicBezTo>
                    <a:pt x="6993" y="2379"/>
                    <a:pt x="1508" y="-203"/>
                    <a:pt x="110" y="13"/>
                  </a:cubicBezTo>
                  <a:cubicBezTo>
                    <a:pt x="110" y="13"/>
                    <a:pt x="2" y="13"/>
                    <a:pt x="2" y="120"/>
                  </a:cubicBezTo>
                  <a:cubicBezTo>
                    <a:pt x="-213" y="1518"/>
                    <a:pt x="16673" y="10553"/>
                    <a:pt x="17964" y="96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2" name="任意多边形: 形状 829">
              <a:extLst>
                <a:ext uri="{FF2B5EF4-FFF2-40B4-BE49-F238E27FC236}">
                  <a16:creationId xmlns:a16="http://schemas.microsoft.com/office/drawing/2014/main" xmlns="" id="{07F48ED7-91F8-49C7-AF88-DAC28567B3E1}"/>
                </a:ext>
              </a:extLst>
            </p:cNvPr>
            <p:cNvSpPr/>
            <p:nvPr/>
          </p:nvSpPr>
          <p:spPr>
            <a:xfrm>
              <a:off x="1575422" y="543099"/>
              <a:ext cx="77717" cy="40752"/>
            </a:xfrm>
            <a:custGeom>
              <a:avLst/>
              <a:gdLst>
                <a:gd name="connsiteX0" fmla="*/ 11293 w 18392"/>
                <a:gd name="connsiteY0" fmla="*/ 4746 h 9644"/>
                <a:gd name="connsiteX1" fmla="*/ 108 w 18392"/>
                <a:gd name="connsiteY1" fmla="*/ 13 h 9644"/>
                <a:gd name="connsiteX2" fmla="*/ 0 w 18392"/>
                <a:gd name="connsiteY2" fmla="*/ 121 h 9644"/>
                <a:gd name="connsiteX3" fmla="*/ 18392 w 18392"/>
                <a:gd name="connsiteY3" fmla="*/ 9586 h 9644"/>
                <a:gd name="connsiteX4" fmla="*/ 11293 w 18392"/>
                <a:gd name="connsiteY4" fmla="*/ 4746 h 9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92" h="9644">
                  <a:moveTo>
                    <a:pt x="11293" y="4746"/>
                  </a:moveTo>
                  <a:cubicBezTo>
                    <a:pt x="6776" y="2272"/>
                    <a:pt x="1183" y="-202"/>
                    <a:pt x="108" y="13"/>
                  </a:cubicBezTo>
                  <a:cubicBezTo>
                    <a:pt x="108" y="13"/>
                    <a:pt x="108" y="13"/>
                    <a:pt x="0" y="121"/>
                  </a:cubicBezTo>
                  <a:cubicBezTo>
                    <a:pt x="430" y="1626"/>
                    <a:pt x="17639" y="10446"/>
                    <a:pt x="18392" y="9586"/>
                  </a:cubicBezTo>
                  <a:cubicBezTo>
                    <a:pt x="18285" y="8725"/>
                    <a:pt x="13875" y="6144"/>
                    <a:pt x="11293" y="47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3" name="任意多边形: 形状 830">
              <a:extLst>
                <a:ext uri="{FF2B5EF4-FFF2-40B4-BE49-F238E27FC236}">
                  <a16:creationId xmlns:a16="http://schemas.microsoft.com/office/drawing/2014/main" xmlns="" id="{FF0E4469-05CA-4D24-B3EC-975E61A7A888}"/>
                </a:ext>
              </a:extLst>
            </p:cNvPr>
            <p:cNvSpPr/>
            <p:nvPr/>
          </p:nvSpPr>
          <p:spPr>
            <a:xfrm>
              <a:off x="1602943" y="527684"/>
              <a:ext cx="78824" cy="39738"/>
            </a:xfrm>
            <a:custGeom>
              <a:avLst/>
              <a:gdLst>
                <a:gd name="connsiteX0" fmla="*/ 48 w 18654"/>
                <a:gd name="connsiteY0" fmla="*/ 3 h 9404"/>
                <a:gd name="connsiteX1" fmla="*/ 48 w 18654"/>
                <a:gd name="connsiteY1" fmla="*/ 3 h 9404"/>
                <a:gd name="connsiteX2" fmla="*/ 18655 w 18654"/>
                <a:gd name="connsiteY2" fmla="*/ 9361 h 9404"/>
                <a:gd name="connsiteX3" fmla="*/ 10911 w 18654"/>
                <a:gd name="connsiteY3" fmla="*/ 4628 h 9404"/>
                <a:gd name="connsiteX4" fmla="*/ 10911 w 18654"/>
                <a:gd name="connsiteY4" fmla="*/ 4628 h 9404"/>
                <a:gd name="connsiteX5" fmla="*/ 48 w 18654"/>
                <a:gd name="connsiteY5" fmla="*/ 3 h 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54" h="9404">
                  <a:moveTo>
                    <a:pt x="48" y="3"/>
                  </a:moveTo>
                  <a:cubicBezTo>
                    <a:pt x="48" y="111"/>
                    <a:pt x="-60" y="111"/>
                    <a:pt x="48" y="3"/>
                  </a:cubicBezTo>
                  <a:cubicBezTo>
                    <a:pt x="693" y="971"/>
                    <a:pt x="17687" y="10114"/>
                    <a:pt x="18655" y="9361"/>
                  </a:cubicBezTo>
                  <a:cubicBezTo>
                    <a:pt x="18117" y="8500"/>
                    <a:pt x="13492" y="6027"/>
                    <a:pt x="10911" y="4628"/>
                  </a:cubicBezTo>
                  <a:lnTo>
                    <a:pt x="10911" y="4628"/>
                  </a:lnTo>
                  <a:cubicBezTo>
                    <a:pt x="6286" y="2370"/>
                    <a:pt x="801" y="-104"/>
                    <a:pt x="48"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4" name="任意多边形: 形状 831">
              <a:extLst>
                <a:ext uri="{FF2B5EF4-FFF2-40B4-BE49-F238E27FC236}">
                  <a16:creationId xmlns:a16="http://schemas.microsoft.com/office/drawing/2014/main" xmlns="" id="{46B7A971-D228-4767-99C0-22437BAFCE09}"/>
                </a:ext>
              </a:extLst>
            </p:cNvPr>
            <p:cNvSpPr/>
            <p:nvPr/>
          </p:nvSpPr>
          <p:spPr>
            <a:xfrm>
              <a:off x="1614509" y="513157"/>
              <a:ext cx="79078" cy="39083"/>
            </a:xfrm>
            <a:custGeom>
              <a:avLst/>
              <a:gdLst>
                <a:gd name="connsiteX0" fmla="*/ 0 w 18714"/>
                <a:gd name="connsiteY0" fmla="*/ 0 h 9249"/>
                <a:gd name="connsiteX1" fmla="*/ 18715 w 18714"/>
                <a:gd name="connsiteY1" fmla="*/ 9250 h 9249"/>
                <a:gd name="connsiteX2" fmla="*/ 18715 w 18714"/>
                <a:gd name="connsiteY2" fmla="*/ 9142 h 9249"/>
                <a:gd name="connsiteX3" fmla="*/ 10433 w 18714"/>
                <a:gd name="connsiteY3" fmla="*/ 4517 h 9249"/>
                <a:gd name="connsiteX4" fmla="*/ 0 w 18714"/>
                <a:gd name="connsiteY4" fmla="*/ 0 h 9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14" h="9249">
                  <a:moveTo>
                    <a:pt x="0" y="0"/>
                  </a:moveTo>
                  <a:cubicBezTo>
                    <a:pt x="430" y="753"/>
                    <a:pt x="16994" y="9035"/>
                    <a:pt x="18715" y="9250"/>
                  </a:cubicBezTo>
                  <a:cubicBezTo>
                    <a:pt x="18715" y="9250"/>
                    <a:pt x="18715" y="9142"/>
                    <a:pt x="18715" y="9142"/>
                  </a:cubicBezTo>
                  <a:cubicBezTo>
                    <a:pt x="17962" y="8389"/>
                    <a:pt x="13982" y="6346"/>
                    <a:pt x="10433" y="4517"/>
                  </a:cubicBezTo>
                  <a:cubicBezTo>
                    <a:pt x="8067" y="3334"/>
                    <a:pt x="1076"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5" name="任意多边形: 形状 832">
              <a:extLst>
                <a:ext uri="{FF2B5EF4-FFF2-40B4-BE49-F238E27FC236}">
                  <a16:creationId xmlns:a16="http://schemas.microsoft.com/office/drawing/2014/main" xmlns="" id="{FCAEA266-C666-4D4C-8C46-1C82289725EA}"/>
                </a:ext>
              </a:extLst>
            </p:cNvPr>
            <p:cNvSpPr/>
            <p:nvPr/>
          </p:nvSpPr>
          <p:spPr>
            <a:xfrm>
              <a:off x="1610875" y="498160"/>
              <a:ext cx="79078" cy="38174"/>
            </a:xfrm>
            <a:custGeom>
              <a:avLst/>
              <a:gdLst>
                <a:gd name="connsiteX0" fmla="*/ 0 w 18714"/>
                <a:gd name="connsiteY0" fmla="*/ 0 h 9034"/>
                <a:gd name="connsiteX1" fmla="*/ 18715 w 18714"/>
                <a:gd name="connsiteY1" fmla="*/ 9035 h 9034"/>
                <a:gd name="connsiteX2" fmla="*/ 9895 w 18714"/>
                <a:gd name="connsiteY2" fmla="*/ 4410 h 9034"/>
                <a:gd name="connsiteX3" fmla="*/ 0 w 18714"/>
                <a:gd name="connsiteY3" fmla="*/ 0 h 9034"/>
              </a:gdLst>
              <a:ahLst/>
              <a:cxnLst>
                <a:cxn ang="0">
                  <a:pos x="connsiteX0" y="connsiteY0"/>
                </a:cxn>
                <a:cxn ang="0">
                  <a:pos x="connsiteX1" y="connsiteY1"/>
                </a:cxn>
                <a:cxn ang="0">
                  <a:pos x="connsiteX2" y="connsiteY2"/>
                </a:cxn>
                <a:cxn ang="0">
                  <a:pos x="connsiteX3" y="connsiteY3"/>
                </a:cxn>
              </a:cxnLst>
              <a:rect l="l" t="t" r="r" b="b"/>
              <a:pathLst>
                <a:path w="18714" h="9034">
                  <a:moveTo>
                    <a:pt x="0" y="0"/>
                  </a:moveTo>
                  <a:cubicBezTo>
                    <a:pt x="108" y="108"/>
                    <a:pt x="17747" y="9035"/>
                    <a:pt x="18715" y="9035"/>
                  </a:cubicBezTo>
                  <a:cubicBezTo>
                    <a:pt x="18177" y="8604"/>
                    <a:pt x="13767" y="6346"/>
                    <a:pt x="9895" y="4410"/>
                  </a:cubicBezTo>
                  <a:cubicBezTo>
                    <a:pt x="6238" y="2689"/>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46" name="任意多边形: 形状 833">
              <a:extLst>
                <a:ext uri="{FF2B5EF4-FFF2-40B4-BE49-F238E27FC236}">
                  <a16:creationId xmlns:a16="http://schemas.microsoft.com/office/drawing/2014/main" xmlns="" id="{820B9BFF-BABE-4C1A-8ADF-210604A9F267}"/>
                </a:ext>
              </a:extLst>
            </p:cNvPr>
            <p:cNvSpPr/>
            <p:nvPr/>
          </p:nvSpPr>
          <p:spPr>
            <a:xfrm>
              <a:off x="1591331" y="483615"/>
              <a:ext cx="78169" cy="37722"/>
            </a:xfrm>
            <a:custGeom>
              <a:avLst/>
              <a:gdLst>
                <a:gd name="connsiteX0" fmla="*/ 15811 w 18499"/>
                <a:gd name="connsiteY0" fmla="*/ 7636 h 8927"/>
                <a:gd name="connsiteX1" fmla="*/ 8820 w 18499"/>
                <a:gd name="connsiteY1" fmla="*/ 4195 h 8927"/>
                <a:gd name="connsiteX2" fmla="*/ 7314 w 18499"/>
                <a:gd name="connsiteY2" fmla="*/ 3442 h 8927"/>
                <a:gd name="connsiteX3" fmla="*/ 0 w 18499"/>
                <a:gd name="connsiteY3" fmla="*/ 0 h 8927"/>
                <a:gd name="connsiteX4" fmla="*/ 18500 w 18499"/>
                <a:gd name="connsiteY4" fmla="*/ 8927 h 8927"/>
                <a:gd name="connsiteX5" fmla="*/ 15811 w 18499"/>
                <a:gd name="connsiteY5" fmla="*/ 7636 h 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499" h="8927">
                  <a:moveTo>
                    <a:pt x="15811" y="7636"/>
                  </a:moveTo>
                  <a:lnTo>
                    <a:pt x="8820" y="4195"/>
                  </a:lnTo>
                  <a:lnTo>
                    <a:pt x="7314" y="3442"/>
                  </a:lnTo>
                  <a:cubicBezTo>
                    <a:pt x="3334" y="1506"/>
                    <a:pt x="323" y="108"/>
                    <a:pt x="0" y="0"/>
                  </a:cubicBezTo>
                  <a:cubicBezTo>
                    <a:pt x="108" y="108"/>
                    <a:pt x="18177" y="8712"/>
                    <a:pt x="18500" y="8927"/>
                  </a:cubicBezTo>
                  <a:cubicBezTo>
                    <a:pt x="17532" y="8497"/>
                    <a:pt x="16671" y="8067"/>
                    <a:pt x="15811" y="76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4" name="任意多边形: 形状 851">
              <a:extLst>
                <a:ext uri="{FF2B5EF4-FFF2-40B4-BE49-F238E27FC236}">
                  <a16:creationId xmlns:a16="http://schemas.microsoft.com/office/drawing/2014/main" xmlns="" id="{78334AE0-61FA-4932-8459-3B403F5AA5E3}"/>
                </a:ext>
              </a:extLst>
            </p:cNvPr>
            <p:cNvSpPr/>
            <p:nvPr/>
          </p:nvSpPr>
          <p:spPr>
            <a:xfrm>
              <a:off x="184164" y="774032"/>
              <a:ext cx="44610" cy="51996"/>
            </a:xfrm>
            <a:custGeom>
              <a:avLst/>
              <a:gdLst>
                <a:gd name="connsiteX0" fmla="*/ 10557 w 10557"/>
                <a:gd name="connsiteY0" fmla="*/ 6561 h 12305"/>
                <a:gd name="connsiteX1" fmla="*/ 4857 w 10557"/>
                <a:gd name="connsiteY1" fmla="*/ 0 h 12305"/>
                <a:gd name="connsiteX2" fmla="*/ 1845 w 10557"/>
                <a:gd name="connsiteY2" fmla="*/ 10540 h 12305"/>
                <a:gd name="connsiteX3" fmla="*/ 10557 w 10557"/>
                <a:gd name="connsiteY3" fmla="*/ 6561 h 12305"/>
              </a:gdLst>
              <a:ahLst/>
              <a:cxnLst>
                <a:cxn ang="0">
                  <a:pos x="connsiteX0" y="connsiteY0"/>
                </a:cxn>
                <a:cxn ang="0">
                  <a:pos x="connsiteX1" y="connsiteY1"/>
                </a:cxn>
                <a:cxn ang="0">
                  <a:pos x="connsiteX2" y="connsiteY2"/>
                </a:cxn>
                <a:cxn ang="0">
                  <a:pos x="connsiteX3" y="connsiteY3"/>
                </a:cxn>
              </a:cxnLst>
              <a:rect l="l" t="t" r="r" b="b"/>
              <a:pathLst>
                <a:path w="10557" h="12305">
                  <a:moveTo>
                    <a:pt x="10557" y="6561"/>
                  </a:moveTo>
                  <a:cubicBezTo>
                    <a:pt x="10557" y="3872"/>
                    <a:pt x="8729" y="108"/>
                    <a:pt x="4857" y="0"/>
                  </a:cubicBezTo>
                  <a:cubicBezTo>
                    <a:pt x="-198" y="430"/>
                    <a:pt x="-1489" y="7099"/>
                    <a:pt x="1845" y="10540"/>
                  </a:cubicBezTo>
                  <a:cubicBezTo>
                    <a:pt x="5180" y="14197"/>
                    <a:pt x="10557" y="11831"/>
                    <a:pt x="10557" y="6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5" name="任意多边形: 形状 852">
              <a:extLst>
                <a:ext uri="{FF2B5EF4-FFF2-40B4-BE49-F238E27FC236}">
                  <a16:creationId xmlns:a16="http://schemas.microsoft.com/office/drawing/2014/main" xmlns="" id="{A621C5B1-D4F1-43C4-9C52-3F2270C39261}"/>
                </a:ext>
              </a:extLst>
            </p:cNvPr>
            <p:cNvSpPr/>
            <p:nvPr/>
          </p:nvSpPr>
          <p:spPr>
            <a:xfrm>
              <a:off x="354020" y="769486"/>
              <a:ext cx="45987" cy="51354"/>
            </a:xfrm>
            <a:custGeom>
              <a:avLst/>
              <a:gdLst>
                <a:gd name="connsiteX0" fmla="*/ 10802 w 10883"/>
                <a:gd name="connsiteY0" fmla="*/ 6453 h 12153"/>
                <a:gd name="connsiteX1" fmla="*/ 4026 w 10883"/>
                <a:gd name="connsiteY1" fmla="*/ 0 h 12153"/>
                <a:gd name="connsiteX2" fmla="*/ 3488 w 10883"/>
                <a:gd name="connsiteY2" fmla="*/ 0 h 12153"/>
                <a:gd name="connsiteX3" fmla="*/ 3058 w 10883"/>
                <a:gd name="connsiteY3" fmla="*/ 10863 h 12153"/>
                <a:gd name="connsiteX4" fmla="*/ 10802 w 10883"/>
                <a:gd name="connsiteY4" fmla="*/ 6453 h 12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3" h="12153">
                  <a:moveTo>
                    <a:pt x="10802" y="6453"/>
                  </a:moveTo>
                  <a:cubicBezTo>
                    <a:pt x="10372" y="3872"/>
                    <a:pt x="8006" y="108"/>
                    <a:pt x="4026" y="0"/>
                  </a:cubicBezTo>
                  <a:cubicBezTo>
                    <a:pt x="3918" y="0"/>
                    <a:pt x="3703" y="0"/>
                    <a:pt x="3488" y="0"/>
                  </a:cubicBezTo>
                  <a:cubicBezTo>
                    <a:pt x="-922" y="645"/>
                    <a:pt x="-1244" y="7529"/>
                    <a:pt x="3058" y="10863"/>
                  </a:cubicBezTo>
                  <a:cubicBezTo>
                    <a:pt x="6930" y="13875"/>
                    <a:pt x="11555" y="11293"/>
                    <a:pt x="10802" y="64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6" name="任意多边形: 形状 853">
              <a:extLst>
                <a:ext uri="{FF2B5EF4-FFF2-40B4-BE49-F238E27FC236}">
                  <a16:creationId xmlns:a16="http://schemas.microsoft.com/office/drawing/2014/main" xmlns="" id="{7F6235F2-ED93-488A-AFBC-9E9458383698}"/>
                </a:ext>
              </a:extLst>
            </p:cNvPr>
            <p:cNvSpPr/>
            <p:nvPr/>
          </p:nvSpPr>
          <p:spPr>
            <a:xfrm>
              <a:off x="522220" y="763126"/>
              <a:ext cx="48244" cy="51421"/>
            </a:xfrm>
            <a:custGeom>
              <a:avLst/>
              <a:gdLst>
                <a:gd name="connsiteX0" fmla="*/ 11114 w 11417"/>
                <a:gd name="connsiteY0" fmla="*/ 6346 h 12169"/>
                <a:gd name="connsiteX1" fmla="*/ 3370 w 11417"/>
                <a:gd name="connsiteY1" fmla="*/ 0 h 12169"/>
                <a:gd name="connsiteX2" fmla="*/ 2402 w 11417"/>
                <a:gd name="connsiteY2" fmla="*/ 215 h 12169"/>
                <a:gd name="connsiteX3" fmla="*/ 4554 w 11417"/>
                <a:gd name="connsiteY3" fmla="*/ 11293 h 12169"/>
                <a:gd name="connsiteX4" fmla="*/ 11114 w 11417"/>
                <a:gd name="connsiteY4" fmla="*/ 6346 h 12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7" h="12169">
                  <a:moveTo>
                    <a:pt x="11114" y="6346"/>
                  </a:moveTo>
                  <a:cubicBezTo>
                    <a:pt x="10362" y="3764"/>
                    <a:pt x="7350" y="0"/>
                    <a:pt x="3370" y="0"/>
                  </a:cubicBezTo>
                  <a:cubicBezTo>
                    <a:pt x="3048" y="0"/>
                    <a:pt x="2725" y="108"/>
                    <a:pt x="2402" y="215"/>
                  </a:cubicBezTo>
                  <a:cubicBezTo>
                    <a:pt x="-1685" y="1506"/>
                    <a:pt x="-286" y="8389"/>
                    <a:pt x="4554" y="11293"/>
                  </a:cubicBezTo>
                  <a:cubicBezTo>
                    <a:pt x="8856" y="13660"/>
                    <a:pt x="12513" y="10971"/>
                    <a:pt x="11114"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7" name="任意多边形: 形状 854">
              <a:extLst>
                <a:ext uri="{FF2B5EF4-FFF2-40B4-BE49-F238E27FC236}">
                  <a16:creationId xmlns:a16="http://schemas.microsoft.com/office/drawing/2014/main" xmlns="" id="{D4378C10-2663-4424-9934-747D45DFBCA8}"/>
                </a:ext>
              </a:extLst>
            </p:cNvPr>
            <p:cNvSpPr/>
            <p:nvPr/>
          </p:nvSpPr>
          <p:spPr>
            <a:xfrm>
              <a:off x="687496" y="754945"/>
              <a:ext cx="51197" cy="50661"/>
            </a:xfrm>
            <a:custGeom>
              <a:avLst/>
              <a:gdLst>
                <a:gd name="connsiteX0" fmla="*/ 11475 w 12116"/>
                <a:gd name="connsiteY0" fmla="*/ 6238 h 11989"/>
                <a:gd name="connsiteX1" fmla="*/ 2870 w 12116"/>
                <a:gd name="connsiteY1" fmla="*/ 0 h 11989"/>
                <a:gd name="connsiteX2" fmla="*/ 1472 w 12116"/>
                <a:gd name="connsiteY2" fmla="*/ 323 h 11989"/>
                <a:gd name="connsiteX3" fmla="*/ 6957 w 12116"/>
                <a:gd name="connsiteY3" fmla="*/ 11616 h 11989"/>
                <a:gd name="connsiteX4" fmla="*/ 11475 w 12116"/>
                <a:gd name="connsiteY4" fmla="*/ 6238 h 11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6" h="11989">
                  <a:moveTo>
                    <a:pt x="11475" y="6238"/>
                  </a:moveTo>
                  <a:cubicBezTo>
                    <a:pt x="10292" y="3657"/>
                    <a:pt x="6850" y="0"/>
                    <a:pt x="2870" y="0"/>
                  </a:cubicBezTo>
                  <a:cubicBezTo>
                    <a:pt x="2440" y="0"/>
                    <a:pt x="2010" y="108"/>
                    <a:pt x="1472" y="323"/>
                  </a:cubicBezTo>
                  <a:cubicBezTo>
                    <a:pt x="-2185" y="2259"/>
                    <a:pt x="1472" y="9788"/>
                    <a:pt x="6957" y="11616"/>
                  </a:cubicBezTo>
                  <a:cubicBezTo>
                    <a:pt x="11044" y="13014"/>
                    <a:pt x="13303" y="10325"/>
                    <a:pt x="11475" y="62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8" name="任意多边形: 形状 855">
              <a:extLst>
                <a:ext uri="{FF2B5EF4-FFF2-40B4-BE49-F238E27FC236}">
                  <a16:creationId xmlns:a16="http://schemas.microsoft.com/office/drawing/2014/main" xmlns="" id="{08195FFF-62C0-4182-8A9E-1D95B26512F9}"/>
                </a:ext>
              </a:extLst>
            </p:cNvPr>
            <p:cNvSpPr/>
            <p:nvPr/>
          </p:nvSpPr>
          <p:spPr>
            <a:xfrm>
              <a:off x="849362" y="744943"/>
              <a:ext cx="54362" cy="50352"/>
            </a:xfrm>
            <a:custGeom>
              <a:avLst/>
              <a:gdLst>
                <a:gd name="connsiteX0" fmla="*/ 2316 w 12865"/>
                <a:gd name="connsiteY0" fmla="*/ 0 h 11916"/>
                <a:gd name="connsiteX1" fmla="*/ 1026 w 12865"/>
                <a:gd name="connsiteY1" fmla="*/ 323 h 11916"/>
                <a:gd name="connsiteX2" fmla="*/ 8770 w 12865"/>
                <a:gd name="connsiteY2" fmla="*/ 11724 h 11916"/>
                <a:gd name="connsiteX3" fmla="*/ 11781 w 12865"/>
                <a:gd name="connsiteY3" fmla="*/ 6131 h 11916"/>
                <a:gd name="connsiteX4" fmla="*/ 2316 w 12865"/>
                <a:gd name="connsiteY4" fmla="*/ 0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 h="11916">
                  <a:moveTo>
                    <a:pt x="2316" y="0"/>
                  </a:moveTo>
                  <a:cubicBezTo>
                    <a:pt x="1886" y="0"/>
                    <a:pt x="1456" y="108"/>
                    <a:pt x="1026" y="323"/>
                  </a:cubicBezTo>
                  <a:cubicBezTo>
                    <a:pt x="-2308" y="2366"/>
                    <a:pt x="3069" y="10325"/>
                    <a:pt x="8770" y="11724"/>
                  </a:cubicBezTo>
                  <a:cubicBezTo>
                    <a:pt x="12642" y="12692"/>
                    <a:pt x="14040" y="9895"/>
                    <a:pt x="11781" y="6131"/>
                  </a:cubicBezTo>
                  <a:cubicBezTo>
                    <a:pt x="10168" y="3657"/>
                    <a:pt x="6188" y="0"/>
                    <a:pt x="23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69" name="任意多边形: 形状 856">
              <a:extLst>
                <a:ext uri="{FF2B5EF4-FFF2-40B4-BE49-F238E27FC236}">
                  <a16:creationId xmlns:a16="http://schemas.microsoft.com/office/drawing/2014/main" xmlns="" id="{76EC5611-6E56-41CA-B88A-E02153886C67}"/>
                </a:ext>
              </a:extLst>
            </p:cNvPr>
            <p:cNvSpPr/>
            <p:nvPr/>
          </p:nvSpPr>
          <p:spPr>
            <a:xfrm>
              <a:off x="1005557" y="733572"/>
              <a:ext cx="58233" cy="49744"/>
            </a:xfrm>
            <a:custGeom>
              <a:avLst/>
              <a:gdLst>
                <a:gd name="connsiteX0" fmla="*/ 738 w 13781"/>
                <a:gd name="connsiteY0" fmla="*/ 325 h 11772"/>
                <a:gd name="connsiteX1" fmla="*/ 10741 w 13781"/>
                <a:gd name="connsiteY1" fmla="*/ 11726 h 11772"/>
                <a:gd name="connsiteX2" fmla="*/ 12032 w 13781"/>
                <a:gd name="connsiteY2" fmla="*/ 6026 h 11772"/>
                <a:gd name="connsiteX3" fmla="*/ 1921 w 13781"/>
                <a:gd name="connsiteY3" fmla="*/ 2 h 11772"/>
                <a:gd name="connsiteX4" fmla="*/ 738 w 13781"/>
                <a:gd name="connsiteY4" fmla="*/ 325 h 11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1" h="11772">
                  <a:moveTo>
                    <a:pt x="738" y="325"/>
                  </a:moveTo>
                  <a:cubicBezTo>
                    <a:pt x="-2381" y="2476"/>
                    <a:pt x="5040" y="10866"/>
                    <a:pt x="10741" y="11726"/>
                  </a:cubicBezTo>
                  <a:cubicBezTo>
                    <a:pt x="14183" y="12156"/>
                    <a:pt x="14828" y="9575"/>
                    <a:pt x="12032" y="6026"/>
                  </a:cubicBezTo>
                  <a:cubicBezTo>
                    <a:pt x="10096" y="3444"/>
                    <a:pt x="5578" y="-105"/>
                    <a:pt x="1921" y="2"/>
                  </a:cubicBezTo>
                  <a:cubicBezTo>
                    <a:pt x="1491" y="2"/>
                    <a:pt x="1061" y="110"/>
                    <a:pt x="738"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0" name="任意多边形: 形状 857">
              <a:extLst>
                <a:ext uri="{FF2B5EF4-FFF2-40B4-BE49-F238E27FC236}">
                  <a16:creationId xmlns:a16="http://schemas.microsoft.com/office/drawing/2014/main" xmlns="" id="{65BCD902-FFBF-485D-985D-B0881FF233DA}"/>
                </a:ext>
              </a:extLst>
            </p:cNvPr>
            <p:cNvSpPr/>
            <p:nvPr/>
          </p:nvSpPr>
          <p:spPr>
            <a:xfrm>
              <a:off x="1150115" y="720849"/>
              <a:ext cx="60494" cy="49562"/>
            </a:xfrm>
            <a:custGeom>
              <a:avLst/>
              <a:gdLst>
                <a:gd name="connsiteX0" fmla="*/ 1377 w 14316"/>
                <a:gd name="connsiteY0" fmla="*/ 2 h 11729"/>
                <a:gd name="connsiteX1" fmla="*/ 409 w 14316"/>
                <a:gd name="connsiteY1" fmla="*/ 433 h 11729"/>
                <a:gd name="connsiteX2" fmla="*/ 12347 w 14316"/>
                <a:gd name="connsiteY2" fmla="*/ 11726 h 11729"/>
                <a:gd name="connsiteX3" fmla="*/ 11917 w 14316"/>
                <a:gd name="connsiteY3" fmla="*/ 6026 h 11729"/>
                <a:gd name="connsiteX4" fmla="*/ 1377 w 14316"/>
                <a:gd name="connsiteY4" fmla="*/ 2 h 11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6" h="11729">
                  <a:moveTo>
                    <a:pt x="1377" y="2"/>
                  </a:moveTo>
                  <a:cubicBezTo>
                    <a:pt x="1054" y="110"/>
                    <a:pt x="624" y="110"/>
                    <a:pt x="409" y="433"/>
                  </a:cubicBezTo>
                  <a:cubicBezTo>
                    <a:pt x="-2065" y="2691"/>
                    <a:pt x="7292" y="11618"/>
                    <a:pt x="12347" y="11726"/>
                  </a:cubicBezTo>
                  <a:cubicBezTo>
                    <a:pt x="15144" y="11834"/>
                    <a:pt x="14929" y="9252"/>
                    <a:pt x="11917" y="6026"/>
                  </a:cubicBezTo>
                  <a:cubicBezTo>
                    <a:pt x="9658" y="3444"/>
                    <a:pt x="4818" y="-105"/>
                    <a:pt x="1377"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1" name="任意多边形: 形状 858">
              <a:extLst>
                <a:ext uri="{FF2B5EF4-FFF2-40B4-BE49-F238E27FC236}">
                  <a16:creationId xmlns:a16="http://schemas.microsoft.com/office/drawing/2014/main" xmlns="" id="{6637E863-E443-4E86-A2BB-77F8A4327259}"/>
                </a:ext>
              </a:extLst>
            </p:cNvPr>
            <p:cNvSpPr/>
            <p:nvPr/>
          </p:nvSpPr>
          <p:spPr>
            <a:xfrm>
              <a:off x="1280018" y="707213"/>
              <a:ext cx="63785" cy="48654"/>
            </a:xfrm>
            <a:custGeom>
              <a:avLst/>
              <a:gdLst>
                <a:gd name="connsiteX0" fmla="*/ 213 w 15095"/>
                <a:gd name="connsiteY0" fmla="*/ 325 h 11514"/>
                <a:gd name="connsiteX1" fmla="*/ 13550 w 15095"/>
                <a:gd name="connsiteY1" fmla="*/ 11511 h 11514"/>
                <a:gd name="connsiteX2" fmla="*/ 12044 w 15095"/>
                <a:gd name="connsiteY2" fmla="*/ 5810 h 11514"/>
                <a:gd name="connsiteX3" fmla="*/ 12044 w 15095"/>
                <a:gd name="connsiteY3" fmla="*/ 5810 h 11514"/>
                <a:gd name="connsiteX4" fmla="*/ 1181 w 15095"/>
                <a:gd name="connsiteY4" fmla="*/ 2 h 11514"/>
                <a:gd name="connsiteX5" fmla="*/ 213 w 15095"/>
                <a:gd name="connsiteY5" fmla="*/ 325 h 1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95" h="11514">
                  <a:moveTo>
                    <a:pt x="213" y="325"/>
                  </a:moveTo>
                  <a:cubicBezTo>
                    <a:pt x="-1616" y="2584"/>
                    <a:pt x="8817" y="11296"/>
                    <a:pt x="13550" y="11511"/>
                  </a:cubicBezTo>
                  <a:cubicBezTo>
                    <a:pt x="16131" y="11618"/>
                    <a:pt x="15378" y="9037"/>
                    <a:pt x="12044" y="5810"/>
                  </a:cubicBezTo>
                  <a:lnTo>
                    <a:pt x="12044" y="5810"/>
                  </a:lnTo>
                  <a:cubicBezTo>
                    <a:pt x="9355" y="3337"/>
                    <a:pt x="4300" y="-105"/>
                    <a:pt x="1181" y="2"/>
                  </a:cubicBezTo>
                  <a:cubicBezTo>
                    <a:pt x="750" y="2"/>
                    <a:pt x="428" y="110"/>
                    <a:pt x="213"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2" name="任意多边形: 形状 859">
              <a:extLst>
                <a:ext uri="{FF2B5EF4-FFF2-40B4-BE49-F238E27FC236}">
                  <a16:creationId xmlns:a16="http://schemas.microsoft.com/office/drawing/2014/main" xmlns="" id="{91502151-0FE1-49BF-8DAD-B8A247CC0F45}"/>
                </a:ext>
              </a:extLst>
            </p:cNvPr>
            <p:cNvSpPr/>
            <p:nvPr/>
          </p:nvSpPr>
          <p:spPr>
            <a:xfrm>
              <a:off x="1395107" y="692669"/>
              <a:ext cx="66262" cy="48282"/>
            </a:xfrm>
            <a:custGeom>
              <a:avLst/>
              <a:gdLst>
                <a:gd name="connsiteX0" fmla="*/ 11911 w 15681"/>
                <a:gd name="connsiteY0" fmla="*/ 5703 h 11426"/>
                <a:gd name="connsiteX1" fmla="*/ 725 w 15681"/>
                <a:gd name="connsiteY1" fmla="*/ 3 h 11426"/>
                <a:gd name="connsiteX2" fmla="*/ 80 w 15681"/>
                <a:gd name="connsiteY2" fmla="*/ 433 h 11426"/>
                <a:gd name="connsiteX3" fmla="*/ 14923 w 15681"/>
                <a:gd name="connsiteY3" fmla="*/ 11404 h 11426"/>
                <a:gd name="connsiteX4" fmla="*/ 11911 w 15681"/>
                <a:gd name="connsiteY4" fmla="*/ 5703 h 1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1" h="11426">
                  <a:moveTo>
                    <a:pt x="11911" y="5703"/>
                  </a:moveTo>
                  <a:cubicBezTo>
                    <a:pt x="8469" y="2907"/>
                    <a:pt x="3307" y="-105"/>
                    <a:pt x="725" y="3"/>
                  </a:cubicBezTo>
                  <a:cubicBezTo>
                    <a:pt x="510" y="110"/>
                    <a:pt x="188" y="110"/>
                    <a:pt x="80" y="433"/>
                  </a:cubicBezTo>
                  <a:cubicBezTo>
                    <a:pt x="-1103" y="2799"/>
                    <a:pt x="11158" y="11941"/>
                    <a:pt x="14923" y="11404"/>
                  </a:cubicBezTo>
                  <a:cubicBezTo>
                    <a:pt x="16644" y="11081"/>
                    <a:pt x="15353" y="8607"/>
                    <a:pt x="11911"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3" name="任意多边形: 形状 860">
              <a:extLst>
                <a:ext uri="{FF2B5EF4-FFF2-40B4-BE49-F238E27FC236}">
                  <a16:creationId xmlns:a16="http://schemas.microsoft.com/office/drawing/2014/main" xmlns="" id="{0B07B582-0828-4B21-AC87-51D396505E0B}"/>
                </a:ext>
              </a:extLst>
            </p:cNvPr>
            <p:cNvSpPr/>
            <p:nvPr/>
          </p:nvSpPr>
          <p:spPr>
            <a:xfrm>
              <a:off x="1495402" y="677186"/>
              <a:ext cx="69072" cy="47437"/>
            </a:xfrm>
            <a:custGeom>
              <a:avLst/>
              <a:gdLst>
                <a:gd name="connsiteX0" fmla="*/ 11838 w 16346"/>
                <a:gd name="connsiteY0" fmla="*/ 5603 h 11226"/>
                <a:gd name="connsiteX1" fmla="*/ 11838 w 16346"/>
                <a:gd name="connsiteY1" fmla="*/ 5603 h 11226"/>
                <a:gd name="connsiteX2" fmla="*/ 545 w 16346"/>
                <a:gd name="connsiteY2" fmla="*/ 10 h 11226"/>
                <a:gd name="connsiteX3" fmla="*/ 115 w 16346"/>
                <a:gd name="connsiteY3" fmla="*/ 225 h 11226"/>
                <a:gd name="connsiteX4" fmla="*/ 15818 w 16346"/>
                <a:gd name="connsiteY4" fmla="*/ 11196 h 11226"/>
                <a:gd name="connsiteX5" fmla="*/ 11838 w 16346"/>
                <a:gd name="connsiteY5" fmla="*/ 5603 h 1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46" h="11226">
                  <a:moveTo>
                    <a:pt x="11838" y="5603"/>
                  </a:moveTo>
                  <a:lnTo>
                    <a:pt x="11838" y="5603"/>
                  </a:lnTo>
                  <a:cubicBezTo>
                    <a:pt x="8612" y="3129"/>
                    <a:pt x="3019" y="-205"/>
                    <a:pt x="545" y="10"/>
                  </a:cubicBezTo>
                  <a:cubicBezTo>
                    <a:pt x="437" y="10"/>
                    <a:pt x="222" y="117"/>
                    <a:pt x="115" y="225"/>
                  </a:cubicBezTo>
                  <a:cubicBezTo>
                    <a:pt x="-1391" y="2161"/>
                    <a:pt x="12376" y="11841"/>
                    <a:pt x="15818" y="11196"/>
                  </a:cubicBezTo>
                  <a:cubicBezTo>
                    <a:pt x="17324" y="10981"/>
                    <a:pt x="15495" y="8507"/>
                    <a:pt x="11838" y="56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4" name="任意多边形: 形状 861">
              <a:extLst>
                <a:ext uri="{FF2B5EF4-FFF2-40B4-BE49-F238E27FC236}">
                  <a16:creationId xmlns:a16="http://schemas.microsoft.com/office/drawing/2014/main" xmlns="" id="{6040BAF5-4F5F-456B-A0DB-A56A28D74178}"/>
                </a:ext>
              </a:extLst>
            </p:cNvPr>
            <p:cNvSpPr/>
            <p:nvPr/>
          </p:nvSpPr>
          <p:spPr>
            <a:xfrm>
              <a:off x="1580269" y="661762"/>
              <a:ext cx="71510" cy="46499"/>
            </a:xfrm>
            <a:custGeom>
              <a:avLst/>
              <a:gdLst>
                <a:gd name="connsiteX0" fmla="*/ 11652 w 16923"/>
                <a:gd name="connsiteY0" fmla="*/ 5488 h 11004"/>
                <a:gd name="connsiteX1" fmla="*/ 359 w 16923"/>
                <a:gd name="connsiteY1" fmla="*/ 3 h 11004"/>
                <a:gd name="connsiteX2" fmla="*/ 36 w 16923"/>
                <a:gd name="connsiteY2" fmla="*/ 218 h 11004"/>
                <a:gd name="connsiteX3" fmla="*/ 16600 w 16923"/>
                <a:gd name="connsiteY3" fmla="*/ 10974 h 11004"/>
                <a:gd name="connsiteX4" fmla="*/ 11652 w 16923"/>
                <a:gd name="connsiteY4" fmla="*/ 5488 h 11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3" h="11004">
                  <a:moveTo>
                    <a:pt x="11652" y="5488"/>
                  </a:moveTo>
                  <a:cubicBezTo>
                    <a:pt x="7673" y="2692"/>
                    <a:pt x="2295" y="-105"/>
                    <a:pt x="359" y="3"/>
                  </a:cubicBezTo>
                  <a:cubicBezTo>
                    <a:pt x="251" y="3"/>
                    <a:pt x="144" y="111"/>
                    <a:pt x="36" y="218"/>
                  </a:cubicBezTo>
                  <a:cubicBezTo>
                    <a:pt x="-824" y="2047"/>
                    <a:pt x="13911" y="11619"/>
                    <a:pt x="16600" y="10974"/>
                  </a:cubicBezTo>
                  <a:cubicBezTo>
                    <a:pt x="17783" y="10651"/>
                    <a:pt x="15632" y="8285"/>
                    <a:pt x="11652" y="54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5" name="任意多边形: 形状 862">
              <a:extLst>
                <a:ext uri="{FF2B5EF4-FFF2-40B4-BE49-F238E27FC236}">
                  <a16:creationId xmlns:a16="http://schemas.microsoft.com/office/drawing/2014/main" xmlns="" id="{BBD3F86E-60B6-424C-8D73-30CE75F6B973}"/>
                </a:ext>
              </a:extLst>
            </p:cNvPr>
            <p:cNvSpPr/>
            <p:nvPr/>
          </p:nvSpPr>
          <p:spPr>
            <a:xfrm>
              <a:off x="1649243" y="645363"/>
              <a:ext cx="73407" cy="46072"/>
            </a:xfrm>
            <a:custGeom>
              <a:avLst/>
              <a:gdLst>
                <a:gd name="connsiteX0" fmla="*/ 62 w 17372"/>
                <a:gd name="connsiteY0" fmla="*/ 119 h 10903"/>
                <a:gd name="connsiteX1" fmla="*/ 17163 w 17372"/>
                <a:gd name="connsiteY1" fmla="*/ 10874 h 10903"/>
                <a:gd name="connsiteX2" fmla="*/ 11462 w 17372"/>
                <a:gd name="connsiteY2" fmla="*/ 5389 h 10903"/>
                <a:gd name="connsiteX3" fmla="*/ 169 w 17372"/>
                <a:gd name="connsiteY3" fmla="*/ 11 h 10903"/>
                <a:gd name="connsiteX4" fmla="*/ 62 w 17372"/>
                <a:gd name="connsiteY4" fmla="*/ 119 h 10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72" h="10903">
                  <a:moveTo>
                    <a:pt x="62" y="119"/>
                  </a:moveTo>
                  <a:cubicBezTo>
                    <a:pt x="-1122" y="1409"/>
                    <a:pt x="15119" y="11520"/>
                    <a:pt x="17163" y="10874"/>
                  </a:cubicBezTo>
                  <a:cubicBezTo>
                    <a:pt x="18131" y="10552"/>
                    <a:pt x="15657" y="8185"/>
                    <a:pt x="11462" y="5389"/>
                  </a:cubicBezTo>
                  <a:cubicBezTo>
                    <a:pt x="7268" y="2700"/>
                    <a:pt x="1782" y="-204"/>
                    <a:pt x="169" y="11"/>
                  </a:cubicBezTo>
                  <a:cubicBezTo>
                    <a:pt x="169" y="119"/>
                    <a:pt x="169" y="119"/>
                    <a:pt x="62" y="1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6" name="任意多边形: 形状 863">
              <a:extLst>
                <a:ext uri="{FF2B5EF4-FFF2-40B4-BE49-F238E27FC236}">
                  <a16:creationId xmlns:a16="http://schemas.microsoft.com/office/drawing/2014/main" xmlns="" id="{5263BB45-6ACC-47C6-984E-F9534B90E0FD}"/>
                </a:ext>
              </a:extLst>
            </p:cNvPr>
            <p:cNvSpPr/>
            <p:nvPr/>
          </p:nvSpPr>
          <p:spPr>
            <a:xfrm>
              <a:off x="1703132" y="629001"/>
              <a:ext cx="74996" cy="44872"/>
            </a:xfrm>
            <a:custGeom>
              <a:avLst/>
              <a:gdLst>
                <a:gd name="connsiteX0" fmla="*/ 17747 w 17748"/>
                <a:gd name="connsiteY0" fmla="*/ 10552 h 10619"/>
                <a:gd name="connsiteX1" fmla="*/ 11186 w 17748"/>
                <a:gd name="connsiteY1" fmla="*/ 5282 h 10619"/>
                <a:gd name="connsiteX2" fmla="*/ 108 w 17748"/>
                <a:gd name="connsiteY2" fmla="*/ 12 h 10619"/>
                <a:gd name="connsiteX3" fmla="*/ 1 w 17748"/>
                <a:gd name="connsiteY3" fmla="*/ 119 h 10619"/>
                <a:gd name="connsiteX4" fmla="*/ 17747 w 17748"/>
                <a:gd name="connsiteY4" fmla="*/ 10552 h 10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8" h="10619">
                  <a:moveTo>
                    <a:pt x="17747" y="10552"/>
                  </a:moveTo>
                  <a:cubicBezTo>
                    <a:pt x="17855" y="9477"/>
                    <a:pt x="11832" y="5712"/>
                    <a:pt x="11186" y="5282"/>
                  </a:cubicBezTo>
                  <a:cubicBezTo>
                    <a:pt x="6884" y="2593"/>
                    <a:pt x="1399" y="-203"/>
                    <a:pt x="108" y="12"/>
                  </a:cubicBezTo>
                  <a:cubicBezTo>
                    <a:pt x="108" y="12"/>
                    <a:pt x="1" y="119"/>
                    <a:pt x="1" y="119"/>
                  </a:cubicBezTo>
                  <a:cubicBezTo>
                    <a:pt x="-107" y="1733"/>
                    <a:pt x="16457" y="11520"/>
                    <a:pt x="17747" y="105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7" name="任意多边形: 形状 864">
              <a:extLst>
                <a:ext uri="{FF2B5EF4-FFF2-40B4-BE49-F238E27FC236}">
                  <a16:creationId xmlns:a16="http://schemas.microsoft.com/office/drawing/2014/main" xmlns="" id="{70621380-E6AF-4ADC-A12D-6E7FFFA78F21}"/>
                </a:ext>
              </a:extLst>
            </p:cNvPr>
            <p:cNvSpPr/>
            <p:nvPr/>
          </p:nvSpPr>
          <p:spPr>
            <a:xfrm>
              <a:off x="1739946" y="612640"/>
              <a:ext cx="76238" cy="44166"/>
            </a:xfrm>
            <a:custGeom>
              <a:avLst/>
              <a:gdLst>
                <a:gd name="connsiteX0" fmla="*/ 17962 w 18042"/>
                <a:gd name="connsiteY0" fmla="*/ 10445 h 10452"/>
                <a:gd name="connsiteX1" fmla="*/ 17962 w 18042"/>
                <a:gd name="connsiteY1" fmla="*/ 10445 h 10452"/>
                <a:gd name="connsiteX2" fmla="*/ 10756 w 18042"/>
                <a:gd name="connsiteY2" fmla="*/ 5174 h 10452"/>
                <a:gd name="connsiteX3" fmla="*/ 10756 w 18042"/>
                <a:gd name="connsiteY3" fmla="*/ 5174 h 10452"/>
                <a:gd name="connsiteX4" fmla="*/ 0 w 18042"/>
                <a:gd name="connsiteY4" fmla="*/ 12 h 10452"/>
                <a:gd name="connsiteX5" fmla="*/ 0 w 18042"/>
                <a:gd name="connsiteY5" fmla="*/ 119 h 10452"/>
                <a:gd name="connsiteX6" fmla="*/ 17962 w 18042"/>
                <a:gd name="connsiteY6" fmla="*/ 10445 h 1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42" h="10452">
                  <a:moveTo>
                    <a:pt x="17962" y="10445"/>
                  </a:moveTo>
                  <a:cubicBezTo>
                    <a:pt x="18069" y="10445"/>
                    <a:pt x="18069" y="10445"/>
                    <a:pt x="17962" y="10445"/>
                  </a:cubicBezTo>
                  <a:cubicBezTo>
                    <a:pt x="17747" y="9477"/>
                    <a:pt x="13982" y="7003"/>
                    <a:pt x="10756" y="5174"/>
                  </a:cubicBezTo>
                  <a:lnTo>
                    <a:pt x="10756" y="5174"/>
                  </a:lnTo>
                  <a:cubicBezTo>
                    <a:pt x="6346" y="2593"/>
                    <a:pt x="968" y="-203"/>
                    <a:pt x="0" y="12"/>
                  </a:cubicBezTo>
                  <a:cubicBezTo>
                    <a:pt x="0" y="12"/>
                    <a:pt x="0" y="119"/>
                    <a:pt x="0" y="119"/>
                  </a:cubicBezTo>
                  <a:cubicBezTo>
                    <a:pt x="538" y="1625"/>
                    <a:pt x="16456" y="10767"/>
                    <a:pt x="17962" y="104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8" name="任意多边形: 形状 865">
              <a:extLst>
                <a:ext uri="{FF2B5EF4-FFF2-40B4-BE49-F238E27FC236}">
                  <a16:creationId xmlns:a16="http://schemas.microsoft.com/office/drawing/2014/main" xmlns="" id="{D4402E1D-B63A-452A-AE99-49ACE0695E02}"/>
                </a:ext>
              </a:extLst>
            </p:cNvPr>
            <p:cNvSpPr/>
            <p:nvPr/>
          </p:nvSpPr>
          <p:spPr>
            <a:xfrm>
              <a:off x="1759945" y="595873"/>
              <a:ext cx="77261" cy="43629"/>
            </a:xfrm>
            <a:custGeom>
              <a:avLst/>
              <a:gdLst>
                <a:gd name="connsiteX0" fmla="*/ 18284 w 18284"/>
                <a:gd name="connsiteY0" fmla="*/ 10218 h 10325"/>
                <a:gd name="connsiteX1" fmla="*/ 10433 w 18284"/>
                <a:gd name="connsiteY1" fmla="*/ 5055 h 10325"/>
                <a:gd name="connsiteX2" fmla="*/ 10433 w 18284"/>
                <a:gd name="connsiteY2" fmla="*/ 5055 h 10325"/>
                <a:gd name="connsiteX3" fmla="*/ 0 w 18284"/>
                <a:gd name="connsiteY3" fmla="*/ 0 h 10325"/>
                <a:gd name="connsiteX4" fmla="*/ 18177 w 18284"/>
                <a:gd name="connsiteY4" fmla="*/ 10325 h 10325"/>
                <a:gd name="connsiteX5" fmla="*/ 18284 w 18284"/>
                <a:gd name="connsiteY5" fmla="*/ 10218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10325">
                  <a:moveTo>
                    <a:pt x="18284" y="10218"/>
                  </a:moveTo>
                  <a:cubicBezTo>
                    <a:pt x="17639" y="9357"/>
                    <a:pt x="13014" y="6561"/>
                    <a:pt x="10433" y="5055"/>
                  </a:cubicBezTo>
                  <a:lnTo>
                    <a:pt x="10433" y="5055"/>
                  </a:lnTo>
                  <a:cubicBezTo>
                    <a:pt x="8174" y="3764"/>
                    <a:pt x="1291" y="0"/>
                    <a:pt x="0" y="0"/>
                  </a:cubicBezTo>
                  <a:cubicBezTo>
                    <a:pt x="107" y="968"/>
                    <a:pt x="16026" y="10003"/>
                    <a:pt x="18177" y="10325"/>
                  </a:cubicBezTo>
                  <a:cubicBezTo>
                    <a:pt x="18284" y="10325"/>
                    <a:pt x="18284" y="10325"/>
                    <a:pt x="18284"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79" name="任意多边形: 形状 866">
              <a:extLst>
                <a:ext uri="{FF2B5EF4-FFF2-40B4-BE49-F238E27FC236}">
                  <a16:creationId xmlns:a16="http://schemas.microsoft.com/office/drawing/2014/main" xmlns="" id="{950AEA6F-03AF-49FC-8970-E9AF3E62E359}"/>
                </a:ext>
              </a:extLst>
            </p:cNvPr>
            <p:cNvSpPr/>
            <p:nvPr/>
          </p:nvSpPr>
          <p:spPr>
            <a:xfrm>
              <a:off x="1763579" y="579967"/>
              <a:ext cx="77261" cy="42721"/>
            </a:xfrm>
            <a:custGeom>
              <a:avLst/>
              <a:gdLst>
                <a:gd name="connsiteX0" fmla="*/ 0 w 18284"/>
                <a:gd name="connsiteY0" fmla="*/ 0 h 10110"/>
                <a:gd name="connsiteX1" fmla="*/ 18285 w 18284"/>
                <a:gd name="connsiteY1" fmla="*/ 10110 h 10110"/>
                <a:gd name="connsiteX2" fmla="*/ 9895 w 18284"/>
                <a:gd name="connsiteY2" fmla="*/ 5055 h 10110"/>
                <a:gd name="connsiteX3" fmla="*/ 0 w 18284"/>
                <a:gd name="connsiteY3" fmla="*/ 0 h 10110"/>
              </a:gdLst>
              <a:ahLst/>
              <a:cxnLst>
                <a:cxn ang="0">
                  <a:pos x="connsiteX0" y="connsiteY0"/>
                </a:cxn>
                <a:cxn ang="0">
                  <a:pos x="connsiteX1" y="connsiteY1"/>
                </a:cxn>
                <a:cxn ang="0">
                  <a:pos x="connsiteX2" y="connsiteY2"/>
                </a:cxn>
                <a:cxn ang="0">
                  <a:pos x="connsiteX3" y="connsiteY3"/>
                </a:cxn>
              </a:cxnLst>
              <a:rect l="l" t="t" r="r" b="b"/>
              <a:pathLst>
                <a:path w="18284" h="10110">
                  <a:moveTo>
                    <a:pt x="0" y="0"/>
                  </a:moveTo>
                  <a:cubicBezTo>
                    <a:pt x="108" y="108"/>
                    <a:pt x="16886" y="10110"/>
                    <a:pt x="18285" y="10110"/>
                  </a:cubicBezTo>
                  <a:cubicBezTo>
                    <a:pt x="17854" y="9572"/>
                    <a:pt x="13660" y="7099"/>
                    <a:pt x="9895" y="5055"/>
                  </a:cubicBezTo>
                  <a:cubicBezTo>
                    <a:pt x="6991" y="3334"/>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80" name="任意多边形: 形状 867">
              <a:extLst>
                <a:ext uri="{FF2B5EF4-FFF2-40B4-BE49-F238E27FC236}">
                  <a16:creationId xmlns:a16="http://schemas.microsoft.com/office/drawing/2014/main" xmlns="" id="{8EFB86A6-6B14-4B6B-8E03-2C795059AC86}"/>
                </a:ext>
              </a:extLst>
            </p:cNvPr>
            <p:cNvSpPr/>
            <p:nvPr/>
          </p:nvSpPr>
          <p:spPr>
            <a:xfrm>
              <a:off x="1749948" y="564058"/>
              <a:ext cx="76352" cy="41812"/>
            </a:xfrm>
            <a:custGeom>
              <a:avLst/>
              <a:gdLst>
                <a:gd name="connsiteX0" fmla="*/ 9250 w 18069"/>
                <a:gd name="connsiteY0" fmla="*/ 4840 h 9895"/>
                <a:gd name="connsiteX1" fmla="*/ 0 w 18069"/>
                <a:gd name="connsiteY1" fmla="*/ 0 h 9895"/>
                <a:gd name="connsiteX2" fmla="*/ 18069 w 18069"/>
                <a:gd name="connsiteY2" fmla="*/ 9895 h 9895"/>
                <a:gd name="connsiteX3" fmla="*/ 9250 w 18069"/>
                <a:gd name="connsiteY3" fmla="*/ 4840 h 9895"/>
              </a:gdLst>
              <a:ahLst/>
              <a:cxnLst>
                <a:cxn ang="0">
                  <a:pos x="connsiteX0" y="connsiteY0"/>
                </a:cxn>
                <a:cxn ang="0">
                  <a:pos x="connsiteX1" y="connsiteY1"/>
                </a:cxn>
                <a:cxn ang="0">
                  <a:pos x="connsiteX2" y="connsiteY2"/>
                </a:cxn>
                <a:cxn ang="0">
                  <a:pos x="connsiteX3" y="connsiteY3"/>
                </a:cxn>
              </a:cxnLst>
              <a:rect l="l" t="t" r="r" b="b"/>
              <a:pathLst>
                <a:path w="18069" h="9895">
                  <a:moveTo>
                    <a:pt x="9250" y="4840"/>
                  </a:moveTo>
                  <a:cubicBezTo>
                    <a:pt x="6346" y="3227"/>
                    <a:pt x="753" y="215"/>
                    <a:pt x="0" y="0"/>
                  </a:cubicBezTo>
                  <a:cubicBezTo>
                    <a:pt x="107" y="108"/>
                    <a:pt x="17316" y="9572"/>
                    <a:pt x="18069" y="9895"/>
                  </a:cubicBezTo>
                  <a:cubicBezTo>
                    <a:pt x="17424" y="9357"/>
                    <a:pt x="13552" y="7206"/>
                    <a:pt x="9250" y="48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97" name="任意多边形: 形状 884">
              <a:extLst>
                <a:ext uri="{FF2B5EF4-FFF2-40B4-BE49-F238E27FC236}">
                  <a16:creationId xmlns:a16="http://schemas.microsoft.com/office/drawing/2014/main" xmlns="" id="{25964B46-6032-41EE-ADEA-0FCDF46AA8EB}"/>
                </a:ext>
              </a:extLst>
            </p:cNvPr>
            <p:cNvSpPr/>
            <p:nvPr/>
          </p:nvSpPr>
          <p:spPr>
            <a:xfrm>
              <a:off x="86738" y="895379"/>
              <a:ext cx="48945" cy="55850"/>
            </a:xfrm>
            <a:custGeom>
              <a:avLst/>
              <a:gdLst>
                <a:gd name="connsiteX0" fmla="*/ 11565 w 11583"/>
                <a:gd name="connsiteY0" fmla="*/ 7099 h 13217"/>
                <a:gd name="connsiteX1" fmla="*/ 11565 w 11583"/>
                <a:gd name="connsiteY1" fmla="*/ 7099 h 13217"/>
                <a:gd name="connsiteX2" fmla="*/ 5864 w 11583"/>
                <a:gd name="connsiteY2" fmla="*/ 0 h 13217"/>
                <a:gd name="connsiteX3" fmla="*/ 1562 w 11583"/>
                <a:gd name="connsiteY3" fmla="*/ 11293 h 13217"/>
                <a:gd name="connsiteX4" fmla="*/ 11565 w 11583"/>
                <a:gd name="connsiteY4" fmla="*/ 7099 h 13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3" h="13217">
                  <a:moveTo>
                    <a:pt x="11565" y="7099"/>
                  </a:moveTo>
                  <a:lnTo>
                    <a:pt x="11565" y="7099"/>
                  </a:lnTo>
                  <a:cubicBezTo>
                    <a:pt x="11780" y="4195"/>
                    <a:pt x="10166" y="108"/>
                    <a:pt x="5864" y="0"/>
                  </a:cubicBezTo>
                  <a:cubicBezTo>
                    <a:pt x="271" y="430"/>
                    <a:pt x="-1665" y="7636"/>
                    <a:pt x="1562" y="11293"/>
                  </a:cubicBezTo>
                  <a:cubicBezTo>
                    <a:pt x="5004" y="15273"/>
                    <a:pt x="11027" y="12692"/>
                    <a:pt x="11565" y="709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98" name="任意多边形: 形状 885">
              <a:extLst>
                <a:ext uri="{FF2B5EF4-FFF2-40B4-BE49-F238E27FC236}">
                  <a16:creationId xmlns:a16="http://schemas.microsoft.com/office/drawing/2014/main" xmlns="" id="{D1C81AD7-05ED-4033-9A7F-7DA1E2A1AC86}"/>
                </a:ext>
              </a:extLst>
            </p:cNvPr>
            <p:cNvSpPr/>
            <p:nvPr/>
          </p:nvSpPr>
          <p:spPr>
            <a:xfrm>
              <a:off x="274232" y="891289"/>
              <a:ext cx="49135" cy="55727"/>
            </a:xfrm>
            <a:custGeom>
              <a:avLst/>
              <a:gdLst>
                <a:gd name="connsiteX0" fmla="*/ 11614 w 11628"/>
                <a:gd name="connsiteY0" fmla="*/ 6991 h 13188"/>
                <a:gd name="connsiteX1" fmla="*/ 4946 w 11628"/>
                <a:gd name="connsiteY1" fmla="*/ 0 h 13188"/>
                <a:gd name="connsiteX2" fmla="*/ 4408 w 11628"/>
                <a:gd name="connsiteY2" fmla="*/ 0 h 13188"/>
                <a:gd name="connsiteX3" fmla="*/ 2687 w 11628"/>
                <a:gd name="connsiteY3" fmla="*/ 11724 h 13188"/>
                <a:gd name="connsiteX4" fmla="*/ 11614 w 11628"/>
                <a:gd name="connsiteY4" fmla="*/ 6991 h 1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8" h="13188">
                  <a:moveTo>
                    <a:pt x="11614" y="6991"/>
                  </a:moveTo>
                  <a:cubicBezTo>
                    <a:pt x="11506" y="4195"/>
                    <a:pt x="9248" y="108"/>
                    <a:pt x="4946" y="0"/>
                  </a:cubicBezTo>
                  <a:cubicBezTo>
                    <a:pt x="4730" y="0"/>
                    <a:pt x="4515" y="0"/>
                    <a:pt x="4408" y="0"/>
                  </a:cubicBezTo>
                  <a:cubicBezTo>
                    <a:pt x="-540" y="753"/>
                    <a:pt x="-1615" y="8174"/>
                    <a:pt x="2687" y="11724"/>
                  </a:cubicBezTo>
                  <a:cubicBezTo>
                    <a:pt x="6666" y="15058"/>
                    <a:pt x="11937" y="12369"/>
                    <a:pt x="11614" y="6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799" name="任意多边形: 形状 886">
              <a:extLst>
                <a:ext uri="{FF2B5EF4-FFF2-40B4-BE49-F238E27FC236}">
                  <a16:creationId xmlns:a16="http://schemas.microsoft.com/office/drawing/2014/main" xmlns="" id="{BB4834C2-44C1-4CCA-99C0-F04AE17BAEFC}"/>
                </a:ext>
              </a:extLst>
            </p:cNvPr>
            <p:cNvSpPr/>
            <p:nvPr/>
          </p:nvSpPr>
          <p:spPr>
            <a:xfrm>
              <a:off x="460674" y="884473"/>
              <a:ext cx="50864" cy="56082"/>
            </a:xfrm>
            <a:custGeom>
              <a:avLst/>
              <a:gdLst>
                <a:gd name="connsiteX0" fmla="*/ 3523 w 12037"/>
                <a:gd name="connsiteY0" fmla="*/ 11831 h 13272"/>
                <a:gd name="connsiteX1" fmla="*/ 11912 w 12037"/>
                <a:gd name="connsiteY1" fmla="*/ 6991 h 13272"/>
                <a:gd name="connsiteX2" fmla="*/ 4276 w 12037"/>
                <a:gd name="connsiteY2" fmla="*/ 0 h 13272"/>
                <a:gd name="connsiteX3" fmla="*/ 3738 w 12037"/>
                <a:gd name="connsiteY3" fmla="*/ 108 h 13272"/>
                <a:gd name="connsiteX4" fmla="*/ 3523 w 12037"/>
                <a:gd name="connsiteY4" fmla="*/ 11831 h 13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7" h="13272">
                  <a:moveTo>
                    <a:pt x="3523" y="11831"/>
                  </a:moveTo>
                  <a:cubicBezTo>
                    <a:pt x="8040" y="15165"/>
                    <a:pt x="12880" y="12369"/>
                    <a:pt x="11912" y="6991"/>
                  </a:cubicBezTo>
                  <a:cubicBezTo>
                    <a:pt x="11374" y="4195"/>
                    <a:pt x="8686" y="108"/>
                    <a:pt x="4276" y="0"/>
                  </a:cubicBezTo>
                  <a:cubicBezTo>
                    <a:pt x="4061" y="0"/>
                    <a:pt x="3846" y="0"/>
                    <a:pt x="3738" y="108"/>
                  </a:cubicBezTo>
                  <a:cubicBezTo>
                    <a:pt x="-1210" y="968"/>
                    <a:pt x="-1210" y="8389"/>
                    <a:pt x="3523"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0" name="任意多边形: 形状 887">
              <a:extLst>
                <a:ext uri="{FF2B5EF4-FFF2-40B4-BE49-F238E27FC236}">
                  <a16:creationId xmlns:a16="http://schemas.microsoft.com/office/drawing/2014/main" xmlns="" id="{F7264344-407E-46CF-8585-4326CEAF9266}"/>
                </a:ext>
              </a:extLst>
            </p:cNvPr>
            <p:cNvSpPr/>
            <p:nvPr/>
          </p:nvSpPr>
          <p:spPr>
            <a:xfrm>
              <a:off x="644911" y="876748"/>
              <a:ext cx="53103" cy="55681"/>
            </a:xfrm>
            <a:custGeom>
              <a:avLst/>
              <a:gdLst>
                <a:gd name="connsiteX0" fmla="*/ 12195 w 12567"/>
                <a:gd name="connsiteY0" fmla="*/ 6884 h 13177"/>
                <a:gd name="connsiteX1" fmla="*/ 3698 w 12567"/>
                <a:gd name="connsiteY1" fmla="*/ 0 h 13177"/>
                <a:gd name="connsiteX2" fmla="*/ 2623 w 12567"/>
                <a:gd name="connsiteY2" fmla="*/ 215 h 13177"/>
                <a:gd name="connsiteX3" fmla="*/ 5204 w 12567"/>
                <a:gd name="connsiteY3" fmla="*/ 12154 h 13177"/>
                <a:gd name="connsiteX4" fmla="*/ 12195 w 12567"/>
                <a:gd name="connsiteY4" fmla="*/ 6884 h 13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7" h="13177">
                  <a:moveTo>
                    <a:pt x="12195" y="6884"/>
                  </a:moveTo>
                  <a:cubicBezTo>
                    <a:pt x="11227" y="4087"/>
                    <a:pt x="8001" y="108"/>
                    <a:pt x="3698" y="0"/>
                  </a:cubicBezTo>
                  <a:cubicBezTo>
                    <a:pt x="3376" y="0"/>
                    <a:pt x="2945" y="108"/>
                    <a:pt x="2623" y="215"/>
                  </a:cubicBezTo>
                  <a:cubicBezTo>
                    <a:pt x="-1895" y="1613"/>
                    <a:pt x="-281" y="9035"/>
                    <a:pt x="5204" y="12154"/>
                  </a:cubicBezTo>
                  <a:cubicBezTo>
                    <a:pt x="9937" y="14843"/>
                    <a:pt x="13809" y="11939"/>
                    <a:pt x="12195" y="6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1" name="任意多边形: 形状 888">
              <a:extLst>
                <a:ext uri="{FF2B5EF4-FFF2-40B4-BE49-F238E27FC236}">
                  <a16:creationId xmlns:a16="http://schemas.microsoft.com/office/drawing/2014/main" xmlns="" id="{04F316E3-EEF2-40DE-9761-1D2A15F6A70D}"/>
                </a:ext>
              </a:extLst>
            </p:cNvPr>
            <p:cNvSpPr/>
            <p:nvPr/>
          </p:nvSpPr>
          <p:spPr>
            <a:xfrm>
              <a:off x="826016" y="867203"/>
              <a:ext cx="55681" cy="54831"/>
            </a:xfrm>
            <a:custGeom>
              <a:avLst/>
              <a:gdLst>
                <a:gd name="connsiteX0" fmla="*/ 1603 w 13177"/>
                <a:gd name="connsiteY0" fmla="*/ 430 h 12976"/>
                <a:gd name="connsiteX1" fmla="*/ 7519 w 13177"/>
                <a:gd name="connsiteY1" fmla="*/ 12584 h 12976"/>
                <a:gd name="connsiteX2" fmla="*/ 12466 w 13177"/>
                <a:gd name="connsiteY2" fmla="*/ 6776 h 12976"/>
                <a:gd name="connsiteX3" fmla="*/ 12466 w 13177"/>
                <a:gd name="connsiteY3" fmla="*/ 6776 h 12976"/>
                <a:gd name="connsiteX4" fmla="*/ 3109 w 13177"/>
                <a:gd name="connsiteY4" fmla="*/ 0 h 12976"/>
                <a:gd name="connsiteX5" fmla="*/ 1603 w 13177"/>
                <a:gd name="connsiteY5" fmla="*/ 430 h 1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77" h="12976">
                  <a:moveTo>
                    <a:pt x="1603" y="430"/>
                  </a:moveTo>
                  <a:cubicBezTo>
                    <a:pt x="-2377" y="2474"/>
                    <a:pt x="1603" y="10648"/>
                    <a:pt x="7519" y="12584"/>
                  </a:cubicBezTo>
                  <a:cubicBezTo>
                    <a:pt x="11928" y="14090"/>
                    <a:pt x="14510" y="11078"/>
                    <a:pt x="12466" y="6776"/>
                  </a:cubicBezTo>
                  <a:lnTo>
                    <a:pt x="12466" y="6776"/>
                  </a:lnTo>
                  <a:cubicBezTo>
                    <a:pt x="11176" y="3980"/>
                    <a:pt x="7411" y="0"/>
                    <a:pt x="3109" y="0"/>
                  </a:cubicBezTo>
                  <a:cubicBezTo>
                    <a:pt x="2679" y="108"/>
                    <a:pt x="2141" y="108"/>
                    <a:pt x="1603"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2" name="任意多边形: 形状 889">
              <a:extLst>
                <a:ext uri="{FF2B5EF4-FFF2-40B4-BE49-F238E27FC236}">
                  <a16:creationId xmlns:a16="http://schemas.microsoft.com/office/drawing/2014/main" xmlns="" id="{49407E32-D094-48F7-AEBF-D2AFF24522B2}"/>
                </a:ext>
              </a:extLst>
            </p:cNvPr>
            <p:cNvSpPr/>
            <p:nvPr/>
          </p:nvSpPr>
          <p:spPr>
            <a:xfrm>
              <a:off x="1002270" y="855832"/>
              <a:ext cx="58609" cy="54278"/>
            </a:xfrm>
            <a:custGeom>
              <a:avLst/>
              <a:gdLst>
                <a:gd name="connsiteX0" fmla="*/ 12702 w 13870"/>
                <a:gd name="connsiteY0" fmla="*/ 6563 h 12845"/>
                <a:gd name="connsiteX1" fmla="*/ 2591 w 13870"/>
                <a:gd name="connsiteY1" fmla="*/ 2 h 12845"/>
                <a:gd name="connsiteX2" fmla="*/ 1193 w 13870"/>
                <a:gd name="connsiteY2" fmla="*/ 432 h 12845"/>
                <a:gd name="connsiteX3" fmla="*/ 9367 w 13870"/>
                <a:gd name="connsiteY3" fmla="*/ 12694 h 12845"/>
                <a:gd name="connsiteX4" fmla="*/ 12702 w 13870"/>
                <a:gd name="connsiteY4" fmla="*/ 6563 h 12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70" h="12845">
                  <a:moveTo>
                    <a:pt x="12702" y="6563"/>
                  </a:moveTo>
                  <a:cubicBezTo>
                    <a:pt x="11088" y="3767"/>
                    <a:pt x="6786" y="-105"/>
                    <a:pt x="2591" y="2"/>
                  </a:cubicBezTo>
                  <a:cubicBezTo>
                    <a:pt x="2161" y="110"/>
                    <a:pt x="1623" y="110"/>
                    <a:pt x="1193" y="432"/>
                  </a:cubicBezTo>
                  <a:cubicBezTo>
                    <a:pt x="-2571" y="2691"/>
                    <a:pt x="3237" y="11296"/>
                    <a:pt x="9367" y="12694"/>
                  </a:cubicBezTo>
                  <a:cubicBezTo>
                    <a:pt x="13562" y="13554"/>
                    <a:pt x="15175" y="10650"/>
                    <a:pt x="12702" y="65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3" name="任意多边形: 形状 890">
              <a:extLst>
                <a:ext uri="{FF2B5EF4-FFF2-40B4-BE49-F238E27FC236}">
                  <a16:creationId xmlns:a16="http://schemas.microsoft.com/office/drawing/2014/main" xmlns="" id="{5F9FBA4F-3B7C-44A1-8545-F1C152F7DF9C}"/>
                </a:ext>
              </a:extLst>
            </p:cNvPr>
            <p:cNvSpPr/>
            <p:nvPr/>
          </p:nvSpPr>
          <p:spPr>
            <a:xfrm>
              <a:off x="1170229" y="842196"/>
              <a:ext cx="60608" cy="53910"/>
            </a:xfrm>
            <a:custGeom>
              <a:avLst/>
              <a:gdLst>
                <a:gd name="connsiteX0" fmla="*/ 1994 w 14343"/>
                <a:gd name="connsiteY0" fmla="*/ 2 h 12758"/>
                <a:gd name="connsiteX1" fmla="*/ 811 w 14343"/>
                <a:gd name="connsiteY1" fmla="*/ 432 h 12758"/>
                <a:gd name="connsiteX2" fmla="*/ 11137 w 14343"/>
                <a:gd name="connsiteY2" fmla="*/ 12694 h 12758"/>
                <a:gd name="connsiteX3" fmla="*/ 12642 w 14343"/>
                <a:gd name="connsiteY3" fmla="*/ 6563 h 12758"/>
                <a:gd name="connsiteX4" fmla="*/ 1994 w 14343"/>
                <a:gd name="connsiteY4" fmla="*/ 2 h 12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3" h="12758">
                  <a:moveTo>
                    <a:pt x="1994" y="2"/>
                  </a:moveTo>
                  <a:cubicBezTo>
                    <a:pt x="1564" y="110"/>
                    <a:pt x="1134" y="110"/>
                    <a:pt x="811" y="432"/>
                  </a:cubicBezTo>
                  <a:cubicBezTo>
                    <a:pt x="-2523" y="2799"/>
                    <a:pt x="5113" y="11833"/>
                    <a:pt x="11137" y="12694"/>
                  </a:cubicBezTo>
                  <a:cubicBezTo>
                    <a:pt x="14686" y="13232"/>
                    <a:pt x="15439" y="10328"/>
                    <a:pt x="12642" y="6563"/>
                  </a:cubicBezTo>
                  <a:cubicBezTo>
                    <a:pt x="10599" y="3767"/>
                    <a:pt x="5974" y="-105"/>
                    <a:pt x="1994"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4" name="任意多边形: 形状 891">
              <a:extLst>
                <a:ext uri="{FF2B5EF4-FFF2-40B4-BE49-F238E27FC236}">
                  <a16:creationId xmlns:a16="http://schemas.microsoft.com/office/drawing/2014/main" xmlns="" id="{DCA59AA9-D5F2-4762-8521-29BDA31377B3}"/>
                </a:ext>
              </a:extLst>
            </p:cNvPr>
            <p:cNvSpPr/>
            <p:nvPr/>
          </p:nvSpPr>
          <p:spPr>
            <a:xfrm>
              <a:off x="1323027" y="827626"/>
              <a:ext cx="62315" cy="53221"/>
            </a:xfrm>
            <a:custGeom>
              <a:avLst/>
              <a:gdLst>
                <a:gd name="connsiteX0" fmla="*/ 12405 w 14747"/>
                <a:gd name="connsiteY0" fmla="*/ 6354 h 12595"/>
                <a:gd name="connsiteX1" fmla="*/ 1542 w 14747"/>
                <a:gd name="connsiteY1" fmla="*/ 9 h 12595"/>
                <a:gd name="connsiteX2" fmla="*/ 467 w 14747"/>
                <a:gd name="connsiteY2" fmla="*/ 439 h 12595"/>
                <a:gd name="connsiteX3" fmla="*/ 12728 w 14747"/>
                <a:gd name="connsiteY3" fmla="*/ 12593 h 12595"/>
                <a:gd name="connsiteX4" fmla="*/ 12405 w 14747"/>
                <a:gd name="connsiteY4" fmla="*/ 6354 h 12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7" h="12595">
                  <a:moveTo>
                    <a:pt x="12405" y="6354"/>
                  </a:moveTo>
                  <a:cubicBezTo>
                    <a:pt x="10039" y="3665"/>
                    <a:pt x="5092" y="-207"/>
                    <a:pt x="1542" y="9"/>
                  </a:cubicBezTo>
                  <a:cubicBezTo>
                    <a:pt x="1220" y="116"/>
                    <a:pt x="790" y="116"/>
                    <a:pt x="467" y="439"/>
                  </a:cubicBezTo>
                  <a:cubicBezTo>
                    <a:pt x="-2222" y="2913"/>
                    <a:pt x="7350" y="12485"/>
                    <a:pt x="12728" y="12593"/>
                  </a:cubicBezTo>
                  <a:cubicBezTo>
                    <a:pt x="15525" y="12700"/>
                    <a:pt x="15417" y="9904"/>
                    <a:pt x="12405" y="63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5" name="任意多边形: 形状 892">
              <a:extLst>
                <a:ext uri="{FF2B5EF4-FFF2-40B4-BE49-F238E27FC236}">
                  <a16:creationId xmlns:a16="http://schemas.microsoft.com/office/drawing/2014/main" xmlns="" id="{DC9607DA-1E7B-420E-BB80-91BF38344FD3}"/>
                </a:ext>
              </a:extLst>
            </p:cNvPr>
            <p:cNvSpPr/>
            <p:nvPr/>
          </p:nvSpPr>
          <p:spPr>
            <a:xfrm>
              <a:off x="1459446" y="812173"/>
              <a:ext cx="64829" cy="52313"/>
            </a:xfrm>
            <a:custGeom>
              <a:avLst/>
              <a:gdLst>
                <a:gd name="connsiteX0" fmla="*/ 235 w 15342"/>
                <a:gd name="connsiteY0" fmla="*/ 331 h 12380"/>
                <a:gd name="connsiteX1" fmla="*/ 13679 w 15342"/>
                <a:gd name="connsiteY1" fmla="*/ 12378 h 12380"/>
                <a:gd name="connsiteX2" fmla="*/ 12281 w 15342"/>
                <a:gd name="connsiteY2" fmla="*/ 6247 h 12380"/>
                <a:gd name="connsiteX3" fmla="*/ 1095 w 15342"/>
                <a:gd name="connsiteY3" fmla="*/ 9 h 12380"/>
                <a:gd name="connsiteX4" fmla="*/ 235 w 15342"/>
                <a:gd name="connsiteY4" fmla="*/ 331 h 12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42" h="12380">
                  <a:moveTo>
                    <a:pt x="235" y="331"/>
                  </a:moveTo>
                  <a:cubicBezTo>
                    <a:pt x="-1701" y="2805"/>
                    <a:pt x="8839" y="12270"/>
                    <a:pt x="13679" y="12378"/>
                  </a:cubicBezTo>
                  <a:cubicBezTo>
                    <a:pt x="16368" y="12485"/>
                    <a:pt x="15723" y="9689"/>
                    <a:pt x="12281" y="6247"/>
                  </a:cubicBezTo>
                  <a:cubicBezTo>
                    <a:pt x="9592" y="3558"/>
                    <a:pt x="4429" y="-206"/>
                    <a:pt x="1095" y="9"/>
                  </a:cubicBezTo>
                  <a:cubicBezTo>
                    <a:pt x="772" y="9"/>
                    <a:pt x="450" y="116"/>
                    <a:pt x="235" y="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6" name="任意多边形: 形状 893">
              <a:extLst>
                <a:ext uri="{FF2B5EF4-FFF2-40B4-BE49-F238E27FC236}">
                  <a16:creationId xmlns:a16="http://schemas.microsoft.com/office/drawing/2014/main" xmlns="" id="{E6153ADF-D5B3-4679-B430-D5387C9F8257}"/>
                </a:ext>
              </a:extLst>
            </p:cNvPr>
            <p:cNvSpPr/>
            <p:nvPr/>
          </p:nvSpPr>
          <p:spPr>
            <a:xfrm>
              <a:off x="1579233" y="795811"/>
              <a:ext cx="66925" cy="51848"/>
            </a:xfrm>
            <a:custGeom>
              <a:avLst/>
              <a:gdLst>
                <a:gd name="connsiteX0" fmla="*/ 14586 w 15838"/>
                <a:gd name="connsiteY0" fmla="*/ 12270 h 12270"/>
                <a:gd name="connsiteX1" fmla="*/ 12113 w 15838"/>
                <a:gd name="connsiteY1" fmla="*/ 6140 h 12270"/>
                <a:gd name="connsiteX2" fmla="*/ 819 w 15838"/>
                <a:gd name="connsiteY2" fmla="*/ 9 h 12270"/>
                <a:gd name="connsiteX3" fmla="*/ 281 w 15838"/>
                <a:gd name="connsiteY3" fmla="*/ 224 h 12270"/>
                <a:gd name="connsiteX4" fmla="*/ 14586 w 15838"/>
                <a:gd name="connsiteY4" fmla="*/ 12270 h 12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38" h="12270">
                  <a:moveTo>
                    <a:pt x="14586" y="12270"/>
                  </a:moveTo>
                  <a:cubicBezTo>
                    <a:pt x="16953" y="12270"/>
                    <a:pt x="15877" y="9582"/>
                    <a:pt x="12113" y="6140"/>
                  </a:cubicBezTo>
                  <a:cubicBezTo>
                    <a:pt x="9209" y="3451"/>
                    <a:pt x="3831" y="-206"/>
                    <a:pt x="819" y="9"/>
                  </a:cubicBezTo>
                  <a:cubicBezTo>
                    <a:pt x="604" y="9"/>
                    <a:pt x="389" y="117"/>
                    <a:pt x="281" y="224"/>
                  </a:cubicBezTo>
                  <a:cubicBezTo>
                    <a:pt x="-1977" y="2160"/>
                    <a:pt x="9961" y="12163"/>
                    <a:pt x="14586" y="12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7" name="任意多边形: 形状 894">
              <a:extLst>
                <a:ext uri="{FF2B5EF4-FFF2-40B4-BE49-F238E27FC236}">
                  <a16:creationId xmlns:a16="http://schemas.microsoft.com/office/drawing/2014/main" xmlns="" id="{6C837659-E701-4F7D-A2CA-C22AFADABF4D}"/>
                </a:ext>
              </a:extLst>
            </p:cNvPr>
            <p:cNvSpPr/>
            <p:nvPr/>
          </p:nvSpPr>
          <p:spPr>
            <a:xfrm>
              <a:off x="1682579" y="778537"/>
              <a:ext cx="68759" cy="51104"/>
            </a:xfrm>
            <a:custGeom>
              <a:avLst/>
              <a:gdLst>
                <a:gd name="connsiteX0" fmla="*/ 11855 w 16272"/>
                <a:gd name="connsiteY0" fmla="*/ 6032 h 12094"/>
                <a:gd name="connsiteX1" fmla="*/ 11855 w 16272"/>
                <a:gd name="connsiteY1" fmla="*/ 6032 h 12094"/>
                <a:gd name="connsiteX2" fmla="*/ 562 w 16272"/>
                <a:gd name="connsiteY2" fmla="*/ 9 h 12094"/>
                <a:gd name="connsiteX3" fmla="*/ 132 w 16272"/>
                <a:gd name="connsiteY3" fmla="*/ 224 h 12094"/>
                <a:gd name="connsiteX4" fmla="*/ 15727 w 16272"/>
                <a:gd name="connsiteY4" fmla="*/ 12055 h 12094"/>
                <a:gd name="connsiteX5" fmla="*/ 11855 w 16272"/>
                <a:gd name="connsiteY5" fmla="*/ 6032 h 1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72" h="12094">
                  <a:moveTo>
                    <a:pt x="11855" y="6032"/>
                  </a:moveTo>
                  <a:lnTo>
                    <a:pt x="11855" y="6032"/>
                  </a:lnTo>
                  <a:cubicBezTo>
                    <a:pt x="8736" y="3451"/>
                    <a:pt x="3143" y="-206"/>
                    <a:pt x="562" y="9"/>
                  </a:cubicBezTo>
                  <a:cubicBezTo>
                    <a:pt x="454" y="9"/>
                    <a:pt x="239" y="117"/>
                    <a:pt x="132" y="224"/>
                  </a:cubicBezTo>
                  <a:cubicBezTo>
                    <a:pt x="-1482" y="2375"/>
                    <a:pt x="12178" y="12808"/>
                    <a:pt x="15727" y="12055"/>
                  </a:cubicBezTo>
                  <a:cubicBezTo>
                    <a:pt x="17233" y="11840"/>
                    <a:pt x="15512" y="9151"/>
                    <a:pt x="11855" y="60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8" name="任意多边形: 形状 895">
              <a:extLst>
                <a:ext uri="{FF2B5EF4-FFF2-40B4-BE49-F238E27FC236}">
                  <a16:creationId xmlns:a16="http://schemas.microsoft.com/office/drawing/2014/main" xmlns="" id="{A0EF5957-CD0A-4937-9B34-A97945B33E92}"/>
                </a:ext>
              </a:extLst>
            </p:cNvPr>
            <p:cNvSpPr/>
            <p:nvPr/>
          </p:nvSpPr>
          <p:spPr>
            <a:xfrm>
              <a:off x="1768878" y="760815"/>
              <a:ext cx="70369" cy="50606"/>
            </a:xfrm>
            <a:custGeom>
              <a:avLst/>
              <a:gdLst>
                <a:gd name="connsiteX0" fmla="*/ 37 w 16653"/>
                <a:gd name="connsiteY0" fmla="*/ 224 h 11976"/>
                <a:gd name="connsiteX1" fmla="*/ 16278 w 16653"/>
                <a:gd name="connsiteY1" fmla="*/ 11948 h 11976"/>
                <a:gd name="connsiteX2" fmla="*/ 11545 w 16653"/>
                <a:gd name="connsiteY2" fmla="*/ 5925 h 11976"/>
                <a:gd name="connsiteX3" fmla="*/ 360 w 16653"/>
                <a:gd name="connsiteY3" fmla="*/ 9 h 11976"/>
                <a:gd name="connsiteX4" fmla="*/ 37 w 16653"/>
                <a:gd name="connsiteY4" fmla="*/ 224 h 11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53" h="11976">
                  <a:moveTo>
                    <a:pt x="37" y="224"/>
                  </a:moveTo>
                  <a:cubicBezTo>
                    <a:pt x="-823" y="2268"/>
                    <a:pt x="13589" y="12593"/>
                    <a:pt x="16278" y="11948"/>
                  </a:cubicBezTo>
                  <a:cubicBezTo>
                    <a:pt x="17569" y="11625"/>
                    <a:pt x="15417" y="9044"/>
                    <a:pt x="11545" y="5925"/>
                  </a:cubicBezTo>
                  <a:cubicBezTo>
                    <a:pt x="8211" y="3344"/>
                    <a:pt x="2511" y="-206"/>
                    <a:pt x="360" y="9"/>
                  </a:cubicBezTo>
                  <a:cubicBezTo>
                    <a:pt x="252" y="117"/>
                    <a:pt x="37" y="117"/>
                    <a:pt x="37" y="2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09" name="任意多边形: 形状 896">
              <a:extLst>
                <a:ext uri="{FF2B5EF4-FFF2-40B4-BE49-F238E27FC236}">
                  <a16:creationId xmlns:a16="http://schemas.microsoft.com/office/drawing/2014/main" xmlns="" id="{3B18E85D-DB72-4B19-807A-A09D6AE653BA}"/>
                </a:ext>
              </a:extLst>
            </p:cNvPr>
            <p:cNvSpPr/>
            <p:nvPr/>
          </p:nvSpPr>
          <p:spPr>
            <a:xfrm>
              <a:off x="1837397" y="743241"/>
              <a:ext cx="72051" cy="49993"/>
            </a:xfrm>
            <a:custGeom>
              <a:avLst/>
              <a:gdLst>
                <a:gd name="connsiteX0" fmla="*/ 63 w 17051"/>
                <a:gd name="connsiteY0" fmla="*/ 81 h 11831"/>
                <a:gd name="connsiteX1" fmla="*/ 16842 w 17051"/>
                <a:gd name="connsiteY1" fmla="*/ 11804 h 11831"/>
                <a:gd name="connsiteX2" fmla="*/ 11249 w 17051"/>
                <a:gd name="connsiteY2" fmla="*/ 5889 h 11831"/>
                <a:gd name="connsiteX3" fmla="*/ 278 w 17051"/>
                <a:gd name="connsiteY3" fmla="*/ 81 h 11831"/>
                <a:gd name="connsiteX4" fmla="*/ 63 w 17051"/>
                <a:gd name="connsiteY4" fmla="*/ 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51" h="11831">
                  <a:moveTo>
                    <a:pt x="63" y="81"/>
                  </a:moveTo>
                  <a:cubicBezTo>
                    <a:pt x="-1120" y="1479"/>
                    <a:pt x="14691" y="12450"/>
                    <a:pt x="16842" y="11804"/>
                  </a:cubicBezTo>
                  <a:cubicBezTo>
                    <a:pt x="17810" y="11482"/>
                    <a:pt x="15336" y="8900"/>
                    <a:pt x="11249" y="5889"/>
                  </a:cubicBezTo>
                  <a:cubicBezTo>
                    <a:pt x="7162" y="2985"/>
                    <a:pt x="1784" y="-134"/>
                    <a:pt x="278" y="81"/>
                  </a:cubicBezTo>
                  <a:cubicBezTo>
                    <a:pt x="171" y="-27"/>
                    <a:pt x="171" y="-27"/>
                    <a:pt x="63"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10" name="任意多边形: 形状 897">
              <a:extLst>
                <a:ext uri="{FF2B5EF4-FFF2-40B4-BE49-F238E27FC236}">
                  <a16:creationId xmlns:a16="http://schemas.microsoft.com/office/drawing/2014/main" xmlns="" id="{D76BD845-63CA-4240-85E5-7A0F395F588E}"/>
                </a:ext>
              </a:extLst>
            </p:cNvPr>
            <p:cNvSpPr/>
            <p:nvPr/>
          </p:nvSpPr>
          <p:spPr>
            <a:xfrm>
              <a:off x="1888564" y="724901"/>
              <a:ext cx="73107" cy="48835"/>
            </a:xfrm>
            <a:custGeom>
              <a:avLst/>
              <a:gdLst>
                <a:gd name="connsiteX0" fmla="*/ 17209 w 17301"/>
                <a:gd name="connsiteY0" fmla="*/ 11519 h 11557"/>
                <a:gd name="connsiteX1" fmla="*/ 10863 w 17301"/>
                <a:gd name="connsiteY1" fmla="*/ 5711 h 11557"/>
                <a:gd name="connsiteX2" fmla="*/ 108 w 17301"/>
                <a:gd name="connsiteY2" fmla="*/ 11 h 11557"/>
                <a:gd name="connsiteX3" fmla="*/ 0 w 17301"/>
                <a:gd name="connsiteY3" fmla="*/ 118 h 11557"/>
                <a:gd name="connsiteX4" fmla="*/ 17209 w 17301"/>
                <a:gd name="connsiteY4" fmla="*/ 11519 h 11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1" h="11557">
                  <a:moveTo>
                    <a:pt x="17209" y="11519"/>
                  </a:moveTo>
                  <a:cubicBezTo>
                    <a:pt x="17854" y="11197"/>
                    <a:pt x="15058" y="8615"/>
                    <a:pt x="10863" y="5711"/>
                  </a:cubicBezTo>
                  <a:cubicBezTo>
                    <a:pt x="6668" y="2807"/>
                    <a:pt x="1398" y="-204"/>
                    <a:pt x="108" y="11"/>
                  </a:cubicBezTo>
                  <a:cubicBezTo>
                    <a:pt x="108" y="11"/>
                    <a:pt x="0" y="118"/>
                    <a:pt x="0" y="118"/>
                  </a:cubicBezTo>
                  <a:cubicBezTo>
                    <a:pt x="0" y="1732"/>
                    <a:pt x="15811" y="12272"/>
                    <a:pt x="17209" y="115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11" name="任意多边形: 形状 898">
              <a:extLst>
                <a:ext uri="{FF2B5EF4-FFF2-40B4-BE49-F238E27FC236}">
                  <a16:creationId xmlns:a16="http://schemas.microsoft.com/office/drawing/2014/main" xmlns="" id="{FEBDDAE3-94FF-4578-954A-E8F866EA414E}"/>
                </a:ext>
              </a:extLst>
            </p:cNvPr>
            <p:cNvSpPr/>
            <p:nvPr/>
          </p:nvSpPr>
          <p:spPr>
            <a:xfrm>
              <a:off x="1921706" y="706719"/>
              <a:ext cx="73694" cy="48252"/>
            </a:xfrm>
            <a:custGeom>
              <a:avLst/>
              <a:gdLst>
                <a:gd name="connsiteX0" fmla="*/ 17432 w 17440"/>
                <a:gd name="connsiteY0" fmla="*/ 11412 h 11419"/>
                <a:gd name="connsiteX1" fmla="*/ 10334 w 17440"/>
                <a:gd name="connsiteY1" fmla="*/ 5604 h 11419"/>
                <a:gd name="connsiteX2" fmla="*/ 8 w 17440"/>
                <a:gd name="connsiteY2" fmla="*/ 11 h 11419"/>
                <a:gd name="connsiteX3" fmla="*/ 17432 w 17440"/>
                <a:gd name="connsiteY3" fmla="*/ 11412 h 11419"/>
              </a:gdLst>
              <a:ahLst/>
              <a:cxnLst>
                <a:cxn ang="0">
                  <a:pos x="connsiteX0" y="connsiteY0"/>
                </a:cxn>
                <a:cxn ang="0">
                  <a:pos x="connsiteX1" y="connsiteY1"/>
                </a:cxn>
                <a:cxn ang="0">
                  <a:pos x="connsiteX2" y="connsiteY2"/>
                </a:cxn>
                <a:cxn ang="0">
                  <a:pos x="connsiteX3" y="connsiteY3"/>
                </a:cxn>
              </a:cxnLst>
              <a:rect l="l" t="t" r="r" b="b"/>
              <a:pathLst>
                <a:path w="17440" h="11419">
                  <a:moveTo>
                    <a:pt x="17432" y="11412"/>
                  </a:moveTo>
                  <a:cubicBezTo>
                    <a:pt x="17647" y="10767"/>
                    <a:pt x="13345" y="7648"/>
                    <a:pt x="10334" y="5604"/>
                  </a:cubicBezTo>
                  <a:cubicBezTo>
                    <a:pt x="6031" y="2700"/>
                    <a:pt x="869" y="-204"/>
                    <a:pt x="8" y="11"/>
                  </a:cubicBezTo>
                  <a:cubicBezTo>
                    <a:pt x="-422" y="1087"/>
                    <a:pt x="15927" y="11735"/>
                    <a:pt x="17432" y="114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12" name="任意多边形: 形状 899">
              <a:extLst>
                <a:ext uri="{FF2B5EF4-FFF2-40B4-BE49-F238E27FC236}">
                  <a16:creationId xmlns:a16="http://schemas.microsoft.com/office/drawing/2014/main" xmlns="" id="{219FFA51-21EE-4866-91C8-299A90A1C761}"/>
                </a:ext>
              </a:extLst>
            </p:cNvPr>
            <p:cNvSpPr/>
            <p:nvPr/>
          </p:nvSpPr>
          <p:spPr>
            <a:xfrm>
              <a:off x="1935832" y="688134"/>
              <a:ext cx="74079" cy="47263"/>
            </a:xfrm>
            <a:custGeom>
              <a:avLst/>
              <a:gdLst>
                <a:gd name="connsiteX0" fmla="*/ 9788 w 17531"/>
                <a:gd name="connsiteY0" fmla="*/ 5593 h 11185"/>
                <a:gd name="connsiteX1" fmla="*/ 0 w 17531"/>
                <a:gd name="connsiteY1" fmla="*/ 0 h 11185"/>
                <a:gd name="connsiteX2" fmla="*/ 17532 w 17531"/>
                <a:gd name="connsiteY2" fmla="*/ 11186 h 11185"/>
                <a:gd name="connsiteX3" fmla="*/ 9788 w 17531"/>
                <a:gd name="connsiteY3" fmla="*/ 5593 h 11185"/>
                <a:gd name="connsiteX4" fmla="*/ 9788 w 17531"/>
                <a:gd name="connsiteY4" fmla="*/ 5593 h 11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11185">
                  <a:moveTo>
                    <a:pt x="9788" y="5593"/>
                  </a:moveTo>
                  <a:cubicBezTo>
                    <a:pt x="7529" y="4195"/>
                    <a:pt x="968" y="0"/>
                    <a:pt x="0" y="0"/>
                  </a:cubicBezTo>
                  <a:cubicBezTo>
                    <a:pt x="215" y="645"/>
                    <a:pt x="15918" y="11186"/>
                    <a:pt x="17532" y="11186"/>
                  </a:cubicBezTo>
                  <a:cubicBezTo>
                    <a:pt x="17316" y="10648"/>
                    <a:pt x="12799" y="7529"/>
                    <a:pt x="9788" y="5593"/>
                  </a:cubicBezTo>
                  <a:lnTo>
                    <a:pt x="9788" y="559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813" name="任意多边形: 形状 900">
              <a:extLst>
                <a:ext uri="{FF2B5EF4-FFF2-40B4-BE49-F238E27FC236}">
                  <a16:creationId xmlns:a16="http://schemas.microsoft.com/office/drawing/2014/main" xmlns="" id="{6FD00944-B97B-44EE-8C2A-1511D0C7963B}"/>
                </a:ext>
              </a:extLst>
            </p:cNvPr>
            <p:cNvSpPr/>
            <p:nvPr/>
          </p:nvSpPr>
          <p:spPr>
            <a:xfrm>
              <a:off x="1931285" y="670408"/>
              <a:ext cx="74079" cy="46811"/>
            </a:xfrm>
            <a:custGeom>
              <a:avLst/>
              <a:gdLst>
                <a:gd name="connsiteX0" fmla="*/ 9142 w 17531"/>
                <a:gd name="connsiteY0" fmla="*/ 5485 h 11078"/>
                <a:gd name="connsiteX1" fmla="*/ 0 w 17531"/>
                <a:gd name="connsiteY1" fmla="*/ 0 h 11078"/>
                <a:gd name="connsiteX2" fmla="*/ 17532 w 17531"/>
                <a:gd name="connsiteY2" fmla="*/ 11078 h 11078"/>
                <a:gd name="connsiteX3" fmla="*/ 9142 w 17531"/>
                <a:gd name="connsiteY3" fmla="*/ 5485 h 11078"/>
              </a:gdLst>
              <a:ahLst/>
              <a:cxnLst>
                <a:cxn ang="0">
                  <a:pos x="connsiteX0" y="connsiteY0"/>
                </a:cxn>
                <a:cxn ang="0">
                  <a:pos x="connsiteX1" y="connsiteY1"/>
                </a:cxn>
                <a:cxn ang="0">
                  <a:pos x="connsiteX2" y="connsiteY2"/>
                </a:cxn>
                <a:cxn ang="0">
                  <a:pos x="connsiteX3" y="connsiteY3"/>
                </a:cxn>
              </a:cxnLst>
              <a:rect l="l" t="t" r="r" b="b"/>
              <a:pathLst>
                <a:path w="17531" h="11078">
                  <a:moveTo>
                    <a:pt x="9142" y="5485"/>
                  </a:moveTo>
                  <a:cubicBezTo>
                    <a:pt x="5700" y="3227"/>
                    <a:pt x="323" y="0"/>
                    <a:pt x="0" y="0"/>
                  </a:cubicBezTo>
                  <a:cubicBezTo>
                    <a:pt x="108" y="108"/>
                    <a:pt x="15918" y="10540"/>
                    <a:pt x="17532" y="11078"/>
                  </a:cubicBezTo>
                  <a:cubicBezTo>
                    <a:pt x="16886" y="10540"/>
                    <a:pt x="12799" y="7744"/>
                    <a:pt x="9142"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1" name="任意多边形: 形状 908">
              <a:extLst>
                <a:ext uri="{FF2B5EF4-FFF2-40B4-BE49-F238E27FC236}">
                  <a16:creationId xmlns:a16="http://schemas.microsoft.com/office/drawing/2014/main" xmlns="" id="{1D520C0B-5294-47EB-8352-BEB3802C4229}"/>
                </a:ext>
              </a:extLst>
            </p:cNvPr>
            <p:cNvSpPr/>
            <p:nvPr/>
          </p:nvSpPr>
          <p:spPr>
            <a:xfrm>
              <a:off x="1754313" y="885373"/>
              <a:ext cx="66693" cy="55000"/>
            </a:xfrm>
            <a:custGeom>
              <a:avLst/>
              <a:gdLst>
                <a:gd name="connsiteX0" fmla="*/ 257 w 15783"/>
                <a:gd name="connsiteY0" fmla="*/ 217 h 13016"/>
                <a:gd name="connsiteX1" fmla="*/ 14562 w 15783"/>
                <a:gd name="connsiteY1" fmla="*/ 13016 h 13016"/>
                <a:gd name="connsiteX2" fmla="*/ 11980 w 15783"/>
                <a:gd name="connsiteY2" fmla="*/ 6563 h 13016"/>
                <a:gd name="connsiteX3" fmla="*/ 687 w 15783"/>
                <a:gd name="connsiteY3" fmla="*/ 2 h 13016"/>
                <a:gd name="connsiteX4" fmla="*/ 257 w 15783"/>
                <a:gd name="connsiteY4" fmla="*/ 217 h 1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3" h="13016">
                  <a:moveTo>
                    <a:pt x="257" y="217"/>
                  </a:moveTo>
                  <a:cubicBezTo>
                    <a:pt x="-1894" y="2261"/>
                    <a:pt x="10044" y="12909"/>
                    <a:pt x="14562" y="13016"/>
                  </a:cubicBezTo>
                  <a:cubicBezTo>
                    <a:pt x="16928" y="13016"/>
                    <a:pt x="15745" y="10112"/>
                    <a:pt x="11980" y="6563"/>
                  </a:cubicBezTo>
                  <a:cubicBezTo>
                    <a:pt x="9076" y="3767"/>
                    <a:pt x="3591" y="-105"/>
                    <a:pt x="687" y="2"/>
                  </a:cubicBezTo>
                  <a:cubicBezTo>
                    <a:pt x="687" y="2"/>
                    <a:pt x="472" y="110"/>
                    <a:pt x="257" y="2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2" name="任意多边形: 形状 909">
              <a:extLst>
                <a:ext uri="{FF2B5EF4-FFF2-40B4-BE49-F238E27FC236}">
                  <a16:creationId xmlns:a16="http://schemas.microsoft.com/office/drawing/2014/main" xmlns="" id="{1D1EC3EB-1B02-434B-8C1F-78003405916D}"/>
                </a:ext>
              </a:extLst>
            </p:cNvPr>
            <p:cNvSpPr/>
            <p:nvPr/>
          </p:nvSpPr>
          <p:spPr>
            <a:xfrm>
              <a:off x="1855322" y="866286"/>
              <a:ext cx="68636" cy="54105"/>
            </a:xfrm>
            <a:custGeom>
              <a:avLst/>
              <a:gdLst>
                <a:gd name="connsiteX0" fmla="*/ 11739 w 16243"/>
                <a:gd name="connsiteY0" fmla="*/ 6456 h 12804"/>
                <a:gd name="connsiteX1" fmla="*/ 554 w 16243"/>
                <a:gd name="connsiteY1" fmla="*/ 2 h 12804"/>
                <a:gd name="connsiteX2" fmla="*/ 123 w 16243"/>
                <a:gd name="connsiteY2" fmla="*/ 217 h 12804"/>
                <a:gd name="connsiteX3" fmla="*/ 15289 w 16243"/>
                <a:gd name="connsiteY3" fmla="*/ 12801 h 12804"/>
                <a:gd name="connsiteX4" fmla="*/ 11739 w 16243"/>
                <a:gd name="connsiteY4" fmla="*/ 6456 h 1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3" h="12804">
                  <a:moveTo>
                    <a:pt x="11739" y="6456"/>
                  </a:moveTo>
                  <a:cubicBezTo>
                    <a:pt x="8620" y="3659"/>
                    <a:pt x="3027" y="-105"/>
                    <a:pt x="554" y="2"/>
                  </a:cubicBezTo>
                  <a:cubicBezTo>
                    <a:pt x="446" y="2"/>
                    <a:pt x="231" y="110"/>
                    <a:pt x="123" y="217"/>
                  </a:cubicBezTo>
                  <a:cubicBezTo>
                    <a:pt x="-1382" y="2368"/>
                    <a:pt x="11309" y="12801"/>
                    <a:pt x="15289" y="12801"/>
                  </a:cubicBezTo>
                  <a:cubicBezTo>
                    <a:pt x="17440" y="12909"/>
                    <a:pt x="15827" y="10005"/>
                    <a:pt x="11739" y="64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3" name="任意多边形: 形状 910">
              <a:extLst>
                <a:ext uri="{FF2B5EF4-FFF2-40B4-BE49-F238E27FC236}">
                  <a16:creationId xmlns:a16="http://schemas.microsoft.com/office/drawing/2014/main" xmlns="" id="{03AC1A28-9073-48E1-88AD-BBB6C736D262}"/>
                </a:ext>
              </a:extLst>
            </p:cNvPr>
            <p:cNvSpPr/>
            <p:nvPr/>
          </p:nvSpPr>
          <p:spPr>
            <a:xfrm>
              <a:off x="1937932" y="847169"/>
              <a:ext cx="69811" cy="53665"/>
            </a:xfrm>
            <a:custGeom>
              <a:avLst/>
              <a:gdLst>
                <a:gd name="connsiteX0" fmla="*/ 11334 w 16521"/>
                <a:gd name="connsiteY0" fmla="*/ 6355 h 12700"/>
                <a:gd name="connsiteX1" fmla="*/ 363 w 16521"/>
                <a:gd name="connsiteY1" fmla="*/ 9 h 12700"/>
                <a:gd name="connsiteX2" fmla="*/ 148 w 16521"/>
                <a:gd name="connsiteY2" fmla="*/ 116 h 12700"/>
                <a:gd name="connsiteX3" fmla="*/ 15851 w 16521"/>
                <a:gd name="connsiteY3" fmla="*/ 12700 h 12700"/>
                <a:gd name="connsiteX4" fmla="*/ 11334 w 16521"/>
                <a:gd name="connsiteY4" fmla="*/ 6355 h 12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21" h="12700">
                  <a:moveTo>
                    <a:pt x="11334" y="6355"/>
                  </a:moveTo>
                  <a:cubicBezTo>
                    <a:pt x="8000" y="3558"/>
                    <a:pt x="2407" y="-206"/>
                    <a:pt x="363" y="9"/>
                  </a:cubicBezTo>
                  <a:cubicBezTo>
                    <a:pt x="256" y="9"/>
                    <a:pt x="256" y="9"/>
                    <a:pt x="148" y="116"/>
                  </a:cubicBezTo>
                  <a:cubicBezTo>
                    <a:pt x="-1573" y="1622"/>
                    <a:pt x="12194" y="12700"/>
                    <a:pt x="15851" y="12700"/>
                  </a:cubicBezTo>
                  <a:cubicBezTo>
                    <a:pt x="17680" y="12700"/>
                    <a:pt x="15636" y="9904"/>
                    <a:pt x="11334" y="63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4" name="任意多边形: 形状 911">
              <a:extLst>
                <a:ext uri="{FF2B5EF4-FFF2-40B4-BE49-F238E27FC236}">
                  <a16:creationId xmlns:a16="http://schemas.microsoft.com/office/drawing/2014/main" xmlns="" id="{B4558CB3-009B-4E61-B5D6-A4CBDDA08CCE}"/>
                </a:ext>
              </a:extLst>
            </p:cNvPr>
            <p:cNvSpPr/>
            <p:nvPr/>
          </p:nvSpPr>
          <p:spPr>
            <a:xfrm>
              <a:off x="2001988" y="827622"/>
              <a:ext cx="70475" cy="53213"/>
            </a:xfrm>
            <a:custGeom>
              <a:avLst/>
              <a:gdLst>
                <a:gd name="connsiteX0" fmla="*/ 10802 w 16678"/>
                <a:gd name="connsiteY0" fmla="*/ 6248 h 12593"/>
                <a:gd name="connsiteX1" fmla="*/ 154 w 16678"/>
                <a:gd name="connsiteY1" fmla="*/ 10 h 12593"/>
                <a:gd name="connsiteX2" fmla="*/ 47 w 16678"/>
                <a:gd name="connsiteY2" fmla="*/ 117 h 12593"/>
                <a:gd name="connsiteX3" fmla="*/ 16288 w 16678"/>
                <a:gd name="connsiteY3" fmla="*/ 12594 h 12593"/>
                <a:gd name="connsiteX4" fmla="*/ 10802 w 16678"/>
                <a:gd name="connsiteY4" fmla="*/ 6248 h 12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8" h="12593">
                  <a:moveTo>
                    <a:pt x="10802" y="6248"/>
                  </a:moveTo>
                  <a:cubicBezTo>
                    <a:pt x="6823" y="3129"/>
                    <a:pt x="1552" y="-205"/>
                    <a:pt x="154" y="10"/>
                  </a:cubicBezTo>
                  <a:cubicBezTo>
                    <a:pt x="154" y="10"/>
                    <a:pt x="47" y="117"/>
                    <a:pt x="47" y="117"/>
                  </a:cubicBezTo>
                  <a:cubicBezTo>
                    <a:pt x="-921" y="1516"/>
                    <a:pt x="13491" y="12594"/>
                    <a:pt x="16288" y="12594"/>
                  </a:cubicBezTo>
                  <a:cubicBezTo>
                    <a:pt x="17686" y="12594"/>
                    <a:pt x="15212" y="9690"/>
                    <a:pt x="10802" y="62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5" name="任意多边形: 形状 912">
              <a:extLst>
                <a:ext uri="{FF2B5EF4-FFF2-40B4-BE49-F238E27FC236}">
                  <a16:creationId xmlns:a16="http://schemas.microsoft.com/office/drawing/2014/main" xmlns="" id="{D4D889C8-3234-4671-BF8D-15EE8AB6FAC5}"/>
                </a:ext>
              </a:extLst>
            </p:cNvPr>
            <p:cNvSpPr/>
            <p:nvPr/>
          </p:nvSpPr>
          <p:spPr>
            <a:xfrm>
              <a:off x="2046576" y="808074"/>
              <a:ext cx="70656" cy="52309"/>
            </a:xfrm>
            <a:custGeom>
              <a:avLst/>
              <a:gdLst>
                <a:gd name="connsiteX0" fmla="*/ 16491 w 16721"/>
                <a:gd name="connsiteY0" fmla="*/ 12379 h 12379"/>
                <a:gd name="connsiteX1" fmla="*/ 10253 w 16721"/>
                <a:gd name="connsiteY1" fmla="*/ 6141 h 12379"/>
                <a:gd name="connsiteX2" fmla="*/ 35 w 16721"/>
                <a:gd name="connsiteY2" fmla="*/ 10 h 12379"/>
                <a:gd name="connsiteX3" fmla="*/ 16491 w 16721"/>
                <a:gd name="connsiteY3" fmla="*/ 12379 h 12379"/>
              </a:gdLst>
              <a:ahLst/>
              <a:cxnLst>
                <a:cxn ang="0">
                  <a:pos x="connsiteX0" y="connsiteY0"/>
                </a:cxn>
                <a:cxn ang="0">
                  <a:pos x="connsiteX1" y="connsiteY1"/>
                </a:cxn>
                <a:cxn ang="0">
                  <a:pos x="connsiteX2" y="connsiteY2"/>
                </a:cxn>
                <a:cxn ang="0">
                  <a:pos x="connsiteX3" y="connsiteY3"/>
                </a:cxn>
              </a:cxnLst>
              <a:rect l="l" t="t" r="r" b="b"/>
              <a:pathLst>
                <a:path w="16721" h="12379">
                  <a:moveTo>
                    <a:pt x="16491" y="12379"/>
                  </a:moveTo>
                  <a:cubicBezTo>
                    <a:pt x="17567" y="12379"/>
                    <a:pt x="14770" y="9583"/>
                    <a:pt x="10253" y="6141"/>
                  </a:cubicBezTo>
                  <a:cubicBezTo>
                    <a:pt x="6166" y="3022"/>
                    <a:pt x="1003" y="-205"/>
                    <a:pt x="35" y="10"/>
                  </a:cubicBezTo>
                  <a:cubicBezTo>
                    <a:pt x="-825" y="1086"/>
                    <a:pt x="14340" y="12487"/>
                    <a:pt x="16491" y="1237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6" name="任意多边形: 形状 913">
              <a:extLst>
                <a:ext uri="{FF2B5EF4-FFF2-40B4-BE49-F238E27FC236}">
                  <a16:creationId xmlns:a16="http://schemas.microsoft.com/office/drawing/2014/main" xmlns="" id="{05265390-0423-43BF-86E5-8E4D4F74746F}"/>
                </a:ext>
              </a:extLst>
            </p:cNvPr>
            <p:cNvSpPr/>
            <p:nvPr/>
          </p:nvSpPr>
          <p:spPr>
            <a:xfrm>
              <a:off x="2070358" y="788531"/>
              <a:ext cx="71362" cy="51451"/>
            </a:xfrm>
            <a:custGeom>
              <a:avLst/>
              <a:gdLst>
                <a:gd name="connsiteX0" fmla="*/ 9788 w 16888"/>
                <a:gd name="connsiteY0" fmla="*/ 6034 h 12176"/>
                <a:gd name="connsiteX1" fmla="*/ 9788 w 16888"/>
                <a:gd name="connsiteY1" fmla="*/ 6034 h 12176"/>
                <a:gd name="connsiteX2" fmla="*/ 0 w 16888"/>
                <a:gd name="connsiteY2" fmla="*/ 11 h 12176"/>
                <a:gd name="connsiteX3" fmla="*/ 16886 w 16888"/>
                <a:gd name="connsiteY3" fmla="*/ 12164 h 12176"/>
                <a:gd name="connsiteX4" fmla="*/ 9788 w 16888"/>
                <a:gd name="connsiteY4" fmla="*/ 6034 h 12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8" h="12176">
                  <a:moveTo>
                    <a:pt x="9788" y="6034"/>
                  </a:moveTo>
                  <a:lnTo>
                    <a:pt x="9788" y="6034"/>
                  </a:lnTo>
                  <a:cubicBezTo>
                    <a:pt x="5593" y="2915"/>
                    <a:pt x="645" y="-205"/>
                    <a:pt x="0" y="11"/>
                  </a:cubicBezTo>
                  <a:cubicBezTo>
                    <a:pt x="0" y="1194"/>
                    <a:pt x="15811" y="12595"/>
                    <a:pt x="16886" y="12164"/>
                  </a:cubicBezTo>
                  <a:cubicBezTo>
                    <a:pt x="16994" y="11519"/>
                    <a:pt x="12692" y="8077"/>
                    <a:pt x="9788" y="60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27" name="任意多边形: 形状 914">
              <a:extLst>
                <a:ext uri="{FF2B5EF4-FFF2-40B4-BE49-F238E27FC236}">
                  <a16:creationId xmlns:a16="http://schemas.microsoft.com/office/drawing/2014/main" xmlns="" id="{85E68E50-3813-4343-AC5E-E38A71C7BDAE}"/>
                </a:ext>
              </a:extLst>
            </p:cNvPr>
            <p:cNvSpPr/>
            <p:nvPr/>
          </p:nvSpPr>
          <p:spPr>
            <a:xfrm>
              <a:off x="2074905" y="769034"/>
              <a:ext cx="71806" cy="50445"/>
            </a:xfrm>
            <a:custGeom>
              <a:avLst/>
              <a:gdLst>
                <a:gd name="connsiteX0" fmla="*/ 9142 w 16993"/>
                <a:gd name="connsiteY0" fmla="*/ 5916 h 11938"/>
                <a:gd name="connsiteX1" fmla="*/ 0 w 16993"/>
                <a:gd name="connsiteY1" fmla="*/ 0 h 11938"/>
                <a:gd name="connsiteX2" fmla="*/ 16994 w 16993"/>
                <a:gd name="connsiteY2" fmla="*/ 11939 h 11938"/>
                <a:gd name="connsiteX3" fmla="*/ 9142 w 16993"/>
                <a:gd name="connsiteY3" fmla="*/ 5916 h 11938"/>
                <a:gd name="connsiteX4" fmla="*/ 9142 w 16993"/>
                <a:gd name="connsiteY4" fmla="*/ 5916 h 11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11938">
                  <a:moveTo>
                    <a:pt x="9142" y="5916"/>
                  </a:moveTo>
                  <a:cubicBezTo>
                    <a:pt x="6991" y="4410"/>
                    <a:pt x="645" y="0"/>
                    <a:pt x="0" y="0"/>
                  </a:cubicBezTo>
                  <a:cubicBezTo>
                    <a:pt x="538" y="753"/>
                    <a:pt x="15918" y="11939"/>
                    <a:pt x="16994" y="11939"/>
                  </a:cubicBezTo>
                  <a:cubicBezTo>
                    <a:pt x="16456" y="11401"/>
                    <a:pt x="12584" y="8389"/>
                    <a:pt x="9142" y="5916"/>
                  </a:cubicBezTo>
                  <a:lnTo>
                    <a:pt x="9142" y="591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828" name="任意多边形: 形状 915">
              <a:extLst>
                <a:ext uri="{FF2B5EF4-FFF2-40B4-BE49-F238E27FC236}">
                  <a16:creationId xmlns:a16="http://schemas.microsoft.com/office/drawing/2014/main" xmlns="" id="{ACD3FCF5-F51B-4E26-8585-7D31DE60AD0B}"/>
                </a:ext>
              </a:extLst>
            </p:cNvPr>
            <p:cNvSpPr/>
            <p:nvPr/>
          </p:nvSpPr>
          <p:spPr>
            <a:xfrm>
              <a:off x="2058543" y="750399"/>
              <a:ext cx="70897" cy="49993"/>
            </a:xfrm>
            <a:custGeom>
              <a:avLst/>
              <a:gdLst>
                <a:gd name="connsiteX0" fmla="*/ 3872 w 16778"/>
                <a:gd name="connsiteY0" fmla="*/ 2581 h 11831"/>
                <a:gd name="connsiteX1" fmla="*/ 215 w 16778"/>
                <a:gd name="connsiteY1" fmla="*/ 108 h 11831"/>
                <a:gd name="connsiteX2" fmla="*/ 0 w 16778"/>
                <a:gd name="connsiteY2" fmla="*/ 0 h 11831"/>
                <a:gd name="connsiteX3" fmla="*/ 16779 w 16778"/>
                <a:gd name="connsiteY3" fmla="*/ 11831 h 11831"/>
                <a:gd name="connsiteX4" fmla="*/ 3872 w 16778"/>
                <a:gd name="connsiteY4" fmla="*/ 25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1831">
                  <a:moveTo>
                    <a:pt x="3872" y="2581"/>
                  </a:moveTo>
                  <a:lnTo>
                    <a:pt x="215" y="108"/>
                  </a:lnTo>
                  <a:cubicBezTo>
                    <a:pt x="107" y="108"/>
                    <a:pt x="107" y="0"/>
                    <a:pt x="0" y="0"/>
                  </a:cubicBezTo>
                  <a:cubicBezTo>
                    <a:pt x="5593" y="3980"/>
                    <a:pt x="11293" y="7852"/>
                    <a:pt x="16779" y="11831"/>
                  </a:cubicBezTo>
                  <a:lnTo>
                    <a:pt x="3872" y="258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844" name="任意多边形: 形状 931">
              <a:extLst>
                <a:ext uri="{FF2B5EF4-FFF2-40B4-BE49-F238E27FC236}">
                  <a16:creationId xmlns:a16="http://schemas.microsoft.com/office/drawing/2014/main" xmlns="" id="{45789B21-7B17-425D-B705-C887D1E1ABE0}"/>
                </a:ext>
              </a:extLst>
            </p:cNvPr>
            <p:cNvSpPr/>
            <p:nvPr/>
          </p:nvSpPr>
          <p:spPr>
            <a:xfrm>
              <a:off x="80966" y="1138077"/>
              <a:ext cx="56602" cy="63139"/>
            </a:xfrm>
            <a:custGeom>
              <a:avLst/>
              <a:gdLst>
                <a:gd name="connsiteX0" fmla="*/ 6692 w 13395"/>
                <a:gd name="connsiteY0" fmla="*/ 0 h 14942"/>
                <a:gd name="connsiteX1" fmla="*/ 1852 w 13395"/>
                <a:gd name="connsiteY1" fmla="*/ 12799 h 14942"/>
                <a:gd name="connsiteX2" fmla="*/ 13361 w 13395"/>
                <a:gd name="connsiteY2" fmla="*/ 8067 h 14942"/>
                <a:gd name="connsiteX3" fmla="*/ 6692 w 13395"/>
                <a:gd name="connsiteY3" fmla="*/ 0 h 14942"/>
              </a:gdLst>
              <a:ahLst/>
              <a:cxnLst>
                <a:cxn ang="0">
                  <a:pos x="connsiteX0" y="connsiteY0"/>
                </a:cxn>
                <a:cxn ang="0">
                  <a:pos x="connsiteX1" y="connsiteY1"/>
                </a:cxn>
                <a:cxn ang="0">
                  <a:pos x="connsiteX2" y="connsiteY2"/>
                </a:cxn>
                <a:cxn ang="0">
                  <a:pos x="connsiteX3" y="connsiteY3"/>
                </a:cxn>
              </a:cxnLst>
              <a:rect l="l" t="t" r="r" b="b"/>
              <a:pathLst>
                <a:path w="13395" h="14942">
                  <a:moveTo>
                    <a:pt x="6692" y="0"/>
                  </a:moveTo>
                  <a:cubicBezTo>
                    <a:pt x="239" y="430"/>
                    <a:pt x="-1912" y="8497"/>
                    <a:pt x="1852" y="12799"/>
                  </a:cubicBezTo>
                  <a:cubicBezTo>
                    <a:pt x="5832" y="17209"/>
                    <a:pt x="12823" y="14412"/>
                    <a:pt x="13361" y="8067"/>
                  </a:cubicBezTo>
                  <a:cubicBezTo>
                    <a:pt x="13683" y="4732"/>
                    <a:pt x="11747" y="215"/>
                    <a:pt x="669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45" name="任意多边形: 形状 932">
              <a:extLst>
                <a:ext uri="{FF2B5EF4-FFF2-40B4-BE49-F238E27FC236}">
                  <a16:creationId xmlns:a16="http://schemas.microsoft.com/office/drawing/2014/main" xmlns="" id="{69C98ADA-F964-4BD8-8844-07C8F302D764}"/>
                </a:ext>
              </a:extLst>
            </p:cNvPr>
            <p:cNvSpPr/>
            <p:nvPr/>
          </p:nvSpPr>
          <p:spPr>
            <a:xfrm>
              <a:off x="298170" y="1133078"/>
              <a:ext cx="57409" cy="62923"/>
            </a:xfrm>
            <a:custGeom>
              <a:avLst/>
              <a:gdLst>
                <a:gd name="connsiteX0" fmla="*/ 13585 w 13586"/>
                <a:gd name="connsiteY0" fmla="*/ 7959 h 14891"/>
                <a:gd name="connsiteX1" fmla="*/ 13585 w 13586"/>
                <a:gd name="connsiteY1" fmla="*/ 7959 h 14891"/>
                <a:gd name="connsiteX2" fmla="*/ 5949 w 13586"/>
                <a:gd name="connsiteY2" fmla="*/ 0 h 14891"/>
                <a:gd name="connsiteX3" fmla="*/ 2507 w 13586"/>
                <a:gd name="connsiteY3" fmla="*/ 12799 h 14891"/>
                <a:gd name="connsiteX4" fmla="*/ 13585 w 13586"/>
                <a:gd name="connsiteY4" fmla="*/ 7959 h 14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6" h="14891">
                  <a:moveTo>
                    <a:pt x="13585" y="7959"/>
                  </a:moveTo>
                  <a:lnTo>
                    <a:pt x="13585" y="7959"/>
                  </a:lnTo>
                  <a:cubicBezTo>
                    <a:pt x="13478" y="4732"/>
                    <a:pt x="11112" y="215"/>
                    <a:pt x="5949" y="0"/>
                  </a:cubicBezTo>
                  <a:cubicBezTo>
                    <a:pt x="-505" y="538"/>
                    <a:pt x="-1795" y="8604"/>
                    <a:pt x="2507" y="12799"/>
                  </a:cubicBezTo>
                  <a:cubicBezTo>
                    <a:pt x="7024" y="17209"/>
                    <a:pt x="13693" y="14197"/>
                    <a:pt x="13585" y="79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46" name="任意多边形: 形状 933">
              <a:extLst>
                <a:ext uri="{FF2B5EF4-FFF2-40B4-BE49-F238E27FC236}">
                  <a16:creationId xmlns:a16="http://schemas.microsoft.com/office/drawing/2014/main" xmlns="" id="{CEC432B1-66BC-4020-AE4B-34585A52F9A4}"/>
                </a:ext>
              </a:extLst>
            </p:cNvPr>
            <p:cNvSpPr/>
            <p:nvPr/>
          </p:nvSpPr>
          <p:spPr>
            <a:xfrm>
              <a:off x="514863" y="1126262"/>
              <a:ext cx="58318" cy="62530"/>
            </a:xfrm>
            <a:custGeom>
              <a:avLst/>
              <a:gdLst>
                <a:gd name="connsiteX0" fmla="*/ 3821 w 13801"/>
                <a:gd name="connsiteY0" fmla="*/ 13229 h 14798"/>
                <a:gd name="connsiteX1" fmla="*/ 13716 w 13801"/>
                <a:gd name="connsiteY1" fmla="*/ 7852 h 14798"/>
                <a:gd name="connsiteX2" fmla="*/ 5327 w 13801"/>
                <a:gd name="connsiteY2" fmla="*/ 0 h 14798"/>
                <a:gd name="connsiteX3" fmla="*/ 4681 w 13801"/>
                <a:gd name="connsiteY3" fmla="*/ 108 h 14798"/>
                <a:gd name="connsiteX4" fmla="*/ 3821 w 13801"/>
                <a:gd name="connsiteY4" fmla="*/ 13229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01" h="14798">
                  <a:moveTo>
                    <a:pt x="3821" y="13229"/>
                  </a:moveTo>
                  <a:cubicBezTo>
                    <a:pt x="8769" y="16886"/>
                    <a:pt x="14577" y="13767"/>
                    <a:pt x="13716" y="7852"/>
                  </a:cubicBezTo>
                  <a:cubicBezTo>
                    <a:pt x="13286" y="4625"/>
                    <a:pt x="10382" y="108"/>
                    <a:pt x="5327" y="0"/>
                  </a:cubicBezTo>
                  <a:cubicBezTo>
                    <a:pt x="5112" y="0"/>
                    <a:pt x="4897" y="0"/>
                    <a:pt x="4681" y="108"/>
                  </a:cubicBezTo>
                  <a:cubicBezTo>
                    <a:pt x="-1127" y="968"/>
                    <a:pt x="-1664" y="9142"/>
                    <a:pt x="3821" y="132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47" name="任意多边形: 形状 934">
              <a:extLst>
                <a:ext uri="{FF2B5EF4-FFF2-40B4-BE49-F238E27FC236}">
                  <a16:creationId xmlns:a16="http://schemas.microsoft.com/office/drawing/2014/main" xmlns="" id="{986CC741-377A-4AB1-B996-635C9B61208E}"/>
                </a:ext>
              </a:extLst>
            </p:cNvPr>
            <p:cNvSpPr/>
            <p:nvPr/>
          </p:nvSpPr>
          <p:spPr>
            <a:xfrm>
              <a:off x="729566" y="1116716"/>
              <a:ext cx="59729" cy="62509"/>
            </a:xfrm>
            <a:custGeom>
              <a:avLst/>
              <a:gdLst>
                <a:gd name="connsiteX0" fmla="*/ 4638 w 14135"/>
                <a:gd name="connsiteY0" fmla="*/ 0 h 14793"/>
                <a:gd name="connsiteX1" fmla="*/ 3347 w 14135"/>
                <a:gd name="connsiteY1" fmla="*/ 215 h 14793"/>
                <a:gd name="connsiteX2" fmla="*/ 5283 w 14135"/>
                <a:gd name="connsiteY2" fmla="*/ 13660 h 14793"/>
                <a:gd name="connsiteX3" fmla="*/ 13888 w 14135"/>
                <a:gd name="connsiteY3" fmla="*/ 7744 h 14793"/>
                <a:gd name="connsiteX4" fmla="*/ 4638 w 14135"/>
                <a:gd name="connsiteY4" fmla="*/ 0 h 14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5" h="14793">
                  <a:moveTo>
                    <a:pt x="4638" y="0"/>
                  </a:moveTo>
                  <a:cubicBezTo>
                    <a:pt x="4208" y="0"/>
                    <a:pt x="3777" y="108"/>
                    <a:pt x="3347" y="215"/>
                  </a:cubicBezTo>
                  <a:cubicBezTo>
                    <a:pt x="-1923" y="1828"/>
                    <a:pt x="-740" y="10218"/>
                    <a:pt x="5283" y="13660"/>
                  </a:cubicBezTo>
                  <a:cubicBezTo>
                    <a:pt x="10554" y="16671"/>
                    <a:pt x="15286" y="13337"/>
                    <a:pt x="13888" y="7744"/>
                  </a:cubicBezTo>
                  <a:cubicBezTo>
                    <a:pt x="13027" y="4625"/>
                    <a:pt x="9693" y="108"/>
                    <a:pt x="46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48" name="任意多边形: 形状 935">
              <a:extLst>
                <a:ext uri="{FF2B5EF4-FFF2-40B4-BE49-F238E27FC236}">
                  <a16:creationId xmlns:a16="http://schemas.microsoft.com/office/drawing/2014/main" xmlns="" id="{94105050-3792-4F0A-A73D-9C4404EA9220}"/>
                </a:ext>
              </a:extLst>
            </p:cNvPr>
            <p:cNvSpPr/>
            <p:nvPr/>
          </p:nvSpPr>
          <p:spPr>
            <a:xfrm>
              <a:off x="940673" y="1105353"/>
              <a:ext cx="60891" cy="61660"/>
            </a:xfrm>
            <a:custGeom>
              <a:avLst/>
              <a:gdLst>
                <a:gd name="connsiteX0" fmla="*/ 3939 w 14410"/>
                <a:gd name="connsiteY0" fmla="*/ 0 h 14592"/>
                <a:gd name="connsiteX1" fmla="*/ 2756 w 14410"/>
                <a:gd name="connsiteY1" fmla="*/ 215 h 14592"/>
                <a:gd name="connsiteX2" fmla="*/ 6843 w 14410"/>
                <a:gd name="connsiteY2" fmla="*/ 13875 h 14592"/>
                <a:gd name="connsiteX3" fmla="*/ 13942 w 14410"/>
                <a:gd name="connsiteY3" fmla="*/ 7529 h 14592"/>
                <a:gd name="connsiteX4" fmla="*/ 3939 w 14410"/>
                <a:gd name="connsiteY4" fmla="*/ 0 h 14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10" h="14592">
                  <a:moveTo>
                    <a:pt x="3939" y="0"/>
                  </a:moveTo>
                  <a:cubicBezTo>
                    <a:pt x="3617" y="0"/>
                    <a:pt x="3079" y="108"/>
                    <a:pt x="2756" y="215"/>
                  </a:cubicBezTo>
                  <a:cubicBezTo>
                    <a:pt x="-2514" y="1936"/>
                    <a:pt x="283" y="10971"/>
                    <a:pt x="6843" y="13875"/>
                  </a:cubicBezTo>
                  <a:cubicBezTo>
                    <a:pt x="12006" y="16133"/>
                    <a:pt x="15771" y="12799"/>
                    <a:pt x="13942" y="7529"/>
                  </a:cubicBezTo>
                  <a:cubicBezTo>
                    <a:pt x="12759" y="4410"/>
                    <a:pt x="8887" y="0"/>
                    <a:pt x="393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49" name="任意多边形: 形状 936">
              <a:extLst>
                <a:ext uri="{FF2B5EF4-FFF2-40B4-BE49-F238E27FC236}">
                  <a16:creationId xmlns:a16="http://schemas.microsoft.com/office/drawing/2014/main" xmlns="" id="{25C21A38-9CDE-41E8-9038-11FA6AE41CB7}"/>
                </a:ext>
              </a:extLst>
            </p:cNvPr>
            <p:cNvSpPr/>
            <p:nvPr/>
          </p:nvSpPr>
          <p:spPr>
            <a:xfrm>
              <a:off x="1145349" y="1091265"/>
              <a:ext cx="63016" cy="61690"/>
            </a:xfrm>
            <a:custGeom>
              <a:avLst/>
              <a:gdLst>
                <a:gd name="connsiteX0" fmla="*/ 1751 w 14913"/>
                <a:gd name="connsiteY0" fmla="*/ 538 h 14599"/>
                <a:gd name="connsiteX1" fmla="*/ 8635 w 14913"/>
                <a:gd name="connsiteY1" fmla="*/ 14197 h 14599"/>
                <a:gd name="connsiteX2" fmla="*/ 14120 w 14913"/>
                <a:gd name="connsiteY2" fmla="*/ 7529 h 14599"/>
                <a:gd name="connsiteX3" fmla="*/ 3472 w 14913"/>
                <a:gd name="connsiteY3" fmla="*/ 0 h 14599"/>
                <a:gd name="connsiteX4" fmla="*/ 1751 w 14913"/>
                <a:gd name="connsiteY4" fmla="*/ 538 h 14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3" h="14599">
                  <a:moveTo>
                    <a:pt x="1751" y="538"/>
                  </a:moveTo>
                  <a:cubicBezTo>
                    <a:pt x="-2658" y="2904"/>
                    <a:pt x="1859" y="12046"/>
                    <a:pt x="8635" y="14197"/>
                  </a:cubicBezTo>
                  <a:cubicBezTo>
                    <a:pt x="13583" y="15811"/>
                    <a:pt x="16379" y="12369"/>
                    <a:pt x="14120" y="7529"/>
                  </a:cubicBezTo>
                  <a:cubicBezTo>
                    <a:pt x="12615" y="4410"/>
                    <a:pt x="8312" y="0"/>
                    <a:pt x="3472" y="0"/>
                  </a:cubicBezTo>
                  <a:cubicBezTo>
                    <a:pt x="2935" y="215"/>
                    <a:pt x="2289" y="323"/>
                    <a:pt x="1751"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0" name="任意多边形: 形状 937">
              <a:extLst>
                <a:ext uri="{FF2B5EF4-FFF2-40B4-BE49-F238E27FC236}">
                  <a16:creationId xmlns:a16="http://schemas.microsoft.com/office/drawing/2014/main" xmlns="" id="{098EA76E-F049-476A-A4E0-D9DB63F5DB19}"/>
                </a:ext>
              </a:extLst>
            </p:cNvPr>
            <p:cNvSpPr/>
            <p:nvPr/>
          </p:nvSpPr>
          <p:spPr>
            <a:xfrm>
              <a:off x="1341091" y="1076235"/>
              <a:ext cx="63194" cy="60878"/>
            </a:xfrm>
            <a:custGeom>
              <a:avLst/>
              <a:gdLst>
                <a:gd name="connsiteX0" fmla="*/ 13724 w 14955"/>
                <a:gd name="connsiteY0" fmla="*/ 7321 h 14407"/>
                <a:gd name="connsiteX1" fmla="*/ 2753 w 14955"/>
                <a:gd name="connsiteY1" fmla="*/ 8 h 14407"/>
                <a:gd name="connsiteX2" fmla="*/ 1247 w 14955"/>
                <a:gd name="connsiteY2" fmla="*/ 438 h 14407"/>
                <a:gd name="connsiteX3" fmla="*/ 10174 w 14955"/>
                <a:gd name="connsiteY3" fmla="*/ 14205 h 14407"/>
                <a:gd name="connsiteX4" fmla="*/ 13724 w 14955"/>
                <a:gd name="connsiteY4" fmla="*/ 7321 h 14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55" h="14407">
                  <a:moveTo>
                    <a:pt x="13724" y="7321"/>
                  </a:moveTo>
                  <a:cubicBezTo>
                    <a:pt x="11895" y="4202"/>
                    <a:pt x="7270" y="-208"/>
                    <a:pt x="2753" y="8"/>
                  </a:cubicBezTo>
                  <a:cubicBezTo>
                    <a:pt x="2323" y="115"/>
                    <a:pt x="1785" y="115"/>
                    <a:pt x="1247" y="438"/>
                  </a:cubicBezTo>
                  <a:cubicBezTo>
                    <a:pt x="-2732" y="3019"/>
                    <a:pt x="3506" y="12592"/>
                    <a:pt x="10174" y="14205"/>
                  </a:cubicBezTo>
                  <a:cubicBezTo>
                    <a:pt x="14692" y="15280"/>
                    <a:pt x="16305" y="11946"/>
                    <a:pt x="13724" y="73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1" name="任意多边形: 形状 938">
              <a:extLst>
                <a:ext uri="{FF2B5EF4-FFF2-40B4-BE49-F238E27FC236}">
                  <a16:creationId xmlns:a16="http://schemas.microsoft.com/office/drawing/2014/main" xmlns="" id="{223BB018-ADA2-4DE0-828A-3A55FABF0CF6}"/>
                </a:ext>
              </a:extLst>
            </p:cNvPr>
            <p:cNvSpPr/>
            <p:nvPr/>
          </p:nvSpPr>
          <p:spPr>
            <a:xfrm>
              <a:off x="1518769" y="1058986"/>
              <a:ext cx="63405" cy="60244"/>
            </a:xfrm>
            <a:custGeom>
              <a:avLst/>
              <a:gdLst>
                <a:gd name="connsiteX0" fmla="*/ 2114 w 15005"/>
                <a:gd name="connsiteY0" fmla="*/ 2 h 14257"/>
                <a:gd name="connsiteX1" fmla="*/ 824 w 15005"/>
                <a:gd name="connsiteY1" fmla="*/ 432 h 14257"/>
                <a:gd name="connsiteX2" fmla="*/ 11687 w 15005"/>
                <a:gd name="connsiteY2" fmla="*/ 14199 h 14257"/>
                <a:gd name="connsiteX3" fmla="*/ 13193 w 15005"/>
                <a:gd name="connsiteY3" fmla="*/ 7208 h 14257"/>
                <a:gd name="connsiteX4" fmla="*/ 2114 w 15005"/>
                <a:gd name="connsiteY4" fmla="*/ 2 h 14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5" h="14257">
                  <a:moveTo>
                    <a:pt x="2114" y="2"/>
                  </a:moveTo>
                  <a:cubicBezTo>
                    <a:pt x="1684" y="110"/>
                    <a:pt x="1254" y="217"/>
                    <a:pt x="824" y="432"/>
                  </a:cubicBezTo>
                  <a:cubicBezTo>
                    <a:pt x="-2618" y="3121"/>
                    <a:pt x="5449" y="13339"/>
                    <a:pt x="11687" y="14199"/>
                  </a:cubicBezTo>
                  <a:cubicBezTo>
                    <a:pt x="15451" y="14737"/>
                    <a:pt x="16097" y="11510"/>
                    <a:pt x="13193" y="7208"/>
                  </a:cubicBezTo>
                  <a:cubicBezTo>
                    <a:pt x="11149" y="4197"/>
                    <a:pt x="6309" y="-106"/>
                    <a:pt x="2114"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2" name="任意多边形: 形状 939">
              <a:extLst>
                <a:ext uri="{FF2B5EF4-FFF2-40B4-BE49-F238E27FC236}">
                  <a16:creationId xmlns:a16="http://schemas.microsoft.com/office/drawing/2014/main" xmlns="" id="{A387B4C1-25DA-48B3-A76A-2677DC2CECEC}"/>
                </a:ext>
              </a:extLst>
            </p:cNvPr>
            <p:cNvSpPr/>
            <p:nvPr/>
          </p:nvSpPr>
          <p:spPr>
            <a:xfrm>
              <a:off x="1678417" y="1041238"/>
              <a:ext cx="63874" cy="59809"/>
            </a:xfrm>
            <a:custGeom>
              <a:avLst/>
              <a:gdLst>
                <a:gd name="connsiteX0" fmla="*/ 12411 w 15116"/>
                <a:gd name="connsiteY0" fmla="*/ 14098 h 14154"/>
                <a:gd name="connsiteX1" fmla="*/ 12733 w 15116"/>
                <a:gd name="connsiteY1" fmla="*/ 7107 h 14154"/>
                <a:gd name="connsiteX2" fmla="*/ 1547 w 15116"/>
                <a:gd name="connsiteY2" fmla="*/ 8 h 14154"/>
                <a:gd name="connsiteX3" fmla="*/ 795 w 15116"/>
                <a:gd name="connsiteY3" fmla="*/ 223 h 14154"/>
                <a:gd name="connsiteX4" fmla="*/ 12411 w 15116"/>
                <a:gd name="connsiteY4" fmla="*/ 14098 h 14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6" h="14154">
                  <a:moveTo>
                    <a:pt x="12411" y="14098"/>
                  </a:moveTo>
                  <a:cubicBezTo>
                    <a:pt x="15852" y="14636"/>
                    <a:pt x="16067" y="11301"/>
                    <a:pt x="12733" y="7107"/>
                  </a:cubicBezTo>
                  <a:cubicBezTo>
                    <a:pt x="10367" y="3987"/>
                    <a:pt x="5204" y="-207"/>
                    <a:pt x="1547" y="8"/>
                  </a:cubicBezTo>
                  <a:cubicBezTo>
                    <a:pt x="1332" y="8"/>
                    <a:pt x="1010" y="116"/>
                    <a:pt x="795" y="223"/>
                  </a:cubicBezTo>
                  <a:cubicBezTo>
                    <a:pt x="-2755" y="2374"/>
                    <a:pt x="6387" y="13237"/>
                    <a:pt x="12411" y="140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3" name="任意多边形: 形状 940">
              <a:extLst>
                <a:ext uri="{FF2B5EF4-FFF2-40B4-BE49-F238E27FC236}">
                  <a16:creationId xmlns:a16="http://schemas.microsoft.com/office/drawing/2014/main" xmlns="" id="{6D814037-38DA-4B46-83FA-1B456837E3B3}"/>
                </a:ext>
              </a:extLst>
            </p:cNvPr>
            <p:cNvSpPr/>
            <p:nvPr/>
          </p:nvSpPr>
          <p:spPr>
            <a:xfrm>
              <a:off x="1818356" y="1022147"/>
              <a:ext cx="64770" cy="59116"/>
            </a:xfrm>
            <a:custGeom>
              <a:avLst/>
              <a:gdLst>
                <a:gd name="connsiteX0" fmla="*/ 481 w 15328"/>
                <a:gd name="connsiteY0" fmla="*/ 223 h 13990"/>
                <a:gd name="connsiteX1" fmla="*/ 13711 w 15328"/>
                <a:gd name="connsiteY1" fmla="*/ 13990 h 13990"/>
                <a:gd name="connsiteX2" fmla="*/ 12312 w 15328"/>
                <a:gd name="connsiteY2" fmla="*/ 6999 h 13990"/>
                <a:gd name="connsiteX3" fmla="*/ 1127 w 15328"/>
                <a:gd name="connsiteY3" fmla="*/ 8 h 13990"/>
                <a:gd name="connsiteX4" fmla="*/ 481 w 15328"/>
                <a:gd name="connsiteY4" fmla="*/ 223 h 1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3990">
                  <a:moveTo>
                    <a:pt x="481" y="223"/>
                  </a:moveTo>
                  <a:cubicBezTo>
                    <a:pt x="-2423" y="2482"/>
                    <a:pt x="8548" y="13883"/>
                    <a:pt x="13711" y="13990"/>
                  </a:cubicBezTo>
                  <a:cubicBezTo>
                    <a:pt x="16292" y="13990"/>
                    <a:pt x="15754" y="10871"/>
                    <a:pt x="12312" y="6999"/>
                  </a:cubicBezTo>
                  <a:cubicBezTo>
                    <a:pt x="9624" y="3987"/>
                    <a:pt x="4461" y="-207"/>
                    <a:pt x="1127" y="8"/>
                  </a:cubicBezTo>
                  <a:cubicBezTo>
                    <a:pt x="912" y="8"/>
                    <a:pt x="589" y="116"/>
                    <a:pt x="481"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4" name="任意多边形: 形状 941">
              <a:extLst>
                <a:ext uri="{FF2B5EF4-FFF2-40B4-BE49-F238E27FC236}">
                  <a16:creationId xmlns:a16="http://schemas.microsoft.com/office/drawing/2014/main" xmlns="" id="{45B37DC5-16E9-44EF-8FDC-505BCD07D9B8}"/>
                </a:ext>
              </a:extLst>
            </p:cNvPr>
            <p:cNvSpPr/>
            <p:nvPr/>
          </p:nvSpPr>
          <p:spPr>
            <a:xfrm>
              <a:off x="1938714" y="1002152"/>
              <a:ext cx="65928" cy="58660"/>
            </a:xfrm>
            <a:custGeom>
              <a:avLst/>
              <a:gdLst>
                <a:gd name="connsiteX0" fmla="*/ 14376 w 15602"/>
                <a:gd name="connsiteY0" fmla="*/ 13883 h 13882"/>
                <a:gd name="connsiteX1" fmla="*/ 11902 w 15602"/>
                <a:gd name="connsiteY1" fmla="*/ 6892 h 13882"/>
                <a:gd name="connsiteX2" fmla="*/ 824 w 15602"/>
                <a:gd name="connsiteY2" fmla="*/ 8 h 13882"/>
                <a:gd name="connsiteX3" fmla="*/ 286 w 15602"/>
                <a:gd name="connsiteY3" fmla="*/ 223 h 13882"/>
                <a:gd name="connsiteX4" fmla="*/ 14376 w 15602"/>
                <a:gd name="connsiteY4" fmla="*/ 13883 h 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02" h="13882">
                  <a:moveTo>
                    <a:pt x="14376" y="13883"/>
                  </a:moveTo>
                  <a:cubicBezTo>
                    <a:pt x="16742" y="13883"/>
                    <a:pt x="15559" y="10764"/>
                    <a:pt x="11902" y="6892"/>
                  </a:cubicBezTo>
                  <a:cubicBezTo>
                    <a:pt x="8998" y="3880"/>
                    <a:pt x="3728" y="-207"/>
                    <a:pt x="824" y="8"/>
                  </a:cubicBezTo>
                  <a:cubicBezTo>
                    <a:pt x="609" y="116"/>
                    <a:pt x="393" y="116"/>
                    <a:pt x="286" y="223"/>
                  </a:cubicBezTo>
                  <a:cubicBezTo>
                    <a:pt x="-1973" y="2482"/>
                    <a:pt x="9751" y="13883"/>
                    <a:pt x="14376" y="138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5" name="任意多边形: 形状 942">
              <a:extLst>
                <a:ext uri="{FF2B5EF4-FFF2-40B4-BE49-F238E27FC236}">
                  <a16:creationId xmlns:a16="http://schemas.microsoft.com/office/drawing/2014/main" xmlns="" id="{3DFDF1FB-8177-4C70-B40E-BDCD169BF11A}"/>
                </a:ext>
              </a:extLst>
            </p:cNvPr>
            <p:cNvSpPr/>
            <p:nvPr/>
          </p:nvSpPr>
          <p:spPr>
            <a:xfrm>
              <a:off x="2039042" y="981700"/>
              <a:ext cx="66887" cy="58208"/>
            </a:xfrm>
            <a:custGeom>
              <a:avLst/>
              <a:gdLst>
                <a:gd name="connsiteX0" fmla="*/ 527 w 15829"/>
                <a:gd name="connsiteY0" fmla="*/ 8 h 13775"/>
                <a:gd name="connsiteX1" fmla="*/ 312 w 15829"/>
                <a:gd name="connsiteY1" fmla="*/ 116 h 13775"/>
                <a:gd name="connsiteX2" fmla="*/ 14940 w 15829"/>
                <a:gd name="connsiteY2" fmla="*/ 13775 h 13775"/>
                <a:gd name="connsiteX3" fmla="*/ 11498 w 15829"/>
                <a:gd name="connsiteY3" fmla="*/ 6892 h 13775"/>
                <a:gd name="connsiteX4" fmla="*/ 527 w 15829"/>
                <a:gd name="connsiteY4" fmla="*/ 8 h 13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29" h="13775">
                  <a:moveTo>
                    <a:pt x="527" y="8"/>
                  </a:moveTo>
                  <a:cubicBezTo>
                    <a:pt x="420" y="8"/>
                    <a:pt x="312" y="116"/>
                    <a:pt x="312" y="116"/>
                  </a:cubicBezTo>
                  <a:cubicBezTo>
                    <a:pt x="-2162" y="1729"/>
                    <a:pt x="10745" y="13775"/>
                    <a:pt x="14940" y="13775"/>
                  </a:cubicBezTo>
                  <a:cubicBezTo>
                    <a:pt x="16983" y="13775"/>
                    <a:pt x="15370" y="10656"/>
                    <a:pt x="11498" y="6892"/>
                  </a:cubicBezTo>
                  <a:cubicBezTo>
                    <a:pt x="8379" y="3880"/>
                    <a:pt x="3001" y="-207"/>
                    <a:pt x="527"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6" name="任意多边形: 形状 943">
              <a:extLst>
                <a:ext uri="{FF2B5EF4-FFF2-40B4-BE49-F238E27FC236}">
                  <a16:creationId xmlns:a16="http://schemas.microsoft.com/office/drawing/2014/main" xmlns="" id="{40399067-9A9A-480C-9563-DC0C7CC80AC7}"/>
                </a:ext>
              </a:extLst>
            </p:cNvPr>
            <p:cNvSpPr/>
            <p:nvPr/>
          </p:nvSpPr>
          <p:spPr>
            <a:xfrm>
              <a:off x="2119405" y="960339"/>
              <a:ext cx="67428" cy="57751"/>
            </a:xfrm>
            <a:custGeom>
              <a:avLst/>
              <a:gdLst>
                <a:gd name="connsiteX0" fmla="*/ 117 w 15957"/>
                <a:gd name="connsiteY0" fmla="*/ 223 h 13667"/>
                <a:gd name="connsiteX1" fmla="*/ 15390 w 15957"/>
                <a:gd name="connsiteY1" fmla="*/ 13668 h 13667"/>
                <a:gd name="connsiteX2" fmla="*/ 10980 w 15957"/>
                <a:gd name="connsiteY2" fmla="*/ 6784 h 13667"/>
                <a:gd name="connsiteX3" fmla="*/ 440 w 15957"/>
                <a:gd name="connsiteY3" fmla="*/ 8 h 13667"/>
                <a:gd name="connsiteX4" fmla="*/ 117 w 15957"/>
                <a:gd name="connsiteY4" fmla="*/ 223 h 1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57" h="13667">
                  <a:moveTo>
                    <a:pt x="117" y="223"/>
                  </a:moveTo>
                  <a:cubicBezTo>
                    <a:pt x="-1389" y="1729"/>
                    <a:pt x="12056" y="13668"/>
                    <a:pt x="15390" y="13668"/>
                  </a:cubicBezTo>
                  <a:cubicBezTo>
                    <a:pt x="17003" y="13668"/>
                    <a:pt x="15067" y="10549"/>
                    <a:pt x="10980" y="6784"/>
                  </a:cubicBezTo>
                  <a:cubicBezTo>
                    <a:pt x="7754" y="3880"/>
                    <a:pt x="2376" y="-207"/>
                    <a:pt x="440" y="8"/>
                  </a:cubicBezTo>
                  <a:cubicBezTo>
                    <a:pt x="225" y="116"/>
                    <a:pt x="225" y="116"/>
                    <a:pt x="117"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7" name="任意多边形: 形状 944">
              <a:extLst>
                <a:ext uri="{FF2B5EF4-FFF2-40B4-BE49-F238E27FC236}">
                  <a16:creationId xmlns:a16="http://schemas.microsoft.com/office/drawing/2014/main" xmlns="" id="{C8F60F4B-616F-4C79-8E5F-91EDCBA7943E}"/>
                </a:ext>
              </a:extLst>
            </p:cNvPr>
            <p:cNvSpPr/>
            <p:nvPr/>
          </p:nvSpPr>
          <p:spPr>
            <a:xfrm>
              <a:off x="2178821" y="939427"/>
              <a:ext cx="67998" cy="56847"/>
            </a:xfrm>
            <a:custGeom>
              <a:avLst/>
              <a:gdLst>
                <a:gd name="connsiteX0" fmla="*/ 15741 w 16092"/>
                <a:gd name="connsiteY0" fmla="*/ 13454 h 13453"/>
                <a:gd name="connsiteX1" fmla="*/ 10363 w 16092"/>
                <a:gd name="connsiteY1" fmla="*/ 6678 h 13453"/>
                <a:gd name="connsiteX2" fmla="*/ 146 w 16092"/>
                <a:gd name="connsiteY2" fmla="*/ 9 h 13453"/>
                <a:gd name="connsiteX3" fmla="*/ 38 w 16092"/>
                <a:gd name="connsiteY3" fmla="*/ 117 h 13453"/>
                <a:gd name="connsiteX4" fmla="*/ 15741 w 16092"/>
                <a:gd name="connsiteY4" fmla="*/ 13454 h 13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2" h="13453">
                  <a:moveTo>
                    <a:pt x="15741" y="13454"/>
                  </a:moveTo>
                  <a:cubicBezTo>
                    <a:pt x="17032" y="13454"/>
                    <a:pt x="14666" y="10442"/>
                    <a:pt x="10363" y="6678"/>
                  </a:cubicBezTo>
                  <a:cubicBezTo>
                    <a:pt x="6491" y="3344"/>
                    <a:pt x="1544" y="-206"/>
                    <a:pt x="146" y="9"/>
                  </a:cubicBezTo>
                  <a:cubicBezTo>
                    <a:pt x="146" y="9"/>
                    <a:pt x="38" y="117"/>
                    <a:pt x="38" y="117"/>
                  </a:cubicBezTo>
                  <a:cubicBezTo>
                    <a:pt x="-822" y="1730"/>
                    <a:pt x="13160" y="13454"/>
                    <a:pt x="15741" y="134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8" name="任意多边形: 形状 945">
              <a:extLst>
                <a:ext uri="{FF2B5EF4-FFF2-40B4-BE49-F238E27FC236}">
                  <a16:creationId xmlns:a16="http://schemas.microsoft.com/office/drawing/2014/main" xmlns="" id="{3EC1B1C5-928A-4226-9A09-8D30F4FE18B8}"/>
                </a:ext>
              </a:extLst>
            </p:cNvPr>
            <p:cNvSpPr/>
            <p:nvPr/>
          </p:nvSpPr>
          <p:spPr>
            <a:xfrm>
              <a:off x="2217553" y="918066"/>
              <a:ext cx="67850" cy="55985"/>
            </a:xfrm>
            <a:custGeom>
              <a:avLst/>
              <a:gdLst>
                <a:gd name="connsiteX0" fmla="*/ 16040 w 16057"/>
                <a:gd name="connsiteY0" fmla="*/ 13239 h 13249"/>
                <a:gd name="connsiteX1" fmla="*/ 9694 w 16057"/>
                <a:gd name="connsiteY1" fmla="*/ 6570 h 13249"/>
                <a:gd name="connsiteX2" fmla="*/ 14 w 16057"/>
                <a:gd name="connsiteY2" fmla="*/ 10 h 13249"/>
                <a:gd name="connsiteX3" fmla="*/ 16040 w 16057"/>
                <a:gd name="connsiteY3" fmla="*/ 13239 h 13249"/>
              </a:gdLst>
              <a:ahLst/>
              <a:cxnLst>
                <a:cxn ang="0">
                  <a:pos x="connsiteX0" y="connsiteY0"/>
                </a:cxn>
                <a:cxn ang="0">
                  <a:pos x="connsiteX1" y="connsiteY1"/>
                </a:cxn>
                <a:cxn ang="0">
                  <a:pos x="connsiteX2" y="connsiteY2"/>
                </a:cxn>
                <a:cxn ang="0">
                  <a:pos x="connsiteX3" y="connsiteY3"/>
                </a:cxn>
              </a:cxnLst>
              <a:rect l="l" t="t" r="r" b="b"/>
              <a:pathLst>
                <a:path w="16057" h="13249">
                  <a:moveTo>
                    <a:pt x="16040" y="13239"/>
                  </a:moveTo>
                  <a:cubicBezTo>
                    <a:pt x="16363" y="12486"/>
                    <a:pt x="12060" y="8506"/>
                    <a:pt x="9694" y="6570"/>
                  </a:cubicBezTo>
                  <a:cubicBezTo>
                    <a:pt x="5715" y="3236"/>
                    <a:pt x="875" y="-206"/>
                    <a:pt x="14" y="10"/>
                  </a:cubicBezTo>
                  <a:cubicBezTo>
                    <a:pt x="-524" y="1408"/>
                    <a:pt x="14427" y="13669"/>
                    <a:pt x="16040" y="132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59" name="任意多边形: 形状 946">
              <a:extLst>
                <a:ext uri="{FF2B5EF4-FFF2-40B4-BE49-F238E27FC236}">
                  <a16:creationId xmlns:a16="http://schemas.microsoft.com/office/drawing/2014/main" xmlns="" id="{474D0BDB-94E4-4E07-A07A-0A0FA22EBF06}"/>
                </a:ext>
              </a:extLst>
            </p:cNvPr>
            <p:cNvSpPr/>
            <p:nvPr/>
          </p:nvSpPr>
          <p:spPr>
            <a:xfrm>
              <a:off x="2233973" y="897200"/>
              <a:ext cx="68172" cy="54992"/>
            </a:xfrm>
            <a:custGeom>
              <a:avLst/>
              <a:gdLst>
                <a:gd name="connsiteX0" fmla="*/ 0 w 16133"/>
                <a:gd name="connsiteY0" fmla="*/ 0 h 13014"/>
                <a:gd name="connsiteX1" fmla="*/ 16133 w 16133"/>
                <a:gd name="connsiteY1" fmla="*/ 13014 h 13014"/>
                <a:gd name="connsiteX2" fmla="*/ 9035 w 16133"/>
                <a:gd name="connsiteY2" fmla="*/ 6453 h 13014"/>
                <a:gd name="connsiteX3" fmla="*/ 0 w 16133"/>
                <a:gd name="connsiteY3" fmla="*/ 0 h 13014"/>
              </a:gdLst>
              <a:ahLst/>
              <a:cxnLst>
                <a:cxn ang="0">
                  <a:pos x="connsiteX0" y="connsiteY0"/>
                </a:cxn>
                <a:cxn ang="0">
                  <a:pos x="connsiteX1" y="connsiteY1"/>
                </a:cxn>
                <a:cxn ang="0">
                  <a:pos x="connsiteX2" y="connsiteY2"/>
                </a:cxn>
                <a:cxn ang="0">
                  <a:pos x="connsiteX3" y="connsiteY3"/>
                </a:cxn>
              </a:cxnLst>
              <a:rect l="l" t="t" r="r" b="b"/>
              <a:pathLst>
                <a:path w="16133" h="13014">
                  <a:moveTo>
                    <a:pt x="0" y="0"/>
                  </a:moveTo>
                  <a:cubicBezTo>
                    <a:pt x="215" y="753"/>
                    <a:pt x="14628" y="13014"/>
                    <a:pt x="16133" y="13014"/>
                  </a:cubicBezTo>
                  <a:cubicBezTo>
                    <a:pt x="16026" y="12261"/>
                    <a:pt x="11831" y="8712"/>
                    <a:pt x="9035" y="6453"/>
                  </a:cubicBezTo>
                  <a:cubicBezTo>
                    <a:pt x="6884" y="4625"/>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60" name="任意多边形: 形状 947">
              <a:extLst>
                <a:ext uri="{FF2B5EF4-FFF2-40B4-BE49-F238E27FC236}">
                  <a16:creationId xmlns:a16="http://schemas.microsoft.com/office/drawing/2014/main" xmlns="" id="{E3D555EF-B57A-4C2A-A4B8-CFD92717039F}"/>
                </a:ext>
              </a:extLst>
            </p:cNvPr>
            <p:cNvSpPr/>
            <p:nvPr/>
          </p:nvSpPr>
          <p:spPr>
            <a:xfrm>
              <a:off x="2228522" y="876292"/>
              <a:ext cx="68172" cy="54536"/>
            </a:xfrm>
            <a:custGeom>
              <a:avLst/>
              <a:gdLst>
                <a:gd name="connsiteX0" fmla="*/ 8389 w 16133"/>
                <a:gd name="connsiteY0" fmla="*/ 6346 h 12906"/>
                <a:gd name="connsiteX1" fmla="*/ 0 w 16133"/>
                <a:gd name="connsiteY1" fmla="*/ 0 h 12906"/>
                <a:gd name="connsiteX2" fmla="*/ 16133 w 16133"/>
                <a:gd name="connsiteY2" fmla="*/ 12907 h 12906"/>
                <a:gd name="connsiteX3" fmla="*/ 8389 w 16133"/>
                <a:gd name="connsiteY3" fmla="*/ 6346 h 12906"/>
              </a:gdLst>
              <a:ahLst/>
              <a:cxnLst>
                <a:cxn ang="0">
                  <a:pos x="connsiteX0" y="connsiteY0"/>
                </a:cxn>
                <a:cxn ang="0">
                  <a:pos x="connsiteX1" y="connsiteY1"/>
                </a:cxn>
                <a:cxn ang="0">
                  <a:pos x="connsiteX2" y="connsiteY2"/>
                </a:cxn>
                <a:cxn ang="0">
                  <a:pos x="connsiteX3" y="connsiteY3"/>
                </a:cxn>
              </a:cxnLst>
              <a:rect l="l" t="t" r="r" b="b"/>
              <a:pathLst>
                <a:path w="16133" h="12906">
                  <a:moveTo>
                    <a:pt x="8389" y="6346"/>
                  </a:moveTo>
                  <a:cubicBezTo>
                    <a:pt x="8282" y="6238"/>
                    <a:pt x="968" y="323"/>
                    <a:pt x="0" y="0"/>
                  </a:cubicBezTo>
                  <a:cubicBezTo>
                    <a:pt x="108" y="108"/>
                    <a:pt x="14843" y="12261"/>
                    <a:pt x="16133" y="12907"/>
                  </a:cubicBezTo>
                  <a:cubicBezTo>
                    <a:pt x="15488" y="12261"/>
                    <a:pt x="11724" y="9035"/>
                    <a:pt x="8389"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77" name="任意多边形: 形状 964">
              <a:extLst>
                <a:ext uri="{FF2B5EF4-FFF2-40B4-BE49-F238E27FC236}">
                  <a16:creationId xmlns:a16="http://schemas.microsoft.com/office/drawing/2014/main" xmlns="" id="{72785818-D65C-475D-B1FC-D31A464030FC}"/>
                </a:ext>
              </a:extLst>
            </p:cNvPr>
            <p:cNvSpPr/>
            <p:nvPr/>
          </p:nvSpPr>
          <p:spPr>
            <a:xfrm>
              <a:off x="205820" y="1255789"/>
              <a:ext cx="60236" cy="65780"/>
            </a:xfrm>
            <a:custGeom>
              <a:avLst/>
              <a:gdLst>
                <a:gd name="connsiteX0" fmla="*/ 14252 w 14255"/>
                <a:gd name="connsiteY0" fmla="*/ 8389 h 15567"/>
                <a:gd name="connsiteX1" fmla="*/ 6723 w 14255"/>
                <a:gd name="connsiteY1" fmla="*/ 0 h 15567"/>
                <a:gd name="connsiteX2" fmla="*/ 2313 w 14255"/>
                <a:gd name="connsiteY2" fmla="*/ 13337 h 15567"/>
                <a:gd name="connsiteX3" fmla="*/ 14252 w 14255"/>
                <a:gd name="connsiteY3" fmla="*/ 8389 h 15567"/>
              </a:gdLst>
              <a:ahLst/>
              <a:cxnLst>
                <a:cxn ang="0">
                  <a:pos x="connsiteX0" y="connsiteY0"/>
                </a:cxn>
                <a:cxn ang="0">
                  <a:pos x="connsiteX1" y="connsiteY1"/>
                </a:cxn>
                <a:cxn ang="0">
                  <a:pos x="connsiteX2" y="connsiteY2"/>
                </a:cxn>
                <a:cxn ang="0">
                  <a:pos x="connsiteX3" y="connsiteY3"/>
                </a:cxn>
              </a:cxnLst>
              <a:rect l="l" t="t" r="r" b="b"/>
              <a:pathLst>
                <a:path w="14255" h="15567">
                  <a:moveTo>
                    <a:pt x="14252" y="8389"/>
                  </a:moveTo>
                  <a:cubicBezTo>
                    <a:pt x="14359" y="5055"/>
                    <a:pt x="12101" y="215"/>
                    <a:pt x="6723" y="0"/>
                  </a:cubicBezTo>
                  <a:cubicBezTo>
                    <a:pt x="-161" y="538"/>
                    <a:pt x="-1989" y="9035"/>
                    <a:pt x="2313" y="13337"/>
                  </a:cubicBezTo>
                  <a:cubicBezTo>
                    <a:pt x="6830" y="17962"/>
                    <a:pt x="14144" y="14950"/>
                    <a:pt x="14252"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78" name="任意多边形: 形状 965">
              <a:extLst>
                <a:ext uri="{FF2B5EF4-FFF2-40B4-BE49-F238E27FC236}">
                  <a16:creationId xmlns:a16="http://schemas.microsoft.com/office/drawing/2014/main" xmlns="" id="{89DA435B-D37A-4DBB-B350-71BDAB66221B}"/>
                </a:ext>
              </a:extLst>
            </p:cNvPr>
            <p:cNvSpPr/>
            <p:nvPr/>
          </p:nvSpPr>
          <p:spPr>
            <a:xfrm>
              <a:off x="436331" y="1249425"/>
              <a:ext cx="60718" cy="65805"/>
            </a:xfrm>
            <a:custGeom>
              <a:avLst/>
              <a:gdLst>
                <a:gd name="connsiteX0" fmla="*/ 14340 w 14369"/>
                <a:gd name="connsiteY0" fmla="*/ 8282 h 15573"/>
                <a:gd name="connsiteX1" fmla="*/ 5950 w 14369"/>
                <a:gd name="connsiteY1" fmla="*/ 0 h 15573"/>
                <a:gd name="connsiteX2" fmla="*/ 2939 w 14369"/>
                <a:gd name="connsiteY2" fmla="*/ 13444 h 15573"/>
                <a:gd name="connsiteX3" fmla="*/ 14340 w 14369"/>
                <a:gd name="connsiteY3" fmla="*/ 8282 h 15573"/>
              </a:gdLst>
              <a:ahLst/>
              <a:cxnLst>
                <a:cxn ang="0">
                  <a:pos x="connsiteX0" y="connsiteY0"/>
                </a:cxn>
                <a:cxn ang="0">
                  <a:pos x="connsiteX1" y="connsiteY1"/>
                </a:cxn>
                <a:cxn ang="0">
                  <a:pos x="connsiteX2" y="connsiteY2"/>
                </a:cxn>
                <a:cxn ang="0">
                  <a:pos x="connsiteX3" y="connsiteY3"/>
                </a:cxn>
              </a:cxnLst>
              <a:rect l="l" t="t" r="r" b="b"/>
              <a:pathLst>
                <a:path w="14369" h="15573">
                  <a:moveTo>
                    <a:pt x="14340" y="8282"/>
                  </a:moveTo>
                  <a:cubicBezTo>
                    <a:pt x="14125" y="4948"/>
                    <a:pt x="11328" y="108"/>
                    <a:pt x="5950" y="0"/>
                  </a:cubicBezTo>
                  <a:cubicBezTo>
                    <a:pt x="-825" y="645"/>
                    <a:pt x="-1793" y="9035"/>
                    <a:pt x="2939" y="13444"/>
                  </a:cubicBezTo>
                  <a:cubicBezTo>
                    <a:pt x="7886" y="17962"/>
                    <a:pt x="14878" y="14843"/>
                    <a:pt x="14340" y="82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79" name="任意多边形: 形状 966">
              <a:extLst>
                <a:ext uri="{FF2B5EF4-FFF2-40B4-BE49-F238E27FC236}">
                  <a16:creationId xmlns:a16="http://schemas.microsoft.com/office/drawing/2014/main" xmlns="" id="{C82883E5-8FC4-4A92-80FD-A1FF611533CC}"/>
                </a:ext>
              </a:extLst>
            </p:cNvPr>
            <p:cNvSpPr/>
            <p:nvPr/>
          </p:nvSpPr>
          <p:spPr>
            <a:xfrm>
              <a:off x="664564" y="1240792"/>
              <a:ext cx="61960" cy="65425"/>
            </a:xfrm>
            <a:custGeom>
              <a:avLst/>
              <a:gdLst>
                <a:gd name="connsiteX0" fmla="*/ 4318 w 14663"/>
                <a:gd name="connsiteY0" fmla="*/ 13875 h 15483"/>
                <a:gd name="connsiteX1" fmla="*/ 14536 w 14663"/>
                <a:gd name="connsiteY1" fmla="*/ 8174 h 15483"/>
                <a:gd name="connsiteX2" fmla="*/ 14536 w 14663"/>
                <a:gd name="connsiteY2" fmla="*/ 8174 h 15483"/>
                <a:gd name="connsiteX3" fmla="*/ 5286 w 14663"/>
                <a:gd name="connsiteY3" fmla="*/ 0 h 15483"/>
                <a:gd name="connsiteX4" fmla="*/ 4641 w 14663"/>
                <a:gd name="connsiteY4" fmla="*/ 108 h 15483"/>
                <a:gd name="connsiteX5" fmla="*/ 4318 w 14663"/>
                <a:gd name="connsiteY5" fmla="*/ 13875 h 1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3" h="15483">
                  <a:moveTo>
                    <a:pt x="4318" y="13875"/>
                  </a:moveTo>
                  <a:cubicBezTo>
                    <a:pt x="9696" y="17639"/>
                    <a:pt x="15611" y="14412"/>
                    <a:pt x="14536" y="8174"/>
                  </a:cubicBezTo>
                  <a:lnTo>
                    <a:pt x="14536" y="8174"/>
                  </a:lnTo>
                  <a:cubicBezTo>
                    <a:pt x="13998" y="4840"/>
                    <a:pt x="10664" y="108"/>
                    <a:pt x="5286" y="0"/>
                  </a:cubicBezTo>
                  <a:cubicBezTo>
                    <a:pt x="5071" y="0"/>
                    <a:pt x="4748" y="0"/>
                    <a:pt x="4641" y="108"/>
                  </a:cubicBezTo>
                  <a:cubicBezTo>
                    <a:pt x="-1383" y="968"/>
                    <a:pt x="-1598" y="9680"/>
                    <a:pt x="4318" y="13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0" name="任意多边形: 形状 967">
              <a:extLst>
                <a:ext uri="{FF2B5EF4-FFF2-40B4-BE49-F238E27FC236}">
                  <a16:creationId xmlns:a16="http://schemas.microsoft.com/office/drawing/2014/main" xmlns="" id="{02706B5A-CED0-4985-B92A-9A1ADB355EAB}"/>
                </a:ext>
              </a:extLst>
            </p:cNvPr>
            <p:cNvSpPr/>
            <p:nvPr/>
          </p:nvSpPr>
          <p:spPr>
            <a:xfrm>
              <a:off x="890160" y="1229430"/>
              <a:ext cx="63033" cy="65408"/>
            </a:xfrm>
            <a:custGeom>
              <a:avLst/>
              <a:gdLst>
                <a:gd name="connsiteX0" fmla="*/ 4708 w 14917"/>
                <a:gd name="connsiteY0" fmla="*/ 0 h 15479"/>
                <a:gd name="connsiteX1" fmla="*/ 3417 w 14917"/>
                <a:gd name="connsiteY1" fmla="*/ 215 h 15479"/>
                <a:gd name="connsiteX2" fmla="*/ 5783 w 14917"/>
                <a:gd name="connsiteY2" fmla="*/ 14305 h 15479"/>
                <a:gd name="connsiteX3" fmla="*/ 14603 w 14917"/>
                <a:gd name="connsiteY3" fmla="*/ 8067 h 15479"/>
                <a:gd name="connsiteX4" fmla="*/ 4708 w 14917"/>
                <a:gd name="connsiteY4" fmla="*/ 0 h 15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7" h="15479">
                  <a:moveTo>
                    <a:pt x="4708" y="0"/>
                  </a:moveTo>
                  <a:cubicBezTo>
                    <a:pt x="4277" y="0"/>
                    <a:pt x="3740" y="108"/>
                    <a:pt x="3417" y="215"/>
                  </a:cubicBezTo>
                  <a:cubicBezTo>
                    <a:pt x="-2176" y="1936"/>
                    <a:pt x="-563" y="10756"/>
                    <a:pt x="5783" y="14305"/>
                  </a:cubicBezTo>
                  <a:cubicBezTo>
                    <a:pt x="11376" y="17424"/>
                    <a:pt x="16216" y="13982"/>
                    <a:pt x="14603" y="8067"/>
                  </a:cubicBezTo>
                  <a:cubicBezTo>
                    <a:pt x="13635" y="4732"/>
                    <a:pt x="9978" y="0"/>
                    <a:pt x="47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1" name="任意多边形: 形状 968">
              <a:extLst>
                <a:ext uri="{FF2B5EF4-FFF2-40B4-BE49-F238E27FC236}">
                  <a16:creationId xmlns:a16="http://schemas.microsoft.com/office/drawing/2014/main" xmlns="" id="{6C6474A1-3EBE-43E7-B9BB-6CEF0E02970D}"/>
                </a:ext>
              </a:extLst>
            </p:cNvPr>
            <p:cNvSpPr/>
            <p:nvPr/>
          </p:nvSpPr>
          <p:spPr>
            <a:xfrm>
              <a:off x="1110665" y="1215794"/>
              <a:ext cx="64005" cy="64956"/>
            </a:xfrm>
            <a:custGeom>
              <a:avLst/>
              <a:gdLst>
                <a:gd name="connsiteX0" fmla="*/ 7378 w 15147"/>
                <a:gd name="connsiteY0" fmla="*/ 14628 h 15372"/>
                <a:gd name="connsiteX1" fmla="*/ 14584 w 15147"/>
                <a:gd name="connsiteY1" fmla="*/ 7959 h 15372"/>
                <a:gd name="connsiteX2" fmla="*/ 4044 w 15147"/>
                <a:gd name="connsiteY2" fmla="*/ 0 h 15372"/>
                <a:gd name="connsiteX3" fmla="*/ 2753 w 15147"/>
                <a:gd name="connsiteY3" fmla="*/ 215 h 15372"/>
                <a:gd name="connsiteX4" fmla="*/ 7378 w 15147"/>
                <a:gd name="connsiteY4" fmla="*/ 14628 h 15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7" h="15372">
                  <a:moveTo>
                    <a:pt x="7378" y="14628"/>
                  </a:moveTo>
                  <a:cubicBezTo>
                    <a:pt x="12863" y="16994"/>
                    <a:pt x="16628" y="13444"/>
                    <a:pt x="14584" y="7959"/>
                  </a:cubicBezTo>
                  <a:cubicBezTo>
                    <a:pt x="13293" y="4625"/>
                    <a:pt x="9206" y="0"/>
                    <a:pt x="4044" y="0"/>
                  </a:cubicBezTo>
                  <a:cubicBezTo>
                    <a:pt x="3613" y="0"/>
                    <a:pt x="3183" y="108"/>
                    <a:pt x="2753" y="215"/>
                  </a:cubicBezTo>
                  <a:cubicBezTo>
                    <a:pt x="-2625" y="2151"/>
                    <a:pt x="387" y="11616"/>
                    <a:pt x="7378" y="1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2" name="任意多边形: 形状 969">
              <a:extLst>
                <a:ext uri="{FF2B5EF4-FFF2-40B4-BE49-F238E27FC236}">
                  <a16:creationId xmlns:a16="http://schemas.microsoft.com/office/drawing/2014/main" xmlns="" id="{5537AED1-5024-43DA-9925-474B7972AE16}"/>
                </a:ext>
              </a:extLst>
            </p:cNvPr>
            <p:cNvSpPr/>
            <p:nvPr/>
          </p:nvSpPr>
          <p:spPr>
            <a:xfrm>
              <a:off x="1323690" y="1200332"/>
              <a:ext cx="64774" cy="64580"/>
            </a:xfrm>
            <a:custGeom>
              <a:avLst/>
              <a:gdLst>
                <a:gd name="connsiteX0" fmla="*/ 3429 w 15329"/>
                <a:gd name="connsiteY0" fmla="*/ 2 h 15283"/>
                <a:gd name="connsiteX1" fmla="*/ 1708 w 15329"/>
                <a:gd name="connsiteY1" fmla="*/ 540 h 15283"/>
                <a:gd name="connsiteX2" fmla="*/ 9022 w 15329"/>
                <a:gd name="connsiteY2" fmla="*/ 14845 h 15283"/>
                <a:gd name="connsiteX3" fmla="*/ 14400 w 15329"/>
                <a:gd name="connsiteY3" fmla="*/ 7853 h 15283"/>
                <a:gd name="connsiteX4" fmla="*/ 3429 w 15329"/>
                <a:gd name="connsiteY4" fmla="*/ 2 h 15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9" h="15283">
                  <a:moveTo>
                    <a:pt x="3429" y="2"/>
                  </a:moveTo>
                  <a:cubicBezTo>
                    <a:pt x="2891" y="109"/>
                    <a:pt x="2353" y="217"/>
                    <a:pt x="1708" y="540"/>
                  </a:cubicBezTo>
                  <a:cubicBezTo>
                    <a:pt x="-2702" y="3121"/>
                    <a:pt x="2031" y="12586"/>
                    <a:pt x="9022" y="14845"/>
                  </a:cubicBezTo>
                  <a:cubicBezTo>
                    <a:pt x="14185" y="16565"/>
                    <a:pt x="16873" y="13016"/>
                    <a:pt x="14400" y="7853"/>
                  </a:cubicBezTo>
                  <a:cubicBezTo>
                    <a:pt x="12894" y="4519"/>
                    <a:pt x="8376" y="-106"/>
                    <a:pt x="342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3" name="任意多边形: 形状 970">
              <a:extLst>
                <a:ext uri="{FF2B5EF4-FFF2-40B4-BE49-F238E27FC236}">
                  <a16:creationId xmlns:a16="http://schemas.microsoft.com/office/drawing/2014/main" xmlns="" id="{5F2BDD8B-50BA-4E57-A95A-3291119E8815}"/>
                </a:ext>
              </a:extLst>
            </p:cNvPr>
            <p:cNvSpPr/>
            <p:nvPr/>
          </p:nvSpPr>
          <p:spPr>
            <a:xfrm>
              <a:off x="1520772" y="1183062"/>
              <a:ext cx="64124" cy="63997"/>
            </a:xfrm>
            <a:custGeom>
              <a:avLst/>
              <a:gdLst>
                <a:gd name="connsiteX0" fmla="*/ 2715 w 15175"/>
                <a:gd name="connsiteY0" fmla="*/ 2 h 15145"/>
                <a:gd name="connsiteX1" fmla="*/ 1209 w 15175"/>
                <a:gd name="connsiteY1" fmla="*/ 540 h 15145"/>
                <a:gd name="connsiteX2" fmla="*/ 10459 w 15175"/>
                <a:gd name="connsiteY2" fmla="*/ 14952 h 15145"/>
                <a:gd name="connsiteX3" fmla="*/ 13793 w 15175"/>
                <a:gd name="connsiteY3" fmla="*/ 7746 h 15145"/>
                <a:gd name="connsiteX4" fmla="*/ 2715 w 15175"/>
                <a:gd name="connsiteY4" fmla="*/ 2 h 15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5" h="15145">
                  <a:moveTo>
                    <a:pt x="2715" y="2"/>
                  </a:moveTo>
                  <a:cubicBezTo>
                    <a:pt x="2285" y="109"/>
                    <a:pt x="1747" y="217"/>
                    <a:pt x="1209" y="540"/>
                  </a:cubicBezTo>
                  <a:cubicBezTo>
                    <a:pt x="-2770" y="3229"/>
                    <a:pt x="3791" y="13339"/>
                    <a:pt x="10459" y="14952"/>
                  </a:cubicBezTo>
                  <a:cubicBezTo>
                    <a:pt x="14976" y="16028"/>
                    <a:pt x="16590" y="12478"/>
                    <a:pt x="13793" y="7746"/>
                  </a:cubicBezTo>
                  <a:cubicBezTo>
                    <a:pt x="11965" y="4412"/>
                    <a:pt x="7340" y="-106"/>
                    <a:pt x="2715"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4" name="任意多边形: 形状 971">
              <a:extLst>
                <a:ext uri="{FF2B5EF4-FFF2-40B4-BE49-F238E27FC236}">
                  <a16:creationId xmlns:a16="http://schemas.microsoft.com/office/drawing/2014/main" xmlns="" id="{D49FCCA6-C4AC-4044-AA11-B7150DD65336}"/>
                </a:ext>
              </a:extLst>
            </p:cNvPr>
            <p:cNvSpPr/>
            <p:nvPr/>
          </p:nvSpPr>
          <p:spPr>
            <a:xfrm>
              <a:off x="1698649" y="1164406"/>
              <a:ext cx="64052" cy="63566"/>
            </a:xfrm>
            <a:custGeom>
              <a:avLst/>
              <a:gdLst>
                <a:gd name="connsiteX0" fmla="*/ 2137 w 15158"/>
                <a:gd name="connsiteY0" fmla="*/ 7 h 15043"/>
                <a:gd name="connsiteX1" fmla="*/ 1169 w 15158"/>
                <a:gd name="connsiteY1" fmla="*/ 330 h 15043"/>
                <a:gd name="connsiteX2" fmla="*/ 11279 w 15158"/>
                <a:gd name="connsiteY2" fmla="*/ 14850 h 15043"/>
                <a:gd name="connsiteX3" fmla="*/ 13322 w 15158"/>
                <a:gd name="connsiteY3" fmla="*/ 7644 h 15043"/>
                <a:gd name="connsiteX4" fmla="*/ 2137 w 15158"/>
                <a:gd name="connsiteY4" fmla="*/ 7 h 15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8" h="15043">
                  <a:moveTo>
                    <a:pt x="2137" y="7"/>
                  </a:moveTo>
                  <a:cubicBezTo>
                    <a:pt x="1814" y="115"/>
                    <a:pt x="1491" y="115"/>
                    <a:pt x="1169" y="330"/>
                  </a:cubicBezTo>
                  <a:cubicBezTo>
                    <a:pt x="-2919" y="2481"/>
                    <a:pt x="4503" y="13237"/>
                    <a:pt x="11279" y="14850"/>
                  </a:cubicBezTo>
                  <a:cubicBezTo>
                    <a:pt x="15473" y="15926"/>
                    <a:pt x="16441" y="12376"/>
                    <a:pt x="13322" y="7644"/>
                  </a:cubicBezTo>
                  <a:cubicBezTo>
                    <a:pt x="11171" y="4310"/>
                    <a:pt x="6224" y="-208"/>
                    <a:pt x="2137"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5" name="任意多边形: 形状 972">
              <a:extLst>
                <a:ext uri="{FF2B5EF4-FFF2-40B4-BE49-F238E27FC236}">
                  <a16:creationId xmlns:a16="http://schemas.microsoft.com/office/drawing/2014/main" xmlns="" id="{21996DC7-EF66-40D6-A419-5FBCEC5A431F}"/>
                </a:ext>
              </a:extLst>
            </p:cNvPr>
            <p:cNvSpPr/>
            <p:nvPr/>
          </p:nvSpPr>
          <p:spPr>
            <a:xfrm>
              <a:off x="1856779" y="1144863"/>
              <a:ext cx="63887" cy="62530"/>
            </a:xfrm>
            <a:custGeom>
              <a:avLst/>
              <a:gdLst>
                <a:gd name="connsiteX0" fmla="*/ 12470 w 15119"/>
                <a:gd name="connsiteY0" fmla="*/ 14743 h 14798"/>
                <a:gd name="connsiteX1" fmla="*/ 12685 w 15119"/>
                <a:gd name="connsiteY1" fmla="*/ 7429 h 14798"/>
                <a:gd name="connsiteX2" fmla="*/ 1499 w 15119"/>
                <a:gd name="connsiteY2" fmla="*/ 8 h 14798"/>
                <a:gd name="connsiteX3" fmla="*/ 746 w 15119"/>
                <a:gd name="connsiteY3" fmla="*/ 330 h 14798"/>
                <a:gd name="connsiteX4" fmla="*/ 12470 w 15119"/>
                <a:gd name="connsiteY4" fmla="*/ 14743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9" h="14798">
                  <a:moveTo>
                    <a:pt x="12470" y="14743"/>
                  </a:moveTo>
                  <a:cubicBezTo>
                    <a:pt x="15912" y="15280"/>
                    <a:pt x="16019" y="11839"/>
                    <a:pt x="12685" y="7429"/>
                  </a:cubicBezTo>
                  <a:cubicBezTo>
                    <a:pt x="10211" y="4202"/>
                    <a:pt x="5156" y="-208"/>
                    <a:pt x="1499" y="8"/>
                  </a:cubicBezTo>
                  <a:cubicBezTo>
                    <a:pt x="1284" y="115"/>
                    <a:pt x="961" y="115"/>
                    <a:pt x="746" y="330"/>
                  </a:cubicBezTo>
                  <a:cubicBezTo>
                    <a:pt x="-2696" y="2374"/>
                    <a:pt x="6554" y="13775"/>
                    <a:pt x="12470" y="147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6" name="任意多边形: 形状 973">
              <a:extLst>
                <a:ext uri="{FF2B5EF4-FFF2-40B4-BE49-F238E27FC236}">
                  <a16:creationId xmlns:a16="http://schemas.microsoft.com/office/drawing/2014/main" xmlns="" id="{F1408E6B-6702-49DC-922C-54E596A28BBF}"/>
                </a:ext>
              </a:extLst>
            </p:cNvPr>
            <p:cNvSpPr/>
            <p:nvPr/>
          </p:nvSpPr>
          <p:spPr>
            <a:xfrm>
              <a:off x="1993925" y="1123955"/>
              <a:ext cx="64466" cy="62294"/>
            </a:xfrm>
            <a:custGeom>
              <a:avLst/>
              <a:gdLst>
                <a:gd name="connsiteX0" fmla="*/ 1095 w 15256"/>
                <a:gd name="connsiteY0" fmla="*/ 8 h 14742"/>
                <a:gd name="connsiteX1" fmla="*/ 449 w 15256"/>
                <a:gd name="connsiteY1" fmla="*/ 330 h 14742"/>
                <a:gd name="connsiteX2" fmla="*/ 13679 w 15256"/>
                <a:gd name="connsiteY2" fmla="*/ 14743 h 14742"/>
                <a:gd name="connsiteX3" fmla="*/ 12173 w 15256"/>
                <a:gd name="connsiteY3" fmla="*/ 7429 h 14742"/>
                <a:gd name="connsiteX4" fmla="*/ 1095 w 15256"/>
                <a:gd name="connsiteY4" fmla="*/ 8 h 14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56" h="14742">
                  <a:moveTo>
                    <a:pt x="1095" y="8"/>
                  </a:moveTo>
                  <a:cubicBezTo>
                    <a:pt x="880" y="115"/>
                    <a:pt x="557" y="115"/>
                    <a:pt x="449" y="330"/>
                  </a:cubicBezTo>
                  <a:cubicBezTo>
                    <a:pt x="-2347" y="2697"/>
                    <a:pt x="8624" y="14635"/>
                    <a:pt x="13679" y="14743"/>
                  </a:cubicBezTo>
                  <a:cubicBezTo>
                    <a:pt x="16260" y="14743"/>
                    <a:pt x="15615" y="11516"/>
                    <a:pt x="12173" y="7429"/>
                  </a:cubicBezTo>
                  <a:cubicBezTo>
                    <a:pt x="9484" y="4095"/>
                    <a:pt x="4321" y="-207"/>
                    <a:pt x="1095"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7" name="任意多边形: 形状 974">
              <a:extLst>
                <a:ext uri="{FF2B5EF4-FFF2-40B4-BE49-F238E27FC236}">
                  <a16:creationId xmlns:a16="http://schemas.microsoft.com/office/drawing/2014/main" xmlns="" id="{E5AB3860-F288-47FC-8814-E768DCDAEBDB}"/>
                </a:ext>
              </a:extLst>
            </p:cNvPr>
            <p:cNvSpPr/>
            <p:nvPr/>
          </p:nvSpPr>
          <p:spPr>
            <a:xfrm>
              <a:off x="2109791" y="1102138"/>
              <a:ext cx="64500" cy="61842"/>
            </a:xfrm>
            <a:custGeom>
              <a:avLst/>
              <a:gdLst>
                <a:gd name="connsiteX0" fmla="*/ 779 w 15264"/>
                <a:gd name="connsiteY0" fmla="*/ 8 h 14635"/>
                <a:gd name="connsiteX1" fmla="*/ 241 w 15264"/>
                <a:gd name="connsiteY1" fmla="*/ 330 h 14635"/>
                <a:gd name="connsiteX2" fmla="*/ 14116 w 15264"/>
                <a:gd name="connsiteY2" fmla="*/ 14635 h 14635"/>
                <a:gd name="connsiteX3" fmla="*/ 11534 w 15264"/>
                <a:gd name="connsiteY3" fmla="*/ 7322 h 14635"/>
                <a:gd name="connsiteX4" fmla="*/ 779 w 15264"/>
                <a:gd name="connsiteY4" fmla="*/ 8 h 14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64" h="14635">
                  <a:moveTo>
                    <a:pt x="779" y="8"/>
                  </a:moveTo>
                  <a:cubicBezTo>
                    <a:pt x="564" y="115"/>
                    <a:pt x="348" y="115"/>
                    <a:pt x="241" y="330"/>
                  </a:cubicBezTo>
                  <a:cubicBezTo>
                    <a:pt x="-1803" y="2697"/>
                    <a:pt x="9706" y="14528"/>
                    <a:pt x="14116" y="14635"/>
                  </a:cubicBezTo>
                  <a:cubicBezTo>
                    <a:pt x="16374" y="14635"/>
                    <a:pt x="15191" y="11409"/>
                    <a:pt x="11534" y="7322"/>
                  </a:cubicBezTo>
                  <a:cubicBezTo>
                    <a:pt x="8845" y="4095"/>
                    <a:pt x="3575" y="-207"/>
                    <a:pt x="779"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8" name="任意多边形: 形状 975">
              <a:extLst>
                <a:ext uri="{FF2B5EF4-FFF2-40B4-BE49-F238E27FC236}">
                  <a16:creationId xmlns:a16="http://schemas.microsoft.com/office/drawing/2014/main" xmlns="" id="{748355DE-ADF2-4681-872D-B3BFF946C9A6}"/>
                </a:ext>
              </a:extLst>
            </p:cNvPr>
            <p:cNvSpPr/>
            <p:nvPr/>
          </p:nvSpPr>
          <p:spPr>
            <a:xfrm>
              <a:off x="2205113" y="1080325"/>
              <a:ext cx="64770" cy="60933"/>
            </a:xfrm>
            <a:custGeom>
              <a:avLst/>
              <a:gdLst>
                <a:gd name="connsiteX0" fmla="*/ 484 w 15328"/>
                <a:gd name="connsiteY0" fmla="*/ 8 h 14420"/>
                <a:gd name="connsiteX1" fmla="*/ 269 w 15328"/>
                <a:gd name="connsiteY1" fmla="*/ 115 h 14420"/>
                <a:gd name="connsiteX2" fmla="*/ 14574 w 15328"/>
                <a:gd name="connsiteY2" fmla="*/ 14420 h 14420"/>
                <a:gd name="connsiteX3" fmla="*/ 11025 w 15328"/>
                <a:gd name="connsiteY3" fmla="*/ 7214 h 14420"/>
                <a:gd name="connsiteX4" fmla="*/ 484 w 15328"/>
                <a:gd name="connsiteY4" fmla="*/ 8 h 14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4420">
                  <a:moveTo>
                    <a:pt x="484" y="8"/>
                  </a:moveTo>
                  <a:cubicBezTo>
                    <a:pt x="377" y="8"/>
                    <a:pt x="269" y="115"/>
                    <a:pt x="269" y="115"/>
                  </a:cubicBezTo>
                  <a:cubicBezTo>
                    <a:pt x="-1990" y="1836"/>
                    <a:pt x="10595" y="14420"/>
                    <a:pt x="14574" y="14420"/>
                  </a:cubicBezTo>
                  <a:cubicBezTo>
                    <a:pt x="16403" y="14420"/>
                    <a:pt x="14789" y="11194"/>
                    <a:pt x="11025" y="7214"/>
                  </a:cubicBezTo>
                  <a:cubicBezTo>
                    <a:pt x="7906" y="3987"/>
                    <a:pt x="2743" y="-207"/>
                    <a:pt x="484"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89" name="任意多边形: 形状 976">
              <a:extLst>
                <a:ext uri="{FF2B5EF4-FFF2-40B4-BE49-F238E27FC236}">
                  <a16:creationId xmlns:a16="http://schemas.microsoft.com/office/drawing/2014/main" xmlns="" id="{62A7BEC1-AA95-46AD-ADAE-B25D95BD6AB1}"/>
                </a:ext>
              </a:extLst>
            </p:cNvPr>
            <p:cNvSpPr/>
            <p:nvPr/>
          </p:nvSpPr>
          <p:spPr>
            <a:xfrm>
              <a:off x="2278139" y="1057600"/>
              <a:ext cx="65188" cy="60481"/>
            </a:xfrm>
            <a:custGeom>
              <a:avLst/>
              <a:gdLst>
                <a:gd name="connsiteX0" fmla="*/ 89 w 15427"/>
                <a:gd name="connsiteY0" fmla="*/ 223 h 14313"/>
                <a:gd name="connsiteX1" fmla="*/ 14932 w 15427"/>
                <a:gd name="connsiteY1" fmla="*/ 14313 h 14313"/>
                <a:gd name="connsiteX2" fmla="*/ 10414 w 15427"/>
                <a:gd name="connsiteY2" fmla="*/ 7107 h 14313"/>
                <a:gd name="connsiteX3" fmla="*/ 304 w 15427"/>
                <a:gd name="connsiteY3" fmla="*/ 8 h 14313"/>
                <a:gd name="connsiteX4" fmla="*/ 89 w 15427"/>
                <a:gd name="connsiteY4" fmla="*/ 223 h 14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7" h="14313">
                  <a:moveTo>
                    <a:pt x="89" y="223"/>
                  </a:moveTo>
                  <a:cubicBezTo>
                    <a:pt x="-1202" y="1836"/>
                    <a:pt x="11920" y="14420"/>
                    <a:pt x="14932" y="14313"/>
                  </a:cubicBezTo>
                  <a:cubicBezTo>
                    <a:pt x="16437" y="14313"/>
                    <a:pt x="14394" y="11086"/>
                    <a:pt x="10414" y="7107"/>
                  </a:cubicBezTo>
                  <a:cubicBezTo>
                    <a:pt x="7295" y="3987"/>
                    <a:pt x="2025" y="-207"/>
                    <a:pt x="304" y="8"/>
                  </a:cubicBezTo>
                  <a:cubicBezTo>
                    <a:pt x="197" y="115"/>
                    <a:pt x="89" y="115"/>
                    <a:pt x="89"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90" name="任意多边形: 形状 977">
              <a:extLst>
                <a:ext uri="{FF2B5EF4-FFF2-40B4-BE49-F238E27FC236}">
                  <a16:creationId xmlns:a16="http://schemas.microsoft.com/office/drawing/2014/main" xmlns="" id="{46CDDA42-9856-4D17-AF90-8AD4BE37F84A}"/>
                </a:ext>
              </a:extLst>
            </p:cNvPr>
            <p:cNvSpPr/>
            <p:nvPr/>
          </p:nvSpPr>
          <p:spPr>
            <a:xfrm>
              <a:off x="2329214" y="1035327"/>
              <a:ext cx="64897" cy="59573"/>
            </a:xfrm>
            <a:custGeom>
              <a:avLst/>
              <a:gdLst>
                <a:gd name="connsiteX0" fmla="*/ 15106 w 15358"/>
                <a:gd name="connsiteY0" fmla="*/ 14098 h 14098"/>
                <a:gd name="connsiteX1" fmla="*/ 9621 w 15358"/>
                <a:gd name="connsiteY1" fmla="*/ 6999 h 14098"/>
                <a:gd name="connsiteX2" fmla="*/ 9621 w 15358"/>
                <a:gd name="connsiteY2" fmla="*/ 6999 h 14098"/>
                <a:gd name="connsiteX3" fmla="*/ 49 w 15358"/>
                <a:gd name="connsiteY3" fmla="*/ 8 h 14098"/>
                <a:gd name="connsiteX4" fmla="*/ 15106 w 15358"/>
                <a:gd name="connsiteY4" fmla="*/ 14098 h 14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8" h="14098">
                  <a:moveTo>
                    <a:pt x="15106" y="14098"/>
                  </a:moveTo>
                  <a:cubicBezTo>
                    <a:pt x="16182" y="14098"/>
                    <a:pt x="13708" y="10871"/>
                    <a:pt x="9621" y="6999"/>
                  </a:cubicBezTo>
                  <a:lnTo>
                    <a:pt x="9621" y="6999"/>
                  </a:lnTo>
                  <a:cubicBezTo>
                    <a:pt x="6394" y="3988"/>
                    <a:pt x="1232" y="-207"/>
                    <a:pt x="49" y="8"/>
                  </a:cubicBezTo>
                  <a:cubicBezTo>
                    <a:pt x="-919" y="1299"/>
                    <a:pt x="12848" y="14205"/>
                    <a:pt x="15106" y="140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91" name="任意多边形: 形状 978">
              <a:extLst>
                <a:ext uri="{FF2B5EF4-FFF2-40B4-BE49-F238E27FC236}">
                  <a16:creationId xmlns:a16="http://schemas.microsoft.com/office/drawing/2014/main" xmlns="" id="{2FBFA182-DB14-4C49-B86C-CF495CDD327E}"/>
                </a:ext>
              </a:extLst>
            </p:cNvPr>
            <p:cNvSpPr/>
            <p:nvPr/>
          </p:nvSpPr>
          <p:spPr>
            <a:xfrm>
              <a:off x="2356685" y="1013054"/>
              <a:ext cx="65455" cy="58711"/>
            </a:xfrm>
            <a:custGeom>
              <a:avLst/>
              <a:gdLst>
                <a:gd name="connsiteX0" fmla="*/ 15489 w 15490"/>
                <a:gd name="connsiteY0" fmla="*/ 13884 h 13894"/>
                <a:gd name="connsiteX1" fmla="*/ 9035 w 15490"/>
                <a:gd name="connsiteY1" fmla="*/ 6893 h 13894"/>
                <a:gd name="connsiteX2" fmla="*/ 1 w 15490"/>
                <a:gd name="connsiteY2" fmla="*/ 9 h 13894"/>
                <a:gd name="connsiteX3" fmla="*/ 15489 w 15490"/>
                <a:gd name="connsiteY3" fmla="*/ 13884 h 13894"/>
              </a:gdLst>
              <a:ahLst/>
              <a:cxnLst>
                <a:cxn ang="0">
                  <a:pos x="connsiteX0" y="connsiteY0"/>
                </a:cxn>
                <a:cxn ang="0">
                  <a:pos x="connsiteX1" y="connsiteY1"/>
                </a:cxn>
                <a:cxn ang="0">
                  <a:pos x="connsiteX2" y="connsiteY2"/>
                </a:cxn>
                <a:cxn ang="0">
                  <a:pos x="connsiteX3" y="connsiteY3"/>
                </a:cxn>
              </a:cxnLst>
              <a:rect l="l" t="t" r="r" b="b"/>
              <a:pathLst>
                <a:path w="15490" h="13894">
                  <a:moveTo>
                    <a:pt x="15489" y="13884"/>
                  </a:moveTo>
                  <a:cubicBezTo>
                    <a:pt x="15596" y="13131"/>
                    <a:pt x="11294" y="8936"/>
                    <a:pt x="9035" y="6893"/>
                  </a:cubicBezTo>
                  <a:cubicBezTo>
                    <a:pt x="5163" y="3344"/>
                    <a:pt x="646" y="-206"/>
                    <a:pt x="1" y="9"/>
                  </a:cubicBezTo>
                  <a:cubicBezTo>
                    <a:pt x="-107" y="1408"/>
                    <a:pt x="14413" y="14314"/>
                    <a:pt x="15489" y="13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892" name="任意多边形: 形状 979">
              <a:extLst>
                <a:ext uri="{FF2B5EF4-FFF2-40B4-BE49-F238E27FC236}">
                  <a16:creationId xmlns:a16="http://schemas.microsoft.com/office/drawing/2014/main" xmlns="" id="{53155B78-0C77-430A-82F1-AA2528A8C346}"/>
                </a:ext>
              </a:extLst>
            </p:cNvPr>
            <p:cNvSpPr/>
            <p:nvPr/>
          </p:nvSpPr>
          <p:spPr>
            <a:xfrm>
              <a:off x="2361688" y="991279"/>
              <a:ext cx="65442" cy="57717"/>
            </a:xfrm>
            <a:custGeom>
              <a:avLst/>
              <a:gdLst>
                <a:gd name="connsiteX0" fmla="*/ 15488 w 15487"/>
                <a:gd name="connsiteY0" fmla="*/ 13660 h 13659"/>
                <a:gd name="connsiteX1" fmla="*/ 8282 w 15487"/>
                <a:gd name="connsiteY1" fmla="*/ 6776 h 13659"/>
                <a:gd name="connsiteX2" fmla="*/ 0 w 15487"/>
                <a:gd name="connsiteY2" fmla="*/ 0 h 13659"/>
                <a:gd name="connsiteX3" fmla="*/ 15488 w 15487"/>
                <a:gd name="connsiteY3" fmla="*/ 13660 h 13659"/>
              </a:gdLst>
              <a:ahLst/>
              <a:cxnLst>
                <a:cxn ang="0">
                  <a:pos x="connsiteX0" y="connsiteY0"/>
                </a:cxn>
                <a:cxn ang="0">
                  <a:pos x="connsiteX1" y="connsiteY1"/>
                </a:cxn>
                <a:cxn ang="0">
                  <a:pos x="connsiteX2" y="connsiteY2"/>
                </a:cxn>
                <a:cxn ang="0">
                  <a:pos x="connsiteX3" y="connsiteY3"/>
                </a:cxn>
              </a:cxnLst>
              <a:rect l="l" t="t" r="r" b="b"/>
              <a:pathLst>
                <a:path w="15487" h="13659">
                  <a:moveTo>
                    <a:pt x="15488" y="13660"/>
                  </a:moveTo>
                  <a:cubicBezTo>
                    <a:pt x="15058" y="12907"/>
                    <a:pt x="10971" y="9142"/>
                    <a:pt x="8282" y="6776"/>
                  </a:cubicBezTo>
                  <a:cubicBezTo>
                    <a:pt x="6346" y="5055"/>
                    <a:pt x="538" y="0"/>
                    <a:pt x="0" y="0"/>
                  </a:cubicBezTo>
                  <a:cubicBezTo>
                    <a:pt x="538" y="645"/>
                    <a:pt x="14628" y="13552"/>
                    <a:pt x="15488" y="13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2" name="任意多边形: 形状 989">
              <a:extLst>
                <a:ext uri="{FF2B5EF4-FFF2-40B4-BE49-F238E27FC236}">
                  <a16:creationId xmlns:a16="http://schemas.microsoft.com/office/drawing/2014/main" xmlns="" id="{74AE101C-F870-4282-90C9-FB8A5E7F9454}"/>
                </a:ext>
              </a:extLst>
            </p:cNvPr>
            <p:cNvSpPr/>
            <p:nvPr/>
          </p:nvSpPr>
          <p:spPr>
            <a:xfrm>
              <a:off x="1044682" y="1371685"/>
              <a:ext cx="66329" cy="68235"/>
            </a:xfrm>
            <a:custGeom>
              <a:avLst/>
              <a:gdLst>
                <a:gd name="connsiteX0" fmla="*/ 4924 w 15697"/>
                <a:gd name="connsiteY0" fmla="*/ 0 h 16148"/>
                <a:gd name="connsiteX1" fmla="*/ 3525 w 15697"/>
                <a:gd name="connsiteY1" fmla="*/ 215 h 16148"/>
                <a:gd name="connsiteX2" fmla="*/ 6107 w 15697"/>
                <a:gd name="connsiteY2" fmla="*/ 14950 h 16148"/>
                <a:gd name="connsiteX3" fmla="*/ 15357 w 15697"/>
                <a:gd name="connsiteY3" fmla="*/ 8389 h 16148"/>
                <a:gd name="connsiteX4" fmla="*/ 4924 w 15697"/>
                <a:gd name="connsiteY4" fmla="*/ 0 h 16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97" h="16148">
                  <a:moveTo>
                    <a:pt x="4924" y="0"/>
                  </a:moveTo>
                  <a:cubicBezTo>
                    <a:pt x="4493" y="0"/>
                    <a:pt x="3956" y="108"/>
                    <a:pt x="3525" y="215"/>
                  </a:cubicBezTo>
                  <a:cubicBezTo>
                    <a:pt x="-2283" y="2044"/>
                    <a:pt x="-562" y="11293"/>
                    <a:pt x="6107" y="14950"/>
                  </a:cubicBezTo>
                  <a:cubicBezTo>
                    <a:pt x="12022" y="18177"/>
                    <a:pt x="17078" y="14520"/>
                    <a:pt x="15357" y="8389"/>
                  </a:cubicBezTo>
                  <a:cubicBezTo>
                    <a:pt x="14496" y="4948"/>
                    <a:pt x="10624" y="0"/>
                    <a:pt x="49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3" name="任意多边形: 形状 990">
              <a:extLst>
                <a:ext uri="{FF2B5EF4-FFF2-40B4-BE49-F238E27FC236}">
                  <a16:creationId xmlns:a16="http://schemas.microsoft.com/office/drawing/2014/main" xmlns="" id="{E454C0D9-8534-4B80-AB6B-A6083BF03E03}"/>
                </a:ext>
              </a:extLst>
            </p:cNvPr>
            <p:cNvSpPr/>
            <p:nvPr/>
          </p:nvSpPr>
          <p:spPr>
            <a:xfrm>
              <a:off x="1276659" y="1356223"/>
              <a:ext cx="67166" cy="68260"/>
            </a:xfrm>
            <a:custGeom>
              <a:avLst/>
              <a:gdLst>
                <a:gd name="connsiteX0" fmla="*/ 2944 w 15895"/>
                <a:gd name="connsiteY0" fmla="*/ 324 h 16154"/>
                <a:gd name="connsiteX1" fmla="*/ 7676 w 15895"/>
                <a:gd name="connsiteY1" fmla="*/ 15382 h 16154"/>
                <a:gd name="connsiteX2" fmla="*/ 15312 w 15895"/>
                <a:gd name="connsiteY2" fmla="*/ 8283 h 16154"/>
                <a:gd name="connsiteX3" fmla="*/ 4234 w 15895"/>
                <a:gd name="connsiteY3" fmla="*/ 2 h 16154"/>
                <a:gd name="connsiteX4" fmla="*/ 2944 w 15895"/>
                <a:gd name="connsiteY4" fmla="*/ 324 h 16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95" h="16154">
                  <a:moveTo>
                    <a:pt x="2944" y="324"/>
                  </a:moveTo>
                  <a:cubicBezTo>
                    <a:pt x="-2757" y="2260"/>
                    <a:pt x="362" y="12263"/>
                    <a:pt x="7676" y="15382"/>
                  </a:cubicBezTo>
                  <a:cubicBezTo>
                    <a:pt x="13376" y="17856"/>
                    <a:pt x="17464" y="14092"/>
                    <a:pt x="15312" y="8283"/>
                  </a:cubicBezTo>
                  <a:cubicBezTo>
                    <a:pt x="14022" y="4842"/>
                    <a:pt x="9720" y="-106"/>
                    <a:pt x="4234" y="2"/>
                  </a:cubicBezTo>
                  <a:cubicBezTo>
                    <a:pt x="3804" y="109"/>
                    <a:pt x="3266" y="217"/>
                    <a:pt x="2944"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4" name="任意多边形: 形状 991">
              <a:extLst>
                <a:ext uri="{FF2B5EF4-FFF2-40B4-BE49-F238E27FC236}">
                  <a16:creationId xmlns:a16="http://schemas.microsoft.com/office/drawing/2014/main" xmlns="" id="{B98D2B00-E7B2-449D-A6BA-380EE9C17509}"/>
                </a:ext>
              </a:extLst>
            </p:cNvPr>
            <p:cNvSpPr/>
            <p:nvPr/>
          </p:nvSpPr>
          <p:spPr>
            <a:xfrm>
              <a:off x="1497189" y="1338497"/>
              <a:ext cx="65987" cy="67719"/>
            </a:xfrm>
            <a:custGeom>
              <a:avLst/>
              <a:gdLst>
                <a:gd name="connsiteX0" fmla="*/ 9157 w 15616"/>
                <a:gd name="connsiteY0" fmla="*/ 15597 h 16026"/>
                <a:gd name="connsiteX1" fmla="*/ 14642 w 15616"/>
                <a:gd name="connsiteY1" fmla="*/ 8176 h 16026"/>
                <a:gd name="connsiteX2" fmla="*/ 14642 w 15616"/>
                <a:gd name="connsiteY2" fmla="*/ 8176 h 16026"/>
                <a:gd name="connsiteX3" fmla="*/ 3456 w 15616"/>
                <a:gd name="connsiteY3" fmla="*/ 2 h 16026"/>
                <a:gd name="connsiteX4" fmla="*/ 1735 w 15616"/>
                <a:gd name="connsiteY4" fmla="*/ 540 h 16026"/>
                <a:gd name="connsiteX5" fmla="*/ 9157 w 15616"/>
                <a:gd name="connsiteY5" fmla="*/ 15597 h 16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16" h="16026">
                  <a:moveTo>
                    <a:pt x="9157" y="15597"/>
                  </a:moveTo>
                  <a:cubicBezTo>
                    <a:pt x="14427" y="17318"/>
                    <a:pt x="17223" y="13661"/>
                    <a:pt x="14642" y="8176"/>
                  </a:cubicBezTo>
                  <a:lnTo>
                    <a:pt x="14642" y="8176"/>
                  </a:lnTo>
                  <a:cubicBezTo>
                    <a:pt x="13029" y="4734"/>
                    <a:pt x="8511" y="-106"/>
                    <a:pt x="3456" y="2"/>
                  </a:cubicBezTo>
                  <a:cubicBezTo>
                    <a:pt x="2919" y="109"/>
                    <a:pt x="2273" y="217"/>
                    <a:pt x="1735" y="540"/>
                  </a:cubicBezTo>
                  <a:cubicBezTo>
                    <a:pt x="-2782" y="3336"/>
                    <a:pt x="2166" y="13231"/>
                    <a:pt x="9157" y="155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5" name="任意多边形: 形状 992">
              <a:extLst>
                <a:ext uri="{FF2B5EF4-FFF2-40B4-BE49-F238E27FC236}">
                  <a16:creationId xmlns:a16="http://schemas.microsoft.com/office/drawing/2014/main" xmlns="" id="{7C8588B1-D41A-4623-8641-2A88DC3B3931}"/>
                </a:ext>
              </a:extLst>
            </p:cNvPr>
            <p:cNvSpPr/>
            <p:nvPr/>
          </p:nvSpPr>
          <p:spPr>
            <a:xfrm>
              <a:off x="1698429" y="1319841"/>
              <a:ext cx="64305" cy="67179"/>
            </a:xfrm>
            <a:custGeom>
              <a:avLst/>
              <a:gdLst>
                <a:gd name="connsiteX0" fmla="*/ 2726 w 15218"/>
                <a:gd name="connsiteY0" fmla="*/ 7 h 15898"/>
                <a:gd name="connsiteX1" fmla="*/ 1221 w 15218"/>
                <a:gd name="connsiteY1" fmla="*/ 545 h 15898"/>
                <a:gd name="connsiteX2" fmla="*/ 10470 w 15218"/>
                <a:gd name="connsiteY2" fmla="*/ 15710 h 15898"/>
                <a:gd name="connsiteX3" fmla="*/ 13912 w 15218"/>
                <a:gd name="connsiteY3" fmla="*/ 8074 h 15898"/>
                <a:gd name="connsiteX4" fmla="*/ 2726 w 15218"/>
                <a:gd name="connsiteY4" fmla="*/ 7 h 15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8" h="15898">
                  <a:moveTo>
                    <a:pt x="2726" y="7"/>
                  </a:moveTo>
                  <a:cubicBezTo>
                    <a:pt x="2296" y="115"/>
                    <a:pt x="1758" y="222"/>
                    <a:pt x="1221" y="545"/>
                  </a:cubicBezTo>
                  <a:cubicBezTo>
                    <a:pt x="-2759" y="3341"/>
                    <a:pt x="3694" y="13989"/>
                    <a:pt x="10470" y="15710"/>
                  </a:cubicBezTo>
                  <a:cubicBezTo>
                    <a:pt x="14988" y="16786"/>
                    <a:pt x="16601" y="13129"/>
                    <a:pt x="13912" y="8074"/>
                  </a:cubicBezTo>
                  <a:cubicBezTo>
                    <a:pt x="12084" y="4524"/>
                    <a:pt x="7351" y="-208"/>
                    <a:pt x="2726"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6" name="任意多边形: 形状 993">
              <a:extLst>
                <a:ext uri="{FF2B5EF4-FFF2-40B4-BE49-F238E27FC236}">
                  <a16:creationId xmlns:a16="http://schemas.microsoft.com/office/drawing/2014/main" xmlns="" id="{5E0CC7F1-05DF-44CF-B63F-3E2FA1AC8C1D}"/>
                </a:ext>
              </a:extLst>
            </p:cNvPr>
            <p:cNvSpPr/>
            <p:nvPr/>
          </p:nvSpPr>
          <p:spPr>
            <a:xfrm>
              <a:off x="1878127" y="1299389"/>
              <a:ext cx="63942" cy="66726"/>
            </a:xfrm>
            <a:custGeom>
              <a:avLst/>
              <a:gdLst>
                <a:gd name="connsiteX0" fmla="*/ 2148 w 15132"/>
                <a:gd name="connsiteY0" fmla="*/ 7 h 15791"/>
                <a:gd name="connsiteX1" fmla="*/ 1180 w 15132"/>
                <a:gd name="connsiteY1" fmla="*/ 330 h 15791"/>
                <a:gd name="connsiteX2" fmla="*/ 11182 w 15132"/>
                <a:gd name="connsiteY2" fmla="*/ 15603 h 15791"/>
                <a:gd name="connsiteX3" fmla="*/ 13333 w 15132"/>
                <a:gd name="connsiteY3" fmla="*/ 7966 h 15791"/>
                <a:gd name="connsiteX4" fmla="*/ 2148 w 15132"/>
                <a:gd name="connsiteY4" fmla="*/ 7 h 1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2" h="15791">
                  <a:moveTo>
                    <a:pt x="2148" y="7"/>
                  </a:moveTo>
                  <a:cubicBezTo>
                    <a:pt x="1825" y="115"/>
                    <a:pt x="1502" y="115"/>
                    <a:pt x="1180" y="330"/>
                  </a:cubicBezTo>
                  <a:cubicBezTo>
                    <a:pt x="-2907" y="2588"/>
                    <a:pt x="4406" y="13882"/>
                    <a:pt x="11182" y="15603"/>
                  </a:cubicBezTo>
                  <a:cubicBezTo>
                    <a:pt x="15377" y="16678"/>
                    <a:pt x="16453" y="13021"/>
                    <a:pt x="13333" y="7966"/>
                  </a:cubicBezTo>
                  <a:cubicBezTo>
                    <a:pt x="11182" y="4524"/>
                    <a:pt x="6235" y="-208"/>
                    <a:pt x="2148"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7" name="任意多边形: 形状 994">
              <a:extLst>
                <a:ext uri="{FF2B5EF4-FFF2-40B4-BE49-F238E27FC236}">
                  <a16:creationId xmlns:a16="http://schemas.microsoft.com/office/drawing/2014/main" xmlns="" id="{7874AD76-3407-439A-80C3-66AD32576AFF}"/>
                </a:ext>
              </a:extLst>
            </p:cNvPr>
            <p:cNvSpPr/>
            <p:nvPr/>
          </p:nvSpPr>
          <p:spPr>
            <a:xfrm>
              <a:off x="2036549" y="1277572"/>
              <a:ext cx="63021" cy="66152"/>
            </a:xfrm>
            <a:custGeom>
              <a:avLst/>
              <a:gdLst>
                <a:gd name="connsiteX0" fmla="*/ 12303 w 14914"/>
                <a:gd name="connsiteY0" fmla="*/ 15603 h 15655"/>
                <a:gd name="connsiteX1" fmla="*/ 12519 w 14914"/>
                <a:gd name="connsiteY1" fmla="*/ 7859 h 15655"/>
                <a:gd name="connsiteX2" fmla="*/ 1548 w 14914"/>
                <a:gd name="connsiteY2" fmla="*/ 7 h 15655"/>
                <a:gd name="connsiteX3" fmla="*/ 795 w 14914"/>
                <a:gd name="connsiteY3" fmla="*/ 330 h 15655"/>
                <a:gd name="connsiteX4" fmla="*/ 12303 w 14914"/>
                <a:gd name="connsiteY4" fmla="*/ 15603 h 1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4" h="15655">
                  <a:moveTo>
                    <a:pt x="12303" y="15603"/>
                  </a:moveTo>
                  <a:cubicBezTo>
                    <a:pt x="15638" y="16140"/>
                    <a:pt x="15853" y="12484"/>
                    <a:pt x="12519" y="7859"/>
                  </a:cubicBezTo>
                  <a:cubicBezTo>
                    <a:pt x="10152" y="4524"/>
                    <a:pt x="5205" y="-208"/>
                    <a:pt x="1548" y="7"/>
                  </a:cubicBezTo>
                  <a:cubicBezTo>
                    <a:pt x="1333" y="115"/>
                    <a:pt x="1010" y="115"/>
                    <a:pt x="795" y="330"/>
                  </a:cubicBezTo>
                  <a:cubicBezTo>
                    <a:pt x="-2754" y="2696"/>
                    <a:pt x="6388" y="14635"/>
                    <a:pt x="12303" y="156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8" name="任意多边形: 形状 995">
              <a:extLst>
                <a:ext uri="{FF2B5EF4-FFF2-40B4-BE49-F238E27FC236}">
                  <a16:creationId xmlns:a16="http://schemas.microsoft.com/office/drawing/2014/main" xmlns="" id="{023C6809-B567-41CB-8616-F8AEE8F4628B}"/>
                </a:ext>
              </a:extLst>
            </p:cNvPr>
            <p:cNvSpPr/>
            <p:nvPr/>
          </p:nvSpPr>
          <p:spPr>
            <a:xfrm>
              <a:off x="2172939" y="1255303"/>
              <a:ext cx="62687" cy="65695"/>
            </a:xfrm>
            <a:custGeom>
              <a:avLst/>
              <a:gdLst>
                <a:gd name="connsiteX0" fmla="*/ 463 w 14835"/>
                <a:gd name="connsiteY0" fmla="*/ 330 h 15547"/>
                <a:gd name="connsiteX1" fmla="*/ 12832 w 14835"/>
                <a:gd name="connsiteY1" fmla="*/ 15495 h 15547"/>
                <a:gd name="connsiteX2" fmla="*/ 11863 w 14835"/>
                <a:gd name="connsiteY2" fmla="*/ 7751 h 15547"/>
                <a:gd name="connsiteX3" fmla="*/ 11863 w 14835"/>
                <a:gd name="connsiteY3" fmla="*/ 7751 h 15547"/>
                <a:gd name="connsiteX4" fmla="*/ 1108 w 14835"/>
                <a:gd name="connsiteY4" fmla="*/ 7 h 15547"/>
                <a:gd name="connsiteX5" fmla="*/ 463 w 14835"/>
                <a:gd name="connsiteY5" fmla="*/ 330 h 15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5" h="15547">
                  <a:moveTo>
                    <a:pt x="463" y="330"/>
                  </a:moveTo>
                  <a:cubicBezTo>
                    <a:pt x="-2226" y="2696"/>
                    <a:pt x="7454" y="14635"/>
                    <a:pt x="12832" y="15495"/>
                  </a:cubicBezTo>
                  <a:cubicBezTo>
                    <a:pt x="15843" y="16033"/>
                    <a:pt x="15413" y="12376"/>
                    <a:pt x="11863" y="7751"/>
                  </a:cubicBezTo>
                  <a:lnTo>
                    <a:pt x="11863" y="7751"/>
                  </a:lnTo>
                  <a:cubicBezTo>
                    <a:pt x="9282" y="4417"/>
                    <a:pt x="4227" y="-208"/>
                    <a:pt x="1108" y="7"/>
                  </a:cubicBezTo>
                  <a:cubicBezTo>
                    <a:pt x="893" y="7"/>
                    <a:pt x="570" y="115"/>
                    <a:pt x="463" y="3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09" name="任意多边形: 形状 996">
              <a:extLst>
                <a:ext uri="{FF2B5EF4-FFF2-40B4-BE49-F238E27FC236}">
                  <a16:creationId xmlns:a16="http://schemas.microsoft.com/office/drawing/2014/main" xmlns="" id="{261845AF-75F4-4E2C-BB17-A1D409B20A19}"/>
                </a:ext>
              </a:extLst>
            </p:cNvPr>
            <p:cNvSpPr/>
            <p:nvPr/>
          </p:nvSpPr>
          <p:spPr>
            <a:xfrm>
              <a:off x="2286206" y="1232126"/>
              <a:ext cx="62421" cy="65019"/>
            </a:xfrm>
            <a:custGeom>
              <a:avLst/>
              <a:gdLst>
                <a:gd name="connsiteX0" fmla="*/ 761 w 14772"/>
                <a:gd name="connsiteY0" fmla="*/ 7 h 15387"/>
                <a:gd name="connsiteX1" fmla="*/ 223 w 14772"/>
                <a:gd name="connsiteY1" fmla="*/ 330 h 15387"/>
                <a:gd name="connsiteX2" fmla="*/ 13668 w 14772"/>
                <a:gd name="connsiteY2" fmla="*/ 15388 h 15387"/>
                <a:gd name="connsiteX3" fmla="*/ 11194 w 14772"/>
                <a:gd name="connsiteY3" fmla="*/ 7644 h 15387"/>
                <a:gd name="connsiteX4" fmla="*/ 761 w 14772"/>
                <a:gd name="connsiteY4" fmla="*/ 7 h 15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72" h="15387">
                  <a:moveTo>
                    <a:pt x="761" y="7"/>
                  </a:moveTo>
                  <a:cubicBezTo>
                    <a:pt x="653" y="115"/>
                    <a:pt x="331" y="223"/>
                    <a:pt x="223" y="330"/>
                  </a:cubicBezTo>
                  <a:cubicBezTo>
                    <a:pt x="-1713" y="2804"/>
                    <a:pt x="9473" y="15388"/>
                    <a:pt x="13668" y="15388"/>
                  </a:cubicBezTo>
                  <a:cubicBezTo>
                    <a:pt x="15819" y="15388"/>
                    <a:pt x="14743" y="11946"/>
                    <a:pt x="11194" y="7644"/>
                  </a:cubicBezTo>
                  <a:cubicBezTo>
                    <a:pt x="8505" y="4310"/>
                    <a:pt x="3450" y="-208"/>
                    <a:pt x="761"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10" name="任意多边形: 形状 997">
              <a:extLst>
                <a:ext uri="{FF2B5EF4-FFF2-40B4-BE49-F238E27FC236}">
                  <a16:creationId xmlns:a16="http://schemas.microsoft.com/office/drawing/2014/main" xmlns="" id="{950FAE18-DD73-4EA9-BACB-ECE42AB2A404}"/>
                </a:ext>
              </a:extLst>
            </p:cNvPr>
            <p:cNvSpPr/>
            <p:nvPr/>
          </p:nvSpPr>
          <p:spPr>
            <a:xfrm>
              <a:off x="2377433" y="1208454"/>
              <a:ext cx="62235" cy="64149"/>
            </a:xfrm>
            <a:custGeom>
              <a:avLst/>
              <a:gdLst>
                <a:gd name="connsiteX0" fmla="*/ 468 w 14728"/>
                <a:gd name="connsiteY0" fmla="*/ 16 h 15181"/>
                <a:gd name="connsiteX1" fmla="*/ 253 w 14728"/>
                <a:gd name="connsiteY1" fmla="*/ 124 h 15181"/>
                <a:gd name="connsiteX2" fmla="*/ 14020 w 14728"/>
                <a:gd name="connsiteY2" fmla="*/ 15181 h 15181"/>
                <a:gd name="connsiteX3" fmla="*/ 10471 w 14728"/>
                <a:gd name="connsiteY3" fmla="*/ 7545 h 15181"/>
                <a:gd name="connsiteX4" fmla="*/ 468 w 14728"/>
                <a:gd name="connsiteY4" fmla="*/ 16 h 15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8" h="15181">
                  <a:moveTo>
                    <a:pt x="468" y="16"/>
                  </a:moveTo>
                  <a:cubicBezTo>
                    <a:pt x="361" y="16"/>
                    <a:pt x="361" y="124"/>
                    <a:pt x="253" y="124"/>
                  </a:cubicBezTo>
                  <a:cubicBezTo>
                    <a:pt x="-1898" y="1952"/>
                    <a:pt x="10256" y="15181"/>
                    <a:pt x="14020" y="15181"/>
                  </a:cubicBezTo>
                  <a:cubicBezTo>
                    <a:pt x="15741" y="15181"/>
                    <a:pt x="14236" y="11740"/>
                    <a:pt x="10471" y="7545"/>
                  </a:cubicBezTo>
                  <a:cubicBezTo>
                    <a:pt x="7567" y="4318"/>
                    <a:pt x="2512" y="-307"/>
                    <a:pt x="468"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11" name="任意多边形: 形状 998">
              <a:extLst>
                <a:ext uri="{FF2B5EF4-FFF2-40B4-BE49-F238E27FC236}">
                  <a16:creationId xmlns:a16="http://schemas.microsoft.com/office/drawing/2014/main" xmlns="" id="{5AE8B9E8-8577-43CE-A393-6661E4783515}"/>
                </a:ext>
              </a:extLst>
            </p:cNvPr>
            <p:cNvSpPr/>
            <p:nvPr/>
          </p:nvSpPr>
          <p:spPr>
            <a:xfrm>
              <a:off x="2444582" y="1184364"/>
              <a:ext cx="62125" cy="63697"/>
            </a:xfrm>
            <a:custGeom>
              <a:avLst/>
              <a:gdLst>
                <a:gd name="connsiteX0" fmla="*/ 14262 w 14702"/>
                <a:gd name="connsiteY0" fmla="*/ 15074 h 15074"/>
                <a:gd name="connsiteX1" fmla="*/ 9745 w 14702"/>
                <a:gd name="connsiteY1" fmla="*/ 7438 h 15074"/>
                <a:gd name="connsiteX2" fmla="*/ 173 w 14702"/>
                <a:gd name="connsiteY2" fmla="*/ 16 h 15074"/>
                <a:gd name="connsiteX3" fmla="*/ 65 w 14702"/>
                <a:gd name="connsiteY3" fmla="*/ 124 h 15074"/>
                <a:gd name="connsiteX4" fmla="*/ 14262 w 14702"/>
                <a:gd name="connsiteY4" fmla="*/ 15074 h 15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2" h="15074">
                  <a:moveTo>
                    <a:pt x="14262" y="15074"/>
                  </a:moveTo>
                  <a:cubicBezTo>
                    <a:pt x="15661" y="15074"/>
                    <a:pt x="13617" y="11632"/>
                    <a:pt x="9745" y="7438"/>
                  </a:cubicBezTo>
                  <a:cubicBezTo>
                    <a:pt x="6733" y="4211"/>
                    <a:pt x="1786" y="-306"/>
                    <a:pt x="173" y="16"/>
                  </a:cubicBezTo>
                  <a:cubicBezTo>
                    <a:pt x="173" y="16"/>
                    <a:pt x="65" y="124"/>
                    <a:pt x="65" y="124"/>
                  </a:cubicBezTo>
                  <a:cubicBezTo>
                    <a:pt x="-1011" y="1952"/>
                    <a:pt x="11574" y="15182"/>
                    <a:pt x="14262" y="15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12" name="任意多边形: 形状 999">
              <a:extLst>
                <a:ext uri="{FF2B5EF4-FFF2-40B4-BE49-F238E27FC236}">
                  <a16:creationId xmlns:a16="http://schemas.microsoft.com/office/drawing/2014/main" xmlns="" id="{6496B1AC-18F8-4274-9BEE-1480A3329B88}"/>
                </a:ext>
              </a:extLst>
            </p:cNvPr>
            <p:cNvSpPr/>
            <p:nvPr/>
          </p:nvSpPr>
          <p:spPr>
            <a:xfrm>
              <a:off x="2488359" y="1160312"/>
              <a:ext cx="61622" cy="63249"/>
            </a:xfrm>
            <a:custGeom>
              <a:avLst/>
              <a:gdLst>
                <a:gd name="connsiteX0" fmla="*/ 14550 w 14583"/>
                <a:gd name="connsiteY0" fmla="*/ 14959 h 14968"/>
                <a:gd name="connsiteX1" fmla="*/ 8957 w 14583"/>
                <a:gd name="connsiteY1" fmla="*/ 7430 h 14968"/>
                <a:gd name="connsiteX2" fmla="*/ 30 w 14583"/>
                <a:gd name="connsiteY2" fmla="*/ 9 h 14968"/>
                <a:gd name="connsiteX3" fmla="*/ 14550 w 14583"/>
                <a:gd name="connsiteY3" fmla="*/ 14959 h 14968"/>
              </a:gdLst>
              <a:ahLst/>
              <a:cxnLst>
                <a:cxn ang="0">
                  <a:pos x="connsiteX0" y="connsiteY0"/>
                </a:cxn>
                <a:cxn ang="0">
                  <a:pos x="connsiteX1" y="connsiteY1"/>
                </a:cxn>
                <a:cxn ang="0">
                  <a:pos x="connsiteX2" y="connsiteY2"/>
                </a:cxn>
                <a:cxn ang="0">
                  <a:pos x="connsiteX3" y="connsiteY3"/>
                </a:cxn>
              </a:cxnLst>
              <a:rect l="l" t="t" r="r" b="b"/>
              <a:pathLst>
                <a:path w="14583" h="14968">
                  <a:moveTo>
                    <a:pt x="14550" y="14959"/>
                  </a:moveTo>
                  <a:cubicBezTo>
                    <a:pt x="14980" y="14098"/>
                    <a:pt x="11108" y="9689"/>
                    <a:pt x="8957" y="7430"/>
                  </a:cubicBezTo>
                  <a:cubicBezTo>
                    <a:pt x="5408" y="3665"/>
                    <a:pt x="891" y="-207"/>
                    <a:pt x="30" y="9"/>
                  </a:cubicBezTo>
                  <a:cubicBezTo>
                    <a:pt x="-723" y="1514"/>
                    <a:pt x="12829" y="15389"/>
                    <a:pt x="14550" y="149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13" name="任意多边形: 形状 1000">
              <a:extLst>
                <a:ext uri="{FF2B5EF4-FFF2-40B4-BE49-F238E27FC236}">
                  <a16:creationId xmlns:a16="http://schemas.microsoft.com/office/drawing/2014/main" xmlns="" id="{019FE451-2AFE-4E07-89E7-AAC554A07BE0}"/>
                </a:ext>
              </a:extLst>
            </p:cNvPr>
            <p:cNvSpPr/>
            <p:nvPr/>
          </p:nvSpPr>
          <p:spPr>
            <a:xfrm>
              <a:off x="2507121" y="1136712"/>
              <a:ext cx="61808" cy="62264"/>
            </a:xfrm>
            <a:custGeom>
              <a:avLst/>
              <a:gdLst>
                <a:gd name="connsiteX0" fmla="*/ 0 w 14627"/>
                <a:gd name="connsiteY0" fmla="*/ 0 h 14735"/>
                <a:gd name="connsiteX1" fmla="*/ 14628 w 14627"/>
                <a:gd name="connsiteY1" fmla="*/ 14735 h 14735"/>
                <a:gd name="connsiteX2" fmla="*/ 8282 w 14627"/>
                <a:gd name="connsiteY2" fmla="*/ 7314 h 14735"/>
                <a:gd name="connsiteX3" fmla="*/ 0 w 14627"/>
                <a:gd name="connsiteY3" fmla="*/ 0 h 14735"/>
              </a:gdLst>
              <a:ahLst/>
              <a:cxnLst>
                <a:cxn ang="0">
                  <a:pos x="connsiteX0" y="connsiteY0"/>
                </a:cxn>
                <a:cxn ang="0">
                  <a:pos x="connsiteX1" y="connsiteY1"/>
                </a:cxn>
                <a:cxn ang="0">
                  <a:pos x="connsiteX2" y="connsiteY2"/>
                </a:cxn>
                <a:cxn ang="0">
                  <a:pos x="connsiteX3" y="connsiteY3"/>
                </a:cxn>
              </a:cxnLst>
              <a:rect l="l" t="t" r="r" b="b"/>
              <a:pathLst>
                <a:path w="14627" h="14735">
                  <a:moveTo>
                    <a:pt x="0" y="0"/>
                  </a:moveTo>
                  <a:cubicBezTo>
                    <a:pt x="108" y="860"/>
                    <a:pt x="13122" y="14735"/>
                    <a:pt x="14628" y="14735"/>
                  </a:cubicBezTo>
                  <a:cubicBezTo>
                    <a:pt x="14520" y="13875"/>
                    <a:pt x="10433" y="9465"/>
                    <a:pt x="8282" y="7314"/>
                  </a:cubicBezTo>
                  <a:cubicBezTo>
                    <a:pt x="6238" y="5270"/>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14" name="任意多边形: 形状 1001">
              <a:extLst>
                <a:ext uri="{FF2B5EF4-FFF2-40B4-BE49-F238E27FC236}">
                  <a16:creationId xmlns:a16="http://schemas.microsoft.com/office/drawing/2014/main" xmlns="" id="{A2E30E41-A7A4-49E6-9B97-67D85EDA1C36}"/>
                </a:ext>
              </a:extLst>
            </p:cNvPr>
            <p:cNvSpPr/>
            <p:nvPr/>
          </p:nvSpPr>
          <p:spPr>
            <a:xfrm>
              <a:off x="2501213" y="1113534"/>
              <a:ext cx="61356" cy="61356"/>
            </a:xfrm>
            <a:custGeom>
              <a:avLst/>
              <a:gdLst>
                <a:gd name="connsiteX0" fmla="*/ 14520 w 14520"/>
                <a:gd name="connsiteY0" fmla="*/ 14520 h 14520"/>
                <a:gd name="connsiteX1" fmla="*/ 7421 w 14520"/>
                <a:gd name="connsiteY1" fmla="*/ 7206 h 14520"/>
                <a:gd name="connsiteX2" fmla="*/ 0 w 14520"/>
                <a:gd name="connsiteY2" fmla="*/ 0 h 14520"/>
                <a:gd name="connsiteX3" fmla="*/ 14520 w 14520"/>
                <a:gd name="connsiteY3" fmla="*/ 14520 h 14520"/>
              </a:gdLst>
              <a:ahLst/>
              <a:cxnLst>
                <a:cxn ang="0">
                  <a:pos x="connsiteX0" y="connsiteY0"/>
                </a:cxn>
                <a:cxn ang="0">
                  <a:pos x="connsiteX1" y="connsiteY1"/>
                </a:cxn>
                <a:cxn ang="0">
                  <a:pos x="connsiteX2" y="connsiteY2"/>
                </a:cxn>
                <a:cxn ang="0">
                  <a:pos x="connsiteX3" y="connsiteY3"/>
                </a:cxn>
              </a:cxnLst>
              <a:rect l="l" t="t" r="r" b="b"/>
              <a:pathLst>
                <a:path w="14520" h="14520">
                  <a:moveTo>
                    <a:pt x="14520" y="14520"/>
                  </a:moveTo>
                  <a:cubicBezTo>
                    <a:pt x="13875" y="13875"/>
                    <a:pt x="10756" y="10540"/>
                    <a:pt x="7421" y="7206"/>
                  </a:cubicBezTo>
                  <a:cubicBezTo>
                    <a:pt x="7314" y="7099"/>
                    <a:pt x="645" y="430"/>
                    <a:pt x="0" y="0"/>
                  </a:cubicBezTo>
                  <a:cubicBezTo>
                    <a:pt x="0" y="0"/>
                    <a:pt x="13767" y="13875"/>
                    <a:pt x="14520" y="145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1" name="任意多边形: 形状 1008">
              <a:extLst>
                <a:ext uri="{FF2B5EF4-FFF2-40B4-BE49-F238E27FC236}">
                  <a16:creationId xmlns:a16="http://schemas.microsoft.com/office/drawing/2014/main" xmlns="" id="{AD4276B3-7994-4B8B-86E7-5E9CAB9774FA}"/>
                </a:ext>
              </a:extLst>
            </p:cNvPr>
            <p:cNvSpPr/>
            <p:nvPr/>
          </p:nvSpPr>
          <p:spPr>
            <a:xfrm>
              <a:off x="2340645" y="1366656"/>
              <a:ext cx="60798" cy="67960"/>
            </a:xfrm>
            <a:custGeom>
              <a:avLst/>
              <a:gdLst>
                <a:gd name="connsiteX0" fmla="*/ 11432 w 14388"/>
                <a:gd name="connsiteY0" fmla="*/ 8074 h 16083"/>
                <a:gd name="connsiteX1" fmla="*/ 11432 w 14388"/>
                <a:gd name="connsiteY1" fmla="*/ 8074 h 16083"/>
                <a:gd name="connsiteX2" fmla="*/ 1000 w 14388"/>
                <a:gd name="connsiteY2" fmla="*/ 7 h 16083"/>
                <a:gd name="connsiteX3" fmla="*/ 677 w 14388"/>
                <a:gd name="connsiteY3" fmla="*/ 114 h 16083"/>
                <a:gd name="connsiteX4" fmla="*/ 12508 w 14388"/>
                <a:gd name="connsiteY4" fmla="*/ 16033 h 16083"/>
                <a:gd name="connsiteX5" fmla="*/ 11432 w 14388"/>
                <a:gd name="connsiteY5" fmla="*/ 8074 h 1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88" h="16083">
                  <a:moveTo>
                    <a:pt x="11432" y="8074"/>
                  </a:moveTo>
                  <a:lnTo>
                    <a:pt x="11432" y="8074"/>
                  </a:lnTo>
                  <a:cubicBezTo>
                    <a:pt x="8959" y="4632"/>
                    <a:pt x="4011" y="-208"/>
                    <a:pt x="1000" y="7"/>
                  </a:cubicBezTo>
                  <a:cubicBezTo>
                    <a:pt x="892" y="7"/>
                    <a:pt x="784" y="114"/>
                    <a:pt x="677" y="114"/>
                  </a:cubicBezTo>
                  <a:cubicBezTo>
                    <a:pt x="-2657" y="1835"/>
                    <a:pt x="7130" y="15065"/>
                    <a:pt x="12508" y="16033"/>
                  </a:cubicBezTo>
                  <a:cubicBezTo>
                    <a:pt x="15412" y="16570"/>
                    <a:pt x="14874" y="12806"/>
                    <a:pt x="11432" y="8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2" name="任意多边形: 形状 1009">
              <a:extLst>
                <a:ext uri="{FF2B5EF4-FFF2-40B4-BE49-F238E27FC236}">
                  <a16:creationId xmlns:a16="http://schemas.microsoft.com/office/drawing/2014/main" xmlns="" id="{B8334C7B-31B8-4E5B-BB22-3EB0E0DDCAFB}"/>
                </a:ext>
              </a:extLst>
            </p:cNvPr>
            <p:cNvSpPr/>
            <p:nvPr/>
          </p:nvSpPr>
          <p:spPr>
            <a:xfrm>
              <a:off x="2446897" y="1342076"/>
              <a:ext cx="59966" cy="67470"/>
            </a:xfrm>
            <a:custGeom>
              <a:avLst/>
              <a:gdLst>
                <a:gd name="connsiteX0" fmla="*/ 592 w 14191"/>
                <a:gd name="connsiteY0" fmla="*/ 15 h 15967"/>
                <a:gd name="connsiteX1" fmla="*/ 377 w 14191"/>
                <a:gd name="connsiteY1" fmla="*/ 123 h 15967"/>
                <a:gd name="connsiteX2" fmla="*/ 12854 w 14191"/>
                <a:gd name="connsiteY2" fmla="*/ 15934 h 15967"/>
                <a:gd name="connsiteX3" fmla="*/ 10595 w 14191"/>
                <a:gd name="connsiteY3" fmla="*/ 7974 h 15967"/>
                <a:gd name="connsiteX4" fmla="*/ 592 w 14191"/>
                <a:gd name="connsiteY4" fmla="*/ 15 h 15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1" h="15967">
                  <a:moveTo>
                    <a:pt x="592" y="15"/>
                  </a:moveTo>
                  <a:cubicBezTo>
                    <a:pt x="485" y="15"/>
                    <a:pt x="377" y="123"/>
                    <a:pt x="377" y="123"/>
                  </a:cubicBezTo>
                  <a:cubicBezTo>
                    <a:pt x="-2096" y="1844"/>
                    <a:pt x="8229" y="14966"/>
                    <a:pt x="12854" y="15934"/>
                  </a:cubicBezTo>
                  <a:cubicBezTo>
                    <a:pt x="15328" y="16364"/>
                    <a:pt x="14252" y="12707"/>
                    <a:pt x="10595" y="7974"/>
                  </a:cubicBezTo>
                  <a:cubicBezTo>
                    <a:pt x="7906" y="4533"/>
                    <a:pt x="3066" y="-307"/>
                    <a:pt x="592"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3" name="任意多边形: 形状 1010">
              <a:extLst>
                <a:ext uri="{FF2B5EF4-FFF2-40B4-BE49-F238E27FC236}">
                  <a16:creationId xmlns:a16="http://schemas.microsoft.com/office/drawing/2014/main" xmlns="" id="{B923C550-A4FF-4553-A0FA-5F20AC3539EB}"/>
                </a:ext>
              </a:extLst>
            </p:cNvPr>
            <p:cNvSpPr/>
            <p:nvPr/>
          </p:nvSpPr>
          <p:spPr>
            <a:xfrm>
              <a:off x="2528751" y="1317077"/>
              <a:ext cx="59568" cy="66874"/>
            </a:xfrm>
            <a:custGeom>
              <a:avLst/>
              <a:gdLst>
                <a:gd name="connsiteX0" fmla="*/ 367 w 14097"/>
                <a:gd name="connsiteY0" fmla="*/ 16 h 15826"/>
                <a:gd name="connsiteX1" fmla="*/ 152 w 14097"/>
                <a:gd name="connsiteY1" fmla="*/ 123 h 15826"/>
                <a:gd name="connsiteX2" fmla="*/ 13489 w 14097"/>
                <a:gd name="connsiteY2" fmla="*/ 15826 h 15826"/>
                <a:gd name="connsiteX3" fmla="*/ 9832 w 14097"/>
                <a:gd name="connsiteY3" fmla="*/ 7867 h 15826"/>
                <a:gd name="connsiteX4" fmla="*/ 367 w 14097"/>
                <a:gd name="connsiteY4" fmla="*/ 16 h 15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97" h="15826">
                  <a:moveTo>
                    <a:pt x="367" y="16"/>
                  </a:moveTo>
                  <a:cubicBezTo>
                    <a:pt x="259" y="16"/>
                    <a:pt x="259" y="123"/>
                    <a:pt x="152" y="123"/>
                  </a:cubicBezTo>
                  <a:cubicBezTo>
                    <a:pt x="-1462" y="1952"/>
                    <a:pt x="10262" y="15826"/>
                    <a:pt x="13489" y="15826"/>
                  </a:cubicBezTo>
                  <a:cubicBezTo>
                    <a:pt x="15102" y="15826"/>
                    <a:pt x="13381" y="12277"/>
                    <a:pt x="9832" y="7867"/>
                  </a:cubicBezTo>
                  <a:cubicBezTo>
                    <a:pt x="7035" y="4425"/>
                    <a:pt x="2195" y="-307"/>
                    <a:pt x="367"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4" name="任意多边形: 形状 1011">
              <a:extLst>
                <a:ext uri="{FF2B5EF4-FFF2-40B4-BE49-F238E27FC236}">
                  <a16:creationId xmlns:a16="http://schemas.microsoft.com/office/drawing/2014/main" xmlns="" id="{C30346B0-6D09-49C3-A212-5FBDB54DE43A}"/>
                </a:ext>
              </a:extLst>
            </p:cNvPr>
            <p:cNvSpPr/>
            <p:nvPr/>
          </p:nvSpPr>
          <p:spPr>
            <a:xfrm>
              <a:off x="2585404" y="1292079"/>
              <a:ext cx="58985" cy="66422"/>
            </a:xfrm>
            <a:custGeom>
              <a:avLst/>
              <a:gdLst>
                <a:gd name="connsiteX0" fmla="*/ 13634 w 13959"/>
                <a:gd name="connsiteY0" fmla="*/ 15719 h 15719"/>
                <a:gd name="connsiteX1" fmla="*/ 9009 w 13959"/>
                <a:gd name="connsiteY1" fmla="*/ 7760 h 15719"/>
                <a:gd name="connsiteX2" fmla="*/ 82 w 13959"/>
                <a:gd name="connsiteY2" fmla="*/ 16 h 15719"/>
                <a:gd name="connsiteX3" fmla="*/ 5567 w 13959"/>
                <a:gd name="connsiteY3" fmla="*/ 8513 h 15719"/>
                <a:gd name="connsiteX4" fmla="*/ 13634 w 13959"/>
                <a:gd name="connsiteY4" fmla="*/ 15719 h 15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59" h="15719">
                  <a:moveTo>
                    <a:pt x="13634" y="15719"/>
                  </a:moveTo>
                  <a:cubicBezTo>
                    <a:pt x="14817" y="15719"/>
                    <a:pt x="12666" y="12170"/>
                    <a:pt x="9009" y="7760"/>
                  </a:cubicBezTo>
                  <a:cubicBezTo>
                    <a:pt x="6105" y="4318"/>
                    <a:pt x="1480" y="-307"/>
                    <a:pt x="82" y="16"/>
                  </a:cubicBezTo>
                  <a:cubicBezTo>
                    <a:pt x="-456" y="661"/>
                    <a:pt x="1695" y="3996"/>
                    <a:pt x="5567" y="8513"/>
                  </a:cubicBezTo>
                  <a:cubicBezTo>
                    <a:pt x="8579" y="12062"/>
                    <a:pt x="12558" y="15719"/>
                    <a:pt x="13634" y="157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5" name="任意多边形: 形状 1012">
              <a:extLst>
                <a:ext uri="{FF2B5EF4-FFF2-40B4-BE49-F238E27FC236}">
                  <a16:creationId xmlns:a16="http://schemas.microsoft.com/office/drawing/2014/main" xmlns="" id="{D0FE94B4-1914-4E67-A078-D20814A7E524}"/>
                </a:ext>
              </a:extLst>
            </p:cNvPr>
            <p:cNvSpPr/>
            <p:nvPr/>
          </p:nvSpPr>
          <p:spPr>
            <a:xfrm>
              <a:off x="2617083" y="1267118"/>
              <a:ext cx="58689" cy="65539"/>
            </a:xfrm>
            <a:custGeom>
              <a:avLst/>
              <a:gdLst>
                <a:gd name="connsiteX0" fmla="*/ 13881 w 13889"/>
                <a:gd name="connsiteY0" fmla="*/ 15496 h 15510"/>
                <a:gd name="connsiteX1" fmla="*/ 8180 w 13889"/>
                <a:gd name="connsiteY1" fmla="*/ 7752 h 15510"/>
                <a:gd name="connsiteX2" fmla="*/ 6 w 13889"/>
                <a:gd name="connsiteY2" fmla="*/ 8 h 15510"/>
                <a:gd name="connsiteX3" fmla="*/ 13881 w 13889"/>
                <a:gd name="connsiteY3" fmla="*/ 15496 h 15510"/>
              </a:gdLst>
              <a:ahLst/>
              <a:cxnLst>
                <a:cxn ang="0">
                  <a:pos x="connsiteX0" y="connsiteY0"/>
                </a:cxn>
                <a:cxn ang="0">
                  <a:pos x="connsiteX1" y="connsiteY1"/>
                </a:cxn>
                <a:cxn ang="0">
                  <a:pos x="connsiteX2" y="connsiteY2"/>
                </a:cxn>
                <a:cxn ang="0">
                  <a:pos x="connsiteX3" y="connsiteY3"/>
                </a:cxn>
              </a:cxnLst>
              <a:rect l="l" t="t" r="r" b="b"/>
              <a:pathLst>
                <a:path w="13889" h="15510">
                  <a:moveTo>
                    <a:pt x="13881" y="15496"/>
                  </a:moveTo>
                  <a:cubicBezTo>
                    <a:pt x="14096" y="14636"/>
                    <a:pt x="10224" y="10011"/>
                    <a:pt x="8180" y="7752"/>
                  </a:cubicBezTo>
                  <a:cubicBezTo>
                    <a:pt x="4738" y="3880"/>
                    <a:pt x="651" y="-207"/>
                    <a:pt x="6" y="8"/>
                  </a:cubicBezTo>
                  <a:cubicBezTo>
                    <a:pt x="-317" y="1514"/>
                    <a:pt x="12697" y="16034"/>
                    <a:pt x="13881" y="154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26" name="任意多边形: 形状 1013">
              <a:extLst>
                <a:ext uri="{FF2B5EF4-FFF2-40B4-BE49-F238E27FC236}">
                  <a16:creationId xmlns:a16="http://schemas.microsoft.com/office/drawing/2014/main" xmlns="" id="{0840E866-E419-450F-9FB8-E1CF3BC5F77E}"/>
                </a:ext>
              </a:extLst>
            </p:cNvPr>
            <p:cNvSpPr/>
            <p:nvPr/>
          </p:nvSpPr>
          <p:spPr>
            <a:xfrm>
              <a:off x="2622108" y="1242153"/>
              <a:ext cx="58626" cy="64990"/>
            </a:xfrm>
            <a:custGeom>
              <a:avLst/>
              <a:gdLst>
                <a:gd name="connsiteX0" fmla="*/ 13875 w 13874"/>
                <a:gd name="connsiteY0" fmla="*/ 15380 h 15380"/>
                <a:gd name="connsiteX1" fmla="*/ 7421 w 13874"/>
                <a:gd name="connsiteY1" fmla="*/ 7636 h 15380"/>
                <a:gd name="connsiteX2" fmla="*/ 0 w 13874"/>
                <a:gd name="connsiteY2" fmla="*/ 0 h 15380"/>
                <a:gd name="connsiteX3" fmla="*/ 13875 w 13874"/>
                <a:gd name="connsiteY3" fmla="*/ 15380 h 15380"/>
              </a:gdLst>
              <a:ahLst/>
              <a:cxnLst>
                <a:cxn ang="0">
                  <a:pos x="connsiteX0" y="connsiteY0"/>
                </a:cxn>
                <a:cxn ang="0">
                  <a:pos x="connsiteX1" y="connsiteY1"/>
                </a:cxn>
                <a:cxn ang="0">
                  <a:pos x="connsiteX2" y="connsiteY2"/>
                </a:cxn>
                <a:cxn ang="0">
                  <a:pos x="connsiteX3" y="connsiteY3"/>
                </a:cxn>
              </a:cxnLst>
              <a:rect l="l" t="t" r="r" b="b"/>
              <a:pathLst>
                <a:path w="13874" h="15380">
                  <a:moveTo>
                    <a:pt x="13875" y="15380"/>
                  </a:moveTo>
                  <a:cubicBezTo>
                    <a:pt x="13444" y="14520"/>
                    <a:pt x="9788" y="10325"/>
                    <a:pt x="7421" y="7636"/>
                  </a:cubicBezTo>
                  <a:cubicBezTo>
                    <a:pt x="5593" y="5700"/>
                    <a:pt x="430" y="0"/>
                    <a:pt x="0" y="0"/>
                  </a:cubicBezTo>
                  <a:cubicBezTo>
                    <a:pt x="538" y="968"/>
                    <a:pt x="13229" y="15380"/>
                    <a:pt x="13875" y="153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31" name="任意多边形: 形状 1018">
              <a:extLst>
                <a:ext uri="{FF2B5EF4-FFF2-40B4-BE49-F238E27FC236}">
                  <a16:creationId xmlns:a16="http://schemas.microsoft.com/office/drawing/2014/main" xmlns="" id="{31C2C2FB-ECCD-473E-A4EE-A53A905663CE}"/>
                </a:ext>
              </a:extLst>
            </p:cNvPr>
            <p:cNvSpPr/>
            <p:nvPr/>
          </p:nvSpPr>
          <p:spPr>
            <a:xfrm>
              <a:off x="2745275" y="1378953"/>
              <a:ext cx="54536" cy="68172"/>
            </a:xfrm>
            <a:custGeom>
              <a:avLst/>
              <a:gdLst>
                <a:gd name="connsiteX0" fmla="*/ 0 w 12906"/>
                <a:gd name="connsiteY0" fmla="*/ 0 h 16133"/>
                <a:gd name="connsiteX1" fmla="*/ 0 w 12906"/>
                <a:gd name="connsiteY1" fmla="*/ 0 h 16133"/>
                <a:gd name="connsiteX2" fmla="*/ 12907 w 12906"/>
                <a:gd name="connsiteY2" fmla="*/ 16133 h 16133"/>
                <a:gd name="connsiteX3" fmla="*/ 0 w 12906"/>
                <a:gd name="connsiteY3" fmla="*/ 0 h 16133"/>
              </a:gdLst>
              <a:ahLst/>
              <a:cxnLst>
                <a:cxn ang="0">
                  <a:pos x="connsiteX0" y="connsiteY0"/>
                </a:cxn>
                <a:cxn ang="0">
                  <a:pos x="connsiteX1" y="connsiteY1"/>
                </a:cxn>
                <a:cxn ang="0">
                  <a:pos x="connsiteX2" y="connsiteY2"/>
                </a:cxn>
                <a:cxn ang="0">
                  <a:pos x="connsiteX3" y="connsiteY3"/>
                </a:cxn>
              </a:cxnLst>
              <a:rect l="l" t="t" r="r" b="b"/>
              <a:pathLst>
                <a:path w="12906" h="16133">
                  <a:moveTo>
                    <a:pt x="0" y="0"/>
                  </a:moveTo>
                  <a:lnTo>
                    <a:pt x="0" y="0"/>
                  </a:lnTo>
                  <a:cubicBezTo>
                    <a:pt x="4302" y="5378"/>
                    <a:pt x="8604" y="10756"/>
                    <a:pt x="12907" y="16133"/>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948" name="任意多边形: 形状 1035">
              <a:extLst>
                <a:ext uri="{FF2B5EF4-FFF2-40B4-BE49-F238E27FC236}">
                  <a16:creationId xmlns:a16="http://schemas.microsoft.com/office/drawing/2014/main" xmlns="" id="{7E97BD53-378B-4F84-B44B-F40B525A0F18}"/>
                </a:ext>
              </a:extLst>
            </p:cNvPr>
            <p:cNvSpPr/>
            <p:nvPr/>
          </p:nvSpPr>
          <p:spPr>
            <a:xfrm>
              <a:off x="227459" y="1843439"/>
              <a:ext cx="73175" cy="77324"/>
            </a:xfrm>
            <a:custGeom>
              <a:avLst/>
              <a:gdLst>
                <a:gd name="connsiteX0" fmla="*/ 17305 w 17317"/>
                <a:gd name="connsiteY0" fmla="*/ 9895 h 18299"/>
                <a:gd name="connsiteX1" fmla="*/ 8270 w 17317"/>
                <a:gd name="connsiteY1" fmla="*/ 0 h 18299"/>
                <a:gd name="connsiteX2" fmla="*/ 2140 w 17317"/>
                <a:gd name="connsiteY2" fmla="*/ 15058 h 18299"/>
                <a:gd name="connsiteX3" fmla="*/ 17305 w 17317"/>
                <a:gd name="connsiteY3" fmla="*/ 9895 h 18299"/>
              </a:gdLst>
              <a:ahLst/>
              <a:cxnLst>
                <a:cxn ang="0">
                  <a:pos x="connsiteX0" y="connsiteY0"/>
                </a:cxn>
                <a:cxn ang="0">
                  <a:pos x="connsiteX1" y="connsiteY1"/>
                </a:cxn>
                <a:cxn ang="0">
                  <a:pos x="connsiteX2" y="connsiteY2"/>
                </a:cxn>
                <a:cxn ang="0">
                  <a:pos x="connsiteX3" y="connsiteY3"/>
                </a:cxn>
              </a:cxnLst>
              <a:rect l="l" t="t" r="r" b="b"/>
              <a:pathLst>
                <a:path w="17317" h="18299">
                  <a:moveTo>
                    <a:pt x="17305" y="9895"/>
                  </a:moveTo>
                  <a:cubicBezTo>
                    <a:pt x="17520" y="5916"/>
                    <a:pt x="14831" y="215"/>
                    <a:pt x="8270" y="0"/>
                  </a:cubicBezTo>
                  <a:cubicBezTo>
                    <a:pt x="311" y="645"/>
                    <a:pt x="-2270" y="9788"/>
                    <a:pt x="2140" y="15058"/>
                  </a:cubicBezTo>
                  <a:cubicBezTo>
                    <a:pt x="7302" y="21296"/>
                    <a:pt x="16982" y="17962"/>
                    <a:pt x="17305"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49" name="任意多边形: 形状 1036">
              <a:extLst>
                <a:ext uri="{FF2B5EF4-FFF2-40B4-BE49-F238E27FC236}">
                  <a16:creationId xmlns:a16="http://schemas.microsoft.com/office/drawing/2014/main" xmlns="" id="{C37C3135-4DC9-4121-991C-A2619B919BE9}"/>
                </a:ext>
              </a:extLst>
            </p:cNvPr>
            <p:cNvSpPr/>
            <p:nvPr/>
          </p:nvSpPr>
          <p:spPr>
            <a:xfrm>
              <a:off x="507016" y="1835715"/>
              <a:ext cx="73082" cy="77147"/>
            </a:xfrm>
            <a:custGeom>
              <a:avLst/>
              <a:gdLst>
                <a:gd name="connsiteX0" fmla="*/ 17294 w 17295"/>
                <a:gd name="connsiteY0" fmla="*/ 9788 h 18257"/>
                <a:gd name="connsiteX1" fmla="*/ 7614 w 17295"/>
                <a:gd name="connsiteY1" fmla="*/ 0 h 18257"/>
                <a:gd name="connsiteX2" fmla="*/ 3204 w 17295"/>
                <a:gd name="connsiteY2" fmla="*/ 15703 h 18257"/>
                <a:gd name="connsiteX3" fmla="*/ 17294 w 17295"/>
                <a:gd name="connsiteY3" fmla="*/ 9788 h 18257"/>
              </a:gdLst>
              <a:ahLst/>
              <a:cxnLst>
                <a:cxn ang="0">
                  <a:pos x="connsiteX0" y="connsiteY0"/>
                </a:cxn>
                <a:cxn ang="0">
                  <a:pos x="connsiteX1" y="connsiteY1"/>
                </a:cxn>
                <a:cxn ang="0">
                  <a:pos x="connsiteX2" y="connsiteY2"/>
                </a:cxn>
                <a:cxn ang="0">
                  <a:pos x="connsiteX3" y="connsiteY3"/>
                </a:cxn>
              </a:cxnLst>
              <a:rect l="l" t="t" r="r" b="b"/>
              <a:pathLst>
                <a:path w="17295" h="18257">
                  <a:moveTo>
                    <a:pt x="17294" y="9788"/>
                  </a:moveTo>
                  <a:cubicBezTo>
                    <a:pt x="17187" y="5808"/>
                    <a:pt x="14175" y="215"/>
                    <a:pt x="7614" y="0"/>
                  </a:cubicBezTo>
                  <a:cubicBezTo>
                    <a:pt x="-668" y="753"/>
                    <a:pt x="-2281" y="10648"/>
                    <a:pt x="3204" y="15703"/>
                  </a:cubicBezTo>
                  <a:cubicBezTo>
                    <a:pt x="8797" y="21081"/>
                    <a:pt x="17402" y="17424"/>
                    <a:pt x="17294"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0" name="任意多边形: 形状 1037">
              <a:extLst>
                <a:ext uri="{FF2B5EF4-FFF2-40B4-BE49-F238E27FC236}">
                  <a16:creationId xmlns:a16="http://schemas.microsoft.com/office/drawing/2014/main" xmlns="" id="{67B4F9B1-2297-4517-AA14-EA5D4F0445F8}"/>
                </a:ext>
              </a:extLst>
            </p:cNvPr>
            <p:cNvSpPr/>
            <p:nvPr/>
          </p:nvSpPr>
          <p:spPr>
            <a:xfrm>
              <a:off x="783975" y="1825717"/>
              <a:ext cx="73504" cy="76568"/>
            </a:xfrm>
            <a:custGeom>
              <a:avLst/>
              <a:gdLst>
                <a:gd name="connsiteX0" fmla="*/ 17360 w 17395"/>
                <a:gd name="connsiteY0" fmla="*/ 9572 h 18120"/>
                <a:gd name="connsiteX1" fmla="*/ 7035 w 17395"/>
                <a:gd name="connsiteY1" fmla="*/ 0 h 18120"/>
                <a:gd name="connsiteX2" fmla="*/ 3701 w 17395"/>
                <a:gd name="connsiteY2" fmla="*/ 15811 h 18120"/>
                <a:gd name="connsiteX3" fmla="*/ 17360 w 17395"/>
                <a:gd name="connsiteY3" fmla="*/ 9572 h 18120"/>
              </a:gdLst>
              <a:ahLst/>
              <a:cxnLst>
                <a:cxn ang="0">
                  <a:pos x="connsiteX0" y="connsiteY0"/>
                </a:cxn>
                <a:cxn ang="0">
                  <a:pos x="connsiteX1" y="connsiteY1"/>
                </a:cxn>
                <a:cxn ang="0">
                  <a:pos x="connsiteX2" y="connsiteY2"/>
                </a:cxn>
                <a:cxn ang="0">
                  <a:pos x="connsiteX3" y="connsiteY3"/>
                </a:cxn>
              </a:cxnLst>
              <a:rect l="l" t="t" r="r" b="b"/>
              <a:pathLst>
                <a:path w="17395" h="18120">
                  <a:moveTo>
                    <a:pt x="17360" y="9572"/>
                  </a:moveTo>
                  <a:cubicBezTo>
                    <a:pt x="17037" y="5593"/>
                    <a:pt x="13596" y="0"/>
                    <a:pt x="7035" y="0"/>
                  </a:cubicBezTo>
                  <a:cubicBezTo>
                    <a:pt x="-1139" y="860"/>
                    <a:pt x="-2107" y="10756"/>
                    <a:pt x="3701" y="15811"/>
                  </a:cubicBezTo>
                  <a:cubicBezTo>
                    <a:pt x="9724" y="20866"/>
                    <a:pt x="18005" y="17101"/>
                    <a:pt x="17360" y="957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1" name="任意多边形: 形状 1038">
              <a:extLst>
                <a:ext uri="{FF2B5EF4-FFF2-40B4-BE49-F238E27FC236}">
                  <a16:creationId xmlns:a16="http://schemas.microsoft.com/office/drawing/2014/main" xmlns="" id="{CFB938A7-E06A-47F4-9A4D-9B35BF0BF261}"/>
                </a:ext>
              </a:extLst>
            </p:cNvPr>
            <p:cNvSpPr/>
            <p:nvPr/>
          </p:nvSpPr>
          <p:spPr>
            <a:xfrm>
              <a:off x="1058297" y="1811625"/>
              <a:ext cx="73094" cy="76589"/>
            </a:xfrm>
            <a:custGeom>
              <a:avLst/>
              <a:gdLst>
                <a:gd name="connsiteX0" fmla="*/ 6434 w 17298"/>
                <a:gd name="connsiteY0" fmla="*/ 0 h 18125"/>
                <a:gd name="connsiteX1" fmla="*/ 5574 w 17298"/>
                <a:gd name="connsiteY1" fmla="*/ 108 h 18125"/>
                <a:gd name="connsiteX2" fmla="*/ 4928 w 17298"/>
                <a:gd name="connsiteY2" fmla="*/ 16348 h 18125"/>
                <a:gd name="connsiteX3" fmla="*/ 17190 w 17298"/>
                <a:gd name="connsiteY3" fmla="*/ 9465 h 18125"/>
                <a:gd name="connsiteX4" fmla="*/ 6434 w 17298"/>
                <a:gd name="connsiteY4" fmla="*/ 0 h 18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98" h="18125">
                  <a:moveTo>
                    <a:pt x="6434" y="0"/>
                  </a:moveTo>
                  <a:cubicBezTo>
                    <a:pt x="6219" y="0"/>
                    <a:pt x="5789" y="0"/>
                    <a:pt x="5574" y="108"/>
                  </a:cubicBezTo>
                  <a:cubicBezTo>
                    <a:pt x="-1525" y="1291"/>
                    <a:pt x="-1955" y="11616"/>
                    <a:pt x="4928" y="16348"/>
                  </a:cubicBezTo>
                  <a:cubicBezTo>
                    <a:pt x="11167" y="20651"/>
                    <a:pt x="18265" y="16671"/>
                    <a:pt x="17190" y="9465"/>
                  </a:cubicBezTo>
                  <a:cubicBezTo>
                    <a:pt x="16544" y="5593"/>
                    <a:pt x="12780" y="0"/>
                    <a:pt x="643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2" name="任意多边形: 形状 1039">
              <a:extLst>
                <a:ext uri="{FF2B5EF4-FFF2-40B4-BE49-F238E27FC236}">
                  <a16:creationId xmlns:a16="http://schemas.microsoft.com/office/drawing/2014/main" xmlns="" id="{9AB66307-D19D-4C2D-837D-5CF1182C5B88}"/>
                </a:ext>
              </a:extLst>
            </p:cNvPr>
            <p:cNvSpPr/>
            <p:nvPr/>
          </p:nvSpPr>
          <p:spPr>
            <a:xfrm>
              <a:off x="1325435" y="1795263"/>
              <a:ext cx="73314" cy="76500"/>
            </a:xfrm>
            <a:custGeom>
              <a:avLst/>
              <a:gdLst>
                <a:gd name="connsiteX0" fmla="*/ 5920 w 17350"/>
                <a:gd name="connsiteY0" fmla="*/ 0 h 18104"/>
                <a:gd name="connsiteX1" fmla="*/ 5060 w 17350"/>
                <a:gd name="connsiteY1" fmla="*/ 108 h 18104"/>
                <a:gd name="connsiteX2" fmla="*/ 5598 w 17350"/>
                <a:gd name="connsiteY2" fmla="*/ 16348 h 18104"/>
                <a:gd name="connsiteX3" fmla="*/ 17106 w 17350"/>
                <a:gd name="connsiteY3" fmla="*/ 9357 h 18104"/>
                <a:gd name="connsiteX4" fmla="*/ 5920 w 17350"/>
                <a:gd name="connsiteY4" fmla="*/ 0 h 18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50" h="18104">
                  <a:moveTo>
                    <a:pt x="5920" y="0"/>
                  </a:moveTo>
                  <a:cubicBezTo>
                    <a:pt x="5705" y="0"/>
                    <a:pt x="5383" y="108"/>
                    <a:pt x="5060" y="108"/>
                  </a:cubicBezTo>
                  <a:cubicBezTo>
                    <a:pt x="-1931" y="1398"/>
                    <a:pt x="-1608" y="11616"/>
                    <a:pt x="5598" y="16348"/>
                  </a:cubicBezTo>
                  <a:cubicBezTo>
                    <a:pt x="12051" y="20651"/>
                    <a:pt x="18720" y="16564"/>
                    <a:pt x="17106" y="9357"/>
                  </a:cubicBezTo>
                  <a:cubicBezTo>
                    <a:pt x="16246" y="5485"/>
                    <a:pt x="12159" y="0"/>
                    <a:pt x="592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3" name="任意多边形: 形状 1040">
              <a:extLst>
                <a:ext uri="{FF2B5EF4-FFF2-40B4-BE49-F238E27FC236}">
                  <a16:creationId xmlns:a16="http://schemas.microsoft.com/office/drawing/2014/main" xmlns="" id="{FEC863E6-299B-4B44-99FE-A8D4A2E634D5}"/>
                </a:ext>
              </a:extLst>
            </p:cNvPr>
            <p:cNvSpPr/>
            <p:nvPr/>
          </p:nvSpPr>
          <p:spPr>
            <a:xfrm>
              <a:off x="1585124" y="1776168"/>
              <a:ext cx="71548" cy="76099"/>
            </a:xfrm>
            <a:custGeom>
              <a:avLst/>
              <a:gdLst>
                <a:gd name="connsiteX0" fmla="*/ 3619 w 16932"/>
                <a:gd name="connsiteY0" fmla="*/ 324 h 18009"/>
                <a:gd name="connsiteX1" fmla="*/ 6846 w 16932"/>
                <a:gd name="connsiteY1" fmla="*/ 16780 h 18009"/>
                <a:gd name="connsiteX2" fmla="*/ 16526 w 16932"/>
                <a:gd name="connsiteY2" fmla="*/ 9251 h 18009"/>
                <a:gd name="connsiteX3" fmla="*/ 5125 w 16932"/>
                <a:gd name="connsiteY3" fmla="*/ 2 h 18009"/>
                <a:gd name="connsiteX4" fmla="*/ 3619 w 16932"/>
                <a:gd name="connsiteY4" fmla="*/ 324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2" h="18009">
                  <a:moveTo>
                    <a:pt x="3619" y="324"/>
                  </a:moveTo>
                  <a:cubicBezTo>
                    <a:pt x="-2511" y="2475"/>
                    <a:pt x="-468" y="12801"/>
                    <a:pt x="6846" y="16780"/>
                  </a:cubicBezTo>
                  <a:cubicBezTo>
                    <a:pt x="13192" y="20222"/>
                    <a:pt x="18462" y="16027"/>
                    <a:pt x="16526" y="9251"/>
                  </a:cubicBezTo>
                  <a:cubicBezTo>
                    <a:pt x="15343" y="5379"/>
                    <a:pt x="11148" y="-106"/>
                    <a:pt x="5125" y="2"/>
                  </a:cubicBezTo>
                  <a:cubicBezTo>
                    <a:pt x="4695" y="109"/>
                    <a:pt x="4050" y="217"/>
                    <a:pt x="3619"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4" name="任意多边形: 形状 1041">
              <a:extLst>
                <a:ext uri="{FF2B5EF4-FFF2-40B4-BE49-F238E27FC236}">
                  <a16:creationId xmlns:a16="http://schemas.microsoft.com/office/drawing/2014/main" xmlns="" id="{C0532AC3-C12E-446D-8C70-8BE0A44D0E49}"/>
                </a:ext>
              </a:extLst>
            </p:cNvPr>
            <p:cNvSpPr/>
            <p:nvPr/>
          </p:nvSpPr>
          <p:spPr>
            <a:xfrm>
              <a:off x="1826085" y="1755243"/>
              <a:ext cx="67965" cy="75778"/>
            </a:xfrm>
            <a:custGeom>
              <a:avLst/>
              <a:gdLst>
                <a:gd name="connsiteX0" fmla="*/ 2847 w 16084"/>
                <a:gd name="connsiteY0" fmla="*/ 329 h 17933"/>
                <a:gd name="connsiteX1" fmla="*/ 8010 w 16084"/>
                <a:gd name="connsiteY1" fmla="*/ 17107 h 17933"/>
                <a:gd name="connsiteX2" fmla="*/ 15432 w 16084"/>
                <a:gd name="connsiteY2" fmla="*/ 9148 h 17933"/>
                <a:gd name="connsiteX3" fmla="*/ 4246 w 16084"/>
                <a:gd name="connsiteY3" fmla="*/ 6 h 17933"/>
                <a:gd name="connsiteX4" fmla="*/ 2847 w 16084"/>
                <a:gd name="connsiteY4" fmla="*/ 329 h 17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4" h="17933">
                  <a:moveTo>
                    <a:pt x="2847" y="329"/>
                  </a:moveTo>
                  <a:cubicBezTo>
                    <a:pt x="-2853" y="2587"/>
                    <a:pt x="589" y="13773"/>
                    <a:pt x="8010" y="17107"/>
                  </a:cubicBezTo>
                  <a:cubicBezTo>
                    <a:pt x="13818" y="19796"/>
                    <a:pt x="17690" y="15602"/>
                    <a:pt x="15432" y="9148"/>
                  </a:cubicBezTo>
                  <a:cubicBezTo>
                    <a:pt x="14033" y="5276"/>
                    <a:pt x="9624" y="-209"/>
                    <a:pt x="4246" y="6"/>
                  </a:cubicBezTo>
                  <a:cubicBezTo>
                    <a:pt x="3708" y="6"/>
                    <a:pt x="3170" y="114"/>
                    <a:pt x="2847"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5" name="任意多边形: 形状 1042">
              <a:extLst>
                <a:ext uri="{FF2B5EF4-FFF2-40B4-BE49-F238E27FC236}">
                  <a16:creationId xmlns:a16="http://schemas.microsoft.com/office/drawing/2014/main" xmlns="" id="{D7B5AF33-0453-453E-85A2-9C718865E153}"/>
                </a:ext>
              </a:extLst>
            </p:cNvPr>
            <p:cNvSpPr/>
            <p:nvPr/>
          </p:nvSpPr>
          <p:spPr>
            <a:xfrm>
              <a:off x="2042913" y="1732517"/>
              <a:ext cx="64178" cy="75026"/>
            </a:xfrm>
            <a:custGeom>
              <a:avLst/>
              <a:gdLst>
                <a:gd name="connsiteX0" fmla="*/ 9076 w 15188"/>
                <a:gd name="connsiteY0" fmla="*/ 17323 h 17755"/>
                <a:gd name="connsiteX1" fmla="*/ 14239 w 15188"/>
                <a:gd name="connsiteY1" fmla="*/ 9041 h 17755"/>
                <a:gd name="connsiteX2" fmla="*/ 3268 w 15188"/>
                <a:gd name="connsiteY2" fmla="*/ 6 h 17755"/>
                <a:gd name="connsiteX3" fmla="*/ 2085 w 15188"/>
                <a:gd name="connsiteY3" fmla="*/ 329 h 17755"/>
                <a:gd name="connsiteX4" fmla="*/ 9076 w 15188"/>
                <a:gd name="connsiteY4" fmla="*/ 17323 h 17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88" h="17755">
                  <a:moveTo>
                    <a:pt x="9076" y="17323"/>
                  </a:moveTo>
                  <a:cubicBezTo>
                    <a:pt x="14131" y="19151"/>
                    <a:pt x="16713" y="14956"/>
                    <a:pt x="14239" y="9041"/>
                  </a:cubicBezTo>
                  <a:cubicBezTo>
                    <a:pt x="12626" y="5169"/>
                    <a:pt x="8108" y="-209"/>
                    <a:pt x="3268" y="6"/>
                  </a:cubicBezTo>
                  <a:cubicBezTo>
                    <a:pt x="2946" y="114"/>
                    <a:pt x="2408" y="221"/>
                    <a:pt x="2085" y="329"/>
                  </a:cubicBezTo>
                  <a:cubicBezTo>
                    <a:pt x="-2970" y="2695"/>
                    <a:pt x="1870" y="14634"/>
                    <a:pt x="9076" y="17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6" name="任意多边形: 形状 1043">
              <a:extLst>
                <a:ext uri="{FF2B5EF4-FFF2-40B4-BE49-F238E27FC236}">
                  <a16:creationId xmlns:a16="http://schemas.microsoft.com/office/drawing/2014/main" xmlns="" id="{CBBF5148-635C-4DFA-8F42-88A74C570049}"/>
                </a:ext>
              </a:extLst>
            </p:cNvPr>
            <p:cNvSpPr/>
            <p:nvPr/>
          </p:nvSpPr>
          <p:spPr>
            <a:xfrm>
              <a:off x="2235465" y="1708431"/>
              <a:ext cx="61698" cy="74573"/>
            </a:xfrm>
            <a:custGeom>
              <a:avLst/>
              <a:gdLst>
                <a:gd name="connsiteX0" fmla="*/ 13307 w 14601"/>
                <a:gd name="connsiteY0" fmla="*/ 8934 h 17648"/>
                <a:gd name="connsiteX1" fmla="*/ 2552 w 14601"/>
                <a:gd name="connsiteY1" fmla="*/ 6 h 17648"/>
                <a:gd name="connsiteX2" fmla="*/ 2014 w 14601"/>
                <a:gd name="connsiteY2" fmla="*/ 114 h 17648"/>
                <a:gd name="connsiteX3" fmla="*/ 9435 w 14601"/>
                <a:gd name="connsiteY3" fmla="*/ 17215 h 17648"/>
                <a:gd name="connsiteX4" fmla="*/ 13307 w 14601"/>
                <a:gd name="connsiteY4" fmla="*/ 8934 h 1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1" h="17648">
                  <a:moveTo>
                    <a:pt x="13307" y="8934"/>
                  </a:moveTo>
                  <a:cubicBezTo>
                    <a:pt x="11479" y="5062"/>
                    <a:pt x="6961" y="-209"/>
                    <a:pt x="2552" y="6"/>
                  </a:cubicBezTo>
                  <a:cubicBezTo>
                    <a:pt x="2444" y="6"/>
                    <a:pt x="2121" y="114"/>
                    <a:pt x="2014" y="114"/>
                  </a:cubicBezTo>
                  <a:cubicBezTo>
                    <a:pt x="-3149" y="1835"/>
                    <a:pt x="2444" y="14526"/>
                    <a:pt x="9435" y="17215"/>
                  </a:cubicBezTo>
                  <a:cubicBezTo>
                    <a:pt x="14168" y="19044"/>
                    <a:pt x="16104" y="14849"/>
                    <a:pt x="13307" y="89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7" name="任意多边形: 形状 1044">
              <a:extLst>
                <a:ext uri="{FF2B5EF4-FFF2-40B4-BE49-F238E27FC236}">
                  <a16:creationId xmlns:a16="http://schemas.microsoft.com/office/drawing/2014/main" xmlns="" id="{8E51D541-03F3-405C-99D3-902BC42917E0}"/>
                </a:ext>
              </a:extLst>
            </p:cNvPr>
            <p:cNvSpPr/>
            <p:nvPr/>
          </p:nvSpPr>
          <p:spPr>
            <a:xfrm>
              <a:off x="2403095" y="1682981"/>
              <a:ext cx="59505" cy="74502"/>
            </a:xfrm>
            <a:custGeom>
              <a:avLst/>
              <a:gdLst>
                <a:gd name="connsiteX0" fmla="*/ 1924 w 14082"/>
                <a:gd name="connsiteY0" fmla="*/ 6 h 17631"/>
                <a:gd name="connsiteX1" fmla="*/ 1494 w 14082"/>
                <a:gd name="connsiteY1" fmla="*/ 114 h 17631"/>
                <a:gd name="connsiteX2" fmla="*/ 10528 w 14082"/>
                <a:gd name="connsiteY2" fmla="*/ 17430 h 17631"/>
                <a:gd name="connsiteX3" fmla="*/ 12357 w 14082"/>
                <a:gd name="connsiteY3" fmla="*/ 8933 h 17631"/>
                <a:gd name="connsiteX4" fmla="*/ 1924 w 14082"/>
                <a:gd name="connsiteY4" fmla="*/ 6 h 17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82" h="17631">
                  <a:moveTo>
                    <a:pt x="1924" y="6"/>
                  </a:moveTo>
                  <a:cubicBezTo>
                    <a:pt x="1816" y="6"/>
                    <a:pt x="1601" y="114"/>
                    <a:pt x="1494" y="114"/>
                  </a:cubicBezTo>
                  <a:cubicBezTo>
                    <a:pt x="-3131" y="1942"/>
                    <a:pt x="3860" y="15387"/>
                    <a:pt x="10528" y="17430"/>
                  </a:cubicBezTo>
                  <a:cubicBezTo>
                    <a:pt x="14400" y="18613"/>
                    <a:pt x="15261" y="14419"/>
                    <a:pt x="12357" y="8933"/>
                  </a:cubicBezTo>
                  <a:cubicBezTo>
                    <a:pt x="10313" y="5061"/>
                    <a:pt x="5688" y="-209"/>
                    <a:pt x="1924"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58" name="任意多边形: 形状 1045">
              <a:extLst>
                <a:ext uri="{FF2B5EF4-FFF2-40B4-BE49-F238E27FC236}">
                  <a16:creationId xmlns:a16="http://schemas.microsoft.com/office/drawing/2014/main" xmlns="" id="{D4564E8F-00F8-481D-B749-B548CACF31DA}"/>
                </a:ext>
              </a:extLst>
            </p:cNvPr>
            <p:cNvSpPr/>
            <p:nvPr/>
          </p:nvSpPr>
          <p:spPr>
            <a:xfrm>
              <a:off x="2545814" y="1656621"/>
              <a:ext cx="56386" cy="74045"/>
            </a:xfrm>
            <a:custGeom>
              <a:avLst/>
              <a:gdLst>
                <a:gd name="connsiteX0" fmla="*/ 11171 w 13344"/>
                <a:gd name="connsiteY0" fmla="*/ 8826 h 17523"/>
                <a:gd name="connsiteX1" fmla="*/ 1276 w 13344"/>
                <a:gd name="connsiteY1" fmla="*/ 6 h 17523"/>
                <a:gd name="connsiteX2" fmla="*/ 954 w 13344"/>
                <a:gd name="connsiteY2" fmla="*/ 114 h 17523"/>
                <a:gd name="connsiteX3" fmla="*/ 10741 w 13344"/>
                <a:gd name="connsiteY3" fmla="*/ 17323 h 17523"/>
                <a:gd name="connsiteX4" fmla="*/ 11171 w 13344"/>
                <a:gd name="connsiteY4" fmla="*/ 8826 h 17523"/>
                <a:gd name="connsiteX5" fmla="*/ 11171 w 13344"/>
                <a:gd name="connsiteY5" fmla="*/ 8826 h 1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44" h="17523">
                  <a:moveTo>
                    <a:pt x="11171" y="8826"/>
                  </a:moveTo>
                  <a:cubicBezTo>
                    <a:pt x="9020" y="5062"/>
                    <a:pt x="4503" y="-209"/>
                    <a:pt x="1276" y="6"/>
                  </a:cubicBezTo>
                  <a:cubicBezTo>
                    <a:pt x="1169" y="6"/>
                    <a:pt x="954" y="114"/>
                    <a:pt x="954" y="114"/>
                  </a:cubicBezTo>
                  <a:cubicBezTo>
                    <a:pt x="-2703" y="1942"/>
                    <a:pt x="4933" y="15387"/>
                    <a:pt x="10741" y="17323"/>
                  </a:cubicBezTo>
                  <a:cubicBezTo>
                    <a:pt x="13968" y="18506"/>
                    <a:pt x="14290" y="14311"/>
                    <a:pt x="11171" y="8826"/>
                  </a:cubicBezTo>
                  <a:lnTo>
                    <a:pt x="11171" y="882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959" name="任意多边形: 形状 1046">
              <a:extLst>
                <a:ext uri="{FF2B5EF4-FFF2-40B4-BE49-F238E27FC236}">
                  <a16:creationId xmlns:a16="http://schemas.microsoft.com/office/drawing/2014/main" xmlns="" id="{DC9892B0-FED6-49B9-B829-E7055BB46A3C}"/>
                </a:ext>
              </a:extLst>
            </p:cNvPr>
            <p:cNvSpPr/>
            <p:nvPr/>
          </p:nvSpPr>
          <p:spPr>
            <a:xfrm>
              <a:off x="2661541" y="1630224"/>
              <a:ext cx="54853" cy="73433"/>
            </a:xfrm>
            <a:custGeom>
              <a:avLst/>
              <a:gdLst>
                <a:gd name="connsiteX0" fmla="*/ 886 w 12981"/>
                <a:gd name="connsiteY0" fmla="*/ 14 h 17378"/>
                <a:gd name="connsiteX1" fmla="*/ 563 w 12981"/>
                <a:gd name="connsiteY1" fmla="*/ 122 h 17378"/>
                <a:gd name="connsiteX2" fmla="*/ 11426 w 12981"/>
                <a:gd name="connsiteY2" fmla="*/ 17331 h 17378"/>
                <a:gd name="connsiteX3" fmla="*/ 10243 w 12981"/>
                <a:gd name="connsiteY3" fmla="*/ 8726 h 17378"/>
                <a:gd name="connsiteX4" fmla="*/ 886 w 12981"/>
                <a:gd name="connsiteY4" fmla="*/ 14 h 17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81" h="17378">
                  <a:moveTo>
                    <a:pt x="886" y="14"/>
                  </a:moveTo>
                  <a:cubicBezTo>
                    <a:pt x="778" y="14"/>
                    <a:pt x="671" y="122"/>
                    <a:pt x="563" y="122"/>
                  </a:cubicBezTo>
                  <a:cubicBezTo>
                    <a:pt x="-2341" y="2058"/>
                    <a:pt x="6694" y="16363"/>
                    <a:pt x="11426" y="17331"/>
                  </a:cubicBezTo>
                  <a:cubicBezTo>
                    <a:pt x="13900" y="17869"/>
                    <a:pt x="13362" y="13782"/>
                    <a:pt x="10243" y="8726"/>
                  </a:cubicBezTo>
                  <a:cubicBezTo>
                    <a:pt x="7877" y="4854"/>
                    <a:pt x="3467" y="-308"/>
                    <a:pt x="886"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60" name="任意多边形: 形状 1047">
              <a:extLst>
                <a:ext uri="{FF2B5EF4-FFF2-40B4-BE49-F238E27FC236}">
                  <a16:creationId xmlns:a16="http://schemas.microsoft.com/office/drawing/2014/main" xmlns="" id="{C9A654E5-AAE1-4854-951C-C4AB525F71A9}"/>
                </a:ext>
              </a:extLst>
            </p:cNvPr>
            <p:cNvSpPr/>
            <p:nvPr/>
          </p:nvSpPr>
          <p:spPr>
            <a:xfrm>
              <a:off x="2750621" y="1602956"/>
              <a:ext cx="53572" cy="72976"/>
            </a:xfrm>
            <a:custGeom>
              <a:avLst/>
              <a:gdLst>
                <a:gd name="connsiteX0" fmla="*/ 11641 w 12678"/>
                <a:gd name="connsiteY0" fmla="*/ 17223 h 17270"/>
                <a:gd name="connsiteX1" fmla="*/ 9275 w 12678"/>
                <a:gd name="connsiteY1" fmla="*/ 8619 h 17270"/>
                <a:gd name="connsiteX2" fmla="*/ 456 w 12678"/>
                <a:gd name="connsiteY2" fmla="*/ 14 h 17270"/>
                <a:gd name="connsiteX3" fmla="*/ 11641 w 12678"/>
                <a:gd name="connsiteY3" fmla="*/ 17223 h 17270"/>
              </a:gdLst>
              <a:ahLst/>
              <a:cxnLst>
                <a:cxn ang="0">
                  <a:pos x="connsiteX0" y="connsiteY0"/>
                </a:cxn>
                <a:cxn ang="0">
                  <a:pos x="connsiteX1" y="connsiteY1"/>
                </a:cxn>
                <a:cxn ang="0">
                  <a:pos x="connsiteX2" y="connsiteY2"/>
                </a:cxn>
                <a:cxn ang="0">
                  <a:pos x="connsiteX3" y="connsiteY3"/>
                </a:cxn>
              </a:cxnLst>
              <a:rect l="l" t="t" r="r" b="b"/>
              <a:pathLst>
                <a:path w="12678" h="17270">
                  <a:moveTo>
                    <a:pt x="11641" y="17223"/>
                  </a:moveTo>
                  <a:cubicBezTo>
                    <a:pt x="13685" y="17761"/>
                    <a:pt x="12609" y="13674"/>
                    <a:pt x="9275" y="8619"/>
                  </a:cubicBezTo>
                  <a:cubicBezTo>
                    <a:pt x="6801" y="4854"/>
                    <a:pt x="2499" y="-308"/>
                    <a:pt x="456" y="14"/>
                  </a:cubicBezTo>
                  <a:cubicBezTo>
                    <a:pt x="-2341" y="1843"/>
                    <a:pt x="8522" y="16363"/>
                    <a:pt x="11641" y="17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61" name="任意多边形: 形状 1048">
              <a:extLst>
                <a:ext uri="{FF2B5EF4-FFF2-40B4-BE49-F238E27FC236}">
                  <a16:creationId xmlns:a16="http://schemas.microsoft.com/office/drawing/2014/main" xmlns="" id="{08DAE13B-D17C-4F8A-97A1-A50B97DD86F4}"/>
                </a:ext>
              </a:extLst>
            </p:cNvPr>
            <p:cNvSpPr/>
            <p:nvPr/>
          </p:nvSpPr>
          <p:spPr>
            <a:xfrm>
              <a:off x="2813574" y="1575684"/>
              <a:ext cx="52068" cy="72072"/>
            </a:xfrm>
            <a:custGeom>
              <a:avLst/>
              <a:gdLst>
                <a:gd name="connsiteX0" fmla="*/ 11694 w 12322"/>
                <a:gd name="connsiteY0" fmla="*/ 17008 h 17056"/>
                <a:gd name="connsiteX1" fmla="*/ 8252 w 12322"/>
                <a:gd name="connsiteY1" fmla="*/ 8512 h 17056"/>
                <a:gd name="connsiteX2" fmla="*/ 186 w 12322"/>
                <a:gd name="connsiteY2" fmla="*/ 15 h 17056"/>
                <a:gd name="connsiteX3" fmla="*/ 11694 w 12322"/>
                <a:gd name="connsiteY3" fmla="*/ 17008 h 17056"/>
              </a:gdLst>
              <a:ahLst/>
              <a:cxnLst>
                <a:cxn ang="0">
                  <a:pos x="connsiteX0" y="connsiteY0"/>
                </a:cxn>
                <a:cxn ang="0">
                  <a:pos x="connsiteX1" y="connsiteY1"/>
                </a:cxn>
                <a:cxn ang="0">
                  <a:pos x="connsiteX2" y="connsiteY2"/>
                </a:cxn>
                <a:cxn ang="0">
                  <a:pos x="connsiteX3" y="connsiteY3"/>
                </a:cxn>
              </a:cxnLst>
              <a:rect l="l" t="t" r="r" b="b"/>
              <a:pathLst>
                <a:path w="12322" h="17056">
                  <a:moveTo>
                    <a:pt x="11694" y="17008"/>
                  </a:moveTo>
                  <a:cubicBezTo>
                    <a:pt x="13307" y="17546"/>
                    <a:pt x="11694" y="13459"/>
                    <a:pt x="8252" y="8512"/>
                  </a:cubicBezTo>
                  <a:cubicBezTo>
                    <a:pt x="5671" y="4747"/>
                    <a:pt x="1584" y="-308"/>
                    <a:pt x="186" y="15"/>
                  </a:cubicBezTo>
                  <a:cubicBezTo>
                    <a:pt x="-1535" y="1843"/>
                    <a:pt x="9220" y="16256"/>
                    <a:pt x="11694" y="170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62" name="任意多边形: 形状 1049">
              <a:extLst>
                <a:ext uri="{FF2B5EF4-FFF2-40B4-BE49-F238E27FC236}">
                  <a16:creationId xmlns:a16="http://schemas.microsoft.com/office/drawing/2014/main" xmlns="" id="{C46DB0B7-0D83-4794-AF13-555F06449C25}"/>
                </a:ext>
              </a:extLst>
            </p:cNvPr>
            <p:cNvSpPr/>
            <p:nvPr/>
          </p:nvSpPr>
          <p:spPr>
            <a:xfrm>
              <a:off x="2847505" y="1547956"/>
              <a:ext cx="51426" cy="71932"/>
            </a:xfrm>
            <a:custGeom>
              <a:avLst/>
              <a:gdLst>
                <a:gd name="connsiteX0" fmla="*/ 12161 w 12170"/>
                <a:gd name="connsiteY0" fmla="*/ 17010 h 17023"/>
                <a:gd name="connsiteX1" fmla="*/ 7321 w 12170"/>
                <a:gd name="connsiteY1" fmla="*/ 8513 h 17023"/>
                <a:gd name="connsiteX2" fmla="*/ 7 w 12170"/>
                <a:gd name="connsiteY2" fmla="*/ 16 h 17023"/>
                <a:gd name="connsiteX3" fmla="*/ 12161 w 12170"/>
                <a:gd name="connsiteY3" fmla="*/ 17010 h 17023"/>
              </a:gdLst>
              <a:ahLst/>
              <a:cxnLst>
                <a:cxn ang="0">
                  <a:pos x="connsiteX0" y="connsiteY0"/>
                </a:cxn>
                <a:cxn ang="0">
                  <a:pos x="connsiteX1" y="connsiteY1"/>
                </a:cxn>
                <a:cxn ang="0">
                  <a:pos x="connsiteX2" y="connsiteY2"/>
                </a:cxn>
                <a:cxn ang="0">
                  <a:pos x="connsiteX3" y="connsiteY3"/>
                </a:cxn>
              </a:cxnLst>
              <a:rect l="l" t="t" r="r" b="b"/>
              <a:pathLst>
                <a:path w="12170" h="17023">
                  <a:moveTo>
                    <a:pt x="12161" y="17010"/>
                  </a:moveTo>
                  <a:cubicBezTo>
                    <a:pt x="12376" y="16042"/>
                    <a:pt x="9149" y="11095"/>
                    <a:pt x="7321" y="8513"/>
                  </a:cubicBezTo>
                  <a:cubicBezTo>
                    <a:pt x="4309" y="4211"/>
                    <a:pt x="652" y="-306"/>
                    <a:pt x="7" y="16"/>
                  </a:cubicBezTo>
                  <a:cubicBezTo>
                    <a:pt x="-316" y="1737"/>
                    <a:pt x="10978" y="17548"/>
                    <a:pt x="12161" y="170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63" name="任意多边形: 形状 1050">
              <a:extLst>
                <a:ext uri="{FF2B5EF4-FFF2-40B4-BE49-F238E27FC236}">
                  <a16:creationId xmlns:a16="http://schemas.microsoft.com/office/drawing/2014/main" xmlns="" id="{5C58C7D7-128B-4E41-BC5D-B2EDE231B936}"/>
                </a:ext>
              </a:extLst>
            </p:cNvPr>
            <p:cNvSpPr/>
            <p:nvPr/>
          </p:nvSpPr>
          <p:spPr>
            <a:xfrm>
              <a:off x="2853442" y="1521208"/>
              <a:ext cx="51354" cy="71354"/>
            </a:xfrm>
            <a:custGeom>
              <a:avLst/>
              <a:gdLst>
                <a:gd name="connsiteX0" fmla="*/ 6453 w 12153"/>
                <a:gd name="connsiteY0" fmla="*/ 8389 h 16886"/>
                <a:gd name="connsiteX1" fmla="*/ 0 w 12153"/>
                <a:gd name="connsiteY1" fmla="*/ 0 h 16886"/>
                <a:gd name="connsiteX2" fmla="*/ 12154 w 12153"/>
                <a:gd name="connsiteY2" fmla="*/ 16886 h 16886"/>
                <a:gd name="connsiteX3" fmla="*/ 6453 w 12153"/>
                <a:gd name="connsiteY3" fmla="*/ 8389 h 16886"/>
              </a:gdLst>
              <a:ahLst/>
              <a:cxnLst>
                <a:cxn ang="0">
                  <a:pos x="connsiteX0" y="connsiteY0"/>
                </a:cxn>
                <a:cxn ang="0">
                  <a:pos x="connsiteX1" y="connsiteY1"/>
                </a:cxn>
                <a:cxn ang="0">
                  <a:pos x="connsiteX2" y="connsiteY2"/>
                </a:cxn>
                <a:cxn ang="0">
                  <a:pos x="connsiteX3" y="connsiteY3"/>
                </a:cxn>
              </a:cxnLst>
              <a:rect l="l" t="t" r="r" b="b"/>
              <a:pathLst>
                <a:path w="12153" h="16886">
                  <a:moveTo>
                    <a:pt x="6453" y="8389"/>
                  </a:moveTo>
                  <a:cubicBezTo>
                    <a:pt x="5916" y="7529"/>
                    <a:pt x="753" y="430"/>
                    <a:pt x="0" y="0"/>
                  </a:cubicBezTo>
                  <a:cubicBezTo>
                    <a:pt x="430" y="968"/>
                    <a:pt x="11078" y="16133"/>
                    <a:pt x="12154" y="16886"/>
                  </a:cubicBezTo>
                  <a:cubicBezTo>
                    <a:pt x="11831" y="15918"/>
                    <a:pt x="8604" y="11293"/>
                    <a:pt x="6453"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78" name="任意多边形: 形状 1065">
              <a:extLst>
                <a:ext uri="{FF2B5EF4-FFF2-40B4-BE49-F238E27FC236}">
                  <a16:creationId xmlns:a16="http://schemas.microsoft.com/office/drawing/2014/main" xmlns="" id="{AEDA2E2C-A6FE-4CED-8F81-3E31804D96F8}"/>
                </a:ext>
              </a:extLst>
            </p:cNvPr>
            <p:cNvSpPr/>
            <p:nvPr/>
          </p:nvSpPr>
          <p:spPr>
            <a:xfrm>
              <a:off x="73605" y="2022508"/>
              <a:ext cx="75292" cy="79433"/>
            </a:xfrm>
            <a:custGeom>
              <a:avLst/>
              <a:gdLst>
                <a:gd name="connsiteX0" fmla="*/ 1981 w 17818"/>
                <a:gd name="connsiteY0" fmla="*/ 15488 h 18798"/>
                <a:gd name="connsiteX1" fmla="*/ 17792 w 17818"/>
                <a:gd name="connsiteY1" fmla="*/ 10218 h 18798"/>
                <a:gd name="connsiteX2" fmla="*/ 8757 w 17818"/>
                <a:gd name="connsiteY2" fmla="*/ 0 h 18798"/>
                <a:gd name="connsiteX3" fmla="*/ 1981 w 17818"/>
                <a:gd name="connsiteY3" fmla="*/ 15488 h 18798"/>
              </a:gdLst>
              <a:ahLst/>
              <a:cxnLst>
                <a:cxn ang="0">
                  <a:pos x="connsiteX0" y="connsiteY0"/>
                </a:cxn>
                <a:cxn ang="0">
                  <a:pos x="connsiteX1" y="connsiteY1"/>
                </a:cxn>
                <a:cxn ang="0">
                  <a:pos x="connsiteX2" y="connsiteY2"/>
                </a:cxn>
                <a:cxn ang="0">
                  <a:pos x="connsiteX3" y="connsiteY3"/>
                </a:cxn>
              </a:cxnLst>
              <a:rect l="l" t="t" r="r" b="b"/>
              <a:pathLst>
                <a:path w="17818" h="18798">
                  <a:moveTo>
                    <a:pt x="1981" y="15488"/>
                  </a:moveTo>
                  <a:cubicBezTo>
                    <a:pt x="7036" y="21834"/>
                    <a:pt x="17147" y="18500"/>
                    <a:pt x="17792" y="10218"/>
                  </a:cubicBezTo>
                  <a:cubicBezTo>
                    <a:pt x="18115" y="6131"/>
                    <a:pt x="15533" y="215"/>
                    <a:pt x="8757" y="0"/>
                  </a:cubicBezTo>
                  <a:cubicBezTo>
                    <a:pt x="583" y="538"/>
                    <a:pt x="-2321" y="10003"/>
                    <a:pt x="1981" y="154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79" name="任意多边形: 形状 1066">
              <a:extLst>
                <a:ext uri="{FF2B5EF4-FFF2-40B4-BE49-F238E27FC236}">
                  <a16:creationId xmlns:a16="http://schemas.microsoft.com/office/drawing/2014/main" xmlns="" id="{5D041DC2-BD5A-4803-AD93-9D0F660B6778}"/>
                </a:ext>
              </a:extLst>
            </p:cNvPr>
            <p:cNvSpPr/>
            <p:nvPr/>
          </p:nvSpPr>
          <p:spPr>
            <a:xfrm>
              <a:off x="363300" y="2015692"/>
              <a:ext cx="75913" cy="79589"/>
            </a:xfrm>
            <a:custGeom>
              <a:avLst/>
              <a:gdLst>
                <a:gd name="connsiteX0" fmla="*/ 17963 w 17965"/>
                <a:gd name="connsiteY0" fmla="*/ 10110 h 18835"/>
                <a:gd name="connsiteX1" fmla="*/ 8283 w 17965"/>
                <a:gd name="connsiteY1" fmla="*/ 0 h 18835"/>
                <a:gd name="connsiteX2" fmla="*/ 3012 w 17965"/>
                <a:gd name="connsiteY2" fmla="*/ 16241 h 18835"/>
                <a:gd name="connsiteX3" fmla="*/ 17963 w 17965"/>
                <a:gd name="connsiteY3" fmla="*/ 10110 h 18835"/>
              </a:gdLst>
              <a:ahLst/>
              <a:cxnLst>
                <a:cxn ang="0">
                  <a:pos x="connsiteX0" y="connsiteY0"/>
                </a:cxn>
                <a:cxn ang="0">
                  <a:pos x="connsiteX1" y="connsiteY1"/>
                </a:cxn>
                <a:cxn ang="0">
                  <a:pos x="connsiteX2" y="connsiteY2"/>
                </a:cxn>
                <a:cxn ang="0">
                  <a:pos x="connsiteX3" y="connsiteY3"/>
                </a:cxn>
              </a:cxnLst>
              <a:rect l="l" t="t" r="r" b="b"/>
              <a:pathLst>
                <a:path w="17965" h="18835">
                  <a:moveTo>
                    <a:pt x="17963" y="10110"/>
                  </a:moveTo>
                  <a:cubicBezTo>
                    <a:pt x="18070" y="6023"/>
                    <a:pt x="15166" y="108"/>
                    <a:pt x="8283" y="0"/>
                  </a:cubicBezTo>
                  <a:cubicBezTo>
                    <a:pt x="-322" y="753"/>
                    <a:pt x="-2473" y="10971"/>
                    <a:pt x="3012" y="16241"/>
                  </a:cubicBezTo>
                  <a:cubicBezTo>
                    <a:pt x="8713" y="21726"/>
                    <a:pt x="17748" y="17962"/>
                    <a:pt x="17963" y="101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0" name="任意多边形: 形状 1067">
              <a:extLst>
                <a:ext uri="{FF2B5EF4-FFF2-40B4-BE49-F238E27FC236}">
                  <a16:creationId xmlns:a16="http://schemas.microsoft.com/office/drawing/2014/main" xmlns="" id="{6A0D853E-A095-4528-AB53-BF61E02A2343}"/>
                </a:ext>
              </a:extLst>
            </p:cNvPr>
            <p:cNvSpPr/>
            <p:nvPr/>
          </p:nvSpPr>
          <p:spPr>
            <a:xfrm>
              <a:off x="652842" y="2006146"/>
              <a:ext cx="76340" cy="79619"/>
            </a:xfrm>
            <a:custGeom>
              <a:avLst/>
              <a:gdLst>
                <a:gd name="connsiteX0" fmla="*/ 18063 w 18066"/>
                <a:gd name="connsiteY0" fmla="*/ 10003 h 18842"/>
                <a:gd name="connsiteX1" fmla="*/ 7845 w 18066"/>
                <a:gd name="connsiteY1" fmla="*/ 0 h 18842"/>
                <a:gd name="connsiteX2" fmla="*/ 3435 w 18066"/>
                <a:gd name="connsiteY2" fmla="*/ 16348 h 18842"/>
                <a:gd name="connsiteX3" fmla="*/ 18063 w 18066"/>
                <a:gd name="connsiteY3" fmla="*/ 10003 h 18842"/>
              </a:gdLst>
              <a:ahLst/>
              <a:cxnLst>
                <a:cxn ang="0">
                  <a:pos x="connsiteX0" y="connsiteY0"/>
                </a:cxn>
                <a:cxn ang="0">
                  <a:pos x="connsiteX1" y="connsiteY1"/>
                </a:cxn>
                <a:cxn ang="0">
                  <a:pos x="connsiteX2" y="connsiteY2"/>
                </a:cxn>
                <a:cxn ang="0">
                  <a:pos x="connsiteX3" y="connsiteY3"/>
                </a:cxn>
              </a:cxnLst>
              <a:rect l="l" t="t" r="r" b="b"/>
              <a:pathLst>
                <a:path w="18066" h="18842">
                  <a:moveTo>
                    <a:pt x="18063" y="10003"/>
                  </a:moveTo>
                  <a:cubicBezTo>
                    <a:pt x="17955" y="5916"/>
                    <a:pt x="14621" y="108"/>
                    <a:pt x="7845" y="0"/>
                  </a:cubicBezTo>
                  <a:cubicBezTo>
                    <a:pt x="-759" y="753"/>
                    <a:pt x="-2373" y="11078"/>
                    <a:pt x="3435" y="16348"/>
                  </a:cubicBezTo>
                  <a:cubicBezTo>
                    <a:pt x="9458" y="21726"/>
                    <a:pt x="18278" y="17854"/>
                    <a:pt x="18063" y="100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1" name="任意多边形: 形状 1068">
              <a:extLst>
                <a:ext uri="{FF2B5EF4-FFF2-40B4-BE49-F238E27FC236}">
                  <a16:creationId xmlns:a16="http://schemas.microsoft.com/office/drawing/2014/main" xmlns="" id="{2CE8D02A-1780-4C28-A8C1-63B6454BD6EF}"/>
                </a:ext>
              </a:extLst>
            </p:cNvPr>
            <p:cNvSpPr/>
            <p:nvPr/>
          </p:nvSpPr>
          <p:spPr>
            <a:xfrm>
              <a:off x="939967" y="1993875"/>
              <a:ext cx="75723" cy="79306"/>
            </a:xfrm>
            <a:custGeom>
              <a:avLst/>
              <a:gdLst>
                <a:gd name="connsiteX0" fmla="*/ 17874 w 17920"/>
                <a:gd name="connsiteY0" fmla="*/ 9895 h 18768"/>
                <a:gd name="connsiteX1" fmla="*/ 7226 w 17920"/>
                <a:gd name="connsiteY1" fmla="*/ 0 h 18768"/>
                <a:gd name="connsiteX2" fmla="*/ 3892 w 17920"/>
                <a:gd name="connsiteY2" fmla="*/ 16348 h 18768"/>
                <a:gd name="connsiteX3" fmla="*/ 17874 w 17920"/>
                <a:gd name="connsiteY3" fmla="*/ 9895 h 18768"/>
              </a:gdLst>
              <a:ahLst/>
              <a:cxnLst>
                <a:cxn ang="0">
                  <a:pos x="connsiteX0" y="connsiteY0"/>
                </a:cxn>
                <a:cxn ang="0">
                  <a:pos x="connsiteX1" y="connsiteY1"/>
                </a:cxn>
                <a:cxn ang="0">
                  <a:pos x="connsiteX2" y="connsiteY2"/>
                </a:cxn>
                <a:cxn ang="0">
                  <a:pos x="connsiteX3" y="connsiteY3"/>
                </a:cxn>
              </a:cxnLst>
              <a:rect l="l" t="t" r="r" b="b"/>
              <a:pathLst>
                <a:path w="17920" h="18768">
                  <a:moveTo>
                    <a:pt x="17874" y="9895"/>
                  </a:moveTo>
                  <a:cubicBezTo>
                    <a:pt x="17444" y="5808"/>
                    <a:pt x="13895" y="0"/>
                    <a:pt x="7226" y="0"/>
                  </a:cubicBezTo>
                  <a:cubicBezTo>
                    <a:pt x="-1271" y="860"/>
                    <a:pt x="-2131" y="11186"/>
                    <a:pt x="3892" y="16348"/>
                  </a:cubicBezTo>
                  <a:cubicBezTo>
                    <a:pt x="10130" y="21619"/>
                    <a:pt x="18627" y="17747"/>
                    <a:pt x="17874"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2" name="任意多边形: 形状 1069">
              <a:extLst>
                <a:ext uri="{FF2B5EF4-FFF2-40B4-BE49-F238E27FC236}">
                  <a16:creationId xmlns:a16="http://schemas.microsoft.com/office/drawing/2014/main" xmlns="" id="{72A7AFD4-52BA-4781-A7BE-DCF684D86ACC}"/>
                </a:ext>
              </a:extLst>
            </p:cNvPr>
            <p:cNvSpPr/>
            <p:nvPr/>
          </p:nvSpPr>
          <p:spPr>
            <a:xfrm>
              <a:off x="1222255" y="1978422"/>
              <a:ext cx="75558" cy="79040"/>
            </a:xfrm>
            <a:custGeom>
              <a:avLst/>
              <a:gdLst>
                <a:gd name="connsiteX0" fmla="*/ 5170 w 17881"/>
                <a:gd name="connsiteY0" fmla="*/ 16886 h 18705"/>
                <a:gd name="connsiteX1" fmla="*/ 17754 w 17881"/>
                <a:gd name="connsiteY1" fmla="*/ 9788 h 18705"/>
                <a:gd name="connsiteX2" fmla="*/ 6676 w 17881"/>
                <a:gd name="connsiteY2" fmla="*/ 0 h 18705"/>
                <a:gd name="connsiteX3" fmla="*/ 5815 w 17881"/>
                <a:gd name="connsiteY3" fmla="*/ 108 h 18705"/>
                <a:gd name="connsiteX4" fmla="*/ 5170 w 17881"/>
                <a:gd name="connsiteY4" fmla="*/ 16886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1" h="18705">
                  <a:moveTo>
                    <a:pt x="5170" y="16886"/>
                  </a:moveTo>
                  <a:cubicBezTo>
                    <a:pt x="11623" y="21296"/>
                    <a:pt x="18937" y="17209"/>
                    <a:pt x="17754" y="9788"/>
                  </a:cubicBezTo>
                  <a:cubicBezTo>
                    <a:pt x="17109" y="5700"/>
                    <a:pt x="13237" y="0"/>
                    <a:pt x="6676" y="0"/>
                  </a:cubicBezTo>
                  <a:cubicBezTo>
                    <a:pt x="6461" y="0"/>
                    <a:pt x="6031" y="108"/>
                    <a:pt x="5815" y="108"/>
                  </a:cubicBezTo>
                  <a:cubicBezTo>
                    <a:pt x="-1606" y="1398"/>
                    <a:pt x="-2036" y="11939"/>
                    <a:pt x="5170" y="168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3" name="任意多边形: 形状 1070">
              <a:extLst>
                <a:ext uri="{FF2B5EF4-FFF2-40B4-BE49-F238E27FC236}">
                  <a16:creationId xmlns:a16="http://schemas.microsoft.com/office/drawing/2014/main" xmlns="" id="{3ED14536-C6F1-4845-80FD-11455D0D0EA0}"/>
                </a:ext>
              </a:extLst>
            </p:cNvPr>
            <p:cNvSpPr/>
            <p:nvPr/>
          </p:nvSpPr>
          <p:spPr>
            <a:xfrm>
              <a:off x="1496952" y="1959783"/>
              <a:ext cx="74928" cy="79158"/>
            </a:xfrm>
            <a:custGeom>
              <a:avLst/>
              <a:gdLst>
                <a:gd name="connsiteX0" fmla="*/ 17495 w 17732"/>
                <a:gd name="connsiteY0" fmla="*/ 9681 h 18733"/>
                <a:gd name="connsiteX1" fmla="*/ 6094 w 17732"/>
                <a:gd name="connsiteY1" fmla="*/ 2 h 18733"/>
                <a:gd name="connsiteX2" fmla="*/ 5234 w 17732"/>
                <a:gd name="connsiteY2" fmla="*/ 109 h 18733"/>
                <a:gd name="connsiteX3" fmla="*/ 5664 w 17732"/>
                <a:gd name="connsiteY3" fmla="*/ 16888 h 18733"/>
                <a:gd name="connsiteX4" fmla="*/ 17495 w 17732"/>
                <a:gd name="connsiteY4" fmla="*/ 9681 h 18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2" h="18733">
                  <a:moveTo>
                    <a:pt x="17495" y="9681"/>
                  </a:moveTo>
                  <a:cubicBezTo>
                    <a:pt x="16634" y="5594"/>
                    <a:pt x="12547" y="-106"/>
                    <a:pt x="6094" y="2"/>
                  </a:cubicBezTo>
                  <a:cubicBezTo>
                    <a:pt x="5879" y="2"/>
                    <a:pt x="5556" y="109"/>
                    <a:pt x="5234" y="109"/>
                  </a:cubicBezTo>
                  <a:cubicBezTo>
                    <a:pt x="-1973" y="1507"/>
                    <a:pt x="-1650" y="12048"/>
                    <a:pt x="5664" y="16888"/>
                  </a:cubicBezTo>
                  <a:cubicBezTo>
                    <a:pt x="12225" y="21405"/>
                    <a:pt x="19108" y="17103"/>
                    <a:pt x="17495" y="96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4" name="任意多边形: 形状 1071">
              <a:extLst>
                <a:ext uri="{FF2B5EF4-FFF2-40B4-BE49-F238E27FC236}">
                  <a16:creationId xmlns:a16="http://schemas.microsoft.com/office/drawing/2014/main" xmlns="" id="{01D900DD-4D82-4C64-9A0C-0E31F7A33728}"/>
                </a:ext>
              </a:extLst>
            </p:cNvPr>
            <p:cNvSpPr/>
            <p:nvPr/>
          </p:nvSpPr>
          <p:spPr>
            <a:xfrm>
              <a:off x="1760596" y="1938875"/>
              <a:ext cx="70893" cy="78478"/>
            </a:xfrm>
            <a:custGeom>
              <a:avLst/>
              <a:gdLst>
                <a:gd name="connsiteX0" fmla="*/ 5116 w 16777"/>
                <a:gd name="connsiteY0" fmla="*/ 2 h 18572"/>
                <a:gd name="connsiteX1" fmla="*/ 4363 w 16777"/>
                <a:gd name="connsiteY1" fmla="*/ 109 h 18572"/>
                <a:gd name="connsiteX2" fmla="*/ 6730 w 16777"/>
                <a:gd name="connsiteY2" fmla="*/ 17318 h 18572"/>
                <a:gd name="connsiteX3" fmla="*/ 16410 w 16777"/>
                <a:gd name="connsiteY3" fmla="*/ 9466 h 18572"/>
                <a:gd name="connsiteX4" fmla="*/ 5116 w 16777"/>
                <a:gd name="connsiteY4" fmla="*/ 2 h 18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7" h="18572">
                  <a:moveTo>
                    <a:pt x="5116" y="2"/>
                  </a:moveTo>
                  <a:cubicBezTo>
                    <a:pt x="4901" y="2"/>
                    <a:pt x="4578" y="109"/>
                    <a:pt x="4363" y="109"/>
                  </a:cubicBezTo>
                  <a:cubicBezTo>
                    <a:pt x="-2520" y="1615"/>
                    <a:pt x="-907" y="13016"/>
                    <a:pt x="6730" y="17318"/>
                  </a:cubicBezTo>
                  <a:cubicBezTo>
                    <a:pt x="12968" y="20867"/>
                    <a:pt x="18238" y="16458"/>
                    <a:pt x="16410" y="9466"/>
                  </a:cubicBezTo>
                  <a:cubicBezTo>
                    <a:pt x="15226" y="5487"/>
                    <a:pt x="11032" y="-106"/>
                    <a:pt x="5116"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5" name="任意多边形: 形状 1072">
              <a:extLst>
                <a:ext uri="{FF2B5EF4-FFF2-40B4-BE49-F238E27FC236}">
                  <a16:creationId xmlns:a16="http://schemas.microsoft.com/office/drawing/2014/main" xmlns="" id="{124B39E9-238B-4BB3-91CE-913AC74F2977}"/>
                </a:ext>
              </a:extLst>
            </p:cNvPr>
            <p:cNvSpPr/>
            <p:nvPr/>
          </p:nvSpPr>
          <p:spPr>
            <a:xfrm>
              <a:off x="1999862" y="1916132"/>
              <a:ext cx="66443" cy="78444"/>
            </a:xfrm>
            <a:custGeom>
              <a:avLst/>
              <a:gdLst>
                <a:gd name="connsiteX0" fmla="*/ 2809 w 15724"/>
                <a:gd name="connsiteY0" fmla="*/ 329 h 18564"/>
                <a:gd name="connsiteX1" fmla="*/ 7756 w 15724"/>
                <a:gd name="connsiteY1" fmla="*/ 17753 h 18564"/>
                <a:gd name="connsiteX2" fmla="*/ 15070 w 15724"/>
                <a:gd name="connsiteY2" fmla="*/ 9471 h 18564"/>
                <a:gd name="connsiteX3" fmla="*/ 3992 w 15724"/>
                <a:gd name="connsiteY3" fmla="*/ 6 h 18564"/>
                <a:gd name="connsiteX4" fmla="*/ 2809 w 15724"/>
                <a:gd name="connsiteY4" fmla="*/ 329 h 18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4" h="18564">
                  <a:moveTo>
                    <a:pt x="2809" y="329"/>
                  </a:moveTo>
                  <a:cubicBezTo>
                    <a:pt x="-2784" y="2695"/>
                    <a:pt x="550" y="14203"/>
                    <a:pt x="7756" y="17753"/>
                  </a:cubicBezTo>
                  <a:cubicBezTo>
                    <a:pt x="13457" y="20442"/>
                    <a:pt x="17329" y="16139"/>
                    <a:pt x="15070" y="9471"/>
                  </a:cubicBezTo>
                  <a:cubicBezTo>
                    <a:pt x="13779" y="5384"/>
                    <a:pt x="9477" y="-209"/>
                    <a:pt x="3992" y="6"/>
                  </a:cubicBezTo>
                  <a:cubicBezTo>
                    <a:pt x="3777" y="114"/>
                    <a:pt x="3239" y="221"/>
                    <a:pt x="2809"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6" name="任意多边形: 形状 1073">
              <a:extLst>
                <a:ext uri="{FF2B5EF4-FFF2-40B4-BE49-F238E27FC236}">
                  <a16:creationId xmlns:a16="http://schemas.microsoft.com/office/drawing/2014/main" xmlns="" id="{60F3604B-EF3A-4F68-97C7-C535975C0650}"/>
                </a:ext>
              </a:extLst>
            </p:cNvPr>
            <p:cNvSpPr/>
            <p:nvPr/>
          </p:nvSpPr>
          <p:spPr>
            <a:xfrm>
              <a:off x="2214599" y="1892046"/>
              <a:ext cx="62860" cy="77899"/>
            </a:xfrm>
            <a:custGeom>
              <a:avLst/>
              <a:gdLst>
                <a:gd name="connsiteX0" fmla="*/ 2112 w 14876"/>
                <a:gd name="connsiteY0" fmla="*/ 329 h 18435"/>
                <a:gd name="connsiteX1" fmla="*/ 8781 w 14876"/>
                <a:gd name="connsiteY1" fmla="*/ 17968 h 18435"/>
                <a:gd name="connsiteX2" fmla="*/ 13943 w 14876"/>
                <a:gd name="connsiteY2" fmla="*/ 9363 h 18435"/>
                <a:gd name="connsiteX3" fmla="*/ 13943 w 14876"/>
                <a:gd name="connsiteY3" fmla="*/ 9363 h 18435"/>
                <a:gd name="connsiteX4" fmla="*/ 3188 w 14876"/>
                <a:gd name="connsiteY4" fmla="*/ 6 h 18435"/>
                <a:gd name="connsiteX5" fmla="*/ 2112 w 14876"/>
                <a:gd name="connsiteY5" fmla="*/ 329 h 1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76" h="18435">
                  <a:moveTo>
                    <a:pt x="2112" y="329"/>
                  </a:moveTo>
                  <a:cubicBezTo>
                    <a:pt x="-2943" y="2802"/>
                    <a:pt x="1790" y="15171"/>
                    <a:pt x="8781" y="17968"/>
                  </a:cubicBezTo>
                  <a:cubicBezTo>
                    <a:pt x="13728" y="19904"/>
                    <a:pt x="16417" y="15602"/>
                    <a:pt x="13943" y="9363"/>
                  </a:cubicBezTo>
                  <a:lnTo>
                    <a:pt x="13943" y="9363"/>
                  </a:lnTo>
                  <a:cubicBezTo>
                    <a:pt x="12438" y="5384"/>
                    <a:pt x="8028" y="-209"/>
                    <a:pt x="3188" y="6"/>
                  </a:cubicBezTo>
                  <a:cubicBezTo>
                    <a:pt x="2865" y="6"/>
                    <a:pt x="2435" y="114"/>
                    <a:pt x="2112"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7" name="任意多边形: 形状 1074">
              <a:extLst>
                <a:ext uri="{FF2B5EF4-FFF2-40B4-BE49-F238E27FC236}">
                  <a16:creationId xmlns:a16="http://schemas.microsoft.com/office/drawing/2014/main" xmlns="" id="{48ED0E1E-CDDE-49C7-B71F-FAD562A21F21}"/>
                </a:ext>
              </a:extLst>
            </p:cNvPr>
            <p:cNvSpPr/>
            <p:nvPr/>
          </p:nvSpPr>
          <p:spPr>
            <a:xfrm>
              <a:off x="2403103" y="1866139"/>
              <a:ext cx="59653" cy="77447"/>
            </a:xfrm>
            <a:custGeom>
              <a:avLst/>
              <a:gdLst>
                <a:gd name="connsiteX0" fmla="*/ 12893 w 14117"/>
                <a:gd name="connsiteY0" fmla="*/ 9256 h 18328"/>
                <a:gd name="connsiteX1" fmla="*/ 12893 w 14117"/>
                <a:gd name="connsiteY1" fmla="*/ 9256 h 18328"/>
                <a:gd name="connsiteX2" fmla="*/ 2567 w 14117"/>
                <a:gd name="connsiteY2" fmla="*/ 6 h 18328"/>
                <a:gd name="connsiteX3" fmla="*/ 2030 w 14117"/>
                <a:gd name="connsiteY3" fmla="*/ 114 h 18328"/>
                <a:gd name="connsiteX4" fmla="*/ 9021 w 14117"/>
                <a:gd name="connsiteY4" fmla="*/ 17860 h 18328"/>
                <a:gd name="connsiteX5" fmla="*/ 12893 w 14117"/>
                <a:gd name="connsiteY5" fmla="*/ 9256 h 1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7" h="18328">
                  <a:moveTo>
                    <a:pt x="12893" y="9256"/>
                  </a:moveTo>
                  <a:lnTo>
                    <a:pt x="12893" y="9256"/>
                  </a:lnTo>
                  <a:cubicBezTo>
                    <a:pt x="11172" y="5276"/>
                    <a:pt x="6870" y="-209"/>
                    <a:pt x="2567" y="6"/>
                  </a:cubicBezTo>
                  <a:cubicBezTo>
                    <a:pt x="2460" y="6"/>
                    <a:pt x="2245" y="114"/>
                    <a:pt x="2030" y="114"/>
                  </a:cubicBezTo>
                  <a:cubicBezTo>
                    <a:pt x="-3026" y="1942"/>
                    <a:pt x="2137" y="15064"/>
                    <a:pt x="9021" y="17860"/>
                  </a:cubicBezTo>
                  <a:cubicBezTo>
                    <a:pt x="13646" y="19796"/>
                    <a:pt x="15582" y="15494"/>
                    <a:pt x="12893" y="92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8" name="任意多边形: 形状 1075">
              <a:extLst>
                <a:ext uri="{FF2B5EF4-FFF2-40B4-BE49-F238E27FC236}">
                  <a16:creationId xmlns:a16="http://schemas.microsoft.com/office/drawing/2014/main" xmlns="" id="{17E1C74F-7B28-4D27-A6FF-8CEE1A06D26C}"/>
                </a:ext>
              </a:extLst>
            </p:cNvPr>
            <p:cNvSpPr/>
            <p:nvPr/>
          </p:nvSpPr>
          <p:spPr>
            <a:xfrm>
              <a:off x="2566254" y="1839746"/>
              <a:ext cx="56585" cy="76788"/>
            </a:xfrm>
            <a:custGeom>
              <a:avLst/>
              <a:gdLst>
                <a:gd name="connsiteX0" fmla="*/ 1925 w 13391"/>
                <a:gd name="connsiteY0" fmla="*/ 14 h 18172"/>
                <a:gd name="connsiteX1" fmla="*/ 1495 w 13391"/>
                <a:gd name="connsiteY1" fmla="*/ 121 h 18172"/>
                <a:gd name="connsiteX2" fmla="*/ 9992 w 13391"/>
                <a:gd name="connsiteY2" fmla="*/ 17975 h 18172"/>
                <a:gd name="connsiteX3" fmla="*/ 11820 w 13391"/>
                <a:gd name="connsiteY3" fmla="*/ 9156 h 18172"/>
                <a:gd name="connsiteX4" fmla="*/ 1925 w 13391"/>
                <a:gd name="connsiteY4" fmla="*/ 14 h 18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1" h="18172">
                  <a:moveTo>
                    <a:pt x="1925" y="14"/>
                  </a:moveTo>
                  <a:cubicBezTo>
                    <a:pt x="1818" y="14"/>
                    <a:pt x="1603" y="121"/>
                    <a:pt x="1495" y="121"/>
                  </a:cubicBezTo>
                  <a:cubicBezTo>
                    <a:pt x="-3022" y="2057"/>
                    <a:pt x="3539" y="15932"/>
                    <a:pt x="9992" y="17975"/>
                  </a:cubicBezTo>
                  <a:cubicBezTo>
                    <a:pt x="13649" y="19158"/>
                    <a:pt x="14509" y="14856"/>
                    <a:pt x="11820" y="9156"/>
                  </a:cubicBezTo>
                  <a:cubicBezTo>
                    <a:pt x="9777" y="5176"/>
                    <a:pt x="5475" y="-309"/>
                    <a:pt x="1925"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89" name="任意多边形: 形状 1076">
              <a:extLst>
                <a:ext uri="{FF2B5EF4-FFF2-40B4-BE49-F238E27FC236}">
                  <a16:creationId xmlns:a16="http://schemas.microsoft.com/office/drawing/2014/main" xmlns="" id="{4A7BFDCB-66E4-409F-8AD0-BC14C043D9BA}"/>
                </a:ext>
              </a:extLst>
            </p:cNvPr>
            <p:cNvSpPr/>
            <p:nvPr/>
          </p:nvSpPr>
          <p:spPr>
            <a:xfrm>
              <a:off x="2702855" y="1812022"/>
              <a:ext cx="53483" cy="76331"/>
            </a:xfrm>
            <a:custGeom>
              <a:avLst/>
              <a:gdLst>
                <a:gd name="connsiteX0" fmla="*/ 1219 w 12657"/>
                <a:gd name="connsiteY0" fmla="*/ 14 h 18064"/>
                <a:gd name="connsiteX1" fmla="*/ 896 w 12657"/>
                <a:gd name="connsiteY1" fmla="*/ 121 h 18064"/>
                <a:gd name="connsiteX2" fmla="*/ 10039 w 12657"/>
                <a:gd name="connsiteY2" fmla="*/ 17868 h 18064"/>
                <a:gd name="connsiteX3" fmla="*/ 10576 w 12657"/>
                <a:gd name="connsiteY3" fmla="*/ 9048 h 18064"/>
                <a:gd name="connsiteX4" fmla="*/ 1219 w 12657"/>
                <a:gd name="connsiteY4" fmla="*/ 14 h 18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57" h="18064">
                  <a:moveTo>
                    <a:pt x="1219" y="14"/>
                  </a:moveTo>
                  <a:cubicBezTo>
                    <a:pt x="1112" y="14"/>
                    <a:pt x="1004" y="121"/>
                    <a:pt x="896" y="121"/>
                  </a:cubicBezTo>
                  <a:cubicBezTo>
                    <a:pt x="-2545" y="2057"/>
                    <a:pt x="4661" y="15932"/>
                    <a:pt x="10039" y="17868"/>
                  </a:cubicBezTo>
                  <a:cubicBezTo>
                    <a:pt x="13265" y="19051"/>
                    <a:pt x="13588" y="14749"/>
                    <a:pt x="10576" y="9048"/>
                  </a:cubicBezTo>
                  <a:cubicBezTo>
                    <a:pt x="8425" y="5176"/>
                    <a:pt x="4231" y="-309"/>
                    <a:pt x="1219"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90" name="任意多边形: 形状 1077">
              <a:extLst>
                <a:ext uri="{FF2B5EF4-FFF2-40B4-BE49-F238E27FC236}">
                  <a16:creationId xmlns:a16="http://schemas.microsoft.com/office/drawing/2014/main" xmlns="" id="{E57B7636-79EF-4C86-805A-79866EE48577}"/>
                </a:ext>
              </a:extLst>
            </p:cNvPr>
            <p:cNvSpPr/>
            <p:nvPr/>
          </p:nvSpPr>
          <p:spPr>
            <a:xfrm>
              <a:off x="2811541" y="1783846"/>
              <a:ext cx="50897" cy="76154"/>
            </a:xfrm>
            <a:custGeom>
              <a:avLst/>
              <a:gdLst>
                <a:gd name="connsiteX0" fmla="*/ 10561 w 12045"/>
                <a:gd name="connsiteY0" fmla="*/ 17976 h 18022"/>
                <a:gd name="connsiteX1" fmla="*/ 9486 w 12045"/>
                <a:gd name="connsiteY1" fmla="*/ 9049 h 18022"/>
                <a:gd name="connsiteX2" fmla="*/ 774 w 12045"/>
                <a:gd name="connsiteY2" fmla="*/ 14 h 18022"/>
                <a:gd name="connsiteX3" fmla="*/ 559 w 12045"/>
                <a:gd name="connsiteY3" fmla="*/ 121 h 18022"/>
                <a:gd name="connsiteX4" fmla="*/ 10561 w 12045"/>
                <a:gd name="connsiteY4" fmla="*/ 17976 h 18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45" h="18022">
                  <a:moveTo>
                    <a:pt x="10561" y="17976"/>
                  </a:moveTo>
                  <a:cubicBezTo>
                    <a:pt x="12927" y="18513"/>
                    <a:pt x="12390" y="14319"/>
                    <a:pt x="9486" y="9049"/>
                  </a:cubicBezTo>
                  <a:cubicBezTo>
                    <a:pt x="7334" y="5069"/>
                    <a:pt x="3140" y="-309"/>
                    <a:pt x="774" y="14"/>
                  </a:cubicBezTo>
                  <a:cubicBezTo>
                    <a:pt x="666" y="14"/>
                    <a:pt x="559" y="121"/>
                    <a:pt x="559" y="121"/>
                  </a:cubicBezTo>
                  <a:cubicBezTo>
                    <a:pt x="-2238" y="2165"/>
                    <a:pt x="6151" y="17008"/>
                    <a:pt x="10561" y="179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91" name="任意多边形: 形状 1078">
              <a:extLst>
                <a:ext uri="{FF2B5EF4-FFF2-40B4-BE49-F238E27FC236}">
                  <a16:creationId xmlns:a16="http://schemas.microsoft.com/office/drawing/2014/main" xmlns="" id="{F5272C6E-925E-47A7-9F24-33D5BCD64A2C}"/>
                </a:ext>
              </a:extLst>
            </p:cNvPr>
            <p:cNvSpPr/>
            <p:nvPr/>
          </p:nvSpPr>
          <p:spPr>
            <a:xfrm>
              <a:off x="2891671" y="1755623"/>
              <a:ext cx="49182" cy="75744"/>
            </a:xfrm>
            <a:custGeom>
              <a:avLst/>
              <a:gdLst>
                <a:gd name="connsiteX0" fmla="*/ 418 w 11639"/>
                <a:gd name="connsiteY0" fmla="*/ 24 h 17925"/>
                <a:gd name="connsiteX1" fmla="*/ 10743 w 11639"/>
                <a:gd name="connsiteY1" fmla="*/ 17879 h 17925"/>
                <a:gd name="connsiteX2" fmla="*/ 8485 w 11639"/>
                <a:gd name="connsiteY2" fmla="*/ 8951 h 17925"/>
                <a:gd name="connsiteX3" fmla="*/ 418 w 11639"/>
                <a:gd name="connsiteY3" fmla="*/ 24 h 17925"/>
              </a:gdLst>
              <a:ahLst/>
              <a:cxnLst>
                <a:cxn ang="0">
                  <a:pos x="connsiteX0" y="connsiteY0"/>
                </a:cxn>
                <a:cxn ang="0">
                  <a:pos x="connsiteX1" y="connsiteY1"/>
                </a:cxn>
                <a:cxn ang="0">
                  <a:pos x="connsiteX2" y="connsiteY2"/>
                </a:cxn>
                <a:cxn ang="0">
                  <a:pos x="connsiteX3" y="connsiteY3"/>
                </a:cxn>
              </a:cxnLst>
              <a:rect l="l" t="t" r="r" b="b"/>
              <a:pathLst>
                <a:path w="11639" h="17925">
                  <a:moveTo>
                    <a:pt x="418" y="24"/>
                  </a:moveTo>
                  <a:cubicBezTo>
                    <a:pt x="-2164" y="1960"/>
                    <a:pt x="7947" y="17126"/>
                    <a:pt x="10743" y="17879"/>
                  </a:cubicBezTo>
                  <a:cubicBezTo>
                    <a:pt x="12572" y="18416"/>
                    <a:pt x="11496" y="14222"/>
                    <a:pt x="8485" y="8951"/>
                  </a:cubicBezTo>
                  <a:cubicBezTo>
                    <a:pt x="6226" y="4972"/>
                    <a:pt x="2246" y="-406"/>
                    <a:pt x="418" y="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92" name="任意多边形: 形状 1079">
              <a:extLst>
                <a:ext uri="{FF2B5EF4-FFF2-40B4-BE49-F238E27FC236}">
                  <a16:creationId xmlns:a16="http://schemas.microsoft.com/office/drawing/2014/main" xmlns="" id="{B00851AD-1B3C-4F62-8D86-5AF853F2AD19}"/>
                </a:ext>
              </a:extLst>
            </p:cNvPr>
            <p:cNvSpPr/>
            <p:nvPr/>
          </p:nvSpPr>
          <p:spPr>
            <a:xfrm>
              <a:off x="2944306" y="1727032"/>
              <a:ext cx="47369" cy="75245"/>
            </a:xfrm>
            <a:custGeom>
              <a:avLst/>
              <a:gdLst>
                <a:gd name="connsiteX0" fmla="*/ 10764 w 11210"/>
                <a:gd name="connsiteY0" fmla="*/ 17761 h 17807"/>
                <a:gd name="connsiteX1" fmla="*/ 7322 w 11210"/>
                <a:gd name="connsiteY1" fmla="*/ 8941 h 17807"/>
                <a:gd name="connsiteX2" fmla="*/ 116 w 11210"/>
                <a:gd name="connsiteY2" fmla="*/ 14 h 17807"/>
                <a:gd name="connsiteX3" fmla="*/ 10764 w 11210"/>
                <a:gd name="connsiteY3" fmla="*/ 17761 h 17807"/>
              </a:gdLst>
              <a:ahLst/>
              <a:cxnLst>
                <a:cxn ang="0">
                  <a:pos x="connsiteX0" y="connsiteY0"/>
                </a:cxn>
                <a:cxn ang="0">
                  <a:pos x="connsiteX1" y="connsiteY1"/>
                </a:cxn>
                <a:cxn ang="0">
                  <a:pos x="connsiteX2" y="connsiteY2"/>
                </a:cxn>
                <a:cxn ang="0">
                  <a:pos x="connsiteX3" y="connsiteY3"/>
                </a:cxn>
              </a:cxnLst>
              <a:rect l="l" t="t" r="r" b="b"/>
              <a:pathLst>
                <a:path w="11210" h="17807">
                  <a:moveTo>
                    <a:pt x="10764" y="17761"/>
                  </a:moveTo>
                  <a:cubicBezTo>
                    <a:pt x="12054" y="18298"/>
                    <a:pt x="10441" y="14104"/>
                    <a:pt x="7322" y="8941"/>
                  </a:cubicBezTo>
                  <a:cubicBezTo>
                    <a:pt x="4956" y="5069"/>
                    <a:pt x="1191" y="-309"/>
                    <a:pt x="116" y="14"/>
                  </a:cubicBezTo>
                  <a:cubicBezTo>
                    <a:pt x="-1175" y="1950"/>
                    <a:pt x="8720" y="16900"/>
                    <a:pt x="10764" y="17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993" name="任意多边形: 形状 1080">
              <a:extLst>
                <a:ext uri="{FF2B5EF4-FFF2-40B4-BE49-F238E27FC236}">
                  <a16:creationId xmlns:a16="http://schemas.microsoft.com/office/drawing/2014/main" xmlns="" id="{664B6129-E9C0-4B2C-9B51-A4C11970A721}"/>
                </a:ext>
              </a:extLst>
            </p:cNvPr>
            <p:cNvSpPr/>
            <p:nvPr/>
          </p:nvSpPr>
          <p:spPr>
            <a:xfrm>
              <a:off x="2966608" y="1698459"/>
              <a:ext cx="46811" cy="74535"/>
            </a:xfrm>
            <a:custGeom>
              <a:avLst/>
              <a:gdLst>
                <a:gd name="connsiteX0" fmla="*/ 11078 w 11078"/>
                <a:gd name="connsiteY0" fmla="*/ 17639 h 17639"/>
                <a:gd name="connsiteX1" fmla="*/ 6346 w 11078"/>
                <a:gd name="connsiteY1" fmla="*/ 8820 h 17639"/>
                <a:gd name="connsiteX2" fmla="*/ 0 w 11078"/>
                <a:gd name="connsiteY2" fmla="*/ 0 h 17639"/>
                <a:gd name="connsiteX3" fmla="*/ 11078 w 11078"/>
                <a:gd name="connsiteY3" fmla="*/ 17639 h 17639"/>
              </a:gdLst>
              <a:ahLst/>
              <a:cxnLst>
                <a:cxn ang="0">
                  <a:pos x="connsiteX0" y="connsiteY0"/>
                </a:cxn>
                <a:cxn ang="0">
                  <a:pos x="connsiteX1" y="connsiteY1"/>
                </a:cxn>
                <a:cxn ang="0">
                  <a:pos x="connsiteX2" y="connsiteY2"/>
                </a:cxn>
                <a:cxn ang="0">
                  <a:pos x="connsiteX3" y="connsiteY3"/>
                </a:cxn>
              </a:cxnLst>
              <a:rect l="l" t="t" r="r" b="b"/>
              <a:pathLst>
                <a:path w="11078" h="17639">
                  <a:moveTo>
                    <a:pt x="11078" y="17639"/>
                  </a:moveTo>
                  <a:cubicBezTo>
                    <a:pt x="11078" y="16671"/>
                    <a:pt x="7959" y="11401"/>
                    <a:pt x="6346" y="8820"/>
                  </a:cubicBezTo>
                  <a:cubicBezTo>
                    <a:pt x="6238" y="8712"/>
                    <a:pt x="860" y="0"/>
                    <a:pt x="0" y="0"/>
                  </a:cubicBezTo>
                  <a:cubicBezTo>
                    <a:pt x="0" y="1183"/>
                    <a:pt x="9680" y="17639"/>
                    <a:pt x="11078" y="176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0" name="任意多边形: 形状 1097">
              <a:extLst>
                <a:ext uri="{FF2B5EF4-FFF2-40B4-BE49-F238E27FC236}">
                  <a16:creationId xmlns:a16="http://schemas.microsoft.com/office/drawing/2014/main" xmlns="" id="{98AAF2C0-3C72-4FF2-BE4C-DCD5A7372350}"/>
                </a:ext>
              </a:extLst>
            </p:cNvPr>
            <p:cNvSpPr/>
            <p:nvPr/>
          </p:nvSpPr>
          <p:spPr>
            <a:xfrm>
              <a:off x="238184" y="2170670"/>
              <a:ext cx="77903" cy="81732"/>
            </a:xfrm>
            <a:custGeom>
              <a:avLst/>
              <a:gdLst>
                <a:gd name="connsiteX0" fmla="*/ 8852 w 18436"/>
                <a:gd name="connsiteY0" fmla="*/ 0 h 19342"/>
                <a:gd name="connsiteX1" fmla="*/ 2291 w 18436"/>
                <a:gd name="connsiteY1" fmla="*/ 16026 h 19342"/>
                <a:gd name="connsiteX2" fmla="*/ 18425 w 18436"/>
                <a:gd name="connsiteY2" fmla="*/ 10433 h 19342"/>
                <a:gd name="connsiteX3" fmla="*/ 8852 w 18436"/>
                <a:gd name="connsiteY3" fmla="*/ 0 h 19342"/>
              </a:gdLst>
              <a:ahLst/>
              <a:cxnLst>
                <a:cxn ang="0">
                  <a:pos x="connsiteX0" y="connsiteY0"/>
                </a:cxn>
                <a:cxn ang="0">
                  <a:pos x="connsiteX1" y="connsiteY1"/>
                </a:cxn>
                <a:cxn ang="0">
                  <a:pos x="connsiteX2" y="connsiteY2"/>
                </a:cxn>
                <a:cxn ang="0">
                  <a:pos x="connsiteX3" y="connsiteY3"/>
                </a:cxn>
              </a:cxnLst>
              <a:rect l="l" t="t" r="r" b="b"/>
              <a:pathLst>
                <a:path w="18436" h="19342">
                  <a:moveTo>
                    <a:pt x="8852" y="0"/>
                  </a:moveTo>
                  <a:cubicBezTo>
                    <a:pt x="355" y="645"/>
                    <a:pt x="-2441" y="10325"/>
                    <a:pt x="2291" y="16026"/>
                  </a:cubicBezTo>
                  <a:cubicBezTo>
                    <a:pt x="7777" y="22479"/>
                    <a:pt x="17994" y="18930"/>
                    <a:pt x="18425" y="10433"/>
                  </a:cubicBezTo>
                  <a:cubicBezTo>
                    <a:pt x="18640" y="6238"/>
                    <a:pt x="15843" y="215"/>
                    <a:pt x="88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1" name="任意多边形: 形状 1098">
              <a:extLst>
                <a:ext uri="{FF2B5EF4-FFF2-40B4-BE49-F238E27FC236}">
                  <a16:creationId xmlns:a16="http://schemas.microsoft.com/office/drawing/2014/main" xmlns="" id="{AB3B280A-A884-475B-B095-BBEEF4AB7CD0}"/>
                </a:ext>
              </a:extLst>
            </p:cNvPr>
            <p:cNvSpPr/>
            <p:nvPr/>
          </p:nvSpPr>
          <p:spPr>
            <a:xfrm>
              <a:off x="536697" y="2162489"/>
              <a:ext cx="78389" cy="81575"/>
            </a:xfrm>
            <a:custGeom>
              <a:avLst/>
              <a:gdLst>
                <a:gd name="connsiteX0" fmla="*/ 18552 w 18551"/>
                <a:gd name="connsiteY0" fmla="*/ 10325 h 19305"/>
                <a:gd name="connsiteX1" fmla="*/ 8334 w 18551"/>
                <a:gd name="connsiteY1" fmla="*/ 0 h 19305"/>
                <a:gd name="connsiteX2" fmla="*/ 3279 w 18551"/>
                <a:gd name="connsiteY2" fmla="*/ 16671 h 19305"/>
                <a:gd name="connsiteX3" fmla="*/ 18552 w 18551"/>
                <a:gd name="connsiteY3" fmla="*/ 10325 h 19305"/>
              </a:gdLst>
              <a:ahLst/>
              <a:cxnLst>
                <a:cxn ang="0">
                  <a:pos x="connsiteX0" y="connsiteY0"/>
                </a:cxn>
                <a:cxn ang="0">
                  <a:pos x="connsiteX1" y="connsiteY1"/>
                </a:cxn>
                <a:cxn ang="0">
                  <a:pos x="connsiteX2" y="connsiteY2"/>
                </a:cxn>
                <a:cxn ang="0">
                  <a:pos x="connsiteX3" y="connsiteY3"/>
                </a:cxn>
              </a:cxnLst>
              <a:rect l="l" t="t" r="r" b="b"/>
              <a:pathLst>
                <a:path w="18551" h="19305">
                  <a:moveTo>
                    <a:pt x="18552" y="10325"/>
                  </a:moveTo>
                  <a:cubicBezTo>
                    <a:pt x="18552" y="6131"/>
                    <a:pt x="15433" y="108"/>
                    <a:pt x="8334" y="0"/>
                  </a:cubicBezTo>
                  <a:cubicBezTo>
                    <a:pt x="-486" y="753"/>
                    <a:pt x="-2529" y="11293"/>
                    <a:pt x="3279" y="16671"/>
                  </a:cubicBezTo>
                  <a:cubicBezTo>
                    <a:pt x="9302" y="22264"/>
                    <a:pt x="18552" y="18392"/>
                    <a:pt x="18552"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2" name="任意多边形: 形状 1099">
              <a:extLst>
                <a:ext uri="{FF2B5EF4-FFF2-40B4-BE49-F238E27FC236}">
                  <a16:creationId xmlns:a16="http://schemas.microsoft.com/office/drawing/2014/main" xmlns="" id="{0EA446F4-2003-434C-8333-6CA21ED73EE3}"/>
                </a:ext>
              </a:extLst>
            </p:cNvPr>
            <p:cNvSpPr/>
            <p:nvPr/>
          </p:nvSpPr>
          <p:spPr>
            <a:xfrm>
              <a:off x="834082" y="2151127"/>
              <a:ext cx="77848" cy="81406"/>
            </a:xfrm>
            <a:custGeom>
              <a:avLst/>
              <a:gdLst>
                <a:gd name="connsiteX0" fmla="*/ 18409 w 18423"/>
                <a:gd name="connsiteY0" fmla="*/ 10218 h 19265"/>
                <a:gd name="connsiteX1" fmla="*/ 7761 w 18423"/>
                <a:gd name="connsiteY1" fmla="*/ 0 h 19265"/>
                <a:gd name="connsiteX2" fmla="*/ 3673 w 18423"/>
                <a:gd name="connsiteY2" fmla="*/ 16779 h 19265"/>
                <a:gd name="connsiteX3" fmla="*/ 18409 w 18423"/>
                <a:gd name="connsiteY3" fmla="*/ 10218 h 19265"/>
              </a:gdLst>
              <a:ahLst/>
              <a:cxnLst>
                <a:cxn ang="0">
                  <a:pos x="connsiteX0" y="connsiteY0"/>
                </a:cxn>
                <a:cxn ang="0">
                  <a:pos x="connsiteX1" y="connsiteY1"/>
                </a:cxn>
                <a:cxn ang="0">
                  <a:pos x="connsiteX2" y="connsiteY2"/>
                </a:cxn>
                <a:cxn ang="0">
                  <a:pos x="connsiteX3" y="connsiteY3"/>
                </a:cxn>
              </a:cxnLst>
              <a:rect l="l" t="t" r="r" b="b"/>
              <a:pathLst>
                <a:path w="18423" h="19265">
                  <a:moveTo>
                    <a:pt x="18409" y="10218"/>
                  </a:moveTo>
                  <a:cubicBezTo>
                    <a:pt x="18194" y="6023"/>
                    <a:pt x="14752" y="108"/>
                    <a:pt x="7761" y="0"/>
                  </a:cubicBezTo>
                  <a:cubicBezTo>
                    <a:pt x="-951" y="860"/>
                    <a:pt x="-2350" y="11401"/>
                    <a:pt x="3673" y="16779"/>
                  </a:cubicBezTo>
                  <a:cubicBezTo>
                    <a:pt x="9804" y="22156"/>
                    <a:pt x="18839" y="18284"/>
                    <a:pt x="18409"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3" name="任意多边形: 形状 1100">
              <a:extLst>
                <a:ext uri="{FF2B5EF4-FFF2-40B4-BE49-F238E27FC236}">
                  <a16:creationId xmlns:a16="http://schemas.microsoft.com/office/drawing/2014/main" xmlns="" id="{179B03E2-5E9D-4FA7-8811-0FE2BA12314A}"/>
                </a:ext>
              </a:extLst>
            </p:cNvPr>
            <p:cNvSpPr/>
            <p:nvPr/>
          </p:nvSpPr>
          <p:spPr>
            <a:xfrm>
              <a:off x="1126963" y="2136586"/>
              <a:ext cx="77392" cy="81296"/>
            </a:xfrm>
            <a:custGeom>
              <a:avLst/>
              <a:gdLst>
                <a:gd name="connsiteX0" fmla="*/ 4058 w 18315"/>
                <a:gd name="connsiteY0" fmla="*/ 16779 h 19239"/>
                <a:gd name="connsiteX1" fmla="*/ 18256 w 18315"/>
                <a:gd name="connsiteY1" fmla="*/ 10110 h 19239"/>
                <a:gd name="connsiteX2" fmla="*/ 7285 w 18315"/>
                <a:gd name="connsiteY2" fmla="*/ 0 h 19239"/>
                <a:gd name="connsiteX3" fmla="*/ 4058 w 18315"/>
                <a:gd name="connsiteY3" fmla="*/ 16779 h 19239"/>
              </a:gdLst>
              <a:ahLst/>
              <a:cxnLst>
                <a:cxn ang="0">
                  <a:pos x="connsiteX0" y="connsiteY0"/>
                </a:cxn>
                <a:cxn ang="0">
                  <a:pos x="connsiteX1" y="connsiteY1"/>
                </a:cxn>
                <a:cxn ang="0">
                  <a:pos x="connsiteX2" y="connsiteY2"/>
                </a:cxn>
                <a:cxn ang="0">
                  <a:pos x="connsiteX3" y="connsiteY3"/>
                </a:cxn>
              </a:cxnLst>
              <a:rect l="l" t="t" r="r" b="b"/>
              <a:pathLst>
                <a:path w="18315" h="19239">
                  <a:moveTo>
                    <a:pt x="4058" y="16779"/>
                  </a:moveTo>
                  <a:cubicBezTo>
                    <a:pt x="10512" y="22156"/>
                    <a:pt x="19116" y="18177"/>
                    <a:pt x="18256" y="10110"/>
                  </a:cubicBezTo>
                  <a:cubicBezTo>
                    <a:pt x="17826" y="5916"/>
                    <a:pt x="14169" y="0"/>
                    <a:pt x="7285" y="0"/>
                  </a:cubicBezTo>
                  <a:cubicBezTo>
                    <a:pt x="-1319" y="968"/>
                    <a:pt x="-2180" y="11508"/>
                    <a:pt x="4058" y="1677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4" name="任意多边形: 形状 1101">
              <a:extLst>
                <a:ext uri="{FF2B5EF4-FFF2-40B4-BE49-F238E27FC236}">
                  <a16:creationId xmlns:a16="http://schemas.microsoft.com/office/drawing/2014/main" xmlns="" id="{5358AAA1-5406-4FD3-A3F2-8B74B824401F}"/>
                </a:ext>
              </a:extLst>
            </p:cNvPr>
            <p:cNvSpPr/>
            <p:nvPr/>
          </p:nvSpPr>
          <p:spPr>
            <a:xfrm>
              <a:off x="1413493" y="2118860"/>
              <a:ext cx="76568" cy="80950"/>
            </a:xfrm>
            <a:custGeom>
              <a:avLst/>
              <a:gdLst>
                <a:gd name="connsiteX0" fmla="*/ 6700 w 18120"/>
                <a:gd name="connsiteY0" fmla="*/ 0 h 19157"/>
                <a:gd name="connsiteX1" fmla="*/ 5840 w 18120"/>
                <a:gd name="connsiteY1" fmla="*/ 108 h 19157"/>
                <a:gd name="connsiteX2" fmla="*/ 5302 w 18120"/>
                <a:gd name="connsiteY2" fmla="*/ 17316 h 19157"/>
                <a:gd name="connsiteX3" fmla="*/ 17993 w 18120"/>
                <a:gd name="connsiteY3" fmla="*/ 9895 h 19157"/>
                <a:gd name="connsiteX4" fmla="*/ 6700 w 18120"/>
                <a:gd name="connsiteY4" fmla="*/ 0 h 1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0" h="19157">
                  <a:moveTo>
                    <a:pt x="6700" y="0"/>
                  </a:moveTo>
                  <a:cubicBezTo>
                    <a:pt x="6485" y="0"/>
                    <a:pt x="6055" y="108"/>
                    <a:pt x="5840" y="108"/>
                  </a:cubicBezTo>
                  <a:cubicBezTo>
                    <a:pt x="-1689" y="1506"/>
                    <a:pt x="-2012" y="12261"/>
                    <a:pt x="5302" y="17316"/>
                  </a:cubicBezTo>
                  <a:cubicBezTo>
                    <a:pt x="11863" y="21834"/>
                    <a:pt x="19176" y="17532"/>
                    <a:pt x="17993" y="9895"/>
                  </a:cubicBezTo>
                  <a:cubicBezTo>
                    <a:pt x="17348" y="5808"/>
                    <a:pt x="13476" y="0"/>
                    <a:pt x="670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5" name="任意多边形: 形状 1102">
              <a:extLst>
                <a:ext uri="{FF2B5EF4-FFF2-40B4-BE49-F238E27FC236}">
                  <a16:creationId xmlns:a16="http://schemas.microsoft.com/office/drawing/2014/main" xmlns="" id="{05F44F2A-6CB0-4271-AA28-F02992EAAA24}"/>
                </a:ext>
              </a:extLst>
            </p:cNvPr>
            <p:cNvSpPr/>
            <p:nvPr/>
          </p:nvSpPr>
          <p:spPr>
            <a:xfrm>
              <a:off x="1691347" y="2097947"/>
              <a:ext cx="74172" cy="81123"/>
            </a:xfrm>
            <a:custGeom>
              <a:avLst/>
              <a:gdLst>
                <a:gd name="connsiteX0" fmla="*/ 5693 w 17553"/>
                <a:gd name="connsiteY0" fmla="*/ 17426 h 19198"/>
                <a:gd name="connsiteX1" fmla="*/ 17309 w 17553"/>
                <a:gd name="connsiteY1" fmla="*/ 9897 h 19198"/>
                <a:gd name="connsiteX2" fmla="*/ 5908 w 17553"/>
                <a:gd name="connsiteY2" fmla="*/ 1 h 19198"/>
                <a:gd name="connsiteX3" fmla="*/ 5048 w 17553"/>
                <a:gd name="connsiteY3" fmla="*/ 109 h 19198"/>
                <a:gd name="connsiteX4" fmla="*/ 5693 w 17553"/>
                <a:gd name="connsiteY4" fmla="*/ 17426 h 1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53" h="19198">
                  <a:moveTo>
                    <a:pt x="5693" y="17426"/>
                  </a:moveTo>
                  <a:cubicBezTo>
                    <a:pt x="12254" y="21835"/>
                    <a:pt x="18923" y="17533"/>
                    <a:pt x="17309" y="9897"/>
                  </a:cubicBezTo>
                  <a:cubicBezTo>
                    <a:pt x="16449" y="5702"/>
                    <a:pt x="12254" y="-106"/>
                    <a:pt x="5908" y="1"/>
                  </a:cubicBezTo>
                  <a:cubicBezTo>
                    <a:pt x="5693" y="1"/>
                    <a:pt x="5370" y="109"/>
                    <a:pt x="5048" y="109"/>
                  </a:cubicBezTo>
                  <a:cubicBezTo>
                    <a:pt x="-1943" y="1722"/>
                    <a:pt x="-1621" y="12478"/>
                    <a:pt x="5693" y="174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6" name="任意多边形: 形状 1103">
              <a:extLst>
                <a:ext uri="{FF2B5EF4-FFF2-40B4-BE49-F238E27FC236}">
                  <a16:creationId xmlns:a16="http://schemas.microsoft.com/office/drawing/2014/main" xmlns="" id="{BE2533C5-234F-4BA2-8536-27898651AB1E}"/>
                </a:ext>
              </a:extLst>
            </p:cNvPr>
            <p:cNvSpPr/>
            <p:nvPr/>
          </p:nvSpPr>
          <p:spPr>
            <a:xfrm>
              <a:off x="1949912" y="2075222"/>
              <a:ext cx="69469" cy="80739"/>
            </a:xfrm>
            <a:custGeom>
              <a:avLst/>
              <a:gdLst>
                <a:gd name="connsiteX0" fmla="*/ 4197 w 16440"/>
                <a:gd name="connsiteY0" fmla="*/ 217 h 19107"/>
                <a:gd name="connsiteX1" fmla="*/ 6670 w 16440"/>
                <a:gd name="connsiteY1" fmla="*/ 17856 h 19107"/>
                <a:gd name="connsiteX2" fmla="*/ 16028 w 16440"/>
                <a:gd name="connsiteY2" fmla="*/ 9789 h 19107"/>
                <a:gd name="connsiteX3" fmla="*/ 4949 w 16440"/>
                <a:gd name="connsiteY3" fmla="*/ 1 h 19107"/>
                <a:gd name="connsiteX4" fmla="*/ 4197 w 16440"/>
                <a:gd name="connsiteY4" fmla="*/ 217 h 19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40" h="19107">
                  <a:moveTo>
                    <a:pt x="4197" y="217"/>
                  </a:moveTo>
                  <a:cubicBezTo>
                    <a:pt x="-2472" y="1830"/>
                    <a:pt x="-859" y="13554"/>
                    <a:pt x="6670" y="17856"/>
                  </a:cubicBezTo>
                  <a:cubicBezTo>
                    <a:pt x="12801" y="21405"/>
                    <a:pt x="17964" y="16995"/>
                    <a:pt x="16028" y="9789"/>
                  </a:cubicBezTo>
                  <a:cubicBezTo>
                    <a:pt x="14952" y="5594"/>
                    <a:pt x="10757" y="-106"/>
                    <a:pt x="4949" y="1"/>
                  </a:cubicBezTo>
                  <a:cubicBezTo>
                    <a:pt x="4627" y="109"/>
                    <a:pt x="4412" y="217"/>
                    <a:pt x="4197" y="2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7" name="任意多边形: 形状 1104">
              <a:extLst>
                <a:ext uri="{FF2B5EF4-FFF2-40B4-BE49-F238E27FC236}">
                  <a16:creationId xmlns:a16="http://schemas.microsoft.com/office/drawing/2014/main" xmlns="" id="{5BF12A1F-DBDC-4611-9EB8-62E0479AD89D}"/>
                </a:ext>
              </a:extLst>
            </p:cNvPr>
            <p:cNvSpPr/>
            <p:nvPr/>
          </p:nvSpPr>
          <p:spPr>
            <a:xfrm>
              <a:off x="2182349" y="2051571"/>
              <a:ext cx="64673" cy="80388"/>
            </a:xfrm>
            <a:custGeom>
              <a:avLst/>
              <a:gdLst>
                <a:gd name="connsiteX0" fmla="*/ 3290 w 15305"/>
                <a:gd name="connsiteY0" fmla="*/ 113 h 19024"/>
                <a:gd name="connsiteX1" fmla="*/ 7592 w 15305"/>
                <a:gd name="connsiteY1" fmla="*/ 18183 h 19024"/>
                <a:gd name="connsiteX2" fmla="*/ 14691 w 15305"/>
                <a:gd name="connsiteY2" fmla="*/ 9686 h 19024"/>
                <a:gd name="connsiteX3" fmla="*/ 3935 w 15305"/>
                <a:gd name="connsiteY3" fmla="*/ 6 h 19024"/>
                <a:gd name="connsiteX4" fmla="*/ 3290 w 15305"/>
                <a:gd name="connsiteY4" fmla="*/ 113 h 19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 h="19024">
                  <a:moveTo>
                    <a:pt x="3290" y="113"/>
                  </a:moveTo>
                  <a:cubicBezTo>
                    <a:pt x="-2841" y="1834"/>
                    <a:pt x="171" y="14418"/>
                    <a:pt x="7592" y="18183"/>
                  </a:cubicBezTo>
                  <a:cubicBezTo>
                    <a:pt x="13078" y="20979"/>
                    <a:pt x="16842" y="16462"/>
                    <a:pt x="14691" y="9686"/>
                  </a:cubicBezTo>
                  <a:cubicBezTo>
                    <a:pt x="13400" y="5491"/>
                    <a:pt x="9206" y="-209"/>
                    <a:pt x="3935" y="6"/>
                  </a:cubicBezTo>
                  <a:cubicBezTo>
                    <a:pt x="3828" y="6"/>
                    <a:pt x="3505" y="6"/>
                    <a:pt x="3290" y="1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8" name="任意多边形: 形状 1105">
              <a:extLst>
                <a:ext uri="{FF2B5EF4-FFF2-40B4-BE49-F238E27FC236}">
                  <a16:creationId xmlns:a16="http://schemas.microsoft.com/office/drawing/2014/main" xmlns="" id="{37B47376-8DE0-41CA-97E2-40AB852C1307}"/>
                </a:ext>
              </a:extLst>
            </p:cNvPr>
            <p:cNvSpPr/>
            <p:nvPr/>
          </p:nvSpPr>
          <p:spPr>
            <a:xfrm>
              <a:off x="2389146" y="2025212"/>
              <a:ext cx="60194" cy="80139"/>
            </a:xfrm>
            <a:custGeom>
              <a:avLst/>
              <a:gdLst>
                <a:gd name="connsiteX0" fmla="*/ 2536 w 14245"/>
                <a:gd name="connsiteY0" fmla="*/ 221 h 18965"/>
                <a:gd name="connsiteX1" fmla="*/ 8452 w 14245"/>
                <a:gd name="connsiteY1" fmla="*/ 18505 h 18965"/>
                <a:gd name="connsiteX2" fmla="*/ 13400 w 14245"/>
                <a:gd name="connsiteY2" fmla="*/ 9578 h 18965"/>
                <a:gd name="connsiteX3" fmla="*/ 3074 w 14245"/>
                <a:gd name="connsiteY3" fmla="*/ 6 h 18965"/>
                <a:gd name="connsiteX4" fmla="*/ 2536 w 14245"/>
                <a:gd name="connsiteY4" fmla="*/ 221 h 18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8965">
                  <a:moveTo>
                    <a:pt x="2536" y="221"/>
                  </a:moveTo>
                  <a:cubicBezTo>
                    <a:pt x="-3057" y="2049"/>
                    <a:pt x="1353" y="15601"/>
                    <a:pt x="8452" y="18505"/>
                  </a:cubicBezTo>
                  <a:cubicBezTo>
                    <a:pt x="13184" y="20441"/>
                    <a:pt x="15658" y="16032"/>
                    <a:pt x="13400" y="9578"/>
                  </a:cubicBezTo>
                  <a:cubicBezTo>
                    <a:pt x="11894" y="5491"/>
                    <a:pt x="7699" y="-209"/>
                    <a:pt x="3074" y="6"/>
                  </a:cubicBezTo>
                  <a:cubicBezTo>
                    <a:pt x="2967" y="113"/>
                    <a:pt x="2644" y="113"/>
                    <a:pt x="2536" y="2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19" name="任意多边形: 形状 1106">
              <a:extLst>
                <a:ext uri="{FF2B5EF4-FFF2-40B4-BE49-F238E27FC236}">
                  <a16:creationId xmlns:a16="http://schemas.microsoft.com/office/drawing/2014/main" xmlns="" id="{51085050-A07C-4128-A8E5-4EB6E293A8EA}"/>
                </a:ext>
              </a:extLst>
            </p:cNvPr>
            <p:cNvSpPr/>
            <p:nvPr/>
          </p:nvSpPr>
          <p:spPr>
            <a:xfrm>
              <a:off x="2569186" y="1998367"/>
              <a:ext cx="56572" cy="79682"/>
            </a:xfrm>
            <a:custGeom>
              <a:avLst/>
              <a:gdLst>
                <a:gd name="connsiteX0" fmla="*/ 8652 w 13388"/>
                <a:gd name="connsiteY0" fmla="*/ 18405 h 18857"/>
                <a:gd name="connsiteX1" fmla="*/ 12201 w 13388"/>
                <a:gd name="connsiteY1" fmla="*/ 9478 h 18857"/>
                <a:gd name="connsiteX2" fmla="*/ 2414 w 13388"/>
                <a:gd name="connsiteY2" fmla="*/ 13 h 18857"/>
                <a:gd name="connsiteX3" fmla="*/ 1876 w 13388"/>
                <a:gd name="connsiteY3" fmla="*/ 121 h 18857"/>
                <a:gd name="connsiteX4" fmla="*/ 8652 w 13388"/>
                <a:gd name="connsiteY4" fmla="*/ 18405 h 18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8" h="18857">
                  <a:moveTo>
                    <a:pt x="8652" y="18405"/>
                  </a:moveTo>
                  <a:cubicBezTo>
                    <a:pt x="12954" y="20341"/>
                    <a:pt x="14783" y="15824"/>
                    <a:pt x="12201" y="9478"/>
                  </a:cubicBezTo>
                  <a:cubicBezTo>
                    <a:pt x="10588" y="5391"/>
                    <a:pt x="6393" y="-310"/>
                    <a:pt x="2414" y="13"/>
                  </a:cubicBezTo>
                  <a:cubicBezTo>
                    <a:pt x="2306" y="13"/>
                    <a:pt x="2091" y="121"/>
                    <a:pt x="1876" y="121"/>
                  </a:cubicBezTo>
                  <a:cubicBezTo>
                    <a:pt x="-2857" y="2057"/>
                    <a:pt x="2091" y="15501"/>
                    <a:pt x="8652" y="18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0" name="任意多边形: 形状 1107">
              <a:extLst>
                <a:ext uri="{FF2B5EF4-FFF2-40B4-BE49-F238E27FC236}">
                  <a16:creationId xmlns:a16="http://schemas.microsoft.com/office/drawing/2014/main" xmlns="" id="{3F69B31C-EBCE-4005-9261-AC5DD67AFEE3}"/>
                </a:ext>
              </a:extLst>
            </p:cNvPr>
            <p:cNvSpPr/>
            <p:nvPr/>
          </p:nvSpPr>
          <p:spPr>
            <a:xfrm>
              <a:off x="2721785" y="1970638"/>
              <a:ext cx="52710" cy="79040"/>
            </a:xfrm>
            <a:custGeom>
              <a:avLst/>
              <a:gdLst>
                <a:gd name="connsiteX0" fmla="*/ 10936 w 12474"/>
                <a:gd name="connsiteY0" fmla="*/ 9371 h 18705"/>
                <a:gd name="connsiteX1" fmla="*/ 1687 w 12474"/>
                <a:gd name="connsiteY1" fmla="*/ 13 h 18705"/>
                <a:gd name="connsiteX2" fmla="*/ 1256 w 12474"/>
                <a:gd name="connsiteY2" fmla="*/ 121 h 18705"/>
                <a:gd name="connsiteX3" fmla="*/ 9323 w 12474"/>
                <a:gd name="connsiteY3" fmla="*/ 18513 h 18705"/>
                <a:gd name="connsiteX4" fmla="*/ 10936 w 12474"/>
                <a:gd name="connsiteY4" fmla="*/ 9371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4" h="18705">
                  <a:moveTo>
                    <a:pt x="10936" y="9371"/>
                  </a:moveTo>
                  <a:cubicBezTo>
                    <a:pt x="9108" y="5284"/>
                    <a:pt x="5128" y="-309"/>
                    <a:pt x="1687" y="13"/>
                  </a:cubicBezTo>
                  <a:cubicBezTo>
                    <a:pt x="1579" y="13"/>
                    <a:pt x="1364" y="121"/>
                    <a:pt x="1256" y="121"/>
                  </a:cubicBezTo>
                  <a:cubicBezTo>
                    <a:pt x="-2723" y="2057"/>
                    <a:pt x="3515" y="16469"/>
                    <a:pt x="9323" y="18513"/>
                  </a:cubicBezTo>
                  <a:cubicBezTo>
                    <a:pt x="12765" y="19696"/>
                    <a:pt x="13518" y="15286"/>
                    <a:pt x="10936" y="93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1" name="任意多边形: 形状 1108">
              <a:extLst>
                <a:ext uri="{FF2B5EF4-FFF2-40B4-BE49-F238E27FC236}">
                  <a16:creationId xmlns:a16="http://schemas.microsoft.com/office/drawing/2014/main" xmlns="" id="{20022763-F4B8-461A-87E4-16B7746DAA69}"/>
                </a:ext>
              </a:extLst>
            </p:cNvPr>
            <p:cNvSpPr/>
            <p:nvPr/>
          </p:nvSpPr>
          <p:spPr>
            <a:xfrm>
              <a:off x="2846128" y="1941554"/>
              <a:ext cx="49773" cy="78588"/>
            </a:xfrm>
            <a:custGeom>
              <a:avLst/>
              <a:gdLst>
                <a:gd name="connsiteX0" fmla="*/ 1193 w 11779"/>
                <a:gd name="connsiteY0" fmla="*/ 13 h 18598"/>
                <a:gd name="connsiteX1" fmla="*/ 9475 w 11779"/>
                <a:gd name="connsiteY1" fmla="*/ 18405 h 18598"/>
                <a:gd name="connsiteX2" fmla="*/ 9798 w 11779"/>
                <a:gd name="connsiteY2" fmla="*/ 9263 h 18598"/>
                <a:gd name="connsiteX3" fmla="*/ 1193 w 11779"/>
                <a:gd name="connsiteY3" fmla="*/ 13 h 18598"/>
              </a:gdLst>
              <a:ahLst/>
              <a:cxnLst>
                <a:cxn ang="0">
                  <a:pos x="connsiteX0" y="connsiteY0"/>
                </a:cxn>
                <a:cxn ang="0">
                  <a:pos x="connsiteX1" y="connsiteY1"/>
                </a:cxn>
                <a:cxn ang="0">
                  <a:pos x="connsiteX2" y="connsiteY2"/>
                </a:cxn>
                <a:cxn ang="0">
                  <a:pos x="connsiteX3" y="connsiteY3"/>
                </a:cxn>
              </a:cxnLst>
              <a:rect l="l" t="t" r="r" b="b"/>
              <a:pathLst>
                <a:path w="11779" h="18598">
                  <a:moveTo>
                    <a:pt x="1193" y="13"/>
                  </a:moveTo>
                  <a:cubicBezTo>
                    <a:pt x="-3001" y="1842"/>
                    <a:pt x="4850" y="16577"/>
                    <a:pt x="9475" y="18405"/>
                  </a:cubicBezTo>
                  <a:cubicBezTo>
                    <a:pt x="12379" y="19588"/>
                    <a:pt x="12594" y="15179"/>
                    <a:pt x="9798" y="9263"/>
                  </a:cubicBezTo>
                  <a:cubicBezTo>
                    <a:pt x="7970" y="5284"/>
                    <a:pt x="3990" y="-309"/>
                    <a:pt x="1193"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2" name="任意多边形: 形状 1109">
              <a:extLst>
                <a:ext uri="{FF2B5EF4-FFF2-40B4-BE49-F238E27FC236}">
                  <a16:creationId xmlns:a16="http://schemas.microsoft.com/office/drawing/2014/main" xmlns="" id="{B174A667-0D54-436D-9E35-AB51DC797194}"/>
                </a:ext>
              </a:extLst>
            </p:cNvPr>
            <p:cNvSpPr/>
            <p:nvPr/>
          </p:nvSpPr>
          <p:spPr>
            <a:xfrm>
              <a:off x="2942738" y="1912465"/>
              <a:ext cx="47132" cy="78419"/>
            </a:xfrm>
            <a:custGeom>
              <a:avLst/>
              <a:gdLst>
                <a:gd name="connsiteX0" fmla="*/ 9951 w 11154"/>
                <a:gd name="connsiteY0" fmla="*/ 18513 h 18558"/>
                <a:gd name="connsiteX1" fmla="*/ 8661 w 11154"/>
                <a:gd name="connsiteY1" fmla="*/ 9263 h 18558"/>
                <a:gd name="connsiteX2" fmla="*/ 701 w 11154"/>
                <a:gd name="connsiteY2" fmla="*/ 14 h 18558"/>
                <a:gd name="connsiteX3" fmla="*/ 9951 w 11154"/>
                <a:gd name="connsiteY3" fmla="*/ 18513 h 18558"/>
              </a:gdLst>
              <a:ahLst/>
              <a:cxnLst>
                <a:cxn ang="0">
                  <a:pos x="connsiteX0" y="connsiteY0"/>
                </a:cxn>
                <a:cxn ang="0">
                  <a:pos x="connsiteX1" y="connsiteY1"/>
                </a:cxn>
                <a:cxn ang="0">
                  <a:pos x="connsiteX2" y="connsiteY2"/>
                </a:cxn>
                <a:cxn ang="0">
                  <a:pos x="connsiteX3" y="connsiteY3"/>
                </a:cxn>
              </a:cxnLst>
              <a:rect l="l" t="t" r="r" b="b"/>
              <a:pathLst>
                <a:path w="11154" h="18558">
                  <a:moveTo>
                    <a:pt x="9951" y="18513"/>
                  </a:moveTo>
                  <a:cubicBezTo>
                    <a:pt x="11995" y="19051"/>
                    <a:pt x="11350" y="14749"/>
                    <a:pt x="8661" y="9263"/>
                  </a:cubicBezTo>
                  <a:cubicBezTo>
                    <a:pt x="6617" y="5176"/>
                    <a:pt x="2853" y="-309"/>
                    <a:pt x="701" y="14"/>
                  </a:cubicBezTo>
                  <a:cubicBezTo>
                    <a:pt x="-2633" y="2057"/>
                    <a:pt x="6832" y="17653"/>
                    <a:pt x="9951" y="185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3" name="任意多边形: 形状 1110">
              <a:extLst>
                <a:ext uri="{FF2B5EF4-FFF2-40B4-BE49-F238E27FC236}">
                  <a16:creationId xmlns:a16="http://schemas.microsoft.com/office/drawing/2014/main" xmlns="" id="{84EE557E-0394-4987-81B2-C158F245A72C}"/>
                </a:ext>
              </a:extLst>
            </p:cNvPr>
            <p:cNvSpPr/>
            <p:nvPr/>
          </p:nvSpPr>
          <p:spPr>
            <a:xfrm>
              <a:off x="3010369" y="1882923"/>
              <a:ext cx="44466" cy="77962"/>
            </a:xfrm>
            <a:custGeom>
              <a:avLst/>
              <a:gdLst>
                <a:gd name="connsiteX0" fmla="*/ 9865 w 10523"/>
                <a:gd name="connsiteY0" fmla="*/ 18405 h 18450"/>
                <a:gd name="connsiteX1" fmla="*/ 7391 w 10523"/>
                <a:gd name="connsiteY1" fmla="*/ 9263 h 18450"/>
                <a:gd name="connsiteX2" fmla="*/ 293 w 10523"/>
                <a:gd name="connsiteY2" fmla="*/ 13 h 18450"/>
                <a:gd name="connsiteX3" fmla="*/ 9865 w 10523"/>
                <a:gd name="connsiteY3" fmla="*/ 18405 h 18450"/>
              </a:gdLst>
              <a:ahLst/>
              <a:cxnLst>
                <a:cxn ang="0">
                  <a:pos x="connsiteX0" y="connsiteY0"/>
                </a:cxn>
                <a:cxn ang="0">
                  <a:pos x="connsiteX1" y="connsiteY1"/>
                </a:cxn>
                <a:cxn ang="0">
                  <a:pos x="connsiteX2" y="connsiteY2"/>
                </a:cxn>
                <a:cxn ang="0">
                  <a:pos x="connsiteX3" y="connsiteY3"/>
                </a:cxn>
              </a:cxnLst>
              <a:rect l="l" t="t" r="r" b="b"/>
              <a:pathLst>
                <a:path w="10523" h="18450">
                  <a:moveTo>
                    <a:pt x="9865" y="18405"/>
                  </a:moveTo>
                  <a:cubicBezTo>
                    <a:pt x="11371" y="18943"/>
                    <a:pt x="10188" y="14641"/>
                    <a:pt x="7391" y="9263"/>
                  </a:cubicBezTo>
                  <a:cubicBezTo>
                    <a:pt x="5240" y="5284"/>
                    <a:pt x="1691" y="-309"/>
                    <a:pt x="293" y="13"/>
                  </a:cubicBezTo>
                  <a:cubicBezTo>
                    <a:pt x="-1751" y="2057"/>
                    <a:pt x="7499" y="17652"/>
                    <a:pt x="9865" y="18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4" name="任意多边形: 形状 1111">
              <a:extLst>
                <a:ext uri="{FF2B5EF4-FFF2-40B4-BE49-F238E27FC236}">
                  <a16:creationId xmlns:a16="http://schemas.microsoft.com/office/drawing/2014/main" xmlns="" id="{8CA2C773-247D-4F91-B0F3-A805EC85F046}"/>
                </a:ext>
              </a:extLst>
            </p:cNvPr>
            <p:cNvSpPr/>
            <p:nvPr/>
          </p:nvSpPr>
          <p:spPr>
            <a:xfrm>
              <a:off x="3047414" y="1853834"/>
              <a:ext cx="42919" cy="77371"/>
            </a:xfrm>
            <a:custGeom>
              <a:avLst/>
              <a:gdLst>
                <a:gd name="connsiteX0" fmla="*/ 10132 w 10157"/>
                <a:gd name="connsiteY0" fmla="*/ 18298 h 18310"/>
                <a:gd name="connsiteX1" fmla="*/ 6260 w 10157"/>
                <a:gd name="connsiteY1" fmla="*/ 9156 h 18310"/>
                <a:gd name="connsiteX2" fmla="*/ 22 w 10157"/>
                <a:gd name="connsiteY2" fmla="*/ 14 h 18310"/>
                <a:gd name="connsiteX3" fmla="*/ 10132 w 10157"/>
                <a:gd name="connsiteY3" fmla="*/ 18298 h 18310"/>
              </a:gdLst>
              <a:ahLst/>
              <a:cxnLst>
                <a:cxn ang="0">
                  <a:pos x="connsiteX0" y="connsiteY0"/>
                </a:cxn>
                <a:cxn ang="0">
                  <a:pos x="connsiteX1" y="connsiteY1"/>
                </a:cxn>
                <a:cxn ang="0">
                  <a:pos x="connsiteX2" y="connsiteY2"/>
                </a:cxn>
                <a:cxn ang="0">
                  <a:pos x="connsiteX3" y="connsiteY3"/>
                </a:cxn>
              </a:cxnLst>
              <a:rect l="l" t="t" r="r" b="b"/>
              <a:pathLst>
                <a:path w="10157" h="18310">
                  <a:moveTo>
                    <a:pt x="10132" y="18298"/>
                  </a:moveTo>
                  <a:cubicBezTo>
                    <a:pt x="10455" y="17330"/>
                    <a:pt x="7658" y="11845"/>
                    <a:pt x="6260" y="9156"/>
                  </a:cubicBezTo>
                  <a:cubicBezTo>
                    <a:pt x="4109" y="5176"/>
                    <a:pt x="667" y="-309"/>
                    <a:pt x="22" y="14"/>
                  </a:cubicBezTo>
                  <a:cubicBezTo>
                    <a:pt x="-516" y="1734"/>
                    <a:pt x="8949" y="18836"/>
                    <a:pt x="10132" y="182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25" name="任意多边形: 形状 1112">
              <a:extLst>
                <a:ext uri="{FF2B5EF4-FFF2-40B4-BE49-F238E27FC236}">
                  <a16:creationId xmlns:a16="http://schemas.microsoft.com/office/drawing/2014/main" xmlns="" id="{4FA3F2A9-A7CB-49AF-9CF2-89ED76A91496}"/>
                </a:ext>
              </a:extLst>
            </p:cNvPr>
            <p:cNvSpPr/>
            <p:nvPr/>
          </p:nvSpPr>
          <p:spPr>
            <a:xfrm>
              <a:off x="3053415" y="1824352"/>
              <a:ext cx="43173" cy="76805"/>
            </a:xfrm>
            <a:custGeom>
              <a:avLst/>
              <a:gdLst>
                <a:gd name="connsiteX0" fmla="*/ 5378 w 10217"/>
                <a:gd name="connsiteY0" fmla="*/ 9142 h 18176"/>
                <a:gd name="connsiteX1" fmla="*/ 0 w 10217"/>
                <a:gd name="connsiteY1" fmla="*/ 0 h 18176"/>
                <a:gd name="connsiteX2" fmla="*/ 10218 w 10217"/>
                <a:gd name="connsiteY2" fmla="*/ 18177 h 18176"/>
                <a:gd name="connsiteX3" fmla="*/ 5378 w 10217"/>
                <a:gd name="connsiteY3" fmla="*/ 9142 h 18176"/>
              </a:gdLst>
              <a:ahLst/>
              <a:cxnLst>
                <a:cxn ang="0">
                  <a:pos x="connsiteX0" y="connsiteY0"/>
                </a:cxn>
                <a:cxn ang="0">
                  <a:pos x="connsiteX1" y="connsiteY1"/>
                </a:cxn>
                <a:cxn ang="0">
                  <a:pos x="connsiteX2" y="connsiteY2"/>
                </a:cxn>
                <a:cxn ang="0">
                  <a:pos x="connsiteX3" y="connsiteY3"/>
                </a:cxn>
              </a:cxnLst>
              <a:rect l="l" t="t" r="r" b="b"/>
              <a:pathLst>
                <a:path w="10217" h="18176">
                  <a:moveTo>
                    <a:pt x="5378" y="9142"/>
                  </a:moveTo>
                  <a:cubicBezTo>
                    <a:pt x="4840" y="8282"/>
                    <a:pt x="538" y="538"/>
                    <a:pt x="0" y="0"/>
                  </a:cubicBezTo>
                  <a:cubicBezTo>
                    <a:pt x="430" y="1076"/>
                    <a:pt x="9465" y="17424"/>
                    <a:pt x="10218" y="18177"/>
                  </a:cubicBezTo>
                  <a:cubicBezTo>
                    <a:pt x="9895" y="17316"/>
                    <a:pt x="7099" y="12261"/>
                    <a:pt x="5378" y="91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0" name="任意多边形: 形状 1127">
              <a:extLst>
                <a:ext uri="{FF2B5EF4-FFF2-40B4-BE49-F238E27FC236}">
                  <a16:creationId xmlns:a16="http://schemas.microsoft.com/office/drawing/2014/main" xmlns="" id="{4AAF5ED2-942E-4C2B-AB44-3F85B6323C07}"/>
                </a:ext>
              </a:extLst>
            </p:cNvPr>
            <p:cNvSpPr/>
            <p:nvPr/>
          </p:nvSpPr>
          <p:spPr>
            <a:xfrm>
              <a:off x="74328" y="2359736"/>
              <a:ext cx="80020" cy="83722"/>
            </a:xfrm>
            <a:custGeom>
              <a:avLst/>
              <a:gdLst>
                <a:gd name="connsiteX0" fmla="*/ 9339 w 18937"/>
                <a:gd name="connsiteY0" fmla="*/ 0 h 19813"/>
                <a:gd name="connsiteX1" fmla="*/ 2133 w 18937"/>
                <a:gd name="connsiteY1" fmla="*/ 16348 h 19813"/>
                <a:gd name="connsiteX2" fmla="*/ 18911 w 18937"/>
                <a:gd name="connsiteY2" fmla="*/ 10756 h 19813"/>
                <a:gd name="connsiteX3" fmla="*/ 9339 w 18937"/>
                <a:gd name="connsiteY3" fmla="*/ 0 h 19813"/>
              </a:gdLst>
              <a:ahLst/>
              <a:cxnLst>
                <a:cxn ang="0">
                  <a:pos x="connsiteX0" y="connsiteY0"/>
                </a:cxn>
                <a:cxn ang="0">
                  <a:pos x="connsiteX1" y="connsiteY1"/>
                </a:cxn>
                <a:cxn ang="0">
                  <a:pos x="connsiteX2" y="connsiteY2"/>
                </a:cxn>
                <a:cxn ang="0">
                  <a:pos x="connsiteX3" y="connsiteY3"/>
                </a:cxn>
              </a:cxnLst>
              <a:rect l="l" t="t" r="r" b="b"/>
              <a:pathLst>
                <a:path w="18937" h="19813">
                  <a:moveTo>
                    <a:pt x="9339" y="0"/>
                  </a:moveTo>
                  <a:cubicBezTo>
                    <a:pt x="627" y="645"/>
                    <a:pt x="-2492" y="10648"/>
                    <a:pt x="2133" y="16348"/>
                  </a:cubicBezTo>
                  <a:cubicBezTo>
                    <a:pt x="7511" y="23017"/>
                    <a:pt x="18159" y="19468"/>
                    <a:pt x="18911" y="10756"/>
                  </a:cubicBezTo>
                  <a:cubicBezTo>
                    <a:pt x="19234" y="6453"/>
                    <a:pt x="16545" y="215"/>
                    <a:pt x="933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1" name="任意多边形: 形状 1128">
              <a:extLst>
                <a:ext uri="{FF2B5EF4-FFF2-40B4-BE49-F238E27FC236}">
                  <a16:creationId xmlns:a16="http://schemas.microsoft.com/office/drawing/2014/main" xmlns="" id="{37BA64B3-F1B3-472B-8B91-762E27D10B29}"/>
                </a:ext>
              </a:extLst>
            </p:cNvPr>
            <p:cNvSpPr/>
            <p:nvPr/>
          </p:nvSpPr>
          <p:spPr>
            <a:xfrm>
              <a:off x="381533" y="2352920"/>
              <a:ext cx="80405" cy="83713"/>
            </a:xfrm>
            <a:custGeom>
              <a:avLst/>
              <a:gdLst>
                <a:gd name="connsiteX0" fmla="*/ 19026 w 19028"/>
                <a:gd name="connsiteY0" fmla="*/ 10648 h 19811"/>
                <a:gd name="connsiteX1" fmla="*/ 8915 w 19028"/>
                <a:gd name="connsiteY1" fmla="*/ 0 h 19811"/>
                <a:gd name="connsiteX2" fmla="*/ 2462 w 19028"/>
                <a:gd name="connsiteY2" fmla="*/ 16456 h 19811"/>
                <a:gd name="connsiteX3" fmla="*/ 19026 w 19028"/>
                <a:gd name="connsiteY3" fmla="*/ 10648 h 19811"/>
              </a:gdLst>
              <a:ahLst/>
              <a:cxnLst>
                <a:cxn ang="0">
                  <a:pos x="connsiteX0" y="connsiteY0"/>
                </a:cxn>
                <a:cxn ang="0">
                  <a:pos x="connsiteX1" y="connsiteY1"/>
                </a:cxn>
                <a:cxn ang="0">
                  <a:pos x="connsiteX2" y="connsiteY2"/>
                </a:cxn>
                <a:cxn ang="0">
                  <a:pos x="connsiteX3" y="connsiteY3"/>
                </a:cxn>
              </a:cxnLst>
              <a:rect l="l" t="t" r="r" b="b"/>
              <a:pathLst>
                <a:path w="19028" h="19811">
                  <a:moveTo>
                    <a:pt x="19026" y="10648"/>
                  </a:moveTo>
                  <a:cubicBezTo>
                    <a:pt x="19133" y="6346"/>
                    <a:pt x="16122" y="108"/>
                    <a:pt x="8915" y="0"/>
                  </a:cubicBezTo>
                  <a:cubicBezTo>
                    <a:pt x="203" y="753"/>
                    <a:pt x="-2486" y="10756"/>
                    <a:pt x="2462" y="16456"/>
                  </a:cubicBezTo>
                  <a:cubicBezTo>
                    <a:pt x="8162" y="23017"/>
                    <a:pt x="18703" y="19360"/>
                    <a:pt x="19026" y="106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2" name="任意多边形: 形状 1129">
              <a:extLst>
                <a:ext uri="{FF2B5EF4-FFF2-40B4-BE49-F238E27FC236}">
                  <a16:creationId xmlns:a16="http://schemas.microsoft.com/office/drawing/2014/main" xmlns="" id="{8B4D1F33-E0A9-4F0A-9E03-42FC824DF8D0}"/>
                </a:ext>
              </a:extLst>
            </p:cNvPr>
            <p:cNvSpPr/>
            <p:nvPr/>
          </p:nvSpPr>
          <p:spPr>
            <a:xfrm>
              <a:off x="688637" y="2342922"/>
              <a:ext cx="80523" cy="83709"/>
            </a:xfrm>
            <a:custGeom>
              <a:avLst/>
              <a:gdLst>
                <a:gd name="connsiteX0" fmla="*/ 19056 w 19056"/>
                <a:gd name="connsiteY0" fmla="*/ 10540 h 19810"/>
                <a:gd name="connsiteX1" fmla="*/ 8516 w 19056"/>
                <a:gd name="connsiteY1" fmla="*/ 0 h 19810"/>
                <a:gd name="connsiteX2" fmla="*/ 3460 w 19056"/>
                <a:gd name="connsiteY2" fmla="*/ 17209 h 19810"/>
                <a:gd name="connsiteX3" fmla="*/ 19056 w 19056"/>
                <a:gd name="connsiteY3" fmla="*/ 10540 h 19810"/>
              </a:gdLst>
              <a:ahLst/>
              <a:cxnLst>
                <a:cxn ang="0">
                  <a:pos x="connsiteX0" y="connsiteY0"/>
                </a:cxn>
                <a:cxn ang="0">
                  <a:pos x="connsiteX1" y="connsiteY1"/>
                </a:cxn>
                <a:cxn ang="0">
                  <a:pos x="connsiteX2" y="connsiteY2"/>
                </a:cxn>
                <a:cxn ang="0">
                  <a:pos x="connsiteX3" y="connsiteY3"/>
                </a:cxn>
              </a:cxnLst>
              <a:rect l="l" t="t" r="r" b="b"/>
              <a:pathLst>
                <a:path w="19056" h="19810">
                  <a:moveTo>
                    <a:pt x="19056" y="10540"/>
                  </a:moveTo>
                  <a:cubicBezTo>
                    <a:pt x="19056" y="6238"/>
                    <a:pt x="15722" y="108"/>
                    <a:pt x="8516" y="0"/>
                  </a:cubicBezTo>
                  <a:cubicBezTo>
                    <a:pt x="-627" y="860"/>
                    <a:pt x="-2563" y="11724"/>
                    <a:pt x="3460" y="17209"/>
                  </a:cubicBezTo>
                  <a:cubicBezTo>
                    <a:pt x="9699" y="22802"/>
                    <a:pt x="19164" y="18822"/>
                    <a:pt x="19056"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3" name="任意多边形: 形状 1130">
              <a:extLst>
                <a:ext uri="{FF2B5EF4-FFF2-40B4-BE49-F238E27FC236}">
                  <a16:creationId xmlns:a16="http://schemas.microsoft.com/office/drawing/2014/main" xmlns="" id="{DCD4BB96-D903-4D8A-A682-34DC31A0ACB1}"/>
                </a:ext>
              </a:extLst>
            </p:cNvPr>
            <p:cNvSpPr/>
            <p:nvPr/>
          </p:nvSpPr>
          <p:spPr>
            <a:xfrm>
              <a:off x="993434" y="2329743"/>
              <a:ext cx="79839" cy="83895"/>
            </a:xfrm>
            <a:custGeom>
              <a:avLst/>
              <a:gdLst>
                <a:gd name="connsiteX0" fmla="*/ 3822 w 18894"/>
                <a:gd name="connsiteY0" fmla="*/ 17209 h 19854"/>
                <a:gd name="connsiteX1" fmla="*/ 18880 w 18894"/>
                <a:gd name="connsiteY1" fmla="*/ 10433 h 19854"/>
                <a:gd name="connsiteX2" fmla="*/ 8017 w 18894"/>
                <a:gd name="connsiteY2" fmla="*/ 0 h 19854"/>
                <a:gd name="connsiteX3" fmla="*/ 3822 w 18894"/>
                <a:gd name="connsiteY3" fmla="*/ 17209 h 19854"/>
              </a:gdLst>
              <a:ahLst/>
              <a:cxnLst>
                <a:cxn ang="0">
                  <a:pos x="connsiteX0" y="connsiteY0"/>
                </a:cxn>
                <a:cxn ang="0">
                  <a:pos x="connsiteX1" y="connsiteY1"/>
                </a:cxn>
                <a:cxn ang="0">
                  <a:pos x="connsiteX2" y="connsiteY2"/>
                </a:cxn>
                <a:cxn ang="0">
                  <a:pos x="connsiteX3" y="connsiteY3"/>
                </a:cxn>
              </a:cxnLst>
              <a:rect l="l" t="t" r="r" b="b"/>
              <a:pathLst>
                <a:path w="18894" h="19854">
                  <a:moveTo>
                    <a:pt x="3822" y="17209"/>
                  </a:moveTo>
                  <a:cubicBezTo>
                    <a:pt x="10383" y="22909"/>
                    <a:pt x="19310" y="18822"/>
                    <a:pt x="18880" y="10433"/>
                  </a:cubicBezTo>
                  <a:cubicBezTo>
                    <a:pt x="18665" y="6131"/>
                    <a:pt x="15115" y="0"/>
                    <a:pt x="8017" y="0"/>
                  </a:cubicBezTo>
                  <a:cubicBezTo>
                    <a:pt x="-1018" y="860"/>
                    <a:pt x="-2416" y="11724"/>
                    <a:pt x="3822"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4" name="任意多边形: 形状 1131">
              <a:extLst>
                <a:ext uri="{FF2B5EF4-FFF2-40B4-BE49-F238E27FC236}">
                  <a16:creationId xmlns:a16="http://schemas.microsoft.com/office/drawing/2014/main" xmlns="" id="{7A411238-1E4F-4722-A9B3-C4AA26BC49DE}"/>
                </a:ext>
              </a:extLst>
            </p:cNvPr>
            <p:cNvSpPr/>
            <p:nvPr/>
          </p:nvSpPr>
          <p:spPr>
            <a:xfrm>
              <a:off x="1293426" y="2313381"/>
              <a:ext cx="78630" cy="83401"/>
            </a:xfrm>
            <a:custGeom>
              <a:avLst/>
              <a:gdLst>
                <a:gd name="connsiteX0" fmla="*/ 18550 w 18608"/>
                <a:gd name="connsiteY0" fmla="*/ 10325 h 19737"/>
                <a:gd name="connsiteX1" fmla="*/ 7364 w 18608"/>
                <a:gd name="connsiteY1" fmla="*/ 0 h 19737"/>
                <a:gd name="connsiteX2" fmla="*/ 4138 w 18608"/>
                <a:gd name="connsiteY2" fmla="*/ 17209 h 19737"/>
                <a:gd name="connsiteX3" fmla="*/ 18550 w 18608"/>
                <a:gd name="connsiteY3" fmla="*/ 10325 h 19737"/>
              </a:gdLst>
              <a:ahLst/>
              <a:cxnLst>
                <a:cxn ang="0">
                  <a:pos x="connsiteX0" y="connsiteY0"/>
                </a:cxn>
                <a:cxn ang="0">
                  <a:pos x="connsiteX1" y="connsiteY1"/>
                </a:cxn>
                <a:cxn ang="0">
                  <a:pos x="connsiteX2" y="connsiteY2"/>
                </a:cxn>
                <a:cxn ang="0">
                  <a:pos x="connsiteX3" y="connsiteY3"/>
                </a:cxn>
              </a:cxnLst>
              <a:rect l="l" t="t" r="r" b="b"/>
              <a:pathLst>
                <a:path w="18608" h="19737">
                  <a:moveTo>
                    <a:pt x="18550" y="10325"/>
                  </a:moveTo>
                  <a:cubicBezTo>
                    <a:pt x="18120" y="6023"/>
                    <a:pt x="14355" y="0"/>
                    <a:pt x="7364" y="0"/>
                  </a:cubicBezTo>
                  <a:cubicBezTo>
                    <a:pt x="-1348" y="968"/>
                    <a:pt x="-2208" y="11831"/>
                    <a:pt x="4138" y="17209"/>
                  </a:cubicBezTo>
                  <a:cubicBezTo>
                    <a:pt x="10591" y="22802"/>
                    <a:pt x="19410" y="18500"/>
                    <a:pt x="18550"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5" name="任意多边形: 形状 1132">
              <a:extLst>
                <a:ext uri="{FF2B5EF4-FFF2-40B4-BE49-F238E27FC236}">
                  <a16:creationId xmlns:a16="http://schemas.microsoft.com/office/drawing/2014/main" xmlns="" id="{52E2DF30-DE81-4D61-B2B8-EE15B192BBFE}"/>
                </a:ext>
              </a:extLst>
            </p:cNvPr>
            <p:cNvSpPr/>
            <p:nvPr/>
          </p:nvSpPr>
          <p:spPr>
            <a:xfrm>
              <a:off x="1584760" y="2293829"/>
              <a:ext cx="77903" cy="83329"/>
            </a:xfrm>
            <a:custGeom>
              <a:avLst/>
              <a:gdLst>
                <a:gd name="connsiteX0" fmla="*/ 5319 w 18436"/>
                <a:gd name="connsiteY0" fmla="*/ 17856 h 19720"/>
                <a:gd name="connsiteX1" fmla="*/ 18333 w 18436"/>
                <a:gd name="connsiteY1" fmla="*/ 10219 h 19720"/>
                <a:gd name="connsiteX2" fmla="*/ 6932 w 18436"/>
                <a:gd name="connsiteY2" fmla="*/ 1 h 19720"/>
                <a:gd name="connsiteX3" fmla="*/ 6072 w 18436"/>
                <a:gd name="connsiteY3" fmla="*/ 109 h 19720"/>
                <a:gd name="connsiteX4" fmla="*/ 5319 w 18436"/>
                <a:gd name="connsiteY4" fmla="*/ 17856 h 19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6" h="19720">
                  <a:moveTo>
                    <a:pt x="5319" y="17856"/>
                  </a:moveTo>
                  <a:cubicBezTo>
                    <a:pt x="11880" y="22481"/>
                    <a:pt x="19409" y="17963"/>
                    <a:pt x="18333" y="10219"/>
                  </a:cubicBezTo>
                  <a:cubicBezTo>
                    <a:pt x="17688" y="5917"/>
                    <a:pt x="13709" y="-106"/>
                    <a:pt x="6932" y="1"/>
                  </a:cubicBezTo>
                  <a:cubicBezTo>
                    <a:pt x="6717" y="1"/>
                    <a:pt x="6287" y="109"/>
                    <a:pt x="6072" y="109"/>
                  </a:cubicBezTo>
                  <a:cubicBezTo>
                    <a:pt x="-1672" y="1615"/>
                    <a:pt x="-2102" y="12693"/>
                    <a:pt x="5319" y="178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6" name="任意多边形: 形状 1133">
              <a:extLst>
                <a:ext uri="{FF2B5EF4-FFF2-40B4-BE49-F238E27FC236}">
                  <a16:creationId xmlns:a16="http://schemas.microsoft.com/office/drawing/2014/main" xmlns="" id="{E226EB52-78B6-47AE-999B-E33930F0B6F7}"/>
                </a:ext>
              </a:extLst>
            </p:cNvPr>
            <p:cNvSpPr/>
            <p:nvPr/>
          </p:nvSpPr>
          <p:spPr>
            <a:xfrm>
              <a:off x="1863845" y="2271108"/>
              <a:ext cx="73361" cy="83396"/>
            </a:xfrm>
            <a:custGeom>
              <a:avLst/>
              <a:gdLst>
                <a:gd name="connsiteX0" fmla="*/ 17144 w 17361"/>
                <a:gd name="connsiteY0" fmla="*/ 10112 h 19736"/>
                <a:gd name="connsiteX1" fmla="*/ 6065 w 17361"/>
                <a:gd name="connsiteY1" fmla="*/ 1 h 19736"/>
                <a:gd name="connsiteX2" fmla="*/ 5205 w 17361"/>
                <a:gd name="connsiteY2" fmla="*/ 109 h 19736"/>
                <a:gd name="connsiteX3" fmla="*/ 5528 w 17361"/>
                <a:gd name="connsiteY3" fmla="*/ 17856 h 19736"/>
                <a:gd name="connsiteX4" fmla="*/ 17144 w 17361"/>
                <a:gd name="connsiteY4" fmla="*/ 10112 h 19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1" h="19736">
                  <a:moveTo>
                    <a:pt x="17144" y="10112"/>
                  </a:moveTo>
                  <a:cubicBezTo>
                    <a:pt x="16283" y="5809"/>
                    <a:pt x="12304" y="-106"/>
                    <a:pt x="6065" y="1"/>
                  </a:cubicBezTo>
                  <a:cubicBezTo>
                    <a:pt x="5850" y="1"/>
                    <a:pt x="5528" y="109"/>
                    <a:pt x="5205" y="109"/>
                  </a:cubicBezTo>
                  <a:cubicBezTo>
                    <a:pt x="-1894" y="1615"/>
                    <a:pt x="-1679" y="12801"/>
                    <a:pt x="5528" y="17856"/>
                  </a:cubicBezTo>
                  <a:cubicBezTo>
                    <a:pt x="12088" y="22481"/>
                    <a:pt x="18649" y="18071"/>
                    <a:pt x="17144" y="101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7" name="任意多边形: 形状 1134">
              <a:extLst>
                <a:ext uri="{FF2B5EF4-FFF2-40B4-BE49-F238E27FC236}">
                  <a16:creationId xmlns:a16="http://schemas.microsoft.com/office/drawing/2014/main" xmlns="" id="{409035FF-5112-4CD3-8B9C-463594EF0F9C}"/>
                </a:ext>
              </a:extLst>
            </p:cNvPr>
            <p:cNvSpPr/>
            <p:nvPr/>
          </p:nvSpPr>
          <p:spPr>
            <a:xfrm>
              <a:off x="2118644" y="2247001"/>
              <a:ext cx="67686" cy="82691"/>
            </a:xfrm>
            <a:custGeom>
              <a:avLst/>
              <a:gdLst>
                <a:gd name="connsiteX0" fmla="*/ 4922 w 16018"/>
                <a:gd name="connsiteY0" fmla="*/ 6 h 19569"/>
                <a:gd name="connsiteX1" fmla="*/ 4169 w 16018"/>
                <a:gd name="connsiteY1" fmla="*/ 113 h 19569"/>
                <a:gd name="connsiteX2" fmla="*/ 6427 w 16018"/>
                <a:gd name="connsiteY2" fmla="*/ 18290 h 19569"/>
                <a:gd name="connsiteX3" fmla="*/ 15677 w 16018"/>
                <a:gd name="connsiteY3" fmla="*/ 10008 h 19569"/>
                <a:gd name="connsiteX4" fmla="*/ 4922 w 16018"/>
                <a:gd name="connsiteY4" fmla="*/ 6 h 19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8" h="19569">
                  <a:moveTo>
                    <a:pt x="4922" y="6"/>
                  </a:moveTo>
                  <a:cubicBezTo>
                    <a:pt x="4706" y="6"/>
                    <a:pt x="4384" y="113"/>
                    <a:pt x="4169" y="113"/>
                  </a:cubicBezTo>
                  <a:cubicBezTo>
                    <a:pt x="-2392" y="1727"/>
                    <a:pt x="-886" y="13880"/>
                    <a:pt x="6427" y="18290"/>
                  </a:cubicBezTo>
                  <a:cubicBezTo>
                    <a:pt x="12343" y="21947"/>
                    <a:pt x="17398" y="17322"/>
                    <a:pt x="15677" y="10008"/>
                  </a:cubicBezTo>
                  <a:cubicBezTo>
                    <a:pt x="14602" y="5706"/>
                    <a:pt x="10622" y="-209"/>
                    <a:pt x="4922"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8" name="任意多边形: 形状 1135">
              <a:extLst>
                <a:ext uri="{FF2B5EF4-FFF2-40B4-BE49-F238E27FC236}">
                  <a16:creationId xmlns:a16="http://schemas.microsoft.com/office/drawing/2014/main" xmlns="" id="{FCEB2F9D-0074-486B-849E-BEDBDF478608}"/>
                </a:ext>
              </a:extLst>
            </p:cNvPr>
            <p:cNvSpPr/>
            <p:nvPr/>
          </p:nvSpPr>
          <p:spPr>
            <a:xfrm>
              <a:off x="2346860" y="2221521"/>
              <a:ext cx="62247" cy="82674"/>
            </a:xfrm>
            <a:custGeom>
              <a:avLst/>
              <a:gdLst>
                <a:gd name="connsiteX0" fmla="*/ 3294 w 14731"/>
                <a:gd name="connsiteY0" fmla="*/ 120 h 19565"/>
                <a:gd name="connsiteX1" fmla="*/ 7166 w 14731"/>
                <a:gd name="connsiteY1" fmla="*/ 18727 h 19565"/>
                <a:gd name="connsiteX2" fmla="*/ 14157 w 14731"/>
                <a:gd name="connsiteY2" fmla="*/ 9908 h 19565"/>
                <a:gd name="connsiteX3" fmla="*/ 3831 w 14731"/>
                <a:gd name="connsiteY3" fmla="*/ 13 h 19565"/>
                <a:gd name="connsiteX4" fmla="*/ 3294 w 14731"/>
                <a:gd name="connsiteY4" fmla="*/ 120 h 1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1" h="19565">
                  <a:moveTo>
                    <a:pt x="3294" y="120"/>
                  </a:moveTo>
                  <a:cubicBezTo>
                    <a:pt x="-2729" y="1841"/>
                    <a:pt x="67" y="14855"/>
                    <a:pt x="7166" y="18727"/>
                  </a:cubicBezTo>
                  <a:cubicBezTo>
                    <a:pt x="12543" y="21524"/>
                    <a:pt x="16200" y="17006"/>
                    <a:pt x="14157" y="9908"/>
                  </a:cubicBezTo>
                  <a:cubicBezTo>
                    <a:pt x="12974" y="5606"/>
                    <a:pt x="8994" y="-310"/>
                    <a:pt x="3831" y="13"/>
                  </a:cubicBezTo>
                  <a:cubicBezTo>
                    <a:pt x="3724" y="13"/>
                    <a:pt x="3509" y="13"/>
                    <a:pt x="3294"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49" name="任意多边形: 形状 1136">
              <a:extLst>
                <a:ext uri="{FF2B5EF4-FFF2-40B4-BE49-F238E27FC236}">
                  <a16:creationId xmlns:a16="http://schemas.microsoft.com/office/drawing/2014/main" xmlns="" id="{44607EE7-284D-406D-9344-287B4442A286}"/>
                </a:ext>
              </a:extLst>
            </p:cNvPr>
            <p:cNvSpPr/>
            <p:nvPr/>
          </p:nvSpPr>
          <p:spPr>
            <a:xfrm>
              <a:off x="2548257" y="2194249"/>
              <a:ext cx="57591" cy="82175"/>
            </a:xfrm>
            <a:custGeom>
              <a:avLst/>
              <a:gdLst>
                <a:gd name="connsiteX0" fmla="*/ 2526 w 13629"/>
                <a:gd name="connsiteY0" fmla="*/ 120 h 19447"/>
                <a:gd name="connsiteX1" fmla="*/ 7259 w 13629"/>
                <a:gd name="connsiteY1" fmla="*/ 18620 h 19447"/>
                <a:gd name="connsiteX2" fmla="*/ 12852 w 13629"/>
                <a:gd name="connsiteY2" fmla="*/ 9800 h 19447"/>
                <a:gd name="connsiteX3" fmla="*/ 3064 w 13629"/>
                <a:gd name="connsiteY3" fmla="*/ 13 h 19447"/>
                <a:gd name="connsiteX4" fmla="*/ 2526 w 13629"/>
                <a:gd name="connsiteY4" fmla="*/ 120 h 19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9447">
                  <a:moveTo>
                    <a:pt x="2526" y="120"/>
                  </a:moveTo>
                  <a:cubicBezTo>
                    <a:pt x="-2636" y="1949"/>
                    <a:pt x="698" y="14856"/>
                    <a:pt x="7259" y="18620"/>
                  </a:cubicBezTo>
                  <a:cubicBezTo>
                    <a:pt x="12206" y="21416"/>
                    <a:pt x="15110" y="16792"/>
                    <a:pt x="12852" y="9800"/>
                  </a:cubicBezTo>
                  <a:cubicBezTo>
                    <a:pt x="11453" y="5498"/>
                    <a:pt x="7581" y="-310"/>
                    <a:pt x="3064" y="13"/>
                  </a:cubicBezTo>
                  <a:cubicBezTo>
                    <a:pt x="2849" y="13"/>
                    <a:pt x="2634" y="13"/>
                    <a:pt x="2526"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50" name="任意多边形: 形状 1137">
              <a:extLst>
                <a:ext uri="{FF2B5EF4-FFF2-40B4-BE49-F238E27FC236}">
                  <a16:creationId xmlns:a16="http://schemas.microsoft.com/office/drawing/2014/main" xmlns="" id="{522909C1-0F2C-4FE8-BECC-9244D8AB9924}"/>
                </a:ext>
              </a:extLst>
            </p:cNvPr>
            <p:cNvSpPr/>
            <p:nvPr/>
          </p:nvSpPr>
          <p:spPr>
            <a:xfrm>
              <a:off x="2721625" y="2165620"/>
              <a:ext cx="52638" cy="81922"/>
            </a:xfrm>
            <a:custGeom>
              <a:avLst/>
              <a:gdLst>
                <a:gd name="connsiteX0" fmla="*/ 11405 w 12457"/>
                <a:gd name="connsiteY0" fmla="*/ 9800 h 19387"/>
                <a:gd name="connsiteX1" fmla="*/ 2263 w 12457"/>
                <a:gd name="connsiteY1" fmla="*/ 13 h 19387"/>
                <a:gd name="connsiteX2" fmla="*/ 1833 w 12457"/>
                <a:gd name="connsiteY2" fmla="*/ 120 h 19387"/>
                <a:gd name="connsiteX3" fmla="*/ 7963 w 12457"/>
                <a:gd name="connsiteY3" fmla="*/ 18942 h 19387"/>
                <a:gd name="connsiteX4" fmla="*/ 11405 w 12457"/>
                <a:gd name="connsiteY4" fmla="*/ 9800 h 19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7" h="19387">
                  <a:moveTo>
                    <a:pt x="11405" y="9800"/>
                  </a:moveTo>
                  <a:cubicBezTo>
                    <a:pt x="9899" y="5606"/>
                    <a:pt x="6027" y="-310"/>
                    <a:pt x="2263" y="13"/>
                  </a:cubicBezTo>
                  <a:cubicBezTo>
                    <a:pt x="2155" y="13"/>
                    <a:pt x="1940" y="120"/>
                    <a:pt x="1833" y="120"/>
                  </a:cubicBezTo>
                  <a:cubicBezTo>
                    <a:pt x="-2685" y="2056"/>
                    <a:pt x="1833" y="15931"/>
                    <a:pt x="7963" y="18942"/>
                  </a:cubicBezTo>
                  <a:cubicBezTo>
                    <a:pt x="11943" y="20878"/>
                    <a:pt x="13771" y="16254"/>
                    <a:pt x="11405"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51" name="任意多边形: 形状 1138">
              <a:extLst>
                <a:ext uri="{FF2B5EF4-FFF2-40B4-BE49-F238E27FC236}">
                  <a16:creationId xmlns:a16="http://schemas.microsoft.com/office/drawing/2014/main" xmlns="" id="{C28BA8EA-F92C-4AD5-A9DC-6FB5B3ACB75F}"/>
                </a:ext>
              </a:extLst>
            </p:cNvPr>
            <p:cNvSpPr/>
            <p:nvPr/>
          </p:nvSpPr>
          <p:spPr>
            <a:xfrm>
              <a:off x="2866085" y="2136531"/>
              <a:ext cx="48949" cy="81415"/>
            </a:xfrm>
            <a:custGeom>
              <a:avLst/>
              <a:gdLst>
                <a:gd name="connsiteX0" fmla="*/ 10237 w 11584"/>
                <a:gd name="connsiteY0" fmla="*/ 9693 h 19267"/>
                <a:gd name="connsiteX1" fmla="*/ 1633 w 11584"/>
                <a:gd name="connsiteY1" fmla="*/ 13 h 19267"/>
                <a:gd name="connsiteX2" fmla="*/ 1202 w 11584"/>
                <a:gd name="connsiteY2" fmla="*/ 120 h 19267"/>
                <a:gd name="connsiteX3" fmla="*/ 8516 w 11584"/>
                <a:gd name="connsiteY3" fmla="*/ 19050 h 19267"/>
                <a:gd name="connsiteX4" fmla="*/ 10237 w 11584"/>
                <a:gd name="connsiteY4" fmla="*/ 9693 h 19267"/>
                <a:gd name="connsiteX5" fmla="*/ 10237 w 11584"/>
                <a:gd name="connsiteY5" fmla="*/ 9693 h 1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84" h="19267">
                  <a:moveTo>
                    <a:pt x="10237" y="9693"/>
                  </a:moveTo>
                  <a:cubicBezTo>
                    <a:pt x="8624" y="5498"/>
                    <a:pt x="4859" y="-310"/>
                    <a:pt x="1633" y="13"/>
                  </a:cubicBezTo>
                  <a:cubicBezTo>
                    <a:pt x="1525" y="13"/>
                    <a:pt x="1310" y="120"/>
                    <a:pt x="1202" y="120"/>
                  </a:cubicBezTo>
                  <a:cubicBezTo>
                    <a:pt x="-2562" y="2164"/>
                    <a:pt x="3246" y="17007"/>
                    <a:pt x="8516" y="19050"/>
                  </a:cubicBezTo>
                  <a:cubicBezTo>
                    <a:pt x="11743" y="20341"/>
                    <a:pt x="12603" y="15716"/>
                    <a:pt x="10237" y="9693"/>
                  </a:cubicBezTo>
                  <a:lnTo>
                    <a:pt x="10237" y="969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052" name="任意多边形: 形状 1139">
              <a:extLst>
                <a:ext uri="{FF2B5EF4-FFF2-40B4-BE49-F238E27FC236}">
                  <a16:creationId xmlns:a16="http://schemas.microsoft.com/office/drawing/2014/main" xmlns="" id="{0D191D0F-165E-4BA1-B44A-D20CF37E04FB}"/>
                </a:ext>
              </a:extLst>
            </p:cNvPr>
            <p:cNvSpPr/>
            <p:nvPr/>
          </p:nvSpPr>
          <p:spPr>
            <a:xfrm>
              <a:off x="2982361" y="2106492"/>
              <a:ext cx="44935" cy="81334"/>
            </a:xfrm>
            <a:custGeom>
              <a:avLst/>
              <a:gdLst>
                <a:gd name="connsiteX0" fmla="*/ 8856 w 10634"/>
                <a:gd name="connsiteY0" fmla="*/ 9595 h 19248"/>
                <a:gd name="connsiteX1" fmla="*/ 1005 w 10634"/>
                <a:gd name="connsiteY1" fmla="*/ 23 h 19248"/>
                <a:gd name="connsiteX2" fmla="*/ 8534 w 10634"/>
                <a:gd name="connsiteY2" fmla="*/ 19060 h 19248"/>
                <a:gd name="connsiteX3" fmla="*/ 8856 w 10634"/>
                <a:gd name="connsiteY3" fmla="*/ 9595 h 19248"/>
                <a:gd name="connsiteX4" fmla="*/ 8856 w 10634"/>
                <a:gd name="connsiteY4" fmla="*/ 9595 h 19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34" h="19248">
                  <a:moveTo>
                    <a:pt x="8856" y="9595"/>
                  </a:moveTo>
                  <a:cubicBezTo>
                    <a:pt x="7135" y="5400"/>
                    <a:pt x="3479" y="-408"/>
                    <a:pt x="1005" y="23"/>
                  </a:cubicBezTo>
                  <a:cubicBezTo>
                    <a:pt x="-2652" y="1851"/>
                    <a:pt x="4554" y="17231"/>
                    <a:pt x="8534" y="19060"/>
                  </a:cubicBezTo>
                  <a:cubicBezTo>
                    <a:pt x="11223" y="20243"/>
                    <a:pt x="11330" y="15726"/>
                    <a:pt x="8856" y="9595"/>
                  </a:cubicBezTo>
                  <a:lnTo>
                    <a:pt x="8856" y="9595"/>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053" name="任意多边形: 形状 1140">
              <a:extLst>
                <a:ext uri="{FF2B5EF4-FFF2-40B4-BE49-F238E27FC236}">
                  <a16:creationId xmlns:a16="http://schemas.microsoft.com/office/drawing/2014/main" xmlns="" id="{A5008BB2-71EC-466D-909C-E8427FE9E34B}"/>
                </a:ext>
              </a:extLst>
            </p:cNvPr>
            <p:cNvSpPr/>
            <p:nvPr/>
          </p:nvSpPr>
          <p:spPr>
            <a:xfrm>
              <a:off x="3068310" y="2076084"/>
              <a:ext cx="42062" cy="80684"/>
            </a:xfrm>
            <a:custGeom>
              <a:avLst/>
              <a:gdLst>
                <a:gd name="connsiteX0" fmla="*/ 563 w 9954"/>
                <a:gd name="connsiteY0" fmla="*/ 13 h 19094"/>
                <a:gd name="connsiteX1" fmla="*/ 8952 w 9954"/>
                <a:gd name="connsiteY1" fmla="*/ 19050 h 19094"/>
                <a:gd name="connsiteX2" fmla="*/ 7662 w 9954"/>
                <a:gd name="connsiteY2" fmla="*/ 9586 h 19094"/>
                <a:gd name="connsiteX3" fmla="*/ 563 w 9954"/>
                <a:gd name="connsiteY3" fmla="*/ 13 h 19094"/>
              </a:gdLst>
              <a:ahLst/>
              <a:cxnLst>
                <a:cxn ang="0">
                  <a:pos x="connsiteX0" y="connsiteY0"/>
                </a:cxn>
                <a:cxn ang="0">
                  <a:pos x="connsiteX1" y="connsiteY1"/>
                </a:cxn>
                <a:cxn ang="0">
                  <a:pos x="connsiteX2" y="connsiteY2"/>
                </a:cxn>
                <a:cxn ang="0">
                  <a:pos x="connsiteX3" y="connsiteY3"/>
                </a:cxn>
              </a:cxnLst>
              <a:rect l="l" t="t" r="r" b="b"/>
              <a:pathLst>
                <a:path w="9954" h="19094">
                  <a:moveTo>
                    <a:pt x="563" y="13"/>
                  </a:moveTo>
                  <a:cubicBezTo>
                    <a:pt x="-2234" y="2057"/>
                    <a:pt x="6156" y="18190"/>
                    <a:pt x="8952" y="19050"/>
                  </a:cubicBezTo>
                  <a:cubicBezTo>
                    <a:pt x="10673" y="19588"/>
                    <a:pt x="10135" y="15178"/>
                    <a:pt x="7662" y="9586"/>
                  </a:cubicBezTo>
                  <a:cubicBezTo>
                    <a:pt x="5725" y="5391"/>
                    <a:pt x="2284" y="-310"/>
                    <a:pt x="563"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54" name="任意多边形: 形状 1141">
              <a:extLst>
                <a:ext uri="{FF2B5EF4-FFF2-40B4-BE49-F238E27FC236}">
                  <a16:creationId xmlns:a16="http://schemas.microsoft.com/office/drawing/2014/main" xmlns="" id="{52D602B6-C635-4E98-9B78-39E8C3246813}"/>
                </a:ext>
              </a:extLst>
            </p:cNvPr>
            <p:cNvSpPr/>
            <p:nvPr/>
          </p:nvSpPr>
          <p:spPr>
            <a:xfrm>
              <a:off x="3124004" y="2046044"/>
              <a:ext cx="39531" cy="80274"/>
            </a:xfrm>
            <a:custGeom>
              <a:avLst/>
              <a:gdLst>
                <a:gd name="connsiteX0" fmla="*/ 8894 w 9355"/>
                <a:gd name="connsiteY0" fmla="*/ 18953 h 18997"/>
                <a:gd name="connsiteX1" fmla="*/ 6420 w 9355"/>
                <a:gd name="connsiteY1" fmla="*/ 9488 h 18997"/>
                <a:gd name="connsiteX2" fmla="*/ 182 w 9355"/>
                <a:gd name="connsiteY2" fmla="*/ 23 h 18997"/>
                <a:gd name="connsiteX3" fmla="*/ 8894 w 9355"/>
                <a:gd name="connsiteY3" fmla="*/ 18953 h 18997"/>
              </a:gdLst>
              <a:ahLst/>
              <a:cxnLst>
                <a:cxn ang="0">
                  <a:pos x="connsiteX0" y="connsiteY0"/>
                </a:cxn>
                <a:cxn ang="0">
                  <a:pos x="connsiteX1" y="connsiteY1"/>
                </a:cxn>
                <a:cxn ang="0">
                  <a:pos x="connsiteX2" y="connsiteY2"/>
                </a:cxn>
                <a:cxn ang="0">
                  <a:pos x="connsiteX3" y="connsiteY3"/>
                </a:cxn>
              </a:cxnLst>
              <a:rect l="l" t="t" r="r" b="b"/>
              <a:pathLst>
                <a:path w="9355" h="18997">
                  <a:moveTo>
                    <a:pt x="8894" y="18953"/>
                  </a:moveTo>
                  <a:cubicBezTo>
                    <a:pt x="10077" y="19491"/>
                    <a:pt x="8894" y="15081"/>
                    <a:pt x="6420" y="9488"/>
                  </a:cubicBezTo>
                  <a:cubicBezTo>
                    <a:pt x="4484" y="5293"/>
                    <a:pt x="1365" y="-407"/>
                    <a:pt x="182" y="23"/>
                  </a:cubicBezTo>
                  <a:cubicBezTo>
                    <a:pt x="-1324" y="2067"/>
                    <a:pt x="6958" y="18092"/>
                    <a:pt x="8894" y="189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55" name="任意多边形: 形状 1142">
              <a:extLst>
                <a:ext uri="{FF2B5EF4-FFF2-40B4-BE49-F238E27FC236}">
                  <a16:creationId xmlns:a16="http://schemas.microsoft.com/office/drawing/2014/main" xmlns="" id="{50F195B8-0DC6-4AF3-976E-BEDEF0A72422}"/>
                </a:ext>
              </a:extLst>
            </p:cNvPr>
            <p:cNvSpPr/>
            <p:nvPr/>
          </p:nvSpPr>
          <p:spPr>
            <a:xfrm>
              <a:off x="3148406" y="2015692"/>
              <a:ext cx="38630" cy="79986"/>
            </a:xfrm>
            <a:custGeom>
              <a:avLst/>
              <a:gdLst>
                <a:gd name="connsiteX0" fmla="*/ 5270 w 9142"/>
                <a:gd name="connsiteY0" fmla="*/ 9465 h 18929"/>
                <a:gd name="connsiteX1" fmla="*/ 107 w 9142"/>
                <a:gd name="connsiteY1" fmla="*/ 0 h 18929"/>
                <a:gd name="connsiteX2" fmla="*/ 0 w 9142"/>
                <a:gd name="connsiteY2" fmla="*/ 0 h 18929"/>
                <a:gd name="connsiteX3" fmla="*/ 9142 w 9142"/>
                <a:gd name="connsiteY3" fmla="*/ 18930 h 18929"/>
                <a:gd name="connsiteX4" fmla="*/ 5270 w 9142"/>
                <a:gd name="connsiteY4" fmla="*/ 9465 h 18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 h="18929">
                  <a:moveTo>
                    <a:pt x="5270" y="9465"/>
                  </a:moveTo>
                  <a:cubicBezTo>
                    <a:pt x="3980" y="6668"/>
                    <a:pt x="1183" y="1076"/>
                    <a:pt x="107" y="0"/>
                  </a:cubicBezTo>
                  <a:cubicBezTo>
                    <a:pt x="107" y="0"/>
                    <a:pt x="0" y="0"/>
                    <a:pt x="0" y="0"/>
                  </a:cubicBezTo>
                  <a:cubicBezTo>
                    <a:pt x="0" y="1291"/>
                    <a:pt x="7852" y="18822"/>
                    <a:pt x="9142" y="18930"/>
                  </a:cubicBezTo>
                  <a:cubicBezTo>
                    <a:pt x="9035" y="17854"/>
                    <a:pt x="6561" y="12261"/>
                    <a:pt x="5270"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2" name="任意多边形: 形状 1149">
              <a:extLst>
                <a:ext uri="{FF2B5EF4-FFF2-40B4-BE49-F238E27FC236}">
                  <a16:creationId xmlns:a16="http://schemas.microsoft.com/office/drawing/2014/main" xmlns="" id="{B38CDF7E-56DA-4ACD-BC18-6C22DECC44CC}"/>
                </a:ext>
              </a:extLst>
            </p:cNvPr>
            <p:cNvSpPr/>
            <p:nvPr/>
          </p:nvSpPr>
          <p:spPr>
            <a:xfrm>
              <a:off x="2052175" y="2415632"/>
              <a:ext cx="70487" cy="85116"/>
            </a:xfrm>
            <a:custGeom>
              <a:avLst/>
              <a:gdLst>
                <a:gd name="connsiteX0" fmla="*/ 5271 w 16681"/>
                <a:gd name="connsiteY0" fmla="*/ 18286 h 20143"/>
                <a:gd name="connsiteX1" fmla="*/ 16457 w 16681"/>
                <a:gd name="connsiteY1" fmla="*/ 10327 h 20143"/>
                <a:gd name="connsiteX2" fmla="*/ 5702 w 16681"/>
                <a:gd name="connsiteY2" fmla="*/ 1 h 20143"/>
                <a:gd name="connsiteX3" fmla="*/ 5271 w 16681"/>
                <a:gd name="connsiteY3" fmla="*/ 18286 h 20143"/>
              </a:gdLst>
              <a:ahLst/>
              <a:cxnLst>
                <a:cxn ang="0">
                  <a:pos x="connsiteX0" y="connsiteY0"/>
                </a:cxn>
                <a:cxn ang="0">
                  <a:pos x="connsiteX1" y="connsiteY1"/>
                </a:cxn>
                <a:cxn ang="0">
                  <a:pos x="connsiteX2" y="connsiteY2"/>
                </a:cxn>
                <a:cxn ang="0">
                  <a:pos x="connsiteX3" y="connsiteY3"/>
                </a:cxn>
              </a:cxnLst>
              <a:rect l="l" t="t" r="r" b="b"/>
              <a:pathLst>
                <a:path w="16681" h="20143">
                  <a:moveTo>
                    <a:pt x="5271" y="18286"/>
                  </a:moveTo>
                  <a:cubicBezTo>
                    <a:pt x="11617" y="22911"/>
                    <a:pt x="17963" y="18393"/>
                    <a:pt x="16457" y="10327"/>
                  </a:cubicBezTo>
                  <a:cubicBezTo>
                    <a:pt x="15597" y="5917"/>
                    <a:pt x="11832" y="-106"/>
                    <a:pt x="5702" y="1"/>
                  </a:cubicBezTo>
                  <a:cubicBezTo>
                    <a:pt x="-2258" y="1400"/>
                    <a:pt x="-1397" y="13338"/>
                    <a:pt x="5271" y="182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3" name="任意多边形: 形状 1150">
              <a:extLst>
                <a:ext uri="{FF2B5EF4-FFF2-40B4-BE49-F238E27FC236}">
                  <a16:creationId xmlns:a16="http://schemas.microsoft.com/office/drawing/2014/main" xmlns="" id="{DD280094-ABE7-4762-BE34-EDFEC34A4C5C}"/>
                </a:ext>
              </a:extLst>
            </p:cNvPr>
            <p:cNvSpPr/>
            <p:nvPr/>
          </p:nvSpPr>
          <p:spPr>
            <a:xfrm>
              <a:off x="2297708" y="2389708"/>
              <a:ext cx="64850" cy="84685"/>
            </a:xfrm>
            <a:custGeom>
              <a:avLst/>
              <a:gdLst>
                <a:gd name="connsiteX0" fmla="*/ 15033 w 15347"/>
                <a:gd name="connsiteY0" fmla="*/ 10223 h 20041"/>
                <a:gd name="connsiteX1" fmla="*/ 4815 w 15347"/>
                <a:gd name="connsiteY1" fmla="*/ 6 h 20041"/>
                <a:gd name="connsiteX2" fmla="*/ 4062 w 15347"/>
                <a:gd name="connsiteY2" fmla="*/ 113 h 20041"/>
                <a:gd name="connsiteX3" fmla="*/ 6106 w 15347"/>
                <a:gd name="connsiteY3" fmla="*/ 18720 h 20041"/>
                <a:gd name="connsiteX4" fmla="*/ 15033 w 15347"/>
                <a:gd name="connsiteY4" fmla="*/ 10223 h 20041"/>
                <a:gd name="connsiteX5" fmla="*/ 15033 w 15347"/>
                <a:gd name="connsiteY5" fmla="*/ 10223 h 2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47" h="20041">
                  <a:moveTo>
                    <a:pt x="15033" y="10223"/>
                  </a:moveTo>
                  <a:cubicBezTo>
                    <a:pt x="14065" y="5814"/>
                    <a:pt x="10193" y="-210"/>
                    <a:pt x="4815" y="6"/>
                  </a:cubicBezTo>
                  <a:cubicBezTo>
                    <a:pt x="4600" y="6"/>
                    <a:pt x="4277" y="113"/>
                    <a:pt x="4062" y="113"/>
                  </a:cubicBezTo>
                  <a:cubicBezTo>
                    <a:pt x="-2284" y="1834"/>
                    <a:pt x="-885" y="14203"/>
                    <a:pt x="6106" y="18720"/>
                  </a:cubicBezTo>
                  <a:cubicBezTo>
                    <a:pt x="11806" y="22485"/>
                    <a:pt x="16646" y="17752"/>
                    <a:pt x="15033" y="10223"/>
                  </a:cubicBezTo>
                  <a:lnTo>
                    <a:pt x="15033" y="1022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064" name="任意多边形: 形状 1151">
              <a:extLst>
                <a:ext uri="{FF2B5EF4-FFF2-40B4-BE49-F238E27FC236}">
                  <a16:creationId xmlns:a16="http://schemas.microsoft.com/office/drawing/2014/main" xmlns="" id="{0097BD8F-C0F3-406B-9D26-3608B6D63C80}"/>
                </a:ext>
              </a:extLst>
            </p:cNvPr>
            <p:cNvSpPr/>
            <p:nvPr/>
          </p:nvSpPr>
          <p:spPr>
            <a:xfrm>
              <a:off x="2516146" y="2362897"/>
              <a:ext cx="59146" cy="84588"/>
            </a:xfrm>
            <a:custGeom>
              <a:avLst/>
              <a:gdLst>
                <a:gd name="connsiteX0" fmla="*/ 3135 w 13997"/>
                <a:gd name="connsiteY0" fmla="*/ 113 h 20018"/>
                <a:gd name="connsiteX1" fmla="*/ 6792 w 13997"/>
                <a:gd name="connsiteY1" fmla="*/ 19151 h 20018"/>
                <a:gd name="connsiteX2" fmla="*/ 13461 w 13997"/>
                <a:gd name="connsiteY2" fmla="*/ 10116 h 20018"/>
                <a:gd name="connsiteX3" fmla="*/ 3673 w 13997"/>
                <a:gd name="connsiteY3" fmla="*/ 6 h 20018"/>
                <a:gd name="connsiteX4" fmla="*/ 3135 w 13997"/>
                <a:gd name="connsiteY4" fmla="*/ 113 h 20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7" h="20018">
                  <a:moveTo>
                    <a:pt x="3135" y="113"/>
                  </a:moveTo>
                  <a:cubicBezTo>
                    <a:pt x="-2565" y="1942"/>
                    <a:pt x="16" y="15279"/>
                    <a:pt x="6792" y="19151"/>
                  </a:cubicBezTo>
                  <a:cubicBezTo>
                    <a:pt x="11847" y="22055"/>
                    <a:pt x="15397" y="17322"/>
                    <a:pt x="13461" y="10116"/>
                  </a:cubicBezTo>
                  <a:cubicBezTo>
                    <a:pt x="12385" y="5706"/>
                    <a:pt x="8513" y="-209"/>
                    <a:pt x="3673" y="6"/>
                  </a:cubicBezTo>
                  <a:cubicBezTo>
                    <a:pt x="3565" y="6"/>
                    <a:pt x="3243" y="113"/>
                    <a:pt x="3135" y="1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5" name="任意多边形: 形状 1152">
              <a:extLst>
                <a:ext uri="{FF2B5EF4-FFF2-40B4-BE49-F238E27FC236}">
                  <a16:creationId xmlns:a16="http://schemas.microsoft.com/office/drawing/2014/main" xmlns="" id="{70600584-9974-423E-A370-9CEC1C31DE3F}"/>
                </a:ext>
              </a:extLst>
            </p:cNvPr>
            <p:cNvSpPr/>
            <p:nvPr/>
          </p:nvSpPr>
          <p:spPr>
            <a:xfrm>
              <a:off x="2706168" y="2334235"/>
              <a:ext cx="53813" cy="83887"/>
            </a:xfrm>
            <a:custGeom>
              <a:avLst/>
              <a:gdLst>
                <a:gd name="connsiteX0" fmla="*/ 12051 w 12735"/>
                <a:gd name="connsiteY0" fmla="*/ 10015 h 19852"/>
                <a:gd name="connsiteX1" fmla="*/ 2909 w 12735"/>
                <a:gd name="connsiteY1" fmla="*/ 12 h 19852"/>
                <a:gd name="connsiteX2" fmla="*/ 2371 w 12735"/>
                <a:gd name="connsiteY2" fmla="*/ 120 h 19852"/>
                <a:gd name="connsiteX3" fmla="*/ 7426 w 12735"/>
                <a:gd name="connsiteY3" fmla="*/ 19372 h 19852"/>
                <a:gd name="connsiteX4" fmla="*/ 12051 w 12735"/>
                <a:gd name="connsiteY4" fmla="*/ 10015 h 19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5" h="19852">
                  <a:moveTo>
                    <a:pt x="12051" y="10015"/>
                  </a:moveTo>
                  <a:cubicBezTo>
                    <a:pt x="10761" y="5713"/>
                    <a:pt x="7104" y="-310"/>
                    <a:pt x="2909" y="12"/>
                  </a:cubicBezTo>
                  <a:cubicBezTo>
                    <a:pt x="2801" y="12"/>
                    <a:pt x="2586" y="120"/>
                    <a:pt x="2371" y="120"/>
                  </a:cubicBezTo>
                  <a:cubicBezTo>
                    <a:pt x="-2684" y="2056"/>
                    <a:pt x="973" y="16253"/>
                    <a:pt x="7426" y="19372"/>
                  </a:cubicBezTo>
                  <a:cubicBezTo>
                    <a:pt x="11621" y="21416"/>
                    <a:pt x="13987" y="16684"/>
                    <a:pt x="12051"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6" name="任意多边形: 形状 1153">
              <a:extLst>
                <a:ext uri="{FF2B5EF4-FFF2-40B4-BE49-F238E27FC236}">
                  <a16:creationId xmlns:a16="http://schemas.microsoft.com/office/drawing/2014/main" xmlns="" id="{A9B1569E-8640-4AC6-9C7C-FB31E865F8B0}"/>
                </a:ext>
              </a:extLst>
            </p:cNvPr>
            <p:cNvSpPr/>
            <p:nvPr/>
          </p:nvSpPr>
          <p:spPr>
            <a:xfrm>
              <a:off x="2867797" y="2304693"/>
              <a:ext cx="48801" cy="83887"/>
            </a:xfrm>
            <a:custGeom>
              <a:avLst/>
              <a:gdLst>
                <a:gd name="connsiteX0" fmla="*/ 2089 w 11549"/>
                <a:gd name="connsiteY0" fmla="*/ 13 h 19852"/>
                <a:gd name="connsiteX1" fmla="*/ 7359 w 11549"/>
                <a:gd name="connsiteY1" fmla="*/ 19373 h 19852"/>
                <a:gd name="connsiteX2" fmla="*/ 10586 w 11549"/>
                <a:gd name="connsiteY2" fmla="*/ 10015 h 19852"/>
                <a:gd name="connsiteX3" fmla="*/ 2089 w 11549"/>
                <a:gd name="connsiteY3" fmla="*/ 13 h 19852"/>
              </a:gdLst>
              <a:ahLst/>
              <a:cxnLst>
                <a:cxn ang="0">
                  <a:pos x="connsiteX0" y="connsiteY0"/>
                </a:cxn>
                <a:cxn ang="0">
                  <a:pos x="connsiteX1" y="connsiteY1"/>
                </a:cxn>
                <a:cxn ang="0">
                  <a:pos x="connsiteX2" y="connsiteY2"/>
                </a:cxn>
                <a:cxn ang="0">
                  <a:pos x="connsiteX3" y="connsiteY3"/>
                </a:cxn>
              </a:cxnLst>
              <a:rect l="l" t="t" r="r" b="b"/>
              <a:pathLst>
                <a:path w="11549" h="19852">
                  <a:moveTo>
                    <a:pt x="2089" y="13"/>
                  </a:moveTo>
                  <a:cubicBezTo>
                    <a:pt x="-2967" y="1734"/>
                    <a:pt x="2089" y="16576"/>
                    <a:pt x="7359" y="19373"/>
                  </a:cubicBezTo>
                  <a:cubicBezTo>
                    <a:pt x="11123" y="21416"/>
                    <a:pt x="12737" y="16684"/>
                    <a:pt x="10586" y="10015"/>
                  </a:cubicBezTo>
                  <a:cubicBezTo>
                    <a:pt x="9187" y="5606"/>
                    <a:pt x="5638" y="-310"/>
                    <a:pt x="2089"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7" name="任意多边形: 形状 1154">
              <a:extLst>
                <a:ext uri="{FF2B5EF4-FFF2-40B4-BE49-F238E27FC236}">
                  <a16:creationId xmlns:a16="http://schemas.microsoft.com/office/drawing/2014/main" xmlns="" id="{714FDE76-2836-4B9D-B55E-B66CF3E24467}"/>
                </a:ext>
              </a:extLst>
            </p:cNvPr>
            <p:cNvSpPr/>
            <p:nvPr/>
          </p:nvSpPr>
          <p:spPr>
            <a:xfrm>
              <a:off x="2999141" y="2274239"/>
              <a:ext cx="44656" cy="83553"/>
            </a:xfrm>
            <a:custGeom>
              <a:avLst/>
              <a:gdLst>
                <a:gd name="connsiteX0" fmla="*/ 9295 w 10568"/>
                <a:gd name="connsiteY0" fmla="*/ 9908 h 19773"/>
                <a:gd name="connsiteX1" fmla="*/ 1551 w 10568"/>
                <a:gd name="connsiteY1" fmla="*/ 13 h 19773"/>
                <a:gd name="connsiteX2" fmla="*/ 7897 w 10568"/>
                <a:gd name="connsiteY2" fmla="*/ 19588 h 19773"/>
                <a:gd name="connsiteX3" fmla="*/ 9295 w 10568"/>
                <a:gd name="connsiteY3" fmla="*/ 9908 h 19773"/>
              </a:gdLst>
              <a:ahLst/>
              <a:cxnLst>
                <a:cxn ang="0">
                  <a:pos x="connsiteX0" y="connsiteY0"/>
                </a:cxn>
                <a:cxn ang="0">
                  <a:pos x="connsiteX1" y="connsiteY1"/>
                </a:cxn>
                <a:cxn ang="0">
                  <a:pos x="connsiteX2" y="connsiteY2"/>
                </a:cxn>
                <a:cxn ang="0">
                  <a:pos x="connsiteX3" y="connsiteY3"/>
                </a:cxn>
              </a:cxnLst>
              <a:rect l="l" t="t" r="r" b="b"/>
              <a:pathLst>
                <a:path w="10568" h="19773">
                  <a:moveTo>
                    <a:pt x="9295" y="9908"/>
                  </a:moveTo>
                  <a:cubicBezTo>
                    <a:pt x="7789" y="5606"/>
                    <a:pt x="4347" y="-310"/>
                    <a:pt x="1551" y="13"/>
                  </a:cubicBezTo>
                  <a:cubicBezTo>
                    <a:pt x="-2967" y="1949"/>
                    <a:pt x="3379" y="17544"/>
                    <a:pt x="7897" y="19588"/>
                  </a:cubicBezTo>
                  <a:cubicBezTo>
                    <a:pt x="10801" y="20771"/>
                    <a:pt x="11446" y="16146"/>
                    <a:pt x="9295" y="99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8" name="任意多边形: 形状 1155">
              <a:extLst>
                <a:ext uri="{FF2B5EF4-FFF2-40B4-BE49-F238E27FC236}">
                  <a16:creationId xmlns:a16="http://schemas.microsoft.com/office/drawing/2014/main" xmlns="" id="{BA61E2FC-3BEB-4006-855B-5201827B7599}"/>
                </a:ext>
              </a:extLst>
            </p:cNvPr>
            <p:cNvSpPr/>
            <p:nvPr/>
          </p:nvSpPr>
          <p:spPr>
            <a:xfrm>
              <a:off x="3101519" y="2243752"/>
              <a:ext cx="40291" cy="82801"/>
            </a:xfrm>
            <a:custGeom>
              <a:avLst/>
              <a:gdLst>
                <a:gd name="connsiteX0" fmla="*/ 7761 w 9535"/>
                <a:gd name="connsiteY0" fmla="*/ 19382 h 19595"/>
                <a:gd name="connsiteX1" fmla="*/ 7761 w 9535"/>
                <a:gd name="connsiteY1" fmla="*/ 9810 h 19595"/>
                <a:gd name="connsiteX2" fmla="*/ 770 w 9535"/>
                <a:gd name="connsiteY2" fmla="*/ 22 h 19595"/>
                <a:gd name="connsiteX3" fmla="*/ 7761 w 9535"/>
                <a:gd name="connsiteY3" fmla="*/ 19382 h 19595"/>
              </a:gdLst>
              <a:ahLst/>
              <a:cxnLst>
                <a:cxn ang="0">
                  <a:pos x="connsiteX0" y="connsiteY0"/>
                </a:cxn>
                <a:cxn ang="0">
                  <a:pos x="connsiteX1" y="connsiteY1"/>
                </a:cxn>
                <a:cxn ang="0">
                  <a:pos x="connsiteX2" y="connsiteY2"/>
                </a:cxn>
                <a:cxn ang="0">
                  <a:pos x="connsiteX3" y="connsiteY3"/>
                </a:cxn>
              </a:cxnLst>
              <a:rect l="l" t="t" r="r" b="b"/>
              <a:pathLst>
                <a:path w="9535" h="19595">
                  <a:moveTo>
                    <a:pt x="7761" y="19382"/>
                  </a:moveTo>
                  <a:cubicBezTo>
                    <a:pt x="10127" y="20673"/>
                    <a:pt x="10127" y="15940"/>
                    <a:pt x="7761" y="9810"/>
                  </a:cubicBezTo>
                  <a:cubicBezTo>
                    <a:pt x="6148" y="5508"/>
                    <a:pt x="2921" y="-408"/>
                    <a:pt x="770" y="22"/>
                  </a:cubicBezTo>
                  <a:cubicBezTo>
                    <a:pt x="-2242" y="1851"/>
                    <a:pt x="4319" y="17554"/>
                    <a:pt x="7761" y="193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69" name="任意多边形: 形状 1156">
              <a:extLst>
                <a:ext uri="{FF2B5EF4-FFF2-40B4-BE49-F238E27FC236}">
                  <a16:creationId xmlns:a16="http://schemas.microsoft.com/office/drawing/2014/main" xmlns="" id="{410B9C62-8172-49BD-A6B7-B66CB0B222A2}"/>
                </a:ext>
              </a:extLst>
            </p:cNvPr>
            <p:cNvSpPr/>
            <p:nvPr/>
          </p:nvSpPr>
          <p:spPr>
            <a:xfrm>
              <a:off x="3172695" y="2212432"/>
              <a:ext cx="36991" cy="82953"/>
            </a:xfrm>
            <a:custGeom>
              <a:avLst/>
              <a:gdLst>
                <a:gd name="connsiteX0" fmla="*/ 382 w 8754"/>
                <a:gd name="connsiteY0" fmla="*/ 13 h 19631"/>
                <a:gd name="connsiteX1" fmla="*/ 8019 w 8754"/>
                <a:gd name="connsiteY1" fmla="*/ 19588 h 19631"/>
                <a:gd name="connsiteX2" fmla="*/ 6513 w 8754"/>
                <a:gd name="connsiteY2" fmla="*/ 9800 h 19631"/>
                <a:gd name="connsiteX3" fmla="*/ 382 w 8754"/>
                <a:gd name="connsiteY3" fmla="*/ 13 h 19631"/>
              </a:gdLst>
              <a:ahLst/>
              <a:cxnLst>
                <a:cxn ang="0">
                  <a:pos x="connsiteX0" y="connsiteY0"/>
                </a:cxn>
                <a:cxn ang="0">
                  <a:pos x="connsiteX1" y="connsiteY1"/>
                </a:cxn>
                <a:cxn ang="0">
                  <a:pos x="connsiteX2" y="connsiteY2"/>
                </a:cxn>
                <a:cxn ang="0">
                  <a:pos x="connsiteX3" y="connsiteY3"/>
                </a:cxn>
              </a:cxnLst>
              <a:rect l="l" t="t" r="r" b="b"/>
              <a:pathLst>
                <a:path w="8754" h="19631">
                  <a:moveTo>
                    <a:pt x="382" y="13"/>
                  </a:moveTo>
                  <a:cubicBezTo>
                    <a:pt x="-1769" y="2164"/>
                    <a:pt x="5760" y="18620"/>
                    <a:pt x="8019" y="19588"/>
                  </a:cubicBezTo>
                  <a:cubicBezTo>
                    <a:pt x="9417" y="20126"/>
                    <a:pt x="8772" y="15608"/>
                    <a:pt x="6513" y="9800"/>
                  </a:cubicBezTo>
                  <a:cubicBezTo>
                    <a:pt x="4792" y="5498"/>
                    <a:pt x="1781" y="-310"/>
                    <a:pt x="382"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70" name="任意多边形: 形状 1157">
              <a:extLst>
                <a:ext uri="{FF2B5EF4-FFF2-40B4-BE49-F238E27FC236}">
                  <a16:creationId xmlns:a16="http://schemas.microsoft.com/office/drawing/2014/main" xmlns="" id="{0B4CD573-8CC2-4628-A626-21D155BFFCCE}"/>
                </a:ext>
              </a:extLst>
            </p:cNvPr>
            <p:cNvSpPr/>
            <p:nvPr/>
          </p:nvSpPr>
          <p:spPr>
            <a:xfrm>
              <a:off x="3212310" y="2181580"/>
              <a:ext cx="34781" cy="82260"/>
            </a:xfrm>
            <a:custGeom>
              <a:avLst/>
              <a:gdLst>
                <a:gd name="connsiteX0" fmla="*/ 5205 w 8231"/>
                <a:gd name="connsiteY0" fmla="*/ 9788 h 19467"/>
                <a:gd name="connsiteX1" fmla="*/ 150 w 8231"/>
                <a:gd name="connsiteY1" fmla="*/ 0 h 19467"/>
                <a:gd name="connsiteX2" fmla="*/ 42 w 8231"/>
                <a:gd name="connsiteY2" fmla="*/ 0 h 19467"/>
                <a:gd name="connsiteX3" fmla="*/ 8109 w 8231"/>
                <a:gd name="connsiteY3" fmla="*/ 19468 h 19467"/>
                <a:gd name="connsiteX4" fmla="*/ 5205 w 8231"/>
                <a:gd name="connsiteY4" fmla="*/ 9788 h 1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1" h="19467">
                  <a:moveTo>
                    <a:pt x="5205" y="9788"/>
                  </a:moveTo>
                  <a:cubicBezTo>
                    <a:pt x="3699" y="6023"/>
                    <a:pt x="1118" y="323"/>
                    <a:pt x="150" y="0"/>
                  </a:cubicBezTo>
                  <a:cubicBezTo>
                    <a:pt x="150" y="0"/>
                    <a:pt x="42" y="0"/>
                    <a:pt x="42" y="0"/>
                  </a:cubicBezTo>
                  <a:cubicBezTo>
                    <a:pt x="-603" y="1936"/>
                    <a:pt x="6388" y="18822"/>
                    <a:pt x="8109" y="19468"/>
                  </a:cubicBezTo>
                  <a:cubicBezTo>
                    <a:pt x="8754" y="19145"/>
                    <a:pt x="6710" y="13444"/>
                    <a:pt x="5205"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71" name="任意多边形: 形状 1158">
              <a:extLst>
                <a:ext uri="{FF2B5EF4-FFF2-40B4-BE49-F238E27FC236}">
                  <a16:creationId xmlns:a16="http://schemas.microsoft.com/office/drawing/2014/main" xmlns="" id="{44CB3432-2CDF-4049-AD4F-C1B7890FBB16}"/>
                </a:ext>
              </a:extLst>
            </p:cNvPr>
            <p:cNvSpPr/>
            <p:nvPr/>
          </p:nvSpPr>
          <p:spPr>
            <a:xfrm>
              <a:off x="3219304" y="2150674"/>
              <a:ext cx="34540" cy="81808"/>
            </a:xfrm>
            <a:custGeom>
              <a:avLst/>
              <a:gdLst>
                <a:gd name="connsiteX0" fmla="*/ 6668 w 8174"/>
                <a:gd name="connsiteY0" fmla="*/ 15811 h 19360"/>
                <a:gd name="connsiteX1" fmla="*/ 1721 w 8174"/>
                <a:gd name="connsiteY1" fmla="*/ 3980 h 19360"/>
                <a:gd name="connsiteX2" fmla="*/ 0 w 8174"/>
                <a:gd name="connsiteY2" fmla="*/ 0 h 19360"/>
                <a:gd name="connsiteX3" fmla="*/ 8174 w 8174"/>
                <a:gd name="connsiteY3" fmla="*/ 19360 h 19360"/>
                <a:gd name="connsiteX4" fmla="*/ 6668 w 8174"/>
                <a:gd name="connsiteY4" fmla="*/ 15811 h 19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4" h="19360">
                  <a:moveTo>
                    <a:pt x="6668" y="15811"/>
                  </a:moveTo>
                  <a:lnTo>
                    <a:pt x="1721" y="3980"/>
                  </a:lnTo>
                  <a:cubicBezTo>
                    <a:pt x="215" y="323"/>
                    <a:pt x="107" y="215"/>
                    <a:pt x="0" y="0"/>
                  </a:cubicBezTo>
                  <a:cubicBezTo>
                    <a:pt x="430" y="1076"/>
                    <a:pt x="7636" y="18500"/>
                    <a:pt x="8174" y="19360"/>
                  </a:cubicBezTo>
                  <a:cubicBezTo>
                    <a:pt x="7636" y="18177"/>
                    <a:pt x="7099" y="16994"/>
                    <a:pt x="6668" y="158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77" name="任意多边形: 形状 1164">
              <a:extLst>
                <a:ext uri="{FF2B5EF4-FFF2-40B4-BE49-F238E27FC236}">
                  <a16:creationId xmlns:a16="http://schemas.microsoft.com/office/drawing/2014/main" xmlns="" id="{2216B6DE-CFCA-4CBE-979B-BB84F1C94A70}"/>
                </a:ext>
              </a:extLst>
            </p:cNvPr>
            <p:cNvSpPr/>
            <p:nvPr/>
          </p:nvSpPr>
          <p:spPr>
            <a:xfrm>
              <a:off x="3209525" y="2417407"/>
              <a:ext cx="34891" cy="85353"/>
            </a:xfrm>
            <a:custGeom>
              <a:avLst/>
              <a:gdLst>
                <a:gd name="connsiteX0" fmla="*/ 6724 w 8257"/>
                <a:gd name="connsiteY0" fmla="*/ 10123 h 20199"/>
                <a:gd name="connsiteX1" fmla="*/ 701 w 8257"/>
                <a:gd name="connsiteY1" fmla="*/ 12 h 20199"/>
                <a:gd name="connsiteX2" fmla="*/ 6724 w 8257"/>
                <a:gd name="connsiteY2" fmla="*/ 20018 h 20199"/>
                <a:gd name="connsiteX3" fmla="*/ 6724 w 8257"/>
                <a:gd name="connsiteY3" fmla="*/ 10123 h 20199"/>
              </a:gdLst>
              <a:ahLst/>
              <a:cxnLst>
                <a:cxn ang="0">
                  <a:pos x="connsiteX0" y="connsiteY0"/>
                </a:cxn>
                <a:cxn ang="0">
                  <a:pos x="connsiteX1" y="connsiteY1"/>
                </a:cxn>
                <a:cxn ang="0">
                  <a:pos x="connsiteX2" y="connsiteY2"/>
                </a:cxn>
                <a:cxn ang="0">
                  <a:pos x="connsiteX3" y="connsiteY3"/>
                </a:cxn>
              </a:cxnLst>
              <a:rect l="l" t="t" r="r" b="b"/>
              <a:pathLst>
                <a:path w="8257" h="20199">
                  <a:moveTo>
                    <a:pt x="6724" y="10123"/>
                  </a:moveTo>
                  <a:cubicBezTo>
                    <a:pt x="5326" y="5713"/>
                    <a:pt x="2530" y="-310"/>
                    <a:pt x="701" y="12"/>
                  </a:cubicBezTo>
                  <a:cubicBezTo>
                    <a:pt x="-1988" y="1948"/>
                    <a:pt x="3713" y="18082"/>
                    <a:pt x="6724" y="20018"/>
                  </a:cubicBezTo>
                  <a:cubicBezTo>
                    <a:pt x="8768" y="21201"/>
                    <a:pt x="8768" y="16468"/>
                    <a:pt x="6724" y="101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78" name="任意多边形: 形状 1165">
              <a:extLst>
                <a:ext uri="{FF2B5EF4-FFF2-40B4-BE49-F238E27FC236}">
                  <a16:creationId xmlns:a16="http://schemas.microsoft.com/office/drawing/2014/main" xmlns="" id="{7AD88205-7DC1-4678-880B-FC083AE94CCA}"/>
                </a:ext>
              </a:extLst>
            </p:cNvPr>
            <p:cNvSpPr/>
            <p:nvPr/>
          </p:nvSpPr>
          <p:spPr>
            <a:xfrm>
              <a:off x="3268215" y="2385136"/>
              <a:ext cx="31434" cy="85290"/>
            </a:xfrm>
            <a:custGeom>
              <a:avLst/>
              <a:gdLst>
                <a:gd name="connsiteX0" fmla="*/ 5312 w 7439"/>
                <a:gd name="connsiteY0" fmla="*/ 10123 h 20184"/>
                <a:gd name="connsiteX1" fmla="*/ 256 w 7439"/>
                <a:gd name="connsiteY1" fmla="*/ 12 h 20184"/>
                <a:gd name="connsiteX2" fmla="*/ 6925 w 7439"/>
                <a:gd name="connsiteY2" fmla="*/ 20125 h 20184"/>
                <a:gd name="connsiteX3" fmla="*/ 5312 w 7439"/>
                <a:gd name="connsiteY3" fmla="*/ 10123 h 20184"/>
              </a:gdLst>
              <a:ahLst/>
              <a:cxnLst>
                <a:cxn ang="0">
                  <a:pos x="connsiteX0" y="connsiteY0"/>
                </a:cxn>
                <a:cxn ang="0">
                  <a:pos x="connsiteX1" y="connsiteY1"/>
                </a:cxn>
                <a:cxn ang="0">
                  <a:pos x="connsiteX2" y="connsiteY2"/>
                </a:cxn>
                <a:cxn ang="0">
                  <a:pos x="connsiteX3" y="connsiteY3"/>
                </a:cxn>
              </a:cxnLst>
              <a:rect l="l" t="t" r="r" b="b"/>
              <a:pathLst>
                <a:path w="7439" h="20184">
                  <a:moveTo>
                    <a:pt x="5312" y="10123"/>
                  </a:moveTo>
                  <a:cubicBezTo>
                    <a:pt x="3806" y="5713"/>
                    <a:pt x="1332" y="-310"/>
                    <a:pt x="256" y="12"/>
                  </a:cubicBezTo>
                  <a:cubicBezTo>
                    <a:pt x="-1357" y="2271"/>
                    <a:pt x="5097" y="19157"/>
                    <a:pt x="6925" y="20125"/>
                  </a:cubicBezTo>
                  <a:cubicBezTo>
                    <a:pt x="8000" y="20771"/>
                    <a:pt x="7355" y="16038"/>
                    <a:pt x="5312" y="101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79" name="任意多边形: 形状 1166">
              <a:extLst>
                <a:ext uri="{FF2B5EF4-FFF2-40B4-BE49-F238E27FC236}">
                  <a16:creationId xmlns:a16="http://schemas.microsoft.com/office/drawing/2014/main" xmlns="" id="{5AA46A1C-BD73-41D2-B92F-92A6E3AA4BD8}"/>
                </a:ext>
              </a:extLst>
            </p:cNvPr>
            <p:cNvSpPr/>
            <p:nvPr/>
          </p:nvSpPr>
          <p:spPr>
            <a:xfrm>
              <a:off x="3293835" y="2353829"/>
              <a:ext cx="29562" cy="84533"/>
            </a:xfrm>
            <a:custGeom>
              <a:avLst/>
              <a:gdLst>
                <a:gd name="connsiteX0" fmla="*/ 6993 w 6996"/>
                <a:gd name="connsiteY0" fmla="*/ 20005 h 20005"/>
                <a:gd name="connsiteX1" fmla="*/ 4089 w 6996"/>
                <a:gd name="connsiteY1" fmla="*/ 10003 h 20005"/>
                <a:gd name="connsiteX2" fmla="*/ 109 w 6996"/>
                <a:gd name="connsiteY2" fmla="*/ 0 h 20005"/>
                <a:gd name="connsiteX3" fmla="*/ 2 w 6996"/>
                <a:gd name="connsiteY3" fmla="*/ 0 h 20005"/>
                <a:gd name="connsiteX4" fmla="*/ 6885 w 6996"/>
                <a:gd name="connsiteY4" fmla="*/ 20005 h 20005"/>
                <a:gd name="connsiteX5" fmla="*/ 6993 w 6996"/>
                <a:gd name="connsiteY5" fmla="*/ 20005 h 2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96" h="20005">
                  <a:moveTo>
                    <a:pt x="6993" y="20005"/>
                  </a:moveTo>
                  <a:cubicBezTo>
                    <a:pt x="7100" y="18930"/>
                    <a:pt x="5164" y="13014"/>
                    <a:pt x="4089" y="10003"/>
                  </a:cubicBezTo>
                  <a:cubicBezTo>
                    <a:pt x="3013" y="6991"/>
                    <a:pt x="862" y="1076"/>
                    <a:pt x="109" y="0"/>
                  </a:cubicBezTo>
                  <a:cubicBezTo>
                    <a:pt x="109" y="0"/>
                    <a:pt x="2" y="0"/>
                    <a:pt x="2" y="0"/>
                  </a:cubicBezTo>
                  <a:cubicBezTo>
                    <a:pt x="-106" y="1721"/>
                    <a:pt x="5594" y="18177"/>
                    <a:pt x="6885" y="20005"/>
                  </a:cubicBezTo>
                  <a:cubicBezTo>
                    <a:pt x="6993" y="20005"/>
                    <a:pt x="6993" y="20005"/>
                    <a:pt x="6993" y="200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7" name="任意多边形: 形状 1184">
              <a:extLst>
                <a:ext uri="{FF2B5EF4-FFF2-40B4-BE49-F238E27FC236}">
                  <a16:creationId xmlns:a16="http://schemas.microsoft.com/office/drawing/2014/main" xmlns="" id="{2E679E10-F57A-4A77-9824-51703CA9BAB8}"/>
                </a:ext>
              </a:extLst>
            </p:cNvPr>
            <p:cNvSpPr/>
            <p:nvPr/>
          </p:nvSpPr>
          <p:spPr>
            <a:xfrm>
              <a:off x="258293" y="2876945"/>
              <a:ext cx="85108" cy="89414"/>
            </a:xfrm>
            <a:custGeom>
              <a:avLst/>
              <a:gdLst>
                <a:gd name="connsiteX0" fmla="*/ 20119 w 20141"/>
                <a:gd name="connsiteY0" fmla="*/ 11401 h 21160"/>
                <a:gd name="connsiteX1" fmla="*/ 9793 w 20141"/>
                <a:gd name="connsiteY1" fmla="*/ 0 h 21160"/>
                <a:gd name="connsiteX2" fmla="*/ 2479 w 20141"/>
                <a:gd name="connsiteY2" fmla="*/ 17424 h 21160"/>
                <a:gd name="connsiteX3" fmla="*/ 20119 w 20141"/>
                <a:gd name="connsiteY3" fmla="*/ 11401 h 21160"/>
              </a:gdLst>
              <a:ahLst/>
              <a:cxnLst>
                <a:cxn ang="0">
                  <a:pos x="connsiteX0" y="connsiteY0"/>
                </a:cxn>
                <a:cxn ang="0">
                  <a:pos x="connsiteX1" y="connsiteY1"/>
                </a:cxn>
                <a:cxn ang="0">
                  <a:pos x="connsiteX2" y="connsiteY2"/>
                </a:cxn>
                <a:cxn ang="0">
                  <a:pos x="connsiteX3" y="connsiteY3"/>
                </a:cxn>
              </a:cxnLst>
              <a:rect l="l" t="t" r="r" b="b"/>
              <a:pathLst>
                <a:path w="20141" h="21160">
                  <a:moveTo>
                    <a:pt x="20119" y="11401"/>
                  </a:moveTo>
                  <a:cubicBezTo>
                    <a:pt x="20441" y="6776"/>
                    <a:pt x="17430" y="215"/>
                    <a:pt x="9793" y="0"/>
                  </a:cubicBezTo>
                  <a:cubicBezTo>
                    <a:pt x="436" y="753"/>
                    <a:pt x="-2683" y="11293"/>
                    <a:pt x="2479" y="17424"/>
                  </a:cubicBezTo>
                  <a:cubicBezTo>
                    <a:pt x="8395" y="24630"/>
                    <a:pt x="19473" y="20758"/>
                    <a:pt x="20119"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8" name="任意多边形: 形状 1185">
              <a:extLst>
                <a:ext uri="{FF2B5EF4-FFF2-40B4-BE49-F238E27FC236}">
                  <a16:creationId xmlns:a16="http://schemas.microsoft.com/office/drawing/2014/main" xmlns="" id="{D046806B-0476-4F6D-AAAF-347DC38E046E}"/>
                </a:ext>
              </a:extLst>
            </p:cNvPr>
            <p:cNvSpPr/>
            <p:nvPr/>
          </p:nvSpPr>
          <p:spPr>
            <a:xfrm>
              <a:off x="584839" y="2867856"/>
              <a:ext cx="85285" cy="88894"/>
            </a:xfrm>
            <a:custGeom>
              <a:avLst/>
              <a:gdLst>
                <a:gd name="connsiteX0" fmla="*/ 20173 w 20183"/>
                <a:gd name="connsiteY0" fmla="*/ 11293 h 21037"/>
                <a:gd name="connsiteX1" fmla="*/ 9418 w 20183"/>
                <a:gd name="connsiteY1" fmla="*/ 0 h 21037"/>
                <a:gd name="connsiteX2" fmla="*/ 2642 w 20183"/>
                <a:gd name="connsiteY2" fmla="*/ 17532 h 21037"/>
                <a:gd name="connsiteX3" fmla="*/ 20173 w 20183"/>
                <a:gd name="connsiteY3" fmla="*/ 11293 h 21037"/>
              </a:gdLst>
              <a:ahLst/>
              <a:cxnLst>
                <a:cxn ang="0">
                  <a:pos x="connsiteX0" y="connsiteY0"/>
                </a:cxn>
                <a:cxn ang="0">
                  <a:pos x="connsiteX1" y="connsiteY1"/>
                </a:cxn>
                <a:cxn ang="0">
                  <a:pos x="connsiteX2" y="connsiteY2"/>
                </a:cxn>
                <a:cxn ang="0">
                  <a:pos x="connsiteX3" y="connsiteY3"/>
                </a:cxn>
              </a:cxnLst>
              <a:rect l="l" t="t" r="r" b="b"/>
              <a:pathLst>
                <a:path w="20183" h="21037">
                  <a:moveTo>
                    <a:pt x="20173" y="11293"/>
                  </a:moveTo>
                  <a:cubicBezTo>
                    <a:pt x="20388" y="6668"/>
                    <a:pt x="17162" y="215"/>
                    <a:pt x="9418" y="0"/>
                  </a:cubicBezTo>
                  <a:cubicBezTo>
                    <a:pt x="168" y="753"/>
                    <a:pt x="-2629" y="11401"/>
                    <a:pt x="2642" y="17532"/>
                  </a:cubicBezTo>
                  <a:cubicBezTo>
                    <a:pt x="8665" y="24415"/>
                    <a:pt x="19743" y="20543"/>
                    <a:pt x="20173"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9" name="任意多边形: 形状 1186">
              <a:extLst>
                <a:ext uri="{FF2B5EF4-FFF2-40B4-BE49-F238E27FC236}">
                  <a16:creationId xmlns:a16="http://schemas.microsoft.com/office/drawing/2014/main" xmlns="" id="{25ED72DE-1496-4F3D-8AA6-AC6F07545388}"/>
                </a:ext>
              </a:extLst>
            </p:cNvPr>
            <p:cNvSpPr/>
            <p:nvPr/>
          </p:nvSpPr>
          <p:spPr>
            <a:xfrm>
              <a:off x="909704" y="2855129"/>
              <a:ext cx="84884" cy="88797"/>
            </a:xfrm>
            <a:custGeom>
              <a:avLst/>
              <a:gdLst>
                <a:gd name="connsiteX0" fmla="*/ 3525 w 20088"/>
                <a:gd name="connsiteY0" fmla="*/ 18284 h 21014"/>
                <a:gd name="connsiteX1" fmla="*/ 20088 w 20088"/>
                <a:gd name="connsiteY1" fmla="*/ 11186 h 21014"/>
                <a:gd name="connsiteX2" fmla="*/ 9117 w 20088"/>
                <a:gd name="connsiteY2" fmla="*/ 0 h 21014"/>
                <a:gd name="connsiteX3" fmla="*/ 3525 w 20088"/>
                <a:gd name="connsiteY3" fmla="*/ 18284 h 21014"/>
              </a:gdLst>
              <a:ahLst/>
              <a:cxnLst>
                <a:cxn ang="0">
                  <a:pos x="connsiteX0" y="connsiteY0"/>
                </a:cxn>
                <a:cxn ang="0">
                  <a:pos x="connsiteX1" y="connsiteY1"/>
                </a:cxn>
                <a:cxn ang="0">
                  <a:pos x="connsiteX2" y="connsiteY2"/>
                </a:cxn>
                <a:cxn ang="0">
                  <a:pos x="connsiteX3" y="connsiteY3"/>
                </a:cxn>
              </a:cxnLst>
              <a:rect l="l" t="t" r="r" b="b"/>
              <a:pathLst>
                <a:path w="20088" h="21014">
                  <a:moveTo>
                    <a:pt x="3525" y="18284"/>
                  </a:moveTo>
                  <a:cubicBezTo>
                    <a:pt x="9870" y="24200"/>
                    <a:pt x="19981" y="19898"/>
                    <a:pt x="20088" y="11186"/>
                  </a:cubicBezTo>
                  <a:cubicBezTo>
                    <a:pt x="20088" y="6561"/>
                    <a:pt x="16754" y="108"/>
                    <a:pt x="9117" y="0"/>
                  </a:cubicBezTo>
                  <a:cubicBezTo>
                    <a:pt x="-563" y="968"/>
                    <a:pt x="-2714" y="12476"/>
                    <a:pt x="3525" y="182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0" name="任意多边形: 形状 1187">
              <a:extLst>
                <a:ext uri="{FF2B5EF4-FFF2-40B4-BE49-F238E27FC236}">
                  <a16:creationId xmlns:a16="http://schemas.microsoft.com/office/drawing/2014/main" xmlns="" id="{EE9D09B8-28DA-4900-A5CE-6E8891010494}"/>
                </a:ext>
              </a:extLst>
            </p:cNvPr>
            <p:cNvSpPr/>
            <p:nvPr/>
          </p:nvSpPr>
          <p:spPr>
            <a:xfrm>
              <a:off x="994131" y="2902396"/>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101" name="任意多边形: 形状 1188">
              <a:extLst>
                <a:ext uri="{FF2B5EF4-FFF2-40B4-BE49-F238E27FC236}">
                  <a16:creationId xmlns:a16="http://schemas.microsoft.com/office/drawing/2014/main" xmlns="" id="{BB72FF7C-8497-4FC0-8D7C-FC6DAD4935BA}"/>
                </a:ext>
              </a:extLst>
            </p:cNvPr>
            <p:cNvSpPr/>
            <p:nvPr/>
          </p:nvSpPr>
          <p:spPr>
            <a:xfrm>
              <a:off x="1230494" y="2839224"/>
              <a:ext cx="83156" cy="89426"/>
            </a:xfrm>
            <a:custGeom>
              <a:avLst/>
              <a:gdLst>
                <a:gd name="connsiteX0" fmla="*/ 3650 w 19679"/>
                <a:gd name="connsiteY0" fmla="*/ 18392 h 21163"/>
                <a:gd name="connsiteX1" fmla="*/ 19676 w 19679"/>
                <a:gd name="connsiteY1" fmla="*/ 11078 h 21163"/>
                <a:gd name="connsiteX2" fmla="*/ 8597 w 19679"/>
                <a:gd name="connsiteY2" fmla="*/ 0 h 21163"/>
                <a:gd name="connsiteX3" fmla="*/ 3650 w 19679"/>
                <a:gd name="connsiteY3" fmla="*/ 18392 h 21163"/>
              </a:gdLst>
              <a:ahLst/>
              <a:cxnLst>
                <a:cxn ang="0">
                  <a:pos x="connsiteX0" y="connsiteY0"/>
                </a:cxn>
                <a:cxn ang="0">
                  <a:pos x="connsiteX1" y="connsiteY1"/>
                </a:cxn>
                <a:cxn ang="0">
                  <a:pos x="connsiteX2" y="connsiteY2"/>
                </a:cxn>
                <a:cxn ang="0">
                  <a:pos x="connsiteX3" y="connsiteY3"/>
                </a:cxn>
              </a:cxnLst>
              <a:rect l="l" t="t" r="r" b="b"/>
              <a:pathLst>
                <a:path w="19679" h="21163">
                  <a:moveTo>
                    <a:pt x="3650" y="18392"/>
                  </a:moveTo>
                  <a:cubicBezTo>
                    <a:pt x="10211" y="24415"/>
                    <a:pt x="19891" y="20005"/>
                    <a:pt x="19676" y="11078"/>
                  </a:cubicBezTo>
                  <a:cubicBezTo>
                    <a:pt x="19568" y="6453"/>
                    <a:pt x="16126" y="0"/>
                    <a:pt x="8597" y="0"/>
                  </a:cubicBezTo>
                  <a:cubicBezTo>
                    <a:pt x="-760" y="1076"/>
                    <a:pt x="-2588" y="12584"/>
                    <a:pt x="3650" y="1839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2" name="任意多边形: 形状 1189">
              <a:extLst>
                <a:ext uri="{FF2B5EF4-FFF2-40B4-BE49-F238E27FC236}">
                  <a16:creationId xmlns:a16="http://schemas.microsoft.com/office/drawing/2014/main" xmlns="" id="{F377686A-DEF2-47BD-A334-09C67B5859D3}"/>
                </a:ext>
              </a:extLst>
            </p:cNvPr>
            <p:cNvSpPr/>
            <p:nvPr/>
          </p:nvSpPr>
          <p:spPr>
            <a:xfrm>
              <a:off x="1625871" y="2866491"/>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103" name="任意多边形: 形状 1190">
              <a:extLst>
                <a:ext uri="{FF2B5EF4-FFF2-40B4-BE49-F238E27FC236}">
                  <a16:creationId xmlns:a16="http://schemas.microsoft.com/office/drawing/2014/main" xmlns="" id="{BF26395F-A323-4581-99E8-B6EE927FD8DA}"/>
                </a:ext>
              </a:extLst>
            </p:cNvPr>
            <p:cNvSpPr/>
            <p:nvPr/>
          </p:nvSpPr>
          <p:spPr>
            <a:xfrm>
              <a:off x="1544567" y="2820128"/>
              <a:ext cx="81364" cy="89122"/>
            </a:xfrm>
            <a:custGeom>
              <a:avLst/>
              <a:gdLst>
                <a:gd name="connsiteX0" fmla="*/ 8163 w 19255"/>
                <a:gd name="connsiteY0" fmla="*/ 1 h 21091"/>
                <a:gd name="connsiteX1" fmla="*/ 3861 w 19255"/>
                <a:gd name="connsiteY1" fmla="*/ 18393 h 21091"/>
                <a:gd name="connsiteX2" fmla="*/ 19241 w 19255"/>
                <a:gd name="connsiteY2" fmla="*/ 10972 h 21091"/>
                <a:gd name="connsiteX3" fmla="*/ 8163 w 19255"/>
                <a:gd name="connsiteY3" fmla="*/ 1 h 21091"/>
              </a:gdLst>
              <a:ahLst/>
              <a:cxnLst>
                <a:cxn ang="0">
                  <a:pos x="connsiteX0" y="connsiteY0"/>
                </a:cxn>
                <a:cxn ang="0">
                  <a:pos x="connsiteX1" y="connsiteY1"/>
                </a:cxn>
                <a:cxn ang="0">
                  <a:pos x="connsiteX2" y="connsiteY2"/>
                </a:cxn>
                <a:cxn ang="0">
                  <a:pos x="connsiteX3" y="connsiteY3"/>
                </a:cxn>
              </a:cxnLst>
              <a:rect l="l" t="t" r="r" b="b"/>
              <a:pathLst>
                <a:path w="19255" h="21091">
                  <a:moveTo>
                    <a:pt x="8163" y="1"/>
                  </a:moveTo>
                  <a:cubicBezTo>
                    <a:pt x="-979" y="1184"/>
                    <a:pt x="-2485" y="12693"/>
                    <a:pt x="3861" y="18393"/>
                  </a:cubicBezTo>
                  <a:cubicBezTo>
                    <a:pt x="10422" y="24309"/>
                    <a:pt x="19672" y="19899"/>
                    <a:pt x="19241" y="10972"/>
                  </a:cubicBezTo>
                  <a:cubicBezTo>
                    <a:pt x="19026" y="6347"/>
                    <a:pt x="15477" y="-106"/>
                    <a:pt x="8163"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4" name="任意多边形: 形状 1191">
              <a:extLst>
                <a:ext uri="{FF2B5EF4-FFF2-40B4-BE49-F238E27FC236}">
                  <a16:creationId xmlns:a16="http://schemas.microsoft.com/office/drawing/2014/main" xmlns="" id="{299183E5-A802-450E-BB6D-EBC93284BF64}"/>
                </a:ext>
              </a:extLst>
            </p:cNvPr>
            <p:cNvSpPr/>
            <p:nvPr/>
          </p:nvSpPr>
          <p:spPr>
            <a:xfrm>
              <a:off x="1849275" y="2797842"/>
              <a:ext cx="77658" cy="88729"/>
            </a:xfrm>
            <a:custGeom>
              <a:avLst/>
              <a:gdLst>
                <a:gd name="connsiteX0" fmla="*/ 18333 w 18378"/>
                <a:gd name="connsiteY0" fmla="*/ 10761 h 20998"/>
                <a:gd name="connsiteX1" fmla="*/ 7470 w 18378"/>
                <a:gd name="connsiteY1" fmla="*/ 5 h 20998"/>
                <a:gd name="connsiteX2" fmla="*/ 3920 w 18378"/>
                <a:gd name="connsiteY2" fmla="*/ 18397 h 20998"/>
                <a:gd name="connsiteX3" fmla="*/ 18333 w 18378"/>
                <a:gd name="connsiteY3" fmla="*/ 10761 h 20998"/>
              </a:gdLst>
              <a:ahLst/>
              <a:cxnLst>
                <a:cxn ang="0">
                  <a:pos x="connsiteX0" y="connsiteY0"/>
                </a:cxn>
                <a:cxn ang="0">
                  <a:pos x="connsiteX1" y="connsiteY1"/>
                </a:cxn>
                <a:cxn ang="0">
                  <a:pos x="connsiteX2" y="connsiteY2"/>
                </a:cxn>
                <a:cxn ang="0">
                  <a:pos x="connsiteX3" y="connsiteY3"/>
                </a:cxn>
              </a:cxnLst>
              <a:rect l="l" t="t" r="r" b="b"/>
              <a:pathLst>
                <a:path w="18378" h="20998">
                  <a:moveTo>
                    <a:pt x="18333" y="10761"/>
                  </a:moveTo>
                  <a:cubicBezTo>
                    <a:pt x="18010" y="6136"/>
                    <a:pt x="14353" y="-210"/>
                    <a:pt x="7470" y="5"/>
                  </a:cubicBezTo>
                  <a:cubicBezTo>
                    <a:pt x="-1242" y="1296"/>
                    <a:pt x="-2210" y="12804"/>
                    <a:pt x="3920" y="18397"/>
                  </a:cubicBezTo>
                  <a:cubicBezTo>
                    <a:pt x="10374" y="24205"/>
                    <a:pt x="19086" y="19688"/>
                    <a:pt x="18333" y="10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5" name="任意多边形: 形状 1192">
              <a:extLst>
                <a:ext uri="{FF2B5EF4-FFF2-40B4-BE49-F238E27FC236}">
                  <a16:creationId xmlns:a16="http://schemas.microsoft.com/office/drawing/2014/main" xmlns="" id="{1E5DDE4A-FB83-45DB-BC6B-6DA7B8394017}"/>
                </a:ext>
              </a:extLst>
            </p:cNvPr>
            <p:cNvSpPr/>
            <p:nvPr/>
          </p:nvSpPr>
          <p:spPr>
            <a:xfrm>
              <a:off x="2131798" y="2772391"/>
              <a:ext cx="71582" cy="88953"/>
            </a:xfrm>
            <a:custGeom>
              <a:avLst/>
              <a:gdLst>
                <a:gd name="connsiteX0" fmla="*/ 16867 w 16940"/>
                <a:gd name="connsiteY0" fmla="*/ 10761 h 21051"/>
                <a:gd name="connsiteX1" fmla="*/ 6542 w 16940"/>
                <a:gd name="connsiteY1" fmla="*/ 5 h 21051"/>
                <a:gd name="connsiteX2" fmla="*/ 4713 w 16940"/>
                <a:gd name="connsiteY2" fmla="*/ 19043 h 21051"/>
                <a:gd name="connsiteX3" fmla="*/ 16867 w 16940"/>
                <a:gd name="connsiteY3" fmla="*/ 10761 h 21051"/>
              </a:gdLst>
              <a:ahLst/>
              <a:cxnLst>
                <a:cxn ang="0">
                  <a:pos x="connsiteX0" y="connsiteY0"/>
                </a:cxn>
                <a:cxn ang="0">
                  <a:pos x="connsiteX1" y="connsiteY1"/>
                </a:cxn>
                <a:cxn ang="0">
                  <a:pos x="connsiteX2" y="connsiteY2"/>
                </a:cxn>
                <a:cxn ang="0">
                  <a:pos x="connsiteX3" y="connsiteY3"/>
                </a:cxn>
              </a:cxnLst>
              <a:rect l="l" t="t" r="r" b="b"/>
              <a:pathLst>
                <a:path w="16940" h="21051">
                  <a:moveTo>
                    <a:pt x="16867" y="10761"/>
                  </a:moveTo>
                  <a:cubicBezTo>
                    <a:pt x="16329" y="6136"/>
                    <a:pt x="12887" y="-210"/>
                    <a:pt x="6542" y="5"/>
                  </a:cubicBezTo>
                  <a:cubicBezTo>
                    <a:pt x="-1848" y="1404"/>
                    <a:pt x="-1848" y="13880"/>
                    <a:pt x="4713" y="19043"/>
                  </a:cubicBezTo>
                  <a:cubicBezTo>
                    <a:pt x="10844" y="23990"/>
                    <a:pt x="17727" y="19258"/>
                    <a:pt x="16867" y="10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6" name="任意多边形: 形状 1193">
              <a:extLst>
                <a:ext uri="{FF2B5EF4-FFF2-40B4-BE49-F238E27FC236}">
                  <a16:creationId xmlns:a16="http://schemas.microsoft.com/office/drawing/2014/main" xmlns="" id="{A9D671DB-726F-4B09-84ED-4C887876C971}"/>
                </a:ext>
              </a:extLst>
            </p:cNvPr>
            <p:cNvSpPr/>
            <p:nvPr/>
          </p:nvSpPr>
          <p:spPr>
            <a:xfrm>
              <a:off x="2387004" y="2746003"/>
              <a:ext cx="64791" cy="88450"/>
            </a:xfrm>
            <a:custGeom>
              <a:avLst/>
              <a:gdLst>
                <a:gd name="connsiteX0" fmla="*/ 5517 w 15333"/>
                <a:gd name="connsiteY0" fmla="*/ 12 h 20932"/>
                <a:gd name="connsiteX1" fmla="*/ 5302 w 15333"/>
                <a:gd name="connsiteY1" fmla="*/ 19587 h 20932"/>
                <a:gd name="connsiteX2" fmla="*/ 15197 w 15333"/>
                <a:gd name="connsiteY2" fmla="*/ 10660 h 20932"/>
                <a:gd name="connsiteX3" fmla="*/ 5517 w 15333"/>
                <a:gd name="connsiteY3" fmla="*/ 12 h 20932"/>
              </a:gdLst>
              <a:ahLst/>
              <a:cxnLst>
                <a:cxn ang="0">
                  <a:pos x="connsiteX0" y="connsiteY0"/>
                </a:cxn>
                <a:cxn ang="0">
                  <a:pos x="connsiteX1" y="connsiteY1"/>
                </a:cxn>
                <a:cxn ang="0">
                  <a:pos x="connsiteX2" y="connsiteY2"/>
                </a:cxn>
                <a:cxn ang="0">
                  <a:pos x="connsiteX3" y="connsiteY3"/>
                </a:cxn>
              </a:cxnLst>
              <a:rect l="l" t="t" r="r" b="b"/>
              <a:pathLst>
                <a:path w="15333" h="20932">
                  <a:moveTo>
                    <a:pt x="5517" y="12"/>
                  </a:moveTo>
                  <a:cubicBezTo>
                    <a:pt x="-2335" y="1518"/>
                    <a:pt x="-1259" y="14962"/>
                    <a:pt x="5302" y="19587"/>
                  </a:cubicBezTo>
                  <a:cubicBezTo>
                    <a:pt x="10787" y="23459"/>
                    <a:pt x="16273" y="18511"/>
                    <a:pt x="15197" y="10660"/>
                  </a:cubicBezTo>
                  <a:cubicBezTo>
                    <a:pt x="14552" y="6035"/>
                    <a:pt x="11110" y="-311"/>
                    <a:pt x="551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7" name="任意多边形: 形状 1194">
              <a:extLst>
                <a:ext uri="{FF2B5EF4-FFF2-40B4-BE49-F238E27FC236}">
                  <a16:creationId xmlns:a16="http://schemas.microsoft.com/office/drawing/2014/main" xmlns="" id="{4C58B1DF-1E8C-4501-82B9-71A2F22305FE}"/>
                </a:ext>
              </a:extLst>
            </p:cNvPr>
            <p:cNvSpPr/>
            <p:nvPr/>
          </p:nvSpPr>
          <p:spPr>
            <a:xfrm>
              <a:off x="2613940" y="2717822"/>
              <a:ext cx="58174" cy="87956"/>
            </a:xfrm>
            <a:custGeom>
              <a:avLst/>
              <a:gdLst>
                <a:gd name="connsiteX0" fmla="*/ 13549 w 13767"/>
                <a:gd name="connsiteY0" fmla="*/ 10552 h 20815"/>
                <a:gd name="connsiteX1" fmla="*/ 4514 w 13767"/>
                <a:gd name="connsiteY1" fmla="*/ 12 h 20815"/>
                <a:gd name="connsiteX2" fmla="*/ 5159 w 13767"/>
                <a:gd name="connsiteY2" fmla="*/ 19587 h 20815"/>
                <a:gd name="connsiteX3" fmla="*/ 13549 w 13767"/>
                <a:gd name="connsiteY3" fmla="*/ 10552 h 20815"/>
              </a:gdLst>
              <a:ahLst/>
              <a:cxnLst>
                <a:cxn ang="0">
                  <a:pos x="connsiteX0" y="connsiteY0"/>
                </a:cxn>
                <a:cxn ang="0">
                  <a:pos x="connsiteX1" y="connsiteY1"/>
                </a:cxn>
                <a:cxn ang="0">
                  <a:pos x="connsiteX2" y="connsiteY2"/>
                </a:cxn>
                <a:cxn ang="0">
                  <a:pos x="connsiteX3" y="connsiteY3"/>
                </a:cxn>
              </a:cxnLst>
              <a:rect l="l" t="t" r="r" b="b"/>
              <a:pathLst>
                <a:path w="13767" h="20815">
                  <a:moveTo>
                    <a:pt x="13549" y="10552"/>
                  </a:moveTo>
                  <a:cubicBezTo>
                    <a:pt x="12796" y="6035"/>
                    <a:pt x="9462" y="-311"/>
                    <a:pt x="4514" y="12"/>
                  </a:cubicBezTo>
                  <a:cubicBezTo>
                    <a:pt x="-2370" y="1518"/>
                    <a:pt x="-756" y="14962"/>
                    <a:pt x="5159" y="19587"/>
                  </a:cubicBezTo>
                  <a:cubicBezTo>
                    <a:pt x="10214" y="23244"/>
                    <a:pt x="14839" y="18296"/>
                    <a:pt x="13549" y="105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8" name="任意多边形: 形状 1195">
              <a:extLst>
                <a:ext uri="{FF2B5EF4-FFF2-40B4-BE49-F238E27FC236}">
                  <a16:creationId xmlns:a16="http://schemas.microsoft.com/office/drawing/2014/main" xmlns="" id="{309D4A22-F709-4D79-90CD-9A854B76F0E0}"/>
                </a:ext>
              </a:extLst>
            </p:cNvPr>
            <p:cNvSpPr/>
            <p:nvPr/>
          </p:nvSpPr>
          <p:spPr>
            <a:xfrm>
              <a:off x="2812019" y="2687829"/>
              <a:ext cx="51907" cy="88366"/>
            </a:xfrm>
            <a:custGeom>
              <a:avLst/>
              <a:gdLst>
                <a:gd name="connsiteX0" fmla="*/ 3565 w 12284"/>
                <a:gd name="connsiteY0" fmla="*/ 12 h 20912"/>
                <a:gd name="connsiteX1" fmla="*/ 5716 w 12284"/>
                <a:gd name="connsiteY1" fmla="*/ 20017 h 20912"/>
                <a:gd name="connsiteX2" fmla="*/ 11954 w 12284"/>
                <a:gd name="connsiteY2" fmla="*/ 10552 h 20912"/>
                <a:gd name="connsiteX3" fmla="*/ 3565 w 12284"/>
                <a:gd name="connsiteY3" fmla="*/ 12 h 20912"/>
              </a:gdLst>
              <a:ahLst/>
              <a:cxnLst>
                <a:cxn ang="0">
                  <a:pos x="connsiteX0" y="connsiteY0"/>
                </a:cxn>
                <a:cxn ang="0">
                  <a:pos x="connsiteX1" y="connsiteY1"/>
                </a:cxn>
                <a:cxn ang="0">
                  <a:pos x="connsiteX2" y="connsiteY2"/>
                </a:cxn>
                <a:cxn ang="0">
                  <a:pos x="connsiteX3" y="connsiteY3"/>
                </a:cxn>
              </a:cxnLst>
              <a:rect l="l" t="t" r="r" b="b"/>
              <a:pathLst>
                <a:path w="12284" h="20912">
                  <a:moveTo>
                    <a:pt x="3565" y="12"/>
                  </a:moveTo>
                  <a:cubicBezTo>
                    <a:pt x="-2566" y="1625"/>
                    <a:pt x="-92" y="16145"/>
                    <a:pt x="5716" y="20017"/>
                  </a:cubicBezTo>
                  <a:cubicBezTo>
                    <a:pt x="10126" y="23029"/>
                    <a:pt x="13352" y="18081"/>
                    <a:pt x="11954" y="10552"/>
                  </a:cubicBezTo>
                  <a:cubicBezTo>
                    <a:pt x="10986" y="5928"/>
                    <a:pt x="7867" y="-311"/>
                    <a:pt x="3565"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09" name="任意多边形: 形状 1196">
              <a:extLst>
                <a:ext uri="{FF2B5EF4-FFF2-40B4-BE49-F238E27FC236}">
                  <a16:creationId xmlns:a16="http://schemas.microsoft.com/office/drawing/2014/main" xmlns="" id="{0DD0E013-5F18-4B2D-8251-93090FAFA257}"/>
                </a:ext>
              </a:extLst>
            </p:cNvPr>
            <p:cNvSpPr/>
            <p:nvPr/>
          </p:nvSpPr>
          <p:spPr>
            <a:xfrm>
              <a:off x="2979771" y="2657375"/>
              <a:ext cx="45704" cy="87457"/>
            </a:xfrm>
            <a:custGeom>
              <a:avLst/>
              <a:gdLst>
                <a:gd name="connsiteX0" fmla="*/ 6135 w 10816"/>
                <a:gd name="connsiteY0" fmla="*/ 20232 h 20697"/>
                <a:gd name="connsiteX1" fmla="*/ 10330 w 10816"/>
                <a:gd name="connsiteY1" fmla="*/ 10445 h 20697"/>
                <a:gd name="connsiteX2" fmla="*/ 2801 w 10816"/>
                <a:gd name="connsiteY2" fmla="*/ 12 h 20697"/>
                <a:gd name="connsiteX3" fmla="*/ 6135 w 10816"/>
                <a:gd name="connsiteY3" fmla="*/ 20232 h 20697"/>
              </a:gdLst>
              <a:ahLst/>
              <a:cxnLst>
                <a:cxn ang="0">
                  <a:pos x="connsiteX0" y="connsiteY0"/>
                </a:cxn>
                <a:cxn ang="0">
                  <a:pos x="connsiteX1" y="connsiteY1"/>
                </a:cxn>
                <a:cxn ang="0">
                  <a:pos x="connsiteX2" y="connsiteY2"/>
                </a:cxn>
                <a:cxn ang="0">
                  <a:pos x="connsiteX3" y="connsiteY3"/>
                </a:cxn>
              </a:cxnLst>
              <a:rect l="l" t="t" r="r" b="b"/>
              <a:pathLst>
                <a:path w="10816" h="20697">
                  <a:moveTo>
                    <a:pt x="6135" y="20232"/>
                  </a:moveTo>
                  <a:cubicBezTo>
                    <a:pt x="9684" y="22276"/>
                    <a:pt x="11836" y="17328"/>
                    <a:pt x="10330" y="10445"/>
                  </a:cubicBezTo>
                  <a:cubicBezTo>
                    <a:pt x="9362" y="5928"/>
                    <a:pt x="6350" y="-311"/>
                    <a:pt x="2801" y="12"/>
                  </a:cubicBezTo>
                  <a:cubicBezTo>
                    <a:pt x="-2792" y="1733"/>
                    <a:pt x="865" y="17113"/>
                    <a:pt x="6135" y="202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0" name="任意多边形: 形状 1197">
              <a:extLst>
                <a:ext uri="{FF2B5EF4-FFF2-40B4-BE49-F238E27FC236}">
                  <a16:creationId xmlns:a16="http://schemas.microsoft.com/office/drawing/2014/main" xmlns="" id="{645157B4-C94C-41A4-8E41-1C3FCC840EA1}"/>
                </a:ext>
              </a:extLst>
            </p:cNvPr>
            <p:cNvSpPr/>
            <p:nvPr/>
          </p:nvSpPr>
          <p:spPr>
            <a:xfrm>
              <a:off x="3117479" y="2625560"/>
              <a:ext cx="39695" cy="87457"/>
            </a:xfrm>
            <a:custGeom>
              <a:avLst/>
              <a:gdLst>
                <a:gd name="connsiteX0" fmla="*/ 8717 w 9394"/>
                <a:gd name="connsiteY0" fmla="*/ 10445 h 20697"/>
                <a:gd name="connsiteX1" fmla="*/ 8717 w 9394"/>
                <a:gd name="connsiteY1" fmla="*/ 10445 h 20697"/>
                <a:gd name="connsiteX2" fmla="*/ 1941 w 9394"/>
                <a:gd name="connsiteY2" fmla="*/ 12 h 20697"/>
                <a:gd name="connsiteX3" fmla="*/ 5921 w 9394"/>
                <a:gd name="connsiteY3" fmla="*/ 20232 h 20697"/>
                <a:gd name="connsiteX4" fmla="*/ 8717 w 9394"/>
                <a:gd name="connsiteY4" fmla="*/ 10445 h 20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94" h="20697">
                  <a:moveTo>
                    <a:pt x="8717" y="10445"/>
                  </a:moveTo>
                  <a:lnTo>
                    <a:pt x="8717" y="10445"/>
                  </a:lnTo>
                  <a:cubicBezTo>
                    <a:pt x="7641" y="5928"/>
                    <a:pt x="4845" y="-311"/>
                    <a:pt x="1941" y="12"/>
                  </a:cubicBezTo>
                  <a:cubicBezTo>
                    <a:pt x="-2469" y="1840"/>
                    <a:pt x="1403" y="17221"/>
                    <a:pt x="5921" y="20232"/>
                  </a:cubicBezTo>
                  <a:cubicBezTo>
                    <a:pt x="8932" y="22276"/>
                    <a:pt x="10330" y="17328"/>
                    <a:pt x="8717" y="104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1" name="任意多边形: 形状 1198">
              <a:extLst>
                <a:ext uri="{FF2B5EF4-FFF2-40B4-BE49-F238E27FC236}">
                  <a16:creationId xmlns:a16="http://schemas.microsoft.com/office/drawing/2014/main" xmlns="" id="{CFA72A90-B58F-4BE2-AD46-FA4DBBE827E9}"/>
                </a:ext>
              </a:extLst>
            </p:cNvPr>
            <p:cNvSpPr/>
            <p:nvPr/>
          </p:nvSpPr>
          <p:spPr>
            <a:xfrm>
              <a:off x="3224750" y="2593294"/>
              <a:ext cx="33513" cy="87284"/>
            </a:xfrm>
            <a:custGeom>
              <a:avLst/>
              <a:gdLst>
                <a:gd name="connsiteX0" fmla="*/ 1078 w 7931"/>
                <a:gd name="connsiteY0" fmla="*/ 12 h 20656"/>
                <a:gd name="connsiteX1" fmla="*/ 5918 w 7931"/>
                <a:gd name="connsiteY1" fmla="*/ 20448 h 20656"/>
                <a:gd name="connsiteX2" fmla="*/ 6993 w 7931"/>
                <a:gd name="connsiteY2" fmla="*/ 10337 h 20656"/>
                <a:gd name="connsiteX3" fmla="*/ 1078 w 7931"/>
                <a:gd name="connsiteY3" fmla="*/ 12 h 20656"/>
              </a:gdLst>
              <a:ahLst/>
              <a:cxnLst>
                <a:cxn ang="0">
                  <a:pos x="connsiteX0" y="connsiteY0"/>
                </a:cxn>
                <a:cxn ang="0">
                  <a:pos x="connsiteX1" y="connsiteY1"/>
                </a:cxn>
                <a:cxn ang="0">
                  <a:pos x="connsiteX2" y="connsiteY2"/>
                </a:cxn>
                <a:cxn ang="0">
                  <a:pos x="connsiteX3" y="connsiteY3"/>
                </a:cxn>
              </a:cxnLst>
              <a:rect l="l" t="t" r="r" b="b"/>
              <a:pathLst>
                <a:path w="7931" h="20656">
                  <a:moveTo>
                    <a:pt x="1078" y="12"/>
                  </a:moveTo>
                  <a:cubicBezTo>
                    <a:pt x="-2149" y="1948"/>
                    <a:pt x="2583" y="18512"/>
                    <a:pt x="5918" y="20448"/>
                  </a:cubicBezTo>
                  <a:cubicBezTo>
                    <a:pt x="8069" y="21738"/>
                    <a:pt x="8606" y="16898"/>
                    <a:pt x="6993" y="10337"/>
                  </a:cubicBezTo>
                  <a:cubicBezTo>
                    <a:pt x="5810" y="5928"/>
                    <a:pt x="3229" y="-311"/>
                    <a:pt x="1078"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2" name="任意多边形: 形状 1199">
              <a:extLst>
                <a:ext uri="{FF2B5EF4-FFF2-40B4-BE49-F238E27FC236}">
                  <a16:creationId xmlns:a16="http://schemas.microsoft.com/office/drawing/2014/main" xmlns="" id="{01D4DC43-9DC6-4525-8DD1-0BE34C91020E}"/>
                </a:ext>
              </a:extLst>
            </p:cNvPr>
            <p:cNvSpPr/>
            <p:nvPr/>
          </p:nvSpPr>
          <p:spPr>
            <a:xfrm>
              <a:off x="3298728" y="2561441"/>
              <a:ext cx="29296" cy="87140"/>
            </a:xfrm>
            <a:custGeom>
              <a:avLst/>
              <a:gdLst>
                <a:gd name="connsiteX0" fmla="*/ 565 w 6933"/>
                <a:gd name="connsiteY0" fmla="*/ 21 h 20622"/>
                <a:gd name="connsiteX1" fmla="*/ 6050 w 6933"/>
                <a:gd name="connsiteY1" fmla="*/ 20564 h 20622"/>
                <a:gd name="connsiteX2" fmla="*/ 5512 w 6933"/>
                <a:gd name="connsiteY2" fmla="*/ 10346 h 20622"/>
                <a:gd name="connsiteX3" fmla="*/ 565 w 6933"/>
                <a:gd name="connsiteY3" fmla="*/ 21 h 20622"/>
              </a:gdLst>
              <a:ahLst/>
              <a:cxnLst>
                <a:cxn ang="0">
                  <a:pos x="connsiteX0" y="connsiteY0"/>
                </a:cxn>
                <a:cxn ang="0">
                  <a:pos x="connsiteX1" y="connsiteY1"/>
                </a:cxn>
                <a:cxn ang="0">
                  <a:pos x="connsiteX2" y="connsiteY2"/>
                </a:cxn>
                <a:cxn ang="0">
                  <a:pos x="connsiteX3" y="connsiteY3"/>
                </a:cxn>
              </a:cxnLst>
              <a:rect l="l" t="t" r="r" b="b"/>
              <a:pathLst>
                <a:path w="6933" h="20622">
                  <a:moveTo>
                    <a:pt x="565" y="21"/>
                  </a:moveTo>
                  <a:cubicBezTo>
                    <a:pt x="-1802" y="2280"/>
                    <a:pt x="3899" y="19596"/>
                    <a:pt x="6050" y="20564"/>
                  </a:cubicBezTo>
                  <a:cubicBezTo>
                    <a:pt x="7448" y="21210"/>
                    <a:pt x="7125" y="16370"/>
                    <a:pt x="5512" y="10346"/>
                  </a:cubicBezTo>
                  <a:cubicBezTo>
                    <a:pt x="4329" y="5829"/>
                    <a:pt x="2070" y="-409"/>
                    <a:pt x="565"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3" name="任意多边形: 形状 1200">
              <a:extLst>
                <a:ext uri="{FF2B5EF4-FFF2-40B4-BE49-F238E27FC236}">
                  <a16:creationId xmlns:a16="http://schemas.microsoft.com/office/drawing/2014/main" xmlns="" id="{7A119375-C0E0-489F-A299-EA7A1F9C3AFC}"/>
                </a:ext>
              </a:extLst>
            </p:cNvPr>
            <p:cNvSpPr/>
            <p:nvPr/>
          </p:nvSpPr>
          <p:spPr>
            <a:xfrm>
              <a:off x="3340794" y="2528807"/>
              <a:ext cx="25814" cy="86807"/>
            </a:xfrm>
            <a:custGeom>
              <a:avLst/>
              <a:gdLst>
                <a:gd name="connsiteX0" fmla="*/ 4054 w 6109"/>
                <a:gd name="connsiteY0" fmla="*/ 10325 h 20543"/>
                <a:gd name="connsiteX1" fmla="*/ 290 w 6109"/>
                <a:gd name="connsiteY1" fmla="*/ 0 h 20543"/>
                <a:gd name="connsiteX2" fmla="*/ 75 w 6109"/>
                <a:gd name="connsiteY2" fmla="*/ 0 h 20543"/>
                <a:gd name="connsiteX3" fmla="*/ 5990 w 6109"/>
                <a:gd name="connsiteY3" fmla="*/ 20543 h 20543"/>
                <a:gd name="connsiteX4" fmla="*/ 4054 w 6109"/>
                <a:gd name="connsiteY4" fmla="*/ 10325 h 20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9" h="20543">
                  <a:moveTo>
                    <a:pt x="4054" y="10325"/>
                  </a:moveTo>
                  <a:cubicBezTo>
                    <a:pt x="3194" y="7314"/>
                    <a:pt x="1258" y="1183"/>
                    <a:pt x="290" y="0"/>
                  </a:cubicBezTo>
                  <a:cubicBezTo>
                    <a:pt x="182" y="0"/>
                    <a:pt x="182" y="0"/>
                    <a:pt x="75" y="0"/>
                  </a:cubicBezTo>
                  <a:cubicBezTo>
                    <a:pt x="-678" y="1936"/>
                    <a:pt x="4484" y="19790"/>
                    <a:pt x="5990" y="20543"/>
                  </a:cubicBezTo>
                  <a:cubicBezTo>
                    <a:pt x="6528" y="20220"/>
                    <a:pt x="5130" y="14305"/>
                    <a:pt x="4054"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4" name="任意多边形: 形状 1201">
              <a:extLst>
                <a:ext uri="{FF2B5EF4-FFF2-40B4-BE49-F238E27FC236}">
                  <a16:creationId xmlns:a16="http://schemas.microsoft.com/office/drawing/2014/main" xmlns="" id="{32681D98-207C-49D0-8287-4F61A5D6C5B5}"/>
                </a:ext>
              </a:extLst>
            </p:cNvPr>
            <p:cNvSpPr/>
            <p:nvPr/>
          </p:nvSpPr>
          <p:spPr>
            <a:xfrm>
              <a:off x="3347927" y="2497448"/>
              <a:ext cx="24994" cy="85894"/>
            </a:xfrm>
            <a:custGeom>
              <a:avLst/>
              <a:gdLst>
                <a:gd name="connsiteX0" fmla="*/ 0 w 5915"/>
                <a:gd name="connsiteY0" fmla="*/ 0 h 20327"/>
                <a:gd name="connsiteX1" fmla="*/ 5915 w 5915"/>
                <a:gd name="connsiteY1" fmla="*/ 20328 h 20327"/>
                <a:gd name="connsiteX2" fmla="*/ 0 w 5915"/>
                <a:gd name="connsiteY2" fmla="*/ 0 h 20327"/>
              </a:gdLst>
              <a:ahLst/>
              <a:cxnLst>
                <a:cxn ang="0">
                  <a:pos x="connsiteX0" y="connsiteY0"/>
                </a:cxn>
                <a:cxn ang="0">
                  <a:pos x="connsiteX1" y="connsiteY1"/>
                </a:cxn>
                <a:cxn ang="0">
                  <a:pos x="connsiteX2" y="connsiteY2"/>
                </a:cxn>
              </a:cxnLst>
              <a:rect l="l" t="t" r="r" b="b"/>
              <a:pathLst>
                <a:path w="5915" h="20327">
                  <a:moveTo>
                    <a:pt x="0" y="0"/>
                  </a:moveTo>
                  <a:lnTo>
                    <a:pt x="5915" y="20328"/>
                  </a:lnTo>
                  <a:cubicBezTo>
                    <a:pt x="4840" y="16671"/>
                    <a:pt x="645" y="2151"/>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0" name="任意多边形: 形状 1207">
              <a:extLst>
                <a:ext uri="{FF2B5EF4-FFF2-40B4-BE49-F238E27FC236}">
                  <a16:creationId xmlns:a16="http://schemas.microsoft.com/office/drawing/2014/main" xmlns="" id="{F80E415F-7F23-4503-914C-9F48F37AF908}"/>
                </a:ext>
              </a:extLst>
            </p:cNvPr>
            <p:cNvSpPr/>
            <p:nvPr/>
          </p:nvSpPr>
          <p:spPr>
            <a:xfrm>
              <a:off x="2530928" y="2932368"/>
              <a:ext cx="61487" cy="90217"/>
            </a:xfrm>
            <a:custGeom>
              <a:avLst/>
              <a:gdLst>
                <a:gd name="connsiteX0" fmla="*/ 14480 w 14551"/>
                <a:gd name="connsiteY0" fmla="*/ 10868 h 21350"/>
                <a:gd name="connsiteX1" fmla="*/ 5445 w 14551"/>
                <a:gd name="connsiteY1" fmla="*/ 5 h 21350"/>
                <a:gd name="connsiteX2" fmla="*/ 4800 w 14551"/>
                <a:gd name="connsiteY2" fmla="*/ 19903 h 21350"/>
                <a:gd name="connsiteX3" fmla="*/ 14480 w 14551"/>
                <a:gd name="connsiteY3" fmla="*/ 10868 h 21350"/>
              </a:gdLst>
              <a:ahLst/>
              <a:cxnLst>
                <a:cxn ang="0">
                  <a:pos x="connsiteX0" y="connsiteY0"/>
                </a:cxn>
                <a:cxn ang="0">
                  <a:pos x="connsiteX1" y="connsiteY1"/>
                </a:cxn>
                <a:cxn ang="0">
                  <a:pos x="connsiteX2" y="connsiteY2"/>
                </a:cxn>
                <a:cxn ang="0">
                  <a:pos x="connsiteX3" y="connsiteY3"/>
                </a:cxn>
              </a:cxnLst>
              <a:rect l="l" t="t" r="r" b="b"/>
              <a:pathLst>
                <a:path w="14551" h="21350">
                  <a:moveTo>
                    <a:pt x="14480" y="10868"/>
                  </a:moveTo>
                  <a:cubicBezTo>
                    <a:pt x="14050" y="6243"/>
                    <a:pt x="10930" y="-210"/>
                    <a:pt x="5445" y="5"/>
                  </a:cubicBezTo>
                  <a:cubicBezTo>
                    <a:pt x="-2084" y="1511"/>
                    <a:pt x="-1331" y="15278"/>
                    <a:pt x="4800" y="19903"/>
                  </a:cubicBezTo>
                  <a:cubicBezTo>
                    <a:pt x="9962" y="23990"/>
                    <a:pt x="15233" y="18935"/>
                    <a:pt x="14480"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1" name="任意多边形: 形状 1208">
              <a:extLst>
                <a:ext uri="{FF2B5EF4-FFF2-40B4-BE49-F238E27FC236}">
                  <a16:creationId xmlns:a16="http://schemas.microsoft.com/office/drawing/2014/main" xmlns="" id="{085FEAE6-4F50-4D1F-9D0A-35776FD7429E}"/>
                </a:ext>
              </a:extLst>
            </p:cNvPr>
            <p:cNvSpPr/>
            <p:nvPr/>
          </p:nvSpPr>
          <p:spPr>
            <a:xfrm>
              <a:off x="2748014" y="2903254"/>
              <a:ext cx="54629" cy="89743"/>
            </a:xfrm>
            <a:custGeom>
              <a:avLst/>
              <a:gdLst>
                <a:gd name="connsiteX0" fmla="*/ 12796 w 12928"/>
                <a:gd name="connsiteY0" fmla="*/ 10767 h 21238"/>
                <a:gd name="connsiteX1" fmla="*/ 12796 w 12928"/>
                <a:gd name="connsiteY1" fmla="*/ 10767 h 21238"/>
                <a:gd name="connsiteX2" fmla="*/ 4515 w 12928"/>
                <a:gd name="connsiteY2" fmla="*/ 12 h 21238"/>
                <a:gd name="connsiteX3" fmla="*/ 4622 w 12928"/>
                <a:gd name="connsiteY3" fmla="*/ 19909 h 21238"/>
                <a:gd name="connsiteX4" fmla="*/ 12796 w 12928"/>
                <a:gd name="connsiteY4" fmla="*/ 10767 h 21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8" h="21238">
                  <a:moveTo>
                    <a:pt x="12796" y="10767"/>
                  </a:moveTo>
                  <a:lnTo>
                    <a:pt x="12796" y="10767"/>
                  </a:lnTo>
                  <a:cubicBezTo>
                    <a:pt x="12259" y="6142"/>
                    <a:pt x="9247" y="-311"/>
                    <a:pt x="4515" y="12"/>
                  </a:cubicBezTo>
                  <a:cubicBezTo>
                    <a:pt x="-2046" y="1625"/>
                    <a:pt x="-971" y="15285"/>
                    <a:pt x="4622" y="19909"/>
                  </a:cubicBezTo>
                  <a:cubicBezTo>
                    <a:pt x="9247" y="23781"/>
                    <a:pt x="13764" y="18726"/>
                    <a:pt x="12796"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2" name="任意多边形: 形状 1209">
              <a:extLst>
                <a:ext uri="{FF2B5EF4-FFF2-40B4-BE49-F238E27FC236}">
                  <a16:creationId xmlns:a16="http://schemas.microsoft.com/office/drawing/2014/main" xmlns="" id="{12C18F50-DF75-44F6-BDC3-D85251A8483E}"/>
                </a:ext>
              </a:extLst>
            </p:cNvPr>
            <p:cNvSpPr/>
            <p:nvPr/>
          </p:nvSpPr>
          <p:spPr>
            <a:xfrm>
              <a:off x="2936167" y="2872348"/>
              <a:ext cx="47234" cy="89900"/>
            </a:xfrm>
            <a:custGeom>
              <a:avLst/>
              <a:gdLst>
                <a:gd name="connsiteX0" fmla="*/ 10969 w 11178"/>
                <a:gd name="connsiteY0" fmla="*/ 10767 h 21275"/>
                <a:gd name="connsiteX1" fmla="*/ 3547 w 11178"/>
                <a:gd name="connsiteY1" fmla="*/ 12 h 21275"/>
                <a:gd name="connsiteX2" fmla="*/ 4946 w 11178"/>
                <a:gd name="connsiteY2" fmla="*/ 20340 h 21275"/>
                <a:gd name="connsiteX3" fmla="*/ 10969 w 11178"/>
                <a:gd name="connsiteY3" fmla="*/ 10767 h 21275"/>
              </a:gdLst>
              <a:ahLst/>
              <a:cxnLst>
                <a:cxn ang="0">
                  <a:pos x="connsiteX0" y="connsiteY0"/>
                </a:cxn>
                <a:cxn ang="0">
                  <a:pos x="connsiteX1" y="connsiteY1"/>
                </a:cxn>
                <a:cxn ang="0">
                  <a:pos x="connsiteX2" y="connsiteY2"/>
                </a:cxn>
                <a:cxn ang="0">
                  <a:pos x="connsiteX3" y="connsiteY3"/>
                </a:cxn>
              </a:cxnLst>
              <a:rect l="l" t="t" r="r" b="b"/>
              <a:pathLst>
                <a:path w="11178" h="21275">
                  <a:moveTo>
                    <a:pt x="10969" y="10767"/>
                  </a:moveTo>
                  <a:cubicBezTo>
                    <a:pt x="10324" y="6142"/>
                    <a:pt x="7527" y="-311"/>
                    <a:pt x="3547" y="12"/>
                  </a:cubicBezTo>
                  <a:cubicBezTo>
                    <a:pt x="-2260" y="1733"/>
                    <a:pt x="-325" y="16468"/>
                    <a:pt x="4946" y="20340"/>
                  </a:cubicBezTo>
                  <a:cubicBezTo>
                    <a:pt x="8818" y="23459"/>
                    <a:pt x="12044" y="18404"/>
                    <a:pt x="10969"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3" name="任意多边形: 形状 1210">
              <a:extLst>
                <a:ext uri="{FF2B5EF4-FFF2-40B4-BE49-F238E27FC236}">
                  <a16:creationId xmlns:a16="http://schemas.microsoft.com/office/drawing/2014/main" xmlns="" id="{9DCC6AC4-BE60-41C3-AD67-C4F0F2123E14}"/>
                </a:ext>
              </a:extLst>
            </p:cNvPr>
            <p:cNvSpPr/>
            <p:nvPr/>
          </p:nvSpPr>
          <p:spPr>
            <a:xfrm>
              <a:off x="3092768" y="2840990"/>
              <a:ext cx="41119" cy="89422"/>
            </a:xfrm>
            <a:custGeom>
              <a:avLst/>
              <a:gdLst>
                <a:gd name="connsiteX0" fmla="*/ 9402 w 9731"/>
                <a:gd name="connsiteY0" fmla="*/ 10660 h 21162"/>
                <a:gd name="connsiteX1" fmla="*/ 2734 w 9731"/>
                <a:gd name="connsiteY1" fmla="*/ 12 h 21162"/>
                <a:gd name="connsiteX2" fmla="*/ 5208 w 9731"/>
                <a:gd name="connsiteY2" fmla="*/ 20662 h 21162"/>
                <a:gd name="connsiteX3" fmla="*/ 9402 w 9731"/>
                <a:gd name="connsiteY3" fmla="*/ 10660 h 21162"/>
              </a:gdLst>
              <a:ahLst/>
              <a:cxnLst>
                <a:cxn ang="0">
                  <a:pos x="connsiteX0" y="connsiteY0"/>
                </a:cxn>
                <a:cxn ang="0">
                  <a:pos x="connsiteX1" y="connsiteY1"/>
                </a:cxn>
                <a:cxn ang="0">
                  <a:pos x="connsiteX2" y="connsiteY2"/>
                </a:cxn>
                <a:cxn ang="0">
                  <a:pos x="connsiteX3" y="connsiteY3"/>
                </a:cxn>
              </a:cxnLst>
              <a:rect l="l" t="t" r="r" b="b"/>
              <a:pathLst>
                <a:path w="9731" h="21162">
                  <a:moveTo>
                    <a:pt x="9402" y="10660"/>
                  </a:moveTo>
                  <a:cubicBezTo>
                    <a:pt x="8649" y="6035"/>
                    <a:pt x="6068" y="-311"/>
                    <a:pt x="2734" y="12"/>
                  </a:cubicBezTo>
                  <a:cubicBezTo>
                    <a:pt x="-2429" y="1948"/>
                    <a:pt x="475" y="17543"/>
                    <a:pt x="5208" y="20662"/>
                  </a:cubicBezTo>
                  <a:cubicBezTo>
                    <a:pt x="8434" y="22814"/>
                    <a:pt x="10585" y="17758"/>
                    <a:pt x="9402" y="10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4" name="任意多边形: 形状 1211">
              <a:extLst>
                <a:ext uri="{FF2B5EF4-FFF2-40B4-BE49-F238E27FC236}">
                  <a16:creationId xmlns:a16="http://schemas.microsoft.com/office/drawing/2014/main" xmlns="" id="{F8D86DB9-91FB-42E8-BC82-6F5A0D361955}"/>
                </a:ext>
              </a:extLst>
            </p:cNvPr>
            <p:cNvSpPr/>
            <p:nvPr/>
          </p:nvSpPr>
          <p:spPr>
            <a:xfrm>
              <a:off x="3218763" y="2808723"/>
              <a:ext cx="34405" cy="89422"/>
            </a:xfrm>
            <a:custGeom>
              <a:avLst/>
              <a:gdLst>
                <a:gd name="connsiteX0" fmla="*/ 7657 w 8142"/>
                <a:gd name="connsiteY0" fmla="*/ 10660 h 21162"/>
                <a:gd name="connsiteX1" fmla="*/ 1849 w 8142"/>
                <a:gd name="connsiteY1" fmla="*/ 12 h 21162"/>
                <a:gd name="connsiteX2" fmla="*/ 4860 w 8142"/>
                <a:gd name="connsiteY2" fmla="*/ 20662 h 21162"/>
                <a:gd name="connsiteX3" fmla="*/ 7657 w 8142"/>
                <a:gd name="connsiteY3" fmla="*/ 10660 h 21162"/>
              </a:gdLst>
              <a:ahLst/>
              <a:cxnLst>
                <a:cxn ang="0">
                  <a:pos x="connsiteX0" y="connsiteY0"/>
                </a:cxn>
                <a:cxn ang="0">
                  <a:pos x="connsiteX1" y="connsiteY1"/>
                </a:cxn>
                <a:cxn ang="0">
                  <a:pos x="connsiteX2" y="connsiteY2"/>
                </a:cxn>
                <a:cxn ang="0">
                  <a:pos x="connsiteX3" y="connsiteY3"/>
                </a:cxn>
              </a:cxnLst>
              <a:rect l="l" t="t" r="r" b="b"/>
              <a:pathLst>
                <a:path w="8142" h="21162">
                  <a:moveTo>
                    <a:pt x="7657" y="10660"/>
                  </a:moveTo>
                  <a:cubicBezTo>
                    <a:pt x="6796" y="6035"/>
                    <a:pt x="4430" y="-311"/>
                    <a:pt x="1849" y="12"/>
                  </a:cubicBezTo>
                  <a:cubicBezTo>
                    <a:pt x="-2131" y="1948"/>
                    <a:pt x="988" y="17543"/>
                    <a:pt x="4860" y="20662"/>
                  </a:cubicBezTo>
                  <a:cubicBezTo>
                    <a:pt x="7549" y="22814"/>
                    <a:pt x="8947" y="17758"/>
                    <a:pt x="7657" y="10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5" name="任意多边形: 形状 1212">
              <a:extLst>
                <a:ext uri="{FF2B5EF4-FFF2-40B4-BE49-F238E27FC236}">
                  <a16:creationId xmlns:a16="http://schemas.microsoft.com/office/drawing/2014/main" xmlns="" id="{EEA40EC2-C6E8-4287-88E2-EF9D488A85AE}"/>
                </a:ext>
              </a:extLst>
            </p:cNvPr>
            <p:cNvSpPr/>
            <p:nvPr/>
          </p:nvSpPr>
          <p:spPr>
            <a:xfrm>
              <a:off x="3313374" y="2775962"/>
              <a:ext cx="27547" cy="89126"/>
            </a:xfrm>
            <a:custGeom>
              <a:avLst/>
              <a:gdLst>
                <a:gd name="connsiteX0" fmla="*/ 970 w 6519"/>
                <a:gd name="connsiteY0" fmla="*/ 21 h 21092"/>
                <a:gd name="connsiteX1" fmla="*/ 4735 w 6519"/>
                <a:gd name="connsiteY1" fmla="*/ 20887 h 21092"/>
                <a:gd name="connsiteX2" fmla="*/ 5810 w 6519"/>
                <a:gd name="connsiteY2" fmla="*/ 10561 h 21092"/>
                <a:gd name="connsiteX3" fmla="*/ 970 w 6519"/>
                <a:gd name="connsiteY3" fmla="*/ 21 h 21092"/>
              </a:gdLst>
              <a:ahLst/>
              <a:cxnLst>
                <a:cxn ang="0">
                  <a:pos x="connsiteX0" y="connsiteY0"/>
                </a:cxn>
                <a:cxn ang="0">
                  <a:pos x="connsiteX1" y="connsiteY1"/>
                </a:cxn>
                <a:cxn ang="0">
                  <a:pos x="connsiteX2" y="connsiteY2"/>
                </a:cxn>
                <a:cxn ang="0">
                  <a:pos x="connsiteX3" y="connsiteY3"/>
                </a:cxn>
              </a:cxnLst>
              <a:rect l="l" t="t" r="r" b="b"/>
              <a:pathLst>
                <a:path w="6519" h="21092">
                  <a:moveTo>
                    <a:pt x="970" y="21"/>
                  </a:moveTo>
                  <a:cubicBezTo>
                    <a:pt x="-1826" y="1957"/>
                    <a:pt x="2046" y="18843"/>
                    <a:pt x="4735" y="20887"/>
                  </a:cubicBezTo>
                  <a:cubicBezTo>
                    <a:pt x="6563" y="22177"/>
                    <a:pt x="7101" y="17230"/>
                    <a:pt x="5810" y="10561"/>
                  </a:cubicBezTo>
                  <a:cubicBezTo>
                    <a:pt x="4950" y="5936"/>
                    <a:pt x="2906" y="-409"/>
                    <a:pt x="970"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6" name="任意多边形: 形状 1213">
              <a:extLst>
                <a:ext uri="{FF2B5EF4-FFF2-40B4-BE49-F238E27FC236}">
                  <a16:creationId xmlns:a16="http://schemas.microsoft.com/office/drawing/2014/main" xmlns="" id="{20B63F36-4960-4270-BBBB-1C29E8F205AF}"/>
                </a:ext>
              </a:extLst>
            </p:cNvPr>
            <p:cNvSpPr/>
            <p:nvPr/>
          </p:nvSpPr>
          <p:spPr>
            <a:xfrm>
              <a:off x="3374476" y="2743239"/>
              <a:ext cx="22801" cy="88949"/>
            </a:xfrm>
            <a:custGeom>
              <a:avLst/>
              <a:gdLst>
                <a:gd name="connsiteX0" fmla="*/ 4257 w 5396"/>
                <a:gd name="connsiteY0" fmla="*/ 10561 h 21050"/>
                <a:gd name="connsiteX1" fmla="*/ 385 w 5396"/>
                <a:gd name="connsiteY1" fmla="*/ 21 h 21050"/>
                <a:gd name="connsiteX2" fmla="*/ 4794 w 5396"/>
                <a:gd name="connsiteY2" fmla="*/ 20994 h 21050"/>
                <a:gd name="connsiteX3" fmla="*/ 4257 w 5396"/>
                <a:gd name="connsiteY3" fmla="*/ 10561 h 21050"/>
              </a:gdLst>
              <a:ahLst/>
              <a:cxnLst>
                <a:cxn ang="0">
                  <a:pos x="connsiteX0" y="connsiteY0"/>
                </a:cxn>
                <a:cxn ang="0">
                  <a:pos x="connsiteX1" y="connsiteY1"/>
                </a:cxn>
                <a:cxn ang="0">
                  <a:pos x="connsiteX2" y="connsiteY2"/>
                </a:cxn>
                <a:cxn ang="0">
                  <a:pos x="connsiteX3" y="connsiteY3"/>
                </a:cxn>
              </a:cxnLst>
              <a:rect l="l" t="t" r="r" b="b"/>
              <a:pathLst>
                <a:path w="5396" h="21050">
                  <a:moveTo>
                    <a:pt x="4257" y="10561"/>
                  </a:moveTo>
                  <a:cubicBezTo>
                    <a:pt x="3289" y="5936"/>
                    <a:pt x="1460" y="-409"/>
                    <a:pt x="385" y="21"/>
                  </a:cubicBezTo>
                  <a:cubicBezTo>
                    <a:pt x="-1336" y="2279"/>
                    <a:pt x="3181" y="20026"/>
                    <a:pt x="4794" y="20994"/>
                  </a:cubicBezTo>
                  <a:cubicBezTo>
                    <a:pt x="5762" y="21639"/>
                    <a:pt x="5547" y="16692"/>
                    <a:pt x="4257" y="10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7" name="任意多边形: 形状 1214">
              <a:extLst>
                <a:ext uri="{FF2B5EF4-FFF2-40B4-BE49-F238E27FC236}">
                  <a16:creationId xmlns:a16="http://schemas.microsoft.com/office/drawing/2014/main" xmlns="" id="{5E5E70C5-49C4-42E8-9D16-7B7A237A2592}"/>
                </a:ext>
              </a:extLst>
            </p:cNvPr>
            <p:cNvSpPr/>
            <p:nvPr/>
          </p:nvSpPr>
          <p:spPr>
            <a:xfrm>
              <a:off x="3401545" y="2710600"/>
              <a:ext cx="20034" cy="88624"/>
            </a:xfrm>
            <a:custGeom>
              <a:avLst/>
              <a:gdLst>
                <a:gd name="connsiteX0" fmla="*/ 2 w 4741"/>
                <a:gd name="connsiteY0" fmla="*/ 0 h 20973"/>
                <a:gd name="connsiteX1" fmla="*/ 4735 w 4741"/>
                <a:gd name="connsiteY1" fmla="*/ 20973 h 20973"/>
                <a:gd name="connsiteX2" fmla="*/ 2906 w 4741"/>
                <a:gd name="connsiteY2" fmla="*/ 10540 h 20973"/>
                <a:gd name="connsiteX3" fmla="*/ 2 w 4741"/>
                <a:gd name="connsiteY3" fmla="*/ 0 h 20973"/>
              </a:gdLst>
              <a:ahLst/>
              <a:cxnLst>
                <a:cxn ang="0">
                  <a:pos x="connsiteX0" y="connsiteY0"/>
                </a:cxn>
                <a:cxn ang="0">
                  <a:pos x="connsiteX1" y="connsiteY1"/>
                </a:cxn>
                <a:cxn ang="0">
                  <a:pos x="connsiteX2" y="connsiteY2"/>
                </a:cxn>
                <a:cxn ang="0">
                  <a:pos x="connsiteX3" y="connsiteY3"/>
                </a:cxn>
              </a:cxnLst>
              <a:rect l="l" t="t" r="r" b="b"/>
              <a:pathLst>
                <a:path w="4741" h="20973">
                  <a:moveTo>
                    <a:pt x="2" y="0"/>
                  </a:moveTo>
                  <a:cubicBezTo>
                    <a:pt x="-105" y="968"/>
                    <a:pt x="3552" y="19898"/>
                    <a:pt x="4735" y="20973"/>
                  </a:cubicBezTo>
                  <a:cubicBezTo>
                    <a:pt x="4842" y="19898"/>
                    <a:pt x="3552" y="13660"/>
                    <a:pt x="2906" y="10540"/>
                  </a:cubicBezTo>
                  <a:cubicBezTo>
                    <a:pt x="2369" y="8174"/>
                    <a:pt x="648" y="538"/>
                    <a:pt x="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2" name="任意多边形: 形状 1219">
              <a:extLst>
                <a:ext uri="{FF2B5EF4-FFF2-40B4-BE49-F238E27FC236}">
                  <a16:creationId xmlns:a16="http://schemas.microsoft.com/office/drawing/2014/main" xmlns="" id="{E8FE25F2-9D9E-4C7C-9581-5B541ECD91E4}"/>
                </a:ext>
              </a:extLst>
            </p:cNvPr>
            <p:cNvSpPr/>
            <p:nvPr/>
          </p:nvSpPr>
          <p:spPr>
            <a:xfrm>
              <a:off x="3385839" y="2926888"/>
              <a:ext cx="21758" cy="90352"/>
            </a:xfrm>
            <a:custGeom>
              <a:avLst/>
              <a:gdLst>
                <a:gd name="connsiteX0" fmla="*/ 4580 w 5149"/>
                <a:gd name="connsiteY0" fmla="*/ 10767 h 21382"/>
                <a:gd name="connsiteX1" fmla="*/ 815 w 5149"/>
                <a:gd name="connsiteY1" fmla="*/ 12 h 21382"/>
                <a:gd name="connsiteX2" fmla="*/ 4042 w 5149"/>
                <a:gd name="connsiteY2" fmla="*/ 21308 h 21382"/>
                <a:gd name="connsiteX3" fmla="*/ 4580 w 5149"/>
                <a:gd name="connsiteY3" fmla="*/ 10767 h 21382"/>
              </a:gdLst>
              <a:ahLst/>
              <a:cxnLst>
                <a:cxn ang="0">
                  <a:pos x="connsiteX0" y="connsiteY0"/>
                </a:cxn>
                <a:cxn ang="0">
                  <a:pos x="connsiteX1" y="connsiteY1"/>
                </a:cxn>
                <a:cxn ang="0">
                  <a:pos x="connsiteX2" y="connsiteY2"/>
                </a:cxn>
                <a:cxn ang="0">
                  <a:pos x="connsiteX3" y="connsiteY3"/>
                </a:cxn>
              </a:cxnLst>
              <a:rect l="l" t="t" r="r" b="b"/>
              <a:pathLst>
                <a:path w="5149" h="21382">
                  <a:moveTo>
                    <a:pt x="4580" y="10767"/>
                  </a:moveTo>
                  <a:cubicBezTo>
                    <a:pt x="3934" y="6142"/>
                    <a:pt x="2213" y="-311"/>
                    <a:pt x="815" y="12"/>
                  </a:cubicBezTo>
                  <a:cubicBezTo>
                    <a:pt x="-1659" y="2270"/>
                    <a:pt x="2106" y="20340"/>
                    <a:pt x="4042" y="21308"/>
                  </a:cubicBezTo>
                  <a:cubicBezTo>
                    <a:pt x="5225" y="22061"/>
                    <a:pt x="5548" y="17005"/>
                    <a:pt x="4580"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3" name="任意多边形: 形状 1220">
              <a:extLst>
                <a:ext uri="{FF2B5EF4-FFF2-40B4-BE49-F238E27FC236}">
                  <a16:creationId xmlns:a16="http://schemas.microsoft.com/office/drawing/2014/main" xmlns="" id="{C19828AF-0FB9-42F2-99F1-B2509FF948BF}"/>
                </a:ext>
              </a:extLst>
            </p:cNvPr>
            <p:cNvSpPr/>
            <p:nvPr/>
          </p:nvSpPr>
          <p:spPr>
            <a:xfrm>
              <a:off x="3429181" y="2894216"/>
              <a:ext cx="16539" cy="89988"/>
            </a:xfrm>
            <a:custGeom>
              <a:avLst/>
              <a:gdLst>
                <a:gd name="connsiteX0" fmla="*/ 3787 w 3914"/>
                <a:gd name="connsiteY0" fmla="*/ 21296 h 21296"/>
                <a:gd name="connsiteX1" fmla="*/ 2927 w 3914"/>
                <a:gd name="connsiteY1" fmla="*/ 10648 h 21296"/>
                <a:gd name="connsiteX2" fmla="*/ 345 w 3914"/>
                <a:gd name="connsiteY2" fmla="*/ 0 h 21296"/>
                <a:gd name="connsiteX3" fmla="*/ 130 w 3914"/>
                <a:gd name="connsiteY3" fmla="*/ 0 h 21296"/>
                <a:gd name="connsiteX4" fmla="*/ 3572 w 3914"/>
                <a:gd name="connsiteY4" fmla="*/ 21296 h 21296"/>
                <a:gd name="connsiteX5" fmla="*/ 3787 w 3914"/>
                <a:gd name="connsiteY5" fmla="*/ 21296 h 2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4" h="21296">
                  <a:moveTo>
                    <a:pt x="3787" y="21296"/>
                  </a:moveTo>
                  <a:cubicBezTo>
                    <a:pt x="4218" y="20113"/>
                    <a:pt x="3465" y="13875"/>
                    <a:pt x="2927" y="10648"/>
                  </a:cubicBezTo>
                  <a:cubicBezTo>
                    <a:pt x="2389" y="7206"/>
                    <a:pt x="1206" y="1183"/>
                    <a:pt x="345" y="0"/>
                  </a:cubicBezTo>
                  <a:cubicBezTo>
                    <a:pt x="238" y="0"/>
                    <a:pt x="238" y="0"/>
                    <a:pt x="130" y="0"/>
                  </a:cubicBezTo>
                  <a:cubicBezTo>
                    <a:pt x="-622" y="1936"/>
                    <a:pt x="2066" y="19252"/>
                    <a:pt x="3572" y="21296"/>
                  </a:cubicBezTo>
                  <a:cubicBezTo>
                    <a:pt x="3680" y="21296"/>
                    <a:pt x="3787" y="21296"/>
                    <a:pt x="3787" y="212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3" name="任意多边形: 形状 1230">
              <a:extLst>
                <a:ext uri="{FF2B5EF4-FFF2-40B4-BE49-F238E27FC236}">
                  <a16:creationId xmlns:a16="http://schemas.microsoft.com/office/drawing/2014/main" xmlns="" id="{0B66142A-5A7E-4210-972A-1B30C3C0F010}"/>
                </a:ext>
              </a:extLst>
            </p:cNvPr>
            <p:cNvSpPr/>
            <p:nvPr/>
          </p:nvSpPr>
          <p:spPr>
            <a:xfrm>
              <a:off x="80117" y="3082373"/>
              <a:ext cx="86494" cy="90322"/>
            </a:xfrm>
            <a:custGeom>
              <a:avLst/>
              <a:gdLst>
                <a:gd name="connsiteX0" fmla="*/ 20445 w 20469"/>
                <a:gd name="connsiteY0" fmla="*/ 11616 h 21375"/>
                <a:gd name="connsiteX1" fmla="*/ 10012 w 20469"/>
                <a:gd name="connsiteY1" fmla="*/ 0 h 21375"/>
                <a:gd name="connsiteX2" fmla="*/ 2376 w 20469"/>
                <a:gd name="connsiteY2" fmla="*/ 17639 h 21375"/>
                <a:gd name="connsiteX3" fmla="*/ 20445 w 20469"/>
                <a:gd name="connsiteY3" fmla="*/ 11616 h 21375"/>
              </a:gdLst>
              <a:ahLst/>
              <a:cxnLst>
                <a:cxn ang="0">
                  <a:pos x="connsiteX0" y="connsiteY0"/>
                </a:cxn>
                <a:cxn ang="0">
                  <a:pos x="connsiteX1" y="connsiteY1"/>
                </a:cxn>
                <a:cxn ang="0">
                  <a:pos x="connsiteX2" y="connsiteY2"/>
                </a:cxn>
                <a:cxn ang="0">
                  <a:pos x="connsiteX3" y="connsiteY3"/>
                </a:cxn>
              </a:cxnLst>
              <a:rect l="l" t="t" r="r" b="b"/>
              <a:pathLst>
                <a:path w="20469" h="21375">
                  <a:moveTo>
                    <a:pt x="20445" y="11616"/>
                  </a:moveTo>
                  <a:cubicBezTo>
                    <a:pt x="20768" y="6991"/>
                    <a:pt x="17864" y="215"/>
                    <a:pt x="10012" y="0"/>
                  </a:cubicBezTo>
                  <a:cubicBezTo>
                    <a:pt x="547" y="645"/>
                    <a:pt x="-2679" y="11401"/>
                    <a:pt x="2376" y="17639"/>
                  </a:cubicBezTo>
                  <a:cubicBezTo>
                    <a:pt x="8291" y="24845"/>
                    <a:pt x="19692" y="20973"/>
                    <a:pt x="20445"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4" name="任意多边形: 形状 1231">
              <a:extLst>
                <a:ext uri="{FF2B5EF4-FFF2-40B4-BE49-F238E27FC236}">
                  <a16:creationId xmlns:a16="http://schemas.microsoft.com/office/drawing/2014/main" xmlns="" id="{4BD8014F-8F3B-48C5-B1D2-3E95DC7FEAC5}"/>
                </a:ext>
              </a:extLst>
            </p:cNvPr>
            <p:cNvSpPr/>
            <p:nvPr/>
          </p:nvSpPr>
          <p:spPr>
            <a:xfrm>
              <a:off x="411357" y="3074644"/>
              <a:ext cx="86566" cy="90314"/>
            </a:xfrm>
            <a:custGeom>
              <a:avLst/>
              <a:gdLst>
                <a:gd name="connsiteX0" fmla="*/ 2503 w 20486"/>
                <a:gd name="connsiteY0" fmla="*/ 17747 h 21373"/>
                <a:gd name="connsiteX1" fmla="*/ 20464 w 20486"/>
                <a:gd name="connsiteY1" fmla="*/ 11508 h 21373"/>
                <a:gd name="connsiteX2" fmla="*/ 9816 w 20486"/>
                <a:gd name="connsiteY2" fmla="*/ 0 h 21373"/>
                <a:gd name="connsiteX3" fmla="*/ 2503 w 20486"/>
                <a:gd name="connsiteY3" fmla="*/ 17747 h 21373"/>
              </a:gdLst>
              <a:ahLst/>
              <a:cxnLst>
                <a:cxn ang="0">
                  <a:pos x="connsiteX0" y="connsiteY0"/>
                </a:cxn>
                <a:cxn ang="0">
                  <a:pos x="connsiteX1" y="connsiteY1"/>
                </a:cxn>
                <a:cxn ang="0">
                  <a:pos x="connsiteX2" y="connsiteY2"/>
                </a:cxn>
                <a:cxn ang="0">
                  <a:pos x="connsiteX3" y="connsiteY3"/>
                </a:cxn>
              </a:cxnLst>
              <a:rect l="l" t="t" r="r" b="b"/>
              <a:pathLst>
                <a:path w="20486" h="21373">
                  <a:moveTo>
                    <a:pt x="2503" y="17747"/>
                  </a:moveTo>
                  <a:cubicBezTo>
                    <a:pt x="8526" y="24845"/>
                    <a:pt x="19927" y="20866"/>
                    <a:pt x="20464" y="11508"/>
                  </a:cubicBezTo>
                  <a:cubicBezTo>
                    <a:pt x="20787" y="6884"/>
                    <a:pt x="17560" y="215"/>
                    <a:pt x="9816" y="0"/>
                  </a:cubicBezTo>
                  <a:cubicBezTo>
                    <a:pt x="351" y="753"/>
                    <a:pt x="-2660" y="11616"/>
                    <a:pt x="2503" y="1774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5" name="任意多边形: 形状 1232">
              <a:extLst>
                <a:ext uri="{FF2B5EF4-FFF2-40B4-BE49-F238E27FC236}">
                  <a16:creationId xmlns:a16="http://schemas.microsoft.com/office/drawing/2014/main" xmlns="" id="{6C542A53-E177-41C1-9E37-9D2332513F32}"/>
                </a:ext>
              </a:extLst>
            </p:cNvPr>
            <p:cNvSpPr/>
            <p:nvPr/>
          </p:nvSpPr>
          <p:spPr>
            <a:xfrm>
              <a:off x="742712" y="3063738"/>
              <a:ext cx="86025" cy="91041"/>
            </a:xfrm>
            <a:custGeom>
              <a:avLst/>
              <a:gdLst>
                <a:gd name="connsiteX0" fmla="*/ 20349 w 20358"/>
                <a:gd name="connsiteY0" fmla="*/ 11401 h 21545"/>
                <a:gd name="connsiteX1" fmla="*/ 9593 w 20358"/>
                <a:gd name="connsiteY1" fmla="*/ 0 h 21545"/>
                <a:gd name="connsiteX2" fmla="*/ 2710 w 20358"/>
                <a:gd name="connsiteY2" fmla="*/ 17854 h 21545"/>
                <a:gd name="connsiteX3" fmla="*/ 20349 w 20358"/>
                <a:gd name="connsiteY3" fmla="*/ 11401 h 21545"/>
              </a:gdLst>
              <a:ahLst/>
              <a:cxnLst>
                <a:cxn ang="0">
                  <a:pos x="connsiteX0" y="connsiteY0"/>
                </a:cxn>
                <a:cxn ang="0">
                  <a:pos x="connsiteX1" y="connsiteY1"/>
                </a:cxn>
                <a:cxn ang="0">
                  <a:pos x="connsiteX2" y="connsiteY2"/>
                </a:cxn>
                <a:cxn ang="0">
                  <a:pos x="connsiteX3" y="connsiteY3"/>
                </a:cxn>
              </a:cxnLst>
              <a:rect l="l" t="t" r="r" b="b"/>
              <a:pathLst>
                <a:path w="20358" h="21545">
                  <a:moveTo>
                    <a:pt x="20349" y="11401"/>
                  </a:moveTo>
                  <a:cubicBezTo>
                    <a:pt x="20564" y="6776"/>
                    <a:pt x="17337" y="108"/>
                    <a:pt x="9593" y="0"/>
                  </a:cubicBezTo>
                  <a:cubicBezTo>
                    <a:pt x="128" y="860"/>
                    <a:pt x="-2668" y="11724"/>
                    <a:pt x="2710" y="17854"/>
                  </a:cubicBezTo>
                  <a:cubicBezTo>
                    <a:pt x="8840" y="25060"/>
                    <a:pt x="19919" y="21081"/>
                    <a:pt x="20349"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6" name="任意多边形: 形状 1233">
              <a:extLst>
                <a:ext uri="{FF2B5EF4-FFF2-40B4-BE49-F238E27FC236}">
                  <a16:creationId xmlns:a16="http://schemas.microsoft.com/office/drawing/2014/main" xmlns="" id="{F7B2B989-AB07-4E74-99DB-1587133A0BBC}"/>
                </a:ext>
              </a:extLst>
            </p:cNvPr>
            <p:cNvSpPr/>
            <p:nvPr/>
          </p:nvSpPr>
          <p:spPr>
            <a:xfrm>
              <a:off x="1070568" y="3049650"/>
              <a:ext cx="85370" cy="90804"/>
            </a:xfrm>
            <a:custGeom>
              <a:avLst/>
              <a:gdLst>
                <a:gd name="connsiteX0" fmla="*/ 20201 w 20203"/>
                <a:gd name="connsiteY0" fmla="*/ 11293 h 21489"/>
                <a:gd name="connsiteX1" fmla="*/ 20201 w 20203"/>
                <a:gd name="connsiteY1" fmla="*/ 11293 h 21489"/>
                <a:gd name="connsiteX2" fmla="*/ 9230 w 20203"/>
                <a:gd name="connsiteY2" fmla="*/ 0 h 21489"/>
                <a:gd name="connsiteX3" fmla="*/ 2777 w 20203"/>
                <a:gd name="connsiteY3" fmla="*/ 17854 h 21489"/>
                <a:gd name="connsiteX4" fmla="*/ 20201 w 20203"/>
                <a:gd name="connsiteY4" fmla="*/ 11293 h 21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03" h="21489">
                  <a:moveTo>
                    <a:pt x="20201" y="11293"/>
                  </a:moveTo>
                  <a:lnTo>
                    <a:pt x="20201" y="11293"/>
                  </a:lnTo>
                  <a:cubicBezTo>
                    <a:pt x="20309" y="6668"/>
                    <a:pt x="16975" y="0"/>
                    <a:pt x="9230" y="0"/>
                  </a:cubicBezTo>
                  <a:cubicBezTo>
                    <a:pt x="-19" y="968"/>
                    <a:pt x="-2601" y="11831"/>
                    <a:pt x="2777" y="17854"/>
                  </a:cubicBezTo>
                  <a:cubicBezTo>
                    <a:pt x="9123" y="25060"/>
                    <a:pt x="19986" y="20866"/>
                    <a:pt x="20201"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7" name="任意多边形: 形状 1234">
              <a:extLst>
                <a:ext uri="{FF2B5EF4-FFF2-40B4-BE49-F238E27FC236}">
                  <a16:creationId xmlns:a16="http://schemas.microsoft.com/office/drawing/2014/main" xmlns="" id="{87154988-FC10-481C-9029-E9BDFE9903D9}"/>
                </a:ext>
              </a:extLst>
            </p:cNvPr>
            <p:cNvSpPr/>
            <p:nvPr/>
          </p:nvSpPr>
          <p:spPr>
            <a:xfrm>
              <a:off x="1393839" y="3031924"/>
              <a:ext cx="83418" cy="90373"/>
            </a:xfrm>
            <a:custGeom>
              <a:avLst/>
              <a:gdLst>
                <a:gd name="connsiteX0" fmla="*/ 19741 w 19741"/>
                <a:gd name="connsiteY0" fmla="*/ 11186 h 21387"/>
                <a:gd name="connsiteX1" fmla="*/ 8770 w 19741"/>
                <a:gd name="connsiteY1" fmla="*/ 0 h 21387"/>
                <a:gd name="connsiteX2" fmla="*/ 3607 w 19741"/>
                <a:gd name="connsiteY2" fmla="*/ 18715 h 21387"/>
                <a:gd name="connsiteX3" fmla="*/ 19741 w 19741"/>
                <a:gd name="connsiteY3" fmla="*/ 11186 h 21387"/>
              </a:gdLst>
              <a:ahLst/>
              <a:cxnLst>
                <a:cxn ang="0">
                  <a:pos x="connsiteX0" y="connsiteY0"/>
                </a:cxn>
                <a:cxn ang="0">
                  <a:pos x="connsiteX1" y="connsiteY1"/>
                </a:cxn>
                <a:cxn ang="0">
                  <a:pos x="connsiteX2" y="connsiteY2"/>
                </a:cxn>
                <a:cxn ang="0">
                  <a:pos x="connsiteX3" y="connsiteY3"/>
                </a:cxn>
              </a:cxnLst>
              <a:rect l="l" t="t" r="r" b="b"/>
              <a:pathLst>
                <a:path w="19741" h="21387">
                  <a:moveTo>
                    <a:pt x="19741" y="11186"/>
                  </a:moveTo>
                  <a:cubicBezTo>
                    <a:pt x="19741" y="6561"/>
                    <a:pt x="16299" y="0"/>
                    <a:pt x="8770" y="0"/>
                  </a:cubicBezTo>
                  <a:cubicBezTo>
                    <a:pt x="-695" y="1076"/>
                    <a:pt x="-2631" y="12907"/>
                    <a:pt x="3607" y="18715"/>
                  </a:cubicBezTo>
                  <a:cubicBezTo>
                    <a:pt x="9953" y="24630"/>
                    <a:pt x="19848" y="20113"/>
                    <a:pt x="19741" y="111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8" name="任意多边形: 形状 1235">
              <a:extLst>
                <a:ext uri="{FF2B5EF4-FFF2-40B4-BE49-F238E27FC236}">
                  <a16:creationId xmlns:a16="http://schemas.microsoft.com/office/drawing/2014/main" xmlns="" id="{5B4B788C-EA78-48A5-98B4-04BB104F9B39}"/>
                </a:ext>
              </a:extLst>
            </p:cNvPr>
            <p:cNvSpPr/>
            <p:nvPr/>
          </p:nvSpPr>
          <p:spPr>
            <a:xfrm>
              <a:off x="1708600" y="3011011"/>
              <a:ext cx="81351" cy="90187"/>
            </a:xfrm>
            <a:custGeom>
              <a:avLst/>
              <a:gdLst>
                <a:gd name="connsiteX0" fmla="*/ 19249 w 19252"/>
                <a:gd name="connsiteY0" fmla="*/ 11080 h 21343"/>
                <a:gd name="connsiteX1" fmla="*/ 8278 w 19252"/>
                <a:gd name="connsiteY1" fmla="*/ 1 h 21343"/>
                <a:gd name="connsiteX2" fmla="*/ 3654 w 19252"/>
                <a:gd name="connsiteY2" fmla="*/ 18716 h 21343"/>
                <a:gd name="connsiteX3" fmla="*/ 19249 w 19252"/>
                <a:gd name="connsiteY3" fmla="*/ 11080 h 21343"/>
              </a:gdLst>
              <a:ahLst/>
              <a:cxnLst>
                <a:cxn ang="0">
                  <a:pos x="connsiteX0" y="connsiteY0"/>
                </a:cxn>
                <a:cxn ang="0">
                  <a:pos x="connsiteX1" y="connsiteY1"/>
                </a:cxn>
                <a:cxn ang="0">
                  <a:pos x="connsiteX2" y="connsiteY2"/>
                </a:cxn>
                <a:cxn ang="0">
                  <a:pos x="connsiteX3" y="connsiteY3"/>
                </a:cxn>
              </a:cxnLst>
              <a:rect l="l" t="t" r="r" b="b"/>
              <a:pathLst>
                <a:path w="19252" h="21343">
                  <a:moveTo>
                    <a:pt x="19249" y="11080"/>
                  </a:moveTo>
                  <a:cubicBezTo>
                    <a:pt x="19142" y="6455"/>
                    <a:pt x="15592" y="-106"/>
                    <a:pt x="8278" y="1"/>
                  </a:cubicBezTo>
                  <a:cubicBezTo>
                    <a:pt x="-864" y="1184"/>
                    <a:pt x="-2477" y="13016"/>
                    <a:pt x="3654" y="18716"/>
                  </a:cubicBezTo>
                  <a:cubicBezTo>
                    <a:pt x="10107" y="24632"/>
                    <a:pt x="19464" y="19899"/>
                    <a:pt x="19249" y="110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49" name="任意多边形: 形状 1236">
              <a:extLst>
                <a:ext uri="{FF2B5EF4-FFF2-40B4-BE49-F238E27FC236}">
                  <a16:creationId xmlns:a16="http://schemas.microsoft.com/office/drawing/2014/main" xmlns="" id="{7D0CAEED-0069-4BEE-A772-3715B6EFBC33}"/>
                </a:ext>
              </a:extLst>
            </p:cNvPr>
            <p:cNvSpPr/>
            <p:nvPr/>
          </p:nvSpPr>
          <p:spPr>
            <a:xfrm>
              <a:off x="2009810" y="2986908"/>
              <a:ext cx="75195" cy="90280"/>
            </a:xfrm>
            <a:custGeom>
              <a:avLst/>
              <a:gdLst>
                <a:gd name="connsiteX0" fmla="*/ 17772 w 17795"/>
                <a:gd name="connsiteY0" fmla="*/ 10976 h 21365"/>
                <a:gd name="connsiteX1" fmla="*/ 7446 w 17795"/>
                <a:gd name="connsiteY1" fmla="*/ 5 h 21365"/>
                <a:gd name="connsiteX2" fmla="*/ 3682 w 17795"/>
                <a:gd name="connsiteY2" fmla="*/ 18720 h 21365"/>
                <a:gd name="connsiteX3" fmla="*/ 17772 w 17795"/>
                <a:gd name="connsiteY3" fmla="*/ 10976 h 21365"/>
              </a:gdLst>
              <a:ahLst/>
              <a:cxnLst>
                <a:cxn ang="0">
                  <a:pos x="connsiteX0" y="connsiteY0"/>
                </a:cxn>
                <a:cxn ang="0">
                  <a:pos x="connsiteX1" y="connsiteY1"/>
                </a:cxn>
                <a:cxn ang="0">
                  <a:pos x="connsiteX2" y="connsiteY2"/>
                </a:cxn>
                <a:cxn ang="0">
                  <a:pos x="connsiteX3" y="connsiteY3"/>
                </a:cxn>
              </a:cxnLst>
              <a:rect l="l" t="t" r="r" b="b"/>
              <a:pathLst>
                <a:path w="17795" h="21365">
                  <a:moveTo>
                    <a:pt x="17772" y="10976"/>
                  </a:moveTo>
                  <a:cubicBezTo>
                    <a:pt x="17557" y="6351"/>
                    <a:pt x="14115" y="-210"/>
                    <a:pt x="7446" y="5"/>
                  </a:cubicBezTo>
                  <a:cubicBezTo>
                    <a:pt x="-1051" y="1296"/>
                    <a:pt x="-2234" y="13127"/>
                    <a:pt x="3682" y="18720"/>
                  </a:cubicBezTo>
                  <a:cubicBezTo>
                    <a:pt x="9813" y="24635"/>
                    <a:pt x="18309" y="20011"/>
                    <a:pt x="17772" y="109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0" name="任意多边形: 形状 1237">
              <a:extLst>
                <a:ext uri="{FF2B5EF4-FFF2-40B4-BE49-F238E27FC236}">
                  <a16:creationId xmlns:a16="http://schemas.microsoft.com/office/drawing/2014/main" xmlns="" id="{87349F53-D335-46C5-81B5-15CCED0B4A9C}"/>
                </a:ext>
              </a:extLst>
            </p:cNvPr>
            <p:cNvSpPr/>
            <p:nvPr/>
          </p:nvSpPr>
          <p:spPr>
            <a:xfrm>
              <a:off x="2284309" y="2960549"/>
              <a:ext cx="68467" cy="90221"/>
            </a:xfrm>
            <a:custGeom>
              <a:avLst/>
              <a:gdLst>
                <a:gd name="connsiteX0" fmla="*/ 16160 w 16203"/>
                <a:gd name="connsiteY0" fmla="*/ 10868 h 21351"/>
                <a:gd name="connsiteX1" fmla="*/ 6480 w 16203"/>
                <a:gd name="connsiteY1" fmla="*/ 5 h 21351"/>
                <a:gd name="connsiteX2" fmla="*/ 4329 w 16203"/>
                <a:gd name="connsiteY2" fmla="*/ 19365 h 21351"/>
                <a:gd name="connsiteX3" fmla="*/ 16160 w 16203"/>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6203" h="21351">
                  <a:moveTo>
                    <a:pt x="16160" y="10868"/>
                  </a:moveTo>
                  <a:cubicBezTo>
                    <a:pt x="15837" y="6243"/>
                    <a:pt x="12503" y="-210"/>
                    <a:pt x="6480" y="5"/>
                  </a:cubicBezTo>
                  <a:cubicBezTo>
                    <a:pt x="-1587" y="1403"/>
                    <a:pt x="-1909" y="14095"/>
                    <a:pt x="4329" y="19365"/>
                  </a:cubicBezTo>
                  <a:cubicBezTo>
                    <a:pt x="10137" y="24313"/>
                    <a:pt x="16805" y="19473"/>
                    <a:pt x="16160"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2" name="任意多边形: 形状 1249">
              <a:extLst>
                <a:ext uri="{FF2B5EF4-FFF2-40B4-BE49-F238E27FC236}">
                  <a16:creationId xmlns:a16="http://schemas.microsoft.com/office/drawing/2014/main" xmlns="" id="{C9024F05-CC04-4626-90D2-85D151EA61C1}"/>
                </a:ext>
              </a:extLst>
            </p:cNvPr>
            <p:cNvSpPr/>
            <p:nvPr/>
          </p:nvSpPr>
          <p:spPr>
            <a:xfrm>
              <a:off x="267214" y="3250531"/>
              <a:ext cx="87098" cy="91839"/>
            </a:xfrm>
            <a:custGeom>
              <a:avLst/>
              <a:gdLst>
                <a:gd name="connsiteX0" fmla="*/ 20589 w 20612"/>
                <a:gd name="connsiteY0" fmla="*/ 11724 h 21734"/>
                <a:gd name="connsiteX1" fmla="*/ 10049 w 20612"/>
                <a:gd name="connsiteY1" fmla="*/ 0 h 21734"/>
                <a:gd name="connsiteX2" fmla="*/ 2520 w 20612"/>
                <a:gd name="connsiteY2" fmla="*/ 17854 h 21734"/>
                <a:gd name="connsiteX3" fmla="*/ 20589 w 20612"/>
                <a:gd name="connsiteY3" fmla="*/ 11724 h 21734"/>
              </a:gdLst>
              <a:ahLst/>
              <a:cxnLst>
                <a:cxn ang="0">
                  <a:pos x="connsiteX0" y="connsiteY0"/>
                </a:cxn>
                <a:cxn ang="0">
                  <a:pos x="connsiteX1" y="connsiteY1"/>
                </a:cxn>
                <a:cxn ang="0">
                  <a:pos x="connsiteX2" y="connsiteY2"/>
                </a:cxn>
                <a:cxn ang="0">
                  <a:pos x="connsiteX3" y="connsiteY3"/>
                </a:cxn>
              </a:cxnLst>
              <a:rect l="l" t="t" r="r" b="b"/>
              <a:pathLst>
                <a:path w="20612" h="21734">
                  <a:moveTo>
                    <a:pt x="20589" y="11724"/>
                  </a:moveTo>
                  <a:cubicBezTo>
                    <a:pt x="20912" y="6991"/>
                    <a:pt x="17900" y="323"/>
                    <a:pt x="10049" y="0"/>
                  </a:cubicBezTo>
                  <a:cubicBezTo>
                    <a:pt x="476" y="753"/>
                    <a:pt x="-2750" y="11616"/>
                    <a:pt x="2520" y="17854"/>
                  </a:cubicBezTo>
                  <a:cubicBezTo>
                    <a:pt x="8543" y="25276"/>
                    <a:pt x="19944" y="21404"/>
                    <a:pt x="20589"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3" name="任意多边形: 形状 1250">
              <a:extLst>
                <a:ext uri="{FF2B5EF4-FFF2-40B4-BE49-F238E27FC236}">
                  <a16:creationId xmlns:a16="http://schemas.microsoft.com/office/drawing/2014/main" xmlns="" id="{B8C6F30F-FDE7-46F6-8815-D3173243F5C1}"/>
                </a:ext>
              </a:extLst>
            </p:cNvPr>
            <p:cNvSpPr/>
            <p:nvPr/>
          </p:nvSpPr>
          <p:spPr>
            <a:xfrm>
              <a:off x="601928" y="3240990"/>
              <a:ext cx="86832" cy="91717"/>
            </a:xfrm>
            <a:custGeom>
              <a:avLst/>
              <a:gdLst>
                <a:gd name="connsiteX0" fmla="*/ 20539 w 20549"/>
                <a:gd name="connsiteY0" fmla="*/ 11616 h 21705"/>
                <a:gd name="connsiteX1" fmla="*/ 9784 w 20549"/>
                <a:gd name="connsiteY1" fmla="*/ 0 h 21705"/>
                <a:gd name="connsiteX2" fmla="*/ 2578 w 20549"/>
                <a:gd name="connsiteY2" fmla="*/ 17962 h 21705"/>
                <a:gd name="connsiteX3" fmla="*/ 20539 w 20549"/>
                <a:gd name="connsiteY3" fmla="*/ 11616 h 21705"/>
              </a:gdLst>
              <a:ahLst/>
              <a:cxnLst>
                <a:cxn ang="0">
                  <a:pos x="connsiteX0" y="connsiteY0"/>
                </a:cxn>
                <a:cxn ang="0">
                  <a:pos x="connsiteX1" y="connsiteY1"/>
                </a:cxn>
                <a:cxn ang="0">
                  <a:pos x="connsiteX2" y="connsiteY2"/>
                </a:cxn>
                <a:cxn ang="0">
                  <a:pos x="connsiteX3" y="connsiteY3"/>
                </a:cxn>
              </a:cxnLst>
              <a:rect l="l" t="t" r="r" b="b"/>
              <a:pathLst>
                <a:path w="20549" h="21705">
                  <a:moveTo>
                    <a:pt x="20539" y="11616"/>
                  </a:moveTo>
                  <a:cubicBezTo>
                    <a:pt x="20755" y="6884"/>
                    <a:pt x="17635" y="215"/>
                    <a:pt x="9784" y="0"/>
                  </a:cubicBezTo>
                  <a:cubicBezTo>
                    <a:pt x="319" y="860"/>
                    <a:pt x="-2693" y="11724"/>
                    <a:pt x="2578" y="17962"/>
                  </a:cubicBezTo>
                  <a:cubicBezTo>
                    <a:pt x="8601" y="25276"/>
                    <a:pt x="20109" y="21188"/>
                    <a:pt x="20539"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4" name="任意多边形: 形状 1251">
              <a:extLst>
                <a:ext uri="{FF2B5EF4-FFF2-40B4-BE49-F238E27FC236}">
                  <a16:creationId xmlns:a16="http://schemas.microsoft.com/office/drawing/2014/main" xmlns="" id="{B4FFF5F1-FF60-4778-A1F3-75313F004F9F}"/>
                </a:ext>
              </a:extLst>
            </p:cNvPr>
            <p:cNvSpPr/>
            <p:nvPr/>
          </p:nvSpPr>
          <p:spPr>
            <a:xfrm>
              <a:off x="934609" y="3228262"/>
              <a:ext cx="86376" cy="91510"/>
            </a:xfrm>
            <a:custGeom>
              <a:avLst/>
              <a:gdLst>
                <a:gd name="connsiteX0" fmla="*/ 20432 w 20441"/>
                <a:gd name="connsiteY0" fmla="*/ 11508 h 21656"/>
                <a:gd name="connsiteX1" fmla="*/ 9569 w 20441"/>
                <a:gd name="connsiteY1" fmla="*/ 0 h 21656"/>
                <a:gd name="connsiteX2" fmla="*/ 2685 w 20441"/>
                <a:gd name="connsiteY2" fmla="*/ 18069 h 21656"/>
                <a:gd name="connsiteX3" fmla="*/ 20432 w 20441"/>
                <a:gd name="connsiteY3" fmla="*/ 11508 h 21656"/>
              </a:gdLst>
              <a:ahLst/>
              <a:cxnLst>
                <a:cxn ang="0">
                  <a:pos x="connsiteX0" y="connsiteY0"/>
                </a:cxn>
                <a:cxn ang="0">
                  <a:pos x="connsiteX1" y="connsiteY1"/>
                </a:cxn>
                <a:cxn ang="0">
                  <a:pos x="connsiteX2" y="connsiteY2"/>
                </a:cxn>
                <a:cxn ang="0">
                  <a:pos x="connsiteX3" y="connsiteY3"/>
                </a:cxn>
              </a:cxnLst>
              <a:rect l="l" t="t" r="r" b="b"/>
              <a:pathLst>
                <a:path w="20441" h="21656">
                  <a:moveTo>
                    <a:pt x="20432" y="11508"/>
                  </a:moveTo>
                  <a:cubicBezTo>
                    <a:pt x="20647" y="6776"/>
                    <a:pt x="17313" y="108"/>
                    <a:pt x="9569" y="0"/>
                  </a:cubicBezTo>
                  <a:cubicBezTo>
                    <a:pt x="211" y="968"/>
                    <a:pt x="-2693" y="11831"/>
                    <a:pt x="2685" y="18069"/>
                  </a:cubicBezTo>
                  <a:cubicBezTo>
                    <a:pt x="8816" y="25168"/>
                    <a:pt x="20109" y="21081"/>
                    <a:pt x="20432" y="115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5" name="任意多边形: 形状 1252">
              <a:extLst>
                <a:ext uri="{FF2B5EF4-FFF2-40B4-BE49-F238E27FC236}">
                  <a16:creationId xmlns:a16="http://schemas.microsoft.com/office/drawing/2014/main" xmlns="" id="{EBAE5184-1FC0-4E94-811E-78E17E56DDEF}"/>
                </a:ext>
              </a:extLst>
            </p:cNvPr>
            <p:cNvSpPr/>
            <p:nvPr/>
          </p:nvSpPr>
          <p:spPr>
            <a:xfrm>
              <a:off x="1263129" y="3212348"/>
              <a:ext cx="85057" cy="91514"/>
            </a:xfrm>
            <a:custGeom>
              <a:avLst/>
              <a:gdLst>
                <a:gd name="connsiteX0" fmla="*/ 20127 w 20129"/>
                <a:gd name="connsiteY0" fmla="*/ 11295 h 21657"/>
                <a:gd name="connsiteX1" fmla="*/ 9264 w 20129"/>
                <a:gd name="connsiteY1" fmla="*/ 1 h 21657"/>
                <a:gd name="connsiteX2" fmla="*/ 3456 w 20129"/>
                <a:gd name="connsiteY2" fmla="*/ 18824 h 21657"/>
                <a:gd name="connsiteX3" fmla="*/ 20127 w 20129"/>
                <a:gd name="connsiteY3" fmla="*/ 11295 h 21657"/>
              </a:gdLst>
              <a:ahLst/>
              <a:cxnLst>
                <a:cxn ang="0">
                  <a:pos x="connsiteX0" y="connsiteY0"/>
                </a:cxn>
                <a:cxn ang="0">
                  <a:pos x="connsiteX1" y="connsiteY1"/>
                </a:cxn>
                <a:cxn ang="0">
                  <a:pos x="connsiteX2" y="connsiteY2"/>
                </a:cxn>
                <a:cxn ang="0">
                  <a:pos x="connsiteX3" y="connsiteY3"/>
                </a:cxn>
              </a:cxnLst>
              <a:rect l="l" t="t" r="r" b="b"/>
              <a:pathLst>
                <a:path w="20129" h="21657">
                  <a:moveTo>
                    <a:pt x="20127" y="11295"/>
                  </a:moveTo>
                  <a:cubicBezTo>
                    <a:pt x="20235" y="6562"/>
                    <a:pt x="16901" y="-106"/>
                    <a:pt x="9264" y="1"/>
                  </a:cubicBezTo>
                  <a:cubicBezTo>
                    <a:pt x="-416" y="1077"/>
                    <a:pt x="-2782" y="12908"/>
                    <a:pt x="3456" y="18824"/>
                  </a:cubicBezTo>
                  <a:cubicBezTo>
                    <a:pt x="10017" y="24954"/>
                    <a:pt x="20020" y="20544"/>
                    <a:pt x="20127" y="112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6" name="任意多边形: 形状 1253">
              <a:extLst>
                <a:ext uri="{FF2B5EF4-FFF2-40B4-BE49-F238E27FC236}">
                  <a16:creationId xmlns:a16="http://schemas.microsoft.com/office/drawing/2014/main" xmlns="" id="{73912446-0859-4167-A47E-0AFBE141192D}"/>
                </a:ext>
              </a:extLst>
            </p:cNvPr>
            <p:cNvSpPr/>
            <p:nvPr/>
          </p:nvSpPr>
          <p:spPr>
            <a:xfrm>
              <a:off x="1585344" y="3192357"/>
              <a:ext cx="82349" cy="91763"/>
            </a:xfrm>
            <a:custGeom>
              <a:avLst/>
              <a:gdLst>
                <a:gd name="connsiteX0" fmla="*/ 8838 w 19488"/>
                <a:gd name="connsiteY0" fmla="*/ 0 h 21716"/>
                <a:gd name="connsiteX1" fmla="*/ 3460 w 19488"/>
                <a:gd name="connsiteY1" fmla="*/ 18930 h 21716"/>
                <a:gd name="connsiteX2" fmla="*/ 19486 w 19488"/>
                <a:gd name="connsiteY2" fmla="*/ 11293 h 21716"/>
                <a:gd name="connsiteX3" fmla="*/ 8838 w 19488"/>
                <a:gd name="connsiteY3" fmla="*/ 0 h 21716"/>
              </a:gdLst>
              <a:ahLst/>
              <a:cxnLst>
                <a:cxn ang="0">
                  <a:pos x="connsiteX0" y="connsiteY0"/>
                </a:cxn>
                <a:cxn ang="0">
                  <a:pos x="connsiteX1" y="connsiteY1"/>
                </a:cxn>
                <a:cxn ang="0">
                  <a:pos x="connsiteX2" y="connsiteY2"/>
                </a:cxn>
                <a:cxn ang="0">
                  <a:pos x="connsiteX3" y="connsiteY3"/>
                </a:cxn>
              </a:cxnLst>
              <a:rect l="l" t="t" r="r" b="b"/>
              <a:pathLst>
                <a:path w="19488" h="21716">
                  <a:moveTo>
                    <a:pt x="8838" y="0"/>
                  </a:moveTo>
                  <a:cubicBezTo>
                    <a:pt x="-519" y="1183"/>
                    <a:pt x="-2670" y="13014"/>
                    <a:pt x="3460" y="18930"/>
                  </a:cubicBezTo>
                  <a:cubicBezTo>
                    <a:pt x="9914" y="25060"/>
                    <a:pt x="19486" y="20436"/>
                    <a:pt x="19486" y="11293"/>
                  </a:cubicBezTo>
                  <a:cubicBezTo>
                    <a:pt x="19594" y="6561"/>
                    <a:pt x="16259" y="0"/>
                    <a:pt x="88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7" name="任意多边形: 形状 1254">
              <a:extLst>
                <a:ext uri="{FF2B5EF4-FFF2-40B4-BE49-F238E27FC236}">
                  <a16:creationId xmlns:a16="http://schemas.microsoft.com/office/drawing/2014/main" xmlns="" id="{16D14587-9A5C-4E3D-92AF-AB236A84388C}"/>
                </a:ext>
              </a:extLst>
            </p:cNvPr>
            <p:cNvSpPr/>
            <p:nvPr/>
          </p:nvSpPr>
          <p:spPr>
            <a:xfrm>
              <a:off x="1897569" y="3169611"/>
              <a:ext cx="78715" cy="91374"/>
            </a:xfrm>
            <a:custGeom>
              <a:avLst/>
              <a:gdLst>
                <a:gd name="connsiteX0" fmla="*/ 18628 w 18628"/>
                <a:gd name="connsiteY0" fmla="*/ 11083 h 21624"/>
                <a:gd name="connsiteX1" fmla="*/ 8195 w 18628"/>
                <a:gd name="connsiteY1" fmla="*/ 5 h 21624"/>
                <a:gd name="connsiteX2" fmla="*/ 3462 w 18628"/>
                <a:gd name="connsiteY2" fmla="*/ 18935 h 21624"/>
                <a:gd name="connsiteX3" fmla="*/ 18628 w 18628"/>
                <a:gd name="connsiteY3" fmla="*/ 11083 h 21624"/>
              </a:gdLst>
              <a:ahLst/>
              <a:cxnLst>
                <a:cxn ang="0">
                  <a:pos x="connsiteX0" y="connsiteY0"/>
                </a:cxn>
                <a:cxn ang="0">
                  <a:pos x="connsiteX1" y="connsiteY1"/>
                </a:cxn>
                <a:cxn ang="0">
                  <a:pos x="connsiteX2" y="connsiteY2"/>
                </a:cxn>
                <a:cxn ang="0">
                  <a:pos x="connsiteX3" y="connsiteY3"/>
                </a:cxn>
              </a:cxnLst>
              <a:rect l="l" t="t" r="r" b="b"/>
              <a:pathLst>
                <a:path w="18628" h="21624">
                  <a:moveTo>
                    <a:pt x="18628" y="11083"/>
                  </a:moveTo>
                  <a:cubicBezTo>
                    <a:pt x="18520" y="6351"/>
                    <a:pt x="15293" y="-210"/>
                    <a:pt x="8195" y="5"/>
                  </a:cubicBezTo>
                  <a:cubicBezTo>
                    <a:pt x="-732" y="1296"/>
                    <a:pt x="-2453" y="13127"/>
                    <a:pt x="3462" y="18935"/>
                  </a:cubicBezTo>
                  <a:cubicBezTo>
                    <a:pt x="9700" y="24958"/>
                    <a:pt x="18735" y="20226"/>
                    <a:pt x="18628"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8" name="任意多边形: 形状 1255">
              <a:extLst>
                <a:ext uri="{FF2B5EF4-FFF2-40B4-BE49-F238E27FC236}">
                  <a16:creationId xmlns:a16="http://schemas.microsoft.com/office/drawing/2014/main" xmlns="" id="{531C9195-A5C9-4EF9-AF5D-86C0E22777E9}"/>
                </a:ext>
              </a:extLst>
            </p:cNvPr>
            <p:cNvSpPr/>
            <p:nvPr/>
          </p:nvSpPr>
          <p:spPr>
            <a:xfrm>
              <a:off x="2187095" y="3143708"/>
              <a:ext cx="71894" cy="91404"/>
            </a:xfrm>
            <a:custGeom>
              <a:avLst/>
              <a:gdLst>
                <a:gd name="connsiteX0" fmla="*/ 17010 w 17014"/>
                <a:gd name="connsiteY0" fmla="*/ 11083 h 21631"/>
                <a:gd name="connsiteX1" fmla="*/ 7330 w 17014"/>
                <a:gd name="connsiteY1" fmla="*/ 5 h 21631"/>
                <a:gd name="connsiteX2" fmla="*/ 4103 w 17014"/>
                <a:gd name="connsiteY2" fmla="*/ 19580 h 21631"/>
                <a:gd name="connsiteX3" fmla="*/ 17010 w 17014"/>
                <a:gd name="connsiteY3" fmla="*/ 11083 h 21631"/>
              </a:gdLst>
              <a:ahLst/>
              <a:cxnLst>
                <a:cxn ang="0">
                  <a:pos x="connsiteX0" y="connsiteY0"/>
                </a:cxn>
                <a:cxn ang="0">
                  <a:pos x="connsiteX1" y="connsiteY1"/>
                </a:cxn>
                <a:cxn ang="0">
                  <a:pos x="connsiteX2" y="connsiteY2"/>
                </a:cxn>
                <a:cxn ang="0">
                  <a:pos x="connsiteX3" y="connsiteY3"/>
                </a:cxn>
              </a:cxnLst>
              <a:rect l="l" t="t" r="r" b="b"/>
              <a:pathLst>
                <a:path w="17014" h="21631">
                  <a:moveTo>
                    <a:pt x="17010" y="11083"/>
                  </a:moveTo>
                  <a:cubicBezTo>
                    <a:pt x="16795" y="6351"/>
                    <a:pt x="13783" y="-210"/>
                    <a:pt x="7330" y="5"/>
                  </a:cubicBezTo>
                  <a:cubicBezTo>
                    <a:pt x="-1274" y="1403"/>
                    <a:pt x="-2242" y="14202"/>
                    <a:pt x="4103" y="19580"/>
                  </a:cubicBezTo>
                  <a:cubicBezTo>
                    <a:pt x="9911" y="24635"/>
                    <a:pt x="17225" y="19795"/>
                    <a:pt x="17010"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9" name="任意多边形: 形状 1256">
              <a:extLst>
                <a:ext uri="{FF2B5EF4-FFF2-40B4-BE49-F238E27FC236}">
                  <a16:creationId xmlns:a16="http://schemas.microsoft.com/office/drawing/2014/main" xmlns="" id="{1D4CE41D-CA59-42D0-8F45-92EA888E283C}"/>
                </a:ext>
              </a:extLst>
            </p:cNvPr>
            <p:cNvSpPr/>
            <p:nvPr/>
          </p:nvSpPr>
          <p:spPr>
            <a:xfrm>
              <a:off x="2448528" y="3116410"/>
              <a:ext cx="64588" cy="91527"/>
            </a:xfrm>
            <a:custGeom>
              <a:avLst/>
              <a:gdLst>
                <a:gd name="connsiteX0" fmla="*/ 6338 w 15285"/>
                <a:gd name="connsiteY0" fmla="*/ 11 h 21660"/>
                <a:gd name="connsiteX1" fmla="*/ 3864 w 15285"/>
                <a:gd name="connsiteY1" fmla="*/ 19694 h 21660"/>
                <a:gd name="connsiteX2" fmla="*/ 15265 w 15285"/>
                <a:gd name="connsiteY2" fmla="*/ 11090 h 21660"/>
                <a:gd name="connsiteX3" fmla="*/ 6338 w 15285"/>
                <a:gd name="connsiteY3" fmla="*/ 11 h 21660"/>
              </a:gdLst>
              <a:ahLst/>
              <a:cxnLst>
                <a:cxn ang="0">
                  <a:pos x="connsiteX0" y="connsiteY0"/>
                </a:cxn>
                <a:cxn ang="0">
                  <a:pos x="connsiteX1" y="connsiteY1"/>
                </a:cxn>
                <a:cxn ang="0">
                  <a:pos x="connsiteX2" y="connsiteY2"/>
                </a:cxn>
                <a:cxn ang="0">
                  <a:pos x="connsiteX3" y="connsiteY3"/>
                </a:cxn>
              </a:cxnLst>
              <a:rect l="l" t="t" r="r" b="b"/>
              <a:pathLst>
                <a:path w="15285" h="21660">
                  <a:moveTo>
                    <a:pt x="6338" y="11"/>
                  </a:moveTo>
                  <a:cubicBezTo>
                    <a:pt x="-1406" y="1517"/>
                    <a:pt x="-1837" y="14316"/>
                    <a:pt x="3864" y="19694"/>
                  </a:cubicBezTo>
                  <a:cubicBezTo>
                    <a:pt x="9242" y="24642"/>
                    <a:pt x="15695" y="19694"/>
                    <a:pt x="15265" y="11090"/>
                  </a:cubicBezTo>
                  <a:cubicBezTo>
                    <a:pt x="15050" y="6250"/>
                    <a:pt x="12038" y="-311"/>
                    <a:pt x="633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0" name="任意多边形: 形状 1257">
              <a:extLst>
                <a:ext uri="{FF2B5EF4-FFF2-40B4-BE49-F238E27FC236}">
                  <a16:creationId xmlns:a16="http://schemas.microsoft.com/office/drawing/2014/main" xmlns="" id="{34AAA5F8-E2D3-49E1-BB66-5419C56853B0}"/>
                </a:ext>
              </a:extLst>
            </p:cNvPr>
            <p:cNvSpPr/>
            <p:nvPr/>
          </p:nvSpPr>
          <p:spPr>
            <a:xfrm>
              <a:off x="2681684" y="3087321"/>
              <a:ext cx="57003" cy="91096"/>
            </a:xfrm>
            <a:custGeom>
              <a:avLst/>
              <a:gdLst>
                <a:gd name="connsiteX0" fmla="*/ 13435 w 13490"/>
                <a:gd name="connsiteY0" fmla="*/ 10875 h 21558"/>
                <a:gd name="connsiteX1" fmla="*/ 5261 w 13490"/>
                <a:gd name="connsiteY1" fmla="*/ 12 h 21558"/>
                <a:gd name="connsiteX2" fmla="*/ 4185 w 13490"/>
                <a:gd name="connsiteY2" fmla="*/ 20232 h 21558"/>
                <a:gd name="connsiteX3" fmla="*/ 13435 w 13490"/>
                <a:gd name="connsiteY3" fmla="*/ 10875 h 21558"/>
              </a:gdLst>
              <a:ahLst/>
              <a:cxnLst>
                <a:cxn ang="0">
                  <a:pos x="connsiteX0" y="connsiteY0"/>
                </a:cxn>
                <a:cxn ang="0">
                  <a:pos x="connsiteX1" y="connsiteY1"/>
                </a:cxn>
                <a:cxn ang="0">
                  <a:pos x="connsiteX2" y="connsiteY2"/>
                </a:cxn>
                <a:cxn ang="0">
                  <a:pos x="connsiteX3" y="connsiteY3"/>
                </a:cxn>
              </a:cxnLst>
              <a:rect l="l" t="t" r="r" b="b"/>
              <a:pathLst>
                <a:path w="13490" h="21558">
                  <a:moveTo>
                    <a:pt x="13435" y="10875"/>
                  </a:moveTo>
                  <a:cubicBezTo>
                    <a:pt x="13113" y="6142"/>
                    <a:pt x="10316" y="-311"/>
                    <a:pt x="5261" y="12"/>
                  </a:cubicBezTo>
                  <a:cubicBezTo>
                    <a:pt x="-1730" y="1625"/>
                    <a:pt x="-1407" y="15500"/>
                    <a:pt x="4185" y="20232"/>
                  </a:cubicBezTo>
                  <a:cubicBezTo>
                    <a:pt x="8918" y="24104"/>
                    <a:pt x="14081" y="19049"/>
                    <a:pt x="13435" y="10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1" name="任意多边形: 形状 1258">
              <a:extLst>
                <a:ext uri="{FF2B5EF4-FFF2-40B4-BE49-F238E27FC236}">
                  <a16:creationId xmlns:a16="http://schemas.microsoft.com/office/drawing/2014/main" xmlns="" id="{1BF31A1A-C5B4-4C4B-9F76-BC61B8B8BCF6}"/>
                </a:ext>
              </a:extLst>
            </p:cNvPr>
            <p:cNvSpPr/>
            <p:nvPr/>
          </p:nvSpPr>
          <p:spPr>
            <a:xfrm>
              <a:off x="2884792" y="3056872"/>
              <a:ext cx="49947" cy="91210"/>
            </a:xfrm>
            <a:custGeom>
              <a:avLst/>
              <a:gdLst>
                <a:gd name="connsiteX0" fmla="*/ 4304 w 11820"/>
                <a:gd name="connsiteY0" fmla="*/ 12 h 21585"/>
                <a:gd name="connsiteX1" fmla="*/ 4519 w 11820"/>
                <a:gd name="connsiteY1" fmla="*/ 20662 h 21585"/>
                <a:gd name="connsiteX2" fmla="*/ 11726 w 11820"/>
                <a:gd name="connsiteY2" fmla="*/ 10875 h 21585"/>
                <a:gd name="connsiteX3" fmla="*/ 4304 w 11820"/>
                <a:gd name="connsiteY3" fmla="*/ 12 h 21585"/>
              </a:gdLst>
              <a:ahLst/>
              <a:cxnLst>
                <a:cxn ang="0">
                  <a:pos x="connsiteX0" y="connsiteY0"/>
                </a:cxn>
                <a:cxn ang="0">
                  <a:pos x="connsiteX1" y="connsiteY1"/>
                </a:cxn>
                <a:cxn ang="0">
                  <a:pos x="connsiteX2" y="connsiteY2"/>
                </a:cxn>
                <a:cxn ang="0">
                  <a:pos x="connsiteX3" y="connsiteY3"/>
                </a:cxn>
              </a:cxnLst>
              <a:rect l="l" t="t" r="r" b="b"/>
              <a:pathLst>
                <a:path w="11820" h="21585">
                  <a:moveTo>
                    <a:pt x="4304" y="12"/>
                  </a:moveTo>
                  <a:cubicBezTo>
                    <a:pt x="-2041" y="1733"/>
                    <a:pt x="-858" y="16683"/>
                    <a:pt x="4519" y="20662"/>
                  </a:cubicBezTo>
                  <a:cubicBezTo>
                    <a:pt x="8607" y="23781"/>
                    <a:pt x="12479" y="18619"/>
                    <a:pt x="11726" y="10875"/>
                  </a:cubicBezTo>
                  <a:cubicBezTo>
                    <a:pt x="11188" y="6142"/>
                    <a:pt x="8714" y="-311"/>
                    <a:pt x="430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2" name="任意多边形: 形状 1259">
              <a:extLst>
                <a:ext uri="{FF2B5EF4-FFF2-40B4-BE49-F238E27FC236}">
                  <a16:creationId xmlns:a16="http://schemas.microsoft.com/office/drawing/2014/main" xmlns="" id="{24E84A0B-58CB-449C-81D0-0D8894203808}"/>
                </a:ext>
              </a:extLst>
            </p:cNvPr>
            <p:cNvSpPr/>
            <p:nvPr/>
          </p:nvSpPr>
          <p:spPr>
            <a:xfrm>
              <a:off x="3057324" y="3025057"/>
              <a:ext cx="42167" cy="90994"/>
            </a:xfrm>
            <a:custGeom>
              <a:avLst/>
              <a:gdLst>
                <a:gd name="connsiteX0" fmla="*/ 3378 w 9979"/>
                <a:gd name="connsiteY0" fmla="*/ 12 h 21534"/>
                <a:gd name="connsiteX1" fmla="*/ 4130 w 9979"/>
                <a:gd name="connsiteY1" fmla="*/ 20662 h 21534"/>
                <a:gd name="connsiteX2" fmla="*/ 9831 w 9979"/>
                <a:gd name="connsiteY2" fmla="*/ 10875 h 21534"/>
                <a:gd name="connsiteX3" fmla="*/ 3378 w 9979"/>
                <a:gd name="connsiteY3" fmla="*/ 12 h 21534"/>
              </a:gdLst>
              <a:ahLst/>
              <a:cxnLst>
                <a:cxn ang="0">
                  <a:pos x="connsiteX0" y="connsiteY0"/>
                </a:cxn>
                <a:cxn ang="0">
                  <a:pos x="connsiteX1" y="connsiteY1"/>
                </a:cxn>
                <a:cxn ang="0">
                  <a:pos x="connsiteX2" y="connsiteY2"/>
                </a:cxn>
                <a:cxn ang="0">
                  <a:pos x="connsiteX3" y="connsiteY3"/>
                </a:cxn>
              </a:cxnLst>
              <a:rect l="l" t="t" r="r" b="b"/>
              <a:pathLst>
                <a:path w="9979" h="21534">
                  <a:moveTo>
                    <a:pt x="3378" y="12"/>
                  </a:moveTo>
                  <a:cubicBezTo>
                    <a:pt x="-1893" y="1733"/>
                    <a:pt x="-494" y="16683"/>
                    <a:pt x="4130" y="20662"/>
                  </a:cubicBezTo>
                  <a:cubicBezTo>
                    <a:pt x="7680" y="23674"/>
                    <a:pt x="10691" y="18511"/>
                    <a:pt x="9831" y="10875"/>
                  </a:cubicBezTo>
                  <a:cubicBezTo>
                    <a:pt x="9401" y="6142"/>
                    <a:pt x="7034" y="-311"/>
                    <a:pt x="3378"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3" name="任意多边形: 形状 1260">
              <a:extLst>
                <a:ext uri="{FF2B5EF4-FFF2-40B4-BE49-F238E27FC236}">
                  <a16:creationId xmlns:a16="http://schemas.microsoft.com/office/drawing/2014/main" xmlns="" id="{94F458AF-87AD-4F17-9463-54216D90E199}"/>
                </a:ext>
              </a:extLst>
            </p:cNvPr>
            <p:cNvSpPr/>
            <p:nvPr/>
          </p:nvSpPr>
          <p:spPr>
            <a:xfrm>
              <a:off x="3198797" y="2992790"/>
              <a:ext cx="35465" cy="90753"/>
            </a:xfrm>
            <a:custGeom>
              <a:avLst/>
              <a:gdLst>
                <a:gd name="connsiteX0" fmla="*/ 2487 w 8393"/>
                <a:gd name="connsiteY0" fmla="*/ 12 h 21477"/>
                <a:gd name="connsiteX1" fmla="*/ 4315 w 8393"/>
                <a:gd name="connsiteY1" fmla="*/ 20985 h 21477"/>
                <a:gd name="connsiteX2" fmla="*/ 8187 w 8393"/>
                <a:gd name="connsiteY2" fmla="*/ 10767 h 21477"/>
                <a:gd name="connsiteX3" fmla="*/ 8187 w 8393"/>
                <a:gd name="connsiteY3" fmla="*/ 10767 h 21477"/>
                <a:gd name="connsiteX4" fmla="*/ 2487 w 8393"/>
                <a:gd name="connsiteY4" fmla="*/ 12 h 21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3" h="21477">
                  <a:moveTo>
                    <a:pt x="2487" y="12"/>
                  </a:moveTo>
                  <a:cubicBezTo>
                    <a:pt x="-2030" y="1948"/>
                    <a:pt x="228" y="17758"/>
                    <a:pt x="4315" y="20985"/>
                  </a:cubicBezTo>
                  <a:cubicBezTo>
                    <a:pt x="7112" y="23136"/>
                    <a:pt x="9048" y="17973"/>
                    <a:pt x="8187" y="10767"/>
                  </a:cubicBezTo>
                  <a:lnTo>
                    <a:pt x="8187" y="10767"/>
                  </a:lnTo>
                  <a:cubicBezTo>
                    <a:pt x="7542" y="6142"/>
                    <a:pt x="5498" y="-311"/>
                    <a:pt x="248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4" name="任意多边形: 形状 1261">
              <a:extLst>
                <a:ext uri="{FF2B5EF4-FFF2-40B4-BE49-F238E27FC236}">
                  <a16:creationId xmlns:a16="http://schemas.microsoft.com/office/drawing/2014/main" xmlns="" id="{8604A91E-9825-4A7F-8B1D-A53B010B802D}"/>
                </a:ext>
              </a:extLst>
            </p:cNvPr>
            <p:cNvSpPr/>
            <p:nvPr/>
          </p:nvSpPr>
          <p:spPr>
            <a:xfrm>
              <a:off x="3308882" y="2960067"/>
              <a:ext cx="28100" cy="90567"/>
            </a:xfrm>
            <a:custGeom>
              <a:avLst/>
              <a:gdLst>
                <a:gd name="connsiteX0" fmla="*/ 6336 w 6650"/>
                <a:gd name="connsiteY0" fmla="*/ 10767 h 21433"/>
                <a:gd name="connsiteX1" fmla="*/ 1603 w 6650"/>
                <a:gd name="connsiteY1" fmla="*/ 12 h 21433"/>
                <a:gd name="connsiteX2" fmla="*/ 4185 w 6650"/>
                <a:gd name="connsiteY2" fmla="*/ 21200 h 21433"/>
                <a:gd name="connsiteX3" fmla="*/ 6336 w 6650"/>
                <a:gd name="connsiteY3" fmla="*/ 10767 h 21433"/>
              </a:gdLst>
              <a:ahLst/>
              <a:cxnLst>
                <a:cxn ang="0">
                  <a:pos x="connsiteX0" y="connsiteY0"/>
                </a:cxn>
                <a:cxn ang="0">
                  <a:pos x="connsiteX1" y="connsiteY1"/>
                </a:cxn>
                <a:cxn ang="0">
                  <a:pos x="connsiteX2" y="connsiteY2"/>
                </a:cxn>
                <a:cxn ang="0">
                  <a:pos x="connsiteX3" y="connsiteY3"/>
                </a:cxn>
              </a:cxnLst>
              <a:rect l="l" t="t" r="r" b="b"/>
              <a:pathLst>
                <a:path w="6650" h="21433">
                  <a:moveTo>
                    <a:pt x="6336" y="10767"/>
                  </a:moveTo>
                  <a:cubicBezTo>
                    <a:pt x="5691" y="6035"/>
                    <a:pt x="3862" y="-311"/>
                    <a:pt x="1603" y="12"/>
                  </a:cubicBezTo>
                  <a:cubicBezTo>
                    <a:pt x="-1946" y="2055"/>
                    <a:pt x="1066" y="19049"/>
                    <a:pt x="4185" y="21200"/>
                  </a:cubicBezTo>
                  <a:cubicBezTo>
                    <a:pt x="6228" y="22599"/>
                    <a:pt x="7196" y="17543"/>
                    <a:pt x="6336"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9" name="任意多边形: 形状 1276">
              <a:extLst>
                <a:ext uri="{FF2B5EF4-FFF2-40B4-BE49-F238E27FC236}">
                  <a16:creationId xmlns:a16="http://schemas.microsoft.com/office/drawing/2014/main" xmlns="" id="{C7683503-21CC-45C1-B1E8-5495CA2443F2}"/>
                </a:ext>
              </a:extLst>
            </p:cNvPr>
            <p:cNvSpPr/>
            <p:nvPr/>
          </p:nvSpPr>
          <p:spPr>
            <a:xfrm>
              <a:off x="85589" y="3461870"/>
              <a:ext cx="88290" cy="93060"/>
            </a:xfrm>
            <a:custGeom>
              <a:avLst/>
              <a:gdLst>
                <a:gd name="connsiteX0" fmla="*/ 20871 w 20894"/>
                <a:gd name="connsiteY0" fmla="*/ 11939 h 22023"/>
                <a:gd name="connsiteX1" fmla="*/ 10223 w 20894"/>
                <a:gd name="connsiteY1" fmla="*/ 0 h 22023"/>
                <a:gd name="connsiteX2" fmla="*/ 2587 w 20894"/>
                <a:gd name="connsiteY2" fmla="*/ 18069 h 22023"/>
                <a:gd name="connsiteX3" fmla="*/ 20871 w 20894"/>
                <a:gd name="connsiteY3" fmla="*/ 11939 h 22023"/>
              </a:gdLst>
              <a:ahLst/>
              <a:cxnLst>
                <a:cxn ang="0">
                  <a:pos x="connsiteX0" y="connsiteY0"/>
                </a:cxn>
                <a:cxn ang="0">
                  <a:pos x="connsiteX1" y="connsiteY1"/>
                </a:cxn>
                <a:cxn ang="0">
                  <a:pos x="connsiteX2" y="connsiteY2"/>
                </a:cxn>
                <a:cxn ang="0">
                  <a:pos x="connsiteX3" y="connsiteY3"/>
                </a:cxn>
              </a:cxnLst>
              <a:rect l="l" t="t" r="r" b="b"/>
              <a:pathLst>
                <a:path w="20894" h="22023">
                  <a:moveTo>
                    <a:pt x="20871" y="11939"/>
                  </a:moveTo>
                  <a:cubicBezTo>
                    <a:pt x="21194" y="7206"/>
                    <a:pt x="18183" y="323"/>
                    <a:pt x="10223" y="0"/>
                  </a:cubicBezTo>
                  <a:cubicBezTo>
                    <a:pt x="436" y="645"/>
                    <a:pt x="-2791" y="11508"/>
                    <a:pt x="2587" y="18069"/>
                  </a:cubicBezTo>
                  <a:cubicBezTo>
                    <a:pt x="8610" y="25598"/>
                    <a:pt x="20011" y="21726"/>
                    <a:pt x="20871"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0" name="任意多边形: 形状 1277">
              <a:extLst>
                <a:ext uri="{FF2B5EF4-FFF2-40B4-BE49-F238E27FC236}">
                  <a16:creationId xmlns:a16="http://schemas.microsoft.com/office/drawing/2014/main" xmlns="" id="{E383CB7A-CB84-4527-B35D-897466A261CA}"/>
                </a:ext>
              </a:extLst>
            </p:cNvPr>
            <p:cNvSpPr/>
            <p:nvPr/>
          </p:nvSpPr>
          <p:spPr>
            <a:xfrm>
              <a:off x="422251" y="3454142"/>
              <a:ext cx="88400" cy="93251"/>
            </a:xfrm>
            <a:custGeom>
              <a:avLst/>
              <a:gdLst>
                <a:gd name="connsiteX0" fmla="*/ 20898 w 20920"/>
                <a:gd name="connsiteY0" fmla="*/ 11831 h 22068"/>
                <a:gd name="connsiteX1" fmla="*/ 10143 w 20920"/>
                <a:gd name="connsiteY1" fmla="*/ 0 h 22068"/>
                <a:gd name="connsiteX2" fmla="*/ 2614 w 20920"/>
                <a:gd name="connsiteY2" fmla="*/ 18177 h 22068"/>
                <a:gd name="connsiteX3" fmla="*/ 20898 w 20920"/>
                <a:gd name="connsiteY3" fmla="*/ 11831 h 22068"/>
              </a:gdLst>
              <a:ahLst/>
              <a:cxnLst>
                <a:cxn ang="0">
                  <a:pos x="connsiteX0" y="connsiteY0"/>
                </a:cxn>
                <a:cxn ang="0">
                  <a:pos x="connsiteX1" y="connsiteY1"/>
                </a:cxn>
                <a:cxn ang="0">
                  <a:pos x="connsiteX2" y="connsiteY2"/>
                </a:cxn>
                <a:cxn ang="0">
                  <a:pos x="connsiteX3" y="connsiteY3"/>
                </a:cxn>
              </a:cxnLst>
              <a:rect l="l" t="t" r="r" b="b"/>
              <a:pathLst>
                <a:path w="20920" h="22068">
                  <a:moveTo>
                    <a:pt x="20898" y="11831"/>
                  </a:moveTo>
                  <a:cubicBezTo>
                    <a:pt x="21221" y="7099"/>
                    <a:pt x="18102" y="215"/>
                    <a:pt x="10143" y="0"/>
                  </a:cubicBezTo>
                  <a:cubicBezTo>
                    <a:pt x="355" y="753"/>
                    <a:pt x="-2764" y="11616"/>
                    <a:pt x="2614" y="18177"/>
                  </a:cubicBezTo>
                  <a:cubicBezTo>
                    <a:pt x="8745" y="25706"/>
                    <a:pt x="20253" y="21619"/>
                    <a:pt x="20898"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1" name="任意多边形: 形状 1278">
              <a:extLst>
                <a:ext uri="{FF2B5EF4-FFF2-40B4-BE49-F238E27FC236}">
                  <a16:creationId xmlns:a16="http://schemas.microsoft.com/office/drawing/2014/main" xmlns="" id="{132474C2-5F24-4526-87CE-520C5F789848}"/>
                </a:ext>
              </a:extLst>
            </p:cNvPr>
            <p:cNvSpPr/>
            <p:nvPr/>
          </p:nvSpPr>
          <p:spPr>
            <a:xfrm>
              <a:off x="758909" y="3443235"/>
              <a:ext cx="88011" cy="93352"/>
            </a:xfrm>
            <a:custGeom>
              <a:avLst/>
              <a:gdLst>
                <a:gd name="connsiteX0" fmla="*/ 10063 w 20828"/>
                <a:gd name="connsiteY0" fmla="*/ 0 h 22092"/>
                <a:gd name="connsiteX1" fmla="*/ 2641 w 20828"/>
                <a:gd name="connsiteY1" fmla="*/ 18284 h 22092"/>
                <a:gd name="connsiteX2" fmla="*/ 20818 w 20828"/>
                <a:gd name="connsiteY2" fmla="*/ 11724 h 22092"/>
                <a:gd name="connsiteX3" fmla="*/ 10063 w 20828"/>
                <a:gd name="connsiteY3" fmla="*/ 0 h 22092"/>
              </a:gdLst>
              <a:ahLst/>
              <a:cxnLst>
                <a:cxn ang="0">
                  <a:pos x="connsiteX0" y="connsiteY0"/>
                </a:cxn>
                <a:cxn ang="0">
                  <a:pos x="connsiteX1" y="connsiteY1"/>
                </a:cxn>
                <a:cxn ang="0">
                  <a:pos x="connsiteX2" y="connsiteY2"/>
                </a:cxn>
                <a:cxn ang="0">
                  <a:pos x="connsiteX3" y="connsiteY3"/>
                </a:cxn>
              </a:cxnLst>
              <a:rect l="l" t="t" r="r" b="b"/>
              <a:pathLst>
                <a:path w="20828" h="22092">
                  <a:moveTo>
                    <a:pt x="10063" y="0"/>
                  </a:moveTo>
                  <a:cubicBezTo>
                    <a:pt x="275" y="860"/>
                    <a:pt x="-2737" y="11831"/>
                    <a:pt x="2641" y="18284"/>
                  </a:cubicBezTo>
                  <a:cubicBezTo>
                    <a:pt x="8879" y="25706"/>
                    <a:pt x="20173" y="21619"/>
                    <a:pt x="20818" y="11724"/>
                  </a:cubicBezTo>
                  <a:cubicBezTo>
                    <a:pt x="21033" y="6884"/>
                    <a:pt x="17914" y="108"/>
                    <a:pt x="1006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2" name="任意多边形: 形状 1279">
              <a:extLst>
                <a:ext uri="{FF2B5EF4-FFF2-40B4-BE49-F238E27FC236}">
                  <a16:creationId xmlns:a16="http://schemas.microsoft.com/office/drawing/2014/main" xmlns="" id="{259EA1F7-07D2-4F13-9F1E-CCAA1F49B95A}"/>
                </a:ext>
              </a:extLst>
            </p:cNvPr>
            <p:cNvSpPr/>
            <p:nvPr/>
          </p:nvSpPr>
          <p:spPr>
            <a:xfrm>
              <a:off x="1093112" y="3428691"/>
              <a:ext cx="86494" cy="92913"/>
            </a:xfrm>
            <a:custGeom>
              <a:avLst/>
              <a:gdLst>
                <a:gd name="connsiteX0" fmla="*/ 20459 w 20469"/>
                <a:gd name="connsiteY0" fmla="*/ 11616 h 21988"/>
                <a:gd name="connsiteX1" fmla="*/ 9704 w 20469"/>
                <a:gd name="connsiteY1" fmla="*/ 0 h 21988"/>
                <a:gd name="connsiteX2" fmla="*/ 2605 w 20469"/>
                <a:gd name="connsiteY2" fmla="*/ 18284 h 21988"/>
                <a:gd name="connsiteX3" fmla="*/ 20459 w 20469"/>
                <a:gd name="connsiteY3" fmla="*/ 11616 h 21988"/>
              </a:gdLst>
              <a:ahLst/>
              <a:cxnLst>
                <a:cxn ang="0">
                  <a:pos x="connsiteX0" y="connsiteY0"/>
                </a:cxn>
                <a:cxn ang="0">
                  <a:pos x="connsiteX1" y="connsiteY1"/>
                </a:cxn>
                <a:cxn ang="0">
                  <a:pos x="connsiteX2" y="connsiteY2"/>
                </a:cxn>
                <a:cxn ang="0">
                  <a:pos x="connsiteX3" y="connsiteY3"/>
                </a:cxn>
              </a:cxnLst>
              <a:rect l="l" t="t" r="r" b="b"/>
              <a:pathLst>
                <a:path w="20469" h="21988">
                  <a:moveTo>
                    <a:pt x="20459" y="11616"/>
                  </a:moveTo>
                  <a:cubicBezTo>
                    <a:pt x="20675" y="6884"/>
                    <a:pt x="17556" y="108"/>
                    <a:pt x="9704" y="0"/>
                  </a:cubicBezTo>
                  <a:cubicBezTo>
                    <a:pt x="239" y="968"/>
                    <a:pt x="-2665" y="12046"/>
                    <a:pt x="2605" y="18284"/>
                  </a:cubicBezTo>
                  <a:cubicBezTo>
                    <a:pt x="8736" y="25598"/>
                    <a:pt x="19922" y="21404"/>
                    <a:pt x="20459"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3" name="任意多边形: 形状 1280">
              <a:extLst>
                <a:ext uri="{FF2B5EF4-FFF2-40B4-BE49-F238E27FC236}">
                  <a16:creationId xmlns:a16="http://schemas.microsoft.com/office/drawing/2014/main" xmlns="" id="{14043079-1CAA-49AA-AB7C-1D9B2F174047}"/>
                </a:ext>
              </a:extLst>
            </p:cNvPr>
            <p:cNvSpPr/>
            <p:nvPr/>
          </p:nvSpPr>
          <p:spPr>
            <a:xfrm>
              <a:off x="1421656" y="3410960"/>
              <a:ext cx="84723" cy="92959"/>
            </a:xfrm>
            <a:custGeom>
              <a:avLst/>
              <a:gdLst>
                <a:gd name="connsiteX0" fmla="*/ 20041 w 20050"/>
                <a:gd name="connsiteY0" fmla="*/ 11402 h 21999"/>
                <a:gd name="connsiteX1" fmla="*/ 9393 w 20050"/>
                <a:gd name="connsiteY1" fmla="*/ 1 h 21999"/>
                <a:gd name="connsiteX2" fmla="*/ 3262 w 20050"/>
                <a:gd name="connsiteY2" fmla="*/ 19146 h 21999"/>
                <a:gd name="connsiteX3" fmla="*/ 20041 w 20050"/>
                <a:gd name="connsiteY3" fmla="*/ 11402 h 21999"/>
              </a:gdLst>
              <a:ahLst/>
              <a:cxnLst>
                <a:cxn ang="0">
                  <a:pos x="connsiteX0" y="connsiteY0"/>
                </a:cxn>
                <a:cxn ang="0">
                  <a:pos x="connsiteX1" y="connsiteY1"/>
                </a:cxn>
                <a:cxn ang="0">
                  <a:pos x="connsiteX2" y="connsiteY2"/>
                </a:cxn>
                <a:cxn ang="0">
                  <a:pos x="connsiteX3" y="connsiteY3"/>
                </a:cxn>
              </a:cxnLst>
              <a:rect l="l" t="t" r="r" b="b"/>
              <a:pathLst>
                <a:path w="20050" h="21999">
                  <a:moveTo>
                    <a:pt x="20041" y="11402"/>
                  </a:moveTo>
                  <a:cubicBezTo>
                    <a:pt x="20256" y="6670"/>
                    <a:pt x="17029" y="-106"/>
                    <a:pt x="9393" y="1"/>
                  </a:cubicBezTo>
                  <a:cubicBezTo>
                    <a:pt x="-287" y="1077"/>
                    <a:pt x="-2761" y="13123"/>
                    <a:pt x="3262" y="19146"/>
                  </a:cubicBezTo>
                  <a:cubicBezTo>
                    <a:pt x="9608" y="25384"/>
                    <a:pt x="19611" y="20759"/>
                    <a:pt x="20041" y="114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4" name="任意多边形: 形状 1281">
              <a:extLst>
                <a:ext uri="{FF2B5EF4-FFF2-40B4-BE49-F238E27FC236}">
                  <a16:creationId xmlns:a16="http://schemas.microsoft.com/office/drawing/2014/main" xmlns="" id="{DF6170A8-85CB-4EEF-AE7F-BD14AC5B93CE}"/>
                </a:ext>
              </a:extLst>
            </p:cNvPr>
            <p:cNvSpPr/>
            <p:nvPr/>
          </p:nvSpPr>
          <p:spPr>
            <a:xfrm>
              <a:off x="1742063" y="3389583"/>
              <a:ext cx="81972" cy="92667"/>
            </a:xfrm>
            <a:custGeom>
              <a:avLst/>
              <a:gdLst>
                <a:gd name="connsiteX0" fmla="*/ 3264 w 19399"/>
                <a:gd name="connsiteY0" fmla="*/ 19150 h 21930"/>
                <a:gd name="connsiteX1" fmla="*/ 19397 w 19399"/>
                <a:gd name="connsiteY1" fmla="*/ 11298 h 21930"/>
                <a:gd name="connsiteX2" fmla="*/ 8964 w 19399"/>
                <a:gd name="connsiteY2" fmla="*/ 5 h 21930"/>
                <a:gd name="connsiteX3" fmla="*/ 3264 w 19399"/>
                <a:gd name="connsiteY3" fmla="*/ 19150 h 21930"/>
              </a:gdLst>
              <a:ahLst/>
              <a:cxnLst>
                <a:cxn ang="0">
                  <a:pos x="connsiteX0" y="connsiteY0"/>
                </a:cxn>
                <a:cxn ang="0">
                  <a:pos x="connsiteX1" y="connsiteY1"/>
                </a:cxn>
                <a:cxn ang="0">
                  <a:pos x="connsiteX2" y="connsiteY2"/>
                </a:cxn>
                <a:cxn ang="0">
                  <a:pos x="connsiteX3" y="connsiteY3"/>
                </a:cxn>
              </a:cxnLst>
              <a:rect l="l" t="t" r="r" b="b"/>
              <a:pathLst>
                <a:path w="19399" h="21930">
                  <a:moveTo>
                    <a:pt x="3264" y="19150"/>
                  </a:moveTo>
                  <a:cubicBezTo>
                    <a:pt x="9502" y="25281"/>
                    <a:pt x="19182" y="20656"/>
                    <a:pt x="19397" y="11298"/>
                  </a:cubicBezTo>
                  <a:cubicBezTo>
                    <a:pt x="19505" y="6566"/>
                    <a:pt x="16385" y="-210"/>
                    <a:pt x="8964" y="5"/>
                  </a:cubicBezTo>
                  <a:cubicBezTo>
                    <a:pt x="-393" y="1188"/>
                    <a:pt x="-2652" y="13234"/>
                    <a:pt x="3264" y="1915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5" name="任意多边形: 形状 1282">
              <a:extLst>
                <a:ext uri="{FF2B5EF4-FFF2-40B4-BE49-F238E27FC236}">
                  <a16:creationId xmlns:a16="http://schemas.microsoft.com/office/drawing/2014/main" xmlns="" id="{40E825E9-CD2A-40C1-897A-73E3D9AE3B02}"/>
                </a:ext>
              </a:extLst>
            </p:cNvPr>
            <p:cNvSpPr/>
            <p:nvPr/>
          </p:nvSpPr>
          <p:spPr>
            <a:xfrm>
              <a:off x="2048216" y="3364605"/>
              <a:ext cx="76238" cy="92913"/>
            </a:xfrm>
            <a:custGeom>
              <a:avLst/>
              <a:gdLst>
                <a:gd name="connsiteX0" fmla="*/ 3197 w 18042"/>
                <a:gd name="connsiteY0" fmla="*/ 19254 h 21988"/>
                <a:gd name="connsiteX1" fmla="*/ 18040 w 18042"/>
                <a:gd name="connsiteY1" fmla="*/ 11295 h 21988"/>
                <a:gd name="connsiteX2" fmla="*/ 8360 w 18042"/>
                <a:gd name="connsiteY2" fmla="*/ 1 h 21988"/>
                <a:gd name="connsiteX3" fmla="*/ 3197 w 18042"/>
                <a:gd name="connsiteY3" fmla="*/ 19254 h 21988"/>
              </a:gdLst>
              <a:ahLst/>
              <a:cxnLst>
                <a:cxn ang="0">
                  <a:pos x="connsiteX0" y="connsiteY0"/>
                </a:cxn>
                <a:cxn ang="0">
                  <a:pos x="connsiteX1" y="connsiteY1"/>
                </a:cxn>
                <a:cxn ang="0">
                  <a:pos x="connsiteX2" y="connsiteY2"/>
                </a:cxn>
                <a:cxn ang="0">
                  <a:pos x="connsiteX3" y="connsiteY3"/>
                </a:cxn>
              </a:cxnLst>
              <a:rect l="l" t="t" r="r" b="b"/>
              <a:pathLst>
                <a:path w="18042" h="21988">
                  <a:moveTo>
                    <a:pt x="3197" y="19254"/>
                  </a:moveTo>
                  <a:cubicBezTo>
                    <a:pt x="9005" y="25384"/>
                    <a:pt x="17932" y="20544"/>
                    <a:pt x="18040" y="11295"/>
                  </a:cubicBezTo>
                  <a:cubicBezTo>
                    <a:pt x="18147" y="6562"/>
                    <a:pt x="15136" y="-106"/>
                    <a:pt x="8360" y="1"/>
                  </a:cubicBezTo>
                  <a:cubicBezTo>
                    <a:pt x="-460" y="1292"/>
                    <a:pt x="-2503" y="13446"/>
                    <a:pt x="3197" y="192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6" name="任意多边形: 形状 1283">
              <a:extLst>
                <a:ext uri="{FF2B5EF4-FFF2-40B4-BE49-F238E27FC236}">
                  <a16:creationId xmlns:a16="http://schemas.microsoft.com/office/drawing/2014/main" xmlns="" id="{D2F6E836-A356-4319-A05C-AD56C8176E12}"/>
                </a:ext>
              </a:extLst>
            </p:cNvPr>
            <p:cNvSpPr/>
            <p:nvPr/>
          </p:nvSpPr>
          <p:spPr>
            <a:xfrm>
              <a:off x="2327794" y="3338225"/>
              <a:ext cx="68434" cy="92672"/>
            </a:xfrm>
            <a:custGeom>
              <a:avLst/>
              <a:gdLst>
                <a:gd name="connsiteX0" fmla="*/ 7268 w 16195"/>
                <a:gd name="connsiteY0" fmla="*/ 5 h 21931"/>
                <a:gd name="connsiteX1" fmla="*/ 3611 w 16195"/>
                <a:gd name="connsiteY1" fmla="*/ 19903 h 21931"/>
                <a:gd name="connsiteX2" fmla="*/ 16195 w 16195"/>
                <a:gd name="connsiteY2" fmla="*/ 11191 h 21931"/>
                <a:gd name="connsiteX3" fmla="*/ 7268 w 16195"/>
                <a:gd name="connsiteY3" fmla="*/ 5 h 21931"/>
              </a:gdLst>
              <a:ahLst/>
              <a:cxnLst>
                <a:cxn ang="0">
                  <a:pos x="connsiteX0" y="connsiteY0"/>
                </a:cxn>
                <a:cxn ang="0">
                  <a:pos x="connsiteX1" y="connsiteY1"/>
                </a:cxn>
                <a:cxn ang="0">
                  <a:pos x="connsiteX2" y="connsiteY2"/>
                </a:cxn>
                <a:cxn ang="0">
                  <a:pos x="connsiteX3" y="connsiteY3"/>
                </a:cxn>
              </a:cxnLst>
              <a:rect l="l" t="t" r="r" b="b"/>
              <a:pathLst>
                <a:path w="16195" h="21931">
                  <a:moveTo>
                    <a:pt x="7268" y="5"/>
                  </a:moveTo>
                  <a:cubicBezTo>
                    <a:pt x="-1014" y="1403"/>
                    <a:pt x="-2197" y="14525"/>
                    <a:pt x="3611" y="19903"/>
                  </a:cubicBezTo>
                  <a:cubicBezTo>
                    <a:pt x="9097" y="24958"/>
                    <a:pt x="16195" y="20011"/>
                    <a:pt x="16195" y="11191"/>
                  </a:cubicBezTo>
                  <a:cubicBezTo>
                    <a:pt x="16195" y="6351"/>
                    <a:pt x="13399" y="-210"/>
                    <a:pt x="726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7" name="任意多边形: 形状 1284">
              <a:extLst>
                <a:ext uri="{FF2B5EF4-FFF2-40B4-BE49-F238E27FC236}">
                  <a16:creationId xmlns:a16="http://schemas.microsoft.com/office/drawing/2014/main" xmlns="" id="{AB6FFA76-DE58-4535-A888-26C4B2507D3C}"/>
                </a:ext>
              </a:extLst>
            </p:cNvPr>
            <p:cNvSpPr/>
            <p:nvPr/>
          </p:nvSpPr>
          <p:spPr>
            <a:xfrm>
              <a:off x="2578035" y="3309567"/>
              <a:ext cx="61364" cy="92689"/>
            </a:xfrm>
            <a:custGeom>
              <a:avLst/>
              <a:gdLst>
                <a:gd name="connsiteX0" fmla="*/ 14517 w 14522"/>
                <a:gd name="connsiteY0" fmla="*/ 11089 h 21935"/>
                <a:gd name="connsiteX1" fmla="*/ 6343 w 14522"/>
                <a:gd name="connsiteY1" fmla="*/ 11 h 21935"/>
                <a:gd name="connsiteX2" fmla="*/ 3331 w 14522"/>
                <a:gd name="connsiteY2" fmla="*/ 19909 h 21935"/>
                <a:gd name="connsiteX3" fmla="*/ 14517 w 14522"/>
                <a:gd name="connsiteY3" fmla="*/ 11089 h 21935"/>
              </a:gdLst>
              <a:ahLst/>
              <a:cxnLst>
                <a:cxn ang="0">
                  <a:pos x="connsiteX0" y="connsiteY0"/>
                </a:cxn>
                <a:cxn ang="0">
                  <a:pos x="connsiteX1" y="connsiteY1"/>
                </a:cxn>
                <a:cxn ang="0">
                  <a:pos x="connsiteX2" y="connsiteY2"/>
                </a:cxn>
                <a:cxn ang="0">
                  <a:pos x="connsiteX3" y="connsiteY3"/>
                </a:cxn>
              </a:cxnLst>
              <a:rect l="l" t="t" r="r" b="b"/>
              <a:pathLst>
                <a:path w="14522" h="21935">
                  <a:moveTo>
                    <a:pt x="14517" y="11089"/>
                  </a:moveTo>
                  <a:cubicBezTo>
                    <a:pt x="14409" y="6357"/>
                    <a:pt x="11828" y="-311"/>
                    <a:pt x="6343" y="11"/>
                  </a:cubicBezTo>
                  <a:cubicBezTo>
                    <a:pt x="-971" y="1517"/>
                    <a:pt x="-1939" y="14531"/>
                    <a:pt x="3331" y="19909"/>
                  </a:cubicBezTo>
                  <a:cubicBezTo>
                    <a:pt x="8386" y="24964"/>
                    <a:pt x="14732" y="20017"/>
                    <a:pt x="14517" y="110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8" name="任意多边形: 形状 1285">
              <a:extLst>
                <a:ext uri="{FF2B5EF4-FFF2-40B4-BE49-F238E27FC236}">
                  <a16:creationId xmlns:a16="http://schemas.microsoft.com/office/drawing/2014/main" xmlns="" id="{7EE59690-82AF-4AF9-AB2B-DD735476C7F1}"/>
                </a:ext>
              </a:extLst>
            </p:cNvPr>
            <p:cNvSpPr/>
            <p:nvPr/>
          </p:nvSpPr>
          <p:spPr>
            <a:xfrm>
              <a:off x="2799574" y="3279573"/>
              <a:ext cx="53441" cy="92638"/>
            </a:xfrm>
            <a:custGeom>
              <a:avLst/>
              <a:gdLst>
                <a:gd name="connsiteX0" fmla="*/ 3606 w 12647"/>
                <a:gd name="connsiteY0" fmla="*/ 20554 h 21923"/>
                <a:gd name="connsiteX1" fmla="*/ 12641 w 12647"/>
                <a:gd name="connsiteY1" fmla="*/ 11089 h 21923"/>
                <a:gd name="connsiteX2" fmla="*/ 5327 w 12647"/>
                <a:gd name="connsiteY2" fmla="*/ 11 h 21923"/>
                <a:gd name="connsiteX3" fmla="*/ 3606 w 12647"/>
                <a:gd name="connsiteY3" fmla="*/ 20554 h 21923"/>
              </a:gdLst>
              <a:ahLst/>
              <a:cxnLst>
                <a:cxn ang="0">
                  <a:pos x="connsiteX0" y="connsiteY0"/>
                </a:cxn>
                <a:cxn ang="0">
                  <a:pos x="connsiteX1" y="connsiteY1"/>
                </a:cxn>
                <a:cxn ang="0">
                  <a:pos x="connsiteX2" y="connsiteY2"/>
                </a:cxn>
                <a:cxn ang="0">
                  <a:pos x="connsiteX3" y="connsiteY3"/>
                </a:cxn>
              </a:cxnLst>
              <a:rect l="l" t="t" r="r" b="b"/>
              <a:pathLst>
                <a:path w="12647" h="21923">
                  <a:moveTo>
                    <a:pt x="3606" y="20554"/>
                  </a:moveTo>
                  <a:cubicBezTo>
                    <a:pt x="7908" y="24534"/>
                    <a:pt x="12856" y="19371"/>
                    <a:pt x="12641" y="11089"/>
                  </a:cubicBezTo>
                  <a:cubicBezTo>
                    <a:pt x="12533" y="6357"/>
                    <a:pt x="10167" y="-311"/>
                    <a:pt x="5327" y="11"/>
                  </a:cubicBezTo>
                  <a:cubicBezTo>
                    <a:pt x="-1342" y="1625"/>
                    <a:pt x="-1557" y="15714"/>
                    <a:pt x="3606" y="205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99" name="任意多边形: 形状 1286">
              <a:extLst>
                <a:ext uri="{FF2B5EF4-FFF2-40B4-BE49-F238E27FC236}">
                  <a16:creationId xmlns:a16="http://schemas.microsoft.com/office/drawing/2014/main" xmlns="" id="{4522EE09-A7F5-41C7-96BC-9BCEDFE98FBF}"/>
                </a:ext>
              </a:extLst>
            </p:cNvPr>
            <p:cNvSpPr/>
            <p:nvPr/>
          </p:nvSpPr>
          <p:spPr>
            <a:xfrm>
              <a:off x="2990753" y="3248211"/>
              <a:ext cx="45928" cy="92570"/>
            </a:xfrm>
            <a:custGeom>
              <a:avLst/>
              <a:gdLst>
                <a:gd name="connsiteX0" fmla="*/ 10850 w 10869"/>
                <a:gd name="connsiteY0" fmla="*/ 11089 h 21907"/>
                <a:gd name="connsiteX1" fmla="*/ 4396 w 10869"/>
                <a:gd name="connsiteY1" fmla="*/ 11 h 21907"/>
                <a:gd name="connsiteX2" fmla="*/ 3751 w 10869"/>
                <a:gd name="connsiteY2" fmla="*/ 20985 h 21907"/>
                <a:gd name="connsiteX3" fmla="*/ 10850 w 10869"/>
                <a:gd name="connsiteY3" fmla="*/ 11089 h 21907"/>
              </a:gdLst>
              <a:ahLst/>
              <a:cxnLst>
                <a:cxn ang="0">
                  <a:pos x="connsiteX0" y="connsiteY0"/>
                </a:cxn>
                <a:cxn ang="0">
                  <a:pos x="connsiteX1" y="connsiteY1"/>
                </a:cxn>
                <a:cxn ang="0">
                  <a:pos x="connsiteX2" y="connsiteY2"/>
                </a:cxn>
                <a:cxn ang="0">
                  <a:pos x="connsiteX3" y="connsiteY3"/>
                </a:cxn>
              </a:cxnLst>
              <a:rect l="l" t="t" r="r" b="b"/>
              <a:pathLst>
                <a:path w="10869" h="21907">
                  <a:moveTo>
                    <a:pt x="10850" y="11089"/>
                  </a:moveTo>
                  <a:cubicBezTo>
                    <a:pt x="10635" y="6357"/>
                    <a:pt x="8484" y="-311"/>
                    <a:pt x="4396" y="11"/>
                  </a:cubicBezTo>
                  <a:cubicBezTo>
                    <a:pt x="-1627" y="1732"/>
                    <a:pt x="-1089" y="16898"/>
                    <a:pt x="3751" y="20985"/>
                  </a:cubicBezTo>
                  <a:cubicBezTo>
                    <a:pt x="7516" y="24104"/>
                    <a:pt x="11172" y="18941"/>
                    <a:pt x="10850" y="110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0" name="任意多边形: 形状 1287">
              <a:extLst>
                <a:ext uri="{FF2B5EF4-FFF2-40B4-BE49-F238E27FC236}">
                  <a16:creationId xmlns:a16="http://schemas.microsoft.com/office/drawing/2014/main" xmlns="" id="{9D2B6B4B-A818-409C-B704-1157DCFD288D}"/>
                </a:ext>
              </a:extLst>
            </p:cNvPr>
            <p:cNvSpPr/>
            <p:nvPr/>
          </p:nvSpPr>
          <p:spPr>
            <a:xfrm>
              <a:off x="3151453" y="3216397"/>
              <a:ext cx="37663" cy="92346"/>
            </a:xfrm>
            <a:custGeom>
              <a:avLst/>
              <a:gdLst>
                <a:gd name="connsiteX0" fmla="*/ 8851 w 8913"/>
                <a:gd name="connsiteY0" fmla="*/ 10982 h 21854"/>
                <a:gd name="connsiteX1" fmla="*/ 3365 w 8913"/>
                <a:gd name="connsiteY1" fmla="*/ 11 h 21854"/>
                <a:gd name="connsiteX2" fmla="*/ 3258 w 8913"/>
                <a:gd name="connsiteY2" fmla="*/ 20985 h 21854"/>
                <a:gd name="connsiteX3" fmla="*/ 8851 w 8913"/>
                <a:gd name="connsiteY3" fmla="*/ 10982 h 21854"/>
              </a:gdLst>
              <a:ahLst/>
              <a:cxnLst>
                <a:cxn ang="0">
                  <a:pos x="connsiteX0" y="connsiteY0"/>
                </a:cxn>
                <a:cxn ang="0">
                  <a:pos x="connsiteX1" y="connsiteY1"/>
                </a:cxn>
                <a:cxn ang="0">
                  <a:pos x="connsiteX2" y="connsiteY2"/>
                </a:cxn>
                <a:cxn ang="0">
                  <a:pos x="connsiteX3" y="connsiteY3"/>
                </a:cxn>
              </a:cxnLst>
              <a:rect l="l" t="t" r="r" b="b"/>
              <a:pathLst>
                <a:path w="8913" h="21854">
                  <a:moveTo>
                    <a:pt x="8851" y="10982"/>
                  </a:moveTo>
                  <a:cubicBezTo>
                    <a:pt x="8528" y="6250"/>
                    <a:pt x="6700" y="-311"/>
                    <a:pt x="3365" y="11"/>
                  </a:cubicBezTo>
                  <a:cubicBezTo>
                    <a:pt x="-1475" y="1732"/>
                    <a:pt x="-722" y="16898"/>
                    <a:pt x="3258" y="20985"/>
                  </a:cubicBezTo>
                  <a:cubicBezTo>
                    <a:pt x="6377" y="23996"/>
                    <a:pt x="9389" y="18834"/>
                    <a:pt x="8851"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1" name="任意多边形: 形状 1288">
              <a:extLst>
                <a:ext uri="{FF2B5EF4-FFF2-40B4-BE49-F238E27FC236}">
                  <a16:creationId xmlns:a16="http://schemas.microsoft.com/office/drawing/2014/main" xmlns="" id="{54D85AEF-A06A-4995-9944-2B190727B525}"/>
                </a:ext>
              </a:extLst>
            </p:cNvPr>
            <p:cNvSpPr/>
            <p:nvPr/>
          </p:nvSpPr>
          <p:spPr>
            <a:xfrm>
              <a:off x="3279628" y="3183221"/>
              <a:ext cx="30500" cy="92266"/>
            </a:xfrm>
            <a:custGeom>
              <a:avLst/>
              <a:gdLst>
                <a:gd name="connsiteX0" fmla="*/ 7128 w 7218"/>
                <a:gd name="connsiteY0" fmla="*/ 10982 h 21835"/>
                <a:gd name="connsiteX1" fmla="*/ 2503 w 7218"/>
                <a:gd name="connsiteY1" fmla="*/ 11 h 21835"/>
                <a:gd name="connsiteX2" fmla="*/ 3256 w 7218"/>
                <a:gd name="connsiteY2" fmla="*/ 21308 h 21835"/>
                <a:gd name="connsiteX3" fmla="*/ 7128 w 7218"/>
                <a:gd name="connsiteY3" fmla="*/ 10982 h 21835"/>
              </a:gdLst>
              <a:ahLst/>
              <a:cxnLst>
                <a:cxn ang="0">
                  <a:pos x="connsiteX0" y="connsiteY0"/>
                </a:cxn>
                <a:cxn ang="0">
                  <a:pos x="connsiteX1" y="connsiteY1"/>
                </a:cxn>
                <a:cxn ang="0">
                  <a:pos x="connsiteX2" y="connsiteY2"/>
                </a:cxn>
                <a:cxn ang="0">
                  <a:pos x="connsiteX3" y="connsiteY3"/>
                </a:cxn>
              </a:cxnLst>
              <a:rect l="l" t="t" r="r" b="b"/>
              <a:pathLst>
                <a:path w="7218" h="21835">
                  <a:moveTo>
                    <a:pt x="7128" y="10982"/>
                  </a:moveTo>
                  <a:cubicBezTo>
                    <a:pt x="6806" y="6250"/>
                    <a:pt x="5192" y="-311"/>
                    <a:pt x="2503" y="11"/>
                  </a:cubicBezTo>
                  <a:cubicBezTo>
                    <a:pt x="-1584" y="1947"/>
                    <a:pt x="-186" y="18081"/>
                    <a:pt x="3256" y="21308"/>
                  </a:cubicBezTo>
                  <a:cubicBezTo>
                    <a:pt x="5730" y="23566"/>
                    <a:pt x="7666" y="18296"/>
                    <a:pt x="7128"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2" name="任意多边形: 形状 1289">
              <a:extLst>
                <a:ext uri="{FF2B5EF4-FFF2-40B4-BE49-F238E27FC236}">
                  <a16:creationId xmlns:a16="http://schemas.microsoft.com/office/drawing/2014/main" xmlns="" id="{0D8388C6-1CE9-4479-B671-FDC59B04AEC4}"/>
                </a:ext>
              </a:extLst>
            </p:cNvPr>
            <p:cNvSpPr/>
            <p:nvPr/>
          </p:nvSpPr>
          <p:spPr>
            <a:xfrm>
              <a:off x="3376771" y="3150042"/>
              <a:ext cx="21948" cy="92355"/>
            </a:xfrm>
            <a:custGeom>
              <a:avLst/>
              <a:gdLst>
                <a:gd name="connsiteX0" fmla="*/ 5005 w 5194"/>
                <a:gd name="connsiteY0" fmla="*/ 10982 h 21856"/>
                <a:gd name="connsiteX1" fmla="*/ 1455 w 5194"/>
                <a:gd name="connsiteY1" fmla="*/ 11 h 21856"/>
                <a:gd name="connsiteX2" fmla="*/ 2961 w 5194"/>
                <a:gd name="connsiteY2" fmla="*/ 21630 h 21856"/>
                <a:gd name="connsiteX3" fmla="*/ 5005 w 5194"/>
                <a:gd name="connsiteY3" fmla="*/ 10982 h 21856"/>
              </a:gdLst>
              <a:ahLst/>
              <a:cxnLst>
                <a:cxn ang="0">
                  <a:pos x="connsiteX0" y="connsiteY0"/>
                </a:cxn>
                <a:cxn ang="0">
                  <a:pos x="connsiteX1" y="connsiteY1"/>
                </a:cxn>
                <a:cxn ang="0">
                  <a:pos x="connsiteX2" y="connsiteY2"/>
                </a:cxn>
                <a:cxn ang="0">
                  <a:pos x="connsiteX3" y="connsiteY3"/>
                </a:cxn>
              </a:cxnLst>
              <a:rect l="l" t="t" r="r" b="b"/>
              <a:pathLst>
                <a:path w="5194" h="21856">
                  <a:moveTo>
                    <a:pt x="5005" y="10982"/>
                  </a:moveTo>
                  <a:cubicBezTo>
                    <a:pt x="4575" y="6250"/>
                    <a:pt x="3284" y="-311"/>
                    <a:pt x="1455" y="11"/>
                  </a:cubicBezTo>
                  <a:cubicBezTo>
                    <a:pt x="-1449" y="2055"/>
                    <a:pt x="487" y="19479"/>
                    <a:pt x="2961" y="21630"/>
                  </a:cubicBezTo>
                  <a:cubicBezTo>
                    <a:pt x="4575" y="23028"/>
                    <a:pt x="5650" y="17758"/>
                    <a:pt x="5005"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3" name="任意多边形: 形状 1290">
              <a:extLst>
                <a:ext uri="{FF2B5EF4-FFF2-40B4-BE49-F238E27FC236}">
                  <a16:creationId xmlns:a16="http://schemas.microsoft.com/office/drawing/2014/main" xmlns="" id="{7509BC5E-9E8C-4F44-9471-2DD213A77A0D}"/>
                </a:ext>
              </a:extLst>
            </p:cNvPr>
            <p:cNvSpPr/>
            <p:nvPr/>
          </p:nvSpPr>
          <p:spPr>
            <a:xfrm>
              <a:off x="3439652" y="3116410"/>
              <a:ext cx="15153" cy="92089"/>
            </a:xfrm>
            <a:custGeom>
              <a:avLst/>
              <a:gdLst>
                <a:gd name="connsiteX0" fmla="*/ 664 w 3586"/>
                <a:gd name="connsiteY0" fmla="*/ 11 h 21793"/>
                <a:gd name="connsiteX1" fmla="*/ 2708 w 3586"/>
                <a:gd name="connsiteY1" fmla="*/ 21738 h 21793"/>
                <a:gd name="connsiteX2" fmla="*/ 3246 w 3586"/>
                <a:gd name="connsiteY2" fmla="*/ 10982 h 21793"/>
                <a:gd name="connsiteX3" fmla="*/ 664 w 3586"/>
                <a:gd name="connsiteY3" fmla="*/ 11 h 21793"/>
              </a:gdLst>
              <a:ahLst/>
              <a:cxnLst>
                <a:cxn ang="0">
                  <a:pos x="connsiteX0" y="connsiteY0"/>
                </a:cxn>
                <a:cxn ang="0">
                  <a:pos x="connsiteX1" y="connsiteY1"/>
                </a:cxn>
                <a:cxn ang="0">
                  <a:pos x="connsiteX2" y="connsiteY2"/>
                </a:cxn>
                <a:cxn ang="0">
                  <a:pos x="connsiteX3" y="connsiteY3"/>
                </a:cxn>
              </a:cxnLst>
              <a:rect l="l" t="t" r="r" b="b"/>
              <a:pathLst>
                <a:path w="3586" h="21793">
                  <a:moveTo>
                    <a:pt x="664" y="11"/>
                  </a:moveTo>
                  <a:cubicBezTo>
                    <a:pt x="-1164" y="2378"/>
                    <a:pt x="1202" y="20770"/>
                    <a:pt x="2708" y="21738"/>
                  </a:cubicBezTo>
                  <a:cubicBezTo>
                    <a:pt x="3568" y="22383"/>
                    <a:pt x="3891" y="17328"/>
                    <a:pt x="3246" y="10982"/>
                  </a:cubicBezTo>
                  <a:cubicBezTo>
                    <a:pt x="2816" y="6250"/>
                    <a:pt x="1740" y="-311"/>
                    <a:pt x="664"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4" name="任意多边形: 形状 1291">
              <a:extLst>
                <a:ext uri="{FF2B5EF4-FFF2-40B4-BE49-F238E27FC236}">
                  <a16:creationId xmlns:a16="http://schemas.microsoft.com/office/drawing/2014/main" xmlns="" id="{31C0F0E8-E29A-4AA3-BF56-01BBB1A2CF68}"/>
                </a:ext>
              </a:extLst>
            </p:cNvPr>
            <p:cNvSpPr/>
            <p:nvPr/>
          </p:nvSpPr>
          <p:spPr>
            <a:xfrm>
              <a:off x="3468344" y="3083282"/>
              <a:ext cx="9744" cy="91805"/>
            </a:xfrm>
            <a:custGeom>
              <a:avLst/>
              <a:gdLst>
                <a:gd name="connsiteX0" fmla="*/ 1511 w 2306"/>
                <a:gd name="connsiteY0" fmla="*/ 10971 h 21726"/>
                <a:gd name="connsiteX1" fmla="*/ 5 w 2306"/>
                <a:gd name="connsiteY1" fmla="*/ 0 h 21726"/>
                <a:gd name="connsiteX2" fmla="*/ 2264 w 2306"/>
                <a:gd name="connsiteY2" fmla="*/ 21726 h 21726"/>
                <a:gd name="connsiteX3" fmla="*/ 1511 w 2306"/>
                <a:gd name="connsiteY3" fmla="*/ 10971 h 21726"/>
              </a:gdLst>
              <a:ahLst/>
              <a:cxnLst>
                <a:cxn ang="0">
                  <a:pos x="connsiteX0" y="connsiteY0"/>
                </a:cxn>
                <a:cxn ang="0">
                  <a:pos x="connsiteX1" y="connsiteY1"/>
                </a:cxn>
                <a:cxn ang="0">
                  <a:pos x="connsiteX2" y="connsiteY2"/>
                </a:cxn>
                <a:cxn ang="0">
                  <a:pos x="connsiteX3" y="connsiteY3"/>
                </a:cxn>
              </a:cxnLst>
              <a:rect l="l" t="t" r="r" b="b"/>
              <a:pathLst>
                <a:path w="2306" h="21726">
                  <a:moveTo>
                    <a:pt x="1511" y="10971"/>
                  </a:moveTo>
                  <a:cubicBezTo>
                    <a:pt x="1296" y="8604"/>
                    <a:pt x="435" y="645"/>
                    <a:pt x="5" y="0"/>
                  </a:cubicBezTo>
                  <a:cubicBezTo>
                    <a:pt x="-102" y="968"/>
                    <a:pt x="1511" y="20543"/>
                    <a:pt x="2264" y="21726"/>
                  </a:cubicBezTo>
                  <a:cubicBezTo>
                    <a:pt x="2479" y="20651"/>
                    <a:pt x="1834" y="14197"/>
                    <a:pt x="1511"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0" name="任意多边形: 形状 1307">
              <a:extLst>
                <a:ext uri="{FF2B5EF4-FFF2-40B4-BE49-F238E27FC236}">
                  <a16:creationId xmlns:a16="http://schemas.microsoft.com/office/drawing/2014/main" xmlns="" id="{42BC6E2D-8C88-4CBE-BE7C-F21ACC54DE99}"/>
                </a:ext>
              </a:extLst>
            </p:cNvPr>
            <p:cNvSpPr/>
            <p:nvPr/>
          </p:nvSpPr>
          <p:spPr>
            <a:xfrm>
              <a:off x="275327" y="3634575"/>
              <a:ext cx="88526" cy="93935"/>
            </a:xfrm>
            <a:custGeom>
              <a:avLst/>
              <a:gdLst>
                <a:gd name="connsiteX0" fmla="*/ 20928 w 20950"/>
                <a:gd name="connsiteY0" fmla="*/ 11939 h 22230"/>
                <a:gd name="connsiteX1" fmla="*/ 10279 w 20950"/>
                <a:gd name="connsiteY1" fmla="*/ 0 h 22230"/>
                <a:gd name="connsiteX2" fmla="*/ 2536 w 20950"/>
                <a:gd name="connsiteY2" fmla="*/ 18392 h 22230"/>
                <a:gd name="connsiteX3" fmla="*/ 20928 w 20950"/>
                <a:gd name="connsiteY3" fmla="*/ 11939 h 22230"/>
              </a:gdLst>
              <a:ahLst/>
              <a:cxnLst>
                <a:cxn ang="0">
                  <a:pos x="connsiteX0" y="connsiteY0"/>
                </a:cxn>
                <a:cxn ang="0">
                  <a:pos x="connsiteX1" y="connsiteY1"/>
                </a:cxn>
                <a:cxn ang="0">
                  <a:pos x="connsiteX2" y="connsiteY2"/>
                </a:cxn>
                <a:cxn ang="0">
                  <a:pos x="connsiteX3" y="connsiteY3"/>
                </a:cxn>
              </a:cxnLst>
              <a:rect l="l" t="t" r="r" b="b"/>
              <a:pathLst>
                <a:path w="20950" h="22230">
                  <a:moveTo>
                    <a:pt x="20928" y="11939"/>
                  </a:moveTo>
                  <a:cubicBezTo>
                    <a:pt x="21250" y="7099"/>
                    <a:pt x="18239" y="215"/>
                    <a:pt x="10279" y="0"/>
                  </a:cubicBezTo>
                  <a:cubicBezTo>
                    <a:pt x="384" y="753"/>
                    <a:pt x="-2735" y="11724"/>
                    <a:pt x="2536" y="18392"/>
                  </a:cubicBezTo>
                  <a:cubicBezTo>
                    <a:pt x="8666" y="25813"/>
                    <a:pt x="20175" y="21834"/>
                    <a:pt x="20928"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1" name="任意多边形: 形状 1308">
              <a:extLst>
                <a:ext uri="{FF2B5EF4-FFF2-40B4-BE49-F238E27FC236}">
                  <a16:creationId xmlns:a16="http://schemas.microsoft.com/office/drawing/2014/main" xmlns="" id="{4F26CF58-AF13-4435-877B-E9BD891B680C}"/>
                </a:ext>
              </a:extLst>
            </p:cNvPr>
            <p:cNvSpPr/>
            <p:nvPr/>
          </p:nvSpPr>
          <p:spPr>
            <a:xfrm>
              <a:off x="612995" y="3625029"/>
              <a:ext cx="88539" cy="94117"/>
            </a:xfrm>
            <a:custGeom>
              <a:avLst/>
              <a:gdLst>
                <a:gd name="connsiteX0" fmla="*/ 20931 w 20953"/>
                <a:gd name="connsiteY0" fmla="*/ 11831 h 22273"/>
                <a:gd name="connsiteX1" fmla="*/ 10176 w 20953"/>
                <a:gd name="connsiteY1" fmla="*/ 0 h 22273"/>
                <a:gd name="connsiteX2" fmla="*/ 2539 w 20953"/>
                <a:gd name="connsiteY2" fmla="*/ 18392 h 22273"/>
                <a:gd name="connsiteX3" fmla="*/ 20931 w 20953"/>
                <a:gd name="connsiteY3" fmla="*/ 11831 h 22273"/>
              </a:gdLst>
              <a:ahLst/>
              <a:cxnLst>
                <a:cxn ang="0">
                  <a:pos x="connsiteX0" y="connsiteY0"/>
                </a:cxn>
                <a:cxn ang="0">
                  <a:pos x="connsiteX1" y="connsiteY1"/>
                </a:cxn>
                <a:cxn ang="0">
                  <a:pos x="connsiteX2" y="connsiteY2"/>
                </a:cxn>
                <a:cxn ang="0">
                  <a:pos x="connsiteX3" y="connsiteY3"/>
                </a:cxn>
              </a:cxnLst>
              <a:rect l="l" t="t" r="r" b="b"/>
              <a:pathLst>
                <a:path w="20953" h="22273">
                  <a:moveTo>
                    <a:pt x="20931" y="11831"/>
                  </a:moveTo>
                  <a:cubicBezTo>
                    <a:pt x="21254" y="6991"/>
                    <a:pt x="18135" y="108"/>
                    <a:pt x="10176" y="0"/>
                  </a:cubicBezTo>
                  <a:cubicBezTo>
                    <a:pt x="388" y="860"/>
                    <a:pt x="-2731" y="11831"/>
                    <a:pt x="2539" y="18392"/>
                  </a:cubicBezTo>
                  <a:cubicBezTo>
                    <a:pt x="8777" y="25921"/>
                    <a:pt x="20286" y="21834"/>
                    <a:pt x="20931"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2" name="任意多边形: 形状 1309">
              <a:extLst>
                <a:ext uri="{FF2B5EF4-FFF2-40B4-BE49-F238E27FC236}">
                  <a16:creationId xmlns:a16="http://schemas.microsoft.com/office/drawing/2014/main" xmlns="" id="{A500CE1E-C957-4D19-80FC-5180E663CC35}"/>
                </a:ext>
              </a:extLst>
            </p:cNvPr>
            <p:cNvSpPr/>
            <p:nvPr/>
          </p:nvSpPr>
          <p:spPr>
            <a:xfrm>
              <a:off x="949893" y="3611849"/>
              <a:ext cx="87508" cy="94311"/>
            </a:xfrm>
            <a:custGeom>
              <a:avLst/>
              <a:gdLst>
                <a:gd name="connsiteX0" fmla="*/ 20687 w 20709"/>
                <a:gd name="connsiteY0" fmla="*/ 11724 h 22319"/>
                <a:gd name="connsiteX1" fmla="*/ 10039 w 20709"/>
                <a:gd name="connsiteY1" fmla="*/ 0 h 22319"/>
                <a:gd name="connsiteX2" fmla="*/ 2618 w 20709"/>
                <a:gd name="connsiteY2" fmla="*/ 18500 h 22319"/>
                <a:gd name="connsiteX3" fmla="*/ 20687 w 20709"/>
                <a:gd name="connsiteY3" fmla="*/ 11724 h 22319"/>
              </a:gdLst>
              <a:ahLst/>
              <a:cxnLst>
                <a:cxn ang="0">
                  <a:pos x="connsiteX0" y="connsiteY0"/>
                </a:cxn>
                <a:cxn ang="0">
                  <a:pos x="connsiteX1" y="connsiteY1"/>
                </a:cxn>
                <a:cxn ang="0">
                  <a:pos x="connsiteX2" y="connsiteY2"/>
                </a:cxn>
                <a:cxn ang="0">
                  <a:pos x="connsiteX3" y="connsiteY3"/>
                </a:cxn>
              </a:cxnLst>
              <a:rect l="l" t="t" r="r" b="b"/>
              <a:pathLst>
                <a:path w="20709" h="22319">
                  <a:moveTo>
                    <a:pt x="20687" y="11724"/>
                  </a:moveTo>
                  <a:cubicBezTo>
                    <a:pt x="21010" y="6884"/>
                    <a:pt x="17891" y="108"/>
                    <a:pt x="10039" y="0"/>
                  </a:cubicBezTo>
                  <a:cubicBezTo>
                    <a:pt x="359" y="968"/>
                    <a:pt x="-2760" y="12046"/>
                    <a:pt x="2618" y="18500"/>
                  </a:cubicBezTo>
                  <a:cubicBezTo>
                    <a:pt x="8641" y="26028"/>
                    <a:pt x="20042" y="21726"/>
                    <a:pt x="20687"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3" name="任意多边形: 形状 1310">
              <a:extLst>
                <a:ext uri="{FF2B5EF4-FFF2-40B4-BE49-F238E27FC236}">
                  <a16:creationId xmlns:a16="http://schemas.microsoft.com/office/drawing/2014/main" xmlns="" id="{C12B09D2-85C8-42CE-8F95-1E22258760DF}"/>
                </a:ext>
              </a:extLst>
            </p:cNvPr>
            <p:cNvSpPr/>
            <p:nvPr/>
          </p:nvSpPr>
          <p:spPr>
            <a:xfrm>
              <a:off x="1282309" y="3595488"/>
              <a:ext cx="85957" cy="94113"/>
            </a:xfrm>
            <a:custGeom>
              <a:avLst/>
              <a:gdLst>
                <a:gd name="connsiteX0" fmla="*/ 20320 w 20342"/>
                <a:gd name="connsiteY0" fmla="*/ 11616 h 22272"/>
                <a:gd name="connsiteX1" fmla="*/ 9887 w 20342"/>
                <a:gd name="connsiteY1" fmla="*/ 0 h 22272"/>
                <a:gd name="connsiteX2" fmla="*/ 2574 w 20342"/>
                <a:gd name="connsiteY2" fmla="*/ 18607 h 22272"/>
                <a:gd name="connsiteX3" fmla="*/ 20320 w 20342"/>
                <a:gd name="connsiteY3" fmla="*/ 11616 h 22272"/>
              </a:gdLst>
              <a:ahLst/>
              <a:cxnLst>
                <a:cxn ang="0">
                  <a:pos x="connsiteX0" y="connsiteY0"/>
                </a:cxn>
                <a:cxn ang="0">
                  <a:pos x="connsiteX1" y="connsiteY1"/>
                </a:cxn>
                <a:cxn ang="0">
                  <a:pos x="connsiteX2" y="connsiteY2"/>
                </a:cxn>
                <a:cxn ang="0">
                  <a:pos x="connsiteX3" y="connsiteY3"/>
                </a:cxn>
              </a:cxnLst>
              <a:rect l="l" t="t" r="r" b="b"/>
              <a:pathLst>
                <a:path w="20342" h="22272">
                  <a:moveTo>
                    <a:pt x="20320" y="11616"/>
                  </a:moveTo>
                  <a:cubicBezTo>
                    <a:pt x="20643" y="6776"/>
                    <a:pt x="17524" y="0"/>
                    <a:pt x="9887" y="0"/>
                  </a:cubicBezTo>
                  <a:cubicBezTo>
                    <a:pt x="315" y="1076"/>
                    <a:pt x="-2697" y="12154"/>
                    <a:pt x="2574" y="18607"/>
                  </a:cubicBezTo>
                  <a:cubicBezTo>
                    <a:pt x="8489" y="25921"/>
                    <a:pt x="19675" y="21619"/>
                    <a:pt x="20320"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4" name="任意多边形: 形状 1311">
              <a:extLst>
                <a:ext uri="{FF2B5EF4-FFF2-40B4-BE49-F238E27FC236}">
                  <a16:creationId xmlns:a16="http://schemas.microsoft.com/office/drawing/2014/main" xmlns="" id="{25BD0C6E-D9AE-453D-9957-1FD3720F8E17}"/>
                </a:ext>
              </a:extLst>
            </p:cNvPr>
            <p:cNvSpPr/>
            <p:nvPr/>
          </p:nvSpPr>
          <p:spPr>
            <a:xfrm>
              <a:off x="1607359" y="3575484"/>
              <a:ext cx="83549" cy="93855"/>
            </a:xfrm>
            <a:custGeom>
              <a:avLst/>
              <a:gdLst>
                <a:gd name="connsiteX0" fmla="*/ 3198 w 19772"/>
                <a:gd name="connsiteY0" fmla="*/ 19361 h 22211"/>
                <a:gd name="connsiteX1" fmla="*/ 19762 w 19772"/>
                <a:gd name="connsiteY1" fmla="*/ 11510 h 22211"/>
                <a:gd name="connsiteX2" fmla="*/ 9544 w 19772"/>
                <a:gd name="connsiteY2" fmla="*/ 1 h 22211"/>
                <a:gd name="connsiteX3" fmla="*/ 3198 w 19772"/>
                <a:gd name="connsiteY3" fmla="*/ 19361 h 22211"/>
              </a:gdLst>
              <a:ahLst/>
              <a:cxnLst>
                <a:cxn ang="0">
                  <a:pos x="connsiteX0" y="connsiteY0"/>
                </a:cxn>
                <a:cxn ang="0">
                  <a:pos x="connsiteX1" y="connsiteY1"/>
                </a:cxn>
                <a:cxn ang="0">
                  <a:pos x="connsiteX2" y="connsiteY2"/>
                </a:cxn>
                <a:cxn ang="0">
                  <a:pos x="connsiteX3" y="connsiteY3"/>
                </a:cxn>
              </a:cxnLst>
              <a:rect l="l" t="t" r="r" b="b"/>
              <a:pathLst>
                <a:path w="19772" h="22211">
                  <a:moveTo>
                    <a:pt x="3198" y="19361"/>
                  </a:moveTo>
                  <a:cubicBezTo>
                    <a:pt x="9329" y="25600"/>
                    <a:pt x="19224" y="20975"/>
                    <a:pt x="19762" y="11510"/>
                  </a:cubicBezTo>
                  <a:cubicBezTo>
                    <a:pt x="19977" y="6670"/>
                    <a:pt x="17073" y="-106"/>
                    <a:pt x="9544" y="1"/>
                  </a:cubicBezTo>
                  <a:cubicBezTo>
                    <a:pt x="-136" y="1184"/>
                    <a:pt x="-2825" y="13231"/>
                    <a:pt x="3198" y="193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5" name="任意多边形: 形状 1312">
              <a:extLst>
                <a:ext uri="{FF2B5EF4-FFF2-40B4-BE49-F238E27FC236}">
                  <a16:creationId xmlns:a16="http://schemas.microsoft.com/office/drawing/2014/main" xmlns="" id="{17C0C7D0-0541-4ACB-8108-466201D5F630}"/>
                </a:ext>
              </a:extLst>
            </p:cNvPr>
            <p:cNvSpPr/>
            <p:nvPr/>
          </p:nvSpPr>
          <p:spPr>
            <a:xfrm>
              <a:off x="1922635" y="3552290"/>
              <a:ext cx="79598" cy="93910"/>
            </a:xfrm>
            <a:custGeom>
              <a:avLst/>
              <a:gdLst>
                <a:gd name="connsiteX0" fmla="*/ 18826 w 18837"/>
                <a:gd name="connsiteY0" fmla="*/ 11406 h 22224"/>
                <a:gd name="connsiteX1" fmla="*/ 9039 w 18837"/>
                <a:gd name="connsiteY1" fmla="*/ 5 h 22224"/>
                <a:gd name="connsiteX2" fmla="*/ 3123 w 18837"/>
                <a:gd name="connsiteY2" fmla="*/ 19473 h 22224"/>
                <a:gd name="connsiteX3" fmla="*/ 18826 w 18837"/>
                <a:gd name="connsiteY3" fmla="*/ 11406 h 22224"/>
              </a:gdLst>
              <a:ahLst/>
              <a:cxnLst>
                <a:cxn ang="0">
                  <a:pos x="connsiteX0" y="connsiteY0"/>
                </a:cxn>
                <a:cxn ang="0">
                  <a:pos x="connsiteX1" y="connsiteY1"/>
                </a:cxn>
                <a:cxn ang="0">
                  <a:pos x="connsiteX2" y="connsiteY2"/>
                </a:cxn>
                <a:cxn ang="0">
                  <a:pos x="connsiteX3" y="connsiteY3"/>
                </a:cxn>
              </a:cxnLst>
              <a:rect l="l" t="t" r="r" b="b"/>
              <a:pathLst>
                <a:path w="18837" h="22224">
                  <a:moveTo>
                    <a:pt x="18826" y="11406"/>
                  </a:moveTo>
                  <a:cubicBezTo>
                    <a:pt x="19041" y="6566"/>
                    <a:pt x="16137" y="-210"/>
                    <a:pt x="9039" y="5"/>
                  </a:cubicBezTo>
                  <a:cubicBezTo>
                    <a:pt x="-211" y="1296"/>
                    <a:pt x="-2685" y="13342"/>
                    <a:pt x="3123" y="19473"/>
                  </a:cubicBezTo>
                  <a:cubicBezTo>
                    <a:pt x="9039" y="25603"/>
                    <a:pt x="18396" y="20871"/>
                    <a:pt x="18826" y="114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6" name="任意多边形: 形状 1313">
              <a:extLst>
                <a:ext uri="{FF2B5EF4-FFF2-40B4-BE49-F238E27FC236}">
                  <a16:creationId xmlns:a16="http://schemas.microsoft.com/office/drawing/2014/main" xmlns="" id="{FADCE9DA-9DD1-4BC4-831D-218EB8DF28A3}"/>
                </a:ext>
              </a:extLst>
            </p:cNvPr>
            <p:cNvSpPr/>
            <p:nvPr/>
          </p:nvSpPr>
          <p:spPr>
            <a:xfrm>
              <a:off x="2215972" y="3525930"/>
              <a:ext cx="72135" cy="94113"/>
            </a:xfrm>
            <a:custGeom>
              <a:avLst/>
              <a:gdLst>
                <a:gd name="connsiteX0" fmla="*/ 17060 w 17071"/>
                <a:gd name="connsiteY0" fmla="*/ 11406 h 22272"/>
                <a:gd name="connsiteX1" fmla="*/ 8133 w 17071"/>
                <a:gd name="connsiteY1" fmla="*/ 5 h 22272"/>
                <a:gd name="connsiteX2" fmla="*/ 2862 w 17071"/>
                <a:gd name="connsiteY2" fmla="*/ 19473 h 22272"/>
                <a:gd name="connsiteX3" fmla="*/ 17060 w 17071"/>
                <a:gd name="connsiteY3" fmla="*/ 11406 h 22272"/>
              </a:gdLst>
              <a:ahLst/>
              <a:cxnLst>
                <a:cxn ang="0">
                  <a:pos x="connsiteX0" y="connsiteY0"/>
                </a:cxn>
                <a:cxn ang="0">
                  <a:pos x="connsiteX1" y="connsiteY1"/>
                </a:cxn>
                <a:cxn ang="0">
                  <a:pos x="connsiteX2" y="connsiteY2"/>
                </a:cxn>
                <a:cxn ang="0">
                  <a:pos x="connsiteX3" y="connsiteY3"/>
                </a:cxn>
              </a:cxnLst>
              <a:rect l="l" t="t" r="r" b="b"/>
              <a:pathLst>
                <a:path w="17071" h="22272">
                  <a:moveTo>
                    <a:pt x="17060" y="11406"/>
                  </a:moveTo>
                  <a:cubicBezTo>
                    <a:pt x="17275" y="6566"/>
                    <a:pt x="14586" y="-210"/>
                    <a:pt x="8133" y="5"/>
                  </a:cubicBezTo>
                  <a:cubicBezTo>
                    <a:pt x="-257" y="1403"/>
                    <a:pt x="-2408" y="13449"/>
                    <a:pt x="2862" y="19473"/>
                  </a:cubicBezTo>
                  <a:cubicBezTo>
                    <a:pt x="8133" y="25711"/>
                    <a:pt x="16629" y="20871"/>
                    <a:pt x="17060" y="114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7" name="任意多边形: 形状 1314">
              <a:extLst>
                <a:ext uri="{FF2B5EF4-FFF2-40B4-BE49-F238E27FC236}">
                  <a16:creationId xmlns:a16="http://schemas.microsoft.com/office/drawing/2014/main" xmlns="" id="{736695B3-830E-4D99-A192-1601A6A3D9F7}"/>
                </a:ext>
              </a:extLst>
            </p:cNvPr>
            <p:cNvSpPr/>
            <p:nvPr/>
          </p:nvSpPr>
          <p:spPr>
            <a:xfrm>
              <a:off x="2480389" y="3498206"/>
              <a:ext cx="64470" cy="94138"/>
            </a:xfrm>
            <a:custGeom>
              <a:avLst/>
              <a:gdLst>
                <a:gd name="connsiteX0" fmla="*/ 3100 w 15257"/>
                <a:gd name="connsiteY0" fmla="*/ 20225 h 22278"/>
                <a:gd name="connsiteX1" fmla="*/ 15254 w 15257"/>
                <a:gd name="connsiteY1" fmla="*/ 11298 h 22278"/>
                <a:gd name="connsiteX2" fmla="*/ 7187 w 15257"/>
                <a:gd name="connsiteY2" fmla="*/ 5 h 22278"/>
                <a:gd name="connsiteX3" fmla="*/ 3100 w 15257"/>
                <a:gd name="connsiteY3" fmla="*/ 20225 h 22278"/>
              </a:gdLst>
              <a:ahLst/>
              <a:cxnLst>
                <a:cxn ang="0">
                  <a:pos x="connsiteX0" y="connsiteY0"/>
                </a:cxn>
                <a:cxn ang="0">
                  <a:pos x="connsiteX1" y="connsiteY1"/>
                </a:cxn>
                <a:cxn ang="0">
                  <a:pos x="connsiteX2" y="connsiteY2"/>
                </a:cxn>
                <a:cxn ang="0">
                  <a:pos x="connsiteX3" y="connsiteY3"/>
                </a:cxn>
              </a:cxnLst>
              <a:rect l="l" t="t" r="r" b="b"/>
              <a:pathLst>
                <a:path w="15257" h="22278">
                  <a:moveTo>
                    <a:pt x="3100" y="20225"/>
                  </a:moveTo>
                  <a:cubicBezTo>
                    <a:pt x="8048" y="25388"/>
                    <a:pt x="14931" y="20225"/>
                    <a:pt x="15254" y="11298"/>
                  </a:cubicBezTo>
                  <a:cubicBezTo>
                    <a:pt x="15361" y="6458"/>
                    <a:pt x="12995" y="-210"/>
                    <a:pt x="7187" y="5"/>
                  </a:cubicBezTo>
                  <a:cubicBezTo>
                    <a:pt x="-664" y="1511"/>
                    <a:pt x="-2170" y="14740"/>
                    <a:pt x="3100" y="202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8" name="任意多边形: 形状 1315">
              <a:extLst>
                <a:ext uri="{FF2B5EF4-FFF2-40B4-BE49-F238E27FC236}">
                  <a16:creationId xmlns:a16="http://schemas.microsoft.com/office/drawing/2014/main" xmlns="" id="{57EBDF6C-350F-4276-8B32-CF9AFCCB2A99}"/>
                </a:ext>
              </a:extLst>
            </p:cNvPr>
            <p:cNvSpPr/>
            <p:nvPr/>
          </p:nvSpPr>
          <p:spPr>
            <a:xfrm>
              <a:off x="2715988" y="3469092"/>
              <a:ext cx="57008" cy="93728"/>
            </a:xfrm>
            <a:custGeom>
              <a:avLst/>
              <a:gdLst>
                <a:gd name="connsiteX0" fmla="*/ 6178 w 13491"/>
                <a:gd name="connsiteY0" fmla="*/ 11 h 22181"/>
                <a:gd name="connsiteX1" fmla="*/ 3381 w 13491"/>
                <a:gd name="connsiteY1" fmla="*/ 20770 h 22181"/>
                <a:gd name="connsiteX2" fmla="*/ 13491 w 13491"/>
                <a:gd name="connsiteY2" fmla="*/ 11197 h 22181"/>
                <a:gd name="connsiteX3" fmla="*/ 6178 w 13491"/>
                <a:gd name="connsiteY3" fmla="*/ 11 h 22181"/>
              </a:gdLst>
              <a:ahLst/>
              <a:cxnLst>
                <a:cxn ang="0">
                  <a:pos x="connsiteX0" y="connsiteY0"/>
                </a:cxn>
                <a:cxn ang="0">
                  <a:pos x="connsiteX1" y="connsiteY1"/>
                </a:cxn>
                <a:cxn ang="0">
                  <a:pos x="connsiteX2" y="connsiteY2"/>
                </a:cxn>
                <a:cxn ang="0">
                  <a:pos x="connsiteX3" y="connsiteY3"/>
                </a:cxn>
              </a:cxnLst>
              <a:rect l="l" t="t" r="r" b="b"/>
              <a:pathLst>
                <a:path w="13491" h="22181">
                  <a:moveTo>
                    <a:pt x="6178" y="11"/>
                  </a:moveTo>
                  <a:cubicBezTo>
                    <a:pt x="-1029" y="1625"/>
                    <a:pt x="-1889" y="15930"/>
                    <a:pt x="3381" y="20770"/>
                  </a:cubicBezTo>
                  <a:cubicBezTo>
                    <a:pt x="7791" y="24857"/>
                    <a:pt x="13276" y="19586"/>
                    <a:pt x="13491" y="11197"/>
                  </a:cubicBezTo>
                  <a:cubicBezTo>
                    <a:pt x="13491" y="6357"/>
                    <a:pt x="11340" y="-311"/>
                    <a:pt x="617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29" name="任意多边形: 形状 1316">
              <a:extLst>
                <a:ext uri="{FF2B5EF4-FFF2-40B4-BE49-F238E27FC236}">
                  <a16:creationId xmlns:a16="http://schemas.microsoft.com/office/drawing/2014/main" xmlns="" id="{82696925-BA2A-434C-8E96-B238A2C0EBEF}"/>
                </a:ext>
              </a:extLst>
            </p:cNvPr>
            <p:cNvSpPr/>
            <p:nvPr/>
          </p:nvSpPr>
          <p:spPr>
            <a:xfrm>
              <a:off x="2921470" y="3438190"/>
              <a:ext cx="48772" cy="93728"/>
            </a:xfrm>
            <a:custGeom>
              <a:avLst/>
              <a:gdLst>
                <a:gd name="connsiteX0" fmla="*/ 5197 w 11542"/>
                <a:gd name="connsiteY0" fmla="*/ 11 h 22181"/>
                <a:gd name="connsiteX1" fmla="*/ 2938 w 11542"/>
                <a:gd name="connsiteY1" fmla="*/ 20770 h 22181"/>
                <a:gd name="connsiteX2" fmla="*/ 11542 w 11542"/>
                <a:gd name="connsiteY2" fmla="*/ 11197 h 22181"/>
                <a:gd name="connsiteX3" fmla="*/ 5197 w 11542"/>
                <a:gd name="connsiteY3" fmla="*/ 11 h 22181"/>
              </a:gdLst>
              <a:ahLst/>
              <a:cxnLst>
                <a:cxn ang="0">
                  <a:pos x="connsiteX0" y="connsiteY0"/>
                </a:cxn>
                <a:cxn ang="0">
                  <a:pos x="connsiteX1" y="connsiteY1"/>
                </a:cxn>
                <a:cxn ang="0">
                  <a:pos x="connsiteX2" y="connsiteY2"/>
                </a:cxn>
                <a:cxn ang="0">
                  <a:pos x="connsiteX3" y="connsiteY3"/>
                </a:cxn>
              </a:cxnLst>
              <a:rect l="l" t="t" r="r" b="b"/>
              <a:pathLst>
                <a:path w="11542" h="22181">
                  <a:moveTo>
                    <a:pt x="5197" y="11"/>
                  </a:moveTo>
                  <a:cubicBezTo>
                    <a:pt x="-934" y="1625"/>
                    <a:pt x="-1579" y="16037"/>
                    <a:pt x="2938" y="20770"/>
                  </a:cubicBezTo>
                  <a:cubicBezTo>
                    <a:pt x="6702" y="24857"/>
                    <a:pt x="11435" y="19586"/>
                    <a:pt x="11542" y="11197"/>
                  </a:cubicBezTo>
                  <a:cubicBezTo>
                    <a:pt x="11542" y="6357"/>
                    <a:pt x="9606" y="-311"/>
                    <a:pt x="5197"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0" name="任意多边形: 形状 1317">
              <a:extLst>
                <a:ext uri="{FF2B5EF4-FFF2-40B4-BE49-F238E27FC236}">
                  <a16:creationId xmlns:a16="http://schemas.microsoft.com/office/drawing/2014/main" xmlns="" id="{08EBF6B2-FDE2-49BB-845C-7281A78E2921}"/>
                </a:ext>
              </a:extLst>
            </p:cNvPr>
            <p:cNvSpPr/>
            <p:nvPr/>
          </p:nvSpPr>
          <p:spPr>
            <a:xfrm>
              <a:off x="3096182" y="3405919"/>
              <a:ext cx="40857" cy="94053"/>
            </a:xfrm>
            <a:custGeom>
              <a:avLst/>
              <a:gdLst>
                <a:gd name="connsiteX0" fmla="*/ 9669 w 9669"/>
                <a:gd name="connsiteY0" fmla="*/ 11197 h 22258"/>
                <a:gd name="connsiteX1" fmla="*/ 4292 w 9669"/>
                <a:gd name="connsiteY1" fmla="*/ 11 h 22258"/>
                <a:gd name="connsiteX2" fmla="*/ 3001 w 9669"/>
                <a:gd name="connsiteY2" fmla="*/ 21307 h 22258"/>
                <a:gd name="connsiteX3" fmla="*/ 9669 w 9669"/>
                <a:gd name="connsiteY3" fmla="*/ 11197 h 22258"/>
                <a:gd name="connsiteX4" fmla="*/ 9669 w 9669"/>
                <a:gd name="connsiteY4" fmla="*/ 11197 h 22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 h="22258">
                  <a:moveTo>
                    <a:pt x="9669" y="11197"/>
                  </a:moveTo>
                  <a:cubicBezTo>
                    <a:pt x="9669" y="6357"/>
                    <a:pt x="7948" y="-311"/>
                    <a:pt x="4292" y="11"/>
                  </a:cubicBezTo>
                  <a:cubicBezTo>
                    <a:pt x="-1194" y="1732"/>
                    <a:pt x="-1194" y="17220"/>
                    <a:pt x="3001" y="21307"/>
                  </a:cubicBezTo>
                  <a:cubicBezTo>
                    <a:pt x="6228" y="24534"/>
                    <a:pt x="9669" y="19156"/>
                    <a:pt x="9669" y="11197"/>
                  </a:cubicBezTo>
                  <a:lnTo>
                    <a:pt x="9669" y="1119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231" name="任意多边形: 形状 1318">
              <a:extLst>
                <a:ext uri="{FF2B5EF4-FFF2-40B4-BE49-F238E27FC236}">
                  <a16:creationId xmlns:a16="http://schemas.microsoft.com/office/drawing/2014/main" xmlns="" id="{C6585012-A4D5-4650-85A2-800039014D35}"/>
                </a:ext>
              </a:extLst>
            </p:cNvPr>
            <p:cNvSpPr/>
            <p:nvPr/>
          </p:nvSpPr>
          <p:spPr>
            <a:xfrm>
              <a:off x="3239815" y="3373196"/>
              <a:ext cx="32681" cy="94053"/>
            </a:xfrm>
            <a:custGeom>
              <a:avLst/>
              <a:gdLst>
                <a:gd name="connsiteX0" fmla="*/ 2891 w 7734"/>
                <a:gd name="connsiteY0" fmla="*/ 21737 h 22258"/>
                <a:gd name="connsiteX1" fmla="*/ 7731 w 7734"/>
                <a:gd name="connsiteY1" fmla="*/ 11197 h 22258"/>
                <a:gd name="connsiteX2" fmla="*/ 3321 w 7734"/>
                <a:gd name="connsiteY2" fmla="*/ 11 h 22258"/>
                <a:gd name="connsiteX3" fmla="*/ 2891 w 7734"/>
                <a:gd name="connsiteY3" fmla="*/ 21737 h 22258"/>
              </a:gdLst>
              <a:ahLst/>
              <a:cxnLst>
                <a:cxn ang="0">
                  <a:pos x="connsiteX0" y="connsiteY0"/>
                </a:cxn>
                <a:cxn ang="0">
                  <a:pos x="connsiteX1" y="connsiteY1"/>
                </a:cxn>
                <a:cxn ang="0">
                  <a:pos x="connsiteX2" y="connsiteY2"/>
                </a:cxn>
                <a:cxn ang="0">
                  <a:pos x="connsiteX3" y="connsiteY3"/>
                </a:cxn>
              </a:cxnLst>
              <a:rect l="l" t="t" r="r" b="b"/>
              <a:pathLst>
                <a:path w="7734" h="22258">
                  <a:moveTo>
                    <a:pt x="2891" y="21737"/>
                  </a:moveTo>
                  <a:cubicBezTo>
                    <a:pt x="5364" y="23996"/>
                    <a:pt x="7838" y="18618"/>
                    <a:pt x="7731" y="11197"/>
                  </a:cubicBezTo>
                  <a:cubicBezTo>
                    <a:pt x="7623" y="6357"/>
                    <a:pt x="6225" y="-311"/>
                    <a:pt x="3321" y="11"/>
                  </a:cubicBezTo>
                  <a:cubicBezTo>
                    <a:pt x="-1304" y="2055"/>
                    <a:pt x="-766" y="18403"/>
                    <a:pt x="2891" y="217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2" name="任意多边形: 形状 1319">
              <a:extLst>
                <a:ext uri="{FF2B5EF4-FFF2-40B4-BE49-F238E27FC236}">
                  <a16:creationId xmlns:a16="http://schemas.microsoft.com/office/drawing/2014/main" xmlns="" id="{8C52F169-D75E-4B74-A8C9-D2082977D46F}"/>
                </a:ext>
              </a:extLst>
            </p:cNvPr>
            <p:cNvSpPr/>
            <p:nvPr/>
          </p:nvSpPr>
          <p:spPr>
            <a:xfrm>
              <a:off x="3351045" y="3340021"/>
              <a:ext cx="24623" cy="93715"/>
            </a:xfrm>
            <a:custGeom>
              <a:avLst/>
              <a:gdLst>
                <a:gd name="connsiteX0" fmla="*/ 2380 w 5827"/>
                <a:gd name="connsiteY0" fmla="*/ 11 h 22178"/>
                <a:gd name="connsiteX1" fmla="*/ 2595 w 5827"/>
                <a:gd name="connsiteY1" fmla="*/ 21953 h 22178"/>
                <a:gd name="connsiteX2" fmla="*/ 5822 w 5827"/>
                <a:gd name="connsiteY2" fmla="*/ 11090 h 22178"/>
                <a:gd name="connsiteX3" fmla="*/ 2380 w 5827"/>
                <a:gd name="connsiteY3" fmla="*/ 11 h 22178"/>
              </a:gdLst>
              <a:ahLst/>
              <a:cxnLst>
                <a:cxn ang="0">
                  <a:pos x="connsiteX0" y="connsiteY0"/>
                </a:cxn>
                <a:cxn ang="0">
                  <a:pos x="connsiteX1" y="connsiteY1"/>
                </a:cxn>
                <a:cxn ang="0">
                  <a:pos x="connsiteX2" y="connsiteY2"/>
                </a:cxn>
                <a:cxn ang="0">
                  <a:pos x="connsiteX3" y="connsiteY3"/>
                </a:cxn>
              </a:cxnLst>
              <a:rect l="l" t="t" r="r" b="b"/>
              <a:pathLst>
                <a:path w="5827" h="22178">
                  <a:moveTo>
                    <a:pt x="2380" y="11"/>
                  </a:moveTo>
                  <a:cubicBezTo>
                    <a:pt x="-1384" y="2162"/>
                    <a:pt x="-201" y="19694"/>
                    <a:pt x="2595" y="21953"/>
                  </a:cubicBezTo>
                  <a:cubicBezTo>
                    <a:pt x="4424" y="23351"/>
                    <a:pt x="5930" y="18081"/>
                    <a:pt x="5822" y="11090"/>
                  </a:cubicBezTo>
                  <a:cubicBezTo>
                    <a:pt x="5714" y="6357"/>
                    <a:pt x="4639" y="-311"/>
                    <a:pt x="2380"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3" name="任意多边形: 形状 1320">
              <a:extLst>
                <a:ext uri="{FF2B5EF4-FFF2-40B4-BE49-F238E27FC236}">
                  <a16:creationId xmlns:a16="http://schemas.microsoft.com/office/drawing/2014/main" xmlns="" id="{58A0B225-6226-46A0-8083-B30421F90443}"/>
                </a:ext>
              </a:extLst>
            </p:cNvPr>
            <p:cNvSpPr/>
            <p:nvPr/>
          </p:nvSpPr>
          <p:spPr>
            <a:xfrm>
              <a:off x="3430279" y="3306803"/>
              <a:ext cx="16104" cy="93483"/>
            </a:xfrm>
            <a:custGeom>
              <a:avLst/>
              <a:gdLst>
                <a:gd name="connsiteX0" fmla="*/ 2129 w 3811"/>
                <a:gd name="connsiteY0" fmla="*/ 22069 h 22123"/>
                <a:gd name="connsiteX1" fmla="*/ 3743 w 3811"/>
                <a:gd name="connsiteY1" fmla="*/ 11098 h 22123"/>
                <a:gd name="connsiteX2" fmla="*/ 1269 w 3811"/>
                <a:gd name="connsiteY2" fmla="*/ 20 h 22123"/>
                <a:gd name="connsiteX3" fmla="*/ 2129 w 3811"/>
                <a:gd name="connsiteY3" fmla="*/ 22069 h 22123"/>
              </a:gdLst>
              <a:ahLst/>
              <a:cxnLst>
                <a:cxn ang="0">
                  <a:pos x="connsiteX0" y="connsiteY0"/>
                </a:cxn>
                <a:cxn ang="0">
                  <a:pos x="connsiteX1" y="connsiteY1"/>
                </a:cxn>
                <a:cxn ang="0">
                  <a:pos x="connsiteX2" y="connsiteY2"/>
                </a:cxn>
                <a:cxn ang="0">
                  <a:pos x="connsiteX3" y="connsiteY3"/>
                </a:cxn>
              </a:cxnLst>
              <a:rect l="l" t="t" r="r" b="b"/>
              <a:pathLst>
                <a:path w="3811" h="22123">
                  <a:moveTo>
                    <a:pt x="2129" y="22069"/>
                  </a:moveTo>
                  <a:cubicBezTo>
                    <a:pt x="3205" y="22714"/>
                    <a:pt x="4065" y="17551"/>
                    <a:pt x="3743" y="11098"/>
                  </a:cubicBezTo>
                  <a:cubicBezTo>
                    <a:pt x="3528" y="6258"/>
                    <a:pt x="2667" y="-410"/>
                    <a:pt x="1269" y="20"/>
                  </a:cubicBezTo>
                  <a:cubicBezTo>
                    <a:pt x="-1205" y="2278"/>
                    <a:pt x="408" y="20993"/>
                    <a:pt x="2129" y="220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4" name="任意多边形: 形状 1321">
              <a:extLst>
                <a:ext uri="{FF2B5EF4-FFF2-40B4-BE49-F238E27FC236}">
                  <a16:creationId xmlns:a16="http://schemas.microsoft.com/office/drawing/2014/main" xmlns="" id="{C423A661-4F37-43C2-923B-C8C69E89D8DC}"/>
                </a:ext>
              </a:extLst>
            </p:cNvPr>
            <p:cNvSpPr/>
            <p:nvPr/>
          </p:nvSpPr>
          <p:spPr>
            <a:xfrm>
              <a:off x="3475506" y="3273256"/>
              <a:ext cx="8147" cy="93622"/>
            </a:xfrm>
            <a:custGeom>
              <a:avLst/>
              <a:gdLst>
                <a:gd name="connsiteX0" fmla="*/ 569 w 1928"/>
                <a:gd name="connsiteY0" fmla="*/ 0 h 22156"/>
                <a:gd name="connsiteX1" fmla="*/ 354 w 1928"/>
                <a:gd name="connsiteY1" fmla="*/ 0 h 22156"/>
                <a:gd name="connsiteX2" fmla="*/ 1322 w 1928"/>
                <a:gd name="connsiteY2" fmla="*/ 22156 h 22156"/>
                <a:gd name="connsiteX3" fmla="*/ 1537 w 1928"/>
                <a:gd name="connsiteY3" fmla="*/ 22156 h 22156"/>
                <a:gd name="connsiteX4" fmla="*/ 1752 w 1928"/>
                <a:gd name="connsiteY4" fmla="*/ 11186 h 22156"/>
                <a:gd name="connsiteX5" fmla="*/ 569 w 1928"/>
                <a:gd name="connsiteY5" fmla="*/ 0 h 22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8" h="22156">
                  <a:moveTo>
                    <a:pt x="569" y="0"/>
                  </a:moveTo>
                  <a:cubicBezTo>
                    <a:pt x="569" y="0"/>
                    <a:pt x="461" y="0"/>
                    <a:pt x="354" y="0"/>
                  </a:cubicBezTo>
                  <a:cubicBezTo>
                    <a:pt x="-507" y="1828"/>
                    <a:pt x="354" y="20005"/>
                    <a:pt x="1322" y="22156"/>
                  </a:cubicBezTo>
                  <a:cubicBezTo>
                    <a:pt x="1322" y="22156"/>
                    <a:pt x="1429" y="22156"/>
                    <a:pt x="1537" y="22156"/>
                  </a:cubicBezTo>
                  <a:cubicBezTo>
                    <a:pt x="2075" y="20973"/>
                    <a:pt x="1967" y="14412"/>
                    <a:pt x="1752" y="11186"/>
                  </a:cubicBezTo>
                  <a:cubicBezTo>
                    <a:pt x="1644" y="7636"/>
                    <a:pt x="1214" y="1291"/>
                    <a:pt x="5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9" name="任意多边形: 形状 1336">
              <a:extLst>
                <a:ext uri="{FF2B5EF4-FFF2-40B4-BE49-F238E27FC236}">
                  <a16:creationId xmlns:a16="http://schemas.microsoft.com/office/drawing/2014/main" xmlns="" id="{CF0C7A71-BDB0-43E1-B4A4-796B4E8E0A27}"/>
                </a:ext>
              </a:extLst>
            </p:cNvPr>
            <p:cNvSpPr/>
            <p:nvPr/>
          </p:nvSpPr>
          <p:spPr>
            <a:xfrm>
              <a:off x="93254" y="3850000"/>
              <a:ext cx="87897" cy="93183"/>
            </a:xfrm>
            <a:custGeom>
              <a:avLst/>
              <a:gdLst>
                <a:gd name="connsiteX0" fmla="*/ 20778 w 20801"/>
                <a:gd name="connsiteY0" fmla="*/ 11939 h 22052"/>
                <a:gd name="connsiteX1" fmla="*/ 10130 w 20801"/>
                <a:gd name="connsiteY1" fmla="*/ 0 h 22052"/>
                <a:gd name="connsiteX2" fmla="*/ 2494 w 20801"/>
                <a:gd name="connsiteY2" fmla="*/ 18177 h 22052"/>
                <a:gd name="connsiteX3" fmla="*/ 20778 w 20801"/>
                <a:gd name="connsiteY3" fmla="*/ 11939 h 22052"/>
              </a:gdLst>
              <a:ahLst/>
              <a:cxnLst>
                <a:cxn ang="0">
                  <a:pos x="connsiteX0" y="connsiteY0"/>
                </a:cxn>
                <a:cxn ang="0">
                  <a:pos x="connsiteX1" y="connsiteY1"/>
                </a:cxn>
                <a:cxn ang="0">
                  <a:pos x="connsiteX2" y="connsiteY2"/>
                </a:cxn>
                <a:cxn ang="0">
                  <a:pos x="connsiteX3" y="connsiteY3"/>
                </a:cxn>
              </a:cxnLst>
              <a:rect l="l" t="t" r="r" b="b"/>
              <a:pathLst>
                <a:path w="20801" h="22052">
                  <a:moveTo>
                    <a:pt x="20778" y="11939"/>
                  </a:moveTo>
                  <a:cubicBezTo>
                    <a:pt x="21101" y="7099"/>
                    <a:pt x="18089" y="215"/>
                    <a:pt x="10130" y="0"/>
                  </a:cubicBezTo>
                  <a:cubicBezTo>
                    <a:pt x="558" y="645"/>
                    <a:pt x="-2777" y="11724"/>
                    <a:pt x="2494" y="18177"/>
                  </a:cubicBezTo>
                  <a:cubicBezTo>
                    <a:pt x="8624" y="25598"/>
                    <a:pt x="20025" y="21726"/>
                    <a:pt x="20778"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0" name="任意多边形: 形状 1337">
              <a:extLst>
                <a:ext uri="{FF2B5EF4-FFF2-40B4-BE49-F238E27FC236}">
                  <a16:creationId xmlns:a16="http://schemas.microsoft.com/office/drawing/2014/main" xmlns="" id="{499C9AC9-FBD2-456C-B32E-55BF27D5DBC0}"/>
                </a:ext>
              </a:extLst>
            </p:cNvPr>
            <p:cNvSpPr/>
            <p:nvPr/>
          </p:nvSpPr>
          <p:spPr>
            <a:xfrm>
              <a:off x="431154" y="3842276"/>
              <a:ext cx="88201" cy="93483"/>
            </a:xfrm>
            <a:custGeom>
              <a:avLst/>
              <a:gdLst>
                <a:gd name="connsiteX0" fmla="*/ 20834 w 20873"/>
                <a:gd name="connsiteY0" fmla="*/ 11831 h 22123"/>
                <a:gd name="connsiteX1" fmla="*/ 10186 w 20873"/>
                <a:gd name="connsiteY1" fmla="*/ 0 h 22123"/>
                <a:gd name="connsiteX2" fmla="*/ 2442 w 20873"/>
                <a:gd name="connsiteY2" fmla="*/ 18284 h 22123"/>
                <a:gd name="connsiteX3" fmla="*/ 20834 w 20873"/>
                <a:gd name="connsiteY3" fmla="*/ 11831 h 22123"/>
              </a:gdLst>
              <a:ahLst/>
              <a:cxnLst>
                <a:cxn ang="0">
                  <a:pos x="connsiteX0" y="connsiteY0"/>
                </a:cxn>
                <a:cxn ang="0">
                  <a:pos x="connsiteX1" y="connsiteY1"/>
                </a:cxn>
                <a:cxn ang="0">
                  <a:pos x="connsiteX2" y="connsiteY2"/>
                </a:cxn>
                <a:cxn ang="0">
                  <a:pos x="connsiteX3" y="connsiteY3"/>
                </a:cxn>
              </a:cxnLst>
              <a:rect l="l" t="t" r="r" b="b"/>
              <a:pathLst>
                <a:path w="20873" h="22123">
                  <a:moveTo>
                    <a:pt x="20834" y="11831"/>
                  </a:moveTo>
                  <a:cubicBezTo>
                    <a:pt x="21265" y="6991"/>
                    <a:pt x="18146" y="215"/>
                    <a:pt x="10186" y="0"/>
                  </a:cubicBezTo>
                  <a:cubicBezTo>
                    <a:pt x="506" y="753"/>
                    <a:pt x="-2720" y="11939"/>
                    <a:pt x="2442" y="18284"/>
                  </a:cubicBezTo>
                  <a:cubicBezTo>
                    <a:pt x="8573" y="25706"/>
                    <a:pt x="20082" y="21726"/>
                    <a:pt x="20834"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1" name="任意多边形: 形状 1338">
              <a:extLst>
                <a:ext uri="{FF2B5EF4-FFF2-40B4-BE49-F238E27FC236}">
                  <a16:creationId xmlns:a16="http://schemas.microsoft.com/office/drawing/2014/main" xmlns="" id="{73347CB0-DC2A-401F-ADA2-8708F83F111A}"/>
                </a:ext>
              </a:extLst>
            </p:cNvPr>
            <p:cNvSpPr/>
            <p:nvPr/>
          </p:nvSpPr>
          <p:spPr>
            <a:xfrm>
              <a:off x="768636" y="3831365"/>
              <a:ext cx="87952" cy="93242"/>
            </a:xfrm>
            <a:custGeom>
              <a:avLst/>
              <a:gdLst>
                <a:gd name="connsiteX0" fmla="*/ 2490 w 20814"/>
                <a:gd name="connsiteY0" fmla="*/ 18284 h 22066"/>
                <a:gd name="connsiteX1" fmla="*/ 20775 w 20814"/>
                <a:gd name="connsiteY1" fmla="*/ 11724 h 22066"/>
                <a:gd name="connsiteX2" fmla="*/ 10234 w 20814"/>
                <a:gd name="connsiteY2" fmla="*/ 0 h 22066"/>
                <a:gd name="connsiteX3" fmla="*/ 2490 w 20814"/>
                <a:gd name="connsiteY3" fmla="*/ 18284 h 22066"/>
              </a:gdLst>
              <a:ahLst/>
              <a:cxnLst>
                <a:cxn ang="0">
                  <a:pos x="connsiteX0" y="connsiteY0"/>
                </a:cxn>
                <a:cxn ang="0">
                  <a:pos x="connsiteX1" y="connsiteY1"/>
                </a:cxn>
                <a:cxn ang="0">
                  <a:pos x="connsiteX2" y="connsiteY2"/>
                </a:cxn>
                <a:cxn ang="0">
                  <a:pos x="connsiteX3" y="connsiteY3"/>
                </a:cxn>
              </a:cxnLst>
              <a:rect l="l" t="t" r="r" b="b"/>
              <a:pathLst>
                <a:path w="20814" h="22066">
                  <a:moveTo>
                    <a:pt x="2490" y="18284"/>
                  </a:moveTo>
                  <a:cubicBezTo>
                    <a:pt x="8513" y="25706"/>
                    <a:pt x="20022" y="21511"/>
                    <a:pt x="20775" y="11724"/>
                  </a:cubicBezTo>
                  <a:cubicBezTo>
                    <a:pt x="21205" y="6884"/>
                    <a:pt x="18193" y="108"/>
                    <a:pt x="10234" y="0"/>
                  </a:cubicBezTo>
                  <a:cubicBezTo>
                    <a:pt x="554" y="753"/>
                    <a:pt x="-2780" y="11939"/>
                    <a:pt x="2490" y="182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2" name="任意多边形: 形状 1339">
              <a:extLst>
                <a:ext uri="{FF2B5EF4-FFF2-40B4-BE49-F238E27FC236}">
                  <a16:creationId xmlns:a16="http://schemas.microsoft.com/office/drawing/2014/main" xmlns="" id="{E7922940-F9F1-4ED0-9E20-9EA33E542858}"/>
                </a:ext>
              </a:extLst>
            </p:cNvPr>
            <p:cNvSpPr/>
            <p:nvPr/>
          </p:nvSpPr>
          <p:spPr>
            <a:xfrm>
              <a:off x="1103638" y="3816369"/>
              <a:ext cx="86545" cy="93694"/>
            </a:xfrm>
            <a:custGeom>
              <a:avLst/>
              <a:gdLst>
                <a:gd name="connsiteX0" fmla="*/ 10116 w 20481"/>
                <a:gd name="connsiteY0" fmla="*/ 0 h 22173"/>
                <a:gd name="connsiteX1" fmla="*/ 2372 w 20481"/>
                <a:gd name="connsiteY1" fmla="*/ 18500 h 22173"/>
                <a:gd name="connsiteX2" fmla="*/ 20442 w 20481"/>
                <a:gd name="connsiteY2" fmla="*/ 11724 h 22173"/>
                <a:gd name="connsiteX3" fmla="*/ 10116 w 20481"/>
                <a:gd name="connsiteY3" fmla="*/ 0 h 22173"/>
              </a:gdLst>
              <a:ahLst/>
              <a:cxnLst>
                <a:cxn ang="0">
                  <a:pos x="connsiteX0" y="connsiteY0"/>
                </a:cxn>
                <a:cxn ang="0">
                  <a:pos x="connsiteX1" y="connsiteY1"/>
                </a:cxn>
                <a:cxn ang="0">
                  <a:pos x="connsiteX2" y="connsiteY2"/>
                </a:cxn>
                <a:cxn ang="0">
                  <a:pos x="connsiteX3" y="connsiteY3"/>
                </a:cxn>
              </a:cxnLst>
              <a:rect l="l" t="t" r="r" b="b"/>
              <a:pathLst>
                <a:path w="20481" h="22173">
                  <a:moveTo>
                    <a:pt x="10116" y="0"/>
                  </a:moveTo>
                  <a:cubicBezTo>
                    <a:pt x="544" y="968"/>
                    <a:pt x="-2683" y="12154"/>
                    <a:pt x="2372" y="18500"/>
                  </a:cubicBezTo>
                  <a:cubicBezTo>
                    <a:pt x="8288" y="25813"/>
                    <a:pt x="19581" y="21511"/>
                    <a:pt x="20442" y="11724"/>
                  </a:cubicBezTo>
                  <a:cubicBezTo>
                    <a:pt x="20872" y="6884"/>
                    <a:pt x="17860" y="0"/>
                    <a:pt x="101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3" name="任意多边形: 形状 1340">
              <a:extLst>
                <a:ext uri="{FF2B5EF4-FFF2-40B4-BE49-F238E27FC236}">
                  <a16:creationId xmlns:a16="http://schemas.microsoft.com/office/drawing/2014/main" xmlns="" id="{CA070C44-54C9-471C-9EC3-AFF9BA9AE4F8}"/>
                </a:ext>
              </a:extLst>
            </p:cNvPr>
            <p:cNvSpPr/>
            <p:nvPr/>
          </p:nvSpPr>
          <p:spPr>
            <a:xfrm>
              <a:off x="1433260" y="3798638"/>
              <a:ext cx="84613" cy="93352"/>
            </a:xfrm>
            <a:custGeom>
              <a:avLst/>
              <a:gdLst>
                <a:gd name="connsiteX0" fmla="*/ 19983 w 20024"/>
                <a:gd name="connsiteY0" fmla="*/ 11510 h 22092"/>
                <a:gd name="connsiteX1" fmla="*/ 9873 w 20024"/>
                <a:gd name="connsiteY1" fmla="*/ 1 h 22092"/>
                <a:gd name="connsiteX2" fmla="*/ 2237 w 20024"/>
                <a:gd name="connsiteY2" fmla="*/ 18501 h 22092"/>
                <a:gd name="connsiteX3" fmla="*/ 19983 w 20024"/>
                <a:gd name="connsiteY3" fmla="*/ 11510 h 22092"/>
              </a:gdLst>
              <a:ahLst/>
              <a:cxnLst>
                <a:cxn ang="0">
                  <a:pos x="connsiteX0" y="connsiteY0"/>
                </a:cxn>
                <a:cxn ang="0">
                  <a:pos x="connsiteX1" y="connsiteY1"/>
                </a:cxn>
                <a:cxn ang="0">
                  <a:pos x="connsiteX2" y="connsiteY2"/>
                </a:cxn>
                <a:cxn ang="0">
                  <a:pos x="connsiteX3" y="connsiteY3"/>
                </a:cxn>
              </a:cxnLst>
              <a:rect l="l" t="t" r="r" b="b"/>
              <a:pathLst>
                <a:path w="20024" h="22092">
                  <a:moveTo>
                    <a:pt x="19983" y="11510"/>
                  </a:moveTo>
                  <a:cubicBezTo>
                    <a:pt x="20414" y="6670"/>
                    <a:pt x="17509" y="-106"/>
                    <a:pt x="9873" y="1"/>
                  </a:cubicBezTo>
                  <a:cubicBezTo>
                    <a:pt x="623" y="1077"/>
                    <a:pt x="-2603" y="12263"/>
                    <a:pt x="2237" y="18501"/>
                  </a:cubicBezTo>
                  <a:cubicBezTo>
                    <a:pt x="8045" y="25707"/>
                    <a:pt x="19230" y="21405"/>
                    <a:pt x="19983" y="115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4" name="任意多边形: 形状 1341">
              <a:extLst>
                <a:ext uri="{FF2B5EF4-FFF2-40B4-BE49-F238E27FC236}">
                  <a16:creationId xmlns:a16="http://schemas.microsoft.com/office/drawing/2014/main" xmlns="" id="{6C59FB8B-B97D-4217-9891-EF31A238A8AA}"/>
                </a:ext>
              </a:extLst>
            </p:cNvPr>
            <p:cNvSpPr/>
            <p:nvPr/>
          </p:nvSpPr>
          <p:spPr>
            <a:xfrm>
              <a:off x="1754849" y="3776821"/>
              <a:ext cx="82010" cy="93669"/>
            </a:xfrm>
            <a:custGeom>
              <a:avLst/>
              <a:gdLst>
                <a:gd name="connsiteX0" fmla="*/ 9595 w 19408"/>
                <a:gd name="connsiteY0" fmla="*/ 1 h 22167"/>
                <a:gd name="connsiteX1" fmla="*/ 2174 w 19408"/>
                <a:gd name="connsiteY1" fmla="*/ 18608 h 22167"/>
                <a:gd name="connsiteX2" fmla="*/ 19383 w 19408"/>
                <a:gd name="connsiteY2" fmla="*/ 11402 h 22167"/>
                <a:gd name="connsiteX3" fmla="*/ 9595 w 19408"/>
                <a:gd name="connsiteY3" fmla="*/ 1 h 22167"/>
              </a:gdLst>
              <a:ahLst/>
              <a:cxnLst>
                <a:cxn ang="0">
                  <a:pos x="connsiteX0" y="connsiteY0"/>
                </a:cxn>
                <a:cxn ang="0">
                  <a:pos x="connsiteX1" y="connsiteY1"/>
                </a:cxn>
                <a:cxn ang="0">
                  <a:pos x="connsiteX2" y="connsiteY2"/>
                </a:cxn>
                <a:cxn ang="0">
                  <a:pos x="connsiteX3" y="connsiteY3"/>
                </a:cxn>
              </a:cxnLst>
              <a:rect l="l" t="t" r="r" b="b"/>
              <a:pathLst>
                <a:path w="19408" h="22167">
                  <a:moveTo>
                    <a:pt x="9595" y="1"/>
                  </a:moveTo>
                  <a:cubicBezTo>
                    <a:pt x="668" y="1184"/>
                    <a:pt x="-2559" y="12478"/>
                    <a:pt x="2174" y="18608"/>
                  </a:cubicBezTo>
                  <a:cubicBezTo>
                    <a:pt x="7767" y="25815"/>
                    <a:pt x="18522" y="21405"/>
                    <a:pt x="19383" y="11402"/>
                  </a:cubicBezTo>
                  <a:cubicBezTo>
                    <a:pt x="19705" y="6562"/>
                    <a:pt x="17017" y="-106"/>
                    <a:pt x="9595"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5" name="任意多边形: 形状 1342">
              <a:extLst>
                <a:ext uri="{FF2B5EF4-FFF2-40B4-BE49-F238E27FC236}">
                  <a16:creationId xmlns:a16="http://schemas.microsoft.com/office/drawing/2014/main" xmlns="" id="{F6EA6EF5-433B-4280-8F34-D57190995296}"/>
                </a:ext>
              </a:extLst>
            </p:cNvPr>
            <p:cNvSpPr/>
            <p:nvPr/>
          </p:nvSpPr>
          <p:spPr>
            <a:xfrm>
              <a:off x="2061852" y="3751827"/>
              <a:ext cx="75888" cy="93804"/>
            </a:xfrm>
            <a:custGeom>
              <a:avLst/>
              <a:gdLst>
                <a:gd name="connsiteX0" fmla="*/ 9004 w 17959"/>
                <a:gd name="connsiteY0" fmla="*/ 1 h 22199"/>
                <a:gd name="connsiteX1" fmla="*/ 2659 w 17959"/>
                <a:gd name="connsiteY1" fmla="*/ 19469 h 22199"/>
                <a:gd name="connsiteX2" fmla="*/ 17931 w 17959"/>
                <a:gd name="connsiteY2" fmla="*/ 11402 h 22199"/>
                <a:gd name="connsiteX3" fmla="*/ 9004 w 17959"/>
                <a:gd name="connsiteY3" fmla="*/ 1 h 22199"/>
              </a:gdLst>
              <a:ahLst/>
              <a:cxnLst>
                <a:cxn ang="0">
                  <a:pos x="connsiteX0" y="connsiteY0"/>
                </a:cxn>
                <a:cxn ang="0">
                  <a:pos x="connsiteX1" y="connsiteY1"/>
                </a:cxn>
                <a:cxn ang="0">
                  <a:pos x="connsiteX2" y="connsiteY2"/>
                </a:cxn>
                <a:cxn ang="0">
                  <a:pos x="connsiteX3" y="connsiteY3"/>
                </a:cxn>
              </a:cxnLst>
              <a:rect l="l" t="t" r="r" b="b"/>
              <a:pathLst>
                <a:path w="17959" h="22199">
                  <a:moveTo>
                    <a:pt x="9004" y="1"/>
                  </a:moveTo>
                  <a:cubicBezTo>
                    <a:pt x="185" y="1292"/>
                    <a:pt x="-2612" y="13553"/>
                    <a:pt x="2659" y="19469"/>
                  </a:cubicBezTo>
                  <a:cubicBezTo>
                    <a:pt x="8036" y="25599"/>
                    <a:pt x="17179" y="20760"/>
                    <a:pt x="17931" y="11402"/>
                  </a:cubicBezTo>
                  <a:cubicBezTo>
                    <a:pt x="18254" y="6562"/>
                    <a:pt x="15780" y="-106"/>
                    <a:pt x="9004"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6" name="任意多边形: 形状 1343">
              <a:extLst>
                <a:ext uri="{FF2B5EF4-FFF2-40B4-BE49-F238E27FC236}">
                  <a16:creationId xmlns:a16="http://schemas.microsoft.com/office/drawing/2014/main" xmlns="" id="{DDE9CD04-5777-4DC7-A1C4-657964FC1253}"/>
                </a:ext>
              </a:extLst>
            </p:cNvPr>
            <p:cNvSpPr/>
            <p:nvPr/>
          </p:nvSpPr>
          <p:spPr>
            <a:xfrm>
              <a:off x="2342124" y="3725425"/>
              <a:ext cx="68408" cy="93745"/>
            </a:xfrm>
            <a:custGeom>
              <a:avLst/>
              <a:gdLst>
                <a:gd name="connsiteX0" fmla="*/ 8071 w 16189"/>
                <a:gd name="connsiteY0" fmla="*/ 11 h 22185"/>
                <a:gd name="connsiteX1" fmla="*/ 2371 w 16189"/>
                <a:gd name="connsiteY1" fmla="*/ 19479 h 22185"/>
                <a:gd name="connsiteX2" fmla="*/ 16138 w 16189"/>
                <a:gd name="connsiteY2" fmla="*/ 11304 h 22185"/>
                <a:gd name="connsiteX3" fmla="*/ 16138 w 16189"/>
                <a:gd name="connsiteY3" fmla="*/ 11304 h 22185"/>
                <a:gd name="connsiteX4" fmla="*/ 8071 w 16189"/>
                <a:gd name="connsiteY4" fmla="*/ 11 h 2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89" h="22185">
                  <a:moveTo>
                    <a:pt x="8071" y="11"/>
                  </a:moveTo>
                  <a:cubicBezTo>
                    <a:pt x="220" y="1409"/>
                    <a:pt x="-2361" y="13563"/>
                    <a:pt x="2371" y="19479"/>
                  </a:cubicBezTo>
                  <a:cubicBezTo>
                    <a:pt x="7211" y="25609"/>
                    <a:pt x="15493" y="20662"/>
                    <a:pt x="16138" y="11304"/>
                  </a:cubicBezTo>
                  <a:lnTo>
                    <a:pt x="16138" y="11304"/>
                  </a:lnTo>
                  <a:cubicBezTo>
                    <a:pt x="16568" y="6464"/>
                    <a:pt x="14310" y="-312"/>
                    <a:pt x="8071"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7" name="任意多边形: 形状 1344">
              <a:extLst>
                <a:ext uri="{FF2B5EF4-FFF2-40B4-BE49-F238E27FC236}">
                  <a16:creationId xmlns:a16="http://schemas.microsoft.com/office/drawing/2014/main" xmlns="" id="{C6704B2F-BE6B-49E2-9AD2-793732C86240}"/>
                </a:ext>
              </a:extLst>
            </p:cNvPr>
            <p:cNvSpPr/>
            <p:nvPr/>
          </p:nvSpPr>
          <p:spPr>
            <a:xfrm>
              <a:off x="2593758" y="3696362"/>
              <a:ext cx="60760" cy="93770"/>
            </a:xfrm>
            <a:custGeom>
              <a:avLst/>
              <a:gdLst>
                <a:gd name="connsiteX0" fmla="*/ 14345 w 14379"/>
                <a:gd name="connsiteY0" fmla="*/ 11298 h 22191"/>
                <a:gd name="connsiteX1" fmla="*/ 7247 w 14379"/>
                <a:gd name="connsiteY1" fmla="*/ 5 h 22191"/>
                <a:gd name="connsiteX2" fmla="*/ 2622 w 14379"/>
                <a:gd name="connsiteY2" fmla="*/ 20118 h 22191"/>
                <a:gd name="connsiteX3" fmla="*/ 14345 w 14379"/>
                <a:gd name="connsiteY3" fmla="*/ 11298 h 22191"/>
              </a:gdLst>
              <a:ahLst/>
              <a:cxnLst>
                <a:cxn ang="0">
                  <a:pos x="connsiteX0" y="connsiteY0"/>
                </a:cxn>
                <a:cxn ang="0">
                  <a:pos x="connsiteX1" y="connsiteY1"/>
                </a:cxn>
                <a:cxn ang="0">
                  <a:pos x="connsiteX2" y="connsiteY2"/>
                </a:cxn>
                <a:cxn ang="0">
                  <a:pos x="connsiteX3" y="connsiteY3"/>
                </a:cxn>
              </a:cxnLst>
              <a:rect l="l" t="t" r="r" b="b"/>
              <a:pathLst>
                <a:path w="14379" h="22191">
                  <a:moveTo>
                    <a:pt x="14345" y="11298"/>
                  </a:moveTo>
                  <a:cubicBezTo>
                    <a:pt x="14668" y="6458"/>
                    <a:pt x="12732" y="-210"/>
                    <a:pt x="7247" y="5"/>
                  </a:cubicBezTo>
                  <a:cubicBezTo>
                    <a:pt x="-175" y="1511"/>
                    <a:pt x="-2218" y="14740"/>
                    <a:pt x="2622" y="20118"/>
                  </a:cubicBezTo>
                  <a:cubicBezTo>
                    <a:pt x="7032" y="25281"/>
                    <a:pt x="13700" y="20225"/>
                    <a:pt x="14345" y="112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8" name="任意多边形: 形状 1345">
              <a:extLst>
                <a:ext uri="{FF2B5EF4-FFF2-40B4-BE49-F238E27FC236}">
                  <a16:creationId xmlns:a16="http://schemas.microsoft.com/office/drawing/2014/main" xmlns="" id="{CE825B17-2D9C-4895-B77B-ED13FBC682A4}"/>
                </a:ext>
              </a:extLst>
            </p:cNvPr>
            <p:cNvSpPr/>
            <p:nvPr/>
          </p:nvSpPr>
          <p:spPr>
            <a:xfrm>
              <a:off x="2815822" y="3666343"/>
              <a:ext cx="52782" cy="93483"/>
            </a:xfrm>
            <a:custGeom>
              <a:avLst/>
              <a:gdLst>
                <a:gd name="connsiteX0" fmla="*/ 6322 w 12491"/>
                <a:gd name="connsiteY0" fmla="*/ 11 h 22123"/>
                <a:gd name="connsiteX1" fmla="*/ 2665 w 12491"/>
                <a:gd name="connsiteY1" fmla="*/ 20769 h 22123"/>
                <a:gd name="connsiteX2" fmla="*/ 12452 w 12491"/>
                <a:gd name="connsiteY2" fmla="*/ 11197 h 22123"/>
                <a:gd name="connsiteX3" fmla="*/ 6322 w 12491"/>
                <a:gd name="connsiteY3" fmla="*/ 11 h 22123"/>
              </a:gdLst>
              <a:ahLst/>
              <a:cxnLst>
                <a:cxn ang="0">
                  <a:pos x="connsiteX0" y="connsiteY0"/>
                </a:cxn>
                <a:cxn ang="0">
                  <a:pos x="connsiteX1" y="connsiteY1"/>
                </a:cxn>
                <a:cxn ang="0">
                  <a:pos x="connsiteX2" y="connsiteY2"/>
                </a:cxn>
                <a:cxn ang="0">
                  <a:pos x="connsiteX3" y="connsiteY3"/>
                </a:cxn>
              </a:cxnLst>
              <a:rect l="l" t="t" r="r" b="b"/>
              <a:pathLst>
                <a:path w="12491" h="22123">
                  <a:moveTo>
                    <a:pt x="6322" y="11"/>
                  </a:moveTo>
                  <a:cubicBezTo>
                    <a:pt x="-454" y="1624"/>
                    <a:pt x="-1960" y="15929"/>
                    <a:pt x="2665" y="20769"/>
                  </a:cubicBezTo>
                  <a:cubicBezTo>
                    <a:pt x="6537" y="24749"/>
                    <a:pt x="11915" y="19479"/>
                    <a:pt x="12452" y="11197"/>
                  </a:cubicBezTo>
                  <a:cubicBezTo>
                    <a:pt x="12775" y="6465"/>
                    <a:pt x="11162" y="-312"/>
                    <a:pt x="6322"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59" name="任意多边形: 形状 1346">
              <a:extLst>
                <a:ext uri="{FF2B5EF4-FFF2-40B4-BE49-F238E27FC236}">
                  <a16:creationId xmlns:a16="http://schemas.microsoft.com/office/drawing/2014/main" xmlns="" id="{4628CACD-82C2-4F77-84B1-2DD141DBD509}"/>
                </a:ext>
              </a:extLst>
            </p:cNvPr>
            <p:cNvSpPr/>
            <p:nvPr/>
          </p:nvSpPr>
          <p:spPr>
            <a:xfrm>
              <a:off x="3007812" y="3634980"/>
              <a:ext cx="44876" cy="93787"/>
            </a:xfrm>
            <a:custGeom>
              <a:avLst/>
              <a:gdLst>
                <a:gd name="connsiteX0" fmla="*/ 10578 w 10620"/>
                <a:gd name="connsiteY0" fmla="*/ 11197 h 22195"/>
                <a:gd name="connsiteX1" fmla="*/ 5415 w 10620"/>
                <a:gd name="connsiteY1" fmla="*/ 11 h 22195"/>
                <a:gd name="connsiteX2" fmla="*/ 2296 w 10620"/>
                <a:gd name="connsiteY2" fmla="*/ 20770 h 22195"/>
                <a:gd name="connsiteX3" fmla="*/ 10578 w 10620"/>
                <a:gd name="connsiteY3" fmla="*/ 11197 h 22195"/>
              </a:gdLst>
              <a:ahLst/>
              <a:cxnLst>
                <a:cxn ang="0">
                  <a:pos x="connsiteX0" y="connsiteY0"/>
                </a:cxn>
                <a:cxn ang="0">
                  <a:pos x="connsiteX1" y="connsiteY1"/>
                </a:cxn>
                <a:cxn ang="0">
                  <a:pos x="connsiteX2" y="connsiteY2"/>
                </a:cxn>
                <a:cxn ang="0">
                  <a:pos x="connsiteX3" y="connsiteY3"/>
                </a:cxn>
              </a:cxnLst>
              <a:rect l="l" t="t" r="r" b="b"/>
              <a:pathLst>
                <a:path w="10620" h="22195">
                  <a:moveTo>
                    <a:pt x="10578" y="11197"/>
                  </a:moveTo>
                  <a:cubicBezTo>
                    <a:pt x="10900" y="6357"/>
                    <a:pt x="9395" y="-311"/>
                    <a:pt x="5415" y="11"/>
                  </a:cubicBezTo>
                  <a:cubicBezTo>
                    <a:pt x="-393" y="1732"/>
                    <a:pt x="-1684" y="16037"/>
                    <a:pt x="2296" y="20770"/>
                  </a:cubicBezTo>
                  <a:cubicBezTo>
                    <a:pt x="5630" y="24857"/>
                    <a:pt x="10147" y="19694"/>
                    <a:pt x="10578"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0" name="任意多边形: 形状 1347">
              <a:extLst>
                <a:ext uri="{FF2B5EF4-FFF2-40B4-BE49-F238E27FC236}">
                  <a16:creationId xmlns:a16="http://schemas.microsoft.com/office/drawing/2014/main" xmlns="" id="{41ADBD66-5549-419B-8E9B-AD4E8B19E9CF}"/>
                </a:ext>
              </a:extLst>
            </p:cNvPr>
            <p:cNvSpPr/>
            <p:nvPr/>
          </p:nvSpPr>
          <p:spPr>
            <a:xfrm>
              <a:off x="3168803" y="3602714"/>
              <a:ext cx="36970" cy="93880"/>
            </a:xfrm>
            <a:custGeom>
              <a:avLst/>
              <a:gdLst>
                <a:gd name="connsiteX0" fmla="*/ 8725 w 8749"/>
                <a:gd name="connsiteY0" fmla="*/ 11197 h 22217"/>
                <a:gd name="connsiteX1" fmla="*/ 8725 w 8749"/>
                <a:gd name="connsiteY1" fmla="*/ 11197 h 22217"/>
                <a:gd name="connsiteX2" fmla="*/ 4423 w 8749"/>
                <a:gd name="connsiteY2" fmla="*/ 11 h 22217"/>
                <a:gd name="connsiteX3" fmla="*/ 2164 w 8749"/>
                <a:gd name="connsiteY3" fmla="*/ 21307 h 22217"/>
                <a:gd name="connsiteX4" fmla="*/ 8725 w 8749"/>
                <a:gd name="connsiteY4" fmla="*/ 11197 h 22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9" h="22217">
                  <a:moveTo>
                    <a:pt x="8725" y="11197"/>
                  </a:moveTo>
                  <a:lnTo>
                    <a:pt x="8725" y="11197"/>
                  </a:lnTo>
                  <a:cubicBezTo>
                    <a:pt x="8940" y="6357"/>
                    <a:pt x="7757" y="-311"/>
                    <a:pt x="4423" y="11"/>
                  </a:cubicBezTo>
                  <a:cubicBezTo>
                    <a:pt x="-525" y="1840"/>
                    <a:pt x="-1385" y="17220"/>
                    <a:pt x="2164" y="21307"/>
                  </a:cubicBezTo>
                  <a:cubicBezTo>
                    <a:pt x="4960" y="24426"/>
                    <a:pt x="8295" y="19156"/>
                    <a:pt x="8725"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1" name="任意多边形: 形状 1348">
              <a:extLst>
                <a:ext uri="{FF2B5EF4-FFF2-40B4-BE49-F238E27FC236}">
                  <a16:creationId xmlns:a16="http://schemas.microsoft.com/office/drawing/2014/main" xmlns="" id="{5523AE1C-F362-4C54-972D-70C22DD96828}"/>
                </a:ext>
              </a:extLst>
            </p:cNvPr>
            <p:cNvSpPr/>
            <p:nvPr/>
          </p:nvSpPr>
          <p:spPr>
            <a:xfrm>
              <a:off x="3298622" y="3569534"/>
              <a:ext cx="28071" cy="93783"/>
            </a:xfrm>
            <a:custGeom>
              <a:avLst/>
              <a:gdLst>
                <a:gd name="connsiteX0" fmla="*/ 6612 w 6643"/>
                <a:gd name="connsiteY0" fmla="*/ 11197 h 22194"/>
                <a:gd name="connsiteX1" fmla="*/ 3385 w 6643"/>
                <a:gd name="connsiteY1" fmla="*/ 11 h 22194"/>
                <a:gd name="connsiteX2" fmla="*/ 1880 w 6643"/>
                <a:gd name="connsiteY2" fmla="*/ 21630 h 22194"/>
                <a:gd name="connsiteX3" fmla="*/ 6612 w 6643"/>
                <a:gd name="connsiteY3" fmla="*/ 11197 h 22194"/>
              </a:gdLst>
              <a:ahLst/>
              <a:cxnLst>
                <a:cxn ang="0">
                  <a:pos x="connsiteX0" y="connsiteY0"/>
                </a:cxn>
                <a:cxn ang="0">
                  <a:pos x="connsiteX1" y="connsiteY1"/>
                </a:cxn>
                <a:cxn ang="0">
                  <a:pos x="connsiteX2" y="connsiteY2"/>
                </a:cxn>
                <a:cxn ang="0">
                  <a:pos x="connsiteX3" y="connsiteY3"/>
                </a:cxn>
              </a:cxnLst>
              <a:rect l="l" t="t" r="r" b="b"/>
              <a:pathLst>
                <a:path w="6643" h="22194">
                  <a:moveTo>
                    <a:pt x="6612" y="11197"/>
                  </a:moveTo>
                  <a:cubicBezTo>
                    <a:pt x="6827" y="6357"/>
                    <a:pt x="5967" y="-311"/>
                    <a:pt x="3385" y="11"/>
                  </a:cubicBezTo>
                  <a:cubicBezTo>
                    <a:pt x="-594" y="1947"/>
                    <a:pt x="-1024" y="18511"/>
                    <a:pt x="1880" y="21630"/>
                  </a:cubicBezTo>
                  <a:cubicBezTo>
                    <a:pt x="3923" y="23996"/>
                    <a:pt x="6289" y="18618"/>
                    <a:pt x="6612"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2" name="任意多边形: 形状 1349">
              <a:extLst>
                <a:ext uri="{FF2B5EF4-FFF2-40B4-BE49-F238E27FC236}">
                  <a16:creationId xmlns:a16="http://schemas.microsoft.com/office/drawing/2014/main" xmlns="" id="{EDEBE77C-9ABB-4F53-9484-AEC7AC615131}"/>
                </a:ext>
              </a:extLst>
            </p:cNvPr>
            <p:cNvSpPr/>
            <p:nvPr/>
          </p:nvSpPr>
          <p:spPr>
            <a:xfrm>
              <a:off x="3395786" y="3536321"/>
              <a:ext cx="19573" cy="93766"/>
            </a:xfrm>
            <a:custGeom>
              <a:avLst/>
              <a:gdLst>
                <a:gd name="connsiteX0" fmla="*/ 2441 w 4632"/>
                <a:gd name="connsiteY0" fmla="*/ 20 h 22190"/>
                <a:gd name="connsiteX1" fmla="*/ 1473 w 4632"/>
                <a:gd name="connsiteY1" fmla="*/ 21961 h 22190"/>
                <a:gd name="connsiteX2" fmla="*/ 4592 w 4632"/>
                <a:gd name="connsiteY2" fmla="*/ 11206 h 22190"/>
                <a:gd name="connsiteX3" fmla="*/ 2441 w 4632"/>
                <a:gd name="connsiteY3" fmla="*/ 20 h 22190"/>
              </a:gdLst>
              <a:ahLst/>
              <a:cxnLst>
                <a:cxn ang="0">
                  <a:pos x="connsiteX0" y="connsiteY0"/>
                </a:cxn>
                <a:cxn ang="0">
                  <a:pos x="connsiteX1" y="connsiteY1"/>
                </a:cxn>
                <a:cxn ang="0">
                  <a:pos x="connsiteX2" y="connsiteY2"/>
                </a:cxn>
                <a:cxn ang="0">
                  <a:pos x="connsiteX3" y="connsiteY3"/>
                </a:cxn>
              </a:cxnLst>
              <a:rect l="l" t="t" r="r" b="b"/>
              <a:pathLst>
                <a:path w="4632" h="22190">
                  <a:moveTo>
                    <a:pt x="2441" y="20"/>
                  </a:moveTo>
                  <a:cubicBezTo>
                    <a:pt x="-570" y="2063"/>
                    <a:pt x="-678" y="19810"/>
                    <a:pt x="1473" y="21961"/>
                  </a:cubicBezTo>
                  <a:cubicBezTo>
                    <a:pt x="2871" y="23359"/>
                    <a:pt x="4377" y="18197"/>
                    <a:pt x="4592" y="11206"/>
                  </a:cubicBezTo>
                  <a:cubicBezTo>
                    <a:pt x="4807" y="6258"/>
                    <a:pt x="4162" y="-410"/>
                    <a:pt x="2441" y="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3" name="任意多边形: 形状 1350">
              <a:extLst>
                <a:ext uri="{FF2B5EF4-FFF2-40B4-BE49-F238E27FC236}">
                  <a16:creationId xmlns:a16="http://schemas.microsoft.com/office/drawing/2014/main" xmlns="" id="{1478F8A5-9EDC-40E3-9998-6A9DEC0D990B}"/>
                </a:ext>
              </a:extLst>
            </p:cNvPr>
            <p:cNvSpPr/>
            <p:nvPr/>
          </p:nvSpPr>
          <p:spPr>
            <a:xfrm>
              <a:off x="3459377" y="3502774"/>
              <a:ext cx="11363" cy="93622"/>
            </a:xfrm>
            <a:custGeom>
              <a:avLst/>
              <a:gdLst>
                <a:gd name="connsiteX0" fmla="*/ 1481 w 2689"/>
                <a:gd name="connsiteY0" fmla="*/ 0 h 22156"/>
                <a:gd name="connsiteX1" fmla="*/ 1051 w 2689"/>
                <a:gd name="connsiteY1" fmla="*/ 22157 h 22156"/>
                <a:gd name="connsiteX2" fmla="*/ 2664 w 2689"/>
                <a:gd name="connsiteY2" fmla="*/ 11186 h 22156"/>
                <a:gd name="connsiteX3" fmla="*/ 1589 w 2689"/>
                <a:gd name="connsiteY3" fmla="*/ 0 h 22156"/>
                <a:gd name="connsiteX4" fmla="*/ 1481 w 2689"/>
                <a:gd name="connsiteY4" fmla="*/ 0 h 2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 h="22156">
                  <a:moveTo>
                    <a:pt x="1481" y="0"/>
                  </a:moveTo>
                  <a:cubicBezTo>
                    <a:pt x="-240" y="2044"/>
                    <a:pt x="-562" y="21404"/>
                    <a:pt x="1051" y="22157"/>
                  </a:cubicBezTo>
                  <a:cubicBezTo>
                    <a:pt x="2019" y="21834"/>
                    <a:pt x="2557" y="15380"/>
                    <a:pt x="2664" y="11186"/>
                  </a:cubicBezTo>
                  <a:cubicBezTo>
                    <a:pt x="2772" y="6991"/>
                    <a:pt x="2557" y="430"/>
                    <a:pt x="1589" y="0"/>
                  </a:cubicBezTo>
                  <a:cubicBezTo>
                    <a:pt x="1589" y="0"/>
                    <a:pt x="1589" y="0"/>
                    <a:pt x="14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4" name="任意多边形: 形状 1351">
              <a:extLst>
                <a:ext uri="{FF2B5EF4-FFF2-40B4-BE49-F238E27FC236}">
                  <a16:creationId xmlns:a16="http://schemas.microsoft.com/office/drawing/2014/main" xmlns="" id="{B799CA31-5963-42CC-812C-EA9FF5D43E2F}"/>
                </a:ext>
              </a:extLst>
            </p:cNvPr>
            <p:cNvSpPr/>
            <p:nvPr/>
          </p:nvSpPr>
          <p:spPr>
            <a:xfrm>
              <a:off x="3490110" y="3469142"/>
              <a:ext cx="2793" cy="93622"/>
            </a:xfrm>
            <a:custGeom>
              <a:avLst/>
              <a:gdLst>
                <a:gd name="connsiteX0" fmla="*/ 447 w 661"/>
                <a:gd name="connsiteY0" fmla="*/ 0 h 22156"/>
                <a:gd name="connsiteX1" fmla="*/ 232 w 661"/>
                <a:gd name="connsiteY1" fmla="*/ 22156 h 22156"/>
                <a:gd name="connsiteX2" fmla="*/ 662 w 661"/>
                <a:gd name="connsiteY2" fmla="*/ 11186 h 22156"/>
                <a:gd name="connsiteX3" fmla="*/ 447 w 661"/>
                <a:gd name="connsiteY3" fmla="*/ 0 h 22156"/>
              </a:gdLst>
              <a:ahLst/>
              <a:cxnLst>
                <a:cxn ang="0">
                  <a:pos x="connsiteX0" y="connsiteY0"/>
                </a:cxn>
                <a:cxn ang="0">
                  <a:pos x="connsiteX1" y="connsiteY1"/>
                </a:cxn>
                <a:cxn ang="0">
                  <a:pos x="connsiteX2" y="connsiteY2"/>
                </a:cxn>
                <a:cxn ang="0">
                  <a:pos x="connsiteX3" y="connsiteY3"/>
                </a:cxn>
              </a:cxnLst>
              <a:rect l="l" t="t" r="r" b="b"/>
              <a:pathLst>
                <a:path w="661" h="22156">
                  <a:moveTo>
                    <a:pt x="447" y="0"/>
                  </a:moveTo>
                  <a:cubicBezTo>
                    <a:pt x="232" y="968"/>
                    <a:pt x="-306" y="20973"/>
                    <a:pt x="232" y="22156"/>
                  </a:cubicBezTo>
                  <a:cubicBezTo>
                    <a:pt x="447" y="20973"/>
                    <a:pt x="554" y="14412"/>
                    <a:pt x="662" y="11186"/>
                  </a:cubicBezTo>
                  <a:cubicBezTo>
                    <a:pt x="554" y="8820"/>
                    <a:pt x="662" y="753"/>
                    <a:pt x="44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0" name="任意多边形: 形状 1367">
              <a:extLst>
                <a:ext uri="{FF2B5EF4-FFF2-40B4-BE49-F238E27FC236}">
                  <a16:creationId xmlns:a16="http://schemas.microsoft.com/office/drawing/2014/main" xmlns="" id="{C32AD218-A935-44B3-A4D2-3732F4D0E72A}"/>
                </a:ext>
              </a:extLst>
            </p:cNvPr>
            <p:cNvSpPr/>
            <p:nvPr/>
          </p:nvSpPr>
          <p:spPr>
            <a:xfrm>
              <a:off x="282789" y="4021344"/>
              <a:ext cx="87947" cy="91725"/>
            </a:xfrm>
            <a:custGeom>
              <a:avLst/>
              <a:gdLst>
                <a:gd name="connsiteX0" fmla="*/ 20775 w 20813"/>
                <a:gd name="connsiteY0" fmla="*/ 11724 h 21707"/>
                <a:gd name="connsiteX1" fmla="*/ 10234 w 20813"/>
                <a:gd name="connsiteY1" fmla="*/ 0 h 21707"/>
                <a:gd name="connsiteX2" fmla="*/ 2490 w 20813"/>
                <a:gd name="connsiteY2" fmla="*/ 17854 h 21707"/>
                <a:gd name="connsiteX3" fmla="*/ 20775 w 20813"/>
                <a:gd name="connsiteY3" fmla="*/ 11724 h 21707"/>
              </a:gdLst>
              <a:ahLst/>
              <a:cxnLst>
                <a:cxn ang="0">
                  <a:pos x="connsiteX0" y="connsiteY0"/>
                </a:cxn>
                <a:cxn ang="0">
                  <a:pos x="connsiteX1" y="connsiteY1"/>
                </a:cxn>
                <a:cxn ang="0">
                  <a:pos x="connsiteX2" y="connsiteY2"/>
                </a:cxn>
                <a:cxn ang="0">
                  <a:pos x="connsiteX3" y="connsiteY3"/>
                </a:cxn>
              </a:cxnLst>
              <a:rect l="l" t="t" r="r" b="b"/>
              <a:pathLst>
                <a:path w="20813" h="21707">
                  <a:moveTo>
                    <a:pt x="20775" y="11724"/>
                  </a:moveTo>
                  <a:cubicBezTo>
                    <a:pt x="21205" y="6991"/>
                    <a:pt x="18086" y="215"/>
                    <a:pt x="10234" y="0"/>
                  </a:cubicBezTo>
                  <a:cubicBezTo>
                    <a:pt x="554" y="753"/>
                    <a:pt x="-2780" y="11616"/>
                    <a:pt x="2490" y="17854"/>
                  </a:cubicBezTo>
                  <a:cubicBezTo>
                    <a:pt x="8513" y="25276"/>
                    <a:pt x="20022" y="21296"/>
                    <a:pt x="20775"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1" name="任意多边形: 形状 1368">
              <a:extLst>
                <a:ext uri="{FF2B5EF4-FFF2-40B4-BE49-F238E27FC236}">
                  <a16:creationId xmlns:a16="http://schemas.microsoft.com/office/drawing/2014/main" xmlns="" id="{4DA80E1C-6175-4EA0-92DD-A65EC85C1775}"/>
                </a:ext>
              </a:extLst>
            </p:cNvPr>
            <p:cNvSpPr/>
            <p:nvPr/>
          </p:nvSpPr>
          <p:spPr>
            <a:xfrm>
              <a:off x="619971" y="4011798"/>
              <a:ext cx="88002" cy="91696"/>
            </a:xfrm>
            <a:custGeom>
              <a:avLst/>
              <a:gdLst>
                <a:gd name="connsiteX0" fmla="*/ 10246 w 20826"/>
                <a:gd name="connsiteY0" fmla="*/ 0 h 21700"/>
                <a:gd name="connsiteX1" fmla="*/ 2395 w 20826"/>
                <a:gd name="connsiteY1" fmla="*/ 17962 h 21700"/>
                <a:gd name="connsiteX2" fmla="*/ 20787 w 20826"/>
                <a:gd name="connsiteY2" fmla="*/ 11508 h 21700"/>
                <a:gd name="connsiteX3" fmla="*/ 10246 w 20826"/>
                <a:gd name="connsiteY3" fmla="*/ 0 h 21700"/>
              </a:gdLst>
              <a:ahLst/>
              <a:cxnLst>
                <a:cxn ang="0">
                  <a:pos x="connsiteX0" y="connsiteY0"/>
                </a:cxn>
                <a:cxn ang="0">
                  <a:pos x="connsiteX1" y="connsiteY1"/>
                </a:cxn>
                <a:cxn ang="0">
                  <a:pos x="connsiteX2" y="connsiteY2"/>
                </a:cxn>
                <a:cxn ang="0">
                  <a:pos x="connsiteX3" y="connsiteY3"/>
                </a:cxn>
              </a:cxnLst>
              <a:rect l="l" t="t" r="r" b="b"/>
              <a:pathLst>
                <a:path w="20826" h="21700">
                  <a:moveTo>
                    <a:pt x="10246" y="0"/>
                  </a:moveTo>
                  <a:cubicBezTo>
                    <a:pt x="674" y="860"/>
                    <a:pt x="-2768" y="11724"/>
                    <a:pt x="2395" y="17962"/>
                  </a:cubicBezTo>
                  <a:cubicBezTo>
                    <a:pt x="8418" y="25276"/>
                    <a:pt x="19819" y="21188"/>
                    <a:pt x="20787" y="11508"/>
                  </a:cubicBezTo>
                  <a:cubicBezTo>
                    <a:pt x="21217" y="6884"/>
                    <a:pt x="18205" y="215"/>
                    <a:pt x="1024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2" name="任意多边形: 形状 1369">
              <a:extLst>
                <a:ext uri="{FF2B5EF4-FFF2-40B4-BE49-F238E27FC236}">
                  <a16:creationId xmlns:a16="http://schemas.microsoft.com/office/drawing/2014/main" xmlns="" id="{279F9643-C5F7-454C-A0B1-29F6A576C570}"/>
                </a:ext>
              </a:extLst>
            </p:cNvPr>
            <p:cNvSpPr/>
            <p:nvPr/>
          </p:nvSpPr>
          <p:spPr>
            <a:xfrm>
              <a:off x="955526" y="3999071"/>
              <a:ext cx="86954" cy="91822"/>
            </a:xfrm>
            <a:custGeom>
              <a:avLst/>
              <a:gdLst>
                <a:gd name="connsiteX0" fmla="*/ 20538 w 20578"/>
                <a:gd name="connsiteY0" fmla="*/ 11509 h 21730"/>
                <a:gd name="connsiteX1" fmla="*/ 10212 w 20578"/>
                <a:gd name="connsiteY1" fmla="*/ 0 h 21730"/>
                <a:gd name="connsiteX2" fmla="*/ 2253 w 20578"/>
                <a:gd name="connsiteY2" fmla="*/ 18069 h 21730"/>
                <a:gd name="connsiteX3" fmla="*/ 20538 w 20578"/>
                <a:gd name="connsiteY3" fmla="*/ 11509 h 21730"/>
              </a:gdLst>
              <a:ahLst/>
              <a:cxnLst>
                <a:cxn ang="0">
                  <a:pos x="connsiteX0" y="connsiteY0"/>
                </a:cxn>
                <a:cxn ang="0">
                  <a:pos x="connsiteX1" y="connsiteY1"/>
                </a:cxn>
                <a:cxn ang="0">
                  <a:pos x="connsiteX2" y="connsiteY2"/>
                </a:cxn>
                <a:cxn ang="0">
                  <a:pos x="connsiteX3" y="connsiteY3"/>
                </a:cxn>
              </a:cxnLst>
              <a:rect l="l" t="t" r="r" b="b"/>
              <a:pathLst>
                <a:path w="20578" h="21730">
                  <a:moveTo>
                    <a:pt x="20538" y="11509"/>
                  </a:moveTo>
                  <a:cubicBezTo>
                    <a:pt x="20968" y="6776"/>
                    <a:pt x="18064" y="108"/>
                    <a:pt x="10212" y="0"/>
                  </a:cubicBezTo>
                  <a:cubicBezTo>
                    <a:pt x="747" y="968"/>
                    <a:pt x="-2694" y="11939"/>
                    <a:pt x="2253" y="18069"/>
                  </a:cubicBezTo>
                  <a:cubicBezTo>
                    <a:pt x="8169" y="25276"/>
                    <a:pt x="19570" y="21188"/>
                    <a:pt x="20538" y="115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3" name="任意多边形: 形状 1370">
              <a:extLst>
                <a:ext uri="{FF2B5EF4-FFF2-40B4-BE49-F238E27FC236}">
                  <a16:creationId xmlns:a16="http://schemas.microsoft.com/office/drawing/2014/main" xmlns="" id="{B46F8547-85A1-44E8-AD50-8EA22AEFD5E1}"/>
                </a:ext>
              </a:extLst>
            </p:cNvPr>
            <p:cNvSpPr/>
            <p:nvPr/>
          </p:nvSpPr>
          <p:spPr>
            <a:xfrm>
              <a:off x="1286936" y="3982257"/>
              <a:ext cx="85146" cy="92127"/>
            </a:xfrm>
            <a:custGeom>
              <a:avLst/>
              <a:gdLst>
                <a:gd name="connsiteX0" fmla="*/ 20086 w 20150"/>
                <a:gd name="connsiteY0" fmla="*/ 11401 h 21802"/>
                <a:gd name="connsiteX1" fmla="*/ 20086 w 20150"/>
                <a:gd name="connsiteY1" fmla="*/ 11401 h 21802"/>
                <a:gd name="connsiteX2" fmla="*/ 10191 w 20150"/>
                <a:gd name="connsiteY2" fmla="*/ 0 h 21802"/>
                <a:gd name="connsiteX3" fmla="*/ 2232 w 20150"/>
                <a:gd name="connsiteY3" fmla="*/ 18177 h 21802"/>
                <a:gd name="connsiteX4" fmla="*/ 20086 w 20150"/>
                <a:gd name="connsiteY4" fmla="*/ 11401 h 2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50" h="21802">
                  <a:moveTo>
                    <a:pt x="20086" y="11401"/>
                  </a:moveTo>
                  <a:lnTo>
                    <a:pt x="20086" y="11401"/>
                  </a:lnTo>
                  <a:cubicBezTo>
                    <a:pt x="20624" y="6668"/>
                    <a:pt x="17828" y="0"/>
                    <a:pt x="10191" y="0"/>
                  </a:cubicBezTo>
                  <a:cubicBezTo>
                    <a:pt x="834" y="1076"/>
                    <a:pt x="-2716" y="12046"/>
                    <a:pt x="2232" y="18177"/>
                  </a:cubicBezTo>
                  <a:cubicBezTo>
                    <a:pt x="7825" y="25383"/>
                    <a:pt x="19118" y="21188"/>
                    <a:pt x="20086"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4" name="任意多边形: 形状 1371">
              <a:extLst>
                <a:ext uri="{FF2B5EF4-FFF2-40B4-BE49-F238E27FC236}">
                  <a16:creationId xmlns:a16="http://schemas.microsoft.com/office/drawing/2014/main" xmlns="" id="{FFCE4845-B0FF-4E3C-B7CD-9DBA51C12331}"/>
                </a:ext>
              </a:extLst>
            </p:cNvPr>
            <p:cNvSpPr/>
            <p:nvPr/>
          </p:nvSpPr>
          <p:spPr>
            <a:xfrm>
              <a:off x="1611006" y="3962710"/>
              <a:ext cx="83227" cy="92034"/>
            </a:xfrm>
            <a:custGeom>
              <a:avLst/>
              <a:gdLst>
                <a:gd name="connsiteX0" fmla="*/ 9971 w 19696"/>
                <a:gd name="connsiteY0" fmla="*/ 1 h 21780"/>
                <a:gd name="connsiteX1" fmla="*/ 2119 w 19696"/>
                <a:gd name="connsiteY1" fmla="*/ 18286 h 21780"/>
                <a:gd name="connsiteX2" fmla="*/ 19651 w 19696"/>
                <a:gd name="connsiteY2" fmla="*/ 11295 h 21780"/>
                <a:gd name="connsiteX3" fmla="*/ 19651 w 19696"/>
                <a:gd name="connsiteY3" fmla="*/ 11295 h 21780"/>
                <a:gd name="connsiteX4" fmla="*/ 9971 w 19696"/>
                <a:gd name="connsiteY4" fmla="*/ 1 h 2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6" h="21780">
                  <a:moveTo>
                    <a:pt x="9971" y="1"/>
                  </a:moveTo>
                  <a:cubicBezTo>
                    <a:pt x="829" y="1077"/>
                    <a:pt x="-2613" y="12155"/>
                    <a:pt x="2119" y="18286"/>
                  </a:cubicBezTo>
                  <a:cubicBezTo>
                    <a:pt x="7605" y="25384"/>
                    <a:pt x="18575" y="20975"/>
                    <a:pt x="19651" y="11295"/>
                  </a:cubicBezTo>
                  <a:lnTo>
                    <a:pt x="19651" y="11295"/>
                  </a:lnTo>
                  <a:cubicBezTo>
                    <a:pt x="20081" y="6562"/>
                    <a:pt x="17500" y="-106"/>
                    <a:pt x="9971"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5" name="任意多边形: 形状 1372">
              <a:extLst>
                <a:ext uri="{FF2B5EF4-FFF2-40B4-BE49-F238E27FC236}">
                  <a16:creationId xmlns:a16="http://schemas.microsoft.com/office/drawing/2014/main" xmlns="" id="{8CDB4113-7A46-44FC-86E5-1144177C7255}"/>
                </a:ext>
              </a:extLst>
            </p:cNvPr>
            <p:cNvSpPr/>
            <p:nvPr/>
          </p:nvSpPr>
          <p:spPr>
            <a:xfrm>
              <a:off x="1925352" y="3939059"/>
              <a:ext cx="78947" cy="92165"/>
            </a:xfrm>
            <a:custGeom>
              <a:avLst/>
              <a:gdLst>
                <a:gd name="connsiteX0" fmla="*/ 18613 w 18683"/>
                <a:gd name="connsiteY0" fmla="*/ 11191 h 21811"/>
                <a:gd name="connsiteX1" fmla="*/ 9578 w 18683"/>
                <a:gd name="connsiteY1" fmla="*/ 5 h 21811"/>
                <a:gd name="connsiteX2" fmla="*/ 1942 w 18683"/>
                <a:gd name="connsiteY2" fmla="*/ 18397 h 21811"/>
                <a:gd name="connsiteX3" fmla="*/ 18613 w 18683"/>
                <a:gd name="connsiteY3" fmla="*/ 11191 h 21811"/>
              </a:gdLst>
              <a:ahLst/>
              <a:cxnLst>
                <a:cxn ang="0">
                  <a:pos x="connsiteX0" y="connsiteY0"/>
                </a:cxn>
                <a:cxn ang="0">
                  <a:pos x="connsiteX1" y="connsiteY1"/>
                </a:cxn>
                <a:cxn ang="0">
                  <a:pos x="connsiteX2" y="connsiteY2"/>
                </a:cxn>
                <a:cxn ang="0">
                  <a:pos x="connsiteX3" y="connsiteY3"/>
                </a:cxn>
              </a:cxnLst>
              <a:rect l="l" t="t" r="r" b="b"/>
              <a:pathLst>
                <a:path w="18683" h="21811">
                  <a:moveTo>
                    <a:pt x="18613" y="11191"/>
                  </a:moveTo>
                  <a:cubicBezTo>
                    <a:pt x="19151" y="6458"/>
                    <a:pt x="16677" y="-210"/>
                    <a:pt x="9578" y="5"/>
                  </a:cubicBezTo>
                  <a:cubicBezTo>
                    <a:pt x="866" y="1188"/>
                    <a:pt x="-2468" y="12266"/>
                    <a:pt x="1942" y="18397"/>
                  </a:cubicBezTo>
                  <a:cubicBezTo>
                    <a:pt x="7105" y="25388"/>
                    <a:pt x="17537" y="20978"/>
                    <a:pt x="18613" y="111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6" name="任意多边形: 形状 1373">
              <a:extLst>
                <a:ext uri="{FF2B5EF4-FFF2-40B4-BE49-F238E27FC236}">
                  <a16:creationId xmlns:a16="http://schemas.microsoft.com/office/drawing/2014/main" xmlns="" id="{F762D272-1260-4056-BE7E-0D4DDFDB9DDB}"/>
                </a:ext>
              </a:extLst>
            </p:cNvPr>
            <p:cNvSpPr/>
            <p:nvPr/>
          </p:nvSpPr>
          <p:spPr>
            <a:xfrm>
              <a:off x="2217325" y="3913608"/>
              <a:ext cx="71531" cy="91983"/>
            </a:xfrm>
            <a:custGeom>
              <a:avLst/>
              <a:gdLst>
                <a:gd name="connsiteX0" fmla="*/ 8888 w 16928"/>
                <a:gd name="connsiteY0" fmla="*/ 5 h 21768"/>
                <a:gd name="connsiteX1" fmla="*/ 2219 w 16928"/>
                <a:gd name="connsiteY1" fmla="*/ 19150 h 21768"/>
                <a:gd name="connsiteX2" fmla="*/ 16847 w 16928"/>
                <a:gd name="connsiteY2" fmla="*/ 11191 h 21768"/>
                <a:gd name="connsiteX3" fmla="*/ 8888 w 16928"/>
                <a:gd name="connsiteY3" fmla="*/ 5 h 21768"/>
              </a:gdLst>
              <a:ahLst/>
              <a:cxnLst>
                <a:cxn ang="0">
                  <a:pos x="connsiteX0" y="connsiteY0"/>
                </a:cxn>
                <a:cxn ang="0">
                  <a:pos x="connsiteX1" y="connsiteY1"/>
                </a:cxn>
                <a:cxn ang="0">
                  <a:pos x="connsiteX2" y="connsiteY2"/>
                </a:cxn>
                <a:cxn ang="0">
                  <a:pos x="connsiteX3" y="connsiteY3"/>
                </a:cxn>
              </a:cxnLst>
              <a:rect l="l" t="t" r="r" b="b"/>
              <a:pathLst>
                <a:path w="16928" h="21768">
                  <a:moveTo>
                    <a:pt x="8888" y="5"/>
                  </a:moveTo>
                  <a:cubicBezTo>
                    <a:pt x="606" y="1296"/>
                    <a:pt x="-2513" y="13342"/>
                    <a:pt x="2219" y="19150"/>
                  </a:cubicBezTo>
                  <a:cubicBezTo>
                    <a:pt x="7059" y="25066"/>
                    <a:pt x="15879" y="20333"/>
                    <a:pt x="16847" y="11191"/>
                  </a:cubicBezTo>
                  <a:cubicBezTo>
                    <a:pt x="17385" y="6351"/>
                    <a:pt x="15341" y="-210"/>
                    <a:pt x="888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7" name="任意多边形: 形状 1374">
              <a:extLst>
                <a:ext uri="{FF2B5EF4-FFF2-40B4-BE49-F238E27FC236}">
                  <a16:creationId xmlns:a16="http://schemas.microsoft.com/office/drawing/2014/main" xmlns="" id="{F100A6BE-1052-4DC2-92BD-E5280C72AD1E}"/>
                </a:ext>
              </a:extLst>
            </p:cNvPr>
            <p:cNvSpPr/>
            <p:nvPr/>
          </p:nvSpPr>
          <p:spPr>
            <a:xfrm>
              <a:off x="2480782" y="3885884"/>
              <a:ext cx="64440" cy="91881"/>
            </a:xfrm>
            <a:custGeom>
              <a:avLst/>
              <a:gdLst>
                <a:gd name="connsiteX0" fmla="*/ 15161 w 15250"/>
                <a:gd name="connsiteY0" fmla="*/ 11083 h 21744"/>
                <a:gd name="connsiteX1" fmla="*/ 8062 w 15250"/>
                <a:gd name="connsiteY1" fmla="*/ 5 h 21744"/>
                <a:gd name="connsiteX2" fmla="*/ 1932 w 15250"/>
                <a:gd name="connsiteY2" fmla="*/ 19150 h 21744"/>
                <a:gd name="connsiteX3" fmla="*/ 15161 w 15250"/>
                <a:gd name="connsiteY3" fmla="*/ 11083 h 21744"/>
              </a:gdLst>
              <a:ahLst/>
              <a:cxnLst>
                <a:cxn ang="0">
                  <a:pos x="connsiteX0" y="connsiteY0"/>
                </a:cxn>
                <a:cxn ang="0">
                  <a:pos x="connsiteX1" y="connsiteY1"/>
                </a:cxn>
                <a:cxn ang="0">
                  <a:pos x="connsiteX2" y="connsiteY2"/>
                </a:cxn>
                <a:cxn ang="0">
                  <a:pos x="connsiteX3" y="connsiteY3"/>
                </a:cxn>
              </a:cxnLst>
              <a:rect l="l" t="t" r="r" b="b"/>
              <a:pathLst>
                <a:path w="15250" h="21744">
                  <a:moveTo>
                    <a:pt x="15161" y="11083"/>
                  </a:moveTo>
                  <a:cubicBezTo>
                    <a:pt x="15699" y="6351"/>
                    <a:pt x="13870" y="-210"/>
                    <a:pt x="8062" y="5"/>
                  </a:cubicBezTo>
                  <a:cubicBezTo>
                    <a:pt x="641" y="1403"/>
                    <a:pt x="-2263" y="13450"/>
                    <a:pt x="1932" y="19150"/>
                  </a:cubicBezTo>
                  <a:cubicBezTo>
                    <a:pt x="6234" y="25066"/>
                    <a:pt x="14085" y="20226"/>
                    <a:pt x="15161"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8" name="任意多边形: 形状 1375">
              <a:extLst>
                <a:ext uri="{FF2B5EF4-FFF2-40B4-BE49-F238E27FC236}">
                  <a16:creationId xmlns:a16="http://schemas.microsoft.com/office/drawing/2014/main" xmlns="" id="{1D46F010-B52C-4081-973A-87A77431CE67}"/>
                </a:ext>
              </a:extLst>
            </p:cNvPr>
            <p:cNvSpPr/>
            <p:nvPr/>
          </p:nvSpPr>
          <p:spPr>
            <a:xfrm>
              <a:off x="2715684" y="3856313"/>
              <a:ext cx="56386" cy="92346"/>
            </a:xfrm>
            <a:custGeom>
              <a:avLst/>
              <a:gdLst>
                <a:gd name="connsiteX0" fmla="*/ 7218 w 13344"/>
                <a:gd name="connsiteY0" fmla="*/ 11 h 21854"/>
                <a:gd name="connsiteX1" fmla="*/ 2055 w 13344"/>
                <a:gd name="connsiteY1" fmla="*/ 19909 h 21854"/>
                <a:gd name="connsiteX2" fmla="*/ 13241 w 13344"/>
                <a:gd name="connsiteY2" fmla="*/ 11090 h 21854"/>
                <a:gd name="connsiteX3" fmla="*/ 13241 w 13344"/>
                <a:gd name="connsiteY3" fmla="*/ 11090 h 21854"/>
                <a:gd name="connsiteX4" fmla="*/ 7218 w 133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 h="21854">
                  <a:moveTo>
                    <a:pt x="7218" y="11"/>
                  </a:moveTo>
                  <a:cubicBezTo>
                    <a:pt x="335" y="1517"/>
                    <a:pt x="-2139" y="14532"/>
                    <a:pt x="2055" y="19909"/>
                  </a:cubicBezTo>
                  <a:cubicBezTo>
                    <a:pt x="5928" y="24857"/>
                    <a:pt x="12381" y="19802"/>
                    <a:pt x="13241" y="11090"/>
                  </a:cubicBezTo>
                  <a:lnTo>
                    <a:pt x="13241" y="11090"/>
                  </a:lnTo>
                  <a:cubicBezTo>
                    <a:pt x="13779" y="6250"/>
                    <a:pt x="12273" y="-311"/>
                    <a:pt x="721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89" name="任意多边形: 形状 1376">
              <a:extLst>
                <a:ext uri="{FF2B5EF4-FFF2-40B4-BE49-F238E27FC236}">
                  <a16:creationId xmlns:a16="http://schemas.microsoft.com/office/drawing/2014/main" xmlns="" id="{C1B9BC15-89FD-4B92-8BC9-504F8BBBCEFC}"/>
                </a:ext>
              </a:extLst>
            </p:cNvPr>
            <p:cNvSpPr/>
            <p:nvPr/>
          </p:nvSpPr>
          <p:spPr>
            <a:xfrm>
              <a:off x="2920579" y="3825411"/>
              <a:ext cx="48789" cy="92127"/>
            </a:xfrm>
            <a:custGeom>
              <a:avLst/>
              <a:gdLst>
                <a:gd name="connsiteX0" fmla="*/ 2074 w 11546"/>
                <a:gd name="connsiteY0" fmla="*/ 20447 h 21802"/>
                <a:gd name="connsiteX1" fmla="*/ 11431 w 11546"/>
                <a:gd name="connsiteY1" fmla="*/ 10982 h 21802"/>
                <a:gd name="connsiteX2" fmla="*/ 6269 w 11546"/>
                <a:gd name="connsiteY2" fmla="*/ 11 h 21802"/>
                <a:gd name="connsiteX3" fmla="*/ 2074 w 11546"/>
                <a:gd name="connsiteY3" fmla="*/ 20447 h 21802"/>
              </a:gdLst>
              <a:ahLst/>
              <a:cxnLst>
                <a:cxn ang="0">
                  <a:pos x="connsiteX0" y="connsiteY0"/>
                </a:cxn>
                <a:cxn ang="0">
                  <a:pos x="connsiteX1" y="connsiteY1"/>
                </a:cxn>
                <a:cxn ang="0">
                  <a:pos x="connsiteX2" y="connsiteY2"/>
                </a:cxn>
                <a:cxn ang="0">
                  <a:pos x="connsiteX3" y="connsiteY3"/>
                </a:cxn>
              </a:cxnLst>
              <a:rect l="l" t="t" r="r" b="b"/>
              <a:pathLst>
                <a:path w="11546" h="21802">
                  <a:moveTo>
                    <a:pt x="2074" y="20447"/>
                  </a:moveTo>
                  <a:cubicBezTo>
                    <a:pt x="5408" y="24427"/>
                    <a:pt x="10571" y="19156"/>
                    <a:pt x="11431" y="10982"/>
                  </a:cubicBezTo>
                  <a:cubicBezTo>
                    <a:pt x="11969" y="6250"/>
                    <a:pt x="10678" y="-311"/>
                    <a:pt x="6269" y="11"/>
                  </a:cubicBezTo>
                  <a:cubicBezTo>
                    <a:pt x="30" y="1625"/>
                    <a:pt x="-1906" y="15715"/>
                    <a:pt x="2074" y="2044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0" name="任意多边形: 形状 1377">
              <a:extLst>
                <a:ext uri="{FF2B5EF4-FFF2-40B4-BE49-F238E27FC236}">
                  <a16:creationId xmlns:a16="http://schemas.microsoft.com/office/drawing/2014/main" xmlns="" id="{F5D7B9B1-772E-46F9-97CD-2A1112547B1A}"/>
                </a:ext>
              </a:extLst>
            </p:cNvPr>
            <p:cNvSpPr/>
            <p:nvPr/>
          </p:nvSpPr>
          <p:spPr>
            <a:xfrm>
              <a:off x="3095105" y="3793597"/>
              <a:ext cx="40524" cy="92351"/>
            </a:xfrm>
            <a:custGeom>
              <a:avLst/>
              <a:gdLst>
                <a:gd name="connsiteX0" fmla="*/ 5408 w 9590"/>
                <a:gd name="connsiteY0" fmla="*/ 11 h 21855"/>
                <a:gd name="connsiteX1" fmla="*/ 1966 w 9590"/>
                <a:gd name="connsiteY1" fmla="*/ 20985 h 21855"/>
                <a:gd name="connsiteX2" fmla="*/ 9495 w 9590"/>
                <a:gd name="connsiteY2" fmla="*/ 11090 h 21855"/>
                <a:gd name="connsiteX3" fmla="*/ 9495 w 9590"/>
                <a:gd name="connsiteY3" fmla="*/ 11090 h 21855"/>
                <a:gd name="connsiteX4" fmla="*/ 5408 w 9590"/>
                <a:gd name="connsiteY4" fmla="*/ 11 h 21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21855">
                  <a:moveTo>
                    <a:pt x="5408" y="11"/>
                  </a:moveTo>
                  <a:cubicBezTo>
                    <a:pt x="-78" y="1732"/>
                    <a:pt x="-1691" y="16898"/>
                    <a:pt x="1966" y="20985"/>
                  </a:cubicBezTo>
                  <a:cubicBezTo>
                    <a:pt x="4762" y="23996"/>
                    <a:pt x="8742" y="18834"/>
                    <a:pt x="9495" y="11090"/>
                  </a:cubicBezTo>
                  <a:lnTo>
                    <a:pt x="9495" y="11090"/>
                  </a:lnTo>
                  <a:cubicBezTo>
                    <a:pt x="9925" y="6250"/>
                    <a:pt x="8957" y="-311"/>
                    <a:pt x="540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1" name="任意多边形: 形状 1378">
              <a:extLst>
                <a:ext uri="{FF2B5EF4-FFF2-40B4-BE49-F238E27FC236}">
                  <a16:creationId xmlns:a16="http://schemas.microsoft.com/office/drawing/2014/main" xmlns="" id="{7866E88B-580B-414E-B7D6-7F5247656896}"/>
                </a:ext>
              </a:extLst>
            </p:cNvPr>
            <p:cNvSpPr/>
            <p:nvPr/>
          </p:nvSpPr>
          <p:spPr>
            <a:xfrm>
              <a:off x="3237993" y="3760874"/>
              <a:ext cx="32723" cy="92346"/>
            </a:xfrm>
            <a:custGeom>
              <a:avLst/>
              <a:gdLst>
                <a:gd name="connsiteX0" fmla="*/ 4505 w 7744"/>
                <a:gd name="connsiteY0" fmla="*/ 11 h 21854"/>
                <a:gd name="connsiteX1" fmla="*/ 1493 w 7744"/>
                <a:gd name="connsiteY1" fmla="*/ 20985 h 21854"/>
                <a:gd name="connsiteX2" fmla="*/ 7624 w 7744"/>
                <a:gd name="connsiteY2" fmla="*/ 10982 h 21854"/>
                <a:gd name="connsiteX3" fmla="*/ 7624 w 7744"/>
                <a:gd name="connsiteY3" fmla="*/ 10982 h 21854"/>
                <a:gd name="connsiteX4" fmla="*/ 4505 w 77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21854">
                  <a:moveTo>
                    <a:pt x="4505" y="11"/>
                  </a:moveTo>
                  <a:cubicBezTo>
                    <a:pt x="95" y="1840"/>
                    <a:pt x="-1411" y="17005"/>
                    <a:pt x="1493" y="20985"/>
                  </a:cubicBezTo>
                  <a:cubicBezTo>
                    <a:pt x="3644" y="23996"/>
                    <a:pt x="6871" y="18834"/>
                    <a:pt x="7624" y="10982"/>
                  </a:cubicBezTo>
                  <a:lnTo>
                    <a:pt x="7624" y="10982"/>
                  </a:lnTo>
                  <a:cubicBezTo>
                    <a:pt x="8054" y="6250"/>
                    <a:pt x="7409" y="-311"/>
                    <a:pt x="4505"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2" name="任意多边形: 形状 1379">
              <a:extLst>
                <a:ext uri="{FF2B5EF4-FFF2-40B4-BE49-F238E27FC236}">
                  <a16:creationId xmlns:a16="http://schemas.microsoft.com/office/drawing/2014/main" xmlns="" id="{24C48294-711E-420A-BC06-CF451F646B55}"/>
                </a:ext>
              </a:extLst>
            </p:cNvPr>
            <p:cNvSpPr/>
            <p:nvPr/>
          </p:nvSpPr>
          <p:spPr>
            <a:xfrm>
              <a:off x="3349503" y="3727661"/>
              <a:ext cx="24111" cy="92574"/>
            </a:xfrm>
            <a:custGeom>
              <a:avLst/>
              <a:gdLst>
                <a:gd name="connsiteX0" fmla="*/ 5542 w 5706"/>
                <a:gd name="connsiteY0" fmla="*/ 10990 h 21908"/>
                <a:gd name="connsiteX1" fmla="*/ 3499 w 5706"/>
                <a:gd name="connsiteY1" fmla="*/ 20 h 21908"/>
                <a:gd name="connsiteX2" fmla="*/ 1132 w 5706"/>
                <a:gd name="connsiteY2" fmla="*/ 21423 h 21908"/>
                <a:gd name="connsiteX3" fmla="*/ 5542 w 5706"/>
                <a:gd name="connsiteY3" fmla="*/ 10990 h 21908"/>
              </a:gdLst>
              <a:ahLst/>
              <a:cxnLst>
                <a:cxn ang="0">
                  <a:pos x="connsiteX0" y="connsiteY0"/>
                </a:cxn>
                <a:cxn ang="0">
                  <a:pos x="connsiteX1" y="connsiteY1"/>
                </a:cxn>
                <a:cxn ang="0">
                  <a:pos x="connsiteX2" y="connsiteY2"/>
                </a:cxn>
                <a:cxn ang="0">
                  <a:pos x="connsiteX3" y="connsiteY3"/>
                </a:cxn>
              </a:cxnLst>
              <a:rect l="l" t="t" r="r" b="b"/>
              <a:pathLst>
                <a:path w="5706" h="21908">
                  <a:moveTo>
                    <a:pt x="5542" y="10990"/>
                  </a:moveTo>
                  <a:cubicBezTo>
                    <a:pt x="5972" y="6258"/>
                    <a:pt x="5650" y="-410"/>
                    <a:pt x="3499" y="20"/>
                  </a:cubicBezTo>
                  <a:cubicBezTo>
                    <a:pt x="164" y="1956"/>
                    <a:pt x="-1126" y="18304"/>
                    <a:pt x="1132" y="21423"/>
                  </a:cubicBezTo>
                  <a:cubicBezTo>
                    <a:pt x="2638" y="23574"/>
                    <a:pt x="4897" y="18304"/>
                    <a:pt x="5542" y="1099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3" name="任意多边形: 形状 1380">
              <a:extLst>
                <a:ext uri="{FF2B5EF4-FFF2-40B4-BE49-F238E27FC236}">
                  <a16:creationId xmlns:a16="http://schemas.microsoft.com/office/drawing/2014/main" xmlns="" id="{1BC2746C-2698-4367-8F80-52B1561A9D49}"/>
                </a:ext>
              </a:extLst>
            </p:cNvPr>
            <p:cNvSpPr/>
            <p:nvPr/>
          </p:nvSpPr>
          <p:spPr>
            <a:xfrm>
              <a:off x="3428361" y="3694481"/>
              <a:ext cx="15964" cy="92274"/>
            </a:xfrm>
            <a:custGeom>
              <a:avLst/>
              <a:gdLst>
                <a:gd name="connsiteX0" fmla="*/ 3551 w 3778"/>
                <a:gd name="connsiteY0" fmla="*/ 10991 h 21837"/>
                <a:gd name="connsiteX1" fmla="*/ 3551 w 3778"/>
                <a:gd name="connsiteY1" fmla="*/ 10991 h 21837"/>
                <a:gd name="connsiteX2" fmla="*/ 2583 w 3778"/>
                <a:gd name="connsiteY2" fmla="*/ 20 h 21837"/>
                <a:gd name="connsiteX3" fmla="*/ 647 w 3778"/>
                <a:gd name="connsiteY3" fmla="*/ 21639 h 21837"/>
                <a:gd name="connsiteX4" fmla="*/ 3551 w 3778"/>
                <a:gd name="connsiteY4" fmla="*/ 10991 h 21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8" h="21837">
                  <a:moveTo>
                    <a:pt x="3551" y="10991"/>
                  </a:moveTo>
                  <a:lnTo>
                    <a:pt x="3551" y="10991"/>
                  </a:lnTo>
                  <a:cubicBezTo>
                    <a:pt x="3982" y="6151"/>
                    <a:pt x="3874" y="-410"/>
                    <a:pt x="2583" y="20"/>
                  </a:cubicBezTo>
                  <a:cubicBezTo>
                    <a:pt x="217" y="2064"/>
                    <a:pt x="-751" y="19595"/>
                    <a:pt x="647" y="21639"/>
                  </a:cubicBezTo>
                  <a:cubicBezTo>
                    <a:pt x="1508" y="22929"/>
                    <a:pt x="3013" y="17767"/>
                    <a:pt x="3551" y="10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4" name="任意多边形: 形状 1381">
              <a:extLst>
                <a:ext uri="{FF2B5EF4-FFF2-40B4-BE49-F238E27FC236}">
                  <a16:creationId xmlns:a16="http://schemas.microsoft.com/office/drawing/2014/main" xmlns="" id="{BCD583A4-2C85-48F0-B3EA-71FCAF2223E9}"/>
                </a:ext>
              </a:extLst>
            </p:cNvPr>
            <p:cNvSpPr/>
            <p:nvPr/>
          </p:nvSpPr>
          <p:spPr>
            <a:xfrm>
              <a:off x="3472628" y="3660934"/>
              <a:ext cx="8582" cy="92258"/>
            </a:xfrm>
            <a:custGeom>
              <a:avLst/>
              <a:gdLst>
                <a:gd name="connsiteX0" fmla="*/ 1787 w 2031"/>
                <a:gd name="connsiteY0" fmla="*/ 0 h 21833"/>
                <a:gd name="connsiteX1" fmla="*/ 174 w 2031"/>
                <a:gd name="connsiteY1" fmla="*/ 21834 h 21833"/>
                <a:gd name="connsiteX2" fmla="*/ 281 w 2031"/>
                <a:gd name="connsiteY2" fmla="*/ 21834 h 21833"/>
                <a:gd name="connsiteX3" fmla="*/ 1679 w 2031"/>
                <a:gd name="connsiteY3" fmla="*/ 10971 h 21833"/>
                <a:gd name="connsiteX4" fmla="*/ 1895 w 2031"/>
                <a:gd name="connsiteY4" fmla="*/ 0 h 21833"/>
                <a:gd name="connsiteX5" fmla="*/ 1787 w 2031"/>
                <a:gd name="connsiteY5" fmla="*/ 0 h 2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 h="21833">
                  <a:moveTo>
                    <a:pt x="1787" y="0"/>
                  </a:moveTo>
                  <a:cubicBezTo>
                    <a:pt x="819" y="1828"/>
                    <a:pt x="-472" y="19790"/>
                    <a:pt x="174" y="21834"/>
                  </a:cubicBezTo>
                  <a:cubicBezTo>
                    <a:pt x="174" y="21834"/>
                    <a:pt x="281" y="21834"/>
                    <a:pt x="281" y="21834"/>
                  </a:cubicBezTo>
                  <a:cubicBezTo>
                    <a:pt x="819" y="20651"/>
                    <a:pt x="1464" y="14197"/>
                    <a:pt x="1679" y="10971"/>
                  </a:cubicBezTo>
                  <a:cubicBezTo>
                    <a:pt x="1895" y="7421"/>
                    <a:pt x="2217" y="1183"/>
                    <a:pt x="1895" y="0"/>
                  </a:cubicBezTo>
                  <a:cubicBezTo>
                    <a:pt x="1895" y="0"/>
                    <a:pt x="1787" y="0"/>
                    <a:pt x="17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3" name="任意多边形: 形状 1390">
              <a:extLst>
                <a:ext uri="{FF2B5EF4-FFF2-40B4-BE49-F238E27FC236}">
                  <a16:creationId xmlns:a16="http://schemas.microsoft.com/office/drawing/2014/main" xmlns="" id="{527F26DF-8754-4421-94D0-EB1EF006E4E4}"/>
                </a:ext>
              </a:extLst>
            </p:cNvPr>
            <p:cNvSpPr/>
            <p:nvPr/>
          </p:nvSpPr>
          <p:spPr>
            <a:xfrm>
              <a:off x="1101461" y="4196774"/>
              <a:ext cx="85763" cy="89384"/>
            </a:xfrm>
            <a:custGeom>
              <a:avLst/>
              <a:gdLst>
                <a:gd name="connsiteX0" fmla="*/ 10416 w 20296"/>
                <a:gd name="connsiteY0" fmla="*/ 0 h 21153"/>
                <a:gd name="connsiteX1" fmla="*/ 2134 w 20296"/>
                <a:gd name="connsiteY1" fmla="*/ 17639 h 21153"/>
                <a:gd name="connsiteX2" fmla="*/ 20204 w 20296"/>
                <a:gd name="connsiteY2" fmla="*/ 11078 h 21153"/>
                <a:gd name="connsiteX3" fmla="*/ 10416 w 20296"/>
                <a:gd name="connsiteY3" fmla="*/ 0 h 21153"/>
              </a:gdLst>
              <a:ahLst/>
              <a:cxnLst>
                <a:cxn ang="0">
                  <a:pos x="connsiteX0" y="connsiteY0"/>
                </a:cxn>
                <a:cxn ang="0">
                  <a:pos x="connsiteX1" y="connsiteY1"/>
                </a:cxn>
                <a:cxn ang="0">
                  <a:pos x="connsiteX2" y="connsiteY2"/>
                </a:cxn>
                <a:cxn ang="0">
                  <a:pos x="connsiteX3" y="connsiteY3"/>
                </a:cxn>
              </a:cxnLst>
              <a:rect l="l" t="t" r="r" b="b"/>
              <a:pathLst>
                <a:path w="20296" h="21153">
                  <a:moveTo>
                    <a:pt x="10416" y="0"/>
                  </a:moveTo>
                  <a:cubicBezTo>
                    <a:pt x="951" y="968"/>
                    <a:pt x="-2706" y="11724"/>
                    <a:pt x="2134" y="17639"/>
                  </a:cubicBezTo>
                  <a:cubicBezTo>
                    <a:pt x="7727" y="24630"/>
                    <a:pt x="19021" y="20543"/>
                    <a:pt x="20204" y="11078"/>
                  </a:cubicBezTo>
                  <a:cubicBezTo>
                    <a:pt x="20849" y="6453"/>
                    <a:pt x="18160" y="0"/>
                    <a:pt x="104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4" name="任意多边形: 形状 1391">
              <a:extLst>
                <a:ext uri="{FF2B5EF4-FFF2-40B4-BE49-F238E27FC236}">
                  <a16:creationId xmlns:a16="http://schemas.microsoft.com/office/drawing/2014/main" xmlns="" id="{717776A6-9745-4499-B804-AC382234B8AD}"/>
                </a:ext>
              </a:extLst>
            </p:cNvPr>
            <p:cNvSpPr/>
            <p:nvPr/>
          </p:nvSpPr>
          <p:spPr>
            <a:xfrm>
              <a:off x="1427982" y="4178596"/>
              <a:ext cx="83760" cy="89714"/>
            </a:xfrm>
            <a:custGeom>
              <a:avLst/>
              <a:gdLst>
                <a:gd name="connsiteX0" fmla="*/ 19727 w 19822"/>
                <a:gd name="connsiteY0" fmla="*/ 11078 h 21231"/>
                <a:gd name="connsiteX1" fmla="*/ 19727 w 19822"/>
                <a:gd name="connsiteY1" fmla="*/ 11078 h 21231"/>
                <a:gd name="connsiteX2" fmla="*/ 10262 w 19822"/>
                <a:gd name="connsiteY2" fmla="*/ 0 h 21231"/>
                <a:gd name="connsiteX3" fmla="*/ 1980 w 19822"/>
                <a:gd name="connsiteY3" fmla="*/ 17747 h 21231"/>
                <a:gd name="connsiteX4" fmla="*/ 19727 w 19822"/>
                <a:gd name="connsiteY4" fmla="*/ 11078 h 21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2" h="21231">
                  <a:moveTo>
                    <a:pt x="19727" y="11078"/>
                  </a:moveTo>
                  <a:lnTo>
                    <a:pt x="19727" y="11078"/>
                  </a:lnTo>
                  <a:cubicBezTo>
                    <a:pt x="20373" y="6453"/>
                    <a:pt x="17791" y="0"/>
                    <a:pt x="10262" y="0"/>
                  </a:cubicBezTo>
                  <a:cubicBezTo>
                    <a:pt x="1120" y="1076"/>
                    <a:pt x="-2644" y="11831"/>
                    <a:pt x="1980" y="17747"/>
                  </a:cubicBezTo>
                  <a:cubicBezTo>
                    <a:pt x="7358" y="24738"/>
                    <a:pt x="18437" y="20543"/>
                    <a:pt x="19727"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5" name="任意多边形: 形状 1392">
              <a:extLst>
                <a:ext uri="{FF2B5EF4-FFF2-40B4-BE49-F238E27FC236}">
                  <a16:creationId xmlns:a16="http://schemas.microsoft.com/office/drawing/2014/main" xmlns="" id="{53DD981F-CC25-4D85-BD2A-4E7A70B5192F}"/>
                </a:ext>
              </a:extLst>
            </p:cNvPr>
            <p:cNvSpPr/>
            <p:nvPr/>
          </p:nvSpPr>
          <p:spPr>
            <a:xfrm>
              <a:off x="1745773" y="4157227"/>
              <a:ext cx="81410" cy="89726"/>
            </a:xfrm>
            <a:custGeom>
              <a:avLst/>
              <a:gdLst>
                <a:gd name="connsiteX0" fmla="*/ 10130 w 19266"/>
                <a:gd name="connsiteY0" fmla="*/ 1 h 21234"/>
                <a:gd name="connsiteX1" fmla="*/ 1848 w 19266"/>
                <a:gd name="connsiteY1" fmla="*/ 17856 h 21234"/>
                <a:gd name="connsiteX2" fmla="*/ 19165 w 19266"/>
                <a:gd name="connsiteY2" fmla="*/ 10972 h 21234"/>
                <a:gd name="connsiteX3" fmla="*/ 19165 w 19266"/>
                <a:gd name="connsiteY3" fmla="*/ 10972 h 21234"/>
                <a:gd name="connsiteX4" fmla="*/ 10130 w 19266"/>
                <a:gd name="connsiteY4" fmla="*/ 1 h 2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66" h="21234">
                  <a:moveTo>
                    <a:pt x="10130" y="1"/>
                  </a:moveTo>
                  <a:cubicBezTo>
                    <a:pt x="1203" y="1184"/>
                    <a:pt x="-2562" y="11940"/>
                    <a:pt x="1848" y="17856"/>
                  </a:cubicBezTo>
                  <a:cubicBezTo>
                    <a:pt x="6903" y="24739"/>
                    <a:pt x="17766" y="20437"/>
                    <a:pt x="19165" y="10972"/>
                  </a:cubicBezTo>
                  <a:lnTo>
                    <a:pt x="19165" y="10972"/>
                  </a:lnTo>
                  <a:cubicBezTo>
                    <a:pt x="19810" y="6347"/>
                    <a:pt x="17444" y="-106"/>
                    <a:pt x="10130"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6" name="任意多边形: 形状 1393">
              <a:extLst>
                <a:ext uri="{FF2B5EF4-FFF2-40B4-BE49-F238E27FC236}">
                  <a16:creationId xmlns:a16="http://schemas.microsoft.com/office/drawing/2014/main" xmlns="" id="{AC772676-25C4-4D06-A028-CA10D59A005A}"/>
                </a:ext>
              </a:extLst>
            </p:cNvPr>
            <p:cNvSpPr/>
            <p:nvPr/>
          </p:nvSpPr>
          <p:spPr>
            <a:xfrm>
              <a:off x="2049539" y="4133124"/>
              <a:ext cx="75528" cy="89756"/>
            </a:xfrm>
            <a:custGeom>
              <a:avLst/>
              <a:gdLst>
                <a:gd name="connsiteX0" fmla="*/ 17727 w 17874"/>
                <a:gd name="connsiteY0" fmla="*/ 10868 h 21241"/>
                <a:gd name="connsiteX1" fmla="*/ 9660 w 17874"/>
                <a:gd name="connsiteY1" fmla="*/ 5 h 21241"/>
                <a:gd name="connsiteX2" fmla="*/ 1593 w 17874"/>
                <a:gd name="connsiteY2" fmla="*/ 17967 h 21241"/>
                <a:gd name="connsiteX3" fmla="*/ 17727 w 17874"/>
                <a:gd name="connsiteY3" fmla="*/ 10868 h 21241"/>
              </a:gdLst>
              <a:ahLst/>
              <a:cxnLst>
                <a:cxn ang="0">
                  <a:pos x="connsiteX0" y="connsiteY0"/>
                </a:cxn>
                <a:cxn ang="0">
                  <a:pos x="connsiteX1" y="connsiteY1"/>
                </a:cxn>
                <a:cxn ang="0">
                  <a:pos x="connsiteX2" y="connsiteY2"/>
                </a:cxn>
                <a:cxn ang="0">
                  <a:pos x="connsiteX3" y="connsiteY3"/>
                </a:cxn>
              </a:cxnLst>
              <a:rect l="l" t="t" r="r" b="b"/>
              <a:pathLst>
                <a:path w="17874" h="21241">
                  <a:moveTo>
                    <a:pt x="17727" y="10868"/>
                  </a:moveTo>
                  <a:cubicBezTo>
                    <a:pt x="18480" y="6243"/>
                    <a:pt x="16436" y="-210"/>
                    <a:pt x="9660" y="5"/>
                  </a:cubicBezTo>
                  <a:cubicBezTo>
                    <a:pt x="1378" y="1188"/>
                    <a:pt x="-2386" y="12051"/>
                    <a:pt x="1593" y="17967"/>
                  </a:cubicBezTo>
                  <a:cubicBezTo>
                    <a:pt x="6218" y="24743"/>
                    <a:pt x="16329" y="20333"/>
                    <a:pt x="17727"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7" name="任意多边形: 形状 1394">
              <a:extLst>
                <a:ext uri="{FF2B5EF4-FFF2-40B4-BE49-F238E27FC236}">
                  <a16:creationId xmlns:a16="http://schemas.microsoft.com/office/drawing/2014/main" xmlns="" id="{7AFDB5E4-889E-41FB-BF7C-BFAF4C20A678}"/>
                </a:ext>
              </a:extLst>
            </p:cNvPr>
            <p:cNvSpPr/>
            <p:nvPr/>
          </p:nvSpPr>
          <p:spPr>
            <a:xfrm>
              <a:off x="2327258" y="4106308"/>
              <a:ext cx="67850" cy="89887"/>
            </a:xfrm>
            <a:custGeom>
              <a:avLst/>
              <a:gdLst>
                <a:gd name="connsiteX0" fmla="*/ 15891 w 16057"/>
                <a:gd name="connsiteY0" fmla="*/ 10868 h 21272"/>
                <a:gd name="connsiteX1" fmla="*/ 8900 w 16057"/>
                <a:gd name="connsiteY1" fmla="*/ 5 h 21272"/>
                <a:gd name="connsiteX2" fmla="*/ 1802 w 16057"/>
                <a:gd name="connsiteY2" fmla="*/ 18720 h 21272"/>
                <a:gd name="connsiteX3" fmla="*/ 15891 w 16057"/>
                <a:gd name="connsiteY3" fmla="*/ 10868 h 21272"/>
              </a:gdLst>
              <a:ahLst/>
              <a:cxnLst>
                <a:cxn ang="0">
                  <a:pos x="connsiteX0" y="connsiteY0"/>
                </a:cxn>
                <a:cxn ang="0">
                  <a:pos x="connsiteX1" y="connsiteY1"/>
                </a:cxn>
                <a:cxn ang="0">
                  <a:pos x="connsiteX2" y="connsiteY2"/>
                </a:cxn>
                <a:cxn ang="0">
                  <a:pos x="connsiteX3" y="connsiteY3"/>
                </a:cxn>
              </a:cxnLst>
              <a:rect l="l" t="t" r="r" b="b"/>
              <a:pathLst>
                <a:path w="16057" h="21272">
                  <a:moveTo>
                    <a:pt x="15891" y="10868"/>
                  </a:moveTo>
                  <a:cubicBezTo>
                    <a:pt x="16644" y="6243"/>
                    <a:pt x="14923" y="-210"/>
                    <a:pt x="8900" y="5"/>
                  </a:cubicBezTo>
                  <a:cubicBezTo>
                    <a:pt x="1049" y="1404"/>
                    <a:pt x="-2393" y="13127"/>
                    <a:pt x="1802" y="18720"/>
                  </a:cubicBezTo>
                  <a:cubicBezTo>
                    <a:pt x="6104" y="24528"/>
                    <a:pt x="14493" y="19796"/>
                    <a:pt x="15891"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8" name="任意多边形: 形状 1395">
              <a:extLst>
                <a:ext uri="{FF2B5EF4-FFF2-40B4-BE49-F238E27FC236}">
                  <a16:creationId xmlns:a16="http://schemas.microsoft.com/office/drawing/2014/main" xmlns="" id="{9733C4AE-1BCF-4D83-8634-ECFCDB28A391}"/>
                </a:ext>
              </a:extLst>
            </p:cNvPr>
            <p:cNvSpPr/>
            <p:nvPr/>
          </p:nvSpPr>
          <p:spPr>
            <a:xfrm>
              <a:off x="2575875" y="4077676"/>
              <a:ext cx="60663" cy="90221"/>
            </a:xfrm>
            <a:custGeom>
              <a:avLst/>
              <a:gdLst>
                <a:gd name="connsiteX0" fmla="*/ 14168 w 14356"/>
                <a:gd name="connsiteY0" fmla="*/ 10868 h 21351"/>
                <a:gd name="connsiteX1" fmla="*/ 8145 w 14356"/>
                <a:gd name="connsiteY1" fmla="*/ 5 h 21351"/>
                <a:gd name="connsiteX2" fmla="*/ 1907 w 14356"/>
                <a:gd name="connsiteY2" fmla="*/ 19365 h 21351"/>
                <a:gd name="connsiteX3" fmla="*/ 14168 w 14356"/>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4356" h="21351">
                  <a:moveTo>
                    <a:pt x="14168" y="10868"/>
                  </a:moveTo>
                  <a:cubicBezTo>
                    <a:pt x="14921" y="6243"/>
                    <a:pt x="13523" y="-210"/>
                    <a:pt x="8145" y="5"/>
                  </a:cubicBezTo>
                  <a:cubicBezTo>
                    <a:pt x="724" y="1511"/>
                    <a:pt x="-2288" y="14203"/>
                    <a:pt x="1907" y="19365"/>
                  </a:cubicBezTo>
                  <a:cubicBezTo>
                    <a:pt x="5886" y="24313"/>
                    <a:pt x="12877" y="19473"/>
                    <a:pt x="14168"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9" name="任意多边形: 形状 1396">
              <a:extLst>
                <a:ext uri="{FF2B5EF4-FFF2-40B4-BE49-F238E27FC236}">
                  <a16:creationId xmlns:a16="http://schemas.microsoft.com/office/drawing/2014/main" xmlns="" id="{DD5C250B-A4D3-4CAE-8153-E86490040B23}"/>
                </a:ext>
              </a:extLst>
            </p:cNvPr>
            <p:cNvSpPr/>
            <p:nvPr/>
          </p:nvSpPr>
          <p:spPr>
            <a:xfrm>
              <a:off x="2795708" y="4048109"/>
              <a:ext cx="53205" cy="90339"/>
            </a:xfrm>
            <a:custGeom>
              <a:avLst/>
              <a:gdLst>
                <a:gd name="connsiteX0" fmla="*/ 12372 w 12591"/>
                <a:gd name="connsiteY0" fmla="*/ 10767 h 21379"/>
                <a:gd name="connsiteX1" fmla="*/ 7424 w 12591"/>
                <a:gd name="connsiteY1" fmla="*/ 12 h 21379"/>
                <a:gd name="connsiteX2" fmla="*/ 1509 w 12591"/>
                <a:gd name="connsiteY2" fmla="*/ 19479 h 21379"/>
                <a:gd name="connsiteX3" fmla="*/ 12372 w 12591"/>
                <a:gd name="connsiteY3" fmla="*/ 10767 h 21379"/>
              </a:gdLst>
              <a:ahLst/>
              <a:cxnLst>
                <a:cxn ang="0">
                  <a:pos x="connsiteX0" y="connsiteY0"/>
                </a:cxn>
                <a:cxn ang="0">
                  <a:pos x="connsiteX1" y="connsiteY1"/>
                </a:cxn>
                <a:cxn ang="0">
                  <a:pos x="connsiteX2" y="connsiteY2"/>
                </a:cxn>
                <a:cxn ang="0">
                  <a:pos x="connsiteX3" y="connsiteY3"/>
                </a:cxn>
              </a:cxnLst>
              <a:rect l="l" t="t" r="r" b="b"/>
              <a:pathLst>
                <a:path w="12591" h="21379">
                  <a:moveTo>
                    <a:pt x="12372" y="10767"/>
                  </a:moveTo>
                  <a:cubicBezTo>
                    <a:pt x="13125" y="6142"/>
                    <a:pt x="12049" y="-311"/>
                    <a:pt x="7424" y="12"/>
                  </a:cubicBezTo>
                  <a:cubicBezTo>
                    <a:pt x="971" y="1517"/>
                    <a:pt x="-2041" y="14209"/>
                    <a:pt x="1509" y="19479"/>
                  </a:cubicBezTo>
                  <a:cubicBezTo>
                    <a:pt x="4843" y="24319"/>
                    <a:pt x="10974" y="19372"/>
                    <a:pt x="12372"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0" name="任意多边形: 形状 1397">
              <a:extLst>
                <a:ext uri="{FF2B5EF4-FFF2-40B4-BE49-F238E27FC236}">
                  <a16:creationId xmlns:a16="http://schemas.microsoft.com/office/drawing/2014/main" xmlns="" id="{D68A6A70-1931-4568-BAF9-F91FF556C998}"/>
                </a:ext>
              </a:extLst>
            </p:cNvPr>
            <p:cNvSpPr/>
            <p:nvPr/>
          </p:nvSpPr>
          <p:spPr>
            <a:xfrm>
              <a:off x="2985454" y="4017203"/>
              <a:ext cx="45425" cy="90250"/>
            </a:xfrm>
            <a:custGeom>
              <a:avLst/>
              <a:gdLst>
                <a:gd name="connsiteX0" fmla="*/ 1456 w 10750"/>
                <a:gd name="connsiteY0" fmla="*/ 20017 h 21358"/>
                <a:gd name="connsiteX1" fmla="*/ 10491 w 10750"/>
                <a:gd name="connsiteY1" fmla="*/ 10767 h 21358"/>
                <a:gd name="connsiteX2" fmla="*/ 6511 w 10750"/>
                <a:gd name="connsiteY2" fmla="*/ 12 h 21358"/>
                <a:gd name="connsiteX3" fmla="*/ 1456 w 10750"/>
                <a:gd name="connsiteY3" fmla="*/ 20017 h 21358"/>
              </a:gdLst>
              <a:ahLst/>
              <a:cxnLst>
                <a:cxn ang="0">
                  <a:pos x="connsiteX0" y="connsiteY0"/>
                </a:cxn>
                <a:cxn ang="0">
                  <a:pos x="connsiteX1" y="connsiteY1"/>
                </a:cxn>
                <a:cxn ang="0">
                  <a:pos x="connsiteX2" y="connsiteY2"/>
                </a:cxn>
                <a:cxn ang="0">
                  <a:pos x="connsiteX3" y="connsiteY3"/>
                </a:cxn>
              </a:cxnLst>
              <a:rect l="l" t="t" r="r" b="b"/>
              <a:pathLst>
                <a:path w="10750" h="21358">
                  <a:moveTo>
                    <a:pt x="1456" y="20017"/>
                  </a:moveTo>
                  <a:cubicBezTo>
                    <a:pt x="4252" y="23889"/>
                    <a:pt x="9200" y="18941"/>
                    <a:pt x="10491" y="10767"/>
                  </a:cubicBezTo>
                  <a:cubicBezTo>
                    <a:pt x="11243" y="6142"/>
                    <a:pt x="10491" y="-311"/>
                    <a:pt x="6511" y="12"/>
                  </a:cubicBezTo>
                  <a:cubicBezTo>
                    <a:pt x="811" y="1625"/>
                    <a:pt x="-1878" y="15392"/>
                    <a:pt x="1456" y="200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1" name="任意多边形: 形状 1398">
              <a:extLst>
                <a:ext uri="{FF2B5EF4-FFF2-40B4-BE49-F238E27FC236}">
                  <a16:creationId xmlns:a16="http://schemas.microsoft.com/office/drawing/2014/main" xmlns="" id="{5BA5AB7F-496C-4C79-A738-EA5D2B67A5E9}"/>
                </a:ext>
              </a:extLst>
            </p:cNvPr>
            <p:cNvSpPr/>
            <p:nvPr/>
          </p:nvSpPr>
          <p:spPr>
            <a:xfrm>
              <a:off x="3144684" y="3984932"/>
              <a:ext cx="37790" cy="90538"/>
            </a:xfrm>
            <a:custGeom>
              <a:avLst/>
              <a:gdLst>
                <a:gd name="connsiteX0" fmla="*/ 8624 w 8943"/>
                <a:gd name="connsiteY0" fmla="*/ 10767 h 21426"/>
                <a:gd name="connsiteX1" fmla="*/ 8624 w 8943"/>
                <a:gd name="connsiteY1" fmla="*/ 10767 h 21426"/>
                <a:gd name="connsiteX2" fmla="*/ 5721 w 8943"/>
                <a:gd name="connsiteY2" fmla="*/ 12 h 21426"/>
                <a:gd name="connsiteX3" fmla="*/ 1311 w 8943"/>
                <a:gd name="connsiteY3" fmla="*/ 20555 h 21426"/>
                <a:gd name="connsiteX4" fmla="*/ 8624 w 8943"/>
                <a:gd name="connsiteY4" fmla="*/ 10767 h 2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3" h="21426">
                  <a:moveTo>
                    <a:pt x="8624" y="10767"/>
                  </a:moveTo>
                  <a:lnTo>
                    <a:pt x="8624" y="10767"/>
                  </a:lnTo>
                  <a:cubicBezTo>
                    <a:pt x="9377" y="6035"/>
                    <a:pt x="8947" y="-311"/>
                    <a:pt x="5721" y="12"/>
                  </a:cubicBezTo>
                  <a:cubicBezTo>
                    <a:pt x="773" y="1733"/>
                    <a:pt x="-1701" y="16575"/>
                    <a:pt x="1311" y="20555"/>
                  </a:cubicBezTo>
                  <a:cubicBezTo>
                    <a:pt x="3569" y="23567"/>
                    <a:pt x="7441" y="18404"/>
                    <a:pt x="8624"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2" name="任意多边形: 形状 1399">
              <a:extLst>
                <a:ext uri="{FF2B5EF4-FFF2-40B4-BE49-F238E27FC236}">
                  <a16:creationId xmlns:a16="http://schemas.microsoft.com/office/drawing/2014/main" xmlns="" id="{8631186B-05AA-4097-A2B1-5AC908A43C6B}"/>
                </a:ext>
              </a:extLst>
            </p:cNvPr>
            <p:cNvSpPr/>
            <p:nvPr/>
          </p:nvSpPr>
          <p:spPr>
            <a:xfrm>
              <a:off x="3272584" y="3952175"/>
              <a:ext cx="30243" cy="90791"/>
            </a:xfrm>
            <a:custGeom>
              <a:avLst/>
              <a:gdLst>
                <a:gd name="connsiteX0" fmla="*/ 1051 w 7157"/>
                <a:gd name="connsiteY0" fmla="*/ 20994 h 21486"/>
                <a:gd name="connsiteX1" fmla="*/ 6752 w 7157"/>
                <a:gd name="connsiteY1" fmla="*/ 10776 h 21486"/>
                <a:gd name="connsiteX2" fmla="*/ 4815 w 7157"/>
                <a:gd name="connsiteY2" fmla="*/ 20 h 21486"/>
                <a:gd name="connsiteX3" fmla="*/ 1051 w 7157"/>
                <a:gd name="connsiteY3" fmla="*/ 20994 h 21486"/>
              </a:gdLst>
              <a:ahLst/>
              <a:cxnLst>
                <a:cxn ang="0">
                  <a:pos x="connsiteX0" y="connsiteY0"/>
                </a:cxn>
                <a:cxn ang="0">
                  <a:pos x="connsiteX1" y="connsiteY1"/>
                </a:cxn>
                <a:cxn ang="0">
                  <a:pos x="connsiteX2" y="connsiteY2"/>
                </a:cxn>
                <a:cxn ang="0">
                  <a:pos x="connsiteX3" y="connsiteY3"/>
                </a:cxn>
              </a:cxnLst>
              <a:rect l="l" t="t" r="r" b="b"/>
              <a:pathLst>
                <a:path w="7157" h="21486">
                  <a:moveTo>
                    <a:pt x="1051" y="20994"/>
                  </a:moveTo>
                  <a:cubicBezTo>
                    <a:pt x="2772" y="23145"/>
                    <a:pt x="5676" y="17982"/>
                    <a:pt x="6752" y="10776"/>
                  </a:cubicBezTo>
                  <a:cubicBezTo>
                    <a:pt x="7504" y="6044"/>
                    <a:pt x="7397" y="-410"/>
                    <a:pt x="4815" y="20"/>
                  </a:cubicBezTo>
                  <a:cubicBezTo>
                    <a:pt x="728" y="1849"/>
                    <a:pt x="-1423" y="17875"/>
                    <a:pt x="1051" y="2099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3" name="任意多边形: 形状 1400">
              <a:extLst>
                <a:ext uri="{FF2B5EF4-FFF2-40B4-BE49-F238E27FC236}">
                  <a16:creationId xmlns:a16="http://schemas.microsoft.com/office/drawing/2014/main" xmlns="" id="{140900CD-8328-459B-ADE8-34EC4D144FB4}"/>
                </a:ext>
              </a:extLst>
            </p:cNvPr>
            <p:cNvSpPr/>
            <p:nvPr/>
          </p:nvSpPr>
          <p:spPr>
            <a:xfrm>
              <a:off x="3368188" y="3919034"/>
              <a:ext cx="22641" cy="90567"/>
            </a:xfrm>
            <a:custGeom>
              <a:avLst/>
              <a:gdLst>
                <a:gd name="connsiteX0" fmla="*/ 4024 w 5358"/>
                <a:gd name="connsiteY0" fmla="*/ 12 h 21433"/>
                <a:gd name="connsiteX1" fmla="*/ 690 w 5358"/>
                <a:gd name="connsiteY1" fmla="*/ 21200 h 21433"/>
                <a:gd name="connsiteX2" fmla="*/ 4885 w 5358"/>
                <a:gd name="connsiteY2" fmla="*/ 10767 h 21433"/>
                <a:gd name="connsiteX3" fmla="*/ 4024 w 5358"/>
                <a:gd name="connsiteY3" fmla="*/ 12 h 21433"/>
              </a:gdLst>
              <a:ahLst/>
              <a:cxnLst>
                <a:cxn ang="0">
                  <a:pos x="connsiteX0" y="connsiteY0"/>
                </a:cxn>
                <a:cxn ang="0">
                  <a:pos x="connsiteX1" y="connsiteY1"/>
                </a:cxn>
                <a:cxn ang="0">
                  <a:pos x="connsiteX2" y="connsiteY2"/>
                </a:cxn>
                <a:cxn ang="0">
                  <a:pos x="connsiteX3" y="connsiteY3"/>
                </a:cxn>
              </a:cxnLst>
              <a:rect l="l" t="t" r="r" b="b"/>
              <a:pathLst>
                <a:path w="5358" h="21433">
                  <a:moveTo>
                    <a:pt x="4024" y="12"/>
                  </a:moveTo>
                  <a:cubicBezTo>
                    <a:pt x="905" y="2055"/>
                    <a:pt x="-1138" y="19157"/>
                    <a:pt x="690" y="21200"/>
                  </a:cubicBezTo>
                  <a:cubicBezTo>
                    <a:pt x="1873" y="22598"/>
                    <a:pt x="3917" y="17543"/>
                    <a:pt x="4885" y="10767"/>
                  </a:cubicBezTo>
                  <a:cubicBezTo>
                    <a:pt x="5530" y="6142"/>
                    <a:pt x="5745" y="-311"/>
                    <a:pt x="402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4" name="任意多边形: 形状 1401">
              <a:extLst>
                <a:ext uri="{FF2B5EF4-FFF2-40B4-BE49-F238E27FC236}">
                  <a16:creationId xmlns:a16="http://schemas.microsoft.com/office/drawing/2014/main" xmlns="" id="{37710EBC-3EFD-46CE-855A-B78E04DBB6F6}"/>
                </a:ext>
              </a:extLst>
            </p:cNvPr>
            <p:cNvSpPr/>
            <p:nvPr/>
          </p:nvSpPr>
          <p:spPr>
            <a:xfrm>
              <a:off x="3430271" y="3885905"/>
              <a:ext cx="16231" cy="90897"/>
            </a:xfrm>
            <a:custGeom>
              <a:avLst/>
              <a:gdLst>
                <a:gd name="connsiteX0" fmla="*/ 3315 w 3841"/>
                <a:gd name="connsiteY0" fmla="*/ 0 h 21511"/>
                <a:gd name="connsiteX1" fmla="*/ 411 w 3841"/>
                <a:gd name="connsiteY1" fmla="*/ 21511 h 21511"/>
                <a:gd name="connsiteX2" fmla="*/ 3100 w 3841"/>
                <a:gd name="connsiteY2" fmla="*/ 10863 h 21511"/>
                <a:gd name="connsiteX3" fmla="*/ 3422 w 3841"/>
                <a:gd name="connsiteY3" fmla="*/ 0 h 21511"/>
                <a:gd name="connsiteX4" fmla="*/ 3315 w 3841"/>
                <a:gd name="connsiteY4" fmla="*/ 0 h 21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 h="21511">
                  <a:moveTo>
                    <a:pt x="3315" y="0"/>
                  </a:moveTo>
                  <a:cubicBezTo>
                    <a:pt x="1486" y="2044"/>
                    <a:pt x="-988" y="20758"/>
                    <a:pt x="411" y="21511"/>
                  </a:cubicBezTo>
                  <a:cubicBezTo>
                    <a:pt x="1379" y="21188"/>
                    <a:pt x="2562" y="14950"/>
                    <a:pt x="3100" y="10863"/>
                  </a:cubicBezTo>
                  <a:cubicBezTo>
                    <a:pt x="3637" y="6776"/>
                    <a:pt x="4283" y="430"/>
                    <a:pt x="3422" y="0"/>
                  </a:cubicBezTo>
                  <a:cubicBezTo>
                    <a:pt x="3422" y="0"/>
                    <a:pt x="3422" y="0"/>
                    <a:pt x="33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5" name="任意多边形: 形状 1402">
              <a:extLst>
                <a:ext uri="{FF2B5EF4-FFF2-40B4-BE49-F238E27FC236}">
                  <a16:creationId xmlns:a16="http://schemas.microsoft.com/office/drawing/2014/main" xmlns="" id="{A1F47142-0C81-4A01-BD26-3129FCCE35B1}"/>
                </a:ext>
              </a:extLst>
            </p:cNvPr>
            <p:cNvSpPr/>
            <p:nvPr/>
          </p:nvSpPr>
          <p:spPr>
            <a:xfrm>
              <a:off x="3458350" y="3852730"/>
              <a:ext cx="11861" cy="90897"/>
            </a:xfrm>
            <a:custGeom>
              <a:avLst/>
              <a:gdLst>
                <a:gd name="connsiteX0" fmla="*/ 1509 w 2807"/>
                <a:gd name="connsiteY0" fmla="*/ 11078 h 21511"/>
                <a:gd name="connsiteX1" fmla="*/ 1616 w 2807"/>
                <a:gd name="connsiteY1" fmla="*/ 10540 h 21511"/>
                <a:gd name="connsiteX2" fmla="*/ 1616 w 2807"/>
                <a:gd name="connsiteY2" fmla="*/ 10540 h 21511"/>
                <a:gd name="connsiteX3" fmla="*/ 2800 w 2807"/>
                <a:gd name="connsiteY3" fmla="*/ 0 h 21511"/>
                <a:gd name="connsiteX4" fmla="*/ 3 w 2807"/>
                <a:gd name="connsiteY4" fmla="*/ 21511 h 21511"/>
                <a:gd name="connsiteX5" fmla="*/ 1509 w 2807"/>
                <a:gd name="connsiteY5" fmla="*/ 11078 h 2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7" h="21511">
                  <a:moveTo>
                    <a:pt x="1509" y="11078"/>
                  </a:moveTo>
                  <a:lnTo>
                    <a:pt x="1616" y="10540"/>
                  </a:lnTo>
                  <a:lnTo>
                    <a:pt x="1616" y="10540"/>
                  </a:lnTo>
                  <a:cubicBezTo>
                    <a:pt x="1939" y="8174"/>
                    <a:pt x="2907" y="645"/>
                    <a:pt x="2800" y="0"/>
                  </a:cubicBezTo>
                  <a:cubicBezTo>
                    <a:pt x="2585" y="968"/>
                    <a:pt x="-104" y="20328"/>
                    <a:pt x="3" y="21511"/>
                  </a:cubicBezTo>
                  <a:cubicBezTo>
                    <a:pt x="218" y="20651"/>
                    <a:pt x="756" y="16564"/>
                    <a:pt x="1509"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1" name="任意多边形: 形状 1408">
              <a:extLst>
                <a:ext uri="{FF2B5EF4-FFF2-40B4-BE49-F238E27FC236}">
                  <a16:creationId xmlns:a16="http://schemas.microsoft.com/office/drawing/2014/main" xmlns="" id="{9B755DF8-DC51-40D9-BBC9-9F8E42039851}"/>
                </a:ext>
              </a:extLst>
            </p:cNvPr>
            <p:cNvSpPr/>
            <p:nvPr/>
          </p:nvSpPr>
          <p:spPr>
            <a:xfrm>
              <a:off x="2882586" y="4200814"/>
              <a:ext cx="49325" cy="88404"/>
            </a:xfrm>
            <a:custGeom>
              <a:avLst/>
              <a:gdLst>
                <a:gd name="connsiteX0" fmla="*/ 11280 w 11673"/>
                <a:gd name="connsiteY0" fmla="*/ 10553 h 20921"/>
                <a:gd name="connsiteX1" fmla="*/ 7408 w 11673"/>
                <a:gd name="connsiteY1" fmla="*/ 12 h 20921"/>
                <a:gd name="connsiteX2" fmla="*/ 1385 w 11673"/>
                <a:gd name="connsiteY2" fmla="*/ 19695 h 20921"/>
                <a:gd name="connsiteX3" fmla="*/ 11280 w 11673"/>
                <a:gd name="connsiteY3" fmla="*/ 10553 h 20921"/>
              </a:gdLst>
              <a:ahLst/>
              <a:cxnLst>
                <a:cxn ang="0">
                  <a:pos x="connsiteX0" y="connsiteY0"/>
                </a:cxn>
                <a:cxn ang="0">
                  <a:pos x="connsiteX1" y="connsiteY1"/>
                </a:cxn>
                <a:cxn ang="0">
                  <a:pos x="connsiteX2" y="connsiteY2"/>
                </a:cxn>
                <a:cxn ang="0">
                  <a:pos x="connsiteX3" y="connsiteY3"/>
                </a:cxn>
              </a:cxnLst>
              <a:rect l="l" t="t" r="r" b="b"/>
              <a:pathLst>
                <a:path w="11673" h="20921">
                  <a:moveTo>
                    <a:pt x="11280" y="10553"/>
                  </a:moveTo>
                  <a:cubicBezTo>
                    <a:pt x="12248" y="5928"/>
                    <a:pt x="11603" y="-311"/>
                    <a:pt x="7408" y="12"/>
                  </a:cubicBezTo>
                  <a:cubicBezTo>
                    <a:pt x="1277" y="1625"/>
                    <a:pt x="-2057" y="15177"/>
                    <a:pt x="1385" y="19695"/>
                  </a:cubicBezTo>
                  <a:cubicBezTo>
                    <a:pt x="4181" y="23352"/>
                    <a:pt x="9667" y="18404"/>
                    <a:pt x="11280" y="105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2" name="任意多边形: 形状 1409">
              <a:extLst>
                <a:ext uri="{FF2B5EF4-FFF2-40B4-BE49-F238E27FC236}">
                  <a16:creationId xmlns:a16="http://schemas.microsoft.com/office/drawing/2014/main" xmlns="" id="{28D27E25-A81A-4601-8181-7C71C336F0B3}"/>
                </a:ext>
              </a:extLst>
            </p:cNvPr>
            <p:cNvSpPr/>
            <p:nvPr/>
          </p:nvSpPr>
          <p:spPr>
            <a:xfrm>
              <a:off x="3053415" y="4168999"/>
              <a:ext cx="42539" cy="88649"/>
            </a:xfrm>
            <a:custGeom>
              <a:avLst/>
              <a:gdLst>
                <a:gd name="connsiteX0" fmla="*/ 968 w 10067"/>
                <a:gd name="connsiteY0" fmla="*/ 19695 h 20979"/>
                <a:gd name="connsiteX1" fmla="*/ 9572 w 10067"/>
                <a:gd name="connsiteY1" fmla="*/ 10552 h 20979"/>
                <a:gd name="connsiteX2" fmla="*/ 6776 w 10067"/>
                <a:gd name="connsiteY2" fmla="*/ 12 h 20979"/>
                <a:gd name="connsiteX3" fmla="*/ 968 w 10067"/>
                <a:gd name="connsiteY3" fmla="*/ 19695 h 20979"/>
              </a:gdLst>
              <a:ahLst/>
              <a:cxnLst>
                <a:cxn ang="0">
                  <a:pos x="connsiteX0" y="connsiteY0"/>
                </a:cxn>
                <a:cxn ang="0">
                  <a:pos x="connsiteX1" y="connsiteY1"/>
                </a:cxn>
                <a:cxn ang="0">
                  <a:pos x="connsiteX2" y="connsiteY2"/>
                </a:cxn>
                <a:cxn ang="0">
                  <a:pos x="connsiteX3" y="connsiteY3"/>
                </a:cxn>
              </a:cxnLst>
              <a:rect l="l" t="t" r="r" b="b"/>
              <a:pathLst>
                <a:path w="10067" h="20979">
                  <a:moveTo>
                    <a:pt x="968" y="19695"/>
                  </a:moveTo>
                  <a:cubicBezTo>
                    <a:pt x="3227" y="23459"/>
                    <a:pt x="7852" y="18512"/>
                    <a:pt x="9572" y="10552"/>
                  </a:cubicBezTo>
                  <a:cubicBezTo>
                    <a:pt x="10541" y="5928"/>
                    <a:pt x="10325" y="-311"/>
                    <a:pt x="6776" y="12"/>
                  </a:cubicBezTo>
                  <a:cubicBezTo>
                    <a:pt x="1506" y="1733"/>
                    <a:pt x="-1721" y="15285"/>
                    <a:pt x="968" y="196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3" name="任意多边形: 形状 1410">
              <a:extLst>
                <a:ext uri="{FF2B5EF4-FFF2-40B4-BE49-F238E27FC236}">
                  <a16:creationId xmlns:a16="http://schemas.microsoft.com/office/drawing/2014/main" xmlns="" id="{13A224E4-4E84-4725-BC60-4DE282C2C7CE}"/>
                </a:ext>
              </a:extLst>
            </p:cNvPr>
            <p:cNvSpPr/>
            <p:nvPr/>
          </p:nvSpPr>
          <p:spPr>
            <a:xfrm>
              <a:off x="3193785" y="4137151"/>
              <a:ext cx="34950" cy="89046"/>
            </a:xfrm>
            <a:custGeom>
              <a:avLst/>
              <a:gdLst>
                <a:gd name="connsiteX0" fmla="*/ 5932 w 8271"/>
                <a:gd name="connsiteY0" fmla="*/ 21 h 21073"/>
                <a:gd name="connsiteX1" fmla="*/ 769 w 8271"/>
                <a:gd name="connsiteY1" fmla="*/ 20241 h 21073"/>
                <a:gd name="connsiteX2" fmla="*/ 7653 w 8271"/>
                <a:gd name="connsiteY2" fmla="*/ 10669 h 21073"/>
                <a:gd name="connsiteX3" fmla="*/ 5932 w 8271"/>
                <a:gd name="connsiteY3" fmla="*/ 21 h 21073"/>
              </a:gdLst>
              <a:ahLst/>
              <a:cxnLst>
                <a:cxn ang="0">
                  <a:pos x="connsiteX0" y="connsiteY0"/>
                </a:cxn>
                <a:cxn ang="0">
                  <a:pos x="connsiteX1" y="connsiteY1"/>
                </a:cxn>
                <a:cxn ang="0">
                  <a:pos x="connsiteX2" y="connsiteY2"/>
                </a:cxn>
                <a:cxn ang="0">
                  <a:pos x="connsiteX3" y="connsiteY3"/>
                </a:cxn>
              </a:cxnLst>
              <a:rect l="l" t="t" r="r" b="b"/>
              <a:pathLst>
                <a:path w="8271" h="21073">
                  <a:moveTo>
                    <a:pt x="5932" y="21"/>
                  </a:moveTo>
                  <a:cubicBezTo>
                    <a:pt x="1522" y="1742"/>
                    <a:pt x="-1489" y="16369"/>
                    <a:pt x="769" y="20241"/>
                  </a:cubicBezTo>
                  <a:cubicBezTo>
                    <a:pt x="2490" y="23145"/>
                    <a:pt x="6147" y="18090"/>
                    <a:pt x="7653" y="10669"/>
                  </a:cubicBezTo>
                  <a:cubicBezTo>
                    <a:pt x="8621" y="5936"/>
                    <a:pt x="8729" y="-409"/>
                    <a:pt x="5932"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4" name="任意多边形: 形状 1411">
              <a:extLst>
                <a:ext uri="{FF2B5EF4-FFF2-40B4-BE49-F238E27FC236}">
                  <a16:creationId xmlns:a16="http://schemas.microsoft.com/office/drawing/2014/main" xmlns="" id="{0079AB4E-4CDF-437A-A8FE-BEC30E937451}"/>
                </a:ext>
              </a:extLst>
            </p:cNvPr>
            <p:cNvSpPr/>
            <p:nvPr/>
          </p:nvSpPr>
          <p:spPr>
            <a:xfrm>
              <a:off x="3302869" y="4104428"/>
              <a:ext cx="28083" cy="88826"/>
            </a:xfrm>
            <a:custGeom>
              <a:avLst/>
              <a:gdLst>
                <a:gd name="connsiteX0" fmla="*/ 5177 w 6646"/>
                <a:gd name="connsiteY0" fmla="*/ 21 h 21021"/>
                <a:gd name="connsiteX1" fmla="*/ 552 w 6646"/>
                <a:gd name="connsiteY1" fmla="*/ 20564 h 21021"/>
                <a:gd name="connsiteX2" fmla="*/ 5930 w 6646"/>
                <a:gd name="connsiteY2" fmla="*/ 10561 h 21021"/>
                <a:gd name="connsiteX3" fmla="*/ 5177 w 6646"/>
                <a:gd name="connsiteY3" fmla="*/ 21 h 21021"/>
              </a:gdLst>
              <a:ahLst/>
              <a:cxnLst>
                <a:cxn ang="0">
                  <a:pos x="connsiteX0" y="connsiteY0"/>
                </a:cxn>
                <a:cxn ang="0">
                  <a:pos x="connsiteX1" y="connsiteY1"/>
                </a:cxn>
                <a:cxn ang="0">
                  <a:pos x="connsiteX2" y="connsiteY2"/>
                </a:cxn>
                <a:cxn ang="0">
                  <a:pos x="connsiteX3" y="connsiteY3"/>
                </a:cxn>
              </a:cxnLst>
              <a:rect l="l" t="t" r="r" b="b"/>
              <a:pathLst>
                <a:path w="6646" h="21021">
                  <a:moveTo>
                    <a:pt x="5177" y="21"/>
                  </a:moveTo>
                  <a:cubicBezTo>
                    <a:pt x="1736" y="1849"/>
                    <a:pt x="-1276" y="17660"/>
                    <a:pt x="552" y="20564"/>
                  </a:cubicBezTo>
                  <a:cubicBezTo>
                    <a:pt x="1736" y="22607"/>
                    <a:pt x="4532" y="17552"/>
                    <a:pt x="5930" y="10561"/>
                  </a:cubicBezTo>
                  <a:cubicBezTo>
                    <a:pt x="6791" y="5936"/>
                    <a:pt x="7221" y="-409"/>
                    <a:pt x="5177"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5" name="任意多边形: 形状 1412">
              <a:extLst>
                <a:ext uri="{FF2B5EF4-FFF2-40B4-BE49-F238E27FC236}">
                  <a16:creationId xmlns:a16="http://schemas.microsoft.com/office/drawing/2014/main" xmlns="" id="{AACA0080-3D83-45F0-AF93-6E9B09F1717D}"/>
                </a:ext>
              </a:extLst>
            </p:cNvPr>
            <p:cNvSpPr/>
            <p:nvPr/>
          </p:nvSpPr>
          <p:spPr>
            <a:xfrm>
              <a:off x="3378790" y="4071286"/>
              <a:ext cx="22151" cy="89101"/>
            </a:xfrm>
            <a:custGeom>
              <a:avLst/>
              <a:gdLst>
                <a:gd name="connsiteX0" fmla="*/ 4527 w 5242"/>
                <a:gd name="connsiteY0" fmla="*/ 12 h 21086"/>
                <a:gd name="connsiteX1" fmla="*/ 225 w 5242"/>
                <a:gd name="connsiteY1" fmla="*/ 20878 h 21086"/>
                <a:gd name="connsiteX2" fmla="*/ 4097 w 5242"/>
                <a:gd name="connsiteY2" fmla="*/ 10552 h 21086"/>
                <a:gd name="connsiteX3" fmla="*/ 4527 w 5242"/>
                <a:gd name="connsiteY3" fmla="*/ 12 h 21086"/>
              </a:gdLst>
              <a:ahLst/>
              <a:cxnLst>
                <a:cxn ang="0">
                  <a:pos x="connsiteX0" y="connsiteY0"/>
                </a:cxn>
                <a:cxn ang="0">
                  <a:pos x="connsiteX1" y="connsiteY1"/>
                </a:cxn>
                <a:cxn ang="0">
                  <a:pos x="connsiteX2" y="connsiteY2"/>
                </a:cxn>
                <a:cxn ang="0">
                  <a:pos x="connsiteX3" y="connsiteY3"/>
                </a:cxn>
              </a:cxnLst>
              <a:rect l="l" t="t" r="r" b="b"/>
              <a:pathLst>
                <a:path w="5242" h="21086">
                  <a:moveTo>
                    <a:pt x="4527" y="12"/>
                  </a:moveTo>
                  <a:cubicBezTo>
                    <a:pt x="2160" y="2055"/>
                    <a:pt x="-851" y="18942"/>
                    <a:pt x="225" y="20878"/>
                  </a:cubicBezTo>
                  <a:cubicBezTo>
                    <a:pt x="977" y="22168"/>
                    <a:pt x="2806" y="17328"/>
                    <a:pt x="4097" y="10552"/>
                  </a:cubicBezTo>
                  <a:cubicBezTo>
                    <a:pt x="5172" y="6035"/>
                    <a:pt x="5817" y="-311"/>
                    <a:pt x="452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6" name="任意多边形: 形状 1413">
              <a:extLst>
                <a:ext uri="{FF2B5EF4-FFF2-40B4-BE49-F238E27FC236}">
                  <a16:creationId xmlns:a16="http://schemas.microsoft.com/office/drawing/2014/main" xmlns="" id="{518D27B9-0CEA-4AD0-864A-FDFC91482E90}"/>
                </a:ext>
              </a:extLst>
            </p:cNvPr>
            <p:cNvSpPr/>
            <p:nvPr/>
          </p:nvSpPr>
          <p:spPr>
            <a:xfrm>
              <a:off x="3421507" y="4038614"/>
              <a:ext cx="17431" cy="89076"/>
            </a:xfrm>
            <a:custGeom>
              <a:avLst/>
              <a:gdLst>
                <a:gd name="connsiteX0" fmla="*/ 10 w 4125"/>
                <a:gd name="connsiteY0" fmla="*/ 21081 h 21080"/>
                <a:gd name="connsiteX1" fmla="*/ 118 w 4125"/>
                <a:gd name="connsiteY1" fmla="*/ 21081 h 21080"/>
                <a:gd name="connsiteX2" fmla="*/ 2592 w 4125"/>
                <a:gd name="connsiteY2" fmla="*/ 10648 h 21080"/>
                <a:gd name="connsiteX3" fmla="*/ 4097 w 4125"/>
                <a:gd name="connsiteY3" fmla="*/ 0 h 21080"/>
                <a:gd name="connsiteX4" fmla="*/ 3990 w 4125"/>
                <a:gd name="connsiteY4" fmla="*/ 0 h 21080"/>
                <a:gd name="connsiteX5" fmla="*/ 10 w 4125"/>
                <a:gd name="connsiteY5" fmla="*/ 21081 h 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 h="21080">
                  <a:moveTo>
                    <a:pt x="10" y="21081"/>
                  </a:moveTo>
                  <a:cubicBezTo>
                    <a:pt x="10" y="21081"/>
                    <a:pt x="118" y="21081"/>
                    <a:pt x="118" y="21081"/>
                  </a:cubicBezTo>
                  <a:cubicBezTo>
                    <a:pt x="763" y="20005"/>
                    <a:pt x="2054" y="13767"/>
                    <a:pt x="2592" y="10648"/>
                  </a:cubicBezTo>
                  <a:cubicBezTo>
                    <a:pt x="3237" y="7314"/>
                    <a:pt x="4312" y="1183"/>
                    <a:pt x="4097" y="0"/>
                  </a:cubicBezTo>
                  <a:cubicBezTo>
                    <a:pt x="4097" y="0"/>
                    <a:pt x="3990" y="0"/>
                    <a:pt x="3990" y="0"/>
                  </a:cubicBezTo>
                  <a:cubicBezTo>
                    <a:pt x="3022" y="1721"/>
                    <a:pt x="-205" y="19145"/>
                    <a:pt x="10" y="210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6" name="任意多边形: 形状 1423">
              <a:extLst>
                <a:ext uri="{FF2B5EF4-FFF2-40B4-BE49-F238E27FC236}">
                  <a16:creationId xmlns:a16="http://schemas.microsoft.com/office/drawing/2014/main" xmlns="" id="{440DE9DB-D81C-4CF2-A74C-527D44D708BB}"/>
                </a:ext>
              </a:extLst>
            </p:cNvPr>
            <p:cNvSpPr/>
            <p:nvPr/>
          </p:nvSpPr>
          <p:spPr>
            <a:xfrm>
              <a:off x="102436" y="4229954"/>
              <a:ext cx="86895" cy="89215"/>
            </a:xfrm>
            <a:custGeom>
              <a:avLst/>
              <a:gdLst>
                <a:gd name="connsiteX0" fmla="*/ 20541 w 20564"/>
                <a:gd name="connsiteY0" fmla="*/ 11401 h 21113"/>
                <a:gd name="connsiteX1" fmla="*/ 10001 w 20564"/>
                <a:gd name="connsiteY1" fmla="*/ 0 h 21113"/>
                <a:gd name="connsiteX2" fmla="*/ 2472 w 20564"/>
                <a:gd name="connsiteY2" fmla="*/ 17424 h 21113"/>
                <a:gd name="connsiteX3" fmla="*/ 20541 w 20564"/>
                <a:gd name="connsiteY3" fmla="*/ 11401 h 21113"/>
              </a:gdLst>
              <a:ahLst/>
              <a:cxnLst>
                <a:cxn ang="0">
                  <a:pos x="connsiteX0" y="connsiteY0"/>
                </a:cxn>
                <a:cxn ang="0">
                  <a:pos x="connsiteX1" y="connsiteY1"/>
                </a:cxn>
                <a:cxn ang="0">
                  <a:pos x="connsiteX2" y="connsiteY2"/>
                </a:cxn>
                <a:cxn ang="0">
                  <a:pos x="connsiteX3" y="connsiteY3"/>
                </a:cxn>
              </a:cxnLst>
              <a:rect l="l" t="t" r="r" b="b"/>
              <a:pathLst>
                <a:path w="20564" h="21113">
                  <a:moveTo>
                    <a:pt x="20541" y="11401"/>
                  </a:moveTo>
                  <a:cubicBezTo>
                    <a:pt x="20864" y="6776"/>
                    <a:pt x="17853" y="215"/>
                    <a:pt x="10001" y="0"/>
                  </a:cubicBezTo>
                  <a:cubicBezTo>
                    <a:pt x="429" y="645"/>
                    <a:pt x="-2691" y="11293"/>
                    <a:pt x="2472" y="17424"/>
                  </a:cubicBezTo>
                  <a:cubicBezTo>
                    <a:pt x="8388" y="24523"/>
                    <a:pt x="19789" y="20758"/>
                    <a:pt x="20541"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7" name="任意多边形: 形状 1424">
              <a:extLst>
                <a:ext uri="{FF2B5EF4-FFF2-40B4-BE49-F238E27FC236}">
                  <a16:creationId xmlns:a16="http://schemas.microsoft.com/office/drawing/2014/main" xmlns="" id="{876E7A69-A988-45F8-B898-4557D108416A}"/>
                </a:ext>
              </a:extLst>
            </p:cNvPr>
            <p:cNvSpPr/>
            <p:nvPr/>
          </p:nvSpPr>
          <p:spPr>
            <a:xfrm>
              <a:off x="436102" y="4222225"/>
              <a:ext cx="87352" cy="89536"/>
            </a:xfrm>
            <a:custGeom>
              <a:avLst/>
              <a:gdLst>
                <a:gd name="connsiteX0" fmla="*/ 10199 w 20672"/>
                <a:gd name="connsiteY0" fmla="*/ 0 h 21189"/>
                <a:gd name="connsiteX1" fmla="*/ 2347 w 20672"/>
                <a:gd name="connsiteY1" fmla="*/ 17532 h 21189"/>
                <a:gd name="connsiteX2" fmla="*/ 20632 w 20672"/>
                <a:gd name="connsiteY2" fmla="*/ 11401 h 21189"/>
                <a:gd name="connsiteX3" fmla="*/ 10199 w 20672"/>
                <a:gd name="connsiteY3" fmla="*/ 0 h 21189"/>
              </a:gdLst>
              <a:ahLst/>
              <a:cxnLst>
                <a:cxn ang="0">
                  <a:pos x="connsiteX0" y="connsiteY0"/>
                </a:cxn>
                <a:cxn ang="0">
                  <a:pos x="connsiteX1" y="connsiteY1"/>
                </a:cxn>
                <a:cxn ang="0">
                  <a:pos x="connsiteX2" y="connsiteY2"/>
                </a:cxn>
                <a:cxn ang="0">
                  <a:pos x="connsiteX3" y="connsiteY3"/>
                </a:cxn>
              </a:cxnLst>
              <a:rect l="l" t="t" r="r" b="b"/>
              <a:pathLst>
                <a:path w="20672" h="21189">
                  <a:moveTo>
                    <a:pt x="10199" y="0"/>
                  </a:moveTo>
                  <a:cubicBezTo>
                    <a:pt x="626" y="753"/>
                    <a:pt x="-2708" y="11401"/>
                    <a:pt x="2347" y="17532"/>
                  </a:cubicBezTo>
                  <a:cubicBezTo>
                    <a:pt x="8263" y="24630"/>
                    <a:pt x="19664" y="20758"/>
                    <a:pt x="20632" y="11401"/>
                  </a:cubicBezTo>
                  <a:cubicBezTo>
                    <a:pt x="21062" y="6668"/>
                    <a:pt x="18158" y="108"/>
                    <a:pt x="1019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8" name="任意多边形: 形状 1425">
              <a:extLst>
                <a:ext uri="{FF2B5EF4-FFF2-40B4-BE49-F238E27FC236}">
                  <a16:creationId xmlns:a16="http://schemas.microsoft.com/office/drawing/2014/main" xmlns="" id="{7074C973-7400-4496-8D04-9793654CA700}"/>
                </a:ext>
              </a:extLst>
            </p:cNvPr>
            <p:cNvSpPr/>
            <p:nvPr/>
          </p:nvSpPr>
          <p:spPr>
            <a:xfrm>
              <a:off x="769980" y="4210862"/>
              <a:ext cx="87533" cy="89841"/>
            </a:xfrm>
            <a:custGeom>
              <a:avLst/>
              <a:gdLst>
                <a:gd name="connsiteX0" fmla="*/ 10455 w 20715"/>
                <a:gd name="connsiteY0" fmla="*/ 0 h 21261"/>
                <a:gd name="connsiteX1" fmla="*/ 2388 w 20715"/>
                <a:gd name="connsiteY1" fmla="*/ 17639 h 21261"/>
                <a:gd name="connsiteX2" fmla="*/ 20673 w 20715"/>
                <a:gd name="connsiteY2" fmla="*/ 11293 h 21261"/>
                <a:gd name="connsiteX3" fmla="*/ 10455 w 20715"/>
                <a:gd name="connsiteY3" fmla="*/ 0 h 21261"/>
              </a:gdLst>
              <a:ahLst/>
              <a:cxnLst>
                <a:cxn ang="0">
                  <a:pos x="connsiteX0" y="connsiteY0"/>
                </a:cxn>
                <a:cxn ang="0">
                  <a:pos x="connsiteX1" y="connsiteY1"/>
                </a:cxn>
                <a:cxn ang="0">
                  <a:pos x="connsiteX2" y="connsiteY2"/>
                </a:cxn>
                <a:cxn ang="0">
                  <a:pos x="connsiteX3" y="connsiteY3"/>
                </a:cxn>
              </a:cxnLst>
              <a:rect l="l" t="t" r="r" b="b"/>
              <a:pathLst>
                <a:path w="20715" h="21261">
                  <a:moveTo>
                    <a:pt x="10455" y="0"/>
                  </a:moveTo>
                  <a:cubicBezTo>
                    <a:pt x="667" y="860"/>
                    <a:pt x="-2775" y="11401"/>
                    <a:pt x="2388" y="17639"/>
                  </a:cubicBezTo>
                  <a:cubicBezTo>
                    <a:pt x="8196" y="24738"/>
                    <a:pt x="19597" y="20758"/>
                    <a:pt x="20673" y="11293"/>
                  </a:cubicBezTo>
                  <a:cubicBezTo>
                    <a:pt x="21103" y="6668"/>
                    <a:pt x="18306" y="108"/>
                    <a:pt x="1045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9" name="任意多边形: 形状 1436">
              <a:extLst>
                <a:ext uri="{FF2B5EF4-FFF2-40B4-BE49-F238E27FC236}">
                  <a16:creationId xmlns:a16="http://schemas.microsoft.com/office/drawing/2014/main" xmlns="" id="{607A86A8-E911-4420-9476-B9BF45EE2D61}"/>
                </a:ext>
              </a:extLst>
            </p:cNvPr>
            <p:cNvSpPr/>
            <p:nvPr/>
          </p:nvSpPr>
          <p:spPr>
            <a:xfrm>
              <a:off x="289288" y="4393569"/>
              <a:ext cx="86452" cy="87356"/>
            </a:xfrm>
            <a:custGeom>
              <a:avLst/>
              <a:gdLst>
                <a:gd name="connsiteX0" fmla="*/ 20420 w 20459"/>
                <a:gd name="connsiteY0" fmla="*/ 11186 h 20673"/>
                <a:gd name="connsiteX1" fmla="*/ 10094 w 20459"/>
                <a:gd name="connsiteY1" fmla="*/ 0 h 20673"/>
                <a:gd name="connsiteX2" fmla="*/ 2350 w 20459"/>
                <a:gd name="connsiteY2" fmla="*/ 17101 h 20673"/>
                <a:gd name="connsiteX3" fmla="*/ 20420 w 20459"/>
                <a:gd name="connsiteY3" fmla="*/ 11186 h 20673"/>
              </a:gdLst>
              <a:ahLst/>
              <a:cxnLst>
                <a:cxn ang="0">
                  <a:pos x="connsiteX0" y="connsiteY0"/>
                </a:cxn>
                <a:cxn ang="0">
                  <a:pos x="connsiteX1" y="connsiteY1"/>
                </a:cxn>
                <a:cxn ang="0">
                  <a:pos x="connsiteX2" y="connsiteY2"/>
                </a:cxn>
                <a:cxn ang="0">
                  <a:pos x="connsiteX3" y="connsiteY3"/>
                </a:cxn>
              </a:cxnLst>
              <a:rect l="l" t="t" r="r" b="b"/>
              <a:pathLst>
                <a:path w="20459" h="20673">
                  <a:moveTo>
                    <a:pt x="20420" y="11186"/>
                  </a:moveTo>
                  <a:cubicBezTo>
                    <a:pt x="20850" y="6668"/>
                    <a:pt x="17838" y="215"/>
                    <a:pt x="10094" y="0"/>
                  </a:cubicBezTo>
                  <a:cubicBezTo>
                    <a:pt x="630" y="753"/>
                    <a:pt x="-2705" y="11078"/>
                    <a:pt x="2350" y="17101"/>
                  </a:cubicBezTo>
                  <a:cubicBezTo>
                    <a:pt x="8266" y="23985"/>
                    <a:pt x="19559" y="20328"/>
                    <a:pt x="20420" y="111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0" name="任意多边形: 形状 1437">
              <a:extLst>
                <a:ext uri="{FF2B5EF4-FFF2-40B4-BE49-F238E27FC236}">
                  <a16:creationId xmlns:a16="http://schemas.microsoft.com/office/drawing/2014/main" xmlns="" id="{01E16AAF-9F52-4C4C-A350-0D50AD80B60D}"/>
                </a:ext>
              </a:extLst>
            </p:cNvPr>
            <p:cNvSpPr/>
            <p:nvPr/>
          </p:nvSpPr>
          <p:spPr>
            <a:xfrm>
              <a:off x="621023" y="4384480"/>
              <a:ext cx="86430" cy="87660"/>
            </a:xfrm>
            <a:custGeom>
              <a:avLst/>
              <a:gdLst>
                <a:gd name="connsiteX0" fmla="*/ 10212 w 20454"/>
                <a:gd name="connsiteY0" fmla="*/ 0 h 20745"/>
                <a:gd name="connsiteX1" fmla="*/ 2253 w 20454"/>
                <a:gd name="connsiteY1" fmla="*/ 17209 h 20745"/>
                <a:gd name="connsiteX2" fmla="*/ 20430 w 20454"/>
                <a:gd name="connsiteY2" fmla="*/ 11078 h 20745"/>
                <a:gd name="connsiteX3" fmla="*/ 10212 w 20454"/>
                <a:gd name="connsiteY3" fmla="*/ 0 h 20745"/>
              </a:gdLst>
              <a:ahLst/>
              <a:cxnLst>
                <a:cxn ang="0">
                  <a:pos x="connsiteX0" y="connsiteY0"/>
                </a:cxn>
                <a:cxn ang="0">
                  <a:pos x="connsiteX1" y="connsiteY1"/>
                </a:cxn>
                <a:cxn ang="0">
                  <a:pos x="connsiteX2" y="connsiteY2"/>
                </a:cxn>
                <a:cxn ang="0">
                  <a:pos x="connsiteX3" y="connsiteY3"/>
                </a:cxn>
              </a:cxnLst>
              <a:rect l="l" t="t" r="r" b="b"/>
              <a:pathLst>
                <a:path w="20454" h="20745">
                  <a:moveTo>
                    <a:pt x="10212" y="0"/>
                  </a:moveTo>
                  <a:cubicBezTo>
                    <a:pt x="747" y="753"/>
                    <a:pt x="-2694" y="11186"/>
                    <a:pt x="2253" y="17209"/>
                  </a:cubicBezTo>
                  <a:cubicBezTo>
                    <a:pt x="7954" y="24092"/>
                    <a:pt x="19355" y="20328"/>
                    <a:pt x="20430" y="11078"/>
                  </a:cubicBezTo>
                  <a:cubicBezTo>
                    <a:pt x="20753" y="6453"/>
                    <a:pt x="17956" y="108"/>
                    <a:pt x="1021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1" name="任意多边形: 形状 1438">
              <a:extLst>
                <a:ext uri="{FF2B5EF4-FFF2-40B4-BE49-F238E27FC236}">
                  <a16:creationId xmlns:a16="http://schemas.microsoft.com/office/drawing/2014/main" xmlns="" id="{0A3D8783-4A7A-4832-8F79-683CC8CC28BB}"/>
                </a:ext>
              </a:extLst>
            </p:cNvPr>
            <p:cNvSpPr/>
            <p:nvPr/>
          </p:nvSpPr>
          <p:spPr>
            <a:xfrm>
              <a:off x="950857" y="4371296"/>
              <a:ext cx="85374" cy="87732"/>
            </a:xfrm>
            <a:custGeom>
              <a:avLst/>
              <a:gdLst>
                <a:gd name="connsiteX0" fmla="*/ 20136 w 20204"/>
                <a:gd name="connsiteY0" fmla="*/ 10971 h 20762"/>
                <a:gd name="connsiteX1" fmla="*/ 10349 w 20204"/>
                <a:gd name="connsiteY1" fmla="*/ 0 h 20762"/>
                <a:gd name="connsiteX2" fmla="*/ 2067 w 20204"/>
                <a:gd name="connsiteY2" fmla="*/ 17209 h 20762"/>
                <a:gd name="connsiteX3" fmla="*/ 20136 w 20204"/>
                <a:gd name="connsiteY3" fmla="*/ 10971 h 20762"/>
              </a:gdLst>
              <a:ahLst/>
              <a:cxnLst>
                <a:cxn ang="0">
                  <a:pos x="connsiteX0" y="connsiteY0"/>
                </a:cxn>
                <a:cxn ang="0">
                  <a:pos x="connsiteX1" y="connsiteY1"/>
                </a:cxn>
                <a:cxn ang="0">
                  <a:pos x="connsiteX2" y="connsiteY2"/>
                </a:cxn>
                <a:cxn ang="0">
                  <a:pos x="connsiteX3" y="connsiteY3"/>
                </a:cxn>
              </a:cxnLst>
              <a:rect l="l" t="t" r="r" b="b"/>
              <a:pathLst>
                <a:path w="20204" h="20762">
                  <a:moveTo>
                    <a:pt x="20136" y="10971"/>
                  </a:moveTo>
                  <a:cubicBezTo>
                    <a:pt x="20674" y="6453"/>
                    <a:pt x="18093" y="108"/>
                    <a:pt x="10349" y="0"/>
                  </a:cubicBezTo>
                  <a:cubicBezTo>
                    <a:pt x="991" y="860"/>
                    <a:pt x="-2665" y="11401"/>
                    <a:pt x="2067" y="17209"/>
                  </a:cubicBezTo>
                  <a:cubicBezTo>
                    <a:pt x="7552" y="24200"/>
                    <a:pt x="18846" y="20221"/>
                    <a:pt x="20136"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2" name="任意多边形: 形状 1439">
              <a:extLst>
                <a:ext uri="{FF2B5EF4-FFF2-40B4-BE49-F238E27FC236}">
                  <a16:creationId xmlns:a16="http://schemas.microsoft.com/office/drawing/2014/main" xmlns="" id="{029939EC-FD2C-4FC6-AE56-2B53D777F5B1}"/>
                </a:ext>
              </a:extLst>
            </p:cNvPr>
            <p:cNvSpPr/>
            <p:nvPr/>
          </p:nvSpPr>
          <p:spPr>
            <a:xfrm>
              <a:off x="1275759" y="4355391"/>
              <a:ext cx="84660" cy="87529"/>
            </a:xfrm>
            <a:custGeom>
              <a:avLst/>
              <a:gdLst>
                <a:gd name="connsiteX0" fmla="*/ 19934 w 20035"/>
                <a:gd name="connsiteY0" fmla="*/ 10863 h 20714"/>
                <a:gd name="connsiteX1" fmla="*/ 10577 w 20035"/>
                <a:gd name="connsiteY1" fmla="*/ 0 h 20714"/>
                <a:gd name="connsiteX2" fmla="*/ 1973 w 20035"/>
                <a:gd name="connsiteY2" fmla="*/ 17316 h 20714"/>
                <a:gd name="connsiteX3" fmla="*/ 19934 w 20035"/>
                <a:gd name="connsiteY3" fmla="*/ 10863 h 20714"/>
              </a:gdLst>
              <a:ahLst/>
              <a:cxnLst>
                <a:cxn ang="0">
                  <a:pos x="connsiteX0" y="connsiteY0"/>
                </a:cxn>
                <a:cxn ang="0">
                  <a:pos x="connsiteX1" y="connsiteY1"/>
                </a:cxn>
                <a:cxn ang="0">
                  <a:pos x="connsiteX2" y="connsiteY2"/>
                </a:cxn>
                <a:cxn ang="0">
                  <a:pos x="connsiteX3" y="connsiteY3"/>
                </a:cxn>
              </a:cxnLst>
              <a:rect l="l" t="t" r="r" b="b"/>
              <a:pathLst>
                <a:path w="20035" h="20714">
                  <a:moveTo>
                    <a:pt x="19934" y="10863"/>
                  </a:moveTo>
                  <a:cubicBezTo>
                    <a:pt x="20580" y="6346"/>
                    <a:pt x="18213" y="0"/>
                    <a:pt x="10577" y="0"/>
                  </a:cubicBezTo>
                  <a:cubicBezTo>
                    <a:pt x="1112" y="968"/>
                    <a:pt x="-2652" y="11401"/>
                    <a:pt x="1973" y="17316"/>
                  </a:cubicBezTo>
                  <a:cubicBezTo>
                    <a:pt x="7350" y="24092"/>
                    <a:pt x="18536" y="20113"/>
                    <a:pt x="19934"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3" name="任意多边形: 形状 1440">
              <a:extLst>
                <a:ext uri="{FF2B5EF4-FFF2-40B4-BE49-F238E27FC236}">
                  <a16:creationId xmlns:a16="http://schemas.microsoft.com/office/drawing/2014/main" xmlns="" id="{F8606F0E-E387-41E2-ACA5-2C38F939F82A}"/>
                </a:ext>
              </a:extLst>
            </p:cNvPr>
            <p:cNvSpPr/>
            <p:nvPr/>
          </p:nvSpPr>
          <p:spPr>
            <a:xfrm>
              <a:off x="1595341" y="4335843"/>
              <a:ext cx="81558" cy="87740"/>
            </a:xfrm>
            <a:custGeom>
              <a:avLst/>
              <a:gdLst>
                <a:gd name="connsiteX0" fmla="*/ 19164 w 19301"/>
                <a:gd name="connsiteY0" fmla="*/ 10757 h 20764"/>
                <a:gd name="connsiteX1" fmla="*/ 19164 w 19301"/>
                <a:gd name="connsiteY1" fmla="*/ 10757 h 20764"/>
                <a:gd name="connsiteX2" fmla="*/ 10344 w 19301"/>
                <a:gd name="connsiteY2" fmla="*/ 1 h 20764"/>
                <a:gd name="connsiteX3" fmla="*/ 1740 w 19301"/>
                <a:gd name="connsiteY3" fmla="*/ 17425 h 20764"/>
                <a:gd name="connsiteX4" fmla="*/ 19164 w 19301"/>
                <a:gd name="connsiteY4" fmla="*/ 10757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01" h="20764">
                  <a:moveTo>
                    <a:pt x="19164" y="10757"/>
                  </a:moveTo>
                  <a:lnTo>
                    <a:pt x="19164" y="10757"/>
                  </a:lnTo>
                  <a:cubicBezTo>
                    <a:pt x="19917" y="6240"/>
                    <a:pt x="17658" y="-106"/>
                    <a:pt x="10344" y="1"/>
                  </a:cubicBezTo>
                  <a:cubicBezTo>
                    <a:pt x="1417" y="1077"/>
                    <a:pt x="-2562" y="11617"/>
                    <a:pt x="1740" y="17425"/>
                  </a:cubicBezTo>
                  <a:cubicBezTo>
                    <a:pt x="6687" y="24201"/>
                    <a:pt x="17658" y="20007"/>
                    <a:pt x="19164" y="107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4" name="任意多边形: 形状 1441">
              <a:extLst>
                <a:ext uri="{FF2B5EF4-FFF2-40B4-BE49-F238E27FC236}">
                  <a16:creationId xmlns:a16="http://schemas.microsoft.com/office/drawing/2014/main" xmlns="" id="{8A58393F-72E9-4D77-80F9-0D1329AB5840}"/>
                </a:ext>
              </a:extLst>
            </p:cNvPr>
            <p:cNvSpPr/>
            <p:nvPr/>
          </p:nvSpPr>
          <p:spPr>
            <a:xfrm>
              <a:off x="1904288" y="4312644"/>
              <a:ext cx="78224" cy="87770"/>
            </a:xfrm>
            <a:custGeom>
              <a:avLst/>
              <a:gdLst>
                <a:gd name="connsiteX0" fmla="*/ 18328 w 18512"/>
                <a:gd name="connsiteY0" fmla="*/ 10653 h 20771"/>
                <a:gd name="connsiteX1" fmla="*/ 18328 w 18512"/>
                <a:gd name="connsiteY1" fmla="*/ 10653 h 20771"/>
                <a:gd name="connsiteX2" fmla="*/ 10153 w 18512"/>
                <a:gd name="connsiteY2" fmla="*/ 5 h 20771"/>
                <a:gd name="connsiteX3" fmla="*/ 1549 w 18512"/>
                <a:gd name="connsiteY3" fmla="*/ 17537 h 20771"/>
                <a:gd name="connsiteX4" fmla="*/ 18328 w 18512"/>
                <a:gd name="connsiteY4" fmla="*/ 10653 h 20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2" h="20771">
                  <a:moveTo>
                    <a:pt x="18328" y="10653"/>
                  </a:moveTo>
                  <a:lnTo>
                    <a:pt x="18328" y="10653"/>
                  </a:lnTo>
                  <a:cubicBezTo>
                    <a:pt x="19188" y="6136"/>
                    <a:pt x="17145" y="-210"/>
                    <a:pt x="10153" y="5"/>
                  </a:cubicBezTo>
                  <a:cubicBezTo>
                    <a:pt x="1549" y="1188"/>
                    <a:pt x="-2431" y="11836"/>
                    <a:pt x="1549" y="17537"/>
                  </a:cubicBezTo>
                  <a:cubicBezTo>
                    <a:pt x="6066" y="24205"/>
                    <a:pt x="16607" y="19903"/>
                    <a:pt x="18328" y="106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5" name="任意多边形: 形状 1442">
              <a:extLst>
                <a:ext uri="{FF2B5EF4-FFF2-40B4-BE49-F238E27FC236}">
                  <a16:creationId xmlns:a16="http://schemas.microsoft.com/office/drawing/2014/main" xmlns="" id="{CC44682D-B5ED-4221-A988-EF797750A744}"/>
                </a:ext>
              </a:extLst>
            </p:cNvPr>
            <p:cNvSpPr/>
            <p:nvPr/>
          </p:nvSpPr>
          <p:spPr>
            <a:xfrm>
              <a:off x="2191303" y="4287194"/>
              <a:ext cx="70842" cy="87897"/>
            </a:xfrm>
            <a:custGeom>
              <a:avLst/>
              <a:gdLst>
                <a:gd name="connsiteX0" fmla="*/ 16552 w 16765"/>
                <a:gd name="connsiteY0" fmla="*/ 10653 h 20801"/>
                <a:gd name="connsiteX1" fmla="*/ 9561 w 16765"/>
                <a:gd name="connsiteY1" fmla="*/ 5 h 20801"/>
                <a:gd name="connsiteX2" fmla="*/ 1709 w 16765"/>
                <a:gd name="connsiteY2" fmla="*/ 18290 h 20801"/>
                <a:gd name="connsiteX3" fmla="*/ 16552 w 16765"/>
                <a:gd name="connsiteY3" fmla="*/ 10653 h 20801"/>
              </a:gdLst>
              <a:ahLst/>
              <a:cxnLst>
                <a:cxn ang="0">
                  <a:pos x="connsiteX0" y="connsiteY0"/>
                </a:cxn>
                <a:cxn ang="0">
                  <a:pos x="connsiteX1" y="connsiteY1"/>
                </a:cxn>
                <a:cxn ang="0">
                  <a:pos x="connsiteX2" y="connsiteY2"/>
                </a:cxn>
                <a:cxn ang="0">
                  <a:pos x="connsiteX3" y="connsiteY3"/>
                </a:cxn>
              </a:cxnLst>
              <a:rect l="l" t="t" r="r" b="b"/>
              <a:pathLst>
                <a:path w="16765" h="20801">
                  <a:moveTo>
                    <a:pt x="16552" y="10653"/>
                  </a:moveTo>
                  <a:cubicBezTo>
                    <a:pt x="17412" y="6136"/>
                    <a:pt x="15799" y="-210"/>
                    <a:pt x="9561" y="5"/>
                  </a:cubicBezTo>
                  <a:cubicBezTo>
                    <a:pt x="1386" y="1296"/>
                    <a:pt x="-2486" y="12804"/>
                    <a:pt x="1709" y="18290"/>
                  </a:cubicBezTo>
                  <a:cubicBezTo>
                    <a:pt x="6011" y="23990"/>
                    <a:pt x="14938" y="19365"/>
                    <a:pt x="16552" y="106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6" name="任意多边形: 形状 1443">
              <a:extLst>
                <a:ext uri="{FF2B5EF4-FFF2-40B4-BE49-F238E27FC236}">
                  <a16:creationId xmlns:a16="http://schemas.microsoft.com/office/drawing/2014/main" xmlns="" id="{8FD220A3-AAE7-47DE-A84C-39C1862792EE}"/>
                </a:ext>
              </a:extLst>
            </p:cNvPr>
            <p:cNvSpPr/>
            <p:nvPr/>
          </p:nvSpPr>
          <p:spPr>
            <a:xfrm>
              <a:off x="2450510" y="4259900"/>
              <a:ext cx="63760" cy="88277"/>
            </a:xfrm>
            <a:custGeom>
              <a:avLst/>
              <a:gdLst>
                <a:gd name="connsiteX0" fmla="*/ 8880 w 15089"/>
                <a:gd name="connsiteY0" fmla="*/ 12 h 20891"/>
                <a:gd name="connsiteX1" fmla="*/ 1351 w 15089"/>
                <a:gd name="connsiteY1" fmla="*/ 18404 h 20891"/>
                <a:gd name="connsiteX2" fmla="*/ 14796 w 15089"/>
                <a:gd name="connsiteY2" fmla="*/ 10660 h 20891"/>
                <a:gd name="connsiteX3" fmla="*/ 14796 w 15089"/>
                <a:gd name="connsiteY3" fmla="*/ 10660 h 20891"/>
                <a:gd name="connsiteX4" fmla="*/ 8880 w 15089"/>
                <a:gd name="connsiteY4" fmla="*/ 12 h 20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9" h="20891">
                  <a:moveTo>
                    <a:pt x="8880" y="12"/>
                  </a:moveTo>
                  <a:cubicBezTo>
                    <a:pt x="1567" y="1410"/>
                    <a:pt x="-2198" y="12918"/>
                    <a:pt x="1351" y="18404"/>
                  </a:cubicBezTo>
                  <a:cubicBezTo>
                    <a:pt x="5008" y="24104"/>
                    <a:pt x="13075" y="19372"/>
                    <a:pt x="14796" y="10660"/>
                  </a:cubicBezTo>
                  <a:lnTo>
                    <a:pt x="14796" y="10660"/>
                  </a:lnTo>
                  <a:cubicBezTo>
                    <a:pt x="15764" y="6035"/>
                    <a:pt x="14473" y="-311"/>
                    <a:pt x="8880"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7" name="任意多边形: 形状 1444">
              <a:extLst>
                <a:ext uri="{FF2B5EF4-FFF2-40B4-BE49-F238E27FC236}">
                  <a16:creationId xmlns:a16="http://schemas.microsoft.com/office/drawing/2014/main" xmlns="" id="{A7E4120F-D005-4522-9845-BDED1BBEE659}"/>
                </a:ext>
              </a:extLst>
            </p:cNvPr>
            <p:cNvSpPr/>
            <p:nvPr/>
          </p:nvSpPr>
          <p:spPr>
            <a:xfrm>
              <a:off x="2681118" y="4230811"/>
              <a:ext cx="56940" cy="88345"/>
            </a:xfrm>
            <a:custGeom>
              <a:avLst/>
              <a:gdLst>
                <a:gd name="connsiteX0" fmla="*/ 1416 w 13475"/>
                <a:gd name="connsiteY0" fmla="*/ 19049 h 20907"/>
                <a:gd name="connsiteX1" fmla="*/ 13139 w 13475"/>
                <a:gd name="connsiteY1" fmla="*/ 10552 h 20907"/>
                <a:gd name="connsiteX2" fmla="*/ 8192 w 13475"/>
                <a:gd name="connsiteY2" fmla="*/ 12 h 20907"/>
                <a:gd name="connsiteX3" fmla="*/ 1416 w 13475"/>
                <a:gd name="connsiteY3" fmla="*/ 19049 h 20907"/>
              </a:gdLst>
              <a:ahLst/>
              <a:cxnLst>
                <a:cxn ang="0">
                  <a:pos x="connsiteX0" y="connsiteY0"/>
                </a:cxn>
                <a:cxn ang="0">
                  <a:pos x="connsiteX1" y="connsiteY1"/>
                </a:cxn>
                <a:cxn ang="0">
                  <a:pos x="connsiteX2" y="connsiteY2"/>
                </a:cxn>
                <a:cxn ang="0">
                  <a:pos x="connsiteX3" y="connsiteY3"/>
                </a:cxn>
              </a:cxnLst>
              <a:rect l="l" t="t" r="r" b="b"/>
              <a:pathLst>
                <a:path w="13475" h="20907">
                  <a:moveTo>
                    <a:pt x="1416" y="19049"/>
                  </a:moveTo>
                  <a:cubicBezTo>
                    <a:pt x="4750" y="23782"/>
                    <a:pt x="11419" y="18942"/>
                    <a:pt x="13139" y="10552"/>
                  </a:cubicBezTo>
                  <a:cubicBezTo>
                    <a:pt x="14108" y="6035"/>
                    <a:pt x="13139" y="-311"/>
                    <a:pt x="8192" y="12"/>
                  </a:cubicBezTo>
                  <a:cubicBezTo>
                    <a:pt x="1308" y="1518"/>
                    <a:pt x="-2133" y="13994"/>
                    <a:pt x="1416" y="190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0" name="任意多边形: 形状 1457">
              <a:extLst>
                <a:ext uri="{FF2B5EF4-FFF2-40B4-BE49-F238E27FC236}">
                  <a16:creationId xmlns:a16="http://schemas.microsoft.com/office/drawing/2014/main" xmlns="" id="{BF22CBAF-8566-4C84-A4CC-26D15DD6E169}"/>
                </a:ext>
              </a:extLst>
            </p:cNvPr>
            <p:cNvSpPr/>
            <p:nvPr/>
          </p:nvSpPr>
          <p:spPr>
            <a:xfrm>
              <a:off x="111851" y="4591724"/>
              <a:ext cx="85209" cy="84926"/>
            </a:xfrm>
            <a:custGeom>
              <a:avLst/>
              <a:gdLst>
                <a:gd name="connsiteX0" fmla="*/ 20142 w 20165"/>
                <a:gd name="connsiteY0" fmla="*/ 10863 h 20098"/>
                <a:gd name="connsiteX1" fmla="*/ 9816 w 20165"/>
                <a:gd name="connsiteY1" fmla="*/ 0 h 20098"/>
                <a:gd name="connsiteX2" fmla="*/ 2503 w 20165"/>
                <a:gd name="connsiteY2" fmla="*/ 16564 h 20098"/>
                <a:gd name="connsiteX3" fmla="*/ 20142 w 20165"/>
                <a:gd name="connsiteY3" fmla="*/ 10863 h 20098"/>
              </a:gdLst>
              <a:ahLst/>
              <a:cxnLst>
                <a:cxn ang="0">
                  <a:pos x="connsiteX0" y="connsiteY0"/>
                </a:cxn>
                <a:cxn ang="0">
                  <a:pos x="connsiteX1" y="connsiteY1"/>
                </a:cxn>
                <a:cxn ang="0">
                  <a:pos x="connsiteX2" y="connsiteY2"/>
                </a:cxn>
                <a:cxn ang="0">
                  <a:pos x="connsiteX3" y="connsiteY3"/>
                </a:cxn>
              </a:cxnLst>
              <a:rect l="l" t="t" r="r" b="b"/>
              <a:pathLst>
                <a:path w="20165" h="20098">
                  <a:moveTo>
                    <a:pt x="20142" y="10863"/>
                  </a:moveTo>
                  <a:cubicBezTo>
                    <a:pt x="20464" y="6453"/>
                    <a:pt x="17560" y="215"/>
                    <a:pt x="9816" y="0"/>
                  </a:cubicBezTo>
                  <a:cubicBezTo>
                    <a:pt x="351" y="645"/>
                    <a:pt x="-2660" y="10540"/>
                    <a:pt x="2503" y="16564"/>
                  </a:cubicBezTo>
                  <a:cubicBezTo>
                    <a:pt x="8418" y="23340"/>
                    <a:pt x="19389" y="19790"/>
                    <a:pt x="20142"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1" name="任意多边形: 形状 1458">
              <a:extLst>
                <a:ext uri="{FF2B5EF4-FFF2-40B4-BE49-F238E27FC236}">
                  <a16:creationId xmlns:a16="http://schemas.microsoft.com/office/drawing/2014/main" xmlns="" id="{3E4D5978-62F8-42C9-B60F-9721BBB6DFB8}"/>
                </a:ext>
              </a:extLst>
            </p:cNvPr>
            <p:cNvSpPr/>
            <p:nvPr/>
          </p:nvSpPr>
          <p:spPr>
            <a:xfrm>
              <a:off x="437907" y="4584452"/>
              <a:ext cx="85556" cy="84478"/>
            </a:xfrm>
            <a:custGeom>
              <a:avLst/>
              <a:gdLst>
                <a:gd name="connsiteX0" fmla="*/ 2350 w 20247"/>
                <a:gd name="connsiteY0" fmla="*/ 16564 h 19992"/>
                <a:gd name="connsiteX1" fmla="*/ 20205 w 20247"/>
                <a:gd name="connsiteY1" fmla="*/ 10756 h 19992"/>
                <a:gd name="connsiteX2" fmla="*/ 10094 w 20247"/>
                <a:gd name="connsiteY2" fmla="*/ 0 h 19992"/>
                <a:gd name="connsiteX3" fmla="*/ 2350 w 20247"/>
                <a:gd name="connsiteY3" fmla="*/ 16564 h 19992"/>
              </a:gdLst>
              <a:ahLst/>
              <a:cxnLst>
                <a:cxn ang="0">
                  <a:pos x="connsiteX0" y="connsiteY0"/>
                </a:cxn>
                <a:cxn ang="0">
                  <a:pos x="connsiteX1" y="connsiteY1"/>
                </a:cxn>
                <a:cxn ang="0">
                  <a:pos x="connsiteX2" y="connsiteY2"/>
                </a:cxn>
                <a:cxn ang="0">
                  <a:pos x="connsiteX3" y="connsiteY3"/>
                </a:cxn>
              </a:cxnLst>
              <a:rect l="l" t="t" r="r" b="b"/>
              <a:pathLst>
                <a:path w="20247" h="19992">
                  <a:moveTo>
                    <a:pt x="2350" y="16564"/>
                  </a:moveTo>
                  <a:cubicBezTo>
                    <a:pt x="8051" y="23232"/>
                    <a:pt x="19237" y="19575"/>
                    <a:pt x="20205" y="10756"/>
                  </a:cubicBezTo>
                  <a:cubicBezTo>
                    <a:pt x="20635" y="6346"/>
                    <a:pt x="17838" y="215"/>
                    <a:pt x="10094" y="0"/>
                  </a:cubicBezTo>
                  <a:cubicBezTo>
                    <a:pt x="629" y="753"/>
                    <a:pt x="-2705" y="10648"/>
                    <a:pt x="2350" y="165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2" name="任意多边形: 形状 1459">
              <a:extLst>
                <a:ext uri="{FF2B5EF4-FFF2-40B4-BE49-F238E27FC236}">
                  <a16:creationId xmlns:a16="http://schemas.microsoft.com/office/drawing/2014/main" xmlns="" id="{9F5503F7-C837-4F7D-80E8-ECAC628BD0B1}"/>
                </a:ext>
              </a:extLst>
            </p:cNvPr>
            <p:cNvSpPr/>
            <p:nvPr/>
          </p:nvSpPr>
          <p:spPr>
            <a:xfrm>
              <a:off x="763692" y="4573998"/>
              <a:ext cx="85290" cy="84474"/>
            </a:xfrm>
            <a:custGeom>
              <a:avLst/>
              <a:gdLst>
                <a:gd name="connsiteX0" fmla="*/ 20117 w 20184"/>
                <a:gd name="connsiteY0" fmla="*/ 10648 h 19991"/>
                <a:gd name="connsiteX1" fmla="*/ 10437 w 20184"/>
                <a:gd name="connsiteY1" fmla="*/ 0 h 19991"/>
                <a:gd name="connsiteX2" fmla="*/ 2155 w 20184"/>
                <a:gd name="connsiteY2" fmla="*/ 16671 h 19991"/>
                <a:gd name="connsiteX3" fmla="*/ 20117 w 20184"/>
                <a:gd name="connsiteY3" fmla="*/ 10648 h 19991"/>
              </a:gdLst>
              <a:ahLst/>
              <a:cxnLst>
                <a:cxn ang="0">
                  <a:pos x="connsiteX0" y="connsiteY0"/>
                </a:cxn>
                <a:cxn ang="0">
                  <a:pos x="connsiteX1" y="connsiteY1"/>
                </a:cxn>
                <a:cxn ang="0">
                  <a:pos x="connsiteX2" y="connsiteY2"/>
                </a:cxn>
                <a:cxn ang="0">
                  <a:pos x="connsiteX3" y="connsiteY3"/>
                </a:cxn>
              </a:cxnLst>
              <a:rect l="l" t="t" r="r" b="b"/>
              <a:pathLst>
                <a:path w="20184" h="19991">
                  <a:moveTo>
                    <a:pt x="20117" y="10648"/>
                  </a:moveTo>
                  <a:cubicBezTo>
                    <a:pt x="20654" y="6238"/>
                    <a:pt x="18073" y="108"/>
                    <a:pt x="10437" y="0"/>
                  </a:cubicBezTo>
                  <a:cubicBezTo>
                    <a:pt x="864" y="860"/>
                    <a:pt x="-2685" y="10863"/>
                    <a:pt x="2155" y="16671"/>
                  </a:cubicBezTo>
                  <a:cubicBezTo>
                    <a:pt x="7748" y="23232"/>
                    <a:pt x="18934" y="19468"/>
                    <a:pt x="20117" y="106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3" name="任意多边形: 形状 1460">
              <a:extLst>
                <a:ext uri="{FF2B5EF4-FFF2-40B4-BE49-F238E27FC236}">
                  <a16:creationId xmlns:a16="http://schemas.microsoft.com/office/drawing/2014/main" xmlns="" id="{2E38FAA9-A7F7-4CC7-82E5-1F213AFE12FD}"/>
                </a:ext>
              </a:extLst>
            </p:cNvPr>
            <p:cNvSpPr/>
            <p:nvPr/>
          </p:nvSpPr>
          <p:spPr>
            <a:xfrm>
              <a:off x="1087961" y="4559910"/>
              <a:ext cx="83967" cy="84677"/>
            </a:xfrm>
            <a:custGeom>
              <a:avLst/>
              <a:gdLst>
                <a:gd name="connsiteX0" fmla="*/ 19742 w 19871"/>
                <a:gd name="connsiteY0" fmla="*/ 10540 h 20039"/>
                <a:gd name="connsiteX1" fmla="*/ 10492 w 19871"/>
                <a:gd name="connsiteY1" fmla="*/ 0 h 20039"/>
                <a:gd name="connsiteX2" fmla="*/ 1888 w 19871"/>
                <a:gd name="connsiteY2" fmla="*/ 16779 h 20039"/>
                <a:gd name="connsiteX3" fmla="*/ 19742 w 19871"/>
                <a:gd name="connsiteY3" fmla="*/ 10540 h 20039"/>
              </a:gdLst>
              <a:ahLst/>
              <a:cxnLst>
                <a:cxn ang="0">
                  <a:pos x="connsiteX0" y="connsiteY0"/>
                </a:cxn>
                <a:cxn ang="0">
                  <a:pos x="connsiteX1" y="connsiteY1"/>
                </a:cxn>
                <a:cxn ang="0">
                  <a:pos x="connsiteX2" y="connsiteY2"/>
                </a:cxn>
                <a:cxn ang="0">
                  <a:pos x="connsiteX3" y="connsiteY3"/>
                </a:cxn>
              </a:cxnLst>
              <a:rect l="l" t="t" r="r" b="b"/>
              <a:pathLst>
                <a:path w="19871" h="20039">
                  <a:moveTo>
                    <a:pt x="19742" y="10540"/>
                  </a:moveTo>
                  <a:cubicBezTo>
                    <a:pt x="20495" y="6131"/>
                    <a:pt x="18021" y="0"/>
                    <a:pt x="10492" y="0"/>
                  </a:cubicBezTo>
                  <a:cubicBezTo>
                    <a:pt x="1242" y="968"/>
                    <a:pt x="-2630" y="11078"/>
                    <a:pt x="1888" y="16779"/>
                  </a:cubicBezTo>
                  <a:cubicBezTo>
                    <a:pt x="7158" y="23340"/>
                    <a:pt x="18236" y="19360"/>
                    <a:pt x="19742"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4" name="任意多边形: 形状 1461">
              <a:extLst>
                <a:ext uri="{FF2B5EF4-FFF2-40B4-BE49-F238E27FC236}">
                  <a16:creationId xmlns:a16="http://schemas.microsoft.com/office/drawing/2014/main" xmlns="" id="{7ADE8D12-12AF-4584-A1FB-7F661730B10E}"/>
                </a:ext>
              </a:extLst>
            </p:cNvPr>
            <p:cNvSpPr/>
            <p:nvPr/>
          </p:nvSpPr>
          <p:spPr>
            <a:xfrm>
              <a:off x="1405920" y="4541731"/>
              <a:ext cx="82518" cy="85421"/>
            </a:xfrm>
            <a:custGeom>
              <a:avLst/>
              <a:gdLst>
                <a:gd name="connsiteX0" fmla="*/ 19355 w 19528"/>
                <a:gd name="connsiteY0" fmla="*/ 10540 h 20215"/>
                <a:gd name="connsiteX1" fmla="*/ 10643 w 19528"/>
                <a:gd name="connsiteY1" fmla="*/ 0 h 20215"/>
                <a:gd name="connsiteX2" fmla="*/ 1716 w 19528"/>
                <a:gd name="connsiteY2" fmla="*/ 16886 h 20215"/>
                <a:gd name="connsiteX3" fmla="*/ 19355 w 19528"/>
                <a:gd name="connsiteY3" fmla="*/ 10540 h 20215"/>
              </a:gdLst>
              <a:ahLst/>
              <a:cxnLst>
                <a:cxn ang="0">
                  <a:pos x="connsiteX0" y="connsiteY0"/>
                </a:cxn>
                <a:cxn ang="0">
                  <a:pos x="connsiteX1" y="connsiteY1"/>
                </a:cxn>
                <a:cxn ang="0">
                  <a:pos x="connsiteX2" y="connsiteY2"/>
                </a:cxn>
                <a:cxn ang="0">
                  <a:pos x="connsiteX3" y="connsiteY3"/>
                </a:cxn>
              </a:cxnLst>
              <a:rect l="l" t="t" r="r" b="b"/>
              <a:pathLst>
                <a:path w="19528" h="20215">
                  <a:moveTo>
                    <a:pt x="19355" y="10540"/>
                  </a:moveTo>
                  <a:cubicBezTo>
                    <a:pt x="20215" y="6131"/>
                    <a:pt x="17957" y="0"/>
                    <a:pt x="10643" y="0"/>
                  </a:cubicBezTo>
                  <a:cubicBezTo>
                    <a:pt x="1501" y="1076"/>
                    <a:pt x="-2587" y="11078"/>
                    <a:pt x="1716" y="16886"/>
                  </a:cubicBezTo>
                  <a:cubicBezTo>
                    <a:pt x="6663" y="23555"/>
                    <a:pt x="17741" y="19575"/>
                    <a:pt x="19355"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5" name="任意多边形: 形状 1462">
              <a:extLst>
                <a:ext uri="{FF2B5EF4-FFF2-40B4-BE49-F238E27FC236}">
                  <a16:creationId xmlns:a16="http://schemas.microsoft.com/office/drawing/2014/main" xmlns="" id="{3DD76303-2B27-4C18-9A8D-544D61F72423}"/>
                </a:ext>
              </a:extLst>
            </p:cNvPr>
            <p:cNvSpPr/>
            <p:nvPr/>
          </p:nvSpPr>
          <p:spPr>
            <a:xfrm>
              <a:off x="1715856" y="4521271"/>
              <a:ext cx="80519" cy="85332"/>
            </a:xfrm>
            <a:custGeom>
              <a:avLst/>
              <a:gdLst>
                <a:gd name="connsiteX0" fmla="*/ 18823 w 19055"/>
                <a:gd name="connsiteY0" fmla="*/ 10434 h 20194"/>
                <a:gd name="connsiteX1" fmla="*/ 10649 w 19055"/>
                <a:gd name="connsiteY1" fmla="*/ 1 h 20194"/>
                <a:gd name="connsiteX2" fmla="*/ 1507 w 19055"/>
                <a:gd name="connsiteY2" fmla="*/ 16995 h 20194"/>
                <a:gd name="connsiteX3" fmla="*/ 18823 w 19055"/>
                <a:gd name="connsiteY3" fmla="*/ 10434 h 20194"/>
              </a:gdLst>
              <a:ahLst/>
              <a:cxnLst>
                <a:cxn ang="0">
                  <a:pos x="connsiteX0" y="connsiteY0"/>
                </a:cxn>
                <a:cxn ang="0">
                  <a:pos x="connsiteX1" y="connsiteY1"/>
                </a:cxn>
                <a:cxn ang="0">
                  <a:pos x="connsiteX2" y="connsiteY2"/>
                </a:cxn>
                <a:cxn ang="0">
                  <a:pos x="connsiteX3" y="connsiteY3"/>
                </a:cxn>
              </a:cxnLst>
              <a:rect l="l" t="t" r="r" b="b"/>
              <a:pathLst>
                <a:path w="19055" h="20194">
                  <a:moveTo>
                    <a:pt x="18823" y="10434"/>
                  </a:moveTo>
                  <a:cubicBezTo>
                    <a:pt x="19791" y="6024"/>
                    <a:pt x="17855" y="-106"/>
                    <a:pt x="10649" y="1"/>
                  </a:cubicBezTo>
                  <a:cubicBezTo>
                    <a:pt x="1722" y="1185"/>
                    <a:pt x="-2473" y="11295"/>
                    <a:pt x="1507" y="16995"/>
                  </a:cubicBezTo>
                  <a:cubicBezTo>
                    <a:pt x="6239" y="23556"/>
                    <a:pt x="16995" y="19361"/>
                    <a:pt x="18823" y="104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6" name="任意多边形: 形状 1463">
              <a:extLst>
                <a:ext uri="{FF2B5EF4-FFF2-40B4-BE49-F238E27FC236}">
                  <a16:creationId xmlns:a16="http://schemas.microsoft.com/office/drawing/2014/main" xmlns="" id="{3D61CB53-F301-4FDB-A4A4-3C19C5CF3AF4}"/>
                </a:ext>
              </a:extLst>
            </p:cNvPr>
            <p:cNvSpPr/>
            <p:nvPr/>
          </p:nvSpPr>
          <p:spPr>
            <a:xfrm>
              <a:off x="2012801" y="4497620"/>
              <a:ext cx="74590" cy="85163"/>
            </a:xfrm>
            <a:custGeom>
              <a:avLst/>
              <a:gdLst>
                <a:gd name="connsiteX0" fmla="*/ 17386 w 17652"/>
                <a:gd name="connsiteY0" fmla="*/ 10331 h 20154"/>
                <a:gd name="connsiteX1" fmla="*/ 10287 w 17652"/>
                <a:gd name="connsiteY1" fmla="*/ 6 h 20154"/>
                <a:gd name="connsiteX2" fmla="*/ 1252 w 17652"/>
                <a:gd name="connsiteY2" fmla="*/ 17107 h 20154"/>
                <a:gd name="connsiteX3" fmla="*/ 17386 w 17652"/>
                <a:gd name="connsiteY3" fmla="*/ 10331 h 20154"/>
              </a:gdLst>
              <a:ahLst/>
              <a:cxnLst>
                <a:cxn ang="0">
                  <a:pos x="connsiteX0" y="connsiteY0"/>
                </a:cxn>
                <a:cxn ang="0">
                  <a:pos x="connsiteX1" y="connsiteY1"/>
                </a:cxn>
                <a:cxn ang="0">
                  <a:pos x="connsiteX2" y="connsiteY2"/>
                </a:cxn>
                <a:cxn ang="0">
                  <a:pos x="connsiteX3" y="connsiteY3"/>
                </a:cxn>
              </a:cxnLst>
              <a:rect l="l" t="t" r="r" b="b"/>
              <a:pathLst>
                <a:path w="17652" h="20154">
                  <a:moveTo>
                    <a:pt x="17386" y="10331"/>
                  </a:moveTo>
                  <a:cubicBezTo>
                    <a:pt x="18354" y="5921"/>
                    <a:pt x="16848" y="-210"/>
                    <a:pt x="10287" y="6"/>
                  </a:cubicBezTo>
                  <a:cubicBezTo>
                    <a:pt x="2005" y="1189"/>
                    <a:pt x="-2297" y="11406"/>
                    <a:pt x="1252" y="17107"/>
                  </a:cubicBezTo>
                  <a:cubicBezTo>
                    <a:pt x="5232" y="23453"/>
                    <a:pt x="15342" y="19258"/>
                    <a:pt x="17386"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7" name="任意多边形: 形状 1464">
              <a:extLst>
                <a:ext uri="{FF2B5EF4-FFF2-40B4-BE49-F238E27FC236}">
                  <a16:creationId xmlns:a16="http://schemas.microsoft.com/office/drawing/2014/main" xmlns="" id="{33FC3072-6D60-4040-B180-FDE3FBC54B67}"/>
                </a:ext>
              </a:extLst>
            </p:cNvPr>
            <p:cNvSpPr/>
            <p:nvPr/>
          </p:nvSpPr>
          <p:spPr>
            <a:xfrm>
              <a:off x="2283836" y="4471261"/>
              <a:ext cx="67538" cy="85602"/>
            </a:xfrm>
            <a:custGeom>
              <a:avLst/>
              <a:gdLst>
                <a:gd name="connsiteX0" fmla="*/ 15628 w 15983"/>
                <a:gd name="connsiteY0" fmla="*/ 10331 h 20258"/>
                <a:gd name="connsiteX1" fmla="*/ 15628 w 15983"/>
                <a:gd name="connsiteY1" fmla="*/ 10331 h 20258"/>
                <a:gd name="connsiteX2" fmla="*/ 9605 w 15983"/>
                <a:gd name="connsiteY2" fmla="*/ 6 h 20258"/>
                <a:gd name="connsiteX3" fmla="*/ 1323 w 15983"/>
                <a:gd name="connsiteY3" fmla="*/ 17860 h 20258"/>
                <a:gd name="connsiteX4" fmla="*/ 15628 w 15983"/>
                <a:gd name="connsiteY4" fmla="*/ 10331 h 20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3" h="20258">
                  <a:moveTo>
                    <a:pt x="15628" y="10331"/>
                  </a:moveTo>
                  <a:lnTo>
                    <a:pt x="15628" y="10331"/>
                  </a:lnTo>
                  <a:cubicBezTo>
                    <a:pt x="16703" y="5921"/>
                    <a:pt x="15520" y="-210"/>
                    <a:pt x="9605" y="6"/>
                  </a:cubicBezTo>
                  <a:cubicBezTo>
                    <a:pt x="1968" y="1296"/>
                    <a:pt x="-2334" y="12482"/>
                    <a:pt x="1323" y="17860"/>
                  </a:cubicBezTo>
                  <a:cubicBezTo>
                    <a:pt x="4980" y="23345"/>
                    <a:pt x="13584" y="18828"/>
                    <a:pt x="15628"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8" name="任意多边形: 形状 1465">
              <a:extLst>
                <a:ext uri="{FF2B5EF4-FFF2-40B4-BE49-F238E27FC236}">
                  <a16:creationId xmlns:a16="http://schemas.microsoft.com/office/drawing/2014/main" xmlns="" id="{3B0E7207-A5AB-4545-BDA6-6DD3D849750A}"/>
                </a:ext>
              </a:extLst>
            </p:cNvPr>
            <p:cNvSpPr/>
            <p:nvPr/>
          </p:nvSpPr>
          <p:spPr>
            <a:xfrm>
              <a:off x="2526757" y="4443511"/>
              <a:ext cx="60709" cy="86071"/>
            </a:xfrm>
            <a:custGeom>
              <a:avLst/>
              <a:gdLst>
                <a:gd name="connsiteX0" fmla="*/ 9013 w 14367"/>
                <a:gd name="connsiteY0" fmla="*/ 12 h 20369"/>
                <a:gd name="connsiteX1" fmla="*/ 946 w 14367"/>
                <a:gd name="connsiteY1" fmla="*/ 17974 h 20369"/>
                <a:gd name="connsiteX2" fmla="*/ 13961 w 14367"/>
                <a:gd name="connsiteY2" fmla="*/ 10337 h 20369"/>
                <a:gd name="connsiteX3" fmla="*/ 9013 w 14367"/>
                <a:gd name="connsiteY3" fmla="*/ 12 h 20369"/>
              </a:gdLst>
              <a:ahLst/>
              <a:cxnLst>
                <a:cxn ang="0">
                  <a:pos x="connsiteX0" y="connsiteY0"/>
                </a:cxn>
                <a:cxn ang="0">
                  <a:pos x="connsiteX1" y="connsiteY1"/>
                </a:cxn>
                <a:cxn ang="0">
                  <a:pos x="connsiteX2" y="connsiteY2"/>
                </a:cxn>
                <a:cxn ang="0">
                  <a:pos x="connsiteX3" y="connsiteY3"/>
                </a:cxn>
              </a:cxnLst>
              <a:rect l="l" t="t" r="r" b="b"/>
              <a:pathLst>
                <a:path w="14367" h="20369">
                  <a:moveTo>
                    <a:pt x="9013" y="12"/>
                  </a:moveTo>
                  <a:cubicBezTo>
                    <a:pt x="2129" y="1410"/>
                    <a:pt x="-1958" y="12596"/>
                    <a:pt x="946" y="17974"/>
                  </a:cubicBezTo>
                  <a:cubicBezTo>
                    <a:pt x="3958" y="23459"/>
                    <a:pt x="11809" y="18942"/>
                    <a:pt x="13961" y="10337"/>
                  </a:cubicBezTo>
                  <a:cubicBezTo>
                    <a:pt x="15036" y="5928"/>
                    <a:pt x="14176" y="-311"/>
                    <a:pt x="9013"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79" name="任意多边形: 形状 1466">
              <a:extLst>
                <a:ext uri="{FF2B5EF4-FFF2-40B4-BE49-F238E27FC236}">
                  <a16:creationId xmlns:a16="http://schemas.microsoft.com/office/drawing/2014/main" xmlns="" id="{D408C402-6DB8-467F-8213-A86358894350}"/>
                </a:ext>
              </a:extLst>
            </p:cNvPr>
            <p:cNvSpPr/>
            <p:nvPr/>
          </p:nvSpPr>
          <p:spPr>
            <a:xfrm>
              <a:off x="2741003" y="4413970"/>
              <a:ext cx="53910" cy="86350"/>
            </a:xfrm>
            <a:custGeom>
              <a:avLst/>
              <a:gdLst>
                <a:gd name="connsiteX0" fmla="*/ 12196 w 12758"/>
                <a:gd name="connsiteY0" fmla="*/ 10337 h 20435"/>
                <a:gd name="connsiteX1" fmla="*/ 8432 w 12758"/>
                <a:gd name="connsiteY1" fmla="*/ 12 h 20435"/>
                <a:gd name="connsiteX2" fmla="*/ 1010 w 12758"/>
                <a:gd name="connsiteY2" fmla="*/ 18619 h 20435"/>
                <a:gd name="connsiteX3" fmla="*/ 12196 w 12758"/>
                <a:gd name="connsiteY3" fmla="*/ 10337 h 20435"/>
              </a:gdLst>
              <a:ahLst/>
              <a:cxnLst>
                <a:cxn ang="0">
                  <a:pos x="connsiteX0" y="connsiteY0"/>
                </a:cxn>
                <a:cxn ang="0">
                  <a:pos x="connsiteX1" y="connsiteY1"/>
                </a:cxn>
                <a:cxn ang="0">
                  <a:pos x="connsiteX2" y="connsiteY2"/>
                </a:cxn>
                <a:cxn ang="0">
                  <a:pos x="connsiteX3" y="connsiteY3"/>
                </a:cxn>
              </a:cxnLst>
              <a:rect l="l" t="t" r="r" b="b"/>
              <a:pathLst>
                <a:path w="12758" h="20435">
                  <a:moveTo>
                    <a:pt x="12196" y="10337"/>
                  </a:moveTo>
                  <a:cubicBezTo>
                    <a:pt x="13379" y="5928"/>
                    <a:pt x="12949" y="-311"/>
                    <a:pt x="8432" y="12"/>
                  </a:cubicBezTo>
                  <a:cubicBezTo>
                    <a:pt x="2086" y="1518"/>
                    <a:pt x="-2001" y="13672"/>
                    <a:pt x="1010" y="18619"/>
                  </a:cubicBezTo>
                  <a:cubicBezTo>
                    <a:pt x="3592" y="23244"/>
                    <a:pt x="10045" y="18512"/>
                    <a:pt x="12196" y="103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0" name="任意多边形: 形状 1467">
              <a:extLst>
                <a:ext uri="{FF2B5EF4-FFF2-40B4-BE49-F238E27FC236}">
                  <a16:creationId xmlns:a16="http://schemas.microsoft.com/office/drawing/2014/main" xmlns="" id="{88CCFAFC-4359-483C-AF5B-B1858F298E68}"/>
                </a:ext>
              </a:extLst>
            </p:cNvPr>
            <p:cNvSpPr/>
            <p:nvPr/>
          </p:nvSpPr>
          <p:spPr>
            <a:xfrm>
              <a:off x="2925472" y="4383973"/>
              <a:ext cx="47242" cy="86452"/>
            </a:xfrm>
            <a:custGeom>
              <a:avLst/>
              <a:gdLst>
                <a:gd name="connsiteX0" fmla="*/ 10489 w 11180"/>
                <a:gd name="connsiteY0" fmla="*/ 10338 h 20459"/>
                <a:gd name="connsiteX1" fmla="*/ 7800 w 11180"/>
                <a:gd name="connsiteY1" fmla="*/ 12 h 20459"/>
                <a:gd name="connsiteX2" fmla="*/ 916 w 11180"/>
                <a:gd name="connsiteY2" fmla="*/ 19157 h 20459"/>
                <a:gd name="connsiteX3" fmla="*/ 10489 w 11180"/>
                <a:gd name="connsiteY3" fmla="*/ 10338 h 20459"/>
              </a:gdLst>
              <a:ahLst/>
              <a:cxnLst>
                <a:cxn ang="0">
                  <a:pos x="connsiteX0" y="connsiteY0"/>
                </a:cxn>
                <a:cxn ang="0">
                  <a:pos x="connsiteX1" y="connsiteY1"/>
                </a:cxn>
                <a:cxn ang="0">
                  <a:pos x="connsiteX2" y="connsiteY2"/>
                </a:cxn>
                <a:cxn ang="0">
                  <a:pos x="connsiteX3" y="connsiteY3"/>
                </a:cxn>
              </a:cxnLst>
              <a:rect l="l" t="t" r="r" b="b"/>
              <a:pathLst>
                <a:path w="11180" h="20459">
                  <a:moveTo>
                    <a:pt x="10489" y="10338"/>
                  </a:moveTo>
                  <a:cubicBezTo>
                    <a:pt x="11672" y="5820"/>
                    <a:pt x="11672" y="-310"/>
                    <a:pt x="7800" y="12"/>
                  </a:cubicBezTo>
                  <a:cubicBezTo>
                    <a:pt x="2099" y="1626"/>
                    <a:pt x="-1880" y="14747"/>
                    <a:pt x="916" y="19157"/>
                  </a:cubicBezTo>
                  <a:cubicBezTo>
                    <a:pt x="3282" y="22922"/>
                    <a:pt x="8445" y="18082"/>
                    <a:pt x="10489"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1" name="任意多边形: 形状 1468">
              <a:extLst>
                <a:ext uri="{FF2B5EF4-FFF2-40B4-BE49-F238E27FC236}">
                  <a16:creationId xmlns:a16="http://schemas.microsoft.com/office/drawing/2014/main" xmlns="" id="{B844D044-CDAF-4003-850C-31254A18DABB}"/>
                </a:ext>
              </a:extLst>
            </p:cNvPr>
            <p:cNvSpPr/>
            <p:nvPr/>
          </p:nvSpPr>
          <p:spPr>
            <a:xfrm>
              <a:off x="3081076" y="4352610"/>
              <a:ext cx="40443" cy="86612"/>
            </a:xfrm>
            <a:custGeom>
              <a:avLst/>
              <a:gdLst>
                <a:gd name="connsiteX0" fmla="*/ 8727 w 9571"/>
                <a:gd name="connsiteY0" fmla="*/ 10338 h 20497"/>
                <a:gd name="connsiteX1" fmla="*/ 7114 w 9571"/>
                <a:gd name="connsiteY1" fmla="*/ 12 h 20497"/>
                <a:gd name="connsiteX2" fmla="*/ 768 w 9571"/>
                <a:gd name="connsiteY2" fmla="*/ 19695 h 20497"/>
                <a:gd name="connsiteX3" fmla="*/ 8727 w 9571"/>
                <a:gd name="connsiteY3" fmla="*/ 10338 h 20497"/>
              </a:gdLst>
              <a:ahLst/>
              <a:cxnLst>
                <a:cxn ang="0">
                  <a:pos x="connsiteX0" y="connsiteY0"/>
                </a:cxn>
                <a:cxn ang="0">
                  <a:pos x="connsiteX1" y="connsiteY1"/>
                </a:cxn>
                <a:cxn ang="0">
                  <a:pos x="connsiteX2" y="connsiteY2"/>
                </a:cxn>
                <a:cxn ang="0">
                  <a:pos x="connsiteX3" y="connsiteY3"/>
                </a:cxn>
              </a:cxnLst>
              <a:rect l="l" t="t" r="r" b="b"/>
              <a:pathLst>
                <a:path w="9571" h="20497">
                  <a:moveTo>
                    <a:pt x="8727" y="10338"/>
                  </a:moveTo>
                  <a:cubicBezTo>
                    <a:pt x="9910" y="5820"/>
                    <a:pt x="10233" y="-311"/>
                    <a:pt x="7114" y="12"/>
                  </a:cubicBezTo>
                  <a:cubicBezTo>
                    <a:pt x="2166" y="1733"/>
                    <a:pt x="-1706" y="15930"/>
                    <a:pt x="768" y="19695"/>
                  </a:cubicBezTo>
                  <a:cubicBezTo>
                    <a:pt x="2489" y="22491"/>
                    <a:pt x="6684" y="17651"/>
                    <a:pt x="8727"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2" name="任意多边形: 形状 1469">
              <a:extLst>
                <a:ext uri="{FF2B5EF4-FFF2-40B4-BE49-F238E27FC236}">
                  <a16:creationId xmlns:a16="http://schemas.microsoft.com/office/drawing/2014/main" xmlns="" id="{0A658E1C-E996-4FFD-9CFD-2033B3B49380}"/>
                </a:ext>
              </a:extLst>
            </p:cNvPr>
            <p:cNvSpPr/>
            <p:nvPr/>
          </p:nvSpPr>
          <p:spPr>
            <a:xfrm>
              <a:off x="3205317" y="4320343"/>
              <a:ext cx="33932" cy="87005"/>
            </a:xfrm>
            <a:custGeom>
              <a:avLst/>
              <a:gdLst>
                <a:gd name="connsiteX0" fmla="*/ 6968 w 8030"/>
                <a:gd name="connsiteY0" fmla="*/ 10338 h 20590"/>
                <a:gd name="connsiteX1" fmla="*/ 6430 w 8030"/>
                <a:gd name="connsiteY1" fmla="*/ 12 h 20590"/>
                <a:gd name="connsiteX2" fmla="*/ 514 w 8030"/>
                <a:gd name="connsiteY2" fmla="*/ 20125 h 20590"/>
                <a:gd name="connsiteX3" fmla="*/ 6968 w 8030"/>
                <a:gd name="connsiteY3" fmla="*/ 10338 h 20590"/>
              </a:gdLst>
              <a:ahLst/>
              <a:cxnLst>
                <a:cxn ang="0">
                  <a:pos x="connsiteX0" y="connsiteY0"/>
                </a:cxn>
                <a:cxn ang="0">
                  <a:pos x="connsiteX1" y="connsiteY1"/>
                </a:cxn>
                <a:cxn ang="0">
                  <a:pos x="connsiteX2" y="connsiteY2"/>
                </a:cxn>
                <a:cxn ang="0">
                  <a:pos x="connsiteX3" y="connsiteY3"/>
                </a:cxn>
              </a:cxnLst>
              <a:rect l="l" t="t" r="r" b="b"/>
              <a:pathLst>
                <a:path w="8030" h="20590">
                  <a:moveTo>
                    <a:pt x="6968" y="10338"/>
                  </a:moveTo>
                  <a:cubicBezTo>
                    <a:pt x="8151" y="5820"/>
                    <a:pt x="8796" y="-311"/>
                    <a:pt x="6430" y="12"/>
                  </a:cubicBezTo>
                  <a:cubicBezTo>
                    <a:pt x="2450" y="1841"/>
                    <a:pt x="-1422" y="17221"/>
                    <a:pt x="514" y="20125"/>
                  </a:cubicBezTo>
                  <a:cubicBezTo>
                    <a:pt x="1805" y="22169"/>
                    <a:pt x="5139" y="17221"/>
                    <a:pt x="6968"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3" name="任意多边形: 形状 1470">
              <a:extLst>
                <a:ext uri="{FF2B5EF4-FFF2-40B4-BE49-F238E27FC236}">
                  <a16:creationId xmlns:a16="http://schemas.microsoft.com/office/drawing/2014/main" xmlns="" id="{6388717A-48AA-40B9-AFA9-48952C150FEA}"/>
                </a:ext>
              </a:extLst>
            </p:cNvPr>
            <p:cNvSpPr/>
            <p:nvPr/>
          </p:nvSpPr>
          <p:spPr>
            <a:xfrm>
              <a:off x="3297595" y="4288077"/>
              <a:ext cx="28468" cy="86832"/>
            </a:xfrm>
            <a:custGeom>
              <a:avLst/>
              <a:gdLst>
                <a:gd name="connsiteX0" fmla="*/ 5887 w 6737"/>
                <a:gd name="connsiteY0" fmla="*/ 12 h 20549"/>
                <a:gd name="connsiteX1" fmla="*/ 294 w 6737"/>
                <a:gd name="connsiteY1" fmla="*/ 20340 h 20549"/>
                <a:gd name="connsiteX2" fmla="*/ 5349 w 6737"/>
                <a:gd name="connsiteY2" fmla="*/ 10338 h 20549"/>
                <a:gd name="connsiteX3" fmla="*/ 5887 w 6737"/>
                <a:gd name="connsiteY3" fmla="*/ 12 h 20549"/>
              </a:gdLst>
              <a:ahLst/>
              <a:cxnLst>
                <a:cxn ang="0">
                  <a:pos x="connsiteX0" y="connsiteY0"/>
                </a:cxn>
                <a:cxn ang="0">
                  <a:pos x="connsiteX1" y="connsiteY1"/>
                </a:cxn>
                <a:cxn ang="0">
                  <a:pos x="connsiteX2" y="connsiteY2"/>
                </a:cxn>
                <a:cxn ang="0">
                  <a:pos x="connsiteX3" y="connsiteY3"/>
                </a:cxn>
              </a:cxnLst>
              <a:rect l="l" t="t" r="r" b="b"/>
              <a:pathLst>
                <a:path w="6737" h="20549">
                  <a:moveTo>
                    <a:pt x="5887" y="12"/>
                  </a:moveTo>
                  <a:cubicBezTo>
                    <a:pt x="2768" y="1948"/>
                    <a:pt x="-1104" y="18404"/>
                    <a:pt x="294" y="20340"/>
                  </a:cubicBezTo>
                  <a:cubicBezTo>
                    <a:pt x="1262" y="21631"/>
                    <a:pt x="3628" y="16791"/>
                    <a:pt x="5349" y="10338"/>
                  </a:cubicBezTo>
                  <a:cubicBezTo>
                    <a:pt x="6532" y="5820"/>
                    <a:pt x="7500" y="-310"/>
                    <a:pt x="588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4" name="任意多边形: 形状 1471">
              <a:extLst>
                <a:ext uri="{FF2B5EF4-FFF2-40B4-BE49-F238E27FC236}">
                  <a16:creationId xmlns:a16="http://schemas.microsoft.com/office/drawing/2014/main" xmlns="" id="{1CC21F82-0B63-4182-8874-66E9FC580C5E}"/>
                </a:ext>
              </a:extLst>
            </p:cNvPr>
            <p:cNvSpPr/>
            <p:nvPr/>
          </p:nvSpPr>
          <p:spPr>
            <a:xfrm>
              <a:off x="3357231" y="4255404"/>
              <a:ext cx="23731" cy="87715"/>
            </a:xfrm>
            <a:custGeom>
              <a:avLst/>
              <a:gdLst>
                <a:gd name="connsiteX0" fmla="*/ 5434 w 5616"/>
                <a:gd name="connsiteY0" fmla="*/ 107 h 20758"/>
                <a:gd name="connsiteX1" fmla="*/ 163 w 5616"/>
                <a:gd name="connsiteY1" fmla="*/ 20758 h 20758"/>
                <a:gd name="connsiteX2" fmla="*/ 3820 w 5616"/>
                <a:gd name="connsiteY2" fmla="*/ 10433 h 20758"/>
                <a:gd name="connsiteX3" fmla="*/ 5434 w 5616"/>
                <a:gd name="connsiteY3" fmla="*/ 0 h 20758"/>
                <a:gd name="connsiteX4" fmla="*/ 5434 w 5616"/>
                <a:gd name="connsiteY4" fmla="*/ 107 h 20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6" h="20758">
                  <a:moveTo>
                    <a:pt x="5434" y="107"/>
                  </a:moveTo>
                  <a:cubicBezTo>
                    <a:pt x="3605" y="2044"/>
                    <a:pt x="-912" y="20005"/>
                    <a:pt x="163" y="20758"/>
                  </a:cubicBezTo>
                  <a:cubicBezTo>
                    <a:pt x="1024" y="20435"/>
                    <a:pt x="2852" y="14412"/>
                    <a:pt x="3820" y="10433"/>
                  </a:cubicBezTo>
                  <a:cubicBezTo>
                    <a:pt x="4896" y="6453"/>
                    <a:pt x="6079" y="430"/>
                    <a:pt x="5434" y="0"/>
                  </a:cubicBezTo>
                  <a:cubicBezTo>
                    <a:pt x="5541" y="0"/>
                    <a:pt x="5541" y="0"/>
                    <a:pt x="5434"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5" name="任意多边形: 形状 1472">
              <a:extLst>
                <a:ext uri="{FF2B5EF4-FFF2-40B4-BE49-F238E27FC236}">
                  <a16:creationId xmlns:a16="http://schemas.microsoft.com/office/drawing/2014/main" xmlns="" id="{CABB828A-8400-4068-B066-E7FD0E30D58B}"/>
                </a:ext>
              </a:extLst>
            </p:cNvPr>
            <p:cNvSpPr/>
            <p:nvPr/>
          </p:nvSpPr>
          <p:spPr>
            <a:xfrm>
              <a:off x="3383827" y="4223590"/>
              <a:ext cx="21813" cy="86807"/>
            </a:xfrm>
            <a:custGeom>
              <a:avLst/>
              <a:gdLst>
                <a:gd name="connsiteX0" fmla="*/ 5163 w 5162"/>
                <a:gd name="connsiteY0" fmla="*/ 0 h 20543"/>
                <a:gd name="connsiteX1" fmla="*/ 5163 w 5162"/>
                <a:gd name="connsiteY1" fmla="*/ 0 h 20543"/>
                <a:gd name="connsiteX2" fmla="*/ 0 w 5162"/>
                <a:gd name="connsiteY2" fmla="*/ 20543 h 20543"/>
                <a:gd name="connsiteX3" fmla="*/ 5163 w 5162"/>
                <a:gd name="connsiteY3" fmla="*/ 0 h 20543"/>
              </a:gdLst>
              <a:ahLst/>
              <a:cxnLst>
                <a:cxn ang="0">
                  <a:pos x="connsiteX0" y="connsiteY0"/>
                </a:cxn>
                <a:cxn ang="0">
                  <a:pos x="connsiteX1" y="connsiteY1"/>
                </a:cxn>
                <a:cxn ang="0">
                  <a:pos x="connsiteX2" y="connsiteY2"/>
                </a:cxn>
                <a:cxn ang="0">
                  <a:pos x="connsiteX3" y="connsiteY3"/>
                </a:cxn>
              </a:cxnLst>
              <a:rect l="l" t="t" r="r" b="b"/>
              <a:pathLst>
                <a:path w="5162" h="20543">
                  <a:moveTo>
                    <a:pt x="5163" y="0"/>
                  </a:moveTo>
                  <a:lnTo>
                    <a:pt x="5163" y="0"/>
                  </a:lnTo>
                  <a:cubicBezTo>
                    <a:pt x="5163" y="108"/>
                    <a:pt x="107" y="20005"/>
                    <a:pt x="0" y="20543"/>
                  </a:cubicBezTo>
                  <a:lnTo>
                    <a:pt x="5163"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401" name="任意多边形: 形状 1488">
              <a:extLst>
                <a:ext uri="{FF2B5EF4-FFF2-40B4-BE49-F238E27FC236}">
                  <a16:creationId xmlns:a16="http://schemas.microsoft.com/office/drawing/2014/main" xmlns="" id="{65D1038E-BF48-4FBB-9DDB-B701F6E77B97}"/>
                </a:ext>
              </a:extLst>
            </p:cNvPr>
            <p:cNvSpPr/>
            <p:nvPr/>
          </p:nvSpPr>
          <p:spPr>
            <a:xfrm>
              <a:off x="294008" y="4747159"/>
              <a:ext cx="84018" cy="82298"/>
            </a:xfrm>
            <a:custGeom>
              <a:avLst/>
              <a:gdLst>
                <a:gd name="connsiteX0" fmla="*/ 19841 w 19883"/>
                <a:gd name="connsiteY0" fmla="*/ 10540 h 19476"/>
                <a:gd name="connsiteX1" fmla="*/ 9838 w 19883"/>
                <a:gd name="connsiteY1" fmla="*/ 0 h 19476"/>
                <a:gd name="connsiteX2" fmla="*/ 2309 w 19883"/>
                <a:gd name="connsiteY2" fmla="*/ 16133 h 19476"/>
                <a:gd name="connsiteX3" fmla="*/ 19841 w 19883"/>
                <a:gd name="connsiteY3" fmla="*/ 10540 h 19476"/>
              </a:gdLst>
              <a:ahLst/>
              <a:cxnLst>
                <a:cxn ang="0">
                  <a:pos x="connsiteX0" y="connsiteY0"/>
                </a:cxn>
                <a:cxn ang="0">
                  <a:pos x="connsiteX1" y="connsiteY1"/>
                </a:cxn>
                <a:cxn ang="0">
                  <a:pos x="connsiteX2" y="connsiteY2"/>
                </a:cxn>
                <a:cxn ang="0">
                  <a:pos x="connsiteX3" y="connsiteY3"/>
                </a:cxn>
              </a:cxnLst>
              <a:rect l="l" t="t" r="r" b="b"/>
              <a:pathLst>
                <a:path w="19883" h="19476">
                  <a:moveTo>
                    <a:pt x="19841" y="10540"/>
                  </a:moveTo>
                  <a:cubicBezTo>
                    <a:pt x="20271" y="6346"/>
                    <a:pt x="17475" y="215"/>
                    <a:pt x="9838" y="0"/>
                  </a:cubicBezTo>
                  <a:cubicBezTo>
                    <a:pt x="589" y="645"/>
                    <a:pt x="-2638" y="10433"/>
                    <a:pt x="2309" y="16133"/>
                  </a:cubicBezTo>
                  <a:cubicBezTo>
                    <a:pt x="8010" y="22587"/>
                    <a:pt x="18981" y="19145"/>
                    <a:pt x="19841"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2" name="任意多边形: 形状 1489">
              <a:extLst>
                <a:ext uri="{FF2B5EF4-FFF2-40B4-BE49-F238E27FC236}">
                  <a16:creationId xmlns:a16="http://schemas.microsoft.com/office/drawing/2014/main" xmlns="" id="{78FF3174-3D91-4ABB-B5D9-09F512C31B9F}"/>
                </a:ext>
              </a:extLst>
            </p:cNvPr>
            <p:cNvSpPr/>
            <p:nvPr/>
          </p:nvSpPr>
          <p:spPr>
            <a:xfrm>
              <a:off x="615505" y="4738070"/>
              <a:ext cx="84056" cy="82602"/>
            </a:xfrm>
            <a:custGeom>
              <a:avLst/>
              <a:gdLst>
                <a:gd name="connsiteX0" fmla="*/ 10227 w 19892"/>
                <a:gd name="connsiteY0" fmla="*/ 0 h 19548"/>
                <a:gd name="connsiteX1" fmla="*/ 2161 w 19892"/>
                <a:gd name="connsiteY1" fmla="*/ 16241 h 19548"/>
                <a:gd name="connsiteX2" fmla="*/ 19800 w 19892"/>
                <a:gd name="connsiteY2" fmla="*/ 10433 h 19548"/>
                <a:gd name="connsiteX3" fmla="*/ 10227 w 19892"/>
                <a:gd name="connsiteY3" fmla="*/ 0 h 19548"/>
              </a:gdLst>
              <a:ahLst/>
              <a:cxnLst>
                <a:cxn ang="0">
                  <a:pos x="connsiteX0" y="connsiteY0"/>
                </a:cxn>
                <a:cxn ang="0">
                  <a:pos x="connsiteX1" y="connsiteY1"/>
                </a:cxn>
                <a:cxn ang="0">
                  <a:pos x="connsiteX2" y="connsiteY2"/>
                </a:cxn>
                <a:cxn ang="0">
                  <a:pos x="connsiteX3" y="connsiteY3"/>
                </a:cxn>
              </a:cxnLst>
              <a:rect l="l" t="t" r="r" b="b"/>
              <a:pathLst>
                <a:path w="19892" h="19548">
                  <a:moveTo>
                    <a:pt x="10227" y="0"/>
                  </a:moveTo>
                  <a:cubicBezTo>
                    <a:pt x="870" y="753"/>
                    <a:pt x="-2679" y="10433"/>
                    <a:pt x="2161" y="16241"/>
                  </a:cubicBezTo>
                  <a:cubicBezTo>
                    <a:pt x="7646" y="22694"/>
                    <a:pt x="18724" y="19145"/>
                    <a:pt x="19800" y="10433"/>
                  </a:cubicBezTo>
                  <a:cubicBezTo>
                    <a:pt x="20445" y="6131"/>
                    <a:pt x="17756" y="108"/>
                    <a:pt x="1022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3" name="任意多边形: 形状 1490">
              <a:extLst>
                <a:ext uri="{FF2B5EF4-FFF2-40B4-BE49-F238E27FC236}">
                  <a16:creationId xmlns:a16="http://schemas.microsoft.com/office/drawing/2014/main" xmlns="" id="{44B30C30-FE14-49BB-9085-C0FF60EE1AB8}"/>
                </a:ext>
              </a:extLst>
            </p:cNvPr>
            <p:cNvSpPr/>
            <p:nvPr/>
          </p:nvSpPr>
          <p:spPr>
            <a:xfrm>
              <a:off x="935357" y="4725798"/>
              <a:ext cx="83350" cy="82184"/>
            </a:xfrm>
            <a:custGeom>
              <a:avLst/>
              <a:gdLst>
                <a:gd name="connsiteX0" fmla="*/ 19610 w 19725"/>
                <a:gd name="connsiteY0" fmla="*/ 10325 h 19449"/>
                <a:gd name="connsiteX1" fmla="*/ 10468 w 19725"/>
                <a:gd name="connsiteY1" fmla="*/ 0 h 19449"/>
                <a:gd name="connsiteX2" fmla="*/ 1433 w 19725"/>
                <a:gd name="connsiteY2" fmla="*/ 15596 h 19449"/>
                <a:gd name="connsiteX3" fmla="*/ 19610 w 19725"/>
                <a:gd name="connsiteY3" fmla="*/ 10325 h 19449"/>
              </a:gdLst>
              <a:ahLst/>
              <a:cxnLst>
                <a:cxn ang="0">
                  <a:pos x="connsiteX0" y="connsiteY0"/>
                </a:cxn>
                <a:cxn ang="0">
                  <a:pos x="connsiteX1" y="connsiteY1"/>
                </a:cxn>
                <a:cxn ang="0">
                  <a:pos x="connsiteX2" y="connsiteY2"/>
                </a:cxn>
                <a:cxn ang="0">
                  <a:pos x="connsiteX3" y="connsiteY3"/>
                </a:cxn>
              </a:cxnLst>
              <a:rect l="l" t="t" r="r" b="b"/>
              <a:pathLst>
                <a:path w="19725" h="19449">
                  <a:moveTo>
                    <a:pt x="19610" y="10325"/>
                  </a:moveTo>
                  <a:cubicBezTo>
                    <a:pt x="20255" y="6346"/>
                    <a:pt x="18319" y="0"/>
                    <a:pt x="10468" y="0"/>
                  </a:cubicBezTo>
                  <a:cubicBezTo>
                    <a:pt x="1541" y="860"/>
                    <a:pt x="-2331" y="9788"/>
                    <a:pt x="1433" y="15596"/>
                  </a:cubicBezTo>
                  <a:cubicBezTo>
                    <a:pt x="6058" y="22802"/>
                    <a:pt x="18212" y="19252"/>
                    <a:pt x="19610"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4" name="任意多边形: 形状 1491">
              <a:extLst>
                <a:ext uri="{FF2B5EF4-FFF2-40B4-BE49-F238E27FC236}">
                  <a16:creationId xmlns:a16="http://schemas.microsoft.com/office/drawing/2014/main" xmlns="" id="{20334DC7-DF35-4DCB-8980-3F55C2C8A570}"/>
                </a:ext>
              </a:extLst>
            </p:cNvPr>
            <p:cNvSpPr/>
            <p:nvPr/>
          </p:nvSpPr>
          <p:spPr>
            <a:xfrm>
              <a:off x="1251234" y="4709885"/>
              <a:ext cx="82243" cy="82484"/>
            </a:xfrm>
            <a:custGeom>
              <a:avLst/>
              <a:gdLst>
                <a:gd name="connsiteX0" fmla="*/ 19285 w 19463"/>
                <a:gd name="connsiteY0" fmla="*/ 10219 h 19520"/>
                <a:gd name="connsiteX1" fmla="*/ 10681 w 19463"/>
                <a:gd name="connsiteY1" fmla="*/ 1 h 19520"/>
                <a:gd name="connsiteX2" fmla="*/ 1216 w 19463"/>
                <a:gd name="connsiteY2" fmla="*/ 15705 h 19520"/>
                <a:gd name="connsiteX3" fmla="*/ 19285 w 19463"/>
                <a:gd name="connsiteY3" fmla="*/ 10219 h 19520"/>
              </a:gdLst>
              <a:ahLst/>
              <a:cxnLst>
                <a:cxn ang="0">
                  <a:pos x="connsiteX0" y="connsiteY0"/>
                </a:cxn>
                <a:cxn ang="0">
                  <a:pos x="connsiteX1" y="connsiteY1"/>
                </a:cxn>
                <a:cxn ang="0">
                  <a:pos x="connsiteX2" y="connsiteY2"/>
                </a:cxn>
                <a:cxn ang="0">
                  <a:pos x="connsiteX3" y="connsiteY3"/>
                </a:cxn>
              </a:cxnLst>
              <a:rect l="l" t="t" r="r" b="b"/>
              <a:pathLst>
                <a:path w="19463" h="19520">
                  <a:moveTo>
                    <a:pt x="19285" y="10219"/>
                  </a:moveTo>
                  <a:cubicBezTo>
                    <a:pt x="20146" y="5917"/>
                    <a:pt x="17994" y="-106"/>
                    <a:pt x="10681" y="1"/>
                  </a:cubicBezTo>
                  <a:cubicBezTo>
                    <a:pt x="1861" y="969"/>
                    <a:pt x="-2226" y="9897"/>
                    <a:pt x="1216" y="15705"/>
                  </a:cubicBezTo>
                  <a:cubicBezTo>
                    <a:pt x="5518" y="22911"/>
                    <a:pt x="17564" y="19254"/>
                    <a:pt x="19285" y="10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5" name="任意多边形: 形状 1492">
              <a:extLst>
                <a:ext uri="{FF2B5EF4-FFF2-40B4-BE49-F238E27FC236}">
                  <a16:creationId xmlns:a16="http://schemas.microsoft.com/office/drawing/2014/main" xmlns="" id="{545812CF-B81F-46ED-AACF-2267C67BC782}"/>
                </a:ext>
              </a:extLst>
            </p:cNvPr>
            <p:cNvSpPr/>
            <p:nvPr/>
          </p:nvSpPr>
          <p:spPr>
            <a:xfrm>
              <a:off x="1560949" y="4690798"/>
              <a:ext cx="80024" cy="83143"/>
            </a:xfrm>
            <a:custGeom>
              <a:avLst/>
              <a:gdLst>
                <a:gd name="connsiteX0" fmla="*/ 18698 w 18938"/>
                <a:gd name="connsiteY0" fmla="*/ 10219 h 19676"/>
                <a:gd name="connsiteX1" fmla="*/ 10739 w 18938"/>
                <a:gd name="connsiteY1" fmla="*/ 1 h 19676"/>
                <a:gd name="connsiteX2" fmla="*/ 1489 w 18938"/>
                <a:gd name="connsiteY2" fmla="*/ 16565 h 19676"/>
                <a:gd name="connsiteX3" fmla="*/ 18698 w 18938"/>
                <a:gd name="connsiteY3" fmla="*/ 10219 h 19676"/>
              </a:gdLst>
              <a:ahLst/>
              <a:cxnLst>
                <a:cxn ang="0">
                  <a:pos x="connsiteX0" y="connsiteY0"/>
                </a:cxn>
                <a:cxn ang="0">
                  <a:pos x="connsiteX1" y="connsiteY1"/>
                </a:cxn>
                <a:cxn ang="0">
                  <a:pos x="connsiteX2" y="connsiteY2"/>
                </a:cxn>
                <a:cxn ang="0">
                  <a:pos x="connsiteX3" y="connsiteY3"/>
                </a:cxn>
              </a:cxnLst>
              <a:rect l="l" t="t" r="r" b="b"/>
              <a:pathLst>
                <a:path w="18938" h="19676">
                  <a:moveTo>
                    <a:pt x="18698" y="10219"/>
                  </a:moveTo>
                  <a:cubicBezTo>
                    <a:pt x="19666" y="5917"/>
                    <a:pt x="17838" y="-106"/>
                    <a:pt x="10739" y="1"/>
                  </a:cubicBezTo>
                  <a:cubicBezTo>
                    <a:pt x="1812" y="1077"/>
                    <a:pt x="-2490" y="10972"/>
                    <a:pt x="1489" y="16565"/>
                  </a:cubicBezTo>
                  <a:cubicBezTo>
                    <a:pt x="5899" y="22911"/>
                    <a:pt x="16762" y="18931"/>
                    <a:pt x="18698" y="10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6" name="任意多边形: 形状 1493">
              <a:extLst>
                <a:ext uri="{FF2B5EF4-FFF2-40B4-BE49-F238E27FC236}">
                  <a16:creationId xmlns:a16="http://schemas.microsoft.com/office/drawing/2014/main" xmlns="" id="{EABF270C-9DC8-4C7F-B453-0F54CAFABF3C}"/>
                </a:ext>
              </a:extLst>
            </p:cNvPr>
            <p:cNvSpPr/>
            <p:nvPr/>
          </p:nvSpPr>
          <p:spPr>
            <a:xfrm>
              <a:off x="1860933" y="4668508"/>
              <a:ext cx="76407" cy="83477"/>
            </a:xfrm>
            <a:custGeom>
              <a:avLst/>
              <a:gdLst>
                <a:gd name="connsiteX0" fmla="*/ 10626 w 18082"/>
                <a:gd name="connsiteY0" fmla="*/ 5 h 19755"/>
                <a:gd name="connsiteX1" fmla="*/ 1161 w 18082"/>
                <a:gd name="connsiteY1" fmla="*/ 16677 h 19755"/>
                <a:gd name="connsiteX2" fmla="*/ 17725 w 18082"/>
                <a:gd name="connsiteY2" fmla="*/ 10116 h 19755"/>
                <a:gd name="connsiteX3" fmla="*/ 10626 w 18082"/>
                <a:gd name="connsiteY3" fmla="*/ 5 h 19755"/>
              </a:gdLst>
              <a:ahLst/>
              <a:cxnLst>
                <a:cxn ang="0">
                  <a:pos x="connsiteX0" y="connsiteY0"/>
                </a:cxn>
                <a:cxn ang="0">
                  <a:pos x="connsiteX1" y="connsiteY1"/>
                </a:cxn>
                <a:cxn ang="0">
                  <a:pos x="connsiteX2" y="connsiteY2"/>
                </a:cxn>
                <a:cxn ang="0">
                  <a:pos x="connsiteX3" y="connsiteY3"/>
                </a:cxn>
              </a:cxnLst>
              <a:rect l="l" t="t" r="r" b="b"/>
              <a:pathLst>
                <a:path w="18082" h="19755">
                  <a:moveTo>
                    <a:pt x="10626" y="5"/>
                  </a:moveTo>
                  <a:cubicBezTo>
                    <a:pt x="2237" y="1189"/>
                    <a:pt x="-2280" y="11191"/>
                    <a:pt x="1161" y="16677"/>
                  </a:cubicBezTo>
                  <a:cubicBezTo>
                    <a:pt x="5141" y="23022"/>
                    <a:pt x="15574" y="18935"/>
                    <a:pt x="17725" y="10116"/>
                  </a:cubicBezTo>
                  <a:cubicBezTo>
                    <a:pt x="18801" y="6029"/>
                    <a:pt x="17725" y="-210"/>
                    <a:pt x="10626"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7" name="任意多边形: 形状 1494">
              <a:extLst>
                <a:ext uri="{FF2B5EF4-FFF2-40B4-BE49-F238E27FC236}">
                  <a16:creationId xmlns:a16="http://schemas.microsoft.com/office/drawing/2014/main" xmlns="" id="{E726422C-7E66-440D-B5D4-FCE54D33ADA6}"/>
                </a:ext>
              </a:extLst>
            </p:cNvPr>
            <p:cNvSpPr/>
            <p:nvPr/>
          </p:nvSpPr>
          <p:spPr>
            <a:xfrm>
              <a:off x="2139100" y="4643513"/>
              <a:ext cx="70306" cy="83515"/>
            </a:xfrm>
            <a:custGeom>
              <a:avLst/>
              <a:gdLst>
                <a:gd name="connsiteX0" fmla="*/ 16214 w 16638"/>
                <a:gd name="connsiteY0" fmla="*/ 10116 h 19764"/>
                <a:gd name="connsiteX1" fmla="*/ 10191 w 16638"/>
                <a:gd name="connsiteY1" fmla="*/ 6 h 19764"/>
                <a:gd name="connsiteX2" fmla="*/ 941 w 16638"/>
                <a:gd name="connsiteY2" fmla="*/ 16784 h 19764"/>
                <a:gd name="connsiteX3" fmla="*/ 16214 w 16638"/>
                <a:gd name="connsiteY3" fmla="*/ 10116 h 19764"/>
              </a:gdLst>
              <a:ahLst/>
              <a:cxnLst>
                <a:cxn ang="0">
                  <a:pos x="connsiteX0" y="connsiteY0"/>
                </a:cxn>
                <a:cxn ang="0">
                  <a:pos x="connsiteX1" y="connsiteY1"/>
                </a:cxn>
                <a:cxn ang="0">
                  <a:pos x="connsiteX2" y="connsiteY2"/>
                </a:cxn>
                <a:cxn ang="0">
                  <a:pos x="connsiteX3" y="connsiteY3"/>
                </a:cxn>
              </a:cxnLst>
              <a:rect l="l" t="t" r="r" b="b"/>
              <a:pathLst>
                <a:path w="16638" h="19764">
                  <a:moveTo>
                    <a:pt x="16214" y="10116"/>
                  </a:moveTo>
                  <a:cubicBezTo>
                    <a:pt x="17397" y="5814"/>
                    <a:pt x="16322" y="-209"/>
                    <a:pt x="10191" y="6"/>
                  </a:cubicBezTo>
                  <a:cubicBezTo>
                    <a:pt x="2447" y="1189"/>
                    <a:pt x="-2070" y="11191"/>
                    <a:pt x="941" y="16784"/>
                  </a:cubicBezTo>
                  <a:cubicBezTo>
                    <a:pt x="4275" y="23023"/>
                    <a:pt x="13848" y="18828"/>
                    <a:pt x="16214" y="101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8" name="任意多边形: 形状 1495">
              <a:extLst>
                <a:ext uri="{FF2B5EF4-FFF2-40B4-BE49-F238E27FC236}">
                  <a16:creationId xmlns:a16="http://schemas.microsoft.com/office/drawing/2014/main" xmlns="" id="{27A40FD5-61EA-4A10-AF2A-52C4E7CC4773}"/>
                </a:ext>
              </a:extLst>
            </p:cNvPr>
            <p:cNvSpPr/>
            <p:nvPr/>
          </p:nvSpPr>
          <p:spPr>
            <a:xfrm>
              <a:off x="2390460" y="4617124"/>
              <a:ext cx="63528" cy="83540"/>
            </a:xfrm>
            <a:custGeom>
              <a:avLst/>
              <a:gdLst>
                <a:gd name="connsiteX0" fmla="*/ 935 w 15034"/>
                <a:gd name="connsiteY0" fmla="*/ 17436 h 19770"/>
                <a:gd name="connsiteX1" fmla="*/ 14487 w 15034"/>
                <a:gd name="connsiteY1" fmla="*/ 10015 h 19770"/>
                <a:gd name="connsiteX2" fmla="*/ 9647 w 15034"/>
                <a:gd name="connsiteY2" fmla="*/ 12 h 19770"/>
                <a:gd name="connsiteX3" fmla="*/ 935 w 15034"/>
                <a:gd name="connsiteY3" fmla="*/ 17436 h 19770"/>
              </a:gdLst>
              <a:ahLst/>
              <a:cxnLst>
                <a:cxn ang="0">
                  <a:pos x="connsiteX0" y="connsiteY0"/>
                </a:cxn>
                <a:cxn ang="0">
                  <a:pos x="connsiteX1" y="connsiteY1"/>
                </a:cxn>
                <a:cxn ang="0">
                  <a:pos x="connsiteX2" y="connsiteY2"/>
                </a:cxn>
                <a:cxn ang="0">
                  <a:pos x="connsiteX3" y="connsiteY3"/>
                </a:cxn>
              </a:cxnLst>
              <a:rect l="l" t="t" r="r" b="b"/>
              <a:pathLst>
                <a:path w="15034" h="19770">
                  <a:moveTo>
                    <a:pt x="935" y="17436"/>
                  </a:moveTo>
                  <a:cubicBezTo>
                    <a:pt x="3946" y="22814"/>
                    <a:pt x="12121" y="18297"/>
                    <a:pt x="14487" y="10015"/>
                  </a:cubicBezTo>
                  <a:cubicBezTo>
                    <a:pt x="15778" y="5713"/>
                    <a:pt x="15025" y="-310"/>
                    <a:pt x="9647" y="12"/>
                  </a:cubicBezTo>
                  <a:cubicBezTo>
                    <a:pt x="2548" y="1303"/>
                    <a:pt x="-2077" y="12274"/>
                    <a:pt x="935" y="174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9" name="任意多边形: 形状 1496">
              <a:extLst>
                <a:ext uri="{FF2B5EF4-FFF2-40B4-BE49-F238E27FC236}">
                  <a16:creationId xmlns:a16="http://schemas.microsoft.com/office/drawing/2014/main" xmlns="" id="{CF797CE0-DB88-4287-9198-2878B78EBD0E}"/>
                </a:ext>
              </a:extLst>
            </p:cNvPr>
            <p:cNvSpPr/>
            <p:nvPr/>
          </p:nvSpPr>
          <p:spPr>
            <a:xfrm>
              <a:off x="2613995" y="4588944"/>
              <a:ext cx="57223" cy="83899"/>
            </a:xfrm>
            <a:custGeom>
              <a:avLst/>
              <a:gdLst>
                <a:gd name="connsiteX0" fmla="*/ 12891 w 13542"/>
                <a:gd name="connsiteY0" fmla="*/ 10015 h 19855"/>
                <a:gd name="connsiteX1" fmla="*/ 9126 w 13542"/>
                <a:gd name="connsiteY1" fmla="*/ 12 h 19855"/>
                <a:gd name="connsiteX2" fmla="*/ 952 w 13542"/>
                <a:gd name="connsiteY2" fmla="*/ 18082 h 19855"/>
                <a:gd name="connsiteX3" fmla="*/ 12891 w 13542"/>
                <a:gd name="connsiteY3" fmla="*/ 10015 h 19855"/>
              </a:gdLst>
              <a:ahLst/>
              <a:cxnLst>
                <a:cxn ang="0">
                  <a:pos x="connsiteX0" y="connsiteY0"/>
                </a:cxn>
                <a:cxn ang="0">
                  <a:pos x="connsiteX1" y="connsiteY1"/>
                </a:cxn>
                <a:cxn ang="0">
                  <a:pos x="connsiteX2" y="connsiteY2"/>
                </a:cxn>
                <a:cxn ang="0">
                  <a:pos x="connsiteX3" y="connsiteY3"/>
                </a:cxn>
              </a:cxnLst>
              <a:rect l="l" t="t" r="r" b="b"/>
              <a:pathLst>
                <a:path w="13542" h="19855">
                  <a:moveTo>
                    <a:pt x="12891" y="10015"/>
                  </a:moveTo>
                  <a:cubicBezTo>
                    <a:pt x="14181" y="5713"/>
                    <a:pt x="13859" y="-310"/>
                    <a:pt x="9126" y="12"/>
                  </a:cubicBezTo>
                  <a:cubicBezTo>
                    <a:pt x="2458" y="1411"/>
                    <a:pt x="-2060" y="13242"/>
                    <a:pt x="952" y="18082"/>
                  </a:cubicBezTo>
                  <a:cubicBezTo>
                    <a:pt x="3641" y="22599"/>
                    <a:pt x="10417" y="17974"/>
                    <a:pt x="12891"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0" name="任意多边形: 形状 1497">
              <a:extLst>
                <a:ext uri="{FF2B5EF4-FFF2-40B4-BE49-F238E27FC236}">
                  <a16:creationId xmlns:a16="http://schemas.microsoft.com/office/drawing/2014/main" xmlns="" id="{B7B329D9-DEA9-4950-8182-0109B2385B9C}"/>
                </a:ext>
              </a:extLst>
            </p:cNvPr>
            <p:cNvSpPr/>
            <p:nvPr/>
          </p:nvSpPr>
          <p:spPr>
            <a:xfrm>
              <a:off x="2808630" y="4559403"/>
              <a:ext cx="51096" cy="84347"/>
            </a:xfrm>
            <a:custGeom>
              <a:avLst/>
              <a:gdLst>
                <a:gd name="connsiteX0" fmla="*/ 11250 w 12092"/>
                <a:gd name="connsiteY0" fmla="*/ 10015 h 19961"/>
                <a:gd name="connsiteX1" fmla="*/ 8561 w 12092"/>
                <a:gd name="connsiteY1" fmla="*/ 13 h 19961"/>
                <a:gd name="connsiteX2" fmla="*/ 602 w 12092"/>
                <a:gd name="connsiteY2" fmla="*/ 18190 h 19961"/>
                <a:gd name="connsiteX3" fmla="*/ 11250 w 12092"/>
                <a:gd name="connsiteY3" fmla="*/ 10015 h 19961"/>
              </a:gdLst>
              <a:ahLst/>
              <a:cxnLst>
                <a:cxn ang="0">
                  <a:pos x="connsiteX0" y="connsiteY0"/>
                </a:cxn>
                <a:cxn ang="0">
                  <a:pos x="connsiteX1" y="connsiteY1"/>
                </a:cxn>
                <a:cxn ang="0">
                  <a:pos x="connsiteX2" y="connsiteY2"/>
                </a:cxn>
                <a:cxn ang="0">
                  <a:pos x="connsiteX3" y="connsiteY3"/>
                </a:cxn>
              </a:cxnLst>
              <a:rect l="l" t="t" r="r" b="b"/>
              <a:pathLst>
                <a:path w="12092" h="19961">
                  <a:moveTo>
                    <a:pt x="11250" y="10015"/>
                  </a:moveTo>
                  <a:cubicBezTo>
                    <a:pt x="12649" y="5606"/>
                    <a:pt x="12649" y="-310"/>
                    <a:pt x="8561" y="13"/>
                  </a:cubicBezTo>
                  <a:cubicBezTo>
                    <a:pt x="2754" y="1518"/>
                    <a:pt x="-1656" y="13350"/>
                    <a:pt x="602" y="18190"/>
                  </a:cubicBezTo>
                  <a:cubicBezTo>
                    <a:pt x="2754" y="22707"/>
                    <a:pt x="8777" y="18082"/>
                    <a:pt x="11250"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1" name="任意多边形: 形状 1498">
              <a:extLst>
                <a:ext uri="{FF2B5EF4-FFF2-40B4-BE49-F238E27FC236}">
                  <a16:creationId xmlns:a16="http://schemas.microsoft.com/office/drawing/2014/main" xmlns="" id="{13CC4282-9E06-4C4F-AF36-9D0FDB99C55B}"/>
                </a:ext>
              </a:extLst>
            </p:cNvPr>
            <p:cNvSpPr/>
            <p:nvPr/>
          </p:nvSpPr>
          <p:spPr>
            <a:xfrm>
              <a:off x="2974485" y="4528911"/>
              <a:ext cx="44715" cy="84698"/>
            </a:xfrm>
            <a:custGeom>
              <a:avLst/>
              <a:gdLst>
                <a:gd name="connsiteX0" fmla="*/ 9538 w 10582"/>
                <a:gd name="connsiteY0" fmla="*/ 10024 h 20044"/>
                <a:gd name="connsiteX1" fmla="*/ 8032 w 10582"/>
                <a:gd name="connsiteY1" fmla="*/ 22 h 20044"/>
                <a:gd name="connsiteX2" fmla="*/ 503 w 10582"/>
                <a:gd name="connsiteY2" fmla="*/ 18844 h 20044"/>
                <a:gd name="connsiteX3" fmla="*/ 9538 w 10582"/>
                <a:gd name="connsiteY3" fmla="*/ 10024 h 20044"/>
              </a:gdLst>
              <a:ahLst/>
              <a:cxnLst>
                <a:cxn ang="0">
                  <a:pos x="connsiteX0" y="connsiteY0"/>
                </a:cxn>
                <a:cxn ang="0">
                  <a:pos x="connsiteX1" y="connsiteY1"/>
                </a:cxn>
                <a:cxn ang="0">
                  <a:pos x="connsiteX2" y="connsiteY2"/>
                </a:cxn>
                <a:cxn ang="0">
                  <a:pos x="connsiteX3" y="connsiteY3"/>
                </a:cxn>
              </a:cxnLst>
              <a:rect l="l" t="t" r="r" b="b"/>
              <a:pathLst>
                <a:path w="10582" h="20044">
                  <a:moveTo>
                    <a:pt x="9538" y="10024"/>
                  </a:moveTo>
                  <a:cubicBezTo>
                    <a:pt x="10936" y="5615"/>
                    <a:pt x="11366" y="-408"/>
                    <a:pt x="8032" y="22"/>
                  </a:cubicBezTo>
                  <a:cubicBezTo>
                    <a:pt x="2977" y="1635"/>
                    <a:pt x="-1540" y="14542"/>
                    <a:pt x="503" y="18844"/>
                  </a:cubicBezTo>
                  <a:cubicBezTo>
                    <a:pt x="2224" y="22393"/>
                    <a:pt x="7172" y="17661"/>
                    <a:pt x="9538" y="100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2" name="任意多边形: 形状 1499">
              <a:extLst>
                <a:ext uri="{FF2B5EF4-FFF2-40B4-BE49-F238E27FC236}">
                  <a16:creationId xmlns:a16="http://schemas.microsoft.com/office/drawing/2014/main" xmlns="" id="{CB71FB17-27D5-4297-A0FF-85048B46B6F6}"/>
                </a:ext>
              </a:extLst>
            </p:cNvPr>
            <p:cNvSpPr/>
            <p:nvPr/>
          </p:nvSpPr>
          <p:spPr>
            <a:xfrm>
              <a:off x="3110004" y="4497591"/>
              <a:ext cx="39146" cy="84804"/>
            </a:xfrm>
            <a:custGeom>
              <a:avLst/>
              <a:gdLst>
                <a:gd name="connsiteX0" fmla="*/ 7474 w 9264"/>
                <a:gd name="connsiteY0" fmla="*/ 12 h 20069"/>
                <a:gd name="connsiteX1" fmla="*/ 375 w 9264"/>
                <a:gd name="connsiteY1" fmla="*/ 19265 h 20069"/>
                <a:gd name="connsiteX2" fmla="*/ 7904 w 9264"/>
                <a:gd name="connsiteY2" fmla="*/ 10123 h 20069"/>
                <a:gd name="connsiteX3" fmla="*/ 7474 w 9264"/>
                <a:gd name="connsiteY3" fmla="*/ 12 h 20069"/>
              </a:gdLst>
              <a:ahLst/>
              <a:cxnLst>
                <a:cxn ang="0">
                  <a:pos x="connsiteX0" y="connsiteY0"/>
                </a:cxn>
                <a:cxn ang="0">
                  <a:pos x="connsiteX1" y="connsiteY1"/>
                </a:cxn>
                <a:cxn ang="0">
                  <a:pos x="connsiteX2" y="connsiteY2"/>
                </a:cxn>
                <a:cxn ang="0">
                  <a:pos x="connsiteX3" y="connsiteY3"/>
                </a:cxn>
              </a:cxnLst>
              <a:rect l="l" t="t" r="r" b="b"/>
              <a:pathLst>
                <a:path w="9264" h="20069">
                  <a:moveTo>
                    <a:pt x="7474" y="12"/>
                  </a:moveTo>
                  <a:cubicBezTo>
                    <a:pt x="3172" y="1733"/>
                    <a:pt x="-1346" y="15608"/>
                    <a:pt x="375" y="19265"/>
                  </a:cubicBezTo>
                  <a:cubicBezTo>
                    <a:pt x="1666" y="22061"/>
                    <a:pt x="5645" y="17221"/>
                    <a:pt x="7904" y="10123"/>
                  </a:cubicBezTo>
                  <a:cubicBezTo>
                    <a:pt x="9410" y="5713"/>
                    <a:pt x="10163" y="-310"/>
                    <a:pt x="747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3" name="任意多边形: 形状 1500">
              <a:extLst>
                <a:ext uri="{FF2B5EF4-FFF2-40B4-BE49-F238E27FC236}">
                  <a16:creationId xmlns:a16="http://schemas.microsoft.com/office/drawing/2014/main" xmlns="" id="{1DD1199C-7CDE-4BFE-BA8C-F9CDA3383679}"/>
                </a:ext>
              </a:extLst>
            </p:cNvPr>
            <p:cNvSpPr/>
            <p:nvPr/>
          </p:nvSpPr>
          <p:spPr>
            <a:xfrm>
              <a:off x="3214748" y="4465780"/>
              <a:ext cx="33961" cy="85040"/>
            </a:xfrm>
            <a:custGeom>
              <a:avLst/>
              <a:gdLst>
                <a:gd name="connsiteX0" fmla="*/ 6994 w 8037"/>
                <a:gd name="connsiteY0" fmla="*/ 12 h 20125"/>
                <a:gd name="connsiteX1" fmla="*/ 218 w 8037"/>
                <a:gd name="connsiteY1" fmla="*/ 19695 h 20125"/>
                <a:gd name="connsiteX2" fmla="*/ 6348 w 8037"/>
                <a:gd name="connsiteY2" fmla="*/ 10123 h 20125"/>
                <a:gd name="connsiteX3" fmla="*/ 6348 w 8037"/>
                <a:gd name="connsiteY3" fmla="*/ 10123 h 20125"/>
                <a:gd name="connsiteX4" fmla="*/ 6994 w 8037"/>
                <a:gd name="connsiteY4" fmla="*/ 12 h 20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7" h="20125">
                  <a:moveTo>
                    <a:pt x="6994" y="12"/>
                  </a:moveTo>
                  <a:cubicBezTo>
                    <a:pt x="3659" y="1841"/>
                    <a:pt x="-1073" y="16899"/>
                    <a:pt x="218" y="19695"/>
                  </a:cubicBezTo>
                  <a:cubicBezTo>
                    <a:pt x="1078" y="21631"/>
                    <a:pt x="4197" y="16791"/>
                    <a:pt x="6348" y="10123"/>
                  </a:cubicBezTo>
                  <a:lnTo>
                    <a:pt x="6348" y="10123"/>
                  </a:lnTo>
                  <a:cubicBezTo>
                    <a:pt x="7854" y="5713"/>
                    <a:pt x="8930" y="-310"/>
                    <a:pt x="699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4" name="任意多边形: 形状 1501">
              <a:extLst>
                <a:ext uri="{FF2B5EF4-FFF2-40B4-BE49-F238E27FC236}">
                  <a16:creationId xmlns:a16="http://schemas.microsoft.com/office/drawing/2014/main" xmlns="" id="{2826AB47-ED78-4603-831D-9EC362CC86AE}"/>
                </a:ext>
              </a:extLst>
            </p:cNvPr>
            <p:cNvSpPr/>
            <p:nvPr/>
          </p:nvSpPr>
          <p:spPr>
            <a:xfrm>
              <a:off x="3288054" y="4433471"/>
              <a:ext cx="29478" cy="85391"/>
            </a:xfrm>
            <a:custGeom>
              <a:avLst/>
              <a:gdLst>
                <a:gd name="connsiteX0" fmla="*/ 79 w 6976"/>
                <a:gd name="connsiteY0" fmla="*/ 20027 h 20208"/>
                <a:gd name="connsiteX1" fmla="*/ 4919 w 6976"/>
                <a:gd name="connsiteY1" fmla="*/ 10132 h 20208"/>
                <a:gd name="connsiteX2" fmla="*/ 6532 w 6976"/>
                <a:gd name="connsiteY2" fmla="*/ 21 h 20208"/>
                <a:gd name="connsiteX3" fmla="*/ 79 w 6976"/>
                <a:gd name="connsiteY3" fmla="*/ 20027 h 20208"/>
              </a:gdLst>
              <a:ahLst/>
              <a:cxnLst>
                <a:cxn ang="0">
                  <a:pos x="connsiteX0" y="connsiteY0"/>
                </a:cxn>
                <a:cxn ang="0">
                  <a:pos x="connsiteX1" y="connsiteY1"/>
                </a:cxn>
                <a:cxn ang="0">
                  <a:pos x="connsiteX2" y="connsiteY2"/>
                </a:cxn>
                <a:cxn ang="0">
                  <a:pos x="connsiteX3" y="connsiteY3"/>
                </a:cxn>
              </a:cxnLst>
              <a:rect l="l" t="t" r="r" b="b"/>
              <a:pathLst>
                <a:path w="6976" h="20208">
                  <a:moveTo>
                    <a:pt x="79" y="20027"/>
                  </a:moveTo>
                  <a:cubicBezTo>
                    <a:pt x="509" y="21210"/>
                    <a:pt x="2875" y="16477"/>
                    <a:pt x="4919" y="10132"/>
                  </a:cubicBezTo>
                  <a:cubicBezTo>
                    <a:pt x="6317" y="5722"/>
                    <a:pt x="7715" y="-409"/>
                    <a:pt x="6532" y="21"/>
                  </a:cubicBezTo>
                  <a:cubicBezTo>
                    <a:pt x="4166" y="2065"/>
                    <a:pt x="-674" y="18198"/>
                    <a:pt x="79" y="200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5" name="任意多边形: 形状 1502">
              <a:extLst>
                <a:ext uri="{FF2B5EF4-FFF2-40B4-BE49-F238E27FC236}">
                  <a16:creationId xmlns:a16="http://schemas.microsoft.com/office/drawing/2014/main" xmlns="" id="{0F9A8BA6-8FEC-43A9-8769-93808F2FE696}"/>
                </a:ext>
              </a:extLst>
            </p:cNvPr>
            <p:cNvSpPr/>
            <p:nvPr/>
          </p:nvSpPr>
          <p:spPr>
            <a:xfrm>
              <a:off x="3328747" y="4401750"/>
              <a:ext cx="26511" cy="85442"/>
            </a:xfrm>
            <a:custGeom>
              <a:avLst/>
              <a:gdLst>
                <a:gd name="connsiteX0" fmla="*/ 3571 w 6274"/>
                <a:gd name="connsiteY0" fmla="*/ 10218 h 20220"/>
                <a:gd name="connsiteX1" fmla="*/ 6260 w 6274"/>
                <a:gd name="connsiteY1" fmla="*/ 0 h 20220"/>
                <a:gd name="connsiteX2" fmla="*/ 22 w 6274"/>
                <a:gd name="connsiteY2" fmla="*/ 20221 h 20220"/>
                <a:gd name="connsiteX3" fmla="*/ 3571 w 6274"/>
                <a:gd name="connsiteY3" fmla="*/ 10218 h 20220"/>
              </a:gdLst>
              <a:ahLst/>
              <a:cxnLst>
                <a:cxn ang="0">
                  <a:pos x="connsiteX0" y="connsiteY0"/>
                </a:cxn>
                <a:cxn ang="0">
                  <a:pos x="connsiteX1" y="connsiteY1"/>
                </a:cxn>
                <a:cxn ang="0">
                  <a:pos x="connsiteX2" y="connsiteY2"/>
                </a:cxn>
                <a:cxn ang="0">
                  <a:pos x="connsiteX3" y="connsiteY3"/>
                </a:cxn>
              </a:cxnLst>
              <a:rect l="l" t="t" r="r" b="b"/>
              <a:pathLst>
                <a:path w="6274" h="20220">
                  <a:moveTo>
                    <a:pt x="3571" y="10218"/>
                  </a:moveTo>
                  <a:cubicBezTo>
                    <a:pt x="4216" y="7959"/>
                    <a:pt x="6475" y="645"/>
                    <a:pt x="6260" y="0"/>
                  </a:cubicBezTo>
                  <a:cubicBezTo>
                    <a:pt x="5722" y="968"/>
                    <a:pt x="-409" y="19252"/>
                    <a:pt x="22" y="20221"/>
                  </a:cubicBezTo>
                  <a:cubicBezTo>
                    <a:pt x="667" y="19145"/>
                    <a:pt x="2603" y="13229"/>
                    <a:pt x="3571"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0" name="任意多边形: 形状 1517">
              <a:extLst>
                <a:ext uri="{FF2B5EF4-FFF2-40B4-BE49-F238E27FC236}">
                  <a16:creationId xmlns:a16="http://schemas.microsoft.com/office/drawing/2014/main" xmlns="" id="{25D8E0DC-EDF0-4820-A51B-C1187A1A0BCC}"/>
                </a:ext>
              </a:extLst>
            </p:cNvPr>
            <p:cNvSpPr/>
            <p:nvPr/>
          </p:nvSpPr>
          <p:spPr>
            <a:xfrm>
              <a:off x="122457" y="4933952"/>
              <a:ext cx="82332" cy="79433"/>
            </a:xfrm>
            <a:custGeom>
              <a:avLst/>
              <a:gdLst>
                <a:gd name="connsiteX0" fmla="*/ 19460 w 19484"/>
                <a:gd name="connsiteY0" fmla="*/ 10218 h 18798"/>
                <a:gd name="connsiteX1" fmla="*/ 9457 w 19484"/>
                <a:gd name="connsiteY1" fmla="*/ 0 h 18798"/>
                <a:gd name="connsiteX2" fmla="*/ 2466 w 19484"/>
                <a:gd name="connsiteY2" fmla="*/ 15488 h 18798"/>
                <a:gd name="connsiteX3" fmla="*/ 19460 w 19484"/>
                <a:gd name="connsiteY3" fmla="*/ 10218 h 18798"/>
              </a:gdLst>
              <a:ahLst/>
              <a:cxnLst>
                <a:cxn ang="0">
                  <a:pos x="connsiteX0" y="connsiteY0"/>
                </a:cxn>
                <a:cxn ang="0">
                  <a:pos x="connsiteX1" y="connsiteY1"/>
                </a:cxn>
                <a:cxn ang="0">
                  <a:pos x="connsiteX2" y="connsiteY2"/>
                </a:cxn>
                <a:cxn ang="0">
                  <a:pos x="connsiteX3" y="connsiteY3"/>
                </a:cxn>
              </a:cxnLst>
              <a:rect l="l" t="t" r="r" b="b"/>
              <a:pathLst>
                <a:path w="19484" h="18798">
                  <a:moveTo>
                    <a:pt x="19460" y="10218"/>
                  </a:moveTo>
                  <a:cubicBezTo>
                    <a:pt x="19783" y="6131"/>
                    <a:pt x="16879" y="215"/>
                    <a:pt x="9457" y="0"/>
                  </a:cubicBezTo>
                  <a:cubicBezTo>
                    <a:pt x="315" y="645"/>
                    <a:pt x="-2589" y="9895"/>
                    <a:pt x="2466" y="15488"/>
                  </a:cubicBezTo>
                  <a:cubicBezTo>
                    <a:pt x="8167" y="21834"/>
                    <a:pt x="18815" y="18499"/>
                    <a:pt x="19460"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1" name="任意多边形: 形状 1518">
              <a:extLst>
                <a:ext uri="{FF2B5EF4-FFF2-40B4-BE49-F238E27FC236}">
                  <a16:creationId xmlns:a16="http://schemas.microsoft.com/office/drawing/2014/main" xmlns="" id="{45B1CBD4-B18E-44F2-90F0-DCD0B4AD353D}"/>
                </a:ext>
              </a:extLst>
            </p:cNvPr>
            <p:cNvSpPr/>
            <p:nvPr/>
          </p:nvSpPr>
          <p:spPr>
            <a:xfrm>
              <a:off x="437117" y="4927136"/>
              <a:ext cx="82268" cy="79424"/>
            </a:xfrm>
            <a:custGeom>
              <a:avLst/>
              <a:gdLst>
                <a:gd name="connsiteX0" fmla="*/ 9852 w 19469"/>
                <a:gd name="connsiteY0" fmla="*/ 0 h 18796"/>
                <a:gd name="connsiteX1" fmla="*/ 2215 w 19469"/>
                <a:gd name="connsiteY1" fmla="*/ 15596 h 18796"/>
                <a:gd name="connsiteX2" fmla="*/ 19424 w 19469"/>
                <a:gd name="connsiteY2" fmla="*/ 10110 h 18796"/>
                <a:gd name="connsiteX3" fmla="*/ 9852 w 19469"/>
                <a:gd name="connsiteY3" fmla="*/ 0 h 18796"/>
              </a:gdLst>
              <a:ahLst/>
              <a:cxnLst>
                <a:cxn ang="0">
                  <a:pos x="connsiteX0" y="connsiteY0"/>
                </a:cxn>
                <a:cxn ang="0">
                  <a:pos x="connsiteX1" y="connsiteY1"/>
                </a:cxn>
                <a:cxn ang="0">
                  <a:pos x="connsiteX2" y="connsiteY2"/>
                </a:cxn>
                <a:cxn ang="0">
                  <a:pos x="connsiteX3" y="connsiteY3"/>
                </a:cxn>
              </a:cxnLst>
              <a:rect l="l" t="t" r="r" b="b"/>
              <a:pathLst>
                <a:path w="19469" h="18796">
                  <a:moveTo>
                    <a:pt x="9852" y="0"/>
                  </a:moveTo>
                  <a:cubicBezTo>
                    <a:pt x="709" y="753"/>
                    <a:pt x="-2625" y="10003"/>
                    <a:pt x="2215" y="15596"/>
                  </a:cubicBezTo>
                  <a:cubicBezTo>
                    <a:pt x="7593" y="21834"/>
                    <a:pt x="18456" y="18392"/>
                    <a:pt x="19424" y="10110"/>
                  </a:cubicBezTo>
                  <a:cubicBezTo>
                    <a:pt x="19854" y="5916"/>
                    <a:pt x="17273" y="107"/>
                    <a:pt x="98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2" name="任意多边形: 形状 1519">
              <a:extLst>
                <a:ext uri="{FF2B5EF4-FFF2-40B4-BE49-F238E27FC236}">
                  <a16:creationId xmlns:a16="http://schemas.microsoft.com/office/drawing/2014/main" xmlns="" id="{0C8911B6-ED4D-4F0D-89A7-E2DE277E37E9}"/>
                </a:ext>
              </a:extLst>
            </p:cNvPr>
            <p:cNvSpPr/>
            <p:nvPr/>
          </p:nvSpPr>
          <p:spPr>
            <a:xfrm>
              <a:off x="751206" y="4916681"/>
              <a:ext cx="82010" cy="79767"/>
            </a:xfrm>
            <a:custGeom>
              <a:avLst/>
              <a:gdLst>
                <a:gd name="connsiteX0" fmla="*/ 19307 w 19408"/>
                <a:gd name="connsiteY0" fmla="*/ 10003 h 18877"/>
                <a:gd name="connsiteX1" fmla="*/ 10272 w 19408"/>
                <a:gd name="connsiteY1" fmla="*/ 0 h 18877"/>
                <a:gd name="connsiteX2" fmla="*/ 1453 w 19408"/>
                <a:gd name="connsiteY2" fmla="*/ 14950 h 18877"/>
                <a:gd name="connsiteX3" fmla="*/ 19307 w 19408"/>
                <a:gd name="connsiteY3" fmla="*/ 10003 h 18877"/>
              </a:gdLst>
              <a:ahLst/>
              <a:cxnLst>
                <a:cxn ang="0">
                  <a:pos x="connsiteX0" y="connsiteY0"/>
                </a:cxn>
                <a:cxn ang="0">
                  <a:pos x="connsiteX1" y="connsiteY1"/>
                </a:cxn>
                <a:cxn ang="0">
                  <a:pos x="connsiteX2" y="connsiteY2"/>
                </a:cxn>
                <a:cxn ang="0">
                  <a:pos x="connsiteX3" y="connsiteY3"/>
                </a:cxn>
              </a:cxnLst>
              <a:rect l="l" t="t" r="r" b="b"/>
              <a:pathLst>
                <a:path w="19408" h="18877">
                  <a:moveTo>
                    <a:pt x="19307" y="10003"/>
                  </a:moveTo>
                  <a:cubicBezTo>
                    <a:pt x="19953" y="5916"/>
                    <a:pt x="17586" y="108"/>
                    <a:pt x="10272" y="0"/>
                  </a:cubicBezTo>
                  <a:cubicBezTo>
                    <a:pt x="1453" y="753"/>
                    <a:pt x="-2312" y="9357"/>
                    <a:pt x="1453" y="14950"/>
                  </a:cubicBezTo>
                  <a:cubicBezTo>
                    <a:pt x="6078" y="22156"/>
                    <a:pt x="17801" y="18822"/>
                    <a:pt x="19307" y="100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3" name="任意多边形: 形状 1520">
              <a:extLst>
                <a:ext uri="{FF2B5EF4-FFF2-40B4-BE49-F238E27FC236}">
                  <a16:creationId xmlns:a16="http://schemas.microsoft.com/office/drawing/2014/main" xmlns="" id="{4A5AC741-A24E-4EA9-A78F-D20B2A272C69}"/>
                </a:ext>
              </a:extLst>
            </p:cNvPr>
            <p:cNvSpPr/>
            <p:nvPr/>
          </p:nvSpPr>
          <p:spPr>
            <a:xfrm>
              <a:off x="1062468" y="4903050"/>
              <a:ext cx="81060" cy="79965"/>
            </a:xfrm>
            <a:custGeom>
              <a:avLst/>
              <a:gdLst>
                <a:gd name="connsiteX0" fmla="*/ 19000 w 19183"/>
                <a:gd name="connsiteY0" fmla="*/ 9895 h 18924"/>
                <a:gd name="connsiteX1" fmla="*/ 10503 w 19183"/>
                <a:gd name="connsiteY1" fmla="*/ 0 h 18924"/>
                <a:gd name="connsiteX2" fmla="*/ 1145 w 19183"/>
                <a:gd name="connsiteY2" fmla="*/ 15165 h 18924"/>
                <a:gd name="connsiteX3" fmla="*/ 19000 w 19183"/>
                <a:gd name="connsiteY3" fmla="*/ 9895 h 18924"/>
              </a:gdLst>
              <a:ahLst/>
              <a:cxnLst>
                <a:cxn ang="0">
                  <a:pos x="connsiteX0" y="connsiteY0"/>
                </a:cxn>
                <a:cxn ang="0">
                  <a:pos x="connsiteX1" y="connsiteY1"/>
                </a:cxn>
                <a:cxn ang="0">
                  <a:pos x="connsiteX2" y="connsiteY2"/>
                </a:cxn>
                <a:cxn ang="0">
                  <a:pos x="connsiteX3" y="connsiteY3"/>
                </a:cxn>
              </a:cxnLst>
              <a:rect l="l" t="t" r="r" b="b"/>
              <a:pathLst>
                <a:path w="19183" h="18924">
                  <a:moveTo>
                    <a:pt x="19000" y="9895"/>
                  </a:moveTo>
                  <a:cubicBezTo>
                    <a:pt x="19860" y="5808"/>
                    <a:pt x="17816" y="0"/>
                    <a:pt x="10503" y="0"/>
                  </a:cubicBezTo>
                  <a:cubicBezTo>
                    <a:pt x="2006" y="860"/>
                    <a:pt x="-2189" y="9572"/>
                    <a:pt x="1145" y="15165"/>
                  </a:cubicBezTo>
                  <a:cubicBezTo>
                    <a:pt x="5555" y="22156"/>
                    <a:pt x="17279" y="18822"/>
                    <a:pt x="19000"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4" name="任意多边形: 形状 1521">
              <a:extLst>
                <a:ext uri="{FF2B5EF4-FFF2-40B4-BE49-F238E27FC236}">
                  <a16:creationId xmlns:a16="http://schemas.microsoft.com/office/drawing/2014/main" xmlns="" id="{FE017AAB-BF0B-4C42-A270-5F2B65F07406}"/>
                </a:ext>
              </a:extLst>
            </p:cNvPr>
            <p:cNvSpPr/>
            <p:nvPr/>
          </p:nvSpPr>
          <p:spPr>
            <a:xfrm>
              <a:off x="1369124" y="4885775"/>
              <a:ext cx="79733" cy="79851"/>
            </a:xfrm>
            <a:custGeom>
              <a:avLst/>
              <a:gdLst>
                <a:gd name="connsiteX0" fmla="*/ 18598 w 18869"/>
                <a:gd name="connsiteY0" fmla="*/ 9895 h 18897"/>
                <a:gd name="connsiteX1" fmla="*/ 10747 w 18869"/>
                <a:gd name="connsiteY1" fmla="*/ 0 h 18897"/>
                <a:gd name="connsiteX2" fmla="*/ 959 w 18869"/>
                <a:gd name="connsiteY2" fmla="*/ 15273 h 18897"/>
                <a:gd name="connsiteX3" fmla="*/ 18598 w 18869"/>
                <a:gd name="connsiteY3" fmla="*/ 9895 h 18897"/>
              </a:gdLst>
              <a:ahLst/>
              <a:cxnLst>
                <a:cxn ang="0">
                  <a:pos x="connsiteX0" y="connsiteY0"/>
                </a:cxn>
                <a:cxn ang="0">
                  <a:pos x="connsiteX1" y="connsiteY1"/>
                </a:cxn>
                <a:cxn ang="0">
                  <a:pos x="connsiteX2" y="connsiteY2"/>
                </a:cxn>
                <a:cxn ang="0">
                  <a:pos x="connsiteX3" y="connsiteY3"/>
                </a:cxn>
              </a:cxnLst>
              <a:rect l="l" t="t" r="r" b="b"/>
              <a:pathLst>
                <a:path w="18869" h="18897">
                  <a:moveTo>
                    <a:pt x="18598" y="9895"/>
                  </a:moveTo>
                  <a:cubicBezTo>
                    <a:pt x="19566" y="6023"/>
                    <a:pt x="18168" y="0"/>
                    <a:pt x="10747" y="0"/>
                  </a:cubicBezTo>
                  <a:cubicBezTo>
                    <a:pt x="2250" y="968"/>
                    <a:pt x="-2052" y="9680"/>
                    <a:pt x="959" y="15273"/>
                  </a:cubicBezTo>
                  <a:cubicBezTo>
                    <a:pt x="4831" y="22157"/>
                    <a:pt x="16555" y="18607"/>
                    <a:pt x="18598"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5" name="任意多边形: 形状 1522">
              <a:extLst>
                <a:ext uri="{FF2B5EF4-FFF2-40B4-BE49-F238E27FC236}">
                  <a16:creationId xmlns:a16="http://schemas.microsoft.com/office/drawing/2014/main" xmlns="" id="{E7126B99-C238-4231-872F-9423B7361298}"/>
                </a:ext>
              </a:extLst>
            </p:cNvPr>
            <p:cNvSpPr/>
            <p:nvPr/>
          </p:nvSpPr>
          <p:spPr>
            <a:xfrm>
              <a:off x="1667582" y="4865776"/>
              <a:ext cx="78005" cy="80151"/>
            </a:xfrm>
            <a:custGeom>
              <a:avLst/>
              <a:gdLst>
                <a:gd name="connsiteX0" fmla="*/ 18093 w 18460"/>
                <a:gd name="connsiteY0" fmla="*/ 9789 h 18968"/>
                <a:gd name="connsiteX1" fmla="*/ 10887 w 18460"/>
                <a:gd name="connsiteY1" fmla="*/ 1 h 18968"/>
                <a:gd name="connsiteX2" fmla="*/ 776 w 18460"/>
                <a:gd name="connsiteY2" fmla="*/ 15382 h 18968"/>
                <a:gd name="connsiteX3" fmla="*/ 18093 w 18460"/>
                <a:gd name="connsiteY3" fmla="*/ 9789 h 18968"/>
              </a:gdLst>
              <a:ahLst/>
              <a:cxnLst>
                <a:cxn ang="0">
                  <a:pos x="connsiteX0" y="connsiteY0"/>
                </a:cxn>
                <a:cxn ang="0">
                  <a:pos x="connsiteX1" y="connsiteY1"/>
                </a:cxn>
                <a:cxn ang="0">
                  <a:pos x="connsiteX2" y="connsiteY2"/>
                </a:cxn>
                <a:cxn ang="0">
                  <a:pos x="connsiteX3" y="connsiteY3"/>
                </a:cxn>
              </a:cxnLst>
              <a:rect l="l" t="t" r="r" b="b"/>
              <a:pathLst>
                <a:path w="18460" h="18968">
                  <a:moveTo>
                    <a:pt x="18093" y="9789"/>
                  </a:moveTo>
                  <a:cubicBezTo>
                    <a:pt x="19169" y="5917"/>
                    <a:pt x="18201" y="-106"/>
                    <a:pt x="10887" y="1"/>
                  </a:cubicBezTo>
                  <a:cubicBezTo>
                    <a:pt x="2605" y="1077"/>
                    <a:pt x="-1912" y="9789"/>
                    <a:pt x="776" y="15382"/>
                  </a:cubicBezTo>
                  <a:cubicBezTo>
                    <a:pt x="4218" y="22265"/>
                    <a:pt x="15727" y="18608"/>
                    <a:pt x="18093" y="97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6" name="任意多边形: 形状 1523">
              <a:extLst>
                <a:ext uri="{FF2B5EF4-FFF2-40B4-BE49-F238E27FC236}">
                  <a16:creationId xmlns:a16="http://schemas.microsoft.com/office/drawing/2014/main" xmlns="" id="{D9299BBE-A2AE-4912-AB1B-4D00306DF0FD}"/>
                </a:ext>
              </a:extLst>
            </p:cNvPr>
            <p:cNvSpPr/>
            <p:nvPr/>
          </p:nvSpPr>
          <p:spPr>
            <a:xfrm>
              <a:off x="1953330" y="4842577"/>
              <a:ext cx="72706" cy="80734"/>
            </a:xfrm>
            <a:custGeom>
              <a:avLst/>
              <a:gdLst>
                <a:gd name="connsiteX0" fmla="*/ 16725 w 17206"/>
                <a:gd name="connsiteY0" fmla="*/ 9793 h 19106"/>
                <a:gd name="connsiteX1" fmla="*/ 16725 w 17206"/>
                <a:gd name="connsiteY1" fmla="*/ 9793 h 19106"/>
                <a:gd name="connsiteX2" fmla="*/ 10701 w 17206"/>
                <a:gd name="connsiteY2" fmla="*/ 6 h 19106"/>
                <a:gd name="connsiteX3" fmla="*/ 914 w 17206"/>
                <a:gd name="connsiteY3" fmla="*/ 16139 h 19106"/>
                <a:gd name="connsiteX4" fmla="*/ 16725 w 17206"/>
                <a:gd name="connsiteY4" fmla="*/ 9793 h 19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9106">
                  <a:moveTo>
                    <a:pt x="16725" y="9793"/>
                  </a:moveTo>
                  <a:lnTo>
                    <a:pt x="16725" y="9793"/>
                  </a:lnTo>
                  <a:cubicBezTo>
                    <a:pt x="18015" y="5599"/>
                    <a:pt x="16940" y="-209"/>
                    <a:pt x="10701" y="6"/>
                  </a:cubicBezTo>
                  <a:cubicBezTo>
                    <a:pt x="2635" y="1189"/>
                    <a:pt x="-2098" y="10761"/>
                    <a:pt x="914" y="16139"/>
                  </a:cubicBezTo>
                  <a:cubicBezTo>
                    <a:pt x="4248" y="22270"/>
                    <a:pt x="14143" y="18290"/>
                    <a:pt x="16725" y="97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7" name="任意多边形: 形状 1524">
              <a:extLst>
                <a:ext uri="{FF2B5EF4-FFF2-40B4-BE49-F238E27FC236}">
                  <a16:creationId xmlns:a16="http://schemas.microsoft.com/office/drawing/2014/main" xmlns="" id="{4734400B-7B45-498D-9B80-E451C30D22F3}"/>
                </a:ext>
              </a:extLst>
            </p:cNvPr>
            <p:cNvSpPr/>
            <p:nvPr/>
          </p:nvSpPr>
          <p:spPr>
            <a:xfrm>
              <a:off x="2213885" y="4817578"/>
              <a:ext cx="66464" cy="80772"/>
            </a:xfrm>
            <a:custGeom>
              <a:avLst/>
              <a:gdLst>
                <a:gd name="connsiteX0" fmla="*/ 10240 w 15729"/>
                <a:gd name="connsiteY0" fmla="*/ 6 h 19115"/>
                <a:gd name="connsiteX1" fmla="*/ 560 w 15729"/>
                <a:gd name="connsiteY1" fmla="*/ 16247 h 19115"/>
                <a:gd name="connsiteX2" fmla="*/ 15080 w 15729"/>
                <a:gd name="connsiteY2" fmla="*/ 9793 h 19115"/>
                <a:gd name="connsiteX3" fmla="*/ 10240 w 15729"/>
                <a:gd name="connsiteY3" fmla="*/ 6 h 19115"/>
              </a:gdLst>
              <a:ahLst/>
              <a:cxnLst>
                <a:cxn ang="0">
                  <a:pos x="connsiteX0" y="connsiteY0"/>
                </a:cxn>
                <a:cxn ang="0">
                  <a:pos x="connsiteX1" y="connsiteY1"/>
                </a:cxn>
                <a:cxn ang="0">
                  <a:pos x="connsiteX2" y="connsiteY2"/>
                </a:cxn>
                <a:cxn ang="0">
                  <a:pos x="connsiteX3" y="connsiteY3"/>
                </a:cxn>
              </a:cxnLst>
              <a:rect l="l" t="t" r="r" b="b"/>
              <a:pathLst>
                <a:path w="15729" h="19115">
                  <a:moveTo>
                    <a:pt x="10240" y="6"/>
                  </a:moveTo>
                  <a:cubicBezTo>
                    <a:pt x="3142" y="1189"/>
                    <a:pt x="-1698" y="10977"/>
                    <a:pt x="560" y="16247"/>
                  </a:cubicBezTo>
                  <a:cubicBezTo>
                    <a:pt x="3249" y="22270"/>
                    <a:pt x="12284" y="18183"/>
                    <a:pt x="15080" y="9793"/>
                  </a:cubicBezTo>
                  <a:cubicBezTo>
                    <a:pt x="16479" y="5599"/>
                    <a:pt x="15941" y="-209"/>
                    <a:pt x="1024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8" name="任意多边形: 形状 1525">
              <a:extLst>
                <a:ext uri="{FF2B5EF4-FFF2-40B4-BE49-F238E27FC236}">
                  <a16:creationId xmlns:a16="http://schemas.microsoft.com/office/drawing/2014/main" xmlns="" id="{A409E78E-F807-4E7A-9F9E-BF4A995E93DC}"/>
                </a:ext>
              </a:extLst>
            </p:cNvPr>
            <p:cNvSpPr/>
            <p:nvPr/>
          </p:nvSpPr>
          <p:spPr>
            <a:xfrm>
              <a:off x="2447320" y="4791190"/>
              <a:ext cx="60980" cy="81051"/>
            </a:xfrm>
            <a:custGeom>
              <a:avLst/>
              <a:gdLst>
                <a:gd name="connsiteX0" fmla="*/ 13615 w 14431"/>
                <a:gd name="connsiteY0" fmla="*/ 9693 h 19181"/>
                <a:gd name="connsiteX1" fmla="*/ 9850 w 14431"/>
                <a:gd name="connsiteY1" fmla="*/ 13 h 19181"/>
                <a:gd name="connsiteX2" fmla="*/ 600 w 14431"/>
                <a:gd name="connsiteY2" fmla="*/ 17007 h 19181"/>
                <a:gd name="connsiteX3" fmla="*/ 13615 w 14431"/>
                <a:gd name="connsiteY3" fmla="*/ 9693 h 19181"/>
              </a:gdLst>
              <a:ahLst/>
              <a:cxnLst>
                <a:cxn ang="0">
                  <a:pos x="connsiteX0" y="connsiteY0"/>
                </a:cxn>
                <a:cxn ang="0">
                  <a:pos x="connsiteX1" y="connsiteY1"/>
                </a:cxn>
                <a:cxn ang="0">
                  <a:pos x="connsiteX2" y="connsiteY2"/>
                </a:cxn>
                <a:cxn ang="0">
                  <a:pos x="connsiteX3" y="connsiteY3"/>
                </a:cxn>
              </a:cxnLst>
              <a:rect l="l" t="t" r="r" b="b"/>
              <a:pathLst>
                <a:path w="14431" h="19181">
                  <a:moveTo>
                    <a:pt x="13615" y="9693"/>
                  </a:moveTo>
                  <a:cubicBezTo>
                    <a:pt x="15120" y="5498"/>
                    <a:pt x="14905" y="-310"/>
                    <a:pt x="9850" y="13"/>
                  </a:cubicBezTo>
                  <a:cubicBezTo>
                    <a:pt x="3182" y="1304"/>
                    <a:pt x="-1766" y="11952"/>
                    <a:pt x="600" y="17007"/>
                  </a:cubicBezTo>
                  <a:cubicBezTo>
                    <a:pt x="2967" y="22062"/>
                    <a:pt x="10818" y="17760"/>
                    <a:pt x="13615" y="96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39" name="任意多边形: 形状 1526">
              <a:extLst>
                <a:ext uri="{FF2B5EF4-FFF2-40B4-BE49-F238E27FC236}">
                  <a16:creationId xmlns:a16="http://schemas.microsoft.com/office/drawing/2014/main" xmlns="" id="{FAAE458E-F0E7-4E67-A6BF-BF9EC7E2CD2A}"/>
                </a:ext>
              </a:extLst>
            </p:cNvPr>
            <p:cNvSpPr/>
            <p:nvPr/>
          </p:nvSpPr>
          <p:spPr>
            <a:xfrm>
              <a:off x="2653229" y="4763013"/>
              <a:ext cx="55284" cy="81182"/>
            </a:xfrm>
            <a:custGeom>
              <a:avLst/>
              <a:gdLst>
                <a:gd name="connsiteX0" fmla="*/ 594 w 13083"/>
                <a:gd name="connsiteY0" fmla="*/ 17544 h 19212"/>
                <a:gd name="connsiteX1" fmla="*/ 12103 w 13083"/>
                <a:gd name="connsiteY1" fmla="*/ 9693 h 19212"/>
                <a:gd name="connsiteX2" fmla="*/ 9521 w 13083"/>
                <a:gd name="connsiteY2" fmla="*/ 13 h 19212"/>
                <a:gd name="connsiteX3" fmla="*/ 594 w 13083"/>
                <a:gd name="connsiteY3" fmla="*/ 17544 h 19212"/>
              </a:gdLst>
              <a:ahLst/>
              <a:cxnLst>
                <a:cxn ang="0">
                  <a:pos x="connsiteX0" y="connsiteY0"/>
                </a:cxn>
                <a:cxn ang="0">
                  <a:pos x="connsiteX1" y="connsiteY1"/>
                </a:cxn>
                <a:cxn ang="0">
                  <a:pos x="connsiteX2" y="connsiteY2"/>
                </a:cxn>
                <a:cxn ang="0">
                  <a:pos x="connsiteX3" y="connsiteY3"/>
                </a:cxn>
              </a:cxnLst>
              <a:rect l="l" t="t" r="r" b="b"/>
              <a:pathLst>
                <a:path w="13083" h="19212">
                  <a:moveTo>
                    <a:pt x="594" y="17544"/>
                  </a:moveTo>
                  <a:cubicBezTo>
                    <a:pt x="2745" y="21847"/>
                    <a:pt x="9306" y="17329"/>
                    <a:pt x="12103" y="9693"/>
                  </a:cubicBezTo>
                  <a:cubicBezTo>
                    <a:pt x="13608" y="5498"/>
                    <a:pt x="13823" y="-310"/>
                    <a:pt x="9521" y="13"/>
                  </a:cubicBezTo>
                  <a:cubicBezTo>
                    <a:pt x="3283" y="1411"/>
                    <a:pt x="-1772" y="12812"/>
                    <a:pt x="594" y="175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0" name="任意多边形: 形状 1527">
              <a:extLst>
                <a:ext uri="{FF2B5EF4-FFF2-40B4-BE49-F238E27FC236}">
                  <a16:creationId xmlns:a16="http://schemas.microsoft.com/office/drawing/2014/main" xmlns="" id="{8463D3AE-74D6-47C8-BCF0-1B3C6E928FB8}"/>
                </a:ext>
              </a:extLst>
            </p:cNvPr>
            <p:cNvSpPr/>
            <p:nvPr/>
          </p:nvSpPr>
          <p:spPr>
            <a:xfrm>
              <a:off x="2830852" y="4733016"/>
              <a:ext cx="49803" cy="82070"/>
            </a:xfrm>
            <a:custGeom>
              <a:avLst/>
              <a:gdLst>
                <a:gd name="connsiteX0" fmla="*/ 10509 w 11786"/>
                <a:gd name="connsiteY0" fmla="*/ 9800 h 19422"/>
                <a:gd name="connsiteX1" fmla="*/ 9003 w 11786"/>
                <a:gd name="connsiteY1" fmla="*/ 13 h 19422"/>
                <a:gd name="connsiteX2" fmla="*/ 506 w 11786"/>
                <a:gd name="connsiteY2" fmla="*/ 18190 h 19422"/>
                <a:gd name="connsiteX3" fmla="*/ 10509 w 11786"/>
                <a:gd name="connsiteY3" fmla="*/ 9800 h 19422"/>
              </a:gdLst>
              <a:ahLst/>
              <a:cxnLst>
                <a:cxn ang="0">
                  <a:pos x="connsiteX0" y="connsiteY0"/>
                </a:cxn>
                <a:cxn ang="0">
                  <a:pos x="connsiteX1" y="connsiteY1"/>
                </a:cxn>
                <a:cxn ang="0">
                  <a:pos x="connsiteX2" y="connsiteY2"/>
                </a:cxn>
                <a:cxn ang="0">
                  <a:pos x="connsiteX3" y="connsiteY3"/>
                </a:cxn>
              </a:cxnLst>
              <a:rect l="l" t="t" r="r" b="b"/>
              <a:pathLst>
                <a:path w="11786" h="19422">
                  <a:moveTo>
                    <a:pt x="10509" y="9800"/>
                  </a:moveTo>
                  <a:cubicBezTo>
                    <a:pt x="12122" y="5606"/>
                    <a:pt x="12768" y="-310"/>
                    <a:pt x="9003" y="13"/>
                  </a:cubicBezTo>
                  <a:cubicBezTo>
                    <a:pt x="3410" y="1518"/>
                    <a:pt x="-1645" y="13995"/>
                    <a:pt x="506" y="18190"/>
                  </a:cubicBezTo>
                  <a:cubicBezTo>
                    <a:pt x="2335" y="21739"/>
                    <a:pt x="7713" y="17222"/>
                    <a:pt x="10509"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1" name="任意多边形: 形状 1528">
              <a:extLst>
                <a:ext uri="{FF2B5EF4-FFF2-40B4-BE49-F238E27FC236}">
                  <a16:creationId xmlns:a16="http://schemas.microsoft.com/office/drawing/2014/main" xmlns="" id="{42502FA5-519F-4B19-B721-954FFB95A5AA}"/>
                </a:ext>
              </a:extLst>
            </p:cNvPr>
            <p:cNvSpPr/>
            <p:nvPr/>
          </p:nvSpPr>
          <p:spPr>
            <a:xfrm>
              <a:off x="2979416" y="4703018"/>
              <a:ext cx="44538" cy="82175"/>
            </a:xfrm>
            <a:custGeom>
              <a:avLst/>
              <a:gdLst>
                <a:gd name="connsiteX0" fmla="*/ 9015 w 10540"/>
                <a:gd name="connsiteY0" fmla="*/ 9800 h 19447"/>
                <a:gd name="connsiteX1" fmla="*/ 8585 w 10540"/>
                <a:gd name="connsiteY1" fmla="*/ 13 h 19447"/>
                <a:gd name="connsiteX2" fmla="*/ 411 w 10540"/>
                <a:gd name="connsiteY2" fmla="*/ 18620 h 19447"/>
                <a:gd name="connsiteX3" fmla="*/ 9015 w 10540"/>
                <a:gd name="connsiteY3" fmla="*/ 9800 h 19447"/>
              </a:gdLst>
              <a:ahLst/>
              <a:cxnLst>
                <a:cxn ang="0">
                  <a:pos x="connsiteX0" y="connsiteY0"/>
                </a:cxn>
                <a:cxn ang="0">
                  <a:pos x="connsiteX1" y="connsiteY1"/>
                </a:cxn>
                <a:cxn ang="0">
                  <a:pos x="connsiteX2" y="connsiteY2"/>
                </a:cxn>
                <a:cxn ang="0">
                  <a:pos x="connsiteX3" y="connsiteY3"/>
                </a:cxn>
              </a:cxnLst>
              <a:rect l="l" t="t" r="r" b="b"/>
              <a:pathLst>
                <a:path w="10540" h="19447">
                  <a:moveTo>
                    <a:pt x="9015" y="9800"/>
                  </a:moveTo>
                  <a:cubicBezTo>
                    <a:pt x="10629" y="5498"/>
                    <a:pt x="11597" y="-310"/>
                    <a:pt x="8585" y="13"/>
                  </a:cubicBezTo>
                  <a:cubicBezTo>
                    <a:pt x="3745" y="1626"/>
                    <a:pt x="-1525" y="15071"/>
                    <a:pt x="411" y="18620"/>
                  </a:cubicBezTo>
                  <a:cubicBezTo>
                    <a:pt x="1809" y="21416"/>
                    <a:pt x="6326" y="16792"/>
                    <a:pt x="9015"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2" name="任意多边形: 形状 1529">
              <a:extLst>
                <a:ext uri="{FF2B5EF4-FFF2-40B4-BE49-F238E27FC236}">
                  <a16:creationId xmlns:a16="http://schemas.microsoft.com/office/drawing/2014/main" xmlns="" id="{0EBCD388-974E-41B0-A408-753ED5E9F915}"/>
                </a:ext>
              </a:extLst>
            </p:cNvPr>
            <p:cNvSpPr/>
            <p:nvPr/>
          </p:nvSpPr>
          <p:spPr>
            <a:xfrm>
              <a:off x="3098363" y="4672116"/>
              <a:ext cx="39691" cy="82349"/>
            </a:xfrm>
            <a:custGeom>
              <a:avLst/>
              <a:gdLst>
                <a:gd name="connsiteX0" fmla="*/ 8185 w 9393"/>
                <a:gd name="connsiteY0" fmla="*/ 13 h 19488"/>
                <a:gd name="connsiteX1" fmla="*/ 226 w 9393"/>
                <a:gd name="connsiteY1" fmla="*/ 19050 h 19488"/>
                <a:gd name="connsiteX2" fmla="*/ 7433 w 9393"/>
                <a:gd name="connsiteY2" fmla="*/ 9800 h 19488"/>
                <a:gd name="connsiteX3" fmla="*/ 8185 w 9393"/>
                <a:gd name="connsiteY3" fmla="*/ 13 h 19488"/>
              </a:gdLst>
              <a:ahLst/>
              <a:cxnLst>
                <a:cxn ang="0">
                  <a:pos x="connsiteX0" y="connsiteY0"/>
                </a:cxn>
                <a:cxn ang="0">
                  <a:pos x="connsiteX1" y="connsiteY1"/>
                </a:cxn>
                <a:cxn ang="0">
                  <a:pos x="connsiteX2" y="connsiteY2"/>
                </a:cxn>
                <a:cxn ang="0">
                  <a:pos x="connsiteX3" y="connsiteY3"/>
                </a:cxn>
              </a:cxnLst>
              <a:rect l="l" t="t" r="r" b="b"/>
              <a:pathLst>
                <a:path w="9393" h="19488">
                  <a:moveTo>
                    <a:pt x="8185" y="13"/>
                  </a:moveTo>
                  <a:cubicBezTo>
                    <a:pt x="4206" y="1734"/>
                    <a:pt x="-1172" y="16361"/>
                    <a:pt x="226" y="19050"/>
                  </a:cubicBezTo>
                  <a:cubicBezTo>
                    <a:pt x="1302" y="20986"/>
                    <a:pt x="4851" y="16254"/>
                    <a:pt x="7433" y="9800"/>
                  </a:cubicBezTo>
                  <a:cubicBezTo>
                    <a:pt x="9153" y="5606"/>
                    <a:pt x="10444" y="-310"/>
                    <a:pt x="818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3" name="任意多边形: 形状 1530">
              <a:extLst>
                <a:ext uri="{FF2B5EF4-FFF2-40B4-BE49-F238E27FC236}">
                  <a16:creationId xmlns:a16="http://schemas.microsoft.com/office/drawing/2014/main" xmlns="" id="{1A881EC1-E736-4E55-8E8C-42D6711531B6}"/>
                </a:ext>
              </a:extLst>
            </p:cNvPr>
            <p:cNvSpPr/>
            <p:nvPr/>
          </p:nvSpPr>
          <p:spPr>
            <a:xfrm>
              <a:off x="3186918" y="4641168"/>
              <a:ext cx="35651" cy="82699"/>
            </a:xfrm>
            <a:custGeom>
              <a:avLst/>
              <a:gdLst>
                <a:gd name="connsiteX0" fmla="*/ 6051 w 8437"/>
                <a:gd name="connsiteY0" fmla="*/ 9810 h 19571"/>
                <a:gd name="connsiteX1" fmla="*/ 7772 w 8437"/>
                <a:gd name="connsiteY1" fmla="*/ 22 h 19571"/>
                <a:gd name="connsiteX2" fmla="*/ 135 w 8437"/>
                <a:gd name="connsiteY2" fmla="*/ 19382 h 19571"/>
                <a:gd name="connsiteX3" fmla="*/ 6051 w 8437"/>
                <a:gd name="connsiteY3" fmla="*/ 9810 h 19571"/>
              </a:gdLst>
              <a:ahLst/>
              <a:cxnLst>
                <a:cxn ang="0">
                  <a:pos x="connsiteX0" y="connsiteY0"/>
                </a:cxn>
                <a:cxn ang="0">
                  <a:pos x="connsiteX1" y="connsiteY1"/>
                </a:cxn>
                <a:cxn ang="0">
                  <a:pos x="connsiteX2" y="connsiteY2"/>
                </a:cxn>
                <a:cxn ang="0">
                  <a:pos x="connsiteX3" y="connsiteY3"/>
                </a:cxn>
              </a:cxnLst>
              <a:rect l="l" t="t" r="r" b="b"/>
              <a:pathLst>
                <a:path w="8437" h="19571">
                  <a:moveTo>
                    <a:pt x="6051" y="9810"/>
                  </a:moveTo>
                  <a:cubicBezTo>
                    <a:pt x="7772" y="5508"/>
                    <a:pt x="9385" y="-408"/>
                    <a:pt x="7772" y="22"/>
                  </a:cubicBezTo>
                  <a:cubicBezTo>
                    <a:pt x="4653" y="1851"/>
                    <a:pt x="-940" y="17554"/>
                    <a:pt x="135" y="19382"/>
                  </a:cubicBezTo>
                  <a:cubicBezTo>
                    <a:pt x="781" y="20565"/>
                    <a:pt x="3577" y="16048"/>
                    <a:pt x="6051" y="98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4" name="任意多边形: 形状 1531">
              <a:extLst>
                <a:ext uri="{FF2B5EF4-FFF2-40B4-BE49-F238E27FC236}">
                  <a16:creationId xmlns:a16="http://schemas.microsoft.com/office/drawing/2014/main" xmlns="" id="{20C989B6-3452-494A-8335-579300EDFFF4}"/>
                </a:ext>
              </a:extLst>
            </p:cNvPr>
            <p:cNvSpPr/>
            <p:nvPr/>
          </p:nvSpPr>
          <p:spPr>
            <a:xfrm>
              <a:off x="3244053" y="4609451"/>
              <a:ext cx="32334" cy="83168"/>
            </a:xfrm>
            <a:custGeom>
              <a:avLst/>
              <a:gdLst>
                <a:gd name="connsiteX0" fmla="*/ 7588 w 7652"/>
                <a:gd name="connsiteY0" fmla="*/ 0 h 19682"/>
                <a:gd name="connsiteX1" fmla="*/ 7480 w 7652"/>
                <a:gd name="connsiteY1" fmla="*/ 0 h 19682"/>
                <a:gd name="connsiteX2" fmla="*/ 59 w 7652"/>
                <a:gd name="connsiteY2" fmla="*/ 19683 h 19682"/>
                <a:gd name="connsiteX3" fmla="*/ 4684 w 7652"/>
                <a:gd name="connsiteY3" fmla="*/ 9895 h 19682"/>
                <a:gd name="connsiteX4" fmla="*/ 7588 w 7652"/>
                <a:gd name="connsiteY4" fmla="*/ 0 h 19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19682">
                  <a:moveTo>
                    <a:pt x="7588" y="0"/>
                  </a:moveTo>
                  <a:cubicBezTo>
                    <a:pt x="7588" y="0"/>
                    <a:pt x="7480" y="0"/>
                    <a:pt x="7480" y="0"/>
                  </a:cubicBezTo>
                  <a:cubicBezTo>
                    <a:pt x="5974" y="1506"/>
                    <a:pt x="-694" y="18177"/>
                    <a:pt x="59" y="19683"/>
                  </a:cubicBezTo>
                  <a:cubicBezTo>
                    <a:pt x="812" y="19360"/>
                    <a:pt x="3286" y="13660"/>
                    <a:pt x="4684" y="9895"/>
                  </a:cubicBezTo>
                  <a:cubicBezTo>
                    <a:pt x="5114" y="9035"/>
                    <a:pt x="8126" y="1076"/>
                    <a:pt x="758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5" name="任意多边形: 形状 1532">
              <a:extLst>
                <a:ext uri="{FF2B5EF4-FFF2-40B4-BE49-F238E27FC236}">
                  <a16:creationId xmlns:a16="http://schemas.microsoft.com/office/drawing/2014/main" xmlns="" id="{FC232F6E-6D7A-4309-8140-25119524ADE3}"/>
                </a:ext>
              </a:extLst>
            </p:cNvPr>
            <p:cNvSpPr/>
            <p:nvPr/>
          </p:nvSpPr>
          <p:spPr>
            <a:xfrm>
              <a:off x="3276117" y="4597180"/>
              <a:ext cx="17270" cy="46811"/>
            </a:xfrm>
            <a:custGeom>
              <a:avLst/>
              <a:gdLst>
                <a:gd name="connsiteX0" fmla="*/ 4087 w 4087"/>
                <a:gd name="connsiteY0" fmla="*/ 0 h 11078"/>
                <a:gd name="connsiteX1" fmla="*/ 0 w 4087"/>
                <a:gd name="connsiteY1" fmla="*/ 11078 h 11078"/>
                <a:gd name="connsiteX2" fmla="*/ 4087 w 4087"/>
                <a:gd name="connsiteY2" fmla="*/ 0 h 11078"/>
              </a:gdLst>
              <a:ahLst/>
              <a:cxnLst>
                <a:cxn ang="0">
                  <a:pos x="connsiteX0" y="connsiteY0"/>
                </a:cxn>
                <a:cxn ang="0">
                  <a:pos x="connsiteX1" y="connsiteY1"/>
                </a:cxn>
                <a:cxn ang="0">
                  <a:pos x="connsiteX2" y="connsiteY2"/>
                </a:cxn>
              </a:cxnLst>
              <a:rect l="l" t="t" r="r" b="b"/>
              <a:pathLst>
                <a:path w="4087" h="11078">
                  <a:moveTo>
                    <a:pt x="4087" y="0"/>
                  </a:moveTo>
                  <a:lnTo>
                    <a:pt x="0" y="11078"/>
                  </a:lnTo>
                  <a:cubicBezTo>
                    <a:pt x="1613" y="6668"/>
                    <a:pt x="2904" y="3442"/>
                    <a:pt x="40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6" name="任意多边形: 形状 1533">
              <a:extLst>
                <a:ext uri="{FF2B5EF4-FFF2-40B4-BE49-F238E27FC236}">
                  <a16:creationId xmlns:a16="http://schemas.microsoft.com/office/drawing/2014/main" xmlns="" id="{CCA502D9-6818-4FA8-B665-0D860861E522}"/>
                </a:ext>
              </a:extLst>
            </p:cNvPr>
            <p:cNvSpPr/>
            <p:nvPr/>
          </p:nvSpPr>
          <p:spPr>
            <a:xfrm>
              <a:off x="3293387" y="4594450"/>
              <a:ext cx="909" cy="2726"/>
            </a:xfrm>
            <a:custGeom>
              <a:avLst/>
              <a:gdLst>
                <a:gd name="connsiteX0" fmla="*/ 108 w 215"/>
                <a:gd name="connsiteY0" fmla="*/ 323 h 645"/>
                <a:gd name="connsiteX1" fmla="*/ 215 w 215"/>
                <a:gd name="connsiteY1" fmla="*/ 0 h 645"/>
                <a:gd name="connsiteX2" fmla="*/ 0 w 215"/>
                <a:gd name="connsiteY2" fmla="*/ 645 h 645"/>
                <a:gd name="connsiteX3" fmla="*/ 108 w 215"/>
                <a:gd name="connsiteY3" fmla="*/ 323 h 645"/>
              </a:gdLst>
              <a:ahLst/>
              <a:cxnLst>
                <a:cxn ang="0">
                  <a:pos x="connsiteX0" y="connsiteY0"/>
                </a:cxn>
                <a:cxn ang="0">
                  <a:pos x="connsiteX1" y="connsiteY1"/>
                </a:cxn>
                <a:cxn ang="0">
                  <a:pos x="connsiteX2" y="connsiteY2"/>
                </a:cxn>
                <a:cxn ang="0">
                  <a:pos x="connsiteX3" y="connsiteY3"/>
                </a:cxn>
              </a:cxnLst>
              <a:rect l="l" t="t" r="r" b="b"/>
              <a:pathLst>
                <a:path w="215" h="645">
                  <a:moveTo>
                    <a:pt x="108" y="323"/>
                  </a:moveTo>
                  <a:lnTo>
                    <a:pt x="215" y="0"/>
                  </a:lnTo>
                  <a:cubicBezTo>
                    <a:pt x="108" y="215"/>
                    <a:pt x="0" y="430"/>
                    <a:pt x="0" y="645"/>
                  </a:cubicBezTo>
                  <a:lnTo>
                    <a:pt x="108" y="32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462" name="任意多边形: 形状 1549">
              <a:extLst>
                <a:ext uri="{FF2B5EF4-FFF2-40B4-BE49-F238E27FC236}">
                  <a16:creationId xmlns:a16="http://schemas.microsoft.com/office/drawing/2014/main" xmlns="" id="{AF651A05-6EA7-4E62-A0C1-8FD0407EB614}"/>
                </a:ext>
              </a:extLst>
            </p:cNvPr>
            <p:cNvSpPr/>
            <p:nvPr/>
          </p:nvSpPr>
          <p:spPr>
            <a:xfrm>
              <a:off x="297697" y="5079845"/>
              <a:ext cx="80341" cy="77117"/>
            </a:xfrm>
            <a:custGeom>
              <a:avLst/>
              <a:gdLst>
                <a:gd name="connsiteX0" fmla="*/ 9503 w 19013"/>
                <a:gd name="connsiteY0" fmla="*/ 0 h 18250"/>
                <a:gd name="connsiteX1" fmla="*/ 1652 w 19013"/>
                <a:gd name="connsiteY1" fmla="*/ 14412 h 18250"/>
                <a:gd name="connsiteX2" fmla="*/ 18968 w 19013"/>
                <a:gd name="connsiteY2" fmla="*/ 9895 h 18250"/>
                <a:gd name="connsiteX3" fmla="*/ 9503 w 19013"/>
                <a:gd name="connsiteY3" fmla="*/ 0 h 18250"/>
              </a:gdLst>
              <a:ahLst/>
              <a:cxnLst>
                <a:cxn ang="0">
                  <a:pos x="connsiteX0" y="connsiteY0"/>
                </a:cxn>
                <a:cxn ang="0">
                  <a:pos x="connsiteX1" y="connsiteY1"/>
                </a:cxn>
                <a:cxn ang="0">
                  <a:pos x="connsiteX2" y="connsiteY2"/>
                </a:cxn>
                <a:cxn ang="0">
                  <a:pos x="connsiteX3" y="connsiteY3"/>
                </a:cxn>
              </a:cxnLst>
              <a:rect l="l" t="t" r="r" b="b"/>
              <a:pathLst>
                <a:path w="19013" h="18250">
                  <a:moveTo>
                    <a:pt x="9503" y="0"/>
                  </a:moveTo>
                  <a:cubicBezTo>
                    <a:pt x="1114" y="645"/>
                    <a:pt x="-2328" y="8927"/>
                    <a:pt x="1652" y="14412"/>
                  </a:cubicBezTo>
                  <a:cubicBezTo>
                    <a:pt x="6707" y="21296"/>
                    <a:pt x="18000" y="18392"/>
                    <a:pt x="18968" y="9895"/>
                  </a:cubicBezTo>
                  <a:cubicBezTo>
                    <a:pt x="19398" y="5808"/>
                    <a:pt x="16817" y="107"/>
                    <a:pt x="95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3" name="任意多边形: 形状 1550">
              <a:extLst>
                <a:ext uri="{FF2B5EF4-FFF2-40B4-BE49-F238E27FC236}">
                  <a16:creationId xmlns:a16="http://schemas.microsoft.com/office/drawing/2014/main" xmlns="" id="{B203D629-F4F9-4592-AC7A-D90A248E41DF}"/>
                </a:ext>
              </a:extLst>
            </p:cNvPr>
            <p:cNvSpPr/>
            <p:nvPr/>
          </p:nvSpPr>
          <p:spPr>
            <a:xfrm>
              <a:off x="605790" y="5070751"/>
              <a:ext cx="80172" cy="77396"/>
            </a:xfrm>
            <a:custGeom>
              <a:avLst/>
              <a:gdLst>
                <a:gd name="connsiteX0" fmla="*/ 18872 w 18973"/>
                <a:gd name="connsiteY0" fmla="*/ 9788 h 18316"/>
                <a:gd name="connsiteX1" fmla="*/ 9838 w 18973"/>
                <a:gd name="connsiteY1" fmla="*/ 0 h 18316"/>
                <a:gd name="connsiteX2" fmla="*/ 1341 w 18973"/>
                <a:gd name="connsiteY2" fmla="*/ 14520 h 18316"/>
                <a:gd name="connsiteX3" fmla="*/ 18872 w 18973"/>
                <a:gd name="connsiteY3" fmla="*/ 9788 h 18316"/>
              </a:gdLst>
              <a:ahLst/>
              <a:cxnLst>
                <a:cxn ang="0">
                  <a:pos x="connsiteX0" y="connsiteY0"/>
                </a:cxn>
                <a:cxn ang="0">
                  <a:pos x="connsiteX1" y="connsiteY1"/>
                </a:cxn>
                <a:cxn ang="0">
                  <a:pos x="connsiteX2" y="connsiteY2"/>
                </a:cxn>
                <a:cxn ang="0">
                  <a:pos x="connsiteX3" y="connsiteY3"/>
                </a:cxn>
              </a:cxnLst>
              <a:rect l="l" t="t" r="r" b="b"/>
              <a:pathLst>
                <a:path w="18973" h="18316">
                  <a:moveTo>
                    <a:pt x="18872" y="9788"/>
                  </a:moveTo>
                  <a:cubicBezTo>
                    <a:pt x="19518" y="5808"/>
                    <a:pt x="17151" y="108"/>
                    <a:pt x="9838" y="0"/>
                  </a:cubicBezTo>
                  <a:cubicBezTo>
                    <a:pt x="910" y="753"/>
                    <a:pt x="-1994" y="9572"/>
                    <a:pt x="1341" y="14520"/>
                  </a:cubicBezTo>
                  <a:cubicBezTo>
                    <a:pt x="6073" y="21404"/>
                    <a:pt x="17474" y="18392"/>
                    <a:pt x="18872"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4" name="任意多边形: 形状 1551">
              <a:extLst>
                <a:ext uri="{FF2B5EF4-FFF2-40B4-BE49-F238E27FC236}">
                  <a16:creationId xmlns:a16="http://schemas.microsoft.com/office/drawing/2014/main" xmlns="" id="{7728DF40-31EA-4CD9-8E81-A23C4971AAE3}"/>
                </a:ext>
              </a:extLst>
            </p:cNvPr>
            <p:cNvSpPr/>
            <p:nvPr/>
          </p:nvSpPr>
          <p:spPr>
            <a:xfrm>
              <a:off x="912231" y="5058936"/>
              <a:ext cx="79475" cy="76927"/>
            </a:xfrm>
            <a:custGeom>
              <a:avLst/>
              <a:gdLst>
                <a:gd name="connsiteX0" fmla="*/ 18630 w 18808"/>
                <a:gd name="connsiteY0" fmla="*/ 9680 h 18205"/>
                <a:gd name="connsiteX1" fmla="*/ 10240 w 18808"/>
                <a:gd name="connsiteY1" fmla="*/ 0 h 18205"/>
                <a:gd name="connsiteX2" fmla="*/ 1098 w 18808"/>
                <a:gd name="connsiteY2" fmla="*/ 14627 h 18205"/>
                <a:gd name="connsiteX3" fmla="*/ 18630 w 18808"/>
                <a:gd name="connsiteY3" fmla="*/ 9680 h 18205"/>
              </a:gdLst>
              <a:ahLst/>
              <a:cxnLst>
                <a:cxn ang="0">
                  <a:pos x="connsiteX0" y="connsiteY0"/>
                </a:cxn>
                <a:cxn ang="0">
                  <a:pos x="connsiteX1" y="connsiteY1"/>
                </a:cxn>
                <a:cxn ang="0">
                  <a:pos x="connsiteX2" y="connsiteY2"/>
                </a:cxn>
                <a:cxn ang="0">
                  <a:pos x="connsiteX3" y="connsiteY3"/>
                </a:cxn>
              </a:cxnLst>
              <a:rect l="l" t="t" r="r" b="b"/>
              <a:pathLst>
                <a:path w="18808" h="18205">
                  <a:moveTo>
                    <a:pt x="18630" y="9680"/>
                  </a:moveTo>
                  <a:cubicBezTo>
                    <a:pt x="19490" y="5700"/>
                    <a:pt x="17339" y="0"/>
                    <a:pt x="10240" y="0"/>
                  </a:cubicBezTo>
                  <a:cubicBezTo>
                    <a:pt x="1313" y="860"/>
                    <a:pt x="-1913" y="9680"/>
                    <a:pt x="1098" y="14627"/>
                  </a:cubicBezTo>
                  <a:cubicBezTo>
                    <a:pt x="5293" y="21296"/>
                    <a:pt x="16909" y="18069"/>
                    <a:pt x="18630"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5" name="任意多边形: 形状 1552">
              <a:extLst>
                <a:ext uri="{FF2B5EF4-FFF2-40B4-BE49-F238E27FC236}">
                  <a16:creationId xmlns:a16="http://schemas.microsoft.com/office/drawing/2014/main" xmlns="" id="{7AE6C8F0-CF2D-4754-92E1-C96F2369D39F}"/>
                </a:ext>
              </a:extLst>
            </p:cNvPr>
            <p:cNvSpPr/>
            <p:nvPr/>
          </p:nvSpPr>
          <p:spPr>
            <a:xfrm>
              <a:off x="1214298" y="5043483"/>
              <a:ext cx="78571" cy="77878"/>
            </a:xfrm>
            <a:custGeom>
              <a:avLst/>
              <a:gdLst>
                <a:gd name="connsiteX0" fmla="*/ 18346 w 18594"/>
                <a:gd name="connsiteY0" fmla="*/ 9680 h 18430"/>
                <a:gd name="connsiteX1" fmla="*/ 10602 w 18594"/>
                <a:gd name="connsiteY1" fmla="*/ 0 h 18430"/>
                <a:gd name="connsiteX2" fmla="*/ 922 w 18594"/>
                <a:gd name="connsiteY2" fmla="*/ 14735 h 18430"/>
                <a:gd name="connsiteX3" fmla="*/ 18346 w 18594"/>
                <a:gd name="connsiteY3" fmla="*/ 9680 h 18430"/>
              </a:gdLst>
              <a:ahLst/>
              <a:cxnLst>
                <a:cxn ang="0">
                  <a:pos x="connsiteX0" y="connsiteY0"/>
                </a:cxn>
                <a:cxn ang="0">
                  <a:pos x="connsiteX1" y="connsiteY1"/>
                </a:cxn>
                <a:cxn ang="0">
                  <a:pos x="connsiteX2" y="connsiteY2"/>
                </a:cxn>
                <a:cxn ang="0">
                  <a:pos x="connsiteX3" y="connsiteY3"/>
                </a:cxn>
              </a:cxnLst>
              <a:rect l="l" t="t" r="r" b="b"/>
              <a:pathLst>
                <a:path w="18594" h="18430">
                  <a:moveTo>
                    <a:pt x="18346" y="9680"/>
                  </a:moveTo>
                  <a:cubicBezTo>
                    <a:pt x="19314" y="5700"/>
                    <a:pt x="17594" y="0"/>
                    <a:pt x="10602" y="0"/>
                  </a:cubicBezTo>
                  <a:cubicBezTo>
                    <a:pt x="1783" y="968"/>
                    <a:pt x="-1874" y="9895"/>
                    <a:pt x="922" y="14735"/>
                  </a:cubicBezTo>
                  <a:cubicBezTo>
                    <a:pt x="4794" y="21619"/>
                    <a:pt x="16195" y="18284"/>
                    <a:pt x="18346"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6" name="任意多边形: 形状 1553">
              <a:extLst>
                <a:ext uri="{FF2B5EF4-FFF2-40B4-BE49-F238E27FC236}">
                  <a16:creationId xmlns:a16="http://schemas.microsoft.com/office/drawing/2014/main" xmlns="" id="{6CBA4BC4-A955-4384-92BE-BCB26B3B4525}"/>
                </a:ext>
              </a:extLst>
            </p:cNvPr>
            <p:cNvSpPr/>
            <p:nvPr/>
          </p:nvSpPr>
          <p:spPr>
            <a:xfrm>
              <a:off x="1510136" y="5025753"/>
              <a:ext cx="76881" cy="77857"/>
            </a:xfrm>
            <a:custGeom>
              <a:avLst/>
              <a:gdLst>
                <a:gd name="connsiteX0" fmla="*/ 17816 w 18194"/>
                <a:gd name="connsiteY0" fmla="*/ 9574 h 18425"/>
                <a:gd name="connsiteX1" fmla="*/ 10825 w 18194"/>
                <a:gd name="connsiteY1" fmla="*/ 2 h 18425"/>
                <a:gd name="connsiteX2" fmla="*/ 715 w 18194"/>
                <a:gd name="connsiteY2" fmla="*/ 14844 h 18425"/>
                <a:gd name="connsiteX3" fmla="*/ 17816 w 18194"/>
                <a:gd name="connsiteY3" fmla="*/ 9574 h 18425"/>
              </a:gdLst>
              <a:ahLst/>
              <a:cxnLst>
                <a:cxn ang="0">
                  <a:pos x="connsiteX0" y="connsiteY0"/>
                </a:cxn>
                <a:cxn ang="0">
                  <a:pos x="connsiteX1" y="connsiteY1"/>
                </a:cxn>
                <a:cxn ang="0">
                  <a:pos x="connsiteX2" y="connsiteY2"/>
                </a:cxn>
                <a:cxn ang="0">
                  <a:pos x="connsiteX3" y="connsiteY3"/>
                </a:cxn>
              </a:cxnLst>
              <a:rect l="l" t="t" r="r" b="b"/>
              <a:pathLst>
                <a:path w="18194" h="18425">
                  <a:moveTo>
                    <a:pt x="17816" y="9574"/>
                  </a:moveTo>
                  <a:cubicBezTo>
                    <a:pt x="18999" y="5487"/>
                    <a:pt x="17601" y="-106"/>
                    <a:pt x="10825" y="2"/>
                  </a:cubicBezTo>
                  <a:cubicBezTo>
                    <a:pt x="2328" y="969"/>
                    <a:pt x="-1759" y="10004"/>
                    <a:pt x="715" y="14844"/>
                  </a:cubicBezTo>
                  <a:cubicBezTo>
                    <a:pt x="4156" y="21620"/>
                    <a:pt x="15342" y="18178"/>
                    <a:pt x="17816" y="95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7" name="任意多边形: 形状 1554">
              <a:extLst>
                <a:ext uri="{FF2B5EF4-FFF2-40B4-BE49-F238E27FC236}">
                  <a16:creationId xmlns:a16="http://schemas.microsoft.com/office/drawing/2014/main" xmlns="" id="{B2ACCA0E-898D-4FD6-AAA0-228AD39AE162}"/>
                </a:ext>
              </a:extLst>
            </p:cNvPr>
            <p:cNvSpPr/>
            <p:nvPr/>
          </p:nvSpPr>
          <p:spPr>
            <a:xfrm>
              <a:off x="1796395" y="5004371"/>
              <a:ext cx="74257" cy="77789"/>
            </a:xfrm>
            <a:custGeom>
              <a:avLst/>
              <a:gdLst>
                <a:gd name="connsiteX0" fmla="*/ 17079 w 17573"/>
                <a:gd name="connsiteY0" fmla="*/ 9471 h 18409"/>
                <a:gd name="connsiteX1" fmla="*/ 17079 w 17573"/>
                <a:gd name="connsiteY1" fmla="*/ 9471 h 18409"/>
                <a:gd name="connsiteX2" fmla="*/ 10949 w 17573"/>
                <a:gd name="connsiteY2" fmla="*/ 6 h 18409"/>
                <a:gd name="connsiteX3" fmla="*/ 838 w 17573"/>
                <a:gd name="connsiteY3" fmla="*/ 15602 h 18409"/>
                <a:gd name="connsiteX4" fmla="*/ 17079 w 17573"/>
                <a:gd name="connsiteY4" fmla="*/ 9471 h 18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3" h="18409">
                  <a:moveTo>
                    <a:pt x="17079" y="9471"/>
                  </a:moveTo>
                  <a:lnTo>
                    <a:pt x="17079" y="9471"/>
                  </a:lnTo>
                  <a:cubicBezTo>
                    <a:pt x="18370" y="5384"/>
                    <a:pt x="17402" y="-209"/>
                    <a:pt x="10949" y="6"/>
                  </a:cubicBezTo>
                  <a:cubicBezTo>
                    <a:pt x="2882" y="1082"/>
                    <a:pt x="-2066" y="10547"/>
                    <a:pt x="838" y="15602"/>
                  </a:cubicBezTo>
                  <a:cubicBezTo>
                    <a:pt x="4280" y="21410"/>
                    <a:pt x="14390" y="17645"/>
                    <a:pt x="17079" y="9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8" name="任意多边形: 形状 1555">
              <a:extLst>
                <a:ext uri="{FF2B5EF4-FFF2-40B4-BE49-F238E27FC236}">
                  <a16:creationId xmlns:a16="http://schemas.microsoft.com/office/drawing/2014/main" xmlns="" id="{566A4E07-EB40-470D-8D5F-749C289B94BE}"/>
                </a:ext>
              </a:extLst>
            </p:cNvPr>
            <p:cNvSpPr/>
            <p:nvPr/>
          </p:nvSpPr>
          <p:spPr>
            <a:xfrm>
              <a:off x="2062908" y="4980737"/>
              <a:ext cx="68653" cy="78030"/>
            </a:xfrm>
            <a:custGeom>
              <a:avLst/>
              <a:gdLst>
                <a:gd name="connsiteX0" fmla="*/ 15531 w 16247"/>
                <a:gd name="connsiteY0" fmla="*/ 9471 h 18466"/>
                <a:gd name="connsiteX1" fmla="*/ 10691 w 16247"/>
                <a:gd name="connsiteY1" fmla="*/ 6 h 18466"/>
                <a:gd name="connsiteX2" fmla="*/ 581 w 16247"/>
                <a:gd name="connsiteY2" fmla="*/ 15709 h 18466"/>
                <a:gd name="connsiteX3" fmla="*/ 15531 w 16247"/>
                <a:gd name="connsiteY3" fmla="*/ 9471 h 18466"/>
              </a:gdLst>
              <a:ahLst/>
              <a:cxnLst>
                <a:cxn ang="0">
                  <a:pos x="connsiteX0" y="connsiteY0"/>
                </a:cxn>
                <a:cxn ang="0">
                  <a:pos x="connsiteX1" y="connsiteY1"/>
                </a:cxn>
                <a:cxn ang="0">
                  <a:pos x="connsiteX2" y="connsiteY2"/>
                </a:cxn>
                <a:cxn ang="0">
                  <a:pos x="connsiteX3" y="connsiteY3"/>
                </a:cxn>
              </a:cxnLst>
              <a:rect l="l" t="t" r="r" b="b"/>
              <a:pathLst>
                <a:path w="16247" h="18466">
                  <a:moveTo>
                    <a:pt x="15531" y="9471"/>
                  </a:moveTo>
                  <a:cubicBezTo>
                    <a:pt x="17037" y="5384"/>
                    <a:pt x="16499" y="-209"/>
                    <a:pt x="10691" y="6"/>
                  </a:cubicBezTo>
                  <a:cubicBezTo>
                    <a:pt x="3377" y="1189"/>
                    <a:pt x="-1786" y="10654"/>
                    <a:pt x="581" y="15709"/>
                  </a:cubicBezTo>
                  <a:cubicBezTo>
                    <a:pt x="3162" y="21517"/>
                    <a:pt x="12627" y="17538"/>
                    <a:pt x="15531" y="9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9" name="任意多边形: 形状 1556">
              <a:extLst>
                <a:ext uri="{FF2B5EF4-FFF2-40B4-BE49-F238E27FC236}">
                  <a16:creationId xmlns:a16="http://schemas.microsoft.com/office/drawing/2014/main" xmlns="" id="{1445A73B-9C0D-4098-8FE4-3949A4036E35}"/>
                </a:ext>
              </a:extLst>
            </p:cNvPr>
            <p:cNvSpPr/>
            <p:nvPr/>
          </p:nvSpPr>
          <p:spPr>
            <a:xfrm>
              <a:off x="2302745" y="4954805"/>
              <a:ext cx="63278" cy="78613"/>
            </a:xfrm>
            <a:custGeom>
              <a:avLst/>
              <a:gdLst>
                <a:gd name="connsiteX0" fmla="*/ 14057 w 14975"/>
                <a:gd name="connsiteY0" fmla="*/ 9478 h 18604"/>
                <a:gd name="connsiteX1" fmla="*/ 10400 w 14975"/>
                <a:gd name="connsiteY1" fmla="*/ 13 h 18604"/>
                <a:gd name="connsiteX2" fmla="*/ 612 w 14975"/>
                <a:gd name="connsiteY2" fmla="*/ 16469 h 18604"/>
                <a:gd name="connsiteX3" fmla="*/ 14057 w 14975"/>
                <a:gd name="connsiteY3" fmla="*/ 9478 h 18604"/>
              </a:gdLst>
              <a:ahLst/>
              <a:cxnLst>
                <a:cxn ang="0">
                  <a:pos x="connsiteX0" y="connsiteY0"/>
                </a:cxn>
                <a:cxn ang="0">
                  <a:pos x="connsiteX1" y="connsiteY1"/>
                </a:cxn>
                <a:cxn ang="0">
                  <a:pos x="connsiteX2" y="connsiteY2"/>
                </a:cxn>
                <a:cxn ang="0">
                  <a:pos x="connsiteX3" y="connsiteY3"/>
                </a:cxn>
              </a:cxnLst>
              <a:rect l="l" t="t" r="r" b="b"/>
              <a:pathLst>
                <a:path w="14975" h="18604">
                  <a:moveTo>
                    <a:pt x="14057" y="9478"/>
                  </a:moveTo>
                  <a:cubicBezTo>
                    <a:pt x="15670" y="5391"/>
                    <a:pt x="15562" y="-310"/>
                    <a:pt x="10400" y="13"/>
                  </a:cubicBezTo>
                  <a:cubicBezTo>
                    <a:pt x="3516" y="1304"/>
                    <a:pt x="-1862" y="11522"/>
                    <a:pt x="612" y="16469"/>
                  </a:cubicBezTo>
                  <a:cubicBezTo>
                    <a:pt x="2978" y="21417"/>
                    <a:pt x="11045" y="17222"/>
                    <a:pt x="14057" y="94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0" name="任意多边形: 形状 1557">
              <a:extLst>
                <a:ext uri="{FF2B5EF4-FFF2-40B4-BE49-F238E27FC236}">
                  <a16:creationId xmlns:a16="http://schemas.microsoft.com/office/drawing/2014/main" xmlns="" id="{6F90E6B4-13C5-4E5D-BFC4-8C85FEC4038B}"/>
                </a:ext>
              </a:extLst>
            </p:cNvPr>
            <p:cNvSpPr/>
            <p:nvPr/>
          </p:nvSpPr>
          <p:spPr>
            <a:xfrm>
              <a:off x="2516201" y="4927533"/>
              <a:ext cx="58115" cy="79057"/>
            </a:xfrm>
            <a:custGeom>
              <a:avLst/>
              <a:gdLst>
                <a:gd name="connsiteX0" fmla="*/ 325 w 13753"/>
                <a:gd name="connsiteY0" fmla="*/ 16577 h 18709"/>
                <a:gd name="connsiteX1" fmla="*/ 12587 w 13753"/>
                <a:gd name="connsiteY1" fmla="*/ 9478 h 18709"/>
                <a:gd name="connsiteX2" fmla="*/ 10005 w 13753"/>
                <a:gd name="connsiteY2" fmla="*/ 13 h 18709"/>
                <a:gd name="connsiteX3" fmla="*/ 325 w 13753"/>
                <a:gd name="connsiteY3" fmla="*/ 16577 h 18709"/>
              </a:gdLst>
              <a:ahLst/>
              <a:cxnLst>
                <a:cxn ang="0">
                  <a:pos x="connsiteX0" y="connsiteY0"/>
                </a:cxn>
                <a:cxn ang="0">
                  <a:pos x="connsiteX1" y="connsiteY1"/>
                </a:cxn>
                <a:cxn ang="0">
                  <a:pos x="connsiteX2" y="connsiteY2"/>
                </a:cxn>
                <a:cxn ang="0">
                  <a:pos x="connsiteX3" y="connsiteY3"/>
                </a:cxn>
              </a:cxnLst>
              <a:rect l="l" t="t" r="r" b="b"/>
              <a:pathLst>
                <a:path w="13753" h="18709">
                  <a:moveTo>
                    <a:pt x="325" y="16577"/>
                  </a:moveTo>
                  <a:cubicBezTo>
                    <a:pt x="2046" y="21524"/>
                    <a:pt x="9468" y="17330"/>
                    <a:pt x="12587" y="9478"/>
                  </a:cubicBezTo>
                  <a:cubicBezTo>
                    <a:pt x="14308" y="5391"/>
                    <a:pt x="14630" y="-310"/>
                    <a:pt x="10005" y="13"/>
                  </a:cubicBezTo>
                  <a:cubicBezTo>
                    <a:pt x="3982" y="1411"/>
                    <a:pt x="-1395" y="11737"/>
                    <a:pt x="325" y="1657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1" name="任意多边形: 形状 1558">
              <a:extLst>
                <a:ext uri="{FF2B5EF4-FFF2-40B4-BE49-F238E27FC236}">
                  <a16:creationId xmlns:a16="http://schemas.microsoft.com/office/drawing/2014/main" xmlns="" id="{12B03C04-F1FD-4521-931E-8184A275E7BA}"/>
                </a:ext>
              </a:extLst>
            </p:cNvPr>
            <p:cNvSpPr/>
            <p:nvPr/>
          </p:nvSpPr>
          <p:spPr>
            <a:xfrm>
              <a:off x="2702250" y="4899809"/>
              <a:ext cx="53048" cy="79188"/>
            </a:xfrm>
            <a:custGeom>
              <a:avLst/>
              <a:gdLst>
                <a:gd name="connsiteX0" fmla="*/ 9751 w 12554"/>
                <a:gd name="connsiteY0" fmla="*/ 13 h 18740"/>
                <a:gd name="connsiteX1" fmla="*/ 286 w 12554"/>
                <a:gd name="connsiteY1" fmla="*/ 17115 h 18740"/>
                <a:gd name="connsiteX2" fmla="*/ 11149 w 12554"/>
                <a:gd name="connsiteY2" fmla="*/ 9478 h 18740"/>
                <a:gd name="connsiteX3" fmla="*/ 9751 w 12554"/>
                <a:gd name="connsiteY3" fmla="*/ 13 h 18740"/>
              </a:gdLst>
              <a:ahLst/>
              <a:cxnLst>
                <a:cxn ang="0">
                  <a:pos x="connsiteX0" y="connsiteY0"/>
                </a:cxn>
                <a:cxn ang="0">
                  <a:pos x="connsiteX1" y="connsiteY1"/>
                </a:cxn>
                <a:cxn ang="0">
                  <a:pos x="connsiteX2" y="connsiteY2"/>
                </a:cxn>
                <a:cxn ang="0">
                  <a:pos x="connsiteX3" y="connsiteY3"/>
                </a:cxn>
              </a:cxnLst>
              <a:rect l="l" t="t" r="r" b="b"/>
              <a:pathLst>
                <a:path w="12554" h="18740">
                  <a:moveTo>
                    <a:pt x="9751" y="13"/>
                  </a:moveTo>
                  <a:cubicBezTo>
                    <a:pt x="4158" y="1412"/>
                    <a:pt x="-1327" y="12597"/>
                    <a:pt x="286" y="17115"/>
                  </a:cubicBezTo>
                  <a:cubicBezTo>
                    <a:pt x="1792" y="21309"/>
                    <a:pt x="7923" y="16900"/>
                    <a:pt x="11149" y="9478"/>
                  </a:cubicBezTo>
                  <a:cubicBezTo>
                    <a:pt x="12870" y="5284"/>
                    <a:pt x="13623" y="-309"/>
                    <a:pt x="9751"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2" name="任意多边形: 形状 1559">
              <a:extLst>
                <a:ext uri="{FF2B5EF4-FFF2-40B4-BE49-F238E27FC236}">
                  <a16:creationId xmlns:a16="http://schemas.microsoft.com/office/drawing/2014/main" xmlns="" id="{9EAFC8C8-5D56-43A1-8B66-EE18EC13B98A}"/>
                </a:ext>
              </a:extLst>
            </p:cNvPr>
            <p:cNvSpPr/>
            <p:nvPr/>
          </p:nvSpPr>
          <p:spPr>
            <a:xfrm>
              <a:off x="2859806" y="4870267"/>
              <a:ext cx="48683" cy="79834"/>
            </a:xfrm>
            <a:custGeom>
              <a:avLst/>
              <a:gdLst>
                <a:gd name="connsiteX0" fmla="*/ 9465 w 11521"/>
                <a:gd name="connsiteY0" fmla="*/ 13 h 18893"/>
                <a:gd name="connsiteX1" fmla="*/ 215 w 11521"/>
                <a:gd name="connsiteY1" fmla="*/ 17760 h 18893"/>
                <a:gd name="connsiteX2" fmla="*/ 9680 w 11521"/>
                <a:gd name="connsiteY2" fmla="*/ 9586 h 18893"/>
                <a:gd name="connsiteX3" fmla="*/ 9465 w 11521"/>
                <a:gd name="connsiteY3" fmla="*/ 13 h 18893"/>
              </a:gdLst>
              <a:ahLst/>
              <a:cxnLst>
                <a:cxn ang="0">
                  <a:pos x="connsiteX0" y="connsiteY0"/>
                </a:cxn>
                <a:cxn ang="0">
                  <a:pos x="connsiteX1" y="connsiteY1"/>
                </a:cxn>
                <a:cxn ang="0">
                  <a:pos x="connsiteX2" y="connsiteY2"/>
                </a:cxn>
                <a:cxn ang="0">
                  <a:pos x="connsiteX3" y="connsiteY3"/>
                </a:cxn>
              </a:cxnLst>
              <a:rect l="l" t="t" r="r" b="b"/>
              <a:pathLst>
                <a:path w="11521" h="18893">
                  <a:moveTo>
                    <a:pt x="9465" y="13"/>
                  </a:moveTo>
                  <a:cubicBezTo>
                    <a:pt x="4517" y="1519"/>
                    <a:pt x="-1184" y="13673"/>
                    <a:pt x="215" y="17760"/>
                  </a:cubicBezTo>
                  <a:cubicBezTo>
                    <a:pt x="1398" y="21094"/>
                    <a:pt x="6561" y="16684"/>
                    <a:pt x="9680" y="9586"/>
                  </a:cubicBezTo>
                  <a:cubicBezTo>
                    <a:pt x="11616" y="5391"/>
                    <a:pt x="12691" y="-310"/>
                    <a:pt x="946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3" name="任意多边形: 形状 1560">
              <a:extLst>
                <a:ext uri="{FF2B5EF4-FFF2-40B4-BE49-F238E27FC236}">
                  <a16:creationId xmlns:a16="http://schemas.microsoft.com/office/drawing/2014/main" xmlns="" id="{CE993BFD-7C8D-4D8A-ABA0-854F0EFD5666}"/>
                </a:ext>
              </a:extLst>
            </p:cNvPr>
            <p:cNvSpPr/>
            <p:nvPr/>
          </p:nvSpPr>
          <p:spPr>
            <a:xfrm>
              <a:off x="2989596" y="4840274"/>
              <a:ext cx="43849" cy="79978"/>
            </a:xfrm>
            <a:custGeom>
              <a:avLst/>
              <a:gdLst>
                <a:gd name="connsiteX0" fmla="*/ 8220 w 10377"/>
                <a:gd name="connsiteY0" fmla="*/ 9586 h 18927"/>
                <a:gd name="connsiteX1" fmla="*/ 9081 w 10377"/>
                <a:gd name="connsiteY1" fmla="*/ 13 h 18927"/>
                <a:gd name="connsiteX2" fmla="*/ 153 w 10377"/>
                <a:gd name="connsiteY2" fmla="*/ 18190 h 18927"/>
                <a:gd name="connsiteX3" fmla="*/ 8220 w 10377"/>
                <a:gd name="connsiteY3" fmla="*/ 9586 h 18927"/>
              </a:gdLst>
              <a:ahLst/>
              <a:cxnLst>
                <a:cxn ang="0">
                  <a:pos x="connsiteX0" y="connsiteY0"/>
                </a:cxn>
                <a:cxn ang="0">
                  <a:pos x="connsiteX1" y="connsiteY1"/>
                </a:cxn>
                <a:cxn ang="0">
                  <a:pos x="connsiteX2" y="connsiteY2"/>
                </a:cxn>
                <a:cxn ang="0">
                  <a:pos x="connsiteX3" y="connsiteY3"/>
                </a:cxn>
              </a:cxnLst>
              <a:rect l="l" t="t" r="r" b="b"/>
              <a:pathLst>
                <a:path w="10377" h="18927">
                  <a:moveTo>
                    <a:pt x="8220" y="9586"/>
                  </a:moveTo>
                  <a:cubicBezTo>
                    <a:pt x="10049" y="5391"/>
                    <a:pt x="11554" y="-310"/>
                    <a:pt x="9081" y="13"/>
                  </a:cubicBezTo>
                  <a:cubicBezTo>
                    <a:pt x="4886" y="1626"/>
                    <a:pt x="-1030" y="14748"/>
                    <a:pt x="153" y="18190"/>
                  </a:cubicBezTo>
                  <a:cubicBezTo>
                    <a:pt x="1014" y="20771"/>
                    <a:pt x="5209" y="16254"/>
                    <a:pt x="8220" y="95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4" name="任意多边形: 形状 1561">
              <a:extLst>
                <a:ext uri="{FF2B5EF4-FFF2-40B4-BE49-F238E27FC236}">
                  <a16:creationId xmlns:a16="http://schemas.microsoft.com/office/drawing/2014/main" xmlns="" id="{77573EC2-7D64-461F-87D1-DD7591AD16ED}"/>
                </a:ext>
              </a:extLst>
            </p:cNvPr>
            <p:cNvSpPr/>
            <p:nvPr/>
          </p:nvSpPr>
          <p:spPr>
            <a:xfrm>
              <a:off x="3089054" y="4809820"/>
              <a:ext cx="40278" cy="80413"/>
            </a:xfrm>
            <a:custGeom>
              <a:avLst/>
              <a:gdLst>
                <a:gd name="connsiteX0" fmla="*/ 8775 w 9532"/>
                <a:gd name="connsiteY0" fmla="*/ 13 h 19030"/>
                <a:gd name="connsiteX1" fmla="*/ 63 w 9532"/>
                <a:gd name="connsiteY1" fmla="*/ 18620 h 19030"/>
                <a:gd name="connsiteX2" fmla="*/ 6947 w 9532"/>
                <a:gd name="connsiteY2" fmla="*/ 9586 h 19030"/>
                <a:gd name="connsiteX3" fmla="*/ 8775 w 9532"/>
                <a:gd name="connsiteY3" fmla="*/ 13 h 19030"/>
              </a:gdLst>
              <a:ahLst/>
              <a:cxnLst>
                <a:cxn ang="0">
                  <a:pos x="connsiteX0" y="connsiteY0"/>
                </a:cxn>
                <a:cxn ang="0">
                  <a:pos x="connsiteX1" y="connsiteY1"/>
                </a:cxn>
                <a:cxn ang="0">
                  <a:pos x="connsiteX2" y="connsiteY2"/>
                </a:cxn>
                <a:cxn ang="0">
                  <a:pos x="connsiteX3" y="connsiteY3"/>
                </a:cxn>
              </a:cxnLst>
              <a:rect l="l" t="t" r="r" b="b"/>
              <a:pathLst>
                <a:path w="9532" h="19030">
                  <a:moveTo>
                    <a:pt x="8775" y="13"/>
                  </a:moveTo>
                  <a:cubicBezTo>
                    <a:pt x="5441" y="1734"/>
                    <a:pt x="-690" y="15931"/>
                    <a:pt x="63" y="18620"/>
                  </a:cubicBezTo>
                  <a:cubicBezTo>
                    <a:pt x="601" y="20449"/>
                    <a:pt x="4043" y="15931"/>
                    <a:pt x="6947" y="9586"/>
                  </a:cubicBezTo>
                  <a:cubicBezTo>
                    <a:pt x="8775" y="5391"/>
                    <a:pt x="10604" y="-310"/>
                    <a:pt x="877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5" name="任意多边形: 形状 1562">
              <a:extLst>
                <a:ext uri="{FF2B5EF4-FFF2-40B4-BE49-F238E27FC236}">
                  <a16:creationId xmlns:a16="http://schemas.microsoft.com/office/drawing/2014/main" xmlns="" id="{A9DDE138-CD4E-40E8-86A1-B69C4F894FA2}"/>
                </a:ext>
              </a:extLst>
            </p:cNvPr>
            <p:cNvSpPr/>
            <p:nvPr/>
          </p:nvSpPr>
          <p:spPr>
            <a:xfrm>
              <a:off x="3158603" y="4779333"/>
              <a:ext cx="37375" cy="80726"/>
            </a:xfrm>
            <a:custGeom>
              <a:avLst/>
              <a:gdLst>
                <a:gd name="connsiteX0" fmla="*/ 61 w 8845"/>
                <a:gd name="connsiteY0" fmla="*/ 19060 h 19104"/>
                <a:gd name="connsiteX1" fmla="*/ 5654 w 8845"/>
                <a:gd name="connsiteY1" fmla="*/ 9595 h 19104"/>
                <a:gd name="connsiteX2" fmla="*/ 8557 w 8845"/>
                <a:gd name="connsiteY2" fmla="*/ 23 h 19104"/>
                <a:gd name="connsiteX3" fmla="*/ 61 w 8845"/>
                <a:gd name="connsiteY3" fmla="*/ 19060 h 19104"/>
              </a:gdLst>
              <a:ahLst/>
              <a:cxnLst>
                <a:cxn ang="0">
                  <a:pos x="connsiteX0" y="connsiteY0"/>
                </a:cxn>
                <a:cxn ang="0">
                  <a:pos x="connsiteX1" y="connsiteY1"/>
                </a:cxn>
                <a:cxn ang="0">
                  <a:pos x="connsiteX2" y="connsiteY2"/>
                </a:cxn>
                <a:cxn ang="0">
                  <a:pos x="connsiteX3" y="connsiteY3"/>
                </a:cxn>
              </a:cxnLst>
              <a:rect l="l" t="t" r="r" b="b"/>
              <a:pathLst>
                <a:path w="8845" h="19104">
                  <a:moveTo>
                    <a:pt x="61" y="19060"/>
                  </a:moveTo>
                  <a:cubicBezTo>
                    <a:pt x="491" y="19598"/>
                    <a:pt x="3180" y="15188"/>
                    <a:pt x="5654" y="9595"/>
                  </a:cubicBezTo>
                  <a:cubicBezTo>
                    <a:pt x="7482" y="5400"/>
                    <a:pt x="9633" y="-408"/>
                    <a:pt x="8557" y="23"/>
                  </a:cubicBezTo>
                  <a:cubicBezTo>
                    <a:pt x="5761" y="2066"/>
                    <a:pt x="-692" y="18199"/>
                    <a:pt x="61" y="190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6" name="任意多边形: 形状 1563">
              <a:extLst>
                <a:ext uri="{FF2B5EF4-FFF2-40B4-BE49-F238E27FC236}">
                  <a16:creationId xmlns:a16="http://schemas.microsoft.com/office/drawing/2014/main" xmlns="" id="{0E32E151-2FF1-4D02-B570-ED7D1EC12DFB}"/>
                </a:ext>
              </a:extLst>
            </p:cNvPr>
            <p:cNvSpPr/>
            <p:nvPr/>
          </p:nvSpPr>
          <p:spPr>
            <a:xfrm>
              <a:off x="3197030" y="4748524"/>
              <a:ext cx="35453" cy="80895"/>
            </a:xfrm>
            <a:custGeom>
              <a:avLst/>
              <a:gdLst>
                <a:gd name="connsiteX0" fmla="*/ 4411 w 8390"/>
                <a:gd name="connsiteY0" fmla="*/ 9680 h 19144"/>
                <a:gd name="connsiteX1" fmla="*/ 8390 w 8390"/>
                <a:gd name="connsiteY1" fmla="*/ 0 h 19144"/>
                <a:gd name="connsiteX2" fmla="*/ 1 w 8390"/>
                <a:gd name="connsiteY2" fmla="*/ 19145 h 19144"/>
                <a:gd name="connsiteX3" fmla="*/ 4411 w 8390"/>
                <a:gd name="connsiteY3" fmla="*/ 9680 h 19144"/>
              </a:gdLst>
              <a:ahLst/>
              <a:cxnLst>
                <a:cxn ang="0">
                  <a:pos x="connsiteX0" y="connsiteY0"/>
                </a:cxn>
                <a:cxn ang="0">
                  <a:pos x="connsiteX1" y="connsiteY1"/>
                </a:cxn>
                <a:cxn ang="0">
                  <a:pos x="connsiteX2" y="connsiteY2"/>
                </a:cxn>
                <a:cxn ang="0">
                  <a:pos x="connsiteX3" y="connsiteY3"/>
                </a:cxn>
              </a:cxnLst>
              <a:rect l="l" t="t" r="r" b="b"/>
              <a:pathLst>
                <a:path w="8390" h="19144">
                  <a:moveTo>
                    <a:pt x="4411" y="9680"/>
                  </a:moveTo>
                  <a:cubicBezTo>
                    <a:pt x="5056" y="8174"/>
                    <a:pt x="8390" y="538"/>
                    <a:pt x="8390" y="0"/>
                  </a:cubicBezTo>
                  <a:cubicBezTo>
                    <a:pt x="7853" y="968"/>
                    <a:pt x="-106" y="18284"/>
                    <a:pt x="1" y="19145"/>
                  </a:cubicBezTo>
                  <a:cubicBezTo>
                    <a:pt x="646" y="18069"/>
                    <a:pt x="3228" y="12476"/>
                    <a:pt x="4411"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0" name="任意多边形: 形状 1577">
              <a:extLst>
                <a:ext uri="{FF2B5EF4-FFF2-40B4-BE49-F238E27FC236}">
                  <a16:creationId xmlns:a16="http://schemas.microsoft.com/office/drawing/2014/main" xmlns="" id="{A5ABF983-2A6F-408E-813F-19CD8FBE58A2}"/>
                </a:ext>
              </a:extLst>
            </p:cNvPr>
            <p:cNvSpPr/>
            <p:nvPr/>
          </p:nvSpPr>
          <p:spPr>
            <a:xfrm>
              <a:off x="135016" y="5253910"/>
              <a:ext cx="77506" cy="73720"/>
            </a:xfrm>
            <a:custGeom>
              <a:avLst/>
              <a:gdLst>
                <a:gd name="connsiteX0" fmla="*/ 18317 w 18342"/>
                <a:gd name="connsiteY0" fmla="*/ 9465 h 17446"/>
                <a:gd name="connsiteX1" fmla="*/ 8852 w 18342"/>
                <a:gd name="connsiteY1" fmla="*/ 0 h 17446"/>
                <a:gd name="connsiteX2" fmla="*/ 2291 w 18342"/>
                <a:gd name="connsiteY2" fmla="*/ 14412 h 17446"/>
                <a:gd name="connsiteX3" fmla="*/ 18317 w 18342"/>
                <a:gd name="connsiteY3" fmla="*/ 9465 h 17446"/>
              </a:gdLst>
              <a:ahLst/>
              <a:cxnLst>
                <a:cxn ang="0">
                  <a:pos x="connsiteX0" y="connsiteY0"/>
                </a:cxn>
                <a:cxn ang="0">
                  <a:pos x="connsiteX1" y="connsiteY1"/>
                </a:cxn>
                <a:cxn ang="0">
                  <a:pos x="connsiteX2" y="connsiteY2"/>
                </a:cxn>
                <a:cxn ang="0">
                  <a:pos x="connsiteX3" y="connsiteY3"/>
                </a:cxn>
              </a:cxnLst>
              <a:rect l="l" t="t" r="r" b="b"/>
              <a:pathLst>
                <a:path w="18342" h="17446">
                  <a:moveTo>
                    <a:pt x="18317" y="9465"/>
                  </a:moveTo>
                  <a:cubicBezTo>
                    <a:pt x="18640" y="5701"/>
                    <a:pt x="15951" y="215"/>
                    <a:pt x="8852" y="0"/>
                  </a:cubicBezTo>
                  <a:cubicBezTo>
                    <a:pt x="355" y="538"/>
                    <a:pt x="-2441" y="9357"/>
                    <a:pt x="2291" y="14412"/>
                  </a:cubicBezTo>
                  <a:cubicBezTo>
                    <a:pt x="7562" y="20221"/>
                    <a:pt x="17672" y="17209"/>
                    <a:pt x="18317"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1" name="任意多边形: 形状 1578">
              <a:extLst>
                <a:ext uri="{FF2B5EF4-FFF2-40B4-BE49-F238E27FC236}">
                  <a16:creationId xmlns:a16="http://schemas.microsoft.com/office/drawing/2014/main" xmlns="" id="{562B28CC-D016-49DD-8015-90A7DC637949}"/>
                </a:ext>
              </a:extLst>
            </p:cNvPr>
            <p:cNvSpPr/>
            <p:nvPr/>
          </p:nvSpPr>
          <p:spPr>
            <a:xfrm>
              <a:off x="433267" y="5247094"/>
              <a:ext cx="77586" cy="74223"/>
            </a:xfrm>
            <a:custGeom>
              <a:avLst/>
              <a:gdLst>
                <a:gd name="connsiteX0" fmla="*/ 18291 w 18361"/>
                <a:gd name="connsiteY0" fmla="*/ 9465 h 17565"/>
                <a:gd name="connsiteX1" fmla="*/ 18291 w 18361"/>
                <a:gd name="connsiteY1" fmla="*/ 9465 h 17565"/>
                <a:gd name="connsiteX2" fmla="*/ 9364 w 18361"/>
                <a:gd name="connsiteY2" fmla="*/ 0 h 17565"/>
                <a:gd name="connsiteX3" fmla="*/ 1405 w 18361"/>
                <a:gd name="connsiteY3" fmla="*/ 13875 h 17565"/>
                <a:gd name="connsiteX4" fmla="*/ 18291 w 18361"/>
                <a:gd name="connsiteY4" fmla="*/ 9465 h 1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1" h="17565">
                  <a:moveTo>
                    <a:pt x="18291" y="9465"/>
                  </a:moveTo>
                  <a:lnTo>
                    <a:pt x="18291" y="9465"/>
                  </a:lnTo>
                  <a:cubicBezTo>
                    <a:pt x="18829" y="5593"/>
                    <a:pt x="16355" y="215"/>
                    <a:pt x="9364" y="0"/>
                  </a:cubicBezTo>
                  <a:cubicBezTo>
                    <a:pt x="652" y="645"/>
                    <a:pt x="-1930" y="9142"/>
                    <a:pt x="1405" y="13875"/>
                  </a:cubicBezTo>
                  <a:cubicBezTo>
                    <a:pt x="6137" y="20543"/>
                    <a:pt x="17215" y="17639"/>
                    <a:pt x="18291"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2" name="任意多边形: 形状 1579">
              <a:extLst>
                <a:ext uri="{FF2B5EF4-FFF2-40B4-BE49-F238E27FC236}">
                  <a16:creationId xmlns:a16="http://schemas.microsoft.com/office/drawing/2014/main" xmlns="" id="{186400F5-93DE-4511-99EE-5AB499CCA422}"/>
                </a:ext>
              </a:extLst>
            </p:cNvPr>
            <p:cNvSpPr/>
            <p:nvPr/>
          </p:nvSpPr>
          <p:spPr>
            <a:xfrm>
              <a:off x="731451" y="5237096"/>
              <a:ext cx="77413" cy="74189"/>
            </a:xfrm>
            <a:custGeom>
              <a:avLst/>
              <a:gdLst>
                <a:gd name="connsiteX0" fmla="*/ 18174 w 18320"/>
                <a:gd name="connsiteY0" fmla="*/ 9357 h 17557"/>
                <a:gd name="connsiteX1" fmla="*/ 9892 w 18320"/>
                <a:gd name="connsiteY1" fmla="*/ 0 h 17557"/>
                <a:gd name="connsiteX2" fmla="*/ 1180 w 18320"/>
                <a:gd name="connsiteY2" fmla="*/ 13982 h 17557"/>
                <a:gd name="connsiteX3" fmla="*/ 18174 w 18320"/>
                <a:gd name="connsiteY3" fmla="*/ 9357 h 17557"/>
              </a:gdLst>
              <a:ahLst/>
              <a:cxnLst>
                <a:cxn ang="0">
                  <a:pos x="connsiteX0" y="connsiteY0"/>
                </a:cxn>
                <a:cxn ang="0">
                  <a:pos x="connsiteX1" y="connsiteY1"/>
                </a:cxn>
                <a:cxn ang="0">
                  <a:pos x="connsiteX2" y="connsiteY2"/>
                </a:cxn>
                <a:cxn ang="0">
                  <a:pos x="connsiteX3" y="connsiteY3"/>
                </a:cxn>
              </a:cxnLst>
              <a:rect l="l" t="t" r="r" b="b"/>
              <a:pathLst>
                <a:path w="18320" h="17557">
                  <a:moveTo>
                    <a:pt x="18174" y="9357"/>
                  </a:moveTo>
                  <a:cubicBezTo>
                    <a:pt x="18927" y="5485"/>
                    <a:pt x="16883" y="107"/>
                    <a:pt x="9892" y="0"/>
                  </a:cubicBezTo>
                  <a:cubicBezTo>
                    <a:pt x="1180" y="753"/>
                    <a:pt x="-1939" y="9250"/>
                    <a:pt x="1180" y="13982"/>
                  </a:cubicBezTo>
                  <a:cubicBezTo>
                    <a:pt x="5482" y="20543"/>
                    <a:pt x="16560" y="17532"/>
                    <a:pt x="18174" y="93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3" name="任意多边形: 形状 1580">
              <a:extLst>
                <a:ext uri="{FF2B5EF4-FFF2-40B4-BE49-F238E27FC236}">
                  <a16:creationId xmlns:a16="http://schemas.microsoft.com/office/drawing/2014/main" xmlns="" id="{FAAE99B0-5CF5-4589-88E2-90F0E45759BA}"/>
                </a:ext>
              </a:extLst>
            </p:cNvPr>
            <p:cNvSpPr/>
            <p:nvPr/>
          </p:nvSpPr>
          <p:spPr>
            <a:xfrm>
              <a:off x="1026930" y="5224369"/>
              <a:ext cx="77329" cy="74358"/>
            </a:xfrm>
            <a:custGeom>
              <a:avLst/>
              <a:gdLst>
                <a:gd name="connsiteX0" fmla="*/ 10416 w 18300"/>
                <a:gd name="connsiteY0" fmla="*/ 0 h 17597"/>
                <a:gd name="connsiteX1" fmla="*/ 951 w 18300"/>
                <a:gd name="connsiteY1" fmla="*/ 14090 h 17597"/>
                <a:gd name="connsiteX2" fmla="*/ 18052 w 18300"/>
                <a:gd name="connsiteY2" fmla="*/ 9250 h 17597"/>
                <a:gd name="connsiteX3" fmla="*/ 10416 w 18300"/>
                <a:gd name="connsiteY3" fmla="*/ 0 h 17597"/>
              </a:gdLst>
              <a:ahLst/>
              <a:cxnLst>
                <a:cxn ang="0">
                  <a:pos x="connsiteX0" y="connsiteY0"/>
                </a:cxn>
                <a:cxn ang="0">
                  <a:pos x="connsiteX1" y="connsiteY1"/>
                </a:cxn>
                <a:cxn ang="0">
                  <a:pos x="connsiteX2" y="connsiteY2"/>
                </a:cxn>
                <a:cxn ang="0">
                  <a:pos x="connsiteX3" y="connsiteY3"/>
                </a:cxn>
              </a:cxnLst>
              <a:rect l="l" t="t" r="r" b="b"/>
              <a:pathLst>
                <a:path w="18300" h="17597">
                  <a:moveTo>
                    <a:pt x="10416" y="0"/>
                  </a:moveTo>
                  <a:cubicBezTo>
                    <a:pt x="2349" y="753"/>
                    <a:pt x="-2061" y="8927"/>
                    <a:pt x="951" y="14090"/>
                  </a:cubicBezTo>
                  <a:cubicBezTo>
                    <a:pt x="4823" y="20651"/>
                    <a:pt x="16008" y="17424"/>
                    <a:pt x="18052" y="9250"/>
                  </a:cubicBezTo>
                  <a:cubicBezTo>
                    <a:pt x="19020" y="5378"/>
                    <a:pt x="17299" y="0"/>
                    <a:pt x="104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4" name="任意多边形: 形状 1581">
              <a:extLst>
                <a:ext uri="{FF2B5EF4-FFF2-40B4-BE49-F238E27FC236}">
                  <a16:creationId xmlns:a16="http://schemas.microsoft.com/office/drawing/2014/main" xmlns="" id="{9418ABF3-F89C-43BF-B414-8FF6F47AA170}"/>
                </a:ext>
              </a:extLst>
            </p:cNvPr>
            <p:cNvSpPr/>
            <p:nvPr/>
          </p:nvSpPr>
          <p:spPr>
            <a:xfrm>
              <a:off x="1317605" y="5208007"/>
              <a:ext cx="76255" cy="74789"/>
            </a:xfrm>
            <a:custGeom>
              <a:avLst/>
              <a:gdLst>
                <a:gd name="connsiteX0" fmla="*/ 17669 w 18046"/>
                <a:gd name="connsiteY0" fmla="*/ 9250 h 17699"/>
                <a:gd name="connsiteX1" fmla="*/ 10678 w 18046"/>
                <a:gd name="connsiteY1" fmla="*/ 0 h 17699"/>
                <a:gd name="connsiteX2" fmla="*/ 675 w 18046"/>
                <a:gd name="connsiteY2" fmla="*/ 14197 h 17699"/>
                <a:gd name="connsiteX3" fmla="*/ 17669 w 18046"/>
                <a:gd name="connsiteY3" fmla="*/ 9250 h 17699"/>
              </a:gdLst>
              <a:ahLst/>
              <a:cxnLst>
                <a:cxn ang="0">
                  <a:pos x="connsiteX0" y="connsiteY0"/>
                </a:cxn>
                <a:cxn ang="0">
                  <a:pos x="connsiteX1" y="connsiteY1"/>
                </a:cxn>
                <a:cxn ang="0">
                  <a:pos x="connsiteX2" y="connsiteY2"/>
                </a:cxn>
                <a:cxn ang="0">
                  <a:pos x="connsiteX3" y="connsiteY3"/>
                </a:cxn>
              </a:cxnLst>
              <a:rect l="l" t="t" r="r" b="b"/>
              <a:pathLst>
                <a:path w="18046" h="17699">
                  <a:moveTo>
                    <a:pt x="17669" y="9250"/>
                  </a:moveTo>
                  <a:cubicBezTo>
                    <a:pt x="18852" y="5378"/>
                    <a:pt x="17454" y="0"/>
                    <a:pt x="10678" y="0"/>
                  </a:cubicBezTo>
                  <a:cubicBezTo>
                    <a:pt x="2288" y="968"/>
                    <a:pt x="-1691" y="9572"/>
                    <a:pt x="675" y="14197"/>
                  </a:cubicBezTo>
                  <a:cubicBezTo>
                    <a:pt x="4117" y="20758"/>
                    <a:pt x="15195" y="17532"/>
                    <a:pt x="17669" y="925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5" name="任意多边形: 形状 1582">
              <a:extLst>
                <a:ext uri="{FF2B5EF4-FFF2-40B4-BE49-F238E27FC236}">
                  <a16:creationId xmlns:a16="http://schemas.microsoft.com/office/drawing/2014/main" xmlns="" id="{D3535618-109C-4234-A86E-18D4A26A6E97}"/>
                </a:ext>
              </a:extLst>
            </p:cNvPr>
            <p:cNvSpPr/>
            <p:nvPr/>
          </p:nvSpPr>
          <p:spPr>
            <a:xfrm>
              <a:off x="1601050" y="5189368"/>
              <a:ext cx="74823" cy="74776"/>
            </a:xfrm>
            <a:custGeom>
              <a:avLst/>
              <a:gdLst>
                <a:gd name="connsiteX0" fmla="*/ 17168 w 17707"/>
                <a:gd name="connsiteY0" fmla="*/ 9144 h 17696"/>
                <a:gd name="connsiteX1" fmla="*/ 11037 w 17707"/>
                <a:gd name="connsiteY1" fmla="*/ 2 h 17696"/>
                <a:gd name="connsiteX2" fmla="*/ 497 w 17707"/>
                <a:gd name="connsiteY2" fmla="*/ 14307 h 17696"/>
                <a:gd name="connsiteX3" fmla="*/ 17168 w 17707"/>
                <a:gd name="connsiteY3" fmla="*/ 9144 h 17696"/>
              </a:gdLst>
              <a:ahLst/>
              <a:cxnLst>
                <a:cxn ang="0">
                  <a:pos x="connsiteX0" y="connsiteY0"/>
                </a:cxn>
                <a:cxn ang="0">
                  <a:pos x="connsiteX1" y="connsiteY1"/>
                </a:cxn>
                <a:cxn ang="0">
                  <a:pos x="connsiteX2" y="connsiteY2"/>
                </a:cxn>
                <a:cxn ang="0">
                  <a:pos x="connsiteX3" y="connsiteY3"/>
                </a:cxn>
              </a:cxnLst>
              <a:rect l="l" t="t" r="r" b="b"/>
              <a:pathLst>
                <a:path w="17707" h="17696">
                  <a:moveTo>
                    <a:pt x="17168" y="9144"/>
                  </a:moveTo>
                  <a:cubicBezTo>
                    <a:pt x="18566" y="5272"/>
                    <a:pt x="17490" y="-106"/>
                    <a:pt x="11037" y="2"/>
                  </a:cubicBezTo>
                  <a:cubicBezTo>
                    <a:pt x="2863" y="970"/>
                    <a:pt x="-1547" y="9682"/>
                    <a:pt x="497" y="14307"/>
                  </a:cubicBezTo>
                  <a:cubicBezTo>
                    <a:pt x="3401" y="20760"/>
                    <a:pt x="14264" y="17426"/>
                    <a:pt x="17168" y="91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6" name="任意多边形: 形状 1583">
              <a:extLst>
                <a:ext uri="{FF2B5EF4-FFF2-40B4-BE49-F238E27FC236}">
                  <a16:creationId xmlns:a16="http://schemas.microsoft.com/office/drawing/2014/main" xmlns="" id="{AEC49E08-1E9D-4E62-B1FF-04DCC65DE51E}"/>
                </a:ext>
              </a:extLst>
            </p:cNvPr>
            <p:cNvSpPr/>
            <p:nvPr/>
          </p:nvSpPr>
          <p:spPr>
            <a:xfrm>
              <a:off x="1871793" y="5167078"/>
              <a:ext cx="70622" cy="74949"/>
            </a:xfrm>
            <a:custGeom>
              <a:avLst/>
              <a:gdLst>
                <a:gd name="connsiteX0" fmla="*/ 11068 w 16713"/>
                <a:gd name="connsiteY0" fmla="*/ 6 h 17737"/>
                <a:gd name="connsiteX1" fmla="*/ 528 w 16713"/>
                <a:gd name="connsiteY1" fmla="*/ 15064 h 17737"/>
                <a:gd name="connsiteX2" fmla="*/ 15908 w 16713"/>
                <a:gd name="connsiteY2" fmla="*/ 9148 h 17737"/>
                <a:gd name="connsiteX3" fmla="*/ 15908 w 16713"/>
                <a:gd name="connsiteY3" fmla="*/ 9148 h 17737"/>
                <a:gd name="connsiteX4" fmla="*/ 11068 w 16713"/>
                <a:gd name="connsiteY4" fmla="*/ 6 h 17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3" h="17737">
                  <a:moveTo>
                    <a:pt x="11068" y="6"/>
                  </a:moveTo>
                  <a:cubicBezTo>
                    <a:pt x="3539" y="1082"/>
                    <a:pt x="-1731" y="10224"/>
                    <a:pt x="528" y="15064"/>
                  </a:cubicBezTo>
                  <a:cubicBezTo>
                    <a:pt x="3216" y="20657"/>
                    <a:pt x="12896" y="16892"/>
                    <a:pt x="15908" y="9148"/>
                  </a:cubicBezTo>
                  <a:lnTo>
                    <a:pt x="15908" y="9148"/>
                  </a:lnTo>
                  <a:cubicBezTo>
                    <a:pt x="17521" y="5276"/>
                    <a:pt x="17091" y="-209"/>
                    <a:pt x="11068"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7" name="任意多边形: 形状 1584">
              <a:extLst>
                <a:ext uri="{FF2B5EF4-FFF2-40B4-BE49-F238E27FC236}">
                  <a16:creationId xmlns:a16="http://schemas.microsoft.com/office/drawing/2014/main" xmlns="" id="{14F9DFB4-E06A-416C-A9D7-92BD15B70B19}"/>
                </a:ext>
              </a:extLst>
            </p:cNvPr>
            <p:cNvSpPr/>
            <p:nvPr/>
          </p:nvSpPr>
          <p:spPr>
            <a:xfrm>
              <a:off x="2119003" y="5143444"/>
              <a:ext cx="65531" cy="75288"/>
            </a:xfrm>
            <a:custGeom>
              <a:avLst/>
              <a:gdLst>
                <a:gd name="connsiteX0" fmla="*/ 14517 w 15508"/>
                <a:gd name="connsiteY0" fmla="*/ 9149 h 17817"/>
                <a:gd name="connsiteX1" fmla="*/ 10860 w 15508"/>
                <a:gd name="connsiteY1" fmla="*/ 6 h 17817"/>
                <a:gd name="connsiteX2" fmla="*/ 319 w 15508"/>
                <a:gd name="connsiteY2" fmla="*/ 15172 h 17817"/>
                <a:gd name="connsiteX3" fmla="*/ 14517 w 15508"/>
                <a:gd name="connsiteY3" fmla="*/ 9149 h 17817"/>
              </a:gdLst>
              <a:ahLst/>
              <a:cxnLst>
                <a:cxn ang="0">
                  <a:pos x="connsiteX0" y="connsiteY0"/>
                </a:cxn>
                <a:cxn ang="0">
                  <a:pos x="connsiteX1" y="connsiteY1"/>
                </a:cxn>
                <a:cxn ang="0">
                  <a:pos x="connsiteX2" y="connsiteY2"/>
                </a:cxn>
                <a:cxn ang="0">
                  <a:pos x="connsiteX3" y="connsiteY3"/>
                </a:cxn>
              </a:cxnLst>
              <a:rect l="l" t="t" r="r" b="b"/>
              <a:pathLst>
                <a:path w="15508" h="17817">
                  <a:moveTo>
                    <a:pt x="14517" y="9149"/>
                  </a:moveTo>
                  <a:cubicBezTo>
                    <a:pt x="16237" y="5169"/>
                    <a:pt x="16130" y="-209"/>
                    <a:pt x="10860" y="6"/>
                  </a:cubicBezTo>
                  <a:cubicBezTo>
                    <a:pt x="4084" y="1082"/>
                    <a:pt x="-1402" y="10332"/>
                    <a:pt x="319" y="15172"/>
                  </a:cubicBezTo>
                  <a:cubicBezTo>
                    <a:pt x="2255" y="20764"/>
                    <a:pt x="11182" y="16892"/>
                    <a:pt x="14517" y="91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8" name="任意多边形: 形状 1585">
              <a:extLst>
                <a:ext uri="{FF2B5EF4-FFF2-40B4-BE49-F238E27FC236}">
                  <a16:creationId xmlns:a16="http://schemas.microsoft.com/office/drawing/2014/main" xmlns="" id="{9F75322D-D615-4F92-BB32-7E09C453C577}"/>
                </a:ext>
              </a:extLst>
            </p:cNvPr>
            <p:cNvSpPr/>
            <p:nvPr/>
          </p:nvSpPr>
          <p:spPr>
            <a:xfrm>
              <a:off x="2339922" y="5117537"/>
              <a:ext cx="61246" cy="75934"/>
            </a:xfrm>
            <a:custGeom>
              <a:avLst/>
              <a:gdLst>
                <a:gd name="connsiteX0" fmla="*/ 311 w 14494"/>
                <a:gd name="connsiteY0" fmla="*/ 15925 h 17970"/>
                <a:gd name="connsiteX1" fmla="*/ 13218 w 14494"/>
                <a:gd name="connsiteY1" fmla="*/ 9149 h 17970"/>
                <a:gd name="connsiteX2" fmla="*/ 10636 w 14494"/>
                <a:gd name="connsiteY2" fmla="*/ 6 h 17970"/>
                <a:gd name="connsiteX3" fmla="*/ 311 w 14494"/>
                <a:gd name="connsiteY3" fmla="*/ 15925 h 17970"/>
              </a:gdLst>
              <a:ahLst/>
              <a:cxnLst>
                <a:cxn ang="0">
                  <a:pos x="connsiteX0" y="connsiteY0"/>
                </a:cxn>
                <a:cxn ang="0">
                  <a:pos x="connsiteX1" y="connsiteY1"/>
                </a:cxn>
                <a:cxn ang="0">
                  <a:pos x="connsiteX2" y="connsiteY2"/>
                </a:cxn>
                <a:cxn ang="0">
                  <a:pos x="connsiteX3" y="connsiteY3"/>
                </a:cxn>
              </a:cxnLst>
              <a:rect l="l" t="t" r="r" b="b"/>
              <a:pathLst>
                <a:path w="14494" h="17970">
                  <a:moveTo>
                    <a:pt x="311" y="15925"/>
                  </a:moveTo>
                  <a:cubicBezTo>
                    <a:pt x="2032" y="20657"/>
                    <a:pt x="9776" y="16677"/>
                    <a:pt x="13218" y="9149"/>
                  </a:cubicBezTo>
                  <a:cubicBezTo>
                    <a:pt x="15046" y="5169"/>
                    <a:pt x="15476" y="-209"/>
                    <a:pt x="10636" y="6"/>
                  </a:cubicBezTo>
                  <a:cubicBezTo>
                    <a:pt x="4290" y="1297"/>
                    <a:pt x="-1410" y="11300"/>
                    <a:pt x="311" y="159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99" name="任意多边形: 形状 1586">
              <a:extLst>
                <a:ext uri="{FF2B5EF4-FFF2-40B4-BE49-F238E27FC236}">
                  <a16:creationId xmlns:a16="http://schemas.microsoft.com/office/drawing/2014/main" xmlns="" id="{8AE485FE-06B7-4118-B919-607B1271A5C7}"/>
                </a:ext>
              </a:extLst>
            </p:cNvPr>
            <p:cNvSpPr/>
            <p:nvPr/>
          </p:nvSpPr>
          <p:spPr>
            <a:xfrm>
              <a:off x="2535073" y="5091148"/>
              <a:ext cx="56598" cy="76099"/>
            </a:xfrm>
            <a:custGeom>
              <a:avLst/>
              <a:gdLst>
                <a:gd name="connsiteX0" fmla="*/ 11778 w 13394"/>
                <a:gd name="connsiteY0" fmla="*/ 9156 h 18009"/>
                <a:gd name="connsiteX1" fmla="*/ 11778 w 13394"/>
                <a:gd name="connsiteY1" fmla="*/ 9156 h 18009"/>
                <a:gd name="connsiteX2" fmla="*/ 10487 w 13394"/>
                <a:gd name="connsiteY2" fmla="*/ 14 h 18009"/>
                <a:gd name="connsiteX3" fmla="*/ 269 w 13394"/>
                <a:gd name="connsiteY3" fmla="*/ 16470 h 18009"/>
                <a:gd name="connsiteX4" fmla="*/ 11778 w 13394"/>
                <a:gd name="connsiteY4" fmla="*/ 9156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4" h="18009">
                  <a:moveTo>
                    <a:pt x="11778" y="9156"/>
                  </a:moveTo>
                  <a:lnTo>
                    <a:pt x="11778" y="9156"/>
                  </a:lnTo>
                  <a:cubicBezTo>
                    <a:pt x="13714" y="5176"/>
                    <a:pt x="14574" y="-309"/>
                    <a:pt x="10487" y="14"/>
                  </a:cubicBezTo>
                  <a:cubicBezTo>
                    <a:pt x="4572" y="1304"/>
                    <a:pt x="-1344" y="12060"/>
                    <a:pt x="269" y="16470"/>
                  </a:cubicBezTo>
                  <a:cubicBezTo>
                    <a:pt x="1775" y="20449"/>
                    <a:pt x="8336" y="16254"/>
                    <a:pt x="11778" y="91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0" name="任意多边形: 形状 1587">
              <a:extLst>
                <a:ext uri="{FF2B5EF4-FFF2-40B4-BE49-F238E27FC236}">
                  <a16:creationId xmlns:a16="http://schemas.microsoft.com/office/drawing/2014/main" xmlns="" id="{C38DBB08-4E93-4934-9522-1F3ABBB00451}"/>
                </a:ext>
              </a:extLst>
            </p:cNvPr>
            <p:cNvSpPr/>
            <p:nvPr/>
          </p:nvSpPr>
          <p:spPr>
            <a:xfrm>
              <a:off x="2702952" y="5063424"/>
              <a:ext cx="52444" cy="76483"/>
            </a:xfrm>
            <a:custGeom>
              <a:avLst/>
              <a:gdLst>
                <a:gd name="connsiteX0" fmla="*/ 228 w 12411"/>
                <a:gd name="connsiteY0" fmla="*/ 17007 h 18100"/>
                <a:gd name="connsiteX1" fmla="*/ 10446 w 12411"/>
                <a:gd name="connsiteY1" fmla="*/ 9156 h 18100"/>
                <a:gd name="connsiteX2" fmla="*/ 10231 w 12411"/>
                <a:gd name="connsiteY2" fmla="*/ 14 h 18100"/>
                <a:gd name="connsiteX3" fmla="*/ 228 w 12411"/>
                <a:gd name="connsiteY3" fmla="*/ 17007 h 18100"/>
              </a:gdLst>
              <a:ahLst/>
              <a:cxnLst>
                <a:cxn ang="0">
                  <a:pos x="connsiteX0" y="connsiteY0"/>
                </a:cxn>
                <a:cxn ang="0">
                  <a:pos x="connsiteX1" y="connsiteY1"/>
                </a:cxn>
                <a:cxn ang="0">
                  <a:pos x="connsiteX2" y="connsiteY2"/>
                </a:cxn>
                <a:cxn ang="0">
                  <a:pos x="connsiteX3" y="connsiteY3"/>
                </a:cxn>
              </a:cxnLst>
              <a:rect l="l" t="t" r="r" b="b"/>
              <a:pathLst>
                <a:path w="12411" h="18100">
                  <a:moveTo>
                    <a:pt x="228" y="17007"/>
                  </a:moveTo>
                  <a:cubicBezTo>
                    <a:pt x="1519" y="20234"/>
                    <a:pt x="7004" y="15932"/>
                    <a:pt x="10446" y="9156"/>
                  </a:cubicBezTo>
                  <a:cubicBezTo>
                    <a:pt x="12490" y="5176"/>
                    <a:pt x="13673" y="-309"/>
                    <a:pt x="10231" y="14"/>
                  </a:cubicBezTo>
                  <a:cubicBezTo>
                    <a:pt x="4961" y="1412"/>
                    <a:pt x="-1277" y="13135"/>
                    <a:pt x="228" y="170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1" name="任意多边形: 形状 1588">
              <a:extLst>
                <a:ext uri="{FF2B5EF4-FFF2-40B4-BE49-F238E27FC236}">
                  <a16:creationId xmlns:a16="http://schemas.microsoft.com/office/drawing/2014/main" xmlns="" id="{C65228ED-6C00-4FFC-A91A-19D206A6083E}"/>
                </a:ext>
              </a:extLst>
            </p:cNvPr>
            <p:cNvSpPr/>
            <p:nvPr/>
          </p:nvSpPr>
          <p:spPr>
            <a:xfrm>
              <a:off x="2843656" y="5034335"/>
              <a:ext cx="48831" cy="77130"/>
            </a:xfrm>
            <a:custGeom>
              <a:avLst/>
              <a:gdLst>
                <a:gd name="connsiteX0" fmla="*/ 10060 w 11556"/>
                <a:gd name="connsiteY0" fmla="*/ 14 h 18253"/>
                <a:gd name="connsiteX1" fmla="*/ 165 w 11556"/>
                <a:gd name="connsiteY1" fmla="*/ 17545 h 18253"/>
                <a:gd name="connsiteX2" fmla="*/ 9200 w 11556"/>
                <a:gd name="connsiteY2" fmla="*/ 9263 h 18253"/>
                <a:gd name="connsiteX3" fmla="*/ 10060 w 11556"/>
                <a:gd name="connsiteY3" fmla="*/ 14 h 18253"/>
              </a:gdLst>
              <a:ahLst/>
              <a:cxnLst>
                <a:cxn ang="0">
                  <a:pos x="connsiteX0" y="connsiteY0"/>
                </a:cxn>
                <a:cxn ang="0">
                  <a:pos x="connsiteX1" y="connsiteY1"/>
                </a:cxn>
                <a:cxn ang="0">
                  <a:pos x="connsiteX2" y="connsiteY2"/>
                </a:cxn>
                <a:cxn ang="0">
                  <a:pos x="connsiteX3" y="connsiteY3"/>
                </a:cxn>
              </a:cxnLst>
              <a:rect l="l" t="t" r="r" b="b"/>
              <a:pathLst>
                <a:path w="11556" h="18253">
                  <a:moveTo>
                    <a:pt x="10060" y="14"/>
                  </a:moveTo>
                  <a:cubicBezTo>
                    <a:pt x="5435" y="1519"/>
                    <a:pt x="-1126" y="14211"/>
                    <a:pt x="165" y="17545"/>
                  </a:cubicBezTo>
                  <a:cubicBezTo>
                    <a:pt x="1133" y="20019"/>
                    <a:pt x="5865" y="15717"/>
                    <a:pt x="9200" y="9263"/>
                  </a:cubicBezTo>
                  <a:cubicBezTo>
                    <a:pt x="11243" y="5176"/>
                    <a:pt x="12857" y="-309"/>
                    <a:pt x="10060"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2" name="任意多边形: 形状 1589">
              <a:extLst>
                <a:ext uri="{FF2B5EF4-FFF2-40B4-BE49-F238E27FC236}">
                  <a16:creationId xmlns:a16="http://schemas.microsoft.com/office/drawing/2014/main" xmlns="" id="{F2B3035A-3D01-41B7-ABA1-E8EA5D410068}"/>
                </a:ext>
              </a:extLst>
            </p:cNvPr>
            <p:cNvSpPr/>
            <p:nvPr/>
          </p:nvSpPr>
          <p:spPr>
            <a:xfrm>
              <a:off x="2955765" y="5004798"/>
              <a:ext cx="45607" cy="77261"/>
            </a:xfrm>
            <a:custGeom>
              <a:avLst/>
              <a:gdLst>
                <a:gd name="connsiteX0" fmla="*/ 9880 w 10793"/>
                <a:gd name="connsiteY0" fmla="*/ 13 h 18284"/>
                <a:gd name="connsiteX1" fmla="*/ 92 w 10793"/>
                <a:gd name="connsiteY1" fmla="*/ 17868 h 18284"/>
                <a:gd name="connsiteX2" fmla="*/ 7836 w 10793"/>
                <a:gd name="connsiteY2" fmla="*/ 9156 h 18284"/>
                <a:gd name="connsiteX3" fmla="*/ 9880 w 10793"/>
                <a:gd name="connsiteY3" fmla="*/ 13 h 18284"/>
              </a:gdLst>
              <a:ahLst/>
              <a:cxnLst>
                <a:cxn ang="0">
                  <a:pos x="connsiteX0" y="connsiteY0"/>
                </a:cxn>
                <a:cxn ang="0">
                  <a:pos x="connsiteX1" y="connsiteY1"/>
                </a:cxn>
                <a:cxn ang="0">
                  <a:pos x="connsiteX2" y="connsiteY2"/>
                </a:cxn>
                <a:cxn ang="0">
                  <a:pos x="connsiteX3" y="connsiteY3"/>
                </a:cxn>
              </a:cxnLst>
              <a:rect l="l" t="t" r="r" b="b"/>
              <a:pathLst>
                <a:path w="10793" h="18284">
                  <a:moveTo>
                    <a:pt x="9880" y="13"/>
                  </a:moveTo>
                  <a:cubicBezTo>
                    <a:pt x="6008" y="1627"/>
                    <a:pt x="-876" y="15394"/>
                    <a:pt x="92" y="17868"/>
                  </a:cubicBezTo>
                  <a:cubicBezTo>
                    <a:pt x="738" y="19696"/>
                    <a:pt x="4717" y="15286"/>
                    <a:pt x="7836" y="9156"/>
                  </a:cubicBezTo>
                  <a:cubicBezTo>
                    <a:pt x="9987" y="5284"/>
                    <a:pt x="12031" y="-309"/>
                    <a:pt x="9880"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3" name="任意多边形: 形状 1590">
              <a:extLst>
                <a:ext uri="{FF2B5EF4-FFF2-40B4-BE49-F238E27FC236}">
                  <a16:creationId xmlns:a16="http://schemas.microsoft.com/office/drawing/2014/main" xmlns="" id="{21F588A3-9CC2-4A27-A3D3-B46249A412D2}"/>
                </a:ext>
              </a:extLst>
            </p:cNvPr>
            <p:cNvSpPr/>
            <p:nvPr/>
          </p:nvSpPr>
          <p:spPr>
            <a:xfrm>
              <a:off x="3039158" y="4975709"/>
              <a:ext cx="42898" cy="77565"/>
            </a:xfrm>
            <a:custGeom>
              <a:avLst/>
              <a:gdLst>
                <a:gd name="connsiteX0" fmla="*/ 40 w 10152"/>
                <a:gd name="connsiteY0" fmla="*/ 18190 h 18356"/>
                <a:gd name="connsiteX1" fmla="*/ 6709 w 10152"/>
                <a:gd name="connsiteY1" fmla="*/ 9263 h 18356"/>
                <a:gd name="connsiteX2" fmla="*/ 9720 w 10152"/>
                <a:gd name="connsiteY2" fmla="*/ 14 h 18356"/>
                <a:gd name="connsiteX3" fmla="*/ 40 w 10152"/>
                <a:gd name="connsiteY3" fmla="*/ 18190 h 18356"/>
              </a:gdLst>
              <a:ahLst/>
              <a:cxnLst>
                <a:cxn ang="0">
                  <a:pos x="connsiteX0" y="connsiteY0"/>
                </a:cxn>
                <a:cxn ang="0">
                  <a:pos x="connsiteX1" y="connsiteY1"/>
                </a:cxn>
                <a:cxn ang="0">
                  <a:pos x="connsiteX2" y="connsiteY2"/>
                </a:cxn>
                <a:cxn ang="0">
                  <a:pos x="connsiteX3" y="connsiteY3"/>
                </a:cxn>
              </a:cxnLst>
              <a:rect l="l" t="t" r="r" b="b"/>
              <a:pathLst>
                <a:path w="10152" h="18356">
                  <a:moveTo>
                    <a:pt x="40" y="18190"/>
                  </a:moveTo>
                  <a:cubicBezTo>
                    <a:pt x="470" y="19266"/>
                    <a:pt x="3697" y="14964"/>
                    <a:pt x="6709" y="9263"/>
                  </a:cubicBezTo>
                  <a:cubicBezTo>
                    <a:pt x="8860" y="5176"/>
                    <a:pt x="11118" y="-309"/>
                    <a:pt x="9720" y="14"/>
                  </a:cubicBezTo>
                  <a:cubicBezTo>
                    <a:pt x="6709" y="1734"/>
                    <a:pt x="-605" y="16470"/>
                    <a:pt x="40" y="1819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4" name="任意多边形: 形状 1591">
              <a:extLst>
                <a:ext uri="{FF2B5EF4-FFF2-40B4-BE49-F238E27FC236}">
                  <a16:creationId xmlns:a16="http://schemas.microsoft.com/office/drawing/2014/main" xmlns="" id="{22C10864-04AA-4B89-A0AF-1927A2E02A6E}"/>
                </a:ext>
              </a:extLst>
            </p:cNvPr>
            <p:cNvSpPr/>
            <p:nvPr/>
          </p:nvSpPr>
          <p:spPr>
            <a:xfrm>
              <a:off x="3093372" y="4945771"/>
              <a:ext cx="40524" cy="78169"/>
            </a:xfrm>
            <a:custGeom>
              <a:avLst/>
              <a:gdLst>
                <a:gd name="connsiteX0" fmla="*/ 9 w 9590"/>
                <a:gd name="connsiteY0" fmla="*/ 18500 h 18499"/>
                <a:gd name="connsiteX1" fmla="*/ 5494 w 9590"/>
                <a:gd name="connsiteY1" fmla="*/ 9357 h 18499"/>
                <a:gd name="connsiteX2" fmla="*/ 9582 w 9590"/>
                <a:gd name="connsiteY2" fmla="*/ 0 h 18499"/>
                <a:gd name="connsiteX3" fmla="*/ 9474 w 9590"/>
                <a:gd name="connsiteY3" fmla="*/ 0 h 18499"/>
                <a:gd name="connsiteX4" fmla="*/ 9 w 9590"/>
                <a:gd name="connsiteY4" fmla="*/ 18500 h 1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18499">
                  <a:moveTo>
                    <a:pt x="9" y="18500"/>
                  </a:moveTo>
                  <a:cubicBezTo>
                    <a:pt x="654" y="18177"/>
                    <a:pt x="3774" y="12692"/>
                    <a:pt x="5494" y="9357"/>
                  </a:cubicBezTo>
                  <a:cubicBezTo>
                    <a:pt x="5925" y="8497"/>
                    <a:pt x="9797" y="968"/>
                    <a:pt x="9582" y="0"/>
                  </a:cubicBezTo>
                  <a:cubicBezTo>
                    <a:pt x="9582" y="0"/>
                    <a:pt x="9474" y="0"/>
                    <a:pt x="9474" y="0"/>
                  </a:cubicBezTo>
                  <a:cubicBezTo>
                    <a:pt x="8076" y="1398"/>
                    <a:pt x="-314" y="17101"/>
                    <a:pt x="9" y="185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0" name="任意多边形: 形状 1607">
              <a:extLst>
                <a:ext uri="{FF2B5EF4-FFF2-40B4-BE49-F238E27FC236}">
                  <a16:creationId xmlns:a16="http://schemas.microsoft.com/office/drawing/2014/main" xmlns="" id="{8147573B-E026-4A93-AC45-1E3A2E5C8849}"/>
                </a:ext>
              </a:extLst>
            </p:cNvPr>
            <p:cNvSpPr/>
            <p:nvPr/>
          </p:nvSpPr>
          <p:spPr>
            <a:xfrm>
              <a:off x="300325" y="5388893"/>
              <a:ext cx="75904" cy="71159"/>
            </a:xfrm>
            <a:custGeom>
              <a:avLst/>
              <a:gdLst>
                <a:gd name="connsiteX0" fmla="*/ 8989 w 17963"/>
                <a:gd name="connsiteY0" fmla="*/ 0 h 16840"/>
                <a:gd name="connsiteX1" fmla="*/ 1568 w 17963"/>
                <a:gd name="connsiteY1" fmla="*/ 13337 h 16840"/>
                <a:gd name="connsiteX2" fmla="*/ 17916 w 17963"/>
                <a:gd name="connsiteY2" fmla="*/ 9142 h 16840"/>
                <a:gd name="connsiteX3" fmla="*/ 8989 w 17963"/>
                <a:gd name="connsiteY3" fmla="*/ 0 h 16840"/>
              </a:gdLst>
              <a:ahLst/>
              <a:cxnLst>
                <a:cxn ang="0">
                  <a:pos x="connsiteX0" y="connsiteY0"/>
                </a:cxn>
                <a:cxn ang="0">
                  <a:pos x="connsiteX1" y="connsiteY1"/>
                </a:cxn>
                <a:cxn ang="0">
                  <a:pos x="connsiteX2" y="connsiteY2"/>
                </a:cxn>
                <a:cxn ang="0">
                  <a:pos x="connsiteX3" y="connsiteY3"/>
                </a:cxn>
              </a:cxnLst>
              <a:rect l="l" t="t" r="r" b="b"/>
              <a:pathLst>
                <a:path w="17963" h="16840">
                  <a:moveTo>
                    <a:pt x="8989" y="0"/>
                  </a:moveTo>
                  <a:cubicBezTo>
                    <a:pt x="1030" y="538"/>
                    <a:pt x="-2197" y="8282"/>
                    <a:pt x="1568" y="13337"/>
                  </a:cubicBezTo>
                  <a:cubicBezTo>
                    <a:pt x="6300" y="19683"/>
                    <a:pt x="16948" y="16886"/>
                    <a:pt x="17916" y="9142"/>
                  </a:cubicBezTo>
                  <a:cubicBezTo>
                    <a:pt x="18346" y="5378"/>
                    <a:pt x="15872" y="108"/>
                    <a:pt x="89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1" name="任意多边形: 形状 1608">
              <a:extLst>
                <a:ext uri="{FF2B5EF4-FFF2-40B4-BE49-F238E27FC236}">
                  <a16:creationId xmlns:a16="http://schemas.microsoft.com/office/drawing/2014/main" xmlns="" id="{D1BE9BB2-DE35-4F8A-886E-A16561026B17}"/>
                </a:ext>
              </a:extLst>
            </p:cNvPr>
            <p:cNvSpPr/>
            <p:nvPr/>
          </p:nvSpPr>
          <p:spPr>
            <a:xfrm>
              <a:off x="591047" y="5380712"/>
              <a:ext cx="75423" cy="71134"/>
            </a:xfrm>
            <a:custGeom>
              <a:avLst/>
              <a:gdLst>
                <a:gd name="connsiteX0" fmla="*/ 17737 w 17849"/>
                <a:gd name="connsiteY0" fmla="*/ 9035 h 16834"/>
                <a:gd name="connsiteX1" fmla="*/ 9455 w 17849"/>
                <a:gd name="connsiteY1" fmla="*/ 0 h 16834"/>
                <a:gd name="connsiteX2" fmla="*/ 1173 w 17849"/>
                <a:gd name="connsiteY2" fmla="*/ 13337 h 16834"/>
                <a:gd name="connsiteX3" fmla="*/ 17737 w 17849"/>
                <a:gd name="connsiteY3" fmla="*/ 9035 h 16834"/>
              </a:gdLst>
              <a:ahLst/>
              <a:cxnLst>
                <a:cxn ang="0">
                  <a:pos x="connsiteX0" y="connsiteY0"/>
                </a:cxn>
                <a:cxn ang="0">
                  <a:pos x="connsiteX1" y="connsiteY1"/>
                </a:cxn>
                <a:cxn ang="0">
                  <a:pos x="connsiteX2" y="connsiteY2"/>
                </a:cxn>
                <a:cxn ang="0">
                  <a:pos x="connsiteX3" y="connsiteY3"/>
                </a:cxn>
              </a:cxnLst>
              <a:rect l="l" t="t" r="r" b="b"/>
              <a:pathLst>
                <a:path w="17849" h="16834">
                  <a:moveTo>
                    <a:pt x="17737" y="9035"/>
                  </a:moveTo>
                  <a:cubicBezTo>
                    <a:pt x="18382" y="5378"/>
                    <a:pt x="16338" y="108"/>
                    <a:pt x="9455" y="0"/>
                  </a:cubicBezTo>
                  <a:cubicBezTo>
                    <a:pt x="958" y="645"/>
                    <a:pt x="-1839" y="8820"/>
                    <a:pt x="1173" y="13337"/>
                  </a:cubicBezTo>
                  <a:cubicBezTo>
                    <a:pt x="5368" y="19683"/>
                    <a:pt x="16231" y="16886"/>
                    <a:pt x="17737"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2" name="任意多边形: 形状 1609">
              <a:extLst>
                <a:ext uri="{FF2B5EF4-FFF2-40B4-BE49-F238E27FC236}">
                  <a16:creationId xmlns:a16="http://schemas.microsoft.com/office/drawing/2014/main" xmlns="" id="{AF654481-592A-4B78-8EDD-C6FFA5670EA3}"/>
                </a:ext>
              </a:extLst>
            </p:cNvPr>
            <p:cNvSpPr/>
            <p:nvPr/>
          </p:nvSpPr>
          <p:spPr>
            <a:xfrm>
              <a:off x="879203" y="5369349"/>
              <a:ext cx="75499" cy="71303"/>
            </a:xfrm>
            <a:custGeom>
              <a:avLst/>
              <a:gdLst>
                <a:gd name="connsiteX0" fmla="*/ 17626 w 17867"/>
                <a:gd name="connsiteY0" fmla="*/ 8927 h 16874"/>
                <a:gd name="connsiteX1" fmla="*/ 9990 w 17867"/>
                <a:gd name="connsiteY1" fmla="*/ 0 h 16874"/>
                <a:gd name="connsiteX2" fmla="*/ 955 w 17867"/>
                <a:gd name="connsiteY2" fmla="*/ 13444 h 16874"/>
                <a:gd name="connsiteX3" fmla="*/ 17626 w 17867"/>
                <a:gd name="connsiteY3" fmla="*/ 8927 h 16874"/>
              </a:gdLst>
              <a:ahLst/>
              <a:cxnLst>
                <a:cxn ang="0">
                  <a:pos x="connsiteX0" y="connsiteY0"/>
                </a:cxn>
                <a:cxn ang="0">
                  <a:pos x="connsiteX1" y="connsiteY1"/>
                </a:cxn>
                <a:cxn ang="0">
                  <a:pos x="connsiteX2" y="connsiteY2"/>
                </a:cxn>
                <a:cxn ang="0">
                  <a:pos x="connsiteX3" y="connsiteY3"/>
                </a:cxn>
              </a:cxnLst>
              <a:rect l="l" t="t" r="r" b="b"/>
              <a:pathLst>
                <a:path w="17867" h="16874">
                  <a:moveTo>
                    <a:pt x="17626" y="8927"/>
                  </a:moveTo>
                  <a:cubicBezTo>
                    <a:pt x="18594" y="5270"/>
                    <a:pt x="16766" y="0"/>
                    <a:pt x="9990" y="0"/>
                  </a:cubicBezTo>
                  <a:cubicBezTo>
                    <a:pt x="1601" y="753"/>
                    <a:pt x="-1841" y="9035"/>
                    <a:pt x="955" y="13444"/>
                  </a:cubicBezTo>
                  <a:cubicBezTo>
                    <a:pt x="4720" y="19790"/>
                    <a:pt x="15690" y="16779"/>
                    <a:pt x="17626" y="89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3" name="任意多边形: 形状 1610">
              <a:extLst>
                <a:ext uri="{FF2B5EF4-FFF2-40B4-BE49-F238E27FC236}">
                  <a16:creationId xmlns:a16="http://schemas.microsoft.com/office/drawing/2014/main" xmlns="" id="{46BBD783-C76F-4678-89F9-5B64E23B9C3D}"/>
                </a:ext>
              </a:extLst>
            </p:cNvPr>
            <p:cNvSpPr/>
            <p:nvPr/>
          </p:nvSpPr>
          <p:spPr>
            <a:xfrm>
              <a:off x="1164393" y="5354809"/>
              <a:ext cx="74493" cy="71848"/>
            </a:xfrm>
            <a:custGeom>
              <a:avLst/>
              <a:gdLst>
                <a:gd name="connsiteX0" fmla="*/ 17250 w 17629"/>
                <a:gd name="connsiteY0" fmla="*/ 8927 h 17003"/>
                <a:gd name="connsiteX1" fmla="*/ 10474 w 17629"/>
                <a:gd name="connsiteY1" fmla="*/ 0 h 17003"/>
                <a:gd name="connsiteX2" fmla="*/ 686 w 17629"/>
                <a:gd name="connsiteY2" fmla="*/ 13660 h 17003"/>
                <a:gd name="connsiteX3" fmla="*/ 17250 w 17629"/>
                <a:gd name="connsiteY3" fmla="*/ 8927 h 17003"/>
              </a:gdLst>
              <a:ahLst/>
              <a:cxnLst>
                <a:cxn ang="0">
                  <a:pos x="connsiteX0" y="connsiteY0"/>
                </a:cxn>
                <a:cxn ang="0">
                  <a:pos x="connsiteX1" y="connsiteY1"/>
                </a:cxn>
                <a:cxn ang="0">
                  <a:pos x="connsiteX2" y="connsiteY2"/>
                </a:cxn>
                <a:cxn ang="0">
                  <a:pos x="connsiteX3" y="connsiteY3"/>
                </a:cxn>
              </a:cxnLst>
              <a:rect l="l" t="t" r="r" b="b"/>
              <a:pathLst>
                <a:path w="17629" h="17003">
                  <a:moveTo>
                    <a:pt x="17250" y="8927"/>
                  </a:moveTo>
                  <a:cubicBezTo>
                    <a:pt x="18433" y="5163"/>
                    <a:pt x="17035" y="0"/>
                    <a:pt x="10474" y="0"/>
                  </a:cubicBezTo>
                  <a:cubicBezTo>
                    <a:pt x="2192" y="860"/>
                    <a:pt x="-1680" y="9142"/>
                    <a:pt x="686" y="13660"/>
                  </a:cubicBezTo>
                  <a:cubicBezTo>
                    <a:pt x="3913" y="19898"/>
                    <a:pt x="14776" y="16886"/>
                    <a:pt x="17250" y="89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4" name="任意多边形: 形状 1611">
              <a:extLst>
                <a:ext uri="{FF2B5EF4-FFF2-40B4-BE49-F238E27FC236}">
                  <a16:creationId xmlns:a16="http://schemas.microsoft.com/office/drawing/2014/main" xmlns="" id="{0081E428-7947-4DA0-A346-5FA9F0E51E45}"/>
                </a:ext>
              </a:extLst>
            </p:cNvPr>
            <p:cNvSpPr/>
            <p:nvPr/>
          </p:nvSpPr>
          <p:spPr>
            <a:xfrm>
              <a:off x="1443038" y="5337987"/>
              <a:ext cx="73830" cy="71831"/>
            </a:xfrm>
            <a:custGeom>
              <a:avLst/>
              <a:gdLst>
                <a:gd name="connsiteX0" fmla="*/ 16916 w 17472"/>
                <a:gd name="connsiteY0" fmla="*/ 8821 h 16999"/>
                <a:gd name="connsiteX1" fmla="*/ 10893 w 17472"/>
                <a:gd name="connsiteY1" fmla="*/ 2 h 16999"/>
                <a:gd name="connsiteX2" fmla="*/ 460 w 17472"/>
                <a:gd name="connsiteY2" fmla="*/ 13769 h 16999"/>
                <a:gd name="connsiteX3" fmla="*/ 16916 w 17472"/>
                <a:gd name="connsiteY3" fmla="*/ 8821 h 16999"/>
              </a:gdLst>
              <a:ahLst/>
              <a:cxnLst>
                <a:cxn ang="0">
                  <a:pos x="connsiteX0" y="connsiteY0"/>
                </a:cxn>
                <a:cxn ang="0">
                  <a:pos x="connsiteX1" y="connsiteY1"/>
                </a:cxn>
                <a:cxn ang="0">
                  <a:pos x="connsiteX2" y="connsiteY2"/>
                </a:cxn>
                <a:cxn ang="0">
                  <a:pos x="connsiteX3" y="connsiteY3"/>
                </a:cxn>
              </a:cxnLst>
              <a:rect l="l" t="t" r="r" b="b"/>
              <a:pathLst>
                <a:path w="17472" h="16999">
                  <a:moveTo>
                    <a:pt x="16916" y="8821"/>
                  </a:moveTo>
                  <a:cubicBezTo>
                    <a:pt x="18315" y="5057"/>
                    <a:pt x="17347" y="-106"/>
                    <a:pt x="10893" y="2"/>
                  </a:cubicBezTo>
                  <a:cubicBezTo>
                    <a:pt x="2826" y="970"/>
                    <a:pt x="-1476" y="9251"/>
                    <a:pt x="460" y="13769"/>
                  </a:cubicBezTo>
                  <a:cubicBezTo>
                    <a:pt x="3257" y="19899"/>
                    <a:pt x="14012" y="16780"/>
                    <a:pt x="16916" y="88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5" name="任意多边形: 形状 1612">
              <a:extLst>
                <a:ext uri="{FF2B5EF4-FFF2-40B4-BE49-F238E27FC236}">
                  <a16:creationId xmlns:a16="http://schemas.microsoft.com/office/drawing/2014/main" xmlns="" id="{26FFB09A-9B9B-4B9D-ABFB-659FC8488F15}"/>
                </a:ext>
              </a:extLst>
            </p:cNvPr>
            <p:cNvSpPr/>
            <p:nvPr/>
          </p:nvSpPr>
          <p:spPr>
            <a:xfrm>
              <a:off x="1712847" y="5317514"/>
              <a:ext cx="71818" cy="72372"/>
            </a:xfrm>
            <a:custGeom>
              <a:avLst/>
              <a:gdLst>
                <a:gd name="connsiteX0" fmla="*/ 16201 w 16996"/>
                <a:gd name="connsiteY0" fmla="*/ 8826 h 17127"/>
                <a:gd name="connsiteX1" fmla="*/ 11146 w 16996"/>
                <a:gd name="connsiteY1" fmla="*/ 6 h 17127"/>
                <a:gd name="connsiteX2" fmla="*/ 283 w 16996"/>
                <a:gd name="connsiteY2" fmla="*/ 13881 h 17127"/>
                <a:gd name="connsiteX3" fmla="*/ 16201 w 16996"/>
                <a:gd name="connsiteY3" fmla="*/ 8826 h 17127"/>
              </a:gdLst>
              <a:ahLst/>
              <a:cxnLst>
                <a:cxn ang="0">
                  <a:pos x="connsiteX0" y="connsiteY0"/>
                </a:cxn>
                <a:cxn ang="0">
                  <a:pos x="connsiteX1" y="connsiteY1"/>
                </a:cxn>
                <a:cxn ang="0">
                  <a:pos x="connsiteX2" y="connsiteY2"/>
                </a:cxn>
                <a:cxn ang="0">
                  <a:pos x="connsiteX3" y="connsiteY3"/>
                </a:cxn>
              </a:cxnLst>
              <a:rect l="l" t="t" r="r" b="b"/>
              <a:pathLst>
                <a:path w="16996" h="17127">
                  <a:moveTo>
                    <a:pt x="16201" y="8826"/>
                  </a:moveTo>
                  <a:cubicBezTo>
                    <a:pt x="17707" y="5276"/>
                    <a:pt x="17600" y="-209"/>
                    <a:pt x="11146" y="6"/>
                  </a:cubicBezTo>
                  <a:cubicBezTo>
                    <a:pt x="3402" y="1082"/>
                    <a:pt x="-1223" y="9364"/>
                    <a:pt x="283" y="13881"/>
                  </a:cubicBezTo>
                  <a:cubicBezTo>
                    <a:pt x="2434" y="20119"/>
                    <a:pt x="12867" y="16785"/>
                    <a:pt x="16201"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6" name="任意多边形: 形状 1613">
              <a:extLst>
                <a:ext uri="{FF2B5EF4-FFF2-40B4-BE49-F238E27FC236}">
                  <a16:creationId xmlns:a16="http://schemas.microsoft.com/office/drawing/2014/main" xmlns="" id="{76034BF3-F270-4CB5-BAD2-E7C56B63CC05}"/>
                </a:ext>
              </a:extLst>
            </p:cNvPr>
            <p:cNvSpPr/>
            <p:nvPr/>
          </p:nvSpPr>
          <p:spPr>
            <a:xfrm>
              <a:off x="1963138" y="5294788"/>
              <a:ext cx="67419" cy="72642"/>
            </a:xfrm>
            <a:custGeom>
              <a:avLst/>
              <a:gdLst>
                <a:gd name="connsiteX0" fmla="*/ 14942 w 15955"/>
                <a:gd name="connsiteY0" fmla="*/ 8826 h 17191"/>
                <a:gd name="connsiteX1" fmla="*/ 11177 w 15955"/>
                <a:gd name="connsiteY1" fmla="*/ 6 h 17191"/>
                <a:gd name="connsiteX2" fmla="*/ 314 w 15955"/>
                <a:gd name="connsiteY2" fmla="*/ 14634 h 17191"/>
                <a:gd name="connsiteX3" fmla="*/ 14942 w 15955"/>
                <a:gd name="connsiteY3" fmla="*/ 8826 h 17191"/>
              </a:gdLst>
              <a:ahLst/>
              <a:cxnLst>
                <a:cxn ang="0">
                  <a:pos x="connsiteX0" y="connsiteY0"/>
                </a:cxn>
                <a:cxn ang="0">
                  <a:pos x="connsiteX1" y="connsiteY1"/>
                </a:cxn>
                <a:cxn ang="0">
                  <a:pos x="connsiteX2" y="connsiteY2"/>
                </a:cxn>
                <a:cxn ang="0">
                  <a:pos x="connsiteX3" y="connsiteY3"/>
                </a:cxn>
              </a:cxnLst>
              <a:rect l="l" t="t" r="r" b="b"/>
              <a:pathLst>
                <a:path w="15955" h="17191">
                  <a:moveTo>
                    <a:pt x="14942" y="8826"/>
                  </a:moveTo>
                  <a:cubicBezTo>
                    <a:pt x="16663" y="5062"/>
                    <a:pt x="16663" y="-209"/>
                    <a:pt x="11177" y="6"/>
                  </a:cubicBezTo>
                  <a:cubicBezTo>
                    <a:pt x="4186" y="1082"/>
                    <a:pt x="-1407" y="9901"/>
                    <a:pt x="314" y="14634"/>
                  </a:cubicBezTo>
                  <a:cubicBezTo>
                    <a:pt x="2358" y="20012"/>
                    <a:pt x="11392" y="16355"/>
                    <a:pt x="14942"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7" name="任意多边形: 形状 1614">
              <a:extLst>
                <a:ext uri="{FF2B5EF4-FFF2-40B4-BE49-F238E27FC236}">
                  <a16:creationId xmlns:a16="http://schemas.microsoft.com/office/drawing/2014/main" xmlns="" id="{0AE82F95-FC87-4F56-9B57-71FB5C2BF176}"/>
                </a:ext>
              </a:extLst>
            </p:cNvPr>
            <p:cNvSpPr/>
            <p:nvPr/>
          </p:nvSpPr>
          <p:spPr>
            <a:xfrm>
              <a:off x="2189524" y="5270702"/>
              <a:ext cx="62936" cy="73044"/>
            </a:xfrm>
            <a:custGeom>
              <a:avLst/>
              <a:gdLst>
                <a:gd name="connsiteX0" fmla="*/ 13531 w 14894"/>
                <a:gd name="connsiteY0" fmla="*/ 8826 h 17286"/>
                <a:gd name="connsiteX1" fmla="*/ 11057 w 14894"/>
                <a:gd name="connsiteY1" fmla="*/ 6 h 17286"/>
                <a:gd name="connsiteX2" fmla="*/ 302 w 14894"/>
                <a:gd name="connsiteY2" fmla="*/ 15279 h 17286"/>
                <a:gd name="connsiteX3" fmla="*/ 13531 w 14894"/>
                <a:gd name="connsiteY3" fmla="*/ 8826 h 17286"/>
              </a:gdLst>
              <a:ahLst/>
              <a:cxnLst>
                <a:cxn ang="0">
                  <a:pos x="connsiteX0" y="connsiteY0"/>
                </a:cxn>
                <a:cxn ang="0">
                  <a:pos x="connsiteX1" y="connsiteY1"/>
                </a:cxn>
                <a:cxn ang="0">
                  <a:pos x="connsiteX2" y="connsiteY2"/>
                </a:cxn>
                <a:cxn ang="0">
                  <a:pos x="connsiteX3" y="connsiteY3"/>
                </a:cxn>
              </a:cxnLst>
              <a:rect l="l" t="t" r="r" b="b"/>
              <a:pathLst>
                <a:path w="14894" h="17286">
                  <a:moveTo>
                    <a:pt x="13531" y="8826"/>
                  </a:moveTo>
                  <a:cubicBezTo>
                    <a:pt x="15467" y="5062"/>
                    <a:pt x="15897" y="-209"/>
                    <a:pt x="11057" y="6"/>
                  </a:cubicBezTo>
                  <a:cubicBezTo>
                    <a:pt x="4496" y="1189"/>
                    <a:pt x="-1419" y="10762"/>
                    <a:pt x="302" y="15279"/>
                  </a:cubicBezTo>
                  <a:cubicBezTo>
                    <a:pt x="2023" y="19904"/>
                    <a:pt x="9874" y="16032"/>
                    <a:pt x="13531"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8" name="任意多边形: 形状 1615">
              <a:extLst>
                <a:ext uri="{FF2B5EF4-FFF2-40B4-BE49-F238E27FC236}">
                  <a16:creationId xmlns:a16="http://schemas.microsoft.com/office/drawing/2014/main" xmlns="" id="{08DEDC2E-2433-4FC1-84EC-FBEF37FBF61C}"/>
                </a:ext>
              </a:extLst>
            </p:cNvPr>
            <p:cNvSpPr/>
            <p:nvPr/>
          </p:nvSpPr>
          <p:spPr>
            <a:xfrm>
              <a:off x="2390004" y="5245670"/>
              <a:ext cx="59070" cy="73648"/>
            </a:xfrm>
            <a:custGeom>
              <a:avLst/>
              <a:gdLst>
                <a:gd name="connsiteX0" fmla="*/ 10938 w 13979"/>
                <a:gd name="connsiteY0" fmla="*/ 14 h 17429"/>
                <a:gd name="connsiteX1" fmla="*/ 290 w 13979"/>
                <a:gd name="connsiteY1" fmla="*/ 15932 h 17429"/>
                <a:gd name="connsiteX2" fmla="*/ 12336 w 13979"/>
                <a:gd name="connsiteY2" fmla="*/ 8834 h 17429"/>
                <a:gd name="connsiteX3" fmla="*/ 10938 w 13979"/>
                <a:gd name="connsiteY3" fmla="*/ 14 h 17429"/>
              </a:gdLst>
              <a:ahLst/>
              <a:cxnLst>
                <a:cxn ang="0">
                  <a:pos x="connsiteX0" y="connsiteY0"/>
                </a:cxn>
                <a:cxn ang="0">
                  <a:pos x="connsiteX1" y="connsiteY1"/>
                </a:cxn>
                <a:cxn ang="0">
                  <a:pos x="connsiteX2" y="connsiteY2"/>
                </a:cxn>
                <a:cxn ang="0">
                  <a:pos x="connsiteX3" y="connsiteY3"/>
                </a:cxn>
              </a:cxnLst>
              <a:rect l="l" t="t" r="r" b="b"/>
              <a:pathLst>
                <a:path w="13979" h="17429">
                  <a:moveTo>
                    <a:pt x="10938" y="14"/>
                  </a:moveTo>
                  <a:cubicBezTo>
                    <a:pt x="4808" y="1305"/>
                    <a:pt x="-1431" y="11630"/>
                    <a:pt x="290" y="15932"/>
                  </a:cubicBezTo>
                  <a:cubicBezTo>
                    <a:pt x="1796" y="19804"/>
                    <a:pt x="8680" y="15717"/>
                    <a:pt x="12336" y="8834"/>
                  </a:cubicBezTo>
                  <a:cubicBezTo>
                    <a:pt x="14272" y="4962"/>
                    <a:pt x="15240" y="-309"/>
                    <a:pt x="10938"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29" name="任意多边形: 形状 1616">
              <a:extLst>
                <a:ext uri="{FF2B5EF4-FFF2-40B4-BE49-F238E27FC236}">
                  <a16:creationId xmlns:a16="http://schemas.microsoft.com/office/drawing/2014/main" xmlns="" id="{FFCE3633-8BA4-4CAA-8941-B0C0173C552F}"/>
                </a:ext>
              </a:extLst>
            </p:cNvPr>
            <p:cNvSpPr/>
            <p:nvPr/>
          </p:nvSpPr>
          <p:spPr>
            <a:xfrm>
              <a:off x="2564880" y="5218854"/>
              <a:ext cx="55444" cy="74104"/>
            </a:xfrm>
            <a:custGeom>
              <a:avLst/>
              <a:gdLst>
                <a:gd name="connsiteX0" fmla="*/ 10854 w 13121"/>
                <a:gd name="connsiteY0" fmla="*/ 14 h 17537"/>
                <a:gd name="connsiteX1" fmla="*/ 99 w 13121"/>
                <a:gd name="connsiteY1" fmla="*/ 16040 h 17537"/>
                <a:gd name="connsiteX2" fmla="*/ 11069 w 13121"/>
                <a:gd name="connsiteY2" fmla="*/ 8941 h 17537"/>
                <a:gd name="connsiteX3" fmla="*/ 10854 w 13121"/>
                <a:gd name="connsiteY3" fmla="*/ 14 h 17537"/>
              </a:gdLst>
              <a:ahLst/>
              <a:cxnLst>
                <a:cxn ang="0">
                  <a:pos x="connsiteX0" y="connsiteY0"/>
                </a:cxn>
                <a:cxn ang="0">
                  <a:pos x="connsiteX1" y="connsiteY1"/>
                </a:cxn>
                <a:cxn ang="0">
                  <a:pos x="connsiteX2" y="connsiteY2"/>
                </a:cxn>
                <a:cxn ang="0">
                  <a:pos x="connsiteX3" y="connsiteY3"/>
                </a:cxn>
              </a:cxnLst>
              <a:rect l="l" t="t" r="r" b="b"/>
              <a:pathLst>
                <a:path w="13121" h="17537">
                  <a:moveTo>
                    <a:pt x="10854" y="14"/>
                  </a:moveTo>
                  <a:cubicBezTo>
                    <a:pt x="5476" y="1305"/>
                    <a:pt x="-869" y="11738"/>
                    <a:pt x="99" y="16040"/>
                  </a:cubicBezTo>
                  <a:cubicBezTo>
                    <a:pt x="959" y="19912"/>
                    <a:pt x="7197" y="15825"/>
                    <a:pt x="11069" y="8941"/>
                  </a:cubicBezTo>
                  <a:cubicBezTo>
                    <a:pt x="13113" y="4962"/>
                    <a:pt x="14511" y="-309"/>
                    <a:pt x="10854"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0" name="任意多边形: 形状 1617">
              <a:extLst>
                <a:ext uri="{FF2B5EF4-FFF2-40B4-BE49-F238E27FC236}">
                  <a16:creationId xmlns:a16="http://schemas.microsoft.com/office/drawing/2014/main" xmlns="" id="{9860EDCF-F69A-4A65-A040-4CCF9C552B49}"/>
                </a:ext>
              </a:extLst>
            </p:cNvPr>
            <p:cNvSpPr/>
            <p:nvPr/>
          </p:nvSpPr>
          <p:spPr>
            <a:xfrm>
              <a:off x="2712759" y="5191134"/>
              <a:ext cx="52507" cy="74489"/>
            </a:xfrm>
            <a:custGeom>
              <a:avLst/>
              <a:gdLst>
                <a:gd name="connsiteX0" fmla="*/ 9845 w 12426"/>
                <a:gd name="connsiteY0" fmla="*/ 8834 h 17628"/>
                <a:gd name="connsiteX1" fmla="*/ 10813 w 12426"/>
                <a:gd name="connsiteY1" fmla="*/ 14 h 17628"/>
                <a:gd name="connsiteX2" fmla="*/ 58 w 12426"/>
                <a:gd name="connsiteY2" fmla="*/ 16578 h 17628"/>
                <a:gd name="connsiteX3" fmla="*/ 9845 w 12426"/>
                <a:gd name="connsiteY3" fmla="*/ 8834 h 17628"/>
              </a:gdLst>
              <a:ahLst/>
              <a:cxnLst>
                <a:cxn ang="0">
                  <a:pos x="connsiteX0" y="connsiteY0"/>
                </a:cxn>
                <a:cxn ang="0">
                  <a:pos x="connsiteX1" y="connsiteY1"/>
                </a:cxn>
                <a:cxn ang="0">
                  <a:pos x="connsiteX2" y="connsiteY2"/>
                </a:cxn>
                <a:cxn ang="0">
                  <a:pos x="connsiteX3" y="connsiteY3"/>
                </a:cxn>
              </a:cxnLst>
              <a:rect l="l" t="t" r="r" b="b"/>
              <a:pathLst>
                <a:path w="12426" h="17628">
                  <a:moveTo>
                    <a:pt x="9845" y="8834"/>
                  </a:moveTo>
                  <a:cubicBezTo>
                    <a:pt x="12104" y="4962"/>
                    <a:pt x="13825" y="-309"/>
                    <a:pt x="10813" y="14"/>
                  </a:cubicBezTo>
                  <a:cubicBezTo>
                    <a:pt x="6081" y="1412"/>
                    <a:pt x="-695" y="12813"/>
                    <a:pt x="58" y="16578"/>
                  </a:cubicBezTo>
                  <a:cubicBezTo>
                    <a:pt x="811" y="19697"/>
                    <a:pt x="6081" y="15502"/>
                    <a:pt x="9845" y="88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1" name="任意多边形: 形状 1618">
              <a:extLst>
                <a:ext uri="{FF2B5EF4-FFF2-40B4-BE49-F238E27FC236}">
                  <a16:creationId xmlns:a16="http://schemas.microsoft.com/office/drawing/2014/main" xmlns="" id="{EA282E48-24CC-41DD-A98F-7B8DC1631A4D}"/>
                </a:ext>
              </a:extLst>
            </p:cNvPr>
            <p:cNvSpPr/>
            <p:nvPr/>
          </p:nvSpPr>
          <p:spPr>
            <a:xfrm>
              <a:off x="2834233" y="5162954"/>
              <a:ext cx="49452" cy="74696"/>
            </a:xfrm>
            <a:custGeom>
              <a:avLst/>
              <a:gdLst>
                <a:gd name="connsiteX0" fmla="*/ 10677 w 11703"/>
                <a:gd name="connsiteY0" fmla="*/ 14 h 17677"/>
                <a:gd name="connsiteX1" fmla="*/ 29 w 11703"/>
                <a:gd name="connsiteY1" fmla="*/ 17008 h 17677"/>
                <a:gd name="connsiteX2" fmla="*/ 8526 w 11703"/>
                <a:gd name="connsiteY2" fmla="*/ 8941 h 17677"/>
                <a:gd name="connsiteX3" fmla="*/ 8526 w 11703"/>
                <a:gd name="connsiteY3" fmla="*/ 8941 h 17677"/>
                <a:gd name="connsiteX4" fmla="*/ 10677 w 11703"/>
                <a:gd name="connsiteY4" fmla="*/ 14 h 17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3" h="17677">
                  <a:moveTo>
                    <a:pt x="10677" y="14"/>
                  </a:moveTo>
                  <a:cubicBezTo>
                    <a:pt x="6590" y="1520"/>
                    <a:pt x="-509" y="13781"/>
                    <a:pt x="29" y="17008"/>
                  </a:cubicBezTo>
                  <a:cubicBezTo>
                    <a:pt x="459" y="19374"/>
                    <a:pt x="4976" y="15180"/>
                    <a:pt x="8526" y="8941"/>
                  </a:cubicBezTo>
                  <a:lnTo>
                    <a:pt x="8526" y="8941"/>
                  </a:lnTo>
                  <a:cubicBezTo>
                    <a:pt x="10892" y="4962"/>
                    <a:pt x="13043" y="-309"/>
                    <a:pt x="10677"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2" name="任意多边形: 形状 1619">
              <a:extLst>
                <a:ext uri="{FF2B5EF4-FFF2-40B4-BE49-F238E27FC236}">
                  <a16:creationId xmlns:a16="http://schemas.microsoft.com/office/drawing/2014/main" xmlns="" id="{6AC6FE48-07F5-4E8E-A236-6740D2F2480E}"/>
                </a:ext>
              </a:extLst>
            </p:cNvPr>
            <p:cNvSpPr/>
            <p:nvPr/>
          </p:nvSpPr>
          <p:spPr>
            <a:xfrm>
              <a:off x="2927703" y="5134321"/>
              <a:ext cx="47179" cy="74852"/>
            </a:xfrm>
            <a:custGeom>
              <a:avLst/>
              <a:gdLst>
                <a:gd name="connsiteX0" fmla="*/ 65 w 11165"/>
                <a:gd name="connsiteY0" fmla="*/ 17545 h 17714"/>
                <a:gd name="connsiteX1" fmla="*/ 7486 w 11165"/>
                <a:gd name="connsiteY1" fmla="*/ 8941 h 17714"/>
                <a:gd name="connsiteX2" fmla="*/ 10605 w 11165"/>
                <a:gd name="connsiteY2" fmla="*/ 14 h 17714"/>
                <a:gd name="connsiteX3" fmla="*/ 65 w 11165"/>
                <a:gd name="connsiteY3" fmla="*/ 17545 h 17714"/>
              </a:gdLst>
              <a:ahLst/>
              <a:cxnLst>
                <a:cxn ang="0">
                  <a:pos x="connsiteX0" y="connsiteY0"/>
                </a:cxn>
                <a:cxn ang="0">
                  <a:pos x="connsiteX1" y="connsiteY1"/>
                </a:cxn>
                <a:cxn ang="0">
                  <a:pos x="connsiteX2" y="connsiteY2"/>
                </a:cxn>
                <a:cxn ang="0">
                  <a:pos x="connsiteX3" y="connsiteY3"/>
                </a:cxn>
              </a:cxnLst>
              <a:rect l="l" t="t" r="r" b="b"/>
              <a:pathLst>
                <a:path w="11165" h="17714">
                  <a:moveTo>
                    <a:pt x="65" y="17545"/>
                  </a:moveTo>
                  <a:cubicBezTo>
                    <a:pt x="602" y="18621"/>
                    <a:pt x="4152" y="14426"/>
                    <a:pt x="7486" y="8941"/>
                  </a:cubicBezTo>
                  <a:cubicBezTo>
                    <a:pt x="9745" y="5069"/>
                    <a:pt x="12326" y="-309"/>
                    <a:pt x="10605" y="14"/>
                  </a:cubicBezTo>
                  <a:cubicBezTo>
                    <a:pt x="7163" y="1627"/>
                    <a:pt x="-796" y="15932"/>
                    <a:pt x="65" y="17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3" name="任意多边形: 形状 1620">
              <a:extLst>
                <a:ext uri="{FF2B5EF4-FFF2-40B4-BE49-F238E27FC236}">
                  <a16:creationId xmlns:a16="http://schemas.microsoft.com/office/drawing/2014/main" xmlns="" id="{783EA168-2D0A-4F69-A06E-613C5B56D9CD}"/>
                </a:ext>
              </a:extLst>
            </p:cNvPr>
            <p:cNvSpPr/>
            <p:nvPr/>
          </p:nvSpPr>
          <p:spPr>
            <a:xfrm>
              <a:off x="2993242" y="5104839"/>
              <a:ext cx="44314" cy="75444"/>
            </a:xfrm>
            <a:custGeom>
              <a:avLst/>
              <a:gdLst>
                <a:gd name="connsiteX0" fmla="*/ 10476 w 10487"/>
                <a:gd name="connsiteY0" fmla="*/ 0 h 17854"/>
                <a:gd name="connsiteX1" fmla="*/ 10369 w 10487"/>
                <a:gd name="connsiteY1" fmla="*/ 0 h 17854"/>
                <a:gd name="connsiteX2" fmla="*/ 43 w 10487"/>
                <a:gd name="connsiteY2" fmla="*/ 17854 h 17854"/>
                <a:gd name="connsiteX3" fmla="*/ 6282 w 10487"/>
                <a:gd name="connsiteY3" fmla="*/ 8927 h 17854"/>
                <a:gd name="connsiteX4" fmla="*/ 10476 w 10487"/>
                <a:gd name="connsiteY4" fmla="*/ 0 h 17854"/>
                <a:gd name="connsiteX5" fmla="*/ 10476 w 10487"/>
                <a:gd name="connsiteY5" fmla="*/ 0 h 1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87" h="17854">
                  <a:moveTo>
                    <a:pt x="10476" y="0"/>
                  </a:moveTo>
                  <a:cubicBezTo>
                    <a:pt x="10476" y="0"/>
                    <a:pt x="10369" y="0"/>
                    <a:pt x="10369" y="0"/>
                  </a:cubicBezTo>
                  <a:cubicBezTo>
                    <a:pt x="8540" y="1398"/>
                    <a:pt x="-709" y="16564"/>
                    <a:pt x="43" y="17854"/>
                  </a:cubicBezTo>
                  <a:cubicBezTo>
                    <a:pt x="1011" y="17532"/>
                    <a:pt x="4346" y="12369"/>
                    <a:pt x="6282" y="8927"/>
                  </a:cubicBezTo>
                  <a:cubicBezTo>
                    <a:pt x="7788" y="6346"/>
                    <a:pt x="10691" y="1076"/>
                    <a:pt x="10476" y="0"/>
                  </a:cubicBezTo>
                  <a:cubicBezTo>
                    <a:pt x="10476" y="0"/>
                    <a:pt x="10476" y="0"/>
                    <a:pt x="1047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4" name="任意多边形: 形状 1621">
              <a:extLst>
                <a:ext uri="{FF2B5EF4-FFF2-40B4-BE49-F238E27FC236}">
                  <a16:creationId xmlns:a16="http://schemas.microsoft.com/office/drawing/2014/main" xmlns="" id="{32C9691C-C0B7-4DFF-8538-F646B47A0529}"/>
                </a:ext>
              </a:extLst>
            </p:cNvPr>
            <p:cNvSpPr/>
            <p:nvPr/>
          </p:nvSpPr>
          <p:spPr>
            <a:xfrm>
              <a:off x="3028873" y="5076206"/>
              <a:ext cx="43629" cy="75896"/>
            </a:xfrm>
            <a:custGeom>
              <a:avLst/>
              <a:gdLst>
                <a:gd name="connsiteX0" fmla="*/ 5270 w 10325"/>
                <a:gd name="connsiteY0" fmla="*/ 9035 h 17961"/>
                <a:gd name="connsiteX1" fmla="*/ 10325 w 10325"/>
                <a:gd name="connsiteY1" fmla="*/ 0 h 17961"/>
                <a:gd name="connsiteX2" fmla="*/ 0 w 10325"/>
                <a:gd name="connsiteY2" fmla="*/ 17962 h 17961"/>
                <a:gd name="connsiteX3" fmla="*/ 5270 w 10325"/>
                <a:gd name="connsiteY3" fmla="*/ 9035 h 17961"/>
              </a:gdLst>
              <a:ahLst/>
              <a:cxnLst>
                <a:cxn ang="0">
                  <a:pos x="connsiteX0" y="connsiteY0"/>
                </a:cxn>
                <a:cxn ang="0">
                  <a:pos x="connsiteX1" y="connsiteY1"/>
                </a:cxn>
                <a:cxn ang="0">
                  <a:pos x="connsiteX2" y="connsiteY2"/>
                </a:cxn>
                <a:cxn ang="0">
                  <a:pos x="connsiteX3" y="connsiteY3"/>
                </a:cxn>
              </a:cxnLst>
              <a:rect l="l" t="t" r="r" b="b"/>
              <a:pathLst>
                <a:path w="10325" h="17961">
                  <a:moveTo>
                    <a:pt x="5270" y="9035"/>
                  </a:moveTo>
                  <a:cubicBezTo>
                    <a:pt x="5270" y="8927"/>
                    <a:pt x="10218" y="538"/>
                    <a:pt x="10325" y="0"/>
                  </a:cubicBezTo>
                  <a:cubicBezTo>
                    <a:pt x="9680" y="968"/>
                    <a:pt x="107" y="17316"/>
                    <a:pt x="0" y="17962"/>
                  </a:cubicBezTo>
                  <a:cubicBezTo>
                    <a:pt x="538" y="17101"/>
                    <a:pt x="3119" y="12692"/>
                    <a:pt x="5270"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9" name="任意多边形: 形状 1626">
              <a:extLst>
                <a:ext uri="{FF2B5EF4-FFF2-40B4-BE49-F238E27FC236}">
                  <a16:creationId xmlns:a16="http://schemas.microsoft.com/office/drawing/2014/main" xmlns="" id="{5431D635-71EA-4EC8-B96C-9FD1E3929E75}"/>
                </a:ext>
              </a:extLst>
            </p:cNvPr>
            <p:cNvSpPr/>
            <p:nvPr/>
          </p:nvSpPr>
          <p:spPr>
            <a:xfrm>
              <a:off x="2206655" y="5422009"/>
              <a:ext cx="61356" cy="69693"/>
            </a:xfrm>
            <a:custGeom>
              <a:avLst/>
              <a:gdLst>
                <a:gd name="connsiteX0" fmla="*/ 12704 w 14520"/>
                <a:gd name="connsiteY0" fmla="*/ 8404 h 16493"/>
                <a:gd name="connsiteX1" fmla="*/ 11413 w 14520"/>
                <a:gd name="connsiteY1" fmla="*/ 15 h 16493"/>
                <a:gd name="connsiteX2" fmla="*/ 120 w 14520"/>
                <a:gd name="connsiteY2" fmla="*/ 14642 h 16493"/>
                <a:gd name="connsiteX3" fmla="*/ 12704 w 14520"/>
                <a:gd name="connsiteY3" fmla="*/ 8404 h 16493"/>
              </a:gdLst>
              <a:ahLst/>
              <a:cxnLst>
                <a:cxn ang="0">
                  <a:pos x="connsiteX0" y="connsiteY0"/>
                </a:cxn>
                <a:cxn ang="0">
                  <a:pos x="connsiteX1" y="connsiteY1"/>
                </a:cxn>
                <a:cxn ang="0">
                  <a:pos x="connsiteX2" y="connsiteY2"/>
                </a:cxn>
                <a:cxn ang="0">
                  <a:pos x="connsiteX3" y="connsiteY3"/>
                </a:cxn>
              </a:cxnLst>
              <a:rect l="l" t="t" r="r" b="b"/>
              <a:pathLst>
                <a:path w="14520" h="16493">
                  <a:moveTo>
                    <a:pt x="12704" y="8404"/>
                  </a:moveTo>
                  <a:cubicBezTo>
                    <a:pt x="14855" y="4747"/>
                    <a:pt x="15823" y="-308"/>
                    <a:pt x="11413" y="15"/>
                  </a:cubicBezTo>
                  <a:cubicBezTo>
                    <a:pt x="5390" y="1198"/>
                    <a:pt x="-956" y="10340"/>
                    <a:pt x="120" y="14642"/>
                  </a:cubicBezTo>
                  <a:cubicBezTo>
                    <a:pt x="1196" y="18945"/>
                    <a:pt x="8725" y="15288"/>
                    <a:pt x="12704" y="84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0" name="任意多边形: 形状 1627">
              <a:extLst>
                <a:ext uri="{FF2B5EF4-FFF2-40B4-BE49-F238E27FC236}">
                  <a16:creationId xmlns:a16="http://schemas.microsoft.com/office/drawing/2014/main" xmlns="" id="{A75A0F7E-6484-4863-AC1D-C73029C868D4}"/>
                </a:ext>
              </a:extLst>
            </p:cNvPr>
            <p:cNvSpPr/>
            <p:nvPr/>
          </p:nvSpPr>
          <p:spPr>
            <a:xfrm>
              <a:off x="2388107" y="5396592"/>
              <a:ext cx="58444" cy="70525"/>
            </a:xfrm>
            <a:custGeom>
              <a:avLst/>
              <a:gdLst>
                <a:gd name="connsiteX0" fmla="*/ 11494 w 13831"/>
                <a:gd name="connsiteY0" fmla="*/ 7 h 16690"/>
                <a:gd name="connsiteX1" fmla="*/ 93 w 13831"/>
                <a:gd name="connsiteY1" fmla="*/ 15280 h 16690"/>
                <a:gd name="connsiteX2" fmla="*/ 11602 w 13831"/>
                <a:gd name="connsiteY2" fmla="*/ 8504 h 16690"/>
                <a:gd name="connsiteX3" fmla="*/ 11602 w 13831"/>
                <a:gd name="connsiteY3" fmla="*/ 8504 h 16690"/>
                <a:gd name="connsiteX4" fmla="*/ 11494 w 13831"/>
                <a:gd name="connsiteY4" fmla="*/ 7 h 16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1" h="16690">
                  <a:moveTo>
                    <a:pt x="11494" y="7"/>
                  </a:moveTo>
                  <a:cubicBezTo>
                    <a:pt x="5901" y="1297"/>
                    <a:pt x="-875" y="11192"/>
                    <a:pt x="93" y="15280"/>
                  </a:cubicBezTo>
                  <a:cubicBezTo>
                    <a:pt x="954" y="18936"/>
                    <a:pt x="7514" y="15064"/>
                    <a:pt x="11602" y="8504"/>
                  </a:cubicBezTo>
                  <a:lnTo>
                    <a:pt x="11602" y="8504"/>
                  </a:lnTo>
                  <a:cubicBezTo>
                    <a:pt x="13860" y="4847"/>
                    <a:pt x="15258" y="-208"/>
                    <a:pt x="11494"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1" name="任意多边形: 形状 1628">
              <a:extLst>
                <a:ext uri="{FF2B5EF4-FFF2-40B4-BE49-F238E27FC236}">
                  <a16:creationId xmlns:a16="http://schemas.microsoft.com/office/drawing/2014/main" xmlns="" id="{188F6675-540E-4F95-8E2A-BC3619DEE1C0}"/>
                </a:ext>
              </a:extLst>
            </p:cNvPr>
            <p:cNvSpPr/>
            <p:nvPr/>
          </p:nvSpPr>
          <p:spPr>
            <a:xfrm>
              <a:off x="2544547" y="5370651"/>
              <a:ext cx="55782" cy="70745"/>
            </a:xfrm>
            <a:custGeom>
              <a:avLst/>
              <a:gdLst>
                <a:gd name="connsiteX0" fmla="*/ 11471 w 13201"/>
                <a:gd name="connsiteY0" fmla="*/ 15 h 16742"/>
                <a:gd name="connsiteX1" fmla="*/ 70 w 13201"/>
                <a:gd name="connsiteY1" fmla="*/ 15718 h 16742"/>
                <a:gd name="connsiteX2" fmla="*/ 10396 w 13201"/>
                <a:gd name="connsiteY2" fmla="*/ 8404 h 16742"/>
                <a:gd name="connsiteX3" fmla="*/ 11471 w 13201"/>
                <a:gd name="connsiteY3" fmla="*/ 15 h 16742"/>
              </a:gdLst>
              <a:ahLst/>
              <a:cxnLst>
                <a:cxn ang="0">
                  <a:pos x="connsiteX0" y="connsiteY0"/>
                </a:cxn>
                <a:cxn ang="0">
                  <a:pos x="connsiteX1" y="connsiteY1"/>
                </a:cxn>
                <a:cxn ang="0">
                  <a:pos x="connsiteX2" y="connsiteY2"/>
                </a:cxn>
                <a:cxn ang="0">
                  <a:pos x="connsiteX3" y="connsiteY3"/>
                </a:cxn>
              </a:cxnLst>
              <a:rect l="l" t="t" r="r" b="b"/>
              <a:pathLst>
                <a:path w="13201" h="16742">
                  <a:moveTo>
                    <a:pt x="11471" y="15"/>
                  </a:moveTo>
                  <a:cubicBezTo>
                    <a:pt x="6416" y="1305"/>
                    <a:pt x="-790" y="12169"/>
                    <a:pt x="70" y="15718"/>
                  </a:cubicBezTo>
                  <a:cubicBezTo>
                    <a:pt x="823" y="18729"/>
                    <a:pt x="6416" y="14750"/>
                    <a:pt x="10396" y="8404"/>
                  </a:cubicBezTo>
                  <a:cubicBezTo>
                    <a:pt x="12870" y="4747"/>
                    <a:pt x="14698" y="-308"/>
                    <a:pt x="11471"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2" name="任意多边形: 形状 1629">
              <a:extLst>
                <a:ext uri="{FF2B5EF4-FFF2-40B4-BE49-F238E27FC236}">
                  <a16:creationId xmlns:a16="http://schemas.microsoft.com/office/drawing/2014/main" xmlns="" id="{F65DC923-CF81-4A46-B709-62401018BFE6}"/>
                </a:ext>
              </a:extLst>
            </p:cNvPr>
            <p:cNvSpPr/>
            <p:nvPr/>
          </p:nvSpPr>
          <p:spPr>
            <a:xfrm>
              <a:off x="2675519" y="5343839"/>
              <a:ext cx="53234" cy="71396"/>
            </a:xfrm>
            <a:custGeom>
              <a:avLst/>
              <a:gdLst>
                <a:gd name="connsiteX0" fmla="*/ 11452 w 12598"/>
                <a:gd name="connsiteY0" fmla="*/ 15 h 16896"/>
                <a:gd name="connsiteX1" fmla="*/ 51 w 12598"/>
                <a:gd name="connsiteY1" fmla="*/ 16256 h 16896"/>
                <a:gd name="connsiteX2" fmla="*/ 9408 w 12598"/>
                <a:gd name="connsiteY2" fmla="*/ 8512 h 16896"/>
                <a:gd name="connsiteX3" fmla="*/ 11452 w 12598"/>
                <a:gd name="connsiteY3" fmla="*/ 15 h 16896"/>
              </a:gdLst>
              <a:ahLst/>
              <a:cxnLst>
                <a:cxn ang="0">
                  <a:pos x="connsiteX0" y="connsiteY0"/>
                </a:cxn>
                <a:cxn ang="0">
                  <a:pos x="connsiteX1" y="connsiteY1"/>
                </a:cxn>
                <a:cxn ang="0">
                  <a:pos x="connsiteX2" y="connsiteY2"/>
                </a:cxn>
                <a:cxn ang="0">
                  <a:pos x="connsiteX3" y="connsiteY3"/>
                </a:cxn>
              </a:cxnLst>
              <a:rect l="l" t="t" r="r" b="b"/>
              <a:pathLst>
                <a:path w="12598" h="16896">
                  <a:moveTo>
                    <a:pt x="11452" y="15"/>
                  </a:moveTo>
                  <a:cubicBezTo>
                    <a:pt x="7042" y="1413"/>
                    <a:pt x="-702" y="13136"/>
                    <a:pt x="51" y="16256"/>
                  </a:cubicBezTo>
                  <a:cubicBezTo>
                    <a:pt x="589" y="18514"/>
                    <a:pt x="5429" y="14535"/>
                    <a:pt x="9408" y="8512"/>
                  </a:cubicBezTo>
                  <a:cubicBezTo>
                    <a:pt x="11775" y="4747"/>
                    <a:pt x="14033" y="-308"/>
                    <a:pt x="11452"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3" name="任意多边形: 形状 1630">
              <a:extLst>
                <a:ext uri="{FF2B5EF4-FFF2-40B4-BE49-F238E27FC236}">
                  <a16:creationId xmlns:a16="http://schemas.microsoft.com/office/drawing/2014/main" xmlns="" id="{11ECFC25-FAA1-4FAD-846F-ACEBEEE0DBD5}"/>
                </a:ext>
              </a:extLst>
            </p:cNvPr>
            <p:cNvSpPr/>
            <p:nvPr/>
          </p:nvSpPr>
          <p:spPr>
            <a:xfrm>
              <a:off x="2780162" y="5316115"/>
              <a:ext cx="51142" cy="72034"/>
            </a:xfrm>
            <a:custGeom>
              <a:avLst/>
              <a:gdLst>
                <a:gd name="connsiteX0" fmla="*/ 11426 w 12103"/>
                <a:gd name="connsiteY0" fmla="*/ 14 h 17047"/>
                <a:gd name="connsiteX1" fmla="*/ 25 w 12103"/>
                <a:gd name="connsiteY1" fmla="*/ 16686 h 17047"/>
                <a:gd name="connsiteX2" fmla="*/ 8307 w 12103"/>
                <a:gd name="connsiteY2" fmla="*/ 8619 h 17047"/>
                <a:gd name="connsiteX3" fmla="*/ 11426 w 12103"/>
                <a:gd name="connsiteY3" fmla="*/ 14 h 17047"/>
              </a:gdLst>
              <a:ahLst/>
              <a:cxnLst>
                <a:cxn ang="0">
                  <a:pos x="connsiteX0" y="connsiteY0"/>
                </a:cxn>
                <a:cxn ang="0">
                  <a:pos x="connsiteX1" y="connsiteY1"/>
                </a:cxn>
                <a:cxn ang="0">
                  <a:pos x="connsiteX2" y="connsiteY2"/>
                </a:cxn>
                <a:cxn ang="0">
                  <a:pos x="connsiteX3" y="connsiteY3"/>
                </a:cxn>
              </a:cxnLst>
              <a:rect l="l" t="t" r="r" b="b"/>
              <a:pathLst>
                <a:path w="12103" h="17047">
                  <a:moveTo>
                    <a:pt x="11426" y="14"/>
                  </a:moveTo>
                  <a:cubicBezTo>
                    <a:pt x="7769" y="1520"/>
                    <a:pt x="-513" y="14212"/>
                    <a:pt x="25" y="16686"/>
                  </a:cubicBezTo>
                  <a:cubicBezTo>
                    <a:pt x="348" y="18299"/>
                    <a:pt x="4542" y="14319"/>
                    <a:pt x="8307" y="8619"/>
                  </a:cubicBezTo>
                  <a:cubicBezTo>
                    <a:pt x="10781" y="4854"/>
                    <a:pt x="13362" y="-308"/>
                    <a:pt x="11426"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4" name="任意多边形: 形状 1631">
              <a:extLst>
                <a:ext uri="{FF2B5EF4-FFF2-40B4-BE49-F238E27FC236}">
                  <a16:creationId xmlns:a16="http://schemas.microsoft.com/office/drawing/2014/main" xmlns="" id="{FAA918B3-3AB0-49FB-B5DF-F1FB402E3C9A}"/>
                </a:ext>
              </a:extLst>
            </p:cNvPr>
            <p:cNvSpPr/>
            <p:nvPr/>
          </p:nvSpPr>
          <p:spPr>
            <a:xfrm>
              <a:off x="2857440" y="5287998"/>
              <a:ext cx="49731" cy="72325"/>
            </a:xfrm>
            <a:custGeom>
              <a:avLst/>
              <a:gdLst>
                <a:gd name="connsiteX0" fmla="*/ 22 w 11769"/>
                <a:gd name="connsiteY0" fmla="*/ 17101 h 17116"/>
                <a:gd name="connsiteX1" fmla="*/ 7228 w 11769"/>
                <a:gd name="connsiteY1" fmla="*/ 8604 h 17116"/>
                <a:gd name="connsiteX2" fmla="*/ 11746 w 11769"/>
                <a:gd name="connsiteY2" fmla="*/ 0 h 17116"/>
                <a:gd name="connsiteX3" fmla="*/ 11423 w 11769"/>
                <a:gd name="connsiteY3" fmla="*/ 0 h 17116"/>
                <a:gd name="connsiteX4" fmla="*/ 22 w 11769"/>
                <a:gd name="connsiteY4" fmla="*/ 17101 h 17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9" h="17116">
                  <a:moveTo>
                    <a:pt x="22" y="17101"/>
                  </a:moveTo>
                  <a:cubicBezTo>
                    <a:pt x="883" y="17424"/>
                    <a:pt x="4755" y="12369"/>
                    <a:pt x="7228" y="8604"/>
                  </a:cubicBezTo>
                  <a:cubicBezTo>
                    <a:pt x="8949" y="6023"/>
                    <a:pt x="12068" y="968"/>
                    <a:pt x="11746" y="0"/>
                  </a:cubicBezTo>
                  <a:cubicBezTo>
                    <a:pt x="11638" y="0"/>
                    <a:pt x="11531" y="0"/>
                    <a:pt x="11423" y="0"/>
                  </a:cubicBezTo>
                  <a:cubicBezTo>
                    <a:pt x="8842" y="1613"/>
                    <a:pt x="-516" y="15596"/>
                    <a:pt x="22" y="171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5" name="任意多边形: 形状 1632">
              <a:extLst>
                <a:ext uri="{FF2B5EF4-FFF2-40B4-BE49-F238E27FC236}">
                  <a16:creationId xmlns:a16="http://schemas.microsoft.com/office/drawing/2014/main" xmlns="" id="{DAB5B0BC-D93A-4202-8B44-9C8CC80DA644}"/>
                </a:ext>
              </a:extLst>
            </p:cNvPr>
            <p:cNvSpPr/>
            <p:nvPr/>
          </p:nvSpPr>
          <p:spPr>
            <a:xfrm>
              <a:off x="2907526" y="5260730"/>
              <a:ext cx="48628" cy="72714"/>
            </a:xfrm>
            <a:custGeom>
              <a:avLst/>
              <a:gdLst>
                <a:gd name="connsiteX0" fmla="*/ 0 w 11508"/>
                <a:gd name="connsiteY0" fmla="*/ 17209 h 17208"/>
                <a:gd name="connsiteX1" fmla="*/ 6238 w 11508"/>
                <a:gd name="connsiteY1" fmla="*/ 8712 h 17208"/>
                <a:gd name="connsiteX2" fmla="*/ 11508 w 11508"/>
                <a:gd name="connsiteY2" fmla="*/ 0 h 17208"/>
                <a:gd name="connsiteX3" fmla="*/ 11401 w 11508"/>
                <a:gd name="connsiteY3" fmla="*/ 0 h 17208"/>
                <a:gd name="connsiteX4" fmla="*/ 0 w 11508"/>
                <a:gd name="connsiteY4" fmla="*/ 17209 h 1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7208">
                  <a:moveTo>
                    <a:pt x="0" y="17209"/>
                  </a:moveTo>
                  <a:cubicBezTo>
                    <a:pt x="645" y="16886"/>
                    <a:pt x="4195" y="11831"/>
                    <a:pt x="6238" y="8712"/>
                  </a:cubicBezTo>
                  <a:cubicBezTo>
                    <a:pt x="6453" y="8389"/>
                    <a:pt x="11401" y="860"/>
                    <a:pt x="11508" y="0"/>
                  </a:cubicBezTo>
                  <a:cubicBezTo>
                    <a:pt x="11508" y="0"/>
                    <a:pt x="11401" y="0"/>
                    <a:pt x="11401" y="0"/>
                  </a:cubicBezTo>
                  <a:cubicBezTo>
                    <a:pt x="10110" y="1076"/>
                    <a:pt x="107" y="15918"/>
                    <a:pt x="0"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0" name="任意多边形: 形状 1637">
              <a:extLst>
                <a:ext uri="{FF2B5EF4-FFF2-40B4-BE49-F238E27FC236}">
                  <a16:creationId xmlns:a16="http://schemas.microsoft.com/office/drawing/2014/main" xmlns="" id="{22953777-7957-4AC0-8E5D-CEF46AF42AD5}"/>
                </a:ext>
              </a:extLst>
            </p:cNvPr>
            <p:cNvSpPr/>
            <p:nvPr/>
          </p:nvSpPr>
          <p:spPr>
            <a:xfrm>
              <a:off x="2733397" y="5435670"/>
              <a:ext cx="53593" cy="69291"/>
            </a:xfrm>
            <a:custGeom>
              <a:avLst/>
              <a:gdLst>
                <a:gd name="connsiteX0" fmla="*/ 14 w 12683"/>
                <a:gd name="connsiteY0" fmla="*/ 16249 h 16398"/>
                <a:gd name="connsiteX1" fmla="*/ 7974 w 12683"/>
                <a:gd name="connsiteY1" fmla="*/ 8290 h 16398"/>
                <a:gd name="connsiteX2" fmla="*/ 7974 w 12683"/>
                <a:gd name="connsiteY2" fmla="*/ 8290 h 16398"/>
                <a:gd name="connsiteX3" fmla="*/ 10232 w 12683"/>
                <a:gd name="connsiteY3" fmla="*/ 5064 h 16398"/>
                <a:gd name="connsiteX4" fmla="*/ 12276 w 12683"/>
                <a:gd name="connsiteY4" fmla="*/ 8 h 16398"/>
                <a:gd name="connsiteX5" fmla="*/ 14 w 12683"/>
                <a:gd name="connsiteY5" fmla="*/ 16249 h 1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83" h="16398">
                  <a:moveTo>
                    <a:pt x="14" y="16249"/>
                  </a:moveTo>
                  <a:cubicBezTo>
                    <a:pt x="337" y="17217"/>
                    <a:pt x="4102" y="13345"/>
                    <a:pt x="7974" y="8290"/>
                  </a:cubicBezTo>
                  <a:lnTo>
                    <a:pt x="7974" y="8290"/>
                  </a:lnTo>
                  <a:cubicBezTo>
                    <a:pt x="8726" y="7215"/>
                    <a:pt x="9587" y="6032"/>
                    <a:pt x="10232" y="5064"/>
                  </a:cubicBezTo>
                  <a:cubicBezTo>
                    <a:pt x="11093" y="3773"/>
                    <a:pt x="13674" y="-207"/>
                    <a:pt x="12276" y="8"/>
                  </a:cubicBezTo>
                  <a:cubicBezTo>
                    <a:pt x="8942" y="1622"/>
                    <a:pt x="-416" y="14744"/>
                    <a:pt x="14" y="162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1" name="任意多边形: 形状 1638">
              <a:extLst>
                <a:ext uri="{FF2B5EF4-FFF2-40B4-BE49-F238E27FC236}">
                  <a16:creationId xmlns:a16="http://schemas.microsoft.com/office/drawing/2014/main" xmlns="" id="{E396B41B-7FD0-4A48-899E-2674EDBA7467}"/>
                </a:ext>
              </a:extLst>
            </p:cNvPr>
            <p:cNvSpPr/>
            <p:nvPr/>
          </p:nvSpPr>
          <p:spPr>
            <a:xfrm>
              <a:off x="2793435" y="5408689"/>
              <a:ext cx="52304" cy="70191"/>
            </a:xfrm>
            <a:custGeom>
              <a:avLst/>
              <a:gdLst>
                <a:gd name="connsiteX0" fmla="*/ 12265 w 12378"/>
                <a:gd name="connsiteY0" fmla="*/ 48 h 16611"/>
                <a:gd name="connsiteX1" fmla="*/ 3 w 12378"/>
                <a:gd name="connsiteY1" fmla="*/ 16611 h 16611"/>
                <a:gd name="connsiteX2" fmla="*/ 6994 w 12378"/>
                <a:gd name="connsiteY2" fmla="*/ 8437 h 16611"/>
                <a:gd name="connsiteX3" fmla="*/ 12372 w 12378"/>
                <a:gd name="connsiteY3" fmla="*/ 48 h 16611"/>
                <a:gd name="connsiteX4" fmla="*/ 12265 w 12378"/>
                <a:gd name="connsiteY4" fmla="*/ 48 h 1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8" h="16611">
                  <a:moveTo>
                    <a:pt x="12265" y="48"/>
                  </a:moveTo>
                  <a:cubicBezTo>
                    <a:pt x="10436" y="1339"/>
                    <a:pt x="-212" y="15321"/>
                    <a:pt x="3" y="16611"/>
                  </a:cubicBezTo>
                  <a:cubicBezTo>
                    <a:pt x="864" y="16289"/>
                    <a:pt x="4736" y="11449"/>
                    <a:pt x="6994" y="8437"/>
                  </a:cubicBezTo>
                  <a:cubicBezTo>
                    <a:pt x="7532" y="7684"/>
                    <a:pt x="12587" y="908"/>
                    <a:pt x="12372" y="48"/>
                  </a:cubicBezTo>
                  <a:cubicBezTo>
                    <a:pt x="12265" y="-60"/>
                    <a:pt x="12265" y="48"/>
                    <a:pt x="12265"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2" name="任意多边形: 形状 1639">
              <a:extLst>
                <a:ext uri="{FF2B5EF4-FFF2-40B4-BE49-F238E27FC236}">
                  <a16:creationId xmlns:a16="http://schemas.microsoft.com/office/drawing/2014/main" xmlns="" id="{D734C3C4-7C89-420E-B0AE-5F2ECF284AE3}"/>
                </a:ext>
              </a:extLst>
            </p:cNvPr>
            <p:cNvSpPr/>
            <p:nvPr/>
          </p:nvSpPr>
          <p:spPr>
            <a:xfrm>
              <a:off x="2877985" y="5381624"/>
              <a:ext cx="452" cy="452"/>
            </a:xfrm>
            <a:custGeom>
              <a:avLst/>
              <a:gdLst>
                <a:gd name="connsiteX0" fmla="*/ 0 w 107"/>
                <a:gd name="connsiteY0" fmla="*/ 107 h 107"/>
                <a:gd name="connsiteX1" fmla="*/ 108 w 107"/>
                <a:gd name="connsiteY1" fmla="*/ 0 h 107"/>
                <a:gd name="connsiteX2" fmla="*/ 108 w 107"/>
                <a:gd name="connsiteY2" fmla="*/ 0 h 107"/>
              </a:gdLst>
              <a:ahLst/>
              <a:cxnLst>
                <a:cxn ang="0">
                  <a:pos x="connsiteX0" y="connsiteY0"/>
                </a:cxn>
                <a:cxn ang="0">
                  <a:pos x="connsiteX1" y="connsiteY1"/>
                </a:cxn>
                <a:cxn ang="0">
                  <a:pos x="connsiteX2" y="connsiteY2"/>
                </a:cxn>
              </a:cxnLst>
              <a:rect l="l" t="t" r="r" b="b"/>
              <a:pathLst>
                <a:path w="107" h="107">
                  <a:moveTo>
                    <a:pt x="0" y="107"/>
                  </a:moveTo>
                  <a:lnTo>
                    <a:pt x="108" y="0"/>
                  </a:lnTo>
                  <a:lnTo>
                    <a:pt x="108"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553" name="任意多边形: 形状 1640">
              <a:extLst>
                <a:ext uri="{FF2B5EF4-FFF2-40B4-BE49-F238E27FC236}">
                  <a16:creationId xmlns:a16="http://schemas.microsoft.com/office/drawing/2014/main" xmlns="" id="{6AA4F936-5F43-4E96-B306-E405385C9E4C}"/>
                </a:ext>
              </a:extLst>
            </p:cNvPr>
            <p:cNvSpPr/>
            <p:nvPr/>
          </p:nvSpPr>
          <p:spPr>
            <a:xfrm>
              <a:off x="2826627" y="5382077"/>
              <a:ext cx="51354" cy="69537"/>
            </a:xfrm>
            <a:custGeom>
              <a:avLst/>
              <a:gdLst>
                <a:gd name="connsiteX0" fmla="*/ 12154 w 12153"/>
                <a:gd name="connsiteY0" fmla="*/ 0 h 16456"/>
                <a:gd name="connsiteX1" fmla="*/ 0 w 12153"/>
                <a:gd name="connsiteY1" fmla="*/ 16456 h 16456"/>
                <a:gd name="connsiteX2" fmla="*/ 12154 w 12153"/>
                <a:gd name="connsiteY2" fmla="*/ 0 h 16456"/>
              </a:gdLst>
              <a:ahLst/>
              <a:cxnLst>
                <a:cxn ang="0">
                  <a:pos x="connsiteX0" y="connsiteY0"/>
                </a:cxn>
                <a:cxn ang="0">
                  <a:pos x="connsiteX1" y="connsiteY1"/>
                </a:cxn>
                <a:cxn ang="0">
                  <a:pos x="connsiteX2" y="connsiteY2"/>
                </a:cxn>
              </a:cxnLst>
              <a:rect l="l" t="t" r="r" b="b"/>
              <a:pathLst>
                <a:path w="12153" h="16456">
                  <a:moveTo>
                    <a:pt x="12154" y="0"/>
                  </a:moveTo>
                  <a:lnTo>
                    <a:pt x="0" y="16456"/>
                  </a:lnTo>
                  <a:cubicBezTo>
                    <a:pt x="2689" y="12907"/>
                    <a:pt x="8067" y="5593"/>
                    <a:pt x="1215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3" name="任意多边形: 形状 1650">
              <a:extLst>
                <a:ext uri="{FF2B5EF4-FFF2-40B4-BE49-F238E27FC236}">
                  <a16:creationId xmlns:a16="http://schemas.microsoft.com/office/drawing/2014/main" xmlns="" id="{AA44FA53-721A-441F-90DB-2206644B6EDF}"/>
                </a:ext>
              </a:extLst>
            </p:cNvPr>
            <p:cNvSpPr/>
            <p:nvPr/>
          </p:nvSpPr>
          <p:spPr>
            <a:xfrm>
              <a:off x="147667" y="5549326"/>
              <a:ext cx="72587" cy="67458"/>
            </a:xfrm>
            <a:custGeom>
              <a:avLst/>
              <a:gdLst>
                <a:gd name="connsiteX0" fmla="*/ 17151 w 17178"/>
                <a:gd name="connsiteY0" fmla="*/ 8712 h 15964"/>
                <a:gd name="connsiteX1" fmla="*/ 8224 w 17178"/>
                <a:gd name="connsiteY1" fmla="*/ 0 h 15964"/>
                <a:gd name="connsiteX2" fmla="*/ 1556 w 17178"/>
                <a:gd name="connsiteY2" fmla="*/ 12584 h 15964"/>
                <a:gd name="connsiteX3" fmla="*/ 17151 w 17178"/>
                <a:gd name="connsiteY3" fmla="*/ 8712 h 15964"/>
              </a:gdLst>
              <a:ahLst/>
              <a:cxnLst>
                <a:cxn ang="0">
                  <a:pos x="connsiteX0" y="connsiteY0"/>
                </a:cxn>
                <a:cxn ang="0">
                  <a:pos x="connsiteX1" y="connsiteY1"/>
                </a:cxn>
                <a:cxn ang="0">
                  <a:pos x="connsiteX2" y="connsiteY2"/>
                </a:cxn>
                <a:cxn ang="0">
                  <a:pos x="connsiteX3" y="connsiteY3"/>
                </a:cxn>
              </a:cxnLst>
              <a:rect l="l" t="t" r="r" b="b"/>
              <a:pathLst>
                <a:path w="17178" h="15964">
                  <a:moveTo>
                    <a:pt x="17151" y="8712"/>
                  </a:moveTo>
                  <a:cubicBezTo>
                    <a:pt x="17474" y="5270"/>
                    <a:pt x="14893" y="215"/>
                    <a:pt x="8224" y="0"/>
                  </a:cubicBezTo>
                  <a:cubicBezTo>
                    <a:pt x="158" y="538"/>
                    <a:pt x="-1778" y="8282"/>
                    <a:pt x="1556" y="12584"/>
                  </a:cubicBezTo>
                  <a:cubicBezTo>
                    <a:pt x="6288" y="18607"/>
                    <a:pt x="16506" y="16133"/>
                    <a:pt x="17151" y="87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4" name="任意多边形: 形状 1651">
              <a:extLst>
                <a:ext uri="{FF2B5EF4-FFF2-40B4-BE49-F238E27FC236}">
                  <a16:creationId xmlns:a16="http://schemas.microsoft.com/office/drawing/2014/main" xmlns="" id="{F677F56A-E945-4FA9-9159-393FC4A285B2}"/>
                </a:ext>
              </a:extLst>
            </p:cNvPr>
            <p:cNvSpPr/>
            <p:nvPr/>
          </p:nvSpPr>
          <p:spPr>
            <a:xfrm>
              <a:off x="426257" y="5542966"/>
              <a:ext cx="72816" cy="67618"/>
            </a:xfrm>
            <a:custGeom>
              <a:avLst/>
              <a:gdLst>
                <a:gd name="connsiteX0" fmla="*/ 17154 w 17232"/>
                <a:gd name="connsiteY0" fmla="*/ 8604 h 16002"/>
                <a:gd name="connsiteX1" fmla="*/ 8872 w 17232"/>
                <a:gd name="connsiteY1" fmla="*/ 0 h 16002"/>
                <a:gd name="connsiteX2" fmla="*/ 1236 w 17232"/>
                <a:gd name="connsiteY2" fmla="*/ 12692 h 16002"/>
                <a:gd name="connsiteX3" fmla="*/ 17154 w 17232"/>
                <a:gd name="connsiteY3" fmla="*/ 8604 h 16002"/>
              </a:gdLst>
              <a:ahLst/>
              <a:cxnLst>
                <a:cxn ang="0">
                  <a:pos x="connsiteX0" y="connsiteY0"/>
                </a:cxn>
                <a:cxn ang="0">
                  <a:pos x="connsiteX1" y="connsiteY1"/>
                </a:cxn>
                <a:cxn ang="0">
                  <a:pos x="connsiteX2" y="connsiteY2"/>
                </a:cxn>
                <a:cxn ang="0">
                  <a:pos x="connsiteX3" y="connsiteY3"/>
                </a:cxn>
              </a:cxnLst>
              <a:rect l="l" t="t" r="r" b="b"/>
              <a:pathLst>
                <a:path w="17232" h="16002">
                  <a:moveTo>
                    <a:pt x="17154" y="8604"/>
                  </a:moveTo>
                  <a:cubicBezTo>
                    <a:pt x="17692" y="5055"/>
                    <a:pt x="15541" y="108"/>
                    <a:pt x="8872" y="0"/>
                  </a:cubicBezTo>
                  <a:cubicBezTo>
                    <a:pt x="698" y="645"/>
                    <a:pt x="-1776" y="8389"/>
                    <a:pt x="1236" y="12692"/>
                  </a:cubicBezTo>
                  <a:cubicBezTo>
                    <a:pt x="5645" y="18715"/>
                    <a:pt x="15971" y="16026"/>
                    <a:pt x="17154" y="86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5" name="任意多边形: 形状 1652">
              <a:extLst>
                <a:ext uri="{FF2B5EF4-FFF2-40B4-BE49-F238E27FC236}">
                  <a16:creationId xmlns:a16="http://schemas.microsoft.com/office/drawing/2014/main" xmlns="" id="{6423337F-6697-4D41-B2E5-6F69E4FE5571}"/>
                </a:ext>
              </a:extLst>
            </p:cNvPr>
            <p:cNvSpPr/>
            <p:nvPr/>
          </p:nvSpPr>
          <p:spPr>
            <a:xfrm>
              <a:off x="704931" y="5533877"/>
              <a:ext cx="72794" cy="67927"/>
            </a:xfrm>
            <a:custGeom>
              <a:avLst/>
              <a:gdLst>
                <a:gd name="connsiteX0" fmla="*/ 9500 w 17227"/>
                <a:gd name="connsiteY0" fmla="*/ 0 h 16075"/>
                <a:gd name="connsiteX1" fmla="*/ 1003 w 17227"/>
                <a:gd name="connsiteY1" fmla="*/ 12799 h 16075"/>
                <a:gd name="connsiteX2" fmla="*/ 17029 w 17227"/>
                <a:gd name="connsiteY2" fmla="*/ 8604 h 16075"/>
                <a:gd name="connsiteX3" fmla="*/ 9500 w 17227"/>
                <a:gd name="connsiteY3" fmla="*/ 0 h 16075"/>
              </a:gdLst>
              <a:ahLst/>
              <a:cxnLst>
                <a:cxn ang="0">
                  <a:pos x="connsiteX0" y="connsiteY0"/>
                </a:cxn>
                <a:cxn ang="0">
                  <a:pos x="connsiteX1" y="connsiteY1"/>
                </a:cxn>
                <a:cxn ang="0">
                  <a:pos x="connsiteX2" y="connsiteY2"/>
                </a:cxn>
                <a:cxn ang="0">
                  <a:pos x="connsiteX3" y="connsiteY3"/>
                </a:cxn>
              </a:cxnLst>
              <a:rect l="l" t="t" r="r" b="b"/>
              <a:pathLst>
                <a:path w="17227" h="16075">
                  <a:moveTo>
                    <a:pt x="9500" y="0"/>
                  </a:moveTo>
                  <a:cubicBezTo>
                    <a:pt x="1326" y="645"/>
                    <a:pt x="-1793" y="8497"/>
                    <a:pt x="1003" y="12799"/>
                  </a:cubicBezTo>
                  <a:cubicBezTo>
                    <a:pt x="4875" y="18822"/>
                    <a:pt x="15308" y="16026"/>
                    <a:pt x="17029" y="8604"/>
                  </a:cubicBezTo>
                  <a:cubicBezTo>
                    <a:pt x="17889" y="5055"/>
                    <a:pt x="16061" y="0"/>
                    <a:pt x="950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6" name="任意多边形: 形状 1653">
              <a:extLst>
                <a:ext uri="{FF2B5EF4-FFF2-40B4-BE49-F238E27FC236}">
                  <a16:creationId xmlns:a16="http://schemas.microsoft.com/office/drawing/2014/main" xmlns="" id="{8B00113F-6ABB-4FEC-87FB-48AD7A957782}"/>
                </a:ext>
              </a:extLst>
            </p:cNvPr>
            <p:cNvSpPr/>
            <p:nvPr/>
          </p:nvSpPr>
          <p:spPr>
            <a:xfrm>
              <a:off x="980787" y="5521606"/>
              <a:ext cx="72904" cy="67897"/>
            </a:xfrm>
            <a:custGeom>
              <a:avLst/>
              <a:gdLst>
                <a:gd name="connsiteX0" fmla="*/ 16926 w 17253"/>
                <a:gd name="connsiteY0" fmla="*/ 8497 h 16068"/>
                <a:gd name="connsiteX1" fmla="*/ 10150 w 17253"/>
                <a:gd name="connsiteY1" fmla="*/ 0 h 16068"/>
                <a:gd name="connsiteX2" fmla="*/ 792 w 17253"/>
                <a:gd name="connsiteY2" fmla="*/ 12907 h 16068"/>
                <a:gd name="connsiteX3" fmla="*/ 16926 w 17253"/>
                <a:gd name="connsiteY3" fmla="*/ 8497 h 16068"/>
              </a:gdLst>
              <a:ahLst/>
              <a:cxnLst>
                <a:cxn ang="0">
                  <a:pos x="connsiteX0" y="connsiteY0"/>
                </a:cxn>
                <a:cxn ang="0">
                  <a:pos x="connsiteX1" y="connsiteY1"/>
                </a:cxn>
                <a:cxn ang="0">
                  <a:pos x="connsiteX2" y="connsiteY2"/>
                </a:cxn>
                <a:cxn ang="0">
                  <a:pos x="connsiteX3" y="connsiteY3"/>
                </a:cxn>
              </a:cxnLst>
              <a:rect l="l" t="t" r="r" b="b"/>
              <a:pathLst>
                <a:path w="17253" h="16068">
                  <a:moveTo>
                    <a:pt x="16926" y="8497"/>
                  </a:moveTo>
                  <a:cubicBezTo>
                    <a:pt x="18001" y="4948"/>
                    <a:pt x="16603" y="0"/>
                    <a:pt x="10150" y="0"/>
                  </a:cubicBezTo>
                  <a:cubicBezTo>
                    <a:pt x="2513" y="753"/>
                    <a:pt x="-1896" y="8174"/>
                    <a:pt x="792" y="12907"/>
                  </a:cubicBezTo>
                  <a:cubicBezTo>
                    <a:pt x="4127" y="18822"/>
                    <a:pt x="14667" y="15918"/>
                    <a:pt x="16926"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7" name="任意多边形: 形状 1654">
              <a:extLst>
                <a:ext uri="{FF2B5EF4-FFF2-40B4-BE49-F238E27FC236}">
                  <a16:creationId xmlns:a16="http://schemas.microsoft.com/office/drawing/2014/main" xmlns="" id="{15CF1A08-FFEA-408F-BE7A-C23936AE1CF8}"/>
                </a:ext>
              </a:extLst>
            </p:cNvPr>
            <p:cNvSpPr/>
            <p:nvPr/>
          </p:nvSpPr>
          <p:spPr>
            <a:xfrm>
              <a:off x="1252996" y="5506153"/>
              <a:ext cx="71831" cy="68645"/>
            </a:xfrm>
            <a:custGeom>
              <a:avLst/>
              <a:gdLst>
                <a:gd name="connsiteX0" fmla="*/ 16502 w 16999"/>
                <a:gd name="connsiteY0" fmla="*/ 8497 h 16245"/>
                <a:gd name="connsiteX1" fmla="*/ 10586 w 16999"/>
                <a:gd name="connsiteY1" fmla="*/ 0 h 16245"/>
                <a:gd name="connsiteX2" fmla="*/ 476 w 16999"/>
                <a:gd name="connsiteY2" fmla="*/ 13014 h 16245"/>
                <a:gd name="connsiteX3" fmla="*/ 16502 w 16999"/>
                <a:gd name="connsiteY3" fmla="*/ 8497 h 16245"/>
              </a:gdLst>
              <a:ahLst/>
              <a:cxnLst>
                <a:cxn ang="0">
                  <a:pos x="connsiteX0" y="connsiteY0"/>
                </a:cxn>
                <a:cxn ang="0">
                  <a:pos x="connsiteX1" y="connsiteY1"/>
                </a:cxn>
                <a:cxn ang="0">
                  <a:pos x="connsiteX2" y="connsiteY2"/>
                </a:cxn>
                <a:cxn ang="0">
                  <a:pos x="connsiteX3" y="connsiteY3"/>
                </a:cxn>
              </a:cxnLst>
              <a:rect l="l" t="t" r="r" b="b"/>
              <a:pathLst>
                <a:path w="16999" h="16245">
                  <a:moveTo>
                    <a:pt x="16502" y="8497"/>
                  </a:moveTo>
                  <a:cubicBezTo>
                    <a:pt x="17793" y="4948"/>
                    <a:pt x="16824" y="0"/>
                    <a:pt x="10586" y="0"/>
                  </a:cubicBezTo>
                  <a:cubicBezTo>
                    <a:pt x="2627" y="860"/>
                    <a:pt x="-1460" y="8712"/>
                    <a:pt x="476" y="13014"/>
                  </a:cubicBezTo>
                  <a:cubicBezTo>
                    <a:pt x="3165" y="19037"/>
                    <a:pt x="13705" y="16133"/>
                    <a:pt x="16502"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8" name="任意多边形: 形状 1655">
              <a:extLst>
                <a:ext uri="{FF2B5EF4-FFF2-40B4-BE49-F238E27FC236}">
                  <a16:creationId xmlns:a16="http://schemas.microsoft.com/office/drawing/2014/main" xmlns="" id="{A82F9BAA-5990-4BD5-A08C-961D02BA0EBC}"/>
                </a:ext>
              </a:extLst>
            </p:cNvPr>
            <p:cNvSpPr/>
            <p:nvPr/>
          </p:nvSpPr>
          <p:spPr>
            <a:xfrm>
              <a:off x="1517261" y="5488418"/>
              <a:ext cx="71451" cy="68518"/>
            </a:xfrm>
            <a:custGeom>
              <a:avLst/>
              <a:gdLst>
                <a:gd name="connsiteX0" fmla="*/ 11076 w 16909"/>
                <a:gd name="connsiteY0" fmla="*/ 2 h 16215"/>
                <a:gd name="connsiteX1" fmla="*/ 320 w 16909"/>
                <a:gd name="connsiteY1" fmla="*/ 13124 h 16215"/>
                <a:gd name="connsiteX2" fmla="*/ 16131 w 16909"/>
                <a:gd name="connsiteY2" fmla="*/ 8391 h 16215"/>
                <a:gd name="connsiteX3" fmla="*/ 11076 w 16909"/>
                <a:gd name="connsiteY3" fmla="*/ 2 h 16215"/>
              </a:gdLst>
              <a:ahLst/>
              <a:cxnLst>
                <a:cxn ang="0">
                  <a:pos x="connsiteX0" y="connsiteY0"/>
                </a:cxn>
                <a:cxn ang="0">
                  <a:pos x="connsiteX1" y="connsiteY1"/>
                </a:cxn>
                <a:cxn ang="0">
                  <a:pos x="connsiteX2" y="connsiteY2"/>
                </a:cxn>
                <a:cxn ang="0">
                  <a:pos x="connsiteX3" y="connsiteY3"/>
                </a:cxn>
              </a:cxnLst>
              <a:rect l="l" t="t" r="r" b="b"/>
              <a:pathLst>
                <a:path w="16909" h="16215">
                  <a:moveTo>
                    <a:pt x="11076" y="2"/>
                  </a:moveTo>
                  <a:cubicBezTo>
                    <a:pt x="3332" y="970"/>
                    <a:pt x="-1293" y="8929"/>
                    <a:pt x="320" y="13124"/>
                  </a:cubicBezTo>
                  <a:cubicBezTo>
                    <a:pt x="2471" y="19039"/>
                    <a:pt x="12904" y="15920"/>
                    <a:pt x="16131" y="8391"/>
                  </a:cubicBezTo>
                  <a:cubicBezTo>
                    <a:pt x="17744" y="4842"/>
                    <a:pt x="17206" y="-106"/>
                    <a:pt x="11076"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9" name="任意多边形: 形状 1656">
              <a:extLst>
                <a:ext uri="{FF2B5EF4-FFF2-40B4-BE49-F238E27FC236}">
                  <a16:creationId xmlns:a16="http://schemas.microsoft.com/office/drawing/2014/main" xmlns="" id="{A1C36F2C-618F-410B-904A-2A2F2C43F153}"/>
                </a:ext>
              </a:extLst>
            </p:cNvPr>
            <p:cNvSpPr/>
            <p:nvPr/>
          </p:nvSpPr>
          <p:spPr>
            <a:xfrm>
              <a:off x="1770302" y="5467945"/>
              <a:ext cx="68125" cy="68907"/>
            </a:xfrm>
            <a:custGeom>
              <a:avLst/>
              <a:gdLst>
                <a:gd name="connsiteX0" fmla="*/ 11316 w 16122"/>
                <a:gd name="connsiteY0" fmla="*/ 7 h 16307"/>
                <a:gd name="connsiteX1" fmla="*/ 345 w 16122"/>
                <a:gd name="connsiteY1" fmla="*/ 13881 h 16307"/>
                <a:gd name="connsiteX2" fmla="*/ 15188 w 16122"/>
                <a:gd name="connsiteY2" fmla="*/ 8396 h 16307"/>
                <a:gd name="connsiteX3" fmla="*/ 15188 w 16122"/>
                <a:gd name="connsiteY3" fmla="*/ 8396 h 16307"/>
                <a:gd name="connsiteX4" fmla="*/ 11316 w 16122"/>
                <a:gd name="connsiteY4" fmla="*/ 7 h 16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2" h="16307">
                  <a:moveTo>
                    <a:pt x="11316" y="7"/>
                  </a:moveTo>
                  <a:cubicBezTo>
                    <a:pt x="4217" y="975"/>
                    <a:pt x="-1484" y="9364"/>
                    <a:pt x="345" y="13881"/>
                  </a:cubicBezTo>
                  <a:cubicBezTo>
                    <a:pt x="2388" y="18936"/>
                    <a:pt x="11638" y="15602"/>
                    <a:pt x="15188" y="8396"/>
                  </a:cubicBezTo>
                  <a:lnTo>
                    <a:pt x="15188" y="8396"/>
                  </a:lnTo>
                  <a:cubicBezTo>
                    <a:pt x="16801" y="4847"/>
                    <a:pt x="16801" y="-209"/>
                    <a:pt x="11316"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0" name="任意多边形: 形状 1657">
              <a:extLst>
                <a:ext uri="{FF2B5EF4-FFF2-40B4-BE49-F238E27FC236}">
                  <a16:creationId xmlns:a16="http://schemas.microsoft.com/office/drawing/2014/main" xmlns="" id="{7861ACAD-3BB9-42B7-982E-E78E72EFE5CE}"/>
                </a:ext>
              </a:extLst>
            </p:cNvPr>
            <p:cNvSpPr/>
            <p:nvPr/>
          </p:nvSpPr>
          <p:spPr>
            <a:xfrm>
              <a:off x="2000285" y="5445676"/>
              <a:ext cx="64614" cy="69448"/>
            </a:xfrm>
            <a:custGeom>
              <a:avLst/>
              <a:gdLst>
                <a:gd name="connsiteX0" fmla="*/ 127 w 15291"/>
                <a:gd name="connsiteY0" fmla="*/ 13989 h 16435"/>
                <a:gd name="connsiteX1" fmla="*/ 13894 w 15291"/>
                <a:gd name="connsiteY1" fmla="*/ 8396 h 16435"/>
                <a:gd name="connsiteX2" fmla="*/ 11421 w 15291"/>
                <a:gd name="connsiteY2" fmla="*/ 7 h 16435"/>
                <a:gd name="connsiteX3" fmla="*/ 127 w 15291"/>
                <a:gd name="connsiteY3" fmla="*/ 13989 h 16435"/>
              </a:gdLst>
              <a:ahLst/>
              <a:cxnLst>
                <a:cxn ang="0">
                  <a:pos x="connsiteX0" y="connsiteY0"/>
                </a:cxn>
                <a:cxn ang="0">
                  <a:pos x="connsiteX1" y="connsiteY1"/>
                </a:cxn>
                <a:cxn ang="0">
                  <a:pos x="connsiteX2" y="connsiteY2"/>
                </a:cxn>
                <a:cxn ang="0">
                  <a:pos x="connsiteX3" y="connsiteY3"/>
                </a:cxn>
              </a:cxnLst>
              <a:rect l="l" t="t" r="r" b="b"/>
              <a:pathLst>
                <a:path w="15291" h="16435">
                  <a:moveTo>
                    <a:pt x="127" y="13989"/>
                  </a:moveTo>
                  <a:cubicBezTo>
                    <a:pt x="1418" y="19152"/>
                    <a:pt x="10022" y="15602"/>
                    <a:pt x="13894" y="8396"/>
                  </a:cubicBezTo>
                  <a:cubicBezTo>
                    <a:pt x="15830" y="4739"/>
                    <a:pt x="16368" y="-208"/>
                    <a:pt x="11421" y="7"/>
                  </a:cubicBezTo>
                  <a:cubicBezTo>
                    <a:pt x="4967" y="1082"/>
                    <a:pt x="-948" y="9472"/>
                    <a:pt x="127" y="139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1" name="任意多边形: 形状 1668">
              <a:extLst>
                <a:ext uri="{FF2B5EF4-FFF2-40B4-BE49-F238E27FC236}">
                  <a16:creationId xmlns:a16="http://schemas.microsoft.com/office/drawing/2014/main" xmlns="" id="{D3F3880C-943D-43DD-BA8D-53856EE353B1}"/>
                </a:ext>
              </a:extLst>
            </p:cNvPr>
            <p:cNvSpPr/>
            <p:nvPr/>
          </p:nvSpPr>
          <p:spPr>
            <a:xfrm>
              <a:off x="33462" y="5677041"/>
              <a:ext cx="69887" cy="64398"/>
            </a:xfrm>
            <a:custGeom>
              <a:avLst/>
              <a:gdLst>
                <a:gd name="connsiteX0" fmla="*/ 16536 w 16539"/>
                <a:gd name="connsiteY0" fmla="*/ 8389 h 15240"/>
                <a:gd name="connsiteX1" fmla="*/ 7716 w 16539"/>
                <a:gd name="connsiteY1" fmla="*/ 0 h 15240"/>
                <a:gd name="connsiteX2" fmla="*/ 2339 w 16539"/>
                <a:gd name="connsiteY2" fmla="*/ 12584 h 15240"/>
                <a:gd name="connsiteX3" fmla="*/ 16536 w 16539"/>
                <a:gd name="connsiteY3" fmla="*/ 8389 h 15240"/>
              </a:gdLst>
              <a:ahLst/>
              <a:cxnLst>
                <a:cxn ang="0">
                  <a:pos x="connsiteX0" y="connsiteY0"/>
                </a:cxn>
                <a:cxn ang="0">
                  <a:pos x="connsiteX1" y="connsiteY1"/>
                </a:cxn>
                <a:cxn ang="0">
                  <a:pos x="connsiteX2" y="connsiteY2"/>
                </a:cxn>
                <a:cxn ang="0">
                  <a:pos x="connsiteX3" y="connsiteY3"/>
                </a:cxn>
              </a:cxnLst>
              <a:rect l="l" t="t" r="r" b="b"/>
              <a:pathLst>
                <a:path w="16539" h="15240">
                  <a:moveTo>
                    <a:pt x="16536" y="8389"/>
                  </a:moveTo>
                  <a:cubicBezTo>
                    <a:pt x="16644" y="5055"/>
                    <a:pt x="14062" y="215"/>
                    <a:pt x="7716" y="0"/>
                  </a:cubicBezTo>
                  <a:cubicBezTo>
                    <a:pt x="-28" y="430"/>
                    <a:pt x="-2179" y="8067"/>
                    <a:pt x="2339" y="12584"/>
                  </a:cubicBezTo>
                  <a:cubicBezTo>
                    <a:pt x="7286" y="17639"/>
                    <a:pt x="16213" y="15058"/>
                    <a:pt x="16536"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2" name="任意多边形: 形状 1669">
              <a:extLst>
                <a:ext uri="{FF2B5EF4-FFF2-40B4-BE49-F238E27FC236}">
                  <a16:creationId xmlns:a16="http://schemas.microsoft.com/office/drawing/2014/main" xmlns="" id="{87A84250-9E0C-4B75-9A0A-0E3986D0FA9F}"/>
                </a:ext>
              </a:extLst>
            </p:cNvPr>
            <p:cNvSpPr/>
            <p:nvPr/>
          </p:nvSpPr>
          <p:spPr>
            <a:xfrm>
              <a:off x="301411" y="5672494"/>
              <a:ext cx="70289" cy="64246"/>
            </a:xfrm>
            <a:custGeom>
              <a:avLst/>
              <a:gdLst>
                <a:gd name="connsiteX0" fmla="*/ 8409 w 16634"/>
                <a:gd name="connsiteY0" fmla="*/ 0 h 15204"/>
                <a:gd name="connsiteX1" fmla="*/ 1418 w 16634"/>
                <a:gd name="connsiteY1" fmla="*/ 12046 h 15204"/>
                <a:gd name="connsiteX2" fmla="*/ 16584 w 16634"/>
                <a:gd name="connsiteY2" fmla="*/ 8282 h 15204"/>
                <a:gd name="connsiteX3" fmla="*/ 8409 w 16634"/>
                <a:gd name="connsiteY3" fmla="*/ 0 h 15204"/>
              </a:gdLst>
              <a:ahLst/>
              <a:cxnLst>
                <a:cxn ang="0">
                  <a:pos x="connsiteX0" y="connsiteY0"/>
                </a:cxn>
                <a:cxn ang="0">
                  <a:pos x="connsiteX1" y="connsiteY1"/>
                </a:cxn>
                <a:cxn ang="0">
                  <a:pos x="connsiteX2" y="connsiteY2"/>
                </a:cxn>
                <a:cxn ang="0">
                  <a:pos x="connsiteX3" y="connsiteY3"/>
                </a:cxn>
              </a:cxnLst>
              <a:rect l="l" t="t" r="r" b="b"/>
              <a:pathLst>
                <a:path w="16634" h="15204">
                  <a:moveTo>
                    <a:pt x="8409" y="0"/>
                  </a:moveTo>
                  <a:cubicBezTo>
                    <a:pt x="988" y="538"/>
                    <a:pt x="-2024" y="7529"/>
                    <a:pt x="1418" y="12046"/>
                  </a:cubicBezTo>
                  <a:cubicBezTo>
                    <a:pt x="5720" y="17747"/>
                    <a:pt x="15615" y="15273"/>
                    <a:pt x="16584" y="8282"/>
                  </a:cubicBezTo>
                  <a:cubicBezTo>
                    <a:pt x="17014" y="4948"/>
                    <a:pt x="14755" y="107"/>
                    <a:pt x="840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3" name="任意多边形: 形状 1670">
              <a:extLst>
                <a:ext uri="{FF2B5EF4-FFF2-40B4-BE49-F238E27FC236}">
                  <a16:creationId xmlns:a16="http://schemas.microsoft.com/office/drawing/2014/main" xmlns="" id="{81346966-D8C4-4BDF-B16C-75EEC253D7D8}"/>
                </a:ext>
              </a:extLst>
            </p:cNvPr>
            <p:cNvSpPr/>
            <p:nvPr/>
          </p:nvSpPr>
          <p:spPr>
            <a:xfrm>
              <a:off x="570891" y="5664769"/>
              <a:ext cx="70297" cy="64529"/>
            </a:xfrm>
            <a:custGeom>
              <a:avLst/>
              <a:gdLst>
                <a:gd name="connsiteX0" fmla="*/ 16483 w 16636"/>
                <a:gd name="connsiteY0" fmla="*/ 8174 h 15271"/>
                <a:gd name="connsiteX1" fmla="*/ 8954 w 16636"/>
                <a:gd name="connsiteY1" fmla="*/ 0 h 15271"/>
                <a:gd name="connsiteX2" fmla="*/ 995 w 16636"/>
                <a:gd name="connsiteY2" fmla="*/ 12154 h 15271"/>
                <a:gd name="connsiteX3" fmla="*/ 16483 w 16636"/>
                <a:gd name="connsiteY3" fmla="*/ 8174 h 15271"/>
              </a:gdLst>
              <a:ahLst/>
              <a:cxnLst>
                <a:cxn ang="0">
                  <a:pos x="connsiteX0" y="connsiteY0"/>
                </a:cxn>
                <a:cxn ang="0">
                  <a:pos x="connsiteX1" y="connsiteY1"/>
                </a:cxn>
                <a:cxn ang="0">
                  <a:pos x="connsiteX2" y="connsiteY2"/>
                </a:cxn>
                <a:cxn ang="0">
                  <a:pos x="connsiteX3" y="connsiteY3"/>
                </a:cxn>
              </a:cxnLst>
              <a:rect l="l" t="t" r="r" b="b"/>
              <a:pathLst>
                <a:path w="16636" h="15271">
                  <a:moveTo>
                    <a:pt x="16483" y="8174"/>
                  </a:moveTo>
                  <a:cubicBezTo>
                    <a:pt x="17236" y="4840"/>
                    <a:pt x="15300" y="0"/>
                    <a:pt x="8954" y="0"/>
                  </a:cubicBezTo>
                  <a:cubicBezTo>
                    <a:pt x="1103" y="645"/>
                    <a:pt x="-1694" y="8067"/>
                    <a:pt x="995" y="12154"/>
                  </a:cubicBezTo>
                  <a:cubicBezTo>
                    <a:pt x="4867" y="17854"/>
                    <a:pt x="14977" y="15273"/>
                    <a:pt x="16483"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4" name="任意多边形: 形状 1671">
              <a:extLst>
                <a:ext uri="{FF2B5EF4-FFF2-40B4-BE49-F238E27FC236}">
                  <a16:creationId xmlns:a16="http://schemas.microsoft.com/office/drawing/2014/main" xmlns="" id="{376B07C1-1D97-4695-99B0-8D6E6612F3E3}"/>
                </a:ext>
              </a:extLst>
            </p:cNvPr>
            <p:cNvSpPr/>
            <p:nvPr/>
          </p:nvSpPr>
          <p:spPr>
            <a:xfrm>
              <a:off x="838316" y="5654315"/>
              <a:ext cx="70183" cy="64842"/>
            </a:xfrm>
            <a:custGeom>
              <a:avLst/>
              <a:gdLst>
                <a:gd name="connsiteX0" fmla="*/ 16331 w 16609"/>
                <a:gd name="connsiteY0" fmla="*/ 8174 h 15345"/>
                <a:gd name="connsiteX1" fmla="*/ 9662 w 16609"/>
                <a:gd name="connsiteY1" fmla="*/ 0 h 15345"/>
                <a:gd name="connsiteX2" fmla="*/ 735 w 16609"/>
                <a:gd name="connsiteY2" fmla="*/ 12261 h 15345"/>
                <a:gd name="connsiteX3" fmla="*/ 16331 w 16609"/>
                <a:gd name="connsiteY3" fmla="*/ 8174 h 15345"/>
              </a:gdLst>
              <a:ahLst/>
              <a:cxnLst>
                <a:cxn ang="0">
                  <a:pos x="connsiteX0" y="connsiteY0"/>
                </a:cxn>
                <a:cxn ang="0">
                  <a:pos x="connsiteX1" y="connsiteY1"/>
                </a:cxn>
                <a:cxn ang="0">
                  <a:pos x="connsiteX2" y="connsiteY2"/>
                </a:cxn>
                <a:cxn ang="0">
                  <a:pos x="connsiteX3" y="connsiteY3"/>
                </a:cxn>
              </a:cxnLst>
              <a:rect l="l" t="t" r="r" b="b"/>
              <a:pathLst>
                <a:path w="16609" h="15345">
                  <a:moveTo>
                    <a:pt x="16331" y="8174"/>
                  </a:moveTo>
                  <a:cubicBezTo>
                    <a:pt x="17299" y="4840"/>
                    <a:pt x="15901" y="0"/>
                    <a:pt x="9662" y="0"/>
                  </a:cubicBezTo>
                  <a:cubicBezTo>
                    <a:pt x="1811" y="753"/>
                    <a:pt x="-1631" y="8174"/>
                    <a:pt x="735" y="12261"/>
                  </a:cubicBezTo>
                  <a:cubicBezTo>
                    <a:pt x="4070" y="17962"/>
                    <a:pt x="14287" y="15273"/>
                    <a:pt x="16331"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5" name="任意多边形: 形状 1672">
              <a:extLst>
                <a:ext uri="{FF2B5EF4-FFF2-40B4-BE49-F238E27FC236}">
                  <a16:creationId xmlns:a16="http://schemas.microsoft.com/office/drawing/2014/main" xmlns="" id="{507EBDB4-A41E-4EDE-9EED-43095628C1D3}"/>
                </a:ext>
              </a:extLst>
            </p:cNvPr>
            <p:cNvSpPr/>
            <p:nvPr/>
          </p:nvSpPr>
          <p:spPr>
            <a:xfrm>
              <a:off x="1102522" y="5641127"/>
              <a:ext cx="70056" cy="65138"/>
            </a:xfrm>
            <a:custGeom>
              <a:avLst/>
              <a:gdLst>
                <a:gd name="connsiteX0" fmla="*/ 16081 w 16579"/>
                <a:gd name="connsiteY0" fmla="*/ 8068 h 15415"/>
                <a:gd name="connsiteX1" fmla="*/ 10273 w 16579"/>
                <a:gd name="connsiteY1" fmla="*/ 2 h 15415"/>
                <a:gd name="connsiteX2" fmla="*/ 485 w 16579"/>
                <a:gd name="connsiteY2" fmla="*/ 12371 h 15415"/>
                <a:gd name="connsiteX3" fmla="*/ 16081 w 16579"/>
                <a:gd name="connsiteY3" fmla="*/ 8068 h 15415"/>
              </a:gdLst>
              <a:ahLst/>
              <a:cxnLst>
                <a:cxn ang="0">
                  <a:pos x="connsiteX0" y="connsiteY0"/>
                </a:cxn>
                <a:cxn ang="0">
                  <a:pos x="connsiteX1" y="connsiteY1"/>
                </a:cxn>
                <a:cxn ang="0">
                  <a:pos x="connsiteX2" y="connsiteY2"/>
                </a:cxn>
                <a:cxn ang="0">
                  <a:pos x="connsiteX3" y="connsiteY3"/>
                </a:cxn>
              </a:cxnLst>
              <a:rect l="l" t="t" r="r" b="b"/>
              <a:pathLst>
                <a:path w="16579" h="15415">
                  <a:moveTo>
                    <a:pt x="16081" y="8068"/>
                  </a:moveTo>
                  <a:cubicBezTo>
                    <a:pt x="17371" y="4627"/>
                    <a:pt x="16403" y="-106"/>
                    <a:pt x="10273" y="2"/>
                  </a:cubicBezTo>
                  <a:cubicBezTo>
                    <a:pt x="2529" y="755"/>
                    <a:pt x="-1451" y="8284"/>
                    <a:pt x="485" y="12371"/>
                  </a:cubicBezTo>
                  <a:cubicBezTo>
                    <a:pt x="3174" y="18071"/>
                    <a:pt x="13392" y="15275"/>
                    <a:pt x="16081" y="80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6" name="任意多边形: 形状 1673">
              <a:extLst>
                <a:ext uri="{FF2B5EF4-FFF2-40B4-BE49-F238E27FC236}">
                  <a16:creationId xmlns:a16="http://schemas.microsoft.com/office/drawing/2014/main" xmlns="" id="{5D16389A-EC7E-4C25-8EA0-8DA47E0386B0}"/>
                </a:ext>
              </a:extLst>
            </p:cNvPr>
            <p:cNvSpPr/>
            <p:nvPr/>
          </p:nvSpPr>
          <p:spPr>
            <a:xfrm>
              <a:off x="1360596" y="5624766"/>
              <a:ext cx="69680" cy="65771"/>
            </a:xfrm>
            <a:custGeom>
              <a:avLst/>
              <a:gdLst>
                <a:gd name="connsiteX0" fmla="*/ 10829 w 16490"/>
                <a:gd name="connsiteY0" fmla="*/ 2 h 15565"/>
                <a:gd name="connsiteX1" fmla="*/ 289 w 16490"/>
                <a:gd name="connsiteY1" fmla="*/ 12586 h 15565"/>
                <a:gd name="connsiteX2" fmla="*/ 15776 w 16490"/>
                <a:gd name="connsiteY2" fmla="*/ 8068 h 15565"/>
                <a:gd name="connsiteX3" fmla="*/ 10829 w 16490"/>
                <a:gd name="connsiteY3" fmla="*/ 2 h 15565"/>
              </a:gdLst>
              <a:ahLst/>
              <a:cxnLst>
                <a:cxn ang="0">
                  <a:pos x="connsiteX0" y="connsiteY0"/>
                </a:cxn>
                <a:cxn ang="0">
                  <a:pos x="connsiteX1" y="connsiteY1"/>
                </a:cxn>
                <a:cxn ang="0">
                  <a:pos x="connsiteX2" y="connsiteY2"/>
                </a:cxn>
                <a:cxn ang="0">
                  <a:pos x="connsiteX3" y="connsiteY3"/>
                </a:cxn>
              </a:cxnLst>
              <a:rect l="l" t="t" r="r" b="b"/>
              <a:pathLst>
                <a:path w="16490" h="15565">
                  <a:moveTo>
                    <a:pt x="10829" y="2"/>
                  </a:moveTo>
                  <a:cubicBezTo>
                    <a:pt x="3300" y="862"/>
                    <a:pt x="-1217" y="8499"/>
                    <a:pt x="289" y="12586"/>
                  </a:cubicBezTo>
                  <a:cubicBezTo>
                    <a:pt x="2440" y="18286"/>
                    <a:pt x="12550" y="15275"/>
                    <a:pt x="15776" y="8068"/>
                  </a:cubicBezTo>
                  <a:cubicBezTo>
                    <a:pt x="17282" y="4734"/>
                    <a:pt x="16745" y="-106"/>
                    <a:pt x="1082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7" name="任意多边形: 形状 1674">
              <a:extLst>
                <a:ext uri="{FF2B5EF4-FFF2-40B4-BE49-F238E27FC236}">
                  <a16:creationId xmlns:a16="http://schemas.microsoft.com/office/drawing/2014/main" xmlns="" id="{B3C0FFB7-8C57-48F4-BC9E-CB8C94D53E92}"/>
                </a:ext>
              </a:extLst>
            </p:cNvPr>
            <p:cNvSpPr/>
            <p:nvPr/>
          </p:nvSpPr>
          <p:spPr>
            <a:xfrm>
              <a:off x="1610718" y="5606131"/>
              <a:ext cx="68501" cy="65894"/>
            </a:xfrm>
            <a:custGeom>
              <a:avLst/>
              <a:gdLst>
                <a:gd name="connsiteX0" fmla="*/ 15202 w 16211"/>
                <a:gd name="connsiteY0" fmla="*/ 8068 h 15594"/>
                <a:gd name="connsiteX1" fmla="*/ 11330 w 16211"/>
                <a:gd name="connsiteY1" fmla="*/ 2 h 15594"/>
                <a:gd name="connsiteX2" fmla="*/ 144 w 16211"/>
                <a:gd name="connsiteY2" fmla="*/ 12693 h 15594"/>
                <a:gd name="connsiteX3" fmla="*/ 15202 w 16211"/>
                <a:gd name="connsiteY3" fmla="*/ 8068 h 15594"/>
              </a:gdLst>
              <a:ahLst/>
              <a:cxnLst>
                <a:cxn ang="0">
                  <a:pos x="connsiteX0" y="connsiteY0"/>
                </a:cxn>
                <a:cxn ang="0">
                  <a:pos x="connsiteX1" y="connsiteY1"/>
                </a:cxn>
                <a:cxn ang="0">
                  <a:pos x="connsiteX2" y="connsiteY2"/>
                </a:cxn>
                <a:cxn ang="0">
                  <a:pos x="connsiteX3" y="connsiteY3"/>
                </a:cxn>
              </a:cxnLst>
              <a:rect l="l" t="t" r="r" b="b"/>
              <a:pathLst>
                <a:path w="16211" h="15594">
                  <a:moveTo>
                    <a:pt x="15202" y="8068"/>
                  </a:moveTo>
                  <a:cubicBezTo>
                    <a:pt x="16923" y="4627"/>
                    <a:pt x="16923" y="-106"/>
                    <a:pt x="11330" y="2"/>
                  </a:cubicBezTo>
                  <a:cubicBezTo>
                    <a:pt x="4124" y="970"/>
                    <a:pt x="-931" y="8606"/>
                    <a:pt x="144" y="12693"/>
                  </a:cubicBezTo>
                  <a:cubicBezTo>
                    <a:pt x="1543" y="18286"/>
                    <a:pt x="11438" y="15275"/>
                    <a:pt x="15202" y="80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8" name="任意多边形: 形状 1675">
              <a:extLst>
                <a:ext uri="{FF2B5EF4-FFF2-40B4-BE49-F238E27FC236}">
                  <a16:creationId xmlns:a16="http://schemas.microsoft.com/office/drawing/2014/main" xmlns="" id="{CE597321-8AD8-4C84-88A4-1F0C68299508}"/>
                </a:ext>
              </a:extLst>
            </p:cNvPr>
            <p:cNvSpPr/>
            <p:nvPr/>
          </p:nvSpPr>
          <p:spPr>
            <a:xfrm>
              <a:off x="1842133" y="5585201"/>
              <a:ext cx="65480" cy="66367"/>
            </a:xfrm>
            <a:custGeom>
              <a:avLst/>
              <a:gdLst>
                <a:gd name="connsiteX0" fmla="*/ 14107 w 15496"/>
                <a:gd name="connsiteY0" fmla="*/ 8074 h 15706"/>
                <a:gd name="connsiteX1" fmla="*/ 14107 w 15496"/>
                <a:gd name="connsiteY1" fmla="*/ 8074 h 15706"/>
                <a:gd name="connsiteX2" fmla="*/ 11526 w 15496"/>
                <a:gd name="connsiteY2" fmla="*/ 7 h 15706"/>
                <a:gd name="connsiteX3" fmla="*/ 125 w 15496"/>
                <a:gd name="connsiteY3" fmla="*/ 13344 h 15706"/>
                <a:gd name="connsiteX4" fmla="*/ 14107 w 15496"/>
                <a:gd name="connsiteY4" fmla="*/ 8074 h 15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6" h="15706">
                  <a:moveTo>
                    <a:pt x="14107" y="8074"/>
                  </a:moveTo>
                  <a:lnTo>
                    <a:pt x="14107" y="8074"/>
                  </a:lnTo>
                  <a:cubicBezTo>
                    <a:pt x="16044" y="4632"/>
                    <a:pt x="16581" y="-208"/>
                    <a:pt x="11526" y="7"/>
                  </a:cubicBezTo>
                  <a:cubicBezTo>
                    <a:pt x="5073" y="975"/>
                    <a:pt x="-950" y="9042"/>
                    <a:pt x="125" y="13344"/>
                  </a:cubicBezTo>
                  <a:cubicBezTo>
                    <a:pt x="1416" y="18291"/>
                    <a:pt x="10235" y="14957"/>
                    <a:pt x="14107" y="8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9" name="任意多边形: 形状 1676">
              <a:extLst>
                <a:ext uri="{FF2B5EF4-FFF2-40B4-BE49-F238E27FC236}">
                  <a16:creationId xmlns:a16="http://schemas.microsoft.com/office/drawing/2014/main" xmlns="" id="{FE2272B2-BD02-4813-9A1B-D502474615ED}"/>
                </a:ext>
              </a:extLst>
            </p:cNvPr>
            <p:cNvSpPr/>
            <p:nvPr/>
          </p:nvSpPr>
          <p:spPr>
            <a:xfrm>
              <a:off x="2051233" y="5562932"/>
              <a:ext cx="62873" cy="66769"/>
            </a:xfrm>
            <a:custGeom>
              <a:avLst/>
              <a:gdLst>
                <a:gd name="connsiteX0" fmla="*/ 11733 w 14879"/>
                <a:gd name="connsiteY0" fmla="*/ 7 h 15801"/>
                <a:gd name="connsiteX1" fmla="*/ 117 w 14879"/>
                <a:gd name="connsiteY1" fmla="*/ 13989 h 15801"/>
                <a:gd name="connsiteX2" fmla="*/ 13023 w 14879"/>
                <a:gd name="connsiteY2" fmla="*/ 8074 h 15801"/>
                <a:gd name="connsiteX3" fmla="*/ 11733 w 14879"/>
                <a:gd name="connsiteY3" fmla="*/ 7 h 15801"/>
              </a:gdLst>
              <a:ahLst/>
              <a:cxnLst>
                <a:cxn ang="0">
                  <a:pos x="connsiteX0" y="connsiteY0"/>
                </a:cxn>
                <a:cxn ang="0">
                  <a:pos x="connsiteX1" y="connsiteY1"/>
                </a:cxn>
                <a:cxn ang="0">
                  <a:pos x="connsiteX2" y="connsiteY2"/>
                </a:cxn>
                <a:cxn ang="0">
                  <a:pos x="connsiteX3" y="connsiteY3"/>
                </a:cxn>
              </a:cxnLst>
              <a:rect l="l" t="t" r="r" b="b"/>
              <a:pathLst>
                <a:path w="14879" h="15801">
                  <a:moveTo>
                    <a:pt x="11733" y="7"/>
                  </a:moveTo>
                  <a:cubicBezTo>
                    <a:pt x="5602" y="1083"/>
                    <a:pt x="-959" y="9902"/>
                    <a:pt x="117" y="13989"/>
                  </a:cubicBezTo>
                  <a:cubicBezTo>
                    <a:pt x="1192" y="18184"/>
                    <a:pt x="8936" y="14635"/>
                    <a:pt x="13023" y="8074"/>
                  </a:cubicBezTo>
                  <a:cubicBezTo>
                    <a:pt x="15174" y="4524"/>
                    <a:pt x="16250" y="-208"/>
                    <a:pt x="11733"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0" name="任意多边形: 形状 1677">
              <a:extLst>
                <a:ext uri="{FF2B5EF4-FFF2-40B4-BE49-F238E27FC236}">
                  <a16:creationId xmlns:a16="http://schemas.microsoft.com/office/drawing/2014/main" xmlns="" id="{DDDFD692-B933-4E82-A50F-75FFB4104033}"/>
                </a:ext>
              </a:extLst>
            </p:cNvPr>
            <p:cNvSpPr/>
            <p:nvPr/>
          </p:nvSpPr>
          <p:spPr>
            <a:xfrm>
              <a:off x="2236775" y="5539265"/>
              <a:ext cx="60320" cy="67212"/>
            </a:xfrm>
            <a:custGeom>
              <a:avLst/>
              <a:gdLst>
                <a:gd name="connsiteX0" fmla="*/ 11814 w 14275"/>
                <a:gd name="connsiteY0" fmla="*/ 15 h 15906"/>
                <a:gd name="connsiteX1" fmla="*/ 91 w 14275"/>
                <a:gd name="connsiteY1" fmla="*/ 14535 h 15906"/>
                <a:gd name="connsiteX2" fmla="*/ 11922 w 14275"/>
                <a:gd name="connsiteY2" fmla="*/ 8082 h 15906"/>
                <a:gd name="connsiteX3" fmla="*/ 11814 w 14275"/>
                <a:gd name="connsiteY3" fmla="*/ 15 h 15906"/>
              </a:gdLst>
              <a:ahLst/>
              <a:cxnLst>
                <a:cxn ang="0">
                  <a:pos x="connsiteX0" y="connsiteY0"/>
                </a:cxn>
                <a:cxn ang="0">
                  <a:pos x="connsiteX1" y="connsiteY1"/>
                </a:cxn>
                <a:cxn ang="0">
                  <a:pos x="connsiteX2" y="connsiteY2"/>
                </a:cxn>
                <a:cxn ang="0">
                  <a:pos x="connsiteX3" y="connsiteY3"/>
                </a:cxn>
              </a:cxnLst>
              <a:rect l="l" t="t" r="r" b="b"/>
              <a:pathLst>
                <a:path w="14275" h="15906">
                  <a:moveTo>
                    <a:pt x="11814" y="15"/>
                  </a:moveTo>
                  <a:cubicBezTo>
                    <a:pt x="6114" y="1198"/>
                    <a:pt x="-878" y="10663"/>
                    <a:pt x="91" y="14535"/>
                  </a:cubicBezTo>
                  <a:cubicBezTo>
                    <a:pt x="951" y="18085"/>
                    <a:pt x="7727" y="14320"/>
                    <a:pt x="11922" y="8082"/>
                  </a:cubicBezTo>
                  <a:cubicBezTo>
                    <a:pt x="14288" y="4533"/>
                    <a:pt x="15794" y="-307"/>
                    <a:pt x="11814"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1" name="任意多边形: 形状 1678">
              <a:extLst>
                <a:ext uri="{FF2B5EF4-FFF2-40B4-BE49-F238E27FC236}">
                  <a16:creationId xmlns:a16="http://schemas.microsoft.com/office/drawing/2014/main" xmlns="" id="{D58E80BB-F084-4746-BA25-67537D737196}"/>
                </a:ext>
              </a:extLst>
            </p:cNvPr>
            <p:cNvSpPr/>
            <p:nvPr/>
          </p:nvSpPr>
          <p:spPr>
            <a:xfrm>
              <a:off x="2398666" y="5514722"/>
              <a:ext cx="57794" cy="67610"/>
            </a:xfrm>
            <a:custGeom>
              <a:avLst/>
              <a:gdLst>
                <a:gd name="connsiteX0" fmla="*/ 10824 w 13677"/>
                <a:gd name="connsiteY0" fmla="*/ 8082 h 16000"/>
                <a:gd name="connsiteX1" fmla="*/ 11900 w 13677"/>
                <a:gd name="connsiteY1" fmla="*/ 15 h 16000"/>
                <a:gd name="connsiteX2" fmla="*/ 69 w 13677"/>
                <a:gd name="connsiteY2" fmla="*/ 15073 h 16000"/>
                <a:gd name="connsiteX3" fmla="*/ 10824 w 13677"/>
                <a:gd name="connsiteY3" fmla="*/ 8082 h 16000"/>
              </a:gdLst>
              <a:ahLst/>
              <a:cxnLst>
                <a:cxn ang="0">
                  <a:pos x="connsiteX0" y="connsiteY0"/>
                </a:cxn>
                <a:cxn ang="0">
                  <a:pos x="connsiteX1" y="connsiteY1"/>
                </a:cxn>
                <a:cxn ang="0">
                  <a:pos x="connsiteX2" y="connsiteY2"/>
                </a:cxn>
                <a:cxn ang="0">
                  <a:pos x="connsiteX3" y="connsiteY3"/>
                </a:cxn>
              </a:cxnLst>
              <a:rect l="l" t="t" r="r" b="b"/>
              <a:pathLst>
                <a:path w="13677" h="16000">
                  <a:moveTo>
                    <a:pt x="10824" y="8082"/>
                  </a:moveTo>
                  <a:cubicBezTo>
                    <a:pt x="13298" y="4533"/>
                    <a:pt x="15234" y="-307"/>
                    <a:pt x="11900" y="15"/>
                  </a:cubicBezTo>
                  <a:cubicBezTo>
                    <a:pt x="6629" y="1306"/>
                    <a:pt x="-792" y="11631"/>
                    <a:pt x="69" y="15073"/>
                  </a:cubicBezTo>
                  <a:cubicBezTo>
                    <a:pt x="714" y="17870"/>
                    <a:pt x="6737" y="13998"/>
                    <a:pt x="10824" y="80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2" name="任意多边形: 形状 1679">
              <a:extLst>
                <a:ext uri="{FF2B5EF4-FFF2-40B4-BE49-F238E27FC236}">
                  <a16:creationId xmlns:a16="http://schemas.microsoft.com/office/drawing/2014/main" xmlns="" id="{90206F1E-E1F9-4DE1-A481-F21E5D105D62}"/>
                </a:ext>
              </a:extLst>
            </p:cNvPr>
            <p:cNvSpPr/>
            <p:nvPr/>
          </p:nvSpPr>
          <p:spPr>
            <a:xfrm>
              <a:off x="2535546" y="5488820"/>
              <a:ext cx="56124" cy="68269"/>
            </a:xfrm>
            <a:custGeom>
              <a:avLst/>
              <a:gdLst>
                <a:gd name="connsiteX0" fmla="*/ 9837 w 13282"/>
                <a:gd name="connsiteY0" fmla="*/ 8189 h 16156"/>
                <a:gd name="connsiteX1" fmla="*/ 12095 w 13282"/>
                <a:gd name="connsiteY1" fmla="*/ 15 h 16156"/>
                <a:gd name="connsiteX2" fmla="*/ 49 w 13282"/>
                <a:gd name="connsiteY2" fmla="*/ 15503 h 16156"/>
                <a:gd name="connsiteX3" fmla="*/ 9837 w 13282"/>
                <a:gd name="connsiteY3" fmla="*/ 8189 h 16156"/>
              </a:gdLst>
              <a:ahLst/>
              <a:cxnLst>
                <a:cxn ang="0">
                  <a:pos x="connsiteX0" y="connsiteY0"/>
                </a:cxn>
                <a:cxn ang="0">
                  <a:pos x="connsiteX1" y="connsiteY1"/>
                </a:cxn>
                <a:cxn ang="0">
                  <a:pos x="connsiteX2" y="connsiteY2"/>
                </a:cxn>
                <a:cxn ang="0">
                  <a:pos x="connsiteX3" y="connsiteY3"/>
                </a:cxn>
              </a:cxnLst>
              <a:rect l="l" t="t" r="r" b="b"/>
              <a:pathLst>
                <a:path w="13282" h="16156">
                  <a:moveTo>
                    <a:pt x="9837" y="8189"/>
                  </a:moveTo>
                  <a:cubicBezTo>
                    <a:pt x="12418" y="4640"/>
                    <a:pt x="14784" y="-308"/>
                    <a:pt x="12095" y="15"/>
                  </a:cubicBezTo>
                  <a:cubicBezTo>
                    <a:pt x="7363" y="1413"/>
                    <a:pt x="-704" y="12599"/>
                    <a:pt x="49" y="15503"/>
                  </a:cubicBezTo>
                  <a:cubicBezTo>
                    <a:pt x="587" y="17762"/>
                    <a:pt x="5750" y="13890"/>
                    <a:pt x="9837" y="81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3" name="任意多边形: 形状 1680">
              <a:extLst>
                <a:ext uri="{FF2B5EF4-FFF2-40B4-BE49-F238E27FC236}">
                  <a16:creationId xmlns:a16="http://schemas.microsoft.com/office/drawing/2014/main" xmlns="" id="{22B50966-7501-46BC-B156-DC3C48FBEA69}"/>
                </a:ext>
              </a:extLst>
            </p:cNvPr>
            <p:cNvSpPr/>
            <p:nvPr/>
          </p:nvSpPr>
          <p:spPr>
            <a:xfrm>
              <a:off x="2647005" y="5462456"/>
              <a:ext cx="54760" cy="68856"/>
            </a:xfrm>
            <a:custGeom>
              <a:avLst/>
              <a:gdLst>
                <a:gd name="connsiteX0" fmla="*/ 8951 w 12959"/>
                <a:gd name="connsiteY0" fmla="*/ 8189 h 16295"/>
                <a:gd name="connsiteX1" fmla="*/ 12178 w 12959"/>
                <a:gd name="connsiteY1" fmla="*/ 15 h 16295"/>
                <a:gd name="connsiteX2" fmla="*/ 24 w 12959"/>
                <a:gd name="connsiteY2" fmla="*/ 15933 h 16295"/>
                <a:gd name="connsiteX3" fmla="*/ 8951 w 12959"/>
                <a:gd name="connsiteY3" fmla="*/ 8189 h 16295"/>
              </a:gdLst>
              <a:ahLst/>
              <a:cxnLst>
                <a:cxn ang="0">
                  <a:pos x="connsiteX0" y="connsiteY0"/>
                </a:cxn>
                <a:cxn ang="0">
                  <a:pos x="connsiteX1" y="connsiteY1"/>
                </a:cxn>
                <a:cxn ang="0">
                  <a:pos x="connsiteX2" y="connsiteY2"/>
                </a:cxn>
                <a:cxn ang="0">
                  <a:pos x="connsiteX3" y="connsiteY3"/>
                </a:cxn>
              </a:cxnLst>
              <a:rect l="l" t="t" r="r" b="b"/>
              <a:pathLst>
                <a:path w="12959" h="16295">
                  <a:moveTo>
                    <a:pt x="8951" y="8189"/>
                  </a:moveTo>
                  <a:cubicBezTo>
                    <a:pt x="11640" y="4640"/>
                    <a:pt x="14329" y="-308"/>
                    <a:pt x="12178" y="15"/>
                  </a:cubicBezTo>
                  <a:cubicBezTo>
                    <a:pt x="8198" y="1521"/>
                    <a:pt x="-514" y="13675"/>
                    <a:pt x="24" y="15933"/>
                  </a:cubicBezTo>
                  <a:cubicBezTo>
                    <a:pt x="454" y="17547"/>
                    <a:pt x="4971" y="13567"/>
                    <a:pt x="8951" y="81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7" name="任意多边形: 形状 1694">
              <a:extLst>
                <a:ext uri="{FF2B5EF4-FFF2-40B4-BE49-F238E27FC236}">
                  <a16:creationId xmlns:a16="http://schemas.microsoft.com/office/drawing/2014/main" xmlns="" id="{FE09DE9C-F3B9-4D30-892F-CDEE87A3C641}"/>
                </a:ext>
              </a:extLst>
            </p:cNvPr>
            <p:cNvSpPr/>
            <p:nvPr/>
          </p:nvSpPr>
          <p:spPr>
            <a:xfrm>
              <a:off x="160965" y="5817931"/>
              <a:ext cx="66503" cy="60422"/>
            </a:xfrm>
            <a:custGeom>
              <a:avLst/>
              <a:gdLst>
                <a:gd name="connsiteX0" fmla="*/ 15725 w 15738"/>
                <a:gd name="connsiteY0" fmla="*/ 7852 h 14299"/>
                <a:gd name="connsiteX1" fmla="*/ 7551 w 15738"/>
                <a:gd name="connsiteY1" fmla="*/ 0 h 14299"/>
                <a:gd name="connsiteX2" fmla="*/ 1528 w 15738"/>
                <a:gd name="connsiteY2" fmla="*/ 11293 h 14299"/>
                <a:gd name="connsiteX3" fmla="*/ 15725 w 15738"/>
                <a:gd name="connsiteY3" fmla="*/ 7852 h 14299"/>
              </a:gdLst>
              <a:ahLst/>
              <a:cxnLst>
                <a:cxn ang="0">
                  <a:pos x="connsiteX0" y="connsiteY0"/>
                </a:cxn>
                <a:cxn ang="0">
                  <a:pos x="connsiteX1" y="connsiteY1"/>
                </a:cxn>
                <a:cxn ang="0">
                  <a:pos x="connsiteX2" y="connsiteY2"/>
                </a:cxn>
                <a:cxn ang="0">
                  <a:pos x="connsiteX3" y="connsiteY3"/>
                </a:cxn>
              </a:cxnLst>
              <a:rect l="l" t="t" r="r" b="b"/>
              <a:pathLst>
                <a:path w="15738" h="14299">
                  <a:moveTo>
                    <a:pt x="15725" y="7852"/>
                  </a:moveTo>
                  <a:cubicBezTo>
                    <a:pt x="15940" y="4732"/>
                    <a:pt x="13574" y="215"/>
                    <a:pt x="7551" y="0"/>
                  </a:cubicBezTo>
                  <a:cubicBezTo>
                    <a:pt x="129" y="430"/>
                    <a:pt x="-1699" y="7421"/>
                    <a:pt x="1528" y="11293"/>
                  </a:cubicBezTo>
                  <a:cubicBezTo>
                    <a:pt x="5830" y="16671"/>
                    <a:pt x="15080" y="14412"/>
                    <a:pt x="15725" y="78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8" name="任意多边形: 形状 1695">
              <a:extLst>
                <a:ext uri="{FF2B5EF4-FFF2-40B4-BE49-F238E27FC236}">
                  <a16:creationId xmlns:a16="http://schemas.microsoft.com/office/drawing/2014/main" xmlns="" id="{6E680D35-1481-4749-BC57-401BA1B201E0}"/>
                </a:ext>
              </a:extLst>
            </p:cNvPr>
            <p:cNvSpPr/>
            <p:nvPr/>
          </p:nvSpPr>
          <p:spPr>
            <a:xfrm>
              <a:off x="417134" y="5812023"/>
              <a:ext cx="66515" cy="60701"/>
            </a:xfrm>
            <a:custGeom>
              <a:avLst/>
              <a:gdLst>
                <a:gd name="connsiteX0" fmla="*/ 15656 w 15741"/>
                <a:gd name="connsiteY0" fmla="*/ 7744 h 14365"/>
                <a:gd name="connsiteX1" fmla="*/ 8235 w 15741"/>
                <a:gd name="connsiteY1" fmla="*/ 0 h 14365"/>
                <a:gd name="connsiteX2" fmla="*/ 1136 w 15741"/>
                <a:gd name="connsiteY2" fmla="*/ 11401 h 14365"/>
                <a:gd name="connsiteX3" fmla="*/ 15656 w 15741"/>
                <a:gd name="connsiteY3" fmla="*/ 7744 h 14365"/>
              </a:gdLst>
              <a:ahLst/>
              <a:cxnLst>
                <a:cxn ang="0">
                  <a:pos x="connsiteX0" y="connsiteY0"/>
                </a:cxn>
                <a:cxn ang="0">
                  <a:pos x="connsiteX1" y="connsiteY1"/>
                </a:cxn>
                <a:cxn ang="0">
                  <a:pos x="connsiteX2" y="connsiteY2"/>
                </a:cxn>
                <a:cxn ang="0">
                  <a:pos x="connsiteX3" y="connsiteY3"/>
                </a:cxn>
              </a:cxnLst>
              <a:rect l="l" t="t" r="r" b="b"/>
              <a:pathLst>
                <a:path w="15741" h="14365">
                  <a:moveTo>
                    <a:pt x="15656" y="7744"/>
                  </a:moveTo>
                  <a:cubicBezTo>
                    <a:pt x="16194" y="4625"/>
                    <a:pt x="14258" y="107"/>
                    <a:pt x="8235" y="0"/>
                  </a:cubicBezTo>
                  <a:cubicBezTo>
                    <a:pt x="706" y="538"/>
                    <a:pt x="-1660" y="7529"/>
                    <a:pt x="1136" y="11401"/>
                  </a:cubicBezTo>
                  <a:cubicBezTo>
                    <a:pt x="4901" y="16779"/>
                    <a:pt x="14473" y="14412"/>
                    <a:pt x="15656" y="77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9" name="任意多边形: 形状 1696">
              <a:extLst>
                <a:ext uri="{FF2B5EF4-FFF2-40B4-BE49-F238E27FC236}">
                  <a16:creationId xmlns:a16="http://schemas.microsoft.com/office/drawing/2014/main" xmlns="" id="{107CFEF3-E86B-453D-BC22-2BBDF0DB6097}"/>
                </a:ext>
              </a:extLst>
            </p:cNvPr>
            <p:cNvSpPr/>
            <p:nvPr/>
          </p:nvSpPr>
          <p:spPr>
            <a:xfrm>
              <a:off x="672149" y="5803386"/>
              <a:ext cx="67504" cy="61009"/>
            </a:xfrm>
            <a:custGeom>
              <a:avLst/>
              <a:gdLst>
                <a:gd name="connsiteX0" fmla="*/ 15752 w 15975"/>
                <a:gd name="connsiteY0" fmla="*/ 7744 h 14438"/>
                <a:gd name="connsiteX1" fmla="*/ 9083 w 15975"/>
                <a:gd name="connsiteY1" fmla="*/ 0 h 14438"/>
                <a:gd name="connsiteX2" fmla="*/ 802 w 15975"/>
                <a:gd name="connsiteY2" fmla="*/ 11508 h 14438"/>
                <a:gd name="connsiteX3" fmla="*/ 15752 w 15975"/>
                <a:gd name="connsiteY3" fmla="*/ 7744 h 14438"/>
              </a:gdLst>
              <a:ahLst/>
              <a:cxnLst>
                <a:cxn ang="0">
                  <a:pos x="connsiteX0" y="connsiteY0"/>
                </a:cxn>
                <a:cxn ang="0">
                  <a:pos x="connsiteX1" y="connsiteY1"/>
                </a:cxn>
                <a:cxn ang="0">
                  <a:pos x="connsiteX2" y="connsiteY2"/>
                </a:cxn>
                <a:cxn ang="0">
                  <a:pos x="connsiteX3" y="connsiteY3"/>
                </a:cxn>
              </a:cxnLst>
              <a:rect l="l" t="t" r="r" b="b"/>
              <a:pathLst>
                <a:path w="15975" h="14438">
                  <a:moveTo>
                    <a:pt x="15752" y="7744"/>
                  </a:moveTo>
                  <a:cubicBezTo>
                    <a:pt x="16612" y="4625"/>
                    <a:pt x="15107" y="108"/>
                    <a:pt x="9083" y="0"/>
                  </a:cubicBezTo>
                  <a:cubicBezTo>
                    <a:pt x="1339" y="645"/>
                    <a:pt x="-1565" y="7636"/>
                    <a:pt x="802" y="11508"/>
                  </a:cubicBezTo>
                  <a:cubicBezTo>
                    <a:pt x="4136" y="16886"/>
                    <a:pt x="13923" y="14412"/>
                    <a:pt x="15752" y="77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0" name="任意多边形: 形状 1697">
              <a:extLst>
                <a:ext uri="{FF2B5EF4-FFF2-40B4-BE49-F238E27FC236}">
                  <a16:creationId xmlns:a16="http://schemas.microsoft.com/office/drawing/2014/main" xmlns="" id="{B2262826-B174-4393-9E2D-0608EE30BF8D}"/>
                </a:ext>
              </a:extLst>
            </p:cNvPr>
            <p:cNvSpPr/>
            <p:nvPr/>
          </p:nvSpPr>
          <p:spPr>
            <a:xfrm>
              <a:off x="925917" y="5792480"/>
              <a:ext cx="67297" cy="60984"/>
            </a:xfrm>
            <a:custGeom>
              <a:avLst/>
              <a:gdLst>
                <a:gd name="connsiteX0" fmla="*/ 15498 w 15926"/>
                <a:gd name="connsiteY0" fmla="*/ 7636 h 14432"/>
                <a:gd name="connsiteX1" fmla="*/ 9798 w 15926"/>
                <a:gd name="connsiteY1" fmla="*/ 0 h 14432"/>
                <a:gd name="connsiteX2" fmla="*/ 548 w 15926"/>
                <a:gd name="connsiteY2" fmla="*/ 11616 h 14432"/>
                <a:gd name="connsiteX3" fmla="*/ 15498 w 15926"/>
                <a:gd name="connsiteY3" fmla="*/ 7636 h 14432"/>
              </a:gdLst>
              <a:ahLst/>
              <a:cxnLst>
                <a:cxn ang="0">
                  <a:pos x="connsiteX0" y="connsiteY0"/>
                </a:cxn>
                <a:cxn ang="0">
                  <a:pos x="connsiteX1" y="connsiteY1"/>
                </a:cxn>
                <a:cxn ang="0">
                  <a:pos x="connsiteX2" y="connsiteY2"/>
                </a:cxn>
                <a:cxn ang="0">
                  <a:pos x="connsiteX3" y="connsiteY3"/>
                </a:cxn>
              </a:cxnLst>
              <a:rect l="l" t="t" r="r" b="b"/>
              <a:pathLst>
                <a:path w="15926" h="14432">
                  <a:moveTo>
                    <a:pt x="15498" y="7636"/>
                  </a:moveTo>
                  <a:cubicBezTo>
                    <a:pt x="16681" y="4410"/>
                    <a:pt x="15606" y="0"/>
                    <a:pt x="9798" y="0"/>
                  </a:cubicBezTo>
                  <a:cubicBezTo>
                    <a:pt x="2807" y="645"/>
                    <a:pt x="-1603" y="7421"/>
                    <a:pt x="548" y="11616"/>
                  </a:cubicBezTo>
                  <a:cubicBezTo>
                    <a:pt x="3237" y="16886"/>
                    <a:pt x="13024" y="14305"/>
                    <a:pt x="15498" y="76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1" name="任意多边形: 形状 1698">
              <a:extLst>
                <a:ext uri="{FF2B5EF4-FFF2-40B4-BE49-F238E27FC236}">
                  <a16:creationId xmlns:a16="http://schemas.microsoft.com/office/drawing/2014/main" xmlns="" id="{890CEC5D-B738-4825-BDCA-887C797811C2}"/>
                </a:ext>
              </a:extLst>
            </p:cNvPr>
            <p:cNvSpPr/>
            <p:nvPr/>
          </p:nvSpPr>
          <p:spPr>
            <a:xfrm>
              <a:off x="1175118" y="5778383"/>
              <a:ext cx="67377" cy="61622"/>
            </a:xfrm>
            <a:custGeom>
              <a:avLst/>
              <a:gdLst>
                <a:gd name="connsiteX0" fmla="*/ 15249 w 15945"/>
                <a:gd name="connsiteY0" fmla="*/ 7638 h 14583"/>
                <a:gd name="connsiteX1" fmla="*/ 10409 w 15945"/>
                <a:gd name="connsiteY1" fmla="*/ 2 h 14583"/>
                <a:gd name="connsiteX2" fmla="*/ 299 w 15945"/>
                <a:gd name="connsiteY2" fmla="*/ 11725 h 14583"/>
                <a:gd name="connsiteX3" fmla="*/ 15249 w 15945"/>
                <a:gd name="connsiteY3" fmla="*/ 7638 h 14583"/>
              </a:gdLst>
              <a:ahLst/>
              <a:cxnLst>
                <a:cxn ang="0">
                  <a:pos x="connsiteX0" y="connsiteY0"/>
                </a:cxn>
                <a:cxn ang="0">
                  <a:pos x="connsiteX1" y="connsiteY1"/>
                </a:cxn>
                <a:cxn ang="0">
                  <a:pos x="connsiteX2" y="connsiteY2"/>
                </a:cxn>
                <a:cxn ang="0">
                  <a:pos x="connsiteX3" y="connsiteY3"/>
                </a:cxn>
              </a:cxnLst>
              <a:rect l="l" t="t" r="r" b="b"/>
              <a:pathLst>
                <a:path w="15945" h="14583">
                  <a:moveTo>
                    <a:pt x="15249" y="7638"/>
                  </a:moveTo>
                  <a:cubicBezTo>
                    <a:pt x="16755" y="4412"/>
                    <a:pt x="16110" y="-106"/>
                    <a:pt x="10409" y="2"/>
                  </a:cubicBezTo>
                  <a:cubicBezTo>
                    <a:pt x="3096" y="755"/>
                    <a:pt x="-1207" y="7961"/>
                    <a:pt x="299" y="11725"/>
                  </a:cubicBezTo>
                  <a:cubicBezTo>
                    <a:pt x="2343" y="17103"/>
                    <a:pt x="12130" y="14414"/>
                    <a:pt x="15249" y="76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2" name="任意多边形: 形状 1699">
              <a:extLst>
                <a:ext uri="{FF2B5EF4-FFF2-40B4-BE49-F238E27FC236}">
                  <a16:creationId xmlns:a16="http://schemas.microsoft.com/office/drawing/2014/main" xmlns="" id="{8FAD5282-AE57-4E73-95D5-4400B1DC2ADA}"/>
                </a:ext>
              </a:extLst>
            </p:cNvPr>
            <p:cNvSpPr/>
            <p:nvPr/>
          </p:nvSpPr>
          <p:spPr>
            <a:xfrm>
              <a:off x="1417549" y="5761996"/>
              <a:ext cx="67491" cy="62061"/>
            </a:xfrm>
            <a:custGeom>
              <a:avLst/>
              <a:gdLst>
                <a:gd name="connsiteX0" fmla="*/ 14990 w 15972"/>
                <a:gd name="connsiteY0" fmla="*/ 7536 h 14687"/>
                <a:gd name="connsiteX1" fmla="*/ 11118 w 15972"/>
                <a:gd name="connsiteY1" fmla="*/ 7 h 14687"/>
                <a:gd name="connsiteX2" fmla="*/ 147 w 15972"/>
                <a:gd name="connsiteY2" fmla="*/ 11946 h 14687"/>
                <a:gd name="connsiteX3" fmla="*/ 14990 w 15972"/>
                <a:gd name="connsiteY3" fmla="*/ 7536 h 14687"/>
              </a:gdLst>
              <a:ahLst/>
              <a:cxnLst>
                <a:cxn ang="0">
                  <a:pos x="connsiteX0" y="connsiteY0"/>
                </a:cxn>
                <a:cxn ang="0">
                  <a:pos x="connsiteX1" y="connsiteY1"/>
                </a:cxn>
                <a:cxn ang="0">
                  <a:pos x="connsiteX2" y="connsiteY2"/>
                </a:cxn>
                <a:cxn ang="0">
                  <a:pos x="connsiteX3" y="connsiteY3"/>
                </a:cxn>
              </a:cxnLst>
              <a:rect l="l" t="t" r="r" b="b"/>
              <a:pathLst>
                <a:path w="15972" h="14687">
                  <a:moveTo>
                    <a:pt x="14990" y="7536"/>
                  </a:moveTo>
                  <a:cubicBezTo>
                    <a:pt x="16711" y="4310"/>
                    <a:pt x="16603" y="-208"/>
                    <a:pt x="11118" y="7"/>
                  </a:cubicBezTo>
                  <a:cubicBezTo>
                    <a:pt x="4019" y="868"/>
                    <a:pt x="-929" y="8074"/>
                    <a:pt x="147" y="11946"/>
                  </a:cubicBezTo>
                  <a:cubicBezTo>
                    <a:pt x="1545" y="17216"/>
                    <a:pt x="11333" y="14420"/>
                    <a:pt x="14990" y="75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3" name="任意多边形: 形状 1700">
              <a:extLst>
                <a:ext uri="{FF2B5EF4-FFF2-40B4-BE49-F238E27FC236}">
                  <a16:creationId xmlns:a16="http://schemas.microsoft.com/office/drawing/2014/main" xmlns="" id="{80DF2096-9A1B-4061-AD9B-68338F75F226}"/>
                </a:ext>
              </a:extLst>
            </p:cNvPr>
            <p:cNvSpPr/>
            <p:nvPr/>
          </p:nvSpPr>
          <p:spPr>
            <a:xfrm>
              <a:off x="1648871" y="5742930"/>
              <a:ext cx="65581" cy="62509"/>
            </a:xfrm>
            <a:custGeom>
              <a:avLst/>
              <a:gdLst>
                <a:gd name="connsiteX0" fmla="*/ 150 w 15520"/>
                <a:gd name="connsiteY0" fmla="*/ 12586 h 14793"/>
                <a:gd name="connsiteX1" fmla="*/ 14132 w 15520"/>
                <a:gd name="connsiteY1" fmla="*/ 7638 h 14793"/>
                <a:gd name="connsiteX2" fmla="*/ 11550 w 15520"/>
                <a:gd name="connsiteY2" fmla="*/ 2 h 14793"/>
                <a:gd name="connsiteX3" fmla="*/ 150 w 15520"/>
                <a:gd name="connsiteY3" fmla="*/ 12586 h 14793"/>
              </a:gdLst>
              <a:ahLst/>
              <a:cxnLst>
                <a:cxn ang="0">
                  <a:pos x="connsiteX0" y="connsiteY0"/>
                </a:cxn>
                <a:cxn ang="0">
                  <a:pos x="connsiteX1" y="connsiteY1"/>
                </a:cxn>
                <a:cxn ang="0">
                  <a:pos x="connsiteX2" y="connsiteY2"/>
                </a:cxn>
                <a:cxn ang="0">
                  <a:pos x="connsiteX3" y="connsiteY3"/>
                </a:cxn>
              </a:cxnLst>
              <a:rect l="l" t="t" r="r" b="b"/>
              <a:pathLst>
                <a:path w="15520" h="14793">
                  <a:moveTo>
                    <a:pt x="150" y="12586"/>
                  </a:moveTo>
                  <a:cubicBezTo>
                    <a:pt x="1440" y="17211"/>
                    <a:pt x="10260" y="14092"/>
                    <a:pt x="14132" y="7638"/>
                  </a:cubicBezTo>
                  <a:cubicBezTo>
                    <a:pt x="16068" y="4412"/>
                    <a:pt x="16606" y="-106"/>
                    <a:pt x="11550" y="2"/>
                  </a:cubicBezTo>
                  <a:cubicBezTo>
                    <a:pt x="4990" y="970"/>
                    <a:pt x="-1034" y="8499"/>
                    <a:pt x="150" y="125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4" name="任意多边形: 形状 1701">
              <a:extLst>
                <a:ext uri="{FF2B5EF4-FFF2-40B4-BE49-F238E27FC236}">
                  <a16:creationId xmlns:a16="http://schemas.microsoft.com/office/drawing/2014/main" xmlns="" id="{1980BE21-AF3E-4B68-9B92-A0B5D255E5A1}"/>
                </a:ext>
              </a:extLst>
            </p:cNvPr>
            <p:cNvSpPr/>
            <p:nvPr/>
          </p:nvSpPr>
          <p:spPr>
            <a:xfrm>
              <a:off x="1859894" y="5722457"/>
              <a:ext cx="63325" cy="62771"/>
            </a:xfrm>
            <a:custGeom>
              <a:avLst/>
              <a:gdLst>
                <a:gd name="connsiteX0" fmla="*/ 11840 w 14986"/>
                <a:gd name="connsiteY0" fmla="*/ 7 h 14855"/>
                <a:gd name="connsiteX1" fmla="*/ 117 w 14986"/>
                <a:gd name="connsiteY1" fmla="*/ 13129 h 14855"/>
                <a:gd name="connsiteX2" fmla="*/ 13131 w 14986"/>
                <a:gd name="connsiteY2" fmla="*/ 7536 h 14855"/>
                <a:gd name="connsiteX3" fmla="*/ 13131 w 14986"/>
                <a:gd name="connsiteY3" fmla="*/ 7536 h 14855"/>
                <a:gd name="connsiteX4" fmla="*/ 11840 w 14986"/>
                <a:gd name="connsiteY4" fmla="*/ 7 h 14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 h="14855">
                  <a:moveTo>
                    <a:pt x="11840" y="7"/>
                  </a:moveTo>
                  <a:cubicBezTo>
                    <a:pt x="5602" y="975"/>
                    <a:pt x="-959" y="9257"/>
                    <a:pt x="117" y="13129"/>
                  </a:cubicBezTo>
                  <a:cubicBezTo>
                    <a:pt x="1192" y="17109"/>
                    <a:pt x="9044" y="13775"/>
                    <a:pt x="13131" y="7536"/>
                  </a:cubicBezTo>
                  <a:lnTo>
                    <a:pt x="13131" y="7536"/>
                  </a:lnTo>
                  <a:cubicBezTo>
                    <a:pt x="15282" y="4310"/>
                    <a:pt x="16357" y="-208"/>
                    <a:pt x="11840"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5" name="任意多边形: 形状 1702">
              <a:extLst>
                <a:ext uri="{FF2B5EF4-FFF2-40B4-BE49-F238E27FC236}">
                  <a16:creationId xmlns:a16="http://schemas.microsoft.com/office/drawing/2014/main" xmlns="" id="{603F7601-1230-4F50-82EB-CD869DCDBCDC}"/>
                </a:ext>
              </a:extLst>
            </p:cNvPr>
            <p:cNvSpPr/>
            <p:nvPr/>
          </p:nvSpPr>
          <p:spPr>
            <a:xfrm>
              <a:off x="2048499" y="5700188"/>
              <a:ext cx="61533" cy="63583"/>
            </a:xfrm>
            <a:custGeom>
              <a:avLst/>
              <a:gdLst>
                <a:gd name="connsiteX0" fmla="*/ 11 w 14562"/>
                <a:gd name="connsiteY0" fmla="*/ 13344 h 15047"/>
                <a:gd name="connsiteX1" fmla="*/ 12165 w 14562"/>
                <a:gd name="connsiteY1" fmla="*/ 7644 h 15047"/>
                <a:gd name="connsiteX2" fmla="*/ 12057 w 14562"/>
                <a:gd name="connsiteY2" fmla="*/ 7 h 15047"/>
                <a:gd name="connsiteX3" fmla="*/ 11 w 14562"/>
                <a:gd name="connsiteY3" fmla="*/ 13344 h 15047"/>
              </a:gdLst>
              <a:ahLst/>
              <a:cxnLst>
                <a:cxn ang="0">
                  <a:pos x="connsiteX0" y="connsiteY0"/>
                </a:cxn>
                <a:cxn ang="0">
                  <a:pos x="connsiteX1" y="connsiteY1"/>
                </a:cxn>
                <a:cxn ang="0">
                  <a:pos x="connsiteX2" y="connsiteY2"/>
                </a:cxn>
                <a:cxn ang="0">
                  <a:pos x="connsiteX3" y="connsiteY3"/>
                </a:cxn>
              </a:cxnLst>
              <a:rect l="l" t="t" r="r" b="b"/>
              <a:pathLst>
                <a:path w="14562" h="15047">
                  <a:moveTo>
                    <a:pt x="11" y="13344"/>
                  </a:moveTo>
                  <a:cubicBezTo>
                    <a:pt x="441" y="17324"/>
                    <a:pt x="7647" y="13882"/>
                    <a:pt x="12165" y="7644"/>
                  </a:cubicBezTo>
                  <a:cubicBezTo>
                    <a:pt x="14531" y="4310"/>
                    <a:pt x="16144" y="-208"/>
                    <a:pt x="12057" y="7"/>
                  </a:cubicBezTo>
                  <a:cubicBezTo>
                    <a:pt x="6572" y="1083"/>
                    <a:pt x="-312" y="9472"/>
                    <a:pt x="11" y="133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6" name="任意多边形: 形状 1703">
              <a:extLst>
                <a:ext uri="{FF2B5EF4-FFF2-40B4-BE49-F238E27FC236}">
                  <a16:creationId xmlns:a16="http://schemas.microsoft.com/office/drawing/2014/main" xmlns="" id="{1676C95A-1B85-4BBB-B6BB-E66A0A61EC58}"/>
                </a:ext>
              </a:extLst>
            </p:cNvPr>
            <p:cNvSpPr/>
            <p:nvPr/>
          </p:nvSpPr>
          <p:spPr>
            <a:xfrm>
              <a:off x="2214844" y="5677463"/>
              <a:ext cx="60016" cy="64085"/>
            </a:xfrm>
            <a:custGeom>
              <a:avLst/>
              <a:gdLst>
                <a:gd name="connsiteX0" fmla="*/ 12379 w 14203"/>
                <a:gd name="connsiteY0" fmla="*/ 7 h 15166"/>
                <a:gd name="connsiteX1" fmla="*/ 10 w 14203"/>
                <a:gd name="connsiteY1" fmla="*/ 13882 h 15166"/>
                <a:gd name="connsiteX2" fmla="*/ 11303 w 14203"/>
                <a:gd name="connsiteY2" fmla="*/ 7751 h 15166"/>
                <a:gd name="connsiteX3" fmla="*/ 12379 w 14203"/>
                <a:gd name="connsiteY3" fmla="*/ 7 h 15166"/>
              </a:gdLst>
              <a:ahLst/>
              <a:cxnLst>
                <a:cxn ang="0">
                  <a:pos x="connsiteX0" y="connsiteY0"/>
                </a:cxn>
                <a:cxn ang="0">
                  <a:pos x="connsiteX1" y="connsiteY1"/>
                </a:cxn>
                <a:cxn ang="0">
                  <a:pos x="connsiteX2" y="connsiteY2"/>
                </a:cxn>
                <a:cxn ang="0">
                  <a:pos x="connsiteX3" y="connsiteY3"/>
                </a:cxn>
              </a:cxnLst>
              <a:rect l="l" t="t" r="r" b="b"/>
              <a:pathLst>
                <a:path w="14203" h="15166">
                  <a:moveTo>
                    <a:pt x="12379" y="7"/>
                  </a:moveTo>
                  <a:cubicBezTo>
                    <a:pt x="7216" y="1191"/>
                    <a:pt x="-313" y="10225"/>
                    <a:pt x="10" y="13882"/>
                  </a:cubicBezTo>
                  <a:cubicBezTo>
                    <a:pt x="333" y="17216"/>
                    <a:pt x="6679" y="13667"/>
                    <a:pt x="11303" y="7751"/>
                  </a:cubicBezTo>
                  <a:cubicBezTo>
                    <a:pt x="13777" y="4310"/>
                    <a:pt x="15821" y="-208"/>
                    <a:pt x="12379"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7" name="任意多边形: 形状 1704">
              <a:extLst>
                <a:ext uri="{FF2B5EF4-FFF2-40B4-BE49-F238E27FC236}">
                  <a16:creationId xmlns:a16="http://schemas.microsoft.com/office/drawing/2014/main" xmlns="" id="{E9FF2E28-CB5B-4F7B-A57B-6E543AE3975F}"/>
                </a:ext>
              </a:extLst>
            </p:cNvPr>
            <p:cNvSpPr/>
            <p:nvPr/>
          </p:nvSpPr>
          <p:spPr>
            <a:xfrm>
              <a:off x="2358033" y="5653339"/>
              <a:ext cx="58706" cy="64318"/>
            </a:xfrm>
            <a:custGeom>
              <a:avLst/>
              <a:gdLst>
                <a:gd name="connsiteX0" fmla="*/ 12588 w 13893"/>
                <a:gd name="connsiteY0" fmla="*/ 16 h 15221"/>
                <a:gd name="connsiteX1" fmla="*/ 4 w 13893"/>
                <a:gd name="connsiteY1" fmla="*/ 14321 h 15221"/>
                <a:gd name="connsiteX2" fmla="*/ 10330 w 13893"/>
                <a:gd name="connsiteY2" fmla="*/ 7652 h 15221"/>
                <a:gd name="connsiteX3" fmla="*/ 12588 w 13893"/>
                <a:gd name="connsiteY3" fmla="*/ 16 h 15221"/>
              </a:gdLst>
              <a:ahLst/>
              <a:cxnLst>
                <a:cxn ang="0">
                  <a:pos x="connsiteX0" y="connsiteY0"/>
                </a:cxn>
                <a:cxn ang="0">
                  <a:pos x="connsiteX1" y="connsiteY1"/>
                </a:cxn>
                <a:cxn ang="0">
                  <a:pos x="connsiteX2" y="connsiteY2"/>
                </a:cxn>
                <a:cxn ang="0">
                  <a:pos x="connsiteX3" y="connsiteY3"/>
                </a:cxn>
              </a:cxnLst>
              <a:rect l="l" t="t" r="r" b="b"/>
              <a:pathLst>
                <a:path w="13893" h="15221">
                  <a:moveTo>
                    <a:pt x="12588" y="16"/>
                  </a:moveTo>
                  <a:cubicBezTo>
                    <a:pt x="7856" y="1199"/>
                    <a:pt x="-211" y="11094"/>
                    <a:pt x="4" y="14321"/>
                  </a:cubicBezTo>
                  <a:cubicBezTo>
                    <a:pt x="112" y="17010"/>
                    <a:pt x="5920" y="13353"/>
                    <a:pt x="10330" y="7652"/>
                  </a:cubicBezTo>
                  <a:cubicBezTo>
                    <a:pt x="13018" y="4318"/>
                    <a:pt x="15492" y="-307"/>
                    <a:pt x="12588"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8" name="任意多边形: 形状 1705">
              <a:extLst>
                <a:ext uri="{FF2B5EF4-FFF2-40B4-BE49-F238E27FC236}">
                  <a16:creationId xmlns:a16="http://schemas.microsoft.com/office/drawing/2014/main" xmlns="" id="{1F64525C-11BF-4B85-BE60-B5323CD95B48}"/>
                </a:ext>
              </a:extLst>
            </p:cNvPr>
            <p:cNvSpPr/>
            <p:nvPr/>
          </p:nvSpPr>
          <p:spPr>
            <a:xfrm>
              <a:off x="2477575" y="5628793"/>
              <a:ext cx="57764" cy="65176"/>
            </a:xfrm>
            <a:custGeom>
              <a:avLst/>
              <a:gdLst>
                <a:gd name="connsiteX0" fmla="*/ 9466 w 13670"/>
                <a:gd name="connsiteY0" fmla="*/ 7761 h 15424"/>
                <a:gd name="connsiteX1" fmla="*/ 10111 w 13670"/>
                <a:gd name="connsiteY1" fmla="*/ 7008 h 15424"/>
                <a:gd name="connsiteX2" fmla="*/ 12800 w 13670"/>
                <a:gd name="connsiteY2" fmla="*/ 17 h 15424"/>
                <a:gd name="connsiteX3" fmla="*/ 1 w 13670"/>
                <a:gd name="connsiteY3" fmla="*/ 14860 h 15424"/>
                <a:gd name="connsiteX4" fmla="*/ 9466 w 13670"/>
                <a:gd name="connsiteY4" fmla="*/ 7761 h 15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70" h="15424">
                  <a:moveTo>
                    <a:pt x="9466" y="7761"/>
                  </a:moveTo>
                  <a:cubicBezTo>
                    <a:pt x="9681" y="7546"/>
                    <a:pt x="9896" y="7223"/>
                    <a:pt x="10111" y="7008"/>
                  </a:cubicBezTo>
                  <a:cubicBezTo>
                    <a:pt x="12477" y="3997"/>
                    <a:pt x="15059" y="-306"/>
                    <a:pt x="12800" y="17"/>
                  </a:cubicBezTo>
                  <a:cubicBezTo>
                    <a:pt x="8713" y="1308"/>
                    <a:pt x="-107" y="12063"/>
                    <a:pt x="1" y="14860"/>
                  </a:cubicBezTo>
                  <a:cubicBezTo>
                    <a:pt x="1" y="16903"/>
                    <a:pt x="4949" y="13139"/>
                    <a:pt x="9466" y="7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19" name="任意多边形: 形状 1706">
              <a:extLst>
                <a:ext uri="{FF2B5EF4-FFF2-40B4-BE49-F238E27FC236}">
                  <a16:creationId xmlns:a16="http://schemas.microsoft.com/office/drawing/2014/main" xmlns="" id="{55094BC0-03EF-437A-A5D3-5C0EE440D0B3}"/>
                </a:ext>
              </a:extLst>
            </p:cNvPr>
            <p:cNvSpPr/>
            <p:nvPr/>
          </p:nvSpPr>
          <p:spPr>
            <a:xfrm>
              <a:off x="2572567" y="5603367"/>
              <a:ext cx="56809" cy="65543"/>
            </a:xfrm>
            <a:custGeom>
              <a:avLst/>
              <a:gdLst>
                <a:gd name="connsiteX0" fmla="*/ 0 w 13444"/>
                <a:gd name="connsiteY0" fmla="*/ 15176 h 15511"/>
                <a:gd name="connsiteX1" fmla="*/ 8604 w 13444"/>
                <a:gd name="connsiteY1" fmla="*/ 7863 h 15511"/>
                <a:gd name="connsiteX2" fmla="*/ 11508 w 13444"/>
                <a:gd name="connsiteY2" fmla="*/ 4098 h 15511"/>
                <a:gd name="connsiteX3" fmla="*/ 12907 w 13444"/>
                <a:gd name="connsiteY3" fmla="*/ 11 h 15511"/>
                <a:gd name="connsiteX4" fmla="*/ 0 w 13444"/>
                <a:gd name="connsiteY4" fmla="*/ 15176 h 1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15511">
                  <a:moveTo>
                    <a:pt x="0" y="15176"/>
                  </a:moveTo>
                  <a:cubicBezTo>
                    <a:pt x="0" y="16682"/>
                    <a:pt x="4302" y="12918"/>
                    <a:pt x="8604" y="7863"/>
                  </a:cubicBezTo>
                  <a:cubicBezTo>
                    <a:pt x="9680" y="6572"/>
                    <a:pt x="10756" y="5174"/>
                    <a:pt x="11508" y="4098"/>
                  </a:cubicBezTo>
                  <a:cubicBezTo>
                    <a:pt x="12369" y="2807"/>
                    <a:pt x="14412" y="-204"/>
                    <a:pt x="12907" y="11"/>
                  </a:cubicBezTo>
                  <a:cubicBezTo>
                    <a:pt x="9680" y="1409"/>
                    <a:pt x="108" y="13025"/>
                    <a:pt x="0" y="151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0" name="任意多边形: 形状 1707">
              <a:extLst>
                <a:ext uri="{FF2B5EF4-FFF2-40B4-BE49-F238E27FC236}">
                  <a16:creationId xmlns:a16="http://schemas.microsoft.com/office/drawing/2014/main" xmlns="" id="{1CC3B838-43E3-44AB-83C2-01F48FF42863}"/>
                </a:ext>
              </a:extLst>
            </p:cNvPr>
            <p:cNvSpPr/>
            <p:nvPr/>
          </p:nvSpPr>
          <p:spPr>
            <a:xfrm>
              <a:off x="2643464" y="5577506"/>
              <a:ext cx="56365" cy="65966"/>
            </a:xfrm>
            <a:custGeom>
              <a:avLst/>
              <a:gdLst>
                <a:gd name="connsiteX0" fmla="*/ 13123 w 13339"/>
                <a:gd name="connsiteY0" fmla="*/ 0 h 15611"/>
                <a:gd name="connsiteX1" fmla="*/ 1 w 13339"/>
                <a:gd name="connsiteY1" fmla="*/ 15596 h 15611"/>
                <a:gd name="connsiteX2" fmla="*/ 7745 w 13339"/>
                <a:gd name="connsiteY2" fmla="*/ 7852 h 15611"/>
                <a:gd name="connsiteX3" fmla="*/ 13338 w 13339"/>
                <a:gd name="connsiteY3" fmla="*/ 0 h 15611"/>
                <a:gd name="connsiteX4" fmla="*/ 13123 w 13339"/>
                <a:gd name="connsiteY4" fmla="*/ 0 h 15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9" h="15611">
                  <a:moveTo>
                    <a:pt x="13123" y="0"/>
                  </a:moveTo>
                  <a:cubicBezTo>
                    <a:pt x="10649" y="1398"/>
                    <a:pt x="-107" y="14197"/>
                    <a:pt x="1" y="15596"/>
                  </a:cubicBezTo>
                  <a:cubicBezTo>
                    <a:pt x="646" y="15918"/>
                    <a:pt x="5056" y="11186"/>
                    <a:pt x="7745" y="7852"/>
                  </a:cubicBezTo>
                  <a:cubicBezTo>
                    <a:pt x="9681" y="5485"/>
                    <a:pt x="13445" y="860"/>
                    <a:pt x="13338" y="0"/>
                  </a:cubicBezTo>
                  <a:cubicBezTo>
                    <a:pt x="13338" y="0"/>
                    <a:pt x="13230" y="0"/>
                    <a:pt x="1312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1" name="任意多边形: 形状 1708">
              <a:extLst>
                <a:ext uri="{FF2B5EF4-FFF2-40B4-BE49-F238E27FC236}">
                  <a16:creationId xmlns:a16="http://schemas.microsoft.com/office/drawing/2014/main" xmlns="" id="{465D7E67-C2D9-49DC-A13A-F6FDDC056C79}"/>
                </a:ext>
              </a:extLst>
            </p:cNvPr>
            <p:cNvSpPr/>
            <p:nvPr/>
          </p:nvSpPr>
          <p:spPr>
            <a:xfrm>
              <a:off x="2689371" y="5552056"/>
              <a:ext cx="55900" cy="66355"/>
            </a:xfrm>
            <a:custGeom>
              <a:avLst/>
              <a:gdLst>
                <a:gd name="connsiteX0" fmla="*/ 0 w 13229"/>
                <a:gd name="connsiteY0" fmla="*/ 15703 h 15703"/>
                <a:gd name="connsiteX1" fmla="*/ 6884 w 13229"/>
                <a:gd name="connsiteY1" fmla="*/ 7959 h 15703"/>
                <a:gd name="connsiteX2" fmla="*/ 13229 w 13229"/>
                <a:gd name="connsiteY2" fmla="*/ 0 h 15703"/>
                <a:gd name="connsiteX3" fmla="*/ 13122 w 13229"/>
                <a:gd name="connsiteY3" fmla="*/ 0 h 15703"/>
                <a:gd name="connsiteX4" fmla="*/ 0 w 13229"/>
                <a:gd name="connsiteY4" fmla="*/ 15703 h 15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9" h="15703">
                  <a:moveTo>
                    <a:pt x="0" y="15703"/>
                  </a:moveTo>
                  <a:cubicBezTo>
                    <a:pt x="860" y="14950"/>
                    <a:pt x="4195" y="11078"/>
                    <a:pt x="6884" y="7959"/>
                  </a:cubicBezTo>
                  <a:cubicBezTo>
                    <a:pt x="6991" y="7852"/>
                    <a:pt x="12907" y="860"/>
                    <a:pt x="13229" y="0"/>
                  </a:cubicBezTo>
                  <a:cubicBezTo>
                    <a:pt x="13229" y="0"/>
                    <a:pt x="13229" y="0"/>
                    <a:pt x="13122" y="0"/>
                  </a:cubicBezTo>
                  <a:cubicBezTo>
                    <a:pt x="12154" y="860"/>
                    <a:pt x="0" y="15058"/>
                    <a:pt x="0" y="1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5" name="任意多边形: 形状 1722">
              <a:extLst>
                <a:ext uri="{FF2B5EF4-FFF2-40B4-BE49-F238E27FC236}">
                  <a16:creationId xmlns:a16="http://schemas.microsoft.com/office/drawing/2014/main" xmlns="" id="{50ACF021-8BF8-4BDB-A755-B6B79EFF4E8D}"/>
                </a:ext>
              </a:extLst>
            </p:cNvPr>
            <p:cNvSpPr/>
            <p:nvPr/>
          </p:nvSpPr>
          <p:spPr>
            <a:xfrm>
              <a:off x="57543" y="5932913"/>
              <a:ext cx="63984" cy="56902"/>
            </a:xfrm>
            <a:custGeom>
              <a:avLst/>
              <a:gdLst>
                <a:gd name="connsiteX0" fmla="*/ 15139 w 15142"/>
                <a:gd name="connsiteY0" fmla="*/ 7421 h 13466"/>
                <a:gd name="connsiteX1" fmla="*/ 6965 w 15142"/>
                <a:gd name="connsiteY1" fmla="*/ 0 h 13466"/>
                <a:gd name="connsiteX2" fmla="*/ 1695 w 15142"/>
                <a:gd name="connsiteY2" fmla="*/ 10648 h 13466"/>
                <a:gd name="connsiteX3" fmla="*/ 15139 w 15142"/>
                <a:gd name="connsiteY3" fmla="*/ 7421 h 13466"/>
              </a:gdLst>
              <a:ahLst/>
              <a:cxnLst>
                <a:cxn ang="0">
                  <a:pos x="connsiteX0" y="connsiteY0"/>
                </a:cxn>
                <a:cxn ang="0">
                  <a:pos x="connsiteX1" y="connsiteY1"/>
                </a:cxn>
                <a:cxn ang="0">
                  <a:pos x="connsiteX2" y="connsiteY2"/>
                </a:cxn>
                <a:cxn ang="0">
                  <a:pos x="connsiteX3" y="connsiteY3"/>
                </a:cxn>
              </a:cxnLst>
              <a:rect l="l" t="t" r="r" b="b"/>
              <a:pathLst>
                <a:path w="15142" h="13466">
                  <a:moveTo>
                    <a:pt x="15139" y="7421"/>
                  </a:moveTo>
                  <a:cubicBezTo>
                    <a:pt x="15247" y="4410"/>
                    <a:pt x="12773" y="215"/>
                    <a:pt x="6965" y="0"/>
                  </a:cubicBezTo>
                  <a:cubicBezTo>
                    <a:pt x="297" y="430"/>
                    <a:pt x="-1854" y="6561"/>
                    <a:pt x="1695" y="10648"/>
                  </a:cubicBezTo>
                  <a:cubicBezTo>
                    <a:pt x="6105" y="15703"/>
                    <a:pt x="14924" y="13552"/>
                    <a:pt x="15139" y="74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6" name="任意多边形: 形状 1723">
              <a:extLst>
                <a:ext uri="{FF2B5EF4-FFF2-40B4-BE49-F238E27FC236}">
                  <a16:creationId xmlns:a16="http://schemas.microsoft.com/office/drawing/2014/main" xmlns="" id="{FA1718F3-9B38-4B7C-AE3B-9AABAF902BEA}"/>
                </a:ext>
              </a:extLst>
            </p:cNvPr>
            <p:cNvSpPr/>
            <p:nvPr/>
          </p:nvSpPr>
          <p:spPr>
            <a:xfrm>
              <a:off x="301576" y="5927914"/>
              <a:ext cx="64233" cy="57527"/>
            </a:xfrm>
            <a:custGeom>
              <a:avLst/>
              <a:gdLst>
                <a:gd name="connsiteX0" fmla="*/ 15146 w 15201"/>
                <a:gd name="connsiteY0" fmla="*/ 7421 h 13614"/>
                <a:gd name="connsiteX1" fmla="*/ 7725 w 15201"/>
                <a:gd name="connsiteY1" fmla="*/ 0 h 13614"/>
                <a:gd name="connsiteX2" fmla="*/ 1271 w 15201"/>
                <a:gd name="connsiteY2" fmla="*/ 10756 h 13614"/>
                <a:gd name="connsiteX3" fmla="*/ 15146 w 15201"/>
                <a:gd name="connsiteY3" fmla="*/ 7421 h 13614"/>
              </a:gdLst>
              <a:ahLst/>
              <a:cxnLst>
                <a:cxn ang="0">
                  <a:pos x="connsiteX0" y="connsiteY0"/>
                </a:cxn>
                <a:cxn ang="0">
                  <a:pos x="connsiteX1" y="connsiteY1"/>
                </a:cxn>
                <a:cxn ang="0">
                  <a:pos x="connsiteX2" y="connsiteY2"/>
                </a:cxn>
                <a:cxn ang="0">
                  <a:pos x="connsiteX3" y="connsiteY3"/>
                </a:cxn>
              </a:cxnLst>
              <a:rect l="l" t="t" r="r" b="b"/>
              <a:pathLst>
                <a:path w="15201" h="13614">
                  <a:moveTo>
                    <a:pt x="15146" y="7421"/>
                  </a:moveTo>
                  <a:cubicBezTo>
                    <a:pt x="15576" y="4410"/>
                    <a:pt x="13533" y="215"/>
                    <a:pt x="7725" y="0"/>
                  </a:cubicBezTo>
                  <a:cubicBezTo>
                    <a:pt x="949" y="430"/>
                    <a:pt x="-1848" y="6668"/>
                    <a:pt x="1271" y="10756"/>
                  </a:cubicBezTo>
                  <a:cubicBezTo>
                    <a:pt x="5143" y="15918"/>
                    <a:pt x="14178" y="13660"/>
                    <a:pt x="15146" y="74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7" name="任意多边形: 形状 1724">
              <a:extLst>
                <a:ext uri="{FF2B5EF4-FFF2-40B4-BE49-F238E27FC236}">
                  <a16:creationId xmlns:a16="http://schemas.microsoft.com/office/drawing/2014/main" xmlns="" id="{358FAD11-9E22-4C27-8A77-46CA5D250A23}"/>
                </a:ext>
              </a:extLst>
            </p:cNvPr>
            <p:cNvSpPr/>
            <p:nvPr/>
          </p:nvSpPr>
          <p:spPr>
            <a:xfrm>
              <a:off x="546923" y="5921099"/>
              <a:ext cx="63929" cy="57612"/>
            </a:xfrm>
            <a:custGeom>
              <a:avLst/>
              <a:gdLst>
                <a:gd name="connsiteX0" fmla="*/ 14949 w 15129"/>
                <a:gd name="connsiteY0" fmla="*/ 7314 h 13634"/>
                <a:gd name="connsiteX1" fmla="*/ 8388 w 15129"/>
                <a:gd name="connsiteY1" fmla="*/ 0 h 13634"/>
                <a:gd name="connsiteX2" fmla="*/ 860 w 15129"/>
                <a:gd name="connsiteY2" fmla="*/ 10863 h 13634"/>
                <a:gd name="connsiteX3" fmla="*/ 14949 w 15129"/>
                <a:gd name="connsiteY3" fmla="*/ 7314 h 13634"/>
              </a:gdLst>
              <a:ahLst/>
              <a:cxnLst>
                <a:cxn ang="0">
                  <a:pos x="connsiteX0" y="connsiteY0"/>
                </a:cxn>
                <a:cxn ang="0">
                  <a:pos x="connsiteX1" y="connsiteY1"/>
                </a:cxn>
                <a:cxn ang="0">
                  <a:pos x="connsiteX2" y="connsiteY2"/>
                </a:cxn>
                <a:cxn ang="0">
                  <a:pos x="connsiteX3" y="connsiteY3"/>
                </a:cxn>
              </a:cxnLst>
              <a:rect l="l" t="t" r="r" b="b"/>
              <a:pathLst>
                <a:path w="15129" h="13634">
                  <a:moveTo>
                    <a:pt x="14949" y="7314"/>
                  </a:moveTo>
                  <a:cubicBezTo>
                    <a:pt x="15702" y="4302"/>
                    <a:pt x="14196" y="108"/>
                    <a:pt x="8388" y="0"/>
                  </a:cubicBezTo>
                  <a:cubicBezTo>
                    <a:pt x="1720" y="538"/>
                    <a:pt x="-1722" y="6776"/>
                    <a:pt x="860" y="10863"/>
                  </a:cubicBezTo>
                  <a:cubicBezTo>
                    <a:pt x="4086" y="15918"/>
                    <a:pt x="13336" y="13660"/>
                    <a:pt x="14949" y="73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8" name="任意多边形: 形状 1725">
              <a:extLst>
                <a:ext uri="{FF2B5EF4-FFF2-40B4-BE49-F238E27FC236}">
                  <a16:creationId xmlns:a16="http://schemas.microsoft.com/office/drawing/2014/main" xmlns="" id="{5069E4BC-3FD3-42B2-8CD1-4034E6A9DF2B}"/>
                </a:ext>
              </a:extLst>
            </p:cNvPr>
            <p:cNvSpPr/>
            <p:nvPr/>
          </p:nvSpPr>
          <p:spPr>
            <a:xfrm>
              <a:off x="789904" y="5911553"/>
              <a:ext cx="64449" cy="57806"/>
            </a:xfrm>
            <a:custGeom>
              <a:avLst/>
              <a:gdLst>
                <a:gd name="connsiteX0" fmla="*/ 9181 w 15252"/>
                <a:gd name="connsiteY0" fmla="*/ 0 h 13680"/>
                <a:gd name="connsiteX1" fmla="*/ 577 w 15252"/>
                <a:gd name="connsiteY1" fmla="*/ 10971 h 13680"/>
                <a:gd name="connsiteX2" fmla="*/ 14882 w 15252"/>
                <a:gd name="connsiteY2" fmla="*/ 7314 h 13680"/>
                <a:gd name="connsiteX3" fmla="*/ 9181 w 15252"/>
                <a:gd name="connsiteY3" fmla="*/ 0 h 13680"/>
              </a:gdLst>
              <a:ahLst/>
              <a:cxnLst>
                <a:cxn ang="0">
                  <a:pos x="connsiteX0" y="connsiteY0"/>
                </a:cxn>
                <a:cxn ang="0">
                  <a:pos x="connsiteX1" y="connsiteY1"/>
                </a:cxn>
                <a:cxn ang="0">
                  <a:pos x="connsiteX2" y="connsiteY2"/>
                </a:cxn>
                <a:cxn ang="0">
                  <a:pos x="connsiteX3" y="connsiteY3"/>
                </a:cxn>
              </a:cxnLst>
              <a:rect l="l" t="t" r="r" b="b"/>
              <a:pathLst>
                <a:path w="15252" h="13680">
                  <a:moveTo>
                    <a:pt x="9181" y="0"/>
                  </a:moveTo>
                  <a:cubicBezTo>
                    <a:pt x="2513" y="645"/>
                    <a:pt x="-1574" y="6991"/>
                    <a:pt x="577" y="10971"/>
                  </a:cubicBezTo>
                  <a:cubicBezTo>
                    <a:pt x="3266" y="16026"/>
                    <a:pt x="12623" y="13552"/>
                    <a:pt x="14882" y="7314"/>
                  </a:cubicBezTo>
                  <a:cubicBezTo>
                    <a:pt x="15957" y="4302"/>
                    <a:pt x="14882" y="0"/>
                    <a:pt x="91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9" name="任意多边形: 形状 1726">
              <a:extLst>
                <a:ext uri="{FF2B5EF4-FFF2-40B4-BE49-F238E27FC236}">
                  <a16:creationId xmlns:a16="http://schemas.microsoft.com/office/drawing/2014/main" xmlns="" id="{48787DD9-18D8-4D71-AB9B-7615666C9125}"/>
                </a:ext>
              </a:extLst>
            </p:cNvPr>
            <p:cNvSpPr/>
            <p:nvPr/>
          </p:nvSpPr>
          <p:spPr>
            <a:xfrm>
              <a:off x="1029635" y="5899730"/>
              <a:ext cx="64969" cy="58106"/>
            </a:xfrm>
            <a:custGeom>
              <a:avLst/>
              <a:gdLst>
                <a:gd name="connsiteX0" fmla="*/ 9991 w 15375"/>
                <a:gd name="connsiteY0" fmla="*/ 2 h 13751"/>
                <a:gd name="connsiteX1" fmla="*/ 311 w 15375"/>
                <a:gd name="connsiteY1" fmla="*/ 11080 h 13751"/>
                <a:gd name="connsiteX2" fmla="*/ 14723 w 15375"/>
                <a:gd name="connsiteY2" fmla="*/ 7208 h 13751"/>
                <a:gd name="connsiteX3" fmla="*/ 14723 w 15375"/>
                <a:gd name="connsiteY3" fmla="*/ 7208 h 13751"/>
                <a:gd name="connsiteX4" fmla="*/ 9991 w 15375"/>
                <a:gd name="connsiteY4" fmla="*/ 2 h 1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75" h="13751">
                  <a:moveTo>
                    <a:pt x="9991" y="2"/>
                  </a:moveTo>
                  <a:cubicBezTo>
                    <a:pt x="2892" y="755"/>
                    <a:pt x="-1195" y="7423"/>
                    <a:pt x="311" y="11080"/>
                  </a:cubicBezTo>
                  <a:cubicBezTo>
                    <a:pt x="2354" y="16135"/>
                    <a:pt x="11819" y="13554"/>
                    <a:pt x="14723" y="7208"/>
                  </a:cubicBezTo>
                  <a:lnTo>
                    <a:pt x="14723" y="7208"/>
                  </a:lnTo>
                  <a:cubicBezTo>
                    <a:pt x="16121" y="4197"/>
                    <a:pt x="15584" y="-106"/>
                    <a:pt x="9991"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0" name="任意多边形: 形状 1727">
              <a:extLst>
                <a:ext uri="{FF2B5EF4-FFF2-40B4-BE49-F238E27FC236}">
                  <a16:creationId xmlns:a16="http://schemas.microsoft.com/office/drawing/2014/main" xmlns="" id="{2AAEB4B4-D548-42C0-8F42-B7701606C870}"/>
                </a:ext>
              </a:extLst>
            </p:cNvPr>
            <p:cNvSpPr/>
            <p:nvPr/>
          </p:nvSpPr>
          <p:spPr>
            <a:xfrm>
              <a:off x="1264363" y="5884733"/>
              <a:ext cx="65260" cy="58541"/>
            </a:xfrm>
            <a:custGeom>
              <a:avLst/>
              <a:gdLst>
                <a:gd name="connsiteX0" fmla="*/ 14457 w 15444"/>
                <a:gd name="connsiteY0" fmla="*/ 7208 h 13854"/>
                <a:gd name="connsiteX1" fmla="*/ 10693 w 15444"/>
                <a:gd name="connsiteY1" fmla="*/ 2 h 13854"/>
                <a:gd name="connsiteX2" fmla="*/ 152 w 15444"/>
                <a:gd name="connsiteY2" fmla="*/ 11188 h 13854"/>
                <a:gd name="connsiteX3" fmla="*/ 14457 w 15444"/>
                <a:gd name="connsiteY3" fmla="*/ 7208 h 13854"/>
              </a:gdLst>
              <a:ahLst/>
              <a:cxnLst>
                <a:cxn ang="0">
                  <a:pos x="connsiteX0" y="connsiteY0"/>
                </a:cxn>
                <a:cxn ang="0">
                  <a:pos x="connsiteX1" y="connsiteY1"/>
                </a:cxn>
                <a:cxn ang="0">
                  <a:pos x="connsiteX2" y="connsiteY2"/>
                </a:cxn>
                <a:cxn ang="0">
                  <a:pos x="connsiteX3" y="connsiteY3"/>
                </a:cxn>
              </a:cxnLst>
              <a:rect l="l" t="t" r="r" b="b"/>
              <a:pathLst>
                <a:path w="15444" h="13854">
                  <a:moveTo>
                    <a:pt x="14457" y="7208"/>
                  </a:moveTo>
                  <a:cubicBezTo>
                    <a:pt x="16178" y="4197"/>
                    <a:pt x="16071" y="-106"/>
                    <a:pt x="10693" y="2"/>
                  </a:cubicBezTo>
                  <a:cubicBezTo>
                    <a:pt x="3809" y="755"/>
                    <a:pt x="-923" y="7531"/>
                    <a:pt x="152" y="11188"/>
                  </a:cubicBezTo>
                  <a:cubicBezTo>
                    <a:pt x="1551" y="16243"/>
                    <a:pt x="10908" y="13662"/>
                    <a:pt x="14457" y="72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1" name="任意多边形: 形状 1728">
              <a:extLst>
                <a:ext uri="{FF2B5EF4-FFF2-40B4-BE49-F238E27FC236}">
                  <a16:creationId xmlns:a16="http://schemas.microsoft.com/office/drawing/2014/main" xmlns="" id="{EC235460-744B-4F46-BAA1-C2CC48B0C8EB}"/>
                </a:ext>
              </a:extLst>
            </p:cNvPr>
            <p:cNvSpPr/>
            <p:nvPr/>
          </p:nvSpPr>
          <p:spPr>
            <a:xfrm>
              <a:off x="1490804" y="5867459"/>
              <a:ext cx="65315" cy="58972"/>
            </a:xfrm>
            <a:custGeom>
              <a:avLst/>
              <a:gdLst>
                <a:gd name="connsiteX0" fmla="*/ 14109 w 15457"/>
                <a:gd name="connsiteY0" fmla="*/ 7208 h 13956"/>
                <a:gd name="connsiteX1" fmla="*/ 14109 w 15457"/>
                <a:gd name="connsiteY1" fmla="*/ 7208 h 13956"/>
                <a:gd name="connsiteX2" fmla="*/ 11421 w 15457"/>
                <a:gd name="connsiteY2" fmla="*/ 2 h 13956"/>
                <a:gd name="connsiteX3" fmla="*/ 127 w 15457"/>
                <a:gd name="connsiteY3" fmla="*/ 11833 h 13956"/>
                <a:gd name="connsiteX4" fmla="*/ 14109 w 15457"/>
                <a:gd name="connsiteY4" fmla="*/ 7208 h 13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7" h="13956">
                  <a:moveTo>
                    <a:pt x="14109" y="7208"/>
                  </a:moveTo>
                  <a:lnTo>
                    <a:pt x="14109" y="7208"/>
                  </a:lnTo>
                  <a:cubicBezTo>
                    <a:pt x="16045" y="4089"/>
                    <a:pt x="16476" y="-105"/>
                    <a:pt x="11421" y="2"/>
                  </a:cubicBezTo>
                  <a:cubicBezTo>
                    <a:pt x="4967" y="862"/>
                    <a:pt x="-948" y="7961"/>
                    <a:pt x="127" y="11833"/>
                  </a:cubicBezTo>
                  <a:cubicBezTo>
                    <a:pt x="1525" y="16243"/>
                    <a:pt x="10237" y="13339"/>
                    <a:pt x="14109" y="72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2" name="任意多边形: 形状 1729">
              <a:extLst>
                <a:ext uri="{FF2B5EF4-FFF2-40B4-BE49-F238E27FC236}">
                  <a16:creationId xmlns:a16="http://schemas.microsoft.com/office/drawing/2014/main" xmlns="" id="{F6849BCF-D726-4183-A773-2DA736B02193}"/>
                </a:ext>
              </a:extLst>
            </p:cNvPr>
            <p:cNvSpPr/>
            <p:nvPr/>
          </p:nvSpPr>
          <p:spPr>
            <a:xfrm>
              <a:off x="1701636" y="5848803"/>
              <a:ext cx="63422" cy="59133"/>
            </a:xfrm>
            <a:custGeom>
              <a:avLst/>
              <a:gdLst>
                <a:gd name="connsiteX0" fmla="*/ 11863 w 15009"/>
                <a:gd name="connsiteY0" fmla="*/ 8 h 13994"/>
                <a:gd name="connsiteX1" fmla="*/ 31 w 15009"/>
                <a:gd name="connsiteY1" fmla="*/ 11946 h 13994"/>
                <a:gd name="connsiteX2" fmla="*/ 13153 w 15009"/>
                <a:gd name="connsiteY2" fmla="*/ 7214 h 13994"/>
                <a:gd name="connsiteX3" fmla="*/ 11863 w 15009"/>
                <a:gd name="connsiteY3" fmla="*/ 8 h 13994"/>
              </a:gdLst>
              <a:ahLst/>
              <a:cxnLst>
                <a:cxn ang="0">
                  <a:pos x="connsiteX0" y="connsiteY0"/>
                </a:cxn>
                <a:cxn ang="0">
                  <a:pos x="connsiteX1" y="connsiteY1"/>
                </a:cxn>
                <a:cxn ang="0">
                  <a:pos x="connsiteX2" y="connsiteY2"/>
                </a:cxn>
                <a:cxn ang="0">
                  <a:pos x="connsiteX3" y="connsiteY3"/>
                </a:cxn>
              </a:cxnLst>
              <a:rect l="l" t="t" r="r" b="b"/>
              <a:pathLst>
                <a:path w="15009" h="13994">
                  <a:moveTo>
                    <a:pt x="11863" y="8"/>
                  </a:moveTo>
                  <a:cubicBezTo>
                    <a:pt x="5947" y="868"/>
                    <a:pt x="-506" y="8182"/>
                    <a:pt x="31" y="11946"/>
                  </a:cubicBezTo>
                  <a:cubicBezTo>
                    <a:pt x="569" y="16249"/>
                    <a:pt x="8851" y="13345"/>
                    <a:pt x="13153" y="7214"/>
                  </a:cubicBezTo>
                  <a:cubicBezTo>
                    <a:pt x="15304" y="4095"/>
                    <a:pt x="16380" y="-207"/>
                    <a:pt x="11863"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3" name="任意多边形: 形状 1730">
              <a:extLst>
                <a:ext uri="{FF2B5EF4-FFF2-40B4-BE49-F238E27FC236}">
                  <a16:creationId xmlns:a16="http://schemas.microsoft.com/office/drawing/2014/main" xmlns="" id="{3A55D237-EA1F-4EA5-AC03-FDBB3A904CD6}"/>
                </a:ext>
              </a:extLst>
            </p:cNvPr>
            <p:cNvSpPr/>
            <p:nvPr/>
          </p:nvSpPr>
          <p:spPr>
            <a:xfrm>
              <a:off x="1890757" y="5828351"/>
              <a:ext cx="62476" cy="60037"/>
            </a:xfrm>
            <a:custGeom>
              <a:avLst/>
              <a:gdLst>
                <a:gd name="connsiteX0" fmla="*/ 12388 w 14785"/>
                <a:gd name="connsiteY0" fmla="*/ 7214 h 14208"/>
                <a:gd name="connsiteX1" fmla="*/ 12280 w 14785"/>
                <a:gd name="connsiteY1" fmla="*/ 8 h 14208"/>
                <a:gd name="connsiteX2" fmla="*/ 19 w 14785"/>
                <a:gd name="connsiteY2" fmla="*/ 12592 h 14208"/>
                <a:gd name="connsiteX3" fmla="*/ 12388 w 14785"/>
                <a:gd name="connsiteY3" fmla="*/ 7214 h 14208"/>
              </a:gdLst>
              <a:ahLst/>
              <a:cxnLst>
                <a:cxn ang="0">
                  <a:pos x="connsiteX0" y="connsiteY0"/>
                </a:cxn>
                <a:cxn ang="0">
                  <a:pos x="connsiteX1" y="connsiteY1"/>
                </a:cxn>
                <a:cxn ang="0">
                  <a:pos x="connsiteX2" y="connsiteY2"/>
                </a:cxn>
                <a:cxn ang="0">
                  <a:pos x="connsiteX3" y="connsiteY3"/>
                </a:cxn>
              </a:cxnLst>
              <a:rect l="l" t="t" r="r" b="b"/>
              <a:pathLst>
                <a:path w="14785" h="14208">
                  <a:moveTo>
                    <a:pt x="12388" y="7214"/>
                  </a:moveTo>
                  <a:cubicBezTo>
                    <a:pt x="14754" y="4095"/>
                    <a:pt x="16367" y="-207"/>
                    <a:pt x="12280" y="8"/>
                  </a:cubicBezTo>
                  <a:cubicBezTo>
                    <a:pt x="6687" y="976"/>
                    <a:pt x="-412" y="8827"/>
                    <a:pt x="19" y="12592"/>
                  </a:cubicBezTo>
                  <a:cubicBezTo>
                    <a:pt x="449" y="16356"/>
                    <a:pt x="7870" y="13130"/>
                    <a:pt x="12388" y="72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4" name="任意多边形: 形状 1731">
              <a:extLst>
                <a:ext uri="{FF2B5EF4-FFF2-40B4-BE49-F238E27FC236}">
                  <a16:creationId xmlns:a16="http://schemas.microsoft.com/office/drawing/2014/main" xmlns="" id="{DFBCFBA5-3F09-445C-BFE7-674095C00AAF}"/>
                </a:ext>
              </a:extLst>
            </p:cNvPr>
            <p:cNvSpPr/>
            <p:nvPr/>
          </p:nvSpPr>
          <p:spPr>
            <a:xfrm>
              <a:off x="2059410" y="5806534"/>
              <a:ext cx="61102" cy="60806"/>
            </a:xfrm>
            <a:custGeom>
              <a:avLst/>
              <a:gdLst>
                <a:gd name="connsiteX0" fmla="*/ 11411 w 14460"/>
                <a:gd name="connsiteY0" fmla="*/ 7321 h 14390"/>
                <a:gd name="connsiteX1" fmla="*/ 12594 w 14460"/>
                <a:gd name="connsiteY1" fmla="*/ 8 h 14390"/>
                <a:gd name="connsiteX2" fmla="*/ 10 w 14460"/>
                <a:gd name="connsiteY2" fmla="*/ 13129 h 14390"/>
                <a:gd name="connsiteX3" fmla="*/ 11411 w 14460"/>
                <a:gd name="connsiteY3" fmla="*/ 7321 h 14390"/>
              </a:gdLst>
              <a:ahLst/>
              <a:cxnLst>
                <a:cxn ang="0">
                  <a:pos x="connsiteX0" y="connsiteY0"/>
                </a:cxn>
                <a:cxn ang="0">
                  <a:pos x="connsiteX1" y="connsiteY1"/>
                </a:cxn>
                <a:cxn ang="0">
                  <a:pos x="connsiteX2" y="connsiteY2"/>
                </a:cxn>
                <a:cxn ang="0">
                  <a:pos x="connsiteX3" y="connsiteY3"/>
                </a:cxn>
              </a:cxnLst>
              <a:rect l="l" t="t" r="r" b="b"/>
              <a:pathLst>
                <a:path w="14460" h="14390">
                  <a:moveTo>
                    <a:pt x="11411" y="7321"/>
                  </a:moveTo>
                  <a:cubicBezTo>
                    <a:pt x="13992" y="4202"/>
                    <a:pt x="16143" y="-208"/>
                    <a:pt x="12594" y="8"/>
                  </a:cubicBezTo>
                  <a:cubicBezTo>
                    <a:pt x="7324" y="1083"/>
                    <a:pt x="-313" y="9688"/>
                    <a:pt x="10" y="13129"/>
                  </a:cubicBezTo>
                  <a:cubicBezTo>
                    <a:pt x="225" y="16356"/>
                    <a:pt x="6786" y="13022"/>
                    <a:pt x="11411" y="73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5" name="任意多边形: 形状 1732">
              <a:extLst>
                <a:ext uri="{FF2B5EF4-FFF2-40B4-BE49-F238E27FC236}">
                  <a16:creationId xmlns:a16="http://schemas.microsoft.com/office/drawing/2014/main" xmlns="" id="{55C27D4D-9248-43EF-B47C-3D3B0CF2BACB}"/>
                </a:ext>
              </a:extLst>
            </p:cNvPr>
            <p:cNvSpPr/>
            <p:nvPr/>
          </p:nvSpPr>
          <p:spPr>
            <a:xfrm>
              <a:off x="2205793" y="5784261"/>
              <a:ext cx="60684" cy="60942"/>
            </a:xfrm>
            <a:custGeom>
              <a:avLst/>
              <a:gdLst>
                <a:gd name="connsiteX0" fmla="*/ 10649 w 14361"/>
                <a:gd name="connsiteY0" fmla="*/ 7322 h 14422"/>
                <a:gd name="connsiteX1" fmla="*/ 11294 w 14361"/>
                <a:gd name="connsiteY1" fmla="*/ 6569 h 14422"/>
                <a:gd name="connsiteX2" fmla="*/ 13015 w 14361"/>
                <a:gd name="connsiteY2" fmla="*/ 8 h 14422"/>
                <a:gd name="connsiteX3" fmla="*/ 1 w 14361"/>
                <a:gd name="connsiteY3" fmla="*/ 13560 h 14422"/>
                <a:gd name="connsiteX4" fmla="*/ 10649 w 14361"/>
                <a:gd name="connsiteY4" fmla="*/ 7322 h 14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61" h="14422">
                  <a:moveTo>
                    <a:pt x="10649" y="7322"/>
                  </a:moveTo>
                  <a:cubicBezTo>
                    <a:pt x="10864" y="7107"/>
                    <a:pt x="11079" y="6784"/>
                    <a:pt x="11294" y="6569"/>
                  </a:cubicBezTo>
                  <a:cubicBezTo>
                    <a:pt x="13553" y="3773"/>
                    <a:pt x="15919" y="-207"/>
                    <a:pt x="13015" y="8"/>
                  </a:cubicBezTo>
                  <a:cubicBezTo>
                    <a:pt x="8175" y="1191"/>
                    <a:pt x="-107" y="10549"/>
                    <a:pt x="1" y="13560"/>
                  </a:cubicBezTo>
                  <a:cubicBezTo>
                    <a:pt x="109" y="16142"/>
                    <a:pt x="6024" y="12592"/>
                    <a:pt x="10649" y="73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6" name="任意多边形: 形状 1733">
              <a:extLst>
                <a:ext uri="{FF2B5EF4-FFF2-40B4-BE49-F238E27FC236}">
                  <a16:creationId xmlns:a16="http://schemas.microsoft.com/office/drawing/2014/main" xmlns="" id="{B79C6D69-B6C4-4837-BCF7-E446F23D02A9}"/>
                </a:ext>
              </a:extLst>
            </p:cNvPr>
            <p:cNvSpPr/>
            <p:nvPr/>
          </p:nvSpPr>
          <p:spPr>
            <a:xfrm>
              <a:off x="2329413" y="5760627"/>
              <a:ext cx="60206" cy="61880"/>
            </a:xfrm>
            <a:custGeom>
              <a:avLst/>
              <a:gdLst>
                <a:gd name="connsiteX0" fmla="*/ 13338 w 14248"/>
                <a:gd name="connsiteY0" fmla="*/ 8 h 14644"/>
                <a:gd name="connsiteX1" fmla="*/ 1 w 14248"/>
                <a:gd name="connsiteY1" fmla="*/ 14098 h 14644"/>
                <a:gd name="connsiteX2" fmla="*/ 9896 w 14248"/>
                <a:gd name="connsiteY2" fmla="*/ 7430 h 14644"/>
                <a:gd name="connsiteX3" fmla="*/ 9896 w 14248"/>
                <a:gd name="connsiteY3" fmla="*/ 7430 h 14644"/>
                <a:gd name="connsiteX4" fmla="*/ 11187 w 14248"/>
                <a:gd name="connsiteY4" fmla="*/ 5924 h 14644"/>
                <a:gd name="connsiteX5" fmla="*/ 13338 w 14248"/>
                <a:gd name="connsiteY5" fmla="*/ 8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48" h="14644">
                  <a:moveTo>
                    <a:pt x="13338" y="8"/>
                  </a:moveTo>
                  <a:cubicBezTo>
                    <a:pt x="9036" y="1299"/>
                    <a:pt x="-107" y="11409"/>
                    <a:pt x="1" y="14098"/>
                  </a:cubicBezTo>
                  <a:cubicBezTo>
                    <a:pt x="108" y="16034"/>
                    <a:pt x="5271" y="12592"/>
                    <a:pt x="9896" y="7430"/>
                  </a:cubicBezTo>
                  <a:lnTo>
                    <a:pt x="9896" y="7430"/>
                  </a:lnTo>
                  <a:cubicBezTo>
                    <a:pt x="10326" y="7000"/>
                    <a:pt x="10757" y="6354"/>
                    <a:pt x="11187" y="5924"/>
                  </a:cubicBezTo>
                  <a:cubicBezTo>
                    <a:pt x="12908" y="3773"/>
                    <a:pt x="15704" y="-207"/>
                    <a:pt x="13338"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7" name="任意多边形: 形状 1734">
              <a:extLst>
                <a:ext uri="{FF2B5EF4-FFF2-40B4-BE49-F238E27FC236}">
                  <a16:creationId xmlns:a16="http://schemas.microsoft.com/office/drawing/2014/main" xmlns="" id="{D9F69243-81E8-496D-AA1A-13D0BC3AC336}"/>
                </a:ext>
              </a:extLst>
            </p:cNvPr>
            <p:cNvSpPr/>
            <p:nvPr/>
          </p:nvSpPr>
          <p:spPr>
            <a:xfrm>
              <a:off x="2430764" y="5736529"/>
              <a:ext cx="59805" cy="62425"/>
            </a:xfrm>
            <a:custGeom>
              <a:avLst/>
              <a:gdLst>
                <a:gd name="connsiteX0" fmla="*/ 9143 w 14153"/>
                <a:gd name="connsiteY0" fmla="*/ 7433 h 14773"/>
                <a:gd name="connsiteX1" fmla="*/ 12155 w 14153"/>
                <a:gd name="connsiteY1" fmla="*/ 3884 h 14773"/>
                <a:gd name="connsiteX2" fmla="*/ 13553 w 14153"/>
                <a:gd name="connsiteY2" fmla="*/ 12 h 14773"/>
                <a:gd name="connsiteX3" fmla="*/ 1 w 14153"/>
                <a:gd name="connsiteY3" fmla="*/ 14424 h 14773"/>
                <a:gd name="connsiteX4" fmla="*/ 9143 w 14153"/>
                <a:gd name="connsiteY4" fmla="*/ 7433 h 14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3" h="14773">
                  <a:moveTo>
                    <a:pt x="9143" y="7433"/>
                  </a:moveTo>
                  <a:cubicBezTo>
                    <a:pt x="9681" y="6895"/>
                    <a:pt x="10972" y="5390"/>
                    <a:pt x="12155" y="3884"/>
                  </a:cubicBezTo>
                  <a:cubicBezTo>
                    <a:pt x="13123" y="2593"/>
                    <a:pt x="15166" y="-203"/>
                    <a:pt x="13553" y="12"/>
                  </a:cubicBezTo>
                  <a:cubicBezTo>
                    <a:pt x="9896" y="1302"/>
                    <a:pt x="-107" y="12381"/>
                    <a:pt x="1" y="14424"/>
                  </a:cubicBezTo>
                  <a:cubicBezTo>
                    <a:pt x="1" y="15930"/>
                    <a:pt x="4626" y="12381"/>
                    <a:pt x="9143" y="743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8" name="任意多边形: 形状 1735">
              <a:extLst>
                <a:ext uri="{FF2B5EF4-FFF2-40B4-BE49-F238E27FC236}">
                  <a16:creationId xmlns:a16="http://schemas.microsoft.com/office/drawing/2014/main" xmlns="" id="{AAD4A686-0E3F-49D0-AF67-75EF9C4E7F70}"/>
                </a:ext>
              </a:extLst>
            </p:cNvPr>
            <p:cNvSpPr/>
            <p:nvPr/>
          </p:nvSpPr>
          <p:spPr>
            <a:xfrm>
              <a:off x="2508912" y="5712147"/>
              <a:ext cx="59602" cy="63126"/>
            </a:xfrm>
            <a:custGeom>
              <a:avLst/>
              <a:gdLst>
                <a:gd name="connsiteX0" fmla="*/ 13774 w 14105"/>
                <a:gd name="connsiteY0" fmla="*/ 81 h 14939"/>
                <a:gd name="connsiteX1" fmla="*/ 7 w 14105"/>
                <a:gd name="connsiteY1" fmla="*/ 14923 h 14939"/>
                <a:gd name="connsiteX2" fmla="*/ 8396 w 14105"/>
                <a:gd name="connsiteY2" fmla="*/ 7610 h 14939"/>
                <a:gd name="connsiteX3" fmla="*/ 14097 w 14105"/>
                <a:gd name="connsiteY3" fmla="*/ 81 h 14939"/>
                <a:gd name="connsiteX4" fmla="*/ 13774 w 14105"/>
                <a:gd name="connsiteY4" fmla="*/ 81 h 14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5" h="14939">
                  <a:moveTo>
                    <a:pt x="13774" y="81"/>
                  </a:moveTo>
                  <a:cubicBezTo>
                    <a:pt x="10978" y="1371"/>
                    <a:pt x="-316" y="13633"/>
                    <a:pt x="7" y="14923"/>
                  </a:cubicBezTo>
                  <a:cubicBezTo>
                    <a:pt x="760" y="15246"/>
                    <a:pt x="5385" y="10729"/>
                    <a:pt x="8396" y="7610"/>
                  </a:cubicBezTo>
                  <a:cubicBezTo>
                    <a:pt x="10440" y="5351"/>
                    <a:pt x="14312" y="941"/>
                    <a:pt x="14097" y="81"/>
                  </a:cubicBezTo>
                  <a:cubicBezTo>
                    <a:pt x="13881" y="-27"/>
                    <a:pt x="13774" y="-27"/>
                    <a:pt x="13774"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49" name="任意多边形: 形状 1736">
              <a:extLst>
                <a:ext uri="{FF2B5EF4-FFF2-40B4-BE49-F238E27FC236}">
                  <a16:creationId xmlns:a16="http://schemas.microsoft.com/office/drawing/2014/main" xmlns="" id="{B82B082F-3523-4395-BF4A-6909D91FE722}"/>
                </a:ext>
              </a:extLst>
            </p:cNvPr>
            <p:cNvSpPr/>
            <p:nvPr/>
          </p:nvSpPr>
          <p:spPr>
            <a:xfrm>
              <a:off x="2563025" y="5687490"/>
              <a:ext cx="59082" cy="63625"/>
            </a:xfrm>
            <a:custGeom>
              <a:avLst/>
              <a:gdLst>
                <a:gd name="connsiteX0" fmla="*/ 0 w 13982"/>
                <a:gd name="connsiteY0" fmla="*/ 15058 h 15057"/>
                <a:gd name="connsiteX1" fmla="*/ 7529 w 13982"/>
                <a:gd name="connsiteY1" fmla="*/ 7636 h 15057"/>
                <a:gd name="connsiteX2" fmla="*/ 13982 w 13982"/>
                <a:gd name="connsiteY2" fmla="*/ 0 h 15057"/>
                <a:gd name="connsiteX3" fmla="*/ 13875 w 13982"/>
                <a:gd name="connsiteY3" fmla="*/ 0 h 15057"/>
                <a:gd name="connsiteX4" fmla="*/ 0 w 13982"/>
                <a:gd name="connsiteY4" fmla="*/ 15058 h 15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82" h="15057">
                  <a:moveTo>
                    <a:pt x="0" y="15058"/>
                  </a:moveTo>
                  <a:cubicBezTo>
                    <a:pt x="645" y="14735"/>
                    <a:pt x="4840" y="10540"/>
                    <a:pt x="7529" y="7636"/>
                  </a:cubicBezTo>
                  <a:cubicBezTo>
                    <a:pt x="7744" y="7314"/>
                    <a:pt x="13875" y="860"/>
                    <a:pt x="13982" y="0"/>
                  </a:cubicBezTo>
                  <a:cubicBezTo>
                    <a:pt x="13982" y="0"/>
                    <a:pt x="13875" y="0"/>
                    <a:pt x="13875" y="0"/>
                  </a:cubicBezTo>
                  <a:cubicBezTo>
                    <a:pt x="12369" y="1076"/>
                    <a:pt x="107" y="13982"/>
                    <a:pt x="0" y="1505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3" name="任意多边形: 形状 1750">
              <a:extLst>
                <a:ext uri="{FF2B5EF4-FFF2-40B4-BE49-F238E27FC236}">
                  <a16:creationId xmlns:a16="http://schemas.microsoft.com/office/drawing/2014/main" xmlns="" id="{92BD0FDA-CCBA-4445-B127-62D08F2FB369}"/>
                </a:ext>
              </a:extLst>
            </p:cNvPr>
            <p:cNvSpPr/>
            <p:nvPr/>
          </p:nvSpPr>
          <p:spPr>
            <a:xfrm>
              <a:off x="174259" y="6057446"/>
              <a:ext cx="60029" cy="53036"/>
            </a:xfrm>
            <a:custGeom>
              <a:avLst/>
              <a:gdLst>
                <a:gd name="connsiteX0" fmla="*/ 14192 w 14206"/>
                <a:gd name="connsiteY0" fmla="*/ 6884 h 12551"/>
                <a:gd name="connsiteX1" fmla="*/ 6771 w 14206"/>
                <a:gd name="connsiteY1" fmla="*/ 0 h 12551"/>
                <a:gd name="connsiteX2" fmla="*/ 1393 w 14206"/>
                <a:gd name="connsiteY2" fmla="*/ 10003 h 12551"/>
                <a:gd name="connsiteX3" fmla="*/ 14192 w 14206"/>
                <a:gd name="connsiteY3" fmla="*/ 6884 h 12551"/>
              </a:gdLst>
              <a:ahLst/>
              <a:cxnLst>
                <a:cxn ang="0">
                  <a:pos x="connsiteX0" y="connsiteY0"/>
                </a:cxn>
                <a:cxn ang="0">
                  <a:pos x="connsiteX1" y="connsiteY1"/>
                </a:cxn>
                <a:cxn ang="0">
                  <a:pos x="connsiteX2" y="connsiteY2"/>
                </a:cxn>
                <a:cxn ang="0">
                  <a:pos x="connsiteX3" y="connsiteY3"/>
                </a:cxn>
              </a:cxnLst>
              <a:rect l="l" t="t" r="r" b="b"/>
              <a:pathLst>
                <a:path w="14206" h="12551">
                  <a:moveTo>
                    <a:pt x="14192" y="6884"/>
                  </a:moveTo>
                  <a:cubicBezTo>
                    <a:pt x="14407" y="4087"/>
                    <a:pt x="12256" y="107"/>
                    <a:pt x="6771" y="0"/>
                  </a:cubicBezTo>
                  <a:cubicBezTo>
                    <a:pt x="533" y="430"/>
                    <a:pt x="-1726" y="6131"/>
                    <a:pt x="1393" y="10003"/>
                  </a:cubicBezTo>
                  <a:cubicBezTo>
                    <a:pt x="5373" y="14628"/>
                    <a:pt x="13654" y="12584"/>
                    <a:pt x="14192" y="6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4" name="任意多边形: 形状 1751">
              <a:extLst>
                <a:ext uri="{FF2B5EF4-FFF2-40B4-BE49-F238E27FC236}">
                  <a16:creationId xmlns:a16="http://schemas.microsoft.com/office/drawing/2014/main" xmlns="" id="{35E9CA5E-C3C8-4C63-919D-AA55AFC28669}"/>
                </a:ext>
              </a:extLst>
            </p:cNvPr>
            <p:cNvSpPr/>
            <p:nvPr/>
          </p:nvSpPr>
          <p:spPr>
            <a:xfrm>
              <a:off x="404520" y="6052447"/>
              <a:ext cx="60092" cy="53010"/>
            </a:xfrm>
            <a:custGeom>
              <a:avLst/>
              <a:gdLst>
                <a:gd name="connsiteX0" fmla="*/ 14124 w 14221"/>
                <a:gd name="connsiteY0" fmla="*/ 6776 h 12545"/>
                <a:gd name="connsiteX1" fmla="*/ 7563 w 14221"/>
                <a:gd name="connsiteY1" fmla="*/ 0 h 12545"/>
                <a:gd name="connsiteX2" fmla="*/ 1002 w 14221"/>
                <a:gd name="connsiteY2" fmla="*/ 10003 h 12545"/>
                <a:gd name="connsiteX3" fmla="*/ 14124 w 14221"/>
                <a:gd name="connsiteY3" fmla="*/ 6776 h 12545"/>
              </a:gdLst>
              <a:ahLst/>
              <a:cxnLst>
                <a:cxn ang="0">
                  <a:pos x="connsiteX0" y="connsiteY0"/>
                </a:cxn>
                <a:cxn ang="0">
                  <a:pos x="connsiteX1" y="connsiteY1"/>
                </a:cxn>
                <a:cxn ang="0">
                  <a:pos x="connsiteX2" y="connsiteY2"/>
                </a:cxn>
                <a:cxn ang="0">
                  <a:pos x="connsiteX3" y="connsiteY3"/>
                </a:cxn>
              </a:cxnLst>
              <a:rect l="l" t="t" r="r" b="b"/>
              <a:pathLst>
                <a:path w="14221" h="12545">
                  <a:moveTo>
                    <a:pt x="14124" y="6776"/>
                  </a:moveTo>
                  <a:cubicBezTo>
                    <a:pt x="14661" y="3980"/>
                    <a:pt x="13048" y="0"/>
                    <a:pt x="7563" y="0"/>
                  </a:cubicBezTo>
                  <a:cubicBezTo>
                    <a:pt x="1217" y="430"/>
                    <a:pt x="-1687" y="6238"/>
                    <a:pt x="1002" y="10003"/>
                  </a:cubicBezTo>
                  <a:cubicBezTo>
                    <a:pt x="4336" y="14628"/>
                    <a:pt x="12940" y="12584"/>
                    <a:pt x="14124" y="67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5" name="任意多边形: 形状 1752">
              <a:extLst>
                <a:ext uri="{FF2B5EF4-FFF2-40B4-BE49-F238E27FC236}">
                  <a16:creationId xmlns:a16="http://schemas.microsoft.com/office/drawing/2014/main" xmlns="" id="{17463F5A-344A-45FE-B312-08A4F0ABA781}"/>
                </a:ext>
              </a:extLst>
            </p:cNvPr>
            <p:cNvSpPr/>
            <p:nvPr/>
          </p:nvSpPr>
          <p:spPr>
            <a:xfrm>
              <a:off x="634389" y="6044266"/>
              <a:ext cx="60447" cy="53796"/>
            </a:xfrm>
            <a:custGeom>
              <a:avLst/>
              <a:gdLst>
                <a:gd name="connsiteX0" fmla="*/ 14041 w 14305"/>
                <a:gd name="connsiteY0" fmla="*/ 6776 h 12731"/>
                <a:gd name="connsiteX1" fmla="*/ 8448 w 14305"/>
                <a:gd name="connsiteY1" fmla="*/ 0 h 12731"/>
                <a:gd name="connsiteX2" fmla="*/ 381 w 14305"/>
                <a:gd name="connsiteY2" fmla="*/ 9680 h 12731"/>
                <a:gd name="connsiteX3" fmla="*/ 14041 w 14305"/>
                <a:gd name="connsiteY3" fmla="*/ 6776 h 12731"/>
              </a:gdLst>
              <a:ahLst/>
              <a:cxnLst>
                <a:cxn ang="0">
                  <a:pos x="connsiteX0" y="connsiteY0"/>
                </a:cxn>
                <a:cxn ang="0">
                  <a:pos x="connsiteX1" y="connsiteY1"/>
                </a:cxn>
                <a:cxn ang="0">
                  <a:pos x="connsiteX2" y="connsiteY2"/>
                </a:cxn>
                <a:cxn ang="0">
                  <a:pos x="connsiteX3" y="connsiteY3"/>
                </a:cxn>
              </a:cxnLst>
              <a:rect l="l" t="t" r="r" b="b"/>
              <a:pathLst>
                <a:path w="14305" h="12731">
                  <a:moveTo>
                    <a:pt x="14041" y="6776"/>
                  </a:moveTo>
                  <a:cubicBezTo>
                    <a:pt x="14901" y="3980"/>
                    <a:pt x="13826" y="0"/>
                    <a:pt x="8448" y="0"/>
                  </a:cubicBezTo>
                  <a:cubicBezTo>
                    <a:pt x="1887" y="538"/>
                    <a:pt x="-1125" y="6238"/>
                    <a:pt x="381" y="9680"/>
                  </a:cubicBezTo>
                  <a:cubicBezTo>
                    <a:pt x="2640" y="14950"/>
                    <a:pt x="11997" y="13014"/>
                    <a:pt x="14041" y="67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6" name="任意多边形: 形状 1753">
              <a:extLst>
                <a:ext uri="{FF2B5EF4-FFF2-40B4-BE49-F238E27FC236}">
                  <a16:creationId xmlns:a16="http://schemas.microsoft.com/office/drawing/2014/main" xmlns="" id="{706BA0A7-414E-49B3-A934-D31DF4E393CE}"/>
                </a:ext>
              </a:extLst>
            </p:cNvPr>
            <p:cNvSpPr/>
            <p:nvPr/>
          </p:nvSpPr>
          <p:spPr>
            <a:xfrm>
              <a:off x="861629" y="6034264"/>
              <a:ext cx="61457" cy="53610"/>
            </a:xfrm>
            <a:custGeom>
              <a:avLst/>
              <a:gdLst>
                <a:gd name="connsiteX0" fmla="*/ 9308 w 14544"/>
                <a:gd name="connsiteY0" fmla="*/ 0 h 12687"/>
                <a:gd name="connsiteX1" fmla="*/ 381 w 14544"/>
                <a:gd name="connsiteY1" fmla="*/ 10218 h 12687"/>
                <a:gd name="connsiteX2" fmla="*/ 14041 w 14544"/>
                <a:gd name="connsiteY2" fmla="*/ 6669 h 12687"/>
                <a:gd name="connsiteX3" fmla="*/ 9308 w 14544"/>
                <a:gd name="connsiteY3" fmla="*/ 0 h 12687"/>
              </a:gdLst>
              <a:ahLst/>
              <a:cxnLst>
                <a:cxn ang="0">
                  <a:pos x="connsiteX0" y="connsiteY0"/>
                </a:cxn>
                <a:cxn ang="0">
                  <a:pos x="connsiteX1" y="connsiteY1"/>
                </a:cxn>
                <a:cxn ang="0">
                  <a:pos x="connsiteX2" y="connsiteY2"/>
                </a:cxn>
                <a:cxn ang="0">
                  <a:pos x="connsiteX3" y="connsiteY3"/>
                </a:cxn>
              </a:cxnLst>
              <a:rect l="l" t="t" r="r" b="b"/>
              <a:pathLst>
                <a:path w="14544" h="12687">
                  <a:moveTo>
                    <a:pt x="9308" y="0"/>
                  </a:moveTo>
                  <a:cubicBezTo>
                    <a:pt x="2963" y="645"/>
                    <a:pt x="-1340" y="6561"/>
                    <a:pt x="381" y="10218"/>
                  </a:cubicBezTo>
                  <a:cubicBezTo>
                    <a:pt x="2532" y="14843"/>
                    <a:pt x="11460" y="12584"/>
                    <a:pt x="14041" y="6669"/>
                  </a:cubicBezTo>
                  <a:cubicBezTo>
                    <a:pt x="15224" y="3980"/>
                    <a:pt x="14579" y="0"/>
                    <a:pt x="93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7" name="任意多边形: 形状 1754">
              <a:extLst>
                <a:ext uri="{FF2B5EF4-FFF2-40B4-BE49-F238E27FC236}">
                  <a16:creationId xmlns:a16="http://schemas.microsoft.com/office/drawing/2014/main" xmlns="" id="{CBDDF817-E6D5-4EE2-BE6A-CB94376D58C5}"/>
                </a:ext>
              </a:extLst>
            </p:cNvPr>
            <p:cNvSpPr/>
            <p:nvPr/>
          </p:nvSpPr>
          <p:spPr>
            <a:xfrm>
              <a:off x="1085269" y="6021985"/>
              <a:ext cx="62395" cy="54392"/>
            </a:xfrm>
            <a:custGeom>
              <a:avLst/>
              <a:gdLst>
                <a:gd name="connsiteX0" fmla="*/ 10161 w 14766"/>
                <a:gd name="connsiteY0" fmla="*/ 2 h 12872"/>
                <a:gd name="connsiteX1" fmla="*/ 158 w 14766"/>
                <a:gd name="connsiteY1" fmla="*/ 10435 h 12872"/>
                <a:gd name="connsiteX2" fmla="*/ 13926 w 14766"/>
                <a:gd name="connsiteY2" fmla="*/ 6778 h 12872"/>
                <a:gd name="connsiteX3" fmla="*/ 13926 w 14766"/>
                <a:gd name="connsiteY3" fmla="*/ 6778 h 12872"/>
                <a:gd name="connsiteX4" fmla="*/ 10161 w 14766"/>
                <a:gd name="connsiteY4" fmla="*/ 2 h 12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6" h="12872">
                  <a:moveTo>
                    <a:pt x="10161" y="2"/>
                  </a:moveTo>
                  <a:cubicBezTo>
                    <a:pt x="3600" y="755"/>
                    <a:pt x="-917" y="6993"/>
                    <a:pt x="158" y="10435"/>
                  </a:cubicBezTo>
                  <a:cubicBezTo>
                    <a:pt x="1557" y="15060"/>
                    <a:pt x="10591" y="12694"/>
                    <a:pt x="13926" y="6778"/>
                  </a:cubicBezTo>
                  <a:lnTo>
                    <a:pt x="13926" y="6778"/>
                  </a:lnTo>
                  <a:cubicBezTo>
                    <a:pt x="15431" y="3874"/>
                    <a:pt x="15324" y="-106"/>
                    <a:pt x="10161"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8" name="任意多边形: 形状 1755">
              <a:extLst>
                <a:ext uri="{FF2B5EF4-FFF2-40B4-BE49-F238E27FC236}">
                  <a16:creationId xmlns:a16="http://schemas.microsoft.com/office/drawing/2014/main" xmlns="" id="{259ACFCE-241A-4801-92A6-C71D8718310D}"/>
                </a:ext>
              </a:extLst>
            </p:cNvPr>
            <p:cNvSpPr/>
            <p:nvPr/>
          </p:nvSpPr>
          <p:spPr>
            <a:xfrm>
              <a:off x="1302566" y="6006988"/>
              <a:ext cx="63439" cy="54692"/>
            </a:xfrm>
            <a:custGeom>
              <a:avLst/>
              <a:gdLst>
                <a:gd name="connsiteX0" fmla="*/ 39 w 15013"/>
                <a:gd name="connsiteY0" fmla="*/ 10543 h 12943"/>
                <a:gd name="connsiteX1" fmla="*/ 13698 w 15013"/>
                <a:gd name="connsiteY1" fmla="*/ 6671 h 12943"/>
                <a:gd name="connsiteX2" fmla="*/ 13698 w 15013"/>
                <a:gd name="connsiteY2" fmla="*/ 6671 h 12943"/>
                <a:gd name="connsiteX3" fmla="*/ 11009 w 15013"/>
                <a:gd name="connsiteY3" fmla="*/ 2 h 12943"/>
                <a:gd name="connsiteX4" fmla="*/ 39 w 15013"/>
                <a:gd name="connsiteY4" fmla="*/ 10543 h 12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12943">
                  <a:moveTo>
                    <a:pt x="39" y="10543"/>
                  </a:moveTo>
                  <a:cubicBezTo>
                    <a:pt x="791" y="15167"/>
                    <a:pt x="9719" y="12694"/>
                    <a:pt x="13698" y="6671"/>
                  </a:cubicBezTo>
                  <a:lnTo>
                    <a:pt x="13698" y="6671"/>
                  </a:lnTo>
                  <a:cubicBezTo>
                    <a:pt x="15634" y="3767"/>
                    <a:pt x="15957" y="-105"/>
                    <a:pt x="11009" y="2"/>
                  </a:cubicBezTo>
                  <a:cubicBezTo>
                    <a:pt x="4663" y="755"/>
                    <a:pt x="-499" y="7101"/>
                    <a:pt x="39" y="105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9" name="任意多边形: 形状 1756">
              <a:extLst>
                <a:ext uri="{FF2B5EF4-FFF2-40B4-BE49-F238E27FC236}">
                  <a16:creationId xmlns:a16="http://schemas.microsoft.com/office/drawing/2014/main" xmlns="" id="{2D089206-14A4-4FF0-A9C5-B5E377B498C3}"/>
                </a:ext>
              </a:extLst>
            </p:cNvPr>
            <p:cNvSpPr/>
            <p:nvPr/>
          </p:nvSpPr>
          <p:spPr>
            <a:xfrm>
              <a:off x="1510293" y="5989718"/>
              <a:ext cx="62919" cy="55017"/>
            </a:xfrm>
            <a:custGeom>
              <a:avLst/>
              <a:gdLst>
                <a:gd name="connsiteX0" fmla="*/ 11649 w 14890"/>
                <a:gd name="connsiteY0" fmla="*/ 2 h 13020"/>
                <a:gd name="connsiteX1" fmla="*/ 32 w 14890"/>
                <a:gd name="connsiteY1" fmla="*/ 11080 h 13020"/>
                <a:gd name="connsiteX2" fmla="*/ 13047 w 14890"/>
                <a:gd name="connsiteY2" fmla="*/ 6671 h 13020"/>
                <a:gd name="connsiteX3" fmla="*/ 13047 w 14890"/>
                <a:gd name="connsiteY3" fmla="*/ 6671 h 13020"/>
                <a:gd name="connsiteX4" fmla="*/ 11649 w 14890"/>
                <a:gd name="connsiteY4" fmla="*/ 2 h 13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90" h="13020">
                  <a:moveTo>
                    <a:pt x="11649" y="2"/>
                  </a:moveTo>
                  <a:cubicBezTo>
                    <a:pt x="5733" y="863"/>
                    <a:pt x="-505" y="7531"/>
                    <a:pt x="32" y="11080"/>
                  </a:cubicBezTo>
                  <a:cubicBezTo>
                    <a:pt x="678" y="15168"/>
                    <a:pt x="8745" y="12371"/>
                    <a:pt x="13047" y="6671"/>
                  </a:cubicBezTo>
                  <a:lnTo>
                    <a:pt x="13047" y="6671"/>
                  </a:lnTo>
                  <a:cubicBezTo>
                    <a:pt x="15198" y="3874"/>
                    <a:pt x="16273" y="-105"/>
                    <a:pt x="1164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0" name="任意多边形: 形状 1757">
              <a:extLst>
                <a:ext uri="{FF2B5EF4-FFF2-40B4-BE49-F238E27FC236}">
                  <a16:creationId xmlns:a16="http://schemas.microsoft.com/office/drawing/2014/main" xmlns="" id="{42C0A9D2-6C80-419D-AA6D-5CBECC6D879A}"/>
                </a:ext>
              </a:extLst>
            </p:cNvPr>
            <p:cNvSpPr/>
            <p:nvPr/>
          </p:nvSpPr>
          <p:spPr>
            <a:xfrm>
              <a:off x="1699418" y="5971083"/>
              <a:ext cx="62176" cy="55824"/>
            </a:xfrm>
            <a:custGeom>
              <a:avLst/>
              <a:gdLst>
                <a:gd name="connsiteX0" fmla="*/ 19 w 14714"/>
                <a:gd name="connsiteY0" fmla="*/ 11726 h 13211"/>
                <a:gd name="connsiteX1" fmla="*/ 12280 w 14714"/>
                <a:gd name="connsiteY1" fmla="*/ 6778 h 13211"/>
                <a:gd name="connsiteX2" fmla="*/ 12173 w 14714"/>
                <a:gd name="connsiteY2" fmla="*/ 2 h 13211"/>
                <a:gd name="connsiteX3" fmla="*/ 19 w 14714"/>
                <a:gd name="connsiteY3" fmla="*/ 11726 h 13211"/>
              </a:gdLst>
              <a:ahLst/>
              <a:cxnLst>
                <a:cxn ang="0">
                  <a:pos x="connsiteX0" y="connsiteY0"/>
                </a:cxn>
                <a:cxn ang="0">
                  <a:pos x="connsiteX1" y="connsiteY1"/>
                </a:cxn>
                <a:cxn ang="0">
                  <a:pos x="connsiteX2" y="connsiteY2"/>
                </a:cxn>
                <a:cxn ang="0">
                  <a:pos x="connsiteX3" y="connsiteY3"/>
                </a:cxn>
              </a:cxnLst>
              <a:rect l="l" t="t" r="r" b="b"/>
              <a:pathLst>
                <a:path w="14714" h="13211">
                  <a:moveTo>
                    <a:pt x="19" y="11726"/>
                  </a:moveTo>
                  <a:cubicBezTo>
                    <a:pt x="449" y="15167"/>
                    <a:pt x="7763" y="12263"/>
                    <a:pt x="12280" y="6778"/>
                  </a:cubicBezTo>
                  <a:cubicBezTo>
                    <a:pt x="14754" y="3874"/>
                    <a:pt x="16260" y="-105"/>
                    <a:pt x="12173" y="2"/>
                  </a:cubicBezTo>
                  <a:cubicBezTo>
                    <a:pt x="6580" y="970"/>
                    <a:pt x="-411" y="8284"/>
                    <a:pt x="19" y="117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1" name="任意多边形: 形状 1758">
              <a:extLst>
                <a:ext uri="{FF2B5EF4-FFF2-40B4-BE49-F238E27FC236}">
                  <a16:creationId xmlns:a16="http://schemas.microsoft.com/office/drawing/2014/main" xmlns="" id="{633B6487-4487-403D-9FA5-A2D68DA61126}"/>
                </a:ext>
              </a:extLst>
            </p:cNvPr>
            <p:cNvSpPr/>
            <p:nvPr/>
          </p:nvSpPr>
          <p:spPr>
            <a:xfrm>
              <a:off x="1868095" y="5951514"/>
              <a:ext cx="62108" cy="56167"/>
            </a:xfrm>
            <a:custGeom>
              <a:avLst/>
              <a:gdLst>
                <a:gd name="connsiteX0" fmla="*/ 12804 w 14698"/>
                <a:gd name="connsiteY0" fmla="*/ 8 h 13292"/>
                <a:gd name="connsiteX1" fmla="*/ 4 w 14698"/>
                <a:gd name="connsiteY1" fmla="*/ 12162 h 13292"/>
                <a:gd name="connsiteX2" fmla="*/ 11620 w 14698"/>
                <a:gd name="connsiteY2" fmla="*/ 6784 h 13292"/>
                <a:gd name="connsiteX3" fmla="*/ 12804 w 14698"/>
                <a:gd name="connsiteY3" fmla="*/ 8 h 13292"/>
              </a:gdLst>
              <a:ahLst/>
              <a:cxnLst>
                <a:cxn ang="0">
                  <a:pos x="connsiteX0" y="connsiteY0"/>
                </a:cxn>
                <a:cxn ang="0">
                  <a:pos x="connsiteX1" y="connsiteY1"/>
                </a:cxn>
                <a:cxn ang="0">
                  <a:pos x="connsiteX2" y="connsiteY2"/>
                </a:cxn>
                <a:cxn ang="0">
                  <a:pos x="connsiteX3" y="connsiteY3"/>
                </a:cxn>
              </a:cxnLst>
              <a:rect l="l" t="t" r="r" b="b"/>
              <a:pathLst>
                <a:path w="14698" h="13292">
                  <a:moveTo>
                    <a:pt x="12804" y="8"/>
                  </a:moveTo>
                  <a:cubicBezTo>
                    <a:pt x="7426" y="976"/>
                    <a:pt x="-211" y="8935"/>
                    <a:pt x="4" y="12162"/>
                  </a:cubicBezTo>
                  <a:cubicBezTo>
                    <a:pt x="220" y="15066"/>
                    <a:pt x="6888" y="12054"/>
                    <a:pt x="11620" y="6784"/>
                  </a:cubicBezTo>
                  <a:cubicBezTo>
                    <a:pt x="14309" y="3880"/>
                    <a:pt x="16353" y="-207"/>
                    <a:pt x="12804"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2" name="任意多边形: 形状 1759">
              <a:extLst>
                <a:ext uri="{FF2B5EF4-FFF2-40B4-BE49-F238E27FC236}">
                  <a16:creationId xmlns:a16="http://schemas.microsoft.com/office/drawing/2014/main" xmlns="" id="{EFCBCC84-91BE-4360-B7E8-2BCAF68FEB55}"/>
                </a:ext>
              </a:extLst>
            </p:cNvPr>
            <p:cNvSpPr/>
            <p:nvPr/>
          </p:nvSpPr>
          <p:spPr>
            <a:xfrm>
              <a:off x="2016714" y="5930606"/>
              <a:ext cx="62146" cy="57012"/>
            </a:xfrm>
            <a:custGeom>
              <a:avLst/>
              <a:gdLst>
                <a:gd name="connsiteX0" fmla="*/ 13341 w 14707"/>
                <a:gd name="connsiteY0" fmla="*/ 9 h 13492"/>
                <a:gd name="connsiteX1" fmla="*/ 4 w 14707"/>
                <a:gd name="connsiteY1" fmla="*/ 12700 h 13492"/>
                <a:gd name="connsiteX2" fmla="*/ 10975 w 14707"/>
                <a:gd name="connsiteY2" fmla="*/ 6892 h 13492"/>
                <a:gd name="connsiteX3" fmla="*/ 12158 w 14707"/>
                <a:gd name="connsiteY3" fmla="*/ 5494 h 13492"/>
                <a:gd name="connsiteX4" fmla="*/ 13341 w 14707"/>
                <a:gd name="connsiteY4" fmla="*/ 9 h 13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7" h="13492">
                  <a:moveTo>
                    <a:pt x="13341" y="9"/>
                  </a:moveTo>
                  <a:cubicBezTo>
                    <a:pt x="8393" y="1084"/>
                    <a:pt x="-211" y="9796"/>
                    <a:pt x="4" y="12700"/>
                  </a:cubicBezTo>
                  <a:cubicBezTo>
                    <a:pt x="219" y="15067"/>
                    <a:pt x="6242" y="11840"/>
                    <a:pt x="10975" y="6892"/>
                  </a:cubicBezTo>
                  <a:cubicBezTo>
                    <a:pt x="11405" y="6462"/>
                    <a:pt x="11835" y="5924"/>
                    <a:pt x="12158" y="5494"/>
                  </a:cubicBezTo>
                  <a:cubicBezTo>
                    <a:pt x="13879" y="3558"/>
                    <a:pt x="16245" y="-206"/>
                    <a:pt x="13341" y="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3" name="任意多边形: 形状 1760">
              <a:extLst>
                <a:ext uri="{FF2B5EF4-FFF2-40B4-BE49-F238E27FC236}">
                  <a16:creationId xmlns:a16="http://schemas.microsoft.com/office/drawing/2014/main" xmlns="" id="{05A9A655-413E-4DB1-AF4B-F46556DBC53D}"/>
                </a:ext>
              </a:extLst>
            </p:cNvPr>
            <p:cNvSpPr/>
            <p:nvPr/>
          </p:nvSpPr>
          <p:spPr>
            <a:xfrm>
              <a:off x="2144894" y="5909242"/>
              <a:ext cx="62091" cy="57679"/>
            </a:xfrm>
            <a:custGeom>
              <a:avLst/>
              <a:gdLst>
                <a:gd name="connsiteX0" fmla="*/ 12692 w 14694"/>
                <a:gd name="connsiteY0" fmla="*/ 4205 h 13650"/>
                <a:gd name="connsiteX1" fmla="*/ 13768 w 14694"/>
                <a:gd name="connsiteY1" fmla="*/ 10 h 13650"/>
                <a:gd name="connsiteX2" fmla="*/ 1 w 14694"/>
                <a:gd name="connsiteY2" fmla="*/ 13132 h 13650"/>
                <a:gd name="connsiteX3" fmla="*/ 10326 w 14694"/>
                <a:gd name="connsiteY3" fmla="*/ 6894 h 13650"/>
                <a:gd name="connsiteX4" fmla="*/ 12692 w 14694"/>
                <a:gd name="connsiteY4" fmla="*/ 4205 h 13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4" h="13650">
                  <a:moveTo>
                    <a:pt x="12692" y="4205"/>
                  </a:moveTo>
                  <a:cubicBezTo>
                    <a:pt x="13553" y="3129"/>
                    <a:pt x="16027" y="-205"/>
                    <a:pt x="13768" y="10"/>
                  </a:cubicBezTo>
                  <a:cubicBezTo>
                    <a:pt x="9251" y="1193"/>
                    <a:pt x="-107" y="10658"/>
                    <a:pt x="1" y="13132"/>
                  </a:cubicBezTo>
                  <a:cubicBezTo>
                    <a:pt x="108" y="14960"/>
                    <a:pt x="5486" y="11733"/>
                    <a:pt x="10326" y="6894"/>
                  </a:cubicBezTo>
                  <a:cubicBezTo>
                    <a:pt x="11402" y="5710"/>
                    <a:pt x="12262" y="4742"/>
                    <a:pt x="12692" y="42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4" name="任意多边形: 形状 1761">
              <a:extLst>
                <a:ext uri="{FF2B5EF4-FFF2-40B4-BE49-F238E27FC236}">
                  <a16:creationId xmlns:a16="http://schemas.microsoft.com/office/drawing/2014/main" xmlns="" id="{0D01446F-FCD1-44CE-8FC0-828691B1F572}"/>
                </a:ext>
              </a:extLst>
            </p:cNvPr>
            <p:cNvSpPr/>
            <p:nvPr/>
          </p:nvSpPr>
          <p:spPr>
            <a:xfrm>
              <a:off x="2251687" y="5886935"/>
              <a:ext cx="62345" cy="58098"/>
            </a:xfrm>
            <a:custGeom>
              <a:avLst/>
              <a:gdLst>
                <a:gd name="connsiteX0" fmla="*/ 13233 w 14754"/>
                <a:gd name="connsiteY0" fmla="*/ 3030 h 13749"/>
                <a:gd name="connsiteX1" fmla="*/ 14093 w 14754"/>
                <a:gd name="connsiteY1" fmla="*/ 18 h 13749"/>
                <a:gd name="connsiteX2" fmla="*/ 3 w 14754"/>
                <a:gd name="connsiteY2" fmla="*/ 13463 h 13749"/>
                <a:gd name="connsiteX3" fmla="*/ 9683 w 14754"/>
                <a:gd name="connsiteY3" fmla="*/ 6902 h 13749"/>
                <a:gd name="connsiteX4" fmla="*/ 13233 w 14754"/>
                <a:gd name="connsiteY4" fmla="*/ 3030 h 13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 h="13749">
                  <a:moveTo>
                    <a:pt x="13233" y="3030"/>
                  </a:moveTo>
                  <a:cubicBezTo>
                    <a:pt x="14416" y="1524"/>
                    <a:pt x="15491" y="-197"/>
                    <a:pt x="14093" y="18"/>
                  </a:cubicBezTo>
                  <a:cubicBezTo>
                    <a:pt x="10113" y="1201"/>
                    <a:pt x="-212" y="11527"/>
                    <a:pt x="3" y="13463"/>
                  </a:cubicBezTo>
                  <a:cubicBezTo>
                    <a:pt x="111" y="14753"/>
                    <a:pt x="4951" y="11527"/>
                    <a:pt x="9683" y="6902"/>
                  </a:cubicBezTo>
                  <a:cubicBezTo>
                    <a:pt x="11082" y="5504"/>
                    <a:pt x="12372" y="4105"/>
                    <a:pt x="13233" y="30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5" name="任意多边形: 形状 1762">
              <a:extLst>
                <a:ext uri="{FF2B5EF4-FFF2-40B4-BE49-F238E27FC236}">
                  <a16:creationId xmlns:a16="http://schemas.microsoft.com/office/drawing/2014/main" xmlns="" id="{076B47D9-4ABA-4328-BA03-071CF117D148}"/>
                </a:ext>
              </a:extLst>
            </p:cNvPr>
            <p:cNvSpPr/>
            <p:nvPr/>
          </p:nvSpPr>
          <p:spPr>
            <a:xfrm>
              <a:off x="2337070" y="5863833"/>
              <a:ext cx="62471" cy="58698"/>
            </a:xfrm>
            <a:custGeom>
              <a:avLst/>
              <a:gdLst>
                <a:gd name="connsiteX0" fmla="*/ 18 w 14784"/>
                <a:gd name="connsiteY0" fmla="*/ 13875 h 13891"/>
                <a:gd name="connsiteX1" fmla="*/ 8945 w 14784"/>
                <a:gd name="connsiteY1" fmla="*/ 6991 h 13891"/>
                <a:gd name="connsiteX2" fmla="*/ 14753 w 14784"/>
                <a:gd name="connsiteY2" fmla="*/ 0 h 13891"/>
                <a:gd name="connsiteX3" fmla="*/ 14430 w 14784"/>
                <a:gd name="connsiteY3" fmla="*/ 0 h 13891"/>
                <a:gd name="connsiteX4" fmla="*/ 18 w 14784"/>
                <a:gd name="connsiteY4" fmla="*/ 13875 h 13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4" h="13891">
                  <a:moveTo>
                    <a:pt x="18" y="13875"/>
                  </a:moveTo>
                  <a:cubicBezTo>
                    <a:pt x="986" y="14197"/>
                    <a:pt x="5933" y="9895"/>
                    <a:pt x="8945" y="6991"/>
                  </a:cubicBezTo>
                  <a:cubicBezTo>
                    <a:pt x="11096" y="4948"/>
                    <a:pt x="15183" y="753"/>
                    <a:pt x="14753" y="0"/>
                  </a:cubicBezTo>
                  <a:cubicBezTo>
                    <a:pt x="14645" y="0"/>
                    <a:pt x="14538" y="0"/>
                    <a:pt x="14430" y="0"/>
                  </a:cubicBezTo>
                  <a:cubicBezTo>
                    <a:pt x="11311" y="1291"/>
                    <a:pt x="-520" y="12692"/>
                    <a:pt x="18" y="13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6" name="任意多边形: 形状 1763">
              <a:extLst>
                <a:ext uri="{FF2B5EF4-FFF2-40B4-BE49-F238E27FC236}">
                  <a16:creationId xmlns:a16="http://schemas.microsoft.com/office/drawing/2014/main" xmlns="" id="{A4BC98B9-2CCA-45E2-A8D6-4B15745D4751}"/>
                </a:ext>
              </a:extLst>
            </p:cNvPr>
            <p:cNvSpPr/>
            <p:nvPr/>
          </p:nvSpPr>
          <p:spPr>
            <a:xfrm>
              <a:off x="2400762" y="5840656"/>
              <a:ext cx="62281" cy="59535"/>
            </a:xfrm>
            <a:custGeom>
              <a:avLst/>
              <a:gdLst>
                <a:gd name="connsiteX0" fmla="*/ 14738 w 14739"/>
                <a:gd name="connsiteY0" fmla="*/ 0 h 14089"/>
                <a:gd name="connsiteX1" fmla="*/ 14630 w 14739"/>
                <a:gd name="connsiteY1" fmla="*/ 0 h 14089"/>
                <a:gd name="connsiteX2" fmla="*/ 3 w 14739"/>
                <a:gd name="connsiteY2" fmla="*/ 14090 h 14089"/>
                <a:gd name="connsiteX3" fmla="*/ 8284 w 14739"/>
                <a:gd name="connsiteY3" fmla="*/ 7099 h 14089"/>
                <a:gd name="connsiteX4" fmla="*/ 8284 w 14739"/>
                <a:gd name="connsiteY4" fmla="*/ 7099 h 14089"/>
                <a:gd name="connsiteX5" fmla="*/ 14738 w 14739"/>
                <a:gd name="connsiteY5" fmla="*/ 0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9" h="14089">
                  <a:moveTo>
                    <a:pt x="14738" y="0"/>
                  </a:moveTo>
                  <a:cubicBezTo>
                    <a:pt x="14738" y="0"/>
                    <a:pt x="14630" y="0"/>
                    <a:pt x="14630" y="0"/>
                  </a:cubicBezTo>
                  <a:cubicBezTo>
                    <a:pt x="12802" y="968"/>
                    <a:pt x="-213" y="13014"/>
                    <a:pt x="3" y="14090"/>
                  </a:cubicBezTo>
                  <a:cubicBezTo>
                    <a:pt x="971" y="13875"/>
                    <a:pt x="5595" y="9680"/>
                    <a:pt x="8284" y="7099"/>
                  </a:cubicBezTo>
                  <a:lnTo>
                    <a:pt x="8284" y="7099"/>
                  </a:lnTo>
                  <a:cubicBezTo>
                    <a:pt x="8392" y="6884"/>
                    <a:pt x="14845" y="753"/>
                    <a:pt x="147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7" name="任意多边形: 形状 1764">
              <a:extLst>
                <a:ext uri="{FF2B5EF4-FFF2-40B4-BE49-F238E27FC236}">
                  <a16:creationId xmlns:a16="http://schemas.microsoft.com/office/drawing/2014/main" xmlns="" id="{C5BBDD02-DFDB-42B4-B33A-20258DE7D809}"/>
                </a:ext>
              </a:extLst>
            </p:cNvPr>
            <p:cNvSpPr/>
            <p:nvPr/>
          </p:nvSpPr>
          <p:spPr>
            <a:xfrm>
              <a:off x="2441222" y="5817474"/>
              <a:ext cx="62716" cy="59991"/>
            </a:xfrm>
            <a:custGeom>
              <a:avLst/>
              <a:gdLst>
                <a:gd name="connsiteX0" fmla="*/ 0 w 14842"/>
                <a:gd name="connsiteY0" fmla="*/ 14197 h 14197"/>
                <a:gd name="connsiteX1" fmla="*/ 7529 w 14842"/>
                <a:gd name="connsiteY1" fmla="*/ 7206 h 14197"/>
                <a:gd name="connsiteX2" fmla="*/ 14843 w 14842"/>
                <a:gd name="connsiteY2" fmla="*/ 0 h 14197"/>
                <a:gd name="connsiteX3" fmla="*/ 0 w 14842"/>
                <a:gd name="connsiteY3" fmla="*/ 14197 h 14197"/>
              </a:gdLst>
              <a:ahLst/>
              <a:cxnLst>
                <a:cxn ang="0">
                  <a:pos x="connsiteX0" y="connsiteY0"/>
                </a:cxn>
                <a:cxn ang="0">
                  <a:pos x="connsiteX1" y="connsiteY1"/>
                </a:cxn>
                <a:cxn ang="0">
                  <a:pos x="connsiteX2" y="connsiteY2"/>
                </a:cxn>
                <a:cxn ang="0">
                  <a:pos x="connsiteX3" y="connsiteY3"/>
                </a:cxn>
              </a:cxnLst>
              <a:rect l="l" t="t" r="r" b="b"/>
              <a:pathLst>
                <a:path w="14842" h="14197">
                  <a:moveTo>
                    <a:pt x="0" y="14197"/>
                  </a:moveTo>
                  <a:cubicBezTo>
                    <a:pt x="753" y="13552"/>
                    <a:pt x="4195" y="10433"/>
                    <a:pt x="7529" y="7206"/>
                  </a:cubicBezTo>
                  <a:cubicBezTo>
                    <a:pt x="7636" y="7099"/>
                    <a:pt x="14520" y="538"/>
                    <a:pt x="14843" y="0"/>
                  </a:cubicBezTo>
                  <a:cubicBezTo>
                    <a:pt x="14628" y="108"/>
                    <a:pt x="323" y="13660"/>
                    <a:pt x="0" y="14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1" name="任意多边形: 形状 1778">
              <a:extLst>
                <a:ext uri="{FF2B5EF4-FFF2-40B4-BE49-F238E27FC236}">
                  <a16:creationId xmlns:a16="http://schemas.microsoft.com/office/drawing/2014/main" xmlns="" id="{D7A00A8C-13FF-4BE9-86AF-5160584AAA5A}"/>
                </a:ext>
              </a:extLst>
            </p:cNvPr>
            <p:cNvSpPr/>
            <p:nvPr/>
          </p:nvSpPr>
          <p:spPr>
            <a:xfrm>
              <a:off x="83290" y="6157884"/>
              <a:ext cx="56877" cy="49533"/>
            </a:xfrm>
            <a:custGeom>
              <a:avLst/>
              <a:gdLst>
                <a:gd name="connsiteX0" fmla="*/ 13457 w 13460"/>
                <a:gd name="connsiteY0" fmla="*/ 6453 h 11722"/>
                <a:gd name="connsiteX1" fmla="*/ 6143 w 13460"/>
                <a:gd name="connsiteY1" fmla="*/ 0 h 11722"/>
                <a:gd name="connsiteX2" fmla="*/ 1625 w 13460"/>
                <a:gd name="connsiteY2" fmla="*/ 9250 h 11722"/>
                <a:gd name="connsiteX3" fmla="*/ 13457 w 13460"/>
                <a:gd name="connsiteY3" fmla="*/ 6453 h 11722"/>
              </a:gdLst>
              <a:ahLst/>
              <a:cxnLst>
                <a:cxn ang="0">
                  <a:pos x="connsiteX0" y="connsiteY0"/>
                </a:cxn>
                <a:cxn ang="0">
                  <a:pos x="connsiteX1" y="connsiteY1"/>
                </a:cxn>
                <a:cxn ang="0">
                  <a:pos x="connsiteX2" y="connsiteY2"/>
                </a:cxn>
                <a:cxn ang="0">
                  <a:pos x="connsiteX3" y="connsiteY3"/>
                </a:cxn>
              </a:cxnLst>
              <a:rect l="l" t="t" r="r" b="b"/>
              <a:pathLst>
                <a:path w="13460" h="11722">
                  <a:moveTo>
                    <a:pt x="13457" y="6453"/>
                  </a:moveTo>
                  <a:cubicBezTo>
                    <a:pt x="13564" y="3872"/>
                    <a:pt x="11306" y="215"/>
                    <a:pt x="6143" y="0"/>
                  </a:cubicBezTo>
                  <a:cubicBezTo>
                    <a:pt x="12" y="323"/>
                    <a:pt x="-1601" y="5700"/>
                    <a:pt x="1625" y="9250"/>
                  </a:cubicBezTo>
                  <a:cubicBezTo>
                    <a:pt x="5605" y="13660"/>
                    <a:pt x="13349" y="11831"/>
                    <a:pt x="13457" y="64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2" name="任意多边形: 形状 1779">
              <a:extLst>
                <a:ext uri="{FF2B5EF4-FFF2-40B4-BE49-F238E27FC236}">
                  <a16:creationId xmlns:a16="http://schemas.microsoft.com/office/drawing/2014/main" xmlns="" id="{BC767D60-611E-4FAD-B492-B2D51349C2A2}"/>
                </a:ext>
              </a:extLst>
            </p:cNvPr>
            <p:cNvSpPr/>
            <p:nvPr/>
          </p:nvSpPr>
          <p:spPr>
            <a:xfrm>
              <a:off x="300562" y="6154250"/>
              <a:ext cx="56644" cy="49173"/>
            </a:xfrm>
            <a:custGeom>
              <a:avLst/>
              <a:gdLst>
                <a:gd name="connsiteX0" fmla="*/ 13342 w 13405"/>
                <a:gd name="connsiteY0" fmla="*/ 6346 h 11637"/>
                <a:gd name="connsiteX1" fmla="*/ 6889 w 13405"/>
                <a:gd name="connsiteY1" fmla="*/ 0 h 11637"/>
                <a:gd name="connsiteX2" fmla="*/ 1081 w 13405"/>
                <a:gd name="connsiteY2" fmla="*/ 9357 h 11637"/>
                <a:gd name="connsiteX3" fmla="*/ 13342 w 13405"/>
                <a:gd name="connsiteY3" fmla="*/ 6346 h 11637"/>
              </a:gdLst>
              <a:ahLst/>
              <a:cxnLst>
                <a:cxn ang="0">
                  <a:pos x="connsiteX0" y="connsiteY0"/>
                </a:cxn>
                <a:cxn ang="0">
                  <a:pos x="connsiteX1" y="connsiteY1"/>
                </a:cxn>
                <a:cxn ang="0">
                  <a:pos x="connsiteX2" y="connsiteY2"/>
                </a:cxn>
                <a:cxn ang="0">
                  <a:pos x="connsiteX3" y="connsiteY3"/>
                </a:cxn>
              </a:cxnLst>
              <a:rect l="l" t="t" r="r" b="b"/>
              <a:pathLst>
                <a:path w="13405" h="11637">
                  <a:moveTo>
                    <a:pt x="13342" y="6346"/>
                  </a:moveTo>
                  <a:cubicBezTo>
                    <a:pt x="13772" y="3765"/>
                    <a:pt x="12051" y="108"/>
                    <a:pt x="6889" y="0"/>
                  </a:cubicBezTo>
                  <a:cubicBezTo>
                    <a:pt x="866" y="430"/>
                    <a:pt x="-1608" y="5808"/>
                    <a:pt x="1081" y="9357"/>
                  </a:cubicBezTo>
                  <a:cubicBezTo>
                    <a:pt x="4523" y="13552"/>
                    <a:pt x="12589" y="11616"/>
                    <a:pt x="13342"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3" name="任意多边形: 形状 1780">
              <a:extLst>
                <a:ext uri="{FF2B5EF4-FFF2-40B4-BE49-F238E27FC236}">
                  <a16:creationId xmlns:a16="http://schemas.microsoft.com/office/drawing/2014/main" xmlns="" id="{53CE566D-7E7C-4670-8282-69B49E459BF7}"/>
                </a:ext>
              </a:extLst>
            </p:cNvPr>
            <p:cNvSpPr/>
            <p:nvPr/>
          </p:nvSpPr>
          <p:spPr>
            <a:xfrm>
              <a:off x="517914" y="6147887"/>
              <a:ext cx="57308" cy="49980"/>
            </a:xfrm>
            <a:custGeom>
              <a:avLst/>
              <a:gdLst>
                <a:gd name="connsiteX0" fmla="*/ 7724 w 13562"/>
                <a:gd name="connsiteY0" fmla="*/ 0 h 11828"/>
                <a:gd name="connsiteX1" fmla="*/ 410 w 13562"/>
                <a:gd name="connsiteY1" fmla="*/ 8927 h 11828"/>
                <a:gd name="connsiteX2" fmla="*/ 13317 w 13562"/>
                <a:gd name="connsiteY2" fmla="*/ 6346 h 11828"/>
                <a:gd name="connsiteX3" fmla="*/ 13317 w 13562"/>
                <a:gd name="connsiteY3" fmla="*/ 6346 h 11828"/>
                <a:gd name="connsiteX4" fmla="*/ 7724 w 13562"/>
                <a:gd name="connsiteY4" fmla="*/ 0 h 1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62" h="11828">
                  <a:moveTo>
                    <a:pt x="7724" y="0"/>
                  </a:moveTo>
                  <a:cubicBezTo>
                    <a:pt x="1593" y="430"/>
                    <a:pt x="-1096" y="5700"/>
                    <a:pt x="410" y="8927"/>
                  </a:cubicBezTo>
                  <a:cubicBezTo>
                    <a:pt x="2776" y="13875"/>
                    <a:pt x="11596" y="12154"/>
                    <a:pt x="13317" y="6346"/>
                  </a:cubicBezTo>
                  <a:lnTo>
                    <a:pt x="13317" y="6346"/>
                  </a:lnTo>
                  <a:cubicBezTo>
                    <a:pt x="14177" y="3657"/>
                    <a:pt x="12886" y="0"/>
                    <a:pt x="77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4" name="任意多边形: 形状 1781">
              <a:extLst>
                <a:ext uri="{FF2B5EF4-FFF2-40B4-BE49-F238E27FC236}">
                  <a16:creationId xmlns:a16="http://schemas.microsoft.com/office/drawing/2014/main" xmlns="" id="{8D9F5E49-8DE5-43BF-AC08-EAF4AE73AA1E}"/>
                </a:ext>
              </a:extLst>
            </p:cNvPr>
            <p:cNvSpPr/>
            <p:nvPr/>
          </p:nvSpPr>
          <p:spPr>
            <a:xfrm>
              <a:off x="734231" y="6139254"/>
              <a:ext cx="57895" cy="50247"/>
            </a:xfrm>
            <a:custGeom>
              <a:avLst/>
              <a:gdLst>
                <a:gd name="connsiteX0" fmla="*/ 8589 w 13701"/>
                <a:gd name="connsiteY0" fmla="*/ 0 h 11891"/>
                <a:gd name="connsiteX1" fmla="*/ 200 w 13701"/>
                <a:gd name="connsiteY1" fmla="*/ 9035 h 11891"/>
                <a:gd name="connsiteX2" fmla="*/ 13322 w 13701"/>
                <a:gd name="connsiteY2" fmla="*/ 6238 h 11891"/>
                <a:gd name="connsiteX3" fmla="*/ 8589 w 13701"/>
                <a:gd name="connsiteY3" fmla="*/ 0 h 11891"/>
              </a:gdLst>
              <a:ahLst/>
              <a:cxnLst>
                <a:cxn ang="0">
                  <a:pos x="connsiteX0" y="connsiteY0"/>
                </a:cxn>
                <a:cxn ang="0">
                  <a:pos x="connsiteX1" y="connsiteY1"/>
                </a:cxn>
                <a:cxn ang="0">
                  <a:pos x="connsiteX2" y="connsiteY2"/>
                </a:cxn>
                <a:cxn ang="0">
                  <a:pos x="connsiteX3" y="connsiteY3"/>
                </a:cxn>
              </a:cxnLst>
              <a:rect l="l" t="t" r="r" b="b"/>
              <a:pathLst>
                <a:path w="13701" h="11891">
                  <a:moveTo>
                    <a:pt x="8589" y="0"/>
                  </a:moveTo>
                  <a:cubicBezTo>
                    <a:pt x="2458" y="538"/>
                    <a:pt x="-876" y="5808"/>
                    <a:pt x="200" y="9035"/>
                  </a:cubicBezTo>
                  <a:cubicBezTo>
                    <a:pt x="1813" y="13982"/>
                    <a:pt x="10740" y="12154"/>
                    <a:pt x="13322" y="6238"/>
                  </a:cubicBezTo>
                  <a:cubicBezTo>
                    <a:pt x="14290" y="3657"/>
                    <a:pt x="13644" y="0"/>
                    <a:pt x="85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5" name="任意多边形: 形状 1782">
              <a:extLst>
                <a:ext uri="{FF2B5EF4-FFF2-40B4-BE49-F238E27FC236}">
                  <a16:creationId xmlns:a16="http://schemas.microsoft.com/office/drawing/2014/main" xmlns="" id="{067DF41D-DB77-4F34-8BD3-44F675ABF395}"/>
                </a:ext>
              </a:extLst>
            </p:cNvPr>
            <p:cNvSpPr/>
            <p:nvPr/>
          </p:nvSpPr>
          <p:spPr>
            <a:xfrm>
              <a:off x="946711" y="6128791"/>
              <a:ext cx="59526" cy="50221"/>
            </a:xfrm>
            <a:custGeom>
              <a:avLst/>
              <a:gdLst>
                <a:gd name="connsiteX0" fmla="*/ 13266 w 14087"/>
                <a:gd name="connsiteY0" fmla="*/ 6240 h 11885"/>
                <a:gd name="connsiteX1" fmla="*/ 9609 w 14087"/>
                <a:gd name="connsiteY1" fmla="*/ 2 h 11885"/>
                <a:gd name="connsiteX2" fmla="*/ 144 w 14087"/>
                <a:gd name="connsiteY2" fmla="*/ 9682 h 11885"/>
                <a:gd name="connsiteX3" fmla="*/ 13266 w 14087"/>
                <a:gd name="connsiteY3" fmla="*/ 6240 h 11885"/>
              </a:gdLst>
              <a:ahLst/>
              <a:cxnLst>
                <a:cxn ang="0">
                  <a:pos x="connsiteX0" y="connsiteY0"/>
                </a:cxn>
                <a:cxn ang="0">
                  <a:pos x="connsiteX1" y="connsiteY1"/>
                </a:cxn>
                <a:cxn ang="0">
                  <a:pos x="connsiteX2" y="connsiteY2"/>
                </a:cxn>
                <a:cxn ang="0">
                  <a:pos x="connsiteX3" y="connsiteY3"/>
                </a:cxn>
              </a:cxnLst>
              <a:rect l="l" t="t" r="r" b="b"/>
              <a:pathLst>
                <a:path w="14087" h="11885">
                  <a:moveTo>
                    <a:pt x="13266" y="6240"/>
                  </a:moveTo>
                  <a:cubicBezTo>
                    <a:pt x="14772" y="3659"/>
                    <a:pt x="14557" y="-105"/>
                    <a:pt x="9609" y="2"/>
                  </a:cubicBezTo>
                  <a:cubicBezTo>
                    <a:pt x="3156" y="648"/>
                    <a:pt x="-824" y="6456"/>
                    <a:pt x="144" y="9682"/>
                  </a:cubicBezTo>
                  <a:cubicBezTo>
                    <a:pt x="1650" y="13877"/>
                    <a:pt x="10147" y="11726"/>
                    <a:pt x="13266" y="62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6" name="任意多边形: 形状 1783">
              <a:extLst>
                <a:ext uri="{FF2B5EF4-FFF2-40B4-BE49-F238E27FC236}">
                  <a16:creationId xmlns:a16="http://schemas.microsoft.com/office/drawing/2014/main" xmlns="" id="{0802C830-168B-4726-A58F-15EC37A359E1}"/>
                </a:ext>
              </a:extLst>
            </p:cNvPr>
            <p:cNvSpPr/>
            <p:nvPr/>
          </p:nvSpPr>
          <p:spPr>
            <a:xfrm>
              <a:off x="1154848" y="6115611"/>
              <a:ext cx="60426" cy="50745"/>
            </a:xfrm>
            <a:custGeom>
              <a:avLst/>
              <a:gdLst>
                <a:gd name="connsiteX0" fmla="*/ 13055 w 14300"/>
                <a:gd name="connsiteY0" fmla="*/ 6241 h 12009"/>
                <a:gd name="connsiteX1" fmla="*/ 10474 w 14300"/>
                <a:gd name="connsiteY1" fmla="*/ 2 h 12009"/>
                <a:gd name="connsiteX2" fmla="*/ 41 w 14300"/>
                <a:gd name="connsiteY2" fmla="*/ 9790 h 12009"/>
                <a:gd name="connsiteX3" fmla="*/ 13055 w 14300"/>
                <a:gd name="connsiteY3" fmla="*/ 6241 h 12009"/>
              </a:gdLst>
              <a:ahLst/>
              <a:cxnLst>
                <a:cxn ang="0">
                  <a:pos x="connsiteX0" y="connsiteY0"/>
                </a:cxn>
                <a:cxn ang="0">
                  <a:pos x="connsiteX1" y="connsiteY1"/>
                </a:cxn>
                <a:cxn ang="0">
                  <a:pos x="connsiteX2" y="connsiteY2"/>
                </a:cxn>
                <a:cxn ang="0">
                  <a:pos x="connsiteX3" y="connsiteY3"/>
                </a:cxn>
              </a:cxnLst>
              <a:rect l="l" t="t" r="r" b="b"/>
              <a:pathLst>
                <a:path w="14300" h="12009">
                  <a:moveTo>
                    <a:pt x="13055" y="6241"/>
                  </a:moveTo>
                  <a:cubicBezTo>
                    <a:pt x="14884" y="3552"/>
                    <a:pt x="15206" y="-105"/>
                    <a:pt x="10474" y="2"/>
                  </a:cubicBezTo>
                  <a:cubicBezTo>
                    <a:pt x="4343" y="648"/>
                    <a:pt x="-497" y="6563"/>
                    <a:pt x="41" y="9790"/>
                  </a:cubicBezTo>
                  <a:cubicBezTo>
                    <a:pt x="794" y="14092"/>
                    <a:pt x="9291" y="11726"/>
                    <a:pt x="13055" y="624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7" name="任意多边形: 形状 1784">
              <a:extLst>
                <a:ext uri="{FF2B5EF4-FFF2-40B4-BE49-F238E27FC236}">
                  <a16:creationId xmlns:a16="http://schemas.microsoft.com/office/drawing/2014/main" xmlns="" id="{4BD5E172-8821-40DE-B8E6-268F7590B6BD}"/>
                </a:ext>
              </a:extLst>
            </p:cNvPr>
            <p:cNvSpPr/>
            <p:nvPr/>
          </p:nvSpPr>
          <p:spPr>
            <a:xfrm>
              <a:off x="1355767" y="6100158"/>
              <a:ext cx="61630" cy="51180"/>
            </a:xfrm>
            <a:custGeom>
              <a:avLst/>
              <a:gdLst>
                <a:gd name="connsiteX0" fmla="*/ 33 w 14585"/>
                <a:gd name="connsiteY0" fmla="*/ 10328 h 12112"/>
                <a:gd name="connsiteX1" fmla="*/ 12832 w 14585"/>
                <a:gd name="connsiteY1" fmla="*/ 6240 h 12112"/>
                <a:gd name="connsiteX2" fmla="*/ 11326 w 14585"/>
                <a:gd name="connsiteY2" fmla="*/ 2 h 12112"/>
                <a:gd name="connsiteX3" fmla="*/ 33 w 14585"/>
                <a:gd name="connsiteY3" fmla="*/ 10328 h 12112"/>
              </a:gdLst>
              <a:ahLst/>
              <a:cxnLst>
                <a:cxn ang="0">
                  <a:pos x="connsiteX0" y="connsiteY0"/>
                </a:cxn>
                <a:cxn ang="0">
                  <a:pos x="connsiteX1" y="connsiteY1"/>
                </a:cxn>
                <a:cxn ang="0">
                  <a:pos x="connsiteX2" y="connsiteY2"/>
                </a:cxn>
                <a:cxn ang="0">
                  <a:pos x="connsiteX3" y="connsiteY3"/>
                </a:cxn>
              </a:cxnLst>
              <a:rect l="l" t="t" r="r" b="b"/>
              <a:pathLst>
                <a:path w="14585" h="12112">
                  <a:moveTo>
                    <a:pt x="33" y="10328"/>
                  </a:moveTo>
                  <a:cubicBezTo>
                    <a:pt x="678" y="14092"/>
                    <a:pt x="8637" y="11511"/>
                    <a:pt x="12832" y="6240"/>
                  </a:cubicBezTo>
                  <a:cubicBezTo>
                    <a:pt x="14983" y="3552"/>
                    <a:pt x="15844" y="-105"/>
                    <a:pt x="11326" y="2"/>
                  </a:cubicBezTo>
                  <a:cubicBezTo>
                    <a:pt x="5626" y="755"/>
                    <a:pt x="-505" y="6993"/>
                    <a:pt x="33" y="103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8" name="任意多边形: 形状 1785">
              <a:extLst>
                <a:ext uri="{FF2B5EF4-FFF2-40B4-BE49-F238E27FC236}">
                  <a16:creationId xmlns:a16="http://schemas.microsoft.com/office/drawing/2014/main" xmlns="" id="{9913E633-8F1C-4B87-804D-B5B67BCE2339}"/>
                </a:ext>
              </a:extLst>
            </p:cNvPr>
            <p:cNvSpPr/>
            <p:nvPr/>
          </p:nvSpPr>
          <p:spPr>
            <a:xfrm>
              <a:off x="1542162" y="6083311"/>
              <a:ext cx="61571" cy="51852"/>
            </a:xfrm>
            <a:custGeom>
              <a:avLst/>
              <a:gdLst>
                <a:gd name="connsiteX0" fmla="*/ 12065 w 14571"/>
                <a:gd name="connsiteY0" fmla="*/ 9 h 12271"/>
                <a:gd name="connsiteX1" fmla="*/ 19 w 14571"/>
                <a:gd name="connsiteY1" fmla="*/ 10872 h 12271"/>
                <a:gd name="connsiteX2" fmla="*/ 12173 w 14571"/>
                <a:gd name="connsiteY2" fmla="*/ 6247 h 12271"/>
                <a:gd name="connsiteX3" fmla="*/ 12065 w 14571"/>
                <a:gd name="connsiteY3" fmla="*/ 9 h 12271"/>
              </a:gdLst>
              <a:ahLst/>
              <a:cxnLst>
                <a:cxn ang="0">
                  <a:pos x="connsiteX0" y="connsiteY0"/>
                </a:cxn>
                <a:cxn ang="0">
                  <a:pos x="connsiteX1" y="connsiteY1"/>
                </a:cxn>
                <a:cxn ang="0">
                  <a:pos x="connsiteX2" y="connsiteY2"/>
                </a:cxn>
                <a:cxn ang="0">
                  <a:pos x="connsiteX3" y="connsiteY3"/>
                </a:cxn>
              </a:cxnLst>
              <a:rect l="l" t="t" r="r" b="b"/>
              <a:pathLst>
                <a:path w="14571" h="12271">
                  <a:moveTo>
                    <a:pt x="12065" y="9"/>
                  </a:moveTo>
                  <a:cubicBezTo>
                    <a:pt x="6473" y="869"/>
                    <a:pt x="-411" y="7645"/>
                    <a:pt x="19" y="10872"/>
                  </a:cubicBezTo>
                  <a:cubicBezTo>
                    <a:pt x="449" y="14099"/>
                    <a:pt x="7763" y="11410"/>
                    <a:pt x="12173" y="6247"/>
                  </a:cubicBezTo>
                  <a:cubicBezTo>
                    <a:pt x="14539" y="3558"/>
                    <a:pt x="16153" y="-206"/>
                    <a:pt x="12065" y="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9" name="任意多边形: 形状 1786">
              <a:extLst>
                <a:ext uri="{FF2B5EF4-FFF2-40B4-BE49-F238E27FC236}">
                  <a16:creationId xmlns:a16="http://schemas.microsoft.com/office/drawing/2014/main" xmlns="" id="{82EA5BDA-CF09-45DF-B80A-29E528B61DE4}"/>
                </a:ext>
              </a:extLst>
            </p:cNvPr>
            <p:cNvSpPr/>
            <p:nvPr/>
          </p:nvSpPr>
          <p:spPr>
            <a:xfrm>
              <a:off x="1709479" y="6065132"/>
              <a:ext cx="62201" cy="52626"/>
            </a:xfrm>
            <a:custGeom>
              <a:avLst/>
              <a:gdLst>
                <a:gd name="connsiteX0" fmla="*/ 12266 w 14720"/>
                <a:gd name="connsiteY0" fmla="*/ 5710 h 12454"/>
                <a:gd name="connsiteX1" fmla="*/ 12804 w 14720"/>
                <a:gd name="connsiteY1" fmla="*/ 9 h 12454"/>
                <a:gd name="connsiteX2" fmla="*/ 4 w 14720"/>
                <a:gd name="connsiteY2" fmla="*/ 11410 h 12454"/>
                <a:gd name="connsiteX3" fmla="*/ 11620 w 14720"/>
                <a:gd name="connsiteY3" fmla="*/ 6355 h 12454"/>
                <a:gd name="connsiteX4" fmla="*/ 12266 w 14720"/>
                <a:gd name="connsiteY4" fmla="*/ 5710 h 12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0" h="12454">
                  <a:moveTo>
                    <a:pt x="12266" y="5710"/>
                  </a:moveTo>
                  <a:cubicBezTo>
                    <a:pt x="14417" y="3344"/>
                    <a:pt x="16245" y="-206"/>
                    <a:pt x="12804" y="9"/>
                  </a:cubicBezTo>
                  <a:cubicBezTo>
                    <a:pt x="7426" y="870"/>
                    <a:pt x="-211" y="8291"/>
                    <a:pt x="4" y="11410"/>
                  </a:cubicBezTo>
                  <a:cubicBezTo>
                    <a:pt x="220" y="14099"/>
                    <a:pt x="6888" y="11303"/>
                    <a:pt x="11620" y="6355"/>
                  </a:cubicBezTo>
                  <a:cubicBezTo>
                    <a:pt x="11836" y="6140"/>
                    <a:pt x="12051" y="5817"/>
                    <a:pt x="12266" y="57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0" name="任意多边形: 形状 1787">
              <a:extLst>
                <a:ext uri="{FF2B5EF4-FFF2-40B4-BE49-F238E27FC236}">
                  <a16:creationId xmlns:a16="http://schemas.microsoft.com/office/drawing/2014/main" xmlns="" id="{8EF2775E-1B96-4428-A918-39C1B8C21496}"/>
                </a:ext>
              </a:extLst>
            </p:cNvPr>
            <p:cNvSpPr/>
            <p:nvPr/>
          </p:nvSpPr>
          <p:spPr>
            <a:xfrm>
              <a:off x="1859006" y="6045555"/>
              <a:ext cx="62454" cy="53298"/>
            </a:xfrm>
            <a:custGeom>
              <a:avLst/>
              <a:gdLst>
                <a:gd name="connsiteX0" fmla="*/ 10975 w 14780"/>
                <a:gd name="connsiteY0" fmla="*/ 6363 h 12613"/>
                <a:gd name="connsiteX1" fmla="*/ 12803 w 14780"/>
                <a:gd name="connsiteY1" fmla="*/ 4427 h 12613"/>
                <a:gd name="connsiteX2" fmla="*/ 13341 w 14780"/>
                <a:gd name="connsiteY2" fmla="*/ 17 h 12613"/>
                <a:gd name="connsiteX3" fmla="*/ 4 w 14780"/>
                <a:gd name="connsiteY3" fmla="*/ 11848 h 12613"/>
                <a:gd name="connsiteX4" fmla="*/ 10975 w 14780"/>
                <a:gd name="connsiteY4" fmla="*/ 6363 h 12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0" h="12613">
                  <a:moveTo>
                    <a:pt x="10975" y="6363"/>
                  </a:moveTo>
                  <a:cubicBezTo>
                    <a:pt x="11620" y="5825"/>
                    <a:pt x="12265" y="4965"/>
                    <a:pt x="12803" y="4427"/>
                  </a:cubicBezTo>
                  <a:cubicBezTo>
                    <a:pt x="13233" y="3997"/>
                    <a:pt x="16675" y="-305"/>
                    <a:pt x="13341" y="17"/>
                  </a:cubicBezTo>
                  <a:cubicBezTo>
                    <a:pt x="8393" y="985"/>
                    <a:pt x="-211" y="9160"/>
                    <a:pt x="4" y="11848"/>
                  </a:cubicBezTo>
                  <a:cubicBezTo>
                    <a:pt x="4" y="14107"/>
                    <a:pt x="6135" y="11095"/>
                    <a:pt x="10975" y="63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1" name="任意多边形: 形状 1788">
              <a:extLst>
                <a:ext uri="{FF2B5EF4-FFF2-40B4-BE49-F238E27FC236}">
                  <a16:creationId xmlns:a16="http://schemas.microsoft.com/office/drawing/2014/main" xmlns="" id="{42D1CDD8-5586-438C-B908-327B7AD33449}"/>
                </a:ext>
              </a:extLst>
            </p:cNvPr>
            <p:cNvSpPr/>
            <p:nvPr/>
          </p:nvSpPr>
          <p:spPr>
            <a:xfrm>
              <a:off x="1987638" y="6025577"/>
              <a:ext cx="63346" cy="53940"/>
            </a:xfrm>
            <a:custGeom>
              <a:avLst/>
              <a:gdLst>
                <a:gd name="connsiteX0" fmla="*/ 10541 w 14991"/>
                <a:gd name="connsiteY0" fmla="*/ 6467 h 12765"/>
                <a:gd name="connsiteX1" fmla="*/ 13445 w 14991"/>
                <a:gd name="connsiteY1" fmla="*/ 3348 h 12765"/>
                <a:gd name="connsiteX2" fmla="*/ 13983 w 14991"/>
                <a:gd name="connsiteY2" fmla="*/ 13 h 12765"/>
                <a:gd name="connsiteX3" fmla="*/ 1 w 14991"/>
                <a:gd name="connsiteY3" fmla="*/ 12275 h 12765"/>
                <a:gd name="connsiteX4" fmla="*/ 10541 w 14991"/>
                <a:gd name="connsiteY4" fmla="*/ 6467 h 12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1" h="12765">
                  <a:moveTo>
                    <a:pt x="10541" y="6467"/>
                  </a:moveTo>
                  <a:cubicBezTo>
                    <a:pt x="11725" y="5391"/>
                    <a:pt x="12800" y="4315"/>
                    <a:pt x="13445" y="3348"/>
                  </a:cubicBezTo>
                  <a:cubicBezTo>
                    <a:pt x="14306" y="2272"/>
                    <a:pt x="16134" y="-202"/>
                    <a:pt x="13983" y="13"/>
                  </a:cubicBezTo>
                  <a:cubicBezTo>
                    <a:pt x="9358" y="1089"/>
                    <a:pt x="-107" y="9908"/>
                    <a:pt x="1" y="12275"/>
                  </a:cubicBezTo>
                  <a:cubicBezTo>
                    <a:pt x="216" y="13995"/>
                    <a:pt x="5701" y="10984"/>
                    <a:pt x="10541" y="64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2" name="任意多边形: 形状 1789">
              <a:extLst>
                <a:ext uri="{FF2B5EF4-FFF2-40B4-BE49-F238E27FC236}">
                  <a16:creationId xmlns:a16="http://schemas.microsoft.com/office/drawing/2014/main" xmlns="" id="{8FCE3C30-A5A4-452A-B8F4-D184375BD544}"/>
                </a:ext>
              </a:extLst>
            </p:cNvPr>
            <p:cNvSpPr/>
            <p:nvPr/>
          </p:nvSpPr>
          <p:spPr>
            <a:xfrm>
              <a:off x="2097613" y="6004233"/>
              <a:ext cx="63823" cy="54641"/>
            </a:xfrm>
            <a:custGeom>
              <a:avLst/>
              <a:gdLst>
                <a:gd name="connsiteX0" fmla="*/ 9898 w 15104"/>
                <a:gd name="connsiteY0" fmla="*/ 6570 h 12931"/>
                <a:gd name="connsiteX1" fmla="*/ 13986 w 15104"/>
                <a:gd name="connsiteY1" fmla="*/ 2375 h 12931"/>
                <a:gd name="connsiteX2" fmla="*/ 14416 w 15104"/>
                <a:gd name="connsiteY2" fmla="*/ 9 h 12931"/>
                <a:gd name="connsiteX3" fmla="*/ 3 w 15104"/>
                <a:gd name="connsiteY3" fmla="*/ 12593 h 12931"/>
                <a:gd name="connsiteX4" fmla="*/ 9898 w 15104"/>
                <a:gd name="connsiteY4" fmla="*/ 6570 h 12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04" h="12931">
                  <a:moveTo>
                    <a:pt x="9898" y="6570"/>
                  </a:moveTo>
                  <a:cubicBezTo>
                    <a:pt x="12265" y="4419"/>
                    <a:pt x="13555" y="2913"/>
                    <a:pt x="13986" y="2375"/>
                  </a:cubicBezTo>
                  <a:cubicBezTo>
                    <a:pt x="15276" y="762"/>
                    <a:pt x="15491" y="-99"/>
                    <a:pt x="14416" y="9"/>
                  </a:cubicBezTo>
                  <a:cubicBezTo>
                    <a:pt x="10329" y="1192"/>
                    <a:pt x="-212" y="10765"/>
                    <a:pt x="3" y="12593"/>
                  </a:cubicBezTo>
                  <a:cubicBezTo>
                    <a:pt x="111" y="13991"/>
                    <a:pt x="5058" y="10872"/>
                    <a:pt x="9898" y="65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3" name="任意多边形: 形状 1790">
              <a:extLst>
                <a:ext uri="{FF2B5EF4-FFF2-40B4-BE49-F238E27FC236}">
                  <a16:creationId xmlns:a16="http://schemas.microsoft.com/office/drawing/2014/main" xmlns="" id="{5AAA347D-5987-45F7-9DA3-EE6E2BD00026}"/>
                </a:ext>
              </a:extLst>
            </p:cNvPr>
            <p:cNvSpPr/>
            <p:nvPr/>
          </p:nvSpPr>
          <p:spPr>
            <a:xfrm>
              <a:off x="2187057" y="5983354"/>
              <a:ext cx="64360" cy="55038"/>
            </a:xfrm>
            <a:custGeom>
              <a:avLst/>
              <a:gdLst>
                <a:gd name="connsiteX0" fmla="*/ 25 w 15231"/>
                <a:gd name="connsiteY0" fmla="*/ 13017 h 13025"/>
                <a:gd name="connsiteX1" fmla="*/ 9275 w 15231"/>
                <a:gd name="connsiteY1" fmla="*/ 6563 h 13025"/>
                <a:gd name="connsiteX2" fmla="*/ 14760 w 15231"/>
                <a:gd name="connsiteY2" fmla="*/ 1078 h 13025"/>
                <a:gd name="connsiteX3" fmla="*/ 14868 w 15231"/>
                <a:gd name="connsiteY3" fmla="*/ 3 h 13025"/>
                <a:gd name="connsiteX4" fmla="*/ 25 w 15231"/>
                <a:gd name="connsiteY4" fmla="*/ 13017 h 13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1" h="13025">
                  <a:moveTo>
                    <a:pt x="25" y="13017"/>
                  </a:moveTo>
                  <a:cubicBezTo>
                    <a:pt x="993" y="13232"/>
                    <a:pt x="6155" y="9360"/>
                    <a:pt x="9275" y="6563"/>
                  </a:cubicBezTo>
                  <a:cubicBezTo>
                    <a:pt x="13039" y="3337"/>
                    <a:pt x="14437" y="1508"/>
                    <a:pt x="14760" y="1078"/>
                  </a:cubicBezTo>
                  <a:cubicBezTo>
                    <a:pt x="15620" y="-105"/>
                    <a:pt x="15083" y="3"/>
                    <a:pt x="14868" y="3"/>
                  </a:cubicBezTo>
                  <a:cubicBezTo>
                    <a:pt x="11533" y="1186"/>
                    <a:pt x="-621" y="11834"/>
                    <a:pt x="25" y="130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4" name="任意多边形: 形状 1791">
              <a:extLst>
                <a:ext uri="{FF2B5EF4-FFF2-40B4-BE49-F238E27FC236}">
                  <a16:creationId xmlns:a16="http://schemas.microsoft.com/office/drawing/2014/main" xmlns="" id="{FC82DF51-7DC2-405E-905D-89659EF9635B}"/>
                </a:ext>
              </a:extLst>
            </p:cNvPr>
            <p:cNvSpPr/>
            <p:nvPr/>
          </p:nvSpPr>
          <p:spPr>
            <a:xfrm>
              <a:off x="2255790" y="5961546"/>
              <a:ext cx="64990" cy="55444"/>
            </a:xfrm>
            <a:custGeom>
              <a:avLst/>
              <a:gdLst>
                <a:gd name="connsiteX0" fmla="*/ 15380 w 15380"/>
                <a:gd name="connsiteY0" fmla="*/ 0 h 13121"/>
                <a:gd name="connsiteX1" fmla="*/ 15165 w 15380"/>
                <a:gd name="connsiteY1" fmla="*/ 0 h 13121"/>
                <a:gd name="connsiteX2" fmla="*/ 0 w 15380"/>
                <a:gd name="connsiteY2" fmla="*/ 13014 h 13121"/>
                <a:gd name="connsiteX3" fmla="*/ 0 w 15380"/>
                <a:gd name="connsiteY3" fmla="*/ 13122 h 13121"/>
                <a:gd name="connsiteX4" fmla="*/ 8712 w 15380"/>
                <a:gd name="connsiteY4" fmla="*/ 6561 h 13121"/>
                <a:gd name="connsiteX5" fmla="*/ 15380 w 15380"/>
                <a:gd name="connsiteY5" fmla="*/ 0 h 1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13121">
                  <a:moveTo>
                    <a:pt x="15380" y="0"/>
                  </a:moveTo>
                  <a:cubicBezTo>
                    <a:pt x="15273" y="0"/>
                    <a:pt x="15273" y="0"/>
                    <a:pt x="15165" y="0"/>
                  </a:cubicBezTo>
                  <a:cubicBezTo>
                    <a:pt x="12799" y="1076"/>
                    <a:pt x="968" y="11186"/>
                    <a:pt x="0" y="13014"/>
                  </a:cubicBezTo>
                  <a:cubicBezTo>
                    <a:pt x="0" y="13014"/>
                    <a:pt x="0" y="13122"/>
                    <a:pt x="0" y="13122"/>
                  </a:cubicBezTo>
                  <a:cubicBezTo>
                    <a:pt x="1076" y="12907"/>
                    <a:pt x="5916" y="8927"/>
                    <a:pt x="8712" y="6561"/>
                  </a:cubicBezTo>
                  <a:cubicBezTo>
                    <a:pt x="11939" y="3872"/>
                    <a:pt x="15380" y="645"/>
                    <a:pt x="1538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5" name="任意多边形: 形状 1792">
              <a:extLst>
                <a:ext uri="{FF2B5EF4-FFF2-40B4-BE49-F238E27FC236}">
                  <a16:creationId xmlns:a16="http://schemas.microsoft.com/office/drawing/2014/main" xmlns="" id="{C39A82F7-33A8-4FE8-8F0F-B210F4B8CDEF}"/>
                </a:ext>
              </a:extLst>
            </p:cNvPr>
            <p:cNvSpPr/>
            <p:nvPr/>
          </p:nvSpPr>
          <p:spPr>
            <a:xfrm>
              <a:off x="2303514" y="5939277"/>
              <a:ext cx="65898" cy="56809"/>
            </a:xfrm>
            <a:custGeom>
              <a:avLst/>
              <a:gdLst>
                <a:gd name="connsiteX0" fmla="*/ 0 w 15595"/>
                <a:gd name="connsiteY0" fmla="*/ 13444 h 13444"/>
                <a:gd name="connsiteX1" fmla="*/ 8174 w 15595"/>
                <a:gd name="connsiteY1" fmla="*/ 6776 h 13444"/>
                <a:gd name="connsiteX2" fmla="*/ 15596 w 15595"/>
                <a:gd name="connsiteY2" fmla="*/ 0 h 13444"/>
                <a:gd name="connsiteX3" fmla="*/ 15488 w 15595"/>
                <a:gd name="connsiteY3" fmla="*/ 0 h 13444"/>
                <a:gd name="connsiteX4" fmla="*/ 0 w 15595"/>
                <a:gd name="connsiteY4" fmla="*/ 13444 h 1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5" h="13444">
                  <a:moveTo>
                    <a:pt x="0" y="13444"/>
                  </a:moveTo>
                  <a:cubicBezTo>
                    <a:pt x="538" y="13229"/>
                    <a:pt x="4625" y="9788"/>
                    <a:pt x="8174" y="6776"/>
                  </a:cubicBezTo>
                  <a:cubicBezTo>
                    <a:pt x="10110" y="5055"/>
                    <a:pt x="15273" y="645"/>
                    <a:pt x="15596" y="0"/>
                  </a:cubicBezTo>
                  <a:cubicBezTo>
                    <a:pt x="15596" y="0"/>
                    <a:pt x="15488" y="0"/>
                    <a:pt x="15488" y="0"/>
                  </a:cubicBezTo>
                  <a:cubicBezTo>
                    <a:pt x="14197" y="968"/>
                    <a:pt x="645" y="12476"/>
                    <a:pt x="0" y="134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1" name="任意多边形: 形状 1808">
              <a:extLst>
                <a:ext uri="{FF2B5EF4-FFF2-40B4-BE49-F238E27FC236}">
                  <a16:creationId xmlns:a16="http://schemas.microsoft.com/office/drawing/2014/main" xmlns="" id="{1919773E-B105-479F-912F-9451AEF76157}"/>
                </a:ext>
              </a:extLst>
            </p:cNvPr>
            <p:cNvSpPr/>
            <p:nvPr/>
          </p:nvSpPr>
          <p:spPr>
            <a:xfrm>
              <a:off x="188406" y="6265599"/>
              <a:ext cx="52706" cy="44889"/>
            </a:xfrm>
            <a:custGeom>
              <a:avLst/>
              <a:gdLst>
                <a:gd name="connsiteX0" fmla="*/ 12457 w 12473"/>
                <a:gd name="connsiteY0" fmla="*/ 5808 h 10623"/>
                <a:gd name="connsiteX1" fmla="*/ 5897 w 12473"/>
                <a:gd name="connsiteY1" fmla="*/ 0 h 10623"/>
                <a:gd name="connsiteX2" fmla="*/ 1272 w 12473"/>
                <a:gd name="connsiteY2" fmla="*/ 8497 h 10623"/>
                <a:gd name="connsiteX3" fmla="*/ 12457 w 12473"/>
                <a:gd name="connsiteY3" fmla="*/ 5808 h 10623"/>
              </a:gdLst>
              <a:ahLst/>
              <a:cxnLst>
                <a:cxn ang="0">
                  <a:pos x="connsiteX0" y="connsiteY0"/>
                </a:cxn>
                <a:cxn ang="0">
                  <a:pos x="connsiteX1" y="connsiteY1"/>
                </a:cxn>
                <a:cxn ang="0">
                  <a:pos x="connsiteX2" y="connsiteY2"/>
                </a:cxn>
                <a:cxn ang="0">
                  <a:pos x="connsiteX3" y="connsiteY3"/>
                </a:cxn>
              </a:cxnLst>
              <a:rect l="l" t="t" r="r" b="b"/>
              <a:pathLst>
                <a:path w="12473" h="10623">
                  <a:moveTo>
                    <a:pt x="12457" y="5808"/>
                  </a:moveTo>
                  <a:cubicBezTo>
                    <a:pt x="12673" y="3442"/>
                    <a:pt x="10737" y="107"/>
                    <a:pt x="5897" y="0"/>
                  </a:cubicBezTo>
                  <a:cubicBezTo>
                    <a:pt x="411" y="323"/>
                    <a:pt x="-1525" y="5270"/>
                    <a:pt x="1272" y="8497"/>
                  </a:cubicBezTo>
                  <a:cubicBezTo>
                    <a:pt x="4713" y="12369"/>
                    <a:pt x="12027" y="10648"/>
                    <a:pt x="12457"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2" name="任意多边形: 形状 1809">
              <a:extLst>
                <a:ext uri="{FF2B5EF4-FFF2-40B4-BE49-F238E27FC236}">
                  <a16:creationId xmlns:a16="http://schemas.microsoft.com/office/drawing/2014/main" xmlns="" id="{83300979-9BC5-4A06-B38D-37C687E3DEEB}"/>
                </a:ext>
              </a:extLst>
            </p:cNvPr>
            <p:cNvSpPr/>
            <p:nvPr/>
          </p:nvSpPr>
          <p:spPr>
            <a:xfrm>
              <a:off x="389735" y="6260600"/>
              <a:ext cx="52672" cy="45582"/>
            </a:xfrm>
            <a:custGeom>
              <a:avLst/>
              <a:gdLst>
                <a:gd name="connsiteX0" fmla="*/ 12352 w 12465"/>
                <a:gd name="connsiteY0" fmla="*/ 5808 h 10787"/>
                <a:gd name="connsiteX1" fmla="*/ 6759 w 12465"/>
                <a:gd name="connsiteY1" fmla="*/ 0 h 10787"/>
                <a:gd name="connsiteX2" fmla="*/ 521 w 12465"/>
                <a:gd name="connsiteY2" fmla="*/ 8067 h 10787"/>
                <a:gd name="connsiteX3" fmla="*/ 12352 w 12465"/>
                <a:gd name="connsiteY3" fmla="*/ 5808 h 10787"/>
              </a:gdLst>
              <a:ahLst/>
              <a:cxnLst>
                <a:cxn ang="0">
                  <a:pos x="connsiteX0" y="connsiteY0"/>
                </a:cxn>
                <a:cxn ang="0">
                  <a:pos x="connsiteX1" y="connsiteY1"/>
                </a:cxn>
                <a:cxn ang="0">
                  <a:pos x="connsiteX2" y="connsiteY2"/>
                </a:cxn>
                <a:cxn ang="0">
                  <a:pos x="connsiteX3" y="connsiteY3"/>
                </a:cxn>
              </a:cxnLst>
              <a:rect l="l" t="t" r="r" b="b"/>
              <a:pathLst>
                <a:path w="12465" h="10787">
                  <a:moveTo>
                    <a:pt x="12352" y="5808"/>
                  </a:moveTo>
                  <a:cubicBezTo>
                    <a:pt x="12890" y="3442"/>
                    <a:pt x="11599" y="107"/>
                    <a:pt x="6759" y="0"/>
                  </a:cubicBezTo>
                  <a:cubicBezTo>
                    <a:pt x="1058" y="430"/>
                    <a:pt x="-1093" y="5163"/>
                    <a:pt x="521" y="8067"/>
                  </a:cubicBezTo>
                  <a:cubicBezTo>
                    <a:pt x="2994" y="12691"/>
                    <a:pt x="11061" y="11078"/>
                    <a:pt x="12352"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3" name="任意多边形: 形状 1810">
              <a:extLst>
                <a:ext uri="{FF2B5EF4-FFF2-40B4-BE49-F238E27FC236}">
                  <a16:creationId xmlns:a16="http://schemas.microsoft.com/office/drawing/2014/main" xmlns="" id="{A76A700B-2620-4D23-9749-3BCB7D2C0C24}"/>
                </a:ext>
              </a:extLst>
            </p:cNvPr>
            <p:cNvSpPr/>
            <p:nvPr/>
          </p:nvSpPr>
          <p:spPr>
            <a:xfrm>
              <a:off x="590523" y="6253784"/>
              <a:ext cx="53779" cy="45877"/>
            </a:xfrm>
            <a:custGeom>
              <a:avLst/>
              <a:gdLst>
                <a:gd name="connsiteX0" fmla="*/ 12375 w 12727"/>
                <a:gd name="connsiteY0" fmla="*/ 5808 h 10857"/>
                <a:gd name="connsiteX1" fmla="*/ 7750 w 12727"/>
                <a:gd name="connsiteY1" fmla="*/ 0 h 10857"/>
                <a:gd name="connsiteX2" fmla="*/ 221 w 12727"/>
                <a:gd name="connsiteY2" fmla="*/ 8174 h 10857"/>
                <a:gd name="connsiteX3" fmla="*/ 12375 w 12727"/>
                <a:gd name="connsiteY3" fmla="*/ 5808 h 10857"/>
              </a:gdLst>
              <a:ahLst/>
              <a:cxnLst>
                <a:cxn ang="0">
                  <a:pos x="connsiteX0" y="connsiteY0"/>
                </a:cxn>
                <a:cxn ang="0">
                  <a:pos x="connsiteX1" y="connsiteY1"/>
                </a:cxn>
                <a:cxn ang="0">
                  <a:pos x="connsiteX2" y="connsiteY2"/>
                </a:cxn>
                <a:cxn ang="0">
                  <a:pos x="connsiteX3" y="connsiteY3"/>
                </a:cxn>
              </a:cxnLst>
              <a:rect l="l" t="t" r="r" b="b"/>
              <a:pathLst>
                <a:path w="12727" h="10857">
                  <a:moveTo>
                    <a:pt x="12375" y="5808"/>
                  </a:moveTo>
                  <a:cubicBezTo>
                    <a:pt x="13343" y="3442"/>
                    <a:pt x="12482" y="108"/>
                    <a:pt x="7750" y="0"/>
                  </a:cubicBezTo>
                  <a:cubicBezTo>
                    <a:pt x="2050" y="430"/>
                    <a:pt x="-855" y="5270"/>
                    <a:pt x="221" y="8174"/>
                  </a:cubicBezTo>
                  <a:cubicBezTo>
                    <a:pt x="2050" y="12799"/>
                    <a:pt x="10224" y="11078"/>
                    <a:pt x="12375"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4" name="任意多边形: 形状 1811">
              <a:extLst>
                <a:ext uri="{FF2B5EF4-FFF2-40B4-BE49-F238E27FC236}">
                  <a16:creationId xmlns:a16="http://schemas.microsoft.com/office/drawing/2014/main" xmlns="" id="{A4D61EF3-04F2-4060-AE98-FA12D8019F19}"/>
                </a:ext>
              </a:extLst>
            </p:cNvPr>
            <p:cNvSpPr/>
            <p:nvPr/>
          </p:nvSpPr>
          <p:spPr>
            <a:xfrm>
              <a:off x="789304" y="6245591"/>
              <a:ext cx="55000" cy="45632"/>
            </a:xfrm>
            <a:custGeom>
              <a:avLst/>
              <a:gdLst>
                <a:gd name="connsiteX0" fmla="*/ 12335 w 13016"/>
                <a:gd name="connsiteY0" fmla="*/ 5703 h 10799"/>
                <a:gd name="connsiteX1" fmla="*/ 8786 w 13016"/>
                <a:gd name="connsiteY1" fmla="*/ 2 h 10799"/>
                <a:gd name="connsiteX2" fmla="*/ 74 w 13016"/>
                <a:gd name="connsiteY2" fmla="*/ 8284 h 10799"/>
                <a:gd name="connsiteX3" fmla="*/ 12335 w 13016"/>
                <a:gd name="connsiteY3" fmla="*/ 5703 h 10799"/>
              </a:gdLst>
              <a:ahLst/>
              <a:cxnLst>
                <a:cxn ang="0">
                  <a:pos x="connsiteX0" y="connsiteY0"/>
                </a:cxn>
                <a:cxn ang="0">
                  <a:pos x="connsiteX1" y="connsiteY1"/>
                </a:cxn>
                <a:cxn ang="0">
                  <a:pos x="connsiteX2" y="connsiteY2"/>
                </a:cxn>
                <a:cxn ang="0">
                  <a:pos x="connsiteX3" y="connsiteY3"/>
                </a:cxn>
              </a:cxnLst>
              <a:rect l="l" t="t" r="r" b="b"/>
              <a:pathLst>
                <a:path w="13016" h="10799">
                  <a:moveTo>
                    <a:pt x="12335" y="5703"/>
                  </a:moveTo>
                  <a:cubicBezTo>
                    <a:pt x="13626" y="3337"/>
                    <a:pt x="13411" y="-105"/>
                    <a:pt x="8786" y="2"/>
                  </a:cubicBezTo>
                  <a:cubicBezTo>
                    <a:pt x="3085" y="540"/>
                    <a:pt x="-572" y="5380"/>
                    <a:pt x="74" y="8284"/>
                  </a:cubicBezTo>
                  <a:cubicBezTo>
                    <a:pt x="1042" y="12694"/>
                    <a:pt x="9431" y="10973"/>
                    <a:pt x="12335"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5" name="任意多边形: 形状 1812">
              <a:extLst>
                <a:ext uri="{FF2B5EF4-FFF2-40B4-BE49-F238E27FC236}">
                  <a16:creationId xmlns:a16="http://schemas.microsoft.com/office/drawing/2014/main" xmlns="" id="{D721098D-DBD3-4293-8BB2-644C98EF2981}"/>
                </a:ext>
              </a:extLst>
            </p:cNvPr>
            <p:cNvSpPr/>
            <p:nvPr/>
          </p:nvSpPr>
          <p:spPr>
            <a:xfrm>
              <a:off x="984412" y="6234685"/>
              <a:ext cx="56784" cy="46135"/>
            </a:xfrm>
            <a:custGeom>
              <a:avLst/>
              <a:gdLst>
                <a:gd name="connsiteX0" fmla="*/ 42 w 13438"/>
                <a:gd name="connsiteY0" fmla="*/ 8822 h 10918"/>
                <a:gd name="connsiteX1" fmla="*/ 12303 w 13438"/>
                <a:gd name="connsiteY1" fmla="*/ 5703 h 10918"/>
                <a:gd name="connsiteX2" fmla="*/ 9722 w 13438"/>
                <a:gd name="connsiteY2" fmla="*/ 2 h 10918"/>
                <a:gd name="connsiteX3" fmla="*/ 42 w 13438"/>
                <a:gd name="connsiteY3" fmla="*/ 8822 h 10918"/>
              </a:gdLst>
              <a:ahLst/>
              <a:cxnLst>
                <a:cxn ang="0">
                  <a:pos x="connsiteX0" y="connsiteY0"/>
                </a:cxn>
                <a:cxn ang="0">
                  <a:pos x="connsiteX1" y="connsiteY1"/>
                </a:cxn>
                <a:cxn ang="0">
                  <a:pos x="connsiteX2" y="connsiteY2"/>
                </a:cxn>
                <a:cxn ang="0">
                  <a:pos x="connsiteX3" y="connsiteY3"/>
                </a:cxn>
              </a:cxnLst>
              <a:rect l="l" t="t" r="r" b="b"/>
              <a:pathLst>
                <a:path w="13438" h="10918">
                  <a:moveTo>
                    <a:pt x="42" y="8822"/>
                  </a:moveTo>
                  <a:cubicBezTo>
                    <a:pt x="795" y="12802"/>
                    <a:pt x="8861" y="10758"/>
                    <a:pt x="12303" y="5703"/>
                  </a:cubicBezTo>
                  <a:cubicBezTo>
                    <a:pt x="14024" y="3337"/>
                    <a:pt x="14239" y="-105"/>
                    <a:pt x="9722" y="2"/>
                  </a:cubicBezTo>
                  <a:cubicBezTo>
                    <a:pt x="4236" y="540"/>
                    <a:pt x="-496" y="5595"/>
                    <a:pt x="42" y="88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6" name="任意多边形: 形状 1813">
              <a:extLst>
                <a:ext uri="{FF2B5EF4-FFF2-40B4-BE49-F238E27FC236}">
                  <a16:creationId xmlns:a16="http://schemas.microsoft.com/office/drawing/2014/main" xmlns="" id="{E222CC0F-F086-490B-9B97-B6885B6E709C}"/>
                </a:ext>
              </a:extLst>
            </p:cNvPr>
            <p:cNvSpPr/>
            <p:nvPr/>
          </p:nvSpPr>
          <p:spPr>
            <a:xfrm>
              <a:off x="1173960" y="6221505"/>
              <a:ext cx="59484" cy="46549"/>
            </a:xfrm>
            <a:custGeom>
              <a:avLst/>
              <a:gdLst>
                <a:gd name="connsiteX0" fmla="*/ 12404 w 14077"/>
                <a:gd name="connsiteY0" fmla="*/ 5703 h 11016"/>
                <a:gd name="connsiteX1" fmla="*/ 10898 w 14077"/>
                <a:gd name="connsiteY1" fmla="*/ 3 h 11016"/>
                <a:gd name="connsiteX2" fmla="*/ 35 w 14077"/>
                <a:gd name="connsiteY2" fmla="*/ 9360 h 11016"/>
                <a:gd name="connsiteX3" fmla="*/ 12404 w 14077"/>
                <a:gd name="connsiteY3" fmla="*/ 5703 h 11016"/>
              </a:gdLst>
              <a:ahLst/>
              <a:cxnLst>
                <a:cxn ang="0">
                  <a:pos x="connsiteX0" y="connsiteY0"/>
                </a:cxn>
                <a:cxn ang="0">
                  <a:pos x="connsiteX1" y="connsiteY1"/>
                </a:cxn>
                <a:cxn ang="0">
                  <a:pos x="connsiteX2" y="connsiteY2"/>
                </a:cxn>
                <a:cxn ang="0">
                  <a:pos x="connsiteX3" y="connsiteY3"/>
                </a:cxn>
              </a:cxnLst>
              <a:rect l="l" t="t" r="r" b="b"/>
              <a:pathLst>
                <a:path w="14077" h="11016">
                  <a:moveTo>
                    <a:pt x="12404" y="5703"/>
                  </a:moveTo>
                  <a:cubicBezTo>
                    <a:pt x="14448" y="3229"/>
                    <a:pt x="15308" y="-105"/>
                    <a:pt x="10898" y="3"/>
                  </a:cubicBezTo>
                  <a:cubicBezTo>
                    <a:pt x="5198" y="648"/>
                    <a:pt x="-502" y="6241"/>
                    <a:pt x="35" y="9360"/>
                  </a:cubicBezTo>
                  <a:cubicBezTo>
                    <a:pt x="788" y="12802"/>
                    <a:pt x="8425" y="10543"/>
                    <a:pt x="12404"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7" name="任意多边形: 形状 1814">
              <a:extLst>
                <a:ext uri="{FF2B5EF4-FFF2-40B4-BE49-F238E27FC236}">
                  <a16:creationId xmlns:a16="http://schemas.microsoft.com/office/drawing/2014/main" xmlns="" id="{6150AD63-5294-48C9-BDD1-FE950D99827C}"/>
                </a:ext>
              </a:extLst>
            </p:cNvPr>
            <p:cNvSpPr/>
            <p:nvPr/>
          </p:nvSpPr>
          <p:spPr>
            <a:xfrm>
              <a:off x="1355433" y="6206475"/>
              <a:ext cx="59957" cy="47061"/>
            </a:xfrm>
            <a:custGeom>
              <a:avLst/>
              <a:gdLst>
                <a:gd name="connsiteX0" fmla="*/ 11836 w 14189"/>
                <a:gd name="connsiteY0" fmla="*/ 5710 h 11137"/>
                <a:gd name="connsiteX1" fmla="*/ 11836 w 14189"/>
                <a:gd name="connsiteY1" fmla="*/ 5710 h 11137"/>
                <a:gd name="connsiteX2" fmla="*/ 11728 w 14189"/>
                <a:gd name="connsiteY2" fmla="*/ 10 h 11137"/>
                <a:gd name="connsiteX3" fmla="*/ 5 w 14189"/>
                <a:gd name="connsiteY3" fmla="*/ 9582 h 11137"/>
                <a:gd name="connsiteX4" fmla="*/ 11836 w 14189"/>
                <a:gd name="connsiteY4" fmla="*/ 5710 h 11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9" h="11137">
                  <a:moveTo>
                    <a:pt x="11836" y="5710"/>
                  </a:moveTo>
                  <a:lnTo>
                    <a:pt x="11836" y="5710"/>
                  </a:lnTo>
                  <a:cubicBezTo>
                    <a:pt x="14202" y="3236"/>
                    <a:pt x="15708" y="-206"/>
                    <a:pt x="11728" y="10"/>
                  </a:cubicBezTo>
                  <a:cubicBezTo>
                    <a:pt x="6135" y="762"/>
                    <a:pt x="112" y="6786"/>
                    <a:pt x="5" y="9582"/>
                  </a:cubicBezTo>
                  <a:cubicBezTo>
                    <a:pt x="-211" y="12916"/>
                    <a:pt x="7318" y="10550"/>
                    <a:pt x="11836" y="57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8" name="任意多边形: 形状 1815">
              <a:extLst>
                <a:ext uri="{FF2B5EF4-FFF2-40B4-BE49-F238E27FC236}">
                  <a16:creationId xmlns:a16="http://schemas.microsoft.com/office/drawing/2014/main" xmlns="" id="{4ECB7167-BDBA-48D6-995F-D033978633F1}"/>
                </a:ext>
              </a:extLst>
            </p:cNvPr>
            <p:cNvSpPr/>
            <p:nvPr/>
          </p:nvSpPr>
          <p:spPr>
            <a:xfrm>
              <a:off x="1519927" y="6190109"/>
              <a:ext cx="60980" cy="47775"/>
            </a:xfrm>
            <a:custGeom>
              <a:avLst/>
              <a:gdLst>
                <a:gd name="connsiteX0" fmla="*/ 12595 w 14431"/>
                <a:gd name="connsiteY0" fmla="*/ 11 h 11306"/>
                <a:gd name="connsiteX1" fmla="*/ 11 w 14431"/>
                <a:gd name="connsiteY1" fmla="*/ 10013 h 11306"/>
                <a:gd name="connsiteX2" fmla="*/ 11412 w 14431"/>
                <a:gd name="connsiteY2" fmla="*/ 5711 h 11306"/>
                <a:gd name="connsiteX3" fmla="*/ 12487 w 14431"/>
                <a:gd name="connsiteY3" fmla="*/ 4528 h 11306"/>
                <a:gd name="connsiteX4" fmla="*/ 12595 w 14431"/>
                <a:gd name="connsiteY4" fmla="*/ 11 h 11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1" h="11306">
                  <a:moveTo>
                    <a:pt x="12595" y="11"/>
                  </a:moveTo>
                  <a:cubicBezTo>
                    <a:pt x="7325" y="871"/>
                    <a:pt x="334" y="7324"/>
                    <a:pt x="11" y="10013"/>
                  </a:cubicBezTo>
                  <a:cubicBezTo>
                    <a:pt x="-312" y="13025"/>
                    <a:pt x="6572" y="10443"/>
                    <a:pt x="11412" y="5711"/>
                  </a:cubicBezTo>
                  <a:cubicBezTo>
                    <a:pt x="11735" y="5388"/>
                    <a:pt x="12165" y="4958"/>
                    <a:pt x="12487" y="4528"/>
                  </a:cubicBezTo>
                  <a:cubicBezTo>
                    <a:pt x="13993" y="2915"/>
                    <a:pt x="15929" y="-205"/>
                    <a:pt x="12595"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9" name="任意多边形: 形状 1816">
              <a:extLst>
                <a:ext uri="{FF2B5EF4-FFF2-40B4-BE49-F238E27FC236}">
                  <a16:creationId xmlns:a16="http://schemas.microsoft.com/office/drawing/2014/main" xmlns="" id="{89B5E09A-100B-4F37-8684-95973598E1E2}"/>
                </a:ext>
              </a:extLst>
            </p:cNvPr>
            <p:cNvSpPr/>
            <p:nvPr/>
          </p:nvSpPr>
          <p:spPr>
            <a:xfrm>
              <a:off x="1666758" y="6172835"/>
              <a:ext cx="62577" cy="48387"/>
            </a:xfrm>
            <a:custGeom>
              <a:avLst/>
              <a:gdLst>
                <a:gd name="connsiteX0" fmla="*/ 13341 w 14809"/>
                <a:gd name="connsiteY0" fmla="*/ 12 h 11451"/>
                <a:gd name="connsiteX1" fmla="*/ 4 w 14809"/>
                <a:gd name="connsiteY1" fmla="*/ 10767 h 11451"/>
                <a:gd name="connsiteX2" fmla="*/ 10975 w 14809"/>
                <a:gd name="connsiteY2" fmla="*/ 5820 h 11451"/>
                <a:gd name="connsiteX3" fmla="*/ 13233 w 14809"/>
                <a:gd name="connsiteY3" fmla="*/ 3561 h 11451"/>
                <a:gd name="connsiteX4" fmla="*/ 13341 w 14809"/>
                <a:gd name="connsiteY4" fmla="*/ 12 h 1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9" h="11451">
                  <a:moveTo>
                    <a:pt x="13341" y="12"/>
                  </a:moveTo>
                  <a:cubicBezTo>
                    <a:pt x="8393" y="872"/>
                    <a:pt x="-211" y="8294"/>
                    <a:pt x="4" y="10767"/>
                  </a:cubicBezTo>
                  <a:cubicBezTo>
                    <a:pt x="112" y="12811"/>
                    <a:pt x="6242" y="10015"/>
                    <a:pt x="10975" y="5820"/>
                  </a:cubicBezTo>
                  <a:cubicBezTo>
                    <a:pt x="12050" y="4852"/>
                    <a:pt x="12803" y="3991"/>
                    <a:pt x="13233" y="3561"/>
                  </a:cubicBezTo>
                  <a:cubicBezTo>
                    <a:pt x="14094" y="2593"/>
                    <a:pt x="16245" y="-203"/>
                    <a:pt x="13341"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0" name="任意多边形: 形状 1817">
              <a:extLst>
                <a:ext uri="{FF2B5EF4-FFF2-40B4-BE49-F238E27FC236}">
                  <a16:creationId xmlns:a16="http://schemas.microsoft.com/office/drawing/2014/main" xmlns="" id="{CC6E6591-1F2A-49D6-B734-920C888D757B}"/>
                </a:ext>
              </a:extLst>
            </p:cNvPr>
            <p:cNvSpPr/>
            <p:nvPr/>
          </p:nvSpPr>
          <p:spPr>
            <a:xfrm>
              <a:off x="1796290" y="6154225"/>
              <a:ext cx="64047" cy="49249"/>
            </a:xfrm>
            <a:custGeom>
              <a:avLst/>
              <a:gdLst>
                <a:gd name="connsiteX0" fmla="*/ 13986 w 15157"/>
                <a:gd name="connsiteY0" fmla="*/ 2587 h 11655"/>
                <a:gd name="connsiteX1" fmla="*/ 14093 w 15157"/>
                <a:gd name="connsiteY1" fmla="*/ 6 h 11655"/>
                <a:gd name="connsiteX2" fmla="*/ 4 w 15157"/>
                <a:gd name="connsiteY2" fmla="*/ 11192 h 11655"/>
                <a:gd name="connsiteX3" fmla="*/ 10544 w 15157"/>
                <a:gd name="connsiteY3" fmla="*/ 5921 h 11655"/>
                <a:gd name="connsiteX4" fmla="*/ 13986 w 15157"/>
                <a:gd name="connsiteY4" fmla="*/ 2587 h 11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7" h="11655">
                  <a:moveTo>
                    <a:pt x="13986" y="2587"/>
                  </a:moveTo>
                  <a:cubicBezTo>
                    <a:pt x="15061" y="1297"/>
                    <a:pt x="15922" y="-102"/>
                    <a:pt x="14093" y="6"/>
                  </a:cubicBezTo>
                  <a:cubicBezTo>
                    <a:pt x="9468" y="974"/>
                    <a:pt x="-212" y="9041"/>
                    <a:pt x="4" y="11192"/>
                  </a:cubicBezTo>
                  <a:cubicBezTo>
                    <a:pt x="111" y="12805"/>
                    <a:pt x="5704" y="10009"/>
                    <a:pt x="10544" y="5921"/>
                  </a:cubicBezTo>
                  <a:cubicBezTo>
                    <a:pt x="12372" y="4416"/>
                    <a:pt x="13448" y="3340"/>
                    <a:pt x="13986" y="258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1" name="任意多边形: 形状 1818">
              <a:extLst>
                <a:ext uri="{FF2B5EF4-FFF2-40B4-BE49-F238E27FC236}">
                  <a16:creationId xmlns:a16="http://schemas.microsoft.com/office/drawing/2014/main" xmlns="" id="{272ED0D7-1D62-4B2B-A138-88896F1B48DC}"/>
                </a:ext>
              </a:extLst>
            </p:cNvPr>
            <p:cNvSpPr/>
            <p:nvPr/>
          </p:nvSpPr>
          <p:spPr>
            <a:xfrm>
              <a:off x="1907639" y="6135155"/>
              <a:ext cx="65125" cy="49613"/>
            </a:xfrm>
            <a:custGeom>
              <a:avLst/>
              <a:gdLst>
                <a:gd name="connsiteX0" fmla="*/ 14631 w 15412"/>
                <a:gd name="connsiteY0" fmla="*/ 1722 h 11741"/>
                <a:gd name="connsiteX1" fmla="*/ 14738 w 15412"/>
                <a:gd name="connsiteY1" fmla="*/ 1 h 11741"/>
                <a:gd name="connsiteX2" fmla="*/ 3 w 15412"/>
                <a:gd name="connsiteY2" fmla="*/ 11510 h 11741"/>
                <a:gd name="connsiteX3" fmla="*/ 10113 w 15412"/>
                <a:gd name="connsiteY3" fmla="*/ 5917 h 11741"/>
                <a:gd name="connsiteX4" fmla="*/ 14631 w 15412"/>
                <a:gd name="connsiteY4" fmla="*/ 1722 h 11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2" h="11741">
                  <a:moveTo>
                    <a:pt x="14631" y="1722"/>
                  </a:moveTo>
                  <a:cubicBezTo>
                    <a:pt x="16137" y="-106"/>
                    <a:pt x="15061" y="1"/>
                    <a:pt x="14738" y="1"/>
                  </a:cubicBezTo>
                  <a:cubicBezTo>
                    <a:pt x="10544" y="1077"/>
                    <a:pt x="-212" y="9896"/>
                    <a:pt x="3" y="11510"/>
                  </a:cubicBezTo>
                  <a:cubicBezTo>
                    <a:pt x="111" y="12585"/>
                    <a:pt x="5381" y="9789"/>
                    <a:pt x="10113" y="5917"/>
                  </a:cubicBezTo>
                  <a:cubicBezTo>
                    <a:pt x="11296" y="5056"/>
                    <a:pt x="13448" y="3228"/>
                    <a:pt x="14631" y="17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2" name="任意多边形: 形状 1819">
              <a:extLst>
                <a:ext uri="{FF2B5EF4-FFF2-40B4-BE49-F238E27FC236}">
                  <a16:creationId xmlns:a16="http://schemas.microsoft.com/office/drawing/2014/main" xmlns="" id="{FD202005-2D95-4386-808C-E16C01A06F83}"/>
                </a:ext>
              </a:extLst>
            </p:cNvPr>
            <p:cNvSpPr/>
            <p:nvPr/>
          </p:nvSpPr>
          <p:spPr>
            <a:xfrm>
              <a:off x="2000758" y="6115426"/>
              <a:ext cx="66562" cy="50855"/>
            </a:xfrm>
            <a:custGeom>
              <a:avLst/>
              <a:gdLst>
                <a:gd name="connsiteX0" fmla="*/ 9695 w 15752"/>
                <a:gd name="connsiteY0" fmla="*/ 6069 h 12035"/>
                <a:gd name="connsiteX1" fmla="*/ 15288 w 15752"/>
                <a:gd name="connsiteY1" fmla="*/ 1013 h 12035"/>
                <a:gd name="connsiteX2" fmla="*/ 15288 w 15752"/>
                <a:gd name="connsiteY2" fmla="*/ 46 h 12035"/>
                <a:gd name="connsiteX3" fmla="*/ 15 w 15752"/>
                <a:gd name="connsiteY3" fmla="*/ 11769 h 12035"/>
                <a:gd name="connsiteX4" fmla="*/ 9695 w 15752"/>
                <a:gd name="connsiteY4" fmla="*/ 6069 h 1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2" h="12035">
                  <a:moveTo>
                    <a:pt x="9695" y="6069"/>
                  </a:moveTo>
                  <a:cubicBezTo>
                    <a:pt x="13567" y="3057"/>
                    <a:pt x="14965" y="1444"/>
                    <a:pt x="15288" y="1013"/>
                  </a:cubicBezTo>
                  <a:cubicBezTo>
                    <a:pt x="16148" y="-62"/>
                    <a:pt x="15611" y="-62"/>
                    <a:pt x="15288" y="46"/>
                  </a:cubicBezTo>
                  <a:cubicBezTo>
                    <a:pt x="11739" y="1121"/>
                    <a:pt x="445" y="10048"/>
                    <a:pt x="15" y="11769"/>
                  </a:cubicBezTo>
                  <a:cubicBezTo>
                    <a:pt x="-308" y="12952"/>
                    <a:pt x="4640" y="10048"/>
                    <a:pt x="9695" y="60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3" name="任意多边形: 形状 1820">
              <a:extLst>
                <a:ext uri="{FF2B5EF4-FFF2-40B4-BE49-F238E27FC236}">
                  <a16:creationId xmlns:a16="http://schemas.microsoft.com/office/drawing/2014/main" xmlns="" id="{C7356DE4-3809-4A48-929A-BE8CCA8A96DF}"/>
                </a:ext>
              </a:extLst>
            </p:cNvPr>
            <p:cNvSpPr/>
            <p:nvPr/>
          </p:nvSpPr>
          <p:spPr>
            <a:xfrm>
              <a:off x="2075361" y="6095620"/>
              <a:ext cx="67263" cy="51396"/>
            </a:xfrm>
            <a:custGeom>
              <a:avLst/>
              <a:gdLst>
                <a:gd name="connsiteX0" fmla="*/ 15918 w 15918"/>
                <a:gd name="connsiteY0" fmla="*/ 0 h 12163"/>
                <a:gd name="connsiteX1" fmla="*/ 15703 w 15918"/>
                <a:gd name="connsiteY1" fmla="*/ 0 h 12163"/>
                <a:gd name="connsiteX2" fmla="*/ 0 w 15918"/>
                <a:gd name="connsiteY2" fmla="*/ 12154 h 12163"/>
                <a:gd name="connsiteX3" fmla="*/ 9250 w 15918"/>
                <a:gd name="connsiteY3" fmla="*/ 6131 h 12163"/>
                <a:gd name="connsiteX4" fmla="*/ 15918 w 15918"/>
                <a:gd name="connsiteY4" fmla="*/ 0 h 12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18" h="12163">
                  <a:moveTo>
                    <a:pt x="15918" y="0"/>
                  </a:moveTo>
                  <a:cubicBezTo>
                    <a:pt x="15811" y="0"/>
                    <a:pt x="15703" y="0"/>
                    <a:pt x="15703" y="0"/>
                  </a:cubicBezTo>
                  <a:cubicBezTo>
                    <a:pt x="12907" y="1076"/>
                    <a:pt x="0" y="10971"/>
                    <a:pt x="0" y="12154"/>
                  </a:cubicBezTo>
                  <a:cubicBezTo>
                    <a:pt x="645" y="12369"/>
                    <a:pt x="5700" y="8819"/>
                    <a:pt x="9250" y="6131"/>
                  </a:cubicBezTo>
                  <a:cubicBezTo>
                    <a:pt x="12369" y="3549"/>
                    <a:pt x="15918" y="645"/>
                    <a:pt x="1591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4" name="任意多边形: 形状 1821">
              <a:extLst>
                <a:ext uri="{FF2B5EF4-FFF2-40B4-BE49-F238E27FC236}">
                  <a16:creationId xmlns:a16="http://schemas.microsoft.com/office/drawing/2014/main" xmlns="" id="{D66D909C-384E-4D5F-B21B-4BD5BF3E3299}"/>
                </a:ext>
              </a:extLst>
            </p:cNvPr>
            <p:cNvSpPr/>
            <p:nvPr/>
          </p:nvSpPr>
          <p:spPr>
            <a:xfrm>
              <a:off x="2129897" y="6075168"/>
              <a:ext cx="68172" cy="52262"/>
            </a:xfrm>
            <a:custGeom>
              <a:avLst/>
              <a:gdLst>
                <a:gd name="connsiteX0" fmla="*/ 16133 w 16133"/>
                <a:gd name="connsiteY0" fmla="*/ 0 h 12368"/>
                <a:gd name="connsiteX1" fmla="*/ 16133 w 16133"/>
                <a:gd name="connsiteY1" fmla="*/ 0 h 12368"/>
                <a:gd name="connsiteX2" fmla="*/ 0 w 16133"/>
                <a:gd name="connsiteY2" fmla="*/ 12369 h 12368"/>
                <a:gd name="connsiteX3" fmla="*/ 8712 w 16133"/>
                <a:gd name="connsiteY3" fmla="*/ 6238 h 12368"/>
                <a:gd name="connsiteX4" fmla="*/ 16133 w 16133"/>
                <a:gd name="connsiteY4" fmla="*/ 0 h 12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12368">
                  <a:moveTo>
                    <a:pt x="16133" y="0"/>
                  </a:moveTo>
                  <a:cubicBezTo>
                    <a:pt x="16133" y="0"/>
                    <a:pt x="16133" y="0"/>
                    <a:pt x="16133" y="0"/>
                  </a:cubicBezTo>
                  <a:cubicBezTo>
                    <a:pt x="14520" y="860"/>
                    <a:pt x="323" y="11508"/>
                    <a:pt x="0" y="12369"/>
                  </a:cubicBezTo>
                  <a:cubicBezTo>
                    <a:pt x="645" y="12154"/>
                    <a:pt x="5055" y="9035"/>
                    <a:pt x="8712" y="6238"/>
                  </a:cubicBezTo>
                  <a:cubicBezTo>
                    <a:pt x="8712" y="6238"/>
                    <a:pt x="15918" y="645"/>
                    <a:pt x="1613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5" name="任意多边形: 形状 1822">
              <a:extLst>
                <a:ext uri="{FF2B5EF4-FFF2-40B4-BE49-F238E27FC236}">
                  <a16:creationId xmlns:a16="http://schemas.microsoft.com/office/drawing/2014/main" xmlns="" id="{157A92AE-6F17-40EE-AD5B-AD1AAC501B88}"/>
                </a:ext>
              </a:extLst>
            </p:cNvPr>
            <p:cNvSpPr/>
            <p:nvPr/>
          </p:nvSpPr>
          <p:spPr>
            <a:xfrm>
              <a:off x="2168984" y="6055173"/>
              <a:ext cx="64533" cy="49537"/>
            </a:xfrm>
            <a:custGeom>
              <a:avLst/>
              <a:gdLst>
                <a:gd name="connsiteX0" fmla="*/ 15273 w 15272"/>
                <a:gd name="connsiteY0" fmla="*/ 0 h 11723"/>
                <a:gd name="connsiteX1" fmla="*/ 0 w 15272"/>
                <a:gd name="connsiteY1" fmla="*/ 11724 h 11723"/>
                <a:gd name="connsiteX2" fmla="*/ 15273 w 15272"/>
                <a:gd name="connsiteY2" fmla="*/ 0 h 11723"/>
              </a:gdLst>
              <a:ahLst/>
              <a:cxnLst>
                <a:cxn ang="0">
                  <a:pos x="connsiteX0" y="connsiteY0"/>
                </a:cxn>
                <a:cxn ang="0">
                  <a:pos x="connsiteX1" y="connsiteY1"/>
                </a:cxn>
                <a:cxn ang="0">
                  <a:pos x="connsiteX2" y="connsiteY2"/>
                </a:cxn>
              </a:cxnLst>
              <a:rect l="l" t="t" r="r" b="b"/>
              <a:pathLst>
                <a:path w="15272" h="11723">
                  <a:moveTo>
                    <a:pt x="15273" y="0"/>
                  </a:moveTo>
                  <a:lnTo>
                    <a:pt x="0" y="11724"/>
                  </a:lnTo>
                  <a:cubicBezTo>
                    <a:pt x="6131" y="7206"/>
                    <a:pt x="11616" y="2904"/>
                    <a:pt x="1527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2" name="任意多边形: 形状 1829">
              <a:extLst>
                <a:ext uri="{FF2B5EF4-FFF2-40B4-BE49-F238E27FC236}">
                  <a16:creationId xmlns:a16="http://schemas.microsoft.com/office/drawing/2014/main" xmlns="" id="{748A536D-987C-4358-8D68-DE13B34BC675}"/>
                </a:ext>
              </a:extLst>
            </p:cNvPr>
            <p:cNvSpPr/>
            <p:nvPr/>
          </p:nvSpPr>
          <p:spPr>
            <a:xfrm>
              <a:off x="1033210" y="6313775"/>
              <a:ext cx="55871" cy="43046"/>
            </a:xfrm>
            <a:custGeom>
              <a:avLst/>
              <a:gdLst>
                <a:gd name="connsiteX0" fmla="*/ 10220 w 13222"/>
                <a:gd name="connsiteY0" fmla="*/ 0 h 10187"/>
                <a:gd name="connsiteX1" fmla="*/ 2 w 13222"/>
                <a:gd name="connsiteY1" fmla="*/ 8282 h 10187"/>
                <a:gd name="connsiteX2" fmla="*/ 11618 w 13222"/>
                <a:gd name="connsiteY2" fmla="*/ 5270 h 10187"/>
                <a:gd name="connsiteX3" fmla="*/ 10220 w 13222"/>
                <a:gd name="connsiteY3" fmla="*/ 0 h 10187"/>
              </a:gdLst>
              <a:ahLst/>
              <a:cxnLst>
                <a:cxn ang="0">
                  <a:pos x="connsiteX0" y="connsiteY0"/>
                </a:cxn>
                <a:cxn ang="0">
                  <a:pos x="connsiteX1" y="connsiteY1"/>
                </a:cxn>
                <a:cxn ang="0">
                  <a:pos x="connsiteX2" y="connsiteY2"/>
                </a:cxn>
                <a:cxn ang="0">
                  <a:pos x="connsiteX3" y="connsiteY3"/>
                </a:cxn>
              </a:cxnLst>
              <a:rect l="l" t="t" r="r" b="b"/>
              <a:pathLst>
                <a:path w="13222" h="10187">
                  <a:moveTo>
                    <a:pt x="10220" y="0"/>
                  </a:moveTo>
                  <a:cubicBezTo>
                    <a:pt x="4734" y="645"/>
                    <a:pt x="-106" y="5593"/>
                    <a:pt x="2" y="8282"/>
                  </a:cubicBezTo>
                  <a:cubicBezTo>
                    <a:pt x="2" y="11939"/>
                    <a:pt x="7638" y="10003"/>
                    <a:pt x="11618" y="5270"/>
                  </a:cubicBezTo>
                  <a:cubicBezTo>
                    <a:pt x="13554" y="3119"/>
                    <a:pt x="14414" y="0"/>
                    <a:pt x="1022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3" name="任意多边形: 形状 1830">
              <a:extLst>
                <a:ext uri="{FF2B5EF4-FFF2-40B4-BE49-F238E27FC236}">
                  <a16:creationId xmlns:a16="http://schemas.microsoft.com/office/drawing/2014/main" xmlns="" id="{A15D8084-DC20-4B71-B66C-D6812D417D7D}"/>
                </a:ext>
              </a:extLst>
            </p:cNvPr>
            <p:cNvSpPr/>
            <p:nvPr/>
          </p:nvSpPr>
          <p:spPr>
            <a:xfrm>
              <a:off x="1205918" y="6300583"/>
              <a:ext cx="58254" cy="43257"/>
            </a:xfrm>
            <a:custGeom>
              <a:avLst/>
              <a:gdLst>
                <a:gd name="connsiteX0" fmla="*/ 12047 w 13786"/>
                <a:gd name="connsiteY0" fmla="*/ 4735 h 10237"/>
                <a:gd name="connsiteX1" fmla="*/ 11402 w 13786"/>
                <a:gd name="connsiteY1" fmla="*/ 3 h 10237"/>
                <a:gd name="connsiteX2" fmla="*/ 1 w 13786"/>
                <a:gd name="connsiteY2" fmla="*/ 8715 h 10237"/>
                <a:gd name="connsiteX3" fmla="*/ 11617 w 13786"/>
                <a:gd name="connsiteY3" fmla="*/ 5273 h 10237"/>
                <a:gd name="connsiteX4" fmla="*/ 12047 w 13786"/>
                <a:gd name="connsiteY4" fmla="*/ 4735 h 10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6" h="10237">
                  <a:moveTo>
                    <a:pt x="12047" y="4735"/>
                  </a:moveTo>
                  <a:cubicBezTo>
                    <a:pt x="13876" y="2799"/>
                    <a:pt x="15059" y="-105"/>
                    <a:pt x="11402" y="3"/>
                  </a:cubicBezTo>
                  <a:cubicBezTo>
                    <a:pt x="5917" y="648"/>
                    <a:pt x="109" y="6134"/>
                    <a:pt x="1" y="8715"/>
                  </a:cubicBezTo>
                  <a:cubicBezTo>
                    <a:pt x="-106" y="11942"/>
                    <a:pt x="7100" y="9683"/>
                    <a:pt x="11617" y="5273"/>
                  </a:cubicBezTo>
                  <a:cubicBezTo>
                    <a:pt x="11725" y="5166"/>
                    <a:pt x="11940" y="4951"/>
                    <a:pt x="12047" y="47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4" name="任意多边形: 形状 1831">
              <a:extLst>
                <a:ext uri="{FF2B5EF4-FFF2-40B4-BE49-F238E27FC236}">
                  <a16:creationId xmlns:a16="http://schemas.microsoft.com/office/drawing/2014/main" xmlns="" id="{1A445B99-DEA2-4B24-84AB-B3A6AE1435B2}"/>
                </a:ext>
              </a:extLst>
            </p:cNvPr>
            <p:cNvSpPr/>
            <p:nvPr/>
          </p:nvSpPr>
          <p:spPr>
            <a:xfrm>
              <a:off x="1365401" y="6285586"/>
              <a:ext cx="60236" cy="44297"/>
            </a:xfrm>
            <a:custGeom>
              <a:avLst/>
              <a:gdLst>
                <a:gd name="connsiteX0" fmla="*/ 11304 w 14255"/>
                <a:gd name="connsiteY0" fmla="*/ 5381 h 10483"/>
                <a:gd name="connsiteX1" fmla="*/ 12380 w 14255"/>
                <a:gd name="connsiteY1" fmla="*/ 4305 h 10483"/>
                <a:gd name="connsiteX2" fmla="*/ 12380 w 14255"/>
                <a:gd name="connsiteY2" fmla="*/ 3 h 10483"/>
                <a:gd name="connsiteX3" fmla="*/ 11 w 14255"/>
                <a:gd name="connsiteY3" fmla="*/ 9253 h 10483"/>
                <a:gd name="connsiteX4" fmla="*/ 11304 w 14255"/>
                <a:gd name="connsiteY4" fmla="*/ 5381 h 10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5" h="10483">
                  <a:moveTo>
                    <a:pt x="11304" y="5381"/>
                  </a:moveTo>
                  <a:cubicBezTo>
                    <a:pt x="11627" y="5058"/>
                    <a:pt x="12057" y="4628"/>
                    <a:pt x="12380" y="4305"/>
                  </a:cubicBezTo>
                  <a:cubicBezTo>
                    <a:pt x="13886" y="2799"/>
                    <a:pt x="15714" y="-105"/>
                    <a:pt x="12380" y="3"/>
                  </a:cubicBezTo>
                  <a:cubicBezTo>
                    <a:pt x="7217" y="756"/>
                    <a:pt x="334" y="6779"/>
                    <a:pt x="11" y="9253"/>
                  </a:cubicBezTo>
                  <a:cubicBezTo>
                    <a:pt x="-312" y="12049"/>
                    <a:pt x="6464" y="9791"/>
                    <a:pt x="11304" y="53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5" name="任意多边形: 形状 1832">
              <a:extLst>
                <a:ext uri="{FF2B5EF4-FFF2-40B4-BE49-F238E27FC236}">
                  <a16:creationId xmlns:a16="http://schemas.microsoft.com/office/drawing/2014/main" xmlns="" id="{D2AF6C79-13A0-43E2-84D2-1F2EAE4462D4}"/>
                </a:ext>
              </a:extLst>
            </p:cNvPr>
            <p:cNvSpPr/>
            <p:nvPr/>
          </p:nvSpPr>
          <p:spPr>
            <a:xfrm>
              <a:off x="1509435" y="6270547"/>
              <a:ext cx="61875" cy="44842"/>
            </a:xfrm>
            <a:custGeom>
              <a:avLst/>
              <a:gdLst>
                <a:gd name="connsiteX0" fmla="*/ 13143 w 14643"/>
                <a:gd name="connsiteY0" fmla="*/ 3239 h 10612"/>
                <a:gd name="connsiteX1" fmla="*/ 13250 w 14643"/>
                <a:gd name="connsiteY1" fmla="*/ 13 h 10612"/>
                <a:gd name="connsiteX2" fmla="*/ 21 w 14643"/>
                <a:gd name="connsiteY2" fmla="*/ 9693 h 10612"/>
                <a:gd name="connsiteX3" fmla="*/ 10884 w 14643"/>
                <a:gd name="connsiteY3" fmla="*/ 5390 h 10612"/>
                <a:gd name="connsiteX4" fmla="*/ 10884 w 14643"/>
                <a:gd name="connsiteY4" fmla="*/ 5390 h 10612"/>
                <a:gd name="connsiteX5" fmla="*/ 13143 w 14643"/>
                <a:gd name="connsiteY5" fmla="*/ 3239 h 1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43" h="10612">
                  <a:moveTo>
                    <a:pt x="13143" y="3239"/>
                  </a:moveTo>
                  <a:cubicBezTo>
                    <a:pt x="13896" y="2379"/>
                    <a:pt x="16047" y="-202"/>
                    <a:pt x="13250" y="13"/>
                  </a:cubicBezTo>
                  <a:cubicBezTo>
                    <a:pt x="8303" y="873"/>
                    <a:pt x="451" y="7326"/>
                    <a:pt x="21" y="9693"/>
                  </a:cubicBezTo>
                  <a:cubicBezTo>
                    <a:pt x="-409" y="12059"/>
                    <a:pt x="5829" y="9585"/>
                    <a:pt x="10884" y="5390"/>
                  </a:cubicBezTo>
                  <a:lnTo>
                    <a:pt x="10884" y="5390"/>
                  </a:lnTo>
                  <a:cubicBezTo>
                    <a:pt x="11745" y="4530"/>
                    <a:pt x="12498" y="3885"/>
                    <a:pt x="13143" y="32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6" name="任意多边形: 形状 1833">
              <a:extLst>
                <a:ext uri="{FF2B5EF4-FFF2-40B4-BE49-F238E27FC236}">
                  <a16:creationId xmlns:a16="http://schemas.microsoft.com/office/drawing/2014/main" xmlns="" id="{A367BD2C-93C3-4528-9E6F-E59A8F69CA22}"/>
                </a:ext>
              </a:extLst>
            </p:cNvPr>
            <p:cNvSpPr/>
            <p:nvPr/>
          </p:nvSpPr>
          <p:spPr>
            <a:xfrm>
              <a:off x="1636685" y="6253759"/>
              <a:ext cx="63857" cy="45273"/>
            </a:xfrm>
            <a:custGeom>
              <a:avLst/>
              <a:gdLst>
                <a:gd name="connsiteX0" fmla="*/ 10563 w 15112"/>
                <a:gd name="connsiteY0" fmla="*/ 5383 h 10714"/>
                <a:gd name="connsiteX1" fmla="*/ 14005 w 15112"/>
                <a:gd name="connsiteY1" fmla="*/ 2372 h 10714"/>
                <a:gd name="connsiteX2" fmla="*/ 14112 w 15112"/>
                <a:gd name="connsiteY2" fmla="*/ 5 h 10714"/>
                <a:gd name="connsiteX3" fmla="*/ 23 w 15112"/>
                <a:gd name="connsiteY3" fmla="*/ 10116 h 10714"/>
                <a:gd name="connsiteX4" fmla="*/ 10563 w 15112"/>
                <a:gd name="connsiteY4" fmla="*/ 5383 h 1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2" h="10714">
                  <a:moveTo>
                    <a:pt x="10563" y="5383"/>
                  </a:moveTo>
                  <a:cubicBezTo>
                    <a:pt x="12391" y="3985"/>
                    <a:pt x="13467" y="2910"/>
                    <a:pt x="14005" y="2372"/>
                  </a:cubicBezTo>
                  <a:cubicBezTo>
                    <a:pt x="14865" y="1404"/>
                    <a:pt x="15941" y="-102"/>
                    <a:pt x="14112" y="5"/>
                  </a:cubicBezTo>
                  <a:cubicBezTo>
                    <a:pt x="9487" y="866"/>
                    <a:pt x="560" y="8072"/>
                    <a:pt x="23" y="10116"/>
                  </a:cubicBezTo>
                  <a:cubicBezTo>
                    <a:pt x="-408" y="11944"/>
                    <a:pt x="5400" y="9363"/>
                    <a:pt x="10563" y="53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7" name="任意多边形: 形状 1834">
              <a:extLst>
                <a:ext uri="{FF2B5EF4-FFF2-40B4-BE49-F238E27FC236}">
                  <a16:creationId xmlns:a16="http://schemas.microsoft.com/office/drawing/2014/main" xmlns="" id="{35272F8D-F84F-4A7C-B8E0-493FCB25762A}"/>
                </a:ext>
              </a:extLst>
            </p:cNvPr>
            <p:cNvSpPr/>
            <p:nvPr/>
          </p:nvSpPr>
          <p:spPr>
            <a:xfrm>
              <a:off x="1747573" y="6235817"/>
              <a:ext cx="65814" cy="46165"/>
            </a:xfrm>
            <a:custGeom>
              <a:avLst/>
              <a:gdLst>
                <a:gd name="connsiteX0" fmla="*/ 10242 w 15575"/>
                <a:gd name="connsiteY0" fmla="*/ 5543 h 10925"/>
                <a:gd name="connsiteX1" fmla="*/ 15082 w 15575"/>
                <a:gd name="connsiteY1" fmla="*/ 1241 h 10925"/>
                <a:gd name="connsiteX2" fmla="*/ 14866 w 15575"/>
                <a:gd name="connsiteY2" fmla="*/ 57 h 10925"/>
                <a:gd name="connsiteX3" fmla="*/ 24 w 15575"/>
                <a:gd name="connsiteY3" fmla="*/ 10490 h 10925"/>
                <a:gd name="connsiteX4" fmla="*/ 10242 w 15575"/>
                <a:gd name="connsiteY4" fmla="*/ 5543 h 10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75" h="10925">
                  <a:moveTo>
                    <a:pt x="10242" y="5543"/>
                  </a:moveTo>
                  <a:cubicBezTo>
                    <a:pt x="12500" y="3929"/>
                    <a:pt x="14329" y="2316"/>
                    <a:pt x="15082" y="1241"/>
                  </a:cubicBezTo>
                  <a:cubicBezTo>
                    <a:pt x="16157" y="-158"/>
                    <a:pt x="15189" y="-50"/>
                    <a:pt x="14866" y="57"/>
                  </a:cubicBezTo>
                  <a:cubicBezTo>
                    <a:pt x="10564" y="1025"/>
                    <a:pt x="454" y="8769"/>
                    <a:pt x="24" y="10490"/>
                  </a:cubicBezTo>
                  <a:cubicBezTo>
                    <a:pt x="-406" y="11996"/>
                    <a:pt x="5079" y="9415"/>
                    <a:pt x="10242" y="55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8" name="任意多边形: 形状 1835">
              <a:extLst>
                <a:ext uri="{FF2B5EF4-FFF2-40B4-BE49-F238E27FC236}">
                  <a16:creationId xmlns:a16="http://schemas.microsoft.com/office/drawing/2014/main" xmlns="" id="{5A6381FE-DD00-4C96-A08E-6C3C6AEED017}"/>
                </a:ext>
              </a:extLst>
            </p:cNvPr>
            <p:cNvSpPr/>
            <p:nvPr/>
          </p:nvSpPr>
          <p:spPr>
            <a:xfrm>
              <a:off x="1841238" y="6217858"/>
              <a:ext cx="67948" cy="46934"/>
            </a:xfrm>
            <a:custGeom>
              <a:avLst/>
              <a:gdLst>
                <a:gd name="connsiteX0" fmla="*/ 15 w 16080"/>
                <a:gd name="connsiteY0" fmla="*/ 10868 h 11107"/>
                <a:gd name="connsiteX1" fmla="*/ 9910 w 16080"/>
                <a:gd name="connsiteY1" fmla="*/ 5598 h 11107"/>
                <a:gd name="connsiteX2" fmla="*/ 15825 w 16080"/>
                <a:gd name="connsiteY2" fmla="*/ 651 h 11107"/>
                <a:gd name="connsiteX3" fmla="*/ 15610 w 16080"/>
                <a:gd name="connsiteY3" fmla="*/ 5 h 11107"/>
                <a:gd name="connsiteX4" fmla="*/ 15 w 16080"/>
                <a:gd name="connsiteY4" fmla="*/ 10868 h 11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0" h="11107">
                  <a:moveTo>
                    <a:pt x="15" y="10868"/>
                  </a:moveTo>
                  <a:cubicBezTo>
                    <a:pt x="-308" y="11944"/>
                    <a:pt x="4747" y="9255"/>
                    <a:pt x="9910" y="5598"/>
                  </a:cubicBezTo>
                  <a:cubicBezTo>
                    <a:pt x="13352" y="3124"/>
                    <a:pt x="15288" y="1403"/>
                    <a:pt x="15825" y="651"/>
                  </a:cubicBezTo>
                  <a:cubicBezTo>
                    <a:pt x="16363" y="-102"/>
                    <a:pt x="15933" y="5"/>
                    <a:pt x="15610" y="5"/>
                  </a:cubicBezTo>
                  <a:cubicBezTo>
                    <a:pt x="11738" y="1081"/>
                    <a:pt x="445" y="9578"/>
                    <a:pt x="15"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9" name="任意多边形: 形状 1836">
              <a:extLst>
                <a:ext uri="{FF2B5EF4-FFF2-40B4-BE49-F238E27FC236}">
                  <a16:creationId xmlns:a16="http://schemas.microsoft.com/office/drawing/2014/main" xmlns="" id="{379F7C31-FC22-4D95-A97D-79AC47381B9E}"/>
                </a:ext>
              </a:extLst>
            </p:cNvPr>
            <p:cNvSpPr/>
            <p:nvPr/>
          </p:nvSpPr>
          <p:spPr>
            <a:xfrm>
              <a:off x="1918105" y="6199701"/>
              <a:ext cx="69537" cy="47306"/>
            </a:xfrm>
            <a:custGeom>
              <a:avLst/>
              <a:gdLst>
                <a:gd name="connsiteX0" fmla="*/ 16457 w 16456"/>
                <a:gd name="connsiteY0" fmla="*/ 0 h 11195"/>
                <a:gd name="connsiteX1" fmla="*/ 16134 w 16456"/>
                <a:gd name="connsiteY1" fmla="*/ 0 h 11195"/>
                <a:gd name="connsiteX2" fmla="*/ 1 w 16456"/>
                <a:gd name="connsiteY2" fmla="*/ 11186 h 11195"/>
                <a:gd name="connsiteX3" fmla="*/ 9466 w 16456"/>
                <a:gd name="connsiteY3" fmla="*/ 5593 h 11195"/>
                <a:gd name="connsiteX4" fmla="*/ 16457 w 16456"/>
                <a:gd name="connsiteY4" fmla="*/ 0 h 11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1195">
                  <a:moveTo>
                    <a:pt x="16457" y="0"/>
                  </a:moveTo>
                  <a:cubicBezTo>
                    <a:pt x="16349" y="0"/>
                    <a:pt x="16242" y="0"/>
                    <a:pt x="16134" y="0"/>
                  </a:cubicBezTo>
                  <a:cubicBezTo>
                    <a:pt x="13230" y="968"/>
                    <a:pt x="-107" y="10218"/>
                    <a:pt x="1" y="11186"/>
                  </a:cubicBezTo>
                  <a:cubicBezTo>
                    <a:pt x="646" y="11401"/>
                    <a:pt x="5916" y="8067"/>
                    <a:pt x="9466" y="5593"/>
                  </a:cubicBezTo>
                  <a:cubicBezTo>
                    <a:pt x="12907" y="3334"/>
                    <a:pt x="16457" y="538"/>
                    <a:pt x="164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0" name="任意多边形: 形状 1837">
              <a:extLst>
                <a:ext uri="{FF2B5EF4-FFF2-40B4-BE49-F238E27FC236}">
                  <a16:creationId xmlns:a16="http://schemas.microsoft.com/office/drawing/2014/main" xmlns="" id="{A0012590-2FBA-468A-BF22-52545046E1FD}"/>
                </a:ext>
              </a:extLst>
            </p:cNvPr>
            <p:cNvSpPr/>
            <p:nvPr/>
          </p:nvSpPr>
          <p:spPr>
            <a:xfrm>
              <a:off x="1977192" y="6180610"/>
              <a:ext cx="70445" cy="48172"/>
            </a:xfrm>
            <a:custGeom>
              <a:avLst/>
              <a:gdLst>
                <a:gd name="connsiteX0" fmla="*/ 16671 w 16671"/>
                <a:gd name="connsiteY0" fmla="*/ 0 h 11400"/>
                <a:gd name="connsiteX1" fmla="*/ 16564 w 16671"/>
                <a:gd name="connsiteY1" fmla="*/ 0 h 11400"/>
                <a:gd name="connsiteX2" fmla="*/ 0 w 16671"/>
                <a:gd name="connsiteY2" fmla="*/ 11401 h 11400"/>
                <a:gd name="connsiteX3" fmla="*/ 9035 w 16671"/>
                <a:gd name="connsiteY3" fmla="*/ 5700 h 11400"/>
                <a:gd name="connsiteX4" fmla="*/ 16671 w 16671"/>
                <a:gd name="connsiteY4" fmla="*/ 0 h 11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11400">
                  <a:moveTo>
                    <a:pt x="16671" y="0"/>
                  </a:moveTo>
                  <a:cubicBezTo>
                    <a:pt x="16671" y="0"/>
                    <a:pt x="16564" y="0"/>
                    <a:pt x="16564" y="0"/>
                  </a:cubicBezTo>
                  <a:cubicBezTo>
                    <a:pt x="14843" y="753"/>
                    <a:pt x="215" y="10541"/>
                    <a:pt x="0" y="11401"/>
                  </a:cubicBezTo>
                  <a:cubicBezTo>
                    <a:pt x="753" y="11186"/>
                    <a:pt x="5270" y="8282"/>
                    <a:pt x="9035" y="5700"/>
                  </a:cubicBezTo>
                  <a:cubicBezTo>
                    <a:pt x="9142" y="5700"/>
                    <a:pt x="16564" y="645"/>
                    <a:pt x="1667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1" name="任意多边形: 形状 1838">
              <a:extLst>
                <a:ext uri="{FF2B5EF4-FFF2-40B4-BE49-F238E27FC236}">
                  <a16:creationId xmlns:a16="http://schemas.microsoft.com/office/drawing/2014/main" xmlns="" id="{1E76AEE7-E5D4-415A-9C44-F76039375812}"/>
                </a:ext>
              </a:extLst>
            </p:cNvPr>
            <p:cNvSpPr/>
            <p:nvPr/>
          </p:nvSpPr>
          <p:spPr>
            <a:xfrm>
              <a:off x="2018092" y="6161975"/>
              <a:ext cx="71354" cy="49085"/>
            </a:xfrm>
            <a:custGeom>
              <a:avLst/>
              <a:gdLst>
                <a:gd name="connsiteX0" fmla="*/ 8604 w 16886"/>
                <a:gd name="connsiteY0" fmla="*/ 5808 h 11616"/>
                <a:gd name="connsiteX1" fmla="*/ 16886 w 16886"/>
                <a:gd name="connsiteY1" fmla="*/ 0 h 11616"/>
                <a:gd name="connsiteX2" fmla="*/ 0 w 16886"/>
                <a:gd name="connsiteY2" fmla="*/ 11616 h 11616"/>
                <a:gd name="connsiteX3" fmla="*/ 8604 w 16886"/>
                <a:gd name="connsiteY3" fmla="*/ 5808 h 11616"/>
              </a:gdLst>
              <a:ahLst/>
              <a:cxnLst>
                <a:cxn ang="0">
                  <a:pos x="connsiteX0" y="connsiteY0"/>
                </a:cxn>
                <a:cxn ang="0">
                  <a:pos x="connsiteX1" y="connsiteY1"/>
                </a:cxn>
                <a:cxn ang="0">
                  <a:pos x="connsiteX2" y="connsiteY2"/>
                </a:cxn>
                <a:cxn ang="0">
                  <a:pos x="connsiteX3" y="connsiteY3"/>
                </a:cxn>
              </a:cxnLst>
              <a:rect l="l" t="t" r="r" b="b"/>
              <a:pathLst>
                <a:path w="16886" h="11616">
                  <a:moveTo>
                    <a:pt x="8604" y="5808"/>
                  </a:moveTo>
                  <a:cubicBezTo>
                    <a:pt x="11401" y="3872"/>
                    <a:pt x="16564" y="323"/>
                    <a:pt x="16886" y="0"/>
                  </a:cubicBezTo>
                  <a:cubicBezTo>
                    <a:pt x="16779" y="108"/>
                    <a:pt x="430" y="11186"/>
                    <a:pt x="0" y="11616"/>
                  </a:cubicBezTo>
                  <a:cubicBezTo>
                    <a:pt x="968" y="10971"/>
                    <a:pt x="4732" y="8389"/>
                    <a:pt x="8604"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5" name="任意多边形: 形状 1842">
              <a:extLst>
                <a:ext uri="{FF2B5EF4-FFF2-40B4-BE49-F238E27FC236}">
                  <a16:creationId xmlns:a16="http://schemas.microsoft.com/office/drawing/2014/main" xmlns="" id="{51D5457C-D99C-4292-9803-26F1D69A32FB}"/>
                </a:ext>
              </a:extLst>
            </p:cNvPr>
            <p:cNvSpPr/>
            <p:nvPr/>
          </p:nvSpPr>
          <p:spPr>
            <a:xfrm>
              <a:off x="1726314" y="6312867"/>
              <a:ext cx="70897" cy="42767"/>
            </a:xfrm>
            <a:custGeom>
              <a:avLst/>
              <a:gdLst>
                <a:gd name="connsiteX0" fmla="*/ 16779 w 16778"/>
                <a:gd name="connsiteY0" fmla="*/ 0 h 10121"/>
                <a:gd name="connsiteX1" fmla="*/ 16456 w 16778"/>
                <a:gd name="connsiteY1" fmla="*/ 0 h 10121"/>
                <a:gd name="connsiteX2" fmla="*/ 0 w 16778"/>
                <a:gd name="connsiteY2" fmla="*/ 10110 h 10121"/>
                <a:gd name="connsiteX3" fmla="*/ 9788 w 16778"/>
                <a:gd name="connsiteY3" fmla="*/ 5163 h 10121"/>
                <a:gd name="connsiteX4" fmla="*/ 16779 w 16778"/>
                <a:gd name="connsiteY4" fmla="*/ 0 h 10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0121">
                  <a:moveTo>
                    <a:pt x="16779" y="0"/>
                  </a:moveTo>
                  <a:cubicBezTo>
                    <a:pt x="16671" y="0"/>
                    <a:pt x="16564" y="0"/>
                    <a:pt x="16456" y="0"/>
                  </a:cubicBezTo>
                  <a:cubicBezTo>
                    <a:pt x="13875" y="753"/>
                    <a:pt x="538" y="8712"/>
                    <a:pt x="0" y="10110"/>
                  </a:cubicBezTo>
                  <a:cubicBezTo>
                    <a:pt x="645" y="10325"/>
                    <a:pt x="6131" y="7314"/>
                    <a:pt x="9788" y="5163"/>
                  </a:cubicBezTo>
                  <a:cubicBezTo>
                    <a:pt x="10863" y="4410"/>
                    <a:pt x="16564" y="860"/>
                    <a:pt x="1677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6" name="任意多边形: 形状 1843">
              <a:extLst>
                <a:ext uri="{FF2B5EF4-FFF2-40B4-BE49-F238E27FC236}">
                  <a16:creationId xmlns:a16="http://schemas.microsoft.com/office/drawing/2014/main" xmlns="" id="{23DA27F5-B764-4592-8096-983FB02CFC35}"/>
                </a:ext>
              </a:extLst>
            </p:cNvPr>
            <p:cNvSpPr/>
            <p:nvPr/>
          </p:nvSpPr>
          <p:spPr>
            <a:xfrm>
              <a:off x="1788578" y="6295597"/>
              <a:ext cx="72262" cy="43629"/>
            </a:xfrm>
            <a:custGeom>
              <a:avLst/>
              <a:gdLst>
                <a:gd name="connsiteX0" fmla="*/ 17101 w 17101"/>
                <a:gd name="connsiteY0" fmla="*/ 0 h 10325"/>
                <a:gd name="connsiteX1" fmla="*/ 16994 w 17101"/>
                <a:gd name="connsiteY1" fmla="*/ 0 h 10325"/>
                <a:gd name="connsiteX2" fmla="*/ 0 w 17101"/>
                <a:gd name="connsiteY2" fmla="*/ 10325 h 10325"/>
                <a:gd name="connsiteX3" fmla="*/ 9465 w 17101"/>
                <a:gd name="connsiteY3" fmla="*/ 5270 h 10325"/>
                <a:gd name="connsiteX4" fmla="*/ 17101 w 17101"/>
                <a:gd name="connsiteY4" fmla="*/ 0 h 10325"/>
                <a:gd name="connsiteX5" fmla="*/ 17101 w 17101"/>
                <a:gd name="connsiteY5" fmla="*/ 0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1" h="10325">
                  <a:moveTo>
                    <a:pt x="17101" y="0"/>
                  </a:moveTo>
                  <a:cubicBezTo>
                    <a:pt x="17101" y="0"/>
                    <a:pt x="16994" y="0"/>
                    <a:pt x="16994" y="0"/>
                  </a:cubicBezTo>
                  <a:cubicBezTo>
                    <a:pt x="15165" y="645"/>
                    <a:pt x="108" y="9572"/>
                    <a:pt x="0" y="10325"/>
                  </a:cubicBezTo>
                  <a:cubicBezTo>
                    <a:pt x="860" y="10110"/>
                    <a:pt x="5593" y="7529"/>
                    <a:pt x="9465" y="5270"/>
                  </a:cubicBezTo>
                  <a:cubicBezTo>
                    <a:pt x="12692" y="3227"/>
                    <a:pt x="16348" y="860"/>
                    <a:pt x="17101" y="0"/>
                  </a:cubicBezTo>
                  <a:cubicBezTo>
                    <a:pt x="17101" y="108"/>
                    <a:pt x="17101" y="0"/>
                    <a:pt x="1710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7" name="任意多边形: 形状 1844">
              <a:extLst>
                <a:ext uri="{FF2B5EF4-FFF2-40B4-BE49-F238E27FC236}">
                  <a16:creationId xmlns:a16="http://schemas.microsoft.com/office/drawing/2014/main" xmlns="" id="{8AAE61F1-BD64-4D8F-B79E-DCCEC83F0DFA}"/>
                </a:ext>
              </a:extLst>
            </p:cNvPr>
            <p:cNvSpPr/>
            <p:nvPr/>
          </p:nvSpPr>
          <p:spPr>
            <a:xfrm>
              <a:off x="1834937" y="6278779"/>
              <a:ext cx="73627" cy="44081"/>
            </a:xfrm>
            <a:custGeom>
              <a:avLst/>
              <a:gdLst>
                <a:gd name="connsiteX0" fmla="*/ 9035 w 17424"/>
                <a:gd name="connsiteY0" fmla="*/ 5270 h 10432"/>
                <a:gd name="connsiteX1" fmla="*/ 17424 w 17424"/>
                <a:gd name="connsiteY1" fmla="*/ 0 h 10432"/>
                <a:gd name="connsiteX2" fmla="*/ 0 w 17424"/>
                <a:gd name="connsiteY2" fmla="*/ 10433 h 10432"/>
                <a:gd name="connsiteX3" fmla="*/ 9035 w 17424"/>
                <a:gd name="connsiteY3" fmla="*/ 5270 h 10432"/>
              </a:gdLst>
              <a:ahLst/>
              <a:cxnLst>
                <a:cxn ang="0">
                  <a:pos x="connsiteX0" y="connsiteY0"/>
                </a:cxn>
                <a:cxn ang="0">
                  <a:pos x="connsiteX1" y="connsiteY1"/>
                </a:cxn>
                <a:cxn ang="0">
                  <a:pos x="connsiteX2" y="connsiteY2"/>
                </a:cxn>
                <a:cxn ang="0">
                  <a:pos x="connsiteX3" y="connsiteY3"/>
                </a:cxn>
              </a:cxnLst>
              <a:rect l="l" t="t" r="r" b="b"/>
              <a:pathLst>
                <a:path w="17424" h="10432">
                  <a:moveTo>
                    <a:pt x="9035" y="5270"/>
                  </a:moveTo>
                  <a:cubicBezTo>
                    <a:pt x="9788" y="4840"/>
                    <a:pt x="16779" y="645"/>
                    <a:pt x="17424" y="0"/>
                  </a:cubicBezTo>
                  <a:cubicBezTo>
                    <a:pt x="17316" y="107"/>
                    <a:pt x="1076" y="9572"/>
                    <a:pt x="0" y="10433"/>
                  </a:cubicBezTo>
                  <a:cubicBezTo>
                    <a:pt x="968" y="9895"/>
                    <a:pt x="5055" y="7529"/>
                    <a:pt x="9035" y="5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5" name="任意多边形: 形状 1852">
              <a:extLst>
                <a:ext uri="{FF2B5EF4-FFF2-40B4-BE49-F238E27FC236}">
                  <a16:creationId xmlns:a16="http://schemas.microsoft.com/office/drawing/2014/main" xmlns="" id="{833B514A-0886-4B45-B9AB-670B06C9EB2B}"/>
                </a:ext>
              </a:extLst>
            </p:cNvPr>
            <p:cNvSpPr/>
            <p:nvPr/>
          </p:nvSpPr>
          <p:spPr>
            <a:xfrm>
              <a:off x="111018" y="6350589"/>
              <a:ext cx="49131" cy="41711"/>
            </a:xfrm>
            <a:custGeom>
              <a:avLst/>
              <a:gdLst>
                <a:gd name="connsiteX0" fmla="*/ 11627 w 11627"/>
                <a:gd name="connsiteY0" fmla="*/ 5378 h 9871"/>
                <a:gd name="connsiteX1" fmla="*/ 5174 w 11627"/>
                <a:gd name="connsiteY1" fmla="*/ 0 h 9871"/>
                <a:gd name="connsiteX2" fmla="*/ 1517 w 11627"/>
                <a:gd name="connsiteY2" fmla="*/ 7744 h 9871"/>
                <a:gd name="connsiteX3" fmla="*/ 11627 w 11627"/>
                <a:gd name="connsiteY3" fmla="*/ 5378 h 9871"/>
              </a:gdLst>
              <a:ahLst/>
              <a:cxnLst>
                <a:cxn ang="0">
                  <a:pos x="connsiteX0" y="connsiteY0"/>
                </a:cxn>
                <a:cxn ang="0">
                  <a:pos x="connsiteX1" y="connsiteY1"/>
                </a:cxn>
                <a:cxn ang="0">
                  <a:pos x="connsiteX2" y="connsiteY2"/>
                </a:cxn>
                <a:cxn ang="0">
                  <a:pos x="connsiteX3" y="connsiteY3"/>
                </a:cxn>
              </a:cxnLst>
              <a:rect l="l" t="t" r="r" b="b"/>
              <a:pathLst>
                <a:path w="11627" h="9871">
                  <a:moveTo>
                    <a:pt x="11627" y="5378"/>
                  </a:moveTo>
                  <a:cubicBezTo>
                    <a:pt x="11627" y="3227"/>
                    <a:pt x="9584" y="107"/>
                    <a:pt x="5174" y="0"/>
                  </a:cubicBezTo>
                  <a:cubicBezTo>
                    <a:pt x="-96" y="323"/>
                    <a:pt x="-1387" y="4732"/>
                    <a:pt x="1517" y="7744"/>
                  </a:cubicBezTo>
                  <a:cubicBezTo>
                    <a:pt x="5066" y="11508"/>
                    <a:pt x="11627" y="10003"/>
                    <a:pt x="11627" y="53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6" name="任意多边形: 形状 1853">
              <a:extLst>
                <a:ext uri="{FF2B5EF4-FFF2-40B4-BE49-F238E27FC236}">
                  <a16:creationId xmlns:a16="http://schemas.microsoft.com/office/drawing/2014/main" xmlns="" id="{306E4CE4-A128-44F6-B023-68CAB418DF9E}"/>
                </a:ext>
              </a:extLst>
            </p:cNvPr>
            <p:cNvSpPr/>
            <p:nvPr/>
          </p:nvSpPr>
          <p:spPr>
            <a:xfrm>
              <a:off x="298377" y="6347407"/>
              <a:ext cx="48861" cy="41538"/>
            </a:xfrm>
            <a:custGeom>
              <a:avLst/>
              <a:gdLst>
                <a:gd name="connsiteX0" fmla="*/ 11493 w 11563"/>
                <a:gd name="connsiteY0" fmla="*/ 5378 h 9830"/>
                <a:gd name="connsiteX1" fmla="*/ 6008 w 11563"/>
                <a:gd name="connsiteY1" fmla="*/ 0 h 9830"/>
                <a:gd name="connsiteX2" fmla="*/ 630 w 11563"/>
                <a:gd name="connsiteY2" fmla="*/ 7421 h 9830"/>
                <a:gd name="connsiteX3" fmla="*/ 11493 w 11563"/>
                <a:gd name="connsiteY3" fmla="*/ 5378 h 9830"/>
              </a:gdLst>
              <a:ahLst/>
              <a:cxnLst>
                <a:cxn ang="0">
                  <a:pos x="connsiteX0" y="connsiteY0"/>
                </a:cxn>
                <a:cxn ang="0">
                  <a:pos x="connsiteX1" y="connsiteY1"/>
                </a:cxn>
                <a:cxn ang="0">
                  <a:pos x="connsiteX2" y="connsiteY2"/>
                </a:cxn>
                <a:cxn ang="0">
                  <a:pos x="connsiteX3" y="connsiteY3"/>
                </a:cxn>
              </a:cxnLst>
              <a:rect l="l" t="t" r="r" b="b"/>
              <a:pathLst>
                <a:path w="11563" h="9830">
                  <a:moveTo>
                    <a:pt x="11493" y="5378"/>
                  </a:moveTo>
                  <a:cubicBezTo>
                    <a:pt x="11923" y="3227"/>
                    <a:pt x="10418" y="108"/>
                    <a:pt x="6008" y="0"/>
                  </a:cubicBezTo>
                  <a:cubicBezTo>
                    <a:pt x="1060" y="323"/>
                    <a:pt x="-1198" y="4410"/>
                    <a:pt x="630" y="7421"/>
                  </a:cubicBezTo>
                  <a:cubicBezTo>
                    <a:pt x="3212" y="11509"/>
                    <a:pt x="10633" y="10110"/>
                    <a:pt x="11493" y="53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7" name="任意多边形: 形状 1854">
              <a:extLst>
                <a:ext uri="{FF2B5EF4-FFF2-40B4-BE49-F238E27FC236}">
                  <a16:creationId xmlns:a16="http://schemas.microsoft.com/office/drawing/2014/main" xmlns="" id="{E7F5ACD5-A078-4D6E-84B7-D48E7773DB57}"/>
                </a:ext>
              </a:extLst>
            </p:cNvPr>
            <p:cNvSpPr/>
            <p:nvPr/>
          </p:nvSpPr>
          <p:spPr>
            <a:xfrm>
              <a:off x="485728" y="6341952"/>
              <a:ext cx="49752" cy="41804"/>
            </a:xfrm>
            <a:custGeom>
              <a:avLst/>
              <a:gdLst>
                <a:gd name="connsiteX0" fmla="*/ 6952 w 11774"/>
                <a:gd name="connsiteY0" fmla="*/ 0 h 9893"/>
                <a:gd name="connsiteX1" fmla="*/ 283 w 11774"/>
                <a:gd name="connsiteY1" fmla="*/ 7529 h 9893"/>
                <a:gd name="connsiteX2" fmla="*/ 11469 w 11774"/>
                <a:gd name="connsiteY2" fmla="*/ 5270 h 9893"/>
                <a:gd name="connsiteX3" fmla="*/ 6952 w 11774"/>
                <a:gd name="connsiteY3" fmla="*/ 0 h 9893"/>
              </a:gdLst>
              <a:ahLst/>
              <a:cxnLst>
                <a:cxn ang="0">
                  <a:pos x="connsiteX0" y="connsiteY0"/>
                </a:cxn>
                <a:cxn ang="0">
                  <a:pos x="connsiteX1" y="connsiteY1"/>
                </a:cxn>
                <a:cxn ang="0">
                  <a:pos x="connsiteX2" y="connsiteY2"/>
                </a:cxn>
                <a:cxn ang="0">
                  <a:pos x="connsiteX3" y="connsiteY3"/>
                </a:cxn>
              </a:cxnLst>
              <a:rect l="l" t="t" r="r" b="b"/>
              <a:pathLst>
                <a:path w="11774" h="9893">
                  <a:moveTo>
                    <a:pt x="6952" y="0"/>
                  </a:moveTo>
                  <a:cubicBezTo>
                    <a:pt x="1681" y="430"/>
                    <a:pt x="-900" y="4840"/>
                    <a:pt x="283" y="7529"/>
                  </a:cubicBezTo>
                  <a:cubicBezTo>
                    <a:pt x="2112" y="11616"/>
                    <a:pt x="9748" y="10110"/>
                    <a:pt x="11469" y="5270"/>
                  </a:cubicBezTo>
                  <a:cubicBezTo>
                    <a:pt x="12437" y="2796"/>
                    <a:pt x="11146" y="0"/>
                    <a:pt x="69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8" name="任意多边形: 形状 1855">
              <a:extLst>
                <a:ext uri="{FF2B5EF4-FFF2-40B4-BE49-F238E27FC236}">
                  <a16:creationId xmlns:a16="http://schemas.microsoft.com/office/drawing/2014/main" xmlns="" id="{AFDF23F7-3E6F-46BD-BC22-9371F768B9F7}"/>
                </a:ext>
              </a:extLst>
            </p:cNvPr>
            <p:cNvSpPr/>
            <p:nvPr/>
          </p:nvSpPr>
          <p:spPr>
            <a:xfrm>
              <a:off x="671557" y="6334684"/>
              <a:ext cx="51007" cy="42231"/>
            </a:xfrm>
            <a:custGeom>
              <a:avLst/>
              <a:gdLst>
                <a:gd name="connsiteX0" fmla="*/ 82 w 12071"/>
                <a:gd name="connsiteY0" fmla="*/ 7637 h 9994"/>
                <a:gd name="connsiteX1" fmla="*/ 11483 w 12071"/>
                <a:gd name="connsiteY1" fmla="*/ 5270 h 9994"/>
                <a:gd name="connsiteX2" fmla="*/ 7933 w 12071"/>
                <a:gd name="connsiteY2" fmla="*/ 0 h 9994"/>
                <a:gd name="connsiteX3" fmla="*/ 82 w 12071"/>
                <a:gd name="connsiteY3" fmla="*/ 7637 h 9994"/>
              </a:gdLst>
              <a:ahLst/>
              <a:cxnLst>
                <a:cxn ang="0">
                  <a:pos x="connsiteX0" y="connsiteY0"/>
                </a:cxn>
                <a:cxn ang="0">
                  <a:pos x="connsiteX1" y="connsiteY1"/>
                </a:cxn>
                <a:cxn ang="0">
                  <a:pos x="connsiteX2" y="connsiteY2"/>
                </a:cxn>
                <a:cxn ang="0">
                  <a:pos x="connsiteX3" y="connsiteY3"/>
                </a:cxn>
              </a:cxnLst>
              <a:rect l="l" t="t" r="r" b="b"/>
              <a:pathLst>
                <a:path w="12071" h="9994">
                  <a:moveTo>
                    <a:pt x="82" y="7637"/>
                  </a:moveTo>
                  <a:cubicBezTo>
                    <a:pt x="1157" y="11724"/>
                    <a:pt x="8901" y="10218"/>
                    <a:pt x="11483" y="5270"/>
                  </a:cubicBezTo>
                  <a:cubicBezTo>
                    <a:pt x="12666" y="3119"/>
                    <a:pt x="12343" y="0"/>
                    <a:pt x="7933" y="0"/>
                  </a:cubicBezTo>
                  <a:cubicBezTo>
                    <a:pt x="2663" y="430"/>
                    <a:pt x="-564" y="4948"/>
                    <a:pt x="82" y="76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9" name="任意多边形: 形状 1856">
              <a:extLst>
                <a:ext uri="{FF2B5EF4-FFF2-40B4-BE49-F238E27FC236}">
                  <a16:creationId xmlns:a16="http://schemas.microsoft.com/office/drawing/2014/main" xmlns="" id="{DFD96398-245B-4CF7-BE0E-E6718E93AD90}"/>
                </a:ext>
              </a:extLst>
            </p:cNvPr>
            <p:cNvSpPr/>
            <p:nvPr/>
          </p:nvSpPr>
          <p:spPr>
            <a:xfrm>
              <a:off x="854323" y="6325138"/>
              <a:ext cx="53217" cy="42611"/>
            </a:xfrm>
            <a:custGeom>
              <a:avLst/>
              <a:gdLst>
                <a:gd name="connsiteX0" fmla="*/ 11576 w 12594"/>
                <a:gd name="connsiteY0" fmla="*/ 5270 h 10084"/>
                <a:gd name="connsiteX1" fmla="*/ 11576 w 12594"/>
                <a:gd name="connsiteY1" fmla="*/ 5270 h 10084"/>
                <a:gd name="connsiteX2" fmla="*/ 9102 w 12594"/>
                <a:gd name="connsiteY2" fmla="*/ 0 h 10084"/>
                <a:gd name="connsiteX3" fmla="*/ 67 w 12594"/>
                <a:gd name="connsiteY3" fmla="*/ 8174 h 10084"/>
                <a:gd name="connsiteX4" fmla="*/ 11576 w 12594"/>
                <a:gd name="connsiteY4" fmla="*/ 5270 h 10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94" h="10084">
                  <a:moveTo>
                    <a:pt x="11576" y="5270"/>
                  </a:moveTo>
                  <a:lnTo>
                    <a:pt x="11576" y="5270"/>
                  </a:lnTo>
                  <a:cubicBezTo>
                    <a:pt x="13081" y="3012"/>
                    <a:pt x="13404" y="0"/>
                    <a:pt x="9102" y="0"/>
                  </a:cubicBezTo>
                  <a:cubicBezTo>
                    <a:pt x="3509" y="538"/>
                    <a:pt x="-578" y="5485"/>
                    <a:pt x="67" y="8174"/>
                  </a:cubicBezTo>
                  <a:cubicBezTo>
                    <a:pt x="820" y="11831"/>
                    <a:pt x="8349" y="9895"/>
                    <a:pt x="11576" y="5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9" name="任意多边形: 形状 1866">
              <a:extLst>
                <a:ext uri="{FF2B5EF4-FFF2-40B4-BE49-F238E27FC236}">
                  <a16:creationId xmlns:a16="http://schemas.microsoft.com/office/drawing/2014/main" xmlns="" id="{3E2D1D1F-ED9B-4CE5-97C8-3F2F2D05BF92}"/>
                </a:ext>
              </a:extLst>
            </p:cNvPr>
            <p:cNvSpPr/>
            <p:nvPr/>
          </p:nvSpPr>
          <p:spPr>
            <a:xfrm>
              <a:off x="202296" y="6440125"/>
              <a:ext cx="44677" cy="36636"/>
            </a:xfrm>
            <a:custGeom>
              <a:avLst/>
              <a:gdLst>
                <a:gd name="connsiteX0" fmla="*/ 10569 w 10573"/>
                <a:gd name="connsiteY0" fmla="*/ 4732 h 8670"/>
                <a:gd name="connsiteX1" fmla="*/ 4976 w 10573"/>
                <a:gd name="connsiteY1" fmla="*/ 0 h 8670"/>
                <a:gd name="connsiteX2" fmla="*/ 1104 w 10573"/>
                <a:gd name="connsiteY2" fmla="*/ 6884 h 8670"/>
                <a:gd name="connsiteX3" fmla="*/ 10569 w 10573"/>
                <a:gd name="connsiteY3" fmla="*/ 4732 h 8670"/>
              </a:gdLst>
              <a:ahLst/>
              <a:cxnLst>
                <a:cxn ang="0">
                  <a:pos x="connsiteX0" y="connsiteY0"/>
                </a:cxn>
                <a:cxn ang="0">
                  <a:pos x="connsiteX1" y="connsiteY1"/>
                </a:cxn>
                <a:cxn ang="0">
                  <a:pos x="connsiteX2" y="connsiteY2"/>
                </a:cxn>
                <a:cxn ang="0">
                  <a:pos x="connsiteX3" y="connsiteY3"/>
                </a:cxn>
              </a:cxnLst>
              <a:rect l="l" t="t" r="r" b="b"/>
              <a:pathLst>
                <a:path w="10573" h="8670">
                  <a:moveTo>
                    <a:pt x="10569" y="4732"/>
                  </a:moveTo>
                  <a:cubicBezTo>
                    <a:pt x="10676" y="2796"/>
                    <a:pt x="9063" y="107"/>
                    <a:pt x="4976" y="0"/>
                  </a:cubicBezTo>
                  <a:cubicBezTo>
                    <a:pt x="243" y="323"/>
                    <a:pt x="-1263" y="4302"/>
                    <a:pt x="1104" y="6884"/>
                  </a:cubicBezTo>
                  <a:cubicBezTo>
                    <a:pt x="4223" y="10110"/>
                    <a:pt x="10246" y="8712"/>
                    <a:pt x="10569"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0" name="任意多边形: 形状 1867">
              <a:extLst>
                <a:ext uri="{FF2B5EF4-FFF2-40B4-BE49-F238E27FC236}">
                  <a16:creationId xmlns:a16="http://schemas.microsoft.com/office/drawing/2014/main" xmlns="" id="{9EFD21E2-1768-4D18-ADF8-429F06214122}"/>
                </a:ext>
              </a:extLst>
            </p:cNvPr>
            <p:cNvSpPr/>
            <p:nvPr/>
          </p:nvSpPr>
          <p:spPr>
            <a:xfrm>
              <a:off x="373018" y="6436035"/>
              <a:ext cx="44555" cy="36881"/>
            </a:xfrm>
            <a:custGeom>
              <a:avLst/>
              <a:gdLst>
                <a:gd name="connsiteX0" fmla="*/ 10393 w 10544"/>
                <a:gd name="connsiteY0" fmla="*/ 4732 h 8728"/>
                <a:gd name="connsiteX1" fmla="*/ 5875 w 10544"/>
                <a:gd name="connsiteY1" fmla="*/ 0 h 8728"/>
                <a:gd name="connsiteX2" fmla="*/ 390 w 10544"/>
                <a:gd name="connsiteY2" fmla="*/ 6668 h 8728"/>
                <a:gd name="connsiteX3" fmla="*/ 10393 w 10544"/>
                <a:gd name="connsiteY3" fmla="*/ 4732 h 8728"/>
              </a:gdLst>
              <a:ahLst/>
              <a:cxnLst>
                <a:cxn ang="0">
                  <a:pos x="connsiteX0" y="connsiteY0"/>
                </a:cxn>
                <a:cxn ang="0">
                  <a:pos x="connsiteX1" y="connsiteY1"/>
                </a:cxn>
                <a:cxn ang="0">
                  <a:pos x="connsiteX2" y="connsiteY2"/>
                </a:cxn>
                <a:cxn ang="0">
                  <a:pos x="connsiteX3" y="connsiteY3"/>
                </a:cxn>
              </a:cxnLst>
              <a:rect l="l" t="t" r="r" b="b"/>
              <a:pathLst>
                <a:path w="10544" h="8728">
                  <a:moveTo>
                    <a:pt x="10393" y="4732"/>
                  </a:moveTo>
                  <a:cubicBezTo>
                    <a:pt x="11038" y="2474"/>
                    <a:pt x="9640" y="107"/>
                    <a:pt x="5875" y="0"/>
                  </a:cubicBezTo>
                  <a:cubicBezTo>
                    <a:pt x="1035" y="323"/>
                    <a:pt x="-901" y="4302"/>
                    <a:pt x="390" y="6668"/>
                  </a:cubicBezTo>
                  <a:cubicBezTo>
                    <a:pt x="2326" y="10218"/>
                    <a:pt x="9102" y="8927"/>
                    <a:pt x="10393"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1" name="任意多边形: 形状 1868">
              <a:extLst>
                <a:ext uri="{FF2B5EF4-FFF2-40B4-BE49-F238E27FC236}">
                  <a16:creationId xmlns:a16="http://schemas.microsoft.com/office/drawing/2014/main" xmlns="" id="{072629F3-849A-44FE-A8FF-2A72A5D3BB48}"/>
                </a:ext>
              </a:extLst>
            </p:cNvPr>
            <p:cNvSpPr/>
            <p:nvPr/>
          </p:nvSpPr>
          <p:spPr>
            <a:xfrm>
              <a:off x="542313" y="6430123"/>
              <a:ext cx="45991" cy="37502"/>
            </a:xfrm>
            <a:custGeom>
              <a:avLst/>
              <a:gdLst>
                <a:gd name="connsiteX0" fmla="*/ 10447 w 10884"/>
                <a:gd name="connsiteY0" fmla="*/ 4732 h 8875"/>
                <a:gd name="connsiteX1" fmla="*/ 7005 w 10884"/>
                <a:gd name="connsiteY1" fmla="*/ 0 h 8875"/>
                <a:gd name="connsiteX2" fmla="*/ 122 w 10884"/>
                <a:gd name="connsiteY2" fmla="*/ 6776 h 8875"/>
                <a:gd name="connsiteX3" fmla="*/ 10447 w 10884"/>
                <a:gd name="connsiteY3" fmla="*/ 4732 h 8875"/>
              </a:gdLst>
              <a:ahLst/>
              <a:cxnLst>
                <a:cxn ang="0">
                  <a:pos x="connsiteX0" y="connsiteY0"/>
                </a:cxn>
                <a:cxn ang="0">
                  <a:pos x="connsiteX1" y="connsiteY1"/>
                </a:cxn>
                <a:cxn ang="0">
                  <a:pos x="connsiteX2" y="connsiteY2"/>
                </a:cxn>
                <a:cxn ang="0">
                  <a:pos x="connsiteX3" y="connsiteY3"/>
                </a:cxn>
              </a:cxnLst>
              <a:rect l="l" t="t" r="r" b="b"/>
              <a:pathLst>
                <a:path w="10884" h="8875">
                  <a:moveTo>
                    <a:pt x="10447" y="4732"/>
                  </a:moveTo>
                  <a:cubicBezTo>
                    <a:pt x="11415" y="2796"/>
                    <a:pt x="10985" y="0"/>
                    <a:pt x="7005" y="0"/>
                  </a:cubicBezTo>
                  <a:cubicBezTo>
                    <a:pt x="2165" y="430"/>
                    <a:pt x="-631" y="4302"/>
                    <a:pt x="122" y="6776"/>
                  </a:cubicBezTo>
                  <a:cubicBezTo>
                    <a:pt x="1197" y="10433"/>
                    <a:pt x="8296" y="9035"/>
                    <a:pt x="10447"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2" name="任意多边形: 形状 1869">
              <a:extLst>
                <a:ext uri="{FF2B5EF4-FFF2-40B4-BE49-F238E27FC236}">
                  <a16:creationId xmlns:a16="http://schemas.microsoft.com/office/drawing/2014/main" xmlns="" id="{9B772BCB-235F-4B2C-B053-88DC7775366E}"/>
                </a:ext>
              </a:extLst>
            </p:cNvPr>
            <p:cNvSpPr/>
            <p:nvPr/>
          </p:nvSpPr>
          <p:spPr>
            <a:xfrm>
              <a:off x="709689" y="6422851"/>
              <a:ext cx="48223" cy="37692"/>
            </a:xfrm>
            <a:custGeom>
              <a:avLst/>
              <a:gdLst>
                <a:gd name="connsiteX0" fmla="*/ 10525 w 11412"/>
                <a:gd name="connsiteY0" fmla="*/ 4732 h 8920"/>
                <a:gd name="connsiteX1" fmla="*/ 10525 w 11412"/>
                <a:gd name="connsiteY1" fmla="*/ 4732 h 8920"/>
                <a:gd name="connsiteX2" fmla="*/ 8159 w 11412"/>
                <a:gd name="connsiteY2" fmla="*/ 0 h 8920"/>
                <a:gd name="connsiteX3" fmla="*/ 92 w 11412"/>
                <a:gd name="connsiteY3" fmla="*/ 7206 h 8920"/>
                <a:gd name="connsiteX4" fmla="*/ 10525 w 11412"/>
                <a:gd name="connsiteY4" fmla="*/ 4732 h 8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2" h="8920">
                  <a:moveTo>
                    <a:pt x="10525" y="4732"/>
                  </a:moveTo>
                  <a:lnTo>
                    <a:pt x="10525" y="4732"/>
                  </a:lnTo>
                  <a:cubicBezTo>
                    <a:pt x="11923" y="2796"/>
                    <a:pt x="12031" y="0"/>
                    <a:pt x="8159" y="0"/>
                  </a:cubicBezTo>
                  <a:cubicBezTo>
                    <a:pt x="3319" y="430"/>
                    <a:pt x="-661" y="4517"/>
                    <a:pt x="92" y="7206"/>
                  </a:cubicBezTo>
                  <a:cubicBezTo>
                    <a:pt x="845" y="10433"/>
                    <a:pt x="7621" y="8820"/>
                    <a:pt x="10525"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3" name="任意多边形: 形状 1870">
              <a:extLst>
                <a:ext uri="{FF2B5EF4-FFF2-40B4-BE49-F238E27FC236}">
                  <a16:creationId xmlns:a16="http://schemas.microsoft.com/office/drawing/2014/main" xmlns="" id="{7713EA3F-F7F6-4AF3-9AB0-6DD9E68B7B1B}"/>
                </a:ext>
              </a:extLst>
            </p:cNvPr>
            <p:cNvSpPr/>
            <p:nvPr/>
          </p:nvSpPr>
          <p:spPr>
            <a:xfrm>
              <a:off x="873685" y="6413309"/>
              <a:ext cx="51392" cy="38009"/>
            </a:xfrm>
            <a:custGeom>
              <a:avLst/>
              <a:gdLst>
                <a:gd name="connsiteX0" fmla="*/ 9359 w 12162"/>
                <a:gd name="connsiteY0" fmla="*/ 0 h 8995"/>
                <a:gd name="connsiteX1" fmla="*/ 2 w 12162"/>
                <a:gd name="connsiteY1" fmla="*/ 7314 h 8995"/>
                <a:gd name="connsiteX2" fmla="*/ 10758 w 12162"/>
                <a:gd name="connsiteY2" fmla="*/ 4732 h 8995"/>
                <a:gd name="connsiteX3" fmla="*/ 9359 w 12162"/>
                <a:gd name="connsiteY3" fmla="*/ 0 h 8995"/>
              </a:gdLst>
              <a:ahLst/>
              <a:cxnLst>
                <a:cxn ang="0">
                  <a:pos x="connsiteX0" y="connsiteY0"/>
                </a:cxn>
                <a:cxn ang="0">
                  <a:pos x="connsiteX1" y="connsiteY1"/>
                </a:cxn>
                <a:cxn ang="0">
                  <a:pos x="connsiteX2" y="connsiteY2"/>
                </a:cxn>
                <a:cxn ang="0">
                  <a:pos x="connsiteX3" y="connsiteY3"/>
                </a:cxn>
              </a:cxnLst>
              <a:rect l="l" t="t" r="r" b="b"/>
              <a:pathLst>
                <a:path w="12162" h="8995">
                  <a:moveTo>
                    <a:pt x="9359" y="0"/>
                  </a:moveTo>
                  <a:cubicBezTo>
                    <a:pt x="4304" y="538"/>
                    <a:pt x="-106" y="4947"/>
                    <a:pt x="2" y="7314"/>
                  </a:cubicBezTo>
                  <a:cubicBezTo>
                    <a:pt x="109" y="10540"/>
                    <a:pt x="7101" y="8819"/>
                    <a:pt x="10758" y="4732"/>
                  </a:cubicBezTo>
                  <a:cubicBezTo>
                    <a:pt x="12478" y="2796"/>
                    <a:pt x="13231" y="0"/>
                    <a:pt x="935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4" name="任意多边形: 形状 1871">
              <a:extLst>
                <a:ext uri="{FF2B5EF4-FFF2-40B4-BE49-F238E27FC236}">
                  <a16:creationId xmlns:a16="http://schemas.microsoft.com/office/drawing/2014/main" xmlns="" id="{9D133C75-8DC7-4093-AF67-F605AFED09FF}"/>
                </a:ext>
              </a:extLst>
            </p:cNvPr>
            <p:cNvSpPr/>
            <p:nvPr/>
          </p:nvSpPr>
          <p:spPr>
            <a:xfrm>
              <a:off x="1033214" y="6402843"/>
              <a:ext cx="54734" cy="37870"/>
            </a:xfrm>
            <a:custGeom>
              <a:avLst/>
              <a:gdLst>
                <a:gd name="connsiteX0" fmla="*/ 1 w 12953"/>
                <a:gd name="connsiteY0" fmla="*/ 7640 h 8962"/>
                <a:gd name="connsiteX1" fmla="*/ 10864 w 12953"/>
                <a:gd name="connsiteY1" fmla="*/ 4628 h 8962"/>
                <a:gd name="connsiteX2" fmla="*/ 11295 w 12953"/>
                <a:gd name="connsiteY2" fmla="*/ 4198 h 8962"/>
                <a:gd name="connsiteX3" fmla="*/ 10649 w 12953"/>
                <a:gd name="connsiteY3" fmla="*/ 3 h 8962"/>
                <a:gd name="connsiteX4" fmla="*/ 1 w 12953"/>
                <a:gd name="connsiteY4" fmla="*/ 7640 h 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3" h="8962">
                  <a:moveTo>
                    <a:pt x="1" y="7640"/>
                  </a:moveTo>
                  <a:cubicBezTo>
                    <a:pt x="-106" y="10436"/>
                    <a:pt x="6670" y="8500"/>
                    <a:pt x="10864" y="4628"/>
                  </a:cubicBezTo>
                  <a:cubicBezTo>
                    <a:pt x="10972" y="4521"/>
                    <a:pt x="11187" y="4306"/>
                    <a:pt x="11295" y="4198"/>
                  </a:cubicBezTo>
                  <a:cubicBezTo>
                    <a:pt x="13015" y="2477"/>
                    <a:pt x="14199" y="-104"/>
                    <a:pt x="10649" y="3"/>
                  </a:cubicBezTo>
                  <a:cubicBezTo>
                    <a:pt x="5487" y="541"/>
                    <a:pt x="109" y="5274"/>
                    <a:pt x="1" y="76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5" name="任意多边形: 形状 1872">
              <a:extLst>
                <a:ext uri="{FF2B5EF4-FFF2-40B4-BE49-F238E27FC236}">
                  <a16:creationId xmlns:a16="http://schemas.microsoft.com/office/drawing/2014/main" xmlns="" id="{D96B722E-2888-4618-A72B-EA69DDCE6CE9}"/>
                </a:ext>
              </a:extLst>
            </p:cNvPr>
            <p:cNvSpPr/>
            <p:nvPr/>
          </p:nvSpPr>
          <p:spPr>
            <a:xfrm>
              <a:off x="1184968" y="6389663"/>
              <a:ext cx="57565" cy="39112"/>
            </a:xfrm>
            <a:custGeom>
              <a:avLst/>
              <a:gdLst>
                <a:gd name="connsiteX0" fmla="*/ 10767 w 13623"/>
                <a:gd name="connsiteY0" fmla="*/ 4735 h 9256"/>
                <a:gd name="connsiteX1" fmla="*/ 12273 w 13623"/>
                <a:gd name="connsiteY1" fmla="*/ 3337 h 9256"/>
                <a:gd name="connsiteX2" fmla="*/ 11843 w 13623"/>
                <a:gd name="connsiteY2" fmla="*/ 3 h 9256"/>
                <a:gd name="connsiteX3" fmla="*/ 12 w 13623"/>
                <a:gd name="connsiteY3" fmla="*/ 8177 h 9256"/>
                <a:gd name="connsiteX4" fmla="*/ 10767 w 13623"/>
                <a:gd name="connsiteY4" fmla="*/ 4735 h 9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3" h="9256">
                  <a:moveTo>
                    <a:pt x="10767" y="4735"/>
                  </a:moveTo>
                  <a:cubicBezTo>
                    <a:pt x="11305" y="4305"/>
                    <a:pt x="11950" y="3767"/>
                    <a:pt x="12273" y="3337"/>
                  </a:cubicBezTo>
                  <a:cubicBezTo>
                    <a:pt x="12596" y="3014"/>
                    <a:pt x="15392" y="-105"/>
                    <a:pt x="11843" y="3"/>
                  </a:cubicBezTo>
                  <a:cubicBezTo>
                    <a:pt x="6895" y="648"/>
                    <a:pt x="227" y="6026"/>
                    <a:pt x="12" y="8177"/>
                  </a:cubicBezTo>
                  <a:cubicBezTo>
                    <a:pt x="-311" y="10651"/>
                    <a:pt x="6142" y="8607"/>
                    <a:pt x="10767" y="47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6" name="任意多边形: 形状 1873">
              <a:extLst>
                <a:ext uri="{FF2B5EF4-FFF2-40B4-BE49-F238E27FC236}">
                  <a16:creationId xmlns:a16="http://schemas.microsoft.com/office/drawing/2014/main" xmlns="" id="{D5B92839-F4CD-415F-8085-AF0E212B05D8}"/>
                </a:ext>
              </a:extLst>
            </p:cNvPr>
            <p:cNvSpPr/>
            <p:nvPr/>
          </p:nvSpPr>
          <p:spPr>
            <a:xfrm>
              <a:off x="1323090" y="6376023"/>
              <a:ext cx="60189" cy="39708"/>
            </a:xfrm>
            <a:custGeom>
              <a:avLst/>
              <a:gdLst>
                <a:gd name="connsiteX0" fmla="*/ 13144 w 14244"/>
                <a:gd name="connsiteY0" fmla="*/ 2478 h 9397"/>
                <a:gd name="connsiteX1" fmla="*/ 12928 w 14244"/>
                <a:gd name="connsiteY1" fmla="*/ 5 h 9397"/>
                <a:gd name="connsiteX2" fmla="*/ 22 w 14244"/>
                <a:gd name="connsiteY2" fmla="*/ 8609 h 9397"/>
                <a:gd name="connsiteX3" fmla="*/ 10562 w 14244"/>
                <a:gd name="connsiteY3" fmla="*/ 4737 h 9397"/>
                <a:gd name="connsiteX4" fmla="*/ 13144 w 14244"/>
                <a:gd name="connsiteY4" fmla="*/ 2478 h 9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4" h="9397">
                  <a:moveTo>
                    <a:pt x="13144" y="2478"/>
                  </a:moveTo>
                  <a:cubicBezTo>
                    <a:pt x="13896" y="1725"/>
                    <a:pt x="15295" y="-103"/>
                    <a:pt x="12928" y="5"/>
                  </a:cubicBezTo>
                  <a:cubicBezTo>
                    <a:pt x="8196" y="758"/>
                    <a:pt x="452" y="6565"/>
                    <a:pt x="22" y="8609"/>
                  </a:cubicBezTo>
                  <a:cubicBezTo>
                    <a:pt x="-408" y="10653"/>
                    <a:pt x="5615" y="8501"/>
                    <a:pt x="10562" y="4737"/>
                  </a:cubicBezTo>
                  <a:cubicBezTo>
                    <a:pt x="11638" y="3984"/>
                    <a:pt x="12498" y="3124"/>
                    <a:pt x="13144" y="24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7" name="任意多边形: 形状 1874">
              <a:extLst>
                <a:ext uri="{FF2B5EF4-FFF2-40B4-BE49-F238E27FC236}">
                  <a16:creationId xmlns:a16="http://schemas.microsoft.com/office/drawing/2014/main" xmlns="" id="{E71F1A1A-FE8B-4C37-AD1A-1C1CAF7B90F3}"/>
                </a:ext>
              </a:extLst>
            </p:cNvPr>
            <p:cNvSpPr/>
            <p:nvPr/>
          </p:nvSpPr>
          <p:spPr>
            <a:xfrm>
              <a:off x="1446203" y="6361440"/>
              <a:ext cx="63439" cy="40659"/>
            </a:xfrm>
            <a:custGeom>
              <a:avLst/>
              <a:gdLst>
                <a:gd name="connsiteX0" fmla="*/ 14232 w 15013"/>
                <a:gd name="connsiteY0" fmla="*/ 1734 h 9622"/>
                <a:gd name="connsiteX1" fmla="*/ 14017 w 15013"/>
                <a:gd name="connsiteY1" fmla="*/ 13 h 9622"/>
                <a:gd name="connsiteX2" fmla="*/ 35 w 15013"/>
                <a:gd name="connsiteY2" fmla="*/ 9048 h 9622"/>
                <a:gd name="connsiteX3" fmla="*/ 10360 w 15013"/>
                <a:gd name="connsiteY3" fmla="*/ 4853 h 9622"/>
                <a:gd name="connsiteX4" fmla="*/ 14232 w 15013"/>
                <a:gd name="connsiteY4" fmla="*/ 1734 h 9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9622">
                  <a:moveTo>
                    <a:pt x="14232" y="1734"/>
                  </a:moveTo>
                  <a:cubicBezTo>
                    <a:pt x="15308" y="444"/>
                    <a:pt x="15308" y="-94"/>
                    <a:pt x="14017" y="13"/>
                  </a:cubicBezTo>
                  <a:cubicBezTo>
                    <a:pt x="9500" y="766"/>
                    <a:pt x="572" y="7112"/>
                    <a:pt x="35" y="9048"/>
                  </a:cubicBezTo>
                  <a:cubicBezTo>
                    <a:pt x="-503" y="10769"/>
                    <a:pt x="5305" y="8403"/>
                    <a:pt x="10360" y="4853"/>
                  </a:cubicBezTo>
                  <a:cubicBezTo>
                    <a:pt x="12726" y="3240"/>
                    <a:pt x="13802" y="2057"/>
                    <a:pt x="14232" y="17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8" name="任意多边形: 形状 1875">
              <a:extLst>
                <a:ext uri="{FF2B5EF4-FFF2-40B4-BE49-F238E27FC236}">
                  <a16:creationId xmlns:a16="http://schemas.microsoft.com/office/drawing/2014/main" xmlns="" id="{27E617BD-BA76-4C1B-8160-DFA09B5B473B}"/>
                </a:ext>
              </a:extLst>
            </p:cNvPr>
            <p:cNvSpPr/>
            <p:nvPr/>
          </p:nvSpPr>
          <p:spPr>
            <a:xfrm>
              <a:off x="1554869" y="6345404"/>
              <a:ext cx="66376" cy="41238"/>
            </a:xfrm>
            <a:custGeom>
              <a:avLst/>
              <a:gdLst>
                <a:gd name="connsiteX0" fmla="*/ 10242 w 15708"/>
                <a:gd name="connsiteY0" fmla="*/ 4991 h 9759"/>
                <a:gd name="connsiteX1" fmla="*/ 15189 w 15708"/>
                <a:gd name="connsiteY1" fmla="*/ 1120 h 9759"/>
                <a:gd name="connsiteX2" fmla="*/ 14974 w 15708"/>
                <a:gd name="connsiteY2" fmla="*/ 44 h 9759"/>
                <a:gd name="connsiteX3" fmla="*/ 24 w 15708"/>
                <a:gd name="connsiteY3" fmla="*/ 9401 h 9759"/>
                <a:gd name="connsiteX4" fmla="*/ 10242 w 15708"/>
                <a:gd name="connsiteY4" fmla="*/ 4991 h 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8" h="9759">
                  <a:moveTo>
                    <a:pt x="10242" y="4991"/>
                  </a:moveTo>
                  <a:cubicBezTo>
                    <a:pt x="12500" y="3486"/>
                    <a:pt x="14329" y="2088"/>
                    <a:pt x="15189" y="1120"/>
                  </a:cubicBezTo>
                  <a:cubicBezTo>
                    <a:pt x="16265" y="-63"/>
                    <a:pt x="15404" y="-63"/>
                    <a:pt x="14974" y="44"/>
                  </a:cubicBezTo>
                  <a:cubicBezTo>
                    <a:pt x="10779" y="904"/>
                    <a:pt x="562" y="7896"/>
                    <a:pt x="24" y="9401"/>
                  </a:cubicBezTo>
                  <a:cubicBezTo>
                    <a:pt x="-406" y="10692"/>
                    <a:pt x="5079" y="8326"/>
                    <a:pt x="10242" y="4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89" name="任意多边形: 形状 1876">
              <a:extLst>
                <a:ext uri="{FF2B5EF4-FFF2-40B4-BE49-F238E27FC236}">
                  <a16:creationId xmlns:a16="http://schemas.microsoft.com/office/drawing/2014/main" xmlns="" id="{4C3EA59C-BD23-41AF-A138-309E8B9A334F}"/>
                </a:ext>
              </a:extLst>
            </p:cNvPr>
            <p:cNvSpPr/>
            <p:nvPr/>
          </p:nvSpPr>
          <p:spPr>
            <a:xfrm>
              <a:off x="1648597" y="6329228"/>
              <a:ext cx="68172" cy="41719"/>
            </a:xfrm>
            <a:custGeom>
              <a:avLst/>
              <a:gdLst>
                <a:gd name="connsiteX0" fmla="*/ 16133 w 16133"/>
                <a:gd name="connsiteY0" fmla="*/ 107 h 9873"/>
                <a:gd name="connsiteX1" fmla="*/ 15703 w 16133"/>
                <a:gd name="connsiteY1" fmla="*/ 0 h 9873"/>
                <a:gd name="connsiteX2" fmla="*/ 0 w 16133"/>
                <a:gd name="connsiteY2" fmla="*/ 9788 h 9873"/>
                <a:gd name="connsiteX3" fmla="*/ 10003 w 16133"/>
                <a:gd name="connsiteY3" fmla="*/ 4948 h 9873"/>
                <a:gd name="connsiteX4" fmla="*/ 16133 w 16133"/>
                <a:gd name="connsiteY4" fmla="*/ 107 h 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9873">
                  <a:moveTo>
                    <a:pt x="16133" y="107"/>
                  </a:moveTo>
                  <a:cubicBezTo>
                    <a:pt x="16026" y="0"/>
                    <a:pt x="15918" y="0"/>
                    <a:pt x="15703" y="0"/>
                  </a:cubicBezTo>
                  <a:cubicBezTo>
                    <a:pt x="12369" y="860"/>
                    <a:pt x="108" y="8389"/>
                    <a:pt x="0" y="9788"/>
                  </a:cubicBezTo>
                  <a:cubicBezTo>
                    <a:pt x="538" y="10433"/>
                    <a:pt x="6238" y="7314"/>
                    <a:pt x="10003" y="4948"/>
                  </a:cubicBezTo>
                  <a:cubicBezTo>
                    <a:pt x="12799" y="3227"/>
                    <a:pt x="16133" y="968"/>
                    <a:pt x="16133"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4" name="任意多边形: 形状 1891">
              <a:extLst>
                <a:ext uri="{FF2B5EF4-FFF2-40B4-BE49-F238E27FC236}">
                  <a16:creationId xmlns:a16="http://schemas.microsoft.com/office/drawing/2014/main" xmlns="" id="{318912D6-5F5A-490C-81A8-0FD78164C7A9}"/>
                </a:ext>
              </a:extLst>
            </p:cNvPr>
            <p:cNvSpPr/>
            <p:nvPr/>
          </p:nvSpPr>
          <p:spPr>
            <a:xfrm>
              <a:off x="139833" y="6508749"/>
              <a:ext cx="40773" cy="32812"/>
            </a:xfrm>
            <a:custGeom>
              <a:avLst/>
              <a:gdLst>
                <a:gd name="connsiteX0" fmla="*/ 9648 w 9649"/>
                <a:gd name="connsiteY0" fmla="*/ 4302 h 7765"/>
                <a:gd name="connsiteX1" fmla="*/ 4162 w 9649"/>
                <a:gd name="connsiteY1" fmla="*/ 0 h 7765"/>
                <a:gd name="connsiteX2" fmla="*/ 1366 w 9649"/>
                <a:gd name="connsiteY2" fmla="*/ 6131 h 7765"/>
                <a:gd name="connsiteX3" fmla="*/ 9648 w 9649"/>
                <a:gd name="connsiteY3" fmla="*/ 4302 h 7765"/>
              </a:gdLst>
              <a:ahLst/>
              <a:cxnLst>
                <a:cxn ang="0">
                  <a:pos x="connsiteX0" y="connsiteY0"/>
                </a:cxn>
                <a:cxn ang="0">
                  <a:pos x="connsiteX1" y="connsiteY1"/>
                </a:cxn>
                <a:cxn ang="0">
                  <a:pos x="connsiteX2" y="connsiteY2"/>
                </a:cxn>
                <a:cxn ang="0">
                  <a:pos x="connsiteX3" y="connsiteY3"/>
                </a:cxn>
              </a:cxnLst>
              <a:rect l="l" t="t" r="r" b="b"/>
              <a:pathLst>
                <a:path w="9649" h="7765">
                  <a:moveTo>
                    <a:pt x="9648" y="4302"/>
                  </a:moveTo>
                  <a:cubicBezTo>
                    <a:pt x="9648" y="2581"/>
                    <a:pt x="7819" y="108"/>
                    <a:pt x="4162" y="0"/>
                  </a:cubicBezTo>
                  <a:cubicBezTo>
                    <a:pt x="-248" y="215"/>
                    <a:pt x="-1108" y="3765"/>
                    <a:pt x="1366" y="6131"/>
                  </a:cubicBezTo>
                  <a:cubicBezTo>
                    <a:pt x="4377" y="9035"/>
                    <a:pt x="9755" y="7852"/>
                    <a:pt x="9648"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5" name="任意多边形: 形状 1892">
              <a:extLst>
                <a:ext uri="{FF2B5EF4-FFF2-40B4-BE49-F238E27FC236}">
                  <a16:creationId xmlns:a16="http://schemas.microsoft.com/office/drawing/2014/main" xmlns="" id="{14DD045D-DFFD-401A-8B01-BAB19C4CF2F7}"/>
                </a:ext>
              </a:extLst>
            </p:cNvPr>
            <p:cNvSpPr/>
            <p:nvPr/>
          </p:nvSpPr>
          <p:spPr>
            <a:xfrm>
              <a:off x="294798" y="6506023"/>
              <a:ext cx="40553" cy="33040"/>
            </a:xfrm>
            <a:custGeom>
              <a:avLst/>
              <a:gdLst>
                <a:gd name="connsiteX0" fmla="*/ 9543 w 9597"/>
                <a:gd name="connsiteY0" fmla="*/ 4195 h 7819"/>
                <a:gd name="connsiteX1" fmla="*/ 5026 w 9597"/>
                <a:gd name="connsiteY1" fmla="*/ 0 h 7819"/>
                <a:gd name="connsiteX2" fmla="*/ 508 w 9597"/>
                <a:gd name="connsiteY2" fmla="*/ 5916 h 7819"/>
                <a:gd name="connsiteX3" fmla="*/ 9543 w 9597"/>
                <a:gd name="connsiteY3" fmla="*/ 4195 h 7819"/>
              </a:gdLst>
              <a:ahLst/>
              <a:cxnLst>
                <a:cxn ang="0">
                  <a:pos x="connsiteX0" y="connsiteY0"/>
                </a:cxn>
                <a:cxn ang="0">
                  <a:pos x="connsiteX1" y="connsiteY1"/>
                </a:cxn>
                <a:cxn ang="0">
                  <a:pos x="connsiteX2" y="connsiteY2"/>
                </a:cxn>
                <a:cxn ang="0">
                  <a:pos x="connsiteX3" y="connsiteY3"/>
                </a:cxn>
              </a:cxnLst>
              <a:rect l="l" t="t" r="r" b="b"/>
              <a:pathLst>
                <a:path w="9597" h="7819">
                  <a:moveTo>
                    <a:pt x="9543" y="4195"/>
                  </a:moveTo>
                  <a:cubicBezTo>
                    <a:pt x="9866" y="2474"/>
                    <a:pt x="8790" y="0"/>
                    <a:pt x="5026" y="0"/>
                  </a:cubicBezTo>
                  <a:cubicBezTo>
                    <a:pt x="939" y="215"/>
                    <a:pt x="-997" y="3549"/>
                    <a:pt x="508" y="5916"/>
                  </a:cubicBezTo>
                  <a:cubicBezTo>
                    <a:pt x="2660" y="9142"/>
                    <a:pt x="8683" y="8067"/>
                    <a:pt x="9543"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6" name="任意多边形: 形状 1893">
              <a:extLst>
                <a:ext uri="{FF2B5EF4-FFF2-40B4-BE49-F238E27FC236}">
                  <a16:creationId xmlns:a16="http://schemas.microsoft.com/office/drawing/2014/main" xmlns="" id="{9860B242-790D-46C2-B5DE-514F4FA63933}"/>
                </a:ext>
              </a:extLst>
            </p:cNvPr>
            <p:cNvSpPr/>
            <p:nvPr/>
          </p:nvSpPr>
          <p:spPr>
            <a:xfrm>
              <a:off x="449827" y="6501477"/>
              <a:ext cx="41521" cy="33103"/>
            </a:xfrm>
            <a:custGeom>
              <a:avLst/>
              <a:gdLst>
                <a:gd name="connsiteX0" fmla="*/ 9532 w 9826"/>
                <a:gd name="connsiteY0" fmla="*/ 4195 h 7834"/>
                <a:gd name="connsiteX1" fmla="*/ 6091 w 9826"/>
                <a:gd name="connsiteY1" fmla="*/ 0 h 7834"/>
                <a:gd name="connsiteX2" fmla="*/ 175 w 9826"/>
                <a:gd name="connsiteY2" fmla="*/ 5916 h 7834"/>
                <a:gd name="connsiteX3" fmla="*/ 9532 w 9826"/>
                <a:gd name="connsiteY3" fmla="*/ 4195 h 7834"/>
              </a:gdLst>
              <a:ahLst/>
              <a:cxnLst>
                <a:cxn ang="0">
                  <a:pos x="connsiteX0" y="connsiteY0"/>
                </a:cxn>
                <a:cxn ang="0">
                  <a:pos x="connsiteX1" y="connsiteY1"/>
                </a:cxn>
                <a:cxn ang="0">
                  <a:pos x="connsiteX2" y="connsiteY2"/>
                </a:cxn>
                <a:cxn ang="0">
                  <a:pos x="connsiteX3" y="connsiteY3"/>
                </a:cxn>
              </a:cxnLst>
              <a:rect l="l" t="t" r="r" b="b"/>
              <a:pathLst>
                <a:path w="9826" h="7834">
                  <a:moveTo>
                    <a:pt x="9532" y="4195"/>
                  </a:moveTo>
                  <a:cubicBezTo>
                    <a:pt x="10285" y="2474"/>
                    <a:pt x="9747" y="0"/>
                    <a:pt x="6091" y="0"/>
                  </a:cubicBezTo>
                  <a:cubicBezTo>
                    <a:pt x="1681" y="323"/>
                    <a:pt x="-685" y="3872"/>
                    <a:pt x="175" y="5916"/>
                  </a:cubicBezTo>
                  <a:cubicBezTo>
                    <a:pt x="1358" y="9250"/>
                    <a:pt x="7811" y="7959"/>
                    <a:pt x="9532"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7" name="任意多边形: 形状 1894">
              <a:extLst>
                <a:ext uri="{FF2B5EF4-FFF2-40B4-BE49-F238E27FC236}">
                  <a16:creationId xmlns:a16="http://schemas.microsoft.com/office/drawing/2014/main" xmlns="" id="{324CFE2F-5AC5-4637-B509-8B4710381FF2}"/>
                </a:ext>
              </a:extLst>
            </p:cNvPr>
            <p:cNvSpPr/>
            <p:nvPr/>
          </p:nvSpPr>
          <p:spPr>
            <a:xfrm>
              <a:off x="602773" y="6495569"/>
              <a:ext cx="44052" cy="33205"/>
            </a:xfrm>
            <a:custGeom>
              <a:avLst/>
              <a:gdLst>
                <a:gd name="connsiteX0" fmla="*/ 7324 w 10425"/>
                <a:gd name="connsiteY0" fmla="*/ 0 h 7858"/>
                <a:gd name="connsiteX1" fmla="*/ 10 w 10425"/>
                <a:gd name="connsiteY1" fmla="*/ 6023 h 7858"/>
                <a:gd name="connsiteX2" fmla="*/ 9691 w 10425"/>
                <a:gd name="connsiteY2" fmla="*/ 4195 h 7858"/>
                <a:gd name="connsiteX3" fmla="*/ 7324 w 10425"/>
                <a:gd name="connsiteY3" fmla="*/ 0 h 7858"/>
              </a:gdLst>
              <a:ahLst/>
              <a:cxnLst>
                <a:cxn ang="0">
                  <a:pos x="connsiteX0" y="connsiteY0"/>
                </a:cxn>
                <a:cxn ang="0">
                  <a:pos x="connsiteX1" y="connsiteY1"/>
                </a:cxn>
                <a:cxn ang="0">
                  <a:pos x="connsiteX2" y="connsiteY2"/>
                </a:cxn>
                <a:cxn ang="0">
                  <a:pos x="connsiteX3" y="connsiteY3"/>
                </a:cxn>
              </a:cxnLst>
              <a:rect l="l" t="t" r="r" b="b"/>
              <a:pathLst>
                <a:path w="10425" h="7858">
                  <a:moveTo>
                    <a:pt x="7324" y="0"/>
                  </a:moveTo>
                  <a:cubicBezTo>
                    <a:pt x="2915" y="323"/>
                    <a:pt x="-205" y="3980"/>
                    <a:pt x="10" y="6023"/>
                  </a:cubicBezTo>
                  <a:cubicBezTo>
                    <a:pt x="441" y="9250"/>
                    <a:pt x="7002" y="7959"/>
                    <a:pt x="9691" y="4195"/>
                  </a:cubicBezTo>
                  <a:cubicBezTo>
                    <a:pt x="10874" y="2474"/>
                    <a:pt x="10981" y="0"/>
                    <a:pt x="73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8" name="任意多边形: 形状 1895">
              <a:extLst>
                <a:ext uri="{FF2B5EF4-FFF2-40B4-BE49-F238E27FC236}">
                  <a16:creationId xmlns:a16="http://schemas.microsoft.com/office/drawing/2014/main" xmlns="" id="{D3135533-B3A8-4045-92F0-F2802AE40401}"/>
                </a:ext>
              </a:extLst>
            </p:cNvPr>
            <p:cNvSpPr/>
            <p:nvPr/>
          </p:nvSpPr>
          <p:spPr>
            <a:xfrm>
              <a:off x="753699" y="6487828"/>
              <a:ext cx="47128" cy="33534"/>
            </a:xfrm>
            <a:custGeom>
              <a:avLst/>
              <a:gdLst>
                <a:gd name="connsiteX0" fmla="*/ 8607 w 11153"/>
                <a:gd name="connsiteY0" fmla="*/ 3 h 7936"/>
                <a:gd name="connsiteX1" fmla="*/ 2 w 11153"/>
                <a:gd name="connsiteY1" fmla="*/ 6457 h 7936"/>
                <a:gd name="connsiteX2" fmla="*/ 9897 w 11153"/>
                <a:gd name="connsiteY2" fmla="*/ 4198 h 7936"/>
                <a:gd name="connsiteX3" fmla="*/ 8607 w 11153"/>
                <a:gd name="connsiteY3" fmla="*/ 3 h 7936"/>
              </a:gdLst>
              <a:ahLst/>
              <a:cxnLst>
                <a:cxn ang="0">
                  <a:pos x="connsiteX0" y="connsiteY0"/>
                </a:cxn>
                <a:cxn ang="0">
                  <a:pos x="connsiteX1" y="connsiteY1"/>
                </a:cxn>
                <a:cxn ang="0">
                  <a:pos x="connsiteX2" y="connsiteY2"/>
                </a:cxn>
                <a:cxn ang="0">
                  <a:pos x="connsiteX3" y="connsiteY3"/>
                </a:cxn>
              </a:cxnLst>
              <a:rect l="l" t="t" r="r" b="b"/>
              <a:pathLst>
                <a:path w="11153" h="7936">
                  <a:moveTo>
                    <a:pt x="8607" y="3"/>
                  </a:moveTo>
                  <a:cubicBezTo>
                    <a:pt x="3874" y="434"/>
                    <a:pt x="-105" y="4413"/>
                    <a:pt x="2" y="6457"/>
                  </a:cubicBezTo>
                  <a:cubicBezTo>
                    <a:pt x="110" y="9253"/>
                    <a:pt x="6563" y="7855"/>
                    <a:pt x="9897" y="4198"/>
                  </a:cubicBezTo>
                  <a:cubicBezTo>
                    <a:pt x="11403" y="2370"/>
                    <a:pt x="12156" y="-104"/>
                    <a:pt x="8607"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9" name="任意多边形: 形状 1896">
              <a:extLst>
                <a:ext uri="{FF2B5EF4-FFF2-40B4-BE49-F238E27FC236}">
                  <a16:creationId xmlns:a16="http://schemas.microsoft.com/office/drawing/2014/main" xmlns="" id="{50A4F043-3980-4997-B3DC-D5BF68E4AB60}"/>
                </a:ext>
              </a:extLst>
            </p:cNvPr>
            <p:cNvSpPr/>
            <p:nvPr/>
          </p:nvSpPr>
          <p:spPr>
            <a:xfrm>
              <a:off x="900488" y="6478282"/>
              <a:ext cx="51155" cy="34337"/>
            </a:xfrm>
            <a:custGeom>
              <a:avLst/>
              <a:gdLst>
                <a:gd name="connsiteX0" fmla="*/ 10008 w 12106"/>
                <a:gd name="connsiteY0" fmla="*/ 4 h 8126"/>
                <a:gd name="connsiteX1" fmla="*/ 5 w 12106"/>
                <a:gd name="connsiteY1" fmla="*/ 6887 h 8126"/>
                <a:gd name="connsiteX2" fmla="*/ 10116 w 12106"/>
                <a:gd name="connsiteY2" fmla="*/ 4198 h 8126"/>
                <a:gd name="connsiteX3" fmla="*/ 10976 w 12106"/>
                <a:gd name="connsiteY3" fmla="*/ 3338 h 8126"/>
                <a:gd name="connsiteX4" fmla="*/ 10008 w 12106"/>
                <a:gd name="connsiteY4" fmla="*/ 4 h 8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06" h="8126">
                  <a:moveTo>
                    <a:pt x="10008" y="4"/>
                  </a:moveTo>
                  <a:cubicBezTo>
                    <a:pt x="5276" y="542"/>
                    <a:pt x="113" y="4844"/>
                    <a:pt x="5" y="6887"/>
                  </a:cubicBezTo>
                  <a:cubicBezTo>
                    <a:pt x="-210" y="9469"/>
                    <a:pt x="6029" y="7748"/>
                    <a:pt x="10116" y="4198"/>
                  </a:cubicBezTo>
                  <a:cubicBezTo>
                    <a:pt x="10331" y="3983"/>
                    <a:pt x="10761" y="3661"/>
                    <a:pt x="10976" y="3338"/>
                  </a:cubicBezTo>
                  <a:cubicBezTo>
                    <a:pt x="12052" y="2155"/>
                    <a:pt x="13235" y="-104"/>
                    <a:pt x="10008"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0" name="任意多边形: 形状 1897">
              <a:extLst>
                <a:ext uri="{FF2B5EF4-FFF2-40B4-BE49-F238E27FC236}">
                  <a16:creationId xmlns:a16="http://schemas.microsoft.com/office/drawing/2014/main" xmlns="" id="{92449833-1986-4369-AD8A-A7DC9A4569CD}"/>
                </a:ext>
              </a:extLst>
            </p:cNvPr>
            <p:cNvSpPr/>
            <p:nvPr/>
          </p:nvSpPr>
          <p:spPr>
            <a:xfrm>
              <a:off x="1042257" y="6467376"/>
              <a:ext cx="55085" cy="34832"/>
            </a:xfrm>
            <a:custGeom>
              <a:avLst/>
              <a:gdLst>
                <a:gd name="connsiteX0" fmla="*/ 12058 w 13036"/>
                <a:gd name="connsiteY0" fmla="*/ 2585 h 8243"/>
                <a:gd name="connsiteX1" fmla="*/ 11306 w 13036"/>
                <a:gd name="connsiteY1" fmla="*/ 4 h 8243"/>
                <a:gd name="connsiteX2" fmla="*/ 12 w 13036"/>
                <a:gd name="connsiteY2" fmla="*/ 7318 h 8243"/>
                <a:gd name="connsiteX3" fmla="*/ 10230 w 13036"/>
                <a:gd name="connsiteY3" fmla="*/ 4199 h 8243"/>
                <a:gd name="connsiteX4" fmla="*/ 12058 w 13036"/>
                <a:gd name="connsiteY4" fmla="*/ 2585 h 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36" h="8243">
                  <a:moveTo>
                    <a:pt x="12058" y="2585"/>
                  </a:moveTo>
                  <a:cubicBezTo>
                    <a:pt x="12596" y="1940"/>
                    <a:pt x="14317" y="-103"/>
                    <a:pt x="11306" y="4"/>
                  </a:cubicBezTo>
                  <a:cubicBezTo>
                    <a:pt x="6573" y="542"/>
                    <a:pt x="227" y="5274"/>
                    <a:pt x="12" y="7318"/>
                  </a:cubicBezTo>
                  <a:cubicBezTo>
                    <a:pt x="-311" y="9469"/>
                    <a:pt x="5820" y="7641"/>
                    <a:pt x="10230" y="4199"/>
                  </a:cubicBezTo>
                  <a:cubicBezTo>
                    <a:pt x="10983" y="3661"/>
                    <a:pt x="11628" y="3123"/>
                    <a:pt x="12058" y="25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1" name="任意多边形: 形状 1898">
              <a:extLst>
                <a:ext uri="{FF2B5EF4-FFF2-40B4-BE49-F238E27FC236}">
                  <a16:creationId xmlns:a16="http://schemas.microsoft.com/office/drawing/2014/main" xmlns="" id="{A3114BA3-5A97-4B49-B82C-A2465C2B9C94}"/>
                </a:ext>
              </a:extLst>
            </p:cNvPr>
            <p:cNvSpPr/>
            <p:nvPr/>
          </p:nvSpPr>
          <p:spPr>
            <a:xfrm>
              <a:off x="1173056" y="6454640"/>
              <a:ext cx="58732" cy="35723"/>
            </a:xfrm>
            <a:custGeom>
              <a:avLst/>
              <a:gdLst>
                <a:gd name="connsiteX0" fmla="*/ 13157 w 13899"/>
                <a:gd name="connsiteY0" fmla="*/ 1942 h 8454"/>
                <a:gd name="connsiteX1" fmla="*/ 12619 w 13899"/>
                <a:gd name="connsiteY1" fmla="*/ 6 h 8454"/>
                <a:gd name="connsiteX2" fmla="*/ 35 w 13899"/>
                <a:gd name="connsiteY2" fmla="*/ 7750 h 8454"/>
                <a:gd name="connsiteX3" fmla="*/ 10145 w 13899"/>
                <a:gd name="connsiteY3" fmla="*/ 4309 h 8454"/>
                <a:gd name="connsiteX4" fmla="*/ 13157 w 13899"/>
                <a:gd name="connsiteY4" fmla="*/ 1942 h 8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9" h="8454">
                  <a:moveTo>
                    <a:pt x="13157" y="1942"/>
                  </a:moveTo>
                  <a:cubicBezTo>
                    <a:pt x="13802" y="1189"/>
                    <a:pt x="14662" y="-101"/>
                    <a:pt x="12619" y="6"/>
                  </a:cubicBezTo>
                  <a:cubicBezTo>
                    <a:pt x="7994" y="652"/>
                    <a:pt x="573" y="5814"/>
                    <a:pt x="35" y="7750"/>
                  </a:cubicBezTo>
                  <a:cubicBezTo>
                    <a:pt x="-503" y="9579"/>
                    <a:pt x="5305" y="7643"/>
                    <a:pt x="10145" y="4309"/>
                  </a:cubicBezTo>
                  <a:cubicBezTo>
                    <a:pt x="11866" y="3341"/>
                    <a:pt x="12726" y="2480"/>
                    <a:pt x="13157" y="19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2" name="任意多边形: 形状 1899">
              <a:extLst>
                <a:ext uri="{FF2B5EF4-FFF2-40B4-BE49-F238E27FC236}">
                  <a16:creationId xmlns:a16="http://schemas.microsoft.com/office/drawing/2014/main" xmlns="" id="{891D2C14-4895-4B2A-A134-0A6C7408CEA7}"/>
                </a:ext>
              </a:extLst>
            </p:cNvPr>
            <p:cNvSpPr/>
            <p:nvPr/>
          </p:nvSpPr>
          <p:spPr>
            <a:xfrm>
              <a:off x="1290857" y="6441477"/>
              <a:ext cx="62209" cy="36475"/>
            </a:xfrm>
            <a:custGeom>
              <a:avLst/>
              <a:gdLst>
                <a:gd name="connsiteX0" fmla="*/ 10231 w 14722"/>
                <a:gd name="connsiteY0" fmla="*/ 4412 h 8632"/>
                <a:gd name="connsiteX1" fmla="*/ 14211 w 14722"/>
                <a:gd name="connsiteY1" fmla="*/ 1293 h 8632"/>
                <a:gd name="connsiteX2" fmla="*/ 13781 w 14722"/>
                <a:gd name="connsiteY2" fmla="*/ 2 h 8632"/>
                <a:gd name="connsiteX3" fmla="*/ 14 w 14722"/>
                <a:gd name="connsiteY3" fmla="*/ 8069 h 8632"/>
                <a:gd name="connsiteX4" fmla="*/ 10231 w 14722"/>
                <a:gd name="connsiteY4" fmla="*/ 4412 h 8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2" h="8632">
                  <a:moveTo>
                    <a:pt x="10231" y="4412"/>
                  </a:moveTo>
                  <a:cubicBezTo>
                    <a:pt x="12060" y="3229"/>
                    <a:pt x="13566" y="2153"/>
                    <a:pt x="14211" y="1293"/>
                  </a:cubicBezTo>
                  <a:cubicBezTo>
                    <a:pt x="15394" y="-106"/>
                    <a:pt x="14211" y="2"/>
                    <a:pt x="13781" y="2"/>
                  </a:cubicBezTo>
                  <a:cubicBezTo>
                    <a:pt x="9371" y="755"/>
                    <a:pt x="659" y="6348"/>
                    <a:pt x="14" y="8069"/>
                  </a:cubicBezTo>
                  <a:cubicBezTo>
                    <a:pt x="-309" y="9682"/>
                    <a:pt x="5176" y="7638"/>
                    <a:pt x="10231" y="44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3" name="任意多边形: 形状 1900">
              <a:extLst>
                <a:ext uri="{FF2B5EF4-FFF2-40B4-BE49-F238E27FC236}">
                  <a16:creationId xmlns:a16="http://schemas.microsoft.com/office/drawing/2014/main" xmlns="" id="{5DCFD1B6-0F62-47EC-889F-779626E97524}"/>
                </a:ext>
              </a:extLst>
            </p:cNvPr>
            <p:cNvSpPr/>
            <p:nvPr/>
          </p:nvSpPr>
          <p:spPr>
            <a:xfrm>
              <a:off x="1395741" y="6427833"/>
              <a:ext cx="65848" cy="36860"/>
            </a:xfrm>
            <a:custGeom>
              <a:avLst/>
              <a:gdLst>
                <a:gd name="connsiteX0" fmla="*/ 15310 w 15583"/>
                <a:gd name="connsiteY0" fmla="*/ 757 h 8723"/>
                <a:gd name="connsiteX1" fmla="*/ 14880 w 15583"/>
                <a:gd name="connsiteY1" fmla="*/ 4 h 8723"/>
                <a:gd name="connsiteX2" fmla="*/ 37 w 15583"/>
                <a:gd name="connsiteY2" fmla="*/ 8394 h 8723"/>
                <a:gd name="connsiteX3" fmla="*/ 10040 w 15583"/>
                <a:gd name="connsiteY3" fmla="*/ 4414 h 8723"/>
                <a:gd name="connsiteX4" fmla="*/ 15310 w 15583"/>
                <a:gd name="connsiteY4" fmla="*/ 757 h 8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83" h="8723">
                  <a:moveTo>
                    <a:pt x="15310" y="757"/>
                  </a:moveTo>
                  <a:cubicBezTo>
                    <a:pt x="15955" y="-103"/>
                    <a:pt x="15310" y="4"/>
                    <a:pt x="14880" y="4"/>
                  </a:cubicBezTo>
                  <a:cubicBezTo>
                    <a:pt x="10900" y="757"/>
                    <a:pt x="683" y="6995"/>
                    <a:pt x="37" y="8394"/>
                  </a:cubicBezTo>
                  <a:cubicBezTo>
                    <a:pt x="-501" y="9577"/>
                    <a:pt x="4877" y="7426"/>
                    <a:pt x="10040" y="4414"/>
                  </a:cubicBezTo>
                  <a:cubicBezTo>
                    <a:pt x="13912" y="2263"/>
                    <a:pt x="14988" y="1080"/>
                    <a:pt x="15310" y="7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4" name="任意多边形: 形状 1901">
              <a:extLst>
                <a:ext uri="{FF2B5EF4-FFF2-40B4-BE49-F238E27FC236}">
                  <a16:creationId xmlns:a16="http://schemas.microsoft.com/office/drawing/2014/main" xmlns="" id="{3634F566-2A13-4F5D-8D2A-09A8DC5EFEC6}"/>
                </a:ext>
              </a:extLst>
            </p:cNvPr>
            <p:cNvSpPr/>
            <p:nvPr/>
          </p:nvSpPr>
          <p:spPr>
            <a:xfrm>
              <a:off x="1486798" y="6413309"/>
              <a:ext cx="68624" cy="37490"/>
            </a:xfrm>
            <a:custGeom>
              <a:avLst/>
              <a:gdLst>
                <a:gd name="connsiteX0" fmla="*/ 16241 w 16240"/>
                <a:gd name="connsiteY0" fmla="*/ 107 h 8872"/>
                <a:gd name="connsiteX1" fmla="*/ 15811 w 16240"/>
                <a:gd name="connsiteY1" fmla="*/ 0 h 8872"/>
                <a:gd name="connsiteX2" fmla="*/ 0 w 16240"/>
                <a:gd name="connsiteY2" fmla="*/ 8819 h 8872"/>
                <a:gd name="connsiteX3" fmla="*/ 10003 w 16240"/>
                <a:gd name="connsiteY3" fmla="*/ 4517 h 8872"/>
                <a:gd name="connsiteX4" fmla="*/ 16241 w 16240"/>
                <a:gd name="connsiteY4" fmla="*/ 107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0" h="8872">
                  <a:moveTo>
                    <a:pt x="16241" y="107"/>
                  </a:moveTo>
                  <a:cubicBezTo>
                    <a:pt x="16133" y="0"/>
                    <a:pt x="16133" y="0"/>
                    <a:pt x="15811" y="0"/>
                  </a:cubicBezTo>
                  <a:cubicBezTo>
                    <a:pt x="12476" y="753"/>
                    <a:pt x="323" y="7529"/>
                    <a:pt x="0" y="8819"/>
                  </a:cubicBezTo>
                  <a:cubicBezTo>
                    <a:pt x="430" y="9250"/>
                    <a:pt x="5593" y="6991"/>
                    <a:pt x="10003" y="4517"/>
                  </a:cubicBezTo>
                  <a:cubicBezTo>
                    <a:pt x="12907" y="2904"/>
                    <a:pt x="16241" y="860"/>
                    <a:pt x="16241"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5" name="任意多边形: 形状 1902">
              <a:extLst>
                <a:ext uri="{FF2B5EF4-FFF2-40B4-BE49-F238E27FC236}">
                  <a16:creationId xmlns:a16="http://schemas.microsoft.com/office/drawing/2014/main" xmlns="" id="{8AD46C93-60F9-4E14-BFDB-1DD2D8D9D080}"/>
                </a:ext>
              </a:extLst>
            </p:cNvPr>
            <p:cNvSpPr/>
            <p:nvPr/>
          </p:nvSpPr>
          <p:spPr>
            <a:xfrm>
              <a:off x="1564059" y="6397856"/>
              <a:ext cx="71354" cy="38681"/>
            </a:xfrm>
            <a:custGeom>
              <a:avLst/>
              <a:gdLst>
                <a:gd name="connsiteX0" fmla="*/ 16564 w 16886"/>
                <a:gd name="connsiteY0" fmla="*/ 108 h 9154"/>
                <a:gd name="connsiteX1" fmla="*/ 0 w 16886"/>
                <a:gd name="connsiteY1" fmla="*/ 9142 h 9154"/>
                <a:gd name="connsiteX2" fmla="*/ 9788 w 16886"/>
                <a:gd name="connsiteY2" fmla="*/ 4625 h 9154"/>
                <a:gd name="connsiteX3" fmla="*/ 16886 w 16886"/>
                <a:gd name="connsiteY3" fmla="*/ 0 h 9154"/>
                <a:gd name="connsiteX4" fmla="*/ 16564 w 16886"/>
                <a:gd name="connsiteY4" fmla="*/ 108 h 9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6" h="9154">
                  <a:moveTo>
                    <a:pt x="16564" y="108"/>
                  </a:moveTo>
                  <a:cubicBezTo>
                    <a:pt x="13552" y="860"/>
                    <a:pt x="430" y="8067"/>
                    <a:pt x="0" y="9142"/>
                  </a:cubicBezTo>
                  <a:cubicBezTo>
                    <a:pt x="753" y="9357"/>
                    <a:pt x="6131" y="6669"/>
                    <a:pt x="9788" y="4625"/>
                  </a:cubicBezTo>
                  <a:cubicBezTo>
                    <a:pt x="10971" y="3980"/>
                    <a:pt x="16671" y="860"/>
                    <a:pt x="16886" y="0"/>
                  </a:cubicBezTo>
                  <a:cubicBezTo>
                    <a:pt x="16779" y="108"/>
                    <a:pt x="16671" y="108"/>
                    <a:pt x="16564"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6" name="任意多边形: 形状 1903">
              <a:extLst>
                <a:ext uri="{FF2B5EF4-FFF2-40B4-BE49-F238E27FC236}">
                  <a16:creationId xmlns:a16="http://schemas.microsoft.com/office/drawing/2014/main" xmlns="" id="{DCC8F874-128C-4EC4-946B-D9FD5C66E0AC}"/>
                </a:ext>
              </a:extLst>
            </p:cNvPr>
            <p:cNvSpPr/>
            <p:nvPr/>
          </p:nvSpPr>
          <p:spPr>
            <a:xfrm>
              <a:off x="1627236" y="6382855"/>
              <a:ext cx="73171" cy="39083"/>
            </a:xfrm>
            <a:custGeom>
              <a:avLst/>
              <a:gdLst>
                <a:gd name="connsiteX0" fmla="*/ 17316 w 17316"/>
                <a:gd name="connsiteY0" fmla="*/ 0 h 9249"/>
                <a:gd name="connsiteX1" fmla="*/ 17209 w 17316"/>
                <a:gd name="connsiteY1" fmla="*/ 0 h 9249"/>
                <a:gd name="connsiteX2" fmla="*/ 0 w 17316"/>
                <a:gd name="connsiteY2" fmla="*/ 9142 h 9249"/>
                <a:gd name="connsiteX3" fmla="*/ 0 w 17316"/>
                <a:gd name="connsiteY3" fmla="*/ 9250 h 9249"/>
                <a:gd name="connsiteX4" fmla="*/ 9572 w 17316"/>
                <a:gd name="connsiteY4" fmla="*/ 4625 h 9249"/>
                <a:gd name="connsiteX5" fmla="*/ 17316 w 17316"/>
                <a:gd name="connsiteY5" fmla="*/ 0 h 9249"/>
                <a:gd name="connsiteX6" fmla="*/ 17316 w 17316"/>
                <a:gd name="connsiteY6" fmla="*/ 0 h 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16" h="9249">
                  <a:moveTo>
                    <a:pt x="17316" y="0"/>
                  </a:moveTo>
                  <a:cubicBezTo>
                    <a:pt x="17316" y="0"/>
                    <a:pt x="17209" y="0"/>
                    <a:pt x="17209" y="0"/>
                  </a:cubicBezTo>
                  <a:cubicBezTo>
                    <a:pt x="14735" y="753"/>
                    <a:pt x="1291" y="8067"/>
                    <a:pt x="0" y="9142"/>
                  </a:cubicBezTo>
                  <a:cubicBezTo>
                    <a:pt x="0" y="9142"/>
                    <a:pt x="0" y="9250"/>
                    <a:pt x="0" y="9250"/>
                  </a:cubicBezTo>
                  <a:cubicBezTo>
                    <a:pt x="860" y="9142"/>
                    <a:pt x="5700" y="6776"/>
                    <a:pt x="9572" y="4625"/>
                  </a:cubicBezTo>
                  <a:cubicBezTo>
                    <a:pt x="12907" y="2904"/>
                    <a:pt x="16564" y="860"/>
                    <a:pt x="17316" y="0"/>
                  </a:cubicBezTo>
                  <a:cubicBezTo>
                    <a:pt x="17316" y="108"/>
                    <a:pt x="17316" y="0"/>
                    <a:pt x="173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7" name="任意多边形: 形状 1904">
              <a:extLst>
                <a:ext uri="{FF2B5EF4-FFF2-40B4-BE49-F238E27FC236}">
                  <a16:creationId xmlns:a16="http://schemas.microsoft.com/office/drawing/2014/main" xmlns="" id="{84695230-04EA-4CB7-9EB2-C1A12D384C12}"/>
                </a:ext>
              </a:extLst>
            </p:cNvPr>
            <p:cNvSpPr/>
            <p:nvPr/>
          </p:nvSpPr>
          <p:spPr>
            <a:xfrm>
              <a:off x="1675864" y="6367407"/>
              <a:ext cx="74988" cy="39991"/>
            </a:xfrm>
            <a:custGeom>
              <a:avLst/>
              <a:gdLst>
                <a:gd name="connsiteX0" fmla="*/ 0 w 17746"/>
                <a:gd name="connsiteY0" fmla="*/ 9465 h 9464"/>
                <a:gd name="connsiteX1" fmla="*/ 9250 w 17746"/>
                <a:gd name="connsiteY1" fmla="*/ 4840 h 9464"/>
                <a:gd name="connsiteX2" fmla="*/ 17747 w 17746"/>
                <a:gd name="connsiteY2" fmla="*/ 0 h 9464"/>
                <a:gd name="connsiteX3" fmla="*/ 17639 w 17746"/>
                <a:gd name="connsiteY3" fmla="*/ 0 h 9464"/>
                <a:gd name="connsiteX4" fmla="*/ 0 w 17746"/>
                <a:gd name="connsiteY4" fmla="*/ 9465 h 9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6" h="9464">
                  <a:moveTo>
                    <a:pt x="0" y="9465"/>
                  </a:moveTo>
                  <a:cubicBezTo>
                    <a:pt x="1076" y="9035"/>
                    <a:pt x="5270" y="6991"/>
                    <a:pt x="9250" y="4840"/>
                  </a:cubicBezTo>
                  <a:cubicBezTo>
                    <a:pt x="12369" y="3227"/>
                    <a:pt x="17424" y="430"/>
                    <a:pt x="17747" y="0"/>
                  </a:cubicBezTo>
                  <a:cubicBezTo>
                    <a:pt x="17747" y="0"/>
                    <a:pt x="17639" y="0"/>
                    <a:pt x="17639" y="0"/>
                  </a:cubicBezTo>
                  <a:cubicBezTo>
                    <a:pt x="17532" y="0"/>
                    <a:pt x="968" y="8604"/>
                    <a:pt x="0"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9" name="任意多边形: 形状 1916">
              <a:extLst>
                <a:ext uri="{FF2B5EF4-FFF2-40B4-BE49-F238E27FC236}">
                  <a16:creationId xmlns:a16="http://schemas.microsoft.com/office/drawing/2014/main" xmlns="" id="{D3B97F9F-490B-4763-8BCB-2F09AB50C765}"/>
                </a:ext>
              </a:extLst>
            </p:cNvPr>
            <p:cNvSpPr/>
            <p:nvPr/>
          </p:nvSpPr>
          <p:spPr>
            <a:xfrm>
              <a:off x="80324" y="6580107"/>
              <a:ext cx="36940" cy="27969"/>
            </a:xfrm>
            <a:custGeom>
              <a:avLst/>
              <a:gdLst>
                <a:gd name="connsiteX0" fmla="*/ 8673 w 8742"/>
                <a:gd name="connsiteY0" fmla="*/ 3657 h 6619"/>
                <a:gd name="connsiteX1" fmla="*/ 3188 w 8742"/>
                <a:gd name="connsiteY1" fmla="*/ 0 h 6619"/>
                <a:gd name="connsiteX2" fmla="*/ 2328 w 8742"/>
                <a:gd name="connsiteY2" fmla="*/ 107 h 6619"/>
                <a:gd name="connsiteX3" fmla="*/ 2112 w 8742"/>
                <a:gd name="connsiteY3" fmla="*/ 5485 h 6619"/>
                <a:gd name="connsiteX4" fmla="*/ 8673 w 8742"/>
                <a:gd name="connsiteY4" fmla="*/ 3657 h 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2" h="6619">
                  <a:moveTo>
                    <a:pt x="8673" y="3657"/>
                  </a:moveTo>
                  <a:cubicBezTo>
                    <a:pt x="8351" y="2259"/>
                    <a:pt x="6415" y="107"/>
                    <a:pt x="3188" y="0"/>
                  </a:cubicBezTo>
                  <a:cubicBezTo>
                    <a:pt x="2973" y="0"/>
                    <a:pt x="2543" y="0"/>
                    <a:pt x="2328" y="107"/>
                  </a:cubicBezTo>
                  <a:cubicBezTo>
                    <a:pt x="-684" y="645"/>
                    <a:pt x="-792" y="3549"/>
                    <a:pt x="2112" y="5485"/>
                  </a:cubicBezTo>
                  <a:cubicBezTo>
                    <a:pt x="5339" y="7636"/>
                    <a:pt x="9319" y="6561"/>
                    <a:pt x="8673"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0" name="任意多边形: 形状 1917">
              <a:extLst>
                <a:ext uri="{FF2B5EF4-FFF2-40B4-BE49-F238E27FC236}">
                  <a16:creationId xmlns:a16="http://schemas.microsoft.com/office/drawing/2014/main" xmlns="" id="{6F40F573-A728-4AC4-A2F4-025BF3B93E74}"/>
                </a:ext>
              </a:extLst>
            </p:cNvPr>
            <p:cNvSpPr/>
            <p:nvPr/>
          </p:nvSpPr>
          <p:spPr>
            <a:xfrm>
              <a:off x="217157" y="6578285"/>
              <a:ext cx="35732" cy="28024"/>
            </a:xfrm>
            <a:custGeom>
              <a:avLst/>
              <a:gdLst>
                <a:gd name="connsiteX0" fmla="*/ 8450 w 8456"/>
                <a:gd name="connsiteY0" fmla="*/ 3657 h 6632"/>
                <a:gd name="connsiteX1" fmla="*/ 3933 w 8456"/>
                <a:gd name="connsiteY1" fmla="*/ 0 h 6632"/>
                <a:gd name="connsiteX2" fmla="*/ 706 w 8456"/>
                <a:gd name="connsiteY2" fmla="*/ 4948 h 6632"/>
                <a:gd name="connsiteX3" fmla="*/ 8450 w 8456"/>
                <a:gd name="connsiteY3" fmla="*/ 3657 h 6632"/>
              </a:gdLst>
              <a:ahLst/>
              <a:cxnLst>
                <a:cxn ang="0">
                  <a:pos x="connsiteX0" y="connsiteY0"/>
                </a:cxn>
                <a:cxn ang="0">
                  <a:pos x="connsiteX1" y="connsiteY1"/>
                </a:cxn>
                <a:cxn ang="0">
                  <a:pos x="connsiteX2" y="connsiteY2"/>
                </a:cxn>
                <a:cxn ang="0">
                  <a:pos x="connsiteX3" y="connsiteY3"/>
                </a:cxn>
              </a:cxnLst>
              <a:rect l="l" t="t" r="r" b="b"/>
              <a:pathLst>
                <a:path w="8456" h="6632">
                  <a:moveTo>
                    <a:pt x="8450" y="3657"/>
                  </a:moveTo>
                  <a:cubicBezTo>
                    <a:pt x="8558" y="2151"/>
                    <a:pt x="7267" y="108"/>
                    <a:pt x="3933" y="0"/>
                  </a:cubicBezTo>
                  <a:cubicBezTo>
                    <a:pt x="276" y="215"/>
                    <a:pt x="-907" y="3012"/>
                    <a:pt x="706" y="4948"/>
                  </a:cubicBezTo>
                  <a:cubicBezTo>
                    <a:pt x="2965" y="7744"/>
                    <a:pt x="8127" y="6884"/>
                    <a:pt x="8450"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1" name="任意多边形: 形状 1918">
              <a:extLst>
                <a:ext uri="{FF2B5EF4-FFF2-40B4-BE49-F238E27FC236}">
                  <a16:creationId xmlns:a16="http://schemas.microsoft.com/office/drawing/2014/main" xmlns="" id="{FACC3C0C-D2B9-42A6-B4BA-7153BD596E1B}"/>
                </a:ext>
              </a:extLst>
            </p:cNvPr>
            <p:cNvSpPr/>
            <p:nvPr/>
          </p:nvSpPr>
          <p:spPr>
            <a:xfrm>
              <a:off x="353298" y="6575560"/>
              <a:ext cx="36344" cy="28312"/>
            </a:xfrm>
            <a:custGeom>
              <a:avLst/>
              <a:gdLst>
                <a:gd name="connsiteX0" fmla="*/ 4950 w 8601"/>
                <a:gd name="connsiteY0" fmla="*/ 0 h 6700"/>
                <a:gd name="connsiteX1" fmla="*/ 217 w 8601"/>
                <a:gd name="connsiteY1" fmla="*/ 5055 h 6700"/>
                <a:gd name="connsiteX2" fmla="*/ 8391 w 8601"/>
                <a:gd name="connsiteY2" fmla="*/ 3657 h 6700"/>
                <a:gd name="connsiteX3" fmla="*/ 4950 w 8601"/>
                <a:gd name="connsiteY3" fmla="*/ 0 h 6700"/>
              </a:gdLst>
              <a:ahLst/>
              <a:cxnLst>
                <a:cxn ang="0">
                  <a:pos x="connsiteX0" y="connsiteY0"/>
                </a:cxn>
                <a:cxn ang="0">
                  <a:pos x="connsiteX1" y="connsiteY1"/>
                </a:cxn>
                <a:cxn ang="0">
                  <a:pos x="connsiteX2" y="connsiteY2"/>
                </a:cxn>
                <a:cxn ang="0">
                  <a:pos x="connsiteX3" y="connsiteY3"/>
                </a:cxn>
              </a:cxnLst>
              <a:rect l="l" t="t" r="r" b="b"/>
              <a:pathLst>
                <a:path w="8601" h="6700">
                  <a:moveTo>
                    <a:pt x="4950" y="0"/>
                  </a:moveTo>
                  <a:cubicBezTo>
                    <a:pt x="1078" y="215"/>
                    <a:pt x="-643" y="3227"/>
                    <a:pt x="217" y="5055"/>
                  </a:cubicBezTo>
                  <a:cubicBezTo>
                    <a:pt x="1615" y="7852"/>
                    <a:pt x="7101" y="6884"/>
                    <a:pt x="8391" y="3657"/>
                  </a:cubicBezTo>
                  <a:cubicBezTo>
                    <a:pt x="9037" y="2044"/>
                    <a:pt x="8284" y="0"/>
                    <a:pt x="495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2" name="任意多边形: 形状 1919">
              <a:extLst>
                <a:ext uri="{FF2B5EF4-FFF2-40B4-BE49-F238E27FC236}">
                  <a16:creationId xmlns:a16="http://schemas.microsoft.com/office/drawing/2014/main" xmlns="" id="{FBD0B2A6-5B53-4C3C-88F4-8EFDC9B9F997}"/>
                </a:ext>
              </a:extLst>
            </p:cNvPr>
            <p:cNvSpPr/>
            <p:nvPr/>
          </p:nvSpPr>
          <p:spPr>
            <a:xfrm>
              <a:off x="489007" y="6570561"/>
              <a:ext cx="38352" cy="28282"/>
            </a:xfrm>
            <a:custGeom>
              <a:avLst/>
              <a:gdLst>
                <a:gd name="connsiteX0" fmla="*/ 6176 w 9076"/>
                <a:gd name="connsiteY0" fmla="*/ 0 h 6693"/>
                <a:gd name="connsiteX1" fmla="*/ 45 w 9076"/>
                <a:gd name="connsiteY1" fmla="*/ 5163 h 6693"/>
                <a:gd name="connsiteX2" fmla="*/ 8542 w 9076"/>
                <a:gd name="connsiteY2" fmla="*/ 3657 h 6693"/>
                <a:gd name="connsiteX3" fmla="*/ 6176 w 9076"/>
                <a:gd name="connsiteY3" fmla="*/ 0 h 6693"/>
              </a:gdLst>
              <a:ahLst/>
              <a:cxnLst>
                <a:cxn ang="0">
                  <a:pos x="connsiteX0" y="connsiteY0"/>
                </a:cxn>
                <a:cxn ang="0">
                  <a:pos x="connsiteX1" y="connsiteY1"/>
                </a:cxn>
                <a:cxn ang="0">
                  <a:pos x="connsiteX2" y="connsiteY2"/>
                </a:cxn>
                <a:cxn ang="0">
                  <a:pos x="connsiteX3" y="connsiteY3"/>
                </a:cxn>
              </a:cxnLst>
              <a:rect l="l" t="t" r="r" b="b"/>
              <a:pathLst>
                <a:path w="9076" h="6693">
                  <a:moveTo>
                    <a:pt x="6176" y="0"/>
                  </a:moveTo>
                  <a:cubicBezTo>
                    <a:pt x="2304" y="323"/>
                    <a:pt x="-385" y="3334"/>
                    <a:pt x="45" y="5163"/>
                  </a:cubicBezTo>
                  <a:cubicBezTo>
                    <a:pt x="583" y="7852"/>
                    <a:pt x="6391" y="6776"/>
                    <a:pt x="8542" y="3657"/>
                  </a:cubicBezTo>
                  <a:cubicBezTo>
                    <a:pt x="9510" y="2151"/>
                    <a:pt x="9403" y="0"/>
                    <a:pt x="617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3" name="任意多边形: 形状 1920">
              <a:extLst>
                <a:ext uri="{FF2B5EF4-FFF2-40B4-BE49-F238E27FC236}">
                  <a16:creationId xmlns:a16="http://schemas.microsoft.com/office/drawing/2014/main" xmlns="" id="{58161058-4F41-4D02-839F-18320B5E342F}"/>
                </a:ext>
              </a:extLst>
            </p:cNvPr>
            <p:cNvSpPr/>
            <p:nvPr/>
          </p:nvSpPr>
          <p:spPr>
            <a:xfrm>
              <a:off x="622350" y="6564637"/>
              <a:ext cx="41677" cy="28679"/>
            </a:xfrm>
            <a:custGeom>
              <a:avLst/>
              <a:gdLst>
                <a:gd name="connsiteX0" fmla="*/ 2 w 9863"/>
                <a:gd name="connsiteY0" fmla="*/ 5489 h 6787"/>
                <a:gd name="connsiteX1" fmla="*/ 8714 w 9863"/>
                <a:gd name="connsiteY1" fmla="*/ 3553 h 6787"/>
                <a:gd name="connsiteX2" fmla="*/ 7531 w 9863"/>
                <a:gd name="connsiteY2" fmla="*/ 4 h 6787"/>
                <a:gd name="connsiteX3" fmla="*/ 2 w 9863"/>
                <a:gd name="connsiteY3" fmla="*/ 5489 h 6787"/>
              </a:gdLst>
              <a:ahLst/>
              <a:cxnLst>
                <a:cxn ang="0">
                  <a:pos x="connsiteX0" y="connsiteY0"/>
                </a:cxn>
                <a:cxn ang="0">
                  <a:pos x="connsiteX1" y="connsiteY1"/>
                </a:cxn>
                <a:cxn ang="0">
                  <a:pos x="connsiteX2" y="connsiteY2"/>
                </a:cxn>
                <a:cxn ang="0">
                  <a:pos x="connsiteX3" y="connsiteY3"/>
                </a:cxn>
              </a:cxnLst>
              <a:rect l="l" t="t" r="r" b="b"/>
              <a:pathLst>
                <a:path w="9863" h="6787">
                  <a:moveTo>
                    <a:pt x="2" y="5489"/>
                  </a:moveTo>
                  <a:cubicBezTo>
                    <a:pt x="110" y="7963"/>
                    <a:pt x="5810" y="6672"/>
                    <a:pt x="8714" y="3553"/>
                  </a:cubicBezTo>
                  <a:cubicBezTo>
                    <a:pt x="10113" y="2047"/>
                    <a:pt x="10758" y="-104"/>
                    <a:pt x="7531" y="4"/>
                  </a:cubicBezTo>
                  <a:cubicBezTo>
                    <a:pt x="3444" y="327"/>
                    <a:pt x="-105" y="3661"/>
                    <a:pt x="2" y="54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4" name="任意多边形: 形状 1921">
              <a:extLst>
                <a:ext uri="{FF2B5EF4-FFF2-40B4-BE49-F238E27FC236}">
                  <a16:creationId xmlns:a16="http://schemas.microsoft.com/office/drawing/2014/main" xmlns="" id="{674168D6-5898-42A5-86BB-CF6A9DD955B6}"/>
                </a:ext>
              </a:extLst>
            </p:cNvPr>
            <p:cNvSpPr/>
            <p:nvPr/>
          </p:nvSpPr>
          <p:spPr>
            <a:xfrm>
              <a:off x="753230" y="6556925"/>
              <a:ext cx="45882" cy="29389"/>
            </a:xfrm>
            <a:custGeom>
              <a:avLst/>
              <a:gdLst>
                <a:gd name="connsiteX0" fmla="*/ 6 w 10858"/>
                <a:gd name="connsiteY0" fmla="*/ 5916 h 6955"/>
                <a:gd name="connsiteX1" fmla="*/ 9041 w 10858"/>
                <a:gd name="connsiteY1" fmla="*/ 3657 h 6955"/>
                <a:gd name="connsiteX2" fmla="*/ 9793 w 10858"/>
                <a:gd name="connsiteY2" fmla="*/ 2904 h 6955"/>
                <a:gd name="connsiteX3" fmla="*/ 8933 w 10858"/>
                <a:gd name="connsiteY3" fmla="*/ 0 h 6955"/>
                <a:gd name="connsiteX4" fmla="*/ 6 w 10858"/>
                <a:gd name="connsiteY4" fmla="*/ 5916 h 6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6955">
                  <a:moveTo>
                    <a:pt x="6" y="5916"/>
                  </a:moveTo>
                  <a:cubicBezTo>
                    <a:pt x="-209" y="8067"/>
                    <a:pt x="5491" y="6669"/>
                    <a:pt x="9041" y="3657"/>
                  </a:cubicBezTo>
                  <a:cubicBezTo>
                    <a:pt x="9256" y="3442"/>
                    <a:pt x="9578" y="3227"/>
                    <a:pt x="9793" y="2904"/>
                  </a:cubicBezTo>
                  <a:cubicBezTo>
                    <a:pt x="10761" y="1828"/>
                    <a:pt x="11945" y="0"/>
                    <a:pt x="8933" y="0"/>
                  </a:cubicBezTo>
                  <a:cubicBezTo>
                    <a:pt x="4738" y="430"/>
                    <a:pt x="221" y="4087"/>
                    <a:pt x="6"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5" name="任意多边形: 形状 1922">
              <a:extLst>
                <a:ext uri="{FF2B5EF4-FFF2-40B4-BE49-F238E27FC236}">
                  <a16:creationId xmlns:a16="http://schemas.microsoft.com/office/drawing/2014/main" xmlns="" id="{5BB19883-707F-4FC4-84B3-0587F0599B2F}"/>
                </a:ext>
              </a:extLst>
            </p:cNvPr>
            <p:cNvSpPr/>
            <p:nvPr/>
          </p:nvSpPr>
          <p:spPr>
            <a:xfrm>
              <a:off x="880002" y="6547819"/>
              <a:ext cx="51202" cy="29947"/>
            </a:xfrm>
            <a:custGeom>
              <a:avLst/>
              <a:gdLst>
                <a:gd name="connsiteX0" fmla="*/ 9478 w 12117"/>
                <a:gd name="connsiteY0" fmla="*/ 3661 h 7087"/>
                <a:gd name="connsiteX1" fmla="*/ 11199 w 12117"/>
                <a:gd name="connsiteY1" fmla="*/ 2263 h 7087"/>
                <a:gd name="connsiteX2" fmla="*/ 10554 w 12117"/>
                <a:gd name="connsiteY2" fmla="*/ 4 h 7087"/>
                <a:gd name="connsiteX3" fmla="*/ 13 w 12117"/>
                <a:gd name="connsiteY3" fmla="*/ 6243 h 7087"/>
                <a:gd name="connsiteX4" fmla="*/ 9478 w 12117"/>
                <a:gd name="connsiteY4" fmla="*/ 3661 h 7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7" h="7087">
                  <a:moveTo>
                    <a:pt x="9478" y="3661"/>
                  </a:moveTo>
                  <a:cubicBezTo>
                    <a:pt x="10338" y="3016"/>
                    <a:pt x="10876" y="2586"/>
                    <a:pt x="11199" y="2263"/>
                  </a:cubicBezTo>
                  <a:cubicBezTo>
                    <a:pt x="11629" y="1833"/>
                    <a:pt x="13350" y="-103"/>
                    <a:pt x="10554" y="4"/>
                  </a:cubicBezTo>
                  <a:cubicBezTo>
                    <a:pt x="6251" y="435"/>
                    <a:pt x="336" y="4522"/>
                    <a:pt x="13" y="6243"/>
                  </a:cubicBezTo>
                  <a:cubicBezTo>
                    <a:pt x="-310" y="8178"/>
                    <a:pt x="5391" y="6565"/>
                    <a:pt x="9478" y="36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6" name="任意多边形: 形状 1923">
              <a:extLst>
                <a:ext uri="{FF2B5EF4-FFF2-40B4-BE49-F238E27FC236}">
                  <a16:creationId xmlns:a16="http://schemas.microsoft.com/office/drawing/2014/main" xmlns="" id="{4A9151CA-0377-4B9C-8468-50F7DCD92E1F}"/>
                </a:ext>
              </a:extLst>
            </p:cNvPr>
            <p:cNvSpPr/>
            <p:nvPr/>
          </p:nvSpPr>
          <p:spPr>
            <a:xfrm>
              <a:off x="1001251" y="6537838"/>
              <a:ext cx="55508" cy="30352"/>
            </a:xfrm>
            <a:custGeom>
              <a:avLst/>
              <a:gdLst>
                <a:gd name="connsiteX0" fmla="*/ 12621 w 13136"/>
                <a:gd name="connsiteY0" fmla="*/ 1398 h 7183"/>
                <a:gd name="connsiteX1" fmla="*/ 11975 w 13136"/>
                <a:gd name="connsiteY1" fmla="*/ 0 h 7183"/>
                <a:gd name="connsiteX2" fmla="*/ 37 w 13136"/>
                <a:gd name="connsiteY2" fmla="*/ 6561 h 7183"/>
                <a:gd name="connsiteX3" fmla="*/ 9609 w 13136"/>
                <a:gd name="connsiteY3" fmla="*/ 3657 h 7183"/>
                <a:gd name="connsiteX4" fmla="*/ 9609 w 13136"/>
                <a:gd name="connsiteY4" fmla="*/ 3657 h 7183"/>
                <a:gd name="connsiteX5" fmla="*/ 12621 w 13136"/>
                <a:gd name="connsiteY5" fmla="*/ 1398 h 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36" h="7183">
                  <a:moveTo>
                    <a:pt x="12621" y="1398"/>
                  </a:moveTo>
                  <a:cubicBezTo>
                    <a:pt x="13481" y="430"/>
                    <a:pt x="13266" y="0"/>
                    <a:pt x="11975" y="0"/>
                  </a:cubicBezTo>
                  <a:cubicBezTo>
                    <a:pt x="7673" y="538"/>
                    <a:pt x="574" y="4948"/>
                    <a:pt x="37" y="6561"/>
                  </a:cubicBezTo>
                  <a:cubicBezTo>
                    <a:pt x="-501" y="8174"/>
                    <a:pt x="4984" y="6453"/>
                    <a:pt x="9609" y="3657"/>
                  </a:cubicBezTo>
                  <a:lnTo>
                    <a:pt x="9609" y="3657"/>
                  </a:lnTo>
                  <a:cubicBezTo>
                    <a:pt x="11545" y="2474"/>
                    <a:pt x="12298" y="1613"/>
                    <a:pt x="12621"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7" name="任意多边形: 形状 1924">
              <a:extLst>
                <a:ext uri="{FF2B5EF4-FFF2-40B4-BE49-F238E27FC236}">
                  <a16:creationId xmlns:a16="http://schemas.microsoft.com/office/drawing/2014/main" xmlns="" id="{E99050D1-DFD9-4BDF-90EB-7FD2A2A8240A}"/>
                </a:ext>
              </a:extLst>
            </p:cNvPr>
            <p:cNvSpPr/>
            <p:nvPr/>
          </p:nvSpPr>
          <p:spPr>
            <a:xfrm>
              <a:off x="1110475" y="6526458"/>
              <a:ext cx="59894" cy="31164"/>
            </a:xfrm>
            <a:custGeom>
              <a:avLst/>
              <a:gdLst>
                <a:gd name="connsiteX0" fmla="*/ 13876 w 14174"/>
                <a:gd name="connsiteY0" fmla="*/ 864 h 7375"/>
                <a:gd name="connsiteX1" fmla="*/ 13339 w 14174"/>
                <a:gd name="connsiteY1" fmla="*/ 4 h 7375"/>
                <a:gd name="connsiteX2" fmla="*/ 2 w 14174"/>
                <a:gd name="connsiteY2" fmla="*/ 7102 h 7375"/>
                <a:gd name="connsiteX3" fmla="*/ 9682 w 14174"/>
                <a:gd name="connsiteY3" fmla="*/ 3768 h 7375"/>
                <a:gd name="connsiteX4" fmla="*/ 13876 w 14174"/>
                <a:gd name="connsiteY4" fmla="*/ 864 h 7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74" h="7375">
                  <a:moveTo>
                    <a:pt x="13876" y="864"/>
                  </a:moveTo>
                  <a:cubicBezTo>
                    <a:pt x="14629" y="-104"/>
                    <a:pt x="13769" y="4"/>
                    <a:pt x="13339" y="4"/>
                  </a:cubicBezTo>
                  <a:cubicBezTo>
                    <a:pt x="9144" y="649"/>
                    <a:pt x="109" y="5919"/>
                    <a:pt x="2" y="7102"/>
                  </a:cubicBezTo>
                  <a:cubicBezTo>
                    <a:pt x="-106" y="8070"/>
                    <a:pt x="5057" y="6349"/>
                    <a:pt x="9682" y="3768"/>
                  </a:cubicBezTo>
                  <a:cubicBezTo>
                    <a:pt x="11725" y="2692"/>
                    <a:pt x="13339" y="1617"/>
                    <a:pt x="13876" y="8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8" name="任意多边形: 形状 1925">
              <a:extLst>
                <a:ext uri="{FF2B5EF4-FFF2-40B4-BE49-F238E27FC236}">
                  <a16:creationId xmlns:a16="http://schemas.microsoft.com/office/drawing/2014/main" xmlns="" id="{00D7394E-D7CA-4BC8-A649-21A2D674ABD3}"/>
                </a:ext>
              </a:extLst>
            </p:cNvPr>
            <p:cNvSpPr/>
            <p:nvPr/>
          </p:nvSpPr>
          <p:spPr>
            <a:xfrm>
              <a:off x="1208623" y="6514622"/>
              <a:ext cx="64322" cy="31620"/>
            </a:xfrm>
            <a:custGeom>
              <a:avLst/>
              <a:gdLst>
                <a:gd name="connsiteX0" fmla="*/ 15065 w 15222"/>
                <a:gd name="connsiteY0" fmla="*/ 439 h 7483"/>
                <a:gd name="connsiteX1" fmla="*/ 14527 w 15222"/>
                <a:gd name="connsiteY1" fmla="*/ 9 h 7483"/>
                <a:gd name="connsiteX2" fmla="*/ 7 w 15222"/>
                <a:gd name="connsiteY2" fmla="*/ 7430 h 7483"/>
                <a:gd name="connsiteX3" fmla="*/ 9687 w 15222"/>
                <a:gd name="connsiteY3" fmla="*/ 3773 h 7483"/>
                <a:gd name="connsiteX4" fmla="*/ 15065 w 15222"/>
                <a:gd name="connsiteY4" fmla="*/ 439 h 7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22" h="7483">
                  <a:moveTo>
                    <a:pt x="15065" y="439"/>
                  </a:moveTo>
                  <a:cubicBezTo>
                    <a:pt x="15495" y="-99"/>
                    <a:pt x="14957" y="9"/>
                    <a:pt x="14527" y="9"/>
                  </a:cubicBezTo>
                  <a:cubicBezTo>
                    <a:pt x="10978" y="654"/>
                    <a:pt x="-316" y="6355"/>
                    <a:pt x="7" y="7430"/>
                  </a:cubicBezTo>
                  <a:cubicBezTo>
                    <a:pt x="760" y="7860"/>
                    <a:pt x="6245" y="5602"/>
                    <a:pt x="9687" y="3773"/>
                  </a:cubicBezTo>
                  <a:cubicBezTo>
                    <a:pt x="13021" y="2160"/>
                    <a:pt x="14742" y="977"/>
                    <a:pt x="15065" y="4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39" name="任意多边形: 形状 1926">
              <a:extLst>
                <a:ext uri="{FF2B5EF4-FFF2-40B4-BE49-F238E27FC236}">
                  <a16:creationId xmlns:a16="http://schemas.microsoft.com/office/drawing/2014/main" xmlns="" id="{B4D61837-28DC-4807-BE7C-D48547486843}"/>
                </a:ext>
              </a:extLst>
            </p:cNvPr>
            <p:cNvSpPr/>
            <p:nvPr/>
          </p:nvSpPr>
          <p:spPr>
            <a:xfrm>
              <a:off x="1295002" y="6501933"/>
              <a:ext cx="68172" cy="32326"/>
            </a:xfrm>
            <a:custGeom>
              <a:avLst/>
              <a:gdLst>
                <a:gd name="connsiteX0" fmla="*/ 9788 w 16133"/>
                <a:gd name="connsiteY0" fmla="*/ 3980 h 7650"/>
                <a:gd name="connsiteX1" fmla="*/ 16133 w 16133"/>
                <a:gd name="connsiteY1" fmla="*/ 107 h 7650"/>
                <a:gd name="connsiteX2" fmla="*/ 15703 w 16133"/>
                <a:gd name="connsiteY2" fmla="*/ 0 h 7650"/>
                <a:gd name="connsiteX3" fmla="*/ 0 w 16133"/>
                <a:gd name="connsiteY3" fmla="*/ 7529 h 7650"/>
                <a:gd name="connsiteX4" fmla="*/ 0 w 16133"/>
                <a:gd name="connsiteY4" fmla="*/ 7636 h 7650"/>
                <a:gd name="connsiteX5" fmla="*/ 9788 w 16133"/>
                <a:gd name="connsiteY5" fmla="*/ 3980 h 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7650">
                  <a:moveTo>
                    <a:pt x="9788" y="3980"/>
                  </a:moveTo>
                  <a:cubicBezTo>
                    <a:pt x="12584" y="2581"/>
                    <a:pt x="16026" y="753"/>
                    <a:pt x="16133" y="107"/>
                  </a:cubicBezTo>
                  <a:cubicBezTo>
                    <a:pt x="16026" y="0"/>
                    <a:pt x="16026" y="0"/>
                    <a:pt x="15703" y="0"/>
                  </a:cubicBezTo>
                  <a:cubicBezTo>
                    <a:pt x="12369" y="645"/>
                    <a:pt x="1183" y="6238"/>
                    <a:pt x="0" y="7529"/>
                  </a:cubicBezTo>
                  <a:cubicBezTo>
                    <a:pt x="0" y="7529"/>
                    <a:pt x="0" y="7636"/>
                    <a:pt x="0" y="7636"/>
                  </a:cubicBezTo>
                  <a:cubicBezTo>
                    <a:pt x="1076" y="7852"/>
                    <a:pt x="6346" y="5593"/>
                    <a:pt x="9788"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0" name="任意多边形: 形状 1927">
              <a:extLst>
                <a:ext uri="{FF2B5EF4-FFF2-40B4-BE49-F238E27FC236}">
                  <a16:creationId xmlns:a16="http://schemas.microsoft.com/office/drawing/2014/main" xmlns="" id="{6A0E5078-52E2-42BF-8D7E-648946A539CA}"/>
                </a:ext>
              </a:extLst>
            </p:cNvPr>
            <p:cNvSpPr/>
            <p:nvPr/>
          </p:nvSpPr>
          <p:spPr>
            <a:xfrm>
              <a:off x="1369086" y="6489210"/>
              <a:ext cx="71806" cy="33192"/>
            </a:xfrm>
            <a:custGeom>
              <a:avLst/>
              <a:gdLst>
                <a:gd name="connsiteX0" fmla="*/ 16994 w 16993"/>
                <a:gd name="connsiteY0" fmla="*/ 0 h 7855"/>
                <a:gd name="connsiteX1" fmla="*/ 16671 w 16993"/>
                <a:gd name="connsiteY1" fmla="*/ 0 h 7855"/>
                <a:gd name="connsiteX2" fmla="*/ 0 w 16993"/>
                <a:gd name="connsiteY2" fmla="*/ 7852 h 7855"/>
                <a:gd name="connsiteX3" fmla="*/ 9788 w 16993"/>
                <a:gd name="connsiteY3" fmla="*/ 3980 h 7855"/>
                <a:gd name="connsiteX4" fmla="*/ 9788 w 16993"/>
                <a:gd name="connsiteY4" fmla="*/ 3980 h 7855"/>
                <a:gd name="connsiteX5" fmla="*/ 16994 w 16993"/>
                <a:gd name="connsiteY5" fmla="*/ 0 h 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3" h="7855">
                  <a:moveTo>
                    <a:pt x="16994" y="0"/>
                  </a:moveTo>
                  <a:cubicBezTo>
                    <a:pt x="16886" y="0"/>
                    <a:pt x="16779" y="0"/>
                    <a:pt x="16671" y="0"/>
                  </a:cubicBezTo>
                  <a:cubicBezTo>
                    <a:pt x="13875" y="645"/>
                    <a:pt x="538" y="6991"/>
                    <a:pt x="0" y="7852"/>
                  </a:cubicBezTo>
                  <a:cubicBezTo>
                    <a:pt x="645" y="7959"/>
                    <a:pt x="5593" y="5915"/>
                    <a:pt x="9788" y="3980"/>
                  </a:cubicBezTo>
                  <a:lnTo>
                    <a:pt x="9788" y="3980"/>
                  </a:lnTo>
                  <a:cubicBezTo>
                    <a:pt x="10971" y="3442"/>
                    <a:pt x="16671" y="753"/>
                    <a:pt x="1699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1" name="任意多边形: 形状 1928">
              <a:extLst>
                <a:ext uri="{FF2B5EF4-FFF2-40B4-BE49-F238E27FC236}">
                  <a16:creationId xmlns:a16="http://schemas.microsoft.com/office/drawing/2014/main" xmlns="" id="{53D9EEFC-6E59-4C66-B1CB-CCA3E5066197}"/>
                </a:ext>
              </a:extLst>
            </p:cNvPr>
            <p:cNvSpPr/>
            <p:nvPr/>
          </p:nvSpPr>
          <p:spPr>
            <a:xfrm>
              <a:off x="1431350" y="6475574"/>
              <a:ext cx="74079" cy="34084"/>
            </a:xfrm>
            <a:custGeom>
              <a:avLst/>
              <a:gdLst>
                <a:gd name="connsiteX0" fmla="*/ 17424 w 17531"/>
                <a:gd name="connsiteY0" fmla="*/ 0 h 8066"/>
                <a:gd name="connsiteX1" fmla="*/ 0 w 17531"/>
                <a:gd name="connsiteY1" fmla="*/ 8067 h 8066"/>
                <a:gd name="connsiteX2" fmla="*/ 9680 w 17531"/>
                <a:gd name="connsiteY2" fmla="*/ 4087 h 8066"/>
                <a:gd name="connsiteX3" fmla="*/ 17532 w 17531"/>
                <a:gd name="connsiteY3" fmla="*/ 0 h 8066"/>
                <a:gd name="connsiteX4" fmla="*/ 17424 w 17531"/>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8066">
                  <a:moveTo>
                    <a:pt x="17424" y="0"/>
                  </a:moveTo>
                  <a:cubicBezTo>
                    <a:pt x="15488" y="538"/>
                    <a:pt x="645" y="7206"/>
                    <a:pt x="0" y="8067"/>
                  </a:cubicBezTo>
                  <a:cubicBezTo>
                    <a:pt x="860" y="7959"/>
                    <a:pt x="5700" y="5916"/>
                    <a:pt x="9680" y="4087"/>
                  </a:cubicBezTo>
                  <a:cubicBezTo>
                    <a:pt x="11401" y="3334"/>
                    <a:pt x="17209" y="645"/>
                    <a:pt x="17532" y="0"/>
                  </a:cubicBezTo>
                  <a:cubicBezTo>
                    <a:pt x="17532" y="0"/>
                    <a:pt x="17532" y="0"/>
                    <a:pt x="174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2" name="任意多边形: 形状 1929">
              <a:extLst>
                <a:ext uri="{FF2B5EF4-FFF2-40B4-BE49-F238E27FC236}">
                  <a16:creationId xmlns:a16="http://schemas.microsoft.com/office/drawing/2014/main" xmlns="" id="{F4D8404A-9161-41F3-8990-DFCDD49FEC9A}"/>
                </a:ext>
              </a:extLst>
            </p:cNvPr>
            <p:cNvSpPr/>
            <p:nvPr/>
          </p:nvSpPr>
          <p:spPr>
            <a:xfrm>
              <a:off x="1480891" y="6461938"/>
              <a:ext cx="76555" cy="34540"/>
            </a:xfrm>
            <a:custGeom>
              <a:avLst/>
              <a:gdLst>
                <a:gd name="connsiteX0" fmla="*/ 18069 w 18117"/>
                <a:gd name="connsiteY0" fmla="*/ 0 h 8174"/>
                <a:gd name="connsiteX1" fmla="*/ 0 w 18117"/>
                <a:gd name="connsiteY1" fmla="*/ 8174 h 8174"/>
                <a:gd name="connsiteX2" fmla="*/ 9465 w 18117"/>
                <a:gd name="connsiteY2" fmla="*/ 4087 h 8174"/>
                <a:gd name="connsiteX3" fmla="*/ 18069 w 18117"/>
                <a:gd name="connsiteY3" fmla="*/ 0 h 8174"/>
                <a:gd name="connsiteX4" fmla="*/ 18069 w 18117"/>
                <a:gd name="connsiteY4" fmla="*/ 0 h 8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 h="8174">
                  <a:moveTo>
                    <a:pt x="18069" y="0"/>
                  </a:moveTo>
                  <a:cubicBezTo>
                    <a:pt x="17962" y="0"/>
                    <a:pt x="860" y="7529"/>
                    <a:pt x="0" y="8174"/>
                  </a:cubicBezTo>
                  <a:cubicBezTo>
                    <a:pt x="1183" y="7744"/>
                    <a:pt x="5378" y="6023"/>
                    <a:pt x="9465" y="4087"/>
                  </a:cubicBezTo>
                  <a:cubicBezTo>
                    <a:pt x="12907" y="2689"/>
                    <a:pt x="17854" y="323"/>
                    <a:pt x="18069" y="0"/>
                  </a:cubicBezTo>
                  <a:cubicBezTo>
                    <a:pt x="18177" y="0"/>
                    <a:pt x="18069" y="0"/>
                    <a:pt x="180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3" name="任意多边形: 形状 1930">
              <a:extLst>
                <a:ext uri="{FF2B5EF4-FFF2-40B4-BE49-F238E27FC236}">
                  <a16:creationId xmlns:a16="http://schemas.microsoft.com/office/drawing/2014/main" xmlns="" id="{0BDFE4A5-9E37-4032-B77A-A4A366ACAAC9}"/>
                </a:ext>
              </a:extLst>
            </p:cNvPr>
            <p:cNvSpPr/>
            <p:nvPr/>
          </p:nvSpPr>
          <p:spPr>
            <a:xfrm>
              <a:off x="1521795" y="6448302"/>
              <a:ext cx="74079" cy="33632"/>
            </a:xfrm>
            <a:custGeom>
              <a:avLst/>
              <a:gdLst>
                <a:gd name="connsiteX0" fmla="*/ 14735 w 17531"/>
                <a:gd name="connsiteY0" fmla="*/ 1291 h 7959"/>
                <a:gd name="connsiteX1" fmla="*/ 17532 w 17531"/>
                <a:gd name="connsiteY1" fmla="*/ 0 h 7959"/>
                <a:gd name="connsiteX2" fmla="*/ 0 w 17531"/>
                <a:gd name="connsiteY2" fmla="*/ 7959 h 7959"/>
                <a:gd name="connsiteX3" fmla="*/ 14735 w 17531"/>
                <a:gd name="connsiteY3" fmla="*/ 1291 h 7959"/>
              </a:gdLst>
              <a:ahLst/>
              <a:cxnLst>
                <a:cxn ang="0">
                  <a:pos x="connsiteX0" y="connsiteY0"/>
                </a:cxn>
                <a:cxn ang="0">
                  <a:pos x="connsiteX1" y="connsiteY1"/>
                </a:cxn>
                <a:cxn ang="0">
                  <a:pos x="connsiteX2" y="connsiteY2"/>
                </a:cxn>
                <a:cxn ang="0">
                  <a:pos x="connsiteX3" y="connsiteY3"/>
                </a:cxn>
              </a:cxnLst>
              <a:rect l="l" t="t" r="r" b="b"/>
              <a:pathLst>
                <a:path w="17531" h="7959">
                  <a:moveTo>
                    <a:pt x="14735" y="1291"/>
                  </a:moveTo>
                  <a:cubicBezTo>
                    <a:pt x="15703" y="860"/>
                    <a:pt x="16564" y="430"/>
                    <a:pt x="17532" y="0"/>
                  </a:cubicBezTo>
                  <a:cubicBezTo>
                    <a:pt x="11724" y="2581"/>
                    <a:pt x="5916" y="5378"/>
                    <a:pt x="0" y="7959"/>
                  </a:cubicBezTo>
                  <a:lnTo>
                    <a:pt x="14735" y="129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856" name="任意多边形: 形状 1943">
              <a:extLst>
                <a:ext uri="{FF2B5EF4-FFF2-40B4-BE49-F238E27FC236}">
                  <a16:creationId xmlns:a16="http://schemas.microsoft.com/office/drawing/2014/main" xmlns="" id="{11A5411D-DEBF-48B3-8596-DF5C24267562}"/>
                </a:ext>
              </a:extLst>
            </p:cNvPr>
            <p:cNvSpPr/>
            <p:nvPr/>
          </p:nvSpPr>
          <p:spPr>
            <a:xfrm>
              <a:off x="169137" y="6630100"/>
              <a:ext cx="32402" cy="23461"/>
            </a:xfrm>
            <a:custGeom>
              <a:avLst/>
              <a:gdLst>
                <a:gd name="connsiteX0" fmla="*/ 7660 w 7668"/>
                <a:gd name="connsiteY0" fmla="*/ 3119 h 5552"/>
                <a:gd name="connsiteX1" fmla="*/ 3143 w 7668"/>
                <a:gd name="connsiteY1" fmla="*/ 0 h 5552"/>
                <a:gd name="connsiteX2" fmla="*/ 2713 w 7668"/>
                <a:gd name="connsiteY2" fmla="*/ 0 h 5552"/>
                <a:gd name="connsiteX3" fmla="*/ 1207 w 7668"/>
                <a:gd name="connsiteY3" fmla="*/ 4410 h 5552"/>
                <a:gd name="connsiteX4" fmla="*/ 7660 w 7668"/>
                <a:gd name="connsiteY4" fmla="*/ 3119 h 5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8" h="5552">
                  <a:moveTo>
                    <a:pt x="7660" y="3119"/>
                  </a:moveTo>
                  <a:cubicBezTo>
                    <a:pt x="7553" y="1936"/>
                    <a:pt x="6154" y="108"/>
                    <a:pt x="3143" y="0"/>
                  </a:cubicBezTo>
                  <a:cubicBezTo>
                    <a:pt x="3035" y="0"/>
                    <a:pt x="2820" y="0"/>
                    <a:pt x="2713" y="0"/>
                  </a:cubicBezTo>
                  <a:cubicBezTo>
                    <a:pt x="-84" y="215"/>
                    <a:pt x="-944" y="2689"/>
                    <a:pt x="1207" y="4410"/>
                  </a:cubicBezTo>
                  <a:cubicBezTo>
                    <a:pt x="3788" y="6453"/>
                    <a:pt x="7875" y="5593"/>
                    <a:pt x="7660" y="31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7" name="任意多边形: 形状 1944">
              <a:extLst>
                <a:ext uri="{FF2B5EF4-FFF2-40B4-BE49-F238E27FC236}">
                  <a16:creationId xmlns:a16="http://schemas.microsoft.com/office/drawing/2014/main" xmlns="" id="{7597C529-FFC6-4C57-916A-00EF92C1D393}"/>
                </a:ext>
              </a:extLst>
            </p:cNvPr>
            <p:cNvSpPr/>
            <p:nvPr/>
          </p:nvSpPr>
          <p:spPr>
            <a:xfrm>
              <a:off x="290484" y="6628283"/>
              <a:ext cx="31299" cy="23173"/>
            </a:xfrm>
            <a:custGeom>
              <a:avLst/>
              <a:gdLst>
                <a:gd name="connsiteX0" fmla="*/ 7338 w 7407"/>
                <a:gd name="connsiteY0" fmla="*/ 3012 h 5484"/>
                <a:gd name="connsiteX1" fmla="*/ 4004 w 7407"/>
                <a:gd name="connsiteY1" fmla="*/ 0 h 5484"/>
                <a:gd name="connsiteX2" fmla="*/ 239 w 7407"/>
                <a:gd name="connsiteY2" fmla="*/ 3980 h 5484"/>
                <a:gd name="connsiteX3" fmla="*/ 7338 w 7407"/>
                <a:gd name="connsiteY3" fmla="*/ 3012 h 5484"/>
              </a:gdLst>
              <a:ahLst/>
              <a:cxnLst>
                <a:cxn ang="0">
                  <a:pos x="connsiteX0" y="connsiteY0"/>
                </a:cxn>
                <a:cxn ang="0">
                  <a:pos x="connsiteX1" y="connsiteY1"/>
                </a:cxn>
                <a:cxn ang="0">
                  <a:pos x="connsiteX2" y="connsiteY2"/>
                </a:cxn>
                <a:cxn ang="0">
                  <a:pos x="connsiteX3" y="connsiteY3"/>
                </a:cxn>
              </a:cxnLst>
              <a:rect l="l" t="t" r="r" b="b"/>
              <a:pathLst>
                <a:path w="7407" h="5484">
                  <a:moveTo>
                    <a:pt x="7338" y="3012"/>
                  </a:moveTo>
                  <a:cubicBezTo>
                    <a:pt x="7661" y="1721"/>
                    <a:pt x="6908" y="0"/>
                    <a:pt x="4004" y="0"/>
                  </a:cubicBezTo>
                  <a:cubicBezTo>
                    <a:pt x="885" y="215"/>
                    <a:pt x="-621" y="2366"/>
                    <a:pt x="239" y="3980"/>
                  </a:cubicBezTo>
                  <a:cubicBezTo>
                    <a:pt x="1423" y="6453"/>
                    <a:pt x="6478" y="5700"/>
                    <a:pt x="7338"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8" name="任意多边形: 形状 1945">
              <a:extLst>
                <a:ext uri="{FF2B5EF4-FFF2-40B4-BE49-F238E27FC236}">
                  <a16:creationId xmlns:a16="http://schemas.microsoft.com/office/drawing/2014/main" xmlns="" id="{99EA18FA-AD45-45DB-A2D0-72A5E9A2832A}"/>
                </a:ext>
              </a:extLst>
            </p:cNvPr>
            <p:cNvSpPr/>
            <p:nvPr/>
          </p:nvSpPr>
          <p:spPr>
            <a:xfrm>
              <a:off x="410225" y="6624644"/>
              <a:ext cx="33374" cy="23980"/>
            </a:xfrm>
            <a:custGeom>
              <a:avLst/>
              <a:gdLst>
                <a:gd name="connsiteX0" fmla="*/ 82 w 7898"/>
                <a:gd name="connsiteY0" fmla="*/ 4302 h 5675"/>
                <a:gd name="connsiteX1" fmla="*/ 7503 w 7898"/>
                <a:gd name="connsiteY1" fmla="*/ 3012 h 5675"/>
                <a:gd name="connsiteX2" fmla="*/ 5245 w 7898"/>
                <a:gd name="connsiteY2" fmla="*/ 0 h 5675"/>
                <a:gd name="connsiteX3" fmla="*/ 82 w 7898"/>
                <a:gd name="connsiteY3" fmla="*/ 4302 h 5675"/>
              </a:gdLst>
              <a:ahLst/>
              <a:cxnLst>
                <a:cxn ang="0">
                  <a:pos x="connsiteX0" y="connsiteY0"/>
                </a:cxn>
                <a:cxn ang="0">
                  <a:pos x="connsiteX1" y="connsiteY1"/>
                </a:cxn>
                <a:cxn ang="0">
                  <a:pos x="connsiteX2" y="connsiteY2"/>
                </a:cxn>
                <a:cxn ang="0">
                  <a:pos x="connsiteX3" y="connsiteY3"/>
                </a:cxn>
              </a:cxnLst>
              <a:rect l="l" t="t" r="r" b="b"/>
              <a:pathLst>
                <a:path w="7898" h="5675">
                  <a:moveTo>
                    <a:pt x="82" y="4302"/>
                  </a:moveTo>
                  <a:cubicBezTo>
                    <a:pt x="727" y="6668"/>
                    <a:pt x="5782" y="5808"/>
                    <a:pt x="7503" y="3012"/>
                  </a:cubicBezTo>
                  <a:cubicBezTo>
                    <a:pt x="8256" y="1721"/>
                    <a:pt x="8149" y="0"/>
                    <a:pt x="5245" y="0"/>
                  </a:cubicBezTo>
                  <a:cubicBezTo>
                    <a:pt x="1695" y="215"/>
                    <a:pt x="-456" y="2689"/>
                    <a:pt x="82"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9" name="任意多边形: 形状 1946">
              <a:extLst>
                <a:ext uri="{FF2B5EF4-FFF2-40B4-BE49-F238E27FC236}">
                  <a16:creationId xmlns:a16="http://schemas.microsoft.com/office/drawing/2014/main" xmlns="" id="{040F3E22-20DF-4F07-973C-A2A52B4124AE}"/>
                </a:ext>
              </a:extLst>
            </p:cNvPr>
            <p:cNvSpPr/>
            <p:nvPr/>
          </p:nvSpPr>
          <p:spPr>
            <a:xfrm>
              <a:off x="528694" y="6619646"/>
              <a:ext cx="36628" cy="24175"/>
            </a:xfrm>
            <a:custGeom>
              <a:avLst/>
              <a:gdLst>
                <a:gd name="connsiteX0" fmla="*/ 6571 w 8668"/>
                <a:gd name="connsiteY0" fmla="*/ 0 h 5721"/>
                <a:gd name="connsiteX1" fmla="*/ 11 w 8668"/>
                <a:gd name="connsiteY1" fmla="*/ 4625 h 5721"/>
                <a:gd name="connsiteX2" fmla="*/ 7755 w 8668"/>
                <a:gd name="connsiteY2" fmla="*/ 3012 h 5721"/>
                <a:gd name="connsiteX3" fmla="*/ 6571 w 8668"/>
                <a:gd name="connsiteY3" fmla="*/ 0 h 5721"/>
              </a:gdLst>
              <a:ahLst/>
              <a:cxnLst>
                <a:cxn ang="0">
                  <a:pos x="connsiteX0" y="connsiteY0"/>
                </a:cxn>
                <a:cxn ang="0">
                  <a:pos x="connsiteX1" y="connsiteY1"/>
                </a:cxn>
                <a:cxn ang="0">
                  <a:pos x="connsiteX2" y="connsiteY2"/>
                </a:cxn>
                <a:cxn ang="0">
                  <a:pos x="connsiteX3" y="connsiteY3"/>
                </a:cxn>
              </a:cxnLst>
              <a:rect l="l" t="t" r="r" b="b"/>
              <a:pathLst>
                <a:path w="8668" h="5721">
                  <a:moveTo>
                    <a:pt x="6571" y="0"/>
                  </a:moveTo>
                  <a:cubicBezTo>
                    <a:pt x="2914" y="323"/>
                    <a:pt x="-205" y="3119"/>
                    <a:pt x="11" y="4625"/>
                  </a:cubicBezTo>
                  <a:cubicBezTo>
                    <a:pt x="226" y="6668"/>
                    <a:pt x="5173" y="5700"/>
                    <a:pt x="7755" y="3012"/>
                  </a:cubicBezTo>
                  <a:cubicBezTo>
                    <a:pt x="8938" y="1721"/>
                    <a:pt x="9368" y="0"/>
                    <a:pt x="657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0" name="任意多边形: 形状 1947">
              <a:extLst>
                <a:ext uri="{FF2B5EF4-FFF2-40B4-BE49-F238E27FC236}">
                  <a16:creationId xmlns:a16="http://schemas.microsoft.com/office/drawing/2014/main" xmlns="" id="{D964D9F9-E5C1-4C79-8F1F-7E38DF8A2B93}"/>
                </a:ext>
              </a:extLst>
            </p:cNvPr>
            <p:cNvSpPr/>
            <p:nvPr/>
          </p:nvSpPr>
          <p:spPr>
            <a:xfrm>
              <a:off x="644150" y="6613721"/>
              <a:ext cx="41622" cy="24661"/>
            </a:xfrm>
            <a:custGeom>
              <a:avLst/>
              <a:gdLst>
                <a:gd name="connsiteX0" fmla="*/ 9149 w 9850"/>
                <a:gd name="connsiteY0" fmla="*/ 2155 h 5836"/>
                <a:gd name="connsiteX1" fmla="*/ 8181 w 9850"/>
                <a:gd name="connsiteY1" fmla="*/ 4 h 5836"/>
                <a:gd name="connsiteX2" fmla="*/ 7 w 9850"/>
                <a:gd name="connsiteY2" fmla="*/ 4952 h 5836"/>
                <a:gd name="connsiteX3" fmla="*/ 8073 w 9850"/>
                <a:gd name="connsiteY3" fmla="*/ 3016 h 5836"/>
                <a:gd name="connsiteX4" fmla="*/ 9149 w 9850"/>
                <a:gd name="connsiteY4" fmla="*/ 2155 h 5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0" h="5836">
                  <a:moveTo>
                    <a:pt x="9149" y="2155"/>
                  </a:moveTo>
                  <a:cubicBezTo>
                    <a:pt x="9364" y="1940"/>
                    <a:pt x="11085" y="-103"/>
                    <a:pt x="8181" y="4"/>
                  </a:cubicBezTo>
                  <a:cubicBezTo>
                    <a:pt x="4309" y="327"/>
                    <a:pt x="222" y="3446"/>
                    <a:pt x="7" y="4952"/>
                  </a:cubicBezTo>
                  <a:cubicBezTo>
                    <a:pt x="-209" y="6780"/>
                    <a:pt x="4847" y="5597"/>
                    <a:pt x="8073" y="3016"/>
                  </a:cubicBezTo>
                  <a:cubicBezTo>
                    <a:pt x="8611" y="2693"/>
                    <a:pt x="8934" y="2370"/>
                    <a:pt x="9149" y="21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1" name="任意多边形: 形状 1948">
              <a:extLst>
                <a:ext uri="{FF2B5EF4-FFF2-40B4-BE49-F238E27FC236}">
                  <a16:creationId xmlns:a16="http://schemas.microsoft.com/office/drawing/2014/main" xmlns="" id="{3FAB7AFC-5488-4333-BD8D-941E5AF1D220}"/>
                </a:ext>
              </a:extLst>
            </p:cNvPr>
            <p:cNvSpPr/>
            <p:nvPr/>
          </p:nvSpPr>
          <p:spPr>
            <a:xfrm>
              <a:off x="757696" y="6605980"/>
              <a:ext cx="46465" cy="25345"/>
            </a:xfrm>
            <a:custGeom>
              <a:avLst/>
              <a:gdLst>
                <a:gd name="connsiteX0" fmla="*/ 10350 w 10996"/>
                <a:gd name="connsiteY0" fmla="*/ 1620 h 5998"/>
                <a:gd name="connsiteX1" fmla="*/ 9704 w 10996"/>
                <a:gd name="connsiteY1" fmla="*/ 7 h 5998"/>
                <a:gd name="connsiteX2" fmla="*/ 24 w 10996"/>
                <a:gd name="connsiteY2" fmla="*/ 5277 h 5998"/>
                <a:gd name="connsiteX3" fmla="*/ 8521 w 10996"/>
                <a:gd name="connsiteY3" fmla="*/ 3126 h 5998"/>
                <a:gd name="connsiteX4" fmla="*/ 10350 w 10996"/>
                <a:gd name="connsiteY4" fmla="*/ 1620 h 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96" h="5998">
                  <a:moveTo>
                    <a:pt x="10350" y="1620"/>
                  </a:moveTo>
                  <a:cubicBezTo>
                    <a:pt x="10887" y="1082"/>
                    <a:pt x="11748" y="-101"/>
                    <a:pt x="9704" y="7"/>
                  </a:cubicBezTo>
                  <a:cubicBezTo>
                    <a:pt x="5832" y="437"/>
                    <a:pt x="347" y="3879"/>
                    <a:pt x="24" y="5277"/>
                  </a:cubicBezTo>
                  <a:cubicBezTo>
                    <a:pt x="-406" y="6998"/>
                    <a:pt x="4972" y="5385"/>
                    <a:pt x="8521" y="3126"/>
                  </a:cubicBezTo>
                  <a:cubicBezTo>
                    <a:pt x="9274" y="2588"/>
                    <a:pt x="10027" y="2050"/>
                    <a:pt x="10350" y="16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2" name="任意多边形: 形状 1949">
              <a:extLst>
                <a:ext uri="{FF2B5EF4-FFF2-40B4-BE49-F238E27FC236}">
                  <a16:creationId xmlns:a16="http://schemas.microsoft.com/office/drawing/2014/main" xmlns="" id="{3DBC0F0C-E135-4CEF-A8B3-03DECBE3DF67}"/>
                </a:ext>
              </a:extLst>
            </p:cNvPr>
            <p:cNvSpPr/>
            <p:nvPr/>
          </p:nvSpPr>
          <p:spPr>
            <a:xfrm>
              <a:off x="865969" y="6596920"/>
              <a:ext cx="52647" cy="25903"/>
            </a:xfrm>
            <a:custGeom>
              <a:avLst/>
              <a:gdLst>
                <a:gd name="connsiteX0" fmla="*/ 9035 w 12459"/>
                <a:gd name="connsiteY0" fmla="*/ 3227 h 6130"/>
                <a:gd name="connsiteX1" fmla="*/ 12154 w 12459"/>
                <a:gd name="connsiteY1" fmla="*/ 968 h 6130"/>
                <a:gd name="connsiteX2" fmla="*/ 11401 w 12459"/>
                <a:gd name="connsiteY2" fmla="*/ 0 h 6130"/>
                <a:gd name="connsiteX3" fmla="*/ 0 w 12459"/>
                <a:gd name="connsiteY3" fmla="*/ 5700 h 6130"/>
                <a:gd name="connsiteX4" fmla="*/ 9035 w 12459"/>
                <a:gd name="connsiteY4" fmla="*/ 3227 h 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9" h="6130">
                  <a:moveTo>
                    <a:pt x="9035" y="3227"/>
                  </a:moveTo>
                  <a:cubicBezTo>
                    <a:pt x="10540" y="2366"/>
                    <a:pt x="11724" y="1613"/>
                    <a:pt x="12154" y="968"/>
                  </a:cubicBezTo>
                  <a:cubicBezTo>
                    <a:pt x="13014" y="0"/>
                    <a:pt x="11831" y="0"/>
                    <a:pt x="11401" y="0"/>
                  </a:cubicBezTo>
                  <a:cubicBezTo>
                    <a:pt x="7314" y="538"/>
                    <a:pt x="215" y="4517"/>
                    <a:pt x="0" y="5700"/>
                  </a:cubicBezTo>
                  <a:cubicBezTo>
                    <a:pt x="0" y="6884"/>
                    <a:pt x="4948" y="5485"/>
                    <a:pt x="9035"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3" name="任意多边形: 形状 1950">
              <a:extLst>
                <a:ext uri="{FF2B5EF4-FFF2-40B4-BE49-F238E27FC236}">
                  <a16:creationId xmlns:a16="http://schemas.microsoft.com/office/drawing/2014/main" xmlns="" id="{E09FE276-578C-4366-8811-79E52A45196F}"/>
                </a:ext>
              </a:extLst>
            </p:cNvPr>
            <p:cNvSpPr/>
            <p:nvPr/>
          </p:nvSpPr>
          <p:spPr>
            <a:xfrm>
              <a:off x="966834" y="6587801"/>
              <a:ext cx="57701" cy="26520"/>
            </a:xfrm>
            <a:custGeom>
              <a:avLst/>
              <a:gdLst>
                <a:gd name="connsiteX0" fmla="*/ 12914 w 13655"/>
                <a:gd name="connsiteY0" fmla="*/ 7 h 6276"/>
                <a:gd name="connsiteX1" fmla="*/ 7 w 13655"/>
                <a:gd name="connsiteY1" fmla="*/ 6030 h 6276"/>
                <a:gd name="connsiteX2" fmla="*/ 9149 w 13655"/>
                <a:gd name="connsiteY2" fmla="*/ 3233 h 6276"/>
                <a:gd name="connsiteX3" fmla="*/ 13451 w 13655"/>
                <a:gd name="connsiteY3" fmla="*/ 545 h 6276"/>
                <a:gd name="connsiteX4" fmla="*/ 12914 w 13655"/>
                <a:gd name="connsiteY4" fmla="*/ 7 h 6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5" h="6276">
                  <a:moveTo>
                    <a:pt x="12914" y="7"/>
                  </a:moveTo>
                  <a:cubicBezTo>
                    <a:pt x="9041" y="545"/>
                    <a:pt x="222" y="5062"/>
                    <a:pt x="7" y="6030"/>
                  </a:cubicBezTo>
                  <a:cubicBezTo>
                    <a:pt x="-208" y="6890"/>
                    <a:pt x="4739" y="5385"/>
                    <a:pt x="9149" y="3233"/>
                  </a:cubicBezTo>
                  <a:cubicBezTo>
                    <a:pt x="12376" y="1620"/>
                    <a:pt x="13236" y="760"/>
                    <a:pt x="13451" y="545"/>
                  </a:cubicBezTo>
                  <a:cubicBezTo>
                    <a:pt x="13989" y="-101"/>
                    <a:pt x="13344" y="7"/>
                    <a:pt x="12914"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4" name="任意多边形: 形状 1951">
              <a:extLst>
                <a:ext uri="{FF2B5EF4-FFF2-40B4-BE49-F238E27FC236}">
                  <a16:creationId xmlns:a16="http://schemas.microsoft.com/office/drawing/2014/main" xmlns="" id="{FEEB990C-C6A3-4D9A-AB45-BB3FCA05547F}"/>
                </a:ext>
              </a:extLst>
            </p:cNvPr>
            <p:cNvSpPr/>
            <p:nvPr/>
          </p:nvSpPr>
          <p:spPr>
            <a:xfrm>
              <a:off x="1057756" y="6577491"/>
              <a:ext cx="62311" cy="27310"/>
            </a:xfrm>
            <a:custGeom>
              <a:avLst/>
              <a:gdLst>
                <a:gd name="connsiteX0" fmla="*/ 14736 w 14746"/>
                <a:gd name="connsiteY0" fmla="*/ 81 h 6463"/>
                <a:gd name="connsiteX1" fmla="*/ 14198 w 14746"/>
                <a:gd name="connsiteY1" fmla="*/ 81 h 6463"/>
                <a:gd name="connsiteX2" fmla="*/ 1 w 14746"/>
                <a:gd name="connsiteY2" fmla="*/ 6426 h 6463"/>
                <a:gd name="connsiteX3" fmla="*/ 9358 w 14746"/>
                <a:gd name="connsiteY3" fmla="*/ 3307 h 6463"/>
                <a:gd name="connsiteX4" fmla="*/ 14736 w 14746"/>
                <a:gd name="connsiteY4" fmla="*/ 81 h 6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6" h="6463">
                  <a:moveTo>
                    <a:pt x="14736" y="81"/>
                  </a:moveTo>
                  <a:cubicBezTo>
                    <a:pt x="14628" y="-27"/>
                    <a:pt x="14521" y="-27"/>
                    <a:pt x="14198" y="81"/>
                  </a:cubicBezTo>
                  <a:cubicBezTo>
                    <a:pt x="10434" y="618"/>
                    <a:pt x="-107" y="5674"/>
                    <a:pt x="1" y="6426"/>
                  </a:cubicBezTo>
                  <a:cubicBezTo>
                    <a:pt x="646" y="6749"/>
                    <a:pt x="5916" y="4921"/>
                    <a:pt x="9358" y="3307"/>
                  </a:cubicBezTo>
                  <a:cubicBezTo>
                    <a:pt x="11940" y="2124"/>
                    <a:pt x="14951" y="618"/>
                    <a:pt x="14736"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5" name="任意多边形: 形状 1952">
              <a:extLst>
                <a:ext uri="{FF2B5EF4-FFF2-40B4-BE49-F238E27FC236}">
                  <a16:creationId xmlns:a16="http://schemas.microsoft.com/office/drawing/2014/main" xmlns="" id="{A57E6738-20BF-46FB-A19B-C66A9EE3A2D0}"/>
                </a:ext>
              </a:extLst>
            </p:cNvPr>
            <p:cNvSpPr/>
            <p:nvPr/>
          </p:nvSpPr>
          <p:spPr>
            <a:xfrm>
              <a:off x="1138207" y="6566923"/>
              <a:ext cx="66807" cy="27741"/>
            </a:xfrm>
            <a:custGeom>
              <a:avLst/>
              <a:gdLst>
                <a:gd name="connsiteX0" fmla="*/ 15811 w 15810"/>
                <a:gd name="connsiteY0" fmla="*/ 108 h 6565"/>
                <a:gd name="connsiteX1" fmla="*/ 15811 w 15810"/>
                <a:gd name="connsiteY1" fmla="*/ 0 h 6565"/>
                <a:gd name="connsiteX2" fmla="*/ 15488 w 15810"/>
                <a:gd name="connsiteY2" fmla="*/ 0 h 6565"/>
                <a:gd name="connsiteX3" fmla="*/ 0 w 15810"/>
                <a:gd name="connsiteY3" fmla="*/ 6561 h 6565"/>
                <a:gd name="connsiteX4" fmla="*/ 9465 w 15810"/>
                <a:gd name="connsiteY4" fmla="*/ 3334 h 6565"/>
                <a:gd name="connsiteX5" fmla="*/ 15811 w 15810"/>
                <a:gd name="connsiteY5" fmla="*/ 108 h 6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10" h="6565">
                  <a:moveTo>
                    <a:pt x="15811" y="108"/>
                  </a:moveTo>
                  <a:cubicBezTo>
                    <a:pt x="15811" y="108"/>
                    <a:pt x="15811" y="0"/>
                    <a:pt x="15811" y="0"/>
                  </a:cubicBezTo>
                  <a:cubicBezTo>
                    <a:pt x="15703" y="0"/>
                    <a:pt x="15596" y="0"/>
                    <a:pt x="15488" y="0"/>
                  </a:cubicBezTo>
                  <a:cubicBezTo>
                    <a:pt x="12476" y="538"/>
                    <a:pt x="107" y="5808"/>
                    <a:pt x="0" y="6561"/>
                  </a:cubicBezTo>
                  <a:cubicBezTo>
                    <a:pt x="860" y="6669"/>
                    <a:pt x="5700" y="4948"/>
                    <a:pt x="9465" y="3334"/>
                  </a:cubicBezTo>
                  <a:cubicBezTo>
                    <a:pt x="10433" y="2904"/>
                    <a:pt x="15058" y="968"/>
                    <a:pt x="15811"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6" name="任意多边形: 形状 1953">
              <a:extLst>
                <a:ext uri="{FF2B5EF4-FFF2-40B4-BE49-F238E27FC236}">
                  <a16:creationId xmlns:a16="http://schemas.microsoft.com/office/drawing/2014/main" xmlns="" id="{273CFA9C-0B5E-4B94-B873-B4162EDED1FB}"/>
                </a:ext>
              </a:extLst>
            </p:cNvPr>
            <p:cNvSpPr/>
            <p:nvPr/>
          </p:nvSpPr>
          <p:spPr>
            <a:xfrm>
              <a:off x="1208196" y="6555108"/>
              <a:ext cx="71354" cy="29085"/>
            </a:xfrm>
            <a:custGeom>
              <a:avLst/>
              <a:gdLst>
                <a:gd name="connsiteX0" fmla="*/ 16564 w 16886"/>
                <a:gd name="connsiteY0" fmla="*/ 0 h 6883"/>
                <a:gd name="connsiteX1" fmla="*/ 0 w 16886"/>
                <a:gd name="connsiteY1" fmla="*/ 6776 h 6883"/>
                <a:gd name="connsiteX2" fmla="*/ 108 w 16886"/>
                <a:gd name="connsiteY2" fmla="*/ 6884 h 6883"/>
                <a:gd name="connsiteX3" fmla="*/ 9680 w 16886"/>
                <a:gd name="connsiteY3" fmla="*/ 3549 h 6883"/>
                <a:gd name="connsiteX4" fmla="*/ 16886 w 16886"/>
                <a:gd name="connsiteY4" fmla="*/ 107 h 6883"/>
                <a:gd name="connsiteX5" fmla="*/ 16564 w 16886"/>
                <a:gd name="connsiteY5" fmla="*/ 0 h 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86" h="6883">
                  <a:moveTo>
                    <a:pt x="16564" y="0"/>
                  </a:moveTo>
                  <a:cubicBezTo>
                    <a:pt x="13767" y="538"/>
                    <a:pt x="968" y="5916"/>
                    <a:pt x="0" y="6776"/>
                  </a:cubicBezTo>
                  <a:cubicBezTo>
                    <a:pt x="0" y="6776"/>
                    <a:pt x="0" y="6776"/>
                    <a:pt x="108" y="6884"/>
                  </a:cubicBezTo>
                  <a:cubicBezTo>
                    <a:pt x="1183" y="6776"/>
                    <a:pt x="5916" y="5055"/>
                    <a:pt x="9680" y="3549"/>
                  </a:cubicBezTo>
                  <a:cubicBezTo>
                    <a:pt x="10863" y="3119"/>
                    <a:pt x="16564" y="753"/>
                    <a:pt x="16886" y="107"/>
                  </a:cubicBezTo>
                  <a:cubicBezTo>
                    <a:pt x="16671" y="0"/>
                    <a:pt x="16564" y="0"/>
                    <a:pt x="1656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7" name="任意多边形: 形状 1954">
              <a:extLst>
                <a:ext uri="{FF2B5EF4-FFF2-40B4-BE49-F238E27FC236}">
                  <a16:creationId xmlns:a16="http://schemas.microsoft.com/office/drawing/2014/main" xmlns="" id="{D8D8FDC5-71D2-4E0D-B46E-D45D51C2CED9}"/>
                </a:ext>
              </a:extLst>
            </p:cNvPr>
            <p:cNvSpPr/>
            <p:nvPr/>
          </p:nvSpPr>
          <p:spPr>
            <a:xfrm>
              <a:off x="1267278" y="6543293"/>
              <a:ext cx="74535" cy="29541"/>
            </a:xfrm>
            <a:custGeom>
              <a:avLst/>
              <a:gdLst>
                <a:gd name="connsiteX0" fmla="*/ 17532 w 17639"/>
                <a:gd name="connsiteY0" fmla="*/ 0 h 6991"/>
                <a:gd name="connsiteX1" fmla="*/ 0 w 17639"/>
                <a:gd name="connsiteY1" fmla="*/ 6991 h 6991"/>
                <a:gd name="connsiteX2" fmla="*/ 9680 w 17639"/>
                <a:gd name="connsiteY2" fmla="*/ 3549 h 6991"/>
                <a:gd name="connsiteX3" fmla="*/ 17639 w 17639"/>
                <a:gd name="connsiteY3" fmla="*/ 0 h 6991"/>
                <a:gd name="connsiteX4" fmla="*/ 17532 w 17639"/>
                <a:gd name="connsiteY4" fmla="*/ 0 h 6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39" h="6991">
                  <a:moveTo>
                    <a:pt x="17532" y="0"/>
                  </a:moveTo>
                  <a:cubicBezTo>
                    <a:pt x="15703" y="430"/>
                    <a:pt x="753" y="6346"/>
                    <a:pt x="0" y="6991"/>
                  </a:cubicBezTo>
                  <a:cubicBezTo>
                    <a:pt x="860" y="6884"/>
                    <a:pt x="5808" y="5055"/>
                    <a:pt x="9680" y="3549"/>
                  </a:cubicBezTo>
                  <a:cubicBezTo>
                    <a:pt x="10971" y="3012"/>
                    <a:pt x="17209" y="538"/>
                    <a:pt x="17639" y="0"/>
                  </a:cubicBezTo>
                  <a:cubicBezTo>
                    <a:pt x="17639" y="0"/>
                    <a:pt x="17532" y="0"/>
                    <a:pt x="175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8" name="任意多边形: 形状 1955">
              <a:extLst>
                <a:ext uri="{FF2B5EF4-FFF2-40B4-BE49-F238E27FC236}">
                  <a16:creationId xmlns:a16="http://schemas.microsoft.com/office/drawing/2014/main" xmlns="" id="{1DEBFC8E-8DEE-4A77-B9BF-2C4897E751FC}"/>
                </a:ext>
              </a:extLst>
            </p:cNvPr>
            <p:cNvSpPr/>
            <p:nvPr/>
          </p:nvSpPr>
          <p:spPr>
            <a:xfrm>
              <a:off x="1315911" y="6531474"/>
              <a:ext cx="77261" cy="30450"/>
            </a:xfrm>
            <a:custGeom>
              <a:avLst/>
              <a:gdLst>
                <a:gd name="connsiteX0" fmla="*/ 18284 w 18284"/>
                <a:gd name="connsiteY0" fmla="*/ 0 h 7206"/>
                <a:gd name="connsiteX1" fmla="*/ 18284 w 18284"/>
                <a:gd name="connsiteY1" fmla="*/ 0 h 7206"/>
                <a:gd name="connsiteX2" fmla="*/ 0 w 18284"/>
                <a:gd name="connsiteY2" fmla="*/ 7206 h 7206"/>
                <a:gd name="connsiteX3" fmla="*/ 9572 w 18284"/>
                <a:gd name="connsiteY3" fmla="*/ 3657 h 7206"/>
                <a:gd name="connsiteX4" fmla="*/ 9572 w 18284"/>
                <a:gd name="connsiteY4" fmla="*/ 3657 h 7206"/>
                <a:gd name="connsiteX5" fmla="*/ 18284 w 18284"/>
                <a:gd name="connsiteY5" fmla="*/ 0 h 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7206">
                  <a:moveTo>
                    <a:pt x="18284" y="0"/>
                  </a:moveTo>
                  <a:cubicBezTo>
                    <a:pt x="18284" y="0"/>
                    <a:pt x="18284" y="0"/>
                    <a:pt x="18284" y="0"/>
                  </a:cubicBezTo>
                  <a:cubicBezTo>
                    <a:pt x="18069" y="108"/>
                    <a:pt x="860" y="6668"/>
                    <a:pt x="0" y="7206"/>
                  </a:cubicBezTo>
                  <a:cubicBezTo>
                    <a:pt x="1183" y="6884"/>
                    <a:pt x="5593" y="5270"/>
                    <a:pt x="9572" y="3657"/>
                  </a:cubicBezTo>
                  <a:lnTo>
                    <a:pt x="9572" y="3657"/>
                  </a:lnTo>
                  <a:cubicBezTo>
                    <a:pt x="13444" y="2044"/>
                    <a:pt x="17962" y="215"/>
                    <a:pt x="1828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69" name="任意多边形: 形状 1956">
              <a:extLst>
                <a:ext uri="{FF2B5EF4-FFF2-40B4-BE49-F238E27FC236}">
                  <a16:creationId xmlns:a16="http://schemas.microsoft.com/office/drawing/2014/main" xmlns="" id="{353186A5-4F57-4416-B799-9B17A580C718}"/>
                </a:ext>
              </a:extLst>
            </p:cNvPr>
            <p:cNvSpPr/>
            <p:nvPr/>
          </p:nvSpPr>
          <p:spPr>
            <a:xfrm>
              <a:off x="1359540" y="6518751"/>
              <a:ext cx="73171" cy="28633"/>
            </a:xfrm>
            <a:custGeom>
              <a:avLst/>
              <a:gdLst>
                <a:gd name="connsiteX0" fmla="*/ 15058 w 17316"/>
                <a:gd name="connsiteY0" fmla="*/ 968 h 6776"/>
                <a:gd name="connsiteX1" fmla="*/ 17316 w 17316"/>
                <a:gd name="connsiteY1" fmla="*/ 0 h 6776"/>
                <a:gd name="connsiteX2" fmla="*/ 0 w 17316"/>
                <a:gd name="connsiteY2" fmla="*/ 6776 h 6776"/>
                <a:gd name="connsiteX3" fmla="*/ 15058 w 17316"/>
                <a:gd name="connsiteY3" fmla="*/ 968 h 6776"/>
              </a:gdLst>
              <a:ahLst/>
              <a:cxnLst>
                <a:cxn ang="0">
                  <a:pos x="connsiteX0" y="connsiteY0"/>
                </a:cxn>
                <a:cxn ang="0">
                  <a:pos x="connsiteX1" y="connsiteY1"/>
                </a:cxn>
                <a:cxn ang="0">
                  <a:pos x="connsiteX2" y="connsiteY2"/>
                </a:cxn>
                <a:cxn ang="0">
                  <a:pos x="connsiteX3" y="connsiteY3"/>
                </a:cxn>
              </a:cxnLst>
              <a:rect l="l" t="t" r="r" b="b"/>
              <a:pathLst>
                <a:path w="17316" h="6776">
                  <a:moveTo>
                    <a:pt x="15058" y="968"/>
                  </a:moveTo>
                  <a:cubicBezTo>
                    <a:pt x="15811" y="645"/>
                    <a:pt x="16564" y="430"/>
                    <a:pt x="17316" y="0"/>
                  </a:cubicBezTo>
                  <a:cubicBezTo>
                    <a:pt x="11508" y="2151"/>
                    <a:pt x="5808" y="4625"/>
                    <a:pt x="0" y="6776"/>
                  </a:cubicBezTo>
                  <a:lnTo>
                    <a:pt x="15058" y="96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880" name="任意多边形: 形状 1967">
              <a:extLst>
                <a:ext uri="{FF2B5EF4-FFF2-40B4-BE49-F238E27FC236}">
                  <a16:creationId xmlns:a16="http://schemas.microsoft.com/office/drawing/2014/main" xmlns="" id="{3362B3A9-E4F6-4703-81AD-8660F640F11D}"/>
                </a:ext>
              </a:extLst>
            </p:cNvPr>
            <p:cNvSpPr/>
            <p:nvPr/>
          </p:nvSpPr>
          <p:spPr>
            <a:xfrm>
              <a:off x="129214" y="6680545"/>
              <a:ext cx="28823" cy="18081"/>
            </a:xfrm>
            <a:custGeom>
              <a:avLst/>
              <a:gdLst>
                <a:gd name="connsiteX0" fmla="*/ 6675 w 6821"/>
                <a:gd name="connsiteY0" fmla="*/ 2366 h 4279"/>
                <a:gd name="connsiteX1" fmla="*/ 2158 w 6821"/>
                <a:gd name="connsiteY1" fmla="*/ 0 h 4279"/>
                <a:gd name="connsiteX2" fmla="*/ 975 w 6821"/>
                <a:gd name="connsiteY2" fmla="*/ 215 h 4279"/>
                <a:gd name="connsiteX3" fmla="*/ 2588 w 6821"/>
                <a:gd name="connsiteY3" fmla="*/ 3872 h 4279"/>
                <a:gd name="connsiteX4" fmla="*/ 6675 w 6821"/>
                <a:gd name="connsiteY4" fmla="*/ 2366 h 4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1" h="4279">
                  <a:moveTo>
                    <a:pt x="6675" y="2366"/>
                  </a:moveTo>
                  <a:cubicBezTo>
                    <a:pt x="6245" y="1398"/>
                    <a:pt x="4631" y="0"/>
                    <a:pt x="2158" y="0"/>
                  </a:cubicBezTo>
                  <a:cubicBezTo>
                    <a:pt x="1727" y="0"/>
                    <a:pt x="1405" y="0"/>
                    <a:pt x="975" y="215"/>
                  </a:cubicBezTo>
                  <a:cubicBezTo>
                    <a:pt x="-854" y="860"/>
                    <a:pt x="7" y="2904"/>
                    <a:pt x="2588" y="3872"/>
                  </a:cubicBezTo>
                  <a:cubicBezTo>
                    <a:pt x="5169" y="4840"/>
                    <a:pt x="7428" y="3980"/>
                    <a:pt x="6675"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1" name="任意多边形: 形状 1968">
              <a:extLst>
                <a:ext uri="{FF2B5EF4-FFF2-40B4-BE49-F238E27FC236}">
                  <a16:creationId xmlns:a16="http://schemas.microsoft.com/office/drawing/2014/main" xmlns="" id="{B697A893-F3B4-44C1-9A33-566D0BB5A9A1}"/>
                </a:ext>
              </a:extLst>
            </p:cNvPr>
            <p:cNvSpPr/>
            <p:nvPr/>
          </p:nvSpPr>
          <p:spPr>
            <a:xfrm>
              <a:off x="231233" y="6679184"/>
              <a:ext cx="26659" cy="18031"/>
            </a:xfrm>
            <a:custGeom>
              <a:avLst/>
              <a:gdLst>
                <a:gd name="connsiteX0" fmla="*/ 6302 w 6309"/>
                <a:gd name="connsiteY0" fmla="*/ 2366 h 4267"/>
                <a:gd name="connsiteX1" fmla="*/ 2860 w 6309"/>
                <a:gd name="connsiteY1" fmla="*/ 0 h 4267"/>
                <a:gd name="connsiteX2" fmla="*/ 386 w 6309"/>
                <a:gd name="connsiteY2" fmla="*/ 3119 h 4267"/>
                <a:gd name="connsiteX3" fmla="*/ 6302 w 6309"/>
                <a:gd name="connsiteY3" fmla="*/ 2366 h 4267"/>
              </a:gdLst>
              <a:ahLst/>
              <a:cxnLst>
                <a:cxn ang="0">
                  <a:pos x="connsiteX0" y="connsiteY0"/>
                </a:cxn>
                <a:cxn ang="0">
                  <a:pos x="connsiteX1" y="connsiteY1"/>
                </a:cxn>
                <a:cxn ang="0">
                  <a:pos x="connsiteX2" y="connsiteY2"/>
                </a:cxn>
                <a:cxn ang="0">
                  <a:pos x="connsiteX3" y="connsiteY3"/>
                </a:cxn>
              </a:cxnLst>
              <a:rect l="l" t="t" r="r" b="b"/>
              <a:pathLst>
                <a:path w="6309" h="4267">
                  <a:moveTo>
                    <a:pt x="6302" y="2366"/>
                  </a:moveTo>
                  <a:cubicBezTo>
                    <a:pt x="6410" y="1398"/>
                    <a:pt x="5334" y="0"/>
                    <a:pt x="2860" y="0"/>
                  </a:cubicBezTo>
                  <a:cubicBezTo>
                    <a:pt x="279" y="108"/>
                    <a:pt x="-582" y="1828"/>
                    <a:pt x="386" y="3119"/>
                  </a:cubicBezTo>
                  <a:cubicBezTo>
                    <a:pt x="2000" y="4948"/>
                    <a:pt x="6087" y="4517"/>
                    <a:pt x="6302"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2" name="任意多边形: 形状 1969">
              <a:extLst>
                <a:ext uri="{FF2B5EF4-FFF2-40B4-BE49-F238E27FC236}">
                  <a16:creationId xmlns:a16="http://schemas.microsoft.com/office/drawing/2014/main" xmlns="" id="{682760AC-A156-4270-B692-FD2509DC09FD}"/>
                </a:ext>
              </a:extLst>
            </p:cNvPr>
            <p:cNvSpPr/>
            <p:nvPr/>
          </p:nvSpPr>
          <p:spPr>
            <a:xfrm>
              <a:off x="332106" y="6676454"/>
              <a:ext cx="27137" cy="18225"/>
            </a:xfrm>
            <a:custGeom>
              <a:avLst/>
              <a:gdLst>
                <a:gd name="connsiteX0" fmla="*/ 3941 w 6422"/>
                <a:gd name="connsiteY0" fmla="*/ 0 h 4313"/>
                <a:gd name="connsiteX1" fmla="*/ 69 w 6422"/>
                <a:gd name="connsiteY1" fmla="*/ 3119 h 4313"/>
                <a:gd name="connsiteX2" fmla="*/ 6200 w 6422"/>
                <a:gd name="connsiteY2" fmla="*/ 2366 h 4313"/>
                <a:gd name="connsiteX3" fmla="*/ 3941 w 6422"/>
                <a:gd name="connsiteY3" fmla="*/ 0 h 4313"/>
              </a:gdLst>
              <a:ahLst/>
              <a:cxnLst>
                <a:cxn ang="0">
                  <a:pos x="connsiteX0" y="connsiteY0"/>
                </a:cxn>
                <a:cxn ang="0">
                  <a:pos x="connsiteX1" y="connsiteY1"/>
                </a:cxn>
                <a:cxn ang="0">
                  <a:pos x="connsiteX2" y="connsiteY2"/>
                </a:cxn>
                <a:cxn ang="0">
                  <a:pos x="connsiteX3" y="connsiteY3"/>
                </a:cxn>
              </a:cxnLst>
              <a:rect l="l" t="t" r="r" b="b"/>
              <a:pathLst>
                <a:path w="6422" h="4313">
                  <a:moveTo>
                    <a:pt x="3941" y="0"/>
                  </a:moveTo>
                  <a:cubicBezTo>
                    <a:pt x="1252" y="215"/>
                    <a:pt x="-361" y="1828"/>
                    <a:pt x="69" y="3119"/>
                  </a:cubicBezTo>
                  <a:cubicBezTo>
                    <a:pt x="714" y="5055"/>
                    <a:pt x="5017" y="4517"/>
                    <a:pt x="6200" y="2366"/>
                  </a:cubicBezTo>
                  <a:cubicBezTo>
                    <a:pt x="6738" y="1398"/>
                    <a:pt x="6415" y="0"/>
                    <a:pt x="394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3" name="任意多边形: 形状 1970">
              <a:extLst>
                <a:ext uri="{FF2B5EF4-FFF2-40B4-BE49-F238E27FC236}">
                  <a16:creationId xmlns:a16="http://schemas.microsoft.com/office/drawing/2014/main" xmlns="" id="{7C324D14-11BE-445D-97CB-C3781EC90E71}"/>
                </a:ext>
              </a:extLst>
            </p:cNvPr>
            <p:cNvSpPr/>
            <p:nvPr/>
          </p:nvSpPr>
          <p:spPr>
            <a:xfrm>
              <a:off x="431475" y="6673273"/>
              <a:ext cx="30445" cy="18703"/>
            </a:xfrm>
            <a:custGeom>
              <a:avLst/>
              <a:gdLst>
                <a:gd name="connsiteX0" fmla="*/ 0 w 7205"/>
                <a:gd name="connsiteY0" fmla="*/ 3442 h 4426"/>
                <a:gd name="connsiteX1" fmla="*/ 6453 w 7205"/>
                <a:gd name="connsiteY1" fmla="*/ 2366 h 4426"/>
                <a:gd name="connsiteX2" fmla="*/ 5378 w 7205"/>
                <a:gd name="connsiteY2" fmla="*/ 0 h 4426"/>
                <a:gd name="connsiteX3" fmla="*/ 0 w 7205"/>
                <a:gd name="connsiteY3" fmla="*/ 3442 h 4426"/>
              </a:gdLst>
              <a:ahLst/>
              <a:cxnLst>
                <a:cxn ang="0">
                  <a:pos x="connsiteX0" y="connsiteY0"/>
                </a:cxn>
                <a:cxn ang="0">
                  <a:pos x="connsiteX1" y="connsiteY1"/>
                </a:cxn>
                <a:cxn ang="0">
                  <a:pos x="connsiteX2" y="connsiteY2"/>
                </a:cxn>
                <a:cxn ang="0">
                  <a:pos x="connsiteX3" y="connsiteY3"/>
                </a:cxn>
              </a:cxnLst>
              <a:rect l="l" t="t" r="r" b="b"/>
              <a:pathLst>
                <a:path w="7205" h="4426">
                  <a:moveTo>
                    <a:pt x="0" y="3442"/>
                  </a:moveTo>
                  <a:cubicBezTo>
                    <a:pt x="0" y="5163"/>
                    <a:pt x="4302" y="4517"/>
                    <a:pt x="6453" y="2366"/>
                  </a:cubicBezTo>
                  <a:cubicBezTo>
                    <a:pt x="7636" y="1183"/>
                    <a:pt x="7529" y="0"/>
                    <a:pt x="5378" y="0"/>
                  </a:cubicBezTo>
                  <a:cubicBezTo>
                    <a:pt x="2474" y="215"/>
                    <a:pt x="0" y="2151"/>
                    <a:pt x="0" y="34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4" name="任意多边形: 形状 1971">
              <a:extLst>
                <a:ext uri="{FF2B5EF4-FFF2-40B4-BE49-F238E27FC236}">
                  <a16:creationId xmlns:a16="http://schemas.microsoft.com/office/drawing/2014/main" xmlns="" id="{0A27D1D6-A14A-4148-8D85-5357EDAEDA30}"/>
                </a:ext>
              </a:extLst>
            </p:cNvPr>
            <p:cNvSpPr/>
            <p:nvPr/>
          </p:nvSpPr>
          <p:spPr>
            <a:xfrm>
              <a:off x="528706" y="6668709"/>
              <a:ext cx="35689" cy="19298"/>
            </a:xfrm>
            <a:custGeom>
              <a:avLst/>
              <a:gdLst>
                <a:gd name="connsiteX0" fmla="*/ 6999 w 8446"/>
                <a:gd name="connsiteY0" fmla="*/ 5 h 4567"/>
                <a:gd name="connsiteX1" fmla="*/ 7 w 8446"/>
                <a:gd name="connsiteY1" fmla="*/ 3877 h 4567"/>
                <a:gd name="connsiteX2" fmla="*/ 6891 w 8446"/>
                <a:gd name="connsiteY2" fmla="*/ 2479 h 4567"/>
                <a:gd name="connsiteX3" fmla="*/ 7751 w 8446"/>
                <a:gd name="connsiteY3" fmla="*/ 1834 h 4567"/>
                <a:gd name="connsiteX4" fmla="*/ 6999 w 8446"/>
                <a:gd name="connsiteY4" fmla="*/ 5 h 4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 h="4567">
                  <a:moveTo>
                    <a:pt x="6999" y="5"/>
                  </a:moveTo>
                  <a:cubicBezTo>
                    <a:pt x="3772" y="328"/>
                    <a:pt x="222" y="2694"/>
                    <a:pt x="7" y="3877"/>
                  </a:cubicBezTo>
                  <a:cubicBezTo>
                    <a:pt x="-208" y="5383"/>
                    <a:pt x="4310" y="4200"/>
                    <a:pt x="6891" y="2479"/>
                  </a:cubicBezTo>
                  <a:cubicBezTo>
                    <a:pt x="7214" y="2264"/>
                    <a:pt x="7536" y="2049"/>
                    <a:pt x="7751" y="1834"/>
                  </a:cubicBezTo>
                  <a:cubicBezTo>
                    <a:pt x="7967" y="1511"/>
                    <a:pt x="9580" y="-102"/>
                    <a:pt x="6999"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5" name="任意多边形: 形状 1972">
              <a:extLst>
                <a:ext uri="{FF2B5EF4-FFF2-40B4-BE49-F238E27FC236}">
                  <a16:creationId xmlns:a16="http://schemas.microsoft.com/office/drawing/2014/main" xmlns="" id="{FFB8E9F1-B11F-41E3-AD9C-2692A3D9ED1B}"/>
                </a:ext>
              </a:extLst>
            </p:cNvPr>
            <p:cNvSpPr/>
            <p:nvPr/>
          </p:nvSpPr>
          <p:spPr>
            <a:xfrm>
              <a:off x="624628" y="6662776"/>
              <a:ext cx="41259" cy="19835"/>
            </a:xfrm>
            <a:custGeom>
              <a:avLst/>
              <a:gdLst>
                <a:gd name="connsiteX0" fmla="*/ 9359 w 9764"/>
                <a:gd name="connsiteY0" fmla="*/ 1086 h 4694"/>
                <a:gd name="connsiteX1" fmla="*/ 8714 w 9764"/>
                <a:gd name="connsiteY1" fmla="*/ 10 h 4694"/>
                <a:gd name="connsiteX2" fmla="*/ 2 w 9764"/>
                <a:gd name="connsiteY2" fmla="*/ 4313 h 4694"/>
                <a:gd name="connsiteX3" fmla="*/ 7423 w 9764"/>
                <a:gd name="connsiteY3" fmla="*/ 2484 h 4694"/>
                <a:gd name="connsiteX4" fmla="*/ 9359 w 9764"/>
                <a:gd name="connsiteY4" fmla="*/ 1086 h 4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4" h="4694">
                  <a:moveTo>
                    <a:pt x="9359" y="1086"/>
                  </a:moveTo>
                  <a:cubicBezTo>
                    <a:pt x="9790" y="656"/>
                    <a:pt x="10220" y="-97"/>
                    <a:pt x="8714" y="10"/>
                  </a:cubicBezTo>
                  <a:cubicBezTo>
                    <a:pt x="5272" y="333"/>
                    <a:pt x="217" y="3237"/>
                    <a:pt x="2" y="4313"/>
                  </a:cubicBezTo>
                  <a:cubicBezTo>
                    <a:pt x="-106" y="5281"/>
                    <a:pt x="4197" y="4313"/>
                    <a:pt x="7423" y="2484"/>
                  </a:cubicBezTo>
                  <a:cubicBezTo>
                    <a:pt x="8499" y="1839"/>
                    <a:pt x="9037" y="1409"/>
                    <a:pt x="9359" y="10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6" name="任意多边形: 形状 1973">
              <a:extLst>
                <a:ext uri="{FF2B5EF4-FFF2-40B4-BE49-F238E27FC236}">
                  <a16:creationId xmlns:a16="http://schemas.microsoft.com/office/drawing/2014/main" xmlns="" id="{F6A861B0-F2BB-45C1-A9EC-81365FFDACC5}"/>
                </a:ext>
              </a:extLst>
            </p:cNvPr>
            <p:cNvSpPr/>
            <p:nvPr/>
          </p:nvSpPr>
          <p:spPr>
            <a:xfrm>
              <a:off x="716864" y="6656429"/>
              <a:ext cx="48020" cy="20329"/>
            </a:xfrm>
            <a:custGeom>
              <a:avLst/>
              <a:gdLst>
                <a:gd name="connsiteX0" fmla="*/ 11193 w 11364"/>
                <a:gd name="connsiteY0" fmla="*/ 545 h 4811"/>
                <a:gd name="connsiteX1" fmla="*/ 10440 w 11364"/>
                <a:gd name="connsiteY1" fmla="*/ 7 h 4811"/>
                <a:gd name="connsiteX2" fmla="*/ 8 w 11364"/>
                <a:gd name="connsiteY2" fmla="*/ 4524 h 4811"/>
                <a:gd name="connsiteX3" fmla="*/ 7967 w 11364"/>
                <a:gd name="connsiteY3" fmla="*/ 2480 h 4811"/>
                <a:gd name="connsiteX4" fmla="*/ 11193 w 11364"/>
                <a:gd name="connsiteY4" fmla="*/ 545 h 4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64" h="4811">
                  <a:moveTo>
                    <a:pt x="11193" y="545"/>
                  </a:moveTo>
                  <a:cubicBezTo>
                    <a:pt x="11731" y="-101"/>
                    <a:pt x="10871" y="7"/>
                    <a:pt x="10440" y="7"/>
                  </a:cubicBezTo>
                  <a:cubicBezTo>
                    <a:pt x="6999" y="329"/>
                    <a:pt x="223" y="3556"/>
                    <a:pt x="8" y="4524"/>
                  </a:cubicBezTo>
                  <a:cubicBezTo>
                    <a:pt x="-208" y="5384"/>
                    <a:pt x="4202" y="4201"/>
                    <a:pt x="7967" y="2480"/>
                  </a:cubicBezTo>
                  <a:cubicBezTo>
                    <a:pt x="9580" y="1728"/>
                    <a:pt x="10763" y="975"/>
                    <a:pt x="11193" y="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7" name="任意多边形: 形状 1974">
              <a:extLst>
                <a:ext uri="{FF2B5EF4-FFF2-40B4-BE49-F238E27FC236}">
                  <a16:creationId xmlns:a16="http://schemas.microsoft.com/office/drawing/2014/main" xmlns="" id="{356A3513-91E4-43FF-8C76-573F39F9E972}"/>
                </a:ext>
              </a:extLst>
            </p:cNvPr>
            <p:cNvSpPr/>
            <p:nvPr/>
          </p:nvSpPr>
          <p:spPr>
            <a:xfrm>
              <a:off x="804613" y="6648278"/>
              <a:ext cx="53872" cy="20807"/>
            </a:xfrm>
            <a:custGeom>
              <a:avLst/>
              <a:gdLst>
                <a:gd name="connsiteX0" fmla="*/ 12692 w 12749"/>
                <a:gd name="connsiteY0" fmla="*/ 323 h 4924"/>
                <a:gd name="connsiteX1" fmla="*/ 12154 w 12749"/>
                <a:gd name="connsiteY1" fmla="*/ 0 h 4924"/>
                <a:gd name="connsiteX2" fmla="*/ 0 w 12749"/>
                <a:gd name="connsiteY2" fmla="*/ 4840 h 4924"/>
                <a:gd name="connsiteX3" fmla="*/ 8389 w 12749"/>
                <a:gd name="connsiteY3" fmla="*/ 2581 h 4924"/>
                <a:gd name="connsiteX4" fmla="*/ 12692 w 12749"/>
                <a:gd name="connsiteY4" fmla="*/ 323 h 4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49" h="4924">
                  <a:moveTo>
                    <a:pt x="12692" y="323"/>
                  </a:moveTo>
                  <a:cubicBezTo>
                    <a:pt x="12907" y="0"/>
                    <a:pt x="12477" y="0"/>
                    <a:pt x="12154" y="0"/>
                  </a:cubicBezTo>
                  <a:cubicBezTo>
                    <a:pt x="8712" y="430"/>
                    <a:pt x="215" y="3980"/>
                    <a:pt x="0" y="4840"/>
                  </a:cubicBezTo>
                  <a:cubicBezTo>
                    <a:pt x="323" y="5270"/>
                    <a:pt x="4948" y="3980"/>
                    <a:pt x="8389" y="2581"/>
                  </a:cubicBezTo>
                  <a:cubicBezTo>
                    <a:pt x="11186" y="1506"/>
                    <a:pt x="12477" y="645"/>
                    <a:pt x="12692"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8" name="任意多边形: 形状 1975">
              <a:extLst>
                <a:ext uri="{FF2B5EF4-FFF2-40B4-BE49-F238E27FC236}">
                  <a16:creationId xmlns:a16="http://schemas.microsoft.com/office/drawing/2014/main" xmlns="" id="{F02807CF-CE54-4DA2-B7A1-70BC6EE25273}"/>
                </a:ext>
              </a:extLst>
            </p:cNvPr>
            <p:cNvSpPr/>
            <p:nvPr/>
          </p:nvSpPr>
          <p:spPr>
            <a:xfrm>
              <a:off x="884604" y="6639755"/>
              <a:ext cx="59535" cy="21728"/>
            </a:xfrm>
            <a:custGeom>
              <a:avLst/>
              <a:gdLst>
                <a:gd name="connsiteX0" fmla="*/ 8712 w 14089"/>
                <a:gd name="connsiteY0" fmla="*/ 2662 h 5142"/>
                <a:gd name="connsiteX1" fmla="*/ 14090 w 14089"/>
                <a:gd name="connsiteY1" fmla="*/ 81 h 5142"/>
                <a:gd name="connsiteX2" fmla="*/ 13660 w 14089"/>
                <a:gd name="connsiteY2" fmla="*/ 81 h 5142"/>
                <a:gd name="connsiteX3" fmla="*/ 0 w 14089"/>
                <a:gd name="connsiteY3" fmla="*/ 5028 h 5142"/>
                <a:gd name="connsiteX4" fmla="*/ 0 w 14089"/>
                <a:gd name="connsiteY4" fmla="*/ 5136 h 5142"/>
                <a:gd name="connsiteX5" fmla="*/ 8712 w 14089"/>
                <a:gd name="connsiteY5" fmla="*/ 2662 h 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89" h="5142">
                  <a:moveTo>
                    <a:pt x="8712" y="2662"/>
                  </a:moveTo>
                  <a:cubicBezTo>
                    <a:pt x="10218" y="2124"/>
                    <a:pt x="13875" y="726"/>
                    <a:pt x="14090" y="81"/>
                  </a:cubicBezTo>
                  <a:cubicBezTo>
                    <a:pt x="13982" y="-27"/>
                    <a:pt x="13875" y="-27"/>
                    <a:pt x="13660" y="81"/>
                  </a:cubicBezTo>
                  <a:cubicBezTo>
                    <a:pt x="10648" y="511"/>
                    <a:pt x="753" y="4275"/>
                    <a:pt x="0" y="5028"/>
                  </a:cubicBezTo>
                  <a:cubicBezTo>
                    <a:pt x="0" y="5028"/>
                    <a:pt x="0" y="5136"/>
                    <a:pt x="0" y="5136"/>
                  </a:cubicBezTo>
                  <a:cubicBezTo>
                    <a:pt x="968" y="5243"/>
                    <a:pt x="5378" y="3953"/>
                    <a:pt x="8712" y="266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89" name="任意多边形: 形状 1976">
              <a:extLst>
                <a:ext uri="{FF2B5EF4-FFF2-40B4-BE49-F238E27FC236}">
                  <a16:creationId xmlns:a16="http://schemas.microsoft.com/office/drawing/2014/main" xmlns="" id="{17D127C4-72B2-43AE-96B7-6BB20DCB2E7A}"/>
                </a:ext>
              </a:extLst>
            </p:cNvPr>
            <p:cNvSpPr/>
            <p:nvPr/>
          </p:nvSpPr>
          <p:spPr>
            <a:xfrm>
              <a:off x="955957" y="6631008"/>
              <a:ext cx="64990" cy="22294"/>
            </a:xfrm>
            <a:custGeom>
              <a:avLst/>
              <a:gdLst>
                <a:gd name="connsiteX0" fmla="*/ 15380 w 15380"/>
                <a:gd name="connsiteY0" fmla="*/ 107 h 5276"/>
                <a:gd name="connsiteX1" fmla="*/ 15380 w 15380"/>
                <a:gd name="connsiteY1" fmla="*/ 0 h 5276"/>
                <a:gd name="connsiteX2" fmla="*/ 15058 w 15380"/>
                <a:gd name="connsiteY2" fmla="*/ 0 h 5276"/>
                <a:gd name="connsiteX3" fmla="*/ 0 w 15380"/>
                <a:gd name="connsiteY3" fmla="*/ 5270 h 5276"/>
                <a:gd name="connsiteX4" fmla="*/ 9035 w 15380"/>
                <a:gd name="connsiteY4" fmla="*/ 2689 h 5276"/>
                <a:gd name="connsiteX5" fmla="*/ 15380 w 15380"/>
                <a:gd name="connsiteY5" fmla="*/ 107 h 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5276">
                  <a:moveTo>
                    <a:pt x="15380" y="107"/>
                  </a:moveTo>
                  <a:cubicBezTo>
                    <a:pt x="15380" y="107"/>
                    <a:pt x="15380" y="0"/>
                    <a:pt x="15380" y="0"/>
                  </a:cubicBezTo>
                  <a:cubicBezTo>
                    <a:pt x="15273" y="0"/>
                    <a:pt x="15165" y="0"/>
                    <a:pt x="15058" y="0"/>
                  </a:cubicBezTo>
                  <a:cubicBezTo>
                    <a:pt x="12369" y="430"/>
                    <a:pt x="215" y="4625"/>
                    <a:pt x="0" y="5270"/>
                  </a:cubicBezTo>
                  <a:cubicBezTo>
                    <a:pt x="645" y="5378"/>
                    <a:pt x="5378" y="3980"/>
                    <a:pt x="9035" y="2689"/>
                  </a:cubicBezTo>
                  <a:cubicBezTo>
                    <a:pt x="9895" y="2474"/>
                    <a:pt x="14412" y="860"/>
                    <a:pt x="15380"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0" name="任意多边形: 形状 1977">
              <a:extLst>
                <a:ext uri="{FF2B5EF4-FFF2-40B4-BE49-F238E27FC236}">
                  <a16:creationId xmlns:a16="http://schemas.microsoft.com/office/drawing/2014/main" xmlns="" id="{38D8B702-62FA-4C1A-8975-AA5ED1A36888}"/>
                </a:ext>
              </a:extLst>
            </p:cNvPr>
            <p:cNvSpPr/>
            <p:nvPr/>
          </p:nvSpPr>
          <p:spPr>
            <a:xfrm>
              <a:off x="1018673" y="6621919"/>
              <a:ext cx="69537" cy="23177"/>
            </a:xfrm>
            <a:custGeom>
              <a:avLst/>
              <a:gdLst>
                <a:gd name="connsiteX0" fmla="*/ 16456 w 16456"/>
                <a:gd name="connsiteY0" fmla="*/ 0 h 5485"/>
                <a:gd name="connsiteX1" fmla="*/ 16349 w 16456"/>
                <a:gd name="connsiteY1" fmla="*/ 0 h 5485"/>
                <a:gd name="connsiteX2" fmla="*/ 0 w 16456"/>
                <a:gd name="connsiteY2" fmla="*/ 5485 h 5485"/>
                <a:gd name="connsiteX3" fmla="*/ 9250 w 16456"/>
                <a:gd name="connsiteY3" fmla="*/ 2796 h 5485"/>
                <a:gd name="connsiteX4" fmla="*/ 16456 w 16456"/>
                <a:gd name="connsiteY4" fmla="*/ 107 h 5485"/>
                <a:gd name="connsiteX5" fmla="*/ 16456 w 16456"/>
                <a:gd name="connsiteY5" fmla="*/ 0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56" h="5485">
                  <a:moveTo>
                    <a:pt x="16456" y="0"/>
                  </a:moveTo>
                  <a:cubicBezTo>
                    <a:pt x="16456" y="0"/>
                    <a:pt x="16349" y="0"/>
                    <a:pt x="16349" y="0"/>
                  </a:cubicBezTo>
                  <a:cubicBezTo>
                    <a:pt x="14413" y="323"/>
                    <a:pt x="323" y="4947"/>
                    <a:pt x="0" y="5485"/>
                  </a:cubicBezTo>
                  <a:cubicBezTo>
                    <a:pt x="968" y="5378"/>
                    <a:pt x="5700" y="3980"/>
                    <a:pt x="9250" y="2796"/>
                  </a:cubicBezTo>
                  <a:cubicBezTo>
                    <a:pt x="12046" y="1936"/>
                    <a:pt x="15380" y="753"/>
                    <a:pt x="16456" y="107"/>
                  </a:cubicBezTo>
                  <a:cubicBezTo>
                    <a:pt x="16456" y="0"/>
                    <a:pt x="16456" y="0"/>
                    <a:pt x="1645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1" name="任意多边形: 形状 1978">
              <a:extLst>
                <a:ext uri="{FF2B5EF4-FFF2-40B4-BE49-F238E27FC236}">
                  <a16:creationId xmlns:a16="http://schemas.microsoft.com/office/drawing/2014/main" xmlns="" id="{8772C3A0-34CE-48CD-ABC9-413ED5CA153A}"/>
                </a:ext>
              </a:extLst>
            </p:cNvPr>
            <p:cNvSpPr/>
            <p:nvPr/>
          </p:nvSpPr>
          <p:spPr>
            <a:xfrm>
              <a:off x="1072761" y="6611921"/>
              <a:ext cx="74079" cy="24086"/>
            </a:xfrm>
            <a:custGeom>
              <a:avLst/>
              <a:gdLst>
                <a:gd name="connsiteX0" fmla="*/ 17424 w 17531"/>
                <a:gd name="connsiteY0" fmla="*/ 0 h 5700"/>
                <a:gd name="connsiteX1" fmla="*/ 0 w 17531"/>
                <a:gd name="connsiteY1" fmla="*/ 5700 h 5700"/>
                <a:gd name="connsiteX2" fmla="*/ 9465 w 17531"/>
                <a:gd name="connsiteY2" fmla="*/ 2904 h 5700"/>
                <a:gd name="connsiteX3" fmla="*/ 17532 w 17531"/>
                <a:gd name="connsiteY3" fmla="*/ 0 h 5700"/>
                <a:gd name="connsiteX4" fmla="*/ 17424 w 17531"/>
                <a:gd name="connsiteY4" fmla="*/ 0 h 5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5700">
                  <a:moveTo>
                    <a:pt x="17424" y="0"/>
                  </a:moveTo>
                  <a:cubicBezTo>
                    <a:pt x="16026" y="323"/>
                    <a:pt x="860" y="5163"/>
                    <a:pt x="0" y="5700"/>
                  </a:cubicBezTo>
                  <a:cubicBezTo>
                    <a:pt x="753" y="5593"/>
                    <a:pt x="5378" y="4302"/>
                    <a:pt x="9465" y="2904"/>
                  </a:cubicBezTo>
                  <a:cubicBezTo>
                    <a:pt x="9788" y="2796"/>
                    <a:pt x="16886" y="538"/>
                    <a:pt x="17532" y="0"/>
                  </a:cubicBezTo>
                  <a:cubicBezTo>
                    <a:pt x="17532" y="0"/>
                    <a:pt x="17424" y="0"/>
                    <a:pt x="174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2" name="任意多边形: 形状 1979">
              <a:extLst>
                <a:ext uri="{FF2B5EF4-FFF2-40B4-BE49-F238E27FC236}">
                  <a16:creationId xmlns:a16="http://schemas.microsoft.com/office/drawing/2014/main" xmlns="" id="{82110372-87BA-48C5-9556-65000185EFDB}"/>
                </a:ext>
              </a:extLst>
            </p:cNvPr>
            <p:cNvSpPr/>
            <p:nvPr/>
          </p:nvSpPr>
          <p:spPr>
            <a:xfrm>
              <a:off x="1118208" y="6601919"/>
              <a:ext cx="77717" cy="24994"/>
            </a:xfrm>
            <a:custGeom>
              <a:avLst/>
              <a:gdLst>
                <a:gd name="connsiteX0" fmla="*/ 18392 w 18392"/>
                <a:gd name="connsiteY0" fmla="*/ 0 h 5915"/>
                <a:gd name="connsiteX1" fmla="*/ 18392 w 18392"/>
                <a:gd name="connsiteY1" fmla="*/ 0 h 5915"/>
                <a:gd name="connsiteX2" fmla="*/ 0 w 18392"/>
                <a:gd name="connsiteY2" fmla="*/ 5916 h 5915"/>
                <a:gd name="connsiteX3" fmla="*/ 9572 w 18392"/>
                <a:gd name="connsiteY3" fmla="*/ 3012 h 5915"/>
                <a:gd name="connsiteX4" fmla="*/ 9572 w 18392"/>
                <a:gd name="connsiteY4" fmla="*/ 3012 h 5915"/>
                <a:gd name="connsiteX5" fmla="*/ 18392 w 18392"/>
                <a:gd name="connsiteY5" fmla="*/ 0 h 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5915">
                  <a:moveTo>
                    <a:pt x="18392" y="0"/>
                  </a:moveTo>
                  <a:cubicBezTo>
                    <a:pt x="18284" y="0"/>
                    <a:pt x="18284" y="0"/>
                    <a:pt x="18392" y="0"/>
                  </a:cubicBezTo>
                  <a:cubicBezTo>
                    <a:pt x="18177" y="0"/>
                    <a:pt x="753" y="5485"/>
                    <a:pt x="0" y="5916"/>
                  </a:cubicBezTo>
                  <a:cubicBezTo>
                    <a:pt x="1076" y="5593"/>
                    <a:pt x="5378" y="4302"/>
                    <a:pt x="9572" y="3012"/>
                  </a:cubicBezTo>
                  <a:lnTo>
                    <a:pt x="9572" y="3012"/>
                  </a:lnTo>
                  <a:cubicBezTo>
                    <a:pt x="13444" y="1721"/>
                    <a:pt x="17962" y="215"/>
                    <a:pt x="1839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3" name="任意多边形: 形状 1980">
              <a:extLst>
                <a:ext uri="{FF2B5EF4-FFF2-40B4-BE49-F238E27FC236}">
                  <a16:creationId xmlns:a16="http://schemas.microsoft.com/office/drawing/2014/main" xmlns="" id="{5E1FD07E-5A59-4F24-BB2E-B37C069D6AC2}"/>
                </a:ext>
              </a:extLst>
            </p:cNvPr>
            <p:cNvSpPr/>
            <p:nvPr/>
          </p:nvSpPr>
          <p:spPr>
            <a:xfrm>
              <a:off x="1160020" y="6591921"/>
              <a:ext cx="74535" cy="23630"/>
            </a:xfrm>
            <a:custGeom>
              <a:avLst/>
              <a:gdLst>
                <a:gd name="connsiteX0" fmla="*/ 15273 w 17639"/>
                <a:gd name="connsiteY0" fmla="*/ 753 h 5592"/>
                <a:gd name="connsiteX1" fmla="*/ 17639 w 17639"/>
                <a:gd name="connsiteY1" fmla="*/ 0 h 5592"/>
                <a:gd name="connsiteX2" fmla="*/ 0 w 17639"/>
                <a:gd name="connsiteY2" fmla="*/ 5593 h 5592"/>
                <a:gd name="connsiteX3" fmla="*/ 15273 w 17639"/>
                <a:gd name="connsiteY3" fmla="*/ 753 h 5592"/>
              </a:gdLst>
              <a:ahLst/>
              <a:cxnLst>
                <a:cxn ang="0">
                  <a:pos x="connsiteX0" y="connsiteY0"/>
                </a:cxn>
                <a:cxn ang="0">
                  <a:pos x="connsiteX1" y="connsiteY1"/>
                </a:cxn>
                <a:cxn ang="0">
                  <a:pos x="connsiteX2" y="connsiteY2"/>
                </a:cxn>
                <a:cxn ang="0">
                  <a:pos x="connsiteX3" y="connsiteY3"/>
                </a:cxn>
              </a:cxnLst>
              <a:rect l="l" t="t" r="r" b="b"/>
              <a:pathLst>
                <a:path w="17639" h="5592">
                  <a:moveTo>
                    <a:pt x="15273" y="753"/>
                  </a:moveTo>
                  <a:cubicBezTo>
                    <a:pt x="16026" y="538"/>
                    <a:pt x="16886" y="215"/>
                    <a:pt x="17639" y="0"/>
                  </a:cubicBezTo>
                  <a:cubicBezTo>
                    <a:pt x="11724" y="1828"/>
                    <a:pt x="5916" y="3765"/>
                    <a:pt x="0" y="5593"/>
                  </a:cubicBezTo>
                  <a:lnTo>
                    <a:pt x="15273" y="75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904" name="任意多边形: 形状 1991">
              <a:extLst>
                <a:ext uri="{FF2B5EF4-FFF2-40B4-BE49-F238E27FC236}">
                  <a16:creationId xmlns:a16="http://schemas.microsoft.com/office/drawing/2014/main" xmlns="" id="{744C6B31-CB2A-4302-91C0-53BA5A86FFCB}"/>
                </a:ext>
              </a:extLst>
            </p:cNvPr>
            <p:cNvSpPr/>
            <p:nvPr/>
          </p:nvSpPr>
          <p:spPr>
            <a:xfrm>
              <a:off x="114661" y="6712816"/>
              <a:ext cx="26473" cy="13682"/>
            </a:xfrm>
            <a:custGeom>
              <a:avLst/>
              <a:gdLst>
                <a:gd name="connsiteX0" fmla="*/ 4741 w 6265"/>
                <a:gd name="connsiteY0" fmla="*/ 3227 h 3238"/>
                <a:gd name="connsiteX1" fmla="*/ 5924 w 6265"/>
                <a:gd name="connsiteY1" fmla="*/ 1828 h 3238"/>
                <a:gd name="connsiteX2" fmla="*/ 1407 w 6265"/>
                <a:gd name="connsiteY2" fmla="*/ 0 h 3238"/>
                <a:gd name="connsiteX3" fmla="*/ 224 w 6265"/>
                <a:gd name="connsiteY3" fmla="*/ 323 h 3238"/>
                <a:gd name="connsiteX4" fmla="*/ 4741 w 6265"/>
                <a:gd name="connsiteY4" fmla="*/ 3227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5" h="3238">
                  <a:moveTo>
                    <a:pt x="4741" y="3227"/>
                  </a:moveTo>
                  <a:cubicBezTo>
                    <a:pt x="6139" y="3334"/>
                    <a:pt x="6677" y="2689"/>
                    <a:pt x="5924" y="1828"/>
                  </a:cubicBezTo>
                  <a:cubicBezTo>
                    <a:pt x="5387" y="1183"/>
                    <a:pt x="3558" y="107"/>
                    <a:pt x="1407" y="0"/>
                  </a:cubicBezTo>
                  <a:cubicBezTo>
                    <a:pt x="1084" y="0"/>
                    <a:pt x="547" y="0"/>
                    <a:pt x="224" y="323"/>
                  </a:cubicBezTo>
                  <a:cubicBezTo>
                    <a:pt x="-852" y="1183"/>
                    <a:pt x="2160" y="3119"/>
                    <a:pt x="4741"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5" name="任意多边形: 形状 1992">
              <a:extLst>
                <a:ext uri="{FF2B5EF4-FFF2-40B4-BE49-F238E27FC236}">
                  <a16:creationId xmlns:a16="http://schemas.microsoft.com/office/drawing/2014/main" xmlns="" id="{E5B9213F-611A-4D6A-9F33-E8B77C702BAD}"/>
                </a:ext>
              </a:extLst>
            </p:cNvPr>
            <p:cNvSpPr/>
            <p:nvPr/>
          </p:nvSpPr>
          <p:spPr>
            <a:xfrm>
              <a:off x="199819" y="6711907"/>
              <a:ext cx="22696" cy="13682"/>
            </a:xfrm>
            <a:custGeom>
              <a:avLst/>
              <a:gdLst>
                <a:gd name="connsiteX0" fmla="*/ 2013 w 5371"/>
                <a:gd name="connsiteY0" fmla="*/ 0 h 3238"/>
                <a:gd name="connsiteX1" fmla="*/ 1475 w 5371"/>
                <a:gd name="connsiteY1" fmla="*/ 0 h 3238"/>
                <a:gd name="connsiteX2" fmla="*/ 830 w 5371"/>
                <a:gd name="connsiteY2" fmla="*/ 2474 h 3238"/>
                <a:gd name="connsiteX3" fmla="*/ 5347 w 5371"/>
                <a:gd name="connsiteY3" fmla="*/ 1828 h 3238"/>
                <a:gd name="connsiteX4" fmla="*/ 2013 w 5371"/>
                <a:gd name="connsiteY4" fmla="*/ 0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1" h="3238">
                  <a:moveTo>
                    <a:pt x="2013" y="0"/>
                  </a:moveTo>
                  <a:cubicBezTo>
                    <a:pt x="1798" y="0"/>
                    <a:pt x="1583" y="0"/>
                    <a:pt x="1475" y="0"/>
                  </a:cubicBezTo>
                  <a:cubicBezTo>
                    <a:pt x="-246" y="215"/>
                    <a:pt x="-461" y="1506"/>
                    <a:pt x="830" y="2474"/>
                  </a:cubicBezTo>
                  <a:cubicBezTo>
                    <a:pt x="2658" y="3765"/>
                    <a:pt x="5670" y="3334"/>
                    <a:pt x="5347" y="1828"/>
                  </a:cubicBezTo>
                  <a:cubicBezTo>
                    <a:pt x="5239" y="1183"/>
                    <a:pt x="4056" y="107"/>
                    <a:pt x="201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6" name="任意多边形: 形状 1993">
              <a:extLst>
                <a:ext uri="{FF2B5EF4-FFF2-40B4-BE49-F238E27FC236}">
                  <a16:creationId xmlns:a16="http://schemas.microsoft.com/office/drawing/2014/main" xmlns="" id="{57EE60BE-C932-4498-AADE-A0A9A8C3D39E}"/>
                </a:ext>
              </a:extLst>
            </p:cNvPr>
            <p:cNvSpPr/>
            <p:nvPr/>
          </p:nvSpPr>
          <p:spPr>
            <a:xfrm>
              <a:off x="284002" y="6710542"/>
              <a:ext cx="22214" cy="13983"/>
            </a:xfrm>
            <a:custGeom>
              <a:avLst/>
              <a:gdLst>
                <a:gd name="connsiteX0" fmla="*/ 2957 w 5257"/>
                <a:gd name="connsiteY0" fmla="*/ 0 h 3309"/>
                <a:gd name="connsiteX1" fmla="*/ 53 w 5257"/>
                <a:gd name="connsiteY1" fmla="*/ 2259 h 3309"/>
                <a:gd name="connsiteX2" fmla="*/ 5108 w 5257"/>
                <a:gd name="connsiteY2" fmla="*/ 1828 h 3309"/>
                <a:gd name="connsiteX3" fmla="*/ 2957 w 5257"/>
                <a:gd name="connsiteY3" fmla="*/ 0 h 3309"/>
              </a:gdLst>
              <a:ahLst/>
              <a:cxnLst>
                <a:cxn ang="0">
                  <a:pos x="connsiteX0" y="connsiteY0"/>
                </a:cxn>
                <a:cxn ang="0">
                  <a:pos x="connsiteX1" y="connsiteY1"/>
                </a:cxn>
                <a:cxn ang="0">
                  <a:pos x="connsiteX2" y="connsiteY2"/>
                </a:cxn>
                <a:cxn ang="0">
                  <a:pos x="connsiteX3" y="connsiteY3"/>
                </a:cxn>
              </a:cxnLst>
              <a:rect l="l" t="t" r="r" b="b"/>
              <a:pathLst>
                <a:path w="5257" h="3309">
                  <a:moveTo>
                    <a:pt x="2957" y="0"/>
                  </a:moveTo>
                  <a:cubicBezTo>
                    <a:pt x="913" y="107"/>
                    <a:pt x="-270" y="1291"/>
                    <a:pt x="53" y="2259"/>
                  </a:cubicBezTo>
                  <a:cubicBezTo>
                    <a:pt x="698" y="3872"/>
                    <a:pt x="4355" y="3549"/>
                    <a:pt x="5108" y="1828"/>
                  </a:cubicBezTo>
                  <a:cubicBezTo>
                    <a:pt x="5538" y="1076"/>
                    <a:pt x="5108" y="0"/>
                    <a:pt x="29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7" name="任意多边形: 形状 1994">
              <a:extLst>
                <a:ext uri="{FF2B5EF4-FFF2-40B4-BE49-F238E27FC236}">
                  <a16:creationId xmlns:a16="http://schemas.microsoft.com/office/drawing/2014/main" xmlns="" id="{6B36C401-AA3B-4065-8E96-A2B05BF0F37E}"/>
                </a:ext>
              </a:extLst>
            </p:cNvPr>
            <p:cNvSpPr/>
            <p:nvPr/>
          </p:nvSpPr>
          <p:spPr>
            <a:xfrm>
              <a:off x="367356" y="6707817"/>
              <a:ext cx="24703" cy="14206"/>
            </a:xfrm>
            <a:custGeom>
              <a:avLst/>
              <a:gdLst>
                <a:gd name="connsiteX0" fmla="*/ 9 w 5846"/>
                <a:gd name="connsiteY0" fmla="*/ 2474 h 3362"/>
                <a:gd name="connsiteX1" fmla="*/ 5279 w 5846"/>
                <a:gd name="connsiteY1" fmla="*/ 1828 h 3362"/>
                <a:gd name="connsiteX2" fmla="*/ 4204 w 5846"/>
                <a:gd name="connsiteY2" fmla="*/ 0 h 3362"/>
                <a:gd name="connsiteX3" fmla="*/ 9 w 5846"/>
                <a:gd name="connsiteY3" fmla="*/ 2474 h 3362"/>
              </a:gdLst>
              <a:ahLst/>
              <a:cxnLst>
                <a:cxn ang="0">
                  <a:pos x="connsiteX0" y="connsiteY0"/>
                </a:cxn>
                <a:cxn ang="0">
                  <a:pos x="connsiteX1" y="connsiteY1"/>
                </a:cxn>
                <a:cxn ang="0">
                  <a:pos x="connsiteX2" y="connsiteY2"/>
                </a:cxn>
                <a:cxn ang="0">
                  <a:pos x="connsiteX3" y="connsiteY3"/>
                </a:cxn>
              </a:cxnLst>
              <a:rect l="l" t="t" r="r" b="b"/>
              <a:pathLst>
                <a:path w="5846" h="3362">
                  <a:moveTo>
                    <a:pt x="9" y="2474"/>
                  </a:moveTo>
                  <a:cubicBezTo>
                    <a:pt x="-206" y="3980"/>
                    <a:pt x="3558" y="3442"/>
                    <a:pt x="5279" y="1828"/>
                  </a:cubicBezTo>
                  <a:cubicBezTo>
                    <a:pt x="6247" y="968"/>
                    <a:pt x="6032" y="0"/>
                    <a:pt x="4204" y="0"/>
                  </a:cubicBezTo>
                  <a:cubicBezTo>
                    <a:pt x="1837" y="215"/>
                    <a:pt x="116" y="1613"/>
                    <a:pt x="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8" name="任意多边形: 形状 1995">
              <a:extLst>
                <a:ext uri="{FF2B5EF4-FFF2-40B4-BE49-F238E27FC236}">
                  <a16:creationId xmlns:a16="http://schemas.microsoft.com/office/drawing/2014/main" xmlns="" id="{14A7A72C-EA6A-4083-9B8F-D2C98341E5A8}"/>
                </a:ext>
              </a:extLst>
            </p:cNvPr>
            <p:cNvSpPr/>
            <p:nvPr/>
          </p:nvSpPr>
          <p:spPr>
            <a:xfrm>
              <a:off x="448712" y="6704635"/>
              <a:ext cx="29862" cy="14329"/>
            </a:xfrm>
            <a:custGeom>
              <a:avLst/>
              <a:gdLst>
                <a:gd name="connsiteX0" fmla="*/ 6677 w 7067"/>
                <a:gd name="connsiteY0" fmla="*/ 1183 h 3391"/>
                <a:gd name="connsiteX1" fmla="*/ 5924 w 7067"/>
                <a:gd name="connsiteY1" fmla="*/ 0 h 3391"/>
                <a:gd name="connsiteX2" fmla="*/ 9 w 7067"/>
                <a:gd name="connsiteY2" fmla="*/ 2904 h 3391"/>
                <a:gd name="connsiteX3" fmla="*/ 5817 w 7067"/>
                <a:gd name="connsiteY3" fmla="*/ 1828 h 3391"/>
                <a:gd name="connsiteX4" fmla="*/ 6677 w 7067"/>
                <a:gd name="connsiteY4" fmla="*/ 1183 h 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7" h="3391">
                  <a:moveTo>
                    <a:pt x="6677" y="1183"/>
                  </a:moveTo>
                  <a:cubicBezTo>
                    <a:pt x="6892" y="968"/>
                    <a:pt x="7753" y="0"/>
                    <a:pt x="5924" y="0"/>
                  </a:cubicBezTo>
                  <a:cubicBezTo>
                    <a:pt x="3235" y="215"/>
                    <a:pt x="224" y="2044"/>
                    <a:pt x="9" y="2904"/>
                  </a:cubicBezTo>
                  <a:cubicBezTo>
                    <a:pt x="-206" y="3980"/>
                    <a:pt x="3666" y="3119"/>
                    <a:pt x="5817" y="1828"/>
                  </a:cubicBezTo>
                  <a:cubicBezTo>
                    <a:pt x="6139" y="1613"/>
                    <a:pt x="6462" y="1398"/>
                    <a:pt x="6677"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9" name="任意多边形: 形状 1996">
              <a:extLst>
                <a:ext uri="{FF2B5EF4-FFF2-40B4-BE49-F238E27FC236}">
                  <a16:creationId xmlns:a16="http://schemas.microsoft.com/office/drawing/2014/main" xmlns="" id="{45B79BA2-CAFC-4E54-8F70-CC599A40AAC7}"/>
                </a:ext>
              </a:extLst>
            </p:cNvPr>
            <p:cNvSpPr/>
            <p:nvPr/>
          </p:nvSpPr>
          <p:spPr>
            <a:xfrm>
              <a:off x="527790" y="6699636"/>
              <a:ext cx="36704" cy="15343"/>
            </a:xfrm>
            <a:custGeom>
              <a:avLst/>
              <a:gdLst>
                <a:gd name="connsiteX0" fmla="*/ 9 w 8686"/>
                <a:gd name="connsiteY0" fmla="*/ 3334 h 3631"/>
                <a:gd name="connsiteX1" fmla="*/ 6462 w 8686"/>
                <a:gd name="connsiteY1" fmla="*/ 1936 h 3631"/>
                <a:gd name="connsiteX2" fmla="*/ 8398 w 8686"/>
                <a:gd name="connsiteY2" fmla="*/ 753 h 3631"/>
                <a:gd name="connsiteX3" fmla="*/ 7753 w 8686"/>
                <a:gd name="connsiteY3" fmla="*/ 0 h 3631"/>
                <a:gd name="connsiteX4" fmla="*/ 9 w 8686"/>
                <a:gd name="connsiteY4" fmla="*/ 3334 h 3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6" h="3631">
                  <a:moveTo>
                    <a:pt x="9" y="3334"/>
                  </a:moveTo>
                  <a:cubicBezTo>
                    <a:pt x="-206" y="4087"/>
                    <a:pt x="3451" y="3334"/>
                    <a:pt x="6462" y="1936"/>
                  </a:cubicBezTo>
                  <a:cubicBezTo>
                    <a:pt x="7753" y="1398"/>
                    <a:pt x="8291" y="968"/>
                    <a:pt x="8398" y="753"/>
                  </a:cubicBezTo>
                  <a:cubicBezTo>
                    <a:pt x="8936" y="215"/>
                    <a:pt x="8721" y="0"/>
                    <a:pt x="7753" y="0"/>
                  </a:cubicBezTo>
                  <a:cubicBezTo>
                    <a:pt x="4957" y="430"/>
                    <a:pt x="224" y="2581"/>
                    <a:pt x="9" y="33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0" name="任意多边形: 形状 1997">
              <a:extLst>
                <a:ext uri="{FF2B5EF4-FFF2-40B4-BE49-F238E27FC236}">
                  <a16:creationId xmlns:a16="http://schemas.microsoft.com/office/drawing/2014/main" xmlns="" id="{8009BACD-7268-4B46-A9F6-C4336071BB1A}"/>
                </a:ext>
              </a:extLst>
            </p:cNvPr>
            <p:cNvSpPr/>
            <p:nvPr/>
          </p:nvSpPr>
          <p:spPr>
            <a:xfrm>
              <a:off x="604966" y="6695089"/>
              <a:ext cx="43672" cy="15415"/>
            </a:xfrm>
            <a:custGeom>
              <a:avLst/>
              <a:gdLst>
                <a:gd name="connsiteX0" fmla="*/ 7129 w 10335"/>
                <a:gd name="connsiteY0" fmla="*/ 1936 h 3648"/>
                <a:gd name="connsiteX1" fmla="*/ 10248 w 10335"/>
                <a:gd name="connsiteY1" fmla="*/ 323 h 3648"/>
                <a:gd name="connsiteX2" fmla="*/ 9602 w 10335"/>
                <a:gd name="connsiteY2" fmla="*/ 0 h 3648"/>
                <a:gd name="connsiteX3" fmla="*/ 30 w 10335"/>
                <a:gd name="connsiteY3" fmla="*/ 3442 h 3648"/>
                <a:gd name="connsiteX4" fmla="*/ 7129 w 10335"/>
                <a:gd name="connsiteY4" fmla="*/ 1936 h 3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5" h="3648">
                  <a:moveTo>
                    <a:pt x="7129" y="1936"/>
                  </a:moveTo>
                  <a:cubicBezTo>
                    <a:pt x="9065" y="1183"/>
                    <a:pt x="10033" y="645"/>
                    <a:pt x="10248" y="323"/>
                  </a:cubicBezTo>
                  <a:cubicBezTo>
                    <a:pt x="10570" y="0"/>
                    <a:pt x="9925" y="0"/>
                    <a:pt x="9602" y="0"/>
                  </a:cubicBezTo>
                  <a:cubicBezTo>
                    <a:pt x="6483" y="323"/>
                    <a:pt x="460" y="2796"/>
                    <a:pt x="30" y="3442"/>
                  </a:cubicBezTo>
                  <a:cubicBezTo>
                    <a:pt x="-400" y="4087"/>
                    <a:pt x="3902" y="3119"/>
                    <a:pt x="7129"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1" name="任意多边形: 形状 1998">
              <a:extLst>
                <a:ext uri="{FF2B5EF4-FFF2-40B4-BE49-F238E27FC236}">
                  <a16:creationId xmlns:a16="http://schemas.microsoft.com/office/drawing/2014/main" xmlns="" id="{507188FA-4ABD-4A8D-AB36-C4AA199DA9DC}"/>
                </a:ext>
              </a:extLst>
            </p:cNvPr>
            <p:cNvSpPr/>
            <p:nvPr/>
          </p:nvSpPr>
          <p:spPr>
            <a:xfrm>
              <a:off x="679628" y="6688726"/>
              <a:ext cx="50445" cy="16023"/>
            </a:xfrm>
            <a:custGeom>
              <a:avLst/>
              <a:gdLst>
                <a:gd name="connsiteX0" fmla="*/ 11939 w 11938"/>
                <a:gd name="connsiteY0" fmla="*/ 107 h 3792"/>
                <a:gd name="connsiteX1" fmla="*/ 11401 w 11938"/>
                <a:gd name="connsiteY1" fmla="*/ 0 h 3792"/>
                <a:gd name="connsiteX2" fmla="*/ 0 w 11938"/>
                <a:gd name="connsiteY2" fmla="*/ 3764 h 3792"/>
                <a:gd name="connsiteX3" fmla="*/ 7744 w 11938"/>
                <a:gd name="connsiteY3" fmla="*/ 1936 h 3792"/>
                <a:gd name="connsiteX4" fmla="*/ 11939 w 11938"/>
                <a:gd name="connsiteY4" fmla="*/ 107 h 3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8" h="3792">
                  <a:moveTo>
                    <a:pt x="11939" y="107"/>
                  </a:moveTo>
                  <a:cubicBezTo>
                    <a:pt x="11831" y="0"/>
                    <a:pt x="11831" y="0"/>
                    <a:pt x="11401" y="0"/>
                  </a:cubicBezTo>
                  <a:cubicBezTo>
                    <a:pt x="8712" y="323"/>
                    <a:pt x="108" y="3119"/>
                    <a:pt x="0" y="3764"/>
                  </a:cubicBezTo>
                  <a:cubicBezTo>
                    <a:pt x="538" y="3980"/>
                    <a:pt x="4732" y="2904"/>
                    <a:pt x="7744" y="1936"/>
                  </a:cubicBezTo>
                  <a:cubicBezTo>
                    <a:pt x="8389" y="1828"/>
                    <a:pt x="11831" y="645"/>
                    <a:pt x="11939"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2" name="任意多边形: 形状 1999">
              <a:extLst>
                <a:ext uri="{FF2B5EF4-FFF2-40B4-BE49-F238E27FC236}">
                  <a16:creationId xmlns:a16="http://schemas.microsoft.com/office/drawing/2014/main" xmlns="" id="{ACC34638-45EA-4041-A49C-8E10B1B2557F}"/>
                </a:ext>
              </a:extLst>
            </p:cNvPr>
            <p:cNvSpPr/>
            <p:nvPr/>
          </p:nvSpPr>
          <p:spPr>
            <a:xfrm>
              <a:off x="748256" y="6681910"/>
              <a:ext cx="57265" cy="16847"/>
            </a:xfrm>
            <a:custGeom>
              <a:avLst/>
              <a:gdLst>
                <a:gd name="connsiteX0" fmla="*/ 13122 w 13552"/>
                <a:gd name="connsiteY0" fmla="*/ 0 h 3987"/>
                <a:gd name="connsiteX1" fmla="*/ 0 w 13552"/>
                <a:gd name="connsiteY1" fmla="*/ 3872 h 3987"/>
                <a:gd name="connsiteX2" fmla="*/ 0 w 13552"/>
                <a:gd name="connsiteY2" fmla="*/ 3980 h 3987"/>
                <a:gd name="connsiteX3" fmla="*/ 8174 w 13552"/>
                <a:gd name="connsiteY3" fmla="*/ 2044 h 3987"/>
                <a:gd name="connsiteX4" fmla="*/ 13552 w 13552"/>
                <a:gd name="connsiteY4" fmla="*/ 108 h 3987"/>
                <a:gd name="connsiteX5" fmla="*/ 13552 w 13552"/>
                <a:gd name="connsiteY5" fmla="*/ 0 h 3987"/>
                <a:gd name="connsiteX6" fmla="*/ 13122 w 13552"/>
                <a:gd name="connsiteY6" fmla="*/ 0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52" h="3987">
                  <a:moveTo>
                    <a:pt x="13122" y="0"/>
                  </a:moveTo>
                  <a:cubicBezTo>
                    <a:pt x="10433" y="323"/>
                    <a:pt x="860" y="3334"/>
                    <a:pt x="0" y="3872"/>
                  </a:cubicBezTo>
                  <a:cubicBezTo>
                    <a:pt x="0" y="3872"/>
                    <a:pt x="0" y="3872"/>
                    <a:pt x="0" y="3980"/>
                  </a:cubicBezTo>
                  <a:cubicBezTo>
                    <a:pt x="753" y="4087"/>
                    <a:pt x="4948" y="3012"/>
                    <a:pt x="8174" y="2044"/>
                  </a:cubicBezTo>
                  <a:cubicBezTo>
                    <a:pt x="10433" y="1398"/>
                    <a:pt x="13014" y="538"/>
                    <a:pt x="13552" y="108"/>
                  </a:cubicBezTo>
                  <a:cubicBezTo>
                    <a:pt x="13552" y="108"/>
                    <a:pt x="13552" y="0"/>
                    <a:pt x="13552" y="0"/>
                  </a:cubicBezTo>
                  <a:cubicBezTo>
                    <a:pt x="13337" y="0"/>
                    <a:pt x="13229" y="0"/>
                    <a:pt x="1312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3" name="任意多边形: 形状 2000">
              <a:extLst>
                <a:ext uri="{FF2B5EF4-FFF2-40B4-BE49-F238E27FC236}">
                  <a16:creationId xmlns:a16="http://schemas.microsoft.com/office/drawing/2014/main" xmlns="" id="{07A19596-50D5-43B3-A2F7-7D2408E25116}"/>
                </a:ext>
              </a:extLst>
            </p:cNvPr>
            <p:cNvSpPr/>
            <p:nvPr/>
          </p:nvSpPr>
          <p:spPr>
            <a:xfrm>
              <a:off x="810520" y="6674637"/>
              <a:ext cx="62716" cy="17722"/>
            </a:xfrm>
            <a:custGeom>
              <a:avLst/>
              <a:gdLst>
                <a:gd name="connsiteX0" fmla="*/ 14628 w 14842"/>
                <a:gd name="connsiteY0" fmla="*/ 0 h 4194"/>
                <a:gd name="connsiteX1" fmla="*/ 0 w 14842"/>
                <a:gd name="connsiteY1" fmla="*/ 4087 h 4194"/>
                <a:gd name="connsiteX2" fmla="*/ 0 w 14842"/>
                <a:gd name="connsiteY2" fmla="*/ 4195 h 4194"/>
                <a:gd name="connsiteX3" fmla="*/ 8497 w 14842"/>
                <a:gd name="connsiteY3" fmla="*/ 2151 h 4194"/>
                <a:gd name="connsiteX4" fmla="*/ 14843 w 14842"/>
                <a:gd name="connsiteY4" fmla="*/ 0 h 4194"/>
                <a:gd name="connsiteX5" fmla="*/ 14628 w 14842"/>
                <a:gd name="connsiteY5" fmla="*/ 0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42" h="4194">
                  <a:moveTo>
                    <a:pt x="14628" y="0"/>
                  </a:moveTo>
                  <a:cubicBezTo>
                    <a:pt x="12261" y="323"/>
                    <a:pt x="1291" y="3442"/>
                    <a:pt x="0" y="4087"/>
                  </a:cubicBezTo>
                  <a:cubicBezTo>
                    <a:pt x="0" y="4087"/>
                    <a:pt x="0" y="4195"/>
                    <a:pt x="0" y="4195"/>
                  </a:cubicBezTo>
                  <a:cubicBezTo>
                    <a:pt x="1076" y="4087"/>
                    <a:pt x="5378" y="3012"/>
                    <a:pt x="8497" y="2151"/>
                  </a:cubicBezTo>
                  <a:cubicBezTo>
                    <a:pt x="9142" y="1936"/>
                    <a:pt x="14628" y="430"/>
                    <a:pt x="14843" y="0"/>
                  </a:cubicBezTo>
                  <a:cubicBezTo>
                    <a:pt x="14735" y="0"/>
                    <a:pt x="14628" y="0"/>
                    <a:pt x="1462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4" name="任意多边形: 形状 2001">
              <a:extLst>
                <a:ext uri="{FF2B5EF4-FFF2-40B4-BE49-F238E27FC236}">
                  <a16:creationId xmlns:a16="http://schemas.microsoft.com/office/drawing/2014/main" xmlns="" id="{80CA0BDC-FCC6-4F87-AA2F-1633E16E0C57}"/>
                </a:ext>
              </a:extLst>
            </p:cNvPr>
            <p:cNvSpPr/>
            <p:nvPr/>
          </p:nvSpPr>
          <p:spPr>
            <a:xfrm>
              <a:off x="864604" y="6666457"/>
              <a:ext cx="68172" cy="18631"/>
            </a:xfrm>
            <a:custGeom>
              <a:avLst/>
              <a:gdLst>
                <a:gd name="connsiteX0" fmla="*/ 16133 w 16133"/>
                <a:gd name="connsiteY0" fmla="*/ 107 h 4409"/>
                <a:gd name="connsiteX1" fmla="*/ 0 w 16133"/>
                <a:gd name="connsiteY1" fmla="*/ 4410 h 4409"/>
                <a:gd name="connsiteX2" fmla="*/ 8927 w 16133"/>
                <a:gd name="connsiteY2" fmla="*/ 2259 h 4409"/>
                <a:gd name="connsiteX3" fmla="*/ 16133 w 16133"/>
                <a:gd name="connsiteY3" fmla="*/ 0 h 4409"/>
                <a:gd name="connsiteX4" fmla="*/ 16133 w 16133"/>
                <a:gd name="connsiteY4" fmla="*/ 107 h 4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4409">
                  <a:moveTo>
                    <a:pt x="16133" y="107"/>
                  </a:moveTo>
                  <a:cubicBezTo>
                    <a:pt x="14735" y="323"/>
                    <a:pt x="645" y="4087"/>
                    <a:pt x="0" y="4410"/>
                  </a:cubicBezTo>
                  <a:cubicBezTo>
                    <a:pt x="753" y="4302"/>
                    <a:pt x="5163" y="3334"/>
                    <a:pt x="8927" y="2259"/>
                  </a:cubicBezTo>
                  <a:cubicBezTo>
                    <a:pt x="9250" y="2151"/>
                    <a:pt x="15811" y="430"/>
                    <a:pt x="16133" y="0"/>
                  </a:cubicBezTo>
                  <a:lnTo>
                    <a:pt x="16133" y="10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915" name="任意多边形: 形状 2002">
              <a:extLst>
                <a:ext uri="{FF2B5EF4-FFF2-40B4-BE49-F238E27FC236}">
                  <a16:creationId xmlns:a16="http://schemas.microsoft.com/office/drawing/2014/main" xmlns="" id="{85547293-D9F3-4739-BA3B-BC93E89514D1}"/>
                </a:ext>
              </a:extLst>
            </p:cNvPr>
            <p:cNvSpPr/>
            <p:nvPr/>
          </p:nvSpPr>
          <p:spPr>
            <a:xfrm>
              <a:off x="912780" y="6658732"/>
              <a:ext cx="73627" cy="19539"/>
            </a:xfrm>
            <a:custGeom>
              <a:avLst/>
              <a:gdLst>
                <a:gd name="connsiteX0" fmla="*/ 17316 w 17424"/>
                <a:gd name="connsiteY0" fmla="*/ 107 h 4624"/>
                <a:gd name="connsiteX1" fmla="*/ 0 w 17424"/>
                <a:gd name="connsiteY1" fmla="*/ 4625 h 4624"/>
                <a:gd name="connsiteX2" fmla="*/ 9250 w 17424"/>
                <a:gd name="connsiteY2" fmla="*/ 2366 h 4624"/>
                <a:gd name="connsiteX3" fmla="*/ 17424 w 17424"/>
                <a:gd name="connsiteY3" fmla="*/ 0 h 4624"/>
                <a:gd name="connsiteX4" fmla="*/ 17316 w 17424"/>
                <a:gd name="connsiteY4" fmla="*/ 107 h 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4" h="4624">
                  <a:moveTo>
                    <a:pt x="17316" y="107"/>
                  </a:moveTo>
                  <a:cubicBezTo>
                    <a:pt x="16133" y="323"/>
                    <a:pt x="323" y="4517"/>
                    <a:pt x="0" y="4625"/>
                  </a:cubicBezTo>
                  <a:cubicBezTo>
                    <a:pt x="538" y="4517"/>
                    <a:pt x="4840" y="3549"/>
                    <a:pt x="9250" y="2366"/>
                  </a:cubicBezTo>
                  <a:cubicBezTo>
                    <a:pt x="9357" y="2366"/>
                    <a:pt x="16564" y="430"/>
                    <a:pt x="17424" y="0"/>
                  </a:cubicBezTo>
                  <a:cubicBezTo>
                    <a:pt x="17424" y="0"/>
                    <a:pt x="17316" y="0"/>
                    <a:pt x="17316"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6" name="任意多边形: 形状 2003">
              <a:extLst>
                <a:ext uri="{FF2B5EF4-FFF2-40B4-BE49-F238E27FC236}">
                  <a16:creationId xmlns:a16="http://schemas.microsoft.com/office/drawing/2014/main" xmlns="" id="{9374058A-DC8D-4A6D-995D-562781E232BF}"/>
                </a:ext>
              </a:extLst>
            </p:cNvPr>
            <p:cNvSpPr/>
            <p:nvPr/>
          </p:nvSpPr>
          <p:spPr>
            <a:xfrm>
              <a:off x="963681" y="6650095"/>
              <a:ext cx="67263" cy="17722"/>
            </a:xfrm>
            <a:custGeom>
              <a:avLst/>
              <a:gdLst>
                <a:gd name="connsiteX0" fmla="*/ 0 w 15918"/>
                <a:gd name="connsiteY0" fmla="*/ 4195 h 4194"/>
                <a:gd name="connsiteX1" fmla="*/ 5700 w 15918"/>
                <a:gd name="connsiteY1" fmla="*/ 2796 h 4194"/>
                <a:gd name="connsiteX2" fmla="*/ 6991 w 15918"/>
                <a:gd name="connsiteY2" fmla="*/ 2474 h 4194"/>
                <a:gd name="connsiteX3" fmla="*/ 15918 w 15918"/>
                <a:gd name="connsiteY3" fmla="*/ 0 h 4194"/>
                <a:gd name="connsiteX4" fmla="*/ 15811 w 15918"/>
                <a:gd name="connsiteY4" fmla="*/ 0 h 4194"/>
                <a:gd name="connsiteX5" fmla="*/ 0 w 15918"/>
                <a:gd name="connsiteY5" fmla="*/ 4195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18" h="4194">
                  <a:moveTo>
                    <a:pt x="0" y="4195"/>
                  </a:moveTo>
                  <a:lnTo>
                    <a:pt x="5700" y="2796"/>
                  </a:lnTo>
                  <a:cubicBezTo>
                    <a:pt x="6023" y="2689"/>
                    <a:pt x="6561" y="2581"/>
                    <a:pt x="6991" y="2474"/>
                  </a:cubicBezTo>
                  <a:cubicBezTo>
                    <a:pt x="11508" y="1291"/>
                    <a:pt x="15488" y="215"/>
                    <a:pt x="15918" y="0"/>
                  </a:cubicBezTo>
                  <a:cubicBezTo>
                    <a:pt x="15918" y="0"/>
                    <a:pt x="15811" y="0"/>
                    <a:pt x="15811" y="0"/>
                  </a:cubicBezTo>
                  <a:cubicBezTo>
                    <a:pt x="10540" y="1291"/>
                    <a:pt x="5270" y="2904"/>
                    <a:pt x="0"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5" name="任意多边形: 形状 2012">
              <a:extLst>
                <a:ext uri="{FF2B5EF4-FFF2-40B4-BE49-F238E27FC236}">
                  <a16:creationId xmlns:a16="http://schemas.microsoft.com/office/drawing/2014/main" xmlns="" id="{E29DD9DF-0C2B-442E-9C0B-BD471AD84A65}"/>
                </a:ext>
              </a:extLst>
            </p:cNvPr>
            <p:cNvSpPr/>
            <p:nvPr/>
          </p:nvSpPr>
          <p:spPr>
            <a:xfrm>
              <a:off x="115096" y="6740084"/>
              <a:ext cx="25840" cy="8046"/>
            </a:xfrm>
            <a:custGeom>
              <a:avLst/>
              <a:gdLst>
                <a:gd name="connsiteX0" fmla="*/ 6037 w 6115"/>
                <a:gd name="connsiteY0" fmla="*/ 1829 h 1904"/>
                <a:gd name="connsiteX1" fmla="*/ 5284 w 6115"/>
                <a:gd name="connsiteY1" fmla="*/ 1076 h 1904"/>
                <a:gd name="connsiteX2" fmla="*/ 767 w 6115"/>
                <a:gd name="connsiteY2" fmla="*/ 0 h 1904"/>
                <a:gd name="connsiteX3" fmla="*/ 14 w 6115"/>
                <a:gd name="connsiteY3" fmla="*/ 215 h 1904"/>
                <a:gd name="connsiteX4" fmla="*/ 6037 w 6115"/>
                <a:gd name="connsiteY4" fmla="*/ 1829 h 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5" h="1904">
                  <a:moveTo>
                    <a:pt x="6037" y="1829"/>
                  </a:moveTo>
                  <a:cubicBezTo>
                    <a:pt x="6360" y="1613"/>
                    <a:pt x="5607" y="1291"/>
                    <a:pt x="5284" y="1076"/>
                  </a:cubicBezTo>
                  <a:cubicBezTo>
                    <a:pt x="4639" y="753"/>
                    <a:pt x="2488" y="0"/>
                    <a:pt x="767" y="0"/>
                  </a:cubicBezTo>
                  <a:cubicBezTo>
                    <a:pt x="552" y="0"/>
                    <a:pt x="122" y="0"/>
                    <a:pt x="14" y="215"/>
                  </a:cubicBezTo>
                  <a:cubicBezTo>
                    <a:pt x="-309" y="753"/>
                    <a:pt x="5069" y="2259"/>
                    <a:pt x="6037" y="18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6" name="任意多边形: 形状 2013">
              <a:extLst>
                <a:ext uri="{FF2B5EF4-FFF2-40B4-BE49-F238E27FC236}">
                  <a16:creationId xmlns:a16="http://schemas.microsoft.com/office/drawing/2014/main" xmlns="" id="{7116793E-A506-43DA-B0C3-29805D0D0566}"/>
                </a:ext>
              </a:extLst>
            </p:cNvPr>
            <p:cNvSpPr/>
            <p:nvPr/>
          </p:nvSpPr>
          <p:spPr>
            <a:xfrm>
              <a:off x="180170" y="6740084"/>
              <a:ext cx="20156" cy="7724"/>
            </a:xfrm>
            <a:custGeom>
              <a:avLst/>
              <a:gdLst>
                <a:gd name="connsiteX0" fmla="*/ 4511 w 4770"/>
                <a:gd name="connsiteY0" fmla="*/ 1076 h 1828"/>
                <a:gd name="connsiteX1" fmla="*/ 1069 w 4770"/>
                <a:gd name="connsiteY1" fmla="*/ 0 h 1828"/>
                <a:gd name="connsiteX2" fmla="*/ 101 w 4770"/>
                <a:gd name="connsiteY2" fmla="*/ 215 h 1828"/>
                <a:gd name="connsiteX3" fmla="*/ 3758 w 4770"/>
                <a:gd name="connsiteY3" fmla="*/ 1829 h 1828"/>
                <a:gd name="connsiteX4" fmla="*/ 4511 w 4770"/>
                <a:gd name="connsiteY4" fmla="*/ 1076 h 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0" h="1828">
                  <a:moveTo>
                    <a:pt x="4511" y="1076"/>
                  </a:moveTo>
                  <a:cubicBezTo>
                    <a:pt x="4081" y="645"/>
                    <a:pt x="2683" y="0"/>
                    <a:pt x="1069" y="0"/>
                  </a:cubicBezTo>
                  <a:cubicBezTo>
                    <a:pt x="854" y="0"/>
                    <a:pt x="316" y="0"/>
                    <a:pt x="101" y="215"/>
                  </a:cubicBezTo>
                  <a:cubicBezTo>
                    <a:pt x="-544" y="860"/>
                    <a:pt x="2037" y="1829"/>
                    <a:pt x="3758" y="1829"/>
                  </a:cubicBezTo>
                  <a:cubicBezTo>
                    <a:pt x="4726" y="1829"/>
                    <a:pt x="5049" y="1506"/>
                    <a:pt x="4511"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7" name="任意多边形: 形状 2014">
              <a:extLst>
                <a:ext uri="{FF2B5EF4-FFF2-40B4-BE49-F238E27FC236}">
                  <a16:creationId xmlns:a16="http://schemas.microsoft.com/office/drawing/2014/main" xmlns="" id="{CF29B11D-E794-4147-8AEC-651E7170BDBA}"/>
                </a:ext>
              </a:extLst>
            </p:cNvPr>
            <p:cNvSpPr/>
            <p:nvPr/>
          </p:nvSpPr>
          <p:spPr>
            <a:xfrm>
              <a:off x="245439" y="6739175"/>
              <a:ext cx="16552" cy="8257"/>
            </a:xfrm>
            <a:custGeom>
              <a:avLst/>
              <a:gdLst>
                <a:gd name="connsiteX0" fmla="*/ 1757 w 3917"/>
                <a:gd name="connsiteY0" fmla="*/ 0 h 1954"/>
                <a:gd name="connsiteX1" fmla="*/ 143 w 3917"/>
                <a:gd name="connsiteY1" fmla="*/ 1291 h 1954"/>
                <a:gd name="connsiteX2" fmla="*/ 3908 w 3917"/>
                <a:gd name="connsiteY2" fmla="*/ 1075 h 1954"/>
                <a:gd name="connsiteX3" fmla="*/ 1757 w 3917"/>
                <a:gd name="connsiteY3" fmla="*/ 0 h 1954"/>
              </a:gdLst>
              <a:ahLst/>
              <a:cxnLst>
                <a:cxn ang="0">
                  <a:pos x="connsiteX0" y="connsiteY0"/>
                </a:cxn>
                <a:cxn ang="0">
                  <a:pos x="connsiteX1" y="connsiteY1"/>
                </a:cxn>
                <a:cxn ang="0">
                  <a:pos x="connsiteX2" y="connsiteY2"/>
                </a:cxn>
                <a:cxn ang="0">
                  <a:pos x="connsiteX3" y="connsiteY3"/>
                </a:cxn>
              </a:cxnLst>
              <a:rect l="l" t="t" r="r" b="b"/>
              <a:pathLst>
                <a:path w="3917" h="1954">
                  <a:moveTo>
                    <a:pt x="1757" y="0"/>
                  </a:moveTo>
                  <a:cubicBezTo>
                    <a:pt x="251" y="107"/>
                    <a:pt x="-287" y="753"/>
                    <a:pt x="143" y="1291"/>
                  </a:cubicBezTo>
                  <a:cubicBezTo>
                    <a:pt x="1004" y="2259"/>
                    <a:pt x="3908" y="2151"/>
                    <a:pt x="3908" y="1075"/>
                  </a:cubicBezTo>
                  <a:cubicBezTo>
                    <a:pt x="4015" y="645"/>
                    <a:pt x="3263" y="0"/>
                    <a:pt x="17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8" name="任意多边形: 形状 2015">
              <a:extLst>
                <a:ext uri="{FF2B5EF4-FFF2-40B4-BE49-F238E27FC236}">
                  <a16:creationId xmlns:a16="http://schemas.microsoft.com/office/drawing/2014/main" xmlns="" id="{271DEA74-69FC-49FB-90D6-5FDB803B8A69}"/>
                </a:ext>
              </a:extLst>
            </p:cNvPr>
            <p:cNvSpPr/>
            <p:nvPr/>
          </p:nvSpPr>
          <p:spPr>
            <a:xfrm>
              <a:off x="308299" y="6737810"/>
              <a:ext cx="18208" cy="8185"/>
            </a:xfrm>
            <a:custGeom>
              <a:avLst/>
              <a:gdLst>
                <a:gd name="connsiteX0" fmla="*/ 4090 w 4309"/>
                <a:gd name="connsiteY0" fmla="*/ 968 h 1937"/>
                <a:gd name="connsiteX1" fmla="*/ 2907 w 4309"/>
                <a:gd name="connsiteY1" fmla="*/ 0 h 1937"/>
                <a:gd name="connsiteX2" fmla="*/ 3 w 4309"/>
                <a:gd name="connsiteY2" fmla="*/ 1398 h 1937"/>
                <a:gd name="connsiteX3" fmla="*/ 3982 w 4309"/>
                <a:gd name="connsiteY3" fmla="*/ 1075 h 1937"/>
                <a:gd name="connsiteX4" fmla="*/ 4090 w 4309"/>
                <a:gd name="connsiteY4" fmla="*/ 968 h 1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9" h="1937">
                  <a:moveTo>
                    <a:pt x="4090" y="968"/>
                  </a:moveTo>
                  <a:cubicBezTo>
                    <a:pt x="4520" y="538"/>
                    <a:pt x="4413" y="0"/>
                    <a:pt x="2907" y="0"/>
                  </a:cubicBezTo>
                  <a:cubicBezTo>
                    <a:pt x="1186" y="107"/>
                    <a:pt x="3" y="860"/>
                    <a:pt x="3" y="1398"/>
                  </a:cubicBezTo>
                  <a:cubicBezTo>
                    <a:pt x="-105" y="2259"/>
                    <a:pt x="2799" y="2043"/>
                    <a:pt x="3982" y="1075"/>
                  </a:cubicBezTo>
                  <a:cubicBezTo>
                    <a:pt x="4090" y="968"/>
                    <a:pt x="4090" y="968"/>
                    <a:pt x="409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9" name="任意多边形: 形状 2016">
              <a:extLst>
                <a:ext uri="{FF2B5EF4-FFF2-40B4-BE49-F238E27FC236}">
                  <a16:creationId xmlns:a16="http://schemas.microsoft.com/office/drawing/2014/main" xmlns="" id="{A57A2618-8C07-41CD-8F99-55EE2A7D22F9}"/>
                </a:ext>
              </a:extLst>
            </p:cNvPr>
            <p:cNvSpPr/>
            <p:nvPr/>
          </p:nvSpPr>
          <p:spPr>
            <a:xfrm>
              <a:off x="369621" y="6735085"/>
              <a:ext cx="23161" cy="8941"/>
            </a:xfrm>
            <a:custGeom>
              <a:avLst/>
              <a:gdLst>
                <a:gd name="connsiteX0" fmla="*/ 11 w 5481"/>
                <a:gd name="connsiteY0" fmla="*/ 1829 h 2116"/>
                <a:gd name="connsiteX1" fmla="*/ 4421 w 5481"/>
                <a:gd name="connsiteY1" fmla="*/ 1183 h 2116"/>
                <a:gd name="connsiteX2" fmla="*/ 5389 w 5481"/>
                <a:gd name="connsiteY2" fmla="*/ 538 h 2116"/>
                <a:gd name="connsiteX3" fmla="*/ 4636 w 5481"/>
                <a:gd name="connsiteY3" fmla="*/ 0 h 2116"/>
                <a:gd name="connsiteX4" fmla="*/ 11 w 5481"/>
                <a:gd name="connsiteY4" fmla="*/ 1829 h 2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1" h="2116">
                  <a:moveTo>
                    <a:pt x="11" y="1829"/>
                  </a:moveTo>
                  <a:cubicBezTo>
                    <a:pt x="-204" y="2474"/>
                    <a:pt x="2700" y="1936"/>
                    <a:pt x="4421" y="1183"/>
                  </a:cubicBezTo>
                  <a:cubicBezTo>
                    <a:pt x="4959" y="968"/>
                    <a:pt x="5282" y="753"/>
                    <a:pt x="5389" y="538"/>
                  </a:cubicBezTo>
                  <a:cubicBezTo>
                    <a:pt x="5497" y="323"/>
                    <a:pt x="5712" y="0"/>
                    <a:pt x="4636" y="0"/>
                  </a:cubicBezTo>
                  <a:cubicBezTo>
                    <a:pt x="2485" y="108"/>
                    <a:pt x="119" y="1291"/>
                    <a:pt x="11" y="18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0" name="任意多边形: 形状 2017">
              <a:extLst>
                <a:ext uri="{FF2B5EF4-FFF2-40B4-BE49-F238E27FC236}">
                  <a16:creationId xmlns:a16="http://schemas.microsoft.com/office/drawing/2014/main" xmlns="" id="{4C3CFDF6-9F48-4B20-B3B7-A87FE8C57D65}"/>
                </a:ext>
              </a:extLst>
            </p:cNvPr>
            <p:cNvSpPr/>
            <p:nvPr/>
          </p:nvSpPr>
          <p:spPr>
            <a:xfrm>
              <a:off x="429194" y="6732359"/>
              <a:ext cx="30382" cy="9043"/>
            </a:xfrm>
            <a:custGeom>
              <a:avLst/>
              <a:gdLst>
                <a:gd name="connsiteX0" fmla="*/ 5166 w 7190"/>
                <a:gd name="connsiteY0" fmla="*/ 1183 h 2140"/>
                <a:gd name="connsiteX1" fmla="*/ 7102 w 7190"/>
                <a:gd name="connsiteY1" fmla="*/ 323 h 2140"/>
                <a:gd name="connsiteX2" fmla="*/ 6564 w 7190"/>
                <a:gd name="connsiteY2" fmla="*/ 0 h 2140"/>
                <a:gd name="connsiteX3" fmla="*/ 3 w 7190"/>
                <a:gd name="connsiteY3" fmla="*/ 2044 h 2140"/>
                <a:gd name="connsiteX4" fmla="*/ 5166 w 7190"/>
                <a:gd name="connsiteY4" fmla="*/ 1183 h 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0" h="2140">
                  <a:moveTo>
                    <a:pt x="5166" y="1183"/>
                  </a:moveTo>
                  <a:cubicBezTo>
                    <a:pt x="6671" y="753"/>
                    <a:pt x="6994" y="430"/>
                    <a:pt x="7102" y="323"/>
                  </a:cubicBezTo>
                  <a:cubicBezTo>
                    <a:pt x="7424" y="0"/>
                    <a:pt x="6779" y="0"/>
                    <a:pt x="6564" y="0"/>
                  </a:cubicBezTo>
                  <a:cubicBezTo>
                    <a:pt x="4197" y="215"/>
                    <a:pt x="110" y="1721"/>
                    <a:pt x="3" y="2044"/>
                  </a:cubicBezTo>
                  <a:cubicBezTo>
                    <a:pt x="-105" y="2366"/>
                    <a:pt x="2907" y="1828"/>
                    <a:pt x="5166"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1" name="任意多边形: 形状 2018">
              <a:extLst>
                <a:ext uri="{FF2B5EF4-FFF2-40B4-BE49-F238E27FC236}">
                  <a16:creationId xmlns:a16="http://schemas.microsoft.com/office/drawing/2014/main" xmlns="" id="{93200C91-76C5-48E2-A495-0A27AAE28D75}"/>
                </a:ext>
              </a:extLst>
            </p:cNvPr>
            <p:cNvSpPr/>
            <p:nvPr/>
          </p:nvSpPr>
          <p:spPr>
            <a:xfrm>
              <a:off x="487380" y="6728383"/>
              <a:ext cx="37722" cy="9630"/>
            </a:xfrm>
            <a:custGeom>
              <a:avLst/>
              <a:gdLst>
                <a:gd name="connsiteX0" fmla="*/ 0 w 8927"/>
                <a:gd name="connsiteY0" fmla="*/ 2232 h 2279"/>
                <a:gd name="connsiteX1" fmla="*/ 0 w 8927"/>
                <a:gd name="connsiteY1" fmla="*/ 2232 h 2279"/>
                <a:gd name="connsiteX2" fmla="*/ 5916 w 8927"/>
                <a:gd name="connsiteY2" fmla="*/ 1264 h 2279"/>
                <a:gd name="connsiteX3" fmla="*/ 8927 w 8927"/>
                <a:gd name="connsiteY3" fmla="*/ 81 h 2279"/>
                <a:gd name="connsiteX4" fmla="*/ 8497 w 8927"/>
                <a:gd name="connsiteY4" fmla="*/ 81 h 2279"/>
                <a:gd name="connsiteX5" fmla="*/ 0 w 8927"/>
                <a:gd name="connsiteY5" fmla="*/ 2232 h 2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 h="2279">
                  <a:moveTo>
                    <a:pt x="0" y="2232"/>
                  </a:moveTo>
                  <a:cubicBezTo>
                    <a:pt x="0" y="2232"/>
                    <a:pt x="0" y="2339"/>
                    <a:pt x="0" y="2232"/>
                  </a:cubicBezTo>
                  <a:cubicBezTo>
                    <a:pt x="538" y="2339"/>
                    <a:pt x="3549" y="1802"/>
                    <a:pt x="5916" y="1264"/>
                  </a:cubicBezTo>
                  <a:cubicBezTo>
                    <a:pt x="7206" y="941"/>
                    <a:pt x="8820" y="403"/>
                    <a:pt x="8927" y="81"/>
                  </a:cubicBezTo>
                  <a:cubicBezTo>
                    <a:pt x="8820" y="-27"/>
                    <a:pt x="8820" y="-27"/>
                    <a:pt x="8497" y="81"/>
                  </a:cubicBezTo>
                  <a:cubicBezTo>
                    <a:pt x="6238" y="188"/>
                    <a:pt x="538" y="1802"/>
                    <a:pt x="0" y="22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2" name="任意多边形: 形状 2019">
              <a:extLst>
                <a:ext uri="{FF2B5EF4-FFF2-40B4-BE49-F238E27FC236}">
                  <a16:creationId xmlns:a16="http://schemas.microsoft.com/office/drawing/2014/main" xmlns="" id="{AA777442-FE14-4A03-979A-21FF114716F9}"/>
                </a:ext>
              </a:extLst>
            </p:cNvPr>
            <p:cNvSpPr/>
            <p:nvPr/>
          </p:nvSpPr>
          <p:spPr>
            <a:xfrm>
              <a:off x="543737" y="6724178"/>
              <a:ext cx="45903" cy="10450"/>
            </a:xfrm>
            <a:custGeom>
              <a:avLst/>
              <a:gdLst>
                <a:gd name="connsiteX0" fmla="*/ 0 w 10863"/>
                <a:gd name="connsiteY0" fmla="*/ 2474 h 2473"/>
                <a:gd name="connsiteX1" fmla="*/ 6668 w 10863"/>
                <a:gd name="connsiteY1" fmla="*/ 1291 h 2473"/>
                <a:gd name="connsiteX2" fmla="*/ 10863 w 10863"/>
                <a:gd name="connsiteY2" fmla="*/ 0 h 2473"/>
                <a:gd name="connsiteX3" fmla="*/ 10540 w 10863"/>
                <a:gd name="connsiteY3" fmla="*/ 0 h 2473"/>
                <a:gd name="connsiteX4" fmla="*/ 0 w 10863"/>
                <a:gd name="connsiteY4" fmla="*/ 2474 h 2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3" h="2473">
                  <a:moveTo>
                    <a:pt x="0" y="2474"/>
                  </a:moveTo>
                  <a:cubicBezTo>
                    <a:pt x="645" y="2474"/>
                    <a:pt x="3980" y="1936"/>
                    <a:pt x="6668" y="1291"/>
                  </a:cubicBezTo>
                  <a:cubicBezTo>
                    <a:pt x="7636" y="1075"/>
                    <a:pt x="10648" y="323"/>
                    <a:pt x="10863" y="0"/>
                  </a:cubicBezTo>
                  <a:cubicBezTo>
                    <a:pt x="10756" y="0"/>
                    <a:pt x="10648" y="0"/>
                    <a:pt x="10540" y="0"/>
                  </a:cubicBezTo>
                  <a:cubicBezTo>
                    <a:pt x="8820" y="215"/>
                    <a:pt x="108" y="2044"/>
                    <a:pt x="0"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3" name="任意多边形: 形状 2020">
              <a:extLst>
                <a:ext uri="{FF2B5EF4-FFF2-40B4-BE49-F238E27FC236}">
                  <a16:creationId xmlns:a16="http://schemas.microsoft.com/office/drawing/2014/main" xmlns="" id="{89CA1415-FFED-4EAA-AB93-F1CD4C0FDCDB}"/>
                </a:ext>
              </a:extLst>
            </p:cNvPr>
            <p:cNvSpPr/>
            <p:nvPr/>
          </p:nvSpPr>
          <p:spPr>
            <a:xfrm>
              <a:off x="596912" y="6719180"/>
              <a:ext cx="53175" cy="10906"/>
            </a:xfrm>
            <a:custGeom>
              <a:avLst/>
              <a:gdLst>
                <a:gd name="connsiteX0" fmla="*/ 12369 w 12584"/>
                <a:gd name="connsiteY0" fmla="*/ 0 h 2581"/>
                <a:gd name="connsiteX1" fmla="*/ 0 w 12584"/>
                <a:gd name="connsiteY1" fmla="*/ 2581 h 2581"/>
                <a:gd name="connsiteX2" fmla="*/ 7314 w 12584"/>
                <a:gd name="connsiteY2" fmla="*/ 1398 h 2581"/>
                <a:gd name="connsiteX3" fmla="*/ 12584 w 12584"/>
                <a:gd name="connsiteY3" fmla="*/ 107 h 2581"/>
                <a:gd name="connsiteX4" fmla="*/ 12369 w 12584"/>
                <a:gd name="connsiteY4" fmla="*/ 0 h 2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4" h="2581">
                  <a:moveTo>
                    <a:pt x="12369" y="0"/>
                  </a:moveTo>
                  <a:cubicBezTo>
                    <a:pt x="10433" y="215"/>
                    <a:pt x="215" y="2366"/>
                    <a:pt x="0" y="2581"/>
                  </a:cubicBezTo>
                  <a:cubicBezTo>
                    <a:pt x="430" y="2581"/>
                    <a:pt x="4087" y="2044"/>
                    <a:pt x="7314" y="1398"/>
                  </a:cubicBezTo>
                  <a:cubicBezTo>
                    <a:pt x="8497" y="1183"/>
                    <a:pt x="12154" y="430"/>
                    <a:pt x="12584" y="107"/>
                  </a:cubicBezTo>
                  <a:cubicBezTo>
                    <a:pt x="12584" y="0"/>
                    <a:pt x="12477" y="0"/>
                    <a:pt x="123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4" name="任意多边形: 形状 2021">
              <a:extLst>
                <a:ext uri="{FF2B5EF4-FFF2-40B4-BE49-F238E27FC236}">
                  <a16:creationId xmlns:a16="http://schemas.microsoft.com/office/drawing/2014/main" xmlns="" id="{D1EA8150-E112-40AE-900E-1E4D0BE21CBC}"/>
                </a:ext>
              </a:extLst>
            </p:cNvPr>
            <p:cNvSpPr/>
            <p:nvPr/>
          </p:nvSpPr>
          <p:spPr>
            <a:xfrm>
              <a:off x="645540" y="6713724"/>
              <a:ext cx="59991" cy="11815"/>
            </a:xfrm>
            <a:custGeom>
              <a:avLst/>
              <a:gdLst>
                <a:gd name="connsiteX0" fmla="*/ 14090 w 14197"/>
                <a:gd name="connsiteY0" fmla="*/ 0 h 2796"/>
                <a:gd name="connsiteX1" fmla="*/ 0 w 14197"/>
                <a:gd name="connsiteY1" fmla="*/ 2796 h 2796"/>
                <a:gd name="connsiteX2" fmla="*/ 7852 w 14197"/>
                <a:gd name="connsiteY2" fmla="*/ 1506 h 2796"/>
                <a:gd name="connsiteX3" fmla="*/ 14197 w 14197"/>
                <a:gd name="connsiteY3" fmla="*/ 107 h 2796"/>
                <a:gd name="connsiteX4" fmla="*/ 14090 w 14197"/>
                <a:gd name="connsiteY4" fmla="*/ 0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7" h="2796">
                  <a:moveTo>
                    <a:pt x="14090" y="0"/>
                  </a:moveTo>
                  <a:cubicBezTo>
                    <a:pt x="13337" y="107"/>
                    <a:pt x="430" y="2581"/>
                    <a:pt x="0" y="2796"/>
                  </a:cubicBezTo>
                  <a:cubicBezTo>
                    <a:pt x="645" y="2689"/>
                    <a:pt x="4302" y="2151"/>
                    <a:pt x="7852" y="1506"/>
                  </a:cubicBezTo>
                  <a:cubicBezTo>
                    <a:pt x="7959" y="1506"/>
                    <a:pt x="13982" y="323"/>
                    <a:pt x="14197" y="107"/>
                  </a:cubicBezTo>
                  <a:cubicBezTo>
                    <a:pt x="14197" y="0"/>
                    <a:pt x="14090" y="0"/>
                    <a:pt x="1409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5" name="任意多边形: 形状 2022">
              <a:extLst>
                <a:ext uri="{FF2B5EF4-FFF2-40B4-BE49-F238E27FC236}">
                  <a16:creationId xmlns:a16="http://schemas.microsoft.com/office/drawing/2014/main" xmlns="" id="{3289D6C7-BC99-42E8-A713-336747DE05AE}"/>
                </a:ext>
              </a:extLst>
            </p:cNvPr>
            <p:cNvSpPr/>
            <p:nvPr/>
          </p:nvSpPr>
          <p:spPr>
            <a:xfrm>
              <a:off x="697354" y="6707817"/>
              <a:ext cx="58174" cy="10906"/>
            </a:xfrm>
            <a:custGeom>
              <a:avLst/>
              <a:gdLst>
                <a:gd name="connsiteX0" fmla="*/ 0 w 13767"/>
                <a:gd name="connsiteY0" fmla="*/ 2581 h 2581"/>
                <a:gd name="connsiteX1" fmla="*/ 5378 w 13767"/>
                <a:gd name="connsiteY1" fmla="*/ 1721 h 2581"/>
                <a:gd name="connsiteX2" fmla="*/ 6453 w 13767"/>
                <a:gd name="connsiteY2" fmla="*/ 1506 h 2581"/>
                <a:gd name="connsiteX3" fmla="*/ 13767 w 13767"/>
                <a:gd name="connsiteY3" fmla="*/ 0 h 2581"/>
                <a:gd name="connsiteX4" fmla="*/ 13660 w 13767"/>
                <a:gd name="connsiteY4" fmla="*/ 0 h 2581"/>
                <a:gd name="connsiteX5" fmla="*/ 0 w 13767"/>
                <a:gd name="connsiteY5" fmla="*/ 2581 h 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7" h="2581">
                  <a:moveTo>
                    <a:pt x="0" y="2581"/>
                  </a:moveTo>
                  <a:lnTo>
                    <a:pt x="5378" y="1721"/>
                  </a:lnTo>
                  <a:cubicBezTo>
                    <a:pt x="5700" y="1613"/>
                    <a:pt x="6131" y="1613"/>
                    <a:pt x="6453" y="1506"/>
                  </a:cubicBezTo>
                  <a:cubicBezTo>
                    <a:pt x="9142" y="968"/>
                    <a:pt x="13229" y="215"/>
                    <a:pt x="13767" y="0"/>
                  </a:cubicBezTo>
                  <a:cubicBezTo>
                    <a:pt x="13767" y="0"/>
                    <a:pt x="13660" y="0"/>
                    <a:pt x="13660" y="0"/>
                  </a:cubicBezTo>
                  <a:cubicBezTo>
                    <a:pt x="9035" y="753"/>
                    <a:pt x="4517" y="1828"/>
                    <a:pt x="0"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0" name="任意多边形: 形状 2027">
              <a:extLst>
                <a:ext uri="{FF2B5EF4-FFF2-40B4-BE49-F238E27FC236}">
                  <a16:creationId xmlns:a16="http://schemas.microsoft.com/office/drawing/2014/main" xmlns="" id="{B0D616B9-E0C4-4C39-9C79-9BFB0E983F12}"/>
                </a:ext>
              </a:extLst>
            </p:cNvPr>
            <p:cNvSpPr/>
            <p:nvPr/>
          </p:nvSpPr>
          <p:spPr>
            <a:xfrm>
              <a:off x="86066" y="6752355"/>
              <a:ext cx="34992" cy="3237"/>
            </a:xfrm>
            <a:custGeom>
              <a:avLst/>
              <a:gdLst>
                <a:gd name="connsiteX0" fmla="*/ 215 w 8281"/>
                <a:gd name="connsiteY0" fmla="*/ 0 h 766"/>
                <a:gd name="connsiteX1" fmla="*/ 0 w 8281"/>
                <a:gd name="connsiteY1" fmla="*/ 0 h 766"/>
                <a:gd name="connsiteX2" fmla="*/ 8282 w 8281"/>
                <a:gd name="connsiteY2" fmla="*/ 753 h 766"/>
                <a:gd name="connsiteX3" fmla="*/ 5916 w 8281"/>
                <a:gd name="connsiteY3" fmla="*/ 538 h 766"/>
                <a:gd name="connsiteX4" fmla="*/ 215 w 8281"/>
                <a:gd name="connsiteY4" fmla="*/ 0 h 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1" h="766">
                  <a:moveTo>
                    <a:pt x="215" y="0"/>
                  </a:moveTo>
                  <a:cubicBezTo>
                    <a:pt x="107" y="0"/>
                    <a:pt x="0" y="0"/>
                    <a:pt x="0" y="0"/>
                  </a:cubicBezTo>
                  <a:cubicBezTo>
                    <a:pt x="645" y="323"/>
                    <a:pt x="7852" y="860"/>
                    <a:pt x="8282" y="753"/>
                  </a:cubicBezTo>
                  <a:cubicBezTo>
                    <a:pt x="7529" y="645"/>
                    <a:pt x="6668" y="538"/>
                    <a:pt x="5916" y="538"/>
                  </a:cubicBezTo>
                  <a:cubicBezTo>
                    <a:pt x="4087" y="323"/>
                    <a:pt x="2151" y="107"/>
                    <a:pt x="2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1" name="任意多边形: 形状 2028">
              <a:extLst>
                <a:ext uri="{FF2B5EF4-FFF2-40B4-BE49-F238E27FC236}">
                  <a16:creationId xmlns:a16="http://schemas.microsoft.com/office/drawing/2014/main" xmlns="" id="{AB2CB87E-6ED9-409E-B398-90AAC896CC9A}"/>
                </a:ext>
              </a:extLst>
            </p:cNvPr>
            <p:cNvSpPr/>
            <p:nvPr/>
          </p:nvSpPr>
          <p:spPr>
            <a:xfrm>
              <a:off x="133786" y="6752811"/>
              <a:ext cx="27268" cy="3389"/>
            </a:xfrm>
            <a:custGeom>
              <a:avLst/>
              <a:gdLst>
                <a:gd name="connsiteX0" fmla="*/ 4840 w 6453"/>
                <a:gd name="connsiteY0" fmla="*/ 538 h 802"/>
                <a:gd name="connsiteX1" fmla="*/ 323 w 6453"/>
                <a:gd name="connsiteY1" fmla="*/ 0 h 802"/>
                <a:gd name="connsiteX2" fmla="*/ 0 w 6453"/>
                <a:gd name="connsiteY2" fmla="*/ 108 h 802"/>
                <a:gd name="connsiteX3" fmla="*/ 6453 w 6453"/>
                <a:gd name="connsiteY3" fmla="*/ 753 h 802"/>
                <a:gd name="connsiteX4" fmla="*/ 4840 w 6453"/>
                <a:gd name="connsiteY4" fmla="*/ 538 h 802"/>
                <a:gd name="connsiteX5" fmla="*/ 4840 w 6453"/>
                <a:gd name="connsiteY5" fmla="*/ 538 h 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3" h="802">
                  <a:moveTo>
                    <a:pt x="4840" y="538"/>
                  </a:moveTo>
                  <a:cubicBezTo>
                    <a:pt x="2259" y="215"/>
                    <a:pt x="1076" y="0"/>
                    <a:pt x="323" y="0"/>
                  </a:cubicBezTo>
                  <a:cubicBezTo>
                    <a:pt x="215" y="0"/>
                    <a:pt x="108" y="0"/>
                    <a:pt x="0" y="108"/>
                  </a:cubicBezTo>
                  <a:cubicBezTo>
                    <a:pt x="323" y="430"/>
                    <a:pt x="5916" y="968"/>
                    <a:pt x="6453" y="753"/>
                  </a:cubicBezTo>
                  <a:cubicBezTo>
                    <a:pt x="5808" y="645"/>
                    <a:pt x="5378" y="645"/>
                    <a:pt x="4840" y="538"/>
                  </a:cubicBezTo>
                  <a:lnTo>
                    <a:pt x="4840" y="53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942" name="任意多边形: 形状 2029">
              <a:extLst>
                <a:ext uri="{FF2B5EF4-FFF2-40B4-BE49-F238E27FC236}">
                  <a16:creationId xmlns:a16="http://schemas.microsoft.com/office/drawing/2014/main" xmlns="" id="{089FB11F-9BA9-4E86-9975-BFC8F5A0A766}"/>
                </a:ext>
              </a:extLst>
            </p:cNvPr>
            <p:cNvSpPr/>
            <p:nvPr/>
          </p:nvSpPr>
          <p:spPr>
            <a:xfrm>
              <a:off x="181928" y="6753263"/>
              <a:ext cx="19573" cy="3423"/>
            </a:xfrm>
            <a:custGeom>
              <a:avLst/>
              <a:gdLst>
                <a:gd name="connsiteX0" fmla="*/ 546 w 4632"/>
                <a:gd name="connsiteY0" fmla="*/ 0 h 810"/>
                <a:gd name="connsiteX1" fmla="*/ 8 w 4632"/>
                <a:gd name="connsiteY1" fmla="*/ 107 h 810"/>
                <a:gd name="connsiteX2" fmla="*/ 4633 w 4632"/>
                <a:gd name="connsiteY2" fmla="*/ 753 h 810"/>
                <a:gd name="connsiteX3" fmla="*/ 4633 w 4632"/>
                <a:gd name="connsiteY3" fmla="*/ 753 h 810"/>
                <a:gd name="connsiteX4" fmla="*/ 3988 w 4632"/>
                <a:gd name="connsiteY4" fmla="*/ 538 h 810"/>
                <a:gd name="connsiteX5" fmla="*/ 546 w 4632"/>
                <a:gd name="connsiteY5" fmla="*/ 0 h 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2" h="810">
                  <a:moveTo>
                    <a:pt x="546" y="0"/>
                  </a:moveTo>
                  <a:cubicBezTo>
                    <a:pt x="331" y="0"/>
                    <a:pt x="8" y="0"/>
                    <a:pt x="8" y="107"/>
                  </a:cubicBezTo>
                  <a:cubicBezTo>
                    <a:pt x="-207" y="538"/>
                    <a:pt x="3988" y="968"/>
                    <a:pt x="4633" y="753"/>
                  </a:cubicBezTo>
                  <a:lnTo>
                    <a:pt x="4633" y="753"/>
                  </a:lnTo>
                  <a:cubicBezTo>
                    <a:pt x="4418" y="538"/>
                    <a:pt x="4203" y="645"/>
                    <a:pt x="3988" y="538"/>
                  </a:cubicBezTo>
                  <a:cubicBezTo>
                    <a:pt x="3557" y="323"/>
                    <a:pt x="1836" y="0"/>
                    <a:pt x="54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3" name="任意多边形: 形状 2030">
              <a:extLst>
                <a:ext uri="{FF2B5EF4-FFF2-40B4-BE49-F238E27FC236}">
                  <a16:creationId xmlns:a16="http://schemas.microsoft.com/office/drawing/2014/main" xmlns="" id="{826F1A0E-773D-4D31-9F86-B2B99B706358}"/>
                </a:ext>
              </a:extLst>
            </p:cNvPr>
            <p:cNvSpPr/>
            <p:nvPr/>
          </p:nvSpPr>
          <p:spPr>
            <a:xfrm>
              <a:off x="230451" y="6752811"/>
              <a:ext cx="13361" cy="3271"/>
            </a:xfrm>
            <a:custGeom>
              <a:avLst/>
              <a:gdLst>
                <a:gd name="connsiteX0" fmla="*/ 895 w 3162"/>
                <a:gd name="connsiteY0" fmla="*/ 0 h 774"/>
                <a:gd name="connsiteX1" fmla="*/ 34 w 3162"/>
                <a:gd name="connsiteY1" fmla="*/ 215 h 774"/>
                <a:gd name="connsiteX2" fmla="*/ 2723 w 3162"/>
                <a:gd name="connsiteY2" fmla="*/ 753 h 774"/>
                <a:gd name="connsiteX3" fmla="*/ 3153 w 3162"/>
                <a:gd name="connsiteY3" fmla="*/ 430 h 774"/>
                <a:gd name="connsiteX4" fmla="*/ 895 w 3162"/>
                <a:gd name="connsiteY4" fmla="*/ 0 h 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2" h="774">
                  <a:moveTo>
                    <a:pt x="895" y="0"/>
                  </a:moveTo>
                  <a:cubicBezTo>
                    <a:pt x="357" y="0"/>
                    <a:pt x="34" y="108"/>
                    <a:pt x="34" y="215"/>
                  </a:cubicBezTo>
                  <a:cubicBezTo>
                    <a:pt x="-288" y="538"/>
                    <a:pt x="1755" y="860"/>
                    <a:pt x="2723" y="753"/>
                  </a:cubicBezTo>
                  <a:cubicBezTo>
                    <a:pt x="3261" y="753"/>
                    <a:pt x="3153" y="538"/>
                    <a:pt x="3153" y="430"/>
                  </a:cubicBezTo>
                  <a:cubicBezTo>
                    <a:pt x="2938" y="323"/>
                    <a:pt x="2078" y="0"/>
                    <a:pt x="89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4" name="任意多边形: 形状 2031">
              <a:extLst>
                <a:ext uri="{FF2B5EF4-FFF2-40B4-BE49-F238E27FC236}">
                  <a16:creationId xmlns:a16="http://schemas.microsoft.com/office/drawing/2014/main" xmlns="" id="{DE4A7A9A-4FAB-4273-B69F-0A69F243B296}"/>
                </a:ext>
              </a:extLst>
            </p:cNvPr>
            <p:cNvSpPr/>
            <p:nvPr/>
          </p:nvSpPr>
          <p:spPr>
            <a:xfrm>
              <a:off x="276937" y="6751903"/>
              <a:ext cx="12601" cy="3427"/>
            </a:xfrm>
            <a:custGeom>
              <a:avLst/>
              <a:gdLst>
                <a:gd name="connsiteX0" fmla="*/ 1832 w 2982"/>
                <a:gd name="connsiteY0" fmla="*/ 0 h 811"/>
                <a:gd name="connsiteX1" fmla="*/ 4 w 2982"/>
                <a:gd name="connsiteY1" fmla="*/ 538 h 811"/>
                <a:gd name="connsiteX2" fmla="*/ 2800 w 2982"/>
                <a:gd name="connsiteY2" fmla="*/ 430 h 811"/>
                <a:gd name="connsiteX3" fmla="*/ 2800 w 2982"/>
                <a:gd name="connsiteY3" fmla="*/ 430 h 811"/>
                <a:gd name="connsiteX4" fmla="*/ 2908 w 2982"/>
                <a:gd name="connsiteY4" fmla="*/ 323 h 811"/>
                <a:gd name="connsiteX5" fmla="*/ 1832 w 2982"/>
                <a:gd name="connsiteY5" fmla="*/ 0 h 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 h="811">
                  <a:moveTo>
                    <a:pt x="1832" y="0"/>
                  </a:moveTo>
                  <a:cubicBezTo>
                    <a:pt x="757" y="0"/>
                    <a:pt x="111" y="323"/>
                    <a:pt x="4" y="538"/>
                  </a:cubicBezTo>
                  <a:cubicBezTo>
                    <a:pt x="-104" y="968"/>
                    <a:pt x="2155" y="860"/>
                    <a:pt x="2800" y="430"/>
                  </a:cubicBezTo>
                  <a:lnTo>
                    <a:pt x="2800" y="430"/>
                  </a:lnTo>
                  <a:cubicBezTo>
                    <a:pt x="2800" y="430"/>
                    <a:pt x="2908" y="323"/>
                    <a:pt x="2908" y="323"/>
                  </a:cubicBezTo>
                  <a:cubicBezTo>
                    <a:pt x="3123" y="215"/>
                    <a:pt x="2908" y="0"/>
                    <a:pt x="18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5" name="任意多边形: 形状 2032">
              <a:extLst>
                <a:ext uri="{FF2B5EF4-FFF2-40B4-BE49-F238E27FC236}">
                  <a16:creationId xmlns:a16="http://schemas.microsoft.com/office/drawing/2014/main" xmlns="" id="{14E41A03-D567-44B4-A274-AA0DD9E654FC}"/>
                </a:ext>
              </a:extLst>
            </p:cNvPr>
            <p:cNvSpPr/>
            <p:nvPr/>
          </p:nvSpPr>
          <p:spPr>
            <a:xfrm>
              <a:off x="321035" y="6750081"/>
              <a:ext cx="17486" cy="3757"/>
            </a:xfrm>
            <a:custGeom>
              <a:avLst/>
              <a:gdLst>
                <a:gd name="connsiteX0" fmla="*/ 0 w 4138"/>
                <a:gd name="connsiteY0" fmla="*/ 860 h 889"/>
                <a:gd name="connsiteX1" fmla="*/ 3227 w 4138"/>
                <a:gd name="connsiteY1" fmla="*/ 538 h 889"/>
                <a:gd name="connsiteX2" fmla="*/ 4087 w 4138"/>
                <a:gd name="connsiteY2" fmla="*/ 215 h 889"/>
                <a:gd name="connsiteX3" fmla="*/ 3442 w 4138"/>
                <a:gd name="connsiteY3" fmla="*/ 0 h 889"/>
                <a:gd name="connsiteX4" fmla="*/ 0 w 4138"/>
                <a:gd name="connsiteY4" fmla="*/ 860 h 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 h="889">
                  <a:moveTo>
                    <a:pt x="0" y="860"/>
                  </a:moveTo>
                  <a:cubicBezTo>
                    <a:pt x="215" y="968"/>
                    <a:pt x="2151" y="753"/>
                    <a:pt x="3227" y="538"/>
                  </a:cubicBezTo>
                  <a:cubicBezTo>
                    <a:pt x="3872" y="430"/>
                    <a:pt x="3980" y="215"/>
                    <a:pt x="4087" y="215"/>
                  </a:cubicBezTo>
                  <a:cubicBezTo>
                    <a:pt x="4195" y="108"/>
                    <a:pt x="4195" y="0"/>
                    <a:pt x="3442" y="0"/>
                  </a:cubicBezTo>
                  <a:cubicBezTo>
                    <a:pt x="2044" y="108"/>
                    <a:pt x="0" y="645"/>
                    <a:pt x="0" y="8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6" name="任意多边形: 形状 2033">
              <a:extLst>
                <a:ext uri="{FF2B5EF4-FFF2-40B4-BE49-F238E27FC236}">
                  <a16:creationId xmlns:a16="http://schemas.microsoft.com/office/drawing/2014/main" xmlns="" id="{2E7E33C1-EC2D-48FF-9A1D-7FA15D7C3E47}"/>
                </a:ext>
              </a:extLst>
            </p:cNvPr>
            <p:cNvSpPr/>
            <p:nvPr/>
          </p:nvSpPr>
          <p:spPr>
            <a:xfrm>
              <a:off x="362852" y="6748062"/>
              <a:ext cx="24542" cy="4289"/>
            </a:xfrm>
            <a:custGeom>
              <a:avLst/>
              <a:gdLst>
                <a:gd name="connsiteX0" fmla="*/ 0 w 5808"/>
                <a:gd name="connsiteY0" fmla="*/ 1016 h 1015"/>
                <a:gd name="connsiteX1" fmla="*/ 3980 w 5808"/>
                <a:gd name="connsiteY1" fmla="*/ 586 h 1015"/>
                <a:gd name="connsiteX2" fmla="*/ 5808 w 5808"/>
                <a:gd name="connsiteY2" fmla="*/ 48 h 1015"/>
                <a:gd name="connsiteX3" fmla="*/ 5378 w 5808"/>
                <a:gd name="connsiteY3" fmla="*/ 48 h 1015"/>
                <a:gd name="connsiteX4" fmla="*/ 0 w 5808"/>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8" h="1015">
                  <a:moveTo>
                    <a:pt x="0" y="1016"/>
                  </a:moveTo>
                  <a:cubicBezTo>
                    <a:pt x="215" y="1016"/>
                    <a:pt x="2366" y="908"/>
                    <a:pt x="3980" y="586"/>
                  </a:cubicBezTo>
                  <a:cubicBezTo>
                    <a:pt x="4732" y="478"/>
                    <a:pt x="5700" y="263"/>
                    <a:pt x="5808" y="48"/>
                  </a:cubicBezTo>
                  <a:cubicBezTo>
                    <a:pt x="5700" y="-60"/>
                    <a:pt x="5485" y="48"/>
                    <a:pt x="5378" y="48"/>
                  </a:cubicBezTo>
                  <a:cubicBezTo>
                    <a:pt x="4087" y="155"/>
                    <a:pt x="215" y="908"/>
                    <a:pt x="0" y="10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7" name="任意多边形: 形状 2034">
              <a:extLst>
                <a:ext uri="{FF2B5EF4-FFF2-40B4-BE49-F238E27FC236}">
                  <a16:creationId xmlns:a16="http://schemas.microsoft.com/office/drawing/2014/main" xmlns="" id="{61DEA8CA-65B1-4319-9C1D-4C251AA84743}"/>
                </a:ext>
              </a:extLst>
            </p:cNvPr>
            <p:cNvSpPr/>
            <p:nvPr/>
          </p:nvSpPr>
          <p:spPr>
            <a:xfrm>
              <a:off x="404208" y="6745991"/>
              <a:ext cx="33175" cy="4543"/>
            </a:xfrm>
            <a:custGeom>
              <a:avLst/>
              <a:gdLst>
                <a:gd name="connsiteX0" fmla="*/ 0 w 7851"/>
                <a:gd name="connsiteY0" fmla="*/ 1076 h 1075"/>
                <a:gd name="connsiteX1" fmla="*/ 4840 w 7851"/>
                <a:gd name="connsiteY1" fmla="*/ 538 h 1075"/>
                <a:gd name="connsiteX2" fmla="*/ 7852 w 7851"/>
                <a:gd name="connsiteY2" fmla="*/ 0 h 1075"/>
                <a:gd name="connsiteX3" fmla="*/ 7529 w 7851"/>
                <a:gd name="connsiteY3" fmla="*/ 0 h 1075"/>
                <a:gd name="connsiteX4" fmla="*/ 0 w 7851"/>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1" h="1075">
                  <a:moveTo>
                    <a:pt x="0" y="1076"/>
                  </a:moveTo>
                  <a:cubicBezTo>
                    <a:pt x="430" y="1076"/>
                    <a:pt x="2796" y="860"/>
                    <a:pt x="4840" y="538"/>
                  </a:cubicBezTo>
                  <a:cubicBezTo>
                    <a:pt x="5700" y="430"/>
                    <a:pt x="7636" y="107"/>
                    <a:pt x="7852" y="0"/>
                  </a:cubicBezTo>
                  <a:cubicBezTo>
                    <a:pt x="7744" y="0"/>
                    <a:pt x="7636" y="0"/>
                    <a:pt x="7529" y="0"/>
                  </a:cubicBezTo>
                  <a:cubicBezTo>
                    <a:pt x="6561" y="0"/>
                    <a:pt x="323" y="968"/>
                    <a:pt x="0"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8" name="任意多边形: 形状 2035">
              <a:extLst>
                <a:ext uri="{FF2B5EF4-FFF2-40B4-BE49-F238E27FC236}">
                  <a16:creationId xmlns:a16="http://schemas.microsoft.com/office/drawing/2014/main" xmlns="" id="{CF7303DB-7D90-43A9-863F-6A79D279DBA4}"/>
                </a:ext>
              </a:extLst>
            </p:cNvPr>
            <p:cNvSpPr/>
            <p:nvPr/>
          </p:nvSpPr>
          <p:spPr>
            <a:xfrm>
              <a:off x="444203" y="6742813"/>
              <a:ext cx="41356" cy="4999"/>
            </a:xfrm>
            <a:custGeom>
              <a:avLst/>
              <a:gdLst>
                <a:gd name="connsiteX0" fmla="*/ 9572 w 9787"/>
                <a:gd name="connsiteY0" fmla="*/ 0 h 1183"/>
                <a:gd name="connsiteX1" fmla="*/ 0 w 9787"/>
                <a:gd name="connsiteY1" fmla="*/ 1183 h 1183"/>
                <a:gd name="connsiteX2" fmla="*/ 5700 w 9787"/>
                <a:gd name="connsiteY2" fmla="*/ 645 h 1183"/>
                <a:gd name="connsiteX3" fmla="*/ 9788 w 9787"/>
                <a:gd name="connsiteY3" fmla="*/ 0 h 1183"/>
                <a:gd name="connsiteX4" fmla="*/ 9572 w 9787"/>
                <a:gd name="connsiteY4" fmla="*/ 0 h 1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7" h="1183">
                  <a:moveTo>
                    <a:pt x="9572" y="0"/>
                  </a:moveTo>
                  <a:cubicBezTo>
                    <a:pt x="8820" y="107"/>
                    <a:pt x="323" y="1183"/>
                    <a:pt x="0" y="1183"/>
                  </a:cubicBezTo>
                  <a:cubicBezTo>
                    <a:pt x="538" y="1183"/>
                    <a:pt x="3119" y="968"/>
                    <a:pt x="5700" y="645"/>
                  </a:cubicBezTo>
                  <a:cubicBezTo>
                    <a:pt x="5808" y="645"/>
                    <a:pt x="9465" y="215"/>
                    <a:pt x="9788" y="0"/>
                  </a:cubicBezTo>
                  <a:cubicBezTo>
                    <a:pt x="9680" y="0"/>
                    <a:pt x="9572" y="0"/>
                    <a:pt x="957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49" name="任意多边形: 形状 2036">
              <a:extLst>
                <a:ext uri="{FF2B5EF4-FFF2-40B4-BE49-F238E27FC236}">
                  <a16:creationId xmlns:a16="http://schemas.microsoft.com/office/drawing/2014/main" xmlns="" id="{8AF79233-5EF8-405B-8871-31DAC355EC50}"/>
                </a:ext>
              </a:extLst>
            </p:cNvPr>
            <p:cNvSpPr/>
            <p:nvPr/>
          </p:nvSpPr>
          <p:spPr>
            <a:xfrm>
              <a:off x="482381" y="6739175"/>
              <a:ext cx="49537" cy="5907"/>
            </a:xfrm>
            <a:custGeom>
              <a:avLst/>
              <a:gdLst>
                <a:gd name="connsiteX0" fmla="*/ 0 w 11723"/>
                <a:gd name="connsiteY0" fmla="*/ 1398 h 1398"/>
                <a:gd name="connsiteX1" fmla="*/ 0 w 11723"/>
                <a:gd name="connsiteY1" fmla="*/ 1398 h 1398"/>
                <a:gd name="connsiteX2" fmla="*/ 1398 w 11723"/>
                <a:gd name="connsiteY2" fmla="*/ 1291 h 1398"/>
                <a:gd name="connsiteX3" fmla="*/ 6561 w 11723"/>
                <a:gd name="connsiteY3" fmla="*/ 753 h 1398"/>
                <a:gd name="connsiteX4" fmla="*/ 11724 w 11723"/>
                <a:gd name="connsiteY4" fmla="*/ 0 h 1398"/>
                <a:gd name="connsiteX5" fmla="*/ 11616 w 11723"/>
                <a:gd name="connsiteY5" fmla="*/ 0 h 1398"/>
                <a:gd name="connsiteX6" fmla="*/ 0 w 11723"/>
                <a:gd name="connsiteY6" fmla="*/ 139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23" h="1398">
                  <a:moveTo>
                    <a:pt x="0" y="1398"/>
                  </a:moveTo>
                  <a:cubicBezTo>
                    <a:pt x="0" y="1398"/>
                    <a:pt x="0" y="1398"/>
                    <a:pt x="0" y="1398"/>
                  </a:cubicBezTo>
                  <a:lnTo>
                    <a:pt x="1398" y="1291"/>
                  </a:lnTo>
                  <a:cubicBezTo>
                    <a:pt x="3119" y="1183"/>
                    <a:pt x="4840" y="968"/>
                    <a:pt x="6561" y="753"/>
                  </a:cubicBezTo>
                  <a:cubicBezTo>
                    <a:pt x="6561" y="753"/>
                    <a:pt x="11293" y="215"/>
                    <a:pt x="11724" y="0"/>
                  </a:cubicBezTo>
                  <a:cubicBezTo>
                    <a:pt x="11724" y="0"/>
                    <a:pt x="11616" y="0"/>
                    <a:pt x="11616" y="0"/>
                  </a:cubicBezTo>
                  <a:cubicBezTo>
                    <a:pt x="7744" y="430"/>
                    <a:pt x="3872" y="968"/>
                    <a:pt x="0"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50" name="任意多边形: 形状 2037">
              <a:extLst>
                <a:ext uri="{FF2B5EF4-FFF2-40B4-BE49-F238E27FC236}">
                  <a16:creationId xmlns:a16="http://schemas.microsoft.com/office/drawing/2014/main" xmlns="" id="{BEA988FD-B9C0-4D41-A67E-F83674445338}"/>
                </a:ext>
              </a:extLst>
            </p:cNvPr>
            <p:cNvSpPr/>
            <p:nvPr/>
          </p:nvSpPr>
          <p:spPr>
            <a:xfrm>
              <a:off x="559190" y="6735085"/>
              <a:ext cx="16362" cy="2269"/>
            </a:xfrm>
            <a:custGeom>
              <a:avLst/>
              <a:gdLst>
                <a:gd name="connsiteX0" fmla="*/ 0 w 3872"/>
                <a:gd name="connsiteY0" fmla="*/ 538 h 537"/>
                <a:gd name="connsiteX1" fmla="*/ 3549 w 3872"/>
                <a:gd name="connsiteY1" fmla="*/ 108 h 537"/>
                <a:gd name="connsiteX2" fmla="*/ 3872 w 3872"/>
                <a:gd name="connsiteY2" fmla="*/ 0 h 537"/>
                <a:gd name="connsiteX3" fmla="*/ 3764 w 3872"/>
                <a:gd name="connsiteY3" fmla="*/ 0 h 537"/>
                <a:gd name="connsiteX4" fmla="*/ 0 w 3872"/>
                <a:gd name="connsiteY4" fmla="*/ 538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2" h="537">
                  <a:moveTo>
                    <a:pt x="0" y="538"/>
                  </a:moveTo>
                  <a:lnTo>
                    <a:pt x="3549" y="108"/>
                  </a:lnTo>
                  <a:cubicBezTo>
                    <a:pt x="3657" y="108"/>
                    <a:pt x="3764" y="108"/>
                    <a:pt x="3872" y="0"/>
                  </a:cubicBezTo>
                  <a:cubicBezTo>
                    <a:pt x="3872" y="0"/>
                    <a:pt x="3764" y="0"/>
                    <a:pt x="3764" y="0"/>
                  </a:cubicBezTo>
                  <a:cubicBezTo>
                    <a:pt x="2474" y="215"/>
                    <a:pt x="1291" y="430"/>
                    <a:pt x="0" y="538"/>
                  </a:cubicBezTo>
                  <a:close/>
                </a:path>
              </a:pathLst>
            </a:custGeom>
            <a:grpFill/>
            <a:ln w="10707" cap="flat">
              <a:noFill/>
              <a:prstDash val="solid"/>
              <a:miter/>
            </a:ln>
          </p:spPr>
          <p:txBody>
            <a:bodyPr rtlCol="0" anchor="ctr"/>
            <a:lstStyle/>
            <a:p>
              <a:endParaRPr lang="zh-CN" altLang="en-US">
                <a:solidFill>
                  <a:prstClr val="black"/>
                </a:solidFill>
              </a:endParaRPr>
            </a:p>
          </p:txBody>
        </p:sp>
      </p:grpSp>
      <p:sp>
        <p:nvSpPr>
          <p:cNvPr id="195" name="文本框 194">
            <a:hlinkClick r:id="rId3" action="ppaction://hlinksldjump"/>
          </p:cNvPr>
          <p:cNvSpPr txBox="1"/>
          <p:nvPr/>
        </p:nvSpPr>
        <p:spPr>
          <a:xfrm>
            <a:off x="3853547" y="3094315"/>
            <a:ext cx="3890809" cy="646331"/>
          </a:xfrm>
          <a:prstGeom prst="rect">
            <a:avLst/>
          </a:prstGeom>
          <a:noFill/>
        </p:spPr>
        <p:txBody>
          <a:bodyPr wrap="none" rtlCol="0">
            <a:spAutoFit/>
          </a:bodyPr>
          <a:lstStyle/>
          <a:p>
            <a:pPr algn="ctr"/>
            <a:r>
              <a:rPr lang="zh-CN" altLang="en-US" sz="3600" b="1" dirty="0">
                <a:latin typeface="字体圈欣意冠黑体" panose="00000500000000000000" pitchFamily="2" charset="-122"/>
                <a:ea typeface="字体圈欣意冠黑体" panose="00000500000000000000" pitchFamily="2" charset="-122"/>
              </a:rPr>
              <a:t>燃气定额主要概况</a:t>
            </a:r>
          </a:p>
        </p:txBody>
      </p:sp>
      <p:sp>
        <p:nvSpPr>
          <p:cNvPr id="1037" name="文本框 1036"/>
          <p:cNvSpPr txBox="1"/>
          <p:nvPr/>
        </p:nvSpPr>
        <p:spPr>
          <a:xfrm>
            <a:off x="5307775" y="1727195"/>
            <a:ext cx="702436" cy="1323439"/>
          </a:xfrm>
          <a:prstGeom prst="rect">
            <a:avLst/>
          </a:prstGeom>
          <a:noFill/>
        </p:spPr>
        <p:txBody>
          <a:bodyPr wrap="none" rtlCol="0">
            <a:spAutoFit/>
          </a:bodyPr>
          <a:lstStyle/>
          <a:p>
            <a:r>
              <a:rPr lang="en-US" altLang="zh-CN" sz="8000" b="1" dirty="0">
                <a:solidFill>
                  <a:prstClr val="black"/>
                </a:solidFill>
                <a:latin typeface="字体圈欣意冠黑体" panose="00000500000000000000" pitchFamily="2" charset="-122"/>
                <a:ea typeface="字体圈欣意冠黑体" panose="00000500000000000000" pitchFamily="2" charset="-122"/>
              </a:rPr>
              <a:t>3</a:t>
            </a:r>
            <a:endParaRPr lang="zh-CN" altLang="en-US" sz="8000" b="1" dirty="0">
              <a:solidFill>
                <a:prstClr val="black"/>
              </a:solidFill>
              <a:latin typeface="字体圈欣意冠黑体" panose="00000500000000000000" pitchFamily="2" charset="-122"/>
              <a:ea typeface="字体圈欣意冠黑体" panose="00000500000000000000" pitchFamily="2" charset="-122"/>
            </a:endParaRPr>
          </a:p>
        </p:txBody>
      </p:sp>
      <p:grpSp>
        <p:nvGrpSpPr>
          <p:cNvPr id="1076" name="组合 1075"/>
          <p:cNvGrpSpPr/>
          <p:nvPr/>
        </p:nvGrpSpPr>
        <p:grpSpPr>
          <a:xfrm rot="10800000">
            <a:off x="8706053" y="177293"/>
            <a:ext cx="3465467" cy="6579393"/>
            <a:chOff x="27436" y="177293"/>
            <a:chExt cx="3465467" cy="6579393"/>
          </a:xfrm>
          <a:gradFill flip="none" rotWithShape="1">
            <a:gsLst>
              <a:gs pos="0">
                <a:schemeClr val="bg1">
                  <a:alpha val="44000"/>
                </a:schemeClr>
              </a:gs>
              <a:gs pos="100000">
                <a:srgbClr val="2CA2FA">
                  <a:alpha val="0"/>
                </a:srgbClr>
              </a:gs>
            </a:gsLst>
            <a:lin ang="18900000" scaled="1"/>
            <a:tileRect/>
          </a:gradFill>
        </p:grpSpPr>
        <p:sp>
          <p:nvSpPr>
            <p:cNvPr id="1080" name="任意多边形: 形状 16">
              <a:extLst>
                <a:ext uri="{FF2B5EF4-FFF2-40B4-BE49-F238E27FC236}">
                  <a16:creationId xmlns:a16="http://schemas.microsoft.com/office/drawing/2014/main" xmlns="" id="{774B7578-049D-4F43-AFB1-F13A7C882183}"/>
                </a:ext>
              </a:extLst>
            </p:cNvPr>
            <p:cNvSpPr/>
            <p:nvPr/>
          </p:nvSpPr>
          <p:spPr>
            <a:xfrm>
              <a:off x="248651" y="2516083"/>
              <a:ext cx="81972" cy="86012"/>
            </a:xfrm>
            <a:custGeom>
              <a:avLst/>
              <a:gdLst>
                <a:gd name="connsiteX0" fmla="*/ 19389 w 19399"/>
                <a:gd name="connsiteY0" fmla="*/ 10971 h 20355"/>
                <a:gd name="connsiteX1" fmla="*/ 9386 w 19399"/>
                <a:gd name="connsiteY1" fmla="*/ 0 h 20355"/>
                <a:gd name="connsiteX2" fmla="*/ 2395 w 19399"/>
                <a:gd name="connsiteY2" fmla="*/ 16779 h 20355"/>
                <a:gd name="connsiteX3" fmla="*/ 19389 w 19399"/>
                <a:gd name="connsiteY3" fmla="*/ 10971 h 20355"/>
              </a:gdLst>
              <a:ahLst/>
              <a:cxnLst>
                <a:cxn ang="0">
                  <a:pos x="connsiteX0" y="connsiteY0"/>
                </a:cxn>
                <a:cxn ang="0">
                  <a:pos x="connsiteX1" y="connsiteY1"/>
                </a:cxn>
                <a:cxn ang="0">
                  <a:pos x="connsiteX2" y="connsiteY2"/>
                </a:cxn>
                <a:cxn ang="0">
                  <a:pos x="connsiteX3" y="connsiteY3"/>
                </a:cxn>
              </a:cxnLst>
              <a:rect l="l" t="t" r="r" b="b"/>
              <a:pathLst>
                <a:path w="19399" h="20355">
                  <a:moveTo>
                    <a:pt x="19389" y="10971"/>
                  </a:moveTo>
                  <a:cubicBezTo>
                    <a:pt x="19604" y="6561"/>
                    <a:pt x="16700" y="215"/>
                    <a:pt x="9386" y="0"/>
                  </a:cubicBezTo>
                  <a:cubicBezTo>
                    <a:pt x="352" y="645"/>
                    <a:pt x="-2553" y="10863"/>
                    <a:pt x="2395" y="16779"/>
                  </a:cubicBezTo>
                  <a:cubicBezTo>
                    <a:pt x="8096" y="23662"/>
                    <a:pt x="18851" y="20005"/>
                    <a:pt x="19389"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1" name="任意多边形: 形状 17">
              <a:extLst>
                <a:ext uri="{FF2B5EF4-FFF2-40B4-BE49-F238E27FC236}">
                  <a16:creationId xmlns:a16="http://schemas.microsoft.com/office/drawing/2014/main" xmlns="" id="{25053E64-3C26-4487-BD56-EBCB0FAEDBC0}"/>
                </a:ext>
              </a:extLst>
            </p:cNvPr>
            <p:cNvSpPr/>
            <p:nvPr/>
          </p:nvSpPr>
          <p:spPr>
            <a:xfrm>
              <a:off x="562799" y="2506990"/>
              <a:ext cx="82298" cy="85894"/>
            </a:xfrm>
            <a:custGeom>
              <a:avLst/>
              <a:gdLst>
                <a:gd name="connsiteX0" fmla="*/ 19474 w 19476"/>
                <a:gd name="connsiteY0" fmla="*/ 10863 h 20327"/>
                <a:gd name="connsiteX1" fmla="*/ 8934 w 19476"/>
                <a:gd name="connsiteY1" fmla="*/ 0 h 20327"/>
                <a:gd name="connsiteX2" fmla="*/ 2588 w 19476"/>
                <a:gd name="connsiteY2" fmla="*/ 16886 h 20327"/>
                <a:gd name="connsiteX3" fmla="*/ 19474 w 19476"/>
                <a:gd name="connsiteY3" fmla="*/ 10863 h 20327"/>
              </a:gdLst>
              <a:ahLst/>
              <a:cxnLst>
                <a:cxn ang="0">
                  <a:pos x="connsiteX0" y="connsiteY0"/>
                </a:cxn>
                <a:cxn ang="0">
                  <a:pos x="connsiteX1" y="connsiteY1"/>
                </a:cxn>
                <a:cxn ang="0">
                  <a:pos x="connsiteX2" y="connsiteY2"/>
                </a:cxn>
                <a:cxn ang="0">
                  <a:pos x="connsiteX3" y="connsiteY3"/>
                </a:cxn>
              </a:cxnLst>
              <a:rect l="l" t="t" r="r" b="b"/>
              <a:pathLst>
                <a:path w="19476" h="20327">
                  <a:moveTo>
                    <a:pt x="19474" y="10863"/>
                  </a:moveTo>
                  <a:cubicBezTo>
                    <a:pt x="19582" y="6453"/>
                    <a:pt x="16355" y="108"/>
                    <a:pt x="8934" y="0"/>
                  </a:cubicBezTo>
                  <a:cubicBezTo>
                    <a:pt x="7" y="753"/>
                    <a:pt x="-2467" y="10971"/>
                    <a:pt x="2588" y="16886"/>
                  </a:cubicBezTo>
                  <a:cubicBezTo>
                    <a:pt x="8611" y="23662"/>
                    <a:pt x="19259" y="19790"/>
                    <a:pt x="19474"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2" name="任意多边形: 形状 18">
              <a:extLst>
                <a:ext uri="{FF2B5EF4-FFF2-40B4-BE49-F238E27FC236}">
                  <a16:creationId xmlns:a16="http://schemas.microsoft.com/office/drawing/2014/main" xmlns="" id="{54A3B88C-64BB-44A0-AC73-EB6DE8355E99}"/>
                </a:ext>
              </a:extLst>
            </p:cNvPr>
            <p:cNvSpPr/>
            <p:nvPr/>
          </p:nvSpPr>
          <p:spPr>
            <a:xfrm>
              <a:off x="875971" y="2495175"/>
              <a:ext cx="81808" cy="85459"/>
            </a:xfrm>
            <a:custGeom>
              <a:avLst/>
              <a:gdLst>
                <a:gd name="connsiteX0" fmla="*/ 19360 w 19360"/>
                <a:gd name="connsiteY0" fmla="*/ 10756 h 20224"/>
                <a:gd name="connsiteX1" fmla="*/ 8496 w 19360"/>
                <a:gd name="connsiteY1" fmla="*/ 0 h 20224"/>
                <a:gd name="connsiteX2" fmla="*/ 3656 w 19360"/>
                <a:gd name="connsiteY2" fmla="*/ 17532 h 20224"/>
                <a:gd name="connsiteX3" fmla="*/ 19360 w 19360"/>
                <a:gd name="connsiteY3" fmla="*/ 10756 h 20224"/>
              </a:gdLst>
              <a:ahLst/>
              <a:cxnLst>
                <a:cxn ang="0">
                  <a:pos x="connsiteX0" y="connsiteY0"/>
                </a:cxn>
                <a:cxn ang="0">
                  <a:pos x="connsiteX1" y="connsiteY1"/>
                </a:cxn>
                <a:cxn ang="0">
                  <a:pos x="connsiteX2" y="connsiteY2"/>
                </a:cxn>
                <a:cxn ang="0">
                  <a:pos x="connsiteX3" y="connsiteY3"/>
                </a:cxn>
              </a:cxnLst>
              <a:rect l="l" t="t" r="r" b="b"/>
              <a:pathLst>
                <a:path w="19360" h="20224">
                  <a:moveTo>
                    <a:pt x="19360" y="10756"/>
                  </a:moveTo>
                  <a:cubicBezTo>
                    <a:pt x="19252" y="6346"/>
                    <a:pt x="15810" y="108"/>
                    <a:pt x="8496" y="0"/>
                  </a:cubicBezTo>
                  <a:cubicBezTo>
                    <a:pt x="-753" y="860"/>
                    <a:pt x="-2582" y="11939"/>
                    <a:pt x="3656" y="17532"/>
                  </a:cubicBezTo>
                  <a:cubicBezTo>
                    <a:pt x="9895" y="23340"/>
                    <a:pt x="19467" y="19145"/>
                    <a:pt x="19360" y="107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3" name="任意多边形: 形状 19">
              <a:extLst>
                <a:ext uri="{FF2B5EF4-FFF2-40B4-BE49-F238E27FC236}">
                  <a16:creationId xmlns:a16="http://schemas.microsoft.com/office/drawing/2014/main" xmlns="" id="{7F50D02E-E320-4FE1-9DED-2C9118B22753}"/>
                </a:ext>
              </a:extLst>
            </p:cNvPr>
            <p:cNvSpPr/>
            <p:nvPr/>
          </p:nvSpPr>
          <p:spPr>
            <a:xfrm>
              <a:off x="1184731" y="2479722"/>
              <a:ext cx="80823" cy="85497"/>
            </a:xfrm>
            <a:custGeom>
              <a:avLst/>
              <a:gdLst>
                <a:gd name="connsiteX0" fmla="*/ 3940 w 19127"/>
                <a:gd name="connsiteY0" fmla="*/ 17639 h 20233"/>
                <a:gd name="connsiteX1" fmla="*/ 19105 w 19127"/>
                <a:gd name="connsiteY1" fmla="*/ 10648 h 20233"/>
                <a:gd name="connsiteX2" fmla="*/ 19105 w 19127"/>
                <a:gd name="connsiteY2" fmla="*/ 10648 h 20233"/>
                <a:gd name="connsiteX3" fmla="*/ 8027 w 19127"/>
                <a:gd name="connsiteY3" fmla="*/ 0 h 20233"/>
                <a:gd name="connsiteX4" fmla="*/ 3940 w 19127"/>
                <a:gd name="connsiteY4" fmla="*/ 17639 h 20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7" h="20233">
                  <a:moveTo>
                    <a:pt x="3940" y="17639"/>
                  </a:moveTo>
                  <a:cubicBezTo>
                    <a:pt x="10393" y="23340"/>
                    <a:pt x="19643" y="19037"/>
                    <a:pt x="19105" y="10648"/>
                  </a:cubicBezTo>
                  <a:lnTo>
                    <a:pt x="19105" y="10648"/>
                  </a:lnTo>
                  <a:cubicBezTo>
                    <a:pt x="18890" y="6238"/>
                    <a:pt x="15233" y="0"/>
                    <a:pt x="8027" y="0"/>
                  </a:cubicBezTo>
                  <a:cubicBezTo>
                    <a:pt x="-1115" y="1076"/>
                    <a:pt x="-2406" y="12154"/>
                    <a:pt x="3940" y="176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4" name="任意多边形: 形状 20">
              <a:extLst>
                <a:ext uri="{FF2B5EF4-FFF2-40B4-BE49-F238E27FC236}">
                  <a16:creationId xmlns:a16="http://schemas.microsoft.com/office/drawing/2014/main" xmlns="" id="{1D192C42-3AB4-4412-B834-952491168719}"/>
                </a:ext>
              </a:extLst>
            </p:cNvPr>
            <p:cNvSpPr/>
            <p:nvPr/>
          </p:nvSpPr>
          <p:spPr>
            <a:xfrm>
              <a:off x="1487348" y="2461535"/>
              <a:ext cx="79230" cy="85180"/>
            </a:xfrm>
            <a:custGeom>
              <a:avLst/>
              <a:gdLst>
                <a:gd name="connsiteX0" fmla="*/ 4172 w 18750"/>
                <a:gd name="connsiteY0" fmla="*/ 17641 h 20158"/>
                <a:gd name="connsiteX1" fmla="*/ 18692 w 18750"/>
                <a:gd name="connsiteY1" fmla="*/ 10434 h 20158"/>
                <a:gd name="connsiteX2" fmla="*/ 7399 w 18750"/>
                <a:gd name="connsiteY2" fmla="*/ 1 h 20158"/>
                <a:gd name="connsiteX3" fmla="*/ 4172 w 18750"/>
                <a:gd name="connsiteY3" fmla="*/ 17641 h 20158"/>
              </a:gdLst>
              <a:ahLst/>
              <a:cxnLst>
                <a:cxn ang="0">
                  <a:pos x="connsiteX0" y="connsiteY0"/>
                </a:cxn>
                <a:cxn ang="0">
                  <a:pos x="connsiteX1" y="connsiteY1"/>
                </a:cxn>
                <a:cxn ang="0">
                  <a:pos x="connsiteX2" y="connsiteY2"/>
                </a:cxn>
                <a:cxn ang="0">
                  <a:pos x="connsiteX3" y="connsiteY3"/>
                </a:cxn>
              </a:cxnLst>
              <a:rect l="l" t="t" r="r" b="b"/>
              <a:pathLst>
                <a:path w="18750" h="20158">
                  <a:moveTo>
                    <a:pt x="4172" y="17641"/>
                  </a:moveTo>
                  <a:cubicBezTo>
                    <a:pt x="10733" y="23233"/>
                    <a:pt x="19552" y="18931"/>
                    <a:pt x="18692" y="10434"/>
                  </a:cubicBezTo>
                  <a:cubicBezTo>
                    <a:pt x="18262" y="6025"/>
                    <a:pt x="14497" y="-106"/>
                    <a:pt x="7399" y="1"/>
                  </a:cubicBezTo>
                  <a:cubicBezTo>
                    <a:pt x="-1421" y="1077"/>
                    <a:pt x="-2174" y="12155"/>
                    <a:pt x="4172" y="1764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5" name="任意多边形: 形状 21">
              <a:extLst>
                <a:ext uri="{FF2B5EF4-FFF2-40B4-BE49-F238E27FC236}">
                  <a16:creationId xmlns:a16="http://schemas.microsoft.com/office/drawing/2014/main" xmlns="" id="{744886A1-88BC-463D-93AB-9423E4CEF4EB}"/>
                </a:ext>
              </a:extLst>
            </p:cNvPr>
            <p:cNvSpPr/>
            <p:nvPr/>
          </p:nvSpPr>
          <p:spPr>
            <a:xfrm>
              <a:off x="1780026" y="2439706"/>
              <a:ext cx="76344" cy="85133"/>
            </a:xfrm>
            <a:custGeom>
              <a:avLst/>
              <a:gdLst>
                <a:gd name="connsiteX0" fmla="*/ 17942 w 18067"/>
                <a:gd name="connsiteY0" fmla="*/ 10331 h 20147"/>
                <a:gd name="connsiteX1" fmla="*/ 6756 w 18067"/>
                <a:gd name="connsiteY1" fmla="*/ 6 h 20147"/>
                <a:gd name="connsiteX2" fmla="*/ 5896 w 18067"/>
                <a:gd name="connsiteY2" fmla="*/ 113 h 20147"/>
                <a:gd name="connsiteX3" fmla="*/ 5251 w 18067"/>
                <a:gd name="connsiteY3" fmla="*/ 18290 h 20147"/>
                <a:gd name="connsiteX4" fmla="*/ 17942 w 18067"/>
                <a:gd name="connsiteY4" fmla="*/ 10331 h 20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7" h="20147">
                  <a:moveTo>
                    <a:pt x="17942" y="10331"/>
                  </a:moveTo>
                  <a:cubicBezTo>
                    <a:pt x="17297" y="5921"/>
                    <a:pt x="13425" y="-210"/>
                    <a:pt x="6756" y="6"/>
                  </a:cubicBezTo>
                  <a:cubicBezTo>
                    <a:pt x="6541" y="6"/>
                    <a:pt x="6111" y="113"/>
                    <a:pt x="5896" y="113"/>
                  </a:cubicBezTo>
                  <a:cubicBezTo>
                    <a:pt x="-1633" y="1619"/>
                    <a:pt x="-2063" y="13020"/>
                    <a:pt x="5251" y="18290"/>
                  </a:cubicBezTo>
                  <a:cubicBezTo>
                    <a:pt x="11704" y="22915"/>
                    <a:pt x="19125" y="18398"/>
                    <a:pt x="17942"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6" name="任意多边形: 形状 31">
              <a:extLst>
                <a:ext uri="{FF2B5EF4-FFF2-40B4-BE49-F238E27FC236}">
                  <a16:creationId xmlns:a16="http://schemas.microsoft.com/office/drawing/2014/main" xmlns="" id="{94876CDF-AD8B-40AA-AFA3-048C30698E2B}"/>
                </a:ext>
              </a:extLst>
            </p:cNvPr>
            <p:cNvSpPr/>
            <p:nvPr/>
          </p:nvSpPr>
          <p:spPr>
            <a:xfrm>
              <a:off x="76749" y="2713782"/>
              <a:ext cx="83502" cy="87690"/>
            </a:xfrm>
            <a:custGeom>
              <a:avLst/>
              <a:gdLst>
                <a:gd name="connsiteX0" fmla="*/ 19737 w 19761"/>
                <a:gd name="connsiteY0" fmla="*/ 11293 h 20752"/>
                <a:gd name="connsiteX1" fmla="*/ 9734 w 19761"/>
                <a:gd name="connsiteY1" fmla="*/ 0 h 20752"/>
                <a:gd name="connsiteX2" fmla="*/ 2313 w 19761"/>
                <a:gd name="connsiteY2" fmla="*/ 17101 h 20752"/>
                <a:gd name="connsiteX3" fmla="*/ 19737 w 19761"/>
                <a:gd name="connsiteY3" fmla="*/ 11293 h 20752"/>
              </a:gdLst>
              <a:ahLst/>
              <a:cxnLst>
                <a:cxn ang="0">
                  <a:pos x="connsiteX0" y="connsiteY0"/>
                </a:cxn>
                <a:cxn ang="0">
                  <a:pos x="connsiteX1" y="connsiteY1"/>
                </a:cxn>
                <a:cxn ang="0">
                  <a:pos x="connsiteX2" y="connsiteY2"/>
                </a:cxn>
                <a:cxn ang="0">
                  <a:pos x="connsiteX3" y="connsiteY3"/>
                </a:cxn>
              </a:cxnLst>
              <a:rect l="l" t="t" r="r" b="b"/>
              <a:pathLst>
                <a:path w="19761" h="20752">
                  <a:moveTo>
                    <a:pt x="19737" y="11293"/>
                  </a:moveTo>
                  <a:cubicBezTo>
                    <a:pt x="20060" y="6776"/>
                    <a:pt x="17263" y="323"/>
                    <a:pt x="9734" y="0"/>
                  </a:cubicBezTo>
                  <a:cubicBezTo>
                    <a:pt x="592" y="645"/>
                    <a:pt x="-2635" y="11078"/>
                    <a:pt x="2313" y="17101"/>
                  </a:cubicBezTo>
                  <a:cubicBezTo>
                    <a:pt x="7906" y="24092"/>
                    <a:pt x="18984" y="20436"/>
                    <a:pt x="19737"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7" name="任意多边形: 形状 32">
              <a:extLst>
                <a:ext uri="{FF2B5EF4-FFF2-40B4-BE49-F238E27FC236}">
                  <a16:creationId xmlns:a16="http://schemas.microsoft.com/office/drawing/2014/main" xmlns="" id="{49DBA4FA-BDC4-47EF-9584-2E07BD9072D2}"/>
                </a:ext>
              </a:extLst>
            </p:cNvPr>
            <p:cNvSpPr/>
            <p:nvPr/>
          </p:nvSpPr>
          <p:spPr>
            <a:xfrm>
              <a:off x="397561" y="2706510"/>
              <a:ext cx="83954" cy="87677"/>
            </a:xfrm>
            <a:custGeom>
              <a:avLst/>
              <a:gdLst>
                <a:gd name="connsiteX0" fmla="*/ 2541 w 19868"/>
                <a:gd name="connsiteY0" fmla="*/ 17209 h 20749"/>
                <a:gd name="connsiteX1" fmla="*/ 19858 w 19868"/>
                <a:gd name="connsiteY1" fmla="*/ 11186 h 20749"/>
                <a:gd name="connsiteX2" fmla="*/ 19858 w 19868"/>
                <a:gd name="connsiteY2" fmla="*/ 11186 h 20749"/>
                <a:gd name="connsiteX3" fmla="*/ 9425 w 19868"/>
                <a:gd name="connsiteY3" fmla="*/ 0 h 20749"/>
                <a:gd name="connsiteX4" fmla="*/ 2541 w 19868"/>
                <a:gd name="connsiteY4" fmla="*/ 17209 h 20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8" h="20749">
                  <a:moveTo>
                    <a:pt x="2541" y="17209"/>
                  </a:moveTo>
                  <a:cubicBezTo>
                    <a:pt x="8457" y="24092"/>
                    <a:pt x="19428" y="20328"/>
                    <a:pt x="19858" y="11186"/>
                  </a:cubicBezTo>
                  <a:lnTo>
                    <a:pt x="19858" y="11186"/>
                  </a:lnTo>
                  <a:cubicBezTo>
                    <a:pt x="20073" y="6668"/>
                    <a:pt x="16954" y="215"/>
                    <a:pt x="9425" y="0"/>
                  </a:cubicBezTo>
                  <a:cubicBezTo>
                    <a:pt x="283" y="753"/>
                    <a:pt x="-2621" y="11186"/>
                    <a:pt x="2541"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8" name="任意多边形: 形状 33">
              <a:extLst>
                <a:ext uri="{FF2B5EF4-FFF2-40B4-BE49-F238E27FC236}">
                  <a16:creationId xmlns:a16="http://schemas.microsoft.com/office/drawing/2014/main" xmlns="" id="{A4B985B1-6D6D-4A35-85CF-2E54DF0EA61F}"/>
                </a:ext>
              </a:extLst>
            </p:cNvPr>
            <p:cNvSpPr/>
            <p:nvPr/>
          </p:nvSpPr>
          <p:spPr>
            <a:xfrm>
              <a:off x="718525" y="2696060"/>
              <a:ext cx="83823" cy="87440"/>
            </a:xfrm>
            <a:custGeom>
              <a:avLst/>
              <a:gdLst>
                <a:gd name="connsiteX0" fmla="*/ 19835 w 19837"/>
                <a:gd name="connsiteY0" fmla="*/ 11078 h 20693"/>
                <a:gd name="connsiteX1" fmla="*/ 9080 w 19837"/>
                <a:gd name="connsiteY1" fmla="*/ 0 h 20693"/>
                <a:gd name="connsiteX2" fmla="*/ 2734 w 19837"/>
                <a:gd name="connsiteY2" fmla="*/ 17209 h 20693"/>
                <a:gd name="connsiteX3" fmla="*/ 19835 w 19837"/>
                <a:gd name="connsiteY3" fmla="*/ 11078 h 20693"/>
              </a:gdLst>
              <a:ahLst/>
              <a:cxnLst>
                <a:cxn ang="0">
                  <a:pos x="connsiteX0" y="connsiteY0"/>
                </a:cxn>
                <a:cxn ang="0">
                  <a:pos x="connsiteX1" y="connsiteY1"/>
                </a:cxn>
                <a:cxn ang="0">
                  <a:pos x="connsiteX2" y="connsiteY2"/>
                </a:cxn>
                <a:cxn ang="0">
                  <a:pos x="connsiteX3" y="connsiteY3"/>
                </a:cxn>
              </a:cxnLst>
              <a:rect l="l" t="t" r="r" b="b"/>
              <a:pathLst>
                <a:path w="19837" h="20693">
                  <a:moveTo>
                    <a:pt x="19835" y="11078"/>
                  </a:moveTo>
                  <a:cubicBezTo>
                    <a:pt x="19943" y="6561"/>
                    <a:pt x="16609" y="108"/>
                    <a:pt x="9080" y="0"/>
                  </a:cubicBezTo>
                  <a:cubicBezTo>
                    <a:pt x="-63" y="860"/>
                    <a:pt x="-2536" y="11293"/>
                    <a:pt x="2734" y="17209"/>
                  </a:cubicBezTo>
                  <a:cubicBezTo>
                    <a:pt x="8865" y="24092"/>
                    <a:pt x="19728" y="20113"/>
                    <a:pt x="19835"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89" name="任意多边形: 形状 34">
              <a:extLst>
                <a:ext uri="{FF2B5EF4-FFF2-40B4-BE49-F238E27FC236}">
                  <a16:creationId xmlns:a16="http://schemas.microsoft.com/office/drawing/2014/main" xmlns="" id="{F9FECB0D-BEBA-42FF-9106-CC75460CE85E}"/>
                </a:ext>
              </a:extLst>
            </p:cNvPr>
            <p:cNvSpPr/>
            <p:nvPr/>
          </p:nvSpPr>
          <p:spPr>
            <a:xfrm>
              <a:off x="1037013" y="2681968"/>
              <a:ext cx="83025" cy="87842"/>
            </a:xfrm>
            <a:custGeom>
              <a:avLst/>
              <a:gdLst>
                <a:gd name="connsiteX0" fmla="*/ 19645 w 19648"/>
                <a:gd name="connsiteY0" fmla="*/ 10971 h 20788"/>
                <a:gd name="connsiteX1" fmla="*/ 8674 w 19648"/>
                <a:gd name="connsiteY1" fmla="*/ 0 h 20788"/>
                <a:gd name="connsiteX2" fmla="*/ 3727 w 19648"/>
                <a:gd name="connsiteY2" fmla="*/ 17962 h 20788"/>
                <a:gd name="connsiteX3" fmla="*/ 19645 w 19648"/>
                <a:gd name="connsiteY3" fmla="*/ 10971 h 20788"/>
              </a:gdLst>
              <a:ahLst/>
              <a:cxnLst>
                <a:cxn ang="0">
                  <a:pos x="connsiteX0" y="connsiteY0"/>
                </a:cxn>
                <a:cxn ang="0">
                  <a:pos x="connsiteX1" y="connsiteY1"/>
                </a:cxn>
                <a:cxn ang="0">
                  <a:pos x="connsiteX2" y="connsiteY2"/>
                </a:cxn>
                <a:cxn ang="0">
                  <a:pos x="connsiteX3" y="connsiteY3"/>
                </a:cxn>
              </a:cxnLst>
              <a:rect l="l" t="t" r="r" b="b"/>
              <a:pathLst>
                <a:path w="19648" h="20788">
                  <a:moveTo>
                    <a:pt x="19645" y="10971"/>
                  </a:moveTo>
                  <a:cubicBezTo>
                    <a:pt x="19538" y="6453"/>
                    <a:pt x="16096" y="108"/>
                    <a:pt x="8674" y="0"/>
                  </a:cubicBezTo>
                  <a:cubicBezTo>
                    <a:pt x="-791" y="968"/>
                    <a:pt x="-2619" y="12369"/>
                    <a:pt x="3727" y="17962"/>
                  </a:cubicBezTo>
                  <a:cubicBezTo>
                    <a:pt x="10288" y="23985"/>
                    <a:pt x="19860" y="19790"/>
                    <a:pt x="19645"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0" name="任意多边形: 形状 35">
              <a:extLst>
                <a:ext uri="{FF2B5EF4-FFF2-40B4-BE49-F238E27FC236}">
                  <a16:creationId xmlns:a16="http://schemas.microsoft.com/office/drawing/2014/main" xmlns="" id="{7ABCE59E-1FBD-4694-A47B-58F0B132D3F6}"/>
                </a:ext>
              </a:extLst>
            </p:cNvPr>
            <p:cNvSpPr/>
            <p:nvPr/>
          </p:nvSpPr>
          <p:spPr>
            <a:xfrm>
              <a:off x="1350662" y="2665602"/>
              <a:ext cx="81233" cy="87039"/>
            </a:xfrm>
            <a:custGeom>
              <a:avLst/>
              <a:gdLst>
                <a:gd name="connsiteX0" fmla="*/ 3822 w 19224"/>
                <a:gd name="connsiteY0" fmla="*/ 17963 h 20598"/>
                <a:gd name="connsiteX1" fmla="*/ 19203 w 19224"/>
                <a:gd name="connsiteY1" fmla="*/ 10757 h 20598"/>
                <a:gd name="connsiteX2" fmla="*/ 8017 w 19224"/>
                <a:gd name="connsiteY2" fmla="*/ 1 h 20598"/>
                <a:gd name="connsiteX3" fmla="*/ 3822 w 19224"/>
                <a:gd name="connsiteY3" fmla="*/ 17963 h 20598"/>
              </a:gdLst>
              <a:ahLst/>
              <a:cxnLst>
                <a:cxn ang="0">
                  <a:pos x="connsiteX0" y="connsiteY0"/>
                </a:cxn>
                <a:cxn ang="0">
                  <a:pos x="connsiteX1" y="connsiteY1"/>
                </a:cxn>
                <a:cxn ang="0">
                  <a:pos x="connsiteX2" y="connsiteY2"/>
                </a:cxn>
                <a:cxn ang="0">
                  <a:pos x="connsiteX3" y="connsiteY3"/>
                </a:cxn>
              </a:cxnLst>
              <a:rect l="l" t="t" r="r" b="b"/>
              <a:pathLst>
                <a:path w="19224" h="20598">
                  <a:moveTo>
                    <a:pt x="3822" y="17963"/>
                  </a:moveTo>
                  <a:cubicBezTo>
                    <a:pt x="10275" y="23771"/>
                    <a:pt x="19740" y="19361"/>
                    <a:pt x="19203" y="10757"/>
                  </a:cubicBezTo>
                  <a:cubicBezTo>
                    <a:pt x="18987" y="6240"/>
                    <a:pt x="15330" y="-106"/>
                    <a:pt x="8017" y="1"/>
                  </a:cubicBezTo>
                  <a:cubicBezTo>
                    <a:pt x="-1018" y="969"/>
                    <a:pt x="-2416" y="12370"/>
                    <a:pt x="3822" y="179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1" name="任意多边形: 形状 36">
              <a:extLst>
                <a:ext uri="{FF2B5EF4-FFF2-40B4-BE49-F238E27FC236}">
                  <a16:creationId xmlns:a16="http://schemas.microsoft.com/office/drawing/2014/main" xmlns="" id="{42342811-5E59-4B71-B3A7-1D77FF3985C1}"/>
                </a:ext>
              </a:extLst>
            </p:cNvPr>
            <p:cNvSpPr/>
            <p:nvPr/>
          </p:nvSpPr>
          <p:spPr>
            <a:xfrm>
              <a:off x="1655869" y="2645150"/>
              <a:ext cx="79720" cy="86883"/>
            </a:xfrm>
            <a:custGeom>
              <a:avLst/>
              <a:gdLst>
                <a:gd name="connsiteX0" fmla="*/ 18822 w 18866"/>
                <a:gd name="connsiteY0" fmla="*/ 10649 h 20561"/>
                <a:gd name="connsiteX1" fmla="*/ 7528 w 18866"/>
                <a:gd name="connsiteY1" fmla="*/ 1 h 20561"/>
                <a:gd name="connsiteX2" fmla="*/ 4087 w 18866"/>
                <a:gd name="connsiteY2" fmla="*/ 18071 h 20561"/>
                <a:gd name="connsiteX3" fmla="*/ 18822 w 18866"/>
                <a:gd name="connsiteY3" fmla="*/ 10649 h 20561"/>
              </a:gdLst>
              <a:ahLst/>
              <a:cxnLst>
                <a:cxn ang="0">
                  <a:pos x="connsiteX0" y="connsiteY0"/>
                </a:cxn>
                <a:cxn ang="0">
                  <a:pos x="connsiteX1" y="connsiteY1"/>
                </a:cxn>
                <a:cxn ang="0">
                  <a:pos x="connsiteX2" y="connsiteY2"/>
                </a:cxn>
                <a:cxn ang="0">
                  <a:pos x="connsiteX3" y="connsiteY3"/>
                </a:cxn>
              </a:cxnLst>
              <a:rect l="l" t="t" r="r" b="b"/>
              <a:pathLst>
                <a:path w="18866" h="20561">
                  <a:moveTo>
                    <a:pt x="18822" y="10649"/>
                  </a:moveTo>
                  <a:cubicBezTo>
                    <a:pt x="18391" y="6132"/>
                    <a:pt x="14735" y="-106"/>
                    <a:pt x="7528" y="1"/>
                  </a:cubicBezTo>
                  <a:cubicBezTo>
                    <a:pt x="-1291" y="1184"/>
                    <a:pt x="-2259" y="12478"/>
                    <a:pt x="4087" y="18071"/>
                  </a:cubicBezTo>
                  <a:cubicBezTo>
                    <a:pt x="10647" y="23664"/>
                    <a:pt x="19575" y="19254"/>
                    <a:pt x="18822" y="106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2" name="任意多边形: 形状 37">
              <a:extLst>
                <a:ext uri="{FF2B5EF4-FFF2-40B4-BE49-F238E27FC236}">
                  <a16:creationId xmlns:a16="http://schemas.microsoft.com/office/drawing/2014/main" xmlns="" id="{C5D54847-C8DD-4BA4-A8B1-0482F8417321}"/>
                </a:ext>
              </a:extLst>
            </p:cNvPr>
            <p:cNvSpPr/>
            <p:nvPr/>
          </p:nvSpPr>
          <p:spPr>
            <a:xfrm>
              <a:off x="1735403" y="2690149"/>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093" name="任意多边形: 形状 38">
              <a:extLst>
                <a:ext uri="{FF2B5EF4-FFF2-40B4-BE49-F238E27FC236}">
                  <a16:creationId xmlns:a16="http://schemas.microsoft.com/office/drawing/2014/main" xmlns="" id="{4D4DB2FD-6133-4EC2-9CFF-E79D26D22163}"/>
                </a:ext>
              </a:extLst>
            </p:cNvPr>
            <p:cNvSpPr/>
            <p:nvPr/>
          </p:nvSpPr>
          <p:spPr>
            <a:xfrm>
              <a:off x="1948319" y="2621499"/>
              <a:ext cx="74235" cy="87326"/>
            </a:xfrm>
            <a:custGeom>
              <a:avLst/>
              <a:gdLst>
                <a:gd name="connsiteX0" fmla="*/ 17480 w 17568"/>
                <a:gd name="connsiteY0" fmla="*/ 10546 h 20666"/>
                <a:gd name="connsiteX1" fmla="*/ 6724 w 17568"/>
                <a:gd name="connsiteY1" fmla="*/ 5 h 20666"/>
                <a:gd name="connsiteX2" fmla="*/ 5004 w 17568"/>
                <a:gd name="connsiteY2" fmla="*/ 18720 h 20666"/>
                <a:gd name="connsiteX3" fmla="*/ 17480 w 17568"/>
                <a:gd name="connsiteY3" fmla="*/ 10546 h 20666"/>
              </a:gdLst>
              <a:ahLst/>
              <a:cxnLst>
                <a:cxn ang="0">
                  <a:pos x="connsiteX0" y="connsiteY0"/>
                </a:cxn>
                <a:cxn ang="0">
                  <a:pos x="connsiteX1" y="connsiteY1"/>
                </a:cxn>
                <a:cxn ang="0">
                  <a:pos x="connsiteX2" y="connsiteY2"/>
                </a:cxn>
                <a:cxn ang="0">
                  <a:pos x="connsiteX3" y="connsiteY3"/>
                </a:cxn>
              </a:cxnLst>
              <a:rect l="l" t="t" r="r" b="b"/>
              <a:pathLst>
                <a:path w="17568" h="20666">
                  <a:moveTo>
                    <a:pt x="17480" y="10546"/>
                  </a:moveTo>
                  <a:cubicBezTo>
                    <a:pt x="16942" y="6029"/>
                    <a:pt x="13178" y="-210"/>
                    <a:pt x="6724" y="5"/>
                  </a:cubicBezTo>
                  <a:cubicBezTo>
                    <a:pt x="-1988" y="1296"/>
                    <a:pt x="-1880" y="13557"/>
                    <a:pt x="5004" y="18720"/>
                  </a:cubicBezTo>
                  <a:cubicBezTo>
                    <a:pt x="11242" y="23560"/>
                    <a:pt x="18448" y="18828"/>
                    <a:pt x="17480" y="105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4" name="任意多边形: 形状 39">
              <a:extLst>
                <a:ext uri="{FF2B5EF4-FFF2-40B4-BE49-F238E27FC236}">
                  <a16:creationId xmlns:a16="http://schemas.microsoft.com/office/drawing/2014/main" xmlns="" id="{ADDBB6DB-99F1-43D2-A9DE-360EFE238B26}"/>
                </a:ext>
              </a:extLst>
            </p:cNvPr>
            <p:cNvSpPr/>
            <p:nvPr/>
          </p:nvSpPr>
          <p:spPr>
            <a:xfrm>
              <a:off x="2214033" y="2596049"/>
              <a:ext cx="68383" cy="87128"/>
            </a:xfrm>
            <a:custGeom>
              <a:avLst/>
              <a:gdLst>
                <a:gd name="connsiteX0" fmla="*/ 5687 w 16183"/>
                <a:gd name="connsiteY0" fmla="*/ 5 h 20619"/>
                <a:gd name="connsiteX1" fmla="*/ 5042 w 16183"/>
                <a:gd name="connsiteY1" fmla="*/ 18720 h 20619"/>
                <a:gd name="connsiteX2" fmla="*/ 16012 w 16183"/>
                <a:gd name="connsiteY2" fmla="*/ 10546 h 20619"/>
                <a:gd name="connsiteX3" fmla="*/ 5687 w 16183"/>
                <a:gd name="connsiteY3" fmla="*/ 5 h 20619"/>
              </a:gdLst>
              <a:ahLst/>
              <a:cxnLst>
                <a:cxn ang="0">
                  <a:pos x="connsiteX0" y="connsiteY0"/>
                </a:cxn>
                <a:cxn ang="0">
                  <a:pos x="connsiteX1" y="connsiteY1"/>
                </a:cxn>
                <a:cxn ang="0">
                  <a:pos x="connsiteX2" y="connsiteY2"/>
                </a:cxn>
                <a:cxn ang="0">
                  <a:pos x="connsiteX3" y="connsiteY3"/>
                </a:cxn>
              </a:cxnLst>
              <a:rect l="l" t="t" r="r" b="b"/>
              <a:pathLst>
                <a:path w="16183" h="20619">
                  <a:moveTo>
                    <a:pt x="5687" y="5"/>
                  </a:moveTo>
                  <a:cubicBezTo>
                    <a:pt x="-2164" y="1404"/>
                    <a:pt x="-1412" y="13557"/>
                    <a:pt x="5042" y="18720"/>
                  </a:cubicBezTo>
                  <a:cubicBezTo>
                    <a:pt x="11065" y="23453"/>
                    <a:pt x="17303" y="18828"/>
                    <a:pt x="16012" y="10546"/>
                  </a:cubicBezTo>
                  <a:cubicBezTo>
                    <a:pt x="15260" y="6029"/>
                    <a:pt x="11603" y="-210"/>
                    <a:pt x="5687"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5" name="任意多边形: 形状 40">
              <a:extLst>
                <a:ext uri="{FF2B5EF4-FFF2-40B4-BE49-F238E27FC236}">
                  <a16:creationId xmlns:a16="http://schemas.microsoft.com/office/drawing/2014/main" xmlns="" id="{95C099C8-AD91-4E22-81AB-A4FA50DF61BE}"/>
                </a:ext>
              </a:extLst>
            </p:cNvPr>
            <p:cNvSpPr/>
            <p:nvPr/>
          </p:nvSpPr>
          <p:spPr>
            <a:xfrm>
              <a:off x="2452927" y="2569208"/>
              <a:ext cx="62040" cy="86452"/>
            </a:xfrm>
            <a:custGeom>
              <a:avLst/>
              <a:gdLst>
                <a:gd name="connsiteX0" fmla="*/ 4651 w 14682"/>
                <a:gd name="connsiteY0" fmla="*/ 12 h 20459"/>
                <a:gd name="connsiteX1" fmla="*/ 5620 w 14682"/>
                <a:gd name="connsiteY1" fmla="*/ 19157 h 20459"/>
                <a:gd name="connsiteX2" fmla="*/ 14439 w 14682"/>
                <a:gd name="connsiteY2" fmla="*/ 10337 h 20459"/>
                <a:gd name="connsiteX3" fmla="*/ 4651 w 14682"/>
                <a:gd name="connsiteY3" fmla="*/ 12 h 20459"/>
              </a:gdLst>
              <a:ahLst/>
              <a:cxnLst>
                <a:cxn ang="0">
                  <a:pos x="connsiteX0" y="connsiteY0"/>
                </a:cxn>
                <a:cxn ang="0">
                  <a:pos x="connsiteX1" y="connsiteY1"/>
                </a:cxn>
                <a:cxn ang="0">
                  <a:pos x="connsiteX2" y="connsiteY2"/>
                </a:cxn>
                <a:cxn ang="0">
                  <a:pos x="connsiteX3" y="connsiteY3"/>
                </a:cxn>
              </a:cxnLst>
              <a:rect l="l" t="t" r="r" b="b"/>
              <a:pathLst>
                <a:path w="14682" h="20459">
                  <a:moveTo>
                    <a:pt x="4651" y="12"/>
                  </a:moveTo>
                  <a:cubicBezTo>
                    <a:pt x="-2555" y="1518"/>
                    <a:pt x="-726" y="14747"/>
                    <a:pt x="5620" y="19157"/>
                  </a:cubicBezTo>
                  <a:cubicBezTo>
                    <a:pt x="10997" y="22921"/>
                    <a:pt x="15837" y="18081"/>
                    <a:pt x="14439" y="10337"/>
                  </a:cubicBezTo>
                  <a:cubicBezTo>
                    <a:pt x="13579" y="5928"/>
                    <a:pt x="10029" y="-311"/>
                    <a:pt x="4651"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096" name="任意多边形: 形状 41">
              <a:extLst>
                <a:ext uri="{FF2B5EF4-FFF2-40B4-BE49-F238E27FC236}">
                  <a16:creationId xmlns:a16="http://schemas.microsoft.com/office/drawing/2014/main" xmlns="" id="{C95F3F4F-D203-4F89-8195-BDF52430E9F5}"/>
                </a:ext>
              </a:extLst>
            </p:cNvPr>
            <p:cNvSpPr/>
            <p:nvPr/>
          </p:nvSpPr>
          <p:spPr>
            <a:xfrm>
              <a:off x="2663286" y="2540571"/>
              <a:ext cx="55964" cy="86380"/>
            </a:xfrm>
            <a:custGeom>
              <a:avLst/>
              <a:gdLst>
                <a:gd name="connsiteX0" fmla="*/ 3807 w 13244"/>
                <a:gd name="connsiteY0" fmla="*/ 12 h 20442"/>
                <a:gd name="connsiteX1" fmla="*/ 6280 w 13244"/>
                <a:gd name="connsiteY1" fmla="*/ 19587 h 20442"/>
                <a:gd name="connsiteX2" fmla="*/ 12841 w 13244"/>
                <a:gd name="connsiteY2" fmla="*/ 10338 h 20442"/>
                <a:gd name="connsiteX3" fmla="*/ 3807 w 13244"/>
                <a:gd name="connsiteY3" fmla="*/ 12 h 20442"/>
              </a:gdLst>
              <a:ahLst/>
              <a:cxnLst>
                <a:cxn ang="0">
                  <a:pos x="connsiteX0" y="connsiteY0"/>
                </a:cxn>
                <a:cxn ang="0">
                  <a:pos x="connsiteX1" y="connsiteY1"/>
                </a:cxn>
                <a:cxn ang="0">
                  <a:pos x="connsiteX2" y="connsiteY2"/>
                </a:cxn>
                <a:cxn ang="0">
                  <a:pos x="connsiteX3" y="connsiteY3"/>
                </a:cxn>
              </a:cxnLst>
              <a:rect l="l" t="t" r="r" b="b"/>
              <a:pathLst>
                <a:path w="13244" h="20442">
                  <a:moveTo>
                    <a:pt x="3807" y="12"/>
                  </a:moveTo>
                  <a:cubicBezTo>
                    <a:pt x="-2862" y="1626"/>
                    <a:pt x="42" y="15823"/>
                    <a:pt x="6280" y="19587"/>
                  </a:cubicBezTo>
                  <a:cubicBezTo>
                    <a:pt x="11013" y="22491"/>
                    <a:pt x="14455" y="17651"/>
                    <a:pt x="12841" y="10338"/>
                  </a:cubicBezTo>
                  <a:cubicBezTo>
                    <a:pt x="11981" y="5820"/>
                    <a:pt x="8432" y="-310"/>
                    <a:pt x="380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5" name="任意多边形: 形状 42">
              <a:extLst>
                <a:ext uri="{FF2B5EF4-FFF2-40B4-BE49-F238E27FC236}">
                  <a16:creationId xmlns:a16="http://schemas.microsoft.com/office/drawing/2014/main" xmlns="" id="{55415126-CC21-42CC-93E2-CFCDCB699659}"/>
                </a:ext>
              </a:extLst>
            </p:cNvPr>
            <p:cNvSpPr/>
            <p:nvPr/>
          </p:nvSpPr>
          <p:spPr>
            <a:xfrm>
              <a:off x="2845346" y="2510577"/>
              <a:ext cx="50103" cy="86126"/>
            </a:xfrm>
            <a:custGeom>
              <a:avLst/>
              <a:gdLst>
                <a:gd name="connsiteX0" fmla="*/ 6756 w 11857"/>
                <a:gd name="connsiteY0" fmla="*/ 19910 h 20382"/>
                <a:gd name="connsiteX1" fmla="*/ 11274 w 11857"/>
                <a:gd name="connsiteY1" fmla="*/ 10230 h 20382"/>
                <a:gd name="connsiteX2" fmla="*/ 2884 w 11857"/>
                <a:gd name="connsiteY2" fmla="*/ 12 h 20382"/>
                <a:gd name="connsiteX3" fmla="*/ 2347 w 11857"/>
                <a:gd name="connsiteY3" fmla="*/ 120 h 20382"/>
                <a:gd name="connsiteX4" fmla="*/ 6756 w 11857"/>
                <a:gd name="connsiteY4" fmla="*/ 1991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57" h="20382">
                  <a:moveTo>
                    <a:pt x="6756" y="19910"/>
                  </a:moveTo>
                  <a:cubicBezTo>
                    <a:pt x="10736" y="21954"/>
                    <a:pt x="12995" y="17114"/>
                    <a:pt x="11274" y="10230"/>
                  </a:cubicBezTo>
                  <a:cubicBezTo>
                    <a:pt x="10198" y="5820"/>
                    <a:pt x="6864" y="-310"/>
                    <a:pt x="2884" y="12"/>
                  </a:cubicBezTo>
                  <a:cubicBezTo>
                    <a:pt x="2777" y="12"/>
                    <a:pt x="2562" y="120"/>
                    <a:pt x="2347" y="120"/>
                  </a:cubicBezTo>
                  <a:cubicBezTo>
                    <a:pt x="-2493" y="2271"/>
                    <a:pt x="733" y="16791"/>
                    <a:pt x="6756" y="199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6" name="任意多边形: 形状 43">
              <a:extLst>
                <a:ext uri="{FF2B5EF4-FFF2-40B4-BE49-F238E27FC236}">
                  <a16:creationId xmlns:a16="http://schemas.microsoft.com/office/drawing/2014/main" xmlns="" id="{D6642CEC-3C04-4B56-BA07-2ABED10CE9F5}"/>
                </a:ext>
              </a:extLst>
            </p:cNvPr>
            <p:cNvSpPr/>
            <p:nvPr/>
          </p:nvSpPr>
          <p:spPr>
            <a:xfrm>
              <a:off x="2997100" y="2480123"/>
              <a:ext cx="44631" cy="86126"/>
            </a:xfrm>
            <a:custGeom>
              <a:avLst/>
              <a:gdLst>
                <a:gd name="connsiteX0" fmla="*/ 9778 w 10562"/>
                <a:gd name="connsiteY0" fmla="*/ 10230 h 20382"/>
                <a:gd name="connsiteX1" fmla="*/ 9778 w 10562"/>
                <a:gd name="connsiteY1" fmla="*/ 10230 h 20382"/>
                <a:gd name="connsiteX2" fmla="*/ 2142 w 10562"/>
                <a:gd name="connsiteY2" fmla="*/ 12 h 20382"/>
                <a:gd name="connsiteX3" fmla="*/ 6659 w 10562"/>
                <a:gd name="connsiteY3" fmla="*/ 19910 h 20382"/>
                <a:gd name="connsiteX4" fmla="*/ 9778 w 10562"/>
                <a:gd name="connsiteY4" fmla="*/ 10230 h 2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2" h="20382">
                  <a:moveTo>
                    <a:pt x="9778" y="10230"/>
                  </a:moveTo>
                  <a:lnTo>
                    <a:pt x="9778" y="10230"/>
                  </a:lnTo>
                  <a:cubicBezTo>
                    <a:pt x="8595" y="5820"/>
                    <a:pt x="5369" y="-310"/>
                    <a:pt x="2142" y="12"/>
                  </a:cubicBezTo>
                  <a:cubicBezTo>
                    <a:pt x="-2806" y="1841"/>
                    <a:pt x="1712" y="16898"/>
                    <a:pt x="6659" y="19910"/>
                  </a:cubicBezTo>
                  <a:cubicBezTo>
                    <a:pt x="10101" y="21954"/>
                    <a:pt x="11607" y="17114"/>
                    <a:pt x="9778" y="102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7" name="任意多边形: 形状 44">
              <a:extLst>
                <a:ext uri="{FF2B5EF4-FFF2-40B4-BE49-F238E27FC236}">
                  <a16:creationId xmlns:a16="http://schemas.microsoft.com/office/drawing/2014/main" xmlns="" id="{F960DC4D-A4C8-4753-9A11-84BCE54E535B}"/>
                </a:ext>
              </a:extLst>
            </p:cNvPr>
            <p:cNvSpPr/>
            <p:nvPr/>
          </p:nvSpPr>
          <p:spPr>
            <a:xfrm>
              <a:off x="3118983" y="2449179"/>
              <a:ext cx="39176" cy="85509"/>
            </a:xfrm>
            <a:custGeom>
              <a:avLst/>
              <a:gdLst>
                <a:gd name="connsiteX0" fmla="*/ 6855 w 9271"/>
                <a:gd name="connsiteY0" fmla="*/ 20027 h 20236"/>
                <a:gd name="connsiteX1" fmla="*/ 8146 w 9271"/>
                <a:gd name="connsiteY1" fmla="*/ 10132 h 20236"/>
                <a:gd name="connsiteX2" fmla="*/ 8146 w 9271"/>
                <a:gd name="connsiteY2" fmla="*/ 10132 h 20236"/>
                <a:gd name="connsiteX3" fmla="*/ 1262 w 9271"/>
                <a:gd name="connsiteY3" fmla="*/ 21 h 20236"/>
                <a:gd name="connsiteX4" fmla="*/ 6855 w 9271"/>
                <a:gd name="connsiteY4" fmla="*/ 20027 h 20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 h="20236">
                  <a:moveTo>
                    <a:pt x="6855" y="20027"/>
                  </a:moveTo>
                  <a:cubicBezTo>
                    <a:pt x="9437" y="21317"/>
                    <a:pt x="10082" y="16477"/>
                    <a:pt x="8146" y="10132"/>
                  </a:cubicBezTo>
                  <a:lnTo>
                    <a:pt x="8146" y="10132"/>
                  </a:lnTo>
                  <a:cubicBezTo>
                    <a:pt x="6855" y="5722"/>
                    <a:pt x="3844" y="-409"/>
                    <a:pt x="1262" y="21"/>
                  </a:cubicBezTo>
                  <a:cubicBezTo>
                    <a:pt x="-2502" y="1850"/>
                    <a:pt x="2983" y="18091"/>
                    <a:pt x="6855" y="200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8" name="任意多边形: 形状 51">
              <a:extLst>
                <a:ext uri="{FF2B5EF4-FFF2-40B4-BE49-F238E27FC236}">
                  <a16:creationId xmlns:a16="http://schemas.microsoft.com/office/drawing/2014/main" xmlns="" id="{02D27228-89B8-4BAA-B434-7AE82CACE569}"/>
                </a:ext>
              </a:extLst>
            </p:cNvPr>
            <p:cNvSpPr/>
            <p:nvPr/>
          </p:nvSpPr>
          <p:spPr>
            <a:xfrm>
              <a:off x="77011" y="1408498"/>
              <a:ext cx="63726" cy="69418"/>
            </a:xfrm>
            <a:custGeom>
              <a:avLst/>
              <a:gdLst>
                <a:gd name="connsiteX0" fmla="*/ 7521 w 15081"/>
                <a:gd name="connsiteY0" fmla="*/ 0 h 16428"/>
                <a:gd name="connsiteX1" fmla="*/ 2143 w 15081"/>
                <a:gd name="connsiteY1" fmla="*/ 14090 h 16428"/>
                <a:gd name="connsiteX2" fmla="*/ 15050 w 15081"/>
                <a:gd name="connsiteY2" fmla="*/ 8820 h 16428"/>
                <a:gd name="connsiteX3" fmla="*/ 7521 w 15081"/>
                <a:gd name="connsiteY3" fmla="*/ 0 h 16428"/>
              </a:gdLst>
              <a:ahLst/>
              <a:cxnLst>
                <a:cxn ang="0">
                  <a:pos x="connsiteX0" y="connsiteY0"/>
                </a:cxn>
                <a:cxn ang="0">
                  <a:pos x="connsiteX1" y="connsiteY1"/>
                </a:cxn>
                <a:cxn ang="0">
                  <a:pos x="connsiteX2" y="connsiteY2"/>
                </a:cxn>
                <a:cxn ang="0">
                  <a:pos x="connsiteX3" y="connsiteY3"/>
                </a:cxn>
              </a:cxnLst>
              <a:rect l="l" t="t" r="r" b="b"/>
              <a:pathLst>
                <a:path w="15081" h="16428">
                  <a:moveTo>
                    <a:pt x="7521" y="0"/>
                  </a:moveTo>
                  <a:cubicBezTo>
                    <a:pt x="207" y="538"/>
                    <a:pt x="-2159" y="9465"/>
                    <a:pt x="2143" y="14090"/>
                  </a:cubicBezTo>
                  <a:cubicBezTo>
                    <a:pt x="6661" y="18930"/>
                    <a:pt x="14512" y="15811"/>
                    <a:pt x="15050" y="8820"/>
                  </a:cubicBezTo>
                  <a:cubicBezTo>
                    <a:pt x="15373" y="5270"/>
                    <a:pt x="13222" y="215"/>
                    <a:pt x="752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19" name="任意多边形: 形状 52">
              <a:extLst>
                <a:ext uri="{FF2B5EF4-FFF2-40B4-BE49-F238E27FC236}">
                  <a16:creationId xmlns:a16="http://schemas.microsoft.com/office/drawing/2014/main" xmlns="" id="{92341EF9-5419-4DE0-B18A-475B7D542639}"/>
                </a:ext>
              </a:extLst>
            </p:cNvPr>
            <p:cNvSpPr/>
            <p:nvPr/>
          </p:nvSpPr>
          <p:spPr>
            <a:xfrm>
              <a:off x="321500" y="1403043"/>
              <a:ext cx="64077" cy="69300"/>
            </a:xfrm>
            <a:custGeom>
              <a:avLst/>
              <a:gdLst>
                <a:gd name="connsiteX0" fmla="*/ 15164 w 15164"/>
                <a:gd name="connsiteY0" fmla="*/ 8712 h 16400"/>
                <a:gd name="connsiteX1" fmla="*/ 6774 w 15164"/>
                <a:gd name="connsiteY1" fmla="*/ 0 h 16400"/>
                <a:gd name="connsiteX2" fmla="*/ 2687 w 15164"/>
                <a:gd name="connsiteY2" fmla="*/ 14090 h 16400"/>
                <a:gd name="connsiteX3" fmla="*/ 15164 w 15164"/>
                <a:gd name="connsiteY3" fmla="*/ 8712 h 16400"/>
              </a:gdLst>
              <a:ahLst/>
              <a:cxnLst>
                <a:cxn ang="0">
                  <a:pos x="connsiteX0" y="connsiteY0"/>
                </a:cxn>
                <a:cxn ang="0">
                  <a:pos x="connsiteX1" y="connsiteY1"/>
                </a:cxn>
                <a:cxn ang="0">
                  <a:pos x="connsiteX2" y="connsiteY2"/>
                </a:cxn>
                <a:cxn ang="0">
                  <a:pos x="connsiteX3" y="connsiteY3"/>
                </a:cxn>
              </a:cxnLst>
              <a:rect l="l" t="t" r="r" b="b"/>
              <a:pathLst>
                <a:path w="15164" h="16400">
                  <a:moveTo>
                    <a:pt x="15164" y="8712"/>
                  </a:moveTo>
                  <a:cubicBezTo>
                    <a:pt x="15164" y="5163"/>
                    <a:pt x="12475" y="108"/>
                    <a:pt x="6774" y="0"/>
                  </a:cubicBezTo>
                  <a:cubicBezTo>
                    <a:pt x="-432" y="645"/>
                    <a:pt x="-2045" y="9465"/>
                    <a:pt x="2687" y="14090"/>
                  </a:cubicBezTo>
                  <a:cubicBezTo>
                    <a:pt x="7635" y="18930"/>
                    <a:pt x="15271" y="15703"/>
                    <a:pt x="15164" y="87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8" name="任意多边形: 形状 71">
              <a:extLst>
                <a:ext uri="{FF2B5EF4-FFF2-40B4-BE49-F238E27FC236}">
                  <a16:creationId xmlns:a16="http://schemas.microsoft.com/office/drawing/2014/main" xmlns="" id="{C39443A6-EFB4-42E3-AA82-1B473B980B07}"/>
                </a:ext>
              </a:extLst>
            </p:cNvPr>
            <p:cNvSpPr/>
            <p:nvPr/>
          </p:nvSpPr>
          <p:spPr>
            <a:xfrm>
              <a:off x="565266" y="1395314"/>
              <a:ext cx="65045" cy="68886"/>
            </a:xfrm>
            <a:custGeom>
              <a:avLst/>
              <a:gdLst>
                <a:gd name="connsiteX0" fmla="*/ 15340 w 15393"/>
                <a:gd name="connsiteY0" fmla="*/ 8604 h 16302"/>
                <a:gd name="connsiteX1" fmla="*/ 6198 w 15393"/>
                <a:gd name="connsiteY1" fmla="*/ 0 h 16302"/>
                <a:gd name="connsiteX2" fmla="*/ 3294 w 15393"/>
                <a:gd name="connsiteY2" fmla="*/ 14090 h 16302"/>
                <a:gd name="connsiteX3" fmla="*/ 15340 w 15393"/>
                <a:gd name="connsiteY3" fmla="*/ 8604 h 16302"/>
              </a:gdLst>
              <a:ahLst/>
              <a:cxnLst>
                <a:cxn ang="0">
                  <a:pos x="connsiteX0" y="connsiteY0"/>
                </a:cxn>
                <a:cxn ang="0">
                  <a:pos x="connsiteX1" y="connsiteY1"/>
                </a:cxn>
                <a:cxn ang="0">
                  <a:pos x="connsiteX2" y="connsiteY2"/>
                </a:cxn>
                <a:cxn ang="0">
                  <a:pos x="connsiteX3" y="connsiteY3"/>
                </a:cxn>
              </a:cxnLst>
              <a:rect l="l" t="t" r="r" b="b"/>
              <a:pathLst>
                <a:path w="15393" h="16302">
                  <a:moveTo>
                    <a:pt x="15340" y="8604"/>
                  </a:moveTo>
                  <a:cubicBezTo>
                    <a:pt x="15017" y="5055"/>
                    <a:pt x="11898" y="108"/>
                    <a:pt x="6198" y="0"/>
                  </a:cubicBezTo>
                  <a:cubicBezTo>
                    <a:pt x="-1008" y="645"/>
                    <a:pt x="-1869" y="9572"/>
                    <a:pt x="3294" y="14090"/>
                  </a:cubicBezTo>
                  <a:cubicBezTo>
                    <a:pt x="8779" y="18822"/>
                    <a:pt x="16093" y="15488"/>
                    <a:pt x="15340" y="86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29" name="任意多边形: 形状 72">
              <a:extLst>
                <a:ext uri="{FF2B5EF4-FFF2-40B4-BE49-F238E27FC236}">
                  <a16:creationId xmlns:a16="http://schemas.microsoft.com/office/drawing/2014/main" xmlns="" id="{25D60161-ED8E-4FFE-9B93-73C1A1992751}"/>
                </a:ext>
              </a:extLst>
            </p:cNvPr>
            <p:cNvSpPr/>
            <p:nvPr/>
          </p:nvSpPr>
          <p:spPr>
            <a:xfrm>
              <a:off x="807284" y="1384864"/>
              <a:ext cx="65670" cy="68598"/>
            </a:xfrm>
            <a:custGeom>
              <a:avLst/>
              <a:gdLst>
                <a:gd name="connsiteX0" fmla="*/ 15394 w 15541"/>
                <a:gd name="connsiteY0" fmla="*/ 8497 h 16234"/>
                <a:gd name="connsiteX1" fmla="*/ 5606 w 15541"/>
                <a:gd name="connsiteY1" fmla="*/ 0 h 16234"/>
                <a:gd name="connsiteX2" fmla="*/ 4854 w 15541"/>
                <a:gd name="connsiteY2" fmla="*/ 108 h 16234"/>
                <a:gd name="connsiteX3" fmla="*/ 4746 w 15541"/>
                <a:gd name="connsiteY3" fmla="*/ 14628 h 16234"/>
                <a:gd name="connsiteX4" fmla="*/ 15394 w 15541"/>
                <a:gd name="connsiteY4" fmla="*/ 8497 h 16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41" h="16234">
                  <a:moveTo>
                    <a:pt x="15394" y="8497"/>
                  </a:moveTo>
                  <a:cubicBezTo>
                    <a:pt x="14749" y="4948"/>
                    <a:pt x="11199" y="0"/>
                    <a:pt x="5606" y="0"/>
                  </a:cubicBezTo>
                  <a:cubicBezTo>
                    <a:pt x="5391" y="0"/>
                    <a:pt x="5069" y="0"/>
                    <a:pt x="4854" y="108"/>
                  </a:cubicBezTo>
                  <a:cubicBezTo>
                    <a:pt x="-1600" y="1183"/>
                    <a:pt x="-1600" y="10218"/>
                    <a:pt x="4746" y="14628"/>
                  </a:cubicBezTo>
                  <a:cubicBezTo>
                    <a:pt x="10446" y="18500"/>
                    <a:pt x="16577" y="14950"/>
                    <a:pt x="15394"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0" name="任意多边形: 形状 113">
              <a:extLst>
                <a:ext uri="{FF2B5EF4-FFF2-40B4-BE49-F238E27FC236}">
                  <a16:creationId xmlns:a16="http://schemas.microsoft.com/office/drawing/2014/main" xmlns="" id="{622FE17C-D64D-47DD-AB4E-043095AA5740}"/>
                </a:ext>
              </a:extLst>
            </p:cNvPr>
            <p:cNvSpPr/>
            <p:nvPr/>
          </p:nvSpPr>
          <p:spPr>
            <a:xfrm>
              <a:off x="216967" y="1537569"/>
              <a:ext cx="66815" cy="72059"/>
            </a:xfrm>
            <a:custGeom>
              <a:avLst/>
              <a:gdLst>
                <a:gd name="connsiteX0" fmla="*/ 15809 w 15812"/>
                <a:gd name="connsiteY0" fmla="*/ 9142 h 17053"/>
                <a:gd name="connsiteX1" fmla="*/ 7527 w 15812"/>
                <a:gd name="connsiteY1" fmla="*/ 0 h 17053"/>
                <a:gd name="connsiteX2" fmla="*/ 2579 w 15812"/>
                <a:gd name="connsiteY2" fmla="*/ 14628 h 17053"/>
                <a:gd name="connsiteX3" fmla="*/ 15809 w 15812"/>
                <a:gd name="connsiteY3" fmla="*/ 9142 h 17053"/>
              </a:gdLst>
              <a:ahLst/>
              <a:cxnLst>
                <a:cxn ang="0">
                  <a:pos x="connsiteX0" y="connsiteY0"/>
                </a:cxn>
                <a:cxn ang="0">
                  <a:pos x="connsiteX1" y="connsiteY1"/>
                </a:cxn>
                <a:cxn ang="0">
                  <a:pos x="connsiteX2" y="connsiteY2"/>
                </a:cxn>
                <a:cxn ang="0">
                  <a:pos x="connsiteX3" y="connsiteY3"/>
                </a:cxn>
              </a:cxnLst>
              <a:rect l="l" t="t" r="r" b="b"/>
              <a:pathLst>
                <a:path w="15812" h="17053">
                  <a:moveTo>
                    <a:pt x="15809" y="9142"/>
                  </a:moveTo>
                  <a:cubicBezTo>
                    <a:pt x="15916" y="5485"/>
                    <a:pt x="13442" y="215"/>
                    <a:pt x="7527" y="0"/>
                  </a:cubicBezTo>
                  <a:cubicBezTo>
                    <a:pt x="-110" y="645"/>
                    <a:pt x="-2261" y="9788"/>
                    <a:pt x="2579" y="14628"/>
                  </a:cubicBezTo>
                  <a:cubicBezTo>
                    <a:pt x="7527" y="19683"/>
                    <a:pt x="15594" y="16348"/>
                    <a:pt x="15809" y="91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1" name="任意多边形: 形状 114">
              <a:extLst>
                <a:ext uri="{FF2B5EF4-FFF2-40B4-BE49-F238E27FC236}">
                  <a16:creationId xmlns:a16="http://schemas.microsoft.com/office/drawing/2014/main" xmlns="" id="{CDEE62AA-B8E6-4AF9-B941-AAA99E3B7D81}"/>
                </a:ext>
              </a:extLst>
            </p:cNvPr>
            <p:cNvSpPr/>
            <p:nvPr/>
          </p:nvSpPr>
          <p:spPr>
            <a:xfrm>
              <a:off x="473224" y="1530753"/>
              <a:ext cx="67369" cy="71645"/>
            </a:xfrm>
            <a:custGeom>
              <a:avLst/>
              <a:gdLst>
                <a:gd name="connsiteX0" fmla="*/ 3027 w 15943"/>
                <a:gd name="connsiteY0" fmla="*/ 14628 h 16955"/>
                <a:gd name="connsiteX1" fmla="*/ 15934 w 15943"/>
                <a:gd name="connsiteY1" fmla="*/ 9035 h 16955"/>
                <a:gd name="connsiteX2" fmla="*/ 6792 w 15943"/>
                <a:gd name="connsiteY2" fmla="*/ 0 h 16955"/>
                <a:gd name="connsiteX3" fmla="*/ 3027 w 15943"/>
                <a:gd name="connsiteY3" fmla="*/ 14628 h 16955"/>
              </a:gdLst>
              <a:ahLst/>
              <a:cxnLst>
                <a:cxn ang="0">
                  <a:pos x="connsiteX0" y="connsiteY0"/>
                </a:cxn>
                <a:cxn ang="0">
                  <a:pos x="connsiteX1" y="connsiteY1"/>
                </a:cxn>
                <a:cxn ang="0">
                  <a:pos x="connsiteX2" y="connsiteY2"/>
                </a:cxn>
                <a:cxn ang="0">
                  <a:pos x="connsiteX3" y="connsiteY3"/>
                </a:cxn>
              </a:cxnLst>
              <a:rect l="l" t="t" r="r" b="b"/>
              <a:pathLst>
                <a:path w="15943" h="16955">
                  <a:moveTo>
                    <a:pt x="3027" y="14628"/>
                  </a:moveTo>
                  <a:cubicBezTo>
                    <a:pt x="8405" y="19575"/>
                    <a:pt x="16256" y="16133"/>
                    <a:pt x="15934" y="9035"/>
                  </a:cubicBezTo>
                  <a:cubicBezTo>
                    <a:pt x="15719" y="5378"/>
                    <a:pt x="12815" y="108"/>
                    <a:pt x="6792" y="0"/>
                  </a:cubicBezTo>
                  <a:cubicBezTo>
                    <a:pt x="-737" y="645"/>
                    <a:pt x="-2028" y="9895"/>
                    <a:pt x="3027" y="1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4" name="任意多边形: 形状 115">
              <a:extLst>
                <a:ext uri="{FF2B5EF4-FFF2-40B4-BE49-F238E27FC236}">
                  <a16:creationId xmlns:a16="http://schemas.microsoft.com/office/drawing/2014/main" xmlns="" id="{CAC26EAB-EF62-4110-958B-DB1E98E3AD00}"/>
                </a:ext>
              </a:extLst>
            </p:cNvPr>
            <p:cNvSpPr/>
            <p:nvPr/>
          </p:nvSpPr>
          <p:spPr>
            <a:xfrm>
              <a:off x="727373" y="1520755"/>
              <a:ext cx="68011" cy="71421"/>
            </a:xfrm>
            <a:custGeom>
              <a:avLst/>
              <a:gdLst>
                <a:gd name="connsiteX0" fmla="*/ 6232 w 16095"/>
                <a:gd name="connsiteY0" fmla="*/ 0 h 16902"/>
                <a:gd name="connsiteX1" fmla="*/ 5480 w 16095"/>
                <a:gd name="connsiteY1" fmla="*/ 108 h 16902"/>
                <a:gd name="connsiteX2" fmla="*/ 4404 w 16095"/>
                <a:gd name="connsiteY2" fmla="*/ 15165 h 16902"/>
                <a:gd name="connsiteX3" fmla="*/ 16020 w 16095"/>
                <a:gd name="connsiteY3" fmla="*/ 8927 h 16902"/>
                <a:gd name="connsiteX4" fmla="*/ 6232 w 16095"/>
                <a:gd name="connsiteY4" fmla="*/ 0 h 16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5" h="16902">
                  <a:moveTo>
                    <a:pt x="6232" y="0"/>
                  </a:moveTo>
                  <a:cubicBezTo>
                    <a:pt x="6017" y="0"/>
                    <a:pt x="5695" y="0"/>
                    <a:pt x="5480" y="108"/>
                  </a:cubicBezTo>
                  <a:cubicBezTo>
                    <a:pt x="-1296" y="1183"/>
                    <a:pt x="-1942" y="10648"/>
                    <a:pt x="4404" y="15165"/>
                  </a:cubicBezTo>
                  <a:cubicBezTo>
                    <a:pt x="10212" y="19252"/>
                    <a:pt x="16881" y="15703"/>
                    <a:pt x="16020" y="8927"/>
                  </a:cubicBezTo>
                  <a:cubicBezTo>
                    <a:pt x="15590" y="5270"/>
                    <a:pt x="12256" y="108"/>
                    <a:pt x="62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5" name="任意多边形: 形状 116">
              <a:extLst>
                <a:ext uri="{FF2B5EF4-FFF2-40B4-BE49-F238E27FC236}">
                  <a16:creationId xmlns:a16="http://schemas.microsoft.com/office/drawing/2014/main" xmlns="" id="{C50E49E6-982B-47D4-A909-CCA365386A47}"/>
                </a:ext>
              </a:extLst>
            </p:cNvPr>
            <p:cNvSpPr/>
            <p:nvPr/>
          </p:nvSpPr>
          <p:spPr>
            <a:xfrm>
              <a:off x="978446" y="1508484"/>
              <a:ext cx="68776" cy="71248"/>
            </a:xfrm>
            <a:custGeom>
              <a:avLst/>
              <a:gdLst>
                <a:gd name="connsiteX0" fmla="*/ 5648 w 16276"/>
                <a:gd name="connsiteY0" fmla="*/ 0 h 16861"/>
                <a:gd name="connsiteX1" fmla="*/ 4895 w 16276"/>
                <a:gd name="connsiteY1" fmla="*/ 108 h 16861"/>
                <a:gd name="connsiteX2" fmla="*/ 5110 w 16276"/>
                <a:gd name="connsiteY2" fmla="*/ 15165 h 16861"/>
                <a:gd name="connsiteX3" fmla="*/ 16081 w 16276"/>
                <a:gd name="connsiteY3" fmla="*/ 8820 h 16861"/>
                <a:gd name="connsiteX4" fmla="*/ 5648 w 16276"/>
                <a:gd name="connsiteY4" fmla="*/ 0 h 1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6" h="16861">
                  <a:moveTo>
                    <a:pt x="5648" y="0"/>
                  </a:moveTo>
                  <a:cubicBezTo>
                    <a:pt x="5433" y="0"/>
                    <a:pt x="5110" y="0"/>
                    <a:pt x="4895" y="108"/>
                  </a:cubicBezTo>
                  <a:cubicBezTo>
                    <a:pt x="-1773" y="1291"/>
                    <a:pt x="-1558" y="10648"/>
                    <a:pt x="5110" y="15165"/>
                  </a:cubicBezTo>
                  <a:cubicBezTo>
                    <a:pt x="11133" y="19252"/>
                    <a:pt x="17479" y="15488"/>
                    <a:pt x="16081" y="8820"/>
                  </a:cubicBezTo>
                  <a:cubicBezTo>
                    <a:pt x="15328" y="5163"/>
                    <a:pt x="11564" y="0"/>
                    <a:pt x="564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6" name="任意多边形: 形状 117">
              <a:extLst>
                <a:ext uri="{FF2B5EF4-FFF2-40B4-BE49-F238E27FC236}">
                  <a16:creationId xmlns:a16="http://schemas.microsoft.com/office/drawing/2014/main" xmlns="" id="{29D188D6-8EAD-4132-BF02-EB41CDAE2D4B}"/>
                </a:ext>
              </a:extLst>
            </p:cNvPr>
            <p:cNvSpPr/>
            <p:nvPr/>
          </p:nvSpPr>
          <p:spPr>
            <a:xfrm>
              <a:off x="1224591" y="1493483"/>
              <a:ext cx="68974" cy="70876"/>
            </a:xfrm>
            <a:custGeom>
              <a:avLst/>
              <a:gdLst>
                <a:gd name="connsiteX0" fmla="*/ 4940 w 16323"/>
                <a:gd name="connsiteY0" fmla="*/ 0 h 16773"/>
                <a:gd name="connsiteX1" fmla="*/ 3541 w 16323"/>
                <a:gd name="connsiteY1" fmla="*/ 323 h 16773"/>
                <a:gd name="connsiteX2" fmla="*/ 6553 w 16323"/>
                <a:gd name="connsiteY2" fmla="*/ 15596 h 16773"/>
                <a:gd name="connsiteX3" fmla="*/ 15910 w 16323"/>
                <a:gd name="connsiteY3" fmla="*/ 8712 h 16773"/>
                <a:gd name="connsiteX4" fmla="*/ 4940 w 16323"/>
                <a:gd name="connsiteY4" fmla="*/ 0 h 16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23" h="16773">
                  <a:moveTo>
                    <a:pt x="4940" y="0"/>
                  </a:moveTo>
                  <a:cubicBezTo>
                    <a:pt x="4509" y="108"/>
                    <a:pt x="3972" y="108"/>
                    <a:pt x="3541" y="323"/>
                  </a:cubicBezTo>
                  <a:cubicBezTo>
                    <a:pt x="-2374" y="2259"/>
                    <a:pt x="-546" y="11831"/>
                    <a:pt x="6553" y="15596"/>
                  </a:cubicBezTo>
                  <a:cubicBezTo>
                    <a:pt x="12684" y="18822"/>
                    <a:pt x="17846" y="15058"/>
                    <a:pt x="15910" y="8712"/>
                  </a:cubicBezTo>
                  <a:cubicBezTo>
                    <a:pt x="14727" y="5055"/>
                    <a:pt x="10640" y="0"/>
                    <a:pt x="494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7" name="任意多边形: 形状 118">
              <a:extLst>
                <a:ext uri="{FF2B5EF4-FFF2-40B4-BE49-F238E27FC236}">
                  <a16:creationId xmlns:a16="http://schemas.microsoft.com/office/drawing/2014/main" xmlns="" id="{AE5CA2C7-8BF2-40E2-A30C-C4E543069FB2}"/>
                </a:ext>
              </a:extLst>
            </p:cNvPr>
            <p:cNvSpPr/>
            <p:nvPr/>
          </p:nvSpPr>
          <p:spPr>
            <a:xfrm>
              <a:off x="1462366" y="1475753"/>
              <a:ext cx="68045" cy="70470"/>
            </a:xfrm>
            <a:custGeom>
              <a:avLst/>
              <a:gdLst>
                <a:gd name="connsiteX0" fmla="*/ 2877 w 16103"/>
                <a:gd name="connsiteY0" fmla="*/ 324 h 16677"/>
                <a:gd name="connsiteX1" fmla="*/ 7932 w 16103"/>
                <a:gd name="connsiteY1" fmla="*/ 15920 h 16677"/>
                <a:gd name="connsiteX2" fmla="*/ 15461 w 16103"/>
                <a:gd name="connsiteY2" fmla="*/ 8499 h 16677"/>
                <a:gd name="connsiteX3" fmla="*/ 4168 w 16103"/>
                <a:gd name="connsiteY3" fmla="*/ 2 h 16677"/>
                <a:gd name="connsiteX4" fmla="*/ 2877 w 16103"/>
                <a:gd name="connsiteY4" fmla="*/ 324 h 16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03" h="16677">
                  <a:moveTo>
                    <a:pt x="2877" y="324"/>
                  </a:moveTo>
                  <a:cubicBezTo>
                    <a:pt x="-2823" y="2368"/>
                    <a:pt x="511" y="12801"/>
                    <a:pt x="7932" y="15920"/>
                  </a:cubicBezTo>
                  <a:cubicBezTo>
                    <a:pt x="13741" y="18394"/>
                    <a:pt x="17720" y="14522"/>
                    <a:pt x="15461" y="8499"/>
                  </a:cubicBezTo>
                  <a:cubicBezTo>
                    <a:pt x="14063" y="4842"/>
                    <a:pt x="9653" y="-106"/>
                    <a:pt x="4168" y="2"/>
                  </a:cubicBezTo>
                  <a:cubicBezTo>
                    <a:pt x="3845" y="109"/>
                    <a:pt x="3200" y="217"/>
                    <a:pt x="2877"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38" name="任意多边形: 形状 119">
              <a:extLst>
                <a:ext uri="{FF2B5EF4-FFF2-40B4-BE49-F238E27FC236}">
                  <a16:creationId xmlns:a16="http://schemas.microsoft.com/office/drawing/2014/main" xmlns="" id="{AA1CACEE-921C-4C41-A44F-B82AE23DA5BF}"/>
                </a:ext>
              </a:extLst>
            </p:cNvPr>
            <p:cNvSpPr/>
            <p:nvPr/>
          </p:nvSpPr>
          <p:spPr>
            <a:xfrm>
              <a:off x="1682947" y="1456645"/>
              <a:ext cx="65742" cy="70099"/>
            </a:xfrm>
            <a:custGeom>
              <a:avLst/>
              <a:gdLst>
                <a:gd name="connsiteX0" fmla="*/ 14565 w 15558"/>
                <a:gd name="connsiteY0" fmla="*/ 8396 h 16589"/>
                <a:gd name="connsiteX1" fmla="*/ 3379 w 15558"/>
                <a:gd name="connsiteY1" fmla="*/ 7 h 16589"/>
                <a:gd name="connsiteX2" fmla="*/ 2196 w 15558"/>
                <a:gd name="connsiteY2" fmla="*/ 329 h 16589"/>
                <a:gd name="connsiteX3" fmla="*/ 9295 w 15558"/>
                <a:gd name="connsiteY3" fmla="*/ 16140 h 16589"/>
                <a:gd name="connsiteX4" fmla="*/ 14565 w 15558"/>
                <a:gd name="connsiteY4" fmla="*/ 8396 h 16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8" h="16589">
                  <a:moveTo>
                    <a:pt x="14565" y="8396"/>
                  </a:moveTo>
                  <a:cubicBezTo>
                    <a:pt x="12952" y="4847"/>
                    <a:pt x="8327" y="-208"/>
                    <a:pt x="3379" y="7"/>
                  </a:cubicBezTo>
                  <a:cubicBezTo>
                    <a:pt x="3056" y="114"/>
                    <a:pt x="2519" y="114"/>
                    <a:pt x="2196" y="329"/>
                  </a:cubicBezTo>
                  <a:cubicBezTo>
                    <a:pt x="-3074" y="2480"/>
                    <a:pt x="1873" y="13666"/>
                    <a:pt x="9295" y="16140"/>
                  </a:cubicBezTo>
                  <a:cubicBezTo>
                    <a:pt x="14457" y="17968"/>
                    <a:pt x="17146" y="13989"/>
                    <a:pt x="14565" y="83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2" name="任意多边形: 形状 122">
              <a:extLst>
                <a:ext uri="{FF2B5EF4-FFF2-40B4-BE49-F238E27FC236}">
                  <a16:creationId xmlns:a16="http://schemas.microsoft.com/office/drawing/2014/main" xmlns="" id="{9DB11F34-6C99-410F-B787-E21C5E9A9DD7}"/>
                </a:ext>
              </a:extLst>
            </p:cNvPr>
            <p:cNvSpPr/>
            <p:nvPr/>
          </p:nvSpPr>
          <p:spPr>
            <a:xfrm>
              <a:off x="1880874" y="1435736"/>
              <a:ext cx="64432" cy="69558"/>
            </a:xfrm>
            <a:custGeom>
              <a:avLst/>
              <a:gdLst>
                <a:gd name="connsiteX0" fmla="*/ 13866 w 15248"/>
                <a:gd name="connsiteY0" fmla="*/ 8289 h 16461"/>
                <a:gd name="connsiteX1" fmla="*/ 2681 w 15248"/>
                <a:gd name="connsiteY1" fmla="*/ 7 h 16461"/>
                <a:gd name="connsiteX2" fmla="*/ 1605 w 15248"/>
                <a:gd name="connsiteY2" fmla="*/ 329 h 16461"/>
                <a:gd name="connsiteX3" fmla="*/ 10532 w 15248"/>
                <a:gd name="connsiteY3" fmla="*/ 16248 h 16461"/>
                <a:gd name="connsiteX4" fmla="*/ 13866 w 15248"/>
                <a:gd name="connsiteY4" fmla="*/ 8289 h 16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8" h="16461">
                  <a:moveTo>
                    <a:pt x="13866" y="8289"/>
                  </a:moveTo>
                  <a:cubicBezTo>
                    <a:pt x="11930" y="4739"/>
                    <a:pt x="7198" y="-208"/>
                    <a:pt x="2681" y="7"/>
                  </a:cubicBezTo>
                  <a:cubicBezTo>
                    <a:pt x="2358" y="114"/>
                    <a:pt x="1928" y="114"/>
                    <a:pt x="1605" y="329"/>
                  </a:cubicBezTo>
                  <a:cubicBezTo>
                    <a:pt x="-3127" y="2696"/>
                    <a:pt x="3433" y="14527"/>
                    <a:pt x="10532" y="16248"/>
                  </a:cubicBezTo>
                  <a:cubicBezTo>
                    <a:pt x="15049" y="17431"/>
                    <a:pt x="16663" y="13559"/>
                    <a:pt x="13866" y="82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3" name="任意多边形: 形状 123">
              <a:extLst>
                <a:ext uri="{FF2B5EF4-FFF2-40B4-BE49-F238E27FC236}">
                  <a16:creationId xmlns:a16="http://schemas.microsoft.com/office/drawing/2014/main" xmlns="" id="{FBF5C38C-C5E4-43EE-A681-BBA26E82F0DE}"/>
                </a:ext>
              </a:extLst>
            </p:cNvPr>
            <p:cNvSpPr/>
            <p:nvPr/>
          </p:nvSpPr>
          <p:spPr>
            <a:xfrm>
              <a:off x="2057449" y="1413886"/>
              <a:ext cx="62509" cy="69013"/>
            </a:xfrm>
            <a:custGeom>
              <a:avLst/>
              <a:gdLst>
                <a:gd name="connsiteX0" fmla="*/ 1980 w 14793"/>
                <a:gd name="connsiteY0" fmla="*/ 15 h 16332"/>
                <a:gd name="connsiteX1" fmla="*/ 1119 w 14793"/>
                <a:gd name="connsiteY1" fmla="*/ 338 h 16332"/>
                <a:gd name="connsiteX2" fmla="*/ 11014 w 14793"/>
                <a:gd name="connsiteY2" fmla="*/ 16148 h 16332"/>
                <a:gd name="connsiteX3" fmla="*/ 12950 w 14793"/>
                <a:gd name="connsiteY3" fmla="*/ 8189 h 16332"/>
                <a:gd name="connsiteX4" fmla="*/ 12950 w 14793"/>
                <a:gd name="connsiteY4" fmla="*/ 8189 h 16332"/>
                <a:gd name="connsiteX5" fmla="*/ 1980 w 14793"/>
                <a:gd name="connsiteY5" fmla="*/ 15 h 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3" h="16332">
                  <a:moveTo>
                    <a:pt x="1980" y="15"/>
                  </a:moveTo>
                  <a:cubicBezTo>
                    <a:pt x="1657" y="123"/>
                    <a:pt x="1334" y="123"/>
                    <a:pt x="1119" y="338"/>
                  </a:cubicBezTo>
                  <a:cubicBezTo>
                    <a:pt x="-2860" y="2704"/>
                    <a:pt x="4561" y="14427"/>
                    <a:pt x="11014" y="16148"/>
                  </a:cubicBezTo>
                  <a:cubicBezTo>
                    <a:pt x="15101" y="17224"/>
                    <a:pt x="16069" y="13459"/>
                    <a:pt x="12950" y="8189"/>
                  </a:cubicBezTo>
                  <a:lnTo>
                    <a:pt x="12950" y="8189"/>
                  </a:lnTo>
                  <a:cubicBezTo>
                    <a:pt x="10907" y="4640"/>
                    <a:pt x="6067" y="-308"/>
                    <a:pt x="1980"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4" name="任意多边形: 形状 124">
              <a:extLst>
                <a:ext uri="{FF2B5EF4-FFF2-40B4-BE49-F238E27FC236}">
                  <a16:creationId xmlns:a16="http://schemas.microsoft.com/office/drawing/2014/main" xmlns="" id="{555181FD-F099-4B11-9964-E1704B452097}"/>
                </a:ext>
              </a:extLst>
            </p:cNvPr>
            <p:cNvSpPr/>
            <p:nvPr/>
          </p:nvSpPr>
          <p:spPr>
            <a:xfrm>
              <a:off x="2210635" y="1390708"/>
              <a:ext cx="61521" cy="68451"/>
            </a:xfrm>
            <a:custGeom>
              <a:avLst/>
              <a:gdLst>
                <a:gd name="connsiteX0" fmla="*/ 1437 w 14559"/>
                <a:gd name="connsiteY0" fmla="*/ 15 h 16199"/>
                <a:gd name="connsiteX1" fmla="*/ 684 w 14559"/>
                <a:gd name="connsiteY1" fmla="*/ 338 h 16199"/>
                <a:gd name="connsiteX2" fmla="*/ 12085 w 14559"/>
                <a:gd name="connsiteY2" fmla="*/ 16149 h 16199"/>
                <a:gd name="connsiteX3" fmla="*/ 12192 w 14559"/>
                <a:gd name="connsiteY3" fmla="*/ 8082 h 16199"/>
                <a:gd name="connsiteX4" fmla="*/ 1437 w 14559"/>
                <a:gd name="connsiteY4" fmla="*/ 15 h 16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9" h="16199">
                  <a:moveTo>
                    <a:pt x="1437" y="15"/>
                  </a:moveTo>
                  <a:cubicBezTo>
                    <a:pt x="1222" y="123"/>
                    <a:pt x="899" y="230"/>
                    <a:pt x="684" y="338"/>
                  </a:cubicBezTo>
                  <a:cubicBezTo>
                    <a:pt x="-2543" y="2812"/>
                    <a:pt x="6384" y="15288"/>
                    <a:pt x="12085" y="16149"/>
                  </a:cubicBezTo>
                  <a:cubicBezTo>
                    <a:pt x="15312" y="16686"/>
                    <a:pt x="15419" y="12922"/>
                    <a:pt x="12192" y="8082"/>
                  </a:cubicBezTo>
                  <a:cubicBezTo>
                    <a:pt x="9934" y="4533"/>
                    <a:pt x="4986" y="-307"/>
                    <a:pt x="1437"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5" name="任意多边形: 形状 137">
              <a:extLst>
                <a:ext uri="{FF2B5EF4-FFF2-40B4-BE49-F238E27FC236}">
                  <a16:creationId xmlns:a16="http://schemas.microsoft.com/office/drawing/2014/main" xmlns="" id="{A4C13BF9-9A94-432B-AA52-CC6683C1DCEB}"/>
                </a:ext>
              </a:extLst>
            </p:cNvPr>
            <p:cNvSpPr/>
            <p:nvPr/>
          </p:nvSpPr>
          <p:spPr>
            <a:xfrm>
              <a:off x="74497" y="1704366"/>
              <a:ext cx="70251" cy="75123"/>
            </a:xfrm>
            <a:custGeom>
              <a:avLst/>
              <a:gdLst>
                <a:gd name="connsiteX0" fmla="*/ 8223 w 16625"/>
                <a:gd name="connsiteY0" fmla="*/ 0 h 17778"/>
                <a:gd name="connsiteX1" fmla="*/ 1877 w 16625"/>
                <a:gd name="connsiteY1" fmla="*/ 14628 h 17778"/>
                <a:gd name="connsiteX2" fmla="*/ 16613 w 16625"/>
                <a:gd name="connsiteY2" fmla="*/ 9572 h 17778"/>
                <a:gd name="connsiteX3" fmla="*/ 8223 w 16625"/>
                <a:gd name="connsiteY3" fmla="*/ 0 h 17778"/>
              </a:gdLst>
              <a:ahLst/>
              <a:cxnLst>
                <a:cxn ang="0">
                  <a:pos x="connsiteX0" y="connsiteY0"/>
                </a:cxn>
                <a:cxn ang="0">
                  <a:pos x="connsiteX1" y="connsiteY1"/>
                </a:cxn>
                <a:cxn ang="0">
                  <a:pos x="connsiteX2" y="connsiteY2"/>
                </a:cxn>
                <a:cxn ang="0">
                  <a:pos x="connsiteX3" y="connsiteY3"/>
                </a:cxn>
              </a:cxnLst>
              <a:rect l="l" t="t" r="r" b="b"/>
              <a:pathLst>
                <a:path w="16625" h="17778">
                  <a:moveTo>
                    <a:pt x="8223" y="0"/>
                  </a:moveTo>
                  <a:cubicBezTo>
                    <a:pt x="587" y="538"/>
                    <a:pt x="-2210" y="9465"/>
                    <a:pt x="1877" y="14628"/>
                  </a:cubicBezTo>
                  <a:cubicBezTo>
                    <a:pt x="6610" y="20651"/>
                    <a:pt x="15967" y="17532"/>
                    <a:pt x="16613" y="9572"/>
                  </a:cubicBezTo>
                  <a:cubicBezTo>
                    <a:pt x="16828" y="5700"/>
                    <a:pt x="14461" y="215"/>
                    <a:pt x="822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6" name="任意多边形: 形状 138">
              <a:extLst>
                <a:ext uri="{FF2B5EF4-FFF2-40B4-BE49-F238E27FC236}">
                  <a16:creationId xmlns:a16="http://schemas.microsoft.com/office/drawing/2014/main" xmlns="" id="{6A5BACD6-9D66-4AB7-9DC4-7649A882E06C}"/>
                </a:ext>
              </a:extLst>
            </p:cNvPr>
            <p:cNvSpPr/>
            <p:nvPr/>
          </p:nvSpPr>
          <p:spPr>
            <a:xfrm>
              <a:off x="343452" y="1698003"/>
              <a:ext cx="70301" cy="74941"/>
            </a:xfrm>
            <a:custGeom>
              <a:avLst/>
              <a:gdLst>
                <a:gd name="connsiteX0" fmla="*/ 16637 w 16637"/>
                <a:gd name="connsiteY0" fmla="*/ 9465 h 17735"/>
                <a:gd name="connsiteX1" fmla="*/ 7602 w 16637"/>
                <a:gd name="connsiteY1" fmla="*/ 0 h 17735"/>
                <a:gd name="connsiteX2" fmla="*/ 2870 w 16637"/>
                <a:gd name="connsiteY2" fmla="*/ 15273 h 17735"/>
                <a:gd name="connsiteX3" fmla="*/ 16637 w 16637"/>
                <a:gd name="connsiteY3" fmla="*/ 9465 h 17735"/>
              </a:gdLst>
              <a:ahLst/>
              <a:cxnLst>
                <a:cxn ang="0">
                  <a:pos x="connsiteX0" y="connsiteY0"/>
                </a:cxn>
                <a:cxn ang="0">
                  <a:pos x="connsiteX1" y="connsiteY1"/>
                </a:cxn>
                <a:cxn ang="0">
                  <a:pos x="connsiteX2" y="connsiteY2"/>
                </a:cxn>
                <a:cxn ang="0">
                  <a:pos x="connsiteX3" y="connsiteY3"/>
                </a:cxn>
              </a:cxnLst>
              <a:rect l="l" t="t" r="r" b="b"/>
              <a:pathLst>
                <a:path w="16637" h="17735">
                  <a:moveTo>
                    <a:pt x="16637" y="9465"/>
                  </a:moveTo>
                  <a:cubicBezTo>
                    <a:pt x="16637" y="5593"/>
                    <a:pt x="13841" y="215"/>
                    <a:pt x="7602" y="0"/>
                  </a:cubicBezTo>
                  <a:cubicBezTo>
                    <a:pt x="-357" y="645"/>
                    <a:pt x="-2293" y="10325"/>
                    <a:pt x="2870" y="15273"/>
                  </a:cubicBezTo>
                  <a:cubicBezTo>
                    <a:pt x="8140" y="20436"/>
                    <a:pt x="16530" y="16994"/>
                    <a:pt x="16637"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7" name="任意多边形: 形状 139">
              <a:extLst>
                <a:ext uri="{FF2B5EF4-FFF2-40B4-BE49-F238E27FC236}">
                  <a16:creationId xmlns:a16="http://schemas.microsoft.com/office/drawing/2014/main" xmlns="" id="{CFBA4A7F-A0BB-45C5-B497-387E85CB3CFB}"/>
                </a:ext>
              </a:extLst>
            </p:cNvPr>
            <p:cNvSpPr/>
            <p:nvPr/>
          </p:nvSpPr>
          <p:spPr>
            <a:xfrm>
              <a:off x="611731" y="1689370"/>
              <a:ext cx="70728" cy="74527"/>
            </a:xfrm>
            <a:custGeom>
              <a:avLst/>
              <a:gdLst>
                <a:gd name="connsiteX0" fmla="*/ 16714 w 16738"/>
                <a:gd name="connsiteY0" fmla="*/ 9357 h 17637"/>
                <a:gd name="connsiteX1" fmla="*/ 7034 w 16738"/>
                <a:gd name="connsiteY1" fmla="*/ 0 h 17637"/>
                <a:gd name="connsiteX2" fmla="*/ 3377 w 16738"/>
                <a:gd name="connsiteY2" fmla="*/ 15273 h 17637"/>
                <a:gd name="connsiteX3" fmla="*/ 16714 w 16738"/>
                <a:gd name="connsiteY3" fmla="*/ 9357 h 17637"/>
              </a:gdLst>
              <a:ahLst/>
              <a:cxnLst>
                <a:cxn ang="0">
                  <a:pos x="connsiteX0" y="connsiteY0"/>
                </a:cxn>
                <a:cxn ang="0">
                  <a:pos x="connsiteX1" y="connsiteY1"/>
                </a:cxn>
                <a:cxn ang="0">
                  <a:pos x="connsiteX2" y="connsiteY2"/>
                </a:cxn>
                <a:cxn ang="0">
                  <a:pos x="connsiteX3" y="connsiteY3"/>
                </a:cxn>
              </a:cxnLst>
              <a:rect l="l" t="t" r="r" b="b"/>
              <a:pathLst>
                <a:path w="16738" h="17637">
                  <a:moveTo>
                    <a:pt x="16714" y="9357"/>
                  </a:moveTo>
                  <a:cubicBezTo>
                    <a:pt x="16498" y="5485"/>
                    <a:pt x="13272" y="108"/>
                    <a:pt x="7034" y="0"/>
                  </a:cubicBezTo>
                  <a:cubicBezTo>
                    <a:pt x="-926" y="753"/>
                    <a:pt x="-2109" y="10325"/>
                    <a:pt x="3377" y="15273"/>
                  </a:cubicBezTo>
                  <a:cubicBezTo>
                    <a:pt x="9077" y="20328"/>
                    <a:pt x="17251" y="16779"/>
                    <a:pt x="16714" y="93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8" name="任意多边形: 形状 140">
              <a:extLst>
                <a:ext uri="{FF2B5EF4-FFF2-40B4-BE49-F238E27FC236}">
                  <a16:creationId xmlns:a16="http://schemas.microsoft.com/office/drawing/2014/main" xmlns="" id="{DAD3161B-D5D1-49C2-B717-8B1EDE69007E}"/>
                </a:ext>
              </a:extLst>
            </p:cNvPr>
            <p:cNvSpPr/>
            <p:nvPr/>
          </p:nvSpPr>
          <p:spPr>
            <a:xfrm>
              <a:off x="877445" y="1678007"/>
              <a:ext cx="71168" cy="74231"/>
            </a:xfrm>
            <a:custGeom>
              <a:avLst/>
              <a:gdLst>
                <a:gd name="connsiteX0" fmla="*/ 4706 w 16842"/>
                <a:gd name="connsiteY0" fmla="*/ 15811 h 17567"/>
                <a:gd name="connsiteX1" fmla="*/ 16752 w 16842"/>
                <a:gd name="connsiteY1" fmla="*/ 9250 h 17567"/>
                <a:gd name="connsiteX2" fmla="*/ 6426 w 16842"/>
                <a:gd name="connsiteY2" fmla="*/ 0 h 17567"/>
                <a:gd name="connsiteX3" fmla="*/ 5566 w 16842"/>
                <a:gd name="connsiteY3" fmla="*/ 108 h 17567"/>
                <a:gd name="connsiteX4" fmla="*/ 4706 w 16842"/>
                <a:gd name="connsiteY4" fmla="*/ 15811 h 17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42" h="17567">
                  <a:moveTo>
                    <a:pt x="4706" y="15811"/>
                  </a:moveTo>
                  <a:cubicBezTo>
                    <a:pt x="10729" y="20005"/>
                    <a:pt x="17720" y="16241"/>
                    <a:pt x="16752" y="9250"/>
                  </a:cubicBezTo>
                  <a:cubicBezTo>
                    <a:pt x="16214" y="5485"/>
                    <a:pt x="12665" y="0"/>
                    <a:pt x="6426" y="0"/>
                  </a:cubicBezTo>
                  <a:cubicBezTo>
                    <a:pt x="6211" y="0"/>
                    <a:pt x="5889" y="0"/>
                    <a:pt x="5566" y="108"/>
                  </a:cubicBezTo>
                  <a:cubicBezTo>
                    <a:pt x="-1425" y="1183"/>
                    <a:pt x="-1963" y="11078"/>
                    <a:pt x="4706" y="158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59" name="任意多边形: 形状 141">
              <a:extLst>
                <a:ext uri="{FF2B5EF4-FFF2-40B4-BE49-F238E27FC236}">
                  <a16:creationId xmlns:a16="http://schemas.microsoft.com/office/drawing/2014/main" xmlns="" id="{44F4A93B-1CFB-4132-8218-A4F3DE351EC6}"/>
                </a:ext>
              </a:extLst>
            </p:cNvPr>
            <p:cNvSpPr/>
            <p:nvPr/>
          </p:nvSpPr>
          <p:spPr>
            <a:xfrm>
              <a:off x="1139162" y="1663910"/>
              <a:ext cx="71654" cy="74147"/>
            </a:xfrm>
            <a:custGeom>
              <a:avLst/>
              <a:gdLst>
                <a:gd name="connsiteX0" fmla="*/ 5797 w 16957"/>
                <a:gd name="connsiteY0" fmla="*/ 2 h 17547"/>
                <a:gd name="connsiteX1" fmla="*/ 5044 w 16957"/>
                <a:gd name="connsiteY1" fmla="*/ 109 h 17547"/>
                <a:gd name="connsiteX2" fmla="*/ 5366 w 16957"/>
                <a:gd name="connsiteY2" fmla="*/ 15812 h 17547"/>
                <a:gd name="connsiteX3" fmla="*/ 16767 w 16957"/>
                <a:gd name="connsiteY3" fmla="*/ 9144 h 17547"/>
                <a:gd name="connsiteX4" fmla="*/ 5797 w 16957"/>
                <a:gd name="connsiteY4" fmla="*/ 2 h 17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7" h="17547">
                  <a:moveTo>
                    <a:pt x="5797" y="2"/>
                  </a:moveTo>
                  <a:cubicBezTo>
                    <a:pt x="5581" y="2"/>
                    <a:pt x="5259" y="2"/>
                    <a:pt x="5044" y="109"/>
                  </a:cubicBezTo>
                  <a:cubicBezTo>
                    <a:pt x="-1840" y="1292"/>
                    <a:pt x="-1625" y="11187"/>
                    <a:pt x="5366" y="15812"/>
                  </a:cubicBezTo>
                  <a:cubicBezTo>
                    <a:pt x="11605" y="20007"/>
                    <a:pt x="18165" y="16135"/>
                    <a:pt x="16767" y="9144"/>
                  </a:cubicBezTo>
                  <a:cubicBezTo>
                    <a:pt x="15907" y="5272"/>
                    <a:pt x="11927" y="-106"/>
                    <a:pt x="5797"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0" name="任意多边形: 形状 142">
              <a:extLst>
                <a:ext uri="{FF2B5EF4-FFF2-40B4-BE49-F238E27FC236}">
                  <a16:creationId xmlns:a16="http://schemas.microsoft.com/office/drawing/2014/main" xmlns="" id="{04E4FB30-FA77-4AD7-B5B6-4FF6D90B73ED}"/>
                </a:ext>
              </a:extLst>
            </p:cNvPr>
            <p:cNvSpPr/>
            <p:nvPr/>
          </p:nvSpPr>
          <p:spPr>
            <a:xfrm>
              <a:off x="1393911" y="1646640"/>
              <a:ext cx="71235" cy="73711"/>
            </a:xfrm>
            <a:custGeom>
              <a:avLst/>
              <a:gdLst>
                <a:gd name="connsiteX0" fmla="*/ 5203 w 16858"/>
                <a:gd name="connsiteY0" fmla="*/ 2 h 17444"/>
                <a:gd name="connsiteX1" fmla="*/ 3697 w 16858"/>
                <a:gd name="connsiteY1" fmla="*/ 324 h 17444"/>
                <a:gd name="connsiteX2" fmla="*/ 6709 w 16858"/>
                <a:gd name="connsiteY2" fmla="*/ 16242 h 17444"/>
                <a:gd name="connsiteX3" fmla="*/ 16497 w 16858"/>
                <a:gd name="connsiteY3" fmla="*/ 8929 h 17444"/>
                <a:gd name="connsiteX4" fmla="*/ 5203 w 16858"/>
                <a:gd name="connsiteY4" fmla="*/ 2 h 1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58" h="17444">
                  <a:moveTo>
                    <a:pt x="5203" y="2"/>
                  </a:moveTo>
                  <a:cubicBezTo>
                    <a:pt x="4773" y="109"/>
                    <a:pt x="4128" y="109"/>
                    <a:pt x="3697" y="324"/>
                  </a:cubicBezTo>
                  <a:cubicBezTo>
                    <a:pt x="-2433" y="2368"/>
                    <a:pt x="-605" y="12370"/>
                    <a:pt x="6709" y="16242"/>
                  </a:cubicBezTo>
                  <a:cubicBezTo>
                    <a:pt x="12947" y="19577"/>
                    <a:pt x="18325" y="15597"/>
                    <a:pt x="16497" y="8929"/>
                  </a:cubicBezTo>
                  <a:cubicBezTo>
                    <a:pt x="15421" y="5272"/>
                    <a:pt x="11226" y="-106"/>
                    <a:pt x="5203"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61" name="任意多边形: 形状 146">
              <a:extLst>
                <a:ext uri="{FF2B5EF4-FFF2-40B4-BE49-F238E27FC236}">
                  <a16:creationId xmlns:a16="http://schemas.microsoft.com/office/drawing/2014/main" xmlns="" id="{1B280736-509E-48CD-9640-EDBA6E845915}"/>
                </a:ext>
              </a:extLst>
            </p:cNvPr>
            <p:cNvSpPr/>
            <p:nvPr/>
          </p:nvSpPr>
          <p:spPr>
            <a:xfrm>
              <a:off x="1637492" y="1627076"/>
              <a:ext cx="68805" cy="73386"/>
            </a:xfrm>
            <a:custGeom>
              <a:avLst/>
              <a:gdLst>
                <a:gd name="connsiteX0" fmla="*/ 2951 w 16283"/>
                <a:gd name="connsiteY0" fmla="*/ 329 h 17367"/>
                <a:gd name="connsiteX1" fmla="*/ 8006 w 16283"/>
                <a:gd name="connsiteY1" fmla="*/ 16570 h 17367"/>
                <a:gd name="connsiteX2" fmla="*/ 15642 w 16283"/>
                <a:gd name="connsiteY2" fmla="*/ 8826 h 17367"/>
                <a:gd name="connsiteX3" fmla="*/ 4349 w 16283"/>
                <a:gd name="connsiteY3" fmla="*/ 6 h 17367"/>
                <a:gd name="connsiteX4" fmla="*/ 2951 w 16283"/>
                <a:gd name="connsiteY4" fmla="*/ 329 h 17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7367">
                  <a:moveTo>
                    <a:pt x="2951" y="329"/>
                  </a:moveTo>
                  <a:cubicBezTo>
                    <a:pt x="-2857" y="2480"/>
                    <a:pt x="477" y="13343"/>
                    <a:pt x="8006" y="16570"/>
                  </a:cubicBezTo>
                  <a:cubicBezTo>
                    <a:pt x="13922" y="19151"/>
                    <a:pt x="17901" y="15172"/>
                    <a:pt x="15642" y="8826"/>
                  </a:cubicBezTo>
                  <a:cubicBezTo>
                    <a:pt x="14244" y="5061"/>
                    <a:pt x="9834" y="-209"/>
                    <a:pt x="4349" y="6"/>
                  </a:cubicBezTo>
                  <a:cubicBezTo>
                    <a:pt x="3919" y="114"/>
                    <a:pt x="3381" y="221"/>
                    <a:pt x="2951"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5" name="任意多边形: 形状 147">
              <a:extLst>
                <a:ext uri="{FF2B5EF4-FFF2-40B4-BE49-F238E27FC236}">
                  <a16:creationId xmlns:a16="http://schemas.microsoft.com/office/drawing/2014/main" xmlns="" id="{51A20A7B-97F0-498A-BD57-8233A0408FDE}"/>
                </a:ext>
              </a:extLst>
            </p:cNvPr>
            <p:cNvSpPr/>
            <p:nvPr/>
          </p:nvSpPr>
          <p:spPr>
            <a:xfrm>
              <a:off x="1859277" y="1606624"/>
              <a:ext cx="65484" cy="72786"/>
            </a:xfrm>
            <a:custGeom>
              <a:avLst/>
              <a:gdLst>
                <a:gd name="connsiteX0" fmla="*/ 2199 w 15497"/>
                <a:gd name="connsiteY0" fmla="*/ 222 h 17225"/>
                <a:gd name="connsiteX1" fmla="*/ 9190 w 15497"/>
                <a:gd name="connsiteY1" fmla="*/ 16785 h 17225"/>
                <a:gd name="connsiteX2" fmla="*/ 14568 w 15497"/>
                <a:gd name="connsiteY2" fmla="*/ 8718 h 17225"/>
                <a:gd name="connsiteX3" fmla="*/ 3382 w 15497"/>
                <a:gd name="connsiteY3" fmla="*/ 7 h 17225"/>
                <a:gd name="connsiteX4" fmla="*/ 2199 w 15497"/>
                <a:gd name="connsiteY4" fmla="*/ 222 h 1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 h="17225">
                  <a:moveTo>
                    <a:pt x="2199" y="222"/>
                  </a:moveTo>
                  <a:cubicBezTo>
                    <a:pt x="-3072" y="2588"/>
                    <a:pt x="1876" y="14096"/>
                    <a:pt x="9190" y="16785"/>
                  </a:cubicBezTo>
                  <a:cubicBezTo>
                    <a:pt x="14352" y="18614"/>
                    <a:pt x="17041" y="14526"/>
                    <a:pt x="14568" y="8718"/>
                  </a:cubicBezTo>
                  <a:cubicBezTo>
                    <a:pt x="12954" y="4954"/>
                    <a:pt x="8437" y="-209"/>
                    <a:pt x="3382" y="7"/>
                  </a:cubicBezTo>
                  <a:cubicBezTo>
                    <a:pt x="3059" y="7"/>
                    <a:pt x="2521" y="114"/>
                    <a:pt x="2199" y="2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6" name="任意多边形: 形状 148">
              <a:extLst>
                <a:ext uri="{FF2B5EF4-FFF2-40B4-BE49-F238E27FC236}">
                  <a16:creationId xmlns:a16="http://schemas.microsoft.com/office/drawing/2014/main" xmlns="" id="{1B9B1DC6-2BEC-466F-BE36-B024607EF854}"/>
                </a:ext>
              </a:extLst>
            </p:cNvPr>
            <p:cNvSpPr/>
            <p:nvPr/>
          </p:nvSpPr>
          <p:spPr>
            <a:xfrm>
              <a:off x="2057635" y="1583869"/>
              <a:ext cx="63376" cy="72634"/>
            </a:xfrm>
            <a:custGeom>
              <a:avLst/>
              <a:gdLst>
                <a:gd name="connsiteX0" fmla="*/ 13660 w 14998"/>
                <a:gd name="connsiteY0" fmla="*/ 8619 h 17189"/>
                <a:gd name="connsiteX1" fmla="*/ 2689 w 14998"/>
                <a:gd name="connsiteY1" fmla="*/ 14 h 17189"/>
                <a:gd name="connsiteX2" fmla="*/ 1613 w 14998"/>
                <a:gd name="connsiteY2" fmla="*/ 337 h 17189"/>
                <a:gd name="connsiteX3" fmla="*/ 9680 w 14998"/>
                <a:gd name="connsiteY3" fmla="*/ 16793 h 17189"/>
                <a:gd name="connsiteX4" fmla="*/ 13660 w 14998"/>
                <a:gd name="connsiteY4" fmla="*/ 8619 h 17189"/>
                <a:gd name="connsiteX5" fmla="*/ 13660 w 14998"/>
                <a:gd name="connsiteY5" fmla="*/ 8619 h 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98" h="17189">
                  <a:moveTo>
                    <a:pt x="13660" y="8619"/>
                  </a:moveTo>
                  <a:cubicBezTo>
                    <a:pt x="11831" y="4854"/>
                    <a:pt x="7206" y="-308"/>
                    <a:pt x="2689" y="14"/>
                  </a:cubicBezTo>
                  <a:cubicBezTo>
                    <a:pt x="2366" y="122"/>
                    <a:pt x="1936" y="230"/>
                    <a:pt x="1613" y="337"/>
                  </a:cubicBezTo>
                  <a:cubicBezTo>
                    <a:pt x="-2904" y="2703"/>
                    <a:pt x="2797" y="14212"/>
                    <a:pt x="9680" y="16793"/>
                  </a:cubicBezTo>
                  <a:cubicBezTo>
                    <a:pt x="14520" y="18514"/>
                    <a:pt x="16564" y="14427"/>
                    <a:pt x="13660" y="8619"/>
                  </a:cubicBezTo>
                  <a:lnTo>
                    <a:pt x="13660" y="8619"/>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177" name="任意多边形: 形状 149">
              <a:extLst>
                <a:ext uri="{FF2B5EF4-FFF2-40B4-BE49-F238E27FC236}">
                  <a16:creationId xmlns:a16="http://schemas.microsoft.com/office/drawing/2014/main" xmlns="" id="{8CC37FD0-E955-4AEB-8090-138CD37685E0}"/>
                </a:ext>
              </a:extLst>
            </p:cNvPr>
            <p:cNvSpPr/>
            <p:nvPr/>
          </p:nvSpPr>
          <p:spPr>
            <a:xfrm>
              <a:off x="2232287" y="1559813"/>
              <a:ext cx="61254" cy="72249"/>
            </a:xfrm>
            <a:custGeom>
              <a:avLst/>
              <a:gdLst>
                <a:gd name="connsiteX0" fmla="*/ 2013 w 14496"/>
                <a:gd name="connsiteY0" fmla="*/ 7 h 17098"/>
                <a:gd name="connsiteX1" fmla="*/ 1152 w 14496"/>
                <a:gd name="connsiteY1" fmla="*/ 329 h 17098"/>
                <a:gd name="connsiteX2" fmla="*/ 10725 w 14496"/>
                <a:gd name="connsiteY2" fmla="*/ 16893 h 17098"/>
                <a:gd name="connsiteX3" fmla="*/ 12768 w 14496"/>
                <a:gd name="connsiteY3" fmla="*/ 8611 h 17098"/>
                <a:gd name="connsiteX4" fmla="*/ 2013 w 14496"/>
                <a:gd name="connsiteY4" fmla="*/ 7 h 1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6" h="17098">
                  <a:moveTo>
                    <a:pt x="2013" y="7"/>
                  </a:moveTo>
                  <a:cubicBezTo>
                    <a:pt x="1690" y="114"/>
                    <a:pt x="1367" y="222"/>
                    <a:pt x="1152" y="329"/>
                  </a:cubicBezTo>
                  <a:cubicBezTo>
                    <a:pt x="-2827" y="2803"/>
                    <a:pt x="4271" y="15064"/>
                    <a:pt x="10725" y="16893"/>
                  </a:cubicBezTo>
                  <a:cubicBezTo>
                    <a:pt x="14704" y="18076"/>
                    <a:pt x="15780" y="13989"/>
                    <a:pt x="12768" y="8611"/>
                  </a:cubicBezTo>
                  <a:cubicBezTo>
                    <a:pt x="10725" y="4847"/>
                    <a:pt x="5992" y="-208"/>
                    <a:pt x="2013"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8" name="任意多边形: 形状 150">
              <a:extLst>
                <a:ext uri="{FF2B5EF4-FFF2-40B4-BE49-F238E27FC236}">
                  <a16:creationId xmlns:a16="http://schemas.microsoft.com/office/drawing/2014/main" xmlns="" id="{7353DF43-5A88-4787-B0F5-C8EDB8F40818}"/>
                </a:ext>
              </a:extLst>
            </p:cNvPr>
            <p:cNvSpPr/>
            <p:nvPr/>
          </p:nvSpPr>
          <p:spPr>
            <a:xfrm>
              <a:off x="2382596" y="1535237"/>
              <a:ext cx="59708" cy="71620"/>
            </a:xfrm>
            <a:custGeom>
              <a:avLst/>
              <a:gdLst>
                <a:gd name="connsiteX0" fmla="*/ 1505 w 14130"/>
                <a:gd name="connsiteY0" fmla="*/ 15 h 16949"/>
                <a:gd name="connsiteX1" fmla="*/ 752 w 14130"/>
                <a:gd name="connsiteY1" fmla="*/ 337 h 16949"/>
                <a:gd name="connsiteX2" fmla="*/ 11722 w 14130"/>
                <a:gd name="connsiteY2" fmla="*/ 16901 h 16949"/>
                <a:gd name="connsiteX3" fmla="*/ 11938 w 14130"/>
                <a:gd name="connsiteY3" fmla="*/ 8512 h 16949"/>
                <a:gd name="connsiteX4" fmla="*/ 1505 w 14130"/>
                <a:gd name="connsiteY4" fmla="*/ 15 h 16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0" h="16949">
                  <a:moveTo>
                    <a:pt x="1505" y="15"/>
                  </a:moveTo>
                  <a:cubicBezTo>
                    <a:pt x="1290" y="122"/>
                    <a:pt x="967" y="230"/>
                    <a:pt x="752" y="337"/>
                  </a:cubicBezTo>
                  <a:cubicBezTo>
                    <a:pt x="-2582" y="3026"/>
                    <a:pt x="5914" y="15933"/>
                    <a:pt x="11722" y="16901"/>
                  </a:cubicBezTo>
                  <a:cubicBezTo>
                    <a:pt x="14842" y="17439"/>
                    <a:pt x="14949" y="13459"/>
                    <a:pt x="11938" y="8512"/>
                  </a:cubicBezTo>
                  <a:cubicBezTo>
                    <a:pt x="9571" y="4747"/>
                    <a:pt x="4946" y="-308"/>
                    <a:pt x="1505"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79" name="任意多边形: 形状 151">
              <a:extLst>
                <a:ext uri="{FF2B5EF4-FFF2-40B4-BE49-F238E27FC236}">
                  <a16:creationId xmlns:a16="http://schemas.microsoft.com/office/drawing/2014/main" xmlns="" id="{A3F18A4A-706B-47E1-B22A-D3C11B414DDC}"/>
                </a:ext>
              </a:extLst>
            </p:cNvPr>
            <p:cNvSpPr/>
            <p:nvPr/>
          </p:nvSpPr>
          <p:spPr>
            <a:xfrm>
              <a:off x="2508583" y="1509786"/>
              <a:ext cx="57996" cy="71168"/>
            </a:xfrm>
            <a:custGeom>
              <a:avLst/>
              <a:gdLst>
                <a:gd name="connsiteX0" fmla="*/ 945 w 13725"/>
                <a:gd name="connsiteY0" fmla="*/ 15 h 16842"/>
                <a:gd name="connsiteX1" fmla="*/ 623 w 13725"/>
                <a:gd name="connsiteY1" fmla="*/ 122 h 16842"/>
                <a:gd name="connsiteX2" fmla="*/ 11916 w 13725"/>
                <a:gd name="connsiteY2" fmla="*/ 16793 h 16842"/>
                <a:gd name="connsiteX3" fmla="*/ 10948 w 13725"/>
                <a:gd name="connsiteY3" fmla="*/ 8404 h 16842"/>
                <a:gd name="connsiteX4" fmla="*/ 945 w 13725"/>
                <a:gd name="connsiteY4" fmla="*/ 15 h 16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5" h="16842">
                  <a:moveTo>
                    <a:pt x="945" y="15"/>
                  </a:moveTo>
                  <a:cubicBezTo>
                    <a:pt x="838" y="15"/>
                    <a:pt x="730" y="122"/>
                    <a:pt x="623" y="122"/>
                  </a:cubicBezTo>
                  <a:cubicBezTo>
                    <a:pt x="-2497" y="1951"/>
                    <a:pt x="6861" y="15825"/>
                    <a:pt x="11916" y="16793"/>
                  </a:cubicBezTo>
                  <a:cubicBezTo>
                    <a:pt x="14712" y="17331"/>
                    <a:pt x="14175" y="13352"/>
                    <a:pt x="10948" y="8404"/>
                  </a:cubicBezTo>
                  <a:cubicBezTo>
                    <a:pt x="8474" y="4747"/>
                    <a:pt x="3849" y="-308"/>
                    <a:pt x="945"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0" name="任意多边形: 形状 152">
              <a:extLst>
                <a:ext uri="{FF2B5EF4-FFF2-40B4-BE49-F238E27FC236}">
                  <a16:creationId xmlns:a16="http://schemas.microsoft.com/office/drawing/2014/main" xmlns="" id="{1D9EE928-F735-42DC-8DB6-AC46728B11F8}"/>
                </a:ext>
              </a:extLst>
            </p:cNvPr>
            <p:cNvSpPr/>
            <p:nvPr/>
          </p:nvSpPr>
          <p:spPr>
            <a:xfrm>
              <a:off x="2608882" y="1483879"/>
              <a:ext cx="56560" cy="70259"/>
            </a:xfrm>
            <a:custGeom>
              <a:avLst/>
              <a:gdLst>
                <a:gd name="connsiteX0" fmla="*/ 549 w 13385"/>
                <a:gd name="connsiteY0" fmla="*/ 15 h 16627"/>
                <a:gd name="connsiteX1" fmla="*/ 334 w 13385"/>
                <a:gd name="connsiteY1" fmla="*/ 123 h 16627"/>
                <a:gd name="connsiteX2" fmla="*/ 12165 w 13385"/>
                <a:gd name="connsiteY2" fmla="*/ 16579 h 16627"/>
                <a:gd name="connsiteX3" fmla="*/ 10014 w 13385"/>
                <a:gd name="connsiteY3" fmla="*/ 8189 h 16627"/>
                <a:gd name="connsiteX4" fmla="*/ 549 w 13385"/>
                <a:gd name="connsiteY4" fmla="*/ 15 h 16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5" h="16627">
                  <a:moveTo>
                    <a:pt x="549" y="15"/>
                  </a:moveTo>
                  <a:cubicBezTo>
                    <a:pt x="441" y="15"/>
                    <a:pt x="334" y="123"/>
                    <a:pt x="334" y="123"/>
                  </a:cubicBezTo>
                  <a:cubicBezTo>
                    <a:pt x="-1925" y="1951"/>
                    <a:pt x="7863" y="15718"/>
                    <a:pt x="12165" y="16579"/>
                  </a:cubicBezTo>
                  <a:cubicBezTo>
                    <a:pt x="14424" y="17116"/>
                    <a:pt x="13456" y="13137"/>
                    <a:pt x="10014" y="8189"/>
                  </a:cubicBezTo>
                  <a:cubicBezTo>
                    <a:pt x="7432" y="4640"/>
                    <a:pt x="2808" y="-308"/>
                    <a:pt x="549"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1" name="任意多边形: 形状 153">
              <a:extLst>
                <a:ext uri="{FF2B5EF4-FFF2-40B4-BE49-F238E27FC236}">
                  <a16:creationId xmlns:a16="http://schemas.microsoft.com/office/drawing/2014/main" xmlns="" id="{BEC32AC8-C711-4A14-89E1-306B866D0B67}"/>
                </a:ext>
              </a:extLst>
            </p:cNvPr>
            <p:cNvSpPr/>
            <p:nvPr/>
          </p:nvSpPr>
          <p:spPr>
            <a:xfrm>
              <a:off x="2683138" y="1457519"/>
              <a:ext cx="55875" cy="69735"/>
            </a:xfrm>
            <a:custGeom>
              <a:avLst/>
              <a:gdLst>
                <a:gd name="connsiteX0" fmla="*/ 12446 w 13223"/>
                <a:gd name="connsiteY0" fmla="*/ 16471 h 16503"/>
                <a:gd name="connsiteX1" fmla="*/ 9111 w 13223"/>
                <a:gd name="connsiteY1" fmla="*/ 8189 h 16503"/>
                <a:gd name="connsiteX2" fmla="*/ 292 w 13223"/>
                <a:gd name="connsiteY2" fmla="*/ 15 h 16503"/>
                <a:gd name="connsiteX3" fmla="*/ 12446 w 13223"/>
                <a:gd name="connsiteY3" fmla="*/ 16471 h 16503"/>
              </a:gdLst>
              <a:ahLst/>
              <a:cxnLst>
                <a:cxn ang="0">
                  <a:pos x="connsiteX0" y="connsiteY0"/>
                </a:cxn>
                <a:cxn ang="0">
                  <a:pos x="connsiteX1" y="connsiteY1"/>
                </a:cxn>
                <a:cxn ang="0">
                  <a:pos x="connsiteX2" y="connsiteY2"/>
                </a:cxn>
                <a:cxn ang="0">
                  <a:pos x="connsiteX3" y="connsiteY3"/>
                </a:cxn>
              </a:cxnLst>
              <a:rect l="l" t="t" r="r" b="b"/>
              <a:pathLst>
                <a:path w="13223" h="16503">
                  <a:moveTo>
                    <a:pt x="12446" y="16471"/>
                  </a:moveTo>
                  <a:cubicBezTo>
                    <a:pt x="14274" y="16901"/>
                    <a:pt x="12768" y="13029"/>
                    <a:pt x="9111" y="8189"/>
                  </a:cubicBezTo>
                  <a:cubicBezTo>
                    <a:pt x="6422" y="4640"/>
                    <a:pt x="2013" y="-308"/>
                    <a:pt x="292" y="15"/>
                  </a:cubicBezTo>
                  <a:cubicBezTo>
                    <a:pt x="-1967" y="1843"/>
                    <a:pt x="9541" y="15718"/>
                    <a:pt x="12446" y="16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2" name="任意多边形: 形状 154">
              <a:extLst>
                <a:ext uri="{FF2B5EF4-FFF2-40B4-BE49-F238E27FC236}">
                  <a16:creationId xmlns:a16="http://schemas.microsoft.com/office/drawing/2014/main" xmlns="" id="{DE9B6F30-3BE7-48A7-98E7-8595CB44DD78}"/>
                </a:ext>
              </a:extLst>
            </p:cNvPr>
            <p:cNvSpPr/>
            <p:nvPr/>
          </p:nvSpPr>
          <p:spPr>
            <a:xfrm>
              <a:off x="2731445" y="1430704"/>
              <a:ext cx="54836" cy="69600"/>
            </a:xfrm>
            <a:custGeom>
              <a:avLst/>
              <a:gdLst>
                <a:gd name="connsiteX0" fmla="*/ 12737 w 12977"/>
                <a:gd name="connsiteY0" fmla="*/ 16471 h 16471"/>
                <a:gd name="connsiteX1" fmla="*/ 8112 w 12977"/>
                <a:gd name="connsiteY1" fmla="*/ 8189 h 16471"/>
                <a:gd name="connsiteX2" fmla="*/ 45 w 12977"/>
                <a:gd name="connsiteY2" fmla="*/ 15 h 16471"/>
                <a:gd name="connsiteX3" fmla="*/ 12737 w 12977"/>
                <a:gd name="connsiteY3" fmla="*/ 16471 h 16471"/>
              </a:gdLst>
              <a:ahLst/>
              <a:cxnLst>
                <a:cxn ang="0">
                  <a:pos x="connsiteX0" y="connsiteY0"/>
                </a:cxn>
                <a:cxn ang="0">
                  <a:pos x="connsiteX1" y="connsiteY1"/>
                </a:cxn>
                <a:cxn ang="0">
                  <a:pos x="connsiteX2" y="connsiteY2"/>
                </a:cxn>
                <a:cxn ang="0">
                  <a:pos x="connsiteX3" y="connsiteY3"/>
                </a:cxn>
              </a:cxnLst>
              <a:rect l="l" t="t" r="r" b="b"/>
              <a:pathLst>
                <a:path w="12977" h="16471">
                  <a:moveTo>
                    <a:pt x="12737" y="16471"/>
                  </a:moveTo>
                  <a:cubicBezTo>
                    <a:pt x="13705" y="16471"/>
                    <a:pt x="11661" y="12707"/>
                    <a:pt x="8112" y="8189"/>
                  </a:cubicBezTo>
                  <a:cubicBezTo>
                    <a:pt x="5423" y="4640"/>
                    <a:pt x="1014" y="-308"/>
                    <a:pt x="45" y="15"/>
                  </a:cubicBezTo>
                  <a:cubicBezTo>
                    <a:pt x="-815" y="1521"/>
                    <a:pt x="10801" y="16579"/>
                    <a:pt x="12737" y="16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3" name="任意多边形: 形状 155">
              <a:extLst>
                <a:ext uri="{FF2B5EF4-FFF2-40B4-BE49-F238E27FC236}">
                  <a16:creationId xmlns:a16="http://schemas.microsoft.com/office/drawing/2014/main" xmlns="" id="{BC8DAE5F-5645-4117-A6BE-2D7C8FFA7786}"/>
                </a:ext>
              </a:extLst>
            </p:cNvPr>
            <p:cNvSpPr/>
            <p:nvPr/>
          </p:nvSpPr>
          <p:spPr>
            <a:xfrm>
              <a:off x="2752091" y="1404860"/>
              <a:ext cx="54536" cy="68624"/>
            </a:xfrm>
            <a:custGeom>
              <a:avLst/>
              <a:gdLst>
                <a:gd name="connsiteX0" fmla="*/ 7314 w 12906"/>
                <a:gd name="connsiteY0" fmla="*/ 8067 h 16240"/>
                <a:gd name="connsiteX1" fmla="*/ 0 w 12906"/>
                <a:gd name="connsiteY1" fmla="*/ 0 h 16240"/>
                <a:gd name="connsiteX2" fmla="*/ 12907 w 12906"/>
                <a:gd name="connsiteY2" fmla="*/ 16241 h 16240"/>
                <a:gd name="connsiteX3" fmla="*/ 7314 w 12906"/>
                <a:gd name="connsiteY3" fmla="*/ 8067 h 16240"/>
                <a:gd name="connsiteX4" fmla="*/ 7314 w 12906"/>
                <a:gd name="connsiteY4" fmla="*/ 8067 h 1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6" h="16240">
                  <a:moveTo>
                    <a:pt x="7314" y="8067"/>
                  </a:moveTo>
                  <a:cubicBezTo>
                    <a:pt x="7206" y="7959"/>
                    <a:pt x="968" y="0"/>
                    <a:pt x="0" y="0"/>
                  </a:cubicBezTo>
                  <a:cubicBezTo>
                    <a:pt x="107" y="968"/>
                    <a:pt x="11508" y="16241"/>
                    <a:pt x="12907" y="16241"/>
                  </a:cubicBezTo>
                  <a:cubicBezTo>
                    <a:pt x="12907" y="15273"/>
                    <a:pt x="9250" y="10433"/>
                    <a:pt x="7314" y="8067"/>
                  </a:cubicBezTo>
                  <a:lnTo>
                    <a:pt x="7314" y="806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184" name="任意多边形: 形状 166">
              <a:extLst>
                <a:ext uri="{FF2B5EF4-FFF2-40B4-BE49-F238E27FC236}">
                  <a16:creationId xmlns:a16="http://schemas.microsoft.com/office/drawing/2014/main" xmlns="" id="{41695BEA-DA17-4027-9E3A-164980FB8FC9}"/>
                </a:ext>
              </a:extLst>
            </p:cNvPr>
            <p:cNvSpPr/>
            <p:nvPr/>
          </p:nvSpPr>
          <p:spPr>
            <a:xfrm>
              <a:off x="195108" y="999912"/>
              <a:ext cx="52757" cy="59484"/>
            </a:xfrm>
            <a:custGeom>
              <a:avLst/>
              <a:gdLst>
                <a:gd name="connsiteX0" fmla="*/ 12485 w 12485"/>
                <a:gd name="connsiteY0" fmla="*/ 7529 h 14077"/>
                <a:gd name="connsiteX1" fmla="*/ 5817 w 12485"/>
                <a:gd name="connsiteY1" fmla="*/ 0 h 14077"/>
                <a:gd name="connsiteX2" fmla="*/ 2052 w 12485"/>
                <a:gd name="connsiteY2" fmla="*/ 12046 h 14077"/>
                <a:gd name="connsiteX3" fmla="*/ 12485 w 12485"/>
                <a:gd name="connsiteY3" fmla="*/ 7529 h 14077"/>
              </a:gdLst>
              <a:ahLst/>
              <a:cxnLst>
                <a:cxn ang="0">
                  <a:pos x="connsiteX0" y="connsiteY0"/>
                </a:cxn>
                <a:cxn ang="0">
                  <a:pos x="connsiteX1" y="connsiteY1"/>
                </a:cxn>
                <a:cxn ang="0">
                  <a:pos x="connsiteX2" y="connsiteY2"/>
                </a:cxn>
                <a:cxn ang="0">
                  <a:pos x="connsiteX3" y="connsiteY3"/>
                </a:cxn>
              </a:cxnLst>
              <a:rect l="l" t="t" r="r" b="b"/>
              <a:pathLst>
                <a:path w="12485" h="14077">
                  <a:moveTo>
                    <a:pt x="12485" y="7529"/>
                  </a:moveTo>
                  <a:cubicBezTo>
                    <a:pt x="12485" y="4517"/>
                    <a:pt x="10442" y="215"/>
                    <a:pt x="5817" y="0"/>
                  </a:cubicBezTo>
                  <a:cubicBezTo>
                    <a:pt x="-206" y="430"/>
                    <a:pt x="-1712" y="8067"/>
                    <a:pt x="2052" y="12046"/>
                  </a:cubicBezTo>
                  <a:cubicBezTo>
                    <a:pt x="6032" y="16241"/>
                    <a:pt x="12378" y="13552"/>
                    <a:pt x="12485" y="75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5" name="任意多边形: 形状 167">
              <a:extLst>
                <a:ext uri="{FF2B5EF4-FFF2-40B4-BE49-F238E27FC236}">
                  <a16:creationId xmlns:a16="http://schemas.microsoft.com/office/drawing/2014/main" xmlns="" id="{11404C94-8F65-426E-8D13-0A42533772C0}"/>
                </a:ext>
              </a:extLst>
            </p:cNvPr>
            <p:cNvSpPr/>
            <p:nvPr/>
          </p:nvSpPr>
          <p:spPr>
            <a:xfrm>
              <a:off x="395913" y="994457"/>
              <a:ext cx="53961" cy="59184"/>
            </a:xfrm>
            <a:custGeom>
              <a:avLst/>
              <a:gdLst>
                <a:gd name="connsiteX0" fmla="*/ 3361 w 12770"/>
                <a:gd name="connsiteY0" fmla="*/ 12476 h 14006"/>
                <a:gd name="connsiteX1" fmla="*/ 12718 w 12770"/>
                <a:gd name="connsiteY1" fmla="*/ 7421 h 14006"/>
                <a:gd name="connsiteX2" fmla="*/ 5082 w 12770"/>
                <a:gd name="connsiteY2" fmla="*/ 0 h 14006"/>
                <a:gd name="connsiteX3" fmla="*/ 4437 w 12770"/>
                <a:gd name="connsiteY3" fmla="*/ 108 h 14006"/>
                <a:gd name="connsiteX4" fmla="*/ 3361 w 12770"/>
                <a:gd name="connsiteY4" fmla="*/ 12476 h 1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0" h="14006">
                  <a:moveTo>
                    <a:pt x="3361" y="12476"/>
                  </a:moveTo>
                  <a:cubicBezTo>
                    <a:pt x="7878" y="16026"/>
                    <a:pt x="13364" y="13014"/>
                    <a:pt x="12718" y="7421"/>
                  </a:cubicBezTo>
                  <a:cubicBezTo>
                    <a:pt x="12396" y="4410"/>
                    <a:pt x="9814" y="108"/>
                    <a:pt x="5082" y="0"/>
                  </a:cubicBezTo>
                  <a:cubicBezTo>
                    <a:pt x="4867" y="0"/>
                    <a:pt x="4652" y="0"/>
                    <a:pt x="4437" y="108"/>
                  </a:cubicBezTo>
                  <a:cubicBezTo>
                    <a:pt x="-941" y="968"/>
                    <a:pt x="-1586" y="8712"/>
                    <a:pt x="3361" y="124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6" name="任意多边形: 形状 168">
              <a:extLst>
                <a:ext uri="{FF2B5EF4-FFF2-40B4-BE49-F238E27FC236}">
                  <a16:creationId xmlns:a16="http://schemas.microsoft.com/office/drawing/2014/main" xmlns="" id="{4CF01BEE-68FD-4468-BD9D-355BF7B26C91}"/>
                </a:ext>
              </a:extLst>
            </p:cNvPr>
            <p:cNvSpPr/>
            <p:nvPr/>
          </p:nvSpPr>
          <p:spPr>
            <a:xfrm>
              <a:off x="595640" y="987189"/>
              <a:ext cx="55372" cy="58516"/>
            </a:xfrm>
            <a:custGeom>
              <a:avLst/>
              <a:gdLst>
                <a:gd name="connsiteX0" fmla="*/ 4388 w 13104"/>
                <a:gd name="connsiteY0" fmla="*/ 0 h 13848"/>
                <a:gd name="connsiteX1" fmla="*/ 3205 w 13104"/>
                <a:gd name="connsiteY1" fmla="*/ 215 h 13848"/>
                <a:gd name="connsiteX2" fmla="*/ 4818 w 13104"/>
                <a:gd name="connsiteY2" fmla="*/ 12799 h 13848"/>
                <a:gd name="connsiteX3" fmla="*/ 12885 w 13104"/>
                <a:gd name="connsiteY3" fmla="*/ 7314 h 13848"/>
                <a:gd name="connsiteX4" fmla="*/ 4388 w 13104"/>
                <a:gd name="connsiteY4" fmla="*/ 0 h 13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4" h="13848">
                  <a:moveTo>
                    <a:pt x="4388" y="0"/>
                  </a:moveTo>
                  <a:cubicBezTo>
                    <a:pt x="4065" y="0"/>
                    <a:pt x="3528" y="108"/>
                    <a:pt x="3205" y="215"/>
                  </a:cubicBezTo>
                  <a:cubicBezTo>
                    <a:pt x="-1743" y="1721"/>
                    <a:pt x="-775" y="9572"/>
                    <a:pt x="4818" y="12799"/>
                  </a:cubicBezTo>
                  <a:cubicBezTo>
                    <a:pt x="9551" y="15596"/>
                    <a:pt x="14176" y="12476"/>
                    <a:pt x="12885" y="7314"/>
                  </a:cubicBezTo>
                  <a:cubicBezTo>
                    <a:pt x="12240" y="4302"/>
                    <a:pt x="9121" y="0"/>
                    <a:pt x="438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7" name="任意多边形: 形状 169">
              <a:extLst>
                <a:ext uri="{FF2B5EF4-FFF2-40B4-BE49-F238E27FC236}">
                  <a16:creationId xmlns:a16="http://schemas.microsoft.com/office/drawing/2014/main" xmlns="" id="{147FBE83-213B-4FDE-B524-6FF29CAE60EE}"/>
                </a:ext>
              </a:extLst>
            </p:cNvPr>
            <p:cNvSpPr/>
            <p:nvPr/>
          </p:nvSpPr>
          <p:spPr>
            <a:xfrm>
              <a:off x="792253" y="977187"/>
              <a:ext cx="57591" cy="58364"/>
            </a:xfrm>
            <a:custGeom>
              <a:avLst/>
              <a:gdLst>
                <a:gd name="connsiteX0" fmla="*/ 13142 w 13629"/>
                <a:gd name="connsiteY0" fmla="*/ 7206 h 13812"/>
                <a:gd name="connsiteX1" fmla="*/ 3785 w 13629"/>
                <a:gd name="connsiteY1" fmla="*/ 0 h 13812"/>
                <a:gd name="connsiteX2" fmla="*/ 2602 w 13629"/>
                <a:gd name="connsiteY2" fmla="*/ 215 h 13812"/>
                <a:gd name="connsiteX3" fmla="*/ 6366 w 13629"/>
                <a:gd name="connsiteY3" fmla="*/ 13122 h 13812"/>
                <a:gd name="connsiteX4" fmla="*/ 13142 w 13629"/>
                <a:gd name="connsiteY4" fmla="*/ 7206 h 1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3812">
                  <a:moveTo>
                    <a:pt x="13142" y="7206"/>
                  </a:moveTo>
                  <a:cubicBezTo>
                    <a:pt x="12067" y="4195"/>
                    <a:pt x="8518" y="0"/>
                    <a:pt x="3785" y="0"/>
                  </a:cubicBezTo>
                  <a:cubicBezTo>
                    <a:pt x="3462" y="0"/>
                    <a:pt x="2925" y="108"/>
                    <a:pt x="2602" y="215"/>
                  </a:cubicBezTo>
                  <a:cubicBezTo>
                    <a:pt x="-2346" y="1828"/>
                    <a:pt x="236" y="10325"/>
                    <a:pt x="6366" y="13122"/>
                  </a:cubicBezTo>
                  <a:cubicBezTo>
                    <a:pt x="11422" y="15273"/>
                    <a:pt x="14971" y="12154"/>
                    <a:pt x="13142" y="72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188" name="任意多边形: 形状 170">
              <a:extLst>
                <a:ext uri="{FF2B5EF4-FFF2-40B4-BE49-F238E27FC236}">
                  <a16:creationId xmlns:a16="http://schemas.microsoft.com/office/drawing/2014/main" xmlns="" id="{19E62E4C-FC0E-46BF-B129-6B430A8B206A}"/>
                </a:ext>
              </a:extLst>
            </p:cNvPr>
            <p:cNvSpPr/>
            <p:nvPr/>
          </p:nvSpPr>
          <p:spPr>
            <a:xfrm>
              <a:off x="985097" y="965824"/>
              <a:ext cx="59285" cy="57971"/>
            </a:xfrm>
            <a:custGeom>
              <a:avLst/>
              <a:gdLst>
                <a:gd name="connsiteX0" fmla="*/ 1601 w 14030"/>
                <a:gd name="connsiteY0" fmla="*/ 430 h 13719"/>
                <a:gd name="connsiteX1" fmla="*/ 8162 w 14030"/>
                <a:gd name="connsiteY1" fmla="*/ 13337 h 13719"/>
                <a:gd name="connsiteX2" fmla="*/ 13217 w 14030"/>
                <a:gd name="connsiteY2" fmla="*/ 7099 h 13719"/>
                <a:gd name="connsiteX3" fmla="*/ 3107 w 14030"/>
                <a:gd name="connsiteY3" fmla="*/ 0 h 13719"/>
                <a:gd name="connsiteX4" fmla="*/ 1601 w 14030"/>
                <a:gd name="connsiteY4" fmla="*/ 430 h 13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0" h="13719">
                  <a:moveTo>
                    <a:pt x="1601" y="430"/>
                  </a:moveTo>
                  <a:cubicBezTo>
                    <a:pt x="-2486" y="2689"/>
                    <a:pt x="1816" y="11186"/>
                    <a:pt x="8162" y="13337"/>
                  </a:cubicBezTo>
                  <a:cubicBezTo>
                    <a:pt x="12787" y="14843"/>
                    <a:pt x="15475" y="11724"/>
                    <a:pt x="13217" y="7099"/>
                  </a:cubicBezTo>
                  <a:cubicBezTo>
                    <a:pt x="11819" y="4087"/>
                    <a:pt x="7731" y="0"/>
                    <a:pt x="3107" y="0"/>
                  </a:cubicBezTo>
                  <a:cubicBezTo>
                    <a:pt x="2676" y="0"/>
                    <a:pt x="2139" y="108"/>
                    <a:pt x="1601"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5" name="任意多边形: 形状 171">
              <a:extLst>
                <a:ext uri="{FF2B5EF4-FFF2-40B4-BE49-F238E27FC236}">
                  <a16:creationId xmlns:a16="http://schemas.microsoft.com/office/drawing/2014/main" xmlns="" id="{D20A7E27-D549-43EE-9A25-1A9D3CFB4067}"/>
                </a:ext>
              </a:extLst>
            </p:cNvPr>
            <p:cNvSpPr/>
            <p:nvPr/>
          </p:nvSpPr>
          <p:spPr>
            <a:xfrm>
              <a:off x="1171011" y="951736"/>
              <a:ext cx="61356" cy="57688"/>
            </a:xfrm>
            <a:custGeom>
              <a:avLst/>
              <a:gdLst>
                <a:gd name="connsiteX0" fmla="*/ 13210 w 14520"/>
                <a:gd name="connsiteY0" fmla="*/ 6991 h 13652"/>
                <a:gd name="connsiteX1" fmla="*/ 2562 w 14520"/>
                <a:gd name="connsiteY1" fmla="*/ 0 h 13652"/>
                <a:gd name="connsiteX2" fmla="*/ 1164 w 14520"/>
                <a:gd name="connsiteY2" fmla="*/ 430 h 13652"/>
                <a:gd name="connsiteX3" fmla="*/ 9876 w 14520"/>
                <a:gd name="connsiteY3" fmla="*/ 13444 h 13652"/>
                <a:gd name="connsiteX4" fmla="*/ 13210 w 14520"/>
                <a:gd name="connsiteY4" fmla="*/ 6991 h 13652"/>
                <a:gd name="connsiteX5" fmla="*/ 13210 w 14520"/>
                <a:gd name="connsiteY5" fmla="*/ 6991 h 1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20" h="13652">
                  <a:moveTo>
                    <a:pt x="13210" y="6991"/>
                  </a:moveTo>
                  <a:cubicBezTo>
                    <a:pt x="11382" y="4087"/>
                    <a:pt x="6972" y="0"/>
                    <a:pt x="2562" y="0"/>
                  </a:cubicBezTo>
                  <a:cubicBezTo>
                    <a:pt x="2132" y="108"/>
                    <a:pt x="1594" y="108"/>
                    <a:pt x="1164" y="430"/>
                  </a:cubicBezTo>
                  <a:cubicBezTo>
                    <a:pt x="-2601" y="2796"/>
                    <a:pt x="3422" y="11939"/>
                    <a:pt x="9876" y="13444"/>
                  </a:cubicBezTo>
                  <a:cubicBezTo>
                    <a:pt x="14286" y="14520"/>
                    <a:pt x="15899" y="11293"/>
                    <a:pt x="13210" y="6991"/>
                  </a:cubicBezTo>
                  <a:lnTo>
                    <a:pt x="13210" y="699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206" name="任意多边形: 形状 172">
              <a:extLst>
                <a:ext uri="{FF2B5EF4-FFF2-40B4-BE49-F238E27FC236}">
                  <a16:creationId xmlns:a16="http://schemas.microsoft.com/office/drawing/2014/main" xmlns="" id="{27B89876-2146-4132-84BB-B82E973C9662}"/>
                </a:ext>
              </a:extLst>
            </p:cNvPr>
            <p:cNvSpPr/>
            <p:nvPr/>
          </p:nvSpPr>
          <p:spPr>
            <a:xfrm>
              <a:off x="1342579" y="936731"/>
              <a:ext cx="62374" cy="56619"/>
            </a:xfrm>
            <a:custGeom>
              <a:avLst/>
              <a:gdLst>
                <a:gd name="connsiteX0" fmla="*/ 2078 w 14761"/>
                <a:gd name="connsiteY0" fmla="*/ 2 h 13399"/>
                <a:gd name="connsiteX1" fmla="*/ 787 w 14761"/>
                <a:gd name="connsiteY1" fmla="*/ 432 h 13399"/>
                <a:gd name="connsiteX2" fmla="*/ 11543 w 14761"/>
                <a:gd name="connsiteY2" fmla="*/ 13339 h 13399"/>
                <a:gd name="connsiteX3" fmla="*/ 12941 w 14761"/>
                <a:gd name="connsiteY3" fmla="*/ 6778 h 13399"/>
                <a:gd name="connsiteX4" fmla="*/ 2078 w 14761"/>
                <a:gd name="connsiteY4" fmla="*/ 2 h 13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1" h="13399">
                  <a:moveTo>
                    <a:pt x="2078" y="2"/>
                  </a:moveTo>
                  <a:cubicBezTo>
                    <a:pt x="1648" y="110"/>
                    <a:pt x="1217" y="110"/>
                    <a:pt x="787" y="432"/>
                  </a:cubicBezTo>
                  <a:cubicBezTo>
                    <a:pt x="-2547" y="3014"/>
                    <a:pt x="5412" y="12586"/>
                    <a:pt x="11543" y="13339"/>
                  </a:cubicBezTo>
                  <a:cubicBezTo>
                    <a:pt x="15200" y="13877"/>
                    <a:pt x="15845" y="10758"/>
                    <a:pt x="12941" y="6778"/>
                  </a:cubicBezTo>
                  <a:cubicBezTo>
                    <a:pt x="10897" y="3982"/>
                    <a:pt x="6165" y="-105"/>
                    <a:pt x="2078"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7" name="任意多边形: 形状 173">
              <a:extLst>
                <a:ext uri="{FF2B5EF4-FFF2-40B4-BE49-F238E27FC236}">
                  <a16:creationId xmlns:a16="http://schemas.microsoft.com/office/drawing/2014/main" xmlns="" id="{59F8B346-4BBC-4B0F-8FED-2A3D3FA6AABE}"/>
                </a:ext>
              </a:extLst>
            </p:cNvPr>
            <p:cNvSpPr/>
            <p:nvPr/>
          </p:nvSpPr>
          <p:spPr>
            <a:xfrm>
              <a:off x="1497895" y="920369"/>
              <a:ext cx="63553" cy="56534"/>
            </a:xfrm>
            <a:custGeom>
              <a:avLst/>
              <a:gdLst>
                <a:gd name="connsiteX0" fmla="*/ 12432 w 15040"/>
                <a:gd name="connsiteY0" fmla="*/ 13339 h 13379"/>
                <a:gd name="connsiteX1" fmla="*/ 12647 w 15040"/>
                <a:gd name="connsiteY1" fmla="*/ 6778 h 13379"/>
                <a:gd name="connsiteX2" fmla="*/ 1568 w 15040"/>
                <a:gd name="connsiteY2" fmla="*/ 2 h 13379"/>
                <a:gd name="connsiteX3" fmla="*/ 493 w 15040"/>
                <a:gd name="connsiteY3" fmla="*/ 432 h 13379"/>
                <a:gd name="connsiteX4" fmla="*/ 12432 w 15040"/>
                <a:gd name="connsiteY4" fmla="*/ 13339 h 13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0" h="13379">
                  <a:moveTo>
                    <a:pt x="12432" y="13339"/>
                  </a:moveTo>
                  <a:cubicBezTo>
                    <a:pt x="15873" y="13769"/>
                    <a:pt x="15873" y="10758"/>
                    <a:pt x="12647" y="6778"/>
                  </a:cubicBezTo>
                  <a:cubicBezTo>
                    <a:pt x="10280" y="3874"/>
                    <a:pt x="5225" y="-105"/>
                    <a:pt x="1568" y="2"/>
                  </a:cubicBezTo>
                  <a:cubicBezTo>
                    <a:pt x="1246" y="110"/>
                    <a:pt x="816" y="110"/>
                    <a:pt x="493" y="432"/>
                  </a:cubicBezTo>
                  <a:cubicBezTo>
                    <a:pt x="-2196" y="3014"/>
                    <a:pt x="6731" y="12479"/>
                    <a:pt x="12432" y="133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8" name="任意多边形: 形状 174">
              <a:extLst>
                <a:ext uri="{FF2B5EF4-FFF2-40B4-BE49-F238E27FC236}">
                  <a16:creationId xmlns:a16="http://schemas.microsoft.com/office/drawing/2014/main" xmlns="" id="{BF69F986-A653-4E86-AE78-BA3F4097A024}"/>
                </a:ext>
              </a:extLst>
            </p:cNvPr>
            <p:cNvSpPr/>
            <p:nvPr/>
          </p:nvSpPr>
          <p:spPr>
            <a:xfrm>
              <a:off x="1635349" y="903099"/>
              <a:ext cx="64905" cy="55909"/>
            </a:xfrm>
            <a:custGeom>
              <a:avLst/>
              <a:gdLst>
                <a:gd name="connsiteX0" fmla="*/ 446 w 15360"/>
                <a:gd name="connsiteY0" fmla="*/ 325 h 13231"/>
                <a:gd name="connsiteX1" fmla="*/ 13783 w 15360"/>
                <a:gd name="connsiteY1" fmla="*/ 13232 h 13231"/>
                <a:gd name="connsiteX2" fmla="*/ 12277 w 15360"/>
                <a:gd name="connsiteY2" fmla="*/ 6671 h 13231"/>
                <a:gd name="connsiteX3" fmla="*/ 1091 w 15360"/>
                <a:gd name="connsiteY3" fmla="*/ 2 h 13231"/>
                <a:gd name="connsiteX4" fmla="*/ 446 w 15360"/>
                <a:gd name="connsiteY4" fmla="*/ 325 h 13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60" h="13231">
                  <a:moveTo>
                    <a:pt x="446" y="325"/>
                  </a:moveTo>
                  <a:cubicBezTo>
                    <a:pt x="-2351" y="2368"/>
                    <a:pt x="8728" y="13124"/>
                    <a:pt x="13783" y="13232"/>
                  </a:cubicBezTo>
                  <a:cubicBezTo>
                    <a:pt x="16364" y="13232"/>
                    <a:pt x="15719" y="10328"/>
                    <a:pt x="12277" y="6671"/>
                  </a:cubicBezTo>
                  <a:cubicBezTo>
                    <a:pt x="9588" y="3767"/>
                    <a:pt x="4318" y="-105"/>
                    <a:pt x="1091" y="2"/>
                  </a:cubicBezTo>
                  <a:cubicBezTo>
                    <a:pt x="876" y="110"/>
                    <a:pt x="553" y="110"/>
                    <a:pt x="446"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09" name="任意多边形: 形状 576">
              <a:extLst>
                <a:ext uri="{FF2B5EF4-FFF2-40B4-BE49-F238E27FC236}">
                  <a16:creationId xmlns:a16="http://schemas.microsoft.com/office/drawing/2014/main" xmlns="" id="{F51AA72F-B6BD-4AAF-9FBB-94CADD6E9883}"/>
                </a:ext>
              </a:extLst>
            </p:cNvPr>
            <p:cNvSpPr/>
            <p:nvPr/>
          </p:nvSpPr>
          <p:spPr>
            <a:xfrm>
              <a:off x="172907" y="580420"/>
              <a:ext cx="36336" cy="43367"/>
            </a:xfrm>
            <a:custGeom>
              <a:avLst/>
              <a:gdLst>
                <a:gd name="connsiteX0" fmla="*/ 8597 w 8599"/>
                <a:gd name="connsiteY0" fmla="*/ 5485 h 10263"/>
                <a:gd name="connsiteX1" fmla="*/ 3865 w 8599"/>
                <a:gd name="connsiteY1" fmla="*/ 0 h 10263"/>
                <a:gd name="connsiteX2" fmla="*/ 1821 w 8599"/>
                <a:gd name="connsiteY2" fmla="*/ 9142 h 10263"/>
                <a:gd name="connsiteX3" fmla="*/ 8597 w 8599"/>
                <a:gd name="connsiteY3" fmla="*/ 5485 h 10263"/>
              </a:gdLst>
              <a:ahLst/>
              <a:cxnLst>
                <a:cxn ang="0">
                  <a:pos x="connsiteX0" y="connsiteY0"/>
                </a:cxn>
                <a:cxn ang="0">
                  <a:pos x="connsiteX1" y="connsiteY1"/>
                </a:cxn>
                <a:cxn ang="0">
                  <a:pos x="connsiteX2" y="connsiteY2"/>
                </a:cxn>
                <a:cxn ang="0">
                  <a:pos x="connsiteX3" y="connsiteY3"/>
                </a:cxn>
              </a:cxnLst>
              <a:rect l="l" t="t" r="r" b="b"/>
              <a:pathLst>
                <a:path w="8599" h="10263">
                  <a:moveTo>
                    <a:pt x="8597" y="5485"/>
                  </a:moveTo>
                  <a:cubicBezTo>
                    <a:pt x="8489" y="3227"/>
                    <a:pt x="7091" y="108"/>
                    <a:pt x="3865" y="0"/>
                  </a:cubicBezTo>
                  <a:cubicBezTo>
                    <a:pt x="-438" y="323"/>
                    <a:pt x="-1191" y="6453"/>
                    <a:pt x="1821" y="9142"/>
                  </a:cubicBezTo>
                  <a:cubicBezTo>
                    <a:pt x="4725" y="11724"/>
                    <a:pt x="8705" y="9572"/>
                    <a:pt x="8597"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0" name="任意多边形: 形状 577">
              <a:extLst>
                <a:ext uri="{FF2B5EF4-FFF2-40B4-BE49-F238E27FC236}">
                  <a16:creationId xmlns:a16="http://schemas.microsoft.com/office/drawing/2014/main" xmlns="" id="{081FC324-93E5-4F1D-9639-9710BC756701}"/>
                </a:ext>
              </a:extLst>
            </p:cNvPr>
            <p:cNvSpPr/>
            <p:nvPr/>
          </p:nvSpPr>
          <p:spPr>
            <a:xfrm>
              <a:off x="309161" y="576329"/>
              <a:ext cx="37937" cy="43515"/>
            </a:xfrm>
            <a:custGeom>
              <a:avLst/>
              <a:gdLst>
                <a:gd name="connsiteX0" fmla="*/ 2595 w 8978"/>
                <a:gd name="connsiteY0" fmla="*/ 0 h 10298"/>
                <a:gd name="connsiteX1" fmla="*/ 3241 w 8978"/>
                <a:gd name="connsiteY1" fmla="*/ 9465 h 10298"/>
                <a:gd name="connsiteX2" fmla="*/ 8834 w 8978"/>
                <a:gd name="connsiteY2" fmla="*/ 5485 h 10298"/>
                <a:gd name="connsiteX3" fmla="*/ 3026 w 8978"/>
                <a:gd name="connsiteY3" fmla="*/ 0 h 10298"/>
                <a:gd name="connsiteX4" fmla="*/ 2595 w 8978"/>
                <a:gd name="connsiteY4" fmla="*/ 0 h 1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8" h="10298">
                  <a:moveTo>
                    <a:pt x="2595" y="0"/>
                  </a:moveTo>
                  <a:cubicBezTo>
                    <a:pt x="-1169" y="645"/>
                    <a:pt x="-739" y="6884"/>
                    <a:pt x="3241" y="9465"/>
                  </a:cubicBezTo>
                  <a:cubicBezTo>
                    <a:pt x="6575" y="11616"/>
                    <a:pt x="9694" y="9357"/>
                    <a:pt x="8834" y="5485"/>
                  </a:cubicBezTo>
                  <a:cubicBezTo>
                    <a:pt x="8403" y="3227"/>
                    <a:pt x="6252" y="108"/>
                    <a:pt x="3026" y="0"/>
                  </a:cubicBezTo>
                  <a:cubicBezTo>
                    <a:pt x="2918" y="0"/>
                    <a:pt x="2703" y="0"/>
                    <a:pt x="259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1" name="任意多边形: 形状 578">
              <a:extLst>
                <a:ext uri="{FF2B5EF4-FFF2-40B4-BE49-F238E27FC236}">
                  <a16:creationId xmlns:a16="http://schemas.microsoft.com/office/drawing/2014/main" xmlns="" id="{421ED6DD-CA55-4BD3-AE5C-01AC0070BAEC}"/>
                </a:ext>
              </a:extLst>
            </p:cNvPr>
            <p:cNvSpPr/>
            <p:nvPr/>
          </p:nvSpPr>
          <p:spPr>
            <a:xfrm>
              <a:off x="443797" y="570878"/>
              <a:ext cx="40976" cy="43321"/>
            </a:xfrm>
            <a:custGeom>
              <a:avLst/>
              <a:gdLst>
                <a:gd name="connsiteX0" fmla="*/ 1279 w 9697"/>
                <a:gd name="connsiteY0" fmla="*/ 323 h 10252"/>
                <a:gd name="connsiteX1" fmla="*/ 5366 w 9697"/>
                <a:gd name="connsiteY1" fmla="*/ 9895 h 10252"/>
                <a:gd name="connsiteX2" fmla="*/ 9238 w 9697"/>
                <a:gd name="connsiteY2" fmla="*/ 5378 h 10252"/>
                <a:gd name="connsiteX3" fmla="*/ 2355 w 9697"/>
                <a:gd name="connsiteY3" fmla="*/ 0 h 10252"/>
                <a:gd name="connsiteX4" fmla="*/ 1279 w 9697"/>
                <a:gd name="connsiteY4" fmla="*/ 323 h 1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7" h="10252">
                  <a:moveTo>
                    <a:pt x="1279" y="323"/>
                  </a:moveTo>
                  <a:cubicBezTo>
                    <a:pt x="-1732" y="1936"/>
                    <a:pt x="956" y="8282"/>
                    <a:pt x="5366" y="9895"/>
                  </a:cubicBezTo>
                  <a:cubicBezTo>
                    <a:pt x="8701" y="11186"/>
                    <a:pt x="10637" y="8820"/>
                    <a:pt x="9238" y="5378"/>
                  </a:cubicBezTo>
                  <a:cubicBezTo>
                    <a:pt x="8378" y="3227"/>
                    <a:pt x="5581" y="108"/>
                    <a:pt x="2355" y="0"/>
                  </a:cubicBezTo>
                  <a:cubicBezTo>
                    <a:pt x="2032" y="108"/>
                    <a:pt x="1602" y="108"/>
                    <a:pt x="1279"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2" name="任意多边形: 形状 579">
              <a:extLst>
                <a:ext uri="{FF2B5EF4-FFF2-40B4-BE49-F238E27FC236}">
                  <a16:creationId xmlns:a16="http://schemas.microsoft.com/office/drawing/2014/main" xmlns="" id="{BEE53CBB-67C7-4DE2-9EED-FBF95909EFF1}"/>
                </a:ext>
              </a:extLst>
            </p:cNvPr>
            <p:cNvSpPr/>
            <p:nvPr/>
          </p:nvSpPr>
          <p:spPr>
            <a:xfrm>
              <a:off x="575497" y="564967"/>
              <a:ext cx="44910" cy="43042"/>
            </a:xfrm>
            <a:custGeom>
              <a:avLst/>
              <a:gdLst>
                <a:gd name="connsiteX0" fmla="*/ 1948 w 10628"/>
                <a:gd name="connsiteY0" fmla="*/ 0 h 10186"/>
                <a:gd name="connsiteX1" fmla="*/ 873 w 10628"/>
                <a:gd name="connsiteY1" fmla="*/ 323 h 10186"/>
                <a:gd name="connsiteX2" fmla="*/ 7219 w 10628"/>
                <a:gd name="connsiteY2" fmla="*/ 10003 h 10186"/>
                <a:gd name="connsiteX3" fmla="*/ 9692 w 10628"/>
                <a:gd name="connsiteY3" fmla="*/ 5378 h 10186"/>
                <a:gd name="connsiteX4" fmla="*/ 1948 w 10628"/>
                <a:gd name="connsiteY4" fmla="*/ 0 h 10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8" h="10186">
                  <a:moveTo>
                    <a:pt x="1948" y="0"/>
                  </a:moveTo>
                  <a:cubicBezTo>
                    <a:pt x="1626" y="0"/>
                    <a:pt x="1195" y="108"/>
                    <a:pt x="873" y="323"/>
                  </a:cubicBezTo>
                  <a:cubicBezTo>
                    <a:pt x="-1924" y="2044"/>
                    <a:pt x="2486" y="8712"/>
                    <a:pt x="7219" y="10003"/>
                  </a:cubicBezTo>
                  <a:cubicBezTo>
                    <a:pt x="10445" y="10863"/>
                    <a:pt x="11628" y="8604"/>
                    <a:pt x="9692" y="5378"/>
                  </a:cubicBezTo>
                  <a:cubicBezTo>
                    <a:pt x="8402" y="3012"/>
                    <a:pt x="5175" y="0"/>
                    <a:pt x="194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3" name="任意多边形: 形状 580">
              <a:extLst>
                <a:ext uri="{FF2B5EF4-FFF2-40B4-BE49-F238E27FC236}">
                  <a16:creationId xmlns:a16="http://schemas.microsoft.com/office/drawing/2014/main" xmlns="" id="{6C507975-2B00-498E-BE27-5DF4F9E4EA00}"/>
                </a:ext>
              </a:extLst>
            </p:cNvPr>
            <p:cNvSpPr/>
            <p:nvPr/>
          </p:nvSpPr>
          <p:spPr>
            <a:xfrm>
              <a:off x="704407" y="556786"/>
              <a:ext cx="49697" cy="42488"/>
            </a:xfrm>
            <a:custGeom>
              <a:avLst/>
              <a:gdLst>
                <a:gd name="connsiteX0" fmla="*/ 10269 w 11761"/>
                <a:gd name="connsiteY0" fmla="*/ 5163 h 10055"/>
                <a:gd name="connsiteX1" fmla="*/ 1557 w 11761"/>
                <a:gd name="connsiteY1" fmla="*/ 0 h 10055"/>
                <a:gd name="connsiteX2" fmla="*/ 589 w 11761"/>
                <a:gd name="connsiteY2" fmla="*/ 323 h 10055"/>
                <a:gd name="connsiteX3" fmla="*/ 9301 w 11761"/>
                <a:gd name="connsiteY3" fmla="*/ 10003 h 10055"/>
                <a:gd name="connsiteX4" fmla="*/ 10269 w 11761"/>
                <a:gd name="connsiteY4" fmla="*/ 5163 h 10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1" h="10055">
                  <a:moveTo>
                    <a:pt x="10269" y="5163"/>
                  </a:moveTo>
                  <a:cubicBezTo>
                    <a:pt x="8548" y="3012"/>
                    <a:pt x="4676" y="0"/>
                    <a:pt x="1557" y="0"/>
                  </a:cubicBezTo>
                  <a:cubicBezTo>
                    <a:pt x="1234" y="0"/>
                    <a:pt x="912" y="108"/>
                    <a:pt x="589" y="323"/>
                  </a:cubicBezTo>
                  <a:cubicBezTo>
                    <a:pt x="-1992" y="2151"/>
                    <a:pt x="4461" y="9250"/>
                    <a:pt x="9301" y="10003"/>
                  </a:cubicBezTo>
                  <a:cubicBezTo>
                    <a:pt x="12097" y="10433"/>
                    <a:pt x="12635" y="8174"/>
                    <a:pt x="10269" y="51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4" name="任意多边形: 形状 581">
              <a:extLst>
                <a:ext uri="{FF2B5EF4-FFF2-40B4-BE49-F238E27FC236}">
                  <a16:creationId xmlns:a16="http://schemas.microsoft.com/office/drawing/2014/main" xmlns="" id="{E6D17B51-9E00-4DE9-B0B6-05FB87DFB22A}"/>
                </a:ext>
              </a:extLst>
            </p:cNvPr>
            <p:cNvSpPr/>
            <p:nvPr/>
          </p:nvSpPr>
          <p:spPr>
            <a:xfrm>
              <a:off x="872328" y="295458"/>
              <a:ext cx="83168" cy="23630"/>
            </a:xfrm>
            <a:custGeom>
              <a:avLst/>
              <a:gdLst>
                <a:gd name="connsiteX0" fmla="*/ 19683 w 19682"/>
                <a:gd name="connsiteY0" fmla="*/ 5593 h 5592"/>
                <a:gd name="connsiteX1" fmla="*/ 19683 w 19682"/>
                <a:gd name="connsiteY1" fmla="*/ 5485 h 5592"/>
                <a:gd name="connsiteX2" fmla="*/ 11724 w 19682"/>
                <a:gd name="connsiteY2" fmla="*/ 2796 h 5592"/>
                <a:gd name="connsiteX3" fmla="*/ 0 w 19682"/>
                <a:gd name="connsiteY3" fmla="*/ 0 h 5592"/>
                <a:gd name="connsiteX4" fmla="*/ 19683 w 19682"/>
                <a:gd name="connsiteY4" fmla="*/ 5593 h 5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2" h="5592">
                  <a:moveTo>
                    <a:pt x="19683" y="5593"/>
                  </a:moveTo>
                  <a:cubicBezTo>
                    <a:pt x="19683" y="5593"/>
                    <a:pt x="19683" y="5485"/>
                    <a:pt x="19683" y="5485"/>
                  </a:cubicBezTo>
                  <a:cubicBezTo>
                    <a:pt x="18715" y="4948"/>
                    <a:pt x="14843" y="3657"/>
                    <a:pt x="11724" y="2796"/>
                  </a:cubicBezTo>
                  <a:cubicBezTo>
                    <a:pt x="6991" y="1398"/>
                    <a:pt x="968" y="0"/>
                    <a:pt x="0" y="0"/>
                  </a:cubicBezTo>
                  <a:cubicBezTo>
                    <a:pt x="215" y="860"/>
                    <a:pt x="18607" y="5593"/>
                    <a:pt x="19683" y="55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5" name="任意多边形: 形状 582">
              <a:extLst>
                <a:ext uri="{FF2B5EF4-FFF2-40B4-BE49-F238E27FC236}">
                  <a16:creationId xmlns:a16="http://schemas.microsoft.com/office/drawing/2014/main" xmlns="" id="{025855A7-DA95-4CCD-B8A1-DDD175BAAA56}"/>
                </a:ext>
              </a:extLst>
            </p:cNvPr>
            <p:cNvSpPr/>
            <p:nvPr/>
          </p:nvSpPr>
          <p:spPr>
            <a:xfrm>
              <a:off x="893693" y="287708"/>
              <a:ext cx="85898" cy="22400"/>
            </a:xfrm>
            <a:custGeom>
              <a:avLst/>
              <a:gdLst>
                <a:gd name="connsiteX0" fmla="*/ 0 w 20328"/>
                <a:gd name="connsiteY0" fmla="*/ 6 h 5301"/>
                <a:gd name="connsiteX1" fmla="*/ 20328 w 20328"/>
                <a:gd name="connsiteY1" fmla="*/ 5276 h 5301"/>
                <a:gd name="connsiteX2" fmla="*/ 11831 w 20328"/>
                <a:gd name="connsiteY2" fmla="*/ 2587 h 5301"/>
                <a:gd name="connsiteX3" fmla="*/ 0 w 20328"/>
                <a:gd name="connsiteY3" fmla="*/ 6 h 5301"/>
                <a:gd name="connsiteX4" fmla="*/ 0 w 20328"/>
                <a:gd name="connsiteY4" fmla="*/ 6 h 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28" h="5301">
                  <a:moveTo>
                    <a:pt x="0" y="6"/>
                  </a:moveTo>
                  <a:cubicBezTo>
                    <a:pt x="753" y="544"/>
                    <a:pt x="19468" y="5706"/>
                    <a:pt x="20328" y="5276"/>
                  </a:cubicBezTo>
                  <a:cubicBezTo>
                    <a:pt x="19790" y="4846"/>
                    <a:pt x="15488" y="3555"/>
                    <a:pt x="11831" y="2587"/>
                  </a:cubicBezTo>
                  <a:cubicBezTo>
                    <a:pt x="6991" y="1297"/>
                    <a:pt x="860" y="-102"/>
                    <a:pt x="0" y="6"/>
                  </a:cubicBezTo>
                  <a:cubicBezTo>
                    <a:pt x="0" y="6"/>
                    <a:pt x="0" y="6"/>
                    <a:pt x="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6" name="任意多边形: 形状 583">
              <a:extLst>
                <a:ext uri="{FF2B5EF4-FFF2-40B4-BE49-F238E27FC236}">
                  <a16:creationId xmlns:a16="http://schemas.microsoft.com/office/drawing/2014/main" xmlns="" id="{669299CE-A97D-44A2-9926-426E54ACC468}"/>
                </a:ext>
              </a:extLst>
            </p:cNvPr>
            <p:cNvSpPr/>
            <p:nvPr/>
          </p:nvSpPr>
          <p:spPr>
            <a:xfrm>
              <a:off x="908233" y="280005"/>
              <a:ext cx="87259" cy="21420"/>
            </a:xfrm>
            <a:custGeom>
              <a:avLst/>
              <a:gdLst>
                <a:gd name="connsiteX0" fmla="*/ 11724 w 20650"/>
                <a:gd name="connsiteY0" fmla="*/ 2474 h 5069"/>
                <a:gd name="connsiteX1" fmla="*/ 0 w 20650"/>
                <a:gd name="connsiteY1" fmla="*/ 0 h 5069"/>
                <a:gd name="connsiteX2" fmla="*/ 20651 w 20650"/>
                <a:gd name="connsiteY2" fmla="*/ 5055 h 5069"/>
                <a:gd name="connsiteX3" fmla="*/ 11724 w 20650"/>
                <a:gd name="connsiteY3" fmla="*/ 2474 h 5069"/>
              </a:gdLst>
              <a:ahLst/>
              <a:cxnLst>
                <a:cxn ang="0">
                  <a:pos x="connsiteX0" y="connsiteY0"/>
                </a:cxn>
                <a:cxn ang="0">
                  <a:pos x="connsiteX1" y="connsiteY1"/>
                </a:cxn>
                <a:cxn ang="0">
                  <a:pos x="connsiteX2" y="connsiteY2"/>
                </a:cxn>
                <a:cxn ang="0">
                  <a:pos x="connsiteX3" y="connsiteY3"/>
                </a:cxn>
              </a:cxnLst>
              <a:rect l="l" t="t" r="r" b="b"/>
              <a:pathLst>
                <a:path w="20650" h="5069">
                  <a:moveTo>
                    <a:pt x="11724" y="2474"/>
                  </a:moveTo>
                  <a:cubicBezTo>
                    <a:pt x="7529" y="1398"/>
                    <a:pt x="1076" y="0"/>
                    <a:pt x="0" y="0"/>
                  </a:cubicBezTo>
                  <a:cubicBezTo>
                    <a:pt x="0" y="108"/>
                    <a:pt x="19252" y="5378"/>
                    <a:pt x="20651" y="5055"/>
                  </a:cubicBezTo>
                  <a:cubicBezTo>
                    <a:pt x="19898" y="4625"/>
                    <a:pt x="15596" y="3442"/>
                    <a:pt x="11724"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7" name="任意多边形: 形状 584">
              <a:extLst>
                <a:ext uri="{FF2B5EF4-FFF2-40B4-BE49-F238E27FC236}">
                  <a16:creationId xmlns:a16="http://schemas.microsoft.com/office/drawing/2014/main" xmlns="" id="{E345520C-3C9C-4053-8ADD-F603E454BC60}"/>
                </a:ext>
              </a:extLst>
            </p:cNvPr>
            <p:cNvSpPr/>
            <p:nvPr/>
          </p:nvSpPr>
          <p:spPr>
            <a:xfrm>
              <a:off x="914145" y="271824"/>
              <a:ext cx="88167" cy="20934"/>
            </a:xfrm>
            <a:custGeom>
              <a:avLst/>
              <a:gdLst>
                <a:gd name="connsiteX0" fmla="*/ 0 w 20865"/>
                <a:gd name="connsiteY0" fmla="*/ 0 h 4954"/>
                <a:gd name="connsiteX1" fmla="*/ 20866 w 20865"/>
                <a:gd name="connsiteY1" fmla="*/ 4948 h 4954"/>
                <a:gd name="connsiteX2" fmla="*/ 11616 w 20865"/>
                <a:gd name="connsiteY2" fmla="*/ 2474 h 4954"/>
                <a:gd name="connsiteX3" fmla="*/ 0 w 20865"/>
                <a:gd name="connsiteY3" fmla="*/ 0 h 4954"/>
              </a:gdLst>
              <a:ahLst/>
              <a:cxnLst>
                <a:cxn ang="0">
                  <a:pos x="connsiteX0" y="connsiteY0"/>
                </a:cxn>
                <a:cxn ang="0">
                  <a:pos x="connsiteX1" y="connsiteY1"/>
                </a:cxn>
                <a:cxn ang="0">
                  <a:pos x="connsiteX2" y="connsiteY2"/>
                </a:cxn>
                <a:cxn ang="0">
                  <a:pos x="connsiteX3" y="connsiteY3"/>
                </a:cxn>
              </a:cxnLst>
              <a:rect l="l" t="t" r="r" b="b"/>
              <a:pathLst>
                <a:path w="20865" h="4954">
                  <a:moveTo>
                    <a:pt x="0" y="0"/>
                  </a:moveTo>
                  <a:cubicBezTo>
                    <a:pt x="107" y="108"/>
                    <a:pt x="19790" y="5163"/>
                    <a:pt x="20866" y="4948"/>
                  </a:cubicBezTo>
                  <a:cubicBezTo>
                    <a:pt x="19898" y="4517"/>
                    <a:pt x="15488" y="3334"/>
                    <a:pt x="11616" y="2474"/>
                  </a:cubicBezTo>
                  <a:cubicBezTo>
                    <a:pt x="7314" y="1398"/>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8" name="任意多边形: 形状 585">
              <a:extLst>
                <a:ext uri="{FF2B5EF4-FFF2-40B4-BE49-F238E27FC236}">
                  <a16:creationId xmlns:a16="http://schemas.microsoft.com/office/drawing/2014/main" xmlns="" id="{C11DD52A-7ADA-4CDD-8EE6-BF85A29475A8}"/>
                </a:ext>
              </a:extLst>
            </p:cNvPr>
            <p:cNvSpPr/>
            <p:nvPr/>
          </p:nvSpPr>
          <p:spPr>
            <a:xfrm>
              <a:off x="912324" y="264100"/>
              <a:ext cx="87715" cy="19996"/>
            </a:xfrm>
            <a:custGeom>
              <a:avLst/>
              <a:gdLst>
                <a:gd name="connsiteX0" fmla="*/ 0 w 20758"/>
                <a:gd name="connsiteY0" fmla="*/ 0 h 4732"/>
                <a:gd name="connsiteX1" fmla="*/ 20758 w 20758"/>
                <a:gd name="connsiteY1" fmla="*/ 4732 h 4732"/>
                <a:gd name="connsiteX2" fmla="*/ 11293 w 20758"/>
                <a:gd name="connsiteY2" fmla="*/ 2366 h 4732"/>
                <a:gd name="connsiteX3" fmla="*/ 0 w 20758"/>
                <a:gd name="connsiteY3" fmla="*/ 0 h 4732"/>
              </a:gdLst>
              <a:ahLst/>
              <a:cxnLst>
                <a:cxn ang="0">
                  <a:pos x="connsiteX0" y="connsiteY0"/>
                </a:cxn>
                <a:cxn ang="0">
                  <a:pos x="connsiteX1" y="connsiteY1"/>
                </a:cxn>
                <a:cxn ang="0">
                  <a:pos x="connsiteX2" y="connsiteY2"/>
                </a:cxn>
                <a:cxn ang="0">
                  <a:pos x="connsiteX3" y="connsiteY3"/>
                </a:cxn>
              </a:cxnLst>
              <a:rect l="l" t="t" r="r" b="b"/>
              <a:pathLst>
                <a:path w="20758" h="4732">
                  <a:moveTo>
                    <a:pt x="0" y="0"/>
                  </a:moveTo>
                  <a:cubicBezTo>
                    <a:pt x="107" y="0"/>
                    <a:pt x="19468" y="4732"/>
                    <a:pt x="20758" y="4732"/>
                  </a:cubicBezTo>
                  <a:cubicBezTo>
                    <a:pt x="19790" y="4410"/>
                    <a:pt x="15703" y="3334"/>
                    <a:pt x="11293" y="2366"/>
                  </a:cubicBezTo>
                  <a:cubicBezTo>
                    <a:pt x="6453" y="1183"/>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19" name="任意多边形: 形状 586">
              <a:extLst>
                <a:ext uri="{FF2B5EF4-FFF2-40B4-BE49-F238E27FC236}">
                  <a16:creationId xmlns:a16="http://schemas.microsoft.com/office/drawing/2014/main" xmlns="" id="{3E299E49-8A19-46AA-B58B-A0EEFA58418C}"/>
                </a:ext>
              </a:extLst>
            </p:cNvPr>
            <p:cNvSpPr/>
            <p:nvPr/>
          </p:nvSpPr>
          <p:spPr>
            <a:xfrm>
              <a:off x="901874" y="256371"/>
              <a:ext cx="86807" cy="19087"/>
            </a:xfrm>
            <a:custGeom>
              <a:avLst/>
              <a:gdLst>
                <a:gd name="connsiteX0" fmla="*/ 0 w 20543"/>
                <a:gd name="connsiteY0" fmla="*/ 0 h 4517"/>
                <a:gd name="connsiteX1" fmla="*/ 20543 w 20543"/>
                <a:gd name="connsiteY1" fmla="*/ 4517 h 4517"/>
                <a:gd name="connsiteX2" fmla="*/ 10863 w 20543"/>
                <a:gd name="connsiteY2" fmla="*/ 2151 h 4517"/>
                <a:gd name="connsiteX3" fmla="*/ 0 w 20543"/>
                <a:gd name="connsiteY3" fmla="*/ 0 h 4517"/>
              </a:gdLst>
              <a:ahLst/>
              <a:cxnLst>
                <a:cxn ang="0">
                  <a:pos x="connsiteX0" y="connsiteY0"/>
                </a:cxn>
                <a:cxn ang="0">
                  <a:pos x="connsiteX1" y="connsiteY1"/>
                </a:cxn>
                <a:cxn ang="0">
                  <a:pos x="connsiteX2" y="connsiteY2"/>
                </a:cxn>
                <a:cxn ang="0">
                  <a:pos x="connsiteX3" y="connsiteY3"/>
                </a:cxn>
              </a:cxnLst>
              <a:rect l="l" t="t" r="r" b="b"/>
              <a:pathLst>
                <a:path w="20543" h="4517">
                  <a:moveTo>
                    <a:pt x="0" y="0"/>
                  </a:moveTo>
                  <a:cubicBezTo>
                    <a:pt x="108" y="0"/>
                    <a:pt x="19898" y="4517"/>
                    <a:pt x="20543" y="4517"/>
                  </a:cubicBezTo>
                  <a:cubicBezTo>
                    <a:pt x="19898" y="4302"/>
                    <a:pt x="15811" y="3227"/>
                    <a:pt x="10863" y="2151"/>
                  </a:cubicBezTo>
                  <a:cubicBezTo>
                    <a:pt x="5808" y="1076"/>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5" name="任意多边形: 形状 587">
              <a:extLst>
                <a:ext uri="{FF2B5EF4-FFF2-40B4-BE49-F238E27FC236}">
                  <a16:creationId xmlns:a16="http://schemas.microsoft.com/office/drawing/2014/main" xmlns="" id="{2BC798DE-2F73-4D00-A65E-3DDCBFEE6C01}"/>
                </a:ext>
              </a:extLst>
            </p:cNvPr>
            <p:cNvSpPr/>
            <p:nvPr/>
          </p:nvSpPr>
          <p:spPr>
            <a:xfrm>
              <a:off x="883239" y="249099"/>
              <a:ext cx="84533" cy="18179"/>
            </a:xfrm>
            <a:custGeom>
              <a:avLst/>
              <a:gdLst>
                <a:gd name="connsiteX0" fmla="*/ 0 w 20005"/>
                <a:gd name="connsiteY0" fmla="*/ 0 h 4302"/>
                <a:gd name="connsiteX1" fmla="*/ 20005 w 20005"/>
                <a:gd name="connsiteY1" fmla="*/ 4302 h 4302"/>
                <a:gd name="connsiteX2" fmla="*/ 10325 w 20005"/>
                <a:gd name="connsiteY2" fmla="*/ 2044 h 4302"/>
                <a:gd name="connsiteX3" fmla="*/ 0 w 20005"/>
                <a:gd name="connsiteY3" fmla="*/ 0 h 4302"/>
              </a:gdLst>
              <a:ahLst/>
              <a:cxnLst>
                <a:cxn ang="0">
                  <a:pos x="connsiteX0" y="connsiteY0"/>
                </a:cxn>
                <a:cxn ang="0">
                  <a:pos x="connsiteX1" y="connsiteY1"/>
                </a:cxn>
                <a:cxn ang="0">
                  <a:pos x="connsiteX2" y="connsiteY2"/>
                </a:cxn>
                <a:cxn ang="0">
                  <a:pos x="connsiteX3" y="connsiteY3"/>
                </a:cxn>
              </a:cxnLst>
              <a:rect l="l" t="t" r="r" b="b"/>
              <a:pathLst>
                <a:path w="20005" h="4302">
                  <a:moveTo>
                    <a:pt x="0" y="0"/>
                  </a:moveTo>
                  <a:cubicBezTo>
                    <a:pt x="107" y="0"/>
                    <a:pt x="19468" y="4195"/>
                    <a:pt x="20005" y="4302"/>
                  </a:cubicBezTo>
                  <a:cubicBezTo>
                    <a:pt x="19252" y="4087"/>
                    <a:pt x="14950" y="3119"/>
                    <a:pt x="10325" y="2044"/>
                  </a:cubicBezTo>
                  <a:cubicBezTo>
                    <a:pt x="5593" y="1076"/>
                    <a:pt x="645" y="108"/>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6" name="任意多边形: 形状 588">
              <a:extLst>
                <a:ext uri="{FF2B5EF4-FFF2-40B4-BE49-F238E27FC236}">
                  <a16:creationId xmlns:a16="http://schemas.microsoft.com/office/drawing/2014/main" xmlns="" id="{10A39B95-145F-435E-A574-363B4AA7A0E9}"/>
                </a:ext>
              </a:extLst>
            </p:cNvPr>
            <p:cNvSpPr/>
            <p:nvPr/>
          </p:nvSpPr>
          <p:spPr>
            <a:xfrm>
              <a:off x="912324" y="254098"/>
              <a:ext cx="24542" cy="5451"/>
            </a:xfrm>
            <a:custGeom>
              <a:avLst/>
              <a:gdLst>
                <a:gd name="connsiteX0" fmla="*/ 0 w 5808"/>
                <a:gd name="connsiteY0" fmla="*/ 0 h 1290"/>
                <a:gd name="connsiteX1" fmla="*/ 5808 w 5808"/>
                <a:gd name="connsiteY1" fmla="*/ 1291 h 1290"/>
                <a:gd name="connsiteX2" fmla="*/ 0 w 5808"/>
                <a:gd name="connsiteY2" fmla="*/ 0 h 1290"/>
              </a:gdLst>
              <a:ahLst/>
              <a:cxnLst>
                <a:cxn ang="0">
                  <a:pos x="connsiteX0" y="connsiteY0"/>
                </a:cxn>
                <a:cxn ang="0">
                  <a:pos x="connsiteX1" y="connsiteY1"/>
                </a:cxn>
                <a:cxn ang="0">
                  <a:pos x="connsiteX2" y="connsiteY2"/>
                </a:cxn>
              </a:cxnLst>
              <a:rect l="l" t="t" r="r" b="b"/>
              <a:pathLst>
                <a:path w="5808" h="1290">
                  <a:moveTo>
                    <a:pt x="0" y="0"/>
                  </a:moveTo>
                  <a:cubicBezTo>
                    <a:pt x="1936" y="430"/>
                    <a:pt x="3872" y="860"/>
                    <a:pt x="5808" y="1291"/>
                  </a:cubicBezTo>
                  <a:cubicBezTo>
                    <a:pt x="5055" y="1076"/>
                    <a:pt x="4732" y="968"/>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7" name="任意多边形: 形状 589">
              <a:extLst>
                <a:ext uri="{FF2B5EF4-FFF2-40B4-BE49-F238E27FC236}">
                  <a16:creationId xmlns:a16="http://schemas.microsoft.com/office/drawing/2014/main" xmlns="" id="{05A0FE80-092F-4CDA-BB43-EC92C04CFA69}"/>
                </a:ext>
              </a:extLst>
            </p:cNvPr>
            <p:cNvSpPr/>
            <p:nvPr/>
          </p:nvSpPr>
          <p:spPr>
            <a:xfrm>
              <a:off x="855967" y="241826"/>
              <a:ext cx="56809" cy="11815"/>
            </a:xfrm>
            <a:custGeom>
              <a:avLst/>
              <a:gdLst>
                <a:gd name="connsiteX0" fmla="*/ 9573 w 13444"/>
                <a:gd name="connsiteY0" fmla="*/ 2044 h 2796"/>
                <a:gd name="connsiteX1" fmla="*/ 9573 w 13444"/>
                <a:gd name="connsiteY1" fmla="*/ 2044 h 2796"/>
                <a:gd name="connsiteX2" fmla="*/ 0 w 13444"/>
                <a:gd name="connsiteY2" fmla="*/ 0 h 2796"/>
                <a:gd name="connsiteX3" fmla="*/ 13444 w 13444"/>
                <a:gd name="connsiteY3" fmla="*/ 2796 h 2796"/>
                <a:gd name="connsiteX4" fmla="*/ 9573 w 13444"/>
                <a:gd name="connsiteY4" fmla="*/ 2044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2796">
                  <a:moveTo>
                    <a:pt x="9573" y="2044"/>
                  </a:moveTo>
                  <a:lnTo>
                    <a:pt x="9573" y="2044"/>
                  </a:lnTo>
                  <a:cubicBezTo>
                    <a:pt x="4087" y="860"/>
                    <a:pt x="323" y="108"/>
                    <a:pt x="0" y="0"/>
                  </a:cubicBezTo>
                  <a:cubicBezTo>
                    <a:pt x="6561" y="1398"/>
                    <a:pt x="10756" y="2259"/>
                    <a:pt x="13444" y="2796"/>
                  </a:cubicBezTo>
                  <a:cubicBezTo>
                    <a:pt x="12046" y="2581"/>
                    <a:pt x="10863" y="2259"/>
                    <a:pt x="9573" y="20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8" name="任意多边形: 形状 597">
              <a:extLst>
                <a:ext uri="{FF2B5EF4-FFF2-40B4-BE49-F238E27FC236}">
                  <a16:creationId xmlns:a16="http://schemas.microsoft.com/office/drawing/2014/main" xmlns="" id="{07AE3EFE-013E-4091-8489-7239FB3FBDA9}"/>
                </a:ext>
              </a:extLst>
            </p:cNvPr>
            <p:cNvSpPr/>
            <p:nvPr/>
          </p:nvSpPr>
          <p:spPr>
            <a:xfrm>
              <a:off x="162769" y="420895"/>
              <a:ext cx="26511" cy="34925"/>
            </a:xfrm>
            <a:custGeom>
              <a:avLst/>
              <a:gdLst>
                <a:gd name="connsiteX0" fmla="*/ 1423 w 6274"/>
                <a:gd name="connsiteY0" fmla="*/ 7314 h 8265"/>
                <a:gd name="connsiteX1" fmla="*/ 6263 w 6274"/>
                <a:gd name="connsiteY1" fmla="*/ 4410 h 8265"/>
                <a:gd name="connsiteX2" fmla="*/ 2714 w 6274"/>
                <a:gd name="connsiteY2" fmla="*/ 0 h 8265"/>
                <a:gd name="connsiteX3" fmla="*/ 1423 w 6274"/>
                <a:gd name="connsiteY3" fmla="*/ 7314 h 8265"/>
              </a:gdLst>
              <a:ahLst/>
              <a:cxnLst>
                <a:cxn ang="0">
                  <a:pos x="connsiteX0" y="connsiteY0"/>
                </a:cxn>
                <a:cxn ang="0">
                  <a:pos x="connsiteX1" y="connsiteY1"/>
                </a:cxn>
                <a:cxn ang="0">
                  <a:pos x="connsiteX2" y="connsiteY2"/>
                </a:cxn>
                <a:cxn ang="0">
                  <a:pos x="connsiteX3" y="connsiteY3"/>
                </a:cxn>
              </a:cxnLst>
              <a:rect l="l" t="t" r="r" b="b"/>
              <a:pathLst>
                <a:path w="6274" h="8265">
                  <a:moveTo>
                    <a:pt x="1423" y="7314"/>
                  </a:moveTo>
                  <a:cubicBezTo>
                    <a:pt x="3682" y="9465"/>
                    <a:pt x="6478" y="7744"/>
                    <a:pt x="6263" y="4410"/>
                  </a:cubicBezTo>
                  <a:cubicBezTo>
                    <a:pt x="6155" y="2581"/>
                    <a:pt x="4972" y="108"/>
                    <a:pt x="2714" y="0"/>
                  </a:cubicBezTo>
                  <a:cubicBezTo>
                    <a:pt x="-405" y="215"/>
                    <a:pt x="-836" y="5163"/>
                    <a:pt x="1423" y="73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39" name="任意多边形: 形状 598">
              <a:extLst>
                <a:ext uri="{FF2B5EF4-FFF2-40B4-BE49-F238E27FC236}">
                  <a16:creationId xmlns:a16="http://schemas.microsoft.com/office/drawing/2014/main" xmlns="" id="{AECC6A50-EEA6-4A2F-96E8-649430B14A47}"/>
                </a:ext>
              </a:extLst>
            </p:cNvPr>
            <p:cNvSpPr/>
            <p:nvPr/>
          </p:nvSpPr>
          <p:spPr>
            <a:xfrm>
              <a:off x="262523" y="417713"/>
              <a:ext cx="29423" cy="35195"/>
            </a:xfrm>
            <a:custGeom>
              <a:avLst/>
              <a:gdLst>
                <a:gd name="connsiteX0" fmla="*/ 1371 w 6963"/>
                <a:gd name="connsiteY0" fmla="*/ 215 h 8329"/>
                <a:gd name="connsiteX1" fmla="*/ 3199 w 6963"/>
                <a:gd name="connsiteY1" fmla="*/ 7852 h 8329"/>
                <a:gd name="connsiteX2" fmla="*/ 6748 w 6963"/>
                <a:gd name="connsiteY2" fmla="*/ 4410 h 8329"/>
                <a:gd name="connsiteX3" fmla="*/ 2016 w 6963"/>
                <a:gd name="connsiteY3" fmla="*/ 0 h 8329"/>
                <a:gd name="connsiteX4" fmla="*/ 1371 w 6963"/>
                <a:gd name="connsiteY4" fmla="*/ 215 h 8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3" h="8329">
                  <a:moveTo>
                    <a:pt x="1371" y="215"/>
                  </a:moveTo>
                  <a:cubicBezTo>
                    <a:pt x="-995" y="968"/>
                    <a:pt x="-243" y="6023"/>
                    <a:pt x="3199" y="7852"/>
                  </a:cubicBezTo>
                  <a:cubicBezTo>
                    <a:pt x="5781" y="9250"/>
                    <a:pt x="7609" y="7421"/>
                    <a:pt x="6748" y="4410"/>
                  </a:cubicBezTo>
                  <a:cubicBezTo>
                    <a:pt x="6211" y="2689"/>
                    <a:pt x="4382" y="108"/>
                    <a:pt x="2016" y="0"/>
                  </a:cubicBezTo>
                  <a:cubicBezTo>
                    <a:pt x="1801" y="108"/>
                    <a:pt x="1586" y="108"/>
                    <a:pt x="1371"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0" name="任意多边形: 形状 599">
              <a:extLst>
                <a:ext uri="{FF2B5EF4-FFF2-40B4-BE49-F238E27FC236}">
                  <a16:creationId xmlns:a16="http://schemas.microsoft.com/office/drawing/2014/main" xmlns="" id="{2C680A1E-6CAF-4AF1-AD78-EDA401D77E38}"/>
                </a:ext>
              </a:extLst>
            </p:cNvPr>
            <p:cNvSpPr/>
            <p:nvPr/>
          </p:nvSpPr>
          <p:spPr>
            <a:xfrm>
              <a:off x="361068" y="414535"/>
              <a:ext cx="33695" cy="34637"/>
            </a:xfrm>
            <a:custGeom>
              <a:avLst/>
              <a:gdLst>
                <a:gd name="connsiteX0" fmla="*/ 7305 w 7974"/>
                <a:gd name="connsiteY0" fmla="*/ 4302 h 8197"/>
                <a:gd name="connsiteX1" fmla="*/ 7305 w 7974"/>
                <a:gd name="connsiteY1" fmla="*/ 4302 h 8197"/>
                <a:gd name="connsiteX2" fmla="*/ 1389 w 7974"/>
                <a:gd name="connsiteY2" fmla="*/ 0 h 8197"/>
                <a:gd name="connsiteX3" fmla="*/ 636 w 7974"/>
                <a:gd name="connsiteY3" fmla="*/ 215 h 8197"/>
                <a:gd name="connsiteX4" fmla="*/ 5369 w 7974"/>
                <a:gd name="connsiteY4" fmla="*/ 8067 h 8197"/>
                <a:gd name="connsiteX5" fmla="*/ 7305 w 7974"/>
                <a:gd name="connsiteY5" fmla="*/ 4302 h 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4" h="8197">
                  <a:moveTo>
                    <a:pt x="7305" y="4302"/>
                  </a:moveTo>
                  <a:lnTo>
                    <a:pt x="7305" y="4302"/>
                  </a:lnTo>
                  <a:cubicBezTo>
                    <a:pt x="6337" y="2581"/>
                    <a:pt x="3756" y="0"/>
                    <a:pt x="1389" y="0"/>
                  </a:cubicBezTo>
                  <a:cubicBezTo>
                    <a:pt x="1174" y="0"/>
                    <a:pt x="852" y="108"/>
                    <a:pt x="636" y="215"/>
                  </a:cubicBezTo>
                  <a:cubicBezTo>
                    <a:pt x="-1407" y="1506"/>
                    <a:pt x="1820" y="6991"/>
                    <a:pt x="5369" y="8067"/>
                  </a:cubicBezTo>
                  <a:cubicBezTo>
                    <a:pt x="7843" y="8712"/>
                    <a:pt x="8703" y="6884"/>
                    <a:pt x="7305"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1" name="任意多边形: 形状 601">
              <a:extLst>
                <a:ext uri="{FF2B5EF4-FFF2-40B4-BE49-F238E27FC236}">
                  <a16:creationId xmlns:a16="http://schemas.microsoft.com/office/drawing/2014/main" xmlns="" id="{26C207A7-AE01-4C73-A79C-6267EE80C4A1}"/>
                </a:ext>
              </a:extLst>
            </p:cNvPr>
            <p:cNvSpPr/>
            <p:nvPr/>
          </p:nvSpPr>
          <p:spPr>
            <a:xfrm>
              <a:off x="457095" y="409532"/>
              <a:ext cx="39438" cy="34105"/>
            </a:xfrm>
            <a:custGeom>
              <a:avLst/>
              <a:gdLst>
                <a:gd name="connsiteX0" fmla="*/ 1144 w 9333"/>
                <a:gd name="connsiteY0" fmla="*/ 0 h 8071"/>
                <a:gd name="connsiteX1" fmla="*/ 391 w 9333"/>
                <a:gd name="connsiteY1" fmla="*/ 215 h 8071"/>
                <a:gd name="connsiteX2" fmla="*/ 7812 w 9333"/>
                <a:gd name="connsiteY2" fmla="*/ 8067 h 8071"/>
                <a:gd name="connsiteX3" fmla="*/ 8027 w 9333"/>
                <a:gd name="connsiteY3" fmla="*/ 4195 h 8071"/>
                <a:gd name="connsiteX4" fmla="*/ 1144 w 9333"/>
                <a:gd name="connsiteY4" fmla="*/ 0 h 8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3" h="8071">
                  <a:moveTo>
                    <a:pt x="1144" y="0"/>
                  </a:moveTo>
                  <a:cubicBezTo>
                    <a:pt x="928" y="0"/>
                    <a:pt x="606" y="108"/>
                    <a:pt x="391" y="215"/>
                  </a:cubicBezTo>
                  <a:cubicBezTo>
                    <a:pt x="-1545" y="1721"/>
                    <a:pt x="4155" y="7852"/>
                    <a:pt x="7812" y="8067"/>
                  </a:cubicBezTo>
                  <a:cubicBezTo>
                    <a:pt x="9748" y="8174"/>
                    <a:pt x="9856" y="6453"/>
                    <a:pt x="8027" y="4195"/>
                  </a:cubicBezTo>
                  <a:cubicBezTo>
                    <a:pt x="6629" y="2581"/>
                    <a:pt x="3510" y="0"/>
                    <a:pt x="114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2" name="任意多边形: 形状 602">
              <a:extLst>
                <a:ext uri="{FF2B5EF4-FFF2-40B4-BE49-F238E27FC236}">
                  <a16:creationId xmlns:a16="http://schemas.microsoft.com/office/drawing/2014/main" xmlns="" id="{6149A44C-0519-4D6A-B53E-2C66A5AA977B}"/>
                </a:ext>
              </a:extLst>
            </p:cNvPr>
            <p:cNvSpPr/>
            <p:nvPr/>
          </p:nvSpPr>
          <p:spPr>
            <a:xfrm>
              <a:off x="551013" y="404081"/>
              <a:ext cx="45767" cy="33653"/>
            </a:xfrm>
            <a:custGeom>
              <a:avLst/>
              <a:gdLst>
                <a:gd name="connsiteX0" fmla="*/ 213 w 10831"/>
                <a:gd name="connsiteY0" fmla="*/ 215 h 7964"/>
                <a:gd name="connsiteX1" fmla="*/ 9893 w 10831"/>
                <a:gd name="connsiteY1" fmla="*/ 7959 h 7964"/>
                <a:gd name="connsiteX2" fmla="*/ 8818 w 10831"/>
                <a:gd name="connsiteY2" fmla="*/ 4087 h 7964"/>
                <a:gd name="connsiteX3" fmla="*/ 859 w 10831"/>
                <a:gd name="connsiteY3" fmla="*/ 0 h 7964"/>
                <a:gd name="connsiteX4" fmla="*/ 213 w 10831"/>
                <a:gd name="connsiteY4" fmla="*/ 215 h 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1" h="7964">
                  <a:moveTo>
                    <a:pt x="213" y="215"/>
                  </a:moveTo>
                  <a:cubicBezTo>
                    <a:pt x="-1400" y="1828"/>
                    <a:pt x="6559" y="8174"/>
                    <a:pt x="9893" y="7959"/>
                  </a:cubicBezTo>
                  <a:cubicBezTo>
                    <a:pt x="11507" y="7852"/>
                    <a:pt x="10969" y="6131"/>
                    <a:pt x="8818" y="4087"/>
                  </a:cubicBezTo>
                  <a:cubicBezTo>
                    <a:pt x="6989" y="2474"/>
                    <a:pt x="3225" y="0"/>
                    <a:pt x="859" y="0"/>
                  </a:cubicBezTo>
                  <a:cubicBezTo>
                    <a:pt x="644" y="0"/>
                    <a:pt x="321" y="0"/>
                    <a:pt x="213"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3" name="任意多边形: 形状 603">
              <a:extLst>
                <a:ext uri="{FF2B5EF4-FFF2-40B4-BE49-F238E27FC236}">
                  <a16:creationId xmlns:a16="http://schemas.microsoft.com/office/drawing/2014/main" xmlns="" id="{F2D98F8F-F6B6-457B-9FD4-426DEEDECB82}"/>
                </a:ext>
              </a:extLst>
            </p:cNvPr>
            <p:cNvSpPr/>
            <p:nvPr/>
          </p:nvSpPr>
          <p:spPr>
            <a:xfrm>
              <a:off x="641547" y="397261"/>
              <a:ext cx="52444" cy="32774"/>
            </a:xfrm>
            <a:custGeom>
              <a:avLst/>
              <a:gdLst>
                <a:gd name="connsiteX0" fmla="*/ 9550 w 12411"/>
                <a:gd name="connsiteY0" fmla="*/ 3980 h 7756"/>
                <a:gd name="connsiteX1" fmla="*/ 622 w 12411"/>
                <a:gd name="connsiteY1" fmla="*/ 0 h 7756"/>
                <a:gd name="connsiteX2" fmla="*/ 85 w 12411"/>
                <a:gd name="connsiteY2" fmla="*/ 215 h 7756"/>
                <a:gd name="connsiteX3" fmla="*/ 11701 w 12411"/>
                <a:gd name="connsiteY3" fmla="*/ 7744 h 7756"/>
                <a:gd name="connsiteX4" fmla="*/ 9550 w 12411"/>
                <a:gd name="connsiteY4" fmla="*/ 3980 h 7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1" h="7756">
                  <a:moveTo>
                    <a:pt x="9550" y="3980"/>
                  </a:moveTo>
                  <a:cubicBezTo>
                    <a:pt x="7291" y="2366"/>
                    <a:pt x="2989" y="0"/>
                    <a:pt x="622" y="0"/>
                  </a:cubicBezTo>
                  <a:cubicBezTo>
                    <a:pt x="407" y="0"/>
                    <a:pt x="192" y="108"/>
                    <a:pt x="85" y="215"/>
                  </a:cubicBezTo>
                  <a:cubicBezTo>
                    <a:pt x="-991" y="1828"/>
                    <a:pt x="8474" y="8067"/>
                    <a:pt x="11701" y="7744"/>
                  </a:cubicBezTo>
                  <a:cubicBezTo>
                    <a:pt x="13206" y="7636"/>
                    <a:pt x="12239" y="6023"/>
                    <a:pt x="9550"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4" name="任意多边形: 形状 210">
              <a:extLst>
                <a:ext uri="{FF2B5EF4-FFF2-40B4-BE49-F238E27FC236}">
                  <a16:creationId xmlns:a16="http://schemas.microsoft.com/office/drawing/2014/main" xmlns="" id="{CE6E62C2-A527-45B2-8A98-F8DE94AB86CB}"/>
                </a:ext>
              </a:extLst>
            </p:cNvPr>
            <p:cNvSpPr/>
            <p:nvPr/>
          </p:nvSpPr>
          <p:spPr>
            <a:xfrm>
              <a:off x="47888" y="195015"/>
              <a:ext cx="76352" cy="8633"/>
            </a:xfrm>
            <a:custGeom>
              <a:avLst/>
              <a:gdLst>
                <a:gd name="connsiteX0" fmla="*/ 8174 w 18069"/>
                <a:gd name="connsiteY0" fmla="*/ 1076 h 2043"/>
                <a:gd name="connsiteX1" fmla="*/ 18069 w 18069"/>
                <a:gd name="connsiteY1" fmla="*/ 0 h 2043"/>
                <a:gd name="connsiteX2" fmla="*/ 0 w 18069"/>
                <a:gd name="connsiteY2" fmla="*/ 2044 h 2043"/>
                <a:gd name="connsiteX3" fmla="*/ 8174 w 18069"/>
                <a:gd name="connsiteY3" fmla="*/ 1076 h 2043"/>
              </a:gdLst>
              <a:ahLst/>
              <a:cxnLst>
                <a:cxn ang="0">
                  <a:pos x="connsiteX0" y="connsiteY0"/>
                </a:cxn>
                <a:cxn ang="0">
                  <a:pos x="connsiteX1" y="connsiteY1"/>
                </a:cxn>
                <a:cxn ang="0">
                  <a:pos x="connsiteX2" y="connsiteY2"/>
                </a:cxn>
                <a:cxn ang="0">
                  <a:pos x="connsiteX3" y="connsiteY3"/>
                </a:cxn>
              </a:cxnLst>
              <a:rect l="l" t="t" r="r" b="b"/>
              <a:pathLst>
                <a:path w="18069" h="2043">
                  <a:moveTo>
                    <a:pt x="8174" y="1076"/>
                  </a:moveTo>
                  <a:cubicBezTo>
                    <a:pt x="11508" y="645"/>
                    <a:pt x="14735" y="323"/>
                    <a:pt x="18069" y="0"/>
                  </a:cubicBezTo>
                  <a:cubicBezTo>
                    <a:pt x="14520" y="323"/>
                    <a:pt x="1936" y="1613"/>
                    <a:pt x="0" y="2044"/>
                  </a:cubicBezTo>
                  <a:cubicBezTo>
                    <a:pt x="2689" y="1721"/>
                    <a:pt x="5485" y="1398"/>
                    <a:pt x="8174"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5" name="任意多边形: 形状 211">
              <a:extLst>
                <a:ext uri="{FF2B5EF4-FFF2-40B4-BE49-F238E27FC236}">
                  <a16:creationId xmlns:a16="http://schemas.microsoft.com/office/drawing/2014/main" xmlns="" id="{8D0B3470-C1A4-416F-9CEF-0A4EBCAC3DCF}"/>
                </a:ext>
              </a:extLst>
            </p:cNvPr>
            <p:cNvSpPr/>
            <p:nvPr/>
          </p:nvSpPr>
          <p:spPr>
            <a:xfrm>
              <a:off x="55160" y="195015"/>
              <a:ext cx="69989" cy="9089"/>
            </a:xfrm>
            <a:custGeom>
              <a:avLst/>
              <a:gdLst>
                <a:gd name="connsiteX0" fmla="*/ 7529 w 16563"/>
                <a:gd name="connsiteY0" fmla="*/ 1183 h 2151"/>
                <a:gd name="connsiteX1" fmla="*/ 16564 w 16563"/>
                <a:gd name="connsiteY1" fmla="*/ 0 h 2151"/>
                <a:gd name="connsiteX2" fmla="*/ 0 w 16563"/>
                <a:gd name="connsiteY2" fmla="*/ 2151 h 2151"/>
                <a:gd name="connsiteX3" fmla="*/ 7529 w 16563"/>
                <a:gd name="connsiteY3" fmla="*/ 1183 h 2151"/>
              </a:gdLst>
              <a:ahLst/>
              <a:cxnLst>
                <a:cxn ang="0">
                  <a:pos x="connsiteX0" y="connsiteY0"/>
                </a:cxn>
                <a:cxn ang="0">
                  <a:pos x="connsiteX1" y="connsiteY1"/>
                </a:cxn>
                <a:cxn ang="0">
                  <a:pos x="connsiteX2" y="connsiteY2"/>
                </a:cxn>
                <a:cxn ang="0">
                  <a:pos x="connsiteX3" y="connsiteY3"/>
                </a:cxn>
              </a:cxnLst>
              <a:rect l="l" t="t" r="r" b="b"/>
              <a:pathLst>
                <a:path w="16563" h="2151">
                  <a:moveTo>
                    <a:pt x="7529" y="1183"/>
                  </a:moveTo>
                  <a:cubicBezTo>
                    <a:pt x="10540" y="753"/>
                    <a:pt x="13552" y="430"/>
                    <a:pt x="16564" y="0"/>
                  </a:cubicBezTo>
                  <a:cubicBezTo>
                    <a:pt x="13337" y="323"/>
                    <a:pt x="1506" y="1828"/>
                    <a:pt x="0" y="2151"/>
                  </a:cubicBezTo>
                  <a:cubicBezTo>
                    <a:pt x="2581" y="1936"/>
                    <a:pt x="5055" y="1506"/>
                    <a:pt x="7529"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6" name="任意多边形: 形状 212">
              <a:extLst>
                <a:ext uri="{FF2B5EF4-FFF2-40B4-BE49-F238E27FC236}">
                  <a16:creationId xmlns:a16="http://schemas.microsoft.com/office/drawing/2014/main" xmlns="" id="{7D2BEBE1-5982-44A4-B33B-160FE1200C30}"/>
                </a:ext>
              </a:extLst>
            </p:cNvPr>
            <p:cNvSpPr/>
            <p:nvPr/>
          </p:nvSpPr>
          <p:spPr>
            <a:xfrm>
              <a:off x="63797" y="195472"/>
              <a:ext cx="63173" cy="9998"/>
            </a:xfrm>
            <a:custGeom>
              <a:avLst/>
              <a:gdLst>
                <a:gd name="connsiteX0" fmla="*/ 6776 w 14950"/>
                <a:gd name="connsiteY0" fmla="*/ 1183 h 2366"/>
                <a:gd name="connsiteX1" fmla="*/ 14950 w 14950"/>
                <a:gd name="connsiteY1" fmla="*/ 0 h 2366"/>
                <a:gd name="connsiteX2" fmla="*/ 0 w 14950"/>
                <a:gd name="connsiteY2" fmla="*/ 2366 h 2366"/>
                <a:gd name="connsiteX3" fmla="*/ 6776 w 14950"/>
                <a:gd name="connsiteY3" fmla="*/ 1183 h 2366"/>
              </a:gdLst>
              <a:ahLst/>
              <a:cxnLst>
                <a:cxn ang="0">
                  <a:pos x="connsiteX0" y="connsiteY0"/>
                </a:cxn>
                <a:cxn ang="0">
                  <a:pos x="connsiteX1" y="connsiteY1"/>
                </a:cxn>
                <a:cxn ang="0">
                  <a:pos x="connsiteX2" y="connsiteY2"/>
                </a:cxn>
                <a:cxn ang="0">
                  <a:pos x="connsiteX3" y="connsiteY3"/>
                </a:cxn>
              </a:cxnLst>
              <a:rect l="l" t="t" r="r" b="b"/>
              <a:pathLst>
                <a:path w="14950" h="2366">
                  <a:moveTo>
                    <a:pt x="6776" y="1183"/>
                  </a:moveTo>
                  <a:cubicBezTo>
                    <a:pt x="9465" y="753"/>
                    <a:pt x="12261" y="323"/>
                    <a:pt x="14950" y="0"/>
                  </a:cubicBezTo>
                  <a:cubicBezTo>
                    <a:pt x="12154" y="323"/>
                    <a:pt x="1291" y="1936"/>
                    <a:pt x="0" y="2366"/>
                  </a:cubicBezTo>
                  <a:cubicBezTo>
                    <a:pt x="2151" y="1936"/>
                    <a:pt x="4410" y="1506"/>
                    <a:pt x="6776"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7" name="任意多边形: 形状 213">
              <a:extLst>
                <a:ext uri="{FF2B5EF4-FFF2-40B4-BE49-F238E27FC236}">
                  <a16:creationId xmlns:a16="http://schemas.microsoft.com/office/drawing/2014/main" xmlns="" id="{1F366A4B-9017-4144-8FCD-637C50DD35AC}"/>
                </a:ext>
              </a:extLst>
            </p:cNvPr>
            <p:cNvSpPr/>
            <p:nvPr/>
          </p:nvSpPr>
          <p:spPr>
            <a:xfrm>
              <a:off x="72430" y="195015"/>
              <a:ext cx="55444" cy="10450"/>
            </a:xfrm>
            <a:custGeom>
              <a:avLst/>
              <a:gdLst>
                <a:gd name="connsiteX0" fmla="*/ 6023 w 13121"/>
                <a:gd name="connsiteY0" fmla="*/ 1291 h 2473"/>
                <a:gd name="connsiteX1" fmla="*/ 13122 w 13121"/>
                <a:gd name="connsiteY1" fmla="*/ 0 h 2473"/>
                <a:gd name="connsiteX2" fmla="*/ 0 w 13121"/>
                <a:gd name="connsiteY2" fmla="*/ 2474 h 2473"/>
                <a:gd name="connsiteX3" fmla="*/ 6023 w 13121"/>
                <a:gd name="connsiteY3" fmla="*/ 1291 h 2473"/>
              </a:gdLst>
              <a:ahLst/>
              <a:cxnLst>
                <a:cxn ang="0">
                  <a:pos x="connsiteX0" y="connsiteY0"/>
                </a:cxn>
                <a:cxn ang="0">
                  <a:pos x="connsiteX1" y="connsiteY1"/>
                </a:cxn>
                <a:cxn ang="0">
                  <a:pos x="connsiteX2" y="connsiteY2"/>
                </a:cxn>
                <a:cxn ang="0">
                  <a:pos x="connsiteX3" y="connsiteY3"/>
                </a:cxn>
              </a:cxnLst>
              <a:rect l="l" t="t" r="r" b="b"/>
              <a:pathLst>
                <a:path w="13121" h="2473">
                  <a:moveTo>
                    <a:pt x="6023" y="1291"/>
                  </a:moveTo>
                  <a:cubicBezTo>
                    <a:pt x="8389" y="860"/>
                    <a:pt x="10756" y="430"/>
                    <a:pt x="13122" y="0"/>
                  </a:cubicBezTo>
                  <a:cubicBezTo>
                    <a:pt x="10971" y="323"/>
                    <a:pt x="968" y="2044"/>
                    <a:pt x="0" y="2474"/>
                  </a:cubicBezTo>
                  <a:cubicBezTo>
                    <a:pt x="2044" y="2151"/>
                    <a:pt x="3980" y="1721"/>
                    <a:pt x="6023" y="12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48" name="任意多边形: 形状 214">
              <a:extLst>
                <a:ext uri="{FF2B5EF4-FFF2-40B4-BE49-F238E27FC236}">
                  <a16:creationId xmlns:a16="http://schemas.microsoft.com/office/drawing/2014/main" xmlns="" id="{2062FABD-FFE0-41C4-8F02-590AFAE99B74}"/>
                </a:ext>
              </a:extLst>
            </p:cNvPr>
            <p:cNvSpPr/>
            <p:nvPr/>
          </p:nvSpPr>
          <p:spPr>
            <a:xfrm>
              <a:off x="81524" y="195472"/>
              <a:ext cx="47720" cy="10906"/>
            </a:xfrm>
            <a:custGeom>
              <a:avLst/>
              <a:gdLst>
                <a:gd name="connsiteX0" fmla="*/ 11293 w 11293"/>
                <a:gd name="connsiteY0" fmla="*/ 0 h 2581"/>
                <a:gd name="connsiteX1" fmla="*/ 0 w 11293"/>
                <a:gd name="connsiteY1" fmla="*/ 2581 h 2581"/>
                <a:gd name="connsiteX2" fmla="*/ 5270 w 11293"/>
                <a:gd name="connsiteY2" fmla="*/ 1398 h 2581"/>
                <a:gd name="connsiteX3" fmla="*/ 11293 w 11293"/>
                <a:gd name="connsiteY3" fmla="*/ 0 h 2581"/>
              </a:gdLst>
              <a:ahLst/>
              <a:cxnLst>
                <a:cxn ang="0">
                  <a:pos x="connsiteX0" y="connsiteY0"/>
                </a:cxn>
                <a:cxn ang="0">
                  <a:pos x="connsiteX1" y="connsiteY1"/>
                </a:cxn>
                <a:cxn ang="0">
                  <a:pos x="connsiteX2" y="connsiteY2"/>
                </a:cxn>
                <a:cxn ang="0">
                  <a:pos x="connsiteX3" y="connsiteY3"/>
                </a:cxn>
              </a:cxnLst>
              <a:rect l="l" t="t" r="r" b="b"/>
              <a:pathLst>
                <a:path w="11293" h="2581">
                  <a:moveTo>
                    <a:pt x="11293" y="0"/>
                  </a:moveTo>
                  <a:cubicBezTo>
                    <a:pt x="9250" y="323"/>
                    <a:pt x="538" y="2151"/>
                    <a:pt x="0" y="2581"/>
                  </a:cubicBezTo>
                  <a:cubicBezTo>
                    <a:pt x="1828" y="2366"/>
                    <a:pt x="3442" y="1828"/>
                    <a:pt x="5270" y="1398"/>
                  </a:cubicBezTo>
                  <a:cubicBezTo>
                    <a:pt x="7314" y="860"/>
                    <a:pt x="9250" y="430"/>
                    <a:pt x="1129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5" name="任意多边形: 形状 215">
              <a:extLst>
                <a:ext uri="{FF2B5EF4-FFF2-40B4-BE49-F238E27FC236}">
                  <a16:creationId xmlns:a16="http://schemas.microsoft.com/office/drawing/2014/main" xmlns="" id="{554EF48B-E891-4871-9E7E-00CDE7F37F42}"/>
                </a:ext>
              </a:extLst>
            </p:cNvPr>
            <p:cNvSpPr/>
            <p:nvPr/>
          </p:nvSpPr>
          <p:spPr>
            <a:xfrm>
              <a:off x="91974" y="195015"/>
              <a:ext cx="39083" cy="10906"/>
            </a:xfrm>
            <a:custGeom>
              <a:avLst/>
              <a:gdLst>
                <a:gd name="connsiteX0" fmla="*/ 4302 w 9249"/>
                <a:gd name="connsiteY0" fmla="*/ 1398 h 2581"/>
                <a:gd name="connsiteX1" fmla="*/ 9250 w 9249"/>
                <a:gd name="connsiteY1" fmla="*/ 0 h 2581"/>
                <a:gd name="connsiteX2" fmla="*/ 0 w 9249"/>
                <a:gd name="connsiteY2" fmla="*/ 2581 h 2581"/>
                <a:gd name="connsiteX3" fmla="*/ 4302 w 9249"/>
                <a:gd name="connsiteY3" fmla="*/ 1398 h 2581"/>
              </a:gdLst>
              <a:ahLst/>
              <a:cxnLst>
                <a:cxn ang="0">
                  <a:pos x="connsiteX0" y="connsiteY0"/>
                </a:cxn>
                <a:cxn ang="0">
                  <a:pos x="connsiteX1" y="connsiteY1"/>
                </a:cxn>
                <a:cxn ang="0">
                  <a:pos x="connsiteX2" y="connsiteY2"/>
                </a:cxn>
                <a:cxn ang="0">
                  <a:pos x="connsiteX3" y="connsiteY3"/>
                </a:cxn>
              </a:cxnLst>
              <a:rect l="l" t="t" r="r" b="b"/>
              <a:pathLst>
                <a:path w="9249" h="2581">
                  <a:moveTo>
                    <a:pt x="4302" y="1398"/>
                  </a:moveTo>
                  <a:cubicBezTo>
                    <a:pt x="5916" y="968"/>
                    <a:pt x="7636" y="538"/>
                    <a:pt x="9250" y="0"/>
                  </a:cubicBezTo>
                  <a:cubicBezTo>
                    <a:pt x="8174" y="215"/>
                    <a:pt x="860" y="2044"/>
                    <a:pt x="0" y="2581"/>
                  </a:cubicBezTo>
                  <a:cubicBezTo>
                    <a:pt x="1398" y="2474"/>
                    <a:pt x="2796" y="1828"/>
                    <a:pt x="4302"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6" name="任意多边形: 形状 216">
              <a:extLst>
                <a:ext uri="{FF2B5EF4-FFF2-40B4-BE49-F238E27FC236}">
                  <a16:creationId xmlns:a16="http://schemas.microsoft.com/office/drawing/2014/main" xmlns="" id="{E5D28CC6-127C-4816-86BB-0F5BD93184A2}"/>
                </a:ext>
              </a:extLst>
            </p:cNvPr>
            <p:cNvSpPr/>
            <p:nvPr/>
          </p:nvSpPr>
          <p:spPr>
            <a:xfrm>
              <a:off x="101976" y="195472"/>
              <a:ext cx="30450" cy="10906"/>
            </a:xfrm>
            <a:custGeom>
              <a:avLst/>
              <a:gdLst>
                <a:gd name="connsiteX0" fmla="*/ 3442 w 7206"/>
                <a:gd name="connsiteY0" fmla="*/ 1398 h 2581"/>
                <a:gd name="connsiteX1" fmla="*/ 7206 w 7206"/>
                <a:gd name="connsiteY1" fmla="*/ 0 h 2581"/>
                <a:gd name="connsiteX2" fmla="*/ 0 w 7206"/>
                <a:gd name="connsiteY2" fmla="*/ 2581 h 2581"/>
                <a:gd name="connsiteX3" fmla="*/ 3442 w 7206"/>
                <a:gd name="connsiteY3" fmla="*/ 1398 h 2581"/>
              </a:gdLst>
              <a:ahLst/>
              <a:cxnLst>
                <a:cxn ang="0">
                  <a:pos x="connsiteX0" y="connsiteY0"/>
                </a:cxn>
                <a:cxn ang="0">
                  <a:pos x="connsiteX1" y="connsiteY1"/>
                </a:cxn>
                <a:cxn ang="0">
                  <a:pos x="connsiteX2" y="connsiteY2"/>
                </a:cxn>
                <a:cxn ang="0">
                  <a:pos x="connsiteX3" y="connsiteY3"/>
                </a:cxn>
              </a:cxnLst>
              <a:rect l="l" t="t" r="r" b="b"/>
              <a:pathLst>
                <a:path w="7206" h="2581">
                  <a:moveTo>
                    <a:pt x="3442" y="1398"/>
                  </a:moveTo>
                  <a:cubicBezTo>
                    <a:pt x="4732" y="968"/>
                    <a:pt x="5916" y="538"/>
                    <a:pt x="7206" y="0"/>
                  </a:cubicBezTo>
                  <a:cubicBezTo>
                    <a:pt x="6453" y="215"/>
                    <a:pt x="538" y="2151"/>
                    <a:pt x="0" y="2581"/>
                  </a:cubicBezTo>
                  <a:cubicBezTo>
                    <a:pt x="215" y="2581"/>
                    <a:pt x="430" y="2474"/>
                    <a:pt x="3442"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7" name="任意多边形: 形状 217">
              <a:extLst>
                <a:ext uri="{FF2B5EF4-FFF2-40B4-BE49-F238E27FC236}">
                  <a16:creationId xmlns:a16="http://schemas.microsoft.com/office/drawing/2014/main" xmlns="" id="{B7E0FAFD-793D-4C24-9650-CC57E964BFE9}"/>
                </a:ext>
              </a:extLst>
            </p:cNvPr>
            <p:cNvSpPr/>
            <p:nvPr/>
          </p:nvSpPr>
          <p:spPr>
            <a:xfrm>
              <a:off x="112882" y="195015"/>
              <a:ext cx="21360" cy="11358"/>
            </a:xfrm>
            <a:custGeom>
              <a:avLst/>
              <a:gdLst>
                <a:gd name="connsiteX0" fmla="*/ 0 w 5055"/>
                <a:gd name="connsiteY0" fmla="*/ 2689 h 2688"/>
                <a:gd name="connsiteX1" fmla="*/ 2474 w 5055"/>
                <a:gd name="connsiteY1" fmla="*/ 1398 h 2688"/>
                <a:gd name="connsiteX2" fmla="*/ 5055 w 5055"/>
                <a:gd name="connsiteY2" fmla="*/ 0 h 2688"/>
                <a:gd name="connsiteX3" fmla="*/ 0 w 5055"/>
                <a:gd name="connsiteY3" fmla="*/ 2689 h 2688"/>
                <a:gd name="connsiteX4" fmla="*/ 0 w 5055"/>
                <a:gd name="connsiteY4" fmla="*/ 2689 h 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55" h="2688">
                  <a:moveTo>
                    <a:pt x="0" y="2689"/>
                  </a:moveTo>
                  <a:cubicBezTo>
                    <a:pt x="323" y="2689"/>
                    <a:pt x="1183" y="2151"/>
                    <a:pt x="2474" y="1398"/>
                  </a:cubicBezTo>
                  <a:cubicBezTo>
                    <a:pt x="3334" y="968"/>
                    <a:pt x="4195" y="538"/>
                    <a:pt x="5055" y="0"/>
                  </a:cubicBezTo>
                  <a:cubicBezTo>
                    <a:pt x="4625" y="215"/>
                    <a:pt x="430" y="2044"/>
                    <a:pt x="0" y="2689"/>
                  </a:cubicBezTo>
                  <a:cubicBezTo>
                    <a:pt x="0" y="2689"/>
                    <a:pt x="0" y="2689"/>
                    <a:pt x="0"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8" name="任意多边形: 形状 218">
              <a:extLst>
                <a:ext uri="{FF2B5EF4-FFF2-40B4-BE49-F238E27FC236}">
                  <a16:creationId xmlns:a16="http://schemas.microsoft.com/office/drawing/2014/main" xmlns="" id="{01180207-91FF-4105-AAC9-DEB5C1A70034}"/>
                </a:ext>
              </a:extLst>
            </p:cNvPr>
            <p:cNvSpPr/>
            <p:nvPr/>
          </p:nvSpPr>
          <p:spPr>
            <a:xfrm>
              <a:off x="123776" y="195472"/>
              <a:ext cx="11827" cy="10957"/>
            </a:xfrm>
            <a:custGeom>
              <a:avLst/>
              <a:gdLst>
                <a:gd name="connsiteX0" fmla="*/ 3 w 2799"/>
                <a:gd name="connsiteY0" fmla="*/ 2581 h 2593"/>
                <a:gd name="connsiteX1" fmla="*/ 1509 w 2799"/>
                <a:gd name="connsiteY1" fmla="*/ 1398 h 2593"/>
                <a:gd name="connsiteX2" fmla="*/ 2800 w 2799"/>
                <a:gd name="connsiteY2" fmla="*/ 0 h 2593"/>
                <a:gd name="connsiteX3" fmla="*/ 3 w 2799"/>
                <a:gd name="connsiteY3" fmla="*/ 2581 h 2593"/>
              </a:gdLst>
              <a:ahLst/>
              <a:cxnLst>
                <a:cxn ang="0">
                  <a:pos x="connsiteX0" y="connsiteY0"/>
                </a:cxn>
                <a:cxn ang="0">
                  <a:pos x="connsiteX1" y="connsiteY1"/>
                </a:cxn>
                <a:cxn ang="0">
                  <a:pos x="connsiteX2" y="connsiteY2"/>
                </a:cxn>
                <a:cxn ang="0">
                  <a:pos x="connsiteX3" y="connsiteY3"/>
                </a:cxn>
              </a:cxnLst>
              <a:rect l="l" t="t" r="r" b="b"/>
              <a:pathLst>
                <a:path w="2799" h="2593">
                  <a:moveTo>
                    <a:pt x="3" y="2581"/>
                  </a:moveTo>
                  <a:cubicBezTo>
                    <a:pt x="3" y="2581"/>
                    <a:pt x="111" y="2796"/>
                    <a:pt x="1509" y="1398"/>
                  </a:cubicBezTo>
                  <a:cubicBezTo>
                    <a:pt x="1939" y="968"/>
                    <a:pt x="2477" y="538"/>
                    <a:pt x="2800" y="0"/>
                  </a:cubicBezTo>
                  <a:cubicBezTo>
                    <a:pt x="2477" y="108"/>
                    <a:pt x="-104" y="2151"/>
                    <a:pt x="3"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69" name="任意多边形: 形状 219">
              <a:extLst>
                <a:ext uri="{FF2B5EF4-FFF2-40B4-BE49-F238E27FC236}">
                  <a16:creationId xmlns:a16="http://schemas.microsoft.com/office/drawing/2014/main" xmlns="" id="{621E3D1E-60CD-45F7-89AB-DA7ED6300A99}"/>
                </a:ext>
              </a:extLst>
            </p:cNvPr>
            <p:cNvSpPr/>
            <p:nvPr/>
          </p:nvSpPr>
          <p:spPr>
            <a:xfrm>
              <a:off x="134775" y="195472"/>
              <a:ext cx="2193" cy="10991"/>
            </a:xfrm>
            <a:custGeom>
              <a:avLst/>
              <a:gdLst>
                <a:gd name="connsiteX0" fmla="*/ 90 w 519"/>
                <a:gd name="connsiteY0" fmla="*/ 2581 h 2601"/>
                <a:gd name="connsiteX1" fmla="*/ 520 w 519"/>
                <a:gd name="connsiteY1" fmla="*/ 1398 h 2601"/>
                <a:gd name="connsiteX2" fmla="*/ 520 w 519"/>
                <a:gd name="connsiteY2" fmla="*/ 1398 h 2601"/>
                <a:gd name="connsiteX3" fmla="*/ 520 w 519"/>
                <a:gd name="connsiteY3" fmla="*/ 0 h 2601"/>
                <a:gd name="connsiteX4" fmla="*/ 90 w 519"/>
                <a:gd name="connsiteY4" fmla="*/ 2581 h 2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 h="2601">
                  <a:moveTo>
                    <a:pt x="90" y="2581"/>
                  </a:moveTo>
                  <a:cubicBezTo>
                    <a:pt x="197" y="2689"/>
                    <a:pt x="520" y="2366"/>
                    <a:pt x="520" y="1398"/>
                  </a:cubicBezTo>
                  <a:lnTo>
                    <a:pt x="520" y="1398"/>
                  </a:lnTo>
                  <a:cubicBezTo>
                    <a:pt x="520" y="1183"/>
                    <a:pt x="520" y="108"/>
                    <a:pt x="520" y="0"/>
                  </a:cubicBezTo>
                  <a:cubicBezTo>
                    <a:pt x="412" y="108"/>
                    <a:pt x="-233" y="2259"/>
                    <a:pt x="90"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0" name="任意多边形: 形状 220">
              <a:extLst>
                <a:ext uri="{FF2B5EF4-FFF2-40B4-BE49-F238E27FC236}">
                  <a16:creationId xmlns:a16="http://schemas.microsoft.com/office/drawing/2014/main" xmlns="" id="{006BABB7-6F5A-400F-84F2-6528CD89DEDD}"/>
                </a:ext>
              </a:extLst>
            </p:cNvPr>
            <p:cNvSpPr/>
            <p:nvPr/>
          </p:nvSpPr>
          <p:spPr>
            <a:xfrm>
              <a:off x="138789" y="195472"/>
              <a:ext cx="7940" cy="10467"/>
            </a:xfrm>
            <a:custGeom>
              <a:avLst/>
              <a:gdLst>
                <a:gd name="connsiteX0" fmla="*/ 1829 w 1879"/>
                <a:gd name="connsiteY0" fmla="*/ 2474 h 2477"/>
                <a:gd name="connsiteX1" fmla="*/ 1183 w 1879"/>
                <a:gd name="connsiteY1" fmla="*/ 1291 h 2477"/>
                <a:gd name="connsiteX2" fmla="*/ 1183 w 1879"/>
                <a:gd name="connsiteY2" fmla="*/ 1291 h 2477"/>
                <a:gd name="connsiteX3" fmla="*/ 0 w 1879"/>
                <a:gd name="connsiteY3" fmla="*/ 0 h 2477"/>
                <a:gd name="connsiteX4" fmla="*/ 1829 w 1879"/>
                <a:gd name="connsiteY4" fmla="*/ 2474 h 2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9" h="2477">
                  <a:moveTo>
                    <a:pt x="1829" y="2474"/>
                  </a:moveTo>
                  <a:cubicBezTo>
                    <a:pt x="1936" y="2474"/>
                    <a:pt x="1936" y="2044"/>
                    <a:pt x="1183" y="1291"/>
                  </a:cubicBezTo>
                  <a:lnTo>
                    <a:pt x="1183" y="1291"/>
                  </a:lnTo>
                  <a:cubicBezTo>
                    <a:pt x="860" y="753"/>
                    <a:pt x="108" y="0"/>
                    <a:pt x="0" y="0"/>
                  </a:cubicBezTo>
                  <a:cubicBezTo>
                    <a:pt x="0" y="0"/>
                    <a:pt x="1398" y="2581"/>
                    <a:pt x="182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1" name="任意多边形: 形状 221">
              <a:extLst>
                <a:ext uri="{FF2B5EF4-FFF2-40B4-BE49-F238E27FC236}">
                  <a16:creationId xmlns:a16="http://schemas.microsoft.com/office/drawing/2014/main" xmlns="" id="{E1A700C4-E6E4-4AB3-A3AA-50B65163AB83}"/>
                </a:ext>
              </a:extLst>
            </p:cNvPr>
            <p:cNvSpPr/>
            <p:nvPr/>
          </p:nvSpPr>
          <p:spPr>
            <a:xfrm>
              <a:off x="140606" y="195472"/>
              <a:ext cx="17270" cy="10450"/>
            </a:xfrm>
            <a:custGeom>
              <a:avLst/>
              <a:gdLst>
                <a:gd name="connsiteX0" fmla="*/ 4087 w 4087"/>
                <a:gd name="connsiteY0" fmla="*/ 2474 h 2473"/>
                <a:gd name="connsiteX1" fmla="*/ 2474 w 4087"/>
                <a:gd name="connsiteY1" fmla="*/ 1291 h 2473"/>
                <a:gd name="connsiteX2" fmla="*/ 0 w 4087"/>
                <a:gd name="connsiteY2" fmla="*/ 0 h 2473"/>
                <a:gd name="connsiteX3" fmla="*/ 4087 w 4087"/>
                <a:gd name="connsiteY3" fmla="*/ 2474 h 2473"/>
              </a:gdLst>
              <a:ahLst/>
              <a:cxnLst>
                <a:cxn ang="0">
                  <a:pos x="connsiteX0" y="connsiteY0"/>
                </a:cxn>
                <a:cxn ang="0">
                  <a:pos x="connsiteX1" y="connsiteY1"/>
                </a:cxn>
                <a:cxn ang="0">
                  <a:pos x="connsiteX2" y="connsiteY2"/>
                </a:cxn>
                <a:cxn ang="0">
                  <a:pos x="connsiteX3" y="connsiteY3"/>
                </a:cxn>
              </a:cxnLst>
              <a:rect l="l" t="t" r="r" b="b"/>
              <a:pathLst>
                <a:path w="4087" h="2473">
                  <a:moveTo>
                    <a:pt x="4087" y="2474"/>
                  </a:moveTo>
                  <a:cubicBezTo>
                    <a:pt x="4087" y="2366"/>
                    <a:pt x="3442" y="1828"/>
                    <a:pt x="2474" y="1291"/>
                  </a:cubicBezTo>
                  <a:cubicBezTo>
                    <a:pt x="1398" y="645"/>
                    <a:pt x="108" y="0"/>
                    <a:pt x="0" y="0"/>
                  </a:cubicBezTo>
                  <a:cubicBezTo>
                    <a:pt x="0" y="0"/>
                    <a:pt x="3872" y="2474"/>
                    <a:pt x="4087"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2" name="任意多边形: 形状 222">
              <a:extLst>
                <a:ext uri="{FF2B5EF4-FFF2-40B4-BE49-F238E27FC236}">
                  <a16:creationId xmlns:a16="http://schemas.microsoft.com/office/drawing/2014/main" xmlns="" id="{17A585C9-79D6-4373-BCD9-3C3C942E8668}"/>
                </a:ext>
              </a:extLst>
            </p:cNvPr>
            <p:cNvSpPr/>
            <p:nvPr/>
          </p:nvSpPr>
          <p:spPr>
            <a:xfrm>
              <a:off x="141967" y="195472"/>
              <a:ext cx="27268" cy="9558"/>
            </a:xfrm>
            <a:custGeom>
              <a:avLst/>
              <a:gdLst>
                <a:gd name="connsiteX0" fmla="*/ 6453 w 6453"/>
                <a:gd name="connsiteY0" fmla="*/ 2259 h 2262"/>
                <a:gd name="connsiteX1" fmla="*/ 3765 w 6453"/>
                <a:gd name="connsiteY1" fmla="*/ 1183 h 2262"/>
                <a:gd name="connsiteX2" fmla="*/ 0 w 6453"/>
                <a:gd name="connsiteY2" fmla="*/ 0 h 2262"/>
                <a:gd name="connsiteX3" fmla="*/ 6453 w 6453"/>
                <a:gd name="connsiteY3" fmla="*/ 2259 h 2262"/>
              </a:gdLst>
              <a:ahLst/>
              <a:cxnLst>
                <a:cxn ang="0">
                  <a:pos x="connsiteX0" y="connsiteY0"/>
                </a:cxn>
                <a:cxn ang="0">
                  <a:pos x="connsiteX1" y="connsiteY1"/>
                </a:cxn>
                <a:cxn ang="0">
                  <a:pos x="connsiteX2" y="connsiteY2"/>
                </a:cxn>
                <a:cxn ang="0">
                  <a:pos x="connsiteX3" y="connsiteY3"/>
                </a:cxn>
              </a:cxnLst>
              <a:rect l="l" t="t" r="r" b="b"/>
              <a:pathLst>
                <a:path w="6453" h="2262">
                  <a:moveTo>
                    <a:pt x="6453" y="2259"/>
                  </a:moveTo>
                  <a:cubicBezTo>
                    <a:pt x="6238" y="2044"/>
                    <a:pt x="5163" y="1613"/>
                    <a:pt x="3765" y="1183"/>
                  </a:cubicBezTo>
                  <a:cubicBezTo>
                    <a:pt x="2044" y="538"/>
                    <a:pt x="215" y="0"/>
                    <a:pt x="0" y="0"/>
                  </a:cubicBezTo>
                  <a:cubicBezTo>
                    <a:pt x="108" y="0"/>
                    <a:pt x="6238" y="2366"/>
                    <a:pt x="6453" y="22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3" name="任意多边形: 形状 223">
              <a:extLst>
                <a:ext uri="{FF2B5EF4-FFF2-40B4-BE49-F238E27FC236}">
                  <a16:creationId xmlns:a16="http://schemas.microsoft.com/office/drawing/2014/main" xmlns="" id="{2A5597B6-AD0B-4A26-8D6A-E7FCD3A556F9}"/>
                </a:ext>
              </a:extLst>
            </p:cNvPr>
            <p:cNvSpPr/>
            <p:nvPr/>
          </p:nvSpPr>
          <p:spPr>
            <a:xfrm>
              <a:off x="143788" y="195015"/>
              <a:ext cx="36357" cy="9558"/>
            </a:xfrm>
            <a:custGeom>
              <a:avLst/>
              <a:gdLst>
                <a:gd name="connsiteX0" fmla="*/ 8604 w 8604"/>
                <a:gd name="connsiteY0" fmla="*/ 2259 h 2262"/>
                <a:gd name="connsiteX1" fmla="*/ 4948 w 8604"/>
                <a:gd name="connsiteY1" fmla="*/ 1183 h 2262"/>
                <a:gd name="connsiteX2" fmla="*/ 0 w 8604"/>
                <a:gd name="connsiteY2" fmla="*/ 0 h 2262"/>
                <a:gd name="connsiteX3" fmla="*/ 8604 w 8604"/>
                <a:gd name="connsiteY3" fmla="*/ 2259 h 2262"/>
              </a:gdLst>
              <a:ahLst/>
              <a:cxnLst>
                <a:cxn ang="0">
                  <a:pos x="connsiteX0" y="connsiteY0"/>
                </a:cxn>
                <a:cxn ang="0">
                  <a:pos x="connsiteX1" y="connsiteY1"/>
                </a:cxn>
                <a:cxn ang="0">
                  <a:pos x="connsiteX2" y="connsiteY2"/>
                </a:cxn>
                <a:cxn ang="0">
                  <a:pos x="connsiteX3" y="connsiteY3"/>
                </a:cxn>
              </a:cxnLst>
              <a:rect l="l" t="t" r="r" b="b"/>
              <a:pathLst>
                <a:path w="8604" h="2262">
                  <a:moveTo>
                    <a:pt x="8604" y="2259"/>
                  </a:moveTo>
                  <a:cubicBezTo>
                    <a:pt x="8174" y="2044"/>
                    <a:pt x="6668" y="1613"/>
                    <a:pt x="4948" y="1183"/>
                  </a:cubicBezTo>
                  <a:cubicBezTo>
                    <a:pt x="2581" y="538"/>
                    <a:pt x="108" y="108"/>
                    <a:pt x="0" y="0"/>
                  </a:cubicBezTo>
                  <a:cubicBezTo>
                    <a:pt x="108" y="0"/>
                    <a:pt x="8497" y="2366"/>
                    <a:pt x="8604" y="22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4" name="任意多边形: 形状 224">
              <a:extLst>
                <a:ext uri="{FF2B5EF4-FFF2-40B4-BE49-F238E27FC236}">
                  <a16:creationId xmlns:a16="http://schemas.microsoft.com/office/drawing/2014/main" xmlns="" id="{521B9CDA-6AF6-4C14-9E49-2A3F26158C90}"/>
                </a:ext>
              </a:extLst>
            </p:cNvPr>
            <p:cNvSpPr/>
            <p:nvPr/>
          </p:nvSpPr>
          <p:spPr>
            <a:xfrm>
              <a:off x="145605" y="195015"/>
              <a:ext cx="45446" cy="8650"/>
            </a:xfrm>
            <a:custGeom>
              <a:avLst/>
              <a:gdLst>
                <a:gd name="connsiteX0" fmla="*/ 10756 w 10755"/>
                <a:gd name="connsiteY0" fmla="*/ 2044 h 2047"/>
                <a:gd name="connsiteX1" fmla="*/ 6131 w 10755"/>
                <a:gd name="connsiteY1" fmla="*/ 1076 h 2047"/>
                <a:gd name="connsiteX2" fmla="*/ 0 w 10755"/>
                <a:gd name="connsiteY2" fmla="*/ 0 h 2047"/>
                <a:gd name="connsiteX3" fmla="*/ 10756 w 10755"/>
                <a:gd name="connsiteY3" fmla="*/ 2044 h 2047"/>
              </a:gdLst>
              <a:ahLst/>
              <a:cxnLst>
                <a:cxn ang="0">
                  <a:pos x="connsiteX0" y="connsiteY0"/>
                </a:cxn>
                <a:cxn ang="0">
                  <a:pos x="connsiteX1" y="connsiteY1"/>
                </a:cxn>
                <a:cxn ang="0">
                  <a:pos x="connsiteX2" y="connsiteY2"/>
                </a:cxn>
                <a:cxn ang="0">
                  <a:pos x="connsiteX3" y="connsiteY3"/>
                </a:cxn>
              </a:cxnLst>
              <a:rect l="l" t="t" r="r" b="b"/>
              <a:pathLst>
                <a:path w="10755" h="2047">
                  <a:moveTo>
                    <a:pt x="10756" y="2044"/>
                  </a:moveTo>
                  <a:cubicBezTo>
                    <a:pt x="10110" y="1828"/>
                    <a:pt x="8282" y="1398"/>
                    <a:pt x="6131" y="1076"/>
                  </a:cubicBezTo>
                  <a:cubicBezTo>
                    <a:pt x="2904" y="430"/>
                    <a:pt x="0" y="0"/>
                    <a:pt x="0" y="0"/>
                  </a:cubicBezTo>
                  <a:cubicBezTo>
                    <a:pt x="0" y="0"/>
                    <a:pt x="10325" y="2151"/>
                    <a:pt x="10756" y="20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5" name="任意多边形: 形状 225">
              <a:extLst>
                <a:ext uri="{FF2B5EF4-FFF2-40B4-BE49-F238E27FC236}">
                  <a16:creationId xmlns:a16="http://schemas.microsoft.com/office/drawing/2014/main" xmlns="" id="{10C3677B-DDDF-41B0-B265-9430EF6F9C1A}"/>
                </a:ext>
              </a:extLst>
            </p:cNvPr>
            <p:cNvSpPr/>
            <p:nvPr/>
          </p:nvSpPr>
          <p:spPr>
            <a:xfrm>
              <a:off x="146513" y="195015"/>
              <a:ext cx="54536" cy="8181"/>
            </a:xfrm>
            <a:custGeom>
              <a:avLst/>
              <a:gdLst>
                <a:gd name="connsiteX0" fmla="*/ 12907 w 12906"/>
                <a:gd name="connsiteY0" fmla="*/ 1936 h 1936"/>
                <a:gd name="connsiteX1" fmla="*/ 7314 w 12906"/>
                <a:gd name="connsiteY1" fmla="*/ 968 h 1936"/>
                <a:gd name="connsiteX2" fmla="*/ 0 w 12906"/>
                <a:gd name="connsiteY2" fmla="*/ 0 h 1936"/>
                <a:gd name="connsiteX3" fmla="*/ 12907 w 12906"/>
                <a:gd name="connsiteY3" fmla="*/ 1936 h 1936"/>
              </a:gdLst>
              <a:ahLst/>
              <a:cxnLst>
                <a:cxn ang="0">
                  <a:pos x="connsiteX0" y="connsiteY0"/>
                </a:cxn>
                <a:cxn ang="0">
                  <a:pos x="connsiteX1" y="connsiteY1"/>
                </a:cxn>
                <a:cxn ang="0">
                  <a:pos x="connsiteX2" y="connsiteY2"/>
                </a:cxn>
                <a:cxn ang="0">
                  <a:pos x="connsiteX3" y="connsiteY3"/>
                </a:cxn>
              </a:cxnLst>
              <a:rect l="l" t="t" r="r" b="b"/>
              <a:pathLst>
                <a:path w="12906" h="1936">
                  <a:moveTo>
                    <a:pt x="12907" y="1936"/>
                  </a:moveTo>
                  <a:cubicBezTo>
                    <a:pt x="12476" y="1828"/>
                    <a:pt x="10110" y="1398"/>
                    <a:pt x="7314" y="968"/>
                  </a:cubicBezTo>
                  <a:cubicBezTo>
                    <a:pt x="3764" y="430"/>
                    <a:pt x="430" y="0"/>
                    <a:pt x="0" y="0"/>
                  </a:cubicBezTo>
                  <a:cubicBezTo>
                    <a:pt x="215" y="0"/>
                    <a:pt x="12476" y="1828"/>
                    <a:pt x="12907"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6" name="任意多边形: 形状 226">
              <a:extLst>
                <a:ext uri="{FF2B5EF4-FFF2-40B4-BE49-F238E27FC236}">
                  <a16:creationId xmlns:a16="http://schemas.microsoft.com/office/drawing/2014/main" xmlns="" id="{823D32AC-8D5B-4AD2-9D45-21D65F93687C}"/>
                </a:ext>
              </a:extLst>
            </p:cNvPr>
            <p:cNvSpPr/>
            <p:nvPr/>
          </p:nvSpPr>
          <p:spPr>
            <a:xfrm>
              <a:off x="148330" y="194998"/>
              <a:ext cx="62264" cy="7289"/>
            </a:xfrm>
            <a:custGeom>
              <a:avLst/>
              <a:gdLst>
                <a:gd name="connsiteX0" fmla="*/ 14735 w 14735"/>
                <a:gd name="connsiteY0" fmla="*/ 1725 h 1725"/>
                <a:gd name="connsiteX1" fmla="*/ 8282 w 14735"/>
                <a:gd name="connsiteY1" fmla="*/ 865 h 1725"/>
                <a:gd name="connsiteX2" fmla="*/ 0 w 14735"/>
                <a:gd name="connsiteY2" fmla="*/ 5 h 1725"/>
                <a:gd name="connsiteX3" fmla="*/ 14735 w 14735"/>
                <a:gd name="connsiteY3" fmla="*/ 1725 h 1725"/>
              </a:gdLst>
              <a:ahLst/>
              <a:cxnLst>
                <a:cxn ang="0">
                  <a:pos x="connsiteX0" y="connsiteY0"/>
                </a:cxn>
                <a:cxn ang="0">
                  <a:pos x="connsiteX1" y="connsiteY1"/>
                </a:cxn>
                <a:cxn ang="0">
                  <a:pos x="connsiteX2" y="connsiteY2"/>
                </a:cxn>
                <a:cxn ang="0">
                  <a:pos x="connsiteX3" y="connsiteY3"/>
                </a:cxn>
              </a:cxnLst>
              <a:rect l="l" t="t" r="r" b="b"/>
              <a:pathLst>
                <a:path w="14735" h="1725">
                  <a:moveTo>
                    <a:pt x="14735" y="1725"/>
                  </a:moveTo>
                  <a:cubicBezTo>
                    <a:pt x="14305" y="1618"/>
                    <a:pt x="11724" y="1295"/>
                    <a:pt x="8282" y="865"/>
                  </a:cubicBezTo>
                  <a:cubicBezTo>
                    <a:pt x="3872" y="327"/>
                    <a:pt x="0" y="5"/>
                    <a:pt x="0" y="5"/>
                  </a:cubicBezTo>
                  <a:cubicBezTo>
                    <a:pt x="108" y="-103"/>
                    <a:pt x="14197" y="1725"/>
                    <a:pt x="14735" y="17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7" name="任意多边形: 形状 227">
              <a:extLst>
                <a:ext uri="{FF2B5EF4-FFF2-40B4-BE49-F238E27FC236}">
                  <a16:creationId xmlns:a16="http://schemas.microsoft.com/office/drawing/2014/main" xmlns="" id="{2D06F277-E1F8-421C-B980-382C5A7CD983}"/>
                </a:ext>
              </a:extLst>
            </p:cNvPr>
            <p:cNvSpPr/>
            <p:nvPr/>
          </p:nvSpPr>
          <p:spPr>
            <a:xfrm>
              <a:off x="149239" y="194563"/>
              <a:ext cx="69537" cy="6816"/>
            </a:xfrm>
            <a:custGeom>
              <a:avLst/>
              <a:gdLst>
                <a:gd name="connsiteX0" fmla="*/ 9250 w 16456"/>
                <a:gd name="connsiteY0" fmla="*/ 753 h 1613"/>
                <a:gd name="connsiteX1" fmla="*/ 0 w 16456"/>
                <a:gd name="connsiteY1" fmla="*/ 0 h 1613"/>
                <a:gd name="connsiteX2" fmla="*/ 7314 w 16456"/>
                <a:gd name="connsiteY2" fmla="*/ 645 h 1613"/>
                <a:gd name="connsiteX3" fmla="*/ 16456 w 16456"/>
                <a:gd name="connsiteY3" fmla="*/ 1613 h 1613"/>
                <a:gd name="connsiteX4" fmla="*/ 9250 w 16456"/>
                <a:gd name="connsiteY4" fmla="*/ 75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613">
                  <a:moveTo>
                    <a:pt x="9250" y="753"/>
                  </a:moveTo>
                  <a:cubicBezTo>
                    <a:pt x="4948" y="323"/>
                    <a:pt x="538" y="0"/>
                    <a:pt x="0" y="0"/>
                  </a:cubicBezTo>
                  <a:cubicBezTo>
                    <a:pt x="2474" y="215"/>
                    <a:pt x="4840" y="430"/>
                    <a:pt x="7314" y="645"/>
                  </a:cubicBezTo>
                  <a:cubicBezTo>
                    <a:pt x="10325" y="968"/>
                    <a:pt x="13337" y="1506"/>
                    <a:pt x="16456" y="1613"/>
                  </a:cubicBezTo>
                  <a:cubicBezTo>
                    <a:pt x="15918" y="1506"/>
                    <a:pt x="13014" y="1183"/>
                    <a:pt x="9250" y="7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8" name="任意多边形: 形状 228">
              <a:extLst>
                <a:ext uri="{FF2B5EF4-FFF2-40B4-BE49-F238E27FC236}">
                  <a16:creationId xmlns:a16="http://schemas.microsoft.com/office/drawing/2014/main" xmlns="" id="{B7A7F671-6586-4ABE-AC7D-DDA8C272ADC2}"/>
                </a:ext>
              </a:extLst>
            </p:cNvPr>
            <p:cNvSpPr/>
            <p:nvPr/>
          </p:nvSpPr>
          <p:spPr>
            <a:xfrm>
              <a:off x="150148" y="191495"/>
              <a:ext cx="97713" cy="8519"/>
            </a:xfrm>
            <a:custGeom>
              <a:avLst/>
              <a:gdLst>
                <a:gd name="connsiteX0" fmla="*/ 12907 w 23124"/>
                <a:gd name="connsiteY0" fmla="*/ 81 h 2016"/>
                <a:gd name="connsiteX1" fmla="*/ 753 w 23124"/>
                <a:gd name="connsiteY1" fmla="*/ 403 h 2016"/>
                <a:gd name="connsiteX2" fmla="*/ 3227 w 23124"/>
                <a:gd name="connsiteY2" fmla="*/ 403 h 2016"/>
                <a:gd name="connsiteX3" fmla="*/ 753 w 23124"/>
                <a:gd name="connsiteY3" fmla="*/ 403 h 2016"/>
                <a:gd name="connsiteX4" fmla="*/ 5055 w 23124"/>
                <a:gd name="connsiteY4" fmla="*/ 403 h 2016"/>
                <a:gd name="connsiteX5" fmla="*/ 753 w 23124"/>
                <a:gd name="connsiteY5" fmla="*/ 403 h 2016"/>
                <a:gd name="connsiteX6" fmla="*/ 3442 w 23124"/>
                <a:gd name="connsiteY6" fmla="*/ 403 h 2016"/>
                <a:gd name="connsiteX7" fmla="*/ 753 w 23124"/>
                <a:gd name="connsiteY7" fmla="*/ 403 h 2016"/>
                <a:gd name="connsiteX8" fmla="*/ 3764 w 23124"/>
                <a:gd name="connsiteY8" fmla="*/ 511 h 2016"/>
                <a:gd name="connsiteX9" fmla="*/ 645 w 23124"/>
                <a:gd name="connsiteY9" fmla="*/ 511 h 2016"/>
                <a:gd name="connsiteX10" fmla="*/ 3872 w 23124"/>
                <a:gd name="connsiteY10" fmla="*/ 618 h 2016"/>
                <a:gd name="connsiteX11" fmla="*/ 538 w 23124"/>
                <a:gd name="connsiteY11" fmla="*/ 511 h 2016"/>
                <a:gd name="connsiteX12" fmla="*/ 3872 w 23124"/>
                <a:gd name="connsiteY12" fmla="*/ 618 h 2016"/>
                <a:gd name="connsiteX13" fmla="*/ 430 w 23124"/>
                <a:gd name="connsiteY13" fmla="*/ 511 h 2016"/>
                <a:gd name="connsiteX14" fmla="*/ 3980 w 23124"/>
                <a:gd name="connsiteY14" fmla="*/ 726 h 2016"/>
                <a:gd name="connsiteX15" fmla="*/ 215 w 23124"/>
                <a:gd name="connsiteY15" fmla="*/ 511 h 2016"/>
                <a:gd name="connsiteX16" fmla="*/ 4302 w 23124"/>
                <a:gd name="connsiteY16" fmla="*/ 834 h 2016"/>
                <a:gd name="connsiteX17" fmla="*/ 0 w 23124"/>
                <a:gd name="connsiteY17" fmla="*/ 618 h 2016"/>
                <a:gd name="connsiteX18" fmla="*/ 7959 w 23124"/>
                <a:gd name="connsiteY18" fmla="*/ 1156 h 2016"/>
                <a:gd name="connsiteX19" fmla="*/ 17962 w 23124"/>
                <a:gd name="connsiteY19" fmla="*/ 2017 h 2016"/>
                <a:gd name="connsiteX20" fmla="*/ 10540 w 23124"/>
                <a:gd name="connsiteY20" fmla="*/ 1371 h 2016"/>
                <a:gd name="connsiteX21" fmla="*/ 19468 w 23124"/>
                <a:gd name="connsiteY21" fmla="*/ 1802 h 2016"/>
                <a:gd name="connsiteX22" fmla="*/ 11724 w 23124"/>
                <a:gd name="connsiteY22" fmla="*/ 1264 h 2016"/>
                <a:gd name="connsiteX23" fmla="*/ 20758 w 23124"/>
                <a:gd name="connsiteY23" fmla="*/ 1586 h 2016"/>
                <a:gd name="connsiteX24" fmla="*/ 12692 w 23124"/>
                <a:gd name="connsiteY24" fmla="*/ 1156 h 2016"/>
                <a:gd name="connsiteX25" fmla="*/ 21726 w 23124"/>
                <a:gd name="connsiteY25" fmla="*/ 1371 h 2016"/>
                <a:gd name="connsiteX26" fmla="*/ 13552 w 23124"/>
                <a:gd name="connsiteY26" fmla="*/ 1049 h 2016"/>
                <a:gd name="connsiteX27" fmla="*/ 22479 w 23124"/>
                <a:gd name="connsiteY27" fmla="*/ 1156 h 2016"/>
                <a:gd name="connsiteX28" fmla="*/ 14197 w 23124"/>
                <a:gd name="connsiteY28" fmla="*/ 834 h 2016"/>
                <a:gd name="connsiteX29" fmla="*/ 22909 w 23124"/>
                <a:gd name="connsiteY29" fmla="*/ 834 h 2016"/>
                <a:gd name="connsiteX30" fmla="*/ 14628 w 23124"/>
                <a:gd name="connsiteY30" fmla="*/ 618 h 2016"/>
                <a:gd name="connsiteX31" fmla="*/ 23124 w 23124"/>
                <a:gd name="connsiteY31" fmla="*/ 511 h 2016"/>
                <a:gd name="connsiteX32" fmla="*/ 15058 w 23124"/>
                <a:gd name="connsiteY32" fmla="*/ 403 h 2016"/>
                <a:gd name="connsiteX33" fmla="*/ 23124 w 23124"/>
                <a:gd name="connsiteY33" fmla="*/ 296 h 2016"/>
                <a:gd name="connsiteX34" fmla="*/ 15273 w 23124"/>
                <a:gd name="connsiteY34" fmla="*/ 296 h 2016"/>
                <a:gd name="connsiteX35" fmla="*/ 22802 w 23124"/>
                <a:gd name="connsiteY35" fmla="*/ 81 h 2016"/>
                <a:gd name="connsiteX36" fmla="*/ 12907 w 23124"/>
                <a:gd name="connsiteY36" fmla="*/ 81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124" h="2016">
                  <a:moveTo>
                    <a:pt x="12907" y="81"/>
                  </a:moveTo>
                  <a:cubicBezTo>
                    <a:pt x="8174" y="188"/>
                    <a:pt x="2044" y="296"/>
                    <a:pt x="753" y="403"/>
                  </a:cubicBezTo>
                  <a:cubicBezTo>
                    <a:pt x="1613" y="403"/>
                    <a:pt x="2474" y="403"/>
                    <a:pt x="3227" y="403"/>
                  </a:cubicBezTo>
                  <a:cubicBezTo>
                    <a:pt x="2044" y="403"/>
                    <a:pt x="1183" y="403"/>
                    <a:pt x="753" y="403"/>
                  </a:cubicBezTo>
                  <a:cubicBezTo>
                    <a:pt x="2151" y="403"/>
                    <a:pt x="3657" y="403"/>
                    <a:pt x="5055" y="403"/>
                  </a:cubicBezTo>
                  <a:cubicBezTo>
                    <a:pt x="3657" y="403"/>
                    <a:pt x="2151" y="403"/>
                    <a:pt x="753" y="403"/>
                  </a:cubicBezTo>
                  <a:cubicBezTo>
                    <a:pt x="1613" y="403"/>
                    <a:pt x="2581" y="403"/>
                    <a:pt x="3442" y="403"/>
                  </a:cubicBezTo>
                  <a:cubicBezTo>
                    <a:pt x="2259" y="403"/>
                    <a:pt x="1291" y="403"/>
                    <a:pt x="753" y="403"/>
                  </a:cubicBezTo>
                  <a:cubicBezTo>
                    <a:pt x="1721" y="403"/>
                    <a:pt x="2796" y="403"/>
                    <a:pt x="3764" y="511"/>
                  </a:cubicBezTo>
                  <a:cubicBezTo>
                    <a:pt x="2366" y="511"/>
                    <a:pt x="1183" y="511"/>
                    <a:pt x="645" y="511"/>
                  </a:cubicBezTo>
                  <a:cubicBezTo>
                    <a:pt x="1721" y="511"/>
                    <a:pt x="2796" y="618"/>
                    <a:pt x="3872" y="618"/>
                  </a:cubicBezTo>
                  <a:cubicBezTo>
                    <a:pt x="2259" y="618"/>
                    <a:pt x="968" y="511"/>
                    <a:pt x="538" y="511"/>
                  </a:cubicBezTo>
                  <a:cubicBezTo>
                    <a:pt x="1613" y="511"/>
                    <a:pt x="2689" y="618"/>
                    <a:pt x="3872" y="618"/>
                  </a:cubicBezTo>
                  <a:cubicBezTo>
                    <a:pt x="1829" y="511"/>
                    <a:pt x="430" y="511"/>
                    <a:pt x="430" y="511"/>
                  </a:cubicBezTo>
                  <a:cubicBezTo>
                    <a:pt x="1613" y="511"/>
                    <a:pt x="2796" y="618"/>
                    <a:pt x="3980" y="726"/>
                  </a:cubicBezTo>
                  <a:cubicBezTo>
                    <a:pt x="1721" y="618"/>
                    <a:pt x="215" y="511"/>
                    <a:pt x="215" y="511"/>
                  </a:cubicBezTo>
                  <a:cubicBezTo>
                    <a:pt x="1613" y="618"/>
                    <a:pt x="3012" y="726"/>
                    <a:pt x="4302" y="834"/>
                  </a:cubicBezTo>
                  <a:cubicBezTo>
                    <a:pt x="2044" y="726"/>
                    <a:pt x="215" y="618"/>
                    <a:pt x="0" y="618"/>
                  </a:cubicBezTo>
                  <a:cubicBezTo>
                    <a:pt x="2689" y="834"/>
                    <a:pt x="5270" y="941"/>
                    <a:pt x="7959" y="1156"/>
                  </a:cubicBezTo>
                  <a:cubicBezTo>
                    <a:pt x="11401" y="1479"/>
                    <a:pt x="14628" y="2017"/>
                    <a:pt x="17962" y="2017"/>
                  </a:cubicBezTo>
                  <a:cubicBezTo>
                    <a:pt x="17316" y="1909"/>
                    <a:pt x="14520" y="1694"/>
                    <a:pt x="10540" y="1371"/>
                  </a:cubicBezTo>
                  <a:cubicBezTo>
                    <a:pt x="13552" y="1586"/>
                    <a:pt x="16456" y="1802"/>
                    <a:pt x="19468" y="1802"/>
                  </a:cubicBezTo>
                  <a:cubicBezTo>
                    <a:pt x="18822" y="1694"/>
                    <a:pt x="15918" y="1479"/>
                    <a:pt x="11724" y="1264"/>
                  </a:cubicBezTo>
                  <a:cubicBezTo>
                    <a:pt x="14735" y="1479"/>
                    <a:pt x="17747" y="1586"/>
                    <a:pt x="20758" y="1586"/>
                  </a:cubicBezTo>
                  <a:cubicBezTo>
                    <a:pt x="20113" y="1479"/>
                    <a:pt x="17209" y="1371"/>
                    <a:pt x="12692" y="1156"/>
                  </a:cubicBezTo>
                  <a:cubicBezTo>
                    <a:pt x="15703" y="1264"/>
                    <a:pt x="18715" y="1371"/>
                    <a:pt x="21726" y="1371"/>
                  </a:cubicBezTo>
                  <a:cubicBezTo>
                    <a:pt x="20866" y="1264"/>
                    <a:pt x="17532" y="1156"/>
                    <a:pt x="13552" y="1049"/>
                  </a:cubicBezTo>
                  <a:cubicBezTo>
                    <a:pt x="16564" y="1156"/>
                    <a:pt x="19468" y="1264"/>
                    <a:pt x="22479" y="1156"/>
                  </a:cubicBezTo>
                  <a:cubicBezTo>
                    <a:pt x="21726" y="1156"/>
                    <a:pt x="18500" y="941"/>
                    <a:pt x="14197" y="834"/>
                  </a:cubicBezTo>
                  <a:cubicBezTo>
                    <a:pt x="17101" y="834"/>
                    <a:pt x="20005" y="941"/>
                    <a:pt x="22909" y="834"/>
                  </a:cubicBezTo>
                  <a:cubicBezTo>
                    <a:pt x="22157" y="834"/>
                    <a:pt x="18392" y="726"/>
                    <a:pt x="14628" y="618"/>
                  </a:cubicBezTo>
                  <a:cubicBezTo>
                    <a:pt x="17424" y="618"/>
                    <a:pt x="20221" y="618"/>
                    <a:pt x="23124" y="511"/>
                  </a:cubicBezTo>
                  <a:cubicBezTo>
                    <a:pt x="22264" y="511"/>
                    <a:pt x="18822" y="403"/>
                    <a:pt x="15058" y="403"/>
                  </a:cubicBezTo>
                  <a:cubicBezTo>
                    <a:pt x="17747" y="403"/>
                    <a:pt x="20436" y="403"/>
                    <a:pt x="23124" y="296"/>
                  </a:cubicBezTo>
                  <a:cubicBezTo>
                    <a:pt x="22479" y="296"/>
                    <a:pt x="19252" y="296"/>
                    <a:pt x="15273" y="296"/>
                  </a:cubicBezTo>
                  <a:cubicBezTo>
                    <a:pt x="17747" y="296"/>
                    <a:pt x="20328" y="296"/>
                    <a:pt x="22802" y="81"/>
                  </a:cubicBezTo>
                  <a:cubicBezTo>
                    <a:pt x="21941" y="-27"/>
                    <a:pt x="18285" y="-27"/>
                    <a:pt x="12907"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79" name="任意多边形: 形状 229">
              <a:extLst>
                <a:ext uri="{FF2B5EF4-FFF2-40B4-BE49-F238E27FC236}">
                  <a16:creationId xmlns:a16="http://schemas.microsoft.com/office/drawing/2014/main" xmlns="" id="{4BB6A388-A47C-4C2E-92D5-75A2708BAA8A}"/>
                </a:ext>
              </a:extLst>
            </p:cNvPr>
            <p:cNvSpPr/>
            <p:nvPr/>
          </p:nvSpPr>
          <p:spPr>
            <a:xfrm>
              <a:off x="152877" y="190473"/>
              <a:ext cx="89984" cy="2726"/>
            </a:xfrm>
            <a:custGeom>
              <a:avLst/>
              <a:gdLst>
                <a:gd name="connsiteX0" fmla="*/ 0 w 21295"/>
                <a:gd name="connsiteY0" fmla="*/ 645 h 645"/>
                <a:gd name="connsiteX1" fmla="*/ 9680 w 21295"/>
                <a:gd name="connsiteY1" fmla="*/ 323 h 645"/>
                <a:gd name="connsiteX2" fmla="*/ 21296 w 21295"/>
                <a:gd name="connsiteY2" fmla="*/ 0 h 645"/>
                <a:gd name="connsiteX3" fmla="*/ 11724 w 21295"/>
                <a:gd name="connsiteY3" fmla="*/ 215 h 645"/>
                <a:gd name="connsiteX4" fmla="*/ 0 w 21295"/>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95" h="645">
                  <a:moveTo>
                    <a:pt x="0" y="645"/>
                  </a:moveTo>
                  <a:cubicBezTo>
                    <a:pt x="3227" y="538"/>
                    <a:pt x="6453" y="430"/>
                    <a:pt x="9680" y="323"/>
                  </a:cubicBezTo>
                  <a:cubicBezTo>
                    <a:pt x="13552" y="215"/>
                    <a:pt x="17424" y="430"/>
                    <a:pt x="21296" y="0"/>
                  </a:cubicBezTo>
                  <a:cubicBezTo>
                    <a:pt x="20758" y="0"/>
                    <a:pt x="17424" y="0"/>
                    <a:pt x="11724" y="215"/>
                  </a:cubicBezTo>
                  <a:cubicBezTo>
                    <a:pt x="8067" y="215"/>
                    <a:pt x="1291" y="538"/>
                    <a:pt x="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5" name="任意多边形: 形状 230">
              <a:extLst>
                <a:ext uri="{FF2B5EF4-FFF2-40B4-BE49-F238E27FC236}">
                  <a16:creationId xmlns:a16="http://schemas.microsoft.com/office/drawing/2014/main" xmlns="" id="{B133DFAF-2DAF-40BC-A4D4-1964D9C99913}"/>
                </a:ext>
              </a:extLst>
            </p:cNvPr>
            <p:cNvSpPr/>
            <p:nvPr/>
          </p:nvSpPr>
          <p:spPr>
            <a:xfrm>
              <a:off x="152421" y="189108"/>
              <a:ext cx="86807" cy="3634"/>
            </a:xfrm>
            <a:custGeom>
              <a:avLst/>
              <a:gdLst>
                <a:gd name="connsiteX0" fmla="*/ 0 w 20543"/>
                <a:gd name="connsiteY0" fmla="*/ 860 h 860"/>
                <a:gd name="connsiteX1" fmla="*/ 9357 w 20543"/>
                <a:gd name="connsiteY1" fmla="*/ 430 h 860"/>
                <a:gd name="connsiteX2" fmla="*/ 20543 w 20543"/>
                <a:gd name="connsiteY2" fmla="*/ 0 h 860"/>
                <a:gd name="connsiteX3" fmla="*/ 11293 w 20543"/>
                <a:gd name="connsiteY3" fmla="*/ 323 h 860"/>
                <a:gd name="connsiteX4" fmla="*/ 0 w 20543"/>
                <a:gd name="connsiteY4" fmla="*/ 860 h 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860">
                  <a:moveTo>
                    <a:pt x="0" y="860"/>
                  </a:moveTo>
                  <a:cubicBezTo>
                    <a:pt x="3119" y="753"/>
                    <a:pt x="6238" y="538"/>
                    <a:pt x="9357" y="430"/>
                  </a:cubicBezTo>
                  <a:cubicBezTo>
                    <a:pt x="13122" y="323"/>
                    <a:pt x="16779" y="430"/>
                    <a:pt x="20543" y="0"/>
                  </a:cubicBezTo>
                  <a:cubicBezTo>
                    <a:pt x="19575" y="0"/>
                    <a:pt x="15703" y="108"/>
                    <a:pt x="11293" y="323"/>
                  </a:cubicBezTo>
                  <a:cubicBezTo>
                    <a:pt x="7206" y="538"/>
                    <a:pt x="1183" y="860"/>
                    <a:pt x="0" y="8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6" name="任意多边形: 形状 232">
              <a:extLst>
                <a:ext uri="{FF2B5EF4-FFF2-40B4-BE49-F238E27FC236}">
                  <a16:creationId xmlns:a16="http://schemas.microsoft.com/office/drawing/2014/main" xmlns="" id="{4202BFC6-F1F4-42E0-9EBA-B9AD7967927F}"/>
                </a:ext>
              </a:extLst>
            </p:cNvPr>
            <p:cNvSpPr/>
            <p:nvPr/>
          </p:nvSpPr>
          <p:spPr>
            <a:xfrm>
              <a:off x="151512" y="188651"/>
              <a:ext cx="82716" cy="4090"/>
            </a:xfrm>
            <a:custGeom>
              <a:avLst/>
              <a:gdLst>
                <a:gd name="connsiteX0" fmla="*/ 0 w 19575"/>
                <a:gd name="connsiteY0" fmla="*/ 968 h 968"/>
                <a:gd name="connsiteX1" fmla="*/ 19575 w 19575"/>
                <a:gd name="connsiteY1" fmla="*/ 0 h 968"/>
                <a:gd name="connsiteX2" fmla="*/ 10756 w 19575"/>
                <a:gd name="connsiteY2" fmla="*/ 323 h 968"/>
                <a:gd name="connsiteX3" fmla="*/ 0 w 19575"/>
                <a:gd name="connsiteY3" fmla="*/ 968 h 968"/>
              </a:gdLst>
              <a:ahLst/>
              <a:cxnLst>
                <a:cxn ang="0">
                  <a:pos x="connsiteX0" y="connsiteY0"/>
                </a:cxn>
                <a:cxn ang="0">
                  <a:pos x="connsiteX1" y="connsiteY1"/>
                </a:cxn>
                <a:cxn ang="0">
                  <a:pos x="connsiteX2" y="connsiteY2"/>
                </a:cxn>
                <a:cxn ang="0">
                  <a:pos x="connsiteX3" y="connsiteY3"/>
                </a:cxn>
              </a:cxnLst>
              <a:rect l="l" t="t" r="r" b="b"/>
              <a:pathLst>
                <a:path w="19575" h="968">
                  <a:moveTo>
                    <a:pt x="0" y="968"/>
                  </a:moveTo>
                  <a:cubicBezTo>
                    <a:pt x="6453" y="645"/>
                    <a:pt x="13014" y="430"/>
                    <a:pt x="19575" y="0"/>
                  </a:cubicBezTo>
                  <a:cubicBezTo>
                    <a:pt x="18715" y="0"/>
                    <a:pt x="15165" y="108"/>
                    <a:pt x="10756" y="323"/>
                  </a:cubicBezTo>
                  <a:cubicBezTo>
                    <a:pt x="6561" y="538"/>
                    <a:pt x="968" y="860"/>
                    <a:pt x="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7" name="任意多边形: 形状 233">
              <a:extLst>
                <a:ext uri="{FF2B5EF4-FFF2-40B4-BE49-F238E27FC236}">
                  <a16:creationId xmlns:a16="http://schemas.microsoft.com/office/drawing/2014/main" xmlns="" id="{AD30A53E-3676-4CC6-8972-D90F7242E767}"/>
                </a:ext>
              </a:extLst>
            </p:cNvPr>
            <p:cNvSpPr/>
            <p:nvPr/>
          </p:nvSpPr>
          <p:spPr>
            <a:xfrm>
              <a:off x="149695" y="186834"/>
              <a:ext cx="78169" cy="5907"/>
            </a:xfrm>
            <a:custGeom>
              <a:avLst/>
              <a:gdLst>
                <a:gd name="connsiteX0" fmla="*/ 9142 w 18499"/>
                <a:gd name="connsiteY0" fmla="*/ 538 h 1398"/>
                <a:gd name="connsiteX1" fmla="*/ 0 w 18499"/>
                <a:gd name="connsiteY1" fmla="*/ 1398 h 1398"/>
                <a:gd name="connsiteX2" fmla="*/ 5700 w 18499"/>
                <a:gd name="connsiteY2" fmla="*/ 968 h 1398"/>
                <a:gd name="connsiteX3" fmla="*/ 215 w 18499"/>
                <a:gd name="connsiteY3" fmla="*/ 1398 h 1398"/>
                <a:gd name="connsiteX4" fmla="*/ 18500 w 18499"/>
                <a:gd name="connsiteY4" fmla="*/ 215 h 1398"/>
                <a:gd name="connsiteX5" fmla="*/ 10218 w 18499"/>
                <a:gd name="connsiteY5" fmla="*/ 645 h 1398"/>
                <a:gd name="connsiteX6" fmla="*/ 8497 w 18499"/>
                <a:gd name="connsiteY6" fmla="*/ 753 h 1398"/>
                <a:gd name="connsiteX7" fmla="*/ 16671 w 18499"/>
                <a:gd name="connsiteY7" fmla="*/ 0 h 1398"/>
                <a:gd name="connsiteX8" fmla="*/ 9142 w 18499"/>
                <a:gd name="connsiteY8" fmla="*/ 53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99" h="1398">
                  <a:moveTo>
                    <a:pt x="9142" y="538"/>
                  </a:moveTo>
                  <a:cubicBezTo>
                    <a:pt x="3980" y="968"/>
                    <a:pt x="0" y="1398"/>
                    <a:pt x="0" y="1398"/>
                  </a:cubicBezTo>
                  <a:cubicBezTo>
                    <a:pt x="1936" y="1291"/>
                    <a:pt x="3764" y="1076"/>
                    <a:pt x="5700" y="968"/>
                  </a:cubicBezTo>
                  <a:cubicBezTo>
                    <a:pt x="3119" y="1183"/>
                    <a:pt x="860" y="1398"/>
                    <a:pt x="215" y="1398"/>
                  </a:cubicBezTo>
                  <a:cubicBezTo>
                    <a:pt x="6346" y="968"/>
                    <a:pt x="12369" y="753"/>
                    <a:pt x="18500" y="215"/>
                  </a:cubicBezTo>
                  <a:cubicBezTo>
                    <a:pt x="17639" y="215"/>
                    <a:pt x="14090" y="430"/>
                    <a:pt x="10218" y="645"/>
                  </a:cubicBezTo>
                  <a:cubicBezTo>
                    <a:pt x="9680" y="645"/>
                    <a:pt x="9142" y="753"/>
                    <a:pt x="8497" y="753"/>
                  </a:cubicBezTo>
                  <a:cubicBezTo>
                    <a:pt x="11186" y="538"/>
                    <a:pt x="13982" y="323"/>
                    <a:pt x="16671" y="0"/>
                  </a:cubicBezTo>
                  <a:cubicBezTo>
                    <a:pt x="16026" y="0"/>
                    <a:pt x="12907" y="215"/>
                    <a:pt x="9142"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8" name="任意多边形: 形状 234">
              <a:extLst>
                <a:ext uri="{FF2B5EF4-FFF2-40B4-BE49-F238E27FC236}">
                  <a16:creationId xmlns:a16="http://schemas.microsoft.com/office/drawing/2014/main" xmlns="" id="{C7EA2521-AF8C-4AE5-AF4C-FAE4C5FFFF95}"/>
                </a:ext>
              </a:extLst>
            </p:cNvPr>
            <p:cNvSpPr/>
            <p:nvPr/>
          </p:nvSpPr>
          <p:spPr>
            <a:xfrm>
              <a:off x="148330" y="185926"/>
              <a:ext cx="64081" cy="6360"/>
            </a:xfrm>
            <a:custGeom>
              <a:avLst/>
              <a:gdLst>
                <a:gd name="connsiteX0" fmla="*/ 0 w 15165"/>
                <a:gd name="connsiteY0" fmla="*/ 1506 h 1505"/>
                <a:gd name="connsiteX1" fmla="*/ 6991 w 15165"/>
                <a:gd name="connsiteY1" fmla="*/ 753 h 1505"/>
                <a:gd name="connsiteX2" fmla="*/ 15165 w 15165"/>
                <a:gd name="connsiteY2" fmla="*/ 0 h 1505"/>
                <a:gd name="connsiteX3" fmla="*/ 8282 w 15165"/>
                <a:gd name="connsiteY3" fmla="*/ 538 h 1505"/>
                <a:gd name="connsiteX4" fmla="*/ 0 w 15165"/>
                <a:gd name="connsiteY4" fmla="*/ 1506 h 1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 h="1505">
                  <a:moveTo>
                    <a:pt x="0" y="1506"/>
                  </a:moveTo>
                  <a:cubicBezTo>
                    <a:pt x="2366" y="1291"/>
                    <a:pt x="4625" y="968"/>
                    <a:pt x="6991" y="753"/>
                  </a:cubicBezTo>
                  <a:cubicBezTo>
                    <a:pt x="9680" y="538"/>
                    <a:pt x="12477" y="430"/>
                    <a:pt x="15165" y="0"/>
                  </a:cubicBezTo>
                  <a:cubicBezTo>
                    <a:pt x="14305" y="0"/>
                    <a:pt x="11616" y="215"/>
                    <a:pt x="8282" y="538"/>
                  </a:cubicBezTo>
                  <a:cubicBezTo>
                    <a:pt x="3872" y="1076"/>
                    <a:pt x="108" y="1506"/>
                    <a:pt x="0" y="15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299" name="任意多边形: 形状 235">
              <a:extLst>
                <a:ext uri="{FF2B5EF4-FFF2-40B4-BE49-F238E27FC236}">
                  <a16:creationId xmlns:a16="http://schemas.microsoft.com/office/drawing/2014/main" xmlns="" id="{76810A9E-0AB9-4876-BBDB-02E67A0FC3D9}"/>
                </a:ext>
              </a:extLst>
            </p:cNvPr>
            <p:cNvSpPr/>
            <p:nvPr/>
          </p:nvSpPr>
          <p:spPr>
            <a:xfrm>
              <a:off x="147422" y="185926"/>
              <a:ext cx="56809" cy="6360"/>
            </a:xfrm>
            <a:custGeom>
              <a:avLst/>
              <a:gdLst>
                <a:gd name="connsiteX0" fmla="*/ 7206 w 13444"/>
                <a:gd name="connsiteY0" fmla="*/ 538 h 1505"/>
                <a:gd name="connsiteX1" fmla="*/ 0 w 13444"/>
                <a:gd name="connsiteY1" fmla="*/ 1506 h 1505"/>
                <a:gd name="connsiteX2" fmla="*/ 6238 w 13444"/>
                <a:gd name="connsiteY2" fmla="*/ 753 h 1505"/>
                <a:gd name="connsiteX3" fmla="*/ 13444 w 13444"/>
                <a:gd name="connsiteY3" fmla="*/ 0 h 1505"/>
                <a:gd name="connsiteX4" fmla="*/ 7206 w 13444"/>
                <a:gd name="connsiteY4" fmla="*/ 538 h 1505"/>
                <a:gd name="connsiteX5" fmla="*/ 7206 w 13444"/>
                <a:gd name="connsiteY5" fmla="*/ 538 h 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44" h="1505">
                  <a:moveTo>
                    <a:pt x="7206" y="538"/>
                  </a:moveTo>
                  <a:cubicBezTo>
                    <a:pt x="3012" y="1076"/>
                    <a:pt x="0" y="1506"/>
                    <a:pt x="0" y="1506"/>
                  </a:cubicBezTo>
                  <a:cubicBezTo>
                    <a:pt x="2044" y="1291"/>
                    <a:pt x="4087" y="968"/>
                    <a:pt x="6238" y="753"/>
                  </a:cubicBezTo>
                  <a:cubicBezTo>
                    <a:pt x="8604" y="430"/>
                    <a:pt x="11078" y="430"/>
                    <a:pt x="13444" y="0"/>
                  </a:cubicBezTo>
                  <a:cubicBezTo>
                    <a:pt x="12584" y="0"/>
                    <a:pt x="10110" y="215"/>
                    <a:pt x="7206" y="538"/>
                  </a:cubicBezTo>
                  <a:lnTo>
                    <a:pt x="7206" y="53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300" name="任意多边形: 形状 236">
              <a:extLst>
                <a:ext uri="{FF2B5EF4-FFF2-40B4-BE49-F238E27FC236}">
                  <a16:creationId xmlns:a16="http://schemas.microsoft.com/office/drawing/2014/main" xmlns="" id="{9852F4D9-4B81-4B39-A018-688208F9DC6F}"/>
                </a:ext>
              </a:extLst>
            </p:cNvPr>
            <p:cNvSpPr/>
            <p:nvPr/>
          </p:nvSpPr>
          <p:spPr>
            <a:xfrm>
              <a:off x="146057" y="185474"/>
              <a:ext cx="48628" cy="6816"/>
            </a:xfrm>
            <a:custGeom>
              <a:avLst/>
              <a:gdLst>
                <a:gd name="connsiteX0" fmla="*/ 0 w 11508"/>
                <a:gd name="connsiteY0" fmla="*/ 1613 h 1613"/>
                <a:gd name="connsiteX1" fmla="*/ 11293 w 11508"/>
                <a:gd name="connsiteY1" fmla="*/ 0 h 1613"/>
                <a:gd name="connsiteX2" fmla="*/ 11508 w 11508"/>
                <a:gd name="connsiteY2" fmla="*/ 0 h 1613"/>
                <a:gd name="connsiteX3" fmla="*/ 6131 w 11508"/>
                <a:gd name="connsiteY3" fmla="*/ 645 h 1613"/>
                <a:gd name="connsiteX4" fmla="*/ 0 w 11508"/>
                <a:gd name="connsiteY4" fmla="*/ 1613 h 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613">
                  <a:moveTo>
                    <a:pt x="0" y="1613"/>
                  </a:moveTo>
                  <a:cubicBezTo>
                    <a:pt x="8927" y="323"/>
                    <a:pt x="8927" y="323"/>
                    <a:pt x="11293" y="0"/>
                  </a:cubicBezTo>
                  <a:cubicBezTo>
                    <a:pt x="11293" y="0"/>
                    <a:pt x="11401" y="0"/>
                    <a:pt x="11508" y="0"/>
                  </a:cubicBezTo>
                  <a:cubicBezTo>
                    <a:pt x="11186" y="0"/>
                    <a:pt x="8927" y="215"/>
                    <a:pt x="6131" y="645"/>
                  </a:cubicBezTo>
                  <a:cubicBezTo>
                    <a:pt x="2689" y="1076"/>
                    <a:pt x="0" y="1613"/>
                    <a:pt x="0" y="16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1" name="任意多边形: 形状 237">
              <a:extLst>
                <a:ext uri="{FF2B5EF4-FFF2-40B4-BE49-F238E27FC236}">
                  <a16:creationId xmlns:a16="http://schemas.microsoft.com/office/drawing/2014/main" xmlns="" id="{D6F1990A-BF0F-41A6-B617-BF3AA16418EF}"/>
                </a:ext>
              </a:extLst>
            </p:cNvPr>
            <p:cNvSpPr/>
            <p:nvPr/>
          </p:nvSpPr>
          <p:spPr>
            <a:xfrm>
              <a:off x="144240" y="185017"/>
              <a:ext cx="39991" cy="7268"/>
            </a:xfrm>
            <a:custGeom>
              <a:avLst/>
              <a:gdLst>
                <a:gd name="connsiteX0" fmla="*/ 0 w 9464"/>
                <a:gd name="connsiteY0" fmla="*/ 1721 h 1720"/>
                <a:gd name="connsiteX1" fmla="*/ 9465 w 9464"/>
                <a:gd name="connsiteY1" fmla="*/ 0 h 1720"/>
                <a:gd name="connsiteX2" fmla="*/ 5055 w 9464"/>
                <a:gd name="connsiteY2" fmla="*/ 645 h 1720"/>
                <a:gd name="connsiteX3" fmla="*/ 0 w 9464"/>
                <a:gd name="connsiteY3" fmla="*/ 1721 h 1720"/>
              </a:gdLst>
              <a:ahLst/>
              <a:cxnLst>
                <a:cxn ang="0">
                  <a:pos x="connsiteX0" y="connsiteY0"/>
                </a:cxn>
                <a:cxn ang="0">
                  <a:pos x="connsiteX1" y="connsiteY1"/>
                </a:cxn>
                <a:cxn ang="0">
                  <a:pos x="connsiteX2" y="connsiteY2"/>
                </a:cxn>
                <a:cxn ang="0">
                  <a:pos x="connsiteX3" y="connsiteY3"/>
                </a:cxn>
              </a:cxnLst>
              <a:rect l="l" t="t" r="r" b="b"/>
              <a:pathLst>
                <a:path w="9464" h="1720">
                  <a:moveTo>
                    <a:pt x="0" y="1721"/>
                  </a:moveTo>
                  <a:cubicBezTo>
                    <a:pt x="108" y="1721"/>
                    <a:pt x="9250" y="108"/>
                    <a:pt x="9465" y="0"/>
                  </a:cubicBezTo>
                  <a:cubicBezTo>
                    <a:pt x="9142" y="0"/>
                    <a:pt x="7314" y="215"/>
                    <a:pt x="5055" y="645"/>
                  </a:cubicBezTo>
                  <a:cubicBezTo>
                    <a:pt x="2689" y="1076"/>
                    <a:pt x="215" y="1613"/>
                    <a:pt x="0" y="17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02" name="任意多边形: 形状 238">
              <a:extLst>
                <a:ext uri="{FF2B5EF4-FFF2-40B4-BE49-F238E27FC236}">
                  <a16:creationId xmlns:a16="http://schemas.microsoft.com/office/drawing/2014/main" xmlns="" id="{8EF7E0A4-0FE3-4B1C-B104-F3A5550F4911}"/>
                </a:ext>
              </a:extLst>
            </p:cNvPr>
            <p:cNvSpPr/>
            <p:nvPr/>
          </p:nvSpPr>
          <p:spPr>
            <a:xfrm>
              <a:off x="142879" y="184561"/>
              <a:ext cx="31358" cy="7724"/>
            </a:xfrm>
            <a:custGeom>
              <a:avLst/>
              <a:gdLst>
                <a:gd name="connsiteX0" fmla="*/ 0 w 7421"/>
                <a:gd name="connsiteY0" fmla="*/ 1828 h 1828"/>
                <a:gd name="connsiteX1" fmla="*/ 7421 w 7421"/>
                <a:gd name="connsiteY1" fmla="*/ 0 h 1828"/>
                <a:gd name="connsiteX2" fmla="*/ 3872 w 7421"/>
                <a:gd name="connsiteY2" fmla="*/ 753 h 1828"/>
                <a:gd name="connsiteX3" fmla="*/ 0 w 7421"/>
                <a:gd name="connsiteY3" fmla="*/ 1828 h 1828"/>
              </a:gdLst>
              <a:ahLst/>
              <a:cxnLst>
                <a:cxn ang="0">
                  <a:pos x="connsiteX0" y="connsiteY0"/>
                </a:cxn>
                <a:cxn ang="0">
                  <a:pos x="connsiteX1" y="connsiteY1"/>
                </a:cxn>
                <a:cxn ang="0">
                  <a:pos x="connsiteX2" y="connsiteY2"/>
                </a:cxn>
                <a:cxn ang="0">
                  <a:pos x="connsiteX3" y="connsiteY3"/>
                </a:cxn>
              </a:cxnLst>
              <a:rect l="l" t="t" r="r" b="b"/>
              <a:pathLst>
                <a:path w="7421" h="1828">
                  <a:moveTo>
                    <a:pt x="0" y="1828"/>
                  </a:moveTo>
                  <a:cubicBezTo>
                    <a:pt x="107" y="1828"/>
                    <a:pt x="7206" y="108"/>
                    <a:pt x="7421" y="0"/>
                  </a:cubicBezTo>
                  <a:cubicBezTo>
                    <a:pt x="7099" y="0"/>
                    <a:pt x="5700" y="323"/>
                    <a:pt x="3872" y="753"/>
                  </a:cubicBezTo>
                  <a:cubicBezTo>
                    <a:pt x="1828" y="1183"/>
                    <a:pt x="0" y="1828"/>
                    <a:pt x="0"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6" name="任意多边形: 形状 239">
              <a:extLst>
                <a:ext uri="{FF2B5EF4-FFF2-40B4-BE49-F238E27FC236}">
                  <a16:creationId xmlns:a16="http://schemas.microsoft.com/office/drawing/2014/main" xmlns="" id="{595F31B7-395D-4E08-B08F-92FFAB61A764}"/>
                </a:ext>
              </a:extLst>
            </p:cNvPr>
            <p:cNvSpPr/>
            <p:nvPr/>
          </p:nvSpPr>
          <p:spPr>
            <a:xfrm>
              <a:off x="141515" y="184561"/>
              <a:ext cx="21813" cy="7724"/>
            </a:xfrm>
            <a:custGeom>
              <a:avLst/>
              <a:gdLst>
                <a:gd name="connsiteX0" fmla="*/ 0 w 5162"/>
                <a:gd name="connsiteY0" fmla="*/ 1828 h 1828"/>
                <a:gd name="connsiteX1" fmla="*/ 5163 w 5162"/>
                <a:gd name="connsiteY1" fmla="*/ 0 h 1828"/>
                <a:gd name="connsiteX2" fmla="*/ 2581 w 5162"/>
                <a:gd name="connsiteY2" fmla="*/ 753 h 1828"/>
                <a:gd name="connsiteX3" fmla="*/ 0 w 5162"/>
                <a:gd name="connsiteY3" fmla="*/ 1828 h 1828"/>
              </a:gdLst>
              <a:ahLst/>
              <a:cxnLst>
                <a:cxn ang="0">
                  <a:pos x="connsiteX0" y="connsiteY0"/>
                </a:cxn>
                <a:cxn ang="0">
                  <a:pos x="connsiteX1" y="connsiteY1"/>
                </a:cxn>
                <a:cxn ang="0">
                  <a:pos x="connsiteX2" y="connsiteY2"/>
                </a:cxn>
                <a:cxn ang="0">
                  <a:pos x="connsiteX3" y="connsiteY3"/>
                </a:cxn>
              </a:cxnLst>
              <a:rect l="l" t="t" r="r" b="b"/>
              <a:pathLst>
                <a:path w="5162" h="1828">
                  <a:moveTo>
                    <a:pt x="0" y="1828"/>
                  </a:moveTo>
                  <a:cubicBezTo>
                    <a:pt x="0" y="1828"/>
                    <a:pt x="5163" y="108"/>
                    <a:pt x="5163" y="0"/>
                  </a:cubicBezTo>
                  <a:cubicBezTo>
                    <a:pt x="4948" y="0"/>
                    <a:pt x="3872" y="215"/>
                    <a:pt x="2581" y="753"/>
                  </a:cubicBezTo>
                  <a:cubicBezTo>
                    <a:pt x="1398" y="1183"/>
                    <a:pt x="0" y="1721"/>
                    <a:pt x="0"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7" name="任意多边形: 形状 240">
              <a:extLst>
                <a:ext uri="{FF2B5EF4-FFF2-40B4-BE49-F238E27FC236}">
                  <a16:creationId xmlns:a16="http://schemas.microsoft.com/office/drawing/2014/main" xmlns="" id="{0AEE75D8-0289-48B0-A7BF-371496C26067}"/>
                </a:ext>
              </a:extLst>
            </p:cNvPr>
            <p:cNvSpPr/>
            <p:nvPr/>
          </p:nvSpPr>
          <p:spPr>
            <a:xfrm>
              <a:off x="139698" y="184477"/>
              <a:ext cx="12723" cy="7813"/>
            </a:xfrm>
            <a:custGeom>
              <a:avLst/>
              <a:gdLst>
                <a:gd name="connsiteX0" fmla="*/ 3012 w 3011"/>
                <a:gd name="connsiteY0" fmla="*/ 21 h 1849"/>
                <a:gd name="connsiteX1" fmla="*/ 1398 w 3011"/>
                <a:gd name="connsiteY1" fmla="*/ 773 h 1849"/>
                <a:gd name="connsiteX2" fmla="*/ 0 w 3011"/>
                <a:gd name="connsiteY2" fmla="*/ 1849 h 1849"/>
                <a:gd name="connsiteX3" fmla="*/ 3012 w 3011"/>
                <a:gd name="connsiteY3" fmla="*/ 21 h 1849"/>
              </a:gdLst>
              <a:ahLst/>
              <a:cxnLst>
                <a:cxn ang="0">
                  <a:pos x="connsiteX0" y="connsiteY0"/>
                </a:cxn>
                <a:cxn ang="0">
                  <a:pos x="connsiteX1" y="connsiteY1"/>
                </a:cxn>
                <a:cxn ang="0">
                  <a:pos x="connsiteX2" y="connsiteY2"/>
                </a:cxn>
                <a:cxn ang="0">
                  <a:pos x="connsiteX3" y="connsiteY3"/>
                </a:cxn>
              </a:cxnLst>
              <a:rect l="l" t="t" r="r" b="b"/>
              <a:pathLst>
                <a:path w="3011" h="1849">
                  <a:moveTo>
                    <a:pt x="3012" y="21"/>
                  </a:moveTo>
                  <a:cubicBezTo>
                    <a:pt x="2904" y="-87"/>
                    <a:pt x="2259" y="236"/>
                    <a:pt x="1398" y="773"/>
                  </a:cubicBezTo>
                  <a:cubicBezTo>
                    <a:pt x="753" y="1204"/>
                    <a:pt x="0" y="1741"/>
                    <a:pt x="0" y="1849"/>
                  </a:cubicBezTo>
                  <a:cubicBezTo>
                    <a:pt x="0" y="1849"/>
                    <a:pt x="2904" y="128"/>
                    <a:pt x="3012"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8" name="任意多边形: 形状 242">
              <a:extLst>
                <a:ext uri="{FF2B5EF4-FFF2-40B4-BE49-F238E27FC236}">
                  <a16:creationId xmlns:a16="http://schemas.microsoft.com/office/drawing/2014/main" xmlns="" id="{3B16D405-3510-444A-B087-17DB9DBCA0AE}"/>
                </a:ext>
              </a:extLst>
            </p:cNvPr>
            <p:cNvSpPr/>
            <p:nvPr/>
          </p:nvSpPr>
          <p:spPr>
            <a:xfrm>
              <a:off x="138147" y="184802"/>
              <a:ext cx="3499" cy="7484"/>
            </a:xfrm>
            <a:custGeom>
              <a:avLst/>
              <a:gdLst>
                <a:gd name="connsiteX0" fmla="*/ 152 w 828"/>
                <a:gd name="connsiteY0" fmla="*/ 696 h 1771"/>
                <a:gd name="connsiteX1" fmla="*/ 45 w 828"/>
                <a:gd name="connsiteY1" fmla="*/ 1772 h 1771"/>
                <a:gd name="connsiteX2" fmla="*/ 797 w 828"/>
                <a:gd name="connsiteY2" fmla="*/ 51 h 1771"/>
                <a:gd name="connsiteX3" fmla="*/ 152 w 828"/>
                <a:gd name="connsiteY3" fmla="*/ 696 h 1771"/>
              </a:gdLst>
              <a:ahLst/>
              <a:cxnLst>
                <a:cxn ang="0">
                  <a:pos x="connsiteX0" y="connsiteY0"/>
                </a:cxn>
                <a:cxn ang="0">
                  <a:pos x="connsiteX1" y="connsiteY1"/>
                </a:cxn>
                <a:cxn ang="0">
                  <a:pos x="connsiteX2" y="connsiteY2"/>
                </a:cxn>
                <a:cxn ang="0">
                  <a:pos x="connsiteX3" y="connsiteY3"/>
                </a:cxn>
              </a:cxnLst>
              <a:rect l="l" t="t" r="r" b="b"/>
              <a:pathLst>
                <a:path w="828" h="1771">
                  <a:moveTo>
                    <a:pt x="152" y="696"/>
                  </a:moveTo>
                  <a:cubicBezTo>
                    <a:pt x="45" y="911"/>
                    <a:pt x="-63" y="1664"/>
                    <a:pt x="45" y="1772"/>
                  </a:cubicBezTo>
                  <a:cubicBezTo>
                    <a:pt x="45" y="1772"/>
                    <a:pt x="1013" y="266"/>
                    <a:pt x="797" y="51"/>
                  </a:cubicBezTo>
                  <a:cubicBezTo>
                    <a:pt x="690" y="-57"/>
                    <a:pt x="367" y="-57"/>
                    <a:pt x="152" y="6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19" name="任意多边形: 形状 243">
              <a:extLst>
                <a:ext uri="{FF2B5EF4-FFF2-40B4-BE49-F238E27FC236}">
                  <a16:creationId xmlns:a16="http://schemas.microsoft.com/office/drawing/2014/main" xmlns="" id="{51DA40DA-0CA1-4FC6-86FA-D91AE7660C3B}"/>
                </a:ext>
              </a:extLst>
            </p:cNvPr>
            <p:cNvSpPr/>
            <p:nvPr/>
          </p:nvSpPr>
          <p:spPr>
            <a:xfrm>
              <a:off x="129455" y="184996"/>
              <a:ext cx="7513" cy="7293"/>
            </a:xfrm>
            <a:custGeom>
              <a:avLst/>
              <a:gdLst>
                <a:gd name="connsiteX0" fmla="*/ 58 w 1778"/>
                <a:gd name="connsiteY0" fmla="*/ 5 h 1726"/>
                <a:gd name="connsiteX1" fmla="*/ 596 w 1778"/>
                <a:gd name="connsiteY1" fmla="*/ 758 h 1726"/>
                <a:gd name="connsiteX2" fmla="*/ 1349 w 1778"/>
                <a:gd name="connsiteY2" fmla="*/ 1403 h 1726"/>
                <a:gd name="connsiteX3" fmla="*/ 1779 w 1778"/>
                <a:gd name="connsiteY3" fmla="*/ 1726 h 1726"/>
                <a:gd name="connsiteX4" fmla="*/ 58 w 1778"/>
                <a:gd name="connsiteY4" fmla="*/ 5 h 1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8" h="1726">
                  <a:moveTo>
                    <a:pt x="58" y="5"/>
                  </a:moveTo>
                  <a:cubicBezTo>
                    <a:pt x="-157" y="5"/>
                    <a:pt x="273" y="435"/>
                    <a:pt x="596" y="758"/>
                  </a:cubicBezTo>
                  <a:cubicBezTo>
                    <a:pt x="811" y="973"/>
                    <a:pt x="1133" y="1188"/>
                    <a:pt x="1349" y="1403"/>
                  </a:cubicBezTo>
                  <a:cubicBezTo>
                    <a:pt x="1456" y="1511"/>
                    <a:pt x="1564" y="1726"/>
                    <a:pt x="1779" y="1726"/>
                  </a:cubicBezTo>
                  <a:cubicBezTo>
                    <a:pt x="1671" y="1511"/>
                    <a:pt x="596" y="-102"/>
                    <a:pt x="5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0" name="任意多边形: 形状 244">
              <a:extLst>
                <a:ext uri="{FF2B5EF4-FFF2-40B4-BE49-F238E27FC236}">
                  <a16:creationId xmlns:a16="http://schemas.microsoft.com/office/drawing/2014/main" xmlns="" id="{07B2A721-AAAB-4974-AEC3-A31CC31D74FF}"/>
                </a:ext>
              </a:extLst>
            </p:cNvPr>
            <p:cNvSpPr/>
            <p:nvPr/>
          </p:nvSpPr>
          <p:spPr>
            <a:xfrm>
              <a:off x="117881" y="185389"/>
              <a:ext cx="16814" cy="6900"/>
            </a:xfrm>
            <a:custGeom>
              <a:avLst/>
              <a:gdLst>
                <a:gd name="connsiteX0" fmla="*/ 1613 w 3979"/>
                <a:gd name="connsiteY0" fmla="*/ 665 h 1633"/>
                <a:gd name="connsiteX1" fmla="*/ 3980 w 3979"/>
                <a:gd name="connsiteY1" fmla="*/ 1633 h 1633"/>
                <a:gd name="connsiteX2" fmla="*/ 0 w 3979"/>
                <a:gd name="connsiteY2" fmla="*/ 20 h 1633"/>
                <a:gd name="connsiteX3" fmla="*/ 430 w 3979"/>
                <a:gd name="connsiteY3" fmla="*/ 235 h 1633"/>
                <a:gd name="connsiteX4" fmla="*/ 1613 w 3979"/>
                <a:gd name="connsiteY4" fmla="*/ 665 h 1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1633">
                  <a:moveTo>
                    <a:pt x="1613" y="665"/>
                  </a:moveTo>
                  <a:cubicBezTo>
                    <a:pt x="2366" y="988"/>
                    <a:pt x="3227" y="1310"/>
                    <a:pt x="3980" y="1633"/>
                  </a:cubicBezTo>
                  <a:cubicBezTo>
                    <a:pt x="3764" y="1418"/>
                    <a:pt x="430" y="-195"/>
                    <a:pt x="0" y="20"/>
                  </a:cubicBezTo>
                  <a:cubicBezTo>
                    <a:pt x="108" y="127"/>
                    <a:pt x="215" y="127"/>
                    <a:pt x="430" y="235"/>
                  </a:cubicBezTo>
                  <a:cubicBezTo>
                    <a:pt x="860" y="342"/>
                    <a:pt x="1183" y="450"/>
                    <a:pt x="1613" y="6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7" name="任意多边形: 形状 245">
              <a:extLst>
                <a:ext uri="{FF2B5EF4-FFF2-40B4-BE49-F238E27FC236}">
                  <a16:creationId xmlns:a16="http://schemas.microsoft.com/office/drawing/2014/main" xmlns="" id="{C640571B-538E-49A1-A013-A9C9AC051EF6}"/>
                </a:ext>
              </a:extLst>
            </p:cNvPr>
            <p:cNvSpPr/>
            <p:nvPr/>
          </p:nvSpPr>
          <p:spPr>
            <a:xfrm>
              <a:off x="107427" y="185837"/>
              <a:ext cx="25903" cy="6448"/>
            </a:xfrm>
            <a:custGeom>
              <a:avLst/>
              <a:gdLst>
                <a:gd name="connsiteX0" fmla="*/ 2474 w 6130"/>
                <a:gd name="connsiteY0" fmla="*/ 559 h 1526"/>
                <a:gd name="connsiteX1" fmla="*/ 6131 w 6130"/>
                <a:gd name="connsiteY1" fmla="*/ 1527 h 1526"/>
                <a:gd name="connsiteX2" fmla="*/ 0 w 6130"/>
                <a:gd name="connsiteY2" fmla="*/ 21 h 1526"/>
                <a:gd name="connsiteX3" fmla="*/ 2474 w 6130"/>
                <a:gd name="connsiteY3" fmla="*/ 559 h 1526"/>
              </a:gdLst>
              <a:ahLst/>
              <a:cxnLst>
                <a:cxn ang="0">
                  <a:pos x="connsiteX0" y="connsiteY0"/>
                </a:cxn>
                <a:cxn ang="0">
                  <a:pos x="connsiteX1" y="connsiteY1"/>
                </a:cxn>
                <a:cxn ang="0">
                  <a:pos x="connsiteX2" y="connsiteY2"/>
                </a:cxn>
                <a:cxn ang="0">
                  <a:pos x="connsiteX3" y="connsiteY3"/>
                </a:cxn>
              </a:cxnLst>
              <a:rect l="l" t="t" r="r" b="b"/>
              <a:pathLst>
                <a:path w="6130" h="1526">
                  <a:moveTo>
                    <a:pt x="2474" y="559"/>
                  </a:moveTo>
                  <a:cubicBezTo>
                    <a:pt x="3657" y="881"/>
                    <a:pt x="4840" y="1204"/>
                    <a:pt x="6131" y="1527"/>
                  </a:cubicBezTo>
                  <a:cubicBezTo>
                    <a:pt x="5593" y="1312"/>
                    <a:pt x="538" y="-194"/>
                    <a:pt x="0" y="21"/>
                  </a:cubicBezTo>
                  <a:cubicBezTo>
                    <a:pt x="753" y="344"/>
                    <a:pt x="1613" y="344"/>
                    <a:pt x="2474" y="5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8" name="任意多边形: 形状 246">
              <a:extLst>
                <a:ext uri="{FF2B5EF4-FFF2-40B4-BE49-F238E27FC236}">
                  <a16:creationId xmlns:a16="http://schemas.microsoft.com/office/drawing/2014/main" xmlns="" id="{FB7FE854-A43D-4B06-8E62-B46B79B05FC7}"/>
                </a:ext>
              </a:extLst>
            </p:cNvPr>
            <p:cNvSpPr/>
            <p:nvPr/>
          </p:nvSpPr>
          <p:spPr>
            <a:xfrm>
              <a:off x="96064" y="186353"/>
              <a:ext cx="35449" cy="5933"/>
            </a:xfrm>
            <a:custGeom>
              <a:avLst/>
              <a:gdLst>
                <a:gd name="connsiteX0" fmla="*/ 8389 w 8389"/>
                <a:gd name="connsiteY0" fmla="*/ 1405 h 1404"/>
                <a:gd name="connsiteX1" fmla="*/ 0 w 8389"/>
                <a:gd name="connsiteY1" fmla="*/ 6 h 1404"/>
                <a:gd name="connsiteX2" fmla="*/ 3549 w 8389"/>
                <a:gd name="connsiteY2" fmla="*/ 544 h 1404"/>
                <a:gd name="connsiteX3" fmla="*/ 8389 w 8389"/>
                <a:gd name="connsiteY3" fmla="*/ 1405 h 1404"/>
              </a:gdLst>
              <a:ahLst/>
              <a:cxnLst>
                <a:cxn ang="0">
                  <a:pos x="connsiteX0" y="connsiteY0"/>
                </a:cxn>
                <a:cxn ang="0">
                  <a:pos x="connsiteX1" y="connsiteY1"/>
                </a:cxn>
                <a:cxn ang="0">
                  <a:pos x="connsiteX2" y="connsiteY2"/>
                </a:cxn>
                <a:cxn ang="0">
                  <a:pos x="connsiteX3" y="connsiteY3"/>
                </a:cxn>
              </a:cxnLst>
              <a:rect l="l" t="t" r="r" b="b"/>
              <a:pathLst>
                <a:path w="8389" h="1404">
                  <a:moveTo>
                    <a:pt x="8389" y="1405"/>
                  </a:moveTo>
                  <a:cubicBezTo>
                    <a:pt x="7744" y="1189"/>
                    <a:pt x="1076" y="-101"/>
                    <a:pt x="0" y="6"/>
                  </a:cubicBezTo>
                  <a:cubicBezTo>
                    <a:pt x="1183" y="221"/>
                    <a:pt x="2366" y="329"/>
                    <a:pt x="3549" y="544"/>
                  </a:cubicBezTo>
                  <a:cubicBezTo>
                    <a:pt x="5163" y="867"/>
                    <a:pt x="6776" y="1189"/>
                    <a:pt x="8389" y="1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29" name="任意多边形: 形状 247">
              <a:extLst>
                <a:ext uri="{FF2B5EF4-FFF2-40B4-BE49-F238E27FC236}">
                  <a16:creationId xmlns:a16="http://schemas.microsoft.com/office/drawing/2014/main" xmlns="" id="{95DB900E-780D-4EF4-B743-F6FCC3A46E65}"/>
                </a:ext>
              </a:extLst>
            </p:cNvPr>
            <p:cNvSpPr/>
            <p:nvPr/>
          </p:nvSpPr>
          <p:spPr>
            <a:xfrm>
              <a:off x="85158" y="186805"/>
              <a:ext cx="44538" cy="5485"/>
            </a:xfrm>
            <a:custGeom>
              <a:avLst/>
              <a:gdLst>
                <a:gd name="connsiteX0" fmla="*/ 4517 w 10540"/>
                <a:gd name="connsiteY0" fmla="*/ 545 h 1298"/>
                <a:gd name="connsiteX1" fmla="*/ 10540 w 10540"/>
                <a:gd name="connsiteY1" fmla="*/ 1298 h 1298"/>
                <a:gd name="connsiteX2" fmla="*/ 0 w 10540"/>
                <a:gd name="connsiteY2" fmla="*/ 8 h 1298"/>
                <a:gd name="connsiteX3" fmla="*/ 4517 w 10540"/>
                <a:gd name="connsiteY3" fmla="*/ 545 h 1298"/>
              </a:gdLst>
              <a:ahLst/>
              <a:cxnLst>
                <a:cxn ang="0">
                  <a:pos x="connsiteX0" y="connsiteY0"/>
                </a:cxn>
                <a:cxn ang="0">
                  <a:pos x="connsiteX1" y="connsiteY1"/>
                </a:cxn>
                <a:cxn ang="0">
                  <a:pos x="connsiteX2" y="connsiteY2"/>
                </a:cxn>
                <a:cxn ang="0">
                  <a:pos x="connsiteX3" y="connsiteY3"/>
                </a:cxn>
              </a:cxnLst>
              <a:rect l="l" t="t" r="r" b="b"/>
              <a:pathLst>
                <a:path w="10540" h="1298">
                  <a:moveTo>
                    <a:pt x="4517" y="545"/>
                  </a:moveTo>
                  <a:cubicBezTo>
                    <a:pt x="6561" y="760"/>
                    <a:pt x="8604" y="1083"/>
                    <a:pt x="10540" y="1298"/>
                  </a:cubicBezTo>
                  <a:cubicBezTo>
                    <a:pt x="9142" y="976"/>
                    <a:pt x="1076" y="-100"/>
                    <a:pt x="0" y="8"/>
                  </a:cubicBezTo>
                  <a:cubicBezTo>
                    <a:pt x="1506" y="330"/>
                    <a:pt x="3012" y="438"/>
                    <a:pt x="4517" y="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0" name="任意多边形: 形状 248">
              <a:extLst>
                <a:ext uri="{FF2B5EF4-FFF2-40B4-BE49-F238E27FC236}">
                  <a16:creationId xmlns:a16="http://schemas.microsoft.com/office/drawing/2014/main" xmlns="" id="{34C97B24-24B9-4E5B-8954-70B54634EE6A}"/>
                </a:ext>
              </a:extLst>
            </p:cNvPr>
            <p:cNvSpPr/>
            <p:nvPr/>
          </p:nvSpPr>
          <p:spPr>
            <a:xfrm>
              <a:off x="74704" y="187705"/>
              <a:ext cx="53627" cy="4581"/>
            </a:xfrm>
            <a:custGeom>
              <a:avLst/>
              <a:gdLst>
                <a:gd name="connsiteX0" fmla="*/ 5485 w 12691"/>
                <a:gd name="connsiteY0" fmla="*/ 439 h 1084"/>
                <a:gd name="connsiteX1" fmla="*/ 12692 w 12691"/>
                <a:gd name="connsiteY1" fmla="*/ 1085 h 1084"/>
                <a:gd name="connsiteX2" fmla="*/ 0 w 12691"/>
                <a:gd name="connsiteY2" fmla="*/ 9 h 1084"/>
                <a:gd name="connsiteX3" fmla="*/ 5485 w 12691"/>
                <a:gd name="connsiteY3" fmla="*/ 439 h 1084"/>
              </a:gdLst>
              <a:ahLst/>
              <a:cxnLst>
                <a:cxn ang="0">
                  <a:pos x="connsiteX0" y="connsiteY0"/>
                </a:cxn>
                <a:cxn ang="0">
                  <a:pos x="connsiteX1" y="connsiteY1"/>
                </a:cxn>
                <a:cxn ang="0">
                  <a:pos x="connsiteX2" y="connsiteY2"/>
                </a:cxn>
                <a:cxn ang="0">
                  <a:pos x="connsiteX3" y="connsiteY3"/>
                </a:cxn>
              </a:cxnLst>
              <a:rect l="l" t="t" r="r" b="b"/>
              <a:pathLst>
                <a:path w="12691" h="1084">
                  <a:moveTo>
                    <a:pt x="5485" y="439"/>
                  </a:moveTo>
                  <a:cubicBezTo>
                    <a:pt x="7852" y="655"/>
                    <a:pt x="10325" y="870"/>
                    <a:pt x="12692" y="1085"/>
                  </a:cubicBezTo>
                  <a:cubicBezTo>
                    <a:pt x="10756" y="762"/>
                    <a:pt x="1936" y="-98"/>
                    <a:pt x="0" y="9"/>
                  </a:cubicBezTo>
                  <a:cubicBezTo>
                    <a:pt x="1828" y="224"/>
                    <a:pt x="3657" y="332"/>
                    <a:pt x="5485" y="4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1" name="任意多边形: 形状 249">
              <a:extLst>
                <a:ext uri="{FF2B5EF4-FFF2-40B4-BE49-F238E27FC236}">
                  <a16:creationId xmlns:a16="http://schemas.microsoft.com/office/drawing/2014/main" xmlns="" id="{3DDF40C9-6515-452A-94D2-4FB6EFA8432F}"/>
                </a:ext>
              </a:extLst>
            </p:cNvPr>
            <p:cNvSpPr/>
            <p:nvPr/>
          </p:nvSpPr>
          <p:spPr>
            <a:xfrm>
              <a:off x="65614" y="188651"/>
              <a:ext cx="61356" cy="4090"/>
            </a:xfrm>
            <a:custGeom>
              <a:avLst/>
              <a:gdLst>
                <a:gd name="connsiteX0" fmla="*/ 6346 w 14520"/>
                <a:gd name="connsiteY0" fmla="*/ 430 h 968"/>
                <a:gd name="connsiteX1" fmla="*/ 14520 w 14520"/>
                <a:gd name="connsiteY1" fmla="*/ 968 h 968"/>
                <a:gd name="connsiteX2" fmla="*/ 0 w 14520"/>
                <a:gd name="connsiteY2" fmla="*/ 0 h 968"/>
                <a:gd name="connsiteX3" fmla="*/ 6346 w 14520"/>
                <a:gd name="connsiteY3" fmla="*/ 430 h 968"/>
              </a:gdLst>
              <a:ahLst/>
              <a:cxnLst>
                <a:cxn ang="0">
                  <a:pos x="connsiteX0" y="connsiteY0"/>
                </a:cxn>
                <a:cxn ang="0">
                  <a:pos x="connsiteX1" y="connsiteY1"/>
                </a:cxn>
                <a:cxn ang="0">
                  <a:pos x="connsiteX2" y="connsiteY2"/>
                </a:cxn>
                <a:cxn ang="0">
                  <a:pos x="connsiteX3" y="connsiteY3"/>
                </a:cxn>
              </a:cxnLst>
              <a:rect l="l" t="t" r="r" b="b"/>
              <a:pathLst>
                <a:path w="14520" h="968">
                  <a:moveTo>
                    <a:pt x="6346" y="430"/>
                  </a:moveTo>
                  <a:cubicBezTo>
                    <a:pt x="9142" y="645"/>
                    <a:pt x="11831" y="860"/>
                    <a:pt x="14520" y="968"/>
                  </a:cubicBezTo>
                  <a:cubicBezTo>
                    <a:pt x="11831" y="645"/>
                    <a:pt x="1936" y="0"/>
                    <a:pt x="0" y="0"/>
                  </a:cubicBezTo>
                  <a:cubicBezTo>
                    <a:pt x="2044" y="215"/>
                    <a:pt x="4195" y="215"/>
                    <a:pt x="6346"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2" name="任意多边形: 形状 250">
              <a:extLst>
                <a:ext uri="{FF2B5EF4-FFF2-40B4-BE49-F238E27FC236}">
                  <a16:creationId xmlns:a16="http://schemas.microsoft.com/office/drawing/2014/main" xmlns="" id="{BC98C2EF-05FC-41E0-B293-C7079112B4F1}"/>
                </a:ext>
              </a:extLst>
            </p:cNvPr>
            <p:cNvSpPr/>
            <p:nvPr/>
          </p:nvSpPr>
          <p:spPr>
            <a:xfrm>
              <a:off x="56981" y="189513"/>
              <a:ext cx="68624" cy="3228"/>
            </a:xfrm>
            <a:custGeom>
              <a:avLst/>
              <a:gdLst>
                <a:gd name="connsiteX0" fmla="*/ 7099 w 16240"/>
                <a:gd name="connsiteY0" fmla="*/ 335 h 764"/>
                <a:gd name="connsiteX1" fmla="*/ 16241 w 16240"/>
                <a:gd name="connsiteY1" fmla="*/ 765 h 764"/>
                <a:gd name="connsiteX2" fmla="*/ 0 w 16240"/>
                <a:gd name="connsiteY2" fmla="*/ 12 h 764"/>
                <a:gd name="connsiteX3" fmla="*/ 7099 w 16240"/>
                <a:gd name="connsiteY3" fmla="*/ 335 h 764"/>
              </a:gdLst>
              <a:ahLst/>
              <a:cxnLst>
                <a:cxn ang="0">
                  <a:pos x="connsiteX0" y="connsiteY0"/>
                </a:cxn>
                <a:cxn ang="0">
                  <a:pos x="connsiteX1" y="connsiteY1"/>
                </a:cxn>
                <a:cxn ang="0">
                  <a:pos x="connsiteX2" y="connsiteY2"/>
                </a:cxn>
                <a:cxn ang="0">
                  <a:pos x="connsiteX3" y="connsiteY3"/>
                </a:cxn>
              </a:cxnLst>
              <a:rect l="l" t="t" r="r" b="b"/>
              <a:pathLst>
                <a:path w="16240" h="764">
                  <a:moveTo>
                    <a:pt x="7099" y="335"/>
                  </a:moveTo>
                  <a:cubicBezTo>
                    <a:pt x="10110" y="442"/>
                    <a:pt x="13229" y="657"/>
                    <a:pt x="16241" y="765"/>
                  </a:cubicBezTo>
                  <a:cubicBezTo>
                    <a:pt x="13122" y="550"/>
                    <a:pt x="2151" y="-96"/>
                    <a:pt x="0" y="12"/>
                  </a:cubicBezTo>
                  <a:cubicBezTo>
                    <a:pt x="2366" y="227"/>
                    <a:pt x="4732" y="227"/>
                    <a:pt x="7099" y="3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3" name="任意多边形: 形状 252">
              <a:extLst>
                <a:ext uri="{FF2B5EF4-FFF2-40B4-BE49-F238E27FC236}">
                  <a16:creationId xmlns:a16="http://schemas.microsoft.com/office/drawing/2014/main" xmlns="" id="{DD854AF3-47D6-49AB-8504-8CCBFD5F9AE1}"/>
                </a:ext>
              </a:extLst>
            </p:cNvPr>
            <p:cNvSpPr/>
            <p:nvPr/>
          </p:nvSpPr>
          <p:spPr>
            <a:xfrm>
              <a:off x="49709" y="190473"/>
              <a:ext cx="74988" cy="2269"/>
            </a:xfrm>
            <a:custGeom>
              <a:avLst/>
              <a:gdLst>
                <a:gd name="connsiteX0" fmla="*/ 0 w 17746"/>
                <a:gd name="connsiteY0" fmla="*/ 0 h 537"/>
                <a:gd name="connsiteX1" fmla="*/ 7744 w 17746"/>
                <a:gd name="connsiteY1" fmla="*/ 215 h 537"/>
                <a:gd name="connsiteX2" fmla="*/ 17747 w 17746"/>
                <a:gd name="connsiteY2" fmla="*/ 538 h 537"/>
                <a:gd name="connsiteX3" fmla="*/ 0 w 17746"/>
                <a:gd name="connsiteY3" fmla="*/ 0 h 537"/>
              </a:gdLst>
              <a:ahLst/>
              <a:cxnLst>
                <a:cxn ang="0">
                  <a:pos x="connsiteX0" y="connsiteY0"/>
                </a:cxn>
                <a:cxn ang="0">
                  <a:pos x="connsiteX1" y="connsiteY1"/>
                </a:cxn>
                <a:cxn ang="0">
                  <a:pos x="connsiteX2" y="connsiteY2"/>
                </a:cxn>
                <a:cxn ang="0">
                  <a:pos x="connsiteX3" y="connsiteY3"/>
                </a:cxn>
              </a:cxnLst>
              <a:rect l="l" t="t" r="r" b="b"/>
              <a:pathLst>
                <a:path w="17746" h="537">
                  <a:moveTo>
                    <a:pt x="0" y="0"/>
                  </a:moveTo>
                  <a:cubicBezTo>
                    <a:pt x="2581" y="108"/>
                    <a:pt x="5163" y="108"/>
                    <a:pt x="7744" y="215"/>
                  </a:cubicBezTo>
                  <a:cubicBezTo>
                    <a:pt x="11078" y="323"/>
                    <a:pt x="14413" y="430"/>
                    <a:pt x="17747" y="538"/>
                  </a:cubicBezTo>
                  <a:cubicBezTo>
                    <a:pt x="13875" y="323"/>
                    <a:pt x="2044"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4" name="任意多边形: 形状 253">
              <a:extLst>
                <a:ext uri="{FF2B5EF4-FFF2-40B4-BE49-F238E27FC236}">
                  <a16:creationId xmlns:a16="http://schemas.microsoft.com/office/drawing/2014/main" xmlns="" id="{7C514AEE-33B6-4518-8BEC-4A697485B4B7}"/>
                </a:ext>
              </a:extLst>
            </p:cNvPr>
            <p:cNvSpPr/>
            <p:nvPr/>
          </p:nvSpPr>
          <p:spPr>
            <a:xfrm>
              <a:off x="43345" y="191715"/>
              <a:ext cx="80443" cy="1483"/>
            </a:xfrm>
            <a:custGeom>
              <a:avLst/>
              <a:gdLst>
                <a:gd name="connsiteX0" fmla="*/ 0 w 19037"/>
                <a:gd name="connsiteY0" fmla="*/ 29 h 351"/>
                <a:gd name="connsiteX1" fmla="*/ 8389 w 19037"/>
                <a:gd name="connsiteY1" fmla="*/ 136 h 351"/>
                <a:gd name="connsiteX2" fmla="*/ 19037 w 19037"/>
                <a:gd name="connsiteY2" fmla="*/ 351 h 351"/>
                <a:gd name="connsiteX3" fmla="*/ 0 w 19037"/>
                <a:gd name="connsiteY3" fmla="*/ 29 h 351"/>
              </a:gdLst>
              <a:ahLst/>
              <a:cxnLst>
                <a:cxn ang="0">
                  <a:pos x="connsiteX0" y="connsiteY0"/>
                </a:cxn>
                <a:cxn ang="0">
                  <a:pos x="connsiteX1" y="connsiteY1"/>
                </a:cxn>
                <a:cxn ang="0">
                  <a:pos x="connsiteX2" y="connsiteY2"/>
                </a:cxn>
                <a:cxn ang="0">
                  <a:pos x="connsiteX3" y="connsiteY3"/>
                </a:cxn>
              </a:cxnLst>
              <a:rect l="l" t="t" r="r" b="b"/>
              <a:pathLst>
                <a:path w="19037" h="351">
                  <a:moveTo>
                    <a:pt x="0" y="29"/>
                  </a:moveTo>
                  <a:cubicBezTo>
                    <a:pt x="2796" y="136"/>
                    <a:pt x="5593" y="29"/>
                    <a:pt x="8389" y="136"/>
                  </a:cubicBezTo>
                  <a:cubicBezTo>
                    <a:pt x="11939" y="136"/>
                    <a:pt x="15488" y="244"/>
                    <a:pt x="19037" y="351"/>
                  </a:cubicBezTo>
                  <a:cubicBezTo>
                    <a:pt x="14413" y="136"/>
                    <a:pt x="2044" y="-79"/>
                    <a:pt x="0" y="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5" name="任意多边形: 形状 254">
              <a:extLst>
                <a:ext uri="{FF2B5EF4-FFF2-40B4-BE49-F238E27FC236}">
                  <a16:creationId xmlns:a16="http://schemas.microsoft.com/office/drawing/2014/main" xmlns="" id="{B79D07C5-821A-454F-90E7-708A75983D93}"/>
                </a:ext>
              </a:extLst>
            </p:cNvPr>
            <p:cNvSpPr/>
            <p:nvPr/>
          </p:nvSpPr>
          <p:spPr>
            <a:xfrm>
              <a:off x="37890" y="192556"/>
              <a:ext cx="84985" cy="642"/>
            </a:xfrm>
            <a:custGeom>
              <a:avLst/>
              <a:gdLst>
                <a:gd name="connsiteX0" fmla="*/ 8927 w 20112"/>
                <a:gd name="connsiteY0" fmla="*/ 45 h 152"/>
                <a:gd name="connsiteX1" fmla="*/ 20113 w 20112"/>
                <a:gd name="connsiteY1" fmla="*/ 152 h 152"/>
                <a:gd name="connsiteX2" fmla="*/ 0 w 20112"/>
                <a:gd name="connsiteY2" fmla="*/ 45 h 152"/>
                <a:gd name="connsiteX3" fmla="*/ 8927 w 20112"/>
                <a:gd name="connsiteY3" fmla="*/ 45 h 152"/>
              </a:gdLst>
              <a:ahLst/>
              <a:cxnLst>
                <a:cxn ang="0">
                  <a:pos x="connsiteX0" y="connsiteY0"/>
                </a:cxn>
                <a:cxn ang="0">
                  <a:pos x="connsiteX1" y="connsiteY1"/>
                </a:cxn>
                <a:cxn ang="0">
                  <a:pos x="connsiteX2" y="connsiteY2"/>
                </a:cxn>
                <a:cxn ang="0">
                  <a:pos x="connsiteX3" y="connsiteY3"/>
                </a:cxn>
              </a:cxnLst>
              <a:rect l="l" t="t" r="r" b="b"/>
              <a:pathLst>
                <a:path w="20112" h="152">
                  <a:moveTo>
                    <a:pt x="8927" y="45"/>
                  </a:moveTo>
                  <a:cubicBezTo>
                    <a:pt x="12692" y="45"/>
                    <a:pt x="16456" y="152"/>
                    <a:pt x="20113" y="152"/>
                  </a:cubicBezTo>
                  <a:cubicBezTo>
                    <a:pt x="15165" y="45"/>
                    <a:pt x="2044" y="-63"/>
                    <a:pt x="0" y="45"/>
                  </a:cubicBezTo>
                  <a:cubicBezTo>
                    <a:pt x="3012" y="152"/>
                    <a:pt x="5916" y="45"/>
                    <a:pt x="8927" y="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39" name="任意多边形: 形状 255">
              <a:extLst>
                <a:ext uri="{FF2B5EF4-FFF2-40B4-BE49-F238E27FC236}">
                  <a16:creationId xmlns:a16="http://schemas.microsoft.com/office/drawing/2014/main" xmlns="" id="{3A30B86B-F70B-4E0F-8306-DC596E6ED7E4}"/>
                </a:ext>
              </a:extLst>
            </p:cNvPr>
            <p:cNvSpPr/>
            <p:nvPr/>
          </p:nvSpPr>
          <p:spPr>
            <a:xfrm>
              <a:off x="33800" y="193464"/>
              <a:ext cx="88624" cy="642"/>
            </a:xfrm>
            <a:custGeom>
              <a:avLst/>
              <a:gdLst>
                <a:gd name="connsiteX0" fmla="*/ 9250 w 20973"/>
                <a:gd name="connsiteY0" fmla="*/ 45 h 152"/>
                <a:gd name="connsiteX1" fmla="*/ 20973 w 20973"/>
                <a:gd name="connsiteY1" fmla="*/ 45 h 152"/>
                <a:gd name="connsiteX2" fmla="*/ 0 w 20973"/>
                <a:gd name="connsiteY2" fmla="*/ 152 h 152"/>
                <a:gd name="connsiteX3" fmla="*/ 9250 w 20973"/>
                <a:gd name="connsiteY3" fmla="*/ 45 h 152"/>
              </a:gdLst>
              <a:ahLst/>
              <a:cxnLst>
                <a:cxn ang="0">
                  <a:pos x="connsiteX0" y="connsiteY0"/>
                </a:cxn>
                <a:cxn ang="0">
                  <a:pos x="connsiteX1" y="connsiteY1"/>
                </a:cxn>
                <a:cxn ang="0">
                  <a:pos x="connsiteX2" y="connsiteY2"/>
                </a:cxn>
                <a:cxn ang="0">
                  <a:pos x="connsiteX3" y="connsiteY3"/>
                </a:cxn>
              </a:cxnLst>
              <a:rect l="l" t="t" r="r" b="b"/>
              <a:pathLst>
                <a:path w="20973" h="152">
                  <a:moveTo>
                    <a:pt x="9250" y="45"/>
                  </a:moveTo>
                  <a:cubicBezTo>
                    <a:pt x="13122" y="45"/>
                    <a:pt x="17101" y="45"/>
                    <a:pt x="20973" y="45"/>
                  </a:cubicBezTo>
                  <a:cubicBezTo>
                    <a:pt x="15703" y="-63"/>
                    <a:pt x="2044" y="45"/>
                    <a:pt x="0" y="152"/>
                  </a:cubicBezTo>
                  <a:cubicBezTo>
                    <a:pt x="3012" y="152"/>
                    <a:pt x="6131" y="45"/>
                    <a:pt x="9250" y="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0" name="任意多边形: 形状 256">
              <a:extLst>
                <a:ext uri="{FF2B5EF4-FFF2-40B4-BE49-F238E27FC236}">
                  <a16:creationId xmlns:a16="http://schemas.microsoft.com/office/drawing/2014/main" xmlns="" id="{15EF0E23-C21A-4FA0-877E-615A343BF123}"/>
                </a:ext>
              </a:extLst>
            </p:cNvPr>
            <p:cNvSpPr/>
            <p:nvPr/>
          </p:nvSpPr>
          <p:spPr>
            <a:xfrm>
              <a:off x="30618" y="193655"/>
              <a:ext cx="91349" cy="1361"/>
            </a:xfrm>
            <a:custGeom>
              <a:avLst/>
              <a:gdLst>
                <a:gd name="connsiteX0" fmla="*/ 9572 w 21618"/>
                <a:gd name="connsiteY0" fmla="*/ 108 h 322"/>
                <a:gd name="connsiteX1" fmla="*/ 21619 w 21618"/>
                <a:gd name="connsiteY1" fmla="*/ 0 h 322"/>
                <a:gd name="connsiteX2" fmla="*/ 0 w 21618"/>
                <a:gd name="connsiteY2" fmla="*/ 323 h 322"/>
                <a:gd name="connsiteX3" fmla="*/ 9572 w 21618"/>
                <a:gd name="connsiteY3" fmla="*/ 108 h 322"/>
              </a:gdLst>
              <a:ahLst/>
              <a:cxnLst>
                <a:cxn ang="0">
                  <a:pos x="connsiteX0" y="connsiteY0"/>
                </a:cxn>
                <a:cxn ang="0">
                  <a:pos x="connsiteX1" y="connsiteY1"/>
                </a:cxn>
                <a:cxn ang="0">
                  <a:pos x="connsiteX2" y="connsiteY2"/>
                </a:cxn>
                <a:cxn ang="0">
                  <a:pos x="connsiteX3" y="connsiteY3"/>
                </a:cxn>
              </a:cxnLst>
              <a:rect l="l" t="t" r="r" b="b"/>
              <a:pathLst>
                <a:path w="21618" h="322">
                  <a:moveTo>
                    <a:pt x="9572" y="108"/>
                  </a:moveTo>
                  <a:cubicBezTo>
                    <a:pt x="13552" y="0"/>
                    <a:pt x="17639" y="0"/>
                    <a:pt x="21619" y="0"/>
                  </a:cubicBezTo>
                  <a:cubicBezTo>
                    <a:pt x="15703" y="0"/>
                    <a:pt x="1828" y="215"/>
                    <a:pt x="0" y="323"/>
                  </a:cubicBezTo>
                  <a:cubicBezTo>
                    <a:pt x="3119" y="323"/>
                    <a:pt x="6346" y="215"/>
                    <a:pt x="9572"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1" name="任意多边形: 形状 257">
              <a:extLst>
                <a:ext uri="{FF2B5EF4-FFF2-40B4-BE49-F238E27FC236}">
                  <a16:creationId xmlns:a16="http://schemas.microsoft.com/office/drawing/2014/main" xmlns="" id="{43B1C583-1A75-46F9-AFFD-5ED52A3D3EF1}"/>
                </a:ext>
              </a:extLst>
            </p:cNvPr>
            <p:cNvSpPr/>
            <p:nvPr/>
          </p:nvSpPr>
          <p:spPr>
            <a:xfrm>
              <a:off x="28349" y="194107"/>
              <a:ext cx="93166" cy="2269"/>
            </a:xfrm>
            <a:custGeom>
              <a:avLst/>
              <a:gdLst>
                <a:gd name="connsiteX0" fmla="*/ 9788 w 22048"/>
                <a:gd name="connsiteY0" fmla="*/ 215 h 537"/>
                <a:gd name="connsiteX1" fmla="*/ 22049 w 22048"/>
                <a:gd name="connsiteY1" fmla="*/ 0 h 537"/>
                <a:gd name="connsiteX2" fmla="*/ 0 w 22048"/>
                <a:gd name="connsiteY2" fmla="*/ 538 h 537"/>
                <a:gd name="connsiteX3" fmla="*/ 9788 w 22048"/>
                <a:gd name="connsiteY3" fmla="*/ 215 h 537"/>
              </a:gdLst>
              <a:ahLst/>
              <a:cxnLst>
                <a:cxn ang="0">
                  <a:pos x="connsiteX0" y="connsiteY0"/>
                </a:cxn>
                <a:cxn ang="0">
                  <a:pos x="connsiteX1" y="connsiteY1"/>
                </a:cxn>
                <a:cxn ang="0">
                  <a:pos x="connsiteX2" y="connsiteY2"/>
                </a:cxn>
                <a:cxn ang="0">
                  <a:pos x="connsiteX3" y="connsiteY3"/>
                </a:cxn>
              </a:cxnLst>
              <a:rect l="l" t="t" r="r" b="b"/>
              <a:pathLst>
                <a:path w="22048" h="537">
                  <a:moveTo>
                    <a:pt x="9788" y="215"/>
                  </a:moveTo>
                  <a:cubicBezTo>
                    <a:pt x="13875" y="108"/>
                    <a:pt x="17962" y="0"/>
                    <a:pt x="22049" y="0"/>
                  </a:cubicBezTo>
                  <a:cubicBezTo>
                    <a:pt x="16133" y="0"/>
                    <a:pt x="1721" y="430"/>
                    <a:pt x="0" y="538"/>
                  </a:cubicBezTo>
                  <a:cubicBezTo>
                    <a:pt x="3227" y="430"/>
                    <a:pt x="6561" y="323"/>
                    <a:pt x="9788"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2" name="任意多边形: 形状 258">
              <a:extLst>
                <a:ext uri="{FF2B5EF4-FFF2-40B4-BE49-F238E27FC236}">
                  <a16:creationId xmlns:a16="http://schemas.microsoft.com/office/drawing/2014/main" xmlns="" id="{5651D91A-3099-4AE5-A7FC-020E79EF4C74}"/>
                </a:ext>
              </a:extLst>
            </p:cNvPr>
            <p:cNvSpPr/>
            <p:nvPr/>
          </p:nvSpPr>
          <p:spPr>
            <a:xfrm>
              <a:off x="27436" y="194107"/>
              <a:ext cx="94079" cy="3178"/>
            </a:xfrm>
            <a:custGeom>
              <a:avLst/>
              <a:gdLst>
                <a:gd name="connsiteX0" fmla="*/ 9895 w 22264"/>
                <a:gd name="connsiteY0" fmla="*/ 323 h 752"/>
                <a:gd name="connsiteX1" fmla="*/ 9895 w 22264"/>
                <a:gd name="connsiteY1" fmla="*/ 323 h 752"/>
                <a:gd name="connsiteX2" fmla="*/ 22264 w 22264"/>
                <a:gd name="connsiteY2" fmla="*/ 0 h 752"/>
                <a:gd name="connsiteX3" fmla="*/ 0 w 22264"/>
                <a:gd name="connsiteY3" fmla="*/ 753 h 752"/>
                <a:gd name="connsiteX4" fmla="*/ 9895 w 22264"/>
                <a:gd name="connsiteY4" fmla="*/ 323 h 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64" h="752">
                  <a:moveTo>
                    <a:pt x="9895" y="323"/>
                  </a:moveTo>
                  <a:lnTo>
                    <a:pt x="9895" y="323"/>
                  </a:lnTo>
                  <a:cubicBezTo>
                    <a:pt x="13982" y="215"/>
                    <a:pt x="18069" y="0"/>
                    <a:pt x="22264" y="0"/>
                  </a:cubicBezTo>
                  <a:cubicBezTo>
                    <a:pt x="16133" y="108"/>
                    <a:pt x="1721" y="645"/>
                    <a:pt x="0" y="753"/>
                  </a:cubicBezTo>
                  <a:cubicBezTo>
                    <a:pt x="3334" y="645"/>
                    <a:pt x="6561" y="430"/>
                    <a:pt x="9895"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3" name="任意多边形: 形状 259">
              <a:extLst>
                <a:ext uri="{FF2B5EF4-FFF2-40B4-BE49-F238E27FC236}">
                  <a16:creationId xmlns:a16="http://schemas.microsoft.com/office/drawing/2014/main" xmlns="" id="{9EA94482-B8E8-465F-999F-03A493360441}"/>
                </a:ext>
              </a:extLst>
            </p:cNvPr>
            <p:cNvSpPr/>
            <p:nvPr/>
          </p:nvSpPr>
          <p:spPr>
            <a:xfrm>
              <a:off x="27436" y="193655"/>
              <a:ext cx="93622" cy="4543"/>
            </a:xfrm>
            <a:custGeom>
              <a:avLst/>
              <a:gdLst>
                <a:gd name="connsiteX0" fmla="*/ 0 w 22156"/>
                <a:gd name="connsiteY0" fmla="*/ 1076 h 1075"/>
                <a:gd name="connsiteX1" fmla="*/ 9895 w 22156"/>
                <a:gd name="connsiteY1" fmla="*/ 538 h 1075"/>
                <a:gd name="connsiteX2" fmla="*/ 9895 w 22156"/>
                <a:gd name="connsiteY2" fmla="*/ 538 h 1075"/>
                <a:gd name="connsiteX3" fmla="*/ 22156 w 22156"/>
                <a:gd name="connsiteY3" fmla="*/ 0 h 1075"/>
                <a:gd name="connsiteX4" fmla="*/ 0 w 22156"/>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56" h="1075">
                  <a:moveTo>
                    <a:pt x="0" y="1076"/>
                  </a:moveTo>
                  <a:cubicBezTo>
                    <a:pt x="3334" y="968"/>
                    <a:pt x="6561" y="753"/>
                    <a:pt x="9895" y="538"/>
                  </a:cubicBezTo>
                  <a:lnTo>
                    <a:pt x="9895" y="538"/>
                  </a:lnTo>
                  <a:cubicBezTo>
                    <a:pt x="13982" y="323"/>
                    <a:pt x="18069" y="215"/>
                    <a:pt x="22156" y="0"/>
                  </a:cubicBezTo>
                  <a:cubicBezTo>
                    <a:pt x="16026" y="215"/>
                    <a:pt x="1613" y="968"/>
                    <a:pt x="0"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4" name="任意多边形: 形状 260">
              <a:extLst>
                <a:ext uri="{FF2B5EF4-FFF2-40B4-BE49-F238E27FC236}">
                  <a16:creationId xmlns:a16="http://schemas.microsoft.com/office/drawing/2014/main" xmlns="" id="{0D8A95D2-EB66-4C4B-B02E-9FCE7778CD6A}"/>
                </a:ext>
              </a:extLst>
            </p:cNvPr>
            <p:cNvSpPr/>
            <p:nvPr/>
          </p:nvSpPr>
          <p:spPr>
            <a:xfrm>
              <a:off x="28801" y="194107"/>
              <a:ext cx="92714" cy="4999"/>
            </a:xfrm>
            <a:custGeom>
              <a:avLst/>
              <a:gdLst>
                <a:gd name="connsiteX0" fmla="*/ 21941 w 21941"/>
                <a:gd name="connsiteY0" fmla="*/ 0 h 1183"/>
                <a:gd name="connsiteX1" fmla="*/ 0 w 21941"/>
                <a:gd name="connsiteY1" fmla="*/ 1183 h 1183"/>
                <a:gd name="connsiteX2" fmla="*/ 9788 w 21941"/>
                <a:gd name="connsiteY2" fmla="*/ 538 h 1183"/>
                <a:gd name="connsiteX3" fmla="*/ 21941 w 21941"/>
                <a:gd name="connsiteY3" fmla="*/ 0 h 1183"/>
              </a:gdLst>
              <a:ahLst/>
              <a:cxnLst>
                <a:cxn ang="0">
                  <a:pos x="connsiteX0" y="connsiteY0"/>
                </a:cxn>
                <a:cxn ang="0">
                  <a:pos x="connsiteX1" y="connsiteY1"/>
                </a:cxn>
                <a:cxn ang="0">
                  <a:pos x="connsiteX2" y="connsiteY2"/>
                </a:cxn>
                <a:cxn ang="0">
                  <a:pos x="connsiteX3" y="connsiteY3"/>
                </a:cxn>
              </a:cxnLst>
              <a:rect l="l" t="t" r="r" b="b"/>
              <a:pathLst>
                <a:path w="21941" h="1183">
                  <a:moveTo>
                    <a:pt x="21941" y="0"/>
                  </a:moveTo>
                  <a:cubicBezTo>
                    <a:pt x="16241" y="215"/>
                    <a:pt x="1506" y="968"/>
                    <a:pt x="0" y="1183"/>
                  </a:cubicBezTo>
                  <a:cubicBezTo>
                    <a:pt x="3227" y="1076"/>
                    <a:pt x="6561" y="753"/>
                    <a:pt x="9788" y="538"/>
                  </a:cubicBezTo>
                  <a:cubicBezTo>
                    <a:pt x="13875" y="430"/>
                    <a:pt x="17962" y="215"/>
                    <a:pt x="2194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5" name="任意多边形: 形状 262">
              <a:extLst>
                <a:ext uri="{FF2B5EF4-FFF2-40B4-BE49-F238E27FC236}">
                  <a16:creationId xmlns:a16="http://schemas.microsoft.com/office/drawing/2014/main" xmlns="" id="{DB5F2A30-1E27-418D-A920-01DA6A6E7A0C}"/>
                </a:ext>
              </a:extLst>
            </p:cNvPr>
            <p:cNvSpPr/>
            <p:nvPr/>
          </p:nvSpPr>
          <p:spPr>
            <a:xfrm>
              <a:off x="31526" y="194563"/>
              <a:ext cx="90441" cy="5907"/>
            </a:xfrm>
            <a:custGeom>
              <a:avLst/>
              <a:gdLst>
                <a:gd name="connsiteX0" fmla="*/ 9572 w 21403"/>
                <a:gd name="connsiteY0" fmla="*/ 753 h 1398"/>
                <a:gd name="connsiteX1" fmla="*/ 21404 w 21403"/>
                <a:gd name="connsiteY1" fmla="*/ 0 h 1398"/>
                <a:gd name="connsiteX2" fmla="*/ 0 w 21403"/>
                <a:gd name="connsiteY2" fmla="*/ 1398 h 1398"/>
                <a:gd name="connsiteX3" fmla="*/ 9572 w 21403"/>
                <a:gd name="connsiteY3" fmla="*/ 753 h 1398"/>
                <a:gd name="connsiteX4" fmla="*/ 9572 w 21403"/>
                <a:gd name="connsiteY4" fmla="*/ 753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03" h="1398">
                  <a:moveTo>
                    <a:pt x="9572" y="753"/>
                  </a:moveTo>
                  <a:cubicBezTo>
                    <a:pt x="13552" y="430"/>
                    <a:pt x="17424" y="215"/>
                    <a:pt x="21404" y="0"/>
                  </a:cubicBezTo>
                  <a:cubicBezTo>
                    <a:pt x="15918" y="215"/>
                    <a:pt x="1291" y="1183"/>
                    <a:pt x="0" y="1398"/>
                  </a:cubicBezTo>
                  <a:cubicBezTo>
                    <a:pt x="3227" y="1183"/>
                    <a:pt x="6346" y="968"/>
                    <a:pt x="9572" y="753"/>
                  </a:cubicBezTo>
                  <a:lnTo>
                    <a:pt x="9572" y="75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346" name="任意多边形: 形状 263">
              <a:extLst>
                <a:ext uri="{FF2B5EF4-FFF2-40B4-BE49-F238E27FC236}">
                  <a16:creationId xmlns:a16="http://schemas.microsoft.com/office/drawing/2014/main" xmlns="" id="{DE90D090-CA2B-45CA-9A37-A6DC7F8FC0DA}"/>
                </a:ext>
              </a:extLst>
            </p:cNvPr>
            <p:cNvSpPr/>
            <p:nvPr/>
          </p:nvSpPr>
          <p:spPr>
            <a:xfrm>
              <a:off x="35165" y="194563"/>
              <a:ext cx="87259" cy="6816"/>
            </a:xfrm>
            <a:custGeom>
              <a:avLst/>
              <a:gdLst>
                <a:gd name="connsiteX0" fmla="*/ 20651 w 20650"/>
                <a:gd name="connsiteY0" fmla="*/ 0 h 1613"/>
                <a:gd name="connsiteX1" fmla="*/ 0 w 20650"/>
                <a:gd name="connsiteY1" fmla="*/ 1613 h 1613"/>
                <a:gd name="connsiteX2" fmla="*/ 9250 w 20650"/>
                <a:gd name="connsiteY2" fmla="*/ 860 h 1613"/>
                <a:gd name="connsiteX3" fmla="*/ 20651 w 20650"/>
                <a:gd name="connsiteY3" fmla="*/ 0 h 1613"/>
              </a:gdLst>
              <a:ahLst/>
              <a:cxnLst>
                <a:cxn ang="0">
                  <a:pos x="connsiteX0" y="connsiteY0"/>
                </a:cxn>
                <a:cxn ang="0">
                  <a:pos x="connsiteX1" y="connsiteY1"/>
                </a:cxn>
                <a:cxn ang="0">
                  <a:pos x="connsiteX2" y="connsiteY2"/>
                </a:cxn>
                <a:cxn ang="0">
                  <a:pos x="connsiteX3" y="connsiteY3"/>
                </a:cxn>
              </a:cxnLst>
              <a:rect l="l" t="t" r="r" b="b"/>
              <a:pathLst>
                <a:path w="20650" h="1613">
                  <a:moveTo>
                    <a:pt x="20651" y="0"/>
                  </a:moveTo>
                  <a:cubicBezTo>
                    <a:pt x="15380" y="323"/>
                    <a:pt x="1076" y="1398"/>
                    <a:pt x="0" y="1613"/>
                  </a:cubicBezTo>
                  <a:cubicBezTo>
                    <a:pt x="3119" y="1398"/>
                    <a:pt x="6131" y="1076"/>
                    <a:pt x="9250" y="860"/>
                  </a:cubicBezTo>
                  <a:cubicBezTo>
                    <a:pt x="13122" y="538"/>
                    <a:pt x="16886" y="323"/>
                    <a:pt x="2065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7" name="任意多边形: 形状 264">
              <a:extLst>
                <a:ext uri="{FF2B5EF4-FFF2-40B4-BE49-F238E27FC236}">
                  <a16:creationId xmlns:a16="http://schemas.microsoft.com/office/drawing/2014/main" xmlns="" id="{8D9B3734-B36E-478A-88F9-8524DB2FC5E5}"/>
                </a:ext>
              </a:extLst>
            </p:cNvPr>
            <p:cNvSpPr/>
            <p:nvPr/>
          </p:nvSpPr>
          <p:spPr>
            <a:xfrm>
              <a:off x="40620" y="194563"/>
              <a:ext cx="82716" cy="7724"/>
            </a:xfrm>
            <a:custGeom>
              <a:avLst/>
              <a:gdLst>
                <a:gd name="connsiteX0" fmla="*/ 8820 w 19575"/>
                <a:gd name="connsiteY0" fmla="*/ 968 h 1828"/>
                <a:gd name="connsiteX1" fmla="*/ 19575 w 19575"/>
                <a:gd name="connsiteY1" fmla="*/ 0 h 1828"/>
                <a:gd name="connsiteX2" fmla="*/ 0 w 19575"/>
                <a:gd name="connsiteY2" fmla="*/ 1828 h 1828"/>
                <a:gd name="connsiteX3" fmla="*/ 8820 w 19575"/>
                <a:gd name="connsiteY3" fmla="*/ 968 h 1828"/>
              </a:gdLst>
              <a:ahLst/>
              <a:cxnLst>
                <a:cxn ang="0">
                  <a:pos x="connsiteX0" y="connsiteY0"/>
                </a:cxn>
                <a:cxn ang="0">
                  <a:pos x="connsiteX1" y="connsiteY1"/>
                </a:cxn>
                <a:cxn ang="0">
                  <a:pos x="connsiteX2" y="connsiteY2"/>
                </a:cxn>
                <a:cxn ang="0">
                  <a:pos x="connsiteX3" y="connsiteY3"/>
                </a:cxn>
              </a:cxnLst>
              <a:rect l="l" t="t" r="r" b="b"/>
              <a:pathLst>
                <a:path w="19575" h="1828">
                  <a:moveTo>
                    <a:pt x="8820" y="968"/>
                  </a:moveTo>
                  <a:cubicBezTo>
                    <a:pt x="12369" y="645"/>
                    <a:pt x="16026" y="323"/>
                    <a:pt x="19575" y="0"/>
                  </a:cubicBezTo>
                  <a:cubicBezTo>
                    <a:pt x="14520" y="323"/>
                    <a:pt x="753" y="1613"/>
                    <a:pt x="0" y="1828"/>
                  </a:cubicBezTo>
                  <a:cubicBezTo>
                    <a:pt x="2904" y="1613"/>
                    <a:pt x="5808" y="1291"/>
                    <a:pt x="882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48" name="任意多边形: 形状 274">
              <a:extLst>
                <a:ext uri="{FF2B5EF4-FFF2-40B4-BE49-F238E27FC236}">
                  <a16:creationId xmlns:a16="http://schemas.microsoft.com/office/drawing/2014/main" xmlns="" id="{69B5D55B-D7E7-4C43-855B-E4811F6FFC92}"/>
                </a:ext>
              </a:extLst>
            </p:cNvPr>
            <p:cNvSpPr/>
            <p:nvPr/>
          </p:nvSpPr>
          <p:spPr>
            <a:xfrm>
              <a:off x="88783" y="218649"/>
              <a:ext cx="16662" cy="16057"/>
            </a:xfrm>
            <a:custGeom>
              <a:avLst/>
              <a:gdLst>
                <a:gd name="connsiteX0" fmla="*/ 3 w 3943"/>
                <a:gd name="connsiteY0" fmla="*/ 3657 h 3800"/>
                <a:gd name="connsiteX1" fmla="*/ 2584 w 3943"/>
                <a:gd name="connsiteY1" fmla="*/ 2044 h 3800"/>
                <a:gd name="connsiteX2" fmla="*/ 2584 w 3943"/>
                <a:gd name="connsiteY2" fmla="*/ 2044 h 3800"/>
                <a:gd name="connsiteX3" fmla="*/ 3875 w 3943"/>
                <a:gd name="connsiteY3" fmla="*/ 0 h 3800"/>
                <a:gd name="connsiteX4" fmla="*/ 3 w 3943"/>
                <a:gd name="connsiteY4" fmla="*/ 3657 h 3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3" h="3800">
                  <a:moveTo>
                    <a:pt x="3" y="3657"/>
                  </a:moveTo>
                  <a:cubicBezTo>
                    <a:pt x="3" y="4087"/>
                    <a:pt x="1186" y="3549"/>
                    <a:pt x="2584" y="2044"/>
                  </a:cubicBezTo>
                  <a:lnTo>
                    <a:pt x="2584" y="2044"/>
                  </a:lnTo>
                  <a:cubicBezTo>
                    <a:pt x="2584" y="2044"/>
                    <a:pt x="4305" y="108"/>
                    <a:pt x="3875" y="0"/>
                  </a:cubicBezTo>
                  <a:cubicBezTo>
                    <a:pt x="3014" y="108"/>
                    <a:pt x="-105" y="2796"/>
                    <a:pt x="3"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8" name="任意多边形: 形状 275">
              <a:extLst>
                <a:ext uri="{FF2B5EF4-FFF2-40B4-BE49-F238E27FC236}">
                  <a16:creationId xmlns:a16="http://schemas.microsoft.com/office/drawing/2014/main" xmlns="" id="{3A236E16-4953-4AD6-9BAF-69B5F701BEAA}"/>
                </a:ext>
              </a:extLst>
            </p:cNvPr>
            <p:cNvSpPr/>
            <p:nvPr/>
          </p:nvSpPr>
          <p:spPr>
            <a:xfrm>
              <a:off x="117086" y="218649"/>
              <a:ext cx="8658" cy="15922"/>
            </a:xfrm>
            <a:custGeom>
              <a:avLst/>
              <a:gdLst>
                <a:gd name="connsiteX0" fmla="*/ 1801 w 2049"/>
                <a:gd name="connsiteY0" fmla="*/ 0 h 3768"/>
                <a:gd name="connsiteX1" fmla="*/ 81 w 2049"/>
                <a:gd name="connsiteY1" fmla="*/ 3549 h 3768"/>
                <a:gd name="connsiteX2" fmla="*/ 1801 w 2049"/>
                <a:gd name="connsiteY2" fmla="*/ 2044 h 3768"/>
                <a:gd name="connsiteX3" fmla="*/ 1801 w 2049"/>
                <a:gd name="connsiteY3" fmla="*/ 0 h 3768"/>
              </a:gdLst>
              <a:ahLst/>
              <a:cxnLst>
                <a:cxn ang="0">
                  <a:pos x="connsiteX0" y="connsiteY0"/>
                </a:cxn>
                <a:cxn ang="0">
                  <a:pos x="connsiteX1" y="connsiteY1"/>
                </a:cxn>
                <a:cxn ang="0">
                  <a:pos x="connsiteX2" y="connsiteY2"/>
                </a:cxn>
                <a:cxn ang="0">
                  <a:pos x="connsiteX3" y="connsiteY3"/>
                </a:cxn>
              </a:cxnLst>
              <a:rect l="l" t="t" r="r" b="b"/>
              <a:pathLst>
                <a:path w="2049" h="3768">
                  <a:moveTo>
                    <a:pt x="1801" y="0"/>
                  </a:moveTo>
                  <a:cubicBezTo>
                    <a:pt x="1049" y="108"/>
                    <a:pt x="-350" y="2689"/>
                    <a:pt x="81" y="3549"/>
                  </a:cubicBezTo>
                  <a:cubicBezTo>
                    <a:pt x="296" y="4087"/>
                    <a:pt x="1264" y="3657"/>
                    <a:pt x="1801" y="2044"/>
                  </a:cubicBezTo>
                  <a:cubicBezTo>
                    <a:pt x="2017" y="1291"/>
                    <a:pt x="2232" y="0"/>
                    <a:pt x="180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59" name="任意多边形: 形状 276">
              <a:extLst>
                <a:ext uri="{FF2B5EF4-FFF2-40B4-BE49-F238E27FC236}">
                  <a16:creationId xmlns:a16="http://schemas.microsoft.com/office/drawing/2014/main" xmlns="" id="{1A2566AD-14BA-4FCA-8F68-5CE7E3C4F6AA}"/>
                </a:ext>
              </a:extLst>
            </p:cNvPr>
            <p:cNvSpPr/>
            <p:nvPr/>
          </p:nvSpPr>
          <p:spPr>
            <a:xfrm>
              <a:off x="143137" y="218197"/>
              <a:ext cx="7217" cy="15766"/>
            </a:xfrm>
            <a:custGeom>
              <a:avLst/>
              <a:gdLst>
                <a:gd name="connsiteX0" fmla="*/ 369 w 1708"/>
                <a:gd name="connsiteY0" fmla="*/ 0 h 3731"/>
                <a:gd name="connsiteX1" fmla="*/ 369 w 1708"/>
                <a:gd name="connsiteY1" fmla="*/ 0 h 3731"/>
                <a:gd name="connsiteX2" fmla="*/ 907 w 1708"/>
                <a:gd name="connsiteY2" fmla="*/ 3657 h 3731"/>
                <a:gd name="connsiteX3" fmla="*/ 1552 w 1708"/>
                <a:gd name="connsiteY3" fmla="*/ 1936 h 3731"/>
                <a:gd name="connsiteX4" fmla="*/ 1552 w 1708"/>
                <a:gd name="connsiteY4" fmla="*/ 1936 h 3731"/>
                <a:gd name="connsiteX5" fmla="*/ 369 w 1708"/>
                <a:gd name="connsiteY5" fmla="*/ 0 h 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8" h="3731">
                  <a:moveTo>
                    <a:pt x="369" y="0"/>
                  </a:moveTo>
                  <a:cubicBezTo>
                    <a:pt x="369" y="0"/>
                    <a:pt x="369" y="0"/>
                    <a:pt x="369" y="0"/>
                  </a:cubicBezTo>
                  <a:cubicBezTo>
                    <a:pt x="-276" y="215"/>
                    <a:pt x="-61" y="3119"/>
                    <a:pt x="907" y="3657"/>
                  </a:cubicBezTo>
                  <a:cubicBezTo>
                    <a:pt x="1444" y="3980"/>
                    <a:pt x="1982" y="3227"/>
                    <a:pt x="1552" y="1936"/>
                  </a:cubicBezTo>
                  <a:lnTo>
                    <a:pt x="1552" y="1936"/>
                  </a:lnTo>
                  <a:cubicBezTo>
                    <a:pt x="1444" y="1183"/>
                    <a:pt x="799" y="0"/>
                    <a:pt x="3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0" name="任意多边形: 形状 277">
              <a:extLst>
                <a:ext uri="{FF2B5EF4-FFF2-40B4-BE49-F238E27FC236}">
                  <a16:creationId xmlns:a16="http://schemas.microsoft.com/office/drawing/2014/main" xmlns="" id="{976D7B90-FBA2-42EC-9728-B4B60E77451B}"/>
                </a:ext>
              </a:extLst>
            </p:cNvPr>
            <p:cNvSpPr/>
            <p:nvPr/>
          </p:nvSpPr>
          <p:spPr>
            <a:xfrm>
              <a:off x="164113" y="217740"/>
              <a:ext cx="14777" cy="15449"/>
            </a:xfrm>
            <a:custGeom>
              <a:avLst/>
              <a:gdLst>
                <a:gd name="connsiteX0" fmla="*/ 30 w 3497"/>
                <a:gd name="connsiteY0" fmla="*/ 0 h 3656"/>
                <a:gd name="connsiteX1" fmla="*/ 3257 w 3497"/>
                <a:gd name="connsiteY1" fmla="*/ 3657 h 3656"/>
                <a:gd name="connsiteX2" fmla="*/ 2611 w 3497"/>
                <a:gd name="connsiteY2" fmla="*/ 1936 h 3656"/>
                <a:gd name="connsiteX3" fmla="*/ 2611 w 3497"/>
                <a:gd name="connsiteY3" fmla="*/ 1936 h 3656"/>
                <a:gd name="connsiteX4" fmla="*/ 30 w 3497"/>
                <a:gd name="connsiteY4" fmla="*/ 0 h 3656"/>
                <a:gd name="connsiteX5" fmla="*/ 30 w 3497"/>
                <a:gd name="connsiteY5" fmla="*/ 0 h 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7" h="3656">
                  <a:moveTo>
                    <a:pt x="30" y="0"/>
                  </a:moveTo>
                  <a:cubicBezTo>
                    <a:pt x="-293" y="430"/>
                    <a:pt x="2073" y="3657"/>
                    <a:pt x="3257" y="3657"/>
                  </a:cubicBezTo>
                  <a:cubicBezTo>
                    <a:pt x="3687" y="3657"/>
                    <a:pt x="3579" y="3012"/>
                    <a:pt x="2611" y="1936"/>
                  </a:cubicBezTo>
                  <a:lnTo>
                    <a:pt x="2611" y="1936"/>
                  </a:lnTo>
                  <a:cubicBezTo>
                    <a:pt x="1858" y="1076"/>
                    <a:pt x="568" y="0"/>
                    <a:pt x="30" y="0"/>
                  </a:cubicBezTo>
                  <a:cubicBezTo>
                    <a:pt x="137" y="0"/>
                    <a:pt x="30" y="0"/>
                    <a:pt x="3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1" name="任意多边形: 形状 278">
              <a:extLst>
                <a:ext uri="{FF2B5EF4-FFF2-40B4-BE49-F238E27FC236}">
                  <a16:creationId xmlns:a16="http://schemas.microsoft.com/office/drawing/2014/main" xmlns="" id="{333279E5-71CF-43F7-88F1-18D0F102482C}"/>
                </a:ext>
              </a:extLst>
            </p:cNvPr>
            <p:cNvSpPr/>
            <p:nvPr/>
          </p:nvSpPr>
          <p:spPr>
            <a:xfrm>
              <a:off x="183775" y="216832"/>
              <a:ext cx="23608" cy="15039"/>
            </a:xfrm>
            <a:custGeom>
              <a:avLst/>
              <a:gdLst>
                <a:gd name="connsiteX0" fmla="*/ 3874 w 5587"/>
                <a:gd name="connsiteY0" fmla="*/ 1828 h 3559"/>
                <a:gd name="connsiteX1" fmla="*/ 3874 w 5587"/>
                <a:gd name="connsiteY1" fmla="*/ 1828 h 3559"/>
                <a:gd name="connsiteX2" fmla="*/ 109 w 5587"/>
                <a:gd name="connsiteY2" fmla="*/ 0 h 3559"/>
                <a:gd name="connsiteX3" fmla="*/ 2 w 5587"/>
                <a:gd name="connsiteY3" fmla="*/ 0 h 3559"/>
                <a:gd name="connsiteX4" fmla="*/ 5487 w 5587"/>
                <a:gd name="connsiteY4" fmla="*/ 3549 h 3559"/>
                <a:gd name="connsiteX5" fmla="*/ 3874 w 5587"/>
                <a:gd name="connsiteY5" fmla="*/ 1828 h 3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 h="3559">
                  <a:moveTo>
                    <a:pt x="3874" y="1828"/>
                  </a:moveTo>
                  <a:lnTo>
                    <a:pt x="3874" y="1828"/>
                  </a:lnTo>
                  <a:cubicBezTo>
                    <a:pt x="2691" y="968"/>
                    <a:pt x="755" y="0"/>
                    <a:pt x="109" y="0"/>
                  </a:cubicBezTo>
                  <a:cubicBezTo>
                    <a:pt x="109" y="0"/>
                    <a:pt x="2" y="0"/>
                    <a:pt x="2" y="0"/>
                  </a:cubicBezTo>
                  <a:cubicBezTo>
                    <a:pt x="-106" y="538"/>
                    <a:pt x="4842" y="3764"/>
                    <a:pt x="5487" y="3549"/>
                  </a:cubicBezTo>
                  <a:cubicBezTo>
                    <a:pt x="5810" y="3442"/>
                    <a:pt x="5380" y="2796"/>
                    <a:pt x="3874"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2" name="任意多边形: 形状 279">
              <a:extLst>
                <a:ext uri="{FF2B5EF4-FFF2-40B4-BE49-F238E27FC236}">
                  <a16:creationId xmlns:a16="http://schemas.microsoft.com/office/drawing/2014/main" xmlns="" id="{652B5D33-007F-41CE-BABE-DBE023162CDA}"/>
                </a:ext>
              </a:extLst>
            </p:cNvPr>
            <p:cNvSpPr/>
            <p:nvPr/>
          </p:nvSpPr>
          <p:spPr>
            <a:xfrm>
              <a:off x="203779" y="215923"/>
              <a:ext cx="32723" cy="14249"/>
            </a:xfrm>
            <a:custGeom>
              <a:avLst/>
              <a:gdLst>
                <a:gd name="connsiteX0" fmla="*/ 0 w 7744"/>
                <a:gd name="connsiteY0" fmla="*/ 0 h 3372"/>
                <a:gd name="connsiteX1" fmla="*/ 7744 w 7744"/>
                <a:gd name="connsiteY1" fmla="*/ 3334 h 3372"/>
                <a:gd name="connsiteX2" fmla="*/ 5055 w 7744"/>
                <a:gd name="connsiteY2" fmla="*/ 1721 h 3372"/>
                <a:gd name="connsiteX3" fmla="*/ 0 w 7744"/>
                <a:gd name="connsiteY3" fmla="*/ 0 h 3372"/>
                <a:gd name="connsiteX4" fmla="*/ 0 w 7744"/>
                <a:gd name="connsiteY4" fmla="*/ 0 h 3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3372">
                  <a:moveTo>
                    <a:pt x="0" y="0"/>
                  </a:moveTo>
                  <a:cubicBezTo>
                    <a:pt x="323" y="430"/>
                    <a:pt x="7314" y="3764"/>
                    <a:pt x="7744" y="3334"/>
                  </a:cubicBezTo>
                  <a:cubicBezTo>
                    <a:pt x="7636" y="3012"/>
                    <a:pt x="6238" y="2259"/>
                    <a:pt x="5055" y="1721"/>
                  </a:cubicBezTo>
                  <a:cubicBezTo>
                    <a:pt x="3119" y="968"/>
                    <a:pt x="645" y="0"/>
                    <a:pt x="0" y="0"/>
                  </a:cubicBezTo>
                  <a:cubicBezTo>
                    <a:pt x="0" y="0"/>
                    <a:pt x="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3" name="任意多边形: 形状 280">
              <a:extLst>
                <a:ext uri="{FF2B5EF4-FFF2-40B4-BE49-F238E27FC236}">
                  <a16:creationId xmlns:a16="http://schemas.microsoft.com/office/drawing/2014/main" xmlns="" id="{1A526AF7-E7B2-42F3-A5F2-2930587FDFFE}"/>
                </a:ext>
              </a:extLst>
            </p:cNvPr>
            <p:cNvSpPr/>
            <p:nvPr/>
          </p:nvSpPr>
          <p:spPr>
            <a:xfrm>
              <a:off x="222866" y="214559"/>
              <a:ext cx="41356" cy="13780"/>
            </a:xfrm>
            <a:custGeom>
              <a:avLst/>
              <a:gdLst>
                <a:gd name="connsiteX0" fmla="*/ 6131 w 9787"/>
                <a:gd name="connsiteY0" fmla="*/ 1721 h 3261"/>
                <a:gd name="connsiteX1" fmla="*/ 0 w 9787"/>
                <a:gd name="connsiteY1" fmla="*/ 0 h 3261"/>
                <a:gd name="connsiteX2" fmla="*/ 0 w 9787"/>
                <a:gd name="connsiteY2" fmla="*/ 0 h 3261"/>
                <a:gd name="connsiteX3" fmla="*/ 9788 w 9787"/>
                <a:gd name="connsiteY3" fmla="*/ 3227 h 3261"/>
                <a:gd name="connsiteX4" fmla="*/ 6131 w 9787"/>
                <a:gd name="connsiteY4" fmla="*/ 1721 h 3261"/>
                <a:gd name="connsiteX5" fmla="*/ 6131 w 9787"/>
                <a:gd name="connsiteY5" fmla="*/ 1721 h 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87" h="3261">
                  <a:moveTo>
                    <a:pt x="6131" y="1721"/>
                  </a:moveTo>
                  <a:cubicBezTo>
                    <a:pt x="3549" y="860"/>
                    <a:pt x="538" y="0"/>
                    <a:pt x="0" y="0"/>
                  </a:cubicBezTo>
                  <a:cubicBezTo>
                    <a:pt x="0" y="0"/>
                    <a:pt x="0" y="0"/>
                    <a:pt x="0" y="0"/>
                  </a:cubicBezTo>
                  <a:cubicBezTo>
                    <a:pt x="108" y="0"/>
                    <a:pt x="9250" y="3657"/>
                    <a:pt x="9788" y="3227"/>
                  </a:cubicBezTo>
                  <a:cubicBezTo>
                    <a:pt x="9680" y="3012"/>
                    <a:pt x="7744" y="2259"/>
                    <a:pt x="6131" y="1721"/>
                  </a:cubicBezTo>
                  <a:lnTo>
                    <a:pt x="6131" y="172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364" name="任意多边形: 形状 282">
              <a:extLst>
                <a:ext uri="{FF2B5EF4-FFF2-40B4-BE49-F238E27FC236}">
                  <a16:creationId xmlns:a16="http://schemas.microsoft.com/office/drawing/2014/main" xmlns="" id="{E5670F66-59C0-40A7-9DB0-9022C3BAE700}"/>
                </a:ext>
              </a:extLst>
            </p:cNvPr>
            <p:cNvSpPr/>
            <p:nvPr/>
          </p:nvSpPr>
          <p:spPr>
            <a:xfrm>
              <a:off x="241501" y="213308"/>
              <a:ext cx="49993" cy="13518"/>
            </a:xfrm>
            <a:custGeom>
              <a:avLst/>
              <a:gdLst>
                <a:gd name="connsiteX0" fmla="*/ 0 w 11831"/>
                <a:gd name="connsiteY0" fmla="*/ 81 h 3199"/>
                <a:gd name="connsiteX1" fmla="*/ 11831 w 11831"/>
                <a:gd name="connsiteY1" fmla="*/ 3200 h 3199"/>
                <a:gd name="connsiteX2" fmla="*/ 11831 w 11831"/>
                <a:gd name="connsiteY2" fmla="*/ 3200 h 3199"/>
                <a:gd name="connsiteX3" fmla="*/ 7206 w 11831"/>
                <a:gd name="connsiteY3" fmla="*/ 1694 h 3199"/>
                <a:gd name="connsiteX4" fmla="*/ 0 w 11831"/>
                <a:gd name="connsiteY4" fmla="*/ 81 h 3199"/>
                <a:gd name="connsiteX5" fmla="*/ 0 w 11831"/>
                <a:gd name="connsiteY5" fmla="*/ 81 h 3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31" h="3199">
                  <a:moveTo>
                    <a:pt x="0" y="81"/>
                  </a:moveTo>
                  <a:cubicBezTo>
                    <a:pt x="538" y="296"/>
                    <a:pt x="10540" y="3200"/>
                    <a:pt x="11831" y="3200"/>
                  </a:cubicBezTo>
                  <a:cubicBezTo>
                    <a:pt x="11831" y="3200"/>
                    <a:pt x="11831" y="3200"/>
                    <a:pt x="11831" y="3200"/>
                  </a:cubicBezTo>
                  <a:cubicBezTo>
                    <a:pt x="11401" y="2877"/>
                    <a:pt x="9035" y="2232"/>
                    <a:pt x="7206" y="1694"/>
                  </a:cubicBezTo>
                  <a:cubicBezTo>
                    <a:pt x="4195" y="834"/>
                    <a:pt x="645" y="-27"/>
                    <a:pt x="0" y="81"/>
                  </a:cubicBezTo>
                  <a:cubicBezTo>
                    <a:pt x="0" y="-27"/>
                    <a:pt x="0"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5" name="任意多边形: 形状 283">
              <a:extLst>
                <a:ext uri="{FF2B5EF4-FFF2-40B4-BE49-F238E27FC236}">
                  <a16:creationId xmlns:a16="http://schemas.microsoft.com/office/drawing/2014/main" xmlns="" id="{397EF973-70E9-4255-8F36-42C166DEEB75}"/>
                </a:ext>
              </a:extLst>
            </p:cNvPr>
            <p:cNvSpPr/>
            <p:nvPr/>
          </p:nvSpPr>
          <p:spPr>
            <a:xfrm>
              <a:off x="258771" y="211833"/>
              <a:ext cx="58174" cy="12364"/>
            </a:xfrm>
            <a:custGeom>
              <a:avLst/>
              <a:gdLst>
                <a:gd name="connsiteX0" fmla="*/ 13767 w 13767"/>
                <a:gd name="connsiteY0" fmla="*/ 2904 h 2926"/>
                <a:gd name="connsiteX1" fmla="*/ 8282 w 13767"/>
                <a:gd name="connsiteY1" fmla="*/ 1506 h 2926"/>
                <a:gd name="connsiteX2" fmla="*/ 0 w 13767"/>
                <a:gd name="connsiteY2" fmla="*/ 0 h 2926"/>
                <a:gd name="connsiteX3" fmla="*/ 13767 w 13767"/>
                <a:gd name="connsiteY3" fmla="*/ 2904 h 2926"/>
              </a:gdLst>
              <a:ahLst/>
              <a:cxnLst>
                <a:cxn ang="0">
                  <a:pos x="connsiteX0" y="connsiteY0"/>
                </a:cxn>
                <a:cxn ang="0">
                  <a:pos x="connsiteX1" y="connsiteY1"/>
                </a:cxn>
                <a:cxn ang="0">
                  <a:pos x="connsiteX2" y="connsiteY2"/>
                </a:cxn>
                <a:cxn ang="0">
                  <a:pos x="connsiteX3" y="connsiteY3"/>
                </a:cxn>
              </a:cxnLst>
              <a:rect l="l" t="t" r="r" b="b"/>
              <a:pathLst>
                <a:path w="13767" h="2926">
                  <a:moveTo>
                    <a:pt x="13767" y="2904"/>
                  </a:moveTo>
                  <a:cubicBezTo>
                    <a:pt x="13122" y="2581"/>
                    <a:pt x="10540" y="1936"/>
                    <a:pt x="8282" y="1506"/>
                  </a:cubicBezTo>
                  <a:cubicBezTo>
                    <a:pt x="4517" y="645"/>
                    <a:pt x="645" y="0"/>
                    <a:pt x="0" y="0"/>
                  </a:cubicBezTo>
                  <a:cubicBezTo>
                    <a:pt x="0" y="0"/>
                    <a:pt x="13122" y="3227"/>
                    <a:pt x="13767" y="29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6" name="任意多边形: 形状 284">
              <a:extLst>
                <a:ext uri="{FF2B5EF4-FFF2-40B4-BE49-F238E27FC236}">
                  <a16:creationId xmlns:a16="http://schemas.microsoft.com/office/drawing/2014/main" xmlns="" id="{1B6FD19A-DA9D-461C-9086-61EC7A9389B6}"/>
                </a:ext>
              </a:extLst>
            </p:cNvPr>
            <p:cNvSpPr/>
            <p:nvPr/>
          </p:nvSpPr>
          <p:spPr>
            <a:xfrm>
              <a:off x="274224" y="210016"/>
              <a:ext cx="65446" cy="11861"/>
            </a:xfrm>
            <a:custGeom>
              <a:avLst/>
              <a:gdLst>
                <a:gd name="connsiteX0" fmla="*/ 15488 w 15488"/>
                <a:gd name="connsiteY0" fmla="*/ 2796 h 2807"/>
                <a:gd name="connsiteX1" fmla="*/ 9142 w 15488"/>
                <a:gd name="connsiteY1" fmla="*/ 1398 h 2807"/>
                <a:gd name="connsiteX2" fmla="*/ 0 w 15488"/>
                <a:gd name="connsiteY2" fmla="*/ 0 h 2807"/>
                <a:gd name="connsiteX3" fmla="*/ 15488 w 15488"/>
                <a:gd name="connsiteY3" fmla="*/ 2796 h 2807"/>
              </a:gdLst>
              <a:ahLst/>
              <a:cxnLst>
                <a:cxn ang="0">
                  <a:pos x="connsiteX0" y="connsiteY0"/>
                </a:cxn>
                <a:cxn ang="0">
                  <a:pos x="connsiteX1" y="connsiteY1"/>
                </a:cxn>
                <a:cxn ang="0">
                  <a:pos x="connsiteX2" y="connsiteY2"/>
                </a:cxn>
                <a:cxn ang="0">
                  <a:pos x="connsiteX3" y="connsiteY3"/>
                </a:cxn>
              </a:cxnLst>
              <a:rect l="l" t="t" r="r" b="b"/>
              <a:pathLst>
                <a:path w="15488" h="2807">
                  <a:moveTo>
                    <a:pt x="15488" y="2796"/>
                  </a:moveTo>
                  <a:cubicBezTo>
                    <a:pt x="14735" y="2474"/>
                    <a:pt x="11724" y="1936"/>
                    <a:pt x="9142" y="1398"/>
                  </a:cubicBezTo>
                  <a:cubicBezTo>
                    <a:pt x="4948" y="645"/>
                    <a:pt x="538" y="0"/>
                    <a:pt x="0" y="0"/>
                  </a:cubicBezTo>
                  <a:cubicBezTo>
                    <a:pt x="108" y="108"/>
                    <a:pt x="15058" y="3012"/>
                    <a:pt x="15488" y="27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7" name="任意多边形: 形状 285">
              <a:extLst>
                <a:ext uri="{FF2B5EF4-FFF2-40B4-BE49-F238E27FC236}">
                  <a16:creationId xmlns:a16="http://schemas.microsoft.com/office/drawing/2014/main" xmlns="" id="{013573DF-7E7D-4AB2-9322-3E4D2723AC64}"/>
                </a:ext>
              </a:extLst>
            </p:cNvPr>
            <p:cNvSpPr/>
            <p:nvPr/>
          </p:nvSpPr>
          <p:spPr>
            <a:xfrm>
              <a:off x="287860" y="208651"/>
              <a:ext cx="71806" cy="10919"/>
            </a:xfrm>
            <a:custGeom>
              <a:avLst/>
              <a:gdLst>
                <a:gd name="connsiteX0" fmla="*/ 0 w 16993"/>
                <a:gd name="connsiteY0" fmla="*/ 0 h 2584"/>
                <a:gd name="connsiteX1" fmla="*/ 16994 w 16993"/>
                <a:gd name="connsiteY1" fmla="*/ 2581 h 2584"/>
                <a:gd name="connsiteX2" fmla="*/ 9895 w 16993"/>
                <a:gd name="connsiteY2" fmla="*/ 1291 h 2584"/>
                <a:gd name="connsiteX3" fmla="*/ 0 w 16993"/>
                <a:gd name="connsiteY3" fmla="*/ 0 h 2584"/>
                <a:gd name="connsiteX4" fmla="*/ 0 w 16993"/>
                <a:gd name="connsiteY4" fmla="*/ 0 h 2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2584">
                  <a:moveTo>
                    <a:pt x="0" y="0"/>
                  </a:moveTo>
                  <a:cubicBezTo>
                    <a:pt x="108" y="0"/>
                    <a:pt x="16133" y="2689"/>
                    <a:pt x="16994" y="2581"/>
                  </a:cubicBezTo>
                  <a:cubicBezTo>
                    <a:pt x="16133" y="2366"/>
                    <a:pt x="13229" y="1828"/>
                    <a:pt x="9895" y="1291"/>
                  </a:cubicBezTo>
                  <a:cubicBezTo>
                    <a:pt x="5701" y="645"/>
                    <a:pt x="968" y="0"/>
                    <a:pt x="0" y="0"/>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368" name="任意多边形: 形状 286">
              <a:extLst>
                <a:ext uri="{FF2B5EF4-FFF2-40B4-BE49-F238E27FC236}">
                  <a16:creationId xmlns:a16="http://schemas.microsoft.com/office/drawing/2014/main" xmlns="" id="{384A4D63-C4A7-41F3-BDB8-032BA0A16E4C}"/>
                </a:ext>
              </a:extLst>
            </p:cNvPr>
            <p:cNvSpPr/>
            <p:nvPr/>
          </p:nvSpPr>
          <p:spPr>
            <a:xfrm>
              <a:off x="299223" y="206834"/>
              <a:ext cx="78169" cy="10010"/>
            </a:xfrm>
            <a:custGeom>
              <a:avLst/>
              <a:gdLst>
                <a:gd name="connsiteX0" fmla="*/ 18500 w 18499"/>
                <a:gd name="connsiteY0" fmla="*/ 2366 h 2369"/>
                <a:gd name="connsiteX1" fmla="*/ 10648 w 18499"/>
                <a:gd name="connsiteY1" fmla="*/ 1183 h 2369"/>
                <a:gd name="connsiteX2" fmla="*/ 0 w 18499"/>
                <a:gd name="connsiteY2" fmla="*/ 0 h 2369"/>
                <a:gd name="connsiteX3" fmla="*/ 18500 w 18499"/>
                <a:gd name="connsiteY3" fmla="*/ 2366 h 2369"/>
              </a:gdLst>
              <a:ahLst/>
              <a:cxnLst>
                <a:cxn ang="0">
                  <a:pos x="connsiteX0" y="connsiteY0"/>
                </a:cxn>
                <a:cxn ang="0">
                  <a:pos x="connsiteX1" y="connsiteY1"/>
                </a:cxn>
                <a:cxn ang="0">
                  <a:pos x="connsiteX2" y="connsiteY2"/>
                </a:cxn>
                <a:cxn ang="0">
                  <a:pos x="connsiteX3" y="connsiteY3"/>
                </a:cxn>
              </a:cxnLst>
              <a:rect l="l" t="t" r="r" b="b"/>
              <a:pathLst>
                <a:path w="18499" h="2369">
                  <a:moveTo>
                    <a:pt x="18500" y="2366"/>
                  </a:moveTo>
                  <a:cubicBezTo>
                    <a:pt x="17962" y="2151"/>
                    <a:pt x="14520" y="1613"/>
                    <a:pt x="10648" y="1183"/>
                  </a:cubicBezTo>
                  <a:cubicBezTo>
                    <a:pt x="6131" y="538"/>
                    <a:pt x="1076" y="0"/>
                    <a:pt x="0" y="0"/>
                  </a:cubicBezTo>
                  <a:cubicBezTo>
                    <a:pt x="108" y="0"/>
                    <a:pt x="17962" y="2474"/>
                    <a:pt x="18500"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69" name="任意多边形: 形状 287">
              <a:extLst>
                <a:ext uri="{FF2B5EF4-FFF2-40B4-BE49-F238E27FC236}">
                  <a16:creationId xmlns:a16="http://schemas.microsoft.com/office/drawing/2014/main" xmlns="" id="{9A217478-2662-4039-BD0A-281911AEF564}"/>
                </a:ext>
              </a:extLst>
            </p:cNvPr>
            <p:cNvSpPr/>
            <p:nvPr/>
          </p:nvSpPr>
          <p:spPr>
            <a:xfrm>
              <a:off x="309677" y="205013"/>
              <a:ext cx="82716" cy="9089"/>
            </a:xfrm>
            <a:custGeom>
              <a:avLst/>
              <a:gdLst>
                <a:gd name="connsiteX0" fmla="*/ 19575 w 19575"/>
                <a:gd name="connsiteY0" fmla="*/ 2151 h 2151"/>
                <a:gd name="connsiteX1" fmla="*/ 11186 w 19575"/>
                <a:gd name="connsiteY1" fmla="*/ 1076 h 2151"/>
                <a:gd name="connsiteX2" fmla="*/ 0 w 19575"/>
                <a:gd name="connsiteY2" fmla="*/ 0 h 2151"/>
                <a:gd name="connsiteX3" fmla="*/ 19575 w 19575"/>
                <a:gd name="connsiteY3" fmla="*/ 2151 h 2151"/>
              </a:gdLst>
              <a:ahLst/>
              <a:cxnLst>
                <a:cxn ang="0">
                  <a:pos x="connsiteX0" y="connsiteY0"/>
                </a:cxn>
                <a:cxn ang="0">
                  <a:pos x="connsiteX1" y="connsiteY1"/>
                </a:cxn>
                <a:cxn ang="0">
                  <a:pos x="connsiteX2" y="connsiteY2"/>
                </a:cxn>
                <a:cxn ang="0">
                  <a:pos x="connsiteX3" y="connsiteY3"/>
                </a:cxn>
              </a:cxnLst>
              <a:rect l="l" t="t" r="r" b="b"/>
              <a:pathLst>
                <a:path w="19575" h="2151">
                  <a:moveTo>
                    <a:pt x="19575" y="2151"/>
                  </a:moveTo>
                  <a:cubicBezTo>
                    <a:pt x="18930" y="1936"/>
                    <a:pt x="15165" y="1506"/>
                    <a:pt x="11186" y="1076"/>
                  </a:cubicBezTo>
                  <a:cubicBezTo>
                    <a:pt x="6023" y="538"/>
                    <a:pt x="968" y="0"/>
                    <a:pt x="0" y="0"/>
                  </a:cubicBezTo>
                  <a:cubicBezTo>
                    <a:pt x="108" y="0"/>
                    <a:pt x="18500" y="2151"/>
                    <a:pt x="19575" y="215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6" name="任意多边形: 形状 288">
              <a:extLst>
                <a:ext uri="{FF2B5EF4-FFF2-40B4-BE49-F238E27FC236}">
                  <a16:creationId xmlns:a16="http://schemas.microsoft.com/office/drawing/2014/main" xmlns="" id="{4DCCFE6E-2F72-4FCE-ACD0-055B384A7F62}"/>
                </a:ext>
              </a:extLst>
            </p:cNvPr>
            <p:cNvSpPr/>
            <p:nvPr/>
          </p:nvSpPr>
          <p:spPr>
            <a:xfrm>
              <a:off x="318310" y="202744"/>
              <a:ext cx="86350" cy="8198"/>
            </a:xfrm>
            <a:custGeom>
              <a:avLst/>
              <a:gdLst>
                <a:gd name="connsiteX0" fmla="*/ 20436 w 20435"/>
                <a:gd name="connsiteY0" fmla="*/ 1936 h 1940"/>
                <a:gd name="connsiteX1" fmla="*/ 11616 w 20435"/>
                <a:gd name="connsiteY1" fmla="*/ 968 h 1940"/>
                <a:gd name="connsiteX2" fmla="*/ 11616 w 20435"/>
                <a:gd name="connsiteY2" fmla="*/ 968 h 1940"/>
                <a:gd name="connsiteX3" fmla="*/ 0 w 20435"/>
                <a:gd name="connsiteY3" fmla="*/ 0 h 1940"/>
                <a:gd name="connsiteX4" fmla="*/ 20436 w 20435"/>
                <a:gd name="connsiteY4" fmla="*/ 1936 h 1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1940">
                  <a:moveTo>
                    <a:pt x="20436" y="1936"/>
                  </a:moveTo>
                  <a:cubicBezTo>
                    <a:pt x="19790" y="1828"/>
                    <a:pt x="16241" y="1398"/>
                    <a:pt x="11616" y="968"/>
                  </a:cubicBezTo>
                  <a:lnTo>
                    <a:pt x="11616" y="968"/>
                  </a:lnTo>
                  <a:cubicBezTo>
                    <a:pt x="6346" y="430"/>
                    <a:pt x="968" y="0"/>
                    <a:pt x="0" y="0"/>
                  </a:cubicBezTo>
                  <a:cubicBezTo>
                    <a:pt x="0" y="0"/>
                    <a:pt x="19575" y="2044"/>
                    <a:pt x="20436"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7" name="任意多边形: 形状 289">
              <a:extLst>
                <a:ext uri="{FF2B5EF4-FFF2-40B4-BE49-F238E27FC236}">
                  <a16:creationId xmlns:a16="http://schemas.microsoft.com/office/drawing/2014/main" xmlns="" id="{29A6C56B-F415-4530-873F-6556BD05F074}"/>
                </a:ext>
              </a:extLst>
            </p:cNvPr>
            <p:cNvSpPr/>
            <p:nvPr/>
          </p:nvSpPr>
          <p:spPr>
            <a:xfrm>
              <a:off x="324217" y="200470"/>
              <a:ext cx="89532" cy="7724"/>
            </a:xfrm>
            <a:custGeom>
              <a:avLst/>
              <a:gdLst>
                <a:gd name="connsiteX0" fmla="*/ 21188 w 21188"/>
                <a:gd name="connsiteY0" fmla="*/ 1828 h 1828"/>
                <a:gd name="connsiteX1" fmla="*/ 11939 w 21188"/>
                <a:gd name="connsiteY1" fmla="*/ 860 h 1828"/>
                <a:gd name="connsiteX2" fmla="*/ 0 w 21188"/>
                <a:gd name="connsiteY2" fmla="*/ 0 h 1828"/>
                <a:gd name="connsiteX3" fmla="*/ 21188 w 21188"/>
                <a:gd name="connsiteY3" fmla="*/ 1828 h 1828"/>
              </a:gdLst>
              <a:ahLst/>
              <a:cxnLst>
                <a:cxn ang="0">
                  <a:pos x="connsiteX0" y="connsiteY0"/>
                </a:cxn>
                <a:cxn ang="0">
                  <a:pos x="connsiteX1" y="connsiteY1"/>
                </a:cxn>
                <a:cxn ang="0">
                  <a:pos x="connsiteX2" y="connsiteY2"/>
                </a:cxn>
                <a:cxn ang="0">
                  <a:pos x="connsiteX3" y="connsiteY3"/>
                </a:cxn>
              </a:cxnLst>
              <a:rect l="l" t="t" r="r" b="b"/>
              <a:pathLst>
                <a:path w="21188" h="1828">
                  <a:moveTo>
                    <a:pt x="21188" y="1828"/>
                  </a:moveTo>
                  <a:cubicBezTo>
                    <a:pt x="20436" y="1721"/>
                    <a:pt x="16671" y="1291"/>
                    <a:pt x="11939" y="860"/>
                  </a:cubicBezTo>
                  <a:cubicBezTo>
                    <a:pt x="6453" y="430"/>
                    <a:pt x="968" y="0"/>
                    <a:pt x="0" y="0"/>
                  </a:cubicBezTo>
                  <a:cubicBezTo>
                    <a:pt x="108" y="108"/>
                    <a:pt x="20543" y="1828"/>
                    <a:pt x="21188"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8" name="任意多边形: 形状 290">
              <a:extLst>
                <a:ext uri="{FF2B5EF4-FFF2-40B4-BE49-F238E27FC236}">
                  <a16:creationId xmlns:a16="http://schemas.microsoft.com/office/drawing/2014/main" xmlns="" id="{6309CD19-DA0D-4258-B0B3-94A78016626E}"/>
                </a:ext>
              </a:extLst>
            </p:cNvPr>
            <p:cNvSpPr/>
            <p:nvPr/>
          </p:nvSpPr>
          <p:spPr>
            <a:xfrm>
              <a:off x="328307" y="198653"/>
              <a:ext cx="91805" cy="6385"/>
            </a:xfrm>
            <a:custGeom>
              <a:avLst/>
              <a:gdLst>
                <a:gd name="connsiteX0" fmla="*/ 21726 w 21726"/>
                <a:gd name="connsiteY0" fmla="*/ 1506 h 1511"/>
                <a:gd name="connsiteX1" fmla="*/ 12154 w 21726"/>
                <a:gd name="connsiteY1" fmla="*/ 645 h 1511"/>
                <a:gd name="connsiteX2" fmla="*/ 0 w 21726"/>
                <a:gd name="connsiteY2" fmla="*/ 0 h 1511"/>
                <a:gd name="connsiteX3" fmla="*/ 21726 w 21726"/>
                <a:gd name="connsiteY3" fmla="*/ 1506 h 1511"/>
              </a:gdLst>
              <a:ahLst/>
              <a:cxnLst>
                <a:cxn ang="0">
                  <a:pos x="connsiteX0" y="connsiteY0"/>
                </a:cxn>
                <a:cxn ang="0">
                  <a:pos x="connsiteX1" y="connsiteY1"/>
                </a:cxn>
                <a:cxn ang="0">
                  <a:pos x="connsiteX2" y="connsiteY2"/>
                </a:cxn>
                <a:cxn ang="0">
                  <a:pos x="connsiteX3" y="connsiteY3"/>
                </a:cxn>
              </a:cxnLst>
              <a:rect l="l" t="t" r="r" b="b"/>
              <a:pathLst>
                <a:path w="21726" h="1511">
                  <a:moveTo>
                    <a:pt x="21726" y="1506"/>
                  </a:moveTo>
                  <a:cubicBezTo>
                    <a:pt x="20866" y="1398"/>
                    <a:pt x="16994" y="1076"/>
                    <a:pt x="12154" y="645"/>
                  </a:cubicBezTo>
                  <a:cubicBezTo>
                    <a:pt x="6561" y="215"/>
                    <a:pt x="968" y="0"/>
                    <a:pt x="0" y="0"/>
                  </a:cubicBezTo>
                  <a:cubicBezTo>
                    <a:pt x="215" y="108"/>
                    <a:pt x="21188" y="1613"/>
                    <a:pt x="21726" y="15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89" name="任意多边形: 形状 291">
              <a:extLst>
                <a:ext uri="{FF2B5EF4-FFF2-40B4-BE49-F238E27FC236}">
                  <a16:creationId xmlns:a16="http://schemas.microsoft.com/office/drawing/2014/main" xmlns="" id="{23757502-847E-4512-BA2A-EB955732F17A}"/>
                </a:ext>
              </a:extLst>
            </p:cNvPr>
            <p:cNvSpPr/>
            <p:nvPr/>
          </p:nvSpPr>
          <p:spPr>
            <a:xfrm>
              <a:off x="331037" y="196832"/>
              <a:ext cx="92714" cy="5451"/>
            </a:xfrm>
            <a:custGeom>
              <a:avLst/>
              <a:gdLst>
                <a:gd name="connsiteX0" fmla="*/ 12261 w 21941"/>
                <a:gd name="connsiteY0" fmla="*/ 538 h 1290"/>
                <a:gd name="connsiteX1" fmla="*/ 0 w 21941"/>
                <a:gd name="connsiteY1" fmla="*/ 0 h 1290"/>
                <a:gd name="connsiteX2" fmla="*/ 21941 w 21941"/>
                <a:gd name="connsiteY2" fmla="*/ 1291 h 1290"/>
                <a:gd name="connsiteX3" fmla="*/ 12261 w 21941"/>
                <a:gd name="connsiteY3" fmla="*/ 538 h 1290"/>
              </a:gdLst>
              <a:ahLst/>
              <a:cxnLst>
                <a:cxn ang="0">
                  <a:pos x="connsiteX0" y="connsiteY0"/>
                </a:cxn>
                <a:cxn ang="0">
                  <a:pos x="connsiteX1" y="connsiteY1"/>
                </a:cxn>
                <a:cxn ang="0">
                  <a:pos x="connsiteX2" y="connsiteY2"/>
                </a:cxn>
                <a:cxn ang="0">
                  <a:pos x="connsiteX3" y="connsiteY3"/>
                </a:cxn>
              </a:cxnLst>
              <a:rect l="l" t="t" r="r" b="b"/>
              <a:pathLst>
                <a:path w="21941" h="1290">
                  <a:moveTo>
                    <a:pt x="12261" y="538"/>
                  </a:moveTo>
                  <a:cubicBezTo>
                    <a:pt x="6238" y="215"/>
                    <a:pt x="860" y="0"/>
                    <a:pt x="0" y="0"/>
                  </a:cubicBezTo>
                  <a:cubicBezTo>
                    <a:pt x="108" y="0"/>
                    <a:pt x="21404" y="1291"/>
                    <a:pt x="21941" y="1291"/>
                  </a:cubicBezTo>
                  <a:cubicBezTo>
                    <a:pt x="21081" y="1183"/>
                    <a:pt x="17101" y="860"/>
                    <a:pt x="12261"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0" name="任意多边形: 形状 297">
              <a:extLst>
                <a:ext uri="{FF2B5EF4-FFF2-40B4-BE49-F238E27FC236}">
                  <a16:creationId xmlns:a16="http://schemas.microsoft.com/office/drawing/2014/main" xmlns="" id="{C6BCF827-2132-45CF-A797-0ECC4D94C90A}"/>
                </a:ext>
              </a:extLst>
            </p:cNvPr>
            <p:cNvSpPr/>
            <p:nvPr/>
          </p:nvSpPr>
          <p:spPr>
            <a:xfrm>
              <a:off x="331489" y="195015"/>
              <a:ext cx="92714" cy="4543"/>
            </a:xfrm>
            <a:custGeom>
              <a:avLst/>
              <a:gdLst>
                <a:gd name="connsiteX0" fmla="*/ 0 w 21941"/>
                <a:gd name="connsiteY0" fmla="*/ 0 h 1075"/>
                <a:gd name="connsiteX1" fmla="*/ 21941 w 21941"/>
                <a:gd name="connsiteY1" fmla="*/ 1076 h 1075"/>
                <a:gd name="connsiteX2" fmla="*/ 12154 w 21941"/>
                <a:gd name="connsiteY2" fmla="*/ 430 h 1075"/>
                <a:gd name="connsiteX3" fmla="*/ 0 w 21941"/>
                <a:gd name="connsiteY3" fmla="*/ 0 h 1075"/>
              </a:gdLst>
              <a:ahLst/>
              <a:cxnLst>
                <a:cxn ang="0">
                  <a:pos x="connsiteX0" y="connsiteY0"/>
                </a:cxn>
                <a:cxn ang="0">
                  <a:pos x="connsiteX1" y="connsiteY1"/>
                </a:cxn>
                <a:cxn ang="0">
                  <a:pos x="connsiteX2" y="connsiteY2"/>
                </a:cxn>
                <a:cxn ang="0">
                  <a:pos x="connsiteX3" y="connsiteY3"/>
                </a:cxn>
              </a:cxnLst>
              <a:rect l="l" t="t" r="r" b="b"/>
              <a:pathLst>
                <a:path w="21941" h="1075">
                  <a:moveTo>
                    <a:pt x="0" y="0"/>
                  </a:moveTo>
                  <a:cubicBezTo>
                    <a:pt x="107" y="0"/>
                    <a:pt x="21511" y="1076"/>
                    <a:pt x="21941" y="1076"/>
                  </a:cubicBezTo>
                  <a:cubicBezTo>
                    <a:pt x="20973" y="968"/>
                    <a:pt x="16886" y="645"/>
                    <a:pt x="12154" y="430"/>
                  </a:cubicBezTo>
                  <a:cubicBezTo>
                    <a:pt x="6238" y="108"/>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1" name="任意多边形: 形状 322">
              <a:extLst>
                <a:ext uri="{FF2B5EF4-FFF2-40B4-BE49-F238E27FC236}">
                  <a16:creationId xmlns:a16="http://schemas.microsoft.com/office/drawing/2014/main" xmlns="" id="{5DC3C8E8-1C02-4555-98D9-D3439C3E7867}"/>
                </a:ext>
              </a:extLst>
            </p:cNvPr>
            <p:cNvSpPr/>
            <p:nvPr/>
          </p:nvSpPr>
          <p:spPr>
            <a:xfrm>
              <a:off x="330129" y="192742"/>
              <a:ext cx="92258" cy="3634"/>
            </a:xfrm>
            <a:custGeom>
              <a:avLst/>
              <a:gdLst>
                <a:gd name="connsiteX0" fmla="*/ 0 w 21833"/>
                <a:gd name="connsiteY0" fmla="*/ 0 h 860"/>
                <a:gd name="connsiteX1" fmla="*/ 21834 w 21833"/>
                <a:gd name="connsiteY1" fmla="*/ 860 h 860"/>
                <a:gd name="connsiteX2" fmla="*/ 12046 w 21833"/>
                <a:gd name="connsiteY2" fmla="*/ 323 h 860"/>
                <a:gd name="connsiteX3" fmla="*/ 0 w 21833"/>
                <a:gd name="connsiteY3" fmla="*/ 0 h 860"/>
              </a:gdLst>
              <a:ahLst/>
              <a:cxnLst>
                <a:cxn ang="0">
                  <a:pos x="connsiteX0" y="connsiteY0"/>
                </a:cxn>
                <a:cxn ang="0">
                  <a:pos x="connsiteX1" y="connsiteY1"/>
                </a:cxn>
                <a:cxn ang="0">
                  <a:pos x="connsiteX2" y="connsiteY2"/>
                </a:cxn>
                <a:cxn ang="0">
                  <a:pos x="connsiteX3" y="connsiteY3"/>
                </a:cxn>
              </a:cxnLst>
              <a:rect l="l" t="t" r="r" b="b"/>
              <a:pathLst>
                <a:path w="21833" h="860">
                  <a:moveTo>
                    <a:pt x="0" y="0"/>
                  </a:moveTo>
                  <a:cubicBezTo>
                    <a:pt x="108" y="0"/>
                    <a:pt x="21404" y="860"/>
                    <a:pt x="21834" y="860"/>
                  </a:cubicBezTo>
                  <a:cubicBezTo>
                    <a:pt x="20758" y="753"/>
                    <a:pt x="16671" y="538"/>
                    <a:pt x="12046" y="323"/>
                  </a:cubicBezTo>
                  <a:cubicBezTo>
                    <a:pt x="6023" y="108"/>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2" name="任意多边形: 形状 323">
              <a:extLst>
                <a:ext uri="{FF2B5EF4-FFF2-40B4-BE49-F238E27FC236}">
                  <a16:creationId xmlns:a16="http://schemas.microsoft.com/office/drawing/2014/main" xmlns="" id="{52FC8BDD-65EC-484E-9114-39CFE49A0EFB}"/>
                </a:ext>
              </a:extLst>
            </p:cNvPr>
            <p:cNvSpPr/>
            <p:nvPr/>
          </p:nvSpPr>
          <p:spPr>
            <a:xfrm>
              <a:off x="326038" y="190925"/>
              <a:ext cx="89984" cy="2726"/>
            </a:xfrm>
            <a:custGeom>
              <a:avLst/>
              <a:gdLst>
                <a:gd name="connsiteX0" fmla="*/ 0 w 21295"/>
                <a:gd name="connsiteY0" fmla="*/ 0 h 645"/>
                <a:gd name="connsiteX1" fmla="*/ 21296 w 21295"/>
                <a:gd name="connsiteY1" fmla="*/ 645 h 645"/>
                <a:gd name="connsiteX2" fmla="*/ 11616 w 21295"/>
                <a:gd name="connsiteY2" fmla="*/ 215 h 645"/>
                <a:gd name="connsiteX3" fmla="*/ 0 w 21295"/>
                <a:gd name="connsiteY3" fmla="*/ 0 h 645"/>
              </a:gdLst>
              <a:ahLst/>
              <a:cxnLst>
                <a:cxn ang="0">
                  <a:pos x="connsiteX0" y="connsiteY0"/>
                </a:cxn>
                <a:cxn ang="0">
                  <a:pos x="connsiteX1" y="connsiteY1"/>
                </a:cxn>
                <a:cxn ang="0">
                  <a:pos x="connsiteX2" y="connsiteY2"/>
                </a:cxn>
                <a:cxn ang="0">
                  <a:pos x="connsiteX3" y="connsiteY3"/>
                </a:cxn>
              </a:cxnLst>
              <a:rect l="l" t="t" r="r" b="b"/>
              <a:pathLst>
                <a:path w="21295" h="645">
                  <a:moveTo>
                    <a:pt x="0" y="0"/>
                  </a:moveTo>
                  <a:cubicBezTo>
                    <a:pt x="108" y="0"/>
                    <a:pt x="20651" y="645"/>
                    <a:pt x="21296" y="645"/>
                  </a:cubicBezTo>
                  <a:cubicBezTo>
                    <a:pt x="20113" y="538"/>
                    <a:pt x="16241" y="323"/>
                    <a:pt x="11616" y="215"/>
                  </a:cubicBezTo>
                  <a:cubicBezTo>
                    <a:pt x="5700" y="108"/>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3" name="任意多边形: 形状 349">
              <a:extLst>
                <a:ext uri="{FF2B5EF4-FFF2-40B4-BE49-F238E27FC236}">
                  <a16:creationId xmlns:a16="http://schemas.microsoft.com/office/drawing/2014/main" xmlns="" id="{FE1B1B00-76DB-48B6-AC3A-8B233FF19760}"/>
                </a:ext>
              </a:extLst>
            </p:cNvPr>
            <p:cNvSpPr/>
            <p:nvPr/>
          </p:nvSpPr>
          <p:spPr>
            <a:xfrm>
              <a:off x="320127" y="189108"/>
              <a:ext cx="87259" cy="1817"/>
            </a:xfrm>
            <a:custGeom>
              <a:avLst/>
              <a:gdLst>
                <a:gd name="connsiteX0" fmla="*/ 0 w 20650"/>
                <a:gd name="connsiteY0" fmla="*/ 0 h 430"/>
                <a:gd name="connsiteX1" fmla="*/ 20651 w 20650"/>
                <a:gd name="connsiteY1" fmla="*/ 430 h 430"/>
                <a:gd name="connsiteX2" fmla="*/ 11186 w 20650"/>
                <a:gd name="connsiteY2" fmla="*/ 108 h 430"/>
                <a:gd name="connsiteX3" fmla="*/ 0 w 20650"/>
                <a:gd name="connsiteY3" fmla="*/ 0 h 430"/>
              </a:gdLst>
              <a:ahLst/>
              <a:cxnLst>
                <a:cxn ang="0">
                  <a:pos x="connsiteX0" y="connsiteY0"/>
                </a:cxn>
                <a:cxn ang="0">
                  <a:pos x="connsiteX1" y="connsiteY1"/>
                </a:cxn>
                <a:cxn ang="0">
                  <a:pos x="connsiteX2" y="connsiteY2"/>
                </a:cxn>
                <a:cxn ang="0">
                  <a:pos x="connsiteX3" y="connsiteY3"/>
                </a:cxn>
              </a:cxnLst>
              <a:rect l="l" t="t" r="r" b="b"/>
              <a:pathLst>
                <a:path w="20650" h="430">
                  <a:moveTo>
                    <a:pt x="0" y="0"/>
                  </a:moveTo>
                  <a:cubicBezTo>
                    <a:pt x="107" y="0"/>
                    <a:pt x="20005" y="430"/>
                    <a:pt x="20651" y="430"/>
                  </a:cubicBezTo>
                  <a:cubicBezTo>
                    <a:pt x="19575" y="323"/>
                    <a:pt x="15165" y="215"/>
                    <a:pt x="11186" y="108"/>
                  </a:cubicBezTo>
                  <a:cubicBezTo>
                    <a:pt x="5593" y="0"/>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4" name="任意多边形: 形状 350">
              <a:extLst>
                <a:ext uri="{FF2B5EF4-FFF2-40B4-BE49-F238E27FC236}">
                  <a16:creationId xmlns:a16="http://schemas.microsoft.com/office/drawing/2014/main" xmlns="" id="{C50644B8-81E1-40F5-9AB8-678B2E3D7DB8}"/>
                </a:ext>
              </a:extLst>
            </p:cNvPr>
            <p:cNvSpPr/>
            <p:nvPr/>
          </p:nvSpPr>
          <p:spPr>
            <a:xfrm>
              <a:off x="312402" y="187405"/>
              <a:ext cx="83625" cy="1340"/>
            </a:xfrm>
            <a:custGeom>
              <a:avLst/>
              <a:gdLst>
                <a:gd name="connsiteX0" fmla="*/ 0 w 19790"/>
                <a:gd name="connsiteY0" fmla="*/ 81 h 317"/>
                <a:gd name="connsiteX1" fmla="*/ 19790 w 19790"/>
                <a:gd name="connsiteY1" fmla="*/ 296 h 317"/>
                <a:gd name="connsiteX2" fmla="*/ 10648 w 19790"/>
                <a:gd name="connsiteY2" fmla="*/ 81 h 317"/>
                <a:gd name="connsiteX3" fmla="*/ 0 w 19790"/>
                <a:gd name="connsiteY3" fmla="*/ 81 h 317"/>
              </a:gdLst>
              <a:ahLst/>
              <a:cxnLst>
                <a:cxn ang="0">
                  <a:pos x="connsiteX0" y="connsiteY0"/>
                </a:cxn>
                <a:cxn ang="0">
                  <a:pos x="connsiteX1" y="connsiteY1"/>
                </a:cxn>
                <a:cxn ang="0">
                  <a:pos x="connsiteX2" y="connsiteY2"/>
                </a:cxn>
                <a:cxn ang="0">
                  <a:pos x="connsiteX3" y="connsiteY3"/>
                </a:cxn>
              </a:cxnLst>
              <a:rect l="l" t="t" r="r" b="b"/>
              <a:pathLst>
                <a:path w="19790" h="317">
                  <a:moveTo>
                    <a:pt x="0" y="81"/>
                  </a:moveTo>
                  <a:cubicBezTo>
                    <a:pt x="108" y="81"/>
                    <a:pt x="19252" y="403"/>
                    <a:pt x="19790" y="296"/>
                  </a:cubicBezTo>
                  <a:cubicBezTo>
                    <a:pt x="18715" y="188"/>
                    <a:pt x="14735" y="81"/>
                    <a:pt x="10648" y="81"/>
                  </a:cubicBezTo>
                  <a:cubicBezTo>
                    <a:pt x="5378" y="-27"/>
                    <a:pt x="53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5" name="任意多边形: 形状 351">
              <a:extLst>
                <a:ext uri="{FF2B5EF4-FFF2-40B4-BE49-F238E27FC236}">
                  <a16:creationId xmlns:a16="http://schemas.microsoft.com/office/drawing/2014/main" xmlns="" id="{5FCFA3B9-05A5-48D4-85CE-C1E60947C02E}"/>
                </a:ext>
              </a:extLst>
            </p:cNvPr>
            <p:cNvSpPr/>
            <p:nvPr/>
          </p:nvSpPr>
          <p:spPr>
            <a:xfrm>
              <a:off x="301948" y="185474"/>
              <a:ext cx="79078" cy="909"/>
            </a:xfrm>
            <a:custGeom>
              <a:avLst/>
              <a:gdLst>
                <a:gd name="connsiteX0" fmla="*/ 18715 w 18714"/>
                <a:gd name="connsiteY0" fmla="*/ 215 h 215"/>
                <a:gd name="connsiteX1" fmla="*/ 9895 w 18714"/>
                <a:gd name="connsiteY1" fmla="*/ 0 h 215"/>
                <a:gd name="connsiteX2" fmla="*/ 0 w 18714"/>
                <a:gd name="connsiteY2" fmla="*/ 108 h 215"/>
                <a:gd name="connsiteX3" fmla="*/ 18715 w 18714"/>
                <a:gd name="connsiteY3" fmla="*/ 215 h 215"/>
              </a:gdLst>
              <a:ahLst/>
              <a:cxnLst>
                <a:cxn ang="0">
                  <a:pos x="connsiteX0" y="connsiteY0"/>
                </a:cxn>
                <a:cxn ang="0">
                  <a:pos x="connsiteX1" y="connsiteY1"/>
                </a:cxn>
                <a:cxn ang="0">
                  <a:pos x="connsiteX2" y="connsiteY2"/>
                </a:cxn>
                <a:cxn ang="0">
                  <a:pos x="connsiteX3" y="connsiteY3"/>
                </a:cxn>
              </a:cxnLst>
              <a:rect l="l" t="t" r="r" b="b"/>
              <a:pathLst>
                <a:path w="18714" h="215">
                  <a:moveTo>
                    <a:pt x="18715" y="215"/>
                  </a:moveTo>
                  <a:cubicBezTo>
                    <a:pt x="18177" y="215"/>
                    <a:pt x="14305" y="108"/>
                    <a:pt x="9895" y="0"/>
                  </a:cubicBezTo>
                  <a:cubicBezTo>
                    <a:pt x="4732" y="0"/>
                    <a:pt x="430" y="108"/>
                    <a:pt x="0" y="108"/>
                  </a:cubicBezTo>
                  <a:cubicBezTo>
                    <a:pt x="107" y="108"/>
                    <a:pt x="18177" y="215"/>
                    <a:pt x="18715"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6" name="任意多边形: 形状 352">
              <a:extLst>
                <a:ext uri="{FF2B5EF4-FFF2-40B4-BE49-F238E27FC236}">
                  <a16:creationId xmlns:a16="http://schemas.microsoft.com/office/drawing/2014/main" xmlns="" id="{9BFC4ED8-58BB-4A5E-99A9-19FD0F399BDC}"/>
                </a:ext>
              </a:extLst>
            </p:cNvPr>
            <p:cNvSpPr/>
            <p:nvPr/>
          </p:nvSpPr>
          <p:spPr>
            <a:xfrm>
              <a:off x="289677" y="183653"/>
              <a:ext cx="73171" cy="909"/>
            </a:xfrm>
            <a:custGeom>
              <a:avLst/>
              <a:gdLst>
                <a:gd name="connsiteX0" fmla="*/ 0 w 17316"/>
                <a:gd name="connsiteY0" fmla="*/ 215 h 215"/>
                <a:gd name="connsiteX1" fmla="*/ 17316 w 17316"/>
                <a:gd name="connsiteY1" fmla="*/ 108 h 215"/>
                <a:gd name="connsiteX2" fmla="*/ 9035 w 17316"/>
                <a:gd name="connsiteY2" fmla="*/ 0 h 215"/>
                <a:gd name="connsiteX3" fmla="*/ 0 w 17316"/>
                <a:gd name="connsiteY3" fmla="*/ 215 h 215"/>
              </a:gdLst>
              <a:ahLst/>
              <a:cxnLst>
                <a:cxn ang="0">
                  <a:pos x="connsiteX0" y="connsiteY0"/>
                </a:cxn>
                <a:cxn ang="0">
                  <a:pos x="connsiteX1" y="connsiteY1"/>
                </a:cxn>
                <a:cxn ang="0">
                  <a:pos x="connsiteX2" y="connsiteY2"/>
                </a:cxn>
                <a:cxn ang="0">
                  <a:pos x="connsiteX3" y="connsiteY3"/>
                </a:cxn>
              </a:cxnLst>
              <a:rect l="l" t="t" r="r" b="b"/>
              <a:pathLst>
                <a:path w="17316" h="215">
                  <a:moveTo>
                    <a:pt x="0" y="215"/>
                  </a:moveTo>
                  <a:cubicBezTo>
                    <a:pt x="108" y="215"/>
                    <a:pt x="16886" y="108"/>
                    <a:pt x="17316" y="108"/>
                  </a:cubicBezTo>
                  <a:cubicBezTo>
                    <a:pt x="16671" y="108"/>
                    <a:pt x="13014" y="0"/>
                    <a:pt x="9035" y="0"/>
                  </a:cubicBezTo>
                  <a:cubicBezTo>
                    <a:pt x="4517" y="0"/>
                    <a:pt x="430" y="108"/>
                    <a:pt x="0"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7" name="任意多边形: 形状 353">
              <a:extLst>
                <a:ext uri="{FF2B5EF4-FFF2-40B4-BE49-F238E27FC236}">
                  <a16:creationId xmlns:a16="http://schemas.microsoft.com/office/drawing/2014/main" xmlns="" id="{4A8D2C7A-0029-4C66-AFC8-3D40C5B60F78}"/>
                </a:ext>
              </a:extLst>
            </p:cNvPr>
            <p:cNvSpPr/>
            <p:nvPr/>
          </p:nvSpPr>
          <p:spPr>
            <a:xfrm>
              <a:off x="276497" y="182089"/>
              <a:ext cx="66807" cy="1107"/>
            </a:xfrm>
            <a:custGeom>
              <a:avLst/>
              <a:gdLst>
                <a:gd name="connsiteX0" fmla="*/ 0 w 15810"/>
                <a:gd name="connsiteY0" fmla="*/ 263 h 262"/>
                <a:gd name="connsiteX1" fmla="*/ 15811 w 15810"/>
                <a:gd name="connsiteY1" fmla="*/ 48 h 262"/>
                <a:gd name="connsiteX2" fmla="*/ 8174 w 15810"/>
                <a:gd name="connsiteY2" fmla="*/ 48 h 262"/>
                <a:gd name="connsiteX3" fmla="*/ 0 w 15810"/>
                <a:gd name="connsiteY3" fmla="*/ 263 h 262"/>
              </a:gdLst>
              <a:ahLst/>
              <a:cxnLst>
                <a:cxn ang="0">
                  <a:pos x="connsiteX0" y="connsiteY0"/>
                </a:cxn>
                <a:cxn ang="0">
                  <a:pos x="connsiteX1" y="connsiteY1"/>
                </a:cxn>
                <a:cxn ang="0">
                  <a:pos x="connsiteX2" y="connsiteY2"/>
                </a:cxn>
                <a:cxn ang="0">
                  <a:pos x="connsiteX3" y="connsiteY3"/>
                </a:cxn>
              </a:cxnLst>
              <a:rect l="l" t="t" r="r" b="b"/>
              <a:pathLst>
                <a:path w="15810" h="262">
                  <a:moveTo>
                    <a:pt x="0" y="263"/>
                  </a:moveTo>
                  <a:cubicBezTo>
                    <a:pt x="108" y="263"/>
                    <a:pt x="15380" y="48"/>
                    <a:pt x="15811" y="48"/>
                  </a:cubicBezTo>
                  <a:cubicBezTo>
                    <a:pt x="15273" y="48"/>
                    <a:pt x="12261" y="-60"/>
                    <a:pt x="8174" y="48"/>
                  </a:cubicBezTo>
                  <a:cubicBezTo>
                    <a:pt x="4302" y="48"/>
                    <a:pt x="645" y="263"/>
                    <a:pt x="0" y="2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8" name="任意多边形: 形状 354">
              <a:extLst>
                <a:ext uri="{FF2B5EF4-FFF2-40B4-BE49-F238E27FC236}">
                  <a16:creationId xmlns:a16="http://schemas.microsoft.com/office/drawing/2014/main" xmlns="" id="{D36EDC7D-3A54-4BE7-97D6-9D0671F67C58}"/>
                </a:ext>
              </a:extLst>
            </p:cNvPr>
            <p:cNvSpPr/>
            <p:nvPr/>
          </p:nvSpPr>
          <p:spPr>
            <a:xfrm>
              <a:off x="261501" y="180927"/>
              <a:ext cx="59535" cy="1361"/>
            </a:xfrm>
            <a:custGeom>
              <a:avLst/>
              <a:gdLst>
                <a:gd name="connsiteX0" fmla="*/ 0 w 14089"/>
                <a:gd name="connsiteY0" fmla="*/ 323 h 322"/>
                <a:gd name="connsiteX1" fmla="*/ 14090 w 14089"/>
                <a:gd name="connsiteY1" fmla="*/ 0 h 322"/>
                <a:gd name="connsiteX2" fmla="*/ 7206 w 14089"/>
                <a:gd name="connsiteY2" fmla="*/ 0 h 322"/>
                <a:gd name="connsiteX3" fmla="*/ 0 w 14089"/>
                <a:gd name="connsiteY3" fmla="*/ 323 h 322"/>
              </a:gdLst>
              <a:ahLst/>
              <a:cxnLst>
                <a:cxn ang="0">
                  <a:pos x="connsiteX0" y="connsiteY0"/>
                </a:cxn>
                <a:cxn ang="0">
                  <a:pos x="connsiteX1" y="connsiteY1"/>
                </a:cxn>
                <a:cxn ang="0">
                  <a:pos x="connsiteX2" y="connsiteY2"/>
                </a:cxn>
                <a:cxn ang="0">
                  <a:pos x="connsiteX3" y="connsiteY3"/>
                </a:cxn>
              </a:cxnLst>
              <a:rect l="l" t="t" r="r" b="b"/>
              <a:pathLst>
                <a:path w="14089" h="322">
                  <a:moveTo>
                    <a:pt x="0" y="323"/>
                  </a:moveTo>
                  <a:cubicBezTo>
                    <a:pt x="107" y="323"/>
                    <a:pt x="13875" y="0"/>
                    <a:pt x="14090" y="0"/>
                  </a:cubicBezTo>
                  <a:cubicBezTo>
                    <a:pt x="13552" y="0"/>
                    <a:pt x="10756" y="0"/>
                    <a:pt x="7206" y="0"/>
                  </a:cubicBezTo>
                  <a:cubicBezTo>
                    <a:pt x="3980" y="108"/>
                    <a:pt x="538" y="215"/>
                    <a:pt x="0"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399" name="任意多边形: 形状 355">
              <a:extLst>
                <a:ext uri="{FF2B5EF4-FFF2-40B4-BE49-F238E27FC236}">
                  <a16:creationId xmlns:a16="http://schemas.microsoft.com/office/drawing/2014/main" xmlns="" id="{185F2426-3789-426F-9D56-9EFD76FC6D82}"/>
                </a:ext>
              </a:extLst>
            </p:cNvPr>
            <p:cNvSpPr/>
            <p:nvPr/>
          </p:nvSpPr>
          <p:spPr>
            <a:xfrm>
              <a:off x="245139" y="179562"/>
              <a:ext cx="51810" cy="1817"/>
            </a:xfrm>
            <a:custGeom>
              <a:avLst/>
              <a:gdLst>
                <a:gd name="connsiteX0" fmla="*/ 0 w 12261"/>
                <a:gd name="connsiteY0" fmla="*/ 430 h 430"/>
                <a:gd name="connsiteX1" fmla="*/ 12261 w 12261"/>
                <a:gd name="connsiteY1" fmla="*/ 0 h 430"/>
                <a:gd name="connsiteX2" fmla="*/ 6131 w 12261"/>
                <a:gd name="connsiteY2" fmla="*/ 108 h 430"/>
                <a:gd name="connsiteX3" fmla="*/ 0 w 12261"/>
                <a:gd name="connsiteY3" fmla="*/ 430 h 430"/>
              </a:gdLst>
              <a:ahLst/>
              <a:cxnLst>
                <a:cxn ang="0">
                  <a:pos x="connsiteX0" y="connsiteY0"/>
                </a:cxn>
                <a:cxn ang="0">
                  <a:pos x="connsiteX1" y="connsiteY1"/>
                </a:cxn>
                <a:cxn ang="0">
                  <a:pos x="connsiteX2" y="connsiteY2"/>
                </a:cxn>
                <a:cxn ang="0">
                  <a:pos x="connsiteX3" y="connsiteY3"/>
                </a:cxn>
              </a:cxnLst>
              <a:rect l="l" t="t" r="r" b="b"/>
              <a:pathLst>
                <a:path w="12261" h="430">
                  <a:moveTo>
                    <a:pt x="0" y="430"/>
                  </a:moveTo>
                  <a:cubicBezTo>
                    <a:pt x="107" y="430"/>
                    <a:pt x="12154" y="0"/>
                    <a:pt x="12261" y="0"/>
                  </a:cubicBezTo>
                  <a:cubicBezTo>
                    <a:pt x="11831" y="0"/>
                    <a:pt x="9357" y="0"/>
                    <a:pt x="6131" y="108"/>
                  </a:cubicBezTo>
                  <a:cubicBezTo>
                    <a:pt x="3334" y="215"/>
                    <a:pt x="430" y="323"/>
                    <a:pt x="0"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00" name="任意多边形: 形状 356">
              <a:extLst>
                <a:ext uri="{FF2B5EF4-FFF2-40B4-BE49-F238E27FC236}">
                  <a16:creationId xmlns:a16="http://schemas.microsoft.com/office/drawing/2014/main" xmlns="" id="{21C47DF1-5EF2-4065-B050-61E3159FE068}"/>
                </a:ext>
              </a:extLst>
            </p:cNvPr>
            <p:cNvSpPr/>
            <p:nvPr/>
          </p:nvSpPr>
          <p:spPr>
            <a:xfrm>
              <a:off x="227865" y="178654"/>
              <a:ext cx="44081" cy="2269"/>
            </a:xfrm>
            <a:custGeom>
              <a:avLst/>
              <a:gdLst>
                <a:gd name="connsiteX0" fmla="*/ 10433 w 10432"/>
                <a:gd name="connsiteY0" fmla="*/ 0 h 537"/>
                <a:gd name="connsiteX1" fmla="*/ 5055 w 10432"/>
                <a:gd name="connsiteY1" fmla="*/ 108 h 537"/>
                <a:gd name="connsiteX2" fmla="*/ 5055 w 10432"/>
                <a:gd name="connsiteY2" fmla="*/ 108 h 537"/>
                <a:gd name="connsiteX3" fmla="*/ 0 w 10432"/>
                <a:gd name="connsiteY3" fmla="*/ 538 h 537"/>
                <a:gd name="connsiteX4" fmla="*/ 10433 w 10432"/>
                <a:gd name="connsiteY4" fmla="*/ 0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2" h="537">
                  <a:moveTo>
                    <a:pt x="10433" y="0"/>
                  </a:moveTo>
                  <a:cubicBezTo>
                    <a:pt x="10110" y="0"/>
                    <a:pt x="7852" y="0"/>
                    <a:pt x="5055" y="108"/>
                  </a:cubicBezTo>
                  <a:lnTo>
                    <a:pt x="5055" y="108"/>
                  </a:lnTo>
                  <a:cubicBezTo>
                    <a:pt x="2689" y="215"/>
                    <a:pt x="215" y="430"/>
                    <a:pt x="0" y="538"/>
                  </a:cubicBezTo>
                  <a:cubicBezTo>
                    <a:pt x="108" y="430"/>
                    <a:pt x="10218" y="0"/>
                    <a:pt x="1043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6" name="任意多边形: 形状 357">
              <a:extLst>
                <a:ext uri="{FF2B5EF4-FFF2-40B4-BE49-F238E27FC236}">
                  <a16:creationId xmlns:a16="http://schemas.microsoft.com/office/drawing/2014/main" xmlns="" id="{A8082017-3417-4A9C-BE78-17CDFB65932C}"/>
                </a:ext>
              </a:extLst>
            </p:cNvPr>
            <p:cNvSpPr/>
            <p:nvPr/>
          </p:nvSpPr>
          <p:spPr>
            <a:xfrm>
              <a:off x="209686" y="177745"/>
              <a:ext cx="35449" cy="2726"/>
            </a:xfrm>
            <a:custGeom>
              <a:avLst/>
              <a:gdLst>
                <a:gd name="connsiteX0" fmla="*/ 8389 w 8389"/>
                <a:gd name="connsiteY0" fmla="*/ 0 h 645"/>
                <a:gd name="connsiteX1" fmla="*/ 3872 w 8389"/>
                <a:gd name="connsiteY1" fmla="*/ 215 h 645"/>
                <a:gd name="connsiteX2" fmla="*/ 0 w 8389"/>
                <a:gd name="connsiteY2" fmla="*/ 645 h 645"/>
                <a:gd name="connsiteX3" fmla="*/ 8389 w 8389"/>
                <a:gd name="connsiteY3" fmla="*/ 0 h 645"/>
              </a:gdLst>
              <a:ahLst/>
              <a:cxnLst>
                <a:cxn ang="0">
                  <a:pos x="connsiteX0" y="connsiteY0"/>
                </a:cxn>
                <a:cxn ang="0">
                  <a:pos x="connsiteX1" y="connsiteY1"/>
                </a:cxn>
                <a:cxn ang="0">
                  <a:pos x="connsiteX2" y="connsiteY2"/>
                </a:cxn>
                <a:cxn ang="0">
                  <a:pos x="connsiteX3" y="connsiteY3"/>
                </a:cxn>
              </a:cxnLst>
              <a:rect l="l" t="t" r="r" b="b"/>
              <a:pathLst>
                <a:path w="8389" h="645">
                  <a:moveTo>
                    <a:pt x="8389" y="0"/>
                  </a:moveTo>
                  <a:cubicBezTo>
                    <a:pt x="8067" y="0"/>
                    <a:pt x="6131" y="0"/>
                    <a:pt x="3872" y="215"/>
                  </a:cubicBezTo>
                  <a:cubicBezTo>
                    <a:pt x="2474" y="323"/>
                    <a:pt x="323" y="538"/>
                    <a:pt x="0" y="645"/>
                  </a:cubicBezTo>
                  <a:cubicBezTo>
                    <a:pt x="107" y="538"/>
                    <a:pt x="8282" y="0"/>
                    <a:pt x="83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7" name="任意多边形: 形状 358">
              <a:extLst>
                <a:ext uri="{FF2B5EF4-FFF2-40B4-BE49-F238E27FC236}">
                  <a16:creationId xmlns:a16="http://schemas.microsoft.com/office/drawing/2014/main" xmlns="" id="{AC41F86F-2419-4F22-979D-4C393B48EEA3}"/>
                </a:ext>
              </a:extLst>
            </p:cNvPr>
            <p:cNvSpPr/>
            <p:nvPr/>
          </p:nvSpPr>
          <p:spPr>
            <a:xfrm>
              <a:off x="191508" y="177293"/>
              <a:ext cx="26359" cy="2726"/>
            </a:xfrm>
            <a:custGeom>
              <a:avLst/>
              <a:gdLst>
                <a:gd name="connsiteX0" fmla="*/ 6238 w 6238"/>
                <a:gd name="connsiteY0" fmla="*/ 0 h 645"/>
                <a:gd name="connsiteX1" fmla="*/ 2689 w 6238"/>
                <a:gd name="connsiteY1" fmla="*/ 215 h 645"/>
                <a:gd name="connsiteX2" fmla="*/ 0 w 6238"/>
                <a:gd name="connsiteY2" fmla="*/ 645 h 645"/>
                <a:gd name="connsiteX3" fmla="*/ 0 w 6238"/>
                <a:gd name="connsiteY3" fmla="*/ 645 h 645"/>
                <a:gd name="connsiteX4" fmla="*/ 6238 w 6238"/>
                <a:gd name="connsiteY4" fmla="*/ 0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8" h="645">
                  <a:moveTo>
                    <a:pt x="6238" y="0"/>
                  </a:moveTo>
                  <a:cubicBezTo>
                    <a:pt x="6023" y="0"/>
                    <a:pt x="4410" y="0"/>
                    <a:pt x="2689" y="215"/>
                  </a:cubicBezTo>
                  <a:cubicBezTo>
                    <a:pt x="1506" y="323"/>
                    <a:pt x="215" y="538"/>
                    <a:pt x="0" y="645"/>
                  </a:cubicBezTo>
                  <a:cubicBezTo>
                    <a:pt x="0" y="645"/>
                    <a:pt x="0" y="645"/>
                    <a:pt x="0" y="645"/>
                  </a:cubicBezTo>
                  <a:cubicBezTo>
                    <a:pt x="0" y="645"/>
                    <a:pt x="6023" y="108"/>
                    <a:pt x="62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8" name="任意多边形: 形状 359">
              <a:extLst>
                <a:ext uri="{FF2B5EF4-FFF2-40B4-BE49-F238E27FC236}">
                  <a16:creationId xmlns:a16="http://schemas.microsoft.com/office/drawing/2014/main" xmlns="" id="{7E269A2B-EF25-4971-9949-9D19B0E95703}"/>
                </a:ext>
              </a:extLst>
            </p:cNvPr>
            <p:cNvSpPr/>
            <p:nvPr/>
          </p:nvSpPr>
          <p:spPr>
            <a:xfrm>
              <a:off x="171964" y="177293"/>
              <a:ext cx="17270" cy="2726"/>
            </a:xfrm>
            <a:custGeom>
              <a:avLst/>
              <a:gdLst>
                <a:gd name="connsiteX0" fmla="*/ 0 w 4087"/>
                <a:gd name="connsiteY0" fmla="*/ 645 h 645"/>
                <a:gd name="connsiteX1" fmla="*/ 4087 w 4087"/>
                <a:gd name="connsiteY1" fmla="*/ 0 h 645"/>
                <a:gd name="connsiteX2" fmla="*/ 1398 w 4087"/>
                <a:gd name="connsiteY2" fmla="*/ 215 h 645"/>
                <a:gd name="connsiteX3" fmla="*/ 1398 w 4087"/>
                <a:gd name="connsiteY3" fmla="*/ 215 h 645"/>
                <a:gd name="connsiteX4" fmla="*/ 0 w 4087"/>
                <a:gd name="connsiteY4" fmla="*/ 645 h 645"/>
                <a:gd name="connsiteX5" fmla="*/ 0 w 4087"/>
                <a:gd name="connsiteY5" fmla="*/ 645 h 645"/>
                <a:gd name="connsiteX6" fmla="*/ 0 w 4087"/>
                <a:gd name="connsiteY6" fmla="*/ 645 h 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7" h="645">
                  <a:moveTo>
                    <a:pt x="0" y="645"/>
                  </a:moveTo>
                  <a:cubicBezTo>
                    <a:pt x="0" y="645"/>
                    <a:pt x="3980" y="108"/>
                    <a:pt x="4087" y="0"/>
                  </a:cubicBezTo>
                  <a:cubicBezTo>
                    <a:pt x="3872" y="0"/>
                    <a:pt x="2581" y="0"/>
                    <a:pt x="1398" y="215"/>
                  </a:cubicBezTo>
                  <a:lnTo>
                    <a:pt x="1398" y="215"/>
                  </a:lnTo>
                  <a:cubicBezTo>
                    <a:pt x="645" y="323"/>
                    <a:pt x="108" y="538"/>
                    <a:pt x="0" y="645"/>
                  </a:cubicBezTo>
                  <a:lnTo>
                    <a:pt x="0" y="645"/>
                  </a:lnTo>
                  <a:cubicBezTo>
                    <a:pt x="0" y="645"/>
                    <a:pt x="0" y="645"/>
                    <a:pt x="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19" name="任意多边形: 形状 360">
              <a:extLst>
                <a:ext uri="{FF2B5EF4-FFF2-40B4-BE49-F238E27FC236}">
                  <a16:creationId xmlns:a16="http://schemas.microsoft.com/office/drawing/2014/main" xmlns="" id="{2699E314-7C8F-409F-B159-05B81C514E59}"/>
                </a:ext>
              </a:extLst>
            </p:cNvPr>
            <p:cNvSpPr/>
            <p:nvPr/>
          </p:nvSpPr>
          <p:spPr>
            <a:xfrm>
              <a:off x="151217" y="177445"/>
              <a:ext cx="9837" cy="2569"/>
            </a:xfrm>
            <a:custGeom>
              <a:avLst/>
              <a:gdLst>
                <a:gd name="connsiteX0" fmla="*/ 2329 w 2328"/>
                <a:gd name="connsiteY0" fmla="*/ 71 h 608"/>
                <a:gd name="connsiteX1" fmla="*/ 393 w 2328"/>
                <a:gd name="connsiteY1" fmla="*/ 178 h 608"/>
                <a:gd name="connsiteX2" fmla="*/ 70 w 2328"/>
                <a:gd name="connsiteY2" fmla="*/ 393 h 608"/>
                <a:gd name="connsiteX3" fmla="*/ 178 w 2328"/>
                <a:gd name="connsiteY3" fmla="*/ 608 h 608"/>
                <a:gd name="connsiteX4" fmla="*/ 2329 w 2328"/>
                <a:gd name="connsiteY4" fmla="*/ 71 h 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8" h="608">
                  <a:moveTo>
                    <a:pt x="2329" y="71"/>
                  </a:moveTo>
                  <a:cubicBezTo>
                    <a:pt x="2221" y="-37"/>
                    <a:pt x="1038" y="-37"/>
                    <a:pt x="393" y="178"/>
                  </a:cubicBezTo>
                  <a:cubicBezTo>
                    <a:pt x="285" y="178"/>
                    <a:pt x="178" y="286"/>
                    <a:pt x="70" y="393"/>
                  </a:cubicBezTo>
                  <a:cubicBezTo>
                    <a:pt x="70" y="393"/>
                    <a:pt x="-145" y="608"/>
                    <a:pt x="178" y="608"/>
                  </a:cubicBezTo>
                  <a:cubicBezTo>
                    <a:pt x="608" y="608"/>
                    <a:pt x="2329" y="178"/>
                    <a:pt x="2329" y="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0" name="任意多边形: 形状 361">
              <a:extLst>
                <a:ext uri="{FF2B5EF4-FFF2-40B4-BE49-F238E27FC236}">
                  <a16:creationId xmlns:a16="http://schemas.microsoft.com/office/drawing/2014/main" xmlns="" id="{ED169FA3-068E-468A-9F82-23390793BFF9}"/>
                </a:ext>
              </a:extLst>
            </p:cNvPr>
            <p:cNvSpPr/>
            <p:nvPr/>
          </p:nvSpPr>
          <p:spPr>
            <a:xfrm>
              <a:off x="127583" y="178020"/>
              <a:ext cx="6934" cy="2451"/>
            </a:xfrm>
            <a:custGeom>
              <a:avLst/>
              <a:gdLst>
                <a:gd name="connsiteX0" fmla="*/ 1146 w 1641"/>
                <a:gd name="connsiteY0" fmla="*/ 580 h 580"/>
                <a:gd name="connsiteX1" fmla="*/ 1576 w 1641"/>
                <a:gd name="connsiteY1" fmla="*/ 365 h 580"/>
                <a:gd name="connsiteX2" fmla="*/ 178 w 1641"/>
                <a:gd name="connsiteY2" fmla="*/ 42 h 580"/>
                <a:gd name="connsiteX3" fmla="*/ 71 w 1641"/>
                <a:gd name="connsiteY3" fmla="*/ 258 h 580"/>
                <a:gd name="connsiteX4" fmla="*/ 71 w 1641"/>
                <a:gd name="connsiteY4" fmla="*/ 258 h 580"/>
                <a:gd name="connsiteX5" fmla="*/ 1146 w 1641"/>
                <a:gd name="connsiteY5" fmla="*/ 580 h 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1" h="580">
                  <a:moveTo>
                    <a:pt x="1146" y="580"/>
                  </a:moveTo>
                  <a:cubicBezTo>
                    <a:pt x="1254" y="580"/>
                    <a:pt x="1469" y="580"/>
                    <a:pt x="1576" y="365"/>
                  </a:cubicBezTo>
                  <a:cubicBezTo>
                    <a:pt x="2007" y="-173"/>
                    <a:pt x="178" y="42"/>
                    <a:pt x="178" y="42"/>
                  </a:cubicBezTo>
                  <a:cubicBezTo>
                    <a:pt x="-37" y="42"/>
                    <a:pt x="-37" y="150"/>
                    <a:pt x="71" y="258"/>
                  </a:cubicBezTo>
                  <a:lnTo>
                    <a:pt x="71" y="258"/>
                  </a:lnTo>
                  <a:cubicBezTo>
                    <a:pt x="71" y="150"/>
                    <a:pt x="608" y="580"/>
                    <a:pt x="1146" y="5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1" name="任意多边形: 形状 362">
              <a:extLst>
                <a:ext uri="{FF2B5EF4-FFF2-40B4-BE49-F238E27FC236}">
                  <a16:creationId xmlns:a16="http://schemas.microsoft.com/office/drawing/2014/main" xmlns="" id="{42E53864-04E5-421A-9E00-195F21092CEA}"/>
                </a:ext>
              </a:extLst>
            </p:cNvPr>
            <p:cNvSpPr/>
            <p:nvPr/>
          </p:nvSpPr>
          <p:spPr>
            <a:xfrm>
              <a:off x="99702" y="178814"/>
              <a:ext cx="13644" cy="2109"/>
            </a:xfrm>
            <a:custGeom>
              <a:avLst/>
              <a:gdLst>
                <a:gd name="connsiteX0" fmla="*/ 753 w 3229"/>
                <a:gd name="connsiteY0" fmla="*/ 177 h 499"/>
                <a:gd name="connsiteX1" fmla="*/ 3119 w 3229"/>
                <a:gd name="connsiteY1" fmla="*/ 500 h 499"/>
                <a:gd name="connsiteX2" fmla="*/ 3227 w 3229"/>
                <a:gd name="connsiteY2" fmla="*/ 500 h 499"/>
                <a:gd name="connsiteX3" fmla="*/ 0 w 3229"/>
                <a:gd name="connsiteY3" fmla="*/ 70 h 499"/>
                <a:gd name="connsiteX4" fmla="*/ 753 w 3229"/>
                <a:gd name="connsiteY4" fmla="*/ 177 h 499"/>
                <a:gd name="connsiteX5" fmla="*/ 753 w 3229"/>
                <a:gd name="connsiteY5" fmla="*/ 177 h 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9" h="499">
                  <a:moveTo>
                    <a:pt x="753" y="177"/>
                  </a:moveTo>
                  <a:cubicBezTo>
                    <a:pt x="1506" y="285"/>
                    <a:pt x="2259" y="500"/>
                    <a:pt x="3119" y="500"/>
                  </a:cubicBezTo>
                  <a:cubicBezTo>
                    <a:pt x="3119" y="500"/>
                    <a:pt x="3227" y="500"/>
                    <a:pt x="3227" y="500"/>
                  </a:cubicBezTo>
                  <a:cubicBezTo>
                    <a:pt x="3334" y="177"/>
                    <a:pt x="323" y="-145"/>
                    <a:pt x="0" y="70"/>
                  </a:cubicBezTo>
                  <a:cubicBezTo>
                    <a:pt x="215" y="177"/>
                    <a:pt x="430" y="177"/>
                    <a:pt x="753" y="177"/>
                  </a:cubicBezTo>
                  <a:lnTo>
                    <a:pt x="753" y="17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422" name="任意多边形: 形状 363">
              <a:extLst>
                <a:ext uri="{FF2B5EF4-FFF2-40B4-BE49-F238E27FC236}">
                  <a16:creationId xmlns:a16="http://schemas.microsoft.com/office/drawing/2014/main" xmlns="" id="{731B9C81-0A6F-4E67-93F2-F4F60A55931C}"/>
                </a:ext>
              </a:extLst>
            </p:cNvPr>
            <p:cNvSpPr/>
            <p:nvPr/>
          </p:nvSpPr>
          <p:spPr>
            <a:xfrm>
              <a:off x="70613" y="179900"/>
              <a:ext cx="22269" cy="1935"/>
            </a:xfrm>
            <a:custGeom>
              <a:avLst/>
              <a:gdLst>
                <a:gd name="connsiteX0" fmla="*/ 5270 w 5270"/>
                <a:gd name="connsiteY0" fmla="*/ 458 h 458"/>
                <a:gd name="connsiteX1" fmla="*/ 5270 w 5270"/>
                <a:gd name="connsiteY1" fmla="*/ 458 h 458"/>
                <a:gd name="connsiteX2" fmla="*/ 0 w 5270"/>
                <a:gd name="connsiteY2" fmla="*/ 28 h 458"/>
                <a:gd name="connsiteX3" fmla="*/ 1613 w 5270"/>
                <a:gd name="connsiteY3" fmla="*/ 136 h 458"/>
                <a:gd name="connsiteX4" fmla="*/ 5270 w 5270"/>
                <a:gd name="connsiteY4" fmla="*/ 458 h 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 h="458">
                  <a:moveTo>
                    <a:pt x="5270" y="458"/>
                  </a:moveTo>
                  <a:cubicBezTo>
                    <a:pt x="5270" y="458"/>
                    <a:pt x="5270" y="458"/>
                    <a:pt x="5270" y="458"/>
                  </a:cubicBezTo>
                  <a:cubicBezTo>
                    <a:pt x="4840" y="136"/>
                    <a:pt x="753" y="-80"/>
                    <a:pt x="0" y="28"/>
                  </a:cubicBezTo>
                  <a:cubicBezTo>
                    <a:pt x="538" y="136"/>
                    <a:pt x="1076" y="136"/>
                    <a:pt x="1613" y="136"/>
                  </a:cubicBezTo>
                  <a:cubicBezTo>
                    <a:pt x="2796" y="243"/>
                    <a:pt x="3980" y="458"/>
                    <a:pt x="5270" y="45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3" name="任意多边形: 形状 646">
              <a:extLst>
                <a:ext uri="{FF2B5EF4-FFF2-40B4-BE49-F238E27FC236}">
                  <a16:creationId xmlns:a16="http://schemas.microsoft.com/office/drawing/2014/main" xmlns="" id="{BD4B2483-6894-4F63-9404-DEA159E8AE3D}"/>
                </a:ext>
              </a:extLst>
            </p:cNvPr>
            <p:cNvSpPr/>
            <p:nvPr/>
          </p:nvSpPr>
          <p:spPr>
            <a:xfrm>
              <a:off x="122854" y="257736"/>
              <a:ext cx="12292" cy="21496"/>
            </a:xfrm>
            <a:custGeom>
              <a:avLst/>
              <a:gdLst>
                <a:gd name="connsiteX0" fmla="*/ 1619 w 2909"/>
                <a:gd name="connsiteY0" fmla="*/ 0 h 5087"/>
                <a:gd name="connsiteX1" fmla="*/ 436 w 2909"/>
                <a:gd name="connsiteY1" fmla="*/ 4625 h 5087"/>
                <a:gd name="connsiteX2" fmla="*/ 2910 w 2909"/>
                <a:gd name="connsiteY2" fmla="*/ 2689 h 5087"/>
                <a:gd name="connsiteX3" fmla="*/ 1619 w 2909"/>
                <a:gd name="connsiteY3" fmla="*/ 0 h 5087"/>
              </a:gdLst>
              <a:ahLst/>
              <a:cxnLst>
                <a:cxn ang="0">
                  <a:pos x="connsiteX0" y="connsiteY0"/>
                </a:cxn>
                <a:cxn ang="0">
                  <a:pos x="connsiteX1" y="connsiteY1"/>
                </a:cxn>
                <a:cxn ang="0">
                  <a:pos x="connsiteX2" y="connsiteY2"/>
                </a:cxn>
                <a:cxn ang="0">
                  <a:pos x="connsiteX3" y="connsiteY3"/>
                </a:cxn>
              </a:cxnLst>
              <a:rect l="l" t="t" r="r" b="b"/>
              <a:pathLst>
                <a:path w="2909" h="5087">
                  <a:moveTo>
                    <a:pt x="1619" y="0"/>
                  </a:moveTo>
                  <a:cubicBezTo>
                    <a:pt x="221" y="108"/>
                    <a:pt x="-532" y="3334"/>
                    <a:pt x="436" y="4625"/>
                  </a:cubicBezTo>
                  <a:cubicBezTo>
                    <a:pt x="1189" y="5700"/>
                    <a:pt x="2695" y="4840"/>
                    <a:pt x="2910" y="2689"/>
                  </a:cubicBezTo>
                  <a:cubicBezTo>
                    <a:pt x="2910" y="1613"/>
                    <a:pt x="2587" y="0"/>
                    <a:pt x="161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4" name="任意多边形: 形状 647">
              <a:extLst>
                <a:ext uri="{FF2B5EF4-FFF2-40B4-BE49-F238E27FC236}">
                  <a16:creationId xmlns:a16="http://schemas.microsoft.com/office/drawing/2014/main" xmlns="" id="{885A9CA2-0DA8-4AE6-917E-17ADD5A2CE31}"/>
                </a:ext>
              </a:extLst>
            </p:cNvPr>
            <p:cNvSpPr/>
            <p:nvPr/>
          </p:nvSpPr>
          <p:spPr>
            <a:xfrm>
              <a:off x="168157" y="256371"/>
              <a:ext cx="14367" cy="21335"/>
            </a:xfrm>
            <a:custGeom>
              <a:avLst/>
              <a:gdLst>
                <a:gd name="connsiteX0" fmla="*/ 3160 w 3400"/>
                <a:gd name="connsiteY0" fmla="*/ 2689 h 5049"/>
                <a:gd name="connsiteX1" fmla="*/ 686 w 3400"/>
                <a:gd name="connsiteY1" fmla="*/ 0 h 5049"/>
                <a:gd name="connsiteX2" fmla="*/ 471 w 3400"/>
                <a:gd name="connsiteY2" fmla="*/ 108 h 5049"/>
                <a:gd name="connsiteX3" fmla="*/ 2085 w 3400"/>
                <a:gd name="connsiteY3" fmla="*/ 4948 h 5049"/>
                <a:gd name="connsiteX4" fmla="*/ 3160 w 3400"/>
                <a:gd name="connsiteY4" fmla="*/ 2689 h 5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0" h="5049">
                  <a:moveTo>
                    <a:pt x="3160" y="2689"/>
                  </a:moveTo>
                  <a:cubicBezTo>
                    <a:pt x="2838" y="1613"/>
                    <a:pt x="1762" y="108"/>
                    <a:pt x="686" y="0"/>
                  </a:cubicBezTo>
                  <a:cubicBezTo>
                    <a:pt x="579" y="0"/>
                    <a:pt x="471" y="0"/>
                    <a:pt x="471" y="108"/>
                  </a:cubicBezTo>
                  <a:cubicBezTo>
                    <a:pt x="-604" y="645"/>
                    <a:pt x="256" y="4195"/>
                    <a:pt x="2085" y="4948"/>
                  </a:cubicBezTo>
                  <a:cubicBezTo>
                    <a:pt x="3053" y="5378"/>
                    <a:pt x="3806" y="4410"/>
                    <a:pt x="3160"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5" name="任意多边形: 形状 648">
              <a:extLst>
                <a:ext uri="{FF2B5EF4-FFF2-40B4-BE49-F238E27FC236}">
                  <a16:creationId xmlns:a16="http://schemas.microsoft.com/office/drawing/2014/main" xmlns="" id="{92AAB732-A72A-4226-9B80-0BB0C7A8A876}"/>
                </a:ext>
              </a:extLst>
            </p:cNvPr>
            <p:cNvSpPr/>
            <p:nvPr/>
          </p:nvSpPr>
          <p:spPr>
            <a:xfrm>
              <a:off x="210865" y="255010"/>
              <a:ext cx="20710" cy="20934"/>
            </a:xfrm>
            <a:custGeom>
              <a:avLst/>
              <a:gdLst>
                <a:gd name="connsiteX0" fmla="*/ 366 w 4901"/>
                <a:gd name="connsiteY0" fmla="*/ 0 h 4954"/>
                <a:gd name="connsiteX1" fmla="*/ 151 w 4901"/>
                <a:gd name="connsiteY1" fmla="*/ 108 h 4954"/>
                <a:gd name="connsiteX2" fmla="*/ 4238 w 4901"/>
                <a:gd name="connsiteY2" fmla="*/ 4948 h 4954"/>
                <a:gd name="connsiteX3" fmla="*/ 4023 w 4901"/>
                <a:gd name="connsiteY3" fmla="*/ 2581 h 4954"/>
                <a:gd name="connsiteX4" fmla="*/ 366 w 4901"/>
                <a:gd name="connsiteY4" fmla="*/ 0 h 4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1" h="4954">
                  <a:moveTo>
                    <a:pt x="366" y="0"/>
                  </a:moveTo>
                  <a:cubicBezTo>
                    <a:pt x="259" y="0"/>
                    <a:pt x="259" y="0"/>
                    <a:pt x="151" y="108"/>
                  </a:cubicBezTo>
                  <a:cubicBezTo>
                    <a:pt x="-709" y="645"/>
                    <a:pt x="2302" y="4732"/>
                    <a:pt x="4238" y="4948"/>
                  </a:cubicBezTo>
                  <a:cubicBezTo>
                    <a:pt x="5206" y="5055"/>
                    <a:pt x="5099" y="3980"/>
                    <a:pt x="4023" y="2581"/>
                  </a:cubicBezTo>
                  <a:cubicBezTo>
                    <a:pt x="3163" y="1613"/>
                    <a:pt x="1442" y="108"/>
                    <a:pt x="36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6" name="任意多边形: 形状 649">
              <a:extLst>
                <a:ext uri="{FF2B5EF4-FFF2-40B4-BE49-F238E27FC236}">
                  <a16:creationId xmlns:a16="http://schemas.microsoft.com/office/drawing/2014/main" xmlns="" id="{F1B8076F-64A5-4E6D-A0FC-F56C3D50F3A0}"/>
                </a:ext>
              </a:extLst>
            </p:cNvPr>
            <p:cNvSpPr/>
            <p:nvPr/>
          </p:nvSpPr>
          <p:spPr>
            <a:xfrm>
              <a:off x="252116" y="253645"/>
              <a:ext cx="28975" cy="20460"/>
            </a:xfrm>
            <a:custGeom>
              <a:avLst/>
              <a:gdLst>
                <a:gd name="connsiteX0" fmla="*/ 284 w 6857"/>
                <a:gd name="connsiteY0" fmla="*/ 0 h 4842"/>
                <a:gd name="connsiteX1" fmla="*/ 69 w 6857"/>
                <a:gd name="connsiteY1" fmla="*/ 108 h 4842"/>
                <a:gd name="connsiteX2" fmla="*/ 6523 w 6857"/>
                <a:gd name="connsiteY2" fmla="*/ 4840 h 4842"/>
                <a:gd name="connsiteX3" fmla="*/ 5124 w 6857"/>
                <a:gd name="connsiteY3" fmla="*/ 2581 h 4842"/>
                <a:gd name="connsiteX4" fmla="*/ 284 w 6857"/>
                <a:gd name="connsiteY4" fmla="*/ 0 h 4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 h="4842">
                  <a:moveTo>
                    <a:pt x="284" y="0"/>
                  </a:moveTo>
                  <a:cubicBezTo>
                    <a:pt x="177" y="0"/>
                    <a:pt x="177" y="0"/>
                    <a:pt x="69" y="108"/>
                  </a:cubicBezTo>
                  <a:cubicBezTo>
                    <a:pt x="-684" y="753"/>
                    <a:pt x="4909" y="4948"/>
                    <a:pt x="6523" y="4840"/>
                  </a:cubicBezTo>
                  <a:cubicBezTo>
                    <a:pt x="7276" y="4840"/>
                    <a:pt x="6738" y="3764"/>
                    <a:pt x="5124" y="2581"/>
                  </a:cubicBezTo>
                  <a:cubicBezTo>
                    <a:pt x="3834" y="1506"/>
                    <a:pt x="1360" y="0"/>
                    <a:pt x="28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7" name="任意多边形: 形状 650">
              <a:extLst>
                <a:ext uri="{FF2B5EF4-FFF2-40B4-BE49-F238E27FC236}">
                  <a16:creationId xmlns:a16="http://schemas.microsoft.com/office/drawing/2014/main" xmlns="" id="{6BB34AEE-1708-48F2-A9BB-4C074CED97A4}"/>
                </a:ext>
              </a:extLst>
            </p:cNvPr>
            <p:cNvSpPr/>
            <p:nvPr/>
          </p:nvSpPr>
          <p:spPr>
            <a:xfrm>
              <a:off x="292297" y="250920"/>
              <a:ext cx="37709" cy="20122"/>
            </a:xfrm>
            <a:custGeom>
              <a:avLst/>
              <a:gdLst>
                <a:gd name="connsiteX0" fmla="*/ 6264 w 8924"/>
                <a:gd name="connsiteY0" fmla="*/ 2474 h 4762"/>
                <a:gd name="connsiteX1" fmla="*/ 241 w 8924"/>
                <a:gd name="connsiteY1" fmla="*/ 0 h 4762"/>
                <a:gd name="connsiteX2" fmla="*/ 26 w 8924"/>
                <a:gd name="connsiteY2" fmla="*/ 108 h 4762"/>
                <a:gd name="connsiteX3" fmla="*/ 8738 w 8924"/>
                <a:gd name="connsiteY3" fmla="*/ 4732 h 4762"/>
                <a:gd name="connsiteX4" fmla="*/ 6264 w 8924"/>
                <a:gd name="connsiteY4" fmla="*/ 2474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 h="4762">
                  <a:moveTo>
                    <a:pt x="6264" y="2474"/>
                  </a:moveTo>
                  <a:cubicBezTo>
                    <a:pt x="4220" y="1291"/>
                    <a:pt x="1316" y="0"/>
                    <a:pt x="241" y="0"/>
                  </a:cubicBezTo>
                  <a:cubicBezTo>
                    <a:pt x="241" y="0"/>
                    <a:pt x="133" y="0"/>
                    <a:pt x="26" y="108"/>
                  </a:cubicBezTo>
                  <a:cubicBezTo>
                    <a:pt x="-512" y="860"/>
                    <a:pt x="7555" y="5163"/>
                    <a:pt x="8738" y="4732"/>
                  </a:cubicBezTo>
                  <a:cubicBezTo>
                    <a:pt x="9383" y="4625"/>
                    <a:pt x="8307" y="3657"/>
                    <a:pt x="6264"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8" name="任意多边形: 形状 651">
              <a:extLst>
                <a:ext uri="{FF2B5EF4-FFF2-40B4-BE49-F238E27FC236}">
                  <a16:creationId xmlns:a16="http://schemas.microsoft.com/office/drawing/2014/main" xmlns="" id="{4E48B3BF-52F4-4525-A7CF-CE4E2FDFDEC7}"/>
                </a:ext>
              </a:extLst>
            </p:cNvPr>
            <p:cNvSpPr/>
            <p:nvPr/>
          </p:nvSpPr>
          <p:spPr>
            <a:xfrm>
              <a:off x="332398" y="248647"/>
              <a:ext cx="45911" cy="19290"/>
            </a:xfrm>
            <a:custGeom>
              <a:avLst/>
              <a:gdLst>
                <a:gd name="connsiteX0" fmla="*/ 108 w 10865"/>
                <a:gd name="connsiteY0" fmla="*/ 0 h 4565"/>
                <a:gd name="connsiteX1" fmla="*/ 0 w 10865"/>
                <a:gd name="connsiteY1" fmla="*/ 108 h 4565"/>
                <a:gd name="connsiteX2" fmla="*/ 10863 w 10865"/>
                <a:gd name="connsiteY2" fmla="*/ 4517 h 4565"/>
                <a:gd name="connsiteX3" fmla="*/ 7314 w 10865"/>
                <a:gd name="connsiteY3" fmla="*/ 2366 h 4565"/>
                <a:gd name="connsiteX4" fmla="*/ 108 w 10865"/>
                <a:gd name="connsiteY4" fmla="*/ 0 h 4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5" h="4565">
                  <a:moveTo>
                    <a:pt x="108" y="0"/>
                  </a:moveTo>
                  <a:cubicBezTo>
                    <a:pt x="108" y="0"/>
                    <a:pt x="0" y="0"/>
                    <a:pt x="0" y="108"/>
                  </a:cubicBezTo>
                  <a:cubicBezTo>
                    <a:pt x="215" y="968"/>
                    <a:pt x="10110" y="5055"/>
                    <a:pt x="10863" y="4517"/>
                  </a:cubicBezTo>
                  <a:cubicBezTo>
                    <a:pt x="10971" y="3980"/>
                    <a:pt x="7959" y="2689"/>
                    <a:pt x="7314" y="2366"/>
                  </a:cubicBezTo>
                  <a:cubicBezTo>
                    <a:pt x="4732" y="1291"/>
                    <a:pt x="1183" y="0"/>
                    <a:pt x="1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29" name="任意多边形: 形状 652">
              <a:extLst>
                <a:ext uri="{FF2B5EF4-FFF2-40B4-BE49-F238E27FC236}">
                  <a16:creationId xmlns:a16="http://schemas.microsoft.com/office/drawing/2014/main" xmlns="" id="{4D346637-8B4C-4DCC-8DD9-47B7CADAAD56}"/>
                </a:ext>
              </a:extLst>
            </p:cNvPr>
            <p:cNvSpPr/>
            <p:nvPr/>
          </p:nvSpPr>
          <p:spPr>
            <a:xfrm>
              <a:off x="369782" y="245465"/>
              <a:ext cx="53969" cy="18377"/>
            </a:xfrm>
            <a:custGeom>
              <a:avLst/>
              <a:gdLst>
                <a:gd name="connsiteX0" fmla="*/ 81 w 12772"/>
                <a:gd name="connsiteY0" fmla="*/ 0 h 4349"/>
                <a:gd name="connsiteX1" fmla="*/ 81 w 12772"/>
                <a:gd name="connsiteY1" fmla="*/ 0 h 4349"/>
                <a:gd name="connsiteX2" fmla="*/ 12772 w 12772"/>
                <a:gd name="connsiteY2" fmla="*/ 4302 h 4349"/>
                <a:gd name="connsiteX3" fmla="*/ 8255 w 12772"/>
                <a:gd name="connsiteY3" fmla="*/ 2259 h 4349"/>
                <a:gd name="connsiteX4" fmla="*/ 81 w 12772"/>
                <a:gd name="connsiteY4" fmla="*/ 0 h 4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2" h="4349">
                  <a:moveTo>
                    <a:pt x="81" y="0"/>
                  </a:moveTo>
                  <a:cubicBezTo>
                    <a:pt x="-27" y="0"/>
                    <a:pt x="-27" y="108"/>
                    <a:pt x="81" y="0"/>
                  </a:cubicBezTo>
                  <a:cubicBezTo>
                    <a:pt x="403" y="645"/>
                    <a:pt x="11697" y="4840"/>
                    <a:pt x="12772" y="4302"/>
                  </a:cubicBezTo>
                  <a:cubicBezTo>
                    <a:pt x="12557" y="3764"/>
                    <a:pt x="9008" y="2474"/>
                    <a:pt x="8255" y="2259"/>
                  </a:cubicBezTo>
                  <a:cubicBezTo>
                    <a:pt x="5136" y="1183"/>
                    <a:pt x="1049" y="0"/>
                    <a:pt x="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7" name="任意多边形: 形状 653">
              <a:extLst>
                <a:ext uri="{FF2B5EF4-FFF2-40B4-BE49-F238E27FC236}">
                  <a16:creationId xmlns:a16="http://schemas.microsoft.com/office/drawing/2014/main" xmlns="" id="{6691D786-FC04-4F49-B7E2-094D1E0FDCC9}"/>
                </a:ext>
              </a:extLst>
            </p:cNvPr>
            <p:cNvSpPr/>
            <p:nvPr/>
          </p:nvSpPr>
          <p:spPr>
            <a:xfrm>
              <a:off x="403299" y="242397"/>
              <a:ext cx="61356" cy="17815"/>
            </a:xfrm>
            <a:custGeom>
              <a:avLst/>
              <a:gdLst>
                <a:gd name="connsiteX0" fmla="*/ 0 w 14520"/>
                <a:gd name="connsiteY0" fmla="*/ 81 h 4216"/>
                <a:gd name="connsiteX1" fmla="*/ 14520 w 14520"/>
                <a:gd name="connsiteY1" fmla="*/ 4168 h 4216"/>
                <a:gd name="connsiteX2" fmla="*/ 9142 w 14520"/>
                <a:gd name="connsiteY2" fmla="*/ 2124 h 4216"/>
                <a:gd name="connsiteX3" fmla="*/ 0 w 14520"/>
                <a:gd name="connsiteY3" fmla="*/ 81 h 4216"/>
                <a:gd name="connsiteX4" fmla="*/ 0 w 14520"/>
                <a:gd name="connsiteY4" fmla="*/ 81 h 4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20" h="4216">
                  <a:moveTo>
                    <a:pt x="0" y="81"/>
                  </a:moveTo>
                  <a:cubicBezTo>
                    <a:pt x="753" y="618"/>
                    <a:pt x="13767" y="4706"/>
                    <a:pt x="14520" y="4168"/>
                  </a:cubicBezTo>
                  <a:cubicBezTo>
                    <a:pt x="14197" y="3738"/>
                    <a:pt x="11401" y="2877"/>
                    <a:pt x="9142" y="2124"/>
                  </a:cubicBezTo>
                  <a:cubicBezTo>
                    <a:pt x="5378" y="1049"/>
                    <a:pt x="1076" y="-27"/>
                    <a:pt x="0" y="81"/>
                  </a:cubicBezTo>
                  <a:cubicBezTo>
                    <a:pt x="108" y="-27"/>
                    <a:pt x="10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8" name="任意多边形: 形状 654">
              <a:extLst>
                <a:ext uri="{FF2B5EF4-FFF2-40B4-BE49-F238E27FC236}">
                  <a16:creationId xmlns:a16="http://schemas.microsoft.com/office/drawing/2014/main" xmlns="" id="{0439DE26-DEDA-49DC-98CD-6A227673061D}"/>
                </a:ext>
              </a:extLst>
            </p:cNvPr>
            <p:cNvSpPr/>
            <p:nvPr/>
          </p:nvSpPr>
          <p:spPr>
            <a:xfrm>
              <a:off x="433749" y="239067"/>
              <a:ext cx="68172" cy="16847"/>
            </a:xfrm>
            <a:custGeom>
              <a:avLst/>
              <a:gdLst>
                <a:gd name="connsiteX0" fmla="*/ 0 w 16133"/>
                <a:gd name="connsiteY0" fmla="*/ 8 h 3987"/>
                <a:gd name="connsiteX1" fmla="*/ 16026 w 16133"/>
                <a:gd name="connsiteY1" fmla="*/ 3988 h 3987"/>
                <a:gd name="connsiteX2" fmla="*/ 16133 w 16133"/>
                <a:gd name="connsiteY2" fmla="*/ 3880 h 3987"/>
                <a:gd name="connsiteX3" fmla="*/ 9895 w 16133"/>
                <a:gd name="connsiteY3" fmla="*/ 1944 h 3987"/>
                <a:gd name="connsiteX4" fmla="*/ 0 w 16133"/>
                <a:gd name="connsiteY4" fmla="*/ 8 h 3987"/>
                <a:gd name="connsiteX5" fmla="*/ 0 w 16133"/>
                <a:gd name="connsiteY5" fmla="*/ 8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3987">
                  <a:moveTo>
                    <a:pt x="0" y="8"/>
                  </a:moveTo>
                  <a:cubicBezTo>
                    <a:pt x="1076" y="546"/>
                    <a:pt x="14412" y="3988"/>
                    <a:pt x="16026" y="3988"/>
                  </a:cubicBezTo>
                  <a:cubicBezTo>
                    <a:pt x="16026" y="3988"/>
                    <a:pt x="16026" y="3988"/>
                    <a:pt x="16133" y="3880"/>
                  </a:cubicBezTo>
                  <a:cubicBezTo>
                    <a:pt x="15596" y="3450"/>
                    <a:pt x="12476" y="2590"/>
                    <a:pt x="9895" y="1944"/>
                  </a:cubicBezTo>
                  <a:cubicBezTo>
                    <a:pt x="5700" y="869"/>
                    <a:pt x="968" y="-99"/>
                    <a:pt x="0" y="8"/>
                  </a:cubicBezTo>
                  <a:cubicBezTo>
                    <a:pt x="107" y="8"/>
                    <a:pt x="107" y="8"/>
                    <a:pt x="0"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49" name="任意多边形: 形状 655">
              <a:extLst>
                <a:ext uri="{FF2B5EF4-FFF2-40B4-BE49-F238E27FC236}">
                  <a16:creationId xmlns:a16="http://schemas.microsoft.com/office/drawing/2014/main" xmlns="" id="{8F8336C8-38A5-4FE9-BCD5-A195B65EFE99}"/>
                </a:ext>
              </a:extLst>
            </p:cNvPr>
            <p:cNvSpPr/>
            <p:nvPr/>
          </p:nvSpPr>
          <p:spPr>
            <a:xfrm>
              <a:off x="460818" y="235264"/>
              <a:ext cx="73825" cy="16239"/>
            </a:xfrm>
            <a:custGeom>
              <a:avLst/>
              <a:gdLst>
                <a:gd name="connsiteX0" fmla="*/ 48 w 17471"/>
                <a:gd name="connsiteY0" fmla="*/ 48 h 3843"/>
                <a:gd name="connsiteX1" fmla="*/ 17472 w 17471"/>
                <a:gd name="connsiteY1" fmla="*/ 3812 h 3843"/>
                <a:gd name="connsiteX2" fmla="*/ 10588 w 17471"/>
                <a:gd name="connsiteY2" fmla="*/ 1984 h 3843"/>
                <a:gd name="connsiteX3" fmla="*/ 48 w 17471"/>
                <a:gd name="connsiteY3" fmla="*/ 48 h 3843"/>
                <a:gd name="connsiteX4" fmla="*/ 48 w 17471"/>
                <a:gd name="connsiteY4" fmla="*/ 48 h 3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71" h="3843">
                  <a:moveTo>
                    <a:pt x="48" y="48"/>
                  </a:moveTo>
                  <a:cubicBezTo>
                    <a:pt x="155" y="155"/>
                    <a:pt x="16504" y="4242"/>
                    <a:pt x="17472" y="3812"/>
                  </a:cubicBezTo>
                  <a:cubicBezTo>
                    <a:pt x="16719" y="3382"/>
                    <a:pt x="13277" y="2522"/>
                    <a:pt x="10588" y="1984"/>
                  </a:cubicBezTo>
                  <a:cubicBezTo>
                    <a:pt x="6071" y="908"/>
                    <a:pt x="801" y="-60"/>
                    <a:pt x="48" y="48"/>
                  </a:cubicBezTo>
                  <a:cubicBezTo>
                    <a:pt x="-60" y="-60"/>
                    <a:pt x="48" y="48"/>
                    <a:pt x="48"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0" name="任意多边形: 形状 656">
              <a:extLst>
                <a:ext uri="{FF2B5EF4-FFF2-40B4-BE49-F238E27FC236}">
                  <a16:creationId xmlns:a16="http://schemas.microsoft.com/office/drawing/2014/main" xmlns="" id="{066CD590-D5A9-41FF-90E5-274EE073DFC4}"/>
                </a:ext>
              </a:extLst>
            </p:cNvPr>
            <p:cNvSpPr/>
            <p:nvPr/>
          </p:nvSpPr>
          <p:spPr>
            <a:xfrm>
              <a:off x="483742" y="231376"/>
              <a:ext cx="78626" cy="15136"/>
            </a:xfrm>
            <a:custGeom>
              <a:avLst/>
              <a:gdLst>
                <a:gd name="connsiteX0" fmla="*/ 18607 w 18607"/>
                <a:gd name="connsiteY0" fmla="*/ 3549 h 3582"/>
                <a:gd name="connsiteX1" fmla="*/ 11078 w 18607"/>
                <a:gd name="connsiteY1" fmla="*/ 1828 h 3582"/>
                <a:gd name="connsiteX2" fmla="*/ 11078 w 18607"/>
                <a:gd name="connsiteY2" fmla="*/ 1828 h 3582"/>
                <a:gd name="connsiteX3" fmla="*/ 0 w 18607"/>
                <a:gd name="connsiteY3" fmla="*/ 0 h 3582"/>
                <a:gd name="connsiteX4" fmla="*/ 18607 w 18607"/>
                <a:gd name="connsiteY4" fmla="*/ 3549 h 3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07" h="3582">
                  <a:moveTo>
                    <a:pt x="18607" y="3549"/>
                  </a:moveTo>
                  <a:cubicBezTo>
                    <a:pt x="17747" y="3227"/>
                    <a:pt x="14197" y="2366"/>
                    <a:pt x="11078" y="1828"/>
                  </a:cubicBezTo>
                  <a:lnTo>
                    <a:pt x="11078" y="1828"/>
                  </a:lnTo>
                  <a:cubicBezTo>
                    <a:pt x="6453" y="860"/>
                    <a:pt x="860" y="0"/>
                    <a:pt x="0" y="0"/>
                  </a:cubicBezTo>
                  <a:cubicBezTo>
                    <a:pt x="107" y="108"/>
                    <a:pt x="17962" y="3980"/>
                    <a:pt x="18607" y="35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1" name="任意多边形: 形状 657">
              <a:extLst>
                <a:ext uri="{FF2B5EF4-FFF2-40B4-BE49-F238E27FC236}">
                  <a16:creationId xmlns:a16="http://schemas.microsoft.com/office/drawing/2014/main" xmlns="" id="{BDFD5E36-1D7A-4A94-903A-7AEE148EC2D9}"/>
                </a:ext>
              </a:extLst>
            </p:cNvPr>
            <p:cNvSpPr/>
            <p:nvPr/>
          </p:nvSpPr>
          <p:spPr>
            <a:xfrm>
              <a:off x="502833" y="227286"/>
              <a:ext cx="82716" cy="14126"/>
            </a:xfrm>
            <a:custGeom>
              <a:avLst/>
              <a:gdLst>
                <a:gd name="connsiteX0" fmla="*/ 0 w 19575"/>
                <a:gd name="connsiteY0" fmla="*/ 0 h 3343"/>
                <a:gd name="connsiteX1" fmla="*/ 19575 w 19575"/>
                <a:gd name="connsiteY1" fmla="*/ 3334 h 3343"/>
                <a:gd name="connsiteX2" fmla="*/ 11401 w 19575"/>
                <a:gd name="connsiteY2" fmla="*/ 1613 h 3343"/>
                <a:gd name="connsiteX3" fmla="*/ 0 w 19575"/>
                <a:gd name="connsiteY3" fmla="*/ 0 h 3343"/>
                <a:gd name="connsiteX4" fmla="*/ 0 w 19575"/>
                <a:gd name="connsiteY4" fmla="*/ 0 h 3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5" h="3343">
                  <a:moveTo>
                    <a:pt x="0" y="0"/>
                  </a:moveTo>
                  <a:cubicBezTo>
                    <a:pt x="108" y="0"/>
                    <a:pt x="18500" y="3549"/>
                    <a:pt x="19575" y="3334"/>
                  </a:cubicBezTo>
                  <a:cubicBezTo>
                    <a:pt x="18500" y="3012"/>
                    <a:pt x="14735" y="2259"/>
                    <a:pt x="11401" y="1613"/>
                  </a:cubicBezTo>
                  <a:cubicBezTo>
                    <a:pt x="6131" y="753"/>
                    <a:pt x="753" y="0"/>
                    <a:pt x="0" y="0"/>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452" name="任意多边形: 形状 658">
              <a:extLst>
                <a:ext uri="{FF2B5EF4-FFF2-40B4-BE49-F238E27FC236}">
                  <a16:creationId xmlns:a16="http://schemas.microsoft.com/office/drawing/2014/main" xmlns="" id="{65C71BFC-5DC3-44B3-8E33-2AB8D5141F6F}"/>
                </a:ext>
              </a:extLst>
            </p:cNvPr>
            <p:cNvSpPr/>
            <p:nvPr/>
          </p:nvSpPr>
          <p:spPr>
            <a:xfrm>
              <a:off x="518286" y="223196"/>
              <a:ext cx="86350" cy="13222"/>
            </a:xfrm>
            <a:custGeom>
              <a:avLst/>
              <a:gdLst>
                <a:gd name="connsiteX0" fmla="*/ 0 w 20435"/>
                <a:gd name="connsiteY0" fmla="*/ 0 h 3129"/>
                <a:gd name="connsiteX1" fmla="*/ 20436 w 20435"/>
                <a:gd name="connsiteY1" fmla="*/ 3119 h 3129"/>
                <a:gd name="connsiteX2" fmla="*/ 11724 w 20435"/>
                <a:gd name="connsiteY2" fmla="*/ 1506 h 3129"/>
                <a:gd name="connsiteX3" fmla="*/ 0 w 20435"/>
                <a:gd name="connsiteY3" fmla="*/ 0 h 3129"/>
                <a:gd name="connsiteX4" fmla="*/ 0 w 20435"/>
                <a:gd name="connsiteY4" fmla="*/ 0 h 3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3129">
                  <a:moveTo>
                    <a:pt x="0" y="0"/>
                  </a:moveTo>
                  <a:cubicBezTo>
                    <a:pt x="108" y="0"/>
                    <a:pt x="19790" y="3334"/>
                    <a:pt x="20436" y="3119"/>
                  </a:cubicBezTo>
                  <a:cubicBezTo>
                    <a:pt x="19898" y="2904"/>
                    <a:pt x="16133" y="2151"/>
                    <a:pt x="11724" y="1506"/>
                  </a:cubicBezTo>
                  <a:cubicBezTo>
                    <a:pt x="7206" y="860"/>
                    <a:pt x="1183" y="0"/>
                    <a:pt x="0" y="0"/>
                  </a:cubicBezTo>
                  <a:cubicBezTo>
                    <a:pt x="0" y="0"/>
                    <a:pt x="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3" name="任意多边形: 形状 659">
              <a:extLst>
                <a:ext uri="{FF2B5EF4-FFF2-40B4-BE49-F238E27FC236}">
                  <a16:creationId xmlns:a16="http://schemas.microsoft.com/office/drawing/2014/main" xmlns="" id="{A75DEFE3-3F4D-4B07-98AB-2FCEAECE939B}"/>
                </a:ext>
              </a:extLst>
            </p:cNvPr>
            <p:cNvSpPr/>
            <p:nvPr/>
          </p:nvSpPr>
          <p:spPr>
            <a:xfrm>
              <a:off x="529645" y="219557"/>
              <a:ext cx="89076" cy="12280"/>
            </a:xfrm>
            <a:custGeom>
              <a:avLst/>
              <a:gdLst>
                <a:gd name="connsiteX0" fmla="*/ 21081 w 21080"/>
                <a:gd name="connsiteY0" fmla="*/ 2904 h 2906"/>
                <a:gd name="connsiteX1" fmla="*/ 11939 w 21080"/>
                <a:gd name="connsiteY1" fmla="*/ 1398 h 2906"/>
                <a:gd name="connsiteX2" fmla="*/ 0 w 21080"/>
                <a:gd name="connsiteY2" fmla="*/ 0 h 2906"/>
                <a:gd name="connsiteX3" fmla="*/ 21081 w 21080"/>
                <a:gd name="connsiteY3" fmla="*/ 2904 h 2906"/>
              </a:gdLst>
              <a:ahLst/>
              <a:cxnLst>
                <a:cxn ang="0">
                  <a:pos x="connsiteX0" y="connsiteY0"/>
                </a:cxn>
                <a:cxn ang="0">
                  <a:pos x="connsiteX1" y="connsiteY1"/>
                </a:cxn>
                <a:cxn ang="0">
                  <a:pos x="connsiteX2" y="connsiteY2"/>
                </a:cxn>
                <a:cxn ang="0">
                  <a:pos x="connsiteX3" y="connsiteY3"/>
                </a:cxn>
              </a:cxnLst>
              <a:rect l="l" t="t" r="r" b="b"/>
              <a:pathLst>
                <a:path w="21080" h="2906">
                  <a:moveTo>
                    <a:pt x="21081" y="2904"/>
                  </a:moveTo>
                  <a:cubicBezTo>
                    <a:pt x="20328" y="2689"/>
                    <a:pt x="16349" y="2044"/>
                    <a:pt x="11939" y="1398"/>
                  </a:cubicBezTo>
                  <a:cubicBezTo>
                    <a:pt x="6884" y="645"/>
                    <a:pt x="968" y="0"/>
                    <a:pt x="0" y="0"/>
                  </a:cubicBezTo>
                  <a:cubicBezTo>
                    <a:pt x="0" y="0"/>
                    <a:pt x="19898" y="3012"/>
                    <a:pt x="21081" y="29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4" name="任意多边形: 形状 660">
              <a:extLst>
                <a:ext uri="{FF2B5EF4-FFF2-40B4-BE49-F238E27FC236}">
                  <a16:creationId xmlns:a16="http://schemas.microsoft.com/office/drawing/2014/main" xmlns="" id="{C5C26DDD-F0EE-42EB-ABE8-AF5BD02BA743}"/>
                </a:ext>
              </a:extLst>
            </p:cNvPr>
            <p:cNvSpPr/>
            <p:nvPr/>
          </p:nvSpPr>
          <p:spPr>
            <a:xfrm>
              <a:off x="537373" y="215467"/>
              <a:ext cx="90441" cy="11371"/>
            </a:xfrm>
            <a:custGeom>
              <a:avLst/>
              <a:gdLst>
                <a:gd name="connsiteX0" fmla="*/ 21404 w 21403"/>
                <a:gd name="connsiteY0" fmla="*/ 2689 h 2691"/>
                <a:gd name="connsiteX1" fmla="*/ 12046 w 21403"/>
                <a:gd name="connsiteY1" fmla="*/ 1291 h 2691"/>
                <a:gd name="connsiteX2" fmla="*/ 0 w 21403"/>
                <a:gd name="connsiteY2" fmla="*/ 0 h 2691"/>
                <a:gd name="connsiteX3" fmla="*/ 21404 w 21403"/>
                <a:gd name="connsiteY3" fmla="*/ 2689 h 2691"/>
              </a:gdLst>
              <a:ahLst/>
              <a:cxnLst>
                <a:cxn ang="0">
                  <a:pos x="connsiteX0" y="connsiteY0"/>
                </a:cxn>
                <a:cxn ang="0">
                  <a:pos x="connsiteX1" y="connsiteY1"/>
                </a:cxn>
                <a:cxn ang="0">
                  <a:pos x="connsiteX2" y="connsiteY2"/>
                </a:cxn>
                <a:cxn ang="0">
                  <a:pos x="connsiteX3" y="connsiteY3"/>
                </a:cxn>
              </a:cxnLst>
              <a:rect l="l" t="t" r="r" b="b"/>
              <a:pathLst>
                <a:path w="21403" h="2691">
                  <a:moveTo>
                    <a:pt x="21404" y="2689"/>
                  </a:moveTo>
                  <a:cubicBezTo>
                    <a:pt x="20543" y="2474"/>
                    <a:pt x="16456" y="1828"/>
                    <a:pt x="12046" y="1291"/>
                  </a:cubicBezTo>
                  <a:cubicBezTo>
                    <a:pt x="6884" y="645"/>
                    <a:pt x="968" y="0"/>
                    <a:pt x="0" y="0"/>
                  </a:cubicBezTo>
                  <a:cubicBezTo>
                    <a:pt x="0" y="0"/>
                    <a:pt x="20436" y="2796"/>
                    <a:pt x="21404" y="26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5" name="任意多边形: 形状 661">
              <a:extLst>
                <a:ext uri="{FF2B5EF4-FFF2-40B4-BE49-F238E27FC236}">
                  <a16:creationId xmlns:a16="http://schemas.microsoft.com/office/drawing/2014/main" xmlns="" id="{14A4D0C5-12C5-40C2-9B19-25F53259BF93}"/>
                </a:ext>
              </a:extLst>
            </p:cNvPr>
            <p:cNvSpPr/>
            <p:nvPr/>
          </p:nvSpPr>
          <p:spPr>
            <a:xfrm>
              <a:off x="540099" y="211377"/>
              <a:ext cx="91349" cy="10467"/>
            </a:xfrm>
            <a:custGeom>
              <a:avLst/>
              <a:gdLst>
                <a:gd name="connsiteX0" fmla="*/ 21619 w 21618"/>
                <a:gd name="connsiteY0" fmla="*/ 2474 h 2477"/>
                <a:gd name="connsiteX1" fmla="*/ 12046 w 21618"/>
                <a:gd name="connsiteY1" fmla="*/ 1183 h 2477"/>
                <a:gd name="connsiteX2" fmla="*/ 0 w 21618"/>
                <a:gd name="connsiteY2" fmla="*/ 0 h 2477"/>
                <a:gd name="connsiteX3" fmla="*/ 21619 w 21618"/>
                <a:gd name="connsiteY3" fmla="*/ 2474 h 2477"/>
              </a:gdLst>
              <a:ahLst/>
              <a:cxnLst>
                <a:cxn ang="0">
                  <a:pos x="connsiteX0" y="connsiteY0"/>
                </a:cxn>
                <a:cxn ang="0">
                  <a:pos x="connsiteX1" y="connsiteY1"/>
                </a:cxn>
                <a:cxn ang="0">
                  <a:pos x="connsiteX2" y="connsiteY2"/>
                </a:cxn>
                <a:cxn ang="0">
                  <a:pos x="connsiteX3" y="connsiteY3"/>
                </a:cxn>
              </a:cxnLst>
              <a:rect l="l" t="t" r="r" b="b"/>
              <a:pathLst>
                <a:path w="21618" h="2477">
                  <a:moveTo>
                    <a:pt x="21619" y="2474"/>
                  </a:moveTo>
                  <a:cubicBezTo>
                    <a:pt x="20651" y="2259"/>
                    <a:pt x="16456" y="1721"/>
                    <a:pt x="12046" y="1183"/>
                  </a:cubicBezTo>
                  <a:cubicBezTo>
                    <a:pt x="6776" y="538"/>
                    <a:pt x="968" y="0"/>
                    <a:pt x="0" y="0"/>
                  </a:cubicBezTo>
                  <a:cubicBezTo>
                    <a:pt x="108" y="0"/>
                    <a:pt x="20866" y="2581"/>
                    <a:pt x="2161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6" name="任意多边形: 形状 662">
              <a:extLst>
                <a:ext uri="{FF2B5EF4-FFF2-40B4-BE49-F238E27FC236}">
                  <a16:creationId xmlns:a16="http://schemas.microsoft.com/office/drawing/2014/main" xmlns="" id="{A5C72711-5507-4682-842E-07229D33D9F8}"/>
                </a:ext>
              </a:extLst>
            </p:cNvPr>
            <p:cNvSpPr/>
            <p:nvPr/>
          </p:nvSpPr>
          <p:spPr>
            <a:xfrm>
              <a:off x="539190" y="206834"/>
              <a:ext cx="90897" cy="9998"/>
            </a:xfrm>
            <a:custGeom>
              <a:avLst/>
              <a:gdLst>
                <a:gd name="connsiteX0" fmla="*/ 0 w 21511"/>
                <a:gd name="connsiteY0" fmla="*/ 0 h 2366"/>
                <a:gd name="connsiteX1" fmla="*/ 21511 w 21511"/>
                <a:gd name="connsiteY1" fmla="*/ 2366 h 2366"/>
                <a:gd name="connsiteX2" fmla="*/ 11831 w 21511"/>
                <a:gd name="connsiteY2" fmla="*/ 1183 h 2366"/>
                <a:gd name="connsiteX3" fmla="*/ 0 w 21511"/>
                <a:gd name="connsiteY3" fmla="*/ 0 h 2366"/>
              </a:gdLst>
              <a:ahLst/>
              <a:cxnLst>
                <a:cxn ang="0">
                  <a:pos x="connsiteX0" y="connsiteY0"/>
                </a:cxn>
                <a:cxn ang="0">
                  <a:pos x="connsiteX1" y="connsiteY1"/>
                </a:cxn>
                <a:cxn ang="0">
                  <a:pos x="connsiteX2" y="connsiteY2"/>
                </a:cxn>
                <a:cxn ang="0">
                  <a:pos x="connsiteX3" y="connsiteY3"/>
                </a:cxn>
              </a:cxnLst>
              <a:rect l="l" t="t" r="r" b="b"/>
              <a:pathLst>
                <a:path w="21511" h="2366">
                  <a:moveTo>
                    <a:pt x="0" y="0"/>
                  </a:moveTo>
                  <a:cubicBezTo>
                    <a:pt x="107" y="0"/>
                    <a:pt x="21081" y="2366"/>
                    <a:pt x="21511" y="2366"/>
                  </a:cubicBezTo>
                  <a:cubicBezTo>
                    <a:pt x="20436" y="2151"/>
                    <a:pt x="16133" y="1613"/>
                    <a:pt x="11831" y="1183"/>
                  </a:cubicBezTo>
                  <a:cubicBezTo>
                    <a:pt x="6238" y="538"/>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7" name="任意多边形: 形状 663">
              <a:extLst>
                <a:ext uri="{FF2B5EF4-FFF2-40B4-BE49-F238E27FC236}">
                  <a16:creationId xmlns:a16="http://schemas.microsoft.com/office/drawing/2014/main" xmlns="" id="{3BCFB63D-6BAE-4999-9B40-4D81F415D52C}"/>
                </a:ext>
              </a:extLst>
            </p:cNvPr>
            <p:cNvSpPr/>
            <p:nvPr/>
          </p:nvSpPr>
          <p:spPr>
            <a:xfrm>
              <a:off x="533739" y="203137"/>
              <a:ext cx="89532" cy="9144"/>
            </a:xfrm>
            <a:custGeom>
              <a:avLst/>
              <a:gdLst>
                <a:gd name="connsiteX0" fmla="*/ 0 w 21188"/>
                <a:gd name="connsiteY0" fmla="*/ 14 h 2164"/>
                <a:gd name="connsiteX1" fmla="*/ 21188 w 21188"/>
                <a:gd name="connsiteY1" fmla="*/ 2165 h 2164"/>
                <a:gd name="connsiteX2" fmla="*/ 11508 w 21188"/>
                <a:gd name="connsiteY2" fmla="*/ 982 h 2164"/>
                <a:gd name="connsiteX3" fmla="*/ 0 w 21188"/>
                <a:gd name="connsiteY3" fmla="*/ 14 h 2164"/>
              </a:gdLst>
              <a:ahLst/>
              <a:cxnLst>
                <a:cxn ang="0">
                  <a:pos x="connsiteX0" y="connsiteY0"/>
                </a:cxn>
                <a:cxn ang="0">
                  <a:pos x="connsiteX1" y="connsiteY1"/>
                </a:cxn>
                <a:cxn ang="0">
                  <a:pos x="connsiteX2" y="connsiteY2"/>
                </a:cxn>
                <a:cxn ang="0">
                  <a:pos x="connsiteX3" y="connsiteY3"/>
                </a:cxn>
              </a:cxnLst>
              <a:rect l="l" t="t" r="r" b="b"/>
              <a:pathLst>
                <a:path w="21188" h="2164">
                  <a:moveTo>
                    <a:pt x="0" y="14"/>
                  </a:moveTo>
                  <a:cubicBezTo>
                    <a:pt x="108" y="14"/>
                    <a:pt x="20328" y="2165"/>
                    <a:pt x="21188" y="2165"/>
                  </a:cubicBezTo>
                  <a:cubicBezTo>
                    <a:pt x="20113" y="1950"/>
                    <a:pt x="16241" y="1520"/>
                    <a:pt x="11508" y="982"/>
                  </a:cubicBezTo>
                  <a:cubicBezTo>
                    <a:pt x="6131" y="444"/>
                    <a:pt x="645" y="-94"/>
                    <a:pt x="0"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8" name="任意多边形: 形状 664">
              <a:extLst>
                <a:ext uri="{FF2B5EF4-FFF2-40B4-BE49-F238E27FC236}">
                  <a16:creationId xmlns:a16="http://schemas.microsoft.com/office/drawing/2014/main" xmlns="" id="{4E5481E2-FF08-43B2-8210-057B0C8AEBCB}"/>
                </a:ext>
              </a:extLst>
            </p:cNvPr>
            <p:cNvSpPr/>
            <p:nvPr/>
          </p:nvSpPr>
          <p:spPr>
            <a:xfrm>
              <a:off x="524194" y="199106"/>
              <a:ext cx="87259" cy="8181"/>
            </a:xfrm>
            <a:custGeom>
              <a:avLst/>
              <a:gdLst>
                <a:gd name="connsiteX0" fmla="*/ 0 w 20650"/>
                <a:gd name="connsiteY0" fmla="*/ 0 h 1936"/>
                <a:gd name="connsiteX1" fmla="*/ 20651 w 20650"/>
                <a:gd name="connsiteY1" fmla="*/ 1936 h 1936"/>
                <a:gd name="connsiteX2" fmla="*/ 11078 w 20650"/>
                <a:gd name="connsiteY2" fmla="*/ 860 h 1936"/>
                <a:gd name="connsiteX3" fmla="*/ 0 w 20650"/>
                <a:gd name="connsiteY3" fmla="*/ 0 h 1936"/>
              </a:gdLst>
              <a:ahLst/>
              <a:cxnLst>
                <a:cxn ang="0">
                  <a:pos x="connsiteX0" y="connsiteY0"/>
                </a:cxn>
                <a:cxn ang="0">
                  <a:pos x="connsiteX1" y="connsiteY1"/>
                </a:cxn>
                <a:cxn ang="0">
                  <a:pos x="connsiteX2" y="connsiteY2"/>
                </a:cxn>
                <a:cxn ang="0">
                  <a:pos x="connsiteX3" y="connsiteY3"/>
                </a:cxn>
              </a:cxnLst>
              <a:rect l="l" t="t" r="r" b="b"/>
              <a:pathLst>
                <a:path w="20650" h="1936">
                  <a:moveTo>
                    <a:pt x="0" y="0"/>
                  </a:moveTo>
                  <a:cubicBezTo>
                    <a:pt x="108" y="0"/>
                    <a:pt x="20113" y="1936"/>
                    <a:pt x="20651" y="1936"/>
                  </a:cubicBezTo>
                  <a:cubicBezTo>
                    <a:pt x="19468" y="1721"/>
                    <a:pt x="15596" y="1291"/>
                    <a:pt x="11078" y="860"/>
                  </a:cubicBezTo>
                  <a:cubicBezTo>
                    <a:pt x="5485" y="323"/>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59" name="任意多边形: 形状 665">
              <a:extLst>
                <a:ext uri="{FF2B5EF4-FFF2-40B4-BE49-F238E27FC236}">
                  <a16:creationId xmlns:a16="http://schemas.microsoft.com/office/drawing/2014/main" xmlns="" id="{7313F40E-EE90-412C-A3A0-42DE795BB3F7}"/>
                </a:ext>
              </a:extLst>
            </p:cNvPr>
            <p:cNvSpPr/>
            <p:nvPr/>
          </p:nvSpPr>
          <p:spPr>
            <a:xfrm>
              <a:off x="509649" y="195472"/>
              <a:ext cx="84533" cy="7268"/>
            </a:xfrm>
            <a:custGeom>
              <a:avLst/>
              <a:gdLst>
                <a:gd name="connsiteX0" fmla="*/ 0 w 20005"/>
                <a:gd name="connsiteY0" fmla="*/ 0 h 1720"/>
                <a:gd name="connsiteX1" fmla="*/ 20005 w 20005"/>
                <a:gd name="connsiteY1" fmla="*/ 1721 h 1720"/>
                <a:gd name="connsiteX2" fmla="*/ 10433 w 20005"/>
                <a:gd name="connsiteY2" fmla="*/ 753 h 1720"/>
                <a:gd name="connsiteX3" fmla="*/ 0 w 20005"/>
                <a:gd name="connsiteY3" fmla="*/ 0 h 1720"/>
              </a:gdLst>
              <a:ahLst/>
              <a:cxnLst>
                <a:cxn ang="0">
                  <a:pos x="connsiteX0" y="connsiteY0"/>
                </a:cxn>
                <a:cxn ang="0">
                  <a:pos x="connsiteX1" y="connsiteY1"/>
                </a:cxn>
                <a:cxn ang="0">
                  <a:pos x="connsiteX2" y="connsiteY2"/>
                </a:cxn>
                <a:cxn ang="0">
                  <a:pos x="connsiteX3" y="connsiteY3"/>
                </a:cxn>
              </a:cxnLst>
              <a:rect l="l" t="t" r="r" b="b"/>
              <a:pathLst>
                <a:path w="20005" h="1720">
                  <a:moveTo>
                    <a:pt x="0" y="0"/>
                  </a:moveTo>
                  <a:cubicBezTo>
                    <a:pt x="108" y="0"/>
                    <a:pt x="19360" y="1721"/>
                    <a:pt x="20005" y="1721"/>
                  </a:cubicBezTo>
                  <a:cubicBezTo>
                    <a:pt x="19360" y="1613"/>
                    <a:pt x="14950" y="1183"/>
                    <a:pt x="10433" y="753"/>
                  </a:cubicBezTo>
                  <a:cubicBezTo>
                    <a:pt x="5270" y="323"/>
                    <a:pt x="43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0" name="任意多边形: 形状 666">
              <a:extLst>
                <a:ext uri="{FF2B5EF4-FFF2-40B4-BE49-F238E27FC236}">
                  <a16:creationId xmlns:a16="http://schemas.microsoft.com/office/drawing/2014/main" xmlns="" id="{1A760F7A-246F-48F7-8EB7-FE865FC158E1}"/>
                </a:ext>
              </a:extLst>
            </p:cNvPr>
            <p:cNvSpPr/>
            <p:nvPr/>
          </p:nvSpPr>
          <p:spPr>
            <a:xfrm>
              <a:off x="491014" y="192201"/>
              <a:ext cx="80443" cy="6448"/>
            </a:xfrm>
            <a:custGeom>
              <a:avLst/>
              <a:gdLst>
                <a:gd name="connsiteX0" fmla="*/ 0 w 19037"/>
                <a:gd name="connsiteY0" fmla="*/ 21 h 1526"/>
                <a:gd name="connsiteX1" fmla="*/ 19037 w 19037"/>
                <a:gd name="connsiteY1" fmla="*/ 1527 h 1526"/>
                <a:gd name="connsiteX2" fmla="*/ 9788 w 19037"/>
                <a:gd name="connsiteY2" fmla="*/ 666 h 1526"/>
                <a:gd name="connsiteX3" fmla="*/ 0 w 19037"/>
                <a:gd name="connsiteY3" fmla="*/ 21 h 1526"/>
              </a:gdLst>
              <a:ahLst/>
              <a:cxnLst>
                <a:cxn ang="0">
                  <a:pos x="connsiteX0" y="connsiteY0"/>
                </a:cxn>
                <a:cxn ang="0">
                  <a:pos x="connsiteX1" y="connsiteY1"/>
                </a:cxn>
                <a:cxn ang="0">
                  <a:pos x="connsiteX2" y="connsiteY2"/>
                </a:cxn>
                <a:cxn ang="0">
                  <a:pos x="connsiteX3" y="connsiteY3"/>
                </a:cxn>
              </a:cxnLst>
              <a:rect l="l" t="t" r="r" b="b"/>
              <a:pathLst>
                <a:path w="19037" h="1526">
                  <a:moveTo>
                    <a:pt x="0" y="21"/>
                  </a:moveTo>
                  <a:cubicBezTo>
                    <a:pt x="108" y="21"/>
                    <a:pt x="18607" y="1527"/>
                    <a:pt x="19037" y="1527"/>
                  </a:cubicBezTo>
                  <a:cubicBezTo>
                    <a:pt x="18285" y="1419"/>
                    <a:pt x="14413" y="989"/>
                    <a:pt x="9788" y="666"/>
                  </a:cubicBezTo>
                  <a:cubicBezTo>
                    <a:pt x="5163" y="236"/>
                    <a:pt x="753" y="-87"/>
                    <a:pt x="0"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61" name="任意多边形: 形状 667">
              <a:extLst>
                <a:ext uri="{FF2B5EF4-FFF2-40B4-BE49-F238E27FC236}">
                  <a16:creationId xmlns:a16="http://schemas.microsoft.com/office/drawing/2014/main" xmlns="" id="{13BDB553-2305-4900-AC3B-7A069F0533AC}"/>
                </a:ext>
              </a:extLst>
            </p:cNvPr>
            <p:cNvSpPr/>
            <p:nvPr/>
          </p:nvSpPr>
          <p:spPr>
            <a:xfrm>
              <a:off x="467837" y="188651"/>
              <a:ext cx="74988" cy="5907"/>
            </a:xfrm>
            <a:custGeom>
              <a:avLst/>
              <a:gdLst>
                <a:gd name="connsiteX0" fmla="*/ 0 w 17746"/>
                <a:gd name="connsiteY0" fmla="*/ 0 h 1398"/>
                <a:gd name="connsiteX1" fmla="*/ 17747 w 17746"/>
                <a:gd name="connsiteY1" fmla="*/ 1398 h 1398"/>
                <a:gd name="connsiteX2" fmla="*/ 8927 w 17746"/>
                <a:gd name="connsiteY2" fmla="*/ 645 h 1398"/>
                <a:gd name="connsiteX3" fmla="*/ 0 w 17746"/>
                <a:gd name="connsiteY3" fmla="*/ 0 h 1398"/>
              </a:gdLst>
              <a:ahLst/>
              <a:cxnLst>
                <a:cxn ang="0">
                  <a:pos x="connsiteX0" y="connsiteY0"/>
                </a:cxn>
                <a:cxn ang="0">
                  <a:pos x="connsiteX1" y="connsiteY1"/>
                </a:cxn>
                <a:cxn ang="0">
                  <a:pos x="connsiteX2" y="connsiteY2"/>
                </a:cxn>
                <a:cxn ang="0">
                  <a:pos x="connsiteX3" y="connsiteY3"/>
                </a:cxn>
              </a:cxnLst>
              <a:rect l="l" t="t" r="r" b="b"/>
              <a:pathLst>
                <a:path w="17746" h="1398">
                  <a:moveTo>
                    <a:pt x="0" y="0"/>
                  </a:moveTo>
                  <a:cubicBezTo>
                    <a:pt x="107" y="0"/>
                    <a:pt x="17747" y="1398"/>
                    <a:pt x="17747" y="1398"/>
                  </a:cubicBezTo>
                  <a:cubicBezTo>
                    <a:pt x="17209" y="1291"/>
                    <a:pt x="13767" y="968"/>
                    <a:pt x="8927" y="645"/>
                  </a:cubicBezTo>
                  <a:cubicBezTo>
                    <a:pt x="4517" y="323"/>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7" name="任意多边形: 形状 668">
              <a:extLst>
                <a:ext uri="{FF2B5EF4-FFF2-40B4-BE49-F238E27FC236}">
                  <a16:creationId xmlns:a16="http://schemas.microsoft.com/office/drawing/2014/main" xmlns="" id="{F26E932B-04CB-4CAD-9947-01A182149883}"/>
                </a:ext>
              </a:extLst>
            </p:cNvPr>
            <p:cNvSpPr/>
            <p:nvPr/>
          </p:nvSpPr>
          <p:spPr>
            <a:xfrm>
              <a:off x="441477" y="185926"/>
              <a:ext cx="69080" cy="5451"/>
            </a:xfrm>
            <a:custGeom>
              <a:avLst/>
              <a:gdLst>
                <a:gd name="connsiteX0" fmla="*/ 16348 w 16348"/>
                <a:gd name="connsiteY0" fmla="*/ 1291 h 1290"/>
                <a:gd name="connsiteX1" fmla="*/ 8067 w 16348"/>
                <a:gd name="connsiteY1" fmla="*/ 538 h 1290"/>
                <a:gd name="connsiteX2" fmla="*/ 0 w 16348"/>
                <a:gd name="connsiteY2" fmla="*/ 0 h 1290"/>
                <a:gd name="connsiteX3" fmla="*/ 16348 w 16348"/>
                <a:gd name="connsiteY3" fmla="*/ 1291 h 1290"/>
              </a:gdLst>
              <a:ahLst/>
              <a:cxnLst>
                <a:cxn ang="0">
                  <a:pos x="connsiteX0" y="connsiteY0"/>
                </a:cxn>
                <a:cxn ang="0">
                  <a:pos x="connsiteX1" y="connsiteY1"/>
                </a:cxn>
                <a:cxn ang="0">
                  <a:pos x="connsiteX2" y="connsiteY2"/>
                </a:cxn>
                <a:cxn ang="0">
                  <a:pos x="connsiteX3" y="connsiteY3"/>
                </a:cxn>
              </a:cxnLst>
              <a:rect l="l" t="t" r="r" b="b"/>
              <a:pathLst>
                <a:path w="16348" h="1290">
                  <a:moveTo>
                    <a:pt x="16348" y="1291"/>
                  </a:moveTo>
                  <a:cubicBezTo>
                    <a:pt x="13552" y="1076"/>
                    <a:pt x="10863" y="753"/>
                    <a:pt x="8067" y="538"/>
                  </a:cubicBezTo>
                  <a:cubicBezTo>
                    <a:pt x="3657" y="215"/>
                    <a:pt x="323" y="0"/>
                    <a:pt x="0" y="0"/>
                  </a:cubicBezTo>
                  <a:cubicBezTo>
                    <a:pt x="5378" y="430"/>
                    <a:pt x="10863" y="753"/>
                    <a:pt x="16348" y="12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8" name="任意多边形: 形状 669">
              <a:extLst>
                <a:ext uri="{FF2B5EF4-FFF2-40B4-BE49-F238E27FC236}">
                  <a16:creationId xmlns:a16="http://schemas.microsoft.com/office/drawing/2014/main" xmlns="" id="{B4407971-E8D2-448E-9369-956BA5E4FB50}"/>
                </a:ext>
              </a:extLst>
            </p:cNvPr>
            <p:cNvSpPr/>
            <p:nvPr/>
          </p:nvSpPr>
          <p:spPr>
            <a:xfrm>
              <a:off x="411936" y="183653"/>
              <a:ext cx="39083" cy="2726"/>
            </a:xfrm>
            <a:custGeom>
              <a:avLst/>
              <a:gdLst>
                <a:gd name="connsiteX0" fmla="*/ 9250 w 9249"/>
                <a:gd name="connsiteY0" fmla="*/ 645 h 645"/>
                <a:gd name="connsiteX1" fmla="*/ 5055 w 9249"/>
                <a:gd name="connsiteY1" fmla="*/ 323 h 645"/>
                <a:gd name="connsiteX2" fmla="*/ 0 w 9249"/>
                <a:gd name="connsiteY2" fmla="*/ 0 h 645"/>
                <a:gd name="connsiteX3" fmla="*/ 108 w 9249"/>
                <a:gd name="connsiteY3" fmla="*/ 0 h 645"/>
                <a:gd name="connsiteX4" fmla="*/ 9250 w 9249"/>
                <a:gd name="connsiteY4" fmla="*/ 645 h 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9" h="645">
                  <a:moveTo>
                    <a:pt x="9250" y="645"/>
                  </a:moveTo>
                  <a:lnTo>
                    <a:pt x="5055" y="323"/>
                  </a:lnTo>
                  <a:cubicBezTo>
                    <a:pt x="3334" y="215"/>
                    <a:pt x="1613" y="108"/>
                    <a:pt x="0" y="0"/>
                  </a:cubicBezTo>
                  <a:cubicBezTo>
                    <a:pt x="0" y="0"/>
                    <a:pt x="0" y="0"/>
                    <a:pt x="108" y="0"/>
                  </a:cubicBezTo>
                  <a:cubicBezTo>
                    <a:pt x="3012" y="215"/>
                    <a:pt x="6131" y="323"/>
                    <a:pt x="9250" y="6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79" name="任意多边形: 形状 670">
              <a:extLst>
                <a:ext uri="{FF2B5EF4-FFF2-40B4-BE49-F238E27FC236}">
                  <a16:creationId xmlns:a16="http://schemas.microsoft.com/office/drawing/2014/main" xmlns="" id="{131B080A-DCAF-49B0-982D-6C9DAAF5D392}"/>
                </a:ext>
              </a:extLst>
            </p:cNvPr>
            <p:cNvSpPr/>
            <p:nvPr/>
          </p:nvSpPr>
          <p:spPr>
            <a:xfrm>
              <a:off x="379665" y="181836"/>
              <a:ext cx="8633" cy="452"/>
            </a:xfrm>
            <a:custGeom>
              <a:avLst/>
              <a:gdLst>
                <a:gd name="connsiteX0" fmla="*/ 2044 w 2043"/>
                <a:gd name="connsiteY0" fmla="*/ 108 h 107"/>
                <a:gd name="connsiteX1" fmla="*/ 323 w 2043"/>
                <a:gd name="connsiteY1" fmla="*/ 0 h 107"/>
                <a:gd name="connsiteX2" fmla="*/ 0 w 2043"/>
                <a:gd name="connsiteY2" fmla="*/ 0 h 107"/>
                <a:gd name="connsiteX3" fmla="*/ 108 w 2043"/>
                <a:gd name="connsiteY3" fmla="*/ 0 h 107"/>
                <a:gd name="connsiteX4" fmla="*/ 2044 w 2043"/>
                <a:gd name="connsiteY4" fmla="*/ 108 h 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 h="107">
                  <a:moveTo>
                    <a:pt x="2044" y="108"/>
                  </a:moveTo>
                  <a:lnTo>
                    <a:pt x="323" y="0"/>
                  </a:lnTo>
                  <a:cubicBezTo>
                    <a:pt x="215" y="0"/>
                    <a:pt x="108" y="0"/>
                    <a:pt x="0" y="0"/>
                  </a:cubicBezTo>
                  <a:cubicBezTo>
                    <a:pt x="0" y="0"/>
                    <a:pt x="0" y="0"/>
                    <a:pt x="108" y="0"/>
                  </a:cubicBezTo>
                  <a:cubicBezTo>
                    <a:pt x="753" y="0"/>
                    <a:pt x="1398" y="0"/>
                    <a:pt x="2044"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0" name="任意多边形: 形状 695">
              <a:extLst>
                <a:ext uri="{FF2B5EF4-FFF2-40B4-BE49-F238E27FC236}">
                  <a16:creationId xmlns:a16="http://schemas.microsoft.com/office/drawing/2014/main" xmlns="" id="{D616AA4A-91B2-42D6-8D4E-8DFEA85BEE3E}"/>
                </a:ext>
              </a:extLst>
            </p:cNvPr>
            <p:cNvSpPr/>
            <p:nvPr/>
          </p:nvSpPr>
          <p:spPr>
            <a:xfrm>
              <a:off x="88830" y="300457"/>
              <a:ext cx="17536" cy="25725"/>
            </a:xfrm>
            <a:custGeom>
              <a:avLst/>
              <a:gdLst>
                <a:gd name="connsiteX0" fmla="*/ 2787 w 4150"/>
                <a:gd name="connsiteY0" fmla="*/ 0 h 6088"/>
                <a:gd name="connsiteX1" fmla="*/ 314 w 4150"/>
                <a:gd name="connsiteY1" fmla="*/ 5378 h 6088"/>
                <a:gd name="connsiteX2" fmla="*/ 4078 w 4150"/>
                <a:gd name="connsiteY2" fmla="*/ 3227 h 6088"/>
                <a:gd name="connsiteX3" fmla="*/ 2787 w 4150"/>
                <a:gd name="connsiteY3" fmla="*/ 0 h 6088"/>
              </a:gdLst>
              <a:ahLst/>
              <a:cxnLst>
                <a:cxn ang="0">
                  <a:pos x="connsiteX0" y="connsiteY0"/>
                </a:cxn>
                <a:cxn ang="0">
                  <a:pos x="connsiteX1" y="connsiteY1"/>
                </a:cxn>
                <a:cxn ang="0">
                  <a:pos x="connsiteX2" y="connsiteY2"/>
                </a:cxn>
                <a:cxn ang="0">
                  <a:pos x="connsiteX3" y="connsiteY3"/>
                </a:cxn>
              </a:cxnLst>
              <a:rect l="l" t="t" r="r" b="b"/>
              <a:pathLst>
                <a:path w="4150" h="6088">
                  <a:moveTo>
                    <a:pt x="2787" y="0"/>
                  </a:moveTo>
                  <a:cubicBezTo>
                    <a:pt x="744" y="215"/>
                    <a:pt x="-654" y="3764"/>
                    <a:pt x="314" y="5378"/>
                  </a:cubicBezTo>
                  <a:cubicBezTo>
                    <a:pt x="1174" y="6884"/>
                    <a:pt x="3433" y="5916"/>
                    <a:pt x="4078" y="3227"/>
                  </a:cubicBezTo>
                  <a:cubicBezTo>
                    <a:pt x="4293" y="1936"/>
                    <a:pt x="4078" y="108"/>
                    <a:pt x="27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1" name="任意多边形: 形状 696">
              <a:extLst>
                <a:ext uri="{FF2B5EF4-FFF2-40B4-BE49-F238E27FC236}">
                  <a16:creationId xmlns:a16="http://schemas.microsoft.com/office/drawing/2014/main" xmlns="" id="{9D0DFFA5-7D8C-437C-A1F2-DB664E880537}"/>
                </a:ext>
              </a:extLst>
            </p:cNvPr>
            <p:cNvSpPr/>
            <p:nvPr/>
          </p:nvSpPr>
          <p:spPr>
            <a:xfrm>
              <a:off x="152696" y="299092"/>
              <a:ext cx="17088" cy="25654"/>
            </a:xfrm>
            <a:custGeom>
              <a:avLst/>
              <a:gdLst>
                <a:gd name="connsiteX0" fmla="*/ 1549 w 4044"/>
                <a:gd name="connsiteY0" fmla="*/ 0 h 6071"/>
                <a:gd name="connsiteX1" fmla="*/ 1334 w 4044"/>
                <a:gd name="connsiteY1" fmla="*/ 0 h 6071"/>
                <a:gd name="connsiteX2" fmla="*/ 1334 w 4044"/>
                <a:gd name="connsiteY2" fmla="*/ 5700 h 6071"/>
                <a:gd name="connsiteX3" fmla="*/ 4023 w 4044"/>
                <a:gd name="connsiteY3" fmla="*/ 3227 h 6071"/>
                <a:gd name="connsiteX4" fmla="*/ 1549 w 4044"/>
                <a:gd name="connsiteY4" fmla="*/ 0 h 6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4" h="6071">
                  <a:moveTo>
                    <a:pt x="1549" y="0"/>
                  </a:moveTo>
                  <a:cubicBezTo>
                    <a:pt x="1441" y="0"/>
                    <a:pt x="1441" y="0"/>
                    <a:pt x="1334" y="0"/>
                  </a:cubicBezTo>
                  <a:cubicBezTo>
                    <a:pt x="-280" y="323"/>
                    <a:pt x="-602" y="4302"/>
                    <a:pt x="1334" y="5700"/>
                  </a:cubicBezTo>
                  <a:cubicBezTo>
                    <a:pt x="2840" y="6776"/>
                    <a:pt x="4238" y="5378"/>
                    <a:pt x="4023" y="3227"/>
                  </a:cubicBezTo>
                  <a:cubicBezTo>
                    <a:pt x="3808" y="2044"/>
                    <a:pt x="2947" y="108"/>
                    <a:pt x="154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2" name="任意多边形: 形状 697">
              <a:extLst>
                <a:ext uri="{FF2B5EF4-FFF2-40B4-BE49-F238E27FC236}">
                  <a16:creationId xmlns:a16="http://schemas.microsoft.com/office/drawing/2014/main" xmlns="" id="{2E88635C-3B13-4403-88AD-BDDAC82705A8}"/>
                </a:ext>
              </a:extLst>
            </p:cNvPr>
            <p:cNvSpPr/>
            <p:nvPr/>
          </p:nvSpPr>
          <p:spPr>
            <a:xfrm>
              <a:off x="214508" y="297731"/>
              <a:ext cx="21187" cy="25514"/>
            </a:xfrm>
            <a:custGeom>
              <a:avLst/>
              <a:gdLst>
                <a:gd name="connsiteX0" fmla="*/ 903 w 5014"/>
                <a:gd name="connsiteY0" fmla="*/ 0 h 6038"/>
                <a:gd name="connsiteX1" fmla="*/ 580 w 5014"/>
                <a:gd name="connsiteY1" fmla="*/ 108 h 6038"/>
                <a:gd name="connsiteX2" fmla="*/ 3269 w 5014"/>
                <a:gd name="connsiteY2" fmla="*/ 5916 h 6038"/>
                <a:gd name="connsiteX3" fmla="*/ 4560 w 5014"/>
                <a:gd name="connsiteY3" fmla="*/ 3227 h 6038"/>
                <a:gd name="connsiteX4" fmla="*/ 903 w 5014"/>
                <a:gd name="connsiteY4" fmla="*/ 0 h 6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4" h="6038">
                  <a:moveTo>
                    <a:pt x="903" y="0"/>
                  </a:moveTo>
                  <a:cubicBezTo>
                    <a:pt x="795" y="0"/>
                    <a:pt x="688" y="0"/>
                    <a:pt x="580" y="108"/>
                  </a:cubicBezTo>
                  <a:cubicBezTo>
                    <a:pt x="-926" y="753"/>
                    <a:pt x="688" y="5055"/>
                    <a:pt x="3269" y="5916"/>
                  </a:cubicBezTo>
                  <a:cubicBezTo>
                    <a:pt x="4882" y="6453"/>
                    <a:pt x="5528" y="5163"/>
                    <a:pt x="4560" y="3227"/>
                  </a:cubicBezTo>
                  <a:cubicBezTo>
                    <a:pt x="3914" y="1936"/>
                    <a:pt x="2408" y="0"/>
                    <a:pt x="9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3" name="任意多边形: 形状 698">
              <a:extLst>
                <a:ext uri="{FF2B5EF4-FFF2-40B4-BE49-F238E27FC236}">
                  <a16:creationId xmlns:a16="http://schemas.microsoft.com/office/drawing/2014/main" xmlns="" id="{1CD95CE4-A399-4B9C-84D7-35268F6E7845}"/>
                </a:ext>
              </a:extLst>
            </p:cNvPr>
            <p:cNvSpPr/>
            <p:nvPr/>
          </p:nvSpPr>
          <p:spPr>
            <a:xfrm>
              <a:off x="274477" y="295458"/>
              <a:ext cx="27416" cy="25020"/>
            </a:xfrm>
            <a:custGeom>
              <a:avLst/>
              <a:gdLst>
                <a:gd name="connsiteX0" fmla="*/ 156 w 6488"/>
                <a:gd name="connsiteY0" fmla="*/ 108 h 5921"/>
                <a:gd name="connsiteX1" fmla="*/ 5533 w 6488"/>
                <a:gd name="connsiteY1" fmla="*/ 5916 h 5921"/>
                <a:gd name="connsiteX2" fmla="*/ 5426 w 6488"/>
                <a:gd name="connsiteY2" fmla="*/ 3119 h 5921"/>
                <a:gd name="connsiteX3" fmla="*/ 586 w 6488"/>
                <a:gd name="connsiteY3" fmla="*/ 0 h 5921"/>
                <a:gd name="connsiteX4" fmla="*/ 156 w 6488"/>
                <a:gd name="connsiteY4" fmla="*/ 108 h 5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8" h="5921">
                  <a:moveTo>
                    <a:pt x="156" y="108"/>
                  </a:moveTo>
                  <a:cubicBezTo>
                    <a:pt x="-812" y="1076"/>
                    <a:pt x="2952" y="5700"/>
                    <a:pt x="5533" y="5916"/>
                  </a:cubicBezTo>
                  <a:cubicBezTo>
                    <a:pt x="6824" y="6023"/>
                    <a:pt x="6824" y="4732"/>
                    <a:pt x="5426" y="3119"/>
                  </a:cubicBezTo>
                  <a:cubicBezTo>
                    <a:pt x="4350" y="1936"/>
                    <a:pt x="2092" y="0"/>
                    <a:pt x="586" y="0"/>
                  </a:cubicBezTo>
                  <a:cubicBezTo>
                    <a:pt x="478" y="0"/>
                    <a:pt x="263" y="0"/>
                    <a:pt x="156"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4" name="任意多边形: 形状 699">
              <a:extLst>
                <a:ext uri="{FF2B5EF4-FFF2-40B4-BE49-F238E27FC236}">
                  <a16:creationId xmlns:a16="http://schemas.microsoft.com/office/drawing/2014/main" xmlns="" id="{AC96A14C-75FB-402D-8EFB-37E2AB920A31}"/>
                </a:ext>
              </a:extLst>
            </p:cNvPr>
            <p:cNvSpPr/>
            <p:nvPr/>
          </p:nvSpPr>
          <p:spPr>
            <a:xfrm>
              <a:off x="333103" y="292732"/>
              <a:ext cx="35132" cy="24547"/>
            </a:xfrm>
            <a:custGeom>
              <a:avLst/>
              <a:gdLst>
                <a:gd name="connsiteX0" fmla="*/ 6395 w 8314"/>
                <a:gd name="connsiteY0" fmla="*/ 3012 h 5809"/>
                <a:gd name="connsiteX1" fmla="*/ 372 w 8314"/>
                <a:gd name="connsiteY1" fmla="*/ 0 h 5809"/>
                <a:gd name="connsiteX2" fmla="*/ 49 w 8314"/>
                <a:gd name="connsiteY2" fmla="*/ 108 h 5809"/>
                <a:gd name="connsiteX3" fmla="*/ 7793 w 8314"/>
                <a:gd name="connsiteY3" fmla="*/ 5808 h 5809"/>
                <a:gd name="connsiteX4" fmla="*/ 6395 w 8314"/>
                <a:gd name="connsiteY4" fmla="*/ 3012 h 5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4" h="5809">
                  <a:moveTo>
                    <a:pt x="6395" y="3012"/>
                  </a:moveTo>
                  <a:cubicBezTo>
                    <a:pt x="4889" y="1721"/>
                    <a:pt x="1877" y="0"/>
                    <a:pt x="372" y="0"/>
                  </a:cubicBezTo>
                  <a:cubicBezTo>
                    <a:pt x="264" y="0"/>
                    <a:pt x="49" y="0"/>
                    <a:pt x="49" y="108"/>
                  </a:cubicBezTo>
                  <a:cubicBezTo>
                    <a:pt x="-596" y="1076"/>
                    <a:pt x="5319" y="5916"/>
                    <a:pt x="7793" y="5808"/>
                  </a:cubicBezTo>
                  <a:cubicBezTo>
                    <a:pt x="8868" y="5700"/>
                    <a:pt x="8223" y="4517"/>
                    <a:pt x="6395"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5" name="任意多边形: 形状 700">
              <a:extLst>
                <a:ext uri="{FF2B5EF4-FFF2-40B4-BE49-F238E27FC236}">
                  <a16:creationId xmlns:a16="http://schemas.microsoft.com/office/drawing/2014/main" xmlns="" id="{29EEB767-BA0C-4EB4-B079-5FF9A6299A2B}"/>
                </a:ext>
              </a:extLst>
            </p:cNvPr>
            <p:cNvSpPr/>
            <p:nvPr/>
          </p:nvSpPr>
          <p:spPr>
            <a:xfrm>
              <a:off x="390081" y="288642"/>
              <a:ext cx="42860" cy="23807"/>
            </a:xfrm>
            <a:custGeom>
              <a:avLst/>
              <a:gdLst>
                <a:gd name="connsiteX0" fmla="*/ 7430 w 10143"/>
                <a:gd name="connsiteY0" fmla="*/ 3012 h 5634"/>
                <a:gd name="connsiteX1" fmla="*/ 331 w 10143"/>
                <a:gd name="connsiteY1" fmla="*/ 0 h 5634"/>
                <a:gd name="connsiteX2" fmla="*/ 9 w 10143"/>
                <a:gd name="connsiteY2" fmla="*/ 108 h 5634"/>
                <a:gd name="connsiteX3" fmla="*/ 9904 w 10143"/>
                <a:gd name="connsiteY3" fmla="*/ 5593 h 5634"/>
                <a:gd name="connsiteX4" fmla="*/ 7430 w 10143"/>
                <a:gd name="connsiteY4" fmla="*/ 3012 h 5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3" h="5634">
                  <a:moveTo>
                    <a:pt x="7430" y="3012"/>
                  </a:moveTo>
                  <a:cubicBezTo>
                    <a:pt x="5387" y="1828"/>
                    <a:pt x="1837" y="108"/>
                    <a:pt x="331" y="0"/>
                  </a:cubicBezTo>
                  <a:cubicBezTo>
                    <a:pt x="224" y="0"/>
                    <a:pt x="116" y="0"/>
                    <a:pt x="9" y="108"/>
                  </a:cubicBezTo>
                  <a:cubicBezTo>
                    <a:pt x="-314" y="1291"/>
                    <a:pt x="8398" y="6131"/>
                    <a:pt x="9904" y="5593"/>
                  </a:cubicBezTo>
                  <a:cubicBezTo>
                    <a:pt x="10657" y="5593"/>
                    <a:pt x="9581" y="4410"/>
                    <a:pt x="7430"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6" name="任意多边形: 形状 701">
              <a:extLst>
                <a:ext uri="{FF2B5EF4-FFF2-40B4-BE49-F238E27FC236}">
                  <a16:creationId xmlns:a16="http://schemas.microsoft.com/office/drawing/2014/main" xmlns="" id="{16144E5B-9AB5-4327-B6D6-E779B43B9B56}"/>
                </a:ext>
              </a:extLst>
            </p:cNvPr>
            <p:cNvSpPr/>
            <p:nvPr/>
          </p:nvSpPr>
          <p:spPr>
            <a:xfrm>
              <a:off x="445487" y="285004"/>
              <a:ext cx="50699" cy="23739"/>
            </a:xfrm>
            <a:custGeom>
              <a:avLst/>
              <a:gdLst>
                <a:gd name="connsiteX0" fmla="*/ 234 w 11998"/>
                <a:gd name="connsiteY0" fmla="*/ 0 h 5618"/>
                <a:gd name="connsiteX1" fmla="*/ 19 w 11998"/>
                <a:gd name="connsiteY1" fmla="*/ 108 h 5618"/>
                <a:gd name="connsiteX2" fmla="*/ 11850 w 11998"/>
                <a:gd name="connsiteY2" fmla="*/ 5593 h 5618"/>
                <a:gd name="connsiteX3" fmla="*/ 8301 w 11998"/>
                <a:gd name="connsiteY3" fmla="*/ 2904 h 5618"/>
                <a:gd name="connsiteX4" fmla="*/ 234 w 11998"/>
                <a:gd name="connsiteY4" fmla="*/ 0 h 5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8" h="5618">
                  <a:moveTo>
                    <a:pt x="234" y="0"/>
                  </a:moveTo>
                  <a:cubicBezTo>
                    <a:pt x="127" y="0"/>
                    <a:pt x="19" y="0"/>
                    <a:pt x="19" y="108"/>
                  </a:cubicBezTo>
                  <a:cubicBezTo>
                    <a:pt x="-519" y="968"/>
                    <a:pt x="10559" y="6023"/>
                    <a:pt x="11850" y="5593"/>
                  </a:cubicBezTo>
                  <a:cubicBezTo>
                    <a:pt x="12495" y="5378"/>
                    <a:pt x="10990" y="4195"/>
                    <a:pt x="8301" y="2904"/>
                  </a:cubicBezTo>
                  <a:cubicBezTo>
                    <a:pt x="5935" y="1613"/>
                    <a:pt x="1740" y="0"/>
                    <a:pt x="23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7" name="任意多边形: 形状 702">
              <a:extLst>
                <a:ext uri="{FF2B5EF4-FFF2-40B4-BE49-F238E27FC236}">
                  <a16:creationId xmlns:a16="http://schemas.microsoft.com/office/drawing/2014/main" xmlns="" id="{A74C7615-EA81-461B-8C9C-4D4DBE693A5D}"/>
                </a:ext>
              </a:extLst>
            </p:cNvPr>
            <p:cNvSpPr/>
            <p:nvPr/>
          </p:nvSpPr>
          <p:spPr>
            <a:xfrm>
              <a:off x="496013" y="280461"/>
              <a:ext cx="57717" cy="22975"/>
            </a:xfrm>
            <a:custGeom>
              <a:avLst/>
              <a:gdLst>
                <a:gd name="connsiteX0" fmla="*/ 215 w 13659"/>
                <a:gd name="connsiteY0" fmla="*/ 0 h 5437"/>
                <a:gd name="connsiteX1" fmla="*/ 0 w 13659"/>
                <a:gd name="connsiteY1" fmla="*/ 108 h 5437"/>
                <a:gd name="connsiteX2" fmla="*/ 13660 w 13659"/>
                <a:gd name="connsiteY2" fmla="*/ 5378 h 5437"/>
                <a:gd name="connsiteX3" fmla="*/ 9035 w 13659"/>
                <a:gd name="connsiteY3" fmla="*/ 2796 h 5437"/>
                <a:gd name="connsiteX4" fmla="*/ 215 w 13659"/>
                <a:gd name="connsiteY4" fmla="*/ 0 h 5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9" h="5437">
                  <a:moveTo>
                    <a:pt x="215" y="0"/>
                  </a:moveTo>
                  <a:cubicBezTo>
                    <a:pt x="108" y="0"/>
                    <a:pt x="108" y="0"/>
                    <a:pt x="0" y="108"/>
                  </a:cubicBezTo>
                  <a:cubicBezTo>
                    <a:pt x="323" y="1291"/>
                    <a:pt x="12907" y="6023"/>
                    <a:pt x="13660" y="5378"/>
                  </a:cubicBezTo>
                  <a:cubicBezTo>
                    <a:pt x="13660" y="4732"/>
                    <a:pt x="9895" y="3119"/>
                    <a:pt x="9035" y="2796"/>
                  </a:cubicBezTo>
                  <a:cubicBezTo>
                    <a:pt x="6023" y="1398"/>
                    <a:pt x="1506" y="0"/>
                    <a:pt x="2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8" name="任意多边形: 形状 703">
              <a:extLst>
                <a:ext uri="{FF2B5EF4-FFF2-40B4-BE49-F238E27FC236}">
                  <a16:creationId xmlns:a16="http://schemas.microsoft.com/office/drawing/2014/main" xmlns="" id="{B42324A8-1D51-4FC8-A69C-8BA5EDA8DBCD}"/>
                </a:ext>
              </a:extLst>
            </p:cNvPr>
            <p:cNvSpPr/>
            <p:nvPr/>
          </p:nvSpPr>
          <p:spPr>
            <a:xfrm>
              <a:off x="541920" y="275462"/>
              <a:ext cx="64533" cy="22058"/>
            </a:xfrm>
            <a:custGeom>
              <a:avLst/>
              <a:gdLst>
                <a:gd name="connsiteX0" fmla="*/ 0 w 15272"/>
                <a:gd name="connsiteY0" fmla="*/ 108 h 5220"/>
                <a:gd name="connsiteX1" fmla="*/ 15273 w 15272"/>
                <a:gd name="connsiteY1" fmla="*/ 5163 h 5220"/>
                <a:gd name="connsiteX2" fmla="*/ 9788 w 15272"/>
                <a:gd name="connsiteY2" fmla="*/ 2689 h 5220"/>
                <a:gd name="connsiteX3" fmla="*/ 0 w 15272"/>
                <a:gd name="connsiteY3" fmla="*/ 0 h 5220"/>
                <a:gd name="connsiteX4" fmla="*/ 0 w 15272"/>
                <a:gd name="connsiteY4" fmla="*/ 108 h 5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72" h="5220">
                  <a:moveTo>
                    <a:pt x="0" y="108"/>
                  </a:moveTo>
                  <a:cubicBezTo>
                    <a:pt x="538" y="860"/>
                    <a:pt x="14090" y="5808"/>
                    <a:pt x="15273" y="5163"/>
                  </a:cubicBezTo>
                  <a:cubicBezTo>
                    <a:pt x="14950" y="4517"/>
                    <a:pt x="10648" y="3012"/>
                    <a:pt x="9788" y="2689"/>
                  </a:cubicBezTo>
                  <a:cubicBezTo>
                    <a:pt x="6238" y="1398"/>
                    <a:pt x="1291" y="0"/>
                    <a:pt x="0" y="0"/>
                  </a:cubicBezTo>
                  <a:cubicBezTo>
                    <a:pt x="108" y="0"/>
                    <a:pt x="0" y="108"/>
                    <a:pt x="0"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489" name="任意多边形: 形状 704">
              <a:extLst>
                <a:ext uri="{FF2B5EF4-FFF2-40B4-BE49-F238E27FC236}">
                  <a16:creationId xmlns:a16="http://schemas.microsoft.com/office/drawing/2014/main" xmlns="" id="{39406BD7-AB01-4891-91A2-B47219A263A1}"/>
                </a:ext>
              </a:extLst>
            </p:cNvPr>
            <p:cNvSpPr/>
            <p:nvPr/>
          </p:nvSpPr>
          <p:spPr>
            <a:xfrm>
              <a:off x="582824" y="270438"/>
              <a:ext cx="70445" cy="21179"/>
            </a:xfrm>
            <a:custGeom>
              <a:avLst/>
              <a:gdLst>
                <a:gd name="connsiteX0" fmla="*/ 0 w 16671"/>
                <a:gd name="connsiteY0" fmla="*/ 6 h 5012"/>
                <a:gd name="connsiteX1" fmla="*/ 0 w 16671"/>
                <a:gd name="connsiteY1" fmla="*/ 6 h 5012"/>
                <a:gd name="connsiteX2" fmla="*/ 16671 w 16671"/>
                <a:gd name="connsiteY2" fmla="*/ 4953 h 5012"/>
                <a:gd name="connsiteX3" fmla="*/ 10433 w 16671"/>
                <a:gd name="connsiteY3" fmla="*/ 2587 h 5012"/>
                <a:gd name="connsiteX4" fmla="*/ 0 w 16671"/>
                <a:gd name="connsiteY4" fmla="*/ 6 h 5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5012">
                  <a:moveTo>
                    <a:pt x="0" y="6"/>
                  </a:moveTo>
                  <a:cubicBezTo>
                    <a:pt x="0" y="6"/>
                    <a:pt x="0" y="6"/>
                    <a:pt x="0" y="6"/>
                  </a:cubicBezTo>
                  <a:cubicBezTo>
                    <a:pt x="753" y="759"/>
                    <a:pt x="15811" y="5599"/>
                    <a:pt x="16671" y="4953"/>
                  </a:cubicBezTo>
                  <a:cubicBezTo>
                    <a:pt x="16241" y="4416"/>
                    <a:pt x="13014" y="3340"/>
                    <a:pt x="10433" y="2587"/>
                  </a:cubicBezTo>
                  <a:cubicBezTo>
                    <a:pt x="6453" y="1297"/>
                    <a:pt x="1183" y="-102"/>
                    <a:pt x="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5" name="任意多边形: 形状 705">
              <a:extLst>
                <a:ext uri="{FF2B5EF4-FFF2-40B4-BE49-F238E27FC236}">
                  <a16:creationId xmlns:a16="http://schemas.microsoft.com/office/drawing/2014/main" xmlns="" id="{EBD8DD76-4CB2-492F-8329-DE4CE0BF4399}"/>
                </a:ext>
              </a:extLst>
            </p:cNvPr>
            <p:cNvSpPr/>
            <p:nvPr/>
          </p:nvSpPr>
          <p:spPr>
            <a:xfrm>
              <a:off x="617816" y="265122"/>
              <a:ext cx="75896" cy="20346"/>
            </a:xfrm>
            <a:custGeom>
              <a:avLst/>
              <a:gdLst>
                <a:gd name="connsiteX0" fmla="*/ 0 w 17961"/>
                <a:gd name="connsiteY0" fmla="*/ 81 h 4815"/>
                <a:gd name="connsiteX1" fmla="*/ 17854 w 17961"/>
                <a:gd name="connsiteY1" fmla="*/ 4813 h 4815"/>
                <a:gd name="connsiteX2" fmla="*/ 17962 w 17961"/>
                <a:gd name="connsiteY2" fmla="*/ 4706 h 4815"/>
                <a:gd name="connsiteX3" fmla="*/ 11078 w 17961"/>
                <a:gd name="connsiteY3" fmla="*/ 2339 h 4815"/>
                <a:gd name="connsiteX4" fmla="*/ 0 w 17961"/>
                <a:gd name="connsiteY4" fmla="*/ 81 h 4815"/>
                <a:gd name="connsiteX5" fmla="*/ 0 w 17961"/>
                <a:gd name="connsiteY5" fmla="*/ 81 h 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1" h="4815">
                  <a:moveTo>
                    <a:pt x="0" y="81"/>
                  </a:moveTo>
                  <a:cubicBezTo>
                    <a:pt x="1183" y="834"/>
                    <a:pt x="16026" y="4921"/>
                    <a:pt x="17854" y="4813"/>
                  </a:cubicBezTo>
                  <a:cubicBezTo>
                    <a:pt x="17854" y="4813"/>
                    <a:pt x="17854" y="4706"/>
                    <a:pt x="17962" y="4706"/>
                  </a:cubicBezTo>
                  <a:cubicBezTo>
                    <a:pt x="17316" y="4168"/>
                    <a:pt x="13875" y="3200"/>
                    <a:pt x="11078" y="2339"/>
                  </a:cubicBezTo>
                  <a:cubicBezTo>
                    <a:pt x="6776" y="1156"/>
                    <a:pt x="1183" y="-27"/>
                    <a:pt x="0" y="81"/>
                  </a:cubicBezTo>
                  <a:cubicBezTo>
                    <a:pt x="108" y="-27"/>
                    <a:pt x="108" y="-27"/>
                    <a:pt x="0"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6" name="任意多边形: 形状 706">
              <a:extLst>
                <a:ext uri="{FF2B5EF4-FFF2-40B4-BE49-F238E27FC236}">
                  <a16:creationId xmlns:a16="http://schemas.microsoft.com/office/drawing/2014/main" xmlns="" id="{269620F1-9824-4E01-BBC9-319495075B46}"/>
                </a:ext>
              </a:extLst>
            </p:cNvPr>
            <p:cNvSpPr/>
            <p:nvPr/>
          </p:nvSpPr>
          <p:spPr>
            <a:xfrm>
              <a:off x="648067" y="259523"/>
              <a:ext cx="80189" cy="18905"/>
            </a:xfrm>
            <a:custGeom>
              <a:avLst/>
              <a:gdLst>
                <a:gd name="connsiteX0" fmla="*/ 48 w 18977"/>
                <a:gd name="connsiteY0" fmla="*/ 7 h 4474"/>
                <a:gd name="connsiteX1" fmla="*/ 18978 w 18977"/>
                <a:gd name="connsiteY1" fmla="*/ 4417 h 4474"/>
                <a:gd name="connsiteX2" fmla="*/ 11449 w 18977"/>
                <a:gd name="connsiteY2" fmla="*/ 2158 h 4474"/>
                <a:gd name="connsiteX3" fmla="*/ 48 w 18977"/>
                <a:gd name="connsiteY3" fmla="*/ 7 h 4474"/>
                <a:gd name="connsiteX4" fmla="*/ 48 w 18977"/>
                <a:gd name="connsiteY4" fmla="*/ 7 h 4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77" h="4474">
                  <a:moveTo>
                    <a:pt x="48" y="7"/>
                  </a:moveTo>
                  <a:cubicBezTo>
                    <a:pt x="155" y="114"/>
                    <a:pt x="18010" y="5062"/>
                    <a:pt x="18978" y="4417"/>
                  </a:cubicBezTo>
                  <a:cubicBezTo>
                    <a:pt x="18117" y="3986"/>
                    <a:pt x="14353" y="2911"/>
                    <a:pt x="11449" y="2158"/>
                  </a:cubicBezTo>
                  <a:cubicBezTo>
                    <a:pt x="6394" y="1082"/>
                    <a:pt x="908" y="-101"/>
                    <a:pt x="48" y="7"/>
                  </a:cubicBezTo>
                  <a:cubicBezTo>
                    <a:pt x="-60" y="7"/>
                    <a:pt x="48" y="7"/>
                    <a:pt x="48"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7" name="任意多边形: 形状 707">
              <a:extLst>
                <a:ext uri="{FF2B5EF4-FFF2-40B4-BE49-F238E27FC236}">
                  <a16:creationId xmlns:a16="http://schemas.microsoft.com/office/drawing/2014/main" xmlns="" id="{6FDDE6A9-CDBB-4E95-A537-07FE02419AD6}"/>
                </a:ext>
              </a:extLst>
            </p:cNvPr>
            <p:cNvSpPr/>
            <p:nvPr/>
          </p:nvSpPr>
          <p:spPr>
            <a:xfrm>
              <a:off x="671899" y="253612"/>
              <a:ext cx="84077" cy="18673"/>
            </a:xfrm>
            <a:custGeom>
              <a:avLst/>
              <a:gdLst>
                <a:gd name="connsiteX0" fmla="*/ 19898 w 19897"/>
                <a:gd name="connsiteY0" fmla="*/ 4417 h 4419"/>
                <a:gd name="connsiteX1" fmla="*/ 11724 w 19897"/>
                <a:gd name="connsiteY1" fmla="*/ 2159 h 4419"/>
                <a:gd name="connsiteX2" fmla="*/ 0 w 19897"/>
                <a:gd name="connsiteY2" fmla="*/ 7 h 4419"/>
                <a:gd name="connsiteX3" fmla="*/ 19898 w 19897"/>
                <a:gd name="connsiteY3" fmla="*/ 4417 h 4419"/>
              </a:gdLst>
              <a:ahLst/>
              <a:cxnLst>
                <a:cxn ang="0">
                  <a:pos x="connsiteX0" y="connsiteY0"/>
                </a:cxn>
                <a:cxn ang="0">
                  <a:pos x="connsiteX1" y="connsiteY1"/>
                </a:cxn>
                <a:cxn ang="0">
                  <a:pos x="connsiteX2" y="connsiteY2"/>
                </a:cxn>
                <a:cxn ang="0">
                  <a:pos x="connsiteX3" y="connsiteY3"/>
                </a:cxn>
              </a:cxnLst>
              <a:rect l="l" t="t" r="r" b="b"/>
              <a:pathLst>
                <a:path w="19897" h="4419">
                  <a:moveTo>
                    <a:pt x="19898" y="4417"/>
                  </a:moveTo>
                  <a:cubicBezTo>
                    <a:pt x="19683" y="3987"/>
                    <a:pt x="12046" y="2266"/>
                    <a:pt x="11724" y="2159"/>
                  </a:cubicBezTo>
                  <a:cubicBezTo>
                    <a:pt x="6561" y="975"/>
                    <a:pt x="860" y="-100"/>
                    <a:pt x="0" y="7"/>
                  </a:cubicBezTo>
                  <a:cubicBezTo>
                    <a:pt x="538" y="438"/>
                    <a:pt x="18715" y="4525"/>
                    <a:pt x="19898" y="44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08" name="任意多边形: 形状 708">
              <a:extLst>
                <a:ext uri="{FF2B5EF4-FFF2-40B4-BE49-F238E27FC236}">
                  <a16:creationId xmlns:a16="http://schemas.microsoft.com/office/drawing/2014/main" xmlns="" id="{9DEE5211-77F2-4695-B3D8-F451677382B1}"/>
                </a:ext>
              </a:extLst>
            </p:cNvPr>
            <p:cNvSpPr/>
            <p:nvPr/>
          </p:nvSpPr>
          <p:spPr>
            <a:xfrm>
              <a:off x="690991" y="248156"/>
              <a:ext cx="86807" cy="17380"/>
            </a:xfrm>
            <a:custGeom>
              <a:avLst/>
              <a:gdLst>
                <a:gd name="connsiteX0" fmla="*/ 0 w 20543"/>
                <a:gd name="connsiteY0" fmla="*/ 8 h 4113"/>
                <a:gd name="connsiteX1" fmla="*/ 20543 w 20543"/>
                <a:gd name="connsiteY1" fmla="*/ 4095 h 4113"/>
                <a:gd name="connsiteX2" fmla="*/ 11939 w 20543"/>
                <a:gd name="connsiteY2" fmla="*/ 1944 h 4113"/>
                <a:gd name="connsiteX3" fmla="*/ 0 w 20543"/>
                <a:gd name="connsiteY3" fmla="*/ 8 h 4113"/>
                <a:gd name="connsiteX4" fmla="*/ 0 w 20543"/>
                <a:gd name="connsiteY4" fmla="*/ 8 h 4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3" h="4113">
                  <a:moveTo>
                    <a:pt x="0" y="8"/>
                  </a:moveTo>
                  <a:cubicBezTo>
                    <a:pt x="860" y="438"/>
                    <a:pt x="19790" y="4418"/>
                    <a:pt x="20543" y="4095"/>
                  </a:cubicBezTo>
                  <a:cubicBezTo>
                    <a:pt x="19898" y="3773"/>
                    <a:pt x="15703" y="2805"/>
                    <a:pt x="11939" y="1944"/>
                  </a:cubicBezTo>
                  <a:cubicBezTo>
                    <a:pt x="6668" y="869"/>
                    <a:pt x="753" y="-99"/>
                    <a:pt x="0" y="8"/>
                  </a:cubicBezTo>
                  <a:lnTo>
                    <a:pt x="0" y="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509" name="任意多边形: 形状 709">
              <a:extLst>
                <a:ext uri="{FF2B5EF4-FFF2-40B4-BE49-F238E27FC236}">
                  <a16:creationId xmlns:a16="http://schemas.microsoft.com/office/drawing/2014/main" xmlns="" id="{B3363E1B-0241-450D-965F-5D2F7AE8F64B}"/>
                </a:ext>
              </a:extLst>
            </p:cNvPr>
            <p:cNvSpPr/>
            <p:nvPr/>
          </p:nvSpPr>
          <p:spPr>
            <a:xfrm>
              <a:off x="704170" y="241826"/>
              <a:ext cx="88624" cy="16847"/>
            </a:xfrm>
            <a:custGeom>
              <a:avLst/>
              <a:gdLst>
                <a:gd name="connsiteX0" fmla="*/ 20973 w 20973"/>
                <a:gd name="connsiteY0" fmla="*/ 3980 h 3987"/>
                <a:gd name="connsiteX1" fmla="*/ 11939 w 20973"/>
                <a:gd name="connsiteY1" fmla="*/ 1936 h 3987"/>
                <a:gd name="connsiteX2" fmla="*/ 0 w 20973"/>
                <a:gd name="connsiteY2" fmla="*/ 0 h 3987"/>
                <a:gd name="connsiteX3" fmla="*/ 20973 w 20973"/>
                <a:gd name="connsiteY3" fmla="*/ 3980 h 3987"/>
              </a:gdLst>
              <a:ahLst/>
              <a:cxnLst>
                <a:cxn ang="0">
                  <a:pos x="connsiteX0" y="connsiteY0"/>
                </a:cxn>
                <a:cxn ang="0">
                  <a:pos x="connsiteX1" y="connsiteY1"/>
                </a:cxn>
                <a:cxn ang="0">
                  <a:pos x="connsiteX2" y="connsiteY2"/>
                </a:cxn>
                <a:cxn ang="0">
                  <a:pos x="connsiteX3" y="connsiteY3"/>
                </a:cxn>
              </a:cxnLst>
              <a:rect l="l" t="t" r="r" b="b"/>
              <a:pathLst>
                <a:path w="20973" h="3987">
                  <a:moveTo>
                    <a:pt x="20973" y="3980"/>
                  </a:moveTo>
                  <a:cubicBezTo>
                    <a:pt x="20328" y="3657"/>
                    <a:pt x="16456" y="2796"/>
                    <a:pt x="11939" y="1936"/>
                  </a:cubicBezTo>
                  <a:cubicBezTo>
                    <a:pt x="7852" y="1183"/>
                    <a:pt x="1183" y="0"/>
                    <a:pt x="0" y="0"/>
                  </a:cubicBezTo>
                  <a:cubicBezTo>
                    <a:pt x="0" y="108"/>
                    <a:pt x="19575" y="4195"/>
                    <a:pt x="20973"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0" name="任意多边形: 形状 710">
              <a:extLst>
                <a:ext uri="{FF2B5EF4-FFF2-40B4-BE49-F238E27FC236}">
                  <a16:creationId xmlns:a16="http://schemas.microsoft.com/office/drawing/2014/main" xmlns="" id="{0ABC2AEF-9B79-40E3-BD56-518500A81860}"/>
                </a:ext>
              </a:extLst>
            </p:cNvPr>
            <p:cNvSpPr/>
            <p:nvPr/>
          </p:nvSpPr>
          <p:spPr>
            <a:xfrm>
              <a:off x="711443" y="235919"/>
              <a:ext cx="89532" cy="15914"/>
            </a:xfrm>
            <a:custGeom>
              <a:avLst/>
              <a:gdLst>
                <a:gd name="connsiteX0" fmla="*/ 11939 w 21188"/>
                <a:gd name="connsiteY0" fmla="*/ 1828 h 3766"/>
                <a:gd name="connsiteX1" fmla="*/ 0 w 21188"/>
                <a:gd name="connsiteY1" fmla="*/ 0 h 3766"/>
                <a:gd name="connsiteX2" fmla="*/ 21188 w 21188"/>
                <a:gd name="connsiteY2" fmla="*/ 3764 h 3766"/>
                <a:gd name="connsiteX3" fmla="*/ 11939 w 21188"/>
                <a:gd name="connsiteY3" fmla="*/ 1828 h 3766"/>
              </a:gdLst>
              <a:ahLst/>
              <a:cxnLst>
                <a:cxn ang="0">
                  <a:pos x="connsiteX0" y="connsiteY0"/>
                </a:cxn>
                <a:cxn ang="0">
                  <a:pos x="connsiteX1" y="connsiteY1"/>
                </a:cxn>
                <a:cxn ang="0">
                  <a:pos x="connsiteX2" y="connsiteY2"/>
                </a:cxn>
                <a:cxn ang="0">
                  <a:pos x="connsiteX3" y="connsiteY3"/>
                </a:cxn>
              </a:cxnLst>
              <a:rect l="l" t="t" r="r" b="b"/>
              <a:pathLst>
                <a:path w="21188" h="3766">
                  <a:moveTo>
                    <a:pt x="11939" y="1828"/>
                  </a:moveTo>
                  <a:cubicBezTo>
                    <a:pt x="7099" y="968"/>
                    <a:pt x="1076" y="0"/>
                    <a:pt x="0" y="0"/>
                  </a:cubicBezTo>
                  <a:cubicBezTo>
                    <a:pt x="108" y="108"/>
                    <a:pt x="20113" y="3872"/>
                    <a:pt x="21188" y="3764"/>
                  </a:cubicBezTo>
                  <a:cubicBezTo>
                    <a:pt x="20436" y="3442"/>
                    <a:pt x="16349" y="2689"/>
                    <a:pt x="11939" y="18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1" name="任意多边形: 形状 711">
              <a:extLst>
                <a:ext uri="{FF2B5EF4-FFF2-40B4-BE49-F238E27FC236}">
                  <a16:creationId xmlns:a16="http://schemas.microsoft.com/office/drawing/2014/main" xmlns="" id="{BAB2FC16-BC9E-46AB-91BB-96A3F6C21A68}"/>
                </a:ext>
              </a:extLst>
            </p:cNvPr>
            <p:cNvSpPr/>
            <p:nvPr/>
          </p:nvSpPr>
          <p:spPr>
            <a:xfrm>
              <a:off x="712803" y="230468"/>
              <a:ext cx="89984" cy="15005"/>
            </a:xfrm>
            <a:custGeom>
              <a:avLst/>
              <a:gdLst>
                <a:gd name="connsiteX0" fmla="*/ 0 w 21295"/>
                <a:gd name="connsiteY0" fmla="*/ 0 h 3551"/>
                <a:gd name="connsiteX1" fmla="*/ 21296 w 21295"/>
                <a:gd name="connsiteY1" fmla="*/ 3549 h 3551"/>
                <a:gd name="connsiteX2" fmla="*/ 11724 w 21295"/>
                <a:gd name="connsiteY2" fmla="*/ 1721 h 3551"/>
                <a:gd name="connsiteX3" fmla="*/ 0 w 21295"/>
                <a:gd name="connsiteY3" fmla="*/ 0 h 3551"/>
              </a:gdLst>
              <a:ahLst/>
              <a:cxnLst>
                <a:cxn ang="0">
                  <a:pos x="connsiteX0" y="connsiteY0"/>
                </a:cxn>
                <a:cxn ang="0">
                  <a:pos x="connsiteX1" y="connsiteY1"/>
                </a:cxn>
                <a:cxn ang="0">
                  <a:pos x="connsiteX2" y="connsiteY2"/>
                </a:cxn>
                <a:cxn ang="0">
                  <a:pos x="connsiteX3" y="connsiteY3"/>
                </a:cxn>
              </a:cxnLst>
              <a:rect l="l" t="t" r="r" b="b"/>
              <a:pathLst>
                <a:path w="21295" h="3551">
                  <a:moveTo>
                    <a:pt x="0" y="0"/>
                  </a:moveTo>
                  <a:cubicBezTo>
                    <a:pt x="107" y="108"/>
                    <a:pt x="20651" y="3657"/>
                    <a:pt x="21296" y="3549"/>
                  </a:cubicBezTo>
                  <a:cubicBezTo>
                    <a:pt x="20328" y="3227"/>
                    <a:pt x="16241" y="2474"/>
                    <a:pt x="11724" y="1721"/>
                  </a:cubicBezTo>
                  <a:cubicBezTo>
                    <a:pt x="6346" y="753"/>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2" name="任意多边形: 形状 712">
              <a:extLst>
                <a:ext uri="{FF2B5EF4-FFF2-40B4-BE49-F238E27FC236}">
                  <a16:creationId xmlns:a16="http://schemas.microsoft.com/office/drawing/2014/main" xmlns="" id="{E318A22F-28ED-4097-B5C8-E9BABBC1A19F}"/>
                </a:ext>
              </a:extLst>
            </p:cNvPr>
            <p:cNvSpPr/>
            <p:nvPr/>
          </p:nvSpPr>
          <p:spPr>
            <a:xfrm>
              <a:off x="707804" y="224556"/>
              <a:ext cx="89076" cy="14088"/>
            </a:xfrm>
            <a:custGeom>
              <a:avLst/>
              <a:gdLst>
                <a:gd name="connsiteX0" fmla="*/ 0 w 21080"/>
                <a:gd name="connsiteY0" fmla="*/ 0 h 3334"/>
                <a:gd name="connsiteX1" fmla="*/ 21081 w 21080"/>
                <a:gd name="connsiteY1" fmla="*/ 3334 h 3334"/>
                <a:gd name="connsiteX2" fmla="*/ 11401 w 21080"/>
                <a:gd name="connsiteY2" fmla="*/ 1613 h 3334"/>
                <a:gd name="connsiteX3" fmla="*/ 0 w 21080"/>
                <a:gd name="connsiteY3" fmla="*/ 0 h 3334"/>
              </a:gdLst>
              <a:ahLst/>
              <a:cxnLst>
                <a:cxn ang="0">
                  <a:pos x="connsiteX0" y="connsiteY0"/>
                </a:cxn>
                <a:cxn ang="0">
                  <a:pos x="connsiteX1" y="connsiteY1"/>
                </a:cxn>
                <a:cxn ang="0">
                  <a:pos x="connsiteX2" y="connsiteY2"/>
                </a:cxn>
                <a:cxn ang="0">
                  <a:pos x="connsiteX3" y="connsiteY3"/>
                </a:cxn>
              </a:cxnLst>
              <a:rect l="l" t="t" r="r" b="b"/>
              <a:pathLst>
                <a:path w="21080" h="3334">
                  <a:moveTo>
                    <a:pt x="0" y="0"/>
                  </a:moveTo>
                  <a:cubicBezTo>
                    <a:pt x="107" y="0"/>
                    <a:pt x="20005" y="3334"/>
                    <a:pt x="21081" y="3334"/>
                  </a:cubicBezTo>
                  <a:cubicBezTo>
                    <a:pt x="20005" y="3012"/>
                    <a:pt x="15703" y="2259"/>
                    <a:pt x="11401" y="1613"/>
                  </a:cubicBezTo>
                  <a:cubicBezTo>
                    <a:pt x="6238" y="753"/>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3" name="任意多边形: 形状 713">
              <a:extLst>
                <a:ext uri="{FF2B5EF4-FFF2-40B4-BE49-F238E27FC236}">
                  <a16:creationId xmlns:a16="http://schemas.microsoft.com/office/drawing/2014/main" xmlns="" id="{4174529A-A06E-4182-AEAA-A254C820BAB1}"/>
                </a:ext>
              </a:extLst>
            </p:cNvPr>
            <p:cNvSpPr/>
            <p:nvPr/>
          </p:nvSpPr>
          <p:spPr>
            <a:xfrm>
              <a:off x="696442" y="219105"/>
              <a:ext cx="87715" cy="13180"/>
            </a:xfrm>
            <a:custGeom>
              <a:avLst/>
              <a:gdLst>
                <a:gd name="connsiteX0" fmla="*/ 0 w 20758"/>
                <a:gd name="connsiteY0" fmla="*/ 0 h 3119"/>
                <a:gd name="connsiteX1" fmla="*/ 20758 w 20758"/>
                <a:gd name="connsiteY1" fmla="*/ 3119 h 3119"/>
                <a:gd name="connsiteX2" fmla="*/ 10971 w 20758"/>
                <a:gd name="connsiteY2" fmla="*/ 1506 h 3119"/>
                <a:gd name="connsiteX3" fmla="*/ 0 w 20758"/>
                <a:gd name="connsiteY3" fmla="*/ 0 h 3119"/>
              </a:gdLst>
              <a:ahLst/>
              <a:cxnLst>
                <a:cxn ang="0">
                  <a:pos x="connsiteX0" y="connsiteY0"/>
                </a:cxn>
                <a:cxn ang="0">
                  <a:pos x="connsiteX1" y="connsiteY1"/>
                </a:cxn>
                <a:cxn ang="0">
                  <a:pos x="connsiteX2" y="connsiteY2"/>
                </a:cxn>
                <a:cxn ang="0">
                  <a:pos x="connsiteX3" y="connsiteY3"/>
                </a:cxn>
              </a:cxnLst>
              <a:rect l="l" t="t" r="r" b="b"/>
              <a:pathLst>
                <a:path w="20758" h="3119">
                  <a:moveTo>
                    <a:pt x="0" y="0"/>
                  </a:moveTo>
                  <a:cubicBezTo>
                    <a:pt x="107" y="0"/>
                    <a:pt x="20220" y="3119"/>
                    <a:pt x="20758" y="3119"/>
                  </a:cubicBezTo>
                  <a:cubicBezTo>
                    <a:pt x="20113" y="2904"/>
                    <a:pt x="15703" y="2151"/>
                    <a:pt x="10971" y="1506"/>
                  </a:cubicBezTo>
                  <a:cubicBezTo>
                    <a:pt x="5700" y="645"/>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4" name="任意多边形: 形状 714">
              <a:extLst>
                <a:ext uri="{FF2B5EF4-FFF2-40B4-BE49-F238E27FC236}">
                  <a16:creationId xmlns:a16="http://schemas.microsoft.com/office/drawing/2014/main" xmlns="" id="{F1240A13-A574-4BF5-A96A-3A728262CE8A}"/>
                </a:ext>
              </a:extLst>
            </p:cNvPr>
            <p:cNvSpPr/>
            <p:nvPr/>
          </p:nvSpPr>
          <p:spPr>
            <a:xfrm>
              <a:off x="679172" y="213650"/>
              <a:ext cx="84985" cy="12271"/>
            </a:xfrm>
            <a:custGeom>
              <a:avLst/>
              <a:gdLst>
                <a:gd name="connsiteX0" fmla="*/ 10433 w 20112"/>
                <a:gd name="connsiteY0" fmla="*/ 1398 h 2904"/>
                <a:gd name="connsiteX1" fmla="*/ 0 w 20112"/>
                <a:gd name="connsiteY1" fmla="*/ 0 h 2904"/>
                <a:gd name="connsiteX2" fmla="*/ 20113 w 20112"/>
                <a:gd name="connsiteY2" fmla="*/ 2904 h 2904"/>
                <a:gd name="connsiteX3" fmla="*/ 10433 w 20112"/>
                <a:gd name="connsiteY3" fmla="*/ 1398 h 2904"/>
                <a:gd name="connsiteX4" fmla="*/ 10433 w 20112"/>
                <a:gd name="connsiteY4" fmla="*/ 1398 h 2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2904">
                  <a:moveTo>
                    <a:pt x="10433" y="1398"/>
                  </a:moveTo>
                  <a:cubicBezTo>
                    <a:pt x="5808" y="753"/>
                    <a:pt x="860" y="108"/>
                    <a:pt x="0" y="0"/>
                  </a:cubicBezTo>
                  <a:cubicBezTo>
                    <a:pt x="108" y="0"/>
                    <a:pt x="19468" y="2904"/>
                    <a:pt x="20113" y="2904"/>
                  </a:cubicBezTo>
                  <a:cubicBezTo>
                    <a:pt x="19360" y="2796"/>
                    <a:pt x="15058" y="2044"/>
                    <a:pt x="10433" y="1398"/>
                  </a:cubicBezTo>
                  <a:lnTo>
                    <a:pt x="10433" y="139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515" name="任意多边形: 形状 715">
              <a:extLst>
                <a:ext uri="{FF2B5EF4-FFF2-40B4-BE49-F238E27FC236}">
                  <a16:creationId xmlns:a16="http://schemas.microsoft.com/office/drawing/2014/main" xmlns="" id="{16DE66D9-348B-4857-81AA-411404AE33EB}"/>
                </a:ext>
              </a:extLst>
            </p:cNvPr>
            <p:cNvSpPr/>
            <p:nvPr/>
          </p:nvSpPr>
          <p:spPr>
            <a:xfrm>
              <a:off x="655538" y="208651"/>
              <a:ext cx="80895" cy="11815"/>
            </a:xfrm>
            <a:custGeom>
              <a:avLst/>
              <a:gdLst>
                <a:gd name="connsiteX0" fmla="*/ 19145 w 19144"/>
                <a:gd name="connsiteY0" fmla="*/ 2796 h 2796"/>
                <a:gd name="connsiteX1" fmla="*/ 9680 w 19144"/>
                <a:gd name="connsiteY1" fmla="*/ 1291 h 2796"/>
                <a:gd name="connsiteX2" fmla="*/ 0 w 19144"/>
                <a:gd name="connsiteY2" fmla="*/ 0 h 2796"/>
                <a:gd name="connsiteX3" fmla="*/ 19145 w 19144"/>
                <a:gd name="connsiteY3" fmla="*/ 2796 h 2796"/>
              </a:gdLst>
              <a:ahLst/>
              <a:cxnLst>
                <a:cxn ang="0">
                  <a:pos x="connsiteX0" y="connsiteY0"/>
                </a:cxn>
                <a:cxn ang="0">
                  <a:pos x="connsiteX1" y="connsiteY1"/>
                </a:cxn>
                <a:cxn ang="0">
                  <a:pos x="connsiteX2" y="connsiteY2"/>
                </a:cxn>
                <a:cxn ang="0">
                  <a:pos x="connsiteX3" y="connsiteY3"/>
                </a:cxn>
              </a:cxnLst>
              <a:rect l="l" t="t" r="r" b="b"/>
              <a:pathLst>
                <a:path w="19144" h="2796">
                  <a:moveTo>
                    <a:pt x="19145" y="2796"/>
                  </a:moveTo>
                  <a:cubicBezTo>
                    <a:pt x="18607" y="2689"/>
                    <a:pt x="14950" y="2044"/>
                    <a:pt x="9680" y="1291"/>
                  </a:cubicBezTo>
                  <a:cubicBezTo>
                    <a:pt x="4840" y="538"/>
                    <a:pt x="538" y="0"/>
                    <a:pt x="0" y="0"/>
                  </a:cubicBezTo>
                  <a:cubicBezTo>
                    <a:pt x="215" y="0"/>
                    <a:pt x="19037" y="2689"/>
                    <a:pt x="19145" y="27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6" name="任意多边形: 形状 716">
              <a:extLst>
                <a:ext uri="{FF2B5EF4-FFF2-40B4-BE49-F238E27FC236}">
                  <a16:creationId xmlns:a16="http://schemas.microsoft.com/office/drawing/2014/main" xmlns="" id="{E858413B-D0DB-437A-827C-61B8E567323D}"/>
                </a:ext>
              </a:extLst>
            </p:cNvPr>
            <p:cNvSpPr/>
            <p:nvPr/>
          </p:nvSpPr>
          <p:spPr>
            <a:xfrm>
              <a:off x="624636" y="204104"/>
              <a:ext cx="45446" cy="5907"/>
            </a:xfrm>
            <a:custGeom>
              <a:avLst/>
              <a:gdLst>
                <a:gd name="connsiteX0" fmla="*/ 10756 w 10755"/>
                <a:gd name="connsiteY0" fmla="*/ 1398 h 1398"/>
                <a:gd name="connsiteX1" fmla="*/ 4410 w 10755"/>
                <a:gd name="connsiteY1" fmla="*/ 538 h 1398"/>
                <a:gd name="connsiteX2" fmla="*/ 0 w 10755"/>
                <a:gd name="connsiteY2" fmla="*/ 0 h 1398"/>
                <a:gd name="connsiteX3" fmla="*/ 108 w 10755"/>
                <a:gd name="connsiteY3" fmla="*/ 0 h 1398"/>
                <a:gd name="connsiteX4" fmla="*/ 10756 w 10755"/>
                <a:gd name="connsiteY4" fmla="*/ 1398 h 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5" h="1398">
                  <a:moveTo>
                    <a:pt x="10756" y="1398"/>
                  </a:moveTo>
                  <a:lnTo>
                    <a:pt x="4410" y="538"/>
                  </a:lnTo>
                  <a:cubicBezTo>
                    <a:pt x="2904" y="323"/>
                    <a:pt x="1506" y="108"/>
                    <a:pt x="0" y="0"/>
                  </a:cubicBezTo>
                  <a:cubicBezTo>
                    <a:pt x="0" y="0"/>
                    <a:pt x="0" y="0"/>
                    <a:pt x="108" y="0"/>
                  </a:cubicBezTo>
                  <a:cubicBezTo>
                    <a:pt x="3657" y="430"/>
                    <a:pt x="7206" y="860"/>
                    <a:pt x="10756"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7" name="任意多边形: 形状 725">
              <a:extLst>
                <a:ext uri="{FF2B5EF4-FFF2-40B4-BE49-F238E27FC236}">
                  <a16:creationId xmlns:a16="http://schemas.microsoft.com/office/drawing/2014/main" xmlns="" id="{4E9B7CD3-1F10-4190-9064-A7370B4B423C}"/>
                </a:ext>
              </a:extLst>
            </p:cNvPr>
            <p:cNvSpPr/>
            <p:nvPr/>
          </p:nvSpPr>
          <p:spPr>
            <a:xfrm>
              <a:off x="111821" y="360904"/>
              <a:ext cx="22011" cy="31291"/>
            </a:xfrm>
            <a:custGeom>
              <a:avLst/>
              <a:gdLst>
                <a:gd name="connsiteX0" fmla="*/ 789 w 5209"/>
                <a:gd name="connsiteY0" fmla="*/ 6561 h 7405"/>
                <a:gd name="connsiteX1" fmla="*/ 5198 w 5209"/>
                <a:gd name="connsiteY1" fmla="*/ 3980 h 7405"/>
                <a:gd name="connsiteX2" fmla="*/ 2725 w 5209"/>
                <a:gd name="connsiteY2" fmla="*/ 0 h 7405"/>
                <a:gd name="connsiteX3" fmla="*/ 789 w 5209"/>
                <a:gd name="connsiteY3" fmla="*/ 6561 h 7405"/>
              </a:gdLst>
              <a:ahLst/>
              <a:cxnLst>
                <a:cxn ang="0">
                  <a:pos x="connsiteX0" y="connsiteY0"/>
                </a:cxn>
                <a:cxn ang="0">
                  <a:pos x="connsiteX1" y="connsiteY1"/>
                </a:cxn>
                <a:cxn ang="0">
                  <a:pos x="connsiteX2" y="connsiteY2"/>
                </a:cxn>
                <a:cxn ang="0">
                  <a:pos x="connsiteX3" y="connsiteY3"/>
                </a:cxn>
              </a:cxnLst>
              <a:rect l="l" t="t" r="r" b="b"/>
              <a:pathLst>
                <a:path w="5209" h="7405">
                  <a:moveTo>
                    <a:pt x="789" y="6561"/>
                  </a:moveTo>
                  <a:cubicBezTo>
                    <a:pt x="2295" y="8497"/>
                    <a:pt x="4983" y="6884"/>
                    <a:pt x="5198" y="3980"/>
                  </a:cubicBezTo>
                  <a:cubicBezTo>
                    <a:pt x="5306" y="2366"/>
                    <a:pt x="4661" y="108"/>
                    <a:pt x="2725" y="0"/>
                  </a:cubicBezTo>
                  <a:cubicBezTo>
                    <a:pt x="143" y="323"/>
                    <a:pt x="-825" y="4732"/>
                    <a:pt x="789" y="6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8" name="任意多边形: 形状 726">
              <a:extLst>
                <a:ext uri="{FF2B5EF4-FFF2-40B4-BE49-F238E27FC236}">
                  <a16:creationId xmlns:a16="http://schemas.microsoft.com/office/drawing/2014/main" xmlns="" id="{0F343ED0-B86D-4380-9D38-A3DFE4BC1ABB}"/>
                </a:ext>
              </a:extLst>
            </p:cNvPr>
            <p:cNvSpPr/>
            <p:nvPr/>
          </p:nvSpPr>
          <p:spPr>
            <a:xfrm>
              <a:off x="195391" y="359539"/>
              <a:ext cx="23351" cy="30999"/>
            </a:xfrm>
            <a:custGeom>
              <a:avLst/>
              <a:gdLst>
                <a:gd name="connsiteX0" fmla="*/ 1554 w 5526"/>
                <a:gd name="connsiteY0" fmla="*/ 0 h 7336"/>
                <a:gd name="connsiteX1" fmla="*/ 2200 w 5526"/>
                <a:gd name="connsiteY1" fmla="*/ 6884 h 7336"/>
                <a:gd name="connsiteX2" fmla="*/ 5426 w 5526"/>
                <a:gd name="connsiteY2" fmla="*/ 3872 h 7336"/>
                <a:gd name="connsiteX3" fmla="*/ 1770 w 5526"/>
                <a:gd name="connsiteY3" fmla="*/ 0 h 7336"/>
                <a:gd name="connsiteX4" fmla="*/ 1554 w 5526"/>
                <a:gd name="connsiteY4" fmla="*/ 0 h 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6" h="7336">
                  <a:moveTo>
                    <a:pt x="1554" y="0"/>
                  </a:moveTo>
                  <a:cubicBezTo>
                    <a:pt x="-812" y="430"/>
                    <a:pt x="-382" y="5270"/>
                    <a:pt x="2200" y="6884"/>
                  </a:cubicBezTo>
                  <a:cubicBezTo>
                    <a:pt x="4243" y="8174"/>
                    <a:pt x="5964" y="6561"/>
                    <a:pt x="5426" y="3872"/>
                  </a:cubicBezTo>
                  <a:cubicBezTo>
                    <a:pt x="5104" y="2259"/>
                    <a:pt x="3706" y="108"/>
                    <a:pt x="1770" y="0"/>
                  </a:cubicBezTo>
                  <a:cubicBezTo>
                    <a:pt x="1770" y="0"/>
                    <a:pt x="1662" y="0"/>
                    <a:pt x="155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19" name="任意多边形: 形状 727">
              <a:extLst>
                <a:ext uri="{FF2B5EF4-FFF2-40B4-BE49-F238E27FC236}">
                  <a16:creationId xmlns:a16="http://schemas.microsoft.com/office/drawing/2014/main" xmlns="" id="{6840FC78-3E28-45A6-8BFE-2DE81D8E971E}"/>
                </a:ext>
              </a:extLst>
            </p:cNvPr>
            <p:cNvSpPr/>
            <p:nvPr/>
          </p:nvSpPr>
          <p:spPr>
            <a:xfrm>
              <a:off x="277562" y="356813"/>
              <a:ext cx="27564" cy="30602"/>
            </a:xfrm>
            <a:custGeom>
              <a:avLst/>
              <a:gdLst>
                <a:gd name="connsiteX0" fmla="*/ 4266 w 6523"/>
                <a:gd name="connsiteY0" fmla="*/ 7099 h 7242"/>
                <a:gd name="connsiteX1" fmla="*/ 5987 w 6523"/>
                <a:gd name="connsiteY1" fmla="*/ 3872 h 7242"/>
                <a:gd name="connsiteX2" fmla="*/ 1254 w 6523"/>
                <a:gd name="connsiteY2" fmla="*/ 0 h 7242"/>
                <a:gd name="connsiteX3" fmla="*/ 609 w 6523"/>
                <a:gd name="connsiteY3" fmla="*/ 215 h 7242"/>
                <a:gd name="connsiteX4" fmla="*/ 4266 w 6523"/>
                <a:gd name="connsiteY4" fmla="*/ 7099 h 7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3" h="7242">
                  <a:moveTo>
                    <a:pt x="4266" y="7099"/>
                  </a:moveTo>
                  <a:cubicBezTo>
                    <a:pt x="6309" y="7744"/>
                    <a:pt x="7170" y="6131"/>
                    <a:pt x="5987" y="3872"/>
                  </a:cubicBezTo>
                  <a:cubicBezTo>
                    <a:pt x="5234" y="2366"/>
                    <a:pt x="3190" y="108"/>
                    <a:pt x="1254" y="0"/>
                  </a:cubicBezTo>
                  <a:cubicBezTo>
                    <a:pt x="1039" y="0"/>
                    <a:pt x="824" y="0"/>
                    <a:pt x="609" y="215"/>
                  </a:cubicBezTo>
                  <a:cubicBezTo>
                    <a:pt x="-1112" y="1291"/>
                    <a:pt x="1039" y="6131"/>
                    <a:pt x="4266" y="709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5" name="任意多边形: 形状 728">
              <a:extLst>
                <a:ext uri="{FF2B5EF4-FFF2-40B4-BE49-F238E27FC236}">
                  <a16:creationId xmlns:a16="http://schemas.microsoft.com/office/drawing/2014/main" xmlns="" id="{478F152C-F6D1-46D3-BA7B-9C7CBA7B98C3}"/>
                </a:ext>
              </a:extLst>
            </p:cNvPr>
            <p:cNvSpPr/>
            <p:nvPr/>
          </p:nvSpPr>
          <p:spPr>
            <a:xfrm>
              <a:off x="357857" y="353179"/>
              <a:ext cx="33513" cy="30019"/>
            </a:xfrm>
            <a:custGeom>
              <a:avLst/>
              <a:gdLst>
                <a:gd name="connsiteX0" fmla="*/ 321 w 7931"/>
                <a:gd name="connsiteY0" fmla="*/ 215 h 7104"/>
                <a:gd name="connsiteX1" fmla="*/ 6667 w 7931"/>
                <a:gd name="connsiteY1" fmla="*/ 7099 h 7104"/>
                <a:gd name="connsiteX2" fmla="*/ 6774 w 7931"/>
                <a:gd name="connsiteY2" fmla="*/ 3764 h 7104"/>
                <a:gd name="connsiteX3" fmla="*/ 859 w 7931"/>
                <a:gd name="connsiteY3" fmla="*/ 0 h 7104"/>
                <a:gd name="connsiteX4" fmla="*/ 321 w 7931"/>
                <a:gd name="connsiteY4" fmla="*/ 215 h 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1" h="7104">
                  <a:moveTo>
                    <a:pt x="321" y="215"/>
                  </a:moveTo>
                  <a:cubicBezTo>
                    <a:pt x="-1293" y="1506"/>
                    <a:pt x="3547" y="6884"/>
                    <a:pt x="6667" y="7099"/>
                  </a:cubicBezTo>
                  <a:cubicBezTo>
                    <a:pt x="8280" y="7206"/>
                    <a:pt x="8387" y="5700"/>
                    <a:pt x="6774" y="3764"/>
                  </a:cubicBezTo>
                  <a:cubicBezTo>
                    <a:pt x="5591" y="2259"/>
                    <a:pt x="2902" y="108"/>
                    <a:pt x="859" y="0"/>
                  </a:cubicBezTo>
                  <a:cubicBezTo>
                    <a:pt x="643" y="108"/>
                    <a:pt x="428" y="108"/>
                    <a:pt x="321"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6" name="任意多边形: 形状 729">
              <a:extLst>
                <a:ext uri="{FF2B5EF4-FFF2-40B4-BE49-F238E27FC236}">
                  <a16:creationId xmlns:a16="http://schemas.microsoft.com/office/drawing/2014/main" xmlns="" id="{12F9D5B6-8259-4D32-9CFE-DE340CEBD101}"/>
                </a:ext>
              </a:extLst>
            </p:cNvPr>
            <p:cNvSpPr/>
            <p:nvPr/>
          </p:nvSpPr>
          <p:spPr>
            <a:xfrm>
              <a:off x="436276" y="349089"/>
              <a:ext cx="40329" cy="29567"/>
            </a:xfrm>
            <a:custGeom>
              <a:avLst/>
              <a:gdLst>
                <a:gd name="connsiteX0" fmla="*/ 155 w 9544"/>
                <a:gd name="connsiteY0" fmla="*/ 215 h 6997"/>
                <a:gd name="connsiteX1" fmla="*/ 8760 w 9544"/>
                <a:gd name="connsiteY1" fmla="*/ 6991 h 6997"/>
                <a:gd name="connsiteX2" fmla="*/ 7684 w 9544"/>
                <a:gd name="connsiteY2" fmla="*/ 3657 h 6997"/>
                <a:gd name="connsiteX3" fmla="*/ 693 w 9544"/>
                <a:gd name="connsiteY3" fmla="*/ 0 h 6997"/>
                <a:gd name="connsiteX4" fmla="*/ 155 w 9544"/>
                <a:gd name="connsiteY4" fmla="*/ 215 h 6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4" h="6997">
                  <a:moveTo>
                    <a:pt x="155" y="215"/>
                  </a:moveTo>
                  <a:cubicBezTo>
                    <a:pt x="-1135" y="1613"/>
                    <a:pt x="5963" y="7206"/>
                    <a:pt x="8760" y="6991"/>
                  </a:cubicBezTo>
                  <a:cubicBezTo>
                    <a:pt x="10158" y="6884"/>
                    <a:pt x="9620" y="5378"/>
                    <a:pt x="7684" y="3657"/>
                  </a:cubicBezTo>
                  <a:cubicBezTo>
                    <a:pt x="6071" y="2151"/>
                    <a:pt x="2737" y="0"/>
                    <a:pt x="693" y="0"/>
                  </a:cubicBezTo>
                  <a:cubicBezTo>
                    <a:pt x="478" y="108"/>
                    <a:pt x="263" y="108"/>
                    <a:pt x="155" y="2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7" name="任意多边形: 形状 730">
              <a:extLst>
                <a:ext uri="{FF2B5EF4-FFF2-40B4-BE49-F238E27FC236}">
                  <a16:creationId xmlns:a16="http://schemas.microsoft.com/office/drawing/2014/main" xmlns="" id="{CE66DA13-86A0-48BD-964C-AC19D19F5AAB}"/>
                </a:ext>
              </a:extLst>
            </p:cNvPr>
            <p:cNvSpPr/>
            <p:nvPr/>
          </p:nvSpPr>
          <p:spPr>
            <a:xfrm>
              <a:off x="512146" y="344086"/>
              <a:ext cx="47703" cy="29233"/>
            </a:xfrm>
            <a:custGeom>
              <a:avLst/>
              <a:gdLst>
                <a:gd name="connsiteX0" fmla="*/ 8551 w 11289"/>
                <a:gd name="connsiteY0" fmla="*/ 3549 h 6918"/>
                <a:gd name="connsiteX1" fmla="*/ 485 w 11289"/>
                <a:gd name="connsiteY1" fmla="*/ 0 h 6918"/>
                <a:gd name="connsiteX2" fmla="*/ 55 w 11289"/>
                <a:gd name="connsiteY2" fmla="*/ 215 h 6918"/>
                <a:gd name="connsiteX3" fmla="*/ 10918 w 11289"/>
                <a:gd name="connsiteY3" fmla="*/ 6884 h 6918"/>
                <a:gd name="connsiteX4" fmla="*/ 8551 w 11289"/>
                <a:gd name="connsiteY4" fmla="*/ 3549 h 6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9" h="6918">
                  <a:moveTo>
                    <a:pt x="8551" y="3549"/>
                  </a:moveTo>
                  <a:cubicBezTo>
                    <a:pt x="6508" y="2151"/>
                    <a:pt x="2528" y="0"/>
                    <a:pt x="485" y="0"/>
                  </a:cubicBezTo>
                  <a:cubicBezTo>
                    <a:pt x="270" y="0"/>
                    <a:pt x="162" y="108"/>
                    <a:pt x="55" y="215"/>
                  </a:cubicBezTo>
                  <a:cubicBezTo>
                    <a:pt x="-806" y="1613"/>
                    <a:pt x="8767" y="7421"/>
                    <a:pt x="10918" y="6884"/>
                  </a:cubicBezTo>
                  <a:cubicBezTo>
                    <a:pt x="11886" y="6561"/>
                    <a:pt x="10918" y="5163"/>
                    <a:pt x="8551" y="35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38" name="任意多边形: 形状 731">
              <a:extLst>
                <a:ext uri="{FF2B5EF4-FFF2-40B4-BE49-F238E27FC236}">
                  <a16:creationId xmlns:a16="http://schemas.microsoft.com/office/drawing/2014/main" xmlns="" id="{7E858B92-416C-4A07-8DC2-8554B14AFFF5}"/>
                </a:ext>
              </a:extLst>
            </p:cNvPr>
            <p:cNvSpPr/>
            <p:nvPr/>
          </p:nvSpPr>
          <p:spPr>
            <a:xfrm>
              <a:off x="584611" y="338179"/>
              <a:ext cx="54510" cy="28392"/>
            </a:xfrm>
            <a:custGeom>
              <a:avLst/>
              <a:gdLst>
                <a:gd name="connsiteX0" fmla="*/ 9257 w 12900"/>
                <a:gd name="connsiteY0" fmla="*/ 3442 h 6719"/>
                <a:gd name="connsiteX1" fmla="*/ 9257 w 12900"/>
                <a:gd name="connsiteY1" fmla="*/ 3442 h 6719"/>
                <a:gd name="connsiteX2" fmla="*/ 330 w 12900"/>
                <a:gd name="connsiteY2" fmla="*/ 0 h 6719"/>
                <a:gd name="connsiteX3" fmla="*/ 7 w 12900"/>
                <a:gd name="connsiteY3" fmla="*/ 215 h 6719"/>
                <a:gd name="connsiteX4" fmla="*/ 12698 w 12900"/>
                <a:gd name="connsiteY4" fmla="*/ 6668 h 6719"/>
                <a:gd name="connsiteX5" fmla="*/ 9257 w 12900"/>
                <a:gd name="connsiteY5" fmla="*/ 3442 h 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00" h="6719">
                  <a:moveTo>
                    <a:pt x="9257" y="3442"/>
                  </a:moveTo>
                  <a:lnTo>
                    <a:pt x="9257" y="3442"/>
                  </a:lnTo>
                  <a:cubicBezTo>
                    <a:pt x="6353" y="1721"/>
                    <a:pt x="2050" y="0"/>
                    <a:pt x="330" y="0"/>
                  </a:cubicBezTo>
                  <a:cubicBezTo>
                    <a:pt x="222" y="0"/>
                    <a:pt x="7" y="108"/>
                    <a:pt x="7" y="215"/>
                  </a:cubicBezTo>
                  <a:cubicBezTo>
                    <a:pt x="-316" y="1613"/>
                    <a:pt x="10762" y="7314"/>
                    <a:pt x="12698" y="6668"/>
                  </a:cubicBezTo>
                  <a:cubicBezTo>
                    <a:pt x="13451" y="6453"/>
                    <a:pt x="12053" y="5055"/>
                    <a:pt x="9257" y="34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6" name="任意多边形: 形状 732">
              <a:extLst>
                <a:ext uri="{FF2B5EF4-FFF2-40B4-BE49-F238E27FC236}">
                  <a16:creationId xmlns:a16="http://schemas.microsoft.com/office/drawing/2014/main" xmlns="" id="{84117B8F-70FB-49A6-A775-CC751A1B43B8}"/>
                </a:ext>
              </a:extLst>
            </p:cNvPr>
            <p:cNvSpPr/>
            <p:nvPr/>
          </p:nvSpPr>
          <p:spPr>
            <a:xfrm>
              <a:off x="650446" y="331815"/>
              <a:ext cx="60633" cy="27927"/>
            </a:xfrm>
            <a:custGeom>
              <a:avLst/>
              <a:gdLst>
                <a:gd name="connsiteX0" fmla="*/ 238 w 14349"/>
                <a:gd name="connsiteY0" fmla="*/ 0 h 6609"/>
                <a:gd name="connsiteX1" fmla="*/ 23 w 14349"/>
                <a:gd name="connsiteY1" fmla="*/ 108 h 6609"/>
                <a:gd name="connsiteX2" fmla="*/ 14220 w 14349"/>
                <a:gd name="connsiteY2" fmla="*/ 6561 h 6609"/>
                <a:gd name="connsiteX3" fmla="*/ 9918 w 14349"/>
                <a:gd name="connsiteY3" fmla="*/ 3334 h 6609"/>
                <a:gd name="connsiteX4" fmla="*/ 238 w 14349"/>
                <a:gd name="connsiteY4" fmla="*/ 0 h 6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9" h="6609">
                  <a:moveTo>
                    <a:pt x="238" y="0"/>
                  </a:moveTo>
                  <a:cubicBezTo>
                    <a:pt x="130" y="0"/>
                    <a:pt x="23" y="0"/>
                    <a:pt x="23" y="108"/>
                  </a:cubicBezTo>
                  <a:cubicBezTo>
                    <a:pt x="-623" y="1183"/>
                    <a:pt x="12714" y="7206"/>
                    <a:pt x="14220" y="6561"/>
                  </a:cubicBezTo>
                  <a:cubicBezTo>
                    <a:pt x="14865" y="6238"/>
                    <a:pt x="13037" y="4948"/>
                    <a:pt x="9918" y="3334"/>
                  </a:cubicBezTo>
                  <a:cubicBezTo>
                    <a:pt x="6906" y="1936"/>
                    <a:pt x="1959" y="0"/>
                    <a:pt x="2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7" name="任意多边形: 形状 733">
              <a:extLst>
                <a:ext uri="{FF2B5EF4-FFF2-40B4-BE49-F238E27FC236}">
                  <a16:creationId xmlns:a16="http://schemas.microsoft.com/office/drawing/2014/main" xmlns="" id="{00C0579C-B514-4722-9337-D56F066AA77F}"/>
                </a:ext>
              </a:extLst>
            </p:cNvPr>
            <p:cNvSpPr/>
            <p:nvPr/>
          </p:nvSpPr>
          <p:spPr>
            <a:xfrm>
              <a:off x="708713" y="325455"/>
              <a:ext cx="66807" cy="26731"/>
            </a:xfrm>
            <a:custGeom>
              <a:avLst/>
              <a:gdLst>
                <a:gd name="connsiteX0" fmla="*/ 10540 w 15810"/>
                <a:gd name="connsiteY0" fmla="*/ 3227 h 6326"/>
                <a:gd name="connsiteX1" fmla="*/ 215 w 15810"/>
                <a:gd name="connsiteY1" fmla="*/ 0 h 6326"/>
                <a:gd name="connsiteX2" fmla="*/ 0 w 15810"/>
                <a:gd name="connsiteY2" fmla="*/ 108 h 6326"/>
                <a:gd name="connsiteX3" fmla="*/ 15811 w 15810"/>
                <a:gd name="connsiteY3" fmla="*/ 6238 h 6326"/>
                <a:gd name="connsiteX4" fmla="*/ 10540 w 15810"/>
                <a:gd name="connsiteY4" fmla="*/ 3227 h 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0" h="6326">
                  <a:moveTo>
                    <a:pt x="10540" y="3227"/>
                  </a:moveTo>
                  <a:cubicBezTo>
                    <a:pt x="6776" y="1613"/>
                    <a:pt x="1721" y="0"/>
                    <a:pt x="215" y="0"/>
                  </a:cubicBezTo>
                  <a:cubicBezTo>
                    <a:pt x="108" y="0"/>
                    <a:pt x="108" y="108"/>
                    <a:pt x="0" y="108"/>
                  </a:cubicBezTo>
                  <a:cubicBezTo>
                    <a:pt x="323" y="1398"/>
                    <a:pt x="14950" y="7099"/>
                    <a:pt x="15811" y="6238"/>
                  </a:cubicBezTo>
                  <a:cubicBezTo>
                    <a:pt x="15811" y="5485"/>
                    <a:pt x="11401" y="3549"/>
                    <a:pt x="10540"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8" name="任意多边形: 形状 734">
              <a:extLst>
                <a:ext uri="{FF2B5EF4-FFF2-40B4-BE49-F238E27FC236}">
                  <a16:creationId xmlns:a16="http://schemas.microsoft.com/office/drawing/2014/main" xmlns="" id="{32303E30-536F-4A8F-9700-EB63C2468F83}"/>
                </a:ext>
              </a:extLst>
            </p:cNvPr>
            <p:cNvSpPr/>
            <p:nvPr/>
          </p:nvSpPr>
          <p:spPr>
            <a:xfrm>
              <a:off x="760527" y="318183"/>
              <a:ext cx="72262" cy="25894"/>
            </a:xfrm>
            <a:custGeom>
              <a:avLst/>
              <a:gdLst>
                <a:gd name="connsiteX0" fmla="*/ 108 w 17101"/>
                <a:gd name="connsiteY0" fmla="*/ 0 h 6128"/>
                <a:gd name="connsiteX1" fmla="*/ 0 w 17101"/>
                <a:gd name="connsiteY1" fmla="*/ 108 h 6128"/>
                <a:gd name="connsiteX2" fmla="*/ 17101 w 17101"/>
                <a:gd name="connsiteY2" fmla="*/ 6023 h 6128"/>
                <a:gd name="connsiteX3" fmla="*/ 10971 w 17101"/>
                <a:gd name="connsiteY3" fmla="*/ 3119 h 6128"/>
                <a:gd name="connsiteX4" fmla="*/ 108 w 17101"/>
                <a:gd name="connsiteY4" fmla="*/ 0 h 6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01" h="6128">
                  <a:moveTo>
                    <a:pt x="108" y="0"/>
                  </a:moveTo>
                  <a:cubicBezTo>
                    <a:pt x="108" y="0"/>
                    <a:pt x="0" y="108"/>
                    <a:pt x="0" y="108"/>
                  </a:cubicBezTo>
                  <a:cubicBezTo>
                    <a:pt x="645" y="968"/>
                    <a:pt x="15811" y="6991"/>
                    <a:pt x="17101" y="6023"/>
                  </a:cubicBezTo>
                  <a:cubicBezTo>
                    <a:pt x="16779" y="5270"/>
                    <a:pt x="11939" y="3442"/>
                    <a:pt x="10971" y="3119"/>
                  </a:cubicBezTo>
                  <a:cubicBezTo>
                    <a:pt x="6884" y="1613"/>
                    <a:pt x="1506" y="0"/>
                    <a:pt x="1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49" name="任意多边形: 形状 735">
              <a:extLst>
                <a:ext uri="{FF2B5EF4-FFF2-40B4-BE49-F238E27FC236}">
                  <a16:creationId xmlns:a16="http://schemas.microsoft.com/office/drawing/2014/main" xmlns="" id="{99E7C28B-CC3C-4B59-A472-FBF223C656F0}"/>
                </a:ext>
              </a:extLst>
            </p:cNvPr>
            <p:cNvSpPr/>
            <p:nvPr/>
          </p:nvSpPr>
          <p:spPr>
            <a:xfrm>
              <a:off x="805065" y="310454"/>
              <a:ext cx="76805" cy="25455"/>
            </a:xfrm>
            <a:custGeom>
              <a:avLst/>
              <a:gdLst>
                <a:gd name="connsiteX0" fmla="*/ 18177 w 18176"/>
                <a:gd name="connsiteY0" fmla="*/ 5916 h 6024"/>
                <a:gd name="connsiteX1" fmla="*/ 11401 w 18176"/>
                <a:gd name="connsiteY1" fmla="*/ 3012 h 6024"/>
                <a:gd name="connsiteX2" fmla="*/ 11401 w 18176"/>
                <a:gd name="connsiteY2" fmla="*/ 3012 h 6024"/>
                <a:gd name="connsiteX3" fmla="*/ 108 w 18176"/>
                <a:gd name="connsiteY3" fmla="*/ 0 h 6024"/>
                <a:gd name="connsiteX4" fmla="*/ 0 w 18176"/>
                <a:gd name="connsiteY4" fmla="*/ 108 h 6024"/>
                <a:gd name="connsiteX5" fmla="*/ 18069 w 18176"/>
                <a:gd name="connsiteY5" fmla="*/ 6023 h 6024"/>
                <a:gd name="connsiteX6" fmla="*/ 18177 w 18176"/>
                <a:gd name="connsiteY6" fmla="*/ 5916 h 6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76" h="6024">
                  <a:moveTo>
                    <a:pt x="18177" y="5916"/>
                  </a:moveTo>
                  <a:cubicBezTo>
                    <a:pt x="17532" y="5163"/>
                    <a:pt x="12369" y="3334"/>
                    <a:pt x="11401" y="3012"/>
                  </a:cubicBezTo>
                  <a:lnTo>
                    <a:pt x="11401" y="3012"/>
                  </a:lnTo>
                  <a:cubicBezTo>
                    <a:pt x="7099" y="1506"/>
                    <a:pt x="1398" y="0"/>
                    <a:pt x="108" y="0"/>
                  </a:cubicBezTo>
                  <a:cubicBezTo>
                    <a:pt x="108" y="0"/>
                    <a:pt x="108" y="108"/>
                    <a:pt x="0" y="108"/>
                  </a:cubicBezTo>
                  <a:cubicBezTo>
                    <a:pt x="1076" y="1076"/>
                    <a:pt x="15703" y="6131"/>
                    <a:pt x="18069" y="6023"/>
                  </a:cubicBezTo>
                  <a:cubicBezTo>
                    <a:pt x="18069" y="6023"/>
                    <a:pt x="18069" y="6023"/>
                    <a:pt x="18177"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4" name="任意多边形: 形状 736">
              <a:extLst>
                <a:ext uri="{FF2B5EF4-FFF2-40B4-BE49-F238E27FC236}">
                  <a16:creationId xmlns:a16="http://schemas.microsoft.com/office/drawing/2014/main" xmlns="" id="{5060401B-B51E-4B47-B9A1-3CD97CAD927E}"/>
                </a:ext>
              </a:extLst>
            </p:cNvPr>
            <p:cNvSpPr/>
            <p:nvPr/>
          </p:nvSpPr>
          <p:spPr>
            <a:xfrm>
              <a:off x="842787" y="303182"/>
              <a:ext cx="79986" cy="24547"/>
            </a:xfrm>
            <a:custGeom>
              <a:avLst/>
              <a:gdLst>
                <a:gd name="connsiteX0" fmla="*/ 18930 w 18929"/>
                <a:gd name="connsiteY0" fmla="*/ 5700 h 5809"/>
                <a:gd name="connsiteX1" fmla="*/ 11508 w 18929"/>
                <a:gd name="connsiteY1" fmla="*/ 2904 h 5809"/>
                <a:gd name="connsiteX2" fmla="*/ 0 w 18929"/>
                <a:gd name="connsiteY2" fmla="*/ 0 h 5809"/>
                <a:gd name="connsiteX3" fmla="*/ 0 w 18929"/>
                <a:gd name="connsiteY3" fmla="*/ 108 h 5809"/>
                <a:gd name="connsiteX4" fmla="*/ 18930 w 18929"/>
                <a:gd name="connsiteY4" fmla="*/ 5808 h 5809"/>
                <a:gd name="connsiteX5" fmla="*/ 18930 w 18929"/>
                <a:gd name="connsiteY5" fmla="*/ 5700 h 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9" h="5809">
                  <a:moveTo>
                    <a:pt x="18930" y="5700"/>
                  </a:moveTo>
                  <a:cubicBezTo>
                    <a:pt x="17962" y="4948"/>
                    <a:pt x="12584" y="3227"/>
                    <a:pt x="11508" y="2904"/>
                  </a:cubicBezTo>
                  <a:cubicBezTo>
                    <a:pt x="6884" y="1506"/>
                    <a:pt x="1076" y="0"/>
                    <a:pt x="0" y="0"/>
                  </a:cubicBezTo>
                  <a:cubicBezTo>
                    <a:pt x="0" y="0"/>
                    <a:pt x="0" y="108"/>
                    <a:pt x="0" y="108"/>
                  </a:cubicBezTo>
                  <a:cubicBezTo>
                    <a:pt x="1398" y="1076"/>
                    <a:pt x="16994" y="5916"/>
                    <a:pt x="18930" y="5808"/>
                  </a:cubicBezTo>
                  <a:cubicBezTo>
                    <a:pt x="18822" y="5700"/>
                    <a:pt x="18930" y="5700"/>
                    <a:pt x="18930" y="57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5" name="任意多边形: 形状 737">
              <a:extLst>
                <a:ext uri="{FF2B5EF4-FFF2-40B4-BE49-F238E27FC236}">
                  <a16:creationId xmlns:a16="http://schemas.microsoft.com/office/drawing/2014/main" xmlns="" id="{602F4BB7-D5D0-4AD6-BE9D-C233EBF6C630}"/>
                </a:ext>
              </a:extLst>
            </p:cNvPr>
            <p:cNvSpPr/>
            <p:nvPr/>
          </p:nvSpPr>
          <p:spPr>
            <a:xfrm>
              <a:off x="725003" y="389976"/>
              <a:ext cx="58170" cy="32085"/>
            </a:xfrm>
            <a:custGeom>
              <a:avLst/>
              <a:gdLst>
                <a:gd name="connsiteX0" fmla="*/ 10020 w 13766"/>
                <a:gd name="connsiteY0" fmla="*/ 3876 h 7593"/>
                <a:gd name="connsiteX1" fmla="*/ 448 w 13766"/>
                <a:gd name="connsiteY1" fmla="*/ 4 h 7593"/>
                <a:gd name="connsiteX2" fmla="*/ 18 w 13766"/>
                <a:gd name="connsiteY2" fmla="*/ 219 h 7593"/>
                <a:gd name="connsiteX3" fmla="*/ 13462 w 13766"/>
                <a:gd name="connsiteY3" fmla="*/ 7532 h 7593"/>
                <a:gd name="connsiteX4" fmla="*/ 10020 w 13766"/>
                <a:gd name="connsiteY4" fmla="*/ 3876 h 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6" h="7593">
                  <a:moveTo>
                    <a:pt x="10020" y="3876"/>
                  </a:moveTo>
                  <a:cubicBezTo>
                    <a:pt x="7439" y="2262"/>
                    <a:pt x="2599" y="-104"/>
                    <a:pt x="448" y="4"/>
                  </a:cubicBezTo>
                  <a:cubicBezTo>
                    <a:pt x="233" y="4"/>
                    <a:pt x="18" y="111"/>
                    <a:pt x="18" y="219"/>
                  </a:cubicBezTo>
                  <a:cubicBezTo>
                    <a:pt x="-520" y="1832"/>
                    <a:pt x="11311" y="8285"/>
                    <a:pt x="13462" y="7532"/>
                  </a:cubicBezTo>
                  <a:cubicBezTo>
                    <a:pt x="14430" y="7210"/>
                    <a:pt x="13032" y="5704"/>
                    <a:pt x="10020" y="38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6" name="任意多边形: 形状 738">
              <a:extLst>
                <a:ext uri="{FF2B5EF4-FFF2-40B4-BE49-F238E27FC236}">
                  <a16:creationId xmlns:a16="http://schemas.microsoft.com/office/drawing/2014/main" xmlns="" id="{B1E2AC42-7C27-45E1-952A-26CC736E5956}"/>
                </a:ext>
              </a:extLst>
            </p:cNvPr>
            <p:cNvSpPr/>
            <p:nvPr/>
          </p:nvSpPr>
          <p:spPr>
            <a:xfrm>
              <a:off x="799906" y="381812"/>
              <a:ext cx="64043" cy="31603"/>
            </a:xfrm>
            <a:custGeom>
              <a:avLst/>
              <a:gdLst>
                <a:gd name="connsiteX0" fmla="*/ 10579 w 15156"/>
                <a:gd name="connsiteY0" fmla="*/ 3764 h 7479"/>
                <a:gd name="connsiteX1" fmla="*/ 361 w 15156"/>
                <a:gd name="connsiteY1" fmla="*/ 0 h 7479"/>
                <a:gd name="connsiteX2" fmla="*/ 38 w 15156"/>
                <a:gd name="connsiteY2" fmla="*/ 108 h 7479"/>
                <a:gd name="connsiteX3" fmla="*/ 14989 w 15156"/>
                <a:gd name="connsiteY3" fmla="*/ 7421 h 7479"/>
                <a:gd name="connsiteX4" fmla="*/ 10579 w 15156"/>
                <a:gd name="connsiteY4" fmla="*/ 3764 h 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6" h="7479">
                  <a:moveTo>
                    <a:pt x="10579" y="3764"/>
                  </a:moveTo>
                  <a:cubicBezTo>
                    <a:pt x="7567" y="2151"/>
                    <a:pt x="2297" y="0"/>
                    <a:pt x="361" y="0"/>
                  </a:cubicBezTo>
                  <a:cubicBezTo>
                    <a:pt x="253" y="0"/>
                    <a:pt x="146" y="0"/>
                    <a:pt x="38" y="108"/>
                  </a:cubicBezTo>
                  <a:cubicBezTo>
                    <a:pt x="-822" y="1398"/>
                    <a:pt x="13053" y="8174"/>
                    <a:pt x="14989" y="7421"/>
                  </a:cubicBezTo>
                  <a:cubicBezTo>
                    <a:pt x="15742" y="7099"/>
                    <a:pt x="13913" y="5593"/>
                    <a:pt x="10579" y="37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7" name="任意多边形: 形状 739">
              <a:extLst>
                <a:ext uri="{FF2B5EF4-FFF2-40B4-BE49-F238E27FC236}">
                  <a16:creationId xmlns:a16="http://schemas.microsoft.com/office/drawing/2014/main" xmlns="" id="{F77B12FE-B0AA-4169-A71F-E27398B3D4BA}"/>
                </a:ext>
              </a:extLst>
            </p:cNvPr>
            <p:cNvSpPr/>
            <p:nvPr/>
          </p:nvSpPr>
          <p:spPr>
            <a:xfrm>
              <a:off x="866877" y="373610"/>
              <a:ext cx="69089" cy="30619"/>
            </a:xfrm>
            <a:custGeom>
              <a:avLst/>
              <a:gdLst>
                <a:gd name="connsiteX0" fmla="*/ 215 w 16350"/>
                <a:gd name="connsiteY0" fmla="*/ 4 h 7246"/>
                <a:gd name="connsiteX1" fmla="*/ 0 w 16350"/>
                <a:gd name="connsiteY1" fmla="*/ 112 h 7246"/>
                <a:gd name="connsiteX2" fmla="*/ 16241 w 16350"/>
                <a:gd name="connsiteY2" fmla="*/ 7211 h 7246"/>
                <a:gd name="connsiteX3" fmla="*/ 10971 w 16350"/>
                <a:gd name="connsiteY3" fmla="*/ 3661 h 7246"/>
                <a:gd name="connsiteX4" fmla="*/ 215 w 16350"/>
                <a:gd name="connsiteY4" fmla="*/ 4 h 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0" h="7246">
                  <a:moveTo>
                    <a:pt x="215" y="4"/>
                  </a:moveTo>
                  <a:cubicBezTo>
                    <a:pt x="107" y="4"/>
                    <a:pt x="0" y="112"/>
                    <a:pt x="0" y="112"/>
                  </a:cubicBezTo>
                  <a:cubicBezTo>
                    <a:pt x="215" y="2048"/>
                    <a:pt x="15380" y="7748"/>
                    <a:pt x="16241" y="7211"/>
                  </a:cubicBezTo>
                  <a:cubicBezTo>
                    <a:pt x="16886" y="6888"/>
                    <a:pt x="14628" y="5382"/>
                    <a:pt x="10971" y="3661"/>
                  </a:cubicBezTo>
                  <a:cubicBezTo>
                    <a:pt x="7099" y="1833"/>
                    <a:pt x="1828" y="-103"/>
                    <a:pt x="215"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8" name="任意多边形: 形状 740">
              <a:extLst>
                <a:ext uri="{FF2B5EF4-FFF2-40B4-BE49-F238E27FC236}">
                  <a16:creationId xmlns:a16="http://schemas.microsoft.com/office/drawing/2014/main" xmlns="" id="{CC7D311C-A414-498E-82C6-EC1D3F7AD4FA}"/>
                </a:ext>
              </a:extLst>
            </p:cNvPr>
            <p:cNvSpPr/>
            <p:nvPr/>
          </p:nvSpPr>
          <p:spPr>
            <a:xfrm>
              <a:off x="924595" y="364521"/>
              <a:ext cx="73627" cy="29981"/>
            </a:xfrm>
            <a:custGeom>
              <a:avLst/>
              <a:gdLst>
                <a:gd name="connsiteX0" fmla="*/ 17424 w 17424"/>
                <a:gd name="connsiteY0" fmla="*/ 6996 h 7095"/>
                <a:gd name="connsiteX1" fmla="*/ 11293 w 17424"/>
                <a:gd name="connsiteY1" fmla="*/ 3554 h 7095"/>
                <a:gd name="connsiteX2" fmla="*/ 11293 w 17424"/>
                <a:gd name="connsiteY2" fmla="*/ 3554 h 7095"/>
                <a:gd name="connsiteX3" fmla="*/ 108 w 17424"/>
                <a:gd name="connsiteY3" fmla="*/ 5 h 7095"/>
                <a:gd name="connsiteX4" fmla="*/ 0 w 17424"/>
                <a:gd name="connsiteY4" fmla="*/ 112 h 7095"/>
                <a:gd name="connsiteX5" fmla="*/ 17424 w 17424"/>
                <a:gd name="connsiteY5" fmla="*/ 6996 h 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24" h="7095">
                  <a:moveTo>
                    <a:pt x="17424" y="6996"/>
                  </a:moveTo>
                  <a:cubicBezTo>
                    <a:pt x="17101" y="6135"/>
                    <a:pt x="12261" y="3984"/>
                    <a:pt x="11293" y="3554"/>
                  </a:cubicBezTo>
                  <a:lnTo>
                    <a:pt x="11293" y="3554"/>
                  </a:lnTo>
                  <a:cubicBezTo>
                    <a:pt x="7099" y="1725"/>
                    <a:pt x="1613" y="-103"/>
                    <a:pt x="108" y="5"/>
                  </a:cubicBezTo>
                  <a:cubicBezTo>
                    <a:pt x="108" y="5"/>
                    <a:pt x="0" y="112"/>
                    <a:pt x="0" y="112"/>
                  </a:cubicBezTo>
                  <a:cubicBezTo>
                    <a:pt x="753" y="1618"/>
                    <a:pt x="16886" y="7964"/>
                    <a:pt x="17424" y="69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59" name="任意多边形: 形状 741">
              <a:extLst>
                <a:ext uri="{FF2B5EF4-FFF2-40B4-BE49-F238E27FC236}">
                  <a16:creationId xmlns:a16="http://schemas.microsoft.com/office/drawing/2014/main" xmlns="" id="{6A59A2CD-B8AB-4440-8447-B94D9E21009D}"/>
                </a:ext>
              </a:extLst>
            </p:cNvPr>
            <p:cNvSpPr/>
            <p:nvPr/>
          </p:nvSpPr>
          <p:spPr>
            <a:xfrm>
              <a:off x="973679" y="355432"/>
              <a:ext cx="77717" cy="29110"/>
            </a:xfrm>
            <a:custGeom>
              <a:avLst/>
              <a:gdLst>
                <a:gd name="connsiteX0" fmla="*/ 108 w 18392"/>
                <a:gd name="connsiteY0" fmla="*/ 5 h 6889"/>
                <a:gd name="connsiteX1" fmla="*/ 0 w 18392"/>
                <a:gd name="connsiteY1" fmla="*/ 112 h 6889"/>
                <a:gd name="connsiteX2" fmla="*/ 18284 w 18392"/>
                <a:gd name="connsiteY2" fmla="*/ 6888 h 6889"/>
                <a:gd name="connsiteX3" fmla="*/ 18392 w 18392"/>
                <a:gd name="connsiteY3" fmla="*/ 6781 h 6889"/>
                <a:gd name="connsiteX4" fmla="*/ 11616 w 18392"/>
                <a:gd name="connsiteY4" fmla="*/ 3446 h 6889"/>
                <a:gd name="connsiteX5" fmla="*/ 108 w 18392"/>
                <a:gd name="connsiteY5" fmla="*/ 5 h 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6889">
                  <a:moveTo>
                    <a:pt x="108" y="5"/>
                  </a:moveTo>
                  <a:cubicBezTo>
                    <a:pt x="108" y="5"/>
                    <a:pt x="0" y="112"/>
                    <a:pt x="0" y="112"/>
                  </a:cubicBezTo>
                  <a:cubicBezTo>
                    <a:pt x="1183" y="1510"/>
                    <a:pt x="16133" y="6996"/>
                    <a:pt x="18284" y="6888"/>
                  </a:cubicBezTo>
                  <a:cubicBezTo>
                    <a:pt x="18284" y="6888"/>
                    <a:pt x="18392" y="6781"/>
                    <a:pt x="18392" y="6781"/>
                  </a:cubicBezTo>
                  <a:cubicBezTo>
                    <a:pt x="17747" y="5920"/>
                    <a:pt x="12584" y="3877"/>
                    <a:pt x="11616" y="3446"/>
                  </a:cubicBezTo>
                  <a:cubicBezTo>
                    <a:pt x="7099" y="1725"/>
                    <a:pt x="1398" y="-103"/>
                    <a:pt x="10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0" name="任意多边形: 形状 742">
              <a:extLst>
                <a:ext uri="{FF2B5EF4-FFF2-40B4-BE49-F238E27FC236}">
                  <a16:creationId xmlns:a16="http://schemas.microsoft.com/office/drawing/2014/main" xmlns="" id="{5CF5A195-3282-4B53-925D-964DE356F0A8}"/>
                </a:ext>
              </a:extLst>
            </p:cNvPr>
            <p:cNvSpPr/>
            <p:nvPr/>
          </p:nvSpPr>
          <p:spPr>
            <a:xfrm>
              <a:off x="1014131" y="345886"/>
              <a:ext cx="80443" cy="28219"/>
            </a:xfrm>
            <a:custGeom>
              <a:avLst/>
              <a:gdLst>
                <a:gd name="connsiteX0" fmla="*/ 19037 w 19037"/>
                <a:gd name="connsiteY0" fmla="*/ 6565 h 6678"/>
                <a:gd name="connsiteX1" fmla="*/ 11616 w 19037"/>
                <a:gd name="connsiteY1" fmla="*/ 3339 h 6678"/>
                <a:gd name="connsiteX2" fmla="*/ 0 w 19037"/>
                <a:gd name="connsiteY2" fmla="*/ 5 h 6678"/>
                <a:gd name="connsiteX3" fmla="*/ 0 w 19037"/>
                <a:gd name="connsiteY3" fmla="*/ 112 h 6678"/>
                <a:gd name="connsiteX4" fmla="*/ 19037 w 19037"/>
                <a:gd name="connsiteY4" fmla="*/ 6673 h 6678"/>
                <a:gd name="connsiteX5" fmla="*/ 19037 w 19037"/>
                <a:gd name="connsiteY5" fmla="*/ 6565 h 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37" h="6678">
                  <a:moveTo>
                    <a:pt x="19037" y="6565"/>
                  </a:moveTo>
                  <a:cubicBezTo>
                    <a:pt x="18177" y="5705"/>
                    <a:pt x="12692" y="3769"/>
                    <a:pt x="11616" y="3339"/>
                  </a:cubicBezTo>
                  <a:cubicBezTo>
                    <a:pt x="6991" y="1725"/>
                    <a:pt x="1076" y="-103"/>
                    <a:pt x="0" y="5"/>
                  </a:cubicBezTo>
                  <a:cubicBezTo>
                    <a:pt x="0" y="5"/>
                    <a:pt x="0" y="112"/>
                    <a:pt x="0" y="112"/>
                  </a:cubicBezTo>
                  <a:cubicBezTo>
                    <a:pt x="1291" y="1188"/>
                    <a:pt x="16994" y="6888"/>
                    <a:pt x="19037" y="6673"/>
                  </a:cubicBezTo>
                  <a:cubicBezTo>
                    <a:pt x="19037" y="6673"/>
                    <a:pt x="19037" y="6673"/>
                    <a:pt x="19037" y="65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1" name="任意多边形: 形状 743">
              <a:extLst>
                <a:ext uri="{FF2B5EF4-FFF2-40B4-BE49-F238E27FC236}">
                  <a16:creationId xmlns:a16="http://schemas.microsoft.com/office/drawing/2014/main" xmlns="" id="{0A3E46AB-EF3C-4100-B57E-25551363D994}"/>
                </a:ext>
              </a:extLst>
            </p:cNvPr>
            <p:cNvSpPr/>
            <p:nvPr/>
          </p:nvSpPr>
          <p:spPr>
            <a:xfrm>
              <a:off x="1044581" y="336793"/>
              <a:ext cx="83625" cy="26972"/>
            </a:xfrm>
            <a:custGeom>
              <a:avLst/>
              <a:gdLst>
                <a:gd name="connsiteX0" fmla="*/ 0 w 19790"/>
                <a:gd name="connsiteY0" fmla="*/ 5 h 6383"/>
                <a:gd name="connsiteX1" fmla="*/ 19790 w 19790"/>
                <a:gd name="connsiteY1" fmla="*/ 6351 h 6383"/>
                <a:gd name="connsiteX2" fmla="*/ 11831 w 19790"/>
                <a:gd name="connsiteY2" fmla="*/ 3124 h 6383"/>
                <a:gd name="connsiteX3" fmla="*/ 0 w 19790"/>
                <a:gd name="connsiteY3" fmla="*/ 5 h 6383"/>
                <a:gd name="connsiteX4" fmla="*/ 0 w 19790"/>
                <a:gd name="connsiteY4" fmla="*/ 5 h 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90" h="6383">
                  <a:moveTo>
                    <a:pt x="0" y="5"/>
                  </a:moveTo>
                  <a:cubicBezTo>
                    <a:pt x="538" y="650"/>
                    <a:pt x="18500" y="6889"/>
                    <a:pt x="19790" y="6351"/>
                  </a:cubicBezTo>
                  <a:cubicBezTo>
                    <a:pt x="19468" y="5813"/>
                    <a:pt x="15488" y="4415"/>
                    <a:pt x="11831" y="3124"/>
                  </a:cubicBezTo>
                  <a:cubicBezTo>
                    <a:pt x="6991" y="1511"/>
                    <a:pt x="968" y="-102"/>
                    <a:pt x="0" y="5"/>
                  </a:cubicBezTo>
                  <a:cubicBezTo>
                    <a:pt x="0" y="5"/>
                    <a:pt x="0" y="5"/>
                    <a:pt x="0"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62" name="任意多边形: 形状 744">
              <a:extLst>
                <a:ext uri="{FF2B5EF4-FFF2-40B4-BE49-F238E27FC236}">
                  <a16:creationId xmlns:a16="http://schemas.microsoft.com/office/drawing/2014/main" xmlns="" id="{300B953E-2C66-4476-8D41-4E99791F64F0}"/>
                </a:ext>
              </a:extLst>
            </p:cNvPr>
            <p:cNvSpPr/>
            <p:nvPr/>
          </p:nvSpPr>
          <p:spPr>
            <a:xfrm>
              <a:off x="1066397" y="327196"/>
              <a:ext cx="84985" cy="26123"/>
            </a:xfrm>
            <a:custGeom>
              <a:avLst/>
              <a:gdLst>
                <a:gd name="connsiteX0" fmla="*/ 0 w 20112"/>
                <a:gd name="connsiteY0" fmla="*/ 18 h 6182"/>
                <a:gd name="connsiteX1" fmla="*/ 20113 w 20112"/>
                <a:gd name="connsiteY1" fmla="*/ 6149 h 6182"/>
                <a:gd name="connsiteX2" fmla="*/ 11616 w 20112"/>
                <a:gd name="connsiteY2" fmla="*/ 3030 h 6182"/>
                <a:gd name="connsiteX3" fmla="*/ 0 w 20112"/>
                <a:gd name="connsiteY3" fmla="*/ 18 h 6182"/>
                <a:gd name="connsiteX4" fmla="*/ 0 w 20112"/>
                <a:gd name="connsiteY4" fmla="*/ 18 h 6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2" h="6182">
                  <a:moveTo>
                    <a:pt x="0" y="18"/>
                  </a:moveTo>
                  <a:cubicBezTo>
                    <a:pt x="860" y="664"/>
                    <a:pt x="19360" y="6687"/>
                    <a:pt x="20113" y="6149"/>
                  </a:cubicBezTo>
                  <a:cubicBezTo>
                    <a:pt x="19468" y="5611"/>
                    <a:pt x="15273" y="4213"/>
                    <a:pt x="11616" y="3030"/>
                  </a:cubicBezTo>
                  <a:cubicBezTo>
                    <a:pt x="6776" y="1524"/>
                    <a:pt x="753" y="-197"/>
                    <a:pt x="0" y="18"/>
                  </a:cubicBezTo>
                  <a:lnTo>
                    <a:pt x="0" y="1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571" name="任意多边形: 形状 745">
              <a:extLst>
                <a:ext uri="{FF2B5EF4-FFF2-40B4-BE49-F238E27FC236}">
                  <a16:creationId xmlns:a16="http://schemas.microsoft.com/office/drawing/2014/main" xmlns="" id="{E62CEB4D-F0E2-47DA-8FD4-519D6DA4D38E}"/>
                </a:ext>
              </a:extLst>
            </p:cNvPr>
            <p:cNvSpPr/>
            <p:nvPr/>
          </p:nvSpPr>
          <p:spPr>
            <a:xfrm>
              <a:off x="1078212" y="317275"/>
              <a:ext cx="85898" cy="25502"/>
            </a:xfrm>
            <a:custGeom>
              <a:avLst/>
              <a:gdLst>
                <a:gd name="connsiteX0" fmla="*/ 0 w 20328"/>
                <a:gd name="connsiteY0" fmla="*/ 0 h 6035"/>
                <a:gd name="connsiteX1" fmla="*/ 20328 w 20328"/>
                <a:gd name="connsiteY1" fmla="*/ 6023 h 6035"/>
                <a:gd name="connsiteX2" fmla="*/ 11508 w 20328"/>
                <a:gd name="connsiteY2" fmla="*/ 3012 h 6035"/>
                <a:gd name="connsiteX3" fmla="*/ 0 w 20328"/>
                <a:gd name="connsiteY3" fmla="*/ 0 h 6035"/>
              </a:gdLst>
              <a:ahLst/>
              <a:cxnLst>
                <a:cxn ang="0">
                  <a:pos x="connsiteX0" y="connsiteY0"/>
                </a:cxn>
                <a:cxn ang="0">
                  <a:pos x="connsiteX1" y="connsiteY1"/>
                </a:cxn>
                <a:cxn ang="0">
                  <a:pos x="connsiteX2" y="connsiteY2"/>
                </a:cxn>
                <a:cxn ang="0">
                  <a:pos x="connsiteX3" y="connsiteY3"/>
                </a:cxn>
              </a:cxnLst>
              <a:rect l="l" t="t" r="r" b="b"/>
              <a:pathLst>
                <a:path w="20328" h="6035">
                  <a:moveTo>
                    <a:pt x="0" y="0"/>
                  </a:moveTo>
                  <a:cubicBezTo>
                    <a:pt x="107" y="108"/>
                    <a:pt x="19145" y="6346"/>
                    <a:pt x="20328" y="6023"/>
                  </a:cubicBezTo>
                  <a:cubicBezTo>
                    <a:pt x="19468" y="5485"/>
                    <a:pt x="15165" y="4087"/>
                    <a:pt x="11508" y="3012"/>
                  </a:cubicBezTo>
                  <a:cubicBezTo>
                    <a:pt x="7421" y="1828"/>
                    <a:pt x="1076"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2" name="任意多边形: 形状 746">
              <a:extLst>
                <a:ext uri="{FF2B5EF4-FFF2-40B4-BE49-F238E27FC236}">
                  <a16:creationId xmlns:a16="http://schemas.microsoft.com/office/drawing/2014/main" xmlns="" id="{CB1D3038-EB27-4637-8C27-E9FA388E5BC3}"/>
                </a:ext>
              </a:extLst>
            </p:cNvPr>
            <p:cNvSpPr/>
            <p:nvPr/>
          </p:nvSpPr>
          <p:spPr>
            <a:xfrm>
              <a:off x="1080029" y="307729"/>
              <a:ext cx="85898" cy="24593"/>
            </a:xfrm>
            <a:custGeom>
              <a:avLst/>
              <a:gdLst>
                <a:gd name="connsiteX0" fmla="*/ 0 w 20328"/>
                <a:gd name="connsiteY0" fmla="*/ 0 h 5820"/>
                <a:gd name="connsiteX1" fmla="*/ 20328 w 20328"/>
                <a:gd name="connsiteY1" fmla="*/ 5808 h 5820"/>
                <a:gd name="connsiteX2" fmla="*/ 11186 w 20328"/>
                <a:gd name="connsiteY2" fmla="*/ 2904 h 5820"/>
                <a:gd name="connsiteX3" fmla="*/ 0 w 20328"/>
                <a:gd name="connsiteY3" fmla="*/ 0 h 5820"/>
              </a:gdLst>
              <a:ahLst/>
              <a:cxnLst>
                <a:cxn ang="0">
                  <a:pos x="connsiteX0" y="connsiteY0"/>
                </a:cxn>
                <a:cxn ang="0">
                  <a:pos x="connsiteX1" y="connsiteY1"/>
                </a:cxn>
                <a:cxn ang="0">
                  <a:pos x="connsiteX2" y="connsiteY2"/>
                </a:cxn>
                <a:cxn ang="0">
                  <a:pos x="connsiteX3" y="connsiteY3"/>
                </a:cxn>
              </a:cxnLst>
              <a:rect l="l" t="t" r="r" b="b"/>
              <a:pathLst>
                <a:path w="20328" h="5820">
                  <a:moveTo>
                    <a:pt x="0" y="0"/>
                  </a:moveTo>
                  <a:cubicBezTo>
                    <a:pt x="108" y="108"/>
                    <a:pt x="19683" y="6131"/>
                    <a:pt x="20328" y="5808"/>
                  </a:cubicBezTo>
                  <a:cubicBezTo>
                    <a:pt x="19252" y="5270"/>
                    <a:pt x="14950" y="3980"/>
                    <a:pt x="11186" y="2904"/>
                  </a:cubicBezTo>
                  <a:cubicBezTo>
                    <a:pt x="6991" y="1721"/>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3" name="任意多边形: 形状 747">
              <a:extLst>
                <a:ext uri="{FF2B5EF4-FFF2-40B4-BE49-F238E27FC236}">
                  <a16:creationId xmlns:a16="http://schemas.microsoft.com/office/drawing/2014/main" xmlns="" id="{3048327D-39EF-436F-A341-8C6931344C50}"/>
                </a:ext>
              </a:extLst>
            </p:cNvPr>
            <p:cNvSpPr/>
            <p:nvPr/>
          </p:nvSpPr>
          <p:spPr>
            <a:xfrm>
              <a:off x="1071848" y="298640"/>
              <a:ext cx="85442" cy="24086"/>
            </a:xfrm>
            <a:custGeom>
              <a:avLst/>
              <a:gdLst>
                <a:gd name="connsiteX0" fmla="*/ 0 w 20220"/>
                <a:gd name="connsiteY0" fmla="*/ 0 h 5700"/>
                <a:gd name="connsiteX1" fmla="*/ 20221 w 20220"/>
                <a:gd name="connsiteY1" fmla="*/ 5700 h 5700"/>
                <a:gd name="connsiteX2" fmla="*/ 10756 w 20220"/>
                <a:gd name="connsiteY2" fmla="*/ 2796 h 5700"/>
                <a:gd name="connsiteX3" fmla="*/ 0 w 20220"/>
                <a:gd name="connsiteY3" fmla="*/ 0 h 5700"/>
              </a:gdLst>
              <a:ahLst/>
              <a:cxnLst>
                <a:cxn ang="0">
                  <a:pos x="connsiteX0" y="connsiteY0"/>
                </a:cxn>
                <a:cxn ang="0">
                  <a:pos x="connsiteX1" y="connsiteY1"/>
                </a:cxn>
                <a:cxn ang="0">
                  <a:pos x="connsiteX2" y="connsiteY2"/>
                </a:cxn>
                <a:cxn ang="0">
                  <a:pos x="connsiteX3" y="connsiteY3"/>
                </a:cxn>
              </a:cxnLst>
              <a:rect l="l" t="t" r="r" b="b"/>
              <a:pathLst>
                <a:path w="20220" h="5700">
                  <a:moveTo>
                    <a:pt x="0" y="0"/>
                  </a:moveTo>
                  <a:cubicBezTo>
                    <a:pt x="108" y="108"/>
                    <a:pt x="19468" y="5700"/>
                    <a:pt x="20221" y="5700"/>
                  </a:cubicBezTo>
                  <a:cubicBezTo>
                    <a:pt x="19683" y="5378"/>
                    <a:pt x="15165" y="4087"/>
                    <a:pt x="10756" y="2796"/>
                  </a:cubicBezTo>
                  <a:cubicBezTo>
                    <a:pt x="6131" y="1398"/>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4" name="任意多边形: 形状 748">
              <a:extLst>
                <a:ext uri="{FF2B5EF4-FFF2-40B4-BE49-F238E27FC236}">
                  <a16:creationId xmlns:a16="http://schemas.microsoft.com/office/drawing/2014/main" xmlns="" id="{9E66786C-A383-404C-818F-22F944200AEF}"/>
                </a:ext>
              </a:extLst>
            </p:cNvPr>
            <p:cNvSpPr/>
            <p:nvPr/>
          </p:nvSpPr>
          <p:spPr>
            <a:xfrm>
              <a:off x="1053670" y="289550"/>
              <a:ext cx="84077" cy="23177"/>
            </a:xfrm>
            <a:custGeom>
              <a:avLst/>
              <a:gdLst>
                <a:gd name="connsiteX0" fmla="*/ 19898 w 19897"/>
                <a:gd name="connsiteY0" fmla="*/ 5485 h 5485"/>
                <a:gd name="connsiteX1" fmla="*/ 10218 w 19897"/>
                <a:gd name="connsiteY1" fmla="*/ 2689 h 5485"/>
                <a:gd name="connsiteX2" fmla="*/ 0 w 19897"/>
                <a:gd name="connsiteY2" fmla="*/ 0 h 5485"/>
                <a:gd name="connsiteX3" fmla="*/ 19898 w 19897"/>
                <a:gd name="connsiteY3" fmla="*/ 5485 h 5485"/>
              </a:gdLst>
              <a:ahLst/>
              <a:cxnLst>
                <a:cxn ang="0">
                  <a:pos x="connsiteX0" y="connsiteY0"/>
                </a:cxn>
                <a:cxn ang="0">
                  <a:pos x="connsiteX1" y="connsiteY1"/>
                </a:cxn>
                <a:cxn ang="0">
                  <a:pos x="connsiteX2" y="connsiteY2"/>
                </a:cxn>
                <a:cxn ang="0">
                  <a:pos x="connsiteX3" y="connsiteY3"/>
                </a:cxn>
              </a:cxnLst>
              <a:rect l="l" t="t" r="r" b="b"/>
              <a:pathLst>
                <a:path w="19897" h="5485">
                  <a:moveTo>
                    <a:pt x="19898" y="5485"/>
                  </a:moveTo>
                  <a:cubicBezTo>
                    <a:pt x="19145" y="5270"/>
                    <a:pt x="14950" y="3980"/>
                    <a:pt x="10218" y="2689"/>
                  </a:cubicBezTo>
                  <a:cubicBezTo>
                    <a:pt x="6023" y="1506"/>
                    <a:pt x="753" y="108"/>
                    <a:pt x="0" y="0"/>
                  </a:cubicBezTo>
                  <a:cubicBezTo>
                    <a:pt x="215" y="0"/>
                    <a:pt x="19360" y="5378"/>
                    <a:pt x="19898"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5" name="任意多边形: 形状 749">
              <a:extLst>
                <a:ext uri="{FF2B5EF4-FFF2-40B4-BE49-F238E27FC236}">
                  <a16:creationId xmlns:a16="http://schemas.microsoft.com/office/drawing/2014/main" xmlns="" id="{15088900-256F-4396-9565-3230FE103366}"/>
                </a:ext>
              </a:extLst>
            </p:cNvPr>
            <p:cNvSpPr/>
            <p:nvPr/>
          </p:nvSpPr>
          <p:spPr>
            <a:xfrm>
              <a:off x="1025494" y="280461"/>
              <a:ext cx="50445" cy="13632"/>
            </a:xfrm>
            <a:custGeom>
              <a:avLst/>
              <a:gdLst>
                <a:gd name="connsiteX0" fmla="*/ 11939 w 11938"/>
                <a:gd name="connsiteY0" fmla="*/ 3227 h 3226"/>
                <a:gd name="connsiteX1" fmla="*/ 0 w 11938"/>
                <a:gd name="connsiteY1" fmla="*/ 0 h 3226"/>
                <a:gd name="connsiteX2" fmla="*/ 1398 w 11938"/>
                <a:gd name="connsiteY2" fmla="*/ 323 h 3226"/>
                <a:gd name="connsiteX3" fmla="*/ 11939 w 11938"/>
                <a:gd name="connsiteY3" fmla="*/ 3227 h 3226"/>
              </a:gdLst>
              <a:ahLst/>
              <a:cxnLst>
                <a:cxn ang="0">
                  <a:pos x="connsiteX0" y="connsiteY0"/>
                </a:cxn>
                <a:cxn ang="0">
                  <a:pos x="connsiteX1" y="connsiteY1"/>
                </a:cxn>
                <a:cxn ang="0">
                  <a:pos x="connsiteX2" y="connsiteY2"/>
                </a:cxn>
                <a:cxn ang="0">
                  <a:pos x="connsiteX3" y="connsiteY3"/>
                </a:cxn>
              </a:cxnLst>
              <a:rect l="l" t="t" r="r" b="b"/>
              <a:pathLst>
                <a:path w="11938" h="3226">
                  <a:moveTo>
                    <a:pt x="11939" y="3227"/>
                  </a:moveTo>
                  <a:cubicBezTo>
                    <a:pt x="5485" y="1398"/>
                    <a:pt x="0" y="0"/>
                    <a:pt x="0" y="0"/>
                  </a:cubicBezTo>
                  <a:cubicBezTo>
                    <a:pt x="430" y="108"/>
                    <a:pt x="968" y="215"/>
                    <a:pt x="1398" y="323"/>
                  </a:cubicBezTo>
                  <a:lnTo>
                    <a:pt x="11939" y="322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576" name="任意多边形: 形状 768">
              <a:extLst>
                <a:ext uri="{FF2B5EF4-FFF2-40B4-BE49-F238E27FC236}">
                  <a16:creationId xmlns:a16="http://schemas.microsoft.com/office/drawing/2014/main" xmlns="" id="{B206E2B0-5A82-499F-8114-B59CE7CDAC4A}"/>
                </a:ext>
              </a:extLst>
            </p:cNvPr>
            <p:cNvSpPr/>
            <p:nvPr/>
          </p:nvSpPr>
          <p:spPr>
            <a:xfrm>
              <a:off x="102140" y="504067"/>
              <a:ext cx="31307" cy="40021"/>
            </a:xfrm>
            <a:custGeom>
              <a:avLst/>
              <a:gdLst>
                <a:gd name="connsiteX0" fmla="*/ 1144 w 7409"/>
                <a:gd name="connsiteY0" fmla="*/ 8389 h 9471"/>
                <a:gd name="connsiteX1" fmla="*/ 7382 w 7409"/>
                <a:gd name="connsiteY1" fmla="*/ 5055 h 9471"/>
                <a:gd name="connsiteX2" fmla="*/ 3833 w 7409"/>
                <a:gd name="connsiteY2" fmla="*/ 0 h 9471"/>
                <a:gd name="connsiteX3" fmla="*/ 1144 w 7409"/>
                <a:gd name="connsiteY3" fmla="*/ 8389 h 9471"/>
              </a:gdLst>
              <a:ahLst/>
              <a:cxnLst>
                <a:cxn ang="0">
                  <a:pos x="connsiteX0" y="connsiteY0"/>
                </a:cxn>
                <a:cxn ang="0">
                  <a:pos x="connsiteX1" y="connsiteY1"/>
                </a:cxn>
                <a:cxn ang="0">
                  <a:pos x="connsiteX2" y="connsiteY2"/>
                </a:cxn>
                <a:cxn ang="0">
                  <a:pos x="connsiteX3" y="connsiteY3"/>
                </a:cxn>
              </a:cxnLst>
              <a:rect l="l" t="t" r="r" b="b"/>
              <a:pathLst>
                <a:path w="7409" h="9471">
                  <a:moveTo>
                    <a:pt x="1144" y="8389"/>
                  </a:moveTo>
                  <a:cubicBezTo>
                    <a:pt x="3403" y="10863"/>
                    <a:pt x="7060" y="8820"/>
                    <a:pt x="7382" y="5055"/>
                  </a:cubicBezTo>
                  <a:cubicBezTo>
                    <a:pt x="7597" y="3012"/>
                    <a:pt x="6522" y="108"/>
                    <a:pt x="3833" y="0"/>
                  </a:cubicBezTo>
                  <a:cubicBezTo>
                    <a:pt x="69" y="323"/>
                    <a:pt x="-1115" y="5916"/>
                    <a:pt x="1144"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7" name="任意多边形: 形状 769">
              <a:extLst>
                <a:ext uri="{FF2B5EF4-FFF2-40B4-BE49-F238E27FC236}">
                  <a16:creationId xmlns:a16="http://schemas.microsoft.com/office/drawing/2014/main" xmlns="" id="{7E5ECD6F-F9ED-41B7-918B-C54C8E87884F}"/>
                </a:ext>
              </a:extLst>
            </p:cNvPr>
            <p:cNvSpPr/>
            <p:nvPr/>
          </p:nvSpPr>
          <p:spPr>
            <a:xfrm>
              <a:off x="222524" y="501342"/>
              <a:ext cx="32334" cy="39788"/>
            </a:xfrm>
            <a:custGeom>
              <a:avLst/>
              <a:gdLst>
                <a:gd name="connsiteX0" fmla="*/ 7610 w 7652"/>
                <a:gd name="connsiteY0" fmla="*/ 5055 h 9416"/>
                <a:gd name="connsiteX1" fmla="*/ 2878 w 7652"/>
                <a:gd name="connsiteY1" fmla="*/ 0 h 9416"/>
                <a:gd name="connsiteX2" fmla="*/ 2555 w 7652"/>
                <a:gd name="connsiteY2" fmla="*/ 0 h 9416"/>
                <a:gd name="connsiteX3" fmla="*/ 2448 w 7652"/>
                <a:gd name="connsiteY3" fmla="*/ 8604 h 9416"/>
                <a:gd name="connsiteX4" fmla="*/ 7610 w 7652"/>
                <a:gd name="connsiteY4" fmla="*/ 5055 h 9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9416">
                  <a:moveTo>
                    <a:pt x="7610" y="5055"/>
                  </a:moveTo>
                  <a:cubicBezTo>
                    <a:pt x="7288" y="3012"/>
                    <a:pt x="5674" y="108"/>
                    <a:pt x="2878" y="0"/>
                  </a:cubicBezTo>
                  <a:cubicBezTo>
                    <a:pt x="2770" y="0"/>
                    <a:pt x="2663" y="0"/>
                    <a:pt x="2555" y="0"/>
                  </a:cubicBezTo>
                  <a:cubicBezTo>
                    <a:pt x="-779" y="538"/>
                    <a:pt x="-887" y="6238"/>
                    <a:pt x="2448" y="8604"/>
                  </a:cubicBezTo>
                  <a:cubicBezTo>
                    <a:pt x="5136" y="10648"/>
                    <a:pt x="8040" y="8604"/>
                    <a:pt x="7610" y="50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8" name="任意多边形: 形状 770">
              <a:extLst>
                <a:ext uri="{FF2B5EF4-FFF2-40B4-BE49-F238E27FC236}">
                  <a16:creationId xmlns:a16="http://schemas.microsoft.com/office/drawing/2014/main" xmlns="" id="{587A2BB5-D312-417B-835F-7BF71448B678}"/>
                </a:ext>
              </a:extLst>
            </p:cNvPr>
            <p:cNvSpPr/>
            <p:nvPr/>
          </p:nvSpPr>
          <p:spPr>
            <a:xfrm>
              <a:off x="341356" y="497703"/>
              <a:ext cx="35609" cy="39391"/>
            </a:xfrm>
            <a:custGeom>
              <a:avLst/>
              <a:gdLst>
                <a:gd name="connsiteX0" fmla="*/ 4011 w 8427"/>
                <a:gd name="connsiteY0" fmla="*/ 8820 h 9322"/>
                <a:gd name="connsiteX1" fmla="*/ 8098 w 8427"/>
                <a:gd name="connsiteY1" fmla="*/ 4948 h 9322"/>
                <a:gd name="connsiteX2" fmla="*/ 2290 w 8427"/>
                <a:gd name="connsiteY2" fmla="*/ 0 h 9322"/>
                <a:gd name="connsiteX3" fmla="*/ 1644 w 8427"/>
                <a:gd name="connsiteY3" fmla="*/ 108 h 9322"/>
                <a:gd name="connsiteX4" fmla="*/ 4011 w 8427"/>
                <a:gd name="connsiteY4" fmla="*/ 8820 h 9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7" h="9322">
                  <a:moveTo>
                    <a:pt x="4011" y="8820"/>
                  </a:moveTo>
                  <a:cubicBezTo>
                    <a:pt x="7130" y="10325"/>
                    <a:pt x="9281" y="8282"/>
                    <a:pt x="8098" y="4948"/>
                  </a:cubicBezTo>
                  <a:cubicBezTo>
                    <a:pt x="7345" y="2904"/>
                    <a:pt x="5086" y="108"/>
                    <a:pt x="2290" y="0"/>
                  </a:cubicBezTo>
                  <a:cubicBezTo>
                    <a:pt x="2075" y="0"/>
                    <a:pt x="1752" y="108"/>
                    <a:pt x="1644" y="108"/>
                  </a:cubicBezTo>
                  <a:cubicBezTo>
                    <a:pt x="-1475" y="1076"/>
                    <a:pt x="139" y="6884"/>
                    <a:pt x="4011" y="88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79" name="任意多边形: 形状 771">
              <a:extLst>
                <a:ext uri="{FF2B5EF4-FFF2-40B4-BE49-F238E27FC236}">
                  <a16:creationId xmlns:a16="http://schemas.microsoft.com/office/drawing/2014/main" xmlns="" id="{56EB3E7C-C611-40A2-83DB-ECCD8CBBFB67}"/>
                </a:ext>
              </a:extLst>
            </p:cNvPr>
            <p:cNvSpPr/>
            <p:nvPr/>
          </p:nvSpPr>
          <p:spPr>
            <a:xfrm>
              <a:off x="458426" y="492705"/>
              <a:ext cx="39615" cy="38838"/>
            </a:xfrm>
            <a:custGeom>
              <a:avLst/>
              <a:gdLst>
                <a:gd name="connsiteX0" fmla="*/ 6314 w 9375"/>
                <a:gd name="connsiteY0" fmla="*/ 9035 h 9191"/>
                <a:gd name="connsiteX1" fmla="*/ 8573 w 9375"/>
                <a:gd name="connsiteY1" fmla="*/ 4840 h 9191"/>
                <a:gd name="connsiteX2" fmla="*/ 1689 w 9375"/>
                <a:gd name="connsiteY2" fmla="*/ 0 h 9191"/>
                <a:gd name="connsiteX3" fmla="*/ 721 w 9375"/>
                <a:gd name="connsiteY3" fmla="*/ 215 h 9191"/>
                <a:gd name="connsiteX4" fmla="*/ 6314 w 9375"/>
                <a:gd name="connsiteY4" fmla="*/ 9035 h 9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5" h="9191">
                  <a:moveTo>
                    <a:pt x="6314" y="9035"/>
                  </a:moveTo>
                  <a:cubicBezTo>
                    <a:pt x="9111" y="9788"/>
                    <a:pt x="10294" y="7744"/>
                    <a:pt x="8573" y="4840"/>
                  </a:cubicBezTo>
                  <a:cubicBezTo>
                    <a:pt x="7497" y="2904"/>
                    <a:pt x="4486" y="0"/>
                    <a:pt x="1689" y="0"/>
                  </a:cubicBezTo>
                  <a:cubicBezTo>
                    <a:pt x="1367" y="0"/>
                    <a:pt x="1044" y="108"/>
                    <a:pt x="721" y="215"/>
                  </a:cubicBezTo>
                  <a:cubicBezTo>
                    <a:pt x="-1645" y="1721"/>
                    <a:pt x="2227" y="7959"/>
                    <a:pt x="6314"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80" name="任意多边形: 形状 772">
              <a:extLst>
                <a:ext uri="{FF2B5EF4-FFF2-40B4-BE49-F238E27FC236}">
                  <a16:creationId xmlns:a16="http://schemas.microsoft.com/office/drawing/2014/main" xmlns="" id="{04FC6DEC-C146-4069-A08B-35805D2354B8}"/>
                </a:ext>
              </a:extLst>
            </p:cNvPr>
            <p:cNvSpPr/>
            <p:nvPr/>
          </p:nvSpPr>
          <p:spPr>
            <a:xfrm>
              <a:off x="573418" y="486341"/>
              <a:ext cx="45041" cy="38419"/>
            </a:xfrm>
            <a:custGeom>
              <a:avLst/>
              <a:gdLst>
                <a:gd name="connsiteX0" fmla="*/ 1365 w 10659"/>
                <a:gd name="connsiteY0" fmla="*/ 0 h 9092"/>
                <a:gd name="connsiteX1" fmla="*/ 505 w 10659"/>
                <a:gd name="connsiteY1" fmla="*/ 215 h 9092"/>
                <a:gd name="connsiteX2" fmla="*/ 8356 w 10659"/>
                <a:gd name="connsiteY2" fmla="*/ 9035 h 9092"/>
                <a:gd name="connsiteX3" fmla="*/ 9324 w 10659"/>
                <a:gd name="connsiteY3" fmla="*/ 4732 h 9092"/>
                <a:gd name="connsiteX4" fmla="*/ 1365 w 10659"/>
                <a:gd name="connsiteY4" fmla="*/ 0 h 9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59" h="9092">
                  <a:moveTo>
                    <a:pt x="1365" y="0"/>
                  </a:moveTo>
                  <a:cubicBezTo>
                    <a:pt x="1150" y="0"/>
                    <a:pt x="720" y="108"/>
                    <a:pt x="505" y="215"/>
                  </a:cubicBezTo>
                  <a:cubicBezTo>
                    <a:pt x="-1754" y="1828"/>
                    <a:pt x="4054" y="8389"/>
                    <a:pt x="8356" y="9035"/>
                  </a:cubicBezTo>
                  <a:cubicBezTo>
                    <a:pt x="10937" y="9465"/>
                    <a:pt x="11475" y="7421"/>
                    <a:pt x="9324" y="4732"/>
                  </a:cubicBezTo>
                  <a:cubicBezTo>
                    <a:pt x="7711" y="2904"/>
                    <a:pt x="4161" y="0"/>
                    <a:pt x="136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4" name="任意多边形: 形状 773">
              <a:extLst>
                <a:ext uri="{FF2B5EF4-FFF2-40B4-BE49-F238E27FC236}">
                  <a16:creationId xmlns:a16="http://schemas.microsoft.com/office/drawing/2014/main" xmlns="" id="{C3FB3C15-E716-4EED-8A1A-82B3B569CD4A}"/>
                </a:ext>
              </a:extLst>
            </p:cNvPr>
            <p:cNvSpPr/>
            <p:nvPr/>
          </p:nvSpPr>
          <p:spPr>
            <a:xfrm>
              <a:off x="684568" y="479069"/>
              <a:ext cx="50466" cy="38221"/>
            </a:xfrm>
            <a:custGeom>
              <a:avLst/>
              <a:gdLst>
                <a:gd name="connsiteX0" fmla="*/ 1090 w 11943"/>
                <a:gd name="connsiteY0" fmla="*/ 0 h 9045"/>
                <a:gd name="connsiteX1" fmla="*/ 337 w 11943"/>
                <a:gd name="connsiteY1" fmla="*/ 323 h 9045"/>
                <a:gd name="connsiteX2" fmla="*/ 10770 w 11943"/>
                <a:gd name="connsiteY2" fmla="*/ 9035 h 9045"/>
                <a:gd name="connsiteX3" fmla="*/ 9909 w 11943"/>
                <a:gd name="connsiteY3" fmla="*/ 4625 h 9045"/>
                <a:gd name="connsiteX4" fmla="*/ 1090 w 11943"/>
                <a:gd name="connsiteY4" fmla="*/ 0 h 9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 h="9045">
                  <a:moveTo>
                    <a:pt x="1090" y="0"/>
                  </a:moveTo>
                  <a:cubicBezTo>
                    <a:pt x="874" y="0"/>
                    <a:pt x="552" y="108"/>
                    <a:pt x="337" y="323"/>
                  </a:cubicBezTo>
                  <a:cubicBezTo>
                    <a:pt x="-1814" y="2151"/>
                    <a:pt x="6898" y="9357"/>
                    <a:pt x="10770" y="9035"/>
                  </a:cubicBezTo>
                  <a:cubicBezTo>
                    <a:pt x="12598" y="8927"/>
                    <a:pt x="12275" y="6991"/>
                    <a:pt x="9909" y="4625"/>
                  </a:cubicBezTo>
                  <a:cubicBezTo>
                    <a:pt x="7973" y="2796"/>
                    <a:pt x="3886" y="0"/>
                    <a:pt x="109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5" name="任意多边形: 形状 774">
              <a:extLst>
                <a:ext uri="{FF2B5EF4-FFF2-40B4-BE49-F238E27FC236}">
                  <a16:creationId xmlns:a16="http://schemas.microsoft.com/office/drawing/2014/main" xmlns="" id="{E3116D6A-8494-4C40-BBCD-380F9079D788}"/>
                </a:ext>
              </a:extLst>
            </p:cNvPr>
            <p:cNvSpPr/>
            <p:nvPr/>
          </p:nvSpPr>
          <p:spPr>
            <a:xfrm>
              <a:off x="790783" y="470423"/>
              <a:ext cx="55875" cy="37777"/>
            </a:xfrm>
            <a:custGeom>
              <a:avLst/>
              <a:gdLst>
                <a:gd name="connsiteX0" fmla="*/ 10371 w 13223"/>
                <a:gd name="connsiteY0" fmla="*/ 4520 h 8940"/>
                <a:gd name="connsiteX1" fmla="*/ 799 w 13223"/>
                <a:gd name="connsiteY1" fmla="*/ 3 h 8940"/>
                <a:gd name="connsiteX2" fmla="*/ 153 w 13223"/>
                <a:gd name="connsiteY2" fmla="*/ 326 h 8940"/>
                <a:gd name="connsiteX3" fmla="*/ 12414 w 13223"/>
                <a:gd name="connsiteY3" fmla="*/ 8930 h 8940"/>
                <a:gd name="connsiteX4" fmla="*/ 10371 w 13223"/>
                <a:gd name="connsiteY4" fmla="*/ 4520 h 8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 h="8940">
                  <a:moveTo>
                    <a:pt x="10371" y="4520"/>
                  </a:moveTo>
                  <a:cubicBezTo>
                    <a:pt x="8005" y="2692"/>
                    <a:pt x="3380" y="-105"/>
                    <a:pt x="799" y="3"/>
                  </a:cubicBezTo>
                  <a:cubicBezTo>
                    <a:pt x="583" y="3"/>
                    <a:pt x="261" y="111"/>
                    <a:pt x="153" y="326"/>
                  </a:cubicBezTo>
                  <a:cubicBezTo>
                    <a:pt x="-1353" y="2154"/>
                    <a:pt x="8650" y="9253"/>
                    <a:pt x="12414" y="8930"/>
                  </a:cubicBezTo>
                  <a:cubicBezTo>
                    <a:pt x="14028" y="8715"/>
                    <a:pt x="13167" y="6779"/>
                    <a:pt x="10371" y="45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6" name="任意多边形: 形状 775">
              <a:extLst>
                <a:ext uri="{FF2B5EF4-FFF2-40B4-BE49-F238E27FC236}">
                  <a16:creationId xmlns:a16="http://schemas.microsoft.com/office/drawing/2014/main" xmlns="" id="{61BF87F5-8F1C-424B-BEDF-FC1E3762D3B8}"/>
                </a:ext>
              </a:extLst>
            </p:cNvPr>
            <p:cNvSpPr/>
            <p:nvPr/>
          </p:nvSpPr>
          <p:spPr>
            <a:xfrm>
              <a:off x="886623" y="461334"/>
              <a:ext cx="61068" cy="36868"/>
            </a:xfrm>
            <a:custGeom>
              <a:avLst/>
              <a:gdLst>
                <a:gd name="connsiteX0" fmla="*/ 10815 w 14452"/>
                <a:gd name="connsiteY0" fmla="*/ 4413 h 8725"/>
                <a:gd name="connsiteX1" fmla="*/ 598 w 14452"/>
                <a:gd name="connsiteY1" fmla="*/ 3 h 8725"/>
                <a:gd name="connsiteX2" fmla="*/ 167 w 14452"/>
                <a:gd name="connsiteY2" fmla="*/ 111 h 8725"/>
                <a:gd name="connsiteX3" fmla="*/ 13827 w 14452"/>
                <a:gd name="connsiteY3" fmla="*/ 8715 h 8725"/>
                <a:gd name="connsiteX4" fmla="*/ 10815 w 14452"/>
                <a:gd name="connsiteY4" fmla="*/ 4413 h 8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52" h="8725">
                  <a:moveTo>
                    <a:pt x="10815" y="4413"/>
                  </a:moveTo>
                  <a:cubicBezTo>
                    <a:pt x="8126" y="2584"/>
                    <a:pt x="3071" y="-104"/>
                    <a:pt x="598" y="3"/>
                  </a:cubicBezTo>
                  <a:cubicBezTo>
                    <a:pt x="490" y="3"/>
                    <a:pt x="275" y="111"/>
                    <a:pt x="167" y="111"/>
                  </a:cubicBezTo>
                  <a:cubicBezTo>
                    <a:pt x="-1554" y="1509"/>
                    <a:pt x="10493" y="9038"/>
                    <a:pt x="13827" y="8715"/>
                  </a:cubicBezTo>
                  <a:cubicBezTo>
                    <a:pt x="15333" y="8500"/>
                    <a:pt x="14042" y="6672"/>
                    <a:pt x="10815" y="44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7" name="任意多边形: 形状 776">
              <a:extLst>
                <a:ext uri="{FF2B5EF4-FFF2-40B4-BE49-F238E27FC236}">
                  <a16:creationId xmlns:a16="http://schemas.microsoft.com/office/drawing/2014/main" xmlns="" id="{2C630F56-55E7-4B37-A9A6-9290D8A69FEE}"/>
                </a:ext>
              </a:extLst>
            </p:cNvPr>
            <p:cNvSpPr/>
            <p:nvPr/>
          </p:nvSpPr>
          <p:spPr>
            <a:xfrm>
              <a:off x="972762" y="451332"/>
              <a:ext cx="65894" cy="36294"/>
            </a:xfrm>
            <a:custGeom>
              <a:avLst/>
              <a:gdLst>
                <a:gd name="connsiteX0" fmla="*/ 11081 w 15594"/>
                <a:gd name="connsiteY0" fmla="*/ 4305 h 8589"/>
                <a:gd name="connsiteX1" fmla="*/ 433 w 15594"/>
                <a:gd name="connsiteY1" fmla="*/ 3 h 8589"/>
                <a:gd name="connsiteX2" fmla="*/ 3 w 15594"/>
                <a:gd name="connsiteY2" fmla="*/ 326 h 8589"/>
                <a:gd name="connsiteX3" fmla="*/ 15383 w 15594"/>
                <a:gd name="connsiteY3" fmla="*/ 8500 h 8589"/>
                <a:gd name="connsiteX4" fmla="*/ 11081 w 15594"/>
                <a:gd name="connsiteY4" fmla="*/ 4305 h 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4" h="8589">
                  <a:moveTo>
                    <a:pt x="11081" y="4305"/>
                  </a:moveTo>
                  <a:cubicBezTo>
                    <a:pt x="8069" y="2477"/>
                    <a:pt x="2584" y="-104"/>
                    <a:pt x="433" y="3"/>
                  </a:cubicBezTo>
                  <a:cubicBezTo>
                    <a:pt x="218" y="3"/>
                    <a:pt x="3" y="111"/>
                    <a:pt x="3" y="326"/>
                  </a:cubicBezTo>
                  <a:cubicBezTo>
                    <a:pt x="-213" y="2262"/>
                    <a:pt x="13232" y="9468"/>
                    <a:pt x="15383" y="8500"/>
                  </a:cubicBezTo>
                  <a:cubicBezTo>
                    <a:pt x="16243" y="8070"/>
                    <a:pt x="14415" y="6349"/>
                    <a:pt x="11081" y="43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8" name="任意多边形: 形状 777">
              <a:extLst>
                <a:ext uri="{FF2B5EF4-FFF2-40B4-BE49-F238E27FC236}">
                  <a16:creationId xmlns:a16="http://schemas.microsoft.com/office/drawing/2014/main" xmlns="" id="{C5A46095-72CA-4220-81E1-2C2271C6BB6F}"/>
                </a:ext>
              </a:extLst>
            </p:cNvPr>
            <p:cNvSpPr/>
            <p:nvPr/>
          </p:nvSpPr>
          <p:spPr>
            <a:xfrm>
              <a:off x="1048561" y="440878"/>
              <a:ext cx="70259" cy="35820"/>
            </a:xfrm>
            <a:custGeom>
              <a:avLst/>
              <a:gdLst>
                <a:gd name="connsiteX0" fmla="*/ 27 w 16627"/>
                <a:gd name="connsiteY0" fmla="*/ 219 h 8477"/>
                <a:gd name="connsiteX1" fmla="*/ 16483 w 16627"/>
                <a:gd name="connsiteY1" fmla="*/ 8393 h 8477"/>
                <a:gd name="connsiteX2" fmla="*/ 11320 w 16627"/>
                <a:gd name="connsiteY2" fmla="*/ 4306 h 8477"/>
                <a:gd name="connsiteX3" fmla="*/ 242 w 16627"/>
                <a:gd name="connsiteY3" fmla="*/ 4 h 8477"/>
                <a:gd name="connsiteX4" fmla="*/ 27 w 16627"/>
                <a:gd name="connsiteY4" fmla="*/ 219 h 8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27" h="8477">
                  <a:moveTo>
                    <a:pt x="27" y="219"/>
                  </a:moveTo>
                  <a:cubicBezTo>
                    <a:pt x="-726" y="1725"/>
                    <a:pt x="14762" y="9361"/>
                    <a:pt x="16483" y="8393"/>
                  </a:cubicBezTo>
                  <a:cubicBezTo>
                    <a:pt x="17235" y="7963"/>
                    <a:pt x="14977" y="6242"/>
                    <a:pt x="11320" y="4306"/>
                  </a:cubicBezTo>
                  <a:cubicBezTo>
                    <a:pt x="7448" y="2155"/>
                    <a:pt x="2070" y="-104"/>
                    <a:pt x="242" y="4"/>
                  </a:cubicBezTo>
                  <a:cubicBezTo>
                    <a:pt x="134" y="111"/>
                    <a:pt x="27" y="111"/>
                    <a:pt x="27" y="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599" name="任意多边形: 形状 778">
              <a:extLst>
                <a:ext uri="{FF2B5EF4-FFF2-40B4-BE49-F238E27FC236}">
                  <a16:creationId xmlns:a16="http://schemas.microsoft.com/office/drawing/2014/main" xmlns="" id="{487384FA-6860-4926-B061-E2DDC4CD8CCD}"/>
                </a:ext>
              </a:extLst>
            </p:cNvPr>
            <p:cNvSpPr/>
            <p:nvPr/>
          </p:nvSpPr>
          <p:spPr>
            <a:xfrm>
              <a:off x="1113403" y="430423"/>
              <a:ext cx="74316" cy="34671"/>
            </a:xfrm>
            <a:custGeom>
              <a:avLst/>
              <a:gdLst>
                <a:gd name="connsiteX0" fmla="*/ 169 w 17587"/>
                <a:gd name="connsiteY0" fmla="*/ 4 h 8205"/>
                <a:gd name="connsiteX1" fmla="*/ 62 w 17587"/>
                <a:gd name="connsiteY1" fmla="*/ 111 h 8205"/>
                <a:gd name="connsiteX2" fmla="*/ 17378 w 17587"/>
                <a:gd name="connsiteY2" fmla="*/ 8178 h 8205"/>
                <a:gd name="connsiteX3" fmla="*/ 11570 w 17587"/>
                <a:gd name="connsiteY3" fmla="*/ 4091 h 8205"/>
                <a:gd name="connsiteX4" fmla="*/ 169 w 17587"/>
                <a:gd name="connsiteY4" fmla="*/ 4 h 8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7" h="8205">
                  <a:moveTo>
                    <a:pt x="169" y="4"/>
                  </a:moveTo>
                  <a:cubicBezTo>
                    <a:pt x="169" y="4"/>
                    <a:pt x="62" y="4"/>
                    <a:pt x="62" y="111"/>
                  </a:cubicBezTo>
                  <a:cubicBezTo>
                    <a:pt x="-1121" y="1187"/>
                    <a:pt x="15012" y="8716"/>
                    <a:pt x="17378" y="8178"/>
                  </a:cubicBezTo>
                  <a:cubicBezTo>
                    <a:pt x="18346" y="7963"/>
                    <a:pt x="15873" y="6134"/>
                    <a:pt x="11570" y="4091"/>
                  </a:cubicBezTo>
                  <a:cubicBezTo>
                    <a:pt x="7913" y="2262"/>
                    <a:pt x="1998" y="-104"/>
                    <a:pt x="169"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0" name="任意多边形: 形状 779">
              <a:extLst>
                <a:ext uri="{FF2B5EF4-FFF2-40B4-BE49-F238E27FC236}">
                  <a16:creationId xmlns:a16="http://schemas.microsoft.com/office/drawing/2014/main" xmlns="" id="{B26405E9-AFA3-449B-BEB2-BB43CEFC480E}"/>
                </a:ext>
              </a:extLst>
            </p:cNvPr>
            <p:cNvSpPr/>
            <p:nvPr/>
          </p:nvSpPr>
          <p:spPr>
            <a:xfrm>
              <a:off x="1168192" y="419061"/>
              <a:ext cx="77303" cy="33817"/>
            </a:xfrm>
            <a:custGeom>
              <a:avLst/>
              <a:gdLst>
                <a:gd name="connsiteX0" fmla="*/ 18286 w 18294"/>
                <a:gd name="connsiteY0" fmla="*/ 7963 h 8003"/>
                <a:gd name="connsiteX1" fmla="*/ 11618 w 18294"/>
                <a:gd name="connsiteY1" fmla="*/ 3984 h 8003"/>
                <a:gd name="connsiteX2" fmla="*/ 11618 w 18294"/>
                <a:gd name="connsiteY2" fmla="*/ 3984 h 8003"/>
                <a:gd name="connsiteX3" fmla="*/ 110 w 18294"/>
                <a:gd name="connsiteY3" fmla="*/ 4 h 8003"/>
                <a:gd name="connsiteX4" fmla="*/ 2 w 18294"/>
                <a:gd name="connsiteY4" fmla="*/ 112 h 8003"/>
                <a:gd name="connsiteX5" fmla="*/ 18286 w 18294"/>
                <a:gd name="connsiteY5" fmla="*/ 7963 h 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94" h="8003">
                  <a:moveTo>
                    <a:pt x="18286" y="7963"/>
                  </a:moveTo>
                  <a:cubicBezTo>
                    <a:pt x="18502" y="7318"/>
                    <a:pt x="14199" y="5167"/>
                    <a:pt x="11618" y="3984"/>
                  </a:cubicBezTo>
                  <a:lnTo>
                    <a:pt x="11618" y="3984"/>
                  </a:lnTo>
                  <a:cubicBezTo>
                    <a:pt x="7208" y="1940"/>
                    <a:pt x="1400" y="-103"/>
                    <a:pt x="110" y="4"/>
                  </a:cubicBezTo>
                  <a:cubicBezTo>
                    <a:pt x="110" y="4"/>
                    <a:pt x="2" y="4"/>
                    <a:pt x="2" y="112"/>
                  </a:cubicBezTo>
                  <a:cubicBezTo>
                    <a:pt x="-213" y="1295"/>
                    <a:pt x="16888" y="8609"/>
                    <a:pt x="18286" y="79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1" name="任意多边形: 形状 780">
              <a:extLst>
                <a:ext uri="{FF2B5EF4-FFF2-40B4-BE49-F238E27FC236}">
                  <a16:creationId xmlns:a16="http://schemas.microsoft.com/office/drawing/2014/main" xmlns="" id="{A4733042-2927-410E-BADA-CE037D81D005}"/>
                </a:ext>
              </a:extLst>
            </p:cNvPr>
            <p:cNvSpPr/>
            <p:nvPr/>
          </p:nvSpPr>
          <p:spPr>
            <a:xfrm>
              <a:off x="1210926" y="407698"/>
              <a:ext cx="80443" cy="32913"/>
            </a:xfrm>
            <a:custGeom>
              <a:avLst/>
              <a:gdLst>
                <a:gd name="connsiteX0" fmla="*/ 11724 w 19037"/>
                <a:gd name="connsiteY0" fmla="*/ 3876 h 7789"/>
                <a:gd name="connsiteX1" fmla="*/ 107 w 19037"/>
                <a:gd name="connsiteY1" fmla="*/ 4 h 7789"/>
                <a:gd name="connsiteX2" fmla="*/ 0 w 19037"/>
                <a:gd name="connsiteY2" fmla="*/ 112 h 7789"/>
                <a:gd name="connsiteX3" fmla="*/ 19037 w 19037"/>
                <a:gd name="connsiteY3" fmla="*/ 7748 h 7789"/>
                <a:gd name="connsiteX4" fmla="*/ 11724 w 19037"/>
                <a:gd name="connsiteY4" fmla="*/ 3876 h 7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37" h="7789">
                  <a:moveTo>
                    <a:pt x="11724" y="3876"/>
                  </a:moveTo>
                  <a:cubicBezTo>
                    <a:pt x="7099" y="1940"/>
                    <a:pt x="1291" y="-103"/>
                    <a:pt x="107" y="4"/>
                  </a:cubicBezTo>
                  <a:cubicBezTo>
                    <a:pt x="107" y="4"/>
                    <a:pt x="107" y="4"/>
                    <a:pt x="0" y="112"/>
                  </a:cubicBezTo>
                  <a:cubicBezTo>
                    <a:pt x="323" y="1295"/>
                    <a:pt x="18069" y="8393"/>
                    <a:pt x="19037" y="7748"/>
                  </a:cubicBezTo>
                  <a:cubicBezTo>
                    <a:pt x="18930" y="7103"/>
                    <a:pt x="14412" y="4952"/>
                    <a:pt x="11724" y="38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2" name="任意多边形: 形状 781">
              <a:extLst>
                <a:ext uri="{FF2B5EF4-FFF2-40B4-BE49-F238E27FC236}">
                  <a16:creationId xmlns:a16="http://schemas.microsoft.com/office/drawing/2014/main" xmlns="" id="{AC6E99D8-1969-4FB6-8F20-156331548E3A}"/>
                </a:ext>
              </a:extLst>
            </p:cNvPr>
            <p:cNvSpPr/>
            <p:nvPr/>
          </p:nvSpPr>
          <p:spPr>
            <a:xfrm>
              <a:off x="1243649" y="396336"/>
              <a:ext cx="82260" cy="32000"/>
            </a:xfrm>
            <a:custGeom>
              <a:avLst/>
              <a:gdLst>
                <a:gd name="connsiteX0" fmla="*/ 11508 w 19467"/>
                <a:gd name="connsiteY0" fmla="*/ 3769 h 7573"/>
                <a:gd name="connsiteX1" fmla="*/ 0 w 19467"/>
                <a:gd name="connsiteY1" fmla="*/ 4 h 7573"/>
                <a:gd name="connsiteX2" fmla="*/ 0 w 19467"/>
                <a:gd name="connsiteY2" fmla="*/ 112 h 7573"/>
                <a:gd name="connsiteX3" fmla="*/ 19468 w 19467"/>
                <a:gd name="connsiteY3" fmla="*/ 7533 h 7573"/>
                <a:gd name="connsiteX4" fmla="*/ 11508 w 19467"/>
                <a:gd name="connsiteY4" fmla="*/ 3769 h 7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67" h="7573">
                  <a:moveTo>
                    <a:pt x="11508" y="3769"/>
                  </a:moveTo>
                  <a:cubicBezTo>
                    <a:pt x="6776" y="1940"/>
                    <a:pt x="860" y="-103"/>
                    <a:pt x="0" y="4"/>
                  </a:cubicBezTo>
                  <a:cubicBezTo>
                    <a:pt x="0" y="4"/>
                    <a:pt x="0" y="4"/>
                    <a:pt x="0" y="112"/>
                  </a:cubicBezTo>
                  <a:cubicBezTo>
                    <a:pt x="538" y="865"/>
                    <a:pt x="18177" y="8178"/>
                    <a:pt x="19468" y="7533"/>
                  </a:cubicBezTo>
                  <a:cubicBezTo>
                    <a:pt x="19037" y="6888"/>
                    <a:pt x="15165" y="5167"/>
                    <a:pt x="11508" y="37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3" name="任意多边形: 形状 782">
              <a:extLst>
                <a:ext uri="{FF2B5EF4-FFF2-40B4-BE49-F238E27FC236}">
                  <a16:creationId xmlns:a16="http://schemas.microsoft.com/office/drawing/2014/main" xmlns="" id="{492DF2E0-EF46-4F87-B284-0ECBD0D5130A}"/>
                </a:ext>
              </a:extLst>
            </p:cNvPr>
            <p:cNvSpPr/>
            <p:nvPr/>
          </p:nvSpPr>
          <p:spPr>
            <a:xfrm>
              <a:off x="1264101" y="384521"/>
              <a:ext cx="83625" cy="31198"/>
            </a:xfrm>
            <a:custGeom>
              <a:avLst/>
              <a:gdLst>
                <a:gd name="connsiteX0" fmla="*/ 0 w 19790"/>
                <a:gd name="connsiteY0" fmla="*/ 4 h 7383"/>
                <a:gd name="connsiteX1" fmla="*/ 19790 w 19790"/>
                <a:gd name="connsiteY1" fmla="*/ 7318 h 7383"/>
                <a:gd name="connsiteX2" fmla="*/ 11401 w 19790"/>
                <a:gd name="connsiteY2" fmla="*/ 3661 h 7383"/>
                <a:gd name="connsiteX3" fmla="*/ 0 w 19790"/>
                <a:gd name="connsiteY3" fmla="*/ 4 h 7383"/>
              </a:gdLst>
              <a:ahLst/>
              <a:cxnLst>
                <a:cxn ang="0">
                  <a:pos x="connsiteX0" y="connsiteY0"/>
                </a:cxn>
                <a:cxn ang="0">
                  <a:pos x="connsiteX1" y="connsiteY1"/>
                </a:cxn>
                <a:cxn ang="0">
                  <a:pos x="connsiteX2" y="connsiteY2"/>
                </a:cxn>
                <a:cxn ang="0">
                  <a:pos x="connsiteX3" y="connsiteY3"/>
                </a:cxn>
              </a:cxnLst>
              <a:rect l="l" t="t" r="r" b="b"/>
              <a:pathLst>
                <a:path w="19790" h="7383">
                  <a:moveTo>
                    <a:pt x="0" y="4"/>
                  </a:moveTo>
                  <a:cubicBezTo>
                    <a:pt x="0" y="219"/>
                    <a:pt x="18715" y="8179"/>
                    <a:pt x="19790" y="7318"/>
                  </a:cubicBezTo>
                  <a:cubicBezTo>
                    <a:pt x="19145" y="6780"/>
                    <a:pt x="15165" y="5059"/>
                    <a:pt x="11401" y="3661"/>
                  </a:cubicBezTo>
                  <a:cubicBezTo>
                    <a:pt x="6561" y="1833"/>
                    <a:pt x="753" y="-103"/>
                    <a:pt x="0"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4" name="任意多边形: 形状 783">
              <a:extLst>
                <a:ext uri="{FF2B5EF4-FFF2-40B4-BE49-F238E27FC236}">
                  <a16:creationId xmlns:a16="http://schemas.microsoft.com/office/drawing/2014/main" xmlns="" id="{F256D0B1-EF2B-440E-8286-AB9F13A1CD95}"/>
                </a:ext>
              </a:extLst>
            </p:cNvPr>
            <p:cNvSpPr/>
            <p:nvPr/>
          </p:nvSpPr>
          <p:spPr>
            <a:xfrm>
              <a:off x="1273190" y="373175"/>
              <a:ext cx="84077" cy="30069"/>
            </a:xfrm>
            <a:custGeom>
              <a:avLst/>
              <a:gdLst>
                <a:gd name="connsiteX0" fmla="*/ 0 w 19897"/>
                <a:gd name="connsiteY0" fmla="*/ 0 h 7116"/>
                <a:gd name="connsiteX1" fmla="*/ 19898 w 19897"/>
                <a:gd name="connsiteY1" fmla="*/ 7099 h 7116"/>
                <a:gd name="connsiteX2" fmla="*/ 11078 w 19897"/>
                <a:gd name="connsiteY2" fmla="*/ 3549 h 7116"/>
                <a:gd name="connsiteX3" fmla="*/ 0 w 19897"/>
                <a:gd name="connsiteY3" fmla="*/ 0 h 7116"/>
              </a:gdLst>
              <a:ahLst/>
              <a:cxnLst>
                <a:cxn ang="0">
                  <a:pos x="connsiteX0" y="connsiteY0"/>
                </a:cxn>
                <a:cxn ang="0">
                  <a:pos x="connsiteX1" y="connsiteY1"/>
                </a:cxn>
                <a:cxn ang="0">
                  <a:pos x="connsiteX2" y="connsiteY2"/>
                </a:cxn>
                <a:cxn ang="0">
                  <a:pos x="connsiteX3" y="connsiteY3"/>
                </a:cxn>
              </a:cxnLst>
              <a:rect l="l" t="t" r="r" b="b"/>
              <a:pathLst>
                <a:path w="19897" h="7116">
                  <a:moveTo>
                    <a:pt x="0" y="0"/>
                  </a:moveTo>
                  <a:cubicBezTo>
                    <a:pt x="108" y="108"/>
                    <a:pt x="18715" y="7529"/>
                    <a:pt x="19898" y="7099"/>
                  </a:cubicBezTo>
                  <a:cubicBezTo>
                    <a:pt x="19037" y="6561"/>
                    <a:pt x="14735" y="4840"/>
                    <a:pt x="11078" y="3549"/>
                  </a:cubicBezTo>
                  <a:cubicBezTo>
                    <a:pt x="8067" y="2474"/>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5" name="任意多边形: 形状 784">
              <a:extLst>
                <a:ext uri="{FF2B5EF4-FFF2-40B4-BE49-F238E27FC236}">
                  <a16:creationId xmlns:a16="http://schemas.microsoft.com/office/drawing/2014/main" xmlns="" id="{9D223196-64E1-454F-AA80-C9292A87332F}"/>
                </a:ext>
              </a:extLst>
            </p:cNvPr>
            <p:cNvSpPr/>
            <p:nvPr/>
          </p:nvSpPr>
          <p:spPr>
            <a:xfrm>
              <a:off x="1270008" y="361812"/>
              <a:ext cx="83625" cy="29089"/>
            </a:xfrm>
            <a:custGeom>
              <a:avLst/>
              <a:gdLst>
                <a:gd name="connsiteX0" fmla="*/ 0 w 19790"/>
                <a:gd name="connsiteY0" fmla="*/ 0 h 6884"/>
                <a:gd name="connsiteX1" fmla="*/ 19790 w 19790"/>
                <a:gd name="connsiteY1" fmla="*/ 6884 h 6884"/>
                <a:gd name="connsiteX2" fmla="*/ 10648 w 19790"/>
                <a:gd name="connsiteY2" fmla="*/ 3442 h 6884"/>
                <a:gd name="connsiteX3" fmla="*/ 0 w 19790"/>
                <a:gd name="connsiteY3" fmla="*/ 0 h 6884"/>
              </a:gdLst>
              <a:ahLst/>
              <a:cxnLst>
                <a:cxn ang="0">
                  <a:pos x="connsiteX0" y="connsiteY0"/>
                </a:cxn>
                <a:cxn ang="0">
                  <a:pos x="connsiteX1" y="connsiteY1"/>
                </a:cxn>
                <a:cxn ang="0">
                  <a:pos x="connsiteX2" y="connsiteY2"/>
                </a:cxn>
                <a:cxn ang="0">
                  <a:pos x="connsiteX3" y="connsiteY3"/>
                </a:cxn>
              </a:cxnLst>
              <a:rect l="l" t="t" r="r" b="b"/>
              <a:pathLst>
                <a:path w="19790" h="6884">
                  <a:moveTo>
                    <a:pt x="0" y="0"/>
                  </a:moveTo>
                  <a:cubicBezTo>
                    <a:pt x="108" y="108"/>
                    <a:pt x="18500" y="6991"/>
                    <a:pt x="19790" y="6884"/>
                  </a:cubicBezTo>
                  <a:cubicBezTo>
                    <a:pt x="18715" y="6346"/>
                    <a:pt x="14305" y="4625"/>
                    <a:pt x="10648" y="3442"/>
                  </a:cubicBezTo>
                  <a:cubicBezTo>
                    <a:pt x="6668" y="2044"/>
                    <a:pt x="645"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06" name="任意多边形: 形状 785">
              <a:extLst>
                <a:ext uri="{FF2B5EF4-FFF2-40B4-BE49-F238E27FC236}">
                  <a16:creationId xmlns:a16="http://schemas.microsoft.com/office/drawing/2014/main" xmlns="" id="{28E9FC34-55A3-4E90-BD60-4739EA6FFC9C}"/>
                </a:ext>
              </a:extLst>
            </p:cNvPr>
            <p:cNvSpPr/>
            <p:nvPr/>
          </p:nvSpPr>
          <p:spPr>
            <a:xfrm>
              <a:off x="1255007" y="350906"/>
              <a:ext cx="82716" cy="28633"/>
            </a:xfrm>
            <a:custGeom>
              <a:avLst/>
              <a:gdLst>
                <a:gd name="connsiteX0" fmla="*/ 10110 w 19575"/>
                <a:gd name="connsiteY0" fmla="*/ 3334 h 6776"/>
                <a:gd name="connsiteX1" fmla="*/ 0 w 19575"/>
                <a:gd name="connsiteY1" fmla="*/ 0 h 6776"/>
                <a:gd name="connsiteX2" fmla="*/ 19575 w 19575"/>
                <a:gd name="connsiteY2" fmla="*/ 6776 h 6776"/>
                <a:gd name="connsiteX3" fmla="*/ 10110 w 19575"/>
                <a:gd name="connsiteY3" fmla="*/ 3334 h 6776"/>
              </a:gdLst>
              <a:ahLst/>
              <a:cxnLst>
                <a:cxn ang="0">
                  <a:pos x="connsiteX0" y="connsiteY0"/>
                </a:cxn>
                <a:cxn ang="0">
                  <a:pos x="connsiteX1" y="connsiteY1"/>
                </a:cxn>
                <a:cxn ang="0">
                  <a:pos x="connsiteX2" y="connsiteY2"/>
                </a:cxn>
                <a:cxn ang="0">
                  <a:pos x="connsiteX3" y="connsiteY3"/>
                </a:cxn>
              </a:cxnLst>
              <a:rect l="l" t="t" r="r" b="b"/>
              <a:pathLst>
                <a:path w="19575" h="6776">
                  <a:moveTo>
                    <a:pt x="10110" y="3334"/>
                  </a:moveTo>
                  <a:cubicBezTo>
                    <a:pt x="6346" y="2044"/>
                    <a:pt x="753" y="215"/>
                    <a:pt x="0" y="0"/>
                  </a:cubicBezTo>
                  <a:cubicBezTo>
                    <a:pt x="107" y="0"/>
                    <a:pt x="18715" y="6561"/>
                    <a:pt x="19575" y="6776"/>
                  </a:cubicBezTo>
                  <a:cubicBezTo>
                    <a:pt x="18822" y="6453"/>
                    <a:pt x="14628" y="4840"/>
                    <a:pt x="10110" y="33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2" name="任意多边形: 形状 787">
              <a:extLst>
                <a:ext uri="{FF2B5EF4-FFF2-40B4-BE49-F238E27FC236}">
                  <a16:creationId xmlns:a16="http://schemas.microsoft.com/office/drawing/2014/main" xmlns="" id="{F13D32D3-CC10-4270-BBFC-42F0809235E8}"/>
                </a:ext>
              </a:extLst>
            </p:cNvPr>
            <p:cNvSpPr/>
            <p:nvPr/>
          </p:nvSpPr>
          <p:spPr>
            <a:xfrm>
              <a:off x="828627" y="547697"/>
              <a:ext cx="54641" cy="41825"/>
            </a:xfrm>
            <a:custGeom>
              <a:avLst/>
              <a:gdLst>
                <a:gd name="connsiteX0" fmla="*/ 339 w 12931"/>
                <a:gd name="connsiteY0" fmla="*/ 323 h 9898"/>
                <a:gd name="connsiteX1" fmla="*/ 11203 w 12931"/>
                <a:gd name="connsiteY1" fmla="*/ 9895 h 9898"/>
                <a:gd name="connsiteX2" fmla="*/ 10772 w 12931"/>
                <a:gd name="connsiteY2" fmla="*/ 5055 h 9898"/>
                <a:gd name="connsiteX3" fmla="*/ 10772 w 12931"/>
                <a:gd name="connsiteY3" fmla="*/ 5055 h 9898"/>
                <a:gd name="connsiteX4" fmla="*/ 1200 w 12931"/>
                <a:gd name="connsiteY4" fmla="*/ 0 h 9898"/>
                <a:gd name="connsiteX5" fmla="*/ 339 w 12931"/>
                <a:gd name="connsiteY5" fmla="*/ 323 h 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31" h="9898">
                  <a:moveTo>
                    <a:pt x="339" y="323"/>
                  </a:moveTo>
                  <a:cubicBezTo>
                    <a:pt x="-1812" y="2151"/>
                    <a:pt x="6793" y="9680"/>
                    <a:pt x="11203" y="9895"/>
                  </a:cubicBezTo>
                  <a:cubicBezTo>
                    <a:pt x="13676" y="10003"/>
                    <a:pt x="13461" y="7852"/>
                    <a:pt x="10772" y="5055"/>
                  </a:cubicBezTo>
                  <a:lnTo>
                    <a:pt x="10772" y="5055"/>
                  </a:lnTo>
                  <a:cubicBezTo>
                    <a:pt x="8621" y="2904"/>
                    <a:pt x="4319" y="0"/>
                    <a:pt x="1200" y="0"/>
                  </a:cubicBezTo>
                  <a:cubicBezTo>
                    <a:pt x="985" y="0"/>
                    <a:pt x="555" y="108"/>
                    <a:pt x="339"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3" name="任意多边形: 形状 788">
              <a:extLst>
                <a:ext uri="{FF2B5EF4-FFF2-40B4-BE49-F238E27FC236}">
                  <a16:creationId xmlns:a16="http://schemas.microsoft.com/office/drawing/2014/main" xmlns="" id="{2AFDEA21-60E9-4614-9F4B-B7E75846C6A5}"/>
                </a:ext>
              </a:extLst>
            </p:cNvPr>
            <p:cNvSpPr/>
            <p:nvPr/>
          </p:nvSpPr>
          <p:spPr>
            <a:xfrm>
              <a:off x="943449" y="537686"/>
              <a:ext cx="59264" cy="40984"/>
            </a:xfrm>
            <a:custGeom>
              <a:avLst/>
              <a:gdLst>
                <a:gd name="connsiteX0" fmla="*/ 164 w 14025"/>
                <a:gd name="connsiteY0" fmla="*/ 325 h 9699"/>
                <a:gd name="connsiteX1" fmla="*/ 13070 w 14025"/>
                <a:gd name="connsiteY1" fmla="*/ 9683 h 9699"/>
                <a:gd name="connsiteX2" fmla="*/ 11027 w 14025"/>
                <a:gd name="connsiteY2" fmla="*/ 4950 h 9699"/>
                <a:gd name="connsiteX3" fmla="*/ 917 w 14025"/>
                <a:gd name="connsiteY3" fmla="*/ 3 h 9699"/>
                <a:gd name="connsiteX4" fmla="*/ 164 w 14025"/>
                <a:gd name="connsiteY4" fmla="*/ 325 h 9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5" h="9699">
                  <a:moveTo>
                    <a:pt x="164" y="325"/>
                  </a:moveTo>
                  <a:cubicBezTo>
                    <a:pt x="-1450" y="2261"/>
                    <a:pt x="9306" y="10113"/>
                    <a:pt x="13070" y="9683"/>
                  </a:cubicBezTo>
                  <a:cubicBezTo>
                    <a:pt x="14899" y="9468"/>
                    <a:pt x="14038" y="7424"/>
                    <a:pt x="11027" y="4950"/>
                  </a:cubicBezTo>
                  <a:cubicBezTo>
                    <a:pt x="8553" y="2907"/>
                    <a:pt x="3713" y="-105"/>
                    <a:pt x="917" y="3"/>
                  </a:cubicBezTo>
                  <a:cubicBezTo>
                    <a:pt x="701" y="3"/>
                    <a:pt x="379" y="110"/>
                    <a:pt x="164"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4" name="任意多边形: 形状 789">
              <a:extLst>
                <a:ext uri="{FF2B5EF4-FFF2-40B4-BE49-F238E27FC236}">
                  <a16:creationId xmlns:a16="http://schemas.microsoft.com/office/drawing/2014/main" xmlns="" id="{6AA1E748-C288-4271-A416-B06B311E4393}"/>
                </a:ext>
              </a:extLst>
            </p:cNvPr>
            <p:cNvSpPr/>
            <p:nvPr/>
          </p:nvSpPr>
          <p:spPr>
            <a:xfrm>
              <a:off x="1046617" y="526780"/>
              <a:ext cx="63515" cy="40532"/>
            </a:xfrm>
            <a:custGeom>
              <a:avLst/>
              <a:gdLst>
                <a:gd name="connsiteX0" fmla="*/ 11242 w 15031"/>
                <a:gd name="connsiteY0" fmla="*/ 4843 h 9592"/>
                <a:gd name="connsiteX1" fmla="*/ 594 w 15031"/>
                <a:gd name="connsiteY1" fmla="*/ 3 h 9592"/>
                <a:gd name="connsiteX2" fmla="*/ 56 w 15031"/>
                <a:gd name="connsiteY2" fmla="*/ 326 h 9592"/>
                <a:gd name="connsiteX3" fmla="*/ 14361 w 15031"/>
                <a:gd name="connsiteY3" fmla="*/ 9575 h 9592"/>
                <a:gd name="connsiteX4" fmla="*/ 11242 w 15031"/>
                <a:gd name="connsiteY4" fmla="*/ 4843 h 9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31" h="9592">
                  <a:moveTo>
                    <a:pt x="11242" y="4843"/>
                  </a:moveTo>
                  <a:cubicBezTo>
                    <a:pt x="8445" y="2799"/>
                    <a:pt x="3175" y="-105"/>
                    <a:pt x="594" y="3"/>
                  </a:cubicBezTo>
                  <a:cubicBezTo>
                    <a:pt x="379" y="3"/>
                    <a:pt x="164" y="110"/>
                    <a:pt x="56" y="326"/>
                  </a:cubicBezTo>
                  <a:cubicBezTo>
                    <a:pt x="-912" y="2262"/>
                    <a:pt x="10919" y="10006"/>
                    <a:pt x="14361" y="9575"/>
                  </a:cubicBezTo>
                  <a:cubicBezTo>
                    <a:pt x="15974" y="9253"/>
                    <a:pt x="14576" y="7209"/>
                    <a:pt x="11242" y="48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5" name="任意多边形: 形状 790">
              <a:extLst>
                <a:ext uri="{FF2B5EF4-FFF2-40B4-BE49-F238E27FC236}">
                  <a16:creationId xmlns:a16="http://schemas.microsoft.com/office/drawing/2014/main" xmlns="" id="{DA06460E-2777-46FA-9319-029A6ECA69ED}"/>
                </a:ext>
              </a:extLst>
            </p:cNvPr>
            <p:cNvSpPr/>
            <p:nvPr/>
          </p:nvSpPr>
          <p:spPr>
            <a:xfrm>
              <a:off x="1138748" y="514961"/>
              <a:ext cx="67339" cy="39661"/>
            </a:xfrm>
            <a:custGeom>
              <a:avLst/>
              <a:gdLst>
                <a:gd name="connsiteX0" fmla="*/ 11380 w 15936"/>
                <a:gd name="connsiteY0" fmla="*/ 4736 h 9386"/>
                <a:gd name="connsiteX1" fmla="*/ 409 w 15936"/>
                <a:gd name="connsiteY1" fmla="*/ 3 h 9386"/>
                <a:gd name="connsiteX2" fmla="*/ 86 w 15936"/>
                <a:gd name="connsiteY2" fmla="*/ 218 h 9386"/>
                <a:gd name="connsiteX3" fmla="*/ 15467 w 15936"/>
                <a:gd name="connsiteY3" fmla="*/ 9361 h 9386"/>
                <a:gd name="connsiteX4" fmla="*/ 11380 w 15936"/>
                <a:gd name="connsiteY4" fmla="*/ 4736 h 9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6" h="9386">
                  <a:moveTo>
                    <a:pt x="11380" y="4736"/>
                  </a:moveTo>
                  <a:cubicBezTo>
                    <a:pt x="7723" y="2370"/>
                    <a:pt x="2560" y="-104"/>
                    <a:pt x="409" y="3"/>
                  </a:cubicBezTo>
                  <a:cubicBezTo>
                    <a:pt x="301" y="3"/>
                    <a:pt x="86" y="111"/>
                    <a:pt x="86" y="218"/>
                  </a:cubicBezTo>
                  <a:cubicBezTo>
                    <a:pt x="-1204" y="1832"/>
                    <a:pt x="12348" y="9899"/>
                    <a:pt x="15467" y="9361"/>
                  </a:cubicBezTo>
                  <a:cubicBezTo>
                    <a:pt x="16865" y="9146"/>
                    <a:pt x="15037" y="7102"/>
                    <a:pt x="11380" y="47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6" name="任意多边形: 形状 791">
              <a:extLst>
                <a:ext uri="{FF2B5EF4-FFF2-40B4-BE49-F238E27FC236}">
                  <a16:creationId xmlns:a16="http://schemas.microsoft.com/office/drawing/2014/main" xmlns="" id="{5B24A564-F8EF-4E6B-B663-FC8A37D77DB6}"/>
                </a:ext>
              </a:extLst>
            </p:cNvPr>
            <p:cNvSpPr/>
            <p:nvPr/>
          </p:nvSpPr>
          <p:spPr>
            <a:xfrm>
              <a:off x="1217653" y="503142"/>
              <a:ext cx="71379" cy="39167"/>
            </a:xfrm>
            <a:custGeom>
              <a:avLst/>
              <a:gdLst>
                <a:gd name="connsiteX0" fmla="*/ 11637 w 16892"/>
                <a:gd name="connsiteY0" fmla="*/ 4628 h 9269"/>
                <a:gd name="connsiteX1" fmla="*/ 343 w 16892"/>
                <a:gd name="connsiteY1" fmla="*/ 3 h 9269"/>
                <a:gd name="connsiteX2" fmla="*/ 21 w 16892"/>
                <a:gd name="connsiteY2" fmla="*/ 218 h 9269"/>
                <a:gd name="connsiteX3" fmla="*/ 16477 w 16892"/>
                <a:gd name="connsiteY3" fmla="*/ 9253 h 9269"/>
                <a:gd name="connsiteX4" fmla="*/ 11637 w 16892"/>
                <a:gd name="connsiteY4" fmla="*/ 4628 h 9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92" h="9269">
                  <a:moveTo>
                    <a:pt x="11637" y="4628"/>
                  </a:moveTo>
                  <a:cubicBezTo>
                    <a:pt x="7657" y="2370"/>
                    <a:pt x="2279" y="-104"/>
                    <a:pt x="343" y="3"/>
                  </a:cubicBezTo>
                  <a:cubicBezTo>
                    <a:pt x="236" y="3"/>
                    <a:pt x="128" y="111"/>
                    <a:pt x="21" y="218"/>
                  </a:cubicBezTo>
                  <a:cubicBezTo>
                    <a:pt x="-625" y="1724"/>
                    <a:pt x="14003" y="9683"/>
                    <a:pt x="16477" y="9253"/>
                  </a:cubicBezTo>
                  <a:cubicBezTo>
                    <a:pt x="17875" y="8931"/>
                    <a:pt x="15616" y="6887"/>
                    <a:pt x="11637" y="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7" name="任意多边形: 形状 792">
              <a:extLst>
                <a:ext uri="{FF2B5EF4-FFF2-40B4-BE49-F238E27FC236}">
                  <a16:creationId xmlns:a16="http://schemas.microsoft.com/office/drawing/2014/main" xmlns="" id="{DC5F0D8F-3152-4897-A676-0CF79EBF8ABD}"/>
                </a:ext>
              </a:extLst>
            </p:cNvPr>
            <p:cNvSpPr/>
            <p:nvPr/>
          </p:nvSpPr>
          <p:spPr>
            <a:xfrm>
              <a:off x="1285153" y="490419"/>
              <a:ext cx="74362" cy="38297"/>
            </a:xfrm>
            <a:custGeom>
              <a:avLst/>
              <a:gdLst>
                <a:gd name="connsiteX0" fmla="*/ 73 w 17598"/>
                <a:gd name="connsiteY0" fmla="*/ 111 h 9063"/>
                <a:gd name="connsiteX1" fmla="*/ 17389 w 17598"/>
                <a:gd name="connsiteY1" fmla="*/ 9038 h 9063"/>
                <a:gd name="connsiteX2" fmla="*/ 11581 w 17598"/>
                <a:gd name="connsiteY2" fmla="*/ 4521 h 9063"/>
                <a:gd name="connsiteX3" fmla="*/ 180 w 17598"/>
                <a:gd name="connsiteY3" fmla="*/ 4 h 9063"/>
                <a:gd name="connsiteX4" fmla="*/ 73 w 17598"/>
                <a:gd name="connsiteY4" fmla="*/ 111 h 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8" h="9063">
                  <a:moveTo>
                    <a:pt x="73" y="111"/>
                  </a:moveTo>
                  <a:cubicBezTo>
                    <a:pt x="-1218" y="1294"/>
                    <a:pt x="15023" y="9576"/>
                    <a:pt x="17389" y="9038"/>
                  </a:cubicBezTo>
                  <a:cubicBezTo>
                    <a:pt x="18357" y="8823"/>
                    <a:pt x="15884" y="6780"/>
                    <a:pt x="11581" y="4521"/>
                  </a:cubicBezTo>
                  <a:cubicBezTo>
                    <a:pt x="7387" y="2262"/>
                    <a:pt x="1794" y="-104"/>
                    <a:pt x="180" y="4"/>
                  </a:cubicBezTo>
                  <a:cubicBezTo>
                    <a:pt x="180" y="4"/>
                    <a:pt x="180" y="4"/>
                    <a:pt x="73" y="1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8" name="任意多边形: 形状 793">
              <a:extLst>
                <a:ext uri="{FF2B5EF4-FFF2-40B4-BE49-F238E27FC236}">
                  <a16:creationId xmlns:a16="http://schemas.microsoft.com/office/drawing/2014/main" xmlns="" id="{05B8FE0D-5ACB-4A82-888F-2BC995B3B409}"/>
                </a:ext>
              </a:extLst>
            </p:cNvPr>
            <p:cNvSpPr/>
            <p:nvPr/>
          </p:nvSpPr>
          <p:spPr>
            <a:xfrm>
              <a:off x="1340449" y="477691"/>
              <a:ext cx="77274" cy="37490"/>
            </a:xfrm>
            <a:custGeom>
              <a:avLst/>
              <a:gdLst>
                <a:gd name="connsiteX0" fmla="*/ 11617 w 18287"/>
                <a:gd name="connsiteY0" fmla="*/ 4413 h 8872"/>
                <a:gd name="connsiteX1" fmla="*/ 108 w 18287"/>
                <a:gd name="connsiteY1" fmla="*/ 4 h 8872"/>
                <a:gd name="connsiteX2" fmla="*/ 1 w 18287"/>
                <a:gd name="connsiteY2" fmla="*/ 111 h 8872"/>
                <a:gd name="connsiteX3" fmla="*/ 18285 w 18287"/>
                <a:gd name="connsiteY3" fmla="*/ 8823 h 8872"/>
                <a:gd name="connsiteX4" fmla="*/ 11617 w 18287"/>
                <a:gd name="connsiteY4" fmla="*/ 4413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8872">
                  <a:moveTo>
                    <a:pt x="11617" y="4413"/>
                  </a:moveTo>
                  <a:cubicBezTo>
                    <a:pt x="7207" y="2155"/>
                    <a:pt x="1506" y="-104"/>
                    <a:pt x="108" y="4"/>
                  </a:cubicBezTo>
                  <a:cubicBezTo>
                    <a:pt x="108" y="4"/>
                    <a:pt x="1" y="4"/>
                    <a:pt x="1" y="111"/>
                  </a:cubicBezTo>
                  <a:cubicBezTo>
                    <a:pt x="-107" y="1509"/>
                    <a:pt x="16887" y="9576"/>
                    <a:pt x="18285" y="8823"/>
                  </a:cubicBezTo>
                  <a:cubicBezTo>
                    <a:pt x="18393" y="8070"/>
                    <a:pt x="14736" y="5919"/>
                    <a:pt x="11617" y="44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29" name="任意多边形: 形状 794">
              <a:extLst>
                <a:ext uri="{FF2B5EF4-FFF2-40B4-BE49-F238E27FC236}">
                  <a16:creationId xmlns:a16="http://schemas.microsoft.com/office/drawing/2014/main" xmlns="" id="{3C4C7DC3-7493-432D-ABC2-9BDF9C7A5814}"/>
                </a:ext>
              </a:extLst>
            </p:cNvPr>
            <p:cNvSpPr/>
            <p:nvPr/>
          </p:nvSpPr>
          <p:spPr>
            <a:xfrm>
              <a:off x="1382722" y="464511"/>
              <a:ext cx="79534" cy="36585"/>
            </a:xfrm>
            <a:custGeom>
              <a:avLst/>
              <a:gdLst>
                <a:gd name="connsiteX0" fmla="*/ 11508 w 18822"/>
                <a:gd name="connsiteY0" fmla="*/ 4306 h 8658"/>
                <a:gd name="connsiteX1" fmla="*/ 108 w 18822"/>
                <a:gd name="connsiteY1" fmla="*/ 4 h 8658"/>
                <a:gd name="connsiteX2" fmla="*/ 0 w 18822"/>
                <a:gd name="connsiteY2" fmla="*/ 111 h 8658"/>
                <a:gd name="connsiteX3" fmla="*/ 18822 w 18822"/>
                <a:gd name="connsiteY3" fmla="*/ 8608 h 8658"/>
                <a:gd name="connsiteX4" fmla="*/ 11508 w 18822"/>
                <a:gd name="connsiteY4" fmla="*/ 4306 h 8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22" h="8658">
                  <a:moveTo>
                    <a:pt x="11508" y="4306"/>
                  </a:moveTo>
                  <a:cubicBezTo>
                    <a:pt x="6884" y="2155"/>
                    <a:pt x="1183" y="-104"/>
                    <a:pt x="108" y="4"/>
                  </a:cubicBezTo>
                  <a:cubicBezTo>
                    <a:pt x="108" y="4"/>
                    <a:pt x="108" y="4"/>
                    <a:pt x="0" y="111"/>
                  </a:cubicBezTo>
                  <a:cubicBezTo>
                    <a:pt x="430" y="1402"/>
                    <a:pt x="17962" y="9361"/>
                    <a:pt x="18822" y="8608"/>
                  </a:cubicBezTo>
                  <a:cubicBezTo>
                    <a:pt x="18715" y="7855"/>
                    <a:pt x="14197" y="5489"/>
                    <a:pt x="11508" y="43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0" name="任意多边形: 形状 795">
              <a:extLst>
                <a:ext uri="{FF2B5EF4-FFF2-40B4-BE49-F238E27FC236}">
                  <a16:creationId xmlns:a16="http://schemas.microsoft.com/office/drawing/2014/main" xmlns="" id="{81FA37A7-B720-4429-8125-BF642CE48294}"/>
                </a:ext>
              </a:extLst>
            </p:cNvPr>
            <p:cNvSpPr/>
            <p:nvPr/>
          </p:nvSpPr>
          <p:spPr>
            <a:xfrm>
              <a:off x="1412263" y="451598"/>
              <a:ext cx="80895" cy="35351"/>
            </a:xfrm>
            <a:custGeom>
              <a:avLst/>
              <a:gdLst>
                <a:gd name="connsiteX0" fmla="*/ 0 w 19144"/>
                <a:gd name="connsiteY0" fmla="*/ 48 h 8366"/>
                <a:gd name="connsiteX1" fmla="*/ 19145 w 19144"/>
                <a:gd name="connsiteY1" fmla="*/ 8330 h 8366"/>
                <a:gd name="connsiteX2" fmla="*/ 11293 w 19144"/>
                <a:gd name="connsiteY2" fmla="*/ 4135 h 8366"/>
                <a:gd name="connsiteX3" fmla="*/ 0 w 19144"/>
                <a:gd name="connsiteY3" fmla="*/ 48 h 8366"/>
                <a:gd name="connsiteX4" fmla="*/ 0 w 19144"/>
                <a:gd name="connsiteY4" fmla="*/ 48 h 8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4" h="8366">
                  <a:moveTo>
                    <a:pt x="0" y="48"/>
                  </a:moveTo>
                  <a:cubicBezTo>
                    <a:pt x="645" y="908"/>
                    <a:pt x="18069" y="8975"/>
                    <a:pt x="19145" y="8330"/>
                  </a:cubicBezTo>
                  <a:cubicBezTo>
                    <a:pt x="18715" y="7577"/>
                    <a:pt x="13982" y="5318"/>
                    <a:pt x="11293" y="4135"/>
                  </a:cubicBezTo>
                  <a:cubicBezTo>
                    <a:pt x="6561" y="1984"/>
                    <a:pt x="860" y="-167"/>
                    <a:pt x="0" y="48"/>
                  </a:cubicBezTo>
                  <a:cubicBezTo>
                    <a:pt x="0" y="-60"/>
                    <a:pt x="0" y="48"/>
                    <a:pt x="0"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1" name="任意多边形: 形状 796">
              <a:extLst>
                <a:ext uri="{FF2B5EF4-FFF2-40B4-BE49-F238E27FC236}">
                  <a16:creationId xmlns:a16="http://schemas.microsoft.com/office/drawing/2014/main" xmlns="" id="{CD976F85-0668-4209-9CD4-E1A6E290C344}"/>
                </a:ext>
              </a:extLst>
            </p:cNvPr>
            <p:cNvSpPr/>
            <p:nvPr/>
          </p:nvSpPr>
          <p:spPr>
            <a:xfrm>
              <a:off x="1428624" y="438165"/>
              <a:ext cx="81803" cy="34743"/>
            </a:xfrm>
            <a:custGeom>
              <a:avLst/>
              <a:gdLst>
                <a:gd name="connsiteX0" fmla="*/ 19360 w 19359"/>
                <a:gd name="connsiteY0" fmla="*/ 8174 h 8222"/>
                <a:gd name="connsiteX1" fmla="*/ 10971 w 19359"/>
                <a:gd name="connsiteY1" fmla="*/ 4087 h 8222"/>
                <a:gd name="connsiteX2" fmla="*/ 0 w 19359"/>
                <a:gd name="connsiteY2" fmla="*/ 0 h 8222"/>
                <a:gd name="connsiteX3" fmla="*/ 19360 w 19359"/>
                <a:gd name="connsiteY3" fmla="*/ 8174 h 8222"/>
                <a:gd name="connsiteX4" fmla="*/ 19360 w 19359"/>
                <a:gd name="connsiteY4" fmla="*/ 8174 h 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9" h="8222">
                  <a:moveTo>
                    <a:pt x="19360" y="8174"/>
                  </a:moveTo>
                  <a:cubicBezTo>
                    <a:pt x="18607" y="7529"/>
                    <a:pt x="14520" y="5593"/>
                    <a:pt x="10971" y="4087"/>
                  </a:cubicBezTo>
                  <a:cubicBezTo>
                    <a:pt x="7852" y="2796"/>
                    <a:pt x="1183" y="0"/>
                    <a:pt x="0" y="0"/>
                  </a:cubicBezTo>
                  <a:cubicBezTo>
                    <a:pt x="215" y="753"/>
                    <a:pt x="17316" y="8067"/>
                    <a:pt x="19360" y="8174"/>
                  </a:cubicBezTo>
                  <a:cubicBezTo>
                    <a:pt x="19252" y="8282"/>
                    <a:pt x="19252" y="8174"/>
                    <a:pt x="19360"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2" name="任意多边形: 形状 797">
              <a:extLst>
                <a:ext uri="{FF2B5EF4-FFF2-40B4-BE49-F238E27FC236}">
                  <a16:creationId xmlns:a16="http://schemas.microsoft.com/office/drawing/2014/main" xmlns="" id="{5F2FF036-E193-413F-8CAC-B085887199F6}"/>
                </a:ext>
              </a:extLst>
            </p:cNvPr>
            <p:cNvSpPr/>
            <p:nvPr/>
          </p:nvSpPr>
          <p:spPr>
            <a:xfrm>
              <a:off x="1431350" y="425441"/>
              <a:ext cx="81808" cy="34084"/>
            </a:xfrm>
            <a:custGeom>
              <a:avLst/>
              <a:gdLst>
                <a:gd name="connsiteX0" fmla="*/ 0 w 19360"/>
                <a:gd name="connsiteY0" fmla="*/ 0 h 8066"/>
                <a:gd name="connsiteX1" fmla="*/ 19252 w 19360"/>
                <a:gd name="connsiteY1" fmla="*/ 8067 h 8066"/>
                <a:gd name="connsiteX2" fmla="*/ 19360 w 19360"/>
                <a:gd name="connsiteY2" fmla="*/ 7959 h 8066"/>
                <a:gd name="connsiteX3" fmla="*/ 10648 w 19360"/>
                <a:gd name="connsiteY3" fmla="*/ 3980 h 8066"/>
                <a:gd name="connsiteX4" fmla="*/ 0 w 19360"/>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60" h="8066">
                  <a:moveTo>
                    <a:pt x="0" y="0"/>
                  </a:moveTo>
                  <a:cubicBezTo>
                    <a:pt x="645" y="645"/>
                    <a:pt x="16779" y="7421"/>
                    <a:pt x="19252" y="8067"/>
                  </a:cubicBezTo>
                  <a:cubicBezTo>
                    <a:pt x="19252" y="8067"/>
                    <a:pt x="19360" y="8067"/>
                    <a:pt x="19360" y="7959"/>
                  </a:cubicBezTo>
                  <a:cubicBezTo>
                    <a:pt x="18392" y="7314"/>
                    <a:pt x="14090" y="5378"/>
                    <a:pt x="10648" y="3980"/>
                  </a:cubicBezTo>
                  <a:cubicBezTo>
                    <a:pt x="6776" y="2366"/>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3" name="任意多边形: 形状 798">
              <a:extLst>
                <a:ext uri="{FF2B5EF4-FFF2-40B4-BE49-F238E27FC236}">
                  <a16:creationId xmlns:a16="http://schemas.microsoft.com/office/drawing/2014/main" xmlns="" id="{7BDF703F-2547-45E0-9123-F5D3782961EF}"/>
                </a:ext>
              </a:extLst>
            </p:cNvPr>
            <p:cNvSpPr/>
            <p:nvPr/>
          </p:nvSpPr>
          <p:spPr>
            <a:xfrm>
              <a:off x="1420444" y="412714"/>
              <a:ext cx="81351" cy="33175"/>
            </a:xfrm>
            <a:custGeom>
              <a:avLst/>
              <a:gdLst>
                <a:gd name="connsiteX0" fmla="*/ 0 w 19252"/>
                <a:gd name="connsiteY0" fmla="*/ 0 h 7851"/>
                <a:gd name="connsiteX1" fmla="*/ 19252 w 19252"/>
                <a:gd name="connsiteY1" fmla="*/ 7852 h 7851"/>
                <a:gd name="connsiteX2" fmla="*/ 10110 w 19252"/>
                <a:gd name="connsiteY2" fmla="*/ 3872 h 7851"/>
                <a:gd name="connsiteX3" fmla="*/ 0 w 19252"/>
                <a:gd name="connsiteY3" fmla="*/ 0 h 7851"/>
              </a:gdLst>
              <a:ahLst/>
              <a:cxnLst>
                <a:cxn ang="0">
                  <a:pos x="connsiteX0" y="connsiteY0"/>
                </a:cxn>
                <a:cxn ang="0">
                  <a:pos x="connsiteX1" y="connsiteY1"/>
                </a:cxn>
                <a:cxn ang="0">
                  <a:pos x="connsiteX2" y="connsiteY2"/>
                </a:cxn>
                <a:cxn ang="0">
                  <a:pos x="connsiteX3" y="connsiteY3"/>
                </a:cxn>
              </a:cxnLst>
              <a:rect l="l" t="t" r="r" b="b"/>
              <a:pathLst>
                <a:path w="19252" h="7851">
                  <a:moveTo>
                    <a:pt x="0" y="0"/>
                  </a:moveTo>
                  <a:cubicBezTo>
                    <a:pt x="107" y="108"/>
                    <a:pt x="17854" y="7529"/>
                    <a:pt x="19252" y="7852"/>
                  </a:cubicBezTo>
                  <a:cubicBezTo>
                    <a:pt x="18607" y="7421"/>
                    <a:pt x="14412" y="5593"/>
                    <a:pt x="10110" y="3872"/>
                  </a:cubicBezTo>
                  <a:cubicBezTo>
                    <a:pt x="8174" y="3012"/>
                    <a:pt x="1076" y="215"/>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34" name="任意多边形: 形状 799">
              <a:extLst>
                <a:ext uri="{FF2B5EF4-FFF2-40B4-BE49-F238E27FC236}">
                  <a16:creationId xmlns:a16="http://schemas.microsoft.com/office/drawing/2014/main" xmlns="" id="{7F7BB164-4C27-48D3-8851-CE662A6BDDEB}"/>
                </a:ext>
              </a:extLst>
            </p:cNvPr>
            <p:cNvSpPr/>
            <p:nvPr/>
          </p:nvSpPr>
          <p:spPr>
            <a:xfrm>
              <a:off x="1395445" y="399991"/>
              <a:ext cx="71354" cy="28633"/>
            </a:xfrm>
            <a:custGeom>
              <a:avLst/>
              <a:gdLst>
                <a:gd name="connsiteX0" fmla="*/ 16886 w 16886"/>
                <a:gd name="connsiteY0" fmla="*/ 6776 h 6776"/>
                <a:gd name="connsiteX1" fmla="*/ 0 w 16886"/>
                <a:gd name="connsiteY1" fmla="*/ 0 h 6776"/>
                <a:gd name="connsiteX2" fmla="*/ 430 w 16886"/>
                <a:gd name="connsiteY2" fmla="*/ 215 h 6776"/>
                <a:gd name="connsiteX3" fmla="*/ 16886 w 16886"/>
                <a:gd name="connsiteY3" fmla="*/ 6776 h 6776"/>
              </a:gdLst>
              <a:ahLst/>
              <a:cxnLst>
                <a:cxn ang="0">
                  <a:pos x="connsiteX0" y="connsiteY0"/>
                </a:cxn>
                <a:cxn ang="0">
                  <a:pos x="connsiteX1" y="connsiteY1"/>
                </a:cxn>
                <a:cxn ang="0">
                  <a:pos x="connsiteX2" y="connsiteY2"/>
                </a:cxn>
                <a:cxn ang="0">
                  <a:pos x="connsiteX3" y="connsiteY3"/>
                </a:cxn>
              </a:cxnLst>
              <a:rect l="l" t="t" r="r" b="b"/>
              <a:pathLst>
                <a:path w="16886" h="6776">
                  <a:moveTo>
                    <a:pt x="16886" y="6776"/>
                  </a:moveTo>
                  <a:cubicBezTo>
                    <a:pt x="8389" y="3227"/>
                    <a:pt x="108" y="0"/>
                    <a:pt x="0" y="0"/>
                  </a:cubicBezTo>
                  <a:cubicBezTo>
                    <a:pt x="108" y="108"/>
                    <a:pt x="323" y="108"/>
                    <a:pt x="430" y="215"/>
                  </a:cubicBezTo>
                  <a:lnTo>
                    <a:pt x="16886" y="677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650" name="任意多边形: 形状 816">
              <a:extLst>
                <a:ext uri="{FF2B5EF4-FFF2-40B4-BE49-F238E27FC236}">
                  <a16:creationId xmlns:a16="http://schemas.microsoft.com/office/drawing/2014/main" xmlns="" id="{1093419D-A978-41EE-89C9-893967B9CBCB}"/>
                </a:ext>
              </a:extLst>
            </p:cNvPr>
            <p:cNvSpPr/>
            <p:nvPr/>
          </p:nvSpPr>
          <p:spPr>
            <a:xfrm>
              <a:off x="93601" y="683136"/>
              <a:ext cx="40278" cy="48358"/>
            </a:xfrm>
            <a:custGeom>
              <a:avLst/>
              <a:gdLst>
                <a:gd name="connsiteX0" fmla="*/ 4885 w 9532"/>
                <a:gd name="connsiteY0" fmla="*/ 0 h 11444"/>
                <a:gd name="connsiteX1" fmla="*/ 1228 w 9532"/>
                <a:gd name="connsiteY1" fmla="*/ 9788 h 11444"/>
                <a:gd name="connsiteX2" fmla="*/ 9510 w 9532"/>
                <a:gd name="connsiteY2" fmla="*/ 6131 h 11444"/>
                <a:gd name="connsiteX3" fmla="*/ 4885 w 9532"/>
                <a:gd name="connsiteY3" fmla="*/ 0 h 11444"/>
              </a:gdLst>
              <a:ahLst/>
              <a:cxnLst>
                <a:cxn ang="0">
                  <a:pos x="connsiteX0" y="connsiteY0"/>
                </a:cxn>
                <a:cxn ang="0">
                  <a:pos x="connsiteX1" y="connsiteY1"/>
                </a:cxn>
                <a:cxn ang="0">
                  <a:pos x="connsiteX2" y="connsiteY2"/>
                </a:cxn>
                <a:cxn ang="0">
                  <a:pos x="connsiteX3" y="connsiteY3"/>
                </a:cxn>
              </a:cxnLst>
              <a:rect l="l" t="t" r="r" b="b"/>
              <a:pathLst>
                <a:path w="9532" h="11444">
                  <a:moveTo>
                    <a:pt x="4885" y="0"/>
                  </a:moveTo>
                  <a:cubicBezTo>
                    <a:pt x="260" y="323"/>
                    <a:pt x="-1353" y="6561"/>
                    <a:pt x="1228" y="9788"/>
                  </a:cubicBezTo>
                  <a:cubicBezTo>
                    <a:pt x="4025" y="13229"/>
                    <a:pt x="9080" y="10971"/>
                    <a:pt x="9510" y="6131"/>
                  </a:cubicBezTo>
                  <a:cubicBezTo>
                    <a:pt x="9725" y="3657"/>
                    <a:pt x="8435" y="108"/>
                    <a:pt x="488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1" name="任意多边形: 形状 817">
              <a:extLst>
                <a:ext uri="{FF2B5EF4-FFF2-40B4-BE49-F238E27FC236}">
                  <a16:creationId xmlns:a16="http://schemas.microsoft.com/office/drawing/2014/main" xmlns="" id="{1AF110C7-D12D-40CA-B562-0C2F3E63E9E3}"/>
                </a:ext>
              </a:extLst>
            </p:cNvPr>
            <p:cNvSpPr/>
            <p:nvPr/>
          </p:nvSpPr>
          <p:spPr>
            <a:xfrm>
              <a:off x="249077" y="679954"/>
              <a:ext cx="40671" cy="47808"/>
            </a:xfrm>
            <a:custGeom>
              <a:avLst/>
              <a:gdLst>
                <a:gd name="connsiteX0" fmla="*/ 9608 w 9625"/>
                <a:gd name="connsiteY0" fmla="*/ 6023 h 11314"/>
                <a:gd name="connsiteX1" fmla="*/ 3908 w 9625"/>
                <a:gd name="connsiteY1" fmla="*/ 0 h 11314"/>
                <a:gd name="connsiteX2" fmla="*/ 3477 w 9625"/>
                <a:gd name="connsiteY2" fmla="*/ 0 h 11314"/>
                <a:gd name="connsiteX3" fmla="*/ 2402 w 9625"/>
                <a:gd name="connsiteY3" fmla="*/ 10110 h 11314"/>
                <a:gd name="connsiteX4" fmla="*/ 9608 w 9625"/>
                <a:gd name="connsiteY4" fmla="*/ 6023 h 11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5" h="11314">
                  <a:moveTo>
                    <a:pt x="9608" y="6023"/>
                  </a:moveTo>
                  <a:cubicBezTo>
                    <a:pt x="9393" y="3549"/>
                    <a:pt x="7457" y="108"/>
                    <a:pt x="3908" y="0"/>
                  </a:cubicBezTo>
                  <a:cubicBezTo>
                    <a:pt x="3800" y="0"/>
                    <a:pt x="3585" y="0"/>
                    <a:pt x="3477" y="0"/>
                  </a:cubicBezTo>
                  <a:cubicBezTo>
                    <a:pt x="-610" y="645"/>
                    <a:pt x="-1255" y="6991"/>
                    <a:pt x="2402" y="10110"/>
                  </a:cubicBezTo>
                  <a:cubicBezTo>
                    <a:pt x="5629" y="12907"/>
                    <a:pt x="9931" y="10540"/>
                    <a:pt x="9608" y="60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2" name="任意多边形: 形状 818">
              <a:extLst>
                <a:ext uri="{FF2B5EF4-FFF2-40B4-BE49-F238E27FC236}">
                  <a16:creationId xmlns:a16="http://schemas.microsoft.com/office/drawing/2014/main" xmlns="" id="{325FAFC2-C9E7-41E2-8642-3AE0D7AAE40F}"/>
                </a:ext>
              </a:extLst>
            </p:cNvPr>
            <p:cNvSpPr/>
            <p:nvPr/>
          </p:nvSpPr>
          <p:spPr>
            <a:xfrm>
              <a:off x="402944" y="674498"/>
              <a:ext cx="43143" cy="47437"/>
            </a:xfrm>
            <a:custGeom>
              <a:avLst/>
              <a:gdLst>
                <a:gd name="connsiteX0" fmla="*/ 3203 w 10210"/>
                <a:gd name="connsiteY0" fmla="*/ 0 h 11226"/>
                <a:gd name="connsiteX1" fmla="*/ 2343 w 10210"/>
                <a:gd name="connsiteY1" fmla="*/ 108 h 11226"/>
                <a:gd name="connsiteX2" fmla="*/ 3848 w 10210"/>
                <a:gd name="connsiteY2" fmla="*/ 10325 h 11226"/>
                <a:gd name="connsiteX3" fmla="*/ 9979 w 10210"/>
                <a:gd name="connsiteY3" fmla="*/ 5916 h 11226"/>
                <a:gd name="connsiteX4" fmla="*/ 3203 w 10210"/>
                <a:gd name="connsiteY4" fmla="*/ 0 h 11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0" h="11226">
                  <a:moveTo>
                    <a:pt x="3203" y="0"/>
                  </a:moveTo>
                  <a:cubicBezTo>
                    <a:pt x="2880" y="0"/>
                    <a:pt x="2558" y="108"/>
                    <a:pt x="2343" y="108"/>
                  </a:cubicBezTo>
                  <a:cubicBezTo>
                    <a:pt x="-1422" y="1291"/>
                    <a:pt x="-454" y="7744"/>
                    <a:pt x="3848" y="10325"/>
                  </a:cubicBezTo>
                  <a:cubicBezTo>
                    <a:pt x="7613" y="12692"/>
                    <a:pt x="11162" y="10110"/>
                    <a:pt x="9979" y="5916"/>
                  </a:cubicBezTo>
                  <a:cubicBezTo>
                    <a:pt x="9334" y="3549"/>
                    <a:pt x="6752" y="108"/>
                    <a:pt x="32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3" name="任意多边形: 形状 819">
              <a:extLst>
                <a:ext uri="{FF2B5EF4-FFF2-40B4-BE49-F238E27FC236}">
                  <a16:creationId xmlns:a16="http://schemas.microsoft.com/office/drawing/2014/main" xmlns="" id="{B3892A25-79F7-4D25-BF83-17AF693C5099}"/>
                </a:ext>
              </a:extLst>
            </p:cNvPr>
            <p:cNvSpPr/>
            <p:nvPr/>
          </p:nvSpPr>
          <p:spPr>
            <a:xfrm>
              <a:off x="554605" y="668139"/>
              <a:ext cx="46169" cy="47361"/>
            </a:xfrm>
            <a:custGeom>
              <a:avLst/>
              <a:gdLst>
                <a:gd name="connsiteX0" fmla="*/ 10442 w 10926"/>
                <a:gd name="connsiteY0" fmla="*/ 5916 h 11208"/>
                <a:gd name="connsiteX1" fmla="*/ 2698 w 10926"/>
                <a:gd name="connsiteY1" fmla="*/ 0 h 11208"/>
                <a:gd name="connsiteX2" fmla="*/ 1407 w 10926"/>
                <a:gd name="connsiteY2" fmla="*/ 323 h 11208"/>
                <a:gd name="connsiteX3" fmla="*/ 6032 w 10926"/>
                <a:gd name="connsiteY3" fmla="*/ 10863 h 11208"/>
                <a:gd name="connsiteX4" fmla="*/ 10442 w 10926"/>
                <a:gd name="connsiteY4" fmla="*/ 5916 h 11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6" h="11208">
                  <a:moveTo>
                    <a:pt x="10442" y="5916"/>
                  </a:moveTo>
                  <a:cubicBezTo>
                    <a:pt x="9367" y="3549"/>
                    <a:pt x="6355" y="108"/>
                    <a:pt x="2698" y="0"/>
                  </a:cubicBezTo>
                  <a:cubicBezTo>
                    <a:pt x="2375" y="0"/>
                    <a:pt x="1838" y="108"/>
                    <a:pt x="1407" y="323"/>
                  </a:cubicBezTo>
                  <a:cubicBezTo>
                    <a:pt x="-1927" y="2044"/>
                    <a:pt x="1085" y="9035"/>
                    <a:pt x="6032" y="10863"/>
                  </a:cubicBezTo>
                  <a:cubicBezTo>
                    <a:pt x="9797" y="12154"/>
                    <a:pt x="11948" y="9680"/>
                    <a:pt x="10442"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4" name="任意多边形: 形状 820">
              <a:extLst>
                <a:ext uri="{FF2B5EF4-FFF2-40B4-BE49-F238E27FC236}">
                  <a16:creationId xmlns:a16="http://schemas.microsoft.com/office/drawing/2014/main" xmlns="" id="{32D3E8B9-AE9E-48F4-86E5-6E3632BBD1B2}"/>
                </a:ext>
              </a:extLst>
            </p:cNvPr>
            <p:cNvSpPr/>
            <p:nvPr/>
          </p:nvSpPr>
          <p:spPr>
            <a:xfrm>
              <a:off x="703651" y="659958"/>
              <a:ext cx="49968" cy="47082"/>
            </a:xfrm>
            <a:custGeom>
              <a:avLst/>
              <a:gdLst>
                <a:gd name="connsiteX0" fmla="*/ 10878 w 11825"/>
                <a:gd name="connsiteY0" fmla="*/ 5808 h 11142"/>
                <a:gd name="connsiteX1" fmla="*/ 2166 w 11825"/>
                <a:gd name="connsiteY1" fmla="*/ 0 h 11142"/>
                <a:gd name="connsiteX2" fmla="*/ 983 w 11825"/>
                <a:gd name="connsiteY2" fmla="*/ 323 h 11142"/>
                <a:gd name="connsiteX3" fmla="*/ 7974 w 11825"/>
                <a:gd name="connsiteY3" fmla="*/ 10971 h 11142"/>
                <a:gd name="connsiteX4" fmla="*/ 10878 w 11825"/>
                <a:gd name="connsiteY4" fmla="*/ 5808 h 1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5" h="11142">
                  <a:moveTo>
                    <a:pt x="10878" y="5808"/>
                  </a:moveTo>
                  <a:cubicBezTo>
                    <a:pt x="9480" y="3442"/>
                    <a:pt x="5823" y="0"/>
                    <a:pt x="2166" y="0"/>
                  </a:cubicBezTo>
                  <a:cubicBezTo>
                    <a:pt x="1844" y="0"/>
                    <a:pt x="1413" y="108"/>
                    <a:pt x="983" y="323"/>
                  </a:cubicBezTo>
                  <a:cubicBezTo>
                    <a:pt x="-2136" y="2151"/>
                    <a:pt x="2704" y="9572"/>
                    <a:pt x="7974" y="10971"/>
                  </a:cubicBezTo>
                  <a:cubicBezTo>
                    <a:pt x="11524" y="11831"/>
                    <a:pt x="12922" y="9357"/>
                    <a:pt x="10878"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5" name="任意多边形: 形状 821">
              <a:extLst>
                <a:ext uri="{FF2B5EF4-FFF2-40B4-BE49-F238E27FC236}">
                  <a16:creationId xmlns:a16="http://schemas.microsoft.com/office/drawing/2014/main" xmlns="" id="{466A7044-198A-4E70-BBF8-B1C18B532869}"/>
                </a:ext>
              </a:extLst>
            </p:cNvPr>
            <p:cNvSpPr/>
            <p:nvPr/>
          </p:nvSpPr>
          <p:spPr>
            <a:xfrm>
              <a:off x="848479" y="650413"/>
              <a:ext cx="54303" cy="46562"/>
            </a:xfrm>
            <a:custGeom>
              <a:avLst/>
              <a:gdLst>
                <a:gd name="connsiteX0" fmla="*/ 697 w 12851"/>
                <a:gd name="connsiteY0" fmla="*/ 323 h 11019"/>
                <a:gd name="connsiteX1" fmla="*/ 9946 w 12851"/>
                <a:gd name="connsiteY1" fmla="*/ 10971 h 11019"/>
                <a:gd name="connsiteX2" fmla="*/ 11345 w 12851"/>
                <a:gd name="connsiteY2" fmla="*/ 5700 h 11019"/>
                <a:gd name="connsiteX3" fmla="*/ 1772 w 12851"/>
                <a:gd name="connsiteY3" fmla="*/ 0 h 11019"/>
                <a:gd name="connsiteX4" fmla="*/ 697 w 12851"/>
                <a:gd name="connsiteY4" fmla="*/ 323 h 11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51" h="11019">
                  <a:moveTo>
                    <a:pt x="697" y="323"/>
                  </a:moveTo>
                  <a:cubicBezTo>
                    <a:pt x="-2207" y="2366"/>
                    <a:pt x="4569" y="10110"/>
                    <a:pt x="9946" y="10971"/>
                  </a:cubicBezTo>
                  <a:cubicBezTo>
                    <a:pt x="13173" y="11401"/>
                    <a:pt x="13818" y="8927"/>
                    <a:pt x="11345" y="5700"/>
                  </a:cubicBezTo>
                  <a:cubicBezTo>
                    <a:pt x="9516" y="3334"/>
                    <a:pt x="5322" y="0"/>
                    <a:pt x="1772" y="0"/>
                  </a:cubicBezTo>
                  <a:cubicBezTo>
                    <a:pt x="1450" y="0"/>
                    <a:pt x="1019" y="108"/>
                    <a:pt x="697"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6" name="任意多边形: 形状 822">
              <a:extLst>
                <a:ext uri="{FF2B5EF4-FFF2-40B4-BE49-F238E27FC236}">
                  <a16:creationId xmlns:a16="http://schemas.microsoft.com/office/drawing/2014/main" xmlns="" id="{57ED506C-4C80-42B4-8946-D00E5EADBE22}"/>
                </a:ext>
              </a:extLst>
            </p:cNvPr>
            <p:cNvSpPr/>
            <p:nvPr/>
          </p:nvSpPr>
          <p:spPr>
            <a:xfrm>
              <a:off x="986445" y="639494"/>
              <a:ext cx="57984" cy="45928"/>
            </a:xfrm>
            <a:custGeom>
              <a:avLst/>
              <a:gdLst>
                <a:gd name="connsiteX0" fmla="*/ 1389 w 13722"/>
                <a:gd name="connsiteY0" fmla="*/ 3 h 10869"/>
                <a:gd name="connsiteX1" fmla="*/ 421 w 13722"/>
                <a:gd name="connsiteY1" fmla="*/ 325 h 10869"/>
                <a:gd name="connsiteX2" fmla="*/ 11822 w 13722"/>
                <a:gd name="connsiteY2" fmla="*/ 10866 h 10869"/>
                <a:gd name="connsiteX3" fmla="*/ 11499 w 13722"/>
                <a:gd name="connsiteY3" fmla="*/ 5596 h 10869"/>
                <a:gd name="connsiteX4" fmla="*/ 1389 w 13722"/>
                <a:gd name="connsiteY4" fmla="*/ 3 h 10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2" h="10869">
                  <a:moveTo>
                    <a:pt x="1389" y="3"/>
                  </a:moveTo>
                  <a:cubicBezTo>
                    <a:pt x="1066" y="3"/>
                    <a:pt x="743" y="110"/>
                    <a:pt x="421" y="325"/>
                  </a:cubicBezTo>
                  <a:cubicBezTo>
                    <a:pt x="-2053" y="2369"/>
                    <a:pt x="6982" y="10651"/>
                    <a:pt x="11822" y="10866"/>
                  </a:cubicBezTo>
                  <a:cubicBezTo>
                    <a:pt x="14511" y="10973"/>
                    <a:pt x="14296" y="8607"/>
                    <a:pt x="11499" y="5596"/>
                  </a:cubicBezTo>
                  <a:cubicBezTo>
                    <a:pt x="9240" y="3122"/>
                    <a:pt x="4616" y="-105"/>
                    <a:pt x="1389"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7" name="任意多边形: 形状 823">
              <a:extLst>
                <a:ext uri="{FF2B5EF4-FFF2-40B4-BE49-F238E27FC236}">
                  <a16:creationId xmlns:a16="http://schemas.microsoft.com/office/drawing/2014/main" xmlns="" id="{AF1B1452-F009-423B-8074-9B2EA2A8171A}"/>
                </a:ext>
              </a:extLst>
            </p:cNvPr>
            <p:cNvSpPr/>
            <p:nvPr/>
          </p:nvSpPr>
          <p:spPr>
            <a:xfrm>
              <a:off x="1111789" y="627235"/>
              <a:ext cx="61233" cy="45096"/>
            </a:xfrm>
            <a:custGeom>
              <a:avLst/>
              <a:gdLst>
                <a:gd name="connsiteX0" fmla="*/ 11522 w 14491"/>
                <a:gd name="connsiteY0" fmla="*/ 5485 h 10672"/>
                <a:gd name="connsiteX1" fmla="*/ 982 w 14491"/>
                <a:gd name="connsiteY1" fmla="*/ 0 h 10672"/>
                <a:gd name="connsiteX2" fmla="*/ 229 w 14491"/>
                <a:gd name="connsiteY2" fmla="*/ 323 h 10672"/>
                <a:gd name="connsiteX3" fmla="*/ 13458 w 14491"/>
                <a:gd name="connsiteY3" fmla="*/ 10648 h 10672"/>
                <a:gd name="connsiteX4" fmla="*/ 11522 w 14491"/>
                <a:gd name="connsiteY4" fmla="*/ 5485 h 10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1" h="10672">
                  <a:moveTo>
                    <a:pt x="11522" y="5485"/>
                  </a:moveTo>
                  <a:cubicBezTo>
                    <a:pt x="8941" y="3119"/>
                    <a:pt x="3993" y="0"/>
                    <a:pt x="982" y="0"/>
                  </a:cubicBezTo>
                  <a:cubicBezTo>
                    <a:pt x="767" y="0"/>
                    <a:pt x="336" y="108"/>
                    <a:pt x="229" y="323"/>
                  </a:cubicBezTo>
                  <a:cubicBezTo>
                    <a:pt x="-1707" y="2689"/>
                    <a:pt x="9156" y="11186"/>
                    <a:pt x="13458" y="10648"/>
                  </a:cubicBezTo>
                  <a:cubicBezTo>
                    <a:pt x="15394" y="10540"/>
                    <a:pt x="14534" y="8174"/>
                    <a:pt x="11522"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8" name="任意多边形: 形状 824">
              <a:extLst>
                <a:ext uri="{FF2B5EF4-FFF2-40B4-BE49-F238E27FC236}">
                  <a16:creationId xmlns:a16="http://schemas.microsoft.com/office/drawing/2014/main" xmlns="" id="{41CED728-A327-475D-BAAC-B1DD0910B6BA}"/>
                </a:ext>
              </a:extLst>
            </p:cNvPr>
            <p:cNvSpPr/>
            <p:nvPr/>
          </p:nvSpPr>
          <p:spPr>
            <a:xfrm>
              <a:off x="1223307" y="614495"/>
              <a:ext cx="65205" cy="44614"/>
            </a:xfrm>
            <a:custGeom>
              <a:avLst/>
              <a:gdLst>
                <a:gd name="connsiteX0" fmla="*/ 11697 w 15431"/>
                <a:gd name="connsiteY0" fmla="*/ 5380 h 10558"/>
                <a:gd name="connsiteX1" fmla="*/ 11697 w 15431"/>
                <a:gd name="connsiteY1" fmla="*/ 5380 h 10558"/>
                <a:gd name="connsiteX2" fmla="*/ 727 w 15431"/>
                <a:gd name="connsiteY2" fmla="*/ 3 h 10558"/>
                <a:gd name="connsiteX3" fmla="*/ 81 w 15431"/>
                <a:gd name="connsiteY3" fmla="*/ 325 h 10558"/>
                <a:gd name="connsiteX4" fmla="*/ 14601 w 15431"/>
                <a:gd name="connsiteY4" fmla="*/ 10543 h 10558"/>
                <a:gd name="connsiteX5" fmla="*/ 11697 w 15431"/>
                <a:gd name="connsiteY5" fmla="*/ 5380 h 1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1" h="10558">
                  <a:moveTo>
                    <a:pt x="11697" y="5380"/>
                  </a:moveTo>
                  <a:lnTo>
                    <a:pt x="11697" y="5380"/>
                  </a:lnTo>
                  <a:cubicBezTo>
                    <a:pt x="8793" y="3122"/>
                    <a:pt x="3523" y="-105"/>
                    <a:pt x="727" y="3"/>
                  </a:cubicBezTo>
                  <a:cubicBezTo>
                    <a:pt x="512" y="110"/>
                    <a:pt x="189" y="110"/>
                    <a:pt x="81" y="325"/>
                  </a:cubicBezTo>
                  <a:cubicBezTo>
                    <a:pt x="-1102" y="2476"/>
                    <a:pt x="10945" y="10973"/>
                    <a:pt x="14601" y="10543"/>
                  </a:cubicBezTo>
                  <a:cubicBezTo>
                    <a:pt x="16430" y="10328"/>
                    <a:pt x="15139" y="8069"/>
                    <a:pt x="11697" y="53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59" name="任意多边形: 形状 825">
              <a:extLst>
                <a:ext uri="{FF2B5EF4-FFF2-40B4-BE49-F238E27FC236}">
                  <a16:creationId xmlns:a16="http://schemas.microsoft.com/office/drawing/2014/main" xmlns="" id="{5414AF7C-766B-4437-8C80-4776C2874C74}"/>
                </a:ext>
              </a:extLst>
            </p:cNvPr>
            <p:cNvSpPr/>
            <p:nvPr/>
          </p:nvSpPr>
          <p:spPr>
            <a:xfrm>
              <a:off x="1322236" y="601286"/>
              <a:ext cx="68239" cy="44225"/>
            </a:xfrm>
            <a:custGeom>
              <a:avLst/>
              <a:gdLst>
                <a:gd name="connsiteX0" fmla="*/ 11732 w 16149"/>
                <a:gd name="connsiteY0" fmla="*/ 5173 h 10466"/>
                <a:gd name="connsiteX1" fmla="*/ 547 w 16149"/>
                <a:gd name="connsiteY1" fmla="*/ 10 h 10466"/>
                <a:gd name="connsiteX2" fmla="*/ 116 w 16149"/>
                <a:gd name="connsiteY2" fmla="*/ 225 h 10466"/>
                <a:gd name="connsiteX3" fmla="*/ 15604 w 16149"/>
                <a:gd name="connsiteY3" fmla="*/ 10443 h 10466"/>
                <a:gd name="connsiteX4" fmla="*/ 11732 w 16149"/>
                <a:gd name="connsiteY4" fmla="*/ 5173 h 10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49" h="10466">
                  <a:moveTo>
                    <a:pt x="11732" y="5173"/>
                  </a:moveTo>
                  <a:cubicBezTo>
                    <a:pt x="8721" y="3022"/>
                    <a:pt x="3020" y="-205"/>
                    <a:pt x="547" y="10"/>
                  </a:cubicBezTo>
                  <a:cubicBezTo>
                    <a:pt x="439" y="10"/>
                    <a:pt x="224" y="118"/>
                    <a:pt x="116" y="225"/>
                  </a:cubicBezTo>
                  <a:cubicBezTo>
                    <a:pt x="-1389" y="2054"/>
                    <a:pt x="12163" y="10981"/>
                    <a:pt x="15604" y="10443"/>
                  </a:cubicBezTo>
                  <a:cubicBezTo>
                    <a:pt x="17110" y="10120"/>
                    <a:pt x="15389" y="7862"/>
                    <a:pt x="11732" y="517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0" name="任意多边形: 形状 826">
              <a:extLst>
                <a:ext uri="{FF2B5EF4-FFF2-40B4-BE49-F238E27FC236}">
                  <a16:creationId xmlns:a16="http://schemas.microsoft.com/office/drawing/2014/main" xmlns="" id="{C1A9F89E-1B60-44AD-A1D3-063A09E423EC}"/>
                </a:ext>
              </a:extLst>
            </p:cNvPr>
            <p:cNvSpPr/>
            <p:nvPr/>
          </p:nvSpPr>
          <p:spPr>
            <a:xfrm>
              <a:off x="1406613" y="587189"/>
              <a:ext cx="71535" cy="43325"/>
            </a:xfrm>
            <a:custGeom>
              <a:avLst/>
              <a:gdLst>
                <a:gd name="connsiteX0" fmla="*/ 11770 w 16929"/>
                <a:gd name="connsiteY0" fmla="*/ 5067 h 10253"/>
                <a:gd name="connsiteX1" fmla="*/ 369 w 16929"/>
                <a:gd name="connsiteY1" fmla="*/ 12 h 10253"/>
                <a:gd name="connsiteX2" fmla="*/ 46 w 16929"/>
                <a:gd name="connsiteY2" fmla="*/ 227 h 10253"/>
                <a:gd name="connsiteX3" fmla="*/ 16502 w 16929"/>
                <a:gd name="connsiteY3" fmla="*/ 10230 h 10253"/>
                <a:gd name="connsiteX4" fmla="*/ 11770 w 16929"/>
                <a:gd name="connsiteY4" fmla="*/ 5067 h 10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9" h="10253">
                  <a:moveTo>
                    <a:pt x="11770" y="5067"/>
                  </a:moveTo>
                  <a:cubicBezTo>
                    <a:pt x="7790" y="2486"/>
                    <a:pt x="2412" y="-203"/>
                    <a:pt x="369" y="12"/>
                  </a:cubicBezTo>
                  <a:cubicBezTo>
                    <a:pt x="261" y="12"/>
                    <a:pt x="154" y="120"/>
                    <a:pt x="46" y="227"/>
                  </a:cubicBezTo>
                  <a:cubicBezTo>
                    <a:pt x="-922" y="2056"/>
                    <a:pt x="13598" y="10768"/>
                    <a:pt x="16502" y="10230"/>
                  </a:cubicBezTo>
                  <a:cubicBezTo>
                    <a:pt x="17901" y="9907"/>
                    <a:pt x="15749" y="7649"/>
                    <a:pt x="11770" y="50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1" name="任意多边形: 形状 827">
              <a:extLst>
                <a:ext uri="{FF2B5EF4-FFF2-40B4-BE49-F238E27FC236}">
                  <a16:creationId xmlns:a16="http://schemas.microsoft.com/office/drawing/2014/main" xmlns="" id="{E3B62BCE-6632-44DB-AB7D-BB188A4BE48C}"/>
                </a:ext>
              </a:extLst>
            </p:cNvPr>
            <p:cNvSpPr/>
            <p:nvPr/>
          </p:nvSpPr>
          <p:spPr>
            <a:xfrm>
              <a:off x="1477341" y="572645"/>
              <a:ext cx="74142" cy="42450"/>
            </a:xfrm>
            <a:custGeom>
              <a:avLst/>
              <a:gdLst>
                <a:gd name="connsiteX0" fmla="*/ 86 w 17546"/>
                <a:gd name="connsiteY0" fmla="*/ 120 h 10046"/>
                <a:gd name="connsiteX1" fmla="*/ 17295 w 17546"/>
                <a:gd name="connsiteY1" fmla="*/ 10015 h 10046"/>
                <a:gd name="connsiteX2" fmla="*/ 11702 w 17546"/>
                <a:gd name="connsiteY2" fmla="*/ 4960 h 10046"/>
                <a:gd name="connsiteX3" fmla="*/ 301 w 17546"/>
                <a:gd name="connsiteY3" fmla="*/ 12 h 10046"/>
                <a:gd name="connsiteX4" fmla="*/ 86 w 17546"/>
                <a:gd name="connsiteY4" fmla="*/ 120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46" h="10046">
                  <a:moveTo>
                    <a:pt x="86" y="120"/>
                  </a:moveTo>
                  <a:cubicBezTo>
                    <a:pt x="-1312" y="1410"/>
                    <a:pt x="14714" y="10660"/>
                    <a:pt x="17295" y="10015"/>
                  </a:cubicBezTo>
                  <a:cubicBezTo>
                    <a:pt x="18371" y="9692"/>
                    <a:pt x="15897" y="7541"/>
                    <a:pt x="11702" y="4960"/>
                  </a:cubicBezTo>
                  <a:cubicBezTo>
                    <a:pt x="7508" y="2486"/>
                    <a:pt x="2022" y="-203"/>
                    <a:pt x="301" y="12"/>
                  </a:cubicBezTo>
                  <a:cubicBezTo>
                    <a:pt x="194" y="12"/>
                    <a:pt x="194" y="12"/>
                    <a:pt x="86"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62" name="任意多边形: 形状 828">
              <a:extLst>
                <a:ext uri="{FF2B5EF4-FFF2-40B4-BE49-F238E27FC236}">
                  <a16:creationId xmlns:a16="http://schemas.microsoft.com/office/drawing/2014/main" xmlns="" id="{1F7D393B-FDA8-4AED-B50F-89794BA18EA3}"/>
                </a:ext>
              </a:extLst>
            </p:cNvPr>
            <p:cNvSpPr/>
            <p:nvPr/>
          </p:nvSpPr>
          <p:spPr>
            <a:xfrm>
              <a:off x="1534057" y="558100"/>
              <a:ext cx="75930" cy="41200"/>
            </a:xfrm>
            <a:custGeom>
              <a:avLst/>
              <a:gdLst>
                <a:gd name="connsiteX0" fmla="*/ 17964 w 17969"/>
                <a:gd name="connsiteY0" fmla="*/ 9693 h 9750"/>
                <a:gd name="connsiteX1" fmla="*/ 11403 w 17969"/>
                <a:gd name="connsiteY1" fmla="*/ 4853 h 9750"/>
                <a:gd name="connsiteX2" fmla="*/ 110 w 17969"/>
                <a:gd name="connsiteY2" fmla="*/ 13 h 9750"/>
                <a:gd name="connsiteX3" fmla="*/ 2 w 17969"/>
                <a:gd name="connsiteY3" fmla="*/ 120 h 9750"/>
                <a:gd name="connsiteX4" fmla="*/ 17964 w 17969"/>
                <a:gd name="connsiteY4" fmla="*/ 9693 h 9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69" h="9750">
                  <a:moveTo>
                    <a:pt x="17964" y="9693"/>
                  </a:moveTo>
                  <a:cubicBezTo>
                    <a:pt x="18179" y="8725"/>
                    <a:pt x="12156" y="5175"/>
                    <a:pt x="11403" y="4853"/>
                  </a:cubicBezTo>
                  <a:cubicBezTo>
                    <a:pt x="6993" y="2379"/>
                    <a:pt x="1508" y="-203"/>
                    <a:pt x="110" y="13"/>
                  </a:cubicBezTo>
                  <a:cubicBezTo>
                    <a:pt x="110" y="13"/>
                    <a:pt x="2" y="13"/>
                    <a:pt x="2" y="120"/>
                  </a:cubicBezTo>
                  <a:cubicBezTo>
                    <a:pt x="-213" y="1518"/>
                    <a:pt x="16673" y="10553"/>
                    <a:pt x="17964" y="96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8" name="任意多边形: 形状 829">
              <a:extLst>
                <a:ext uri="{FF2B5EF4-FFF2-40B4-BE49-F238E27FC236}">
                  <a16:creationId xmlns:a16="http://schemas.microsoft.com/office/drawing/2014/main" xmlns="" id="{07F48ED7-91F8-49C7-AF88-DAC28567B3E1}"/>
                </a:ext>
              </a:extLst>
            </p:cNvPr>
            <p:cNvSpPr/>
            <p:nvPr/>
          </p:nvSpPr>
          <p:spPr>
            <a:xfrm>
              <a:off x="1575422" y="543099"/>
              <a:ext cx="77717" cy="40752"/>
            </a:xfrm>
            <a:custGeom>
              <a:avLst/>
              <a:gdLst>
                <a:gd name="connsiteX0" fmla="*/ 11293 w 18392"/>
                <a:gd name="connsiteY0" fmla="*/ 4746 h 9644"/>
                <a:gd name="connsiteX1" fmla="*/ 108 w 18392"/>
                <a:gd name="connsiteY1" fmla="*/ 13 h 9644"/>
                <a:gd name="connsiteX2" fmla="*/ 0 w 18392"/>
                <a:gd name="connsiteY2" fmla="*/ 121 h 9644"/>
                <a:gd name="connsiteX3" fmla="*/ 18392 w 18392"/>
                <a:gd name="connsiteY3" fmla="*/ 9586 h 9644"/>
                <a:gd name="connsiteX4" fmla="*/ 11293 w 18392"/>
                <a:gd name="connsiteY4" fmla="*/ 4746 h 9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92" h="9644">
                  <a:moveTo>
                    <a:pt x="11293" y="4746"/>
                  </a:moveTo>
                  <a:cubicBezTo>
                    <a:pt x="6776" y="2272"/>
                    <a:pt x="1183" y="-202"/>
                    <a:pt x="108" y="13"/>
                  </a:cubicBezTo>
                  <a:cubicBezTo>
                    <a:pt x="108" y="13"/>
                    <a:pt x="108" y="13"/>
                    <a:pt x="0" y="121"/>
                  </a:cubicBezTo>
                  <a:cubicBezTo>
                    <a:pt x="430" y="1626"/>
                    <a:pt x="17639" y="10446"/>
                    <a:pt x="18392" y="9586"/>
                  </a:cubicBezTo>
                  <a:cubicBezTo>
                    <a:pt x="18285" y="8725"/>
                    <a:pt x="13875" y="6144"/>
                    <a:pt x="11293" y="47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79" name="任意多边形: 形状 830">
              <a:extLst>
                <a:ext uri="{FF2B5EF4-FFF2-40B4-BE49-F238E27FC236}">
                  <a16:creationId xmlns:a16="http://schemas.microsoft.com/office/drawing/2014/main" xmlns="" id="{FF0E4469-05CA-4D24-B3EC-975E61A7A888}"/>
                </a:ext>
              </a:extLst>
            </p:cNvPr>
            <p:cNvSpPr/>
            <p:nvPr/>
          </p:nvSpPr>
          <p:spPr>
            <a:xfrm>
              <a:off x="1602943" y="527684"/>
              <a:ext cx="78824" cy="39738"/>
            </a:xfrm>
            <a:custGeom>
              <a:avLst/>
              <a:gdLst>
                <a:gd name="connsiteX0" fmla="*/ 48 w 18654"/>
                <a:gd name="connsiteY0" fmla="*/ 3 h 9404"/>
                <a:gd name="connsiteX1" fmla="*/ 48 w 18654"/>
                <a:gd name="connsiteY1" fmla="*/ 3 h 9404"/>
                <a:gd name="connsiteX2" fmla="*/ 18655 w 18654"/>
                <a:gd name="connsiteY2" fmla="*/ 9361 h 9404"/>
                <a:gd name="connsiteX3" fmla="*/ 10911 w 18654"/>
                <a:gd name="connsiteY3" fmla="*/ 4628 h 9404"/>
                <a:gd name="connsiteX4" fmla="*/ 10911 w 18654"/>
                <a:gd name="connsiteY4" fmla="*/ 4628 h 9404"/>
                <a:gd name="connsiteX5" fmla="*/ 48 w 18654"/>
                <a:gd name="connsiteY5" fmla="*/ 3 h 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54" h="9404">
                  <a:moveTo>
                    <a:pt x="48" y="3"/>
                  </a:moveTo>
                  <a:cubicBezTo>
                    <a:pt x="48" y="111"/>
                    <a:pt x="-60" y="111"/>
                    <a:pt x="48" y="3"/>
                  </a:cubicBezTo>
                  <a:cubicBezTo>
                    <a:pt x="693" y="971"/>
                    <a:pt x="17687" y="10114"/>
                    <a:pt x="18655" y="9361"/>
                  </a:cubicBezTo>
                  <a:cubicBezTo>
                    <a:pt x="18117" y="8500"/>
                    <a:pt x="13492" y="6027"/>
                    <a:pt x="10911" y="4628"/>
                  </a:cubicBezTo>
                  <a:lnTo>
                    <a:pt x="10911" y="4628"/>
                  </a:lnTo>
                  <a:cubicBezTo>
                    <a:pt x="6286" y="2370"/>
                    <a:pt x="801" y="-104"/>
                    <a:pt x="48"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0" name="任意多边形: 形状 831">
              <a:extLst>
                <a:ext uri="{FF2B5EF4-FFF2-40B4-BE49-F238E27FC236}">
                  <a16:creationId xmlns:a16="http://schemas.microsoft.com/office/drawing/2014/main" xmlns="" id="{46B7A971-D228-4767-99C0-22437BAFCE09}"/>
                </a:ext>
              </a:extLst>
            </p:cNvPr>
            <p:cNvSpPr/>
            <p:nvPr/>
          </p:nvSpPr>
          <p:spPr>
            <a:xfrm>
              <a:off x="1614509" y="513157"/>
              <a:ext cx="79078" cy="39083"/>
            </a:xfrm>
            <a:custGeom>
              <a:avLst/>
              <a:gdLst>
                <a:gd name="connsiteX0" fmla="*/ 0 w 18714"/>
                <a:gd name="connsiteY0" fmla="*/ 0 h 9249"/>
                <a:gd name="connsiteX1" fmla="*/ 18715 w 18714"/>
                <a:gd name="connsiteY1" fmla="*/ 9250 h 9249"/>
                <a:gd name="connsiteX2" fmla="*/ 18715 w 18714"/>
                <a:gd name="connsiteY2" fmla="*/ 9142 h 9249"/>
                <a:gd name="connsiteX3" fmla="*/ 10433 w 18714"/>
                <a:gd name="connsiteY3" fmla="*/ 4517 h 9249"/>
                <a:gd name="connsiteX4" fmla="*/ 0 w 18714"/>
                <a:gd name="connsiteY4" fmla="*/ 0 h 9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14" h="9249">
                  <a:moveTo>
                    <a:pt x="0" y="0"/>
                  </a:moveTo>
                  <a:cubicBezTo>
                    <a:pt x="430" y="753"/>
                    <a:pt x="16994" y="9035"/>
                    <a:pt x="18715" y="9250"/>
                  </a:cubicBezTo>
                  <a:cubicBezTo>
                    <a:pt x="18715" y="9250"/>
                    <a:pt x="18715" y="9142"/>
                    <a:pt x="18715" y="9142"/>
                  </a:cubicBezTo>
                  <a:cubicBezTo>
                    <a:pt x="17962" y="8389"/>
                    <a:pt x="13982" y="6346"/>
                    <a:pt x="10433" y="4517"/>
                  </a:cubicBezTo>
                  <a:cubicBezTo>
                    <a:pt x="8067" y="3334"/>
                    <a:pt x="1076"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1" name="任意多边形: 形状 832">
              <a:extLst>
                <a:ext uri="{FF2B5EF4-FFF2-40B4-BE49-F238E27FC236}">
                  <a16:creationId xmlns:a16="http://schemas.microsoft.com/office/drawing/2014/main" xmlns="" id="{FCAEA266-C666-4D4C-8C46-1C82289725EA}"/>
                </a:ext>
              </a:extLst>
            </p:cNvPr>
            <p:cNvSpPr/>
            <p:nvPr/>
          </p:nvSpPr>
          <p:spPr>
            <a:xfrm>
              <a:off x="1610875" y="498160"/>
              <a:ext cx="79078" cy="38174"/>
            </a:xfrm>
            <a:custGeom>
              <a:avLst/>
              <a:gdLst>
                <a:gd name="connsiteX0" fmla="*/ 0 w 18714"/>
                <a:gd name="connsiteY0" fmla="*/ 0 h 9034"/>
                <a:gd name="connsiteX1" fmla="*/ 18715 w 18714"/>
                <a:gd name="connsiteY1" fmla="*/ 9035 h 9034"/>
                <a:gd name="connsiteX2" fmla="*/ 9895 w 18714"/>
                <a:gd name="connsiteY2" fmla="*/ 4410 h 9034"/>
                <a:gd name="connsiteX3" fmla="*/ 0 w 18714"/>
                <a:gd name="connsiteY3" fmla="*/ 0 h 9034"/>
              </a:gdLst>
              <a:ahLst/>
              <a:cxnLst>
                <a:cxn ang="0">
                  <a:pos x="connsiteX0" y="connsiteY0"/>
                </a:cxn>
                <a:cxn ang="0">
                  <a:pos x="connsiteX1" y="connsiteY1"/>
                </a:cxn>
                <a:cxn ang="0">
                  <a:pos x="connsiteX2" y="connsiteY2"/>
                </a:cxn>
                <a:cxn ang="0">
                  <a:pos x="connsiteX3" y="connsiteY3"/>
                </a:cxn>
              </a:cxnLst>
              <a:rect l="l" t="t" r="r" b="b"/>
              <a:pathLst>
                <a:path w="18714" h="9034">
                  <a:moveTo>
                    <a:pt x="0" y="0"/>
                  </a:moveTo>
                  <a:cubicBezTo>
                    <a:pt x="108" y="108"/>
                    <a:pt x="17747" y="9035"/>
                    <a:pt x="18715" y="9035"/>
                  </a:cubicBezTo>
                  <a:cubicBezTo>
                    <a:pt x="18177" y="8604"/>
                    <a:pt x="13767" y="6346"/>
                    <a:pt x="9895" y="4410"/>
                  </a:cubicBezTo>
                  <a:cubicBezTo>
                    <a:pt x="6238" y="2689"/>
                    <a:pt x="53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2" name="任意多边形: 形状 833">
              <a:extLst>
                <a:ext uri="{FF2B5EF4-FFF2-40B4-BE49-F238E27FC236}">
                  <a16:creationId xmlns:a16="http://schemas.microsoft.com/office/drawing/2014/main" xmlns="" id="{820B9BFF-BABE-4C1A-8ADF-210604A9F267}"/>
                </a:ext>
              </a:extLst>
            </p:cNvPr>
            <p:cNvSpPr/>
            <p:nvPr/>
          </p:nvSpPr>
          <p:spPr>
            <a:xfrm>
              <a:off x="1591331" y="483615"/>
              <a:ext cx="78169" cy="37722"/>
            </a:xfrm>
            <a:custGeom>
              <a:avLst/>
              <a:gdLst>
                <a:gd name="connsiteX0" fmla="*/ 15811 w 18499"/>
                <a:gd name="connsiteY0" fmla="*/ 7636 h 8927"/>
                <a:gd name="connsiteX1" fmla="*/ 8820 w 18499"/>
                <a:gd name="connsiteY1" fmla="*/ 4195 h 8927"/>
                <a:gd name="connsiteX2" fmla="*/ 7314 w 18499"/>
                <a:gd name="connsiteY2" fmla="*/ 3442 h 8927"/>
                <a:gd name="connsiteX3" fmla="*/ 0 w 18499"/>
                <a:gd name="connsiteY3" fmla="*/ 0 h 8927"/>
                <a:gd name="connsiteX4" fmla="*/ 18500 w 18499"/>
                <a:gd name="connsiteY4" fmla="*/ 8927 h 8927"/>
                <a:gd name="connsiteX5" fmla="*/ 15811 w 18499"/>
                <a:gd name="connsiteY5" fmla="*/ 7636 h 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499" h="8927">
                  <a:moveTo>
                    <a:pt x="15811" y="7636"/>
                  </a:moveTo>
                  <a:lnTo>
                    <a:pt x="8820" y="4195"/>
                  </a:lnTo>
                  <a:lnTo>
                    <a:pt x="7314" y="3442"/>
                  </a:lnTo>
                  <a:cubicBezTo>
                    <a:pt x="3334" y="1506"/>
                    <a:pt x="323" y="108"/>
                    <a:pt x="0" y="0"/>
                  </a:cubicBezTo>
                  <a:cubicBezTo>
                    <a:pt x="108" y="108"/>
                    <a:pt x="18177" y="8712"/>
                    <a:pt x="18500" y="8927"/>
                  </a:cubicBezTo>
                  <a:cubicBezTo>
                    <a:pt x="17532" y="8497"/>
                    <a:pt x="16671" y="8067"/>
                    <a:pt x="15811" y="76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3" name="任意多边形: 形状 851">
              <a:extLst>
                <a:ext uri="{FF2B5EF4-FFF2-40B4-BE49-F238E27FC236}">
                  <a16:creationId xmlns:a16="http://schemas.microsoft.com/office/drawing/2014/main" xmlns="" id="{78334AE0-61FA-4932-8459-3B403F5AA5E3}"/>
                </a:ext>
              </a:extLst>
            </p:cNvPr>
            <p:cNvSpPr/>
            <p:nvPr/>
          </p:nvSpPr>
          <p:spPr>
            <a:xfrm>
              <a:off x="184164" y="774032"/>
              <a:ext cx="44610" cy="51996"/>
            </a:xfrm>
            <a:custGeom>
              <a:avLst/>
              <a:gdLst>
                <a:gd name="connsiteX0" fmla="*/ 10557 w 10557"/>
                <a:gd name="connsiteY0" fmla="*/ 6561 h 12305"/>
                <a:gd name="connsiteX1" fmla="*/ 4857 w 10557"/>
                <a:gd name="connsiteY1" fmla="*/ 0 h 12305"/>
                <a:gd name="connsiteX2" fmla="*/ 1845 w 10557"/>
                <a:gd name="connsiteY2" fmla="*/ 10540 h 12305"/>
                <a:gd name="connsiteX3" fmla="*/ 10557 w 10557"/>
                <a:gd name="connsiteY3" fmla="*/ 6561 h 12305"/>
              </a:gdLst>
              <a:ahLst/>
              <a:cxnLst>
                <a:cxn ang="0">
                  <a:pos x="connsiteX0" y="connsiteY0"/>
                </a:cxn>
                <a:cxn ang="0">
                  <a:pos x="connsiteX1" y="connsiteY1"/>
                </a:cxn>
                <a:cxn ang="0">
                  <a:pos x="connsiteX2" y="connsiteY2"/>
                </a:cxn>
                <a:cxn ang="0">
                  <a:pos x="connsiteX3" y="connsiteY3"/>
                </a:cxn>
              </a:cxnLst>
              <a:rect l="l" t="t" r="r" b="b"/>
              <a:pathLst>
                <a:path w="10557" h="12305">
                  <a:moveTo>
                    <a:pt x="10557" y="6561"/>
                  </a:moveTo>
                  <a:cubicBezTo>
                    <a:pt x="10557" y="3872"/>
                    <a:pt x="8729" y="108"/>
                    <a:pt x="4857" y="0"/>
                  </a:cubicBezTo>
                  <a:cubicBezTo>
                    <a:pt x="-198" y="430"/>
                    <a:pt x="-1489" y="7099"/>
                    <a:pt x="1845" y="10540"/>
                  </a:cubicBezTo>
                  <a:cubicBezTo>
                    <a:pt x="5180" y="14197"/>
                    <a:pt x="10557" y="11831"/>
                    <a:pt x="10557" y="6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4" name="任意多边形: 形状 852">
              <a:extLst>
                <a:ext uri="{FF2B5EF4-FFF2-40B4-BE49-F238E27FC236}">
                  <a16:creationId xmlns:a16="http://schemas.microsoft.com/office/drawing/2014/main" xmlns="" id="{A621C5B1-D4F1-43C4-9C52-3F2270C39261}"/>
                </a:ext>
              </a:extLst>
            </p:cNvPr>
            <p:cNvSpPr/>
            <p:nvPr/>
          </p:nvSpPr>
          <p:spPr>
            <a:xfrm>
              <a:off x="354020" y="769486"/>
              <a:ext cx="45987" cy="51354"/>
            </a:xfrm>
            <a:custGeom>
              <a:avLst/>
              <a:gdLst>
                <a:gd name="connsiteX0" fmla="*/ 10802 w 10883"/>
                <a:gd name="connsiteY0" fmla="*/ 6453 h 12153"/>
                <a:gd name="connsiteX1" fmla="*/ 4026 w 10883"/>
                <a:gd name="connsiteY1" fmla="*/ 0 h 12153"/>
                <a:gd name="connsiteX2" fmla="*/ 3488 w 10883"/>
                <a:gd name="connsiteY2" fmla="*/ 0 h 12153"/>
                <a:gd name="connsiteX3" fmla="*/ 3058 w 10883"/>
                <a:gd name="connsiteY3" fmla="*/ 10863 h 12153"/>
                <a:gd name="connsiteX4" fmla="*/ 10802 w 10883"/>
                <a:gd name="connsiteY4" fmla="*/ 6453 h 12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3" h="12153">
                  <a:moveTo>
                    <a:pt x="10802" y="6453"/>
                  </a:moveTo>
                  <a:cubicBezTo>
                    <a:pt x="10372" y="3872"/>
                    <a:pt x="8006" y="108"/>
                    <a:pt x="4026" y="0"/>
                  </a:cubicBezTo>
                  <a:cubicBezTo>
                    <a:pt x="3918" y="0"/>
                    <a:pt x="3703" y="0"/>
                    <a:pt x="3488" y="0"/>
                  </a:cubicBezTo>
                  <a:cubicBezTo>
                    <a:pt x="-922" y="645"/>
                    <a:pt x="-1244" y="7529"/>
                    <a:pt x="3058" y="10863"/>
                  </a:cubicBezTo>
                  <a:cubicBezTo>
                    <a:pt x="6930" y="13875"/>
                    <a:pt x="11555" y="11293"/>
                    <a:pt x="10802" y="64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5" name="任意多边形: 形状 853">
              <a:extLst>
                <a:ext uri="{FF2B5EF4-FFF2-40B4-BE49-F238E27FC236}">
                  <a16:creationId xmlns:a16="http://schemas.microsoft.com/office/drawing/2014/main" xmlns="" id="{7F6235F2-ED93-488A-AFBC-9E9458383698}"/>
                </a:ext>
              </a:extLst>
            </p:cNvPr>
            <p:cNvSpPr/>
            <p:nvPr/>
          </p:nvSpPr>
          <p:spPr>
            <a:xfrm>
              <a:off x="522220" y="763126"/>
              <a:ext cx="48244" cy="51421"/>
            </a:xfrm>
            <a:custGeom>
              <a:avLst/>
              <a:gdLst>
                <a:gd name="connsiteX0" fmla="*/ 11114 w 11417"/>
                <a:gd name="connsiteY0" fmla="*/ 6346 h 12169"/>
                <a:gd name="connsiteX1" fmla="*/ 3370 w 11417"/>
                <a:gd name="connsiteY1" fmla="*/ 0 h 12169"/>
                <a:gd name="connsiteX2" fmla="*/ 2402 w 11417"/>
                <a:gd name="connsiteY2" fmla="*/ 215 h 12169"/>
                <a:gd name="connsiteX3" fmla="*/ 4554 w 11417"/>
                <a:gd name="connsiteY3" fmla="*/ 11293 h 12169"/>
                <a:gd name="connsiteX4" fmla="*/ 11114 w 11417"/>
                <a:gd name="connsiteY4" fmla="*/ 6346 h 12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7" h="12169">
                  <a:moveTo>
                    <a:pt x="11114" y="6346"/>
                  </a:moveTo>
                  <a:cubicBezTo>
                    <a:pt x="10362" y="3764"/>
                    <a:pt x="7350" y="0"/>
                    <a:pt x="3370" y="0"/>
                  </a:cubicBezTo>
                  <a:cubicBezTo>
                    <a:pt x="3048" y="0"/>
                    <a:pt x="2725" y="108"/>
                    <a:pt x="2402" y="215"/>
                  </a:cubicBezTo>
                  <a:cubicBezTo>
                    <a:pt x="-1685" y="1506"/>
                    <a:pt x="-286" y="8389"/>
                    <a:pt x="4554" y="11293"/>
                  </a:cubicBezTo>
                  <a:cubicBezTo>
                    <a:pt x="8856" y="13660"/>
                    <a:pt x="12513" y="10971"/>
                    <a:pt x="11114"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6" name="任意多边形: 形状 854">
              <a:extLst>
                <a:ext uri="{FF2B5EF4-FFF2-40B4-BE49-F238E27FC236}">
                  <a16:creationId xmlns:a16="http://schemas.microsoft.com/office/drawing/2014/main" xmlns="" id="{D4378C10-2663-4424-9934-747D45DFBCA8}"/>
                </a:ext>
              </a:extLst>
            </p:cNvPr>
            <p:cNvSpPr/>
            <p:nvPr/>
          </p:nvSpPr>
          <p:spPr>
            <a:xfrm>
              <a:off x="687496" y="754945"/>
              <a:ext cx="51197" cy="50661"/>
            </a:xfrm>
            <a:custGeom>
              <a:avLst/>
              <a:gdLst>
                <a:gd name="connsiteX0" fmla="*/ 11475 w 12116"/>
                <a:gd name="connsiteY0" fmla="*/ 6238 h 11989"/>
                <a:gd name="connsiteX1" fmla="*/ 2870 w 12116"/>
                <a:gd name="connsiteY1" fmla="*/ 0 h 11989"/>
                <a:gd name="connsiteX2" fmla="*/ 1472 w 12116"/>
                <a:gd name="connsiteY2" fmla="*/ 323 h 11989"/>
                <a:gd name="connsiteX3" fmla="*/ 6957 w 12116"/>
                <a:gd name="connsiteY3" fmla="*/ 11616 h 11989"/>
                <a:gd name="connsiteX4" fmla="*/ 11475 w 12116"/>
                <a:gd name="connsiteY4" fmla="*/ 6238 h 11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6" h="11989">
                  <a:moveTo>
                    <a:pt x="11475" y="6238"/>
                  </a:moveTo>
                  <a:cubicBezTo>
                    <a:pt x="10292" y="3657"/>
                    <a:pt x="6850" y="0"/>
                    <a:pt x="2870" y="0"/>
                  </a:cubicBezTo>
                  <a:cubicBezTo>
                    <a:pt x="2440" y="0"/>
                    <a:pt x="2010" y="108"/>
                    <a:pt x="1472" y="323"/>
                  </a:cubicBezTo>
                  <a:cubicBezTo>
                    <a:pt x="-2185" y="2259"/>
                    <a:pt x="1472" y="9788"/>
                    <a:pt x="6957" y="11616"/>
                  </a:cubicBezTo>
                  <a:cubicBezTo>
                    <a:pt x="11044" y="13014"/>
                    <a:pt x="13303" y="10325"/>
                    <a:pt x="11475" y="62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7" name="任意多边形: 形状 855">
              <a:extLst>
                <a:ext uri="{FF2B5EF4-FFF2-40B4-BE49-F238E27FC236}">
                  <a16:creationId xmlns:a16="http://schemas.microsoft.com/office/drawing/2014/main" xmlns="" id="{08195FFF-62C0-4182-8A9E-1D95B26512F9}"/>
                </a:ext>
              </a:extLst>
            </p:cNvPr>
            <p:cNvSpPr/>
            <p:nvPr/>
          </p:nvSpPr>
          <p:spPr>
            <a:xfrm>
              <a:off x="849362" y="744943"/>
              <a:ext cx="54362" cy="50352"/>
            </a:xfrm>
            <a:custGeom>
              <a:avLst/>
              <a:gdLst>
                <a:gd name="connsiteX0" fmla="*/ 2316 w 12865"/>
                <a:gd name="connsiteY0" fmla="*/ 0 h 11916"/>
                <a:gd name="connsiteX1" fmla="*/ 1026 w 12865"/>
                <a:gd name="connsiteY1" fmla="*/ 323 h 11916"/>
                <a:gd name="connsiteX2" fmla="*/ 8770 w 12865"/>
                <a:gd name="connsiteY2" fmla="*/ 11724 h 11916"/>
                <a:gd name="connsiteX3" fmla="*/ 11781 w 12865"/>
                <a:gd name="connsiteY3" fmla="*/ 6131 h 11916"/>
                <a:gd name="connsiteX4" fmla="*/ 2316 w 12865"/>
                <a:gd name="connsiteY4" fmla="*/ 0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 h="11916">
                  <a:moveTo>
                    <a:pt x="2316" y="0"/>
                  </a:moveTo>
                  <a:cubicBezTo>
                    <a:pt x="1886" y="0"/>
                    <a:pt x="1456" y="108"/>
                    <a:pt x="1026" y="323"/>
                  </a:cubicBezTo>
                  <a:cubicBezTo>
                    <a:pt x="-2308" y="2366"/>
                    <a:pt x="3069" y="10325"/>
                    <a:pt x="8770" y="11724"/>
                  </a:cubicBezTo>
                  <a:cubicBezTo>
                    <a:pt x="12642" y="12692"/>
                    <a:pt x="14040" y="9895"/>
                    <a:pt x="11781" y="6131"/>
                  </a:cubicBezTo>
                  <a:cubicBezTo>
                    <a:pt x="10168" y="3657"/>
                    <a:pt x="6188" y="0"/>
                    <a:pt x="23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8" name="任意多边形: 形状 856">
              <a:extLst>
                <a:ext uri="{FF2B5EF4-FFF2-40B4-BE49-F238E27FC236}">
                  <a16:creationId xmlns:a16="http://schemas.microsoft.com/office/drawing/2014/main" xmlns="" id="{76EC5611-6E56-41CA-B88A-E02153886C67}"/>
                </a:ext>
              </a:extLst>
            </p:cNvPr>
            <p:cNvSpPr/>
            <p:nvPr/>
          </p:nvSpPr>
          <p:spPr>
            <a:xfrm>
              <a:off x="1005557" y="733572"/>
              <a:ext cx="58233" cy="49744"/>
            </a:xfrm>
            <a:custGeom>
              <a:avLst/>
              <a:gdLst>
                <a:gd name="connsiteX0" fmla="*/ 738 w 13781"/>
                <a:gd name="connsiteY0" fmla="*/ 325 h 11772"/>
                <a:gd name="connsiteX1" fmla="*/ 10741 w 13781"/>
                <a:gd name="connsiteY1" fmla="*/ 11726 h 11772"/>
                <a:gd name="connsiteX2" fmla="*/ 12032 w 13781"/>
                <a:gd name="connsiteY2" fmla="*/ 6026 h 11772"/>
                <a:gd name="connsiteX3" fmla="*/ 1921 w 13781"/>
                <a:gd name="connsiteY3" fmla="*/ 2 h 11772"/>
                <a:gd name="connsiteX4" fmla="*/ 738 w 13781"/>
                <a:gd name="connsiteY4" fmla="*/ 325 h 11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1" h="11772">
                  <a:moveTo>
                    <a:pt x="738" y="325"/>
                  </a:moveTo>
                  <a:cubicBezTo>
                    <a:pt x="-2381" y="2476"/>
                    <a:pt x="5040" y="10866"/>
                    <a:pt x="10741" y="11726"/>
                  </a:cubicBezTo>
                  <a:cubicBezTo>
                    <a:pt x="14183" y="12156"/>
                    <a:pt x="14828" y="9575"/>
                    <a:pt x="12032" y="6026"/>
                  </a:cubicBezTo>
                  <a:cubicBezTo>
                    <a:pt x="10096" y="3444"/>
                    <a:pt x="5578" y="-105"/>
                    <a:pt x="1921" y="2"/>
                  </a:cubicBezTo>
                  <a:cubicBezTo>
                    <a:pt x="1491" y="2"/>
                    <a:pt x="1061" y="110"/>
                    <a:pt x="738"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89" name="任意多边形: 形状 857">
              <a:extLst>
                <a:ext uri="{FF2B5EF4-FFF2-40B4-BE49-F238E27FC236}">
                  <a16:creationId xmlns:a16="http://schemas.microsoft.com/office/drawing/2014/main" xmlns="" id="{65BCD902-FFBF-485D-985D-B0881FF233DA}"/>
                </a:ext>
              </a:extLst>
            </p:cNvPr>
            <p:cNvSpPr/>
            <p:nvPr/>
          </p:nvSpPr>
          <p:spPr>
            <a:xfrm>
              <a:off x="1150115" y="720849"/>
              <a:ext cx="60494" cy="49562"/>
            </a:xfrm>
            <a:custGeom>
              <a:avLst/>
              <a:gdLst>
                <a:gd name="connsiteX0" fmla="*/ 1377 w 14316"/>
                <a:gd name="connsiteY0" fmla="*/ 2 h 11729"/>
                <a:gd name="connsiteX1" fmla="*/ 409 w 14316"/>
                <a:gd name="connsiteY1" fmla="*/ 433 h 11729"/>
                <a:gd name="connsiteX2" fmla="*/ 12347 w 14316"/>
                <a:gd name="connsiteY2" fmla="*/ 11726 h 11729"/>
                <a:gd name="connsiteX3" fmla="*/ 11917 w 14316"/>
                <a:gd name="connsiteY3" fmla="*/ 6026 h 11729"/>
                <a:gd name="connsiteX4" fmla="*/ 1377 w 14316"/>
                <a:gd name="connsiteY4" fmla="*/ 2 h 11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6" h="11729">
                  <a:moveTo>
                    <a:pt x="1377" y="2"/>
                  </a:moveTo>
                  <a:cubicBezTo>
                    <a:pt x="1054" y="110"/>
                    <a:pt x="624" y="110"/>
                    <a:pt x="409" y="433"/>
                  </a:cubicBezTo>
                  <a:cubicBezTo>
                    <a:pt x="-2065" y="2691"/>
                    <a:pt x="7292" y="11618"/>
                    <a:pt x="12347" y="11726"/>
                  </a:cubicBezTo>
                  <a:cubicBezTo>
                    <a:pt x="15144" y="11834"/>
                    <a:pt x="14929" y="9252"/>
                    <a:pt x="11917" y="6026"/>
                  </a:cubicBezTo>
                  <a:cubicBezTo>
                    <a:pt x="9658" y="3444"/>
                    <a:pt x="4818" y="-105"/>
                    <a:pt x="1377"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690" name="任意多边形: 形状 858">
              <a:extLst>
                <a:ext uri="{FF2B5EF4-FFF2-40B4-BE49-F238E27FC236}">
                  <a16:creationId xmlns:a16="http://schemas.microsoft.com/office/drawing/2014/main" xmlns="" id="{6637E863-E443-4E86-A2BB-77F8A4327259}"/>
                </a:ext>
              </a:extLst>
            </p:cNvPr>
            <p:cNvSpPr/>
            <p:nvPr/>
          </p:nvSpPr>
          <p:spPr>
            <a:xfrm>
              <a:off x="1280018" y="707213"/>
              <a:ext cx="63785" cy="48654"/>
            </a:xfrm>
            <a:custGeom>
              <a:avLst/>
              <a:gdLst>
                <a:gd name="connsiteX0" fmla="*/ 213 w 15095"/>
                <a:gd name="connsiteY0" fmla="*/ 325 h 11514"/>
                <a:gd name="connsiteX1" fmla="*/ 13550 w 15095"/>
                <a:gd name="connsiteY1" fmla="*/ 11511 h 11514"/>
                <a:gd name="connsiteX2" fmla="*/ 12044 w 15095"/>
                <a:gd name="connsiteY2" fmla="*/ 5810 h 11514"/>
                <a:gd name="connsiteX3" fmla="*/ 12044 w 15095"/>
                <a:gd name="connsiteY3" fmla="*/ 5810 h 11514"/>
                <a:gd name="connsiteX4" fmla="*/ 1181 w 15095"/>
                <a:gd name="connsiteY4" fmla="*/ 2 h 11514"/>
                <a:gd name="connsiteX5" fmla="*/ 213 w 15095"/>
                <a:gd name="connsiteY5" fmla="*/ 325 h 1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95" h="11514">
                  <a:moveTo>
                    <a:pt x="213" y="325"/>
                  </a:moveTo>
                  <a:cubicBezTo>
                    <a:pt x="-1616" y="2584"/>
                    <a:pt x="8817" y="11296"/>
                    <a:pt x="13550" y="11511"/>
                  </a:cubicBezTo>
                  <a:cubicBezTo>
                    <a:pt x="16131" y="11618"/>
                    <a:pt x="15378" y="9037"/>
                    <a:pt x="12044" y="5810"/>
                  </a:cubicBezTo>
                  <a:lnTo>
                    <a:pt x="12044" y="5810"/>
                  </a:lnTo>
                  <a:cubicBezTo>
                    <a:pt x="9355" y="3337"/>
                    <a:pt x="4300" y="-105"/>
                    <a:pt x="1181" y="2"/>
                  </a:cubicBezTo>
                  <a:cubicBezTo>
                    <a:pt x="750" y="2"/>
                    <a:pt x="428" y="110"/>
                    <a:pt x="213" y="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6" name="任意多边形: 形状 859">
              <a:extLst>
                <a:ext uri="{FF2B5EF4-FFF2-40B4-BE49-F238E27FC236}">
                  <a16:creationId xmlns:a16="http://schemas.microsoft.com/office/drawing/2014/main" xmlns="" id="{91502151-0FE1-49BF-8DAD-B8A247CC0F45}"/>
                </a:ext>
              </a:extLst>
            </p:cNvPr>
            <p:cNvSpPr/>
            <p:nvPr/>
          </p:nvSpPr>
          <p:spPr>
            <a:xfrm>
              <a:off x="1395107" y="692669"/>
              <a:ext cx="66262" cy="48282"/>
            </a:xfrm>
            <a:custGeom>
              <a:avLst/>
              <a:gdLst>
                <a:gd name="connsiteX0" fmla="*/ 11911 w 15681"/>
                <a:gd name="connsiteY0" fmla="*/ 5703 h 11426"/>
                <a:gd name="connsiteX1" fmla="*/ 725 w 15681"/>
                <a:gd name="connsiteY1" fmla="*/ 3 h 11426"/>
                <a:gd name="connsiteX2" fmla="*/ 80 w 15681"/>
                <a:gd name="connsiteY2" fmla="*/ 433 h 11426"/>
                <a:gd name="connsiteX3" fmla="*/ 14923 w 15681"/>
                <a:gd name="connsiteY3" fmla="*/ 11404 h 11426"/>
                <a:gd name="connsiteX4" fmla="*/ 11911 w 15681"/>
                <a:gd name="connsiteY4" fmla="*/ 5703 h 1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1" h="11426">
                  <a:moveTo>
                    <a:pt x="11911" y="5703"/>
                  </a:moveTo>
                  <a:cubicBezTo>
                    <a:pt x="8469" y="2907"/>
                    <a:pt x="3307" y="-105"/>
                    <a:pt x="725" y="3"/>
                  </a:cubicBezTo>
                  <a:cubicBezTo>
                    <a:pt x="510" y="110"/>
                    <a:pt x="188" y="110"/>
                    <a:pt x="80" y="433"/>
                  </a:cubicBezTo>
                  <a:cubicBezTo>
                    <a:pt x="-1103" y="2799"/>
                    <a:pt x="11158" y="11941"/>
                    <a:pt x="14923" y="11404"/>
                  </a:cubicBezTo>
                  <a:cubicBezTo>
                    <a:pt x="16644" y="11081"/>
                    <a:pt x="15353" y="8607"/>
                    <a:pt x="11911"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7" name="任意多边形: 形状 860">
              <a:extLst>
                <a:ext uri="{FF2B5EF4-FFF2-40B4-BE49-F238E27FC236}">
                  <a16:creationId xmlns:a16="http://schemas.microsoft.com/office/drawing/2014/main" xmlns="" id="{0B07B582-0828-4B21-AC87-51D396505E0B}"/>
                </a:ext>
              </a:extLst>
            </p:cNvPr>
            <p:cNvSpPr/>
            <p:nvPr/>
          </p:nvSpPr>
          <p:spPr>
            <a:xfrm>
              <a:off x="1495402" y="677186"/>
              <a:ext cx="69072" cy="47437"/>
            </a:xfrm>
            <a:custGeom>
              <a:avLst/>
              <a:gdLst>
                <a:gd name="connsiteX0" fmla="*/ 11838 w 16346"/>
                <a:gd name="connsiteY0" fmla="*/ 5603 h 11226"/>
                <a:gd name="connsiteX1" fmla="*/ 11838 w 16346"/>
                <a:gd name="connsiteY1" fmla="*/ 5603 h 11226"/>
                <a:gd name="connsiteX2" fmla="*/ 545 w 16346"/>
                <a:gd name="connsiteY2" fmla="*/ 10 h 11226"/>
                <a:gd name="connsiteX3" fmla="*/ 115 w 16346"/>
                <a:gd name="connsiteY3" fmla="*/ 225 h 11226"/>
                <a:gd name="connsiteX4" fmla="*/ 15818 w 16346"/>
                <a:gd name="connsiteY4" fmla="*/ 11196 h 11226"/>
                <a:gd name="connsiteX5" fmla="*/ 11838 w 16346"/>
                <a:gd name="connsiteY5" fmla="*/ 5603 h 1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46" h="11226">
                  <a:moveTo>
                    <a:pt x="11838" y="5603"/>
                  </a:moveTo>
                  <a:lnTo>
                    <a:pt x="11838" y="5603"/>
                  </a:lnTo>
                  <a:cubicBezTo>
                    <a:pt x="8612" y="3129"/>
                    <a:pt x="3019" y="-205"/>
                    <a:pt x="545" y="10"/>
                  </a:cubicBezTo>
                  <a:cubicBezTo>
                    <a:pt x="437" y="10"/>
                    <a:pt x="222" y="117"/>
                    <a:pt x="115" y="225"/>
                  </a:cubicBezTo>
                  <a:cubicBezTo>
                    <a:pt x="-1391" y="2161"/>
                    <a:pt x="12376" y="11841"/>
                    <a:pt x="15818" y="11196"/>
                  </a:cubicBezTo>
                  <a:cubicBezTo>
                    <a:pt x="17324" y="10981"/>
                    <a:pt x="15495" y="8507"/>
                    <a:pt x="11838" y="56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8" name="任意多边形: 形状 861">
              <a:extLst>
                <a:ext uri="{FF2B5EF4-FFF2-40B4-BE49-F238E27FC236}">
                  <a16:creationId xmlns:a16="http://schemas.microsoft.com/office/drawing/2014/main" xmlns="" id="{6040BAF5-4F5F-456B-A0DB-A56A28D74178}"/>
                </a:ext>
              </a:extLst>
            </p:cNvPr>
            <p:cNvSpPr/>
            <p:nvPr/>
          </p:nvSpPr>
          <p:spPr>
            <a:xfrm>
              <a:off x="1580269" y="661762"/>
              <a:ext cx="71510" cy="46499"/>
            </a:xfrm>
            <a:custGeom>
              <a:avLst/>
              <a:gdLst>
                <a:gd name="connsiteX0" fmla="*/ 11652 w 16923"/>
                <a:gd name="connsiteY0" fmla="*/ 5488 h 11004"/>
                <a:gd name="connsiteX1" fmla="*/ 359 w 16923"/>
                <a:gd name="connsiteY1" fmla="*/ 3 h 11004"/>
                <a:gd name="connsiteX2" fmla="*/ 36 w 16923"/>
                <a:gd name="connsiteY2" fmla="*/ 218 h 11004"/>
                <a:gd name="connsiteX3" fmla="*/ 16600 w 16923"/>
                <a:gd name="connsiteY3" fmla="*/ 10974 h 11004"/>
                <a:gd name="connsiteX4" fmla="*/ 11652 w 16923"/>
                <a:gd name="connsiteY4" fmla="*/ 5488 h 11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3" h="11004">
                  <a:moveTo>
                    <a:pt x="11652" y="5488"/>
                  </a:moveTo>
                  <a:cubicBezTo>
                    <a:pt x="7673" y="2692"/>
                    <a:pt x="2295" y="-105"/>
                    <a:pt x="359" y="3"/>
                  </a:cubicBezTo>
                  <a:cubicBezTo>
                    <a:pt x="251" y="3"/>
                    <a:pt x="144" y="111"/>
                    <a:pt x="36" y="218"/>
                  </a:cubicBezTo>
                  <a:cubicBezTo>
                    <a:pt x="-824" y="2047"/>
                    <a:pt x="13911" y="11619"/>
                    <a:pt x="16600" y="10974"/>
                  </a:cubicBezTo>
                  <a:cubicBezTo>
                    <a:pt x="17783" y="10651"/>
                    <a:pt x="15632" y="8285"/>
                    <a:pt x="11652" y="54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09" name="任意多边形: 形状 862">
              <a:extLst>
                <a:ext uri="{FF2B5EF4-FFF2-40B4-BE49-F238E27FC236}">
                  <a16:creationId xmlns:a16="http://schemas.microsoft.com/office/drawing/2014/main" xmlns="" id="{BBD3F86E-60B6-424C-8D73-30CE75F6B973}"/>
                </a:ext>
              </a:extLst>
            </p:cNvPr>
            <p:cNvSpPr/>
            <p:nvPr/>
          </p:nvSpPr>
          <p:spPr>
            <a:xfrm>
              <a:off x="1649243" y="645363"/>
              <a:ext cx="73407" cy="46072"/>
            </a:xfrm>
            <a:custGeom>
              <a:avLst/>
              <a:gdLst>
                <a:gd name="connsiteX0" fmla="*/ 62 w 17372"/>
                <a:gd name="connsiteY0" fmla="*/ 119 h 10903"/>
                <a:gd name="connsiteX1" fmla="*/ 17163 w 17372"/>
                <a:gd name="connsiteY1" fmla="*/ 10874 h 10903"/>
                <a:gd name="connsiteX2" fmla="*/ 11462 w 17372"/>
                <a:gd name="connsiteY2" fmla="*/ 5389 h 10903"/>
                <a:gd name="connsiteX3" fmla="*/ 169 w 17372"/>
                <a:gd name="connsiteY3" fmla="*/ 11 h 10903"/>
                <a:gd name="connsiteX4" fmla="*/ 62 w 17372"/>
                <a:gd name="connsiteY4" fmla="*/ 119 h 10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72" h="10903">
                  <a:moveTo>
                    <a:pt x="62" y="119"/>
                  </a:moveTo>
                  <a:cubicBezTo>
                    <a:pt x="-1122" y="1409"/>
                    <a:pt x="15119" y="11520"/>
                    <a:pt x="17163" y="10874"/>
                  </a:cubicBezTo>
                  <a:cubicBezTo>
                    <a:pt x="18131" y="10552"/>
                    <a:pt x="15657" y="8185"/>
                    <a:pt x="11462" y="5389"/>
                  </a:cubicBezTo>
                  <a:cubicBezTo>
                    <a:pt x="7268" y="2700"/>
                    <a:pt x="1782" y="-204"/>
                    <a:pt x="169" y="11"/>
                  </a:cubicBezTo>
                  <a:cubicBezTo>
                    <a:pt x="169" y="119"/>
                    <a:pt x="169" y="119"/>
                    <a:pt x="62" y="1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0" name="任意多边形: 形状 863">
              <a:extLst>
                <a:ext uri="{FF2B5EF4-FFF2-40B4-BE49-F238E27FC236}">
                  <a16:creationId xmlns:a16="http://schemas.microsoft.com/office/drawing/2014/main" xmlns="" id="{5263BB45-6ACC-47C6-984E-F9534B90E0FD}"/>
                </a:ext>
              </a:extLst>
            </p:cNvPr>
            <p:cNvSpPr/>
            <p:nvPr/>
          </p:nvSpPr>
          <p:spPr>
            <a:xfrm>
              <a:off x="1703132" y="629001"/>
              <a:ext cx="74996" cy="44872"/>
            </a:xfrm>
            <a:custGeom>
              <a:avLst/>
              <a:gdLst>
                <a:gd name="connsiteX0" fmla="*/ 17747 w 17748"/>
                <a:gd name="connsiteY0" fmla="*/ 10552 h 10619"/>
                <a:gd name="connsiteX1" fmla="*/ 11186 w 17748"/>
                <a:gd name="connsiteY1" fmla="*/ 5282 h 10619"/>
                <a:gd name="connsiteX2" fmla="*/ 108 w 17748"/>
                <a:gd name="connsiteY2" fmla="*/ 12 h 10619"/>
                <a:gd name="connsiteX3" fmla="*/ 1 w 17748"/>
                <a:gd name="connsiteY3" fmla="*/ 119 h 10619"/>
                <a:gd name="connsiteX4" fmla="*/ 17747 w 17748"/>
                <a:gd name="connsiteY4" fmla="*/ 10552 h 10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8" h="10619">
                  <a:moveTo>
                    <a:pt x="17747" y="10552"/>
                  </a:moveTo>
                  <a:cubicBezTo>
                    <a:pt x="17855" y="9477"/>
                    <a:pt x="11832" y="5712"/>
                    <a:pt x="11186" y="5282"/>
                  </a:cubicBezTo>
                  <a:cubicBezTo>
                    <a:pt x="6884" y="2593"/>
                    <a:pt x="1399" y="-203"/>
                    <a:pt x="108" y="12"/>
                  </a:cubicBezTo>
                  <a:cubicBezTo>
                    <a:pt x="108" y="12"/>
                    <a:pt x="1" y="119"/>
                    <a:pt x="1" y="119"/>
                  </a:cubicBezTo>
                  <a:cubicBezTo>
                    <a:pt x="-107" y="1733"/>
                    <a:pt x="16457" y="11520"/>
                    <a:pt x="17747" y="105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1" name="任意多边形: 形状 864">
              <a:extLst>
                <a:ext uri="{FF2B5EF4-FFF2-40B4-BE49-F238E27FC236}">
                  <a16:creationId xmlns:a16="http://schemas.microsoft.com/office/drawing/2014/main" xmlns="" id="{70621380-E6AF-4ADC-A12D-6E7FFFA78F21}"/>
                </a:ext>
              </a:extLst>
            </p:cNvPr>
            <p:cNvSpPr/>
            <p:nvPr/>
          </p:nvSpPr>
          <p:spPr>
            <a:xfrm>
              <a:off x="1739946" y="612640"/>
              <a:ext cx="76238" cy="44166"/>
            </a:xfrm>
            <a:custGeom>
              <a:avLst/>
              <a:gdLst>
                <a:gd name="connsiteX0" fmla="*/ 17962 w 18042"/>
                <a:gd name="connsiteY0" fmla="*/ 10445 h 10452"/>
                <a:gd name="connsiteX1" fmla="*/ 17962 w 18042"/>
                <a:gd name="connsiteY1" fmla="*/ 10445 h 10452"/>
                <a:gd name="connsiteX2" fmla="*/ 10756 w 18042"/>
                <a:gd name="connsiteY2" fmla="*/ 5174 h 10452"/>
                <a:gd name="connsiteX3" fmla="*/ 10756 w 18042"/>
                <a:gd name="connsiteY3" fmla="*/ 5174 h 10452"/>
                <a:gd name="connsiteX4" fmla="*/ 0 w 18042"/>
                <a:gd name="connsiteY4" fmla="*/ 12 h 10452"/>
                <a:gd name="connsiteX5" fmla="*/ 0 w 18042"/>
                <a:gd name="connsiteY5" fmla="*/ 119 h 10452"/>
                <a:gd name="connsiteX6" fmla="*/ 17962 w 18042"/>
                <a:gd name="connsiteY6" fmla="*/ 10445 h 1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42" h="10452">
                  <a:moveTo>
                    <a:pt x="17962" y="10445"/>
                  </a:moveTo>
                  <a:cubicBezTo>
                    <a:pt x="18069" y="10445"/>
                    <a:pt x="18069" y="10445"/>
                    <a:pt x="17962" y="10445"/>
                  </a:cubicBezTo>
                  <a:cubicBezTo>
                    <a:pt x="17747" y="9477"/>
                    <a:pt x="13982" y="7003"/>
                    <a:pt x="10756" y="5174"/>
                  </a:cubicBezTo>
                  <a:lnTo>
                    <a:pt x="10756" y="5174"/>
                  </a:lnTo>
                  <a:cubicBezTo>
                    <a:pt x="6346" y="2593"/>
                    <a:pt x="968" y="-203"/>
                    <a:pt x="0" y="12"/>
                  </a:cubicBezTo>
                  <a:cubicBezTo>
                    <a:pt x="0" y="12"/>
                    <a:pt x="0" y="119"/>
                    <a:pt x="0" y="119"/>
                  </a:cubicBezTo>
                  <a:cubicBezTo>
                    <a:pt x="538" y="1625"/>
                    <a:pt x="16456" y="10767"/>
                    <a:pt x="17962" y="104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2" name="任意多边形: 形状 865">
              <a:extLst>
                <a:ext uri="{FF2B5EF4-FFF2-40B4-BE49-F238E27FC236}">
                  <a16:creationId xmlns:a16="http://schemas.microsoft.com/office/drawing/2014/main" xmlns="" id="{D4402E1D-B63A-452A-AE99-49ACE0695E02}"/>
                </a:ext>
              </a:extLst>
            </p:cNvPr>
            <p:cNvSpPr/>
            <p:nvPr/>
          </p:nvSpPr>
          <p:spPr>
            <a:xfrm>
              <a:off x="1759945" y="595873"/>
              <a:ext cx="77261" cy="43629"/>
            </a:xfrm>
            <a:custGeom>
              <a:avLst/>
              <a:gdLst>
                <a:gd name="connsiteX0" fmla="*/ 18284 w 18284"/>
                <a:gd name="connsiteY0" fmla="*/ 10218 h 10325"/>
                <a:gd name="connsiteX1" fmla="*/ 10433 w 18284"/>
                <a:gd name="connsiteY1" fmla="*/ 5055 h 10325"/>
                <a:gd name="connsiteX2" fmla="*/ 10433 w 18284"/>
                <a:gd name="connsiteY2" fmla="*/ 5055 h 10325"/>
                <a:gd name="connsiteX3" fmla="*/ 0 w 18284"/>
                <a:gd name="connsiteY3" fmla="*/ 0 h 10325"/>
                <a:gd name="connsiteX4" fmla="*/ 18177 w 18284"/>
                <a:gd name="connsiteY4" fmla="*/ 10325 h 10325"/>
                <a:gd name="connsiteX5" fmla="*/ 18284 w 18284"/>
                <a:gd name="connsiteY5" fmla="*/ 10218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10325">
                  <a:moveTo>
                    <a:pt x="18284" y="10218"/>
                  </a:moveTo>
                  <a:cubicBezTo>
                    <a:pt x="17639" y="9357"/>
                    <a:pt x="13014" y="6561"/>
                    <a:pt x="10433" y="5055"/>
                  </a:cubicBezTo>
                  <a:lnTo>
                    <a:pt x="10433" y="5055"/>
                  </a:lnTo>
                  <a:cubicBezTo>
                    <a:pt x="8174" y="3764"/>
                    <a:pt x="1291" y="0"/>
                    <a:pt x="0" y="0"/>
                  </a:cubicBezTo>
                  <a:cubicBezTo>
                    <a:pt x="107" y="968"/>
                    <a:pt x="16026" y="10003"/>
                    <a:pt x="18177" y="10325"/>
                  </a:cubicBezTo>
                  <a:cubicBezTo>
                    <a:pt x="18284" y="10325"/>
                    <a:pt x="18284" y="10325"/>
                    <a:pt x="18284"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3" name="任意多边形: 形状 866">
              <a:extLst>
                <a:ext uri="{FF2B5EF4-FFF2-40B4-BE49-F238E27FC236}">
                  <a16:creationId xmlns:a16="http://schemas.microsoft.com/office/drawing/2014/main" xmlns="" id="{950AEA6F-03AF-49FC-8970-E9AF3E62E359}"/>
                </a:ext>
              </a:extLst>
            </p:cNvPr>
            <p:cNvSpPr/>
            <p:nvPr/>
          </p:nvSpPr>
          <p:spPr>
            <a:xfrm>
              <a:off x="1763579" y="579967"/>
              <a:ext cx="77261" cy="42721"/>
            </a:xfrm>
            <a:custGeom>
              <a:avLst/>
              <a:gdLst>
                <a:gd name="connsiteX0" fmla="*/ 0 w 18284"/>
                <a:gd name="connsiteY0" fmla="*/ 0 h 10110"/>
                <a:gd name="connsiteX1" fmla="*/ 18285 w 18284"/>
                <a:gd name="connsiteY1" fmla="*/ 10110 h 10110"/>
                <a:gd name="connsiteX2" fmla="*/ 9895 w 18284"/>
                <a:gd name="connsiteY2" fmla="*/ 5055 h 10110"/>
                <a:gd name="connsiteX3" fmla="*/ 0 w 18284"/>
                <a:gd name="connsiteY3" fmla="*/ 0 h 10110"/>
              </a:gdLst>
              <a:ahLst/>
              <a:cxnLst>
                <a:cxn ang="0">
                  <a:pos x="connsiteX0" y="connsiteY0"/>
                </a:cxn>
                <a:cxn ang="0">
                  <a:pos x="connsiteX1" y="connsiteY1"/>
                </a:cxn>
                <a:cxn ang="0">
                  <a:pos x="connsiteX2" y="connsiteY2"/>
                </a:cxn>
                <a:cxn ang="0">
                  <a:pos x="connsiteX3" y="connsiteY3"/>
                </a:cxn>
              </a:cxnLst>
              <a:rect l="l" t="t" r="r" b="b"/>
              <a:pathLst>
                <a:path w="18284" h="10110">
                  <a:moveTo>
                    <a:pt x="0" y="0"/>
                  </a:moveTo>
                  <a:cubicBezTo>
                    <a:pt x="108" y="108"/>
                    <a:pt x="16886" y="10110"/>
                    <a:pt x="18285" y="10110"/>
                  </a:cubicBezTo>
                  <a:cubicBezTo>
                    <a:pt x="17854" y="9572"/>
                    <a:pt x="13660" y="7099"/>
                    <a:pt x="9895" y="5055"/>
                  </a:cubicBezTo>
                  <a:cubicBezTo>
                    <a:pt x="6991" y="3334"/>
                    <a:pt x="753"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4" name="任意多边形: 形状 867">
              <a:extLst>
                <a:ext uri="{FF2B5EF4-FFF2-40B4-BE49-F238E27FC236}">
                  <a16:creationId xmlns:a16="http://schemas.microsoft.com/office/drawing/2014/main" xmlns="" id="{8EFB86A6-6B14-4B6B-8E03-2C795059AC86}"/>
                </a:ext>
              </a:extLst>
            </p:cNvPr>
            <p:cNvSpPr/>
            <p:nvPr/>
          </p:nvSpPr>
          <p:spPr>
            <a:xfrm>
              <a:off x="1749948" y="564058"/>
              <a:ext cx="76352" cy="41812"/>
            </a:xfrm>
            <a:custGeom>
              <a:avLst/>
              <a:gdLst>
                <a:gd name="connsiteX0" fmla="*/ 9250 w 18069"/>
                <a:gd name="connsiteY0" fmla="*/ 4840 h 9895"/>
                <a:gd name="connsiteX1" fmla="*/ 0 w 18069"/>
                <a:gd name="connsiteY1" fmla="*/ 0 h 9895"/>
                <a:gd name="connsiteX2" fmla="*/ 18069 w 18069"/>
                <a:gd name="connsiteY2" fmla="*/ 9895 h 9895"/>
                <a:gd name="connsiteX3" fmla="*/ 9250 w 18069"/>
                <a:gd name="connsiteY3" fmla="*/ 4840 h 9895"/>
              </a:gdLst>
              <a:ahLst/>
              <a:cxnLst>
                <a:cxn ang="0">
                  <a:pos x="connsiteX0" y="connsiteY0"/>
                </a:cxn>
                <a:cxn ang="0">
                  <a:pos x="connsiteX1" y="connsiteY1"/>
                </a:cxn>
                <a:cxn ang="0">
                  <a:pos x="connsiteX2" y="connsiteY2"/>
                </a:cxn>
                <a:cxn ang="0">
                  <a:pos x="connsiteX3" y="connsiteY3"/>
                </a:cxn>
              </a:cxnLst>
              <a:rect l="l" t="t" r="r" b="b"/>
              <a:pathLst>
                <a:path w="18069" h="9895">
                  <a:moveTo>
                    <a:pt x="9250" y="4840"/>
                  </a:moveTo>
                  <a:cubicBezTo>
                    <a:pt x="6346" y="3227"/>
                    <a:pt x="753" y="215"/>
                    <a:pt x="0" y="0"/>
                  </a:cubicBezTo>
                  <a:cubicBezTo>
                    <a:pt x="107" y="108"/>
                    <a:pt x="17316" y="9572"/>
                    <a:pt x="18069" y="9895"/>
                  </a:cubicBezTo>
                  <a:cubicBezTo>
                    <a:pt x="17424" y="9357"/>
                    <a:pt x="13552" y="7206"/>
                    <a:pt x="9250" y="48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5" name="任意多边形: 形状 884">
              <a:extLst>
                <a:ext uri="{FF2B5EF4-FFF2-40B4-BE49-F238E27FC236}">
                  <a16:creationId xmlns:a16="http://schemas.microsoft.com/office/drawing/2014/main" xmlns="" id="{25964B46-6032-41EE-ADEA-0FCDF46AA8EB}"/>
                </a:ext>
              </a:extLst>
            </p:cNvPr>
            <p:cNvSpPr/>
            <p:nvPr/>
          </p:nvSpPr>
          <p:spPr>
            <a:xfrm>
              <a:off x="86738" y="895379"/>
              <a:ext cx="48945" cy="55850"/>
            </a:xfrm>
            <a:custGeom>
              <a:avLst/>
              <a:gdLst>
                <a:gd name="connsiteX0" fmla="*/ 11565 w 11583"/>
                <a:gd name="connsiteY0" fmla="*/ 7099 h 13217"/>
                <a:gd name="connsiteX1" fmla="*/ 11565 w 11583"/>
                <a:gd name="connsiteY1" fmla="*/ 7099 h 13217"/>
                <a:gd name="connsiteX2" fmla="*/ 5864 w 11583"/>
                <a:gd name="connsiteY2" fmla="*/ 0 h 13217"/>
                <a:gd name="connsiteX3" fmla="*/ 1562 w 11583"/>
                <a:gd name="connsiteY3" fmla="*/ 11293 h 13217"/>
                <a:gd name="connsiteX4" fmla="*/ 11565 w 11583"/>
                <a:gd name="connsiteY4" fmla="*/ 7099 h 13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3" h="13217">
                  <a:moveTo>
                    <a:pt x="11565" y="7099"/>
                  </a:moveTo>
                  <a:lnTo>
                    <a:pt x="11565" y="7099"/>
                  </a:lnTo>
                  <a:cubicBezTo>
                    <a:pt x="11780" y="4195"/>
                    <a:pt x="10166" y="108"/>
                    <a:pt x="5864" y="0"/>
                  </a:cubicBezTo>
                  <a:cubicBezTo>
                    <a:pt x="271" y="430"/>
                    <a:pt x="-1665" y="7636"/>
                    <a:pt x="1562" y="11293"/>
                  </a:cubicBezTo>
                  <a:cubicBezTo>
                    <a:pt x="5004" y="15273"/>
                    <a:pt x="11027" y="12692"/>
                    <a:pt x="11565" y="709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6" name="任意多边形: 形状 885">
              <a:extLst>
                <a:ext uri="{FF2B5EF4-FFF2-40B4-BE49-F238E27FC236}">
                  <a16:creationId xmlns:a16="http://schemas.microsoft.com/office/drawing/2014/main" xmlns="" id="{D1C81AD7-05ED-4033-9A7F-7DA1E2A1AC86}"/>
                </a:ext>
              </a:extLst>
            </p:cNvPr>
            <p:cNvSpPr/>
            <p:nvPr/>
          </p:nvSpPr>
          <p:spPr>
            <a:xfrm>
              <a:off x="274232" y="891289"/>
              <a:ext cx="49135" cy="55727"/>
            </a:xfrm>
            <a:custGeom>
              <a:avLst/>
              <a:gdLst>
                <a:gd name="connsiteX0" fmla="*/ 11614 w 11628"/>
                <a:gd name="connsiteY0" fmla="*/ 6991 h 13188"/>
                <a:gd name="connsiteX1" fmla="*/ 4946 w 11628"/>
                <a:gd name="connsiteY1" fmla="*/ 0 h 13188"/>
                <a:gd name="connsiteX2" fmla="*/ 4408 w 11628"/>
                <a:gd name="connsiteY2" fmla="*/ 0 h 13188"/>
                <a:gd name="connsiteX3" fmla="*/ 2687 w 11628"/>
                <a:gd name="connsiteY3" fmla="*/ 11724 h 13188"/>
                <a:gd name="connsiteX4" fmla="*/ 11614 w 11628"/>
                <a:gd name="connsiteY4" fmla="*/ 6991 h 1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8" h="13188">
                  <a:moveTo>
                    <a:pt x="11614" y="6991"/>
                  </a:moveTo>
                  <a:cubicBezTo>
                    <a:pt x="11506" y="4195"/>
                    <a:pt x="9248" y="108"/>
                    <a:pt x="4946" y="0"/>
                  </a:cubicBezTo>
                  <a:cubicBezTo>
                    <a:pt x="4730" y="0"/>
                    <a:pt x="4515" y="0"/>
                    <a:pt x="4408" y="0"/>
                  </a:cubicBezTo>
                  <a:cubicBezTo>
                    <a:pt x="-540" y="753"/>
                    <a:pt x="-1615" y="8174"/>
                    <a:pt x="2687" y="11724"/>
                  </a:cubicBezTo>
                  <a:cubicBezTo>
                    <a:pt x="6666" y="15058"/>
                    <a:pt x="11937" y="12369"/>
                    <a:pt x="11614" y="6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7" name="任意多边形: 形状 886">
              <a:extLst>
                <a:ext uri="{FF2B5EF4-FFF2-40B4-BE49-F238E27FC236}">
                  <a16:creationId xmlns:a16="http://schemas.microsoft.com/office/drawing/2014/main" xmlns="" id="{BB4834C2-44C1-4CCA-99C0-F04AE17BAEFC}"/>
                </a:ext>
              </a:extLst>
            </p:cNvPr>
            <p:cNvSpPr/>
            <p:nvPr/>
          </p:nvSpPr>
          <p:spPr>
            <a:xfrm>
              <a:off x="460674" y="884473"/>
              <a:ext cx="50864" cy="56082"/>
            </a:xfrm>
            <a:custGeom>
              <a:avLst/>
              <a:gdLst>
                <a:gd name="connsiteX0" fmla="*/ 3523 w 12037"/>
                <a:gd name="connsiteY0" fmla="*/ 11831 h 13272"/>
                <a:gd name="connsiteX1" fmla="*/ 11912 w 12037"/>
                <a:gd name="connsiteY1" fmla="*/ 6991 h 13272"/>
                <a:gd name="connsiteX2" fmla="*/ 4276 w 12037"/>
                <a:gd name="connsiteY2" fmla="*/ 0 h 13272"/>
                <a:gd name="connsiteX3" fmla="*/ 3738 w 12037"/>
                <a:gd name="connsiteY3" fmla="*/ 108 h 13272"/>
                <a:gd name="connsiteX4" fmla="*/ 3523 w 12037"/>
                <a:gd name="connsiteY4" fmla="*/ 11831 h 13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7" h="13272">
                  <a:moveTo>
                    <a:pt x="3523" y="11831"/>
                  </a:moveTo>
                  <a:cubicBezTo>
                    <a:pt x="8040" y="15165"/>
                    <a:pt x="12880" y="12369"/>
                    <a:pt x="11912" y="6991"/>
                  </a:cubicBezTo>
                  <a:cubicBezTo>
                    <a:pt x="11374" y="4195"/>
                    <a:pt x="8686" y="108"/>
                    <a:pt x="4276" y="0"/>
                  </a:cubicBezTo>
                  <a:cubicBezTo>
                    <a:pt x="4061" y="0"/>
                    <a:pt x="3846" y="0"/>
                    <a:pt x="3738" y="108"/>
                  </a:cubicBezTo>
                  <a:cubicBezTo>
                    <a:pt x="-1210" y="968"/>
                    <a:pt x="-1210" y="8389"/>
                    <a:pt x="3523"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8" name="任意多边形: 形状 887">
              <a:extLst>
                <a:ext uri="{FF2B5EF4-FFF2-40B4-BE49-F238E27FC236}">
                  <a16:creationId xmlns:a16="http://schemas.microsoft.com/office/drawing/2014/main" xmlns="" id="{F7264344-407E-46CF-8585-4326CEAF9266}"/>
                </a:ext>
              </a:extLst>
            </p:cNvPr>
            <p:cNvSpPr/>
            <p:nvPr/>
          </p:nvSpPr>
          <p:spPr>
            <a:xfrm>
              <a:off x="644911" y="876748"/>
              <a:ext cx="53103" cy="55681"/>
            </a:xfrm>
            <a:custGeom>
              <a:avLst/>
              <a:gdLst>
                <a:gd name="connsiteX0" fmla="*/ 12195 w 12567"/>
                <a:gd name="connsiteY0" fmla="*/ 6884 h 13177"/>
                <a:gd name="connsiteX1" fmla="*/ 3698 w 12567"/>
                <a:gd name="connsiteY1" fmla="*/ 0 h 13177"/>
                <a:gd name="connsiteX2" fmla="*/ 2623 w 12567"/>
                <a:gd name="connsiteY2" fmla="*/ 215 h 13177"/>
                <a:gd name="connsiteX3" fmla="*/ 5204 w 12567"/>
                <a:gd name="connsiteY3" fmla="*/ 12154 h 13177"/>
                <a:gd name="connsiteX4" fmla="*/ 12195 w 12567"/>
                <a:gd name="connsiteY4" fmla="*/ 6884 h 13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7" h="13177">
                  <a:moveTo>
                    <a:pt x="12195" y="6884"/>
                  </a:moveTo>
                  <a:cubicBezTo>
                    <a:pt x="11227" y="4087"/>
                    <a:pt x="8001" y="108"/>
                    <a:pt x="3698" y="0"/>
                  </a:cubicBezTo>
                  <a:cubicBezTo>
                    <a:pt x="3376" y="0"/>
                    <a:pt x="2945" y="108"/>
                    <a:pt x="2623" y="215"/>
                  </a:cubicBezTo>
                  <a:cubicBezTo>
                    <a:pt x="-1895" y="1613"/>
                    <a:pt x="-281" y="9035"/>
                    <a:pt x="5204" y="12154"/>
                  </a:cubicBezTo>
                  <a:cubicBezTo>
                    <a:pt x="9937" y="14843"/>
                    <a:pt x="13809" y="11939"/>
                    <a:pt x="12195" y="6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19" name="任意多边形: 形状 888">
              <a:extLst>
                <a:ext uri="{FF2B5EF4-FFF2-40B4-BE49-F238E27FC236}">
                  <a16:creationId xmlns:a16="http://schemas.microsoft.com/office/drawing/2014/main" xmlns="" id="{04F316E3-EEF2-40DE-9761-1D2A15F6A70D}"/>
                </a:ext>
              </a:extLst>
            </p:cNvPr>
            <p:cNvSpPr/>
            <p:nvPr/>
          </p:nvSpPr>
          <p:spPr>
            <a:xfrm>
              <a:off x="826016" y="867203"/>
              <a:ext cx="55681" cy="54831"/>
            </a:xfrm>
            <a:custGeom>
              <a:avLst/>
              <a:gdLst>
                <a:gd name="connsiteX0" fmla="*/ 1603 w 13177"/>
                <a:gd name="connsiteY0" fmla="*/ 430 h 12976"/>
                <a:gd name="connsiteX1" fmla="*/ 7519 w 13177"/>
                <a:gd name="connsiteY1" fmla="*/ 12584 h 12976"/>
                <a:gd name="connsiteX2" fmla="*/ 12466 w 13177"/>
                <a:gd name="connsiteY2" fmla="*/ 6776 h 12976"/>
                <a:gd name="connsiteX3" fmla="*/ 12466 w 13177"/>
                <a:gd name="connsiteY3" fmla="*/ 6776 h 12976"/>
                <a:gd name="connsiteX4" fmla="*/ 3109 w 13177"/>
                <a:gd name="connsiteY4" fmla="*/ 0 h 12976"/>
                <a:gd name="connsiteX5" fmla="*/ 1603 w 13177"/>
                <a:gd name="connsiteY5" fmla="*/ 430 h 1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77" h="12976">
                  <a:moveTo>
                    <a:pt x="1603" y="430"/>
                  </a:moveTo>
                  <a:cubicBezTo>
                    <a:pt x="-2377" y="2474"/>
                    <a:pt x="1603" y="10648"/>
                    <a:pt x="7519" y="12584"/>
                  </a:cubicBezTo>
                  <a:cubicBezTo>
                    <a:pt x="11928" y="14090"/>
                    <a:pt x="14510" y="11078"/>
                    <a:pt x="12466" y="6776"/>
                  </a:cubicBezTo>
                  <a:lnTo>
                    <a:pt x="12466" y="6776"/>
                  </a:lnTo>
                  <a:cubicBezTo>
                    <a:pt x="11176" y="3980"/>
                    <a:pt x="7411" y="0"/>
                    <a:pt x="3109" y="0"/>
                  </a:cubicBezTo>
                  <a:cubicBezTo>
                    <a:pt x="2679" y="108"/>
                    <a:pt x="2141" y="108"/>
                    <a:pt x="1603" y="4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20" name="任意多边形: 形状 889">
              <a:extLst>
                <a:ext uri="{FF2B5EF4-FFF2-40B4-BE49-F238E27FC236}">
                  <a16:creationId xmlns:a16="http://schemas.microsoft.com/office/drawing/2014/main" xmlns="" id="{49407E32-D094-48F7-AEBF-D2AFF24522B2}"/>
                </a:ext>
              </a:extLst>
            </p:cNvPr>
            <p:cNvSpPr/>
            <p:nvPr/>
          </p:nvSpPr>
          <p:spPr>
            <a:xfrm>
              <a:off x="1002270" y="855832"/>
              <a:ext cx="58609" cy="54278"/>
            </a:xfrm>
            <a:custGeom>
              <a:avLst/>
              <a:gdLst>
                <a:gd name="connsiteX0" fmla="*/ 12702 w 13870"/>
                <a:gd name="connsiteY0" fmla="*/ 6563 h 12845"/>
                <a:gd name="connsiteX1" fmla="*/ 2591 w 13870"/>
                <a:gd name="connsiteY1" fmla="*/ 2 h 12845"/>
                <a:gd name="connsiteX2" fmla="*/ 1193 w 13870"/>
                <a:gd name="connsiteY2" fmla="*/ 432 h 12845"/>
                <a:gd name="connsiteX3" fmla="*/ 9367 w 13870"/>
                <a:gd name="connsiteY3" fmla="*/ 12694 h 12845"/>
                <a:gd name="connsiteX4" fmla="*/ 12702 w 13870"/>
                <a:gd name="connsiteY4" fmla="*/ 6563 h 12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70" h="12845">
                  <a:moveTo>
                    <a:pt x="12702" y="6563"/>
                  </a:moveTo>
                  <a:cubicBezTo>
                    <a:pt x="11088" y="3767"/>
                    <a:pt x="6786" y="-105"/>
                    <a:pt x="2591" y="2"/>
                  </a:cubicBezTo>
                  <a:cubicBezTo>
                    <a:pt x="2161" y="110"/>
                    <a:pt x="1623" y="110"/>
                    <a:pt x="1193" y="432"/>
                  </a:cubicBezTo>
                  <a:cubicBezTo>
                    <a:pt x="-2571" y="2691"/>
                    <a:pt x="3237" y="11296"/>
                    <a:pt x="9367" y="12694"/>
                  </a:cubicBezTo>
                  <a:cubicBezTo>
                    <a:pt x="13562" y="13554"/>
                    <a:pt x="15175" y="10650"/>
                    <a:pt x="12702" y="65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6" name="任意多边形: 形状 890">
              <a:extLst>
                <a:ext uri="{FF2B5EF4-FFF2-40B4-BE49-F238E27FC236}">
                  <a16:creationId xmlns:a16="http://schemas.microsoft.com/office/drawing/2014/main" xmlns="" id="{5F9FBA4F-3B7C-44A1-8545-F1C152F7DF9C}"/>
                </a:ext>
              </a:extLst>
            </p:cNvPr>
            <p:cNvSpPr/>
            <p:nvPr/>
          </p:nvSpPr>
          <p:spPr>
            <a:xfrm>
              <a:off x="1170229" y="842196"/>
              <a:ext cx="60608" cy="53910"/>
            </a:xfrm>
            <a:custGeom>
              <a:avLst/>
              <a:gdLst>
                <a:gd name="connsiteX0" fmla="*/ 1994 w 14343"/>
                <a:gd name="connsiteY0" fmla="*/ 2 h 12758"/>
                <a:gd name="connsiteX1" fmla="*/ 811 w 14343"/>
                <a:gd name="connsiteY1" fmla="*/ 432 h 12758"/>
                <a:gd name="connsiteX2" fmla="*/ 11137 w 14343"/>
                <a:gd name="connsiteY2" fmla="*/ 12694 h 12758"/>
                <a:gd name="connsiteX3" fmla="*/ 12642 w 14343"/>
                <a:gd name="connsiteY3" fmla="*/ 6563 h 12758"/>
                <a:gd name="connsiteX4" fmla="*/ 1994 w 14343"/>
                <a:gd name="connsiteY4" fmla="*/ 2 h 12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3" h="12758">
                  <a:moveTo>
                    <a:pt x="1994" y="2"/>
                  </a:moveTo>
                  <a:cubicBezTo>
                    <a:pt x="1564" y="110"/>
                    <a:pt x="1134" y="110"/>
                    <a:pt x="811" y="432"/>
                  </a:cubicBezTo>
                  <a:cubicBezTo>
                    <a:pt x="-2523" y="2799"/>
                    <a:pt x="5113" y="11833"/>
                    <a:pt x="11137" y="12694"/>
                  </a:cubicBezTo>
                  <a:cubicBezTo>
                    <a:pt x="14686" y="13232"/>
                    <a:pt x="15439" y="10328"/>
                    <a:pt x="12642" y="6563"/>
                  </a:cubicBezTo>
                  <a:cubicBezTo>
                    <a:pt x="10599" y="3767"/>
                    <a:pt x="5974" y="-105"/>
                    <a:pt x="1994"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7" name="任意多边形: 形状 891">
              <a:extLst>
                <a:ext uri="{FF2B5EF4-FFF2-40B4-BE49-F238E27FC236}">
                  <a16:creationId xmlns:a16="http://schemas.microsoft.com/office/drawing/2014/main" xmlns="" id="{DCA59AA9-D5F2-4762-8521-29BDA31377B3}"/>
                </a:ext>
              </a:extLst>
            </p:cNvPr>
            <p:cNvSpPr/>
            <p:nvPr/>
          </p:nvSpPr>
          <p:spPr>
            <a:xfrm>
              <a:off x="1323027" y="827626"/>
              <a:ext cx="62315" cy="53221"/>
            </a:xfrm>
            <a:custGeom>
              <a:avLst/>
              <a:gdLst>
                <a:gd name="connsiteX0" fmla="*/ 12405 w 14747"/>
                <a:gd name="connsiteY0" fmla="*/ 6354 h 12595"/>
                <a:gd name="connsiteX1" fmla="*/ 1542 w 14747"/>
                <a:gd name="connsiteY1" fmla="*/ 9 h 12595"/>
                <a:gd name="connsiteX2" fmla="*/ 467 w 14747"/>
                <a:gd name="connsiteY2" fmla="*/ 439 h 12595"/>
                <a:gd name="connsiteX3" fmla="*/ 12728 w 14747"/>
                <a:gd name="connsiteY3" fmla="*/ 12593 h 12595"/>
                <a:gd name="connsiteX4" fmla="*/ 12405 w 14747"/>
                <a:gd name="connsiteY4" fmla="*/ 6354 h 12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7" h="12595">
                  <a:moveTo>
                    <a:pt x="12405" y="6354"/>
                  </a:moveTo>
                  <a:cubicBezTo>
                    <a:pt x="10039" y="3665"/>
                    <a:pt x="5092" y="-207"/>
                    <a:pt x="1542" y="9"/>
                  </a:cubicBezTo>
                  <a:cubicBezTo>
                    <a:pt x="1220" y="116"/>
                    <a:pt x="790" y="116"/>
                    <a:pt x="467" y="439"/>
                  </a:cubicBezTo>
                  <a:cubicBezTo>
                    <a:pt x="-2222" y="2913"/>
                    <a:pt x="7350" y="12485"/>
                    <a:pt x="12728" y="12593"/>
                  </a:cubicBezTo>
                  <a:cubicBezTo>
                    <a:pt x="15525" y="12700"/>
                    <a:pt x="15417" y="9904"/>
                    <a:pt x="12405" y="63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8" name="任意多边形: 形状 892">
              <a:extLst>
                <a:ext uri="{FF2B5EF4-FFF2-40B4-BE49-F238E27FC236}">
                  <a16:creationId xmlns:a16="http://schemas.microsoft.com/office/drawing/2014/main" xmlns="" id="{DC9607DA-1E7B-420E-BB80-91BF38344FD3}"/>
                </a:ext>
              </a:extLst>
            </p:cNvPr>
            <p:cNvSpPr/>
            <p:nvPr/>
          </p:nvSpPr>
          <p:spPr>
            <a:xfrm>
              <a:off x="1459446" y="812173"/>
              <a:ext cx="64829" cy="52313"/>
            </a:xfrm>
            <a:custGeom>
              <a:avLst/>
              <a:gdLst>
                <a:gd name="connsiteX0" fmla="*/ 235 w 15342"/>
                <a:gd name="connsiteY0" fmla="*/ 331 h 12380"/>
                <a:gd name="connsiteX1" fmla="*/ 13679 w 15342"/>
                <a:gd name="connsiteY1" fmla="*/ 12378 h 12380"/>
                <a:gd name="connsiteX2" fmla="*/ 12281 w 15342"/>
                <a:gd name="connsiteY2" fmla="*/ 6247 h 12380"/>
                <a:gd name="connsiteX3" fmla="*/ 1095 w 15342"/>
                <a:gd name="connsiteY3" fmla="*/ 9 h 12380"/>
                <a:gd name="connsiteX4" fmla="*/ 235 w 15342"/>
                <a:gd name="connsiteY4" fmla="*/ 331 h 12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42" h="12380">
                  <a:moveTo>
                    <a:pt x="235" y="331"/>
                  </a:moveTo>
                  <a:cubicBezTo>
                    <a:pt x="-1701" y="2805"/>
                    <a:pt x="8839" y="12270"/>
                    <a:pt x="13679" y="12378"/>
                  </a:cubicBezTo>
                  <a:cubicBezTo>
                    <a:pt x="16368" y="12485"/>
                    <a:pt x="15723" y="9689"/>
                    <a:pt x="12281" y="6247"/>
                  </a:cubicBezTo>
                  <a:cubicBezTo>
                    <a:pt x="9592" y="3558"/>
                    <a:pt x="4429" y="-206"/>
                    <a:pt x="1095" y="9"/>
                  </a:cubicBezTo>
                  <a:cubicBezTo>
                    <a:pt x="772" y="9"/>
                    <a:pt x="450" y="116"/>
                    <a:pt x="235" y="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39" name="任意多边形: 形状 893">
              <a:extLst>
                <a:ext uri="{FF2B5EF4-FFF2-40B4-BE49-F238E27FC236}">
                  <a16:creationId xmlns:a16="http://schemas.microsoft.com/office/drawing/2014/main" xmlns="" id="{E6153ADF-D5B3-4679-B430-D5387C9F8257}"/>
                </a:ext>
              </a:extLst>
            </p:cNvPr>
            <p:cNvSpPr/>
            <p:nvPr/>
          </p:nvSpPr>
          <p:spPr>
            <a:xfrm>
              <a:off x="1579233" y="795811"/>
              <a:ext cx="66925" cy="51848"/>
            </a:xfrm>
            <a:custGeom>
              <a:avLst/>
              <a:gdLst>
                <a:gd name="connsiteX0" fmla="*/ 14586 w 15838"/>
                <a:gd name="connsiteY0" fmla="*/ 12270 h 12270"/>
                <a:gd name="connsiteX1" fmla="*/ 12113 w 15838"/>
                <a:gd name="connsiteY1" fmla="*/ 6140 h 12270"/>
                <a:gd name="connsiteX2" fmla="*/ 819 w 15838"/>
                <a:gd name="connsiteY2" fmla="*/ 9 h 12270"/>
                <a:gd name="connsiteX3" fmla="*/ 281 w 15838"/>
                <a:gd name="connsiteY3" fmla="*/ 224 h 12270"/>
                <a:gd name="connsiteX4" fmla="*/ 14586 w 15838"/>
                <a:gd name="connsiteY4" fmla="*/ 12270 h 12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38" h="12270">
                  <a:moveTo>
                    <a:pt x="14586" y="12270"/>
                  </a:moveTo>
                  <a:cubicBezTo>
                    <a:pt x="16953" y="12270"/>
                    <a:pt x="15877" y="9582"/>
                    <a:pt x="12113" y="6140"/>
                  </a:cubicBezTo>
                  <a:cubicBezTo>
                    <a:pt x="9209" y="3451"/>
                    <a:pt x="3831" y="-206"/>
                    <a:pt x="819" y="9"/>
                  </a:cubicBezTo>
                  <a:cubicBezTo>
                    <a:pt x="604" y="9"/>
                    <a:pt x="389" y="117"/>
                    <a:pt x="281" y="224"/>
                  </a:cubicBezTo>
                  <a:cubicBezTo>
                    <a:pt x="-1977" y="2160"/>
                    <a:pt x="9961" y="12163"/>
                    <a:pt x="14586" y="12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0" name="任意多边形: 形状 894">
              <a:extLst>
                <a:ext uri="{FF2B5EF4-FFF2-40B4-BE49-F238E27FC236}">
                  <a16:creationId xmlns:a16="http://schemas.microsoft.com/office/drawing/2014/main" xmlns="" id="{6C837659-E701-4F7D-A2CA-C22AFADABF4D}"/>
                </a:ext>
              </a:extLst>
            </p:cNvPr>
            <p:cNvSpPr/>
            <p:nvPr/>
          </p:nvSpPr>
          <p:spPr>
            <a:xfrm>
              <a:off x="1682579" y="778537"/>
              <a:ext cx="68759" cy="51104"/>
            </a:xfrm>
            <a:custGeom>
              <a:avLst/>
              <a:gdLst>
                <a:gd name="connsiteX0" fmla="*/ 11855 w 16272"/>
                <a:gd name="connsiteY0" fmla="*/ 6032 h 12094"/>
                <a:gd name="connsiteX1" fmla="*/ 11855 w 16272"/>
                <a:gd name="connsiteY1" fmla="*/ 6032 h 12094"/>
                <a:gd name="connsiteX2" fmla="*/ 562 w 16272"/>
                <a:gd name="connsiteY2" fmla="*/ 9 h 12094"/>
                <a:gd name="connsiteX3" fmla="*/ 132 w 16272"/>
                <a:gd name="connsiteY3" fmla="*/ 224 h 12094"/>
                <a:gd name="connsiteX4" fmla="*/ 15727 w 16272"/>
                <a:gd name="connsiteY4" fmla="*/ 12055 h 12094"/>
                <a:gd name="connsiteX5" fmla="*/ 11855 w 16272"/>
                <a:gd name="connsiteY5" fmla="*/ 6032 h 1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72" h="12094">
                  <a:moveTo>
                    <a:pt x="11855" y="6032"/>
                  </a:moveTo>
                  <a:lnTo>
                    <a:pt x="11855" y="6032"/>
                  </a:lnTo>
                  <a:cubicBezTo>
                    <a:pt x="8736" y="3451"/>
                    <a:pt x="3143" y="-206"/>
                    <a:pt x="562" y="9"/>
                  </a:cubicBezTo>
                  <a:cubicBezTo>
                    <a:pt x="454" y="9"/>
                    <a:pt x="239" y="117"/>
                    <a:pt x="132" y="224"/>
                  </a:cubicBezTo>
                  <a:cubicBezTo>
                    <a:pt x="-1482" y="2375"/>
                    <a:pt x="12178" y="12808"/>
                    <a:pt x="15727" y="12055"/>
                  </a:cubicBezTo>
                  <a:cubicBezTo>
                    <a:pt x="17233" y="11840"/>
                    <a:pt x="15512" y="9151"/>
                    <a:pt x="11855" y="60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41" name="任意多边形: 形状 895">
              <a:extLst>
                <a:ext uri="{FF2B5EF4-FFF2-40B4-BE49-F238E27FC236}">
                  <a16:creationId xmlns:a16="http://schemas.microsoft.com/office/drawing/2014/main" xmlns="" id="{A0EF5957-CD0A-4937-9B34-A97945B33E92}"/>
                </a:ext>
              </a:extLst>
            </p:cNvPr>
            <p:cNvSpPr/>
            <p:nvPr/>
          </p:nvSpPr>
          <p:spPr>
            <a:xfrm>
              <a:off x="1768878" y="760815"/>
              <a:ext cx="70369" cy="50606"/>
            </a:xfrm>
            <a:custGeom>
              <a:avLst/>
              <a:gdLst>
                <a:gd name="connsiteX0" fmla="*/ 37 w 16653"/>
                <a:gd name="connsiteY0" fmla="*/ 224 h 11976"/>
                <a:gd name="connsiteX1" fmla="*/ 16278 w 16653"/>
                <a:gd name="connsiteY1" fmla="*/ 11948 h 11976"/>
                <a:gd name="connsiteX2" fmla="*/ 11545 w 16653"/>
                <a:gd name="connsiteY2" fmla="*/ 5925 h 11976"/>
                <a:gd name="connsiteX3" fmla="*/ 360 w 16653"/>
                <a:gd name="connsiteY3" fmla="*/ 9 h 11976"/>
                <a:gd name="connsiteX4" fmla="*/ 37 w 16653"/>
                <a:gd name="connsiteY4" fmla="*/ 224 h 11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53" h="11976">
                  <a:moveTo>
                    <a:pt x="37" y="224"/>
                  </a:moveTo>
                  <a:cubicBezTo>
                    <a:pt x="-823" y="2268"/>
                    <a:pt x="13589" y="12593"/>
                    <a:pt x="16278" y="11948"/>
                  </a:cubicBezTo>
                  <a:cubicBezTo>
                    <a:pt x="17569" y="11625"/>
                    <a:pt x="15417" y="9044"/>
                    <a:pt x="11545" y="5925"/>
                  </a:cubicBezTo>
                  <a:cubicBezTo>
                    <a:pt x="8211" y="3344"/>
                    <a:pt x="2511" y="-206"/>
                    <a:pt x="360" y="9"/>
                  </a:cubicBezTo>
                  <a:cubicBezTo>
                    <a:pt x="252" y="117"/>
                    <a:pt x="37" y="117"/>
                    <a:pt x="37" y="2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2" name="任意多边形: 形状 896">
              <a:extLst>
                <a:ext uri="{FF2B5EF4-FFF2-40B4-BE49-F238E27FC236}">
                  <a16:creationId xmlns:a16="http://schemas.microsoft.com/office/drawing/2014/main" xmlns="" id="{3B18E85D-DB72-4B19-807A-A09D6AE653BA}"/>
                </a:ext>
              </a:extLst>
            </p:cNvPr>
            <p:cNvSpPr/>
            <p:nvPr/>
          </p:nvSpPr>
          <p:spPr>
            <a:xfrm>
              <a:off x="1837397" y="743241"/>
              <a:ext cx="72051" cy="49993"/>
            </a:xfrm>
            <a:custGeom>
              <a:avLst/>
              <a:gdLst>
                <a:gd name="connsiteX0" fmla="*/ 63 w 17051"/>
                <a:gd name="connsiteY0" fmla="*/ 81 h 11831"/>
                <a:gd name="connsiteX1" fmla="*/ 16842 w 17051"/>
                <a:gd name="connsiteY1" fmla="*/ 11804 h 11831"/>
                <a:gd name="connsiteX2" fmla="*/ 11249 w 17051"/>
                <a:gd name="connsiteY2" fmla="*/ 5889 h 11831"/>
                <a:gd name="connsiteX3" fmla="*/ 278 w 17051"/>
                <a:gd name="connsiteY3" fmla="*/ 81 h 11831"/>
                <a:gd name="connsiteX4" fmla="*/ 63 w 17051"/>
                <a:gd name="connsiteY4" fmla="*/ 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51" h="11831">
                  <a:moveTo>
                    <a:pt x="63" y="81"/>
                  </a:moveTo>
                  <a:cubicBezTo>
                    <a:pt x="-1120" y="1479"/>
                    <a:pt x="14691" y="12450"/>
                    <a:pt x="16842" y="11804"/>
                  </a:cubicBezTo>
                  <a:cubicBezTo>
                    <a:pt x="17810" y="11482"/>
                    <a:pt x="15336" y="8900"/>
                    <a:pt x="11249" y="5889"/>
                  </a:cubicBezTo>
                  <a:cubicBezTo>
                    <a:pt x="7162" y="2985"/>
                    <a:pt x="1784" y="-134"/>
                    <a:pt x="278" y="81"/>
                  </a:cubicBezTo>
                  <a:cubicBezTo>
                    <a:pt x="171" y="-27"/>
                    <a:pt x="171" y="-27"/>
                    <a:pt x="63"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3" name="任意多边形: 形状 897">
              <a:extLst>
                <a:ext uri="{FF2B5EF4-FFF2-40B4-BE49-F238E27FC236}">
                  <a16:creationId xmlns:a16="http://schemas.microsoft.com/office/drawing/2014/main" xmlns="" id="{D76BD845-63CA-4240-85E5-7A0F395F588E}"/>
                </a:ext>
              </a:extLst>
            </p:cNvPr>
            <p:cNvSpPr/>
            <p:nvPr/>
          </p:nvSpPr>
          <p:spPr>
            <a:xfrm>
              <a:off x="1888564" y="724901"/>
              <a:ext cx="73107" cy="48835"/>
            </a:xfrm>
            <a:custGeom>
              <a:avLst/>
              <a:gdLst>
                <a:gd name="connsiteX0" fmla="*/ 17209 w 17301"/>
                <a:gd name="connsiteY0" fmla="*/ 11519 h 11557"/>
                <a:gd name="connsiteX1" fmla="*/ 10863 w 17301"/>
                <a:gd name="connsiteY1" fmla="*/ 5711 h 11557"/>
                <a:gd name="connsiteX2" fmla="*/ 108 w 17301"/>
                <a:gd name="connsiteY2" fmla="*/ 11 h 11557"/>
                <a:gd name="connsiteX3" fmla="*/ 0 w 17301"/>
                <a:gd name="connsiteY3" fmla="*/ 118 h 11557"/>
                <a:gd name="connsiteX4" fmla="*/ 17209 w 17301"/>
                <a:gd name="connsiteY4" fmla="*/ 11519 h 11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1" h="11557">
                  <a:moveTo>
                    <a:pt x="17209" y="11519"/>
                  </a:moveTo>
                  <a:cubicBezTo>
                    <a:pt x="17854" y="11197"/>
                    <a:pt x="15058" y="8615"/>
                    <a:pt x="10863" y="5711"/>
                  </a:cubicBezTo>
                  <a:cubicBezTo>
                    <a:pt x="6668" y="2807"/>
                    <a:pt x="1398" y="-204"/>
                    <a:pt x="108" y="11"/>
                  </a:cubicBezTo>
                  <a:cubicBezTo>
                    <a:pt x="108" y="11"/>
                    <a:pt x="0" y="118"/>
                    <a:pt x="0" y="118"/>
                  </a:cubicBezTo>
                  <a:cubicBezTo>
                    <a:pt x="0" y="1732"/>
                    <a:pt x="15811" y="12272"/>
                    <a:pt x="17209" y="115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4" name="任意多边形: 形状 898">
              <a:extLst>
                <a:ext uri="{FF2B5EF4-FFF2-40B4-BE49-F238E27FC236}">
                  <a16:creationId xmlns:a16="http://schemas.microsoft.com/office/drawing/2014/main" xmlns="" id="{FEBDDAE3-94FF-4578-954A-E8F866EA414E}"/>
                </a:ext>
              </a:extLst>
            </p:cNvPr>
            <p:cNvSpPr/>
            <p:nvPr/>
          </p:nvSpPr>
          <p:spPr>
            <a:xfrm>
              <a:off x="1921706" y="706719"/>
              <a:ext cx="73694" cy="48252"/>
            </a:xfrm>
            <a:custGeom>
              <a:avLst/>
              <a:gdLst>
                <a:gd name="connsiteX0" fmla="*/ 17432 w 17440"/>
                <a:gd name="connsiteY0" fmla="*/ 11412 h 11419"/>
                <a:gd name="connsiteX1" fmla="*/ 10334 w 17440"/>
                <a:gd name="connsiteY1" fmla="*/ 5604 h 11419"/>
                <a:gd name="connsiteX2" fmla="*/ 8 w 17440"/>
                <a:gd name="connsiteY2" fmla="*/ 11 h 11419"/>
                <a:gd name="connsiteX3" fmla="*/ 17432 w 17440"/>
                <a:gd name="connsiteY3" fmla="*/ 11412 h 11419"/>
              </a:gdLst>
              <a:ahLst/>
              <a:cxnLst>
                <a:cxn ang="0">
                  <a:pos x="connsiteX0" y="connsiteY0"/>
                </a:cxn>
                <a:cxn ang="0">
                  <a:pos x="connsiteX1" y="connsiteY1"/>
                </a:cxn>
                <a:cxn ang="0">
                  <a:pos x="connsiteX2" y="connsiteY2"/>
                </a:cxn>
                <a:cxn ang="0">
                  <a:pos x="connsiteX3" y="connsiteY3"/>
                </a:cxn>
              </a:cxnLst>
              <a:rect l="l" t="t" r="r" b="b"/>
              <a:pathLst>
                <a:path w="17440" h="11419">
                  <a:moveTo>
                    <a:pt x="17432" y="11412"/>
                  </a:moveTo>
                  <a:cubicBezTo>
                    <a:pt x="17647" y="10767"/>
                    <a:pt x="13345" y="7648"/>
                    <a:pt x="10334" y="5604"/>
                  </a:cubicBezTo>
                  <a:cubicBezTo>
                    <a:pt x="6031" y="2700"/>
                    <a:pt x="869" y="-204"/>
                    <a:pt x="8" y="11"/>
                  </a:cubicBezTo>
                  <a:cubicBezTo>
                    <a:pt x="-422" y="1087"/>
                    <a:pt x="15927" y="11735"/>
                    <a:pt x="17432" y="114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58" name="任意多边形: 形状 899">
              <a:extLst>
                <a:ext uri="{FF2B5EF4-FFF2-40B4-BE49-F238E27FC236}">
                  <a16:creationId xmlns:a16="http://schemas.microsoft.com/office/drawing/2014/main" xmlns="" id="{219FFA51-21EE-4866-91C8-299A90A1C761}"/>
                </a:ext>
              </a:extLst>
            </p:cNvPr>
            <p:cNvSpPr/>
            <p:nvPr/>
          </p:nvSpPr>
          <p:spPr>
            <a:xfrm>
              <a:off x="1935832" y="688134"/>
              <a:ext cx="74079" cy="47263"/>
            </a:xfrm>
            <a:custGeom>
              <a:avLst/>
              <a:gdLst>
                <a:gd name="connsiteX0" fmla="*/ 9788 w 17531"/>
                <a:gd name="connsiteY0" fmla="*/ 5593 h 11185"/>
                <a:gd name="connsiteX1" fmla="*/ 0 w 17531"/>
                <a:gd name="connsiteY1" fmla="*/ 0 h 11185"/>
                <a:gd name="connsiteX2" fmla="*/ 17532 w 17531"/>
                <a:gd name="connsiteY2" fmla="*/ 11186 h 11185"/>
                <a:gd name="connsiteX3" fmla="*/ 9788 w 17531"/>
                <a:gd name="connsiteY3" fmla="*/ 5593 h 11185"/>
                <a:gd name="connsiteX4" fmla="*/ 9788 w 17531"/>
                <a:gd name="connsiteY4" fmla="*/ 5593 h 11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11185">
                  <a:moveTo>
                    <a:pt x="9788" y="5593"/>
                  </a:moveTo>
                  <a:cubicBezTo>
                    <a:pt x="7529" y="4195"/>
                    <a:pt x="968" y="0"/>
                    <a:pt x="0" y="0"/>
                  </a:cubicBezTo>
                  <a:cubicBezTo>
                    <a:pt x="215" y="645"/>
                    <a:pt x="15918" y="11186"/>
                    <a:pt x="17532" y="11186"/>
                  </a:cubicBezTo>
                  <a:cubicBezTo>
                    <a:pt x="17316" y="10648"/>
                    <a:pt x="12799" y="7529"/>
                    <a:pt x="9788" y="5593"/>
                  </a:cubicBezTo>
                  <a:lnTo>
                    <a:pt x="9788" y="559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759" name="任意多边形: 形状 900">
              <a:extLst>
                <a:ext uri="{FF2B5EF4-FFF2-40B4-BE49-F238E27FC236}">
                  <a16:creationId xmlns:a16="http://schemas.microsoft.com/office/drawing/2014/main" xmlns="" id="{6FD00944-B97B-44EE-8C2A-1511D0C7963B}"/>
                </a:ext>
              </a:extLst>
            </p:cNvPr>
            <p:cNvSpPr/>
            <p:nvPr/>
          </p:nvSpPr>
          <p:spPr>
            <a:xfrm>
              <a:off x="1931285" y="670408"/>
              <a:ext cx="74079" cy="46811"/>
            </a:xfrm>
            <a:custGeom>
              <a:avLst/>
              <a:gdLst>
                <a:gd name="connsiteX0" fmla="*/ 9142 w 17531"/>
                <a:gd name="connsiteY0" fmla="*/ 5485 h 11078"/>
                <a:gd name="connsiteX1" fmla="*/ 0 w 17531"/>
                <a:gd name="connsiteY1" fmla="*/ 0 h 11078"/>
                <a:gd name="connsiteX2" fmla="*/ 17532 w 17531"/>
                <a:gd name="connsiteY2" fmla="*/ 11078 h 11078"/>
                <a:gd name="connsiteX3" fmla="*/ 9142 w 17531"/>
                <a:gd name="connsiteY3" fmla="*/ 5485 h 11078"/>
              </a:gdLst>
              <a:ahLst/>
              <a:cxnLst>
                <a:cxn ang="0">
                  <a:pos x="connsiteX0" y="connsiteY0"/>
                </a:cxn>
                <a:cxn ang="0">
                  <a:pos x="connsiteX1" y="connsiteY1"/>
                </a:cxn>
                <a:cxn ang="0">
                  <a:pos x="connsiteX2" y="connsiteY2"/>
                </a:cxn>
                <a:cxn ang="0">
                  <a:pos x="connsiteX3" y="connsiteY3"/>
                </a:cxn>
              </a:cxnLst>
              <a:rect l="l" t="t" r="r" b="b"/>
              <a:pathLst>
                <a:path w="17531" h="11078">
                  <a:moveTo>
                    <a:pt x="9142" y="5485"/>
                  </a:moveTo>
                  <a:cubicBezTo>
                    <a:pt x="5700" y="3227"/>
                    <a:pt x="323" y="0"/>
                    <a:pt x="0" y="0"/>
                  </a:cubicBezTo>
                  <a:cubicBezTo>
                    <a:pt x="108" y="108"/>
                    <a:pt x="15918" y="10540"/>
                    <a:pt x="17532" y="11078"/>
                  </a:cubicBezTo>
                  <a:cubicBezTo>
                    <a:pt x="16886" y="10540"/>
                    <a:pt x="12799" y="7744"/>
                    <a:pt x="9142" y="54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0" name="任意多边形: 形状 908">
              <a:extLst>
                <a:ext uri="{FF2B5EF4-FFF2-40B4-BE49-F238E27FC236}">
                  <a16:creationId xmlns:a16="http://schemas.microsoft.com/office/drawing/2014/main" xmlns="" id="{1D520C0B-5294-47EB-8352-BEB3802C4229}"/>
                </a:ext>
              </a:extLst>
            </p:cNvPr>
            <p:cNvSpPr/>
            <p:nvPr/>
          </p:nvSpPr>
          <p:spPr>
            <a:xfrm>
              <a:off x="1754313" y="885373"/>
              <a:ext cx="66693" cy="55000"/>
            </a:xfrm>
            <a:custGeom>
              <a:avLst/>
              <a:gdLst>
                <a:gd name="connsiteX0" fmla="*/ 257 w 15783"/>
                <a:gd name="connsiteY0" fmla="*/ 217 h 13016"/>
                <a:gd name="connsiteX1" fmla="*/ 14562 w 15783"/>
                <a:gd name="connsiteY1" fmla="*/ 13016 h 13016"/>
                <a:gd name="connsiteX2" fmla="*/ 11980 w 15783"/>
                <a:gd name="connsiteY2" fmla="*/ 6563 h 13016"/>
                <a:gd name="connsiteX3" fmla="*/ 687 w 15783"/>
                <a:gd name="connsiteY3" fmla="*/ 2 h 13016"/>
                <a:gd name="connsiteX4" fmla="*/ 257 w 15783"/>
                <a:gd name="connsiteY4" fmla="*/ 217 h 1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3" h="13016">
                  <a:moveTo>
                    <a:pt x="257" y="217"/>
                  </a:moveTo>
                  <a:cubicBezTo>
                    <a:pt x="-1894" y="2261"/>
                    <a:pt x="10044" y="12909"/>
                    <a:pt x="14562" y="13016"/>
                  </a:cubicBezTo>
                  <a:cubicBezTo>
                    <a:pt x="16928" y="13016"/>
                    <a:pt x="15745" y="10112"/>
                    <a:pt x="11980" y="6563"/>
                  </a:cubicBezTo>
                  <a:cubicBezTo>
                    <a:pt x="9076" y="3767"/>
                    <a:pt x="3591" y="-105"/>
                    <a:pt x="687" y="2"/>
                  </a:cubicBezTo>
                  <a:cubicBezTo>
                    <a:pt x="687" y="2"/>
                    <a:pt x="472" y="110"/>
                    <a:pt x="257" y="2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1" name="任意多边形: 形状 909">
              <a:extLst>
                <a:ext uri="{FF2B5EF4-FFF2-40B4-BE49-F238E27FC236}">
                  <a16:creationId xmlns:a16="http://schemas.microsoft.com/office/drawing/2014/main" xmlns="" id="{1D1EC3EB-1B02-434B-8C1F-78003405916D}"/>
                </a:ext>
              </a:extLst>
            </p:cNvPr>
            <p:cNvSpPr/>
            <p:nvPr/>
          </p:nvSpPr>
          <p:spPr>
            <a:xfrm>
              <a:off x="1855322" y="866286"/>
              <a:ext cx="68636" cy="54105"/>
            </a:xfrm>
            <a:custGeom>
              <a:avLst/>
              <a:gdLst>
                <a:gd name="connsiteX0" fmla="*/ 11739 w 16243"/>
                <a:gd name="connsiteY0" fmla="*/ 6456 h 12804"/>
                <a:gd name="connsiteX1" fmla="*/ 554 w 16243"/>
                <a:gd name="connsiteY1" fmla="*/ 2 h 12804"/>
                <a:gd name="connsiteX2" fmla="*/ 123 w 16243"/>
                <a:gd name="connsiteY2" fmla="*/ 217 h 12804"/>
                <a:gd name="connsiteX3" fmla="*/ 15289 w 16243"/>
                <a:gd name="connsiteY3" fmla="*/ 12801 h 12804"/>
                <a:gd name="connsiteX4" fmla="*/ 11739 w 16243"/>
                <a:gd name="connsiteY4" fmla="*/ 6456 h 1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3" h="12804">
                  <a:moveTo>
                    <a:pt x="11739" y="6456"/>
                  </a:moveTo>
                  <a:cubicBezTo>
                    <a:pt x="8620" y="3659"/>
                    <a:pt x="3027" y="-105"/>
                    <a:pt x="554" y="2"/>
                  </a:cubicBezTo>
                  <a:cubicBezTo>
                    <a:pt x="446" y="2"/>
                    <a:pt x="231" y="110"/>
                    <a:pt x="123" y="217"/>
                  </a:cubicBezTo>
                  <a:cubicBezTo>
                    <a:pt x="-1382" y="2368"/>
                    <a:pt x="11309" y="12801"/>
                    <a:pt x="15289" y="12801"/>
                  </a:cubicBezTo>
                  <a:cubicBezTo>
                    <a:pt x="17440" y="12909"/>
                    <a:pt x="15827" y="10005"/>
                    <a:pt x="11739" y="64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2" name="任意多边形: 形状 910">
              <a:extLst>
                <a:ext uri="{FF2B5EF4-FFF2-40B4-BE49-F238E27FC236}">
                  <a16:creationId xmlns:a16="http://schemas.microsoft.com/office/drawing/2014/main" xmlns="" id="{03AC1A28-9073-48E1-88AD-BBB6C736D262}"/>
                </a:ext>
              </a:extLst>
            </p:cNvPr>
            <p:cNvSpPr/>
            <p:nvPr/>
          </p:nvSpPr>
          <p:spPr>
            <a:xfrm>
              <a:off x="1937932" y="847169"/>
              <a:ext cx="69811" cy="53665"/>
            </a:xfrm>
            <a:custGeom>
              <a:avLst/>
              <a:gdLst>
                <a:gd name="connsiteX0" fmla="*/ 11334 w 16521"/>
                <a:gd name="connsiteY0" fmla="*/ 6355 h 12700"/>
                <a:gd name="connsiteX1" fmla="*/ 363 w 16521"/>
                <a:gd name="connsiteY1" fmla="*/ 9 h 12700"/>
                <a:gd name="connsiteX2" fmla="*/ 148 w 16521"/>
                <a:gd name="connsiteY2" fmla="*/ 116 h 12700"/>
                <a:gd name="connsiteX3" fmla="*/ 15851 w 16521"/>
                <a:gd name="connsiteY3" fmla="*/ 12700 h 12700"/>
                <a:gd name="connsiteX4" fmla="*/ 11334 w 16521"/>
                <a:gd name="connsiteY4" fmla="*/ 6355 h 12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21" h="12700">
                  <a:moveTo>
                    <a:pt x="11334" y="6355"/>
                  </a:moveTo>
                  <a:cubicBezTo>
                    <a:pt x="8000" y="3558"/>
                    <a:pt x="2407" y="-206"/>
                    <a:pt x="363" y="9"/>
                  </a:cubicBezTo>
                  <a:cubicBezTo>
                    <a:pt x="256" y="9"/>
                    <a:pt x="256" y="9"/>
                    <a:pt x="148" y="116"/>
                  </a:cubicBezTo>
                  <a:cubicBezTo>
                    <a:pt x="-1573" y="1622"/>
                    <a:pt x="12194" y="12700"/>
                    <a:pt x="15851" y="12700"/>
                  </a:cubicBezTo>
                  <a:cubicBezTo>
                    <a:pt x="17680" y="12700"/>
                    <a:pt x="15636" y="9904"/>
                    <a:pt x="11334" y="63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3" name="任意多边形: 形状 911">
              <a:extLst>
                <a:ext uri="{FF2B5EF4-FFF2-40B4-BE49-F238E27FC236}">
                  <a16:creationId xmlns:a16="http://schemas.microsoft.com/office/drawing/2014/main" xmlns="" id="{B4558CB3-009B-4E61-B5D6-A4CBDDA08CCE}"/>
                </a:ext>
              </a:extLst>
            </p:cNvPr>
            <p:cNvSpPr/>
            <p:nvPr/>
          </p:nvSpPr>
          <p:spPr>
            <a:xfrm>
              <a:off x="2001988" y="827622"/>
              <a:ext cx="70475" cy="53213"/>
            </a:xfrm>
            <a:custGeom>
              <a:avLst/>
              <a:gdLst>
                <a:gd name="connsiteX0" fmla="*/ 10802 w 16678"/>
                <a:gd name="connsiteY0" fmla="*/ 6248 h 12593"/>
                <a:gd name="connsiteX1" fmla="*/ 154 w 16678"/>
                <a:gd name="connsiteY1" fmla="*/ 10 h 12593"/>
                <a:gd name="connsiteX2" fmla="*/ 47 w 16678"/>
                <a:gd name="connsiteY2" fmla="*/ 117 h 12593"/>
                <a:gd name="connsiteX3" fmla="*/ 16288 w 16678"/>
                <a:gd name="connsiteY3" fmla="*/ 12594 h 12593"/>
                <a:gd name="connsiteX4" fmla="*/ 10802 w 16678"/>
                <a:gd name="connsiteY4" fmla="*/ 6248 h 12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8" h="12593">
                  <a:moveTo>
                    <a:pt x="10802" y="6248"/>
                  </a:moveTo>
                  <a:cubicBezTo>
                    <a:pt x="6823" y="3129"/>
                    <a:pt x="1552" y="-205"/>
                    <a:pt x="154" y="10"/>
                  </a:cubicBezTo>
                  <a:cubicBezTo>
                    <a:pt x="154" y="10"/>
                    <a:pt x="47" y="117"/>
                    <a:pt x="47" y="117"/>
                  </a:cubicBezTo>
                  <a:cubicBezTo>
                    <a:pt x="-921" y="1516"/>
                    <a:pt x="13491" y="12594"/>
                    <a:pt x="16288" y="12594"/>
                  </a:cubicBezTo>
                  <a:cubicBezTo>
                    <a:pt x="17686" y="12594"/>
                    <a:pt x="15212" y="9690"/>
                    <a:pt x="10802" y="62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64" name="任意多边形: 形状 912">
              <a:extLst>
                <a:ext uri="{FF2B5EF4-FFF2-40B4-BE49-F238E27FC236}">
                  <a16:creationId xmlns:a16="http://schemas.microsoft.com/office/drawing/2014/main" xmlns="" id="{D4D889C8-3234-4671-BF8D-15EE8AB6FAC5}"/>
                </a:ext>
              </a:extLst>
            </p:cNvPr>
            <p:cNvSpPr/>
            <p:nvPr/>
          </p:nvSpPr>
          <p:spPr>
            <a:xfrm>
              <a:off x="2046576" y="808074"/>
              <a:ext cx="70656" cy="52309"/>
            </a:xfrm>
            <a:custGeom>
              <a:avLst/>
              <a:gdLst>
                <a:gd name="connsiteX0" fmla="*/ 16491 w 16721"/>
                <a:gd name="connsiteY0" fmla="*/ 12379 h 12379"/>
                <a:gd name="connsiteX1" fmla="*/ 10253 w 16721"/>
                <a:gd name="connsiteY1" fmla="*/ 6141 h 12379"/>
                <a:gd name="connsiteX2" fmla="*/ 35 w 16721"/>
                <a:gd name="connsiteY2" fmla="*/ 10 h 12379"/>
                <a:gd name="connsiteX3" fmla="*/ 16491 w 16721"/>
                <a:gd name="connsiteY3" fmla="*/ 12379 h 12379"/>
              </a:gdLst>
              <a:ahLst/>
              <a:cxnLst>
                <a:cxn ang="0">
                  <a:pos x="connsiteX0" y="connsiteY0"/>
                </a:cxn>
                <a:cxn ang="0">
                  <a:pos x="connsiteX1" y="connsiteY1"/>
                </a:cxn>
                <a:cxn ang="0">
                  <a:pos x="connsiteX2" y="connsiteY2"/>
                </a:cxn>
                <a:cxn ang="0">
                  <a:pos x="connsiteX3" y="connsiteY3"/>
                </a:cxn>
              </a:cxnLst>
              <a:rect l="l" t="t" r="r" b="b"/>
              <a:pathLst>
                <a:path w="16721" h="12379">
                  <a:moveTo>
                    <a:pt x="16491" y="12379"/>
                  </a:moveTo>
                  <a:cubicBezTo>
                    <a:pt x="17567" y="12379"/>
                    <a:pt x="14770" y="9583"/>
                    <a:pt x="10253" y="6141"/>
                  </a:cubicBezTo>
                  <a:cubicBezTo>
                    <a:pt x="6166" y="3022"/>
                    <a:pt x="1003" y="-205"/>
                    <a:pt x="35" y="10"/>
                  </a:cubicBezTo>
                  <a:cubicBezTo>
                    <a:pt x="-825" y="1086"/>
                    <a:pt x="14340" y="12487"/>
                    <a:pt x="16491" y="1237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0" name="任意多边形: 形状 913">
              <a:extLst>
                <a:ext uri="{FF2B5EF4-FFF2-40B4-BE49-F238E27FC236}">
                  <a16:creationId xmlns:a16="http://schemas.microsoft.com/office/drawing/2014/main" xmlns="" id="{05265390-0423-43BF-86E5-8E4D4F74746F}"/>
                </a:ext>
              </a:extLst>
            </p:cNvPr>
            <p:cNvSpPr/>
            <p:nvPr/>
          </p:nvSpPr>
          <p:spPr>
            <a:xfrm>
              <a:off x="2070358" y="788531"/>
              <a:ext cx="71362" cy="51451"/>
            </a:xfrm>
            <a:custGeom>
              <a:avLst/>
              <a:gdLst>
                <a:gd name="connsiteX0" fmla="*/ 9788 w 16888"/>
                <a:gd name="connsiteY0" fmla="*/ 6034 h 12176"/>
                <a:gd name="connsiteX1" fmla="*/ 9788 w 16888"/>
                <a:gd name="connsiteY1" fmla="*/ 6034 h 12176"/>
                <a:gd name="connsiteX2" fmla="*/ 0 w 16888"/>
                <a:gd name="connsiteY2" fmla="*/ 11 h 12176"/>
                <a:gd name="connsiteX3" fmla="*/ 16886 w 16888"/>
                <a:gd name="connsiteY3" fmla="*/ 12164 h 12176"/>
                <a:gd name="connsiteX4" fmla="*/ 9788 w 16888"/>
                <a:gd name="connsiteY4" fmla="*/ 6034 h 12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8" h="12176">
                  <a:moveTo>
                    <a:pt x="9788" y="6034"/>
                  </a:moveTo>
                  <a:lnTo>
                    <a:pt x="9788" y="6034"/>
                  </a:lnTo>
                  <a:cubicBezTo>
                    <a:pt x="5593" y="2915"/>
                    <a:pt x="645" y="-205"/>
                    <a:pt x="0" y="11"/>
                  </a:cubicBezTo>
                  <a:cubicBezTo>
                    <a:pt x="0" y="1194"/>
                    <a:pt x="15811" y="12595"/>
                    <a:pt x="16886" y="12164"/>
                  </a:cubicBezTo>
                  <a:cubicBezTo>
                    <a:pt x="16994" y="11519"/>
                    <a:pt x="12692" y="8077"/>
                    <a:pt x="9788" y="60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1" name="任意多边形: 形状 914">
              <a:extLst>
                <a:ext uri="{FF2B5EF4-FFF2-40B4-BE49-F238E27FC236}">
                  <a16:creationId xmlns:a16="http://schemas.microsoft.com/office/drawing/2014/main" xmlns="" id="{85E68E50-3813-4343-AC5E-E38A71C7BDAE}"/>
                </a:ext>
              </a:extLst>
            </p:cNvPr>
            <p:cNvSpPr/>
            <p:nvPr/>
          </p:nvSpPr>
          <p:spPr>
            <a:xfrm>
              <a:off x="2074905" y="769034"/>
              <a:ext cx="71806" cy="50445"/>
            </a:xfrm>
            <a:custGeom>
              <a:avLst/>
              <a:gdLst>
                <a:gd name="connsiteX0" fmla="*/ 9142 w 16993"/>
                <a:gd name="connsiteY0" fmla="*/ 5916 h 11938"/>
                <a:gd name="connsiteX1" fmla="*/ 0 w 16993"/>
                <a:gd name="connsiteY1" fmla="*/ 0 h 11938"/>
                <a:gd name="connsiteX2" fmla="*/ 16994 w 16993"/>
                <a:gd name="connsiteY2" fmla="*/ 11939 h 11938"/>
                <a:gd name="connsiteX3" fmla="*/ 9142 w 16993"/>
                <a:gd name="connsiteY3" fmla="*/ 5916 h 11938"/>
                <a:gd name="connsiteX4" fmla="*/ 9142 w 16993"/>
                <a:gd name="connsiteY4" fmla="*/ 5916 h 11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 h="11938">
                  <a:moveTo>
                    <a:pt x="9142" y="5916"/>
                  </a:moveTo>
                  <a:cubicBezTo>
                    <a:pt x="6991" y="4410"/>
                    <a:pt x="645" y="0"/>
                    <a:pt x="0" y="0"/>
                  </a:cubicBezTo>
                  <a:cubicBezTo>
                    <a:pt x="538" y="753"/>
                    <a:pt x="15918" y="11939"/>
                    <a:pt x="16994" y="11939"/>
                  </a:cubicBezTo>
                  <a:cubicBezTo>
                    <a:pt x="16456" y="11401"/>
                    <a:pt x="12584" y="8389"/>
                    <a:pt x="9142" y="5916"/>
                  </a:cubicBezTo>
                  <a:lnTo>
                    <a:pt x="9142" y="591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772" name="任意多边形: 形状 915">
              <a:extLst>
                <a:ext uri="{FF2B5EF4-FFF2-40B4-BE49-F238E27FC236}">
                  <a16:creationId xmlns:a16="http://schemas.microsoft.com/office/drawing/2014/main" xmlns="" id="{ACD3FCF5-F51B-4E26-8585-7D31DE60AD0B}"/>
                </a:ext>
              </a:extLst>
            </p:cNvPr>
            <p:cNvSpPr/>
            <p:nvPr/>
          </p:nvSpPr>
          <p:spPr>
            <a:xfrm>
              <a:off x="2058543" y="750399"/>
              <a:ext cx="70897" cy="49993"/>
            </a:xfrm>
            <a:custGeom>
              <a:avLst/>
              <a:gdLst>
                <a:gd name="connsiteX0" fmla="*/ 3872 w 16778"/>
                <a:gd name="connsiteY0" fmla="*/ 2581 h 11831"/>
                <a:gd name="connsiteX1" fmla="*/ 215 w 16778"/>
                <a:gd name="connsiteY1" fmla="*/ 108 h 11831"/>
                <a:gd name="connsiteX2" fmla="*/ 0 w 16778"/>
                <a:gd name="connsiteY2" fmla="*/ 0 h 11831"/>
                <a:gd name="connsiteX3" fmla="*/ 16779 w 16778"/>
                <a:gd name="connsiteY3" fmla="*/ 11831 h 11831"/>
                <a:gd name="connsiteX4" fmla="*/ 3872 w 16778"/>
                <a:gd name="connsiteY4" fmla="*/ 2581 h 1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1831">
                  <a:moveTo>
                    <a:pt x="3872" y="2581"/>
                  </a:moveTo>
                  <a:lnTo>
                    <a:pt x="215" y="108"/>
                  </a:lnTo>
                  <a:cubicBezTo>
                    <a:pt x="107" y="108"/>
                    <a:pt x="107" y="0"/>
                    <a:pt x="0" y="0"/>
                  </a:cubicBezTo>
                  <a:cubicBezTo>
                    <a:pt x="5593" y="3980"/>
                    <a:pt x="11293" y="7852"/>
                    <a:pt x="16779" y="11831"/>
                  </a:cubicBezTo>
                  <a:lnTo>
                    <a:pt x="3872" y="258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773" name="任意多边形: 形状 931">
              <a:extLst>
                <a:ext uri="{FF2B5EF4-FFF2-40B4-BE49-F238E27FC236}">
                  <a16:creationId xmlns:a16="http://schemas.microsoft.com/office/drawing/2014/main" xmlns="" id="{45789B21-7B17-425D-B705-C887D1E1ABE0}"/>
                </a:ext>
              </a:extLst>
            </p:cNvPr>
            <p:cNvSpPr/>
            <p:nvPr/>
          </p:nvSpPr>
          <p:spPr>
            <a:xfrm>
              <a:off x="80966" y="1138077"/>
              <a:ext cx="56602" cy="63139"/>
            </a:xfrm>
            <a:custGeom>
              <a:avLst/>
              <a:gdLst>
                <a:gd name="connsiteX0" fmla="*/ 6692 w 13395"/>
                <a:gd name="connsiteY0" fmla="*/ 0 h 14942"/>
                <a:gd name="connsiteX1" fmla="*/ 1852 w 13395"/>
                <a:gd name="connsiteY1" fmla="*/ 12799 h 14942"/>
                <a:gd name="connsiteX2" fmla="*/ 13361 w 13395"/>
                <a:gd name="connsiteY2" fmla="*/ 8067 h 14942"/>
                <a:gd name="connsiteX3" fmla="*/ 6692 w 13395"/>
                <a:gd name="connsiteY3" fmla="*/ 0 h 14942"/>
              </a:gdLst>
              <a:ahLst/>
              <a:cxnLst>
                <a:cxn ang="0">
                  <a:pos x="connsiteX0" y="connsiteY0"/>
                </a:cxn>
                <a:cxn ang="0">
                  <a:pos x="connsiteX1" y="connsiteY1"/>
                </a:cxn>
                <a:cxn ang="0">
                  <a:pos x="connsiteX2" y="connsiteY2"/>
                </a:cxn>
                <a:cxn ang="0">
                  <a:pos x="connsiteX3" y="connsiteY3"/>
                </a:cxn>
              </a:cxnLst>
              <a:rect l="l" t="t" r="r" b="b"/>
              <a:pathLst>
                <a:path w="13395" h="14942">
                  <a:moveTo>
                    <a:pt x="6692" y="0"/>
                  </a:moveTo>
                  <a:cubicBezTo>
                    <a:pt x="239" y="430"/>
                    <a:pt x="-1912" y="8497"/>
                    <a:pt x="1852" y="12799"/>
                  </a:cubicBezTo>
                  <a:cubicBezTo>
                    <a:pt x="5832" y="17209"/>
                    <a:pt x="12823" y="14412"/>
                    <a:pt x="13361" y="8067"/>
                  </a:cubicBezTo>
                  <a:cubicBezTo>
                    <a:pt x="13683" y="4732"/>
                    <a:pt x="11747" y="215"/>
                    <a:pt x="669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4" name="任意多边形: 形状 932">
              <a:extLst>
                <a:ext uri="{FF2B5EF4-FFF2-40B4-BE49-F238E27FC236}">
                  <a16:creationId xmlns:a16="http://schemas.microsoft.com/office/drawing/2014/main" xmlns="" id="{69C98ADA-F964-4BD8-8844-07C8F302D764}"/>
                </a:ext>
              </a:extLst>
            </p:cNvPr>
            <p:cNvSpPr/>
            <p:nvPr/>
          </p:nvSpPr>
          <p:spPr>
            <a:xfrm>
              <a:off x="298170" y="1133078"/>
              <a:ext cx="57409" cy="62923"/>
            </a:xfrm>
            <a:custGeom>
              <a:avLst/>
              <a:gdLst>
                <a:gd name="connsiteX0" fmla="*/ 13585 w 13586"/>
                <a:gd name="connsiteY0" fmla="*/ 7959 h 14891"/>
                <a:gd name="connsiteX1" fmla="*/ 13585 w 13586"/>
                <a:gd name="connsiteY1" fmla="*/ 7959 h 14891"/>
                <a:gd name="connsiteX2" fmla="*/ 5949 w 13586"/>
                <a:gd name="connsiteY2" fmla="*/ 0 h 14891"/>
                <a:gd name="connsiteX3" fmla="*/ 2507 w 13586"/>
                <a:gd name="connsiteY3" fmla="*/ 12799 h 14891"/>
                <a:gd name="connsiteX4" fmla="*/ 13585 w 13586"/>
                <a:gd name="connsiteY4" fmla="*/ 7959 h 14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6" h="14891">
                  <a:moveTo>
                    <a:pt x="13585" y="7959"/>
                  </a:moveTo>
                  <a:lnTo>
                    <a:pt x="13585" y="7959"/>
                  </a:lnTo>
                  <a:cubicBezTo>
                    <a:pt x="13478" y="4732"/>
                    <a:pt x="11112" y="215"/>
                    <a:pt x="5949" y="0"/>
                  </a:cubicBezTo>
                  <a:cubicBezTo>
                    <a:pt x="-505" y="538"/>
                    <a:pt x="-1795" y="8604"/>
                    <a:pt x="2507" y="12799"/>
                  </a:cubicBezTo>
                  <a:cubicBezTo>
                    <a:pt x="7024" y="17209"/>
                    <a:pt x="13693" y="14197"/>
                    <a:pt x="13585" y="79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5" name="任意多边形: 形状 933">
              <a:extLst>
                <a:ext uri="{FF2B5EF4-FFF2-40B4-BE49-F238E27FC236}">
                  <a16:creationId xmlns:a16="http://schemas.microsoft.com/office/drawing/2014/main" xmlns="" id="{CEC432B1-66BC-4020-AE4B-34585A52F9A4}"/>
                </a:ext>
              </a:extLst>
            </p:cNvPr>
            <p:cNvSpPr/>
            <p:nvPr/>
          </p:nvSpPr>
          <p:spPr>
            <a:xfrm>
              <a:off x="514863" y="1126262"/>
              <a:ext cx="58318" cy="62530"/>
            </a:xfrm>
            <a:custGeom>
              <a:avLst/>
              <a:gdLst>
                <a:gd name="connsiteX0" fmla="*/ 3821 w 13801"/>
                <a:gd name="connsiteY0" fmla="*/ 13229 h 14798"/>
                <a:gd name="connsiteX1" fmla="*/ 13716 w 13801"/>
                <a:gd name="connsiteY1" fmla="*/ 7852 h 14798"/>
                <a:gd name="connsiteX2" fmla="*/ 5327 w 13801"/>
                <a:gd name="connsiteY2" fmla="*/ 0 h 14798"/>
                <a:gd name="connsiteX3" fmla="*/ 4681 w 13801"/>
                <a:gd name="connsiteY3" fmla="*/ 108 h 14798"/>
                <a:gd name="connsiteX4" fmla="*/ 3821 w 13801"/>
                <a:gd name="connsiteY4" fmla="*/ 13229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01" h="14798">
                  <a:moveTo>
                    <a:pt x="3821" y="13229"/>
                  </a:moveTo>
                  <a:cubicBezTo>
                    <a:pt x="8769" y="16886"/>
                    <a:pt x="14577" y="13767"/>
                    <a:pt x="13716" y="7852"/>
                  </a:cubicBezTo>
                  <a:cubicBezTo>
                    <a:pt x="13286" y="4625"/>
                    <a:pt x="10382" y="108"/>
                    <a:pt x="5327" y="0"/>
                  </a:cubicBezTo>
                  <a:cubicBezTo>
                    <a:pt x="5112" y="0"/>
                    <a:pt x="4897" y="0"/>
                    <a:pt x="4681" y="108"/>
                  </a:cubicBezTo>
                  <a:cubicBezTo>
                    <a:pt x="-1127" y="968"/>
                    <a:pt x="-1664" y="9142"/>
                    <a:pt x="3821" y="132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6" name="任意多边形: 形状 934">
              <a:extLst>
                <a:ext uri="{FF2B5EF4-FFF2-40B4-BE49-F238E27FC236}">
                  <a16:creationId xmlns:a16="http://schemas.microsoft.com/office/drawing/2014/main" xmlns="" id="{986CC741-377A-4AB1-B996-635C9B61208E}"/>
                </a:ext>
              </a:extLst>
            </p:cNvPr>
            <p:cNvSpPr/>
            <p:nvPr/>
          </p:nvSpPr>
          <p:spPr>
            <a:xfrm>
              <a:off x="729566" y="1116716"/>
              <a:ext cx="59729" cy="62509"/>
            </a:xfrm>
            <a:custGeom>
              <a:avLst/>
              <a:gdLst>
                <a:gd name="connsiteX0" fmla="*/ 4638 w 14135"/>
                <a:gd name="connsiteY0" fmla="*/ 0 h 14793"/>
                <a:gd name="connsiteX1" fmla="*/ 3347 w 14135"/>
                <a:gd name="connsiteY1" fmla="*/ 215 h 14793"/>
                <a:gd name="connsiteX2" fmla="*/ 5283 w 14135"/>
                <a:gd name="connsiteY2" fmla="*/ 13660 h 14793"/>
                <a:gd name="connsiteX3" fmla="*/ 13888 w 14135"/>
                <a:gd name="connsiteY3" fmla="*/ 7744 h 14793"/>
                <a:gd name="connsiteX4" fmla="*/ 4638 w 14135"/>
                <a:gd name="connsiteY4" fmla="*/ 0 h 14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5" h="14793">
                  <a:moveTo>
                    <a:pt x="4638" y="0"/>
                  </a:moveTo>
                  <a:cubicBezTo>
                    <a:pt x="4208" y="0"/>
                    <a:pt x="3777" y="108"/>
                    <a:pt x="3347" y="215"/>
                  </a:cubicBezTo>
                  <a:cubicBezTo>
                    <a:pt x="-1923" y="1828"/>
                    <a:pt x="-740" y="10218"/>
                    <a:pt x="5283" y="13660"/>
                  </a:cubicBezTo>
                  <a:cubicBezTo>
                    <a:pt x="10554" y="16671"/>
                    <a:pt x="15286" y="13337"/>
                    <a:pt x="13888" y="7744"/>
                  </a:cubicBezTo>
                  <a:cubicBezTo>
                    <a:pt x="13027" y="4625"/>
                    <a:pt x="9693" y="108"/>
                    <a:pt x="46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7" name="任意多边形: 形状 935">
              <a:extLst>
                <a:ext uri="{FF2B5EF4-FFF2-40B4-BE49-F238E27FC236}">
                  <a16:creationId xmlns:a16="http://schemas.microsoft.com/office/drawing/2014/main" xmlns="" id="{94105050-3792-4F0A-A73D-9C4404EA9220}"/>
                </a:ext>
              </a:extLst>
            </p:cNvPr>
            <p:cNvSpPr/>
            <p:nvPr/>
          </p:nvSpPr>
          <p:spPr>
            <a:xfrm>
              <a:off x="940673" y="1105353"/>
              <a:ext cx="60891" cy="61660"/>
            </a:xfrm>
            <a:custGeom>
              <a:avLst/>
              <a:gdLst>
                <a:gd name="connsiteX0" fmla="*/ 3939 w 14410"/>
                <a:gd name="connsiteY0" fmla="*/ 0 h 14592"/>
                <a:gd name="connsiteX1" fmla="*/ 2756 w 14410"/>
                <a:gd name="connsiteY1" fmla="*/ 215 h 14592"/>
                <a:gd name="connsiteX2" fmla="*/ 6843 w 14410"/>
                <a:gd name="connsiteY2" fmla="*/ 13875 h 14592"/>
                <a:gd name="connsiteX3" fmla="*/ 13942 w 14410"/>
                <a:gd name="connsiteY3" fmla="*/ 7529 h 14592"/>
                <a:gd name="connsiteX4" fmla="*/ 3939 w 14410"/>
                <a:gd name="connsiteY4" fmla="*/ 0 h 14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10" h="14592">
                  <a:moveTo>
                    <a:pt x="3939" y="0"/>
                  </a:moveTo>
                  <a:cubicBezTo>
                    <a:pt x="3617" y="0"/>
                    <a:pt x="3079" y="108"/>
                    <a:pt x="2756" y="215"/>
                  </a:cubicBezTo>
                  <a:cubicBezTo>
                    <a:pt x="-2514" y="1936"/>
                    <a:pt x="283" y="10971"/>
                    <a:pt x="6843" y="13875"/>
                  </a:cubicBezTo>
                  <a:cubicBezTo>
                    <a:pt x="12006" y="16133"/>
                    <a:pt x="15771" y="12799"/>
                    <a:pt x="13942" y="7529"/>
                  </a:cubicBezTo>
                  <a:cubicBezTo>
                    <a:pt x="12759" y="4410"/>
                    <a:pt x="8887" y="0"/>
                    <a:pt x="393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78" name="任意多边形: 形状 936">
              <a:extLst>
                <a:ext uri="{FF2B5EF4-FFF2-40B4-BE49-F238E27FC236}">
                  <a16:creationId xmlns:a16="http://schemas.microsoft.com/office/drawing/2014/main" xmlns="" id="{25C21A38-9CDE-41E8-9038-11FA6AE41CB7}"/>
                </a:ext>
              </a:extLst>
            </p:cNvPr>
            <p:cNvSpPr/>
            <p:nvPr/>
          </p:nvSpPr>
          <p:spPr>
            <a:xfrm>
              <a:off x="1145349" y="1091265"/>
              <a:ext cx="63016" cy="61690"/>
            </a:xfrm>
            <a:custGeom>
              <a:avLst/>
              <a:gdLst>
                <a:gd name="connsiteX0" fmla="*/ 1751 w 14913"/>
                <a:gd name="connsiteY0" fmla="*/ 538 h 14599"/>
                <a:gd name="connsiteX1" fmla="*/ 8635 w 14913"/>
                <a:gd name="connsiteY1" fmla="*/ 14197 h 14599"/>
                <a:gd name="connsiteX2" fmla="*/ 14120 w 14913"/>
                <a:gd name="connsiteY2" fmla="*/ 7529 h 14599"/>
                <a:gd name="connsiteX3" fmla="*/ 3472 w 14913"/>
                <a:gd name="connsiteY3" fmla="*/ 0 h 14599"/>
                <a:gd name="connsiteX4" fmla="*/ 1751 w 14913"/>
                <a:gd name="connsiteY4" fmla="*/ 538 h 14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3" h="14599">
                  <a:moveTo>
                    <a:pt x="1751" y="538"/>
                  </a:moveTo>
                  <a:cubicBezTo>
                    <a:pt x="-2658" y="2904"/>
                    <a:pt x="1859" y="12046"/>
                    <a:pt x="8635" y="14197"/>
                  </a:cubicBezTo>
                  <a:cubicBezTo>
                    <a:pt x="13583" y="15811"/>
                    <a:pt x="16379" y="12369"/>
                    <a:pt x="14120" y="7529"/>
                  </a:cubicBezTo>
                  <a:cubicBezTo>
                    <a:pt x="12615" y="4410"/>
                    <a:pt x="8312" y="0"/>
                    <a:pt x="3472" y="0"/>
                  </a:cubicBezTo>
                  <a:cubicBezTo>
                    <a:pt x="2935" y="215"/>
                    <a:pt x="2289" y="323"/>
                    <a:pt x="1751" y="5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0" name="任意多边形: 形状 937">
              <a:extLst>
                <a:ext uri="{FF2B5EF4-FFF2-40B4-BE49-F238E27FC236}">
                  <a16:creationId xmlns:a16="http://schemas.microsoft.com/office/drawing/2014/main" xmlns="" id="{098EA76E-F049-476A-A4E0-D9DB63F5DB19}"/>
                </a:ext>
              </a:extLst>
            </p:cNvPr>
            <p:cNvSpPr/>
            <p:nvPr/>
          </p:nvSpPr>
          <p:spPr>
            <a:xfrm>
              <a:off x="1341091" y="1076235"/>
              <a:ext cx="63194" cy="60878"/>
            </a:xfrm>
            <a:custGeom>
              <a:avLst/>
              <a:gdLst>
                <a:gd name="connsiteX0" fmla="*/ 13724 w 14955"/>
                <a:gd name="connsiteY0" fmla="*/ 7321 h 14407"/>
                <a:gd name="connsiteX1" fmla="*/ 2753 w 14955"/>
                <a:gd name="connsiteY1" fmla="*/ 8 h 14407"/>
                <a:gd name="connsiteX2" fmla="*/ 1247 w 14955"/>
                <a:gd name="connsiteY2" fmla="*/ 438 h 14407"/>
                <a:gd name="connsiteX3" fmla="*/ 10174 w 14955"/>
                <a:gd name="connsiteY3" fmla="*/ 14205 h 14407"/>
                <a:gd name="connsiteX4" fmla="*/ 13724 w 14955"/>
                <a:gd name="connsiteY4" fmla="*/ 7321 h 14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55" h="14407">
                  <a:moveTo>
                    <a:pt x="13724" y="7321"/>
                  </a:moveTo>
                  <a:cubicBezTo>
                    <a:pt x="11895" y="4202"/>
                    <a:pt x="7270" y="-208"/>
                    <a:pt x="2753" y="8"/>
                  </a:cubicBezTo>
                  <a:cubicBezTo>
                    <a:pt x="2323" y="115"/>
                    <a:pt x="1785" y="115"/>
                    <a:pt x="1247" y="438"/>
                  </a:cubicBezTo>
                  <a:cubicBezTo>
                    <a:pt x="-2732" y="3019"/>
                    <a:pt x="3506" y="12592"/>
                    <a:pt x="10174" y="14205"/>
                  </a:cubicBezTo>
                  <a:cubicBezTo>
                    <a:pt x="14692" y="15280"/>
                    <a:pt x="16305" y="11946"/>
                    <a:pt x="13724" y="73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1" name="任意多边形: 形状 938">
              <a:extLst>
                <a:ext uri="{FF2B5EF4-FFF2-40B4-BE49-F238E27FC236}">
                  <a16:creationId xmlns:a16="http://schemas.microsoft.com/office/drawing/2014/main" xmlns="" id="{223BB018-ADA2-4DE0-828A-3A55FABF0CF6}"/>
                </a:ext>
              </a:extLst>
            </p:cNvPr>
            <p:cNvSpPr/>
            <p:nvPr/>
          </p:nvSpPr>
          <p:spPr>
            <a:xfrm>
              <a:off x="1518769" y="1058986"/>
              <a:ext cx="63405" cy="60244"/>
            </a:xfrm>
            <a:custGeom>
              <a:avLst/>
              <a:gdLst>
                <a:gd name="connsiteX0" fmla="*/ 2114 w 15005"/>
                <a:gd name="connsiteY0" fmla="*/ 2 h 14257"/>
                <a:gd name="connsiteX1" fmla="*/ 824 w 15005"/>
                <a:gd name="connsiteY1" fmla="*/ 432 h 14257"/>
                <a:gd name="connsiteX2" fmla="*/ 11687 w 15005"/>
                <a:gd name="connsiteY2" fmla="*/ 14199 h 14257"/>
                <a:gd name="connsiteX3" fmla="*/ 13193 w 15005"/>
                <a:gd name="connsiteY3" fmla="*/ 7208 h 14257"/>
                <a:gd name="connsiteX4" fmla="*/ 2114 w 15005"/>
                <a:gd name="connsiteY4" fmla="*/ 2 h 14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5" h="14257">
                  <a:moveTo>
                    <a:pt x="2114" y="2"/>
                  </a:moveTo>
                  <a:cubicBezTo>
                    <a:pt x="1684" y="110"/>
                    <a:pt x="1254" y="217"/>
                    <a:pt x="824" y="432"/>
                  </a:cubicBezTo>
                  <a:cubicBezTo>
                    <a:pt x="-2618" y="3121"/>
                    <a:pt x="5449" y="13339"/>
                    <a:pt x="11687" y="14199"/>
                  </a:cubicBezTo>
                  <a:cubicBezTo>
                    <a:pt x="15451" y="14737"/>
                    <a:pt x="16097" y="11510"/>
                    <a:pt x="13193" y="7208"/>
                  </a:cubicBezTo>
                  <a:cubicBezTo>
                    <a:pt x="11149" y="4197"/>
                    <a:pt x="6309" y="-106"/>
                    <a:pt x="2114"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2" name="任意多边形: 形状 939">
              <a:extLst>
                <a:ext uri="{FF2B5EF4-FFF2-40B4-BE49-F238E27FC236}">
                  <a16:creationId xmlns:a16="http://schemas.microsoft.com/office/drawing/2014/main" xmlns="" id="{A387B4C1-25DA-48B3-A76A-2677DC2CECEC}"/>
                </a:ext>
              </a:extLst>
            </p:cNvPr>
            <p:cNvSpPr/>
            <p:nvPr/>
          </p:nvSpPr>
          <p:spPr>
            <a:xfrm>
              <a:off x="1678417" y="1041238"/>
              <a:ext cx="63874" cy="59809"/>
            </a:xfrm>
            <a:custGeom>
              <a:avLst/>
              <a:gdLst>
                <a:gd name="connsiteX0" fmla="*/ 12411 w 15116"/>
                <a:gd name="connsiteY0" fmla="*/ 14098 h 14154"/>
                <a:gd name="connsiteX1" fmla="*/ 12733 w 15116"/>
                <a:gd name="connsiteY1" fmla="*/ 7107 h 14154"/>
                <a:gd name="connsiteX2" fmla="*/ 1547 w 15116"/>
                <a:gd name="connsiteY2" fmla="*/ 8 h 14154"/>
                <a:gd name="connsiteX3" fmla="*/ 795 w 15116"/>
                <a:gd name="connsiteY3" fmla="*/ 223 h 14154"/>
                <a:gd name="connsiteX4" fmla="*/ 12411 w 15116"/>
                <a:gd name="connsiteY4" fmla="*/ 14098 h 14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6" h="14154">
                  <a:moveTo>
                    <a:pt x="12411" y="14098"/>
                  </a:moveTo>
                  <a:cubicBezTo>
                    <a:pt x="15852" y="14636"/>
                    <a:pt x="16067" y="11301"/>
                    <a:pt x="12733" y="7107"/>
                  </a:cubicBezTo>
                  <a:cubicBezTo>
                    <a:pt x="10367" y="3987"/>
                    <a:pt x="5204" y="-207"/>
                    <a:pt x="1547" y="8"/>
                  </a:cubicBezTo>
                  <a:cubicBezTo>
                    <a:pt x="1332" y="8"/>
                    <a:pt x="1010" y="116"/>
                    <a:pt x="795" y="223"/>
                  </a:cubicBezTo>
                  <a:cubicBezTo>
                    <a:pt x="-2755" y="2374"/>
                    <a:pt x="6387" y="13237"/>
                    <a:pt x="12411" y="140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3" name="任意多边形: 形状 940">
              <a:extLst>
                <a:ext uri="{FF2B5EF4-FFF2-40B4-BE49-F238E27FC236}">
                  <a16:creationId xmlns:a16="http://schemas.microsoft.com/office/drawing/2014/main" xmlns="" id="{6D814037-38DA-4B46-83FA-1B456837E3B3}"/>
                </a:ext>
              </a:extLst>
            </p:cNvPr>
            <p:cNvSpPr/>
            <p:nvPr/>
          </p:nvSpPr>
          <p:spPr>
            <a:xfrm>
              <a:off x="1818356" y="1022147"/>
              <a:ext cx="64770" cy="59116"/>
            </a:xfrm>
            <a:custGeom>
              <a:avLst/>
              <a:gdLst>
                <a:gd name="connsiteX0" fmla="*/ 481 w 15328"/>
                <a:gd name="connsiteY0" fmla="*/ 223 h 13990"/>
                <a:gd name="connsiteX1" fmla="*/ 13711 w 15328"/>
                <a:gd name="connsiteY1" fmla="*/ 13990 h 13990"/>
                <a:gd name="connsiteX2" fmla="*/ 12312 w 15328"/>
                <a:gd name="connsiteY2" fmla="*/ 6999 h 13990"/>
                <a:gd name="connsiteX3" fmla="*/ 1127 w 15328"/>
                <a:gd name="connsiteY3" fmla="*/ 8 h 13990"/>
                <a:gd name="connsiteX4" fmla="*/ 481 w 15328"/>
                <a:gd name="connsiteY4" fmla="*/ 223 h 1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3990">
                  <a:moveTo>
                    <a:pt x="481" y="223"/>
                  </a:moveTo>
                  <a:cubicBezTo>
                    <a:pt x="-2423" y="2482"/>
                    <a:pt x="8548" y="13883"/>
                    <a:pt x="13711" y="13990"/>
                  </a:cubicBezTo>
                  <a:cubicBezTo>
                    <a:pt x="16292" y="13990"/>
                    <a:pt x="15754" y="10871"/>
                    <a:pt x="12312" y="6999"/>
                  </a:cubicBezTo>
                  <a:cubicBezTo>
                    <a:pt x="9624" y="3987"/>
                    <a:pt x="4461" y="-207"/>
                    <a:pt x="1127" y="8"/>
                  </a:cubicBezTo>
                  <a:cubicBezTo>
                    <a:pt x="912" y="8"/>
                    <a:pt x="589" y="116"/>
                    <a:pt x="481"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4" name="任意多边形: 形状 941">
              <a:extLst>
                <a:ext uri="{FF2B5EF4-FFF2-40B4-BE49-F238E27FC236}">
                  <a16:creationId xmlns:a16="http://schemas.microsoft.com/office/drawing/2014/main" xmlns="" id="{45B37DC5-16E9-44EF-8FDC-505BCD07D9B8}"/>
                </a:ext>
              </a:extLst>
            </p:cNvPr>
            <p:cNvSpPr/>
            <p:nvPr/>
          </p:nvSpPr>
          <p:spPr>
            <a:xfrm>
              <a:off x="1938714" y="1002152"/>
              <a:ext cx="65928" cy="58660"/>
            </a:xfrm>
            <a:custGeom>
              <a:avLst/>
              <a:gdLst>
                <a:gd name="connsiteX0" fmla="*/ 14376 w 15602"/>
                <a:gd name="connsiteY0" fmla="*/ 13883 h 13882"/>
                <a:gd name="connsiteX1" fmla="*/ 11902 w 15602"/>
                <a:gd name="connsiteY1" fmla="*/ 6892 h 13882"/>
                <a:gd name="connsiteX2" fmla="*/ 824 w 15602"/>
                <a:gd name="connsiteY2" fmla="*/ 8 h 13882"/>
                <a:gd name="connsiteX3" fmla="*/ 286 w 15602"/>
                <a:gd name="connsiteY3" fmla="*/ 223 h 13882"/>
                <a:gd name="connsiteX4" fmla="*/ 14376 w 15602"/>
                <a:gd name="connsiteY4" fmla="*/ 13883 h 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02" h="13882">
                  <a:moveTo>
                    <a:pt x="14376" y="13883"/>
                  </a:moveTo>
                  <a:cubicBezTo>
                    <a:pt x="16742" y="13883"/>
                    <a:pt x="15559" y="10764"/>
                    <a:pt x="11902" y="6892"/>
                  </a:cubicBezTo>
                  <a:cubicBezTo>
                    <a:pt x="8998" y="3880"/>
                    <a:pt x="3728" y="-207"/>
                    <a:pt x="824" y="8"/>
                  </a:cubicBezTo>
                  <a:cubicBezTo>
                    <a:pt x="609" y="116"/>
                    <a:pt x="393" y="116"/>
                    <a:pt x="286" y="223"/>
                  </a:cubicBezTo>
                  <a:cubicBezTo>
                    <a:pt x="-1973" y="2482"/>
                    <a:pt x="9751" y="13883"/>
                    <a:pt x="14376" y="138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5" name="任意多边形: 形状 942">
              <a:extLst>
                <a:ext uri="{FF2B5EF4-FFF2-40B4-BE49-F238E27FC236}">
                  <a16:creationId xmlns:a16="http://schemas.microsoft.com/office/drawing/2014/main" xmlns="" id="{3DFDF1FB-8177-4C70-B40E-BDCD169BF11A}"/>
                </a:ext>
              </a:extLst>
            </p:cNvPr>
            <p:cNvSpPr/>
            <p:nvPr/>
          </p:nvSpPr>
          <p:spPr>
            <a:xfrm>
              <a:off x="2039042" y="981700"/>
              <a:ext cx="66887" cy="58208"/>
            </a:xfrm>
            <a:custGeom>
              <a:avLst/>
              <a:gdLst>
                <a:gd name="connsiteX0" fmla="*/ 527 w 15829"/>
                <a:gd name="connsiteY0" fmla="*/ 8 h 13775"/>
                <a:gd name="connsiteX1" fmla="*/ 312 w 15829"/>
                <a:gd name="connsiteY1" fmla="*/ 116 h 13775"/>
                <a:gd name="connsiteX2" fmla="*/ 14940 w 15829"/>
                <a:gd name="connsiteY2" fmla="*/ 13775 h 13775"/>
                <a:gd name="connsiteX3" fmla="*/ 11498 w 15829"/>
                <a:gd name="connsiteY3" fmla="*/ 6892 h 13775"/>
                <a:gd name="connsiteX4" fmla="*/ 527 w 15829"/>
                <a:gd name="connsiteY4" fmla="*/ 8 h 13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29" h="13775">
                  <a:moveTo>
                    <a:pt x="527" y="8"/>
                  </a:moveTo>
                  <a:cubicBezTo>
                    <a:pt x="420" y="8"/>
                    <a:pt x="312" y="116"/>
                    <a:pt x="312" y="116"/>
                  </a:cubicBezTo>
                  <a:cubicBezTo>
                    <a:pt x="-2162" y="1729"/>
                    <a:pt x="10745" y="13775"/>
                    <a:pt x="14940" y="13775"/>
                  </a:cubicBezTo>
                  <a:cubicBezTo>
                    <a:pt x="16983" y="13775"/>
                    <a:pt x="15370" y="10656"/>
                    <a:pt x="11498" y="6892"/>
                  </a:cubicBezTo>
                  <a:cubicBezTo>
                    <a:pt x="8379" y="3880"/>
                    <a:pt x="3001" y="-207"/>
                    <a:pt x="527"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6" name="任意多边形: 形状 943">
              <a:extLst>
                <a:ext uri="{FF2B5EF4-FFF2-40B4-BE49-F238E27FC236}">
                  <a16:creationId xmlns:a16="http://schemas.microsoft.com/office/drawing/2014/main" xmlns="" id="{40399067-9A9A-480C-9563-DC0C7CC80AC7}"/>
                </a:ext>
              </a:extLst>
            </p:cNvPr>
            <p:cNvSpPr/>
            <p:nvPr/>
          </p:nvSpPr>
          <p:spPr>
            <a:xfrm>
              <a:off x="2119405" y="960339"/>
              <a:ext cx="67428" cy="57751"/>
            </a:xfrm>
            <a:custGeom>
              <a:avLst/>
              <a:gdLst>
                <a:gd name="connsiteX0" fmla="*/ 117 w 15957"/>
                <a:gd name="connsiteY0" fmla="*/ 223 h 13667"/>
                <a:gd name="connsiteX1" fmla="*/ 15390 w 15957"/>
                <a:gd name="connsiteY1" fmla="*/ 13668 h 13667"/>
                <a:gd name="connsiteX2" fmla="*/ 10980 w 15957"/>
                <a:gd name="connsiteY2" fmla="*/ 6784 h 13667"/>
                <a:gd name="connsiteX3" fmla="*/ 440 w 15957"/>
                <a:gd name="connsiteY3" fmla="*/ 8 h 13667"/>
                <a:gd name="connsiteX4" fmla="*/ 117 w 15957"/>
                <a:gd name="connsiteY4" fmla="*/ 223 h 1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57" h="13667">
                  <a:moveTo>
                    <a:pt x="117" y="223"/>
                  </a:moveTo>
                  <a:cubicBezTo>
                    <a:pt x="-1389" y="1729"/>
                    <a:pt x="12056" y="13668"/>
                    <a:pt x="15390" y="13668"/>
                  </a:cubicBezTo>
                  <a:cubicBezTo>
                    <a:pt x="17003" y="13668"/>
                    <a:pt x="15067" y="10549"/>
                    <a:pt x="10980" y="6784"/>
                  </a:cubicBezTo>
                  <a:cubicBezTo>
                    <a:pt x="7754" y="3880"/>
                    <a:pt x="2376" y="-207"/>
                    <a:pt x="440" y="8"/>
                  </a:cubicBezTo>
                  <a:cubicBezTo>
                    <a:pt x="225" y="116"/>
                    <a:pt x="225" y="116"/>
                    <a:pt x="117"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7" name="任意多边形: 形状 944">
              <a:extLst>
                <a:ext uri="{FF2B5EF4-FFF2-40B4-BE49-F238E27FC236}">
                  <a16:creationId xmlns:a16="http://schemas.microsoft.com/office/drawing/2014/main" xmlns="" id="{C8F60F4B-616F-4C79-8E5F-91EDCBA7943E}"/>
                </a:ext>
              </a:extLst>
            </p:cNvPr>
            <p:cNvSpPr/>
            <p:nvPr/>
          </p:nvSpPr>
          <p:spPr>
            <a:xfrm>
              <a:off x="2178821" y="939427"/>
              <a:ext cx="67998" cy="56847"/>
            </a:xfrm>
            <a:custGeom>
              <a:avLst/>
              <a:gdLst>
                <a:gd name="connsiteX0" fmla="*/ 15741 w 16092"/>
                <a:gd name="connsiteY0" fmla="*/ 13454 h 13453"/>
                <a:gd name="connsiteX1" fmla="*/ 10363 w 16092"/>
                <a:gd name="connsiteY1" fmla="*/ 6678 h 13453"/>
                <a:gd name="connsiteX2" fmla="*/ 146 w 16092"/>
                <a:gd name="connsiteY2" fmla="*/ 9 h 13453"/>
                <a:gd name="connsiteX3" fmla="*/ 38 w 16092"/>
                <a:gd name="connsiteY3" fmla="*/ 117 h 13453"/>
                <a:gd name="connsiteX4" fmla="*/ 15741 w 16092"/>
                <a:gd name="connsiteY4" fmla="*/ 13454 h 13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2" h="13453">
                  <a:moveTo>
                    <a:pt x="15741" y="13454"/>
                  </a:moveTo>
                  <a:cubicBezTo>
                    <a:pt x="17032" y="13454"/>
                    <a:pt x="14666" y="10442"/>
                    <a:pt x="10363" y="6678"/>
                  </a:cubicBezTo>
                  <a:cubicBezTo>
                    <a:pt x="6491" y="3344"/>
                    <a:pt x="1544" y="-206"/>
                    <a:pt x="146" y="9"/>
                  </a:cubicBezTo>
                  <a:cubicBezTo>
                    <a:pt x="146" y="9"/>
                    <a:pt x="38" y="117"/>
                    <a:pt x="38" y="117"/>
                  </a:cubicBezTo>
                  <a:cubicBezTo>
                    <a:pt x="-822" y="1730"/>
                    <a:pt x="13160" y="13454"/>
                    <a:pt x="15741" y="134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8" name="任意多边形: 形状 945">
              <a:extLst>
                <a:ext uri="{FF2B5EF4-FFF2-40B4-BE49-F238E27FC236}">
                  <a16:creationId xmlns:a16="http://schemas.microsoft.com/office/drawing/2014/main" xmlns="" id="{3EC1B1C5-928A-4226-9A09-8D30F4FE18B8}"/>
                </a:ext>
              </a:extLst>
            </p:cNvPr>
            <p:cNvSpPr/>
            <p:nvPr/>
          </p:nvSpPr>
          <p:spPr>
            <a:xfrm>
              <a:off x="2217553" y="918066"/>
              <a:ext cx="67850" cy="55985"/>
            </a:xfrm>
            <a:custGeom>
              <a:avLst/>
              <a:gdLst>
                <a:gd name="connsiteX0" fmla="*/ 16040 w 16057"/>
                <a:gd name="connsiteY0" fmla="*/ 13239 h 13249"/>
                <a:gd name="connsiteX1" fmla="*/ 9694 w 16057"/>
                <a:gd name="connsiteY1" fmla="*/ 6570 h 13249"/>
                <a:gd name="connsiteX2" fmla="*/ 14 w 16057"/>
                <a:gd name="connsiteY2" fmla="*/ 10 h 13249"/>
                <a:gd name="connsiteX3" fmla="*/ 16040 w 16057"/>
                <a:gd name="connsiteY3" fmla="*/ 13239 h 13249"/>
              </a:gdLst>
              <a:ahLst/>
              <a:cxnLst>
                <a:cxn ang="0">
                  <a:pos x="connsiteX0" y="connsiteY0"/>
                </a:cxn>
                <a:cxn ang="0">
                  <a:pos x="connsiteX1" y="connsiteY1"/>
                </a:cxn>
                <a:cxn ang="0">
                  <a:pos x="connsiteX2" y="connsiteY2"/>
                </a:cxn>
                <a:cxn ang="0">
                  <a:pos x="connsiteX3" y="connsiteY3"/>
                </a:cxn>
              </a:cxnLst>
              <a:rect l="l" t="t" r="r" b="b"/>
              <a:pathLst>
                <a:path w="16057" h="13249">
                  <a:moveTo>
                    <a:pt x="16040" y="13239"/>
                  </a:moveTo>
                  <a:cubicBezTo>
                    <a:pt x="16363" y="12486"/>
                    <a:pt x="12060" y="8506"/>
                    <a:pt x="9694" y="6570"/>
                  </a:cubicBezTo>
                  <a:cubicBezTo>
                    <a:pt x="5715" y="3236"/>
                    <a:pt x="875" y="-206"/>
                    <a:pt x="14" y="10"/>
                  </a:cubicBezTo>
                  <a:cubicBezTo>
                    <a:pt x="-524" y="1408"/>
                    <a:pt x="14427" y="13669"/>
                    <a:pt x="16040" y="132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799" name="任意多边形: 形状 946">
              <a:extLst>
                <a:ext uri="{FF2B5EF4-FFF2-40B4-BE49-F238E27FC236}">
                  <a16:creationId xmlns:a16="http://schemas.microsoft.com/office/drawing/2014/main" xmlns="" id="{474D0BDB-94E4-4E07-A07A-0A0FA22EBF06}"/>
                </a:ext>
              </a:extLst>
            </p:cNvPr>
            <p:cNvSpPr/>
            <p:nvPr/>
          </p:nvSpPr>
          <p:spPr>
            <a:xfrm>
              <a:off x="2233973" y="897200"/>
              <a:ext cx="68172" cy="54992"/>
            </a:xfrm>
            <a:custGeom>
              <a:avLst/>
              <a:gdLst>
                <a:gd name="connsiteX0" fmla="*/ 0 w 16133"/>
                <a:gd name="connsiteY0" fmla="*/ 0 h 13014"/>
                <a:gd name="connsiteX1" fmla="*/ 16133 w 16133"/>
                <a:gd name="connsiteY1" fmla="*/ 13014 h 13014"/>
                <a:gd name="connsiteX2" fmla="*/ 9035 w 16133"/>
                <a:gd name="connsiteY2" fmla="*/ 6453 h 13014"/>
                <a:gd name="connsiteX3" fmla="*/ 0 w 16133"/>
                <a:gd name="connsiteY3" fmla="*/ 0 h 13014"/>
              </a:gdLst>
              <a:ahLst/>
              <a:cxnLst>
                <a:cxn ang="0">
                  <a:pos x="connsiteX0" y="connsiteY0"/>
                </a:cxn>
                <a:cxn ang="0">
                  <a:pos x="connsiteX1" y="connsiteY1"/>
                </a:cxn>
                <a:cxn ang="0">
                  <a:pos x="connsiteX2" y="connsiteY2"/>
                </a:cxn>
                <a:cxn ang="0">
                  <a:pos x="connsiteX3" y="connsiteY3"/>
                </a:cxn>
              </a:cxnLst>
              <a:rect l="l" t="t" r="r" b="b"/>
              <a:pathLst>
                <a:path w="16133" h="13014">
                  <a:moveTo>
                    <a:pt x="0" y="0"/>
                  </a:moveTo>
                  <a:cubicBezTo>
                    <a:pt x="215" y="753"/>
                    <a:pt x="14628" y="13014"/>
                    <a:pt x="16133" y="13014"/>
                  </a:cubicBezTo>
                  <a:cubicBezTo>
                    <a:pt x="16026" y="12261"/>
                    <a:pt x="11831" y="8712"/>
                    <a:pt x="9035" y="6453"/>
                  </a:cubicBezTo>
                  <a:cubicBezTo>
                    <a:pt x="6884" y="4625"/>
                    <a:pt x="968"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0" name="任意多边形: 形状 947">
              <a:extLst>
                <a:ext uri="{FF2B5EF4-FFF2-40B4-BE49-F238E27FC236}">
                  <a16:creationId xmlns:a16="http://schemas.microsoft.com/office/drawing/2014/main" xmlns="" id="{E3D555EF-B57A-4C2A-A4B8-CFD92717039F}"/>
                </a:ext>
              </a:extLst>
            </p:cNvPr>
            <p:cNvSpPr/>
            <p:nvPr/>
          </p:nvSpPr>
          <p:spPr>
            <a:xfrm>
              <a:off x="2228522" y="876292"/>
              <a:ext cx="68172" cy="54536"/>
            </a:xfrm>
            <a:custGeom>
              <a:avLst/>
              <a:gdLst>
                <a:gd name="connsiteX0" fmla="*/ 8389 w 16133"/>
                <a:gd name="connsiteY0" fmla="*/ 6346 h 12906"/>
                <a:gd name="connsiteX1" fmla="*/ 0 w 16133"/>
                <a:gd name="connsiteY1" fmla="*/ 0 h 12906"/>
                <a:gd name="connsiteX2" fmla="*/ 16133 w 16133"/>
                <a:gd name="connsiteY2" fmla="*/ 12907 h 12906"/>
                <a:gd name="connsiteX3" fmla="*/ 8389 w 16133"/>
                <a:gd name="connsiteY3" fmla="*/ 6346 h 12906"/>
              </a:gdLst>
              <a:ahLst/>
              <a:cxnLst>
                <a:cxn ang="0">
                  <a:pos x="connsiteX0" y="connsiteY0"/>
                </a:cxn>
                <a:cxn ang="0">
                  <a:pos x="connsiteX1" y="connsiteY1"/>
                </a:cxn>
                <a:cxn ang="0">
                  <a:pos x="connsiteX2" y="connsiteY2"/>
                </a:cxn>
                <a:cxn ang="0">
                  <a:pos x="connsiteX3" y="connsiteY3"/>
                </a:cxn>
              </a:cxnLst>
              <a:rect l="l" t="t" r="r" b="b"/>
              <a:pathLst>
                <a:path w="16133" h="12906">
                  <a:moveTo>
                    <a:pt x="8389" y="6346"/>
                  </a:moveTo>
                  <a:cubicBezTo>
                    <a:pt x="8282" y="6238"/>
                    <a:pt x="968" y="323"/>
                    <a:pt x="0" y="0"/>
                  </a:cubicBezTo>
                  <a:cubicBezTo>
                    <a:pt x="108" y="108"/>
                    <a:pt x="14843" y="12261"/>
                    <a:pt x="16133" y="12907"/>
                  </a:cubicBezTo>
                  <a:cubicBezTo>
                    <a:pt x="15488" y="12261"/>
                    <a:pt x="11724" y="9035"/>
                    <a:pt x="8389"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1" name="任意多边形: 形状 964">
              <a:extLst>
                <a:ext uri="{FF2B5EF4-FFF2-40B4-BE49-F238E27FC236}">
                  <a16:creationId xmlns:a16="http://schemas.microsoft.com/office/drawing/2014/main" xmlns="" id="{72785818-D65C-475D-B1FC-D31A464030FC}"/>
                </a:ext>
              </a:extLst>
            </p:cNvPr>
            <p:cNvSpPr/>
            <p:nvPr/>
          </p:nvSpPr>
          <p:spPr>
            <a:xfrm>
              <a:off x="205820" y="1255789"/>
              <a:ext cx="60236" cy="65780"/>
            </a:xfrm>
            <a:custGeom>
              <a:avLst/>
              <a:gdLst>
                <a:gd name="connsiteX0" fmla="*/ 14252 w 14255"/>
                <a:gd name="connsiteY0" fmla="*/ 8389 h 15567"/>
                <a:gd name="connsiteX1" fmla="*/ 6723 w 14255"/>
                <a:gd name="connsiteY1" fmla="*/ 0 h 15567"/>
                <a:gd name="connsiteX2" fmla="*/ 2313 w 14255"/>
                <a:gd name="connsiteY2" fmla="*/ 13337 h 15567"/>
                <a:gd name="connsiteX3" fmla="*/ 14252 w 14255"/>
                <a:gd name="connsiteY3" fmla="*/ 8389 h 15567"/>
              </a:gdLst>
              <a:ahLst/>
              <a:cxnLst>
                <a:cxn ang="0">
                  <a:pos x="connsiteX0" y="connsiteY0"/>
                </a:cxn>
                <a:cxn ang="0">
                  <a:pos x="connsiteX1" y="connsiteY1"/>
                </a:cxn>
                <a:cxn ang="0">
                  <a:pos x="connsiteX2" y="connsiteY2"/>
                </a:cxn>
                <a:cxn ang="0">
                  <a:pos x="connsiteX3" y="connsiteY3"/>
                </a:cxn>
              </a:cxnLst>
              <a:rect l="l" t="t" r="r" b="b"/>
              <a:pathLst>
                <a:path w="14255" h="15567">
                  <a:moveTo>
                    <a:pt x="14252" y="8389"/>
                  </a:moveTo>
                  <a:cubicBezTo>
                    <a:pt x="14359" y="5055"/>
                    <a:pt x="12101" y="215"/>
                    <a:pt x="6723" y="0"/>
                  </a:cubicBezTo>
                  <a:cubicBezTo>
                    <a:pt x="-161" y="538"/>
                    <a:pt x="-1989" y="9035"/>
                    <a:pt x="2313" y="13337"/>
                  </a:cubicBezTo>
                  <a:cubicBezTo>
                    <a:pt x="6830" y="17962"/>
                    <a:pt x="14144" y="14950"/>
                    <a:pt x="14252"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2" name="任意多边形: 形状 965">
              <a:extLst>
                <a:ext uri="{FF2B5EF4-FFF2-40B4-BE49-F238E27FC236}">
                  <a16:creationId xmlns:a16="http://schemas.microsoft.com/office/drawing/2014/main" xmlns="" id="{89DA435B-D37A-4DBB-B350-71BDAB66221B}"/>
                </a:ext>
              </a:extLst>
            </p:cNvPr>
            <p:cNvSpPr/>
            <p:nvPr/>
          </p:nvSpPr>
          <p:spPr>
            <a:xfrm>
              <a:off x="436331" y="1249425"/>
              <a:ext cx="60718" cy="65805"/>
            </a:xfrm>
            <a:custGeom>
              <a:avLst/>
              <a:gdLst>
                <a:gd name="connsiteX0" fmla="*/ 14340 w 14369"/>
                <a:gd name="connsiteY0" fmla="*/ 8282 h 15573"/>
                <a:gd name="connsiteX1" fmla="*/ 5950 w 14369"/>
                <a:gd name="connsiteY1" fmla="*/ 0 h 15573"/>
                <a:gd name="connsiteX2" fmla="*/ 2939 w 14369"/>
                <a:gd name="connsiteY2" fmla="*/ 13444 h 15573"/>
                <a:gd name="connsiteX3" fmla="*/ 14340 w 14369"/>
                <a:gd name="connsiteY3" fmla="*/ 8282 h 15573"/>
              </a:gdLst>
              <a:ahLst/>
              <a:cxnLst>
                <a:cxn ang="0">
                  <a:pos x="connsiteX0" y="connsiteY0"/>
                </a:cxn>
                <a:cxn ang="0">
                  <a:pos x="connsiteX1" y="connsiteY1"/>
                </a:cxn>
                <a:cxn ang="0">
                  <a:pos x="connsiteX2" y="connsiteY2"/>
                </a:cxn>
                <a:cxn ang="0">
                  <a:pos x="connsiteX3" y="connsiteY3"/>
                </a:cxn>
              </a:cxnLst>
              <a:rect l="l" t="t" r="r" b="b"/>
              <a:pathLst>
                <a:path w="14369" h="15573">
                  <a:moveTo>
                    <a:pt x="14340" y="8282"/>
                  </a:moveTo>
                  <a:cubicBezTo>
                    <a:pt x="14125" y="4948"/>
                    <a:pt x="11328" y="108"/>
                    <a:pt x="5950" y="0"/>
                  </a:cubicBezTo>
                  <a:cubicBezTo>
                    <a:pt x="-825" y="645"/>
                    <a:pt x="-1793" y="9035"/>
                    <a:pt x="2939" y="13444"/>
                  </a:cubicBezTo>
                  <a:cubicBezTo>
                    <a:pt x="7886" y="17962"/>
                    <a:pt x="14878" y="14843"/>
                    <a:pt x="14340" y="82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03" name="任意多边形: 形状 966">
              <a:extLst>
                <a:ext uri="{FF2B5EF4-FFF2-40B4-BE49-F238E27FC236}">
                  <a16:creationId xmlns:a16="http://schemas.microsoft.com/office/drawing/2014/main" xmlns="" id="{C82883E5-8FC4-4A92-80FD-A1FF611533CC}"/>
                </a:ext>
              </a:extLst>
            </p:cNvPr>
            <p:cNvSpPr/>
            <p:nvPr/>
          </p:nvSpPr>
          <p:spPr>
            <a:xfrm>
              <a:off x="664564" y="1240792"/>
              <a:ext cx="61960" cy="65425"/>
            </a:xfrm>
            <a:custGeom>
              <a:avLst/>
              <a:gdLst>
                <a:gd name="connsiteX0" fmla="*/ 4318 w 14663"/>
                <a:gd name="connsiteY0" fmla="*/ 13875 h 15483"/>
                <a:gd name="connsiteX1" fmla="*/ 14536 w 14663"/>
                <a:gd name="connsiteY1" fmla="*/ 8174 h 15483"/>
                <a:gd name="connsiteX2" fmla="*/ 14536 w 14663"/>
                <a:gd name="connsiteY2" fmla="*/ 8174 h 15483"/>
                <a:gd name="connsiteX3" fmla="*/ 5286 w 14663"/>
                <a:gd name="connsiteY3" fmla="*/ 0 h 15483"/>
                <a:gd name="connsiteX4" fmla="*/ 4641 w 14663"/>
                <a:gd name="connsiteY4" fmla="*/ 108 h 15483"/>
                <a:gd name="connsiteX5" fmla="*/ 4318 w 14663"/>
                <a:gd name="connsiteY5" fmla="*/ 13875 h 1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3" h="15483">
                  <a:moveTo>
                    <a:pt x="4318" y="13875"/>
                  </a:moveTo>
                  <a:cubicBezTo>
                    <a:pt x="9696" y="17639"/>
                    <a:pt x="15611" y="14412"/>
                    <a:pt x="14536" y="8174"/>
                  </a:cubicBezTo>
                  <a:lnTo>
                    <a:pt x="14536" y="8174"/>
                  </a:lnTo>
                  <a:cubicBezTo>
                    <a:pt x="13998" y="4840"/>
                    <a:pt x="10664" y="108"/>
                    <a:pt x="5286" y="0"/>
                  </a:cubicBezTo>
                  <a:cubicBezTo>
                    <a:pt x="5071" y="0"/>
                    <a:pt x="4748" y="0"/>
                    <a:pt x="4641" y="108"/>
                  </a:cubicBezTo>
                  <a:cubicBezTo>
                    <a:pt x="-1383" y="968"/>
                    <a:pt x="-1598" y="9680"/>
                    <a:pt x="4318" y="13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8" name="任意多边形: 形状 967">
              <a:extLst>
                <a:ext uri="{FF2B5EF4-FFF2-40B4-BE49-F238E27FC236}">
                  <a16:creationId xmlns:a16="http://schemas.microsoft.com/office/drawing/2014/main" xmlns="" id="{02706B5A-CED0-4985-B92A-9A1ADB355EAB}"/>
                </a:ext>
              </a:extLst>
            </p:cNvPr>
            <p:cNvSpPr/>
            <p:nvPr/>
          </p:nvSpPr>
          <p:spPr>
            <a:xfrm>
              <a:off x="890160" y="1229430"/>
              <a:ext cx="63033" cy="65408"/>
            </a:xfrm>
            <a:custGeom>
              <a:avLst/>
              <a:gdLst>
                <a:gd name="connsiteX0" fmla="*/ 4708 w 14917"/>
                <a:gd name="connsiteY0" fmla="*/ 0 h 15479"/>
                <a:gd name="connsiteX1" fmla="*/ 3417 w 14917"/>
                <a:gd name="connsiteY1" fmla="*/ 215 h 15479"/>
                <a:gd name="connsiteX2" fmla="*/ 5783 w 14917"/>
                <a:gd name="connsiteY2" fmla="*/ 14305 h 15479"/>
                <a:gd name="connsiteX3" fmla="*/ 14603 w 14917"/>
                <a:gd name="connsiteY3" fmla="*/ 8067 h 15479"/>
                <a:gd name="connsiteX4" fmla="*/ 4708 w 14917"/>
                <a:gd name="connsiteY4" fmla="*/ 0 h 15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7" h="15479">
                  <a:moveTo>
                    <a:pt x="4708" y="0"/>
                  </a:moveTo>
                  <a:cubicBezTo>
                    <a:pt x="4277" y="0"/>
                    <a:pt x="3740" y="108"/>
                    <a:pt x="3417" y="215"/>
                  </a:cubicBezTo>
                  <a:cubicBezTo>
                    <a:pt x="-2176" y="1936"/>
                    <a:pt x="-563" y="10756"/>
                    <a:pt x="5783" y="14305"/>
                  </a:cubicBezTo>
                  <a:cubicBezTo>
                    <a:pt x="11376" y="17424"/>
                    <a:pt x="16216" y="13982"/>
                    <a:pt x="14603" y="8067"/>
                  </a:cubicBezTo>
                  <a:cubicBezTo>
                    <a:pt x="13635" y="4732"/>
                    <a:pt x="9978" y="0"/>
                    <a:pt x="47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19" name="任意多边形: 形状 968">
              <a:extLst>
                <a:ext uri="{FF2B5EF4-FFF2-40B4-BE49-F238E27FC236}">
                  <a16:creationId xmlns:a16="http://schemas.microsoft.com/office/drawing/2014/main" xmlns="" id="{6C6474A1-3EBE-43E7-B9BB-6CEF0E02970D}"/>
                </a:ext>
              </a:extLst>
            </p:cNvPr>
            <p:cNvSpPr/>
            <p:nvPr/>
          </p:nvSpPr>
          <p:spPr>
            <a:xfrm>
              <a:off x="1110665" y="1215794"/>
              <a:ext cx="64005" cy="64956"/>
            </a:xfrm>
            <a:custGeom>
              <a:avLst/>
              <a:gdLst>
                <a:gd name="connsiteX0" fmla="*/ 7378 w 15147"/>
                <a:gd name="connsiteY0" fmla="*/ 14628 h 15372"/>
                <a:gd name="connsiteX1" fmla="*/ 14584 w 15147"/>
                <a:gd name="connsiteY1" fmla="*/ 7959 h 15372"/>
                <a:gd name="connsiteX2" fmla="*/ 4044 w 15147"/>
                <a:gd name="connsiteY2" fmla="*/ 0 h 15372"/>
                <a:gd name="connsiteX3" fmla="*/ 2753 w 15147"/>
                <a:gd name="connsiteY3" fmla="*/ 215 h 15372"/>
                <a:gd name="connsiteX4" fmla="*/ 7378 w 15147"/>
                <a:gd name="connsiteY4" fmla="*/ 14628 h 15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7" h="15372">
                  <a:moveTo>
                    <a:pt x="7378" y="14628"/>
                  </a:moveTo>
                  <a:cubicBezTo>
                    <a:pt x="12863" y="16994"/>
                    <a:pt x="16628" y="13444"/>
                    <a:pt x="14584" y="7959"/>
                  </a:cubicBezTo>
                  <a:cubicBezTo>
                    <a:pt x="13293" y="4625"/>
                    <a:pt x="9206" y="0"/>
                    <a:pt x="4044" y="0"/>
                  </a:cubicBezTo>
                  <a:cubicBezTo>
                    <a:pt x="3613" y="0"/>
                    <a:pt x="3183" y="108"/>
                    <a:pt x="2753" y="215"/>
                  </a:cubicBezTo>
                  <a:cubicBezTo>
                    <a:pt x="-2625" y="2151"/>
                    <a:pt x="387" y="11616"/>
                    <a:pt x="7378" y="146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0" name="任意多边形: 形状 969">
              <a:extLst>
                <a:ext uri="{FF2B5EF4-FFF2-40B4-BE49-F238E27FC236}">
                  <a16:creationId xmlns:a16="http://schemas.microsoft.com/office/drawing/2014/main" xmlns="" id="{5537AED1-5024-43DA-9925-474B7972AE16}"/>
                </a:ext>
              </a:extLst>
            </p:cNvPr>
            <p:cNvSpPr/>
            <p:nvPr/>
          </p:nvSpPr>
          <p:spPr>
            <a:xfrm>
              <a:off x="1323690" y="1200332"/>
              <a:ext cx="64774" cy="64580"/>
            </a:xfrm>
            <a:custGeom>
              <a:avLst/>
              <a:gdLst>
                <a:gd name="connsiteX0" fmla="*/ 3429 w 15329"/>
                <a:gd name="connsiteY0" fmla="*/ 2 h 15283"/>
                <a:gd name="connsiteX1" fmla="*/ 1708 w 15329"/>
                <a:gd name="connsiteY1" fmla="*/ 540 h 15283"/>
                <a:gd name="connsiteX2" fmla="*/ 9022 w 15329"/>
                <a:gd name="connsiteY2" fmla="*/ 14845 h 15283"/>
                <a:gd name="connsiteX3" fmla="*/ 14400 w 15329"/>
                <a:gd name="connsiteY3" fmla="*/ 7853 h 15283"/>
                <a:gd name="connsiteX4" fmla="*/ 3429 w 15329"/>
                <a:gd name="connsiteY4" fmla="*/ 2 h 15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9" h="15283">
                  <a:moveTo>
                    <a:pt x="3429" y="2"/>
                  </a:moveTo>
                  <a:cubicBezTo>
                    <a:pt x="2891" y="109"/>
                    <a:pt x="2353" y="217"/>
                    <a:pt x="1708" y="540"/>
                  </a:cubicBezTo>
                  <a:cubicBezTo>
                    <a:pt x="-2702" y="3121"/>
                    <a:pt x="2031" y="12586"/>
                    <a:pt x="9022" y="14845"/>
                  </a:cubicBezTo>
                  <a:cubicBezTo>
                    <a:pt x="14185" y="16565"/>
                    <a:pt x="16873" y="13016"/>
                    <a:pt x="14400" y="7853"/>
                  </a:cubicBezTo>
                  <a:cubicBezTo>
                    <a:pt x="12894" y="4519"/>
                    <a:pt x="8376" y="-106"/>
                    <a:pt x="342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1" name="任意多边形: 形状 970">
              <a:extLst>
                <a:ext uri="{FF2B5EF4-FFF2-40B4-BE49-F238E27FC236}">
                  <a16:creationId xmlns:a16="http://schemas.microsoft.com/office/drawing/2014/main" xmlns="" id="{5F2BDD8B-50BA-4E57-A95A-3291119E8815}"/>
                </a:ext>
              </a:extLst>
            </p:cNvPr>
            <p:cNvSpPr/>
            <p:nvPr/>
          </p:nvSpPr>
          <p:spPr>
            <a:xfrm>
              <a:off x="1520772" y="1183062"/>
              <a:ext cx="64124" cy="63997"/>
            </a:xfrm>
            <a:custGeom>
              <a:avLst/>
              <a:gdLst>
                <a:gd name="connsiteX0" fmla="*/ 2715 w 15175"/>
                <a:gd name="connsiteY0" fmla="*/ 2 h 15145"/>
                <a:gd name="connsiteX1" fmla="*/ 1209 w 15175"/>
                <a:gd name="connsiteY1" fmla="*/ 540 h 15145"/>
                <a:gd name="connsiteX2" fmla="*/ 10459 w 15175"/>
                <a:gd name="connsiteY2" fmla="*/ 14952 h 15145"/>
                <a:gd name="connsiteX3" fmla="*/ 13793 w 15175"/>
                <a:gd name="connsiteY3" fmla="*/ 7746 h 15145"/>
                <a:gd name="connsiteX4" fmla="*/ 2715 w 15175"/>
                <a:gd name="connsiteY4" fmla="*/ 2 h 15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5" h="15145">
                  <a:moveTo>
                    <a:pt x="2715" y="2"/>
                  </a:moveTo>
                  <a:cubicBezTo>
                    <a:pt x="2285" y="109"/>
                    <a:pt x="1747" y="217"/>
                    <a:pt x="1209" y="540"/>
                  </a:cubicBezTo>
                  <a:cubicBezTo>
                    <a:pt x="-2770" y="3229"/>
                    <a:pt x="3791" y="13339"/>
                    <a:pt x="10459" y="14952"/>
                  </a:cubicBezTo>
                  <a:cubicBezTo>
                    <a:pt x="14976" y="16028"/>
                    <a:pt x="16590" y="12478"/>
                    <a:pt x="13793" y="7746"/>
                  </a:cubicBezTo>
                  <a:cubicBezTo>
                    <a:pt x="11965" y="4412"/>
                    <a:pt x="7340" y="-106"/>
                    <a:pt x="2715"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2" name="任意多边形: 形状 971">
              <a:extLst>
                <a:ext uri="{FF2B5EF4-FFF2-40B4-BE49-F238E27FC236}">
                  <a16:creationId xmlns:a16="http://schemas.microsoft.com/office/drawing/2014/main" xmlns="" id="{D49FCCA6-C4AC-4044-AA11-B7150DD65336}"/>
                </a:ext>
              </a:extLst>
            </p:cNvPr>
            <p:cNvSpPr/>
            <p:nvPr/>
          </p:nvSpPr>
          <p:spPr>
            <a:xfrm>
              <a:off x="1698649" y="1164406"/>
              <a:ext cx="64052" cy="63566"/>
            </a:xfrm>
            <a:custGeom>
              <a:avLst/>
              <a:gdLst>
                <a:gd name="connsiteX0" fmla="*/ 2137 w 15158"/>
                <a:gd name="connsiteY0" fmla="*/ 7 h 15043"/>
                <a:gd name="connsiteX1" fmla="*/ 1169 w 15158"/>
                <a:gd name="connsiteY1" fmla="*/ 330 h 15043"/>
                <a:gd name="connsiteX2" fmla="*/ 11279 w 15158"/>
                <a:gd name="connsiteY2" fmla="*/ 14850 h 15043"/>
                <a:gd name="connsiteX3" fmla="*/ 13322 w 15158"/>
                <a:gd name="connsiteY3" fmla="*/ 7644 h 15043"/>
                <a:gd name="connsiteX4" fmla="*/ 2137 w 15158"/>
                <a:gd name="connsiteY4" fmla="*/ 7 h 15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8" h="15043">
                  <a:moveTo>
                    <a:pt x="2137" y="7"/>
                  </a:moveTo>
                  <a:cubicBezTo>
                    <a:pt x="1814" y="115"/>
                    <a:pt x="1491" y="115"/>
                    <a:pt x="1169" y="330"/>
                  </a:cubicBezTo>
                  <a:cubicBezTo>
                    <a:pt x="-2919" y="2481"/>
                    <a:pt x="4503" y="13237"/>
                    <a:pt x="11279" y="14850"/>
                  </a:cubicBezTo>
                  <a:cubicBezTo>
                    <a:pt x="15473" y="15926"/>
                    <a:pt x="16441" y="12376"/>
                    <a:pt x="13322" y="7644"/>
                  </a:cubicBezTo>
                  <a:cubicBezTo>
                    <a:pt x="11171" y="4310"/>
                    <a:pt x="6224" y="-208"/>
                    <a:pt x="2137"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3" name="任意多边形: 形状 972">
              <a:extLst>
                <a:ext uri="{FF2B5EF4-FFF2-40B4-BE49-F238E27FC236}">
                  <a16:creationId xmlns:a16="http://schemas.microsoft.com/office/drawing/2014/main" xmlns="" id="{21996DC7-EF66-40D6-A419-5FBCEC5A431F}"/>
                </a:ext>
              </a:extLst>
            </p:cNvPr>
            <p:cNvSpPr/>
            <p:nvPr/>
          </p:nvSpPr>
          <p:spPr>
            <a:xfrm>
              <a:off x="1856779" y="1144863"/>
              <a:ext cx="63887" cy="62530"/>
            </a:xfrm>
            <a:custGeom>
              <a:avLst/>
              <a:gdLst>
                <a:gd name="connsiteX0" fmla="*/ 12470 w 15119"/>
                <a:gd name="connsiteY0" fmla="*/ 14743 h 14798"/>
                <a:gd name="connsiteX1" fmla="*/ 12685 w 15119"/>
                <a:gd name="connsiteY1" fmla="*/ 7429 h 14798"/>
                <a:gd name="connsiteX2" fmla="*/ 1499 w 15119"/>
                <a:gd name="connsiteY2" fmla="*/ 8 h 14798"/>
                <a:gd name="connsiteX3" fmla="*/ 746 w 15119"/>
                <a:gd name="connsiteY3" fmla="*/ 330 h 14798"/>
                <a:gd name="connsiteX4" fmla="*/ 12470 w 15119"/>
                <a:gd name="connsiteY4" fmla="*/ 14743 h 1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9" h="14798">
                  <a:moveTo>
                    <a:pt x="12470" y="14743"/>
                  </a:moveTo>
                  <a:cubicBezTo>
                    <a:pt x="15912" y="15280"/>
                    <a:pt x="16019" y="11839"/>
                    <a:pt x="12685" y="7429"/>
                  </a:cubicBezTo>
                  <a:cubicBezTo>
                    <a:pt x="10211" y="4202"/>
                    <a:pt x="5156" y="-208"/>
                    <a:pt x="1499" y="8"/>
                  </a:cubicBezTo>
                  <a:cubicBezTo>
                    <a:pt x="1284" y="115"/>
                    <a:pt x="961" y="115"/>
                    <a:pt x="746" y="330"/>
                  </a:cubicBezTo>
                  <a:cubicBezTo>
                    <a:pt x="-2696" y="2374"/>
                    <a:pt x="6554" y="13775"/>
                    <a:pt x="12470" y="147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4" name="任意多边形: 形状 973">
              <a:extLst>
                <a:ext uri="{FF2B5EF4-FFF2-40B4-BE49-F238E27FC236}">
                  <a16:creationId xmlns:a16="http://schemas.microsoft.com/office/drawing/2014/main" xmlns="" id="{F1408E6B-6702-49DC-922C-54E596A28BBF}"/>
                </a:ext>
              </a:extLst>
            </p:cNvPr>
            <p:cNvSpPr/>
            <p:nvPr/>
          </p:nvSpPr>
          <p:spPr>
            <a:xfrm>
              <a:off x="1993925" y="1123955"/>
              <a:ext cx="64466" cy="62294"/>
            </a:xfrm>
            <a:custGeom>
              <a:avLst/>
              <a:gdLst>
                <a:gd name="connsiteX0" fmla="*/ 1095 w 15256"/>
                <a:gd name="connsiteY0" fmla="*/ 8 h 14742"/>
                <a:gd name="connsiteX1" fmla="*/ 449 w 15256"/>
                <a:gd name="connsiteY1" fmla="*/ 330 h 14742"/>
                <a:gd name="connsiteX2" fmla="*/ 13679 w 15256"/>
                <a:gd name="connsiteY2" fmla="*/ 14743 h 14742"/>
                <a:gd name="connsiteX3" fmla="*/ 12173 w 15256"/>
                <a:gd name="connsiteY3" fmla="*/ 7429 h 14742"/>
                <a:gd name="connsiteX4" fmla="*/ 1095 w 15256"/>
                <a:gd name="connsiteY4" fmla="*/ 8 h 14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56" h="14742">
                  <a:moveTo>
                    <a:pt x="1095" y="8"/>
                  </a:moveTo>
                  <a:cubicBezTo>
                    <a:pt x="880" y="115"/>
                    <a:pt x="557" y="115"/>
                    <a:pt x="449" y="330"/>
                  </a:cubicBezTo>
                  <a:cubicBezTo>
                    <a:pt x="-2347" y="2697"/>
                    <a:pt x="8624" y="14635"/>
                    <a:pt x="13679" y="14743"/>
                  </a:cubicBezTo>
                  <a:cubicBezTo>
                    <a:pt x="16260" y="14743"/>
                    <a:pt x="15615" y="11516"/>
                    <a:pt x="12173" y="7429"/>
                  </a:cubicBezTo>
                  <a:cubicBezTo>
                    <a:pt x="9484" y="4095"/>
                    <a:pt x="4321" y="-207"/>
                    <a:pt x="1095"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5" name="任意多边形: 形状 974">
              <a:extLst>
                <a:ext uri="{FF2B5EF4-FFF2-40B4-BE49-F238E27FC236}">
                  <a16:creationId xmlns:a16="http://schemas.microsoft.com/office/drawing/2014/main" xmlns="" id="{E5AB3860-F288-47FC-8814-E768DCDAEBDB}"/>
                </a:ext>
              </a:extLst>
            </p:cNvPr>
            <p:cNvSpPr/>
            <p:nvPr/>
          </p:nvSpPr>
          <p:spPr>
            <a:xfrm>
              <a:off x="2109791" y="1102138"/>
              <a:ext cx="64500" cy="61842"/>
            </a:xfrm>
            <a:custGeom>
              <a:avLst/>
              <a:gdLst>
                <a:gd name="connsiteX0" fmla="*/ 779 w 15264"/>
                <a:gd name="connsiteY0" fmla="*/ 8 h 14635"/>
                <a:gd name="connsiteX1" fmla="*/ 241 w 15264"/>
                <a:gd name="connsiteY1" fmla="*/ 330 h 14635"/>
                <a:gd name="connsiteX2" fmla="*/ 14116 w 15264"/>
                <a:gd name="connsiteY2" fmla="*/ 14635 h 14635"/>
                <a:gd name="connsiteX3" fmla="*/ 11534 w 15264"/>
                <a:gd name="connsiteY3" fmla="*/ 7322 h 14635"/>
                <a:gd name="connsiteX4" fmla="*/ 779 w 15264"/>
                <a:gd name="connsiteY4" fmla="*/ 8 h 14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64" h="14635">
                  <a:moveTo>
                    <a:pt x="779" y="8"/>
                  </a:moveTo>
                  <a:cubicBezTo>
                    <a:pt x="564" y="115"/>
                    <a:pt x="348" y="115"/>
                    <a:pt x="241" y="330"/>
                  </a:cubicBezTo>
                  <a:cubicBezTo>
                    <a:pt x="-1803" y="2697"/>
                    <a:pt x="9706" y="14528"/>
                    <a:pt x="14116" y="14635"/>
                  </a:cubicBezTo>
                  <a:cubicBezTo>
                    <a:pt x="16374" y="14635"/>
                    <a:pt x="15191" y="11409"/>
                    <a:pt x="11534" y="7322"/>
                  </a:cubicBezTo>
                  <a:cubicBezTo>
                    <a:pt x="8845" y="4095"/>
                    <a:pt x="3575" y="-207"/>
                    <a:pt x="779"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6" name="任意多边形: 形状 975">
              <a:extLst>
                <a:ext uri="{FF2B5EF4-FFF2-40B4-BE49-F238E27FC236}">
                  <a16:creationId xmlns:a16="http://schemas.microsoft.com/office/drawing/2014/main" xmlns="" id="{748355DE-ADF2-4681-872D-B3BFF946C9A6}"/>
                </a:ext>
              </a:extLst>
            </p:cNvPr>
            <p:cNvSpPr/>
            <p:nvPr/>
          </p:nvSpPr>
          <p:spPr>
            <a:xfrm>
              <a:off x="2205113" y="1080325"/>
              <a:ext cx="64770" cy="60933"/>
            </a:xfrm>
            <a:custGeom>
              <a:avLst/>
              <a:gdLst>
                <a:gd name="connsiteX0" fmla="*/ 484 w 15328"/>
                <a:gd name="connsiteY0" fmla="*/ 8 h 14420"/>
                <a:gd name="connsiteX1" fmla="*/ 269 w 15328"/>
                <a:gd name="connsiteY1" fmla="*/ 115 h 14420"/>
                <a:gd name="connsiteX2" fmla="*/ 14574 w 15328"/>
                <a:gd name="connsiteY2" fmla="*/ 14420 h 14420"/>
                <a:gd name="connsiteX3" fmla="*/ 11025 w 15328"/>
                <a:gd name="connsiteY3" fmla="*/ 7214 h 14420"/>
                <a:gd name="connsiteX4" fmla="*/ 484 w 15328"/>
                <a:gd name="connsiteY4" fmla="*/ 8 h 14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8" h="14420">
                  <a:moveTo>
                    <a:pt x="484" y="8"/>
                  </a:moveTo>
                  <a:cubicBezTo>
                    <a:pt x="377" y="8"/>
                    <a:pt x="269" y="115"/>
                    <a:pt x="269" y="115"/>
                  </a:cubicBezTo>
                  <a:cubicBezTo>
                    <a:pt x="-1990" y="1836"/>
                    <a:pt x="10595" y="14420"/>
                    <a:pt x="14574" y="14420"/>
                  </a:cubicBezTo>
                  <a:cubicBezTo>
                    <a:pt x="16403" y="14420"/>
                    <a:pt x="14789" y="11194"/>
                    <a:pt x="11025" y="7214"/>
                  </a:cubicBezTo>
                  <a:cubicBezTo>
                    <a:pt x="7906" y="3987"/>
                    <a:pt x="2743" y="-207"/>
                    <a:pt x="484"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7" name="任意多边形: 形状 976">
              <a:extLst>
                <a:ext uri="{FF2B5EF4-FFF2-40B4-BE49-F238E27FC236}">
                  <a16:creationId xmlns:a16="http://schemas.microsoft.com/office/drawing/2014/main" xmlns="" id="{62A7BEC1-AA95-46AD-ADAE-B25D95BD6AB1}"/>
                </a:ext>
              </a:extLst>
            </p:cNvPr>
            <p:cNvSpPr/>
            <p:nvPr/>
          </p:nvSpPr>
          <p:spPr>
            <a:xfrm>
              <a:off x="2278139" y="1057600"/>
              <a:ext cx="65188" cy="60481"/>
            </a:xfrm>
            <a:custGeom>
              <a:avLst/>
              <a:gdLst>
                <a:gd name="connsiteX0" fmla="*/ 89 w 15427"/>
                <a:gd name="connsiteY0" fmla="*/ 223 h 14313"/>
                <a:gd name="connsiteX1" fmla="*/ 14932 w 15427"/>
                <a:gd name="connsiteY1" fmla="*/ 14313 h 14313"/>
                <a:gd name="connsiteX2" fmla="*/ 10414 w 15427"/>
                <a:gd name="connsiteY2" fmla="*/ 7107 h 14313"/>
                <a:gd name="connsiteX3" fmla="*/ 304 w 15427"/>
                <a:gd name="connsiteY3" fmla="*/ 8 h 14313"/>
                <a:gd name="connsiteX4" fmla="*/ 89 w 15427"/>
                <a:gd name="connsiteY4" fmla="*/ 223 h 14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7" h="14313">
                  <a:moveTo>
                    <a:pt x="89" y="223"/>
                  </a:moveTo>
                  <a:cubicBezTo>
                    <a:pt x="-1202" y="1836"/>
                    <a:pt x="11920" y="14420"/>
                    <a:pt x="14932" y="14313"/>
                  </a:cubicBezTo>
                  <a:cubicBezTo>
                    <a:pt x="16437" y="14313"/>
                    <a:pt x="14394" y="11086"/>
                    <a:pt x="10414" y="7107"/>
                  </a:cubicBezTo>
                  <a:cubicBezTo>
                    <a:pt x="7295" y="3987"/>
                    <a:pt x="2025" y="-207"/>
                    <a:pt x="304" y="8"/>
                  </a:cubicBezTo>
                  <a:cubicBezTo>
                    <a:pt x="197" y="115"/>
                    <a:pt x="89" y="115"/>
                    <a:pt x="89" y="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28" name="任意多边形: 形状 977">
              <a:extLst>
                <a:ext uri="{FF2B5EF4-FFF2-40B4-BE49-F238E27FC236}">
                  <a16:creationId xmlns:a16="http://schemas.microsoft.com/office/drawing/2014/main" xmlns="" id="{46CDDA42-9856-4D17-AF90-8AD4BE37F84A}"/>
                </a:ext>
              </a:extLst>
            </p:cNvPr>
            <p:cNvSpPr/>
            <p:nvPr/>
          </p:nvSpPr>
          <p:spPr>
            <a:xfrm>
              <a:off x="2329214" y="1035327"/>
              <a:ext cx="64897" cy="59573"/>
            </a:xfrm>
            <a:custGeom>
              <a:avLst/>
              <a:gdLst>
                <a:gd name="connsiteX0" fmla="*/ 15106 w 15358"/>
                <a:gd name="connsiteY0" fmla="*/ 14098 h 14098"/>
                <a:gd name="connsiteX1" fmla="*/ 9621 w 15358"/>
                <a:gd name="connsiteY1" fmla="*/ 6999 h 14098"/>
                <a:gd name="connsiteX2" fmla="*/ 9621 w 15358"/>
                <a:gd name="connsiteY2" fmla="*/ 6999 h 14098"/>
                <a:gd name="connsiteX3" fmla="*/ 49 w 15358"/>
                <a:gd name="connsiteY3" fmla="*/ 8 h 14098"/>
                <a:gd name="connsiteX4" fmla="*/ 15106 w 15358"/>
                <a:gd name="connsiteY4" fmla="*/ 14098 h 14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8" h="14098">
                  <a:moveTo>
                    <a:pt x="15106" y="14098"/>
                  </a:moveTo>
                  <a:cubicBezTo>
                    <a:pt x="16182" y="14098"/>
                    <a:pt x="13708" y="10871"/>
                    <a:pt x="9621" y="6999"/>
                  </a:cubicBezTo>
                  <a:lnTo>
                    <a:pt x="9621" y="6999"/>
                  </a:lnTo>
                  <a:cubicBezTo>
                    <a:pt x="6394" y="3988"/>
                    <a:pt x="1232" y="-207"/>
                    <a:pt x="49" y="8"/>
                  </a:cubicBezTo>
                  <a:cubicBezTo>
                    <a:pt x="-919" y="1299"/>
                    <a:pt x="12848" y="14205"/>
                    <a:pt x="15106" y="140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4" name="任意多边形: 形状 978">
              <a:extLst>
                <a:ext uri="{FF2B5EF4-FFF2-40B4-BE49-F238E27FC236}">
                  <a16:creationId xmlns:a16="http://schemas.microsoft.com/office/drawing/2014/main" xmlns="" id="{2FBFA182-DB14-4C49-B86C-CF495CDD327E}"/>
                </a:ext>
              </a:extLst>
            </p:cNvPr>
            <p:cNvSpPr/>
            <p:nvPr/>
          </p:nvSpPr>
          <p:spPr>
            <a:xfrm>
              <a:off x="2356685" y="1013054"/>
              <a:ext cx="65455" cy="58711"/>
            </a:xfrm>
            <a:custGeom>
              <a:avLst/>
              <a:gdLst>
                <a:gd name="connsiteX0" fmla="*/ 15489 w 15490"/>
                <a:gd name="connsiteY0" fmla="*/ 13884 h 13894"/>
                <a:gd name="connsiteX1" fmla="*/ 9035 w 15490"/>
                <a:gd name="connsiteY1" fmla="*/ 6893 h 13894"/>
                <a:gd name="connsiteX2" fmla="*/ 1 w 15490"/>
                <a:gd name="connsiteY2" fmla="*/ 9 h 13894"/>
                <a:gd name="connsiteX3" fmla="*/ 15489 w 15490"/>
                <a:gd name="connsiteY3" fmla="*/ 13884 h 13894"/>
              </a:gdLst>
              <a:ahLst/>
              <a:cxnLst>
                <a:cxn ang="0">
                  <a:pos x="connsiteX0" y="connsiteY0"/>
                </a:cxn>
                <a:cxn ang="0">
                  <a:pos x="connsiteX1" y="connsiteY1"/>
                </a:cxn>
                <a:cxn ang="0">
                  <a:pos x="connsiteX2" y="connsiteY2"/>
                </a:cxn>
                <a:cxn ang="0">
                  <a:pos x="connsiteX3" y="connsiteY3"/>
                </a:cxn>
              </a:cxnLst>
              <a:rect l="l" t="t" r="r" b="b"/>
              <a:pathLst>
                <a:path w="15490" h="13894">
                  <a:moveTo>
                    <a:pt x="15489" y="13884"/>
                  </a:moveTo>
                  <a:cubicBezTo>
                    <a:pt x="15596" y="13131"/>
                    <a:pt x="11294" y="8936"/>
                    <a:pt x="9035" y="6893"/>
                  </a:cubicBezTo>
                  <a:cubicBezTo>
                    <a:pt x="5163" y="3344"/>
                    <a:pt x="646" y="-206"/>
                    <a:pt x="1" y="9"/>
                  </a:cubicBezTo>
                  <a:cubicBezTo>
                    <a:pt x="-107" y="1408"/>
                    <a:pt x="14413" y="14314"/>
                    <a:pt x="15489" y="13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5" name="任意多边形: 形状 979">
              <a:extLst>
                <a:ext uri="{FF2B5EF4-FFF2-40B4-BE49-F238E27FC236}">
                  <a16:creationId xmlns:a16="http://schemas.microsoft.com/office/drawing/2014/main" xmlns="" id="{53155B78-0C77-430A-82F1-AA2528A8C346}"/>
                </a:ext>
              </a:extLst>
            </p:cNvPr>
            <p:cNvSpPr/>
            <p:nvPr/>
          </p:nvSpPr>
          <p:spPr>
            <a:xfrm>
              <a:off x="2361688" y="991279"/>
              <a:ext cx="65442" cy="57717"/>
            </a:xfrm>
            <a:custGeom>
              <a:avLst/>
              <a:gdLst>
                <a:gd name="connsiteX0" fmla="*/ 15488 w 15487"/>
                <a:gd name="connsiteY0" fmla="*/ 13660 h 13659"/>
                <a:gd name="connsiteX1" fmla="*/ 8282 w 15487"/>
                <a:gd name="connsiteY1" fmla="*/ 6776 h 13659"/>
                <a:gd name="connsiteX2" fmla="*/ 0 w 15487"/>
                <a:gd name="connsiteY2" fmla="*/ 0 h 13659"/>
                <a:gd name="connsiteX3" fmla="*/ 15488 w 15487"/>
                <a:gd name="connsiteY3" fmla="*/ 13660 h 13659"/>
              </a:gdLst>
              <a:ahLst/>
              <a:cxnLst>
                <a:cxn ang="0">
                  <a:pos x="connsiteX0" y="connsiteY0"/>
                </a:cxn>
                <a:cxn ang="0">
                  <a:pos x="connsiteX1" y="connsiteY1"/>
                </a:cxn>
                <a:cxn ang="0">
                  <a:pos x="connsiteX2" y="connsiteY2"/>
                </a:cxn>
                <a:cxn ang="0">
                  <a:pos x="connsiteX3" y="connsiteY3"/>
                </a:cxn>
              </a:cxnLst>
              <a:rect l="l" t="t" r="r" b="b"/>
              <a:pathLst>
                <a:path w="15487" h="13659">
                  <a:moveTo>
                    <a:pt x="15488" y="13660"/>
                  </a:moveTo>
                  <a:cubicBezTo>
                    <a:pt x="15058" y="12907"/>
                    <a:pt x="10971" y="9142"/>
                    <a:pt x="8282" y="6776"/>
                  </a:cubicBezTo>
                  <a:cubicBezTo>
                    <a:pt x="6346" y="5055"/>
                    <a:pt x="538" y="0"/>
                    <a:pt x="0" y="0"/>
                  </a:cubicBezTo>
                  <a:cubicBezTo>
                    <a:pt x="538" y="645"/>
                    <a:pt x="14628" y="13552"/>
                    <a:pt x="15488" y="13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6" name="任意多边形: 形状 989">
              <a:extLst>
                <a:ext uri="{FF2B5EF4-FFF2-40B4-BE49-F238E27FC236}">
                  <a16:creationId xmlns:a16="http://schemas.microsoft.com/office/drawing/2014/main" xmlns="" id="{74AE101C-F870-4282-90C9-FB8A5E7F9454}"/>
                </a:ext>
              </a:extLst>
            </p:cNvPr>
            <p:cNvSpPr/>
            <p:nvPr/>
          </p:nvSpPr>
          <p:spPr>
            <a:xfrm>
              <a:off x="1044682" y="1371685"/>
              <a:ext cx="66329" cy="68235"/>
            </a:xfrm>
            <a:custGeom>
              <a:avLst/>
              <a:gdLst>
                <a:gd name="connsiteX0" fmla="*/ 4924 w 15697"/>
                <a:gd name="connsiteY0" fmla="*/ 0 h 16148"/>
                <a:gd name="connsiteX1" fmla="*/ 3525 w 15697"/>
                <a:gd name="connsiteY1" fmla="*/ 215 h 16148"/>
                <a:gd name="connsiteX2" fmla="*/ 6107 w 15697"/>
                <a:gd name="connsiteY2" fmla="*/ 14950 h 16148"/>
                <a:gd name="connsiteX3" fmla="*/ 15357 w 15697"/>
                <a:gd name="connsiteY3" fmla="*/ 8389 h 16148"/>
                <a:gd name="connsiteX4" fmla="*/ 4924 w 15697"/>
                <a:gd name="connsiteY4" fmla="*/ 0 h 16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97" h="16148">
                  <a:moveTo>
                    <a:pt x="4924" y="0"/>
                  </a:moveTo>
                  <a:cubicBezTo>
                    <a:pt x="4493" y="0"/>
                    <a:pt x="3956" y="108"/>
                    <a:pt x="3525" y="215"/>
                  </a:cubicBezTo>
                  <a:cubicBezTo>
                    <a:pt x="-2283" y="2044"/>
                    <a:pt x="-562" y="11293"/>
                    <a:pt x="6107" y="14950"/>
                  </a:cubicBezTo>
                  <a:cubicBezTo>
                    <a:pt x="12022" y="18177"/>
                    <a:pt x="17078" y="14520"/>
                    <a:pt x="15357" y="8389"/>
                  </a:cubicBezTo>
                  <a:cubicBezTo>
                    <a:pt x="14496" y="4948"/>
                    <a:pt x="10624" y="0"/>
                    <a:pt x="49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7" name="任意多边形: 形状 990">
              <a:extLst>
                <a:ext uri="{FF2B5EF4-FFF2-40B4-BE49-F238E27FC236}">
                  <a16:creationId xmlns:a16="http://schemas.microsoft.com/office/drawing/2014/main" xmlns="" id="{E454C0D9-8534-4B80-AB6B-A6083BF03E03}"/>
                </a:ext>
              </a:extLst>
            </p:cNvPr>
            <p:cNvSpPr/>
            <p:nvPr/>
          </p:nvSpPr>
          <p:spPr>
            <a:xfrm>
              <a:off x="1276659" y="1356223"/>
              <a:ext cx="67166" cy="68260"/>
            </a:xfrm>
            <a:custGeom>
              <a:avLst/>
              <a:gdLst>
                <a:gd name="connsiteX0" fmla="*/ 2944 w 15895"/>
                <a:gd name="connsiteY0" fmla="*/ 324 h 16154"/>
                <a:gd name="connsiteX1" fmla="*/ 7676 w 15895"/>
                <a:gd name="connsiteY1" fmla="*/ 15382 h 16154"/>
                <a:gd name="connsiteX2" fmla="*/ 15312 w 15895"/>
                <a:gd name="connsiteY2" fmla="*/ 8283 h 16154"/>
                <a:gd name="connsiteX3" fmla="*/ 4234 w 15895"/>
                <a:gd name="connsiteY3" fmla="*/ 2 h 16154"/>
                <a:gd name="connsiteX4" fmla="*/ 2944 w 15895"/>
                <a:gd name="connsiteY4" fmla="*/ 324 h 16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95" h="16154">
                  <a:moveTo>
                    <a:pt x="2944" y="324"/>
                  </a:moveTo>
                  <a:cubicBezTo>
                    <a:pt x="-2757" y="2260"/>
                    <a:pt x="362" y="12263"/>
                    <a:pt x="7676" y="15382"/>
                  </a:cubicBezTo>
                  <a:cubicBezTo>
                    <a:pt x="13376" y="17856"/>
                    <a:pt x="17464" y="14092"/>
                    <a:pt x="15312" y="8283"/>
                  </a:cubicBezTo>
                  <a:cubicBezTo>
                    <a:pt x="14022" y="4842"/>
                    <a:pt x="9720" y="-106"/>
                    <a:pt x="4234" y="2"/>
                  </a:cubicBezTo>
                  <a:cubicBezTo>
                    <a:pt x="3804" y="109"/>
                    <a:pt x="3266" y="217"/>
                    <a:pt x="2944"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8" name="任意多边形: 形状 991">
              <a:extLst>
                <a:ext uri="{FF2B5EF4-FFF2-40B4-BE49-F238E27FC236}">
                  <a16:creationId xmlns:a16="http://schemas.microsoft.com/office/drawing/2014/main" xmlns="" id="{B98D2B00-E7B2-449D-A6BA-380EE9C17509}"/>
                </a:ext>
              </a:extLst>
            </p:cNvPr>
            <p:cNvSpPr/>
            <p:nvPr/>
          </p:nvSpPr>
          <p:spPr>
            <a:xfrm>
              <a:off x="1497189" y="1338497"/>
              <a:ext cx="65987" cy="67719"/>
            </a:xfrm>
            <a:custGeom>
              <a:avLst/>
              <a:gdLst>
                <a:gd name="connsiteX0" fmla="*/ 9157 w 15616"/>
                <a:gd name="connsiteY0" fmla="*/ 15597 h 16026"/>
                <a:gd name="connsiteX1" fmla="*/ 14642 w 15616"/>
                <a:gd name="connsiteY1" fmla="*/ 8176 h 16026"/>
                <a:gd name="connsiteX2" fmla="*/ 14642 w 15616"/>
                <a:gd name="connsiteY2" fmla="*/ 8176 h 16026"/>
                <a:gd name="connsiteX3" fmla="*/ 3456 w 15616"/>
                <a:gd name="connsiteY3" fmla="*/ 2 h 16026"/>
                <a:gd name="connsiteX4" fmla="*/ 1735 w 15616"/>
                <a:gd name="connsiteY4" fmla="*/ 540 h 16026"/>
                <a:gd name="connsiteX5" fmla="*/ 9157 w 15616"/>
                <a:gd name="connsiteY5" fmla="*/ 15597 h 16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16" h="16026">
                  <a:moveTo>
                    <a:pt x="9157" y="15597"/>
                  </a:moveTo>
                  <a:cubicBezTo>
                    <a:pt x="14427" y="17318"/>
                    <a:pt x="17223" y="13661"/>
                    <a:pt x="14642" y="8176"/>
                  </a:cubicBezTo>
                  <a:lnTo>
                    <a:pt x="14642" y="8176"/>
                  </a:lnTo>
                  <a:cubicBezTo>
                    <a:pt x="13029" y="4734"/>
                    <a:pt x="8511" y="-106"/>
                    <a:pt x="3456" y="2"/>
                  </a:cubicBezTo>
                  <a:cubicBezTo>
                    <a:pt x="2919" y="109"/>
                    <a:pt x="2273" y="217"/>
                    <a:pt x="1735" y="540"/>
                  </a:cubicBezTo>
                  <a:cubicBezTo>
                    <a:pt x="-2782" y="3336"/>
                    <a:pt x="2166" y="13231"/>
                    <a:pt x="9157" y="155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49" name="任意多边形: 形状 992">
              <a:extLst>
                <a:ext uri="{FF2B5EF4-FFF2-40B4-BE49-F238E27FC236}">
                  <a16:creationId xmlns:a16="http://schemas.microsoft.com/office/drawing/2014/main" xmlns="" id="{7C8588B1-D41A-4623-8641-2A88DC3B3931}"/>
                </a:ext>
              </a:extLst>
            </p:cNvPr>
            <p:cNvSpPr/>
            <p:nvPr/>
          </p:nvSpPr>
          <p:spPr>
            <a:xfrm>
              <a:off x="1698429" y="1319841"/>
              <a:ext cx="64305" cy="67179"/>
            </a:xfrm>
            <a:custGeom>
              <a:avLst/>
              <a:gdLst>
                <a:gd name="connsiteX0" fmla="*/ 2726 w 15218"/>
                <a:gd name="connsiteY0" fmla="*/ 7 h 15898"/>
                <a:gd name="connsiteX1" fmla="*/ 1221 w 15218"/>
                <a:gd name="connsiteY1" fmla="*/ 545 h 15898"/>
                <a:gd name="connsiteX2" fmla="*/ 10470 w 15218"/>
                <a:gd name="connsiteY2" fmla="*/ 15710 h 15898"/>
                <a:gd name="connsiteX3" fmla="*/ 13912 w 15218"/>
                <a:gd name="connsiteY3" fmla="*/ 8074 h 15898"/>
                <a:gd name="connsiteX4" fmla="*/ 2726 w 15218"/>
                <a:gd name="connsiteY4" fmla="*/ 7 h 15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8" h="15898">
                  <a:moveTo>
                    <a:pt x="2726" y="7"/>
                  </a:moveTo>
                  <a:cubicBezTo>
                    <a:pt x="2296" y="115"/>
                    <a:pt x="1758" y="222"/>
                    <a:pt x="1221" y="545"/>
                  </a:cubicBezTo>
                  <a:cubicBezTo>
                    <a:pt x="-2759" y="3341"/>
                    <a:pt x="3694" y="13989"/>
                    <a:pt x="10470" y="15710"/>
                  </a:cubicBezTo>
                  <a:cubicBezTo>
                    <a:pt x="14988" y="16786"/>
                    <a:pt x="16601" y="13129"/>
                    <a:pt x="13912" y="8074"/>
                  </a:cubicBezTo>
                  <a:cubicBezTo>
                    <a:pt x="12084" y="4524"/>
                    <a:pt x="7351" y="-208"/>
                    <a:pt x="2726"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0" name="任意多边形: 形状 993">
              <a:extLst>
                <a:ext uri="{FF2B5EF4-FFF2-40B4-BE49-F238E27FC236}">
                  <a16:creationId xmlns:a16="http://schemas.microsoft.com/office/drawing/2014/main" xmlns="" id="{5E0CC7F1-05DF-44CF-B63F-3E2FA1AC8C1D}"/>
                </a:ext>
              </a:extLst>
            </p:cNvPr>
            <p:cNvSpPr/>
            <p:nvPr/>
          </p:nvSpPr>
          <p:spPr>
            <a:xfrm>
              <a:off x="1878127" y="1299389"/>
              <a:ext cx="63942" cy="66726"/>
            </a:xfrm>
            <a:custGeom>
              <a:avLst/>
              <a:gdLst>
                <a:gd name="connsiteX0" fmla="*/ 2148 w 15132"/>
                <a:gd name="connsiteY0" fmla="*/ 7 h 15791"/>
                <a:gd name="connsiteX1" fmla="*/ 1180 w 15132"/>
                <a:gd name="connsiteY1" fmla="*/ 330 h 15791"/>
                <a:gd name="connsiteX2" fmla="*/ 11182 w 15132"/>
                <a:gd name="connsiteY2" fmla="*/ 15603 h 15791"/>
                <a:gd name="connsiteX3" fmla="*/ 13333 w 15132"/>
                <a:gd name="connsiteY3" fmla="*/ 7966 h 15791"/>
                <a:gd name="connsiteX4" fmla="*/ 2148 w 15132"/>
                <a:gd name="connsiteY4" fmla="*/ 7 h 1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2" h="15791">
                  <a:moveTo>
                    <a:pt x="2148" y="7"/>
                  </a:moveTo>
                  <a:cubicBezTo>
                    <a:pt x="1825" y="115"/>
                    <a:pt x="1502" y="115"/>
                    <a:pt x="1180" y="330"/>
                  </a:cubicBezTo>
                  <a:cubicBezTo>
                    <a:pt x="-2907" y="2588"/>
                    <a:pt x="4406" y="13882"/>
                    <a:pt x="11182" y="15603"/>
                  </a:cubicBezTo>
                  <a:cubicBezTo>
                    <a:pt x="15377" y="16678"/>
                    <a:pt x="16453" y="13021"/>
                    <a:pt x="13333" y="7966"/>
                  </a:cubicBezTo>
                  <a:cubicBezTo>
                    <a:pt x="11182" y="4524"/>
                    <a:pt x="6235" y="-208"/>
                    <a:pt x="2148"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1" name="任意多边形: 形状 994">
              <a:extLst>
                <a:ext uri="{FF2B5EF4-FFF2-40B4-BE49-F238E27FC236}">
                  <a16:creationId xmlns:a16="http://schemas.microsoft.com/office/drawing/2014/main" xmlns="" id="{7874AD76-3407-439A-80C3-66AD32576AFF}"/>
                </a:ext>
              </a:extLst>
            </p:cNvPr>
            <p:cNvSpPr/>
            <p:nvPr/>
          </p:nvSpPr>
          <p:spPr>
            <a:xfrm>
              <a:off x="2036549" y="1277572"/>
              <a:ext cx="63021" cy="66152"/>
            </a:xfrm>
            <a:custGeom>
              <a:avLst/>
              <a:gdLst>
                <a:gd name="connsiteX0" fmla="*/ 12303 w 14914"/>
                <a:gd name="connsiteY0" fmla="*/ 15603 h 15655"/>
                <a:gd name="connsiteX1" fmla="*/ 12519 w 14914"/>
                <a:gd name="connsiteY1" fmla="*/ 7859 h 15655"/>
                <a:gd name="connsiteX2" fmla="*/ 1548 w 14914"/>
                <a:gd name="connsiteY2" fmla="*/ 7 h 15655"/>
                <a:gd name="connsiteX3" fmla="*/ 795 w 14914"/>
                <a:gd name="connsiteY3" fmla="*/ 330 h 15655"/>
                <a:gd name="connsiteX4" fmla="*/ 12303 w 14914"/>
                <a:gd name="connsiteY4" fmla="*/ 15603 h 1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4" h="15655">
                  <a:moveTo>
                    <a:pt x="12303" y="15603"/>
                  </a:moveTo>
                  <a:cubicBezTo>
                    <a:pt x="15638" y="16140"/>
                    <a:pt x="15853" y="12484"/>
                    <a:pt x="12519" y="7859"/>
                  </a:cubicBezTo>
                  <a:cubicBezTo>
                    <a:pt x="10152" y="4524"/>
                    <a:pt x="5205" y="-208"/>
                    <a:pt x="1548" y="7"/>
                  </a:cubicBezTo>
                  <a:cubicBezTo>
                    <a:pt x="1333" y="115"/>
                    <a:pt x="1010" y="115"/>
                    <a:pt x="795" y="330"/>
                  </a:cubicBezTo>
                  <a:cubicBezTo>
                    <a:pt x="-2754" y="2696"/>
                    <a:pt x="6388" y="14635"/>
                    <a:pt x="12303" y="156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2" name="任意多边形: 形状 995">
              <a:extLst>
                <a:ext uri="{FF2B5EF4-FFF2-40B4-BE49-F238E27FC236}">
                  <a16:creationId xmlns:a16="http://schemas.microsoft.com/office/drawing/2014/main" xmlns="" id="{023C6809-B567-41CB-8616-F8AEE8F4628B}"/>
                </a:ext>
              </a:extLst>
            </p:cNvPr>
            <p:cNvSpPr/>
            <p:nvPr/>
          </p:nvSpPr>
          <p:spPr>
            <a:xfrm>
              <a:off x="2172939" y="1255303"/>
              <a:ext cx="62687" cy="65695"/>
            </a:xfrm>
            <a:custGeom>
              <a:avLst/>
              <a:gdLst>
                <a:gd name="connsiteX0" fmla="*/ 463 w 14835"/>
                <a:gd name="connsiteY0" fmla="*/ 330 h 15547"/>
                <a:gd name="connsiteX1" fmla="*/ 12832 w 14835"/>
                <a:gd name="connsiteY1" fmla="*/ 15495 h 15547"/>
                <a:gd name="connsiteX2" fmla="*/ 11863 w 14835"/>
                <a:gd name="connsiteY2" fmla="*/ 7751 h 15547"/>
                <a:gd name="connsiteX3" fmla="*/ 11863 w 14835"/>
                <a:gd name="connsiteY3" fmla="*/ 7751 h 15547"/>
                <a:gd name="connsiteX4" fmla="*/ 1108 w 14835"/>
                <a:gd name="connsiteY4" fmla="*/ 7 h 15547"/>
                <a:gd name="connsiteX5" fmla="*/ 463 w 14835"/>
                <a:gd name="connsiteY5" fmla="*/ 330 h 15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5" h="15547">
                  <a:moveTo>
                    <a:pt x="463" y="330"/>
                  </a:moveTo>
                  <a:cubicBezTo>
                    <a:pt x="-2226" y="2696"/>
                    <a:pt x="7454" y="14635"/>
                    <a:pt x="12832" y="15495"/>
                  </a:cubicBezTo>
                  <a:cubicBezTo>
                    <a:pt x="15843" y="16033"/>
                    <a:pt x="15413" y="12376"/>
                    <a:pt x="11863" y="7751"/>
                  </a:cubicBezTo>
                  <a:lnTo>
                    <a:pt x="11863" y="7751"/>
                  </a:lnTo>
                  <a:cubicBezTo>
                    <a:pt x="9282" y="4417"/>
                    <a:pt x="4227" y="-208"/>
                    <a:pt x="1108" y="7"/>
                  </a:cubicBezTo>
                  <a:cubicBezTo>
                    <a:pt x="893" y="7"/>
                    <a:pt x="570" y="115"/>
                    <a:pt x="463" y="3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3" name="任意多边形: 形状 996">
              <a:extLst>
                <a:ext uri="{FF2B5EF4-FFF2-40B4-BE49-F238E27FC236}">
                  <a16:creationId xmlns:a16="http://schemas.microsoft.com/office/drawing/2014/main" xmlns="" id="{261845AF-75F4-4E2C-BB17-A1D409B20A19}"/>
                </a:ext>
              </a:extLst>
            </p:cNvPr>
            <p:cNvSpPr/>
            <p:nvPr/>
          </p:nvSpPr>
          <p:spPr>
            <a:xfrm>
              <a:off x="2286206" y="1232126"/>
              <a:ext cx="62421" cy="65019"/>
            </a:xfrm>
            <a:custGeom>
              <a:avLst/>
              <a:gdLst>
                <a:gd name="connsiteX0" fmla="*/ 761 w 14772"/>
                <a:gd name="connsiteY0" fmla="*/ 7 h 15387"/>
                <a:gd name="connsiteX1" fmla="*/ 223 w 14772"/>
                <a:gd name="connsiteY1" fmla="*/ 330 h 15387"/>
                <a:gd name="connsiteX2" fmla="*/ 13668 w 14772"/>
                <a:gd name="connsiteY2" fmla="*/ 15388 h 15387"/>
                <a:gd name="connsiteX3" fmla="*/ 11194 w 14772"/>
                <a:gd name="connsiteY3" fmla="*/ 7644 h 15387"/>
                <a:gd name="connsiteX4" fmla="*/ 761 w 14772"/>
                <a:gd name="connsiteY4" fmla="*/ 7 h 15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72" h="15387">
                  <a:moveTo>
                    <a:pt x="761" y="7"/>
                  </a:moveTo>
                  <a:cubicBezTo>
                    <a:pt x="653" y="115"/>
                    <a:pt x="331" y="223"/>
                    <a:pt x="223" y="330"/>
                  </a:cubicBezTo>
                  <a:cubicBezTo>
                    <a:pt x="-1713" y="2804"/>
                    <a:pt x="9473" y="15388"/>
                    <a:pt x="13668" y="15388"/>
                  </a:cubicBezTo>
                  <a:cubicBezTo>
                    <a:pt x="15819" y="15388"/>
                    <a:pt x="14743" y="11946"/>
                    <a:pt x="11194" y="7644"/>
                  </a:cubicBezTo>
                  <a:cubicBezTo>
                    <a:pt x="8505" y="4310"/>
                    <a:pt x="3450" y="-208"/>
                    <a:pt x="761"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4" name="任意多边形: 形状 997">
              <a:extLst>
                <a:ext uri="{FF2B5EF4-FFF2-40B4-BE49-F238E27FC236}">
                  <a16:creationId xmlns:a16="http://schemas.microsoft.com/office/drawing/2014/main" xmlns="" id="{950FAE18-DD73-4EA9-BACB-ECE42AB2A404}"/>
                </a:ext>
              </a:extLst>
            </p:cNvPr>
            <p:cNvSpPr/>
            <p:nvPr/>
          </p:nvSpPr>
          <p:spPr>
            <a:xfrm>
              <a:off x="2377433" y="1208454"/>
              <a:ext cx="62235" cy="64149"/>
            </a:xfrm>
            <a:custGeom>
              <a:avLst/>
              <a:gdLst>
                <a:gd name="connsiteX0" fmla="*/ 468 w 14728"/>
                <a:gd name="connsiteY0" fmla="*/ 16 h 15181"/>
                <a:gd name="connsiteX1" fmla="*/ 253 w 14728"/>
                <a:gd name="connsiteY1" fmla="*/ 124 h 15181"/>
                <a:gd name="connsiteX2" fmla="*/ 14020 w 14728"/>
                <a:gd name="connsiteY2" fmla="*/ 15181 h 15181"/>
                <a:gd name="connsiteX3" fmla="*/ 10471 w 14728"/>
                <a:gd name="connsiteY3" fmla="*/ 7545 h 15181"/>
                <a:gd name="connsiteX4" fmla="*/ 468 w 14728"/>
                <a:gd name="connsiteY4" fmla="*/ 16 h 15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8" h="15181">
                  <a:moveTo>
                    <a:pt x="468" y="16"/>
                  </a:moveTo>
                  <a:cubicBezTo>
                    <a:pt x="361" y="16"/>
                    <a:pt x="361" y="124"/>
                    <a:pt x="253" y="124"/>
                  </a:cubicBezTo>
                  <a:cubicBezTo>
                    <a:pt x="-1898" y="1952"/>
                    <a:pt x="10256" y="15181"/>
                    <a:pt x="14020" y="15181"/>
                  </a:cubicBezTo>
                  <a:cubicBezTo>
                    <a:pt x="15741" y="15181"/>
                    <a:pt x="14236" y="11740"/>
                    <a:pt x="10471" y="7545"/>
                  </a:cubicBezTo>
                  <a:cubicBezTo>
                    <a:pt x="7567" y="4318"/>
                    <a:pt x="2512" y="-307"/>
                    <a:pt x="468"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55" name="任意多边形: 形状 998">
              <a:extLst>
                <a:ext uri="{FF2B5EF4-FFF2-40B4-BE49-F238E27FC236}">
                  <a16:creationId xmlns:a16="http://schemas.microsoft.com/office/drawing/2014/main" xmlns="" id="{5AE8B9E8-8577-43CE-A393-6661E4783515}"/>
                </a:ext>
              </a:extLst>
            </p:cNvPr>
            <p:cNvSpPr/>
            <p:nvPr/>
          </p:nvSpPr>
          <p:spPr>
            <a:xfrm>
              <a:off x="2444582" y="1184364"/>
              <a:ext cx="62125" cy="63697"/>
            </a:xfrm>
            <a:custGeom>
              <a:avLst/>
              <a:gdLst>
                <a:gd name="connsiteX0" fmla="*/ 14262 w 14702"/>
                <a:gd name="connsiteY0" fmla="*/ 15074 h 15074"/>
                <a:gd name="connsiteX1" fmla="*/ 9745 w 14702"/>
                <a:gd name="connsiteY1" fmla="*/ 7438 h 15074"/>
                <a:gd name="connsiteX2" fmla="*/ 173 w 14702"/>
                <a:gd name="connsiteY2" fmla="*/ 16 h 15074"/>
                <a:gd name="connsiteX3" fmla="*/ 65 w 14702"/>
                <a:gd name="connsiteY3" fmla="*/ 124 h 15074"/>
                <a:gd name="connsiteX4" fmla="*/ 14262 w 14702"/>
                <a:gd name="connsiteY4" fmla="*/ 15074 h 15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2" h="15074">
                  <a:moveTo>
                    <a:pt x="14262" y="15074"/>
                  </a:moveTo>
                  <a:cubicBezTo>
                    <a:pt x="15661" y="15074"/>
                    <a:pt x="13617" y="11632"/>
                    <a:pt x="9745" y="7438"/>
                  </a:cubicBezTo>
                  <a:cubicBezTo>
                    <a:pt x="6733" y="4211"/>
                    <a:pt x="1786" y="-306"/>
                    <a:pt x="173" y="16"/>
                  </a:cubicBezTo>
                  <a:cubicBezTo>
                    <a:pt x="173" y="16"/>
                    <a:pt x="65" y="124"/>
                    <a:pt x="65" y="124"/>
                  </a:cubicBezTo>
                  <a:cubicBezTo>
                    <a:pt x="-1011" y="1952"/>
                    <a:pt x="11574" y="15182"/>
                    <a:pt x="14262" y="15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0" name="任意多边形: 形状 999">
              <a:extLst>
                <a:ext uri="{FF2B5EF4-FFF2-40B4-BE49-F238E27FC236}">
                  <a16:creationId xmlns:a16="http://schemas.microsoft.com/office/drawing/2014/main" xmlns="" id="{6496B1AC-18F8-4274-9BEE-1480A3329B88}"/>
                </a:ext>
              </a:extLst>
            </p:cNvPr>
            <p:cNvSpPr/>
            <p:nvPr/>
          </p:nvSpPr>
          <p:spPr>
            <a:xfrm>
              <a:off x="2488359" y="1160312"/>
              <a:ext cx="61622" cy="63249"/>
            </a:xfrm>
            <a:custGeom>
              <a:avLst/>
              <a:gdLst>
                <a:gd name="connsiteX0" fmla="*/ 14550 w 14583"/>
                <a:gd name="connsiteY0" fmla="*/ 14959 h 14968"/>
                <a:gd name="connsiteX1" fmla="*/ 8957 w 14583"/>
                <a:gd name="connsiteY1" fmla="*/ 7430 h 14968"/>
                <a:gd name="connsiteX2" fmla="*/ 30 w 14583"/>
                <a:gd name="connsiteY2" fmla="*/ 9 h 14968"/>
                <a:gd name="connsiteX3" fmla="*/ 14550 w 14583"/>
                <a:gd name="connsiteY3" fmla="*/ 14959 h 14968"/>
              </a:gdLst>
              <a:ahLst/>
              <a:cxnLst>
                <a:cxn ang="0">
                  <a:pos x="connsiteX0" y="connsiteY0"/>
                </a:cxn>
                <a:cxn ang="0">
                  <a:pos x="connsiteX1" y="connsiteY1"/>
                </a:cxn>
                <a:cxn ang="0">
                  <a:pos x="connsiteX2" y="connsiteY2"/>
                </a:cxn>
                <a:cxn ang="0">
                  <a:pos x="connsiteX3" y="connsiteY3"/>
                </a:cxn>
              </a:cxnLst>
              <a:rect l="l" t="t" r="r" b="b"/>
              <a:pathLst>
                <a:path w="14583" h="14968">
                  <a:moveTo>
                    <a:pt x="14550" y="14959"/>
                  </a:moveTo>
                  <a:cubicBezTo>
                    <a:pt x="14980" y="14098"/>
                    <a:pt x="11108" y="9689"/>
                    <a:pt x="8957" y="7430"/>
                  </a:cubicBezTo>
                  <a:cubicBezTo>
                    <a:pt x="5408" y="3665"/>
                    <a:pt x="891" y="-207"/>
                    <a:pt x="30" y="9"/>
                  </a:cubicBezTo>
                  <a:cubicBezTo>
                    <a:pt x="-723" y="1514"/>
                    <a:pt x="12829" y="15389"/>
                    <a:pt x="14550" y="1495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1" name="任意多边形: 形状 1000">
              <a:extLst>
                <a:ext uri="{FF2B5EF4-FFF2-40B4-BE49-F238E27FC236}">
                  <a16:creationId xmlns:a16="http://schemas.microsoft.com/office/drawing/2014/main" xmlns="" id="{019FE451-2AFE-4E07-89E7-AAC554A07BE0}"/>
                </a:ext>
              </a:extLst>
            </p:cNvPr>
            <p:cNvSpPr/>
            <p:nvPr/>
          </p:nvSpPr>
          <p:spPr>
            <a:xfrm>
              <a:off x="2507121" y="1136712"/>
              <a:ext cx="61808" cy="62264"/>
            </a:xfrm>
            <a:custGeom>
              <a:avLst/>
              <a:gdLst>
                <a:gd name="connsiteX0" fmla="*/ 0 w 14627"/>
                <a:gd name="connsiteY0" fmla="*/ 0 h 14735"/>
                <a:gd name="connsiteX1" fmla="*/ 14628 w 14627"/>
                <a:gd name="connsiteY1" fmla="*/ 14735 h 14735"/>
                <a:gd name="connsiteX2" fmla="*/ 8282 w 14627"/>
                <a:gd name="connsiteY2" fmla="*/ 7314 h 14735"/>
                <a:gd name="connsiteX3" fmla="*/ 0 w 14627"/>
                <a:gd name="connsiteY3" fmla="*/ 0 h 14735"/>
              </a:gdLst>
              <a:ahLst/>
              <a:cxnLst>
                <a:cxn ang="0">
                  <a:pos x="connsiteX0" y="connsiteY0"/>
                </a:cxn>
                <a:cxn ang="0">
                  <a:pos x="connsiteX1" y="connsiteY1"/>
                </a:cxn>
                <a:cxn ang="0">
                  <a:pos x="connsiteX2" y="connsiteY2"/>
                </a:cxn>
                <a:cxn ang="0">
                  <a:pos x="connsiteX3" y="connsiteY3"/>
                </a:cxn>
              </a:cxnLst>
              <a:rect l="l" t="t" r="r" b="b"/>
              <a:pathLst>
                <a:path w="14627" h="14735">
                  <a:moveTo>
                    <a:pt x="0" y="0"/>
                  </a:moveTo>
                  <a:cubicBezTo>
                    <a:pt x="108" y="860"/>
                    <a:pt x="13122" y="14735"/>
                    <a:pt x="14628" y="14735"/>
                  </a:cubicBezTo>
                  <a:cubicBezTo>
                    <a:pt x="14520" y="13875"/>
                    <a:pt x="10433" y="9465"/>
                    <a:pt x="8282" y="7314"/>
                  </a:cubicBezTo>
                  <a:cubicBezTo>
                    <a:pt x="6238" y="5270"/>
                    <a:pt x="860" y="0"/>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2" name="任意多边形: 形状 1001">
              <a:extLst>
                <a:ext uri="{FF2B5EF4-FFF2-40B4-BE49-F238E27FC236}">
                  <a16:creationId xmlns:a16="http://schemas.microsoft.com/office/drawing/2014/main" xmlns="" id="{A2E30E41-A7A4-49E6-9B97-67D85EDA1C36}"/>
                </a:ext>
              </a:extLst>
            </p:cNvPr>
            <p:cNvSpPr/>
            <p:nvPr/>
          </p:nvSpPr>
          <p:spPr>
            <a:xfrm>
              <a:off x="2501213" y="1113534"/>
              <a:ext cx="61356" cy="61356"/>
            </a:xfrm>
            <a:custGeom>
              <a:avLst/>
              <a:gdLst>
                <a:gd name="connsiteX0" fmla="*/ 14520 w 14520"/>
                <a:gd name="connsiteY0" fmla="*/ 14520 h 14520"/>
                <a:gd name="connsiteX1" fmla="*/ 7421 w 14520"/>
                <a:gd name="connsiteY1" fmla="*/ 7206 h 14520"/>
                <a:gd name="connsiteX2" fmla="*/ 0 w 14520"/>
                <a:gd name="connsiteY2" fmla="*/ 0 h 14520"/>
                <a:gd name="connsiteX3" fmla="*/ 14520 w 14520"/>
                <a:gd name="connsiteY3" fmla="*/ 14520 h 14520"/>
              </a:gdLst>
              <a:ahLst/>
              <a:cxnLst>
                <a:cxn ang="0">
                  <a:pos x="connsiteX0" y="connsiteY0"/>
                </a:cxn>
                <a:cxn ang="0">
                  <a:pos x="connsiteX1" y="connsiteY1"/>
                </a:cxn>
                <a:cxn ang="0">
                  <a:pos x="connsiteX2" y="connsiteY2"/>
                </a:cxn>
                <a:cxn ang="0">
                  <a:pos x="connsiteX3" y="connsiteY3"/>
                </a:cxn>
              </a:cxnLst>
              <a:rect l="l" t="t" r="r" b="b"/>
              <a:pathLst>
                <a:path w="14520" h="14520">
                  <a:moveTo>
                    <a:pt x="14520" y="14520"/>
                  </a:moveTo>
                  <a:cubicBezTo>
                    <a:pt x="13875" y="13875"/>
                    <a:pt x="10756" y="10540"/>
                    <a:pt x="7421" y="7206"/>
                  </a:cubicBezTo>
                  <a:cubicBezTo>
                    <a:pt x="7314" y="7099"/>
                    <a:pt x="645" y="430"/>
                    <a:pt x="0" y="0"/>
                  </a:cubicBezTo>
                  <a:cubicBezTo>
                    <a:pt x="0" y="0"/>
                    <a:pt x="13767" y="13875"/>
                    <a:pt x="14520" y="145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3" name="任意多边形: 形状 1008">
              <a:extLst>
                <a:ext uri="{FF2B5EF4-FFF2-40B4-BE49-F238E27FC236}">
                  <a16:creationId xmlns:a16="http://schemas.microsoft.com/office/drawing/2014/main" xmlns="" id="{AD4276B3-7994-4B8B-86E7-5E9CAB9774FA}"/>
                </a:ext>
              </a:extLst>
            </p:cNvPr>
            <p:cNvSpPr/>
            <p:nvPr/>
          </p:nvSpPr>
          <p:spPr>
            <a:xfrm>
              <a:off x="2340645" y="1366656"/>
              <a:ext cx="60798" cy="67960"/>
            </a:xfrm>
            <a:custGeom>
              <a:avLst/>
              <a:gdLst>
                <a:gd name="connsiteX0" fmla="*/ 11432 w 14388"/>
                <a:gd name="connsiteY0" fmla="*/ 8074 h 16083"/>
                <a:gd name="connsiteX1" fmla="*/ 11432 w 14388"/>
                <a:gd name="connsiteY1" fmla="*/ 8074 h 16083"/>
                <a:gd name="connsiteX2" fmla="*/ 1000 w 14388"/>
                <a:gd name="connsiteY2" fmla="*/ 7 h 16083"/>
                <a:gd name="connsiteX3" fmla="*/ 677 w 14388"/>
                <a:gd name="connsiteY3" fmla="*/ 114 h 16083"/>
                <a:gd name="connsiteX4" fmla="*/ 12508 w 14388"/>
                <a:gd name="connsiteY4" fmla="*/ 16033 h 16083"/>
                <a:gd name="connsiteX5" fmla="*/ 11432 w 14388"/>
                <a:gd name="connsiteY5" fmla="*/ 8074 h 1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88" h="16083">
                  <a:moveTo>
                    <a:pt x="11432" y="8074"/>
                  </a:moveTo>
                  <a:lnTo>
                    <a:pt x="11432" y="8074"/>
                  </a:lnTo>
                  <a:cubicBezTo>
                    <a:pt x="8959" y="4632"/>
                    <a:pt x="4011" y="-208"/>
                    <a:pt x="1000" y="7"/>
                  </a:cubicBezTo>
                  <a:cubicBezTo>
                    <a:pt x="892" y="7"/>
                    <a:pt x="784" y="114"/>
                    <a:pt x="677" y="114"/>
                  </a:cubicBezTo>
                  <a:cubicBezTo>
                    <a:pt x="-2657" y="1835"/>
                    <a:pt x="7130" y="15065"/>
                    <a:pt x="12508" y="16033"/>
                  </a:cubicBezTo>
                  <a:cubicBezTo>
                    <a:pt x="15412" y="16570"/>
                    <a:pt x="14874" y="12806"/>
                    <a:pt x="11432" y="8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4" name="任意多边形: 形状 1009">
              <a:extLst>
                <a:ext uri="{FF2B5EF4-FFF2-40B4-BE49-F238E27FC236}">
                  <a16:creationId xmlns:a16="http://schemas.microsoft.com/office/drawing/2014/main" xmlns="" id="{B8334C7B-31B8-4E5B-BB22-3EB0E0DDCAFB}"/>
                </a:ext>
              </a:extLst>
            </p:cNvPr>
            <p:cNvSpPr/>
            <p:nvPr/>
          </p:nvSpPr>
          <p:spPr>
            <a:xfrm>
              <a:off x="2446897" y="1342076"/>
              <a:ext cx="59966" cy="67470"/>
            </a:xfrm>
            <a:custGeom>
              <a:avLst/>
              <a:gdLst>
                <a:gd name="connsiteX0" fmla="*/ 592 w 14191"/>
                <a:gd name="connsiteY0" fmla="*/ 15 h 15967"/>
                <a:gd name="connsiteX1" fmla="*/ 377 w 14191"/>
                <a:gd name="connsiteY1" fmla="*/ 123 h 15967"/>
                <a:gd name="connsiteX2" fmla="*/ 12854 w 14191"/>
                <a:gd name="connsiteY2" fmla="*/ 15934 h 15967"/>
                <a:gd name="connsiteX3" fmla="*/ 10595 w 14191"/>
                <a:gd name="connsiteY3" fmla="*/ 7974 h 15967"/>
                <a:gd name="connsiteX4" fmla="*/ 592 w 14191"/>
                <a:gd name="connsiteY4" fmla="*/ 15 h 15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1" h="15967">
                  <a:moveTo>
                    <a:pt x="592" y="15"/>
                  </a:moveTo>
                  <a:cubicBezTo>
                    <a:pt x="485" y="15"/>
                    <a:pt x="377" y="123"/>
                    <a:pt x="377" y="123"/>
                  </a:cubicBezTo>
                  <a:cubicBezTo>
                    <a:pt x="-2096" y="1844"/>
                    <a:pt x="8229" y="14966"/>
                    <a:pt x="12854" y="15934"/>
                  </a:cubicBezTo>
                  <a:cubicBezTo>
                    <a:pt x="15328" y="16364"/>
                    <a:pt x="14252" y="12707"/>
                    <a:pt x="10595" y="7974"/>
                  </a:cubicBezTo>
                  <a:cubicBezTo>
                    <a:pt x="7906" y="4533"/>
                    <a:pt x="3066" y="-307"/>
                    <a:pt x="592"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5" name="任意多边形: 形状 1010">
              <a:extLst>
                <a:ext uri="{FF2B5EF4-FFF2-40B4-BE49-F238E27FC236}">
                  <a16:creationId xmlns:a16="http://schemas.microsoft.com/office/drawing/2014/main" xmlns="" id="{B923C550-A4FF-4553-A0FA-5F20AC3539EB}"/>
                </a:ext>
              </a:extLst>
            </p:cNvPr>
            <p:cNvSpPr/>
            <p:nvPr/>
          </p:nvSpPr>
          <p:spPr>
            <a:xfrm>
              <a:off x="2528751" y="1317077"/>
              <a:ext cx="59568" cy="66874"/>
            </a:xfrm>
            <a:custGeom>
              <a:avLst/>
              <a:gdLst>
                <a:gd name="connsiteX0" fmla="*/ 367 w 14097"/>
                <a:gd name="connsiteY0" fmla="*/ 16 h 15826"/>
                <a:gd name="connsiteX1" fmla="*/ 152 w 14097"/>
                <a:gd name="connsiteY1" fmla="*/ 123 h 15826"/>
                <a:gd name="connsiteX2" fmla="*/ 13489 w 14097"/>
                <a:gd name="connsiteY2" fmla="*/ 15826 h 15826"/>
                <a:gd name="connsiteX3" fmla="*/ 9832 w 14097"/>
                <a:gd name="connsiteY3" fmla="*/ 7867 h 15826"/>
                <a:gd name="connsiteX4" fmla="*/ 367 w 14097"/>
                <a:gd name="connsiteY4" fmla="*/ 16 h 15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97" h="15826">
                  <a:moveTo>
                    <a:pt x="367" y="16"/>
                  </a:moveTo>
                  <a:cubicBezTo>
                    <a:pt x="259" y="16"/>
                    <a:pt x="259" y="123"/>
                    <a:pt x="152" y="123"/>
                  </a:cubicBezTo>
                  <a:cubicBezTo>
                    <a:pt x="-1462" y="1952"/>
                    <a:pt x="10262" y="15826"/>
                    <a:pt x="13489" y="15826"/>
                  </a:cubicBezTo>
                  <a:cubicBezTo>
                    <a:pt x="15102" y="15826"/>
                    <a:pt x="13381" y="12277"/>
                    <a:pt x="9832" y="7867"/>
                  </a:cubicBezTo>
                  <a:cubicBezTo>
                    <a:pt x="7035" y="4425"/>
                    <a:pt x="2195" y="-307"/>
                    <a:pt x="367"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6" name="任意多边形: 形状 1011">
              <a:extLst>
                <a:ext uri="{FF2B5EF4-FFF2-40B4-BE49-F238E27FC236}">
                  <a16:creationId xmlns:a16="http://schemas.microsoft.com/office/drawing/2014/main" xmlns="" id="{C30346B0-6D09-49C3-A212-5FBDB54DE43A}"/>
                </a:ext>
              </a:extLst>
            </p:cNvPr>
            <p:cNvSpPr/>
            <p:nvPr/>
          </p:nvSpPr>
          <p:spPr>
            <a:xfrm>
              <a:off x="2585404" y="1292079"/>
              <a:ext cx="58985" cy="66422"/>
            </a:xfrm>
            <a:custGeom>
              <a:avLst/>
              <a:gdLst>
                <a:gd name="connsiteX0" fmla="*/ 13634 w 13959"/>
                <a:gd name="connsiteY0" fmla="*/ 15719 h 15719"/>
                <a:gd name="connsiteX1" fmla="*/ 9009 w 13959"/>
                <a:gd name="connsiteY1" fmla="*/ 7760 h 15719"/>
                <a:gd name="connsiteX2" fmla="*/ 82 w 13959"/>
                <a:gd name="connsiteY2" fmla="*/ 16 h 15719"/>
                <a:gd name="connsiteX3" fmla="*/ 5567 w 13959"/>
                <a:gd name="connsiteY3" fmla="*/ 8513 h 15719"/>
                <a:gd name="connsiteX4" fmla="*/ 13634 w 13959"/>
                <a:gd name="connsiteY4" fmla="*/ 15719 h 15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59" h="15719">
                  <a:moveTo>
                    <a:pt x="13634" y="15719"/>
                  </a:moveTo>
                  <a:cubicBezTo>
                    <a:pt x="14817" y="15719"/>
                    <a:pt x="12666" y="12170"/>
                    <a:pt x="9009" y="7760"/>
                  </a:cubicBezTo>
                  <a:cubicBezTo>
                    <a:pt x="6105" y="4318"/>
                    <a:pt x="1480" y="-307"/>
                    <a:pt x="82" y="16"/>
                  </a:cubicBezTo>
                  <a:cubicBezTo>
                    <a:pt x="-456" y="661"/>
                    <a:pt x="1695" y="3996"/>
                    <a:pt x="5567" y="8513"/>
                  </a:cubicBezTo>
                  <a:cubicBezTo>
                    <a:pt x="8579" y="12062"/>
                    <a:pt x="12558" y="15719"/>
                    <a:pt x="13634" y="157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7" name="任意多边形: 形状 1012">
              <a:extLst>
                <a:ext uri="{FF2B5EF4-FFF2-40B4-BE49-F238E27FC236}">
                  <a16:creationId xmlns:a16="http://schemas.microsoft.com/office/drawing/2014/main" xmlns="" id="{D0FE94B4-1914-4E67-A078-D20814A7E524}"/>
                </a:ext>
              </a:extLst>
            </p:cNvPr>
            <p:cNvSpPr/>
            <p:nvPr/>
          </p:nvSpPr>
          <p:spPr>
            <a:xfrm>
              <a:off x="2617083" y="1267118"/>
              <a:ext cx="58689" cy="65539"/>
            </a:xfrm>
            <a:custGeom>
              <a:avLst/>
              <a:gdLst>
                <a:gd name="connsiteX0" fmla="*/ 13881 w 13889"/>
                <a:gd name="connsiteY0" fmla="*/ 15496 h 15510"/>
                <a:gd name="connsiteX1" fmla="*/ 8180 w 13889"/>
                <a:gd name="connsiteY1" fmla="*/ 7752 h 15510"/>
                <a:gd name="connsiteX2" fmla="*/ 6 w 13889"/>
                <a:gd name="connsiteY2" fmla="*/ 8 h 15510"/>
                <a:gd name="connsiteX3" fmla="*/ 13881 w 13889"/>
                <a:gd name="connsiteY3" fmla="*/ 15496 h 15510"/>
              </a:gdLst>
              <a:ahLst/>
              <a:cxnLst>
                <a:cxn ang="0">
                  <a:pos x="connsiteX0" y="connsiteY0"/>
                </a:cxn>
                <a:cxn ang="0">
                  <a:pos x="connsiteX1" y="connsiteY1"/>
                </a:cxn>
                <a:cxn ang="0">
                  <a:pos x="connsiteX2" y="connsiteY2"/>
                </a:cxn>
                <a:cxn ang="0">
                  <a:pos x="connsiteX3" y="connsiteY3"/>
                </a:cxn>
              </a:cxnLst>
              <a:rect l="l" t="t" r="r" b="b"/>
              <a:pathLst>
                <a:path w="13889" h="15510">
                  <a:moveTo>
                    <a:pt x="13881" y="15496"/>
                  </a:moveTo>
                  <a:cubicBezTo>
                    <a:pt x="14096" y="14636"/>
                    <a:pt x="10224" y="10011"/>
                    <a:pt x="8180" y="7752"/>
                  </a:cubicBezTo>
                  <a:cubicBezTo>
                    <a:pt x="4738" y="3880"/>
                    <a:pt x="651" y="-207"/>
                    <a:pt x="6" y="8"/>
                  </a:cubicBezTo>
                  <a:cubicBezTo>
                    <a:pt x="-317" y="1514"/>
                    <a:pt x="12697" y="16034"/>
                    <a:pt x="13881" y="154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8" name="任意多边形: 形状 1013">
              <a:extLst>
                <a:ext uri="{FF2B5EF4-FFF2-40B4-BE49-F238E27FC236}">
                  <a16:creationId xmlns:a16="http://schemas.microsoft.com/office/drawing/2014/main" xmlns="" id="{0840E866-E419-450F-9FB8-E1CF3BC5F77E}"/>
                </a:ext>
              </a:extLst>
            </p:cNvPr>
            <p:cNvSpPr/>
            <p:nvPr/>
          </p:nvSpPr>
          <p:spPr>
            <a:xfrm>
              <a:off x="2622108" y="1242153"/>
              <a:ext cx="58626" cy="64990"/>
            </a:xfrm>
            <a:custGeom>
              <a:avLst/>
              <a:gdLst>
                <a:gd name="connsiteX0" fmla="*/ 13875 w 13874"/>
                <a:gd name="connsiteY0" fmla="*/ 15380 h 15380"/>
                <a:gd name="connsiteX1" fmla="*/ 7421 w 13874"/>
                <a:gd name="connsiteY1" fmla="*/ 7636 h 15380"/>
                <a:gd name="connsiteX2" fmla="*/ 0 w 13874"/>
                <a:gd name="connsiteY2" fmla="*/ 0 h 15380"/>
                <a:gd name="connsiteX3" fmla="*/ 13875 w 13874"/>
                <a:gd name="connsiteY3" fmla="*/ 15380 h 15380"/>
              </a:gdLst>
              <a:ahLst/>
              <a:cxnLst>
                <a:cxn ang="0">
                  <a:pos x="connsiteX0" y="connsiteY0"/>
                </a:cxn>
                <a:cxn ang="0">
                  <a:pos x="connsiteX1" y="connsiteY1"/>
                </a:cxn>
                <a:cxn ang="0">
                  <a:pos x="connsiteX2" y="connsiteY2"/>
                </a:cxn>
                <a:cxn ang="0">
                  <a:pos x="connsiteX3" y="connsiteY3"/>
                </a:cxn>
              </a:cxnLst>
              <a:rect l="l" t="t" r="r" b="b"/>
              <a:pathLst>
                <a:path w="13874" h="15380">
                  <a:moveTo>
                    <a:pt x="13875" y="15380"/>
                  </a:moveTo>
                  <a:cubicBezTo>
                    <a:pt x="13444" y="14520"/>
                    <a:pt x="9788" y="10325"/>
                    <a:pt x="7421" y="7636"/>
                  </a:cubicBezTo>
                  <a:cubicBezTo>
                    <a:pt x="5593" y="5700"/>
                    <a:pt x="430" y="0"/>
                    <a:pt x="0" y="0"/>
                  </a:cubicBezTo>
                  <a:cubicBezTo>
                    <a:pt x="538" y="968"/>
                    <a:pt x="13229" y="15380"/>
                    <a:pt x="13875" y="153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79" name="任意多边形: 形状 1018">
              <a:extLst>
                <a:ext uri="{FF2B5EF4-FFF2-40B4-BE49-F238E27FC236}">
                  <a16:creationId xmlns:a16="http://schemas.microsoft.com/office/drawing/2014/main" xmlns="" id="{31C2C2FB-ECCD-473E-A4EE-A53A905663CE}"/>
                </a:ext>
              </a:extLst>
            </p:cNvPr>
            <p:cNvSpPr/>
            <p:nvPr/>
          </p:nvSpPr>
          <p:spPr>
            <a:xfrm>
              <a:off x="2745275" y="1378953"/>
              <a:ext cx="54536" cy="68172"/>
            </a:xfrm>
            <a:custGeom>
              <a:avLst/>
              <a:gdLst>
                <a:gd name="connsiteX0" fmla="*/ 0 w 12906"/>
                <a:gd name="connsiteY0" fmla="*/ 0 h 16133"/>
                <a:gd name="connsiteX1" fmla="*/ 0 w 12906"/>
                <a:gd name="connsiteY1" fmla="*/ 0 h 16133"/>
                <a:gd name="connsiteX2" fmla="*/ 12907 w 12906"/>
                <a:gd name="connsiteY2" fmla="*/ 16133 h 16133"/>
                <a:gd name="connsiteX3" fmla="*/ 0 w 12906"/>
                <a:gd name="connsiteY3" fmla="*/ 0 h 16133"/>
              </a:gdLst>
              <a:ahLst/>
              <a:cxnLst>
                <a:cxn ang="0">
                  <a:pos x="connsiteX0" y="connsiteY0"/>
                </a:cxn>
                <a:cxn ang="0">
                  <a:pos x="connsiteX1" y="connsiteY1"/>
                </a:cxn>
                <a:cxn ang="0">
                  <a:pos x="connsiteX2" y="connsiteY2"/>
                </a:cxn>
                <a:cxn ang="0">
                  <a:pos x="connsiteX3" y="connsiteY3"/>
                </a:cxn>
              </a:cxnLst>
              <a:rect l="l" t="t" r="r" b="b"/>
              <a:pathLst>
                <a:path w="12906" h="16133">
                  <a:moveTo>
                    <a:pt x="0" y="0"/>
                  </a:moveTo>
                  <a:lnTo>
                    <a:pt x="0" y="0"/>
                  </a:lnTo>
                  <a:cubicBezTo>
                    <a:pt x="4302" y="5378"/>
                    <a:pt x="8604" y="10756"/>
                    <a:pt x="12907" y="16133"/>
                  </a:cubicBez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894" name="任意多边形: 形状 1035">
              <a:extLst>
                <a:ext uri="{FF2B5EF4-FFF2-40B4-BE49-F238E27FC236}">
                  <a16:creationId xmlns:a16="http://schemas.microsoft.com/office/drawing/2014/main" xmlns="" id="{7E97BD53-378B-4F84-B44B-F40B525A0F18}"/>
                </a:ext>
              </a:extLst>
            </p:cNvPr>
            <p:cNvSpPr/>
            <p:nvPr/>
          </p:nvSpPr>
          <p:spPr>
            <a:xfrm>
              <a:off x="227459" y="1843439"/>
              <a:ext cx="73175" cy="77324"/>
            </a:xfrm>
            <a:custGeom>
              <a:avLst/>
              <a:gdLst>
                <a:gd name="connsiteX0" fmla="*/ 17305 w 17317"/>
                <a:gd name="connsiteY0" fmla="*/ 9895 h 18299"/>
                <a:gd name="connsiteX1" fmla="*/ 8270 w 17317"/>
                <a:gd name="connsiteY1" fmla="*/ 0 h 18299"/>
                <a:gd name="connsiteX2" fmla="*/ 2140 w 17317"/>
                <a:gd name="connsiteY2" fmla="*/ 15058 h 18299"/>
                <a:gd name="connsiteX3" fmla="*/ 17305 w 17317"/>
                <a:gd name="connsiteY3" fmla="*/ 9895 h 18299"/>
              </a:gdLst>
              <a:ahLst/>
              <a:cxnLst>
                <a:cxn ang="0">
                  <a:pos x="connsiteX0" y="connsiteY0"/>
                </a:cxn>
                <a:cxn ang="0">
                  <a:pos x="connsiteX1" y="connsiteY1"/>
                </a:cxn>
                <a:cxn ang="0">
                  <a:pos x="connsiteX2" y="connsiteY2"/>
                </a:cxn>
                <a:cxn ang="0">
                  <a:pos x="connsiteX3" y="connsiteY3"/>
                </a:cxn>
              </a:cxnLst>
              <a:rect l="l" t="t" r="r" b="b"/>
              <a:pathLst>
                <a:path w="17317" h="18299">
                  <a:moveTo>
                    <a:pt x="17305" y="9895"/>
                  </a:moveTo>
                  <a:cubicBezTo>
                    <a:pt x="17520" y="5916"/>
                    <a:pt x="14831" y="215"/>
                    <a:pt x="8270" y="0"/>
                  </a:cubicBezTo>
                  <a:cubicBezTo>
                    <a:pt x="311" y="645"/>
                    <a:pt x="-2270" y="9788"/>
                    <a:pt x="2140" y="15058"/>
                  </a:cubicBezTo>
                  <a:cubicBezTo>
                    <a:pt x="7302" y="21296"/>
                    <a:pt x="16982" y="17962"/>
                    <a:pt x="17305"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5" name="任意多边形: 形状 1036">
              <a:extLst>
                <a:ext uri="{FF2B5EF4-FFF2-40B4-BE49-F238E27FC236}">
                  <a16:creationId xmlns:a16="http://schemas.microsoft.com/office/drawing/2014/main" xmlns="" id="{C37C3135-4DC9-4121-991C-A2619B919BE9}"/>
                </a:ext>
              </a:extLst>
            </p:cNvPr>
            <p:cNvSpPr/>
            <p:nvPr/>
          </p:nvSpPr>
          <p:spPr>
            <a:xfrm>
              <a:off x="507016" y="1835715"/>
              <a:ext cx="73082" cy="77147"/>
            </a:xfrm>
            <a:custGeom>
              <a:avLst/>
              <a:gdLst>
                <a:gd name="connsiteX0" fmla="*/ 17294 w 17295"/>
                <a:gd name="connsiteY0" fmla="*/ 9788 h 18257"/>
                <a:gd name="connsiteX1" fmla="*/ 7614 w 17295"/>
                <a:gd name="connsiteY1" fmla="*/ 0 h 18257"/>
                <a:gd name="connsiteX2" fmla="*/ 3204 w 17295"/>
                <a:gd name="connsiteY2" fmla="*/ 15703 h 18257"/>
                <a:gd name="connsiteX3" fmla="*/ 17294 w 17295"/>
                <a:gd name="connsiteY3" fmla="*/ 9788 h 18257"/>
              </a:gdLst>
              <a:ahLst/>
              <a:cxnLst>
                <a:cxn ang="0">
                  <a:pos x="connsiteX0" y="connsiteY0"/>
                </a:cxn>
                <a:cxn ang="0">
                  <a:pos x="connsiteX1" y="connsiteY1"/>
                </a:cxn>
                <a:cxn ang="0">
                  <a:pos x="connsiteX2" y="connsiteY2"/>
                </a:cxn>
                <a:cxn ang="0">
                  <a:pos x="connsiteX3" y="connsiteY3"/>
                </a:cxn>
              </a:cxnLst>
              <a:rect l="l" t="t" r="r" b="b"/>
              <a:pathLst>
                <a:path w="17295" h="18257">
                  <a:moveTo>
                    <a:pt x="17294" y="9788"/>
                  </a:moveTo>
                  <a:cubicBezTo>
                    <a:pt x="17187" y="5808"/>
                    <a:pt x="14175" y="215"/>
                    <a:pt x="7614" y="0"/>
                  </a:cubicBezTo>
                  <a:cubicBezTo>
                    <a:pt x="-668" y="753"/>
                    <a:pt x="-2281" y="10648"/>
                    <a:pt x="3204" y="15703"/>
                  </a:cubicBezTo>
                  <a:cubicBezTo>
                    <a:pt x="8797" y="21081"/>
                    <a:pt x="17402" y="17424"/>
                    <a:pt x="17294"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6" name="任意多边形: 形状 1037">
              <a:extLst>
                <a:ext uri="{FF2B5EF4-FFF2-40B4-BE49-F238E27FC236}">
                  <a16:creationId xmlns:a16="http://schemas.microsoft.com/office/drawing/2014/main" xmlns="" id="{67B4F9B1-2297-4517-AA14-EA5D4F0445F8}"/>
                </a:ext>
              </a:extLst>
            </p:cNvPr>
            <p:cNvSpPr/>
            <p:nvPr/>
          </p:nvSpPr>
          <p:spPr>
            <a:xfrm>
              <a:off x="783975" y="1825717"/>
              <a:ext cx="73504" cy="76568"/>
            </a:xfrm>
            <a:custGeom>
              <a:avLst/>
              <a:gdLst>
                <a:gd name="connsiteX0" fmla="*/ 17360 w 17395"/>
                <a:gd name="connsiteY0" fmla="*/ 9572 h 18120"/>
                <a:gd name="connsiteX1" fmla="*/ 7035 w 17395"/>
                <a:gd name="connsiteY1" fmla="*/ 0 h 18120"/>
                <a:gd name="connsiteX2" fmla="*/ 3701 w 17395"/>
                <a:gd name="connsiteY2" fmla="*/ 15811 h 18120"/>
                <a:gd name="connsiteX3" fmla="*/ 17360 w 17395"/>
                <a:gd name="connsiteY3" fmla="*/ 9572 h 18120"/>
              </a:gdLst>
              <a:ahLst/>
              <a:cxnLst>
                <a:cxn ang="0">
                  <a:pos x="connsiteX0" y="connsiteY0"/>
                </a:cxn>
                <a:cxn ang="0">
                  <a:pos x="connsiteX1" y="connsiteY1"/>
                </a:cxn>
                <a:cxn ang="0">
                  <a:pos x="connsiteX2" y="connsiteY2"/>
                </a:cxn>
                <a:cxn ang="0">
                  <a:pos x="connsiteX3" y="connsiteY3"/>
                </a:cxn>
              </a:cxnLst>
              <a:rect l="l" t="t" r="r" b="b"/>
              <a:pathLst>
                <a:path w="17395" h="18120">
                  <a:moveTo>
                    <a:pt x="17360" y="9572"/>
                  </a:moveTo>
                  <a:cubicBezTo>
                    <a:pt x="17037" y="5593"/>
                    <a:pt x="13596" y="0"/>
                    <a:pt x="7035" y="0"/>
                  </a:cubicBezTo>
                  <a:cubicBezTo>
                    <a:pt x="-1139" y="860"/>
                    <a:pt x="-2107" y="10756"/>
                    <a:pt x="3701" y="15811"/>
                  </a:cubicBezTo>
                  <a:cubicBezTo>
                    <a:pt x="9724" y="20866"/>
                    <a:pt x="18005" y="17101"/>
                    <a:pt x="17360" y="957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7" name="任意多边形: 形状 1038">
              <a:extLst>
                <a:ext uri="{FF2B5EF4-FFF2-40B4-BE49-F238E27FC236}">
                  <a16:creationId xmlns:a16="http://schemas.microsoft.com/office/drawing/2014/main" xmlns="" id="{CFB938A7-E06A-47F4-9A4D-9B35BF0BF261}"/>
                </a:ext>
              </a:extLst>
            </p:cNvPr>
            <p:cNvSpPr/>
            <p:nvPr/>
          </p:nvSpPr>
          <p:spPr>
            <a:xfrm>
              <a:off x="1058297" y="1811625"/>
              <a:ext cx="73094" cy="76589"/>
            </a:xfrm>
            <a:custGeom>
              <a:avLst/>
              <a:gdLst>
                <a:gd name="connsiteX0" fmla="*/ 6434 w 17298"/>
                <a:gd name="connsiteY0" fmla="*/ 0 h 18125"/>
                <a:gd name="connsiteX1" fmla="*/ 5574 w 17298"/>
                <a:gd name="connsiteY1" fmla="*/ 108 h 18125"/>
                <a:gd name="connsiteX2" fmla="*/ 4928 w 17298"/>
                <a:gd name="connsiteY2" fmla="*/ 16348 h 18125"/>
                <a:gd name="connsiteX3" fmla="*/ 17190 w 17298"/>
                <a:gd name="connsiteY3" fmla="*/ 9465 h 18125"/>
                <a:gd name="connsiteX4" fmla="*/ 6434 w 17298"/>
                <a:gd name="connsiteY4" fmla="*/ 0 h 18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98" h="18125">
                  <a:moveTo>
                    <a:pt x="6434" y="0"/>
                  </a:moveTo>
                  <a:cubicBezTo>
                    <a:pt x="6219" y="0"/>
                    <a:pt x="5789" y="0"/>
                    <a:pt x="5574" y="108"/>
                  </a:cubicBezTo>
                  <a:cubicBezTo>
                    <a:pt x="-1525" y="1291"/>
                    <a:pt x="-1955" y="11616"/>
                    <a:pt x="4928" y="16348"/>
                  </a:cubicBezTo>
                  <a:cubicBezTo>
                    <a:pt x="11167" y="20651"/>
                    <a:pt x="18265" y="16671"/>
                    <a:pt x="17190" y="9465"/>
                  </a:cubicBezTo>
                  <a:cubicBezTo>
                    <a:pt x="16544" y="5593"/>
                    <a:pt x="12780" y="0"/>
                    <a:pt x="643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8" name="任意多边形: 形状 1039">
              <a:extLst>
                <a:ext uri="{FF2B5EF4-FFF2-40B4-BE49-F238E27FC236}">
                  <a16:creationId xmlns:a16="http://schemas.microsoft.com/office/drawing/2014/main" xmlns="" id="{9AB66307-D19D-4C2D-837D-5CF1182C5B88}"/>
                </a:ext>
              </a:extLst>
            </p:cNvPr>
            <p:cNvSpPr/>
            <p:nvPr/>
          </p:nvSpPr>
          <p:spPr>
            <a:xfrm>
              <a:off x="1325435" y="1795263"/>
              <a:ext cx="73314" cy="76500"/>
            </a:xfrm>
            <a:custGeom>
              <a:avLst/>
              <a:gdLst>
                <a:gd name="connsiteX0" fmla="*/ 5920 w 17350"/>
                <a:gd name="connsiteY0" fmla="*/ 0 h 18104"/>
                <a:gd name="connsiteX1" fmla="*/ 5060 w 17350"/>
                <a:gd name="connsiteY1" fmla="*/ 108 h 18104"/>
                <a:gd name="connsiteX2" fmla="*/ 5598 w 17350"/>
                <a:gd name="connsiteY2" fmla="*/ 16348 h 18104"/>
                <a:gd name="connsiteX3" fmla="*/ 17106 w 17350"/>
                <a:gd name="connsiteY3" fmla="*/ 9357 h 18104"/>
                <a:gd name="connsiteX4" fmla="*/ 5920 w 17350"/>
                <a:gd name="connsiteY4" fmla="*/ 0 h 18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50" h="18104">
                  <a:moveTo>
                    <a:pt x="5920" y="0"/>
                  </a:moveTo>
                  <a:cubicBezTo>
                    <a:pt x="5705" y="0"/>
                    <a:pt x="5383" y="108"/>
                    <a:pt x="5060" y="108"/>
                  </a:cubicBezTo>
                  <a:cubicBezTo>
                    <a:pt x="-1931" y="1398"/>
                    <a:pt x="-1608" y="11616"/>
                    <a:pt x="5598" y="16348"/>
                  </a:cubicBezTo>
                  <a:cubicBezTo>
                    <a:pt x="12051" y="20651"/>
                    <a:pt x="18720" y="16564"/>
                    <a:pt x="17106" y="9357"/>
                  </a:cubicBezTo>
                  <a:cubicBezTo>
                    <a:pt x="16246" y="5485"/>
                    <a:pt x="12159" y="0"/>
                    <a:pt x="592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899" name="任意多边形: 形状 1040">
              <a:extLst>
                <a:ext uri="{FF2B5EF4-FFF2-40B4-BE49-F238E27FC236}">
                  <a16:creationId xmlns:a16="http://schemas.microsoft.com/office/drawing/2014/main" xmlns="" id="{FEC863E6-299B-4B44-99FE-A8D4A2E634D5}"/>
                </a:ext>
              </a:extLst>
            </p:cNvPr>
            <p:cNvSpPr/>
            <p:nvPr/>
          </p:nvSpPr>
          <p:spPr>
            <a:xfrm>
              <a:off x="1585124" y="1776168"/>
              <a:ext cx="71548" cy="76099"/>
            </a:xfrm>
            <a:custGeom>
              <a:avLst/>
              <a:gdLst>
                <a:gd name="connsiteX0" fmla="*/ 3619 w 16932"/>
                <a:gd name="connsiteY0" fmla="*/ 324 h 18009"/>
                <a:gd name="connsiteX1" fmla="*/ 6846 w 16932"/>
                <a:gd name="connsiteY1" fmla="*/ 16780 h 18009"/>
                <a:gd name="connsiteX2" fmla="*/ 16526 w 16932"/>
                <a:gd name="connsiteY2" fmla="*/ 9251 h 18009"/>
                <a:gd name="connsiteX3" fmla="*/ 5125 w 16932"/>
                <a:gd name="connsiteY3" fmla="*/ 2 h 18009"/>
                <a:gd name="connsiteX4" fmla="*/ 3619 w 16932"/>
                <a:gd name="connsiteY4" fmla="*/ 324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2" h="18009">
                  <a:moveTo>
                    <a:pt x="3619" y="324"/>
                  </a:moveTo>
                  <a:cubicBezTo>
                    <a:pt x="-2511" y="2475"/>
                    <a:pt x="-468" y="12801"/>
                    <a:pt x="6846" y="16780"/>
                  </a:cubicBezTo>
                  <a:cubicBezTo>
                    <a:pt x="13192" y="20222"/>
                    <a:pt x="18462" y="16027"/>
                    <a:pt x="16526" y="9251"/>
                  </a:cubicBezTo>
                  <a:cubicBezTo>
                    <a:pt x="15343" y="5379"/>
                    <a:pt x="11148" y="-106"/>
                    <a:pt x="5125" y="2"/>
                  </a:cubicBezTo>
                  <a:cubicBezTo>
                    <a:pt x="4695" y="109"/>
                    <a:pt x="4050" y="217"/>
                    <a:pt x="3619" y="3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0" name="任意多边形: 形状 1041">
              <a:extLst>
                <a:ext uri="{FF2B5EF4-FFF2-40B4-BE49-F238E27FC236}">
                  <a16:creationId xmlns:a16="http://schemas.microsoft.com/office/drawing/2014/main" xmlns="" id="{C0532AC3-C12E-446D-8C70-8BE0A44D0E49}"/>
                </a:ext>
              </a:extLst>
            </p:cNvPr>
            <p:cNvSpPr/>
            <p:nvPr/>
          </p:nvSpPr>
          <p:spPr>
            <a:xfrm>
              <a:off x="1826085" y="1755243"/>
              <a:ext cx="67965" cy="75778"/>
            </a:xfrm>
            <a:custGeom>
              <a:avLst/>
              <a:gdLst>
                <a:gd name="connsiteX0" fmla="*/ 2847 w 16084"/>
                <a:gd name="connsiteY0" fmla="*/ 329 h 17933"/>
                <a:gd name="connsiteX1" fmla="*/ 8010 w 16084"/>
                <a:gd name="connsiteY1" fmla="*/ 17107 h 17933"/>
                <a:gd name="connsiteX2" fmla="*/ 15432 w 16084"/>
                <a:gd name="connsiteY2" fmla="*/ 9148 h 17933"/>
                <a:gd name="connsiteX3" fmla="*/ 4246 w 16084"/>
                <a:gd name="connsiteY3" fmla="*/ 6 h 17933"/>
                <a:gd name="connsiteX4" fmla="*/ 2847 w 16084"/>
                <a:gd name="connsiteY4" fmla="*/ 329 h 17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4" h="17933">
                  <a:moveTo>
                    <a:pt x="2847" y="329"/>
                  </a:moveTo>
                  <a:cubicBezTo>
                    <a:pt x="-2853" y="2587"/>
                    <a:pt x="589" y="13773"/>
                    <a:pt x="8010" y="17107"/>
                  </a:cubicBezTo>
                  <a:cubicBezTo>
                    <a:pt x="13818" y="19796"/>
                    <a:pt x="17690" y="15602"/>
                    <a:pt x="15432" y="9148"/>
                  </a:cubicBezTo>
                  <a:cubicBezTo>
                    <a:pt x="14033" y="5276"/>
                    <a:pt x="9624" y="-209"/>
                    <a:pt x="4246" y="6"/>
                  </a:cubicBezTo>
                  <a:cubicBezTo>
                    <a:pt x="3708" y="6"/>
                    <a:pt x="3170" y="114"/>
                    <a:pt x="2847"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1" name="任意多边形: 形状 1042">
              <a:extLst>
                <a:ext uri="{FF2B5EF4-FFF2-40B4-BE49-F238E27FC236}">
                  <a16:creationId xmlns:a16="http://schemas.microsoft.com/office/drawing/2014/main" xmlns="" id="{D7B5AF33-0453-453E-85A2-9C718865E153}"/>
                </a:ext>
              </a:extLst>
            </p:cNvPr>
            <p:cNvSpPr/>
            <p:nvPr/>
          </p:nvSpPr>
          <p:spPr>
            <a:xfrm>
              <a:off x="2042913" y="1732517"/>
              <a:ext cx="64178" cy="75026"/>
            </a:xfrm>
            <a:custGeom>
              <a:avLst/>
              <a:gdLst>
                <a:gd name="connsiteX0" fmla="*/ 9076 w 15188"/>
                <a:gd name="connsiteY0" fmla="*/ 17323 h 17755"/>
                <a:gd name="connsiteX1" fmla="*/ 14239 w 15188"/>
                <a:gd name="connsiteY1" fmla="*/ 9041 h 17755"/>
                <a:gd name="connsiteX2" fmla="*/ 3268 w 15188"/>
                <a:gd name="connsiteY2" fmla="*/ 6 h 17755"/>
                <a:gd name="connsiteX3" fmla="*/ 2085 w 15188"/>
                <a:gd name="connsiteY3" fmla="*/ 329 h 17755"/>
                <a:gd name="connsiteX4" fmla="*/ 9076 w 15188"/>
                <a:gd name="connsiteY4" fmla="*/ 17323 h 17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88" h="17755">
                  <a:moveTo>
                    <a:pt x="9076" y="17323"/>
                  </a:moveTo>
                  <a:cubicBezTo>
                    <a:pt x="14131" y="19151"/>
                    <a:pt x="16713" y="14956"/>
                    <a:pt x="14239" y="9041"/>
                  </a:cubicBezTo>
                  <a:cubicBezTo>
                    <a:pt x="12626" y="5169"/>
                    <a:pt x="8108" y="-209"/>
                    <a:pt x="3268" y="6"/>
                  </a:cubicBezTo>
                  <a:cubicBezTo>
                    <a:pt x="2946" y="114"/>
                    <a:pt x="2408" y="221"/>
                    <a:pt x="2085" y="329"/>
                  </a:cubicBezTo>
                  <a:cubicBezTo>
                    <a:pt x="-2970" y="2695"/>
                    <a:pt x="1870" y="14634"/>
                    <a:pt x="9076" y="17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2" name="任意多边形: 形状 1043">
              <a:extLst>
                <a:ext uri="{FF2B5EF4-FFF2-40B4-BE49-F238E27FC236}">
                  <a16:creationId xmlns:a16="http://schemas.microsoft.com/office/drawing/2014/main" xmlns="" id="{CBBF5148-635C-4DFA-8F42-88A74C570049}"/>
                </a:ext>
              </a:extLst>
            </p:cNvPr>
            <p:cNvSpPr/>
            <p:nvPr/>
          </p:nvSpPr>
          <p:spPr>
            <a:xfrm>
              <a:off x="2235465" y="1708431"/>
              <a:ext cx="61698" cy="74573"/>
            </a:xfrm>
            <a:custGeom>
              <a:avLst/>
              <a:gdLst>
                <a:gd name="connsiteX0" fmla="*/ 13307 w 14601"/>
                <a:gd name="connsiteY0" fmla="*/ 8934 h 17648"/>
                <a:gd name="connsiteX1" fmla="*/ 2552 w 14601"/>
                <a:gd name="connsiteY1" fmla="*/ 6 h 17648"/>
                <a:gd name="connsiteX2" fmla="*/ 2014 w 14601"/>
                <a:gd name="connsiteY2" fmla="*/ 114 h 17648"/>
                <a:gd name="connsiteX3" fmla="*/ 9435 w 14601"/>
                <a:gd name="connsiteY3" fmla="*/ 17215 h 17648"/>
                <a:gd name="connsiteX4" fmla="*/ 13307 w 14601"/>
                <a:gd name="connsiteY4" fmla="*/ 8934 h 1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1" h="17648">
                  <a:moveTo>
                    <a:pt x="13307" y="8934"/>
                  </a:moveTo>
                  <a:cubicBezTo>
                    <a:pt x="11479" y="5062"/>
                    <a:pt x="6961" y="-209"/>
                    <a:pt x="2552" y="6"/>
                  </a:cubicBezTo>
                  <a:cubicBezTo>
                    <a:pt x="2444" y="6"/>
                    <a:pt x="2121" y="114"/>
                    <a:pt x="2014" y="114"/>
                  </a:cubicBezTo>
                  <a:cubicBezTo>
                    <a:pt x="-3149" y="1835"/>
                    <a:pt x="2444" y="14526"/>
                    <a:pt x="9435" y="17215"/>
                  </a:cubicBezTo>
                  <a:cubicBezTo>
                    <a:pt x="14168" y="19044"/>
                    <a:pt x="16104" y="14849"/>
                    <a:pt x="13307" y="89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03" name="任意多边形: 形状 1044">
              <a:extLst>
                <a:ext uri="{FF2B5EF4-FFF2-40B4-BE49-F238E27FC236}">
                  <a16:creationId xmlns:a16="http://schemas.microsoft.com/office/drawing/2014/main" xmlns="" id="{8E51D541-03F3-405C-99D3-902BC42917E0}"/>
                </a:ext>
              </a:extLst>
            </p:cNvPr>
            <p:cNvSpPr/>
            <p:nvPr/>
          </p:nvSpPr>
          <p:spPr>
            <a:xfrm>
              <a:off x="2403095" y="1682981"/>
              <a:ext cx="59505" cy="74502"/>
            </a:xfrm>
            <a:custGeom>
              <a:avLst/>
              <a:gdLst>
                <a:gd name="connsiteX0" fmla="*/ 1924 w 14082"/>
                <a:gd name="connsiteY0" fmla="*/ 6 h 17631"/>
                <a:gd name="connsiteX1" fmla="*/ 1494 w 14082"/>
                <a:gd name="connsiteY1" fmla="*/ 114 h 17631"/>
                <a:gd name="connsiteX2" fmla="*/ 10528 w 14082"/>
                <a:gd name="connsiteY2" fmla="*/ 17430 h 17631"/>
                <a:gd name="connsiteX3" fmla="*/ 12357 w 14082"/>
                <a:gd name="connsiteY3" fmla="*/ 8933 h 17631"/>
                <a:gd name="connsiteX4" fmla="*/ 1924 w 14082"/>
                <a:gd name="connsiteY4" fmla="*/ 6 h 17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82" h="17631">
                  <a:moveTo>
                    <a:pt x="1924" y="6"/>
                  </a:moveTo>
                  <a:cubicBezTo>
                    <a:pt x="1816" y="6"/>
                    <a:pt x="1601" y="114"/>
                    <a:pt x="1494" y="114"/>
                  </a:cubicBezTo>
                  <a:cubicBezTo>
                    <a:pt x="-3131" y="1942"/>
                    <a:pt x="3860" y="15387"/>
                    <a:pt x="10528" y="17430"/>
                  </a:cubicBezTo>
                  <a:cubicBezTo>
                    <a:pt x="14400" y="18613"/>
                    <a:pt x="15261" y="14419"/>
                    <a:pt x="12357" y="8933"/>
                  </a:cubicBezTo>
                  <a:cubicBezTo>
                    <a:pt x="10313" y="5061"/>
                    <a:pt x="5688" y="-209"/>
                    <a:pt x="1924"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7" name="任意多边形: 形状 1045">
              <a:extLst>
                <a:ext uri="{FF2B5EF4-FFF2-40B4-BE49-F238E27FC236}">
                  <a16:creationId xmlns:a16="http://schemas.microsoft.com/office/drawing/2014/main" xmlns="" id="{D4564E8F-00F8-481D-B749-B548CACF31DA}"/>
                </a:ext>
              </a:extLst>
            </p:cNvPr>
            <p:cNvSpPr/>
            <p:nvPr/>
          </p:nvSpPr>
          <p:spPr>
            <a:xfrm>
              <a:off x="2545814" y="1656621"/>
              <a:ext cx="56386" cy="74045"/>
            </a:xfrm>
            <a:custGeom>
              <a:avLst/>
              <a:gdLst>
                <a:gd name="connsiteX0" fmla="*/ 11171 w 13344"/>
                <a:gd name="connsiteY0" fmla="*/ 8826 h 17523"/>
                <a:gd name="connsiteX1" fmla="*/ 1276 w 13344"/>
                <a:gd name="connsiteY1" fmla="*/ 6 h 17523"/>
                <a:gd name="connsiteX2" fmla="*/ 954 w 13344"/>
                <a:gd name="connsiteY2" fmla="*/ 114 h 17523"/>
                <a:gd name="connsiteX3" fmla="*/ 10741 w 13344"/>
                <a:gd name="connsiteY3" fmla="*/ 17323 h 17523"/>
                <a:gd name="connsiteX4" fmla="*/ 11171 w 13344"/>
                <a:gd name="connsiteY4" fmla="*/ 8826 h 17523"/>
                <a:gd name="connsiteX5" fmla="*/ 11171 w 13344"/>
                <a:gd name="connsiteY5" fmla="*/ 8826 h 1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44" h="17523">
                  <a:moveTo>
                    <a:pt x="11171" y="8826"/>
                  </a:moveTo>
                  <a:cubicBezTo>
                    <a:pt x="9020" y="5062"/>
                    <a:pt x="4503" y="-209"/>
                    <a:pt x="1276" y="6"/>
                  </a:cubicBezTo>
                  <a:cubicBezTo>
                    <a:pt x="1169" y="6"/>
                    <a:pt x="954" y="114"/>
                    <a:pt x="954" y="114"/>
                  </a:cubicBezTo>
                  <a:cubicBezTo>
                    <a:pt x="-2703" y="1942"/>
                    <a:pt x="4933" y="15387"/>
                    <a:pt x="10741" y="17323"/>
                  </a:cubicBezTo>
                  <a:cubicBezTo>
                    <a:pt x="13968" y="18506"/>
                    <a:pt x="14290" y="14311"/>
                    <a:pt x="11171" y="8826"/>
                  </a:cubicBezTo>
                  <a:lnTo>
                    <a:pt x="11171" y="8826"/>
                  </a:lnTo>
                  <a:close/>
                </a:path>
              </a:pathLst>
            </a:custGeom>
            <a:grpFill/>
            <a:ln w="10707" cap="flat">
              <a:noFill/>
              <a:prstDash val="solid"/>
              <a:miter/>
            </a:ln>
          </p:spPr>
          <p:txBody>
            <a:bodyPr rtlCol="0" anchor="ctr"/>
            <a:lstStyle/>
            <a:p>
              <a:endParaRPr lang="zh-CN" altLang="en-US">
                <a:solidFill>
                  <a:prstClr val="black"/>
                </a:solidFill>
              </a:endParaRPr>
            </a:p>
          </p:txBody>
        </p:sp>
        <p:sp>
          <p:nvSpPr>
            <p:cNvPr id="1918" name="任意多边形: 形状 1046">
              <a:extLst>
                <a:ext uri="{FF2B5EF4-FFF2-40B4-BE49-F238E27FC236}">
                  <a16:creationId xmlns:a16="http://schemas.microsoft.com/office/drawing/2014/main" xmlns="" id="{DC9892B0-FED6-49B9-B829-E7055BB46A3C}"/>
                </a:ext>
              </a:extLst>
            </p:cNvPr>
            <p:cNvSpPr/>
            <p:nvPr/>
          </p:nvSpPr>
          <p:spPr>
            <a:xfrm>
              <a:off x="2661541" y="1630224"/>
              <a:ext cx="54853" cy="73433"/>
            </a:xfrm>
            <a:custGeom>
              <a:avLst/>
              <a:gdLst>
                <a:gd name="connsiteX0" fmla="*/ 886 w 12981"/>
                <a:gd name="connsiteY0" fmla="*/ 14 h 17378"/>
                <a:gd name="connsiteX1" fmla="*/ 563 w 12981"/>
                <a:gd name="connsiteY1" fmla="*/ 122 h 17378"/>
                <a:gd name="connsiteX2" fmla="*/ 11426 w 12981"/>
                <a:gd name="connsiteY2" fmla="*/ 17331 h 17378"/>
                <a:gd name="connsiteX3" fmla="*/ 10243 w 12981"/>
                <a:gd name="connsiteY3" fmla="*/ 8726 h 17378"/>
                <a:gd name="connsiteX4" fmla="*/ 886 w 12981"/>
                <a:gd name="connsiteY4" fmla="*/ 14 h 17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81" h="17378">
                  <a:moveTo>
                    <a:pt x="886" y="14"/>
                  </a:moveTo>
                  <a:cubicBezTo>
                    <a:pt x="778" y="14"/>
                    <a:pt x="671" y="122"/>
                    <a:pt x="563" y="122"/>
                  </a:cubicBezTo>
                  <a:cubicBezTo>
                    <a:pt x="-2341" y="2058"/>
                    <a:pt x="6694" y="16363"/>
                    <a:pt x="11426" y="17331"/>
                  </a:cubicBezTo>
                  <a:cubicBezTo>
                    <a:pt x="13900" y="17869"/>
                    <a:pt x="13362" y="13782"/>
                    <a:pt x="10243" y="8726"/>
                  </a:cubicBezTo>
                  <a:cubicBezTo>
                    <a:pt x="7877" y="4854"/>
                    <a:pt x="3467" y="-308"/>
                    <a:pt x="886"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19" name="任意多边形: 形状 1047">
              <a:extLst>
                <a:ext uri="{FF2B5EF4-FFF2-40B4-BE49-F238E27FC236}">
                  <a16:creationId xmlns:a16="http://schemas.microsoft.com/office/drawing/2014/main" xmlns="" id="{C9A654E5-AAE1-4854-951C-C4AB525F71A9}"/>
                </a:ext>
              </a:extLst>
            </p:cNvPr>
            <p:cNvSpPr/>
            <p:nvPr/>
          </p:nvSpPr>
          <p:spPr>
            <a:xfrm>
              <a:off x="2750621" y="1602956"/>
              <a:ext cx="53572" cy="72976"/>
            </a:xfrm>
            <a:custGeom>
              <a:avLst/>
              <a:gdLst>
                <a:gd name="connsiteX0" fmla="*/ 11641 w 12678"/>
                <a:gd name="connsiteY0" fmla="*/ 17223 h 17270"/>
                <a:gd name="connsiteX1" fmla="*/ 9275 w 12678"/>
                <a:gd name="connsiteY1" fmla="*/ 8619 h 17270"/>
                <a:gd name="connsiteX2" fmla="*/ 456 w 12678"/>
                <a:gd name="connsiteY2" fmla="*/ 14 h 17270"/>
                <a:gd name="connsiteX3" fmla="*/ 11641 w 12678"/>
                <a:gd name="connsiteY3" fmla="*/ 17223 h 17270"/>
              </a:gdLst>
              <a:ahLst/>
              <a:cxnLst>
                <a:cxn ang="0">
                  <a:pos x="connsiteX0" y="connsiteY0"/>
                </a:cxn>
                <a:cxn ang="0">
                  <a:pos x="connsiteX1" y="connsiteY1"/>
                </a:cxn>
                <a:cxn ang="0">
                  <a:pos x="connsiteX2" y="connsiteY2"/>
                </a:cxn>
                <a:cxn ang="0">
                  <a:pos x="connsiteX3" y="connsiteY3"/>
                </a:cxn>
              </a:cxnLst>
              <a:rect l="l" t="t" r="r" b="b"/>
              <a:pathLst>
                <a:path w="12678" h="17270">
                  <a:moveTo>
                    <a:pt x="11641" y="17223"/>
                  </a:moveTo>
                  <a:cubicBezTo>
                    <a:pt x="13685" y="17761"/>
                    <a:pt x="12609" y="13674"/>
                    <a:pt x="9275" y="8619"/>
                  </a:cubicBezTo>
                  <a:cubicBezTo>
                    <a:pt x="6801" y="4854"/>
                    <a:pt x="2499" y="-308"/>
                    <a:pt x="456" y="14"/>
                  </a:cubicBezTo>
                  <a:cubicBezTo>
                    <a:pt x="-2341" y="1843"/>
                    <a:pt x="8522" y="16363"/>
                    <a:pt x="11641" y="172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0" name="任意多边形: 形状 1048">
              <a:extLst>
                <a:ext uri="{FF2B5EF4-FFF2-40B4-BE49-F238E27FC236}">
                  <a16:creationId xmlns:a16="http://schemas.microsoft.com/office/drawing/2014/main" xmlns="" id="{08DAE13B-D17C-4F8A-97A1-A50B97DD86F4}"/>
                </a:ext>
              </a:extLst>
            </p:cNvPr>
            <p:cNvSpPr/>
            <p:nvPr/>
          </p:nvSpPr>
          <p:spPr>
            <a:xfrm>
              <a:off x="2813574" y="1575684"/>
              <a:ext cx="52068" cy="72072"/>
            </a:xfrm>
            <a:custGeom>
              <a:avLst/>
              <a:gdLst>
                <a:gd name="connsiteX0" fmla="*/ 11694 w 12322"/>
                <a:gd name="connsiteY0" fmla="*/ 17008 h 17056"/>
                <a:gd name="connsiteX1" fmla="*/ 8252 w 12322"/>
                <a:gd name="connsiteY1" fmla="*/ 8512 h 17056"/>
                <a:gd name="connsiteX2" fmla="*/ 186 w 12322"/>
                <a:gd name="connsiteY2" fmla="*/ 15 h 17056"/>
                <a:gd name="connsiteX3" fmla="*/ 11694 w 12322"/>
                <a:gd name="connsiteY3" fmla="*/ 17008 h 17056"/>
              </a:gdLst>
              <a:ahLst/>
              <a:cxnLst>
                <a:cxn ang="0">
                  <a:pos x="connsiteX0" y="connsiteY0"/>
                </a:cxn>
                <a:cxn ang="0">
                  <a:pos x="connsiteX1" y="connsiteY1"/>
                </a:cxn>
                <a:cxn ang="0">
                  <a:pos x="connsiteX2" y="connsiteY2"/>
                </a:cxn>
                <a:cxn ang="0">
                  <a:pos x="connsiteX3" y="connsiteY3"/>
                </a:cxn>
              </a:cxnLst>
              <a:rect l="l" t="t" r="r" b="b"/>
              <a:pathLst>
                <a:path w="12322" h="17056">
                  <a:moveTo>
                    <a:pt x="11694" y="17008"/>
                  </a:moveTo>
                  <a:cubicBezTo>
                    <a:pt x="13307" y="17546"/>
                    <a:pt x="11694" y="13459"/>
                    <a:pt x="8252" y="8512"/>
                  </a:cubicBezTo>
                  <a:cubicBezTo>
                    <a:pt x="5671" y="4747"/>
                    <a:pt x="1584" y="-308"/>
                    <a:pt x="186" y="15"/>
                  </a:cubicBezTo>
                  <a:cubicBezTo>
                    <a:pt x="-1535" y="1843"/>
                    <a:pt x="9220" y="16256"/>
                    <a:pt x="11694" y="170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1" name="任意多边形: 形状 1049">
              <a:extLst>
                <a:ext uri="{FF2B5EF4-FFF2-40B4-BE49-F238E27FC236}">
                  <a16:creationId xmlns:a16="http://schemas.microsoft.com/office/drawing/2014/main" xmlns="" id="{C46DB0B7-0D83-4794-AF13-555F06449C25}"/>
                </a:ext>
              </a:extLst>
            </p:cNvPr>
            <p:cNvSpPr/>
            <p:nvPr/>
          </p:nvSpPr>
          <p:spPr>
            <a:xfrm>
              <a:off x="2847505" y="1547956"/>
              <a:ext cx="51426" cy="71932"/>
            </a:xfrm>
            <a:custGeom>
              <a:avLst/>
              <a:gdLst>
                <a:gd name="connsiteX0" fmla="*/ 12161 w 12170"/>
                <a:gd name="connsiteY0" fmla="*/ 17010 h 17023"/>
                <a:gd name="connsiteX1" fmla="*/ 7321 w 12170"/>
                <a:gd name="connsiteY1" fmla="*/ 8513 h 17023"/>
                <a:gd name="connsiteX2" fmla="*/ 7 w 12170"/>
                <a:gd name="connsiteY2" fmla="*/ 16 h 17023"/>
                <a:gd name="connsiteX3" fmla="*/ 12161 w 12170"/>
                <a:gd name="connsiteY3" fmla="*/ 17010 h 17023"/>
              </a:gdLst>
              <a:ahLst/>
              <a:cxnLst>
                <a:cxn ang="0">
                  <a:pos x="connsiteX0" y="connsiteY0"/>
                </a:cxn>
                <a:cxn ang="0">
                  <a:pos x="connsiteX1" y="connsiteY1"/>
                </a:cxn>
                <a:cxn ang="0">
                  <a:pos x="connsiteX2" y="connsiteY2"/>
                </a:cxn>
                <a:cxn ang="0">
                  <a:pos x="connsiteX3" y="connsiteY3"/>
                </a:cxn>
              </a:cxnLst>
              <a:rect l="l" t="t" r="r" b="b"/>
              <a:pathLst>
                <a:path w="12170" h="17023">
                  <a:moveTo>
                    <a:pt x="12161" y="17010"/>
                  </a:moveTo>
                  <a:cubicBezTo>
                    <a:pt x="12376" y="16042"/>
                    <a:pt x="9149" y="11095"/>
                    <a:pt x="7321" y="8513"/>
                  </a:cubicBezTo>
                  <a:cubicBezTo>
                    <a:pt x="4309" y="4211"/>
                    <a:pt x="652" y="-306"/>
                    <a:pt x="7" y="16"/>
                  </a:cubicBezTo>
                  <a:cubicBezTo>
                    <a:pt x="-316" y="1737"/>
                    <a:pt x="10978" y="17548"/>
                    <a:pt x="12161" y="170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2" name="任意多边形: 形状 1050">
              <a:extLst>
                <a:ext uri="{FF2B5EF4-FFF2-40B4-BE49-F238E27FC236}">
                  <a16:creationId xmlns:a16="http://schemas.microsoft.com/office/drawing/2014/main" xmlns="" id="{5C58C7D7-128B-4E41-BC5D-B2EDE231B936}"/>
                </a:ext>
              </a:extLst>
            </p:cNvPr>
            <p:cNvSpPr/>
            <p:nvPr/>
          </p:nvSpPr>
          <p:spPr>
            <a:xfrm>
              <a:off x="2853442" y="1521208"/>
              <a:ext cx="51354" cy="71354"/>
            </a:xfrm>
            <a:custGeom>
              <a:avLst/>
              <a:gdLst>
                <a:gd name="connsiteX0" fmla="*/ 6453 w 12153"/>
                <a:gd name="connsiteY0" fmla="*/ 8389 h 16886"/>
                <a:gd name="connsiteX1" fmla="*/ 0 w 12153"/>
                <a:gd name="connsiteY1" fmla="*/ 0 h 16886"/>
                <a:gd name="connsiteX2" fmla="*/ 12154 w 12153"/>
                <a:gd name="connsiteY2" fmla="*/ 16886 h 16886"/>
                <a:gd name="connsiteX3" fmla="*/ 6453 w 12153"/>
                <a:gd name="connsiteY3" fmla="*/ 8389 h 16886"/>
              </a:gdLst>
              <a:ahLst/>
              <a:cxnLst>
                <a:cxn ang="0">
                  <a:pos x="connsiteX0" y="connsiteY0"/>
                </a:cxn>
                <a:cxn ang="0">
                  <a:pos x="connsiteX1" y="connsiteY1"/>
                </a:cxn>
                <a:cxn ang="0">
                  <a:pos x="connsiteX2" y="connsiteY2"/>
                </a:cxn>
                <a:cxn ang="0">
                  <a:pos x="connsiteX3" y="connsiteY3"/>
                </a:cxn>
              </a:cxnLst>
              <a:rect l="l" t="t" r="r" b="b"/>
              <a:pathLst>
                <a:path w="12153" h="16886">
                  <a:moveTo>
                    <a:pt x="6453" y="8389"/>
                  </a:moveTo>
                  <a:cubicBezTo>
                    <a:pt x="5916" y="7529"/>
                    <a:pt x="753" y="430"/>
                    <a:pt x="0" y="0"/>
                  </a:cubicBezTo>
                  <a:cubicBezTo>
                    <a:pt x="430" y="968"/>
                    <a:pt x="11078" y="16133"/>
                    <a:pt x="12154" y="16886"/>
                  </a:cubicBezTo>
                  <a:cubicBezTo>
                    <a:pt x="11831" y="15918"/>
                    <a:pt x="8604" y="11293"/>
                    <a:pt x="6453"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3" name="任意多边形: 形状 1065">
              <a:extLst>
                <a:ext uri="{FF2B5EF4-FFF2-40B4-BE49-F238E27FC236}">
                  <a16:creationId xmlns:a16="http://schemas.microsoft.com/office/drawing/2014/main" xmlns="" id="{AEDA2E2C-A6FE-4CED-8F81-3E31804D96F8}"/>
                </a:ext>
              </a:extLst>
            </p:cNvPr>
            <p:cNvSpPr/>
            <p:nvPr/>
          </p:nvSpPr>
          <p:spPr>
            <a:xfrm>
              <a:off x="73605" y="2022508"/>
              <a:ext cx="75292" cy="79433"/>
            </a:xfrm>
            <a:custGeom>
              <a:avLst/>
              <a:gdLst>
                <a:gd name="connsiteX0" fmla="*/ 1981 w 17818"/>
                <a:gd name="connsiteY0" fmla="*/ 15488 h 18798"/>
                <a:gd name="connsiteX1" fmla="*/ 17792 w 17818"/>
                <a:gd name="connsiteY1" fmla="*/ 10218 h 18798"/>
                <a:gd name="connsiteX2" fmla="*/ 8757 w 17818"/>
                <a:gd name="connsiteY2" fmla="*/ 0 h 18798"/>
                <a:gd name="connsiteX3" fmla="*/ 1981 w 17818"/>
                <a:gd name="connsiteY3" fmla="*/ 15488 h 18798"/>
              </a:gdLst>
              <a:ahLst/>
              <a:cxnLst>
                <a:cxn ang="0">
                  <a:pos x="connsiteX0" y="connsiteY0"/>
                </a:cxn>
                <a:cxn ang="0">
                  <a:pos x="connsiteX1" y="connsiteY1"/>
                </a:cxn>
                <a:cxn ang="0">
                  <a:pos x="connsiteX2" y="connsiteY2"/>
                </a:cxn>
                <a:cxn ang="0">
                  <a:pos x="connsiteX3" y="connsiteY3"/>
                </a:cxn>
              </a:cxnLst>
              <a:rect l="l" t="t" r="r" b="b"/>
              <a:pathLst>
                <a:path w="17818" h="18798">
                  <a:moveTo>
                    <a:pt x="1981" y="15488"/>
                  </a:moveTo>
                  <a:cubicBezTo>
                    <a:pt x="7036" y="21834"/>
                    <a:pt x="17147" y="18500"/>
                    <a:pt x="17792" y="10218"/>
                  </a:cubicBezTo>
                  <a:cubicBezTo>
                    <a:pt x="18115" y="6131"/>
                    <a:pt x="15533" y="215"/>
                    <a:pt x="8757" y="0"/>
                  </a:cubicBezTo>
                  <a:cubicBezTo>
                    <a:pt x="583" y="538"/>
                    <a:pt x="-2321" y="10003"/>
                    <a:pt x="1981" y="154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24" name="任意多边形: 形状 1066">
              <a:extLst>
                <a:ext uri="{FF2B5EF4-FFF2-40B4-BE49-F238E27FC236}">
                  <a16:creationId xmlns:a16="http://schemas.microsoft.com/office/drawing/2014/main" xmlns="" id="{5D041DC2-BD5A-4803-AD93-9D0F660B6778}"/>
                </a:ext>
              </a:extLst>
            </p:cNvPr>
            <p:cNvSpPr/>
            <p:nvPr/>
          </p:nvSpPr>
          <p:spPr>
            <a:xfrm>
              <a:off x="363300" y="2015692"/>
              <a:ext cx="75913" cy="79589"/>
            </a:xfrm>
            <a:custGeom>
              <a:avLst/>
              <a:gdLst>
                <a:gd name="connsiteX0" fmla="*/ 17963 w 17965"/>
                <a:gd name="connsiteY0" fmla="*/ 10110 h 18835"/>
                <a:gd name="connsiteX1" fmla="*/ 8283 w 17965"/>
                <a:gd name="connsiteY1" fmla="*/ 0 h 18835"/>
                <a:gd name="connsiteX2" fmla="*/ 3012 w 17965"/>
                <a:gd name="connsiteY2" fmla="*/ 16241 h 18835"/>
                <a:gd name="connsiteX3" fmla="*/ 17963 w 17965"/>
                <a:gd name="connsiteY3" fmla="*/ 10110 h 18835"/>
              </a:gdLst>
              <a:ahLst/>
              <a:cxnLst>
                <a:cxn ang="0">
                  <a:pos x="connsiteX0" y="connsiteY0"/>
                </a:cxn>
                <a:cxn ang="0">
                  <a:pos x="connsiteX1" y="connsiteY1"/>
                </a:cxn>
                <a:cxn ang="0">
                  <a:pos x="connsiteX2" y="connsiteY2"/>
                </a:cxn>
                <a:cxn ang="0">
                  <a:pos x="connsiteX3" y="connsiteY3"/>
                </a:cxn>
              </a:cxnLst>
              <a:rect l="l" t="t" r="r" b="b"/>
              <a:pathLst>
                <a:path w="17965" h="18835">
                  <a:moveTo>
                    <a:pt x="17963" y="10110"/>
                  </a:moveTo>
                  <a:cubicBezTo>
                    <a:pt x="18070" y="6023"/>
                    <a:pt x="15166" y="108"/>
                    <a:pt x="8283" y="0"/>
                  </a:cubicBezTo>
                  <a:cubicBezTo>
                    <a:pt x="-322" y="753"/>
                    <a:pt x="-2473" y="10971"/>
                    <a:pt x="3012" y="16241"/>
                  </a:cubicBezTo>
                  <a:cubicBezTo>
                    <a:pt x="8713" y="21726"/>
                    <a:pt x="17748" y="17962"/>
                    <a:pt x="17963" y="101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6" name="任意多边形: 形状 1067">
              <a:extLst>
                <a:ext uri="{FF2B5EF4-FFF2-40B4-BE49-F238E27FC236}">
                  <a16:creationId xmlns:a16="http://schemas.microsoft.com/office/drawing/2014/main" xmlns="" id="{6A0D853E-A095-4528-AB53-BF61E02A2343}"/>
                </a:ext>
              </a:extLst>
            </p:cNvPr>
            <p:cNvSpPr/>
            <p:nvPr/>
          </p:nvSpPr>
          <p:spPr>
            <a:xfrm>
              <a:off x="652842" y="2006146"/>
              <a:ext cx="76340" cy="79619"/>
            </a:xfrm>
            <a:custGeom>
              <a:avLst/>
              <a:gdLst>
                <a:gd name="connsiteX0" fmla="*/ 18063 w 18066"/>
                <a:gd name="connsiteY0" fmla="*/ 10003 h 18842"/>
                <a:gd name="connsiteX1" fmla="*/ 7845 w 18066"/>
                <a:gd name="connsiteY1" fmla="*/ 0 h 18842"/>
                <a:gd name="connsiteX2" fmla="*/ 3435 w 18066"/>
                <a:gd name="connsiteY2" fmla="*/ 16348 h 18842"/>
                <a:gd name="connsiteX3" fmla="*/ 18063 w 18066"/>
                <a:gd name="connsiteY3" fmla="*/ 10003 h 18842"/>
              </a:gdLst>
              <a:ahLst/>
              <a:cxnLst>
                <a:cxn ang="0">
                  <a:pos x="connsiteX0" y="connsiteY0"/>
                </a:cxn>
                <a:cxn ang="0">
                  <a:pos x="connsiteX1" y="connsiteY1"/>
                </a:cxn>
                <a:cxn ang="0">
                  <a:pos x="connsiteX2" y="connsiteY2"/>
                </a:cxn>
                <a:cxn ang="0">
                  <a:pos x="connsiteX3" y="connsiteY3"/>
                </a:cxn>
              </a:cxnLst>
              <a:rect l="l" t="t" r="r" b="b"/>
              <a:pathLst>
                <a:path w="18066" h="18842">
                  <a:moveTo>
                    <a:pt x="18063" y="10003"/>
                  </a:moveTo>
                  <a:cubicBezTo>
                    <a:pt x="17955" y="5916"/>
                    <a:pt x="14621" y="108"/>
                    <a:pt x="7845" y="0"/>
                  </a:cubicBezTo>
                  <a:cubicBezTo>
                    <a:pt x="-759" y="753"/>
                    <a:pt x="-2373" y="11078"/>
                    <a:pt x="3435" y="16348"/>
                  </a:cubicBezTo>
                  <a:cubicBezTo>
                    <a:pt x="9458" y="21726"/>
                    <a:pt x="18278" y="17854"/>
                    <a:pt x="18063" y="100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7" name="任意多边形: 形状 1068">
              <a:extLst>
                <a:ext uri="{FF2B5EF4-FFF2-40B4-BE49-F238E27FC236}">
                  <a16:creationId xmlns:a16="http://schemas.microsoft.com/office/drawing/2014/main" xmlns="" id="{2CE8D02A-1780-4C28-A8C1-63B6454BD6EF}"/>
                </a:ext>
              </a:extLst>
            </p:cNvPr>
            <p:cNvSpPr/>
            <p:nvPr/>
          </p:nvSpPr>
          <p:spPr>
            <a:xfrm>
              <a:off x="939967" y="1993875"/>
              <a:ext cx="75723" cy="79306"/>
            </a:xfrm>
            <a:custGeom>
              <a:avLst/>
              <a:gdLst>
                <a:gd name="connsiteX0" fmla="*/ 17874 w 17920"/>
                <a:gd name="connsiteY0" fmla="*/ 9895 h 18768"/>
                <a:gd name="connsiteX1" fmla="*/ 7226 w 17920"/>
                <a:gd name="connsiteY1" fmla="*/ 0 h 18768"/>
                <a:gd name="connsiteX2" fmla="*/ 3892 w 17920"/>
                <a:gd name="connsiteY2" fmla="*/ 16348 h 18768"/>
                <a:gd name="connsiteX3" fmla="*/ 17874 w 17920"/>
                <a:gd name="connsiteY3" fmla="*/ 9895 h 18768"/>
              </a:gdLst>
              <a:ahLst/>
              <a:cxnLst>
                <a:cxn ang="0">
                  <a:pos x="connsiteX0" y="connsiteY0"/>
                </a:cxn>
                <a:cxn ang="0">
                  <a:pos x="connsiteX1" y="connsiteY1"/>
                </a:cxn>
                <a:cxn ang="0">
                  <a:pos x="connsiteX2" y="connsiteY2"/>
                </a:cxn>
                <a:cxn ang="0">
                  <a:pos x="connsiteX3" y="connsiteY3"/>
                </a:cxn>
              </a:cxnLst>
              <a:rect l="l" t="t" r="r" b="b"/>
              <a:pathLst>
                <a:path w="17920" h="18768">
                  <a:moveTo>
                    <a:pt x="17874" y="9895"/>
                  </a:moveTo>
                  <a:cubicBezTo>
                    <a:pt x="17444" y="5808"/>
                    <a:pt x="13895" y="0"/>
                    <a:pt x="7226" y="0"/>
                  </a:cubicBezTo>
                  <a:cubicBezTo>
                    <a:pt x="-1271" y="860"/>
                    <a:pt x="-2131" y="11186"/>
                    <a:pt x="3892" y="16348"/>
                  </a:cubicBezTo>
                  <a:cubicBezTo>
                    <a:pt x="10130" y="21619"/>
                    <a:pt x="18627" y="17747"/>
                    <a:pt x="17874"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8" name="任意多边形: 形状 1069">
              <a:extLst>
                <a:ext uri="{FF2B5EF4-FFF2-40B4-BE49-F238E27FC236}">
                  <a16:creationId xmlns:a16="http://schemas.microsoft.com/office/drawing/2014/main" xmlns="" id="{72A7AFD4-52BA-4781-A7BE-DCF684D86ACC}"/>
                </a:ext>
              </a:extLst>
            </p:cNvPr>
            <p:cNvSpPr/>
            <p:nvPr/>
          </p:nvSpPr>
          <p:spPr>
            <a:xfrm>
              <a:off x="1222255" y="1978422"/>
              <a:ext cx="75558" cy="79040"/>
            </a:xfrm>
            <a:custGeom>
              <a:avLst/>
              <a:gdLst>
                <a:gd name="connsiteX0" fmla="*/ 5170 w 17881"/>
                <a:gd name="connsiteY0" fmla="*/ 16886 h 18705"/>
                <a:gd name="connsiteX1" fmla="*/ 17754 w 17881"/>
                <a:gd name="connsiteY1" fmla="*/ 9788 h 18705"/>
                <a:gd name="connsiteX2" fmla="*/ 6676 w 17881"/>
                <a:gd name="connsiteY2" fmla="*/ 0 h 18705"/>
                <a:gd name="connsiteX3" fmla="*/ 5815 w 17881"/>
                <a:gd name="connsiteY3" fmla="*/ 108 h 18705"/>
                <a:gd name="connsiteX4" fmla="*/ 5170 w 17881"/>
                <a:gd name="connsiteY4" fmla="*/ 16886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1" h="18705">
                  <a:moveTo>
                    <a:pt x="5170" y="16886"/>
                  </a:moveTo>
                  <a:cubicBezTo>
                    <a:pt x="11623" y="21296"/>
                    <a:pt x="18937" y="17209"/>
                    <a:pt x="17754" y="9788"/>
                  </a:cubicBezTo>
                  <a:cubicBezTo>
                    <a:pt x="17109" y="5700"/>
                    <a:pt x="13237" y="0"/>
                    <a:pt x="6676" y="0"/>
                  </a:cubicBezTo>
                  <a:cubicBezTo>
                    <a:pt x="6461" y="0"/>
                    <a:pt x="6031" y="108"/>
                    <a:pt x="5815" y="108"/>
                  </a:cubicBezTo>
                  <a:cubicBezTo>
                    <a:pt x="-1606" y="1398"/>
                    <a:pt x="-2036" y="11939"/>
                    <a:pt x="5170" y="168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39" name="任意多边形: 形状 1070">
              <a:extLst>
                <a:ext uri="{FF2B5EF4-FFF2-40B4-BE49-F238E27FC236}">
                  <a16:creationId xmlns:a16="http://schemas.microsoft.com/office/drawing/2014/main" xmlns="" id="{3ED14536-C6F1-4845-80FD-11455D0D0EA0}"/>
                </a:ext>
              </a:extLst>
            </p:cNvPr>
            <p:cNvSpPr/>
            <p:nvPr/>
          </p:nvSpPr>
          <p:spPr>
            <a:xfrm>
              <a:off x="1496952" y="1959783"/>
              <a:ext cx="74928" cy="79158"/>
            </a:xfrm>
            <a:custGeom>
              <a:avLst/>
              <a:gdLst>
                <a:gd name="connsiteX0" fmla="*/ 17495 w 17732"/>
                <a:gd name="connsiteY0" fmla="*/ 9681 h 18733"/>
                <a:gd name="connsiteX1" fmla="*/ 6094 w 17732"/>
                <a:gd name="connsiteY1" fmla="*/ 2 h 18733"/>
                <a:gd name="connsiteX2" fmla="*/ 5234 w 17732"/>
                <a:gd name="connsiteY2" fmla="*/ 109 h 18733"/>
                <a:gd name="connsiteX3" fmla="*/ 5664 w 17732"/>
                <a:gd name="connsiteY3" fmla="*/ 16888 h 18733"/>
                <a:gd name="connsiteX4" fmla="*/ 17495 w 17732"/>
                <a:gd name="connsiteY4" fmla="*/ 9681 h 18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2" h="18733">
                  <a:moveTo>
                    <a:pt x="17495" y="9681"/>
                  </a:moveTo>
                  <a:cubicBezTo>
                    <a:pt x="16634" y="5594"/>
                    <a:pt x="12547" y="-106"/>
                    <a:pt x="6094" y="2"/>
                  </a:cubicBezTo>
                  <a:cubicBezTo>
                    <a:pt x="5879" y="2"/>
                    <a:pt x="5556" y="109"/>
                    <a:pt x="5234" y="109"/>
                  </a:cubicBezTo>
                  <a:cubicBezTo>
                    <a:pt x="-1973" y="1507"/>
                    <a:pt x="-1650" y="12048"/>
                    <a:pt x="5664" y="16888"/>
                  </a:cubicBezTo>
                  <a:cubicBezTo>
                    <a:pt x="12225" y="21405"/>
                    <a:pt x="19108" y="17103"/>
                    <a:pt x="17495" y="96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65" name="任意多边形: 形状 1071">
              <a:extLst>
                <a:ext uri="{FF2B5EF4-FFF2-40B4-BE49-F238E27FC236}">
                  <a16:creationId xmlns:a16="http://schemas.microsoft.com/office/drawing/2014/main" xmlns="" id="{01D900DD-4D82-4C64-9A0C-0E31F7A33728}"/>
                </a:ext>
              </a:extLst>
            </p:cNvPr>
            <p:cNvSpPr/>
            <p:nvPr/>
          </p:nvSpPr>
          <p:spPr>
            <a:xfrm>
              <a:off x="1760596" y="1938875"/>
              <a:ext cx="70893" cy="78478"/>
            </a:xfrm>
            <a:custGeom>
              <a:avLst/>
              <a:gdLst>
                <a:gd name="connsiteX0" fmla="*/ 5116 w 16777"/>
                <a:gd name="connsiteY0" fmla="*/ 2 h 18572"/>
                <a:gd name="connsiteX1" fmla="*/ 4363 w 16777"/>
                <a:gd name="connsiteY1" fmla="*/ 109 h 18572"/>
                <a:gd name="connsiteX2" fmla="*/ 6730 w 16777"/>
                <a:gd name="connsiteY2" fmla="*/ 17318 h 18572"/>
                <a:gd name="connsiteX3" fmla="*/ 16410 w 16777"/>
                <a:gd name="connsiteY3" fmla="*/ 9466 h 18572"/>
                <a:gd name="connsiteX4" fmla="*/ 5116 w 16777"/>
                <a:gd name="connsiteY4" fmla="*/ 2 h 18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7" h="18572">
                  <a:moveTo>
                    <a:pt x="5116" y="2"/>
                  </a:moveTo>
                  <a:cubicBezTo>
                    <a:pt x="4901" y="2"/>
                    <a:pt x="4578" y="109"/>
                    <a:pt x="4363" y="109"/>
                  </a:cubicBezTo>
                  <a:cubicBezTo>
                    <a:pt x="-2520" y="1615"/>
                    <a:pt x="-907" y="13016"/>
                    <a:pt x="6730" y="17318"/>
                  </a:cubicBezTo>
                  <a:cubicBezTo>
                    <a:pt x="12968" y="20867"/>
                    <a:pt x="18238" y="16458"/>
                    <a:pt x="16410" y="9466"/>
                  </a:cubicBezTo>
                  <a:cubicBezTo>
                    <a:pt x="15226" y="5487"/>
                    <a:pt x="11032" y="-106"/>
                    <a:pt x="5116"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68" name="任意多边形: 形状 1072">
              <a:extLst>
                <a:ext uri="{FF2B5EF4-FFF2-40B4-BE49-F238E27FC236}">
                  <a16:creationId xmlns:a16="http://schemas.microsoft.com/office/drawing/2014/main" xmlns="" id="{124B39E9-238B-4BB3-91CE-913AC74F2977}"/>
                </a:ext>
              </a:extLst>
            </p:cNvPr>
            <p:cNvSpPr/>
            <p:nvPr/>
          </p:nvSpPr>
          <p:spPr>
            <a:xfrm>
              <a:off x="1999862" y="1916132"/>
              <a:ext cx="66443" cy="78444"/>
            </a:xfrm>
            <a:custGeom>
              <a:avLst/>
              <a:gdLst>
                <a:gd name="connsiteX0" fmla="*/ 2809 w 15724"/>
                <a:gd name="connsiteY0" fmla="*/ 329 h 18564"/>
                <a:gd name="connsiteX1" fmla="*/ 7756 w 15724"/>
                <a:gd name="connsiteY1" fmla="*/ 17753 h 18564"/>
                <a:gd name="connsiteX2" fmla="*/ 15070 w 15724"/>
                <a:gd name="connsiteY2" fmla="*/ 9471 h 18564"/>
                <a:gd name="connsiteX3" fmla="*/ 3992 w 15724"/>
                <a:gd name="connsiteY3" fmla="*/ 6 h 18564"/>
                <a:gd name="connsiteX4" fmla="*/ 2809 w 15724"/>
                <a:gd name="connsiteY4" fmla="*/ 329 h 18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4" h="18564">
                  <a:moveTo>
                    <a:pt x="2809" y="329"/>
                  </a:moveTo>
                  <a:cubicBezTo>
                    <a:pt x="-2784" y="2695"/>
                    <a:pt x="550" y="14203"/>
                    <a:pt x="7756" y="17753"/>
                  </a:cubicBezTo>
                  <a:cubicBezTo>
                    <a:pt x="13457" y="20442"/>
                    <a:pt x="17329" y="16139"/>
                    <a:pt x="15070" y="9471"/>
                  </a:cubicBezTo>
                  <a:cubicBezTo>
                    <a:pt x="13779" y="5384"/>
                    <a:pt x="9477" y="-209"/>
                    <a:pt x="3992" y="6"/>
                  </a:cubicBezTo>
                  <a:cubicBezTo>
                    <a:pt x="3777" y="114"/>
                    <a:pt x="3239" y="221"/>
                    <a:pt x="2809"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0" name="任意多边形: 形状 1073">
              <a:extLst>
                <a:ext uri="{FF2B5EF4-FFF2-40B4-BE49-F238E27FC236}">
                  <a16:creationId xmlns:a16="http://schemas.microsoft.com/office/drawing/2014/main" xmlns="" id="{60F3604B-EF3A-4F68-97C7-C535975C0650}"/>
                </a:ext>
              </a:extLst>
            </p:cNvPr>
            <p:cNvSpPr/>
            <p:nvPr/>
          </p:nvSpPr>
          <p:spPr>
            <a:xfrm>
              <a:off x="2214599" y="1892046"/>
              <a:ext cx="62860" cy="77899"/>
            </a:xfrm>
            <a:custGeom>
              <a:avLst/>
              <a:gdLst>
                <a:gd name="connsiteX0" fmla="*/ 2112 w 14876"/>
                <a:gd name="connsiteY0" fmla="*/ 329 h 18435"/>
                <a:gd name="connsiteX1" fmla="*/ 8781 w 14876"/>
                <a:gd name="connsiteY1" fmla="*/ 17968 h 18435"/>
                <a:gd name="connsiteX2" fmla="*/ 13943 w 14876"/>
                <a:gd name="connsiteY2" fmla="*/ 9363 h 18435"/>
                <a:gd name="connsiteX3" fmla="*/ 13943 w 14876"/>
                <a:gd name="connsiteY3" fmla="*/ 9363 h 18435"/>
                <a:gd name="connsiteX4" fmla="*/ 3188 w 14876"/>
                <a:gd name="connsiteY4" fmla="*/ 6 h 18435"/>
                <a:gd name="connsiteX5" fmla="*/ 2112 w 14876"/>
                <a:gd name="connsiteY5" fmla="*/ 329 h 1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76" h="18435">
                  <a:moveTo>
                    <a:pt x="2112" y="329"/>
                  </a:moveTo>
                  <a:cubicBezTo>
                    <a:pt x="-2943" y="2802"/>
                    <a:pt x="1790" y="15171"/>
                    <a:pt x="8781" y="17968"/>
                  </a:cubicBezTo>
                  <a:cubicBezTo>
                    <a:pt x="13728" y="19904"/>
                    <a:pt x="16417" y="15602"/>
                    <a:pt x="13943" y="9363"/>
                  </a:cubicBezTo>
                  <a:lnTo>
                    <a:pt x="13943" y="9363"/>
                  </a:lnTo>
                  <a:cubicBezTo>
                    <a:pt x="12438" y="5384"/>
                    <a:pt x="8028" y="-209"/>
                    <a:pt x="3188" y="6"/>
                  </a:cubicBezTo>
                  <a:cubicBezTo>
                    <a:pt x="2865" y="6"/>
                    <a:pt x="2435" y="114"/>
                    <a:pt x="2112" y="3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1" name="任意多边形: 形状 1074">
              <a:extLst>
                <a:ext uri="{FF2B5EF4-FFF2-40B4-BE49-F238E27FC236}">
                  <a16:creationId xmlns:a16="http://schemas.microsoft.com/office/drawing/2014/main" xmlns="" id="{48ED0E1E-CDDE-49C7-B71F-FAD562A21F21}"/>
                </a:ext>
              </a:extLst>
            </p:cNvPr>
            <p:cNvSpPr/>
            <p:nvPr/>
          </p:nvSpPr>
          <p:spPr>
            <a:xfrm>
              <a:off x="2403103" y="1866139"/>
              <a:ext cx="59653" cy="77447"/>
            </a:xfrm>
            <a:custGeom>
              <a:avLst/>
              <a:gdLst>
                <a:gd name="connsiteX0" fmla="*/ 12893 w 14117"/>
                <a:gd name="connsiteY0" fmla="*/ 9256 h 18328"/>
                <a:gd name="connsiteX1" fmla="*/ 12893 w 14117"/>
                <a:gd name="connsiteY1" fmla="*/ 9256 h 18328"/>
                <a:gd name="connsiteX2" fmla="*/ 2567 w 14117"/>
                <a:gd name="connsiteY2" fmla="*/ 6 h 18328"/>
                <a:gd name="connsiteX3" fmla="*/ 2030 w 14117"/>
                <a:gd name="connsiteY3" fmla="*/ 114 h 18328"/>
                <a:gd name="connsiteX4" fmla="*/ 9021 w 14117"/>
                <a:gd name="connsiteY4" fmla="*/ 17860 h 18328"/>
                <a:gd name="connsiteX5" fmla="*/ 12893 w 14117"/>
                <a:gd name="connsiteY5" fmla="*/ 9256 h 1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7" h="18328">
                  <a:moveTo>
                    <a:pt x="12893" y="9256"/>
                  </a:moveTo>
                  <a:lnTo>
                    <a:pt x="12893" y="9256"/>
                  </a:lnTo>
                  <a:cubicBezTo>
                    <a:pt x="11172" y="5276"/>
                    <a:pt x="6870" y="-209"/>
                    <a:pt x="2567" y="6"/>
                  </a:cubicBezTo>
                  <a:cubicBezTo>
                    <a:pt x="2460" y="6"/>
                    <a:pt x="2245" y="114"/>
                    <a:pt x="2030" y="114"/>
                  </a:cubicBezTo>
                  <a:cubicBezTo>
                    <a:pt x="-3026" y="1942"/>
                    <a:pt x="2137" y="15064"/>
                    <a:pt x="9021" y="17860"/>
                  </a:cubicBezTo>
                  <a:cubicBezTo>
                    <a:pt x="13646" y="19796"/>
                    <a:pt x="15582" y="15494"/>
                    <a:pt x="12893" y="92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2" name="任意多边形: 形状 1075">
              <a:extLst>
                <a:ext uri="{FF2B5EF4-FFF2-40B4-BE49-F238E27FC236}">
                  <a16:creationId xmlns:a16="http://schemas.microsoft.com/office/drawing/2014/main" xmlns="" id="{17E1C74F-7B28-4D27-A6FF-8CEE1A06D26C}"/>
                </a:ext>
              </a:extLst>
            </p:cNvPr>
            <p:cNvSpPr/>
            <p:nvPr/>
          </p:nvSpPr>
          <p:spPr>
            <a:xfrm>
              <a:off x="2566254" y="1839746"/>
              <a:ext cx="56585" cy="76788"/>
            </a:xfrm>
            <a:custGeom>
              <a:avLst/>
              <a:gdLst>
                <a:gd name="connsiteX0" fmla="*/ 1925 w 13391"/>
                <a:gd name="connsiteY0" fmla="*/ 14 h 18172"/>
                <a:gd name="connsiteX1" fmla="*/ 1495 w 13391"/>
                <a:gd name="connsiteY1" fmla="*/ 121 h 18172"/>
                <a:gd name="connsiteX2" fmla="*/ 9992 w 13391"/>
                <a:gd name="connsiteY2" fmla="*/ 17975 h 18172"/>
                <a:gd name="connsiteX3" fmla="*/ 11820 w 13391"/>
                <a:gd name="connsiteY3" fmla="*/ 9156 h 18172"/>
                <a:gd name="connsiteX4" fmla="*/ 1925 w 13391"/>
                <a:gd name="connsiteY4" fmla="*/ 14 h 18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1" h="18172">
                  <a:moveTo>
                    <a:pt x="1925" y="14"/>
                  </a:moveTo>
                  <a:cubicBezTo>
                    <a:pt x="1818" y="14"/>
                    <a:pt x="1603" y="121"/>
                    <a:pt x="1495" y="121"/>
                  </a:cubicBezTo>
                  <a:cubicBezTo>
                    <a:pt x="-3022" y="2057"/>
                    <a:pt x="3539" y="15932"/>
                    <a:pt x="9992" y="17975"/>
                  </a:cubicBezTo>
                  <a:cubicBezTo>
                    <a:pt x="13649" y="19158"/>
                    <a:pt x="14509" y="14856"/>
                    <a:pt x="11820" y="9156"/>
                  </a:cubicBezTo>
                  <a:cubicBezTo>
                    <a:pt x="9777" y="5176"/>
                    <a:pt x="5475" y="-309"/>
                    <a:pt x="1925"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3" name="任意多边形: 形状 1076">
              <a:extLst>
                <a:ext uri="{FF2B5EF4-FFF2-40B4-BE49-F238E27FC236}">
                  <a16:creationId xmlns:a16="http://schemas.microsoft.com/office/drawing/2014/main" xmlns="" id="{4A7BFDCB-66E4-409F-8AD0-BC14C043D9BA}"/>
                </a:ext>
              </a:extLst>
            </p:cNvPr>
            <p:cNvSpPr/>
            <p:nvPr/>
          </p:nvSpPr>
          <p:spPr>
            <a:xfrm>
              <a:off x="2702855" y="1812022"/>
              <a:ext cx="53483" cy="76331"/>
            </a:xfrm>
            <a:custGeom>
              <a:avLst/>
              <a:gdLst>
                <a:gd name="connsiteX0" fmla="*/ 1219 w 12657"/>
                <a:gd name="connsiteY0" fmla="*/ 14 h 18064"/>
                <a:gd name="connsiteX1" fmla="*/ 896 w 12657"/>
                <a:gd name="connsiteY1" fmla="*/ 121 h 18064"/>
                <a:gd name="connsiteX2" fmla="*/ 10039 w 12657"/>
                <a:gd name="connsiteY2" fmla="*/ 17868 h 18064"/>
                <a:gd name="connsiteX3" fmla="*/ 10576 w 12657"/>
                <a:gd name="connsiteY3" fmla="*/ 9048 h 18064"/>
                <a:gd name="connsiteX4" fmla="*/ 1219 w 12657"/>
                <a:gd name="connsiteY4" fmla="*/ 14 h 18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57" h="18064">
                  <a:moveTo>
                    <a:pt x="1219" y="14"/>
                  </a:moveTo>
                  <a:cubicBezTo>
                    <a:pt x="1112" y="14"/>
                    <a:pt x="1004" y="121"/>
                    <a:pt x="896" y="121"/>
                  </a:cubicBezTo>
                  <a:cubicBezTo>
                    <a:pt x="-2545" y="2057"/>
                    <a:pt x="4661" y="15932"/>
                    <a:pt x="10039" y="17868"/>
                  </a:cubicBezTo>
                  <a:cubicBezTo>
                    <a:pt x="13265" y="19051"/>
                    <a:pt x="13588" y="14749"/>
                    <a:pt x="10576" y="9048"/>
                  </a:cubicBezTo>
                  <a:cubicBezTo>
                    <a:pt x="8425" y="5176"/>
                    <a:pt x="4231" y="-309"/>
                    <a:pt x="1219"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4" name="任意多边形: 形状 1077">
              <a:extLst>
                <a:ext uri="{FF2B5EF4-FFF2-40B4-BE49-F238E27FC236}">
                  <a16:creationId xmlns:a16="http://schemas.microsoft.com/office/drawing/2014/main" xmlns="" id="{E57B7636-79EF-4C86-805A-79866EE48577}"/>
                </a:ext>
              </a:extLst>
            </p:cNvPr>
            <p:cNvSpPr/>
            <p:nvPr/>
          </p:nvSpPr>
          <p:spPr>
            <a:xfrm>
              <a:off x="2811541" y="1783846"/>
              <a:ext cx="50897" cy="76154"/>
            </a:xfrm>
            <a:custGeom>
              <a:avLst/>
              <a:gdLst>
                <a:gd name="connsiteX0" fmla="*/ 10561 w 12045"/>
                <a:gd name="connsiteY0" fmla="*/ 17976 h 18022"/>
                <a:gd name="connsiteX1" fmla="*/ 9486 w 12045"/>
                <a:gd name="connsiteY1" fmla="*/ 9049 h 18022"/>
                <a:gd name="connsiteX2" fmla="*/ 774 w 12045"/>
                <a:gd name="connsiteY2" fmla="*/ 14 h 18022"/>
                <a:gd name="connsiteX3" fmla="*/ 559 w 12045"/>
                <a:gd name="connsiteY3" fmla="*/ 121 h 18022"/>
                <a:gd name="connsiteX4" fmla="*/ 10561 w 12045"/>
                <a:gd name="connsiteY4" fmla="*/ 17976 h 18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45" h="18022">
                  <a:moveTo>
                    <a:pt x="10561" y="17976"/>
                  </a:moveTo>
                  <a:cubicBezTo>
                    <a:pt x="12927" y="18513"/>
                    <a:pt x="12390" y="14319"/>
                    <a:pt x="9486" y="9049"/>
                  </a:cubicBezTo>
                  <a:cubicBezTo>
                    <a:pt x="7334" y="5069"/>
                    <a:pt x="3140" y="-309"/>
                    <a:pt x="774" y="14"/>
                  </a:cubicBezTo>
                  <a:cubicBezTo>
                    <a:pt x="666" y="14"/>
                    <a:pt x="559" y="121"/>
                    <a:pt x="559" y="121"/>
                  </a:cubicBezTo>
                  <a:cubicBezTo>
                    <a:pt x="-2238" y="2165"/>
                    <a:pt x="6151" y="17008"/>
                    <a:pt x="10561" y="179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5" name="任意多边形: 形状 1078">
              <a:extLst>
                <a:ext uri="{FF2B5EF4-FFF2-40B4-BE49-F238E27FC236}">
                  <a16:creationId xmlns:a16="http://schemas.microsoft.com/office/drawing/2014/main" xmlns="" id="{F5272C6E-925E-47A7-9F24-33D5BCD64A2C}"/>
                </a:ext>
              </a:extLst>
            </p:cNvPr>
            <p:cNvSpPr/>
            <p:nvPr/>
          </p:nvSpPr>
          <p:spPr>
            <a:xfrm>
              <a:off x="2891671" y="1755623"/>
              <a:ext cx="49182" cy="75744"/>
            </a:xfrm>
            <a:custGeom>
              <a:avLst/>
              <a:gdLst>
                <a:gd name="connsiteX0" fmla="*/ 418 w 11639"/>
                <a:gd name="connsiteY0" fmla="*/ 24 h 17925"/>
                <a:gd name="connsiteX1" fmla="*/ 10743 w 11639"/>
                <a:gd name="connsiteY1" fmla="*/ 17879 h 17925"/>
                <a:gd name="connsiteX2" fmla="*/ 8485 w 11639"/>
                <a:gd name="connsiteY2" fmla="*/ 8951 h 17925"/>
                <a:gd name="connsiteX3" fmla="*/ 418 w 11639"/>
                <a:gd name="connsiteY3" fmla="*/ 24 h 17925"/>
              </a:gdLst>
              <a:ahLst/>
              <a:cxnLst>
                <a:cxn ang="0">
                  <a:pos x="connsiteX0" y="connsiteY0"/>
                </a:cxn>
                <a:cxn ang="0">
                  <a:pos x="connsiteX1" y="connsiteY1"/>
                </a:cxn>
                <a:cxn ang="0">
                  <a:pos x="connsiteX2" y="connsiteY2"/>
                </a:cxn>
                <a:cxn ang="0">
                  <a:pos x="connsiteX3" y="connsiteY3"/>
                </a:cxn>
              </a:cxnLst>
              <a:rect l="l" t="t" r="r" b="b"/>
              <a:pathLst>
                <a:path w="11639" h="17925">
                  <a:moveTo>
                    <a:pt x="418" y="24"/>
                  </a:moveTo>
                  <a:cubicBezTo>
                    <a:pt x="-2164" y="1960"/>
                    <a:pt x="7947" y="17126"/>
                    <a:pt x="10743" y="17879"/>
                  </a:cubicBezTo>
                  <a:cubicBezTo>
                    <a:pt x="12572" y="18416"/>
                    <a:pt x="11496" y="14222"/>
                    <a:pt x="8485" y="8951"/>
                  </a:cubicBezTo>
                  <a:cubicBezTo>
                    <a:pt x="6226" y="4972"/>
                    <a:pt x="2246" y="-406"/>
                    <a:pt x="418" y="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6" name="任意多边形: 形状 1079">
              <a:extLst>
                <a:ext uri="{FF2B5EF4-FFF2-40B4-BE49-F238E27FC236}">
                  <a16:creationId xmlns:a16="http://schemas.microsoft.com/office/drawing/2014/main" xmlns="" id="{B00851AD-1B3C-4F62-8D86-5AF853F2AD19}"/>
                </a:ext>
              </a:extLst>
            </p:cNvPr>
            <p:cNvSpPr/>
            <p:nvPr/>
          </p:nvSpPr>
          <p:spPr>
            <a:xfrm>
              <a:off x="2944306" y="1727032"/>
              <a:ext cx="47369" cy="75245"/>
            </a:xfrm>
            <a:custGeom>
              <a:avLst/>
              <a:gdLst>
                <a:gd name="connsiteX0" fmla="*/ 10764 w 11210"/>
                <a:gd name="connsiteY0" fmla="*/ 17761 h 17807"/>
                <a:gd name="connsiteX1" fmla="*/ 7322 w 11210"/>
                <a:gd name="connsiteY1" fmla="*/ 8941 h 17807"/>
                <a:gd name="connsiteX2" fmla="*/ 116 w 11210"/>
                <a:gd name="connsiteY2" fmla="*/ 14 h 17807"/>
                <a:gd name="connsiteX3" fmla="*/ 10764 w 11210"/>
                <a:gd name="connsiteY3" fmla="*/ 17761 h 17807"/>
              </a:gdLst>
              <a:ahLst/>
              <a:cxnLst>
                <a:cxn ang="0">
                  <a:pos x="connsiteX0" y="connsiteY0"/>
                </a:cxn>
                <a:cxn ang="0">
                  <a:pos x="connsiteX1" y="connsiteY1"/>
                </a:cxn>
                <a:cxn ang="0">
                  <a:pos x="connsiteX2" y="connsiteY2"/>
                </a:cxn>
                <a:cxn ang="0">
                  <a:pos x="connsiteX3" y="connsiteY3"/>
                </a:cxn>
              </a:cxnLst>
              <a:rect l="l" t="t" r="r" b="b"/>
              <a:pathLst>
                <a:path w="11210" h="17807">
                  <a:moveTo>
                    <a:pt x="10764" y="17761"/>
                  </a:moveTo>
                  <a:cubicBezTo>
                    <a:pt x="12054" y="18298"/>
                    <a:pt x="10441" y="14104"/>
                    <a:pt x="7322" y="8941"/>
                  </a:cubicBezTo>
                  <a:cubicBezTo>
                    <a:pt x="4956" y="5069"/>
                    <a:pt x="1191" y="-309"/>
                    <a:pt x="116" y="14"/>
                  </a:cubicBezTo>
                  <a:cubicBezTo>
                    <a:pt x="-1175" y="1950"/>
                    <a:pt x="8720" y="16900"/>
                    <a:pt x="10764" y="17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7" name="任意多边形: 形状 1080">
              <a:extLst>
                <a:ext uri="{FF2B5EF4-FFF2-40B4-BE49-F238E27FC236}">
                  <a16:creationId xmlns:a16="http://schemas.microsoft.com/office/drawing/2014/main" xmlns="" id="{664B6129-E9C0-4B2C-9B51-A4C11970A721}"/>
                </a:ext>
              </a:extLst>
            </p:cNvPr>
            <p:cNvSpPr/>
            <p:nvPr/>
          </p:nvSpPr>
          <p:spPr>
            <a:xfrm>
              <a:off x="2966608" y="1698459"/>
              <a:ext cx="46811" cy="74535"/>
            </a:xfrm>
            <a:custGeom>
              <a:avLst/>
              <a:gdLst>
                <a:gd name="connsiteX0" fmla="*/ 11078 w 11078"/>
                <a:gd name="connsiteY0" fmla="*/ 17639 h 17639"/>
                <a:gd name="connsiteX1" fmla="*/ 6346 w 11078"/>
                <a:gd name="connsiteY1" fmla="*/ 8820 h 17639"/>
                <a:gd name="connsiteX2" fmla="*/ 0 w 11078"/>
                <a:gd name="connsiteY2" fmla="*/ 0 h 17639"/>
                <a:gd name="connsiteX3" fmla="*/ 11078 w 11078"/>
                <a:gd name="connsiteY3" fmla="*/ 17639 h 17639"/>
              </a:gdLst>
              <a:ahLst/>
              <a:cxnLst>
                <a:cxn ang="0">
                  <a:pos x="connsiteX0" y="connsiteY0"/>
                </a:cxn>
                <a:cxn ang="0">
                  <a:pos x="connsiteX1" y="connsiteY1"/>
                </a:cxn>
                <a:cxn ang="0">
                  <a:pos x="connsiteX2" y="connsiteY2"/>
                </a:cxn>
                <a:cxn ang="0">
                  <a:pos x="connsiteX3" y="connsiteY3"/>
                </a:cxn>
              </a:cxnLst>
              <a:rect l="l" t="t" r="r" b="b"/>
              <a:pathLst>
                <a:path w="11078" h="17639">
                  <a:moveTo>
                    <a:pt x="11078" y="17639"/>
                  </a:moveTo>
                  <a:cubicBezTo>
                    <a:pt x="11078" y="16671"/>
                    <a:pt x="7959" y="11401"/>
                    <a:pt x="6346" y="8820"/>
                  </a:cubicBezTo>
                  <a:cubicBezTo>
                    <a:pt x="6238" y="8712"/>
                    <a:pt x="860" y="0"/>
                    <a:pt x="0" y="0"/>
                  </a:cubicBezTo>
                  <a:cubicBezTo>
                    <a:pt x="0" y="1183"/>
                    <a:pt x="9680" y="17639"/>
                    <a:pt x="11078" y="176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8" name="任意多边形: 形状 1097">
              <a:extLst>
                <a:ext uri="{FF2B5EF4-FFF2-40B4-BE49-F238E27FC236}">
                  <a16:creationId xmlns:a16="http://schemas.microsoft.com/office/drawing/2014/main" xmlns="" id="{98AAF2C0-3C72-4FF2-BE4C-DCD5A7372350}"/>
                </a:ext>
              </a:extLst>
            </p:cNvPr>
            <p:cNvSpPr/>
            <p:nvPr/>
          </p:nvSpPr>
          <p:spPr>
            <a:xfrm>
              <a:off x="238184" y="2170670"/>
              <a:ext cx="77903" cy="81732"/>
            </a:xfrm>
            <a:custGeom>
              <a:avLst/>
              <a:gdLst>
                <a:gd name="connsiteX0" fmla="*/ 8852 w 18436"/>
                <a:gd name="connsiteY0" fmla="*/ 0 h 19342"/>
                <a:gd name="connsiteX1" fmla="*/ 2291 w 18436"/>
                <a:gd name="connsiteY1" fmla="*/ 16026 h 19342"/>
                <a:gd name="connsiteX2" fmla="*/ 18425 w 18436"/>
                <a:gd name="connsiteY2" fmla="*/ 10433 h 19342"/>
                <a:gd name="connsiteX3" fmla="*/ 8852 w 18436"/>
                <a:gd name="connsiteY3" fmla="*/ 0 h 19342"/>
              </a:gdLst>
              <a:ahLst/>
              <a:cxnLst>
                <a:cxn ang="0">
                  <a:pos x="connsiteX0" y="connsiteY0"/>
                </a:cxn>
                <a:cxn ang="0">
                  <a:pos x="connsiteX1" y="connsiteY1"/>
                </a:cxn>
                <a:cxn ang="0">
                  <a:pos x="connsiteX2" y="connsiteY2"/>
                </a:cxn>
                <a:cxn ang="0">
                  <a:pos x="connsiteX3" y="connsiteY3"/>
                </a:cxn>
              </a:cxnLst>
              <a:rect l="l" t="t" r="r" b="b"/>
              <a:pathLst>
                <a:path w="18436" h="19342">
                  <a:moveTo>
                    <a:pt x="8852" y="0"/>
                  </a:moveTo>
                  <a:cubicBezTo>
                    <a:pt x="355" y="645"/>
                    <a:pt x="-2441" y="10325"/>
                    <a:pt x="2291" y="16026"/>
                  </a:cubicBezTo>
                  <a:cubicBezTo>
                    <a:pt x="7777" y="22479"/>
                    <a:pt x="17994" y="18930"/>
                    <a:pt x="18425" y="10433"/>
                  </a:cubicBezTo>
                  <a:cubicBezTo>
                    <a:pt x="18640" y="6238"/>
                    <a:pt x="15843" y="215"/>
                    <a:pt x="88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79" name="任意多边形: 形状 1098">
              <a:extLst>
                <a:ext uri="{FF2B5EF4-FFF2-40B4-BE49-F238E27FC236}">
                  <a16:creationId xmlns:a16="http://schemas.microsoft.com/office/drawing/2014/main" xmlns="" id="{AB3B280A-A884-475B-B095-BBEEF4AB7CD0}"/>
                </a:ext>
              </a:extLst>
            </p:cNvPr>
            <p:cNvSpPr/>
            <p:nvPr/>
          </p:nvSpPr>
          <p:spPr>
            <a:xfrm>
              <a:off x="536697" y="2162489"/>
              <a:ext cx="78389" cy="81575"/>
            </a:xfrm>
            <a:custGeom>
              <a:avLst/>
              <a:gdLst>
                <a:gd name="connsiteX0" fmla="*/ 18552 w 18551"/>
                <a:gd name="connsiteY0" fmla="*/ 10325 h 19305"/>
                <a:gd name="connsiteX1" fmla="*/ 8334 w 18551"/>
                <a:gd name="connsiteY1" fmla="*/ 0 h 19305"/>
                <a:gd name="connsiteX2" fmla="*/ 3279 w 18551"/>
                <a:gd name="connsiteY2" fmla="*/ 16671 h 19305"/>
                <a:gd name="connsiteX3" fmla="*/ 18552 w 18551"/>
                <a:gd name="connsiteY3" fmla="*/ 10325 h 19305"/>
              </a:gdLst>
              <a:ahLst/>
              <a:cxnLst>
                <a:cxn ang="0">
                  <a:pos x="connsiteX0" y="connsiteY0"/>
                </a:cxn>
                <a:cxn ang="0">
                  <a:pos x="connsiteX1" y="connsiteY1"/>
                </a:cxn>
                <a:cxn ang="0">
                  <a:pos x="connsiteX2" y="connsiteY2"/>
                </a:cxn>
                <a:cxn ang="0">
                  <a:pos x="connsiteX3" y="connsiteY3"/>
                </a:cxn>
              </a:cxnLst>
              <a:rect l="l" t="t" r="r" b="b"/>
              <a:pathLst>
                <a:path w="18551" h="19305">
                  <a:moveTo>
                    <a:pt x="18552" y="10325"/>
                  </a:moveTo>
                  <a:cubicBezTo>
                    <a:pt x="18552" y="6131"/>
                    <a:pt x="15433" y="108"/>
                    <a:pt x="8334" y="0"/>
                  </a:cubicBezTo>
                  <a:cubicBezTo>
                    <a:pt x="-486" y="753"/>
                    <a:pt x="-2529" y="11293"/>
                    <a:pt x="3279" y="16671"/>
                  </a:cubicBezTo>
                  <a:cubicBezTo>
                    <a:pt x="9302" y="22264"/>
                    <a:pt x="18552" y="18392"/>
                    <a:pt x="18552"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0" name="任意多边形: 形状 1099">
              <a:extLst>
                <a:ext uri="{FF2B5EF4-FFF2-40B4-BE49-F238E27FC236}">
                  <a16:creationId xmlns:a16="http://schemas.microsoft.com/office/drawing/2014/main" xmlns="" id="{0EA446F4-2003-434C-8333-6CA21ED73EE3}"/>
                </a:ext>
              </a:extLst>
            </p:cNvPr>
            <p:cNvSpPr/>
            <p:nvPr/>
          </p:nvSpPr>
          <p:spPr>
            <a:xfrm>
              <a:off x="834082" y="2151127"/>
              <a:ext cx="77848" cy="81406"/>
            </a:xfrm>
            <a:custGeom>
              <a:avLst/>
              <a:gdLst>
                <a:gd name="connsiteX0" fmla="*/ 18409 w 18423"/>
                <a:gd name="connsiteY0" fmla="*/ 10218 h 19265"/>
                <a:gd name="connsiteX1" fmla="*/ 7761 w 18423"/>
                <a:gd name="connsiteY1" fmla="*/ 0 h 19265"/>
                <a:gd name="connsiteX2" fmla="*/ 3673 w 18423"/>
                <a:gd name="connsiteY2" fmla="*/ 16779 h 19265"/>
                <a:gd name="connsiteX3" fmla="*/ 18409 w 18423"/>
                <a:gd name="connsiteY3" fmla="*/ 10218 h 19265"/>
              </a:gdLst>
              <a:ahLst/>
              <a:cxnLst>
                <a:cxn ang="0">
                  <a:pos x="connsiteX0" y="connsiteY0"/>
                </a:cxn>
                <a:cxn ang="0">
                  <a:pos x="connsiteX1" y="connsiteY1"/>
                </a:cxn>
                <a:cxn ang="0">
                  <a:pos x="connsiteX2" y="connsiteY2"/>
                </a:cxn>
                <a:cxn ang="0">
                  <a:pos x="connsiteX3" y="connsiteY3"/>
                </a:cxn>
              </a:cxnLst>
              <a:rect l="l" t="t" r="r" b="b"/>
              <a:pathLst>
                <a:path w="18423" h="19265">
                  <a:moveTo>
                    <a:pt x="18409" y="10218"/>
                  </a:moveTo>
                  <a:cubicBezTo>
                    <a:pt x="18194" y="6023"/>
                    <a:pt x="14752" y="108"/>
                    <a:pt x="7761" y="0"/>
                  </a:cubicBezTo>
                  <a:cubicBezTo>
                    <a:pt x="-951" y="860"/>
                    <a:pt x="-2350" y="11401"/>
                    <a:pt x="3673" y="16779"/>
                  </a:cubicBezTo>
                  <a:cubicBezTo>
                    <a:pt x="9804" y="22156"/>
                    <a:pt x="18839" y="18284"/>
                    <a:pt x="18409"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1" name="任意多边形: 形状 1100">
              <a:extLst>
                <a:ext uri="{FF2B5EF4-FFF2-40B4-BE49-F238E27FC236}">
                  <a16:creationId xmlns:a16="http://schemas.microsoft.com/office/drawing/2014/main" xmlns="" id="{179B03E2-5E9D-4FA7-8811-0FE2BA12314A}"/>
                </a:ext>
              </a:extLst>
            </p:cNvPr>
            <p:cNvSpPr/>
            <p:nvPr/>
          </p:nvSpPr>
          <p:spPr>
            <a:xfrm>
              <a:off x="1126963" y="2136586"/>
              <a:ext cx="77392" cy="81296"/>
            </a:xfrm>
            <a:custGeom>
              <a:avLst/>
              <a:gdLst>
                <a:gd name="connsiteX0" fmla="*/ 4058 w 18315"/>
                <a:gd name="connsiteY0" fmla="*/ 16779 h 19239"/>
                <a:gd name="connsiteX1" fmla="*/ 18256 w 18315"/>
                <a:gd name="connsiteY1" fmla="*/ 10110 h 19239"/>
                <a:gd name="connsiteX2" fmla="*/ 7285 w 18315"/>
                <a:gd name="connsiteY2" fmla="*/ 0 h 19239"/>
                <a:gd name="connsiteX3" fmla="*/ 4058 w 18315"/>
                <a:gd name="connsiteY3" fmla="*/ 16779 h 19239"/>
              </a:gdLst>
              <a:ahLst/>
              <a:cxnLst>
                <a:cxn ang="0">
                  <a:pos x="connsiteX0" y="connsiteY0"/>
                </a:cxn>
                <a:cxn ang="0">
                  <a:pos x="connsiteX1" y="connsiteY1"/>
                </a:cxn>
                <a:cxn ang="0">
                  <a:pos x="connsiteX2" y="connsiteY2"/>
                </a:cxn>
                <a:cxn ang="0">
                  <a:pos x="connsiteX3" y="connsiteY3"/>
                </a:cxn>
              </a:cxnLst>
              <a:rect l="l" t="t" r="r" b="b"/>
              <a:pathLst>
                <a:path w="18315" h="19239">
                  <a:moveTo>
                    <a:pt x="4058" y="16779"/>
                  </a:moveTo>
                  <a:cubicBezTo>
                    <a:pt x="10512" y="22156"/>
                    <a:pt x="19116" y="18177"/>
                    <a:pt x="18256" y="10110"/>
                  </a:cubicBezTo>
                  <a:cubicBezTo>
                    <a:pt x="17826" y="5916"/>
                    <a:pt x="14169" y="0"/>
                    <a:pt x="7285" y="0"/>
                  </a:cubicBezTo>
                  <a:cubicBezTo>
                    <a:pt x="-1319" y="968"/>
                    <a:pt x="-2180" y="11508"/>
                    <a:pt x="4058" y="1677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2" name="任意多边形: 形状 1101">
              <a:extLst>
                <a:ext uri="{FF2B5EF4-FFF2-40B4-BE49-F238E27FC236}">
                  <a16:creationId xmlns:a16="http://schemas.microsoft.com/office/drawing/2014/main" xmlns="" id="{5358AAA1-5406-4FD3-A3F2-8B74B824401F}"/>
                </a:ext>
              </a:extLst>
            </p:cNvPr>
            <p:cNvSpPr/>
            <p:nvPr/>
          </p:nvSpPr>
          <p:spPr>
            <a:xfrm>
              <a:off x="1413493" y="2118860"/>
              <a:ext cx="76568" cy="80950"/>
            </a:xfrm>
            <a:custGeom>
              <a:avLst/>
              <a:gdLst>
                <a:gd name="connsiteX0" fmla="*/ 6700 w 18120"/>
                <a:gd name="connsiteY0" fmla="*/ 0 h 19157"/>
                <a:gd name="connsiteX1" fmla="*/ 5840 w 18120"/>
                <a:gd name="connsiteY1" fmla="*/ 108 h 19157"/>
                <a:gd name="connsiteX2" fmla="*/ 5302 w 18120"/>
                <a:gd name="connsiteY2" fmla="*/ 17316 h 19157"/>
                <a:gd name="connsiteX3" fmla="*/ 17993 w 18120"/>
                <a:gd name="connsiteY3" fmla="*/ 9895 h 19157"/>
                <a:gd name="connsiteX4" fmla="*/ 6700 w 18120"/>
                <a:gd name="connsiteY4" fmla="*/ 0 h 1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0" h="19157">
                  <a:moveTo>
                    <a:pt x="6700" y="0"/>
                  </a:moveTo>
                  <a:cubicBezTo>
                    <a:pt x="6485" y="0"/>
                    <a:pt x="6055" y="108"/>
                    <a:pt x="5840" y="108"/>
                  </a:cubicBezTo>
                  <a:cubicBezTo>
                    <a:pt x="-1689" y="1506"/>
                    <a:pt x="-2012" y="12261"/>
                    <a:pt x="5302" y="17316"/>
                  </a:cubicBezTo>
                  <a:cubicBezTo>
                    <a:pt x="11863" y="21834"/>
                    <a:pt x="19176" y="17532"/>
                    <a:pt x="17993" y="9895"/>
                  </a:cubicBezTo>
                  <a:cubicBezTo>
                    <a:pt x="17348" y="5808"/>
                    <a:pt x="13476" y="0"/>
                    <a:pt x="670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3" name="任意多边形: 形状 1102">
              <a:extLst>
                <a:ext uri="{FF2B5EF4-FFF2-40B4-BE49-F238E27FC236}">
                  <a16:creationId xmlns:a16="http://schemas.microsoft.com/office/drawing/2014/main" xmlns="" id="{05F44F2A-6CB0-4271-AA28-F02992EAAA24}"/>
                </a:ext>
              </a:extLst>
            </p:cNvPr>
            <p:cNvSpPr/>
            <p:nvPr/>
          </p:nvSpPr>
          <p:spPr>
            <a:xfrm>
              <a:off x="1691347" y="2097947"/>
              <a:ext cx="74172" cy="81123"/>
            </a:xfrm>
            <a:custGeom>
              <a:avLst/>
              <a:gdLst>
                <a:gd name="connsiteX0" fmla="*/ 5693 w 17553"/>
                <a:gd name="connsiteY0" fmla="*/ 17426 h 19198"/>
                <a:gd name="connsiteX1" fmla="*/ 17309 w 17553"/>
                <a:gd name="connsiteY1" fmla="*/ 9897 h 19198"/>
                <a:gd name="connsiteX2" fmla="*/ 5908 w 17553"/>
                <a:gd name="connsiteY2" fmla="*/ 1 h 19198"/>
                <a:gd name="connsiteX3" fmla="*/ 5048 w 17553"/>
                <a:gd name="connsiteY3" fmla="*/ 109 h 19198"/>
                <a:gd name="connsiteX4" fmla="*/ 5693 w 17553"/>
                <a:gd name="connsiteY4" fmla="*/ 17426 h 1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53" h="19198">
                  <a:moveTo>
                    <a:pt x="5693" y="17426"/>
                  </a:moveTo>
                  <a:cubicBezTo>
                    <a:pt x="12254" y="21835"/>
                    <a:pt x="18923" y="17533"/>
                    <a:pt x="17309" y="9897"/>
                  </a:cubicBezTo>
                  <a:cubicBezTo>
                    <a:pt x="16449" y="5702"/>
                    <a:pt x="12254" y="-106"/>
                    <a:pt x="5908" y="1"/>
                  </a:cubicBezTo>
                  <a:cubicBezTo>
                    <a:pt x="5693" y="1"/>
                    <a:pt x="5370" y="109"/>
                    <a:pt x="5048" y="109"/>
                  </a:cubicBezTo>
                  <a:cubicBezTo>
                    <a:pt x="-1943" y="1722"/>
                    <a:pt x="-1621" y="12478"/>
                    <a:pt x="5693" y="174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4" name="任意多边形: 形状 1103">
              <a:extLst>
                <a:ext uri="{FF2B5EF4-FFF2-40B4-BE49-F238E27FC236}">
                  <a16:creationId xmlns:a16="http://schemas.microsoft.com/office/drawing/2014/main" xmlns="" id="{BE2533C5-234F-4BA2-8536-27898651AB1E}"/>
                </a:ext>
              </a:extLst>
            </p:cNvPr>
            <p:cNvSpPr/>
            <p:nvPr/>
          </p:nvSpPr>
          <p:spPr>
            <a:xfrm>
              <a:off x="1949912" y="2075222"/>
              <a:ext cx="69469" cy="80739"/>
            </a:xfrm>
            <a:custGeom>
              <a:avLst/>
              <a:gdLst>
                <a:gd name="connsiteX0" fmla="*/ 4197 w 16440"/>
                <a:gd name="connsiteY0" fmla="*/ 217 h 19107"/>
                <a:gd name="connsiteX1" fmla="*/ 6670 w 16440"/>
                <a:gd name="connsiteY1" fmla="*/ 17856 h 19107"/>
                <a:gd name="connsiteX2" fmla="*/ 16028 w 16440"/>
                <a:gd name="connsiteY2" fmla="*/ 9789 h 19107"/>
                <a:gd name="connsiteX3" fmla="*/ 4949 w 16440"/>
                <a:gd name="connsiteY3" fmla="*/ 1 h 19107"/>
                <a:gd name="connsiteX4" fmla="*/ 4197 w 16440"/>
                <a:gd name="connsiteY4" fmla="*/ 217 h 19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40" h="19107">
                  <a:moveTo>
                    <a:pt x="4197" y="217"/>
                  </a:moveTo>
                  <a:cubicBezTo>
                    <a:pt x="-2472" y="1830"/>
                    <a:pt x="-859" y="13554"/>
                    <a:pt x="6670" y="17856"/>
                  </a:cubicBezTo>
                  <a:cubicBezTo>
                    <a:pt x="12801" y="21405"/>
                    <a:pt x="17964" y="16995"/>
                    <a:pt x="16028" y="9789"/>
                  </a:cubicBezTo>
                  <a:cubicBezTo>
                    <a:pt x="14952" y="5594"/>
                    <a:pt x="10757" y="-106"/>
                    <a:pt x="4949" y="1"/>
                  </a:cubicBezTo>
                  <a:cubicBezTo>
                    <a:pt x="4627" y="109"/>
                    <a:pt x="4412" y="217"/>
                    <a:pt x="4197" y="2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5" name="任意多边形: 形状 1104">
              <a:extLst>
                <a:ext uri="{FF2B5EF4-FFF2-40B4-BE49-F238E27FC236}">
                  <a16:creationId xmlns:a16="http://schemas.microsoft.com/office/drawing/2014/main" xmlns="" id="{5BF12A1F-DBDC-4611-9EB8-62E0479AD89D}"/>
                </a:ext>
              </a:extLst>
            </p:cNvPr>
            <p:cNvSpPr/>
            <p:nvPr/>
          </p:nvSpPr>
          <p:spPr>
            <a:xfrm>
              <a:off x="2182349" y="2051571"/>
              <a:ext cx="64673" cy="80388"/>
            </a:xfrm>
            <a:custGeom>
              <a:avLst/>
              <a:gdLst>
                <a:gd name="connsiteX0" fmla="*/ 3290 w 15305"/>
                <a:gd name="connsiteY0" fmla="*/ 113 h 19024"/>
                <a:gd name="connsiteX1" fmla="*/ 7592 w 15305"/>
                <a:gd name="connsiteY1" fmla="*/ 18183 h 19024"/>
                <a:gd name="connsiteX2" fmla="*/ 14691 w 15305"/>
                <a:gd name="connsiteY2" fmla="*/ 9686 h 19024"/>
                <a:gd name="connsiteX3" fmla="*/ 3935 w 15305"/>
                <a:gd name="connsiteY3" fmla="*/ 6 h 19024"/>
                <a:gd name="connsiteX4" fmla="*/ 3290 w 15305"/>
                <a:gd name="connsiteY4" fmla="*/ 113 h 19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 h="19024">
                  <a:moveTo>
                    <a:pt x="3290" y="113"/>
                  </a:moveTo>
                  <a:cubicBezTo>
                    <a:pt x="-2841" y="1834"/>
                    <a:pt x="171" y="14418"/>
                    <a:pt x="7592" y="18183"/>
                  </a:cubicBezTo>
                  <a:cubicBezTo>
                    <a:pt x="13078" y="20979"/>
                    <a:pt x="16842" y="16462"/>
                    <a:pt x="14691" y="9686"/>
                  </a:cubicBezTo>
                  <a:cubicBezTo>
                    <a:pt x="13400" y="5491"/>
                    <a:pt x="9206" y="-209"/>
                    <a:pt x="3935" y="6"/>
                  </a:cubicBezTo>
                  <a:cubicBezTo>
                    <a:pt x="3828" y="6"/>
                    <a:pt x="3505" y="6"/>
                    <a:pt x="3290" y="1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6" name="任意多边形: 形状 1105">
              <a:extLst>
                <a:ext uri="{FF2B5EF4-FFF2-40B4-BE49-F238E27FC236}">
                  <a16:creationId xmlns:a16="http://schemas.microsoft.com/office/drawing/2014/main" xmlns="" id="{37B47376-8DE0-41CA-97E2-40AB852C1307}"/>
                </a:ext>
              </a:extLst>
            </p:cNvPr>
            <p:cNvSpPr/>
            <p:nvPr/>
          </p:nvSpPr>
          <p:spPr>
            <a:xfrm>
              <a:off x="2389146" y="2025212"/>
              <a:ext cx="60194" cy="80139"/>
            </a:xfrm>
            <a:custGeom>
              <a:avLst/>
              <a:gdLst>
                <a:gd name="connsiteX0" fmla="*/ 2536 w 14245"/>
                <a:gd name="connsiteY0" fmla="*/ 221 h 18965"/>
                <a:gd name="connsiteX1" fmla="*/ 8452 w 14245"/>
                <a:gd name="connsiteY1" fmla="*/ 18505 h 18965"/>
                <a:gd name="connsiteX2" fmla="*/ 13400 w 14245"/>
                <a:gd name="connsiteY2" fmla="*/ 9578 h 18965"/>
                <a:gd name="connsiteX3" fmla="*/ 3074 w 14245"/>
                <a:gd name="connsiteY3" fmla="*/ 6 h 18965"/>
                <a:gd name="connsiteX4" fmla="*/ 2536 w 14245"/>
                <a:gd name="connsiteY4" fmla="*/ 221 h 18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8965">
                  <a:moveTo>
                    <a:pt x="2536" y="221"/>
                  </a:moveTo>
                  <a:cubicBezTo>
                    <a:pt x="-3057" y="2049"/>
                    <a:pt x="1353" y="15601"/>
                    <a:pt x="8452" y="18505"/>
                  </a:cubicBezTo>
                  <a:cubicBezTo>
                    <a:pt x="13184" y="20441"/>
                    <a:pt x="15658" y="16032"/>
                    <a:pt x="13400" y="9578"/>
                  </a:cubicBezTo>
                  <a:cubicBezTo>
                    <a:pt x="11894" y="5491"/>
                    <a:pt x="7699" y="-209"/>
                    <a:pt x="3074" y="6"/>
                  </a:cubicBezTo>
                  <a:cubicBezTo>
                    <a:pt x="2967" y="113"/>
                    <a:pt x="2644" y="113"/>
                    <a:pt x="2536" y="2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7" name="任意多边形: 形状 1106">
              <a:extLst>
                <a:ext uri="{FF2B5EF4-FFF2-40B4-BE49-F238E27FC236}">
                  <a16:creationId xmlns:a16="http://schemas.microsoft.com/office/drawing/2014/main" xmlns="" id="{51085050-A07C-4128-A8E5-4EB6E293A8EA}"/>
                </a:ext>
              </a:extLst>
            </p:cNvPr>
            <p:cNvSpPr/>
            <p:nvPr/>
          </p:nvSpPr>
          <p:spPr>
            <a:xfrm>
              <a:off x="2569186" y="1998367"/>
              <a:ext cx="56572" cy="79682"/>
            </a:xfrm>
            <a:custGeom>
              <a:avLst/>
              <a:gdLst>
                <a:gd name="connsiteX0" fmla="*/ 8652 w 13388"/>
                <a:gd name="connsiteY0" fmla="*/ 18405 h 18857"/>
                <a:gd name="connsiteX1" fmla="*/ 12201 w 13388"/>
                <a:gd name="connsiteY1" fmla="*/ 9478 h 18857"/>
                <a:gd name="connsiteX2" fmla="*/ 2414 w 13388"/>
                <a:gd name="connsiteY2" fmla="*/ 13 h 18857"/>
                <a:gd name="connsiteX3" fmla="*/ 1876 w 13388"/>
                <a:gd name="connsiteY3" fmla="*/ 121 h 18857"/>
                <a:gd name="connsiteX4" fmla="*/ 8652 w 13388"/>
                <a:gd name="connsiteY4" fmla="*/ 18405 h 18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8" h="18857">
                  <a:moveTo>
                    <a:pt x="8652" y="18405"/>
                  </a:moveTo>
                  <a:cubicBezTo>
                    <a:pt x="12954" y="20341"/>
                    <a:pt x="14783" y="15824"/>
                    <a:pt x="12201" y="9478"/>
                  </a:cubicBezTo>
                  <a:cubicBezTo>
                    <a:pt x="10588" y="5391"/>
                    <a:pt x="6393" y="-310"/>
                    <a:pt x="2414" y="13"/>
                  </a:cubicBezTo>
                  <a:cubicBezTo>
                    <a:pt x="2306" y="13"/>
                    <a:pt x="2091" y="121"/>
                    <a:pt x="1876" y="121"/>
                  </a:cubicBezTo>
                  <a:cubicBezTo>
                    <a:pt x="-2857" y="2057"/>
                    <a:pt x="2091" y="15501"/>
                    <a:pt x="8652" y="18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8" name="任意多边形: 形状 1107">
              <a:extLst>
                <a:ext uri="{FF2B5EF4-FFF2-40B4-BE49-F238E27FC236}">
                  <a16:creationId xmlns:a16="http://schemas.microsoft.com/office/drawing/2014/main" xmlns="" id="{3F69B31C-EBCE-4005-9261-AC5DD67AFEE3}"/>
                </a:ext>
              </a:extLst>
            </p:cNvPr>
            <p:cNvSpPr/>
            <p:nvPr/>
          </p:nvSpPr>
          <p:spPr>
            <a:xfrm>
              <a:off x="2721785" y="1970638"/>
              <a:ext cx="52710" cy="79040"/>
            </a:xfrm>
            <a:custGeom>
              <a:avLst/>
              <a:gdLst>
                <a:gd name="connsiteX0" fmla="*/ 10936 w 12474"/>
                <a:gd name="connsiteY0" fmla="*/ 9371 h 18705"/>
                <a:gd name="connsiteX1" fmla="*/ 1687 w 12474"/>
                <a:gd name="connsiteY1" fmla="*/ 13 h 18705"/>
                <a:gd name="connsiteX2" fmla="*/ 1256 w 12474"/>
                <a:gd name="connsiteY2" fmla="*/ 121 h 18705"/>
                <a:gd name="connsiteX3" fmla="*/ 9323 w 12474"/>
                <a:gd name="connsiteY3" fmla="*/ 18513 h 18705"/>
                <a:gd name="connsiteX4" fmla="*/ 10936 w 12474"/>
                <a:gd name="connsiteY4" fmla="*/ 9371 h 1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4" h="18705">
                  <a:moveTo>
                    <a:pt x="10936" y="9371"/>
                  </a:moveTo>
                  <a:cubicBezTo>
                    <a:pt x="9108" y="5284"/>
                    <a:pt x="5128" y="-309"/>
                    <a:pt x="1687" y="13"/>
                  </a:cubicBezTo>
                  <a:cubicBezTo>
                    <a:pt x="1579" y="13"/>
                    <a:pt x="1364" y="121"/>
                    <a:pt x="1256" y="121"/>
                  </a:cubicBezTo>
                  <a:cubicBezTo>
                    <a:pt x="-2723" y="2057"/>
                    <a:pt x="3515" y="16469"/>
                    <a:pt x="9323" y="18513"/>
                  </a:cubicBezTo>
                  <a:cubicBezTo>
                    <a:pt x="12765" y="19696"/>
                    <a:pt x="13518" y="15286"/>
                    <a:pt x="10936" y="93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89" name="任意多边形: 形状 1108">
              <a:extLst>
                <a:ext uri="{FF2B5EF4-FFF2-40B4-BE49-F238E27FC236}">
                  <a16:creationId xmlns:a16="http://schemas.microsoft.com/office/drawing/2014/main" xmlns="" id="{20022763-F4B8-461A-87E4-16B7746DAA69}"/>
                </a:ext>
              </a:extLst>
            </p:cNvPr>
            <p:cNvSpPr/>
            <p:nvPr/>
          </p:nvSpPr>
          <p:spPr>
            <a:xfrm>
              <a:off x="2846128" y="1941554"/>
              <a:ext cx="49773" cy="78588"/>
            </a:xfrm>
            <a:custGeom>
              <a:avLst/>
              <a:gdLst>
                <a:gd name="connsiteX0" fmla="*/ 1193 w 11779"/>
                <a:gd name="connsiteY0" fmla="*/ 13 h 18598"/>
                <a:gd name="connsiteX1" fmla="*/ 9475 w 11779"/>
                <a:gd name="connsiteY1" fmla="*/ 18405 h 18598"/>
                <a:gd name="connsiteX2" fmla="*/ 9798 w 11779"/>
                <a:gd name="connsiteY2" fmla="*/ 9263 h 18598"/>
                <a:gd name="connsiteX3" fmla="*/ 1193 w 11779"/>
                <a:gd name="connsiteY3" fmla="*/ 13 h 18598"/>
              </a:gdLst>
              <a:ahLst/>
              <a:cxnLst>
                <a:cxn ang="0">
                  <a:pos x="connsiteX0" y="connsiteY0"/>
                </a:cxn>
                <a:cxn ang="0">
                  <a:pos x="connsiteX1" y="connsiteY1"/>
                </a:cxn>
                <a:cxn ang="0">
                  <a:pos x="connsiteX2" y="connsiteY2"/>
                </a:cxn>
                <a:cxn ang="0">
                  <a:pos x="connsiteX3" y="connsiteY3"/>
                </a:cxn>
              </a:cxnLst>
              <a:rect l="l" t="t" r="r" b="b"/>
              <a:pathLst>
                <a:path w="11779" h="18598">
                  <a:moveTo>
                    <a:pt x="1193" y="13"/>
                  </a:moveTo>
                  <a:cubicBezTo>
                    <a:pt x="-3001" y="1842"/>
                    <a:pt x="4850" y="16577"/>
                    <a:pt x="9475" y="18405"/>
                  </a:cubicBezTo>
                  <a:cubicBezTo>
                    <a:pt x="12379" y="19588"/>
                    <a:pt x="12594" y="15179"/>
                    <a:pt x="9798" y="9263"/>
                  </a:cubicBezTo>
                  <a:cubicBezTo>
                    <a:pt x="7970" y="5284"/>
                    <a:pt x="3990" y="-309"/>
                    <a:pt x="1193"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0" name="任意多边形: 形状 1109">
              <a:extLst>
                <a:ext uri="{FF2B5EF4-FFF2-40B4-BE49-F238E27FC236}">
                  <a16:creationId xmlns:a16="http://schemas.microsoft.com/office/drawing/2014/main" xmlns="" id="{B174A667-0D54-436D-9E35-AB51DC797194}"/>
                </a:ext>
              </a:extLst>
            </p:cNvPr>
            <p:cNvSpPr/>
            <p:nvPr/>
          </p:nvSpPr>
          <p:spPr>
            <a:xfrm>
              <a:off x="2942738" y="1912465"/>
              <a:ext cx="47132" cy="78419"/>
            </a:xfrm>
            <a:custGeom>
              <a:avLst/>
              <a:gdLst>
                <a:gd name="connsiteX0" fmla="*/ 9951 w 11154"/>
                <a:gd name="connsiteY0" fmla="*/ 18513 h 18558"/>
                <a:gd name="connsiteX1" fmla="*/ 8661 w 11154"/>
                <a:gd name="connsiteY1" fmla="*/ 9263 h 18558"/>
                <a:gd name="connsiteX2" fmla="*/ 701 w 11154"/>
                <a:gd name="connsiteY2" fmla="*/ 14 h 18558"/>
                <a:gd name="connsiteX3" fmla="*/ 9951 w 11154"/>
                <a:gd name="connsiteY3" fmla="*/ 18513 h 18558"/>
              </a:gdLst>
              <a:ahLst/>
              <a:cxnLst>
                <a:cxn ang="0">
                  <a:pos x="connsiteX0" y="connsiteY0"/>
                </a:cxn>
                <a:cxn ang="0">
                  <a:pos x="connsiteX1" y="connsiteY1"/>
                </a:cxn>
                <a:cxn ang="0">
                  <a:pos x="connsiteX2" y="connsiteY2"/>
                </a:cxn>
                <a:cxn ang="0">
                  <a:pos x="connsiteX3" y="connsiteY3"/>
                </a:cxn>
              </a:cxnLst>
              <a:rect l="l" t="t" r="r" b="b"/>
              <a:pathLst>
                <a:path w="11154" h="18558">
                  <a:moveTo>
                    <a:pt x="9951" y="18513"/>
                  </a:moveTo>
                  <a:cubicBezTo>
                    <a:pt x="11995" y="19051"/>
                    <a:pt x="11350" y="14749"/>
                    <a:pt x="8661" y="9263"/>
                  </a:cubicBezTo>
                  <a:cubicBezTo>
                    <a:pt x="6617" y="5176"/>
                    <a:pt x="2853" y="-309"/>
                    <a:pt x="701" y="14"/>
                  </a:cubicBezTo>
                  <a:cubicBezTo>
                    <a:pt x="-2633" y="2057"/>
                    <a:pt x="6832" y="17653"/>
                    <a:pt x="9951" y="185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1" name="任意多边形: 形状 1110">
              <a:extLst>
                <a:ext uri="{FF2B5EF4-FFF2-40B4-BE49-F238E27FC236}">
                  <a16:creationId xmlns:a16="http://schemas.microsoft.com/office/drawing/2014/main" xmlns="" id="{84EE557E-0394-4987-81B2-C158F245A72C}"/>
                </a:ext>
              </a:extLst>
            </p:cNvPr>
            <p:cNvSpPr/>
            <p:nvPr/>
          </p:nvSpPr>
          <p:spPr>
            <a:xfrm>
              <a:off x="3010369" y="1882923"/>
              <a:ext cx="44466" cy="77962"/>
            </a:xfrm>
            <a:custGeom>
              <a:avLst/>
              <a:gdLst>
                <a:gd name="connsiteX0" fmla="*/ 9865 w 10523"/>
                <a:gd name="connsiteY0" fmla="*/ 18405 h 18450"/>
                <a:gd name="connsiteX1" fmla="*/ 7391 w 10523"/>
                <a:gd name="connsiteY1" fmla="*/ 9263 h 18450"/>
                <a:gd name="connsiteX2" fmla="*/ 293 w 10523"/>
                <a:gd name="connsiteY2" fmla="*/ 13 h 18450"/>
                <a:gd name="connsiteX3" fmla="*/ 9865 w 10523"/>
                <a:gd name="connsiteY3" fmla="*/ 18405 h 18450"/>
              </a:gdLst>
              <a:ahLst/>
              <a:cxnLst>
                <a:cxn ang="0">
                  <a:pos x="connsiteX0" y="connsiteY0"/>
                </a:cxn>
                <a:cxn ang="0">
                  <a:pos x="connsiteX1" y="connsiteY1"/>
                </a:cxn>
                <a:cxn ang="0">
                  <a:pos x="connsiteX2" y="connsiteY2"/>
                </a:cxn>
                <a:cxn ang="0">
                  <a:pos x="connsiteX3" y="connsiteY3"/>
                </a:cxn>
              </a:cxnLst>
              <a:rect l="l" t="t" r="r" b="b"/>
              <a:pathLst>
                <a:path w="10523" h="18450">
                  <a:moveTo>
                    <a:pt x="9865" y="18405"/>
                  </a:moveTo>
                  <a:cubicBezTo>
                    <a:pt x="11371" y="18943"/>
                    <a:pt x="10188" y="14641"/>
                    <a:pt x="7391" y="9263"/>
                  </a:cubicBezTo>
                  <a:cubicBezTo>
                    <a:pt x="5240" y="5284"/>
                    <a:pt x="1691" y="-309"/>
                    <a:pt x="293" y="13"/>
                  </a:cubicBezTo>
                  <a:cubicBezTo>
                    <a:pt x="-1751" y="2057"/>
                    <a:pt x="7499" y="17652"/>
                    <a:pt x="9865" y="184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2" name="任意多边形: 形状 1111">
              <a:extLst>
                <a:ext uri="{FF2B5EF4-FFF2-40B4-BE49-F238E27FC236}">
                  <a16:creationId xmlns:a16="http://schemas.microsoft.com/office/drawing/2014/main" xmlns="" id="{8CA2C773-247D-4F91-B0F3-A805EC85F046}"/>
                </a:ext>
              </a:extLst>
            </p:cNvPr>
            <p:cNvSpPr/>
            <p:nvPr/>
          </p:nvSpPr>
          <p:spPr>
            <a:xfrm>
              <a:off x="3047414" y="1853834"/>
              <a:ext cx="42919" cy="77371"/>
            </a:xfrm>
            <a:custGeom>
              <a:avLst/>
              <a:gdLst>
                <a:gd name="connsiteX0" fmla="*/ 10132 w 10157"/>
                <a:gd name="connsiteY0" fmla="*/ 18298 h 18310"/>
                <a:gd name="connsiteX1" fmla="*/ 6260 w 10157"/>
                <a:gd name="connsiteY1" fmla="*/ 9156 h 18310"/>
                <a:gd name="connsiteX2" fmla="*/ 22 w 10157"/>
                <a:gd name="connsiteY2" fmla="*/ 14 h 18310"/>
                <a:gd name="connsiteX3" fmla="*/ 10132 w 10157"/>
                <a:gd name="connsiteY3" fmla="*/ 18298 h 18310"/>
              </a:gdLst>
              <a:ahLst/>
              <a:cxnLst>
                <a:cxn ang="0">
                  <a:pos x="connsiteX0" y="connsiteY0"/>
                </a:cxn>
                <a:cxn ang="0">
                  <a:pos x="connsiteX1" y="connsiteY1"/>
                </a:cxn>
                <a:cxn ang="0">
                  <a:pos x="connsiteX2" y="connsiteY2"/>
                </a:cxn>
                <a:cxn ang="0">
                  <a:pos x="connsiteX3" y="connsiteY3"/>
                </a:cxn>
              </a:cxnLst>
              <a:rect l="l" t="t" r="r" b="b"/>
              <a:pathLst>
                <a:path w="10157" h="18310">
                  <a:moveTo>
                    <a:pt x="10132" y="18298"/>
                  </a:moveTo>
                  <a:cubicBezTo>
                    <a:pt x="10455" y="17330"/>
                    <a:pt x="7658" y="11845"/>
                    <a:pt x="6260" y="9156"/>
                  </a:cubicBezTo>
                  <a:cubicBezTo>
                    <a:pt x="4109" y="5176"/>
                    <a:pt x="667" y="-309"/>
                    <a:pt x="22" y="14"/>
                  </a:cubicBezTo>
                  <a:cubicBezTo>
                    <a:pt x="-516" y="1734"/>
                    <a:pt x="8949" y="18836"/>
                    <a:pt x="10132" y="182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3" name="任意多边形: 形状 1112">
              <a:extLst>
                <a:ext uri="{FF2B5EF4-FFF2-40B4-BE49-F238E27FC236}">
                  <a16:creationId xmlns:a16="http://schemas.microsoft.com/office/drawing/2014/main" xmlns="" id="{4FA3F2A9-A7CB-49AF-9CF2-89ED76A91496}"/>
                </a:ext>
              </a:extLst>
            </p:cNvPr>
            <p:cNvSpPr/>
            <p:nvPr/>
          </p:nvSpPr>
          <p:spPr>
            <a:xfrm>
              <a:off x="3053415" y="1824352"/>
              <a:ext cx="43173" cy="76805"/>
            </a:xfrm>
            <a:custGeom>
              <a:avLst/>
              <a:gdLst>
                <a:gd name="connsiteX0" fmla="*/ 5378 w 10217"/>
                <a:gd name="connsiteY0" fmla="*/ 9142 h 18176"/>
                <a:gd name="connsiteX1" fmla="*/ 0 w 10217"/>
                <a:gd name="connsiteY1" fmla="*/ 0 h 18176"/>
                <a:gd name="connsiteX2" fmla="*/ 10218 w 10217"/>
                <a:gd name="connsiteY2" fmla="*/ 18177 h 18176"/>
                <a:gd name="connsiteX3" fmla="*/ 5378 w 10217"/>
                <a:gd name="connsiteY3" fmla="*/ 9142 h 18176"/>
              </a:gdLst>
              <a:ahLst/>
              <a:cxnLst>
                <a:cxn ang="0">
                  <a:pos x="connsiteX0" y="connsiteY0"/>
                </a:cxn>
                <a:cxn ang="0">
                  <a:pos x="connsiteX1" y="connsiteY1"/>
                </a:cxn>
                <a:cxn ang="0">
                  <a:pos x="connsiteX2" y="connsiteY2"/>
                </a:cxn>
                <a:cxn ang="0">
                  <a:pos x="connsiteX3" y="connsiteY3"/>
                </a:cxn>
              </a:cxnLst>
              <a:rect l="l" t="t" r="r" b="b"/>
              <a:pathLst>
                <a:path w="10217" h="18176">
                  <a:moveTo>
                    <a:pt x="5378" y="9142"/>
                  </a:moveTo>
                  <a:cubicBezTo>
                    <a:pt x="4840" y="8282"/>
                    <a:pt x="538" y="538"/>
                    <a:pt x="0" y="0"/>
                  </a:cubicBezTo>
                  <a:cubicBezTo>
                    <a:pt x="430" y="1076"/>
                    <a:pt x="9465" y="17424"/>
                    <a:pt x="10218" y="18177"/>
                  </a:cubicBezTo>
                  <a:cubicBezTo>
                    <a:pt x="9895" y="17316"/>
                    <a:pt x="7099" y="12261"/>
                    <a:pt x="5378" y="91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4" name="任意多边形: 形状 1127">
              <a:extLst>
                <a:ext uri="{FF2B5EF4-FFF2-40B4-BE49-F238E27FC236}">
                  <a16:creationId xmlns:a16="http://schemas.microsoft.com/office/drawing/2014/main" xmlns="" id="{4AAF5ED2-942E-4C2B-AB44-3F85B6323C07}"/>
                </a:ext>
              </a:extLst>
            </p:cNvPr>
            <p:cNvSpPr/>
            <p:nvPr/>
          </p:nvSpPr>
          <p:spPr>
            <a:xfrm>
              <a:off x="74328" y="2359736"/>
              <a:ext cx="80020" cy="83722"/>
            </a:xfrm>
            <a:custGeom>
              <a:avLst/>
              <a:gdLst>
                <a:gd name="connsiteX0" fmla="*/ 9339 w 18937"/>
                <a:gd name="connsiteY0" fmla="*/ 0 h 19813"/>
                <a:gd name="connsiteX1" fmla="*/ 2133 w 18937"/>
                <a:gd name="connsiteY1" fmla="*/ 16348 h 19813"/>
                <a:gd name="connsiteX2" fmla="*/ 18911 w 18937"/>
                <a:gd name="connsiteY2" fmla="*/ 10756 h 19813"/>
                <a:gd name="connsiteX3" fmla="*/ 9339 w 18937"/>
                <a:gd name="connsiteY3" fmla="*/ 0 h 19813"/>
              </a:gdLst>
              <a:ahLst/>
              <a:cxnLst>
                <a:cxn ang="0">
                  <a:pos x="connsiteX0" y="connsiteY0"/>
                </a:cxn>
                <a:cxn ang="0">
                  <a:pos x="connsiteX1" y="connsiteY1"/>
                </a:cxn>
                <a:cxn ang="0">
                  <a:pos x="connsiteX2" y="connsiteY2"/>
                </a:cxn>
                <a:cxn ang="0">
                  <a:pos x="connsiteX3" y="connsiteY3"/>
                </a:cxn>
              </a:cxnLst>
              <a:rect l="l" t="t" r="r" b="b"/>
              <a:pathLst>
                <a:path w="18937" h="19813">
                  <a:moveTo>
                    <a:pt x="9339" y="0"/>
                  </a:moveTo>
                  <a:cubicBezTo>
                    <a:pt x="627" y="645"/>
                    <a:pt x="-2492" y="10648"/>
                    <a:pt x="2133" y="16348"/>
                  </a:cubicBezTo>
                  <a:cubicBezTo>
                    <a:pt x="7511" y="23017"/>
                    <a:pt x="18159" y="19468"/>
                    <a:pt x="18911" y="10756"/>
                  </a:cubicBezTo>
                  <a:cubicBezTo>
                    <a:pt x="19234" y="6453"/>
                    <a:pt x="16545" y="215"/>
                    <a:pt x="933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5" name="任意多边形: 形状 1128">
              <a:extLst>
                <a:ext uri="{FF2B5EF4-FFF2-40B4-BE49-F238E27FC236}">
                  <a16:creationId xmlns:a16="http://schemas.microsoft.com/office/drawing/2014/main" xmlns="" id="{37BA64B3-F1B3-472B-8B91-762E27D10B29}"/>
                </a:ext>
              </a:extLst>
            </p:cNvPr>
            <p:cNvSpPr/>
            <p:nvPr/>
          </p:nvSpPr>
          <p:spPr>
            <a:xfrm>
              <a:off x="381533" y="2352920"/>
              <a:ext cx="80405" cy="83713"/>
            </a:xfrm>
            <a:custGeom>
              <a:avLst/>
              <a:gdLst>
                <a:gd name="connsiteX0" fmla="*/ 19026 w 19028"/>
                <a:gd name="connsiteY0" fmla="*/ 10648 h 19811"/>
                <a:gd name="connsiteX1" fmla="*/ 8915 w 19028"/>
                <a:gd name="connsiteY1" fmla="*/ 0 h 19811"/>
                <a:gd name="connsiteX2" fmla="*/ 2462 w 19028"/>
                <a:gd name="connsiteY2" fmla="*/ 16456 h 19811"/>
                <a:gd name="connsiteX3" fmla="*/ 19026 w 19028"/>
                <a:gd name="connsiteY3" fmla="*/ 10648 h 19811"/>
              </a:gdLst>
              <a:ahLst/>
              <a:cxnLst>
                <a:cxn ang="0">
                  <a:pos x="connsiteX0" y="connsiteY0"/>
                </a:cxn>
                <a:cxn ang="0">
                  <a:pos x="connsiteX1" y="connsiteY1"/>
                </a:cxn>
                <a:cxn ang="0">
                  <a:pos x="connsiteX2" y="connsiteY2"/>
                </a:cxn>
                <a:cxn ang="0">
                  <a:pos x="connsiteX3" y="connsiteY3"/>
                </a:cxn>
              </a:cxnLst>
              <a:rect l="l" t="t" r="r" b="b"/>
              <a:pathLst>
                <a:path w="19028" h="19811">
                  <a:moveTo>
                    <a:pt x="19026" y="10648"/>
                  </a:moveTo>
                  <a:cubicBezTo>
                    <a:pt x="19133" y="6346"/>
                    <a:pt x="16122" y="108"/>
                    <a:pt x="8915" y="0"/>
                  </a:cubicBezTo>
                  <a:cubicBezTo>
                    <a:pt x="203" y="753"/>
                    <a:pt x="-2486" y="10756"/>
                    <a:pt x="2462" y="16456"/>
                  </a:cubicBezTo>
                  <a:cubicBezTo>
                    <a:pt x="8162" y="23017"/>
                    <a:pt x="18703" y="19360"/>
                    <a:pt x="19026" y="106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6" name="任意多边形: 形状 1129">
              <a:extLst>
                <a:ext uri="{FF2B5EF4-FFF2-40B4-BE49-F238E27FC236}">
                  <a16:creationId xmlns:a16="http://schemas.microsoft.com/office/drawing/2014/main" xmlns="" id="{8B4D1F33-E0A9-4F0A-9E03-42FC824DF8D0}"/>
                </a:ext>
              </a:extLst>
            </p:cNvPr>
            <p:cNvSpPr/>
            <p:nvPr/>
          </p:nvSpPr>
          <p:spPr>
            <a:xfrm>
              <a:off x="688637" y="2342922"/>
              <a:ext cx="80523" cy="83709"/>
            </a:xfrm>
            <a:custGeom>
              <a:avLst/>
              <a:gdLst>
                <a:gd name="connsiteX0" fmla="*/ 19056 w 19056"/>
                <a:gd name="connsiteY0" fmla="*/ 10540 h 19810"/>
                <a:gd name="connsiteX1" fmla="*/ 8516 w 19056"/>
                <a:gd name="connsiteY1" fmla="*/ 0 h 19810"/>
                <a:gd name="connsiteX2" fmla="*/ 3460 w 19056"/>
                <a:gd name="connsiteY2" fmla="*/ 17209 h 19810"/>
                <a:gd name="connsiteX3" fmla="*/ 19056 w 19056"/>
                <a:gd name="connsiteY3" fmla="*/ 10540 h 19810"/>
              </a:gdLst>
              <a:ahLst/>
              <a:cxnLst>
                <a:cxn ang="0">
                  <a:pos x="connsiteX0" y="connsiteY0"/>
                </a:cxn>
                <a:cxn ang="0">
                  <a:pos x="connsiteX1" y="connsiteY1"/>
                </a:cxn>
                <a:cxn ang="0">
                  <a:pos x="connsiteX2" y="connsiteY2"/>
                </a:cxn>
                <a:cxn ang="0">
                  <a:pos x="connsiteX3" y="connsiteY3"/>
                </a:cxn>
              </a:cxnLst>
              <a:rect l="l" t="t" r="r" b="b"/>
              <a:pathLst>
                <a:path w="19056" h="19810">
                  <a:moveTo>
                    <a:pt x="19056" y="10540"/>
                  </a:moveTo>
                  <a:cubicBezTo>
                    <a:pt x="19056" y="6238"/>
                    <a:pt x="15722" y="108"/>
                    <a:pt x="8516" y="0"/>
                  </a:cubicBezTo>
                  <a:cubicBezTo>
                    <a:pt x="-627" y="860"/>
                    <a:pt x="-2563" y="11724"/>
                    <a:pt x="3460" y="17209"/>
                  </a:cubicBezTo>
                  <a:cubicBezTo>
                    <a:pt x="9699" y="22802"/>
                    <a:pt x="19164" y="18822"/>
                    <a:pt x="19056"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7" name="任意多边形: 形状 1130">
              <a:extLst>
                <a:ext uri="{FF2B5EF4-FFF2-40B4-BE49-F238E27FC236}">
                  <a16:creationId xmlns:a16="http://schemas.microsoft.com/office/drawing/2014/main" xmlns="" id="{DCD4BB96-D903-4D8A-A682-34DC31A0ACB1}"/>
                </a:ext>
              </a:extLst>
            </p:cNvPr>
            <p:cNvSpPr/>
            <p:nvPr/>
          </p:nvSpPr>
          <p:spPr>
            <a:xfrm>
              <a:off x="993434" y="2329743"/>
              <a:ext cx="79839" cy="83895"/>
            </a:xfrm>
            <a:custGeom>
              <a:avLst/>
              <a:gdLst>
                <a:gd name="connsiteX0" fmla="*/ 3822 w 18894"/>
                <a:gd name="connsiteY0" fmla="*/ 17209 h 19854"/>
                <a:gd name="connsiteX1" fmla="*/ 18880 w 18894"/>
                <a:gd name="connsiteY1" fmla="*/ 10433 h 19854"/>
                <a:gd name="connsiteX2" fmla="*/ 8017 w 18894"/>
                <a:gd name="connsiteY2" fmla="*/ 0 h 19854"/>
                <a:gd name="connsiteX3" fmla="*/ 3822 w 18894"/>
                <a:gd name="connsiteY3" fmla="*/ 17209 h 19854"/>
              </a:gdLst>
              <a:ahLst/>
              <a:cxnLst>
                <a:cxn ang="0">
                  <a:pos x="connsiteX0" y="connsiteY0"/>
                </a:cxn>
                <a:cxn ang="0">
                  <a:pos x="connsiteX1" y="connsiteY1"/>
                </a:cxn>
                <a:cxn ang="0">
                  <a:pos x="connsiteX2" y="connsiteY2"/>
                </a:cxn>
                <a:cxn ang="0">
                  <a:pos x="connsiteX3" y="connsiteY3"/>
                </a:cxn>
              </a:cxnLst>
              <a:rect l="l" t="t" r="r" b="b"/>
              <a:pathLst>
                <a:path w="18894" h="19854">
                  <a:moveTo>
                    <a:pt x="3822" y="17209"/>
                  </a:moveTo>
                  <a:cubicBezTo>
                    <a:pt x="10383" y="22909"/>
                    <a:pt x="19310" y="18822"/>
                    <a:pt x="18880" y="10433"/>
                  </a:cubicBezTo>
                  <a:cubicBezTo>
                    <a:pt x="18665" y="6131"/>
                    <a:pt x="15115" y="0"/>
                    <a:pt x="8017" y="0"/>
                  </a:cubicBezTo>
                  <a:cubicBezTo>
                    <a:pt x="-1018" y="860"/>
                    <a:pt x="-2416" y="11724"/>
                    <a:pt x="3822"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8" name="任意多边形: 形状 1131">
              <a:extLst>
                <a:ext uri="{FF2B5EF4-FFF2-40B4-BE49-F238E27FC236}">
                  <a16:creationId xmlns:a16="http://schemas.microsoft.com/office/drawing/2014/main" xmlns="" id="{7A411238-1E4F-4722-A9B3-C4AA26BC49DE}"/>
                </a:ext>
              </a:extLst>
            </p:cNvPr>
            <p:cNvSpPr/>
            <p:nvPr/>
          </p:nvSpPr>
          <p:spPr>
            <a:xfrm>
              <a:off x="1293426" y="2313381"/>
              <a:ext cx="78630" cy="83401"/>
            </a:xfrm>
            <a:custGeom>
              <a:avLst/>
              <a:gdLst>
                <a:gd name="connsiteX0" fmla="*/ 18550 w 18608"/>
                <a:gd name="connsiteY0" fmla="*/ 10325 h 19737"/>
                <a:gd name="connsiteX1" fmla="*/ 7364 w 18608"/>
                <a:gd name="connsiteY1" fmla="*/ 0 h 19737"/>
                <a:gd name="connsiteX2" fmla="*/ 4138 w 18608"/>
                <a:gd name="connsiteY2" fmla="*/ 17209 h 19737"/>
                <a:gd name="connsiteX3" fmla="*/ 18550 w 18608"/>
                <a:gd name="connsiteY3" fmla="*/ 10325 h 19737"/>
              </a:gdLst>
              <a:ahLst/>
              <a:cxnLst>
                <a:cxn ang="0">
                  <a:pos x="connsiteX0" y="connsiteY0"/>
                </a:cxn>
                <a:cxn ang="0">
                  <a:pos x="connsiteX1" y="connsiteY1"/>
                </a:cxn>
                <a:cxn ang="0">
                  <a:pos x="connsiteX2" y="connsiteY2"/>
                </a:cxn>
                <a:cxn ang="0">
                  <a:pos x="connsiteX3" y="connsiteY3"/>
                </a:cxn>
              </a:cxnLst>
              <a:rect l="l" t="t" r="r" b="b"/>
              <a:pathLst>
                <a:path w="18608" h="19737">
                  <a:moveTo>
                    <a:pt x="18550" y="10325"/>
                  </a:moveTo>
                  <a:cubicBezTo>
                    <a:pt x="18120" y="6023"/>
                    <a:pt x="14355" y="0"/>
                    <a:pt x="7364" y="0"/>
                  </a:cubicBezTo>
                  <a:cubicBezTo>
                    <a:pt x="-1348" y="968"/>
                    <a:pt x="-2208" y="11831"/>
                    <a:pt x="4138" y="17209"/>
                  </a:cubicBezTo>
                  <a:cubicBezTo>
                    <a:pt x="10591" y="22802"/>
                    <a:pt x="19410" y="18500"/>
                    <a:pt x="18550"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1999" name="任意多边形: 形状 1132">
              <a:extLst>
                <a:ext uri="{FF2B5EF4-FFF2-40B4-BE49-F238E27FC236}">
                  <a16:creationId xmlns:a16="http://schemas.microsoft.com/office/drawing/2014/main" xmlns="" id="{52E2DF30-DE81-4D61-B2B8-EE15B192BBFE}"/>
                </a:ext>
              </a:extLst>
            </p:cNvPr>
            <p:cNvSpPr/>
            <p:nvPr/>
          </p:nvSpPr>
          <p:spPr>
            <a:xfrm>
              <a:off x="1584760" y="2293829"/>
              <a:ext cx="77903" cy="83329"/>
            </a:xfrm>
            <a:custGeom>
              <a:avLst/>
              <a:gdLst>
                <a:gd name="connsiteX0" fmla="*/ 5319 w 18436"/>
                <a:gd name="connsiteY0" fmla="*/ 17856 h 19720"/>
                <a:gd name="connsiteX1" fmla="*/ 18333 w 18436"/>
                <a:gd name="connsiteY1" fmla="*/ 10219 h 19720"/>
                <a:gd name="connsiteX2" fmla="*/ 6932 w 18436"/>
                <a:gd name="connsiteY2" fmla="*/ 1 h 19720"/>
                <a:gd name="connsiteX3" fmla="*/ 6072 w 18436"/>
                <a:gd name="connsiteY3" fmla="*/ 109 h 19720"/>
                <a:gd name="connsiteX4" fmla="*/ 5319 w 18436"/>
                <a:gd name="connsiteY4" fmla="*/ 17856 h 19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6" h="19720">
                  <a:moveTo>
                    <a:pt x="5319" y="17856"/>
                  </a:moveTo>
                  <a:cubicBezTo>
                    <a:pt x="11880" y="22481"/>
                    <a:pt x="19409" y="17963"/>
                    <a:pt x="18333" y="10219"/>
                  </a:cubicBezTo>
                  <a:cubicBezTo>
                    <a:pt x="17688" y="5917"/>
                    <a:pt x="13709" y="-106"/>
                    <a:pt x="6932" y="1"/>
                  </a:cubicBezTo>
                  <a:cubicBezTo>
                    <a:pt x="6717" y="1"/>
                    <a:pt x="6287" y="109"/>
                    <a:pt x="6072" y="109"/>
                  </a:cubicBezTo>
                  <a:cubicBezTo>
                    <a:pt x="-1672" y="1615"/>
                    <a:pt x="-2102" y="12693"/>
                    <a:pt x="5319" y="178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0" name="任意多边形: 形状 1133">
              <a:extLst>
                <a:ext uri="{FF2B5EF4-FFF2-40B4-BE49-F238E27FC236}">
                  <a16:creationId xmlns:a16="http://schemas.microsoft.com/office/drawing/2014/main" xmlns="" id="{E226EB52-78B6-47AE-999B-E33930F0B6F7}"/>
                </a:ext>
              </a:extLst>
            </p:cNvPr>
            <p:cNvSpPr/>
            <p:nvPr/>
          </p:nvSpPr>
          <p:spPr>
            <a:xfrm>
              <a:off x="1863845" y="2271108"/>
              <a:ext cx="73361" cy="83396"/>
            </a:xfrm>
            <a:custGeom>
              <a:avLst/>
              <a:gdLst>
                <a:gd name="connsiteX0" fmla="*/ 17144 w 17361"/>
                <a:gd name="connsiteY0" fmla="*/ 10112 h 19736"/>
                <a:gd name="connsiteX1" fmla="*/ 6065 w 17361"/>
                <a:gd name="connsiteY1" fmla="*/ 1 h 19736"/>
                <a:gd name="connsiteX2" fmla="*/ 5205 w 17361"/>
                <a:gd name="connsiteY2" fmla="*/ 109 h 19736"/>
                <a:gd name="connsiteX3" fmla="*/ 5528 w 17361"/>
                <a:gd name="connsiteY3" fmla="*/ 17856 h 19736"/>
                <a:gd name="connsiteX4" fmla="*/ 17144 w 17361"/>
                <a:gd name="connsiteY4" fmla="*/ 10112 h 19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1" h="19736">
                  <a:moveTo>
                    <a:pt x="17144" y="10112"/>
                  </a:moveTo>
                  <a:cubicBezTo>
                    <a:pt x="16283" y="5809"/>
                    <a:pt x="12304" y="-106"/>
                    <a:pt x="6065" y="1"/>
                  </a:cubicBezTo>
                  <a:cubicBezTo>
                    <a:pt x="5850" y="1"/>
                    <a:pt x="5528" y="109"/>
                    <a:pt x="5205" y="109"/>
                  </a:cubicBezTo>
                  <a:cubicBezTo>
                    <a:pt x="-1894" y="1615"/>
                    <a:pt x="-1679" y="12801"/>
                    <a:pt x="5528" y="17856"/>
                  </a:cubicBezTo>
                  <a:cubicBezTo>
                    <a:pt x="12088" y="22481"/>
                    <a:pt x="18649" y="18071"/>
                    <a:pt x="17144" y="101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1" name="任意多边形: 形状 1134">
              <a:extLst>
                <a:ext uri="{FF2B5EF4-FFF2-40B4-BE49-F238E27FC236}">
                  <a16:creationId xmlns:a16="http://schemas.microsoft.com/office/drawing/2014/main" xmlns="" id="{409035FF-5112-4CD3-8B9C-463594EF0F9C}"/>
                </a:ext>
              </a:extLst>
            </p:cNvPr>
            <p:cNvSpPr/>
            <p:nvPr/>
          </p:nvSpPr>
          <p:spPr>
            <a:xfrm>
              <a:off x="2118644" y="2247001"/>
              <a:ext cx="67686" cy="82691"/>
            </a:xfrm>
            <a:custGeom>
              <a:avLst/>
              <a:gdLst>
                <a:gd name="connsiteX0" fmla="*/ 4922 w 16018"/>
                <a:gd name="connsiteY0" fmla="*/ 6 h 19569"/>
                <a:gd name="connsiteX1" fmla="*/ 4169 w 16018"/>
                <a:gd name="connsiteY1" fmla="*/ 113 h 19569"/>
                <a:gd name="connsiteX2" fmla="*/ 6427 w 16018"/>
                <a:gd name="connsiteY2" fmla="*/ 18290 h 19569"/>
                <a:gd name="connsiteX3" fmla="*/ 15677 w 16018"/>
                <a:gd name="connsiteY3" fmla="*/ 10008 h 19569"/>
                <a:gd name="connsiteX4" fmla="*/ 4922 w 16018"/>
                <a:gd name="connsiteY4" fmla="*/ 6 h 19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8" h="19569">
                  <a:moveTo>
                    <a:pt x="4922" y="6"/>
                  </a:moveTo>
                  <a:cubicBezTo>
                    <a:pt x="4706" y="6"/>
                    <a:pt x="4384" y="113"/>
                    <a:pt x="4169" y="113"/>
                  </a:cubicBezTo>
                  <a:cubicBezTo>
                    <a:pt x="-2392" y="1727"/>
                    <a:pt x="-886" y="13880"/>
                    <a:pt x="6427" y="18290"/>
                  </a:cubicBezTo>
                  <a:cubicBezTo>
                    <a:pt x="12343" y="21947"/>
                    <a:pt x="17398" y="17322"/>
                    <a:pt x="15677" y="10008"/>
                  </a:cubicBezTo>
                  <a:cubicBezTo>
                    <a:pt x="14602" y="5706"/>
                    <a:pt x="10622" y="-209"/>
                    <a:pt x="4922"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2" name="任意多边形: 形状 1135">
              <a:extLst>
                <a:ext uri="{FF2B5EF4-FFF2-40B4-BE49-F238E27FC236}">
                  <a16:creationId xmlns:a16="http://schemas.microsoft.com/office/drawing/2014/main" xmlns="" id="{FCEB2F9D-0074-486B-849E-BEDBDF478608}"/>
                </a:ext>
              </a:extLst>
            </p:cNvPr>
            <p:cNvSpPr/>
            <p:nvPr/>
          </p:nvSpPr>
          <p:spPr>
            <a:xfrm>
              <a:off x="2346860" y="2221521"/>
              <a:ext cx="62247" cy="82674"/>
            </a:xfrm>
            <a:custGeom>
              <a:avLst/>
              <a:gdLst>
                <a:gd name="connsiteX0" fmla="*/ 3294 w 14731"/>
                <a:gd name="connsiteY0" fmla="*/ 120 h 19565"/>
                <a:gd name="connsiteX1" fmla="*/ 7166 w 14731"/>
                <a:gd name="connsiteY1" fmla="*/ 18727 h 19565"/>
                <a:gd name="connsiteX2" fmla="*/ 14157 w 14731"/>
                <a:gd name="connsiteY2" fmla="*/ 9908 h 19565"/>
                <a:gd name="connsiteX3" fmla="*/ 3831 w 14731"/>
                <a:gd name="connsiteY3" fmla="*/ 13 h 19565"/>
                <a:gd name="connsiteX4" fmla="*/ 3294 w 14731"/>
                <a:gd name="connsiteY4" fmla="*/ 120 h 1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1" h="19565">
                  <a:moveTo>
                    <a:pt x="3294" y="120"/>
                  </a:moveTo>
                  <a:cubicBezTo>
                    <a:pt x="-2729" y="1841"/>
                    <a:pt x="67" y="14855"/>
                    <a:pt x="7166" y="18727"/>
                  </a:cubicBezTo>
                  <a:cubicBezTo>
                    <a:pt x="12543" y="21524"/>
                    <a:pt x="16200" y="17006"/>
                    <a:pt x="14157" y="9908"/>
                  </a:cubicBezTo>
                  <a:cubicBezTo>
                    <a:pt x="12974" y="5606"/>
                    <a:pt x="8994" y="-310"/>
                    <a:pt x="3831" y="13"/>
                  </a:cubicBezTo>
                  <a:cubicBezTo>
                    <a:pt x="3724" y="13"/>
                    <a:pt x="3509" y="13"/>
                    <a:pt x="3294"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3" name="任意多边形: 形状 1136">
              <a:extLst>
                <a:ext uri="{FF2B5EF4-FFF2-40B4-BE49-F238E27FC236}">
                  <a16:creationId xmlns:a16="http://schemas.microsoft.com/office/drawing/2014/main" xmlns="" id="{44607EE7-284D-406D-9344-287B4442A286}"/>
                </a:ext>
              </a:extLst>
            </p:cNvPr>
            <p:cNvSpPr/>
            <p:nvPr/>
          </p:nvSpPr>
          <p:spPr>
            <a:xfrm>
              <a:off x="2548257" y="2194249"/>
              <a:ext cx="57591" cy="82175"/>
            </a:xfrm>
            <a:custGeom>
              <a:avLst/>
              <a:gdLst>
                <a:gd name="connsiteX0" fmla="*/ 2526 w 13629"/>
                <a:gd name="connsiteY0" fmla="*/ 120 h 19447"/>
                <a:gd name="connsiteX1" fmla="*/ 7259 w 13629"/>
                <a:gd name="connsiteY1" fmla="*/ 18620 h 19447"/>
                <a:gd name="connsiteX2" fmla="*/ 12852 w 13629"/>
                <a:gd name="connsiteY2" fmla="*/ 9800 h 19447"/>
                <a:gd name="connsiteX3" fmla="*/ 3064 w 13629"/>
                <a:gd name="connsiteY3" fmla="*/ 13 h 19447"/>
                <a:gd name="connsiteX4" fmla="*/ 2526 w 13629"/>
                <a:gd name="connsiteY4" fmla="*/ 120 h 19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9" h="19447">
                  <a:moveTo>
                    <a:pt x="2526" y="120"/>
                  </a:moveTo>
                  <a:cubicBezTo>
                    <a:pt x="-2636" y="1949"/>
                    <a:pt x="698" y="14856"/>
                    <a:pt x="7259" y="18620"/>
                  </a:cubicBezTo>
                  <a:cubicBezTo>
                    <a:pt x="12206" y="21416"/>
                    <a:pt x="15110" y="16792"/>
                    <a:pt x="12852" y="9800"/>
                  </a:cubicBezTo>
                  <a:cubicBezTo>
                    <a:pt x="11453" y="5498"/>
                    <a:pt x="7581" y="-310"/>
                    <a:pt x="3064" y="13"/>
                  </a:cubicBezTo>
                  <a:cubicBezTo>
                    <a:pt x="2849" y="13"/>
                    <a:pt x="2634" y="13"/>
                    <a:pt x="2526" y="1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4" name="任意多边形: 形状 1137">
              <a:extLst>
                <a:ext uri="{FF2B5EF4-FFF2-40B4-BE49-F238E27FC236}">
                  <a16:creationId xmlns:a16="http://schemas.microsoft.com/office/drawing/2014/main" xmlns="" id="{522909C1-0F2C-4FE8-BECC-9244D8AB9924}"/>
                </a:ext>
              </a:extLst>
            </p:cNvPr>
            <p:cNvSpPr/>
            <p:nvPr/>
          </p:nvSpPr>
          <p:spPr>
            <a:xfrm>
              <a:off x="2721625" y="2165620"/>
              <a:ext cx="52638" cy="81922"/>
            </a:xfrm>
            <a:custGeom>
              <a:avLst/>
              <a:gdLst>
                <a:gd name="connsiteX0" fmla="*/ 11405 w 12457"/>
                <a:gd name="connsiteY0" fmla="*/ 9800 h 19387"/>
                <a:gd name="connsiteX1" fmla="*/ 2263 w 12457"/>
                <a:gd name="connsiteY1" fmla="*/ 13 h 19387"/>
                <a:gd name="connsiteX2" fmla="*/ 1833 w 12457"/>
                <a:gd name="connsiteY2" fmla="*/ 120 h 19387"/>
                <a:gd name="connsiteX3" fmla="*/ 7963 w 12457"/>
                <a:gd name="connsiteY3" fmla="*/ 18942 h 19387"/>
                <a:gd name="connsiteX4" fmla="*/ 11405 w 12457"/>
                <a:gd name="connsiteY4" fmla="*/ 9800 h 19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7" h="19387">
                  <a:moveTo>
                    <a:pt x="11405" y="9800"/>
                  </a:moveTo>
                  <a:cubicBezTo>
                    <a:pt x="9899" y="5606"/>
                    <a:pt x="6027" y="-310"/>
                    <a:pt x="2263" y="13"/>
                  </a:cubicBezTo>
                  <a:cubicBezTo>
                    <a:pt x="2155" y="13"/>
                    <a:pt x="1940" y="120"/>
                    <a:pt x="1833" y="120"/>
                  </a:cubicBezTo>
                  <a:cubicBezTo>
                    <a:pt x="-2685" y="2056"/>
                    <a:pt x="1833" y="15931"/>
                    <a:pt x="7963" y="18942"/>
                  </a:cubicBezTo>
                  <a:cubicBezTo>
                    <a:pt x="11943" y="20878"/>
                    <a:pt x="13771" y="16254"/>
                    <a:pt x="11405"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5" name="任意多边形: 形状 1138">
              <a:extLst>
                <a:ext uri="{FF2B5EF4-FFF2-40B4-BE49-F238E27FC236}">
                  <a16:creationId xmlns:a16="http://schemas.microsoft.com/office/drawing/2014/main" xmlns="" id="{C28BA8EA-F92C-4AD5-A9DC-6FB5B3ACB75F}"/>
                </a:ext>
              </a:extLst>
            </p:cNvPr>
            <p:cNvSpPr/>
            <p:nvPr/>
          </p:nvSpPr>
          <p:spPr>
            <a:xfrm>
              <a:off x="2866085" y="2136531"/>
              <a:ext cx="48949" cy="81415"/>
            </a:xfrm>
            <a:custGeom>
              <a:avLst/>
              <a:gdLst>
                <a:gd name="connsiteX0" fmla="*/ 10237 w 11584"/>
                <a:gd name="connsiteY0" fmla="*/ 9693 h 19267"/>
                <a:gd name="connsiteX1" fmla="*/ 1633 w 11584"/>
                <a:gd name="connsiteY1" fmla="*/ 13 h 19267"/>
                <a:gd name="connsiteX2" fmla="*/ 1202 w 11584"/>
                <a:gd name="connsiteY2" fmla="*/ 120 h 19267"/>
                <a:gd name="connsiteX3" fmla="*/ 8516 w 11584"/>
                <a:gd name="connsiteY3" fmla="*/ 19050 h 19267"/>
                <a:gd name="connsiteX4" fmla="*/ 10237 w 11584"/>
                <a:gd name="connsiteY4" fmla="*/ 9693 h 19267"/>
                <a:gd name="connsiteX5" fmla="*/ 10237 w 11584"/>
                <a:gd name="connsiteY5" fmla="*/ 9693 h 1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84" h="19267">
                  <a:moveTo>
                    <a:pt x="10237" y="9693"/>
                  </a:moveTo>
                  <a:cubicBezTo>
                    <a:pt x="8624" y="5498"/>
                    <a:pt x="4859" y="-310"/>
                    <a:pt x="1633" y="13"/>
                  </a:cubicBezTo>
                  <a:cubicBezTo>
                    <a:pt x="1525" y="13"/>
                    <a:pt x="1310" y="120"/>
                    <a:pt x="1202" y="120"/>
                  </a:cubicBezTo>
                  <a:cubicBezTo>
                    <a:pt x="-2562" y="2164"/>
                    <a:pt x="3246" y="17007"/>
                    <a:pt x="8516" y="19050"/>
                  </a:cubicBezTo>
                  <a:cubicBezTo>
                    <a:pt x="11743" y="20341"/>
                    <a:pt x="12603" y="15716"/>
                    <a:pt x="10237" y="9693"/>
                  </a:cubicBezTo>
                  <a:lnTo>
                    <a:pt x="10237" y="969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06" name="任意多边形: 形状 1139">
              <a:extLst>
                <a:ext uri="{FF2B5EF4-FFF2-40B4-BE49-F238E27FC236}">
                  <a16:creationId xmlns:a16="http://schemas.microsoft.com/office/drawing/2014/main" xmlns="" id="{0D191D0F-165E-4BA1-B44A-D20CF37E04FB}"/>
                </a:ext>
              </a:extLst>
            </p:cNvPr>
            <p:cNvSpPr/>
            <p:nvPr/>
          </p:nvSpPr>
          <p:spPr>
            <a:xfrm>
              <a:off x="2982361" y="2106492"/>
              <a:ext cx="44935" cy="81334"/>
            </a:xfrm>
            <a:custGeom>
              <a:avLst/>
              <a:gdLst>
                <a:gd name="connsiteX0" fmla="*/ 8856 w 10634"/>
                <a:gd name="connsiteY0" fmla="*/ 9595 h 19248"/>
                <a:gd name="connsiteX1" fmla="*/ 1005 w 10634"/>
                <a:gd name="connsiteY1" fmla="*/ 23 h 19248"/>
                <a:gd name="connsiteX2" fmla="*/ 8534 w 10634"/>
                <a:gd name="connsiteY2" fmla="*/ 19060 h 19248"/>
                <a:gd name="connsiteX3" fmla="*/ 8856 w 10634"/>
                <a:gd name="connsiteY3" fmla="*/ 9595 h 19248"/>
                <a:gd name="connsiteX4" fmla="*/ 8856 w 10634"/>
                <a:gd name="connsiteY4" fmla="*/ 9595 h 19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34" h="19248">
                  <a:moveTo>
                    <a:pt x="8856" y="9595"/>
                  </a:moveTo>
                  <a:cubicBezTo>
                    <a:pt x="7135" y="5400"/>
                    <a:pt x="3479" y="-408"/>
                    <a:pt x="1005" y="23"/>
                  </a:cubicBezTo>
                  <a:cubicBezTo>
                    <a:pt x="-2652" y="1851"/>
                    <a:pt x="4554" y="17231"/>
                    <a:pt x="8534" y="19060"/>
                  </a:cubicBezTo>
                  <a:cubicBezTo>
                    <a:pt x="11223" y="20243"/>
                    <a:pt x="11330" y="15726"/>
                    <a:pt x="8856" y="9595"/>
                  </a:cubicBezTo>
                  <a:lnTo>
                    <a:pt x="8856" y="9595"/>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07" name="任意多边形: 形状 1140">
              <a:extLst>
                <a:ext uri="{FF2B5EF4-FFF2-40B4-BE49-F238E27FC236}">
                  <a16:creationId xmlns:a16="http://schemas.microsoft.com/office/drawing/2014/main" xmlns="" id="{A5008BB2-71EC-466D-909C-E8427FE9E34B}"/>
                </a:ext>
              </a:extLst>
            </p:cNvPr>
            <p:cNvSpPr/>
            <p:nvPr/>
          </p:nvSpPr>
          <p:spPr>
            <a:xfrm>
              <a:off x="3068310" y="2076084"/>
              <a:ext cx="42062" cy="80684"/>
            </a:xfrm>
            <a:custGeom>
              <a:avLst/>
              <a:gdLst>
                <a:gd name="connsiteX0" fmla="*/ 563 w 9954"/>
                <a:gd name="connsiteY0" fmla="*/ 13 h 19094"/>
                <a:gd name="connsiteX1" fmla="*/ 8952 w 9954"/>
                <a:gd name="connsiteY1" fmla="*/ 19050 h 19094"/>
                <a:gd name="connsiteX2" fmla="*/ 7662 w 9954"/>
                <a:gd name="connsiteY2" fmla="*/ 9586 h 19094"/>
                <a:gd name="connsiteX3" fmla="*/ 563 w 9954"/>
                <a:gd name="connsiteY3" fmla="*/ 13 h 19094"/>
              </a:gdLst>
              <a:ahLst/>
              <a:cxnLst>
                <a:cxn ang="0">
                  <a:pos x="connsiteX0" y="connsiteY0"/>
                </a:cxn>
                <a:cxn ang="0">
                  <a:pos x="connsiteX1" y="connsiteY1"/>
                </a:cxn>
                <a:cxn ang="0">
                  <a:pos x="connsiteX2" y="connsiteY2"/>
                </a:cxn>
                <a:cxn ang="0">
                  <a:pos x="connsiteX3" y="connsiteY3"/>
                </a:cxn>
              </a:cxnLst>
              <a:rect l="l" t="t" r="r" b="b"/>
              <a:pathLst>
                <a:path w="9954" h="19094">
                  <a:moveTo>
                    <a:pt x="563" y="13"/>
                  </a:moveTo>
                  <a:cubicBezTo>
                    <a:pt x="-2234" y="2057"/>
                    <a:pt x="6156" y="18190"/>
                    <a:pt x="8952" y="19050"/>
                  </a:cubicBezTo>
                  <a:cubicBezTo>
                    <a:pt x="10673" y="19588"/>
                    <a:pt x="10135" y="15178"/>
                    <a:pt x="7662" y="9586"/>
                  </a:cubicBezTo>
                  <a:cubicBezTo>
                    <a:pt x="5725" y="5391"/>
                    <a:pt x="2284" y="-310"/>
                    <a:pt x="563"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8" name="任意多边形: 形状 1141">
              <a:extLst>
                <a:ext uri="{FF2B5EF4-FFF2-40B4-BE49-F238E27FC236}">
                  <a16:creationId xmlns:a16="http://schemas.microsoft.com/office/drawing/2014/main" xmlns="" id="{52D602B6-C635-4E98-9B78-39E8C3246813}"/>
                </a:ext>
              </a:extLst>
            </p:cNvPr>
            <p:cNvSpPr/>
            <p:nvPr/>
          </p:nvSpPr>
          <p:spPr>
            <a:xfrm>
              <a:off x="3124004" y="2046044"/>
              <a:ext cx="39531" cy="80274"/>
            </a:xfrm>
            <a:custGeom>
              <a:avLst/>
              <a:gdLst>
                <a:gd name="connsiteX0" fmla="*/ 8894 w 9355"/>
                <a:gd name="connsiteY0" fmla="*/ 18953 h 18997"/>
                <a:gd name="connsiteX1" fmla="*/ 6420 w 9355"/>
                <a:gd name="connsiteY1" fmla="*/ 9488 h 18997"/>
                <a:gd name="connsiteX2" fmla="*/ 182 w 9355"/>
                <a:gd name="connsiteY2" fmla="*/ 23 h 18997"/>
                <a:gd name="connsiteX3" fmla="*/ 8894 w 9355"/>
                <a:gd name="connsiteY3" fmla="*/ 18953 h 18997"/>
              </a:gdLst>
              <a:ahLst/>
              <a:cxnLst>
                <a:cxn ang="0">
                  <a:pos x="connsiteX0" y="connsiteY0"/>
                </a:cxn>
                <a:cxn ang="0">
                  <a:pos x="connsiteX1" y="connsiteY1"/>
                </a:cxn>
                <a:cxn ang="0">
                  <a:pos x="connsiteX2" y="connsiteY2"/>
                </a:cxn>
                <a:cxn ang="0">
                  <a:pos x="connsiteX3" y="connsiteY3"/>
                </a:cxn>
              </a:cxnLst>
              <a:rect l="l" t="t" r="r" b="b"/>
              <a:pathLst>
                <a:path w="9355" h="18997">
                  <a:moveTo>
                    <a:pt x="8894" y="18953"/>
                  </a:moveTo>
                  <a:cubicBezTo>
                    <a:pt x="10077" y="19491"/>
                    <a:pt x="8894" y="15081"/>
                    <a:pt x="6420" y="9488"/>
                  </a:cubicBezTo>
                  <a:cubicBezTo>
                    <a:pt x="4484" y="5293"/>
                    <a:pt x="1365" y="-407"/>
                    <a:pt x="182" y="23"/>
                  </a:cubicBezTo>
                  <a:cubicBezTo>
                    <a:pt x="-1324" y="2067"/>
                    <a:pt x="6958" y="18092"/>
                    <a:pt x="8894" y="189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09" name="任意多边形: 形状 1142">
              <a:extLst>
                <a:ext uri="{FF2B5EF4-FFF2-40B4-BE49-F238E27FC236}">
                  <a16:creationId xmlns:a16="http://schemas.microsoft.com/office/drawing/2014/main" xmlns="" id="{50F195B8-0DC6-4AF3-976E-BEDEF0A72422}"/>
                </a:ext>
              </a:extLst>
            </p:cNvPr>
            <p:cNvSpPr/>
            <p:nvPr/>
          </p:nvSpPr>
          <p:spPr>
            <a:xfrm>
              <a:off x="3148406" y="2015692"/>
              <a:ext cx="38630" cy="79986"/>
            </a:xfrm>
            <a:custGeom>
              <a:avLst/>
              <a:gdLst>
                <a:gd name="connsiteX0" fmla="*/ 5270 w 9142"/>
                <a:gd name="connsiteY0" fmla="*/ 9465 h 18929"/>
                <a:gd name="connsiteX1" fmla="*/ 107 w 9142"/>
                <a:gd name="connsiteY1" fmla="*/ 0 h 18929"/>
                <a:gd name="connsiteX2" fmla="*/ 0 w 9142"/>
                <a:gd name="connsiteY2" fmla="*/ 0 h 18929"/>
                <a:gd name="connsiteX3" fmla="*/ 9142 w 9142"/>
                <a:gd name="connsiteY3" fmla="*/ 18930 h 18929"/>
                <a:gd name="connsiteX4" fmla="*/ 5270 w 9142"/>
                <a:gd name="connsiteY4" fmla="*/ 9465 h 18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 h="18929">
                  <a:moveTo>
                    <a:pt x="5270" y="9465"/>
                  </a:moveTo>
                  <a:cubicBezTo>
                    <a:pt x="3980" y="6668"/>
                    <a:pt x="1183" y="1076"/>
                    <a:pt x="107" y="0"/>
                  </a:cubicBezTo>
                  <a:cubicBezTo>
                    <a:pt x="107" y="0"/>
                    <a:pt x="0" y="0"/>
                    <a:pt x="0" y="0"/>
                  </a:cubicBezTo>
                  <a:cubicBezTo>
                    <a:pt x="0" y="1291"/>
                    <a:pt x="7852" y="18822"/>
                    <a:pt x="9142" y="18930"/>
                  </a:cubicBezTo>
                  <a:cubicBezTo>
                    <a:pt x="9035" y="17854"/>
                    <a:pt x="6561" y="12261"/>
                    <a:pt x="5270"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0" name="任意多边形: 形状 1149">
              <a:extLst>
                <a:ext uri="{FF2B5EF4-FFF2-40B4-BE49-F238E27FC236}">
                  <a16:creationId xmlns:a16="http://schemas.microsoft.com/office/drawing/2014/main" xmlns="" id="{B38CDF7E-56DA-4ACD-BC18-6C22DECC44CC}"/>
                </a:ext>
              </a:extLst>
            </p:cNvPr>
            <p:cNvSpPr/>
            <p:nvPr/>
          </p:nvSpPr>
          <p:spPr>
            <a:xfrm>
              <a:off x="2052175" y="2415632"/>
              <a:ext cx="70487" cy="85116"/>
            </a:xfrm>
            <a:custGeom>
              <a:avLst/>
              <a:gdLst>
                <a:gd name="connsiteX0" fmla="*/ 5271 w 16681"/>
                <a:gd name="connsiteY0" fmla="*/ 18286 h 20143"/>
                <a:gd name="connsiteX1" fmla="*/ 16457 w 16681"/>
                <a:gd name="connsiteY1" fmla="*/ 10327 h 20143"/>
                <a:gd name="connsiteX2" fmla="*/ 5702 w 16681"/>
                <a:gd name="connsiteY2" fmla="*/ 1 h 20143"/>
                <a:gd name="connsiteX3" fmla="*/ 5271 w 16681"/>
                <a:gd name="connsiteY3" fmla="*/ 18286 h 20143"/>
              </a:gdLst>
              <a:ahLst/>
              <a:cxnLst>
                <a:cxn ang="0">
                  <a:pos x="connsiteX0" y="connsiteY0"/>
                </a:cxn>
                <a:cxn ang="0">
                  <a:pos x="connsiteX1" y="connsiteY1"/>
                </a:cxn>
                <a:cxn ang="0">
                  <a:pos x="connsiteX2" y="connsiteY2"/>
                </a:cxn>
                <a:cxn ang="0">
                  <a:pos x="connsiteX3" y="connsiteY3"/>
                </a:cxn>
              </a:cxnLst>
              <a:rect l="l" t="t" r="r" b="b"/>
              <a:pathLst>
                <a:path w="16681" h="20143">
                  <a:moveTo>
                    <a:pt x="5271" y="18286"/>
                  </a:moveTo>
                  <a:cubicBezTo>
                    <a:pt x="11617" y="22911"/>
                    <a:pt x="17963" y="18393"/>
                    <a:pt x="16457" y="10327"/>
                  </a:cubicBezTo>
                  <a:cubicBezTo>
                    <a:pt x="15597" y="5917"/>
                    <a:pt x="11832" y="-106"/>
                    <a:pt x="5702" y="1"/>
                  </a:cubicBezTo>
                  <a:cubicBezTo>
                    <a:pt x="-2258" y="1400"/>
                    <a:pt x="-1397" y="13338"/>
                    <a:pt x="5271" y="182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1" name="任意多边形: 形状 1150">
              <a:extLst>
                <a:ext uri="{FF2B5EF4-FFF2-40B4-BE49-F238E27FC236}">
                  <a16:creationId xmlns:a16="http://schemas.microsoft.com/office/drawing/2014/main" xmlns="" id="{DD280094-ABE7-4762-BE34-EDFEC34A4C5C}"/>
                </a:ext>
              </a:extLst>
            </p:cNvPr>
            <p:cNvSpPr/>
            <p:nvPr/>
          </p:nvSpPr>
          <p:spPr>
            <a:xfrm>
              <a:off x="2297708" y="2389708"/>
              <a:ext cx="64850" cy="84685"/>
            </a:xfrm>
            <a:custGeom>
              <a:avLst/>
              <a:gdLst>
                <a:gd name="connsiteX0" fmla="*/ 15033 w 15347"/>
                <a:gd name="connsiteY0" fmla="*/ 10223 h 20041"/>
                <a:gd name="connsiteX1" fmla="*/ 4815 w 15347"/>
                <a:gd name="connsiteY1" fmla="*/ 6 h 20041"/>
                <a:gd name="connsiteX2" fmla="*/ 4062 w 15347"/>
                <a:gd name="connsiteY2" fmla="*/ 113 h 20041"/>
                <a:gd name="connsiteX3" fmla="*/ 6106 w 15347"/>
                <a:gd name="connsiteY3" fmla="*/ 18720 h 20041"/>
                <a:gd name="connsiteX4" fmla="*/ 15033 w 15347"/>
                <a:gd name="connsiteY4" fmla="*/ 10223 h 20041"/>
                <a:gd name="connsiteX5" fmla="*/ 15033 w 15347"/>
                <a:gd name="connsiteY5" fmla="*/ 10223 h 2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47" h="20041">
                  <a:moveTo>
                    <a:pt x="15033" y="10223"/>
                  </a:moveTo>
                  <a:cubicBezTo>
                    <a:pt x="14065" y="5814"/>
                    <a:pt x="10193" y="-210"/>
                    <a:pt x="4815" y="6"/>
                  </a:cubicBezTo>
                  <a:cubicBezTo>
                    <a:pt x="4600" y="6"/>
                    <a:pt x="4277" y="113"/>
                    <a:pt x="4062" y="113"/>
                  </a:cubicBezTo>
                  <a:cubicBezTo>
                    <a:pt x="-2284" y="1834"/>
                    <a:pt x="-885" y="14203"/>
                    <a:pt x="6106" y="18720"/>
                  </a:cubicBezTo>
                  <a:cubicBezTo>
                    <a:pt x="11806" y="22485"/>
                    <a:pt x="16646" y="17752"/>
                    <a:pt x="15033" y="10223"/>
                  </a:cubicBezTo>
                  <a:lnTo>
                    <a:pt x="15033" y="1022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12" name="任意多边形: 形状 1151">
              <a:extLst>
                <a:ext uri="{FF2B5EF4-FFF2-40B4-BE49-F238E27FC236}">
                  <a16:creationId xmlns:a16="http://schemas.microsoft.com/office/drawing/2014/main" xmlns="" id="{0097BD8F-C0F3-406B-9D26-3608B6D63C80}"/>
                </a:ext>
              </a:extLst>
            </p:cNvPr>
            <p:cNvSpPr/>
            <p:nvPr/>
          </p:nvSpPr>
          <p:spPr>
            <a:xfrm>
              <a:off x="2516146" y="2362897"/>
              <a:ext cx="59146" cy="84588"/>
            </a:xfrm>
            <a:custGeom>
              <a:avLst/>
              <a:gdLst>
                <a:gd name="connsiteX0" fmla="*/ 3135 w 13997"/>
                <a:gd name="connsiteY0" fmla="*/ 113 h 20018"/>
                <a:gd name="connsiteX1" fmla="*/ 6792 w 13997"/>
                <a:gd name="connsiteY1" fmla="*/ 19151 h 20018"/>
                <a:gd name="connsiteX2" fmla="*/ 13461 w 13997"/>
                <a:gd name="connsiteY2" fmla="*/ 10116 h 20018"/>
                <a:gd name="connsiteX3" fmla="*/ 3673 w 13997"/>
                <a:gd name="connsiteY3" fmla="*/ 6 h 20018"/>
                <a:gd name="connsiteX4" fmla="*/ 3135 w 13997"/>
                <a:gd name="connsiteY4" fmla="*/ 113 h 20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7" h="20018">
                  <a:moveTo>
                    <a:pt x="3135" y="113"/>
                  </a:moveTo>
                  <a:cubicBezTo>
                    <a:pt x="-2565" y="1942"/>
                    <a:pt x="16" y="15279"/>
                    <a:pt x="6792" y="19151"/>
                  </a:cubicBezTo>
                  <a:cubicBezTo>
                    <a:pt x="11847" y="22055"/>
                    <a:pt x="15397" y="17322"/>
                    <a:pt x="13461" y="10116"/>
                  </a:cubicBezTo>
                  <a:cubicBezTo>
                    <a:pt x="12385" y="5706"/>
                    <a:pt x="8513" y="-209"/>
                    <a:pt x="3673" y="6"/>
                  </a:cubicBezTo>
                  <a:cubicBezTo>
                    <a:pt x="3565" y="6"/>
                    <a:pt x="3243" y="113"/>
                    <a:pt x="3135" y="1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3" name="任意多边形: 形状 1152">
              <a:extLst>
                <a:ext uri="{FF2B5EF4-FFF2-40B4-BE49-F238E27FC236}">
                  <a16:creationId xmlns:a16="http://schemas.microsoft.com/office/drawing/2014/main" xmlns="" id="{70600584-9974-423E-A370-9CEC1C31DE3F}"/>
                </a:ext>
              </a:extLst>
            </p:cNvPr>
            <p:cNvSpPr/>
            <p:nvPr/>
          </p:nvSpPr>
          <p:spPr>
            <a:xfrm>
              <a:off x="2706168" y="2334235"/>
              <a:ext cx="53813" cy="83887"/>
            </a:xfrm>
            <a:custGeom>
              <a:avLst/>
              <a:gdLst>
                <a:gd name="connsiteX0" fmla="*/ 12051 w 12735"/>
                <a:gd name="connsiteY0" fmla="*/ 10015 h 19852"/>
                <a:gd name="connsiteX1" fmla="*/ 2909 w 12735"/>
                <a:gd name="connsiteY1" fmla="*/ 12 h 19852"/>
                <a:gd name="connsiteX2" fmla="*/ 2371 w 12735"/>
                <a:gd name="connsiteY2" fmla="*/ 120 h 19852"/>
                <a:gd name="connsiteX3" fmla="*/ 7426 w 12735"/>
                <a:gd name="connsiteY3" fmla="*/ 19372 h 19852"/>
                <a:gd name="connsiteX4" fmla="*/ 12051 w 12735"/>
                <a:gd name="connsiteY4" fmla="*/ 10015 h 19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5" h="19852">
                  <a:moveTo>
                    <a:pt x="12051" y="10015"/>
                  </a:moveTo>
                  <a:cubicBezTo>
                    <a:pt x="10761" y="5713"/>
                    <a:pt x="7104" y="-310"/>
                    <a:pt x="2909" y="12"/>
                  </a:cubicBezTo>
                  <a:cubicBezTo>
                    <a:pt x="2801" y="12"/>
                    <a:pt x="2586" y="120"/>
                    <a:pt x="2371" y="120"/>
                  </a:cubicBezTo>
                  <a:cubicBezTo>
                    <a:pt x="-2684" y="2056"/>
                    <a:pt x="973" y="16253"/>
                    <a:pt x="7426" y="19372"/>
                  </a:cubicBezTo>
                  <a:cubicBezTo>
                    <a:pt x="11621" y="21416"/>
                    <a:pt x="13987" y="16684"/>
                    <a:pt x="12051"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4" name="任意多边形: 形状 1153">
              <a:extLst>
                <a:ext uri="{FF2B5EF4-FFF2-40B4-BE49-F238E27FC236}">
                  <a16:creationId xmlns:a16="http://schemas.microsoft.com/office/drawing/2014/main" xmlns="" id="{A9B1569E-8640-4AC6-9C7C-FB31E865F8B0}"/>
                </a:ext>
              </a:extLst>
            </p:cNvPr>
            <p:cNvSpPr/>
            <p:nvPr/>
          </p:nvSpPr>
          <p:spPr>
            <a:xfrm>
              <a:off x="2867797" y="2304693"/>
              <a:ext cx="48801" cy="83887"/>
            </a:xfrm>
            <a:custGeom>
              <a:avLst/>
              <a:gdLst>
                <a:gd name="connsiteX0" fmla="*/ 2089 w 11549"/>
                <a:gd name="connsiteY0" fmla="*/ 13 h 19852"/>
                <a:gd name="connsiteX1" fmla="*/ 7359 w 11549"/>
                <a:gd name="connsiteY1" fmla="*/ 19373 h 19852"/>
                <a:gd name="connsiteX2" fmla="*/ 10586 w 11549"/>
                <a:gd name="connsiteY2" fmla="*/ 10015 h 19852"/>
                <a:gd name="connsiteX3" fmla="*/ 2089 w 11549"/>
                <a:gd name="connsiteY3" fmla="*/ 13 h 19852"/>
              </a:gdLst>
              <a:ahLst/>
              <a:cxnLst>
                <a:cxn ang="0">
                  <a:pos x="connsiteX0" y="connsiteY0"/>
                </a:cxn>
                <a:cxn ang="0">
                  <a:pos x="connsiteX1" y="connsiteY1"/>
                </a:cxn>
                <a:cxn ang="0">
                  <a:pos x="connsiteX2" y="connsiteY2"/>
                </a:cxn>
                <a:cxn ang="0">
                  <a:pos x="connsiteX3" y="connsiteY3"/>
                </a:cxn>
              </a:cxnLst>
              <a:rect l="l" t="t" r="r" b="b"/>
              <a:pathLst>
                <a:path w="11549" h="19852">
                  <a:moveTo>
                    <a:pt x="2089" y="13"/>
                  </a:moveTo>
                  <a:cubicBezTo>
                    <a:pt x="-2967" y="1734"/>
                    <a:pt x="2089" y="16576"/>
                    <a:pt x="7359" y="19373"/>
                  </a:cubicBezTo>
                  <a:cubicBezTo>
                    <a:pt x="11123" y="21416"/>
                    <a:pt x="12737" y="16684"/>
                    <a:pt x="10586" y="10015"/>
                  </a:cubicBezTo>
                  <a:cubicBezTo>
                    <a:pt x="9187" y="5606"/>
                    <a:pt x="5638" y="-310"/>
                    <a:pt x="2089"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5" name="任意多边形: 形状 1154">
              <a:extLst>
                <a:ext uri="{FF2B5EF4-FFF2-40B4-BE49-F238E27FC236}">
                  <a16:creationId xmlns:a16="http://schemas.microsoft.com/office/drawing/2014/main" xmlns="" id="{714FDE76-2836-4B9D-B55E-B66CF3E24467}"/>
                </a:ext>
              </a:extLst>
            </p:cNvPr>
            <p:cNvSpPr/>
            <p:nvPr/>
          </p:nvSpPr>
          <p:spPr>
            <a:xfrm>
              <a:off x="2999141" y="2274239"/>
              <a:ext cx="44656" cy="83553"/>
            </a:xfrm>
            <a:custGeom>
              <a:avLst/>
              <a:gdLst>
                <a:gd name="connsiteX0" fmla="*/ 9295 w 10568"/>
                <a:gd name="connsiteY0" fmla="*/ 9908 h 19773"/>
                <a:gd name="connsiteX1" fmla="*/ 1551 w 10568"/>
                <a:gd name="connsiteY1" fmla="*/ 13 h 19773"/>
                <a:gd name="connsiteX2" fmla="*/ 7897 w 10568"/>
                <a:gd name="connsiteY2" fmla="*/ 19588 h 19773"/>
                <a:gd name="connsiteX3" fmla="*/ 9295 w 10568"/>
                <a:gd name="connsiteY3" fmla="*/ 9908 h 19773"/>
              </a:gdLst>
              <a:ahLst/>
              <a:cxnLst>
                <a:cxn ang="0">
                  <a:pos x="connsiteX0" y="connsiteY0"/>
                </a:cxn>
                <a:cxn ang="0">
                  <a:pos x="connsiteX1" y="connsiteY1"/>
                </a:cxn>
                <a:cxn ang="0">
                  <a:pos x="connsiteX2" y="connsiteY2"/>
                </a:cxn>
                <a:cxn ang="0">
                  <a:pos x="connsiteX3" y="connsiteY3"/>
                </a:cxn>
              </a:cxnLst>
              <a:rect l="l" t="t" r="r" b="b"/>
              <a:pathLst>
                <a:path w="10568" h="19773">
                  <a:moveTo>
                    <a:pt x="9295" y="9908"/>
                  </a:moveTo>
                  <a:cubicBezTo>
                    <a:pt x="7789" y="5606"/>
                    <a:pt x="4347" y="-310"/>
                    <a:pt x="1551" y="13"/>
                  </a:cubicBezTo>
                  <a:cubicBezTo>
                    <a:pt x="-2967" y="1949"/>
                    <a:pt x="3379" y="17544"/>
                    <a:pt x="7897" y="19588"/>
                  </a:cubicBezTo>
                  <a:cubicBezTo>
                    <a:pt x="10801" y="20771"/>
                    <a:pt x="11446" y="16146"/>
                    <a:pt x="9295" y="99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6" name="任意多边形: 形状 1155">
              <a:extLst>
                <a:ext uri="{FF2B5EF4-FFF2-40B4-BE49-F238E27FC236}">
                  <a16:creationId xmlns:a16="http://schemas.microsoft.com/office/drawing/2014/main" xmlns="" id="{BA61E2FC-3BEB-4006-855B-5201827B7599}"/>
                </a:ext>
              </a:extLst>
            </p:cNvPr>
            <p:cNvSpPr/>
            <p:nvPr/>
          </p:nvSpPr>
          <p:spPr>
            <a:xfrm>
              <a:off x="3101519" y="2243752"/>
              <a:ext cx="40291" cy="82801"/>
            </a:xfrm>
            <a:custGeom>
              <a:avLst/>
              <a:gdLst>
                <a:gd name="connsiteX0" fmla="*/ 7761 w 9535"/>
                <a:gd name="connsiteY0" fmla="*/ 19382 h 19595"/>
                <a:gd name="connsiteX1" fmla="*/ 7761 w 9535"/>
                <a:gd name="connsiteY1" fmla="*/ 9810 h 19595"/>
                <a:gd name="connsiteX2" fmla="*/ 770 w 9535"/>
                <a:gd name="connsiteY2" fmla="*/ 22 h 19595"/>
                <a:gd name="connsiteX3" fmla="*/ 7761 w 9535"/>
                <a:gd name="connsiteY3" fmla="*/ 19382 h 19595"/>
              </a:gdLst>
              <a:ahLst/>
              <a:cxnLst>
                <a:cxn ang="0">
                  <a:pos x="connsiteX0" y="connsiteY0"/>
                </a:cxn>
                <a:cxn ang="0">
                  <a:pos x="connsiteX1" y="connsiteY1"/>
                </a:cxn>
                <a:cxn ang="0">
                  <a:pos x="connsiteX2" y="connsiteY2"/>
                </a:cxn>
                <a:cxn ang="0">
                  <a:pos x="connsiteX3" y="connsiteY3"/>
                </a:cxn>
              </a:cxnLst>
              <a:rect l="l" t="t" r="r" b="b"/>
              <a:pathLst>
                <a:path w="9535" h="19595">
                  <a:moveTo>
                    <a:pt x="7761" y="19382"/>
                  </a:moveTo>
                  <a:cubicBezTo>
                    <a:pt x="10127" y="20673"/>
                    <a:pt x="10127" y="15940"/>
                    <a:pt x="7761" y="9810"/>
                  </a:cubicBezTo>
                  <a:cubicBezTo>
                    <a:pt x="6148" y="5508"/>
                    <a:pt x="2921" y="-408"/>
                    <a:pt x="770" y="22"/>
                  </a:cubicBezTo>
                  <a:cubicBezTo>
                    <a:pt x="-2242" y="1851"/>
                    <a:pt x="4319" y="17554"/>
                    <a:pt x="7761" y="193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7" name="任意多边形: 形状 1156">
              <a:extLst>
                <a:ext uri="{FF2B5EF4-FFF2-40B4-BE49-F238E27FC236}">
                  <a16:creationId xmlns:a16="http://schemas.microsoft.com/office/drawing/2014/main" xmlns="" id="{410B9C62-8172-49BD-A6B7-B66CB0B222A2}"/>
                </a:ext>
              </a:extLst>
            </p:cNvPr>
            <p:cNvSpPr/>
            <p:nvPr/>
          </p:nvSpPr>
          <p:spPr>
            <a:xfrm>
              <a:off x="3172695" y="2212432"/>
              <a:ext cx="36991" cy="82953"/>
            </a:xfrm>
            <a:custGeom>
              <a:avLst/>
              <a:gdLst>
                <a:gd name="connsiteX0" fmla="*/ 382 w 8754"/>
                <a:gd name="connsiteY0" fmla="*/ 13 h 19631"/>
                <a:gd name="connsiteX1" fmla="*/ 8019 w 8754"/>
                <a:gd name="connsiteY1" fmla="*/ 19588 h 19631"/>
                <a:gd name="connsiteX2" fmla="*/ 6513 w 8754"/>
                <a:gd name="connsiteY2" fmla="*/ 9800 h 19631"/>
                <a:gd name="connsiteX3" fmla="*/ 382 w 8754"/>
                <a:gd name="connsiteY3" fmla="*/ 13 h 19631"/>
              </a:gdLst>
              <a:ahLst/>
              <a:cxnLst>
                <a:cxn ang="0">
                  <a:pos x="connsiteX0" y="connsiteY0"/>
                </a:cxn>
                <a:cxn ang="0">
                  <a:pos x="connsiteX1" y="connsiteY1"/>
                </a:cxn>
                <a:cxn ang="0">
                  <a:pos x="connsiteX2" y="connsiteY2"/>
                </a:cxn>
                <a:cxn ang="0">
                  <a:pos x="connsiteX3" y="connsiteY3"/>
                </a:cxn>
              </a:cxnLst>
              <a:rect l="l" t="t" r="r" b="b"/>
              <a:pathLst>
                <a:path w="8754" h="19631">
                  <a:moveTo>
                    <a:pt x="382" y="13"/>
                  </a:moveTo>
                  <a:cubicBezTo>
                    <a:pt x="-1769" y="2164"/>
                    <a:pt x="5760" y="18620"/>
                    <a:pt x="8019" y="19588"/>
                  </a:cubicBezTo>
                  <a:cubicBezTo>
                    <a:pt x="9417" y="20126"/>
                    <a:pt x="8772" y="15608"/>
                    <a:pt x="6513" y="9800"/>
                  </a:cubicBezTo>
                  <a:cubicBezTo>
                    <a:pt x="4792" y="5498"/>
                    <a:pt x="1781" y="-310"/>
                    <a:pt x="382"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8" name="任意多边形: 形状 1157">
              <a:extLst>
                <a:ext uri="{FF2B5EF4-FFF2-40B4-BE49-F238E27FC236}">
                  <a16:creationId xmlns:a16="http://schemas.microsoft.com/office/drawing/2014/main" xmlns="" id="{0B4CD573-8CC2-4628-A626-21D155BFFCCE}"/>
                </a:ext>
              </a:extLst>
            </p:cNvPr>
            <p:cNvSpPr/>
            <p:nvPr/>
          </p:nvSpPr>
          <p:spPr>
            <a:xfrm>
              <a:off x="3212310" y="2181580"/>
              <a:ext cx="34781" cy="82260"/>
            </a:xfrm>
            <a:custGeom>
              <a:avLst/>
              <a:gdLst>
                <a:gd name="connsiteX0" fmla="*/ 5205 w 8231"/>
                <a:gd name="connsiteY0" fmla="*/ 9788 h 19467"/>
                <a:gd name="connsiteX1" fmla="*/ 150 w 8231"/>
                <a:gd name="connsiteY1" fmla="*/ 0 h 19467"/>
                <a:gd name="connsiteX2" fmla="*/ 42 w 8231"/>
                <a:gd name="connsiteY2" fmla="*/ 0 h 19467"/>
                <a:gd name="connsiteX3" fmla="*/ 8109 w 8231"/>
                <a:gd name="connsiteY3" fmla="*/ 19468 h 19467"/>
                <a:gd name="connsiteX4" fmla="*/ 5205 w 8231"/>
                <a:gd name="connsiteY4" fmla="*/ 9788 h 1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1" h="19467">
                  <a:moveTo>
                    <a:pt x="5205" y="9788"/>
                  </a:moveTo>
                  <a:cubicBezTo>
                    <a:pt x="3699" y="6023"/>
                    <a:pt x="1118" y="323"/>
                    <a:pt x="150" y="0"/>
                  </a:cubicBezTo>
                  <a:cubicBezTo>
                    <a:pt x="150" y="0"/>
                    <a:pt x="42" y="0"/>
                    <a:pt x="42" y="0"/>
                  </a:cubicBezTo>
                  <a:cubicBezTo>
                    <a:pt x="-603" y="1936"/>
                    <a:pt x="6388" y="18822"/>
                    <a:pt x="8109" y="19468"/>
                  </a:cubicBezTo>
                  <a:cubicBezTo>
                    <a:pt x="8754" y="19145"/>
                    <a:pt x="6710" y="13444"/>
                    <a:pt x="5205"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19" name="任意多边形: 形状 1158">
              <a:extLst>
                <a:ext uri="{FF2B5EF4-FFF2-40B4-BE49-F238E27FC236}">
                  <a16:creationId xmlns:a16="http://schemas.microsoft.com/office/drawing/2014/main" xmlns="" id="{44CB3432-2CDF-4049-AD4F-C1B7890FBB16}"/>
                </a:ext>
              </a:extLst>
            </p:cNvPr>
            <p:cNvSpPr/>
            <p:nvPr/>
          </p:nvSpPr>
          <p:spPr>
            <a:xfrm>
              <a:off x="3219304" y="2150674"/>
              <a:ext cx="34540" cy="81808"/>
            </a:xfrm>
            <a:custGeom>
              <a:avLst/>
              <a:gdLst>
                <a:gd name="connsiteX0" fmla="*/ 6668 w 8174"/>
                <a:gd name="connsiteY0" fmla="*/ 15811 h 19360"/>
                <a:gd name="connsiteX1" fmla="*/ 1721 w 8174"/>
                <a:gd name="connsiteY1" fmla="*/ 3980 h 19360"/>
                <a:gd name="connsiteX2" fmla="*/ 0 w 8174"/>
                <a:gd name="connsiteY2" fmla="*/ 0 h 19360"/>
                <a:gd name="connsiteX3" fmla="*/ 8174 w 8174"/>
                <a:gd name="connsiteY3" fmla="*/ 19360 h 19360"/>
                <a:gd name="connsiteX4" fmla="*/ 6668 w 8174"/>
                <a:gd name="connsiteY4" fmla="*/ 15811 h 19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4" h="19360">
                  <a:moveTo>
                    <a:pt x="6668" y="15811"/>
                  </a:moveTo>
                  <a:lnTo>
                    <a:pt x="1721" y="3980"/>
                  </a:lnTo>
                  <a:cubicBezTo>
                    <a:pt x="215" y="323"/>
                    <a:pt x="107" y="215"/>
                    <a:pt x="0" y="0"/>
                  </a:cubicBezTo>
                  <a:cubicBezTo>
                    <a:pt x="430" y="1076"/>
                    <a:pt x="7636" y="18500"/>
                    <a:pt x="8174" y="19360"/>
                  </a:cubicBezTo>
                  <a:cubicBezTo>
                    <a:pt x="7636" y="18177"/>
                    <a:pt x="7099" y="16994"/>
                    <a:pt x="6668" y="158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0" name="任意多边形: 形状 1164">
              <a:extLst>
                <a:ext uri="{FF2B5EF4-FFF2-40B4-BE49-F238E27FC236}">
                  <a16:creationId xmlns:a16="http://schemas.microsoft.com/office/drawing/2014/main" xmlns="" id="{2216B6DE-CFCA-4CBE-979B-BB84F1C94A70}"/>
                </a:ext>
              </a:extLst>
            </p:cNvPr>
            <p:cNvSpPr/>
            <p:nvPr/>
          </p:nvSpPr>
          <p:spPr>
            <a:xfrm>
              <a:off x="3209525" y="2417407"/>
              <a:ext cx="34891" cy="85353"/>
            </a:xfrm>
            <a:custGeom>
              <a:avLst/>
              <a:gdLst>
                <a:gd name="connsiteX0" fmla="*/ 6724 w 8257"/>
                <a:gd name="connsiteY0" fmla="*/ 10123 h 20199"/>
                <a:gd name="connsiteX1" fmla="*/ 701 w 8257"/>
                <a:gd name="connsiteY1" fmla="*/ 12 h 20199"/>
                <a:gd name="connsiteX2" fmla="*/ 6724 w 8257"/>
                <a:gd name="connsiteY2" fmla="*/ 20018 h 20199"/>
                <a:gd name="connsiteX3" fmla="*/ 6724 w 8257"/>
                <a:gd name="connsiteY3" fmla="*/ 10123 h 20199"/>
              </a:gdLst>
              <a:ahLst/>
              <a:cxnLst>
                <a:cxn ang="0">
                  <a:pos x="connsiteX0" y="connsiteY0"/>
                </a:cxn>
                <a:cxn ang="0">
                  <a:pos x="connsiteX1" y="connsiteY1"/>
                </a:cxn>
                <a:cxn ang="0">
                  <a:pos x="connsiteX2" y="connsiteY2"/>
                </a:cxn>
                <a:cxn ang="0">
                  <a:pos x="connsiteX3" y="connsiteY3"/>
                </a:cxn>
              </a:cxnLst>
              <a:rect l="l" t="t" r="r" b="b"/>
              <a:pathLst>
                <a:path w="8257" h="20199">
                  <a:moveTo>
                    <a:pt x="6724" y="10123"/>
                  </a:moveTo>
                  <a:cubicBezTo>
                    <a:pt x="5326" y="5713"/>
                    <a:pt x="2530" y="-310"/>
                    <a:pt x="701" y="12"/>
                  </a:cubicBezTo>
                  <a:cubicBezTo>
                    <a:pt x="-1988" y="1948"/>
                    <a:pt x="3713" y="18082"/>
                    <a:pt x="6724" y="20018"/>
                  </a:cubicBezTo>
                  <a:cubicBezTo>
                    <a:pt x="8768" y="21201"/>
                    <a:pt x="8768" y="16468"/>
                    <a:pt x="6724" y="101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1" name="任意多边形: 形状 1165">
              <a:extLst>
                <a:ext uri="{FF2B5EF4-FFF2-40B4-BE49-F238E27FC236}">
                  <a16:creationId xmlns:a16="http://schemas.microsoft.com/office/drawing/2014/main" xmlns="" id="{7AD88205-7DC1-4678-880B-FC083AE94CCA}"/>
                </a:ext>
              </a:extLst>
            </p:cNvPr>
            <p:cNvSpPr/>
            <p:nvPr/>
          </p:nvSpPr>
          <p:spPr>
            <a:xfrm>
              <a:off x="3268215" y="2385136"/>
              <a:ext cx="31434" cy="85290"/>
            </a:xfrm>
            <a:custGeom>
              <a:avLst/>
              <a:gdLst>
                <a:gd name="connsiteX0" fmla="*/ 5312 w 7439"/>
                <a:gd name="connsiteY0" fmla="*/ 10123 h 20184"/>
                <a:gd name="connsiteX1" fmla="*/ 256 w 7439"/>
                <a:gd name="connsiteY1" fmla="*/ 12 h 20184"/>
                <a:gd name="connsiteX2" fmla="*/ 6925 w 7439"/>
                <a:gd name="connsiteY2" fmla="*/ 20125 h 20184"/>
                <a:gd name="connsiteX3" fmla="*/ 5312 w 7439"/>
                <a:gd name="connsiteY3" fmla="*/ 10123 h 20184"/>
              </a:gdLst>
              <a:ahLst/>
              <a:cxnLst>
                <a:cxn ang="0">
                  <a:pos x="connsiteX0" y="connsiteY0"/>
                </a:cxn>
                <a:cxn ang="0">
                  <a:pos x="connsiteX1" y="connsiteY1"/>
                </a:cxn>
                <a:cxn ang="0">
                  <a:pos x="connsiteX2" y="connsiteY2"/>
                </a:cxn>
                <a:cxn ang="0">
                  <a:pos x="connsiteX3" y="connsiteY3"/>
                </a:cxn>
              </a:cxnLst>
              <a:rect l="l" t="t" r="r" b="b"/>
              <a:pathLst>
                <a:path w="7439" h="20184">
                  <a:moveTo>
                    <a:pt x="5312" y="10123"/>
                  </a:moveTo>
                  <a:cubicBezTo>
                    <a:pt x="3806" y="5713"/>
                    <a:pt x="1332" y="-310"/>
                    <a:pt x="256" y="12"/>
                  </a:cubicBezTo>
                  <a:cubicBezTo>
                    <a:pt x="-1357" y="2271"/>
                    <a:pt x="5097" y="19157"/>
                    <a:pt x="6925" y="20125"/>
                  </a:cubicBezTo>
                  <a:cubicBezTo>
                    <a:pt x="8000" y="20771"/>
                    <a:pt x="7355" y="16038"/>
                    <a:pt x="5312" y="101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2" name="任意多边形: 形状 1166">
              <a:extLst>
                <a:ext uri="{FF2B5EF4-FFF2-40B4-BE49-F238E27FC236}">
                  <a16:creationId xmlns:a16="http://schemas.microsoft.com/office/drawing/2014/main" xmlns="" id="{5AA46A1C-BD73-41D2-B92F-92A6E3AA4BD8}"/>
                </a:ext>
              </a:extLst>
            </p:cNvPr>
            <p:cNvSpPr/>
            <p:nvPr/>
          </p:nvSpPr>
          <p:spPr>
            <a:xfrm>
              <a:off x="3293835" y="2353829"/>
              <a:ext cx="29562" cy="84533"/>
            </a:xfrm>
            <a:custGeom>
              <a:avLst/>
              <a:gdLst>
                <a:gd name="connsiteX0" fmla="*/ 6993 w 6996"/>
                <a:gd name="connsiteY0" fmla="*/ 20005 h 20005"/>
                <a:gd name="connsiteX1" fmla="*/ 4089 w 6996"/>
                <a:gd name="connsiteY1" fmla="*/ 10003 h 20005"/>
                <a:gd name="connsiteX2" fmla="*/ 109 w 6996"/>
                <a:gd name="connsiteY2" fmla="*/ 0 h 20005"/>
                <a:gd name="connsiteX3" fmla="*/ 2 w 6996"/>
                <a:gd name="connsiteY3" fmla="*/ 0 h 20005"/>
                <a:gd name="connsiteX4" fmla="*/ 6885 w 6996"/>
                <a:gd name="connsiteY4" fmla="*/ 20005 h 20005"/>
                <a:gd name="connsiteX5" fmla="*/ 6993 w 6996"/>
                <a:gd name="connsiteY5" fmla="*/ 20005 h 2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96" h="20005">
                  <a:moveTo>
                    <a:pt x="6993" y="20005"/>
                  </a:moveTo>
                  <a:cubicBezTo>
                    <a:pt x="7100" y="18930"/>
                    <a:pt x="5164" y="13014"/>
                    <a:pt x="4089" y="10003"/>
                  </a:cubicBezTo>
                  <a:cubicBezTo>
                    <a:pt x="3013" y="6991"/>
                    <a:pt x="862" y="1076"/>
                    <a:pt x="109" y="0"/>
                  </a:cubicBezTo>
                  <a:cubicBezTo>
                    <a:pt x="109" y="0"/>
                    <a:pt x="2" y="0"/>
                    <a:pt x="2" y="0"/>
                  </a:cubicBezTo>
                  <a:cubicBezTo>
                    <a:pt x="-106" y="1721"/>
                    <a:pt x="5594" y="18177"/>
                    <a:pt x="6885" y="20005"/>
                  </a:cubicBezTo>
                  <a:cubicBezTo>
                    <a:pt x="6993" y="20005"/>
                    <a:pt x="6993" y="20005"/>
                    <a:pt x="6993" y="200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3" name="任意多边形: 形状 1184">
              <a:extLst>
                <a:ext uri="{FF2B5EF4-FFF2-40B4-BE49-F238E27FC236}">
                  <a16:creationId xmlns:a16="http://schemas.microsoft.com/office/drawing/2014/main" xmlns="" id="{2E679E10-F57A-4A77-9824-51703CA9BAB8}"/>
                </a:ext>
              </a:extLst>
            </p:cNvPr>
            <p:cNvSpPr/>
            <p:nvPr/>
          </p:nvSpPr>
          <p:spPr>
            <a:xfrm>
              <a:off x="258293" y="2876945"/>
              <a:ext cx="85108" cy="89414"/>
            </a:xfrm>
            <a:custGeom>
              <a:avLst/>
              <a:gdLst>
                <a:gd name="connsiteX0" fmla="*/ 20119 w 20141"/>
                <a:gd name="connsiteY0" fmla="*/ 11401 h 21160"/>
                <a:gd name="connsiteX1" fmla="*/ 9793 w 20141"/>
                <a:gd name="connsiteY1" fmla="*/ 0 h 21160"/>
                <a:gd name="connsiteX2" fmla="*/ 2479 w 20141"/>
                <a:gd name="connsiteY2" fmla="*/ 17424 h 21160"/>
                <a:gd name="connsiteX3" fmla="*/ 20119 w 20141"/>
                <a:gd name="connsiteY3" fmla="*/ 11401 h 21160"/>
              </a:gdLst>
              <a:ahLst/>
              <a:cxnLst>
                <a:cxn ang="0">
                  <a:pos x="connsiteX0" y="connsiteY0"/>
                </a:cxn>
                <a:cxn ang="0">
                  <a:pos x="connsiteX1" y="connsiteY1"/>
                </a:cxn>
                <a:cxn ang="0">
                  <a:pos x="connsiteX2" y="connsiteY2"/>
                </a:cxn>
                <a:cxn ang="0">
                  <a:pos x="connsiteX3" y="connsiteY3"/>
                </a:cxn>
              </a:cxnLst>
              <a:rect l="l" t="t" r="r" b="b"/>
              <a:pathLst>
                <a:path w="20141" h="21160">
                  <a:moveTo>
                    <a:pt x="20119" y="11401"/>
                  </a:moveTo>
                  <a:cubicBezTo>
                    <a:pt x="20441" y="6776"/>
                    <a:pt x="17430" y="215"/>
                    <a:pt x="9793" y="0"/>
                  </a:cubicBezTo>
                  <a:cubicBezTo>
                    <a:pt x="436" y="753"/>
                    <a:pt x="-2683" y="11293"/>
                    <a:pt x="2479" y="17424"/>
                  </a:cubicBezTo>
                  <a:cubicBezTo>
                    <a:pt x="8395" y="24630"/>
                    <a:pt x="19473" y="20758"/>
                    <a:pt x="20119"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4" name="任意多边形: 形状 1185">
              <a:extLst>
                <a:ext uri="{FF2B5EF4-FFF2-40B4-BE49-F238E27FC236}">
                  <a16:creationId xmlns:a16="http://schemas.microsoft.com/office/drawing/2014/main" xmlns="" id="{D046806B-0476-4F6D-AAAF-347DC38E046E}"/>
                </a:ext>
              </a:extLst>
            </p:cNvPr>
            <p:cNvSpPr/>
            <p:nvPr/>
          </p:nvSpPr>
          <p:spPr>
            <a:xfrm>
              <a:off x="584839" y="2867856"/>
              <a:ext cx="85285" cy="88894"/>
            </a:xfrm>
            <a:custGeom>
              <a:avLst/>
              <a:gdLst>
                <a:gd name="connsiteX0" fmla="*/ 20173 w 20183"/>
                <a:gd name="connsiteY0" fmla="*/ 11293 h 21037"/>
                <a:gd name="connsiteX1" fmla="*/ 9418 w 20183"/>
                <a:gd name="connsiteY1" fmla="*/ 0 h 21037"/>
                <a:gd name="connsiteX2" fmla="*/ 2642 w 20183"/>
                <a:gd name="connsiteY2" fmla="*/ 17532 h 21037"/>
                <a:gd name="connsiteX3" fmla="*/ 20173 w 20183"/>
                <a:gd name="connsiteY3" fmla="*/ 11293 h 21037"/>
              </a:gdLst>
              <a:ahLst/>
              <a:cxnLst>
                <a:cxn ang="0">
                  <a:pos x="connsiteX0" y="connsiteY0"/>
                </a:cxn>
                <a:cxn ang="0">
                  <a:pos x="connsiteX1" y="connsiteY1"/>
                </a:cxn>
                <a:cxn ang="0">
                  <a:pos x="connsiteX2" y="connsiteY2"/>
                </a:cxn>
                <a:cxn ang="0">
                  <a:pos x="connsiteX3" y="connsiteY3"/>
                </a:cxn>
              </a:cxnLst>
              <a:rect l="l" t="t" r="r" b="b"/>
              <a:pathLst>
                <a:path w="20183" h="21037">
                  <a:moveTo>
                    <a:pt x="20173" y="11293"/>
                  </a:moveTo>
                  <a:cubicBezTo>
                    <a:pt x="20388" y="6668"/>
                    <a:pt x="17162" y="215"/>
                    <a:pt x="9418" y="0"/>
                  </a:cubicBezTo>
                  <a:cubicBezTo>
                    <a:pt x="168" y="753"/>
                    <a:pt x="-2629" y="11401"/>
                    <a:pt x="2642" y="17532"/>
                  </a:cubicBezTo>
                  <a:cubicBezTo>
                    <a:pt x="8665" y="24415"/>
                    <a:pt x="19743" y="20543"/>
                    <a:pt x="20173"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5" name="任意多边形: 形状 1186">
              <a:extLst>
                <a:ext uri="{FF2B5EF4-FFF2-40B4-BE49-F238E27FC236}">
                  <a16:creationId xmlns:a16="http://schemas.microsoft.com/office/drawing/2014/main" xmlns="" id="{25ED72DE-1496-4F3D-8AA6-AC6F07545388}"/>
                </a:ext>
              </a:extLst>
            </p:cNvPr>
            <p:cNvSpPr/>
            <p:nvPr/>
          </p:nvSpPr>
          <p:spPr>
            <a:xfrm>
              <a:off x="909704" y="2855129"/>
              <a:ext cx="84884" cy="88797"/>
            </a:xfrm>
            <a:custGeom>
              <a:avLst/>
              <a:gdLst>
                <a:gd name="connsiteX0" fmla="*/ 3525 w 20088"/>
                <a:gd name="connsiteY0" fmla="*/ 18284 h 21014"/>
                <a:gd name="connsiteX1" fmla="*/ 20088 w 20088"/>
                <a:gd name="connsiteY1" fmla="*/ 11186 h 21014"/>
                <a:gd name="connsiteX2" fmla="*/ 9117 w 20088"/>
                <a:gd name="connsiteY2" fmla="*/ 0 h 21014"/>
                <a:gd name="connsiteX3" fmla="*/ 3525 w 20088"/>
                <a:gd name="connsiteY3" fmla="*/ 18284 h 21014"/>
              </a:gdLst>
              <a:ahLst/>
              <a:cxnLst>
                <a:cxn ang="0">
                  <a:pos x="connsiteX0" y="connsiteY0"/>
                </a:cxn>
                <a:cxn ang="0">
                  <a:pos x="connsiteX1" y="connsiteY1"/>
                </a:cxn>
                <a:cxn ang="0">
                  <a:pos x="connsiteX2" y="connsiteY2"/>
                </a:cxn>
                <a:cxn ang="0">
                  <a:pos x="connsiteX3" y="connsiteY3"/>
                </a:cxn>
              </a:cxnLst>
              <a:rect l="l" t="t" r="r" b="b"/>
              <a:pathLst>
                <a:path w="20088" h="21014">
                  <a:moveTo>
                    <a:pt x="3525" y="18284"/>
                  </a:moveTo>
                  <a:cubicBezTo>
                    <a:pt x="9870" y="24200"/>
                    <a:pt x="19981" y="19898"/>
                    <a:pt x="20088" y="11186"/>
                  </a:cubicBezTo>
                  <a:cubicBezTo>
                    <a:pt x="20088" y="6561"/>
                    <a:pt x="16754" y="108"/>
                    <a:pt x="9117" y="0"/>
                  </a:cubicBezTo>
                  <a:cubicBezTo>
                    <a:pt x="-563" y="968"/>
                    <a:pt x="-2714" y="12476"/>
                    <a:pt x="3525" y="182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6" name="任意多边形: 形状 1187">
              <a:extLst>
                <a:ext uri="{FF2B5EF4-FFF2-40B4-BE49-F238E27FC236}">
                  <a16:creationId xmlns:a16="http://schemas.microsoft.com/office/drawing/2014/main" xmlns="" id="{EE9D09B8-28DA-4900-A5CE-6E8891010494}"/>
                </a:ext>
              </a:extLst>
            </p:cNvPr>
            <p:cNvSpPr/>
            <p:nvPr/>
          </p:nvSpPr>
          <p:spPr>
            <a:xfrm>
              <a:off x="994131" y="2902396"/>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27" name="任意多边形: 形状 1188">
              <a:extLst>
                <a:ext uri="{FF2B5EF4-FFF2-40B4-BE49-F238E27FC236}">
                  <a16:creationId xmlns:a16="http://schemas.microsoft.com/office/drawing/2014/main" xmlns="" id="{BB72FF7C-8497-4FC0-8D7C-FC6DAD4935BA}"/>
                </a:ext>
              </a:extLst>
            </p:cNvPr>
            <p:cNvSpPr/>
            <p:nvPr/>
          </p:nvSpPr>
          <p:spPr>
            <a:xfrm>
              <a:off x="1230494" y="2839224"/>
              <a:ext cx="83156" cy="89426"/>
            </a:xfrm>
            <a:custGeom>
              <a:avLst/>
              <a:gdLst>
                <a:gd name="connsiteX0" fmla="*/ 3650 w 19679"/>
                <a:gd name="connsiteY0" fmla="*/ 18392 h 21163"/>
                <a:gd name="connsiteX1" fmla="*/ 19676 w 19679"/>
                <a:gd name="connsiteY1" fmla="*/ 11078 h 21163"/>
                <a:gd name="connsiteX2" fmla="*/ 8597 w 19679"/>
                <a:gd name="connsiteY2" fmla="*/ 0 h 21163"/>
                <a:gd name="connsiteX3" fmla="*/ 3650 w 19679"/>
                <a:gd name="connsiteY3" fmla="*/ 18392 h 21163"/>
              </a:gdLst>
              <a:ahLst/>
              <a:cxnLst>
                <a:cxn ang="0">
                  <a:pos x="connsiteX0" y="connsiteY0"/>
                </a:cxn>
                <a:cxn ang="0">
                  <a:pos x="connsiteX1" y="connsiteY1"/>
                </a:cxn>
                <a:cxn ang="0">
                  <a:pos x="connsiteX2" y="connsiteY2"/>
                </a:cxn>
                <a:cxn ang="0">
                  <a:pos x="connsiteX3" y="connsiteY3"/>
                </a:cxn>
              </a:cxnLst>
              <a:rect l="l" t="t" r="r" b="b"/>
              <a:pathLst>
                <a:path w="19679" h="21163">
                  <a:moveTo>
                    <a:pt x="3650" y="18392"/>
                  </a:moveTo>
                  <a:cubicBezTo>
                    <a:pt x="10211" y="24415"/>
                    <a:pt x="19891" y="20005"/>
                    <a:pt x="19676" y="11078"/>
                  </a:cubicBezTo>
                  <a:cubicBezTo>
                    <a:pt x="19568" y="6453"/>
                    <a:pt x="16126" y="0"/>
                    <a:pt x="8597" y="0"/>
                  </a:cubicBezTo>
                  <a:cubicBezTo>
                    <a:pt x="-760" y="1076"/>
                    <a:pt x="-2588" y="12584"/>
                    <a:pt x="3650" y="1839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28" name="任意多边形: 形状 1189">
              <a:extLst>
                <a:ext uri="{FF2B5EF4-FFF2-40B4-BE49-F238E27FC236}">
                  <a16:creationId xmlns:a16="http://schemas.microsoft.com/office/drawing/2014/main" xmlns="" id="{F377686A-DEF2-47BD-A334-09C67B5859D3}"/>
                </a:ext>
              </a:extLst>
            </p:cNvPr>
            <p:cNvSpPr/>
            <p:nvPr/>
          </p:nvSpPr>
          <p:spPr>
            <a:xfrm>
              <a:off x="1625871" y="2866491"/>
              <a:ext cx="45446" cy="45446"/>
            </a:xfrm>
            <a:custGeom>
              <a:avLst/>
              <a:gdLst>
                <a:gd name="connsiteX0" fmla="*/ 0 w 10755"/>
                <a:gd name="connsiteY0" fmla="*/ 0 h 10755"/>
                <a:gd name="connsiteX1" fmla="*/ 0 w 10755"/>
                <a:gd name="connsiteY1" fmla="*/ 0 h 10755"/>
                <a:gd name="connsiteX2" fmla="*/ 0 w 10755"/>
                <a:gd name="connsiteY2" fmla="*/ 0 h 10755"/>
              </a:gdLst>
              <a:ahLst/>
              <a:cxnLst>
                <a:cxn ang="0">
                  <a:pos x="connsiteX0" y="connsiteY0"/>
                </a:cxn>
                <a:cxn ang="0">
                  <a:pos x="connsiteX1" y="connsiteY1"/>
                </a:cxn>
                <a:cxn ang="0">
                  <a:pos x="connsiteX2" y="connsiteY2"/>
                </a:cxn>
              </a:cxnLst>
              <a:rect l="l" t="t" r="r" b="b"/>
              <a:pathLst>
                <a:path w="10755" h="10755">
                  <a:moveTo>
                    <a:pt x="0" y="0"/>
                  </a:moveTo>
                  <a:lnTo>
                    <a:pt x="0" y="0"/>
                  </a:lnTo>
                  <a:lnTo>
                    <a:pt x="0"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29" name="任意多边形: 形状 1190">
              <a:extLst>
                <a:ext uri="{FF2B5EF4-FFF2-40B4-BE49-F238E27FC236}">
                  <a16:creationId xmlns:a16="http://schemas.microsoft.com/office/drawing/2014/main" xmlns="" id="{BF26395F-A323-4581-99E8-B6EE927FD8DA}"/>
                </a:ext>
              </a:extLst>
            </p:cNvPr>
            <p:cNvSpPr/>
            <p:nvPr/>
          </p:nvSpPr>
          <p:spPr>
            <a:xfrm>
              <a:off x="1544567" y="2820128"/>
              <a:ext cx="81364" cy="89122"/>
            </a:xfrm>
            <a:custGeom>
              <a:avLst/>
              <a:gdLst>
                <a:gd name="connsiteX0" fmla="*/ 8163 w 19255"/>
                <a:gd name="connsiteY0" fmla="*/ 1 h 21091"/>
                <a:gd name="connsiteX1" fmla="*/ 3861 w 19255"/>
                <a:gd name="connsiteY1" fmla="*/ 18393 h 21091"/>
                <a:gd name="connsiteX2" fmla="*/ 19241 w 19255"/>
                <a:gd name="connsiteY2" fmla="*/ 10972 h 21091"/>
                <a:gd name="connsiteX3" fmla="*/ 8163 w 19255"/>
                <a:gd name="connsiteY3" fmla="*/ 1 h 21091"/>
              </a:gdLst>
              <a:ahLst/>
              <a:cxnLst>
                <a:cxn ang="0">
                  <a:pos x="connsiteX0" y="connsiteY0"/>
                </a:cxn>
                <a:cxn ang="0">
                  <a:pos x="connsiteX1" y="connsiteY1"/>
                </a:cxn>
                <a:cxn ang="0">
                  <a:pos x="connsiteX2" y="connsiteY2"/>
                </a:cxn>
                <a:cxn ang="0">
                  <a:pos x="connsiteX3" y="connsiteY3"/>
                </a:cxn>
              </a:cxnLst>
              <a:rect l="l" t="t" r="r" b="b"/>
              <a:pathLst>
                <a:path w="19255" h="21091">
                  <a:moveTo>
                    <a:pt x="8163" y="1"/>
                  </a:moveTo>
                  <a:cubicBezTo>
                    <a:pt x="-979" y="1184"/>
                    <a:pt x="-2485" y="12693"/>
                    <a:pt x="3861" y="18393"/>
                  </a:cubicBezTo>
                  <a:cubicBezTo>
                    <a:pt x="10422" y="24309"/>
                    <a:pt x="19672" y="19899"/>
                    <a:pt x="19241" y="10972"/>
                  </a:cubicBezTo>
                  <a:cubicBezTo>
                    <a:pt x="19026" y="6347"/>
                    <a:pt x="15477" y="-106"/>
                    <a:pt x="8163"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0" name="任意多边形: 形状 1191">
              <a:extLst>
                <a:ext uri="{FF2B5EF4-FFF2-40B4-BE49-F238E27FC236}">
                  <a16:creationId xmlns:a16="http://schemas.microsoft.com/office/drawing/2014/main" xmlns="" id="{299183E5-A802-450E-BB6D-EBC93284BF64}"/>
                </a:ext>
              </a:extLst>
            </p:cNvPr>
            <p:cNvSpPr/>
            <p:nvPr/>
          </p:nvSpPr>
          <p:spPr>
            <a:xfrm>
              <a:off x="1849275" y="2797842"/>
              <a:ext cx="77658" cy="88729"/>
            </a:xfrm>
            <a:custGeom>
              <a:avLst/>
              <a:gdLst>
                <a:gd name="connsiteX0" fmla="*/ 18333 w 18378"/>
                <a:gd name="connsiteY0" fmla="*/ 10761 h 20998"/>
                <a:gd name="connsiteX1" fmla="*/ 7470 w 18378"/>
                <a:gd name="connsiteY1" fmla="*/ 5 h 20998"/>
                <a:gd name="connsiteX2" fmla="*/ 3920 w 18378"/>
                <a:gd name="connsiteY2" fmla="*/ 18397 h 20998"/>
                <a:gd name="connsiteX3" fmla="*/ 18333 w 18378"/>
                <a:gd name="connsiteY3" fmla="*/ 10761 h 20998"/>
              </a:gdLst>
              <a:ahLst/>
              <a:cxnLst>
                <a:cxn ang="0">
                  <a:pos x="connsiteX0" y="connsiteY0"/>
                </a:cxn>
                <a:cxn ang="0">
                  <a:pos x="connsiteX1" y="connsiteY1"/>
                </a:cxn>
                <a:cxn ang="0">
                  <a:pos x="connsiteX2" y="connsiteY2"/>
                </a:cxn>
                <a:cxn ang="0">
                  <a:pos x="connsiteX3" y="connsiteY3"/>
                </a:cxn>
              </a:cxnLst>
              <a:rect l="l" t="t" r="r" b="b"/>
              <a:pathLst>
                <a:path w="18378" h="20998">
                  <a:moveTo>
                    <a:pt x="18333" y="10761"/>
                  </a:moveTo>
                  <a:cubicBezTo>
                    <a:pt x="18010" y="6136"/>
                    <a:pt x="14353" y="-210"/>
                    <a:pt x="7470" y="5"/>
                  </a:cubicBezTo>
                  <a:cubicBezTo>
                    <a:pt x="-1242" y="1296"/>
                    <a:pt x="-2210" y="12804"/>
                    <a:pt x="3920" y="18397"/>
                  </a:cubicBezTo>
                  <a:cubicBezTo>
                    <a:pt x="10374" y="24205"/>
                    <a:pt x="19086" y="19688"/>
                    <a:pt x="18333" y="10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1" name="任意多边形: 形状 1192">
              <a:extLst>
                <a:ext uri="{FF2B5EF4-FFF2-40B4-BE49-F238E27FC236}">
                  <a16:creationId xmlns:a16="http://schemas.microsoft.com/office/drawing/2014/main" xmlns="" id="{1E5DDE4A-FB83-45DB-BC6B-6DA7B8394017}"/>
                </a:ext>
              </a:extLst>
            </p:cNvPr>
            <p:cNvSpPr/>
            <p:nvPr/>
          </p:nvSpPr>
          <p:spPr>
            <a:xfrm>
              <a:off x="2131798" y="2772391"/>
              <a:ext cx="71582" cy="88953"/>
            </a:xfrm>
            <a:custGeom>
              <a:avLst/>
              <a:gdLst>
                <a:gd name="connsiteX0" fmla="*/ 16867 w 16940"/>
                <a:gd name="connsiteY0" fmla="*/ 10761 h 21051"/>
                <a:gd name="connsiteX1" fmla="*/ 6542 w 16940"/>
                <a:gd name="connsiteY1" fmla="*/ 5 h 21051"/>
                <a:gd name="connsiteX2" fmla="*/ 4713 w 16940"/>
                <a:gd name="connsiteY2" fmla="*/ 19043 h 21051"/>
                <a:gd name="connsiteX3" fmla="*/ 16867 w 16940"/>
                <a:gd name="connsiteY3" fmla="*/ 10761 h 21051"/>
              </a:gdLst>
              <a:ahLst/>
              <a:cxnLst>
                <a:cxn ang="0">
                  <a:pos x="connsiteX0" y="connsiteY0"/>
                </a:cxn>
                <a:cxn ang="0">
                  <a:pos x="connsiteX1" y="connsiteY1"/>
                </a:cxn>
                <a:cxn ang="0">
                  <a:pos x="connsiteX2" y="connsiteY2"/>
                </a:cxn>
                <a:cxn ang="0">
                  <a:pos x="connsiteX3" y="connsiteY3"/>
                </a:cxn>
              </a:cxnLst>
              <a:rect l="l" t="t" r="r" b="b"/>
              <a:pathLst>
                <a:path w="16940" h="21051">
                  <a:moveTo>
                    <a:pt x="16867" y="10761"/>
                  </a:moveTo>
                  <a:cubicBezTo>
                    <a:pt x="16329" y="6136"/>
                    <a:pt x="12887" y="-210"/>
                    <a:pt x="6542" y="5"/>
                  </a:cubicBezTo>
                  <a:cubicBezTo>
                    <a:pt x="-1848" y="1404"/>
                    <a:pt x="-1848" y="13880"/>
                    <a:pt x="4713" y="19043"/>
                  </a:cubicBezTo>
                  <a:cubicBezTo>
                    <a:pt x="10844" y="23990"/>
                    <a:pt x="17727" y="19258"/>
                    <a:pt x="16867" y="10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2" name="任意多边形: 形状 1193">
              <a:extLst>
                <a:ext uri="{FF2B5EF4-FFF2-40B4-BE49-F238E27FC236}">
                  <a16:creationId xmlns:a16="http://schemas.microsoft.com/office/drawing/2014/main" xmlns="" id="{A9D671DB-726F-4B09-84ED-4C887876C971}"/>
                </a:ext>
              </a:extLst>
            </p:cNvPr>
            <p:cNvSpPr/>
            <p:nvPr/>
          </p:nvSpPr>
          <p:spPr>
            <a:xfrm>
              <a:off x="2387004" y="2746003"/>
              <a:ext cx="64791" cy="88450"/>
            </a:xfrm>
            <a:custGeom>
              <a:avLst/>
              <a:gdLst>
                <a:gd name="connsiteX0" fmla="*/ 5517 w 15333"/>
                <a:gd name="connsiteY0" fmla="*/ 12 h 20932"/>
                <a:gd name="connsiteX1" fmla="*/ 5302 w 15333"/>
                <a:gd name="connsiteY1" fmla="*/ 19587 h 20932"/>
                <a:gd name="connsiteX2" fmla="*/ 15197 w 15333"/>
                <a:gd name="connsiteY2" fmla="*/ 10660 h 20932"/>
                <a:gd name="connsiteX3" fmla="*/ 5517 w 15333"/>
                <a:gd name="connsiteY3" fmla="*/ 12 h 20932"/>
              </a:gdLst>
              <a:ahLst/>
              <a:cxnLst>
                <a:cxn ang="0">
                  <a:pos x="connsiteX0" y="connsiteY0"/>
                </a:cxn>
                <a:cxn ang="0">
                  <a:pos x="connsiteX1" y="connsiteY1"/>
                </a:cxn>
                <a:cxn ang="0">
                  <a:pos x="connsiteX2" y="connsiteY2"/>
                </a:cxn>
                <a:cxn ang="0">
                  <a:pos x="connsiteX3" y="connsiteY3"/>
                </a:cxn>
              </a:cxnLst>
              <a:rect l="l" t="t" r="r" b="b"/>
              <a:pathLst>
                <a:path w="15333" h="20932">
                  <a:moveTo>
                    <a:pt x="5517" y="12"/>
                  </a:moveTo>
                  <a:cubicBezTo>
                    <a:pt x="-2335" y="1518"/>
                    <a:pt x="-1259" y="14962"/>
                    <a:pt x="5302" y="19587"/>
                  </a:cubicBezTo>
                  <a:cubicBezTo>
                    <a:pt x="10787" y="23459"/>
                    <a:pt x="16273" y="18511"/>
                    <a:pt x="15197" y="10660"/>
                  </a:cubicBezTo>
                  <a:cubicBezTo>
                    <a:pt x="14552" y="6035"/>
                    <a:pt x="11110" y="-311"/>
                    <a:pt x="551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3" name="任意多边形: 形状 1194">
              <a:extLst>
                <a:ext uri="{FF2B5EF4-FFF2-40B4-BE49-F238E27FC236}">
                  <a16:creationId xmlns:a16="http://schemas.microsoft.com/office/drawing/2014/main" xmlns="" id="{4C58B1DF-1E8C-4501-82B9-71A2F22305FE}"/>
                </a:ext>
              </a:extLst>
            </p:cNvPr>
            <p:cNvSpPr/>
            <p:nvPr/>
          </p:nvSpPr>
          <p:spPr>
            <a:xfrm>
              <a:off x="2613940" y="2717822"/>
              <a:ext cx="58174" cy="87956"/>
            </a:xfrm>
            <a:custGeom>
              <a:avLst/>
              <a:gdLst>
                <a:gd name="connsiteX0" fmla="*/ 13549 w 13767"/>
                <a:gd name="connsiteY0" fmla="*/ 10552 h 20815"/>
                <a:gd name="connsiteX1" fmla="*/ 4514 w 13767"/>
                <a:gd name="connsiteY1" fmla="*/ 12 h 20815"/>
                <a:gd name="connsiteX2" fmla="*/ 5159 w 13767"/>
                <a:gd name="connsiteY2" fmla="*/ 19587 h 20815"/>
                <a:gd name="connsiteX3" fmla="*/ 13549 w 13767"/>
                <a:gd name="connsiteY3" fmla="*/ 10552 h 20815"/>
              </a:gdLst>
              <a:ahLst/>
              <a:cxnLst>
                <a:cxn ang="0">
                  <a:pos x="connsiteX0" y="connsiteY0"/>
                </a:cxn>
                <a:cxn ang="0">
                  <a:pos x="connsiteX1" y="connsiteY1"/>
                </a:cxn>
                <a:cxn ang="0">
                  <a:pos x="connsiteX2" y="connsiteY2"/>
                </a:cxn>
                <a:cxn ang="0">
                  <a:pos x="connsiteX3" y="connsiteY3"/>
                </a:cxn>
              </a:cxnLst>
              <a:rect l="l" t="t" r="r" b="b"/>
              <a:pathLst>
                <a:path w="13767" h="20815">
                  <a:moveTo>
                    <a:pt x="13549" y="10552"/>
                  </a:moveTo>
                  <a:cubicBezTo>
                    <a:pt x="12796" y="6035"/>
                    <a:pt x="9462" y="-311"/>
                    <a:pt x="4514" y="12"/>
                  </a:cubicBezTo>
                  <a:cubicBezTo>
                    <a:pt x="-2370" y="1518"/>
                    <a:pt x="-756" y="14962"/>
                    <a:pt x="5159" y="19587"/>
                  </a:cubicBezTo>
                  <a:cubicBezTo>
                    <a:pt x="10214" y="23244"/>
                    <a:pt x="14839" y="18296"/>
                    <a:pt x="13549" y="105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4" name="任意多边形: 形状 1195">
              <a:extLst>
                <a:ext uri="{FF2B5EF4-FFF2-40B4-BE49-F238E27FC236}">
                  <a16:creationId xmlns:a16="http://schemas.microsoft.com/office/drawing/2014/main" xmlns="" id="{309D4A22-F709-4D79-90CD-9A854B76F0E0}"/>
                </a:ext>
              </a:extLst>
            </p:cNvPr>
            <p:cNvSpPr/>
            <p:nvPr/>
          </p:nvSpPr>
          <p:spPr>
            <a:xfrm>
              <a:off x="2812019" y="2687829"/>
              <a:ext cx="51907" cy="88366"/>
            </a:xfrm>
            <a:custGeom>
              <a:avLst/>
              <a:gdLst>
                <a:gd name="connsiteX0" fmla="*/ 3565 w 12284"/>
                <a:gd name="connsiteY0" fmla="*/ 12 h 20912"/>
                <a:gd name="connsiteX1" fmla="*/ 5716 w 12284"/>
                <a:gd name="connsiteY1" fmla="*/ 20017 h 20912"/>
                <a:gd name="connsiteX2" fmla="*/ 11954 w 12284"/>
                <a:gd name="connsiteY2" fmla="*/ 10552 h 20912"/>
                <a:gd name="connsiteX3" fmla="*/ 3565 w 12284"/>
                <a:gd name="connsiteY3" fmla="*/ 12 h 20912"/>
              </a:gdLst>
              <a:ahLst/>
              <a:cxnLst>
                <a:cxn ang="0">
                  <a:pos x="connsiteX0" y="connsiteY0"/>
                </a:cxn>
                <a:cxn ang="0">
                  <a:pos x="connsiteX1" y="connsiteY1"/>
                </a:cxn>
                <a:cxn ang="0">
                  <a:pos x="connsiteX2" y="connsiteY2"/>
                </a:cxn>
                <a:cxn ang="0">
                  <a:pos x="connsiteX3" y="connsiteY3"/>
                </a:cxn>
              </a:cxnLst>
              <a:rect l="l" t="t" r="r" b="b"/>
              <a:pathLst>
                <a:path w="12284" h="20912">
                  <a:moveTo>
                    <a:pt x="3565" y="12"/>
                  </a:moveTo>
                  <a:cubicBezTo>
                    <a:pt x="-2566" y="1625"/>
                    <a:pt x="-92" y="16145"/>
                    <a:pt x="5716" y="20017"/>
                  </a:cubicBezTo>
                  <a:cubicBezTo>
                    <a:pt x="10126" y="23029"/>
                    <a:pt x="13352" y="18081"/>
                    <a:pt x="11954" y="10552"/>
                  </a:cubicBezTo>
                  <a:cubicBezTo>
                    <a:pt x="10986" y="5928"/>
                    <a:pt x="7867" y="-311"/>
                    <a:pt x="3565"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5" name="任意多边形: 形状 1196">
              <a:extLst>
                <a:ext uri="{FF2B5EF4-FFF2-40B4-BE49-F238E27FC236}">
                  <a16:creationId xmlns:a16="http://schemas.microsoft.com/office/drawing/2014/main" xmlns="" id="{0DD0E013-5F18-4B2D-8251-93090FAFA257}"/>
                </a:ext>
              </a:extLst>
            </p:cNvPr>
            <p:cNvSpPr/>
            <p:nvPr/>
          </p:nvSpPr>
          <p:spPr>
            <a:xfrm>
              <a:off x="2979771" y="2657375"/>
              <a:ext cx="45704" cy="87457"/>
            </a:xfrm>
            <a:custGeom>
              <a:avLst/>
              <a:gdLst>
                <a:gd name="connsiteX0" fmla="*/ 6135 w 10816"/>
                <a:gd name="connsiteY0" fmla="*/ 20232 h 20697"/>
                <a:gd name="connsiteX1" fmla="*/ 10330 w 10816"/>
                <a:gd name="connsiteY1" fmla="*/ 10445 h 20697"/>
                <a:gd name="connsiteX2" fmla="*/ 2801 w 10816"/>
                <a:gd name="connsiteY2" fmla="*/ 12 h 20697"/>
                <a:gd name="connsiteX3" fmla="*/ 6135 w 10816"/>
                <a:gd name="connsiteY3" fmla="*/ 20232 h 20697"/>
              </a:gdLst>
              <a:ahLst/>
              <a:cxnLst>
                <a:cxn ang="0">
                  <a:pos x="connsiteX0" y="connsiteY0"/>
                </a:cxn>
                <a:cxn ang="0">
                  <a:pos x="connsiteX1" y="connsiteY1"/>
                </a:cxn>
                <a:cxn ang="0">
                  <a:pos x="connsiteX2" y="connsiteY2"/>
                </a:cxn>
                <a:cxn ang="0">
                  <a:pos x="connsiteX3" y="connsiteY3"/>
                </a:cxn>
              </a:cxnLst>
              <a:rect l="l" t="t" r="r" b="b"/>
              <a:pathLst>
                <a:path w="10816" h="20697">
                  <a:moveTo>
                    <a:pt x="6135" y="20232"/>
                  </a:moveTo>
                  <a:cubicBezTo>
                    <a:pt x="9684" y="22276"/>
                    <a:pt x="11836" y="17328"/>
                    <a:pt x="10330" y="10445"/>
                  </a:cubicBezTo>
                  <a:cubicBezTo>
                    <a:pt x="9362" y="5928"/>
                    <a:pt x="6350" y="-311"/>
                    <a:pt x="2801" y="12"/>
                  </a:cubicBezTo>
                  <a:cubicBezTo>
                    <a:pt x="-2792" y="1733"/>
                    <a:pt x="865" y="17113"/>
                    <a:pt x="6135" y="202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6" name="任意多边形: 形状 1197">
              <a:extLst>
                <a:ext uri="{FF2B5EF4-FFF2-40B4-BE49-F238E27FC236}">
                  <a16:creationId xmlns:a16="http://schemas.microsoft.com/office/drawing/2014/main" xmlns="" id="{645157B4-C94C-41A4-8E41-1C3FCC840EA1}"/>
                </a:ext>
              </a:extLst>
            </p:cNvPr>
            <p:cNvSpPr/>
            <p:nvPr/>
          </p:nvSpPr>
          <p:spPr>
            <a:xfrm>
              <a:off x="3117479" y="2625560"/>
              <a:ext cx="39695" cy="87457"/>
            </a:xfrm>
            <a:custGeom>
              <a:avLst/>
              <a:gdLst>
                <a:gd name="connsiteX0" fmla="*/ 8717 w 9394"/>
                <a:gd name="connsiteY0" fmla="*/ 10445 h 20697"/>
                <a:gd name="connsiteX1" fmla="*/ 8717 w 9394"/>
                <a:gd name="connsiteY1" fmla="*/ 10445 h 20697"/>
                <a:gd name="connsiteX2" fmla="*/ 1941 w 9394"/>
                <a:gd name="connsiteY2" fmla="*/ 12 h 20697"/>
                <a:gd name="connsiteX3" fmla="*/ 5921 w 9394"/>
                <a:gd name="connsiteY3" fmla="*/ 20232 h 20697"/>
                <a:gd name="connsiteX4" fmla="*/ 8717 w 9394"/>
                <a:gd name="connsiteY4" fmla="*/ 10445 h 20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94" h="20697">
                  <a:moveTo>
                    <a:pt x="8717" y="10445"/>
                  </a:moveTo>
                  <a:lnTo>
                    <a:pt x="8717" y="10445"/>
                  </a:lnTo>
                  <a:cubicBezTo>
                    <a:pt x="7641" y="5928"/>
                    <a:pt x="4845" y="-311"/>
                    <a:pt x="1941" y="12"/>
                  </a:cubicBezTo>
                  <a:cubicBezTo>
                    <a:pt x="-2469" y="1840"/>
                    <a:pt x="1403" y="17221"/>
                    <a:pt x="5921" y="20232"/>
                  </a:cubicBezTo>
                  <a:cubicBezTo>
                    <a:pt x="8932" y="22276"/>
                    <a:pt x="10330" y="17328"/>
                    <a:pt x="8717" y="104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7" name="任意多边形: 形状 1198">
              <a:extLst>
                <a:ext uri="{FF2B5EF4-FFF2-40B4-BE49-F238E27FC236}">
                  <a16:creationId xmlns:a16="http://schemas.microsoft.com/office/drawing/2014/main" xmlns="" id="{CFA72A90-B58F-4BE2-AD46-FA4DBBE827E9}"/>
                </a:ext>
              </a:extLst>
            </p:cNvPr>
            <p:cNvSpPr/>
            <p:nvPr/>
          </p:nvSpPr>
          <p:spPr>
            <a:xfrm>
              <a:off x="3224750" y="2593294"/>
              <a:ext cx="33513" cy="87284"/>
            </a:xfrm>
            <a:custGeom>
              <a:avLst/>
              <a:gdLst>
                <a:gd name="connsiteX0" fmla="*/ 1078 w 7931"/>
                <a:gd name="connsiteY0" fmla="*/ 12 h 20656"/>
                <a:gd name="connsiteX1" fmla="*/ 5918 w 7931"/>
                <a:gd name="connsiteY1" fmla="*/ 20448 h 20656"/>
                <a:gd name="connsiteX2" fmla="*/ 6993 w 7931"/>
                <a:gd name="connsiteY2" fmla="*/ 10337 h 20656"/>
                <a:gd name="connsiteX3" fmla="*/ 1078 w 7931"/>
                <a:gd name="connsiteY3" fmla="*/ 12 h 20656"/>
              </a:gdLst>
              <a:ahLst/>
              <a:cxnLst>
                <a:cxn ang="0">
                  <a:pos x="connsiteX0" y="connsiteY0"/>
                </a:cxn>
                <a:cxn ang="0">
                  <a:pos x="connsiteX1" y="connsiteY1"/>
                </a:cxn>
                <a:cxn ang="0">
                  <a:pos x="connsiteX2" y="connsiteY2"/>
                </a:cxn>
                <a:cxn ang="0">
                  <a:pos x="connsiteX3" y="connsiteY3"/>
                </a:cxn>
              </a:cxnLst>
              <a:rect l="l" t="t" r="r" b="b"/>
              <a:pathLst>
                <a:path w="7931" h="20656">
                  <a:moveTo>
                    <a:pt x="1078" y="12"/>
                  </a:moveTo>
                  <a:cubicBezTo>
                    <a:pt x="-2149" y="1948"/>
                    <a:pt x="2583" y="18512"/>
                    <a:pt x="5918" y="20448"/>
                  </a:cubicBezTo>
                  <a:cubicBezTo>
                    <a:pt x="8069" y="21738"/>
                    <a:pt x="8606" y="16898"/>
                    <a:pt x="6993" y="10337"/>
                  </a:cubicBezTo>
                  <a:cubicBezTo>
                    <a:pt x="5810" y="5928"/>
                    <a:pt x="3229" y="-311"/>
                    <a:pt x="1078"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8" name="任意多边形: 形状 1199">
              <a:extLst>
                <a:ext uri="{FF2B5EF4-FFF2-40B4-BE49-F238E27FC236}">
                  <a16:creationId xmlns:a16="http://schemas.microsoft.com/office/drawing/2014/main" xmlns="" id="{01D4DC43-9DC6-4525-8DD1-0BE34C91020E}"/>
                </a:ext>
              </a:extLst>
            </p:cNvPr>
            <p:cNvSpPr/>
            <p:nvPr/>
          </p:nvSpPr>
          <p:spPr>
            <a:xfrm>
              <a:off x="3298728" y="2561441"/>
              <a:ext cx="29296" cy="87140"/>
            </a:xfrm>
            <a:custGeom>
              <a:avLst/>
              <a:gdLst>
                <a:gd name="connsiteX0" fmla="*/ 565 w 6933"/>
                <a:gd name="connsiteY0" fmla="*/ 21 h 20622"/>
                <a:gd name="connsiteX1" fmla="*/ 6050 w 6933"/>
                <a:gd name="connsiteY1" fmla="*/ 20564 h 20622"/>
                <a:gd name="connsiteX2" fmla="*/ 5512 w 6933"/>
                <a:gd name="connsiteY2" fmla="*/ 10346 h 20622"/>
                <a:gd name="connsiteX3" fmla="*/ 565 w 6933"/>
                <a:gd name="connsiteY3" fmla="*/ 21 h 20622"/>
              </a:gdLst>
              <a:ahLst/>
              <a:cxnLst>
                <a:cxn ang="0">
                  <a:pos x="connsiteX0" y="connsiteY0"/>
                </a:cxn>
                <a:cxn ang="0">
                  <a:pos x="connsiteX1" y="connsiteY1"/>
                </a:cxn>
                <a:cxn ang="0">
                  <a:pos x="connsiteX2" y="connsiteY2"/>
                </a:cxn>
                <a:cxn ang="0">
                  <a:pos x="connsiteX3" y="connsiteY3"/>
                </a:cxn>
              </a:cxnLst>
              <a:rect l="l" t="t" r="r" b="b"/>
              <a:pathLst>
                <a:path w="6933" h="20622">
                  <a:moveTo>
                    <a:pt x="565" y="21"/>
                  </a:moveTo>
                  <a:cubicBezTo>
                    <a:pt x="-1802" y="2280"/>
                    <a:pt x="3899" y="19596"/>
                    <a:pt x="6050" y="20564"/>
                  </a:cubicBezTo>
                  <a:cubicBezTo>
                    <a:pt x="7448" y="21210"/>
                    <a:pt x="7125" y="16370"/>
                    <a:pt x="5512" y="10346"/>
                  </a:cubicBezTo>
                  <a:cubicBezTo>
                    <a:pt x="4329" y="5829"/>
                    <a:pt x="2070" y="-409"/>
                    <a:pt x="565"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39" name="任意多边形: 形状 1200">
              <a:extLst>
                <a:ext uri="{FF2B5EF4-FFF2-40B4-BE49-F238E27FC236}">
                  <a16:creationId xmlns:a16="http://schemas.microsoft.com/office/drawing/2014/main" xmlns="" id="{7A119375-C0E0-489F-A299-EA7A1F9C3AFC}"/>
                </a:ext>
              </a:extLst>
            </p:cNvPr>
            <p:cNvSpPr/>
            <p:nvPr/>
          </p:nvSpPr>
          <p:spPr>
            <a:xfrm>
              <a:off x="3340794" y="2528807"/>
              <a:ext cx="25814" cy="86807"/>
            </a:xfrm>
            <a:custGeom>
              <a:avLst/>
              <a:gdLst>
                <a:gd name="connsiteX0" fmla="*/ 4054 w 6109"/>
                <a:gd name="connsiteY0" fmla="*/ 10325 h 20543"/>
                <a:gd name="connsiteX1" fmla="*/ 290 w 6109"/>
                <a:gd name="connsiteY1" fmla="*/ 0 h 20543"/>
                <a:gd name="connsiteX2" fmla="*/ 75 w 6109"/>
                <a:gd name="connsiteY2" fmla="*/ 0 h 20543"/>
                <a:gd name="connsiteX3" fmla="*/ 5990 w 6109"/>
                <a:gd name="connsiteY3" fmla="*/ 20543 h 20543"/>
                <a:gd name="connsiteX4" fmla="*/ 4054 w 6109"/>
                <a:gd name="connsiteY4" fmla="*/ 10325 h 20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9" h="20543">
                  <a:moveTo>
                    <a:pt x="4054" y="10325"/>
                  </a:moveTo>
                  <a:cubicBezTo>
                    <a:pt x="3194" y="7314"/>
                    <a:pt x="1258" y="1183"/>
                    <a:pt x="290" y="0"/>
                  </a:cubicBezTo>
                  <a:cubicBezTo>
                    <a:pt x="182" y="0"/>
                    <a:pt x="182" y="0"/>
                    <a:pt x="75" y="0"/>
                  </a:cubicBezTo>
                  <a:cubicBezTo>
                    <a:pt x="-678" y="1936"/>
                    <a:pt x="4484" y="19790"/>
                    <a:pt x="5990" y="20543"/>
                  </a:cubicBezTo>
                  <a:cubicBezTo>
                    <a:pt x="6528" y="20220"/>
                    <a:pt x="5130" y="14305"/>
                    <a:pt x="4054"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0" name="任意多边形: 形状 1201">
              <a:extLst>
                <a:ext uri="{FF2B5EF4-FFF2-40B4-BE49-F238E27FC236}">
                  <a16:creationId xmlns:a16="http://schemas.microsoft.com/office/drawing/2014/main" xmlns="" id="{32681D98-207C-49D0-8287-4F61A5D6C5B5}"/>
                </a:ext>
              </a:extLst>
            </p:cNvPr>
            <p:cNvSpPr/>
            <p:nvPr/>
          </p:nvSpPr>
          <p:spPr>
            <a:xfrm>
              <a:off x="3347927" y="2497448"/>
              <a:ext cx="24994" cy="85894"/>
            </a:xfrm>
            <a:custGeom>
              <a:avLst/>
              <a:gdLst>
                <a:gd name="connsiteX0" fmla="*/ 0 w 5915"/>
                <a:gd name="connsiteY0" fmla="*/ 0 h 20327"/>
                <a:gd name="connsiteX1" fmla="*/ 5915 w 5915"/>
                <a:gd name="connsiteY1" fmla="*/ 20328 h 20327"/>
                <a:gd name="connsiteX2" fmla="*/ 0 w 5915"/>
                <a:gd name="connsiteY2" fmla="*/ 0 h 20327"/>
              </a:gdLst>
              <a:ahLst/>
              <a:cxnLst>
                <a:cxn ang="0">
                  <a:pos x="connsiteX0" y="connsiteY0"/>
                </a:cxn>
                <a:cxn ang="0">
                  <a:pos x="connsiteX1" y="connsiteY1"/>
                </a:cxn>
                <a:cxn ang="0">
                  <a:pos x="connsiteX2" y="connsiteY2"/>
                </a:cxn>
              </a:cxnLst>
              <a:rect l="l" t="t" r="r" b="b"/>
              <a:pathLst>
                <a:path w="5915" h="20327">
                  <a:moveTo>
                    <a:pt x="0" y="0"/>
                  </a:moveTo>
                  <a:lnTo>
                    <a:pt x="5915" y="20328"/>
                  </a:lnTo>
                  <a:cubicBezTo>
                    <a:pt x="4840" y="16671"/>
                    <a:pt x="645" y="2151"/>
                    <a:pt x="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1" name="任意多边形: 形状 1207">
              <a:extLst>
                <a:ext uri="{FF2B5EF4-FFF2-40B4-BE49-F238E27FC236}">
                  <a16:creationId xmlns:a16="http://schemas.microsoft.com/office/drawing/2014/main" xmlns="" id="{F80E415F-7F23-4503-914C-9F48F37AF908}"/>
                </a:ext>
              </a:extLst>
            </p:cNvPr>
            <p:cNvSpPr/>
            <p:nvPr/>
          </p:nvSpPr>
          <p:spPr>
            <a:xfrm>
              <a:off x="2530928" y="2932368"/>
              <a:ext cx="61487" cy="90217"/>
            </a:xfrm>
            <a:custGeom>
              <a:avLst/>
              <a:gdLst>
                <a:gd name="connsiteX0" fmla="*/ 14480 w 14551"/>
                <a:gd name="connsiteY0" fmla="*/ 10868 h 21350"/>
                <a:gd name="connsiteX1" fmla="*/ 5445 w 14551"/>
                <a:gd name="connsiteY1" fmla="*/ 5 h 21350"/>
                <a:gd name="connsiteX2" fmla="*/ 4800 w 14551"/>
                <a:gd name="connsiteY2" fmla="*/ 19903 h 21350"/>
                <a:gd name="connsiteX3" fmla="*/ 14480 w 14551"/>
                <a:gd name="connsiteY3" fmla="*/ 10868 h 21350"/>
              </a:gdLst>
              <a:ahLst/>
              <a:cxnLst>
                <a:cxn ang="0">
                  <a:pos x="connsiteX0" y="connsiteY0"/>
                </a:cxn>
                <a:cxn ang="0">
                  <a:pos x="connsiteX1" y="connsiteY1"/>
                </a:cxn>
                <a:cxn ang="0">
                  <a:pos x="connsiteX2" y="connsiteY2"/>
                </a:cxn>
                <a:cxn ang="0">
                  <a:pos x="connsiteX3" y="connsiteY3"/>
                </a:cxn>
              </a:cxnLst>
              <a:rect l="l" t="t" r="r" b="b"/>
              <a:pathLst>
                <a:path w="14551" h="21350">
                  <a:moveTo>
                    <a:pt x="14480" y="10868"/>
                  </a:moveTo>
                  <a:cubicBezTo>
                    <a:pt x="14050" y="6243"/>
                    <a:pt x="10930" y="-210"/>
                    <a:pt x="5445" y="5"/>
                  </a:cubicBezTo>
                  <a:cubicBezTo>
                    <a:pt x="-2084" y="1511"/>
                    <a:pt x="-1331" y="15278"/>
                    <a:pt x="4800" y="19903"/>
                  </a:cubicBezTo>
                  <a:cubicBezTo>
                    <a:pt x="9962" y="23990"/>
                    <a:pt x="15233" y="18935"/>
                    <a:pt x="14480"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2" name="任意多边形: 形状 1208">
              <a:extLst>
                <a:ext uri="{FF2B5EF4-FFF2-40B4-BE49-F238E27FC236}">
                  <a16:creationId xmlns:a16="http://schemas.microsoft.com/office/drawing/2014/main" xmlns="" id="{085FEAE6-4F50-4D1F-9D0A-35776FD7429E}"/>
                </a:ext>
              </a:extLst>
            </p:cNvPr>
            <p:cNvSpPr/>
            <p:nvPr/>
          </p:nvSpPr>
          <p:spPr>
            <a:xfrm>
              <a:off x="2748014" y="2903254"/>
              <a:ext cx="54629" cy="89743"/>
            </a:xfrm>
            <a:custGeom>
              <a:avLst/>
              <a:gdLst>
                <a:gd name="connsiteX0" fmla="*/ 12796 w 12928"/>
                <a:gd name="connsiteY0" fmla="*/ 10767 h 21238"/>
                <a:gd name="connsiteX1" fmla="*/ 12796 w 12928"/>
                <a:gd name="connsiteY1" fmla="*/ 10767 h 21238"/>
                <a:gd name="connsiteX2" fmla="*/ 4515 w 12928"/>
                <a:gd name="connsiteY2" fmla="*/ 12 h 21238"/>
                <a:gd name="connsiteX3" fmla="*/ 4622 w 12928"/>
                <a:gd name="connsiteY3" fmla="*/ 19909 h 21238"/>
                <a:gd name="connsiteX4" fmla="*/ 12796 w 12928"/>
                <a:gd name="connsiteY4" fmla="*/ 10767 h 21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8" h="21238">
                  <a:moveTo>
                    <a:pt x="12796" y="10767"/>
                  </a:moveTo>
                  <a:lnTo>
                    <a:pt x="12796" y="10767"/>
                  </a:lnTo>
                  <a:cubicBezTo>
                    <a:pt x="12259" y="6142"/>
                    <a:pt x="9247" y="-311"/>
                    <a:pt x="4515" y="12"/>
                  </a:cubicBezTo>
                  <a:cubicBezTo>
                    <a:pt x="-2046" y="1625"/>
                    <a:pt x="-971" y="15285"/>
                    <a:pt x="4622" y="19909"/>
                  </a:cubicBezTo>
                  <a:cubicBezTo>
                    <a:pt x="9247" y="23781"/>
                    <a:pt x="13764" y="18726"/>
                    <a:pt x="12796"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3" name="任意多边形: 形状 1209">
              <a:extLst>
                <a:ext uri="{FF2B5EF4-FFF2-40B4-BE49-F238E27FC236}">
                  <a16:creationId xmlns:a16="http://schemas.microsoft.com/office/drawing/2014/main" xmlns="" id="{12C18F50-DF75-44F6-BDC3-D85251A8483E}"/>
                </a:ext>
              </a:extLst>
            </p:cNvPr>
            <p:cNvSpPr/>
            <p:nvPr/>
          </p:nvSpPr>
          <p:spPr>
            <a:xfrm>
              <a:off x="2936167" y="2872348"/>
              <a:ext cx="47234" cy="89900"/>
            </a:xfrm>
            <a:custGeom>
              <a:avLst/>
              <a:gdLst>
                <a:gd name="connsiteX0" fmla="*/ 10969 w 11178"/>
                <a:gd name="connsiteY0" fmla="*/ 10767 h 21275"/>
                <a:gd name="connsiteX1" fmla="*/ 3547 w 11178"/>
                <a:gd name="connsiteY1" fmla="*/ 12 h 21275"/>
                <a:gd name="connsiteX2" fmla="*/ 4946 w 11178"/>
                <a:gd name="connsiteY2" fmla="*/ 20340 h 21275"/>
                <a:gd name="connsiteX3" fmla="*/ 10969 w 11178"/>
                <a:gd name="connsiteY3" fmla="*/ 10767 h 21275"/>
              </a:gdLst>
              <a:ahLst/>
              <a:cxnLst>
                <a:cxn ang="0">
                  <a:pos x="connsiteX0" y="connsiteY0"/>
                </a:cxn>
                <a:cxn ang="0">
                  <a:pos x="connsiteX1" y="connsiteY1"/>
                </a:cxn>
                <a:cxn ang="0">
                  <a:pos x="connsiteX2" y="connsiteY2"/>
                </a:cxn>
                <a:cxn ang="0">
                  <a:pos x="connsiteX3" y="connsiteY3"/>
                </a:cxn>
              </a:cxnLst>
              <a:rect l="l" t="t" r="r" b="b"/>
              <a:pathLst>
                <a:path w="11178" h="21275">
                  <a:moveTo>
                    <a:pt x="10969" y="10767"/>
                  </a:moveTo>
                  <a:cubicBezTo>
                    <a:pt x="10324" y="6142"/>
                    <a:pt x="7527" y="-311"/>
                    <a:pt x="3547" y="12"/>
                  </a:cubicBezTo>
                  <a:cubicBezTo>
                    <a:pt x="-2260" y="1733"/>
                    <a:pt x="-325" y="16468"/>
                    <a:pt x="4946" y="20340"/>
                  </a:cubicBezTo>
                  <a:cubicBezTo>
                    <a:pt x="8818" y="23459"/>
                    <a:pt x="12044" y="18404"/>
                    <a:pt x="10969"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4" name="任意多边形: 形状 1210">
              <a:extLst>
                <a:ext uri="{FF2B5EF4-FFF2-40B4-BE49-F238E27FC236}">
                  <a16:creationId xmlns:a16="http://schemas.microsoft.com/office/drawing/2014/main" xmlns="" id="{9DCC6AC4-BE60-41C3-AD67-C4F0F2123E14}"/>
                </a:ext>
              </a:extLst>
            </p:cNvPr>
            <p:cNvSpPr/>
            <p:nvPr/>
          </p:nvSpPr>
          <p:spPr>
            <a:xfrm>
              <a:off x="3092768" y="2840990"/>
              <a:ext cx="41119" cy="89422"/>
            </a:xfrm>
            <a:custGeom>
              <a:avLst/>
              <a:gdLst>
                <a:gd name="connsiteX0" fmla="*/ 9402 w 9731"/>
                <a:gd name="connsiteY0" fmla="*/ 10660 h 21162"/>
                <a:gd name="connsiteX1" fmla="*/ 2734 w 9731"/>
                <a:gd name="connsiteY1" fmla="*/ 12 h 21162"/>
                <a:gd name="connsiteX2" fmla="*/ 5208 w 9731"/>
                <a:gd name="connsiteY2" fmla="*/ 20662 h 21162"/>
                <a:gd name="connsiteX3" fmla="*/ 9402 w 9731"/>
                <a:gd name="connsiteY3" fmla="*/ 10660 h 21162"/>
              </a:gdLst>
              <a:ahLst/>
              <a:cxnLst>
                <a:cxn ang="0">
                  <a:pos x="connsiteX0" y="connsiteY0"/>
                </a:cxn>
                <a:cxn ang="0">
                  <a:pos x="connsiteX1" y="connsiteY1"/>
                </a:cxn>
                <a:cxn ang="0">
                  <a:pos x="connsiteX2" y="connsiteY2"/>
                </a:cxn>
                <a:cxn ang="0">
                  <a:pos x="connsiteX3" y="connsiteY3"/>
                </a:cxn>
              </a:cxnLst>
              <a:rect l="l" t="t" r="r" b="b"/>
              <a:pathLst>
                <a:path w="9731" h="21162">
                  <a:moveTo>
                    <a:pt x="9402" y="10660"/>
                  </a:moveTo>
                  <a:cubicBezTo>
                    <a:pt x="8649" y="6035"/>
                    <a:pt x="6068" y="-311"/>
                    <a:pt x="2734" y="12"/>
                  </a:cubicBezTo>
                  <a:cubicBezTo>
                    <a:pt x="-2429" y="1948"/>
                    <a:pt x="475" y="17543"/>
                    <a:pt x="5208" y="20662"/>
                  </a:cubicBezTo>
                  <a:cubicBezTo>
                    <a:pt x="8434" y="22814"/>
                    <a:pt x="10585" y="17758"/>
                    <a:pt x="9402" y="10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5" name="任意多边形: 形状 1211">
              <a:extLst>
                <a:ext uri="{FF2B5EF4-FFF2-40B4-BE49-F238E27FC236}">
                  <a16:creationId xmlns:a16="http://schemas.microsoft.com/office/drawing/2014/main" xmlns="" id="{F8D86DB9-91FB-42E8-BC82-6F5A0D361955}"/>
                </a:ext>
              </a:extLst>
            </p:cNvPr>
            <p:cNvSpPr/>
            <p:nvPr/>
          </p:nvSpPr>
          <p:spPr>
            <a:xfrm>
              <a:off x="3218763" y="2808723"/>
              <a:ext cx="34405" cy="89422"/>
            </a:xfrm>
            <a:custGeom>
              <a:avLst/>
              <a:gdLst>
                <a:gd name="connsiteX0" fmla="*/ 7657 w 8142"/>
                <a:gd name="connsiteY0" fmla="*/ 10660 h 21162"/>
                <a:gd name="connsiteX1" fmla="*/ 1849 w 8142"/>
                <a:gd name="connsiteY1" fmla="*/ 12 h 21162"/>
                <a:gd name="connsiteX2" fmla="*/ 4860 w 8142"/>
                <a:gd name="connsiteY2" fmla="*/ 20662 h 21162"/>
                <a:gd name="connsiteX3" fmla="*/ 7657 w 8142"/>
                <a:gd name="connsiteY3" fmla="*/ 10660 h 21162"/>
              </a:gdLst>
              <a:ahLst/>
              <a:cxnLst>
                <a:cxn ang="0">
                  <a:pos x="connsiteX0" y="connsiteY0"/>
                </a:cxn>
                <a:cxn ang="0">
                  <a:pos x="connsiteX1" y="connsiteY1"/>
                </a:cxn>
                <a:cxn ang="0">
                  <a:pos x="connsiteX2" y="connsiteY2"/>
                </a:cxn>
                <a:cxn ang="0">
                  <a:pos x="connsiteX3" y="connsiteY3"/>
                </a:cxn>
              </a:cxnLst>
              <a:rect l="l" t="t" r="r" b="b"/>
              <a:pathLst>
                <a:path w="8142" h="21162">
                  <a:moveTo>
                    <a:pt x="7657" y="10660"/>
                  </a:moveTo>
                  <a:cubicBezTo>
                    <a:pt x="6796" y="6035"/>
                    <a:pt x="4430" y="-311"/>
                    <a:pt x="1849" y="12"/>
                  </a:cubicBezTo>
                  <a:cubicBezTo>
                    <a:pt x="-2131" y="1948"/>
                    <a:pt x="988" y="17543"/>
                    <a:pt x="4860" y="20662"/>
                  </a:cubicBezTo>
                  <a:cubicBezTo>
                    <a:pt x="7549" y="22814"/>
                    <a:pt x="8947" y="17758"/>
                    <a:pt x="7657" y="106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6" name="任意多边形: 形状 1212">
              <a:extLst>
                <a:ext uri="{FF2B5EF4-FFF2-40B4-BE49-F238E27FC236}">
                  <a16:creationId xmlns:a16="http://schemas.microsoft.com/office/drawing/2014/main" xmlns="" id="{EEA40EC2-C6E8-4287-88E2-EF9D488A85AE}"/>
                </a:ext>
              </a:extLst>
            </p:cNvPr>
            <p:cNvSpPr/>
            <p:nvPr/>
          </p:nvSpPr>
          <p:spPr>
            <a:xfrm>
              <a:off x="3313374" y="2775962"/>
              <a:ext cx="27547" cy="89126"/>
            </a:xfrm>
            <a:custGeom>
              <a:avLst/>
              <a:gdLst>
                <a:gd name="connsiteX0" fmla="*/ 970 w 6519"/>
                <a:gd name="connsiteY0" fmla="*/ 21 h 21092"/>
                <a:gd name="connsiteX1" fmla="*/ 4735 w 6519"/>
                <a:gd name="connsiteY1" fmla="*/ 20887 h 21092"/>
                <a:gd name="connsiteX2" fmla="*/ 5810 w 6519"/>
                <a:gd name="connsiteY2" fmla="*/ 10561 h 21092"/>
                <a:gd name="connsiteX3" fmla="*/ 970 w 6519"/>
                <a:gd name="connsiteY3" fmla="*/ 21 h 21092"/>
              </a:gdLst>
              <a:ahLst/>
              <a:cxnLst>
                <a:cxn ang="0">
                  <a:pos x="connsiteX0" y="connsiteY0"/>
                </a:cxn>
                <a:cxn ang="0">
                  <a:pos x="connsiteX1" y="connsiteY1"/>
                </a:cxn>
                <a:cxn ang="0">
                  <a:pos x="connsiteX2" y="connsiteY2"/>
                </a:cxn>
                <a:cxn ang="0">
                  <a:pos x="connsiteX3" y="connsiteY3"/>
                </a:cxn>
              </a:cxnLst>
              <a:rect l="l" t="t" r="r" b="b"/>
              <a:pathLst>
                <a:path w="6519" h="21092">
                  <a:moveTo>
                    <a:pt x="970" y="21"/>
                  </a:moveTo>
                  <a:cubicBezTo>
                    <a:pt x="-1826" y="1957"/>
                    <a:pt x="2046" y="18843"/>
                    <a:pt x="4735" y="20887"/>
                  </a:cubicBezTo>
                  <a:cubicBezTo>
                    <a:pt x="6563" y="22177"/>
                    <a:pt x="7101" y="17230"/>
                    <a:pt x="5810" y="10561"/>
                  </a:cubicBezTo>
                  <a:cubicBezTo>
                    <a:pt x="4950" y="5936"/>
                    <a:pt x="2906" y="-409"/>
                    <a:pt x="970"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7" name="任意多边形: 形状 1213">
              <a:extLst>
                <a:ext uri="{FF2B5EF4-FFF2-40B4-BE49-F238E27FC236}">
                  <a16:creationId xmlns:a16="http://schemas.microsoft.com/office/drawing/2014/main" xmlns="" id="{20B63F36-4960-4270-BBBB-1C29E8F205AF}"/>
                </a:ext>
              </a:extLst>
            </p:cNvPr>
            <p:cNvSpPr/>
            <p:nvPr/>
          </p:nvSpPr>
          <p:spPr>
            <a:xfrm>
              <a:off x="3374476" y="2743239"/>
              <a:ext cx="22801" cy="88949"/>
            </a:xfrm>
            <a:custGeom>
              <a:avLst/>
              <a:gdLst>
                <a:gd name="connsiteX0" fmla="*/ 4257 w 5396"/>
                <a:gd name="connsiteY0" fmla="*/ 10561 h 21050"/>
                <a:gd name="connsiteX1" fmla="*/ 385 w 5396"/>
                <a:gd name="connsiteY1" fmla="*/ 21 h 21050"/>
                <a:gd name="connsiteX2" fmla="*/ 4794 w 5396"/>
                <a:gd name="connsiteY2" fmla="*/ 20994 h 21050"/>
                <a:gd name="connsiteX3" fmla="*/ 4257 w 5396"/>
                <a:gd name="connsiteY3" fmla="*/ 10561 h 21050"/>
              </a:gdLst>
              <a:ahLst/>
              <a:cxnLst>
                <a:cxn ang="0">
                  <a:pos x="connsiteX0" y="connsiteY0"/>
                </a:cxn>
                <a:cxn ang="0">
                  <a:pos x="connsiteX1" y="connsiteY1"/>
                </a:cxn>
                <a:cxn ang="0">
                  <a:pos x="connsiteX2" y="connsiteY2"/>
                </a:cxn>
                <a:cxn ang="0">
                  <a:pos x="connsiteX3" y="connsiteY3"/>
                </a:cxn>
              </a:cxnLst>
              <a:rect l="l" t="t" r="r" b="b"/>
              <a:pathLst>
                <a:path w="5396" h="21050">
                  <a:moveTo>
                    <a:pt x="4257" y="10561"/>
                  </a:moveTo>
                  <a:cubicBezTo>
                    <a:pt x="3289" y="5936"/>
                    <a:pt x="1460" y="-409"/>
                    <a:pt x="385" y="21"/>
                  </a:cubicBezTo>
                  <a:cubicBezTo>
                    <a:pt x="-1336" y="2279"/>
                    <a:pt x="3181" y="20026"/>
                    <a:pt x="4794" y="20994"/>
                  </a:cubicBezTo>
                  <a:cubicBezTo>
                    <a:pt x="5762" y="21639"/>
                    <a:pt x="5547" y="16692"/>
                    <a:pt x="4257" y="105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8" name="任意多边形: 形状 1214">
              <a:extLst>
                <a:ext uri="{FF2B5EF4-FFF2-40B4-BE49-F238E27FC236}">
                  <a16:creationId xmlns:a16="http://schemas.microsoft.com/office/drawing/2014/main" xmlns="" id="{5E5E70C5-49C4-42E8-9D16-7B7A237A2592}"/>
                </a:ext>
              </a:extLst>
            </p:cNvPr>
            <p:cNvSpPr/>
            <p:nvPr/>
          </p:nvSpPr>
          <p:spPr>
            <a:xfrm>
              <a:off x="3401545" y="2710600"/>
              <a:ext cx="20034" cy="88624"/>
            </a:xfrm>
            <a:custGeom>
              <a:avLst/>
              <a:gdLst>
                <a:gd name="connsiteX0" fmla="*/ 2 w 4741"/>
                <a:gd name="connsiteY0" fmla="*/ 0 h 20973"/>
                <a:gd name="connsiteX1" fmla="*/ 4735 w 4741"/>
                <a:gd name="connsiteY1" fmla="*/ 20973 h 20973"/>
                <a:gd name="connsiteX2" fmla="*/ 2906 w 4741"/>
                <a:gd name="connsiteY2" fmla="*/ 10540 h 20973"/>
                <a:gd name="connsiteX3" fmla="*/ 2 w 4741"/>
                <a:gd name="connsiteY3" fmla="*/ 0 h 20973"/>
              </a:gdLst>
              <a:ahLst/>
              <a:cxnLst>
                <a:cxn ang="0">
                  <a:pos x="connsiteX0" y="connsiteY0"/>
                </a:cxn>
                <a:cxn ang="0">
                  <a:pos x="connsiteX1" y="connsiteY1"/>
                </a:cxn>
                <a:cxn ang="0">
                  <a:pos x="connsiteX2" y="connsiteY2"/>
                </a:cxn>
                <a:cxn ang="0">
                  <a:pos x="connsiteX3" y="connsiteY3"/>
                </a:cxn>
              </a:cxnLst>
              <a:rect l="l" t="t" r="r" b="b"/>
              <a:pathLst>
                <a:path w="4741" h="20973">
                  <a:moveTo>
                    <a:pt x="2" y="0"/>
                  </a:moveTo>
                  <a:cubicBezTo>
                    <a:pt x="-105" y="968"/>
                    <a:pt x="3552" y="19898"/>
                    <a:pt x="4735" y="20973"/>
                  </a:cubicBezTo>
                  <a:cubicBezTo>
                    <a:pt x="4842" y="19898"/>
                    <a:pt x="3552" y="13660"/>
                    <a:pt x="2906" y="10540"/>
                  </a:cubicBezTo>
                  <a:cubicBezTo>
                    <a:pt x="2369" y="8174"/>
                    <a:pt x="648" y="538"/>
                    <a:pt x="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49" name="任意多边形: 形状 1219">
              <a:extLst>
                <a:ext uri="{FF2B5EF4-FFF2-40B4-BE49-F238E27FC236}">
                  <a16:creationId xmlns:a16="http://schemas.microsoft.com/office/drawing/2014/main" xmlns="" id="{E8FE25F2-9D9E-4C7C-9581-5B541ECD91E4}"/>
                </a:ext>
              </a:extLst>
            </p:cNvPr>
            <p:cNvSpPr/>
            <p:nvPr/>
          </p:nvSpPr>
          <p:spPr>
            <a:xfrm>
              <a:off x="3385839" y="2926888"/>
              <a:ext cx="21758" cy="90352"/>
            </a:xfrm>
            <a:custGeom>
              <a:avLst/>
              <a:gdLst>
                <a:gd name="connsiteX0" fmla="*/ 4580 w 5149"/>
                <a:gd name="connsiteY0" fmla="*/ 10767 h 21382"/>
                <a:gd name="connsiteX1" fmla="*/ 815 w 5149"/>
                <a:gd name="connsiteY1" fmla="*/ 12 h 21382"/>
                <a:gd name="connsiteX2" fmla="*/ 4042 w 5149"/>
                <a:gd name="connsiteY2" fmla="*/ 21308 h 21382"/>
                <a:gd name="connsiteX3" fmla="*/ 4580 w 5149"/>
                <a:gd name="connsiteY3" fmla="*/ 10767 h 21382"/>
              </a:gdLst>
              <a:ahLst/>
              <a:cxnLst>
                <a:cxn ang="0">
                  <a:pos x="connsiteX0" y="connsiteY0"/>
                </a:cxn>
                <a:cxn ang="0">
                  <a:pos x="connsiteX1" y="connsiteY1"/>
                </a:cxn>
                <a:cxn ang="0">
                  <a:pos x="connsiteX2" y="connsiteY2"/>
                </a:cxn>
                <a:cxn ang="0">
                  <a:pos x="connsiteX3" y="connsiteY3"/>
                </a:cxn>
              </a:cxnLst>
              <a:rect l="l" t="t" r="r" b="b"/>
              <a:pathLst>
                <a:path w="5149" h="21382">
                  <a:moveTo>
                    <a:pt x="4580" y="10767"/>
                  </a:moveTo>
                  <a:cubicBezTo>
                    <a:pt x="3934" y="6142"/>
                    <a:pt x="2213" y="-311"/>
                    <a:pt x="815" y="12"/>
                  </a:cubicBezTo>
                  <a:cubicBezTo>
                    <a:pt x="-1659" y="2270"/>
                    <a:pt x="2106" y="20340"/>
                    <a:pt x="4042" y="21308"/>
                  </a:cubicBezTo>
                  <a:cubicBezTo>
                    <a:pt x="5225" y="22061"/>
                    <a:pt x="5548" y="17005"/>
                    <a:pt x="4580"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0" name="任意多边形: 形状 1220">
              <a:extLst>
                <a:ext uri="{FF2B5EF4-FFF2-40B4-BE49-F238E27FC236}">
                  <a16:creationId xmlns:a16="http://schemas.microsoft.com/office/drawing/2014/main" xmlns="" id="{C19828AF-0FB9-42F2-99F1-B2509FF948BF}"/>
                </a:ext>
              </a:extLst>
            </p:cNvPr>
            <p:cNvSpPr/>
            <p:nvPr/>
          </p:nvSpPr>
          <p:spPr>
            <a:xfrm>
              <a:off x="3429181" y="2894216"/>
              <a:ext cx="16539" cy="89988"/>
            </a:xfrm>
            <a:custGeom>
              <a:avLst/>
              <a:gdLst>
                <a:gd name="connsiteX0" fmla="*/ 3787 w 3914"/>
                <a:gd name="connsiteY0" fmla="*/ 21296 h 21296"/>
                <a:gd name="connsiteX1" fmla="*/ 2927 w 3914"/>
                <a:gd name="connsiteY1" fmla="*/ 10648 h 21296"/>
                <a:gd name="connsiteX2" fmla="*/ 345 w 3914"/>
                <a:gd name="connsiteY2" fmla="*/ 0 h 21296"/>
                <a:gd name="connsiteX3" fmla="*/ 130 w 3914"/>
                <a:gd name="connsiteY3" fmla="*/ 0 h 21296"/>
                <a:gd name="connsiteX4" fmla="*/ 3572 w 3914"/>
                <a:gd name="connsiteY4" fmla="*/ 21296 h 21296"/>
                <a:gd name="connsiteX5" fmla="*/ 3787 w 3914"/>
                <a:gd name="connsiteY5" fmla="*/ 21296 h 2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4" h="21296">
                  <a:moveTo>
                    <a:pt x="3787" y="21296"/>
                  </a:moveTo>
                  <a:cubicBezTo>
                    <a:pt x="4218" y="20113"/>
                    <a:pt x="3465" y="13875"/>
                    <a:pt x="2927" y="10648"/>
                  </a:cubicBezTo>
                  <a:cubicBezTo>
                    <a:pt x="2389" y="7206"/>
                    <a:pt x="1206" y="1183"/>
                    <a:pt x="345" y="0"/>
                  </a:cubicBezTo>
                  <a:cubicBezTo>
                    <a:pt x="238" y="0"/>
                    <a:pt x="238" y="0"/>
                    <a:pt x="130" y="0"/>
                  </a:cubicBezTo>
                  <a:cubicBezTo>
                    <a:pt x="-622" y="1936"/>
                    <a:pt x="2066" y="19252"/>
                    <a:pt x="3572" y="21296"/>
                  </a:cubicBezTo>
                  <a:cubicBezTo>
                    <a:pt x="3680" y="21296"/>
                    <a:pt x="3787" y="21296"/>
                    <a:pt x="3787" y="2129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1" name="任意多边形: 形状 1230">
              <a:extLst>
                <a:ext uri="{FF2B5EF4-FFF2-40B4-BE49-F238E27FC236}">
                  <a16:creationId xmlns:a16="http://schemas.microsoft.com/office/drawing/2014/main" xmlns="" id="{0B66142A-5A7E-4210-972A-1B30C3C0F010}"/>
                </a:ext>
              </a:extLst>
            </p:cNvPr>
            <p:cNvSpPr/>
            <p:nvPr/>
          </p:nvSpPr>
          <p:spPr>
            <a:xfrm>
              <a:off x="80117" y="3082373"/>
              <a:ext cx="86494" cy="90322"/>
            </a:xfrm>
            <a:custGeom>
              <a:avLst/>
              <a:gdLst>
                <a:gd name="connsiteX0" fmla="*/ 20445 w 20469"/>
                <a:gd name="connsiteY0" fmla="*/ 11616 h 21375"/>
                <a:gd name="connsiteX1" fmla="*/ 10012 w 20469"/>
                <a:gd name="connsiteY1" fmla="*/ 0 h 21375"/>
                <a:gd name="connsiteX2" fmla="*/ 2376 w 20469"/>
                <a:gd name="connsiteY2" fmla="*/ 17639 h 21375"/>
                <a:gd name="connsiteX3" fmla="*/ 20445 w 20469"/>
                <a:gd name="connsiteY3" fmla="*/ 11616 h 21375"/>
              </a:gdLst>
              <a:ahLst/>
              <a:cxnLst>
                <a:cxn ang="0">
                  <a:pos x="connsiteX0" y="connsiteY0"/>
                </a:cxn>
                <a:cxn ang="0">
                  <a:pos x="connsiteX1" y="connsiteY1"/>
                </a:cxn>
                <a:cxn ang="0">
                  <a:pos x="connsiteX2" y="connsiteY2"/>
                </a:cxn>
                <a:cxn ang="0">
                  <a:pos x="connsiteX3" y="connsiteY3"/>
                </a:cxn>
              </a:cxnLst>
              <a:rect l="l" t="t" r="r" b="b"/>
              <a:pathLst>
                <a:path w="20469" h="21375">
                  <a:moveTo>
                    <a:pt x="20445" y="11616"/>
                  </a:moveTo>
                  <a:cubicBezTo>
                    <a:pt x="20768" y="6991"/>
                    <a:pt x="17864" y="215"/>
                    <a:pt x="10012" y="0"/>
                  </a:cubicBezTo>
                  <a:cubicBezTo>
                    <a:pt x="547" y="645"/>
                    <a:pt x="-2679" y="11401"/>
                    <a:pt x="2376" y="17639"/>
                  </a:cubicBezTo>
                  <a:cubicBezTo>
                    <a:pt x="8291" y="24845"/>
                    <a:pt x="19692" y="20973"/>
                    <a:pt x="20445"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2" name="任意多边形: 形状 1231">
              <a:extLst>
                <a:ext uri="{FF2B5EF4-FFF2-40B4-BE49-F238E27FC236}">
                  <a16:creationId xmlns:a16="http://schemas.microsoft.com/office/drawing/2014/main" xmlns="" id="{4BD8014F-8F3B-48C5-B1D2-3E95DC7FEAC5}"/>
                </a:ext>
              </a:extLst>
            </p:cNvPr>
            <p:cNvSpPr/>
            <p:nvPr/>
          </p:nvSpPr>
          <p:spPr>
            <a:xfrm>
              <a:off x="411357" y="3074644"/>
              <a:ext cx="86566" cy="90314"/>
            </a:xfrm>
            <a:custGeom>
              <a:avLst/>
              <a:gdLst>
                <a:gd name="connsiteX0" fmla="*/ 2503 w 20486"/>
                <a:gd name="connsiteY0" fmla="*/ 17747 h 21373"/>
                <a:gd name="connsiteX1" fmla="*/ 20464 w 20486"/>
                <a:gd name="connsiteY1" fmla="*/ 11508 h 21373"/>
                <a:gd name="connsiteX2" fmla="*/ 9816 w 20486"/>
                <a:gd name="connsiteY2" fmla="*/ 0 h 21373"/>
                <a:gd name="connsiteX3" fmla="*/ 2503 w 20486"/>
                <a:gd name="connsiteY3" fmla="*/ 17747 h 21373"/>
              </a:gdLst>
              <a:ahLst/>
              <a:cxnLst>
                <a:cxn ang="0">
                  <a:pos x="connsiteX0" y="connsiteY0"/>
                </a:cxn>
                <a:cxn ang="0">
                  <a:pos x="connsiteX1" y="connsiteY1"/>
                </a:cxn>
                <a:cxn ang="0">
                  <a:pos x="connsiteX2" y="connsiteY2"/>
                </a:cxn>
                <a:cxn ang="0">
                  <a:pos x="connsiteX3" y="connsiteY3"/>
                </a:cxn>
              </a:cxnLst>
              <a:rect l="l" t="t" r="r" b="b"/>
              <a:pathLst>
                <a:path w="20486" h="21373">
                  <a:moveTo>
                    <a:pt x="2503" y="17747"/>
                  </a:moveTo>
                  <a:cubicBezTo>
                    <a:pt x="8526" y="24845"/>
                    <a:pt x="19927" y="20866"/>
                    <a:pt x="20464" y="11508"/>
                  </a:cubicBezTo>
                  <a:cubicBezTo>
                    <a:pt x="20787" y="6884"/>
                    <a:pt x="17560" y="215"/>
                    <a:pt x="9816" y="0"/>
                  </a:cubicBezTo>
                  <a:cubicBezTo>
                    <a:pt x="351" y="753"/>
                    <a:pt x="-2660" y="11616"/>
                    <a:pt x="2503" y="1774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3" name="任意多边形: 形状 1232">
              <a:extLst>
                <a:ext uri="{FF2B5EF4-FFF2-40B4-BE49-F238E27FC236}">
                  <a16:creationId xmlns:a16="http://schemas.microsoft.com/office/drawing/2014/main" xmlns="" id="{6C542A53-E177-41C1-9E37-9D2332513F32}"/>
                </a:ext>
              </a:extLst>
            </p:cNvPr>
            <p:cNvSpPr/>
            <p:nvPr/>
          </p:nvSpPr>
          <p:spPr>
            <a:xfrm>
              <a:off x="742712" y="3063738"/>
              <a:ext cx="86025" cy="91041"/>
            </a:xfrm>
            <a:custGeom>
              <a:avLst/>
              <a:gdLst>
                <a:gd name="connsiteX0" fmla="*/ 20349 w 20358"/>
                <a:gd name="connsiteY0" fmla="*/ 11401 h 21545"/>
                <a:gd name="connsiteX1" fmla="*/ 9593 w 20358"/>
                <a:gd name="connsiteY1" fmla="*/ 0 h 21545"/>
                <a:gd name="connsiteX2" fmla="*/ 2710 w 20358"/>
                <a:gd name="connsiteY2" fmla="*/ 17854 h 21545"/>
                <a:gd name="connsiteX3" fmla="*/ 20349 w 20358"/>
                <a:gd name="connsiteY3" fmla="*/ 11401 h 21545"/>
              </a:gdLst>
              <a:ahLst/>
              <a:cxnLst>
                <a:cxn ang="0">
                  <a:pos x="connsiteX0" y="connsiteY0"/>
                </a:cxn>
                <a:cxn ang="0">
                  <a:pos x="connsiteX1" y="connsiteY1"/>
                </a:cxn>
                <a:cxn ang="0">
                  <a:pos x="connsiteX2" y="connsiteY2"/>
                </a:cxn>
                <a:cxn ang="0">
                  <a:pos x="connsiteX3" y="connsiteY3"/>
                </a:cxn>
              </a:cxnLst>
              <a:rect l="l" t="t" r="r" b="b"/>
              <a:pathLst>
                <a:path w="20358" h="21545">
                  <a:moveTo>
                    <a:pt x="20349" y="11401"/>
                  </a:moveTo>
                  <a:cubicBezTo>
                    <a:pt x="20564" y="6776"/>
                    <a:pt x="17337" y="108"/>
                    <a:pt x="9593" y="0"/>
                  </a:cubicBezTo>
                  <a:cubicBezTo>
                    <a:pt x="128" y="860"/>
                    <a:pt x="-2668" y="11724"/>
                    <a:pt x="2710" y="17854"/>
                  </a:cubicBezTo>
                  <a:cubicBezTo>
                    <a:pt x="8840" y="25060"/>
                    <a:pt x="19919" y="21081"/>
                    <a:pt x="20349"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4" name="任意多边形: 形状 1233">
              <a:extLst>
                <a:ext uri="{FF2B5EF4-FFF2-40B4-BE49-F238E27FC236}">
                  <a16:creationId xmlns:a16="http://schemas.microsoft.com/office/drawing/2014/main" xmlns="" id="{F7B2B989-AB07-4E74-99DB-1587133A0BBC}"/>
                </a:ext>
              </a:extLst>
            </p:cNvPr>
            <p:cNvSpPr/>
            <p:nvPr/>
          </p:nvSpPr>
          <p:spPr>
            <a:xfrm>
              <a:off x="1070568" y="3049650"/>
              <a:ext cx="85370" cy="90804"/>
            </a:xfrm>
            <a:custGeom>
              <a:avLst/>
              <a:gdLst>
                <a:gd name="connsiteX0" fmla="*/ 20201 w 20203"/>
                <a:gd name="connsiteY0" fmla="*/ 11293 h 21489"/>
                <a:gd name="connsiteX1" fmla="*/ 20201 w 20203"/>
                <a:gd name="connsiteY1" fmla="*/ 11293 h 21489"/>
                <a:gd name="connsiteX2" fmla="*/ 9230 w 20203"/>
                <a:gd name="connsiteY2" fmla="*/ 0 h 21489"/>
                <a:gd name="connsiteX3" fmla="*/ 2777 w 20203"/>
                <a:gd name="connsiteY3" fmla="*/ 17854 h 21489"/>
                <a:gd name="connsiteX4" fmla="*/ 20201 w 20203"/>
                <a:gd name="connsiteY4" fmla="*/ 11293 h 21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03" h="21489">
                  <a:moveTo>
                    <a:pt x="20201" y="11293"/>
                  </a:moveTo>
                  <a:lnTo>
                    <a:pt x="20201" y="11293"/>
                  </a:lnTo>
                  <a:cubicBezTo>
                    <a:pt x="20309" y="6668"/>
                    <a:pt x="16975" y="0"/>
                    <a:pt x="9230" y="0"/>
                  </a:cubicBezTo>
                  <a:cubicBezTo>
                    <a:pt x="-19" y="968"/>
                    <a:pt x="-2601" y="11831"/>
                    <a:pt x="2777" y="17854"/>
                  </a:cubicBezTo>
                  <a:cubicBezTo>
                    <a:pt x="9123" y="25060"/>
                    <a:pt x="19986" y="20866"/>
                    <a:pt x="20201" y="112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5" name="任意多边形: 形状 1234">
              <a:extLst>
                <a:ext uri="{FF2B5EF4-FFF2-40B4-BE49-F238E27FC236}">
                  <a16:creationId xmlns:a16="http://schemas.microsoft.com/office/drawing/2014/main" xmlns="" id="{87154988-FC10-481C-9029-E9BDFE9903D9}"/>
                </a:ext>
              </a:extLst>
            </p:cNvPr>
            <p:cNvSpPr/>
            <p:nvPr/>
          </p:nvSpPr>
          <p:spPr>
            <a:xfrm>
              <a:off x="1393839" y="3031924"/>
              <a:ext cx="83418" cy="90373"/>
            </a:xfrm>
            <a:custGeom>
              <a:avLst/>
              <a:gdLst>
                <a:gd name="connsiteX0" fmla="*/ 19741 w 19741"/>
                <a:gd name="connsiteY0" fmla="*/ 11186 h 21387"/>
                <a:gd name="connsiteX1" fmla="*/ 8770 w 19741"/>
                <a:gd name="connsiteY1" fmla="*/ 0 h 21387"/>
                <a:gd name="connsiteX2" fmla="*/ 3607 w 19741"/>
                <a:gd name="connsiteY2" fmla="*/ 18715 h 21387"/>
                <a:gd name="connsiteX3" fmla="*/ 19741 w 19741"/>
                <a:gd name="connsiteY3" fmla="*/ 11186 h 21387"/>
              </a:gdLst>
              <a:ahLst/>
              <a:cxnLst>
                <a:cxn ang="0">
                  <a:pos x="connsiteX0" y="connsiteY0"/>
                </a:cxn>
                <a:cxn ang="0">
                  <a:pos x="connsiteX1" y="connsiteY1"/>
                </a:cxn>
                <a:cxn ang="0">
                  <a:pos x="connsiteX2" y="connsiteY2"/>
                </a:cxn>
                <a:cxn ang="0">
                  <a:pos x="connsiteX3" y="connsiteY3"/>
                </a:cxn>
              </a:cxnLst>
              <a:rect l="l" t="t" r="r" b="b"/>
              <a:pathLst>
                <a:path w="19741" h="21387">
                  <a:moveTo>
                    <a:pt x="19741" y="11186"/>
                  </a:moveTo>
                  <a:cubicBezTo>
                    <a:pt x="19741" y="6561"/>
                    <a:pt x="16299" y="0"/>
                    <a:pt x="8770" y="0"/>
                  </a:cubicBezTo>
                  <a:cubicBezTo>
                    <a:pt x="-695" y="1076"/>
                    <a:pt x="-2631" y="12907"/>
                    <a:pt x="3607" y="18715"/>
                  </a:cubicBezTo>
                  <a:cubicBezTo>
                    <a:pt x="9953" y="24630"/>
                    <a:pt x="19848" y="20113"/>
                    <a:pt x="19741" y="111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6" name="任意多边形: 形状 1235">
              <a:extLst>
                <a:ext uri="{FF2B5EF4-FFF2-40B4-BE49-F238E27FC236}">
                  <a16:creationId xmlns:a16="http://schemas.microsoft.com/office/drawing/2014/main" xmlns="" id="{5B4B788C-EA78-48A5-98B4-04BB104F9B39}"/>
                </a:ext>
              </a:extLst>
            </p:cNvPr>
            <p:cNvSpPr/>
            <p:nvPr/>
          </p:nvSpPr>
          <p:spPr>
            <a:xfrm>
              <a:off x="1708600" y="3011011"/>
              <a:ext cx="81351" cy="90187"/>
            </a:xfrm>
            <a:custGeom>
              <a:avLst/>
              <a:gdLst>
                <a:gd name="connsiteX0" fmla="*/ 19249 w 19252"/>
                <a:gd name="connsiteY0" fmla="*/ 11080 h 21343"/>
                <a:gd name="connsiteX1" fmla="*/ 8278 w 19252"/>
                <a:gd name="connsiteY1" fmla="*/ 1 h 21343"/>
                <a:gd name="connsiteX2" fmla="*/ 3654 w 19252"/>
                <a:gd name="connsiteY2" fmla="*/ 18716 h 21343"/>
                <a:gd name="connsiteX3" fmla="*/ 19249 w 19252"/>
                <a:gd name="connsiteY3" fmla="*/ 11080 h 21343"/>
              </a:gdLst>
              <a:ahLst/>
              <a:cxnLst>
                <a:cxn ang="0">
                  <a:pos x="connsiteX0" y="connsiteY0"/>
                </a:cxn>
                <a:cxn ang="0">
                  <a:pos x="connsiteX1" y="connsiteY1"/>
                </a:cxn>
                <a:cxn ang="0">
                  <a:pos x="connsiteX2" y="connsiteY2"/>
                </a:cxn>
                <a:cxn ang="0">
                  <a:pos x="connsiteX3" y="connsiteY3"/>
                </a:cxn>
              </a:cxnLst>
              <a:rect l="l" t="t" r="r" b="b"/>
              <a:pathLst>
                <a:path w="19252" h="21343">
                  <a:moveTo>
                    <a:pt x="19249" y="11080"/>
                  </a:moveTo>
                  <a:cubicBezTo>
                    <a:pt x="19142" y="6455"/>
                    <a:pt x="15592" y="-106"/>
                    <a:pt x="8278" y="1"/>
                  </a:cubicBezTo>
                  <a:cubicBezTo>
                    <a:pt x="-864" y="1184"/>
                    <a:pt x="-2477" y="13016"/>
                    <a:pt x="3654" y="18716"/>
                  </a:cubicBezTo>
                  <a:cubicBezTo>
                    <a:pt x="10107" y="24632"/>
                    <a:pt x="19464" y="19899"/>
                    <a:pt x="19249" y="110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7" name="任意多边形: 形状 1236">
              <a:extLst>
                <a:ext uri="{FF2B5EF4-FFF2-40B4-BE49-F238E27FC236}">
                  <a16:creationId xmlns:a16="http://schemas.microsoft.com/office/drawing/2014/main" xmlns="" id="{7D0CAEED-0069-4BEE-A772-3715B6EFBC33}"/>
                </a:ext>
              </a:extLst>
            </p:cNvPr>
            <p:cNvSpPr/>
            <p:nvPr/>
          </p:nvSpPr>
          <p:spPr>
            <a:xfrm>
              <a:off x="2009810" y="2986908"/>
              <a:ext cx="75195" cy="90280"/>
            </a:xfrm>
            <a:custGeom>
              <a:avLst/>
              <a:gdLst>
                <a:gd name="connsiteX0" fmla="*/ 17772 w 17795"/>
                <a:gd name="connsiteY0" fmla="*/ 10976 h 21365"/>
                <a:gd name="connsiteX1" fmla="*/ 7446 w 17795"/>
                <a:gd name="connsiteY1" fmla="*/ 5 h 21365"/>
                <a:gd name="connsiteX2" fmla="*/ 3682 w 17795"/>
                <a:gd name="connsiteY2" fmla="*/ 18720 h 21365"/>
                <a:gd name="connsiteX3" fmla="*/ 17772 w 17795"/>
                <a:gd name="connsiteY3" fmla="*/ 10976 h 21365"/>
              </a:gdLst>
              <a:ahLst/>
              <a:cxnLst>
                <a:cxn ang="0">
                  <a:pos x="connsiteX0" y="connsiteY0"/>
                </a:cxn>
                <a:cxn ang="0">
                  <a:pos x="connsiteX1" y="connsiteY1"/>
                </a:cxn>
                <a:cxn ang="0">
                  <a:pos x="connsiteX2" y="connsiteY2"/>
                </a:cxn>
                <a:cxn ang="0">
                  <a:pos x="connsiteX3" y="connsiteY3"/>
                </a:cxn>
              </a:cxnLst>
              <a:rect l="l" t="t" r="r" b="b"/>
              <a:pathLst>
                <a:path w="17795" h="21365">
                  <a:moveTo>
                    <a:pt x="17772" y="10976"/>
                  </a:moveTo>
                  <a:cubicBezTo>
                    <a:pt x="17557" y="6351"/>
                    <a:pt x="14115" y="-210"/>
                    <a:pt x="7446" y="5"/>
                  </a:cubicBezTo>
                  <a:cubicBezTo>
                    <a:pt x="-1051" y="1296"/>
                    <a:pt x="-2234" y="13127"/>
                    <a:pt x="3682" y="18720"/>
                  </a:cubicBezTo>
                  <a:cubicBezTo>
                    <a:pt x="9813" y="24635"/>
                    <a:pt x="18309" y="20011"/>
                    <a:pt x="17772" y="109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8" name="任意多边形: 形状 1237">
              <a:extLst>
                <a:ext uri="{FF2B5EF4-FFF2-40B4-BE49-F238E27FC236}">
                  <a16:creationId xmlns:a16="http://schemas.microsoft.com/office/drawing/2014/main" xmlns="" id="{87349F53-D335-46C5-81B5-15CCED0B4A9C}"/>
                </a:ext>
              </a:extLst>
            </p:cNvPr>
            <p:cNvSpPr/>
            <p:nvPr/>
          </p:nvSpPr>
          <p:spPr>
            <a:xfrm>
              <a:off x="2284309" y="2960549"/>
              <a:ext cx="68467" cy="90221"/>
            </a:xfrm>
            <a:custGeom>
              <a:avLst/>
              <a:gdLst>
                <a:gd name="connsiteX0" fmla="*/ 16160 w 16203"/>
                <a:gd name="connsiteY0" fmla="*/ 10868 h 21351"/>
                <a:gd name="connsiteX1" fmla="*/ 6480 w 16203"/>
                <a:gd name="connsiteY1" fmla="*/ 5 h 21351"/>
                <a:gd name="connsiteX2" fmla="*/ 4329 w 16203"/>
                <a:gd name="connsiteY2" fmla="*/ 19365 h 21351"/>
                <a:gd name="connsiteX3" fmla="*/ 16160 w 16203"/>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6203" h="21351">
                  <a:moveTo>
                    <a:pt x="16160" y="10868"/>
                  </a:moveTo>
                  <a:cubicBezTo>
                    <a:pt x="15837" y="6243"/>
                    <a:pt x="12503" y="-210"/>
                    <a:pt x="6480" y="5"/>
                  </a:cubicBezTo>
                  <a:cubicBezTo>
                    <a:pt x="-1587" y="1403"/>
                    <a:pt x="-1909" y="14095"/>
                    <a:pt x="4329" y="19365"/>
                  </a:cubicBezTo>
                  <a:cubicBezTo>
                    <a:pt x="10137" y="24313"/>
                    <a:pt x="16805" y="19473"/>
                    <a:pt x="16160"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59" name="任意多边形: 形状 1249">
              <a:extLst>
                <a:ext uri="{FF2B5EF4-FFF2-40B4-BE49-F238E27FC236}">
                  <a16:creationId xmlns:a16="http://schemas.microsoft.com/office/drawing/2014/main" xmlns="" id="{C9024F05-CC04-4626-90D2-85D151EA61C1}"/>
                </a:ext>
              </a:extLst>
            </p:cNvPr>
            <p:cNvSpPr/>
            <p:nvPr/>
          </p:nvSpPr>
          <p:spPr>
            <a:xfrm>
              <a:off x="267214" y="3250531"/>
              <a:ext cx="87098" cy="91839"/>
            </a:xfrm>
            <a:custGeom>
              <a:avLst/>
              <a:gdLst>
                <a:gd name="connsiteX0" fmla="*/ 20589 w 20612"/>
                <a:gd name="connsiteY0" fmla="*/ 11724 h 21734"/>
                <a:gd name="connsiteX1" fmla="*/ 10049 w 20612"/>
                <a:gd name="connsiteY1" fmla="*/ 0 h 21734"/>
                <a:gd name="connsiteX2" fmla="*/ 2520 w 20612"/>
                <a:gd name="connsiteY2" fmla="*/ 17854 h 21734"/>
                <a:gd name="connsiteX3" fmla="*/ 20589 w 20612"/>
                <a:gd name="connsiteY3" fmla="*/ 11724 h 21734"/>
              </a:gdLst>
              <a:ahLst/>
              <a:cxnLst>
                <a:cxn ang="0">
                  <a:pos x="connsiteX0" y="connsiteY0"/>
                </a:cxn>
                <a:cxn ang="0">
                  <a:pos x="connsiteX1" y="connsiteY1"/>
                </a:cxn>
                <a:cxn ang="0">
                  <a:pos x="connsiteX2" y="connsiteY2"/>
                </a:cxn>
                <a:cxn ang="0">
                  <a:pos x="connsiteX3" y="connsiteY3"/>
                </a:cxn>
              </a:cxnLst>
              <a:rect l="l" t="t" r="r" b="b"/>
              <a:pathLst>
                <a:path w="20612" h="21734">
                  <a:moveTo>
                    <a:pt x="20589" y="11724"/>
                  </a:moveTo>
                  <a:cubicBezTo>
                    <a:pt x="20912" y="6991"/>
                    <a:pt x="17900" y="323"/>
                    <a:pt x="10049" y="0"/>
                  </a:cubicBezTo>
                  <a:cubicBezTo>
                    <a:pt x="476" y="753"/>
                    <a:pt x="-2750" y="11616"/>
                    <a:pt x="2520" y="17854"/>
                  </a:cubicBezTo>
                  <a:cubicBezTo>
                    <a:pt x="8543" y="25276"/>
                    <a:pt x="19944" y="21404"/>
                    <a:pt x="20589"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0" name="任意多边形: 形状 1250">
              <a:extLst>
                <a:ext uri="{FF2B5EF4-FFF2-40B4-BE49-F238E27FC236}">
                  <a16:creationId xmlns:a16="http://schemas.microsoft.com/office/drawing/2014/main" xmlns="" id="{B8C6F30F-FDE7-46F6-8815-D3173243F5C1}"/>
                </a:ext>
              </a:extLst>
            </p:cNvPr>
            <p:cNvSpPr/>
            <p:nvPr/>
          </p:nvSpPr>
          <p:spPr>
            <a:xfrm>
              <a:off x="601928" y="3240990"/>
              <a:ext cx="86832" cy="91717"/>
            </a:xfrm>
            <a:custGeom>
              <a:avLst/>
              <a:gdLst>
                <a:gd name="connsiteX0" fmla="*/ 20539 w 20549"/>
                <a:gd name="connsiteY0" fmla="*/ 11616 h 21705"/>
                <a:gd name="connsiteX1" fmla="*/ 9784 w 20549"/>
                <a:gd name="connsiteY1" fmla="*/ 0 h 21705"/>
                <a:gd name="connsiteX2" fmla="*/ 2578 w 20549"/>
                <a:gd name="connsiteY2" fmla="*/ 17962 h 21705"/>
                <a:gd name="connsiteX3" fmla="*/ 20539 w 20549"/>
                <a:gd name="connsiteY3" fmla="*/ 11616 h 21705"/>
              </a:gdLst>
              <a:ahLst/>
              <a:cxnLst>
                <a:cxn ang="0">
                  <a:pos x="connsiteX0" y="connsiteY0"/>
                </a:cxn>
                <a:cxn ang="0">
                  <a:pos x="connsiteX1" y="connsiteY1"/>
                </a:cxn>
                <a:cxn ang="0">
                  <a:pos x="connsiteX2" y="connsiteY2"/>
                </a:cxn>
                <a:cxn ang="0">
                  <a:pos x="connsiteX3" y="connsiteY3"/>
                </a:cxn>
              </a:cxnLst>
              <a:rect l="l" t="t" r="r" b="b"/>
              <a:pathLst>
                <a:path w="20549" h="21705">
                  <a:moveTo>
                    <a:pt x="20539" y="11616"/>
                  </a:moveTo>
                  <a:cubicBezTo>
                    <a:pt x="20755" y="6884"/>
                    <a:pt x="17635" y="215"/>
                    <a:pt x="9784" y="0"/>
                  </a:cubicBezTo>
                  <a:cubicBezTo>
                    <a:pt x="319" y="860"/>
                    <a:pt x="-2693" y="11724"/>
                    <a:pt x="2578" y="17962"/>
                  </a:cubicBezTo>
                  <a:cubicBezTo>
                    <a:pt x="8601" y="25276"/>
                    <a:pt x="20109" y="21188"/>
                    <a:pt x="20539"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1" name="任意多边形: 形状 1251">
              <a:extLst>
                <a:ext uri="{FF2B5EF4-FFF2-40B4-BE49-F238E27FC236}">
                  <a16:creationId xmlns:a16="http://schemas.microsoft.com/office/drawing/2014/main" xmlns="" id="{B4FFF5F1-FF60-4778-A1F3-75313F004F9F}"/>
                </a:ext>
              </a:extLst>
            </p:cNvPr>
            <p:cNvSpPr/>
            <p:nvPr/>
          </p:nvSpPr>
          <p:spPr>
            <a:xfrm>
              <a:off x="934609" y="3228262"/>
              <a:ext cx="86376" cy="91510"/>
            </a:xfrm>
            <a:custGeom>
              <a:avLst/>
              <a:gdLst>
                <a:gd name="connsiteX0" fmla="*/ 20432 w 20441"/>
                <a:gd name="connsiteY0" fmla="*/ 11508 h 21656"/>
                <a:gd name="connsiteX1" fmla="*/ 9569 w 20441"/>
                <a:gd name="connsiteY1" fmla="*/ 0 h 21656"/>
                <a:gd name="connsiteX2" fmla="*/ 2685 w 20441"/>
                <a:gd name="connsiteY2" fmla="*/ 18069 h 21656"/>
                <a:gd name="connsiteX3" fmla="*/ 20432 w 20441"/>
                <a:gd name="connsiteY3" fmla="*/ 11508 h 21656"/>
              </a:gdLst>
              <a:ahLst/>
              <a:cxnLst>
                <a:cxn ang="0">
                  <a:pos x="connsiteX0" y="connsiteY0"/>
                </a:cxn>
                <a:cxn ang="0">
                  <a:pos x="connsiteX1" y="connsiteY1"/>
                </a:cxn>
                <a:cxn ang="0">
                  <a:pos x="connsiteX2" y="connsiteY2"/>
                </a:cxn>
                <a:cxn ang="0">
                  <a:pos x="connsiteX3" y="connsiteY3"/>
                </a:cxn>
              </a:cxnLst>
              <a:rect l="l" t="t" r="r" b="b"/>
              <a:pathLst>
                <a:path w="20441" h="21656">
                  <a:moveTo>
                    <a:pt x="20432" y="11508"/>
                  </a:moveTo>
                  <a:cubicBezTo>
                    <a:pt x="20647" y="6776"/>
                    <a:pt x="17313" y="108"/>
                    <a:pt x="9569" y="0"/>
                  </a:cubicBezTo>
                  <a:cubicBezTo>
                    <a:pt x="211" y="968"/>
                    <a:pt x="-2693" y="11831"/>
                    <a:pt x="2685" y="18069"/>
                  </a:cubicBezTo>
                  <a:cubicBezTo>
                    <a:pt x="8816" y="25168"/>
                    <a:pt x="20109" y="21081"/>
                    <a:pt x="20432" y="115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2" name="任意多边形: 形状 1252">
              <a:extLst>
                <a:ext uri="{FF2B5EF4-FFF2-40B4-BE49-F238E27FC236}">
                  <a16:creationId xmlns:a16="http://schemas.microsoft.com/office/drawing/2014/main" xmlns="" id="{EBAE5184-1FC0-4E94-811E-78E17E56DDEF}"/>
                </a:ext>
              </a:extLst>
            </p:cNvPr>
            <p:cNvSpPr/>
            <p:nvPr/>
          </p:nvSpPr>
          <p:spPr>
            <a:xfrm>
              <a:off x="1263129" y="3212348"/>
              <a:ext cx="85057" cy="91514"/>
            </a:xfrm>
            <a:custGeom>
              <a:avLst/>
              <a:gdLst>
                <a:gd name="connsiteX0" fmla="*/ 20127 w 20129"/>
                <a:gd name="connsiteY0" fmla="*/ 11295 h 21657"/>
                <a:gd name="connsiteX1" fmla="*/ 9264 w 20129"/>
                <a:gd name="connsiteY1" fmla="*/ 1 h 21657"/>
                <a:gd name="connsiteX2" fmla="*/ 3456 w 20129"/>
                <a:gd name="connsiteY2" fmla="*/ 18824 h 21657"/>
                <a:gd name="connsiteX3" fmla="*/ 20127 w 20129"/>
                <a:gd name="connsiteY3" fmla="*/ 11295 h 21657"/>
              </a:gdLst>
              <a:ahLst/>
              <a:cxnLst>
                <a:cxn ang="0">
                  <a:pos x="connsiteX0" y="connsiteY0"/>
                </a:cxn>
                <a:cxn ang="0">
                  <a:pos x="connsiteX1" y="connsiteY1"/>
                </a:cxn>
                <a:cxn ang="0">
                  <a:pos x="connsiteX2" y="connsiteY2"/>
                </a:cxn>
                <a:cxn ang="0">
                  <a:pos x="connsiteX3" y="connsiteY3"/>
                </a:cxn>
              </a:cxnLst>
              <a:rect l="l" t="t" r="r" b="b"/>
              <a:pathLst>
                <a:path w="20129" h="21657">
                  <a:moveTo>
                    <a:pt x="20127" y="11295"/>
                  </a:moveTo>
                  <a:cubicBezTo>
                    <a:pt x="20235" y="6562"/>
                    <a:pt x="16901" y="-106"/>
                    <a:pt x="9264" y="1"/>
                  </a:cubicBezTo>
                  <a:cubicBezTo>
                    <a:pt x="-416" y="1077"/>
                    <a:pt x="-2782" y="12908"/>
                    <a:pt x="3456" y="18824"/>
                  </a:cubicBezTo>
                  <a:cubicBezTo>
                    <a:pt x="10017" y="24954"/>
                    <a:pt x="20020" y="20544"/>
                    <a:pt x="20127" y="112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3" name="任意多边形: 形状 1253">
              <a:extLst>
                <a:ext uri="{FF2B5EF4-FFF2-40B4-BE49-F238E27FC236}">
                  <a16:creationId xmlns:a16="http://schemas.microsoft.com/office/drawing/2014/main" xmlns="" id="{73912446-0859-4167-A47E-0AFBE141192D}"/>
                </a:ext>
              </a:extLst>
            </p:cNvPr>
            <p:cNvSpPr/>
            <p:nvPr/>
          </p:nvSpPr>
          <p:spPr>
            <a:xfrm>
              <a:off x="1585344" y="3192357"/>
              <a:ext cx="82349" cy="91763"/>
            </a:xfrm>
            <a:custGeom>
              <a:avLst/>
              <a:gdLst>
                <a:gd name="connsiteX0" fmla="*/ 8838 w 19488"/>
                <a:gd name="connsiteY0" fmla="*/ 0 h 21716"/>
                <a:gd name="connsiteX1" fmla="*/ 3460 w 19488"/>
                <a:gd name="connsiteY1" fmla="*/ 18930 h 21716"/>
                <a:gd name="connsiteX2" fmla="*/ 19486 w 19488"/>
                <a:gd name="connsiteY2" fmla="*/ 11293 h 21716"/>
                <a:gd name="connsiteX3" fmla="*/ 8838 w 19488"/>
                <a:gd name="connsiteY3" fmla="*/ 0 h 21716"/>
              </a:gdLst>
              <a:ahLst/>
              <a:cxnLst>
                <a:cxn ang="0">
                  <a:pos x="connsiteX0" y="connsiteY0"/>
                </a:cxn>
                <a:cxn ang="0">
                  <a:pos x="connsiteX1" y="connsiteY1"/>
                </a:cxn>
                <a:cxn ang="0">
                  <a:pos x="connsiteX2" y="connsiteY2"/>
                </a:cxn>
                <a:cxn ang="0">
                  <a:pos x="connsiteX3" y="connsiteY3"/>
                </a:cxn>
              </a:cxnLst>
              <a:rect l="l" t="t" r="r" b="b"/>
              <a:pathLst>
                <a:path w="19488" h="21716">
                  <a:moveTo>
                    <a:pt x="8838" y="0"/>
                  </a:moveTo>
                  <a:cubicBezTo>
                    <a:pt x="-519" y="1183"/>
                    <a:pt x="-2670" y="13014"/>
                    <a:pt x="3460" y="18930"/>
                  </a:cubicBezTo>
                  <a:cubicBezTo>
                    <a:pt x="9914" y="25060"/>
                    <a:pt x="19486" y="20436"/>
                    <a:pt x="19486" y="11293"/>
                  </a:cubicBezTo>
                  <a:cubicBezTo>
                    <a:pt x="19594" y="6561"/>
                    <a:pt x="16259" y="0"/>
                    <a:pt x="88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4" name="任意多边形: 形状 1254">
              <a:extLst>
                <a:ext uri="{FF2B5EF4-FFF2-40B4-BE49-F238E27FC236}">
                  <a16:creationId xmlns:a16="http://schemas.microsoft.com/office/drawing/2014/main" xmlns="" id="{16D14587-9A5C-4E3D-92AF-AB236A84388C}"/>
                </a:ext>
              </a:extLst>
            </p:cNvPr>
            <p:cNvSpPr/>
            <p:nvPr/>
          </p:nvSpPr>
          <p:spPr>
            <a:xfrm>
              <a:off x="1897569" y="3169611"/>
              <a:ext cx="78715" cy="91374"/>
            </a:xfrm>
            <a:custGeom>
              <a:avLst/>
              <a:gdLst>
                <a:gd name="connsiteX0" fmla="*/ 18628 w 18628"/>
                <a:gd name="connsiteY0" fmla="*/ 11083 h 21624"/>
                <a:gd name="connsiteX1" fmla="*/ 8195 w 18628"/>
                <a:gd name="connsiteY1" fmla="*/ 5 h 21624"/>
                <a:gd name="connsiteX2" fmla="*/ 3462 w 18628"/>
                <a:gd name="connsiteY2" fmla="*/ 18935 h 21624"/>
                <a:gd name="connsiteX3" fmla="*/ 18628 w 18628"/>
                <a:gd name="connsiteY3" fmla="*/ 11083 h 21624"/>
              </a:gdLst>
              <a:ahLst/>
              <a:cxnLst>
                <a:cxn ang="0">
                  <a:pos x="connsiteX0" y="connsiteY0"/>
                </a:cxn>
                <a:cxn ang="0">
                  <a:pos x="connsiteX1" y="connsiteY1"/>
                </a:cxn>
                <a:cxn ang="0">
                  <a:pos x="connsiteX2" y="connsiteY2"/>
                </a:cxn>
                <a:cxn ang="0">
                  <a:pos x="connsiteX3" y="connsiteY3"/>
                </a:cxn>
              </a:cxnLst>
              <a:rect l="l" t="t" r="r" b="b"/>
              <a:pathLst>
                <a:path w="18628" h="21624">
                  <a:moveTo>
                    <a:pt x="18628" y="11083"/>
                  </a:moveTo>
                  <a:cubicBezTo>
                    <a:pt x="18520" y="6351"/>
                    <a:pt x="15293" y="-210"/>
                    <a:pt x="8195" y="5"/>
                  </a:cubicBezTo>
                  <a:cubicBezTo>
                    <a:pt x="-732" y="1296"/>
                    <a:pt x="-2453" y="13127"/>
                    <a:pt x="3462" y="18935"/>
                  </a:cubicBezTo>
                  <a:cubicBezTo>
                    <a:pt x="9700" y="24958"/>
                    <a:pt x="18735" y="20226"/>
                    <a:pt x="18628"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5" name="任意多边形: 形状 1255">
              <a:extLst>
                <a:ext uri="{FF2B5EF4-FFF2-40B4-BE49-F238E27FC236}">
                  <a16:creationId xmlns:a16="http://schemas.microsoft.com/office/drawing/2014/main" xmlns="" id="{531C9195-A5C9-4EF9-AF5D-86C0E22777E9}"/>
                </a:ext>
              </a:extLst>
            </p:cNvPr>
            <p:cNvSpPr/>
            <p:nvPr/>
          </p:nvSpPr>
          <p:spPr>
            <a:xfrm>
              <a:off x="2187095" y="3143708"/>
              <a:ext cx="71894" cy="91404"/>
            </a:xfrm>
            <a:custGeom>
              <a:avLst/>
              <a:gdLst>
                <a:gd name="connsiteX0" fmla="*/ 17010 w 17014"/>
                <a:gd name="connsiteY0" fmla="*/ 11083 h 21631"/>
                <a:gd name="connsiteX1" fmla="*/ 7330 w 17014"/>
                <a:gd name="connsiteY1" fmla="*/ 5 h 21631"/>
                <a:gd name="connsiteX2" fmla="*/ 4103 w 17014"/>
                <a:gd name="connsiteY2" fmla="*/ 19580 h 21631"/>
                <a:gd name="connsiteX3" fmla="*/ 17010 w 17014"/>
                <a:gd name="connsiteY3" fmla="*/ 11083 h 21631"/>
              </a:gdLst>
              <a:ahLst/>
              <a:cxnLst>
                <a:cxn ang="0">
                  <a:pos x="connsiteX0" y="connsiteY0"/>
                </a:cxn>
                <a:cxn ang="0">
                  <a:pos x="connsiteX1" y="connsiteY1"/>
                </a:cxn>
                <a:cxn ang="0">
                  <a:pos x="connsiteX2" y="connsiteY2"/>
                </a:cxn>
                <a:cxn ang="0">
                  <a:pos x="connsiteX3" y="connsiteY3"/>
                </a:cxn>
              </a:cxnLst>
              <a:rect l="l" t="t" r="r" b="b"/>
              <a:pathLst>
                <a:path w="17014" h="21631">
                  <a:moveTo>
                    <a:pt x="17010" y="11083"/>
                  </a:moveTo>
                  <a:cubicBezTo>
                    <a:pt x="16795" y="6351"/>
                    <a:pt x="13783" y="-210"/>
                    <a:pt x="7330" y="5"/>
                  </a:cubicBezTo>
                  <a:cubicBezTo>
                    <a:pt x="-1274" y="1403"/>
                    <a:pt x="-2242" y="14202"/>
                    <a:pt x="4103" y="19580"/>
                  </a:cubicBezTo>
                  <a:cubicBezTo>
                    <a:pt x="9911" y="24635"/>
                    <a:pt x="17225" y="19795"/>
                    <a:pt x="17010"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6" name="任意多边形: 形状 1256">
              <a:extLst>
                <a:ext uri="{FF2B5EF4-FFF2-40B4-BE49-F238E27FC236}">
                  <a16:creationId xmlns:a16="http://schemas.microsoft.com/office/drawing/2014/main" xmlns="" id="{1D4CE41D-CA59-42D0-8F45-92EA888E283C}"/>
                </a:ext>
              </a:extLst>
            </p:cNvPr>
            <p:cNvSpPr/>
            <p:nvPr/>
          </p:nvSpPr>
          <p:spPr>
            <a:xfrm>
              <a:off x="2448528" y="3116410"/>
              <a:ext cx="64588" cy="91527"/>
            </a:xfrm>
            <a:custGeom>
              <a:avLst/>
              <a:gdLst>
                <a:gd name="connsiteX0" fmla="*/ 6338 w 15285"/>
                <a:gd name="connsiteY0" fmla="*/ 11 h 21660"/>
                <a:gd name="connsiteX1" fmla="*/ 3864 w 15285"/>
                <a:gd name="connsiteY1" fmla="*/ 19694 h 21660"/>
                <a:gd name="connsiteX2" fmla="*/ 15265 w 15285"/>
                <a:gd name="connsiteY2" fmla="*/ 11090 h 21660"/>
                <a:gd name="connsiteX3" fmla="*/ 6338 w 15285"/>
                <a:gd name="connsiteY3" fmla="*/ 11 h 21660"/>
              </a:gdLst>
              <a:ahLst/>
              <a:cxnLst>
                <a:cxn ang="0">
                  <a:pos x="connsiteX0" y="connsiteY0"/>
                </a:cxn>
                <a:cxn ang="0">
                  <a:pos x="connsiteX1" y="connsiteY1"/>
                </a:cxn>
                <a:cxn ang="0">
                  <a:pos x="connsiteX2" y="connsiteY2"/>
                </a:cxn>
                <a:cxn ang="0">
                  <a:pos x="connsiteX3" y="connsiteY3"/>
                </a:cxn>
              </a:cxnLst>
              <a:rect l="l" t="t" r="r" b="b"/>
              <a:pathLst>
                <a:path w="15285" h="21660">
                  <a:moveTo>
                    <a:pt x="6338" y="11"/>
                  </a:moveTo>
                  <a:cubicBezTo>
                    <a:pt x="-1406" y="1517"/>
                    <a:pt x="-1837" y="14316"/>
                    <a:pt x="3864" y="19694"/>
                  </a:cubicBezTo>
                  <a:cubicBezTo>
                    <a:pt x="9242" y="24642"/>
                    <a:pt x="15695" y="19694"/>
                    <a:pt x="15265" y="11090"/>
                  </a:cubicBezTo>
                  <a:cubicBezTo>
                    <a:pt x="15050" y="6250"/>
                    <a:pt x="12038" y="-311"/>
                    <a:pt x="633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7" name="任意多边形: 形状 1257">
              <a:extLst>
                <a:ext uri="{FF2B5EF4-FFF2-40B4-BE49-F238E27FC236}">
                  <a16:creationId xmlns:a16="http://schemas.microsoft.com/office/drawing/2014/main" xmlns="" id="{34AAA5F8-E2D3-49E1-BB66-5419C56853B0}"/>
                </a:ext>
              </a:extLst>
            </p:cNvPr>
            <p:cNvSpPr/>
            <p:nvPr/>
          </p:nvSpPr>
          <p:spPr>
            <a:xfrm>
              <a:off x="2681684" y="3087321"/>
              <a:ext cx="57003" cy="91096"/>
            </a:xfrm>
            <a:custGeom>
              <a:avLst/>
              <a:gdLst>
                <a:gd name="connsiteX0" fmla="*/ 13435 w 13490"/>
                <a:gd name="connsiteY0" fmla="*/ 10875 h 21558"/>
                <a:gd name="connsiteX1" fmla="*/ 5261 w 13490"/>
                <a:gd name="connsiteY1" fmla="*/ 12 h 21558"/>
                <a:gd name="connsiteX2" fmla="*/ 4185 w 13490"/>
                <a:gd name="connsiteY2" fmla="*/ 20232 h 21558"/>
                <a:gd name="connsiteX3" fmla="*/ 13435 w 13490"/>
                <a:gd name="connsiteY3" fmla="*/ 10875 h 21558"/>
              </a:gdLst>
              <a:ahLst/>
              <a:cxnLst>
                <a:cxn ang="0">
                  <a:pos x="connsiteX0" y="connsiteY0"/>
                </a:cxn>
                <a:cxn ang="0">
                  <a:pos x="connsiteX1" y="connsiteY1"/>
                </a:cxn>
                <a:cxn ang="0">
                  <a:pos x="connsiteX2" y="connsiteY2"/>
                </a:cxn>
                <a:cxn ang="0">
                  <a:pos x="connsiteX3" y="connsiteY3"/>
                </a:cxn>
              </a:cxnLst>
              <a:rect l="l" t="t" r="r" b="b"/>
              <a:pathLst>
                <a:path w="13490" h="21558">
                  <a:moveTo>
                    <a:pt x="13435" y="10875"/>
                  </a:moveTo>
                  <a:cubicBezTo>
                    <a:pt x="13113" y="6142"/>
                    <a:pt x="10316" y="-311"/>
                    <a:pt x="5261" y="12"/>
                  </a:cubicBezTo>
                  <a:cubicBezTo>
                    <a:pt x="-1730" y="1625"/>
                    <a:pt x="-1407" y="15500"/>
                    <a:pt x="4185" y="20232"/>
                  </a:cubicBezTo>
                  <a:cubicBezTo>
                    <a:pt x="8918" y="24104"/>
                    <a:pt x="14081" y="19049"/>
                    <a:pt x="13435" y="10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8" name="任意多边形: 形状 1258">
              <a:extLst>
                <a:ext uri="{FF2B5EF4-FFF2-40B4-BE49-F238E27FC236}">
                  <a16:creationId xmlns:a16="http://schemas.microsoft.com/office/drawing/2014/main" xmlns="" id="{1BF31A1A-C5B4-4C4B-9F76-BC61B8B8BCF6}"/>
                </a:ext>
              </a:extLst>
            </p:cNvPr>
            <p:cNvSpPr/>
            <p:nvPr/>
          </p:nvSpPr>
          <p:spPr>
            <a:xfrm>
              <a:off x="2884792" y="3056872"/>
              <a:ext cx="49947" cy="91210"/>
            </a:xfrm>
            <a:custGeom>
              <a:avLst/>
              <a:gdLst>
                <a:gd name="connsiteX0" fmla="*/ 4304 w 11820"/>
                <a:gd name="connsiteY0" fmla="*/ 12 h 21585"/>
                <a:gd name="connsiteX1" fmla="*/ 4519 w 11820"/>
                <a:gd name="connsiteY1" fmla="*/ 20662 h 21585"/>
                <a:gd name="connsiteX2" fmla="*/ 11726 w 11820"/>
                <a:gd name="connsiteY2" fmla="*/ 10875 h 21585"/>
                <a:gd name="connsiteX3" fmla="*/ 4304 w 11820"/>
                <a:gd name="connsiteY3" fmla="*/ 12 h 21585"/>
              </a:gdLst>
              <a:ahLst/>
              <a:cxnLst>
                <a:cxn ang="0">
                  <a:pos x="connsiteX0" y="connsiteY0"/>
                </a:cxn>
                <a:cxn ang="0">
                  <a:pos x="connsiteX1" y="connsiteY1"/>
                </a:cxn>
                <a:cxn ang="0">
                  <a:pos x="connsiteX2" y="connsiteY2"/>
                </a:cxn>
                <a:cxn ang="0">
                  <a:pos x="connsiteX3" y="connsiteY3"/>
                </a:cxn>
              </a:cxnLst>
              <a:rect l="l" t="t" r="r" b="b"/>
              <a:pathLst>
                <a:path w="11820" h="21585">
                  <a:moveTo>
                    <a:pt x="4304" y="12"/>
                  </a:moveTo>
                  <a:cubicBezTo>
                    <a:pt x="-2041" y="1733"/>
                    <a:pt x="-858" y="16683"/>
                    <a:pt x="4519" y="20662"/>
                  </a:cubicBezTo>
                  <a:cubicBezTo>
                    <a:pt x="8607" y="23781"/>
                    <a:pt x="12479" y="18619"/>
                    <a:pt x="11726" y="10875"/>
                  </a:cubicBezTo>
                  <a:cubicBezTo>
                    <a:pt x="11188" y="6142"/>
                    <a:pt x="8714" y="-311"/>
                    <a:pt x="430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69" name="任意多边形: 形状 1259">
              <a:extLst>
                <a:ext uri="{FF2B5EF4-FFF2-40B4-BE49-F238E27FC236}">
                  <a16:creationId xmlns:a16="http://schemas.microsoft.com/office/drawing/2014/main" xmlns="" id="{24E84A0B-58CB-449C-81D0-0D8894203808}"/>
                </a:ext>
              </a:extLst>
            </p:cNvPr>
            <p:cNvSpPr/>
            <p:nvPr/>
          </p:nvSpPr>
          <p:spPr>
            <a:xfrm>
              <a:off x="3057324" y="3025057"/>
              <a:ext cx="42167" cy="90994"/>
            </a:xfrm>
            <a:custGeom>
              <a:avLst/>
              <a:gdLst>
                <a:gd name="connsiteX0" fmla="*/ 3378 w 9979"/>
                <a:gd name="connsiteY0" fmla="*/ 12 h 21534"/>
                <a:gd name="connsiteX1" fmla="*/ 4130 w 9979"/>
                <a:gd name="connsiteY1" fmla="*/ 20662 h 21534"/>
                <a:gd name="connsiteX2" fmla="*/ 9831 w 9979"/>
                <a:gd name="connsiteY2" fmla="*/ 10875 h 21534"/>
                <a:gd name="connsiteX3" fmla="*/ 3378 w 9979"/>
                <a:gd name="connsiteY3" fmla="*/ 12 h 21534"/>
              </a:gdLst>
              <a:ahLst/>
              <a:cxnLst>
                <a:cxn ang="0">
                  <a:pos x="connsiteX0" y="connsiteY0"/>
                </a:cxn>
                <a:cxn ang="0">
                  <a:pos x="connsiteX1" y="connsiteY1"/>
                </a:cxn>
                <a:cxn ang="0">
                  <a:pos x="connsiteX2" y="connsiteY2"/>
                </a:cxn>
                <a:cxn ang="0">
                  <a:pos x="connsiteX3" y="connsiteY3"/>
                </a:cxn>
              </a:cxnLst>
              <a:rect l="l" t="t" r="r" b="b"/>
              <a:pathLst>
                <a:path w="9979" h="21534">
                  <a:moveTo>
                    <a:pt x="3378" y="12"/>
                  </a:moveTo>
                  <a:cubicBezTo>
                    <a:pt x="-1893" y="1733"/>
                    <a:pt x="-494" y="16683"/>
                    <a:pt x="4130" y="20662"/>
                  </a:cubicBezTo>
                  <a:cubicBezTo>
                    <a:pt x="7680" y="23674"/>
                    <a:pt x="10691" y="18511"/>
                    <a:pt x="9831" y="10875"/>
                  </a:cubicBezTo>
                  <a:cubicBezTo>
                    <a:pt x="9401" y="6142"/>
                    <a:pt x="7034" y="-311"/>
                    <a:pt x="3378"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0" name="任意多边形: 形状 1260">
              <a:extLst>
                <a:ext uri="{FF2B5EF4-FFF2-40B4-BE49-F238E27FC236}">
                  <a16:creationId xmlns:a16="http://schemas.microsoft.com/office/drawing/2014/main" xmlns="" id="{94F458AF-87AD-4F17-9463-54216D90E199}"/>
                </a:ext>
              </a:extLst>
            </p:cNvPr>
            <p:cNvSpPr/>
            <p:nvPr/>
          </p:nvSpPr>
          <p:spPr>
            <a:xfrm>
              <a:off x="3198797" y="2992790"/>
              <a:ext cx="35465" cy="90753"/>
            </a:xfrm>
            <a:custGeom>
              <a:avLst/>
              <a:gdLst>
                <a:gd name="connsiteX0" fmla="*/ 2487 w 8393"/>
                <a:gd name="connsiteY0" fmla="*/ 12 h 21477"/>
                <a:gd name="connsiteX1" fmla="*/ 4315 w 8393"/>
                <a:gd name="connsiteY1" fmla="*/ 20985 h 21477"/>
                <a:gd name="connsiteX2" fmla="*/ 8187 w 8393"/>
                <a:gd name="connsiteY2" fmla="*/ 10767 h 21477"/>
                <a:gd name="connsiteX3" fmla="*/ 8187 w 8393"/>
                <a:gd name="connsiteY3" fmla="*/ 10767 h 21477"/>
                <a:gd name="connsiteX4" fmla="*/ 2487 w 8393"/>
                <a:gd name="connsiteY4" fmla="*/ 12 h 21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3" h="21477">
                  <a:moveTo>
                    <a:pt x="2487" y="12"/>
                  </a:moveTo>
                  <a:cubicBezTo>
                    <a:pt x="-2030" y="1948"/>
                    <a:pt x="228" y="17758"/>
                    <a:pt x="4315" y="20985"/>
                  </a:cubicBezTo>
                  <a:cubicBezTo>
                    <a:pt x="7112" y="23136"/>
                    <a:pt x="9048" y="17973"/>
                    <a:pt x="8187" y="10767"/>
                  </a:cubicBezTo>
                  <a:lnTo>
                    <a:pt x="8187" y="10767"/>
                  </a:lnTo>
                  <a:cubicBezTo>
                    <a:pt x="7542" y="6142"/>
                    <a:pt x="5498" y="-311"/>
                    <a:pt x="248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1" name="任意多边形: 形状 1261">
              <a:extLst>
                <a:ext uri="{FF2B5EF4-FFF2-40B4-BE49-F238E27FC236}">
                  <a16:creationId xmlns:a16="http://schemas.microsoft.com/office/drawing/2014/main" xmlns="" id="{8604A91E-9825-4A7F-8B1D-A53B010B802D}"/>
                </a:ext>
              </a:extLst>
            </p:cNvPr>
            <p:cNvSpPr/>
            <p:nvPr/>
          </p:nvSpPr>
          <p:spPr>
            <a:xfrm>
              <a:off x="3308882" y="2960067"/>
              <a:ext cx="28100" cy="90567"/>
            </a:xfrm>
            <a:custGeom>
              <a:avLst/>
              <a:gdLst>
                <a:gd name="connsiteX0" fmla="*/ 6336 w 6650"/>
                <a:gd name="connsiteY0" fmla="*/ 10767 h 21433"/>
                <a:gd name="connsiteX1" fmla="*/ 1603 w 6650"/>
                <a:gd name="connsiteY1" fmla="*/ 12 h 21433"/>
                <a:gd name="connsiteX2" fmla="*/ 4185 w 6650"/>
                <a:gd name="connsiteY2" fmla="*/ 21200 h 21433"/>
                <a:gd name="connsiteX3" fmla="*/ 6336 w 6650"/>
                <a:gd name="connsiteY3" fmla="*/ 10767 h 21433"/>
              </a:gdLst>
              <a:ahLst/>
              <a:cxnLst>
                <a:cxn ang="0">
                  <a:pos x="connsiteX0" y="connsiteY0"/>
                </a:cxn>
                <a:cxn ang="0">
                  <a:pos x="connsiteX1" y="connsiteY1"/>
                </a:cxn>
                <a:cxn ang="0">
                  <a:pos x="connsiteX2" y="connsiteY2"/>
                </a:cxn>
                <a:cxn ang="0">
                  <a:pos x="connsiteX3" y="connsiteY3"/>
                </a:cxn>
              </a:cxnLst>
              <a:rect l="l" t="t" r="r" b="b"/>
              <a:pathLst>
                <a:path w="6650" h="21433">
                  <a:moveTo>
                    <a:pt x="6336" y="10767"/>
                  </a:moveTo>
                  <a:cubicBezTo>
                    <a:pt x="5691" y="6035"/>
                    <a:pt x="3862" y="-311"/>
                    <a:pt x="1603" y="12"/>
                  </a:cubicBezTo>
                  <a:cubicBezTo>
                    <a:pt x="-1946" y="2055"/>
                    <a:pt x="1066" y="19049"/>
                    <a:pt x="4185" y="21200"/>
                  </a:cubicBezTo>
                  <a:cubicBezTo>
                    <a:pt x="6228" y="22599"/>
                    <a:pt x="7196" y="17543"/>
                    <a:pt x="6336"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2" name="任意多边形: 形状 1276">
              <a:extLst>
                <a:ext uri="{FF2B5EF4-FFF2-40B4-BE49-F238E27FC236}">
                  <a16:creationId xmlns:a16="http://schemas.microsoft.com/office/drawing/2014/main" xmlns="" id="{C7683503-21CC-45C1-B1E8-5495CA2443F2}"/>
                </a:ext>
              </a:extLst>
            </p:cNvPr>
            <p:cNvSpPr/>
            <p:nvPr/>
          </p:nvSpPr>
          <p:spPr>
            <a:xfrm>
              <a:off x="85589" y="3461870"/>
              <a:ext cx="88290" cy="93060"/>
            </a:xfrm>
            <a:custGeom>
              <a:avLst/>
              <a:gdLst>
                <a:gd name="connsiteX0" fmla="*/ 20871 w 20894"/>
                <a:gd name="connsiteY0" fmla="*/ 11939 h 22023"/>
                <a:gd name="connsiteX1" fmla="*/ 10223 w 20894"/>
                <a:gd name="connsiteY1" fmla="*/ 0 h 22023"/>
                <a:gd name="connsiteX2" fmla="*/ 2587 w 20894"/>
                <a:gd name="connsiteY2" fmla="*/ 18069 h 22023"/>
                <a:gd name="connsiteX3" fmla="*/ 20871 w 20894"/>
                <a:gd name="connsiteY3" fmla="*/ 11939 h 22023"/>
              </a:gdLst>
              <a:ahLst/>
              <a:cxnLst>
                <a:cxn ang="0">
                  <a:pos x="connsiteX0" y="connsiteY0"/>
                </a:cxn>
                <a:cxn ang="0">
                  <a:pos x="connsiteX1" y="connsiteY1"/>
                </a:cxn>
                <a:cxn ang="0">
                  <a:pos x="connsiteX2" y="connsiteY2"/>
                </a:cxn>
                <a:cxn ang="0">
                  <a:pos x="connsiteX3" y="connsiteY3"/>
                </a:cxn>
              </a:cxnLst>
              <a:rect l="l" t="t" r="r" b="b"/>
              <a:pathLst>
                <a:path w="20894" h="22023">
                  <a:moveTo>
                    <a:pt x="20871" y="11939"/>
                  </a:moveTo>
                  <a:cubicBezTo>
                    <a:pt x="21194" y="7206"/>
                    <a:pt x="18183" y="323"/>
                    <a:pt x="10223" y="0"/>
                  </a:cubicBezTo>
                  <a:cubicBezTo>
                    <a:pt x="436" y="645"/>
                    <a:pt x="-2791" y="11508"/>
                    <a:pt x="2587" y="18069"/>
                  </a:cubicBezTo>
                  <a:cubicBezTo>
                    <a:pt x="8610" y="25598"/>
                    <a:pt x="20011" y="21726"/>
                    <a:pt x="20871"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3" name="任意多边形: 形状 1277">
              <a:extLst>
                <a:ext uri="{FF2B5EF4-FFF2-40B4-BE49-F238E27FC236}">
                  <a16:creationId xmlns:a16="http://schemas.microsoft.com/office/drawing/2014/main" xmlns="" id="{E383CB7A-CB84-4527-B35D-897466A261CA}"/>
                </a:ext>
              </a:extLst>
            </p:cNvPr>
            <p:cNvSpPr/>
            <p:nvPr/>
          </p:nvSpPr>
          <p:spPr>
            <a:xfrm>
              <a:off x="422251" y="3454142"/>
              <a:ext cx="88400" cy="93251"/>
            </a:xfrm>
            <a:custGeom>
              <a:avLst/>
              <a:gdLst>
                <a:gd name="connsiteX0" fmla="*/ 20898 w 20920"/>
                <a:gd name="connsiteY0" fmla="*/ 11831 h 22068"/>
                <a:gd name="connsiteX1" fmla="*/ 10143 w 20920"/>
                <a:gd name="connsiteY1" fmla="*/ 0 h 22068"/>
                <a:gd name="connsiteX2" fmla="*/ 2614 w 20920"/>
                <a:gd name="connsiteY2" fmla="*/ 18177 h 22068"/>
                <a:gd name="connsiteX3" fmla="*/ 20898 w 20920"/>
                <a:gd name="connsiteY3" fmla="*/ 11831 h 22068"/>
              </a:gdLst>
              <a:ahLst/>
              <a:cxnLst>
                <a:cxn ang="0">
                  <a:pos x="connsiteX0" y="connsiteY0"/>
                </a:cxn>
                <a:cxn ang="0">
                  <a:pos x="connsiteX1" y="connsiteY1"/>
                </a:cxn>
                <a:cxn ang="0">
                  <a:pos x="connsiteX2" y="connsiteY2"/>
                </a:cxn>
                <a:cxn ang="0">
                  <a:pos x="connsiteX3" y="connsiteY3"/>
                </a:cxn>
              </a:cxnLst>
              <a:rect l="l" t="t" r="r" b="b"/>
              <a:pathLst>
                <a:path w="20920" h="22068">
                  <a:moveTo>
                    <a:pt x="20898" y="11831"/>
                  </a:moveTo>
                  <a:cubicBezTo>
                    <a:pt x="21221" y="7099"/>
                    <a:pt x="18102" y="215"/>
                    <a:pt x="10143" y="0"/>
                  </a:cubicBezTo>
                  <a:cubicBezTo>
                    <a:pt x="355" y="753"/>
                    <a:pt x="-2764" y="11616"/>
                    <a:pt x="2614" y="18177"/>
                  </a:cubicBezTo>
                  <a:cubicBezTo>
                    <a:pt x="8745" y="25706"/>
                    <a:pt x="20253" y="21619"/>
                    <a:pt x="20898"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4" name="任意多边形: 形状 1278">
              <a:extLst>
                <a:ext uri="{FF2B5EF4-FFF2-40B4-BE49-F238E27FC236}">
                  <a16:creationId xmlns:a16="http://schemas.microsoft.com/office/drawing/2014/main" xmlns="" id="{132474C2-5F24-4526-87CE-520C5F789848}"/>
                </a:ext>
              </a:extLst>
            </p:cNvPr>
            <p:cNvSpPr/>
            <p:nvPr/>
          </p:nvSpPr>
          <p:spPr>
            <a:xfrm>
              <a:off x="758909" y="3443235"/>
              <a:ext cx="88011" cy="93352"/>
            </a:xfrm>
            <a:custGeom>
              <a:avLst/>
              <a:gdLst>
                <a:gd name="connsiteX0" fmla="*/ 10063 w 20828"/>
                <a:gd name="connsiteY0" fmla="*/ 0 h 22092"/>
                <a:gd name="connsiteX1" fmla="*/ 2641 w 20828"/>
                <a:gd name="connsiteY1" fmla="*/ 18284 h 22092"/>
                <a:gd name="connsiteX2" fmla="*/ 20818 w 20828"/>
                <a:gd name="connsiteY2" fmla="*/ 11724 h 22092"/>
                <a:gd name="connsiteX3" fmla="*/ 10063 w 20828"/>
                <a:gd name="connsiteY3" fmla="*/ 0 h 22092"/>
              </a:gdLst>
              <a:ahLst/>
              <a:cxnLst>
                <a:cxn ang="0">
                  <a:pos x="connsiteX0" y="connsiteY0"/>
                </a:cxn>
                <a:cxn ang="0">
                  <a:pos x="connsiteX1" y="connsiteY1"/>
                </a:cxn>
                <a:cxn ang="0">
                  <a:pos x="connsiteX2" y="connsiteY2"/>
                </a:cxn>
                <a:cxn ang="0">
                  <a:pos x="connsiteX3" y="connsiteY3"/>
                </a:cxn>
              </a:cxnLst>
              <a:rect l="l" t="t" r="r" b="b"/>
              <a:pathLst>
                <a:path w="20828" h="22092">
                  <a:moveTo>
                    <a:pt x="10063" y="0"/>
                  </a:moveTo>
                  <a:cubicBezTo>
                    <a:pt x="275" y="860"/>
                    <a:pt x="-2737" y="11831"/>
                    <a:pt x="2641" y="18284"/>
                  </a:cubicBezTo>
                  <a:cubicBezTo>
                    <a:pt x="8879" y="25706"/>
                    <a:pt x="20173" y="21619"/>
                    <a:pt x="20818" y="11724"/>
                  </a:cubicBezTo>
                  <a:cubicBezTo>
                    <a:pt x="21033" y="6884"/>
                    <a:pt x="17914" y="108"/>
                    <a:pt x="1006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5" name="任意多边形: 形状 1279">
              <a:extLst>
                <a:ext uri="{FF2B5EF4-FFF2-40B4-BE49-F238E27FC236}">
                  <a16:creationId xmlns:a16="http://schemas.microsoft.com/office/drawing/2014/main" xmlns="" id="{259EA1F7-07D2-4F13-9F1E-CCAA1F49B95A}"/>
                </a:ext>
              </a:extLst>
            </p:cNvPr>
            <p:cNvSpPr/>
            <p:nvPr/>
          </p:nvSpPr>
          <p:spPr>
            <a:xfrm>
              <a:off x="1093112" y="3428691"/>
              <a:ext cx="86494" cy="92913"/>
            </a:xfrm>
            <a:custGeom>
              <a:avLst/>
              <a:gdLst>
                <a:gd name="connsiteX0" fmla="*/ 20459 w 20469"/>
                <a:gd name="connsiteY0" fmla="*/ 11616 h 21988"/>
                <a:gd name="connsiteX1" fmla="*/ 9704 w 20469"/>
                <a:gd name="connsiteY1" fmla="*/ 0 h 21988"/>
                <a:gd name="connsiteX2" fmla="*/ 2605 w 20469"/>
                <a:gd name="connsiteY2" fmla="*/ 18284 h 21988"/>
                <a:gd name="connsiteX3" fmla="*/ 20459 w 20469"/>
                <a:gd name="connsiteY3" fmla="*/ 11616 h 21988"/>
              </a:gdLst>
              <a:ahLst/>
              <a:cxnLst>
                <a:cxn ang="0">
                  <a:pos x="connsiteX0" y="connsiteY0"/>
                </a:cxn>
                <a:cxn ang="0">
                  <a:pos x="connsiteX1" y="connsiteY1"/>
                </a:cxn>
                <a:cxn ang="0">
                  <a:pos x="connsiteX2" y="connsiteY2"/>
                </a:cxn>
                <a:cxn ang="0">
                  <a:pos x="connsiteX3" y="connsiteY3"/>
                </a:cxn>
              </a:cxnLst>
              <a:rect l="l" t="t" r="r" b="b"/>
              <a:pathLst>
                <a:path w="20469" h="21988">
                  <a:moveTo>
                    <a:pt x="20459" y="11616"/>
                  </a:moveTo>
                  <a:cubicBezTo>
                    <a:pt x="20675" y="6884"/>
                    <a:pt x="17556" y="108"/>
                    <a:pt x="9704" y="0"/>
                  </a:cubicBezTo>
                  <a:cubicBezTo>
                    <a:pt x="239" y="968"/>
                    <a:pt x="-2665" y="12046"/>
                    <a:pt x="2605" y="18284"/>
                  </a:cubicBezTo>
                  <a:cubicBezTo>
                    <a:pt x="8736" y="25598"/>
                    <a:pt x="19922" y="21404"/>
                    <a:pt x="20459"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6" name="任意多边形: 形状 1280">
              <a:extLst>
                <a:ext uri="{FF2B5EF4-FFF2-40B4-BE49-F238E27FC236}">
                  <a16:creationId xmlns:a16="http://schemas.microsoft.com/office/drawing/2014/main" xmlns="" id="{14043079-1CAA-49AA-AB7C-1D9B2F174047}"/>
                </a:ext>
              </a:extLst>
            </p:cNvPr>
            <p:cNvSpPr/>
            <p:nvPr/>
          </p:nvSpPr>
          <p:spPr>
            <a:xfrm>
              <a:off x="1421656" y="3410960"/>
              <a:ext cx="84723" cy="92959"/>
            </a:xfrm>
            <a:custGeom>
              <a:avLst/>
              <a:gdLst>
                <a:gd name="connsiteX0" fmla="*/ 20041 w 20050"/>
                <a:gd name="connsiteY0" fmla="*/ 11402 h 21999"/>
                <a:gd name="connsiteX1" fmla="*/ 9393 w 20050"/>
                <a:gd name="connsiteY1" fmla="*/ 1 h 21999"/>
                <a:gd name="connsiteX2" fmla="*/ 3262 w 20050"/>
                <a:gd name="connsiteY2" fmla="*/ 19146 h 21999"/>
                <a:gd name="connsiteX3" fmla="*/ 20041 w 20050"/>
                <a:gd name="connsiteY3" fmla="*/ 11402 h 21999"/>
              </a:gdLst>
              <a:ahLst/>
              <a:cxnLst>
                <a:cxn ang="0">
                  <a:pos x="connsiteX0" y="connsiteY0"/>
                </a:cxn>
                <a:cxn ang="0">
                  <a:pos x="connsiteX1" y="connsiteY1"/>
                </a:cxn>
                <a:cxn ang="0">
                  <a:pos x="connsiteX2" y="connsiteY2"/>
                </a:cxn>
                <a:cxn ang="0">
                  <a:pos x="connsiteX3" y="connsiteY3"/>
                </a:cxn>
              </a:cxnLst>
              <a:rect l="l" t="t" r="r" b="b"/>
              <a:pathLst>
                <a:path w="20050" h="21999">
                  <a:moveTo>
                    <a:pt x="20041" y="11402"/>
                  </a:moveTo>
                  <a:cubicBezTo>
                    <a:pt x="20256" y="6670"/>
                    <a:pt x="17029" y="-106"/>
                    <a:pt x="9393" y="1"/>
                  </a:cubicBezTo>
                  <a:cubicBezTo>
                    <a:pt x="-287" y="1077"/>
                    <a:pt x="-2761" y="13123"/>
                    <a:pt x="3262" y="19146"/>
                  </a:cubicBezTo>
                  <a:cubicBezTo>
                    <a:pt x="9608" y="25384"/>
                    <a:pt x="19611" y="20759"/>
                    <a:pt x="20041" y="114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7" name="任意多边形: 形状 1281">
              <a:extLst>
                <a:ext uri="{FF2B5EF4-FFF2-40B4-BE49-F238E27FC236}">
                  <a16:creationId xmlns:a16="http://schemas.microsoft.com/office/drawing/2014/main" xmlns="" id="{DF6170A8-85CB-4EEF-AE7F-BD14AC5B93CE}"/>
                </a:ext>
              </a:extLst>
            </p:cNvPr>
            <p:cNvSpPr/>
            <p:nvPr/>
          </p:nvSpPr>
          <p:spPr>
            <a:xfrm>
              <a:off x="1742063" y="3389583"/>
              <a:ext cx="81972" cy="92667"/>
            </a:xfrm>
            <a:custGeom>
              <a:avLst/>
              <a:gdLst>
                <a:gd name="connsiteX0" fmla="*/ 3264 w 19399"/>
                <a:gd name="connsiteY0" fmla="*/ 19150 h 21930"/>
                <a:gd name="connsiteX1" fmla="*/ 19397 w 19399"/>
                <a:gd name="connsiteY1" fmla="*/ 11298 h 21930"/>
                <a:gd name="connsiteX2" fmla="*/ 8964 w 19399"/>
                <a:gd name="connsiteY2" fmla="*/ 5 h 21930"/>
                <a:gd name="connsiteX3" fmla="*/ 3264 w 19399"/>
                <a:gd name="connsiteY3" fmla="*/ 19150 h 21930"/>
              </a:gdLst>
              <a:ahLst/>
              <a:cxnLst>
                <a:cxn ang="0">
                  <a:pos x="connsiteX0" y="connsiteY0"/>
                </a:cxn>
                <a:cxn ang="0">
                  <a:pos x="connsiteX1" y="connsiteY1"/>
                </a:cxn>
                <a:cxn ang="0">
                  <a:pos x="connsiteX2" y="connsiteY2"/>
                </a:cxn>
                <a:cxn ang="0">
                  <a:pos x="connsiteX3" y="connsiteY3"/>
                </a:cxn>
              </a:cxnLst>
              <a:rect l="l" t="t" r="r" b="b"/>
              <a:pathLst>
                <a:path w="19399" h="21930">
                  <a:moveTo>
                    <a:pt x="3264" y="19150"/>
                  </a:moveTo>
                  <a:cubicBezTo>
                    <a:pt x="9502" y="25281"/>
                    <a:pt x="19182" y="20656"/>
                    <a:pt x="19397" y="11298"/>
                  </a:cubicBezTo>
                  <a:cubicBezTo>
                    <a:pt x="19505" y="6566"/>
                    <a:pt x="16385" y="-210"/>
                    <a:pt x="8964" y="5"/>
                  </a:cubicBezTo>
                  <a:cubicBezTo>
                    <a:pt x="-393" y="1188"/>
                    <a:pt x="-2652" y="13234"/>
                    <a:pt x="3264" y="1915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8" name="任意多边形: 形状 1282">
              <a:extLst>
                <a:ext uri="{FF2B5EF4-FFF2-40B4-BE49-F238E27FC236}">
                  <a16:creationId xmlns:a16="http://schemas.microsoft.com/office/drawing/2014/main" xmlns="" id="{40E825E9-CD2A-40C1-897A-73E3D9AE3B02}"/>
                </a:ext>
              </a:extLst>
            </p:cNvPr>
            <p:cNvSpPr/>
            <p:nvPr/>
          </p:nvSpPr>
          <p:spPr>
            <a:xfrm>
              <a:off x="2048216" y="3364605"/>
              <a:ext cx="76238" cy="92913"/>
            </a:xfrm>
            <a:custGeom>
              <a:avLst/>
              <a:gdLst>
                <a:gd name="connsiteX0" fmla="*/ 3197 w 18042"/>
                <a:gd name="connsiteY0" fmla="*/ 19254 h 21988"/>
                <a:gd name="connsiteX1" fmla="*/ 18040 w 18042"/>
                <a:gd name="connsiteY1" fmla="*/ 11295 h 21988"/>
                <a:gd name="connsiteX2" fmla="*/ 8360 w 18042"/>
                <a:gd name="connsiteY2" fmla="*/ 1 h 21988"/>
                <a:gd name="connsiteX3" fmla="*/ 3197 w 18042"/>
                <a:gd name="connsiteY3" fmla="*/ 19254 h 21988"/>
              </a:gdLst>
              <a:ahLst/>
              <a:cxnLst>
                <a:cxn ang="0">
                  <a:pos x="connsiteX0" y="connsiteY0"/>
                </a:cxn>
                <a:cxn ang="0">
                  <a:pos x="connsiteX1" y="connsiteY1"/>
                </a:cxn>
                <a:cxn ang="0">
                  <a:pos x="connsiteX2" y="connsiteY2"/>
                </a:cxn>
                <a:cxn ang="0">
                  <a:pos x="connsiteX3" y="connsiteY3"/>
                </a:cxn>
              </a:cxnLst>
              <a:rect l="l" t="t" r="r" b="b"/>
              <a:pathLst>
                <a:path w="18042" h="21988">
                  <a:moveTo>
                    <a:pt x="3197" y="19254"/>
                  </a:moveTo>
                  <a:cubicBezTo>
                    <a:pt x="9005" y="25384"/>
                    <a:pt x="17932" y="20544"/>
                    <a:pt x="18040" y="11295"/>
                  </a:cubicBezTo>
                  <a:cubicBezTo>
                    <a:pt x="18147" y="6562"/>
                    <a:pt x="15136" y="-106"/>
                    <a:pt x="8360" y="1"/>
                  </a:cubicBezTo>
                  <a:cubicBezTo>
                    <a:pt x="-460" y="1292"/>
                    <a:pt x="-2503" y="13446"/>
                    <a:pt x="3197" y="192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79" name="任意多边形: 形状 1283">
              <a:extLst>
                <a:ext uri="{FF2B5EF4-FFF2-40B4-BE49-F238E27FC236}">
                  <a16:creationId xmlns:a16="http://schemas.microsoft.com/office/drawing/2014/main" xmlns="" id="{D2F6E836-A356-4319-A05C-AD56C8176E12}"/>
                </a:ext>
              </a:extLst>
            </p:cNvPr>
            <p:cNvSpPr/>
            <p:nvPr/>
          </p:nvSpPr>
          <p:spPr>
            <a:xfrm>
              <a:off x="2327794" y="3338225"/>
              <a:ext cx="68434" cy="92672"/>
            </a:xfrm>
            <a:custGeom>
              <a:avLst/>
              <a:gdLst>
                <a:gd name="connsiteX0" fmla="*/ 7268 w 16195"/>
                <a:gd name="connsiteY0" fmla="*/ 5 h 21931"/>
                <a:gd name="connsiteX1" fmla="*/ 3611 w 16195"/>
                <a:gd name="connsiteY1" fmla="*/ 19903 h 21931"/>
                <a:gd name="connsiteX2" fmla="*/ 16195 w 16195"/>
                <a:gd name="connsiteY2" fmla="*/ 11191 h 21931"/>
                <a:gd name="connsiteX3" fmla="*/ 7268 w 16195"/>
                <a:gd name="connsiteY3" fmla="*/ 5 h 21931"/>
              </a:gdLst>
              <a:ahLst/>
              <a:cxnLst>
                <a:cxn ang="0">
                  <a:pos x="connsiteX0" y="connsiteY0"/>
                </a:cxn>
                <a:cxn ang="0">
                  <a:pos x="connsiteX1" y="connsiteY1"/>
                </a:cxn>
                <a:cxn ang="0">
                  <a:pos x="connsiteX2" y="connsiteY2"/>
                </a:cxn>
                <a:cxn ang="0">
                  <a:pos x="connsiteX3" y="connsiteY3"/>
                </a:cxn>
              </a:cxnLst>
              <a:rect l="l" t="t" r="r" b="b"/>
              <a:pathLst>
                <a:path w="16195" h="21931">
                  <a:moveTo>
                    <a:pt x="7268" y="5"/>
                  </a:moveTo>
                  <a:cubicBezTo>
                    <a:pt x="-1014" y="1403"/>
                    <a:pt x="-2197" y="14525"/>
                    <a:pt x="3611" y="19903"/>
                  </a:cubicBezTo>
                  <a:cubicBezTo>
                    <a:pt x="9097" y="24958"/>
                    <a:pt x="16195" y="20011"/>
                    <a:pt x="16195" y="11191"/>
                  </a:cubicBezTo>
                  <a:cubicBezTo>
                    <a:pt x="16195" y="6351"/>
                    <a:pt x="13399" y="-210"/>
                    <a:pt x="726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0" name="任意多边形: 形状 1284">
              <a:extLst>
                <a:ext uri="{FF2B5EF4-FFF2-40B4-BE49-F238E27FC236}">
                  <a16:creationId xmlns:a16="http://schemas.microsoft.com/office/drawing/2014/main" xmlns="" id="{AB6FFA76-DE58-4535-A888-26C4B2507D3C}"/>
                </a:ext>
              </a:extLst>
            </p:cNvPr>
            <p:cNvSpPr/>
            <p:nvPr/>
          </p:nvSpPr>
          <p:spPr>
            <a:xfrm>
              <a:off x="2578035" y="3309567"/>
              <a:ext cx="61364" cy="92689"/>
            </a:xfrm>
            <a:custGeom>
              <a:avLst/>
              <a:gdLst>
                <a:gd name="connsiteX0" fmla="*/ 14517 w 14522"/>
                <a:gd name="connsiteY0" fmla="*/ 11089 h 21935"/>
                <a:gd name="connsiteX1" fmla="*/ 6343 w 14522"/>
                <a:gd name="connsiteY1" fmla="*/ 11 h 21935"/>
                <a:gd name="connsiteX2" fmla="*/ 3331 w 14522"/>
                <a:gd name="connsiteY2" fmla="*/ 19909 h 21935"/>
                <a:gd name="connsiteX3" fmla="*/ 14517 w 14522"/>
                <a:gd name="connsiteY3" fmla="*/ 11089 h 21935"/>
              </a:gdLst>
              <a:ahLst/>
              <a:cxnLst>
                <a:cxn ang="0">
                  <a:pos x="connsiteX0" y="connsiteY0"/>
                </a:cxn>
                <a:cxn ang="0">
                  <a:pos x="connsiteX1" y="connsiteY1"/>
                </a:cxn>
                <a:cxn ang="0">
                  <a:pos x="connsiteX2" y="connsiteY2"/>
                </a:cxn>
                <a:cxn ang="0">
                  <a:pos x="connsiteX3" y="connsiteY3"/>
                </a:cxn>
              </a:cxnLst>
              <a:rect l="l" t="t" r="r" b="b"/>
              <a:pathLst>
                <a:path w="14522" h="21935">
                  <a:moveTo>
                    <a:pt x="14517" y="11089"/>
                  </a:moveTo>
                  <a:cubicBezTo>
                    <a:pt x="14409" y="6357"/>
                    <a:pt x="11828" y="-311"/>
                    <a:pt x="6343" y="11"/>
                  </a:cubicBezTo>
                  <a:cubicBezTo>
                    <a:pt x="-971" y="1517"/>
                    <a:pt x="-1939" y="14531"/>
                    <a:pt x="3331" y="19909"/>
                  </a:cubicBezTo>
                  <a:cubicBezTo>
                    <a:pt x="8386" y="24964"/>
                    <a:pt x="14732" y="20017"/>
                    <a:pt x="14517" y="110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1" name="任意多边形: 形状 1285">
              <a:extLst>
                <a:ext uri="{FF2B5EF4-FFF2-40B4-BE49-F238E27FC236}">
                  <a16:creationId xmlns:a16="http://schemas.microsoft.com/office/drawing/2014/main" xmlns="" id="{7EE59690-82AF-4AF9-AB2B-DD735476C7F1}"/>
                </a:ext>
              </a:extLst>
            </p:cNvPr>
            <p:cNvSpPr/>
            <p:nvPr/>
          </p:nvSpPr>
          <p:spPr>
            <a:xfrm>
              <a:off x="2799574" y="3279573"/>
              <a:ext cx="53441" cy="92638"/>
            </a:xfrm>
            <a:custGeom>
              <a:avLst/>
              <a:gdLst>
                <a:gd name="connsiteX0" fmla="*/ 3606 w 12647"/>
                <a:gd name="connsiteY0" fmla="*/ 20554 h 21923"/>
                <a:gd name="connsiteX1" fmla="*/ 12641 w 12647"/>
                <a:gd name="connsiteY1" fmla="*/ 11089 h 21923"/>
                <a:gd name="connsiteX2" fmla="*/ 5327 w 12647"/>
                <a:gd name="connsiteY2" fmla="*/ 11 h 21923"/>
                <a:gd name="connsiteX3" fmla="*/ 3606 w 12647"/>
                <a:gd name="connsiteY3" fmla="*/ 20554 h 21923"/>
              </a:gdLst>
              <a:ahLst/>
              <a:cxnLst>
                <a:cxn ang="0">
                  <a:pos x="connsiteX0" y="connsiteY0"/>
                </a:cxn>
                <a:cxn ang="0">
                  <a:pos x="connsiteX1" y="connsiteY1"/>
                </a:cxn>
                <a:cxn ang="0">
                  <a:pos x="connsiteX2" y="connsiteY2"/>
                </a:cxn>
                <a:cxn ang="0">
                  <a:pos x="connsiteX3" y="connsiteY3"/>
                </a:cxn>
              </a:cxnLst>
              <a:rect l="l" t="t" r="r" b="b"/>
              <a:pathLst>
                <a:path w="12647" h="21923">
                  <a:moveTo>
                    <a:pt x="3606" y="20554"/>
                  </a:moveTo>
                  <a:cubicBezTo>
                    <a:pt x="7908" y="24534"/>
                    <a:pt x="12856" y="19371"/>
                    <a:pt x="12641" y="11089"/>
                  </a:cubicBezTo>
                  <a:cubicBezTo>
                    <a:pt x="12533" y="6357"/>
                    <a:pt x="10167" y="-311"/>
                    <a:pt x="5327" y="11"/>
                  </a:cubicBezTo>
                  <a:cubicBezTo>
                    <a:pt x="-1342" y="1625"/>
                    <a:pt x="-1557" y="15714"/>
                    <a:pt x="3606" y="2055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2" name="任意多边形: 形状 1286">
              <a:extLst>
                <a:ext uri="{FF2B5EF4-FFF2-40B4-BE49-F238E27FC236}">
                  <a16:creationId xmlns:a16="http://schemas.microsoft.com/office/drawing/2014/main" xmlns="" id="{4522EE09-A7F5-41C7-96BC-9BCEDFE98FBF}"/>
                </a:ext>
              </a:extLst>
            </p:cNvPr>
            <p:cNvSpPr/>
            <p:nvPr/>
          </p:nvSpPr>
          <p:spPr>
            <a:xfrm>
              <a:off x="2990753" y="3248211"/>
              <a:ext cx="45928" cy="92570"/>
            </a:xfrm>
            <a:custGeom>
              <a:avLst/>
              <a:gdLst>
                <a:gd name="connsiteX0" fmla="*/ 10850 w 10869"/>
                <a:gd name="connsiteY0" fmla="*/ 11089 h 21907"/>
                <a:gd name="connsiteX1" fmla="*/ 4396 w 10869"/>
                <a:gd name="connsiteY1" fmla="*/ 11 h 21907"/>
                <a:gd name="connsiteX2" fmla="*/ 3751 w 10869"/>
                <a:gd name="connsiteY2" fmla="*/ 20985 h 21907"/>
                <a:gd name="connsiteX3" fmla="*/ 10850 w 10869"/>
                <a:gd name="connsiteY3" fmla="*/ 11089 h 21907"/>
              </a:gdLst>
              <a:ahLst/>
              <a:cxnLst>
                <a:cxn ang="0">
                  <a:pos x="connsiteX0" y="connsiteY0"/>
                </a:cxn>
                <a:cxn ang="0">
                  <a:pos x="connsiteX1" y="connsiteY1"/>
                </a:cxn>
                <a:cxn ang="0">
                  <a:pos x="connsiteX2" y="connsiteY2"/>
                </a:cxn>
                <a:cxn ang="0">
                  <a:pos x="connsiteX3" y="connsiteY3"/>
                </a:cxn>
              </a:cxnLst>
              <a:rect l="l" t="t" r="r" b="b"/>
              <a:pathLst>
                <a:path w="10869" h="21907">
                  <a:moveTo>
                    <a:pt x="10850" y="11089"/>
                  </a:moveTo>
                  <a:cubicBezTo>
                    <a:pt x="10635" y="6357"/>
                    <a:pt x="8484" y="-311"/>
                    <a:pt x="4396" y="11"/>
                  </a:cubicBezTo>
                  <a:cubicBezTo>
                    <a:pt x="-1627" y="1732"/>
                    <a:pt x="-1089" y="16898"/>
                    <a:pt x="3751" y="20985"/>
                  </a:cubicBezTo>
                  <a:cubicBezTo>
                    <a:pt x="7516" y="24104"/>
                    <a:pt x="11172" y="18941"/>
                    <a:pt x="10850" y="110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3" name="任意多边形: 形状 1287">
              <a:extLst>
                <a:ext uri="{FF2B5EF4-FFF2-40B4-BE49-F238E27FC236}">
                  <a16:creationId xmlns:a16="http://schemas.microsoft.com/office/drawing/2014/main" xmlns="" id="{9D2B6B4B-A818-409C-B704-1157DCFD288D}"/>
                </a:ext>
              </a:extLst>
            </p:cNvPr>
            <p:cNvSpPr/>
            <p:nvPr/>
          </p:nvSpPr>
          <p:spPr>
            <a:xfrm>
              <a:off x="3151453" y="3216397"/>
              <a:ext cx="37663" cy="92346"/>
            </a:xfrm>
            <a:custGeom>
              <a:avLst/>
              <a:gdLst>
                <a:gd name="connsiteX0" fmla="*/ 8851 w 8913"/>
                <a:gd name="connsiteY0" fmla="*/ 10982 h 21854"/>
                <a:gd name="connsiteX1" fmla="*/ 3365 w 8913"/>
                <a:gd name="connsiteY1" fmla="*/ 11 h 21854"/>
                <a:gd name="connsiteX2" fmla="*/ 3258 w 8913"/>
                <a:gd name="connsiteY2" fmla="*/ 20985 h 21854"/>
                <a:gd name="connsiteX3" fmla="*/ 8851 w 8913"/>
                <a:gd name="connsiteY3" fmla="*/ 10982 h 21854"/>
              </a:gdLst>
              <a:ahLst/>
              <a:cxnLst>
                <a:cxn ang="0">
                  <a:pos x="connsiteX0" y="connsiteY0"/>
                </a:cxn>
                <a:cxn ang="0">
                  <a:pos x="connsiteX1" y="connsiteY1"/>
                </a:cxn>
                <a:cxn ang="0">
                  <a:pos x="connsiteX2" y="connsiteY2"/>
                </a:cxn>
                <a:cxn ang="0">
                  <a:pos x="connsiteX3" y="connsiteY3"/>
                </a:cxn>
              </a:cxnLst>
              <a:rect l="l" t="t" r="r" b="b"/>
              <a:pathLst>
                <a:path w="8913" h="21854">
                  <a:moveTo>
                    <a:pt x="8851" y="10982"/>
                  </a:moveTo>
                  <a:cubicBezTo>
                    <a:pt x="8528" y="6250"/>
                    <a:pt x="6700" y="-311"/>
                    <a:pt x="3365" y="11"/>
                  </a:cubicBezTo>
                  <a:cubicBezTo>
                    <a:pt x="-1475" y="1732"/>
                    <a:pt x="-722" y="16898"/>
                    <a:pt x="3258" y="20985"/>
                  </a:cubicBezTo>
                  <a:cubicBezTo>
                    <a:pt x="6377" y="23996"/>
                    <a:pt x="9389" y="18834"/>
                    <a:pt x="8851"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4" name="任意多边形: 形状 1288">
              <a:extLst>
                <a:ext uri="{FF2B5EF4-FFF2-40B4-BE49-F238E27FC236}">
                  <a16:creationId xmlns:a16="http://schemas.microsoft.com/office/drawing/2014/main" xmlns="" id="{54D85AEF-A06A-4995-9944-2B190727B525}"/>
                </a:ext>
              </a:extLst>
            </p:cNvPr>
            <p:cNvSpPr/>
            <p:nvPr/>
          </p:nvSpPr>
          <p:spPr>
            <a:xfrm>
              <a:off x="3279628" y="3183221"/>
              <a:ext cx="30500" cy="92266"/>
            </a:xfrm>
            <a:custGeom>
              <a:avLst/>
              <a:gdLst>
                <a:gd name="connsiteX0" fmla="*/ 7128 w 7218"/>
                <a:gd name="connsiteY0" fmla="*/ 10982 h 21835"/>
                <a:gd name="connsiteX1" fmla="*/ 2503 w 7218"/>
                <a:gd name="connsiteY1" fmla="*/ 11 h 21835"/>
                <a:gd name="connsiteX2" fmla="*/ 3256 w 7218"/>
                <a:gd name="connsiteY2" fmla="*/ 21308 h 21835"/>
                <a:gd name="connsiteX3" fmla="*/ 7128 w 7218"/>
                <a:gd name="connsiteY3" fmla="*/ 10982 h 21835"/>
              </a:gdLst>
              <a:ahLst/>
              <a:cxnLst>
                <a:cxn ang="0">
                  <a:pos x="connsiteX0" y="connsiteY0"/>
                </a:cxn>
                <a:cxn ang="0">
                  <a:pos x="connsiteX1" y="connsiteY1"/>
                </a:cxn>
                <a:cxn ang="0">
                  <a:pos x="connsiteX2" y="connsiteY2"/>
                </a:cxn>
                <a:cxn ang="0">
                  <a:pos x="connsiteX3" y="connsiteY3"/>
                </a:cxn>
              </a:cxnLst>
              <a:rect l="l" t="t" r="r" b="b"/>
              <a:pathLst>
                <a:path w="7218" h="21835">
                  <a:moveTo>
                    <a:pt x="7128" y="10982"/>
                  </a:moveTo>
                  <a:cubicBezTo>
                    <a:pt x="6806" y="6250"/>
                    <a:pt x="5192" y="-311"/>
                    <a:pt x="2503" y="11"/>
                  </a:cubicBezTo>
                  <a:cubicBezTo>
                    <a:pt x="-1584" y="1947"/>
                    <a:pt x="-186" y="18081"/>
                    <a:pt x="3256" y="21308"/>
                  </a:cubicBezTo>
                  <a:cubicBezTo>
                    <a:pt x="5730" y="23566"/>
                    <a:pt x="7666" y="18296"/>
                    <a:pt x="7128"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5" name="任意多边形: 形状 1289">
              <a:extLst>
                <a:ext uri="{FF2B5EF4-FFF2-40B4-BE49-F238E27FC236}">
                  <a16:creationId xmlns:a16="http://schemas.microsoft.com/office/drawing/2014/main" xmlns="" id="{0D8388C6-1CE9-4479-B671-FDC59B04AEC4}"/>
                </a:ext>
              </a:extLst>
            </p:cNvPr>
            <p:cNvSpPr/>
            <p:nvPr/>
          </p:nvSpPr>
          <p:spPr>
            <a:xfrm>
              <a:off x="3376771" y="3150042"/>
              <a:ext cx="21948" cy="92355"/>
            </a:xfrm>
            <a:custGeom>
              <a:avLst/>
              <a:gdLst>
                <a:gd name="connsiteX0" fmla="*/ 5005 w 5194"/>
                <a:gd name="connsiteY0" fmla="*/ 10982 h 21856"/>
                <a:gd name="connsiteX1" fmla="*/ 1455 w 5194"/>
                <a:gd name="connsiteY1" fmla="*/ 11 h 21856"/>
                <a:gd name="connsiteX2" fmla="*/ 2961 w 5194"/>
                <a:gd name="connsiteY2" fmla="*/ 21630 h 21856"/>
                <a:gd name="connsiteX3" fmla="*/ 5005 w 5194"/>
                <a:gd name="connsiteY3" fmla="*/ 10982 h 21856"/>
              </a:gdLst>
              <a:ahLst/>
              <a:cxnLst>
                <a:cxn ang="0">
                  <a:pos x="connsiteX0" y="connsiteY0"/>
                </a:cxn>
                <a:cxn ang="0">
                  <a:pos x="connsiteX1" y="connsiteY1"/>
                </a:cxn>
                <a:cxn ang="0">
                  <a:pos x="connsiteX2" y="connsiteY2"/>
                </a:cxn>
                <a:cxn ang="0">
                  <a:pos x="connsiteX3" y="connsiteY3"/>
                </a:cxn>
              </a:cxnLst>
              <a:rect l="l" t="t" r="r" b="b"/>
              <a:pathLst>
                <a:path w="5194" h="21856">
                  <a:moveTo>
                    <a:pt x="5005" y="10982"/>
                  </a:moveTo>
                  <a:cubicBezTo>
                    <a:pt x="4575" y="6250"/>
                    <a:pt x="3284" y="-311"/>
                    <a:pt x="1455" y="11"/>
                  </a:cubicBezTo>
                  <a:cubicBezTo>
                    <a:pt x="-1449" y="2055"/>
                    <a:pt x="487" y="19479"/>
                    <a:pt x="2961" y="21630"/>
                  </a:cubicBezTo>
                  <a:cubicBezTo>
                    <a:pt x="4575" y="23028"/>
                    <a:pt x="5650" y="17758"/>
                    <a:pt x="5005" y="109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6" name="任意多边形: 形状 1290">
              <a:extLst>
                <a:ext uri="{FF2B5EF4-FFF2-40B4-BE49-F238E27FC236}">
                  <a16:creationId xmlns:a16="http://schemas.microsoft.com/office/drawing/2014/main" xmlns="" id="{7509BC5E-9E8C-4F44-9471-2DD213A77A0D}"/>
                </a:ext>
              </a:extLst>
            </p:cNvPr>
            <p:cNvSpPr/>
            <p:nvPr/>
          </p:nvSpPr>
          <p:spPr>
            <a:xfrm>
              <a:off x="3439652" y="3116410"/>
              <a:ext cx="15153" cy="92089"/>
            </a:xfrm>
            <a:custGeom>
              <a:avLst/>
              <a:gdLst>
                <a:gd name="connsiteX0" fmla="*/ 664 w 3586"/>
                <a:gd name="connsiteY0" fmla="*/ 11 h 21793"/>
                <a:gd name="connsiteX1" fmla="*/ 2708 w 3586"/>
                <a:gd name="connsiteY1" fmla="*/ 21738 h 21793"/>
                <a:gd name="connsiteX2" fmla="*/ 3246 w 3586"/>
                <a:gd name="connsiteY2" fmla="*/ 10982 h 21793"/>
                <a:gd name="connsiteX3" fmla="*/ 664 w 3586"/>
                <a:gd name="connsiteY3" fmla="*/ 11 h 21793"/>
              </a:gdLst>
              <a:ahLst/>
              <a:cxnLst>
                <a:cxn ang="0">
                  <a:pos x="connsiteX0" y="connsiteY0"/>
                </a:cxn>
                <a:cxn ang="0">
                  <a:pos x="connsiteX1" y="connsiteY1"/>
                </a:cxn>
                <a:cxn ang="0">
                  <a:pos x="connsiteX2" y="connsiteY2"/>
                </a:cxn>
                <a:cxn ang="0">
                  <a:pos x="connsiteX3" y="connsiteY3"/>
                </a:cxn>
              </a:cxnLst>
              <a:rect l="l" t="t" r="r" b="b"/>
              <a:pathLst>
                <a:path w="3586" h="21793">
                  <a:moveTo>
                    <a:pt x="664" y="11"/>
                  </a:moveTo>
                  <a:cubicBezTo>
                    <a:pt x="-1164" y="2378"/>
                    <a:pt x="1202" y="20770"/>
                    <a:pt x="2708" y="21738"/>
                  </a:cubicBezTo>
                  <a:cubicBezTo>
                    <a:pt x="3568" y="22383"/>
                    <a:pt x="3891" y="17328"/>
                    <a:pt x="3246" y="10982"/>
                  </a:cubicBezTo>
                  <a:cubicBezTo>
                    <a:pt x="2816" y="6250"/>
                    <a:pt x="1740" y="-311"/>
                    <a:pt x="664"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7" name="任意多边形: 形状 1291">
              <a:extLst>
                <a:ext uri="{FF2B5EF4-FFF2-40B4-BE49-F238E27FC236}">
                  <a16:creationId xmlns:a16="http://schemas.microsoft.com/office/drawing/2014/main" xmlns="" id="{31C0F0E8-E29A-4AA3-BF56-01BBB1A2CF68}"/>
                </a:ext>
              </a:extLst>
            </p:cNvPr>
            <p:cNvSpPr/>
            <p:nvPr/>
          </p:nvSpPr>
          <p:spPr>
            <a:xfrm>
              <a:off x="3468344" y="3083282"/>
              <a:ext cx="9744" cy="91805"/>
            </a:xfrm>
            <a:custGeom>
              <a:avLst/>
              <a:gdLst>
                <a:gd name="connsiteX0" fmla="*/ 1511 w 2306"/>
                <a:gd name="connsiteY0" fmla="*/ 10971 h 21726"/>
                <a:gd name="connsiteX1" fmla="*/ 5 w 2306"/>
                <a:gd name="connsiteY1" fmla="*/ 0 h 21726"/>
                <a:gd name="connsiteX2" fmla="*/ 2264 w 2306"/>
                <a:gd name="connsiteY2" fmla="*/ 21726 h 21726"/>
                <a:gd name="connsiteX3" fmla="*/ 1511 w 2306"/>
                <a:gd name="connsiteY3" fmla="*/ 10971 h 21726"/>
              </a:gdLst>
              <a:ahLst/>
              <a:cxnLst>
                <a:cxn ang="0">
                  <a:pos x="connsiteX0" y="connsiteY0"/>
                </a:cxn>
                <a:cxn ang="0">
                  <a:pos x="connsiteX1" y="connsiteY1"/>
                </a:cxn>
                <a:cxn ang="0">
                  <a:pos x="connsiteX2" y="connsiteY2"/>
                </a:cxn>
                <a:cxn ang="0">
                  <a:pos x="connsiteX3" y="connsiteY3"/>
                </a:cxn>
              </a:cxnLst>
              <a:rect l="l" t="t" r="r" b="b"/>
              <a:pathLst>
                <a:path w="2306" h="21726">
                  <a:moveTo>
                    <a:pt x="1511" y="10971"/>
                  </a:moveTo>
                  <a:cubicBezTo>
                    <a:pt x="1296" y="8604"/>
                    <a:pt x="435" y="645"/>
                    <a:pt x="5" y="0"/>
                  </a:cubicBezTo>
                  <a:cubicBezTo>
                    <a:pt x="-102" y="968"/>
                    <a:pt x="1511" y="20543"/>
                    <a:pt x="2264" y="21726"/>
                  </a:cubicBezTo>
                  <a:cubicBezTo>
                    <a:pt x="2479" y="20651"/>
                    <a:pt x="1834" y="14197"/>
                    <a:pt x="1511"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8" name="任意多边形: 形状 1307">
              <a:extLst>
                <a:ext uri="{FF2B5EF4-FFF2-40B4-BE49-F238E27FC236}">
                  <a16:creationId xmlns:a16="http://schemas.microsoft.com/office/drawing/2014/main" xmlns="" id="{42BC6E2D-8C88-4CBE-BE7C-F21ACC54DE99}"/>
                </a:ext>
              </a:extLst>
            </p:cNvPr>
            <p:cNvSpPr/>
            <p:nvPr/>
          </p:nvSpPr>
          <p:spPr>
            <a:xfrm>
              <a:off x="275327" y="3634575"/>
              <a:ext cx="88526" cy="93935"/>
            </a:xfrm>
            <a:custGeom>
              <a:avLst/>
              <a:gdLst>
                <a:gd name="connsiteX0" fmla="*/ 20928 w 20950"/>
                <a:gd name="connsiteY0" fmla="*/ 11939 h 22230"/>
                <a:gd name="connsiteX1" fmla="*/ 10279 w 20950"/>
                <a:gd name="connsiteY1" fmla="*/ 0 h 22230"/>
                <a:gd name="connsiteX2" fmla="*/ 2536 w 20950"/>
                <a:gd name="connsiteY2" fmla="*/ 18392 h 22230"/>
                <a:gd name="connsiteX3" fmla="*/ 20928 w 20950"/>
                <a:gd name="connsiteY3" fmla="*/ 11939 h 22230"/>
              </a:gdLst>
              <a:ahLst/>
              <a:cxnLst>
                <a:cxn ang="0">
                  <a:pos x="connsiteX0" y="connsiteY0"/>
                </a:cxn>
                <a:cxn ang="0">
                  <a:pos x="connsiteX1" y="connsiteY1"/>
                </a:cxn>
                <a:cxn ang="0">
                  <a:pos x="connsiteX2" y="connsiteY2"/>
                </a:cxn>
                <a:cxn ang="0">
                  <a:pos x="connsiteX3" y="connsiteY3"/>
                </a:cxn>
              </a:cxnLst>
              <a:rect l="l" t="t" r="r" b="b"/>
              <a:pathLst>
                <a:path w="20950" h="22230">
                  <a:moveTo>
                    <a:pt x="20928" y="11939"/>
                  </a:moveTo>
                  <a:cubicBezTo>
                    <a:pt x="21250" y="7099"/>
                    <a:pt x="18239" y="215"/>
                    <a:pt x="10279" y="0"/>
                  </a:cubicBezTo>
                  <a:cubicBezTo>
                    <a:pt x="384" y="753"/>
                    <a:pt x="-2735" y="11724"/>
                    <a:pt x="2536" y="18392"/>
                  </a:cubicBezTo>
                  <a:cubicBezTo>
                    <a:pt x="8666" y="25813"/>
                    <a:pt x="20175" y="21834"/>
                    <a:pt x="20928"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89" name="任意多边形: 形状 1308">
              <a:extLst>
                <a:ext uri="{FF2B5EF4-FFF2-40B4-BE49-F238E27FC236}">
                  <a16:creationId xmlns:a16="http://schemas.microsoft.com/office/drawing/2014/main" xmlns="" id="{4F26CF58-AF13-4435-877B-E9BD891B680C}"/>
                </a:ext>
              </a:extLst>
            </p:cNvPr>
            <p:cNvSpPr/>
            <p:nvPr/>
          </p:nvSpPr>
          <p:spPr>
            <a:xfrm>
              <a:off x="612995" y="3625029"/>
              <a:ext cx="88539" cy="94117"/>
            </a:xfrm>
            <a:custGeom>
              <a:avLst/>
              <a:gdLst>
                <a:gd name="connsiteX0" fmla="*/ 20931 w 20953"/>
                <a:gd name="connsiteY0" fmla="*/ 11831 h 22273"/>
                <a:gd name="connsiteX1" fmla="*/ 10176 w 20953"/>
                <a:gd name="connsiteY1" fmla="*/ 0 h 22273"/>
                <a:gd name="connsiteX2" fmla="*/ 2539 w 20953"/>
                <a:gd name="connsiteY2" fmla="*/ 18392 h 22273"/>
                <a:gd name="connsiteX3" fmla="*/ 20931 w 20953"/>
                <a:gd name="connsiteY3" fmla="*/ 11831 h 22273"/>
              </a:gdLst>
              <a:ahLst/>
              <a:cxnLst>
                <a:cxn ang="0">
                  <a:pos x="connsiteX0" y="connsiteY0"/>
                </a:cxn>
                <a:cxn ang="0">
                  <a:pos x="connsiteX1" y="connsiteY1"/>
                </a:cxn>
                <a:cxn ang="0">
                  <a:pos x="connsiteX2" y="connsiteY2"/>
                </a:cxn>
                <a:cxn ang="0">
                  <a:pos x="connsiteX3" y="connsiteY3"/>
                </a:cxn>
              </a:cxnLst>
              <a:rect l="l" t="t" r="r" b="b"/>
              <a:pathLst>
                <a:path w="20953" h="22273">
                  <a:moveTo>
                    <a:pt x="20931" y="11831"/>
                  </a:moveTo>
                  <a:cubicBezTo>
                    <a:pt x="21254" y="6991"/>
                    <a:pt x="18135" y="108"/>
                    <a:pt x="10176" y="0"/>
                  </a:cubicBezTo>
                  <a:cubicBezTo>
                    <a:pt x="388" y="860"/>
                    <a:pt x="-2731" y="11831"/>
                    <a:pt x="2539" y="18392"/>
                  </a:cubicBezTo>
                  <a:cubicBezTo>
                    <a:pt x="8777" y="25921"/>
                    <a:pt x="20286" y="21834"/>
                    <a:pt x="20931"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0" name="任意多边形: 形状 1309">
              <a:extLst>
                <a:ext uri="{FF2B5EF4-FFF2-40B4-BE49-F238E27FC236}">
                  <a16:creationId xmlns:a16="http://schemas.microsoft.com/office/drawing/2014/main" xmlns="" id="{A500CE1E-C957-4D19-80FC-5180E663CC35}"/>
                </a:ext>
              </a:extLst>
            </p:cNvPr>
            <p:cNvSpPr/>
            <p:nvPr/>
          </p:nvSpPr>
          <p:spPr>
            <a:xfrm>
              <a:off x="949893" y="3611849"/>
              <a:ext cx="87508" cy="94311"/>
            </a:xfrm>
            <a:custGeom>
              <a:avLst/>
              <a:gdLst>
                <a:gd name="connsiteX0" fmla="*/ 20687 w 20709"/>
                <a:gd name="connsiteY0" fmla="*/ 11724 h 22319"/>
                <a:gd name="connsiteX1" fmla="*/ 10039 w 20709"/>
                <a:gd name="connsiteY1" fmla="*/ 0 h 22319"/>
                <a:gd name="connsiteX2" fmla="*/ 2618 w 20709"/>
                <a:gd name="connsiteY2" fmla="*/ 18500 h 22319"/>
                <a:gd name="connsiteX3" fmla="*/ 20687 w 20709"/>
                <a:gd name="connsiteY3" fmla="*/ 11724 h 22319"/>
              </a:gdLst>
              <a:ahLst/>
              <a:cxnLst>
                <a:cxn ang="0">
                  <a:pos x="connsiteX0" y="connsiteY0"/>
                </a:cxn>
                <a:cxn ang="0">
                  <a:pos x="connsiteX1" y="connsiteY1"/>
                </a:cxn>
                <a:cxn ang="0">
                  <a:pos x="connsiteX2" y="connsiteY2"/>
                </a:cxn>
                <a:cxn ang="0">
                  <a:pos x="connsiteX3" y="connsiteY3"/>
                </a:cxn>
              </a:cxnLst>
              <a:rect l="l" t="t" r="r" b="b"/>
              <a:pathLst>
                <a:path w="20709" h="22319">
                  <a:moveTo>
                    <a:pt x="20687" y="11724"/>
                  </a:moveTo>
                  <a:cubicBezTo>
                    <a:pt x="21010" y="6884"/>
                    <a:pt x="17891" y="108"/>
                    <a:pt x="10039" y="0"/>
                  </a:cubicBezTo>
                  <a:cubicBezTo>
                    <a:pt x="359" y="968"/>
                    <a:pt x="-2760" y="12046"/>
                    <a:pt x="2618" y="18500"/>
                  </a:cubicBezTo>
                  <a:cubicBezTo>
                    <a:pt x="8641" y="26028"/>
                    <a:pt x="20042" y="21726"/>
                    <a:pt x="20687"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1" name="任意多边形: 形状 1310">
              <a:extLst>
                <a:ext uri="{FF2B5EF4-FFF2-40B4-BE49-F238E27FC236}">
                  <a16:creationId xmlns:a16="http://schemas.microsoft.com/office/drawing/2014/main" xmlns="" id="{C12B09D2-85C8-42CE-8F95-1E22258760DF}"/>
                </a:ext>
              </a:extLst>
            </p:cNvPr>
            <p:cNvSpPr/>
            <p:nvPr/>
          </p:nvSpPr>
          <p:spPr>
            <a:xfrm>
              <a:off x="1282309" y="3595488"/>
              <a:ext cx="85957" cy="94113"/>
            </a:xfrm>
            <a:custGeom>
              <a:avLst/>
              <a:gdLst>
                <a:gd name="connsiteX0" fmla="*/ 20320 w 20342"/>
                <a:gd name="connsiteY0" fmla="*/ 11616 h 22272"/>
                <a:gd name="connsiteX1" fmla="*/ 9887 w 20342"/>
                <a:gd name="connsiteY1" fmla="*/ 0 h 22272"/>
                <a:gd name="connsiteX2" fmla="*/ 2574 w 20342"/>
                <a:gd name="connsiteY2" fmla="*/ 18607 h 22272"/>
                <a:gd name="connsiteX3" fmla="*/ 20320 w 20342"/>
                <a:gd name="connsiteY3" fmla="*/ 11616 h 22272"/>
              </a:gdLst>
              <a:ahLst/>
              <a:cxnLst>
                <a:cxn ang="0">
                  <a:pos x="connsiteX0" y="connsiteY0"/>
                </a:cxn>
                <a:cxn ang="0">
                  <a:pos x="connsiteX1" y="connsiteY1"/>
                </a:cxn>
                <a:cxn ang="0">
                  <a:pos x="connsiteX2" y="connsiteY2"/>
                </a:cxn>
                <a:cxn ang="0">
                  <a:pos x="connsiteX3" y="connsiteY3"/>
                </a:cxn>
              </a:cxnLst>
              <a:rect l="l" t="t" r="r" b="b"/>
              <a:pathLst>
                <a:path w="20342" h="22272">
                  <a:moveTo>
                    <a:pt x="20320" y="11616"/>
                  </a:moveTo>
                  <a:cubicBezTo>
                    <a:pt x="20643" y="6776"/>
                    <a:pt x="17524" y="0"/>
                    <a:pt x="9887" y="0"/>
                  </a:cubicBezTo>
                  <a:cubicBezTo>
                    <a:pt x="315" y="1076"/>
                    <a:pt x="-2697" y="12154"/>
                    <a:pt x="2574" y="18607"/>
                  </a:cubicBezTo>
                  <a:cubicBezTo>
                    <a:pt x="8489" y="25921"/>
                    <a:pt x="19675" y="21619"/>
                    <a:pt x="20320" y="116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2" name="任意多边形: 形状 1311">
              <a:extLst>
                <a:ext uri="{FF2B5EF4-FFF2-40B4-BE49-F238E27FC236}">
                  <a16:creationId xmlns:a16="http://schemas.microsoft.com/office/drawing/2014/main" xmlns="" id="{25BD0C6E-D9AE-453D-9957-1FD3720F8E17}"/>
                </a:ext>
              </a:extLst>
            </p:cNvPr>
            <p:cNvSpPr/>
            <p:nvPr/>
          </p:nvSpPr>
          <p:spPr>
            <a:xfrm>
              <a:off x="1607359" y="3575484"/>
              <a:ext cx="83549" cy="93855"/>
            </a:xfrm>
            <a:custGeom>
              <a:avLst/>
              <a:gdLst>
                <a:gd name="connsiteX0" fmla="*/ 3198 w 19772"/>
                <a:gd name="connsiteY0" fmla="*/ 19361 h 22211"/>
                <a:gd name="connsiteX1" fmla="*/ 19762 w 19772"/>
                <a:gd name="connsiteY1" fmla="*/ 11510 h 22211"/>
                <a:gd name="connsiteX2" fmla="*/ 9544 w 19772"/>
                <a:gd name="connsiteY2" fmla="*/ 1 h 22211"/>
                <a:gd name="connsiteX3" fmla="*/ 3198 w 19772"/>
                <a:gd name="connsiteY3" fmla="*/ 19361 h 22211"/>
              </a:gdLst>
              <a:ahLst/>
              <a:cxnLst>
                <a:cxn ang="0">
                  <a:pos x="connsiteX0" y="connsiteY0"/>
                </a:cxn>
                <a:cxn ang="0">
                  <a:pos x="connsiteX1" y="connsiteY1"/>
                </a:cxn>
                <a:cxn ang="0">
                  <a:pos x="connsiteX2" y="connsiteY2"/>
                </a:cxn>
                <a:cxn ang="0">
                  <a:pos x="connsiteX3" y="connsiteY3"/>
                </a:cxn>
              </a:cxnLst>
              <a:rect l="l" t="t" r="r" b="b"/>
              <a:pathLst>
                <a:path w="19772" h="22211">
                  <a:moveTo>
                    <a:pt x="3198" y="19361"/>
                  </a:moveTo>
                  <a:cubicBezTo>
                    <a:pt x="9329" y="25600"/>
                    <a:pt x="19224" y="20975"/>
                    <a:pt x="19762" y="11510"/>
                  </a:cubicBezTo>
                  <a:cubicBezTo>
                    <a:pt x="19977" y="6670"/>
                    <a:pt x="17073" y="-106"/>
                    <a:pt x="9544" y="1"/>
                  </a:cubicBezTo>
                  <a:cubicBezTo>
                    <a:pt x="-136" y="1184"/>
                    <a:pt x="-2825" y="13231"/>
                    <a:pt x="3198" y="193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3" name="任意多边形: 形状 1312">
              <a:extLst>
                <a:ext uri="{FF2B5EF4-FFF2-40B4-BE49-F238E27FC236}">
                  <a16:creationId xmlns:a16="http://schemas.microsoft.com/office/drawing/2014/main" xmlns="" id="{17C0C7D0-0541-4ACB-8108-466201D5F630}"/>
                </a:ext>
              </a:extLst>
            </p:cNvPr>
            <p:cNvSpPr/>
            <p:nvPr/>
          </p:nvSpPr>
          <p:spPr>
            <a:xfrm>
              <a:off x="1922635" y="3552290"/>
              <a:ext cx="79598" cy="93910"/>
            </a:xfrm>
            <a:custGeom>
              <a:avLst/>
              <a:gdLst>
                <a:gd name="connsiteX0" fmla="*/ 18826 w 18837"/>
                <a:gd name="connsiteY0" fmla="*/ 11406 h 22224"/>
                <a:gd name="connsiteX1" fmla="*/ 9039 w 18837"/>
                <a:gd name="connsiteY1" fmla="*/ 5 h 22224"/>
                <a:gd name="connsiteX2" fmla="*/ 3123 w 18837"/>
                <a:gd name="connsiteY2" fmla="*/ 19473 h 22224"/>
                <a:gd name="connsiteX3" fmla="*/ 18826 w 18837"/>
                <a:gd name="connsiteY3" fmla="*/ 11406 h 22224"/>
              </a:gdLst>
              <a:ahLst/>
              <a:cxnLst>
                <a:cxn ang="0">
                  <a:pos x="connsiteX0" y="connsiteY0"/>
                </a:cxn>
                <a:cxn ang="0">
                  <a:pos x="connsiteX1" y="connsiteY1"/>
                </a:cxn>
                <a:cxn ang="0">
                  <a:pos x="connsiteX2" y="connsiteY2"/>
                </a:cxn>
                <a:cxn ang="0">
                  <a:pos x="connsiteX3" y="connsiteY3"/>
                </a:cxn>
              </a:cxnLst>
              <a:rect l="l" t="t" r="r" b="b"/>
              <a:pathLst>
                <a:path w="18837" h="22224">
                  <a:moveTo>
                    <a:pt x="18826" y="11406"/>
                  </a:moveTo>
                  <a:cubicBezTo>
                    <a:pt x="19041" y="6566"/>
                    <a:pt x="16137" y="-210"/>
                    <a:pt x="9039" y="5"/>
                  </a:cubicBezTo>
                  <a:cubicBezTo>
                    <a:pt x="-211" y="1296"/>
                    <a:pt x="-2685" y="13342"/>
                    <a:pt x="3123" y="19473"/>
                  </a:cubicBezTo>
                  <a:cubicBezTo>
                    <a:pt x="9039" y="25603"/>
                    <a:pt x="18396" y="20871"/>
                    <a:pt x="18826" y="114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4" name="任意多边形: 形状 1313">
              <a:extLst>
                <a:ext uri="{FF2B5EF4-FFF2-40B4-BE49-F238E27FC236}">
                  <a16:creationId xmlns:a16="http://schemas.microsoft.com/office/drawing/2014/main" xmlns="" id="{FADCE9DA-9DD1-4BC4-831D-218EB8DF28A3}"/>
                </a:ext>
              </a:extLst>
            </p:cNvPr>
            <p:cNvSpPr/>
            <p:nvPr/>
          </p:nvSpPr>
          <p:spPr>
            <a:xfrm>
              <a:off x="2215972" y="3525930"/>
              <a:ext cx="72135" cy="94113"/>
            </a:xfrm>
            <a:custGeom>
              <a:avLst/>
              <a:gdLst>
                <a:gd name="connsiteX0" fmla="*/ 17060 w 17071"/>
                <a:gd name="connsiteY0" fmla="*/ 11406 h 22272"/>
                <a:gd name="connsiteX1" fmla="*/ 8133 w 17071"/>
                <a:gd name="connsiteY1" fmla="*/ 5 h 22272"/>
                <a:gd name="connsiteX2" fmla="*/ 2862 w 17071"/>
                <a:gd name="connsiteY2" fmla="*/ 19473 h 22272"/>
                <a:gd name="connsiteX3" fmla="*/ 17060 w 17071"/>
                <a:gd name="connsiteY3" fmla="*/ 11406 h 22272"/>
              </a:gdLst>
              <a:ahLst/>
              <a:cxnLst>
                <a:cxn ang="0">
                  <a:pos x="connsiteX0" y="connsiteY0"/>
                </a:cxn>
                <a:cxn ang="0">
                  <a:pos x="connsiteX1" y="connsiteY1"/>
                </a:cxn>
                <a:cxn ang="0">
                  <a:pos x="connsiteX2" y="connsiteY2"/>
                </a:cxn>
                <a:cxn ang="0">
                  <a:pos x="connsiteX3" y="connsiteY3"/>
                </a:cxn>
              </a:cxnLst>
              <a:rect l="l" t="t" r="r" b="b"/>
              <a:pathLst>
                <a:path w="17071" h="22272">
                  <a:moveTo>
                    <a:pt x="17060" y="11406"/>
                  </a:moveTo>
                  <a:cubicBezTo>
                    <a:pt x="17275" y="6566"/>
                    <a:pt x="14586" y="-210"/>
                    <a:pt x="8133" y="5"/>
                  </a:cubicBezTo>
                  <a:cubicBezTo>
                    <a:pt x="-257" y="1403"/>
                    <a:pt x="-2408" y="13449"/>
                    <a:pt x="2862" y="19473"/>
                  </a:cubicBezTo>
                  <a:cubicBezTo>
                    <a:pt x="8133" y="25711"/>
                    <a:pt x="16629" y="20871"/>
                    <a:pt x="17060" y="1140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5" name="任意多边形: 形状 1314">
              <a:extLst>
                <a:ext uri="{FF2B5EF4-FFF2-40B4-BE49-F238E27FC236}">
                  <a16:creationId xmlns:a16="http://schemas.microsoft.com/office/drawing/2014/main" xmlns="" id="{736695B3-830E-4D99-A192-1601A6A3D9F7}"/>
                </a:ext>
              </a:extLst>
            </p:cNvPr>
            <p:cNvSpPr/>
            <p:nvPr/>
          </p:nvSpPr>
          <p:spPr>
            <a:xfrm>
              <a:off x="2480389" y="3498206"/>
              <a:ext cx="64470" cy="94138"/>
            </a:xfrm>
            <a:custGeom>
              <a:avLst/>
              <a:gdLst>
                <a:gd name="connsiteX0" fmla="*/ 3100 w 15257"/>
                <a:gd name="connsiteY0" fmla="*/ 20225 h 22278"/>
                <a:gd name="connsiteX1" fmla="*/ 15254 w 15257"/>
                <a:gd name="connsiteY1" fmla="*/ 11298 h 22278"/>
                <a:gd name="connsiteX2" fmla="*/ 7187 w 15257"/>
                <a:gd name="connsiteY2" fmla="*/ 5 h 22278"/>
                <a:gd name="connsiteX3" fmla="*/ 3100 w 15257"/>
                <a:gd name="connsiteY3" fmla="*/ 20225 h 22278"/>
              </a:gdLst>
              <a:ahLst/>
              <a:cxnLst>
                <a:cxn ang="0">
                  <a:pos x="connsiteX0" y="connsiteY0"/>
                </a:cxn>
                <a:cxn ang="0">
                  <a:pos x="connsiteX1" y="connsiteY1"/>
                </a:cxn>
                <a:cxn ang="0">
                  <a:pos x="connsiteX2" y="connsiteY2"/>
                </a:cxn>
                <a:cxn ang="0">
                  <a:pos x="connsiteX3" y="connsiteY3"/>
                </a:cxn>
              </a:cxnLst>
              <a:rect l="l" t="t" r="r" b="b"/>
              <a:pathLst>
                <a:path w="15257" h="22278">
                  <a:moveTo>
                    <a:pt x="3100" y="20225"/>
                  </a:moveTo>
                  <a:cubicBezTo>
                    <a:pt x="8048" y="25388"/>
                    <a:pt x="14931" y="20225"/>
                    <a:pt x="15254" y="11298"/>
                  </a:cubicBezTo>
                  <a:cubicBezTo>
                    <a:pt x="15361" y="6458"/>
                    <a:pt x="12995" y="-210"/>
                    <a:pt x="7187" y="5"/>
                  </a:cubicBezTo>
                  <a:cubicBezTo>
                    <a:pt x="-664" y="1511"/>
                    <a:pt x="-2170" y="14740"/>
                    <a:pt x="3100" y="202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6" name="任意多边形: 形状 1315">
              <a:extLst>
                <a:ext uri="{FF2B5EF4-FFF2-40B4-BE49-F238E27FC236}">
                  <a16:creationId xmlns:a16="http://schemas.microsoft.com/office/drawing/2014/main" xmlns="" id="{57EBDF6C-350F-4276-8B32-CF9AFCCB2A99}"/>
                </a:ext>
              </a:extLst>
            </p:cNvPr>
            <p:cNvSpPr/>
            <p:nvPr/>
          </p:nvSpPr>
          <p:spPr>
            <a:xfrm>
              <a:off x="2715988" y="3469092"/>
              <a:ext cx="57008" cy="93728"/>
            </a:xfrm>
            <a:custGeom>
              <a:avLst/>
              <a:gdLst>
                <a:gd name="connsiteX0" fmla="*/ 6178 w 13491"/>
                <a:gd name="connsiteY0" fmla="*/ 11 h 22181"/>
                <a:gd name="connsiteX1" fmla="*/ 3381 w 13491"/>
                <a:gd name="connsiteY1" fmla="*/ 20770 h 22181"/>
                <a:gd name="connsiteX2" fmla="*/ 13491 w 13491"/>
                <a:gd name="connsiteY2" fmla="*/ 11197 h 22181"/>
                <a:gd name="connsiteX3" fmla="*/ 6178 w 13491"/>
                <a:gd name="connsiteY3" fmla="*/ 11 h 22181"/>
              </a:gdLst>
              <a:ahLst/>
              <a:cxnLst>
                <a:cxn ang="0">
                  <a:pos x="connsiteX0" y="connsiteY0"/>
                </a:cxn>
                <a:cxn ang="0">
                  <a:pos x="connsiteX1" y="connsiteY1"/>
                </a:cxn>
                <a:cxn ang="0">
                  <a:pos x="connsiteX2" y="connsiteY2"/>
                </a:cxn>
                <a:cxn ang="0">
                  <a:pos x="connsiteX3" y="connsiteY3"/>
                </a:cxn>
              </a:cxnLst>
              <a:rect l="l" t="t" r="r" b="b"/>
              <a:pathLst>
                <a:path w="13491" h="22181">
                  <a:moveTo>
                    <a:pt x="6178" y="11"/>
                  </a:moveTo>
                  <a:cubicBezTo>
                    <a:pt x="-1029" y="1625"/>
                    <a:pt x="-1889" y="15930"/>
                    <a:pt x="3381" y="20770"/>
                  </a:cubicBezTo>
                  <a:cubicBezTo>
                    <a:pt x="7791" y="24857"/>
                    <a:pt x="13276" y="19586"/>
                    <a:pt x="13491" y="11197"/>
                  </a:cubicBezTo>
                  <a:cubicBezTo>
                    <a:pt x="13491" y="6357"/>
                    <a:pt x="11340" y="-311"/>
                    <a:pt x="617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7" name="任意多边形: 形状 1316">
              <a:extLst>
                <a:ext uri="{FF2B5EF4-FFF2-40B4-BE49-F238E27FC236}">
                  <a16:creationId xmlns:a16="http://schemas.microsoft.com/office/drawing/2014/main" xmlns="" id="{82696925-BA2A-434C-8E96-B238A2C0EBEF}"/>
                </a:ext>
              </a:extLst>
            </p:cNvPr>
            <p:cNvSpPr/>
            <p:nvPr/>
          </p:nvSpPr>
          <p:spPr>
            <a:xfrm>
              <a:off x="2921470" y="3438190"/>
              <a:ext cx="48772" cy="93728"/>
            </a:xfrm>
            <a:custGeom>
              <a:avLst/>
              <a:gdLst>
                <a:gd name="connsiteX0" fmla="*/ 5197 w 11542"/>
                <a:gd name="connsiteY0" fmla="*/ 11 h 22181"/>
                <a:gd name="connsiteX1" fmla="*/ 2938 w 11542"/>
                <a:gd name="connsiteY1" fmla="*/ 20770 h 22181"/>
                <a:gd name="connsiteX2" fmla="*/ 11542 w 11542"/>
                <a:gd name="connsiteY2" fmla="*/ 11197 h 22181"/>
                <a:gd name="connsiteX3" fmla="*/ 5197 w 11542"/>
                <a:gd name="connsiteY3" fmla="*/ 11 h 22181"/>
              </a:gdLst>
              <a:ahLst/>
              <a:cxnLst>
                <a:cxn ang="0">
                  <a:pos x="connsiteX0" y="connsiteY0"/>
                </a:cxn>
                <a:cxn ang="0">
                  <a:pos x="connsiteX1" y="connsiteY1"/>
                </a:cxn>
                <a:cxn ang="0">
                  <a:pos x="connsiteX2" y="connsiteY2"/>
                </a:cxn>
                <a:cxn ang="0">
                  <a:pos x="connsiteX3" y="connsiteY3"/>
                </a:cxn>
              </a:cxnLst>
              <a:rect l="l" t="t" r="r" b="b"/>
              <a:pathLst>
                <a:path w="11542" h="22181">
                  <a:moveTo>
                    <a:pt x="5197" y="11"/>
                  </a:moveTo>
                  <a:cubicBezTo>
                    <a:pt x="-934" y="1625"/>
                    <a:pt x="-1579" y="16037"/>
                    <a:pt x="2938" y="20770"/>
                  </a:cubicBezTo>
                  <a:cubicBezTo>
                    <a:pt x="6702" y="24857"/>
                    <a:pt x="11435" y="19586"/>
                    <a:pt x="11542" y="11197"/>
                  </a:cubicBezTo>
                  <a:cubicBezTo>
                    <a:pt x="11542" y="6357"/>
                    <a:pt x="9606" y="-311"/>
                    <a:pt x="5197"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098" name="任意多边形: 形状 1317">
              <a:extLst>
                <a:ext uri="{FF2B5EF4-FFF2-40B4-BE49-F238E27FC236}">
                  <a16:creationId xmlns:a16="http://schemas.microsoft.com/office/drawing/2014/main" xmlns="" id="{08EBF6B2-FDE2-49BB-845C-7281A78E2921}"/>
                </a:ext>
              </a:extLst>
            </p:cNvPr>
            <p:cNvSpPr/>
            <p:nvPr/>
          </p:nvSpPr>
          <p:spPr>
            <a:xfrm>
              <a:off x="3096182" y="3405919"/>
              <a:ext cx="40857" cy="94053"/>
            </a:xfrm>
            <a:custGeom>
              <a:avLst/>
              <a:gdLst>
                <a:gd name="connsiteX0" fmla="*/ 9669 w 9669"/>
                <a:gd name="connsiteY0" fmla="*/ 11197 h 22258"/>
                <a:gd name="connsiteX1" fmla="*/ 4292 w 9669"/>
                <a:gd name="connsiteY1" fmla="*/ 11 h 22258"/>
                <a:gd name="connsiteX2" fmla="*/ 3001 w 9669"/>
                <a:gd name="connsiteY2" fmla="*/ 21307 h 22258"/>
                <a:gd name="connsiteX3" fmla="*/ 9669 w 9669"/>
                <a:gd name="connsiteY3" fmla="*/ 11197 h 22258"/>
                <a:gd name="connsiteX4" fmla="*/ 9669 w 9669"/>
                <a:gd name="connsiteY4" fmla="*/ 11197 h 22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 h="22258">
                  <a:moveTo>
                    <a:pt x="9669" y="11197"/>
                  </a:moveTo>
                  <a:cubicBezTo>
                    <a:pt x="9669" y="6357"/>
                    <a:pt x="7948" y="-311"/>
                    <a:pt x="4292" y="11"/>
                  </a:cubicBezTo>
                  <a:cubicBezTo>
                    <a:pt x="-1194" y="1732"/>
                    <a:pt x="-1194" y="17220"/>
                    <a:pt x="3001" y="21307"/>
                  </a:cubicBezTo>
                  <a:cubicBezTo>
                    <a:pt x="6228" y="24534"/>
                    <a:pt x="9669" y="19156"/>
                    <a:pt x="9669" y="11197"/>
                  </a:cubicBezTo>
                  <a:lnTo>
                    <a:pt x="9669" y="1119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099" name="任意多边形: 形状 1318">
              <a:extLst>
                <a:ext uri="{FF2B5EF4-FFF2-40B4-BE49-F238E27FC236}">
                  <a16:creationId xmlns:a16="http://schemas.microsoft.com/office/drawing/2014/main" xmlns="" id="{C6585012-A4D5-4650-85A2-800039014D35}"/>
                </a:ext>
              </a:extLst>
            </p:cNvPr>
            <p:cNvSpPr/>
            <p:nvPr/>
          </p:nvSpPr>
          <p:spPr>
            <a:xfrm>
              <a:off x="3239815" y="3373196"/>
              <a:ext cx="32681" cy="94053"/>
            </a:xfrm>
            <a:custGeom>
              <a:avLst/>
              <a:gdLst>
                <a:gd name="connsiteX0" fmla="*/ 2891 w 7734"/>
                <a:gd name="connsiteY0" fmla="*/ 21737 h 22258"/>
                <a:gd name="connsiteX1" fmla="*/ 7731 w 7734"/>
                <a:gd name="connsiteY1" fmla="*/ 11197 h 22258"/>
                <a:gd name="connsiteX2" fmla="*/ 3321 w 7734"/>
                <a:gd name="connsiteY2" fmla="*/ 11 h 22258"/>
                <a:gd name="connsiteX3" fmla="*/ 2891 w 7734"/>
                <a:gd name="connsiteY3" fmla="*/ 21737 h 22258"/>
              </a:gdLst>
              <a:ahLst/>
              <a:cxnLst>
                <a:cxn ang="0">
                  <a:pos x="connsiteX0" y="connsiteY0"/>
                </a:cxn>
                <a:cxn ang="0">
                  <a:pos x="connsiteX1" y="connsiteY1"/>
                </a:cxn>
                <a:cxn ang="0">
                  <a:pos x="connsiteX2" y="connsiteY2"/>
                </a:cxn>
                <a:cxn ang="0">
                  <a:pos x="connsiteX3" y="connsiteY3"/>
                </a:cxn>
              </a:cxnLst>
              <a:rect l="l" t="t" r="r" b="b"/>
              <a:pathLst>
                <a:path w="7734" h="22258">
                  <a:moveTo>
                    <a:pt x="2891" y="21737"/>
                  </a:moveTo>
                  <a:cubicBezTo>
                    <a:pt x="5364" y="23996"/>
                    <a:pt x="7838" y="18618"/>
                    <a:pt x="7731" y="11197"/>
                  </a:cubicBezTo>
                  <a:cubicBezTo>
                    <a:pt x="7623" y="6357"/>
                    <a:pt x="6225" y="-311"/>
                    <a:pt x="3321" y="11"/>
                  </a:cubicBezTo>
                  <a:cubicBezTo>
                    <a:pt x="-1304" y="2055"/>
                    <a:pt x="-766" y="18403"/>
                    <a:pt x="2891" y="217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0" name="任意多边形: 形状 1319">
              <a:extLst>
                <a:ext uri="{FF2B5EF4-FFF2-40B4-BE49-F238E27FC236}">
                  <a16:creationId xmlns:a16="http://schemas.microsoft.com/office/drawing/2014/main" xmlns="" id="{8C52F169-D75E-4B74-A8C9-D2082977D46F}"/>
                </a:ext>
              </a:extLst>
            </p:cNvPr>
            <p:cNvSpPr/>
            <p:nvPr/>
          </p:nvSpPr>
          <p:spPr>
            <a:xfrm>
              <a:off x="3351045" y="3340021"/>
              <a:ext cx="24623" cy="93715"/>
            </a:xfrm>
            <a:custGeom>
              <a:avLst/>
              <a:gdLst>
                <a:gd name="connsiteX0" fmla="*/ 2380 w 5827"/>
                <a:gd name="connsiteY0" fmla="*/ 11 h 22178"/>
                <a:gd name="connsiteX1" fmla="*/ 2595 w 5827"/>
                <a:gd name="connsiteY1" fmla="*/ 21953 h 22178"/>
                <a:gd name="connsiteX2" fmla="*/ 5822 w 5827"/>
                <a:gd name="connsiteY2" fmla="*/ 11090 h 22178"/>
                <a:gd name="connsiteX3" fmla="*/ 2380 w 5827"/>
                <a:gd name="connsiteY3" fmla="*/ 11 h 22178"/>
              </a:gdLst>
              <a:ahLst/>
              <a:cxnLst>
                <a:cxn ang="0">
                  <a:pos x="connsiteX0" y="connsiteY0"/>
                </a:cxn>
                <a:cxn ang="0">
                  <a:pos x="connsiteX1" y="connsiteY1"/>
                </a:cxn>
                <a:cxn ang="0">
                  <a:pos x="connsiteX2" y="connsiteY2"/>
                </a:cxn>
                <a:cxn ang="0">
                  <a:pos x="connsiteX3" y="connsiteY3"/>
                </a:cxn>
              </a:cxnLst>
              <a:rect l="l" t="t" r="r" b="b"/>
              <a:pathLst>
                <a:path w="5827" h="22178">
                  <a:moveTo>
                    <a:pt x="2380" y="11"/>
                  </a:moveTo>
                  <a:cubicBezTo>
                    <a:pt x="-1384" y="2162"/>
                    <a:pt x="-201" y="19694"/>
                    <a:pt x="2595" y="21953"/>
                  </a:cubicBezTo>
                  <a:cubicBezTo>
                    <a:pt x="4424" y="23351"/>
                    <a:pt x="5930" y="18081"/>
                    <a:pt x="5822" y="11090"/>
                  </a:cubicBezTo>
                  <a:cubicBezTo>
                    <a:pt x="5714" y="6357"/>
                    <a:pt x="4639" y="-311"/>
                    <a:pt x="2380"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1" name="任意多边形: 形状 1320">
              <a:extLst>
                <a:ext uri="{FF2B5EF4-FFF2-40B4-BE49-F238E27FC236}">
                  <a16:creationId xmlns:a16="http://schemas.microsoft.com/office/drawing/2014/main" xmlns="" id="{58A0B225-6226-46A0-8083-B30421F90443}"/>
                </a:ext>
              </a:extLst>
            </p:cNvPr>
            <p:cNvSpPr/>
            <p:nvPr/>
          </p:nvSpPr>
          <p:spPr>
            <a:xfrm>
              <a:off x="3430279" y="3306803"/>
              <a:ext cx="16104" cy="93483"/>
            </a:xfrm>
            <a:custGeom>
              <a:avLst/>
              <a:gdLst>
                <a:gd name="connsiteX0" fmla="*/ 2129 w 3811"/>
                <a:gd name="connsiteY0" fmla="*/ 22069 h 22123"/>
                <a:gd name="connsiteX1" fmla="*/ 3743 w 3811"/>
                <a:gd name="connsiteY1" fmla="*/ 11098 h 22123"/>
                <a:gd name="connsiteX2" fmla="*/ 1269 w 3811"/>
                <a:gd name="connsiteY2" fmla="*/ 20 h 22123"/>
                <a:gd name="connsiteX3" fmla="*/ 2129 w 3811"/>
                <a:gd name="connsiteY3" fmla="*/ 22069 h 22123"/>
              </a:gdLst>
              <a:ahLst/>
              <a:cxnLst>
                <a:cxn ang="0">
                  <a:pos x="connsiteX0" y="connsiteY0"/>
                </a:cxn>
                <a:cxn ang="0">
                  <a:pos x="connsiteX1" y="connsiteY1"/>
                </a:cxn>
                <a:cxn ang="0">
                  <a:pos x="connsiteX2" y="connsiteY2"/>
                </a:cxn>
                <a:cxn ang="0">
                  <a:pos x="connsiteX3" y="connsiteY3"/>
                </a:cxn>
              </a:cxnLst>
              <a:rect l="l" t="t" r="r" b="b"/>
              <a:pathLst>
                <a:path w="3811" h="22123">
                  <a:moveTo>
                    <a:pt x="2129" y="22069"/>
                  </a:moveTo>
                  <a:cubicBezTo>
                    <a:pt x="3205" y="22714"/>
                    <a:pt x="4065" y="17551"/>
                    <a:pt x="3743" y="11098"/>
                  </a:cubicBezTo>
                  <a:cubicBezTo>
                    <a:pt x="3528" y="6258"/>
                    <a:pt x="2667" y="-410"/>
                    <a:pt x="1269" y="20"/>
                  </a:cubicBezTo>
                  <a:cubicBezTo>
                    <a:pt x="-1205" y="2278"/>
                    <a:pt x="408" y="20993"/>
                    <a:pt x="2129" y="220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2" name="任意多边形: 形状 1321">
              <a:extLst>
                <a:ext uri="{FF2B5EF4-FFF2-40B4-BE49-F238E27FC236}">
                  <a16:creationId xmlns:a16="http://schemas.microsoft.com/office/drawing/2014/main" xmlns="" id="{C423A661-4F37-43C2-923B-C8C69E89D8DC}"/>
                </a:ext>
              </a:extLst>
            </p:cNvPr>
            <p:cNvSpPr/>
            <p:nvPr/>
          </p:nvSpPr>
          <p:spPr>
            <a:xfrm>
              <a:off x="3475506" y="3273256"/>
              <a:ext cx="8147" cy="93622"/>
            </a:xfrm>
            <a:custGeom>
              <a:avLst/>
              <a:gdLst>
                <a:gd name="connsiteX0" fmla="*/ 569 w 1928"/>
                <a:gd name="connsiteY0" fmla="*/ 0 h 22156"/>
                <a:gd name="connsiteX1" fmla="*/ 354 w 1928"/>
                <a:gd name="connsiteY1" fmla="*/ 0 h 22156"/>
                <a:gd name="connsiteX2" fmla="*/ 1322 w 1928"/>
                <a:gd name="connsiteY2" fmla="*/ 22156 h 22156"/>
                <a:gd name="connsiteX3" fmla="*/ 1537 w 1928"/>
                <a:gd name="connsiteY3" fmla="*/ 22156 h 22156"/>
                <a:gd name="connsiteX4" fmla="*/ 1752 w 1928"/>
                <a:gd name="connsiteY4" fmla="*/ 11186 h 22156"/>
                <a:gd name="connsiteX5" fmla="*/ 569 w 1928"/>
                <a:gd name="connsiteY5" fmla="*/ 0 h 22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8" h="22156">
                  <a:moveTo>
                    <a:pt x="569" y="0"/>
                  </a:moveTo>
                  <a:cubicBezTo>
                    <a:pt x="569" y="0"/>
                    <a:pt x="461" y="0"/>
                    <a:pt x="354" y="0"/>
                  </a:cubicBezTo>
                  <a:cubicBezTo>
                    <a:pt x="-507" y="1828"/>
                    <a:pt x="354" y="20005"/>
                    <a:pt x="1322" y="22156"/>
                  </a:cubicBezTo>
                  <a:cubicBezTo>
                    <a:pt x="1322" y="22156"/>
                    <a:pt x="1429" y="22156"/>
                    <a:pt x="1537" y="22156"/>
                  </a:cubicBezTo>
                  <a:cubicBezTo>
                    <a:pt x="2075" y="20973"/>
                    <a:pt x="1967" y="14412"/>
                    <a:pt x="1752" y="11186"/>
                  </a:cubicBezTo>
                  <a:cubicBezTo>
                    <a:pt x="1644" y="7636"/>
                    <a:pt x="1214" y="1291"/>
                    <a:pt x="5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3" name="任意多边形: 形状 1336">
              <a:extLst>
                <a:ext uri="{FF2B5EF4-FFF2-40B4-BE49-F238E27FC236}">
                  <a16:creationId xmlns:a16="http://schemas.microsoft.com/office/drawing/2014/main" xmlns="" id="{CF0C7A71-BDB0-43E1-B4A4-796B4E8E0A27}"/>
                </a:ext>
              </a:extLst>
            </p:cNvPr>
            <p:cNvSpPr/>
            <p:nvPr/>
          </p:nvSpPr>
          <p:spPr>
            <a:xfrm>
              <a:off x="93254" y="3850000"/>
              <a:ext cx="87897" cy="93183"/>
            </a:xfrm>
            <a:custGeom>
              <a:avLst/>
              <a:gdLst>
                <a:gd name="connsiteX0" fmla="*/ 20778 w 20801"/>
                <a:gd name="connsiteY0" fmla="*/ 11939 h 22052"/>
                <a:gd name="connsiteX1" fmla="*/ 10130 w 20801"/>
                <a:gd name="connsiteY1" fmla="*/ 0 h 22052"/>
                <a:gd name="connsiteX2" fmla="*/ 2494 w 20801"/>
                <a:gd name="connsiteY2" fmla="*/ 18177 h 22052"/>
                <a:gd name="connsiteX3" fmla="*/ 20778 w 20801"/>
                <a:gd name="connsiteY3" fmla="*/ 11939 h 22052"/>
              </a:gdLst>
              <a:ahLst/>
              <a:cxnLst>
                <a:cxn ang="0">
                  <a:pos x="connsiteX0" y="connsiteY0"/>
                </a:cxn>
                <a:cxn ang="0">
                  <a:pos x="connsiteX1" y="connsiteY1"/>
                </a:cxn>
                <a:cxn ang="0">
                  <a:pos x="connsiteX2" y="connsiteY2"/>
                </a:cxn>
                <a:cxn ang="0">
                  <a:pos x="connsiteX3" y="connsiteY3"/>
                </a:cxn>
              </a:cxnLst>
              <a:rect l="l" t="t" r="r" b="b"/>
              <a:pathLst>
                <a:path w="20801" h="22052">
                  <a:moveTo>
                    <a:pt x="20778" y="11939"/>
                  </a:moveTo>
                  <a:cubicBezTo>
                    <a:pt x="21101" y="7099"/>
                    <a:pt x="18089" y="215"/>
                    <a:pt x="10130" y="0"/>
                  </a:cubicBezTo>
                  <a:cubicBezTo>
                    <a:pt x="558" y="645"/>
                    <a:pt x="-2777" y="11724"/>
                    <a:pt x="2494" y="18177"/>
                  </a:cubicBezTo>
                  <a:cubicBezTo>
                    <a:pt x="8624" y="25598"/>
                    <a:pt x="20025" y="21726"/>
                    <a:pt x="20778" y="119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4" name="任意多边形: 形状 1337">
              <a:extLst>
                <a:ext uri="{FF2B5EF4-FFF2-40B4-BE49-F238E27FC236}">
                  <a16:creationId xmlns:a16="http://schemas.microsoft.com/office/drawing/2014/main" xmlns="" id="{499C9AC9-FBD2-456C-B32E-55BF27D5DBC0}"/>
                </a:ext>
              </a:extLst>
            </p:cNvPr>
            <p:cNvSpPr/>
            <p:nvPr/>
          </p:nvSpPr>
          <p:spPr>
            <a:xfrm>
              <a:off x="431154" y="3842276"/>
              <a:ext cx="88201" cy="93483"/>
            </a:xfrm>
            <a:custGeom>
              <a:avLst/>
              <a:gdLst>
                <a:gd name="connsiteX0" fmla="*/ 20834 w 20873"/>
                <a:gd name="connsiteY0" fmla="*/ 11831 h 22123"/>
                <a:gd name="connsiteX1" fmla="*/ 10186 w 20873"/>
                <a:gd name="connsiteY1" fmla="*/ 0 h 22123"/>
                <a:gd name="connsiteX2" fmla="*/ 2442 w 20873"/>
                <a:gd name="connsiteY2" fmla="*/ 18284 h 22123"/>
                <a:gd name="connsiteX3" fmla="*/ 20834 w 20873"/>
                <a:gd name="connsiteY3" fmla="*/ 11831 h 22123"/>
              </a:gdLst>
              <a:ahLst/>
              <a:cxnLst>
                <a:cxn ang="0">
                  <a:pos x="connsiteX0" y="connsiteY0"/>
                </a:cxn>
                <a:cxn ang="0">
                  <a:pos x="connsiteX1" y="connsiteY1"/>
                </a:cxn>
                <a:cxn ang="0">
                  <a:pos x="connsiteX2" y="connsiteY2"/>
                </a:cxn>
                <a:cxn ang="0">
                  <a:pos x="connsiteX3" y="connsiteY3"/>
                </a:cxn>
              </a:cxnLst>
              <a:rect l="l" t="t" r="r" b="b"/>
              <a:pathLst>
                <a:path w="20873" h="22123">
                  <a:moveTo>
                    <a:pt x="20834" y="11831"/>
                  </a:moveTo>
                  <a:cubicBezTo>
                    <a:pt x="21265" y="6991"/>
                    <a:pt x="18146" y="215"/>
                    <a:pt x="10186" y="0"/>
                  </a:cubicBezTo>
                  <a:cubicBezTo>
                    <a:pt x="506" y="753"/>
                    <a:pt x="-2720" y="11939"/>
                    <a:pt x="2442" y="18284"/>
                  </a:cubicBezTo>
                  <a:cubicBezTo>
                    <a:pt x="8573" y="25706"/>
                    <a:pt x="20082" y="21726"/>
                    <a:pt x="20834" y="118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5" name="任意多边形: 形状 1338">
              <a:extLst>
                <a:ext uri="{FF2B5EF4-FFF2-40B4-BE49-F238E27FC236}">
                  <a16:creationId xmlns:a16="http://schemas.microsoft.com/office/drawing/2014/main" xmlns="" id="{73347CB0-DC2A-401F-ADA2-8708F83F111A}"/>
                </a:ext>
              </a:extLst>
            </p:cNvPr>
            <p:cNvSpPr/>
            <p:nvPr/>
          </p:nvSpPr>
          <p:spPr>
            <a:xfrm>
              <a:off x="768636" y="3831365"/>
              <a:ext cx="87952" cy="93242"/>
            </a:xfrm>
            <a:custGeom>
              <a:avLst/>
              <a:gdLst>
                <a:gd name="connsiteX0" fmla="*/ 2490 w 20814"/>
                <a:gd name="connsiteY0" fmla="*/ 18284 h 22066"/>
                <a:gd name="connsiteX1" fmla="*/ 20775 w 20814"/>
                <a:gd name="connsiteY1" fmla="*/ 11724 h 22066"/>
                <a:gd name="connsiteX2" fmla="*/ 10234 w 20814"/>
                <a:gd name="connsiteY2" fmla="*/ 0 h 22066"/>
                <a:gd name="connsiteX3" fmla="*/ 2490 w 20814"/>
                <a:gd name="connsiteY3" fmla="*/ 18284 h 22066"/>
              </a:gdLst>
              <a:ahLst/>
              <a:cxnLst>
                <a:cxn ang="0">
                  <a:pos x="connsiteX0" y="connsiteY0"/>
                </a:cxn>
                <a:cxn ang="0">
                  <a:pos x="connsiteX1" y="connsiteY1"/>
                </a:cxn>
                <a:cxn ang="0">
                  <a:pos x="connsiteX2" y="connsiteY2"/>
                </a:cxn>
                <a:cxn ang="0">
                  <a:pos x="connsiteX3" y="connsiteY3"/>
                </a:cxn>
              </a:cxnLst>
              <a:rect l="l" t="t" r="r" b="b"/>
              <a:pathLst>
                <a:path w="20814" h="22066">
                  <a:moveTo>
                    <a:pt x="2490" y="18284"/>
                  </a:moveTo>
                  <a:cubicBezTo>
                    <a:pt x="8513" y="25706"/>
                    <a:pt x="20022" y="21511"/>
                    <a:pt x="20775" y="11724"/>
                  </a:cubicBezTo>
                  <a:cubicBezTo>
                    <a:pt x="21205" y="6884"/>
                    <a:pt x="18193" y="108"/>
                    <a:pt x="10234" y="0"/>
                  </a:cubicBezTo>
                  <a:cubicBezTo>
                    <a:pt x="554" y="753"/>
                    <a:pt x="-2780" y="11939"/>
                    <a:pt x="2490" y="182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6" name="任意多边形: 形状 1339">
              <a:extLst>
                <a:ext uri="{FF2B5EF4-FFF2-40B4-BE49-F238E27FC236}">
                  <a16:creationId xmlns:a16="http://schemas.microsoft.com/office/drawing/2014/main" xmlns="" id="{E7922940-F9F1-4ED0-9E20-9EA33E542858}"/>
                </a:ext>
              </a:extLst>
            </p:cNvPr>
            <p:cNvSpPr/>
            <p:nvPr/>
          </p:nvSpPr>
          <p:spPr>
            <a:xfrm>
              <a:off x="1103638" y="3816369"/>
              <a:ext cx="86545" cy="93694"/>
            </a:xfrm>
            <a:custGeom>
              <a:avLst/>
              <a:gdLst>
                <a:gd name="connsiteX0" fmla="*/ 10116 w 20481"/>
                <a:gd name="connsiteY0" fmla="*/ 0 h 22173"/>
                <a:gd name="connsiteX1" fmla="*/ 2372 w 20481"/>
                <a:gd name="connsiteY1" fmla="*/ 18500 h 22173"/>
                <a:gd name="connsiteX2" fmla="*/ 20442 w 20481"/>
                <a:gd name="connsiteY2" fmla="*/ 11724 h 22173"/>
                <a:gd name="connsiteX3" fmla="*/ 10116 w 20481"/>
                <a:gd name="connsiteY3" fmla="*/ 0 h 22173"/>
              </a:gdLst>
              <a:ahLst/>
              <a:cxnLst>
                <a:cxn ang="0">
                  <a:pos x="connsiteX0" y="connsiteY0"/>
                </a:cxn>
                <a:cxn ang="0">
                  <a:pos x="connsiteX1" y="connsiteY1"/>
                </a:cxn>
                <a:cxn ang="0">
                  <a:pos x="connsiteX2" y="connsiteY2"/>
                </a:cxn>
                <a:cxn ang="0">
                  <a:pos x="connsiteX3" y="connsiteY3"/>
                </a:cxn>
              </a:cxnLst>
              <a:rect l="l" t="t" r="r" b="b"/>
              <a:pathLst>
                <a:path w="20481" h="22173">
                  <a:moveTo>
                    <a:pt x="10116" y="0"/>
                  </a:moveTo>
                  <a:cubicBezTo>
                    <a:pt x="544" y="968"/>
                    <a:pt x="-2683" y="12154"/>
                    <a:pt x="2372" y="18500"/>
                  </a:cubicBezTo>
                  <a:cubicBezTo>
                    <a:pt x="8288" y="25813"/>
                    <a:pt x="19581" y="21511"/>
                    <a:pt x="20442" y="11724"/>
                  </a:cubicBezTo>
                  <a:cubicBezTo>
                    <a:pt x="20872" y="6884"/>
                    <a:pt x="17860" y="0"/>
                    <a:pt x="101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7" name="任意多边形: 形状 1340">
              <a:extLst>
                <a:ext uri="{FF2B5EF4-FFF2-40B4-BE49-F238E27FC236}">
                  <a16:creationId xmlns:a16="http://schemas.microsoft.com/office/drawing/2014/main" xmlns="" id="{CA070C44-54C9-471C-9EC3-AFF9BA9AE4F8}"/>
                </a:ext>
              </a:extLst>
            </p:cNvPr>
            <p:cNvSpPr/>
            <p:nvPr/>
          </p:nvSpPr>
          <p:spPr>
            <a:xfrm>
              <a:off x="1433260" y="3798638"/>
              <a:ext cx="84613" cy="93352"/>
            </a:xfrm>
            <a:custGeom>
              <a:avLst/>
              <a:gdLst>
                <a:gd name="connsiteX0" fmla="*/ 19983 w 20024"/>
                <a:gd name="connsiteY0" fmla="*/ 11510 h 22092"/>
                <a:gd name="connsiteX1" fmla="*/ 9873 w 20024"/>
                <a:gd name="connsiteY1" fmla="*/ 1 h 22092"/>
                <a:gd name="connsiteX2" fmla="*/ 2237 w 20024"/>
                <a:gd name="connsiteY2" fmla="*/ 18501 h 22092"/>
                <a:gd name="connsiteX3" fmla="*/ 19983 w 20024"/>
                <a:gd name="connsiteY3" fmla="*/ 11510 h 22092"/>
              </a:gdLst>
              <a:ahLst/>
              <a:cxnLst>
                <a:cxn ang="0">
                  <a:pos x="connsiteX0" y="connsiteY0"/>
                </a:cxn>
                <a:cxn ang="0">
                  <a:pos x="connsiteX1" y="connsiteY1"/>
                </a:cxn>
                <a:cxn ang="0">
                  <a:pos x="connsiteX2" y="connsiteY2"/>
                </a:cxn>
                <a:cxn ang="0">
                  <a:pos x="connsiteX3" y="connsiteY3"/>
                </a:cxn>
              </a:cxnLst>
              <a:rect l="l" t="t" r="r" b="b"/>
              <a:pathLst>
                <a:path w="20024" h="22092">
                  <a:moveTo>
                    <a:pt x="19983" y="11510"/>
                  </a:moveTo>
                  <a:cubicBezTo>
                    <a:pt x="20414" y="6670"/>
                    <a:pt x="17509" y="-106"/>
                    <a:pt x="9873" y="1"/>
                  </a:cubicBezTo>
                  <a:cubicBezTo>
                    <a:pt x="623" y="1077"/>
                    <a:pt x="-2603" y="12263"/>
                    <a:pt x="2237" y="18501"/>
                  </a:cubicBezTo>
                  <a:cubicBezTo>
                    <a:pt x="8045" y="25707"/>
                    <a:pt x="19230" y="21405"/>
                    <a:pt x="19983" y="115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8" name="任意多边形: 形状 1341">
              <a:extLst>
                <a:ext uri="{FF2B5EF4-FFF2-40B4-BE49-F238E27FC236}">
                  <a16:creationId xmlns:a16="http://schemas.microsoft.com/office/drawing/2014/main" xmlns="" id="{6C59FB8B-B97D-4217-9891-EF31A238A8AA}"/>
                </a:ext>
              </a:extLst>
            </p:cNvPr>
            <p:cNvSpPr/>
            <p:nvPr/>
          </p:nvSpPr>
          <p:spPr>
            <a:xfrm>
              <a:off x="1754849" y="3776821"/>
              <a:ext cx="82010" cy="93669"/>
            </a:xfrm>
            <a:custGeom>
              <a:avLst/>
              <a:gdLst>
                <a:gd name="connsiteX0" fmla="*/ 9595 w 19408"/>
                <a:gd name="connsiteY0" fmla="*/ 1 h 22167"/>
                <a:gd name="connsiteX1" fmla="*/ 2174 w 19408"/>
                <a:gd name="connsiteY1" fmla="*/ 18608 h 22167"/>
                <a:gd name="connsiteX2" fmla="*/ 19383 w 19408"/>
                <a:gd name="connsiteY2" fmla="*/ 11402 h 22167"/>
                <a:gd name="connsiteX3" fmla="*/ 9595 w 19408"/>
                <a:gd name="connsiteY3" fmla="*/ 1 h 22167"/>
              </a:gdLst>
              <a:ahLst/>
              <a:cxnLst>
                <a:cxn ang="0">
                  <a:pos x="connsiteX0" y="connsiteY0"/>
                </a:cxn>
                <a:cxn ang="0">
                  <a:pos x="connsiteX1" y="connsiteY1"/>
                </a:cxn>
                <a:cxn ang="0">
                  <a:pos x="connsiteX2" y="connsiteY2"/>
                </a:cxn>
                <a:cxn ang="0">
                  <a:pos x="connsiteX3" y="connsiteY3"/>
                </a:cxn>
              </a:cxnLst>
              <a:rect l="l" t="t" r="r" b="b"/>
              <a:pathLst>
                <a:path w="19408" h="22167">
                  <a:moveTo>
                    <a:pt x="9595" y="1"/>
                  </a:moveTo>
                  <a:cubicBezTo>
                    <a:pt x="668" y="1184"/>
                    <a:pt x="-2559" y="12478"/>
                    <a:pt x="2174" y="18608"/>
                  </a:cubicBezTo>
                  <a:cubicBezTo>
                    <a:pt x="7767" y="25815"/>
                    <a:pt x="18522" y="21405"/>
                    <a:pt x="19383" y="11402"/>
                  </a:cubicBezTo>
                  <a:cubicBezTo>
                    <a:pt x="19705" y="6562"/>
                    <a:pt x="17017" y="-106"/>
                    <a:pt x="9595"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09" name="任意多边形: 形状 1342">
              <a:extLst>
                <a:ext uri="{FF2B5EF4-FFF2-40B4-BE49-F238E27FC236}">
                  <a16:creationId xmlns:a16="http://schemas.microsoft.com/office/drawing/2014/main" xmlns="" id="{F6EA6EF5-433B-4280-8F34-D57190995296}"/>
                </a:ext>
              </a:extLst>
            </p:cNvPr>
            <p:cNvSpPr/>
            <p:nvPr/>
          </p:nvSpPr>
          <p:spPr>
            <a:xfrm>
              <a:off x="2061852" y="3751827"/>
              <a:ext cx="75888" cy="93804"/>
            </a:xfrm>
            <a:custGeom>
              <a:avLst/>
              <a:gdLst>
                <a:gd name="connsiteX0" fmla="*/ 9004 w 17959"/>
                <a:gd name="connsiteY0" fmla="*/ 1 h 22199"/>
                <a:gd name="connsiteX1" fmla="*/ 2659 w 17959"/>
                <a:gd name="connsiteY1" fmla="*/ 19469 h 22199"/>
                <a:gd name="connsiteX2" fmla="*/ 17931 w 17959"/>
                <a:gd name="connsiteY2" fmla="*/ 11402 h 22199"/>
                <a:gd name="connsiteX3" fmla="*/ 9004 w 17959"/>
                <a:gd name="connsiteY3" fmla="*/ 1 h 22199"/>
              </a:gdLst>
              <a:ahLst/>
              <a:cxnLst>
                <a:cxn ang="0">
                  <a:pos x="connsiteX0" y="connsiteY0"/>
                </a:cxn>
                <a:cxn ang="0">
                  <a:pos x="connsiteX1" y="connsiteY1"/>
                </a:cxn>
                <a:cxn ang="0">
                  <a:pos x="connsiteX2" y="connsiteY2"/>
                </a:cxn>
                <a:cxn ang="0">
                  <a:pos x="connsiteX3" y="connsiteY3"/>
                </a:cxn>
              </a:cxnLst>
              <a:rect l="l" t="t" r="r" b="b"/>
              <a:pathLst>
                <a:path w="17959" h="22199">
                  <a:moveTo>
                    <a:pt x="9004" y="1"/>
                  </a:moveTo>
                  <a:cubicBezTo>
                    <a:pt x="185" y="1292"/>
                    <a:pt x="-2612" y="13553"/>
                    <a:pt x="2659" y="19469"/>
                  </a:cubicBezTo>
                  <a:cubicBezTo>
                    <a:pt x="8036" y="25599"/>
                    <a:pt x="17179" y="20760"/>
                    <a:pt x="17931" y="11402"/>
                  </a:cubicBezTo>
                  <a:cubicBezTo>
                    <a:pt x="18254" y="6562"/>
                    <a:pt x="15780" y="-106"/>
                    <a:pt x="9004"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0" name="任意多边形: 形状 1343">
              <a:extLst>
                <a:ext uri="{FF2B5EF4-FFF2-40B4-BE49-F238E27FC236}">
                  <a16:creationId xmlns:a16="http://schemas.microsoft.com/office/drawing/2014/main" xmlns="" id="{DDE9CD04-5777-4DC7-A1C4-657964FC1253}"/>
                </a:ext>
              </a:extLst>
            </p:cNvPr>
            <p:cNvSpPr/>
            <p:nvPr/>
          </p:nvSpPr>
          <p:spPr>
            <a:xfrm>
              <a:off x="2342124" y="3725425"/>
              <a:ext cx="68408" cy="93745"/>
            </a:xfrm>
            <a:custGeom>
              <a:avLst/>
              <a:gdLst>
                <a:gd name="connsiteX0" fmla="*/ 8071 w 16189"/>
                <a:gd name="connsiteY0" fmla="*/ 11 h 22185"/>
                <a:gd name="connsiteX1" fmla="*/ 2371 w 16189"/>
                <a:gd name="connsiteY1" fmla="*/ 19479 h 22185"/>
                <a:gd name="connsiteX2" fmla="*/ 16138 w 16189"/>
                <a:gd name="connsiteY2" fmla="*/ 11304 h 22185"/>
                <a:gd name="connsiteX3" fmla="*/ 16138 w 16189"/>
                <a:gd name="connsiteY3" fmla="*/ 11304 h 22185"/>
                <a:gd name="connsiteX4" fmla="*/ 8071 w 16189"/>
                <a:gd name="connsiteY4" fmla="*/ 11 h 2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89" h="22185">
                  <a:moveTo>
                    <a:pt x="8071" y="11"/>
                  </a:moveTo>
                  <a:cubicBezTo>
                    <a:pt x="220" y="1409"/>
                    <a:pt x="-2361" y="13563"/>
                    <a:pt x="2371" y="19479"/>
                  </a:cubicBezTo>
                  <a:cubicBezTo>
                    <a:pt x="7211" y="25609"/>
                    <a:pt x="15493" y="20662"/>
                    <a:pt x="16138" y="11304"/>
                  </a:cubicBezTo>
                  <a:lnTo>
                    <a:pt x="16138" y="11304"/>
                  </a:lnTo>
                  <a:cubicBezTo>
                    <a:pt x="16568" y="6464"/>
                    <a:pt x="14310" y="-312"/>
                    <a:pt x="8071"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1" name="任意多边形: 形状 1344">
              <a:extLst>
                <a:ext uri="{FF2B5EF4-FFF2-40B4-BE49-F238E27FC236}">
                  <a16:creationId xmlns:a16="http://schemas.microsoft.com/office/drawing/2014/main" xmlns="" id="{C6704B2F-BE6B-49E2-9AD2-793732C86240}"/>
                </a:ext>
              </a:extLst>
            </p:cNvPr>
            <p:cNvSpPr/>
            <p:nvPr/>
          </p:nvSpPr>
          <p:spPr>
            <a:xfrm>
              <a:off x="2593758" y="3696362"/>
              <a:ext cx="60760" cy="93770"/>
            </a:xfrm>
            <a:custGeom>
              <a:avLst/>
              <a:gdLst>
                <a:gd name="connsiteX0" fmla="*/ 14345 w 14379"/>
                <a:gd name="connsiteY0" fmla="*/ 11298 h 22191"/>
                <a:gd name="connsiteX1" fmla="*/ 7247 w 14379"/>
                <a:gd name="connsiteY1" fmla="*/ 5 h 22191"/>
                <a:gd name="connsiteX2" fmla="*/ 2622 w 14379"/>
                <a:gd name="connsiteY2" fmla="*/ 20118 h 22191"/>
                <a:gd name="connsiteX3" fmla="*/ 14345 w 14379"/>
                <a:gd name="connsiteY3" fmla="*/ 11298 h 22191"/>
              </a:gdLst>
              <a:ahLst/>
              <a:cxnLst>
                <a:cxn ang="0">
                  <a:pos x="connsiteX0" y="connsiteY0"/>
                </a:cxn>
                <a:cxn ang="0">
                  <a:pos x="connsiteX1" y="connsiteY1"/>
                </a:cxn>
                <a:cxn ang="0">
                  <a:pos x="connsiteX2" y="connsiteY2"/>
                </a:cxn>
                <a:cxn ang="0">
                  <a:pos x="connsiteX3" y="connsiteY3"/>
                </a:cxn>
              </a:cxnLst>
              <a:rect l="l" t="t" r="r" b="b"/>
              <a:pathLst>
                <a:path w="14379" h="22191">
                  <a:moveTo>
                    <a:pt x="14345" y="11298"/>
                  </a:moveTo>
                  <a:cubicBezTo>
                    <a:pt x="14668" y="6458"/>
                    <a:pt x="12732" y="-210"/>
                    <a:pt x="7247" y="5"/>
                  </a:cubicBezTo>
                  <a:cubicBezTo>
                    <a:pt x="-175" y="1511"/>
                    <a:pt x="-2218" y="14740"/>
                    <a:pt x="2622" y="20118"/>
                  </a:cubicBezTo>
                  <a:cubicBezTo>
                    <a:pt x="7032" y="25281"/>
                    <a:pt x="13700" y="20225"/>
                    <a:pt x="14345" y="112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2" name="任意多边形: 形状 1345">
              <a:extLst>
                <a:ext uri="{FF2B5EF4-FFF2-40B4-BE49-F238E27FC236}">
                  <a16:creationId xmlns:a16="http://schemas.microsoft.com/office/drawing/2014/main" xmlns="" id="{CE825B17-2D9C-4895-B77B-ED13FBC682A4}"/>
                </a:ext>
              </a:extLst>
            </p:cNvPr>
            <p:cNvSpPr/>
            <p:nvPr/>
          </p:nvSpPr>
          <p:spPr>
            <a:xfrm>
              <a:off x="2815822" y="3666343"/>
              <a:ext cx="52782" cy="93483"/>
            </a:xfrm>
            <a:custGeom>
              <a:avLst/>
              <a:gdLst>
                <a:gd name="connsiteX0" fmla="*/ 6322 w 12491"/>
                <a:gd name="connsiteY0" fmla="*/ 11 h 22123"/>
                <a:gd name="connsiteX1" fmla="*/ 2665 w 12491"/>
                <a:gd name="connsiteY1" fmla="*/ 20769 h 22123"/>
                <a:gd name="connsiteX2" fmla="*/ 12452 w 12491"/>
                <a:gd name="connsiteY2" fmla="*/ 11197 h 22123"/>
                <a:gd name="connsiteX3" fmla="*/ 6322 w 12491"/>
                <a:gd name="connsiteY3" fmla="*/ 11 h 22123"/>
              </a:gdLst>
              <a:ahLst/>
              <a:cxnLst>
                <a:cxn ang="0">
                  <a:pos x="connsiteX0" y="connsiteY0"/>
                </a:cxn>
                <a:cxn ang="0">
                  <a:pos x="connsiteX1" y="connsiteY1"/>
                </a:cxn>
                <a:cxn ang="0">
                  <a:pos x="connsiteX2" y="connsiteY2"/>
                </a:cxn>
                <a:cxn ang="0">
                  <a:pos x="connsiteX3" y="connsiteY3"/>
                </a:cxn>
              </a:cxnLst>
              <a:rect l="l" t="t" r="r" b="b"/>
              <a:pathLst>
                <a:path w="12491" h="22123">
                  <a:moveTo>
                    <a:pt x="6322" y="11"/>
                  </a:moveTo>
                  <a:cubicBezTo>
                    <a:pt x="-454" y="1624"/>
                    <a:pt x="-1960" y="15929"/>
                    <a:pt x="2665" y="20769"/>
                  </a:cubicBezTo>
                  <a:cubicBezTo>
                    <a:pt x="6537" y="24749"/>
                    <a:pt x="11915" y="19479"/>
                    <a:pt x="12452" y="11197"/>
                  </a:cubicBezTo>
                  <a:cubicBezTo>
                    <a:pt x="12775" y="6465"/>
                    <a:pt x="11162" y="-312"/>
                    <a:pt x="6322"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3" name="任意多边形: 形状 1346">
              <a:extLst>
                <a:ext uri="{FF2B5EF4-FFF2-40B4-BE49-F238E27FC236}">
                  <a16:creationId xmlns:a16="http://schemas.microsoft.com/office/drawing/2014/main" xmlns="" id="{4628CACD-82C2-4F77-84B1-2DD141DBD509}"/>
                </a:ext>
              </a:extLst>
            </p:cNvPr>
            <p:cNvSpPr/>
            <p:nvPr/>
          </p:nvSpPr>
          <p:spPr>
            <a:xfrm>
              <a:off x="3007812" y="3634980"/>
              <a:ext cx="44876" cy="93787"/>
            </a:xfrm>
            <a:custGeom>
              <a:avLst/>
              <a:gdLst>
                <a:gd name="connsiteX0" fmla="*/ 10578 w 10620"/>
                <a:gd name="connsiteY0" fmla="*/ 11197 h 22195"/>
                <a:gd name="connsiteX1" fmla="*/ 5415 w 10620"/>
                <a:gd name="connsiteY1" fmla="*/ 11 h 22195"/>
                <a:gd name="connsiteX2" fmla="*/ 2296 w 10620"/>
                <a:gd name="connsiteY2" fmla="*/ 20770 h 22195"/>
                <a:gd name="connsiteX3" fmla="*/ 10578 w 10620"/>
                <a:gd name="connsiteY3" fmla="*/ 11197 h 22195"/>
              </a:gdLst>
              <a:ahLst/>
              <a:cxnLst>
                <a:cxn ang="0">
                  <a:pos x="connsiteX0" y="connsiteY0"/>
                </a:cxn>
                <a:cxn ang="0">
                  <a:pos x="connsiteX1" y="connsiteY1"/>
                </a:cxn>
                <a:cxn ang="0">
                  <a:pos x="connsiteX2" y="connsiteY2"/>
                </a:cxn>
                <a:cxn ang="0">
                  <a:pos x="connsiteX3" y="connsiteY3"/>
                </a:cxn>
              </a:cxnLst>
              <a:rect l="l" t="t" r="r" b="b"/>
              <a:pathLst>
                <a:path w="10620" h="22195">
                  <a:moveTo>
                    <a:pt x="10578" y="11197"/>
                  </a:moveTo>
                  <a:cubicBezTo>
                    <a:pt x="10900" y="6357"/>
                    <a:pt x="9395" y="-311"/>
                    <a:pt x="5415" y="11"/>
                  </a:cubicBezTo>
                  <a:cubicBezTo>
                    <a:pt x="-393" y="1732"/>
                    <a:pt x="-1684" y="16037"/>
                    <a:pt x="2296" y="20770"/>
                  </a:cubicBezTo>
                  <a:cubicBezTo>
                    <a:pt x="5630" y="24857"/>
                    <a:pt x="10147" y="19694"/>
                    <a:pt x="10578"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4" name="任意多边形: 形状 1347">
              <a:extLst>
                <a:ext uri="{FF2B5EF4-FFF2-40B4-BE49-F238E27FC236}">
                  <a16:creationId xmlns:a16="http://schemas.microsoft.com/office/drawing/2014/main" xmlns="" id="{41ADBD66-5549-419B-8E9B-AD4E8B19E9CF}"/>
                </a:ext>
              </a:extLst>
            </p:cNvPr>
            <p:cNvSpPr/>
            <p:nvPr/>
          </p:nvSpPr>
          <p:spPr>
            <a:xfrm>
              <a:off x="3168803" y="3602714"/>
              <a:ext cx="36970" cy="93880"/>
            </a:xfrm>
            <a:custGeom>
              <a:avLst/>
              <a:gdLst>
                <a:gd name="connsiteX0" fmla="*/ 8725 w 8749"/>
                <a:gd name="connsiteY0" fmla="*/ 11197 h 22217"/>
                <a:gd name="connsiteX1" fmla="*/ 8725 w 8749"/>
                <a:gd name="connsiteY1" fmla="*/ 11197 h 22217"/>
                <a:gd name="connsiteX2" fmla="*/ 4423 w 8749"/>
                <a:gd name="connsiteY2" fmla="*/ 11 h 22217"/>
                <a:gd name="connsiteX3" fmla="*/ 2164 w 8749"/>
                <a:gd name="connsiteY3" fmla="*/ 21307 h 22217"/>
                <a:gd name="connsiteX4" fmla="*/ 8725 w 8749"/>
                <a:gd name="connsiteY4" fmla="*/ 11197 h 22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9" h="22217">
                  <a:moveTo>
                    <a:pt x="8725" y="11197"/>
                  </a:moveTo>
                  <a:lnTo>
                    <a:pt x="8725" y="11197"/>
                  </a:lnTo>
                  <a:cubicBezTo>
                    <a:pt x="8940" y="6357"/>
                    <a:pt x="7757" y="-311"/>
                    <a:pt x="4423" y="11"/>
                  </a:cubicBezTo>
                  <a:cubicBezTo>
                    <a:pt x="-525" y="1840"/>
                    <a:pt x="-1385" y="17220"/>
                    <a:pt x="2164" y="21307"/>
                  </a:cubicBezTo>
                  <a:cubicBezTo>
                    <a:pt x="4960" y="24426"/>
                    <a:pt x="8295" y="19156"/>
                    <a:pt x="8725"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5" name="任意多边形: 形状 1348">
              <a:extLst>
                <a:ext uri="{FF2B5EF4-FFF2-40B4-BE49-F238E27FC236}">
                  <a16:creationId xmlns:a16="http://schemas.microsoft.com/office/drawing/2014/main" xmlns="" id="{5523AE1C-F362-4C54-972D-70C22DD96828}"/>
                </a:ext>
              </a:extLst>
            </p:cNvPr>
            <p:cNvSpPr/>
            <p:nvPr/>
          </p:nvSpPr>
          <p:spPr>
            <a:xfrm>
              <a:off x="3298622" y="3569534"/>
              <a:ext cx="28071" cy="93783"/>
            </a:xfrm>
            <a:custGeom>
              <a:avLst/>
              <a:gdLst>
                <a:gd name="connsiteX0" fmla="*/ 6612 w 6643"/>
                <a:gd name="connsiteY0" fmla="*/ 11197 h 22194"/>
                <a:gd name="connsiteX1" fmla="*/ 3385 w 6643"/>
                <a:gd name="connsiteY1" fmla="*/ 11 h 22194"/>
                <a:gd name="connsiteX2" fmla="*/ 1880 w 6643"/>
                <a:gd name="connsiteY2" fmla="*/ 21630 h 22194"/>
                <a:gd name="connsiteX3" fmla="*/ 6612 w 6643"/>
                <a:gd name="connsiteY3" fmla="*/ 11197 h 22194"/>
              </a:gdLst>
              <a:ahLst/>
              <a:cxnLst>
                <a:cxn ang="0">
                  <a:pos x="connsiteX0" y="connsiteY0"/>
                </a:cxn>
                <a:cxn ang="0">
                  <a:pos x="connsiteX1" y="connsiteY1"/>
                </a:cxn>
                <a:cxn ang="0">
                  <a:pos x="connsiteX2" y="connsiteY2"/>
                </a:cxn>
                <a:cxn ang="0">
                  <a:pos x="connsiteX3" y="connsiteY3"/>
                </a:cxn>
              </a:cxnLst>
              <a:rect l="l" t="t" r="r" b="b"/>
              <a:pathLst>
                <a:path w="6643" h="22194">
                  <a:moveTo>
                    <a:pt x="6612" y="11197"/>
                  </a:moveTo>
                  <a:cubicBezTo>
                    <a:pt x="6827" y="6357"/>
                    <a:pt x="5967" y="-311"/>
                    <a:pt x="3385" y="11"/>
                  </a:cubicBezTo>
                  <a:cubicBezTo>
                    <a:pt x="-594" y="1947"/>
                    <a:pt x="-1024" y="18511"/>
                    <a:pt x="1880" y="21630"/>
                  </a:cubicBezTo>
                  <a:cubicBezTo>
                    <a:pt x="3923" y="23996"/>
                    <a:pt x="6289" y="18618"/>
                    <a:pt x="6612" y="11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6" name="任意多边形: 形状 1349">
              <a:extLst>
                <a:ext uri="{FF2B5EF4-FFF2-40B4-BE49-F238E27FC236}">
                  <a16:creationId xmlns:a16="http://schemas.microsoft.com/office/drawing/2014/main" xmlns="" id="{EDEBE77C-9ABB-4F53-9484-AEC7AC615131}"/>
                </a:ext>
              </a:extLst>
            </p:cNvPr>
            <p:cNvSpPr/>
            <p:nvPr/>
          </p:nvSpPr>
          <p:spPr>
            <a:xfrm>
              <a:off x="3395786" y="3536321"/>
              <a:ext cx="19573" cy="93766"/>
            </a:xfrm>
            <a:custGeom>
              <a:avLst/>
              <a:gdLst>
                <a:gd name="connsiteX0" fmla="*/ 2441 w 4632"/>
                <a:gd name="connsiteY0" fmla="*/ 20 h 22190"/>
                <a:gd name="connsiteX1" fmla="*/ 1473 w 4632"/>
                <a:gd name="connsiteY1" fmla="*/ 21961 h 22190"/>
                <a:gd name="connsiteX2" fmla="*/ 4592 w 4632"/>
                <a:gd name="connsiteY2" fmla="*/ 11206 h 22190"/>
                <a:gd name="connsiteX3" fmla="*/ 2441 w 4632"/>
                <a:gd name="connsiteY3" fmla="*/ 20 h 22190"/>
              </a:gdLst>
              <a:ahLst/>
              <a:cxnLst>
                <a:cxn ang="0">
                  <a:pos x="connsiteX0" y="connsiteY0"/>
                </a:cxn>
                <a:cxn ang="0">
                  <a:pos x="connsiteX1" y="connsiteY1"/>
                </a:cxn>
                <a:cxn ang="0">
                  <a:pos x="connsiteX2" y="connsiteY2"/>
                </a:cxn>
                <a:cxn ang="0">
                  <a:pos x="connsiteX3" y="connsiteY3"/>
                </a:cxn>
              </a:cxnLst>
              <a:rect l="l" t="t" r="r" b="b"/>
              <a:pathLst>
                <a:path w="4632" h="22190">
                  <a:moveTo>
                    <a:pt x="2441" y="20"/>
                  </a:moveTo>
                  <a:cubicBezTo>
                    <a:pt x="-570" y="2063"/>
                    <a:pt x="-678" y="19810"/>
                    <a:pt x="1473" y="21961"/>
                  </a:cubicBezTo>
                  <a:cubicBezTo>
                    <a:pt x="2871" y="23359"/>
                    <a:pt x="4377" y="18197"/>
                    <a:pt x="4592" y="11206"/>
                  </a:cubicBezTo>
                  <a:cubicBezTo>
                    <a:pt x="4807" y="6258"/>
                    <a:pt x="4162" y="-410"/>
                    <a:pt x="2441" y="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7" name="任意多边形: 形状 1350">
              <a:extLst>
                <a:ext uri="{FF2B5EF4-FFF2-40B4-BE49-F238E27FC236}">
                  <a16:creationId xmlns:a16="http://schemas.microsoft.com/office/drawing/2014/main" xmlns="" id="{1478F8A5-9EDC-40E3-9998-6A9DEC0D990B}"/>
                </a:ext>
              </a:extLst>
            </p:cNvPr>
            <p:cNvSpPr/>
            <p:nvPr/>
          </p:nvSpPr>
          <p:spPr>
            <a:xfrm>
              <a:off x="3459377" y="3502774"/>
              <a:ext cx="11363" cy="93622"/>
            </a:xfrm>
            <a:custGeom>
              <a:avLst/>
              <a:gdLst>
                <a:gd name="connsiteX0" fmla="*/ 1481 w 2689"/>
                <a:gd name="connsiteY0" fmla="*/ 0 h 22156"/>
                <a:gd name="connsiteX1" fmla="*/ 1051 w 2689"/>
                <a:gd name="connsiteY1" fmla="*/ 22157 h 22156"/>
                <a:gd name="connsiteX2" fmla="*/ 2664 w 2689"/>
                <a:gd name="connsiteY2" fmla="*/ 11186 h 22156"/>
                <a:gd name="connsiteX3" fmla="*/ 1589 w 2689"/>
                <a:gd name="connsiteY3" fmla="*/ 0 h 22156"/>
                <a:gd name="connsiteX4" fmla="*/ 1481 w 2689"/>
                <a:gd name="connsiteY4" fmla="*/ 0 h 2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 h="22156">
                  <a:moveTo>
                    <a:pt x="1481" y="0"/>
                  </a:moveTo>
                  <a:cubicBezTo>
                    <a:pt x="-240" y="2044"/>
                    <a:pt x="-562" y="21404"/>
                    <a:pt x="1051" y="22157"/>
                  </a:cubicBezTo>
                  <a:cubicBezTo>
                    <a:pt x="2019" y="21834"/>
                    <a:pt x="2557" y="15380"/>
                    <a:pt x="2664" y="11186"/>
                  </a:cubicBezTo>
                  <a:cubicBezTo>
                    <a:pt x="2772" y="6991"/>
                    <a:pt x="2557" y="430"/>
                    <a:pt x="1589" y="0"/>
                  </a:cubicBezTo>
                  <a:cubicBezTo>
                    <a:pt x="1589" y="0"/>
                    <a:pt x="1589" y="0"/>
                    <a:pt x="14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8" name="任意多边形: 形状 1351">
              <a:extLst>
                <a:ext uri="{FF2B5EF4-FFF2-40B4-BE49-F238E27FC236}">
                  <a16:creationId xmlns:a16="http://schemas.microsoft.com/office/drawing/2014/main" xmlns="" id="{B799CA31-5963-42CC-812C-EA9FF5D43E2F}"/>
                </a:ext>
              </a:extLst>
            </p:cNvPr>
            <p:cNvSpPr/>
            <p:nvPr/>
          </p:nvSpPr>
          <p:spPr>
            <a:xfrm>
              <a:off x="3490110" y="3469142"/>
              <a:ext cx="2793" cy="93622"/>
            </a:xfrm>
            <a:custGeom>
              <a:avLst/>
              <a:gdLst>
                <a:gd name="connsiteX0" fmla="*/ 447 w 661"/>
                <a:gd name="connsiteY0" fmla="*/ 0 h 22156"/>
                <a:gd name="connsiteX1" fmla="*/ 232 w 661"/>
                <a:gd name="connsiteY1" fmla="*/ 22156 h 22156"/>
                <a:gd name="connsiteX2" fmla="*/ 662 w 661"/>
                <a:gd name="connsiteY2" fmla="*/ 11186 h 22156"/>
                <a:gd name="connsiteX3" fmla="*/ 447 w 661"/>
                <a:gd name="connsiteY3" fmla="*/ 0 h 22156"/>
              </a:gdLst>
              <a:ahLst/>
              <a:cxnLst>
                <a:cxn ang="0">
                  <a:pos x="connsiteX0" y="connsiteY0"/>
                </a:cxn>
                <a:cxn ang="0">
                  <a:pos x="connsiteX1" y="connsiteY1"/>
                </a:cxn>
                <a:cxn ang="0">
                  <a:pos x="connsiteX2" y="connsiteY2"/>
                </a:cxn>
                <a:cxn ang="0">
                  <a:pos x="connsiteX3" y="connsiteY3"/>
                </a:cxn>
              </a:cxnLst>
              <a:rect l="l" t="t" r="r" b="b"/>
              <a:pathLst>
                <a:path w="661" h="22156">
                  <a:moveTo>
                    <a:pt x="447" y="0"/>
                  </a:moveTo>
                  <a:cubicBezTo>
                    <a:pt x="232" y="968"/>
                    <a:pt x="-306" y="20973"/>
                    <a:pt x="232" y="22156"/>
                  </a:cubicBezTo>
                  <a:cubicBezTo>
                    <a:pt x="447" y="20973"/>
                    <a:pt x="554" y="14412"/>
                    <a:pt x="662" y="11186"/>
                  </a:cubicBezTo>
                  <a:cubicBezTo>
                    <a:pt x="554" y="8820"/>
                    <a:pt x="662" y="753"/>
                    <a:pt x="44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19" name="任意多边形: 形状 1367">
              <a:extLst>
                <a:ext uri="{FF2B5EF4-FFF2-40B4-BE49-F238E27FC236}">
                  <a16:creationId xmlns:a16="http://schemas.microsoft.com/office/drawing/2014/main" xmlns="" id="{C32AD218-A935-44B3-A4D2-3732F4D0E72A}"/>
                </a:ext>
              </a:extLst>
            </p:cNvPr>
            <p:cNvSpPr/>
            <p:nvPr/>
          </p:nvSpPr>
          <p:spPr>
            <a:xfrm>
              <a:off x="282789" y="4021344"/>
              <a:ext cx="87947" cy="91725"/>
            </a:xfrm>
            <a:custGeom>
              <a:avLst/>
              <a:gdLst>
                <a:gd name="connsiteX0" fmla="*/ 20775 w 20813"/>
                <a:gd name="connsiteY0" fmla="*/ 11724 h 21707"/>
                <a:gd name="connsiteX1" fmla="*/ 10234 w 20813"/>
                <a:gd name="connsiteY1" fmla="*/ 0 h 21707"/>
                <a:gd name="connsiteX2" fmla="*/ 2490 w 20813"/>
                <a:gd name="connsiteY2" fmla="*/ 17854 h 21707"/>
                <a:gd name="connsiteX3" fmla="*/ 20775 w 20813"/>
                <a:gd name="connsiteY3" fmla="*/ 11724 h 21707"/>
              </a:gdLst>
              <a:ahLst/>
              <a:cxnLst>
                <a:cxn ang="0">
                  <a:pos x="connsiteX0" y="connsiteY0"/>
                </a:cxn>
                <a:cxn ang="0">
                  <a:pos x="connsiteX1" y="connsiteY1"/>
                </a:cxn>
                <a:cxn ang="0">
                  <a:pos x="connsiteX2" y="connsiteY2"/>
                </a:cxn>
                <a:cxn ang="0">
                  <a:pos x="connsiteX3" y="connsiteY3"/>
                </a:cxn>
              </a:cxnLst>
              <a:rect l="l" t="t" r="r" b="b"/>
              <a:pathLst>
                <a:path w="20813" h="21707">
                  <a:moveTo>
                    <a:pt x="20775" y="11724"/>
                  </a:moveTo>
                  <a:cubicBezTo>
                    <a:pt x="21205" y="6991"/>
                    <a:pt x="18086" y="215"/>
                    <a:pt x="10234" y="0"/>
                  </a:cubicBezTo>
                  <a:cubicBezTo>
                    <a:pt x="554" y="753"/>
                    <a:pt x="-2780" y="11616"/>
                    <a:pt x="2490" y="17854"/>
                  </a:cubicBezTo>
                  <a:cubicBezTo>
                    <a:pt x="8513" y="25276"/>
                    <a:pt x="20022" y="21296"/>
                    <a:pt x="20775" y="117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0" name="任意多边形: 形状 1368">
              <a:extLst>
                <a:ext uri="{FF2B5EF4-FFF2-40B4-BE49-F238E27FC236}">
                  <a16:creationId xmlns:a16="http://schemas.microsoft.com/office/drawing/2014/main" xmlns="" id="{4DA80E1C-6175-4EA0-92DD-A65EC85C1775}"/>
                </a:ext>
              </a:extLst>
            </p:cNvPr>
            <p:cNvSpPr/>
            <p:nvPr/>
          </p:nvSpPr>
          <p:spPr>
            <a:xfrm>
              <a:off x="619971" y="4011798"/>
              <a:ext cx="88002" cy="91696"/>
            </a:xfrm>
            <a:custGeom>
              <a:avLst/>
              <a:gdLst>
                <a:gd name="connsiteX0" fmla="*/ 10246 w 20826"/>
                <a:gd name="connsiteY0" fmla="*/ 0 h 21700"/>
                <a:gd name="connsiteX1" fmla="*/ 2395 w 20826"/>
                <a:gd name="connsiteY1" fmla="*/ 17962 h 21700"/>
                <a:gd name="connsiteX2" fmla="*/ 20787 w 20826"/>
                <a:gd name="connsiteY2" fmla="*/ 11508 h 21700"/>
                <a:gd name="connsiteX3" fmla="*/ 10246 w 20826"/>
                <a:gd name="connsiteY3" fmla="*/ 0 h 21700"/>
              </a:gdLst>
              <a:ahLst/>
              <a:cxnLst>
                <a:cxn ang="0">
                  <a:pos x="connsiteX0" y="connsiteY0"/>
                </a:cxn>
                <a:cxn ang="0">
                  <a:pos x="connsiteX1" y="connsiteY1"/>
                </a:cxn>
                <a:cxn ang="0">
                  <a:pos x="connsiteX2" y="connsiteY2"/>
                </a:cxn>
                <a:cxn ang="0">
                  <a:pos x="connsiteX3" y="connsiteY3"/>
                </a:cxn>
              </a:cxnLst>
              <a:rect l="l" t="t" r="r" b="b"/>
              <a:pathLst>
                <a:path w="20826" h="21700">
                  <a:moveTo>
                    <a:pt x="10246" y="0"/>
                  </a:moveTo>
                  <a:cubicBezTo>
                    <a:pt x="674" y="860"/>
                    <a:pt x="-2768" y="11724"/>
                    <a:pt x="2395" y="17962"/>
                  </a:cubicBezTo>
                  <a:cubicBezTo>
                    <a:pt x="8418" y="25276"/>
                    <a:pt x="19819" y="21188"/>
                    <a:pt x="20787" y="11508"/>
                  </a:cubicBezTo>
                  <a:cubicBezTo>
                    <a:pt x="21217" y="6884"/>
                    <a:pt x="18205" y="215"/>
                    <a:pt x="1024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1" name="任意多边形: 形状 1369">
              <a:extLst>
                <a:ext uri="{FF2B5EF4-FFF2-40B4-BE49-F238E27FC236}">
                  <a16:creationId xmlns:a16="http://schemas.microsoft.com/office/drawing/2014/main" xmlns="" id="{279F9643-C5F7-454C-A0B1-29F6A576C570}"/>
                </a:ext>
              </a:extLst>
            </p:cNvPr>
            <p:cNvSpPr/>
            <p:nvPr/>
          </p:nvSpPr>
          <p:spPr>
            <a:xfrm>
              <a:off x="955526" y="3999071"/>
              <a:ext cx="86954" cy="91822"/>
            </a:xfrm>
            <a:custGeom>
              <a:avLst/>
              <a:gdLst>
                <a:gd name="connsiteX0" fmla="*/ 20538 w 20578"/>
                <a:gd name="connsiteY0" fmla="*/ 11509 h 21730"/>
                <a:gd name="connsiteX1" fmla="*/ 10212 w 20578"/>
                <a:gd name="connsiteY1" fmla="*/ 0 h 21730"/>
                <a:gd name="connsiteX2" fmla="*/ 2253 w 20578"/>
                <a:gd name="connsiteY2" fmla="*/ 18069 h 21730"/>
                <a:gd name="connsiteX3" fmla="*/ 20538 w 20578"/>
                <a:gd name="connsiteY3" fmla="*/ 11509 h 21730"/>
              </a:gdLst>
              <a:ahLst/>
              <a:cxnLst>
                <a:cxn ang="0">
                  <a:pos x="connsiteX0" y="connsiteY0"/>
                </a:cxn>
                <a:cxn ang="0">
                  <a:pos x="connsiteX1" y="connsiteY1"/>
                </a:cxn>
                <a:cxn ang="0">
                  <a:pos x="connsiteX2" y="connsiteY2"/>
                </a:cxn>
                <a:cxn ang="0">
                  <a:pos x="connsiteX3" y="connsiteY3"/>
                </a:cxn>
              </a:cxnLst>
              <a:rect l="l" t="t" r="r" b="b"/>
              <a:pathLst>
                <a:path w="20578" h="21730">
                  <a:moveTo>
                    <a:pt x="20538" y="11509"/>
                  </a:moveTo>
                  <a:cubicBezTo>
                    <a:pt x="20968" y="6776"/>
                    <a:pt x="18064" y="108"/>
                    <a:pt x="10212" y="0"/>
                  </a:cubicBezTo>
                  <a:cubicBezTo>
                    <a:pt x="747" y="968"/>
                    <a:pt x="-2694" y="11939"/>
                    <a:pt x="2253" y="18069"/>
                  </a:cubicBezTo>
                  <a:cubicBezTo>
                    <a:pt x="8169" y="25276"/>
                    <a:pt x="19570" y="21188"/>
                    <a:pt x="20538" y="115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2" name="任意多边形: 形状 1370">
              <a:extLst>
                <a:ext uri="{FF2B5EF4-FFF2-40B4-BE49-F238E27FC236}">
                  <a16:creationId xmlns:a16="http://schemas.microsoft.com/office/drawing/2014/main" xmlns="" id="{B46F8547-85A1-44E8-AD50-8EA22AEFD5E1}"/>
                </a:ext>
              </a:extLst>
            </p:cNvPr>
            <p:cNvSpPr/>
            <p:nvPr/>
          </p:nvSpPr>
          <p:spPr>
            <a:xfrm>
              <a:off x="1286936" y="3982257"/>
              <a:ext cx="85146" cy="92127"/>
            </a:xfrm>
            <a:custGeom>
              <a:avLst/>
              <a:gdLst>
                <a:gd name="connsiteX0" fmla="*/ 20086 w 20150"/>
                <a:gd name="connsiteY0" fmla="*/ 11401 h 21802"/>
                <a:gd name="connsiteX1" fmla="*/ 20086 w 20150"/>
                <a:gd name="connsiteY1" fmla="*/ 11401 h 21802"/>
                <a:gd name="connsiteX2" fmla="*/ 10191 w 20150"/>
                <a:gd name="connsiteY2" fmla="*/ 0 h 21802"/>
                <a:gd name="connsiteX3" fmla="*/ 2232 w 20150"/>
                <a:gd name="connsiteY3" fmla="*/ 18177 h 21802"/>
                <a:gd name="connsiteX4" fmla="*/ 20086 w 20150"/>
                <a:gd name="connsiteY4" fmla="*/ 11401 h 2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50" h="21802">
                  <a:moveTo>
                    <a:pt x="20086" y="11401"/>
                  </a:moveTo>
                  <a:lnTo>
                    <a:pt x="20086" y="11401"/>
                  </a:lnTo>
                  <a:cubicBezTo>
                    <a:pt x="20624" y="6668"/>
                    <a:pt x="17828" y="0"/>
                    <a:pt x="10191" y="0"/>
                  </a:cubicBezTo>
                  <a:cubicBezTo>
                    <a:pt x="834" y="1076"/>
                    <a:pt x="-2716" y="12046"/>
                    <a:pt x="2232" y="18177"/>
                  </a:cubicBezTo>
                  <a:cubicBezTo>
                    <a:pt x="7825" y="25383"/>
                    <a:pt x="19118" y="21188"/>
                    <a:pt x="20086"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3" name="任意多边形: 形状 1371">
              <a:extLst>
                <a:ext uri="{FF2B5EF4-FFF2-40B4-BE49-F238E27FC236}">
                  <a16:creationId xmlns:a16="http://schemas.microsoft.com/office/drawing/2014/main" xmlns="" id="{FFCE4845-B0FF-4E3C-B7CD-9DBA51C12331}"/>
                </a:ext>
              </a:extLst>
            </p:cNvPr>
            <p:cNvSpPr/>
            <p:nvPr/>
          </p:nvSpPr>
          <p:spPr>
            <a:xfrm>
              <a:off x="1611006" y="3962710"/>
              <a:ext cx="83227" cy="92034"/>
            </a:xfrm>
            <a:custGeom>
              <a:avLst/>
              <a:gdLst>
                <a:gd name="connsiteX0" fmla="*/ 9971 w 19696"/>
                <a:gd name="connsiteY0" fmla="*/ 1 h 21780"/>
                <a:gd name="connsiteX1" fmla="*/ 2119 w 19696"/>
                <a:gd name="connsiteY1" fmla="*/ 18286 h 21780"/>
                <a:gd name="connsiteX2" fmla="*/ 19651 w 19696"/>
                <a:gd name="connsiteY2" fmla="*/ 11295 h 21780"/>
                <a:gd name="connsiteX3" fmla="*/ 19651 w 19696"/>
                <a:gd name="connsiteY3" fmla="*/ 11295 h 21780"/>
                <a:gd name="connsiteX4" fmla="*/ 9971 w 19696"/>
                <a:gd name="connsiteY4" fmla="*/ 1 h 2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6" h="21780">
                  <a:moveTo>
                    <a:pt x="9971" y="1"/>
                  </a:moveTo>
                  <a:cubicBezTo>
                    <a:pt x="829" y="1077"/>
                    <a:pt x="-2613" y="12155"/>
                    <a:pt x="2119" y="18286"/>
                  </a:cubicBezTo>
                  <a:cubicBezTo>
                    <a:pt x="7605" y="25384"/>
                    <a:pt x="18575" y="20975"/>
                    <a:pt x="19651" y="11295"/>
                  </a:cubicBezTo>
                  <a:lnTo>
                    <a:pt x="19651" y="11295"/>
                  </a:lnTo>
                  <a:cubicBezTo>
                    <a:pt x="20081" y="6562"/>
                    <a:pt x="17500" y="-106"/>
                    <a:pt x="9971"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4" name="任意多边形: 形状 1372">
              <a:extLst>
                <a:ext uri="{FF2B5EF4-FFF2-40B4-BE49-F238E27FC236}">
                  <a16:creationId xmlns:a16="http://schemas.microsoft.com/office/drawing/2014/main" xmlns="" id="{8CDB4113-7A46-44FC-86E5-1144177C7255}"/>
                </a:ext>
              </a:extLst>
            </p:cNvPr>
            <p:cNvSpPr/>
            <p:nvPr/>
          </p:nvSpPr>
          <p:spPr>
            <a:xfrm>
              <a:off x="1925352" y="3939059"/>
              <a:ext cx="78947" cy="92165"/>
            </a:xfrm>
            <a:custGeom>
              <a:avLst/>
              <a:gdLst>
                <a:gd name="connsiteX0" fmla="*/ 18613 w 18683"/>
                <a:gd name="connsiteY0" fmla="*/ 11191 h 21811"/>
                <a:gd name="connsiteX1" fmla="*/ 9578 w 18683"/>
                <a:gd name="connsiteY1" fmla="*/ 5 h 21811"/>
                <a:gd name="connsiteX2" fmla="*/ 1942 w 18683"/>
                <a:gd name="connsiteY2" fmla="*/ 18397 h 21811"/>
                <a:gd name="connsiteX3" fmla="*/ 18613 w 18683"/>
                <a:gd name="connsiteY3" fmla="*/ 11191 h 21811"/>
              </a:gdLst>
              <a:ahLst/>
              <a:cxnLst>
                <a:cxn ang="0">
                  <a:pos x="connsiteX0" y="connsiteY0"/>
                </a:cxn>
                <a:cxn ang="0">
                  <a:pos x="connsiteX1" y="connsiteY1"/>
                </a:cxn>
                <a:cxn ang="0">
                  <a:pos x="connsiteX2" y="connsiteY2"/>
                </a:cxn>
                <a:cxn ang="0">
                  <a:pos x="connsiteX3" y="connsiteY3"/>
                </a:cxn>
              </a:cxnLst>
              <a:rect l="l" t="t" r="r" b="b"/>
              <a:pathLst>
                <a:path w="18683" h="21811">
                  <a:moveTo>
                    <a:pt x="18613" y="11191"/>
                  </a:moveTo>
                  <a:cubicBezTo>
                    <a:pt x="19151" y="6458"/>
                    <a:pt x="16677" y="-210"/>
                    <a:pt x="9578" y="5"/>
                  </a:cubicBezTo>
                  <a:cubicBezTo>
                    <a:pt x="866" y="1188"/>
                    <a:pt x="-2468" y="12266"/>
                    <a:pt x="1942" y="18397"/>
                  </a:cubicBezTo>
                  <a:cubicBezTo>
                    <a:pt x="7105" y="25388"/>
                    <a:pt x="17537" y="20978"/>
                    <a:pt x="18613" y="111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5" name="任意多边形: 形状 1373">
              <a:extLst>
                <a:ext uri="{FF2B5EF4-FFF2-40B4-BE49-F238E27FC236}">
                  <a16:creationId xmlns:a16="http://schemas.microsoft.com/office/drawing/2014/main" xmlns="" id="{F762D272-1260-4056-BE7E-0D4DDFDB9DDB}"/>
                </a:ext>
              </a:extLst>
            </p:cNvPr>
            <p:cNvSpPr/>
            <p:nvPr/>
          </p:nvSpPr>
          <p:spPr>
            <a:xfrm>
              <a:off x="2217325" y="3913608"/>
              <a:ext cx="71531" cy="91983"/>
            </a:xfrm>
            <a:custGeom>
              <a:avLst/>
              <a:gdLst>
                <a:gd name="connsiteX0" fmla="*/ 8888 w 16928"/>
                <a:gd name="connsiteY0" fmla="*/ 5 h 21768"/>
                <a:gd name="connsiteX1" fmla="*/ 2219 w 16928"/>
                <a:gd name="connsiteY1" fmla="*/ 19150 h 21768"/>
                <a:gd name="connsiteX2" fmla="*/ 16847 w 16928"/>
                <a:gd name="connsiteY2" fmla="*/ 11191 h 21768"/>
                <a:gd name="connsiteX3" fmla="*/ 8888 w 16928"/>
                <a:gd name="connsiteY3" fmla="*/ 5 h 21768"/>
              </a:gdLst>
              <a:ahLst/>
              <a:cxnLst>
                <a:cxn ang="0">
                  <a:pos x="connsiteX0" y="connsiteY0"/>
                </a:cxn>
                <a:cxn ang="0">
                  <a:pos x="connsiteX1" y="connsiteY1"/>
                </a:cxn>
                <a:cxn ang="0">
                  <a:pos x="connsiteX2" y="connsiteY2"/>
                </a:cxn>
                <a:cxn ang="0">
                  <a:pos x="connsiteX3" y="connsiteY3"/>
                </a:cxn>
              </a:cxnLst>
              <a:rect l="l" t="t" r="r" b="b"/>
              <a:pathLst>
                <a:path w="16928" h="21768">
                  <a:moveTo>
                    <a:pt x="8888" y="5"/>
                  </a:moveTo>
                  <a:cubicBezTo>
                    <a:pt x="606" y="1296"/>
                    <a:pt x="-2513" y="13342"/>
                    <a:pt x="2219" y="19150"/>
                  </a:cubicBezTo>
                  <a:cubicBezTo>
                    <a:pt x="7059" y="25066"/>
                    <a:pt x="15879" y="20333"/>
                    <a:pt x="16847" y="11191"/>
                  </a:cubicBezTo>
                  <a:cubicBezTo>
                    <a:pt x="17385" y="6351"/>
                    <a:pt x="15341" y="-210"/>
                    <a:pt x="8888"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6" name="任意多边形: 形状 1374">
              <a:extLst>
                <a:ext uri="{FF2B5EF4-FFF2-40B4-BE49-F238E27FC236}">
                  <a16:creationId xmlns:a16="http://schemas.microsoft.com/office/drawing/2014/main" xmlns="" id="{F100A6BE-1052-4DC2-92BD-E5280C72AD1E}"/>
                </a:ext>
              </a:extLst>
            </p:cNvPr>
            <p:cNvSpPr/>
            <p:nvPr/>
          </p:nvSpPr>
          <p:spPr>
            <a:xfrm>
              <a:off x="2480782" y="3885884"/>
              <a:ext cx="64440" cy="91881"/>
            </a:xfrm>
            <a:custGeom>
              <a:avLst/>
              <a:gdLst>
                <a:gd name="connsiteX0" fmla="*/ 15161 w 15250"/>
                <a:gd name="connsiteY0" fmla="*/ 11083 h 21744"/>
                <a:gd name="connsiteX1" fmla="*/ 8062 w 15250"/>
                <a:gd name="connsiteY1" fmla="*/ 5 h 21744"/>
                <a:gd name="connsiteX2" fmla="*/ 1932 w 15250"/>
                <a:gd name="connsiteY2" fmla="*/ 19150 h 21744"/>
                <a:gd name="connsiteX3" fmla="*/ 15161 w 15250"/>
                <a:gd name="connsiteY3" fmla="*/ 11083 h 21744"/>
              </a:gdLst>
              <a:ahLst/>
              <a:cxnLst>
                <a:cxn ang="0">
                  <a:pos x="connsiteX0" y="connsiteY0"/>
                </a:cxn>
                <a:cxn ang="0">
                  <a:pos x="connsiteX1" y="connsiteY1"/>
                </a:cxn>
                <a:cxn ang="0">
                  <a:pos x="connsiteX2" y="connsiteY2"/>
                </a:cxn>
                <a:cxn ang="0">
                  <a:pos x="connsiteX3" y="connsiteY3"/>
                </a:cxn>
              </a:cxnLst>
              <a:rect l="l" t="t" r="r" b="b"/>
              <a:pathLst>
                <a:path w="15250" h="21744">
                  <a:moveTo>
                    <a:pt x="15161" y="11083"/>
                  </a:moveTo>
                  <a:cubicBezTo>
                    <a:pt x="15699" y="6351"/>
                    <a:pt x="13870" y="-210"/>
                    <a:pt x="8062" y="5"/>
                  </a:cubicBezTo>
                  <a:cubicBezTo>
                    <a:pt x="641" y="1403"/>
                    <a:pt x="-2263" y="13450"/>
                    <a:pt x="1932" y="19150"/>
                  </a:cubicBezTo>
                  <a:cubicBezTo>
                    <a:pt x="6234" y="25066"/>
                    <a:pt x="14085" y="20226"/>
                    <a:pt x="15161" y="110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7" name="任意多边形: 形状 1375">
              <a:extLst>
                <a:ext uri="{FF2B5EF4-FFF2-40B4-BE49-F238E27FC236}">
                  <a16:creationId xmlns:a16="http://schemas.microsoft.com/office/drawing/2014/main" xmlns="" id="{1D46F010-B52C-4081-973A-87A77431CE67}"/>
                </a:ext>
              </a:extLst>
            </p:cNvPr>
            <p:cNvSpPr/>
            <p:nvPr/>
          </p:nvSpPr>
          <p:spPr>
            <a:xfrm>
              <a:off x="2715684" y="3856313"/>
              <a:ext cx="56386" cy="92346"/>
            </a:xfrm>
            <a:custGeom>
              <a:avLst/>
              <a:gdLst>
                <a:gd name="connsiteX0" fmla="*/ 7218 w 13344"/>
                <a:gd name="connsiteY0" fmla="*/ 11 h 21854"/>
                <a:gd name="connsiteX1" fmla="*/ 2055 w 13344"/>
                <a:gd name="connsiteY1" fmla="*/ 19909 h 21854"/>
                <a:gd name="connsiteX2" fmla="*/ 13241 w 13344"/>
                <a:gd name="connsiteY2" fmla="*/ 11090 h 21854"/>
                <a:gd name="connsiteX3" fmla="*/ 13241 w 13344"/>
                <a:gd name="connsiteY3" fmla="*/ 11090 h 21854"/>
                <a:gd name="connsiteX4" fmla="*/ 7218 w 133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 h="21854">
                  <a:moveTo>
                    <a:pt x="7218" y="11"/>
                  </a:moveTo>
                  <a:cubicBezTo>
                    <a:pt x="335" y="1517"/>
                    <a:pt x="-2139" y="14532"/>
                    <a:pt x="2055" y="19909"/>
                  </a:cubicBezTo>
                  <a:cubicBezTo>
                    <a:pt x="5928" y="24857"/>
                    <a:pt x="12381" y="19802"/>
                    <a:pt x="13241" y="11090"/>
                  </a:cubicBezTo>
                  <a:lnTo>
                    <a:pt x="13241" y="11090"/>
                  </a:lnTo>
                  <a:cubicBezTo>
                    <a:pt x="13779" y="6250"/>
                    <a:pt x="12273" y="-311"/>
                    <a:pt x="721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8" name="任意多边形: 形状 1376">
              <a:extLst>
                <a:ext uri="{FF2B5EF4-FFF2-40B4-BE49-F238E27FC236}">
                  <a16:creationId xmlns:a16="http://schemas.microsoft.com/office/drawing/2014/main" xmlns="" id="{C1B9BC15-89FD-4B92-8BC9-504F8BBBCEFC}"/>
                </a:ext>
              </a:extLst>
            </p:cNvPr>
            <p:cNvSpPr/>
            <p:nvPr/>
          </p:nvSpPr>
          <p:spPr>
            <a:xfrm>
              <a:off x="2920579" y="3825411"/>
              <a:ext cx="48789" cy="92127"/>
            </a:xfrm>
            <a:custGeom>
              <a:avLst/>
              <a:gdLst>
                <a:gd name="connsiteX0" fmla="*/ 2074 w 11546"/>
                <a:gd name="connsiteY0" fmla="*/ 20447 h 21802"/>
                <a:gd name="connsiteX1" fmla="*/ 11431 w 11546"/>
                <a:gd name="connsiteY1" fmla="*/ 10982 h 21802"/>
                <a:gd name="connsiteX2" fmla="*/ 6269 w 11546"/>
                <a:gd name="connsiteY2" fmla="*/ 11 h 21802"/>
                <a:gd name="connsiteX3" fmla="*/ 2074 w 11546"/>
                <a:gd name="connsiteY3" fmla="*/ 20447 h 21802"/>
              </a:gdLst>
              <a:ahLst/>
              <a:cxnLst>
                <a:cxn ang="0">
                  <a:pos x="connsiteX0" y="connsiteY0"/>
                </a:cxn>
                <a:cxn ang="0">
                  <a:pos x="connsiteX1" y="connsiteY1"/>
                </a:cxn>
                <a:cxn ang="0">
                  <a:pos x="connsiteX2" y="connsiteY2"/>
                </a:cxn>
                <a:cxn ang="0">
                  <a:pos x="connsiteX3" y="connsiteY3"/>
                </a:cxn>
              </a:cxnLst>
              <a:rect l="l" t="t" r="r" b="b"/>
              <a:pathLst>
                <a:path w="11546" h="21802">
                  <a:moveTo>
                    <a:pt x="2074" y="20447"/>
                  </a:moveTo>
                  <a:cubicBezTo>
                    <a:pt x="5408" y="24427"/>
                    <a:pt x="10571" y="19156"/>
                    <a:pt x="11431" y="10982"/>
                  </a:cubicBezTo>
                  <a:cubicBezTo>
                    <a:pt x="11969" y="6250"/>
                    <a:pt x="10678" y="-311"/>
                    <a:pt x="6269" y="11"/>
                  </a:cubicBezTo>
                  <a:cubicBezTo>
                    <a:pt x="30" y="1625"/>
                    <a:pt x="-1906" y="15715"/>
                    <a:pt x="2074" y="2044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29" name="任意多边形: 形状 1377">
              <a:extLst>
                <a:ext uri="{FF2B5EF4-FFF2-40B4-BE49-F238E27FC236}">
                  <a16:creationId xmlns:a16="http://schemas.microsoft.com/office/drawing/2014/main" xmlns="" id="{F5D7B9B1-772E-46F9-97CD-2A1112547B1A}"/>
                </a:ext>
              </a:extLst>
            </p:cNvPr>
            <p:cNvSpPr/>
            <p:nvPr/>
          </p:nvSpPr>
          <p:spPr>
            <a:xfrm>
              <a:off x="3095105" y="3793597"/>
              <a:ext cx="40524" cy="92351"/>
            </a:xfrm>
            <a:custGeom>
              <a:avLst/>
              <a:gdLst>
                <a:gd name="connsiteX0" fmla="*/ 5408 w 9590"/>
                <a:gd name="connsiteY0" fmla="*/ 11 h 21855"/>
                <a:gd name="connsiteX1" fmla="*/ 1966 w 9590"/>
                <a:gd name="connsiteY1" fmla="*/ 20985 h 21855"/>
                <a:gd name="connsiteX2" fmla="*/ 9495 w 9590"/>
                <a:gd name="connsiteY2" fmla="*/ 11090 h 21855"/>
                <a:gd name="connsiteX3" fmla="*/ 9495 w 9590"/>
                <a:gd name="connsiteY3" fmla="*/ 11090 h 21855"/>
                <a:gd name="connsiteX4" fmla="*/ 5408 w 9590"/>
                <a:gd name="connsiteY4" fmla="*/ 11 h 21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21855">
                  <a:moveTo>
                    <a:pt x="5408" y="11"/>
                  </a:moveTo>
                  <a:cubicBezTo>
                    <a:pt x="-78" y="1732"/>
                    <a:pt x="-1691" y="16898"/>
                    <a:pt x="1966" y="20985"/>
                  </a:cubicBezTo>
                  <a:cubicBezTo>
                    <a:pt x="4762" y="23996"/>
                    <a:pt x="8742" y="18834"/>
                    <a:pt x="9495" y="11090"/>
                  </a:cubicBezTo>
                  <a:lnTo>
                    <a:pt x="9495" y="11090"/>
                  </a:lnTo>
                  <a:cubicBezTo>
                    <a:pt x="9925" y="6250"/>
                    <a:pt x="8957" y="-311"/>
                    <a:pt x="5408"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0" name="任意多边形: 形状 1378">
              <a:extLst>
                <a:ext uri="{FF2B5EF4-FFF2-40B4-BE49-F238E27FC236}">
                  <a16:creationId xmlns:a16="http://schemas.microsoft.com/office/drawing/2014/main" xmlns="" id="{7866E88B-580B-414E-B7D6-7F5247656896}"/>
                </a:ext>
              </a:extLst>
            </p:cNvPr>
            <p:cNvSpPr/>
            <p:nvPr/>
          </p:nvSpPr>
          <p:spPr>
            <a:xfrm>
              <a:off x="3237993" y="3760874"/>
              <a:ext cx="32723" cy="92346"/>
            </a:xfrm>
            <a:custGeom>
              <a:avLst/>
              <a:gdLst>
                <a:gd name="connsiteX0" fmla="*/ 4505 w 7744"/>
                <a:gd name="connsiteY0" fmla="*/ 11 h 21854"/>
                <a:gd name="connsiteX1" fmla="*/ 1493 w 7744"/>
                <a:gd name="connsiteY1" fmla="*/ 20985 h 21854"/>
                <a:gd name="connsiteX2" fmla="*/ 7624 w 7744"/>
                <a:gd name="connsiteY2" fmla="*/ 10982 h 21854"/>
                <a:gd name="connsiteX3" fmla="*/ 7624 w 7744"/>
                <a:gd name="connsiteY3" fmla="*/ 10982 h 21854"/>
                <a:gd name="connsiteX4" fmla="*/ 4505 w 7744"/>
                <a:gd name="connsiteY4" fmla="*/ 11 h 2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4" h="21854">
                  <a:moveTo>
                    <a:pt x="4505" y="11"/>
                  </a:moveTo>
                  <a:cubicBezTo>
                    <a:pt x="95" y="1840"/>
                    <a:pt x="-1411" y="17005"/>
                    <a:pt x="1493" y="20985"/>
                  </a:cubicBezTo>
                  <a:cubicBezTo>
                    <a:pt x="3644" y="23996"/>
                    <a:pt x="6871" y="18834"/>
                    <a:pt x="7624" y="10982"/>
                  </a:cubicBezTo>
                  <a:lnTo>
                    <a:pt x="7624" y="10982"/>
                  </a:lnTo>
                  <a:cubicBezTo>
                    <a:pt x="8054" y="6250"/>
                    <a:pt x="7409" y="-311"/>
                    <a:pt x="4505"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1" name="任意多边形: 形状 1379">
              <a:extLst>
                <a:ext uri="{FF2B5EF4-FFF2-40B4-BE49-F238E27FC236}">
                  <a16:creationId xmlns:a16="http://schemas.microsoft.com/office/drawing/2014/main" xmlns="" id="{24C48294-711E-420A-BC06-CF451F646B55}"/>
                </a:ext>
              </a:extLst>
            </p:cNvPr>
            <p:cNvSpPr/>
            <p:nvPr/>
          </p:nvSpPr>
          <p:spPr>
            <a:xfrm>
              <a:off x="3349503" y="3727661"/>
              <a:ext cx="24111" cy="92574"/>
            </a:xfrm>
            <a:custGeom>
              <a:avLst/>
              <a:gdLst>
                <a:gd name="connsiteX0" fmla="*/ 5542 w 5706"/>
                <a:gd name="connsiteY0" fmla="*/ 10990 h 21908"/>
                <a:gd name="connsiteX1" fmla="*/ 3499 w 5706"/>
                <a:gd name="connsiteY1" fmla="*/ 20 h 21908"/>
                <a:gd name="connsiteX2" fmla="*/ 1132 w 5706"/>
                <a:gd name="connsiteY2" fmla="*/ 21423 h 21908"/>
                <a:gd name="connsiteX3" fmla="*/ 5542 w 5706"/>
                <a:gd name="connsiteY3" fmla="*/ 10990 h 21908"/>
              </a:gdLst>
              <a:ahLst/>
              <a:cxnLst>
                <a:cxn ang="0">
                  <a:pos x="connsiteX0" y="connsiteY0"/>
                </a:cxn>
                <a:cxn ang="0">
                  <a:pos x="connsiteX1" y="connsiteY1"/>
                </a:cxn>
                <a:cxn ang="0">
                  <a:pos x="connsiteX2" y="connsiteY2"/>
                </a:cxn>
                <a:cxn ang="0">
                  <a:pos x="connsiteX3" y="connsiteY3"/>
                </a:cxn>
              </a:cxnLst>
              <a:rect l="l" t="t" r="r" b="b"/>
              <a:pathLst>
                <a:path w="5706" h="21908">
                  <a:moveTo>
                    <a:pt x="5542" y="10990"/>
                  </a:moveTo>
                  <a:cubicBezTo>
                    <a:pt x="5972" y="6258"/>
                    <a:pt x="5650" y="-410"/>
                    <a:pt x="3499" y="20"/>
                  </a:cubicBezTo>
                  <a:cubicBezTo>
                    <a:pt x="164" y="1956"/>
                    <a:pt x="-1126" y="18304"/>
                    <a:pt x="1132" y="21423"/>
                  </a:cubicBezTo>
                  <a:cubicBezTo>
                    <a:pt x="2638" y="23574"/>
                    <a:pt x="4897" y="18304"/>
                    <a:pt x="5542" y="1099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2" name="任意多边形: 形状 1380">
              <a:extLst>
                <a:ext uri="{FF2B5EF4-FFF2-40B4-BE49-F238E27FC236}">
                  <a16:creationId xmlns:a16="http://schemas.microsoft.com/office/drawing/2014/main" xmlns="" id="{1BC2746C-2698-4367-8F80-52B1561A9D49}"/>
                </a:ext>
              </a:extLst>
            </p:cNvPr>
            <p:cNvSpPr/>
            <p:nvPr/>
          </p:nvSpPr>
          <p:spPr>
            <a:xfrm>
              <a:off x="3428361" y="3694481"/>
              <a:ext cx="15964" cy="92274"/>
            </a:xfrm>
            <a:custGeom>
              <a:avLst/>
              <a:gdLst>
                <a:gd name="connsiteX0" fmla="*/ 3551 w 3778"/>
                <a:gd name="connsiteY0" fmla="*/ 10991 h 21837"/>
                <a:gd name="connsiteX1" fmla="*/ 3551 w 3778"/>
                <a:gd name="connsiteY1" fmla="*/ 10991 h 21837"/>
                <a:gd name="connsiteX2" fmla="*/ 2583 w 3778"/>
                <a:gd name="connsiteY2" fmla="*/ 20 h 21837"/>
                <a:gd name="connsiteX3" fmla="*/ 647 w 3778"/>
                <a:gd name="connsiteY3" fmla="*/ 21639 h 21837"/>
                <a:gd name="connsiteX4" fmla="*/ 3551 w 3778"/>
                <a:gd name="connsiteY4" fmla="*/ 10991 h 21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8" h="21837">
                  <a:moveTo>
                    <a:pt x="3551" y="10991"/>
                  </a:moveTo>
                  <a:lnTo>
                    <a:pt x="3551" y="10991"/>
                  </a:lnTo>
                  <a:cubicBezTo>
                    <a:pt x="3982" y="6151"/>
                    <a:pt x="3874" y="-410"/>
                    <a:pt x="2583" y="20"/>
                  </a:cubicBezTo>
                  <a:cubicBezTo>
                    <a:pt x="217" y="2064"/>
                    <a:pt x="-751" y="19595"/>
                    <a:pt x="647" y="21639"/>
                  </a:cubicBezTo>
                  <a:cubicBezTo>
                    <a:pt x="1508" y="22929"/>
                    <a:pt x="3013" y="17767"/>
                    <a:pt x="3551" y="10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3" name="任意多边形: 形状 1381">
              <a:extLst>
                <a:ext uri="{FF2B5EF4-FFF2-40B4-BE49-F238E27FC236}">
                  <a16:creationId xmlns:a16="http://schemas.microsoft.com/office/drawing/2014/main" xmlns="" id="{BCD583A4-2C85-48F0-B3EA-71FCAF2223E9}"/>
                </a:ext>
              </a:extLst>
            </p:cNvPr>
            <p:cNvSpPr/>
            <p:nvPr/>
          </p:nvSpPr>
          <p:spPr>
            <a:xfrm>
              <a:off x="3472628" y="3660934"/>
              <a:ext cx="8582" cy="92258"/>
            </a:xfrm>
            <a:custGeom>
              <a:avLst/>
              <a:gdLst>
                <a:gd name="connsiteX0" fmla="*/ 1787 w 2031"/>
                <a:gd name="connsiteY0" fmla="*/ 0 h 21833"/>
                <a:gd name="connsiteX1" fmla="*/ 174 w 2031"/>
                <a:gd name="connsiteY1" fmla="*/ 21834 h 21833"/>
                <a:gd name="connsiteX2" fmla="*/ 281 w 2031"/>
                <a:gd name="connsiteY2" fmla="*/ 21834 h 21833"/>
                <a:gd name="connsiteX3" fmla="*/ 1679 w 2031"/>
                <a:gd name="connsiteY3" fmla="*/ 10971 h 21833"/>
                <a:gd name="connsiteX4" fmla="*/ 1895 w 2031"/>
                <a:gd name="connsiteY4" fmla="*/ 0 h 21833"/>
                <a:gd name="connsiteX5" fmla="*/ 1787 w 2031"/>
                <a:gd name="connsiteY5" fmla="*/ 0 h 2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 h="21833">
                  <a:moveTo>
                    <a:pt x="1787" y="0"/>
                  </a:moveTo>
                  <a:cubicBezTo>
                    <a:pt x="819" y="1828"/>
                    <a:pt x="-472" y="19790"/>
                    <a:pt x="174" y="21834"/>
                  </a:cubicBezTo>
                  <a:cubicBezTo>
                    <a:pt x="174" y="21834"/>
                    <a:pt x="281" y="21834"/>
                    <a:pt x="281" y="21834"/>
                  </a:cubicBezTo>
                  <a:cubicBezTo>
                    <a:pt x="819" y="20651"/>
                    <a:pt x="1464" y="14197"/>
                    <a:pt x="1679" y="10971"/>
                  </a:cubicBezTo>
                  <a:cubicBezTo>
                    <a:pt x="1895" y="7421"/>
                    <a:pt x="2217" y="1183"/>
                    <a:pt x="1895" y="0"/>
                  </a:cubicBezTo>
                  <a:cubicBezTo>
                    <a:pt x="1895" y="0"/>
                    <a:pt x="1787" y="0"/>
                    <a:pt x="17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4" name="任意多边形: 形状 1390">
              <a:extLst>
                <a:ext uri="{FF2B5EF4-FFF2-40B4-BE49-F238E27FC236}">
                  <a16:creationId xmlns:a16="http://schemas.microsoft.com/office/drawing/2014/main" xmlns="" id="{527F26DF-8754-4421-94D0-EB1EF006E4E4}"/>
                </a:ext>
              </a:extLst>
            </p:cNvPr>
            <p:cNvSpPr/>
            <p:nvPr/>
          </p:nvSpPr>
          <p:spPr>
            <a:xfrm>
              <a:off x="1101461" y="4196774"/>
              <a:ext cx="85763" cy="89384"/>
            </a:xfrm>
            <a:custGeom>
              <a:avLst/>
              <a:gdLst>
                <a:gd name="connsiteX0" fmla="*/ 10416 w 20296"/>
                <a:gd name="connsiteY0" fmla="*/ 0 h 21153"/>
                <a:gd name="connsiteX1" fmla="*/ 2134 w 20296"/>
                <a:gd name="connsiteY1" fmla="*/ 17639 h 21153"/>
                <a:gd name="connsiteX2" fmla="*/ 20204 w 20296"/>
                <a:gd name="connsiteY2" fmla="*/ 11078 h 21153"/>
                <a:gd name="connsiteX3" fmla="*/ 10416 w 20296"/>
                <a:gd name="connsiteY3" fmla="*/ 0 h 21153"/>
              </a:gdLst>
              <a:ahLst/>
              <a:cxnLst>
                <a:cxn ang="0">
                  <a:pos x="connsiteX0" y="connsiteY0"/>
                </a:cxn>
                <a:cxn ang="0">
                  <a:pos x="connsiteX1" y="connsiteY1"/>
                </a:cxn>
                <a:cxn ang="0">
                  <a:pos x="connsiteX2" y="connsiteY2"/>
                </a:cxn>
                <a:cxn ang="0">
                  <a:pos x="connsiteX3" y="connsiteY3"/>
                </a:cxn>
              </a:cxnLst>
              <a:rect l="l" t="t" r="r" b="b"/>
              <a:pathLst>
                <a:path w="20296" h="21153">
                  <a:moveTo>
                    <a:pt x="10416" y="0"/>
                  </a:moveTo>
                  <a:cubicBezTo>
                    <a:pt x="951" y="968"/>
                    <a:pt x="-2706" y="11724"/>
                    <a:pt x="2134" y="17639"/>
                  </a:cubicBezTo>
                  <a:cubicBezTo>
                    <a:pt x="7727" y="24630"/>
                    <a:pt x="19021" y="20543"/>
                    <a:pt x="20204" y="11078"/>
                  </a:cubicBezTo>
                  <a:cubicBezTo>
                    <a:pt x="20849" y="6453"/>
                    <a:pt x="18160" y="0"/>
                    <a:pt x="104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5" name="任意多边形: 形状 1391">
              <a:extLst>
                <a:ext uri="{FF2B5EF4-FFF2-40B4-BE49-F238E27FC236}">
                  <a16:creationId xmlns:a16="http://schemas.microsoft.com/office/drawing/2014/main" xmlns="" id="{717776A6-9745-4499-B804-AC382234B8AD}"/>
                </a:ext>
              </a:extLst>
            </p:cNvPr>
            <p:cNvSpPr/>
            <p:nvPr/>
          </p:nvSpPr>
          <p:spPr>
            <a:xfrm>
              <a:off x="1427982" y="4178596"/>
              <a:ext cx="83760" cy="89714"/>
            </a:xfrm>
            <a:custGeom>
              <a:avLst/>
              <a:gdLst>
                <a:gd name="connsiteX0" fmla="*/ 19727 w 19822"/>
                <a:gd name="connsiteY0" fmla="*/ 11078 h 21231"/>
                <a:gd name="connsiteX1" fmla="*/ 19727 w 19822"/>
                <a:gd name="connsiteY1" fmla="*/ 11078 h 21231"/>
                <a:gd name="connsiteX2" fmla="*/ 10262 w 19822"/>
                <a:gd name="connsiteY2" fmla="*/ 0 h 21231"/>
                <a:gd name="connsiteX3" fmla="*/ 1980 w 19822"/>
                <a:gd name="connsiteY3" fmla="*/ 17747 h 21231"/>
                <a:gd name="connsiteX4" fmla="*/ 19727 w 19822"/>
                <a:gd name="connsiteY4" fmla="*/ 11078 h 21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2" h="21231">
                  <a:moveTo>
                    <a:pt x="19727" y="11078"/>
                  </a:moveTo>
                  <a:lnTo>
                    <a:pt x="19727" y="11078"/>
                  </a:lnTo>
                  <a:cubicBezTo>
                    <a:pt x="20373" y="6453"/>
                    <a:pt x="17791" y="0"/>
                    <a:pt x="10262" y="0"/>
                  </a:cubicBezTo>
                  <a:cubicBezTo>
                    <a:pt x="1120" y="1076"/>
                    <a:pt x="-2644" y="11831"/>
                    <a:pt x="1980" y="17747"/>
                  </a:cubicBezTo>
                  <a:cubicBezTo>
                    <a:pt x="7358" y="24738"/>
                    <a:pt x="18437" y="20543"/>
                    <a:pt x="19727"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6" name="任意多边形: 形状 1392">
              <a:extLst>
                <a:ext uri="{FF2B5EF4-FFF2-40B4-BE49-F238E27FC236}">
                  <a16:creationId xmlns:a16="http://schemas.microsoft.com/office/drawing/2014/main" xmlns="" id="{53DD981F-CC25-4D85-BD2A-4E7A70B5192F}"/>
                </a:ext>
              </a:extLst>
            </p:cNvPr>
            <p:cNvSpPr/>
            <p:nvPr/>
          </p:nvSpPr>
          <p:spPr>
            <a:xfrm>
              <a:off x="1745773" y="4157227"/>
              <a:ext cx="81410" cy="89726"/>
            </a:xfrm>
            <a:custGeom>
              <a:avLst/>
              <a:gdLst>
                <a:gd name="connsiteX0" fmla="*/ 10130 w 19266"/>
                <a:gd name="connsiteY0" fmla="*/ 1 h 21234"/>
                <a:gd name="connsiteX1" fmla="*/ 1848 w 19266"/>
                <a:gd name="connsiteY1" fmla="*/ 17856 h 21234"/>
                <a:gd name="connsiteX2" fmla="*/ 19165 w 19266"/>
                <a:gd name="connsiteY2" fmla="*/ 10972 h 21234"/>
                <a:gd name="connsiteX3" fmla="*/ 19165 w 19266"/>
                <a:gd name="connsiteY3" fmla="*/ 10972 h 21234"/>
                <a:gd name="connsiteX4" fmla="*/ 10130 w 19266"/>
                <a:gd name="connsiteY4" fmla="*/ 1 h 2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66" h="21234">
                  <a:moveTo>
                    <a:pt x="10130" y="1"/>
                  </a:moveTo>
                  <a:cubicBezTo>
                    <a:pt x="1203" y="1184"/>
                    <a:pt x="-2562" y="11940"/>
                    <a:pt x="1848" y="17856"/>
                  </a:cubicBezTo>
                  <a:cubicBezTo>
                    <a:pt x="6903" y="24739"/>
                    <a:pt x="17766" y="20437"/>
                    <a:pt x="19165" y="10972"/>
                  </a:cubicBezTo>
                  <a:lnTo>
                    <a:pt x="19165" y="10972"/>
                  </a:lnTo>
                  <a:cubicBezTo>
                    <a:pt x="19810" y="6347"/>
                    <a:pt x="17444" y="-106"/>
                    <a:pt x="10130" y="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7" name="任意多边形: 形状 1393">
              <a:extLst>
                <a:ext uri="{FF2B5EF4-FFF2-40B4-BE49-F238E27FC236}">
                  <a16:creationId xmlns:a16="http://schemas.microsoft.com/office/drawing/2014/main" xmlns="" id="{AC772676-25C4-4D06-A028-CA10D59A005A}"/>
                </a:ext>
              </a:extLst>
            </p:cNvPr>
            <p:cNvSpPr/>
            <p:nvPr/>
          </p:nvSpPr>
          <p:spPr>
            <a:xfrm>
              <a:off x="2049539" y="4133124"/>
              <a:ext cx="75528" cy="89756"/>
            </a:xfrm>
            <a:custGeom>
              <a:avLst/>
              <a:gdLst>
                <a:gd name="connsiteX0" fmla="*/ 17727 w 17874"/>
                <a:gd name="connsiteY0" fmla="*/ 10868 h 21241"/>
                <a:gd name="connsiteX1" fmla="*/ 9660 w 17874"/>
                <a:gd name="connsiteY1" fmla="*/ 5 h 21241"/>
                <a:gd name="connsiteX2" fmla="*/ 1593 w 17874"/>
                <a:gd name="connsiteY2" fmla="*/ 17967 h 21241"/>
                <a:gd name="connsiteX3" fmla="*/ 17727 w 17874"/>
                <a:gd name="connsiteY3" fmla="*/ 10868 h 21241"/>
              </a:gdLst>
              <a:ahLst/>
              <a:cxnLst>
                <a:cxn ang="0">
                  <a:pos x="connsiteX0" y="connsiteY0"/>
                </a:cxn>
                <a:cxn ang="0">
                  <a:pos x="connsiteX1" y="connsiteY1"/>
                </a:cxn>
                <a:cxn ang="0">
                  <a:pos x="connsiteX2" y="connsiteY2"/>
                </a:cxn>
                <a:cxn ang="0">
                  <a:pos x="connsiteX3" y="connsiteY3"/>
                </a:cxn>
              </a:cxnLst>
              <a:rect l="l" t="t" r="r" b="b"/>
              <a:pathLst>
                <a:path w="17874" h="21241">
                  <a:moveTo>
                    <a:pt x="17727" y="10868"/>
                  </a:moveTo>
                  <a:cubicBezTo>
                    <a:pt x="18480" y="6243"/>
                    <a:pt x="16436" y="-210"/>
                    <a:pt x="9660" y="5"/>
                  </a:cubicBezTo>
                  <a:cubicBezTo>
                    <a:pt x="1378" y="1188"/>
                    <a:pt x="-2386" y="12051"/>
                    <a:pt x="1593" y="17967"/>
                  </a:cubicBezTo>
                  <a:cubicBezTo>
                    <a:pt x="6218" y="24743"/>
                    <a:pt x="16329" y="20333"/>
                    <a:pt x="17727"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8" name="任意多边形: 形状 1394">
              <a:extLst>
                <a:ext uri="{FF2B5EF4-FFF2-40B4-BE49-F238E27FC236}">
                  <a16:creationId xmlns:a16="http://schemas.microsoft.com/office/drawing/2014/main" xmlns="" id="{7AFDB5E4-889E-41FB-BF7C-BFAF4C20A678}"/>
                </a:ext>
              </a:extLst>
            </p:cNvPr>
            <p:cNvSpPr/>
            <p:nvPr/>
          </p:nvSpPr>
          <p:spPr>
            <a:xfrm>
              <a:off x="2327258" y="4106308"/>
              <a:ext cx="67850" cy="89887"/>
            </a:xfrm>
            <a:custGeom>
              <a:avLst/>
              <a:gdLst>
                <a:gd name="connsiteX0" fmla="*/ 15891 w 16057"/>
                <a:gd name="connsiteY0" fmla="*/ 10868 h 21272"/>
                <a:gd name="connsiteX1" fmla="*/ 8900 w 16057"/>
                <a:gd name="connsiteY1" fmla="*/ 5 h 21272"/>
                <a:gd name="connsiteX2" fmla="*/ 1802 w 16057"/>
                <a:gd name="connsiteY2" fmla="*/ 18720 h 21272"/>
                <a:gd name="connsiteX3" fmla="*/ 15891 w 16057"/>
                <a:gd name="connsiteY3" fmla="*/ 10868 h 21272"/>
              </a:gdLst>
              <a:ahLst/>
              <a:cxnLst>
                <a:cxn ang="0">
                  <a:pos x="connsiteX0" y="connsiteY0"/>
                </a:cxn>
                <a:cxn ang="0">
                  <a:pos x="connsiteX1" y="connsiteY1"/>
                </a:cxn>
                <a:cxn ang="0">
                  <a:pos x="connsiteX2" y="connsiteY2"/>
                </a:cxn>
                <a:cxn ang="0">
                  <a:pos x="connsiteX3" y="connsiteY3"/>
                </a:cxn>
              </a:cxnLst>
              <a:rect l="l" t="t" r="r" b="b"/>
              <a:pathLst>
                <a:path w="16057" h="21272">
                  <a:moveTo>
                    <a:pt x="15891" y="10868"/>
                  </a:moveTo>
                  <a:cubicBezTo>
                    <a:pt x="16644" y="6243"/>
                    <a:pt x="14923" y="-210"/>
                    <a:pt x="8900" y="5"/>
                  </a:cubicBezTo>
                  <a:cubicBezTo>
                    <a:pt x="1049" y="1404"/>
                    <a:pt x="-2393" y="13127"/>
                    <a:pt x="1802" y="18720"/>
                  </a:cubicBezTo>
                  <a:cubicBezTo>
                    <a:pt x="6104" y="24528"/>
                    <a:pt x="14493" y="19796"/>
                    <a:pt x="15891"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39" name="任意多边形: 形状 1395">
              <a:extLst>
                <a:ext uri="{FF2B5EF4-FFF2-40B4-BE49-F238E27FC236}">
                  <a16:creationId xmlns:a16="http://schemas.microsoft.com/office/drawing/2014/main" xmlns="" id="{9733C4AE-1BCF-4D83-8634-ECFCDB28A391}"/>
                </a:ext>
              </a:extLst>
            </p:cNvPr>
            <p:cNvSpPr/>
            <p:nvPr/>
          </p:nvSpPr>
          <p:spPr>
            <a:xfrm>
              <a:off x="2575875" y="4077676"/>
              <a:ext cx="60663" cy="90221"/>
            </a:xfrm>
            <a:custGeom>
              <a:avLst/>
              <a:gdLst>
                <a:gd name="connsiteX0" fmla="*/ 14168 w 14356"/>
                <a:gd name="connsiteY0" fmla="*/ 10868 h 21351"/>
                <a:gd name="connsiteX1" fmla="*/ 8145 w 14356"/>
                <a:gd name="connsiteY1" fmla="*/ 5 h 21351"/>
                <a:gd name="connsiteX2" fmla="*/ 1907 w 14356"/>
                <a:gd name="connsiteY2" fmla="*/ 19365 h 21351"/>
                <a:gd name="connsiteX3" fmla="*/ 14168 w 14356"/>
                <a:gd name="connsiteY3" fmla="*/ 10868 h 21351"/>
              </a:gdLst>
              <a:ahLst/>
              <a:cxnLst>
                <a:cxn ang="0">
                  <a:pos x="connsiteX0" y="connsiteY0"/>
                </a:cxn>
                <a:cxn ang="0">
                  <a:pos x="connsiteX1" y="connsiteY1"/>
                </a:cxn>
                <a:cxn ang="0">
                  <a:pos x="connsiteX2" y="connsiteY2"/>
                </a:cxn>
                <a:cxn ang="0">
                  <a:pos x="connsiteX3" y="connsiteY3"/>
                </a:cxn>
              </a:cxnLst>
              <a:rect l="l" t="t" r="r" b="b"/>
              <a:pathLst>
                <a:path w="14356" h="21351">
                  <a:moveTo>
                    <a:pt x="14168" y="10868"/>
                  </a:moveTo>
                  <a:cubicBezTo>
                    <a:pt x="14921" y="6243"/>
                    <a:pt x="13523" y="-210"/>
                    <a:pt x="8145" y="5"/>
                  </a:cubicBezTo>
                  <a:cubicBezTo>
                    <a:pt x="724" y="1511"/>
                    <a:pt x="-2288" y="14203"/>
                    <a:pt x="1907" y="19365"/>
                  </a:cubicBezTo>
                  <a:cubicBezTo>
                    <a:pt x="5886" y="24313"/>
                    <a:pt x="12877" y="19473"/>
                    <a:pt x="14168"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0" name="任意多边形: 形状 1396">
              <a:extLst>
                <a:ext uri="{FF2B5EF4-FFF2-40B4-BE49-F238E27FC236}">
                  <a16:creationId xmlns:a16="http://schemas.microsoft.com/office/drawing/2014/main" xmlns="" id="{DD5C250B-A4D3-4CAE-8153-E86490040B23}"/>
                </a:ext>
              </a:extLst>
            </p:cNvPr>
            <p:cNvSpPr/>
            <p:nvPr/>
          </p:nvSpPr>
          <p:spPr>
            <a:xfrm>
              <a:off x="2795708" y="4048109"/>
              <a:ext cx="53205" cy="90339"/>
            </a:xfrm>
            <a:custGeom>
              <a:avLst/>
              <a:gdLst>
                <a:gd name="connsiteX0" fmla="*/ 12372 w 12591"/>
                <a:gd name="connsiteY0" fmla="*/ 10767 h 21379"/>
                <a:gd name="connsiteX1" fmla="*/ 7424 w 12591"/>
                <a:gd name="connsiteY1" fmla="*/ 12 h 21379"/>
                <a:gd name="connsiteX2" fmla="*/ 1509 w 12591"/>
                <a:gd name="connsiteY2" fmla="*/ 19479 h 21379"/>
                <a:gd name="connsiteX3" fmla="*/ 12372 w 12591"/>
                <a:gd name="connsiteY3" fmla="*/ 10767 h 21379"/>
              </a:gdLst>
              <a:ahLst/>
              <a:cxnLst>
                <a:cxn ang="0">
                  <a:pos x="connsiteX0" y="connsiteY0"/>
                </a:cxn>
                <a:cxn ang="0">
                  <a:pos x="connsiteX1" y="connsiteY1"/>
                </a:cxn>
                <a:cxn ang="0">
                  <a:pos x="connsiteX2" y="connsiteY2"/>
                </a:cxn>
                <a:cxn ang="0">
                  <a:pos x="connsiteX3" y="connsiteY3"/>
                </a:cxn>
              </a:cxnLst>
              <a:rect l="l" t="t" r="r" b="b"/>
              <a:pathLst>
                <a:path w="12591" h="21379">
                  <a:moveTo>
                    <a:pt x="12372" y="10767"/>
                  </a:moveTo>
                  <a:cubicBezTo>
                    <a:pt x="13125" y="6142"/>
                    <a:pt x="12049" y="-311"/>
                    <a:pt x="7424" y="12"/>
                  </a:cubicBezTo>
                  <a:cubicBezTo>
                    <a:pt x="971" y="1517"/>
                    <a:pt x="-2041" y="14209"/>
                    <a:pt x="1509" y="19479"/>
                  </a:cubicBezTo>
                  <a:cubicBezTo>
                    <a:pt x="4843" y="24319"/>
                    <a:pt x="10974" y="19372"/>
                    <a:pt x="12372"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1" name="任意多边形: 形状 1397">
              <a:extLst>
                <a:ext uri="{FF2B5EF4-FFF2-40B4-BE49-F238E27FC236}">
                  <a16:creationId xmlns:a16="http://schemas.microsoft.com/office/drawing/2014/main" xmlns="" id="{D68A6A70-1931-4568-BAF9-F91FF556C998}"/>
                </a:ext>
              </a:extLst>
            </p:cNvPr>
            <p:cNvSpPr/>
            <p:nvPr/>
          </p:nvSpPr>
          <p:spPr>
            <a:xfrm>
              <a:off x="2985454" y="4017203"/>
              <a:ext cx="45425" cy="90250"/>
            </a:xfrm>
            <a:custGeom>
              <a:avLst/>
              <a:gdLst>
                <a:gd name="connsiteX0" fmla="*/ 1456 w 10750"/>
                <a:gd name="connsiteY0" fmla="*/ 20017 h 21358"/>
                <a:gd name="connsiteX1" fmla="*/ 10491 w 10750"/>
                <a:gd name="connsiteY1" fmla="*/ 10767 h 21358"/>
                <a:gd name="connsiteX2" fmla="*/ 6511 w 10750"/>
                <a:gd name="connsiteY2" fmla="*/ 12 h 21358"/>
                <a:gd name="connsiteX3" fmla="*/ 1456 w 10750"/>
                <a:gd name="connsiteY3" fmla="*/ 20017 h 21358"/>
              </a:gdLst>
              <a:ahLst/>
              <a:cxnLst>
                <a:cxn ang="0">
                  <a:pos x="connsiteX0" y="connsiteY0"/>
                </a:cxn>
                <a:cxn ang="0">
                  <a:pos x="connsiteX1" y="connsiteY1"/>
                </a:cxn>
                <a:cxn ang="0">
                  <a:pos x="connsiteX2" y="connsiteY2"/>
                </a:cxn>
                <a:cxn ang="0">
                  <a:pos x="connsiteX3" y="connsiteY3"/>
                </a:cxn>
              </a:cxnLst>
              <a:rect l="l" t="t" r="r" b="b"/>
              <a:pathLst>
                <a:path w="10750" h="21358">
                  <a:moveTo>
                    <a:pt x="1456" y="20017"/>
                  </a:moveTo>
                  <a:cubicBezTo>
                    <a:pt x="4252" y="23889"/>
                    <a:pt x="9200" y="18941"/>
                    <a:pt x="10491" y="10767"/>
                  </a:cubicBezTo>
                  <a:cubicBezTo>
                    <a:pt x="11243" y="6142"/>
                    <a:pt x="10491" y="-311"/>
                    <a:pt x="6511" y="12"/>
                  </a:cubicBezTo>
                  <a:cubicBezTo>
                    <a:pt x="811" y="1625"/>
                    <a:pt x="-1878" y="15392"/>
                    <a:pt x="1456" y="200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2" name="任意多边形: 形状 1398">
              <a:extLst>
                <a:ext uri="{FF2B5EF4-FFF2-40B4-BE49-F238E27FC236}">
                  <a16:creationId xmlns:a16="http://schemas.microsoft.com/office/drawing/2014/main" xmlns="" id="{5BA5AB7F-496C-4C79-A738-EA5D2B67A5E9}"/>
                </a:ext>
              </a:extLst>
            </p:cNvPr>
            <p:cNvSpPr/>
            <p:nvPr/>
          </p:nvSpPr>
          <p:spPr>
            <a:xfrm>
              <a:off x="3144684" y="3984932"/>
              <a:ext cx="37790" cy="90538"/>
            </a:xfrm>
            <a:custGeom>
              <a:avLst/>
              <a:gdLst>
                <a:gd name="connsiteX0" fmla="*/ 8624 w 8943"/>
                <a:gd name="connsiteY0" fmla="*/ 10767 h 21426"/>
                <a:gd name="connsiteX1" fmla="*/ 8624 w 8943"/>
                <a:gd name="connsiteY1" fmla="*/ 10767 h 21426"/>
                <a:gd name="connsiteX2" fmla="*/ 5721 w 8943"/>
                <a:gd name="connsiteY2" fmla="*/ 12 h 21426"/>
                <a:gd name="connsiteX3" fmla="*/ 1311 w 8943"/>
                <a:gd name="connsiteY3" fmla="*/ 20555 h 21426"/>
                <a:gd name="connsiteX4" fmla="*/ 8624 w 8943"/>
                <a:gd name="connsiteY4" fmla="*/ 10767 h 2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3" h="21426">
                  <a:moveTo>
                    <a:pt x="8624" y="10767"/>
                  </a:moveTo>
                  <a:lnTo>
                    <a:pt x="8624" y="10767"/>
                  </a:lnTo>
                  <a:cubicBezTo>
                    <a:pt x="9377" y="6035"/>
                    <a:pt x="8947" y="-311"/>
                    <a:pt x="5721" y="12"/>
                  </a:cubicBezTo>
                  <a:cubicBezTo>
                    <a:pt x="773" y="1733"/>
                    <a:pt x="-1701" y="16575"/>
                    <a:pt x="1311" y="20555"/>
                  </a:cubicBezTo>
                  <a:cubicBezTo>
                    <a:pt x="3569" y="23567"/>
                    <a:pt x="7441" y="18404"/>
                    <a:pt x="8624" y="107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3" name="任意多边形: 形状 1399">
              <a:extLst>
                <a:ext uri="{FF2B5EF4-FFF2-40B4-BE49-F238E27FC236}">
                  <a16:creationId xmlns:a16="http://schemas.microsoft.com/office/drawing/2014/main" xmlns="" id="{8631186B-05AA-4097-A2B1-5AC908A43C6B}"/>
                </a:ext>
              </a:extLst>
            </p:cNvPr>
            <p:cNvSpPr/>
            <p:nvPr/>
          </p:nvSpPr>
          <p:spPr>
            <a:xfrm>
              <a:off x="3272584" y="3952175"/>
              <a:ext cx="30243" cy="90791"/>
            </a:xfrm>
            <a:custGeom>
              <a:avLst/>
              <a:gdLst>
                <a:gd name="connsiteX0" fmla="*/ 1051 w 7157"/>
                <a:gd name="connsiteY0" fmla="*/ 20994 h 21486"/>
                <a:gd name="connsiteX1" fmla="*/ 6752 w 7157"/>
                <a:gd name="connsiteY1" fmla="*/ 10776 h 21486"/>
                <a:gd name="connsiteX2" fmla="*/ 4815 w 7157"/>
                <a:gd name="connsiteY2" fmla="*/ 20 h 21486"/>
                <a:gd name="connsiteX3" fmla="*/ 1051 w 7157"/>
                <a:gd name="connsiteY3" fmla="*/ 20994 h 21486"/>
              </a:gdLst>
              <a:ahLst/>
              <a:cxnLst>
                <a:cxn ang="0">
                  <a:pos x="connsiteX0" y="connsiteY0"/>
                </a:cxn>
                <a:cxn ang="0">
                  <a:pos x="connsiteX1" y="connsiteY1"/>
                </a:cxn>
                <a:cxn ang="0">
                  <a:pos x="connsiteX2" y="connsiteY2"/>
                </a:cxn>
                <a:cxn ang="0">
                  <a:pos x="connsiteX3" y="connsiteY3"/>
                </a:cxn>
              </a:cxnLst>
              <a:rect l="l" t="t" r="r" b="b"/>
              <a:pathLst>
                <a:path w="7157" h="21486">
                  <a:moveTo>
                    <a:pt x="1051" y="20994"/>
                  </a:moveTo>
                  <a:cubicBezTo>
                    <a:pt x="2772" y="23145"/>
                    <a:pt x="5676" y="17982"/>
                    <a:pt x="6752" y="10776"/>
                  </a:cubicBezTo>
                  <a:cubicBezTo>
                    <a:pt x="7504" y="6044"/>
                    <a:pt x="7397" y="-410"/>
                    <a:pt x="4815" y="20"/>
                  </a:cubicBezTo>
                  <a:cubicBezTo>
                    <a:pt x="728" y="1849"/>
                    <a:pt x="-1423" y="17875"/>
                    <a:pt x="1051" y="2099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4" name="任意多边形: 形状 1400">
              <a:extLst>
                <a:ext uri="{FF2B5EF4-FFF2-40B4-BE49-F238E27FC236}">
                  <a16:creationId xmlns:a16="http://schemas.microsoft.com/office/drawing/2014/main" xmlns="" id="{140900CD-8328-459B-ADE8-34EC4D144FB4}"/>
                </a:ext>
              </a:extLst>
            </p:cNvPr>
            <p:cNvSpPr/>
            <p:nvPr/>
          </p:nvSpPr>
          <p:spPr>
            <a:xfrm>
              <a:off x="3368188" y="3919034"/>
              <a:ext cx="22641" cy="90567"/>
            </a:xfrm>
            <a:custGeom>
              <a:avLst/>
              <a:gdLst>
                <a:gd name="connsiteX0" fmla="*/ 4024 w 5358"/>
                <a:gd name="connsiteY0" fmla="*/ 12 h 21433"/>
                <a:gd name="connsiteX1" fmla="*/ 690 w 5358"/>
                <a:gd name="connsiteY1" fmla="*/ 21200 h 21433"/>
                <a:gd name="connsiteX2" fmla="*/ 4885 w 5358"/>
                <a:gd name="connsiteY2" fmla="*/ 10767 h 21433"/>
                <a:gd name="connsiteX3" fmla="*/ 4024 w 5358"/>
                <a:gd name="connsiteY3" fmla="*/ 12 h 21433"/>
              </a:gdLst>
              <a:ahLst/>
              <a:cxnLst>
                <a:cxn ang="0">
                  <a:pos x="connsiteX0" y="connsiteY0"/>
                </a:cxn>
                <a:cxn ang="0">
                  <a:pos x="connsiteX1" y="connsiteY1"/>
                </a:cxn>
                <a:cxn ang="0">
                  <a:pos x="connsiteX2" y="connsiteY2"/>
                </a:cxn>
                <a:cxn ang="0">
                  <a:pos x="connsiteX3" y="connsiteY3"/>
                </a:cxn>
              </a:cxnLst>
              <a:rect l="l" t="t" r="r" b="b"/>
              <a:pathLst>
                <a:path w="5358" h="21433">
                  <a:moveTo>
                    <a:pt x="4024" y="12"/>
                  </a:moveTo>
                  <a:cubicBezTo>
                    <a:pt x="905" y="2055"/>
                    <a:pt x="-1138" y="19157"/>
                    <a:pt x="690" y="21200"/>
                  </a:cubicBezTo>
                  <a:cubicBezTo>
                    <a:pt x="1873" y="22598"/>
                    <a:pt x="3917" y="17543"/>
                    <a:pt x="4885" y="10767"/>
                  </a:cubicBezTo>
                  <a:cubicBezTo>
                    <a:pt x="5530" y="6142"/>
                    <a:pt x="5745" y="-311"/>
                    <a:pt x="402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5" name="任意多边形: 形状 1401">
              <a:extLst>
                <a:ext uri="{FF2B5EF4-FFF2-40B4-BE49-F238E27FC236}">
                  <a16:creationId xmlns:a16="http://schemas.microsoft.com/office/drawing/2014/main" xmlns="" id="{37710EBC-3EFD-46CE-855A-B78E04DBB6F6}"/>
                </a:ext>
              </a:extLst>
            </p:cNvPr>
            <p:cNvSpPr/>
            <p:nvPr/>
          </p:nvSpPr>
          <p:spPr>
            <a:xfrm>
              <a:off x="3430271" y="3885905"/>
              <a:ext cx="16231" cy="90897"/>
            </a:xfrm>
            <a:custGeom>
              <a:avLst/>
              <a:gdLst>
                <a:gd name="connsiteX0" fmla="*/ 3315 w 3841"/>
                <a:gd name="connsiteY0" fmla="*/ 0 h 21511"/>
                <a:gd name="connsiteX1" fmla="*/ 411 w 3841"/>
                <a:gd name="connsiteY1" fmla="*/ 21511 h 21511"/>
                <a:gd name="connsiteX2" fmla="*/ 3100 w 3841"/>
                <a:gd name="connsiteY2" fmla="*/ 10863 h 21511"/>
                <a:gd name="connsiteX3" fmla="*/ 3422 w 3841"/>
                <a:gd name="connsiteY3" fmla="*/ 0 h 21511"/>
                <a:gd name="connsiteX4" fmla="*/ 3315 w 3841"/>
                <a:gd name="connsiteY4" fmla="*/ 0 h 21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 h="21511">
                  <a:moveTo>
                    <a:pt x="3315" y="0"/>
                  </a:moveTo>
                  <a:cubicBezTo>
                    <a:pt x="1486" y="2044"/>
                    <a:pt x="-988" y="20758"/>
                    <a:pt x="411" y="21511"/>
                  </a:cubicBezTo>
                  <a:cubicBezTo>
                    <a:pt x="1379" y="21188"/>
                    <a:pt x="2562" y="14950"/>
                    <a:pt x="3100" y="10863"/>
                  </a:cubicBezTo>
                  <a:cubicBezTo>
                    <a:pt x="3637" y="6776"/>
                    <a:pt x="4283" y="430"/>
                    <a:pt x="3422" y="0"/>
                  </a:cubicBezTo>
                  <a:cubicBezTo>
                    <a:pt x="3422" y="0"/>
                    <a:pt x="3422" y="0"/>
                    <a:pt x="33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6" name="任意多边形: 形状 1402">
              <a:extLst>
                <a:ext uri="{FF2B5EF4-FFF2-40B4-BE49-F238E27FC236}">
                  <a16:creationId xmlns:a16="http://schemas.microsoft.com/office/drawing/2014/main" xmlns="" id="{A1F47142-0C81-4A01-BD26-3129FCCE35B1}"/>
                </a:ext>
              </a:extLst>
            </p:cNvPr>
            <p:cNvSpPr/>
            <p:nvPr/>
          </p:nvSpPr>
          <p:spPr>
            <a:xfrm>
              <a:off x="3458350" y="3852730"/>
              <a:ext cx="11861" cy="90897"/>
            </a:xfrm>
            <a:custGeom>
              <a:avLst/>
              <a:gdLst>
                <a:gd name="connsiteX0" fmla="*/ 1509 w 2807"/>
                <a:gd name="connsiteY0" fmla="*/ 11078 h 21511"/>
                <a:gd name="connsiteX1" fmla="*/ 1616 w 2807"/>
                <a:gd name="connsiteY1" fmla="*/ 10540 h 21511"/>
                <a:gd name="connsiteX2" fmla="*/ 1616 w 2807"/>
                <a:gd name="connsiteY2" fmla="*/ 10540 h 21511"/>
                <a:gd name="connsiteX3" fmla="*/ 2800 w 2807"/>
                <a:gd name="connsiteY3" fmla="*/ 0 h 21511"/>
                <a:gd name="connsiteX4" fmla="*/ 3 w 2807"/>
                <a:gd name="connsiteY4" fmla="*/ 21511 h 21511"/>
                <a:gd name="connsiteX5" fmla="*/ 1509 w 2807"/>
                <a:gd name="connsiteY5" fmla="*/ 11078 h 2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7" h="21511">
                  <a:moveTo>
                    <a:pt x="1509" y="11078"/>
                  </a:moveTo>
                  <a:lnTo>
                    <a:pt x="1616" y="10540"/>
                  </a:lnTo>
                  <a:lnTo>
                    <a:pt x="1616" y="10540"/>
                  </a:lnTo>
                  <a:cubicBezTo>
                    <a:pt x="1939" y="8174"/>
                    <a:pt x="2907" y="645"/>
                    <a:pt x="2800" y="0"/>
                  </a:cubicBezTo>
                  <a:cubicBezTo>
                    <a:pt x="2585" y="968"/>
                    <a:pt x="-104" y="20328"/>
                    <a:pt x="3" y="21511"/>
                  </a:cubicBezTo>
                  <a:cubicBezTo>
                    <a:pt x="218" y="20651"/>
                    <a:pt x="756" y="16564"/>
                    <a:pt x="1509" y="110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7" name="任意多边形: 形状 1408">
              <a:extLst>
                <a:ext uri="{FF2B5EF4-FFF2-40B4-BE49-F238E27FC236}">
                  <a16:creationId xmlns:a16="http://schemas.microsoft.com/office/drawing/2014/main" xmlns="" id="{9B755DF8-DC51-40D9-BBC9-9F8E42039851}"/>
                </a:ext>
              </a:extLst>
            </p:cNvPr>
            <p:cNvSpPr/>
            <p:nvPr/>
          </p:nvSpPr>
          <p:spPr>
            <a:xfrm>
              <a:off x="2882586" y="4200814"/>
              <a:ext cx="49325" cy="88404"/>
            </a:xfrm>
            <a:custGeom>
              <a:avLst/>
              <a:gdLst>
                <a:gd name="connsiteX0" fmla="*/ 11280 w 11673"/>
                <a:gd name="connsiteY0" fmla="*/ 10553 h 20921"/>
                <a:gd name="connsiteX1" fmla="*/ 7408 w 11673"/>
                <a:gd name="connsiteY1" fmla="*/ 12 h 20921"/>
                <a:gd name="connsiteX2" fmla="*/ 1385 w 11673"/>
                <a:gd name="connsiteY2" fmla="*/ 19695 h 20921"/>
                <a:gd name="connsiteX3" fmla="*/ 11280 w 11673"/>
                <a:gd name="connsiteY3" fmla="*/ 10553 h 20921"/>
              </a:gdLst>
              <a:ahLst/>
              <a:cxnLst>
                <a:cxn ang="0">
                  <a:pos x="connsiteX0" y="connsiteY0"/>
                </a:cxn>
                <a:cxn ang="0">
                  <a:pos x="connsiteX1" y="connsiteY1"/>
                </a:cxn>
                <a:cxn ang="0">
                  <a:pos x="connsiteX2" y="connsiteY2"/>
                </a:cxn>
                <a:cxn ang="0">
                  <a:pos x="connsiteX3" y="connsiteY3"/>
                </a:cxn>
              </a:cxnLst>
              <a:rect l="l" t="t" r="r" b="b"/>
              <a:pathLst>
                <a:path w="11673" h="20921">
                  <a:moveTo>
                    <a:pt x="11280" y="10553"/>
                  </a:moveTo>
                  <a:cubicBezTo>
                    <a:pt x="12248" y="5928"/>
                    <a:pt x="11603" y="-311"/>
                    <a:pt x="7408" y="12"/>
                  </a:cubicBezTo>
                  <a:cubicBezTo>
                    <a:pt x="1277" y="1625"/>
                    <a:pt x="-2057" y="15177"/>
                    <a:pt x="1385" y="19695"/>
                  </a:cubicBezTo>
                  <a:cubicBezTo>
                    <a:pt x="4181" y="23352"/>
                    <a:pt x="9667" y="18404"/>
                    <a:pt x="11280" y="105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8" name="任意多边形: 形状 1409">
              <a:extLst>
                <a:ext uri="{FF2B5EF4-FFF2-40B4-BE49-F238E27FC236}">
                  <a16:creationId xmlns:a16="http://schemas.microsoft.com/office/drawing/2014/main" xmlns="" id="{28D27E25-A81A-4601-8181-7C71C336F0B3}"/>
                </a:ext>
              </a:extLst>
            </p:cNvPr>
            <p:cNvSpPr/>
            <p:nvPr/>
          </p:nvSpPr>
          <p:spPr>
            <a:xfrm>
              <a:off x="3053415" y="4168999"/>
              <a:ext cx="42539" cy="88649"/>
            </a:xfrm>
            <a:custGeom>
              <a:avLst/>
              <a:gdLst>
                <a:gd name="connsiteX0" fmla="*/ 968 w 10067"/>
                <a:gd name="connsiteY0" fmla="*/ 19695 h 20979"/>
                <a:gd name="connsiteX1" fmla="*/ 9572 w 10067"/>
                <a:gd name="connsiteY1" fmla="*/ 10552 h 20979"/>
                <a:gd name="connsiteX2" fmla="*/ 6776 w 10067"/>
                <a:gd name="connsiteY2" fmla="*/ 12 h 20979"/>
                <a:gd name="connsiteX3" fmla="*/ 968 w 10067"/>
                <a:gd name="connsiteY3" fmla="*/ 19695 h 20979"/>
              </a:gdLst>
              <a:ahLst/>
              <a:cxnLst>
                <a:cxn ang="0">
                  <a:pos x="connsiteX0" y="connsiteY0"/>
                </a:cxn>
                <a:cxn ang="0">
                  <a:pos x="connsiteX1" y="connsiteY1"/>
                </a:cxn>
                <a:cxn ang="0">
                  <a:pos x="connsiteX2" y="connsiteY2"/>
                </a:cxn>
                <a:cxn ang="0">
                  <a:pos x="connsiteX3" y="connsiteY3"/>
                </a:cxn>
              </a:cxnLst>
              <a:rect l="l" t="t" r="r" b="b"/>
              <a:pathLst>
                <a:path w="10067" h="20979">
                  <a:moveTo>
                    <a:pt x="968" y="19695"/>
                  </a:moveTo>
                  <a:cubicBezTo>
                    <a:pt x="3227" y="23459"/>
                    <a:pt x="7852" y="18512"/>
                    <a:pt x="9572" y="10552"/>
                  </a:cubicBezTo>
                  <a:cubicBezTo>
                    <a:pt x="10541" y="5928"/>
                    <a:pt x="10325" y="-311"/>
                    <a:pt x="6776" y="12"/>
                  </a:cubicBezTo>
                  <a:cubicBezTo>
                    <a:pt x="1506" y="1733"/>
                    <a:pt x="-1721" y="15285"/>
                    <a:pt x="968" y="196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49" name="任意多边形: 形状 1410">
              <a:extLst>
                <a:ext uri="{FF2B5EF4-FFF2-40B4-BE49-F238E27FC236}">
                  <a16:creationId xmlns:a16="http://schemas.microsoft.com/office/drawing/2014/main" xmlns="" id="{13A224E4-4E84-4725-BC60-4DE282C2C7CE}"/>
                </a:ext>
              </a:extLst>
            </p:cNvPr>
            <p:cNvSpPr/>
            <p:nvPr/>
          </p:nvSpPr>
          <p:spPr>
            <a:xfrm>
              <a:off x="3193785" y="4137151"/>
              <a:ext cx="34950" cy="89046"/>
            </a:xfrm>
            <a:custGeom>
              <a:avLst/>
              <a:gdLst>
                <a:gd name="connsiteX0" fmla="*/ 5932 w 8271"/>
                <a:gd name="connsiteY0" fmla="*/ 21 h 21073"/>
                <a:gd name="connsiteX1" fmla="*/ 769 w 8271"/>
                <a:gd name="connsiteY1" fmla="*/ 20241 h 21073"/>
                <a:gd name="connsiteX2" fmla="*/ 7653 w 8271"/>
                <a:gd name="connsiteY2" fmla="*/ 10669 h 21073"/>
                <a:gd name="connsiteX3" fmla="*/ 5932 w 8271"/>
                <a:gd name="connsiteY3" fmla="*/ 21 h 21073"/>
              </a:gdLst>
              <a:ahLst/>
              <a:cxnLst>
                <a:cxn ang="0">
                  <a:pos x="connsiteX0" y="connsiteY0"/>
                </a:cxn>
                <a:cxn ang="0">
                  <a:pos x="connsiteX1" y="connsiteY1"/>
                </a:cxn>
                <a:cxn ang="0">
                  <a:pos x="connsiteX2" y="connsiteY2"/>
                </a:cxn>
                <a:cxn ang="0">
                  <a:pos x="connsiteX3" y="connsiteY3"/>
                </a:cxn>
              </a:cxnLst>
              <a:rect l="l" t="t" r="r" b="b"/>
              <a:pathLst>
                <a:path w="8271" h="21073">
                  <a:moveTo>
                    <a:pt x="5932" y="21"/>
                  </a:moveTo>
                  <a:cubicBezTo>
                    <a:pt x="1522" y="1742"/>
                    <a:pt x="-1489" y="16369"/>
                    <a:pt x="769" y="20241"/>
                  </a:cubicBezTo>
                  <a:cubicBezTo>
                    <a:pt x="2490" y="23145"/>
                    <a:pt x="6147" y="18090"/>
                    <a:pt x="7653" y="10669"/>
                  </a:cubicBezTo>
                  <a:cubicBezTo>
                    <a:pt x="8621" y="5936"/>
                    <a:pt x="8729" y="-409"/>
                    <a:pt x="5932"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0" name="任意多边形: 形状 1411">
              <a:extLst>
                <a:ext uri="{FF2B5EF4-FFF2-40B4-BE49-F238E27FC236}">
                  <a16:creationId xmlns:a16="http://schemas.microsoft.com/office/drawing/2014/main" xmlns="" id="{0079AB4E-4CDF-437A-A8FE-BEC30E937451}"/>
                </a:ext>
              </a:extLst>
            </p:cNvPr>
            <p:cNvSpPr/>
            <p:nvPr/>
          </p:nvSpPr>
          <p:spPr>
            <a:xfrm>
              <a:off x="3302869" y="4104428"/>
              <a:ext cx="28083" cy="88826"/>
            </a:xfrm>
            <a:custGeom>
              <a:avLst/>
              <a:gdLst>
                <a:gd name="connsiteX0" fmla="*/ 5177 w 6646"/>
                <a:gd name="connsiteY0" fmla="*/ 21 h 21021"/>
                <a:gd name="connsiteX1" fmla="*/ 552 w 6646"/>
                <a:gd name="connsiteY1" fmla="*/ 20564 h 21021"/>
                <a:gd name="connsiteX2" fmla="*/ 5930 w 6646"/>
                <a:gd name="connsiteY2" fmla="*/ 10561 h 21021"/>
                <a:gd name="connsiteX3" fmla="*/ 5177 w 6646"/>
                <a:gd name="connsiteY3" fmla="*/ 21 h 21021"/>
              </a:gdLst>
              <a:ahLst/>
              <a:cxnLst>
                <a:cxn ang="0">
                  <a:pos x="connsiteX0" y="connsiteY0"/>
                </a:cxn>
                <a:cxn ang="0">
                  <a:pos x="connsiteX1" y="connsiteY1"/>
                </a:cxn>
                <a:cxn ang="0">
                  <a:pos x="connsiteX2" y="connsiteY2"/>
                </a:cxn>
                <a:cxn ang="0">
                  <a:pos x="connsiteX3" y="connsiteY3"/>
                </a:cxn>
              </a:cxnLst>
              <a:rect l="l" t="t" r="r" b="b"/>
              <a:pathLst>
                <a:path w="6646" h="21021">
                  <a:moveTo>
                    <a:pt x="5177" y="21"/>
                  </a:moveTo>
                  <a:cubicBezTo>
                    <a:pt x="1736" y="1849"/>
                    <a:pt x="-1276" y="17660"/>
                    <a:pt x="552" y="20564"/>
                  </a:cubicBezTo>
                  <a:cubicBezTo>
                    <a:pt x="1736" y="22607"/>
                    <a:pt x="4532" y="17552"/>
                    <a:pt x="5930" y="10561"/>
                  </a:cubicBezTo>
                  <a:cubicBezTo>
                    <a:pt x="6791" y="5936"/>
                    <a:pt x="7221" y="-409"/>
                    <a:pt x="5177" y="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1" name="任意多边形: 形状 1412">
              <a:extLst>
                <a:ext uri="{FF2B5EF4-FFF2-40B4-BE49-F238E27FC236}">
                  <a16:creationId xmlns:a16="http://schemas.microsoft.com/office/drawing/2014/main" xmlns="" id="{AACA0080-3D83-45F0-AF93-6E9B09F1717D}"/>
                </a:ext>
              </a:extLst>
            </p:cNvPr>
            <p:cNvSpPr/>
            <p:nvPr/>
          </p:nvSpPr>
          <p:spPr>
            <a:xfrm>
              <a:off x="3378790" y="4071286"/>
              <a:ext cx="22151" cy="89101"/>
            </a:xfrm>
            <a:custGeom>
              <a:avLst/>
              <a:gdLst>
                <a:gd name="connsiteX0" fmla="*/ 4527 w 5242"/>
                <a:gd name="connsiteY0" fmla="*/ 12 h 21086"/>
                <a:gd name="connsiteX1" fmla="*/ 225 w 5242"/>
                <a:gd name="connsiteY1" fmla="*/ 20878 h 21086"/>
                <a:gd name="connsiteX2" fmla="*/ 4097 w 5242"/>
                <a:gd name="connsiteY2" fmla="*/ 10552 h 21086"/>
                <a:gd name="connsiteX3" fmla="*/ 4527 w 5242"/>
                <a:gd name="connsiteY3" fmla="*/ 12 h 21086"/>
              </a:gdLst>
              <a:ahLst/>
              <a:cxnLst>
                <a:cxn ang="0">
                  <a:pos x="connsiteX0" y="connsiteY0"/>
                </a:cxn>
                <a:cxn ang="0">
                  <a:pos x="connsiteX1" y="connsiteY1"/>
                </a:cxn>
                <a:cxn ang="0">
                  <a:pos x="connsiteX2" y="connsiteY2"/>
                </a:cxn>
                <a:cxn ang="0">
                  <a:pos x="connsiteX3" y="connsiteY3"/>
                </a:cxn>
              </a:cxnLst>
              <a:rect l="l" t="t" r="r" b="b"/>
              <a:pathLst>
                <a:path w="5242" h="21086">
                  <a:moveTo>
                    <a:pt x="4527" y="12"/>
                  </a:moveTo>
                  <a:cubicBezTo>
                    <a:pt x="2160" y="2055"/>
                    <a:pt x="-851" y="18942"/>
                    <a:pt x="225" y="20878"/>
                  </a:cubicBezTo>
                  <a:cubicBezTo>
                    <a:pt x="977" y="22168"/>
                    <a:pt x="2806" y="17328"/>
                    <a:pt x="4097" y="10552"/>
                  </a:cubicBezTo>
                  <a:cubicBezTo>
                    <a:pt x="5172" y="6035"/>
                    <a:pt x="5817" y="-311"/>
                    <a:pt x="452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2" name="任意多边形: 形状 1413">
              <a:extLst>
                <a:ext uri="{FF2B5EF4-FFF2-40B4-BE49-F238E27FC236}">
                  <a16:creationId xmlns:a16="http://schemas.microsoft.com/office/drawing/2014/main" xmlns="" id="{518D27B9-0CEA-4AD0-864A-FDFC91482E90}"/>
                </a:ext>
              </a:extLst>
            </p:cNvPr>
            <p:cNvSpPr/>
            <p:nvPr/>
          </p:nvSpPr>
          <p:spPr>
            <a:xfrm>
              <a:off x="3421507" y="4038614"/>
              <a:ext cx="17431" cy="89076"/>
            </a:xfrm>
            <a:custGeom>
              <a:avLst/>
              <a:gdLst>
                <a:gd name="connsiteX0" fmla="*/ 10 w 4125"/>
                <a:gd name="connsiteY0" fmla="*/ 21081 h 21080"/>
                <a:gd name="connsiteX1" fmla="*/ 118 w 4125"/>
                <a:gd name="connsiteY1" fmla="*/ 21081 h 21080"/>
                <a:gd name="connsiteX2" fmla="*/ 2592 w 4125"/>
                <a:gd name="connsiteY2" fmla="*/ 10648 h 21080"/>
                <a:gd name="connsiteX3" fmla="*/ 4097 w 4125"/>
                <a:gd name="connsiteY3" fmla="*/ 0 h 21080"/>
                <a:gd name="connsiteX4" fmla="*/ 3990 w 4125"/>
                <a:gd name="connsiteY4" fmla="*/ 0 h 21080"/>
                <a:gd name="connsiteX5" fmla="*/ 10 w 4125"/>
                <a:gd name="connsiteY5" fmla="*/ 21081 h 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 h="21080">
                  <a:moveTo>
                    <a:pt x="10" y="21081"/>
                  </a:moveTo>
                  <a:cubicBezTo>
                    <a:pt x="10" y="21081"/>
                    <a:pt x="118" y="21081"/>
                    <a:pt x="118" y="21081"/>
                  </a:cubicBezTo>
                  <a:cubicBezTo>
                    <a:pt x="763" y="20005"/>
                    <a:pt x="2054" y="13767"/>
                    <a:pt x="2592" y="10648"/>
                  </a:cubicBezTo>
                  <a:cubicBezTo>
                    <a:pt x="3237" y="7314"/>
                    <a:pt x="4312" y="1183"/>
                    <a:pt x="4097" y="0"/>
                  </a:cubicBezTo>
                  <a:cubicBezTo>
                    <a:pt x="4097" y="0"/>
                    <a:pt x="3990" y="0"/>
                    <a:pt x="3990" y="0"/>
                  </a:cubicBezTo>
                  <a:cubicBezTo>
                    <a:pt x="3022" y="1721"/>
                    <a:pt x="-205" y="19145"/>
                    <a:pt x="10" y="210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3" name="任意多边形: 形状 1423">
              <a:extLst>
                <a:ext uri="{FF2B5EF4-FFF2-40B4-BE49-F238E27FC236}">
                  <a16:creationId xmlns:a16="http://schemas.microsoft.com/office/drawing/2014/main" xmlns="" id="{440DE9DB-D81C-4CF2-A74C-527D44D708BB}"/>
                </a:ext>
              </a:extLst>
            </p:cNvPr>
            <p:cNvSpPr/>
            <p:nvPr/>
          </p:nvSpPr>
          <p:spPr>
            <a:xfrm>
              <a:off x="102436" y="4229954"/>
              <a:ext cx="86895" cy="89215"/>
            </a:xfrm>
            <a:custGeom>
              <a:avLst/>
              <a:gdLst>
                <a:gd name="connsiteX0" fmla="*/ 20541 w 20564"/>
                <a:gd name="connsiteY0" fmla="*/ 11401 h 21113"/>
                <a:gd name="connsiteX1" fmla="*/ 10001 w 20564"/>
                <a:gd name="connsiteY1" fmla="*/ 0 h 21113"/>
                <a:gd name="connsiteX2" fmla="*/ 2472 w 20564"/>
                <a:gd name="connsiteY2" fmla="*/ 17424 h 21113"/>
                <a:gd name="connsiteX3" fmla="*/ 20541 w 20564"/>
                <a:gd name="connsiteY3" fmla="*/ 11401 h 21113"/>
              </a:gdLst>
              <a:ahLst/>
              <a:cxnLst>
                <a:cxn ang="0">
                  <a:pos x="connsiteX0" y="connsiteY0"/>
                </a:cxn>
                <a:cxn ang="0">
                  <a:pos x="connsiteX1" y="connsiteY1"/>
                </a:cxn>
                <a:cxn ang="0">
                  <a:pos x="connsiteX2" y="connsiteY2"/>
                </a:cxn>
                <a:cxn ang="0">
                  <a:pos x="connsiteX3" y="connsiteY3"/>
                </a:cxn>
              </a:cxnLst>
              <a:rect l="l" t="t" r="r" b="b"/>
              <a:pathLst>
                <a:path w="20564" h="21113">
                  <a:moveTo>
                    <a:pt x="20541" y="11401"/>
                  </a:moveTo>
                  <a:cubicBezTo>
                    <a:pt x="20864" y="6776"/>
                    <a:pt x="17853" y="215"/>
                    <a:pt x="10001" y="0"/>
                  </a:cubicBezTo>
                  <a:cubicBezTo>
                    <a:pt x="429" y="645"/>
                    <a:pt x="-2691" y="11293"/>
                    <a:pt x="2472" y="17424"/>
                  </a:cubicBezTo>
                  <a:cubicBezTo>
                    <a:pt x="8388" y="24523"/>
                    <a:pt x="19789" y="20758"/>
                    <a:pt x="20541" y="114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4" name="任意多边形: 形状 1424">
              <a:extLst>
                <a:ext uri="{FF2B5EF4-FFF2-40B4-BE49-F238E27FC236}">
                  <a16:creationId xmlns:a16="http://schemas.microsoft.com/office/drawing/2014/main" xmlns="" id="{876E7A69-A988-45F8-B898-4557D108416A}"/>
                </a:ext>
              </a:extLst>
            </p:cNvPr>
            <p:cNvSpPr/>
            <p:nvPr/>
          </p:nvSpPr>
          <p:spPr>
            <a:xfrm>
              <a:off x="436102" y="4222225"/>
              <a:ext cx="87352" cy="89536"/>
            </a:xfrm>
            <a:custGeom>
              <a:avLst/>
              <a:gdLst>
                <a:gd name="connsiteX0" fmla="*/ 10199 w 20672"/>
                <a:gd name="connsiteY0" fmla="*/ 0 h 21189"/>
                <a:gd name="connsiteX1" fmla="*/ 2347 w 20672"/>
                <a:gd name="connsiteY1" fmla="*/ 17532 h 21189"/>
                <a:gd name="connsiteX2" fmla="*/ 20632 w 20672"/>
                <a:gd name="connsiteY2" fmla="*/ 11401 h 21189"/>
                <a:gd name="connsiteX3" fmla="*/ 10199 w 20672"/>
                <a:gd name="connsiteY3" fmla="*/ 0 h 21189"/>
              </a:gdLst>
              <a:ahLst/>
              <a:cxnLst>
                <a:cxn ang="0">
                  <a:pos x="connsiteX0" y="connsiteY0"/>
                </a:cxn>
                <a:cxn ang="0">
                  <a:pos x="connsiteX1" y="connsiteY1"/>
                </a:cxn>
                <a:cxn ang="0">
                  <a:pos x="connsiteX2" y="connsiteY2"/>
                </a:cxn>
                <a:cxn ang="0">
                  <a:pos x="connsiteX3" y="connsiteY3"/>
                </a:cxn>
              </a:cxnLst>
              <a:rect l="l" t="t" r="r" b="b"/>
              <a:pathLst>
                <a:path w="20672" h="21189">
                  <a:moveTo>
                    <a:pt x="10199" y="0"/>
                  </a:moveTo>
                  <a:cubicBezTo>
                    <a:pt x="626" y="753"/>
                    <a:pt x="-2708" y="11401"/>
                    <a:pt x="2347" y="17532"/>
                  </a:cubicBezTo>
                  <a:cubicBezTo>
                    <a:pt x="8263" y="24630"/>
                    <a:pt x="19664" y="20758"/>
                    <a:pt x="20632" y="11401"/>
                  </a:cubicBezTo>
                  <a:cubicBezTo>
                    <a:pt x="21062" y="6668"/>
                    <a:pt x="18158" y="108"/>
                    <a:pt x="1019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5" name="任意多边形: 形状 1425">
              <a:extLst>
                <a:ext uri="{FF2B5EF4-FFF2-40B4-BE49-F238E27FC236}">
                  <a16:creationId xmlns:a16="http://schemas.microsoft.com/office/drawing/2014/main" xmlns="" id="{7074C973-7400-4496-8D04-9793654CA700}"/>
                </a:ext>
              </a:extLst>
            </p:cNvPr>
            <p:cNvSpPr/>
            <p:nvPr/>
          </p:nvSpPr>
          <p:spPr>
            <a:xfrm>
              <a:off x="769980" y="4210862"/>
              <a:ext cx="87533" cy="89841"/>
            </a:xfrm>
            <a:custGeom>
              <a:avLst/>
              <a:gdLst>
                <a:gd name="connsiteX0" fmla="*/ 10455 w 20715"/>
                <a:gd name="connsiteY0" fmla="*/ 0 h 21261"/>
                <a:gd name="connsiteX1" fmla="*/ 2388 w 20715"/>
                <a:gd name="connsiteY1" fmla="*/ 17639 h 21261"/>
                <a:gd name="connsiteX2" fmla="*/ 20673 w 20715"/>
                <a:gd name="connsiteY2" fmla="*/ 11293 h 21261"/>
                <a:gd name="connsiteX3" fmla="*/ 10455 w 20715"/>
                <a:gd name="connsiteY3" fmla="*/ 0 h 21261"/>
              </a:gdLst>
              <a:ahLst/>
              <a:cxnLst>
                <a:cxn ang="0">
                  <a:pos x="connsiteX0" y="connsiteY0"/>
                </a:cxn>
                <a:cxn ang="0">
                  <a:pos x="connsiteX1" y="connsiteY1"/>
                </a:cxn>
                <a:cxn ang="0">
                  <a:pos x="connsiteX2" y="connsiteY2"/>
                </a:cxn>
                <a:cxn ang="0">
                  <a:pos x="connsiteX3" y="connsiteY3"/>
                </a:cxn>
              </a:cxnLst>
              <a:rect l="l" t="t" r="r" b="b"/>
              <a:pathLst>
                <a:path w="20715" h="21261">
                  <a:moveTo>
                    <a:pt x="10455" y="0"/>
                  </a:moveTo>
                  <a:cubicBezTo>
                    <a:pt x="667" y="860"/>
                    <a:pt x="-2775" y="11401"/>
                    <a:pt x="2388" y="17639"/>
                  </a:cubicBezTo>
                  <a:cubicBezTo>
                    <a:pt x="8196" y="24738"/>
                    <a:pt x="19597" y="20758"/>
                    <a:pt x="20673" y="11293"/>
                  </a:cubicBezTo>
                  <a:cubicBezTo>
                    <a:pt x="21103" y="6668"/>
                    <a:pt x="18306" y="108"/>
                    <a:pt x="1045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6" name="任意多边形: 形状 1436">
              <a:extLst>
                <a:ext uri="{FF2B5EF4-FFF2-40B4-BE49-F238E27FC236}">
                  <a16:creationId xmlns:a16="http://schemas.microsoft.com/office/drawing/2014/main" xmlns="" id="{607A86A8-E911-4420-9476-B9BF45EE2D61}"/>
                </a:ext>
              </a:extLst>
            </p:cNvPr>
            <p:cNvSpPr/>
            <p:nvPr/>
          </p:nvSpPr>
          <p:spPr>
            <a:xfrm>
              <a:off x="289288" y="4393569"/>
              <a:ext cx="86452" cy="87356"/>
            </a:xfrm>
            <a:custGeom>
              <a:avLst/>
              <a:gdLst>
                <a:gd name="connsiteX0" fmla="*/ 20420 w 20459"/>
                <a:gd name="connsiteY0" fmla="*/ 11186 h 20673"/>
                <a:gd name="connsiteX1" fmla="*/ 10094 w 20459"/>
                <a:gd name="connsiteY1" fmla="*/ 0 h 20673"/>
                <a:gd name="connsiteX2" fmla="*/ 2350 w 20459"/>
                <a:gd name="connsiteY2" fmla="*/ 17101 h 20673"/>
                <a:gd name="connsiteX3" fmla="*/ 20420 w 20459"/>
                <a:gd name="connsiteY3" fmla="*/ 11186 h 20673"/>
              </a:gdLst>
              <a:ahLst/>
              <a:cxnLst>
                <a:cxn ang="0">
                  <a:pos x="connsiteX0" y="connsiteY0"/>
                </a:cxn>
                <a:cxn ang="0">
                  <a:pos x="connsiteX1" y="connsiteY1"/>
                </a:cxn>
                <a:cxn ang="0">
                  <a:pos x="connsiteX2" y="connsiteY2"/>
                </a:cxn>
                <a:cxn ang="0">
                  <a:pos x="connsiteX3" y="connsiteY3"/>
                </a:cxn>
              </a:cxnLst>
              <a:rect l="l" t="t" r="r" b="b"/>
              <a:pathLst>
                <a:path w="20459" h="20673">
                  <a:moveTo>
                    <a:pt x="20420" y="11186"/>
                  </a:moveTo>
                  <a:cubicBezTo>
                    <a:pt x="20850" y="6668"/>
                    <a:pt x="17838" y="215"/>
                    <a:pt x="10094" y="0"/>
                  </a:cubicBezTo>
                  <a:cubicBezTo>
                    <a:pt x="630" y="753"/>
                    <a:pt x="-2705" y="11078"/>
                    <a:pt x="2350" y="17101"/>
                  </a:cubicBezTo>
                  <a:cubicBezTo>
                    <a:pt x="8266" y="23985"/>
                    <a:pt x="19559" y="20328"/>
                    <a:pt x="20420" y="111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7" name="任意多边形: 形状 1437">
              <a:extLst>
                <a:ext uri="{FF2B5EF4-FFF2-40B4-BE49-F238E27FC236}">
                  <a16:creationId xmlns:a16="http://schemas.microsoft.com/office/drawing/2014/main" xmlns="" id="{01E16AAF-9F52-4C4C-A350-0D50AD80B60D}"/>
                </a:ext>
              </a:extLst>
            </p:cNvPr>
            <p:cNvSpPr/>
            <p:nvPr/>
          </p:nvSpPr>
          <p:spPr>
            <a:xfrm>
              <a:off x="621023" y="4384480"/>
              <a:ext cx="86430" cy="87660"/>
            </a:xfrm>
            <a:custGeom>
              <a:avLst/>
              <a:gdLst>
                <a:gd name="connsiteX0" fmla="*/ 10212 w 20454"/>
                <a:gd name="connsiteY0" fmla="*/ 0 h 20745"/>
                <a:gd name="connsiteX1" fmla="*/ 2253 w 20454"/>
                <a:gd name="connsiteY1" fmla="*/ 17209 h 20745"/>
                <a:gd name="connsiteX2" fmla="*/ 20430 w 20454"/>
                <a:gd name="connsiteY2" fmla="*/ 11078 h 20745"/>
                <a:gd name="connsiteX3" fmla="*/ 10212 w 20454"/>
                <a:gd name="connsiteY3" fmla="*/ 0 h 20745"/>
              </a:gdLst>
              <a:ahLst/>
              <a:cxnLst>
                <a:cxn ang="0">
                  <a:pos x="connsiteX0" y="connsiteY0"/>
                </a:cxn>
                <a:cxn ang="0">
                  <a:pos x="connsiteX1" y="connsiteY1"/>
                </a:cxn>
                <a:cxn ang="0">
                  <a:pos x="connsiteX2" y="connsiteY2"/>
                </a:cxn>
                <a:cxn ang="0">
                  <a:pos x="connsiteX3" y="connsiteY3"/>
                </a:cxn>
              </a:cxnLst>
              <a:rect l="l" t="t" r="r" b="b"/>
              <a:pathLst>
                <a:path w="20454" h="20745">
                  <a:moveTo>
                    <a:pt x="10212" y="0"/>
                  </a:moveTo>
                  <a:cubicBezTo>
                    <a:pt x="747" y="753"/>
                    <a:pt x="-2694" y="11186"/>
                    <a:pt x="2253" y="17209"/>
                  </a:cubicBezTo>
                  <a:cubicBezTo>
                    <a:pt x="7954" y="24092"/>
                    <a:pt x="19355" y="20328"/>
                    <a:pt x="20430" y="11078"/>
                  </a:cubicBezTo>
                  <a:cubicBezTo>
                    <a:pt x="20753" y="6453"/>
                    <a:pt x="17956" y="108"/>
                    <a:pt x="1021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8" name="任意多边形: 形状 1438">
              <a:extLst>
                <a:ext uri="{FF2B5EF4-FFF2-40B4-BE49-F238E27FC236}">
                  <a16:creationId xmlns:a16="http://schemas.microsoft.com/office/drawing/2014/main" xmlns="" id="{0A3D8783-4A7A-4832-8F79-683CC8CC28BB}"/>
                </a:ext>
              </a:extLst>
            </p:cNvPr>
            <p:cNvSpPr/>
            <p:nvPr/>
          </p:nvSpPr>
          <p:spPr>
            <a:xfrm>
              <a:off x="950857" y="4371296"/>
              <a:ext cx="85374" cy="87732"/>
            </a:xfrm>
            <a:custGeom>
              <a:avLst/>
              <a:gdLst>
                <a:gd name="connsiteX0" fmla="*/ 20136 w 20204"/>
                <a:gd name="connsiteY0" fmla="*/ 10971 h 20762"/>
                <a:gd name="connsiteX1" fmla="*/ 10349 w 20204"/>
                <a:gd name="connsiteY1" fmla="*/ 0 h 20762"/>
                <a:gd name="connsiteX2" fmla="*/ 2067 w 20204"/>
                <a:gd name="connsiteY2" fmla="*/ 17209 h 20762"/>
                <a:gd name="connsiteX3" fmla="*/ 20136 w 20204"/>
                <a:gd name="connsiteY3" fmla="*/ 10971 h 20762"/>
              </a:gdLst>
              <a:ahLst/>
              <a:cxnLst>
                <a:cxn ang="0">
                  <a:pos x="connsiteX0" y="connsiteY0"/>
                </a:cxn>
                <a:cxn ang="0">
                  <a:pos x="connsiteX1" y="connsiteY1"/>
                </a:cxn>
                <a:cxn ang="0">
                  <a:pos x="connsiteX2" y="connsiteY2"/>
                </a:cxn>
                <a:cxn ang="0">
                  <a:pos x="connsiteX3" y="connsiteY3"/>
                </a:cxn>
              </a:cxnLst>
              <a:rect l="l" t="t" r="r" b="b"/>
              <a:pathLst>
                <a:path w="20204" h="20762">
                  <a:moveTo>
                    <a:pt x="20136" y="10971"/>
                  </a:moveTo>
                  <a:cubicBezTo>
                    <a:pt x="20674" y="6453"/>
                    <a:pt x="18093" y="108"/>
                    <a:pt x="10349" y="0"/>
                  </a:cubicBezTo>
                  <a:cubicBezTo>
                    <a:pt x="991" y="860"/>
                    <a:pt x="-2665" y="11401"/>
                    <a:pt x="2067" y="17209"/>
                  </a:cubicBezTo>
                  <a:cubicBezTo>
                    <a:pt x="7552" y="24200"/>
                    <a:pt x="18846" y="20221"/>
                    <a:pt x="20136" y="109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59" name="任意多边形: 形状 1439">
              <a:extLst>
                <a:ext uri="{FF2B5EF4-FFF2-40B4-BE49-F238E27FC236}">
                  <a16:creationId xmlns:a16="http://schemas.microsoft.com/office/drawing/2014/main" xmlns="" id="{029939EC-FD2C-4FC6-AE56-2B53D777F5B1}"/>
                </a:ext>
              </a:extLst>
            </p:cNvPr>
            <p:cNvSpPr/>
            <p:nvPr/>
          </p:nvSpPr>
          <p:spPr>
            <a:xfrm>
              <a:off x="1275759" y="4355391"/>
              <a:ext cx="84660" cy="87529"/>
            </a:xfrm>
            <a:custGeom>
              <a:avLst/>
              <a:gdLst>
                <a:gd name="connsiteX0" fmla="*/ 19934 w 20035"/>
                <a:gd name="connsiteY0" fmla="*/ 10863 h 20714"/>
                <a:gd name="connsiteX1" fmla="*/ 10577 w 20035"/>
                <a:gd name="connsiteY1" fmla="*/ 0 h 20714"/>
                <a:gd name="connsiteX2" fmla="*/ 1973 w 20035"/>
                <a:gd name="connsiteY2" fmla="*/ 17316 h 20714"/>
                <a:gd name="connsiteX3" fmla="*/ 19934 w 20035"/>
                <a:gd name="connsiteY3" fmla="*/ 10863 h 20714"/>
              </a:gdLst>
              <a:ahLst/>
              <a:cxnLst>
                <a:cxn ang="0">
                  <a:pos x="connsiteX0" y="connsiteY0"/>
                </a:cxn>
                <a:cxn ang="0">
                  <a:pos x="connsiteX1" y="connsiteY1"/>
                </a:cxn>
                <a:cxn ang="0">
                  <a:pos x="connsiteX2" y="connsiteY2"/>
                </a:cxn>
                <a:cxn ang="0">
                  <a:pos x="connsiteX3" y="connsiteY3"/>
                </a:cxn>
              </a:cxnLst>
              <a:rect l="l" t="t" r="r" b="b"/>
              <a:pathLst>
                <a:path w="20035" h="20714">
                  <a:moveTo>
                    <a:pt x="19934" y="10863"/>
                  </a:moveTo>
                  <a:cubicBezTo>
                    <a:pt x="20580" y="6346"/>
                    <a:pt x="18213" y="0"/>
                    <a:pt x="10577" y="0"/>
                  </a:cubicBezTo>
                  <a:cubicBezTo>
                    <a:pt x="1112" y="968"/>
                    <a:pt x="-2652" y="11401"/>
                    <a:pt x="1973" y="17316"/>
                  </a:cubicBezTo>
                  <a:cubicBezTo>
                    <a:pt x="7350" y="24092"/>
                    <a:pt x="18536" y="20113"/>
                    <a:pt x="19934"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0" name="任意多边形: 形状 1440">
              <a:extLst>
                <a:ext uri="{FF2B5EF4-FFF2-40B4-BE49-F238E27FC236}">
                  <a16:creationId xmlns:a16="http://schemas.microsoft.com/office/drawing/2014/main" xmlns="" id="{F8606F0E-E387-41E2-ACA5-2C38F939F82A}"/>
                </a:ext>
              </a:extLst>
            </p:cNvPr>
            <p:cNvSpPr/>
            <p:nvPr/>
          </p:nvSpPr>
          <p:spPr>
            <a:xfrm>
              <a:off x="1595341" y="4335843"/>
              <a:ext cx="81558" cy="87740"/>
            </a:xfrm>
            <a:custGeom>
              <a:avLst/>
              <a:gdLst>
                <a:gd name="connsiteX0" fmla="*/ 19164 w 19301"/>
                <a:gd name="connsiteY0" fmla="*/ 10757 h 20764"/>
                <a:gd name="connsiteX1" fmla="*/ 19164 w 19301"/>
                <a:gd name="connsiteY1" fmla="*/ 10757 h 20764"/>
                <a:gd name="connsiteX2" fmla="*/ 10344 w 19301"/>
                <a:gd name="connsiteY2" fmla="*/ 1 h 20764"/>
                <a:gd name="connsiteX3" fmla="*/ 1740 w 19301"/>
                <a:gd name="connsiteY3" fmla="*/ 17425 h 20764"/>
                <a:gd name="connsiteX4" fmla="*/ 19164 w 19301"/>
                <a:gd name="connsiteY4" fmla="*/ 10757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01" h="20764">
                  <a:moveTo>
                    <a:pt x="19164" y="10757"/>
                  </a:moveTo>
                  <a:lnTo>
                    <a:pt x="19164" y="10757"/>
                  </a:lnTo>
                  <a:cubicBezTo>
                    <a:pt x="19917" y="6240"/>
                    <a:pt x="17658" y="-106"/>
                    <a:pt x="10344" y="1"/>
                  </a:cubicBezTo>
                  <a:cubicBezTo>
                    <a:pt x="1417" y="1077"/>
                    <a:pt x="-2562" y="11617"/>
                    <a:pt x="1740" y="17425"/>
                  </a:cubicBezTo>
                  <a:cubicBezTo>
                    <a:pt x="6687" y="24201"/>
                    <a:pt x="17658" y="20007"/>
                    <a:pt x="19164" y="107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1" name="任意多边形: 形状 1441">
              <a:extLst>
                <a:ext uri="{FF2B5EF4-FFF2-40B4-BE49-F238E27FC236}">
                  <a16:creationId xmlns:a16="http://schemas.microsoft.com/office/drawing/2014/main" xmlns="" id="{8A58393F-72E9-4D77-80F9-0D1329AB5840}"/>
                </a:ext>
              </a:extLst>
            </p:cNvPr>
            <p:cNvSpPr/>
            <p:nvPr/>
          </p:nvSpPr>
          <p:spPr>
            <a:xfrm>
              <a:off x="1904288" y="4312644"/>
              <a:ext cx="78224" cy="87770"/>
            </a:xfrm>
            <a:custGeom>
              <a:avLst/>
              <a:gdLst>
                <a:gd name="connsiteX0" fmla="*/ 18328 w 18512"/>
                <a:gd name="connsiteY0" fmla="*/ 10653 h 20771"/>
                <a:gd name="connsiteX1" fmla="*/ 18328 w 18512"/>
                <a:gd name="connsiteY1" fmla="*/ 10653 h 20771"/>
                <a:gd name="connsiteX2" fmla="*/ 10153 w 18512"/>
                <a:gd name="connsiteY2" fmla="*/ 5 h 20771"/>
                <a:gd name="connsiteX3" fmla="*/ 1549 w 18512"/>
                <a:gd name="connsiteY3" fmla="*/ 17537 h 20771"/>
                <a:gd name="connsiteX4" fmla="*/ 18328 w 18512"/>
                <a:gd name="connsiteY4" fmla="*/ 10653 h 20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2" h="20771">
                  <a:moveTo>
                    <a:pt x="18328" y="10653"/>
                  </a:moveTo>
                  <a:lnTo>
                    <a:pt x="18328" y="10653"/>
                  </a:lnTo>
                  <a:cubicBezTo>
                    <a:pt x="19188" y="6136"/>
                    <a:pt x="17145" y="-210"/>
                    <a:pt x="10153" y="5"/>
                  </a:cubicBezTo>
                  <a:cubicBezTo>
                    <a:pt x="1549" y="1188"/>
                    <a:pt x="-2431" y="11836"/>
                    <a:pt x="1549" y="17537"/>
                  </a:cubicBezTo>
                  <a:cubicBezTo>
                    <a:pt x="6066" y="24205"/>
                    <a:pt x="16607" y="19903"/>
                    <a:pt x="18328" y="106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2" name="任意多边形: 形状 1442">
              <a:extLst>
                <a:ext uri="{FF2B5EF4-FFF2-40B4-BE49-F238E27FC236}">
                  <a16:creationId xmlns:a16="http://schemas.microsoft.com/office/drawing/2014/main" xmlns="" id="{CC44682D-B5ED-4221-A988-EF797750A744}"/>
                </a:ext>
              </a:extLst>
            </p:cNvPr>
            <p:cNvSpPr/>
            <p:nvPr/>
          </p:nvSpPr>
          <p:spPr>
            <a:xfrm>
              <a:off x="2191303" y="4287194"/>
              <a:ext cx="70842" cy="87897"/>
            </a:xfrm>
            <a:custGeom>
              <a:avLst/>
              <a:gdLst>
                <a:gd name="connsiteX0" fmla="*/ 16552 w 16765"/>
                <a:gd name="connsiteY0" fmla="*/ 10653 h 20801"/>
                <a:gd name="connsiteX1" fmla="*/ 9561 w 16765"/>
                <a:gd name="connsiteY1" fmla="*/ 5 h 20801"/>
                <a:gd name="connsiteX2" fmla="*/ 1709 w 16765"/>
                <a:gd name="connsiteY2" fmla="*/ 18290 h 20801"/>
                <a:gd name="connsiteX3" fmla="*/ 16552 w 16765"/>
                <a:gd name="connsiteY3" fmla="*/ 10653 h 20801"/>
              </a:gdLst>
              <a:ahLst/>
              <a:cxnLst>
                <a:cxn ang="0">
                  <a:pos x="connsiteX0" y="connsiteY0"/>
                </a:cxn>
                <a:cxn ang="0">
                  <a:pos x="connsiteX1" y="connsiteY1"/>
                </a:cxn>
                <a:cxn ang="0">
                  <a:pos x="connsiteX2" y="connsiteY2"/>
                </a:cxn>
                <a:cxn ang="0">
                  <a:pos x="connsiteX3" y="connsiteY3"/>
                </a:cxn>
              </a:cxnLst>
              <a:rect l="l" t="t" r="r" b="b"/>
              <a:pathLst>
                <a:path w="16765" h="20801">
                  <a:moveTo>
                    <a:pt x="16552" y="10653"/>
                  </a:moveTo>
                  <a:cubicBezTo>
                    <a:pt x="17412" y="6136"/>
                    <a:pt x="15799" y="-210"/>
                    <a:pt x="9561" y="5"/>
                  </a:cubicBezTo>
                  <a:cubicBezTo>
                    <a:pt x="1386" y="1296"/>
                    <a:pt x="-2486" y="12804"/>
                    <a:pt x="1709" y="18290"/>
                  </a:cubicBezTo>
                  <a:cubicBezTo>
                    <a:pt x="6011" y="23990"/>
                    <a:pt x="14938" y="19365"/>
                    <a:pt x="16552" y="106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3" name="任意多边形: 形状 1443">
              <a:extLst>
                <a:ext uri="{FF2B5EF4-FFF2-40B4-BE49-F238E27FC236}">
                  <a16:creationId xmlns:a16="http://schemas.microsoft.com/office/drawing/2014/main" xmlns="" id="{8FD220A3-AAE7-47DE-A84C-39C1862792EE}"/>
                </a:ext>
              </a:extLst>
            </p:cNvPr>
            <p:cNvSpPr/>
            <p:nvPr/>
          </p:nvSpPr>
          <p:spPr>
            <a:xfrm>
              <a:off x="2450510" y="4259900"/>
              <a:ext cx="63760" cy="88277"/>
            </a:xfrm>
            <a:custGeom>
              <a:avLst/>
              <a:gdLst>
                <a:gd name="connsiteX0" fmla="*/ 8880 w 15089"/>
                <a:gd name="connsiteY0" fmla="*/ 12 h 20891"/>
                <a:gd name="connsiteX1" fmla="*/ 1351 w 15089"/>
                <a:gd name="connsiteY1" fmla="*/ 18404 h 20891"/>
                <a:gd name="connsiteX2" fmla="*/ 14796 w 15089"/>
                <a:gd name="connsiteY2" fmla="*/ 10660 h 20891"/>
                <a:gd name="connsiteX3" fmla="*/ 14796 w 15089"/>
                <a:gd name="connsiteY3" fmla="*/ 10660 h 20891"/>
                <a:gd name="connsiteX4" fmla="*/ 8880 w 15089"/>
                <a:gd name="connsiteY4" fmla="*/ 12 h 20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9" h="20891">
                  <a:moveTo>
                    <a:pt x="8880" y="12"/>
                  </a:moveTo>
                  <a:cubicBezTo>
                    <a:pt x="1567" y="1410"/>
                    <a:pt x="-2198" y="12918"/>
                    <a:pt x="1351" y="18404"/>
                  </a:cubicBezTo>
                  <a:cubicBezTo>
                    <a:pt x="5008" y="24104"/>
                    <a:pt x="13075" y="19372"/>
                    <a:pt x="14796" y="10660"/>
                  </a:cubicBezTo>
                  <a:lnTo>
                    <a:pt x="14796" y="10660"/>
                  </a:lnTo>
                  <a:cubicBezTo>
                    <a:pt x="15764" y="6035"/>
                    <a:pt x="14473" y="-311"/>
                    <a:pt x="8880"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4" name="任意多边形: 形状 1444">
              <a:extLst>
                <a:ext uri="{FF2B5EF4-FFF2-40B4-BE49-F238E27FC236}">
                  <a16:creationId xmlns:a16="http://schemas.microsoft.com/office/drawing/2014/main" xmlns="" id="{A7E4120F-D005-4522-9845-BDED1BBEE659}"/>
                </a:ext>
              </a:extLst>
            </p:cNvPr>
            <p:cNvSpPr/>
            <p:nvPr/>
          </p:nvSpPr>
          <p:spPr>
            <a:xfrm>
              <a:off x="2681118" y="4230811"/>
              <a:ext cx="56940" cy="88345"/>
            </a:xfrm>
            <a:custGeom>
              <a:avLst/>
              <a:gdLst>
                <a:gd name="connsiteX0" fmla="*/ 1416 w 13475"/>
                <a:gd name="connsiteY0" fmla="*/ 19049 h 20907"/>
                <a:gd name="connsiteX1" fmla="*/ 13139 w 13475"/>
                <a:gd name="connsiteY1" fmla="*/ 10552 h 20907"/>
                <a:gd name="connsiteX2" fmla="*/ 8192 w 13475"/>
                <a:gd name="connsiteY2" fmla="*/ 12 h 20907"/>
                <a:gd name="connsiteX3" fmla="*/ 1416 w 13475"/>
                <a:gd name="connsiteY3" fmla="*/ 19049 h 20907"/>
              </a:gdLst>
              <a:ahLst/>
              <a:cxnLst>
                <a:cxn ang="0">
                  <a:pos x="connsiteX0" y="connsiteY0"/>
                </a:cxn>
                <a:cxn ang="0">
                  <a:pos x="connsiteX1" y="connsiteY1"/>
                </a:cxn>
                <a:cxn ang="0">
                  <a:pos x="connsiteX2" y="connsiteY2"/>
                </a:cxn>
                <a:cxn ang="0">
                  <a:pos x="connsiteX3" y="connsiteY3"/>
                </a:cxn>
              </a:cxnLst>
              <a:rect l="l" t="t" r="r" b="b"/>
              <a:pathLst>
                <a:path w="13475" h="20907">
                  <a:moveTo>
                    <a:pt x="1416" y="19049"/>
                  </a:moveTo>
                  <a:cubicBezTo>
                    <a:pt x="4750" y="23782"/>
                    <a:pt x="11419" y="18942"/>
                    <a:pt x="13139" y="10552"/>
                  </a:cubicBezTo>
                  <a:cubicBezTo>
                    <a:pt x="14108" y="6035"/>
                    <a:pt x="13139" y="-311"/>
                    <a:pt x="8192" y="12"/>
                  </a:cubicBezTo>
                  <a:cubicBezTo>
                    <a:pt x="1308" y="1518"/>
                    <a:pt x="-2133" y="13994"/>
                    <a:pt x="1416" y="190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5" name="任意多边形: 形状 1457">
              <a:extLst>
                <a:ext uri="{FF2B5EF4-FFF2-40B4-BE49-F238E27FC236}">
                  <a16:creationId xmlns:a16="http://schemas.microsoft.com/office/drawing/2014/main" xmlns="" id="{BF22CBAF-8566-4C84-A4CC-26D15DD6E169}"/>
                </a:ext>
              </a:extLst>
            </p:cNvPr>
            <p:cNvSpPr/>
            <p:nvPr/>
          </p:nvSpPr>
          <p:spPr>
            <a:xfrm>
              <a:off x="111851" y="4591724"/>
              <a:ext cx="85209" cy="84926"/>
            </a:xfrm>
            <a:custGeom>
              <a:avLst/>
              <a:gdLst>
                <a:gd name="connsiteX0" fmla="*/ 20142 w 20165"/>
                <a:gd name="connsiteY0" fmla="*/ 10863 h 20098"/>
                <a:gd name="connsiteX1" fmla="*/ 9816 w 20165"/>
                <a:gd name="connsiteY1" fmla="*/ 0 h 20098"/>
                <a:gd name="connsiteX2" fmla="*/ 2503 w 20165"/>
                <a:gd name="connsiteY2" fmla="*/ 16564 h 20098"/>
                <a:gd name="connsiteX3" fmla="*/ 20142 w 20165"/>
                <a:gd name="connsiteY3" fmla="*/ 10863 h 20098"/>
              </a:gdLst>
              <a:ahLst/>
              <a:cxnLst>
                <a:cxn ang="0">
                  <a:pos x="connsiteX0" y="connsiteY0"/>
                </a:cxn>
                <a:cxn ang="0">
                  <a:pos x="connsiteX1" y="connsiteY1"/>
                </a:cxn>
                <a:cxn ang="0">
                  <a:pos x="connsiteX2" y="connsiteY2"/>
                </a:cxn>
                <a:cxn ang="0">
                  <a:pos x="connsiteX3" y="connsiteY3"/>
                </a:cxn>
              </a:cxnLst>
              <a:rect l="l" t="t" r="r" b="b"/>
              <a:pathLst>
                <a:path w="20165" h="20098">
                  <a:moveTo>
                    <a:pt x="20142" y="10863"/>
                  </a:moveTo>
                  <a:cubicBezTo>
                    <a:pt x="20464" y="6453"/>
                    <a:pt x="17560" y="215"/>
                    <a:pt x="9816" y="0"/>
                  </a:cubicBezTo>
                  <a:cubicBezTo>
                    <a:pt x="351" y="645"/>
                    <a:pt x="-2660" y="10540"/>
                    <a:pt x="2503" y="16564"/>
                  </a:cubicBezTo>
                  <a:cubicBezTo>
                    <a:pt x="8418" y="23340"/>
                    <a:pt x="19389" y="19790"/>
                    <a:pt x="20142" y="108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6" name="任意多边形: 形状 1458">
              <a:extLst>
                <a:ext uri="{FF2B5EF4-FFF2-40B4-BE49-F238E27FC236}">
                  <a16:creationId xmlns:a16="http://schemas.microsoft.com/office/drawing/2014/main" xmlns="" id="{3E4D5978-62F8-42C9-B60F-9721BBB6DFB8}"/>
                </a:ext>
              </a:extLst>
            </p:cNvPr>
            <p:cNvSpPr/>
            <p:nvPr/>
          </p:nvSpPr>
          <p:spPr>
            <a:xfrm>
              <a:off x="437907" y="4584452"/>
              <a:ext cx="85556" cy="84478"/>
            </a:xfrm>
            <a:custGeom>
              <a:avLst/>
              <a:gdLst>
                <a:gd name="connsiteX0" fmla="*/ 2350 w 20247"/>
                <a:gd name="connsiteY0" fmla="*/ 16564 h 19992"/>
                <a:gd name="connsiteX1" fmla="*/ 20205 w 20247"/>
                <a:gd name="connsiteY1" fmla="*/ 10756 h 19992"/>
                <a:gd name="connsiteX2" fmla="*/ 10094 w 20247"/>
                <a:gd name="connsiteY2" fmla="*/ 0 h 19992"/>
                <a:gd name="connsiteX3" fmla="*/ 2350 w 20247"/>
                <a:gd name="connsiteY3" fmla="*/ 16564 h 19992"/>
              </a:gdLst>
              <a:ahLst/>
              <a:cxnLst>
                <a:cxn ang="0">
                  <a:pos x="connsiteX0" y="connsiteY0"/>
                </a:cxn>
                <a:cxn ang="0">
                  <a:pos x="connsiteX1" y="connsiteY1"/>
                </a:cxn>
                <a:cxn ang="0">
                  <a:pos x="connsiteX2" y="connsiteY2"/>
                </a:cxn>
                <a:cxn ang="0">
                  <a:pos x="connsiteX3" y="connsiteY3"/>
                </a:cxn>
              </a:cxnLst>
              <a:rect l="l" t="t" r="r" b="b"/>
              <a:pathLst>
                <a:path w="20247" h="19992">
                  <a:moveTo>
                    <a:pt x="2350" y="16564"/>
                  </a:moveTo>
                  <a:cubicBezTo>
                    <a:pt x="8051" y="23232"/>
                    <a:pt x="19237" y="19575"/>
                    <a:pt x="20205" y="10756"/>
                  </a:cubicBezTo>
                  <a:cubicBezTo>
                    <a:pt x="20635" y="6346"/>
                    <a:pt x="17838" y="215"/>
                    <a:pt x="10094" y="0"/>
                  </a:cubicBezTo>
                  <a:cubicBezTo>
                    <a:pt x="629" y="753"/>
                    <a:pt x="-2705" y="10648"/>
                    <a:pt x="2350" y="165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7" name="任意多边形: 形状 1459">
              <a:extLst>
                <a:ext uri="{FF2B5EF4-FFF2-40B4-BE49-F238E27FC236}">
                  <a16:creationId xmlns:a16="http://schemas.microsoft.com/office/drawing/2014/main" xmlns="" id="{9F5503F7-C837-4F7D-80E8-ECAC628BD0B1}"/>
                </a:ext>
              </a:extLst>
            </p:cNvPr>
            <p:cNvSpPr/>
            <p:nvPr/>
          </p:nvSpPr>
          <p:spPr>
            <a:xfrm>
              <a:off x="763692" y="4573998"/>
              <a:ext cx="85290" cy="84474"/>
            </a:xfrm>
            <a:custGeom>
              <a:avLst/>
              <a:gdLst>
                <a:gd name="connsiteX0" fmla="*/ 20117 w 20184"/>
                <a:gd name="connsiteY0" fmla="*/ 10648 h 19991"/>
                <a:gd name="connsiteX1" fmla="*/ 10437 w 20184"/>
                <a:gd name="connsiteY1" fmla="*/ 0 h 19991"/>
                <a:gd name="connsiteX2" fmla="*/ 2155 w 20184"/>
                <a:gd name="connsiteY2" fmla="*/ 16671 h 19991"/>
                <a:gd name="connsiteX3" fmla="*/ 20117 w 20184"/>
                <a:gd name="connsiteY3" fmla="*/ 10648 h 19991"/>
              </a:gdLst>
              <a:ahLst/>
              <a:cxnLst>
                <a:cxn ang="0">
                  <a:pos x="connsiteX0" y="connsiteY0"/>
                </a:cxn>
                <a:cxn ang="0">
                  <a:pos x="connsiteX1" y="connsiteY1"/>
                </a:cxn>
                <a:cxn ang="0">
                  <a:pos x="connsiteX2" y="connsiteY2"/>
                </a:cxn>
                <a:cxn ang="0">
                  <a:pos x="connsiteX3" y="connsiteY3"/>
                </a:cxn>
              </a:cxnLst>
              <a:rect l="l" t="t" r="r" b="b"/>
              <a:pathLst>
                <a:path w="20184" h="19991">
                  <a:moveTo>
                    <a:pt x="20117" y="10648"/>
                  </a:moveTo>
                  <a:cubicBezTo>
                    <a:pt x="20654" y="6238"/>
                    <a:pt x="18073" y="108"/>
                    <a:pt x="10437" y="0"/>
                  </a:cubicBezTo>
                  <a:cubicBezTo>
                    <a:pt x="864" y="860"/>
                    <a:pt x="-2685" y="10863"/>
                    <a:pt x="2155" y="16671"/>
                  </a:cubicBezTo>
                  <a:cubicBezTo>
                    <a:pt x="7748" y="23232"/>
                    <a:pt x="18934" y="19468"/>
                    <a:pt x="20117" y="106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8" name="任意多边形: 形状 1460">
              <a:extLst>
                <a:ext uri="{FF2B5EF4-FFF2-40B4-BE49-F238E27FC236}">
                  <a16:creationId xmlns:a16="http://schemas.microsoft.com/office/drawing/2014/main" xmlns="" id="{2E38FAA9-A7F7-4CC7-82E5-1F213AFE12FD}"/>
                </a:ext>
              </a:extLst>
            </p:cNvPr>
            <p:cNvSpPr/>
            <p:nvPr/>
          </p:nvSpPr>
          <p:spPr>
            <a:xfrm>
              <a:off x="1087961" y="4559910"/>
              <a:ext cx="83967" cy="84677"/>
            </a:xfrm>
            <a:custGeom>
              <a:avLst/>
              <a:gdLst>
                <a:gd name="connsiteX0" fmla="*/ 19742 w 19871"/>
                <a:gd name="connsiteY0" fmla="*/ 10540 h 20039"/>
                <a:gd name="connsiteX1" fmla="*/ 10492 w 19871"/>
                <a:gd name="connsiteY1" fmla="*/ 0 h 20039"/>
                <a:gd name="connsiteX2" fmla="*/ 1888 w 19871"/>
                <a:gd name="connsiteY2" fmla="*/ 16779 h 20039"/>
                <a:gd name="connsiteX3" fmla="*/ 19742 w 19871"/>
                <a:gd name="connsiteY3" fmla="*/ 10540 h 20039"/>
              </a:gdLst>
              <a:ahLst/>
              <a:cxnLst>
                <a:cxn ang="0">
                  <a:pos x="connsiteX0" y="connsiteY0"/>
                </a:cxn>
                <a:cxn ang="0">
                  <a:pos x="connsiteX1" y="connsiteY1"/>
                </a:cxn>
                <a:cxn ang="0">
                  <a:pos x="connsiteX2" y="connsiteY2"/>
                </a:cxn>
                <a:cxn ang="0">
                  <a:pos x="connsiteX3" y="connsiteY3"/>
                </a:cxn>
              </a:cxnLst>
              <a:rect l="l" t="t" r="r" b="b"/>
              <a:pathLst>
                <a:path w="19871" h="20039">
                  <a:moveTo>
                    <a:pt x="19742" y="10540"/>
                  </a:moveTo>
                  <a:cubicBezTo>
                    <a:pt x="20495" y="6131"/>
                    <a:pt x="18021" y="0"/>
                    <a:pt x="10492" y="0"/>
                  </a:cubicBezTo>
                  <a:cubicBezTo>
                    <a:pt x="1242" y="968"/>
                    <a:pt x="-2630" y="11078"/>
                    <a:pt x="1888" y="16779"/>
                  </a:cubicBezTo>
                  <a:cubicBezTo>
                    <a:pt x="7158" y="23340"/>
                    <a:pt x="18236" y="19360"/>
                    <a:pt x="19742"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69" name="任意多边形: 形状 1461">
              <a:extLst>
                <a:ext uri="{FF2B5EF4-FFF2-40B4-BE49-F238E27FC236}">
                  <a16:creationId xmlns:a16="http://schemas.microsoft.com/office/drawing/2014/main" xmlns="" id="{7ADE8D12-12AF-4584-A1FB-7F661730B10E}"/>
                </a:ext>
              </a:extLst>
            </p:cNvPr>
            <p:cNvSpPr/>
            <p:nvPr/>
          </p:nvSpPr>
          <p:spPr>
            <a:xfrm>
              <a:off x="1405920" y="4541731"/>
              <a:ext cx="82518" cy="85421"/>
            </a:xfrm>
            <a:custGeom>
              <a:avLst/>
              <a:gdLst>
                <a:gd name="connsiteX0" fmla="*/ 19355 w 19528"/>
                <a:gd name="connsiteY0" fmla="*/ 10540 h 20215"/>
                <a:gd name="connsiteX1" fmla="*/ 10643 w 19528"/>
                <a:gd name="connsiteY1" fmla="*/ 0 h 20215"/>
                <a:gd name="connsiteX2" fmla="*/ 1716 w 19528"/>
                <a:gd name="connsiteY2" fmla="*/ 16886 h 20215"/>
                <a:gd name="connsiteX3" fmla="*/ 19355 w 19528"/>
                <a:gd name="connsiteY3" fmla="*/ 10540 h 20215"/>
              </a:gdLst>
              <a:ahLst/>
              <a:cxnLst>
                <a:cxn ang="0">
                  <a:pos x="connsiteX0" y="connsiteY0"/>
                </a:cxn>
                <a:cxn ang="0">
                  <a:pos x="connsiteX1" y="connsiteY1"/>
                </a:cxn>
                <a:cxn ang="0">
                  <a:pos x="connsiteX2" y="connsiteY2"/>
                </a:cxn>
                <a:cxn ang="0">
                  <a:pos x="connsiteX3" y="connsiteY3"/>
                </a:cxn>
              </a:cxnLst>
              <a:rect l="l" t="t" r="r" b="b"/>
              <a:pathLst>
                <a:path w="19528" h="20215">
                  <a:moveTo>
                    <a:pt x="19355" y="10540"/>
                  </a:moveTo>
                  <a:cubicBezTo>
                    <a:pt x="20215" y="6131"/>
                    <a:pt x="17957" y="0"/>
                    <a:pt x="10643" y="0"/>
                  </a:cubicBezTo>
                  <a:cubicBezTo>
                    <a:pt x="1501" y="1076"/>
                    <a:pt x="-2587" y="11078"/>
                    <a:pt x="1716" y="16886"/>
                  </a:cubicBezTo>
                  <a:cubicBezTo>
                    <a:pt x="6663" y="23555"/>
                    <a:pt x="17741" y="19575"/>
                    <a:pt x="19355"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0" name="任意多边形: 形状 1462">
              <a:extLst>
                <a:ext uri="{FF2B5EF4-FFF2-40B4-BE49-F238E27FC236}">
                  <a16:creationId xmlns:a16="http://schemas.microsoft.com/office/drawing/2014/main" xmlns="" id="{3DD76303-2B27-4C18-9A8D-544D61F72423}"/>
                </a:ext>
              </a:extLst>
            </p:cNvPr>
            <p:cNvSpPr/>
            <p:nvPr/>
          </p:nvSpPr>
          <p:spPr>
            <a:xfrm>
              <a:off x="1715856" y="4521271"/>
              <a:ext cx="80519" cy="85332"/>
            </a:xfrm>
            <a:custGeom>
              <a:avLst/>
              <a:gdLst>
                <a:gd name="connsiteX0" fmla="*/ 18823 w 19055"/>
                <a:gd name="connsiteY0" fmla="*/ 10434 h 20194"/>
                <a:gd name="connsiteX1" fmla="*/ 10649 w 19055"/>
                <a:gd name="connsiteY1" fmla="*/ 1 h 20194"/>
                <a:gd name="connsiteX2" fmla="*/ 1507 w 19055"/>
                <a:gd name="connsiteY2" fmla="*/ 16995 h 20194"/>
                <a:gd name="connsiteX3" fmla="*/ 18823 w 19055"/>
                <a:gd name="connsiteY3" fmla="*/ 10434 h 20194"/>
              </a:gdLst>
              <a:ahLst/>
              <a:cxnLst>
                <a:cxn ang="0">
                  <a:pos x="connsiteX0" y="connsiteY0"/>
                </a:cxn>
                <a:cxn ang="0">
                  <a:pos x="connsiteX1" y="connsiteY1"/>
                </a:cxn>
                <a:cxn ang="0">
                  <a:pos x="connsiteX2" y="connsiteY2"/>
                </a:cxn>
                <a:cxn ang="0">
                  <a:pos x="connsiteX3" y="connsiteY3"/>
                </a:cxn>
              </a:cxnLst>
              <a:rect l="l" t="t" r="r" b="b"/>
              <a:pathLst>
                <a:path w="19055" h="20194">
                  <a:moveTo>
                    <a:pt x="18823" y="10434"/>
                  </a:moveTo>
                  <a:cubicBezTo>
                    <a:pt x="19791" y="6024"/>
                    <a:pt x="17855" y="-106"/>
                    <a:pt x="10649" y="1"/>
                  </a:cubicBezTo>
                  <a:cubicBezTo>
                    <a:pt x="1722" y="1185"/>
                    <a:pt x="-2473" y="11295"/>
                    <a:pt x="1507" y="16995"/>
                  </a:cubicBezTo>
                  <a:cubicBezTo>
                    <a:pt x="6239" y="23556"/>
                    <a:pt x="16995" y="19361"/>
                    <a:pt x="18823" y="104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1" name="任意多边形: 形状 1463">
              <a:extLst>
                <a:ext uri="{FF2B5EF4-FFF2-40B4-BE49-F238E27FC236}">
                  <a16:creationId xmlns:a16="http://schemas.microsoft.com/office/drawing/2014/main" xmlns="" id="{3D61CB53-F301-4FDB-A4A4-3C19C5CF3AF4}"/>
                </a:ext>
              </a:extLst>
            </p:cNvPr>
            <p:cNvSpPr/>
            <p:nvPr/>
          </p:nvSpPr>
          <p:spPr>
            <a:xfrm>
              <a:off x="2012801" y="4497620"/>
              <a:ext cx="74590" cy="85163"/>
            </a:xfrm>
            <a:custGeom>
              <a:avLst/>
              <a:gdLst>
                <a:gd name="connsiteX0" fmla="*/ 17386 w 17652"/>
                <a:gd name="connsiteY0" fmla="*/ 10331 h 20154"/>
                <a:gd name="connsiteX1" fmla="*/ 10287 w 17652"/>
                <a:gd name="connsiteY1" fmla="*/ 6 h 20154"/>
                <a:gd name="connsiteX2" fmla="*/ 1252 w 17652"/>
                <a:gd name="connsiteY2" fmla="*/ 17107 h 20154"/>
                <a:gd name="connsiteX3" fmla="*/ 17386 w 17652"/>
                <a:gd name="connsiteY3" fmla="*/ 10331 h 20154"/>
              </a:gdLst>
              <a:ahLst/>
              <a:cxnLst>
                <a:cxn ang="0">
                  <a:pos x="connsiteX0" y="connsiteY0"/>
                </a:cxn>
                <a:cxn ang="0">
                  <a:pos x="connsiteX1" y="connsiteY1"/>
                </a:cxn>
                <a:cxn ang="0">
                  <a:pos x="connsiteX2" y="connsiteY2"/>
                </a:cxn>
                <a:cxn ang="0">
                  <a:pos x="connsiteX3" y="connsiteY3"/>
                </a:cxn>
              </a:cxnLst>
              <a:rect l="l" t="t" r="r" b="b"/>
              <a:pathLst>
                <a:path w="17652" h="20154">
                  <a:moveTo>
                    <a:pt x="17386" y="10331"/>
                  </a:moveTo>
                  <a:cubicBezTo>
                    <a:pt x="18354" y="5921"/>
                    <a:pt x="16848" y="-210"/>
                    <a:pt x="10287" y="6"/>
                  </a:cubicBezTo>
                  <a:cubicBezTo>
                    <a:pt x="2005" y="1189"/>
                    <a:pt x="-2297" y="11406"/>
                    <a:pt x="1252" y="17107"/>
                  </a:cubicBezTo>
                  <a:cubicBezTo>
                    <a:pt x="5232" y="23453"/>
                    <a:pt x="15342" y="19258"/>
                    <a:pt x="17386"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2" name="任意多边形: 形状 1464">
              <a:extLst>
                <a:ext uri="{FF2B5EF4-FFF2-40B4-BE49-F238E27FC236}">
                  <a16:creationId xmlns:a16="http://schemas.microsoft.com/office/drawing/2014/main" xmlns="" id="{33FC3072-6D60-4040-B180-FDE3FBC54B67}"/>
                </a:ext>
              </a:extLst>
            </p:cNvPr>
            <p:cNvSpPr/>
            <p:nvPr/>
          </p:nvSpPr>
          <p:spPr>
            <a:xfrm>
              <a:off x="2283836" y="4471261"/>
              <a:ext cx="67538" cy="85602"/>
            </a:xfrm>
            <a:custGeom>
              <a:avLst/>
              <a:gdLst>
                <a:gd name="connsiteX0" fmla="*/ 15628 w 15983"/>
                <a:gd name="connsiteY0" fmla="*/ 10331 h 20258"/>
                <a:gd name="connsiteX1" fmla="*/ 15628 w 15983"/>
                <a:gd name="connsiteY1" fmla="*/ 10331 h 20258"/>
                <a:gd name="connsiteX2" fmla="*/ 9605 w 15983"/>
                <a:gd name="connsiteY2" fmla="*/ 6 h 20258"/>
                <a:gd name="connsiteX3" fmla="*/ 1323 w 15983"/>
                <a:gd name="connsiteY3" fmla="*/ 17860 h 20258"/>
                <a:gd name="connsiteX4" fmla="*/ 15628 w 15983"/>
                <a:gd name="connsiteY4" fmla="*/ 10331 h 20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3" h="20258">
                  <a:moveTo>
                    <a:pt x="15628" y="10331"/>
                  </a:moveTo>
                  <a:lnTo>
                    <a:pt x="15628" y="10331"/>
                  </a:lnTo>
                  <a:cubicBezTo>
                    <a:pt x="16703" y="5921"/>
                    <a:pt x="15520" y="-210"/>
                    <a:pt x="9605" y="6"/>
                  </a:cubicBezTo>
                  <a:cubicBezTo>
                    <a:pt x="1968" y="1296"/>
                    <a:pt x="-2334" y="12482"/>
                    <a:pt x="1323" y="17860"/>
                  </a:cubicBezTo>
                  <a:cubicBezTo>
                    <a:pt x="4980" y="23345"/>
                    <a:pt x="13584" y="18828"/>
                    <a:pt x="15628" y="1033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3" name="任意多边形: 形状 1465">
              <a:extLst>
                <a:ext uri="{FF2B5EF4-FFF2-40B4-BE49-F238E27FC236}">
                  <a16:creationId xmlns:a16="http://schemas.microsoft.com/office/drawing/2014/main" xmlns="" id="{3B0E7207-A5AB-4545-BDA6-6DD3D849750A}"/>
                </a:ext>
              </a:extLst>
            </p:cNvPr>
            <p:cNvSpPr/>
            <p:nvPr/>
          </p:nvSpPr>
          <p:spPr>
            <a:xfrm>
              <a:off x="2526757" y="4443511"/>
              <a:ext cx="60709" cy="86071"/>
            </a:xfrm>
            <a:custGeom>
              <a:avLst/>
              <a:gdLst>
                <a:gd name="connsiteX0" fmla="*/ 9013 w 14367"/>
                <a:gd name="connsiteY0" fmla="*/ 12 h 20369"/>
                <a:gd name="connsiteX1" fmla="*/ 946 w 14367"/>
                <a:gd name="connsiteY1" fmla="*/ 17974 h 20369"/>
                <a:gd name="connsiteX2" fmla="*/ 13961 w 14367"/>
                <a:gd name="connsiteY2" fmla="*/ 10337 h 20369"/>
                <a:gd name="connsiteX3" fmla="*/ 9013 w 14367"/>
                <a:gd name="connsiteY3" fmla="*/ 12 h 20369"/>
              </a:gdLst>
              <a:ahLst/>
              <a:cxnLst>
                <a:cxn ang="0">
                  <a:pos x="connsiteX0" y="connsiteY0"/>
                </a:cxn>
                <a:cxn ang="0">
                  <a:pos x="connsiteX1" y="connsiteY1"/>
                </a:cxn>
                <a:cxn ang="0">
                  <a:pos x="connsiteX2" y="connsiteY2"/>
                </a:cxn>
                <a:cxn ang="0">
                  <a:pos x="connsiteX3" y="connsiteY3"/>
                </a:cxn>
              </a:cxnLst>
              <a:rect l="l" t="t" r="r" b="b"/>
              <a:pathLst>
                <a:path w="14367" h="20369">
                  <a:moveTo>
                    <a:pt x="9013" y="12"/>
                  </a:moveTo>
                  <a:cubicBezTo>
                    <a:pt x="2129" y="1410"/>
                    <a:pt x="-1958" y="12596"/>
                    <a:pt x="946" y="17974"/>
                  </a:cubicBezTo>
                  <a:cubicBezTo>
                    <a:pt x="3958" y="23459"/>
                    <a:pt x="11809" y="18942"/>
                    <a:pt x="13961" y="10337"/>
                  </a:cubicBezTo>
                  <a:cubicBezTo>
                    <a:pt x="15036" y="5928"/>
                    <a:pt x="14176" y="-311"/>
                    <a:pt x="9013"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4" name="任意多边形: 形状 1466">
              <a:extLst>
                <a:ext uri="{FF2B5EF4-FFF2-40B4-BE49-F238E27FC236}">
                  <a16:creationId xmlns:a16="http://schemas.microsoft.com/office/drawing/2014/main" xmlns="" id="{D408C402-6DB8-467F-8213-A86358894350}"/>
                </a:ext>
              </a:extLst>
            </p:cNvPr>
            <p:cNvSpPr/>
            <p:nvPr/>
          </p:nvSpPr>
          <p:spPr>
            <a:xfrm>
              <a:off x="2741003" y="4413970"/>
              <a:ext cx="53910" cy="86350"/>
            </a:xfrm>
            <a:custGeom>
              <a:avLst/>
              <a:gdLst>
                <a:gd name="connsiteX0" fmla="*/ 12196 w 12758"/>
                <a:gd name="connsiteY0" fmla="*/ 10337 h 20435"/>
                <a:gd name="connsiteX1" fmla="*/ 8432 w 12758"/>
                <a:gd name="connsiteY1" fmla="*/ 12 h 20435"/>
                <a:gd name="connsiteX2" fmla="*/ 1010 w 12758"/>
                <a:gd name="connsiteY2" fmla="*/ 18619 h 20435"/>
                <a:gd name="connsiteX3" fmla="*/ 12196 w 12758"/>
                <a:gd name="connsiteY3" fmla="*/ 10337 h 20435"/>
              </a:gdLst>
              <a:ahLst/>
              <a:cxnLst>
                <a:cxn ang="0">
                  <a:pos x="connsiteX0" y="connsiteY0"/>
                </a:cxn>
                <a:cxn ang="0">
                  <a:pos x="connsiteX1" y="connsiteY1"/>
                </a:cxn>
                <a:cxn ang="0">
                  <a:pos x="connsiteX2" y="connsiteY2"/>
                </a:cxn>
                <a:cxn ang="0">
                  <a:pos x="connsiteX3" y="connsiteY3"/>
                </a:cxn>
              </a:cxnLst>
              <a:rect l="l" t="t" r="r" b="b"/>
              <a:pathLst>
                <a:path w="12758" h="20435">
                  <a:moveTo>
                    <a:pt x="12196" y="10337"/>
                  </a:moveTo>
                  <a:cubicBezTo>
                    <a:pt x="13379" y="5928"/>
                    <a:pt x="12949" y="-311"/>
                    <a:pt x="8432" y="12"/>
                  </a:cubicBezTo>
                  <a:cubicBezTo>
                    <a:pt x="2086" y="1518"/>
                    <a:pt x="-2001" y="13672"/>
                    <a:pt x="1010" y="18619"/>
                  </a:cubicBezTo>
                  <a:cubicBezTo>
                    <a:pt x="3592" y="23244"/>
                    <a:pt x="10045" y="18512"/>
                    <a:pt x="12196" y="103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5" name="任意多边形: 形状 1467">
              <a:extLst>
                <a:ext uri="{FF2B5EF4-FFF2-40B4-BE49-F238E27FC236}">
                  <a16:creationId xmlns:a16="http://schemas.microsoft.com/office/drawing/2014/main" xmlns="" id="{88CCFAFC-4359-483C-AF5B-B1858F298E68}"/>
                </a:ext>
              </a:extLst>
            </p:cNvPr>
            <p:cNvSpPr/>
            <p:nvPr/>
          </p:nvSpPr>
          <p:spPr>
            <a:xfrm>
              <a:off x="2925472" y="4383973"/>
              <a:ext cx="47242" cy="86452"/>
            </a:xfrm>
            <a:custGeom>
              <a:avLst/>
              <a:gdLst>
                <a:gd name="connsiteX0" fmla="*/ 10489 w 11180"/>
                <a:gd name="connsiteY0" fmla="*/ 10338 h 20459"/>
                <a:gd name="connsiteX1" fmla="*/ 7800 w 11180"/>
                <a:gd name="connsiteY1" fmla="*/ 12 h 20459"/>
                <a:gd name="connsiteX2" fmla="*/ 916 w 11180"/>
                <a:gd name="connsiteY2" fmla="*/ 19157 h 20459"/>
                <a:gd name="connsiteX3" fmla="*/ 10489 w 11180"/>
                <a:gd name="connsiteY3" fmla="*/ 10338 h 20459"/>
              </a:gdLst>
              <a:ahLst/>
              <a:cxnLst>
                <a:cxn ang="0">
                  <a:pos x="connsiteX0" y="connsiteY0"/>
                </a:cxn>
                <a:cxn ang="0">
                  <a:pos x="connsiteX1" y="connsiteY1"/>
                </a:cxn>
                <a:cxn ang="0">
                  <a:pos x="connsiteX2" y="connsiteY2"/>
                </a:cxn>
                <a:cxn ang="0">
                  <a:pos x="connsiteX3" y="connsiteY3"/>
                </a:cxn>
              </a:cxnLst>
              <a:rect l="l" t="t" r="r" b="b"/>
              <a:pathLst>
                <a:path w="11180" h="20459">
                  <a:moveTo>
                    <a:pt x="10489" y="10338"/>
                  </a:moveTo>
                  <a:cubicBezTo>
                    <a:pt x="11672" y="5820"/>
                    <a:pt x="11672" y="-310"/>
                    <a:pt x="7800" y="12"/>
                  </a:cubicBezTo>
                  <a:cubicBezTo>
                    <a:pt x="2099" y="1626"/>
                    <a:pt x="-1880" y="14747"/>
                    <a:pt x="916" y="19157"/>
                  </a:cubicBezTo>
                  <a:cubicBezTo>
                    <a:pt x="3282" y="22922"/>
                    <a:pt x="8445" y="18082"/>
                    <a:pt x="10489"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6" name="任意多边形: 形状 1468">
              <a:extLst>
                <a:ext uri="{FF2B5EF4-FFF2-40B4-BE49-F238E27FC236}">
                  <a16:creationId xmlns:a16="http://schemas.microsoft.com/office/drawing/2014/main" xmlns="" id="{B844D044-CDAF-4003-850C-31254A18DABB}"/>
                </a:ext>
              </a:extLst>
            </p:cNvPr>
            <p:cNvSpPr/>
            <p:nvPr/>
          </p:nvSpPr>
          <p:spPr>
            <a:xfrm>
              <a:off x="3081076" y="4352610"/>
              <a:ext cx="40443" cy="86612"/>
            </a:xfrm>
            <a:custGeom>
              <a:avLst/>
              <a:gdLst>
                <a:gd name="connsiteX0" fmla="*/ 8727 w 9571"/>
                <a:gd name="connsiteY0" fmla="*/ 10338 h 20497"/>
                <a:gd name="connsiteX1" fmla="*/ 7114 w 9571"/>
                <a:gd name="connsiteY1" fmla="*/ 12 h 20497"/>
                <a:gd name="connsiteX2" fmla="*/ 768 w 9571"/>
                <a:gd name="connsiteY2" fmla="*/ 19695 h 20497"/>
                <a:gd name="connsiteX3" fmla="*/ 8727 w 9571"/>
                <a:gd name="connsiteY3" fmla="*/ 10338 h 20497"/>
              </a:gdLst>
              <a:ahLst/>
              <a:cxnLst>
                <a:cxn ang="0">
                  <a:pos x="connsiteX0" y="connsiteY0"/>
                </a:cxn>
                <a:cxn ang="0">
                  <a:pos x="connsiteX1" y="connsiteY1"/>
                </a:cxn>
                <a:cxn ang="0">
                  <a:pos x="connsiteX2" y="connsiteY2"/>
                </a:cxn>
                <a:cxn ang="0">
                  <a:pos x="connsiteX3" y="connsiteY3"/>
                </a:cxn>
              </a:cxnLst>
              <a:rect l="l" t="t" r="r" b="b"/>
              <a:pathLst>
                <a:path w="9571" h="20497">
                  <a:moveTo>
                    <a:pt x="8727" y="10338"/>
                  </a:moveTo>
                  <a:cubicBezTo>
                    <a:pt x="9910" y="5820"/>
                    <a:pt x="10233" y="-311"/>
                    <a:pt x="7114" y="12"/>
                  </a:cubicBezTo>
                  <a:cubicBezTo>
                    <a:pt x="2166" y="1733"/>
                    <a:pt x="-1706" y="15930"/>
                    <a:pt x="768" y="19695"/>
                  </a:cubicBezTo>
                  <a:cubicBezTo>
                    <a:pt x="2489" y="22491"/>
                    <a:pt x="6684" y="17651"/>
                    <a:pt x="8727"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7" name="任意多边形: 形状 1469">
              <a:extLst>
                <a:ext uri="{FF2B5EF4-FFF2-40B4-BE49-F238E27FC236}">
                  <a16:creationId xmlns:a16="http://schemas.microsoft.com/office/drawing/2014/main" xmlns="" id="{0A658E1C-E996-4FFD-9CFD-2033B3B49380}"/>
                </a:ext>
              </a:extLst>
            </p:cNvPr>
            <p:cNvSpPr/>
            <p:nvPr/>
          </p:nvSpPr>
          <p:spPr>
            <a:xfrm>
              <a:off x="3205317" y="4320343"/>
              <a:ext cx="33932" cy="87005"/>
            </a:xfrm>
            <a:custGeom>
              <a:avLst/>
              <a:gdLst>
                <a:gd name="connsiteX0" fmla="*/ 6968 w 8030"/>
                <a:gd name="connsiteY0" fmla="*/ 10338 h 20590"/>
                <a:gd name="connsiteX1" fmla="*/ 6430 w 8030"/>
                <a:gd name="connsiteY1" fmla="*/ 12 h 20590"/>
                <a:gd name="connsiteX2" fmla="*/ 514 w 8030"/>
                <a:gd name="connsiteY2" fmla="*/ 20125 h 20590"/>
                <a:gd name="connsiteX3" fmla="*/ 6968 w 8030"/>
                <a:gd name="connsiteY3" fmla="*/ 10338 h 20590"/>
              </a:gdLst>
              <a:ahLst/>
              <a:cxnLst>
                <a:cxn ang="0">
                  <a:pos x="connsiteX0" y="connsiteY0"/>
                </a:cxn>
                <a:cxn ang="0">
                  <a:pos x="connsiteX1" y="connsiteY1"/>
                </a:cxn>
                <a:cxn ang="0">
                  <a:pos x="connsiteX2" y="connsiteY2"/>
                </a:cxn>
                <a:cxn ang="0">
                  <a:pos x="connsiteX3" y="connsiteY3"/>
                </a:cxn>
              </a:cxnLst>
              <a:rect l="l" t="t" r="r" b="b"/>
              <a:pathLst>
                <a:path w="8030" h="20590">
                  <a:moveTo>
                    <a:pt x="6968" y="10338"/>
                  </a:moveTo>
                  <a:cubicBezTo>
                    <a:pt x="8151" y="5820"/>
                    <a:pt x="8796" y="-311"/>
                    <a:pt x="6430" y="12"/>
                  </a:cubicBezTo>
                  <a:cubicBezTo>
                    <a:pt x="2450" y="1841"/>
                    <a:pt x="-1422" y="17221"/>
                    <a:pt x="514" y="20125"/>
                  </a:cubicBezTo>
                  <a:cubicBezTo>
                    <a:pt x="1805" y="22169"/>
                    <a:pt x="5139" y="17221"/>
                    <a:pt x="6968" y="103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8" name="任意多边形: 形状 1470">
              <a:extLst>
                <a:ext uri="{FF2B5EF4-FFF2-40B4-BE49-F238E27FC236}">
                  <a16:creationId xmlns:a16="http://schemas.microsoft.com/office/drawing/2014/main" xmlns="" id="{6388717A-48AA-40B9-AFA9-48952C150FEA}"/>
                </a:ext>
              </a:extLst>
            </p:cNvPr>
            <p:cNvSpPr/>
            <p:nvPr/>
          </p:nvSpPr>
          <p:spPr>
            <a:xfrm>
              <a:off x="3297595" y="4288077"/>
              <a:ext cx="28468" cy="86832"/>
            </a:xfrm>
            <a:custGeom>
              <a:avLst/>
              <a:gdLst>
                <a:gd name="connsiteX0" fmla="*/ 5887 w 6737"/>
                <a:gd name="connsiteY0" fmla="*/ 12 h 20549"/>
                <a:gd name="connsiteX1" fmla="*/ 294 w 6737"/>
                <a:gd name="connsiteY1" fmla="*/ 20340 h 20549"/>
                <a:gd name="connsiteX2" fmla="*/ 5349 w 6737"/>
                <a:gd name="connsiteY2" fmla="*/ 10338 h 20549"/>
                <a:gd name="connsiteX3" fmla="*/ 5887 w 6737"/>
                <a:gd name="connsiteY3" fmla="*/ 12 h 20549"/>
              </a:gdLst>
              <a:ahLst/>
              <a:cxnLst>
                <a:cxn ang="0">
                  <a:pos x="connsiteX0" y="connsiteY0"/>
                </a:cxn>
                <a:cxn ang="0">
                  <a:pos x="connsiteX1" y="connsiteY1"/>
                </a:cxn>
                <a:cxn ang="0">
                  <a:pos x="connsiteX2" y="connsiteY2"/>
                </a:cxn>
                <a:cxn ang="0">
                  <a:pos x="connsiteX3" y="connsiteY3"/>
                </a:cxn>
              </a:cxnLst>
              <a:rect l="l" t="t" r="r" b="b"/>
              <a:pathLst>
                <a:path w="6737" h="20549">
                  <a:moveTo>
                    <a:pt x="5887" y="12"/>
                  </a:moveTo>
                  <a:cubicBezTo>
                    <a:pt x="2768" y="1948"/>
                    <a:pt x="-1104" y="18404"/>
                    <a:pt x="294" y="20340"/>
                  </a:cubicBezTo>
                  <a:cubicBezTo>
                    <a:pt x="1262" y="21631"/>
                    <a:pt x="3628" y="16791"/>
                    <a:pt x="5349" y="10338"/>
                  </a:cubicBezTo>
                  <a:cubicBezTo>
                    <a:pt x="6532" y="5820"/>
                    <a:pt x="7500" y="-310"/>
                    <a:pt x="5887"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79" name="任意多边形: 形状 1471">
              <a:extLst>
                <a:ext uri="{FF2B5EF4-FFF2-40B4-BE49-F238E27FC236}">
                  <a16:creationId xmlns:a16="http://schemas.microsoft.com/office/drawing/2014/main" xmlns="" id="{1CC21F82-0B63-4182-8874-66E9FC580C5E}"/>
                </a:ext>
              </a:extLst>
            </p:cNvPr>
            <p:cNvSpPr/>
            <p:nvPr/>
          </p:nvSpPr>
          <p:spPr>
            <a:xfrm>
              <a:off x="3357231" y="4255404"/>
              <a:ext cx="23731" cy="87715"/>
            </a:xfrm>
            <a:custGeom>
              <a:avLst/>
              <a:gdLst>
                <a:gd name="connsiteX0" fmla="*/ 5434 w 5616"/>
                <a:gd name="connsiteY0" fmla="*/ 107 h 20758"/>
                <a:gd name="connsiteX1" fmla="*/ 163 w 5616"/>
                <a:gd name="connsiteY1" fmla="*/ 20758 h 20758"/>
                <a:gd name="connsiteX2" fmla="*/ 3820 w 5616"/>
                <a:gd name="connsiteY2" fmla="*/ 10433 h 20758"/>
                <a:gd name="connsiteX3" fmla="*/ 5434 w 5616"/>
                <a:gd name="connsiteY3" fmla="*/ 0 h 20758"/>
                <a:gd name="connsiteX4" fmla="*/ 5434 w 5616"/>
                <a:gd name="connsiteY4" fmla="*/ 107 h 20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6" h="20758">
                  <a:moveTo>
                    <a:pt x="5434" y="107"/>
                  </a:moveTo>
                  <a:cubicBezTo>
                    <a:pt x="3605" y="2044"/>
                    <a:pt x="-912" y="20005"/>
                    <a:pt x="163" y="20758"/>
                  </a:cubicBezTo>
                  <a:cubicBezTo>
                    <a:pt x="1024" y="20435"/>
                    <a:pt x="2852" y="14412"/>
                    <a:pt x="3820" y="10433"/>
                  </a:cubicBezTo>
                  <a:cubicBezTo>
                    <a:pt x="4896" y="6453"/>
                    <a:pt x="6079" y="430"/>
                    <a:pt x="5434" y="0"/>
                  </a:cubicBezTo>
                  <a:cubicBezTo>
                    <a:pt x="5541" y="0"/>
                    <a:pt x="5541" y="0"/>
                    <a:pt x="5434"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0" name="任意多边形: 形状 1472">
              <a:extLst>
                <a:ext uri="{FF2B5EF4-FFF2-40B4-BE49-F238E27FC236}">
                  <a16:creationId xmlns:a16="http://schemas.microsoft.com/office/drawing/2014/main" xmlns="" id="{CABB828A-8400-4068-B066-E7FD0E30D58B}"/>
                </a:ext>
              </a:extLst>
            </p:cNvPr>
            <p:cNvSpPr/>
            <p:nvPr/>
          </p:nvSpPr>
          <p:spPr>
            <a:xfrm>
              <a:off x="3383827" y="4223590"/>
              <a:ext cx="21813" cy="86807"/>
            </a:xfrm>
            <a:custGeom>
              <a:avLst/>
              <a:gdLst>
                <a:gd name="connsiteX0" fmla="*/ 5163 w 5162"/>
                <a:gd name="connsiteY0" fmla="*/ 0 h 20543"/>
                <a:gd name="connsiteX1" fmla="*/ 5163 w 5162"/>
                <a:gd name="connsiteY1" fmla="*/ 0 h 20543"/>
                <a:gd name="connsiteX2" fmla="*/ 0 w 5162"/>
                <a:gd name="connsiteY2" fmla="*/ 20543 h 20543"/>
                <a:gd name="connsiteX3" fmla="*/ 5163 w 5162"/>
                <a:gd name="connsiteY3" fmla="*/ 0 h 20543"/>
              </a:gdLst>
              <a:ahLst/>
              <a:cxnLst>
                <a:cxn ang="0">
                  <a:pos x="connsiteX0" y="connsiteY0"/>
                </a:cxn>
                <a:cxn ang="0">
                  <a:pos x="connsiteX1" y="connsiteY1"/>
                </a:cxn>
                <a:cxn ang="0">
                  <a:pos x="connsiteX2" y="connsiteY2"/>
                </a:cxn>
                <a:cxn ang="0">
                  <a:pos x="connsiteX3" y="connsiteY3"/>
                </a:cxn>
              </a:cxnLst>
              <a:rect l="l" t="t" r="r" b="b"/>
              <a:pathLst>
                <a:path w="5162" h="20543">
                  <a:moveTo>
                    <a:pt x="5163" y="0"/>
                  </a:moveTo>
                  <a:lnTo>
                    <a:pt x="5163" y="0"/>
                  </a:lnTo>
                  <a:cubicBezTo>
                    <a:pt x="5163" y="108"/>
                    <a:pt x="107" y="20005"/>
                    <a:pt x="0" y="20543"/>
                  </a:cubicBezTo>
                  <a:lnTo>
                    <a:pt x="5163"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181" name="任意多边形: 形状 1488">
              <a:extLst>
                <a:ext uri="{FF2B5EF4-FFF2-40B4-BE49-F238E27FC236}">
                  <a16:creationId xmlns:a16="http://schemas.microsoft.com/office/drawing/2014/main" xmlns="" id="{65D1038E-BF48-4FBB-9DDB-B701F6E77B97}"/>
                </a:ext>
              </a:extLst>
            </p:cNvPr>
            <p:cNvSpPr/>
            <p:nvPr/>
          </p:nvSpPr>
          <p:spPr>
            <a:xfrm>
              <a:off x="294008" y="4747159"/>
              <a:ext cx="84018" cy="82298"/>
            </a:xfrm>
            <a:custGeom>
              <a:avLst/>
              <a:gdLst>
                <a:gd name="connsiteX0" fmla="*/ 19841 w 19883"/>
                <a:gd name="connsiteY0" fmla="*/ 10540 h 19476"/>
                <a:gd name="connsiteX1" fmla="*/ 9838 w 19883"/>
                <a:gd name="connsiteY1" fmla="*/ 0 h 19476"/>
                <a:gd name="connsiteX2" fmla="*/ 2309 w 19883"/>
                <a:gd name="connsiteY2" fmla="*/ 16133 h 19476"/>
                <a:gd name="connsiteX3" fmla="*/ 19841 w 19883"/>
                <a:gd name="connsiteY3" fmla="*/ 10540 h 19476"/>
              </a:gdLst>
              <a:ahLst/>
              <a:cxnLst>
                <a:cxn ang="0">
                  <a:pos x="connsiteX0" y="connsiteY0"/>
                </a:cxn>
                <a:cxn ang="0">
                  <a:pos x="connsiteX1" y="connsiteY1"/>
                </a:cxn>
                <a:cxn ang="0">
                  <a:pos x="connsiteX2" y="connsiteY2"/>
                </a:cxn>
                <a:cxn ang="0">
                  <a:pos x="connsiteX3" y="connsiteY3"/>
                </a:cxn>
              </a:cxnLst>
              <a:rect l="l" t="t" r="r" b="b"/>
              <a:pathLst>
                <a:path w="19883" h="19476">
                  <a:moveTo>
                    <a:pt x="19841" y="10540"/>
                  </a:moveTo>
                  <a:cubicBezTo>
                    <a:pt x="20271" y="6346"/>
                    <a:pt x="17475" y="215"/>
                    <a:pt x="9838" y="0"/>
                  </a:cubicBezTo>
                  <a:cubicBezTo>
                    <a:pt x="589" y="645"/>
                    <a:pt x="-2638" y="10433"/>
                    <a:pt x="2309" y="16133"/>
                  </a:cubicBezTo>
                  <a:cubicBezTo>
                    <a:pt x="8010" y="22587"/>
                    <a:pt x="18981" y="19145"/>
                    <a:pt x="19841" y="105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2" name="任意多边形: 形状 1489">
              <a:extLst>
                <a:ext uri="{FF2B5EF4-FFF2-40B4-BE49-F238E27FC236}">
                  <a16:creationId xmlns:a16="http://schemas.microsoft.com/office/drawing/2014/main" xmlns="" id="{78FF3174-3D91-4ABB-B5D9-09F512C31B9F}"/>
                </a:ext>
              </a:extLst>
            </p:cNvPr>
            <p:cNvSpPr/>
            <p:nvPr/>
          </p:nvSpPr>
          <p:spPr>
            <a:xfrm>
              <a:off x="615505" y="4738070"/>
              <a:ext cx="84056" cy="82602"/>
            </a:xfrm>
            <a:custGeom>
              <a:avLst/>
              <a:gdLst>
                <a:gd name="connsiteX0" fmla="*/ 10227 w 19892"/>
                <a:gd name="connsiteY0" fmla="*/ 0 h 19548"/>
                <a:gd name="connsiteX1" fmla="*/ 2161 w 19892"/>
                <a:gd name="connsiteY1" fmla="*/ 16241 h 19548"/>
                <a:gd name="connsiteX2" fmla="*/ 19800 w 19892"/>
                <a:gd name="connsiteY2" fmla="*/ 10433 h 19548"/>
                <a:gd name="connsiteX3" fmla="*/ 10227 w 19892"/>
                <a:gd name="connsiteY3" fmla="*/ 0 h 19548"/>
              </a:gdLst>
              <a:ahLst/>
              <a:cxnLst>
                <a:cxn ang="0">
                  <a:pos x="connsiteX0" y="connsiteY0"/>
                </a:cxn>
                <a:cxn ang="0">
                  <a:pos x="connsiteX1" y="connsiteY1"/>
                </a:cxn>
                <a:cxn ang="0">
                  <a:pos x="connsiteX2" y="connsiteY2"/>
                </a:cxn>
                <a:cxn ang="0">
                  <a:pos x="connsiteX3" y="connsiteY3"/>
                </a:cxn>
              </a:cxnLst>
              <a:rect l="l" t="t" r="r" b="b"/>
              <a:pathLst>
                <a:path w="19892" h="19548">
                  <a:moveTo>
                    <a:pt x="10227" y="0"/>
                  </a:moveTo>
                  <a:cubicBezTo>
                    <a:pt x="870" y="753"/>
                    <a:pt x="-2679" y="10433"/>
                    <a:pt x="2161" y="16241"/>
                  </a:cubicBezTo>
                  <a:cubicBezTo>
                    <a:pt x="7646" y="22694"/>
                    <a:pt x="18724" y="19145"/>
                    <a:pt x="19800" y="10433"/>
                  </a:cubicBezTo>
                  <a:cubicBezTo>
                    <a:pt x="20445" y="6131"/>
                    <a:pt x="17756" y="108"/>
                    <a:pt x="1022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3" name="任意多边形: 形状 1490">
              <a:extLst>
                <a:ext uri="{FF2B5EF4-FFF2-40B4-BE49-F238E27FC236}">
                  <a16:creationId xmlns:a16="http://schemas.microsoft.com/office/drawing/2014/main" xmlns="" id="{44B30C30-FE14-49BB-9085-C0FF60EE1AB8}"/>
                </a:ext>
              </a:extLst>
            </p:cNvPr>
            <p:cNvSpPr/>
            <p:nvPr/>
          </p:nvSpPr>
          <p:spPr>
            <a:xfrm>
              <a:off x="935357" y="4725798"/>
              <a:ext cx="83350" cy="82184"/>
            </a:xfrm>
            <a:custGeom>
              <a:avLst/>
              <a:gdLst>
                <a:gd name="connsiteX0" fmla="*/ 19610 w 19725"/>
                <a:gd name="connsiteY0" fmla="*/ 10325 h 19449"/>
                <a:gd name="connsiteX1" fmla="*/ 10468 w 19725"/>
                <a:gd name="connsiteY1" fmla="*/ 0 h 19449"/>
                <a:gd name="connsiteX2" fmla="*/ 1433 w 19725"/>
                <a:gd name="connsiteY2" fmla="*/ 15596 h 19449"/>
                <a:gd name="connsiteX3" fmla="*/ 19610 w 19725"/>
                <a:gd name="connsiteY3" fmla="*/ 10325 h 19449"/>
              </a:gdLst>
              <a:ahLst/>
              <a:cxnLst>
                <a:cxn ang="0">
                  <a:pos x="connsiteX0" y="connsiteY0"/>
                </a:cxn>
                <a:cxn ang="0">
                  <a:pos x="connsiteX1" y="connsiteY1"/>
                </a:cxn>
                <a:cxn ang="0">
                  <a:pos x="connsiteX2" y="connsiteY2"/>
                </a:cxn>
                <a:cxn ang="0">
                  <a:pos x="connsiteX3" y="connsiteY3"/>
                </a:cxn>
              </a:cxnLst>
              <a:rect l="l" t="t" r="r" b="b"/>
              <a:pathLst>
                <a:path w="19725" h="19449">
                  <a:moveTo>
                    <a:pt x="19610" y="10325"/>
                  </a:moveTo>
                  <a:cubicBezTo>
                    <a:pt x="20255" y="6346"/>
                    <a:pt x="18319" y="0"/>
                    <a:pt x="10468" y="0"/>
                  </a:cubicBezTo>
                  <a:cubicBezTo>
                    <a:pt x="1541" y="860"/>
                    <a:pt x="-2331" y="9788"/>
                    <a:pt x="1433" y="15596"/>
                  </a:cubicBezTo>
                  <a:cubicBezTo>
                    <a:pt x="6058" y="22802"/>
                    <a:pt x="18212" y="19252"/>
                    <a:pt x="19610" y="103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4" name="任意多边形: 形状 1491">
              <a:extLst>
                <a:ext uri="{FF2B5EF4-FFF2-40B4-BE49-F238E27FC236}">
                  <a16:creationId xmlns:a16="http://schemas.microsoft.com/office/drawing/2014/main" xmlns="" id="{20334DC7-DF35-4DCB-8980-3F55C2C8A570}"/>
                </a:ext>
              </a:extLst>
            </p:cNvPr>
            <p:cNvSpPr/>
            <p:nvPr/>
          </p:nvSpPr>
          <p:spPr>
            <a:xfrm>
              <a:off x="1251234" y="4709885"/>
              <a:ext cx="82243" cy="82484"/>
            </a:xfrm>
            <a:custGeom>
              <a:avLst/>
              <a:gdLst>
                <a:gd name="connsiteX0" fmla="*/ 19285 w 19463"/>
                <a:gd name="connsiteY0" fmla="*/ 10219 h 19520"/>
                <a:gd name="connsiteX1" fmla="*/ 10681 w 19463"/>
                <a:gd name="connsiteY1" fmla="*/ 1 h 19520"/>
                <a:gd name="connsiteX2" fmla="*/ 1216 w 19463"/>
                <a:gd name="connsiteY2" fmla="*/ 15705 h 19520"/>
                <a:gd name="connsiteX3" fmla="*/ 19285 w 19463"/>
                <a:gd name="connsiteY3" fmla="*/ 10219 h 19520"/>
              </a:gdLst>
              <a:ahLst/>
              <a:cxnLst>
                <a:cxn ang="0">
                  <a:pos x="connsiteX0" y="connsiteY0"/>
                </a:cxn>
                <a:cxn ang="0">
                  <a:pos x="connsiteX1" y="connsiteY1"/>
                </a:cxn>
                <a:cxn ang="0">
                  <a:pos x="connsiteX2" y="connsiteY2"/>
                </a:cxn>
                <a:cxn ang="0">
                  <a:pos x="connsiteX3" y="connsiteY3"/>
                </a:cxn>
              </a:cxnLst>
              <a:rect l="l" t="t" r="r" b="b"/>
              <a:pathLst>
                <a:path w="19463" h="19520">
                  <a:moveTo>
                    <a:pt x="19285" y="10219"/>
                  </a:moveTo>
                  <a:cubicBezTo>
                    <a:pt x="20146" y="5917"/>
                    <a:pt x="17994" y="-106"/>
                    <a:pt x="10681" y="1"/>
                  </a:cubicBezTo>
                  <a:cubicBezTo>
                    <a:pt x="1861" y="969"/>
                    <a:pt x="-2226" y="9897"/>
                    <a:pt x="1216" y="15705"/>
                  </a:cubicBezTo>
                  <a:cubicBezTo>
                    <a:pt x="5518" y="22911"/>
                    <a:pt x="17564" y="19254"/>
                    <a:pt x="19285" y="10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5" name="任意多边形: 形状 1492">
              <a:extLst>
                <a:ext uri="{FF2B5EF4-FFF2-40B4-BE49-F238E27FC236}">
                  <a16:creationId xmlns:a16="http://schemas.microsoft.com/office/drawing/2014/main" xmlns="" id="{545812CF-B81F-46ED-AACF-2267C67BC782}"/>
                </a:ext>
              </a:extLst>
            </p:cNvPr>
            <p:cNvSpPr/>
            <p:nvPr/>
          </p:nvSpPr>
          <p:spPr>
            <a:xfrm>
              <a:off x="1560949" y="4690798"/>
              <a:ext cx="80024" cy="83143"/>
            </a:xfrm>
            <a:custGeom>
              <a:avLst/>
              <a:gdLst>
                <a:gd name="connsiteX0" fmla="*/ 18698 w 18938"/>
                <a:gd name="connsiteY0" fmla="*/ 10219 h 19676"/>
                <a:gd name="connsiteX1" fmla="*/ 10739 w 18938"/>
                <a:gd name="connsiteY1" fmla="*/ 1 h 19676"/>
                <a:gd name="connsiteX2" fmla="*/ 1489 w 18938"/>
                <a:gd name="connsiteY2" fmla="*/ 16565 h 19676"/>
                <a:gd name="connsiteX3" fmla="*/ 18698 w 18938"/>
                <a:gd name="connsiteY3" fmla="*/ 10219 h 19676"/>
              </a:gdLst>
              <a:ahLst/>
              <a:cxnLst>
                <a:cxn ang="0">
                  <a:pos x="connsiteX0" y="connsiteY0"/>
                </a:cxn>
                <a:cxn ang="0">
                  <a:pos x="connsiteX1" y="connsiteY1"/>
                </a:cxn>
                <a:cxn ang="0">
                  <a:pos x="connsiteX2" y="connsiteY2"/>
                </a:cxn>
                <a:cxn ang="0">
                  <a:pos x="connsiteX3" y="connsiteY3"/>
                </a:cxn>
              </a:cxnLst>
              <a:rect l="l" t="t" r="r" b="b"/>
              <a:pathLst>
                <a:path w="18938" h="19676">
                  <a:moveTo>
                    <a:pt x="18698" y="10219"/>
                  </a:moveTo>
                  <a:cubicBezTo>
                    <a:pt x="19666" y="5917"/>
                    <a:pt x="17838" y="-106"/>
                    <a:pt x="10739" y="1"/>
                  </a:cubicBezTo>
                  <a:cubicBezTo>
                    <a:pt x="1812" y="1077"/>
                    <a:pt x="-2490" y="10972"/>
                    <a:pt x="1489" y="16565"/>
                  </a:cubicBezTo>
                  <a:cubicBezTo>
                    <a:pt x="5899" y="22911"/>
                    <a:pt x="16762" y="18931"/>
                    <a:pt x="18698" y="102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6" name="任意多边形: 形状 1493">
              <a:extLst>
                <a:ext uri="{FF2B5EF4-FFF2-40B4-BE49-F238E27FC236}">
                  <a16:creationId xmlns:a16="http://schemas.microsoft.com/office/drawing/2014/main" xmlns="" id="{EABF270C-9DC8-4C7F-B453-0F54CAFABF3C}"/>
                </a:ext>
              </a:extLst>
            </p:cNvPr>
            <p:cNvSpPr/>
            <p:nvPr/>
          </p:nvSpPr>
          <p:spPr>
            <a:xfrm>
              <a:off x="1860933" y="4668508"/>
              <a:ext cx="76407" cy="83477"/>
            </a:xfrm>
            <a:custGeom>
              <a:avLst/>
              <a:gdLst>
                <a:gd name="connsiteX0" fmla="*/ 10626 w 18082"/>
                <a:gd name="connsiteY0" fmla="*/ 5 h 19755"/>
                <a:gd name="connsiteX1" fmla="*/ 1161 w 18082"/>
                <a:gd name="connsiteY1" fmla="*/ 16677 h 19755"/>
                <a:gd name="connsiteX2" fmla="*/ 17725 w 18082"/>
                <a:gd name="connsiteY2" fmla="*/ 10116 h 19755"/>
                <a:gd name="connsiteX3" fmla="*/ 10626 w 18082"/>
                <a:gd name="connsiteY3" fmla="*/ 5 h 19755"/>
              </a:gdLst>
              <a:ahLst/>
              <a:cxnLst>
                <a:cxn ang="0">
                  <a:pos x="connsiteX0" y="connsiteY0"/>
                </a:cxn>
                <a:cxn ang="0">
                  <a:pos x="connsiteX1" y="connsiteY1"/>
                </a:cxn>
                <a:cxn ang="0">
                  <a:pos x="connsiteX2" y="connsiteY2"/>
                </a:cxn>
                <a:cxn ang="0">
                  <a:pos x="connsiteX3" y="connsiteY3"/>
                </a:cxn>
              </a:cxnLst>
              <a:rect l="l" t="t" r="r" b="b"/>
              <a:pathLst>
                <a:path w="18082" h="19755">
                  <a:moveTo>
                    <a:pt x="10626" y="5"/>
                  </a:moveTo>
                  <a:cubicBezTo>
                    <a:pt x="2237" y="1189"/>
                    <a:pt x="-2280" y="11191"/>
                    <a:pt x="1161" y="16677"/>
                  </a:cubicBezTo>
                  <a:cubicBezTo>
                    <a:pt x="5141" y="23022"/>
                    <a:pt x="15574" y="18935"/>
                    <a:pt x="17725" y="10116"/>
                  </a:cubicBezTo>
                  <a:cubicBezTo>
                    <a:pt x="18801" y="6029"/>
                    <a:pt x="17725" y="-210"/>
                    <a:pt x="10626"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7" name="任意多边形: 形状 1494">
              <a:extLst>
                <a:ext uri="{FF2B5EF4-FFF2-40B4-BE49-F238E27FC236}">
                  <a16:creationId xmlns:a16="http://schemas.microsoft.com/office/drawing/2014/main" xmlns="" id="{E726422C-7E66-440D-B5D4-FCE54D33ADA6}"/>
                </a:ext>
              </a:extLst>
            </p:cNvPr>
            <p:cNvSpPr/>
            <p:nvPr/>
          </p:nvSpPr>
          <p:spPr>
            <a:xfrm>
              <a:off x="2139100" y="4643513"/>
              <a:ext cx="70306" cy="83515"/>
            </a:xfrm>
            <a:custGeom>
              <a:avLst/>
              <a:gdLst>
                <a:gd name="connsiteX0" fmla="*/ 16214 w 16638"/>
                <a:gd name="connsiteY0" fmla="*/ 10116 h 19764"/>
                <a:gd name="connsiteX1" fmla="*/ 10191 w 16638"/>
                <a:gd name="connsiteY1" fmla="*/ 6 h 19764"/>
                <a:gd name="connsiteX2" fmla="*/ 941 w 16638"/>
                <a:gd name="connsiteY2" fmla="*/ 16784 h 19764"/>
                <a:gd name="connsiteX3" fmla="*/ 16214 w 16638"/>
                <a:gd name="connsiteY3" fmla="*/ 10116 h 19764"/>
              </a:gdLst>
              <a:ahLst/>
              <a:cxnLst>
                <a:cxn ang="0">
                  <a:pos x="connsiteX0" y="connsiteY0"/>
                </a:cxn>
                <a:cxn ang="0">
                  <a:pos x="connsiteX1" y="connsiteY1"/>
                </a:cxn>
                <a:cxn ang="0">
                  <a:pos x="connsiteX2" y="connsiteY2"/>
                </a:cxn>
                <a:cxn ang="0">
                  <a:pos x="connsiteX3" y="connsiteY3"/>
                </a:cxn>
              </a:cxnLst>
              <a:rect l="l" t="t" r="r" b="b"/>
              <a:pathLst>
                <a:path w="16638" h="19764">
                  <a:moveTo>
                    <a:pt x="16214" y="10116"/>
                  </a:moveTo>
                  <a:cubicBezTo>
                    <a:pt x="17397" y="5814"/>
                    <a:pt x="16322" y="-209"/>
                    <a:pt x="10191" y="6"/>
                  </a:cubicBezTo>
                  <a:cubicBezTo>
                    <a:pt x="2447" y="1189"/>
                    <a:pt x="-2070" y="11191"/>
                    <a:pt x="941" y="16784"/>
                  </a:cubicBezTo>
                  <a:cubicBezTo>
                    <a:pt x="4275" y="23023"/>
                    <a:pt x="13848" y="18828"/>
                    <a:pt x="16214" y="101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8" name="任意多边形: 形状 1495">
              <a:extLst>
                <a:ext uri="{FF2B5EF4-FFF2-40B4-BE49-F238E27FC236}">
                  <a16:creationId xmlns:a16="http://schemas.microsoft.com/office/drawing/2014/main" xmlns="" id="{27A40FD5-61EA-4A10-AF2A-52C4E7CC4773}"/>
                </a:ext>
              </a:extLst>
            </p:cNvPr>
            <p:cNvSpPr/>
            <p:nvPr/>
          </p:nvSpPr>
          <p:spPr>
            <a:xfrm>
              <a:off x="2390460" y="4617124"/>
              <a:ext cx="63528" cy="83540"/>
            </a:xfrm>
            <a:custGeom>
              <a:avLst/>
              <a:gdLst>
                <a:gd name="connsiteX0" fmla="*/ 935 w 15034"/>
                <a:gd name="connsiteY0" fmla="*/ 17436 h 19770"/>
                <a:gd name="connsiteX1" fmla="*/ 14487 w 15034"/>
                <a:gd name="connsiteY1" fmla="*/ 10015 h 19770"/>
                <a:gd name="connsiteX2" fmla="*/ 9647 w 15034"/>
                <a:gd name="connsiteY2" fmla="*/ 12 h 19770"/>
                <a:gd name="connsiteX3" fmla="*/ 935 w 15034"/>
                <a:gd name="connsiteY3" fmla="*/ 17436 h 19770"/>
              </a:gdLst>
              <a:ahLst/>
              <a:cxnLst>
                <a:cxn ang="0">
                  <a:pos x="connsiteX0" y="connsiteY0"/>
                </a:cxn>
                <a:cxn ang="0">
                  <a:pos x="connsiteX1" y="connsiteY1"/>
                </a:cxn>
                <a:cxn ang="0">
                  <a:pos x="connsiteX2" y="connsiteY2"/>
                </a:cxn>
                <a:cxn ang="0">
                  <a:pos x="connsiteX3" y="connsiteY3"/>
                </a:cxn>
              </a:cxnLst>
              <a:rect l="l" t="t" r="r" b="b"/>
              <a:pathLst>
                <a:path w="15034" h="19770">
                  <a:moveTo>
                    <a:pt x="935" y="17436"/>
                  </a:moveTo>
                  <a:cubicBezTo>
                    <a:pt x="3946" y="22814"/>
                    <a:pt x="12121" y="18297"/>
                    <a:pt x="14487" y="10015"/>
                  </a:cubicBezTo>
                  <a:cubicBezTo>
                    <a:pt x="15778" y="5713"/>
                    <a:pt x="15025" y="-310"/>
                    <a:pt x="9647" y="12"/>
                  </a:cubicBezTo>
                  <a:cubicBezTo>
                    <a:pt x="2548" y="1303"/>
                    <a:pt x="-2077" y="12274"/>
                    <a:pt x="935" y="174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89" name="任意多边形: 形状 1496">
              <a:extLst>
                <a:ext uri="{FF2B5EF4-FFF2-40B4-BE49-F238E27FC236}">
                  <a16:creationId xmlns:a16="http://schemas.microsoft.com/office/drawing/2014/main" xmlns="" id="{CF797CE0-DB88-4287-9198-2878B78EBD0E}"/>
                </a:ext>
              </a:extLst>
            </p:cNvPr>
            <p:cNvSpPr/>
            <p:nvPr/>
          </p:nvSpPr>
          <p:spPr>
            <a:xfrm>
              <a:off x="2613995" y="4588944"/>
              <a:ext cx="57223" cy="83899"/>
            </a:xfrm>
            <a:custGeom>
              <a:avLst/>
              <a:gdLst>
                <a:gd name="connsiteX0" fmla="*/ 12891 w 13542"/>
                <a:gd name="connsiteY0" fmla="*/ 10015 h 19855"/>
                <a:gd name="connsiteX1" fmla="*/ 9126 w 13542"/>
                <a:gd name="connsiteY1" fmla="*/ 12 h 19855"/>
                <a:gd name="connsiteX2" fmla="*/ 952 w 13542"/>
                <a:gd name="connsiteY2" fmla="*/ 18082 h 19855"/>
                <a:gd name="connsiteX3" fmla="*/ 12891 w 13542"/>
                <a:gd name="connsiteY3" fmla="*/ 10015 h 19855"/>
              </a:gdLst>
              <a:ahLst/>
              <a:cxnLst>
                <a:cxn ang="0">
                  <a:pos x="connsiteX0" y="connsiteY0"/>
                </a:cxn>
                <a:cxn ang="0">
                  <a:pos x="connsiteX1" y="connsiteY1"/>
                </a:cxn>
                <a:cxn ang="0">
                  <a:pos x="connsiteX2" y="connsiteY2"/>
                </a:cxn>
                <a:cxn ang="0">
                  <a:pos x="connsiteX3" y="connsiteY3"/>
                </a:cxn>
              </a:cxnLst>
              <a:rect l="l" t="t" r="r" b="b"/>
              <a:pathLst>
                <a:path w="13542" h="19855">
                  <a:moveTo>
                    <a:pt x="12891" y="10015"/>
                  </a:moveTo>
                  <a:cubicBezTo>
                    <a:pt x="14181" y="5713"/>
                    <a:pt x="13859" y="-310"/>
                    <a:pt x="9126" y="12"/>
                  </a:cubicBezTo>
                  <a:cubicBezTo>
                    <a:pt x="2458" y="1411"/>
                    <a:pt x="-2060" y="13242"/>
                    <a:pt x="952" y="18082"/>
                  </a:cubicBezTo>
                  <a:cubicBezTo>
                    <a:pt x="3641" y="22599"/>
                    <a:pt x="10417" y="17974"/>
                    <a:pt x="12891"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0" name="任意多边形: 形状 1497">
              <a:extLst>
                <a:ext uri="{FF2B5EF4-FFF2-40B4-BE49-F238E27FC236}">
                  <a16:creationId xmlns:a16="http://schemas.microsoft.com/office/drawing/2014/main" xmlns="" id="{B7B329D9-DEA9-4950-8182-0109B2385B9C}"/>
                </a:ext>
              </a:extLst>
            </p:cNvPr>
            <p:cNvSpPr/>
            <p:nvPr/>
          </p:nvSpPr>
          <p:spPr>
            <a:xfrm>
              <a:off x="2808630" y="4559403"/>
              <a:ext cx="51096" cy="84347"/>
            </a:xfrm>
            <a:custGeom>
              <a:avLst/>
              <a:gdLst>
                <a:gd name="connsiteX0" fmla="*/ 11250 w 12092"/>
                <a:gd name="connsiteY0" fmla="*/ 10015 h 19961"/>
                <a:gd name="connsiteX1" fmla="*/ 8561 w 12092"/>
                <a:gd name="connsiteY1" fmla="*/ 13 h 19961"/>
                <a:gd name="connsiteX2" fmla="*/ 602 w 12092"/>
                <a:gd name="connsiteY2" fmla="*/ 18190 h 19961"/>
                <a:gd name="connsiteX3" fmla="*/ 11250 w 12092"/>
                <a:gd name="connsiteY3" fmla="*/ 10015 h 19961"/>
              </a:gdLst>
              <a:ahLst/>
              <a:cxnLst>
                <a:cxn ang="0">
                  <a:pos x="connsiteX0" y="connsiteY0"/>
                </a:cxn>
                <a:cxn ang="0">
                  <a:pos x="connsiteX1" y="connsiteY1"/>
                </a:cxn>
                <a:cxn ang="0">
                  <a:pos x="connsiteX2" y="connsiteY2"/>
                </a:cxn>
                <a:cxn ang="0">
                  <a:pos x="connsiteX3" y="connsiteY3"/>
                </a:cxn>
              </a:cxnLst>
              <a:rect l="l" t="t" r="r" b="b"/>
              <a:pathLst>
                <a:path w="12092" h="19961">
                  <a:moveTo>
                    <a:pt x="11250" y="10015"/>
                  </a:moveTo>
                  <a:cubicBezTo>
                    <a:pt x="12649" y="5606"/>
                    <a:pt x="12649" y="-310"/>
                    <a:pt x="8561" y="13"/>
                  </a:cubicBezTo>
                  <a:cubicBezTo>
                    <a:pt x="2754" y="1518"/>
                    <a:pt x="-1656" y="13350"/>
                    <a:pt x="602" y="18190"/>
                  </a:cubicBezTo>
                  <a:cubicBezTo>
                    <a:pt x="2754" y="22707"/>
                    <a:pt x="8777" y="18082"/>
                    <a:pt x="11250" y="100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1" name="任意多边形: 形状 1498">
              <a:extLst>
                <a:ext uri="{FF2B5EF4-FFF2-40B4-BE49-F238E27FC236}">
                  <a16:creationId xmlns:a16="http://schemas.microsoft.com/office/drawing/2014/main" xmlns="" id="{13CC4282-9E06-4C4F-AF36-9D0FDB99C55B}"/>
                </a:ext>
              </a:extLst>
            </p:cNvPr>
            <p:cNvSpPr/>
            <p:nvPr/>
          </p:nvSpPr>
          <p:spPr>
            <a:xfrm>
              <a:off x="2974485" y="4528911"/>
              <a:ext cx="44715" cy="84698"/>
            </a:xfrm>
            <a:custGeom>
              <a:avLst/>
              <a:gdLst>
                <a:gd name="connsiteX0" fmla="*/ 9538 w 10582"/>
                <a:gd name="connsiteY0" fmla="*/ 10024 h 20044"/>
                <a:gd name="connsiteX1" fmla="*/ 8032 w 10582"/>
                <a:gd name="connsiteY1" fmla="*/ 22 h 20044"/>
                <a:gd name="connsiteX2" fmla="*/ 503 w 10582"/>
                <a:gd name="connsiteY2" fmla="*/ 18844 h 20044"/>
                <a:gd name="connsiteX3" fmla="*/ 9538 w 10582"/>
                <a:gd name="connsiteY3" fmla="*/ 10024 h 20044"/>
              </a:gdLst>
              <a:ahLst/>
              <a:cxnLst>
                <a:cxn ang="0">
                  <a:pos x="connsiteX0" y="connsiteY0"/>
                </a:cxn>
                <a:cxn ang="0">
                  <a:pos x="connsiteX1" y="connsiteY1"/>
                </a:cxn>
                <a:cxn ang="0">
                  <a:pos x="connsiteX2" y="connsiteY2"/>
                </a:cxn>
                <a:cxn ang="0">
                  <a:pos x="connsiteX3" y="connsiteY3"/>
                </a:cxn>
              </a:cxnLst>
              <a:rect l="l" t="t" r="r" b="b"/>
              <a:pathLst>
                <a:path w="10582" h="20044">
                  <a:moveTo>
                    <a:pt x="9538" y="10024"/>
                  </a:moveTo>
                  <a:cubicBezTo>
                    <a:pt x="10936" y="5615"/>
                    <a:pt x="11366" y="-408"/>
                    <a:pt x="8032" y="22"/>
                  </a:cubicBezTo>
                  <a:cubicBezTo>
                    <a:pt x="2977" y="1635"/>
                    <a:pt x="-1540" y="14542"/>
                    <a:pt x="503" y="18844"/>
                  </a:cubicBezTo>
                  <a:cubicBezTo>
                    <a:pt x="2224" y="22393"/>
                    <a:pt x="7172" y="17661"/>
                    <a:pt x="9538" y="1002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2" name="任意多边形: 形状 1499">
              <a:extLst>
                <a:ext uri="{FF2B5EF4-FFF2-40B4-BE49-F238E27FC236}">
                  <a16:creationId xmlns:a16="http://schemas.microsoft.com/office/drawing/2014/main" xmlns="" id="{CB71FB17-27D5-4297-A0FF-85048B46B6F6}"/>
                </a:ext>
              </a:extLst>
            </p:cNvPr>
            <p:cNvSpPr/>
            <p:nvPr/>
          </p:nvSpPr>
          <p:spPr>
            <a:xfrm>
              <a:off x="3110004" y="4497591"/>
              <a:ext cx="39146" cy="84804"/>
            </a:xfrm>
            <a:custGeom>
              <a:avLst/>
              <a:gdLst>
                <a:gd name="connsiteX0" fmla="*/ 7474 w 9264"/>
                <a:gd name="connsiteY0" fmla="*/ 12 h 20069"/>
                <a:gd name="connsiteX1" fmla="*/ 375 w 9264"/>
                <a:gd name="connsiteY1" fmla="*/ 19265 h 20069"/>
                <a:gd name="connsiteX2" fmla="*/ 7904 w 9264"/>
                <a:gd name="connsiteY2" fmla="*/ 10123 h 20069"/>
                <a:gd name="connsiteX3" fmla="*/ 7474 w 9264"/>
                <a:gd name="connsiteY3" fmla="*/ 12 h 20069"/>
              </a:gdLst>
              <a:ahLst/>
              <a:cxnLst>
                <a:cxn ang="0">
                  <a:pos x="connsiteX0" y="connsiteY0"/>
                </a:cxn>
                <a:cxn ang="0">
                  <a:pos x="connsiteX1" y="connsiteY1"/>
                </a:cxn>
                <a:cxn ang="0">
                  <a:pos x="connsiteX2" y="connsiteY2"/>
                </a:cxn>
                <a:cxn ang="0">
                  <a:pos x="connsiteX3" y="connsiteY3"/>
                </a:cxn>
              </a:cxnLst>
              <a:rect l="l" t="t" r="r" b="b"/>
              <a:pathLst>
                <a:path w="9264" h="20069">
                  <a:moveTo>
                    <a:pt x="7474" y="12"/>
                  </a:moveTo>
                  <a:cubicBezTo>
                    <a:pt x="3172" y="1733"/>
                    <a:pt x="-1346" y="15608"/>
                    <a:pt x="375" y="19265"/>
                  </a:cubicBezTo>
                  <a:cubicBezTo>
                    <a:pt x="1666" y="22061"/>
                    <a:pt x="5645" y="17221"/>
                    <a:pt x="7904" y="10123"/>
                  </a:cubicBezTo>
                  <a:cubicBezTo>
                    <a:pt x="9410" y="5713"/>
                    <a:pt x="10163" y="-310"/>
                    <a:pt x="747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3" name="任意多边形: 形状 1500">
              <a:extLst>
                <a:ext uri="{FF2B5EF4-FFF2-40B4-BE49-F238E27FC236}">
                  <a16:creationId xmlns:a16="http://schemas.microsoft.com/office/drawing/2014/main" xmlns="" id="{1DD1199C-7CDE-4BFE-BA8C-F9CDA3383679}"/>
                </a:ext>
              </a:extLst>
            </p:cNvPr>
            <p:cNvSpPr/>
            <p:nvPr/>
          </p:nvSpPr>
          <p:spPr>
            <a:xfrm>
              <a:off x="3214748" y="4465780"/>
              <a:ext cx="33961" cy="85040"/>
            </a:xfrm>
            <a:custGeom>
              <a:avLst/>
              <a:gdLst>
                <a:gd name="connsiteX0" fmla="*/ 6994 w 8037"/>
                <a:gd name="connsiteY0" fmla="*/ 12 h 20125"/>
                <a:gd name="connsiteX1" fmla="*/ 218 w 8037"/>
                <a:gd name="connsiteY1" fmla="*/ 19695 h 20125"/>
                <a:gd name="connsiteX2" fmla="*/ 6348 w 8037"/>
                <a:gd name="connsiteY2" fmla="*/ 10123 h 20125"/>
                <a:gd name="connsiteX3" fmla="*/ 6348 w 8037"/>
                <a:gd name="connsiteY3" fmla="*/ 10123 h 20125"/>
                <a:gd name="connsiteX4" fmla="*/ 6994 w 8037"/>
                <a:gd name="connsiteY4" fmla="*/ 12 h 20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7" h="20125">
                  <a:moveTo>
                    <a:pt x="6994" y="12"/>
                  </a:moveTo>
                  <a:cubicBezTo>
                    <a:pt x="3659" y="1841"/>
                    <a:pt x="-1073" y="16899"/>
                    <a:pt x="218" y="19695"/>
                  </a:cubicBezTo>
                  <a:cubicBezTo>
                    <a:pt x="1078" y="21631"/>
                    <a:pt x="4197" y="16791"/>
                    <a:pt x="6348" y="10123"/>
                  </a:cubicBezTo>
                  <a:lnTo>
                    <a:pt x="6348" y="10123"/>
                  </a:lnTo>
                  <a:cubicBezTo>
                    <a:pt x="7854" y="5713"/>
                    <a:pt x="8930" y="-310"/>
                    <a:pt x="6994"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4" name="任意多边形: 形状 1501">
              <a:extLst>
                <a:ext uri="{FF2B5EF4-FFF2-40B4-BE49-F238E27FC236}">
                  <a16:creationId xmlns:a16="http://schemas.microsoft.com/office/drawing/2014/main" xmlns="" id="{2826AB47-ED78-4603-831D-9EC362CC86AE}"/>
                </a:ext>
              </a:extLst>
            </p:cNvPr>
            <p:cNvSpPr/>
            <p:nvPr/>
          </p:nvSpPr>
          <p:spPr>
            <a:xfrm>
              <a:off x="3288054" y="4433471"/>
              <a:ext cx="29478" cy="85391"/>
            </a:xfrm>
            <a:custGeom>
              <a:avLst/>
              <a:gdLst>
                <a:gd name="connsiteX0" fmla="*/ 79 w 6976"/>
                <a:gd name="connsiteY0" fmla="*/ 20027 h 20208"/>
                <a:gd name="connsiteX1" fmla="*/ 4919 w 6976"/>
                <a:gd name="connsiteY1" fmla="*/ 10132 h 20208"/>
                <a:gd name="connsiteX2" fmla="*/ 6532 w 6976"/>
                <a:gd name="connsiteY2" fmla="*/ 21 h 20208"/>
                <a:gd name="connsiteX3" fmla="*/ 79 w 6976"/>
                <a:gd name="connsiteY3" fmla="*/ 20027 h 20208"/>
              </a:gdLst>
              <a:ahLst/>
              <a:cxnLst>
                <a:cxn ang="0">
                  <a:pos x="connsiteX0" y="connsiteY0"/>
                </a:cxn>
                <a:cxn ang="0">
                  <a:pos x="connsiteX1" y="connsiteY1"/>
                </a:cxn>
                <a:cxn ang="0">
                  <a:pos x="connsiteX2" y="connsiteY2"/>
                </a:cxn>
                <a:cxn ang="0">
                  <a:pos x="connsiteX3" y="connsiteY3"/>
                </a:cxn>
              </a:cxnLst>
              <a:rect l="l" t="t" r="r" b="b"/>
              <a:pathLst>
                <a:path w="6976" h="20208">
                  <a:moveTo>
                    <a:pt x="79" y="20027"/>
                  </a:moveTo>
                  <a:cubicBezTo>
                    <a:pt x="509" y="21210"/>
                    <a:pt x="2875" y="16477"/>
                    <a:pt x="4919" y="10132"/>
                  </a:cubicBezTo>
                  <a:cubicBezTo>
                    <a:pt x="6317" y="5722"/>
                    <a:pt x="7715" y="-409"/>
                    <a:pt x="6532" y="21"/>
                  </a:cubicBezTo>
                  <a:cubicBezTo>
                    <a:pt x="4166" y="2065"/>
                    <a:pt x="-674" y="18198"/>
                    <a:pt x="79" y="200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5" name="任意多边形: 形状 1502">
              <a:extLst>
                <a:ext uri="{FF2B5EF4-FFF2-40B4-BE49-F238E27FC236}">
                  <a16:creationId xmlns:a16="http://schemas.microsoft.com/office/drawing/2014/main" xmlns="" id="{0F9A8BA6-8FEC-43A9-8769-93808F2FE696}"/>
                </a:ext>
              </a:extLst>
            </p:cNvPr>
            <p:cNvSpPr/>
            <p:nvPr/>
          </p:nvSpPr>
          <p:spPr>
            <a:xfrm>
              <a:off x="3328747" y="4401750"/>
              <a:ext cx="26511" cy="85442"/>
            </a:xfrm>
            <a:custGeom>
              <a:avLst/>
              <a:gdLst>
                <a:gd name="connsiteX0" fmla="*/ 3571 w 6274"/>
                <a:gd name="connsiteY0" fmla="*/ 10218 h 20220"/>
                <a:gd name="connsiteX1" fmla="*/ 6260 w 6274"/>
                <a:gd name="connsiteY1" fmla="*/ 0 h 20220"/>
                <a:gd name="connsiteX2" fmla="*/ 22 w 6274"/>
                <a:gd name="connsiteY2" fmla="*/ 20221 h 20220"/>
                <a:gd name="connsiteX3" fmla="*/ 3571 w 6274"/>
                <a:gd name="connsiteY3" fmla="*/ 10218 h 20220"/>
              </a:gdLst>
              <a:ahLst/>
              <a:cxnLst>
                <a:cxn ang="0">
                  <a:pos x="connsiteX0" y="connsiteY0"/>
                </a:cxn>
                <a:cxn ang="0">
                  <a:pos x="connsiteX1" y="connsiteY1"/>
                </a:cxn>
                <a:cxn ang="0">
                  <a:pos x="connsiteX2" y="connsiteY2"/>
                </a:cxn>
                <a:cxn ang="0">
                  <a:pos x="connsiteX3" y="connsiteY3"/>
                </a:cxn>
              </a:cxnLst>
              <a:rect l="l" t="t" r="r" b="b"/>
              <a:pathLst>
                <a:path w="6274" h="20220">
                  <a:moveTo>
                    <a:pt x="3571" y="10218"/>
                  </a:moveTo>
                  <a:cubicBezTo>
                    <a:pt x="4216" y="7959"/>
                    <a:pt x="6475" y="645"/>
                    <a:pt x="6260" y="0"/>
                  </a:cubicBezTo>
                  <a:cubicBezTo>
                    <a:pt x="5722" y="968"/>
                    <a:pt x="-409" y="19252"/>
                    <a:pt x="22" y="20221"/>
                  </a:cubicBezTo>
                  <a:cubicBezTo>
                    <a:pt x="667" y="19145"/>
                    <a:pt x="2603" y="13229"/>
                    <a:pt x="3571"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6" name="任意多边形: 形状 1517">
              <a:extLst>
                <a:ext uri="{FF2B5EF4-FFF2-40B4-BE49-F238E27FC236}">
                  <a16:creationId xmlns:a16="http://schemas.microsoft.com/office/drawing/2014/main" xmlns="" id="{25D8E0DC-EDF0-4820-A51B-C1187A1A0BCC}"/>
                </a:ext>
              </a:extLst>
            </p:cNvPr>
            <p:cNvSpPr/>
            <p:nvPr/>
          </p:nvSpPr>
          <p:spPr>
            <a:xfrm>
              <a:off x="122457" y="4933952"/>
              <a:ext cx="82332" cy="79433"/>
            </a:xfrm>
            <a:custGeom>
              <a:avLst/>
              <a:gdLst>
                <a:gd name="connsiteX0" fmla="*/ 19460 w 19484"/>
                <a:gd name="connsiteY0" fmla="*/ 10218 h 18798"/>
                <a:gd name="connsiteX1" fmla="*/ 9457 w 19484"/>
                <a:gd name="connsiteY1" fmla="*/ 0 h 18798"/>
                <a:gd name="connsiteX2" fmla="*/ 2466 w 19484"/>
                <a:gd name="connsiteY2" fmla="*/ 15488 h 18798"/>
                <a:gd name="connsiteX3" fmla="*/ 19460 w 19484"/>
                <a:gd name="connsiteY3" fmla="*/ 10218 h 18798"/>
              </a:gdLst>
              <a:ahLst/>
              <a:cxnLst>
                <a:cxn ang="0">
                  <a:pos x="connsiteX0" y="connsiteY0"/>
                </a:cxn>
                <a:cxn ang="0">
                  <a:pos x="connsiteX1" y="connsiteY1"/>
                </a:cxn>
                <a:cxn ang="0">
                  <a:pos x="connsiteX2" y="connsiteY2"/>
                </a:cxn>
                <a:cxn ang="0">
                  <a:pos x="connsiteX3" y="connsiteY3"/>
                </a:cxn>
              </a:cxnLst>
              <a:rect l="l" t="t" r="r" b="b"/>
              <a:pathLst>
                <a:path w="19484" h="18798">
                  <a:moveTo>
                    <a:pt x="19460" y="10218"/>
                  </a:moveTo>
                  <a:cubicBezTo>
                    <a:pt x="19783" y="6131"/>
                    <a:pt x="16879" y="215"/>
                    <a:pt x="9457" y="0"/>
                  </a:cubicBezTo>
                  <a:cubicBezTo>
                    <a:pt x="315" y="645"/>
                    <a:pt x="-2589" y="9895"/>
                    <a:pt x="2466" y="15488"/>
                  </a:cubicBezTo>
                  <a:cubicBezTo>
                    <a:pt x="8167" y="21834"/>
                    <a:pt x="18815" y="18499"/>
                    <a:pt x="19460" y="1021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7" name="任意多边形: 形状 1518">
              <a:extLst>
                <a:ext uri="{FF2B5EF4-FFF2-40B4-BE49-F238E27FC236}">
                  <a16:creationId xmlns:a16="http://schemas.microsoft.com/office/drawing/2014/main" xmlns="" id="{45B1CBD4-B18E-44F2-90F0-DCD0B4AD353D}"/>
                </a:ext>
              </a:extLst>
            </p:cNvPr>
            <p:cNvSpPr/>
            <p:nvPr/>
          </p:nvSpPr>
          <p:spPr>
            <a:xfrm>
              <a:off x="437117" y="4927136"/>
              <a:ext cx="82268" cy="79424"/>
            </a:xfrm>
            <a:custGeom>
              <a:avLst/>
              <a:gdLst>
                <a:gd name="connsiteX0" fmla="*/ 9852 w 19469"/>
                <a:gd name="connsiteY0" fmla="*/ 0 h 18796"/>
                <a:gd name="connsiteX1" fmla="*/ 2215 w 19469"/>
                <a:gd name="connsiteY1" fmla="*/ 15596 h 18796"/>
                <a:gd name="connsiteX2" fmla="*/ 19424 w 19469"/>
                <a:gd name="connsiteY2" fmla="*/ 10110 h 18796"/>
                <a:gd name="connsiteX3" fmla="*/ 9852 w 19469"/>
                <a:gd name="connsiteY3" fmla="*/ 0 h 18796"/>
              </a:gdLst>
              <a:ahLst/>
              <a:cxnLst>
                <a:cxn ang="0">
                  <a:pos x="connsiteX0" y="connsiteY0"/>
                </a:cxn>
                <a:cxn ang="0">
                  <a:pos x="connsiteX1" y="connsiteY1"/>
                </a:cxn>
                <a:cxn ang="0">
                  <a:pos x="connsiteX2" y="connsiteY2"/>
                </a:cxn>
                <a:cxn ang="0">
                  <a:pos x="connsiteX3" y="connsiteY3"/>
                </a:cxn>
              </a:cxnLst>
              <a:rect l="l" t="t" r="r" b="b"/>
              <a:pathLst>
                <a:path w="19469" h="18796">
                  <a:moveTo>
                    <a:pt x="9852" y="0"/>
                  </a:moveTo>
                  <a:cubicBezTo>
                    <a:pt x="709" y="753"/>
                    <a:pt x="-2625" y="10003"/>
                    <a:pt x="2215" y="15596"/>
                  </a:cubicBezTo>
                  <a:cubicBezTo>
                    <a:pt x="7593" y="21834"/>
                    <a:pt x="18456" y="18392"/>
                    <a:pt x="19424" y="10110"/>
                  </a:cubicBezTo>
                  <a:cubicBezTo>
                    <a:pt x="19854" y="5916"/>
                    <a:pt x="17273" y="107"/>
                    <a:pt x="98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8" name="任意多边形: 形状 1519">
              <a:extLst>
                <a:ext uri="{FF2B5EF4-FFF2-40B4-BE49-F238E27FC236}">
                  <a16:creationId xmlns:a16="http://schemas.microsoft.com/office/drawing/2014/main" xmlns="" id="{0C8911B6-ED4D-4F0D-89A7-E2DE277E37E9}"/>
                </a:ext>
              </a:extLst>
            </p:cNvPr>
            <p:cNvSpPr/>
            <p:nvPr/>
          </p:nvSpPr>
          <p:spPr>
            <a:xfrm>
              <a:off x="751206" y="4916681"/>
              <a:ext cx="82010" cy="79767"/>
            </a:xfrm>
            <a:custGeom>
              <a:avLst/>
              <a:gdLst>
                <a:gd name="connsiteX0" fmla="*/ 19307 w 19408"/>
                <a:gd name="connsiteY0" fmla="*/ 10003 h 18877"/>
                <a:gd name="connsiteX1" fmla="*/ 10272 w 19408"/>
                <a:gd name="connsiteY1" fmla="*/ 0 h 18877"/>
                <a:gd name="connsiteX2" fmla="*/ 1453 w 19408"/>
                <a:gd name="connsiteY2" fmla="*/ 14950 h 18877"/>
                <a:gd name="connsiteX3" fmla="*/ 19307 w 19408"/>
                <a:gd name="connsiteY3" fmla="*/ 10003 h 18877"/>
              </a:gdLst>
              <a:ahLst/>
              <a:cxnLst>
                <a:cxn ang="0">
                  <a:pos x="connsiteX0" y="connsiteY0"/>
                </a:cxn>
                <a:cxn ang="0">
                  <a:pos x="connsiteX1" y="connsiteY1"/>
                </a:cxn>
                <a:cxn ang="0">
                  <a:pos x="connsiteX2" y="connsiteY2"/>
                </a:cxn>
                <a:cxn ang="0">
                  <a:pos x="connsiteX3" y="connsiteY3"/>
                </a:cxn>
              </a:cxnLst>
              <a:rect l="l" t="t" r="r" b="b"/>
              <a:pathLst>
                <a:path w="19408" h="18877">
                  <a:moveTo>
                    <a:pt x="19307" y="10003"/>
                  </a:moveTo>
                  <a:cubicBezTo>
                    <a:pt x="19953" y="5916"/>
                    <a:pt x="17586" y="108"/>
                    <a:pt x="10272" y="0"/>
                  </a:cubicBezTo>
                  <a:cubicBezTo>
                    <a:pt x="1453" y="753"/>
                    <a:pt x="-2312" y="9357"/>
                    <a:pt x="1453" y="14950"/>
                  </a:cubicBezTo>
                  <a:cubicBezTo>
                    <a:pt x="6078" y="22156"/>
                    <a:pt x="17801" y="18822"/>
                    <a:pt x="19307" y="100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199" name="任意多边形: 形状 1520">
              <a:extLst>
                <a:ext uri="{FF2B5EF4-FFF2-40B4-BE49-F238E27FC236}">
                  <a16:creationId xmlns:a16="http://schemas.microsoft.com/office/drawing/2014/main" xmlns="" id="{4A5AC741-A24E-4EA9-A78F-D20B2A272C69}"/>
                </a:ext>
              </a:extLst>
            </p:cNvPr>
            <p:cNvSpPr/>
            <p:nvPr/>
          </p:nvSpPr>
          <p:spPr>
            <a:xfrm>
              <a:off x="1062468" y="4903050"/>
              <a:ext cx="81060" cy="79965"/>
            </a:xfrm>
            <a:custGeom>
              <a:avLst/>
              <a:gdLst>
                <a:gd name="connsiteX0" fmla="*/ 19000 w 19183"/>
                <a:gd name="connsiteY0" fmla="*/ 9895 h 18924"/>
                <a:gd name="connsiteX1" fmla="*/ 10503 w 19183"/>
                <a:gd name="connsiteY1" fmla="*/ 0 h 18924"/>
                <a:gd name="connsiteX2" fmla="*/ 1145 w 19183"/>
                <a:gd name="connsiteY2" fmla="*/ 15165 h 18924"/>
                <a:gd name="connsiteX3" fmla="*/ 19000 w 19183"/>
                <a:gd name="connsiteY3" fmla="*/ 9895 h 18924"/>
              </a:gdLst>
              <a:ahLst/>
              <a:cxnLst>
                <a:cxn ang="0">
                  <a:pos x="connsiteX0" y="connsiteY0"/>
                </a:cxn>
                <a:cxn ang="0">
                  <a:pos x="connsiteX1" y="connsiteY1"/>
                </a:cxn>
                <a:cxn ang="0">
                  <a:pos x="connsiteX2" y="connsiteY2"/>
                </a:cxn>
                <a:cxn ang="0">
                  <a:pos x="connsiteX3" y="connsiteY3"/>
                </a:cxn>
              </a:cxnLst>
              <a:rect l="l" t="t" r="r" b="b"/>
              <a:pathLst>
                <a:path w="19183" h="18924">
                  <a:moveTo>
                    <a:pt x="19000" y="9895"/>
                  </a:moveTo>
                  <a:cubicBezTo>
                    <a:pt x="19860" y="5808"/>
                    <a:pt x="17816" y="0"/>
                    <a:pt x="10503" y="0"/>
                  </a:cubicBezTo>
                  <a:cubicBezTo>
                    <a:pt x="2006" y="860"/>
                    <a:pt x="-2189" y="9572"/>
                    <a:pt x="1145" y="15165"/>
                  </a:cubicBezTo>
                  <a:cubicBezTo>
                    <a:pt x="5555" y="22156"/>
                    <a:pt x="17279" y="18822"/>
                    <a:pt x="19000"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0" name="任意多边形: 形状 1521">
              <a:extLst>
                <a:ext uri="{FF2B5EF4-FFF2-40B4-BE49-F238E27FC236}">
                  <a16:creationId xmlns:a16="http://schemas.microsoft.com/office/drawing/2014/main" xmlns="" id="{FE017AAB-BF0B-4C42-A270-5F2B65F07406}"/>
                </a:ext>
              </a:extLst>
            </p:cNvPr>
            <p:cNvSpPr/>
            <p:nvPr/>
          </p:nvSpPr>
          <p:spPr>
            <a:xfrm>
              <a:off x="1369124" y="4885775"/>
              <a:ext cx="79733" cy="79851"/>
            </a:xfrm>
            <a:custGeom>
              <a:avLst/>
              <a:gdLst>
                <a:gd name="connsiteX0" fmla="*/ 18598 w 18869"/>
                <a:gd name="connsiteY0" fmla="*/ 9895 h 18897"/>
                <a:gd name="connsiteX1" fmla="*/ 10747 w 18869"/>
                <a:gd name="connsiteY1" fmla="*/ 0 h 18897"/>
                <a:gd name="connsiteX2" fmla="*/ 959 w 18869"/>
                <a:gd name="connsiteY2" fmla="*/ 15273 h 18897"/>
                <a:gd name="connsiteX3" fmla="*/ 18598 w 18869"/>
                <a:gd name="connsiteY3" fmla="*/ 9895 h 18897"/>
              </a:gdLst>
              <a:ahLst/>
              <a:cxnLst>
                <a:cxn ang="0">
                  <a:pos x="connsiteX0" y="connsiteY0"/>
                </a:cxn>
                <a:cxn ang="0">
                  <a:pos x="connsiteX1" y="connsiteY1"/>
                </a:cxn>
                <a:cxn ang="0">
                  <a:pos x="connsiteX2" y="connsiteY2"/>
                </a:cxn>
                <a:cxn ang="0">
                  <a:pos x="connsiteX3" y="connsiteY3"/>
                </a:cxn>
              </a:cxnLst>
              <a:rect l="l" t="t" r="r" b="b"/>
              <a:pathLst>
                <a:path w="18869" h="18897">
                  <a:moveTo>
                    <a:pt x="18598" y="9895"/>
                  </a:moveTo>
                  <a:cubicBezTo>
                    <a:pt x="19566" y="6023"/>
                    <a:pt x="18168" y="0"/>
                    <a:pt x="10747" y="0"/>
                  </a:cubicBezTo>
                  <a:cubicBezTo>
                    <a:pt x="2250" y="968"/>
                    <a:pt x="-2052" y="9680"/>
                    <a:pt x="959" y="15273"/>
                  </a:cubicBezTo>
                  <a:cubicBezTo>
                    <a:pt x="4831" y="22157"/>
                    <a:pt x="16555" y="18607"/>
                    <a:pt x="18598" y="98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1" name="任意多边形: 形状 1522">
              <a:extLst>
                <a:ext uri="{FF2B5EF4-FFF2-40B4-BE49-F238E27FC236}">
                  <a16:creationId xmlns:a16="http://schemas.microsoft.com/office/drawing/2014/main" xmlns="" id="{E7126B99-C238-4231-872F-9423B7361298}"/>
                </a:ext>
              </a:extLst>
            </p:cNvPr>
            <p:cNvSpPr/>
            <p:nvPr/>
          </p:nvSpPr>
          <p:spPr>
            <a:xfrm>
              <a:off x="1667582" y="4865776"/>
              <a:ext cx="78005" cy="80151"/>
            </a:xfrm>
            <a:custGeom>
              <a:avLst/>
              <a:gdLst>
                <a:gd name="connsiteX0" fmla="*/ 18093 w 18460"/>
                <a:gd name="connsiteY0" fmla="*/ 9789 h 18968"/>
                <a:gd name="connsiteX1" fmla="*/ 10887 w 18460"/>
                <a:gd name="connsiteY1" fmla="*/ 1 h 18968"/>
                <a:gd name="connsiteX2" fmla="*/ 776 w 18460"/>
                <a:gd name="connsiteY2" fmla="*/ 15382 h 18968"/>
                <a:gd name="connsiteX3" fmla="*/ 18093 w 18460"/>
                <a:gd name="connsiteY3" fmla="*/ 9789 h 18968"/>
              </a:gdLst>
              <a:ahLst/>
              <a:cxnLst>
                <a:cxn ang="0">
                  <a:pos x="connsiteX0" y="connsiteY0"/>
                </a:cxn>
                <a:cxn ang="0">
                  <a:pos x="connsiteX1" y="connsiteY1"/>
                </a:cxn>
                <a:cxn ang="0">
                  <a:pos x="connsiteX2" y="connsiteY2"/>
                </a:cxn>
                <a:cxn ang="0">
                  <a:pos x="connsiteX3" y="connsiteY3"/>
                </a:cxn>
              </a:cxnLst>
              <a:rect l="l" t="t" r="r" b="b"/>
              <a:pathLst>
                <a:path w="18460" h="18968">
                  <a:moveTo>
                    <a:pt x="18093" y="9789"/>
                  </a:moveTo>
                  <a:cubicBezTo>
                    <a:pt x="19169" y="5917"/>
                    <a:pt x="18201" y="-106"/>
                    <a:pt x="10887" y="1"/>
                  </a:cubicBezTo>
                  <a:cubicBezTo>
                    <a:pt x="2605" y="1077"/>
                    <a:pt x="-1912" y="9789"/>
                    <a:pt x="776" y="15382"/>
                  </a:cubicBezTo>
                  <a:cubicBezTo>
                    <a:pt x="4218" y="22265"/>
                    <a:pt x="15727" y="18608"/>
                    <a:pt x="18093" y="97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2" name="任意多边形: 形状 1523">
              <a:extLst>
                <a:ext uri="{FF2B5EF4-FFF2-40B4-BE49-F238E27FC236}">
                  <a16:creationId xmlns:a16="http://schemas.microsoft.com/office/drawing/2014/main" xmlns="" id="{D9299BBE-A2AE-4912-AB1B-4D00306DF0FD}"/>
                </a:ext>
              </a:extLst>
            </p:cNvPr>
            <p:cNvSpPr/>
            <p:nvPr/>
          </p:nvSpPr>
          <p:spPr>
            <a:xfrm>
              <a:off x="1953330" y="4842577"/>
              <a:ext cx="72706" cy="80734"/>
            </a:xfrm>
            <a:custGeom>
              <a:avLst/>
              <a:gdLst>
                <a:gd name="connsiteX0" fmla="*/ 16725 w 17206"/>
                <a:gd name="connsiteY0" fmla="*/ 9793 h 19106"/>
                <a:gd name="connsiteX1" fmla="*/ 16725 w 17206"/>
                <a:gd name="connsiteY1" fmla="*/ 9793 h 19106"/>
                <a:gd name="connsiteX2" fmla="*/ 10701 w 17206"/>
                <a:gd name="connsiteY2" fmla="*/ 6 h 19106"/>
                <a:gd name="connsiteX3" fmla="*/ 914 w 17206"/>
                <a:gd name="connsiteY3" fmla="*/ 16139 h 19106"/>
                <a:gd name="connsiteX4" fmla="*/ 16725 w 17206"/>
                <a:gd name="connsiteY4" fmla="*/ 9793 h 19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6" h="19106">
                  <a:moveTo>
                    <a:pt x="16725" y="9793"/>
                  </a:moveTo>
                  <a:lnTo>
                    <a:pt x="16725" y="9793"/>
                  </a:lnTo>
                  <a:cubicBezTo>
                    <a:pt x="18015" y="5599"/>
                    <a:pt x="16940" y="-209"/>
                    <a:pt x="10701" y="6"/>
                  </a:cubicBezTo>
                  <a:cubicBezTo>
                    <a:pt x="2635" y="1189"/>
                    <a:pt x="-2098" y="10761"/>
                    <a:pt x="914" y="16139"/>
                  </a:cubicBezTo>
                  <a:cubicBezTo>
                    <a:pt x="4248" y="22270"/>
                    <a:pt x="14143" y="18290"/>
                    <a:pt x="16725" y="97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3" name="任意多边形: 形状 1524">
              <a:extLst>
                <a:ext uri="{FF2B5EF4-FFF2-40B4-BE49-F238E27FC236}">
                  <a16:creationId xmlns:a16="http://schemas.microsoft.com/office/drawing/2014/main" xmlns="" id="{4734400B-7B45-498D-9B80-E451C30D22F3}"/>
                </a:ext>
              </a:extLst>
            </p:cNvPr>
            <p:cNvSpPr/>
            <p:nvPr/>
          </p:nvSpPr>
          <p:spPr>
            <a:xfrm>
              <a:off x="2213885" y="4817578"/>
              <a:ext cx="66464" cy="80772"/>
            </a:xfrm>
            <a:custGeom>
              <a:avLst/>
              <a:gdLst>
                <a:gd name="connsiteX0" fmla="*/ 10240 w 15729"/>
                <a:gd name="connsiteY0" fmla="*/ 6 h 19115"/>
                <a:gd name="connsiteX1" fmla="*/ 560 w 15729"/>
                <a:gd name="connsiteY1" fmla="*/ 16247 h 19115"/>
                <a:gd name="connsiteX2" fmla="*/ 15080 w 15729"/>
                <a:gd name="connsiteY2" fmla="*/ 9793 h 19115"/>
                <a:gd name="connsiteX3" fmla="*/ 10240 w 15729"/>
                <a:gd name="connsiteY3" fmla="*/ 6 h 19115"/>
              </a:gdLst>
              <a:ahLst/>
              <a:cxnLst>
                <a:cxn ang="0">
                  <a:pos x="connsiteX0" y="connsiteY0"/>
                </a:cxn>
                <a:cxn ang="0">
                  <a:pos x="connsiteX1" y="connsiteY1"/>
                </a:cxn>
                <a:cxn ang="0">
                  <a:pos x="connsiteX2" y="connsiteY2"/>
                </a:cxn>
                <a:cxn ang="0">
                  <a:pos x="connsiteX3" y="connsiteY3"/>
                </a:cxn>
              </a:cxnLst>
              <a:rect l="l" t="t" r="r" b="b"/>
              <a:pathLst>
                <a:path w="15729" h="19115">
                  <a:moveTo>
                    <a:pt x="10240" y="6"/>
                  </a:moveTo>
                  <a:cubicBezTo>
                    <a:pt x="3142" y="1189"/>
                    <a:pt x="-1698" y="10977"/>
                    <a:pt x="560" y="16247"/>
                  </a:cubicBezTo>
                  <a:cubicBezTo>
                    <a:pt x="3249" y="22270"/>
                    <a:pt x="12284" y="18183"/>
                    <a:pt x="15080" y="9793"/>
                  </a:cubicBezTo>
                  <a:cubicBezTo>
                    <a:pt x="16479" y="5599"/>
                    <a:pt x="15941" y="-209"/>
                    <a:pt x="10240"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4" name="任意多边形: 形状 1525">
              <a:extLst>
                <a:ext uri="{FF2B5EF4-FFF2-40B4-BE49-F238E27FC236}">
                  <a16:creationId xmlns:a16="http://schemas.microsoft.com/office/drawing/2014/main" xmlns="" id="{A409E78E-F807-4E7A-9F9E-BF4A995E93DC}"/>
                </a:ext>
              </a:extLst>
            </p:cNvPr>
            <p:cNvSpPr/>
            <p:nvPr/>
          </p:nvSpPr>
          <p:spPr>
            <a:xfrm>
              <a:off x="2447320" y="4791190"/>
              <a:ext cx="60980" cy="81051"/>
            </a:xfrm>
            <a:custGeom>
              <a:avLst/>
              <a:gdLst>
                <a:gd name="connsiteX0" fmla="*/ 13615 w 14431"/>
                <a:gd name="connsiteY0" fmla="*/ 9693 h 19181"/>
                <a:gd name="connsiteX1" fmla="*/ 9850 w 14431"/>
                <a:gd name="connsiteY1" fmla="*/ 13 h 19181"/>
                <a:gd name="connsiteX2" fmla="*/ 600 w 14431"/>
                <a:gd name="connsiteY2" fmla="*/ 17007 h 19181"/>
                <a:gd name="connsiteX3" fmla="*/ 13615 w 14431"/>
                <a:gd name="connsiteY3" fmla="*/ 9693 h 19181"/>
              </a:gdLst>
              <a:ahLst/>
              <a:cxnLst>
                <a:cxn ang="0">
                  <a:pos x="connsiteX0" y="connsiteY0"/>
                </a:cxn>
                <a:cxn ang="0">
                  <a:pos x="connsiteX1" y="connsiteY1"/>
                </a:cxn>
                <a:cxn ang="0">
                  <a:pos x="connsiteX2" y="connsiteY2"/>
                </a:cxn>
                <a:cxn ang="0">
                  <a:pos x="connsiteX3" y="connsiteY3"/>
                </a:cxn>
              </a:cxnLst>
              <a:rect l="l" t="t" r="r" b="b"/>
              <a:pathLst>
                <a:path w="14431" h="19181">
                  <a:moveTo>
                    <a:pt x="13615" y="9693"/>
                  </a:moveTo>
                  <a:cubicBezTo>
                    <a:pt x="15120" y="5498"/>
                    <a:pt x="14905" y="-310"/>
                    <a:pt x="9850" y="13"/>
                  </a:cubicBezTo>
                  <a:cubicBezTo>
                    <a:pt x="3182" y="1304"/>
                    <a:pt x="-1766" y="11952"/>
                    <a:pt x="600" y="17007"/>
                  </a:cubicBezTo>
                  <a:cubicBezTo>
                    <a:pt x="2967" y="22062"/>
                    <a:pt x="10818" y="17760"/>
                    <a:pt x="13615" y="969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5" name="任意多边形: 形状 1526">
              <a:extLst>
                <a:ext uri="{FF2B5EF4-FFF2-40B4-BE49-F238E27FC236}">
                  <a16:creationId xmlns:a16="http://schemas.microsoft.com/office/drawing/2014/main" xmlns="" id="{FAAE458E-F0E7-4E67-A6BF-BF9EC7E2CD2A}"/>
                </a:ext>
              </a:extLst>
            </p:cNvPr>
            <p:cNvSpPr/>
            <p:nvPr/>
          </p:nvSpPr>
          <p:spPr>
            <a:xfrm>
              <a:off x="2653229" y="4763013"/>
              <a:ext cx="55284" cy="81182"/>
            </a:xfrm>
            <a:custGeom>
              <a:avLst/>
              <a:gdLst>
                <a:gd name="connsiteX0" fmla="*/ 594 w 13083"/>
                <a:gd name="connsiteY0" fmla="*/ 17544 h 19212"/>
                <a:gd name="connsiteX1" fmla="*/ 12103 w 13083"/>
                <a:gd name="connsiteY1" fmla="*/ 9693 h 19212"/>
                <a:gd name="connsiteX2" fmla="*/ 9521 w 13083"/>
                <a:gd name="connsiteY2" fmla="*/ 13 h 19212"/>
                <a:gd name="connsiteX3" fmla="*/ 594 w 13083"/>
                <a:gd name="connsiteY3" fmla="*/ 17544 h 19212"/>
              </a:gdLst>
              <a:ahLst/>
              <a:cxnLst>
                <a:cxn ang="0">
                  <a:pos x="connsiteX0" y="connsiteY0"/>
                </a:cxn>
                <a:cxn ang="0">
                  <a:pos x="connsiteX1" y="connsiteY1"/>
                </a:cxn>
                <a:cxn ang="0">
                  <a:pos x="connsiteX2" y="connsiteY2"/>
                </a:cxn>
                <a:cxn ang="0">
                  <a:pos x="connsiteX3" y="connsiteY3"/>
                </a:cxn>
              </a:cxnLst>
              <a:rect l="l" t="t" r="r" b="b"/>
              <a:pathLst>
                <a:path w="13083" h="19212">
                  <a:moveTo>
                    <a:pt x="594" y="17544"/>
                  </a:moveTo>
                  <a:cubicBezTo>
                    <a:pt x="2745" y="21847"/>
                    <a:pt x="9306" y="17329"/>
                    <a:pt x="12103" y="9693"/>
                  </a:cubicBezTo>
                  <a:cubicBezTo>
                    <a:pt x="13608" y="5498"/>
                    <a:pt x="13823" y="-310"/>
                    <a:pt x="9521" y="13"/>
                  </a:cubicBezTo>
                  <a:cubicBezTo>
                    <a:pt x="3283" y="1411"/>
                    <a:pt x="-1772" y="12812"/>
                    <a:pt x="594" y="175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6" name="任意多边形: 形状 1527">
              <a:extLst>
                <a:ext uri="{FF2B5EF4-FFF2-40B4-BE49-F238E27FC236}">
                  <a16:creationId xmlns:a16="http://schemas.microsoft.com/office/drawing/2014/main" xmlns="" id="{8463D3AE-74D6-47C8-BCF0-1B3C6E928FB8}"/>
                </a:ext>
              </a:extLst>
            </p:cNvPr>
            <p:cNvSpPr/>
            <p:nvPr/>
          </p:nvSpPr>
          <p:spPr>
            <a:xfrm>
              <a:off x="2830852" y="4733016"/>
              <a:ext cx="49803" cy="82070"/>
            </a:xfrm>
            <a:custGeom>
              <a:avLst/>
              <a:gdLst>
                <a:gd name="connsiteX0" fmla="*/ 10509 w 11786"/>
                <a:gd name="connsiteY0" fmla="*/ 9800 h 19422"/>
                <a:gd name="connsiteX1" fmla="*/ 9003 w 11786"/>
                <a:gd name="connsiteY1" fmla="*/ 13 h 19422"/>
                <a:gd name="connsiteX2" fmla="*/ 506 w 11786"/>
                <a:gd name="connsiteY2" fmla="*/ 18190 h 19422"/>
                <a:gd name="connsiteX3" fmla="*/ 10509 w 11786"/>
                <a:gd name="connsiteY3" fmla="*/ 9800 h 19422"/>
              </a:gdLst>
              <a:ahLst/>
              <a:cxnLst>
                <a:cxn ang="0">
                  <a:pos x="connsiteX0" y="connsiteY0"/>
                </a:cxn>
                <a:cxn ang="0">
                  <a:pos x="connsiteX1" y="connsiteY1"/>
                </a:cxn>
                <a:cxn ang="0">
                  <a:pos x="connsiteX2" y="connsiteY2"/>
                </a:cxn>
                <a:cxn ang="0">
                  <a:pos x="connsiteX3" y="connsiteY3"/>
                </a:cxn>
              </a:cxnLst>
              <a:rect l="l" t="t" r="r" b="b"/>
              <a:pathLst>
                <a:path w="11786" h="19422">
                  <a:moveTo>
                    <a:pt x="10509" y="9800"/>
                  </a:moveTo>
                  <a:cubicBezTo>
                    <a:pt x="12122" y="5606"/>
                    <a:pt x="12768" y="-310"/>
                    <a:pt x="9003" y="13"/>
                  </a:cubicBezTo>
                  <a:cubicBezTo>
                    <a:pt x="3410" y="1518"/>
                    <a:pt x="-1645" y="13995"/>
                    <a:pt x="506" y="18190"/>
                  </a:cubicBezTo>
                  <a:cubicBezTo>
                    <a:pt x="2335" y="21739"/>
                    <a:pt x="7713" y="17222"/>
                    <a:pt x="10509"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7" name="任意多边形: 形状 1528">
              <a:extLst>
                <a:ext uri="{FF2B5EF4-FFF2-40B4-BE49-F238E27FC236}">
                  <a16:creationId xmlns:a16="http://schemas.microsoft.com/office/drawing/2014/main" xmlns="" id="{42502FA5-519F-4B19-B721-954FFB95A5AA}"/>
                </a:ext>
              </a:extLst>
            </p:cNvPr>
            <p:cNvSpPr/>
            <p:nvPr/>
          </p:nvSpPr>
          <p:spPr>
            <a:xfrm>
              <a:off x="2979416" y="4703018"/>
              <a:ext cx="44538" cy="82175"/>
            </a:xfrm>
            <a:custGeom>
              <a:avLst/>
              <a:gdLst>
                <a:gd name="connsiteX0" fmla="*/ 9015 w 10540"/>
                <a:gd name="connsiteY0" fmla="*/ 9800 h 19447"/>
                <a:gd name="connsiteX1" fmla="*/ 8585 w 10540"/>
                <a:gd name="connsiteY1" fmla="*/ 13 h 19447"/>
                <a:gd name="connsiteX2" fmla="*/ 411 w 10540"/>
                <a:gd name="connsiteY2" fmla="*/ 18620 h 19447"/>
                <a:gd name="connsiteX3" fmla="*/ 9015 w 10540"/>
                <a:gd name="connsiteY3" fmla="*/ 9800 h 19447"/>
              </a:gdLst>
              <a:ahLst/>
              <a:cxnLst>
                <a:cxn ang="0">
                  <a:pos x="connsiteX0" y="connsiteY0"/>
                </a:cxn>
                <a:cxn ang="0">
                  <a:pos x="connsiteX1" y="connsiteY1"/>
                </a:cxn>
                <a:cxn ang="0">
                  <a:pos x="connsiteX2" y="connsiteY2"/>
                </a:cxn>
                <a:cxn ang="0">
                  <a:pos x="connsiteX3" y="connsiteY3"/>
                </a:cxn>
              </a:cxnLst>
              <a:rect l="l" t="t" r="r" b="b"/>
              <a:pathLst>
                <a:path w="10540" h="19447">
                  <a:moveTo>
                    <a:pt x="9015" y="9800"/>
                  </a:moveTo>
                  <a:cubicBezTo>
                    <a:pt x="10629" y="5498"/>
                    <a:pt x="11597" y="-310"/>
                    <a:pt x="8585" y="13"/>
                  </a:cubicBezTo>
                  <a:cubicBezTo>
                    <a:pt x="3745" y="1626"/>
                    <a:pt x="-1525" y="15071"/>
                    <a:pt x="411" y="18620"/>
                  </a:cubicBezTo>
                  <a:cubicBezTo>
                    <a:pt x="1809" y="21416"/>
                    <a:pt x="6326" y="16792"/>
                    <a:pt x="9015" y="98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8" name="任意多边形: 形状 1529">
              <a:extLst>
                <a:ext uri="{FF2B5EF4-FFF2-40B4-BE49-F238E27FC236}">
                  <a16:creationId xmlns:a16="http://schemas.microsoft.com/office/drawing/2014/main" xmlns="" id="{0EBCD388-974E-41B0-A408-753ED5E9F915}"/>
                </a:ext>
              </a:extLst>
            </p:cNvPr>
            <p:cNvSpPr/>
            <p:nvPr/>
          </p:nvSpPr>
          <p:spPr>
            <a:xfrm>
              <a:off x="3098363" y="4672116"/>
              <a:ext cx="39691" cy="82349"/>
            </a:xfrm>
            <a:custGeom>
              <a:avLst/>
              <a:gdLst>
                <a:gd name="connsiteX0" fmla="*/ 8185 w 9393"/>
                <a:gd name="connsiteY0" fmla="*/ 13 h 19488"/>
                <a:gd name="connsiteX1" fmla="*/ 226 w 9393"/>
                <a:gd name="connsiteY1" fmla="*/ 19050 h 19488"/>
                <a:gd name="connsiteX2" fmla="*/ 7433 w 9393"/>
                <a:gd name="connsiteY2" fmla="*/ 9800 h 19488"/>
                <a:gd name="connsiteX3" fmla="*/ 8185 w 9393"/>
                <a:gd name="connsiteY3" fmla="*/ 13 h 19488"/>
              </a:gdLst>
              <a:ahLst/>
              <a:cxnLst>
                <a:cxn ang="0">
                  <a:pos x="connsiteX0" y="connsiteY0"/>
                </a:cxn>
                <a:cxn ang="0">
                  <a:pos x="connsiteX1" y="connsiteY1"/>
                </a:cxn>
                <a:cxn ang="0">
                  <a:pos x="connsiteX2" y="connsiteY2"/>
                </a:cxn>
                <a:cxn ang="0">
                  <a:pos x="connsiteX3" y="connsiteY3"/>
                </a:cxn>
              </a:cxnLst>
              <a:rect l="l" t="t" r="r" b="b"/>
              <a:pathLst>
                <a:path w="9393" h="19488">
                  <a:moveTo>
                    <a:pt x="8185" y="13"/>
                  </a:moveTo>
                  <a:cubicBezTo>
                    <a:pt x="4206" y="1734"/>
                    <a:pt x="-1172" y="16361"/>
                    <a:pt x="226" y="19050"/>
                  </a:cubicBezTo>
                  <a:cubicBezTo>
                    <a:pt x="1302" y="20986"/>
                    <a:pt x="4851" y="16254"/>
                    <a:pt x="7433" y="9800"/>
                  </a:cubicBezTo>
                  <a:cubicBezTo>
                    <a:pt x="9153" y="5606"/>
                    <a:pt x="10444" y="-310"/>
                    <a:pt x="818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09" name="任意多边形: 形状 1530">
              <a:extLst>
                <a:ext uri="{FF2B5EF4-FFF2-40B4-BE49-F238E27FC236}">
                  <a16:creationId xmlns:a16="http://schemas.microsoft.com/office/drawing/2014/main" xmlns="" id="{1A881EC1-E736-4E55-8E8C-42D6711531B6}"/>
                </a:ext>
              </a:extLst>
            </p:cNvPr>
            <p:cNvSpPr/>
            <p:nvPr/>
          </p:nvSpPr>
          <p:spPr>
            <a:xfrm>
              <a:off x="3186918" y="4641168"/>
              <a:ext cx="35651" cy="82699"/>
            </a:xfrm>
            <a:custGeom>
              <a:avLst/>
              <a:gdLst>
                <a:gd name="connsiteX0" fmla="*/ 6051 w 8437"/>
                <a:gd name="connsiteY0" fmla="*/ 9810 h 19571"/>
                <a:gd name="connsiteX1" fmla="*/ 7772 w 8437"/>
                <a:gd name="connsiteY1" fmla="*/ 22 h 19571"/>
                <a:gd name="connsiteX2" fmla="*/ 135 w 8437"/>
                <a:gd name="connsiteY2" fmla="*/ 19382 h 19571"/>
                <a:gd name="connsiteX3" fmla="*/ 6051 w 8437"/>
                <a:gd name="connsiteY3" fmla="*/ 9810 h 19571"/>
              </a:gdLst>
              <a:ahLst/>
              <a:cxnLst>
                <a:cxn ang="0">
                  <a:pos x="connsiteX0" y="connsiteY0"/>
                </a:cxn>
                <a:cxn ang="0">
                  <a:pos x="connsiteX1" y="connsiteY1"/>
                </a:cxn>
                <a:cxn ang="0">
                  <a:pos x="connsiteX2" y="connsiteY2"/>
                </a:cxn>
                <a:cxn ang="0">
                  <a:pos x="connsiteX3" y="connsiteY3"/>
                </a:cxn>
              </a:cxnLst>
              <a:rect l="l" t="t" r="r" b="b"/>
              <a:pathLst>
                <a:path w="8437" h="19571">
                  <a:moveTo>
                    <a:pt x="6051" y="9810"/>
                  </a:moveTo>
                  <a:cubicBezTo>
                    <a:pt x="7772" y="5508"/>
                    <a:pt x="9385" y="-408"/>
                    <a:pt x="7772" y="22"/>
                  </a:cubicBezTo>
                  <a:cubicBezTo>
                    <a:pt x="4653" y="1851"/>
                    <a:pt x="-940" y="17554"/>
                    <a:pt x="135" y="19382"/>
                  </a:cubicBezTo>
                  <a:cubicBezTo>
                    <a:pt x="781" y="20565"/>
                    <a:pt x="3577" y="16048"/>
                    <a:pt x="6051" y="98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0" name="任意多边形: 形状 1531">
              <a:extLst>
                <a:ext uri="{FF2B5EF4-FFF2-40B4-BE49-F238E27FC236}">
                  <a16:creationId xmlns:a16="http://schemas.microsoft.com/office/drawing/2014/main" xmlns="" id="{20C989B6-3452-494A-8335-579300EDFFF4}"/>
                </a:ext>
              </a:extLst>
            </p:cNvPr>
            <p:cNvSpPr/>
            <p:nvPr/>
          </p:nvSpPr>
          <p:spPr>
            <a:xfrm>
              <a:off x="3244053" y="4609451"/>
              <a:ext cx="32334" cy="83168"/>
            </a:xfrm>
            <a:custGeom>
              <a:avLst/>
              <a:gdLst>
                <a:gd name="connsiteX0" fmla="*/ 7588 w 7652"/>
                <a:gd name="connsiteY0" fmla="*/ 0 h 19682"/>
                <a:gd name="connsiteX1" fmla="*/ 7480 w 7652"/>
                <a:gd name="connsiteY1" fmla="*/ 0 h 19682"/>
                <a:gd name="connsiteX2" fmla="*/ 59 w 7652"/>
                <a:gd name="connsiteY2" fmla="*/ 19683 h 19682"/>
                <a:gd name="connsiteX3" fmla="*/ 4684 w 7652"/>
                <a:gd name="connsiteY3" fmla="*/ 9895 h 19682"/>
                <a:gd name="connsiteX4" fmla="*/ 7588 w 7652"/>
                <a:gd name="connsiteY4" fmla="*/ 0 h 19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2" h="19682">
                  <a:moveTo>
                    <a:pt x="7588" y="0"/>
                  </a:moveTo>
                  <a:cubicBezTo>
                    <a:pt x="7588" y="0"/>
                    <a:pt x="7480" y="0"/>
                    <a:pt x="7480" y="0"/>
                  </a:cubicBezTo>
                  <a:cubicBezTo>
                    <a:pt x="5974" y="1506"/>
                    <a:pt x="-694" y="18177"/>
                    <a:pt x="59" y="19683"/>
                  </a:cubicBezTo>
                  <a:cubicBezTo>
                    <a:pt x="812" y="19360"/>
                    <a:pt x="3286" y="13660"/>
                    <a:pt x="4684" y="9895"/>
                  </a:cubicBezTo>
                  <a:cubicBezTo>
                    <a:pt x="5114" y="9035"/>
                    <a:pt x="8126" y="1076"/>
                    <a:pt x="758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1" name="任意多边形: 形状 1532">
              <a:extLst>
                <a:ext uri="{FF2B5EF4-FFF2-40B4-BE49-F238E27FC236}">
                  <a16:creationId xmlns:a16="http://schemas.microsoft.com/office/drawing/2014/main" xmlns="" id="{FC232F6E-6D7A-4309-8140-25119524ADE3}"/>
                </a:ext>
              </a:extLst>
            </p:cNvPr>
            <p:cNvSpPr/>
            <p:nvPr/>
          </p:nvSpPr>
          <p:spPr>
            <a:xfrm>
              <a:off x="3276117" y="4597180"/>
              <a:ext cx="17270" cy="46811"/>
            </a:xfrm>
            <a:custGeom>
              <a:avLst/>
              <a:gdLst>
                <a:gd name="connsiteX0" fmla="*/ 4087 w 4087"/>
                <a:gd name="connsiteY0" fmla="*/ 0 h 11078"/>
                <a:gd name="connsiteX1" fmla="*/ 0 w 4087"/>
                <a:gd name="connsiteY1" fmla="*/ 11078 h 11078"/>
                <a:gd name="connsiteX2" fmla="*/ 4087 w 4087"/>
                <a:gd name="connsiteY2" fmla="*/ 0 h 11078"/>
              </a:gdLst>
              <a:ahLst/>
              <a:cxnLst>
                <a:cxn ang="0">
                  <a:pos x="connsiteX0" y="connsiteY0"/>
                </a:cxn>
                <a:cxn ang="0">
                  <a:pos x="connsiteX1" y="connsiteY1"/>
                </a:cxn>
                <a:cxn ang="0">
                  <a:pos x="connsiteX2" y="connsiteY2"/>
                </a:cxn>
              </a:cxnLst>
              <a:rect l="l" t="t" r="r" b="b"/>
              <a:pathLst>
                <a:path w="4087" h="11078">
                  <a:moveTo>
                    <a:pt x="4087" y="0"/>
                  </a:moveTo>
                  <a:lnTo>
                    <a:pt x="0" y="11078"/>
                  </a:lnTo>
                  <a:cubicBezTo>
                    <a:pt x="1613" y="6668"/>
                    <a:pt x="2904" y="3442"/>
                    <a:pt x="408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2" name="任意多边形: 形状 1533">
              <a:extLst>
                <a:ext uri="{FF2B5EF4-FFF2-40B4-BE49-F238E27FC236}">
                  <a16:creationId xmlns:a16="http://schemas.microsoft.com/office/drawing/2014/main" xmlns="" id="{CCA502D9-6818-4FA8-B665-0D860861E522}"/>
                </a:ext>
              </a:extLst>
            </p:cNvPr>
            <p:cNvSpPr/>
            <p:nvPr/>
          </p:nvSpPr>
          <p:spPr>
            <a:xfrm>
              <a:off x="3293387" y="4594450"/>
              <a:ext cx="909" cy="2726"/>
            </a:xfrm>
            <a:custGeom>
              <a:avLst/>
              <a:gdLst>
                <a:gd name="connsiteX0" fmla="*/ 108 w 215"/>
                <a:gd name="connsiteY0" fmla="*/ 323 h 645"/>
                <a:gd name="connsiteX1" fmla="*/ 215 w 215"/>
                <a:gd name="connsiteY1" fmla="*/ 0 h 645"/>
                <a:gd name="connsiteX2" fmla="*/ 0 w 215"/>
                <a:gd name="connsiteY2" fmla="*/ 645 h 645"/>
                <a:gd name="connsiteX3" fmla="*/ 108 w 215"/>
                <a:gd name="connsiteY3" fmla="*/ 323 h 645"/>
              </a:gdLst>
              <a:ahLst/>
              <a:cxnLst>
                <a:cxn ang="0">
                  <a:pos x="connsiteX0" y="connsiteY0"/>
                </a:cxn>
                <a:cxn ang="0">
                  <a:pos x="connsiteX1" y="connsiteY1"/>
                </a:cxn>
                <a:cxn ang="0">
                  <a:pos x="connsiteX2" y="connsiteY2"/>
                </a:cxn>
                <a:cxn ang="0">
                  <a:pos x="connsiteX3" y="connsiteY3"/>
                </a:cxn>
              </a:cxnLst>
              <a:rect l="l" t="t" r="r" b="b"/>
              <a:pathLst>
                <a:path w="215" h="645">
                  <a:moveTo>
                    <a:pt x="108" y="323"/>
                  </a:moveTo>
                  <a:lnTo>
                    <a:pt x="215" y="0"/>
                  </a:lnTo>
                  <a:cubicBezTo>
                    <a:pt x="108" y="215"/>
                    <a:pt x="0" y="430"/>
                    <a:pt x="0" y="645"/>
                  </a:cubicBezTo>
                  <a:lnTo>
                    <a:pt x="108" y="32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213" name="任意多边形: 形状 1549">
              <a:extLst>
                <a:ext uri="{FF2B5EF4-FFF2-40B4-BE49-F238E27FC236}">
                  <a16:creationId xmlns:a16="http://schemas.microsoft.com/office/drawing/2014/main" xmlns="" id="{AF651A05-6EA7-4E62-A0C1-8FD0407EB614}"/>
                </a:ext>
              </a:extLst>
            </p:cNvPr>
            <p:cNvSpPr/>
            <p:nvPr/>
          </p:nvSpPr>
          <p:spPr>
            <a:xfrm>
              <a:off x="297697" y="5079845"/>
              <a:ext cx="80341" cy="77117"/>
            </a:xfrm>
            <a:custGeom>
              <a:avLst/>
              <a:gdLst>
                <a:gd name="connsiteX0" fmla="*/ 9503 w 19013"/>
                <a:gd name="connsiteY0" fmla="*/ 0 h 18250"/>
                <a:gd name="connsiteX1" fmla="*/ 1652 w 19013"/>
                <a:gd name="connsiteY1" fmla="*/ 14412 h 18250"/>
                <a:gd name="connsiteX2" fmla="*/ 18968 w 19013"/>
                <a:gd name="connsiteY2" fmla="*/ 9895 h 18250"/>
                <a:gd name="connsiteX3" fmla="*/ 9503 w 19013"/>
                <a:gd name="connsiteY3" fmla="*/ 0 h 18250"/>
              </a:gdLst>
              <a:ahLst/>
              <a:cxnLst>
                <a:cxn ang="0">
                  <a:pos x="connsiteX0" y="connsiteY0"/>
                </a:cxn>
                <a:cxn ang="0">
                  <a:pos x="connsiteX1" y="connsiteY1"/>
                </a:cxn>
                <a:cxn ang="0">
                  <a:pos x="connsiteX2" y="connsiteY2"/>
                </a:cxn>
                <a:cxn ang="0">
                  <a:pos x="connsiteX3" y="connsiteY3"/>
                </a:cxn>
              </a:cxnLst>
              <a:rect l="l" t="t" r="r" b="b"/>
              <a:pathLst>
                <a:path w="19013" h="18250">
                  <a:moveTo>
                    <a:pt x="9503" y="0"/>
                  </a:moveTo>
                  <a:cubicBezTo>
                    <a:pt x="1114" y="645"/>
                    <a:pt x="-2328" y="8927"/>
                    <a:pt x="1652" y="14412"/>
                  </a:cubicBezTo>
                  <a:cubicBezTo>
                    <a:pt x="6707" y="21296"/>
                    <a:pt x="18000" y="18392"/>
                    <a:pt x="18968" y="9895"/>
                  </a:cubicBezTo>
                  <a:cubicBezTo>
                    <a:pt x="19398" y="5808"/>
                    <a:pt x="16817" y="107"/>
                    <a:pt x="950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4" name="任意多边形: 形状 1550">
              <a:extLst>
                <a:ext uri="{FF2B5EF4-FFF2-40B4-BE49-F238E27FC236}">
                  <a16:creationId xmlns:a16="http://schemas.microsoft.com/office/drawing/2014/main" xmlns="" id="{B203D629-F4F9-4592-AC7A-D90A248E41DF}"/>
                </a:ext>
              </a:extLst>
            </p:cNvPr>
            <p:cNvSpPr/>
            <p:nvPr/>
          </p:nvSpPr>
          <p:spPr>
            <a:xfrm>
              <a:off x="605790" y="5070751"/>
              <a:ext cx="80172" cy="77396"/>
            </a:xfrm>
            <a:custGeom>
              <a:avLst/>
              <a:gdLst>
                <a:gd name="connsiteX0" fmla="*/ 18872 w 18973"/>
                <a:gd name="connsiteY0" fmla="*/ 9788 h 18316"/>
                <a:gd name="connsiteX1" fmla="*/ 9838 w 18973"/>
                <a:gd name="connsiteY1" fmla="*/ 0 h 18316"/>
                <a:gd name="connsiteX2" fmla="*/ 1341 w 18973"/>
                <a:gd name="connsiteY2" fmla="*/ 14520 h 18316"/>
                <a:gd name="connsiteX3" fmla="*/ 18872 w 18973"/>
                <a:gd name="connsiteY3" fmla="*/ 9788 h 18316"/>
              </a:gdLst>
              <a:ahLst/>
              <a:cxnLst>
                <a:cxn ang="0">
                  <a:pos x="connsiteX0" y="connsiteY0"/>
                </a:cxn>
                <a:cxn ang="0">
                  <a:pos x="connsiteX1" y="connsiteY1"/>
                </a:cxn>
                <a:cxn ang="0">
                  <a:pos x="connsiteX2" y="connsiteY2"/>
                </a:cxn>
                <a:cxn ang="0">
                  <a:pos x="connsiteX3" y="connsiteY3"/>
                </a:cxn>
              </a:cxnLst>
              <a:rect l="l" t="t" r="r" b="b"/>
              <a:pathLst>
                <a:path w="18973" h="18316">
                  <a:moveTo>
                    <a:pt x="18872" y="9788"/>
                  </a:moveTo>
                  <a:cubicBezTo>
                    <a:pt x="19518" y="5808"/>
                    <a:pt x="17151" y="108"/>
                    <a:pt x="9838" y="0"/>
                  </a:cubicBezTo>
                  <a:cubicBezTo>
                    <a:pt x="910" y="753"/>
                    <a:pt x="-1994" y="9572"/>
                    <a:pt x="1341" y="14520"/>
                  </a:cubicBezTo>
                  <a:cubicBezTo>
                    <a:pt x="6073" y="21404"/>
                    <a:pt x="17474" y="18392"/>
                    <a:pt x="18872" y="978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5" name="任意多边形: 形状 1551">
              <a:extLst>
                <a:ext uri="{FF2B5EF4-FFF2-40B4-BE49-F238E27FC236}">
                  <a16:creationId xmlns:a16="http://schemas.microsoft.com/office/drawing/2014/main" xmlns="" id="{7728DF40-31EA-4CD9-8E81-A23C4971AAE3}"/>
                </a:ext>
              </a:extLst>
            </p:cNvPr>
            <p:cNvSpPr/>
            <p:nvPr/>
          </p:nvSpPr>
          <p:spPr>
            <a:xfrm>
              <a:off x="912231" y="5058936"/>
              <a:ext cx="79475" cy="76927"/>
            </a:xfrm>
            <a:custGeom>
              <a:avLst/>
              <a:gdLst>
                <a:gd name="connsiteX0" fmla="*/ 18630 w 18808"/>
                <a:gd name="connsiteY0" fmla="*/ 9680 h 18205"/>
                <a:gd name="connsiteX1" fmla="*/ 10240 w 18808"/>
                <a:gd name="connsiteY1" fmla="*/ 0 h 18205"/>
                <a:gd name="connsiteX2" fmla="*/ 1098 w 18808"/>
                <a:gd name="connsiteY2" fmla="*/ 14627 h 18205"/>
                <a:gd name="connsiteX3" fmla="*/ 18630 w 18808"/>
                <a:gd name="connsiteY3" fmla="*/ 9680 h 18205"/>
              </a:gdLst>
              <a:ahLst/>
              <a:cxnLst>
                <a:cxn ang="0">
                  <a:pos x="connsiteX0" y="connsiteY0"/>
                </a:cxn>
                <a:cxn ang="0">
                  <a:pos x="connsiteX1" y="connsiteY1"/>
                </a:cxn>
                <a:cxn ang="0">
                  <a:pos x="connsiteX2" y="connsiteY2"/>
                </a:cxn>
                <a:cxn ang="0">
                  <a:pos x="connsiteX3" y="connsiteY3"/>
                </a:cxn>
              </a:cxnLst>
              <a:rect l="l" t="t" r="r" b="b"/>
              <a:pathLst>
                <a:path w="18808" h="18205">
                  <a:moveTo>
                    <a:pt x="18630" y="9680"/>
                  </a:moveTo>
                  <a:cubicBezTo>
                    <a:pt x="19490" y="5700"/>
                    <a:pt x="17339" y="0"/>
                    <a:pt x="10240" y="0"/>
                  </a:cubicBezTo>
                  <a:cubicBezTo>
                    <a:pt x="1313" y="860"/>
                    <a:pt x="-1913" y="9680"/>
                    <a:pt x="1098" y="14627"/>
                  </a:cubicBezTo>
                  <a:cubicBezTo>
                    <a:pt x="5293" y="21296"/>
                    <a:pt x="16909" y="18069"/>
                    <a:pt x="18630"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6" name="任意多边形: 形状 1552">
              <a:extLst>
                <a:ext uri="{FF2B5EF4-FFF2-40B4-BE49-F238E27FC236}">
                  <a16:creationId xmlns:a16="http://schemas.microsoft.com/office/drawing/2014/main" xmlns="" id="{7AE6C8F0-CF2D-4754-92E1-C96F2369D39F}"/>
                </a:ext>
              </a:extLst>
            </p:cNvPr>
            <p:cNvSpPr/>
            <p:nvPr/>
          </p:nvSpPr>
          <p:spPr>
            <a:xfrm>
              <a:off x="1214298" y="5043483"/>
              <a:ext cx="78571" cy="77878"/>
            </a:xfrm>
            <a:custGeom>
              <a:avLst/>
              <a:gdLst>
                <a:gd name="connsiteX0" fmla="*/ 18346 w 18594"/>
                <a:gd name="connsiteY0" fmla="*/ 9680 h 18430"/>
                <a:gd name="connsiteX1" fmla="*/ 10602 w 18594"/>
                <a:gd name="connsiteY1" fmla="*/ 0 h 18430"/>
                <a:gd name="connsiteX2" fmla="*/ 922 w 18594"/>
                <a:gd name="connsiteY2" fmla="*/ 14735 h 18430"/>
                <a:gd name="connsiteX3" fmla="*/ 18346 w 18594"/>
                <a:gd name="connsiteY3" fmla="*/ 9680 h 18430"/>
              </a:gdLst>
              <a:ahLst/>
              <a:cxnLst>
                <a:cxn ang="0">
                  <a:pos x="connsiteX0" y="connsiteY0"/>
                </a:cxn>
                <a:cxn ang="0">
                  <a:pos x="connsiteX1" y="connsiteY1"/>
                </a:cxn>
                <a:cxn ang="0">
                  <a:pos x="connsiteX2" y="connsiteY2"/>
                </a:cxn>
                <a:cxn ang="0">
                  <a:pos x="connsiteX3" y="connsiteY3"/>
                </a:cxn>
              </a:cxnLst>
              <a:rect l="l" t="t" r="r" b="b"/>
              <a:pathLst>
                <a:path w="18594" h="18430">
                  <a:moveTo>
                    <a:pt x="18346" y="9680"/>
                  </a:moveTo>
                  <a:cubicBezTo>
                    <a:pt x="19314" y="5700"/>
                    <a:pt x="17594" y="0"/>
                    <a:pt x="10602" y="0"/>
                  </a:cubicBezTo>
                  <a:cubicBezTo>
                    <a:pt x="1783" y="968"/>
                    <a:pt x="-1874" y="9895"/>
                    <a:pt x="922" y="14735"/>
                  </a:cubicBezTo>
                  <a:cubicBezTo>
                    <a:pt x="4794" y="21619"/>
                    <a:pt x="16195" y="18284"/>
                    <a:pt x="18346"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7" name="任意多边形: 形状 1553">
              <a:extLst>
                <a:ext uri="{FF2B5EF4-FFF2-40B4-BE49-F238E27FC236}">
                  <a16:creationId xmlns:a16="http://schemas.microsoft.com/office/drawing/2014/main" xmlns="" id="{6CBA4BC4-A955-4384-92BE-BCB26B3B4525}"/>
                </a:ext>
              </a:extLst>
            </p:cNvPr>
            <p:cNvSpPr/>
            <p:nvPr/>
          </p:nvSpPr>
          <p:spPr>
            <a:xfrm>
              <a:off x="1510136" y="5025753"/>
              <a:ext cx="76881" cy="77857"/>
            </a:xfrm>
            <a:custGeom>
              <a:avLst/>
              <a:gdLst>
                <a:gd name="connsiteX0" fmla="*/ 17816 w 18194"/>
                <a:gd name="connsiteY0" fmla="*/ 9574 h 18425"/>
                <a:gd name="connsiteX1" fmla="*/ 10825 w 18194"/>
                <a:gd name="connsiteY1" fmla="*/ 2 h 18425"/>
                <a:gd name="connsiteX2" fmla="*/ 715 w 18194"/>
                <a:gd name="connsiteY2" fmla="*/ 14844 h 18425"/>
                <a:gd name="connsiteX3" fmla="*/ 17816 w 18194"/>
                <a:gd name="connsiteY3" fmla="*/ 9574 h 18425"/>
              </a:gdLst>
              <a:ahLst/>
              <a:cxnLst>
                <a:cxn ang="0">
                  <a:pos x="connsiteX0" y="connsiteY0"/>
                </a:cxn>
                <a:cxn ang="0">
                  <a:pos x="connsiteX1" y="connsiteY1"/>
                </a:cxn>
                <a:cxn ang="0">
                  <a:pos x="connsiteX2" y="connsiteY2"/>
                </a:cxn>
                <a:cxn ang="0">
                  <a:pos x="connsiteX3" y="connsiteY3"/>
                </a:cxn>
              </a:cxnLst>
              <a:rect l="l" t="t" r="r" b="b"/>
              <a:pathLst>
                <a:path w="18194" h="18425">
                  <a:moveTo>
                    <a:pt x="17816" y="9574"/>
                  </a:moveTo>
                  <a:cubicBezTo>
                    <a:pt x="18999" y="5487"/>
                    <a:pt x="17601" y="-106"/>
                    <a:pt x="10825" y="2"/>
                  </a:cubicBezTo>
                  <a:cubicBezTo>
                    <a:pt x="2328" y="969"/>
                    <a:pt x="-1759" y="10004"/>
                    <a:pt x="715" y="14844"/>
                  </a:cubicBezTo>
                  <a:cubicBezTo>
                    <a:pt x="4156" y="21620"/>
                    <a:pt x="15342" y="18178"/>
                    <a:pt x="17816" y="95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8" name="任意多边形: 形状 1554">
              <a:extLst>
                <a:ext uri="{FF2B5EF4-FFF2-40B4-BE49-F238E27FC236}">
                  <a16:creationId xmlns:a16="http://schemas.microsoft.com/office/drawing/2014/main" xmlns="" id="{B2ACCA0E-898D-4FD6-AAA0-228AD39AE162}"/>
                </a:ext>
              </a:extLst>
            </p:cNvPr>
            <p:cNvSpPr/>
            <p:nvPr/>
          </p:nvSpPr>
          <p:spPr>
            <a:xfrm>
              <a:off x="1796395" y="5004371"/>
              <a:ext cx="74257" cy="77789"/>
            </a:xfrm>
            <a:custGeom>
              <a:avLst/>
              <a:gdLst>
                <a:gd name="connsiteX0" fmla="*/ 17079 w 17573"/>
                <a:gd name="connsiteY0" fmla="*/ 9471 h 18409"/>
                <a:gd name="connsiteX1" fmla="*/ 17079 w 17573"/>
                <a:gd name="connsiteY1" fmla="*/ 9471 h 18409"/>
                <a:gd name="connsiteX2" fmla="*/ 10949 w 17573"/>
                <a:gd name="connsiteY2" fmla="*/ 6 h 18409"/>
                <a:gd name="connsiteX3" fmla="*/ 838 w 17573"/>
                <a:gd name="connsiteY3" fmla="*/ 15602 h 18409"/>
                <a:gd name="connsiteX4" fmla="*/ 17079 w 17573"/>
                <a:gd name="connsiteY4" fmla="*/ 9471 h 18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3" h="18409">
                  <a:moveTo>
                    <a:pt x="17079" y="9471"/>
                  </a:moveTo>
                  <a:lnTo>
                    <a:pt x="17079" y="9471"/>
                  </a:lnTo>
                  <a:cubicBezTo>
                    <a:pt x="18370" y="5384"/>
                    <a:pt x="17402" y="-209"/>
                    <a:pt x="10949" y="6"/>
                  </a:cubicBezTo>
                  <a:cubicBezTo>
                    <a:pt x="2882" y="1082"/>
                    <a:pt x="-2066" y="10547"/>
                    <a:pt x="838" y="15602"/>
                  </a:cubicBezTo>
                  <a:cubicBezTo>
                    <a:pt x="4280" y="21410"/>
                    <a:pt x="14390" y="17645"/>
                    <a:pt x="17079" y="9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19" name="任意多边形: 形状 1555">
              <a:extLst>
                <a:ext uri="{FF2B5EF4-FFF2-40B4-BE49-F238E27FC236}">
                  <a16:creationId xmlns:a16="http://schemas.microsoft.com/office/drawing/2014/main" xmlns="" id="{566A4E07-EB40-470D-8D5F-749C289B94BE}"/>
                </a:ext>
              </a:extLst>
            </p:cNvPr>
            <p:cNvSpPr/>
            <p:nvPr/>
          </p:nvSpPr>
          <p:spPr>
            <a:xfrm>
              <a:off x="2062908" y="4980737"/>
              <a:ext cx="68653" cy="78030"/>
            </a:xfrm>
            <a:custGeom>
              <a:avLst/>
              <a:gdLst>
                <a:gd name="connsiteX0" fmla="*/ 15531 w 16247"/>
                <a:gd name="connsiteY0" fmla="*/ 9471 h 18466"/>
                <a:gd name="connsiteX1" fmla="*/ 10691 w 16247"/>
                <a:gd name="connsiteY1" fmla="*/ 6 h 18466"/>
                <a:gd name="connsiteX2" fmla="*/ 581 w 16247"/>
                <a:gd name="connsiteY2" fmla="*/ 15709 h 18466"/>
                <a:gd name="connsiteX3" fmla="*/ 15531 w 16247"/>
                <a:gd name="connsiteY3" fmla="*/ 9471 h 18466"/>
              </a:gdLst>
              <a:ahLst/>
              <a:cxnLst>
                <a:cxn ang="0">
                  <a:pos x="connsiteX0" y="connsiteY0"/>
                </a:cxn>
                <a:cxn ang="0">
                  <a:pos x="connsiteX1" y="connsiteY1"/>
                </a:cxn>
                <a:cxn ang="0">
                  <a:pos x="connsiteX2" y="connsiteY2"/>
                </a:cxn>
                <a:cxn ang="0">
                  <a:pos x="connsiteX3" y="connsiteY3"/>
                </a:cxn>
              </a:cxnLst>
              <a:rect l="l" t="t" r="r" b="b"/>
              <a:pathLst>
                <a:path w="16247" h="18466">
                  <a:moveTo>
                    <a:pt x="15531" y="9471"/>
                  </a:moveTo>
                  <a:cubicBezTo>
                    <a:pt x="17037" y="5384"/>
                    <a:pt x="16499" y="-209"/>
                    <a:pt x="10691" y="6"/>
                  </a:cubicBezTo>
                  <a:cubicBezTo>
                    <a:pt x="3377" y="1189"/>
                    <a:pt x="-1786" y="10654"/>
                    <a:pt x="581" y="15709"/>
                  </a:cubicBezTo>
                  <a:cubicBezTo>
                    <a:pt x="3162" y="21517"/>
                    <a:pt x="12627" y="17538"/>
                    <a:pt x="15531" y="947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0" name="任意多边形: 形状 1556">
              <a:extLst>
                <a:ext uri="{FF2B5EF4-FFF2-40B4-BE49-F238E27FC236}">
                  <a16:creationId xmlns:a16="http://schemas.microsoft.com/office/drawing/2014/main" xmlns="" id="{1445A73B-9C0D-4098-8FE4-3949A4036E35}"/>
                </a:ext>
              </a:extLst>
            </p:cNvPr>
            <p:cNvSpPr/>
            <p:nvPr/>
          </p:nvSpPr>
          <p:spPr>
            <a:xfrm>
              <a:off x="2302745" y="4954805"/>
              <a:ext cx="63278" cy="78613"/>
            </a:xfrm>
            <a:custGeom>
              <a:avLst/>
              <a:gdLst>
                <a:gd name="connsiteX0" fmla="*/ 14057 w 14975"/>
                <a:gd name="connsiteY0" fmla="*/ 9478 h 18604"/>
                <a:gd name="connsiteX1" fmla="*/ 10400 w 14975"/>
                <a:gd name="connsiteY1" fmla="*/ 13 h 18604"/>
                <a:gd name="connsiteX2" fmla="*/ 612 w 14975"/>
                <a:gd name="connsiteY2" fmla="*/ 16469 h 18604"/>
                <a:gd name="connsiteX3" fmla="*/ 14057 w 14975"/>
                <a:gd name="connsiteY3" fmla="*/ 9478 h 18604"/>
              </a:gdLst>
              <a:ahLst/>
              <a:cxnLst>
                <a:cxn ang="0">
                  <a:pos x="connsiteX0" y="connsiteY0"/>
                </a:cxn>
                <a:cxn ang="0">
                  <a:pos x="connsiteX1" y="connsiteY1"/>
                </a:cxn>
                <a:cxn ang="0">
                  <a:pos x="connsiteX2" y="connsiteY2"/>
                </a:cxn>
                <a:cxn ang="0">
                  <a:pos x="connsiteX3" y="connsiteY3"/>
                </a:cxn>
              </a:cxnLst>
              <a:rect l="l" t="t" r="r" b="b"/>
              <a:pathLst>
                <a:path w="14975" h="18604">
                  <a:moveTo>
                    <a:pt x="14057" y="9478"/>
                  </a:moveTo>
                  <a:cubicBezTo>
                    <a:pt x="15670" y="5391"/>
                    <a:pt x="15562" y="-310"/>
                    <a:pt x="10400" y="13"/>
                  </a:cubicBezTo>
                  <a:cubicBezTo>
                    <a:pt x="3516" y="1304"/>
                    <a:pt x="-1862" y="11522"/>
                    <a:pt x="612" y="16469"/>
                  </a:cubicBezTo>
                  <a:cubicBezTo>
                    <a:pt x="2978" y="21417"/>
                    <a:pt x="11045" y="17222"/>
                    <a:pt x="14057" y="94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1" name="任意多边形: 形状 1557">
              <a:extLst>
                <a:ext uri="{FF2B5EF4-FFF2-40B4-BE49-F238E27FC236}">
                  <a16:creationId xmlns:a16="http://schemas.microsoft.com/office/drawing/2014/main" xmlns="" id="{6F90E6B4-13C5-4E5D-BFC4-8C85FEC4038B}"/>
                </a:ext>
              </a:extLst>
            </p:cNvPr>
            <p:cNvSpPr/>
            <p:nvPr/>
          </p:nvSpPr>
          <p:spPr>
            <a:xfrm>
              <a:off x="2516201" y="4927533"/>
              <a:ext cx="58115" cy="79057"/>
            </a:xfrm>
            <a:custGeom>
              <a:avLst/>
              <a:gdLst>
                <a:gd name="connsiteX0" fmla="*/ 325 w 13753"/>
                <a:gd name="connsiteY0" fmla="*/ 16577 h 18709"/>
                <a:gd name="connsiteX1" fmla="*/ 12587 w 13753"/>
                <a:gd name="connsiteY1" fmla="*/ 9478 h 18709"/>
                <a:gd name="connsiteX2" fmla="*/ 10005 w 13753"/>
                <a:gd name="connsiteY2" fmla="*/ 13 h 18709"/>
                <a:gd name="connsiteX3" fmla="*/ 325 w 13753"/>
                <a:gd name="connsiteY3" fmla="*/ 16577 h 18709"/>
              </a:gdLst>
              <a:ahLst/>
              <a:cxnLst>
                <a:cxn ang="0">
                  <a:pos x="connsiteX0" y="connsiteY0"/>
                </a:cxn>
                <a:cxn ang="0">
                  <a:pos x="connsiteX1" y="connsiteY1"/>
                </a:cxn>
                <a:cxn ang="0">
                  <a:pos x="connsiteX2" y="connsiteY2"/>
                </a:cxn>
                <a:cxn ang="0">
                  <a:pos x="connsiteX3" y="connsiteY3"/>
                </a:cxn>
              </a:cxnLst>
              <a:rect l="l" t="t" r="r" b="b"/>
              <a:pathLst>
                <a:path w="13753" h="18709">
                  <a:moveTo>
                    <a:pt x="325" y="16577"/>
                  </a:moveTo>
                  <a:cubicBezTo>
                    <a:pt x="2046" y="21524"/>
                    <a:pt x="9468" y="17330"/>
                    <a:pt x="12587" y="9478"/>
                  </a:cubicBezTo>
                  <a:cubicBezTo>
                    <a:pt x="14308" y="5391"/>
                    <a:pt x="14630" y="-310"/>
                    <a:pt x="10005" y="13"/>
                  </a:cubicBezTo>
                  <a:cubicBezTo>
                    <a:pt x="3982" y="1411"/>
                    <a:pt x="-1395" y="11737"/>
                    <a:pt x="325" y="1657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2" name="任意多边形: 形状 1558">
              <a:extLst>
                <a:ext uri="{FF2B5EF4-FFF2-40B4-BE49-F238E27FC236}">
                  <a16:creationId xmlns:a16="http://schemas.microsoft.com/office/drawing/2014/main" xmlns="" id="{12B03C04-F1FD-4521-931E-8184A275E7BA}"/>
                </a:ext>
              </a:extLst>
            </p:cNvPr>
            <p:cNvSpPr/>
            <p:nvPr/>
          </p:nvSpPr>
          <p:spPr>
            <a:xfrm>
              <a:off x="2702250" y="4899809"/>
              <a:ext cx="53048" cy="79188"/>
            </a:xfrm>
            <a:custGeom>
              <a:avLst/>
              <a:gdLst>
                <a:gd name="connsiteX0" fmla="*/ 9751 w 12554"/>
                <a:gd name="connsiteY0" fmla="*/ 13 h 18740"/>
                <a:gd name="connsiteX1" fmla="*/ 286 w 12554"/>
                <a:gd name="connsiteY1" fmla="*/ 17115 h 18740"/>
                <a:gd name="connsiteX2" fmla="*/ 11149 w 12554"/>
                <a:gd name="connsiteY2" fmla="*/ 9478 h 18740"/>
                <a:gd name="connsiteX3" fmla="*/ 9751 w 12554"/>
                <a:gd name="connsiteY3" fmla="*/ 13 h 18740"/>
              </a:gdLst>
              <a:ahLst/>
              <a:cxnLst>
                <a:cxn ang="0">
                  <a:pos x="connsiteX0" y="connsiteY0"/>
                </a:cxn>
                <a:cxn ang="0">
                  <a:pos x="connsiteX1" y="connsiteY1"/>
                </a:cxn>
                <a:cxn ang="0">
                  <a:pos x="connsiteX2" y="connsiteY2"/>
                </a:cxn>
                <a:cxn ang="0">
                  <a:pos x="connsiteX3" y="connsiteY3"/>
                </a:cxn>
              </a:cxnLst>
              <a:rect l="l" t="t" r="r" b="b"/>
              <a:pathLst>
                <a:path w="12554" h="18740">
                  <a:moveTo>
                    <a:pt x="9751" y="13"/>
                  </a:moveTo>
                  <a:cubicBezTo>
                    <a:pt x="4158" y="1412"/>
                    <a:pt x="-1327" y="12597"/>
                    <a:pt x="286" y="17115"/>
                  </a:cubicBezTo>
                  <a:cubicBezTo>
                    <a:pt x="1792" y="21309"/>
                    <a:pt x="7923" y="16900"/>
                    <a:pt x="11149" y="9478"/>
                  </a:cubicBezTo>
                  <a:cubicBezTo>
                    <a:pt x="12870" y="5284"/>
                    <a:pt x="13623" y="-309"/>
                    <a:pt x="9751"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3" name="任意多边形: 形状 1559">
              <a:extLst>
                <a:ext uri="{FF2B5EF4-FFF2-40B4-BE49-F238E27FC236}">
                  <a16:creationId xmlns:a16="http://schemas.microsoft.com/office/drawing/2014/main" xmlns="" id="{9EAFC8C8-5D56-43A1-8B66-EE18EC13B98A}"/>
                </a:ext>
              </a:extLst>
            </p:cNvPr>
            <p:cNvSpPr/>
            <p:nvPr/>
          </p:nvSpPr>
          <p:spPr>
            <a:xfrm>
              <a:off x="2859806" y="4870267"/>
              <a:ext cx="48683" cy="79834"/>
            </a:xfrm>
            <a:custGeom>
              <a:avLst/>
              <a:gdLst>
                <a:gd name="connsiteX0" fmla="*/ 9465 w 11521"/>
                <a:gd name="connsiteY0" fmla="*/ 13 h 18893"/>
                <a:gd name="connsiteX1" fmla="*/ 215 w 11521"/>
                <a:gd name="connsiteY1" fmla="*/ 17760 h 18893"/>
                <a:gd name="connsiteX2" fmla="*/ 9680 w 11521"/>
                <a:gd name="connsiteY2" fmla="*/ 9586 h 18893"/>
                <a:gd name="connsiteX3" fmla="*/ 9465 w 11521"/>
                <a:gd name="connsiteY3" fmla="*/ 13 h 18893"/>
              </a:gdLst>
              <a:ahLst/>
              <a:cxnLst>
                <a:cxn ang="0">
                  <a:pos x="connsiteX0" y="connsiteY0"/>
                </a:cxn>
                <a:cxn ang="0">
                  <a:pos x="connsiteX1" y="connsiteY1"/>
                </a:cxn>
                <a:cxn ang="0">
                  <a:pos x="connsiteX2" y="connsiteY2"/>
                </a:cxn>
                <a:cxn ang="0">
                  <a:pos x="connsiteX3" y="connsiteY3"/>
                </a:cxn>
              </a:cxnLst>
              <a:rect l="l" t="t" r="r" b="b"/>
              <a:pathLst>
                <a:path w="11521" h="18893">
                  <a:moveTo>
                    <a:pt x="9465" y="13"/>
                  </a:moveTo>
                  <a:cubicBezTo>
                    <a:pt x="4517" y="1519"/>
                    <a:pt x="-1184" y="13673"/>
                    <a:pt x="215" y="17760"/>
                  </a:cubicBezTo>
                  <a:cubicBezTo>
                    <a:pt x="1398" y="21094"/>
                    <a:pt x="6561" y="16684"/>
                    <a:pt x="9680" y="9586"/>
                  </a:cubicBezTo>
                  <a:cubicBezTo>
                    <a:pt x="11616" y="5391"/>
                    <a:pt x="12691" y="-310"/>
                    <a:pt x="946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4" name="任意多边形: 形状 1560">
              <a:extLst>
                <a:ext uri="{FF2B5EF4-FFF2-40B4-BE49-F238E27FC236}">
                  <a16:creationId xmlns:a16="http://schemas.microsoft.com/office/drawing/2014/main" xmlns="" id="{CE993BFD-7C8D-4D8A-ABA0-854F0EFD5666}"/>
                </a:ext>
              </a:extLst>
            </p:cNvPr>
            <p:cNvSpPr/>
            <p:nvPr/>
          </p:nvSpPr>
          <p:spPr>
            <a:xfrm>
              <a:off x="2989596" y="4840274"/>
              <a:ext cx="43849" cy="79978"/>
            </a:xfrm>
            <a:custGeom>
              <a:avLst/>
              <a:gdLst>
                <a:gd name="connsiteX0" fmla="*/ 8220 w 10377"/>
                <a:gd name="connsiteY0" fmla="*/ 9586 h 18927"/>
                <a:gd name="connsiteX1" fmla="*/ 9081 w 10377"/>
                <a:gd name="connsiteY1" fmla="*/ 13 h 18927"/>
                <a:gd name="connsiteX2" fmla="*/ 153 w 10377"/>
                <a:gd name="connsiteY2" fmla="*/ 18190 h 18927"/>
                <a:gd name="connsiteX3" fmla="*/ 8220 w 10377"/>
                <a:gd name="connsiteY3" fmla="*/ 9586 h 18927"/>
              </a:gdLst>
              <a:ahLst/>
              <a:cxnLst>
                <a:cxn ang="0">
                  <a:pos x="connsiteX0" y="connsiteY0"/>
                </a:cxn>
                <a:cxn ang="0">
                  <a:pos x="connsiteX1" y="connsiteY1"/>
                </a:cxn>
                <a:cxn ang="0">
                  <a:pos x="connsiteX2" y="connsiteY2"/>
                </a:cxn>
                <a:cxn ang="0">
                  <a:pos x="connsiteX3" y="connsiteY3"/>
                </a:cxn>
              </a:cxnLst>
              <a:rect l="l" t="t" r="r" b="b"/>
              <a:pathLst>
                <a:path w="10377" h="18927">
                  <a:moveTo>
                    <a:pt x="8220" y="9586"/>
                  </a:moveTo>
                  <a:cubicBezTo>
                    <a:pt x="10049" y="5391"/>
                    <a:pt x="11554" y="-310"/>
                    <a:pt x="9081" y="13"/>
                  </a:cubicBezTo>
                  <a:cubicBezTo>
                    <a:pt x="4886" y="1626"/>
                    <a:pt x="-1030" y="14748"/>
                    <a:pt x="153" y="18190"/>
                  </a:cubicBezTo>
                  <a:cubicBezTo>
                    <a:pt x="1014" y="20771"/>
                    <a:pt x="5209" y="16254"/>
                    <a:pt x="8220" y="95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5" name="任意多边形: 形状 1561">
              <a:extLst>
                <a:ext uri="{FF2B5EF4-FFF2-40B4-BE49-F238E27FC236}">
                  <a16:creationId xmlns:a16="http://schemas.microsoft.com/office/drawing/2014/main" xmlns="" id="{77573EC2-7D64-461F-87D1-DD7591AD16ED}"/>
                </a:ext>
              </a:extLst>
            </p:cNvPr>
            <p:cNvSpPr/>
            <p:nvPr/>
          </p:nvSpPr>
          <p:spPr>
            <a:xfrm>
              <a:off x="3089054" y="4809820"/>
              <a:ext cx="40278" cy="80413"/>
            </a:xfrm>
            <a:custGeom>
              <a:avLst/>
              <a:gdLst>
                <a:gd name="connsiteX0" fmla="*/ 8775 w 9532"/>
                <a:gd name="connsiteY0" fmla="*/ 13 h 19030"/>
                <a:gd name="connsiteX1" fmla="*/ 63 w 9532"/>
                <a:gd name="connsiteY1" fmla="*/ 18620 h 19030"/>
                <a:gd name="connsiteX2" fmla="*/ 6947 w 9532"/>
                <a:gd name="connsiteY2" fmla="*/ 9586 h 19030"/>
                <a:gd name="connsiteX3" fmla="*/ 8775 w 9532"/>
                <a:gd name="connsiteY3" fmla="*/ 13 h 19030"/>
              </a:gdLst>
              <a:ahLst/>
              <a:cxnLst>
                <a:cxn ang="0">
                  <a:pos x="connsiteX0" y="connsiteY0"/>
                </a:cxn>
                <a:cxn ang="0">
                  <a:pos x="connsiteX1" y="connsiteY1"/>
                </a:cxn>
                <a:cxn ang="0">
                  <a:pos x="connsiteX2" y="connsiteY2"/>
                </a:cxn>
                <a:cxn ang="0">
                  <a:pos x="connsiteX3" y="connsiteY3"/>
                </a:cxn>
              </a:cxnLst>
              <a:rect l="l" t="t" r="r" b="b"/>
              <a:pathLst>
                <a:path w="9532" h="19030">
                  <a:moveTo>
                    <a:pt x="8775" y="13"/>
                  </a:moveTo>
                  <a:cubicBezTo>
                    <a:pt x="5441" y="1734"/>
                    <a:pt x="-690" y="15931"/>
                    <a:pt x="63" y="18620"/>
                  </a:cubicBezTo>
                  <a:cubicBezTo>
                    <a:pt x="601" y="20449"/>
                    <a:pt x="4043" y="15931"/>
                    <a:pt x="6947" y="9586"/>
                  </a:cubicBezTo>
                  <a:cubicBezTo>
                    <a:pt x="8775" y="5391"/>
                    <a:pt x="10604" y="-310"/>
                    <a:pt x="8775"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6" name="任意多边形: 形状 1562">
              <a:extLst>
                <a:ext uri="{FF2B5EF4-FFF2-40B4-BE49-F238E27FC236}">
                  <a16:creationId xmlns:a16="http://schemas.microsoft.com/office/drawing/2014/main" xmlns="" id="{A9DDE138-CD4E-40E8-86A1-B69C4F894FA2}"/>
                </a:ext>
              </a:extLst>
            </p:cNvPr>
            <p:cNvSpPr/>
            <p:nvPr/>
          </p:nvSpPr>
          <p:spPr>
            <a:xfrm>
              <a:off x="3158603" y="4779333"/>
              <a:ext cx="37375" cy="80726"/>
            </a:xfrm>
            <a:custGeom>
              <a:avLst/>
              <a:gdLst>
                <a:gd name="connsiteX0" fmla="*/ 61 w 8845"/>
                <a:gd name="connsiteY0" fmla="*/ 19060 h 19104"/>
                <a:gd name="connsiteX1" fmla="*/ 5654 w 8845"/>
                <a:gd name="connsiteY1" fmla="*/ 9595 h 19104"/>
                <a:gd name="connsiteX2" fmla="*/ 8557 w 8845"/>
                <a:gd name="connsiteY2" fmla="*/ 23 h 19104"/>
                <a:gd name="connsiteX3" fmla="*/ 61 w 8845"/>
                <a:gd name="connsiteY3" fmla="*/ 19060 h 19104"/>
              </a:gdLst>
              <a:ahLst/>
              <a:cxnLst>
                <a:cxn ang="0">
                  <a:pos x="connsiteX0" y="connsiteY0"/>
                </a:cxn>
                <a:cxn ang="0">
                  <a:pos x="connsiteX1" y="connsiteY1"/>
                </a:cxn>
                <a:cxn ang="0">
                  <a:pos x="connsiteX2" y="connsiteY2"/>
                </a:cxn>
                <a:cxn ang="0">
                  <a:pos x="connsiteX3" y="connsiteY3"/>
                </a:cxn>
              </a:cxnLst>
              <a:rect l="l" t="t" r="r" b="b"/>
              <a:pathLst>
                <a:path w="8845" h="19104">
                  <a:moveTo>
                    <a:pt x="61" y="19060"/>
                  </a:moveTo>
                  <a:cubicBezTo>
                    <a:pt x="491" y="19598"/>
                    <a:pt x="3180" y="15188"/>
                    <a:pt x="5654" y="9595"/>
                  </a:cubicBezTo>
                  <a:cubicBezTo>
                    <a:pt x="7482" y="5400"/>
                    <a:pt x="9633" y="-408"/>
                    <a:pt x="8557" y="23"/>
                  </a:cubicBezTo>
                  <a:cubicBezTo>
                    <a:pt x="5761" y="2066"/>
                    <a:pt x="-692" y="18199"/>
                    <a:pt x="61" y="190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7" name="任意多边形: 形状 1563">
              <a:extLst>
                <a:ext uri="{FF2B5EF4-FFF2-40B4-BE49-F238E27FC236}">
                  <a16:creationId xmlns:a16="http://schemas.microsoft.com/office/drawing/2014/main" xmlns="" id="{0E32E151-2FF1-4D02-B570-ED7D1EC12DFB}"/>
                </a:ext>
              </a:extLst>
            </p:cNvPr>
            <p:cNvSpPr/>
            <p:nvPr/>
          </p:nvSpPr>
          <p:spPr>
            <a:xfrm>
              <a:off x="3197030" y="4748524"/>
              <a:ext cx="35453" cy="80895"/>
            </a:xfrm>
            <a:custGeom>
              <a:avLst/>
              <a:gdLst>
                <a:gd name="connsiteX0" fmla="*/ 4411 w 8390"/>
                <a:gd name="connsiteY0" fmla="*/ 9680 h 19144"/>
                <a:gd name="connsiteX1" fmla="*/ 8390 w 8390"/>
                <a:gd name="connsiteY1" fmla="*/ 0 h 19144"/>
                <a:gd name="connsiteX2" fmla="*/ 1 w 8390"/>
                <a:gd name="connsiteY2" fmla="*/ 19145 h 19144"/>
                <a:gd name="connsiteX3" fmla="*/ 4411 w 8390"/>
                <a:gd name="connsiteY3" fmla="*/ 9680 h 19144"/>
              </a:gdLst>
              <a:ahLst/>
              <a:cxnLst>
                <a:cxn ang="0">
                  <a:pos x="connsiteX0" y="connsiteY0"/>
                </a:cxn>
                <a:cxn ang="0">
                  <a:pos x="connsiteX1" y="connsiteY1"/>
                </a:cxn>
                <a:cxn ang="0">
                  <a:pos x="connsiteX2" y="connsiteY2"/>
                </a:cxn>
                <a:cxn ang="0">
                  <a:pos x="connsiteX3" y="connsiteY3"/>
                </a:cxn>
              </a:cxnLst>
              <a:rect l="l" t="t" r="r" b="b"/>
              <a:pathLst>
                <a:path w="8390" h="19144">
                  <a:moveTo>
                    <a:pt x="4411" y="9680"/>
                  </a:moveTo>
                  <a:cubicBezTo>
                    <a:pt x="5056" y="8174"/>
                    <a:pt x="8390" y="538"/>
                    <a:pt x="8390" y="0"/>
                  </a:cubicBezTo>
                  <a:cubicBezTo>
                    <a:pt x="7853" y="968"/>
                    <a:pt x="-106" y="18284"/>
                    <a:pt x="1" y="19145"/>
                  </a:cubicBezTo>
                  <a:cubicBezTo>
                    <a:pt x="646" y="18069"/>
                    <a:pt x="3228" y="12476"/>
                    <a:pt x="4411" y="96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8" name="任意多边形: 形状 1577">
              <a:extLst>
                <a:ext uri="{FF2B5EF4-FFF2-40B4-BE49-F238E27FC236}">
                  <a16:creationId xmlns:a16="http://schemas.microsoft.com/office/drawing/2014/main" xmlns="" id="{A5ABF983-2A6F-408E-813F-19CD8FBE58A2}"/>
                </a:ext>
              </a:extLst>
            </p:cNvPr>
            <p:cNvSpPr/>
            <p:nvPr/>
          </p:nvSpPr>
          <p:spPr>
            <a:xfrm>
              <a:off x="135016" y="5253910"/>
              <a:ext cx="77506" cy="73720"/>
            </a:xfrm>
            <a:custGeom>
              <a:avLst/>
              <a:gdLst>
                <a:gd name="connsiteX0" fmla="*/ 18317 w 18342"/>
                <a:gd name="connsiteY0" fmla="*/ 9465 h 17446"/>
                <a:gd name="connsiteX1" fmla="*/ 8852 w 18342"/>
                <a:gd name="connsiteY1" fmla="*/ 0 h 17446"/>
                <a:gd name="connsiteX2" fmla="*/ 2291 w 18342"/>
                <a:gd name="connsiteY2" fmla="*/ 14412 h 17446"/>
                <a:gd name="connsiteX3" fmla="*/ 18317 w 18342"/>
                <a:gd name="connsiteY3" fmla="*/ 9465 h 17446"/>
              </a:gdLst>
              <a:ahLst/>
              <a:cxnLst>
                <a:cxn ang="0">
                  <a:pos x="connsiteX0" y="connsiteY0"/>
                </a:cxn>
                <a:cxn ang="0">
                  <a:pos x="connsiteX1" y="connsiteY1"/>
                </a:cxn>
                <a:cxn ang="0">
                  <a:pos x="connsiteX2" y="connsiteY2"/>
                </a:cxn>
                <a:cxn ang="0">
                  <a:pos x="connsiteX3" y="connsiteY3"/>
                </a:cxn>
              </a:cxnLst>
              <a:rect l="l" t="t" r="r" b="b"/>
              <a:pathLst>
                <a:path w="18342" h="17446">
                  <a:moveTo>
                    <a:pt x="18317" y="9465"/>
                  </a:moveTo>
                  <a:cubicBezTo>
                    <a:pt x="18640" y="5701"/>
                    <a:pt x="15951" y="215"/>
                    <a:pt x="8852" y="0"/>
                  </a:cubicBezTo>
                  <a:cubicBezTo>
                    <a:pt x="355" y="538"/>
                    <a:pt x="-2441" y="9357"/>
                    <a:pt x="2291" y="14412"/>
                  </a:cubicBezTo>
                  <a:cubicBezTo>
                    <a:pt x="7562" y="20221"/>
                    <a:pt x="17672" y="17209"/>
                    <a:pt x="18317"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29" name="任意多边形: 形状 1578">
              <a:extLst>
                <a:ext uri="{FF2B5EF4-FFF2-40B4-BE49-F238E27FC236}">
                  <a16:creationId xmlns:a16="http://schemas.microsoft.com/office/drawing/2014/main" xmlns="" id="{562B28CC-D016-49DD-8015-90A7DC637949}"/>
                </a:ext>
              </a:extLst>
            </p:cNvPr>
            <p:cNvSpPr/>
            <p:nvPr/>
          </p:nvSpPr>
          <p:spPr>
            <a:xfrm>
              <a:off x="433267" y="5247094"/>
              <a:ext cx="77586" cy="74223"/>
            </a:xfrm>
            <a:custGeom>
              <a:avLst/>
              <a:gdLst>
                <a:gd name="connsiteX0" fmla="*/ 18291 w 18361"/>
                <a:gd name="connsiteY0" fmla="*/ 9465 h 17565"/>
                <a:gd name="connsiteX1" fmla="*/ 18291 w 18361"/>
                <a:gd name="connsiteY1" fmla="*/ 9465 h 17565"/>
                <a:gd name="connsiteX2" fmla="*/ 9364 w 18361"/>
                <a:gd name="connsiteY2" fmla="*/ 0 h 17565"/>
                <a:gd name="connsiteX3" fmla="*/ 1405 w 18361"/>
                <a:gd name="connsiteY3" fmla="*/ 13875 h 17565"/>
                <a:gd name="connsiteX4" fmla="*/ 18291 w 18361"/>
                <a:gd name="connsiteY4" fmla="*/ 9465 h 1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1" h="17565">
                  <a:moveTo>
                    <a:pt x="18291" y="9465"/>
                  </a:moveTo>
                  <a:lnTo>
                    <a:pt x="18291" y="9465"/>
                  </a:lnTo>
                  <a:cubicBezTo>
                    <a:pt x="18829" y="5593"/>
                    <a:pt x="16355" y="215"/>
                    <a:pt x="9364" y="0"/>
                  </a:cubicBezTo>
                  <a:cubicBezTo>
                    <a:pt x="652" y="645"/>
                    <a:pt x="-1930" y="9142"/>
                    <a:pt x="1405" y="13875"/>
                  </a:cubicBezTo>
                  <a:cubicBezTo>
                    <a:pt x="6137" y="20543"/>
                    <a:pt x="17215" y="17639"/>
                    <a:pt x="18291"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0" name="任意多边形: 形状 1579">
              <a:extLst>
                <a:ext uri="{FF2B5EF4-FFF2-40B4-BE49-F238E27FC236}">
                  <a16:creationId xmlns:a16="http://schemas.microsoft.com/office/drawing/2014/main" xmlns="" id="{186400F5-93DE-4511-99EE-5AB499CCA422}"/>
                </a:ext>
              </a:extLst>
            </p:cNvPr>
            <p:cNvSpPr/>
            <p:nvPr/>
          </p:nvSpPr>
          <p:spPr>
            <a:xfrm>
              <a:off x="731451" y="5237096"/>
              <a:ext cx="77413" cy="74189"/>
            </a:xfrm>
            <a:custGeom>
              <a:avLst/>
              <a:gdLst>
                <a:gd name="connsiteX0" fmla="*/ 18174 w 18320"/>
                <a:gd name="connsiteY0" fmla="*/ 9357 h 17557"/>
                <a:gd name="connsiteX1" fmla="*/ 9892 w 18320"/>
                <a:gd name="connsiteY1" fmla="*/ 0 h 17557"/>
                <a:gd name="connsiteX2" fmla="*/ 1180 w 18320"/>
                <a:gd name="connsiteY2" fmla="*/ 13982 h 17557"/>
                <a:gd name="connsiteX3" fmla="*/ 18174 w 18320"/>
                <a:gd name="connsiteY3" fmla="*/ 9357 h 17557"/>
              </a:gdLst>
              <a:ahLst/>
              <a:cxnLst>
                <a:cxn ang="0">
                  <a:pos x="connsiteX0" y="connsiteY0"/>
                </a:cxn>
                <a:cxn ang="0">
                  <a:pos x="connsiteX1" y="connsiteY1"/>
                </a:cxn>
                <a:cxn ang="0">
                  <a:pos x="connsiteX2" y="connsiteY2"/>
                </a:cxn>
                <a:cxn ang="0">
                  <a:pos x="connsiteX3" y="connsiteY3"/>
                </a:cxn>
              </a:cxnLst>
              <a:rect l="l" t="t" r="r" b="b"/>
              <a:pathLst>
                <a:path w="18320" h="17557">
                  <a:moveTo>
                    <a:pt x="18174" y="9357"/>
                  </a:moveTo>
                  <a:cubicBezTo>
                    <a:pt x="18927" y="5485"/>
                    <a:pt x="16883" y="107"/>
                    <a:pt x="9892" y="0"/>
                  </a:cubicBezTo>
                  <a:cubicBezTo>
                    <a:pt x="1180" y="753"/>
                    <a:pt x="-1939" y="9250"/>
                    <a:pt x="1180" y="13982"/>
                  </a:cubicBezTo>
                  <a:cubicBezTo>
                    <a:pt x="5482" y="20543"/>
                    <a:pt x="16560" y="17532"/>
                    <a:pt x="18174" y="93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1" name="任意多边形: 形状 1580">
              <a:extLst>
                <a:ext uri="{FF2B5EF4-FFF2-40B4-BE49-F238E27FC236}">
                  <a16:creationId xmlns:a16="http://schemas.microsoft.com/office/drawing/2014/main" xmlns="" id="{FAAE99B0-5CF5-4589-88E2-90F0E45759BA}"/>
                </a:ext>
              </a:extLst>
            </p:cNvPr>
            <p:cNvSpPr/>
            <p:nvPr/>
          </p:nvSpPr>
          <p:spPr>
            <a:xfrm>
              <a:off x="1026930" y="5224369"/>
              <a:ext cx="77329" cy="74358"/>
            </a:xfrm>
            <a:custGeom>
              <a:avLst/>
              <a:gdLst>
                <a:gd name="connsiteX0" fmla="*/ 10416 w 18300"/>
                <a:gd name="connsiteY0" fmla="*/ 0 h 17597"/>
                <a:gd name="connsiteX1" fmla="*/ 951 w 18300"/>
                <a:gd name="connsiteY1" fmla="*/ 14090 h 17597"/>
                <a:gd name="connsiteX2" fmla="*/ 18052 w 18300"/>
                <a:gd name="connsiteY2" fmla="*/ 9250 h 17597"/>
                <a:gd name="connsiteX3" fmla="*/ 10416 w 18300"/>
                <a:gd name="connsiteY3" fmla="*/ 0 h 17597"/>
              </a:gdLst>
              <a:ahLst/>
              <a:cxnLst>
                <a:cxn ang="0">
                  <a:pos x="connsiteX0" y="connsiteY0"/>
                </a:cxn>
                <a:cxn ang="0">
                  <a:pos x="connsiteX1" y="connsiteY1"/>
                </a:cxn>
                <a:cxn ang="0">
                  <a:pos x="connsiteX2" y="connsiteY2"/>
                </a:cxn>
                <a:cxn ang="0">
                  <a:pos x="connsiteX3" y="connsiteY3"/>
                </a:cxn>
              </a:cxnLst>
              <a:rect l="l" t="t" r="r" b="b"/>
              <a:pathLst>
                <a:path w="18300" h="17597">
                  <a:moveTo>
                    <a:pt x="10416" y="0"/>
                  </a:moveTo>
                  <a:cubicBezTo>
                    <a:pt x="2349" y="753"/>
                    <a:pt x="-2061" y="8927"/>
                    <a:pt x="951" y="14090"/>
                  </a:cubicBezTo>
                  <a:cubicBezTo>
                    <a:pt x="4823" y="20651"/>
                    <a:pt x="16008" y="17424"/>
                    <a:pt x="18052" y="9250"/>
                  </a:cubicBezTo>
                  <a:cubicBezTo>
                    <a:pt x="19020" y="5378"/>
                    <a:pt x="17299" y="0"/>
                    <a:pt x="104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2" name="任意多边形: 形状 1581">
              <a:extLst>
                <a:ext uri="{FF2B5EF4-FFF2-40B4-BE49-F238E27FC236}">
                  <a16:creationId xmlns:a16="http://schemas.microsoft.com/office/drawing/2014/main" xmlns="" id="{9418ABF3-F89C-43BF-B414-8FF6F47AA170}"/>
                </a:ext>
              </a:extLst>
            </p:cNvPr>
            <p:cNvSpPr/>
            <p:nvPr/>
          </p:nvSpPr>
          <p:spPr>
            <a:xfrm>
              <a:off x="1317605" y="5208007"/>
              <a:ext cx="76255" cy="74789"/>
            </a:xfrm>
            <a:custGeom>
              <a:avLst/>
              <a:gdLst>
                <a:gd name="connsiteX0" fmla="*/ 17669 w 18046"/>
                <a:gd name="connsiteY0" fmla="*/ 9250 h 17699"/>
                <a:gd name="connsiteX1" fmla="*/ 10678 w 18046"/>
                <a:gd name="connsiteY1" fmla="*/ 0 h 17699"/>
                <a:gd name="connsiteX2" fmla="*/ 675 w 18046"/>
                <a:gd name="connsiteY2" fmla="*/ 14197 h 17699"/>
                <a:gd name="connsiteX3" fmla="*/ 17669 w 18046"/>
                <a:gd name="connsiteY3" fmla="*/ 9250 h 17699"/>
              </a:gdLst>
              <a:ahLst/>
              <a:cxnLst>
                <a:cxn ang="0">
                  <a:pos x="connsiteX0" y="connsiteY0"/>
                </a:cxn>
                <a:cxn ang="0">
                  <a:pos x="connsiteX1" y="connsiteY1"/>
                </a:cxn>
                <a:cxn ang="0">
                  <a:pos x="connsiteX2" y="connsiteY2"/>
                </a:cxn>
                <a:cxn ang="0">
                  <a:pos x="connsiteX3" y="connsiteY3"/>
                </a:cxn>
              </a:cxnLst>
              <a:rect l="l" t="t" r="r" b="b"/>
              <a:pathLst>
                <a:path w="18046" h="17699">
                  <a:moveTo>
                    <a:pt x="17669" y="9250"/>
                  </a:moveTo>
                  <a:cubicBezTo>
                    <a:pt x="18852" y="5378"/>
                    <a:pt x="17454" y="0"/>
                    <a:pt x="10678" y="0"/>
                  </a:cubicBezTo>
                  <a:cubicBezTo>
                    <a:pt x="2288" y="968"/>
                    <a:pt x="-1691" y="9572"/>
                    <a:pt x="675" y="14197"/>
                  </a:cubicBezTo>
                  <a:cubicBezTo>
                    <a:pt x="4117" y="20758"/>
                    <a:pt x="15195" y="17532"/>
                    <a:pt x="17669" y="925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3" name="任意多边形: 形状 1582">
              <a:extLst>
                <a:ext uri="{FF2B5EF4-FFF2-40B4-BE49-F238E27FC236}">
                  <a16:creationId xmlns:a16="http://schemas.microsoft.com/office/drawing/2014/main" xmlns="" id="{D3535618-109C-4234-A86E-18D4A26A6E97}"/>
                </a:ext>
              </a:extLst>
            </p:cNvPr>
            <p:cNvSpPr/>
            <p:nvPr/>
          </p:nvSpPr>
          <p:spPr>
            <a:xfrm>
              <a:off x="1601050" y="5189368"/>
              <a:ext cx="74823" cy="74776"/>
            </a:xfrm>
            <a:custGeom>
              <a:avLst/>
              <a:gdLst>
                <a:gd name="connsiteX0" fmla="*/ 17168 w 17707"/>
                <a:gd name="connsiteY0" fmla="*/ 9144 h 17696"/>
                <a:gd name="connsiteX1" fmla="*/ 11037 w 17707"/>
                <a:gd name="connsiteY1" fmla="*/ 2 h 17696"/>
                <a:gd name="connsiteX2" fmla="*/ 497 w 17707"/>
                <a:gd name="connsiteY2" fmla="*/ 14307 h 17696"/>
                <a:gd name="connsiteX3" fmla="*/ 17168 w 17707"/>
                <a:gd name="connsiteY3" fmla="*/ 9144 h 17696"/>
              </a:gdLst>
              <a:ahLst/>
              <a:cxnLst>
                <a:cxn ang="0">
                  <a:pos x="connsiteX0" y="connsiteY0"/>
                </a:cxn>
                <a:cxn ang="0">
                  <a:pos x="connsiteX1" y="connsiteY1"/>
                </a:cxn>
                <a:cxn ang="0">
                  <a:pos x="connsiteX2" y="connsiteY2"/>
                </a:cxn>
                <a:cxn ang="0">
                  <a:pos x="connsiteX3" y="connsiteY3"/>
                </a:cxn>
              </a:cxnLst>
              <a:rect l="l" t="t" r="r" b="b"/>
              <a:pathLst>
                <a:path w="17707" h="17696">
                  <a:moveTo>
                    <a:pt x="17168" y="9144"/>
                  </a:moveTo>
                  <a:cubicBezTo>
                    <a:pt x="18566" y="5272"/>
                    <a:pt x="17490" y="-106"/>
                    <a:pt x="11037" y="2"/>
                  </a:cubicBezTo>
                  <a:cubicBezTo>
                    <a:pt x="2863" y="970"/>
                    <a:pt x="-1547" y="9682"/>
                    <a:pt x="497" y="14307"/>
                  </a:cubicBezTo>
                  <a:cubicBezTo>
                    <a:pt x="3401" y="20760"/>
                    <a:pt x="14264" y="17426"/>
                    <a:pt x="17168" y="91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4" name="任意多边形: 形状 1583">
              <a:extLst>
                <a:ext uri="{FF2B5EF4-FFF2-40B4-BE49-F238E27FC236}">
                  <a16:creationId xmlns:a16="http://schemas.microsoft.com/office/drawing/2014/main" xmlns="" id="{AEC49E08-1E9D-4E62-B1FF-04DCC65DE51E}"/>
                </a:ext>
              </a:extLst>
            </p:cNvPr>
            <p:cNvSpPr/>
            <p:nvPr/>
          </p:nvSpPr>
          <p:spPr>
            <a:xfrm>
              <a:off x="1871793" y="5167078"/>
              <a:ext cx="70622" cy="74949"/>
            </a:xfrm>
            <a:custGeom>
              <a:avLst/>
              <a:gdLst>
                <a:gd name="connsiteX0" fmla="*/ 11068 w 16713"/>
                <a:gd name="connsiteY0" fmla="*/ 6 h 17737"/>
                <a:gd name="connsiteX1" fmla="*/ 528 w 16713"/>
                <a:gd name="connsiteY1" fmla="*/ 15064 h 17737"/>
                <a:gd name="connsiteX2" fmla="*/ 15908 w 16713"/>
                <a:gd name="connsiteY2" fmla="*/ 9148 h 17737"/>
                <a:gd name="connsiteX3" fmla="*/ 15908 w 16713"/>
                <a:gd name="connsiteY3" fmla="*/ 9148 h 17737"/>
                <a:gd name="connsiteX4" fmla="*/ 11068 w 16713"/>
                <a:gd name="connsiteY4" fmla="*/ 6 h 17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3" h="17737">
                  <a:moveTo>
                    <a:pt x="11068" y="6"/>
                  </a:moveTo>
                  <a:cubicBezTo>
                    <a:pt x="3539" y="1082"/>
                    <a:pt x="-1731" y="10224"/>
                    <a:pt x="528" y="15064"/>
                  </a:cubicBezTo>
                  <a:cubicBezTo>
                    <a:pt x="3216" y="20657"/>
                    <a:pt x="12896" y="16892"/>
                    <a:pt x="15908" y="9148"/>
                  </a:cubicBezTo>
                  <a:lnTo>
                    <a:pt x="15908" y="9148"/>
                  </a:lnTo>
                  <a:cubicBezTo>
                    <a:pt x="17521" y="5276"/>
                    <a:pt x="17091" y="-209"/>
                    <a:pt x="11068" y="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5" name="任意多边形: 形状 1584">
              <a:extLst>
                <a:ext uri="{FF2B5EF4-FFF2-40B4-BE49-F238E27FC236}">
                  <a16:creationId xmlns:a16="http://schemas.microsoft.com/office/drawing/2014/main" xmlns="" id="{14F9DFB4-E06A-416C-A9D7-92BD15B70B19}"/>
                </a:ext>
              </a:extLst>
            </p:cNvPr>
            <p:cNvSpPr/>
            <p:nvPr/>
          </p:nvSpPr>
          <p:spPr>
            <a:xfrm>
              <a:off x="2119003" y="5143444"/>
              <a:ext cx="65531" cy="75288"/>
            </a:xfrm>
            <a:custGeom>
              <a:avLst/>
              <a:gdLst>
                <a:gd name="connsiteX0" fmla="*/ 14517 w 15508"/>
                <a:gd name="connsiteY0" fmla="*/ 9149 h 17817"/>
                <a:gd name="connsiteX1" fmla="*/ 10860 w 15508"/>
                <a:gd name="connsiteY1" fmla="*/ 6 h 17817"/>
                <a:gd name="connsiteX2" fmla="*/ 319 w 15508"/>
                <a:gd name="connsiteY2" fmla="*/ 15172 h 17817"/>
                <a:gd name="connsiteX3" fmla="*/ 14517 w 15508"/>
                <a:gd name="connsiteY3" fmla="*/ 9149 h 17817"/>
              </a:gdLst>
              <a:ahLst/>
              <a:cxnLst>
                <a:cxn ang="0">
                  <a:pos x="connsiteX0" y="connsiteY0"/>
                </a:cxn>
                <a:cxn ang="0">
                  <a:pos x="connsiteX1" y="connsiteY1"/>
                </a:cxn>
                <a:cxn ang="0">
                  <a:pos x="connsiteX2" y="connsiteY2"/>
                </a:cxn>
                <a:cxn ang="0">
                  <a:pos x="connsiteX3" y="connsiteY3"/>
                </a:cxn>
              </a:cxnLst>
              <a:rect l="l" t="t" r="r" b="b"/>
              <a:pathLst>
                <a:path w="15508" h="17817">
                  <a:moveTo>
                    <a:pt x="14517" y="9149"/>
                  </a:moveTo>
                  <a:cubicBezTo>
                    <a:pt x="16237" y="5169"/>
                    <a:pt x="16130" y="-209"/>
                    <a:pt x="10860" y="6"/>
                  </a:cubicBezTo>
                  <a:cubicBezTo>
                    <a:pt x="4084" y="1082"/>
                    <a:pt x="-1402" y="10332"/>
                    <a:pt x="319" y="15172"/>
                  </a:cubicBezTo>
                  <a:cubicBezTo>
                    <a:pt x="2255" y="20764"/>
                    <a:pt x="11182" y="16892"/>
                    <a:pt x="14517" y="91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6" name="任意多边形: 形状 1585">
              <a:extLst>
                <a:ext uri="{FF2B5EF4-FFF2-40B4-BE49-F238E27FC236}">
                  <a16:creationId xmlns:a16="http://schemas.microsoft.com/office/drawing/2014/main" xmlns="" id="{9F75322D-D615-4F92-BB32-7E09C453C577}"/>
                </a:ext>
              </a:extLst>
            </p:cNvPr>
            <p:cNvSpPr/>
            <p:nvPr/>
          </p:nvSpPr>
          <p:spPr>
            <a:xfrm>
              <a:off x="2339922" y="5117537"/>
              <a:ext cx="61246" cy="75934"/>
            </a:xfrm>
            <a:custGeom>
              <a:avLst/>
              <a:gdLst>
                <a:gd name="connsiteX0" fmla="*/ 311 w 14494"/>
                <a:gd name="connsiteY0" fmla="*/ 15925 h 17970"/>
                <a:gd name="connsiteX1" fmla="*/ 13218 w 14494"/>
                <a:gd name="connsiteY1" fmla="*/ 9149 h 17970"/>
                <a:gd name="connsiteX2" fmla="*/ 10636 w 14494"/>
                <a:gd name="connsiteY2" fmla="*/ 6 h 17970"/>
                <a:gd name="connsiteX3" fmla="*/ 311 w 14494"/>
                <a:gd name="connsiteY3" fmla="*/ 15925 h 17970"/>
              </a:gdLst>
              <a:ahLst/>
              <a:cxnLst>
                <a:cxn ang="0">
                  <a:pos x="connsiteX0" y="connsiteY0"/>
                </a:cxn>
                <a:cxn ang="0">
                  <a:pos x="connsiteX1" y="connsiteY1"/>
                </a:cxn>
                <a:cxn ang="0">
                  <a:pos x="connsiteX2" y="connsiteY2"/>
                </a:cxn>
                <a:cxn ang="0">
                  <a:pos x="connsiteX3" y="connsiteY3"/>
                </a:cxn>
              </a:cxnLst>
              <a:rect l="l" t="t" r="r" b="b"/>
              <a:pathLst>
                <a:path w="14494" h="17970">
                  <a:moveTo>
                    <a:pt x="311" y="15925"/>
                  </a:moveTo>
                  <a:cubicBezTo>
                    <a:pt x="2032" y="20657"/>
                    <a:pt x="9776" y="16677"/>
                    <a:pt x="13218" y="9149"/>
                  </a:cubicBezTo>
                  <a:cubicBezTo>
                    <a:pt x="15046" y="5169"/>
                    <a:pt x="15476" y="-209"/>
                    <a:pt x="10636" y="6"/>
                  </a:cubicBezTo>
                  <a:cubicBezTo>
                    <a:pt x="4290" y="1297"/>
                    <a:pt x="-1410" y="11300"/>
                    <a:pt x="311" y="1592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7" name="任意多边形: 形状 1586">
              <a:extLst>
                <a:ext uri="{FF2B5EF4-FFF2-40B4-BE49-F238E27FC236}">
                  <a16:creationId xmlns:a16="http://schemas.microsoft.com/office/drawing/2014/main" xmlns="" id="{8AE485FE-06B7-4118-B919-607B1271A5C7}"/>
                </a:ext>
              </a:extLst>
            </p:cNvPr>
            <p:cNvSpPr/>
            <p:nvPr/>
          </p:nvSpPr>
          <p:spPr>
            <a:xfrm>
              <a:off x="2535073" y="5091148"/>
              <a:ext cx="56598" cy="76099"/>
            </a:xfrm>
            <a:custGeom>
              <a:avLst/>
              <a:gdLst>
                <a:gd name="connsiteX0" fmla="*/ 11778 w 13394"/>
                <a:gd name="connsiteY0" fmla="*/ 9156 h 18009"/>
                <a:gd name="connsiteX1" fmla="*/ 11778 w 13394"/>
                <a:gd name="connsiteY1" fmla="*/ 9156 h 18009"/>
                <a:gd name="connsiteX2" fmla="*/ 10487 w 13394"/>
                <a:gd name="connsiteY2" fmla="*/ 14 h 18009"/>
                <a:gd name="connsiteX3" fmla="*/ 269 w 13394"/>
                <a:gd name="connsiteY3" fmla="*/ 16470 h 18009"/>
                <a:gd name="connsiteX4" fmla="*/ 11778 w 13394"/>
                <a:gd name="connsiteY4" fmla="*/ 9156 h 18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4" h="18009">
                  <a:moveTo>
                    <a:pt x="11778" y="9156"/>
                  </a:moveTo>
                  <a:lnTo>
                    <a:pt x="11778" y="9156"/>
                  </a:lnTo>
                  <a:cubicBezTo>
                    <a:pt x="13714" y="5176"/>
                    <a:pt x="14574" y="-309"/>
                    <a:pt x="10487" y="14"/>
                  </a:cubicBezTo>
                  <a:cubicBezTo>
                    <a:pt x="4572" y="1304"/>
                    <a:pt x="-1344" y="12060"/>
                    <a:pt x="269" y="16470"/>
                  </a:cubicBezTo>
                  <a:cubicBezTo>
                    <a:pt x="1775" y="20449"/>
                    <a:pt x="8336" y="16254"/>
                    <a:pt x="11778" y="915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8" name="任意多边形: 形状 1587">
              <a:extLst>
                <a:ext uri="{FF2B5EF4-FFF2-40B4-BE49-F238E27FC236}">
                  <a16:creationId xmlns:a16="http://schemas.microsoft.com/office/drawing/2014/main" xmlns="" id="{C38DBB08-4E93-4934-9522-1F3ABBB00451}"/>
                </a:ext>
              </a:extLst>
            </p:cNvPr>
            <p:cNvSpPr/>
            <p:nvPr/>
          </p:nvSpPr>
          <p:spPr>
            <a:xfrm>
              <a:off x="2702952" y="5063424"/>
              <a:ext cx="52444" cy="76483"/>
            </a:xfrm>
            <a:custGeom>
              <a:avLst/>
              <a:gdLst>
                <a:gd name="connsiteX0" fmla="*/ 228 w 12411"/>
                <a:gd name="connsiteY0" fmla="*/ 17007 h 18100"/>
                <a:gd name="connsiteX1" fmla="*/ 10446 w 12411"/>
                <a:gd name="connsiteY1" fmla="*/ 9156 h 18100"/>
                <a:gd name="connsiteX2" fmla="*/ 10231 w 12411"/>
                <a:gd name="connsiteY2" fmla="*/ 14 h 18100"/>
                <a:gd name="connsiteX3" fmla="*/ 228 w 12411"/>
                <a:gd name="connsiteY3" fmla="*/ 17007 h 18100"/>
              </a:gdLst>
              <a:ahLst/>
              <a:cxnLst>
                <a:cxn ang="0">
                  <a:pos x="connsiteX0" y="connsiteY0"/>
                </a:cxn>
                <a:cxn ang="0">
                  <a:pos x="connsiteX1" y="connsiteY1"/>
                </a:cxn>
                <a:cxn ang="0">
                  <a:pos x="connsiteX2" y="connsiteY2"/>
                </a:cxn>
                <a:cxn ang="0">
                  <a:pos x="connsiteX3" y="connsiteY3"/>
                </a:cxn>
              </a:cxnLst>
              <a:rect l="l" t="t" r="r" b="b"/>
              <a:pathLst>
                <a:path w="12411" h="18100">
                  <a:moveTo>
                    <a:pt x="228" y="17007"/>
                  </a:moveTo>
                  <a:cubicBezTo>
                    <a:pt x="1519" y="20234"/>
                    <a:pt x="7004" y="15932"/>
                    <a:pt x="10446" y="9156"/>
                  </a:cubicBezTo>
                  <a:cubicBezTo>
                    <a:pt x="12490" y="5176"/>
                    <a:pt x="13673" y="-309"/>
                    <a:pt x="10231" y="14"/>
                  </a:cubicBezTo>
                  <a:cubicBezTo>
                    <a:pt x="4961" y="1412"/>
                    <a:pt x="-1277" y="13135"/>
                    <a:pt x="228" y="170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39" name="任意多边形: 形状 1588">
              <a:extLst>
                <a:ext uri="{FF2B5EF4-FFF2-40B4-BE49-F238E27FC236}">
                  <a16:creationId xmlns:a16="http://schemas.microsoft.com/office/drawing/2014/main" xmlns="" id="{C65228ED-6C00-4FFC-A91A-19D206A6083E}"/>
                </a:ext>
              </a:extLst>
            </p:cNvPr>
            <p:cNvSpPr/>
            <p:nvPr/>
          </p:nvSpPr>
          <p:spPr>
            <a:xfrm>
              <a:off x="2843656" y="5034335"/>
              <a:ext cx="48831" cy="77130"/>
            </a:xfrm>
            <a:custGeom>
              <a:avLst/>
              <a:gdLst>
                <a:gd name="connsiteX0" fmla="*/ 10060 w 11556"/>
                <a:gd name="connsiteY0" fmla="*/ 14 h 18253"/>
                <a:gd name="connsiteX1" fmla="*/ 165 w 11556"/>
                <a:gd name="connsiteY1" fmla="*/ 17545 h 18253"/>
                <a:gd name="connsiteX2" fmla="*/ 9200 w 11556"/>
                <a:gd name="connsiteY2" fmla="*/ 9263 h 18253"/>
                <a:gd name="connsiteX3" fmla="*/ 10060 w 11556"/>
                <a:gd name="connsiteY3" fmla="*/ 14 h 18253"/>
              </a:gdLst>
              <a:ahLst/>
              <a:cxnLst>
                <a:cxn ang="0">
                  <a:pos x="connsiteX0" y="connsiteY0"/>
                </a:cxn>
                <a:cxn ang="0">
                  <a:pos x="connsiteX1" y="connsiteY1"/>
                </a:cxn>
                <a:cxn ang="0">
                  <a:pos x="connsiteX2" y="connsiteY2"/>
                </a:cxn>
                <a:cxn ang="0">
                  <a:pos x="connsiteX3" y="connsiteY3"/>
                </a:cxn>
              </a:cxnLst>
              <a:rect l="l" t="t" r="r" b="b"/>
              <a:pathLst>
                <a:path w="11556" h="18253">
                  <a:moveTo>
                    <a:pt x="10060" y="14"/>
                  </a:moveTo>
                  <a:cubicBezTo>
                    <a:pt x="5435" y="1519"/>
                    <a:pt x="-1126" y="14211"/>
                    <a:pt x="165" y="17545"/>
                  </a:cubicBezTo>
                  <a:cubicBezTo>
                    <a:pt x="1133" y="20019"/>
                    <a:pt x="5865" y="15717"/>
                    <a:pt x="9200" y="9263"/>
                  </a:cubicBezTo>
                  <a:cubicBezTo>
                    <a:pt x="11243" y="5176"/>
                    <a:pt x="12857" y="-309"/>
                    <a:pt x="10060"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0" name="任意多边形: 形状 1589">
              <a:extLst>
                <a:ext uri="{FF2B5EF4-FFF2-40B4-BE49-F238E27FC236}">
                  <a16:creationId xmlns:a16="http://schemas.microsoft.com/office/drawing/2014/main" xmlns="" id="{F2B3035A-3D01-41B7-ABA1-E8EA5D410068}"/>
                </a:ext>
              </a:extLst>
            </p:cNvPr>
            <p:cNvSpPr/>
            <p:nvPr/>
          </p:nvSpPr>
          <p:spPr>
            <a:xfrm>
              <a:off x="2955765" y="5004798"/>
              <a:ext cx="45607" cy="77261"/>
            </a:xfrm>
            <a:custGeom>
              <a:avLst/>
              <a:gdLst>
                <a:gd name="connsiteX0" fmla="*/ 9880 w 10793"/>
                <a:gd name="connsiteY0" fmla="*/ 13 h 18284"/>
                <a:gd name="connsiteX1" fmla="*/ 92 w 10793"/>
                <a:gd name="connsiteY1" fmla="*/ 17868 h 18284"/>
                <a:gd name="connsiteX2" fmla="*/ 7836 w 10793"/>
                <a:gd name="connsiteY2" fmla="*/ 9156 h 18284"/>
                <a:gd name="connsiteX3" fmla="*/ 9880 w 10793"/>
                <a:gd name="connsiteY3" fmla="*/ 13 h 18284"/>
              </a:gdLst>
              <a:ahLst/>
              <a:cxnLst>
                <a:cxn ang="0">
                  <a:pos x="connsiteX0" y="connsiteY0"/>
                </a:cxn>
                <a:cxn ang="0">
                  <a:pos x="connsiteX1" y="connsiteY1"/>
                </a:cxn>
                <a:cxn ang="0">
                  <a:pos x="connsiteX2" y="connsiteY2"/>
                </a:cxn>
                <a:cxn ang="0">
                  <a:pos x="connsiteX3" y="connsiteY3"/>
                </a:cxn>
              </a:cxnLst>
              <a:rect l="l" t="t" r="r" b="b"/>
              <a:pathLst>
                <a:path w="10793" h="18284">
                  <a:moveTo>
                    <a:pt x="9880" y="13"/>
                  </a:moveTo>
                  <a:cubicBezTo>
                    <a:pt x="6008" y="1627"/>
                    <a:pt x="-876" y="15394"/>
                    <a:pt x="92" y="17868"/>
                  </a:cubicBezTo>
                  <a:cubicBezTo>
                    <a:pt x="738" y="19696"/>
                    <a:pt x="4717" y="15286"/>
                    <a:pt x="7836" y="9156"/>
                  </a:cubicBezTo>
                  <a:cubicBezTo>
                    <a:pt x="9987" y="5284"/>
                    <a:pt x="12031" y="-309"/>
                    <a:pt x="9880" y="1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1" name="任意多边形: 形状 1590">
              <a:extLst>
                <a:ext uri="{FF2B5EF4-FFF2-40B4-BE49-F238E27FC236}">
                  <a16:creationId xmlns:a16="http://schemas.microsoft.com/office/drawing/2014/main" xmlns="" id="{21F588A3-9CC2-4A27-A3D3-B46249A412D2}"/>
                </a:ext>
              </a:extLst>
            </p:cNvPr>
            <p:cNvSpPr/>
            <p:nvPr/>
          </p:nvSpPr>
          <p:spPr>
            <a:xfrm>
              <a:off x="3039158" y="4975709"/>
              <a:ext cx="42898" cy="77565"/>
            </a:xfrm>
            <a:custGeom>
              <a:avLst/>
              <a:gdLst>
                <a:gd name="connsiteX0" fmla="*/ 40 w 10152"/>
                <a:gd name="connsiteY0" fmla="*/ 18190 h 18356"/>
                <a:gd name="connsiteX1" fmla="*/ 6709 w 10152"/>
                <a:gd name="connsiteY1" fmla="*/ 9263 h 18356"/>
                <a:gd name="connsiteX2" fmla="*/ 9720 w 10152"/>
                <a:gd name="connsiteY2" fmla="*/ 14 h 18356"/>
                <a:gd name="connsiteX3" fmla="*/ 40 w 10152"/>
                <a:gd name="connsiteY3" fmla="*/ 18190 h 18356"/>
              </a:gdLst>
              <a:ahLst/>
              <a:cxnLst>
                <a:cxn ang="0">
                  <a:pos x="connsiteX0" y="connsiteY0"/>
                </a:cxn>
                <a:cxn ang="0">
                  <a:pos x="connsiteX1" y="connsiteY1"/>
                </a:cxn>
                <a:cxn ang="0">
                  <a:pos x="connsiteX2" y="connsiteY2"/>
                </a:cxn>
                <a:cxn ang="0">
                  <a:pos x="connsiteX3" y="connsiteY3"/>
                </a:cxn>
              </a:cxnLst>
              <a:rect l="l" t="t" r="r" b="b"/>
              <a:pathLst>
                <a:path w="10152" h="18356">
                  <a:moveTo>
                    <a:pt x="40" y="18190"/>
                  </a:moveTo>
                  <a:cubicBezTo>
                    <a:pt x="470" y="19266"/>
                    <a:pt x="3697" y="14964"/>
                    <a:pt x="6709" y="9263"/>
                  </a:cubicBezTo>
                  <a:cubicBezTo>
                    <a:pt x="8860" y="5176"/>
                    <a:pt x="11118" y="-309"/>
                    <a:pt x="9720" y="14"/>
                  </a:cubicBezTo>
                  <a:cubicBezTo>
                    <a:pt x="6709" y="1734"/>
                    <a:pt x="-605" y="16470"/>
                    <a:pt x="40" y="1819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2" name="任意多边形: 形状 1591">
              <a:extLst>
                <a:ext uri="{FF2B5EF4-FFF2-40B4-BE49-F238E27FC236}">
                  <a16:creationId xmlns:a16="http://schemas.microsoft.com/office/drawing/2014/main" xmlns="" id="{22C10864-04AA-4B89-A0AF-1927A2E02A6E}"/>
                </a:ext>
              </a:extLst>
            </p:cNvPr>
            <p:cNvSpPr/>
            <p:nvPr/>
          </p:nvSpPr>
          <p:spPr>
            <a:xfrm>
              <a:off x="3093372" y="4945771"/>
              <a:ext cx="40524" cy="78169"/>
            </a:xfrm>
            <a:custGeom>
              <a:avLst/>
              <a:gdLst>
                <a:gd name="connsiteX0" fmla="*/ 9 w 9590"/>
                <a:gd name="connsiteY0" fmla="*/ 18500 h 18499"/>
                <a:gd name="connsiteX1" fmla="*/ 5494 w 9590"/>
                <a:gd name="connsiteY1" fmla="*/ 9357 h 18499"/>
                <a:gd name="connsiteX2" fmla="*/ 9582 w 9590"/>
                <a:gd name="connsiteY2" fmla="*/ 0 h 18499"/>
                <a:gd name="connsiteX3" fmla="*/ 9474 w 9590"/>
                <a:gd name="connsiteY3" fmla="*/ 0 h 18499"/>
                <a:gd name="connsiteX4" fmla="*/ 9 w 9590"/>
                <a:gd name="connsiteY4" fmla="*/ 18500 h 1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 h="18499">
                  <a:moveTo>
                    <a:pt x="9" y="18500"/>
                  </a:moveTo>
                  <a:cubicBezTo>
                    <a:pt x="654" y="18177"/>
                    <a:pt x="3774" y="12692"/>
                    <a:pt x="5494" y="9357"/>
                  </a:cubicBezTo>
                  <a:cubicBezTo>
                    <a:pt x="5925" y="8497"/>
                    <a:pt x="9797" y="968"/>
                    <a:pt x="9582" y="0"/>
                  </a:cubicBezTo>
                  <a:cubicBezTo>
                    <a:pt x="9582" y="0"/>
                    <a:pt x="9474" y="0"/>
                    <a:pt x="9474" y="0"/>
                  </a:cubicBezTo>
                  <a:cubicBezTo>
                    <a:pt x="8076" y="1398"/>
                    <a:pt x="-314" y="17101"/>
                    <a:pt x="9" y="1850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3" name="任意多边形: 形状 1607">
              <a:extLst>
                <a:ext uri="{FF2B5EF4-FFF2-40B4-BE49-F238E27FC236}">
                  <a16:creationId xmlns:a16="http://schemas.microsoft.com/office/drawing/2014/main" xmlns="" id="{8147573B-E026-4A93-AC45-1E3A2E5C8849}"/>
                </a:ext>
              </a:extLst>
            </p:cNvPr>
            <p:cNvSpPr/>
            <p:nvPr/>
          </p:nvSpPr>
          <p:spPr>
            <a:xfrm>
              <a:off x="300325" y="5388893"/>
              <a:ext cx="75904" cy="71159"/>
            </a:xfrm>
            <a:custGeom>
              <a:avLst/>
              <a:gdLst>
                <a:gd name="connsiteX0" fmla="*/ 8989 w 17963"/>
                <a:gd name="connsiteY0" fmla="*/ 0 h 16840"/>
                <a:gd name="connsiteX1" fmla="*/ 1568 w 17963"/>
                <a:gd name="connsiteY1" fmla="*/ 13337 h 16840"/>
                <a:gd name="connsiteX2" fmla="*/ 17916 w 17963"/>
                <a:gd name="connsiteY2" fmla="*/ 9142 h 16840"/>
                <a:gd name="connsiteX3" fmla="*/ 8989 w 17963"/>
                <a:gd name="connsiteY3" fmla="*/ 0 h 16840"/>
              </a:gdLst>
              <a:ahLst/>
              <a:cxnLst>
                <a:cxn ang="0">
                  <a:pos x="connsiteX0" y="connsiteY0"/>
                </a:cxn>
                <a:cxn ang="0">
                  <a:pos x="connsiteX1" y="connsiteY1"/>
                </a:cxn>
                <a:cxn ang="0">
                  <a:pos x="connsiteX2" y="connsiteY2"/>
                </a:cxn>
                <a:cxn ang="0">
                  <a:pos x="connsiteX3" y="connsiteY3"/>
                </a:cxn>
              </a:cxnLst>
              <a:rect l="l" t="t" r="r" b="b"/>
              <a:pathLst>
                <a:path w="17963" h="16840">
                  <a:moveTo>
                    <a:pt x="8989" y="0"/>
                  </a:moveTo>
                  <a:cubicBezTo>
                    <a:pt x="1030" y="538"/>
                    <a:pt x="-2197" y="8282"/>
                    <a:pt x="1568" y="13337"/>
                  </a:cubicBezTo>
                  <a:cubicBezTo>
                    <a:pt x="6300" y="19683"/>
                    <a:pt x="16948" y="16886"/>
                    <a:pt x="17916" y="9142"/>
                  </a:cubicBezTo>
                  <a:cubicBezTo>
                    <a:pt x="18346" y="5378"/>
                    <a:pt x="15872" y="108"/>
                    <a:pt x="89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4" name="任意多边形: 形状 1608">
              <a:extLst>
                <a:ext uri="{FF2B5EF4-FFF2-40B4-BE49-F238E27FC236}">
                  <a16:creationId xmlns:a16="http://schemas.microsoft.com/office/drawing/2014/main" xmlns="" id="{D1BE9BB2-DE35-4F8A-886E-A16561026B17}"/>
                </a:ext>
              </a:extLst>
            </p:cNvPr>
            <p:cNvSpPr/>
            <p:nvPr/>
          </p:nvSpPr>
          <p:spPr>
            <a:xfrm>
              <a:off x="591047" y="5380712"/>
              <a:ext cx="75423" cy="71134"/>
            </a:xfrm>
            <a:custGeom>
              <a:avLst/>
              <a:gdLst>
                <a:gd name="connsiteX0" fmla="*/ 17737 w 17849"/>
                <a:gd name="connsiteY0" fmla="*/ 9035 h 16834"/>
                <a:gd name="connsiteX1" fmla="*/ 9455 w 17849"/>
                <a:gd name="connsiteY1" fmla="*/ 0 h 16834"/>
                <a:gd name="connsiteX2" fmla="*/ 1173 w 17849"/>
                <a:gd name="connsiteY2" fmla="*/ 13337 h 16834"/>
                <a:gd name="connsiteX3" fmla="*/ 17737 w 17849"/>
                <a:gd name="connsiteY3" fmla="*/ 9035 h 16834"/>
              </a:gdLst>
              <a:ahLst/>
              <a:cxnLst>
                <a:cxn ang="0">
                  <a:pos x="connsiteX0" y="connsiteY0"/>
                </a:cxn>
                <a:cxn ang="0">
                  <a:pos x="connsiteX1" y="connsiteY1"/>
                </a:cxn>
                <a:cxn ang="0">
                  <a:pos x="connsiteX2" y="connsiteY2"/>
                </a:cxn>
                <a:cxn ang="0">
                  <a:pos x="connsiteX3" y="connsiteY3"/>
                </a:cxn>
              </a:cxnLst>
              <a:rect l="l" t="t" r="r" b="b"/>
              <a:pathLst>
                <a:path w="17849" h="16834">
                  <a:moveTo>
                    <a:pt x="17737" y="9035"/>
                  </a:moveTo>
                  <a:cubicBezTo>
                    <a:pt x="18382" y="5378"/>
                    <a:pt x="16338" y="108"/>
                    <a:pt x="9455" y="0"/>
                  </a:cubicBezTo>
                  <a:cubicBezTo>
                    <a:pt x="958" y="645"/>
                    <a:pt x="-1839" y="8820"/>
                    <a:pt x="1173" y="13337"/>
                  </a:cubicBezTo>
                  <a:cubicBezTo>
                    <a:pt x="5368" y="19683"/>
                    <a:pt x="16231" y="16886"/>
                    <a:pt x="17737"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5" name="任意多边形: 形状 1609">
              <a:extLst>
                <a:ext uri="{FF2B5EF4-FFF2-40B4-BE49-F238E27FC236}">
                  <a16:creationId xmlns:a16="http://schemas.microsoft.com/office/drawing/2014/main" xmlns="" id="{AF654481-592A-4B78-8EDD-C6FFA5670EA3}"/>
                </a:ext>
              </a:extLst>
            </p:cNvPr>
            <p:cNvSpPr/>
            <p:nvPr/>
          </p:nvSpPr>
          <p:spPr>
            <a:xfrm>
              <a:off x="879203" y="5369349"/>
              <a:ext cx="75499" cy="71303"/>
            </a:xfrm>
            <a:custGeom>
              <a:avLst/>
              <a:gdLst>
                <a:gd name="connsiteX0" fmla="*/ 17626 w 17867"/>
                <a:gd name="connsiteY0" fmla="*/ 8927 h 16874"/>
                <a:gd name="connsiteX1" fmla="*/ 9990 w 17867"/>
                <a:gd name="connsiteY1" fmla="*/ 0 h 16874"/>
                <a:gd name="connsiteX2" fmla="*/ 955 w 17867"/>
                <a:gd name="connsiteY2" fmla="*/ 13444 h 16874"/>
                <a:gd name="connsiteX3" fmla="*/ 17626 w 17867"/>
                <a:gd name="connsiteY3" fmla="*/ 8927 h 16874"/>
              </a:gdLst>
              <a:ahLst/>
              <a:cxnLst>
                <a:cxn ang="0">
                  <a:pos x="connsiteX0" y="connsiteY0"/>
                </a:cxn>
                <a:cxn ang="0">
                  <a:pos x="connsiteX1" y="connsiteY1"/>
                </a:cxn>
                <a:cxn ang="0">
                  <a:pos x="connsiteX2" y="connsiteY2"/>
                </a:cxn>
                <a:cxn ang="0">
                  <a:pos x="connsiteX3" y="connsiteY3"/>
                </a:cxn>
              </a:cxnLst>
              <a:rect l="l" t="t" r="r" b="b"/>
              <a:pathLst>
                <a:path w="17867" h="16874">
                  <a:moveTo>
                    <a:pt x="17626" y="8927"/>
                  </a:moveTo>
                  <a:cubicBezTo>
                    <a:pt x="18594" y="5270"/>
                    <a:pt x="16766" y="0"/>
                    <a:pt x="9990" y="0"/>
                  </a:cubicBezTo>
                  <a:cubicBezTo>
                    <a:pt x="1601" y="753"/>
                    <a:pt x="-1841" y="9035"/>
                    <a:pt x="955" y="13444"/>
                  </a:cubicBezTo>
                  <a:cubicBezTo>
                    <a:pt x="4720" y="19790"/>
                    <a:pt x="15690" y="16779"/>
                    <a:pt x="17626" y="89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6" name="任意多边形: 形状 1610">
              <a:extLst>
                <a:ext uri="{FF2B5EF4-FFF2-40B4-BE49-F238E27FC236}">
                  <a16:creationId xmlns:a16="http://schemas.microsoft.com/office/drawing/2014/main" xmlns="" id="{46BBD783-C76F-4678-89F9-5B64E23B9C3D}"/>
                </a:ext>
              </a:extLst>
            </p:cNvPr>
            <p:cNvSpPr/>
            <p:nvPr/>
          </p:nvSpPr>
          <p:spPr>
            <a:xfrm>
              <a:off x="1164393" y="5354809"/>
              <a:ext cx="74493" cy="71848"/>
            </a:xfrm>
            <a:custGeom>
              <a:avLst/>
              <a:gdLst>
                <a:gd name="connsiteX0" fmla="*/ 17250 w 17629"/>
                <a:gd name="connsiteY0" fmla="*/ 8927 h 17003"/>
                <a:gd name="connsiteX1" fmla="*/ 10474 w 17629"/>
                <a:gd name="connsiteY1" fmla="*/ 0 h 17003"/>
                <a:gd name="connsiteX2" fmla="*/ 686 w 17629"/>
                <a:gd name="connsiteY2" fmla="*/ 13660 h 17003"/>
                <a:gd name="connsiteX3" fmla="*/ 17250 w 17629"/>
                <a:gd name="connsiteY3" fmla="*/ 8927 h 17003"/>
              </a:gdLst>
              <a:ahLst/>
              <a:cxnLst>
                <a:cxn ang="0">
                  <a:pos x="connsiteX0" y="connsiteY0"/>
                </a:cxn>
                <a:cxn ang="0">
                  <a:pos x="connsiteX1" y="connsiteY1"/>
                </a:cxn>
                <a:cxn ang="0">
                  <a:pos x="connsiteX2" y="connsiteY2"/>
                </a:cxn>
                <a:cxn ang="0">
                  <a:pos x="connsiteX3" y="connsiteY3"/>
                </a:cxn>
              </a:cxnLst>
              <a:rect l="l" t="t" r="r" b="b"/>
              <a:pathLst>
                <a:path w="17629" h="17003">
                  <a:moveTo>
                    <a:pt x="17250" y="8927"/>
                  </a:moveTo>
                  <a:cubicBezTo>
                    <a:pt x="18433" y="5163"/>
                    <a:pt x="17035" y="0"/>
                    <a:pt x="10474" y="0"/>
                  </a:cubicBezTo>
                  <a:cubicBezTo>
                    <a:pt x="2192" y="860"/>
                    <a:pt x="-1680" y="9142"/>
                    <a:pt x="686" y="13660"/>
                  </a:cubicBezTo>
                  <a:cubicBezTo>
                    <a:pt x="3913" y="19898"/>
                    <a:pt x="14776" y="16886"/>
                    <a:pt x="17250" y="89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7" name="任意多边形: 形状 1611">
              <a:extLst>
                <a:ext uri="{FF2B5EF4-FFF2-40B4-BE49-F238E27FC236}">
                  <a16:creationId xmlns:a16="http://schemas.microsoft.com/office/drawing/2014/main" xmlns="" id="{0081E428-7947-4DA0-A346-5FA9F0E51E45}"/>
                </a:ext>
              </a:extLst>
            </p:cNvPr>
            <p:cNvSpPr/>
            <p:nvPr/>
          </p:nvSpPr>
          <p:spPr>
            <a:xfrm>
              <a:off x="1443038" y="5337987"/>
              <a:ext cx="73830" cy="71831"/>
            </a:xfrm>
            <a:custGeom>
              <a:avLst/>
              <a:gdLst>
                <a:gd name="connsiteX0" fmla="*/ 16916 w 17472"/>
                <a:gd name="connsiteY0" fmla="*/ 8821 h 16999"/>
                <a:gd name="connsiteX1" fmla="*/ 10893 w 17472"/>
                <a:gd name="connsiteY1" fmla="*/ 2 h 16999"/>
                <a:gd name="connsiteX2" fmla="*/ 460 w 17472"/>
                <a:gd name="connsiteY2" fmla="*/ 13769 h 16999"/>
                <a:gd name="connsiteX3" fmla="*/ 16916 w 17472"/>
                <a:gd name="connsiteY3" fmla="*/ 8821 h 16999"/>
              </a:gdLst>
              <a:ahLst/>
              <a:cxnLst>
                <a:cxn ang="0">
                  <a:pos x="connsiteX0" y="connsiteY0"/>
                </a:cxn>
                <a:cxn ang="0">
                  <a:pos x="connsiteX1" y="connsiteY1"/>
                </a:cxn>
                <a:cxn ang="0">
                  <a:pos x="connsiteX2" y="connsiteY2"/>
                </a:cxn>
                <a:cxn ang="0">
                  <a:pos x="connsiteX3" y="connsiteY3"/>
                </a:cxn>
              </a:cxnLst>
              <a:rect l="l" t="t" r="r" b="b"/>
              <a:pathLst>
                <a:path w="17472" h="16999">
                  <a:moveTo>
                    <a:pt x="16916" y="8821"/>
                  </a:moveTo>
                  <a:cubicBezTo>
                    <a:pt x="18315" y="5057"/>
                    <a:pt x="17347" y="-106"/>
                    <a:pt x="10893" y="2"/>
                  </a:cubicBezTo>
                  <a:cubicBezTo>
                    <a:pt x="2826" y="970"/>
                    <a:pt x="-1476" y="9251"/>
                    <a:pt x="460" y="13769"/>
                  </a:cubicBezTo>
                  <a:cubicBezTo>
                    <a:pt x="3257" y="19899"/>
                    <a:pt x="14012" y="16780"/>
                    <a:pt x="16916" y="88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8" name="任意多边形: 形状 1612">
              <a:extLst>
                <a:ext uri="{FF2B5EF4-FFF2-40B4-BE49-F238E27FC236}">
                  <a16:creationId xmlns:a16="http://schemas.microsoft.com/office/drawing/2014/main" xmlns="" id="{26FFB09A-9B9B-4B9D-ABFB-659FC8488F15}"/>
                </a:ext>
              </a:extLst>
            </p:cNvPr>
            <p:cNvSpPr/>
            <p:nvPr/>
          </p:nvSpPr>
          <p:spPr>
            <a:xfrm>
              <a:off x="1712847" y="5317514"/>
              <a:ext cx="71818" cy="72372"/>
            </a:xfrm>
            <a:custGeom>
              <a:avLst/>
              <a:gdLst>
                <a:gd name="connsiteX0" fmla="*/ 16201 w 16996"/>
                <a:gd name="connsiteY0" fmla="*/ 8826 h 17127"/>
                <a:gd name="connsiteX1" fmla="*/ 11146 w 16996"/>
                <a:gd name="connsiteY1" fmla="*/ 6 h 17127"/>
                <a:gd name="connsiteX2" fmla="*/ 283 w 16996"/>
                <a:gd name="connsiteY2" fmla="*/ 13881 h 17127"/>
                <a:gd name="connsiteX3" fmla="*/ 16201 w 16996"/>
                <a:gd name="connsiteY3" fmla="*/ 8826 h 17127"/>
              </a:gdLst>
              <a:ahLst/>
              <a:cxnLst>
                <a:cxn ang="0">
                  <a:pos x="connsiteX0" y="connsiteY0"/>
                </a:cxn>
                <a:cxn ang="0">
                  <a:pos x="connsiteX1" y="connsiteY1"/>
                </a:cxn>
                <a:cxn ang="0">
                  <a:pos x="connsiteX2" y="connsiteY2"/>
                </a:cxn>
                <a:cxn ang="0">
                  <a:pos x="connsiteX3" y="connsiteY3"/>
                </a:cxn>
              </a:cxnLst>
              <a:rect l="l" t="t" r="r" b="b"/>
              <a:pathLst>
                <a:path w="16996" h="17127">
                  <a:moveTo>
                    <a:pt x="16201" y="8826"/>
                  </a:moveTo>
                  <a:cubicBezTo>
                    <a:pt x="17707" y="5276"/>
                    <a:pt x="17600" y="-209"/>
                    <a:pt x="11146" y="6"/>
                  </a:cubicBezTo>
                  <a:cubicBezTo>
                    <a:pt x="3402" y="1082"/>
                    <a:pt x="-1223" y="9364"/>
                    <a:pt x="283" y="13881"/>
                  </a:cubicBezTo>
                  <a:cubicBezTo>
                    <a:pt x="2434" y="20119"/>
                    <a:pt x="12867" y="16785"/>
                    <a:pt x="16201"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49" name="任意多边形: 形状 1613">
              <a:extLst>
                <a:ext uri="{FF2B5EF4-FFF2-40B4-BE49-F238E27FC236}">
                  <a16:creationId xmlns:a16="http://schemas.microsoft.com/office/drawing/2014/main" xmlns="" id="{76034BF3-F270-4CB5-BAD2-E7C56B63CC05}"/>
                </a:ext>
              </a:extLst>
            </p:cNvPr>
            <p:cNvSpPr/>
            <p:nvPr/>
          </p:nvSpPr>
          <p:spPr>
            <a:xfrm>
              <a:off x="1963138" y="5294788"/>
              <a:ext cx="67419" cy="72642"/>
            </a:xfrm>
            <a:custGeom>
              <a:avLst/>
              <a:gdLst>
                <a:gd name="connsiteX0" fmla="*/ 14942 w 15955"/>
                <a:gd name="connsiteY0" fmla="*/ 8826 h 17191"/>
                <a:gd name="connsiteX1" fmla="*/ 11177 w 15955"/>
                <a:gd name="connsiteY1" fmla="*/ 6 h 17191"/>
                <a:gd name="connsiteX2" fmla="*/ 314 w 15955"/>
                <a:gd name="connsiteY2" fmla="*/ 14634 h 17191"/>
                <a:gd name="connsiteX3" fmla="*/ 14942 w 15955"/>
                <a:gd name="connsiteY3" fmla="*/ 8826 h 17191"/>
              </a:gdLst>
              <a:ahLst/>
              <a:cxnLst>
                <a:cxn ang="0">
                  <a:pos x="connsiteX0" y="connsiteY0"/>
                </a:cxn>
                <a:cxn ang="0">
                  <a:pos x="connsiteX1" y="connsiteY1"/>
                </a:cxn>
                <a:cxn ang="0">
                  <a:pos x="connsiteX2" y="connsiteY2"/>
                </a:cxn>
                <a:cxn ang="0">
                  <a:pos x="connsiteX3" y="connsiteY3"/>
                </a:cxn>
              </a:cxnLst>
              <a:rect l="l" t="t" r="r" b="b"/>
              <a:pathLst>
                <a:path w="15955" h="17191">
                  <a:moveTo>
                    <a:pt x="14942" y="8826"/>
                  </a:moveTo>
                  <a:cubicBezTo>
                    <a:pt x="16663" y="5062"/>
                    <a:pt x="16663" y="-209"/>
                    <a:pt x="11177" y="6"/>
                  </a:cubicBezTo>
                  <a:cubicBezTo>
                    <a:pt x="4186" y="1082"/>
                    <a:pt x="-1407" y="9901"/>
                    <a:pt x="314" y="14634"/>
                  </a:cubicBezTo>
                  <a:cubicBezTo>
                    <a:pt x="2358" y="20012"/>
                    <a:pt x="11392" y="16355"/>
                    <a:pt x="14942"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0" name="任意多边形: 形状 1614">
              <a:extLst>
                <a:ext uri="{FF2B5EF4-FFF2-40B4-BE49-F238E27FC236}">
                  <a16:creationId xmlns:a16="http://schemas.microsoft.com/office/drawing/2014/main" xmlns="" id="{0AE82F95-FC87-4F56-9B57-71FB5C2BF176}"/>
                </a:ext>
              </a:extLst>
            </p:cNvPr>
            <p:cNvSpPr/>
            <p:nvPr/>
          </p:nvSpPr>
          <p:spPr>
            <a:xfrm>
              <a:off x="2189524" y="5270702"/>
              <a:ext cx="62936" cy="73044"/>
            </a:xfrm>
            <a:custGeom>
              <a:avLst/>
              <a:gdLst>
                <a:gd name="connsiteX0" fmla="*/ 13531 w 14894"/>
                <a:gd name="connsiteY0" fmla="*/ 8826 h 17286"/>
                <a:gd name="connsiteX1" fmla="*/ 11057 w 14894"/>
                <a:gd name="connsiteY1" fmla="*/ 6 h 17286"/>
                <a:gd name="connsiteX2" fmla="*/ 302 w 14894"/>
                <a:gd name="connsiteY2" fmla="*/ 15279 h 17286"/>
                <a:gd name="connsiteX3" fmla="*/ 13531 w 14894"/>
                <a:gd name="connsiteY3" fmla="*/ 8826 h 17286"/>
              </a:gdLst>
              <a:ahLst/>
              <a:cxnLst>
                <a:cxn ang="0">
                  <a:pos x="connsiteX0" y="connsiteY0"/>
                </a:cxn>
                <a:cxn ang="0">
                  <a:pos x="connsiteX1" y="connsiteY1"/>
                </a:cxn>
                <a:cxn ang="0">
                  <a:pos x="connsiteX2" y="connsiteY2"/>
                </a:cxn>
                <a:cxn ang="0">
                  <a:pos x="connsiteX3" y="connsiteY3"/>
                </a:cxn>
              </a:cxnLst>
              <a:rect l="l" t="t" r="r" b="b"/>
              <a:pathLst>
                <a:path w="14894" h="17286">
                  <a:moveTo>
                    <a:pt x="13531" y="8826"/>
                  </a:moveTo>
                  <a:cubicBezTo>
                    <a:pt x="15467" y="5062"/>
                    <a:pt x="15897" y="-209"/>
                    <a:pt x="11057" y="6"/>
                  </a:cubicBezTo>
                  <a:cubicBezTo>
                    <a:pt x="4496" y="1189"/>
                    <a:pt x="-1419" y="10762"/>
                    <a:pt x="302" y="15279"/>
                  </a:cubicBezTo>
                  <a:cubicBezTo>
                    <a:pt x="2023" y="19904"/>
                    <a:pt x="9874" y="16032"/>
                    <a:pt x="13531" y="88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1" name="任意多边形: 形状 1615">
              <a:extLst>
                <a:ext uri="{FF2B5EF4-FFF2-40B4-BE49-F238E27FC236}">
                  <a16:creationId xmlns:a16="http://schemas.microsoft.com/office/drawing/2014/main" xmlns="" id="{08DEDC2E-2433-4FC1-84EC-FBEF37FBF61C}"/>
                </a:ext>
              </a:extLst>
            </p:cNvPr>
            <p:cNvSpPr/>
            <p:nvPr/>
          </p:nvSpPr>
          <p:spPr>
            <a:xfrm>
              <a:off x="2390004" y="5245670"/>
              <a:ext cx="59070" cy="73648"/>
            </a:xfrm>
            <a:custGeom>
              <a:avLst/>
              <a:gdLst>
                <a:gd name="connsiteX0" fmla="*/ 10938 w 13979"/>
                <a:gd name="connsiteY0" fmla="*/ 14 h 17429"/>
                <a:gd name="connsiteX1" fmla="*/ 290 w 13979"/>
                <a:gd name="connsiteY1" fmla="*/ 15932 h 17429"/>
                <a:gd name="connsiteX2" fmla="*/ 12336 w 13979"/>
                <a:gd name="connsiteY2" fmla="*/ 8834 h 17429"/>
                <a:gd name="connsiteX3" fmla="*/ 10938 w 13979"/>
                <a:gd name="connsiteY3" fmla="*/ 14 h 17429"/>
              </a:gdLst>
              <a:ahLst/>
              <a:cxnLst>
                <a:cxn ang="0">
                  <a:pos x="connsiteX0" y="connsiteY0"/>
                </a:cxn>
                <a:cxn ang="0">
                  <a:pos x="connsiteX1" y="connsiteY1"/>
                </a:cxn>
                <a:cxn ang="0">
                  <a:pos x="connsiteX2" y="connsiteY2"/>
                </a:cxn>
                <a:cxn ang="0">
                  <a:pos x="connsiteX3" y="connsiteY3"/>
                </a:cxn>
              </a:cxnLst>
              <a:rect l="l" t="t" r="r" b="b"/>
              <a:pathLst>
                <a:path w="13979" h="17429">
                  <a:moveTo>
                    <a:pt x="10938" y="14"/>
                  </a:moveTo>
                  <a:cubicBezTo>
                    <a:pt x="4808" y="1305"/>
                    <a:pt x="-1431" y="11630"/>
                    <a:pt x="290" y="15932"/>
                  </a:cubicBezTo>
                  <a:cubicBezTo>
                    <a:pt x="1796" y="19804"/>
                    <a:pt x="8680" y="15717"/>
                    <a:pt x="12336" y="8834"/>
                  </a:cubicBezTo>
                  <a:cubicBezTo>
                    <a:pt x="14272" y="4962"/>
                    <a:pt x="15240" y="-309"/>
                    <a:pt x="10938"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2" name="任意多边形: 形状 1616">
              <a:extLst>
                <a:ext uri="{FF2B5EF4-FFF2-40B4-BE49-F238E27FC236}">
                  <a16:creationId xmlns:a16="http://schemas.microsoft.com/office/drawing/2014/main" xmlns="" id="{FFCE3633-8BA4-4CAA-8941-B0C0173C552F}"/>
                </a:ext>
              </a:extLst>
            </p:cNvPr>
            <p:cNvSpPr/>
            <p:nvPr/>
          </p:nvSpPr>
          <p:spPr>
            <a:xfrm>
              <a:off x="2564880" y="5218854"/>
              <a:ext cx="55444" cy="74104"/>
            </a:xfrm>
            <a:custGeom>
              <a:avLst/>
              <a:gdLst>
                <a:gd name="connsiteX0" fmla="*/ 10854 w 13121"/>
                <a:gd name="connsiteY0" fmla="*/ 14 h 17537"/>
                <a:gd name="connsiteX1" fmla="*/ 99 w 13121"/>
                <a:gd name="connsiteY1" fmla="*/ 16040 h 17537"/>
                <a:gd name="connsiteX2" fmla="*/ 11069 w 13121"/>
                <a:gd name="connsiteY2" fmla="*/ 8941 h 17537"/>
                <a:gd name="connsiteX3" fmla="*/ 10854 w 13121"/>
                <a:gd name="connsiteY3" fmla="*/ 14 h 17537"/>
              </a:gdLst>
              <a:ahLst/>
              <a:cxnLst>
                <a:cxn ang="0">
                  <a:pos x="connsiteX0" y="connsiteY0"/>
                </a:cxn>
                <a:cxn ang="0">
                  <a:pos x="connsiteX1" y="connsiteY1"/>
                </a:cxn>
                <a:cxn ang="0">
                  <a:pos x="connsiteX2" y="connsiteY2"/>
                </a:cxn>
                <a:cxn ang="0">
                  <a:pos x="connsiteX3" y="connsiteY3"/>
                </a:cxn>
              </a:cxnLst>
              <a:rect l="l" t="t" r="r" b="b"/>
              <a:pathLst>
                <a:path w="13121" h="17537">
                  <a:moveTo>
                    <a:pt x="10854" y="14"/>
                  </a:moveTo>
                  <a:cubicBezTo>
                    <a:pt x="5476" y="1305"/>
                    <a:pt x="-869" y="11738"/>
                    <a:pt x="99" y="16040"/>
                  </a:cubicBezTo>
                  <a:cubicBezTo>
                    <a:pt x="959" y="19912"/>
                    <a:pt x="7197" y="15825"/>
                    <a:pt x="11069" y="8941"/>
                  </a:cubicBezTo>
                  <a:cubicBezTo>
                    <a:pt x="13113" y="4962"/>
                    <a:pt x="14511" y="-309"/>
                    <a:pt x="10854"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3" name="任意多边形: 形状 1617">
              <a:extLst>
                <a:ext uri="{FF2B5EF4-FFF2-40B4-BE49-F238E27FC236}">
                  <a16:creationId xmlns:a16="http://schemas.microsoft.com/office/drawing/2014/main" xmlns="" id="{9860EDCF-F69A-4A65-A040-4CCF9C552B49}"/>
                </a:ext>
              </a:extLst>
            </p:cNvPr>
            <p:cNvSpPr/>
            <p:nvPr/>
          </p:nvSpPr>
          <p:spPr>
            <a:xfrm>
              <a:off x="2712759" y="5191134"/>
              <a:ext cx="52507" cy="74489"/>
            </a:xfrm>
            <a:custGeom>
              <a:avLst/>
              <a:gdLst>
                <a:gd name="connsiteX0" fmla="*/ 9845 w 12426"/>
                <a:gd name="connsiteY0" fmla="*/ 8834 h 17628"/>
                <a:gd name="connsiteX1" fmla="*/ 10813 w 12426"/>
                <a:gd name="connsiteY1" fmla="*/ 14 h 17628"/>
                <a:gd name="connsiteX2" fmla="*/ 58 w 12426"/>
                <a:gd name="connsiteY2" fmla="*/ 16578 h 17628"/>
                <a:gd name="connsiteX3" fmla="*/ 9845 w 12426"/>
                <a:gd name="connsiteY3" fmla="*/ 8834 h 17628"/>
              </a:gdLst>
              <a:ahLst/>
              <a:cxnLst>
                <a:cxn ang="0">
                  <a:pos x="connsiteX0" y="connsiteY0"/>
                </a:cxn>
                <a:cxn ang="0">
                  <a:pos x="connsiteX1" y="connsiteY1"/>
                </a:cxn>
                <a:cxn ang="0">
                  <a:pos x="connsiteX2" y="connsiteY2"/>
                </a:cxn>
                <a:cxn ang="0">
                  <a:pos x="connsiteX3" y="connsiteY3"/>
                </a:cxn>
              </a:cxnLst>
              <a:rect l="l" t="t" r="r" b="b"/>
              <a:pathLst>
                <a:path w="12426" h="17628">
                  <a:moveTo>
                    <a:pt x="9845" y="8834"/>
                  </a:moveTo>
                  <a:cubicBezTo>
                    <a:pt x="12104" y="4962"/>
                    <a:pt x="13825" y="-309"/>
                    <a:pt x="10813" y="14"/>
                  </a:cubicBezTo>
                  <a:cubicBezTo>
                    <a:pt x="6081" y="1412"/>
                    <a:pt x="-695" y="12813"/>
                    <a:pt x="58" y="16578"/>
                  </a:cubicBezTo>
                  <a:cubicBezTo>
                    <a:pt x="811" y="19697"/>
                    <a:pt x="6081" y="15502"/>
                    <a:pt x="9845" y="88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4" name="任意多边形: 形状 1618">
              <a:extLst>
                <a:ext uri="{FF2B5EF4-FFF2-40B4-BE49-F238E27FC236}">
                  <a16:creationId xmlns:a16="http://schemas.microsoft.com/office/drawing/2014/main" xmlns="" id="{EA282E48-24CC-41DD-A98F-7B8DC1631A4D}"/>
                </a:ext>
              </a:extLst>
            </p:cNvPr>
            <p:cNvSpPr/>
            <p:nvPr/>
          </p:nvSpPr>
          <p:spPr>
            <a:xfrm>
              <a:off x="2834233" y="5162954"/>
              <a:ext cx="49452" cy="74696"/>
            </a:xfrm>
            <a:custGeom>
              <a:avLst/>
              <a:gdLst>
                <a:gd name="connsiteX0" fmla="*/ 10677 w 11703"/>
                <a:gd name="connsiteY0" fmla="*/ 14 h 17677"/>
                <a:gd name="connsiteX1" fmla="*/ 29 w 11703"/>
                <a:gd name="connsiteY1" fmla="*/ 17008 h 17677"/>
                <a:gd name="connsiteX2" fmla="*/ 8526 w 11703"/>
                <a:gd name="connsiteY2" fmla="*/ 8941 h 17677"/>
                <a:gd name="connsiteX3" fmla="*/ 8526 w 11703"/>
                <a:gd name="connsiteY3" fmla="*/ 8941 h 17677"/>
                <a:gd name="connsiteX4" fmla="*/ 10677 w 11703"/>
                <a:gd name="connsiteY4" fmla="*/ 14 h 17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3" h="17677">
                  <a:moveTo>
                    <a:pt x="10677" y="14"/>
                  </a:moveTo>
                  <a:cubicBezTo>
                    <a:pt x="6590" y="1520"/>
                    <a:pt x="-509" y="13781"/>
                    <a:pt x="29" y="17008"/>
                  </a:cubicBezTo>
                  <a:cubicBezTo>
                    <a:pt x="459" y="19374"/>
                    <a:pt x="4976" y="15180"/>
                    <a:pt x="8526" y="8941"/>
                  </a:cubicBezTo>
                  <a:lnTo>
                    <a:pt x="8526" y="8941"/>
                  </a:lnTo>
                  <a:cubicBezTo>
                    <a:pt x="10892" y="4962"/>
                    <a:pt x="13043" y="-309"/>
                    <a:pt x="10677"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5" name="任意多边形: 形状 1619">
              <a:extLst>
                <a:ext uri="{FF2B5EF4-FFF2-40B4-BE49-F238E27FC236}">
                  <a16:creationId xmlns:a16="http://schemas.microsoft.com/office/drawing/2014/main" xmlns="" id="{6AC6FE48-07F5-4E8E-A236-6740D2F2480E}"/>
                </a:ext>
              </a:extLst>
            </p:cNvPr>
            <p:cNvSpPr/>
            <p:nvPr/>
          </p:nvSpPr>
          <p:spPr>
            <a:xfrm>
              <a:off x="2927703" y="5134321"/>
              <a:ext cx="47179" cy="74852"/>
            </a:xfrm>
            <a:custGeom>
              <a:avLst/>
              <a:gdLst>
                <a:gd name="connsiteX0" fmla="*/ 65 w 11165"/>
                <a:gd name="connsiteY0" fmla="*/ 17545 h 17714"/>
                <a:gd name="connsiteX1" fmla="*/ 7486 w 11165"/>
                <a:gd name="connsiteY1" fmla="*/ 8941 h 17714"/>
                <a:gd name="connsiteX2" fmla="*/ 10605 w 11165"/>
                <a:gd name="connsiteY2" fmla="*/ 14 h 17714"/>
                <a:gd name="connsiteX3" fmla="*/ 65 w 11165"/>
                <a:gd name="connsiteY3" fmla="*/ 17545 h 17714"/>
              </a:gdLst>
              <a:ahLst/>
              <a:cxnLst>
                <a:cxn ang="0">
                  <a:pos x="connsiteX0" y="connsiteY0"/>
                </a:cxn>
                <a:cxn ang="0">
                  <a:pos x="connsiteX1" y="connsiteY1"/>
                </a:cxn>
                <a:cxn ang="0">
                  <a:pos x="connsiteX2" y="connsiteY2"/>
                </a:cxn>
                <a:cxn ang="0">
                  <a:pos x="connsiteX3" y="connsiteY3"/>
                </a:cxn>
              </a:cxnLst>
              <a:rect l="l" t="t" r="r" b="b"/>
              <a:pathLst>
                <a:path w="11165" h="17714">
                  <a:moveTo>
                    <a:pt x="65" y="17545"/>
                  </a:moveTo>
                  <a:cubicBezTo>
                    <a:pt x="602" y="18621"/>
                    <a:pt x="4152" y="14426"/>
                    <a:pt x="7486" y="8941"/>
                  </a:cubicBezTo>
                  <a:cubicBezTo>
                    <a:pt x="9745" y="5069"/>
                    <a:pt x="12326" y="-309"/>
                    <a:pt x="10605" y="14"/>
                  </a:cubicBezTo>
                  <a:cubicBezTo>
                    <a:pt x="7163" y="1627"/>
                    <a:pt x="-796" y="15932"/>
                    <a:pt x="65" y="17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6" name="任意多边形: 形状 1620">
              <a:extLst>
                <a:ext uri="{FF2B5EF4-FFF2-40B4-BE49-F238E27FC236}">
                  <a16:creationId xmlns:a16="http://schemas.microsoft.com/office/drawing/2014/main" xmlns="" id="{783EA168-2D0A-4F69-A06E-613C5B56D9CD}"/>
                </a:ext>
              </a:extLst>
            </p:cNvPr>
            <p:cNvSpPr/>
            <p:nvPr/>
          </p:nvSpPr>
          <p:spPr>
            <a:xfrm>
              <a:off x="2993242" y="5104839"/>
              <a:ext cx="44314" cy="75444"/>
            </a:xfrm>
            <a:custGeom>
              <a:avLst/>
              <a:gdLst>
                <a:gd name="connsiteX0" fmla="*/ 10476 w 10487"/>
                <a:gd name="connsiteY0" fmla="*/ 0 h 17854"/>
                <a:gd name="connsiteX1" fmla="*/ 10369 w 10487"/>
                <a:gd name="connsiteY1" fmla="*/ 0 h 17854"/>
                <a:gd name="connsiteX2" fmla="*/ 43 w 10487"/>
                <a:gd name="connsiteY2" fmla="*/ 17854 h 17854"/>
                <a:gd name="connsiteX3" fmla="*/ 6282 w 10487"/>
                <a:gd name="connsiteY3" fmla="*/ 8927 h 17854"/>
                <a:gd name="connsiteX4" fmla="*/ 10476 w 10487"/>
                <a:gd name="connsiteY4" fmla="*/ 0 h 17854"/>
                <a:gd name="connsiteX5" fmla="*/ 10476 w 10487"/>
                <a:gd name="connsiteY5" fmla="*/ 0 h 1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87" h="17854">
                  <a:moveTo>
                    <a:pt x="10476" y="0"/>
                  </a:moveTo>
                  <a:cubicBezTo>
                    <a:pt x="10476" y="0"/>
                    <a:pt x="10369" y="0"/>
                    <a:pt x="10369" y="0"/>
                  </a:cubicBezTo>
                  <a:cubicBezTo>
                    <a:pt x="8540" y="1398"/>
                    <a:pt x="-709" y="16564"/>
                    <a:pt x="43" y="17854"/>
                  </a:cubicBezTo>
                  <a:cubicBezTo>
                    <a:pt x="1011" y="17532"/>
                    <a:pt x="4346" y="12369"/>
                    <a:pt x="6282" y="8927"/>
                  </a:cubicBezTo>
                  <a:cubicBezTo>
                    <a:pt x="7788" y="6346"/>
                    <a:pt x="10691" y="1076"/>
                    <a:pt x="10476" y="0"/>
                  </a:cubicBezTo>
                  <a:cubicBezTo>
                    <a:pt x="10476" y="0"/>
                    <a:pt x="10476" y="0"/>
                    <a:pt x="1047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7" name="任意多边形: 形状 1621">
              <a:extLst>
                <a:ext uri="{FF2B5EF4-FFF2-40B4-BE49-F238E27FC236}">
                  <a16:creationId xmlns:a16="http://schemas.microsoft.com/office/drawing/2014/main" xmlns="" id="{32C9691C-C0B7-4DFF-8538-F646B47A0529}"/>
                </a:ext>
              </a:extLst>
            </p:cNvPr>
            <p:cNvSpPr/>
            <p:nvPr/>
          </p:nvSpPr>
          <p:spPr>
            <a:xfrm>
              <a:off x="3028873" y="5076206"/>
              <a:ext cx="43629" cy="75896"/>
            </a:xfrm>
            <a:custGeom>
              <a:avLst/>
              <a:gdLst>
                <a:gd name="connsiteX0" fmla="*/ 5270 w 10325"/>
                <a:gd name="connsiteY0" fmla="*/ 9035 h 17961"/>
                <a:gd name="connsiteX1" fmla="*/ 10325 w 10325"/>
                <a:gd name="connsiteY1" fmla="*/ 0 h 17961"/>
                <a:gd name="connsiteX2" fmla="*/ 0 w 10325"/>
                <a:gd name="connsiteY2" fmla="*/ 17962 h 17961"/>
                <a:gd name="connsiteX3" fmla="*/ 5270 w 10325"/>
                <a:gd name="connsiteY3" fmla="*/ 9035 h 17961"/>
              </a:gdLst>
              <a:ahLst/>
              <a:cxnLst>
                <a:cxn ang="0">
                  <a:pos x="connsiteX0" y="connsiteY0"/>
                </a:cxn>
                <a:cxn ang="0">
                  <a:pos x="connsiteX1" y="connsiteY1"/>
                </a:cxn>
                <a:cxn ang="0">
                  <a:pos x="connsiteX2" y="connsiteY2"/>
                </a:cxn>
                <a:cxn ang="0">
                  <a:pos x="connsiteX3" y="connsiteY3"/>
                </a:cxn>
              </a:cxnLst>
              <a:rect l="l" t="t" r="r" b="b"/>
              <a:pathLst>
                <a:path w="10325" h="17961">
                  <a:moveTo>
                    <a:pt x="5270" y="9035"/>
                  </a:moveTo>
                  <a:cubicBezTo>
                    <a:pt x="5270" y="8927"/>
                    <a:pt x="10218" y="538"/>
                    <a:pt x="10325" y="0"/>
                  </a:cubicBezTo>
                  <a:cubicBezTo>
                    <a:pt x="9680" y="968"/>
                    <a:pt x="107" y="17316"/>
                    <a:pt x="0" y="17962"/>
                  </a:cubicBezTo>
                  <a:cubicBezTo>
                    <a:pt x="538" y="17101"/>
                    <a:pt x="3119" y="12692"/>
                    <a:pt x="5270" y="90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8" name="任意多边形: 形状 1626">
              <a:extLst>
                <a:ext uri="{FF2B5EF4-FFF2-40B4-BE49-F238E27FC236}">
                  <a16:creationId xmlns:a16="http://schemas.microsoft.com/office/drawing/2014/main" xmlns="" id="{5431D635-71EA-4EC8-B96C-9FD1E3929E75}"/>
                </a:ext>
              </a:extLst>
            </p:cNvPr>
            <p:cNvSpPr/>
            <p:nvPr/>
          </p:nvSpPr>
          <p:spPr>
            <a:xfrm>
              <a:off x="2206655" y="5422009"/>
              <a:ext cx="61356" cy="69693"/>
            </a:xfrm>
            <a:custGeom>
              <a:avLst/>
              <a:gdLst>
                <a:gd name="connsiteX0" fmla="*/ 12704 w 14520"/>
                <a:gd name="connsiteY0" fmla="*/ 8404 h 16493"/>
                <a:gd name="connsiteX1" fmla="*/ 11413 w 14520"/>
                <a:gd name="connsiteY1" fmla="*/ 15 h 16493"/>
                <a:gd name="connsiteX2" fmla="*/ 120 w 14520"/>
                <a:gd name="connsiteY2" fmla="*/ 14642 h 16493"/>
                <a:gd name="connsiteX3" fmla="*/ 12704 w 14520"/>
                <a:gd name="connsiteY3" fmla="*/ 8404 h 16493"/>
              </a:gdLst>
              <a:ahLst/>
              <a:cxnLst>
                <a:cxn ang="0">
                  <a:pos x="connsiteX0" y="connsiteY0"/>
                </a:cxn>
                <a:cxn ang="0">
                  <a:pos x="connsiteX1" y="connsiteY1"/>
                </a:cxn>
                <a:cxn ang="0">
                  <a:pos x="connsiteX2" y="connsiteY2"/>
                </a:cxn>
                <a:cxn ang="0">
                  <a:pos x="connsiteX3" y="connsiteY3"/>
                </a:cxn>
              </a:cxnLst>
              <a:rect l="l" t="t" r="r" b="b"/>
              <a:pathLst>
                <a:path w="14520" h="16493">
                  <a:moveTo>
                    <a:pt x="12704" y="8404"/>
                  </a:moveTo>
                  <a:cubicBezTo>
                    <a:pt x="14855" y="4747"/>
                    <a:pt x="15823" y="-308"/>
                    <a:pt x="11413" y="15"/>
                  </a:cubicBezTo>
                  <a:cubicBezTo>
                    <a:pt x="5390" y="1198"/>
                    <a:pt x="-956" y="10340"/>
                    <a:pt x="120" y="14642"/>
                  </a:cubicBezTo>
                  <a:cubicBezTo>
                    <a:pt x="1196" y="18945"/>
                    <a:pt x="8725" y="15288"/>
                    <a:pt x="12704" y="84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59" name="任意多边形: 形状 1627">
              <a:extLst>
                <a:ext uri="{FF2B5EF4-FFF2-40B4-BE49-F238E27FC236}">
                  <a16:creationId xmlns:a16="http://schemas.microsoft.com/office/drawing/2014/main" xmlns="" id="{A75A0F7E-6484-4863-AC1D-C73029C868D4}"/>
                </a:ext>
              </a:extLst>
            </p:cNvPr>
            <p:cNvSpPr/>
            <p:nvPr/>
          </p:nvSpPr>
          <p:spPr>
            <a:xfrm>
              <a:off x="2388107" y="5396592"/>
              <a:ext cx="58444" cy="70525"/>
            </a:xfrm>
            <a:custGeom>
              <a:avLst/>
              <a:gdLst>
                <a:gd name="connsiteX0" fmla="*/ 11494 w 13831"/>
                <a:gd name="connsiteY0" fmla="*/ 7 h 16690"/>
                <a:gd name="connsiteX1" fmla="*/ 93 w 13831"/>
                <a:gd name="connsiteY1" fmla="*/ 15280 h 16690"/>
                <a:gd name="connsiteX2" fmla="*/ 11602 w 13831"/>
                <a:gd name="connsiteY2" fmla="*/ 8504 h 16690"/>
                <a:gd name="connsiteX3" fmla="*/ 11602 w 13831"/>
                <a:gd name="connsiteY3" fmla="*/ 8504 h 16690"/>
                <a:gd name="connsiteX4" fmla="*/ 11494 w 13831"/>
                <a:gd name="connsiteY4" fmla="*/ 7 h 16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1" h="16690">
                  <a:moveTo>
                    <a:pt x="11494" y="7"/>
                  </a:moveTo>
                  <a:cubicBezTo>
                    <a:pt x="5901" y="1297"/>
                    <a:pt x="-875" y="11192"/>
                    <a:pt x="93" y="15280"/>
                  </a:cubicBezTo>
                  <a:cubicBezTo>
                    <a:pt x="954" y="18936"/>
                    <a:pt x="7514" y="15064"/>
                    <a:pt x="11602" y="8504"/>
                  </a:cubicBezTo>
                  <a:lnTo>
                    <a:pt x="11602" y="8504"/>
                  </a:lnTo>
                  <a:cubicBezTo>
                    <a:pt x="13860" y="4847"/>
                    <a:pt x="15258" y="-208"/>
                    <a:pt x="11494"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0" name="任意多边形: 形状 1628">
              <a:extLst>
                <a:ext uri="{FF2B5EF4-FFF2-40B4-BE49-F238E27FC236}">
                  <a16:creationId xmlns:a16="http://schemas.microsoft.com/office/drawing/2014/main" xmlns="" id="{188F6675-540E-4F95-8E2A-BC3619DEE1C0}"/>
                </a:ext>
              </a:extLst>
            </p:cNvPr>
            <p:cNvSpPr/>
            <p:nvPr/>
          </p:nvSpPr>
          <p:spPr>
            <a:xfrm>
              <a:off x="2544547" y="5370651"/>
              <a:ext cx="55782" cy="70745"/>
            </a:xfrm>
            <a:custGeom>
              <a:avLst/>
              <a:gdLst>
                <a:gd name="connsiteX0" fmla="*/ 11471 w 13201"/>
                <a:gd name="connsiteY0" fmla="*/ 15 h 16742"/>
                <a:gd name="connsiteX1" fmla="*/ 70 w 13201"/>
                <a:gd name="connsiteY1" fmla="*/ 15718 h 16742"/>
                <a:gd name="connsiteX2" fmla="*/ 10396 w 13201"/>
                <a:gd name="connsiteY2" fmla="*/ 8404 h 16742"/>
                <a:gd name="connsiteX3" fmla="*/ 11471 w 13201"/>
                <a:gd name="connsiteY3" fmla="*/ 15 h 16742"/>
              </a:gdLst>
              <a:ahLst/>
              <a:cxnLst>
                <a:cxn ang="0">
                  <a:pos x="connsiteX0" y="connsiteY0"/>
                </a:cxn>
                <a:cxn ang="0">
                  <a:pos x="connsiteX1" y="connsiteY1"/>
                </a:cxn>
                <a:cxn ang="0">
                  <a:pos x="connsiteX2" y="connsiteY2"/>
                </a:cxn>
                <a:cxn ang="0">
                  <a:pos x="connsiteX3" y="connsiteY3"/>
                </a:cxn>
              </a:cxnLst>
              <a:rect l="l" t="t" r="r" b="b"/>
              <a:pathLst>
                <a:path w="13201" h="16742">
                  <a:moveTo>
                    <a:pt x="11471" y="15"/>
                  </a:moveTo>
                  <a:cubicBezTo>
                    <a:pt x="6416" y="1305"/>
                    <a:pt x="-790" y="12169"/>
                    <a:pt x="70" y="15718"/>
                  </a:cubicBezTo>
                  <a:cubicBezTo>
                    <a:pt x="823" y="18729"/>
                    <a:pt x="6416" y="14750"/>
                    <a:pt x="10396" y="8404"/>
                  </a:cubicBezTo>
                  <a:cubicBezTo>
                    <a:pt x="12870" y="4747"/>
                    <a:pt x="14698" y="-308"/>
                    <a:pt x="11471"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1" name="任意多边形: 形状 1629">
              <a:extLst>
                <a:ext uri="{FF2B5EF4-FFF2-40B4-BE49-F238E27FC236}">
                  <a16:creationId xmlns:a16="http://schemas.microsoft.com/office/drawing/2014/main" xmlns="" id="{F65DC923-CF81-4A46-B709-62401018BFE6}"/>
                </a:ext>
              </a:extLst>
            </p:cNvPr>
            <p:cNvSpPr/>
            <p:nvPr/>
          </p:nvSpPr>
          <p:spPr>
            <a:xfrm>
              <a:off x="2675519" y="5343839"/>
              <a:ext cx="53234" cy="71396"/>
            </a:xfrm>
            <a:custGeom>
              <a:avLst/>
              <a:gdLst>
                <a:gd name="connsiteX0" fmla="*/ 11452 w 12598"/>
                <a:gd name="connsiteY0" fmla="*/ 15 h 16896"/>
                <a:gd name="connsiteX1" fmla="*/ 51 w 12598"/>
                <a:gd name="connsiteY1" fmla="*/ 16256 h 16896"/>
                <a:gd name="connsiteX2" fmla="*/ 9408 w 12598"/>
                <a:gd name="connsiteY2" fmla="*/ 8512 h 16896"/>
                <a:gd name="connsiteX3" fmla="*/ 11452 w 12598"/>
                <a:gd name="connsiteY3" fmla="*/ 15 h 16896"/>
              </a:gdLst>
              <a:ahLst/>
              <a:cxnLst>
                <a:cxn ang="0">
                  <a:pos x="connsiteX0" y="connsiteY0"/>
                </a:cxn>
                <a:cxn ang="0">
                  <a:pos x="connsiteX1" y="connsiteY1"/>
                </a:cxn>
                <a:cxn ang="0">
                  <a:pos x="connsiteX2" y="connsiteY2"/>
                </a:cxn>
                <a:cxn ang="0">
                  <a:pos x="connsiteX3" y="connsiteY3"/>
                </a:cxn>
              </a:cxnLst>
              <a:rect l="l" t="t" r="r" b="b"/>
              <a:pathLst>
                <a:path w="12598" h="16896">
                  <a:moveTo>
                    <a:pt x="11452" y="15"/>
                  </a:moveTo>
                  <a:cubicBezTo>
                    <a:pt x="7042" y="1413"/>
                    <a:pt x="-702" y="13136"/>
                    <a:pt x="51" y="16256"/>
                  </a:cubicBezTo>
                  <a:cubicBezTo>
                    <a:pt x="589" y="18514"/>
                    <a:pt x="5429" y="14535"/>
                    <a:pt x="9408" y="8512"/>
                  </a:cubicBezTo>
                  <a:cubicBezTo>
                    <a:pt x="11775" y="4747"/>
                    <a:pt x="14033" y="-308"/>
                    <a:pt x="11452"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2" name="任意多边形: 形状 1630">
              <a:extLst>
                <a:ext uri="{FF2B5EF4-FFF2-40B4-BE49-F238E27FC236}">
                  <a16:creationId xmlns:a16="http://schemas.microsoft.com/office/drawing/2014/main" xmlns="" id="{11ECFC25-FAA1-4FAD-846F-ACEBEEE0DBD5}"/>
                </a:ext>
              </a:extLst>
            </p:cNvPr>
            <p:cNvSpPr/>
            <p:nvPr/>
          </p:nvSpPr>
          <p:spPr>
            <a:xfrm>
              <a:off x="2780162" y="5316115"/>
              <a:ext cx="51142" cy="72034"/>
            </a:xfrm>
            <a:custGeom>
              <a:avLst/>
              <a:gdLst>
                <a:gd name="connsiteX0" fmla="*/ 11426 w 12103"/>
                <a:gd name="connsiteY0" fmla="*/ 14 h 17047"/>
                <a:gd name="connsiteX1" fmla="*/ 25 w 12103"/>
                <a:gd name="connsiteY1" fmla="*/ 16686 h 17047"/>
                <a:gd name="connsiteX2" fmla="*/ 8307 w 12103"/>
                <a:gd name="connsiteY2" fmla="*/ 8619 h 17047"/>
                <a:gd name="connsiteX3" fmla="*/ 11426 w 12103"/>
                <a:gd name="connsiteY3" fmla="*/ 14 h 17047"/>
              </a:gdLst>
              <a:ahLst/>
              <a:cxnLst>
                <a:cxn ang="0">
                  <a:pos x="connsiteX0" y="connsiteY0"/>
                </a:cxn>
                <a:cxn ang="0">
                  <a:pos x="connsiteX1" y="connsiteY1"/>
                </a:cxn>
                <a:cxn ang="0">
                  <a:pos x="connsiteX2" y="connsiteY2"/>
                </a:cxn>
                <a:cxn ang="0">
                  <a:pos x="connsiteX3" y="connsiteY3"/>
                </a:cxn>
              </a:cxnLst>
              <a:rect l="l" t="t" r="r" b="b"/>
              <a:pathLst>
                <a:path w="12103" h="17047">
                  <a:moveTo>
                    <a:pt x="11426" y="14"/>
                  </a:moveTo>
                  <a:cubicBezTo>
                    <a:pt x="7769" y="1520"/>
                    <a:pt x="-513" y="14212"/>
                    <a:pt x="25" y="16686"/>
                  </a:cubicBezTo>
                  <a:cubicBezTo>
                    <a:pt x="348" y="18299"/>
                    <a:pt x="4542" y="14319"/>
                    <a:pt x="8307" y="8619"/>
                  </a:cubicBezTo>
                  <a:cubicBezTo>
                    <a:pt x="10781" y="4854"/>
                    <a:pt x="13362" y="-308"/>
                    <a:pt x="11426" y="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3" name="任意多边形: 形状 1631">
              <a:extLst>
                <a:ext uri="{FF2B5EF4-FFF2-40B4-BE49-F238E27FC236}">
                  <a16:creationId xmlns:a16="http://schemas.microsoft.com/office/drawing/2014/main" xmlns="" id="{FAA918B3-3AB0-49FB-B5DF-F1FB402E3C9A}"/>
                </a:ext>
              </a:extLst>
            </p:cNvPr>
            <p:cNvSpPr/>
            <p:nvPr/>
          </p:nvSpPr>
          <p:spPr>
            <a:xfrm>
              <a:off x="2857440" y="5287998"/>
              <a:ext cx="49731" cy="72325"/>
            </a:xfrm>
            <a:custGeom>
              <a:avLst/>
              <a:gdLst>
                <a:gd name="connsiteX0" fmla="*/ 22 w 11769"/>
                <a:gd name="connsiteY0" fmla="*/ 17101 h 17116"/>
                <a:gd name="connsiteX1" fmla="*/ 7228 w 11769"/>
                <a:gd name="connsiteY1" fmla="*/ 8604 h 17116"/>
                <a:gd name="connsiteX2" fmla="*/ 11746 w 11769"/>
                <a:gd name="connsiteY2" fmla="*/ 0 h 17116"/>
                <a:gd name="connsiteX3" fmla="*/ 11423 w 11769"/>
                <a:gd name="connsiteY3" fmla="*/ 0 h 17116"/>
                <a:gd name="connsiteX4" fmla="*/ 22 w 11769"/>
                <a:gd name="connsiteY4" fmla="*/ 17101 h 17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9" h="17116">
                  <a:moveTo>
                    <a:pt x="22" y="17101"/>
                  </a:moveTo>
                  <a:cubicBezTo>
                    <a:pt x="883" y="17424"/>
                    <a:pt x="4755" y="12369"/>
                    <a:pt x="7228" y="8604"/>
                  </a:cubicBezTo>
                  <a:cubicBezTo>
                    <a:pt x="8949" y="6023"/>
                    <a:pt x="12068" y="968"/>
                    <a:pt x="11746" y="0"/>
                  </a:cubicBezTo>
                  <a:cubicBezTo>
                    <a:pt x="11638" y="0"/>
                    <a:pt x="11531" y="0"/>
                    <a:pt x="11423" y="0"/>
                  </a:cubicBezTo>
                  <a:cubicBezTo>
                    <a:pt x="8842" y="1613"/>
                    <a:pt x="-516" y="15596"/>
                    <a:pt x="22" y="1710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4" name="任意多边形: 形状 1632">
              <a:extLst>
                <a:ext uri="{FF2B5EF4-FFF2-40B4-BE49-F238E27FC236}">
                  <a16:creationId xmlns:a16="http://schemas.microsoft.com/office/drawing/2014/main" xmlns="" id="{DAB5B0BC-D93A-4202-8B44-9C8CC80DA644}"/>
                </a:ext>
              </a:extLst>
            </p:cNvPr>
            <p:cNvSpPr/>
            <p:nvPr/>
          </p:nvSpPr>
          <p:spPr>
            <a:xfrm>
              <a:off x="2907526" y="5260730"/>
              <a:ext cx="48628" cy="72714"/>
            </a:xfrm>
            <a:custGeom>
              <a:avLst/>
              <a:gdLst>
                <a:gd name="connsiteX0" fmla="*/ 0 w 11508"/>
                <a:gd name="connsiteY0" fmla="*/ 17209 h 17208"/>
                <a:gd name="connsiteX1" fmla="*/ 6238 w 11508"/>
                <a:gd name="connsiteY1" fmla="*/ 8712 h 17208"/>
                <a:gd name="connsiteX2" fmla="*/ 11508 w 11508"/>
                <a:gd name="connsiteY2" fmla="*/ 0 h 17208"/>
                <a:gd name="connsiteX3" fmla="*/ 11401 w 11508"/>
                <a:gd name="connsiteY3" fmla="*/ 0 h 17208"/>
                <a:gd name="connsiteX4" fmla="*/ 0 w 11508"/>
                <a:gd name="connsiteY4" fmla="*/ 17209 h 1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 h="17208">
                  <a:moveTo>
                    <a:pt x="0" y="17209"/>
                  </a:moveTo>
                  <a:cubicBezTo>
                    <a:pt x="645" y="16886"/>
                    <a:pt x="4195" y="11831"/>
                    <a:pt x="6238" y="8712"/>
                  </a:cubicBezTo>
                  <a:cubicBezTo>
                    <a:pt x="6453" y="8389"/>
                    <a:pt x="11401" y="860"/>
                    <a:pt x="11508" y="0"/>
                  </a:cubicBezTo>
                  <a:cubicBezTo>
                    <a:pt x="11508" y="0"/>
                    <a:pt x="11401" y="0"/>
                    <a:pt x="11401" y="0"/>
                  </a:cubicBezTo>
                  <a:cubicBezTo>
                    <a:pt x="10110" y="1076"/>
                    <a:pt x="107" y="15918"/>
                    <a:pt x="0" y="1720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5" name="任意多边形: 形状 1637">
              <a:extLst>
                <a:ext uri="{FF2B5EF4-FFF2-40B4-BE49-F238E27FC236}">
                  <a16:creationId xmlns:a16="http://schemas.microsoft.com/office/drawing/2014/main" xmlns="" id="{22953777-7957-4AC0-8E5D-CEF46AF42AD5}"/>
                </a:ext>
              </a:extLst>
            </p:cNvPr>
            <p:cNvSpPr/>
            <p:nvPr/>
          </p:nvSpPr>
          <p:spPr>
            <a:xfrm>
              <a:off x="2733397" y="5435670"/>
              <a:ext cx="53593" cy="69291"/>
            </a:xfrm>
            <a:custGeom>
              <a:avLst/>
              <a:gdLst>
                <a:gd name="connsiteX0" fmla="*/ 14 w 12683"/>
                <a:gd name="connsiteY0" fmla="*/ 16249 h 16398"/>
                <a:gd name="connsiteX1" fmla="*/ 7974 w 12683"/>
                <a:gd name="connsiteY1" fmla="*/ 8290 h 16398"/>
                <a:gd name="connsiteX2" fmla="*/ 7974 w 12683"/>
                <a:gd name="connsiteY2" fmla="*/ 8290 h 16398"/>
                <a:gd name="connsiteX3" fmla="*/ 10232 w 12683"/>
                <a:gd name="connsiteY3" fmla="*/ 5064 h 16398"/>
                <a:gd name="connsiteX4" fmla="*/ 12276 w 12683"/>
                <a:gd name="connsiteY4" fmla="*/ 8 h 16398"/>
                <a:gd name="connsiteX5" fmla="*/ 14 w 12683"/>
                <a:gd name="connsiteY5" fmla="*/ 16249 h 1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83" h="16398">
                  <a:moveTo>
                    <a:pt x="14" y="16249"/>
                  </a:moveTo>
                  <a:cubicBezTo>
                    <a:pt x="337" y="17217"/>
                    <a:pt x="4102" y="13345"/>
                    <a:pt x="7974" y="8290"/>
                  </a:cubicBezTo>
                  <a:lnTo>
                    <a:pt x="7974" y="8290"/>
                  </a:lnTo>
                  <a:cubicBezTo>
                    <a:pt x="8726" y="7215"/>
                    <a:pt x="9587" y="6032"/>
                    <a:pt x="10232" y="5064"/>
                  </a:cubicBezTo>
                  <a:cubicBezTo>
                    <a:pt x="11093" y="3773"/>
                    <a:pt x="13674" y="-207"/>
                    <a:pt x="12276" y="8"/>
                  </a:cubicBezTo>
                  <a:cubicBezTo>
                    <a:pt x="8942" y="1622"/>
                    <a:pt x="-416" y="14744"/>
                    <a:pt x="14" y="1624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6" name="任意多边形: 形状 1638">
              <a:extLst>
                <a:ext uri="{FF2B5EF4-FFF2-40B4-BE49-F238E27FC236}">
                  <a16:creationId xmlns:a16="http://schemas.microsoft.com/office/drawing/2014/main" xmlns="" id="{E396B41B-7FD0-4A48-899E-2674EDBA7467}"/>
                </a:ext>
              </a:extLst>
            </p:cNvPr>
            <p:cNvSpPr/>
            <p:nvPr/>
          </p:nvSpPr>
          <p:spPr>
            <a:xfrm>
              <a:off x="2793435" y="5408689"/>
              <a:ext cx="52304" cy="70191"/>
            </a:xfrm>
            <a:custGeom>
              <a:avLst/>
              <a:gdLst>
                <a:gd name="connsiteX0" fmla="*/ 12265 w 12378"/>
                <a:gd name="connsiteY0" fmla="*/ 48 h 16611"/>
                <a:gd name="connsiteX1" fmla="*/ 3 w 12378"/>
                <a:gd name="connsiteY1" fmla="*/ 16611 h 16611"/>
                <a:gd name="connsiteX2" fmla="*/ 6994 w 12378"/>
                <a:gd name="connsiteY2" fmla="*/ 8437 h 16611"/>
                <a:gd name="connsiteX3" fmla="*/ 12372 w 12378"/>
                <a:gd name="connsiteY3" fmla="*/ 48 h 16611"/>
                <a:gd name="connsiteX4" fmla="*/ 12265 w 12378"/>
                <a:gd name="connsiteY4" fmla="*/ 48 h 1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8" h="16611">
                  <a:moveTo>
                    <a:pt x="12265" y="48"/>
                  </a:moveTo>
                  <a:cubicBezTo>
                    <a:pt x="10436" y="1339"/>
                    <a:pt x="-212" y="15321"/>
                    <a:pt x="3" y="16611"/>
                  </a:cubicBezTo>
                  <a:cubicBezTo>
                    <a:pt x="864" y="16289"/>
                    <a:pt x="4736" y="11449"/>
                    <a:pt x="6994" y="8437"/>
                  </a:cubicBezTo>
                  <a:cubicBezTo>
                    <a:pt x="7532" y="7684"/>
                    <a:pt x="12587" y="908"/>
                    <a:pt x="12372" y="48"/>
                  </a:cubicBezTo>
                  <a:cubicBezTo>
                    <a:pt x="12265" y="-60"/>
                    <a:pt x="12265" y="48"/>
                    <a:pt x="12265" y="4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7" name="任意多边形: 形状 1639">
              <a:extLst>
                <a:ext uri="{FF2B5EF4-FFF2-40B4-BE49-F238E27FC236}">
                  <a16:creationId xmlns:a16="http://schemas.microsoft.com/office/drawing/2014/main" xmlns="" id="{D734C3C4-7C89-420E-B0AE-5F2ECF284AE3}"/>
                </a:ext>
              </a:extLst>
            </p:cNvPr>
            <p:cNvSpPr/>
            <p:nvPr/>
          </p:nvSpPr>
          <p:spPr>
            <a:xfrm>
              <a:off x="2877985" y="5381624"/>
              <a:ext cx="452" cy="452"/>
            </a:xfrm>
            <a:custGeom>
              <a:avLst/>
              <a:gdLst>
                <a:gd name="connsiteX0" fmla="*/ 0 w 107"/>
                <a:gd name="connsiteY0" fmla="*/ 107 h 107"/>
                <a:gd name="connsiteX1" fmla="*/ 108 w 107"/>
                <a:gd name="connsiteY1" fmla="*/ 0 h 107"/>
                <a:gd name="connsiteX2" fmla="*/ 108 w 107"/>
                <a:gd name="connsiteY2" fmla="*/ 0 h 107"/>
              </a:gdLst>
              <a:ahLst/>
              <a:cxnLst>
                <a:cxn ang="0">
                  <a:pos x="connsiteX0" y="connsiteY0"/>
                </a:cxn>
                <a:cxn ang="0">
                  <a:pos x="connsiteX1" y="connsiteY1"/>
                </a:cxn>
                <a:cxn ang="0">
                  <a:pos x="connsiteX2" y="connsiteY2"/>
                </a:cxn>
              </a:cxnLst>
              <a:rect l="l" t="t" r="r" b="b"/>
              <a:pathLst>
                <a:path w="107" h="107">
                  <a:moveTo>
                    <a:pt x="0" y="107"/>
                  </a:moveTo>
                  <a:lnTo>
                    <a:pt x="108" y="0"/>
                  </a:lnTo>
                  <a:lnTo>
                    <a:pt x="108" y="0"/>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268" name="任意多边形: 形状 1640">
              <a:extLst>
                <a:ext uri="{FF2B5EF4-FFF2-40B4-BE49-F238E27FC236}">
                  <a16:creationId xmlns:a16="http://schemas.microsoft.com/office/drawing/2014/main" xmlns="" id="{6AA4F936-5F43-4E96-B306-E405385C9E4C}"/>
                </a:ext>
              </a:extLst>
            </p:cNvPr>
            <p:cNvSpPr/>
            <p:nvPr/>
          </p:nvSpPr>
          <p:spPr>
            <a:xfrm>
              <a:off x="2826627" y="5382077"/>
              <a:ext cx="51354" cy="69537"/>
            </a:xfrm>
            <a:custGeom>
              <a:avLst/>
              <a:gdLst>
                <a:gd name="connsiteX0" fmla="*/ 12154 w 12153"/>
                <a:gd name="connsiteY0" fmla="*/ 0 h 16456"/>
                <a:gd name="connsiteX1" fmla="*/ 0 w 12153"/>
                <a:gd name="connsiteY1" fmla="*/ 16456 h 16456"/>
                <a:gd name="connsiteX2" fmla="*/ 12154 w 12153"/>
                <a:gd name="connsiteY2" fmla="*/ 0 h 16456"/>
              </a:gdLst>
              <a:ahLst/>
              <a:cxnLst>
                <a:cxn ang="0">
                  <a:pos x="connsiteX0" y="connsiteY0"/>
                </a:cxn>
                <a:cxn ang="0">
                  <a:pos x="connsiteX1" y="connsiteY1"/>
                </a:cxn>
                <a:cxn ang="0">
                  <a:pos x="connsiteX2" y="connsiteY2"/>
                </a:cxn>
              </a:cxnLst>
              <a:rect l="l" t="t" r="r" b="b"/>
              <a:pathLst>
                <a:path w="12153" h="16456">
                  <a:moveTo>
                    <a:pt x="12154" y="0"/>
                  </a:moveTo>
                  <a:lnTo>
                    <a:pt x="0" y="16456"/>
                  </a:lnTo>
                  <a:cubicBezTo>
                    <a:pt x="2689" y="12907"/>
                    <a:pt x="8067" y="5593"/>
                    <a:pt x="1215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69" name="任意多边形: 形状 1650">
              <a:extLst>
                <a:ext uri="{FF2B5EF4-FFF2-40B4-BE49-F238E27FC236}">
                  <a16:creationId xmlns:a16="http://schemas.microsoft.com/office/drawing/2014/main" xmlns="" id="{AA44FA53-721A-441F-90DB-2206644B6EDF}"/>
                </a:ext>
              </a:extLst>
            </p:cNvPr>
            <p:cNvSpPr/>
            <p:nvPr/>
          </p:nvSpPr>
          <p:spPr>
            <a:xfrm>
              <a:off x="147667" y="5549326"/>
              <a:ext cx="72587" cy="67458"/>
            </a:xfrm>
            <a:custGeom>
              <a:avLst/>
              <a:gdLst>
                <a:gd name="connsiteX0" fmla="*/ 17151 w 17178"/>
                <a:gd name="connsiteY0" fmla="*/ 8712 h 15964"/>
                <a:gd name="connsiteX1" fmla="*/ 8224 w 17178"/>
                <a:gd name="connsiteY1" fmla="*/ 0 h 15964"/>
                <a:gd name="connsiteX2" fmla="*/ 1556 w 17178"/>
                <a:gd name="connsiteY2" fmla="*/ 12584 h 15964"/>
                <a:gd name="connsiteX3" fmla="*/ 17151 w 17178"/>
                <a:gd name="connsiteY3" fmla="*/ 8712 h 15964"/>
              </a:gdLst>
              <a:ahLst/>
              <a:cxnLst>
                <a:cxn ang="0">
                  <a:pos x="connsiteX0" y="connsiteY0"/>
                </a:cxn>
                <a:cxn ang="0">
                  <a:pos x="connsiteX1" y="connsiteY1"/>
                </a:cxn>
                <a:cxn ang="0">
                  <a:pos x="connsiteX2" y="connsiteY2"/>
                </a:cxn>
                <a:cxn ang="0">
                  <a:pos x="connsiteX3" y="connsiteY3"/>
                </a:cxn>
              </a:cxnLst>
              <a:rect l="l" t="t" r="r" b="b"/>
              <a:pathLst>
                <a:path w="17178" h="15964">
                  <a:moveTo>
                    <a:pt x="17151" y="8712"/>
                  </a:moveTo>
                  <a:cubicBezTo>
                    <a:pt x="17474" y="5270"/>
                    <a:pt x="14893" y="215"/>
                    <a:pt x="8224" y="0"/>
                  </a:cubicBezTo>
                  <a:cubicBezTo>
                    <a:pt x="158" y="538"/>
                    <a:pt x="-1778" y="8282"/>
                    <a:pt x="1556" y="12584"/>
                  </a:cubicBezTo>
                  <a:cubicBezTo>
                    <a:pt x="6288" y="18607"/>
                    <a:pt x="16506" y="16133"/>
                    <a:pt x="17151" y="87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0" name="任意多边形: 形状 1651">
              <a:extLst>
                <a:ext uri="{FF2B5EF4-FFF2-40B4-BE49-F238E27FC236}">
                  <a16:creationId xmlns:a16="http://schemas.microsoft.com/office/drawing/2014/main" xmlns="" id="{F677F56A-E945-4FA9-9159-393FC4A285B2}"/>
                </a:ext>
              </a:extLst>
            </p:cNvPr>
            <p:cNvSpPr/>
            <p:nvPr/>
          </p:nvSpPr>
          <p:spPr>
            <a:xfrm>
              <a:off x="426257" y="5542966"/>
              <a:ext cx="72816" cy="67618"/>
            </a:xfrm>
            <a:custGeom>
              <a:avLst/>
              <a:gdLst>
                <a:gd name="connsiteX0" fmla="*/ 17154 w 17232"/>
                <a:gd name="connsiteY0" fmla="*/ 8604 h 16002"/>
                <a:gd name="connsiteX1" fmla="*/ 8872 w 17232"/>
                <a:gd name="connsiteY1" fmla="*/ 0 h 16002"/>
                <a:gd name="connsiteX2" fmla="*/ 1236 w 17232"/>
                <a:gd name="connsiteY2" fmla="*/ 12692 h 16002"/>
                <a:gd name="connsiteX3" fmla="*/ 17154 w 17232"/>
                <a:gd name="connsiteY3" fmla="*/ 8604 h 16002"/>
              </a:gdLst>
              <a:ahLst/>
              <a:cxnLst>
                <a:cxn ang="0">
                  <a:pos x="connsiteX0" y="connsiteY0"/>
                </a:cxn>
                <a:cxn ang="0">
                  <a:pos x="connsiteX1" y="connsiteY1"/>
                </a:cxn>
                <a:cxn ang="0">
                  <a:pos x="connsiteX2" y="connsiteY2"/>
                </a:cxn>
                <a:cxn ang="0">
                  <a:pos x="connsiteX3" y="connsiteY3"/>
                </a:cxn>
              </a:cxnLst>
              <a:rect l="l" t="t" r="r" b="b"/>
              <a:pathLst>
                <a:path w="17232" h="16002">
                  <a:moveTo>
                    <a:pt x="17154" y="8604"/>
                  </a:moveTo>
                  <a:cubicBezTo>
                    <a:pt x="17692" y="5055"/>
                    <a:pt x="15541" y="108"/>
                    <a:pt x="8872" y="0"/>
                  </a:cubicBezTo>
                  <a:cubicBezTo>
                    <a:pt x="698" y="645"/>
                    <a:pt x="-1776" y="8389"/>
                    <a:pt x="1236" y="12692"/>
                  </a:cubicBezTo>
                  <a:cubicBezTo>
                    <a:pt x="5645" y="18715"/>
                    <a:pt x="15971" y="16026"/>
                    <a:pt x="17154" y="860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1" name="任意多边形: 形状 1652">
              <a:extLst>
                <a:ext uri="{FF2B5EF4-FFF2-40B4-BE49-F238E27FC236}">
                  <a16:creationId xmlns:a16="http://schemas.microsoft.com/office/drawing/2014/main" xmlns="" id="{6423337F-6697-4D41-B2E5-6F69E4FE5571}"/>
                </a:ext>
              </a:extLst>
            </p:cNvPr>
            <p:cNvSpPr/>
            <p:nvPr/>
          </p:nvSpPr>
          <p:spPr>
            <a:xfrm>
              <a:off x="704931" y="5533877"/>
              <a:ext cx="72794" cy="67927"/>
            </a:xfrm>
            <a:custGeom>
              <a:avLst/>
              <a:gdLst>
                <a:gd name="connsiteX0" fmla="*/ 9500 w 17227"/>
                <a:gd name="connsiteY0" fmla="*/ 0 h 16075"/>
                <a:gd name="connsiteX1" fmla="*/ 1003 w 17227"/>
                <a:gd name="connsiteY1" fmla="*/ 12799 h 16075"/>
                <a:gd name="connsiteX2" fmla="*/ 17029 w 17227"/>
                <a:gd name="connsiteY2" fmla="*/ 8604 h 16075"/>
                <a:gd name="connsiteX3" fmla="*/ 9500 w 17227"/>
                <a:gd name="connsiteY3" fmla="*/ 0 h 16075"/>
              </a:gdLst>
              <a:ahLst/>
              <a:cxnLst>
                <a:cxn ang="0">
                  <a:pos x="connsiteX0" y="connsiteY0"/>
                </a:cxn>
                <a:cxn ang="0">
                  <a:pos x="connsiteX1" y="connsiteY1"/>
                </a:cxn>
                <a:cxn ang="0">
                  <a:pos x="connsiteX2" y="connsiteY2"/>
                </a:cxn>
                <a:cxn ang="0">
                  <a:pos x="connsiteX3" y="connsiteY3"/>
                </a:cxn>
              </a:cxnLst>
              <a:rect l="l" t="t" r="r" b="b"/>
              <a:pathLst>
                <a:path w="17227" h="16075">
                  <a:moveTo>
                    <a:pt x="9500" y="0"/>
                  </a:moveTo>
                  <a:cubicBezTo>
                    <a:pt x="1326" y="645"/>
                    <a:pt x="-1793" y="8497"/>
                    <a:pt x="1003" y="12799"/>
                  </a:cubicBezTo>
                  <a:cubicBezTo>
                    <a:pt x="4875" y="18822"/>
                    <a:pt x="15308" y="16026"/>
                    <a:pt x="17029" y="8604"/>
                  </a:cubicBezTo>
                  <a:cubicBezTo>
                    <a:pt x="17889" y="5055"/>
                    <a:pt x="16061" y="0"/>
                    <a:pt x="950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2" name="任意多边形: 形状 1653">
              <a:extLst>
                <a:ext uri="{FF2B5EF4-FFF2-40B4-BE49-F238E27FC236}">
                  <a16:creationId xmlns:a16="http://schemas.microsoft.com/office/drawing/2014/main" xmlns="" id="{8B00113F-6ABB-4FEC-87FB-48AD7A957782}"/>
                </a:ext>
              </a:extLst>
            </p:cNvPr>
            <p:cNvSpPr/>
            <p:nvPr/>
          </p:nvSpPr>
          <p:spPr>
            <a:xfrm>
              <a:off x="980787" y="5521606"/>
              <a:ext cx="72904" cy="67897"/>
            </a:xfrm>
            <a:custGeom>
              <a:avLst/>
              <a:gdLst>
                <a:gd name="connsiteX0" fmla="*/ 16926 w 17253"/>
                <a:gd name="connsiteY0" fmla="*/ 8497 h 16068"/>
                <a:gd name="connsiteX1" fmla="*/ 10150 w 17253"/>
                <a:gd name="connsiteY1" fmla="*/ 0 h 16068"/>
                <a:gd name="connsiteX2" fmla="*/ 792 w 17253"/>
                <a:gd name="connsiteY2" fmla="*/ 12907 h 16068"/>
                <a:gd name="connsiteX3" fmla="*/ 16926 w 17253"/>
                <a:gd name="connsiteY3" fmla="*/ 8497 h 16068"/>
              </a:gdLst>
              <a:ahLst/>
              <a:cxnLst>
                <a:cxn ang="0">
                  <a:pos x="connsiteX0" y="connsiteY0"/>
                </a:cxn>
                <a:cxn ang="0">
                  <a:pos x="connsiteX1" y="connsiteY1"/>
                </a:cxn>
                <a:cxn ang="0">
                  <a:pos x="connsiteX2" y="connsiteY2"/>
                </a:cxn>
                <a:cxn ang="0">
                  <a:pos x="connsiteX3" y="connsiteY3"/>
                </a:cxn>
              </a:cxnLst>
              <a:rect l="l" t="t" r="r" b="b"/>
              <a:pathLst>
                <a:path w="17253" h="16068">
                  <a:moveTo>
                    <a:pt x="16926" y="8497"/>
                  </a:moveTo>
                  <a:cubicBezTo>
                    <a:pt x="18001" y="4948"/>
                    <a:pt x="16603" y="0"/>
                    <a:pt x="10150" y="0"/>
                  </a:cubicBezTo>
                  <a:cubicBezTo>
                    <a:pt x="2513" y="753"/>
                    <a:pt x="-1896" y="8174"/>
                    <a:pt x="792" y="12907"/>
                  </a:cubicBezTo>
                  <a:cubicBezTo>
                    <a:pt x="4127" y="18822"/>
                    <a:pt x="14667" y="15918"/>
                    <a:pt x="16926"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3" name="任意多边形: 形状 1654">
              <a:extLst>
                <a:ext uri="{FF2B5EF4-FFF2-40B4-BE49-F238E27FC236}">
                  <a16:creationId xmlns:a16="http://schemas.microsoft.com/office/drawing/2014/main" xmlns="" id="{15CF1A08-FFEA-408F-BE7A-C23936AE1CF8}"/>
                </a:ext>
              </a:extLst>
            </p:cNvPr>
            <p:cNvSpPr/>
            <p:nvPr/>
          </p:nvSpPr>
          <p:spPr>
            <a:xfrm>
              <a:off x="1252996" y="5506153"/>
              <a:ext cx="71831" cy="68645"/>
            </a:xfrm>
            <a:custGeom>
              <a:avLst/>
              <a:gdLst>
                <a:gd name="connsiteX0" fmla="*/ 16502 w 16999"/>
                <a:gd name="connsiteY0" fmla="*/ 8497 h 16245"/>
                <a:gd name="connsiteX1" fmla="*/ 10586 w 16999"/>
                <a:gd name="connsiteY1" fmla="*/ 0 h 16245"/>
                <a:gd name="connsiteX2" fmla="*/ 476 w 16999"/>
                <a:gd name="connsiteY2" fmla="*/ 13014 h 16245"/>
                <a:gd name="connsiteX3" fmla="*/ 16502 w 16999"/>
                <a:gd name="connsiteY3" fmla="*/ 8497 h 16245"/>
              </a:gdLst>
              <a:ahLst/>
              <a:cxnLst>
                <a:cxn ang="0">
                  <a:pos x="connsiteX0" y="connsiteY0"/>
                </a:cxn>
                <a:cxn ang="0">
                  <a:pos x="connsiteX1" y="connsiteY1"/>
                </a:cxn>
                <a:cxn ang="0">
                  <a:pos x="connsiteX2" y="connsiteY2"/>
                </a:cxn>
                <a:cxn ang="0">
                  <a:pos x="connsiteX3" y="connsiteY3"/>
                </a:cxn>
              </a:cxnLst>
              <a:rect l="l" t="t" r="r" b="b"/>
              <a:pathLst>
                <a:path w="16999" h="16245">
                  <a:moveTo>
                    <a:pt x="16502" y="8497"/>
                  </a:moveTo>
                  <a:cubicBezTo>
                    <a:pt x="17793" y="4948"/>
                    <a:pt x="16824" y="0"/>
                    <a:pt x="10586" y="0"/>
                  </a:cubicBezTo>
                  <a:cubicBezTo>
                    <a:pt x="2627" y="860"/>
                    <a:pt x="-1460" y="8712"/>
                    <a:pt x="476" y="13014"/>
                  </a:cubicBezTo>
                  <a:cubicBezTo>
                    <a:pt x="3165" y="19037"/>
                    <a:pt x="13705" y="16133"/>
                    <a:pt x="16502" y="84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4" name="任意多边形: 形状 1655">
              <a:extLst>
                <a:ext uri="{FF2B5EF4-FFF2-40B4-BE49-F238E27FC236}">
                  <a16:creationId xmlns:a16="http://schemas.microsoft.com/office/drawing/2014/main" xmlns="" id="{A82F9BAA-5990-4BD5-A08C-961D02BA0EBC}"/>
                </a:ext>
              </a:extLst>
            </p:cNvPr>
            <p:cNvSpPr/>
            <p:nvPr/>
          </p:nvSpPr>
          <p:spPr>
            <a:xfrm>
              <a:off x="1517261" y="5488418"/>
              <a:ext cx="71451" cy="68518"/>
            </a:xfrm>
            <a:custGeom>
              <a:avLst/>
              <a:gdLst>
                <a:gd name="connsiteX0" fmla="*/ 11076 w 16909"/>
                <a:gd name="connsiteY0" fmla="*/ 2 h 16215"/>
                <a:gd name="connsiteX1" fmla="*/ 320 w 16909"/>
                <a:gd name="connsiteY1" fmla="*/ 13124 h 16215"/>
                <a:gd name="connsiteX2" fmla="*/ 16131 w 16909"/>
                <a:gd name="connsiteY2" fmla="*/ 8391 h 16215"/>
                <a:gd name="connsiteX3" fmla="*/ 11076 w 16909"/>
                <a:gd name="connsiteY3" fmla="*/ 2 h 16215"/>
              </a:gdLst>
              <a:ahLst/>
              <a:cxnLst>
                <a:cxn ang="0">
                  <a:pos x="connsiteX0" y="connsiteY0"/>
                </a:cxn>
                <a:cxn ang="0">
                  <a:pos x="connsiteX1" y="connsiteY1"/>
                </a:cxn>
                <a:cxn ang="0">
                  <a:pos x="connsiteX2" y="connsiteY2"/>
                </a:cxn>
                <a:cxn ang="0">
                  <a:pos x="connsiteX3" y="connsiteY3"/>
                </a:cxn>
              </a:cxnLst>
              <a:rect l="l" t="t" r="r" b="b"/>
              <a:pathLst>
                <a:path w="16909" h="16215">
                  <a:moveTo>
                    <a:pt x="11076" y="2"/>
                  </a:moveTo>
                  <a:cubicBezTo>
                    <a:pt x="3332" y="970"/>
                    <a:pt x="-1293" y="8929"/>
                    <a:pt x="320" y="13124"/>
                  </a:cubicBezTo>
                  <a:cubicBezTo>
                    <a:pt x="2471" y="19039"/>
                    <a:pt x="12904" y="15920"/>
                    <a:pt x="16131" y="8391"/>
                  </a:cubicBezTo>
                  <a:cubicBezTo>
                    <a:pt x="17744" y="4842"/>
                    <a:pt x="17206" y="-106"/>
                    <a:pt x="11076"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5" name="任意多边形: 形状 1656">
              <a:extLst>
                <a:ext uri="{FF2B5EF4-FFF2-40B4-BE49-F238E27FC236}">
                  <a16:creationId xmlns:a16="http://schemas.microsoft.com/office/drawing/2014/main" xmlns="" id="{A1C36F2C-618F-410B-904A-2A2F2C43F153}"/>
                </a:ext>
              </a:extLst>
            </p:cNvPr>
            <p:cNvSpPr/>
            <p:nvPr/>
          </p:nvSpPr>
          <p:spPr>
            <a:xfrm>
              <a:off x="1770302" y="5467945"/>
              <a:ext cx="68125" cy="68907"/>
            </a:xfrm>
            <a:custGeom>
              <a:avLst/>
              <a:gdLst>
                <a:gd name="connsiteX0" fmla="*/ 11316 w 16122"/>
                <a:gd name="connsiteY0" fmla="*/ 7 h 16307"/>
                <a:gd name="connsiteX1" fmla="*/ 345 w 16122"/>
                <a:gd name="connsiteY1" fmla="*/ 13881 h 16307"/>
                <a:gd name="connsiteX2" fmla="*/ 15188 w 16122"/>
                <a:gd name="connsiteY2" fmla="*/ 8396 h 16307"/>
                <a:gd name="connsiteX3" fmla="*/ 15188 w 16122"/>
                <a:gd name="connsiteY3" fmla="*/ 8396 h 16307"/>
                <a:gd name="connsiteX4" fmla="*/ 11316 w 16122"/>
                <a:gd name="connsiteY4" fmla="*/ 7 h 16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2" h="16307">
                  <a:moveTo>
                    <a:pt x="11316" y="7"/>
                  </a:moveTo>
                  <a:cubicBezTo>
                    <a:pt x="4217" y="975"/>
                    <a:pt x="-1484" y="9364"/>
                    <a:pt x="345" y="13881"/>
                  </a:cubicBezTo>
                  <a:cubicBezTo>
                    <a:pt x="2388" y="18936"/>
                    <a:pt x="11638" y="15602"/>
                    <a:pt x="15188" y="8396"/>
                  </a:cubicBezTo>
                  <a:lnTo>
                    <a:pt x="15188" y="8396"/>
                  </a:lnTo>
                  <a:cubicBezTo>
                    <a:pt x="16801" y="4847"/>
                    <a:pt x="16801" y="-209"/>
                    <a:pt x="11316"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6" name="任意多边形: 形状 1657">
              <a:extLst>
                <a:ext uri="{FF2B5EF4-FFF2-40B4-BE49-F238E27FC236}">
                  <a16:creationId xmlns:a16="http://schemas.microsoft.com/office/drawing/2014/main" xmlns="" id="{7861ACAD-3BB9-42B7-982E-E78E72EFE5CE}"/>
                </a:ext>
              </a:extLst>
            </p:cNvPr>
            <p:cNvSpPr/>
            <p:nvPr/>
          </p:nvSpPr>
          <p:spPr>
            <a:xfrm>
              <a:off x="2000285" y="5445676"/>
              <a:ext cx="64614" cy="69448"/>
            </a:xfrm>
            <a:custGeom>
              <a:avLst/>
              <a:gdLst>
                <a:gd name="connsiteX0" fmla="*/ 127 w 15291"/>
                <a:gd name="connsiteY0" fmla="*/ 13989 h 16435"/>
                <a:gd name="connsiteX1" fmla="*/ 13894 w 15291"/>
                <a:gd name="connsiteY1" fmla="*/ 8396 h 16435"/>
                <a:gd name="connsiteX2" fmla="*/ 11421 w 15291"/>
                <a:gd name="connsiteY2" fmla="*/ 7 h 16435"/>
                <a:gd name="connsiteX3" fmla="*/ 127 w 15291"/>
                <a:gd name="connsiteY3" fmla="*/ 13989 h 16435"/>
              </a:gdLst>
              <a:ahLst/>
              <a:cxnLst>
                <a:cxn ang="0">
                  <a:pos x="connsiteX0" y="connsiteY0"/>
                </a:cxn>
                <a:cxn ang="0">
                  <a:pos x="connsiteX1" y="connsiteY1"/>
                </a:cxn>
                <a:cxn ang="0">
                  <a:pos x="connsiteX2" y="connsiteY2"/>
                </a:cxn>
                <a:cxn ang="0">
                  <a:pos x="connsiteX3" y="connsiteY3"/>
                </a:cxn>
              </a:cxnLst>
              <a:rect l="l" t="t" r="r" b="b"/>
              <a:pathLst>
                <a:path w="15291" h="16435">
                  <a:moveTo>
                    <a:pt x="127" y="13989"/>
                  </a:moveTo>
                  <a:cubicBezTo>
                    <a:pt x="1418" y="19152"/>
                    <a:pt x="10022" y="15602"/>
                    <a:pt x="13894" y="8396"/>
                  </a:cubicBezTo>
                  <a:cubicBezTo>
                    <a:pt x="15830" y="4739"/>
                    <a:pt x="16368" y="-208"/>
                    <a:pt x="11421" y="7"/>
                  </a:cubicBezTo>
                  <a:cubicBezTo>
                    <a:pt x="4967" y="1082"/>
                    <a:pt x="-948" y="9472"/>
                    <a:pt x="127" y="139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7" name="任意多边形: 形状 1668">
              <a:extLst>
                <a:ext uri="{FF2B5EF4-FFF2-40B4-BE49-F238E27FC236}">
                  <a16:creationId xmlns:a16="http://schemas.microsoft.com/office/drawing/2014/main" xmlns="" id="{D3F3880C-943D-43DD-BA8D-53856EE353B1}"/>
                </a:ext>
              </a:extLst>
            </p:cNvPr>
            <p:cNvSpPr/>
            <p:nvPr/>
          </p:nvSpPr>
          <p:spPr>
            <a:xfrm>
              <a:off x="33462" y="5677041"/>
              <a:ext cx="69887" cy="64398"/>
            </a:xfrm>
            <a:custGeom>
              <a:avLst/>
              <a:gdLst>
                <a:gd name="connsiteX0" fmla="*/ 16536 w 16539"/>
                <a:gd name="connsiteY0" fmla="*/ 8389 h 15240"/>
                <a:gd name="connsiteX1" fmla="*/ 7716 w 16539"/>
                <a:gd name="connsiteY1" fmla="*/ 0 h 15240"/>
                <a:gd name="connsiteX2" fmla="*/ 2339 w 16539"/>
                <a:gd name="connsiteY2" fmla="*/ 12584 h 15240"/>
                <a:gd name="connsiteX3" fmla="*/ 16536 w 16539"/>
                <a:gd name="connsiteY3" fmla="*/ 8389 h 15240"/>
              </a:gdLst>
              <a:ahLst/>
              <a:cxnLst>
                <a:cxn ang="0">
                  <a:pos x="connsiteX0" y="connsiteY0"/>
                </a:cxn>
                <a:cxn ang="0">
                  <a:pos x="connsiteX1" y="connsiteY1"/>
                </a:cxn>
                <a:cxn ang="0">
                  <a:pos x="connsiteX2" y="connsiteY2"/>
                </a:cxn>
                <a:cxn ang="0">
                  <a:pos x="connsiteX3" y="connsiteY3"/>
                </a:cxn>
              </a:cxnLst>
              <a:rect l="l" t="t" r="r" b="b"/>
              <a:pathLst>
                <a:path w="16539" h="15240">
                  <a:moveTo>
                    <a:pt x="16536" y="8389"/>
                  </a:moveTo>
                  <a:cubicBezTo>
                    <a:pt x="16644" y="5055"/>
                    <a:pt x="14062" y="215"/>
                    <a:pt x="7716" y="0"/>
                  </a:cubicBezTo>
                  <a:cubicBezTo>
                    <a:pt x="-28" y="430"/>
                    <a:pt x="-2179" y="8067"/>
                    <a:pt x="2339" y="12584"/>
                  </a:cubicBezTo>
                  <a:cubicBezTo>
                    <a:pt x="7286" y="17639"/>
                    <a:pt x="16213" y="15058"/>
                    <a:pt x="16536" y="83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8" name="任意多边形: 形状 1669">
              <a:extLst>
                <a:ext uri="{FF2B5EF4-FFF2-40B4-BE49-F238E27FC236}">
                  <a16:creationId xmlns:a16="http://schemas.microsoft.com/office/drawing/2014/main" xmlns="" id="{87A84250-9E0C-4B75-9A0A-0E3986D0FA9F}"/>
                </a:ext>
              </a:extLst>
            </p:cNvPr>
            <p:cNvSpPr/>
            <p:nvPr/>
          </p:nvSpPr>
          <p:spPr>
            <a:xfrm>
              <a:off x="301411" y="5672494"/>
              <a:ext cx="70289" cy="64246"/>
            </a:xfrm>
            <a:custGeom>
              <a:avLst/>
              <a:gdLst>
                <a:gd name="connsiteX0" fmla="*/ 8409 w 16634"/>
                <a:gd name="connsiteY0" fmla="*/ 0 h 15204"/>
                <a:gd name="connsiteX1" fmla="*/ 1418 w 16634"/>
                <a:gd name="connsiteY1" fmla="*/ 12046 h 15204"/>
                <a:gd name="connsiteX2" fmla="*/ 16584 w 16634"/>
                <a:gd name="connsiteY2" fmla="*/ 8282 h 15204"/>
                <a:gd name="connsiteX3" fmla="*/ 8409 w 16634"/>
                <a:gd name="connsiteY3" fmla="*/ 0 h 15204"/>
              </a:gdLst>
              <a:ahLst/>
              <a:cxnLst>
                <a:cxn ang="0">
                  <a:pos x="connsiteX0" y="connsiteY0"/>
                </a:cxn>
                <a:cxn ang="0">
                  <a:pos x="connsiteX1" y="connsiteY1"/>
                </a:cxn>
                <a:cxn ang="0">
                  <a:pos x="connsiteX2" y="connsiteY2"/>
                </a:cxn>
                <a:cxn ang="0">
                  <a:pos x="connsiteX3" y="connsiteY3"/>
                </a:cxn>
              </a:cxnLst>
              <a:rect l="l" t="t" r="r" b="b"/>
              <a:pathLst>
                <a:path w="16634" h="15204">
                  <a:moveTo>
                    <a:pt x="8409" y="0"/>
                  </a:moveTo>
                  <a:cubicBezTo>
                    <a:pt x="988" y="538"/>
                    <a:pt x="-2024" y="7529"/>
                    <a:pt x="1418" y="12046"/>
                  </a:cubicBezTo>
                  <a:cubicBezTo>
                    <a:pt x="5720" y="17747"/>
                    <a:pt x="15615" y="15273"/>
                    <a:pt x="16584" y="8282"/>
                  </a:cubicBezTo>
                  <a:cubicBezTo>
                    <a:pt x="17014" y="4948"/>
                    <a:pt x="14755" y="107"/>
                    <a:pt x="840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79" name="任意多边形: 形状 1670">
              <a:extLst>
                <a:ext uri="{FF2B5EF4-FFF2-40B4-BE49-F238E27FC236}">
                  <a16:creationId xmlns:a16="http://schemas.microsoft.com/office/drawing/2014/main" xmlns="" id="{81346966-D8C4-4BDF-B16C-75EEC253D7D8}"/>
                </a:ext>
              </a:extLst>
            </p:cNvPr>
            <p:cNvSpPr/>
            <p:nvPr/>
          </p:nvSpPr>
          <p:spPr>
            <a:xfrm>
              <a:off x="570891" y="5664769"/>
              <a:ext cx="70297" cy="64529"/>
            </a:xfrm>
            <a:custGeom>
              <a:avLst/>
              <a:gdLst>
                <a:gd name="connsiteX0" fmla="*/ 16483 w 16636"/>
                <a:gd name="connsiteY0" fmla="*/ 8174 h 15271"/>
                <a:gd name="connsiteX1" fmla="*/ 8954 w 16636"/>
                <a:gd name="connsiteY1" fmla="*/ 0 h 15271"/>
                <a:gd name="connsiteX2" fmla="*/ 995 w 16636"/>
                <a:gd name="connsiteY2" fmla="*/ 12154 h 15271"/>
                <a:gd name="connsiteX3" fmla="*/ 16483 w 16636"/>
                <a:gd name="connsiteY3" fmla="*/ 8174 h 15271"/>
              </a:gdLst>
              <a:ahLst/>
              <a:cxnLst>
                <a:cxn ang="0">
                  <a:pos x="connsiteX0" y="connsiteY0"/>
                </a:cxn>
                <a:cxn ang="0">
                  <a:pos x="connsiteX1" y="connsiteY1"/>
                </a:cxn>
                <a:cxn ang="0">
                  <a:pos x="connsiteX2" y="connsiteY2"/>
                </a:cxn>
                <a:cxn ang="0">
                  <a:pos x="connsiteX3" y="connsiteY3"/>
                </a:cxn>
              </a:cxnLst>
              <a:rect l="l" t="t" r="r" b="b"/>
              <a:pathLst>
                <a:path w="16636" h="15271">
                  <a:moveTo>
                    <a:pt x="16483" y="8174"/>
                  </a:moveTo>
                  <a:cubicBezTo>
                    <a:pt x="17236" y="4840"/>
                    <a:pt x="15300" y="0"/>
                    <a:pt x="8954" y="0"/>
                  </a:cubicBezTo>
                  <a:cubicBezTo>
                    <a:pt x="1103" y="645"/>
                    <a:pt x="-1694" y="8067"/>
                    <a:pt x="995" y="12154"/>
                  </a:cubicBezTo>
                  <a:cubicBezTo>
                    <a:pt x="4867" y="17854"/>
                    <a:pt x="14977" y="15273"/>
                    <a:pt x="16483"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0" name="任意多边形: 形状 1671">
              <a:extLst>
                <a:ext uri="{FF2B5EF4-FFF2-40B4-BE49-F238E27FC236}">
                  <a16:creationId xmlns:a16="http://schemas.microsoft.com/office/drawing/2014/main" xmlns="" id="{376B07C1-1D97-4695-99B0-8D6E6612F3E3}"/>
                </a:ext>
              </a:extLst>
            </p:cNvPr>
            <p:cNvSpPr/>
            <p:nvPr/>
          </p:nvSpPr>
          <p:spPr>
            <a:xfrm>
              <a:off x="838316" y="5654315"/>
              <a:ext cx="70183" cy="64842"/>
            </a:xfrm>
            <a:custGeom>
              <a:avLst/>
              <a:gdLst>
                <a:gd name="connsiteX0" fmla="*/ 16331 w 16609"/>
                <a:gd name="connsiteY0" fmla="*/ 8174 h 15345"/>
                <a:gd name="connsiteX1" fmla="*/ 9662 w 16609"/>
                <a:gd name="connsiteY1" fmla="*/ 0 h 15345"/>
                <a:gd name="connsiteX2" fmla="*/ 735 w 16609"/>
                <a:gd name="connsiteY2" fmla="*/ 12261 h 15345"/>
                <a:gd name="connsiteX3" fmla="*/ 16331 w 16609"/>
                <a:gd name="connsiteY3" fmla="*/ 8174 h 15345"/>
              </a:gdLst>
              <a:ahLst/>
              <a:cxnLst>
                <a:cxn ang="0">
                  <a:pos x="connsiteX0" y="connsiteY0"/>
                </a:cxn>
                <a:cxn ang="0">
                  <a:pos x="connsiteX1" y="connsiteY1"/>
                </a:cxn>
                <a:cxn ang="0">
                  <a:pos x="connsiteX2" y="connsiteY2"/>
                </a:cxn>
                <a:cxn ang="0">
                  <a:pos x="connsiteX3" y="connsiteY3"/>
                </a:cxn>
              </a:cxnLst>
              <a:rect l="l" t="t" r="r" b="b"/>
              <a:pathLst>
                <a:path w="16609" h="15345">
                  <a:moveTo>
                    <a:pt x="16331" y="8174"/>
                  </a:moveTo>
                  <a:cubicBezTo>
                    <a:pt x="17299" y="4840"/>
                    <a:pt x="15901" y="0"/>
                    <a:pt x="9662" y="0"/>
                  </a:cubicBezTo>
                  <a:cubicBezTo>
                    <a:pt x="1811" y="753"/>
                    <a:pt x="-1631" y="8174"/>
                    <a:pt x="735" y="12261"/>
                  </a:cubicBezTo>
                  <a:cubicBezTo>
                    <a:pt x="4070" y="17962"/>
                    <a:pt x="14287" y="15273"/>
                    <a:pt x="16331" y="81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1" name="任意多边形: 形状 1672">
              <a:extLst>
                <a:ext uri="{FF2B5EF4-FFF2-40B4-BE49-F238E27FC236}">
                  <a16:creationId xmlns:a16="http://schemas.microsoft.com/office/drawing/2014/main" xmlns="" id="{507EBDB4-A41E-4EDE-9EED-43095628C1D3}"/>
                </a:ext>
              </a:extLst>
            </p:cNvPr>
            <p:cNvSpPr/>
            <p:nvPr/>
          </p:nvSpPr>
          <p:spPr>
            <a:xfrm>
              <a:off x="1102522" y="5641127"/>
              <a:ext cx="70056" cy="65138"/>
            </a:xfrm>
            <a:custGeom>
              <a:avLst/>
              <a:gdLst>
                <a:gd name="connsiteX0" fmla="*/ 16081 w 16579"/>
                <a:gd name="connsiteY0" fmla="*/ 8068 h 15415"/>
                <a:gd name="connsiteX1" fmla="*/ 10273 w 16579"/>
                <a:gd name="connsiteY1" fmla="*/ 2 h 15415"/>
                <a:gd name="connsiteX2" fmla="*/ 485 w 16579"/>
                <a:gd name="connsiteY2" fmla="*/ 12371 h 15415"/>
                <a:gd name="connsiteX3" fmla="*/ 16081 w 16579"/>
                <a:gd name="connsiteY3" fmla="*/ 8068 h 15415"/>
              </a:gdLst>
              <a:ahLst/>
              <a:cxnLst>
                <a:cxn ang="0">
                  <a:pos x="connsiteX0" y="connsiteY0"/>
                </a:cxn>
                <a:cxn ang="0">
                  <a:pos x="connsiteX1" y="connsiteY1"/>
                </a:cxn>
                <a:cxn ang="0">
                  <a:pos x="connsiteX2" y="connsiteY2"/>
                </a:cxn>
                <a:cxn ang="0">
                  <a:pos x="connsiteX3" y="connsiteY3"/>
                </a:cxn>
              </a:cxnLst>
              <a:rect l="l" t="t" r="r" b="b"/>
              <a:pathLst>
                <a:path w="16579" h="15415">
                  <a:moveTo>
                    <a:pt x="16081" y="8068"/>
                  </a:moveTo>
                  <a:cubicBezTo>
                    <a:pt x="17371" y="4627"/>
                    <a:pt x="16403" y="-106"/>
                    <a:pt x="10273" y="2"/>
                  </a:cubicBezTo>
                  <a:cubicBezTo>
                    <a:pt x="2529" y="755"/>
                    <a:pt x="-1451" y="8284"/>
                    <a:pt x="485" y="12371"/>
                  </a:cubicBezTo>
                  <a:cubicBezTo>
                    <a:pt x="3174" y="18071"/>
                    <a:pt x="13392" y="15275"/>
                    <a:pt x="16081" y="80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2" name="任意多边形: 形状 1673">
              <a:extLst>
                <a:ext uri="{FF2B5EF4-FFF2-40B4-BE49-F238E27FC236}">
                  <a16:creationId xmlns:a16="http://schemas.microsoft.com/office/drawing/2014/main" xmlns="" id="{5D16389A-EC7E-4C25-8EA0-8DA47E0386B0}"/>
                </a:ext>
              </a:extLst>
            </p:cNvPr>
            <p:cNvSpPr/>
            <p:nvPr/>
          </p:nvSpPr>
          <p:spPr>
            <a:xfrm>
              <a:off x="1360596" y="5624766"/>
              <a:ext cx="69680" cy="65771"/>
            </a:xfrm>
            <a:custGeom>
              <a:avLst/>
              <a:gdLst>
                <a:gd name="connsiteX0" fmla="*/ 10829 w 16490"/>
                <a:gd name="connsiteY0" fmla="*/ 2 h 15565"/>
                <a:gd name="connsiteX1" fmla="*/ 289 w 16490"/>
                <a:gd name="connsiteY1" fmla="*/ 12586 h 15565"/>
                <a:gd name="connsiteX2" fmla="*/ 15776 w 16490"/>
                <a:gd name="connsiteY2" fmla="*/ 8068 h 15565"/>
                <a:gd name="connsiteX3" fmla="*/ 10829 w 16490"/>
                <a:gd name="connsiteY3" fmla="*/ 2 h 15565"/>
              </a:gdLst>
              <a:ahLst/>
              <a:cxnLst>
                <a:cxn ang="0">
                  <a:pos x="connsiteX0" y="connsiteY0"/>
                </a:cxn>
                <a:cxn ang="0">
                  <a:pos x="connsiteX1" y="connsiteY1"/>
                </a:cxn>
                <a:cxn ang="0">
                  <a:pos x="connsiteX2" y="connsiteY2"/>
                </a:cxn>
                <a:cxn ang="0">
                  <a:pos x="connsiteX3" y="connsiteY3"/>
                </a:cxn>
              </a:cxnLst>
              <a:rect l="l" t="t" r="r" b="b"/>
              <a:pathLst>
                <a:path w="16490" h="15565">
                  <a:moveTo>
                    <a:pt x="10829" y="2"/>
                  </a:moveTo>
                  <a:cubicBezTo>
                    <a:pt x="3300" y="862"/>
                    <a:pt x="-1217" y="8499"/>
                    <a:pt x="289" y="12586"/>
                  </a:cubicBezTo>
                  <a:cubicBezTo>
                    <a:pt x="2440" y="18286"/>
                    <a:pt x="12550" y="15275"/>
                    <a:pt x="15776" y="8068"/>
                  </a:cubicBezTo>
                  <a:cubicBezTo>
                    <a:pt x="17282" y="4734"/>
                    <a:pt x="16745" y="-106"/>
                    <a:pt x="1082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3" name="任意多边形: 形状 1674">
              <a:extLst>
                <a:ext uri="{FF2B5EF4-FFF2-40B4-BE49-F238E27FC236}">
                  <a16:creationId xmlns:a16="http://schemas.microsoft.com/office/drawing/2014/main" xmlns="" id="{B3C0FFB7-8C57-48F4-BC9E-CB8C94D53E92}"/>
                </a:ext>
              </a:extLst>
            </p:cNvPr>
            <p:cNvSpPr/>
            <p:nvPr/>
          </p:nvSpPr>
          <p:spPr>
            <a:xfrm>
              <a:off x="1610718" y="5606131"/>
              <a:ext cx="68501" cy="65894"/>
            </a:xfrm>
            <a:custGeom>
              <a:avLst/>
              <a:gdLst>
                <a:gd name="connsiteX0" fmla="*/ 15202 w 16211"/>
                <a:gd name="connsiteY0" fmla="*/ 8068 h 15594"/>
                <a:gd name="connsiteX1" fmla="*/ 11330 w 16211"/>
                <a:gd name="connsiteY1" fmla="*/ 2 h 15594"/>
                <a:gd name="connsiteX2" fmla="*/ 144 w 16211"/>
                <a:gd name="connsiteY2" fmla="*/ 12693 h 15594"/>
                <a:gd name="connsiteX3" fmla="*/ 15202 w 16211"/>
                <a:gd name="connsiteY3" fmla="*/ 8068 h 15594"/>
              </a:gdLst>
              <a:ahLst/>
              <a:cxnLst>
                <a:cxn ang="0">
                  <a:pos x="connsiteX0" y="connsiteY0"/>
                </a:cxn>
                <a:cxn ang="0">
                  <a:pos x="connsiteX1" y="connsiteY1"/>
                </a:cxn>
                <a:cxn ang="0">
                  <a:pos x="connsiteX2" y="connsiteY2"/>
                </a:cxn>
                <a:cxn ang="0">
                  <a:pos x="connsiteX3" y="connsiteY3"/>
                </a:cxn>
              </a:cxnLst>
              <a:rect l="l" t="t" r="r" b="b"/>
              <a:pathLst>
                <a:path w="16211" h="15594">
                  <a:moveTo>
                    <a:pt x="15202" y="8068"/>
                  </a:moveTo>
                  <a:cubicBezTo>
                    <a:pt x="16923" y="4627"/>
                    <a:pt x="16923" y="-106"/>
                    <a:pt x="11330" y="2"/>
                  </a:cubicBezTo>
                  <a:cubicBezTo>
                    <a:pt x="4124" y="970"/>
                    <a:pt x="-931" y="8606"/>
                    <a:pt x="144" y="12693"/>
                  </a:cubicBezTo>
                  <a:cubicBezTo>
                    <a:pt x="1543" y="18286"/>
                    <a:pt x="11438" y="15275"/>
                    <a:pt x="15202" y="80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4" name="任意多边形: 形状 1675">
              <a:extLst>
                <a:ext uri="{FF2B5EF4-FFF2-40B4-BE49-F238E27FC236}">
                  <a16:creationId xmlns:a16="http://schemas.microsoft.com/office/drawing/2014/main" xmlns="" id="{CE597321-8AD8-4C84-88A4-1F0C68299508}"/>
                </a:ext>
              </a:extLst>
            </p:cNvPr>
            <p:cNvSpPr/>
            <p:nvPr/>
          </p:nvSpPr>
          <p:spPr>
            <a:xfrm>
              <a:off x="1842133" y="5585201"/>
              <a:ext cx="65480" cy="66367"/>
            </a:xfrm>
            <a:custGeom>
              <a:avLst/>
              <a:gdLst>
                <a:gd name="connsiteX0" fmla="*/ 14107 w 15496"/>
                <a:gd name="connsiteY0" fmla="*/ 8074 h 15706"/>
                <a:gd name="connsiteX1" fmla="*/ 14107 w 15496"/>
                <a:gd name="connsiteY1" fmla="*/ 8074 h 15706"/>
                <a:gd name="connsiteX2" fmla="*/ 11526 w 15496"/>
                <a:gd name="connsiteY2" fmla="*/ 7 h 15706"/>
                <a:gd name="connsiteX3" fmla="*/ 125 w 15496"/>
                <a:gd name="connsiteY3" fmla="*/ 13344 h 15706"/>
                <a:gd name="connsiteX4" fmla="*/ 14107 w 15496"/>
                <a:gd name="connsiteY4" fmla="*/ 8074 h 15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6" h="15706">
                  <a:moveTo>
                    <a:pt x="14107" y="8074"/>
                  </a:moveTo>
                  <a:lnTo>
                    <a:pt x="14107" y="8074"/>
                  </a:lnTo>
                  <a:cubicBezTo>
                    <a:pt x="16044" y="4632"/>
                    <a:pt x="16581" y="-208"/>
                    <a:pt x="11526" y="7"/>
                  </a:cubicBezTo>
                  <a:cubicBezTo>
                    <a:pt x="5073" y="975"/>
                    <a:pt x="-950" y="9042"/>
                    <a:pt x="125" y="13344"/>
                  </a:cubicBezTo>
                  <a:cubicBezTo>
                    <a:pt x="1416" y="18291"/>
                    <a:pt x="10235" y="14957"/>
                    <a:pt x="14107" y="80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5" name="任意多边形: 形状 1676">
              <a:extLst>
                <a:ext uri="{FF2B5EF4-FFF2-40B4-BE49-F238E27FC236}">
                  <a16:creationId xmlns:a16="http://schemas.microsoft.com/office/drawing/2014/main" xmlns="" id="{FE2272B2-BD02-4813-9A1B-D502474615ED}"/>
                </a:ext>
              </a:extLst>
            </p:cNvPr>
            <p:cNvSpPr/>
            <p:nvPr/>
          </p:nvSpPr>
          <p:spPr>
            <a:xfrm>
              <a:off x="2051233" y="5562932"/>
              <a:ext cx="62873" cy="66769"/>
            </a:xfrm>
            <a:custGeom>
              <a:avLst/>
              <a:gdLst>
                <a:gd name="connsiteX0" fmla="*/ 11733 w 14879"/>
                <a:gd name="connsiteY0" fmla="*/ 7 h 15801"/>
                <a:gd name="connsiteX1" fmla="*/ 117 w 14879"/>
                <a:gd name="connsiteY1" fmla="*/ 13989 h 15801"/>
                <a:gd name="connsiteX2" fmla="*/ 13023 w 14879"/>
                <a:gd name="connsiteY2" fmla="*/ 8074 h 15801"/>
                <a:gd name="connsiteX3" fmla="*/ 11733 w 14879"/>
                <a:gd name="connsiteY3" fmla="*/ 7 h 15801"/>
              </a:gdLst>
              <a:ahLst/>
              <a:cxnLst>
                <a:cxn ang="0">
                  <a:pos x="connsiteX0" y="connsiteY0"/>
                </a:cxn>
                <a:cxn ang="0">
                  <a:pos x="connsiteX1" y="connsiteY1"/>
                </a:cxn>
                <a:cxn ang="0">
                  <a:pos x="connsiteX2" y="connsiteY2"/>
                </a:cxn>
                <a:cxn ang="0">
                  <a:pos x="connsiteX3" y="connsiteY3"/>
                </a:cxn>
              </a:cxnLst>
              <a:rect l="l" t="t" r="r" b="b"/>
              <a:pathLst>
                <a:path w="14879" h="15801">
                  <a:moveTo>
                    <a:pt x="11733" y="7"/>
                  </a:moveTo>
                  <a:cubicBezTo>
                    <a:pt x="5602" y="1083"/>
                    <a:pt x="-959" y="9902"/>
                    <a:pt x="117" y="13989"/>
                  </a:cubicBezTo>
                  <a:cubicBezTo>
                    <a:pt x="1192" y="18184"/>
                    <a:pt x="8936" y="14635"/>
                    <a:pt x="13023" y="8074"/>
                  </a:cubicBezTo>
                  <a:cubicBezTo>
                    <a:pt x="15174" y="4524"/>
                    <a:pt x="16250" y="-208"/>
                    <a:pt x="11733"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6" name="任意多边形: 形状 1677">
              <a:extLst>
                <a:ext uri="{FF2B5EF4-FFF2-40B4-BE49-F238E27FC236}">
                  <a16:creationId xmlns:a16="http://schemas.microsoft.com/office/drawing/2014/main" xmlns="" id="{DDDFD692-B933-4E82-A50F-75FFB4104033}"/>
                </a:ext>
              </a:extLst>
            </p:cNvPr>
            <p:cNvSpPr/>
            <p:nvPr/>
          </p:nvSpPr>
          <p:spPr>
            <a:xfrm>
              <a:off x="2236775" y="5539265"/>
              <a:ext cx="60320" cy="67212"/>
            </a:xfrm>
            <a:custGeom>
              <a:avLst/>
              <a:gdLst>
                <a:gd name="connsiteX0" fmla="*/ 11814 w 14275"/>
                <a:gd name="connsiteY0" fmla="*/ 15 h 15906"/>
                <a:gd name="connsiteX1" fmla="*/ 91 w 14275"/>
                <a:gd name="connsiteY1" fmla="*/ 14535 h 15906"/>
                <a:gd name="connsiteX2" fmla="*/ 11922 w 14275"/>
                <a:gd name="connsiteY2" fmla="*/ 8082 h 15906"/>
                <a:gd name="connsiteX3" fmla="*/ 11814 w 14275"/>
                <a:gd name="connsiteY3" fmla="*/ 15 h 15906"/>
              </a:gdLst>
              <a:ahLst/>
              <a:cxnLst>
                <a:cxn ang="0">
                  <a:pos x="connsiteX0" y="connsiteY0"/>
                </a:cxn>
                <a:cxn ang="0">
                  <a:pos x="connsiteX1" y="connsiteY1"/>
                </a:cxn>
                <a:cxn ang="0">
                  <a:pos x="connsiteX2" y="connsiteY2"/>
                </a:cxn>
                <a:cxn ang="0">
                  <a:pos x="connsiteX3" y="connsiteY3"/>
                </a:cxn>
              </a:cxnLst>
              <a:rect l="l" t="t" r="r" b="b"/>
              <a:pathLst>
                <a:path w="14275" h="15906">
                  <a:moveTo>
                    <a:pt x="11814" y="15"/>
                  </a:moveTo>
                  <a:cubicBezTo>
                    <a:pt x="6114" y="1198"/>
                    <a:pt x="-878" y="10663"/>
                    <a:pt x="91" y="14535"/>
                  </a:cubicBezTo>
                  <a:cubicBezTo>
                    <a:pt x="951" y="18085"/>
                    <a:pt x="7727" y="14320"/>
                    <a:pt x="11922" y="8082"/>
                  </a:cubicBezTo>
                  <a:cubicBezTo>
                    <a:pt x="14288" y="4533"/>
                    <a:pt x="15794" y="-307"/>
                    <a:pt x="11814" y="1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7" name="任意多边形: 形状 1678">
              <a:extLst>
                <a:ext uri="{FF2B5EF4-FFF2-40B4-BE49-F238E27FC236}">
                  <a16:creationId xmlns:a16="http://schemas.microsoft.com/office/drawing/2014/main" xmlns="" id="{D58E80BB-F084-4746-BA25-67537D737196}"/>
                </a:ext>
              </a:extLst>
            </p:cNvPr>
            <p:cNvSpPr/>
            <p:nvPr/>
          </p:nvSpPr>
          <p:spPr>
            <a:xfrm>
              <a:off x="2398666" y="5514722"/>
              <a:ext cx="57794" cy="67610"/>
            </a:xfrm>
            <a:custGeom>
              <a:avLst/>
              <a:gdLst>
                <a:gd name="connsiteX0" fmla="*/ 10824 w 13677"/>
                <a:gd name="connsiteY0" fmla="*/ 8082 h 16000"/>
                <a:gd name="connsiteX1" fmla="*/ 11900 w 13677"/>
                <a:gd name="connsiteY1" fmla="*/ 15 h 16000"/>
                <a:gd name="connsiteX2" fmla="*/ 69 w 13677"/>
                <a:gd name="connsiteY2" fmla="*/ 15073 h 16000"/>
                <a:gd name="connsiteX3" fmla="*/ 10824 w 13677"/>
                <a:gd name="connsiteY3" fmla="*/ 8082 h 16000"/>
              </a:gdLst>
              <a:ahLst/>
              <a:cxnLst>
                <a:cxn ang="0">
                  <a:pos x="connsiteX0" y="connsiteY0"/>
                </a:cxn>
                <a:cxn ang="0">
                  <a:pos x="connsiteX1" y="connsiteY1"/>
                </a:cxn>
                <a:cxn ang="0">
                  <a:pos x="connsiteX2" y="connsiteY2"/>
                </a:cxn>
                <a:cxn ang="0">
                  <a:pos x="connsiteX3" y="connsiteY3"/>
                </a:cxn>
              </a:cxnLst>
              <a:rect l="l" t="t" r="r" b="b"/>
              <a:pathLst>
                <a:path w="13677" h="16000">
                  <a:moveTo>
                    <a:pt x="10824" y="8082"/>
                  </a:moveTo>
                  <a:cubicBezTo>
                    <a:pt x="13298" y="4533"/>
                    <a:pt x="15234" y="-307"/>
                    <a:pt x="11900" y="15"/>
                  </a:cubicBezTo>
                  <a:cubicBezTo>
                    <a:pt x="6629" y="1306"/>
                    <a:pt x="-792" y="11631"/>
                    <a:pt x="69" y="15073"/>
                  </a:cubicBezTo>
                  <a:cubicBezTo>
                    <a:pt x="714" y="17870"/>
                    <a:pt x="6737" y="13998"/>
                    <a:pt x="10824" y="808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8" name="任意多边形: 形状 1679">
              <a:extLst>
                <a:ext uri="{FF2B5EF4-FFF2-40B4-BE49-F238E27FC236}">
                  <a16:creationId xmlns:a16="http://schemas.microsoft.com/office/drawing/2014/main" xmlns="" id="{90206F1E-E1F9-4DE1-A481-F21E5D105D62}"/>
                </a:ext>
              </a:extLst>
            </p:cNvPr>
            <p:cNvSpPr/>
            <p:nvPr/>
          </p:nvSpPr>
          <p:spPr>
            <a:xfrm>
              <a:off x="2535546" y="5488820"/>
              <a:ext cx="56124" cy="68269"/>
            </a:xfrm>
            <a:custGeom>
              <a:avLst/>
              <a:gdLst>
                <a:gd name="connsiteX0" fmla="*/ 9837 w 13282"/>
                <a:gd name="connsiteY0" fmla="*/ 8189 h 16156"/>
                <a:gd name="connsiteX1" fmla="*/ 12095 w 13282"/>
                <a:gd name="connsiteY1" fmla="*/ 15 h 16156"/>
                <a:gd name="connsiteX2" fmla="*/ 49 w 13282"/>
                <a:gd name="connsiteY2" fmla="*/ 15503 h 16156"/>
                <a:gd name="connsiteX3" fmla="*/ 9837 w 13282"/>
                <a:gd name="connsiteY3" fmla="*/ 8189 h 16156"/>
              </a:gdLst>
              <a:ahLst/>
              <a:cxnLst>
                <a:cxn ang="0">
                  <a:pos x="connsiteX0" y="connsiteY0"/>
                </a:cxn>
                <a:cxn ang="0">
                  <a:pos x="connsiteX1" y="connsiteY1"/>
                </a:cxn>
                <a:cxn ang="0">
                  <a:pos x="connsiteX2" y="connsiteY2"/>
                </a:cxn>
                <a:cxn ang="0">
                  <a:pos x="connsiteX3" y="connsiteY3"/>
                </a:cxn>
              </a:cxnLst>
              <a:rect l="l" t="t" r="r" b="b"/>
              <a:pathLst>
                <a:path w="13282" h="16156">
                  <a:moveTo>
                    <a:pt x="9837" y="8189"/>
                  </a:moveTo>
                  <a:cubicBezTo>
                    <a:pt x="12418" y="4640"/>
                    <a:pt x="14784" y="-308"/>
                    <a:pt x="12095" y="15"/>
                  </a:cubicBezTo>
                  <a:cubicBezTo>
                    <a:pt x="7363" y="1413"/>
                    <a:pt x="-704" y="12599"/>
                    <a:pt x="49" y="15503"/>
                  </a:cubicBezTo>
                  <a:cubicBezTo>
                    <a:pt x="587" y="17762"/>
                    <a:pt x="5750" y="13890"/>
                    <a:pt x="9837" y="81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89" name="任意多边形: 形状 1680">
              <a:extLst>
                <a:ext uri="{FF2B5EF4-FFF2-40B4-BE49-F238E27FC236}">
                  <a16:creationId xmlns:a16="http://schemas.microsoft.com/office/drawing/2014/main" xmlns="" id="{22B50966-7501-46BC-B156-DC3C48FBEA69}"/>
                </a:ext>
              </a:extLst>
            </p:cNvPr>
            <p:cNvSpPr/>
            <p:nvPr/>
          </p:nvSpPr>
          <p:spPr>
            <a:xfrm>
              <a:off x="2647005" y="5462456"/>
              <a:ext cx="54760" cy="68856"/>
            </a:xfrm>
            <a:custGeom>
              <a:avLst/>
              <a:gdLst>
                <a:gd name="connsiteX0" fmla="*/ 8951 w 12959"/>
                <a:gd name="connsiteY0" fmla="*/ 8189 h 16295"/>
                <a:gd name="connsiteX1" fmla="*/ 12178 w 12959"/>
                <a:gd name="connsiteY1" fmla="*/ 15 h 16295"/>
                <a:gd name="connsiteX2" fmla="*/ 24 w 12959"/>
                <a:gd name="connsiteY2" fmla="*/ 15933 h 16295"/>
                <a:gd name="connsiteX3" fmla="*/ 8951 w 12959"/>
                <a:gd name="connsiteY3" fmla="*/ 8189 h 16295"/>
              </a:gdLst>
              <a:ahLst/>
              <a:cxnLst>
                <a:cxn ang="0">
                  <a:pos x="connsiteX0" y="connsiteY0"/>
                </a:cxn>
                <a:cxn ang="0">
                  <a:pos x="connsiteX1" y="connsiteY1"/>
                </a:cxn>
                <a:cxn ang="0">
                  <a:pos x="connsiteX2" y="connsiteY2"/>
                </a:cxn>
                <a:cxn ang="0">
                  <a:pos x="connsiteX3" y="connsiteY3"/>
                </a:cxn>
              </a:cxnLst>
              <a:rect l="l" t="t" r="r" b="b"/>
              <a:pathLst>
                <a:path w="12959" h="16295">
                  <a:moveTo>
                    <a:pt x="8951" y="8189"/>
                  </a:moveTo>
                  <a:cubicBezTo>
                    <a:pt x="11640" y="4640"/>
                    <a:pt x="14329" y="-308"/>
                    <a:pt x="12178" y="15"/>
                  </a:cubicBezTo>
                  <a:cubicBezTo>
                    <a:pt x="8198" y="1521"/>
                    <a:pt x="-514" y="13675"/>
                    <a:pt x="24" y="15933"/>
                  </a:cubicBezTo>
                  <a:cubicBezTo>
                    <a:pt x="454" y="17547"/>
                    <a:pt x="4971" y="13567"/>
                    <a:pt x="8951" y="81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0" name="任意多边形: 形状 1694">
              <a:extLst>
                <a:ext uri="{FF2B5EF4-FFF2-40B4-BE49-F238E27FC236}">
                  <a16:creationId xmlns:a16="http://schemas.microsoft.com/office/drawing/2014/main" xmlns="" id="{FE09DE9C-F3B9-4D30-892F-CDEE87A3C641}"/>
                </a:ext>
              </a:extLst>
            </p:cNvPr>
            <p:cNvSpPr/>
            <p:nvPr/>
          </p:nvSpPr>
          <p:spPr>
            <a:xfrm>
              <a:off x="160965" y="5817931"/>
              <a:ext cx="66503" cy="60422"/>
            </a:xfrm>
            <a:custGeom>
              <a:avLst/>
              <a:gdLst>
                <a:gd name="connsiteX0" fmla="*/ 15725 w 15738"/>
                <a:gd name="connsiteY0" fmla="*/ 7852 h 14299"/>
                <a:gd name="connsiteX1" fmla="*/ 7551 w 15738"/>
                <a:gd name="connsiteY1" fmla="*/ 0 h 14299"/>
                <a:gd name="connsiteX2" fmla="*/ 1528 w 15738"/>
                <a:gd name="connsiteY2" fmla="*/ 11293 h 14299"/>
                <a:gd name="connsiteX3" fmla="*/ 15725 w 15738"/>
                <a:gd name="connsiteY3" fmla="*/ 7852 h 14299"/>
              </a:gdLst>
              <a:ahLst/>
              <a:cxnLst>
                <a:cxn ang="0">
                  <a:pos x="connsiteX0" y="connsiteY0"/>
                </a:cxn>
                <a:cxn ang="0">
                  <a:pos x="connsiteX1" y="connsiteY1"/>
                </a:cxn>
                <a:cxn ang="0">
                  <a:pos x="connsiteX2" y="connsiteY2"/>
                </a:cxn>
                <a:cxn ang="0">
                  <a:pos x="connsiteX3" y="connsiteY3"/>
                </a:cxn>
              </a:cxnLst>
              <a:rect l="l" t="t" r="r" b="b"/>
              <a:pathLst>
                <a:path w="15738" h="14299">
                  <a:moveTo>
                    <a:pt x="15725" y="7852"/>
                  </a:moveTo>
                  <a:cubicBezTo>
                    <a:pt x="15940" y="4732"/>
                    <a:pt x="13574" y="215"/>
                    <a:pt x="7551" y="0"/>
                  </a:cubicBezTo>
                  <a:cubicBezTo>
                    <a:pt x="129" y="430"/>
                    <a:pt x="-1699" y="7421"/>
                    <a:pt x="1528" y="11293"/>
                  </a:cubicBezTo>
                  <a:cubicBezTo>
                    <a:pt x="5830" y="16671"/>
                    <a:pt x="15080" y="14412"/>
                    <a:pt x="15725" y="785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1" name="任意多边形: 形状 1695">
              <a:extLst>
                <a:ext uri="{FF2B5EF4-FFF2-40B4-BE49-F238E27FC236}">
                  <a16:creationId xmlns:a16="http://schemas.microsoft.com/office/drawing/2014/main" xmlns="" id="{6E680D35-1481-4749-BC57-401BA1B201E0}"/>
                </a:ext>
              </a:extLst>
            </p:cNvPr>
            <p:cNvSpPr/>
            <p:nvPr/>
          </p:nvSpPr>
          <p:spPr>
            <a:xfrm>
              <a:off x="417134" y="5812023"/>
              <a:ext cx="66515" cy="60701"/>
            </a:xfrm>
            <a:custGeom>
              <a:avLst/>
              <a:gdLst>
                <a:gd name="connsiteX0" fmla="*/ 15656 w 15741"/>
                <a:gd name="connsiteY0" fmla="*/ 7744 h 14365"/>
                <a:gd name="connsiteX1" fmla="*/ 8235 w 15741"/>
                <a:gd name="connsiteY1" fmla="*/ 0 h 14365"/>
                <a:gd name="connsiteX2" fmla="*/ 1136 w 15741"/>
                <a:gd name="connsiteY2" fmla="*/ 11401 h 14365"/>
                <a:gd name="connsiteX3" fmla="*/ 15656 w 15741"/>
                <a:gd name="connsiteY3" fmla="*/ 7744 h 14365"/>
              </a:gdLst>
              <a:ahLst/>
              <a:cxnLst>
                <a:cxn ang="0">
                  <a:pos x="connsiteX0" y="connsiteY0"/>
                </a:cxn>
                <a:cxn ang="0">
                  <a:pos x="connsiteX1" y="connsiteY1"/>
                </a:cxn>
                <a:cxn ang="0">
                  <a:pos x="connsiteX2" y="connsiteY2"/>
                </a:cxn>
                <a:cxn ang="0">
                  <a:pos x="connsiteX3" y="connsiteY3"/>
                </a:cxn>
              </a:cxnLst>
              <a:rect l="l" t="t" r="r" b="b"/>
              <a:pathLst>
                <a:path w="15741" h="14365">
                  <a:moveTo>
                    <a:pt x="15656" y="7744"/>
                  </a:moveTo>
                  <a:cubicBezTo>
                    <a:pt x="16194" y="4625"/>
                    <a:pt x="14258" y="107"/>
                    <a:pt x="8235" y="0"/>
                  </a:cubicBezTo>
                  <a:cubicBezTo>
                    <a:pt x="706" y="538"/>
                    <a:pt x="-1660" y="7529"/>
                    <a:pt x="1136" y="11401"/>
                  </a:cubicBezTo>
                  <a:cubicBezTo>
                    <a:pt x="4901" y="16779"/>
                    <a:pt x="14473" y="14412"/>
                    <a:pt x="15656" y="77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2" name="任意多边形: 形状 1696">
              <a:extLst>
                <a:ext uri="{FF2B5EF4-FFF2-40B4-BE49-F238E27FC236}">
                  <a16:creationId xmlns:a16="http://schemas.microsoft.com/office/drawing/2014/main" xmlns="" id="{107CFEF3-E86B-453D-BC22-2BBDF0DB6097}"/>
                </a:ext>
              </a:extLst>
            </p:cNvPr>
            <p:cNvSpPr/>
            <p:nvPr/>
          </p:nvSpPr>
          <p:spPr>
            <a:xfrm>
              <a:off x="672149" y="5803386"/>
              <a:ext cx="67504" cy="61009"/>
            </a:xfrm>
            <a:custGeom>
              <a:avLst/>
              <a:gdLst>
                <a:gd name="connsiteX0" fmla="*/ 15752 w 15975"/>
                <a:gd name="connsiteY0" fmla="*/ 7744 h 14438"/>
                <a:gd name="connsiteX1" fmla="*/ 9083 w 15975"/>
                <a:gd name="connsiteY1" fmla="*/ 0 h 14438"/>
                <a:gd name="connsiteX2" fmla="*/ 802 w 15975"/>
                <a:gd name="connsiteY2" fmla="*/ 11508 h 14438"/>
                <a:gd name="connsiteX3" fmla="*/ 15752 w 15975"/>
                <a:gd name="connsiteY3" fmla="*/ 7744 h 14438"/>
              </a:gdLst>
              <a:ahLst/>
              <a:cxnLst>
                <a:cxn ang="0">
                  <a:pos x="connsiteX0" y="connsiteY0"/>
                </a:cxn>
                <a:cxn ang="0">
                  <a:pos x="connsiteX1" y="connsiteY1"/>
                </a:cxn>
                <a:cxn ang="0">
                  <a:pos x="connsiteX2" y="connsiteY2"/>
                </a:cxn>
                <a:cxn ang="0">
                  <a:pos x="connsiteX3" y="connsiteY3"/>
                </a:cxn>
              </a:cxnLst>
              <a:rect l="l" t="t" r="r" b="b"/>
              <a:pathLst>
                <a:path w="15975" h="14438">
                  <a:moveTo>
                    <a:pt x="15752" y="7744"/>
                  </a:moveTo>
                  <a:cubicBezTo>
                    <a:pt x="16612" y="4625"/>
                    <a:pt x="15107" y="108"/>
                    <a:pt x="9083" y="0"/>
                  </a:cubicBezTo>
                  <a:cubicBezTo>
                    <a:pt x="1339" y="645"/>
                    <a:pt x="-1565" y="7636"/>
                    <a:pt x="802" y="11508"/>
                  </a:cubicBezTo>
                  <a:cubicBezTo>
                    <a:pt x="4136" y="16886"/>
                    <a:pt x="13923" y="14412"/>
                    <a:pt x="15752" y="77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3" name="任意多边形: 形状 1697">
              <a:extLst>
                <a:ext uri="{FF2B5EF4-FFF2-40B4-BE49-F238E27FC236}">
                  <a16:creationId xmlns:a16="http://schemas.microsoft.com/office/drawing/2014/main" xmlns="" id="{B2262826-B174-4393-9E2D-0608EE30BF8D}"/>
                </a:ext>
              </a:extLst>
            </p:cNvPr>
            <p:cNvSpPr/>
            <p:nvPr/>
          </p:nvSpPr>
          <p:spPr>
            <a:xfrm>
              <a:off x="925917" y="5792480"/>
              <a:ext cx="67297" cy="60984"/>
            </a:xfrm>
            <a:custGeom>
              <a:avLst/>
              <a:gdLst>
                <a:gd name="connsiteX0" fmla="*/ 15498 w 15926"/>
                <a:gd name="connsiteY0" fmla="*/ 7636 h 14432"/>
                <a:gd name="connsiteX1" fmla="*/ 9798 w 15926"/>
                <a:gd name="connsiteY1" fmla="*/ 0 h 14432"/>
                <a:gd name="connsiteX2" fmla="*/ 548 w 15926"/>
                <a:gd name="connsiteY2" fmla="*/ 11616 h 14432"/>
                <a:gd name="connsiteX3" fmla="*/ 15498 w 15926"/>
                <a:gd name="connsiteY3" fmla="*/ 7636 h 14432"/>
              </a:gdLst>
              <a:ahLst/>
              <a:cxnLst>
                <a:cxn ang="0">
                  <a:pos x="connsiteX0" y="connsiteY0"/>
                </a:cxn>
                <a:cxn ang="0">
                  <a:pos x="connsiteX1" y="connsiteY1"/>
                </a:cxn>
                <a:cxn ang="0">
                  <a:pos x="connsiteX2" y="connsiteY2"/>
                </a:cxn>
                <a:cxn ang="0">
                  <a:pos x="connsiteX3" y="connsiteY3"/>
                </a:cxn>
              </a:cxnLst>
              <a:rect l="l" t="t" r="r" b="b"/>
              <a:pathLst>
                <a:path w="15926" h="14432">
                  <a:moveTo>
                    <a:pt x="15498" y="7636"/>
                  </a:moveTo>
                  <a:cubicBezTo>
                    <a:pt x="16681" y="4410"/>
                    <a:pt x="15606" y="0"/>
                    <a:pt x="9798" y="0"/>
                  </a:cubicBezTo>
                  <a:cubicBezTo>
                    <a:pt x="2807" y="645"/>
                    <a:pt x="-1603" y="7421"/>
                    <a:pt x="548" y="11616"/>
                  </a:cubicBezTo>
                  <a:cubicBezTo>
                    <a:pt x="3237" y="16886"/>
                    <a:pt x="13024" y="14305"/>
                    <a:pt x="15498" y="76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4" name="任意多边形: 形状 1698">
              <a:extLst>
                <a:ext uri="{FF2B5EF4-FFF2-40B4-BE49-F238E27FC236}">
                  <a16:creationId xmlns:a16="http://schemas.microsoft.com/office/drawing/2014/main" xmlns="" id="{890CEC5D-B738-4825-BDCA-887C797811C2}"/>
                </a:ext>
              </a:extLst>
            </p:cNvPr>
            <p:cNvSpPr/>
            <p:nvPr/>
          </p:nvSpPr>
          <p:spPr>
            <a:xfrm>
              <a:off x="1175118" y="5778383"/>
              <a:ext cx="67377" cy="61622"/>
            </a:xfrm>
            <a:custGeom>
              <a:avLst/>
              <a:gdLst>
                <a:gd name="connsiteX0" fmla="*/ 15249 w 15945"/>
                <a:gd name="connsiteY0" fmla="*/ 7638 h 14583"/>
                <a:gd name="connsiteX1" fmla="*/ 10409 w 15945"/>
                <a:gd name="connsiteY1" fmla="*/ 2 h 14583"/>
                <a:gd name="connsiteX2" fmla="*/ 299 w 15945"/>
                <a:gd name="connsiteY2" fmla="*/ 11725 h 14583"/>
                <a:gd name="connsiteX3" fmla="*/ 15249 w 15945"/>
                <a:gd name="connsiteY3" fmla="*/ 7638 h 14583"/>
              </a:gdLst>
              <a:ahLst/>
              <a:cxnLst>
                <a:cxn ang="0">
                  <a:pos x="connsiteX0" y="connsiteY0"/>
                </a:cxn>
                <a:cxn ang="0">
                  <a:pos x="connsiteX1" y="connsiteY1"/>
                </a:cxn>
                <a:cxn ang="0">
                  <a:pos x="connsiteX2" y="connsiteY2"/>
                </a:cxn>
                <a:cxn ang="0">
                  <a:pos x="connsiteX3" y="connsiteY3"/>
                </a:cxn>
              </a:cxnLst>
              <a:rect l="l" t="t" r="r" b="b"/>
              <a:pathLst>
                <a:path w="15945" h="14583">
                  <a:moveTo>
                    <a:pt x="15249" y="7638"/>
                  </a:moveTo>
                  <a:cubicBezTo>
                    <a:pt x="16755" y="4412"/>
                    <a:pt x="16110" y="-106"/>
                    <a:pt x="10409" y="2"/>
                  </a:cubicBezTo>
                  <a:cubicBezTo>
                    <a:pt x="3096" y="755"/>
                    <a:pt x="-1207" y="7961"/>
                    <a:pt x="299" y="11725"/>
                  </a:cubicBezTo>
                  <a:cubicBezTo>
                    <a:pt x="2343" y="17103"/>
                    <a:pt x="12130" y="14414"/>
                    <a:pt x="15249" y="763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5" name="任意多边形: 形状 1699">
              <a:extLst>
                <a:ext uri="{FF2B5EF4-FFF2-40B4-BE49-F238E27FC236}">
                  <a16:creationId xmlns:a16="http://schemas.microsoft.com/office/drawing/2014/main" xmlns="" id="{8FAD5282-AE57-4E73-95D5-4400B1DC2ADA}"/>
                </a:ext>
              </a:extLst>
            </p:cNvPr>
            <p:cNvSpPr/>
            <p:nvPr/>
          </p:nvSpPr>
          <p:spPr>
            <a:xfrm>
              <a:off x="1417549" y="5761996"/>
              <a:ext cx="67491" cy="62061"/>
            </a:xfrm>
            <a:custGeom>
              <a:avLst/>
              <a:gdLst>
                <a:gd name="connsiteX0" fmla="*/ 14990 w 15972"/>
                <a:gd name="connsiteY0" fmla="*/ 7536 h 14687"/>
                <a:gd name="connsiteX1" fmla="*/ 11118 w 15972"/>
                <a:gd name="connsiteY1" fmla="*/ 7 h 14687"/>
                <a:gd name="connsiteX2" fmla="*/ 147 w 15972"/>
                <a:gd name="connsiteY2" fmla="*/ 11946 h 14687"/>
                <a:gd name="connsiteX3" fmla="*/ 14990 w 15972"/>
                <a:gd name="connsiteY3" fmla="*/ 7536 h 14687"/>
              </a:gdLst>
              <a:ahLst/>
              <a:cxnLst>
                <a:cxn ang="0">
                  <a:pos x="connsiteX0" y="connsiteY0"/>
                </a:cxn>
                <a:cxn ang="0">
                  <a:pos x="connsiteX1" y="connsiteY1"/>
                </a:cxn>
                <a:cxn ang="0">
                  <a:pos x="connsiteX2" y="connsiteY2"/>
                </a:cxn>
                <a:cxn ang="0">
                  <a:pos x="connsiteX3" y="connsiteY3"/>
                </a:cxn>
              </a:cxnLst>
              <a:rect l="l" t="t" r="r" b="b"/>
              <a:pathLst>
                <a:path w="15972" h="14687">
                  <a:moveTo>
                    <a:pt x="14990" y="7536"/>
                  </a:moveTo>
                  <a:cubicBezTo>
                    <a:pt x="16711" y="4310"/>
                    <a:pt x="16603" y="-208"/>
                    <a:pt x="11118" y="7"/>
                  </a:cubicBezTo>
                  <a:cubicBezTo>
                    <a:pt x="4019" y="868"/>
                    <a:pt x="-929" y="8074"/>
                    <a:pt x="147" y="11946"/>
                  </a:cubicBezTo>
                  <a:cubicBezTo>
                    <a:pt x="1545" y="17216"/>
                    <a:pt x="11333" y="14420"/>
                    <a:pt x="14990" y="75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6" name="任意多边形: 形状 1700">
              <a:extLst>
                <a:ext uri="{FF2B5EF4-FFF2-40B4-BE49-F238E27FC236}">
                  <a16:creationId xmlns:a16="http://schemas.microsoft.com/office/drawing/2014/main" xmlns="" id="{80DF2096-9A1B-4061-AD9B-68338F75F226}"/>
                </a:ext>
              </a:extLst>
            </p:cNvPr>
            <p:cNvSpPr/>
            <p:nvPr/>
          </p:nvSpPr>
          <p:spPr>
            <a:xfrm>
              <a:off x="1648871" y="5742930"/>
              <a:ext cx="65581" cy="62509"/>
            </a:xfrm>
            <a:custGeom>
              <a:avLst/>
              <a:gdLst>
                <a:gd name="connsiteX0" fmla="*/ 150 w 15520"/>
                <a:gd name="connsiteY0" fmla="*/ 12586 h 14793"/>
                <a:gd name="connsiteX1" fmla="*/ 14132 w 15520"/>
                <a:gd name="connsiteY1" fmla="*/ 7638 h 14793"/>
                <a:gd name="connsiteX2" fmla="*/ 11550 w 15520"/>
                <a:gd name="connsiteY2" fmla="*/ 2 h 14793"/>
                <a:gd name="connsiteX3" fmla="*/ 150 w 15520"/>
                <a:gd name="connsiteY3" fmla="*/ 12586 h 14793"/>
              </a:gdLst>
              <a:ahLst/>
              <a:cxnLst>
                <a:cxn ang="0">
                  <a:pos x="connsiteX0" y="connsiteY0"/>
                </a:cxn>
                <a:cxn ang="0">
                  <a:pos x="connsiteX1" y="connsiteY1"/>
                </a:cxn>
                <a:cxn ang="0">
                  <a:pos x="connsiteX2" y="connsiteY2"/>
                </a:cxn>
                <a:cxn ang="0">
                  <a:pos x="connsiteX3" y="connsiteY3"/>
                </a:cxn>
              </a:cxnLst>
              <a:rect l="l" t="t" r="r" b="b"/>
              <a:pathLst>
                <a:path w="15520" h="14793">
                  <a:moveTo>
                    <a:pt x="150" y="12586"/>
                  </a:moveTo>
                  <a:cubicBezTo>
                    <a:pt x="1440" y="17211"/>
                    <a:pt x="10260" y="14092"/>
                    <a:pt x="14132" y="7638"/>
                  </a:cubicBezTo>
                  <a:cubicBezTo>
                    <a:pt x="16068" y="4412"/>
                    <a:pt x="16606" y="-106"/>
                    <a:pt x="11550" y="2"/>
                  </a:cubicBezTo>
                  <a:cubicBezTo>
                    <a:pt x="4990" y="970"/>
                    <a:pt x="-1034" y="8499"/>
                    <a:pt x="150" y="125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7" name="任意多边形: 形状 1701">
              <a:extLst>
                <a:ext uri="{FF2B5EF4-FFF2-40B4-BE49-F238E27FC236}">
                  <a16:creationId xmlns:a16="http://schemas.microsoft.com/office/drawing/2014/main" xmlns="" id="{1980BE21-AF3E-4B68-9B92-A0B5D255E5A1}"/>
                </a:ext>
              </a:extLst>
            </p:cNvPr>
            <p:cNvSpPr/>
            <p:nvPr/>
          </p:nvSpPr>
          <p:spPr>
            <a:xfrm>
              <a:off x="1859894" y="5722457"/>
              <a:ext cx="63325" cy="62771"/>
            </a:xfrm>
            <a:custGeom>
              <a:avLst/>
              <a:gdLst>
                <a:gd name="connsiteX0" fmla="*/ 11840 w 14986"/>
                <a:gd name="connsiteY0" fmla="*/ 7 h 14855"/>
                <a:gd name="connsiteX1" fmla="*/ 117 w 14986"/>
                <a:gd name="connsiteY1" fmla="*/ 13129 h 14855"/>
                <a:gd name="connsiteX2" fmla="*/ 13131 w 14986"/>
                <a:gd name="connsiteY2" fmla="*/ 7536 h 14855"/>
                <a:gd name="connsiteX3" fmla="*/ 13131 w 14986"/>
                <a:gd name="connsiteY3" fmla="*/ 7536 h 14855"/>
                <a:gd name="connsiteX4" fmla="*/ 11840 w 14986"/>
                <a:gd name="connsiteY4" fmla="*/ 7 h 14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 h="14855">
                  <a:moveTo>
                    <a:pt x="11840" y="7"/>
                  </a:moveTo>
                  <a:cubicBezTo>
                    <a:pt x="5602" y="975"/>
                    <a:pt x="-959" y="9257"/>
                    <a:pt x="117" y="13129"/>
                  </a:cubicBezTo>
                  <a:cubicBezTo>
                    <a:pt x="1192" y="17109"/>
                    <a:pt x="9044" y="13775"/>
                    <a:pt x="13131" y="7536"/>
                  </a:cubicBezTo>
                  <a:lnTo>
                    <a:pt x="13131" y="7536"/>
                  </a:lnTo>
                  <a:cubicBezTo>
                    <a:pt x="15282" y="4310"/>
                    <a:pt x="16357" y="-208"/>
                    <a:pt x="11840"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8" name="任意多边形: 形状 1702">
              <a:extLst>
                <a:ext uri="{FF2B5EF4-FFF2-40B4-BE49-F238E27FC236}">
                  <a16:creationId xmlns:a16="http://schemas.microsoft.com/office/drawing/2014/main" xmlns="" id="{603F7601-1230-4F50-82EB-CD869DCDBCDC}"/>
                </a:ext>
              </a:extLst>
            </p:cNvPr>
            <p:cNvSpPr/>
            <p:nvPr/>
          </p:nvSpPr>
          <p:spPr>
            <a:xfrm>
              <a:off x="2048499" y="5700188"/>
              <a:ext cx="61533" cy="63583"/>
            </a:xfrm>
            <a:custGeom>
              <a:avLst/>
              <a:gdLst>
                <a:gd name="connsiteX0" fmla="*/ 11 w 14562"/>
                <a:gd name="connsiteY0" fmla="*/ 13344 h 15047"/>
                <a:gd name="connsiteX1" fmla="*/ 12165 w 14562"/>
                <a:gd name="connsiteY1" fmla="*/ 7644 h 15047"/>
                <a:gd name="connsiteX2" fmla="*/ 12057 w 14562"/>
                <a:gd name="connsiteY2" fmla="*/ 7 h 15047"/>
                <a:gd name="connsiteX3" fmla="*/ 11 w 14562"/>
                <a:gd name="connsiteY3" fmla="*/ 13344 h 15047"/>
              </a:gdLst>
              <a:ahLst/>
              <a:cxnLst>
                <a:cxn ang="0">
                  <a:pos x="connsiteX0" y="connsiteY0"/>
                </a:cxn>
                <a:cxn ang="0">
                  <a:pos x="connsiteX1" y="connsiteY1"/>
                </a:cxn>
                <a:cxn ang="0">
                  <a:pos x="connsiteX2" y="connsiteY2"/>
                </a:cxn>
                <a:cxn ang="0">
                  <a:pos x="connsiteX3" y="connsiteY3"/>
                </a:cxn>
              </a:cxnLst>
              <a:rect l="l" t="t" r="r" b="b"/>
              <a:pathLst>
                <a:path w="14562" h="15047">
                  <a:moveTo>
                    <a:pt x="11" y="13344"/>
                  </a:moveTo>
                  <a:cubicBezTo>
                    <a:pt x="441" y="17324"/>
                    <a:pt x="7647" y="13882"/>
                    <a:pt x="12165" y="7644"/>
                  </a:cubicBezTo>
                  <a:cubicBezTo>
                    <a:pt x="14531" y="4310"/>
                    <a:pt x="16144" y="-208"/>
                    <a:pt x="12057" y="7"/>
                  </a:cubicBezTo>
                  <a:cubicBezTo>
                    <a:pt x="6572" y="1083"/>
                    <a:pt x="-312" y="9472"/>
                    <a:pt x="11" y="133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299" name="任意多边形: 形状 1703">
              <a:extLst>
                <a:ext uri="{FF2B5EF4-FFF2-40B4-BE49-F238E27FC236}">
                  <a16:creationId xmlns:a16="http://schemas.microsoft.com/office/drawing/2014/main" xmlns="" id="{1676C95A-1B85-4BBB-B6BB-E66A0A61EC58}"/>
                </a:ext>
              </a:extLst>
            </p:cNvPr>
            <p:cNvSpPr/>
            <p:nvPr/>
          </p:nvSpPr>
          <p:spPr>
            <a:xfrm>
              <a:off x="2214844" y="5677463"/>
              <a:ext cx="60016" cy="64085"/>
            </a:xfrm>
            <a:custGeom>
              <a:avLst/>
              <a:gdLst>
                <a:gd name="connsiteX0" fmla="*/ 12379 w 14203"/>
                <a:gd name="connsiteY0" fmla="*/ 7 h 15166"/>
                <a:gd name="connsiteX1" fmla="*/ 10 w 14203"/>
                <a:gd name="connsiteY1" fmla="*/ 13882 h 15166"/>
                <a:gd name="connsiteX2" fmla="*/ 11303 w 14203"/>
                <a:gd name="connsiteY2" fmla="*/ 7751 h 15166"/>
                <a:gd name="connsiteX3" fmla="*/ 12379 w 14203"/>
                <a:gd name="connsiteY3" fmla="*/ 7 h 15166"/>
              </a:gdLst>
              <a:ahLst/>
              <a:cxnLst>
                <a:cxn ang="0">
                  <a:pos x="connsiteX0" y="connsiteY0"/>
                </a:cxn>
                <a:cxn ang="0">
                  <a:pos x="connsiteX1" y="connsiteY1"/>
                </a:cxn>
                <a:cxn ang="0">
                  <a:pos x="connsiteX2" y="connsiteY2"/>
                </a:cxn>
                <a:cxn ang="0">
                  <a:pos x="connsiteX3" y="connsiteY3"/>
                </a:cxn>
              </a:cxnLst>
              <a:rect l="l" t="t" r="r" b="b"/>
              <a:pathLst>
                <a:path w="14203" h="15166">
                  <a:moveTo>
                    <a:pt x="12379" y="7"/>
                  </a:moveTo>
                  <a:cubicBezTo>
                    <a:pt x="7216" y="1191"/>
                    <a:pt x="-313" y="10225"/>
                    <a:pt x="10" y="13882"/>
                  </a:cubicBezTo>
                  <a:cubicBezTo>
                    <a:pt x="333" y="17216"/>
                    <a:pt x="6679" y="13667"/>
                    <a:pt x="11303" y="7751"/>
                  </a:cubicBezTo>
                  <a:cubicBezTo>
                    <a:pt x="13777" y="4310"/>
                    <a:pt x="15821" y="-208"/>
                    <a:pt x="12379"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0" name="任意多边形: 形状 1704">
              <a:extLst>
                <a:ext uri="{FF2B5EF4-FFF2-40B4-BE49-F238E27FC236}">
                  <a16:creationId xmlns:a16="http://schemas.microsoft.com/office/drawing/2014/main" xmlns="" id="{E9FF2E28-CB5B-4F7B-A57B-6E543AE3975F}"/>
                </a:ext>
              </a:extLst>
            </p:cNvPr>
            <p:cNvSpPr/>
            <p:nvPr/>
          </p:nvSpPr>
          <p:spPr>
            <a:xfrm>
              <a:off x="2358033" y="5653339"/>
              <a:ext cx="58706" cy="64318"/>
            </a:xfrm>
            <a:custGeom>
              <a:avLst/>
              <a:gdLst>
                <a:gd name="connsiteX0" fmla="*/ 12588 w 13893"/>
                <a:gd name="connsiteY0" fmla="*/ 16 h 15221"/>
                <a:gd name="connsiteX1" fmla="*/ 4 w 13893"/>
                <a:gd name="connsiteY1" fmla="*/ 14321 h 15221"/>
                <a:gd name="connsiteX2" fmla="*/ 10330 w 13893"/>
                <a:gd name="connsiteY2" fmla="*/ 7652 h 15221"/>
                <a:gd name="connsiteX3" fmla="*/ 12588 w 13893"/>
                <a:gd name="connsiteY3" fmla="*/ 16 h 15221"/>
              </a:gdLst>
              <a:ahLst/>
              <a:cxnLst>
                <a:cxn ang="0">
                  <a:pos x="connsiteX0" y="connsiteY0"/>
                </a:cxn>
                <a:cxn ang="0">
                  <a:pos x="connsiteX1" y="connsiteY1"/>
                </a:cxn>
                <a:cxn ang="0">
                  <a:pos x="connsiteX2" y="connsiteY2"/>
                </a:cxn>
                <a:cxn ang="0">
                  <a:pos x="connsiteX3" y="connsiteY3"/>
                </a:cxn>
              </a:cxnLst>
              <a:rect l="l" t="t" r="r" b="b"/>
              <a:pathLst>
                <a:path w="13893" h="15221">
                  <a:moveTo>
                    <a:pt x="12588" y="16"/>
                  </a:moveTo>
                  <a:cubicBezTo>
                    <a:pt x="7856" y="1199"/>
                    <a:pt x="-211" y="11094"/>
                    <a:pt x="4" y="14321"/>
                  </a:cubicBezTo>
                  <a:cubicBezTo>
                    <a:pt x="112" y="17010"/>
                    <a:pt x="5920" y="13353"/>
                    <a:pt x="10330" y="7652"/>
                  </a:cubicBezTo>
                  <a:cubicBezTo>
                    <a:pt x="13018" y="4318"/>
                    <a:pt x="15492" y="-307"/>
                    <a:pt x="12588" y="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1" name="任意多边形: 形状 1705">
              <a:extLst>
                <a:ext uri="{FF2B5EF4-FFF2-40B4-BE49-F238E27FC236}">
                  <a16:creationId xmlns:a16="http://schemas.microsoft.com/office/drawing/2014/main" xmlns="" id="{1F64525C-11BF-4B85-BE60-B5323CD95B48}"/>
                </a:ext>
              </a:extLst>
            </p:cNvPr>
            <p:cNvSpPr/>
            <p:nvPr/>
          </p:nvSpPr>
          <p:spPr>
            <a:xfrm>
              <a:off x="2477575" y="5628793"/>
              <a:ext cx="57764" cy="65176"/>
            </a:xfrm>
            <a:custGeom>
              <a:avLst/>
              <a:gdLst>
                <a:gd name="connsiteX0" fmla="*/ 9466 w 13670"/>
                <a:gd name="connsiteY0" fmla="*/ 7761 h 15424"/>
                <a:gd name="connsiteX1" fmla="*/ 10111 w 13670"/>
                <a:gd name="connsiteY1" fmla="*/ 7008 h 15424"/>
                <a:gd name="connsiteX2" fmla="*/ 12800 w 13670"/>
                <a:gd name="connsiteY2" fmla="*/ 17 h 15424"/>
                <a:gd name="connsiteX3" fmla="*/ 1 w 13670"/>
                <a:gd name="connsiteY3" fmla="*/ 14860 h 15424"/>
                <a:gd name="connsiteX4" fmla="*/ 9466 w 13670"/>
                <a:gd name="connsiteY4" fmla="*/ 7761 h 15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70" h="15424">
                  <a:moveTo>
                    <a:pt x="9466" y="7761"/>
                  </a:moveTo>
                  <a:cubicBezTo>
                    <a:pt x="9681" y="7546"/>
                    <a:pt x="9896" y="7223"/>
                    <a:pt x="10111" y="7008"/>
                  </a:cubicBezTo>
                  <a:cubicBezTo>
                    <a:pt x="12477" y="3997"/>
                    <a:pt x="15059" y="-306"/>
                    <a:pt x="12800" y="17"/>
                  </a:cubicBezTo>
                  <a:cubicBezTo>
                    <a:pt x="8713" y="1308"/>
                    <a:pt x="-107" y="12063"/>
                    <a:pt x="1" y="14860"/>
                  </a:cubicBezTo>
                  <a:cubicBezTo>
                    <a:pt x="1" y="16903"/>
                    <a:pt x="4949" y="13139"/>
                    <a:pt x="9466" y="77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2" name="任意多边形: 形状 1706">
              <a:extLst>
                <a:ext uri="{FF2B5EF4-FFF2-40B4-BE49-F238E27FC236}">
                  <a16:creationId xmlns:a16="http://schemas.microsoft.com/office/drawing/2014/main" xmlns="" id="{55094BC0-03EF-437A-A5D3-5C0EE440D0B3}"/>
                </a:ext>
              </a:extLst>
            </p:cNvPr>
            <p:cNvSpPr/>
            <p:nvPr/>
          </p:nvSpPr>
          <p:spPr>
            <a:xfrm>
              <a:off x="2572567" y="5603367"/>
              <a:ext cx="56809" cy="65543"/>
            </a:xfrm>
            <a:custGeom>
              <a:avLst/>
              <a:gdLst>
                <a:gd name="connsiteX0" fmla="*/ 0 w 13444"/>
                <a:gd name="connsiteY0" fmla="*/ 15176 h 15511"/>
                <a:gd name="connsiteX1" fmla="*/ 8604 w 13444"/>
                <a:gd name="connsiteY1" fmla="*/ 7863 h 15511"/>
                <a:gd name="connsiteX2" fmla="*/ 11508 w 13444"/>
                <a:gd name="connsiteY2" fmla="*/ 4098 h 15511"/>
                <a:gd name="connsiteX3" fmla="*/ 12907 w 13444"/>
                <a:gd name="connsiteY3" fmla="*/ 11 h 15511"/>
                <a:gd name="connsiteX4" fmla="*/ 0 w 13444"/>
                <a:gd name="connsiteY4" fmla="*/ 15176 h 1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4" h="15511">
                  <a:moveTo>
                    <a:pt x="0" y="15176"/>
                  </a:moveTo>
                  <a:cubicBezTo>
                    <a:pt x="0" y="16682"/>
                    <a:pt x="4302" y="12918"/>
                    <a:pt x="8604" y="7863"/>
                  </a:cubicBezTo>
                  <a:cubicBezTo>
                    <a:pt x="9680" y="6572"/>
                    <a:pt x="10756" y="5174"/>
                    <a:pt x="11508" y="4098"/>
                  </a:cubicBezTo>
                  <a:cubicBezTo>
                    <a:pt x="12369" y="2807"/>
                    <a:pt x="14412" y="-204"/>
                    <a:pt x="12907" y="11"/>
                  </a:cubicBezTo>
                  <a:cubicBezTo>
                    <a:pt x="9680" y="1409"/>
                    <a:pt x="108" y="13025"/>
                    <a:pt x="0" y="151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3" name="任意多边形: 形状 1707">
              <a:extLst>
                <a:ext uri="{FF2B5EF4-FFF2-40B4-BE49-F238E27FC236}">
                  <a16:creationId xmlns:a16="http://schemas.microsoft.com/office/drawing/2014/main" xmlns="" id="{1CC3B838-43E3-44AB-83C2-01F48FF42863}"/>
                </a:ext>
              </a:extLst>
            </p:cNvPr>
            <p:cNvSpPr/>
            <p:nvPr/>
          </p:nvSpPr>
          <p:spPr>
            <a:xfrm>
              <a:off x="2643464" y="5577506"/>
              <a:ext cx="56365" cy="65966"/>
            </a:xfrm>
            <a:custGeom>
              <a:avLst/>
              <a:gdLst>
                <a:gd name="connsiteX0" fmla="*/ 13123 w 13339"/>
                <a:gd name="connsiteY0" fmla="*/ 0 h 15611"/>
                <a:gd name="connsiteX1" fmla="*/ 1 w 13339"/>
                <a:gd name="connsiteY1" fmla="*/ 15596 h 15611"/>
                <a:gd name="connsiteX2" fmla="*/ 7745 w 13339"/>
                <a:gd name="connsiteY2" fmla="*/ 7852 h 15611"/>
                <a:gd name="connsiteX3" fmla="*/ 13338 w 13339"/>
                <a:gd name="connsiteY3" fmla="*/ 0 h 15611"/>
                <a:gd name="connsiteX4" fmla="*/ 13123 w 13339"/>
                <a:gd name="connsiteY4" fmla="*/ 0 h 15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9" h="15611">
                  <a:moveTo>
                    <a:pt x="13123" y="0"/>
                  </a:moveTo>
                  <a:cubicBezTo>
                    <a:pt x="10649" y="1398"/>
                    <a:pt x="-107" y="14197"/>
                    <a:pt x="1" y="15596"/>
                  </a:cubicBezTo>
                  <a:cubicBezTo>
                    <a:pt x="646" y="15918"/>
                    <a:pt x="5056" y="11186"/>
                    <a:pt x="7745" y="7852"/>
                  </a:cubicBezTo>
                  <a:cubicBezTo>
                    <a:pt x="9681" y="5485"/>
                    <a:pt x="13445" y="860"/>
                    <a:pt x="13338" y="0"/>
                  </a:cubicBezTo>
                  <a:cubicBezTo>
                    <a:pt x="13338" y="0"/>
                    <a:pt x="13230" y="0"/>
                    <a:pt x="1312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4" name="任意多边形: 形状 1708">
              <a:extLst>
                <a:ext uri="{FF2B5EF4-FFF2-40B4-BE49-F238E27FC236}">
                  <a16:creationId xmlns:a16="http://schemas.microsoft.com/office/drawing/2014/main" xmlns="" id="{465D7E67-C2D9-49DC-A13A-F6FDDC056C79}"/>
                </a:ext>
              </a:extLst>
            </p:cNvPr>
            <p:cNvSpPr/>
            <p:nvPr/>
          </p:nvSpPr>
          <p:spPr>
            <a:xfrm>
              <a:off x="2689371" y="5552056"/>
              <a:ext cx="55900" cy="66355"/>
            </a:xfrm>
            <a:custGeom>
              <a:avLst/>
              <a:gdLst>
                <a:gd name="connsiteX0" fmla="*/ 0 w 13229"/>
                <a:gd name="connsiteY0" fmla="*/ 15703 h 15703"/>
                <a:gd name="connsiteX1" fmla="*/ 6884 w 13229"/>
                <a:gd name="connsiteY1" fmla="*/ 7959 h 15703"/>
                <a:gd name="connsiteX2" fmla="*/ 13229 w 13229"/>
                <a:gd name="connsiteY2" fmla="*/ 0 h 15703"/>
                <a:gd name="connsiteX3" fmla="*/ 13122 w 13229"/>
                <a:gd name="connsiteY3" fmla="*/ 0 h 15703"/>
                <a:gd name="connsiteX4" fmla="*/ 0 w 13229"/>
                <a:gd name="connsiteY4" fmla="*/ 15703 h 15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9" h="15703">
                  <a:moveTo>
                    <a:pt x="0" y="15703"/>
                  </a:moveTo>
                  <a:cubicBezTo>
                    <a:pt x="860" y="14950"/>
                    <a:pt x="4195" y="11078"/>
                    <a:pt x="6884" y="7959"/>
                  </a:cubicBezTo>
                  <a:cubicBezTo>
                    <a:pt x="6991" y="7852"/>
                    <a:pt x="12907" y="860"/>
                    <a:pt x="13229" y="0"/>
                  </a:cubicBezTo>
                  <a:cubicBezTo>
                    <a:pt x="13229" y="0"/>
                    <a:pt x="13229" y="0"/>
                    <a:pt x="13122" y="0"/>
                  </a:cubicBezTo>
                  <a:cubicBezTo>
                    <a:pt x="12154" y="860"/>
                    <a:pt x="0" y="15058"/>
                    <a:pt x="0" y="1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5" name="任意多边形: 形状 1722">
              <a:extLst>
                <a:ext uri="{FF2B5EF4-FFF2-40B4-BE49-F238E27FC236}">
                  <a16:creationId xmlns:a16="http://schemas.microsoft.com/office/drawing/2014/main" xmlns="" id="{50ACF021-8BF8-4BDB-A755-B6B79EFF4E8D}"/>
                </a:ext>
              </a:extLst>
            </p:cNvPr>
            <p:cNvSpPr/>
            <p:nvPr/>
          </p:nvSpPr>
          <p:spPr>
            <a:xfrm>
              <a:off x="57543" y="5932913"/>
              <a:ext cx="63984" cy="56902"/>
            </a:xfrm>
            <a:custGeom>
              <a:avLst/>
              <a:gdLst>
                <a:gd name="connsiteX0" fmla="*/ 15139 w 15142"/>
                <a:gd name="connsiteY0" fmla="*/ 7421 h 13466"/>
                <a:gd name="connsiteX1" fmla="*/ 6965 w 15142"/>
                <a:gd name="connsiteY1" fmla="*/ 0 h 13466"/>
                <a:gd name="connsiteX2" fmla="*/ 1695 w 15142"/>
                <a:gd name="connsiteY2" fmla="*/ 10648 h 13466"/>
                <a:gd name="connsiteX3" fmla="*/ 15139 w 15142"/>
                <a:gd name="connsiteY3" fmla="*/ 7421 h 13466"/>
              </a:gdLst>
              <a:ahLst/>
              <a:cxnLst>
                <a:cxn ang="0">
                  <a:pos x="connsiteX0" y="connsiteY0"/>
                </a:cxn>
                <a:cxn ang="0">
                  <a:pos x="connsiteX1" y="connsiteY1"/>
                </a:cxn>
                <a:cxn ang="0">
                  <a:pos x="connsiteX2" y="connsiteY2"/>
                </a:cxn>
                <a:cxn ang="0">
                  <a:pos x="connsiteX3" y="connsiteY3"/>
                </a:cxn>
              </a:cxnLst>
              <a:rect l="l" t="t" r="r" b="b"/>
              <a:pathLst>
                <a:path w="15142" h="13466">
                  <a:moveTo>
                    <a:pt x="15139" y="7421"/>
                  </a:moveTo>
                  <a:cubicBezTo>
                    <a:pt x="15247" y="4410"/>
                    <a:pt x="12773" y="215"/>
                    <a:pt x="6965" y="0"/>
                  </a:cubicBezTo>
                  <a:cubicBezTo>
                    <a:pt x="297" y="430"/>
                    <a:pt x="-1854" y="6561"/>
                    <a:pt x="1695" y="10648"/>
                  </a:cubicBezTo>
                  <a:cubicBezTo>
                    <a:pt x="6105" y="15703"/>
                    <a:pt x="14924" y="13552"/>
                    <a:pt x="15139" y="74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6" name="任意多边形: 形状 1723">
              <a:extLst>
                <a:ext uri="{FF2B5EF4-FFF2-40B4-BE49-F238E27FC236}">
                  <a16:creationId xmlns:a16="http://schemas.microsoft.com/office/drawing/2014/main" xmlns="" id="{FA1718F3-9B38-4B7C-AE3B-9AABAF902BEA}"/>
                </a:ext>
              </a:extLst>
            </p:cNvPr>
            <p:cNvSpPr/>
            <p:nvPr/>
          </p:nvSpPr>
          <p:spPr>
            <a:xfrm>
              <a:off x="301576" y="5927914"/>
              <a:ext cx="64233" cy="57527"/>
            </a:xfrm>
            <a:custGeom>
              <a:avLst/>
              <a:gdLst>
                <a:gd name="connsiteX0" fmla="*/ 15146 w 15201"/>
                <a:gd name="connsiteY0" fmla="*/ 7421 h 13614"/>
                <a:gd name="connsiteX1" fmla="*/ 7725 w 15201"/>
                <a:gd name="connsiteY1" fmla="*/ 0 h 13614"/>
                <a:gd name="connsiteX2" fmla="*/ 1271 w 15201"/>
                <a:gd name="connsiteY2" fmla="*/ 10756 h 13614"/>
                <a:gd name="connsiteX3" fmla="*/ 15146 w 15201"/>
                <a:gd name="connsiteY3" fmla="*/ 7421 h 13614"/>
              </a:gdLst>
              <a:ahLst/>
              <a:cxnLst>
                <a:cxn ang="0">
                  <a:pos x="connsiteX0" y="connsiteY0"/>
                </a:cxn>
                <a:cxn ang="0">
                  <a:pos x="connsiteX1" y="connsiteY1"/>
                </a:cxn>
                <a:cxn ang="0">
                  <a:pos x="connsiteX2" y="connsiteY2"/>
                </a:cxn>
                <a:cxn ang="0">
                  <a:pos x="connsiteX3" y="connsiteY3"/>
                </a:cxn>
              </a:cxnLst>
              <a:rect l="l" t="t" r="r" b="b"/>
              <a:pathLst>
                <a:path w="15201" h="13614">
                  <a:moveTo>
                    <a:pt x="15146" y="7421"/>
                  </a:moveTo>
                  <a:cubicBezTo>
                    <a:pt x="15576" y="4410"/>
                    <a:pt x="13533" y="215"/>
                    <a:pt x="7725" y="0"/>
                  </a:cubicBezTo>
                  <a:cubicBezTo>
                    <a:pt x="949" y="430"/>
                    <a:pt x="-1848" y="6668"/>
                    <a:pt x="1271" y="10756"/>
                  </a:cubicBezTo>
                  <a:cubicBezTo>
                    <a:pt x="5143" y="15918"/>
                    <a:pt x="14178" y="13660"/>
                    <a:pt x="15146" y="74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7" name="任意多边形: 形状 1724">
              <a:extLst>
                <a:ext uri="{FF2B5EF4-FFF2-40B4-BE49-F238E27FC236}">
                  <a16:creationId xmlns:a16="http://schemas.microsoft.com/office/drawing/2014/main" xmlns="" id="{358FAD11-9E22-4C27-8A77-46CA5D250A23}"/>
                </a:ext>
              </a:extLst>
            </p:cNvPr>
            <p:cNvSpPr/>
            <p:nvPr/>
          </p:nvSpPr>
          <p:spPr>
            <a:xfrm>
              <a:off x="546923" y="5921099"/>
              <a:ext cx="63929" cy="57612"/>
            </a:xfrm>
            <a:custGeom>
              <a:avLst/>
              <a:gdLst>
                <a:gd name="connsiteX0" fmla="*/ 14949 w 15129"/>
                <a:gd name="connsiteY0" fmla="*/ 7314 h 13634"/>
                <a:gd name="connsiteX1" fmla="*/ 8388 w 15129"/>
                <a:gd name="connsiteY1" fmla="*/ 0 h 13634"/>
                <a:gd name="connsiteX2" fmla="*/ 860 w 15129"/>
                <a:gd name="connsiteY2" fmla="*/ 10863 h 13634"/>
                <a:gd name="connsiteX3" fmla="*/ 14949 w 15129"/>
                <a:gd name="connsiteY3" fmla="*/ 7314 h 13634"/>
              </a:gdLst>
              <a:ahLst/>
              <a:cxnLst>
                <a:cxn ang="0">
                  <a:pos x="connsiteX0" y="connsiteY0"/>
                </a:cxn>
                <a:cxn ang="0">
                  <a:pos x="connsiteX1" y="connsiteY1"/>
                </a:cxn>
                <a:cxn ang="0">
                  <a:pos x="connsiteX2" y="connsiteY2"/>
                </a:cxn>
                <a:cxn ang="0">
                  <a:pos x="connsiteX3" y="connsiteY3"/>
                </a:cxn>
              </a:cxnLst>
              <a:rect l="l" t="t" r="r" b="b"/>
              <a:pathLst>
                <a:path w="15129" h="13634">
                  <a:moveTo>
                    <a:pt x="14949" y="7314"/>
                  </a:moveTo>
                  <a:cubicBezTo>
                    <a:pt x="15702" y="4302"/>
                    <a:pt x="14196" y="108"/>
                    <a:pt x="8388" y="0"/>
                  </a:cubicBezTo>
                  <a:cubicBezTo>
                    <a:pt x="1720" y="538"/>
                    <a:pt x="-1722" y="6776"/>
                    <a:pt x="860" y="10863"/>
                  </a:cubicBezTo>
                  <a:cubicBezTo>
                    <a:pt x="4086" y="15918"/>
                    <a:pt x="13336" y="13660"/>
                    <a:pt x="14949" y="73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8" name="任意多边形: 形状 1725">
              <a:extLst>
                <a:ext uri="{FF2B5EF4-FFF2-40B4-BE49-F238E27FC236}">
                  <a16:creationId xmlns:a16="http://schemas.microsoft.com/office/drawing/2014/main" xmlns="" id="{5069E4BC-3FD3-42B2-8CD1-4034E6A9DF2B}"/>
                </a:ext>
              </a:extLst>
            </p:cNvPr>
            <p:cNvSpPr/>
            <p:nvPr/>
          </p:nvSpPr>
          <p:spPr>
            <a:xfrm>
              <a:off x="789904" y="5911553"/>
              <a:ext cx="64449" cy="57806"/>
            </a:xfrm>
            <a:custGeom>
              <a:avLst/>
              <a:gdLst>
                <a:gd name="connsiteX0" fmla="*/ 9181 w 15252"/>
                <a:gd name="connsiteY0" fmla="*/ 0 h 13680"/>
                <a:gd name="connsiteX1" fmla="*/ 577 w 15252"/>
                <a:gd name="connsiteY1" fmla="*/ 10971 h 13680"/>
                <a:gd name="connsiteX2" fmla="*/ 14882 w 15252"/>
                <a:gd name="connsiteY2" fmla="*/ 7314 h 13680"/>
                <a:gd name="connsiteX3" fmla="*/ 9181 w 15252"/>
                <a:gd name="connsiteY3" fmla="*/ 0 h 13680"/>
              </a:gdLst>
              <a:ahLst/>
              <a:cxnLst>
                <a:cxn ang="0">
                  <a:pos x="connsiteX0" y="connsiteY0"/>
                </a:cxn>
                <a:cxn ang="0">
                  <a:pos x="connsiteX1" y="connsiteY1"/>
                </a:cxn>
                <a:cxn ang="0">
                  <a:pos x="connsiteX2" y="connsiteY2"/>
                </a:cxn>
                <a:cxn ang="0">
                  <a:pos x="connsiteX3" y="connsiteY3"/>
                </a:cxn>
              </a:cxnLst>
              <a:rect l="l" t="t" r="r" b="b"/>
              <a:pathLst>
                <a:path w="15252" h="13680">
                  <a:moveTo>
                    <a:pt x="9181" y="0"/>
                  </a:moveTo>
                  <a:cubicBezTo>
                    <a:pt x="2513" y="645"/>
                    <a:pt x="-1574" y="6991"/>
                    <a:pt x="577" y="10971"/>
                  </a:cubicBezTo>
                  <a:cubicBezTo>
                    <a:pt x="3266" y="16026"/>
                    <a:pt x="12623" y="13552"/>
                    <a:pt x="14882" y="7314"/>
                  </a:cubicBezTo>
                  <a:cubicBezTo>
                    <a:pt x="15957" y="4302"/>
                    <a:pt x="14882" y="0"/>
                    <a:pt x="918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09" name="任意多边形: 形状 1726">
              <a:extLst>
                <a:ext uri="{FF2B5EF4-FFF2-40B4-BE49-F238E27FC236}">
                  <a16:creationId xmlns:a16="http://schemas.microsoft.com/office/drawing/2014/main" xmlns="" id="{48787DD9-18D8-4D71-AB9B-7615666C9125}"/>
                </a:ext>
              </a:extLst>
            </p:cNvPr>
            <p:cNvSpPr/>
            <p:nvPr/>
          </p:nvSpPr>
          <p:spPr>
            <a:xfrm>
              <a:off x="1029635" y="5899730"/>
              <a:ext cx="64969" cy="58106"/>
            </a:xfrm>
            <a:custGeom>
              <a:avLst/>
              <a:gdLst>
                <a:gd name="connsiteX0" fmla="*/ 9991 w 15375"/>
                <a:gd name="connsiteY0" fmla="*/ 2 h 13751"/>
                <a:gd name="connsiteX1" fmla="*/ 311 w 15375"/>
                <a:gd name="connsiteY1" fmla="*/ 11080 h 13751"/>
                <a:gd name="connsiteX2" fmla="*/ 14723 w 15375"/>
                <a:gd name="connsiteY2" fmla="*/ 7208 h 13751"/>
                <a:gd name="connsiteX3" fmla="*/ 14723 w 15375"/>
                <a:gd name="connsiteY3" fmla="*/ 7208 h 13751"/>
                <a:gd name="connsiteX4" fmla="*/ 9991 w 15375"/>
                <a:gd name="connsiteY4" fmla="*/ 2 h 1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75" h="13751">
                  <a:moveTo>
                    <a:pt x="9991" y="2"/>
                  </a:moveTo>
                  <a:cubicBezTo>
                    <a:pt x="2892" y="755"/>
                    <a:pt x="-1195" y="7423"/>
                    <a:pt x="311" y="11080"/>
                  </a:cubicBezTo>
                  <a:cubicBezTo>
                    <a:pt x="2354" y="16135"/>
                    <a:pt x="11819" y="13554"/>
                    <a:pt x="14723" y="7208"/>
                  </a:cubicBezTo>
                  <a:lnTo>
                    <a:pt x="14723" y="7208"/>
                  </a:lnTo>
                  <a:cubicBezTo>
                    <a:pt x="16121" y="4197"/>
                    <a:pt x="15584" y="-106"/>
                    <a:pt x="9991"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0" name="任意多边形: 形状 1727">
              <a:extLst>
                <a:ext uri="{FF2B5EF4-FFF2-40B4-BE49-F238E27FC236}">
                  <a16:creationId xmlns:a16="http://schemas.microsoft.com/office/drawing/2014/main" xmlns="" id="{2AAEB4B4-D548-42C0-8F42-B7701606C870}"/>
                </a:ext>
              </a:extLst>
            </p:cNvPr>
            <p:cNvSpPr/>
            <p:nvPr/>
          </p:nvSpPr>
          <p:spPr>
            <a:xfrm>
              <a:off x="1264363" y="5884733"/>
              <a:ext cx="65260" cy="58541"/>
            </a:xfrm>
            <a:custGeom>
              <a:avLst/>
              <a:gdLst>
                <a:gd name="connsiteX0" fmla="*/ 14457 w 15444"/>
                <a:gd name="connsiteY0" fmla="*/ 7208 h 13854"/>
                <a:gd name="connsiteX1" fmla="*/ 10693 w 15444"/>
                <a:gd name="connsiteY1" fmla="*/ 2 h 13854"/>
                <a:gd name="connsiteX2" fmla="*/ 152 w 15444"/>
                <a:gd name="connsiteY2" fmla="*/ 11188 h 13854"/>
                <a:gd name="connsiteX3" fmla="*/ 14457 w 15444"/>
                <a:gd name="connsiteY3" fmla="*/ 7208 h 13854"/>
              </a:gdLst>
              <a:ahLst/>
              <a:cxnLst>
                <a:cxn ang="0">
                  <a:pos x="connsiteX0" y="connsiteY0"/>
                </a:cxn>
                <a:cxn ang="0">
                  <a:pos x="connsiteX1" y="connsiteY1"/>
                </a:cxn>
                <a:cxn ang="0">
                  <a:pos x="connsiteX2" y="connsiteY2"/>
                </a:cxn>
                <a:cxn ang="0">
                  <a:pos x="connsiteX3" y="connsiteY3"/>
                </a:cxn>
              </a:cxnLst>
              <a:rect l="l" t="t" r="r" b="b"/>
              <a:pathLst>
                <a:path w="15444" h="13854">
                  <a:moveTo>
                    <a:pt x="14457" y="7208"/>
                  </a:moveTo>
                  <a:cubicBezTo>
                    <a:pt x="16178" y="4197"/>
                    <a:pt x="16071" y="-106"/>
                    <a:pt x="10693" y="2"/>
                  </a:cubicBezTo>
                  <a:cubicBezTo>
                    <a:pt x="3809" y="755"/>
                    <a:pt x="-923" y="7531"/>
                    <a:pt x="152" y="11188"/>
                  </a:cubicBezTo>
                  <a:cubicBezTo>
                    <a:pt x="1551" y="16243"/>
                    <a:pt x="10908" y="13662"/>
                    <a:pt x="14457" y="72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1" name="任意多边形: 形状 1728">
              <a:extLst>
                <a:ext uri="{FF2B5EF4-FFF2-40B4-BE49-F238E27FC236}">
                  <a16:creationId xmlns:a16="http://schemas.microsoft.com/office/drawing/2014/main" xmlns="" id="{EC235460-744B-4F46-BAA1-C2CC48B0C8EB}"/>
                </a:ext>
              </a:extLst>
            </p:cNvPr>
            <p:cNvSpPr/>
            <p:nvPr/>
          </p:nvSpPr>
          <p:spPr>
            <a:xfrm>
              <a:off x="1490804" y="5867459"/>
              <a:ext cx="65315" cy="58972"/>
            </a:xfrm>
            <a:custGeom>
              <a:avLst/>
              <a:gdLst>
                <a:gd name="connsiteX0" fmla="*/ 14109 w 15457"/>
                <a:gd name="connsiteY0" fmla="*/ 7208 h 13956"/>
                <a:gd name="connsiteX1" fmla="*/ 14109 w 15457"/>
                <a:gd name="connsiteY1" fmla="*/ 7208 h 13956"/>
                <a:gd name="connsiteX2" fmla="*/ 11421 w 15457"/>
                <a:gd name="connsiteY2" fmla="*/ 2 h 13956"/>
                <a:gd name="connsiteX3" fmla="*/ 127 w 15457"/>
                <a:gd name="connsiteY3" fmla="*/ 11833 h 13956"/>
                <a:gd name="connsiteX4" fmla="*/ 14109 w 15457"/>
                <a:gd name="connsiteY4" fmla="*/ 7208 h 13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7" h="13956">
                  <a:moveTo>
                    <a:pt x="14109" y="7208"/>
                  </a:moveTo>
                  <a:lnTo>
                    <a:pt x="14109" y="7208"/>
                  </a:lnTo>
                  <a:cubicBezTo>
                    <a:pt x="16045" y="4089"/>
                    <a:pt x="16476" y="-105"/>
                    <a:pt x="11421" y="2"/>
                  </a:cubicBezTo>
                  <a:cubicBezTo>
                    <a:pt x="4967" y="862"/>
                    <a:pt x="-948" y="7961"/>
                    <a:pt x="127" y="11833"/>
                  </a:cubicBezTo>
                  <a:cubicBezTo>
                    <a:pt x="1525" y="16243"/>
                    <a:pt x="10237" y="13339"/>
                    <a:pt x="14109" y="72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2" name="任意多边形: 形状 1729">
              <a:extLst>
                <a:ext uri="{FF2B5EF4-FFF2-40B4-BE49-F238E27FC236}">
                  <a16:creationId xmlns:a16="http://schemas.microsoft.com/office/drawing/2014/main" xmlns="" id="{F6849BCF-D726-4183-A773-2DA736B02193}"/>
                </a:ext>
              </a:extLst>
            </p:cNvPr>
            <p:cNvSpPr/>
            <p:nvPr/>
          </p:nvSpPr>
          <p:spPr>
            <a:xfrm>
              <a:off x="1701636" y="5848803"/>
              <a:ext cx="63422" cy="59133"/>
            </a:xfrm>
            <a:custGeom>
              <a:avLst/>
              <a:gdLst>
                <a:gd name="connsiteX0" fmla="*/ 11863 w 15009"/>
                <a:gd name="connsiteY0" fmla="*/ 8 h 13994"/>
                <a:gd name="connsiteX1" fmla="*/ 31 w 15009"/>
                <a:gd name="connsiteY1" fmla="*/ 11946 h 13994"/>
                <a:gd name="connsiteX2" fmla="*/ 13153 w 15009"/>
                <a:gd name="connsiteY2" fmla="*/ 7214 h 13994"/>
                <a:gd name="connsiteX3" fmla="*/ 11863 w 15009"/>
                <a:gd name="connsiteY3" fmla="*/ 8 h 13994"/>
              </a:gdLst>
              <a:ahLst/>
              <a:cxnLst>
                <a:cxn ang="0">
                  <a:pos x="connsiteX0" y="connsiteY0"/>
                </a:cxn>
                <a:cxn ang="0">
                  <a:pos x="connsiteX1" y="connsiteY1"/>
                </a:cxn>
                <a:cxn ang="0">
                  <a:pos x="connsiteX2" y="connsiteY2"/>
                </a:cxn>
                <a:cxn ang="0">
                  <a:pos x="connsiteX3" y="connsiteY3"/>
                </a:cxn>
              </a:cxnLst>
              <a:rect l="l" t="t" r="r" b="b"/>
              <a:pathLst>
                <a:path w="15009" h="13994">
                  <a:moveTo>
                    <a:pt x="11863" y="8"/>
                  </a:moveTo>
                  <a:cubicBezTo>
                    <a:pt x="5947" y="868"/>
                    <a:pt x="-506" y="8182"/>
                    <a:pt x="31" y="11946"/>
                  </a:cubicBezTo>
                  <a:cubicBezTo>
                    <a:pt x="569" y="16249"/>
                    <a:pt x="8851" y="13345"/>
                    <a:pt x="13153" y="7214"/>
                  </a:cubicBezTo>
                  <a:cubicBezTo>
                    <a:pt x="15304" y="4095"/>
                    <a:pt x="16380" y="-207"/>
                    <a:pt x="11863"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3" name="任意多边形: 形状 1730">
              <a:extLst>
                <a:ext uri="{FF2B5EF4-FFF2-40B4-BE49-F238E27FC236}">
                  <a16:creationId xmlns:a16="http://schemas.microsoft.com/office/drawing/2014/main" xmlns="" id="{3A55D237-EA1F-4EA5-AC03-FDBB3A904CD6}"/>
                </a:ext>
              </a:extLst>
            </p:cNvPr>
            <p:cNvSpPr/>
            <p:nvPr/>
          </p:nvSpPr>
          <p:spPr>
            <a:xfrm>
              <a:off x="1890757" y="5828351"/>
              <a:ext cx="62476" cy="60037"/>
            </a:xfrm>
            <a:custGeom>
              <a:avLst/>
              <a:gdLst>
                <a:gd name="connsiteX0" fmla="*/ 12388 w 14785"/>
                <a:gd name="connsiteY0" fmla="*/ 7214 h 14208"/>
                <a:gd name="connsiteX1" fmla="*/ 12280 w 14785"/>
                <a:gd name="connsiteY1" fmla="*/ 8 h 14208"/>
                <a:gd name="connsiteX2" fmla="*/ 19 w 14785"/>
                <a:gd name="connsiteY2" fmla="*/ 12592 h 14208"/>
                <a:gd name="connsiteX3" fmla="*/ 12388 w 14785"/>
                <a:gd name="connsiteY3" fmla="*/ 7214 h 14208"/>
              </a:gdLst>
              <a:ahLst/>
              <a:cxnLst>
                <a:cxn ang="0">
                  <a:pos x="connsiteX0" y="connsiteY0"/>
                </a:cxn>
                <a:cxn ang="0">
                  <a:pos x="connsiteX1" y="connsiteY1"/>
                </a:cxn>
                <a:cxn ang="0">
                  <a:pos x="connsiteX2" y="connsiteY2"/>
                </a:cxn>
                <a:cxn ang="0">
                  <a:pos x="connsiteX3" y="connsiteY3"/>
                </a:cxn>
              </a:cxnLst>
              <a:rect l="l" t="t" r="r" b="b"/>
              <a:pathLst>
                <a:path w="14785" h="14208">
                  <a:moveTo>
                    <a:pt x="12388" y="7214"/>
                  </a:moveTo>
                  <a:cubicBezTo>
                    <a:pt x="14754" y="4095"/>
                    <a:pt x="16367" y="-207"/>
                    <a:pt x="12280" y="8"/>
                  </a:cubicBezTo>
                  <a:cubicBezTo>
                    <a:pt x="6687" y="976"/>
                    <a:pt x="-412" y="8827"/>
                    <a:pt x="19" y="12592"/>
                  </a:cubicBezTo>
                  <a:cubicBezTo>
                    <a:pt x="449" y="16356"/>
                    <a:pt x="7870" y="13130"/>
                    <a:pt x="12388" y="721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4" name="任意多边形: 形状 1731">
              <a:extLst>
                <a:ext uri="{FF2B5EF4-FFF2-40B4-BE49-F238E27FC236}">
                  <a16:creationId xmlns:a16="http://schemas.microsoft.com/office/drawing/2014/main" xmlns="" id="{DFBCFBA5-3F09-445C-BFE7-674095C00AAF}"/>
                </a:ext>
              </a:extLst>
            </p:cNvPr>
            <p:cNvSpPr/>
            <p:nvPr/>
          </p:nvSpPr>
          <p:spPr>
            <a:xfrm>
              <a:off x="2059410" y="5806534"/>
              <a:ext cx="61102" cy="60806"/>
            </a:xfrm>
            <a:custGeom>
              <a:avLst/>
              <a:gdLst>
                <a:gd name="connsiteX0" fmla="*/ 11411 w 14460"/>
                <a:gd name="connsiteY0" fmla="*/ 7321 h 14390"/>
                <a:gd name="connsiteX1" fmla="*/ 12594 w 14460"/>
                <a:gd name="connsiteY1" fmla="*/ 8 h 14390"/>
                <a:gd name="connsiteX2" fmla="*/ 10 w 14460"/>
                <a:gd name="connsiteY2" fmla="*/ 13129 h 14390"/>
                <a:gd name="connsiteX3" fmla="*/ 11411 w 14460"/>
                <a:gd name="connsiteY3" fmla="*/ 7321 h 14390"/>
              </a:gdLst>
              <a:ahLst/>
              <a:cxnLst>
                <a:cxn ang="0">
                  <a:pos x="connsiteX0" y="connsiteY0"/>
                </a:cxn>
                <a:cxn ang="0">
                  <a:pos x="connsiteX1" y="connsiteY1"/>
                </a:cxn>
                <a:cxn ang="0">
                  <a:pos x="connsiteX2" y="connsiteY2"/>
                </a:cxn>
                <a:cxn ang="0">
                  <a:pos x="connsiteX3" y="connsiteY3"/>
                </a:cxn>
              </a:cxnLst>
              <a:rect l="l" t="t" r="r" b="b"/>
              <a:pathLst>
                <a:path w="14460" h="14390">
                  <a:moveTo>
                    <a:pt x="11411" y="7321"/>
                  </a:moveTo>
                  <a:cubicBezTo>
                    <a:pt x="13992" y="4202"/>
                    <a:pt x="16143" y="-208"/>
                    <a:pt x="12594" y="8"/>
                  </a:cubicBezTo>
                  <a:cubicBezTo>
                    <a:pt x="7324" y="1083"/>
                    <a:pt x="-313" y="9688"/>
                    <a:pt x="10" y="13129"/>
                  </a:cubicBezTo>
                  <a:cubicBezTo>
                    <a:pt x="225" y="16356"/>
                    <a:pt x="6786" y="13022"/>
                    <a:pt x="11411" y="732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5" name="任意多边形: 形状 1732">
              <a:extLst>
                <a:ext uri="{FF2B5EF4-FFF2-40B4-BE49-F238E27FC236}">
                  <a16:creationId xmlns:a16="http://schemas.microsoft.com/office/drawing/2014/main" xmlns="" id="{55C27D4D-9248-43EF-B47C-3D3B0CF2BACB}"/>
                </a:ext>
              </a:extLst>
            </p:cNvPr>
            <p:cNvSpPr/>
            <p:nvPr/>
          </p:nvSpPr>
          <p:spPr>
            <a:xfrm>
              <a:off x="2205793" y="5784261"/>
              <a:ext cx="60684" cy="60942"/>
            </a:xfrm>
            <a:custGeom>
              <a:avLst/>
              <a:gdLst>
                <a:gd name="connsiteX0" fmla="*/ 10649 w 14361"/>
                <a:gd name="connsiteY0" fmla="*/ 7322 h 14422"/>
                <a:gd name="connsiteX1" fmla="*/ 11294 w 14361"/>
                <a:gd name="connsiteY1" fmla="*/ 6569 h 14422"/>
                <a:gd name="connsiteX2" fmla="*/ 13015 w 14361"/>
                <a:gd name="connsiteY2" fmla="*/ 8 h 14422"/>
                <a:gd name="connsiteX3" fmla="*/ 1 w 14361"/>
                <a:gd name="connsiteY3" fmla="*/ 13560 h 14422"/>
                <a:gd name="connsiteX4" fmla="*/ 10649 w 14361"/>
                <a:gd name="connsiteY4" fmla="*/ 7322 h 14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61" h="14422">
                  <a:moveTo>
                    <a:pt x="10649" y="7322"/>
                  </a:moveTo>
                  <a:cubicBezTo>
                    <a:pt x="10864" y="7107"/>
                    <a:pt x="11079" y="6784"/>
                    <a:pt x="11294" y="6569"/>
                  </a:cubicBezTo>
                  <a:cubicBezTo>
                    <a:pt x="13553" y="3773"/>
                    <a:pt x="15919" y="-207"/>
                    <a:pt x="13015" y="8"/>
                  </a:cubicBezTo>
                  <a:cubicBezTo>
                    <a:pt x="8175" y="1191"/>
                    <a:pt x="-107" y="10549"/>
                    <a:pt x="1" y="13560"/>
                  </a:cubicBezTo>
                  <a:cubicBezTo>
                    <a:pt x="109" y="16142"/>
                    <a:pt x="6024" y="12592"/>
                    <a:pt x="10649" y="73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6" name="任意多边形: 形状 1733">
              <a:extLst>
                <a:ext uri="{FF2B5EF4-FFF2-40B4-BE49-F238E27FC236}">
                  <a16:creationId xmlns:a16="http://schemas.microsoft.com/office/drawing/2014/main" xmlns="" id="{B79C6D69-B6C4-4837-BCF7-E446F23D02A9}"/>
                </a:ext>
              </a:extLst>
            </p:cNvPr>
            <p:cNvSpPr/>
            <p:nvPr/>
          </p:nvSpPr>
          <p:spPr>
            <a:xfrm>
              <a:off x="2329413" y="5760627"/>
              <a:ext cx="60206" cy="61880"/>
            </a:xfrm>
            <a:custGeom>
              <a:avLst/>
              <a:gdLst>
                <a:gd name="connsiteX0" fmla="*/ 13338 w 14248"/>
                <a:gd name="connsiteY0" fmla="*/ 8 h 14644"/>
                <a:gd name="connsiteX1" fmla="*/ 1 w 14248"/>
                <a:gd name="connsiteY1" fmla="*/ 14098 h 14644"/>
                <a:gd name="connsiteX2" fmla="*/ 9896 w 14248"/>
                <a:gd name="connsiteY2" fmla="*/ 7430 h 14644"/>
                <a:gd name="connsiteX3" fmla="*/ 9896 w 14248"/>
                <a:gd name="connsiteY3" fmla="*/ 7430 h 14644"/>
                <a:gd name="connsiteX4" fmla="*/ 11187 w 14248"/>
                <a:gd name="connsiteY4" fmla="*/ 5924 h 14644"/>
                <a:gd name="connsiteX5" fmla="*/ 13338 w 14248"/>
                <a:gd name="connsiteY5" fmla="*/ 8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48" h="14644">
                  <a:moveTo>
                    <a:pt x="13338" y="8"/>
                  </a:moveTo>
                  <a:cubicBezTo>
                    <a:pt x="9036" y="1299"/>
                    <a:pt x="-107" y="11409"/>
                    <a:pt x="1" y="14098"/>
                  </a:cubicBezTo>
                  <a:cubicBezTo>
                    <a:pt x="108" y="16034"/>
                    <a:pt x="5271" y="12592"/>
                    <a:pt x="9896" y="7430"/>
                  </a:cubicBezTo>
                  <a:lnTo>
                    <a:pt x="9896" y="7430"/>
                  </a:lnTo>
                  <a:cubicBezTo>
                    <a:pt x="10326" y="7000"/>
                    <a:pt x="10757" y="6354"/>
                    <a:pt x="11187" y="5924"/>
                  </a:cubicBezTo>
                  <a:cubicBezTo>
                    <a:pt x="12908" y="3773"/>
                    <a:pt x="15704" y="-207"/>
                    <a:pt x="13338"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7" name="任意多边形: 形状 1734">
              <a:extLst>
                <a:ext uri="{FF2B5EF4-FFF2-40B4-BE49-F238E27FC236}">
                  <a16:creationId xmlns:a16="http://schemas.microsoft.com/office/drawing/2014/main" xmlns="" id="{D9F69243-81E8-496D-AA1A-13D0BC3AC336}"/>
                </a:ext>
              </a:extLst>
            </p:cNvPr>
            <p:cNvSpPr/>
            <p:nvPr/>
          </p:nvSpPr>
          <p:spPr>
            <a:xfrm>
              <a:off x="2430764" y="5736529"/>
              <a:ext cx="59805" cy="62425"/>
            </a:xfrm>
            <a:custGeom>
              <a:avLst/>
              <a:gdLst>
                <a:gd name="connsiteX0" fmla="*/ 9143 w 14153"/>
                <a:gd name="connsiteY0" fmla="*/ 7433 h 14773"/>
                <a:gd name="connsiteX1" fmla="*/ 12155 w 14153"/>
                <a:gd name="connsiteY1" fmla="*/ 3884 h 14773"/>
                <a:gd name="connsiteX2" fmla="*/ 13553 w 14153"/>
                <a:gd name="connsiteY2" fmla="*/ 12 h 14773"/>
                <a:gd name="connsiteX3" fmla="*/ 1 w 14153"/>
                <a:gd name="connsiteY3" fmla="*/ 14424 h 14773"/>
                <a:gd name="connsiteX4" fmla="*/ 9143 w 14153"/>
                <a:gd name="connsiteY4" fmla="*/ 7433 h 14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3" h="14773">
                  <a:moveTo>
                    <a:pt x="9143" y="7433"/>
                  </a:moveTo>
                  <a:cubicBezTo>
                    <a:pt x="9681" y="6895"/>
                    <a:pt x="10972" y="5390"/>
                    <a:pt x="12155" y="3884"/>
                  </a:cubicBezTo>
                  <a:cubicBezTo>
                    <a:pt x="13123" y="2593"/>
                    <a:pt x="15166" y="-203"/>
                    <a:pt x="13553" y="12"/>
                  </a:cubicBezTo>
                  <a:cubicBezTo>
                    <a:pt x="9896" y="1302"/>
                    <a:pt x="-107" y="12381"/>
                    <a:pt x="1" y="14424"/>
                  </a:cubicBezTo>
                  <a:cubicBezTo>
                    <a:pt x="1" y="15930"/>
                    <a:pt x="4626" y="12381"/>
                    <a:pt x="9143" y="743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8" name="任意多边形: 形状 1735">
              <a:extLst>
                <a:ext uri="{FF2B5EF4-FFF2-40B4-BE49-F238E27FC236}">
                  <a16:creationId xmlns:a16="http://schemas.microsoft.com/office/drawing/2014/main" xmlns="" id="{AAD4A686-0E3F-49D0-AF67-75EF9C4E7F70}"/>
                </a:ext>
              </a:extLst>
            </p:cNvPr>
            <p:cNvSpPr/>
            <p:nvPr/>
          </p:nvSpPr>
          <p:spPr>
            <a:xfrm>
              <a:off x="2508912" y="5712147"/>
              <a:ext cx="59602" cy="63126"/>
            </a:xfrm>
            <a:custGeom>
              <a:avLst/>
              <a:gdLst>
                <a:gd name="connsiteX0" fmla="*/ 13774 w 14105"/>
                <a:gd name="connsiteY0" fmla="*/ 81 h 14939"/>
                <a:gd name="connsiteX1" fmla="*/ 7 w 14105"/>
                <a:gd name="connsiteY1" fmla="*/ 14923 h 14939"/>
                <a:gd name="connsiteX2" fmla="*/ 8396 w 14105"/>
                <a:gd name="connsiteY2" fmla="*/ 7610 h 14939"/>
                <a:gd name="connsiteX3" fmla="*/ 14097 w 14105"/>
                <a:gd name="connsiteY3" fmla="*/ 81 h 14939"/>
                <a:gd name="connsiteX4" fmla="*/ 13774 w 14105"/>
                <a:gd name="connsiteY4" fmla="*/ 81 h 14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5" h="14939">
                  <a:moveTo>
                    <a:pt x="13774" y="81"/>
                  </a:moveTo>
                  <a:cubicBezTo>
                    <a:pt x="10978" y="1371"/>
                    <a:pt x="-316" y="13633"/>
                    <a:pt x="7" y="14923"/>
                  </a:cubicBezTo>
                  <a:cubicBezTo>
                    <a:pt x="760" y="15246"/>
                    <a:pt x="5385" y="10729"/>
                    <a:pt x="8396" y="7610"/>
                  </a:cubicBezTo>
                  <a:cubicBezTo>
                    <a:pt x="10440" y="5351"/>
                    <a:pt x="14312" y="941"/>
                    <a:pt x="14097" y="81"/>
                  </a:cubicBezTo>
                  <a:cubicBezTo>
                    <a:pt x="13881" y="-27"/>
                    <a:pt x="13774" y="-27"/>
                    <a:pt x="13774"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19" name="任意多边形: 形状 1736">
              <a:extLst>
                <a:ext uri="{FF2B5EF4-FFF2-40B4-BE49-F238E27FC236}">
                  <a16:creationId xmlns:a16="http://schemas.microsoft.com/office/drawing/2014/main" xmlns="" id="{B82B082F-3523-4395-BF4A-6909D91FE722}"/>
                </a:ext>
              </a:extLst>
            </p:cNvPr>
            <p:cNvSpPr/>
            <p:nvPr/>
          </p:nvSpPr>
          <p:spPr>
            <a:xfrm>
              <a:off x="2563025" y="5687490"/>
              <a:ext cx="59082" cy="63625"/>
            </a:xfrm>
            <a:custGeom>
              <a:avLst/>
              <a:gdLst>
                <a:gd name="connsiteX0" fmla="*/ 0 w 13982"/>
                <a:gd name="connsiteY0" fmla="*/ 15058 h 15057"/>
                <a:gd name="connsiteX1" fmla="*/ 7529 w 13982"/>
                <a:gd name="connsiteY1" fmla="*/ 7636 h 15057"/>
                <a:gd name="connsiteX2" fmla="*/ 13982 w 13982"/>
                <a:gd name="connsiteY2" fmla="*/ 0 h 15057"/>
                <a:gd name="connsiteX3" fmla="*/ 13875 w 13982"/>
                <a:gd name="connsiteY3" fmla="*/ 0 h 15057"/>
                <a:gd name="connsiteX4" fmla="*/ 0 w 13982"/>
                <a:gd name="connsiteY4" fmla="*/ 15058 h 15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82" h="15057">
                  <a:moveTo>
                    <a:pt x="0" y="15058"/>
                  </a:moveTo>
                  <a:cubicBezTo>
                    <a:pt x="645" y="14735"/>
                    <a:pt x="4840" y="10540"/>
                    <a:pt x="7529" y="7636"/>
                  </a:cubicBezTo>
                  <a:cubicBezTo>
                    <a:pt x="7744" y="7314"/>
                    <a:pt x="13875" y="860"/>
                    <a:pt x="13982" y="0"/>
                  </a:cubicBezTo>
                  <a:cubicBezTo>
                    <a:pt x="13982" y="0"/>
                    <a:pt x="13875" y="0"/>
                    <a:pt x="13875" y="0"/>
                  </a:cubicBezTo>
                  <a:cubicBezTo>
                    <a:pt x="12369" y="1076"/>
                    <a:pt x="107" y="13982"/>
                    <a:pt x="0" y="1505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0" name="任意多边形: 形状 1750">
              <a:extLst>
                <a:ext uri="{FF2B5EF4-FFF2-40B4-BE49-F238E27FC236}">
                  <a16:creationId xmlns:a16="http://schemas.microsoft.com/office/drawing/2014/main" xmlns="" id="{92BD0FDA-CCBA-4445-B127-62D08F2FB369}"/>
                </a:ext>
              </a:extLst>
            </p:cNvPr>
            <p:cNvSpPr/>
            <p:nvPr/>
          </p:nvSpPr>
          <p:spPr>
            <a:xfrm>
              <a:off x="174259" y="6057446"/>
              <a:ext cx="60029" cy="53036"/>
            </a:xfrm>
            <a:custGeom>
              <a:avLst/>
              <a:gdLst>
                <a:gd name="connsiteX0" fmla="*/ 14192 w 14206"/>
                <a:gd name="connsiteY0" fmla="*/ 6884 h 12551"/>
                <a:gd name="connsiteX1" fmla="*/ 6771 w 14206"/>
                <a:gd name="connsiteY1" fmla="*/ 0 h 12551"/>
                <a:gd name="connsiteX2" fmla="*/ 1393 w 14206"/>
                <a:gd name="connsiteY2" fmla="*/ 10003 h 12551"/>
                <a:gd name="connsiteX3" fmla="*/ 14192 w 14206"/>
                <a:gd name="connsiteY3" fmla="*/ 6884 h 12551"/>
              </a:gdLst>
              <a:ahLst/>
              <a:cxnLst>
                <a:cxn ang="0">
                  <a:pos x="connsiteX0" y="connsiteY0"/>
                </a:cxn>
                <a:cxn ang="0">
                  <a:pos x="connsiteX1" y="connsiteY1"/>
                </a:cxn>
                <a:cxn ang="0">
                  <a:pos x="connsiteX2" y="connsiteY2"/>
                </a:cxn>
                <a:cxn ang="0">
                  <a:pos x="connsiteX3" y="connsiteY3"/>
                </a:cxn>
              </a:cxnLst>
              <a:rect l="l" t="t" r="r" b="b"/>
              <a:pathLst>
                <a:path w="14206" h="12551">
                  <a:moveTo>
                    <a:pt x="14192" y="6884"/>
                  </a:moveTo>
                  <a:cubicBezTo>
                    <a:pt x="14407" y="4087"/>
                    <a:pt x="12256" y="107"/>
                    <a:pt x="6771" y="0"/>
                  </a:cubicBezTo>
                  <a:cubicBezTo>
                    <a:pt x="533" y="430"/>
                    <a:pt x="-1726" y="6131"/>
                    <a:pt x="1393" y="10003"/>
                  </a:cubicBezTo>
                  <a:cubicBezTo>
                    <a:pt x="5373" y="14628"/>
                    <a:pt x="13654" y="12584"/>
                    <a:pt x="14192" y="688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1" name="任意多边形: 形状 1751">
              <a:extLst>
                <a:ext uri="{FF2B5EF4-FFF2-40B4-BE49-F238E27FC236}">
                  <a16:creationId xmlns:a16="http://schemas.microsoft.com/office/drawing/2014/main" xmlns="" id="{35E9CA5E-C3C8-4C63-919D-AA55AFC28669}"/>
                </a:ext>
              </a:extLst>
            </p:cNvPr>
            <p:cNvSpPr/>
            <p:nvPr/>
          </p:nvSpPr>
          <p:spPr>
            <a:xfrm>
              <a:off x="404520" y="6052447"/>
              <a:ext cx="60092" cy="53010"/>
            </a:xfrm>
            <a:custGeom>
              <a:avLst/>
              <a:gdLst>
                <a:gd name="connsiteX0" fmla="*/ 14124 w 14221"/>
                <a:gd name="connsiteY0" fmla="*/ 6776 h 12545"/>
                <a:gd name="connsiteX1" fmla="*/ 7563 w 14221"/>
                <a:gd name="connsiteY1" fmla="*/ 0 h 12545"/>
                <a:gd name="connsiteX2" fmla="*/ 1002 w 14221"/>
                <a:gd name="connsiteY2" fmla="*/ 10003 h 12545"/>
                <a:gd name="connsiteX3" fmla="*/ 14124 w 14221"/>
                <a:gd name="connsiteY3" fmla="*/ 6776 h 12545"/>
              </a:gdLst>
              <a:ahLst/>
              <a:cxnLst>
                <a:cxn ang="0">
                  <a:pos x="connsiteX0" y="connsiteY0"/>
                </a:cxn>
                <a:cxn ang="0">
                  <a:pos x="connsiteX1" y="connsiteY1"/>
                </a:cxn>
                <a:cxn ang="0">
                  <a:pos x="connsiteX2" y="connsiteY2"/>
                </a:cxn>
                <a:cxn ang="0">
                  <a:pos x="connsiteX3" y="connsiteY3"/>
                </a:cxn>
              </a:cxnLst>
              <a:rect l="l" t="t" r="r" b="b"/>
              <a:pathLst>
                <a:path w="14221" h="12545">
                  <a:moveTo>
                    <a:pt x="14124" y="6776"/>
                  </a:moveTo>
                  <a:cubicBezTo>
                    <a:pt x="14661" y="3980"/>
                    <a:pt x="13048" y="0"/>
                    <a:pt x="7563" y="0"/>
                  </a:cubicBezTo>
                  <a:cubicBezTo>
                    <a:pt x="1217" y="430"/>
                    <a:pt x="-1687" y="6238"/>
                    <a:pt x="1002" y="10003"/>
                  </a:cubicBezTo>
                  <a:cubicBezTo>
                    <a:pt x="4336" y="14628"/>
                    <a:pt x="12940" y="12584"/>
                    <a:pt x="14124" y="67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2" name="任意多边形: 形状 1752">
              <a:extLst>
                <a:ext uri="{FF2B5EF4-FFF2-40B4-BE49-F238E27FC236}">
                  <a16:creationId xmlns:a16="http://schemas.microsoft.com/office/drawing/2014/main" xmlns="" id="{17463F5A-344A-45FE-B312-08A4F0ABA781}"/>
                </a:ext>
              </a:extLst>
            </p:cNvPr>
            <p:cNvSpPr/>
            <p:nvPr/>
          </p:nvSpPr>
          <p:spPr>
            <a:xfrm>
              <a:off x="634389" y="6044266"/>
              <a:ext cx="60447" cy="53796"/>
            </a:xfrm>
            <a:custGeom>
              <a:avLst/>
              <a:gdLst>
                <a:gd name="connsiteX0" fmla="*/ 14041 w 14305"/>
                <a:gd name="connsiteY0" fmla="*/ 6776 h 12731"/>
                <a:gd name="connsiteX1" fmla="*/ 8448 w 14305"/>
                <a:gd name="connsiteY1" fmla="*/ 0 h 12731"/>
                <a:gd name="connsiteX2" fmla="*/ 381 w 14305"/>
                <a:gd name="connsiteY2" fmla="*/ 9680 h 12731"/>
                <a:gd name="connsiteX3" fmla="*/ 14041 w 14305"/>
                <a:gd name="connsiteY3" fmla="*/ 6776 h 12731"/>
              </a:gdLst>
              <a:ahLst/>
              <a:cxnLst>
                <a:cxn ang="0">
                  <a:pos x="connsiteX0" y="connsiteY0"/>
                </a:cxn>
                <a:cxn ang="0">
                  <a:pos x="connsiteX1" y="connsiteY1"/>
                </a:cxn>
                <a:cxn ang="0">
                  <a:pos x="connsiteX2" y="connsiteY2"/>
                </a:cxn>
                <a:cxn ang="0">
                  <a:pos x="connsiteX3" y="connsiteY3"/>
                </a:cxn>
              </a:cxnLst>
              <a:rect l="l" t="t" r="r" b="b"/>
              <a:pathLst>
                <a:path w="14305" h="12731">
                  <a:moveTo>
                    <a:pt x="14041" y="6776"/>
                  </a:moveTo>
                  <a:cubicBezTo>
                    <a:pt x="14901" y="3980"/>
                    <a:pt x="13826" y="0"/>
                    <a:pt x="8448" y="0"/>
                  </a:cubicBezTo>
                  <a:cubicBezTo>
                    <a:pt x="1887" y="538"/>
                    <a:pt x="-1125" y="6238"/>
                    <a:pt x="381" y="9680"/>
                  </a:cubicBezTo>
                  <a:cubicBezTo>
                    <a:pt x="2640" y="14950"/>
                    <a:pt x="11997" y="13014"/>
                    <a:pt x="14041" y="67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3" name="任意多边形: 形状 1753">
              <a:extLst>
                <a:ext uri="{FF2B5EF4-FFF2-40B4-BE49-F238E27FC236}">
                  <a16:creationId xmlns:a16="http://schemas.microsoft.com/office/drawing/2014/main" xmlns="" id="{706BA0A7-414E-49B3-A934-D31DF4E393CE}"/>
                </a:ext>
              </a:extLst>
            </p:cNvPr>
            <p:cNvSpPr/>
            <p:nvPr/>
          </p:nvSpPr>
          <p:spPr>
            <a:xfrm>
              <a:off x="861629" y="6034264"/>
              <a:ext cx="61457" cy="53610"/>
            </a:xfrm>
            <a:custGeom>
              <a:avLst/>
              <a:gdLst>
                <a:gd name="connsiteX0" fmla="*/ 9308 w 14544"/>
                <a:gd name="connsiteY0" fmla="*/ 0 h 12687"/>
                <a:gd name="connsiteX1" fmla="*/ 381 w 14544"/>
                <a:gd name="connsiteY1" fmla="*/ 10218 h 12687"/>
                <a:gd name="connsiteX2" fmla="*/ 14041 w 14544"/>
                <a:gd name="connsiteY2" fmla="*/ 6669 h 12687"/>
                <a:gd name="connsiteX3" fmla="*/ 9308 w 14544"/>
                <a:gd name="connsiteY3" fmla="*/ 0 h 12687"/>
              </a:gdLst>
              <a:ahLst/>
              <a:cxnLst>
                <a:cxn ang="0">
                  <a:pos x="connsiteX0" y="connsiteY0"/>
                </a:cxn>
                <a:cxn ang="0">
                  <a:pos x="connsiteX1" y="connsiteY1"/>
                </a:cxn>
                <a:cxn ang="0">
                  <a:pos x="connsiteX2" y="connsiteY2"/>
                </a:cxn>
                <a:cxn ang="0">
                  <a:pos x="connsiteX3" y="connsiteY3"/>
                </a:cxn>
              </a:cxnLst>
              <a:rect l="l" t="t" r="r" b="b"/>
              <a:pathLst>
                <a:path w="14544" h="12687">
                  <a:moveTo>
                    <a:pt x="9308" y="0"/>
                  </a:moveTo>
                  <a:cubicBezTo>
                    <a:pt x="2963" y="645"/>
                    <a:pt x="-1340" y="6561"/>
                    <a:pt x="381" y="10218"/>
                  </a:cubicBezTo>
                  <a:cubicBezTo>
                    <a:pt x="2532" y="14843"/>
                    <a:pt x="11460" y="12584"/>
                    <a:pt x="14041" y="6669"/>
                  </a:cubicBezTo>
                  <a:cubicBezTo>
                    <a:pt x="15224" y="3980"/>
                    <a:pt x="14579" y="0"/>
                    <a:pt x="930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4" name="任意多边形: 形状 1754">
              <a:extLst>
                <a:ext uri="{FF2B5EF4-FFF2-40B4-BE49-F238E27FC236}">
                  <a16:creationId xmlns:a16="http://schemas.microsoft.com/office/drawing/2014/main" xmlns="" id="{CBDDF817-E6D5-4EE2-BE6A-CB94376D58C5}"/>
                </a:ext>
              </a:extLst>
            </p:cNvPr>
            <p:cNvSpPr/>
            <p:nvPr/>
          </p:nvSpPr>
          <p:spPr>
            <a:xfrm>
              <a:off x="1085269" y="6021985"/>
              <a:ext cx="62395" cy="54392"/>
            </a:xfrm>
            <a:custGeom>
              <a:avLst/>
              <a:gdLst>
                <a:gd name="connsiteX0" fmla="*/ 10161 w 14766"/>
                <a:gd name="connsiteY0" fmla="*/ 2 h 12872"/>
                <a:gd name="connsiteX1" fmla="*/ 158 w 14766"/>
                <a:gd name="connsiteY1" fmla="*/ 10435 h 12872"/>
                <a:gd name="connsiteX2" fmla="*/ 13926 w 14766"/>
                <a:gd name="connsiteY2" fmla="*/ 6778 h 12872"/>
                <a:gd name="connsiteX3" fmla="*/ 13926 w 14766"/>
                <a:gd name="connsiteY3" fmla="*/ 6778 h 12872"/>
                <a:gd name="connsiteX4" fmla="*/ 10161 w 14766"/>
                <a:gd name="connsiteY4" fmla="*/ 2 h 12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6" h="12872">
                  <a:moveTo>
                    <a:pt x="10161" y="2"/>
                  </a:moveTo>
                  <a:cubicBezTo>
                    <a:pt x="3600" y="755"/>
                    <a:pt x="-917" y="6993"/>
                    <a:pt x="158" y="10435"/>
                  </a:cubicBezTo>
                  <a:cubicBezTo>
                    <a:pt x="1557" y="15060"/>
                    <a:pt x="10591" y="12694"/>
                    <a:pt x="13926" y="6778"/>
                  </a:cubicBezTo>
                  <a:lnTo>
                    <a:pt x="13926" y="6778"/>
                  </a:lnTo>
                  <a:cubicBezTo>
                    <a:pt x="15431" y="3874"/>
                    <a:pt x="15324" y="-106"/>
                    <a:pt x="10161"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5" name="任意多边形: 形状 1755">
              <a:extLst>
                <a:ext uri="{FF2B5EF4-FFF2-40B4-BE49-F238E27FC236}">
                  <a16:creationId xmlns:a16="http://schemas.microsoft.com/office/drawing/2014/main" xmlns="" id="{259ACFCE-241A-4801-92A6-C71D8718310D}"/>
                </a:ext>
              </a:extLst>
            </p:cNvPr>
            <p:cNvSpPr/>
            <p:nvPr/>
          </p:nvSpPr>
          <p:spPr>
            <a:xfrm>
              <a:off x="1302566" y="6006988"/>
              <a:ext cx="63439" cy="54692"/>
            </a:xfrm>
            <a:custGeom>
              <a:avLst/>
              <a:gdLst>
                <a:gd name="connsiteX0" fmla="*/ 39 w 15013"/>
                <a:gd name="connsiteY0" fmla="*/ 10543 h 12943"/>
                <a:gd name="connsiteX1" fmla="*/ 13698 w 15013"/>
                <a:gd name="connsiteY1" fmla="*/ 6671 h 12943"/>
                <a:gd name="connsiteX2" fmla="*/ 13698 w 15013"/>
                <a:gd name="connsiteY2" fmla="*/ 6671 h 12943"/>
                <a:gd name="connsiteX3" fmla="*/ 11009 w 15013"/>
                <a:gd name="connsiteY3" fmla="*/ 2 h 12943"/>
                <a:gd name="connsiteX4" fmla="*/ 39 w 15013"/>
                <a:gd name="connsiteY4" fmla="*/ 10543 h 12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12943">
                  <a:moveTo>
                    <a:pt x="39" y="10543"/>
                  </a:moveTo>
                  <a:cubicBezTo>
                    <a:pt x="791" y="15167"/>
                    <a:pt x="9719" y="12694"/>
                    <a:pt x="13698" y="6671"/>
                  </a:cubicBezTo>
                  <a:lnTo>
                    <a:pt x="13698" y="6671"/>
                  </a:lnTo>
                  <a:cubicBezTo>
                    <a:pt x="15634" y="3767"/>
                    <a:pt x="15957" y="-105"/>
                    <a:pt x="11009" y="2"/>
                  </a:cubicBezTo>
                  <a:cubicBezTo>
                    <a:pt x="4663" y="755"/>
                    <a:pt x="-499" y="7101"/>
                    <a:pt x="39" y="105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6" name="任意多边形: 形状 1756">
              <a:extLst>
                <a:ext uri="{FF2B5EF4-FFF2-40B4-BE49-F238E27FC236}">
                  <a16:creationId xmlns:a16="http://schemas.microsoft.com/office/drawing/2014/main" xmlns="" id="{2D089206-14A4-4FF0-A9C5-B5E377B498C3}"/>
                </a:ext>
              </a:extLst>
            </p:cNvPr>
            <p:cNvSpPr/>
            <p:nvPr/>
          </p:nvSpPr>
          <p:spPr>
            <a:xfrm>
              <a:off x="1510293" y="5989718"/>
              <a:ext cx="62919" cy="55017"/>
            </a:xfrm>
            <a:custGeom>
              <a:avLst/>
              <a:gdLst>
                <a:gd name="connsiteX0" fmla="*/ 11649 w 14890"/>
                <a:gd name="connsiteY0" fmla="*/ 2 h 13020"/>
                <a:gd name="connsiteX1" fmla="*/ 32 w 14890"/>
                <a:gd name="connsiteY1" fmla="*/ 11080 h 13020"/>
                <a:gd name="connsiteX2" fmla="*/ 13047 w 14890"/>
                <a:gd name="connsiteY2" fmla="*/ 6671 h 13020"/>
                <a:gd name="connsiteX3" fmla="*/ 13047 w 14890"/>
                <a:gd name="connsiteY3" fmla="*/ 6671 h 13020"/>
                <a:gd name="connsiteX4" fmla="*/ 11649 w 14890"/>
                <a:gd name="connsiteY4" fmla="*/ 2 h 13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90" h="13020">
                  <a:moveTo>
                    <a:pt x="11649" y="2"/>
                  </a:moveTo>
                  <a:cubicBezTo>
                    <a:pt x="5733" y="863"/>
                    <a:pt x="-505" y="7531"/>
                    <a:pt x="32" y="11080"/>
                  </a:cubicBezTo>
                  <a:cubicBezTo>
                    <a:pt x="678" y="15168"/>
                    <a:pt x="8745" y="12371"/>
                    <a:pt x="13047" y="6671"/>
                  </a:cubicBezTo>
                  <a:lnTo>
                    <a:pt x="13047" y="6671"/>
                  </a:lnTo>
                  <a:cubicBezTo>
                    <a:pt x="15198" y="3874"/>
                    <a:pt x="16273" y="-105"/>
                    <a:pt x="11649" y="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7" name="任意多边形: 形状 1757">
              <a:extLst>
                <a:ext uri="{FF2B5EF4-FFF2-40B4-BE49-F238E27FC236}">
                  <a16:creationId xmlns:a16="http://schemas.microsoft.com/office/drawing/2014/main" xmlns="" id="{42C0A9D2-6C80-419D-AA6D-5CBECC6D879A}"/>
                </a:ext>
              </a:extLst>
            </p:cNvPr>
            <p:cNvSpPr/>
            <p:nvPr/>
          </p:nvSpPr>
          <p:spPr>
            <a:xfrm>
              <a:off x="1699418" y="5971083"/>
              <a:ext cx="62176" cy="55824"/>
            </a:xfrm>
            <a:custGeom>
              <a:avLst/>
              <a:gdLst>
                <a:gd name="connsiteX0" fmla="*/ 19 w 14714"/>
                <a:gd name="connsiteY0" fmla="*/ 11726 h 13211"/>
                <a:gd name="connsiteX1" fmla="*/ 12280 w 14714"/>
                <a:gd name="connsiteY1" fmla="*/ 6778 h 13211"/>
                <a:gd name="connsiteX2" fmla="*/ 12173 w 14714"/>
                <a:gd name="connsiteY2" fmla="*/ 2 h 13211"/>
                <a:gd name="connsiteX3" fmla="*/ 19 w 14714"/>
                <a:gd name="connsiteY3" fmla="*/ 11726 h 13211"/>
              </a:gdLst>
              <a:ahLst/>
              <a:cxnLst>
                <a:cxn ang="0">
                  <a:pos x="connsiteX0" y="connsiteY0"/>
                </a:cxn>
                <a:cxn ang="0">
                  <a:pos x="connsiteX1" y="connsiteY1"/>
                </a:cxn>
                <a:cxn ang="0">
                  <a:pos x="connsiteX2" y="connsiteY2"/>
                </a:cxn>
                <a:cxn ang="0">
                  <a:pos x="connsiteX3" y="connsiteY3"/>
                </a:cxn>
              </a:cxnLst>
              <a:rect l="l" t="t" r="r" b="b"/>
              <a:pathLst>
                <a:path w="14714" h="13211">
                  <a:moveTo>
                    <a:pt x="19" y="11726"/>
                  </a:moveTo>
                  <a:cubicBezTo>
                    <a:pt x="449" y="15167"/>
                    <a:pt x="7763" y="12263"/>
                    <a:pt x="12280" y="6778"/>
                  </a:cubicBezTo>
                  <a:cubicBezTo>
                    <a:pt x="14754" y="3874"/>
                    <a:pt x="16260" y="-105"/>
                    <a:pt x="12173" y="2"/>
                  </a:cubicBezTo>
                  <a:cubicBezTo>
                    <a:pt x="6580" y="970"/>
                    <a:pt x="-411" y="8284"/>
                    <a:pt x="19" y="1172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8" name="任意多边形: 形状 1758">
              <a:extLst>
                <a:ext uri="{FF2B5EF4-FFF2-40B4-BE49-F238E27FC236}">
                  <a16:creationId xmlns:a16="http://schemas.microsoft.com/office/drawing/2014/main" xmlns="" id="{633B6487-4487-403D-9FA5-A2D68DA61126}"/>
                </a:ext>
              </a:extLst>
            </p:cNvPr>
            <p:cNvSpPr/>
            <p:nvPr/>
          </p:nvSpPr>
          <p:spPr>
            <a:xfrm>
              <a:off x="1868095" y="5951514"/>
              <a:ext cx="62108" cy="56167"/>
            </a:xfrm>
            <a:custGeom>
              <a:avLst/>
              <a:gdLst>
                <a:gd name="connsiteX0" fmla="*/ 12804 w 14698"/>
                <a:gd name="connsiteY0" fmla="*/ 8 h 13292"/>
                <a:gd name="connsiteX1" fmla="*/ 4 w 14698"/>
                <a:gd name="connsiteY1" fmla="*/ 12162 h 13292"/>
                <a:gd name="connsiteX2" fmla="*/ 11620 w 14698"/>
                <a:gd name="connsiteY2" fmla="*/ 6784 h 13292"/>
                <a:gd name="connsiteX3" fmla="*/ 12804 w 14698"/>
                <a:gd name="connsiteY3" fmla="*/ 8 h 13292"/>
              </a:gdLst>
              <a:ahLst/>
              <a:cxnLst>
                <a:cxn ang="0">
                  <a:pos x="connsiteX0" y="connsiteY0"/>
                </a:cxn>
                <a:cxn ang="0">
                  <a:pos x="connsiteX1" y="connsiteY1"/>
                </a:cxn>
                <a:cxn ang="0">
                  <a:pos x="connsiteX2" y="connsiteY2"/>
                </a:cxn>
                <a:cxn ang="0">
                  <a:pos x="connsiteX3" y="connsiteY3"/>
                </a:cxn>
              </a:cxnLst>
              <a:rect l="l" t="t" r="r" b="b"/>
              <a:pathLst>
                <a:path w="14698" h="13292">
                  <a:moveTo>
                    <a:pt x="12804" y="8"/>
                  </a:moveTo>
                  <a:cubicBezTo>
                    <a:pt x="7426" y="976"/>
                    <a:pt x="-211" y="8935"/>
                    <a:pt x="4" y="12162"/>
                  </a:cubicBezTo>
                  <a:cubicBezTo>
                    <a:pt x="220" y="15066"/>
                    <a:pt x="6888" y="12054"/>
                    <a:pt x="11620" y="6784"/>
                  </a:cubicBezTo>
                  <a:cubicBezTo>
                    <a:pt x="14309" y="3880"/>
                    <a:pt x="16353" y="-207"/>
                    <a:pt x="12804" y="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29" name="任意多边形: 形状 1759">
              <a:extLst>
                <a:ext uri="{FF2B5EF4-FFF2-40B4-BE49-F238E27FC236}">
                  <a16:creationId xmlns:a16="http://schemas.microsoft.com/office/drawing/2014/main" xmlns="" id="{EFCBCC84-91BE-4360-B7E8-2BCAF68FEB55}"/>
                </a:ext>
              </a:extLst>
            </p:cNvPr>
            <p:cNvSpPr/>
            <p:nvPr/>
          </p:nvSpPr>
          <p:spPr>
            <a:xfrm>
              <a:off x="2016714" y="5930606"/>
              <a:ext cx="62146" cy="57012"/>
            </a:xfrm>
            <a:custGeom>
              <a:avLst/>
              <a:gdLst>
                <a:gd name="connsiteX0" fmla="*/ 13341 w 14707"/>
                <a:gd name="connsiteY0" fmla="*/ 9 h 13492"/>
                <a:gd name="connsiteX1" fmla="*/ 4 w 14707"/>
                <a:gd name="connsiteY1" fmla="*/ 12700 h 13492"/>
                <a:gd name="connsiteX2" fmla="*/ 10975 w 14707"/>
                <a:gd name="connsiteY2" fmla="*/ 6892 h 13492"/>
                <a:gd name="connsiteX3" fmla="*/ 12158 w 14707"/>
                <a:gd name="connsiteY3" fmla="*/ 5494 h 13492"/>
                <a:gd name="connsiteX4" fmla="*/ 13341 w 14707"/>
                <a:gd name="connsiteY4" fmla="*/ 9 h 13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7" h="13492">
                  <a:moveTo>
                    <a:pt x="13341" y="9"/>
                  </a:moveTo>
                  <a:cubicBezTo>
                    <a:pt x="8393" y="1084"/>
                    <a:pt x="-211" y="9796"/>
                    <a:pt x="4" y="12700"/>
                  </a:cubicBezTo>
                  <a:cubicBezTo>
                    <a:pt x="219" y="15067"/>
                    <a:pt x="6242" y="11840"/>
                    <a:pt x="10975" y="6892"/>
                  </a:cubicBezTo>
                  <a:cubicBezTo>
                    <a:pt x="11405" y="6462"/>
                    <a:pt x="11835" y="5924"/>
                    <a:pt x="12158" y="5494"/>
                  </a:cubicBezTo>
                  <a:cubicBezTo>
                    <a:pt x="13879" y="3558"/>
                    <a:pt x="16245" y="-206"/>
                    <a:pt x="13341" y="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0" name="任意多边形: 形状 1760">
              <a:extLst>
                <a:ext uri="{FF2B5EF4-FFF2-40B4-BE49-F238E27FC236}">
                  <a16:creationId xmlns:a16="http://schemas.microsoft.com/office/drawing/2014/main" xmlns="" id="{05A9A655-413E-4DB1-AF4B-F46556DBC53D}"/>
                </a:ext>
              </a:extLst>
            </p:cNvPr>
            <p:cNvSpPr/>
            <p:nvPr/>
          </p:nvSpPr>
          <p:spPr>
            <a:xfrm>
              <a:off x="2144894" y="5909242"/>
              <a:ext cx="62091" cy="57679"/>
            </a:xfrm>
            <a:custGeom>
              <a:avLst/>
              <a:gdLst>
                <a:gd name="connsiteX0" fmla="*/ 12692 w 14694"/>
                <a:gd name="connsiteY0" fmla="*/ 4205 h 13650"/>
                <a:gd name="connsiteX1" fmla="*/ 13768 w 14694"/>
                <a:gd name="connsiteY1" fmla="*/ 10 h 13650"/>
                <a:gd name="connsiteX2" fmla="*/ 1 w 14694"/>
                <a:gd name="connsiteY2" fmla="*/ 13132 h 13650"/>
                <a:gd name="connsiteX3" fmla="*/ 10326 w 14694"/>
                <a:gd name="connsiteY3" fmla="*/ 6894 h 13650"/>
                <a:gd name="connsiteX4" fmla="*/ 12692 w 14694"/>
                <a:gd name="connsiteY4" fmla="*/ 4205 h 13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4" h="13650">
                  <a:moveTo>
                    <a:pt x="12692" y="4205"/>
                  </a:moveTo>
                  <a:cubicBezTo>
                    <a:pt x="13553" y="3129"/>
                    <a:pt x="16027" y="-205"/>
                    <a:pt x="13768" y="10"/>
                  </a:cubicBezTo>
                  <a:cubicBezTo>
                    <a:pt x="9251" y="1193"/>
                    <a:pt x="-107" y="10658"/>
                    <a:pt x="1" y="13132"/>
                  </a:cubicBezTo>
                  <a:cubicBezTo>
                    <a:pt x="108" y="14960"/>
                    <a:pt x="5486" y="11733"/>
                    <a:pt x="10326" y="6894"/>
                  </a:cubicBezTo>
                  <a:cubicBezTo>
                    <a:pt x="11402" y="5710"/>
                    <a:pt x="12262" y="4742"/>
                    <a:pt x="12692" y="420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1" name="任意多边形: 形状 1761">
              <a:extLst>
                <a:ext uri="{FF2B5EF4-FFF2-40B4-BE49-F238E27FC236}">
                  <a16:creationId xmlns:a16="http://schemas.microsoft.com/office/drawing/2014/main" xmlns="" id="{0D01446F-FCD1-44CE-8FC0-828691B1F572}"/>
                </a:ext>
              </a:extLst>
            </p:cNvPr>
            <p:cNvSpPr/>
            <p:nvPr/>
          </p:nvSpPr>
          <p:spPr>
            <a:xfrm>
              <a:off x="2251687" y="5886935"/>
              <a:ext cx="62345" cy="58098"/>
            </a:xfrm>
            <a:custGeom>
              <a:avLst/>
              <a:gdLst>
                <a:gd name="connsiteX0" fmla="*/ 13233 w 14754"/>
                <a:gd name="connsiteY0" fmla="*/ 3030 h 13749"/>
                <a:gd name="connsiteX1" fmla="*/ 14093 w 14754"/>
                <a:gd name="connsiteY1" fmla="*/ 18 h 13749"/>
                <a:gd name="connsiteX2" fmla="*/ 3 w 14754"/>
                <a:gd name="connsiteY2" fmla="*/ 13463 h 13749"/>
                <a:gd name="connsiteX3" fmla="*/ 9683 w 14754"/>
                <a:gd name="connsiteY3" fmla="*/ 6902 h 13749"/>
                <a:gd name="connsiteX4" fmla="*/ 13233 w 14754"/>
                <a:gd name="connsiteY4" fmla="*/ 3030 h 13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 h="13749">
                  <a:moveTo>
                    <a:pt x="13233" y="3030"/>
                  </a:moveTo>
                  <a:cubicBezTo>
                    <a:pt x="14416" y="1524"/>
                    <a:pt x="15491" y="-197"/>
                    <a:pt x="14093" y="18"/>
                  </a:cubicBezTo>
                  <a:cubicBezTo>
                    <a:pt x="10113" y="1201"/>
                    <a:pt x="-212" y="11527"/>
                    <a:pt x="3" y="13463"/>
                  </a:cubicBezTo>
                  <a:cubicBezTo>
                    <a:pt x="111" y="14753"/>
                    <a:pt x="4951" y="11527"/>
                    <a:pt x="9683" y="6902"/>
                  </a:cubicBezTo>
                  <a:cubicBezTo>
                    <a:pt x="11082" y="5504"/>
                    <a:pt x="12372" y="4105"/>
                    <a:pt x="13233" y="303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2" name="任意多边形: 形状 1762">
              <a:extLst>
                <a:ext uri="{FF2B5EF4-FFF2-40B4-BE49-F238E27FC236}">
                  <a16:creationId xmlns:a16="http://schemas.microsoft.com/office/drawing/2014/main" xmlns="" id="{076B47D9-4ABA-4328-BA03-071CF117D148}"/>
                </a:ext>
              </a:extLst>
            </p:cNvPr>
            <p:cNvSpPr/>
            <p:nvPr/>
          </p:nvSpPr>
          <p:spPr>
            <a:xfrm>
              <a:off x="2337070" y="5863833"/>
              <a:ext cx="62471" cy="58698"/>
            </a:xfrm>
            <a:custGeom>
              <a:avLst/>
              <a:gdLst>
                <a:gd name="connsiteX0" fmla="*/ 18 w 14784"/>
                <a:gd name="connsiteY0" fmla="*/ 13875 h 13891"/>
                <a:gd name="connsiteX1" fmla="*/ 8945 w 14784"/>
                <a:gd name="connsiteY1" fmla="*/ 6991 h 13891"/>
                <a:gd name="connsiteX2" fmla="*/ 14753 w 14784"/>
                <a:gd name="connsiteY2" fmla="*/ 0 h 13891"/>
                <a:gd name="connsiteX3" fmla="*/ 14430 w 14784"/>
                <a:gd name="connsiteY3" fmla="*/ 0 h 13891"/>
                <a:gd name="connsiteX4" fmla="*/ 18 w 14784"/>
                <a:gd name="connsiteY4" fmla="*/ 13875 h 13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4" h="13891">
                  <a:moveTo>
                    <a:pt x="18" y="13875"/>
                  </a:moveTo>
                  <a:cubicBezTo>
                    <a:pt x="986" y="14197"/>
                    <a:pt x="5933" y="9895"/>
                    <a:pt x="8945" y="6991"/>
                  </a:cubicBezTo>
                  <a:cubicBezTo>
                    <a:pt x="11096" y="4948"/>
                    <a:pt x="15183" y="753"/>
                    <a:pt x="14753" y="0"/>
                  </a:cubicBezTo>
                  <a:cubicBezTo>
                    <a:pt x="14645" y="0"/>
                    <a:pt x="14538" y="0"/>
                    <a:pt x="14430" y="0"/>
                  </a:cubicBezTo>
                  <a:cubicBezTo>
                    <a:pt x="11311" y="1291"/>
                    <a:pt x="-520" y="12692"/>
                    <a:pt x="18" y="1387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3" name="任意多边形: 形状 1763">
              <a:extLst>
                <a:ext uri="{FF2B5EF4-FFF2-40B4-BE49-F238E27FC236}">
                  <a16:creationId xmlns:a16="http://schemas.microsoft.com/office/drawing/2014/main" xmlns="" id="{A4BC98B9-2CCA-45E2-A8D6-4B15745D4751}"/>
                </a:ext>
              </a:extLst>
            </p:cNvPr>
            <p:cNvSpPr/>
            <p:nvPr/>
          </p:nvSpPr>
          <p:spPr>
            <a:xfrm>
              <a:off x="2400762" y="5840656"/>
              <a:ext cx="62281" cy="59535"/>
            </a:xfrm>
            <a:custGeom>
              <a:avLst/>
              <a:gdLst>
                <a:gd name="connsiteX0" fmla="*/ 14738 w 14739"/>
                <a:gd name="connsiteY0" fmla="*/ 0 h 14089"/>
                <a:gd name="connsiteX1" fmla="*/ 14630 w 14739"/>
                <a:gd name="connsiteY1" fmla="*/ 0 h 14089"/>
                <a:gd name="connsiteX2" fmla="*/ 3 w 14739"/>
                <a:gd name="connsiteY2" fmla="*/ 14090 h 14089"/>
                <a:gd name="connsiteX3" fmla="*/ 8284 w 14739"/>
                <a:gd name="connsiteY3" fmla="*/ 7099 h 14089"/>
                <a:gd name="connsiteX4" fmla="*/ 8284 w 14739"/>
                <a:gd name="connsiteY4" fmla="*/ 7099 h 14089"/>
                <a:gd name="connsiteX5" fmla="*/ 14738 w 14739"/>
                <a:gd name="connsiteY5" fmla="*/ 0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9" h="14089">
                  <a:moveTo>
                    <a:pt x="14738" y="0"/>
                  </a:moveTo>
                  <a:cubicBezTo>
                    <a:pt x="14738" y="0"/>
                    <a:pt x="14630" y="0"/>
                    <a:pt x="14630" y="0"/>
                  </a:cubicBezTo>
                  <a:cubicBezTo>
                    <a:pt x="12802" y="968"/>
                    <a:pt x="-213" y="13014"/>
                    <a:pt x="3" y="14090"/>
                  </a:cubicBezTo>
                  <a:cubicBezTo>
                    <a:pt x="971" y="13875"/>
                    <a:pt x="5595" y="9680"/>
                    <a:pt x="8284" y="7099"/>
                  </a:cubicBezTo>
                  <a:lnTo>
                    <a:pt x="8284" y="7099"/>
                  </a:lnTo>
                  <a:cubicBezTo>
                    <a:pt x="8392" y="6884"/>
                    <a:pt x="14845" y="753"/>
                    <a:pt x="1473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4" name="任意多边形: 形状 1764">
              <a:extLst>
                <a:ext uri="{FF2B5EF4-FFF2-40B4-BE49-F238E27FC236}">
                  <a16:creationId xmlns:a16="http://schemas.microsoft.com/office/drawing/2014/main" xmlns="" id="{C5BBDD02-DFDB-42B4-B33A-20258DE7D809}"/>
                </a:ext>
              </a:extLst>
            </p:cNvPr>
            <p:cNvSpPr/>
            <p:nvPr/>
          </p:nvSpPr>
          <p:spPr>
            <a:xfrm>
              <a:off x="2441222" y="5817474"/>
              <a:ext cx="62716" cy="59991"/>
            </a:xfrm>
            <a:custGeom>
              <a:avLst/>
              <a:gdLst>
                <a:gd name="connsiteX0" fmla="*/ 0 w 14842"/>
                <a:gd name="connsiteY0" fmla="*/ 14197 h 14197"/>
                <a:gd name="connsiteX1" fmla="*/ 7529 w 14842"/>
                <a:gd name="connsiteY1" fmla="*/ 7206 h 14197"/>
                <a:gd name="connsiteX2" fmla="*/ 14843 w 14842"/>
                <a:gd name="connsiteY2" fmla="*/ 0 h 14197"/>
                <a:gd name="connsiteX3" fmla="*/ 0 w 14842"/>
                <a:gd name="connsiteY3" fmla="*/ 14197 h 14197"/>
              </a:gdLst>
              <a:ahLst/>
              <a:cxnLst>
                <a:cxn ang="0">
                  <a:pos x="connsiteX0" y="connsiteY0"/>
                </a:cxn>
                <a:cxn ang="0">
                  <a:pos x="connsiteX1" y="connsiteY1"/>
                </a:cxn>
                <a:cxn ang="0">
                  <a:pos x="connsiteX2" y="connsiteY2"/>
                </a:cxn>
                <a:cxn ang="0">
                  <a:pos x="connsiteX3" y="connsiteY3"/>
                </a:cxn>
              </a:cxnLst>
              <a:rect l="l" t="t" r="r" b="b"/>
              <a:pathLst>
                <a:path w="14842" h="14197">
                  <a:moveTo>
                    <a:pt x="0" y="14197"/>
                  </a:moveTo>
                  <a:cubicBezTo>
                    <a:pt x="753" y="13552"/>
                    <a:pt x="4195" y="10433"/>
                    <a:pt x="7529" y="7206"/>
                  </a:cubicBezTo>
                  <a:cubicBezTo>
                    <a:pt x="7636" y="7099"/>
                    <a:pt x="14520" y="538"/>
                    <a:pt x="14843" y="0"/>
                  </a:cubicBezTo>
                  <a:cubicBezTo>
                    <a:pt x="14628" y="108"/>
                    <a:pt x="323" y="13660"/>
                    <a:pt x="0" y="1419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5" name="任意多边形: 形状 1778">
              <a:extLst>
                <a:ext uri="{FF2B5EF4-FFF2-40B4-BE49-F238E27FC236}">
                  <a16:creationId xmlns:a16="http://schemas.microsoft.com/office/drawing/2014/main" xmlns="" id="{D7A00A8C-13FF-4BE9-86AF-5160584AAA5A}"/>
                </a:ext>
              </a:extLst>
            </p:cNvPr>
            <p:cNvSpPr/>
            <p:nvPr/>
          </p:nvSpPr>
          <p:spPr>
            <a:xfrm>
              <a:off x="83290" y="6157884"/>
              <a:ext cx="56877" cy="49533"/>
            </a:xfrm>
            <a:custGeom>
              <a:avLst/>
              <a:gdLst>
                <a:gd name="connsiteX0" fmla="*/ 13457 w 13460"/>
                <a:gd name="connsiteY0" fmla="*/ 6453 h 11722"/>
                <a:gd name="connsiteX1" fmla="*/ 6143 w 13460"/>
                <a:gd name="connsiteY1" fmla="*/ 0 h 11722"/>
                <a:gd name="connsiteX2" fmla="*/ 1625 w 13460"/>
                <a:gd name="connsiteY2" fmla="*/ 9250 h 11722"/>
                <a:gd name="connsiteX3" fmla="*/ 13457 w 13460"/>
                <a:gd name="connsiteY3" fmla="*/ 6453 h 11722"/>
              </a:gdLst>
              <a:ahLst/>
              <a:cxnLst>
                <a:cxn ang="0">
                  <a:pos x="connsiteX0" y="connsiteY0"/>
                </a:cxn>
                <a:cxn ang="0">
                  <a:pos x="connsiteX1" y="connsiteY1"/>
                </a:cxn>
                <a:cxn ang="0">
                  <a:pos x="connsiteX2" y="connsiteY2"/>
                </a:cxn>
                <a:cxn ang="0">
                  <a:pos x="connsiteX3" y="connsiteY3"/>
                </a:cxn>
              </a:cxnLst>
              <a:rect l="l" t="t" r="r" b="b"/>
              <a:pathLst>
                <a:path w="13460" h="11722">
                  <a:moveTo>
                    <a:pt x="13457" y="6453"/>
                  </a:moveTo>
                  <a:cubicBezTo>
                    <a:pt x="13564" y="3872"/>
                    <a:pt x="11306" y="215"/>
                    <a:pt x="6143" y="0"/>
                  </a:cubicBezTo>
                  <a:cubicBezTo>
                    <a:pt x="12" y="323"/>
                    <a:pt x="-1601" y="5700"/>
                    <a:pt x="1625" y="9250"/>
                  </a:cubicBezTo>
                  <a:cubicBezTo>
                    <a:pt x="5605" y="13660"/>
                    <a:pt x="13349" y="11831"/>
                    <a:pt x="13457" y="645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6" name="任意多边形: 形状 1779">
              <a:extLst>
                <a:ext uri="{FF2B5EF4-FFF2-40B4-BE49-F238E27FC236}">
                  <a16:creationId xmlns:a16="http://schemas.microsoft.com/office/drawing/2014/main" xmlns="" id="{BC767D60-611E-4FAD-B492-B2D51349C2A2}"/>
                </a:ext>
              </a:extLst>
            </p:cNvPr>
            <p:cNvSpPr/>
            <p:nvPr/>
          </p:nvSpPr>
          <p:spPr>
            <a:xfrm>
              <a:off x="300562" y="6154250"/>
              <a:ext cx="56644" cy="49173"/>
            </a:xfrm>
            <a:custGeom>
              <a:avLst/>
              <a:gdLst>
                <a:gd name="connsiteX0" fmla="*/ 13342 w 13405"/>
                <a:gd name="connsiteY0" fmla="*/ 6346 h 11637"/>
                <a:gd name="connsiteX1" fmla="*/ 6889 w 13405"/>
                <a:gd name="connsiteY1" fmla="*/ 0 h 11637"/>
                <a:gd name="connsiteX2" fmla="*/ 1081 w 13405"/>
                <a:gd name="connsiteY2" fmla="*/ 9357 h 11637"/>
                <a:gd name="connsiteX3" fmla="*/ 13342 w 13405"/>
                <a:gd name="connsiteY3" fmla="*/ 6346 h 11637"/>
              </a:gdLst>
              <a:ahLst/>
              <a:cxnLst>
                <a:cxn ang="0">
                  <a:pos x="connsiteX0" y="connsiteY0"/>
                </a:cxn>
                <a:cxn ang="0">
                  <a:pos x="connsiteX1" y="connsiteY1"/>
                </a:cxn>
                <a:cxn ang="0">
                  <a:pos x="connsiteX2" y="connsiteY2"/>
                </a:cxn>
                <a:cxn ang="0">
                  <a:pos x="connsiteX3" y="connsiteY3"/>
                </a:cxn>
              </a:cxnLst>
              <a:rect l="l" t="t" r="r" b="b"/>
              <a:pathLst>
                <a:path w="13405" h="11637">
                  <a:moveTo>
                    <a:pt x="13342" y="6346"/>
                  </a:moveTo>
                  <a:cubicBezTo>
                    <a:pt x="13772" y="3765"/>
                    <a:pt x="12051" y="108"/>
                    <a:pt x="6889" y="0"/>
                  </a:cubicBezTo>
                  <a:cubicBezTo>
                    <a:pt x="866" y="430"/>
                    <a:pt x="-1608" y="5808"/>
                    <a:pt x="1081" y="9357"/>
                  </a:cubicBezTo>
                  <a:cubicBezTo>
                    <a:pt x="4523" y="13552"/>
                    <a:pt x="12589" y="11616"/>
                    <a:pt x="13342" y="634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7" name="任意多边形: 形状 1780">
              <a:extLst>
                <a:ext uri="{FF2B5EF4-FFF2-40B4-BE49-F238E27FC236}">
                  <a16:creationId xmlns:a16="http://schemas.microsoft.com/office/drawing/2014/main" xmlns="" id="{53CE566D-7E7C-4670-8282-69B49E459BF7}"/>
                </a:ext>
              </a:extLst>
            </p:cNvPr>
            <p:cNvSpPr/>
            <p:nvPr/>
          </p:nvSpPr>
          <p:spPr>
            <a:xfrm>
              <a:off x="517914" y="6147887"/>
              <a:ext cx="57308" cy="49980"/>
            </a:xfrm>
            <a:custGeom>
              <a:avLst/>
              <a:gdLst>
                <a:gd name="connsiteX0" fmla="*/ 7724 w 13562"/>
                <a:gd name="connsiteY0" fmla="*/ 0 h 11828"/>
                <a:gd name="connsiteX1" fmla="*/ 410 w 13562"/>
                <a:gd name="connsiteY1" fmla="*/ 8927 h 11828"/>
                <a:gd name="connsiteX2" fmla="*/ 13317 w 13562"/>
                <a:gd name="connsiteY2" fmla="*/ 6346 h 11828"/>
                <a:gd name="connsiteX3" fmla="*/ 13317 w 13562"/>
                <a:gd name="connsiteY3" fmla="*/ 6346 h 11828"/>
                <a:gd name="connsiteX4" fmla="*/ 7724 w 13562"/>
                <a:gd name="connsiteY4" fmla="*/ 0 h 1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62" h="11828">
                  <a:moveTo>
                    <a:pt x="7724" y="0"/>
                  </a:moveTo>
                  <a:cubicBezTo>
                    <a:pt x="1593" y="430"/>
                    <a:pt x="-1096" y="5700"/>
                    <a:pt x="410" y="8927"/>
                  </a:cubicBezTo>
                  <a:cubicBezTo>
                    <a:pt x="2776" y="13875"/>
                    <a:pt x="11596" y="12154"/>
                    <a:pt x="13317" y="6346"/>
                  </a:cubicBezTo>
                  <a:lnTo>
                    <a:pt x="13317" y="6346"/>
                  </a:lnTo>
                  <a:cubicBezTo>
                    <a:pt x="14177" y="3657"/>
                    <a:pt x="12886" y="0"/>
                    <a:pt x="77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8" name="任意多边形: 形状 1781">
              <a:extLst>
                <a:ext uri="{FF2B5EF4-FFF2-40B4-BE49-F238E27FC236}">
                  <a16:creationId xmlns:a16="http://schemas.microsoft.com/office/drawing/2014/main" xmlns="" id="{8D9F5E49-8DE5-43BF-AC08-EAF4AE73AA1E}"/>
                </a:ext>
              </a:extLst>
            </p:cNvPr>
            <p:cNvSpPr/>
            <p:nvPr/>
          </p:nvSpPr>
          <p:spPr>
            <a:xfrm>
              <a:off x="734231" y="6139254"/>
              <a:ext cx="57895" cy="50247"/>
            </a:xfrm>
            <a:custGeom>
              <a:avLst/>
              <a:gdLst>
                <a:gd name="connsiteX0" fmla="*/ 8589 w 13701"/>
                <a:gd name="connsiteY0" fmla="*/ 0 h 11891"/>
                <a:gd name="connsiteX1" fmla="*/ 200 w 13701"/>
                <a:gd name="connsiteY1" fmla="*/ 9035 h 11891"/>
                <a:gd name="connsiteX2" fmla="*/ 13322 w 13701"/>
                <a:gd name="connsiteY2" fmla="*/ 6238 h 11891"/>
                <a:gd name="connsiteX3" fmla="*/ 8589 w 13701"/>
                <a:gd name="connsiteY3" fmla="*/ 0 h 11891"/>
              </a:gdLst>
              <a:ahLst/>
              <a:cxnLst>
                <a:cxn ang="0">
                  <a:pos x="connsiteX0" y="connsiteY0"/>
                </a:cxn>
                <a:cxn ang="0">
                  <a:pos x="connsiteX1" y="connsiteY1"/>
                </a:cxn>
                <a:cxn ang="0">
                  <a:pos x="connsiteX2" y="connsiteY2"/>
                </a:cxn>
                <a:cxn ang="0">
                  <a:pos x="connsiteX3" y="connsiteY3"/>
                </a:cxn>
              </a:cxnLst>
              <a:rect l="l" t="t" r="r" b="b"/>
              <a:pathLst>
                <a:path w="13701" h="11891">
                  <a:moveTo>
                    <a:pt x="8589" y="0"/>
                  </a:moveTo>
                  <a:cubicBezTo>
                    <a:pt x="2458" y="538"/>
                    <a:pt x="-876" y="5808"/>
                    <a:pt x="200" y="9035"/>
                  </a:cubicBezTo>
                  <a:cubicBezTo>
                    <a:pt x="1813" y="13982"/>
                    <a:pt x="10740" y="12154"/>
                    <a:pt x="13322" y="6238"/>
                  </a:cubicBezTo>
                  <a:cubicBezTo>
                    <a:pt x="14290" y="3657"/>
                    <a:pt x="13644" y="0"/>
                    <a:pt x="858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39" name="任意多边形: 形状 1782">
              <a:extLst>
                <a:ext uri="{FF2B5EF4-FFF2-40B4-BE49-F238E27FC236}">
                  <a16:creationId xmlns:a16="http://schemas.microsoft.com/office/drawing/2014/main" xmlns="" id="{067DF41D-DB77-4F34-8BD3-44F675ABF395}"/>
                </a:ext>
              </a:extLst>
            </p:cNvPr>
            <p:cNvSpPr/>
            <p:nvPr/>
          </p:nvSpPr>
          <p:spPr>
            <a:xfrm>
              <a:off x="946711" y="6128791"/>
              <a:ext cx="59526" cy="50221"/>
            </a:xfrm>
            <a:custGeom>
              <a:avLst/>
              <a:gdLst>
                <a:gd name="connsiteX0" fmla="*/ 13266 w 14087"/>
                <a:gd name="connsiteY0" fmla="*/ 6240 h 11885"/>
                <a:gd name="connsiteX1" fmla="*/ 9609 w 14087"/>
                <a:gd name="connsiteY1" fmla="*/ 2 h 11885"/>
                <a:gd name="connsiteX2" fmla="*/ 144 w 14087"/>
                <a:gd name="connsiteY2" fmla="*/ 9682 h 11885"/>
                <a:gd name="connsiteX3" fmla="*/ 13266 w 14087"/>
                <a:gd name="connsiteY3" fmla="*/ 6240 h 11885"/>
              </a:gdLst>
              <a:ahLst/>
              <a:cxnLst>
                <a:cxn ang="0">
                  <a:pos x="connsiteX0" y="connsiteY0"/>
                </a:cxn>
                <a:cxn ang="0">
                  <a:pos x="connsiteX1" y="connsiteY1"/>
                </a:cxn>
                <a:cxn ang="0">
                  <a:pos x="connsiteX2" y="connsiteY2"/>
                </a:cxn>
                <a:cxn ang="0">
                  <a:pos x="connsiteX3" y="connsiteY3"/>
                </a:cxn>
              </a:cxnLst>
              <a:rect l="l" t="t" r="r" b="b"/>
              <a:pathLst>
                <a:path w="14087" h="11885">
                  <a:moveTo>
                    <a:pt x="13266" y="6240"/>
                  </a:moveTo>
                  <a:cubicBezTo>
                    <a:pt x="14772" y="3659"/>
                    <a:pt x="14557" y="-105"/>
                    <a:pt x="9609" y="2"/>
                  </a:cubicBezTo>
                  <a:cubicBezTo>
                    <a:pt x="3156" y="648"/>
                    <a:pt x="-824" y="6456"/>
                    <a:pt x="144" y="9682"/>
                  </a:cubicBezTo>
                  <a:cubicBezTo>
                    <a:pt x="1650" y="13877"/>
                    <a:pt x="10147" y="11726"/>
                    <a:pt x="13266" y="62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0" name="任意多边形: 形状 1783">
              <a:extLst>
                <a:ext uri="{FF2B5EF4-FFF2-40B4-BE49-F238E27FC236}">
                  <a16:creationId xmlns:a16="http://schemas.microsoft.com/office/drawing/2014/main" xmlns="" id="{0802C830-168B-4726-A58F-15EC37A359E1}"/>
                </a:ext>
              </a:extLst>
            </p:cNvPr>
            <p:cNvSpPr/>
            <p:nvPr/>
          </p:nvSpPr>
          <p:spPr>
            <a:xfrm>
              <a:off x="1154848" y="6115611"/>
              <a:ext cx="60426" cy="50745"/>
            </a:xfrm>
            <a:custGeom>
              <a:avLst/>
              <a:gdLst>
                <a:gd name="connsiteX0" fmla="*/ 13055 w 14300"/>
                <a:gd name="connsiteY0" fmla="*/ 6241 h 12009"/>
                <a:gd name="connsiteX1" fmla="*/ 10474 w 14300"/>
                <a:gd name="connsiteY1" fmla="*/ 2 h 12009"/>
                <a:gd name="connsiteX2" fmla="*/ 41 w 14300"/>
                <a:gd name="connsiteY2" fmla="*/ 9790 h 12009"/>
                <a:gd name="connsiteX3" fmla="*/ 13055 w 14300"/>
                <a:gd name="connsiteY3" fmla="*/ 6241 h 12009"/>
              </a:gdLst>
              <a:ahLst/>
              <a:cxnLst>
                <a:cxn ang="0">
                  <a:pos x="connsiteX0" y="connsiteY0"/>
                </a:cxn>
                <a:cxn ang="0">
                  <a:pos x="connsiteX1" y="connsiteY1"/>
                </a:cxn>
                <a:cxn ang="0">
                  <a:pos x="connsiteX2" y="connsiteY2"/>
                </a:cxn>
                <a:cxn ang="0">
                  <a:pos x="connsiteX3" y="connsiteY3"/>
                </a:cxn>
              </a:cxnLst>
              <a:rect l="l" t="t" r="r" b="b"/>
              <a:pathLst>
                <a:path w="14300" h="12009">
                  <a:moveTo>
                    <a:pt x="13055" y="6241"/>
                  </a:moveTo>
                  <a:cubicBezTo>
                    <a:pt x="14884" y="3552"/>
                    <a:pt x="15206" y="-105"/>
                    <a:pt x="10474" y="2"/>
                  </a:cubicBezTo>
                  <a:cubicBezTo>
                    <a:pt x="4343" y="648"/>
                    <a:pt x="-497" y="6563"/>
                    <a:pt x="41" y="9790"/>
                  </a:cubicBezTo>
                  <a:cubicBezTo>
                    <a:pt x="794" y="14092"/>
                    <a:pt x="9291" y="11726"/>
                    <a:pt x="13055" y="624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1" name="任意多边形: 形状 1784">
              <a:extLst>
                <a:ext uri="{FF2B5EF4-FFF2-40B4-BE49-F238E27FC236}">
                  <a16:creationId xmlns:a16="http://schemas.microsoft.com/office/drawing/2014/main" xmlns="" id="{4BD5E172-8821-40DE-B8E6-268F7590B6BD}"/>
                </a:ext>
              </a:extLst>
            </p:cNvPr>
            <p:cNvSpPr/>
            <p:nvPr/>
          </p:nvSpPr>
          <p:spPr>
            <a:xfrm>
              <a:off x="1355767" y="6100158"/>
              <a:ext cx="61630" cy="51180"/>
            </a:xfrm>
            <a:custGeom>
              <a:avLst/>
              <a:gdLst>
                <a:gd name="connsiteX0" fmla="*/ 33 w 14585"/>
                <a:gd name="connsiteY0" fmla="*/ 10328 h 12112"/>
                <a:gd name="connsiteX1" fmla="*/ 12832 w 14585"/>
                <a:gd name="connsiteY1" fmla="*/ 6240 h 12112"/>
                <a:gd name="connsiteX2" fmla="*/ 11326 w 14585"/>
                <a:gd name="connsiteY2" fmla="*/ 2 h 12112"/>
                <a:gd name="connsiteX3" fmla="*/ 33 w 14585"/>
                <a:gd name="connsiteY3" fmla="*/ 10328 h 12112"/>
              </a:gdLst>
              <a:ahLst/>
              <a:cxnLst>
                <a:cxn ang="0">
                  <a:pos x="connsiteX0" y="connsiteY0"/>
                </a:cxn>
                <a:cxn ang="0">
                  <a:pos x="connsiteX1" y="connsiteY1"/>
                </a:cxn>
                <a:cxn ang="0">
                  <a:pos x="connsiteX2" y="connsiteY2"/>
                </a:cxn>
                <a:cxn ang="0">
                  <a:pos x="connsiteX3" y="connsiteY3"/>
                </a:cxn>
              </a:cxnLst>
              <a:rect l="l" t="t" r="r" b="b"/>
              <a:pathLst>
                <a:path w="14585" h="12112">
                  <a:moveTo>
                    <a:pt x="33" y="10328"/>
                  </a:moveTo>
                  <a:cubicBezTo>
                    <a:pt x="678" y="14092"/>
                    <a:pt x="8637" y="11511"/>
                    <a:pt x="12832" y="6240"/>
                  </a:cubicBezTo>
                  <a:cubicBezTo>
                    <a:pt x="14983" y="3552"/>
                    <a:pt x="15844" y="-105"/>
                    <a:pt x="11326" y="2"/>
                  </a:cubicBezTo>
                  <a:cubicBezTo>
                    <a:pt x="5626" y="755"/>
                    <a:pt x="-505" y="6993"/>
                    <a:pt x="33" y="1032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2" name="任意多边形: 形状 1785">
              <a:extLst>
                <a:ext uri="{FF2B5EF4-FFF2-40B4-BE49-F238E27FC236}">
                  <a16:creationId xmlns:a16="http://schemas.microsoft.com/office/drawing/2014/main" xmlns="" id="{9913E633-8F1C-4B87-804D-B5B67BCE2339}"/>
                </a:ext>
              </a:extLst>
            </p:cNvPr>
            <p:cNvSpPr/>
            <p:nvPr/>
          </p:nvSpPr>
          <p:spPr>
            <a:xfrm>
              <a:off x="1542162" y="6083311"/>
              <a:ext cx="61571" cy="51852"/>
            </a:xfrm>
            <a:custGeom>
              <a:avLst/>
              <a:gdLst>
                <a:gd name="connsiteX0" fmla="*/ 12065 w 14571"/>
                <a:gd name="connsiteY0" fmla="*/ 9 h 12271"/>
                <a:gd name="connsiteX1" fmla="*/ 19 w 14571"/>
                <a:gd name="connsiteY1" fmla="*/ 10872 h 12271"/>
                <a:gd name="connsiteX2" fmla="*/ 12173 w 14571"/>
                <a:gd name="connsiteY2" fmla="*/ 6247 h 12271"/>
                <a:gd name="connsiteX3" fmla="*/ 12065 w 14571"/>
                <a:gd name="connsiteY3" fmla="*/ 9 h 12271"/>
              </a:gdLst>
              <a:ahLst/>
              <a:cxnLst>
                <a:cxn ang="0">
                  <a:pos x="connsiteX0" y="connsiteY0"/>
                </a:cxn>
                <a:cxn ang="0">
                  <a:pos x="connsiteX1" y="connsiteY1"/>
                </a:cxn>
                <a:cxn ang="0">
                  <a:pos x="connsiteX2" y="connsiteY2"/>
                </a:cxn>
                <a:cxn ang="0">
                  <a:pos x="connsiteX3" y="connsiteY3"/>
                </a:cxn>
              </a:cxnLst>
              <a:rect l="l" t="t" r="r" b="b"/>
              <a:pathLst>
                <a:path w="14571" h="12271">
                  <a:moveTo>
                    <a:pt x="12065" y="9"/>
                  </a:moveTo>
                  <a:cubicBezTo>
                    <a:pt x="6473" y="869"/>
                    <a:pt x="-411" y="7645"/>
                    <a:pt x="19" y="10872"/>
                  </a:cubicBezTo>
                  <a:cubicBezTo>
                    <a:pt x="449" y="14099"/>
                    <a:pt x="7763" y="11410"/>
                    <a:pt x="12173" y="6247"/>
                  </a:cubicBezTo>
                  <a:cubicBezTo>
                    <a:pt x="14539" y="3558"/>
                    <a:pt x="16153" y="-206"/>
                    <a:pt x="12065" y="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3" name="任意多边形: 形状 1786">
              <a:extLst>
                <a:ext uri="{FF2B5EF4-FFF2-40B4-BE49-F238E27FC236}">
                  <a16:creationId xmlns:a16="http://schemas.microsoft.com/office/drawing/2014/main" xmlns="" id="{82EA5BDA-CF09-45DF-B80A-29E528B61DE4}"/>
                </a:ext>
              </a:extLst>
            </p:cNvPr>
            <p:cNvSpPr/>
            <p:nvPr/>
          </p:nvSpPr>
          <p:spPr>
            <a:xfrm>
              <a:off x="1709479" y="6065132"/>
              <a:ext cx="62201" cy="52626"/>
            </a:xfrm>
            <a:custGeom>
              <a:avLst/>
              <a:gdLst>
                <a:gd name="connsiteX0" fmla="*/ 12266 w 14720"/>
                <a:gd name="connsiteY0" fmla="*/ 5710 h 12454"/>
                <a:gd name="connsiteX1" fmla="*/ 12804 w 14720"/>
                <a:gd name="connsiteY1" fmla="*/ 9 h 12454"/>
                <a:gd name="connsiteX2" fmla="*/ 4 w 14720"/>
                <a:gd name="connsiteY2" fmla="*/ 11410 h 12454"/>
                <a:gd name="connsiteX3" fmla="*/ 11620 w 14720"/>
                <a:gd name="connsiteY3" fmla="*/ 6355 h 12454"/>
                <a:gd name="connsiteX4" fmla="*/ 12266 w 14720"/>
                <a:gd name="connsiteY4" fmla="*/ 5710 h 12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0" h="12454">
                  <a:moveTo>
                    <a:pt x="12266" y="5710"/>
                  </a:moveTo>
                  <a:cubicBezTo>
                    <a:pt x="14417" y="3344"/>
                    <a:pt x="16245" y="-206"/>
                    <a:pt x="12804" y="9"/>
                  </a:cubicBezTo>
                  <a:cubicBezTo>
                    <a:pt x="7426" y="870"/>
                    <a:pt x="-211" y="8291"/>
                    <a:pt x="4" y="11410"/>
                  </a:cubicBezTo>
                  <a:cubicBezTo>
                    <a:pt x="220" y="14099"/>
                    <a:pt x="6888" y="11303"/>
                    <a:pt x="11620" y="6355"/>
                  </a:cubicBezTo>
                  <a:cubicBezTo>
                    <a:pt x="11836" y="6140"/>
                    <a:pt x="12051" y="5817"/>
                    <a:pt x="12266" y="57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4" name="任意多边形: 形状 1787">
              <a:extLst>
                <a:ext uri="{FF2B5EF4-FFF2-40B4-BE49-F238E27FC236}">
                  <a16:creationId xmlns:a16="http://schemas.microsoft.com/office/drawing/2014/main" xmlns="" id="{8EF2775E-1B96-4428-A918-39C1B8C21496}"/>
                </a:ext>
              </a:extLst>
            </p:cNvPr>
            <p:cNvSpPr/>
            <p:nvPr/>
          </p:nvSpPr>
          <p:spPr>
            <a:xfrm>
              <a:off x="1859006" y="6045555"/>
              <a:ext cx="62454" cy="53298"/>
            </a:xfrm>
            <a:custGeom>
              <a:avLst/>
              <a:gdLst>
                <a:gd name="connsiteX0" fmla="*/ 10975 w 14780"/>
                <a:gd name="connsiteY0" fmla="*/ 6363 h 12613"/>
                <a:gd name="connsiteX1" fmla="*/ 12803 w 14780"/>
                <a:gd name="connsiteY1" fmla="*/ 4427 h 12613"/>
                <a:gd name="connsiteX2" fmla="*/ 13341 w 14780"/>
                <a:gd name="connsiteY2" fmla="*/ 17 h 12613"/>
                <a:gd name="connsiteX3" fmla="*/ 4 w 14780"/>
                <a:gd name="connsiteY3" fmla="*/ 11848 h 12613"/>
                <a:gd name="connsiteX4" fmla="*/ 10975 w 14780"/>
                <a:gd name="connsiteY4" fmla="*/ 6363 h 12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0" h="12613">
                  <a:moveTo>
                    <a:pt x="10975" y="6363"/>
                  </a:moveTo>
                  <a:cubicBezTo>
                    <a:pt x="11620" y="5825"/>
                    <a:pt x="12265" y="4965"/>
                    <a:pt x="12803" y="4427"/>
                  </a:cubicBezTo>
                  <a:cubicBezTo>
                    <a:pt x="13233" y="3997"/>
                    <a:pt x="16675" y="-305"/>
                    <a:pt x="13341" y="17"/>
                  </a:cubicBezTo>
                  <a:cubicBezTo>
                    <a:pt x="8393" y="985"/>
                    <a:pt x="-211" y="9160"/>
                    <a:pt x="4" y="11848"/>
                  </a:cubicBezTo>
                  <a:cubicBezTo>
                    <a:pt x="4" y="14107"/>
                    <a:pt x="6135" y="11095"/>
                    <a:pt x="10975" y="636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5" name="任意多边形: 形状 1788">
              <a:extLst>
                <a:ext uri="{FF2B5EF4-FFF2-40B4-BE49-F238E27FC236}">
                  <a16:creationId xmlns:a16="http://schemas.microsoft.com/office/drawing/2014/main" xmlns="" id="{42D1CDD8-5586-438C-B908-327B7AD33449}"/>
                </a:ext>
              </a:extLst>
            </p:cNvPr>
            <p:cNvSpPr/>
            <p:nvPr/>
          </p:nvSpPr>
          <p:spPr>
            <a:xfrm>
              <a:off x="1987638" y="6025577"/>
              <a:ext cx="63346" cy="53940"/>
            </a:xfrm>
            <a:custGeom>
              <a:avLst/>
              <a:gdLst>
                <a:gd name="connsiteX0" fmla="*/ 10541 w 14991"/>
                <a:gd name="connsiteY0" fmla="*/ 6467 h 12765"/>
                <a:gd name="connsiteX1" fmla="*/ 13445 w 14991"/>
                <a:gd name="connsiteY1" fmla="*/ 3348 h 12765"/>
                <a:gd name="connsiteX2" fmla="*/ 13983 w 14991"/>
                <a:gd name="connsiteY2" fmla="*/ 13 h 12765"/>
                <a:gd name="connsiteX3" fmla="*/ 1 w 14991"/>
                <a:gd name="connsiteY3" fmla="*/ 12275 h 12765"/>
                <a:gd name="connsiteX4" fmla="*/ 10541 w 14991"/>
                <a:gd name="connsiteY4" fmla="*/ 6467 h 12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1" h="12765">
                  <a:moveTo>
                    <a:pt x="10541" y="6467"/>
                  </a:moveTo>
                  <a:cubicBezTo>
                    <a:pt x="11725" y="5391"/>
                    <a:pt x="12800" y="4315"/>
                    <a:pt x="13445" y="3348"/>
                  </a:cubicBezTo>
                  <a:cubicBezTo>
                    <a:pt x="14306" y="2272"/>
                    <a:pt x="16134" y="-202"/>
                    <a:pt x="13983" y="13"/>
                  </a:cubicBezTo>
                  <a:cubicBezTo>
                    <a:pt x="9358" y="1089"/>
                    <a:pt x="-107" y="9908"/>
                    <a:pt x="1" y="12275"/>
                  </a:cubicBezTo>
                  <a:cubicBezTo>
                    <a:pt x="216" y="13995"/>
                    <a:pt x="5701" y="10984"/>
                    <a:pt x="10541" y="646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6" name="任意多边形: 形状 1789">
              <a:extLst>
                <a:ext uri="{FF2B5EF4-FFF2-40B4-BE49-F238E27FC236}">
                  <a16:creationId xmlns:a16="http://schemas.microsoft.com/office/drawing/2014/main" xmlns="" id="{8FCE3C30-A5A4-452A-B8F4-D184375BD544}"/>
                </a:ext>
              </a:extLst>
            </p:cNvPr>
            <p:cNvSpPr/>
            <p:nvPr/>
          </p:nvSpPr>
          <p:spPr>
            <a:xfrm>
              <a:off x="2097613" y="6004233"/>
              <a:ext cx="63823" cy="54641"/>
            </a:xfrm>
            <a:custGeom>
              <a:avLst/>
              <a:gdLst>
                <a:gd name="connsiteX0" fmla="*/ 9898 w 15104"/>
                <a:gd name="connsiteY0" fmla="*/ 6570 h 12931"/>
                <a:gd name="connsiteX1" fmla="*/ 13986 w 15104"/>
                <a:gd name="connsiteY1" fmla="*/ 2375 h 12931"/>
                <a:gd name="connsiteX2" fmla="*/ 14416 w 15104"/>
                <a:gd name="connsiteY2" fmla="*/ 9 h 12931"/>
                <a:gd name="connsiteX3" fmla="*/ 3 w 15104"/>
                <a:gd name="connsiteY3" fmla="*/ 12593 h 12931"/>
                <a:gd name="connsiteX4" fmla="*/ 9898 w 15104"/>
                <a:gd name="connsiteY4" fmla="*/ 6570 h 12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04" h="12931">
                  <a:moveTo>
                    <a:pt x="9898" y="6570"/>
                  </a:moveTo>
                  <a:cubicBezTo>
                    <a:pt x="12265" y="4419"/>
                    <a:pt x="13555" y="2913"/>
                    <a:pt x="13986" y="2375"/>
                  </a:cubicBezTo>
                  <a:cubicBezTo>
                    <a:pt x="15276" y="762"/>
                    <a:pt x="15491" y="-99"/>
                    <a:pt x="14416" y="9"/>
                  </a:cubicBezTo>
                  <a:cubicBezTo>
                    <a:pt x="10329" y="1192"/>
                    <a:pt x="-212" y="10765"/>
                    <a:pt x="3" y="12593"/>
                  </a:cubicBezTo>
                  <a:cubicBezTo>
                    <a:pt x="111" y="13991"/>
                    <a:pt x="5058" y="10872"/>
                    <a:pt x="9898" y="65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7" name="任意多边形: 形状 1790">
              <a:extLst>
                <a:ext uri="{FF2B5EF4-FFF2-40B4-BE49-F238E27FC236}">
                  <a16:creationId xmlns:a16="http://schemas.microsoft.com/office/drawing/2014/main" xmlns="" id="{5AAA347D-5987-45F7-9DA3-EE6E2BD00026}"/>
                </a:ext>
              </a:extLst>
            </p:cNvPr>
            <p:cNvSpPr/>
            <p:nvPr/>
          </p:nvSpPr>
          <p:spPr>
            <a:xfrm>
              <a:off x="2187057" y="5983354"/>
              <a:ext cx="64360" cy="55038"/>
            </a:xfrm>
            <a:custGeom>
              <a:avLst/>
              <a:gdLst>
                <a:gd name="connsiteX0" fmla="*/ 25 w 15231"/>
                <a:gd name="connsiteY0" fmla="*/ 13017 h 13025"/>
                <a:gd name="connsiteX1" fmla="*/ 9275 w 15231"/>
                <a:gd name="connsiteY1" fmla="*/ 6563 h 13025"/>
                <a:gd name="connsiteX2" fmla="*/ 14760 w 15231"/>
                <a:gd name="connsiteY2" fmla="*/ 1078 h 13025"/>
                <a:gd name="connsiteX3" fmla="*/ 14868 w 15231"/>
                <a:gd name="connsiteY3" fmla="*/ 3 h 13025"/>
                <a:gd name="connsiteX4" fmla="*/ 25 w 15231"/>
                <a:gd name="connsiteY4" fmla="*/ 13017 h 13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1" h="13025">
                  <a:moveTo>
                    <a:pt x="25" y="13017"/>
                  </a:moveTo>
                  <a:cubicBezTo>
                    <a:pt x="993" y="13232"/>
                    <a:pt x="6155" y="9360"/>
                    <a:pt x="9275" y="6563"/>
                  </a:cubicBezTo>
                  <a:cubicBezTo>
                    <a:pt x="13039" y="3337"/>
                    <a:pt x="14437" y="1508"/>
                    <a:pt x="14760" y="1078"/>
                  </a:cubicBezTo>
                  <a:cubicBezTo>
                    <a:pt x="15620" y="-105"/>
                    <a:pt x="15083" y="3"/>
                    <a:pt x="14868" y="3"/>
                  </a:cubicBezTo>
                  <a:cubicBezTo>
                    <a:pt x="11533" y="1186"/>
                    <a:pt x="-621" y="11834"/>
                    <a:pt x="25" y="1301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8" name="任意多边形: 形状 1791">
              <a:extLst>
                <a:ext uri="{FF2B5EF4-FFF2-40B4-BE49-F238E27FC236}">
                  <a16:creationId xmlns:a16="http://schemas.microsoft.com/office/drawing/2014/main" xmlns="" id="{FC82DF51-7DC2-405E-905D-89659EF9635B}"/>
                </a:ext>
              </a:extLst>
            </p:cNvPr>
            <p:cNvSpPr/>
            <p:nvPr/>
          </p:nvSpPr>
          <p:spPr>
            <a:xfrm>
              <a:off x="2255790" y="5961546"/>
              <a:ext cx="64990" cy="55444"/>
            </a:xfrm>
            <a:custGeom>
              <a:avLst/>
              <a:gdLst>
                <a:gd name="connsiteX0" fmla="*/ 15380 w 15380"/>
                <a:gd name="connsiteY0" fmla="*/ 0 h 13121"/>
                <a:gd name="connsiteX1" fmla="*/ 15165 w 15380"/>
                <a:gd name="connsiteY1" fmla="*/ 0 h 13121"/>
                <a:gd name="connsiteX2" fmla="*/ 0 w 15380"/>
                <a:gd name="connsiteY2" fmla="*/ 13014 h 13121"/>
                <a:gd name="connsiteX3" fmla="*/ 0 w 15380"/>
                <a:gd name="connsiteY3" fmla="*/ 13122 h 13121"/>
                <a:gd name="connsiteX4" fmla="*/ 8712 w 15380"/>
                <a:gd name="connsiteY4" fmla="*/ 6561 h 13121"/>
                <a:gd name="connsiteX5" fmla="*/ 15380 w 15380"/>
                <a:gd name="connsiteY5" fmla="*/ 0 h 1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13121">
                  <a:moveTo>
                    <a:pt x="15380" y="0"/>
                  </a:moveTo>
                  <a:cubicBezTo>
                    <a:pt x="15273" y="0"/>
                    <a:pt x="15273" y="0"/>
                    <a:pt x="15165" y="0"/>
                  </a:cubicBezTo>
                  <a:cubicBezTo>
                    <a:pt x="12799" y="1076"/>
                    <a:pt x="968" y="11186"/>
                    <a:pt x="0" y="13014"/>
                  </a:cubicBezTo>
                  <a:cubicBezTo>
                    <a:pt x="0" y="13014"/>
                    <a:pt x="0" y="13122"/>
                    <a:pt x="0" y="13122"/>
                  </a:cubicBezTo>
                  <a:cubicBezTo>
                    <a:pt x="1076" y="12907"/>
                    <a:pt x="5916" y="8927"/>
                    <a:pt x="8712" y="6561"/>
                  </a:cubicBezTo>
                  <a:cubicBezTo>
                    <a:pt x="11939" y="3872"/>
                    <a:pt x="15380" y="645"/>
                    <a:pt x="1538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49" name="任意多边形: 形状 1792">
              <a:extLst>
                <a:ext uri="{FF2B5EF4-FFF2-40B4-BE49-F238E27FC236}">
                  <a16:creationId xmlns:a16="http://schemas.microsoft.com/office/drawing/2014/main" xmlns="" id="{C39A82F7-33A8-4FE8-8F0F-B210F4B8CDEF}"/>
                </a:ext>
              </a:extLst>
            </p:cNvPr>
            <p:cNvSpPr/>
            <p:nvPr/>
          </p:nvSpPr>
          <p:spPr>
            <a:xfrm>
              <a:off x="2303514" y="5939277"/>
              <a:ext cx="65898" cy="56809"/>
            </a:xfrm>
            <a:custGeom>
              <a:avLst/>
              <a:gdLst>
                <a:gd name="connsiteX0" fmla="*/ 0 w 15595"/>
                <a:gd name="connsiteY0" fmla="*/ 13444 h 13444"/>
                <a:gd name="connsiteX1" fmla="*/ 8174 w 15595"/>
                <a:gd name="connsiteY1" fmla="*/ 6776 h 13444"/>
                <a:gd name="connsiteX2" fmla="*/ 15596 w 15595"/>
                <a:gd name="connsiteY2" fmla="*/ 0 h 13444"/>
                <a:gd name="connsiteX3" fmla="*/ 15488 w 15595"/>
                <a:gd name="connsiteY3" fmla="*/ 0 h 13444"/>
                <a:gd name="connsiteX4" fmla="*/ 0 w 15595"/>
                <a:gd name="connsiteY4" fmla="*/ 13444 h 1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5" h="13444">
                  <a:moveTo>
                    <a:pt x="0" y="13444"/>
                  </a:moveTo>
                  <a:cubicBezTo>
                    <a:pt x="538" y="13229"/>
                    <a:pt x="4625" y="9788"/>
                    <a:pt x="8174" y="6776"/>
                  </a:cubicBezTo>
                  <a:cubicBezTo>
                    <a:pt x="10110" y="5055"/>
                    <a:pt x="15273" y="645"/>
                    <a:pt x="15596" y="0"/>
                  </a:cubicBezTo>
                  <a:cubicBezTo>
                    <a:pt x="15596" y="0"/>
                    <a:pt x="15488" y="0"/>
                    <a:pt x="15488" y="0"/>
                  </a:cubicBezTo>
                  <a:cubicBezTo>
                    <a:pt x="14197" y="968"/>
                    <a:pt x="645" y="12476"/>
                    <a:pt x="0" y="1344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0" name="任意多边形: 形状 1808">
              <a:extLst>
                <a:ext uri="{FF2B5EF4-FFF2-40B4-BE49-F238E27FC236}">
                  <a16:creationId xmlns:a16="http://schemas.microsoft.com/office/drawing/2014/main" xmlns="" id="{1919773E-B105-479F-912F-9451AEF76157}"/>
                </a:ext>
              </a:extLst>
            </p:cNvPr>
            <p:cNvSpPr/>
            <p:nvPr/>
          </p:nvSpPr>
          <p:spPr>
            <a:xfrm>
              <a:off x="188406" y="6265599"/>
              <a:ext cx="52706" cy="44889"/>
            </a:xfrm>
            <a:custGeom>
              <a:avLst/>
              <a:gdLst>
                <a:gd name="connsiteX0" fmla="*/ 12457 w 12473"/>
                <a:gd name="connsiteY0" fmla="*/ 5808 h 10623"/>
                <a:gd name="connsiteX1" fmla="*/ 5897 w 12473"/>
                <a:gd name="connsiteY1" fmla="*/ 0 h 10623"/>
                <a:gd name="connsiteX2" fmla="*/ 1272 w 12473"/>
                <a:gd name="connsiteY2" fmla="*/ 8497 h 10623"/>
                <a:gd name="connsiteX3" fmla="*/ 12457 w 12473"/>
                <a:gd name="connsiteY3" fmla="*/ 5808 h 10623"/>
              </a:gdLst>
              <a:ahLst/>
              <a:cxnLst>
                <a:cxn ang="0">
                  <a:pos x="connsiteX0" y="connsiteY0"/>
                </a:cxn>
                <a:cxn ang="0">
                  <a:pos x="connsiteX1" y="connsiteY1"/>
                </a:cxn>
                <a:cxn ang="0">
                  <a:pos x="connsiteX2" y="connsiteY2"/>
                </a:cxn>
                <a:cxn ang="0">
                  <a:pos x="connsiteX3" y="connsiteY3"/>
                </a:cxn>
              </a:cxnLst>
              <a:rect l="l" t="t" r="r" b="b"/>
              <a:pathLst>
                <a:path w="12473" h="10623">
                  <a:moveTo>
                    <a:pt x="12457" y="5808"/>
                  </a:moveTo>
                  <a:cubicBezTo>
                    <a:pt x="12673" y="3442"/>
                    <a:pt x="10737" y="107"/>
                    <a:pt x="5897" y="0"/>
                  </a:cubicBezTo>
                  <a:cubicBezTo>
                    <a:pt x="411" y="323"/>
                    <a:pt x="-1525" y="5270"/>
                    <a:pt x="1272" y="8497"/>
                  </a:cubicBezTo>
                  <a:cubicBezTo>
                    <a:pt x="4713" y="12369"/>
                    <a:pt x="12027" y="10648"/>
                    <a:pt x="12457"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1" name="任意多边形: 形状 1809">
              <a:extLst>
                <a:ext uri="{FF2B5EF4-FFF2-40B4-BE49-F238E27FC236}">
                  <a16:creationId xmlns:a16="http://schemas.microsoft.com/office/drawing/2014/main" xmlns="" id="{83300979-9BC5-4A06-B38D-37C687E3DEEB}"/>
                </a:ext>
              </a:extLst>
            </p:cNvPr>
            <p:cNvSpPr/>
            <p:nvPr/>
          </p:nvSpPr>
          <p:spPr>
            <a:xfrm>
              <a:off x="389735" y="6260600"/>
              <a:ext cx="52672" cy="45582"/>
            </a:xfrm>
            <a:custGeom>
              <a:avLst/>
              <a:gdLst>
                <a:gd name="connsiteX0" fmla="*/ 12352 w 12465"/>
                <a:gd name="connsiteY0" fmla="*/ 5808 h 10787"/>
                <a:gd name="connsiteX1" fmla="*/ 6759 w 12465"/>
                <a:gd name="connsiteY1" fmla="*/ 0 h 10787"/>
                <a:gd name="connsiteX2" fmla="*/ 521 w 12465"/>
                <a:gd name="connsiteY2" fmla="*/ 8067 h 10787"/>
                <a:gd name="connsiteX3" fmla="*/ 12352 w 12465"/>
                <a:gd name="connsiteY3" fmla="*/ 5808 h 10787"/>
              </a:gdLst>
              <a:ahLst/>
              <a:cxnLst>
                <a:cxn ang="0">
                  <a:pos x="connsiteX0" y="connsiteY0"/>
                </a:cxn>
                <a:cxn ang="0">
                  <a:pos x="connsiteX1" y="connsiteY1"/>
                </a:cxn>
                <a:cxn ang="0">
                  <a:pos x="connsiteX2" y="connsiteY2"/>
                </a:cxn>
                <a:cxn ang="0">
                  <a:pos x="connsiteX3" y="connsiteY3"/>
                </a:cxn>
              </a:cxnLst>
              <a:rect l="l" t="t" r="r" b="b"/>
              <a:pathLst>
                <a:path w="12465" h="10787">
                  <a:moveTo>
                    <a:pt x="12352" y="5808"/>
                  </a:moveTo>
                  <a:cubicBezTo>
                    <a:pt x="12890" y="3442"/>
                    <a:pt x="11599" y="107"/>
                    <a:pt x="6759" y="0"/>
                  </a:cubicBezTo>
                  <a:cubicBezTo>
                    <a:pt x="1058" y="430"/>
                    <a:pt x="-1093" y="5163"/>
                    <a:pt x="521" y="8067"/>
                  </a:cubicBezTo>
                  <a:cubicBezTo>
                    <a:pt x="2994" y="12691"/>
                    <a:pt x="11061" y="11078"/>
                    <a:pt x="12352"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2" name="任意多边形: 形状 1810">
              <a:extLst>
                <a:ext uri="{FF2B5EF4-FFF2-40B4-BE49-F238E27FC236}">
                  <a16:creationId xmlns:a16="http://schemas.microsoft.com/office/drawing/2014/main" xmlns="" id="{A76A700B-2620-4D23-9749-3BCB7D2C0C24}"/>
                </a:ext>
              </a:extLst>
            </p:cNvPr>
            <p:cNvSpPr/>
            <p:nvPr/>
          </p:nvSpPr>
          <p:spPr>
            <a:xfrm>
              <a:off x="590523" y="6253784"/>
              <a:ext cx="53779" cy="45877"/>
            </a:xfrm>
            <a:custGeom>
              <a:avLst/>
              <a:gdLst>
                <a:gd name="connsiteX0" fmla="*/ 12375 w 12727"/>
                <a:gd name="connsiteY0" fmla="*/ 5808 h 10857"/>
                <a:gd name="connsiteX1" fmla="*/ 7750 w 12727"/>
                <a:gd name="connsiteY1" fmla="*/ 0 h 10857"/>
                <a:gd name="connsiteX2" fmla="*/ 221 w 12727"/>
                <a:gd name="connsiteY2" fmla="*/ 8174 h 10857"/>
                <a:gd name="connsiteX3" fmla="*/ 12375 w 12727"/>
                <a:gd name="connsiteY3" fmla="*/ 5808 h 10857"/>
              </a:gdLst>
              <a:ahLst/>
              <a:cxnLst>
                <a:cxn ang="0">
                  <a:pos x="connsiteX0" y="connsiteY0"/>
                </a:cxn>
                <a:cxn ang="0">
                  <a:pos x="connsiteX1" y="connsiteY1"/>
                </a:cxn>
                <a:cxn ang="0">
                  <a:pos x="connsiteX2" y="connsiteY2"/>
                </a:cxn>
                <a:cxn ang="0">
                  <a:pos x="connsiteX3" y="connsiteY3"/>
                </a:cxn>
              </a:cxnLst>
              <a:rect l="l" t="t" r="r" b="b"/>
              <a:pathLst>
                <a:path w="12727" h="10857">
                  <a:moveTo>
                    <a:pt x="12375" y="5808"/>
                  </a:moveTo>
                  <a:cubicBezTo>
                    <a:pt x="13343" y="3442"/>
                    <a:pt x="12482" y="108"/>
                    <a:pt x="7750" y="0"/>
                  </a:cubicBezTo>
                  <a:cubicBezTo>
                    <a:pt x="2050" y="430"/>
                    <a:pt x="-855" y="5270"/>
                    <a:pt x="221" y="8174"/>
                  </a:cubicBezTo>
                  <a:cubicBezTo>
                    <a:pt x="2050" y="12799"/>
                    <a:pt x="10224" y="11078"/>
                    <a:pt x="12375"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3" name="任意多边形: 形状 1811">
              <a:extLst>
                <a:ext uri="{FF2B5EF4-FFF2-40B4-BE49-F238E27FC236}">
                  <a16:creationId xmlns:a16="http://schemas.microsoft.com/office/drawing/2014/main" xmlns="" id="{A4D61EF3-04F2-4060-AE98-FA12D8019F19}"/>
                </a:ext>
              </a:extLst>
            </p:cNvPr>
            <p:cNvSpPr/>
            <p:nvPr/>
          </p:nvSpPr>
          <p:spPr>
            <a:xfrm>
              <a:off x="789304" y="6245591"/>
              <a:ext cx="55000" cy="45632"/>
            </a:xfrm>
            <a:custGeom>
              <a:avLst/>
              <a:gdLst>
                <a:gd name="connsiteX0" fmla="*/ 12335 w 13016"/>
                <a:gd name="connsiteY0" fmla="*/ 5703 h 10799"/>
                <a:gd name="connsiteX1" fmla="*/ 8786 w 13016"/>
                <a:gd name="connsiteY1" fmla="*/ 2 h 10799"/>
                <a:gd name="connsiteX2" fmla="*/ 74 w 13016"/>
                <a:gd name="connsiteY2" fmla="*/ 8284 h 10799"/>
                <a:gd name="connsiteX3" fmla="*/ 12335 w 13016"/>
                <a:gd name="connsiteY3" fmla="*/ 5703 h 10799"/>
              </a:gdLst>
              <a:ahLst/>
              <a:cxnLst>
                <a:cxn ang="0">
                  <a:pos x="connsiteX0" y="connsiteY0"/>
                </a:cxn>
                <a:cxn ang="0">
                  <a:pos x="connsiteX1" y="connsiteY1"/>
                </a:cxn>
                <a:cxn ang="0">
                  <a:pos x="connsiteX2" y="connsiteY2"/>
                </a:cxn>
                <a:cxn ang="0">
                  <a:pos x="connsiteX3" y="connsiteY3"/>
                </a:cxn>
              </a:cxnLst>
              <a:rect l="l" t="t" r="r" b="b"/>
              <a:pathLst>
                <a:path w="13016" h="10799">
                  <a:moveTo>
                    <a:pt x="12335" y="5703"/>
                  </a:moveTo>
                  <a:cubicBezTo>
                    <a:pt x="13626" y="3337"/>
                    <a:pt x="13411" y="-105"/>
                    <a:pt x="8786" y="2"/>
                  </a:cubicBezTo>
                  <a:cubicBezTo>
                    <a:pt x="3085" y="540"/>
                    <a:pt x="-572" y="5380"/>
                    <a:pt x="74" y="8284"/>
                  </a:cubicBezTo>
                  <a:cubicBezTo>
                    <a:pt x="1042" y="12694"/>
                    <a:pt x="9431" y="10973"/>
                    <a:pt x="12335"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4" name="任意多边形: 形状 1812">
              <a:extLst>
                <a:ext uri="{FF2B5EF4-FFF2-40B4-BE49-F238E27FC236}">
                  <a16:creationId xmlns:a16="http://schemas.microsoft.com/office/drawing/2014/main" xmlns="" id="{D721098D-DBD3-4293-8BB2-644C98EF2981}"/>
                </a:ext>
              </a:extLst>
            </p:cNvPr>
            <p:cNvSpPr/>
            <p:nvPr/>
          </p:nvSpPr>
          <p:spPr>
            <a:xfrm>
              <a:off x="984412" y="6234685"/>
              <a:ext cx="56784" cy="46135"/>
            </a:xfrm>
            <a:custGeom>
              <a:avLst/>
              <a:gdLst>
                <a:gd name="connsiteX0" fmla="*/ 42 w 13438"/>
                <a:gd name="connsiteY0" fmla="*/ 8822 h 10918"/>
                <a:gd name="connsiteX1" fmla="*/ 12303 w 13438"/>
                <a:gd name="connsiteY1" fmla="*/ 5703 h 10918"/>
                <a:gd name="connsiteX2" fmla="*/ 9722 w 13438"/>
                <a:gd name="connsiteY2" fmla="*/ 2 h 10918"/>
                <a:gd name="connsiteX3" fmla="*/ 42 w 13438"/>
                <a:gd name="connsiteY3" fmla="*/ 8822 h 10918"/>
              </a:gdLst>
              <a:ahLst/>
              <a:cxnLst>
                <a:cxn ang="0">
                  <a:pos x="connsiteX0" y="connsiteY0"/>
                </a:cxn>
                <a:cxn ang="0">
                  <a:pos x="connsiteX1" y="connsiteY1"/>
                </a:cxn>
                <a:cxn ang="0">
                  <a:pos x="connsiteX2" y="connsiteY2"/>
                </a:cxn>
                <a:cxn ang="0">
                  <a:pos x="connsiteX3" y="connsiteY3"/>
                </a:cxn>
              </a:cxnLst>
              <a:rect l="l" t="t" r="r" b="b"/>
              <a:pathLst>
                <a:path w="13438" h="10918">
                  <a:moveTo>
                    <a:pt x="42" y="8822"/>
                  </a:moveTo>
                  <a:cubicBezTo>
                    <a:pt x="795" y="12802"/>
                    <a:pt x="8861" y="10758"/>
                    <a:pt x="12303" y="5703"/>
                  </a:cubicBezTo>
                  <a:cubicBezTo>
                    <a:pt x="14024" y="3337"/>
                    <a:pt x="14239" y="-105"/>
                    <a:pt x="9722" y="2"/>
                  </a:cubicBezTo>
                  <a:cubicBezTo>
                    <a:pt x="4236" y="540"/>
                    <a:pt x="-496" y="5595"/>
                    <a:pt x="42" y="88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5" name="任意多边形: 形状 1813">
              <a:extLst>
                <a:ext uri="{FF2B5EF4-FFF2-40B4-BE49-F238E27FC236}">
                  <a16:creationId xmlns:a16="http://schemas.microsoft.com/office/drawing/2014/main" xmlns="" id="{E222CC0F-F086-490B-9B97-B6885B6E709C}"/>
                </a:ext>
              </a:extLst>
            </p:cNvPr>
            <p:cNvSpPr/>
            <p:nvPr/>
          </p:nvSpPr>
          <p:spPr>
            <a:xfrm>
              <a:off x="1173960" y="6221505"/>
              <a:ext cx="59484" cy="46549"/>
            </a:xfrm>
            <a:custGeom>
              <a:avLst/>
              <a:gdLst>
                <a:gd name="connsiteX0" fmla="*/ 12404 w 14077"/>
                <a:gd name="connsiteY0" fmla="*/ 5703 h 11016"/>
                <a:gd name="connsiteX1" fmla="*/ 10898 w 14077"/>
                <a:gd name="connsiteY1" fmla="*/ 3 h 11016"/>
                <a:gd name="connsiteX2" fmla="*/ 35 w 14077"/>
                <a:gd name="connsiteY2" fmla="*/ 9360 h 11016"/>
                <a:gd name="connsiteX3" fmla="*/ 12404 w 14077"/>
                <a:gd name="connsiteY3" fmla="*/ 5703 h 11016"/>
              </a:gdLst>
              <a:ahLst/>
              <a:cxnLst>
                <a:cxn ang="0">
                  <a:pos x="connsiteX0" y="connsiteY0"/>
                </a:cxn>
                <a:cxn ang="0">
                  <a:pos x="connsiteX1" y="connsiteY1"/>
                </a:cxn>
                <a:cxn ang="0">
                  <a:pos x="connsiteX2" y="connsiteY2"/>
                </a:cxn>
                <a:cxn ang="0">
                  <a:pos x="connsiteX3" y="connsiteY3"/>
                </a:cxn>
              </a:cxnLst>
              <a:rect l="l" t="t" r="r" b="b"/>
              <a:pathLst>
                <a:path w="14077" h="11016">
                  <a:moveTo>
                    <a:pt x="12404" y="5703"/>
                  </a:moveTo>
                  <a:cubicBezTo>
                    <a:pt x="14448" y="3229"/>
                    <a:pt x="15308" y="-105"/>
                    <a:pt x="10898" y="3"/>
                  </a:cubicBezTo>
                  <a:cubicBezTo>
                    <a:pt x="5198" y="648"/>
                    <a:pt x="-502" y="6241"/>
                    <a:pt x="35" y="9360"/>
                  </a:cubicBezTo>
                  <a:cubicBezTo>
                    <a:pt x="788" y="12802"/>
                    <a:pt x="8425" y="10543"/>
                    <a:pt x="12404" y="570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6" name="任意多边形: 形状 1814">
              <a:extLst>
                <a:ext uri="{FF2B5EF4-FFF2-40B4-BE49-F238E27FC236}">
                  <a16:creationId xmlns:a16="http://schemas.microsoft.com/office/drawing/2014/main" xmlns="" id="{6150AD63-5294-48C9-BDD1-FE950D99827C}"/>
                </a:ext>
              </a:extLst>
            </p:cNvPr>
            <p:cNvSpPr/>
            <p:nvPr/>
          </p:nvSpPr>
          <p:spPr>
            <a:xfrm>
              <a:off x="1355433" y="6206475"/>
              <a:ext cx="59957" cy="47061"/>
            </a:xfrm>
            <a:custGeom>
              <a:avLst/>
              <a:gdLst>
                <a:gd name="connsiteX0" fmla="*/ 11836 w 14189"/>
                <a:gd name="connsiteY0" fmla="*/ 5710 h 11137"/>
                <a:gd name="connsiteX1" fmla="*/ 11836 w 14189"/>
                <a:gd name="connsiteY1" fmla="*/ 5710 h 11137"/>
                <a:gd name="connsiteX2" fmla="*/ 11728 w 14189"/>
                <a:gd name="connsiteY2" fmla="*/ 10 h 11137"/>
                <a:gd name="connsiteX3" fmla="*/ 5 w 14189"/>
                <a:gd name="connsiteY3" fmla="*/ 9582 h 11137"/>
                <a:gd name="connsiteX4" fmla="*/ 11836 w 14189"/>
                <a:gd name="connsiteY4" fmla="*/ 5710 h 11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9" h="11137">
                  <a:moveTo>
                    <a:pt x="11836" y="5710"/>
                  </a:moveTo>
                  <a:lnTo>
                    <a:pt x="11836" y="5710"/>
                  </a:lnTo>
                  <a:cubicBezTo>
                    <a:pt x="14202" y="3236"/>
                    <a:pt x="15708" y="-206"/>
                    <a:pt x="11728" y="10"/>
                  </a:cubicBezTo>
                  <a:cubicBezTo>
                    <a:pt x="6135" y="762"/>
                    <a:pt x="112" y="6786"/>
                    <a:pt x="5" y="9582"/>
                  </a:cubicBezTo>
                  <a:cubicBezTo>
                    <a:pt x="-211" y="12916"/>
                    <a:pt x="7318" y="10550"/>
                    <a:pt x="11836" y="571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7" name="任意多边形: 形状 1815">
              <a:extLst>
                <a:ext uri="{FF2B5EF4-FFF2-40B4-BE49-F238E27FC236}">
                  <a16:creationId xmlns:a16="http://schemas.microsoft.com/office/drawing/2014/main" xmlns="" id="{4ECB7167-BDBA-48D6-995F-D033978633F1}"/>
                </a:ext>
              </a:extLst>
            </p:cNvPr>
            <p:cNvSpPr/>
            <p:nvPr/>
          </p:nvSpPr>
          <p:spPr>
            <a:xfrm>
              <a:off x="1519927" y="6190109"/>
              <a:ext cx="60980" cy="47775"/>
            </a:xfrm>
            <a:custGeom>
              <a:avLst/>
              <a:gdLst>
                <a:gd name="connsiteX0" fmla="*/ 12595 w 14431"/>
                <a:gd name="connsiteY0" fmla="*/ 11 h 11306"/>
                <a:gd name="connsiteX1" fmla="*/ 11 w 14431"/>
                <a:gd name="connsiteY1" fmla="*/ 10013 h 11306"/>
                <a:gd name="connsiteX2" fmla="*/ 11412 w 14431"/>
                <a:gd name="connsiteY2" fmla="*/ 5711 h 11306"/>
                <a:gd name="connsiteX3" fmla="*/ 12487 w 14431"/>
                <a:gd name="connsiteY3" fmla="*/ 4528 h 11306"/>
                <a:gd name="connsiteX4" fmla="*/ 12595 w 14431"/>
                <a:gd name="connsiteY4" fmla="*/ 11 h 11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1" h="11306">
                  <a:moveTo>
                    <a:pt x="12595" y="11"/>
                  </a:moveTo>
                  <a:cubicBezTo>
                    <a:pt x="7325" y="871"/>
                    <a:pt x="334" y="7324"/>
                    <a:pt x="11" y="10013"/>
                  </a:cubicBezTo>
                  <a:cubicBezTo>
                    <a:pt x="-312" y="13025"/>
                    <a:pt x="6572" y="10443"/>
                    <a:pt x="11412" y="5711"/>
                  </a:cubicBezTo>
                  <a:cubicBezTo>
                    <a:pt x="11735" y="5388"/>
                    <a:pt x="12165" y="4958"/>
                    <a:pt x="12487" y="4528"/>
                  </a:cubicBezTo>
                  <a:cubicBezTo>
                    <a:pt x="13993" y="2915"/>
                    <a:pt x="15929" y="-205"/>
                    <a:pt x="12595" y="1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8" name="任意多边形: 形状 1816">
              <a:extLst>
                <a:ext uri="{FF2B5EF4-FFF2-40B4-BE49-F238E27FC236}">
                  <a16:creationId xmlns:a16="http://schemas.microsoft.com/office/drawing/2014/main" xmlns="" id="{89B5E09A-100B-4F37-8684-95973598E1E2}"/>
                </a:ext>
              </a:extLst>
            </p:cNvPr>
            <p:cNvSpPr/>
            <p:nvPr/>
          </p:nvSpPr>
          <p:spPr>
            <a:xfrm>
              <a:off x="1666758" y="6172835"/>
              <a:ext cx="62577" cy="48387"/>
            </a:xfrm>
            <a:custGeom>
              <a:avLst/>
              <a:gdLst>
                <a:gd name="connsiteX0" fmla="*/ 13341 w 14809"/>
                <a:gd name="connsiteY0" fmla="*/ 12 h 11451"/>
                <a:gd name="connsiteX1" fmla="*/ 4 w 14809"/>
                <a:gd name="connsiteY1" fmla="*/ 10767 h 11451"/>
                <a:gd name="connsiteX2" fmla="*/ 10975 w 14809"/>
                <a:gd name="connsiteY2" fmla="*/ 5820 h 11451"/>
                <a:gd name="connsiteX3" fmla="*/ 13233 w 14809"/>
                <a:gd name="connsiteY3" fmla="*/ 3561 h 11451"/>
                <a:gd name="connsiteX4" fmla="*/ 13341 w 14809"/>
                <a:gd name="connsiteY4" fmla="*/ 12 h 1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9" h="11451">
                  <a:moveTo>
                    <a:pt x="13341" y="12"/>
                  </a:moveTo>
                  <a:cubicBezTo>
                    <a:pt x="8393" y="872"/>
                    <a:pt x="-211" y="8294"/>
                    <a:pt x="4" y="10767"/>
                  </a:cubicBezTo>
                  <a:cubicBezTo>
                    <a:pt x="112" y="12811"/>
                    <a:pt x="6242" y="10015"/>
                    <a:pt x="10975" y="5820"/>
                  </a:cubicBezTo>
                  <a:cubicBezTo>
                    <a:pt x="12050" y="4852"/>
                    <a:pt x="12803" y="3991"/>
                    <a:pt x="13233" y="3561"/>
                  </a:cubicBezTo>
                  <a:cubicBezTo>
                    <a:pt x="14094" y="2593"/>
                    <a:pt x="16245" y="-203"/>
                    <a:pt x="13341" y="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59" name="任意多边形: 形状 1817">
              <a:extLst>
                <a:ext uri="{FF2B5EF4-FFF2-40B4-BE49-F238E27FC236}">
                  <a16:creationId xmlns:a16="http://schemas.microsoft.com/office/drawing/2014/main" xmlns="" id="{CC6E6591-1F2A-49D6-B734-920C888D757B}"/>
                </a:ext>
              </a:extLst>
            </p:cNvPr>
            <p:cNvSpPr/>
            <p:nvPr/>
          </p:nvSpPr>
          <p:spPr>
            <a:xfrm>
              <a:off x="1796290" y="6154225"/>
              <a:ext cx="64047" cy="49249"/>
            </a:xfrm>
            <a:custGeom>
              <a:avLst/>
              <a:gdLst>
                <a:gd name="connsiteX0" fmla="*/ 13986 w 15157"/>
                <a:gd name="connsiteY0" fmla="*/ 2587 h 11655"/>
                <a:gd name="connsiteX1" fmla="*/ 14093 w 15157"/>
                <a:gd name="connsiteY1" fmla="*/ 6 h 11655"/>
                <a:gd name="connsiteX2" fmla="*/ 4 w 15157"/>
                <a:gd name="connsiteY2" fmla="*/ 11192 h 11655"/>
                <a:gd name="connsiteX3" fmla="*/ 10544 w 15157"/>
                <a:gd name="connsiteY3" fmla="*/ 5921 h 11655"/>
                <a:gd name="connsiteX4" fmla="*/ 13986 w 15157"/>
                <a:gd name="connsiteY4" fmla="*/ 2587 h 11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7" h="11655">
                  <a:moveTo>
                    <a:pt x="13986" y="2587"/>
                  </a:moveTo>
                  <a:cubicBezTo>
                    <a:pt x="15061" y="1297"/>
                    <a:pt x="15922" y="-102"/>
                    <a:pt x="14093" y="6"/>
                  </a:cubicBezTo>
                  <a:cubicBezTo>
                    <a:pt x="9468" y="974"/>
                    <a:pt x="-212" y="9041"/>
                    <a:pt x="4" y="11192"/>
                  </a:cubicBezTo>
                  <a:cubicBezTo>
                    <a:pt x="111" y="12805"/>
                    <a:pt x="5704" y="10009"/>
                    <a:pt x="10544" y="5921"/>
                  </a:cubicBezTo>
                  <a:cubicBezTo>
                    <a:pt x="12372" y="4416"/>
                    <a:pt x="13448" y="3340"/>
                    <a:pt x="13986" y="258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0" name="任意多边形: 形状 1818">
              <a:extLst>
                <a:ext uri="{FF2B5EF4-FFF2-40B4-BE49-F238E27FC236}">
                  <a16:creationId xmlns:a16="http://schemas.microsoft.com/office/drawing/2014/main" xmlns="" id="{272ED0D7-1D62-4B2B-A138-88896F1B48DC}"/>
                </a:ext>
              </a:extLst>
            </p:cNvPr>
            <p:cNvSpPr/>
            <p:nvPr/>
          </p:nvSpPr>
          <p:spPr>
            <a:xfrm>
              <a:off x="1907639" y="6135155"/>
              <a:ext cx="65125" cy="49613"/>
            </a:xfrm>
            <a:custGeom>
              <a:avLst/>
              <a:gdLst>
                <a:gd name="connsiteX0" fmla="*/ 14631 w 15412"/>
                <a:gd name="connsiteY0" fmla="*/ 1722 h 11741"/>
                <a:gd name="connsiteX1" fmla="*/ 14738 w 15412"/>
                <a:gd name="connsiteY1" fmla="*/ 1 h 11741"/>
                <a:gd name="connsiteX2" fmla="*/ 3 w 15412"/>
                <a:gd name="connsiteY2" fmla="*/ 11510 h 11741"/>
                <a:gd name="connsiteX3" fmla="*/ 10113 w 15412"/>
                <a:gd name="connsiteY3" fmla="*/ 5917 h 11741"/>
                <a:gd name="connsiteX4" fmla="*/ 14631 w 15412"/>
                <a:gd name="connsiteY4" fmla="*/ 1722 h 11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2" h="11741">
                  <a:moveTo>
                    <a:pt x="14631" y="1722"/>
                  </a:moveTo>
                  <a:cubicBezTo>
                    <a:pt x="16137" y="-106"/>
                    <a:pt x="15061" y="1"/>
                    <a:pt x="14738" y="1"/>
                  </a:cubicBezTo>
                  <a:cubicBezTo>
                    <a:pt x="10544" y="1077"/>
                    <a:pt x="-212" y="9896"/>
                    <a:pt x="3" y="11510"/>
                  </a:cubicBezTo>
                  <a:cubicBezTo>
                    <a:pt x="111" y="12585"/>
                    <a:pt x="5381" y="9789"/>
                    <a:pt x="10113" y="5917"/>
                  </a:cubicBezTo>
                  <a:cubicBezTo>
                    <a:pt x="11296" y="5056"/>
                    <a:pt x="13448" y="3228"/>
                    <a:pt x="14631" y="172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1" name="任意多边形: 形状 1819">
              <a:extLst>
                <a:ext uri="{FF2B5EF4-FFF2-40B4-BE49-F238E27FC236}">
                  <a16:creationId xmlns:a16="http://schemas.microsoft.com/office/drawing/2014/main" xmlns="" id="{FD202005-2D95-4386-808C-E16C01A06F83}"/>
                </a:ext>
              </a:extLst>
            </p:cNvPr>
            <p:cNvSpPr/>
            <p:nvPr/>
          </p:nvSpPr>
          <p:spPr>
            <a:xfrm>
              <a:off x="2000758" y="6115426"/>
              <a:ext cx="66562" cy="50855"/>
            </a:xfrm>
            <a:custGeom>
              <a:avLst/>
              <a:gdLst>
                <a:gd name="connsiteX0" fmla="*/ 9695 w 15752"/>
                <a:gd name="connsiteY0" fmla="*/ 6069 h 12035"/>
                <a:gd name="connsiteX1" fmla="*/ 15288 w 15752"/>
                <a:gd name="connsiteY1" fmla="*/ 1013 h 12035"/>
                <a:gd name="connsiteX2" fmla="*/ 15288 w 15752"/>
                <a:gd name="connsiteY2" fmla="*/ 46 h 12035"/>
                <a:gd name="connsiteX3" fmla="*/ 15 w 15752"/>
                <a:gd name="connsiteY3" fmla="*/ 11769 h 12035"/>
                <a:gd name="connsiteX4" fmla="*/ 9695 w 15752"/>
                <a:gd name="connsiteY4" fmla="*/ 6069 h 1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2" h="12035">
                  <a:moveTo>
                    <a:pt x="9695" y="6069"/>
                  </a:moveTo>
                  <a:cubicBezTo>
                    <a:pt x="13567" y="3057"/>
                    <a:pt x="14965" y="1444"/>
                    <a:pt x="15288" y="1013"/>
                  </a:cubicBezTo>
                  <a:cubicBezTo>
                    <a:pt x="16148" y="-62"/>
                    <a:pt x="15611" y="-62"/>
                    <a:pt x="15288" y="46"/>
                  </a:cubicBezTo>
                  <a:cubicBezTo>
                    <a:pt x="11739" y="1121"/>
                    <a:pt x="445" y="10048"/>
                    <a:pt x="15" y="11769"/>
                  </a:cubicBezTo>
                  <a:cubicBezTo>
                    <a:pt x="-308" y="12952"/>
                    <a:pt x="4640" y="10048"/>
                    <a:pt x="9695" y="606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2" name="任意多边形: 形状 1820">
              <a:extLst>
                <a:ext uri="{FF2B5EF4-FFF2-40B4-BE49-F238E27FC236}">
                  <a16:creationId xmlns:a16="http://schemas.microsoft.com/office/drawing/2014/main" xmlns="" id="{C7356DE4-3809-4A48-929A-BE8CCA8A96DF}"/>
                </a:ext>
              </a:extLst>
            </p:cNvPr>
            <p:cNvSpPr/>
            <p:nvPr/>
          </p:nvSpPr>
          <p:spPr>
            <a:xfrm>
              <a:off x="2075361" y="6095620"/>
              <a:ext cx="67263" cy="51396"/>
            </a:xfrm>
            <a:custGeom>
              <a:avLst/>
              <a:gdLst>
                <a:gd name="connsiteX0" fmla="*/ 15918 w 15918"/>
                <a:gd name="connsiteY0" fmla="*/ 0 h 12163"/>
                <a:gd name="connsiteX1" fmla="*/ 15703 w 15918"/>
                <a:gd name="connsiteY1" fmla="*/ 0 h 12163"/>
                <a:gd name="connsiteX2" fmla="*/ 0 w 15918"/>
                <a:gd name="connsiteY2" fmla="*/ 12154 h 12163"/>
                <a:gd name="connsiteX3" fmla="*/ 9250 w 15918"/>
                <a:gd name="connsiteY3" fmla="*/ 6131 h 12163"/>
                <a:gd name="connsiteX4" fmla="*/ 15918 w 15918"/>
                <a:gd name="connsiteY4" fmla="*/ 0 h 12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18" h="12163">
                  <a:moveTo>
                    <a:pt x="15918" y="0"/>
                  </a:moveTo>
                  <a:cubicBezTo>
                    <a:pt x="15811" y="0"/>
                    <a:pt x="15703" y="0"/>
                    <a:pt x="15703" y="0"/>
                  </a:cubicBezTo>
                  <a:cubicBezTo>
                    <a:pt x="12907" y="1076"/>
                    <a:pt x="0" y="10971"/>
                    <a:pt x="0" y="12154"/>
                  </a:cubicBezTo>
                  <a:cubicBezTo>
                    <a:pt x="645" y="12369"/>
                    <a:pt x="5700" y="8819"/>
                    <a:pt x="9250" y="6131"/>
                  </a:cubicBezTo>
                  <a:cubicBezTo>
                    <a:pt x="12369" y="3549"/>
                    <a:pt x="15918" y="645"/>
                    <a:pt x="1591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3" name="任意多边形: 形状 1821">
              <a:extLst>
                <a:ext uri="{FF2B5EF4-FFF2-40B4-BE49-F238E27FC236}">
                  <a16:creationId xmlns:a16="http://schemas.microsoft.com/office/drawing/2014/main" xmlns="" id="{D66D909C-384E-4D5F-B21B-4BD5BF3E3299}"/>
                </a:ext>
              </a:extLst>
            </p:cNvPr>
            <p:cNvSpPr/>
            <p:nvPr/>
          </p:nvSpPr>
          <p:spPr>
            <a:xfrm>
              <a:off x="2129897" y="6075168"/>
              <a:ext cx="68172" cy="52262"/>
            </a:xfrm>
            <a:custGeom>
              <a:avLst/>
              <a:gdLst>
                <a:gd name="connsiteX0" fmla="*/ 16133 w 16133"/>
                <a:gd name="connsiteY0" fmla="*/ 0 h 12368"/>
                <a:gd name="connsiteX1" fmla="*/ 16133 w 16133"/>
                <a:gd name="connsiteY1" fmla="*/ 0 h 12368"/>
                <a:gd name="connsiteX2" fmla="*/ 0 w 16133"/>
                <a:gd name="connsiteY2" fmla="*/ 12369 h 12368"/>
                <a:gd name="connsiteX3" fmla="*/ 8712 w 16133"/>
                <a:gd name="connsiteY3" fmla="*/ 6238 h 12368"/>
                <a:gd name="connsiteX4" fmla="*/ 16133 w 16133"/>
                <a:gd name="connsiteY4" fmla="*/ 0 h 12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12368">
                  <a:moveTo>
                    <a:pt x="16133" y="0"/>
                  </a:moveTo>
                  <a:cubicBezTo>
                    <a:pt x="16133" y="0"/>
                    <a:pt x="16133" y="0"/>
                    <a:pt x="16133" y="0"/>
                  </a:cubicBezTo>
                  <a:cubicBezTo>
                    <a:pt x="14520" y="860"/>
                    <a:pt x="323" y="11508"/>
                    <a:pt x="0" y="12369"/>
                  </a:cubicBezTo>
                  <a:cubicBezTo>
                    <a:pt x="645" y="12154"/>
                    <a:pt x="5055" y="9035"/>
                    <a:pt x="8712" y="6238"/>
                  </a:cubicBezTo>
                  <a:cubicBezTo>
                    <a:pt x="8712" y="6238"/>
                    <a:pt x="15918" y="645"/>
                    <a:pt x="1613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4" name="任意多边形: 形状 1822">
              <a:extLst>
                <a:ext uri="{FF2B5EF4-FFF2-40B4-BE49-F238E27FC236}">
                  <a16:creationId xmlns:a16="http://schemas.microsoft.com/office/drawing/2014/main" xmlns="" id="{157A92AE-6F17-40EE-AD5B-AD1AAC501B88}"/>
                </a:ext>
              </a:extLst>
            </p:cNvPr>
            <p:cNvSpPr/>
            <p:nvPr/>
          </p:nvSpPr>
          <p:spPr>
            <a:xfrm>
              <a:off x="2168984" y="6055173"/>
              <a:ext cx="64533" cy="49537"/>
            </a:xfrm>
            <a:custGeom>
              <a:avLst/>
              <a:gdLst>
                <a:gd name="connsiteX0" fmla="*/ 15273 w 15272"/>
                <a:gd name="connsiteY0" fmla="*/ 0 h 11723"/>
                <a:gd name="connsiteX1" fmla="*/ 0 w 15272"/>
                <a:gd name="connsiteY1" fmla="*/ 11724 h 11723"/>
                <a:gd name="connsiteX2" fmla="*/ 15273 w 15272"/>
                <a:gd name="connsiteY2" fmla="*/ 0 h 11723"/>
              </a:gdLst>
              <a:ahLst/>
              <a:cxnLst>
                <a:cxn ang="0">
                  <a:pos x="connsiteX0" y="connsiteY0"/>
                </a:cxn>
                <a:cxn ang="0">
                  <a:pos x="connsiteX1" y="connsiteY1"/>
                </a:cxn>
                <a:cxn ang="0">
                  <a:pos x="connsiteX2" y="connsiteY2"/>
                </a:cxn>
              </a:cxnLst>
              <a:rect l="l" t="t" r="r" b="b"/>
              <a:pathLst>
                <a:path w="15272" h="11723">
                  <a:moveTo>
                    <a:pt x="15273" y="0"/>
                  </a:moveTo>
                  <a:lnTo>
                    <a:pt x="0" y="11724"/>
                  </a:lnTo>
                  <a:cubicBezTo>
                    <a:pt x="6131" y="7206"/>
                    <a:pt x="11616" y="2904"/>
                    <a:pt x="1527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5" name="任意多边形: 形状 1829">
              <a:extLst>
                <a:ext uri="{FF2B5EF4-FFF2-40B4-BE49-F238E27FC236}">
                  <a16:creationId xmlns:a16="http://schemas.microsoft.com/office/drawing/2014/main" xmlns="" id="{748A536D-987C-4358-8D68-DE13B34BC675}"/>
                </a:ext>
              </a:extLst>
            </p:cNvPr>
            <p:cNvSpPr/>
            <p:nvPr/>
          </p:nvSpPr>
          <p:spPr>
            <a:xfrm>
              <a:off x="1033210" y="6313775"/>
              <a:ext cx="55871" cy="43046"/>
            </a:xfrm>
            <a:custGeom>
              <a:avLst/>
              <a:gdLst>
                <a:gd name="connsiteX0" fmla="*/ 10220 w 13222"/>
                <a:gd name="connsiteY0" fmla="*/ 0 h 10187"/>
                <a:gd name="connsiteX1" fmla="*/ 2 w 13222"/>
                <a:gd name="connsiteY1" fmla="*/ 8282 h 10187"/>
                <a:gd name="connsiteX2" fmla="*/ 11618 w 13222"/>
                <a:gd name="connsiteY2" fmla="*/ 5270 h 10187"/>
                <a:gd name="connsiteX3" fmla="*/ 10220 w 13222"/>
                <a:gd name="connsiteY3" fmla="*/ 0 h 10187"/>
              </a:gdLst>
              <a:ahLst/>
              <a:cxnLst>
                <a:cxn ang="0">
                  <a:pos x="connsiteX0" y="connsiteY0"/>
                </a:cxn>
                <a:cxn ang="0">
                  <a:pos x="connsiteX1" y="connsiteY1"/>
                </a:cxn>
                <a:cxn ang="0">
                  <a:pos x="connsiteX2" y="connsiteY2"/>
                </a:cxn>
                <a:cxn ang="0">
                  <a:pos x="connsiteX3" y="connsiteY3"/>
                </a:cxn>
              </a:cxnLst>
              <a:rect l="l" t="t" r="r" b="b"/>
              <a:pathLst>
                <a:path w="13222" h="10187">
                  <a:moveTo>
                    <a:pt x="10220" y="0"/>
                  </a:moveTo>
                  <a:cubicBezTo>
                    <a:pt x="4734" y="645"/>
                    <a:pt x="-106" y="5593"/>
                    <a:pt x="2" y="8282"/>
                  </a:cubicBezTo>
                  <a:cubicBezTo>
                    <a:pt x="2" y="11939"/>
                    <a:pt x="7638" y="10003"/>
                    <a:pt x="11618" y="5270"/>
                  </a:cubicBezTo>
                  <a:cubicBezTo>
                    <a:pt x="13554" y="3119"/>
                    <a:pt x="14414" y="0"/>
                    <a:pt x="1022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6" name="任意多边形: 形状 1830">
              <a:extLst>
                <a:ext uri="{FF2B5EF4-FFF2-40B4-BE49-F238E27FC236}">
                  <a16:creationId xmlns:a16="http://schemas.microsoft.com/office/drawing/2014/main" xmlns="" id="{A15D8084-DC20-4B71-B66C-D6812D417D7D}"/>
                </a:ext>
              </a:extLst>
            </p:cNvPr>
            <p:cNvSpPr/>
            <p:nvPr/>
          </p:nvSpPr>
          <p:spPr>
            <a:xfrm>
              <a:off x="1205918" y="6300583"/>
              <a:ext cx="58254" cy="43257"/>
            </a:xfrm>
            <a:custGeom>
              <a:avLst/>
              <a:gdLst>
                <a:gd name="connsiteX0" fmla="*/ 12047 w 13786"/>
                <a:gd name="connsiteY0" fmla="*/ 4735 h 10237"/>
                <a:gd name="connsiteX1" fmla="*/ 11402 w 13786"/>
                <a:gd name="connsiteY1" fmla="*/ 3 h 10237"/>
                <a:gd name="connsiteX2" fmla="*/ 1 w 13786"/>
                <a:gd name="connsiteY2" fmla="*/ 8715 h 10237"/>
                <a:gd name="connsiteX3" fmla="*/ 11617 w 13786"/>
                <a:gd name="connsiteY3" fmla="*/ 5273 h 10237"/>
                <a:gd name="connsiteX4" fmla="*/ 12047 w 13786"/>
                <a:gd name="connsiteY4" fmla="*/ 4735 h 10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6" h="10237">
                  <a:moveTo>
                    <a:pt x="12047" y="4735"/>
                  </a:moveTo>
                  <a:cubicBezTo>
                    <a:pt x="13876" y="2799"/>
                    <a:pt x="15059" y="-105"/>
                    <a:pt x="11402" y="3"/>
                  </a:cubicBezTo>
                  <a:cubicBezTo>
                    <a:pt x="5917" y="648"/>
                    <a:pt x="109" y="6134"/>
                    <a:pt x="1" y="8715"/>
                  </a:cubicBezTo>
                  <a:cubicBezTo>
                    <a:pt x="-106" y="11942"/>
                    <a:pt x="7100" y="9683"/>
                    <a:pt x="11617" y="5273"/>
                  </a:cubicBezTo>
                  <a:cubicBezTo>
                    <a:pt x="11725" y="5166"/>
                    <a:pt x="11940" y="4951"/>
                    <a:pt x="12047" y="47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7" name="任意多边形: 形状 1831">
              <a:extLst>
                <a:ext uri="{FF2B5EF4-FFF2-40B4-BE49-F238E27FC236}">
                  <a16:creationId xmlns:a16="http://schemas.microsoft.com/office/drawing/2014/main" xmlns="" id="{1A445B99-DEA2-4B24-84AB-B3A6AE1435B2}"/>
                </a:ext>
              </a:extLst>
            </p:cNvPr>
            <p:cNvSpPr/>
            <p:nvPr/>
          </p:nvSpPr>
          <p:spPr>
            <a:xfrm>
              <a:off x="1365401" y="6285586"/>
              <a:ext cx="60236" cy="44297"/>
            </a:xfrm>
            <a:custGeom>
              <a:avLst/>
              <a:gdLst>
                <a:gd name="connsiteX0" fmla="*/ 11304 w 14255"/>
                <a:gd name="connsiteY0" fmla="*/ 5381 h 10483"/>
                <a:gd name="connsiteX1" fmla="*/ 12380 w 14255"/>
                <a:gd name="connsiteY1" fmla="*/ 4305 h 10483"/>
                <a:gd name="connsiteX2" fmla="*/ 12380 w 14255"/>
                <a:gd name="connsiteY2" fmla="*/ 3 h 10483"/>
                <a:gd name="connsiteX3" fmla="*/ 11 w 14255"/>
                <a:gd name="connsiteY3" fmla="*/ 9253 h 10483"/>
                <a:gd name="connsiteX4" fmla="*/ 11304 w 14255"/>
                <a:gd name="connsiteY4" fmla="*/ 5381 h 10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5" h="10483">
                  <a:moveTo>
                    <a:pt x="11304" y="5381"/>
                  </a:moveTo>
                  <a:cubicBezTo>
                    <a:pt x="11627" y="5058"/>
                    <a:pt x="12057" y="4628"/>
                    <a:pt x="12380" y="4305"/>
                  </a:cubicBezTo>
                  <a:cubicBezTo>
                    <a:pt x="13886" y="2799"/>
                    <a:pt x="15714" y="-105"/>
                    <a:pt x="12380" y="3"/>
                  </a:cubicBezTo>
                  <a:cubicBezTo>
                    <a:pt x="7217" y="756"/>
                    <a:pt x="334" y="6779"/>
                    <a:pt x="11" y="9253"/>
                  </a:cubicBezTo>
                  <a:cubicBezTo>
                    <a:pt x="-312" y="12049"/>
                    <a:pt x="6464" y="9791"/>
                    <a:pt x="11304" y="53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8" name="任意多边形: 形状 1832">
              <a:extLst>
                <a:ext uri="{FF2B5EF4-FFF2-40B4-BE49-F238E27FC236}">
                  <a16:creationId xmlns:a16="http://schemas.microsoft.com/office/drawing/2014/main" xmlns="" id="{D2AF6C79-13A0-43E2-84D2-1F2EAE4462D4}"/>
                </a:ext>
              </a:extLst>
            </p:cNvPr>
            <p:cNvSpPr/>
            <p:nvPr/>
          </p:nvSpPr>
          <p:spPr>
            <a:xfrm>
              <a:off x="1509435" y="6270547"/>
              <a:ext cx="61875" cy="44842"/>
            </a:xfrm>
            <a:custGeom>
              <a:avLst/>
              <a:gdLst>
                <a:gd name="connsiteX0" fmla="*/ 13143 w 14643"/>
                <a:gd name="connsiteY0" fmla="*/ 3239 h 10612"/>
                <a:gd name="connsiteX1" fmla="*/ 13250 w 14643"/>
                <a:gd name="connsiteY1" fmla="*/ 13 h 10612"/>
                <a:gd name="connsiteX2" fmla="*/ 21 w 14643"/>
                <a:gd name="connsiteY2" fmla="*/ 9693 h 10612"/>
                <a:gd name="connsiteX3" fmla="*/ 10884 w 14643"/>
                <a:gd name="connsiteY3" fmla="*/ 5390 h 10612"/>
                <a:gd name="connsiteX4" fmla="*/ 10884 w 14643"/>
                <a:gd name="connsiteY4" fmla="*/ 5390 h 10612"/>
                <a:gd name="connsiteX5" fmla="*/ 13143 w 14643"/>
                <a:gd name="connsiteY5" fmla="*/ 3239 h 1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43" h="10612">
                  <a:moveTo>
                    <a:pt x="13143" y="3239"/>
                  </a:moveTo>
                  <a:cubicBezTo>
                    <a:pt x="13896" y="2379"/>
                    <a:pt x="16047" y="-202"/>
                    <a:pt x="13250" y="13"/>
                  </a:cubicBezTo>
                  <a:cubicBezTo>
                    <a:pt x="8303" y="873"/>
                    <a:pt x="451" y="7326"/>
                    <a:pt x="21" y="9693"/>
                  </a:cubicBezTo>
                  <a:cubicBezTo>
                    <a:pt x="-409" y="12059"/>
                    <a:pt x="5829" y="9585"/>
                    <a:pt x="10884" y="5390"/>
                  </a:cubicBezTo>
                  <a:lnTo>
                    <a:pt x="10884" y="5390"/>
                  </a:lnTo>
                  <a:cubicBezTo>
                    <a:pt x="11745" y="4530"/>
                    <a:pt x="12498" y="3885"/>
                    <a:pt x="13143" y="32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69" name="任意多边形: 形状 1833">
              <a:extLst>
                <a:ext uri="{FF2B5EF4-FFF2-40B4-BE49-F238E27FC236}">
                  <a16:creationId xmlns:a16="http://schemas.microsoft.com/office/drawing/2014/main" xmlns="" id="{A367BD2C-93C3-4528-9E6F-E59A8F69CA22}"/>
                </a:ext>
              </a:extLst>
            </p:cNvPr>
            <p:cNvSpPr/>
            <p:nvPr/>
          </p:nvSpPr>
          <p:spPr>
            <a:xfrm>
              <a:off x="1636685" y="6253759"/>
              <a:ext cx="63857" cy="45273"/>
            </a:xfrm>
            <a:custGeom>
              <a:avLst/>
              <a:gdLst>
                <a:gd name="connsiteX0" fmla="*/ 10563 w 15112"/>
                <a:gd name="connsiteY0" fmla="*/ 5383 h 10714"/>
                <a:gd name="connsiteX1" fmla="*/ 14005 w 15112"/>
                <a:gd name="connsiteY1" fmla="*/ 2372 h 10714"/>
                <a:gd name="connsiteX2" fmla="*/ 14112 w 15112"/>
                <a:gd name="connsiteY2" fmla="*/ 5 h 10714"/>
                <a:gd name="connsiteX3" fmla="*/ 23 w 15112"/>
                <a:gd name="connsiteY3" fmla="*/ 10116 h 10714"/>
                <a:gd name="connsiteX4" fmla="*/ 10563 w 15112"/>
                <a:gd name="connsiteY4" fmla="*/ 5383 h 1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2" h="10714">
                  <a:moveTo>
                    <a:pt x="10563" y="5383"/>
                  </a:moveTo>
                  <a:cubicBezTo>
                    <a:pt x="12391" y="3985"/>
                    <a:pt x="13467" y="2910"/>
                    <a:pt x="14005" y="2372"/>
                  </a:cubicBezTo>
                  <a:cubicBezTo>
                    <a:pt x="14865" y="1404"/>
                    <a:pt x="15941" y="-102"/>
                    <a:pt x="14112" y="5"/>
                  </a:cubicBezTo>
                  <a:cubicBezTo>
                    <a:pt x="9487" y="866"/>
                    <a:pt x="560" y="8072"/>
                    <a:pt x="23" y="10116"/>
                  </a:cubicBezTo>
                  <a:cubicBezTo>
                    <a:pt x="-408" y="11944"/>
                    <a:pt x="5400" y="9363"/>
                    <a:pt x="10563" y="53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0" name="任意多边形: 形状 1834">
              <a:extLst>
                <a:ext uri="{FF2B5EF4-FFF2-40B4-BE49-F238E27FC236}">
                  <a16:creationId xmlns:a16="http://schemas.microsoft.com/office/drawing/2014/main" xmlns="" id="{35272F8D-F84F-4A7C-B8E0-493FCB25762A}"/>
                </a:ext>
              </a:extLst>
            </p:cNvPr>
            <p:cNvSpPr/>
            <p:nvPr/>
          </p:nvSpPr>
          <p:spPr>
            <a:xfrm>
              <a:off x="1747573" y="6235817"/>
              <a:ext cx="65814" cy="46165"/>
            </a:xfrm>
            <a:custGeom>
              <a:avLst/>
              <a:gdLst>
                <a:gd name="connsiteX0" fmla="*/ 10242 w 15575"/>
                <a:gd name="connsiteY0" fmla="*/ 5543 h 10925"/>
                <a:gd name="connsiteX1" fmla="*/ 15082 w 15575"/>
                <a:gd name="connsiteY1" fmla="*/ 1241 h 10925"/>
                <a:gd name="connsiteX2" fmla="*/ 14866 w 15575"/>
                <a:gd name="connsiteY2" fmla="*/ 57 h 10925"/>
                <a:gd name="connsiteX3" fmla="*/ 24 w 15575"/>
                <a:gd name="connsiteY3" fmla="*/ 10490 h 10925"/>
                <a:gd name="connsiteX4" fmla="*/ 10242 w 15575"/>
                <a:gd name="connsiteY4" fmla="*/ 5543 h 10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75" h="10925">
                  <a:moveTo>
                    <a:pt x="10242" y="5543"/>
                  </a:moveTo>
                  <a:cubicBezTo>
                    <a:pt x="12500" y="3929"/>
                    <a:pt x="14329" y="2316"/>
                    <a:pt x="15082" y="1241"/>
                  </a:cubicBezTo>
                  <a:cubicBezTo>
                    <a:pt x="16157" y="-158"/>
                    <a:pt x="15189" y="-50"/>
                    <a:pt x="14866" y="57"/>
                  </a:cubicBezTo>
                  <a:cubicBezTo>
                    <a:pt x="10564" y="1025"/>
                    <a:pt x="454" y="8769"/>
                    <a:pt x="24" y="10490"/>
                  </a:cubicBezTo>
                  <a:cubicBezTo>
                    <a:pt x="-406" y="11996"/>
                    <a:pt x="5079" y="9415"/>
                    <a:pt x="10242" y="554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1" name="任意多边形: 形状 1835">
              <a:extLst>
                <a:ext uri="{FF2B5EF4-FFF2-40B4-BE49-F238E27FC236}">
                  <a16:creationId xmlns:a16="http://schemas.microsoft.com/office/drawing/2014/main" xmlns="" id="{5A6381FE-DD00-4C96-A08E-6C3C6AEED017}"/>
                </a:ext>
              </a:extLst>
            </p:cNvPr>
            <p:cNvSpPr/>
            <p:nvPr/>
          </p:nvSpPr>
          <p:spPr>
            <a:xfrm>
              <a:off x="1841238" y="6217858"/>
              <a:ext cx="67948" cy="46934"/>
            </a:xfrm>
            <a:custGeom>
              <a:avLst/>
              <a:gdLst>
                <a:gd name="connsiteX0" fmla="*/ 15 w 16080"/>
                <a:gd name="connsiteY0" fmla="*/ 10868 h 11107"/>
                <a:gd name="connsiteX1" fmla="*/ 9910 w 16080"/>
                <a:gd name="connsiteY1" fmla="*/ 5598 h 11107"/>
                <a:gd name="connsiteX2" fmla="*/ 15825 w 16080"/>
                <a:gd name="connsiteY2" fmla="*/ 651 h 11107"/>
                <a:gd name="connsiteX3" fmla="*/ 15610 w 16080"/>
                <a:gd name="connsiteY3" fmla="*/ 5 h 11107"/>
                <a:gd name="connsiteX4" fmla="*/ 15 w 16080"/>
                <a:gd name="connsiteY4" fmla="*/ 10868 h 11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0" h="11107">
                  <a:moveTo>
                    <a:pt x="15" y="10868"/>
                  </a:moveTo>
                  <a:cubicBezTo>
                    <a:pt x="-308" y="11944"/>
                    <a:pt x="4747" y="9255"/>
                    <a:pt x="9910" y="5598"/>
                  </a:cubicBezTo>
                  <a:cubicBezTo>
                    <a:pt x="13352" y="3124"/>
                    <a:pt x="15288" y="1403"/>
                    <a:pt x="15825" y="651"/>
                  </a:cubicBezTo>
                  <a:cubicBezTo>
                    <a:pt x="16363" y="-102"/>
                    <a:pt x="15933" y="5"/>
                    <a:pt x="15610" y="5"/>
                  </a:cubicBezTo>
                  <a:cubicBezTo>
                    <a:pt x="11738" y="1081"/>
                    <a:pt x="445" y="9578"/>
                    <a:pt x="15" y="108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2" name="任意多边形: 形状 1836">
              <a:extLst>
                <a:ext uri="{FF2B5EF4-FFF2-40B4-BE49-F238E27FC236}">
                  <a16:creationId xmlns:a16="http://schemas.microsoft.com/office/drawing/2014/main" xmlns="" id="{379F7C31-FC22-4D95-A97D-79AC47381B9E}"/>
                </a:ext>
              </a:extLst>
            </p:cNvPr>
            <p:cNvSpPr/>
            <p:nvPr/>
          </p:nvSpPr>
          <p:spPr>
            <a:xfrm>
              <a:off x="1918105" y="6199701"/>
              <a:ext cx="69537" cy="47306"/>
            </a:xfrm>
            <a:custGeom>
              <a:avLst/>
              <a:gdLst>
                <a:gd name="connsiteX0" fmla="*/ 16457 w 16456"/>
                <a:gd name="connsiteY0" fmla="*/ 0 h 11195"/>
                <a:gd name="connsiteX1" fmla="*/ 16134 w 16456"/>
                <a:gd name="connsiteY1" fmla="*/ 0 h 11195"/>
                <a:gd name="connsiteX2" fmla="*/ 1 w 16456"/>
                <a:gd name="connsiteY2" fmla="*/ 11186 h 11195"/>
                <a:gd name="connsiteX3" fmla="*/ 9466 w 16456"/>
                <a:gd name="connsiteY3" fmla="*/ 5593 h 11195"/>
                <a:gd name="connsiteX4" fmla="*/ 16457 w 16456"/>
                <a:gd name="connsiteY4" fmla="*/ 0 h 11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11195">
                  <a:moveTo>
                    <a:pt x="16457" y="0"/>
                  </a:moveTo>
                  <a:cubicBezTo>
                    <a:pt x="16349" y="0"/>
                    <a:pt x="16242" y="0"/>
                    <a:pt x="16134" y="0"/>
                  </a:cubicBezTo>
                  <a:cubicBezTo>
                    <a:pt x="13230" y="968"/>
                    <a:pt x="-107" y="10218"/>
                    <a:pt x="1" y="11186"/>
                  </a:cubicBezTo>
                  <a:cubicBezTo>
                    <a:pt x="646" y="11401"/>
                    <a:pt x="5916" y="8067"/>
                    <a:pt x="9466" y="5593"/>
                  </a:cubicBezTo>
                  <a:cubicBezTo>
                    <a:pt x="12907" y="3334"/>
                    <a:pt x="16457" y="538"/>
                    <a:pt x="164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3" name="任意多边形: 形状 1837">
              <a:extLst>
                <a:ext uri="{FF2B5EF4-FFF2-40B4-BE49-F238E27FC236}">
                  <a16:creationId xmlns:a16="http://schemas.microsoft.com/office/drawing/2014/main" xmlns="" id="{A0012590-2FBA-468A-BF22-52545046E1FD}"/>
                </a:ext>
              </a:extLst>
            </p:cNvPr>
            <p:cNvSpPr/>
            <p:nvPr/>
          </p:nvSpPr>
          <p:spPr>
            <a:xfrm>
              <a:off x="1977192" y="6180610"/>
              <a:ext cx="70445" cy="48172"/>
            </a:xfrm>
            <a:custGeom>
              <a:avLst/>
              <a:gdLst>
                <a:gd name="connsiteX0" fmla="*/ 16671 w 16671"/>
                <a:gd name="connsiteY0" fmla="*/ 0 h 11400"/>
                <a:gd name="connsiteX1" fmla="*/ 16564 w 16671"/>
                <a:gd name="connsiteY1" fmla="*/ 0 h 11400"/>
                <a:gd name="connsiteX2" fmla="*/ 0 w 16671"/>
                <a:gd name="connsiteY2" fmla="*/ 11401 h 11400"/>
                <a:gd name="connsiteX3" fmla="*/ 9035 w 16671"/>
                <a:gd name="connsiteY3" fmla="*/ 5700 h 11400"/>
                <a:gd name="connsiteX4" fmla="*/ 16671 w 16671"/>
                <a:gd name="connsiteY4" fmla="*/ 0 h 11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1" h="11400">
                  <a:moveTo>
                    <a:pt x="16671" y="0"/>
                  </a:moveTo>
                  <a:cubicBezTo>
                    <a:pt x="16671" y="0"/>
                    <a:pt x="16564" y="0"/>
                    <a:pt x="16564" y="0"/>
                  </a:cubicBezTo>
                  <a:cubicBezTo>
                    <a:pt x="14843" y="753"/>
                    <a:pt x="215" y="10541"/>
                    <a:pt x="0" y="11401"/>
                  </a:cubicBezTo>
                  <a:cubicBezTo>
                    <a:pt x="753" y="11186"/>
                    <a:pt x="5270" y="8282"/>
                    <a:pt x="9035" y="5700"/>
                  </a:cubicBezTo>
                  <a:cubicBezTo>
                    <a:pt x="9142" y="5700"/>
                    <a:pt x="16564" y="645"/>
                    <a:pt x="1667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4" name="任意多边形: 形状 1838">
              <a:extLst>
                <a:ext uri="{FF2B5EF4-FFF2-40B4-BE49-F238E27FC236}">
                  <a16:creationId xmlns:a16="http://schemas.microsoft.com/office/drawing/2014/main" xmlns="" id="{1E76AEE7-E5D4-415A-9C44-F76039375812}"/>
                </a:ext>
              </a:extLst>
            </p:cNvPr>
            <p:cNvSpPr/>
            <p:nvPr/>
          </p:nvSpPr>
          <p:spPr>
            <a:xfrm>
              <a:off x="2018092" y="6161975"/>
              <a:ext cx="71354" cy="49085"/>
            </a:xfrm>
            <a:custGeom>
              <a:avLst/>
              <a:gdLst>
                <a:gd name="connsiteX0" fmla="*/ 8604 w 16886"/>
                <a:gd name="connsiteY0" fmla="*/ 5808 h 11616"/>
                <a:gd name="connsiteX1" fmla="*/ 16886 w 16886"/>
                <a:gd name="connsiteY1" fmla="*/ 0 h 11616"/>
                <a:gd name="connsiteX2" fmla="*/ 0 w 16886"/>
                <a:gd name="connsiteY2" fmla="*/ 11616 h 11616"/>
                <a:gd name="connsiteX3" fmla="*/ 8604 w 16886"/>
                <a:gd name="connsiteY3" fmla="*/ 5808 h 11616"/>
              </a:gdLst>
              <a:ahLst/>
              <a:cxnLst>
                <a:cxn ang="0">
                  <a:pos x="connsiteX0" y="connsiteY0"/>
                </a:cxn>
                <a:cxn ang="0">
                  <a:pos x="connsiteX1" y="connsiteY1"/>
                </a:cxn>
                <a:cxn ang="0">
                  <a:pos x="connsiteX2" y="connsiteY2"/>
                </a:cxn>
                <a:cxn ang="0">
                  <a:pos x="connsiteX3" y="connsiteY3"/>
                </a:cxn>
              </a:cxnLst>
              <a:rect l="l" t="t" r="r" b="b"/>
              <a:pathLst>
                <a:path w="16886" h="11616">
                  <a:moveTo>
                    <a:pt x="8604" y="5808"/>
                  </a:moveTo>
                  <a:cubicBezTo>
                    <a:pt x="11401" y="3872"/>
                    <a:pt x="16564" y="323"/>
                    <a:pt x="16886" y="0"/>
                  </a:cubicBezTo>
                  <a:cubicBezTo>
                    <a:pt x="16779" y="108"/>
                    <a:pt x="430" y="11186"/>
                    <a:pt x="0" y="11616"/>
                  </a:cubicBezTo>
                  <a:cubicBezTo>
                    <a:pt x="968" y="10971"/>
                    <a:pt x="4732" y="8389"/>
                    <a:pt x="8604" y="58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5" name="任意多边形: 形状 1842">
              <a:extLst>
                <a:ext uri="{FF2B5EF4-FFF2-40B4-BE49-F238E27FC236}">
                  <a16:creationId xmlns:a16="http://schemas.microsoft.com/office/drawing/2014/main" xmlns="" id="{51D5457C-D99C-4292-9803-26F1D69A32FB}"/>
                </a:ext>
              </a:extLst>
            </p:cNvPr>
            <p:cNvSpPr/>
            <p:nvPr/>
          </p:nvSpPr>
          <p:spPr>
            <a:xfrm>
              <a:off x="1726314" y="6312867"/>
              <a:ext cx="70897" cy="42767"/>
            </a:xfrm>
            <a:custGeom>
              <a:avLst/>
              <a:gdLst>
                <a:gd name="connsiteX0" fmla="*/ 16779 w 16778"/>
                <a:gd name="connsiteY0" fmla="*/ 0 h 10121"/>
                <a:gd name="connsiteX1" fmla="*/ 16456 w 16778"/>
                <a:gd name="connsiteY1" fmla="*/ 0 h 10121"/>
                <a:gd name="connsiteX2" fmla="*/ 0 w 16778"/>
                <a:gd name="connsiteY2" fmla="*/ 10110 h 10121"/>
                <a:gd name="connsiteX3" fmla="*/ 9788 w 16778"/>
                <a:gd name="connsiteY3" fmla="*/ 5163 h 10121"/>
                <a:gd name="connsiteX4" fmla="*/ 16779 w 16778"/>
                <a:gd name="connsiteY4" fmla="*/ 0 h 10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8" h="10121">
                  <a:moveTo>
                    <a:pt x="16779" y="0"/>
                  </a:moveTo>
                  <a:cubicBezTo>
                    <a:pt x="16671" y="0"/>
                    <a:pt x="16564" y="0"/>
                    <a:pt x="16456" y="0"/>
                  </a:cubicBezTo>
                  <a:cubicBezTo>
                    <a:pt x="13875" y="753"/>
                    <a:pt x="538" y="8712"/>
                    <a:pt x="0" y="10110"/>
                  </a:cubicBezTo>
                  <a:cubicBezTo>
                    <a:pt x="645" y="10325"/>
                    <a:pt x="6131" y="7314"/>
                    <a:pt x="9788" y="5163"/>
                  </a:cubicBezTo>
                  <a:cubicBezTo>
                    <a:pt x="10863" y="4410"/>
                    <a:pt x="16564" y="860"/>
                    <a:pt x="1677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6" name="任意多边形: 形状 1843">
              <a:extLst>
                <a:ext uri="{FF2B5EF4-FFF2-40B4-BE49-F238E27FC236}">
                  <a16:creationId xmlns:a16="http://schemas.microsoft.com/office/drawing/2014/main" xmlns="" id="{23DA27F5-B764-4592-8096-983FB02CFC35}"/>
                </a:ext>
              </a:extLst>
            </p:cNvPr>
            <p:cNvSpPr/>
            <p:nvPr/>
          </p:nvSpPr>
          <p:spPr>
            <a:xfrm>
              <a:off x="1788578" y="6295597"/>
              <a:ext cx="72262" cy="43629"/>
            </a:xfrm>
            <a:custGeom>
              <a:avLst/>
              <a:gdLst>
                <a:gd name="connsiteX0" fmla="*/ 17101 w 17101"/>
                <a:gd name="connsiteY0" fmla="*/ 0 h 10325"/>
                <a:gd name="connsiteX1" fmla="*/ 16994 w 17101"/>
                <a:gd name="connsiteY1" fmla="*/ 0 h 10325"/>
                <a:gd name="connsiteX2" fmla="*/ 0 w 17101"/>
                <a:gd name="connsiteY2" fmla="*/ 10325 h 10325"/>
                <a:gd name="connsiteX3" fmla="*/ 9465 w 17101"/>
                <a:gd name="connsiteY3" fmla="*/ 5270 h 10325"/>
                <a:gd name="connsiteX4" fmla="*/ 17101 w 17101"/>
                <a:gd name="connsiteY4" fmla="*/ 0 h 10325"/>
                <a:gd name="connsiteX5" fmla="*/ 17101 w 17101"/>
                <a:gd name="connsiteY5" fmla="*/ 0 h 1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1" h="10325">
                  <a:moveTo>
                    <a:pt x="17101" y="0"/>
                  </a:moveTo>
                  <a:cubicBezTo>
                    <a:pt x="17101" y="0"/>
                    <a:pt x="16994" y="0"/>
                    <a:pt x="16994" y="0"/>
                  </a:cubicBezTo>
                  <a:cubicBezTo>
                    <a:pt x="15165" y="645"/>
                    <a:pt x="108" y="9572"/>
                    <a:pt x="0" y="10325"/>
                  </a:cubicBezTo>
                  <a:cubicBezTo>
                    <a:pt x="860" y="10110"/>
                    <a:pt x="5593" y="7529"/>
                    <a:pt x="9465" y="5270"/>
                  </a:cubicBezTo>
                  <a:cubicBezTo>
                    <a:pt x="12692" y="3227"/>
                    <a:pt x="16348" y="860"/>
                    <a:pt x="17101" y="0"/>
                  </a:cubicBezTo>
                  <a:cubicBezTo>
                    <a:pt x="17101" y="108"/>
                    <a:pt x="17101" y="0"/>
                    <a:pt x="1710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7" name="任意多边形: 形状 1844">
              <a:extLst>
                <a:ext uri="{FF2B5EF4-FFF2-40B4-BE49-F238E27FC236}">
                  <a16:creationId xmlns:a16="http://schemas.microsoft.com/office/drawing/2014/main" xmlns="" id="{8AAE61F1-BD64-4D8F-B79E-DCCEC83F0DFA}"/>
                </a:ext>
              </a:extLst>
            </p:cNvPr>
            <p:cNvSpPr/>
            <p:nvPr/>
          </p:nvSpPr>
          <p:spPr>
            <a:xfrm>
              <a:off x="1834937" y="6278779"/>
              <a:ext cx="73627" cy="44081"/>
            </a:xfrm>
            <a:custGeom>
              <a:avLst/>
              <a:gdLst>
                <a:gd name="connsiteX0" fmla="*/ 9035 w 17424"/>
                <a:gd name="connsiteY0" fmla="*/ 5270 h 10432"/>
                <a:gd name="connsiteX1" fmla="*/ 17424 w 17424"/>
                <a:gd name="connsiteY1" fmla="*/ 0 h 10432"/>
                <a:gd name="connsiteX2" fmla="*/ 0 w 17424"/>
                <a:gd name="connsiteY2" fmla="*/ 10433 h 10432"/>
                <a:gd name="connsiteX3" fmla="*/ 9035 w 17424"/>
                <a:gd name="connsiteY3" fmla="*/ 5270 h 10432"/>
              </a:gdLst>
              <a:ahLst/>
              <a:cxnLst>
                <a:cxn ang="0">
                  <a:pos x="connsiteX0" y="connsiteY0"/>
                </a:cxn>
                <a:cxn ang="0">
                  <a:pos x="connsiteX1" y="connsiteY1"/>
                </a:cxn>
                <a:cxn ang="0">
                  <a:pos x="connsiteX2" y="connsiteY2"/>
                </a:cxn>
                <a:cxn ang="0">
                  <a:pos x="connsiteX3" y="connsiteY3"/>
                </a:cxn>
              </a:cxnLst>
              <a:rect l="l" t="t" r="r" b="b"/>
              <a:pathLst>
                <a:path w="17424" h="10432">
                  <a:moveTo>
                    <a:pt x="9035" y="5270"/>
                  </a:moveTo>
                  <a:cubicBezTo>
                    <a:pt x="9788" y="4840"/>
                    <a:pt x="16779" y="645"/>
                    <a:pt x="17424" y="0"/>
                  </a:cubicBezTo>
                  <a:cubicBezTo>
                    <a:pt x="17316" y="107"/>
                    <a:pt x="1076" y="9572"/>
                    <a:pt x="0" y="10433"/>
                  </a:cubicBezTo>
                  <a:cubicBezTo>
                    <a:pt x="968" y="9895"/>
                    <a:pt x="5055" y="7529"/>
                    <a:pt x="9035" y="5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8" name="任意多边形: 形状 1852">
              <a:extLst>
                <a:ext uri="{FF2B5EF4-FFF2-40B4-BE49-F238E27FC236}">
                  <a16:creationId xmlns:a16="http://schemas.microsoft.com/office/drawing/2014/main" xmlns="" id="{833B514A-0886-4B45-B9AB-670B06C9EB2B}"/>
                </a:ext>
              </a:extLst>
            </p:cNvPr>
            <p:cNvSpPr/>
            <p:nvPr/>
          </p:nvSpPr>
          <p:spPr>
            <a:xfrm>
              <a:off x="111018" y="6350589"/>
              <a:ext cx="49131" cy="41711"/>
            </a:xfrm>
            <a:custGeom>
              <a:avLst/>
              <a:gdLst>
                <a:gd name="connsiteX0" fmla="*/ 11627 w 11627"/>
                <a:gd name="connsiteY0" fmla="*/ 5378 h 9871"/>
                <a:gd name="connsiteX1" fmla="*/ 5174 w 11627"/>
                <a:gd name="connsiteY1" fmla="*/ 0 h 9871"/>
                <a:gd name="connsiteX2" fmla="*/ 1517 w 11627"/>
                <a:gd name="connsiteY2" fmla="*/ 7744 h 9871"/>
                <a:gd name="connsiteX3" fmla="*/ 11627 w 11627"/>
                <a:gd name="connsiteY3" fmla="*/ 5378 h 9871"/>
              </a:gdLst>
              <a:ahLst/>
              <a:cxnLst>
                <a:cxn ang="0">
                  <a:pos x="connsiteX0" y="connsiteY0"/>
                </a:cxn>
                <a:cxn ang="0">
                  <a:pos x="connsiteX1" y="connsiteY1"/>
                </a:cxn>
                <a:cxn ang="0">
                  <a:pos x="connsiteX2" y="connsiteY2"/>
                </a:cxn>
                <a:cxn ang="0">
                  <a:pos x="connsiteX3" y="connsiteY3"/>
                </a:cxn>
              </a:cxnLst>
              <a:rect l="l" t="t" r="r" b="b"/>
              <a:pathLst>
                <a:path w="11627" h="9871">
                  <a:moveTo>
                    <a:pt x="11627" y="5378"/>
                  </a:moveTo>
                  <a:cubicBezTo>
                    <a:pt x="11627" y="3227"/>
                    <a:pt x="9584" y="107"/>
                    <a:pt x="5174" y="0"/>
                  </a:cubicBezTo>
                  <a:cubicBezTo>
                    <a:pt x="-96" y="323"/>
                    <a:pt x="-1387" y="4732"/>
                    <a:pt x="1517" y="7744"/>
                  </a:cubicBezTo>
                  <a:cubicBezTo>
                    <a:pt x="5066" y="11508"/>
                    <a:pt x="11627" y="10003"/>
                    <a:pt x="11627" y="53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79" name="任意多边形: 形状 1853">
              <a:extLst>
                <a:ext uri="{FF2B5EF4-FFF2-40B4-BE49-F238E27FC236}">
                  <a16:creationId xmlns:a16="http://schemas.microsoft.com/office/drawing/2014/main" xmlns="" id="{306E4CE4-A128-44F6-B023-68CAB418DF9E}"/>
                </a:ext>
              </a:extLst>
            </p:cNvPr>
            <p:cNvSpPr/>
            <p:nvPr/>
          </p:nvSpPr>
          <p:spPr>
            <a:xfrm>
              <a:off x="298377" y="6347407"/>
              <a:ext cx="48861" cy="41538"/>
            </a:xfrm>
            <a:custGeom>
              <a:avLst/>
              <a:gdLst>
                <a:gd name="connsiteX0" fmla="*/ 11493 w 11563"/>
                <a:gd name="connsiteY0" fmla="*/ 5378 h 9830"/>
                <a:gd name="connsiteX1" fmla="*/ 6008 w 11563"/>
                <a:gd name="connsiteY1" fmla="*/ 0 h 9830"/>
                <a:gd name="connsiteX2" fmla="*/ 630 w 11563"/>
                <a:gd name="connsiteY2" fmla="*/ 7421 h 9830"/>
                <a:gd name="connsiteX3" fmla="*/ 11493 w 11563"/>
                <a:gd name="connsiteY3" fmla="*/ 5378 h 9830"/>
              </a:gdLst>
              <a:ahLst/>
              <a:cxnLst>
                <a:cxn ang="0">
                  <a:pos x="connsiteX0" y="connsiteY0"/>
                </a:cxn>
                <a:cxn ang="0">
                  <a:pos x="connsiteX1" y="connsiteY1"/>
                </a:cxn>
                <a:cxn ang="0">
                  <a:pos x="connsiteX2" y="connsiteY2"/>
                </a:cxn>
                <a:cxn ang="0">
                  <a:pos x="connsiteX3" y="connsiteY3"/>
                </a:cxn>
              </a:cxnLst>
              <a:rect l="l" t="t" r="r" b="b"/>
              <a:pathLst>
                <a:path w="11563" h="9830">
                  <a:moveTo>
                    <a:pt x="11493" y="5378"/>
                  </a:moveTo>
                  <a:cubicBezTo>
                    <a:pt x="11923" y="3227"/>
                    <a:pt x="10418" y="108"/>
                    <a:pt x="6008" y="0"/>
                  </a:cubicBezTo>
                  <a:cubicBezTo>
                    <a:pt x="1060" y="323"/>
                    <a:pt x="-1198" y="4410"/>
                    <a:pt x="630" y="7421"/>
                  </a:cubicBezTo>
                  <a:cubicBezTo>
                    <a:pt x="3212" y="11509"/>
                    <a:pt x="10633" y="10110"/>
                    <a:pt x="11493" y="53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0" name="任意多边形: 形状 1854">
              <a:extLst>
                <a:ext uri="{FF2B5EF4-FFF2-40B4-BE49-F238E27FC236}">
                  <a16:creationId xmlns:a16="http://schemas.microsoft.com/office/drawing/2014/main" xmlns="" id="{E7F5ACD5-A078-4D6E-84B7-D48E7773DB57}"/>
                </a:ext>
              </a:extLst>
            </p:cNvPr>
            <p:cNvSpPr/>
            <p:nvPr/>
          </p:nvSpPr>
          <p:spPr>
            <a:xfrm>
              <a:off x="485728" y="6341952"/>
              <a:ext cx="49752" cy="41804"/>
            </a:xfrm>
            <a:custGeom>
              <a:avLst/>
              <a:gdLst>
                <a:gd name="connsiteX0" fmla="*/ 6952 w 11774"/>
                <a:gd name="connsiteY0" fmla="*/ 0 h 9893"/>
                <a:gd name="connsiteX1" fmla="*/ 283 w 11774"/>
                <a:gd name="connsiteY1" fmla="*/ 7529 h 9893"/>
                <a:gd name="connsiteX2" fmla="*/ 11469 w 11774"/>
                <a:gd name="connsiteY2" fmla="*/ 5270 h 9893"/>
                <a:gd name="connsiteX3" fmla="*/ 6952 w 11774"/>
                <a:gd name="connsiteY3" fmla="*/ 0 h 9893"/>
              </a:gdLst>
              <a:ahLst/>
              <a:cxnLst>
                <a:cxn ang="0">
                  <a:pos x="connsiteX0" y="connsiteY0"/>
                </a:cxn>
                <a:cxn ang="0">
                  <a:pos x="connsiteX1" y="connsiteY1"/>
                </a:cxn>
                <a:cxn ang="0">
                  <a:pos x="connsiteX2" y="connsiteY2"/>
                </a:cxn>
                <a:cxn ang="0">
                  <a:pos x="connsiteX3" y="connsiteY3"/>
                </a:cxn>
              </a:cxnLst>
              <a:rect l="l" t="t" r="r" b="b"/>
              <a:pathLst>
                <a:path w="11774" h="9893">
                  <a:moveTo>
                    <a:pt x="6952" y="0"/>
                  </a:moveTo>
                  <a:cubicBezTo>
                    <a:pt x="1681" y="430"/>
                    <a:pt x="-900" y="4840"/>
                    <a:pt x="283" y="7529"/>
                  </a:cubicBezTo>
                  <a:cubicBezTo>
                    <a:pt x="2112" y="11616"/>
                    <a:pt x="9748" y="10110"/>
                    <a:pt x="11469" y="5270"/>
                  </a:cubicBezTo>
                  <a:cubicBezTo>
                    <a:pt x="12437" y="2796"/>
                    <a:pt x="11146" y="0"/>
                    <a:pt x="695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1" name="任意多边形: 形状 1855">
              <a:extLst>
                <a:ext uri="{FF2B5EF4-FFF2-40B4-BE49-F238E27FC236}">
                  <a16:creationId xmlns:a16="http://schemas.microsoft.com/office/drawing/2014/main" xmlns="" id="{AFDF23F7-3E6F-46BD-BC22-9371F768B9F7}"/>
                </a:ext>
              </a:extLst>
            </p:cNvPr>
            <p:cNvSpPr/>
            <p:nvPr/>
          </p:nvSpPr>
          <p:spPr>
            <a:xfrm>
              <a:off x="671557" y="6334684"/>
              <a:ext cx="51007" cy="42231"/>
            </a:xfrm>
            <a:custGeom>
              <a:avLst/>
              <a:gdLst>
                <a:gd name="connsiteX0" fmla="*/ 82 w 12071"/>
                <a:gd name="connsiteY0" fmla="*/ 7637 h 9994"/>
                <a:gd name="connsiteX1" fmla="*/ 11483 w 12071"/>
                <a:gd name="connsiteY1" fmla="*/ 5270 h 9994"/>
                <a:gd name="connsiteX2" fmla="*/ 7933 w 12071"/>
                <a:gd name="connsiteY2" fmla="*/ 0 h 9994"/>
                <a:gd name="connsiteX3" fmla="*/ 82 w 12071"/>
                <a:gd name="connsiteY3" fmla="*/ 7637 h 9994"/>
              </a:gdLst>
              <a:ahLst/>
              <a:cxnLst>
                <a:cxn ang="0">
                  <a:pos x="connsiteX0" y="connsiteY0"/>
                </a:cxn>
                <a:cxn ang="0">
                  <a:pos x="connsiteX1" y="connsiteY1"/>
                </a:cxn>
                <a:cxn ang="0">
                  <a:pos x="connsiteX2" y="connsiteY2"/>
                </a:cxn>
                <a:cxn ang="0">
                  <a:pos x="connsiteX3" y="connsiteY3"/>
                </a:cxn>
              </a:cxnLst>
              <a:rect l="l" t="t" r="r" b="b"/>
              <a:pathLst>
                <a:path w="12071" h="9994">
                  <a:moveTo>
                    <a:pt x="82" y="7637"/>
                  </a:moveTo>
                  <a:cubicBezTo>
                    <a:pt x="1157" y="11724"/>
                    <a:pt x="8901" y="10218"/>
                    <a:pt x="11483" y="5270"/>
                  </a:cubicBezTo>
                  <a:cubicBezTo>
                    <a:pt x="12666" y="3119"/>
                    <a:pt x="12343" y="0"/>
                    <a:pt x="7933" y="0"/>
                  </a:cubicBezTo>
                  <a:cubicBezTo>
                    <a:pt x="2663" y="430"/>
                    <a:pt x="-564" y="4948"/>
                    <a:pt x="82" y="763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2" name="任意多边形: 形状 1856">
              <a:extLst>
                <a:ext uri="{FF2B5EF4-FFF2-40B4-BE49-F238E27FC236}">
                  <a16:creationId xmlns:a16="http://schemas.microsoft.com/office/drawing/2014/main" xmlns="" id="{DFD96398-245B-4CF7-BE0E-E6718E93AD90}"/>
                </a:ext>
              </a:extLst>
            </p:cNvPr>
            <p:cNvSpPr/>
            <p:nvPr/>
          </p:nvSpPr>
          <p:spPr>
            <a:xfrm>
              <a:off x="854323" y="6325138"/>
              <a:ext cx="53217" cy="42611"/>
            </a:xfrm>
            <a:custGeom>
              <a:avLst/>
              <a:gdLst>
                <a:gd name="connsiteX0" fmla="*/ 11576 w 12594"/>
                <a:gd name="connsiteY0" fmla="*/ 5270 h 10084"/>
                <a:gd name="connsiteX1" fmla="*/ 11576 w 12594"/>
                <a:gd name="connsiteY1" fmla="*/ 5270 h 10084"/>
                <a:gd name="connsiteX2" fmla="*/ 9102 w 12594"/>
                <a:gd name="connsiteY2" fmla="*/ 0 h 10084"/>
                <a:gd name="connsiteX3" fmla="*/ 67 w 12594"/>
                <a:gd name="connsiteY3" fmla="*/ 8174 h 10084"/>
                <a:gd name="connsiteX4" fmla="*/ 11576 w 12594"/>
                <a:gd name="connsiteY4" fmla="*/ 5270 h 10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94" h="10084">
                  <a:moveTo>
                    <a:pt x="11576" y="5270"/>
                  </a:moveTo>
                  <a:lnTo>
                    <a:pt x="11576" y="5270"/>
                  </a:lnTo>
                  <a:cubicBezTo>
                    <a:pt x="13081" y="3012"/>
                    <a:pt x="13404" y="0"/>
                    <a:pt x="9102" y="0"/>
                  </a:cubicBezTo>
                  <a:cubicBezTo>
                    <a:pt x="3509" y="538"/>
                    <a:pt x="-578" y="5485"/>
                    <a:pt x="67" y="8174"/>
                  </a:cubicBezTo>
                  <a:cubicBezTo>
                    <a:pt x="820" y="11831"/>
                    <a:pt x="8349" y="9895"/>
                    <a:pt x="11576" y="527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3" name="任意多边形: 形状 1866">
              <a:extLst>
                <a:ext uri="{FF2B5EF4-FFF2-40B4-BE49-F238E27FC236}">
                  <a16:creationId xmlns:a16="http://schemas.microsoft.com/office/drawing/2014/main" xmlns="" id="{3E2D1D1F-ED9B-4CE5-97C8-3F2F2D05BF92}"/>
                </a:ext>
              </a:extLst>
            </p:cNvPr>
            <p:cNvSpPr/>
            <p:nvPr/>
          </p:nvSpPr>
          <p:spPr>
            <a:xfrm>
              <a:off x="202296" y="6440125"/>
              <a:ext cx="44677" cy="36636"/>
            </a:xfrm>
            <a:custGeom>
              <a:avLst/>
              <a:gdLst>
                <a:gd name="connsiteX0" fmla="*/ 10569 w 10573"/>
                <a:gd name="connsiteY0" fmla="*/ 4732 h 8670"/>
                <a:gd name="connsiteX1" fmla="*/ 4976 w 10573"/>
                <a:gd name="connsiteY1" fmla="*/ 0 h 8670"/>
                <a:gd name="connsiteX2" fmla="*/ 1104 w 10573"/>
                <a:gd name="connsiteY2" fmla="*/ 6884 h 8670"/>
                <a:gd name="connsiteX3" fmla="*/ 10569 w 10573"/>
                <a:gd name="connsiteY3" fmla="*/ 4732 h 8670"/>
              </a:gdLst>
              <a:ahLst/>
              <a:cxnLst>
                <a:cxn ang="0">
                  <a:pos x="connsiteX0" y="connsiteY0"/>
                </a:cxn>
                <a:cxn ang="0">
                  <a:pos x="connsiteX1" y="connsiteY1"/>
                </a:cxn>
                <a:cxn ang="0">
                  <a:pos x="connsiteX2" y="connsiteY2"/>
                </a:cxn>
                <a:cxn ang="0">
                  <a:pos x="connsiteX3" y="connsiteY3"/>
                </a:cxn>
              </a:cxnLst>
              <a:rect l="l" t="t" r="r" b="b"/>
              <a:pathLst>
                <a:path w="10573" h="8670">
                  <a:moveTo>
                    <a:pt x="10569" y="4732"/>
                  </a:moveTo>
                  <a:cubicBezTo>
                    <a:pt x="10676" y="2796"/>
                    <a:pt x="9063" y="107"/>
                    <a:pt x="4976" y="0"/>
                  </a:cubicBezTo>
                  <a:cubicBezTo>
                    <a:pt x="243" y="323"/>
                    <a:pt x="-1263" y="4302"/>
                    <a:pt x="1104" y="6884"/>
                  </a:cubicBezTo>
                  <a:cubicBezTo>
                    <a:pt x="4223" y="10110"/>
                    <a:pt x="10246" y="8712"/>
                    <a:pt x="10569"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4" name="任意多边形: 形状 1867">
              <a:extLst>
                <a:ext uri="{FF2B5EF4-FFF2-40B4-BE49-F238E27FC236}">
                  <a16:creationId xmlns:a16="http://schemas.microsoft.com/office/drawing/2014/main" xmlns="" id="{9EFD21E2-1768-4D18-ADF8-429F06214122}"/>
                </a:ext>
              </a:extLst>
            </p:cNvPr>
            <p:cNvSpPr/>
            <p:nvPr/>
          </p:nvSpPr>
          <p:spPr>
            <a:xfrm>
              <a:off x="373018" y="6436035"/>
              <a:ext cx="44555" cy="36881"/>
            </a:xfrm>
            <a:custGeom>
              <a:avLst/>
              <a:gdLst>
                <a:gd name="connsiteX0" fmla="*/ 10393 w 10544"/>
                <a:gd name="connsiteY0" fmla="*/ 4732 h 8728"/>
                <a:gd name="connsiteX1" fmla="*/ 5875 w 10544"/>
                <a:gd name="connsiteY1" fmla="*/ 0 h 8728"/>
                <a:gd name="connsiteX2" fmla="*/ 390 w 10544"/>
                <a:gd name="connsiteY2" fmla="*/ 6668 h 8728"/>
                <a:gd name="connsiteX3" fmla="*/ 10393 w 10544"/>
                <a:gd name="connsiteY3" fmla="*/ 4732 h 8728"/>
              </a:gdLst>
              <a:ahLst/>
              <a:cxnLst>
                <a:cxn ang="0">
                  <a:pos x="connsiteX0" y="connsiteY0"/>
                </a:cxn>
                <a:cxn ang="0">
                  <a:pos x="connsiteX1" y="connsiteY1"/>
                </a:cxn>
                <a:cxn ang="0">
                  <a:pos x="connsiteX2" y="connsiteY2"/>
                </a:cxn>
                <a:cxn ang="0">
                  <a:pos x="connsiteX3" y="connsiteY3"/>
                </a:cxn>
              </a:cxnLst>
              <a:rect l="l" t="t" r="r" b="b"/>
              <a:pathLst>
                <a:path w="10544" h="8728">
                  <a:moveTo>
                    <a:pt x="10393" y="4732"/>
                  </a:moveTo>
                  <a:cubicBezTo>
                    <a:pt x="11038" y="2474"/>
                    <a:pt x="9640" y="107"/>
                    <a:pt x="5875" y="0"/>
                  </a:cubicBezTo>
                  <a:cubicBezTo>
                    <a:pt x="1035" y="323"/>
                    <a:pt x="-901" y="4302"/>
                    <a:pt x="390" y="6668"/>
                  </a:cubicBezTo>
                  <a:cubicBezTo>
                    <a:pt x="2326" y="10218"/>
                    <a:pt x="9102" y="8927"/>
                    <a:pt x="10393"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5" name="任意多边形: 形状 1868">
              <a:extLst>
                <a:ext uri="{FF2B5EF4-FFF2-40B4-BE49-F238E27FC236}">
                  <a16:creationId xmlns:a16="http://schemas.microsoft.com/office/drawing/2014/main" xmlns="" id="{072629F3-849A-44FE-A8FF-2A72A5D3BB48}"/>
                </a:ext>
              </a:extLst>
            </p:cNvPr>
            <p:cNvSpPr/>
            <p:nvPr/>
          </p:nvSpPr>
          <p:spPr>
            <a:xfrm>
              <a:off x="542313" y="6430123"/>
              <a:ext cx="45991" cy="37502"/>
            </a:xfrm>
            <a:custGeom>
              <a:avLst/>
              <a:gdLst>
                <a:gd name="connsiteX0" fmla="*/ 10447 w 10884"/>
                <a:gd name="connsiteY0" fmla="*/ 4732 h 8875"/>
                <a:gd name="connsiteX1" fmla="*/ 7005 w 10884"/>
                <a:gd name="connsiteY1" fmla="*/ 0 h 8875"/>
                <a:gd name="connsiteX2" fmla="*/ 122 w 10884"/>
                <a:gd name="connsiteY2" fmla="*/ 6776 h 8875"/>
                <a:gd name="connsiteX3" fmla="*/ 10447 w 10884"/>
                <a:gd name="connsiteY3" fmla="*/ 4732 h 8875"/>
              </a:gdLst>
              <a:ahLst/>
              <a:cxnLst>
                <a:cxn ang="0">
                  <a:pos x="connsiteX0" y="connsiteY0"/>
                </a:cxn>
                <a:cxn ang="0">
                  <a:pos x="connsiteX1" y="connsiteY1"/>
                </a:cxn>
                <a:cxn ang="0">
                  <a:pos x="connsiteX2" y="connsiteY2"/>
                </a:cxn>
                <a:cxn ang="0">
                  <a:pos x="connsiteX3" y="connsiteY3"/>
                </a:cxn>
              </a:cxnLst>
              <a:rect l="l" t="t" r="r" b="b"/>
              <a:pathLst>
                <a:path w="10884" h="8875">
                  <a:moveTo>
                    <a:pt x="10447" y="4732"/>
                  </a:moveTo>
                  <a:cubicBezTo>
                    <a:pt x="11415" y="2796"/>
                    <a:pt x="10985" y="0"/>
                    <a:pt x="7005" y="0"/>
                  </a:cubicBezTo>
                  <a:cubicBezTo>
                    <a:pt x="2165" y="430"/>
                    <a:pt x="-631" y="4302"/>
                    <a:pt x="122" y="6776"/>
                  </a:cubicBezTo>
                  <a:cubicBezTo>
                    <a:pt x="1197" y="10433"/>
                    <a:pt x="8296" y="9035"/>
                    <a:pt x="10447"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6" name="任意多边形: 形状 1869">
              <a:extLst>
                <a:ext uri="{FF2B5EF4-FFF2-40B4-BE49-F238E27FC236}">
                  <a16:creationId xmlns:a16="http://schemas.microsoft.com/office/drawing/2014/main" xmlns="" id="{9B772BCB-235F-4B2C-B053-88DC7775366E}"/>
                </a:ext>
              </a:extLst>
            </p:cNvPr>
            <p:cNvSpPr/>
            <p:nvPr/>
          </p:nvSpPr>
          <p:spPr>
            <a:xfrm>
              <a:off x="709689" y="6422851"/>
              <a:ext cx="48223" cy="37692"/>
            </a:xfrm>
            <a:custGeom>
              <a:avLst/>
              <a:gdLst>
                <a:gd name="connsiteX0" fmla="*/ 10525 w 11412"/>
                <a:gd name="connsiteY0" fmla="*/ 4732 h 8920"/>
                <a:gd name="connsiteX1" fmla="*/ 10525 w 11412"/>
                <a:gd name="connsiteY1" fmla="*/ 4732 h 8920"/>
                <a:gd name="connsiteX2" fmla="*/ 8159 w 11412"/>
                <a:gd name="connsiteY2" fmla="*/ 0 h 8920"/>
                <a:gd name="connsiteX3" fmla="*/ 92 w 11412"/>
                <a:gd name="connsiteY3" fmla="*/ 7206 h 8920"/>
                <a:gd name="connsiteX4" fmla="*/ 10525 w 11412"/>
                <a:gd name="connsiteY4" fmla="*/ 4732 h 8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2" h="8920">
                  <a:moveTo>
                    <a:pt x="10525" y="4732"/>
                  </a:moveTo>
                  <a:lnTo>
                    <a:pt x="10525" y="4732"/>
                  </a:lnTo>
                  <a:cubicBezTo>
                    <a:pt x="11923" y="2796"/>
                    <a:pt x="12031" y="0"/>
                    <a:pt x="8159" y="0"/>
                  </a:cubicBezTo>
                  <a:cubicBezTo>
                    <a:pt x="3319" y="430"/>
                    <a:pt x="-661" y="4517"/>
                    <a:pt x="92" y="7206"/>
                  </a:cubicBezTo>
                  <a:cubicBezTo>
                    <a:pt x="845" y="10433"/>
                    <a:pt x="7621" y="8820"/>
                    <a:pt x="10525" y="47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7" name="任意多边形: 形状 1870">
              <a:extLst>
                <a:ext uri="{FF2B5EF4-FFF2-40B4-BE49-F238E27FC236}">
                  <a16:creationId xmlns:a16="http://schemas.microsoft.com/office/drawing/2014/main" xmlns="" id="{7713EA3F-F7F6-4AF3-9AB0-6DD9E68B7B1B}"/>
                </a:ext>
              </a:extLst>
            </p:cNvPr>
            <p:cNvSpPr/>
            <p:nvPr/>
          </p:nvSpPr>
          <p:spPr>
            <a:xfrm>
              <a:off x="873685" y="6413309"/>
              <a:ext cx="51392" cy="38009"/>
            </a:xfrm>
            <a:custGeom>
              <a:avLst/>
              <a:gdLst>
                <a:gd name="connsiteX0" fmla="*/ 9359 w 12162"/>
                <a:gd name="connsiteY0" fmla="*/ 0 h 8995"/>
                <a:gd name="connsiteX1" fmla="*/ 2 w 12162"/>
                <a:gd name="connsiteY1" fmla="*/ 7314 h 8995"/>
                <a:gd name="connsiteX2" fmla="*/ 10758 w 12162"/>
                <a:gd name="connsiteY2" fmla="*/ 4732 h 8995"/>
                <a:gd name="connsiteX3" fmla="*/ 9359 w 12162"/>
                <a:gd name="connsiteY3" fmla="*/ 0 h 8995"/>
              </a:gdLst>
              <a:ahLst/>
              <a:cxnLst>
                <a:cxn ang="0">
                  <a:pos x="connsiteX0" y="connsiteY0"/>
                </a:cxn>
                <a:cxn ang="0">
                  <a:pos x="connsiteX1" y="connsiteY1"/>
                </a:cxn>
                <a:cxn ang="0">
                  <a:pos x="connsiteX2" y="connsiteY2"/>
                </a:cxn>
                <a:cxn ang="0">
                  <a:pos x="connsiteX3" y="connsiteY3"/>
                </a:cxn>
              </a:cxnLst>
              <a:rect l="l" t="t" r="r" b="b"/>
              <a:pathLst>
                <a:path w="12162" h="8995">
                  <a:moveTo>
                    <a:pt x="9359" y="0"/>
                  </a:moveTo>
                  <a:cubicBezTo>
                    <a:pt x="4304" y="538"/>
                    <a:pt x="-106" y="4947"/>
                    <a:pt x="2" y="7314"/>
                  </a:cubicBezTo>
                  <a:cubicBezTo>
                    <a:pt x="109" y="10540"/>
                    <a:pt x="7101" y="8819"/>
                    <a:pt x="10758" y="4732"/>
                  </a:cubicBezTo>
                  <a:cubicBezTo>
                    <a:pt x="12478" y="2796"/>
                    <a:pt x="13231" y="0"/>
                    <a:pt x="935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8" name="任意多边形: 形状 1871">
              <a:extLst>
                <a:ext uri="{FF2B5EF4-FFF2-40B4-BE49-F238E27FC236}">
                  <a16:creationId xmlns:a16="http://schemas.microsoft.com/office/drawing/2014/main" xmlns="" id="{9D133C75-8DC7-4093-AF67-F605AFED09FF}"/>
                </a:ext>
              </a:extLst>
            </p:cNvPr>
            <p:cNvSpPr/>
            <p:nvPr/>
          </p:nvSpPr>
          <p:spPr>
            <a:xfrm>
              <a:off x="1033214" y="6402843"/>
              <a:ext cx="54734" cy="37870"/>
            </a:xfrm>
            <a:custGeom>
              <a:avLst/>
              <a:gdLst>
                <a:gd name="connsiteX0" fmla="*/ 1 w 12953"/>
                <a:gd name="connsiteY0" fmla="*/ 7640 h 8962"/>
                <a:gd name="connsiteX1" fmla="*/ 10864 w 12953"/>
                <a:gd name="connsiteY1" fmla="*/ 4628 h 8962"/>
                <a:gd name="connsiteX2" fmla="*/ 11295 w 12953"/>
                <a:gd name="connsiteY2" fmla="*/ 4198 h 8962"/>
                <a:gd name="connsiteX3" fmla="*/ 10649 w 12953"/>
                <a:gd name="connsiteY3" fmla="*/ 3 h 8962"/>
                <a:gd name="connsiteX4" fmla="*/ 1 w 12953"/>
                <a:gd name="connsiteY4" fmla="*/ 7640 h 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3" h="8962">
                  <a:moveTo>
                    <a:pt x="1" y="7640"/>
                  </a:moveTo>
                  <a:cubicBezTo>
                    <a:pt x="-106" y="10436"/>
                    <a:pt x="6670" y="8500"/>
                    <a:pt x="10864" y="4628"/>
                  </a:cubicBezTo>
                  <a:cubicBezTo>
                    <a:pt x="10972" y="4521"/>
                    <a:pt x="11187" y="4306"/>
                    <a:pt x="11295" y="4198"/>
                  </a:cubicBezTo>
                  <a:cubicBezTo>
                    <a:pt x="13015" y="2477"/>
                    <a:pt x="14199" y="-104"/>
                    <a:pt x="10649" y="3"/>
                  </a:cubicBezTo>
                  <a:cubicBezTo>
                    <a:pt x="5487" y="541"/>
                    <a:pt x="109" y="5274"/>
                    <a:pt x="1" y="764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89" name="任意多边形: 形状 1872">
              <a:extLst>
                <a:ext uri="{FF2B5EF4-FFF2-40B4-BE49-F238E27FC236}">
                  <a16:creationId xmlns:a16="http://schemas.microsoft.com/office/drawing/2014/main" xmlns="" id="{D96B722E-2888-4618-A72B-EA69DDCE6CE9}"/>
                </a:ext>
              </a:extLst>
            </p:cNvPr>
            <p:cNvSpPr/>
            <p:nvPr/>
          </p:nvSpPr>
          <p:spPr>
            <a:xfrm>
              <a:off x="1184968" y="6389663"/>
              <a:ext cx="57565" cy="39112"/>
            </a:xfrm>
            <a:custGeom>
              <a:avLst/>
              <a:gdLst>
                <a:gd name="connsiteX0" fmla="*/ 10767 w 13623"/>
                <a:gd name="connsiteY0" fmla="*/ 4735 h 9256"/>
                <a:gd name="connsiteX1" fmla="*/ 12273 w 13623"/>
                <a:gd name="connsiteY1" fmla="*/ 3337 h 9256"/>
                <a:gd name="connsiteX2" fmla="*/ 11843 w 13623"/>
                <a:gd name="connsiteY2" fmla="*/ 3 h 9256"/>
                <a:gd name="connsiteX3" fmla="*/ 12 w 13623"/>
                <a:gd name="connsiteY3" fmla="*/ 8177 h 9256"/>
                <a:gd name="connsiteX4" fmla="*/ 10767 w 13623"/>
                <a:gd name="connsiteY4" fmla="*/ 4735 h 9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3" h="9256">
                  <a:moveTo>
                    <a:pt x="10767" y="4735"/>
                  </a:moveTo>
                  <a:cubicBezTo>
                    <a:pt x="11305" y="4305"/>
                    <a:pt x="11950" y="3767"/>
                    <a:pt x="12273" y="3337"/>
                  </a:cubicBezTo>
                  <a:cubicBezTo>
                    <a:pt x="12596" y="3014"/>
                    <a:pt x="15392" y="-105"/>
                    <a:pt x="11843" y="3"/>
                  </a:cubicBezTo>
                  <a:cubicBezTo>
                    <a:pt x="6895" y="648"/>
                    <a:pt x="227" y="6026"/>
                    <a:pt x="12" y="8177"/>
                  </a:cubicBezTo>
                  <a:cubicBezTo>
                    <a:pt x="-311" y="10651"/>
                    <a:pt x="6142" y="8607"/>
                    <a:pt x="10767" y="473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0" name="任意多边形: 形状 1873">
              <a:extLst>
                <a:ext uri="{FF2B5EF4-FFF2-40B4-BE49-F238E27FC236}">
                  <a16:creationId xmlns:a16="http://schemas.microsoft.com/office/drawing/2014/main" xmlns="" id="{D5B92839-F4CD-415F-8085-AF0E212B05D8}"/>
                </a:ext>
              </a:extLst>
            </p:cNvPr>
            <p:cNvSpPr/>
            <p:nvPr/>
          </p:nvSpPr>
          <p:spPr>
            <a:xfrm>
              <a:off x="1323090" y="6376023"/>
              <a:ext cx="60189" cy="39708"/>
            </a:xfrm>
            <a:custGeom>
              <a:avLst/>
              <a:gdLst>
                <a:gd name="connsiteX0" fmla="*/ 13144 w 14244"/>
                <a:gd name="connsiteY0" fmla="*/ 2478 h 9397"/>
                <a:gd name="connsiteX1" fmla="*/ 12928 w 14244"/>
                <a:gd name="connsiteY1" fmla="*/ 5 h 9397"/>
                <a:gd name="connsiteX2" fmla="*/ 22 w 14244"/>
                <a:gd name="connsiteY2" fmla="*/ 8609 h 9397"/>
                <a:gd name="connsiteX3" fmla="*/ 10562 w 14244"/>
                <a:gd name="connsiteY3" fmla="*/ 4737 h 9397"/>
                <a:gd name="connsiteX4" fmla="*/ 13144 w 14244"/>
                <a:gd name="connsiteY4" fmla="*/ 2478 h 9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4" h="9397">
                  <a:moveTo>
                    <a:pt x="13144" y="2478"/>
                  </a:moveTo>
                  <a:cubicBezTo>
                    <a:pt x="13896" y="1725"/>
                    <a:pt x="15295" y="-103"/>
                    <a:pt x="12928" y="5"/>
                  </a:cubicBezTo>
                  <a:cubicBezTo>
                    <a:pt x="8196" y="758"/>
                    <a:pt x="452" y="6565"/>
                    <a:pt x="22" y="8609"/>
                  </a:cubicBezTo>
                  <a:cubicBezTo>
                    <a:pt x="-408" y="10653"/>
                    <a:pt x="5615" y="8501"/>
                    <a:pt x="10562" y="4737"/>
                  </a:cubicBezTo>
                  <a:cubicBezTo>
                    <a:pt x="11638" y="3984"/>
                    <a:pt x="12498" y="3124"/>
                    <a:pt x="13144" y="247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1" name="任意多边形: 形状 1874">
              <a:extLst>
                <a:ext uri="{FF2B5EF4-FFF2-40B4-BE49-F238E27FC236}">
                  <a16:creationId xmlns:a16="http://schemas.microsoft.com/office/drawing/2014/main" xmlns="" id="{E71F1A1A-FE8B-4C37-AD1A-1C1CAF7B90F3}"/>
                </a:ext>
              </a:extLst>
            </p:cNvPr>
            <p:cNvSpPr/>
            <p:nvPr/>
          </p:nvSpPr>
          <p:spPr>
            <a:xfrm>
              <a:off x="1446203" y="6361440"/>
              <a:ext cx="63439" cy="40659"/>
            </a:xfrm>
            <a:custGeom>
              <a:avLst/>
              <a:gdLst>
                <a:gd name="connsiteX0" fmla="*/ 14232 w 15013"/>
                <a:gd name="connsiteY0" fmla="*/ 1734 h 9622"/>
                <a:gd name="connsiteX1" fmla="*/ 14017 w 15013"/>
                <a:gd name="connsiteY1" fmla="*/ 13 h 9622"/>
                <a:gd name="connsiteX2" fmla="*/ 35 w 15013"/>
                <a:gd name="connsiteY2" fmla="*/ 9048 h 9622"/>
                <a:gd name="connsiteX3" fmla="*/ 10360 w 15013"/>
                <a:gd name="connsiteY3" fmla="*/ 4853 h 9622"/>
                <a:gd name="connsiteX4" fmla="*/ 14232 w 15013"/>
                <a:gd name="connsiteY4" fmla="*/ 1734 h 9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3" h="9622">
                  <a:moveTo>
                    <a:pt x="14232" y="1734"/>
                  </a:moveTo>
                  <a:cubicBezTo>
                    <a:pt x="15308" y="444"/>
                    <a:pt x="15308" y="-94"/>
                    <a:pt x="14017" y="13"/>
                  </a:cubicBezTo>
                  <a:cubicBezTo>
                    <a:pt x="9500" y="766"/>
                    <a:pt x="572" y="7112"/>
                    <a:pt x="35" y="9048"/>
                  </a:cubicBezTo>
                  <a:cubicBezTo>
                    <a:pt x="-503" y="10769"/>
                    <a:pt x="5305" y="8403"/>
                    <a:pt x="10360" y="4853"/>
                  </a:cubicBezTo>
                  <a:cubicBezTo>
                    <a:pt x="12726" y="3240"/>
                    <a:pt x="13802" y="2057"/>
                    <a:pt x="14232" y="17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2" name="任意多边形: 形状 1875">
              <a:extLst>
                <a:ext uri="{FF2B5EF4-FFF2-40B4-BE49-F238E27FC236}">
                  <a16:creationId xmlns:a16="http://schemas.microsoft.com/office/drawing/2014/main" xmlns="" id="{27E617BD-BA76-4C1B-8160-DFA09B5B473B}"/>
                </a:ext>
              </a:extLst>
            </p:cNvPr>
            <p:cNvSpPr/>
            <p:nvPr/>
          </p:nvSpPr>
          <p:spPr>
            <a:xfrm>
              <a:off x="1554869" y="6345404"/>
              <a:ext cx="66376" cy="41238"/>
            </a:xfrm>
            <a:custGeom>
              <a:avLst/>
              <a:gdLst>
                <a:gd name="connsiteX0" fmla="*/ 10242 w 15708"/>
                <a:gd name="connsiteY0" fmla="*/ 4991 h 9759"/>
                <a:gd name="connsiteX1" fmla="*/ 15189 w 15708"/>
                <a:gd name="connsiteY1" fmla="*/ 1120 h 9759"/>
                <a:gd name="connsiteX2" fmla="*/ 14974 w 15708"/>
                <a:gd name="connsiteY2" fmla="*/ 44 h 9759"/>
                <a:gd name="connsiteX3" fmla="*/ 24 w 15708"/>
                <a:gd name="connsiteY3" fmla="*/ 9401 h 9759"/>
                <a:gd name="connsiteX4" fmla="*/ 10242 w 15708"/>
                <a:gd name="connsiteY4" fmla="*/ 4991 h 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8" h="9759">
                  <a:moveTo>
                    <a:pt x="10242" y="4991"/>
                  </a:moveTo>
                  <a:cubicBezTo>
                    <a:pt x="12500" y="3486"/>
                    <a:pt x="14329" y="2088"/>
                    <a:pt x="15189" y="1120"/>
                  </a:cubicBezTo>
                  <a:cubicBezTo>
                    <a:pt x="16265" y="-63"/>
                    <a:pt x="15404" y="-63"/>
                    <a:pt x="14974" y="44"/>
                  </a:cubicBezTo>
                  <a:cubicBezTo>
                    <a:pt x="10779" y="904"/>
                    <a:pt x="562" y="7896"/>
                    <a:pt x="24" y="9401"/>
                  </a:cubicBezTo>
                  <a:cubicBezTo>
                    <a:pt x="-406" y="10692"/>
                    <a:pt x="5079" y="8326"/>
                    <a:pt x="10242" y="499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3" name="任意多边形: 形状 1876">
              <a:extLst>
                <a:ext uri="{FF2B5EF4-FFF2-40B4-BE49-F238E27FC236}">
                  <a16:creationId xmlns:a16="http://schemas.microsoft.com/office/drawing/2014/main" xmlns="" id="{4C3EA59C-BD23-41AF-A138-309E8B9A334F}"/>
                </a:ext>
              </a:extLst>
            </p:cNvPr>
            <p:cNvSpPr/>
            <p:nvPr/>
          </p:nvSpPr>
          <p:spPr>
            <a:xfrm>
              <a:off x="1648597" y="6329228"/>
              <a:ext cx="68172" cy="41719"/>
            </a:xfrm>
            <a:custGeom>
              <a:avLst/>
              <a:gdLst>
                <a:gd name="connsiteX0" fmla="*/ 16133 w 16133"/>
                <a:gd name="connsiteY0" fmla="*/ 107 h 9873"/>
                <a:gd name="connsiteX1" fmla="*/ 15703 w 16133"/>
                <a:gd name="connsiteY1" fmla="*/ 0 h 9873"/>
                <a:gd name="connsiteX2" fmla="*/ 0 w 16133"/>
                <a:gd name="connsiteY2" fmla="*/ 9788 h 9873"/>
                <a:gd name="connsiteX3" fmla="*/ 10003 w 16133"/>
                <a:gd name="connsiteY3" fmla="*/ 4948 h 9873"/>
                <a:gd name="connsiteX4" fmla="*/ 16133 w 16133"/>
                <a:gd name="connsiteY4" fmla="*/ 107 h 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9873">
                  <a:moveTo>
                    <a:pt x="16133" y="107"/>
                  </a:moveTo>
                  <a:cubicBezTo>
                    <a:pt x="16026" y="0"/>
                    <a:pt x="15918" y="0"/>
                    <a:pt x="15703" y="0"/>
                  </a:cubicBezTo>
                  <a:cubicBezTo>
                    <a:pt x="12369" y="860"/>
                    <a:pt x="108" y="8389"/>
                    <a:pt x="0" y="9788"/>
                  </a:cubicBezTo>
                  <a:cubicBezTo>
                    <a:pt x="538" y="10433"/>
                    <a:pt x="6238" y="7314"/>
                    <a:pt x="10003" y="4948"/>
                  </a:cubicBezTo>
                  <a:cubicBezTo>
                    <a:pt x="12799" y="3227"/>
                    <a:pt x="16133" y="968"/>
                    <a:pt x="16133"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4" name="任意多边形: 形状 1891">
              <a:extLst>
                <a:ext uri="{FF2B5EF4-FFF2-40B4-BE49-F238E27FC236}">
                  <a16:creationId xmlns:a16="http://schemas.microsoft.com/office/drawing/2014/main" xmlns="" id="{318912D6-5F5A-490C-81A8-0FD78164C7A9}"/>
                </a:ext>
              </a:extLst>
            </p:cNvPr>
            <p:cNvSpPr/>
            <p:nvPr/>
          </p:nvSpPr>
          <p:spPr>
            <a:xfrm>
              <a:off x="139833" y="6508749"/>
              <a:ext cx="40773" cy="32812"/>
            </a:xfrm>
            <a:custGeom>
              <a:avLst/>
              <a:gdLst>
                <a:gd name="connsiteX0" fmla="*/ 9648 w 9649"/>
                <a:gd name="connsiteY0" fmla="*/ 4302 h 7765"/>
                <a:gd name="connsiteX1" fmla="*/ 4162 w 9649"/>
                <a:gd name="connsiteY1" fmla="*/ 0 h 7765"/>
                <a:gd name="connsiteX2" fmla="*/ 1366 w 9649"/>
                <a:gd name="connsiteY2" fmla="*/ 6131 h 7765"/>
                <a:gd name="connsiteX3" fmla="*/ 9648 w 9649"/>
                <a:gd name="connsiteY3" fmla="*/ 4302 h 7765"/>
              </a:gdLst>
              <a:ahLst/>
              <a:cxnLst>
                <a:cxn ang="0">
                  <a:pos x="connsiteX0" y="connsiteY0"/>
                </a:cxn>
                <a:cxn ang="0">
                  <a:pos x="connsiteX1" y="connsiteY1"/>
                </a:cxn>
                <a:cxn ang="0">
                  <a:pos x="connsiteX2" y="connsiteY2"/>
                </a:cxn>
                <a:cxn ang="0">
                  <a:pos x="connsiteX3" y="connsiteY3"/>
                </a:cxn>
              </a:cxnLst>
              <a:rect l="l" t="t" r="r" b="b"/>
              <a:pathLst>
                <a:path w="9649" h="7765">
                  <a:moveTo>
                    <a:pt x="9648" y="4302"/>
                  </a:moveTo>
                  <a:cubicBezTo>
                    <a:pt x="9648" y="2581"/>
                    <a:pt x="7819" y="108"/>
                    <a:pt x="4162" y="0"/>
                  </a:cubicBezTo>
                  <a:cubicBezTo>
                    <a:pt x="-248" y="215"/>
                    <a:pt x="-1108" y="3765"/>
                    <a:pt x="1366" y="6131"/>
                  </a:cubicBezTo>
                  <a:cubicBezTo>
                    <a:pt x="4377" y="9035"/>
                    <a:pt x="9755" y="7852"/>
                    <a:pt x="9648"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5" name="任意多边形: 形状 1892">
              <a:extLst>
                <a:ext uri="{FF2B5EF4-FFF2-40B4-BE49-F238E27FC236}">
                  <a16:creationId xmlns:a16="http://schemas.microsoft.com/office/drawing/2014/main" xmlns="" id="{14DD045D-DFFD-401A-8B01-BAB19C4CF2F7}"/>
                </a:ext>
              </a:extLst>
            </p:cNvPr>
            <p:cNvSpPr/>
            <p:nvPr/>
          </p:nvSpPr>
          <p:spPr>
            <a:xfrm>
              <a:off x="294798" y="6506023"/>
              <a:ext cx="40553" cy="33040"/>
            </a:xfrm>
            <a:custGeom>
              <a:avLst/>
              <a:gdLst>
                <a:gd name="connsiteX0" fmla="*/ 9543 w 9597"/>
                <a:gd name="connsiteY0" fmla="*/ 4195 h 7819"/>
                <a:gd name="connsiteX1" fmla="*/ 5026 w 9597"/>
                <a:gd name="connsiteY1" fmla="*/ 0 h 7819"/>
                <a:gd name="connsiteX2" fmla="*/ 508 w 9597"/>
                <a:gd name="connsiteY2" fmla="*/ 5916 h 7819"/>
                <a:gd name="connsiteX3" fmla="*/ 9543 w 9597"/>
                <a:gd name="connsiteY3" fmla="*/ 4195 h 7819"/>
              </a:gdLst>
              <a:ahLst/>
              <a:cxnLst>
                <a:cxn ang="0">
                  <a:pos x="connsiteX0" y="connsiteY0"/>
                </a:cxn>
                <a:cxn ang="0">
                  <a:pos x="connsiteX1" y="connsiteY1"/>
                </a:cxn>
                <a:cxn ang="0">
                  <a:pos x="connsiteX2" y="connsiteY2"/>
                </a:cxn>
                <a:cxn ang="0">
                  <a:pos x="connsiteX3" y="connsiteY3"/>
                </a:cxn>
              </a:cxnLst>
              <a:rect l="l" t="t" r="r" b="b"/>
              <a:pathLst>
                <a:path w="9597" h="7819">
                  <a:moveTo>
                    <a:pt x="9543" y="4195"/>
                  </a:moveTo>
                  <a:cubicBezTo>
                    <a:pt x="9866" y="2474"/>
                    <a:pt x="8790" y="0"/>
                    <a:pt x="5026" y="0"/>
                  </a:cubicBezTo>
                  <a:cubicBezTo>
                    <a:pt x="939" y="215"/>
                    <a:pt x="-997" y="3549"/>
                    <a:pt x="508" y="5916"/>
                  </a:cubicBezTo>
                  <a:cubicBezTo>
                    <a:pt x="2660" y="9142"/>
                    <a:pt x="8683" y="8067"/>
                    <a:pt x="9543"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6" name="任意多边形: 形状 1893">
              <a:extLst>
                <a:ext uri="{FF2B5EF4-FFF2-40B4-BE49-F238E27FC236}">
                  <a16:creationId xmlns:a16="http://schemas.microsoft.com/office/drawing/2014/main" xmlns="" id="{9860B242-790D-46C2-B5DE-514F4FA63933}"/>
                </a:ext>
              </a:extLst>
            </p:cNvPr>
            <p:cNvSpPr/>
            <p:nvPr/>
          </p:nvSpPr>
          <p:spPr>
            <a:xfrm>
              <a:off x="449827" y="6501477"/>
              <a:ext cx="41521" cy="33103"/>
            </a:xfrm>
            <a:custGeom>
              <a:avLst/>
              <a:gdLst>
                <a:gd name="connsiteX0" fmla="*/ 9532 w 9826"/>
                <a:gd name="connsiteY0" fmla="*/ 4195 h 7834"/>
                <a:gd name="connsiteX1" fmla="*/ 6091 w 9826"/>
                <a:gd name="connsiteY1" fmla="*/ 0 h 7834"/>
                <a:gd name="connsiteX2" fmla="*/ 175 w 9826"/>
                <a:gd name="connsiteY2" fmla="*/ 5916 h 7834"/>
                <a:gd name="connsiteX3" fmla="*/ 9532 w 9826"/>
                <a:gd name="connsiteY3" fmla="*/ 4195 h 7834"/>
              </a:gdLst>
              <a:ahLst/>
              <a:cxnLst>
                <a:cxn ang="0">
                  <a:pos x="connsiteX0" y="connsiteY0"/>
                </a:cxn>
                <a:cxn ang="0">
                  <a:pos x="connsiteX1" y="connsiteY1"/>
                </a:cxn>
                <a:cxn ang="0">
                  <a:pos x="connsiteX2" y="connsiteY2"/>
                </a:cxn>
                <a:cxn ang="0">
                  <a:pos x="connsiteX3" y="connsiteY3"/>
                </a:cxn>
              </a:cxnLst>
              <a:rect l="l" t="t" r="r" b="b"/>
              <a:pathLst>
                <a:path w="9826" h="7834">
                  <a:moveTo>
                    <a:pt x="9532" y="4195"/>
                  </a:moveTo>
                  <a:cubicBezTo>
                    <a:pt x="10285" y="2474"/>
                    <a:pt x="9747" y="0"/>
                    <a:pt x="6091" y="0"/>
                  </a:cubicBezTo>
                  <a:cubicBezTo>
                    <a:pt x="1681" y="323"/>
                    <a:pt x="-685" y="3872"/>
                    <a:pt x="175" y="5916"/>
                  </a:cubicBezTo>
                  <a:cubicBezTo>
                    <a:pt x="1358" y="9250"/>
                    <a:pt x="7811" y="7959"/>
                    <a:pt x="9532"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7" name="任意多边形: 形状 1894">
              <a:extLst>
                <a:ext uri="{FF2B5EF4-FFF2-40B4-BE49-F238E27FC236}">
                  <a16:creationId xmlns:a16="http://schemas.microsoft.com/office/drawing/2014/main" xmlns="" id="{324CFE2F-5AC5-4637-B509-8B4710381FF2}"/>
                </a:ext>
              </a:extLst>
            </p:cNvPr>
            <p:cNvSpPr/>
            <p:nvPr/>
          </p:nvSpPr>
          <p:spPr>
            <a:xfrm>
              <a:off x="602773" y="6495569"/>
              <a:ext cx="44052" cy="33205"/>
            </a:xfrm>
            <a:custGeom>
              <a:avLst/>
              <a:gdLst>
                <a:gd name="connsiteX0" fmla="*/ 7324 w 10425"/>
                <a:gd name="connsiteY0" fmla="*/ 0 h 7858"/>
                <a:gd name="connsiteX1" fmla="*/ 10 w 10425"/>
                <a:gd name="connsiteY1" fmla="*/ 6023 h 7858"/>
                <a:gd name="connsiteX2" fmla="*/ 9691 w 10425"/>
                <a:gd name="connsiteY2" fmla="*/ 4195 h 7858"/>
                <a:gd name="connsiteX3" fmla="*/ 7324 w 10425"/>
                <a:gd name="connsiteY3" fmla="*/ 0 h 7858"/>
              </a:gdLst>
              <a:ahLst/>
              <a:cxnLst>
                <a:cxn ang="0">
                  <a:pos x="connsiteX0" y="connsiteY0"/>
                </a:cxn>
                <a:cxn ang="0">
                  <a:pos x="connsiteX1" y="connsiteY1"/>
                </a:cxn>
                <a:cxn ang="0">
                  <a:pos x="connsiteX2" y="connsiteY2"/>
                </a:cxn>
                <a:cxn ang="0">
                  <a:pos x="connsiteX3" y="connsiteY3"/>
                </a:cxn>
              </a:cxnLst>
              <a:rect l="l" t="t" r="r" b="b"/>
              <a:pathLst>
                <a:path w="10425" h="7858">
                  <a:moveTo>
                    <a:pt x="7324" y="0"/>
                  </a:moveTo>
                  <a:cubicBezTo>
                    <a:pt x="2915" y="323"/>
                    <a:pt x="-205" y="3980"/>
                    <a:pt x="10" y="6023"/>
                  </a:cubicBezTo>
                  <a:cubicBezTo>
                    <a:pt x="441" y="9250"/>
                    <a:pt x="7002" y="7959"/>
                    <a:pt x="9691" y="4195"/>
                  </a:cubicBezTo>
                  <a:cubicBezTo>
                    <a:pt x="10874" y="2474"/>
                    <a:pt x="10981" y="0"/>
                    <a:pt x="73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8" name="任意多边形: 形状 1895">
              <a:extLst>
                <a:ext uri="{FF2B5EF4-FFF2-40B4-BE49-F238E27FC236}">
                  <a16:creationId xmlns:a16="http://schemas.microsoft.com/office/drawing/2014/main" xmlns="" id="{D3135533-B3A8-4045-92F0-F2802AE40401}"/>
                </a:ext>
              </a:extLst>
            </p:cNvPr>
            <p:cNvSpPr/>
            <p:nvPr/>
          </p:nvSpPr>
          <p:spPr>
            <a:xfrm>
              <a:off x="753699" y="6487828"/>
              <a:ext cx="47128" cy="33534"/>
            </a:xfrm>
            <a:custGeom>
              <a:avLst/>
              <a:gdLst>
                <a:gd name="connsiteX0" fmla="*/ 8607 w 11153"/>
                <a:gd name="connsiteY0" fmla="*/ 3 h 7936"/>
                <a:gd name="connsiteX1" fmla="*/ 2 w 11153"/>
                <a:gd name="connsiteY1" fmla="*/ 6457 h 7936"/>
                <a:gd name="connsiteX2" fmla="*/ 9897 w 11153"/>
                <a:gd name="connsiteY2" fmla="*/ 4198 h 7936"/>
                <a:gd name="connsiteX3" fmla="*/ 8607 w 11153"/>
                <a:gd name="connsiteY3" fmla="*/ 3 h 7936"/>
              </a:gdLst>
              <a:ahLst/>
              <a:cxnLst>
                <a:cxn ang="0">
                  <a:pos x="connsiteX0" y="connsiteY0"/>
                </a:cxn>
                <a:cxn ang="0">
                  <a:pos x="connsiteX1" y="connsiteY1"/>
                </a:cxn>
                <a:cxn ang="0">
                  <a:pos x="connsiteX2" y="connsiteY2"/>
                </a:cxn>
                <a:cxn ang="0">
                  <a:pos x="connsiteX3" y="connsiteY3"/>
                </a:cxn>
              </a:cxnLst>
              <a:rect l="l" t="t" r="r" b="b"/>
              <a:pathLst>
                <a:path w="11153" h="7936">
                  <a:moveTo>
                    <a:pt x="8607" y="3"/>
                  </a:moveTo>
                  <a:cubicBezTo>
                    <a:pt x="3874" y="434"/>
                    <a:pt x="-105" y="4413"/>
                    <a:pt x="2" y="6457"/>
                  </a:cubicBezTo>
                  <a:cubicBezTo>
                    <a:pt x="110" y="9253"/>
                    <a:pt x="6563" y="7855"/>
                    <a:pt x="9897" y="4198"/>
                  </a:cubicBezTo>
                  <a:cubicBezTo>
                    <a:pt x="11403" y="2370"/>
                    <a:pt x="12156" y="-104"/>
                    <a:pt x="8607" y="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399" name="任意多边形: 形状 1896">
              <a:extLst>
                <a:ext uri="{FF2B5EF4-FFF2-40B4-BE49-F238E27FC236}">
                  <a16:creationId xmlns:a16="http://schemas.microsoft.com/office/drawing/2014/main" xmlns="" id="{50A4F043-3980-4997-B3DC-D5BF68E4AB60}"/>
                </a:ext>
              </a:extLst>
            </p:cNvPr>
            <p:cNvSpPr/>
            <p:nvPr/>
          </p:nvSpPr>
          <p:spPr>
            <a:xfrm>
              <a:off x="900488" y="6478282"/>
              <a:ext cx="51155" cy="34337"/>
            </a:xfrm>
            <a:custGeom>
              <a:avLst/>
              <a:gdLst>
                <a:gd name="connsiteX0" fmla="*/ 10008 w 12106"/>
                <a:gd name="connsiteY0" fmla="*/ 4 h 8126"/>
                <a:gd name="connsiteX1" fmla="*/ 5 w 12106"/>
                <a:gd name="connsiteY1" fmla="*/ 6887 h 8126"/>
                <a:gd name="connsiteX2" fmla="*/ 10116 w 12106"/>
                <a:gd name="connsiteY2" fmla="*/ 4198 h 8126"/>
                <a:gd name="connsiteX3" fmla="*/ 10976 w 12106"/>
                <a:gd name="connsiteY3" fmla="*/ 3338 h 8126"/>
                <a:gd name="connsiteX4" fmla="*/ 10008 w 12106"/>
                <a:gd name="connsiteY4" fmla="*/ 4 h 8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06" h="8126">
                  <a:moveTo>
                    <a:pt x="10008" y="4"/>
                  </a:moveTo>
                  <a:cubicBezTo>
                    <a:pt x="5276" y="542"/>
                    <a:pt x="113" y="4844"/>
                    <a:pt x="5" y="6887"/>
                  </a:cubicBezTo>
                  <a:cubicBezTo>
                    <a:pt x="-210" y="9469"/>
                    <a:pt x="6029" y="7748"/>
                    <a:pt x="10116" y="4198"/>
                  </a:cubicBezTo>
                  <a:cubicBezTo>
                    <a:pt x="10331" y="3983"/>
                    <a:pt x="10761" y="3661"/>
                    <a:pt x="10976" y="3338"/>
                  </a:cubicBezTo>
                  <a:cubicBezTo>
                    <a:pt x="12052" y="2155"/>
                    <a:pt x="13235" y="-104"/>
                    <a:pt x="10008" y="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0" name="任意多边形: 形状 1897">
              <a:extLst>
                <a:ext uri="{FF2B5EF4-FFF2-40B4-BE49-F238E27FC236}">
                  <a16:creationId xmlns:a16="http://schemas.microsoft.com/office/drawing/2014/main" xmlns="" id="{92449833-1986-4369-AD8A-A7DC9A4569CD}"/>
                </a:ext>
              </a:extLst>
            </p:cNvPr>
            <p:cNvSpPr/>
            <p:nvPr/>
          </p:nvSpPr>
          <p:spPr>
            <a:xfrm>
              <a:off x="1042257" y="6467376"/>
              <a:ext cx="55085" cy="34832"/>
            </a:xfrm>
            <a:custGeom>
              <a:avLst/>
              <a:gdLst>
                <a:gd name="connsiteX0" fmla="*/ 12058 w 13036"/>
                <a:gd name="connsiteY0" fmla="*/ 2585 h 8243"/>
                <a:gd name="connsiteX1" fmla="*/ 11306 w 13036"/>
                <a:gd name="connsiteY1" fmla="*/ 4 h 8243"/>
                <a:gd name="connsiteX2" fmla="*/ 12 w 13036"/>
                <a:gd name="connsiteY2" fmla="*/ 7318 h 8243"/>
                <a:gd name="connsiteX3" fmla="*/ 10230 w 13036"/>
                <a:gd name="connsiteY3" fmla="*/ 4199 h 8243"/>
                <a:gd name="connsiteX4" fmla="*/ 12058 w 13036"/>
                <a:gd name="connsiteY4" fmla="*/ 2585 h 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36" h="8243">
                  <a:moveTo>
                    <a:pt x="12058" y="2585"/>
                  </a:moveTo>
                  <a:cubicBezTo>
                    <a:pt x="12596" y="1940"/>
                    <a:pt x="14317" y="-103"/>
                    <a:pt x="11306" y="4"/>
                  </a:cubicBezTo>
                  <a:cubicBezTo>
                    <a:pt x="6573" y="542"/>
                    <a:pt x="227" y="5274"/>
                    <a:pt x="12" y="7318"/>
                  </a:cubicBezTo>
                  <a:cubicBezTo>
                    <a:pt x="-311" y="9469"/>
                    <a:pt x="5820" y="7641"/>
                    <a:pt x="10230" y="4199"/>
                  </a:cubicBezTo>
                  <a:cubicBezTo>
                    <a:pt x="10983" y="3661"/>
                    <a:pt x="11628" y="3123"/>
                    <a:pt x="12058" y="258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1" name="任意多边形: 形状 1898">
              <a:extLst>
                <a:ext uri="{FF2B5EF4-FFF2-40B4-BE49-F238E27FC236}">
                  <a16:creationId xmlns:a16="http://schemas.microsoft.com/office/drawing/2014/main" xmlns="" id="{A3114BA3-5A97-4B49-B82C-A2465C2B9C94}"/>
                </a:ext>
              </a:extLst>
            </p:cNvPr>
            <p:cNvSpPr/>
            <p:nvPr/>
          </p:nvSpPr>
          <p:spPr>
            <a:xfrm>
              <a:off x="1173056" y="6454640"/>
              <a:ext cx="58732" cy="35723"/>
            </a:xfrm>
            <a:custGeom>
              <a:avLst/>
              <a:gdLst>
                <a:gd name="connsiteX0" fmla="*/ 13157 w 13899"/>
                <a:gd name="connsiteY0" fmla="*/ 1942 h 8454"/>
                <a:gd name="connsiteX1" fmla="*/ 12619 w 13899"/>
                <a:gd name="connsiteY1" fmla="*/ 6 h 8454"/>
                <a:gd name="connsiteX2" fmla="*/ 35 w 13899"/>
                <a:gd name="connsiteY2" fmla="*/ 7750 h 8454"/>
                <a:gd name="connsiteX3" fmla="*/ 10145 w 13899"/>
                <a:gd name="connsiteY3" fmla="*/ 4309 h 8454"/>
                <a:gd name="connsiteX4" fmla="*/ 13157 w 13899"/>
                <a:gd name="connsiteY4" fmla="*/ 1942 h 8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9" h="8454">
                  <a:moveTo>
                    <a:pt x="13157" y="1942"/>
                  </a:moveTo>
                  <a:cubicBezTo>
                    <a:pt x="13802" y="1189"/>
                    <a:pt x="14662" y="-101"/>
                    <a:pt x="12619" y="6"/>
                  </a:cubicBezTo>
                  <a:cubicBezTo>
                    <a:pt x="7994" y="652"/>
                    <a:pt x="573" y="5814"/>
                    <a:pt x="35" y="7750"/>
                  </a:cubicBezTo>
                  <a:cubicBezTo>
                    <a:pt x="-503" y="9579"/>
                    <a:pt x="5305" y="7643"/>
                    <a:pt x="10145" y="4309"/>
                  </a:cubicBezTo>
                  <a:cubicBezTo>
                    <a:pt x="11866" y="3341"/>
                    <a:pt x="12726" y="2480"/>
                    <a:pt x="13157" y="19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2" name="任意多边形: 形状 1899">
              <a:extLst>
                <a:ext uri="{FF2B5EF4-FFF2-40B4-BE49-F238E27FC236}">
                  <a16:creationId xmlns:a16="http://schemas.microsoft.com/office/drawing/2014/main" xmlns="" id="{891D2C14-4895-4B2A-A134-0A6C7408CEA7}"/>
                </a:ext>
              </a:extLst>
            </p:cNvPr>
            <p:cNvSpPr/>
            <p:nvPr/>
          </p:nvSpPr>
          <p:spPr>
            <a:xfrm>
              <a:off x="1290857" y="6441477"/>
              <a:ext cx="62209" cy="36475"/>
            </a:xfrm>
            <a:custGeom>
              <a:avLst/>
              <a:gdLst>
                <a:gd name="connsiteX0" fmla="*/ 10231 w 14722"/>
                <a:gd name="connsiteY0" fmla="*/ 4412 h 8632"/>
                <a:gd name="connsiteX1" fmla="*/ 14211 w 14722"/>
                <a:gd name="connsiteY1" fmla="*/ 1293 h 8632"/>
                <a:gd name="connsiteX2" fmla="*/ 13781 w 14722"/>
                <a:gd name="connsiteY2" fmla="*/ 2 h 8632"/>
                <a:gd name="connsiteX3" fmla="*/ 14 w 14722"/>
                <a:gd name="connsiteY3" fmla="*/ 8069 h 8632"/>
                <a:gd name="connsiteX4" fmla="*/ 10231 w 14722"/>
                <a:gd name="connsiteY4" fmla="*/ 4412 h 8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2" h="8632">
                  <a:moveTo>
                    <a:pt x="10231" y="4412"/>
                  </a:moveTo>
                  <a:cubicBezTo>
                    <a:pt x="12060" y="3229"/>
                    <a:pt x="13566" y="2153"/>
                    <a:pt x="14211" y="1293"/>
                  </a:cubicBezTo>
                  <a:cubicBezTo>
                    <a:pt x="15394" y="-106"/>
                    <a:pt x="14211" y="2"/>
                    <a:pt x="13781" y="2"/>
                  </a:cubicBezTo>
                  <a:cubicBezTo>
                    <a:pt x="9371" y="755"/>
                    <a:pt x="659" y="6348"/>
                    <a:pt x="14" y="8069"/>
                  </a:cubicBezTo>
                  <a:cubicBezTo>
                    <a:pt x="-309" y="9682"/>
                    <a:pt x="5176" y="7638"/>
                    <a:pt x="10231" y="44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3" name="任意多边形: 形状 1900">
              <a:extLst>
                <a:ext uri="{FF2B5EF4-FFF2-40B4-BE49-F238E27FC236}">
                  <a16:creationId xmlns:a16="http://schemas.microsoft.com/office/drawing/2014/main" xmlns="" id="{5DCFD1B6-0F62-47EC-889F-779626E97524}"/>
                </a:ext>
              </a:extLst>
            </p:cNvPr>
            <p:cNvSpPr/>
            <p:nvPr/>
          </p:nvSpPr>
          <p:spPr>
            <a:xfrm>
              <a:off x="1395741" y="6427833"/>
              <a:ext cx="65848" cy="36860"/>
            </a:xfrm>
            <a:custGeom>
              <a:avLst/>
              <a:gdLst>
                <a:gd name="connsiteX0" fmla="*/ 15310 w 15583"/>
                <a:gd name="connsiteY0" fmla="*/ 757 h 8723"/>
                <a:gd name="connsiteX1" fmla="*/ 14880 w 15583"/>
                <a:gd name="connsiteY1" fmla="*/ 4 h 8723"/>
                <a:gd name="connsiteX2" fmla="*/ 37 w 15583"/>
                <a:gd name="connsiteY2" fmla="*/ 8394 h 8723"/>
                <a:gd name="connsiteX3" fmla="*/ 10040 w 15583"/>
                <a:gd name="connsiteY3" fmla="*/ 4414 h 8723"/>
                <a:gd name="connsiteX4" fmla="*/ 15310 w 15583"/>
                <a:gd name="connsiteY4" fmla="*/ 757 h 8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83" h="8723">
                  <a:moveTo>
                    <a:pt x="15310" y="757"/>
                  </a:moveTo>
                  <a:cubicBezTo>
                    <a:pt x="15955" y="-103"/>
                    <a:pt x="15310" y="4"/>
                    <a:pt x="14880" y="4"/>
                  </a:cubicBezTo>
                  <a:cubicBezTo>
                    <a:pt x="10900" y="757"/>
                    <a:pt x="683" y="6995"/>
                    <a:pt x="37" y="8394"/>
                  </a:cubicBezTo>
                  <a:cubicBezTo>
                    <a:pt x="-501" y="9577"/>
                    <a:pt x="4877" y="7426"/>
                    <a:pt x="10040" y="4414"/>
                  </a:cubicBezTo>
                  <a:cubicBezTo>
                    <a:pt x="13912" y="2263"/>
                    <a:pt x="14988" y="1080"/>
                    <a:pt x="15310" y="7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4" name="任意多边形: 形状 1901">
              <a:extLst>
                <a:ext uri="{FF2B5EF4-FFF2-40B4-BE49-F238E27FC236}">
                  <a16:creationId xmlns:a16="http://schemas.microsoft.com/office/drawing/2014/main" xmlns="" id="{3634F566-2A13-4F5D-8D2A-09A8DC5EFEC6}"/>
                </a:ext>
              </a:extLst>
            </p:cNvPr>
            <p:cNvSpPr/>
            <p:nvPr/>
          </p:nvSpPr>
          <p:spPr>
            <a:xfrm>
              <a:off x="1486798" y="6413309"/>
              <a:ext cx="68624" cy="37490"/>
            </a:xfrm>
            <a:custGeom>
              <a:avLst/>
              <a:gdLst>
                <a:gd name="connsiteX0" fmla="*/ 16241 w 16240"/>
                <a:gd name="connsiteY0" fmla="*/ 107 h 8872"/>
                <a:gd name="connsiteX1" fmla="*/ 15811 w 16240"/>
                <a:gd name="connsiteY1" fmla="*/ 0 h 8872"/>
                <a:gd name="connsiteX2" fmla="*/ 0 w 16240"/>
                <a:gd name="connsiteY2" fmla="*/ 8819 h 8872"/>
                <a:gd name="connsiteX3" fmla="*/ 10003 w 16240"/>
                <a:gd name="connsiteY3" fmla="*/ 4517 h 8872"/>
                <a:gd name="connsiteX4" fmla="*/ 16241 w 16240"/>
                <a:gd name="connsiteY4" fmla="*/ 107 h 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0" h="8872">
                  <a:moveTo>
                    <a:pt x="16241" y="107"/>
                  </a:moveTo>
                  <a:cubicBezTo>
                    <a:pt x="16133" y="0"/>
                    <a:pt x="16133" y="0"/>
                    <a:pt x="15811" y="0"/>
                  </a:cubicBezTo>
                  <a:cubicBezTo>
                    <a:pt x="12476" y="753"/>
                    <a:pt x="323" y="7529"/>
                    <a:pt x="0" y="8819"/>
                  </a:cubicBezTo>
                  <a:cubicBezTo>
                    <a:pt x="430" y="9250"/>
                    <a:pt x="5593" y="6991"/>
                    <a:pt x="10003" y="4517"/>
                  </a:cubicBezTo>
                  <a:cubicBezTo>
                    <a:pt x="12907" y="2904"/>
                    <a:pt x="16241" y="860"/>
                    <a:pt x="16241"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5" name="任意多边形: 形状 1902">
              <a:extLst>
                <a:ext uri="{FF2B5EF4-FFF2-40B4-BE49-F238E27FC236}">
                  <a16:creationId xmlns:a16="http://schemas.microsoft.com/office/drawing/2014/main" xmlns="" id="{8AD46C93-60F9-4E14-BFDB-1DD2D8D9D080}"/>
                </a:ext>
              </a:extLst>
            </p:cNvPr>
            <p:cNvSpPr/>
            <p:nvPr/>
          </p:nvSpPr>
          <p:spPr>
            <a:xfrm>
              <a:off x="1564059" y="6397856"/>
              <a:ext cx="71354" cy="38681"/>
            </a:xfrm>
            <a:custGeom>
              <a:avLst/>
              <a:gdLst>
                <a:gd name="connsiteX0" fmla="*/ 16564 w 16886"/>
                <a:gd name="connsiteY0" fmla="*/ 108 h 9154"/>
                <a:gd name="connsiteX1" fmla="*/ 0 w 16886"/>
                <a:gd name="connsiteY1" fmla="*/ 9142 h 9154"/>
                <a:gd name="connsiteX2" fmla="*/ 9788 w 16886"/>
                <a:gd name="connsiteY2" fmla="*/ 4625 h 9154"/>
                <a:gd name="connsiteX3" fmla="*/ 16886 w 16886"/>
                <a:gd name="connsiteY3" fmla="*/ 0 h 9154"/>
                <a:gd name="connsiteX4" fmla="*/ 16564 w 16886"/>
                <a:gd name="connsiteY4" fmla="*/ 108 h 9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6" h="9154">
                  <a:moveTo>
                    <a:pt x="16564" y="108"/>
                  </a:moveTo>
                  <a:cubicBezTo>
                    <a:pt x="13552" y="860"/>
                    <a:pt x="430" y="8067"/>
                    <a:pt x="0" y="9142"/>
                  </a:cubicBezTo>
                  <a:cubicBezTo>
                    <a:pt x="753" y="9357"/>
                    <a:pt x="6131" y="6669"/>
                    <a:pt x="9788" y="4625"/>
                  </a:cubicBezTo>
                  <a:cubicBezTo>
                    <a:pt x="10971" y="3980"/>
                    <a:pt x="16671" y="860"/>
                    <a:pt x="16886" y="0"/>
                  </a:cubicBezTo>
                  <a:cubicBezTo>
                    <a:pt x="16779" y="108"/>
                    <a:pt x="16671" y="108"/>
                    <a:pt x="16564"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6" name="任意多边形: 形状 1903">
              <a:extLst>
                <a:ext uri="{FF2B5EF4-FFF2-40B4-BE49-F238E27FC236}">
                  <a16:creationId xmlns:a16="http://schemas.microsoft.com/office/drawing/2014/main" xmlns="" id="{DCC8F874-128C-4EC4-946B-D9FD5C66E0AC}"/>
                </a:ext>
              </a:extLst>
            </p:cNvPr>
            <p:cNvSpPr/>
            <p:nvPr/>
          </p:nvSpPr>
          <p:spPr>
            <a:xfrm>
              <a:off x="1627236" y="6382855"/>
              <a:ext cx="73171" cy="39083"/>
            </a:xfrm>
            <a:custGeom>
              <a:avLst/>
              <a:gdLst>
                <a:gd name="connsiteX0" fmla="*/ 17316 w 17316"/>
                <a:gd name="connsiteY0" fmla="*/ 0 h 9249"/>
                <a:gd name="connsiteX1" fmla="*/ 17209 w 17316"/>
                <a:gd name="connsiteY1" fmla="*/ 0 h 9249"/>
                <a:gd name="connsiteX2" fmla="*/ 0 w 17316"/>
                <a:gd name="connsiteY2" fmla="*/ 9142 h 9249"/>
                <a:gd name="connsiteX3" fmla="*/ 0 w 17316"/>
                <a:gd name="connsiteY3" fmla="*/ 9250 h 9249"/>
                <a:gd name="connsiteX4" fmla="*/ 9572 w 17316"/>
                <a:gd name="connsiteY4" fmla="*/ 4625 h 9249"/>
                <a:gd name="connsiteX5" fmla="*/ 17316 w 17316"/>
                <a:gd name="connsiteY5" fmla="*/ 0 h 9249"/>
                <a:gd name="connsiteX6" fmla="*/ 17316 w 17316"/>
                <a:gd name="connsiteY6" fmla="*/ 0 h 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16" h="9249">
                  <a:moveTo>
                    <a:pt x="17316" y="0"/>
                  </a:moveTo>
                  <a:cubicBezTo>
                    <a:pt x="17316" y="0"/>
                    <a:pt x="17209" y="0"/>
                    <a:pt x="17209" y="0"/>
                  </a:cubicBezTo>
                  <a:cubicBezTo>
                    <a:pt x="14735" y="753"/>
                    <a:pt x="1291" y="8067"/>
                    <a:pt x="0" y="9142"/>
                  </a:cubicBezTo>
                  <a:cubicBezTo>
                    <a:pt x="0" y="9142"/>
                    <a:pt x="0" y="9250"/>
                    <a:pt x="0" y="9250"/>
                  </a:cubicBezTo>
                  <a:cubicBezTo>
                    <a:pt x="860" y="9142"/>
                    <a:pt x="5700" y="6776"/>
                    <a:pt x="9572" y="4625"/>
                  </a:cubicBezTo>
                  <a:cubicBezTo>
                    <a:pt x="12907" y="2904"/>
                    <a:pt x="16564" y="860"/>
                    <a:pt x="17316" y="0"/>
                  </a:cubicBezTo>
                  <a:cubicBezTo>
                    <a:pt x="17316" y="108"/>
                    <a:pt x="17316" y="0"/>
                    <a:pt x="1731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7" name="任意多边形: 形状 1904">
              <a:extLst>
                <a:ext uri="{FF2B5EF4-FFF2-40B4-BE49-F238E27FC236}">
                  <a16:creationId xmlns:a16="http://schemas.microsoft.com/office/drawing/2014/main" xmlns="" id="{84695230-04EA-4CB7-9EB2-C1A12D384C12}"/>
                </a:ext>
              </a:extLst>
            </p:cNvPr>
            <p:cNvSpPr/>
            <p:nvPr/>
          </p:nvSpPr>
          <p:spPr>
            <a:xfrm>
              <a:off x="1675864" y="6367407"/>
              <a:ext cx="74988" cy="39991"/>
            </a:xfrm>
            <a:custGeom>
              <a:avLst/>
              <a:gdLst>
                <a:gd name="connsiteX0" fmla="*/ 0 w 17746"/>
                <a:gd name="connsiteY0" fmla="*/ 9465 h 9464"/>
                <a:gd name="connsiteX1" fmla="*/ 9250 w 17746"/>
                <a:gd name="connsiteY1" fmla="*/ 4840 h 9464"/>
                <a:gd name="connsiteX2" fmla="*/ 17747 w 17746"/>
                <a:gd name="connsiteY2" fmla="*/ 0 h 9464"/>
                <a:gd name="connsiteX3" fmla="*/ 17639 w 17746"/>
                <a:gd name="connsiteY3" fmla="*/ 0 h 9464"/>
                <a:gd name="connsiteX4" fmla="*/ 0 w 17746"/>
                <a:gd name="connsiteY4" fmla="*/ 9465 h 9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6" h="9464">
                  <a:moveTo>
                    <a:pt x="0" y="9465"/>
                  </a:moveTo>
                  <a:cubicBezTo>
                    <a:pt x="1076" y="9035"/>
                    <a:pt x="5270" y="6991"/>
                    <a:pt x="9250" y="4840"/>
                  </a:cubicBezTo>
                  <a:cubicBezTo>
                    <a:pt x="12369" y="3227"/>
                    <a:pt x="17424" y="430"/>
                    <a:pt x="17747" y="0"/>
                  </a:cubicBezTo>
                  <a:cubicBezTo>
                    <a:pt x="17747" y="0"/>
                    <a:pt x="17639" y="0"/>
                    <a:pt x="17639" y="0"/>
                  </a:cubicBezTo>
                  <a:cubicBezTo>
                    <a:pt x="17532" y="0"/>
                    <a:pt x="968" y="8604"/>
                    <a:pt x="0" y="946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8" name="任意多边形: 形状 1916">
              <a:extLst>
                <a:ext uri="{FF2B5EF4-FFF2-40B4-BE49-F238E27FC236}">
                  <a16:creationId xmlns:a16="http://schemas.microsoft.com/office/drawing/2014/main" xmlns="" id="{D3B97F9F-490B-4763-8BCB-2F09AB50C765}"/>
                </a:ext>
              </a:extLst>
            </p:cNvPr>
            <p:cNvSpPr/>
            <p:nvPr/>
          </p:nvSpPr>
          <p:spPr>
            <a:xfrm>
              <a:off x="80324" y="6580107"/>
              <a:ext cx="36940" cy="27969"/>
            </a:xfrm>
            <a:custGeom>
              <a:avLst/>
              <a:gdLst>
                <a:gd name="connsiteX0" fmla="*/ 8673 w 8742"/>
                <a:gd name="connsiteY0" fmla="*/ 3657 h 6619"/>
                <a:gd name="connsiteX1" fmla="*/ 3188 w 8742"/>
                <a:gd name="connsiteY1" fmla="*/ 0 h 6619"/>
                <a:gd name="connsiteX2" fmla="*/ 2328 w 8742"/>
                <a:gd name="connsiteY2" fmla="*/ 107 h 6619"/>
                <a:gd name="connsiteX3" fmla="*/ 2112 w 8742"/>
                <a:gd name="connsiteY3" fmla="*/ 5485 h 6619"/>
                <a:gd name="connsiteX4" fmla="*/ 8673 w 8742"/>
                <a:gd name="connsiteY4" fmla="*/ 3657 h 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2" h="6619">
                  <a:moveTo>
                    <a:pt x="8673" y="3657"/>
                  </a:moveTo>
                  <a:cubicBezTo>
                    <a:pt x="8351" y="2259"/>
                    <a:pt x="6415" y="107"/>
                    <a:pt x="3188" y="0"/>
                  </a:cubicBezTo>
                  <a:cubicBezTo>
                    <a:pt x="2973" y="0"/>
                    <a:pt x="2543" y="0"/>
                    <a:pt x="2328" y="107"/>
                  </a:cubicBezTo>
                  <a:cubicBezTo>
                    <a:pt x="-684" y="645"/>
                    <a:pt x="-792" y="3549"/>
                    <a:pt x="2112" y="5485"/>
                  </a:cubicBezTo>
                  <a:cubicBezTo>
                    <a:pt x="5339" y="7636"/>
                    <a:pt x="9319" y="6561"/>
                    <a:pt x="8673"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09" name="任意多边形: 形状 1917">
              <a:extLst>
                <a:ext uri="{FF2B5EF4-FFF2-40B4-BE49-F238E27FC236}">
                  <a16:creationId xmlns:a16="http://schemas.microsoft.com/office/drawing/2014/main" xmlns="" id="{6F40F573-A728-4AC4-A2F4-025BF3B93E74}"/>
                </a:ext>
              </a:extLst>
            </p:cNvPr>
            <p:cNvSpPr/>
            <p:nvPr/>
          </p:nvSpPr>
          <p:spPr>
            <a:xfrm>
              <a:off x="217157" y="6578285"/>
              <a:ext cx="35732" cy="28024"/>
            </a:xfrm>
            <a:custGeom>
              <a:avLst/>
              <a:gdLst>
                <a:gd name="connsiteX0" fmla="*/ 8450 w 8456"/>
                <a:gd name="connsiteY0" fmla="*/ 3657 h 6632"/>
                <a:gd name="connsiteX1" fmla="*/ 3933 w 8456"/>
                <a:gd name="connsiteY1" fmla="*/ 0 h 6632"/>
                <a:gd name="connsiteX2" fmla="*/ 706 w 8456"/>
                <a:gd name="connsiteY2" fmla="*/ 4948 h 6632"/>
                <a:gd name="connsiteX3" fmla="*/ 8450 w 8456"/>
                <a:gd name="connsiteY3" fmla="*/ 3657 h 6632"/>
              </a:gdLst>
              <a:ahLst/>
              <a:cxnLst>
                <a:cxn ang="0">
                  <a:pos x="connsiteX0" y="connsiteY0"/>
                </a:cxn>
                <a:cxn ang="0">
                  <a:pos x="connsiteX1" y="connsiteY1"/>
                </a:cxn>
                <a:cxn ang="0">
                  <a:pos x="connsiteX2" y="connsiteY2"/>
                </a:cxn>
                <a:cxn ang="0">
                  <a:pos x="connsiteX3" y="connsiteY3"/>
                </a:cxn>
              </a:cxnLst>
              <a:rect l="l" t="t" r="r" b="b"/>
              <a:pathLst>
                <a:path w="8456" h="6632">
                  <a:moveTo>
                    <a:pt x="8450" y="3657"/>
                  </a:moveTo>
                  <a:cubicBezTo>
                    <a:pt x="8558" y="2151"/>
                    <a:pt x="7267" y="108"/>
                    <a:pt x="3933" y="0"/>
                  </a:cubicBezTo>
                  <a:cubicBezTo>
                    <a:pt x="276" y="215"/>
                    <a:pt x="-907" y="3012"/>
                    <a:pt x="706" y="4948"/>
                  </a:cubicBezTo>
                  <a:cubicBezTo>
                    <a:pt x="2965" y="7744"/>
                    <a:pt x="8127" y="6884"/>
                    <a:pt x="8450" y="365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0" name="任意多边形: 形状 1918">
              <a:extLst>
                <a:ext uri="{FF2B5EF4-FFF2-40B4-BE49-F238E27FC236}">
                  <a16:creationId xmlns:a16="http://schemas.microsoft.com/office/drawing/2014/main" xmlns="" id="{FACC3C0C-D2B9-42A6-B4BA-7153BD596E1B}"/>
                </a:ext>
              </a:extLst>
            </p:cNvPr>
            <p:cNvSpPr/>
            <p:nvPr/>
          </p:nvSpPr>
          <p:spPr>
            <a:xfrm>
              <a:off x="353298" y="6575560"/>
              <a:ext cx="36344" cy="28312"/>
            </a:xfrm>
            <a:custGeom>
              <a:avLst/>
              <a:gdLst>
                <a:gd name="connsiteX0" fmla="*/ 4950 w 8601"/>
                <a:gd name="connsiteY0" fmla="*/ 0 h 6700"/>
                <a:gd name="connsiteX1" fmla="*/ 217 w 8601"/>
                <a:gd name="connsiteY1" fmla="*/ 5055 h 6700"/>
                <a:gd name="connsiteX2" fmla="*/ 8391 w 8601"/>
                <a:gd name="connsiteY2" fmla="*/ 3657 h 6700"/>
                <a:gd name="connsiteX3" fmla="*/ 4950 w 8601"/>
                <a:gd name="connsiteY3" fmla="*/ 0 h 6700"/>
              </a:gdLst>
              <a:ahLst/>
              <a:cxnLst>
                <a:cxn ang="0">
                  <a:pos x="connsiteX0" y="connsiteY0"/>
                </a:cxn>
                <a:cxn ang="0">
                  <a:pos x="connsiteX1" y="connsiteY1"/>
                </a:cxn>
                <a:cxn ang="0">
                  <a:pos x="connsiteX2" y="connsiteY2"/>
                </a:cxn>
                <a:cxn ang="0">
                  <a:pos x="connsiteX3" y="connsiteY3"/>
                </a:cxn>
              </a:cxnLst>
              <a:rect l="l" t="t" r="r" b="b"/>
              <a:pathLst>
                <a:path w="8601" h="6700">
                  <a:moveTo>
                    <a:pt x="4950" y="0"/>
                  </a:moveTo>
                  <a:cubicBezTo>
                    <a:pt x="1078" y="215"/>
                    <a:pt x="-643" y="3227"/>
                    <a:pt x="217" y="5055"/>
                  </a:cubicBezTo>
                  <a:cubicBezTo>
                    <a:pt x="1615" y="7852"/>
                    <a:pt x="7101" y="6884"/>
                    <a:pt x="8391" y="3657"/>
                  </a:cubicBezTo>
                  <a:cubicBezTo>
                    <a:pt x="9037" y="2044"/>
                    <a:pt x="8284" y="0"/>
                    <a:pt x="495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1" name="任意多边形: 形状 1919">
              <a:extLst>
                <a:ext uri="{FF2B5EF4-FFF2-40B4-BE49-F238E27FC236}">
                  <a16:creationId xmlns:a16="http://schemas.microsoft.com/office/drawing/2014/main" xmlns="" id="{FBD0B2A6-5B53-4C3C-88F4-8EFDC9B9F997}"/>
                </a:ext>
              </a:extLst>
            </p:cNvPr>
            <p:cNvSpPr/>
            <p:nvPr/>
          </p:nvSpPr>
          <p:spPr>
            <a:xfrm>
              <a:off x="489007" y="6570561"/>
              <a:ext cx="38352" cy="28282"/>
            </a:xfrm>
            <a:custGeom>
              <a:avLst/>
              <a:gdLst>
                <a:gd name="connsiteX0" fmla="*/ 6176 w 9076"/>
                <a:gd name="connsiteY0" fmla="*/ 0 h 6693"/>
                <a:gd name="connsiteX1" fmla="*/ 45 w 9076"/>
                <a:gd name="connsiteY1" fmla="*/ 5163 h 6693"/>
                <a:gd name="connsiteX2" fmla="*/ 8542 w 9076"/>
                <a:gd name="connsiteY2" fmla="*/ 3657 h 6693"/>
                <a:gd name="connsiteX3" fmla="*/ 6176 w 9076"/>
                <a:gd name="connsiteY3" fmla="*/ 0 h 6693"/>
              </a:gdLst>
              <a:ahLst/>
              <a:cxnLst>
                <a:cxn ang="0">
                  <a:pos x="connsiteX0" y="connsiteY0"/>
                </a:cxn>
                <a:cxn ang="0">
                  <a:pos x="connsiteX1" y="connsiteY1"/>
                </a:cxn>
                <a:cxn ang="0">
                  <a:pos x="connsiteX2" y="connsiteY2"/>
                </a:cxn>
                <a:cxn ang="0">
                  <a:pos x="connsiteX3" y="connsiteY3"/>
                </a:cxn>
              </a:cxnLst>
              <a:rect l="l" t="t" r="r" b="b"/>
              <a:pathLst>
                <a:path w="9076" h="6693">
                  <a:moveTo>
                    <a:pt x="6176" y="0"/>
                  </a:moveTo>
                  <a:cubicBezTo>
                    <a:pt x="2304" y="323"/>
                    <a:pt x="-385" y="3334"/>
                    <a:pt x="45" y="5163"/>
                  </a:cubicBezTo>
                  <a:cubicBezTo>
                    <a:pt x="583" y="7852"/>
                    <a:pt x="6391" y="6776"/>
                    <a:pt x="8542" y="3657"/>
                  </a:cubicBezTo>
                  <a:cubicBezTo>
                    <a:pt x="9510" y="2151"/>
                    <a:pt x="9403" y="0"/>
                    <a:pt x="617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2" name="任意多边形: 形状 1920">
              <a:extLst>
                <a:ext uri="{FF2B5EF4-FFF2-40B4-BE49-F238E27FC236}">
                  <a16:creationId xmlns:a16="http://schemas.microsoft.com/office/drawing/2014/main" xmlns="" id="{58161058-4F41-4D02-839F-18320B5E342F}"/>
                </a:ext>
              </a:extLst>
            </p:cNvPr>
            <p:cNvSpPr/>
            <p:nvPr/>
          </p:nvSpPr>
          <p:spPr>
            <a:xfrm>
              <a:off x="622350" y="6564637"/>
              <a:ext cx="41677" cy="28679"/>
            </a:xfrm>
            <a:custGeom>
              <a:avLst/>
              <a:gdLst>
                <a:gd name="connsiteX0" fmla="*/ 2 w 9863"/>
                <a:gd name="connsiteY0" fmla="*/ 5489 h 6787"/>
                <a:gd name="connsiteX1" fmla="*/ 8714 w 9863"/>
                <a:gd name="connsiteY1" fmla="*/ 3553 h 6787"/>
                <a:gd name="connsiteX2" fmla="*/ 7531 w 9863"/>
                <a:gd name="connsiteY2" fmla="*/ 4 h 6787"/>
                <a:gd name="connsiteX3" fmla="*/ 2 w 9863"/>
                <a:gd name="connsiteY3" fmla="*/ 5489 h 6787"/>
              </a:gdLst>
              <a:ahLst/>
              <a:cxnLst>
                <a:cxn ang="0">
                  <a:pos x="connsiteX0" y="connsiteY0"/>
                </a:cxn>
                <a:cxn ang="0">
                  <a:pos x="connsiteX1" y="connsiteY1"/>
                </a:cxn>
                <a:cxn ang="0">
                  <a:pos x="connsiteX2" y="connsiteY2"/>
                </a:cxn>
                <a:cxn ang="0">
                  <a:pos x="connsiteX3" y="connsiteY3"/>
                </a:cxn>
              </a:cxnLst>
              <a:rect l="l" t="t" r="r" b="b"/>
              <a:pathLst>
                <a:path w="9863" h="6787">
                  <a:moveTo>
                    <a:pt x="2" y="5489"/>
                  </a:moveTo>
                  <a:cubicBezTo>
                    <a:pt x="110" y="7963"/>
                    <a:pt x="5810" y="6672"/>
                    <a:pt x="8714" y="3553"/>
                  </a:cubicBezTo>
                  <a:cubicBezTo>
                    <a:pt x="10113" y="2047"/>
                    <a:pt x="10758" y="-104"/>
                    <a:pt x="7531" y="4"/>
                  </a:cubicBezTo>
                  <a:cubicBezTo>
                    <a:pt x="3444" y="327"/>
                    <a:pt x="-105" y="3661"/>
                    <a:pt x="2" y="548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3" name="任意多边形: 形状 1921">
              <a:extLst>
                <a:ext uri="{FF2B5EF4-FFF2-40B4-BE49-F238E27FC236}">
                  <a16:creationId xmlns:a16="http://schemas.microsoft.com/office/drawing/2014/main" xmlns="" id="{674168D6-5898-42A5-86BB-CF6A9DD955B6}"/>
                </a:ext>
              </a:extLst>
            </p:cNvPr>
            <p:cNvSpPr/>
            <p:nvPr/>
          </p:nvSpPr>
          <p:spPr>
            <a:xfrm>
              <a:off x="753230" y="6556925"/>
              <a:ext cx="45882" cy="29389"/>
            </a:xfrm>
            <a:custGeom>
              <a:avLst/>
              <a:gdLst>
                <a:gd name="connsiteX0" fmla="*/ 6 w 10858"/>
                <a:gd name="connsiteY0" fmla="*/ 5916 h 6955"/>
                <a:gd name="connsiteX1" fmla="*/ 9041 w 10858"/>
                <a:gd name="connsiteY1" fmla="*/ 3657 h 6955"/>
                <a:gd name="connsiteX2" fmla="*/ 9793 w 10858"/>
                <a:gd name="connsiteY2" fmla="*/ 2904 h 6955"/>
                <a:gd name="connsiteX3" fmla="*/ 8933 w 10858"/>
                <a:gd name="connsiteY3" fmla="*/ 0 h 6955"/>
                <a:gd name="connsiteX4" fmla="*/ 6 w 10858"/>
                <a:gd name="connsiteY4" fmla="*/ 5916 h 6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6955">
                  <a:moveTo>
                    <a:pt x="6" y="5916"/>
                  </a:moveTo>
                  <a:cubicBezTo>
                    <a:pt x="-209" y="8067"/>
                    <a:pt x="5491" y="6669"/>
                    <a:pt x="9041" y="3657"/>
                  </a:cubicBezTo>
                  <a:cubicBezTo>
                    <a:pt x="9256" y="3442"/>
                    <a:pt x="9578" y="3227"/>
                    <a:pt x="9793" y="2904"/>
                  </a:cubicBezTo>
                  <a:cubicBezTo>
                    <a:pt x="10761" y="1828"/>
                    <a:pt x="11945" y="0"/>
                    <a:pt x="8933" y="0"/>
                  </a:cubicBezTo>
                  <a:cubicBezTo>
                    <a:pt x="4738" y="430"/>
                    <a:pt x="221" y="4087"/>
                    <a:pt x="6" y="59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4" name="任意多边形: 形状 1922">
              <a:extLst>
                <a:ext uri="{FF2B5EF4-FFF2-40B4-BE49-F238E27FC236}">
                  <a16:creationId xmlns:a16="http://schemas.microsoft.com/office/drawing/2014/main" xmlns="" id="{5BB19883-707F-4FC4-84B3-0587F0599B2F}"/>
                </a:ext>
              </a:extLst>
            </p:cNvPr>
            <p:cNvSpPr/>
            <p:nvPr/>
          </p:nvSpPr>
          <p:spPr>
            <a:xfrm>
              <a:off x="880002" y="6547819"/>
              <a:ext cx="51202" cy="29947"/>
            </a:xfrm>
            <a:custGeom>
              <a:avLst/>
              <a:gdLst>
                <a:gd name="connsiteX0" fmla="*/ 9478 w 12117"/>
                <a:gd name="connsiteY0" fmla="*/ 3661 h 7087"/>
                <a:gd name="connsiteX1" fmla="*/ 11199 w 12117"/>
                <a:gd name="connsiteY1" fmla="*/ 2263 h 7087"/>
                <a:gd name="connsiteX2" fmla="*/ 10554 w 12117"/>
                <a:gd name="connsiteY2" fmla="*/ 4 h 7087"/>
                <a:gd name="connsiteX3" fmla="*/ 13 w 12117"/>
                <a:gd name="connsiteY3" fmla="*/ 6243 h 7087"/>
                <a:gd name="connsiteX4" fmla="*/ 9478 w 12117"/>
                <a:gd name="connsiteY4" fmla="*/ 3661 h 7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7" h="7087">
                  <a:moveTo>
                    <a:pt x="9478" y="3661"/>
                  </a:moveTo>
                  <a:cubicBezTo>
                    <a:pt x="10338" y="3016"/>
                    <a:pt x="10876" y="2586"/>
                    <a:pt x="11199" y="2263"/>
                  </a:cubicBezTo>
                  <a:cubicBezTo>
                    <a:pt x="11629" y="1833"/>
                    <a:pt x="13350" y="-103"/>
                    <a:pt x="10554" y="4"/>
                  </a:cubicBezTo>
                  <a:cubicBezTo>
                    <a:pt x="6251" y="435"/>
                    <a:pt x="336" y="4522"/>
                    <a:pt x="13" y="6243"/>
                  </a:cubicBezTo>
                  <a:cubicBezTo>
                    <a:pt x="-310" y="8178"/>
                    <a:pt x="5391" y="6565"/>
                    <a:pt x="9478" y="366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5" name="任意多边形: 形状 1923">
              <a:extLst>
                <a:ext uri="{FF2B5EF4-FFF2-40B4-BE49-F238E27FC236}">
                  <a16:creationId xmlns:a16="http://schemas.microsoft.com/office/drawing/2014/main" xmlns="" id="{4A9151CA-0377-4B9C-8468-50F7DCD92E1F}"/>
                </a:ext>
              </a:extLst>
            </p:cNvPr>
            <p:cNvSpPr/>
            <p:nvPr/>
          </p:nvSpPr>
          <p:spPr>
            <a:xfrm>
              <a:off x="1001251" y="6537838"/>
              <a:ext cx="55508" cy="30352"/>
            </a:xfrm>
            <a:custGeom>
              <a:avLst/>
              <a:gdLst>
                <a:gd name="connsiteX0" fmla="*/ 12621 w 13136"/>
                <a:gd name="connsiteY0" fmla="*/ 1398 h 7183"/>
                <a:gd name="connsiteX1" fmla="*/ 11975 w 13136"/>
                <a:gd name="connsiteY1" fmla="*/ 0 h 7183"/>
                <a:gd name="connsiteX2" fmla="*/ 37 w 13136"/>
                <a:gd name="connsiteY2" fmla="*/ 6561 h 7183"/>
                <a:gd name="connsiteX3" fmla="*/ 9609 w 13136"/>
                <a:gd name="connsiteY3" fmla="*/ 3657 h 7183"/>
                <a:gd name="connsiteX4" fmla="*/ 9609 w 13136"/>
                <a:gd name="connsiteY4" fmla="*/ 3657 h 7183"/>
                <a:gd name="connsiteX5" fmla="*/ 12621 w 13136"/>
                <a:gd name="connsiteY5" fmla="*/ 1398 h 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36" h="7183">
                  <a:moveTo>
                    <a:pt x="12621" y="1398"/>
                  </a:moveTo>
                  <a:cubicBezTo>
                    <a:pt x="13481" y="430"/>
                    <a:pt x="13266" y="0"/>
                    <a:pt x="11975" y="0"/>
                  </a:cubicBezTo>
                  <a:cubicBezTo>
                    <a:pt x="7673" y="538"/>
                    <a:pt x="574" y="4948"/>
                    <a:pt x="37" y="6561"/>
                  </a:cubicBezTo>
                  <a:cubicBezTo>
                    <a:pt x="-501" y="8174"/>
                    <a:pt x="4984" y="6453"/>
                    <a:pt x="9609" y="3657"/>
                  </a:cubicBezTo>
                  <a:lnTo>
                    <a:pt x="9609" y="3657"/>
                  </a:lnTo>
                  <a:cubicBezTo>
                    <a:pt x="11545" y="2474"/>
                    <a:pt x="12298" y="1613"/>
                    <a:pt x="12621"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6" name="任意多边形: 形状 1924">
              <a:extLst>
                <a:ext uri="{FF2B5EF4-FFF2-40B4-BE49-F238E27FC236}">
                  <a16:creationId xmlns:a16="http://schemas.microsoft.com/office/drawing/2014/main" xmlns="" id="{E99050D1-DFD9-4BDF-90EB-7FD2A2A8240A}"/>
                </a:ext>
              </a:extLst>
            </p:cNvPr>
            <p:cNvSpPr/>
            <p:nvPr/>
          </p:nvSpPr>
          <p:spPr>
            <a:xfrm>
              <a:off x="1110475" y="6526458"/>
              <a:ext cx="59894" cy="31164"/>
            </a:xfrm>
            <a:custGeom>
              <a:avLst/>
              <a:gdLst>
                <a:gd name="connsiteX0" fmla="*/ 13876 w 14174"/>
                <a:gd name="connsiteY0" fmla="*/ 864 h 7375"/>
                <a:gd name="connsiteX1" fmla="*/ 13339 w 14174"/>
                <a:gd name="connsiteY1" fmla="*/ 4 h 7375"/>
                <a:gd name="connsiteX2" fmla="*/ 2 w 14174"/>
                <a:gd name="connsiteY2" fmla="*/ 7102 h 7375"/>
                <a:gd name="connsiteX3" fmla="*/ 9682 w 14174"/>
                <a:gd name="connsiteY3" fmla="*/ 3768 h 7375"/>
                <a:gd name="connsiteX4" fmla="*/ 13876 w 14174"/>
                <a:gd name="connsiteY4" fmla="*/ 864 h 7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74" h="7375">
                  <a:moveTo>
                    <a:pt x="13876" y="864"/>
                  </a:moveTo>
                  <a:cubicBezTo>
                    <a:pt x="14629" y="-104"/>
                    <a:pt x="13769" y="4"/>
                    <a:pt x="13339" y="4"/>
                  </a:cubicBezTo>
                  <a:cubicBezTo>
                    <a:pt x="9144" y="649"/>
                    <a:pt x="109" y="5919"/>
                    <a:pt x="2" y="7102"/>
                  </a:cubicBezTo>
                  <a:cubicBezTo>
                    <a:pt x="-106" y="8070"/>
                    <a:pt x="5057" y="6349"/>
                    <a:pt x="9682" y="3768"/>
                  </a:cubicBezTo>
                  <a:cubicBezTo>
                    <a:pt x="11725" y="2692"/>
                    <a:pt x="13339" y="1617"/>
                    <a:pt x="13876" y="86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7" name="任意多边形: 形状 1925">
              <a:extLst>
                <a:ext uri="{FF2B5EF4-FFF2-40B4-BE49-F238E27FC236}">
                  <a16:creationId xmlns:a16="http://schemas.microsoft.com/office/drawing/2014/main" xmlns="" id="{00D7394E-D7CA-4BC8-A649-21A2D674ABD3}"/>
                </a:ext>
              </a:extLst>
            </p:cNvPr>
            <p:cNvSpPr/>
            <p:nvPr/>
          </p:nvSpPr>
          <p:spPr>
            <a:xfrm>
              <a:off x="1208623" y="6514622"/>
              <a:ext cx="64322" cy="31620"/>
            </a:xfrm>
            <a:custGeom>
              <a:avLst/>
              <a:gdLst>
                <a:gd name="connsiteX0" fmla="*/ 15065 w 15222"/>
                <a:gd name="connsiteY0" fmla="*/ 439 h 7483"/>
                <a:gd name="connsiteX1" fmla="*/ 14527 w 15222"/>
                <a:gd name="connsiteY1" fmla="*/ 9 h 7483"/>
                <a:gd name="connsiteX2" fmla="*/ 7 w 15222"/>
                <a:gd name="connsiteY2" fmla="*/ 7430 h 7483"/>
                <a:gd name="connsiteX3" fmla="*/ 9687 w 15222"/>
                <a:gd name="connsiteY3" fmla="*/ 3773 h 7483"/>
                <a:gd name="connsiteX4" fmla="*/ 15065 w 15222"/>
                <a:gd name="connsiteY4" fmla="*/ 439 h 7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22" h="7483">
                  <a:moveTo>
                    <a:pt x="15065" y="439"/>
                  </a:moveTo>
                  <a:cubicBezTo>
                    <a:pt x="15495" y="-99"/>
                    <a:pt x="14957" y="9"/>
                    <a:pt x="14527" y="9"/>
                  </a:cubicBezTo>
                  <a:cubicBezTo>
                    <a:pt x="10978" y="654"/>
                    <a:pt x="-316" y="6355"/>
                    <a:pt x="7" y="7430"/>
                  </a:cubicBezTo>
                  <a:cubicBezTo>
                    <a:pt x="760" y="7860"/>
                    <a:pt x="6245" y="5602"/>
                    <a:pt x="9687" y="3773"/>
                  </a:cubicBezTo>
                  <a:cubicBezTo>
                    <a:pt x="13021" y="2160"/>
                    <a:pt x="14742" y="977"/>
                    <a:pt x="15065" y="43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8" name="任意多边形: 形状 1926">
              <a:extLst>
                <a:ext uri="{FF2B5EF4-FFF2-40B4-BE49-F238E27FC236}">
                  <a16:creationId xmlns:a16="http://schemas.microsoft.com/office/drawing/2014/main" xmlns="" id="{B4D61837-28DC-4807-BE7C-D48547486843}"/>
                </a:ext>
              </a:extLst>
            </p:cNvPr>
            <p:cNvSpPr/>
            <p:nvPr/>
          </p:nvSpPr>
          <p:spPr>
            <a:xfrm>
              <a:off x="1295002" y="6501933"/>
              <a:ext cx="68172" cy="32326"/>
            </a:xfrm>
            <a:custGeom>
              <a:avLst/>
              <a:gdLst>
                <a:gd name="connsiteX0" fmla="*/ 9788 w 16133"/>
                <a:gd name="connsiteY0" fmla="*/ 3980 h 7650"/>
                <a:gd name="connsiteX1" fmla="*/ 16133 w 16133"/>
                <a:gd name="connsiteY1" fmla="*/ 107 h 7650"/>
                <a:gd name="connsiteX2" fmla="*/ 15703 w 16133"/>
                <a:gd name="connsiteY2" fmla="*/ 0 h 7650"/>
                <a:gd name="connsiteX3" fmla="*/ 0 w 16133"/>
                <a:gd name="connsiteY3" fmla="*/ 7529 h 7650"/>
                <a:gd name="connsiteX4" fmla="*/ 0 w 16133"/>
                <a:gd name="connsiteY4" fmla="*/ 7636 h 7650"/>
                <a:gd name="connsiteX5" fmla="*/ 9788 w 16133"/>
                <a:gd name="connsiteY5" fmla="*/ 3980 h 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3" h="7650">
                  <a:moveTo>
                    <a:pt x="9788" y="3980"/>
                  </a:moveTo>
                  <a:cubicBezTo>
                    <a:pt x="12584" y="2581"/>
                    <a:pt x="16026" y="753"/>
                    <a:pt x="16133" y="107"/>
                  </a:cubicBezTo>
                  <a:cubicBezTo>
                    <a:pt x="16026" y="0"/>
                    <a:pt x="16026" y="0"/>
                    <a:pt x="15703" y="0"/>
                  </a:cubicBezTo>
                  <a:cubicBezTo>
                    <a:pt x="12369" y="645"/>
                    <a:pt x="1183" y="6238"/>
                    <a:pt x="0" y="7529"/>
                  </a:cubicBezTo>
                  <a:cubicBezTo>
                    <a:pt x="0" y="7529"/>
                    <a:pt x="0" y="7636"/>
                    <a:pt x="0" y="7636"/>
                  </a:cubicBezTo>
                  <a:cubicBezTo>
                    <a:pt x="1076" y="7852"/>
                    <a:pt x="6346" y="5593"/>
                    <a:pt x="9788" y="398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19" name="任意多边形: 形状 1927">
              <a:extLst>
                <a:ext uri="{FF2B5EF4-FFF2-40B4-BE49-F238E27FC236}">
                  <a16:creationId xmlns:a16="http://schemas.microsoft.com/office/drawing/2014/main" xmlns="" id="{6A0E5078-52E2-42BF-8D7E-648946A539CA}"/>
                </a:ext>
              </a:extLst>
            </p:cNvPr>
            <p:cNvSpPr/>
            <p:nvPr/>
          </p:nvSpPr>
          <p:spPr>
            <a:xfrm>
              <a:off x="1369086" y="6489210"/>
              <a:ext cx="71806" cy="33192"/>
            </a:xfrm>
            <a:custGeom>
              <a:avLst/>
              <a:gdLst>
                <a:gd name="connsiteX0" fmla="*/ 16994 w 16993"/>
                <a:gd name="connsiteY0" fmla="*/ 0 h 7855"/>
                <a:gd name="connsiteX1" fmla="*/ 16671 w 16993"/>
                <a:gd name="connsiteY1" fmla="*/ 0 h 7855"/>
                <a:gd name="connsiteX2" fmla="*/ 0 w 16993"/>
                <a:gd name="connsiteY2" fmla="*/ 7852 h 7855"/>
                <a:gd name="connsiteX3" fmla="*/ 9788 w 16993"/>
                <a:gd name="connsiteY3" fmla="*/ 3980 h 7855"/>
                <a:gd name="connsiteX4" fmla="*/ 9788 w 16993"/>
                <a:gd name="connsiteY4" fmla="*/ 3980 h 7855"/>
                <a:gd name="connsiteX5" fmla="*/ 16994 w 16993"/>
                <a:gd name="connsiteY5" fmla="*/ 0 h 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3" h="7855">
                  <a:moveTo>
                    <a:pt x="16994" y="0"/>
                  </a:moveTo>
                  <a:cubicBezTo>
                    <a:pt x="16886" y="0"/>
                    <a:pt x="16779" y="0"/>
                    <a:pt x="16671" y="0"/>
                  </a:cubicBezTo>
                  <a:cubicBezTo>
                    <a:pt x="13875" y="645"/>
                    <a:pt x="538" y="6991"/>
                    <a:pt x="0" y="7852"/>
                  </a:cubicBezTo>
                  <a:cubicBezTo>
                    <a:pt x="645" y="7959"/>
                    <a:pt x="5593" y="5915"/>
                    <a:pt x="9788" y="3980"/>
                  </a:cubicBezTo>
                  <a:lnTo>
                    <a:pt x="9788" y="3980"/>
                  </a:lnTo>
                  <a:cubicBezTo>
                    <a:pt x="10971" y="3442"/>
                    <a:pt x="16671" y="753"/>
                    <a:pt x="1699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0" name="任意多边形: 形状 1928">
              <a:extLst>
                <a:ext uri="{FF2B5EF4-FFF2-40B4-BE49-F238E27FC236}">
                  <a16:creationId xmlns:a16="http://schemas.microsoft.com/office/drawing/2014/main" xmlns="" id="{53D9EEFC-6E59-4C66-B1CB-CCA3E5066197}"/>
                </a:ext>
              </a:extLst>
            </p:cNvPr>
            <p:cNvSpPr/>
            <p:nvPr/>
          </p:nvSpPr>
          <p:spPr>
            <a:xfrm>
              <a:off x="1431350" y="6475574"/>
              <a:ext cx="74079" cy="34084"/>
            </a:xfrm>
            <a:custGeom>
              <a:avLst/>
              <a:gdLst>
                <a:gd name="connsiteX0" fmla="*/ 17424 w 17531"/>
                <a:gd name="connsiteY0" fmla="*/ 0 h 8066"/>
                <a:gd name="connsiteX1" fmla="*/ 0 w 17531"/>
                <a:gd name="connsiteY1" fmla="*/ 8067 h 8066"/>
                <a:gd name="connsiteX2" fmla="*/ 9680 w 17531"/>
                <a:gd name="connsiteY2" fmla="*/ 4087 h 8066"/>
                <a:gd name="connsiteX3" fmla="*/ 17532 w 17531"/>
                <a:gd name="connsiteY3" fmla="*/ 0 h 8066"/>
                <a:gd name="connsiteX4" fmla="*/ 17424 w 17531"/>
                <a:gd name="connsiteY4" fmla="*/ 0 h 8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8066">
                  <a:moveTo>
                    <a:pt x="17424" y="0"/>
                  </a:moveTo>
                  <a:cubicBezTo>
                    <a:pt x="15488" y="538"/>
                    <a:pt x="645" y="7206"/>
                    <a:pt x="0" y="8067"/>
                  </a:cubicBezTo>
                  <a:cubicBezTo>
                    <a:pt x="860" y="7959"/>
                    <a:pt x="5700" y="5916"/>
                    <a:pt x="9680" y="4087"/>
                  </a:cubicBezTo>
                  <a:cubicBezTo>
                    <a:pt x="11401" y="3334"/>
                    <a:pt x="17209" y="645"/>
                    <a:pt x="17532" y="0"/>
                  </a:cubicBezTo>
                  <a:cubicBezTo>
                    <a:pt x="17532" y="0"/>
                    <a:pt x="17532" y="0"/>
                    <a:pt x="174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1" name="任意多边形: 形状 1929">
              <a:extLst>
                <a:ext uri="{FF2B5EF4-FFF2-40B4-BE49-F238E27FC236}">
                  <a16:creationId xmlns:a16="http://schemas.microsoft.com/office/drawing/2014/main" xmlns="" id="{F4D8404A-9161-41F3-8990-DFCDD49FEC9A}"/>
                </a:ext>
              </a:extLst>
            </p:cNvPr>
            <p:cNvSpPr/>
            <p:nvPr/>
          </p:nvSpPr>
          <p:spPr>
            <a:xfrm>
              <a:off x="1480891" y="6461938"/>
              <a:ext cx="76555" cy="34540"/>
            </a:xfrm>
            <a:custGeom>
              <a:avLst/>
              <a:gdLst>
                <a:gd name="connsiteX0" fmla="*/ 18069 w 18117"/>
                <a:gd name="connsiteY0" fmla="*/ 0 h 8174"/>
                <a:gd name="connsiteX1" fmla="*/ 0 w 18117"/>
                <a:gd name="connsiteY1" fmla="*/ 8174 h 8174"/>
                <a:gd name="connsiteX2" fmla="*/ 9465 w 18117"/>
                <a:gd name="connsiteY2" fmla="*/ 4087 h 8174"/>
                <a:gd name="connsiteX3" fmla="*/ 18069 w 18117"/>
                <a:gd name="connsiteY3" fmla="*/ 0 h 8174"/>
                <a:gd name="connsiteX4" fmla="*/ 18069 w 18117"/>
                <a:gd name="connsiteY4" fmla="*/ 0 h 8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 h="8174">
                  <a:moveTo>
                    <a:pt x="18069" y="0"/>
                  </a:moveTo>
                  <a:cubicBezTo>
                    <a:pt x="17962" y="0"/>
                    <a:pt x="860" y="7529"/>
                    <a:pt x="0" y="8174"/>
                  </a:cubicBezTo>
                  <a:cubicBezTo>
                    <a:pt x="1183" y="7744"/>
                    <a:pt x="5378" y="6023"/>
                    <a:pt x="9465" y="4087"/>
                  </a:cubicBezTo>
                  <a:cubicBezTo>
                    <a:pt x="12907" y="2689"/>
                    <a:pt x="17854" y="323"/>
                    <a:pt x="18069" y="0"/>
                  </a:cubicBezTo>
                  <a:cubicBezTo>
                    <a:pt x="18177" y="0"/>
                    <a:pt x="18069" y="0"/>
                    <a:pt x="180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2" name="任意多边形: 形状 1930">
              <a:extLst>
                <a:ext uri="{FF2B5EF4-FFF2-40B4-BE49-F238E27FC236}">
                  <a16:creationId xmlns:a16="http://schemas.microsoft.com/office/drawing/2014/main" xmlns="" id="{0BDFE4A5-9E37-4032-B77A-A4A366ACAAC9}"/>
                </a:ext>
              </a:extLst>
            </p:cNvPr>
            <p:cNvSpPr/>
            <p:nvPr/>
          </p:nvSpPr>
          <p:spPr>
            <a:xfrm>
              <a:off x="1521795" y="6448302"/>
              <a:ext cx="74079" cy="33632"/>
            </a:xfrm>
            <a:custGeom>
              <a:avLst/>
              <a:gdLst>
                <a:gd name="connsiteX0" fmla="*/ 14735 w 17531"/>
                <a:gd name="connsiteY0" fmla="*/ 1291 h 7959"/>
                <a:gd name="connsiteX1" fmla="*/ 17532 w 17531"/>
                <a:gd name="connsiteY1" fmla="*/ 0 h 7959"/>
                <a:gd name="connsiteX2" fmla="*/ 0 w 17531"/>
                <a:gd name="connsiteY2" fmla="*/ 7959 h 7959"/>
                <a:gd name="connsiteX3" fmla="*/ 14735 w 17531"/>
                <a:gd name="connsiteY3" fmla="*/ 1291 h 7959"/>
              </a:gdLst>
              <a:ahLst/>
              <a:cxnLst>
                <a:cxn ang="0">
                  <a:pos x="connsiteX0" y="connsiteY0"/>
                </a:cxn>
                <a:cxn ang="0">
                  <a:pos x="connsiteX1" y="connsiteY1"/>
                </a:cxn>
                <a:cxn ang="0">
                  <a:pos x="connsiteX2" y="connsiteY2"/>
                </a:cxn>
                <a:cxn ang="0">
                  <a:pos x="connsiteX3" y="connsiteY3"/>
                </a:cxn>
              </a:cxnLst>
              <a:rect l="l" t="t" r="r" b="b"/>
              <a:pathLst>
                <a:path w="17531" h="7959">
                  <a:moveTo>
                    <a:pt x="14735" y="1291"/>
                  </a:moveTo>
                  <a:cubicBezTo>
                    <a:pt x="15703" y="860"/>
                    <a:pt x="16564" y="430"/>
                    <a:pt x="17532" y="0"/>
                  </a:cubicBezTo>
                  <a:cubicBezTo>
                    <a:pt x="11724" y="2581"/>
                    <a:pt x="5916" y="5378"/>
                    <a:pt x="0" y="7959"/>
                  </a:cubicBezTo>
                  <a:lnTo>
                    <a:pt x="14735" y="1291"/>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423" name="任意多边形: 形状 1943">
              <a:extLst>
                <a:ext uri="{FF2B5EF4-FFF2-40B4-BE49-F238E27FC236}">
                  <a16:creationId xmlns:a16="http://schemas.microsoft.com/office/drawing/2014/main" xmlns="" id="{11A5411D-DEBF-48B3-8596-DF5C24267562}"/>
                </a:ext>
              </a:extLst>
            </p:cNvPr>
            <p:cNvSpPr/>
            <p:nvPr/>
          </p:nvSpPr>
          <p:spPr>
            <a:xfrm>
              <a:off x="169137" y="6630100"/>
              <a:ext cx="32402" cy="23461"/>
            </a:xfrm>
            <a:custGeom>
              <a:avLst/>
              <a:gdLst>
                <a:gd name="connsiteX0" fmla="*/ 7660 w 7668"/>
                <a:gd name="connsiteY0" fmla="*/ 3119 h 5552"/>
                <a:gd name="connsiteX1" fmla="*/ 3143 w 7668"/>
                <a:gd name="connsiteY1" fmla="*/ 0 h 5552"/>
                <a:gd name="connsiteX2" fmla="*/ 2713 w 7668"/>
                <a:gd name="connsiteY2" fmla="*/ 0 h 5552"/>
                <a:gd name="connsiteX3" fmla="*/ 1207 w 7668"/>
                <a:gd name="connsiteY3" fmla="*/ 4410 h 5552"/>
                <a:gd name="connsiteX4" fmla="*/ 7660 w 7668"/>
                <a:gd name="connsiteY4" fmla="*/ 3119 h 5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8" h="5552">
                  <a:moveTo>
                    <a:pt x="7660" y="3119"/>
                  </a:moveTo>
                  <a:cubicBezTo>
                    <a:pt x="7553" y="1936"/>
                    <a:pt x="6154" y="108"/>
                    <a:pt x="3143" y="0"/>
                  </a:cubicBezTo>
                  <a:cubicBezTo>
                    <a:pt x="3035" y="0"/>
                    <a:pt x="2820" y="0"/>
                    <a:pt x="2713" y="0"/>
                  </a:cubicBezTo>
                  <a:cubicBezTo>
                    <a:pt x="-84" y="215"/>
                    <a:pt x="-944" y="2689"/>
                    <a:pt x="1207" y="4410"/>
                  </a:cubicBezTo>
                  <a:cubicBezTo>
                    <a:pt x="3788" y="6453"/>
                    <a:pt x="7875" y="5593"/>
                    <a:pt x="7660" y="311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4" name="任意多边形: 形状 1944">
              <a:extLst>
                <a:ext uri="{FF2B5EF4-FFF2-40B4-BE49-F238E27FC236}">
                  <a16:creationId xmlns:a16="http://schemas.microsoft.com/office/drawing/2014/main" xmlns="" id="{7597C529-FFC6-4C57-916A-00EF92C1D393}"/>
                </a:ext>
              </a:extLst>
            </p:cNvPr>
            <p:cNvSpPr/>
            <p:nvPr/>
          </p:nvSpPr>
          <p:spPr>
            <a:xfrm>
              <a:off x="290484" y="6628283"/>
              <a:ext cx="31299" cy="23173"/>
            </a:xfrm>
            <a:custGeom>
              <a:avLst/>
              <a:gdLst>
                <a:gd name="connsiteX0" fmla="*/ 7338 w 7407"/>
                <a:gd name="connsiteY0" fmla="*/ 3012 h 5484"/>
                <a:gd name="connsiteX1" fmla="*/ 4004 w 7407"/>
                <a:gd name="connsiteY1" fmla="*/ 0 h 5484"/>
                <a:gd name="connsiteX2" fmla="*/ 239 w 7407"/>
                <a:gd name="connsiteY2" fmla="*/ 3980 h 5484"/>
                <a:gd name="connsiteX3" fmla="*/ 7338 w 7407"/>
                <a:gd name="connsiteY3" fmla="*/ 3012 h 5484"/>
              </a:gdLst>
              <a:ahLst/>
              <a:cxnLst>
                <a:cxn ang="0">
                  <a:pos x="connsiteX0" y="connsiteY0"/>
                </a:cxn>
                <a:cxn ang="0">
                  <a:pos x="connsiteX1" y="connsiteY1"/>
                </a:cxn>
                <a:cxn ang="0">
                  <a:pos x="connsiteX2" y="connsiteY2"/>
                </a:cxn>
                <a:cxn ang="0">
                  <a:pos x="connsiteX3" y="connsiteY3"/>
                </a:cxn>
              </a:cxnLst>
              <a:rect l="l" t="t" r="r" b="b"/>
              <a:pathLst>
                <a:path w="7407" h="5484">
                  <a:moveTo>
                    <a:pt x="7338" y="3012"/>
                  </a:moveTo>
                  <a:cubicBezTo>
                    <a:pt x="7661" y="1721"/>
                    <a:pt x="6908" y="0"/>
                    <a:pt x="4004" y="0"/>
                  </a:cubicBezTo>
                  <a:cubicBezTo>
                    <a:pt x="885" y="215"/>
                    <a:pt x="-621" y="2366"/>
                    <a:pt x="239" y="3980"/>
                  </a:cubicBezTo>
                  <a:cubicBezTo>
                    <a:pt x="1423" y="6453"/>
                    <a:pt x="6478" y="5700"/>
                    <a:pt x="7338" y="301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5" name="任意多边形: 形状 1945">
              <a:extLst>
                <a:ext uri="{FF2B5EF4-FFF2-40B4-BE49-F238E27FC236}">
                  <a16:creationId xmlns:a16="http://schemas.microsoft.com/office/drawing/2014/main" xmlns="" id="{99EA18FA-AD45-45DB-A2D0-72A5E9A2832A}"/>
                </a:ext>
              </a:extLst>
            </p:cNvPr>
            <p:cNvSpPr/>
            <p:nvPr/>
          </p:nvSpPr>
          <p:spPr>
            <a:xfrm>
              <a:off x="410225" y="6624644"/>
              <a:ext cx="33374" cy="23980"/>
            </a:xfrm>
            <a:custGeom>
              <a:avLst/>
              <a:gdLst>
                <a:gd name="connsiteX0" fmla="*/ 82 w 7898"/>
                <a:gd name="connsiteY0" fmla="*/ 4302 h 5675"/>
                <a:gd name="connsiteX1" fmla="*/ 7503 w 7898"/>
                <a:gd name="connsiteY1" fmla="*/ 3012 h 5675"/>
                <a:gd name="connsiteX2" fmla="*/ 5245 w 7898"/>
                <a:gd name="connsiteY2" fmla="*/ 0 h 5675"/>
                <a:gd name="connsiteX3" fmla="*/ 82 w 7898"/>
                <a:gd name="connsiteY3" fmla="*/ 4302 h 5675"/>
              </a:gdLst>
              <a:ahLst/>
              <a:cxnLst>
                <a:cxn ang="0">
                  <a:pos x="connsiteX0" y="connsiteY0"/>
                </a:cxn>
                <a:cxn ang="0">
                  <a:pos x="connsiteX1" y="connsiteY1"/>
                </a:cxn>
                <a:cxn ang="0">
                  <a:pos x="connsiteX2" y="connsiteY2"/>
                </a:cxn>
                <a:cxn ang="0">
                  <a:pos x="connsiteX3" y="connsiteY3"/>
                </a:cxn>
              </a:cxnLst>
              <a:rect l="l" t="t" r="r" b="b"/>
              <a:pathLst>
                <a:path w="7898" h="5675">
                  <a:moveTo>
                    <a:pt x="82" y="4302"/>
                  </a:moveTo>
                  <a:cubicBezTo>
                    <a:pt x="727" y="6668"/>
                    <a:pt x="5782" y="5808"/>
                    <a:pt x="7503" y="3012"/>
                  </a:cubicBezTo>
                  <a:cubicBezTo>
                    <a:pt x="8256" y="1721"/>
                    <a:pt x="8149" y="0"/>
                    <a:pt x="5245" y="0"/>
                  </a:cubicBezTo>
                  <a:cubicBezTo>
                    <a:pt x="1695" y="215"/>
                    <a:pt x="-456" y="2689"/>
                    <a:pt x="82" y="430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6" name="任意多边形: 形状 1946">
              <a:extLst>
                <a:ext uri="{FF2B5EF4-FFF2-40B4-BE49-F238E27FC236}">
                  <a16:creationId xmlns:a16="http://schemas.microsoft.com/office/drawing/2014/main" xmlns="" id="{040F3E22-20DF-4F07-973C-A2A52B4124AE}"/>
                </a:ext>
              </a:extLst>
            </p:cNvPr>
            <p:cNvSpPr/>
            <p:nvPr/>
          </p:nvSpPr>
          <p:spPr>
            <a:xfrm>
              <a:off x="528694" y="6619646"/>
              <a:ext cx="36628" cy="24175"/>
            </a:xfrm>
            <a:custGeom>
              <a:avLst/>
              <a:gdLst>
                <a:gd name="connsiteX0" fmla="*/ 6571 w 8668"/>
                <a:gd name="connsiteY0" fmla="*/ 0 h 5721"/>
                <a:gd name="connsiteX1" fmla="*/ 11 w 8668"/>
                <a:gd name="connsiteY1" fmla="*/ 4625 h 5721"/>
                <a:gd name="connsiteX2" fmla="*/ 7755 w 8668"/>
                <a:gd name="connsiteY2" fmla="*/ 3012 h 5721"/>
                <a:gd name="connsiteX3" fmla="*/ 6571 w 8668"/>
                <a:gd name="connsiteY3" fmla="*/ 0 h 5721"/>
              </a:gdLst>
              <a:ahLst/>
              <a:cxnLst>
                <a:cxn ang="0">
                  <a:pos x="connsiteX0" y="connsiteY0"/>
                </a:cxn>
                <a:cxn ang="0">
                  <a:pos x="connsiteX1" y="connsiteY1"/>
                </a:cxn>
                <a:cxn ang="0">
                  <a:pos x="connsiteX2" y="connsiteY2"/>
                </a:cxn>
                <a:cxn ang="0">
                  <a:pos x="connsiteX3" y="connsiteY3"/>
                </a:cxn>
              </a:cxnLst>
              <a:rect l="l" t="t" r="r" b="b"/>
              <a:pathLst>
                <a:path w="8668" h="5721">
                  <a:moveTo>
                    <a:pt x="6571" y="0"/>
                  </a:moveTo>
                  <a:cubicBezTo>
                    <a:pt x="2914" y="323"/>
                    <a:pt x="-205" y="3119"/>
                    <a:pt x="11" y="4625"/>
                  </a:cubicBezTo>
                  <a:cubicBezTo>
                    <a:pt x="226" y="6668"/>
                    <a:pt x="5173" y="5700"/>
                    <a:pt x="7755" y="3012"/>
                  </a:cubicBezTo>
                  <a:cubicBezTo>
                    <a:pt x="8938" y="1721"/>
                    <a:pt x="9368" y="0"/>
                    <a:pt x="657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7" name="任意多边形: 形状 1947">
              <a:extLst>
                <a:ext uri="{FF2B5EF4-FFF2-40B4-BE49-F238E27FC236}">
                  <a16:creationId xmlns:a16="http://schemas.microsoft.com/office/drawing/2014/main" xmlns="" id="{D964D9F9-E5C1-4C79-8F1F-7E38DF8A2B93}"/>
                </a:ext>
              </a:extLst>
            </p:cNvPr>
            <p:cNvSpPr/>
            <p:nvPr/>
          </p:nvSpPr>
          <p:spPr>
            <a:xfrm>
              <a:off x="644150" y="6613721"/>
              <a:ext cx="41622" cy="24661"/>
            </a:xfrm>
            <a:custGeom>
              <a:avLst/>
              <a:gdLst>
                <a:gd name="connsiteX0" fmla="*/ 9149 w 9850"/>
                <a:gd name="connsiteY0" fmla="*/ 2155 h 5836"/>
                <a:gd name="connsiteX1" fmla="*/ 8181 w 9850"/>
                <a:gd name="connsiteY1" fmla="*/ 4 h 5836"/>
                <a:gd name="connsiteX2" fmla="*/ 7 w 9850"/>
                <a:gd name="connsiteY2" fmla="*/ 4952 h 5836"/>
                <a:gd name="connsiteX3" fmla="*/ 8073 w 9850"/>
                <a:gd name="connsiteY3" fmla="*/ 3016 h 5836"/>
                <a:gd name="connsiteX4" fmla="*/ 9149 w 9850"/>
                <a:gd name="connsiteY4" fmla="*/ 2155 h 5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0" h="5836">
                  <a:moveTo>
                    <a:pt x="9149" y="2155"/>
                  </a:moveTo>
                  <a:cubicBezTo>
                    <a:pt x="9364" y="1940"/>
                    <a:pt x="11085" y="-103"/>
                    <a:pt x="8181" y="4"/>
                  </a:cubicBezTo>
                  <a:cubicBezTo>
                    <a:pt x="4309" y="327"/>
                    <a:pt x="222" y="3446"/>
                    <a:pt x="7" y="4952"/>
                  </a:cubicBezTo>
                  <a:cubicBezTo>
                    <a:pt x="-209" y="6780"/>
                    <a:pt x="4847" y="5597"/>
                    <a:pt x="8073" y="3016"/>
                  </a:cubicBezTo>
                  <a:cubicBezTo>
                    <a:pt x="8611" y="2693"/>
                    <a:pt x="8934" y="2370"/>
                    <a:pt x="9149" y="215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8" name="任意多边形: 形状 1948">
              <a:extLst>
                <a:ext uri="{FF2B5EF4-FFF2-40B4-BE49-F238E27FC236}">
                  <a16:creationId xmlns:a16="http://schemas.microsoft.com/office/drawing/2014/main" xmlns="" id="{3FAB7AFC-5488-4333-BD8D-941E5AF1D220}"/>
                </a:ext>
              </a:extLst>
            </p:cNvPr>
            <p:cNvSpPr/>
            <p:nvPr/>
          </p:nvSpPr>
          <p:spPr>
            <a:xfrm>
              <a:off x="757696" y="6605980"/>
              <a:ext cx="46465" cy="25345"/>
            </a:xfrm>
            <a:custGeom>
              <a:avLst/>
              <a:gdLst>
                <a:gd name="connsiteX0" fmla="*/ 10350 w 10996"/>
                <a:gd name="connsiteY0" fmla="*/ 1620 h 5998"/>
                <a:gd name="connsiteX1" fmla="*/ 9704 w 10996"/>
                <a:gd name="connsiteY1" fmla="*/ 7 h 5998"/>
                <a:gd name="connsiteX2" fmla="*/ 24 w 10996"/>
                <a:gd name="connsiteY2" fmla="*/ 5277 h 5998"/>
                <a:gd name="connsiteX3" fmla="*/ 8521 w 10996"/>
                <a:gd name="connsiteY3" fmla="*/ 3126 h 5998"/>
                <a:gd name="connsiteX4" fmla="*/ 10350 w 10996"/>
                <a:gd name="connsiteY4" fmla="*/ 1620 h 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96" h="5998">
                  <a:moveTo>
                    <a:pt x="10350" y="1620"/>
                  </a:moveTo>
                  <a:cubicBezTo>
                    <a:pt x="10887" y="1082"/>
                    <a:pt x="11748" y="-101"/>
                    <a:pt x="9704" y="7"/>
                  </a:cubicBezTo>
                  <a:cubicBezTo>
                    <a:pt x="5832" y="437"/>
                    <a:pt x="347" y="3879"/>
                    <a:pt x="24" y="5277"/>
                  </a:cubicBezTo>
                  <a:cubicBezTo>
                    <a:pt x="-406" y="6998"/>
                    <a:pt x="4972" y="5385"/>
                    <a:pt x="8521" y="3126"/>
                  </a:cubicBezTo>
                  <a:cubicBezTo>
                    <a:pt x="9274" y="2588"/>
                    <a:pt x="10027" y="2050"/>
                    <a:pt x="10350" y="162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29" name="任意多边形: 形状 1949">
              <a:extLst>
                <a:ext uri="{FF2B5EF4-FFF2-40B4-BE49-F238E27FC236}">
                  <a16:creationId xmlns:a16="http://schemas.microsoft.com/office/drawing/2014/main" xmlns="" id="{3DBC0F0C-E135-4CEF-A8B3-03DECBE3DF67}"/>
                </a:ext>
              </a:extLst>
            </p:cNvPr>
            <p:cNvSpPr/>
            <p:nvPr/>
          </p:nvSpPr>
          <p:spPr>
            <a:xfrm>
              <a:off x="865969" y="6596920"/>
              <a:ext cx="52647" cy="25903"/>
            </a:xfrm>
            <a:custGeom>
              <a:avLst/>
              <a:gdLst>
                <a:gd name="connsiteX0" fmla="*/ 9035 w 12459"/>
                <a:gd name="connsiteY0" fmla="*/ 3227 h 6130"/>
                <a:gd name="connsiteX1" fmla="*/ 12154 w 12459"/>
                <a:gd name="connsiteY1" fmla="*/ 968 h 6130"/>
                <a:gd name="connsiteX2" fmla="*/ 11401 w 12459"/>
                <a:gd name="connsiteY2" fmla="*/ 0 h 6130"/>
                <a:gd name="connsiteX3" fmla="*/ 0 w 12459"/>
                <a:gd name="connsiteY3" fmla="*/ 5700 h 6130"/>
                <a:gd name="connsiteX4" fmla="*/ 9035 w 12459"/>
                <a:gd name="connsiteY4" fmla="*/ 3227 h 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9" h="6130">
                  <a:moveTo>
                    <a:pt x="9035" y="3227"/>
                  </a:moveTo>
                  <a:cubicBezTo>
                    <a:pt x="10540" y="2366"/>
                    <a:pt x="11724" y="1613"/>
                    <a:pt x="12154" y="968"/>
                  </a:cubicBezTo>
                  <a:cubicBezTo>
                    <a:pt x="13014" y="0"/>
                    <a:pt x="11831" y="0"/>
                    <a:pt x="11401" y="0"/>
                  </a:cubicBezTo>
                  <a:cubicBezTo>
                    <a:pt x="7314" y="538"/>
                    <a:pt x="215" y="4517"/>
                    <a:pt x="0" y="5700"/>
                  </a:cubicBezTo>
                  <a:cubicBezTo>
                    <a:pt x="0" y="6884"/>
                    <a:pt x="4948" y="5485"/>
                    <a:pt x="9035"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0" name="任意多边形: 形状 1950">
              <a:extLst>
                <a:ext uri="{FF2B5EF4-FFF2-40B4-BE49-F238E27FC236}">
                  <a16:creationId xmlns:a16="http://schemas.microsoft.com/office/drawing/2014/main" xmlns="" id="{E09FE276-578C-4366-8811-79E52A45196F}"/>
                </a:ext>
              </a:extLst>
            </p:cNvPr>
            <p:cNvSpPr/>
            <p:nvPr/>
          </p:nvSpPr>
          <p:spPr>
            <a:xfrm>
              <a:off x="966834" y="6587801"/>
              <a:ext cx="57701" cy="26520"/>
            </a:xfrm>
            <a:custGeom>
              <a:avLst/>
              <a:gdLst>
                <a:gd name="connsiteX0" fmla="*/ 12914 w 13655"/>
                <a:gd name="connsiteY0" fmla="*/ 7 h 6276"/>
                <a:gd name="connsiteX1" fmla="*/ 7 w 13655"/>
                <a:gd name="connsiteY1" fmla="*/ 6030 h 6276"/>
                <a:gd name="connsiteX2" fmla="*/ 9149 w 13655"/>
                <a:gd name="connsiteY2" fmla="*/ 3233 h 6276"/>
                <a:gd name="connsiteX3" fmla="*/ 13451 w 13655"/>
                <a:gd name="connsiteY3" fmla="*/ 545 h 6276"/>
                <a:gd name="connsiteX4" fmla="*/ 12914 w 13655"/>
                <a:gd name="connsiteY4" fmla="*/ 7 h 6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5" h="6276">
                  <a:moveTo>
                    <a:pt x="12914" y="7"/>
                  </a:moveTo>
                  <a:cubicBezTo>
                    <a:pt x="9041" y="545"/>
                    <a:pt x="222" y="5062"/>
                    <a:pt x="7" y="6030"/>
                  </a:cubicBezTo>
                  <a:cubicBezTo>
                    <a:pt x="-208" y="6890"/>
                    <a:pt x="4739" y="5385"/>
                    <a:pt x="9149" y="3233"/>
                  </a:cubicBezTo>
                  <a:cubicBezTo>
                    <a:pt x="12376" y="1620"/>
                    <a:pt x="13236" y="760"/>
                    <a:pt x="13451" y="545"/>
                  </a:cubicBezTo>
                  <a:cubicBezTo>
                    <a:pt x="13989" y="-101"/>
                    <a:pt x="13344" y="7"/>
                    <a:pt x="12914" y="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1" name="任意多边形: 形状 1951">
              <a:extLst>
                <a:ext uri="{FF2B5EF4-FFF2-40B4-BE49-F238E27FC236}">
                  <a16:creationId xmlns:a16="http://schemas.microsoft.com/office/drawing/2014/main" xmlns="" id="{FEEB990C-C6A3-4D9A-AB45-BB3FCA05547F}"/>
                </a:ext>
              </a:extLst>
            </p:cNvPr>
            <p:cNvSpPr/>
            <p:nvPr/>
          </p:nvSpPr>
          <p:spPr>
            <a:xfrm>
              <a:off x="1057756" y="6577491"/>
              <a:ext cx="62311" cy="27310"/>
            </a:xfrm>
            <a:custGeom>
              <a:avLst/>
              <a:gdLst>
                <a:gd name="connsiteX0" fmla="*/ 14736 w 14746"/>
                <a:gd name="connsiteY0" fmla="*/ 81 h 6463"/>
                <a:gd name="connsiteX1" fmla="*/ 14198 w 14746"/>
                <a:gd name="connsiteY1" fmla="*/ 81 h 6463"/>
                <a:gd name="connsiteX2" fmla="*/ 1 w 14746"/>
                <a:gd name="connsiteY2" fmla="*/ 6426 h 6463"/>
                <a:gd name="connsiteX3" fmla="*/ 9358 w 14746"/>
                <a:gd name="connsiteY3" fmla="*/ 3307 h 6463"/>
                <a:gd name="connsiteX4" fmla="*/ 14736 w 14746"/>
                <a:gd name="connsiteY4" fmla="*/ 81 h 6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6" h="6463">
                  <a:moveTo>
                    <a:pt x="14736" y="81"/>
                  </a:moveTo>
                  <a:cubicBezTo>
                    <a:pt x="14628" y="-27"/>
                    <a:pt x="14521" y="-27"/>
                    <a:pt x="14198" y="81"/>
                  </a:cubicBezTo>
                  <a:cubicBezTo>
                    <a:pt x="10434" y="618"/>
                    <a:pt x="-107" y="5674"/>
                    <a:pt x="1" y="6426"/>
                  </a:cubicBezTo>
                  <a:cubicBezTo>
                    <a:pt x="646" y="6749"/>
                    <a:pt x="5916" y="4921"/>
                    <a:pt x="9358" y="3307"/>
                  </a:cubicBezTo>
                  <a:cubicBezTo>
                    <a:pt x="11940" y="2124"/>
                    <a:pt x="14951" y="618"/>
                    <a:pt x="14736" y="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2" name="任意多边形: 形状 1952">
              <a:extLst>
                <a:ext uri="{FF2B5EF4-FFF2-40B4-BE49-F238E27FC236}">
                  <a16:creationId xmlns:a16="http://schemas.microsoft.com/office/drawing/2014/main" xmlns="" id="{A57E6738-20BF-46FB-A19B-C66A9EE3A2D0}"/>
                </a:ext>
              </a:extLst>
            </p:cNvPr>
            <p:cNvSpPr/>
            <p:nvPr/>
          </p:nvSpPr>
          <p:spPr>
            <a:xfrm>
              <a:off x="1138207" y="6566923"/>
              <a:ext cx="66807" cy="27741"/>
            </a:xfrm>
            <a:custGeom>
              <a:avLst/>
              <a:gdLst>
                <a:gd name="connsiteX0" fmla="*/ 15811 w 15810"/>
                <a:gd name="connsiteY0" fmla="*/ 108 h 6565"/>
                <a:gd name="connsiteX1" fmla="*/ 15811 w 15810"/>
                <a:gd name="connsiteY1" fmla="*/ 0 h 6565"/>
                <a:gd name="connsiteX2" fmla="*/ 15488 w 15810"/>
                <a:gd name="connsiteY2" fmla="*/ 0 h 6565"/>
                <a:gd name="connsiteX3" fmla="*/ 0 w 15810"/>
                <a:gd name="connsiteY3" fmla="*/ 6561 h 6565"/>
                <a:gd name="connsiteX4" fmla="*/ 9465 w 15810"/>
                <a:gd name="connsiteY4" fmla="*/ 3334 h 6565"/>
                <a:gd name="connsiteX5" fmla="*/ 15811 w 15810"/>
                <a:gd name="connsiteY5" fmla="*/ 108 h 6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10" h="6565">
                  <a:moveTo>
                    <a:pt x="15811" y="108"/>
                  </a:moveTo>
                  <a:cubicBezTo>
                    <a:pt x="15811" y="108"/>
                    <a:pt x="15811" y="0"/>
                    <a:pt x="15811" y="0"/>
                  </a:cubicBezTo>
                  <a:cubicBezTo>
                    <a:pt x="15703" y="0"/>
                    <a:pt x="15596" y="0"/>
                    <a:pt x="15488" y="0"/>
                  </a:cubicBezTo>
                  <a:cubicBezTo>
                    <a:pt x="12476" y="538"/>
                    <a:pt x="107" y="5808"/>
                    <a:pt x="0" y="6561"/>
                  </a:cubicBezTo>
                  <a:cubicBezTo>
                    <a:pt x="860" y="6669"/>
                    <a:pt x="5700" y="4948"/>
                    <a:pt x="9465" y="3334"/>
                  </a:cubicBezTo>
                  <a:cubicBezTo>
                    <a:pt x="10433" y="2904"/>
                    <a:pt x="15058" y="968"/>
                    <a:pt x="15811" y="10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3" name="任意多边形: 形状 1953">
              <a:extLst>
                <a:ext uri="{FF2B5EF4-FFF2-40B4-BE49-F238E27FC236}">
                  <a16:creationId xmlns:a16="http://schemas.microsoft.com/office/drawing/2014/main" xmlns="" id="{273CFA9C-0B5E-4B94-B873-B4162EDED1FB}"/>
                </a:ext>
              </a:extLst>
            </p:cNvPr>
            <p:cNvSpPr/>
            <p:nvPr/>
          </p:nvSpPr>
          <p:spPr>
            <a:xfrm>
              <a:off x="1208196" y="6555108"/>
              <a:ext cx="71354" cy="29085"/>
            </a:xfrm>
            <a:custGeom>
              <a:avLst/>
              <a:gdLst>
                <a:gd name="connsiteX0" fmla="*/ 16564 w 16886"/>
                <a:gd name="connsiteY0" fmla="*/ 0 h 6883"/>
                <a:gd name="connsiteX1" fmla="*/ 0 w 16886"/>
                <a:gd name="connsiteY1" fmla="*/ 6776 h 6883"/>
                <a:gd name="connsiteX2" fmla="*/ 108 w 16886"/>
                <a:gd name="connsiteY2" fmla="*/ 6884 h 6883"/>
                <a:gd name="connsiteX3" fmla="*/ 9680 w 16886"/>
                <a:gd name="connsiteY3" fmla="*/ 3549 h 6883"/>
                <a:gd name="connsiteX4" fmla="*/ 16886 w 16886"/>
                <a:gd name="connsiteY4" fmla="*/ 107 h 6883"/>
                <a:gd name="connsiteX5" fmla="*/ 16564 w 16886"/>
                <a:gd name="connsiteY5" fmla="*/ 0 h 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86" h="6883">
                  <a:moveTo>
                    <a:pt x="16564" y="0"/>
                  </a:moveTo>
                  <a:cubicBezTo>
                    <a:pt x="13767" y="538"/>
                    <a:pt x="968" y="5916"/>
                    <a:pt x="0" y="6776"/>
                  </a:cubicBezTo>
                  <a:cubicBezTo>
                    <a:pt x="0" y="6776"/>
                    <a:pt x="0" y="6776"/>
                    <a:pt x="108" y="6884"/>
                  </a:cubicBezTo>
                  <a:cubicBezTo>
                    <a:pt x="1183" y="6776"/>
                    <a:pt x="5916" y="5055"/>
                    <a:pt x="9680" y="3549"/>
                  </a:cubicBezTo>
                  <a:cubicBezTo>
                    <a:pt x="10863" y="3119"/>
                    <a:pt x="16564" y="753"/>
                    <a:pt x="16886" y="107"/>
                  </a:cubicBezTo>
                  <a:cubicBezTo>
                    <a:pt x="16671" y="0"/>
                    <a:pt x="16564" y="0"/>
                    <a:pt x="1656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4" name="任意多边形: 形状 1954">
              <a:extLst>
                <a:ext uri="{FF2B5EF4-FFF2-40B4-BE49-F238E27FC236}">
                  <a16:creationId xmlns:a16="http://schemas.microsoft.com/office/drawing/2014/main" xmlns="" id="{D8D8FDC5-71D2-4E0D-B46E-D45D51C2CED9}"/>
                </a:ext>
              </a:extLst>
            </p:cNvPr>
            <p:cNvSpPr/>
            <p:nvPr/>
          </p:nvSpPr>
          <p:spPr>
            <a:xfrm>
              <a:off x="1267278" y="6543293"/>
              <a:ext cx="74535" cy="29541"/>
            </a:xfrm>
            <a:custGeom>
              <a:avLst/>
              <a:gdLst>
                <a:gd name="connsiteX0" fmla="*/ 17532 w 17639"/>
                <a:gd name="connsiteY0" fmla="*/ 0 h 6991"/>
                <a:gd name="connsiteX1" fmla="*/ 0 w 17639"/>
                <a:gd name="connsiteY1" fmla="*/ 6991 h 6991"/>
                <a:gd name="connsiteX2" fmla="*/ 9680 w 17639"/>
                <a:gd name="connsiteY2" fmla="*/ 3549 h 6991"/>
                <a:gd name="connsiteX3" fmla="*/ 17639 w 17639"/>
                <a:gd name="connsiteY3" fmla="*/ 0 h 6991"/>
                <a:gd name="connsiteX4" fmla="*/ 17532 w 17639"/>
                <a:gd name="connsiteY4" fmla="*/ 0 h 6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39" h="6991">
                  <a:moveTo>
                    <a:pt x="17532" y="0"/>
                  </a:moveTo>
                  <a:cubicBezTo>
                    <a:pt x="15703" y="430"/>
                    <a:pt x="753" y="6346"/>
                    <a:pt x="0" y="6991"/>
                  </a:cubicBezTo>
                  <a:cubicBezTo>
                    <a:pt x="860" y="6884"/>
                    <a:pt x="5808" y="5055"/>
                    <a:pt x="9680" y="3549"/>
                  </a:cubicBezTo>
                  <a:cubicBezTo>
                    <a:pt x="10971" y="3012"/>
                    <a:pt x="17209" y="538"/>
                    <a:pt x="17639" y="0"/>
                  </a:cubicBezTo>
                  <a:cubicBezTo>
                    <a:pt x="17639" y="0"/>
                    <a:pt x="17532" y="0"/>
                    <a:pt x="175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5" name="任意多边形: 形状 1955">
              <a:extLst>
                <a:ext uri="{FF2B5EF4-FFF2-40B4-BE49-F238E27FC236}">
                  <a16:creationId xmlns:a16="http://schemas.microsoft.com/office/drawing/2014/main" xmlns="" id="{1DEBFC8E-8DEE-4A77-B9BF-2C4897E751FC}"/>
                </a:ext>
              </a:extLst>
            </p:cNvPr>
            <p:cNvSpPr/>
            <p:nvPr/>
          </p:nvSpPr>
          <p:spPr>
            <a:xfrm>
              <a:off x="1315911" y="6531474"/>
              <a:ext cx="77261" cy="30450"/>
            </a:xfrm>
            <a:custGeom>
              <a:avLst/>
              <a:gdLst>
                <a:gd name="connsiteX0" fmla="*/ 18284 w 18284"/>
                <a:gd name="connsiteY0" fmla="*/ 0 h 7206"/>
                <a:gd name="connsiteX1" fmla="*/ 18284 w 18284"/>
                <a:gd name="connsiteY1" fmla="*/ 0 h 7206"/>
                <a:gd name="connsiteX2" fmla="*/ 0 w 18284"/>
                <a:gd name="connsiteY2" fmla="*/ 7206 h 7206"/>
                <a:gd name="connsiteX3" fmla="*/ 9572 w 18284"/>
                <a:gd name="connsiteY3" fmla="*/ 3657 h 7206"/>
                <a:gd name="connsiteX4" fmla="*/ 9572 w 18284"/>
                <a:gd name="connsiteY4" fmla="*/ 3657 h 7206"/>
                <a:gd name="connsiteX5" fmla="*/ 18284 w 18284"/>
                <a:gd name="connsiteY5" fmla="*/ 0 h 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4" h="7206">
                  <a:moveTo>
                    <a:pt x="18284" y="0"/>
                  </a:moveTo>
                  <a:cubicBezTo>
                    <a:pt x="18284" y="0"/>
                    <a:pt x="18284" y="0"/>
                    <a:pt x="18284" y="0"/>
                  </a:cubicBezTo>
                  <a:cubicBezTo>
                    <a:pt x="18069" y="108"/>
                    <a:pt x="860" y="6668"/>
                    <a:pt x="0" y="7206"/>
                  </a:cubicBezTo>
                  <a:cubicBezTo>
                    <a:pt x="1183" y="6884"/>
                    <a:pt x="5593" y="5270"/>
                    <a:pt x="9572" y="3657"/>
                  </a:cubicBezTo>
                  <a:lnTo>
                    <a:pt x="9572" y="3657"/>
                  </a:lnTo>
                  <a:cubicBezTo>
                    <a:pt x="13444" y="2044"/>
                    <a:pt x="17962" y="215"/>
                    <a:pt x="1828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6" name="任意多边形: 形状 1956">
              <a:extLst>
                <a:ext uri="{FF2B5EF4-FFF2-40B4-BE49-F238E27FC236}">
                  <a16:creationId xmlns:a16="http://schemas.microsoft.com/office/drawing/2014/main" xmlns="" id="{353186A5-4F57-4416-B799-9B17A580C718}"/>
                </a:ext>
              </a:extLst>
            </p:cNvPr>
            <p:cNvSpPr/>
            <p:nvPr/>
          </p:nvSpPr>
          <p:spPr>
            <a:xfrm>
              <a:off x="1359540" y="6518751"/>
              <a:ext cx="73171" cy="28633"/>
            </a:xfrm>
            <a:custGeom>
              <a:avLst/>
              <a:gdLst>
                <a:gd name="connsiteX0" fmla="*/ 15058 w 17316"/>
                <a:gd name="connsiteY0" fmla="*/ 968 h 6776"/>
                <a:gd name="connsiteX1" fmla="*/ 17316 w 17316"/>
                <a:gd name="connsiteY1" fmla="*/ 0 h 6776"/>
                <a:gd name="connsiteX2" fmla="*/ 0 w 17316"/>
                <a:gd name="connsiteY2" fmla="*/ 6776 h 6776"/>
                <a:gd name="connsiteX3" fmla="*/ 15058 w 17316"/>
                <a:gd name="connsiteY3" fmla="*/ 968 h 6776"/>
              </a:gdLst>
              <a:ahLst/>
              <a:cxnLst>
                <a:cxn ang="0">
                  <a:pos x="connsiteX0" y="connsiteY0"/>
                </a:cxn>
                <a:cxn ang="0">
                  <a:pos x="connsiteX1" y="connsiteY1"/>
                </a:cxn>
                <a:cxn ang="0">
                  <a:pos x="connsiteX2" y="connsiteY2"/>
                </a:cxn>
                <a:cxn ang="0">
                  <a:pos x="connsiteX3" y="connsiteY3"/>
                </a:cxn>
              </a:cxnLst>
              <a:rect l="l" t="t" r="r" b="b"/>
              <a:pathLst>
                <a:path w="17316" h="6776">
                  <a:moveTo>
                    <a:pt x="15058" y="968"/>
                  </a:moveTo>
                  <a:cubicBezTo>
                    <a:pt x="15811" y="645"/>
                    <a:pt x="16564" y="430"/>
                    <a:pt x="17316" y="0"/>
                  </a:cubicBezTo>
                  <a:cubicBezTo>
                    <a:pt x="11508" y="2151"/>
                    <a:pt x="5808" y="4625"/>
                    <a:pt x="0" y="6776"/>
                  </a:cubicBezTo>
                  <a:lnTo>
                    <a:pt x="15058" y="96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437" name="任意多边形: 形状 1967">
              <a:extLst>
                <a:ext uri="{FF2B5EF4-FFF2-40B4-BE49-F238E27FC236}">
                  <a16:creationId xmlns:a16="http://schemas.microsoft.com/office/drawing/2014/main" xmlns="" id="{3362B3A9-E4F6-4703-81AD-8660F640F11D}"/>
                </a:ext>
              </a:extLst>
            </p:cNvPr>
            <p:cNvSpPr/>
            <p:nvPr/>
          </p:nvSpPr>
          <p:spPr>
            <a:xfrm>
              <a:off x="129214" y="6680545"/>
              <a:ext cx="28823" cy="18081"/>
            </a:xfrm>
            <a:custGeom>
              <a:avLst/>
              <a:gdLst>
                <a:gd name="connsiteX0" fmla="*/ 6675 w 6821"/>
                <a:gd name="connsiteY0" fmla="*/ 2366 h 4279"/>
                <a:gd name="connsiteX1" fmla="*/ 2158 w 6821"/>
                <a:gd name="connsiteY1" fmla="*/ 0 h 4279"/>
                <a:gd name="connsiteX2" fmla="*/ 975 w 6821"/>
                <a:gd name="connsiteY2" fmla="*/ 215 h 4279"/>
                <a:gd name="connsiteX3" fmla="*/ 2588 w 6821"/>
                <a:gd name="connsiteY3" fmla="*/ 3872 h 4279"/>
                <a:gd name="connsiteX4" fmla="*/ 6675 w 6821"/>
                <a:gd name="connsiteY4" fmla="*/ 2366 h 4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1" h="4279">
                  <a:moveTo>
                    <a:pt x="6675" y="2366"/>
                  </a:moveTo>
                  <a:cubicBezTo>
                    <a:pt x="6245" y="1398"/>
                    <a:pt x="4631" y="0"/>
                    <a:pt x="2158" y="0"/>
                  </a:cubicBezTo>
                  <a:cubicBezTo>
                    <a:pt x="1727" y="0"/>
                    <a:pt x="1405" y="0"/>
                    <a:pt x="975" y="215"/>
                  </a:cubicBezTo>
                  <a:cubicBezTo>
                    <a:pt x="-854" y="860"/>
                    <a:pt x="7" y="2904"/>
                    <a:pt x="2588" y="3872"/>
                  </a:cubicBezTo>
                  <a:cubicBezTo>
                    <a:pt x="5169" y="4840"/>
                    <a:pt x="7428" y="3980"/>
                    <a:pt x="6675"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8" name="任意多边形: 形状 1968">
              <a:extLst>
                <a:ext uri="{FF2B5EF4-FFF2-40B4-BE49-F238E27FC236}">
                  <a16:creationId xmlns:a16="http://schemas.microsoft.com/office/drawing/2014/main" xmlns="" id="{B697A893-F3B4-44C1-9A33-566D0BB5A9A1}"/>
                </a:ext>
              </a:extLst>
            </p:cNvPr>
            <p:cNvSpPr/>
            <p:nvPr/>
          </p:nvSpPr>
          <p:spPr>
            <a:xfrm>
              <a:off x="231233" y="6679184"/>
              <a:ext cx="26659" cy="18031"/>
            </a:xfrm>
            <a:custGeom>
              <a:avLst/>
              <a:gdLst>
                <a:gd name="connsiteX0" fmla="*/ 6302 w 6309"/>
                <a:gd name="connsiteY0" fmla="*/ 2366 h 4267"/>
                <a:gd name="connsiteX1" fmla="*/ 2860 w 6309"/>
                <a:gd name="connsiteY1" fmla="*/ 0 h 4267"/>
                <a:gd name="connsiteX2" fmla="*/ 386 w 6309"/>
                <a:gd name="connsiteY2" fmla="*/ 3119 h 4267"/>
                <a:gd name="connsiteX3" fmla="*/ 6302 w 6309"/>
                <a:gd name="connsiteY3" fmla="*/ 2366 h 4267"/>
              </a:gdLst>
              <a:ahLst/>
              <a:cxnLst>
                <a:cxn ang="0">
                  <a:pos x="connsiteX0" y="connsiteY0"/>
                </a:cxn>
                <a:cxn ang="0">
                  <a:pos x="connsiteX1" y="connsiteY1"/>
                </a:cxn>
                <a:cxn ang="0">
                  <a:pos x="connsiteX2" y="connsiteY2"/>
                </a:cxn>
                <a:cxn ang="0">
                  <a:pos x="connsiteX3" y="connsiteY3"/>
                </a:cxn>
              </a:cxnLst>
              <a:rect l="l" t="t" r="r" b="b"/>
              <a:pathLst>
                <a:path w="6309" h="4267">
                  <a:moveTo>
                    <a:pt x="6302" y="2366"/>
                  </a:moveTo>
                  <a:cubicBezTo>
                    <a:pt x="6410" y="1398"/>
                    <a:pt x="5334" y="0"/>
                    <a:pt x="2860" y="0"/>
                  </a:cubicBezTo>
                  <a:cubicBezTo>
                    <a:pt x="279" y="108"/>
                    <a:pt x="-582" y="1828"/>
                    <a:pt x="386" y="3119"/>
                  </a:cubicBezTo>
                  <a:cubicBezTo>
                    <a:pt x="2000" y="4948"/>
                    <a:pt x="6087" y="4517"/>
                    <a:pt x="6302" y="236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39" name="任意多边形: 形状 1969">
              <a:extLst>
                <a:ext uri="{FF2B5EF4-FFF2-40B4-BE49-F238E27FC236}">
                  <a16:creationId xmlns:a16="http://schemas.microsoft.com/office/drawing/2014/main" xmlns="" id="{682760AC-A156-4270-B692-FD2509DC09FD}"/>
                </a:ext>
              </a:extLst>
            </p:cNvPr>
            <p:cNvSpPr/>
            <p:nvPr/>
          </p:nvSpPr>
          <p:spPr>
            <a:xfrm>
              <a:off x="332106" y="6676454"/>
              <a:ext cx="27137" cy="18225"/>
            </a:xfrm>
            <a:custGeom>
              <a:avLst/>
              <a:gdLst>
                <a:gd name="connsiteX0" fmla="*/ 3941 w 6422"/>
                <a:gd name="connsiteY0" fmla="*/ 0 h 4313"/>
                <a:gd name="connsiteX1" fmla="*/ 69 w 6422"/>
                <a:gd name="connsiteY1" fmla="*/ 3119 h 4313"/>
                <a:gd name="connsiteX2" fmla="*/ 6200 w 6422"/>
                <a:gd name="connsiteY2" fmla="*/ 2366 h 4313"/>
                <a:gd name="connsiteX3" fmla="*/ 3941 w 6422"/>
                <a:gd name="connsiteY3" fmla="*/ 0 h 4313"/>
              </a:gdLst>
              <a:ahLst/>
              <a:cxnLst>
                <a:cxn ang="0">
                  <a:pos x="connsiteX0" y="connsiteY0"/>
                </a:cxn>
                <a:cxn ang="0">
                  <a:pos x="connsiteX1" y="connsiteY1"/>
                </a:cxn>
                <a:cxn ang="0">
                  <a:pos x="connsiteX2" y="connsiteY2"/>
                </a:cxn>
                <a:cxn ang="0">
                  <a:pos x="connsiteX3" y="connsiteY3"/>
                </a:cxn>
              </a:cxnLst>
              <a:rect l="l" t="t" r="r" b="b"/>
              <a:pathLst>
                <a:path w="6422" h="4313">
                  <a:moveTo>
                    <a:pt x="3941" y="0"/>
                  </a:moveTo>
                  <a:cubicBezTo>
                    <a:pt x="1252" y="215"/>
                    <a:pt x="-361" y="1828"/>
                    <a:pt x="69" y="3119"/>
                  </a:cubicBezTo>
                  <a:cubicBezTo>
                    <a:pt x="714" y="5055"/>
                    <a:pt x="5017" y="4517"/>
                    <a:pt x="6200" y="2366"/>
                  </a:cubicBezTo>
                  <a:cubicBezTo>
                    <a:pt x="6738" y="1398"/>
                    <a:pt x="6415" y="0"/>
                    <a:pt x="3941"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0" name="任意多边形: 形状 1970">
              <a:extLst>
                <a:ext uri="{FF2B5EF4-FFF2-40B4-BE49-F238E27FC236}">
                  <a16:creationId xmlns:a16="http://schemas.microsoft.com/office/drawing/2014/main" xmlns="" id="{7C324D14-11BE-445D-97CB-C3781EC90E71}"/>
                </a:ext>
              </a:extLst>
            </p:cNvPr>
            <p:cNvSpPr/>
            <p:nvPr/>
          </p:nvSpPr>
          <p:spPr>
            <a:xfrm>
              <a:off x="431475" y="6673273"/>
              <a:ext cx="30445" cy="18703"/>
            </a:xfrm>
            <a:custGeom>
              <a:avLst/>
              <a:gdLst>
                <a:gd name="connsiteX0" fmla="*/ 0 w 7205"/>
                <a:gd name="connsiteY0" fmla="*/ 3442 h 4426"/>
                <a:gd name="connsiteX1" fmla="*/ 6453 w 7205"/>
                <a:gd name="connsiteY1" fmla="*/ 2366 h 4426"/>
                <a:gd name="connsiteX2" fmla="*/ 5378 w 7205"/>
                <a:gd name="connsiteY2" fmla="*/ 0 h 4426"/>
                <a:gd name="connsiteX3" fmla="*/ 0 w 7205"/>
                <a:gd name="connsiteY3" fmla="*/ 3442 h 4426"/>
              </a:gdLst>
              <a:ahLst/>
              <a:cxnLst>
                <a:cxn ang="0">
                  <a:pos x="connsiteX0" y="connsiteY0"/>
                </a:cxn>
                <a:cxn ang="0">
                  <a:pos x="connsiteX1" y="connsiteY1"/>
                </a:cxn>
                <a:cxn ang="0">
                  <a:pos x="connsiteX2" y="connsiteY2"/>
                </a:cxn>
                <a:cxn ang="0">
                  <a:pos x="connsiteX3" y="connsiteY3"/>
                </a:cxn>
              </a:cxnLst>
              <a:rect l="l" t="t" r="r" b="b"/>
              <a:pathLst>
                <a:path w="7205" h="4426">
                  <a:moveTo>
                    <a:pt x="0" y="3442"/>
                  </a:moveTo>
                  <a:cubicBezTo>
                    <a:pt x="0" y="5163"/>
                    <a:pt x="4302" y="4517"/>
                    <a:pt x="6453" y="2366"/>
                  </a:cubicBezTo>
                  <a:cubicBezTo>
                    <a:pt x="7636" y="1183"/>
                    <a:pt x="7529" y="0"/>
                    <a:pt x="5378" y="0"/>
                  </a:cubicBezTo>
                  <a:cubicBezTo>
                    <a:pt x="2474" y="215"/>
                    <a:pt x="0" y="2151"/>
                    <a:pt x="0" y="344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1" name="任意多边形: 形状 1971">
              <a:extLst>
                <a:ext uri="{FF2B5EF4-FFF2-40B4-BE49-F238E27FC236}">
                  <a16:creationId xmlns:a16="http://schemas.microsoft.com/office/drawing/2014/main" xmlns="" id="{0A27D1D6-A14A-4148-8D85-5357EDAEDA30}"/>
                </a:ext>
              </a:extLst>
            </p:cNvPr>
            <p:cNvSpPr/>
            <p:nvPr/>
          </p:nvSpPr>
          <p:spPr>
            <a:xfrm>
              <a:off x="528706" y="6668709"/>
              <a:ext cx="35689" cy="19298"/>
            </a:xfrm>
            <a:custGeom>
              <a:avLst/>
              <a:gdLst>
                <a:gd name="connsiteX0" fmla="*/ 6999 w 8446"/>
                <a:gd name="connsiteY0" fmla="*/ 5 h 4567"/>
                <a:gd name="connsiteX1" fmla="*/ 7 w 8446"/>
                <a:gd name="connsiteY1" fmla="*/ 3877 h 4567"/>
                <a:gd name="connsiteX2" fmla="*/ 6891 w 8446"/>
                <a:gd name="connsiteY2" fmla="*/ 2479 h 4567"/>
                <a:gd name="connsiteX3" fmla="*/ 7751 w 8446"/>
                <a:gd name="connsiteY3" fmla="*/ 1834 h 4567"/>
                <a:gd name="connsiteX4" fmla="*/ 6999 w 8446"/>
                <a:gd name="connsiteY4" fmla="*/ 5 h 4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 h="4567">
                  <a:moveTo>
                    <a:pt x="6999" y="5"/>
                  </a:moveTo>
                  <a:cubicBezTo>
                    <a:pt x="3772" y="328"/>
                    <a:pt x="222" y="2694"/>
                    <a:pt x="7" y="3877"/>
                  </a:cubicBezTo>
                  <a:cubicBezTo>
                    <a:pt x="-208" y="5383"/>
                    <a:pt x="4310" y="4200"/>
                    <a:pt x="6891" y="2479"/>
                  </a:cubicBezTo>
                  <a:cubicBezTo>
                    <a:pt x="7214" y="2264"/>
                    <a:pt x="7536" y="2049"/>
                    <a:pt x="7751" y="1834"/>
                  </a:cubicBezTo>
                  <a:cubicBezTo>
                    <a:pt x="7967" y="1511"/>
                    <a:pt x="9580" y="-102"/>
                    <a:pt x="6999" y="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2" name="任意多边形: 形状 1972">
              <a:extLst>
                <a:ext uri="{FF2B5EF4-FFF2-40B4-BE49-F238E27FC236}">
                  <a16:creationId xmlns:a16="http://schemas.microsoft.com/office/drawing/2014/main" xmlns="" id="{FFB8E9F1-B11F-41E3-AD9C-2692A3D9ED1B}"/>
                </a:ext>
              </a:extLst>
            </p:cNvPr>
            <p:cNvSpPr/>
            <p:nvPr/>
          </p:nvSpPr>
          <p:spPr>
            <a:xfrm>
              <a:off x="624628" y="6662776"/>
              <a:ext cx="41259" cy="19835"/>
            </a:xfrm>
            <a:custGeom>
              <a:avLst/>
              <a:gdLst>
                <a:gd name="connsiteX0" fmla="*/ 9359 w 9764"/>
                <a:gd name="connsiteY0" fmla="*/ 1086 h 4694"/>
                <a:gd name="connsiteX1" fmla="*/ 8714 w 9764"/>
                <a:gd name="connsiteY1" fmla="*/ 10 h 4694"/>
                <a:gd name="connsiteX2" fmla="*/ 2 w 9764"/>
                <a:gd name="connsiteY2" fmla="*/ 4313 h 4694"/>
                <a:gd name="connsiteX3" fmla="*/ 7423 w 9764"/>
                <a:gd name="connsiteY3" fmla="*/ 2484 h 4694"/>
                <a:gd name="connsiteX4" fmla="*/ 9359 w 9764"/>
                <a:gd name="connsiteY4" fmla="*/ 1086 h 4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4" h="4694">
                  <a:moveTo>
                    <a:pt x="9359" y="1086"/>
                  </a:moveTo>
                  <a:cubicBezTo>
                    <a:pt x="9790" y="656"/>
                    <a:pt x="10220" y="-97"/>
                    <a:pt x="8714" y="10"/>
                  </a:cubicBezTo>
                  <a:cubicBezTo>
                    <a:pt x="5272" y="333"/>
                    <a:pt x="217" y="3237"/>
                    <a:pt x="2" y="4313"/>
                  </a:cubicBezTo>
                  <a:cubicBezTo>
                    <a:pt x="-106" y="5281"/>
                    <a:pt x="4197" y="4313"/>
                    <a:pt x="7423" y="2484"/>
                  </a:cubicBezTo>
                  <a:cubicBezTo>
                    <a:pt x="8499" y="1839"/>
                    <a:pt x="9037" y="1409"/>
                    <a:pt x="9359" y="108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3" name="任意多边形: 形状 1973">
              <a:extLst>
                <a:ext uri="{FF2B5EF4-FFF2-40B4-BE49-F238E27FC236}">
                  <a16:creationId xmlns:a16="http://schemas.microsoft.com/office/drawing/2014/main" xmlns="" id="{F6A861B0-F2BB-45C1-A9EC-81365FFDACC5}"/>
                </a:ext>
              </a:extLst>
            </p:cNvPr>
            <p:cNvSpPr/>
            <p:nvPr/>
          </p:nvSpPr>
          <p:spPr>
            <a:xfrm>
              <a:off x="716864" y="6656429"/>
              <a:ext cx="48020" cy="20329"/>
            </a:xfrm>
            <a:custGeom>
              <a:avLst/>
              <a:gdLst>
                <a:gd name="connsiteX0" fmla="*/ 11193 w 11364"/>
                <a:gd name="connsiteY0" fmla="*/ 545 h 4811"/>
                <a:gd name="connsiteX1" fmla="*/ 10440 w 11364"/>
                <a:gd name="connsiteY1" fmla="*/ 7 h 4811"/>
                <a:gd name="connsiteX2" fmla="*/ 8 w 11364"/>
                <a:gd name="connsiteY2" fmla="*/ 4524 h 4811"/>
                <a:gd name="connsiteX3" fmla="*/ 7967 w 11364"/>
                <a:gd name="connsiteY3" fmla="*/ 2480 h 4811"/>
                <a:gd name="connsiteX4" fmla="*/ 11193 w 11364"/>
                <a:gd name="connsiteY4" fmla="*/ 545 h 4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64" h="4811">
                  <a:moveTo>
                    <a:pt x="11193" y="545"/>
                  </a:moveTo>
                  <a:cubicBezTo>
                    <a:pt x="11731" y="-101"/>
                    <a:pt x="10871" y="7"/>
                    <a:pt x="10440" y="7"/>
                  </a:cubicBezTo>
                  <a:cubicBezTo>
                    <a:pt x="6999" y="329"/>
                    <a:pt x="223" y="3556"/>
                    <a:pt x="8" y="4524"/>
                  </a:cubicBezTo>
                  <a:cubicBezTo>
                    <a:pt x="-208" y="5384"/>
                    <a:pt x="4202" y="4201"/>
                    <a:pt x="7967" y="2480"/>
                  </a:cubicBezTo>
                  <a:cubicBezTo>
                    <a:pt x="9580" y="1728"/>
                    <a:pt x="10763" y="975"/>
                    <a:pt x="11193" y="54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4" name="任意多边形: 形状 1974">
              <a:extLst>
                <a:ext uri="{FF2B5EF4-FFF2-40B4-BE49-F238E27FC236}">
                  <a16:creationId xmlns:a16="http://schemas.microsoft.com/office/drawing/2014/main" xmlns="" id="{356A3513-91E4-43FF-8C76-573F39F9E972}"/>
                </a:ext>
              </a:extLst>
            </p:cNvPr>
            <p:cNvSpPr/>
            <p:nvPr/>
          </p:nvSpPr>
          <p:spPr>
            <a:xfrm>
              <a:off x="804613" y="6648278"/>
              <a:ext cx="53872" cy="20807"/>
            </a:xfrm>
            <a:custGeom>
              <a:avLst/>
              <a:gdLst>
                <a:gd name="connsiteX0" fmla="*/ 12692 w 12749"/>
                <a:gd name="connsiteY0" fmla="*/ 323 h 4924"/>
                <a:gd name="connsiteX1" fmla="*/ 12154 w 12749"/>
                <a:gd name="connsiteY1" fmla="*/ 0 h 4924"/>
                <a:gd name="connsiteX2" fmla="*/ 0 w 12749"/>
                <a:gd name="connsiteY2" fmla="*/ 4840 h 4924"/>
                <a:gd name="connsiteX3" fmla="*/ 8389 w 12749"/>
                <a:gd name="connsiteY3" fmla="*/ 2581 h 4924"/>
                <a:gd name="connsiteX4" fmla="*/ 12692 w 12749"/>
                <a:gd name="connsiteY4" fmla="*/ 323 h 4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49" h="4924">
                  <a:moveTo>
                    <a:pt x="12692" y="323"/>
                  </a:moveTo>
                  <a:cubicBezTo>
                    <a:pt x="12907" y="0"/>
                    <a:pt x="12477" y="0"/>
                    <a:pt x="12154" y="0"/>
                  </a:cubicBezTo>
                  <a:cubicBezTo>
                    <a:pt x="8712" y="430"/>
                    <a:pt x="215" y="3980"/>
                    <a:pt x="0" y="4840"/>
                  </a:cubicBezTo>
                  <a:cubicBezTo>
                    <a:pt x="323" y="5270"/>
                    <a:pt x="4948" y="3980"/>
                    <a:pt x="8389" y="2581"/>
                  </a:cubicBezTo>
                  <a:cubicBezTo>
                    <a:pt x="11186" y="1506"/>
                    <a:pt x="12477" y="645"/>
                    <a:pt x="12692" y="32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5" name="任意多边形: 形状 1975">
              <a:extLst>
                <a:ext uri="{FF2B5EF4-FFF2-40B4-BE49-F238E27FC236}">
                  <a16:creationId xmlns:a16="http://schemas.microsoft.com/office/drawing/2014/main" xmlns="" id="{F02807CF-CE54-4DA2-B7A1-70BC6EE25273}"/>
                </a:ext>
              </a:extLst>
            </p:cNvPr>
            <p:cNvSpPr/>
            <p:nvPr/>
          </p:nvSpPr>
          <p:spPr>
            <a:xfrm>
              <a:off x="884604" y="6639755"/>
              <a:ext cx="59535" cy="21728"/>
            </a:xfrm>
            <a:custGeom>
              <a:avLst/>
              <a:gdLst>
                <a:gd name="connsiteX0" fmla="*/ 8712 w 14089"/>
                <a:gd name="connsiteY0" fmla="*/ 2662 h 5142"/>
                <a:gd name="connsiteX1" fmla="*/ 14090 w 14089"/>
                <a:gd name="connsiteY1" fmla="*/ 81 h 5142"/>
                <a:gd name="connsiteX2" fmla="*/ 13660 w 14089"/>
                <a:gd name="connsiteY2" fmla="*/ 81 h 5142"/>
                <a:gd name="connsiteX3" fmla="*/ 0 w 14089"/>
                <a:gd name="connsiteY3" fmla="*/ 5028 h 5142"/>
                <a:gd name="connsiteX4" fmla="*/ 0 w 14089"/>
                <a:gd name="connsiteY4" fmla="*/ 5136 h 5142"/>
                <a:gd name="connsiteX5" fmla="*/ 8712 w 14089"/>
                <a:gd name="connsiteY5" fmla="*/ 2662 h 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89" h="5142">
                  <a:moveTo>
                    <a:pt x="8712" y="2662"/>
                  </a:moveTo>
                  <a:cubicBezTo>
                    <a:pt x="10218" y="2124"/>
                    <a:pt x="13875" y="726"/>
                    <a:pt x="14090" y="81"/>
                  </a:cubicBezTo>
                  <a:cubicBezTo>
                    <a:pt x="13982" y="-27"/>
                    <a:pt x="13875" y="-27"/>
                    <a:pt x="13660" y="81"/>
                  </a:cubicBezTo>
                  <a:cubicBezTo>
                    <a:pt x="10648" y="511"/>
                    <a:pt x="753" y="4275"/>
                    <a:pt x="0" y="5028"/>
                  </a:cubicBezTo>
                  <a:cubicBezTo>
                    <a:pt x="0" y="5028"/>
                    <a:pt x="0" y="5136"/>
                    <a:pt x="0" y="5136"/>
                  </a:cubicBezTo>
                  <a:cubicBezTo>
                    <a:pt x="968" y="5243"/>
                    <a:pt x="5378" y="3953"/>
                    <a:pt x="8712" y="266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6" name="任意多边形: 形状 1976">
              <a:extLst>
                <a:ext uri="{FF2B5EF4-FFF2-40B4-BE49-F238E27FC236}">
                  <a16:creationId xmlns:a16="http://schemas.microsoft.com/office/drawing/2014/main" xmlns="" id="{17D127C4-72B2-43AE-96B7-6BB20DCB2E7A}"/>
                </a:ext>
              </a:extLst>
            </p:cNvPr>
            <p:cNvSpPr/>
            <p:nvPr/>
          </p:nvSpPr>
          <p:spPr>
            <a:xfrm>
              <a:off x="955957" y="6631008"/>
              <a:ext cx="64990" cy="22294"/>
            </a:xfrm>
            <a:custGeom>
              <a:avLst/>
              <a:gdLst>
                <a:gd name="connsiteX0" fmla="*/ 15380 w 15380"/>
                <a:gd name="connsiteY0" fmla="*/ 107 h 5276"/>
                <a:gd name="connsiteX1" fmla="*/ 15380 w 15380"/>
                <a:gd name="connsiteY1" fmla="*/ 0 h 5276"/>
                <a:gd name="connsiteX2" fmla="*/ 15058 w 15380"/>
                <a:gd name="connsiteY2" fmla="*/ 0 h 5276"/>
                <a:gd name="connsiteX3" fmla="*/ 0 w 15380"/>
                <a:gd name="connsiteY3" fmla="*/ 5270 h 5276"/>
                <a:gd name="connsiteX4" fmla="*/ 9035 w 15380"/>
                <a:gd name="connsiteY4" fmla="*/ 2689 h 5276"/>
                <a:gd name="connsiteX5" fmla="*/ 15380 w 15380"/>
                <a:gd name="connsiteY5" fmla="*/ 107 h 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0" h="5276">
                  <a:moveTo>
                    <a:pt x="15380" y="107"/>
                  </a:moveTo>
                  <a:cubicBezTo>
                    <a:pt x="15380" y="107"/>
                    <a:pt x="15380" y="0"/>
                    <a:pt x="15380" y="0"/>
                  </a:cubicBezTo>
                  <a:cubicBezTo>
                    <a:pt x="15273" y="0"/>
                    <a:pt x="15165" y="0"/>
                    <a:pt x="15058" y="0"/>
                  </a:cubicBezTo>
                  <a:cubicBezTo>
                    <a:pt x="12369" y="430"/>
                    <a:pt x="215" y="4625"/>
                    <a:pt x="0" y="5270"/>
                  </a:cubicBezTo>
                  <a:cubicBezTo>
                    <a:pt x="645" y="5378"/>
                    <a:pt x="5378" y="3980"/>
                    <a:pt x="9035" y="2689"/>
                  </a:cubicBezTo>
                  <a:cubicBezTo>
                    <a:pt x="9895" y="2474"/>
                    <a:pt x="14412" y="860"/>
                    <a:pt x="15380"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7" name="任意多边形: 形状 1977">
              <a:extLst>
                <a:ext uri="{FF2B5EF4-FFF2-40B4-BE49-F238E27FC236}">
                  <a16:creationId xmlns:a16="http://schemas.microsoft.com/office/drawing/2014/main" xmlns="" id="{38D8B702-62FA-4C1A-8975-AA5ED1A36888}"/>
                </a:ext>
              </a:extLst>
            </p:cNvPr>
            <p:cNvSpPr/>
            <p:nvPr/>
          </p:nvSpPr>
          <p:spPr>
            <a:xfrm>
              <a:off x="1018673" y="6621919"/>
              <a:ext cx="69537" cy="23177"/>
            </a:xfrm>
            <a:custGeom>
              <a:avLst/>
              <a:gdLst>
                <a:gd name="connsiteX0" fmla="*/ 16456 w 16456"/>
                <a:gd name="connsiteY0" fmla="*/ 0 h 5485"/>
                <a:gd name="connsiteX1" fmla="*/ 16349 w 16456"/>
                <a:gd name="connsiteY1" fmla="*/ 0 h 5485"/>
                <a:gd name="connsiteX2" fmla="*/ 0 w 16456"/>
                <a:gd name="connsiteY2" fmla="*/ 5485 h 5485"/>
                <a:gd name="connsiteX3" fmla="*/ 9250 w 16456"/>
                <a:gd name="connsiteY3" fmla="*/ 2796 h 5485"/>
                <a:gd name="connsiteX4" fmla="*/ 16456 w 16456"/>
                <a:gd name="connsiteY4" fmla="*/ 107 h 5485"/>
                <a:gd name="connsiteX5" fmla="*/ 16456 w 16456"/>
                <a:gd name="connsiteY5" fmla="*/ 0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56" h="5485">
                  <a:moveTo>
                    <a:pt x="16456" y="0"/>
                  </a:moveTo>
                  <a:cubicBezTo>
                    <a:pt x="16456" y="0"/>
                    <a:pt x="16349" y="0"/>
                    <a:pt x="16349" y="0"/>
                  </a:cubicBezTo>
                  <a:cubicBezTo>
                    <a:pt x="14413" y="323"/>
                    <a:pt x="323" y="4947"/>
                    <a:pt x="0" y="5485"/>
                  </a:cubicBezTo>
                  <a:cubicBezTo>
                    <a:pt x="968" y="5378"/>
                    <a:pt x="5700" y="3980"/>
                    <a:pt x="9250" y="2796"/>
                  </a:cubicBezTo>
                  <a:cubicBezTo>
                    <a:pt x="12046" y="1936"/>
                    <a:pt x="15380" y="753"/>
                    <a:pt x="16456" y="107"/>
                  </a:cubicBezTo>
                  <a:cubicBezTo>
                    <a:pt x="16456" y="0"/>
                    <a:pt x="16456" y="0"/>
                    <a:pt x="1645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8" name="任意多边形: 形状 1978">
              <a:extLst>
                <a:ext uri="{FF2B5EF4-FFF2-40B4-BE49-F238E27FC236}">
                  <a16:creationId xmlns:a16="http://schemas.microsoft.com/office/drawing/2014/main" xmlns="" id="{8772C3A0-34CE-48CD-ABC9-413ED5CA153A}"/>
                </a:ext>
              </a:extLst>
            </p:cNvPr>
            <p:cNvSpPr/>
            <p:nvPr/>
          </p:nvSpPr>
          <p:spPr>
            <a:xfrm>
              <a:off x="1072761" y="6611921"/>
              <a:ext cx="74079" cy="24086"/>
            </a:xfrm>
            <a:custGeom>
              <a:avLst/>
              <a:gdLst>
                <a:gd name="connsiteX0" fmla="*/ 17424 w 17531"/>
                <a:gd name="connsiteY0" fmla="*/ 0 h 5700"/>
                <a:gd name="connsiteX1" fmla="*/ 0 w 17531"/>
                <a:gd name="connsiteY1" fmla="*/ 5700 h 5700"/>
                <a:gd name="connsiteX2" fmla="*/ 9465 w 17531"/>
                <a:gd name="connsiteY2" fmla="*/ 2904 h 5700"/>
                <a:gd name="connsiteX3" fmla="*/ 17532 w 17531"/>
                <a:gd name="connsiteY3" fmla="*/ 0 h 5700"/>
                <a:gd name="connsiteX4" fmla="*/ 17424 w 17531"/>
                <a:gd name="connsiteY4" fmla="*/ 0 h 5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1" h="5700">
                  <a:moveTo>
                    <a:pt x="17424" y="0"/>
                  </a:moveTo>
                  <a:cubicBezTo>
                    <a:pt x="16026" y="323"/>
                    <a:pt x="860" y="5163"/>
                    <a:pt x="0" y="5700"/>
                  </a:cubicBezTo>
                  <a:cubicBezTo>
                    <a:pt x="753" y="5593"/>
                    <a:pt x="5378" y="4302"/>
                    <a:pt x="9465" y="2904"/>
                  </a:cubicBezTo>
                  <a:cubicBezTo>
                    <a:pt x="9788" y="2796"/>
                    <a:pt x="16886" y="538"/>
                    <a:pt x="17532" y="0"/>
                  </a:cubicBezTo>
                  <a:cubicBezTo>
                    <a:pt x="17532" y="0"/>
                    <a:pt x="17424" y="0"/>
                    <a:pt x="17424"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49" name="任意多边形: 形状 1979">
              <a:extLst>
                <a:ext uri="{FF2B5EF4-FFF2-40B4-BE49-F238E27FC236}">
                  <a16:creationId xmlns:a16="http://schemas.microsoft.com/office/drawing/2014/main" xmlns="" id="{82110372-87BA-48C5-9556-65000185EFDB}"/>
                </a:ext>
              </a:extLst>
            </p:cNvPr>
            <p:cNvSpPr/>
            <p:nvPr/>
          </p:nvSpPr>
          <p:spPr>
            <a:xfrm>
              <a:off x="1118208" y="6601919"/>
              <a:ext cx="77717" cy="24994"/>
            </a:xfrm>
            <a:custGeom>
              <a:avLst/>
              <a:gdLst>
                <a:gd name="connsiteX0" fmla="*/ 18392 w 18392"/>
                <a:gd name="connsiteY0" fmla="*/ 0 h 5915"/>
                <a:gd name="connsiteX1" fmla="*/ 18392 w 18392"/>
                <a:gd name="connsiteY1" fmla="*/ 0 h 5915"/>
                <a:gd name="connsiteX2" fmla="*/ 0 w 18392"/>
                <a:gd name="connsiteY2" fmla="*/ 5916 h 5915"/>
                <a:gd name="connsiteX3" fmla="*/ 9572 w 18392"/>
                <a:gd name="connsiteY3" fmla="*/ 3012 h 5915"/>
                <a:gd name="connsiteX4" fmla="*/ 9572 w 18392"/>
                <a:gd name="connsiteY4" fmla="*/ 3012 h 5915"/>
                <a:gd name="connsiteX5" fmla="*/ 18392 w 18392"/>
                <a:gd name="connsiteY5" fmla="*/ 0 h 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92" h="5915">
                  <a:moveTo>
                    <a:pt x="18392" y="0"/>
                  </a:moveTo>
                  <a:cubicBezTo>
                    <a:pt x="18284" y="0"/>
                    <a:pt x="18284" y="0"/>
                    <a:pt x="18392" y="0"/>
                  </a:cubicBezTo>
                  <a:cubicBezTo>
                    <a:pt x="18177" y="0"/>
                    <a:pt x="753" y="5485"/>
                    <a:pt x="0" y="5916"/>
                  </a:cubicBezTo>
                  <a:cubicBezTo>
                    <a:pt x="1076" y="5593"/>
                    <a:pt x="5378" y="4302"/>
                    <a:pt x="9572" y="3012"/>
                  </a:cubicBezTo>
                  <a:lnTo>
                    <a:pt x="9572" y="3012"/>
                  </a:lnTo>
                  <a:cubicBezTo>
                    <a:pt x="13444" y="1721"/>
                    <a:pt x="17962" y="215"/>
                    <a:pt x="1839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0" name="任意多边形: 形状 1980">
              <a:extLst>
                <a:ext uri="{FF2B5EF4-FFF2-40B4-BE49-F238E27FC236}">
                  <a16:creationId xmlns:a16="http://schemas.microsoft.com/office/drawing/2014/main" xmlns="" id="{5E1FD07E-5A59-4F24-BB2E-B37C069D6AC2}"/>
                </a:ext>
              </a:extLst>
            </p:cNvPr>
            <p:cNvSpPr/>
            <p:nvPr/>
          </p:nvSpPr>
          <p:spPr>
            <a:xfrm>
              <a:off x="1160020" y="6591921"/>
              <a:ext cx="74535" cy="23630"/>
            </a:xfrm>
            <a:custGeom>
              <a:avLst/>
              <a:gdLst>
                <a:gd name="connsiteX0" fmla="*/ 15273 w 17639"/>
                <a:gd name="connsiteY0" fmla="*/ 753 h 5592"/>
                <a:gd name="connsiteX1" fmla="*/ 17639 w 17639"/>
                <a:gd name="connsiteY1" fmla="*/ 0 h 5592"/>
                <a:gd name="connsiteX2" fmla="*/ 0 w 17639"/>
                <a:gd name="connsiteY2" fmla="*/ 5593 h 5592"/>
                <a:gd name="connsiteX3" fmla="*/ 15273 w 17639"/>
                <a:gd name="connsiteY3" fmla="*/ 753 h 5592"/>
              </a:gdLst>
              <a:ahLst/>
              <a:cxnLst>
                <a:cxn ang="0">
                  <a:pos x="connsiteX0" y="connsiteY0"/>
                </a:cxn>
                <a:cxn ang="0">
                  <a:pos x="connsiteX1" y="connsiteY1"/>
                </a:cxn>
                <a:cxn ang="0">
                  <a:pos x="connsiteX2" y="connsiteY2"/>
                </a:cxn>
                <a:cxn ang="0">
                  <a:pos x="connsiteX3" y="connsiteY3"/>
                </a:cxn>
              </a:cxnLst>
              <a:rect l="l" t="t" r="r" b="b"/>
              <a:pathLst>
                <a:path w="17639" h="5592">
                  <a:moveTo>
                    <a:pt x="15273" y="753"/>
                  </a:moveTo>
                  <a:cubicBezTo>
                    <a:pt x="16026" y="538"/>
                    <a:pt x="16886" y="215"/>
                    <a:pt x="17639" y="0"/>
                  </a:cubicBezTo>
                  <a:cubicBezTo>
                    <a:pt x="11724" y="1828"/>
                    <a:pt x="5916" y="3765"/>
                    <a:pt x="0" y="5593"/>
                  </a:cubicBezTo>
                  <a:lnTo>
                    <a:pt x="15273" y="753"/>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451" name="任意多边形: 形状 1991">
              <a:extLst>
                <a:ext uri="{FF2B5EF4-FFF2-40B4-BE49-F238E27FC236}">
                  <a16:creationId xmlns:a16="http://schemas.microsoft.com/office/drawing/2014/main" xmlns="" id="{744C6B31-CB2A-4302-91C0-53BA5A86FFCB}"/>
                </a:ext>
              </a:extLst>
            </p:cNvPr>
            <p:cNvSpPr/>
            <p:nvPr/>
          </p:nvSpPr>
          <p:spPr>
            <a:xfrm>
              <a:off x="114661" y="6712816"/>
              <a:ext cx="26473" cy="13682"/>
            </a:xfrm>
            <a:custGeom>
              <a:avLst/>
              <a:gdLst>
                <a:gd name="connsiteX0" fmla="*/ 4741 w 6265"/>
                <a:gd name="connsiteY0" fmla="*/ 3227 h 3238"/>
                <a:gd name="connsiteX1" fmla="*/ 5924 w 6265"/>
                <a:gd name="connsiteY1" fmla="*/ 1828 h 3238"/>
                <a:gd name="connsiteX2" fmla="*/ 1407 w 6265"/>
                <a:gd name="connsiteY2" fmla="*/ 0 h 3238"/>
                <a:gd name="connsiteX3" fmla="*/ 224 w 6265"/>
                <a:gd name="connsiteY3" fmla="*/ 323 h 3238"/>
                <a:gd name="connsiteX4" fmla="*/ 4741 w 6265"/>
                <a:gd name="connsiteY4" fmla="*/ 3227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5" h="3238">
                  <a:moveTo>
                    <a:pt x="4741" y="3227"/>
                  </a:moveTo>
                  <a:cubicBezTo>
                    <a:pt x="6139" y="3334"/>
                    <a:pt x="6677" y="2689"/>
                    <a:pt x="5924" y="1828"/>
                  </a:cubicBezTo>
                  <a:cubicBezTo>
                    <a:pt x="5387" y="1183"/>
                    <a:pt x="3558" y="107"/>
                    <a:pt x="1407" y="0"/>
                  </a:cubicBezTo>
                  <a:cubicBezTo>
                    <a:pt x="1084" y="0"/>
                    <a:pt x="547" y="0"/>
                    <a:pt x="224" y="323"/>
                  </a:cubicBezTo>
                  <a:cubicBezTo>
                    <a:pt x="-852" y="1183"/>
                    <a:pt x="2160" y="3119"/>
                    <a:pt x="4741" y="322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2" name="任意多边形: 形状 1992">
              <a:extLst>
                <a:ext uri="{FF2B5EF4-FFF2-40B4-BE49-F238E27FC236}">
                  <a16:creationId xmlns:a16="http://schemas.microsoft.com/office/drawing/2014/main" xmlns="" id="{E5B9213F-611A-4D6A-9F33-E8B77C702BAD}"/>
                </a:ext>
              </a:extLst>
            </p:cNvPr>
            <p:cNvSpPr/>
            <p:nvPr/>
          </p:nvSpPr>
          <p:spPr>
            <a:xfrm>
              <a:off x="199819" y="6711907"/>
              <a:ext cx="22696" cy="13682"/>
            </a:xfrm>
            <a:custGeom>
              <a:avLst/>
              <a:gdLst>
                <a:gd name="connsiteX0" fmla="*/ 2013 w 5371"/>
                <a:gd name="connsiteY0" fmla="*/ 0 h 3238"/>
                <a:gd name="connsiteX1" fmla="*/ 1475 w 5371"/>
                <a:gd name="connsiteY1" fmla="*/ 0 h 3238"/>
                <a:gd name="connsiteX2" fmla="*/ 830 w 5371"/>
                <a:gd name="connsiteY2" fmla="*/ 2474 h 3238"/>
                <a:gd name="connsiteX3" fmla="*/ 5347 w 5371"/>
                <a:gd name="connsiteY3" fmla="*/ 1828 h 3238"/>
                <a:gd name="connsiteX4" fmla="*/ 2013 w 5371"/>
                <a:gd name="connsiteY4" fmla="*/ 0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1" h="3238">
                  <a:moveTo>
                    <a:pt x="2013" y="0"/>
                  </a:moveTo>
                  <a:cubicBezTo>
                    <a:pt x="1798" y="0"/>
                    <a:pt x="1583" y="0"/>
                    <a:pt x="1475" y="0"/>
                  </a:cubicBezTo>
                  <a:cubicBezTo>
                    <a:pt x="-246" y="215"/>
                    <a:pt x="-461" y="1506"/>
                    <a:pt x="830" y="2474"/>
                  </a:cubicBezTo>
                  <a:cubicBezTo>
                    <a:pt x="2658" y="3765"/>
                    <a:pt x="5670" y="3334"/>
                    <a:pt x="5347" y="1828"/>
                  </a:cubicBezTo>
                  <a:cubicBezTo>
                    <a:pt x="5239" y="1183"/>
                    <a:pt x="4056" y="107"/>
                    <a:pt x="2013"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3" name="任意多边形: 形状 1993">
              <a:extLst>
                <a:ext uri="{FF2B5EF4-FFF2-40B4-BE49-F238E27FC236}">
                  <a16:creationId xmlns:a16="http://schemas.microsoft.com/office/drawing/2014/main" xmlns="" id="{57EE60BE-C932-4498-AADE-A0A9A8C3D39E}"/>
                </a:ext>
              </a:extLst>
            </p:cNvPr>
            <p:cNvSpPr/>
            <p:nvPr/>
          </p:nvSpPr>
          <p:spPr>
            <a:xfrm>
              <a:off x="284002" y="6710542"/>
              <a:ext cx="22214" cy="13983"/>
            </a:xfrm>
            <a:custGeom>
              <a:avLst/>
              <a:gdLst>
                <a:gd name="connsiteX0" fmla="*/ 2957 w 5257"/>
                <a:gd name="connsiteY0" fmla="*/ 0 h 3309"/>
                <a:gd name="connsiteX1" fmla="*/ 53 w 5257"/>
                <a:gd name="connsiteY1" fmla="*/ 2259 h 3309"/>
                <a:gd name="connsiteX2" fmla="*/ 5108 w 5257"/>
                <a:gd name="connsiteY2" fmla="*/ 1828 h 3309"/>
                <a:gd name="connsiteX3" fmla="*/ 2957 w 5257"/>
                <a:gd name="connsiteY3" fmla="*/ 0 h 3309"/>
              </a:gdLst>
              <a:ahLst/>
              <a:cxnLst>
                <a:cxn ang="0">
                  <a:pos x="connsiteX0" y="connsiteY0"/>
                </a:cxn>
                <a:cxn ang="0">
                  <a:pos x="connsiteX1" y="connsiteY1"/>
                </a:cxn>
                <a:cxn ang="0">
                  <a:pos x="connsiteX2" y="connsiteY2"/>
                </a:cxn>
                <a:cxn ang="0">
                  <a:pos x="connsiteX3" y="connsiteY3"/>
                </a:cxn>
              </a:cxnLst>
              <a:rect l="l" t="t" r="r" b="b"/>
              <a:pathLst>
                <a:path w="5257" h="3309">
                  <a:moveTo>
                    <a:pt x="2957" y="0"/>
                  </a:moveTo>
                  <a:cubicBezTo>
                    <a:pt x="913" y="107"/>
                    <a:pt x="-270" y="1291"/>
                    <a:pt x="53" y="2259"/>
                  </a:cubicBezTo>
                  <a:cubicBezTo>
                    <a:pt x="698" y="3872"/>
                    <a:pt x="4355" y="3549"/>
                    <a:pt x="5108" y="1828"/>
                  </a:cubicBezTo>
                  <a:cubicBezTo>
                    <a:pt x="5538" y="1076"/>
                    <a:pt x="5108" y="0"/>
                    <a:pt x="29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4" name="任意多边形: 形状 1994">
              <a:extLst>
                <a:ext uri="{FF2B5EF4-FFF2-40B4-BE49-F238E27FC236}">
                  <a16:creationId xmlns:a16="http://schemas.microsoft.com/office/drawing/2014/main" xmlns="" id="{6B36C401-AA3B-4065-8E96-A2B05BF0F37E}"/>
                </a:ext>
              </a:extLst>
            </p:cNvPr>
            <p:cNvSpPr/>
            <p:nvPr/>
          </p:nvSpPr>
          <p:spPr>
            <a:xfrm>
              <a:off x="367356" y="6707817"/>
              <a:ext cx="24703" cy="14206"/>
            </a:xfrm>
            <a:custGeom>
              <a:avLst/>
              <a:gdLst>
                <a:gd name="connsiteX0" fmla="*/ 9 w 5846"/>
                <a:gd name="connsiteY0" fmla="*/ 2474 h 3362"/>
                <a:gd name="connsiteX1" fmla="*/ 5279 w 5846"/>
                <a:gd name="connsiteY1" fmla="*/ 1828 h 3362"/>
                <a:gd name="connsiteX2" fmla="*/ 4204 w 5846"/>
                <a:gd name="connsiteY2" fmla="*/ 0 h 3362"/>
                <a:gd name="connsiteX3" fmla="*/ 9 w 5846"/>
                <a:gd name="connsiteY3" fmla="*/ 2474 h 3362"/>
              </a:gdLst>
              <a:ahLst/>
              <a:cxnLst>
                <a:cxn ang="0">
                  <a:pos x="connsiteX0" y="connsiteY0"/>
                </a:cxn>
                <a:cxn ang="0">
                  <a:pos x="connsiteX1" y="connsiteY1"/>
                </a:cxn>
                <a:cxn ang="0">
                  <a:pos x="connsiteX2" y="connsiteY2"/>
                </a:cxn>
                <a:cxn ang="0">
                  <a:pos x="connsiteX3" y="connsiteY3"/>
                </a:cxn>
              </a:cxnLst>
              <a:rect l="l" t="t" r="r" b="b"/>
              <a:pathLst>
                <a:path w="5846" h="3362">
                  <a:moveTo>
                    <a:pt x="9" y="2474"/>
                  </a:moveTo>
                  <a:cubicBezTo>
                    <a:pt x="-206" y="3980"/>
                    <a:pt x="3558" y="3442"/>
                    <a:pt x="5279" y="1828"/>
                  </a:cubicBezTo>
                  <a:cubicBezTo>
                    <a:pt x="6247" y="968"/>
                    <a:pt x="6032" y="0"/>
                    <a:pt x="4204" y="0"/>
                  </a:cubicBezTo>
                  <a:cubicBezTo>
                    <a:pt x="1837" y="215"/>
                    <a:pt x="116" y="1613"/>
                    <a:pt x="9"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5" name="任意多边形: 形状 1995">
              <a:extLst>
                <a:ext uri="{FF2B5EF4-FFF2-40B4-BE49-F238E27FC236}">
                  <a16:creationId xmlns:a16="http://schemas.microsoft.com/office/drawing/2014/main" xmlns="" id="{14A7A72C-EA6A-4083-9B8F-D2C98341E5A8}"/>
                </a:ext>
              </a:extLst>
            </p:cNvPr>
            <p:cNvSpPr/>
            <p:nvPr/>
          </p:nvSpPr>
          <p:spPr>
            <a:xfrm>
              <a:off x="448712" y="6704635"/>
              <a:ext cx="29862" cy="14329"/>
            </a:xfrm>
            <a:custGeom>
              <a:avLst/>
              <a:gdLst>
                <a:gd name="connsiteX0" fmla="*/ 6677 w 7067"/>
                <a:gd name="connsiteY0" fmla="*/ 1183 h 3391"/>
                <a:gd name="connsiteX1" fmla="*/ 5924 w 7067"/>
                <a:gd name="connsiteY1" fmla="*/ 0 h 3391"/>
                <a:gd name="connsiteX2" fmla="*/ 9 w 7067"/>
                <a:gd name="connsiteY2" fmla="*/ 2904 h 3391"/>
                <a:gd name="connsiteX3" fmla="*/ 5817 w 7067"/>
                <a:gd name="connsiteY3" fmla="*/ 1828 h 3391"/>
                <a:gd name="connsiteX4" fmla="*/ 6677 w 7067"/>
                <a:gd name="connsiteY4" fmla="*/ 1183 h 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7" h="3391">
                  <a:moveTo>
                    <a:pt x="6677" y="1183"/>
                  </a:moveTo>
                  <a:cubicBezTo>
                    <a:pt x="6892" y="968"/>
                    <a:pt x="7753" y="0"/>
                    <a:pt x="5924" y="0"/>
                  </a:cubicBezTo>
                  <a:cubicBezTo>
                    <a:pt x="3235" y="215"/>
                    <a:pt x="224" y="2044"/>
                    <a:pt x="9" y="2904"/>
                  </a:cubicBezTo>
                  <a:cubicBezTo>
                    <a:pt x="-206" y="3980"/>
                    <a:pt x="3666" y="3119"/>
                    <a:pt x="5817" y="1828"/>
                  </a:cubicBezTo>
                  <a:cubicBezTo>
                    <a:pt x="6139" y="1613"/>
                    <a:pt x="6462" y="1398"/>
                    <a:pt x="6677"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6" name="任意多边形: 形状 1996">
              <a:extLst>
                <a:ext uri="{FF2B5EF4-FFF2-40B4-BE49-F238E27FC236}">
                  <a16:creationId xmlns:a16="http://schemas.microsoft.com/office/drawing/2014/main" xmlns="" id="{45B79BA2-CAFC-4E54-8F70-CC599A40AAC7}"/>
                </a:ext>
              </a:extLst>
            </p:cNvPr>
            <p:cNvSpPr/>
            <p:nvPr/>
          </p:nvSpPr>
          <p:spPr>
            <a:xfrm>
              <a:off x="527790" y="6699636"/>
              <a:ext cx="36704" cy="15343"/>
            </a:xfrm>
            <a:custGeom>
              <a:avLst/>
              <a:gdLst>
                <a:gd name="connsiteX0" fmla="*/ 9 w 8686"/>
                <a:gd name="connsiteY0" fmla="*/ 3334 h 3631"/>
                <a:gd name="connsiteX1" fmla="*/ 6462 w 8686"/>
                <a:gd name="connsiteY1" fmla="*/ 1936 h 3631"/>
                <a:gd name="connsiteX2" fmla="*/ 8398 w 8686"/>
                <a:gd name="connsiteY2" fmla="*/ 753 h 3631"/>
                <a:gd name="connsiteX3" fmla="*/ 7753 w 8686"/>
                <a:gd name="connsiteY3" fmla="*/ 0 h 3631"/>
                <a:gd name="connsiteX4" fmla="*/ 9 w 8686"/>
                <a:gd name="connsiteY4" fmla="*/ 3334 h 3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6" h="3631">
                  <a:moveTo>
                    <a:pt x="9" y="3334"/>
                  </a:moveTo>
                  <a:cubicBezTo>
                    <a:pt x="-206" y="4087"/>
                    <a:pt x="3451" y="3334"/>
                    <a:pt x="6462" y="1936"/>
                  </a:cubicBezTo>
                  <a:cubicBezTo>
                    <a:pt x="7753" y="1398"/>
                    <a:pt x="8291" y="968"/>
                    <a:pt x="8398" y="753"/>
                  </a:cubicBezTo>
                  <a:cubicBezTo>
                    <a:pt x="8936" y="215"/>
                    <a:pt x="8721" y="0"/>
                    <a:pt x="7753" y="0"/>
                  </a:cubicBezTo>
                  <a:cubicBezTo>
                    <a:pt x="4957" y="430"/>
                    <a:pt x="224" y="2581"/>
                    <a:pt x="9" y="333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7" name="任意多边形: 形状 1997">
              <a:extLst>
                <a:ext uri="{FF2B5EF4-FFF2-40B4-BE49-F238E27FC236}">
                  <a16:creationId xmlns:a16="http://schemas.microsoft.com/office/drawing/2014/main" xmlns="" id="{8009BACD-7268-4B46-A9F6-C4336071BB1A}"/>
                </a:ext>
              </a:extLst>
            </p:cNvPr>
            <p:cNvSpPr/>
            <p:nvPr/>
          </p:nvSpPr>
          <p:spPr>
            <a:xfrm>
              <a:off x="604966" y="6695089"/>
              <a:ext cx="43672" cy="15415"/>
            </a:xfrm>
            <a:custGeom>
              <a:avLst/>
              <a:gdLst>
                <a:gd name="connsiteX0" fmla="*/ 7129 w 10335"/>
                <a:gd name="connsiteY0" fmla="*/ 1936 h 3648"/>
                <a:gd name="connsiteX1" fmla="*/ 10248 w 10335"/>
                <a:gd name="connsiteY1" fmla="*/ 323 h 3648"/>
                <a:gd name="connsiteX2" fmla="*/ 9602 w 10335"/>
                <a:gd name="connsiteY2" fmla="*/ 0 h 3648"/>
                <a:gd name="connsiteX3" fmla="*/ 30 w 10335"/>
                <a:gd name="connsiteY3" fmla="*/ 3442 h 3648"/>
                <a:gd name="connsiteX4" fmla="*/ 7129 w 10335"/>
                <a:gd name="connsiteY4" fmla="*/ 1936 h 3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5" h="3648">
                  <a:moveTo>
                    <a:pt x="7129" y="1936"/>
                  </a:moveTo>
                  <a:cubicBezTo>
                    <a:pt x="9065" y="1183"/>
                    <a:pt x="10033" y="645"/>
                    <a:pt x="10248" y="323"/>
                  </a:cubicBezTo>
                  <a:cubicBezTo>
                    <a:pt x="10570" y="0"/>
                    <a:pt x="9925" y="0"/>
                    <a:pt x="9602" y="0"/>
                  </a:cubicBezTo>
                  <a:cubicBezTo>
                    <a:pt x="6483" y="323"/>
                    <a:pt x="460" y="2796"/>
                    <a:pt x="30" y="3442"/>
                  </a:cubicBezTo>
                  <a:cubicBezTo>
                    <a:pt x="-400" y="4087"/>
                    <a:pt x="3902" y="3119"/>
                    <a:pt x="7129" y="193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8" name="任意多边形: 形状 1998">
              <a:extLst>
                <a:ext uri="{FF2B5EF4-FFF2-40B4-BE49-F238E27FC236}">
                  <a16:creationId xmlns:a16="http://schemas.microsoft.com/office/drawing/2014/main" xmlns="" id="{507188FA-4ABD-4A8D-AB36-C4AA199DA9DC}"/>
                </a:ext>
              </a:extLst>
            </p:cNvPr>
            <p:cNvSpPr/>
            <p:nvPr/>
          </p:nvSpPr>
          <p:spPr>
            <a:xfrm>
              <a:off x="679628" y="6688726"/>
              <a:ext cx="50445" cy="16023"/>
            </a:xfrm>
            <a:custGeom>
              <a:avLst/>
              <a:gdLst>
                <a:gd name="connsiteX0" fmla="*/ 11939 w 11938"/>
                <a:gd name="connsiteY0" fmla="*/ 107 h 3792"/>
                <a:gd name="connsiteX1" fmla="*/ 11401 w 11938"/>
                <a:gd name="connsiteY1" fmla="*/ 0 h 3792"/>
                <a:gd name="connsiteX2" fmla="*/ 0 w 11938"/>
                <a:gd name="connsiteY2" fmla="*/ 3764 h 3792"/>
                <a:gd name="connsiteX3" fmla="*/ 7744 w 11938"/>
                <a:gd name="connsiteY3" fmla="*/ 1936 h 3792"/>
                <a:gd name="connsiteX4" fmla="*/ 11939 w 11938"/>
                <a:gd name="connsiteY4" fmla="*/ 107 h 3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8" h="3792">
                  <a:moveTo>
                    <a:pt x="11939" y="107"/>
                  </a:moveTo>
                  <a:cubicBezTo>
                    <a:pt x="11831" y="0"/>
                    <a:pt x="11831" y="0"/>
                    <a:pt x="11401" y="0"/>
                  </a:cubicBezTo>
                  <a:cubicBezTo>
                    <a:pt x="8712" y="323"/>
                    <a:pt x="108" y="3119"/>
                    <a:pt x="0" y="3764"/>
                  </a:cubicBezTo>
                  <a:cubicBezTo>
                    <a:pt x="538" y="3980"/>
                    <a:pt x="4732" y="2904"/>
                    <a:pt x="7744" y="1936"/>
                  </a:cubicBezTo>
                  <a:cubicBezTo>
                    <a:pt x="8389" y="1828"/>
                    <a:pt x="11831" y="645"/>
                    <a:pt x="11939"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59" name="任意多边形: 形状 1999">
              <a:extLst>
                <a:ext uri="{FF2B5EF4-FFF2-40B4-BE49-F238E27FC236}">
                  <a16:creationId xmlns:a16="http://schemas.microsoft.com/office/drawing/2014/main" xmlns="" id="{ACC34638-45EA-4041-A49C-8E10B1B2557F}"/>
                </a:ext>
              </a:extLst>
            </p:cNvPr>
            <p:cNvSpPr/>
            <p:nvPr/>
          </p:nvSpPr>
          <p:spPr>
            <a:xfrm>
              <a:off x="748256" y="6681910"/>
              <a:ext cx="57265" cy="16847"/>
            </a:xfrm>
            <a:custGeom>
              <a:avLst/>
              <a:gdLst>
                <a:gd name="connsiteX0" fmla="*/ 13122 w 13552"/>
                <a:gd name="connsiteY0" fmla="*/ 0 h 3987"/>
                <a:gd name="connsiteX1" fmla="*/ 0 w 13552"/>
                <a:gd name="connsiteY1" fmla="*/ 3872 h 3987"/>
                <a:gd name="connsiteX2" fmla="*/ 0 w 13552"/>
                <a:gd name="connsiteY2" fmla="*/ 3980 h 3987"/>
                <a:gd name="connsiteX3" fmla="*/ 8174 w 13552"/>
                <a:gd name="connsiteY3" fmla="*/ 2044 h 3987"/>
                <a:gd name="connsiteX4" fmla="*/ 13552 w 13552"/>
                <a:gd name="connsiteY4" fmla="*/ 108 h 3987"/>
                <a:gd name="connsiteX5" fmla="*/ 13552 w 13552"/>
                <a:gd name="connsiteY5" fmla="*/ 0 h 3987"/>
                <a:gd name="connsiteX6" fmla="*/ 13122 w 13552"/>
                <a:gd name="connsiteY6" fmla="*/ 0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52" h="3987">
                  <a:moveTo>
                    <a:pt x="13122" y="0"/>
                  </a:moveTo>
                  <a:cubicBezTo>
                    <a:pt x="10433" y="323"/>
                    <a:pt x="860" y="3334"/>
                    <a:pt x="0" y="3872"/>
                  </a:cubicBezTo>
                  <a:cubicBezTo>
                    <a:pt x="0" y="3872"/>
                    <a:pt x="0" y="3872"/>
                    <a:pt x="0" y="3980"/>
                  </a:cubicBezTo>
                  <a:cubicBezTo>
                    <a:pt x="753" y="4087"/>
                    <a:pt x="4948" y="3012"/>
                    <a:pt x="8174" y="2044"/>
                  </a:cubicBezTo>
                  <a:cubicBezTo>
                    <a:pt x="10433" y="1398"/>
                    <a:pt x="13014" y="538"/>
                    <a:pt x="13552" y="108"/>
                  </a:cubicBezTo>
                  <a:cubicBezTo>
                    <a:pt x="13552" y="108"/>
                    <a:pt x="13552" y="0"/>
                    <a:pt x="13552" y="0"/>
                  </a:cubicBezTo>
                  <a:cubicBezTo>
                    <a:pt x="13337" y="0"/>
                    <a:pt x="13229" y="0"/>
                    <a:pt x="1312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0" name="任意多边形: 形状 2000">
              <a:extLst>
                <a:ext uri="{FF2B5EF4-FFF2-40B4-BE49-F238E27FC236}">
                  <a16:creationId xmlns:a16="http://schemas.microsoft.com/office/drawing/2014/main" xmlns="" id="{07A19596-50D5-43B3-A2F7-7D2408E25116}"/>
                </a:ext>
              </a:extLst>
            </p:cNvPr>
            <p:cNvSpPr/>
            <p:nvPr/>
          </p:nvSpPr>
          <p:spPr>
            <a:xfrm>
              <a:off x="810520" y="6674637"/>
              <a:ext cx="62716" cy="17722"/>
            </a:xfrm>
            <a:custGeom>
              <a:avLst/>
              <a:gdLst>
                <a:gd name="connsiteX0" fmla="*/ 14628 w 14842"/>
                <a:gd name="connsiteY0" fmla="*/ 0 h 4194"/>
                <a:gd name="connsiteX1" fmla="*/ 0 w 14842"/>
                <a:gd name="connsiteY1" fmla="*/ 4087 h 4194"/>
                <a:gd name="connsiteX2" fmla="*/ 0 w 14842"/>
                <a:gd name="connsiteY2" fmla="*/ 4195 h 4194"/>
                <a:gd name="connsiteX3" fmla="*/ 8497 w 14842"/>
                <a:gd name="connsiteY3" fmla="*/ 2151 h 4194"/>
                <a:gd name="connsiteX4" fmla="*/ 14843 w 14842"/>
                <a:gd name="connsiteY4" fmla="*/ 0 h 4194"/>
                <a:gd name="connsiteX5" fmla="*/ 14628 w 14842"/>
                <a:gd name="connsiteY5" fmla="*/ 0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42" h="4194">
                  <a:moveTo>
                    <a:pt x="14628" y="0"/>
                  </a:moveTo>
                  <a:cubicBezTo>
                    <a:pt x="12261" y="323"/>
                    <a:pt x="1291" y="3442"/>
                    <a:pt x="0" y="4087"/>
                  </a:cubicBezTo>
                  <a:cubicBezTo>
                    <a:pt x="0" y="4087"/>
                    <a:pt x="0" y="4195"/>
                    <a:pt x="0" y="4195"/>
                  </a:cubicBezTo>
                  <a:cubicBezTo>
                    <a:pt x="1076" y="4087"/>
                    <a:pt x="5378" y="3012"/>
                    <a:pt x="8497" y="2151"/>
                  </a:cubicBezTo>
                  <a:cubicBezTo>
                    <a:pt x="9142" y="1936"/>
                    <a:pt x="14628" y="430"/>
                    <a:pt x="14843" y="0"/>
                  </a:cubicBezTo>
                  <a:cubicBezTo>
                    <a:pt x="14735" y="0"/>
                    <a:pt x="14628" y="0"/>
                    <a:pt x="14628"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1" name="任意多边形: 形状 2001">
              <a:extLst>
                <a:ext uri="{FF2B5EF4-FFF2-40B4-BE49-F238E27FC236}">
                  <a16:creationId xmlns:a16="http://schemas.microsoft.com/office/drawing/2014/main" xmlns="" id="{80CA0BDC-FCC6-4F87-AA2F-1633E16E0C57}"/>
                </a:ext>
              </a:extLst>
            </p:cNvPr>
            <p:cNvSpPr/>
            <p:nvPr/>
          </p:nvSpPr>
          <p:spPr>
            <a:xfrm>
              <a:off x="864604" y="6666457"/>
              <a:ext cx="68172" cy="18631"/>
            </a:xfrm>
            <a:custGeom>
              <a:avLst/>
              <a:gdLst>
                <a:gd name="connsiteX0" fmla="*/ 16133 w 16133"/>
                <a:gd name="connsiteY0" fmla="*/ 107 h 4409"/>
                <a:gd name="connsiteX1" fmla="*/ 0 w 16133"/>
                <a:gd name="connsiteY1" fmla="*/ 4410 h 4409"/>
                <a:gd name="connsiteX2" fmla="*/ 8927 w 16133"/>
                <a:gd name="connsiteY2" fmla="*/ 2259 h 4409"/>
                <a:gd name="connsiteX3" fmla="*/ 16133 w 16133"/>
                <a:gd name="connsiteY3" fmla="*/ 0 h 4409"/>
                <a:gd name="connsiteX4" fmla="*/ 16133 w 16133"/>
                <a:gd name="connsiteY4" fmla="*/ 107 h 4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3" h="4409">
                  <a:moveTo>
                    <a:pt x="16133" y="107"/>
                  </a:moveTo>
                  <a:cubicBezTo>
                    <a:pt x="14735" y="323"/>
                    <a:pt x="645" y="4087"/>
                    <a:pt x="0" y="4410"/>
                  </a:cubicBezTo>
                  <a:cubicBezTo>
                    <a:pt x="753" y="4302"/>
                    <a:pt x="5163" y="3334"/>
                    <a:pt x="8927" y="2259"/>
                  </a:cubicBezTo>
                  <a:cubicBezTo>
                    <a:pt x="9250" y="2151"/>
                    <a:pt x="15811" y="430"/>
                    <a:pt x="16133" y="0"/>
                  </a:cubicBezTo>
                  <a:lnTo>
                    <a:pt x="16133" y="107"/>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462" name="任意多边形: 形状 2002">
              <a:extLst>
                <a:ext uri="{FF2B5EF4-FFF2-40B4-BE49-F238E27FC236}">
                  <a16:creationId xmlns:a16="http://schemas.microsoft.com/office/drawing/2014/main" xmlns="" id="{85547293-D9F3-4739-BA3B-BC93E89514D1}"/>
                </a:ext>
              </a:extLst>
            </p:cNvPr>
            <p:cNvSpPr/>
            <p:nvPr/>
          </p:nvSpPr>
          <p:spPr>
            <a:xfrm>
              <a:off x="912780" y="6658732"/>
              <a:ext cx="73627" cy="19539"/>
            </a:xfrm>
            <a:custGeom>
              <a:avLst/>
              <a:gdLst>
                <a:gd name="connsiteX0" fmla="*/ 17316 w 17424"/>
                <a:gd name="connsiteY0" fmla="*/ 107 h 4624"/>
                <a:gd name="connsiteX1" fmla="*/ 0 w 17424"/>
                <a:gd name="connsiteY1" fmla="*/ 4625 h 4624"/>
                <a:gd name="connsiteX2" fmla="*/ 9250 w 17424"/>
                <a:gd name="connsiteY2" fmla="*/ 2366 h 4624"/>
                <a:gd name="connsiteX3" fmla="*/ 17424 w 17424"/>
                <a:gd name="connsiteY3" fmla="*/ 0 h 4624"/>
                <a:gd name="connsiteX4" fmla="*/ 17316 w 17424"/>
                <a:gd name="connsiteY4" fmla="*/ 107 h 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4" h="4624">
                  <a:moveTo>
                    <a:pt x="17316" y="107"/>
                  </a:moveTo>
                  <a:cubicBezTo>
                    <a:pt x="16133" y="323"/>
                    <a:pt x="323" y="4517"/>
                    <a:pt x="0" y="4625"/>
                  </a:cubicBezTo>
                  <a:cubicBezTo>
                    <a:pt x="538" y="4517"/>
                    <a:pt x="4840" y="3549"/>
                    <a:pt x="9250" y="2366"/>
                  </a:cubicBezTo>
                  <a:cubicBezTo>
                    <a:pt x="9357" y="2366"/>
                    <a:pt x="16564" y="430"/>
                    <a:pt x="17424" y="0"/>
                  </a:cubicBezTo>
                  <a:cubicBezTo>
                    <a:pt x="17424" y="0"/>
                    <a:pt x="17316" y="0"/>
                    <a:pt x="17316" y="107"/>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3" name="任意多边形: 形状 2003">
              <a:extLst>
                <a:ext uri="{FF2B5EF4-FFF2-40B4-BE49-F238E27FC236}">
                  <a16:creationId xmlns:a16="http://schemas.microsoft.com/office/drawing/2014/main" xmlns="" id="{9374058A-DC8D-4A6D-995D-562781E232BF}"/>
                </a:ext>
              </a:extLst>
            </p:cNvPr>
            <p:cNvSpPr/>
            <p:nvPr/>
          </p:nvSpPr>
          <p:spPr>
            <a:xfrm>
              <a:off x="963681" y="6650095"/>
              <a:ext cx="67263" cy="17722"/>
            </a:xfrm>
            <a:custGeom>
              <a:avLst/>
              <a:gdLst>
                <a:gd name="connsiteX0" fmla="*/ 0 w 15918"/>
                <a:gd name="connsiteY0" fmla="*/ 4195 h 4194"/>
                <a:gd name="connsiteX1" fmla="*/ 5700 w 15918"/>
                <a:gd name="connsiteY1" fmla="*/ 2796 h 4194"/>
                <a:gd name="connsiteX2" fmla="*/ 6991 w 15918"/>
                <a:gd name="connsiteY2" fmla="*/ 2474 h 4194"/>
                <a:gd name="connsiteX3" fmla="*/ 15918 w 15918"/>
                <a:gd name="connsiteY3" fmla="*/ 0 h 4194"/>
                <a:gd name="connsiteX4" fmla="*/ 15811 w 15918"/>
                <a:gd name="connsiteY4" fmla="*/ 0 h 4194"/>
                <a:gd name="connsiteX5" fmla="*/ 0 w 15918"/>
                <a:gd name="connsiteY5" fmla="*/ 4195 h 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18" h="4194">
                  <a:moveTo>
                    <a:pt x="0" y="4195"/>
                  </a:moveTo>
                  <a:lnTo>
                    <a:pt x="5700" y="2796"/>
                  </a:lnTo>
                  <a:cubicBezTo>
                    <a:pt x="6023" y="2689"/>
                    <a:pt x="6561" y="2581"/>
                    <a:pt x="6991" y="2474"/>
                  </a:cubicBezTo>
                  <a:cubicBezTo>
                    <a:pt x="11508" y="1291"/>
                    <a:pt x="15488" y="215"/>
                    <a:pt x="15918" y="0"/>
                  </a:cubicBezTo>
                  <a:cubicBezTo>
                    <a:pt x="15918" y="0"/>
                    <a:pt x="15811" y="0"/>
                    <a:pt x="15811" y="0"/>
                  </a:cubicBezTo>
                  <a:cubicBezTo>
                    <a:pt x="10540" y="1291"/>
                    <a:pt x="5270" y="2904"/>
                    <a:pt x="0" y="4195"/>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4" name="任意多边形: 形状 2012">
              <a:extLst>
                <a:ext uri="{FF2B5EF4-FFF2-40B4-BE49-F238E27FC236}">
                  <a16:creationId xmlns:a16="http://schemas.microsoft.com/office/drawing/2014/main" xmlns="" id="{E29DD9DF-0C2B-442E-9C0B-BD471AD84A65}"/>
                </a:ext>
              </a:extLst>
            </p:cNvPr>
            <p:cNvSpPr/>
            <p:nvPr/>
          </p:nvSpPr>
          <p:spPr>
            <a:xfrm>
              <a:off x="115096" y="6740084"/>
              <a:ext cx="25840" cy="8046"/>
            </a:xfrm>
            <a:custGeom>
              <a:avLst/>
              <a:gdLst>
                <a:gd name="connsiteX0" fmla="*/ 6037 w 6115"/>
                <a:gd name="connsiteY0" fmla="*/ 1829 h 1904"/>
                <a:gd name="connsiteX1" fmla="*/ 5284 w 6115"/>
                <a:gd name="connsiteY1" fmla="*/ 1076 h 1904"/>
                <a:gd name="connsiteX2" fmla="*/ 767 w 6115"/>
                <a:gd name="connsiteY2" fmla="*/ 0 h 1904"/>
                <a:gd name="connsiteX3" fmla="*/ 14 w 6115"/>
                <a:gd name="connsiteY3" fmla="*/ 215 h 1904"/>
                <a:gd name="connsiteX4" fmla="*/ 6037 w 6115"/>
                <a:gd name="connsiteY4" fmla="*/ 1829 h 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5" h="1904">
                  <a:moveTo>
                    <a:pt x="6037" y="1829"/>
                  </a:moveTo>
                  <a:cubicBezTo>
                    <a:pt x="6360" y="1613"/>
                    <a:pt x="5607" y="1291"/>
                    <a:pt x="5284" y="1076"/>
                  </a:cubicBezTo>
                  <a:cubicBezTo>
                    <a:pt x="4639" y="753"/>
                    <a:pt x="2488" y="0"/>
                    <a:pt x="767" y="0"/>
                  </a:cubicBezTo>
                  <a:cubicBezTo>
                    <a:pt x="552" y="0"/>
                    <a:pt x="122" y="0"/>
                    <a:pt x="14" y="215"/>
                  </a:cubicBezTo>
                  <a:cubicBezTo>
                    <a:pt x="-309" y="753"/>
                    <a:pt x="5069" y="2259"/>
                    <a:pt x="6037" y="18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5" name="任意多边形: 形状 2013">
              <a:extLst>
                <a:ext uri="{FF2B5EF4-FFF2-40B4-BE49-F238E27FC236}">
                  <a16:creationId xmlns:a16="http://schemas.microsoft.com/office/drawing/2014/main" xmlns="" id="{7116793E-A506-43DA-B0C3-29805D0D0566}"/>
                </a:ext>
              </a:extLst>
            </p:cNvPr>
            <p:cNvSpPr/>
            <p:nvPr/>
          </p:nvSpPr>
          <p:spPr>
            <a:xfrm>
              <a:off x="180170" y="6740084"/>
              <a:ext cx="20156" cy="7724"/>
            </a:xfrm>
            <a:custGeom>
              <a:avLst/>
              <a:gdLst>
                <a:gd name="connsiteX0" fmla="*/ 4511 w 4770"/>
                <a:gd name="connsiteY0" fmla="*/ 1076 h 1828"/>
                <a:gd name="connsiteX1" fmla="*/ 1069 w 4770"/>
                <a:gd name="connsiteY1" fmla="*/ 0 h 1828"/>
                <a:gd name="connsiteX2" fmla="*/ 101 w 4770"/>
                <a:gd name="connsiteY2" fmla="*/ 215 h 1828"/>
                <a:gd name="connsiteX3" fmla="*/ 3758 w 4770"/>
                <a:gd name="connsiteY3" fmla="*/ 1829 h 1828"/>
                <a:gd name="connsiteX4" fmla="*/ 4511 w 4770"/>
                <a:gd name="connsiteY4" fmla="*/ 1076 h 1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0" h="1828">
                  <a:moveTo>
                    <a:pt x="4511" y="1076"/>
                  </a:moveTo>
                  <a:cubicBezTo>
                    <a:pt x="4081" y="645"/>
                    <a:pt x="2683" y="0"/>
                    <a:pt x="1069" y="0"/>
                  </a:cubicBezTo>
                  <a:cubicBezTo>
                    <a:pt x="854" y="0"/>
                    <a:pt x="316" y="0"/>
                    <a:pt x="101" y="215"/>
                  </a:cubicBezTo>
                  <a:cubicBezTo>
                    <a:pt x="-544" y="860"/>
                    <a:pt x="2037" y="1829"/>
                    <a:pt x="3758" y="1829"/>
                  </a:cubicBezTo>
                  <a:cubicBezTo>
                    <a:pt x="4726" y="1829"/>
                    <a:pt x="5049" y="1506"/>
                    <a:pt x="4511"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6" name="任意多边形: 形状 2014">
              <a:extLst>
                <a:ext uri="{FF2B5EF4-FFF2-40B4-BE49-F238E27FC236}">
                  <a16:creationId xmlns:a16="http://schemas.microsoft.com/office/drawing/2014/main" xmlns="" id="{CF29B11D-E794-4147-8AEC-651E7170BDBA}"/>
                </a:ext>
              </a:extLst>
            </p:cNvPr>
            <p:cNvSpPr/>
            <p:nvPr/>
          </p:nvSpPr>
          <p:spPr>
            <a:xfrm>
              <a:off x="245439" y="6739175"/>
              <a:ext cx="16552" cy="8257"/>
            </a:xfrm>
            <a:custGeom>
              <a:avLst/>
              <a:gdLst>
                <a:gd name="connsiteX0" fmla="*/ 1757 w 3917"/>
                <a:gd name="connsiteY0" fmla="*/ 0 h 1954"/>
                <a:gd name="connsiteX1" fmla="*/ 143 w 3917"/>
                <a:gd name="connsiteY1" fmla="*/ 1291 h 1954"/>
                <a:gd name="connsiteX2" fmla="*/ 3908 w 3917"/>
                <a:gd name="connsiteY2" fmla="*/ 1075 h 1954"/>
                <a:gd name="connsiteX3" fmla="*/ 1757 w 3917"/>
                <a:gd name="connsiteY3" fmla="*/ 0 h 1954"/>
              </a:gdLst>
              <a:ahLst/>
              <a:cxnLst>
                <a:cxn ang="0">
                  <a:pos x="connsiteX0" y="connsiteY0"/>
                </a:cxn>
                <a:cxn ang="0">
                  <a:pos x="connsiteX1" y="connsiteY1"/>
                </a:cxn>
                <a:cxn ang="0">
                  <a:pos x="connsiteX2" y="connsiteY2"/>
                </a:cxn>
                <a:cxn ang="0">
                  <a:pos x="connsiteX3" y="connsiteY3"/>
                </a:cxn>
              </a:cxnLst>
              <a:rect l="l" t="t" r="r" b="b"/>
              <a:pathLst>
                <a:path w="3917" h="1954">
                  <a:moveTo>
                    <a:pt x="1757" y="0"/>
                  </a:moveTo>
                  <a:cubicBezTo>
                    <a:pt x="251" y="107"/>
                    <a:pt x="-287" y="753"/>
                    <a:pt x="143" y="1291"/>
                  </a:cubicBezTo>
                  <a:cubicBezTo>
                    <a:pt x="1004" y="2259"/>
                    <a:pt x="3908" y="2151"/>
                    <a:pt x="3908" y="1075"/>
                  </a:cubicBezTo>
                  <a:cubicBezTo>
                    <a:pt x="4015" y="645"/>
                    <a:pt x="3263" y="0"/>
                    <a:pt x="1757"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7" name="任意多边形: 形状 2015">
              <a:extLst>
                <a:ext uri="{FF2B5EF4-FFF2-40B4-BE49-F238E27FC236}">
                  <a16:creationId xmlns:a16="http://schemas.microsoft.com/office/drawing/2014/main" xmlns="" id="{271DEA74-69FC-49FB-90D6-5FDB803B8A69}"/>
                </a:ext>
              </a:extLst>
            </p:cNvPr>
            <p:cNvSpPr/>
            <p:nvPr/>
          </p:nvSpPr>
          <p:spPr>
            <a:xfrm>
              <a:off x="308299" y="6737810"/>
              <a:ext cx="18208" cy="8185"/>
            </a:xfrm>
            <a:custGeom>
              <a:avLst/>
              <a:gdLst>
                <a:gd name="connsiteX0" fmla="*/ 4090 w 4309"/>
                <a:gd name="connsiteY0" fmla="*/ 968 h 1937"/>
                <a:gd name="connsiteX1" fmla="*/ 2907 w 4309"/>
                <a:gd name="connsiteY1" fmla="*/ 0 h 1937"/>
                <a:gd name="connsiteX2" fmla="*/ 3 w 4309"/>
                <a:gd name="connsiteY2" fmla="*/ 1398 h 1937"/>
                <a:gd name="connsiteX3" fmla="*/ 3982 w 4309"/>
                <a:gd name="connsiteY3" fmla="*/ 1075 h 1937"/>
                <a:gd name="connsiteX4" fmla="*/ 4090 w 4309"/>
                <a:gd name="connsiteY4" fmla="*/ 968 h 1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9" h="1937">
                  <a:moveTo>
                    <a:pt x="4090" y="968"/>
                  </a:moveTo>
                  <a:cubicBezTo>
                    <a:pt x="4520" y="538"/>
                    <a:pt x="4413" y="0"/>
                    <a:pt x="2907" y="0"/>
                  </a:cubicBezTo>
                  <a:cubicBezTo>
                    <a:pt x="1186" y="107"/>
                    <a:pt x="3" y="860"/>
                    <a:pt x="3" y="1398"/>
                  </a:cubicBezTo>
                  <a:cubicBezTo>
                    <a:pt x="-105" y="2259"/>
                    <a:pt x="2799" y="2043"/>
                    <a:pt x="3982" y="1075"/>
                  </a:cubicBezTo>
                  <a:cubicBezTo>
                    <a:pt x="4090" y="968"/>
                    <a:pt x="4090" y="968"/>
                    <a:pt x="4090" y="96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8" name="任意多边形: 形状 2016">
              <a:extLst>
                <a:ext uri="{FF2B5EF4-FFF2-40B4-BE49-F238E27FC236}">
                  <a16:creationId xmlns:a16="http://schemas.microsoft.com/office/drawing/2014/main" xmlns="" id="{A57A2618-8C07-41CD-8F99-55EE2A7D22F9}"/>
                </a:ext>
              </a:extLst>
            </p:cNvPr>
            <p:cNvSpPr/>
            <p:nvPr/>
          </p:nvSpPr>
          <p:spPr>
            <a:xfrm>
              <a:off x="369621" y="6735085"/>
              <a:ext cx="23161" cy="8941"/>
            </a:xfrm>
            <a:custGeom>
              <a:avLst/>
              <a:gdLst>
                <a:gd name="connsiteX0" fmla="*/ 11 w 5481"/>
                <a:gd name="connsiteY0" fmla="*/ 1829 h 2116"/>
                <a:gd name="connsiteX1" fmla="*/ 4421 w 5481"/>
                <a:gd name="connsiteY1" fmla="*/ 1183 h 2116"/>
                <a:gd name="connsiteX2" fmla="*/ 5389 w 5481"/>
                <a:gd name="connsiteY2" fmla="*/ 538 h 2116"/>
                <a:gd name="connsiteX3" fmla="*/ 4636 w 5481"/>
                <a:gd name="connsiteY3" fmla="*/ 0 h 2116"/>
                <a:gd name="connsiteX4" fmla="*/ 11 w 5481"/>
                <a:gd name="connsiteY4" fmla="*/ 1829 h 2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1" h="2116">
                  <a:moveTo>
                    <a:pt x="11" y="1829"/>
                  </a:moveTo>
                  <a:cubicBezTo>
                    <a:pt x="-204" y="2474"/>
                    <a:pt x="2700" y="1936"/>
                    <a:pt x="4421" y="1183"/>
                  </a:cubicBezTo>
                  <a:cubicBezTo>
                    <a:pt x="4959" y="968"/>
                    <a:pt x="5282" y="753"/>
                    <a:pt x="5389" y="538"/>
                  </a:cubicBezTo>
                  <a:cubicBezTo>
                    <a:pt x="5497" y="323"/>
                    <a:pt x="5712" y="0"/>
                    <a:pt x="4636" y="0"/>
                  </a:cubicBezTo>
                  <a:cubicBezTo>
                    <a:pt x="2485" y="108"/>
                    <a:pt x="119" y="1291"/>
                    <a:pt x="11" y="1829"/>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69" name="任意多边形: 形状 2017">
              <a:extLst>
                <a:ext uri="{FF2B5EF4-FFF2-40B4-BE49-F238E27FC236}">
                  <a16:creationId xmlns:a16="http://schemas.microsoft.com/office/drawing/2014/main" xmlns="" id="{4C3CFDF6-9F48-4B20-B3B7-A87FE8C57D65}"/>
                </a:ext>
              </a:extLst>
            </p:cNvPr>
            <p:cNvSpPr/>
            <p:nvPr/>
          </p:nvSpPr>
          <p:spPr>
            <a:xfrm>
              <a:off x="429194" y="6732359"/>
              <a:ext cx="30382" cy="9043"/>
            </a:xfrm>
            <a:custGeom>
              <a:avLst/>
              <a:gdLst>
                <a:gd name="connsiteX0" fmla="*/ 5166 w 7190"/>
                <a:gd name="connsiteY0" fmla="*/ 1183 h 2140"/>
                <a:gd name="connsiteX1" fmla="*/ 7102 w 7190"/>
                <a:gd name="connsiteY1" fmla="*/ 323 h 2140"/>
                <a:gd name="connsiteX2" fmla="*/ 6564 w 7190"/>
                <a:gd name="connsiteY2" fmla="*/ 0 h 2140"/>
                <a:gd name="connsiteX3" fmla="*/ 3 w 7190"/>
                <a:gd name="connsiteY3" fmla="*/ 2044 h 2140"/>
                <a:gd name="connsiteX4" fmla="*/ 5166 w 7190"/>
                <a:gd name="connsiteY4" fmla="*/ 1183 h 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0" h="2140">
                  <a:moveTo>
                    <a:pt x="5166" y="1183"/>
                  </a:moveTo>
                  <a:cubicBezTo>
                    <a:pt x="6671" y="753"/>
                    <a:pt x="6994" y="430"/>
                    <a:pt x="7102" y="323"/>
                  </a:cubicBezTo>
                  <a:cubicBezTo>
                    <a:pt x="7424" y="0"/>
                    <a:pt x="6779" y="0"/>
                    <a:pt x="6564" y="0"/>
                  </a:cubicBezTo>
                  <a:cubicBezTo>
                    <a:pt x="4197" y="215"/>
                    <a:pt x="110" y="1721"/>
                    <a:pt x="3" y="2044"/>
                  </a:cubicBezTo>
                  <a:cubicBezTo>
                    <a:pt x="-105" y="2366"/>
                    <a:pt x="2907" y="1828"/>
                    <a:pt x="5166" y="1183"/>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0" name="任意多边形: 形状 2018">
              <a:extLst>
                <a:ext uri="{FF2B5EF4-FFF2-40B4-BE49-F238E27FC236}">
                  <a16:creationId xmlns:a16="http://schemas.microsoft.com/office/drawing/2014/main" xmlns="" id="{93200C91-76C5-48E2-A495-0A27AAE28D75}"/>
                </a:ext>
              </a:extLst>
            </p:cNvPr>
            <p:cNvSpPr/>
            <p:nvPr/>
          </p:nvSpPr>
          <p:spPr>
            <a:xfrm>
              <a:off x="487380" y="6728383"/>
              <a:ext cx="37722" cy="9630"/>
            </a:xfrm>
            <a:custGeom>
              <a:avLst/>
              <a:gdLst>
                <a:gd name="connsiteX0" fmla="*/ 0 w 8927"/>
                <a:gd name="connsiteY0" fmla="*/ 2232 h 2279"/>
                <a:gd name="connsiteX1" fmla="*/ 0 w 8927"/>
                <a:gd name="connsiteY1" fmla="*/ 2232 h 2279"/>
                <a:gd name="connsiteX2" fmla="*/ 5916 w 8927"/>
                <a:gd name="connsiteY2" fmla="*/ 1264 h 2279"/>
                <a:gd name="connsiteX3" fmla="*/ 8927 w 8927"/>
                <a:gd name="connsiteY3" fmla="*/ 81 h 2279"/>
                <a:gd name="connsiteX4" fmla="*/ 8497 w 8927"/>
                <a:gd name="connsiteY4" fmla="*/ 81 h 2279"/>
                <a:gd name="connsiteX5" fmla="*/ 0 w 8927"/>
                <a:gd name="connsiteY5" fmla="*/ 2232 h 2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 h="2279">
                  <a:moveTo>
                    <a:pt x="0" y="2232"/>
                  </a:moveTo>
                  <a:cubicBezTo>
                    <a:pt x="0" y="2232"/>
                    <a:pt x="0" y="2339"/>
                    <a:pt x="0" y="2232"/>
                  </a:cubicBezTo>
                  <a:cubicBezTo>
                    <a:pt x="538" y="2339"/>
                    <a:pt x="3549" y="1802"/>
                    <a:pt x="5916" y="1264"/>
                  </a:cubicBezTo>
                  <a:cubicBezTo>
                    <a:pt x="7206" y="941"/>
                    <a:pt x="8820" y="403"/>
                    <a:pt x="8927" y="81"/>
                  </a:cubicBezTo>
                  <a:cubicBezTo>
                    <a:pt x="8820" y="-27"/>
                    <a:pt x="8820" y="-27"/>
                    <a:pt x="8497" y="81"/>
                  </a:cubicBezTo>
                  <a:cubicBezTo>
                    <a:pt x="6238" y="188"/>
                    <a:pt x="538" y="1802"/>
                    <a:pt x="0" y="2232"/>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1" name="任意多边形: 形状 2019">
              <a:extLst>
                <a:ext uri="{FF2B5EF4-FFF2-40B4-BE49-F238E27FC236}">
                  <a16:creationId xmlns:a16="http://schemas.microsoft.com/office/drawing/2014/main" xmlns="" id="{AA777442-FE14-4A03-979A-21FF114716F9}"/>
                </a:ext>
              </a:extLst>
            </p:cNvPr>
            <p:cNvSpPr/>
            <p:nvPr/>
          </p:nvSpPr>
          <p:spPr>
            <a:xfrm>
              <a:off x="543737" y="6724178"/>
              <a:ext cx="45903" cy="10450"/>
            </a:xfrm>
            <a:custGeom>
              <a:avLst/>
              <a:gdLst>
                <a:gd name="connsiteX0" fmla="*/ 0 w 10863"/>
                <a:gd name="connsiteY0" fmla="*/ 2474 h 2473"/>
                <a:gd name="connsiteX1" fmla="*/ 6668 w 10863"/>
                <a:gd name="connsiteY1" fmla="*/ 1291 h 2473"/>
                <a:gd name="connsiteX2" fmla="*/ 10863 w 10863"/>
                <a:gd name="connsiteY2" fmla="*/ 0 h 2473"/>
                <a:gd name="connsiteX3" fmla="*/ 10540 w 10863"/>
                <a:gd name="connsiteY3" fmla="*/ 0 h 2473"/>
                <a:gd name="connsiteX4" fmla="*/ 0 w 10863"/>
                <a:gd name="connsiteY4" fmla="*/ 2474 h 2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3" h="2473">
                  <a:moveTo>
                    <a:pt x="0" y="2474"/>
                  </a:moveTo>
                  <a:cubicBezTo>
                    <a:pt x="645" y="2474"/>
                    <a:pt x="3980" y="1936"/>
                    <a:pt x="6668" y="1291"/>
                  </a:cubicBezTo>
                  <a:cubicBezTo>
                    <a:pt x="7636" y="1075"/>
                    <a:pt x="10648" y="323"/>
                    <a:pt x="10863" y="0"/>
                  </a:cubicBezTo>
                  <a:cubicBezTo>
                    <a:pt x="10756" y="0"/>
                    <a:pt x="10648" y="0"/>
                    <a:pt x="10540" y="0"/>
                  </a:cubicBezTo>
                  <a:cubicBezTo>
                    <a:pt x="8820" y="215"/>
                    <a:pt x="108" y="2044"/>
                    <a:pt x="0" y="2474"/>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2" name="任意多边形: 形状 2020">
              <a:extLst>
                <a:ext uri="{FF2B5EF4-FFF2-40B4-BE49-F238E27FC236}">
                  <a16:creationId xmlns:a16="http://schemas.microsoft.com/office/drawing/2014/main" xmlns="" id="{89CA1415-FFED-4EAA-AB93-F1CD4C0FDCDB}"/>
                </a:ext>
              </a:extLst>
            </p:cNvPr>
            <p:cNvSpPr/>
            <p:nvPr/>
          </p:nvSpPr>
          <p:spPr>
            <a:xfrm>
              <a:off x="596912" y="6719180"/>
              <a:ext cx="53175" cy="10906"/>
            </a:xfrm>
            <a:custGeom>
              <a:avLst/>
              <a:gdLst>
                <a:gd name="connsiteX0" fmla="*/ 12369 w 12584"/>
                <a:gd name="connsiteY0" fmla="*/ 0 h 2581"/>
                <a:gd name="connsiteX1" fmla="*/ 0 w 12584"/>
                <a:gd name="connsiteY1" fmla="*/ 2581 h 2581"/>
                <a:gd name="connsiteX2" fmla="*/ 7314 w 12584"/>
                <a:gd name="connsiteY2" fmla="*/ 1398 h 2581"/>
                <a:gd name="connsiteX3" fmla="*/ 12584 w 12584"/>
                <a:gd name="connsiteY3" fmla="*/ 107 h 2581"/>
                <a:gd name="connsiteX4" fmla="*/ 12369 w 12584"/>
                <a:gd name="connsiteY4" fmla="*/ 0 h 2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4" h="2581">
                  <a:moveTo>
                    <a:pt x="12369" y="0"/>
                  </a:moveTo>
                  <a:cubicBezTo>
                    <a:pt x="10433" y="215"/>
                    <a:pt x="215" y="2366"/>
                    <a:pt x="0" y="2581"/>
                  </a:cubicBezTo>
                  <a:cubicBezTo>
                    <a:pt x="430" y="2581"/>
                    <a:pt x="4087" y="2044"/>
                    <a:pt x="7314" y="1398"/>
                  </a:cubicBezTo>
                  <a:cubicBezTo>
                    <a:pt x="8497" y="1183"/>
                    <a:pt x="12154" y="430"/>
                    <a:pt x="12584" y="107"/>
                  </a:cubicBezTo>
                  <a:cubicBezTo>
                    <a:pt x="12584" y="0"/>
                    <a:pt x="12477" y="0"/>
                    <a:pt x="12369"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3" name="任意多边形: 形状 2021">
              <a:extLst>
                <a:ext uri="{FF2B5EF4-FFF2-40B4-BE49-F238E27FC236}">
                  <a16:creationId xmlns:a16="http://schemas.microsoft.com/office/drawing/2014/main" xmlns="" id="{D1EA8150-E112-40AE-900E-1E4D0BE21CBC}"/>
                </a:ext>
              </a:extLst>
            </p:cNvPr>
            <p:cNvSpPr/>
            <p:nvPr/>
          </p:nvSpPr>
          <p:spPr>
            <a:xfrm>
              <a:off x="645540" y="6713724"/>
              <a:ext cx="59991" cy="11815"/>
            </a:xfrm>
            <a:custGeom>
              <a:avLst/>
              <a:gdLst>
                <a:gd name="connsiteX0" fmla="*/ 14090 w 14197"/>
                <a:gd name="connsiteY0" fmla="*/ 0 h 2796"/>
                <a:gd name="connsiteX1" fmla="*/ 0 w 14197"/>
                <a:gd name="connsiteY1" fmla="*/ 2796 h 2796"/>
                <a:gd name="connsiteX2" fmla="*/ 7852 w 14197"/>
                <a:gd name="connsiteY2" fmla="*/ 1506 h 2796"/>
                <a:gd name="connsiteX3" fmla="*/ 14197 w 14197"/>
                <a:gd name="connsiteY3" fmla="*/ 107 h 2796"/>
                <a:gd name="connsiteX4" fmla="*/ 14090 w 14197"/>
                <a:gd name="connsiteY4" fmla="*/ 0 h 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7" h="2796">
                  <a:moveTo>
                    <a:pt x="14090" y="0"/>
                  </a:moveTo>
                  <a:cubicBezTo>
                    <a:pt x="13337" y="107"/>
                    <a:pt x="430" y="2581"/>
                    <a:pt x="0" y="2796"/>
                  </a:cubicBezTo>
                  <a:cubicBezTo>
                    <a:pt x="645" y="2689"/>
                    <a:pt x="4302" y="2151"/>
                    <a:pt x="7852" y="1506"/>
                  </a:cubicBezTo>
                  <a:cubicBezTo>
                    <a:pt x="7959" y="1506"/>
                    <a:pt x="13982" y="323"/>
                    <a:pt x="14197" y="107"/>
                  </a:cubicBezTo>
                  <a:cubicBezTo>
                    <a:pt x="14197" y="0"/>
                    <a:pt x="14090" y="0"/>
                    <a:pt x="14090"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4" name="任意多边形: 形状 2022">
              <a:extLst>
                <a:ext uri="{FF2B5EF4-FFF2-40B4-BE49-F238E27FC236}">
                  <a16:creationId xmlns:a16="http://schemas.microsoft.com/office/drawing/2014/main" xmlns="" id="{3289D6C7-BC99-42E8-A713-336747DE05AE}"/>
                </a:ext>
              </a:extLst>
            </p:cNvPr>
            <p:cNvSpPr/>
            <p:nvPr/>
          </p:nvSpPr>
          <p:spPr>
            <a:xfrm>
              <a:off x="697354" y="6707817"/>
              <a:ext cx="58174" cy="10906"/>
            </a:xfrm>
            <a:custGeom>
              <a:avLst/>
              <a:gdLst>
                <a:gd name="connsiteX0" fmla="*/ 0 w 13767"/>
                <a:gd name="connsiteY0" fmla="*/ 2581 h 2581"/>
                <a:gd name="connsiteX1" fmla="*/ 5378 w 13767"/>
                <a:gd name="connsiteY1" fmla="*/ 1721 h 2581"/>
                <a:gd name="connsiteX2" fmla="*/ 6453 w 13767"/>
                <a:gd name="connsiteY2" fmla="*/ 1506 h 2581"/>
                <a:gd name="connsiteX3" fmla="*/ 13767 w 13767"/>
                <a:gd name="connsiteY3" fmla="*/ 0 h 2581"/>
                <a:gd name="connsiteX4" fmla="*/ 13660 w 13767"/>
                <a:gd name="connsiteY4" fmla="*/ 0 h 2581"/>
                <a:gd name="connsiteX5" fmla="*/ 0 w 13767"/>
                <a:gd name="connsiteY5" fmla="*/ 2581 h 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7" h="2581">
                  <a:moveTo>
                    <a:pt x="0" y="2581"/>
                  </a:moveTo>
                  <a:lnTo>
                    <a:pt x="5378" y="1721"/>
                  </a:lnTo>
                  <a:cubicBezTo>
                    <a:pt x="5700" y="1613"/>
                    <a:pt x="6131" y="1613"/>
                    <a:pt x="6453" y="1506"/>
                  </a:cubicBezTo>
                  <a:cubicBezTo>
                    <a:pt x="9142" y="968"/>
                    <a:pt x="13229" y="215"/>
                    <a:pt x="13767" y="0"/>
                  </a:cubicBezTo>
                  <a:cubicBezTo>
                    <a:pt x="13767" y="0"/>
                    <a:pt x="13660" y="0"/>
                    <a:pt x="13660" y="0"/>
                  </a:cubicBezTo>
                  <a:cubicBezTo>
                    <a:pt x="9035" y="753"/>
                    <a:pt x="4517" y="1828"/>
                    <a:pt x="0" y="2581"/>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5" name="任意多边形: 形状 2027">
              <a:extLst>
                <a:ext uri="{FF2B5EF4-FFF2-40B4-BE49-F238E27FC236}">
                  <a16:creationId xmlns:a16="http://schemas.microsoft.com/office/drawing/2014/main" xmlns="" id="{B0D616B9-E0C4-4C39-9C79-9BFB0E983F12}"/>
                </a:ext>
              </a:extLst>
            </p:cNvPr>
            <p:cNvSpPr/>
            <p:nvPr/>
          </p:nvSpPr>
          <p:spPr>
            <a:xfrm>
              <a:off x="86066" y="6752355"/>
              <a:ext cx="34992" cy="3237"/>
            </a:xfrm>
            <a:custGeom>
              <a:avLst/>
              <a:gdLst>
                <a:gd name="connsiteX0" fmla="*/ 215 w 8281"/>
                <a:gd name="connsiteY0" fmla="*/ 0 h 766"/>
                <a:gd name="connsiteX1" fmla="*/ 0 w 8281"/>
                <a:gd name="connsiteY1" fmla="*/ 0 h 766"/>
                <a:gd name="connsiteX2" fmla="*/ 8282 w 8281"/>
                <a:gd name="connsiteY2" fmla="*/ 753 h 766"/>
                <a:gd name="connsiteX3" fmla="*/ 5916 w 8281"/>
                <a:gd name="connsiteY3" fmla="*/ 538 h 766"/>
                <a:gd name="connsiteX4" fmla="*/ 215 w 8281"/>
                <a:gd name="connsiteY4" fmla="*/ 0 h 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1" h="766">
                  <a:moveTo>
                    <a:pt x="215" y="0"/>
                  </a:moveTo>
                  <a:cubicBezTo>
                    <a:pt x="107" y="0"/>
                    <a:pt x="0" y="0"/>
                    <a:pt x="0" y="0"/>
                  </a:cubicBezTo>
                  <a:cubicBezTo>
                    <a:pt x="645" y="323"/>
                    <a:pt x="7852" y="860"/>
                    <a:pt x="8282" y="753"/>
                  </a:cubicBezTo>
                  <a:cubicBezTo>
                    <a:pt x="7529" y="645"/>
                    <a:pt x="6668" y="538"/>
                    <a:pt x="5916" y="538"/>
                  </a:cubicBezTo>
                  <a:cubicBezTo>
                    <a:pt x="4087" y="323"/>
                    <a:pt x="2151" y="107"/>
                    <a:pt x="21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6" name="任意多边形: 形状 2028">
              <a:extLst>
                <a:ext uri="{FF2B5EF4-FFF2-40B4-BE49-F238E27FC236}">
                  <a16:creationId xmlns:a16="http://schemas.microsoft.com/office/drawing/2014/main" xmlns="" id="{AB2CB87E-6ED9-409E-B398-90AAC896CC9A}"/>
                </a:ext>
              </a:extLst>
            </p:cNvPr>
            <p:cNvSpPr/>
            <p:nvPr/>
          </p:nvSpPr>
          <p:spPr>
            <a:xfrm>
              <a:off x="133786" y="6752811"/>
              <a:ext cx="27268" cy="3389"/>
            </a:xfrm>
            <a:custGeom>
              <a:avLst/>
              <a:gdLst>
                <a:gd name="connsiteX0" fmla="*/ 4840 w 6453"/>
                <a:gd name="connsiteY0" fmla="*/ 538 h 802"/>
                <a:gd name="connsiteX1" fmla="*/ 323 w 6453"/>
                <a:gd name="connsiteY1" fmla="*/ 0 h 802"/>
                <a:gd name="connsiteX2" fmla="*/ 0 w 6453"/>
                <a:gd name="connsiteY2" fmla="*/ 108 h 802"/>
                <a:gd name="connsiteX3" fmla="*/ 6453 w 6453"/>
                <a:gd name="connsiteY3" fmla="*/ 753 h 802"/>
                <a:gd name="connsiteX4" fmla="*/ 4840 w 6453"/>
                <a:gd name="connsiteY4" fmla="*/ 538 h 802"/>
                <a:gd name="connsiteX5" fmla="*/ 4840 w 6453"/>
                <a:gd name="connsiteY5" fmla="*/ 538 h 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3" h="802">
                  <a:moveTo>
                    <a:pt x="4840" y="538"/>
                  </a:moveTo>
                  <a:cubicBezTo>
                    <a:pt x="2259" y="215"/>
                    <a:pt x="1076" y="0"/>
                    <a:pt x="323" y="0"/>
                  </a:cubicBezTo>
                  <a:cubicBezTo>
                    <a:pt x="215" y="0"/>
                    <a:pt x="108" y="0"/>
                    <a:pt x="0" y="108"/>
                  </a:cubicBezTo>
                  <a:cubicBezTo>
                    <a:pt x="323" y="430"/>
                    <a:pt x="5916" y="968"/>
                    <a:pt x="6453" y="753"/>
                  </a:cubicBezTo>
                  <a:cubicBezTo>
                    <a:pt x="5808" y="645"/>
                    <a:pt x="5378" y="645"/>
                    <a:pt x="4840" y="538"/>
                  </a:cubicBezTo>
                  <a:lnTo>
                    <a:pt x="4840" y="538"/>
                  </a:lnTo>
                  <a:close/>
                </a:path>
              </a:pathLst>
            </a:custGeom>
            <a:grpFill/>
            <a:ln w="10707" cap="flat">
              <a:noFill/>
              <a:prstDash val="solid"/>
              <a:miter/>
            </a:ln>
          </p:spPr>
          <p:txBody>
            <a:bodyPr rtlCol="0" anchor="ctr"/>
            <a:lstStyle/>
            <a:p>
              <a:endParaRPr lang="zh-CN" altLang="en-US">
                <a:solidFill>
                  <a:prstClr val="black"/>
                </a:solidFill>
              </a:endParaRPr>
            </a:p>
          </p:txBody>
        </p:sp>
        <p:sp>
          <p:nvSpPr>
            <p:cNvPr id="2477" name="任意多边形: 形状 2029">
              <a:extLst>
                <a:ext uri="{FF2B5EF4-FFF2-40B4-BE49-F238E27FC236}">
                  <a16:creationId xmlns:a16="http://schemas.microsoft.com/office/drawing/2014/main" xmlns="" id="{089FB11F-9BA9-4E86-9975-BFC8F5A0A766}"/>
                </a:ext>
              </a:extLst>
            </p:cNvPr>
            <p:cNvSpPr/>
            <p:nvPr/>
          </p:nvSpPr>
          <p:spPr>
            <a:xfrm>
              <a:off x="181928" y="6753263"/>
              <a:ext cx="19573" cy="3423"/>
            </a:xfrm>
            <a:custGeom>
              <a:avLst/>
              <a:gdLst>
                <a:gd name="connsiteX0" fmla="*/ 546 w 4632"/>
                <a:gd name="connsiteY0" fmla="*/ 0 h 810"/>
                <a:gd name="connsiteX1" fmla="*/ 8 w 4632"/>
                <a:gd name="connsiteY1" fmla="*/ 107 h 810"/>
                <a:gd name="connsiteX2" fmla="*/ 4633 w 4632"/>
                <a:gd name="connsiteY2" fmla="*/ 753 h 810"/>
                <a:gd name="connsiteX3" fmla="*/ 4633 w 4632"/>
                <a:gd name="connsiteY3" fmla="*/ 753 h 810"/>
                <a:gd name="connsiteX4" fmla="*/ 3988 w 4632"/>
                <a:gd name="connsiteY4" fmla="*/ 538 h 810"/>
                <a:gd name="connsiteX5" fmla="*/ 546 w 4632"/>
                <a:gd name="connsiteY5" fmla="*/ 0 h 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2" h="810">
                  <a:moveTo>
                    <a:pt x="546" y="0"/>
                  </a:moveTo>
                  <a:cubicBezTo>
                    <a:pt x="331" y="0"/>
                    <a:pt x="8" y="0"/>
                    <a:pt x="8" y="107"/>
                  </a:cubicBezTo>
                  <a:cubicBezTo>
                    <a:pt x="-207" y="538"/>
                    <a:pt x="3988" y="968"/>
                    <a:pt x="4633" y="753"/>
                  </a:cubicBezTo>
                  <a:lnTo>
                    <a:pt x="4633" y="753"/>
                  </a:lnTo>
                  <a:cubicBezTo>
                    <a:pt x="4418" y="538"/>
                    <a:pt x="4203" y="645"/>
                    <a:pt x="3988" y="538"/>
                  </a:cubicBezTo>
                  <a:cubicBezTo>
                    <a:pt x="3557" y="323"/>
                    <a:pt x="1836" y="0"/>
                    <a:pt x="546"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8" name="任意多边形: 形状 2030">
              <a:extLst>
                <a:ext uri="{FF2B5EF4-FFF2-40B4-BE49-F238E27FC236}">
                  <a16:creationId xmlns:a16="http://schemas.microsoft.com/office/drawing/2014/main" xmlns="" id="{826F1A0E-773D-4D31-9F86-B2B99B706358}"/>
                </a:ext>
              </a:extLst>
            </p:cNvPr>
            <p:cNvSpPr/>
            <p:nvPr/>
          </p:nvSpPr>
          <p:spPr>
            <a:xfrm>
              <a:off x="230451" y="6752811"/>
              <a:ext cx="13361" cy="3271"/>
            </a:xfrm>
            <a:custGeom>
              <a:avLst/>
              <a:gdLst>
                <a:gd name="connsiteX0" fmla="*/ 895 w 3162"/>
                <a:gd name="connsiteY0" fmla="*/ 0 h 774"/>
                <a:gd name="connsiteX1" fmla="*/ 34 w 3162"/>
                <a:gd name="connsiteY1" fmla="*/ 215 h 774"/>
                <a:gd name="connsiteX2" fmla="*/ 2723 w 3162"/>
                <a:gd name="connsiteY2" fmla="*/ 753 h 774"/>
                <a:gd name="connsiteX3" fmla="*/ 3153 w 3162"/>
                <a:gd name="connsiteY3" fmla="*/ 430 h 774"/>
                <a:gd name="connsiteX4" fmla="*/ 895 w 3162"/>
                <a:gd name="connsiteY4" fmla="*/ 0 h 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2" h="774">
                  <a:moveTo>
                    <a:pt x="895" y="0"/>
                  </a:moveTo>
                  <a:cubicBezTo>
                    <a:pt x="357" y="0"/>
                    <a:pt x="34" y="108"/>
                    <a:pt x="34" y="215"/>
                  </a:cubicBezTo>
                  <a:cubicBezTo>
                    <a:pt x="-288" y="538"/>
                    <a:pt x="1755" y="860"/>
                    <a:pt x="2723" y="753"/>
                  </a:cubicBezTo>
                  <a:cubicBezTo>
                    <a:pt x="3261" y="753"/>
                    <a:pt x="3153" y="538"/>
                    <a:pt x="3153" y="430"/>
                  </a:cubicBezTo>
                  <a:cubicBezTo>
                    <a:pt x="2938" y="323"/>
                    <a:pt x="2078" y="0"/>
                    <a:pt x="895"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79" name="任意多边形: 形状 2031">
              <a:extLst>
                <a:ext uri="{FF2B5EF4-FFF2-40B4-BE49-F238E27FC236}">
                  <a16:creationId xmlns:a16="http://schemas.microsoft.com/office/drawing/2014/main" xmlns="" id="{DE4A7A9A-4FAB-4273-B69F-0A69F243B296}"/>
                </a:ext>
              </a:extLst>
            </p:cNvPr>
            <p:cNvSpPr/>
            <p:nvPr/>
          </p:nvSpPr>
          <p:spPr>
            <a:xfrm>
              <a:off x="276937" y="6751903"/>
              <a:ext cx="12601" cy="3427"/>
            </a:xfrm>
            <a:custGeom>
              <a:avLst/>
              <a:gdLst>
                <a:gd name="connsiteX0" fmla="*/ 1832 w 2982"/>
                <a:gd name="connsiteY0" fmla="*/ 0 h 811"/>
                <a:gd name="connsiteX1" fmla="*/ 4 w 2982"/>
                <a:gd name="connsiteY1" fmla="*/ 538 h 811"/>
                <a:gd name="connsiteX2" fmla="*/ 2800 w 2982"/>
                <a:gd name="connsiteY2" fmla="*/ 430 h 811"/>
                <a:gd name="connsiteX3" fmla="*/ 2800 w 2982"/>
                <a:gd name="connsiteY3" fmla="*/ 430 h 811"/>
                <a:gd name="connsiteX4" fmla="*/ 2908 w 2982"/>
                <a:gd name="connsiteY4" fmla="*/ 323 h 811"/>
                <a:gd name="connsiteX5" fmla="*/ 1832 w 2982"/>
                <a:gd name="connsiteY5" fmla="*/ 0 h 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 h="811">
                  <a:moveTo>
                    <a:pt x="1832" y="0"/>
                  </a:moveTo>
                  <a:cubicBezTo>
                    <a:pt x="757" y="0"/>
                    <a:pt x="111" y="323"/>
                    <a:pt x="4" y="538"/>
                  </a:cubicBezTo>
                  <a:cubicBezTo>
                    <a:pt x="-104" y="968"/>
                    <a:pt x="2155" y="860"/>
                    <a:pt x="2800" y="430"/>
                  </a:cubicBezTo>
                  <a:lnTo>
                    <a:pt x="2800" y="430"/>
                  </a:lnTo>
                  <a:cubicBezTo>
                    <a:pt x="2800" y="430"/>
                    <a:pt x="2908" y="323"/>
                    <a:pt x="2908" y="323"/>
                  </a:cubicBezTo>
                  <a:cubicBezTo>
                    <a:pt x="3123" y="215"/>
                    <a:pt x="2908" y="0"/>
                    <a:pt x="183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0" name="任意多边形: 形状 2032">
              <a:extLst>
                <a:ext uri="{FF2B5EF4-FFF2-40B4-BE49-F238E27FC236}">
                  <a16:creationId xmlns:a16="http://schemas.microsoft.com/office/drawing/2014/main" xmlns="" id="{14E41A03-D567-44B4-A274-AA0DD9E654FC}"/>
                </a:ext>
              </a:extLst>
            </p:cNvPr>
            <p:cNvSpPr/>
            <p:nvPr/>
          </p:nvSpPr>
          <p:spPr>
            <a:xfrm>
              <a:off x="321035" y="6750081"/>
              <a:ext cx="17486" cy="3757"/>
            </a:xfrm>
            <a:custGeom>
              <a:avLst/>
              <a:gdLst>
                <a:gd name="connsiteX0" fmla="*/ 0 w 4138"/>
                <a:gd name="connsiteY0" fmla="*/ 860 h 889"/>
                <a:gd name="connsiteX1" fmla="*/ 3227 w 4138"/>
                <a:gd name="connsiteY1" fmla="*/ 538 h 889"/>
                <a:gd name="connsiteX2" fmla="*/ 4087 w 4138"/>
                <a:gd name="connsiteY2" fmla="*/ 215 h 889"/>
                <a:gd name="connsiteX3" fmla="*/ 3442 w 4138"/>
                <a:gd name="connsiteY3" fmla="*/ 0 h 889"/>
                <a:gd name="connsiteX4" fmla="*/ 0 w 4138"/>
                <a:gd name="connsiteY4" fmla="*/ 860 h 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 h="889">
                  <a:moveTo>
                    <a:pt x="0" y="860"/>
                  </a:moveTo>
                  <a:cubicBezTo>
                    <a:pt x="215" y="968"/>
                    <a:pt x="2151" y="753"/>
                    <a:pt x="3227" y="538"/>
                  </a:cubicBezTo>
                  <a:cubicBezTo>
                    <a:pt x="3872" y="430"/>
                    <a:pt x="3980" y="215"/>
                    <a:pt x="4087" y="215"/>
                  </a:cubicBezTo>
                  <a:cubicBezTo>
                    <a:pt x="4195" y="108"/>
                    <a:pt x="4195" y="0"/>
                    <a:pt x="3442" y="0"/>
                  </a:cubicBezTo>
                  <a:cubicBezTo>
                    <a:pt x="2044" y="108"/>
                    <a:pt x="0" y="645"/>
                    <a:pt x="0" y="86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1" name="任意多边形: 形状 2033">
              <a:extLst>
                <a:ext uri="{FF2B5EF4-FFF2-40B4-BE49-F238E27FC236}">
                  <a16:creationId xmlns:a16="http://schemas.microsoft.com/office/drawing/2014/main" xmlns="" id="{2E7E33C1-EC2D-48FF-9A1D-7FA15D7C3E47}"/>
                </a:ext>
              </a:extLst>
            </p:cNvPr>
            <p:cNvSpPr/>
            <p:nvPr/>
          </p:nvSpPr>
          <p:spPr>
            <a:xfrm>
              <a:off x="362852" y="6748062"/>
              <a:ext cx="24542" cy="4289"/>
            </a:xfrm>
            <a:custGeom>
              <a:avLst/>
              <a:gdLst>
                <a:gd name="connsiteX0" fmla="*/ 0 w 5808"/>
                <a:gd name="connsiteY0" fmla="*/ 1016 h 1015"/>
                <a:gd name="connsiteX1" fmla="*/ 3980 w 5808"/>
                <a:gd name="connsiteY1" fmla="*/ 586 h 1015"/>
                <a:gd name="connsiteX2" fmla="*/ 5808 w 5808"/>
                <a:gd name="connsiteY2" fmla="*/ 48 h 1015"/>
                <a:gd name="connsiteX3" fmla="*/ 5378 w 5808"/>
                <a:gd name="connsiteY3" fmla="*/ 48 h 1015"/>
                <a:gd name="connsiteX4" fmla="*/ 0 w 5808"/>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8" h="1015">
                  <a:moveTo>
                    <a:pt x="0" y="1016"/>
                  </a:moveTo>
                  <a:cubicBezTo>
                    <a:pt x="215" y="1016"/>
                    <a:pt x="2366" y="908"/>
                    <a:pt x="3980" y="586"/>
                  </a:cubicBezTo>
                  <a:cubicBezTo>
                    <a:pt x="4732" y="478"/>
                    <a:pt x="5700" y="263"/>
                    <a:pt x="5808" y="48"/>
                  </a:cubicBezTo>
                  <a:cubicBezTo>
                    <a:pt x="5700" y="-60"/>
                    <a:pt x="5485" y="48"/>
                    <a:pt x="5378" y="48"/>
                  </a:cubicBezTo>
                  <a:cubicBezTo>
                    <a:pt x="4087" y="155"/>
                    <a:pt x="215" y="908"/>
                    <a:pt x="0" y="101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2" name="任意多边形: 形状 2034">
              <a:extLst>
                <a:ext uri="{FF2B5EF4-FFF2-40B4-BE49-F238E27FC236}">
                  <a16:creationId xmlns:a16="http://schemas.microsoft.com/office/drawing/2014/main" xmlns="" id="{61DEA8CA-65B1-4319-9C1D-4C251AA84743}"/>
                </a:ext>
              </a:extLst>
            </p:cNvPr>
            <p:cNvSpPr/>
            <p:nvPr/>
          </p:nvSpPr>
          <p:spPr>
            <a:xfrm>
              <a:off x="404208" y="6745991"/>
              <a:ext cx="33175" cy="4543"/>
            </a:xfrm>
            <a:custGeom>
              <a:avLst/>
              <a:gdLst>
                <a:gd name="connsiteX0" fmla="*/ 0 w 7851"/>
                <a:gd name="connsiteY0" fmla="*/ 1076 h 1075"/>
                <a:gd name="connsiteX1" fmla="*/ 4840 w 7851"/>
                <a:gd name="connsiteY1" fmla="*/ 538 h 1075"/>
                <a:gd name="connsiteX2" fmla="*/ 7852 w 7851"/>
                <a:gd name="connsiteY2" fmla="*/ 0 h 1075"/>
                <a:gd name="connsiteX3" fmla="*/ 7529 w 7851"/>
                <a:gd name="connsiteY3" fmla="*/ 0 h 1075"/>
                <a:gd name="connsiteX4" fmla="*/ 0 w 7851"/>
                <a:gd name="connsiteY4" fmla="*/ 1076 h 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1" h="1075">
                  <a:moveTo>
                    <a:pt x="0" y="1076"/>
                  </a:moveTo>
                  <a:cubicBezTo>
                    <a:pt x="430" y="1076"/>
                    <a:pt x="2796" y="860"/>
                    <a:pt x="4840" y="538"/>
                  </a:cubicBezTo>
                  <a:cubicBezTo>
                    <a:pt x="5700" y="430"/>
                    <a:pt x="7636" y="107"/>
                    <a:pt x="7852" y="0"/>
                  </a:cubicBezTo>
                  <a:cubicBezTo>
                    <a:pt x="7744" y="0"/>
                    <a:pt x="7636" y="0"/>
                    <a:pt x="7529" y="0"/>
                  </a:cubicBezTo>
                  <a:cubicBezTo>
                    <a:pt x="6561" y="0"/>
                    <a:pt x="323" y="968"/>
                    <a:pt x="0" y="1076"/>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3" name="任意多边形: 形状 2035">
              <a:extLst>
                <a:ext uri="{FF2B5EF4-FFF2-40B4-BE49-F238E27FC236}">
                  <a16:creationId xmlns:a16="http://schemas.microsoft.com/office/drawing/2014/main" xmlns="" id="{CF7303DB-7D90-43A9-863F-6A79D279DBA4}"/>
                </a:ext>
              </a:extLst>
            </p:cNvPr>
            <p:cNvSpPr/>
            <p:nvPr/>
          </p:nvSpPr>
          <p:spPr>
            <a:xfrm>
              <a:off x="444203" y="6742813"/>
              <a:ext cx="41356" cy="4999"/>
            </a:xfrm>
            <a:custGeom>
              <a:avLst/>
              <a:gdLst>
                <a:gd name="connsiteX0" fmla="*/ 9572 w 9787"/>
                <a:gd name="connsiteY0" fmla="*/ 0 h 1183"/>
                <a:gd name="connsiteX1" fmla="*/ 0 w 9787"/>
                <a:gd name="connsiteY1" fmla="*/ 1183 h 1183"/>
                <a:gd name="connsiteX2" fmla="*/ 5700 w 9787"/>
                <a:gd name="connsiteY2" fmla="*/ 645 h 1183"/>
                <a:gd name="connsiteX3" fmla="*/ 9788 w 9787"/>
                <a:gd name="connsiteY3" fmla="*/ 0 h 1183"/>
                <a:gd name="connsiteX4" fmla="*/ 9572 w 9787"/>
                <a:gd name="connsiteY4" fmla="*/ 0 h 1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7" h="1183">
                  <a:moveTo>
                    <a:pt x="9572" y="0"/>
                  </a:moveTo>
                  <a:cubicBezTo>
                    <a:pt x="8820" y="107"/>
                    <a:pt x="323" y="1183"/>
                    <a:pt x="0" y="1183"/>
                  </a:cubicBezTo>
                  <a:cubicBezTo>
                    <a:pt x="538" y="1183"/>
                    <a:pt x="3119" y="968"/>
                    <a:pt x="5700" y="645"/>
                  </a:cubicBezTo>
                  <a:cubicBezTo>
                    <a:pt x="5808" y="645"/>
                    <a:pt x="9465" y="215"/>
                    <a:pt x="9788" y="0"/>
                  </a:cubicBezTo>
                  <a:cubicBezTo>
                    <a:pt x="9680" y="0"/>
                    <a:pt x="9572" y="0"/>
                    <a:pt x="9572" y="0"/>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4" name="任意多边形: 形状 2036">
              <a:extLst>
                <a:ext uri="{FF2B5EF4-FFF2-40B4-BE49-F238E27FC236}">
                  <a16:creationId xmlns:a16="http://schemas.microsoft.com/office/drawing/2014/main" xmlns="" id="{8AF79233-5EF8-405B-8871-31DAC355EC50}"/>
                </a:ext>
              </a:extLst>
            </p:cNvPr>
            <p:cNvSpPr/>
            <p:nvPr/>
          </p:nvSpPr>
          <p:spPr>
            <a:xfrm>
              <a:off x="482381" y="6739175"/>
              <a:ext cx="49537" cy="5907"/>
            </a:xfrm>
            <a:custGeom>
              <a:avLst/>
              <a:gdLst>
                <a:gd name="connsiteX0" fmla="*/ 0 w 11723"/>
                <a:gd name="connsiteY0" fmla="*/ 1398 h 1398"/>
                <a:gd name="connsiteX1" fmla="*/ 0 w 11723"/>
                <a:gd name="connsiteY1" fmla="*/ 1398 h 1398"/>
                <a:gd name="connsiteX2" fmla="*/ 1398 w 11723"/>
                <a:gd name="connsiteY2" fmla="*/ 1291 h 1398"/>
                <a:gd name="connsiteX3" fmla="*/ 6561 w 11723"/>
                <a:gd name="connsiteY3" fmla="*/ 753 h 1398"/>
                <a:gd name="connsiteX4" fmla="*/ 11724 w 11723"/>
                <a:gd name="connsiteY4" fmla="*/ 0 h 1398"/>
                <a:gd name="connsiteX5" fmla="*/ 11616 w 11723"/>
                <a:gd name="connsiteY5" fmla="*/ 0 h 1398"/>
                <a:gd name="connsiteX6" fmla="*/ 0 w 11723"/>
                <a:gd name="connsiteY6" fmla="*/ 1398 h 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23" h="1398">
                  <a:moveTo>
                    <a:pt x="0" y="1398"/>
                  </a:moveTo>
                  <a:cubicBezTo>
                    <a:pt x="0" y="1398"/>
                    <a:pt x="0" y="1398"/>
                    <a:pt x="0" y="1398"/>
                  </a:cubicBezTo>
                  <a:lnTo>
                    <a:pt x="1398" y="1291"/>
                  </a:lnTo>
                  <a:cubicBezTo>
                    <a:pt x="3119" y="1183"/>
                    <a:pt x="4840" y="968"/>
                    <a:pt x="6561" y="753"/>
                  </a:cubicBezTo>
                  <a:cubicBezTo>
                    <a:pt x="6561" y="753"/>
                    <a:pt x="11293" y="215"/>
                    <a:pt x="11724" y="0"/>
                  </a:cubicBezTo>
                  <a:cubicBezTo>
                    <a:pt x="11724" y="0"/>
                    <a:pt x="11616" y="0"/>
                    <a:pt x="11616" y="0"/>
                  </a:cubicBezTo>
                  <a:cubicBezTo>
                    <a:pt x="7744" y="430"/>
                    <a:pt x="3872" y="968"/>
                    <a:pt x="0" y="1398"/>
                  </a:cubicBezTo>
                  <a:close/>
                </a:path>
              </a:pathLst>
            </a:custGeom>
            <a:grpFill/>
            <a:ln w="10707" cap="flat">
              <a:noFill/>
              <a:prstDash val="solid"/>
              <a:miter/>
            </a:ln>
          </p:spPr>
          <p:txBody>
            <a:bodyPr rtlCol="0" anchor="ctr"/>
            <a:lstStyle/>
            <a:p>
              <a:endParaRPr lang="zh-CN" altLang="en-US">
                <a:solidFill>
                  <a:prstClr val="black"/>
                </a:solidFill>
              </a:endParaRPr>
            </a:p>
          </p:txBody>
        </p:sp>
        <p:sp>
          <p:nvSpPr>
            <p:cNvPr id="2485" name="任意多边形: 形状 2037">
              <a:extLst>
                <a:ext uri="{FF2B5EF4-FFF2-40B4-BE49-F238E27FC236}">
                  <a16:creationId xmlns:a16="http://schemas.microsoft.com/office/drawing/2014/main" xmlns="" id="{BEA988FD-B9C0-4D41-A67E-F83674445338}"/>
                </a:ext>
              </a:extLst>
            </p:cNvPr>
            <p:cNvSpPr/>
            <p:nvPr/>
          </p:nvSpPr>
          <p:spPr>
            <a:xfrm>
              <a:off x="559190" y="6735085"/>
              <a:ext cx="16362" cy="2269"/>
            </a:xfrm>
            <a:custGeom>
              <a:avLst/>
              <a:gdLst>
                <a:gd name="connsiteX0" fmla="*/ 0 w 3872"/>
                <a:gd name="connsiteY0" fmla="*/ 538 h 537"/>
                <a:gd name="connsiteX1" fmla="*/ 3549 w 3872"/>
                <a:gd name="connsiteY1" fmla="*/ 108 h 537"/>
                <a:gd name="connsiteX2" fmla="*/ 3872 w 3872"/>
                <a:gd name="connsiteY2" fmla="*/ 0 h 537"/>
                <a:gd name="connsiteX3" fmla="*/ 3764 w 3872"/>
                <a:gd name="connsiteY3" fmla="*/ 0 h 537"/>
                <a:gd name="connsiteX4" fmla="*/ 0 w 3872"/>
                <a:gd name="connsiteY4" fmla="*/ 538 h 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2" h="537">
                  <a:moveTo>
                    <a:pt x="0" y="538"/>
                  </a:moveTo>
                  <a:lnTo>
                    <a:pt x="3549" y="108"/>
                  </a:lnTo>
                  <a:cubicBezTo>
                    <a:pt x="3657" y="108"/>
                    <a:pt x="3764" y="108"/>
                    <a:pt x="3872" y="0"/>
                  </a:cubicBezTo>
                  <a:cubicBezTo>
                    <a:pt x="3872" y="0"/>
                    <a:pt x="3764" y="0"/>
                    <a:pt x="3764" y="0"/>
                  </a:cubicBezTo>
                  <a:cubicBezTo>
                    <a:pt x="2474" y="215"/>
                    <a:pt x="1291" y="430"/>
                    <a:pt x="0" y="538"/>
                  </a:cubicBezTo>
                  <a:close/>
                </a:path>
              </a:pathLst>
            </a:custGeom>
            <a:grpFill/>
            <a:ln w="10707" cap="flat">
              <a:noFill/>
              <a:prstDash val="solid"/>
              <a:miter/>
            </a:ln>
          </p:spPr>
          <p:txBody>
            <a:bodyPr rtlCol="0" anchor="ctr"/>
            <a:lstStyle/>
            <a:p>
              <a:endParaRPr lang="zh-CN" altLang="en-US">
                <a:solidFill>
                  <a:prstClr val="black"/>
                </a:solidFill>
              </a:endParaRPr>
            </a:p>
          </p:txBody>
        </p:sp>
      </p:grpSp>
    </p:spTree>
    <p:extLst>
      <p:ext uri="{BB962C8B-B14F-4D97-AF65-F5344CB8AC3E}">
        <p14:creationId xmlns:p14="http://schemas.microsoft.com/office/powerpoint/2010/main" val="28658013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sp>
        <p:nvSpPr>
          <p:cNvPr id="145" name="îṡḷîdê">
            <a:extLst>
              <a:ext uri="{FF2B5EF4-FFF2-40B4-BE49-F238E27FC236}">
                <a16:creationId xmlns:a16="http://schemas.microsoft.com/office/drawing/2014/main" xmlns="" id="{1F241159-206B-4219-BE6E-F6380726A8F4}"/>
              </a:ext>
            </a:extLst>
          </p:cNvPr>
          <p:cNvSpPr/>
          <p:nvPr/>
        </p:nvSpPr>
        <p:spPr bwMode="auto">
          <a:xfrm>
            <a:off x="826117" y="1905063"/>
            <a:ext cx="4017553" cy="63175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tLang="zh-CN" sz="2400" dirty="0">
              <a:solidFill>
                <a:prstClr val="black"/>
              </a:solidFill>
              <a:cs typeface="+mn-ea"/>
              <a:sym typeface="+mn-lt"/>
            </a:endParaRPr>
          </a:p>
        </p:txBody>
      </p:sp>
      <p:graphicFrame>
        <p:nvGraphicFramePr>
          <p:cNvPr id="2" name="表格 1"/>
          <p:cNvGraphicFramePr>
            <a:graphicFrameLocks noGrp="1"/>
          </p:cNvGraphicFramePr>
          <p:nvPr>
            <p:extLst>
              <p:ext uri="{D42A27DB-BD31-4B8C-83A1-F6EECF244321}">
                <p14:modId xmlns:p14="http://schemas.microsoft.com/office/powerpoint/2010/main" val="1446756455"/>
              </p:ext>
            </p:extLst>
          </p:nvPr>
        </p:nvGraphicFramePr>
        <p:xfrm>
          <a:off x="1050833" y="1258191"/>
          <a:ext cx="9693368" cy="4976436"/>
        </p:xfrm>
        <a:graphic>
          <a:graphicData uri="http://schemas.openxmlformats.org/drawingml/2006/table">
            <a:tbl>
              <a:tblPr/>
              <a:tblGrid>
                <a:gridCol w="465841">
                  <a:extLst>
                    <a:ext uri="{9D8B030D-6E8A-4147-A177-3AD203B41FA5}">
                      <a16:colId xmlns:a16="http://schemas.microsoft.com/office/drawing/2014/main" xmlns="" val="20000"/>
                    </a:ext>
                  </a:extLst>
                </a:gridCol>
                <a:gridCol w="807457">
                  <a:extLst>
                    <a:ext uri="{9D8B030D-6E8A-4147-A177-3AD203B41FA5}">
                      <a16:colId xmlns:a16="http://schemas.microsoft.com/office/drawing/2014/main" xmlns="" val="20001"/>
                    </a:ext>
                  </a:extLst>
                </a:gridCol>
                <a:gridCol w="6366489">
                  <a:extLst>
                    <a:ext uri="{9D8B030D-6E8A-4147-A177-3AD203B41FA5}">
                      <a16:colId xmlns:a16="http://schemas.microsoft.com/office/drawing/2014/main" xmlns="" val="20002"/>
                    </a:ext>
                  </a:extLst>
                </a:gridCol>
                <a:gridCol w="1152956">
                  <a:extLst>
                    <a:ext uri="{9D8B030D-6E8A-4147-A177-3AD203B41FA5}">
                      <a16:colId xmlns:a16="http://schemas.microsoft.com/office/drawing/2014/main" xmlns="" val="20003"/>
                    </a:ext>
                  </a:extLst>
                </a:gridCol>
                <a:gridCol w="900625">
                  <a:extLst>
                    <a:ext uri="{9D8B030D-6E8A-4147-A177-3AD203B41FA5}">
                      <a16:colId xmlns:a16="http://schemas.microsoft.com/office/drawing/2014/main" xmlns="" val="20004"/>
                    </a:ext>
                  </a:extLst>
                </a:gridCol>
              </a:tblGrid>
              <a:tr h="503406">
                <a:tc>
                  <a:txBody>
                    <a:bodyPr/>
                    <a:lstStyle/>
                    <a:p>
                      <a:pPr algn="ctr" fontAlgn="ctr"/>
                      <a:r>
                        <a:rPr lang="zh-CN" altLang="en-US" sz="1400" b="0" i="0" u="none" strike="noStrike" dirty="0">
                          <a:solidFill>
                            <a:srgbClr val="000000"/>
                          </a:solidFill>
                          <a:effectLst/>
                          <a:latin typeface="宋体"/>
                        </a:rPr>
                        <a:t>序号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编号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名称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单位</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49101">
                <a:tc>
                  <a:txBody>
                    <a:bodyPr/>
                    <a:lstStyle/>
                    <a:p>
                      <a:pPr algn="ctr" fontAlgn="ctr"/>
                      <a:r>
                        <a:rPr lang="en-US" altLang="zh-CN" sz="900" b="0" i="0" u="none" strike="noStrike">
                          <a:effectLst/>
                          <a:latin typeface="宋体"/>
                        </a:rPr>
                        <a:t>511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燃气管道强度试验 公称直径</a:t>
                      </a:r>
                      <a:r>
                        <a:rPr lang="en-US" altLang="zh-CN" sz="800" b="0" i="0" u="none" strike="noStrike">
                          <a:solidFill>
                            <a:srgbClr val="000000"/>
                          </a:solidFill>
                          <a:effectLst/>
                          <a:latin typeface="宋体"/>
                        </a:rPr>
                        <a:t>400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49101">
                <a:tc>
                  <a:txBody>
                    <a:bodyPr/>
                    <a:lstStyle/>
                    <a:p>
                      <a:pPr algn="ctr" fontAlgn="ctr"/>
                      <a:r>
                        <a:rPr lang="en-US" altLang="zh-CN" sz="900" b="0" i="0" u="none" strike="noStrike">
                          <a:effectLst/>
                          <a:latin typeface="宋体"/>
                        </a:rPr>
                        <a:t>512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燃气管道强度试验 公称直径</a:t>
                      </a:r>
                      <a:r>
                        <a:rPr lang="en-US" altLang="zh-CN" sz="800" b="0" i="0" u="none" strike="noStrike">
                          <a:solidFill>
                            <a:srgbClr val="000000"/>
                          </a:solidFill>
                          <a:effectLst/>
                          <a:latin typeface="宋体"/>
                        </a:rPr>
                        <a:t>500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49101">
                <a:tc>
                  <a:txBody>
                    <a:bodyPr/>
                    <a:lstStyle/>
                    <a:p>
                      <a:pPr algn="ctr" fontAlgn="ctr"/>
                      <a:r>
                        <a:rPr lang="en-US" altLang="zh-CN" sz="900" b="0" i="0" u="none" strike="noStrike">
                          <a:effectLst/>
                          <a:latin typeface="宋体"/>
                        </a:rPr>
                        <a:t>513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燃气管道强度试验 公称直径</a:t>
                      </a:r>
                      <a:r>
                        <a:rPr lang="en-US" altLang="zh-CN" sz="800" b="0" i="0" u="none" strike="noStrike">
                          <a:solidFill>
                            <a:srgbClr val="000000"/>
                          </a:solidFill>
                          <a:effectLst/>
                          <a:latin typeface="宋体"/>
                        </a:rPr>
                        <a:t>600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49101">
                <a:tc>
                  <a:txBody>
                    <a:bodyPr/>
                    <a:lstStyle/>
                    <a:p>
                      <a:pPr algn="ctr" fontAlgn="ctr"/>
                      <a:r>
                        <a:rPr lang="en-US" altLang="zh-CN" sz="900" b="0" i="0" u="none" strike="noStrike">
                          <a:effectLst/>
                          <a:latin typeface="宋体"/>
                        </a:rPr>
                        <a:t>514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燃气管道强度试验 公称直径</a:t>
                      </a:r>
                      <a:r>
                        <a:rPr lang="en-US" altLang="zh-CN" sz="800" b="0" i="0" u="none" strike="noStrike">
                          <a:solidFill>
                            <a:srgbClr val="000000"/>
                          </a:solidFill>
                          <a:effectLst/>
                          <a:latin typeface="宋体"/>
                        </a:rPr>
                        <a:t>700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49101">
                <a:tc>
                  <a:txBody>
                    <a:bodyPr/>
                    <a:lstStyle/>
                    <a:p>
                      <a:pPr algn="ctr" fontAlgn="ctr"/>
                      <a:r>
                        <a:rPr lang="en-US" altLang="zh-CN" sz="900" b="0" i="0" u="none" strike="noStrike">
                          <a:effectLst/>
                          <a:latin typeface="宋体"/>
                        </a:rPr>
                        <a:t>515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燃气管道气密性试验 公称直径</a:t>
                      </a:r>
                      <a:r>
                        <a:rPr lang="en-US" altLang="zh-CN" sz="800" b="0" i="0" u="none" strike="noStrike">
                          <a:solidFill>
                            <a:srgbClr val="000000"/>
                          </a:solidFill>
                          <a:effectLst/>
                          <a:latin typeface="宋体"/>
                        </a:rPr>
                        <a:t>50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49101">
                <a:tc>
                  <a:txBody>
                    <a:bodyPr/>
                    <a:lstStyle/>
                    <a:p>
                      <a:pPr algn="ctr" fontAlgn="ctr"/>
                      <a:r>
                        <a:rPr lang="en-US" altLang="zh-CN" sz="900" b="0" i="0" u="none" strike="noStrike">
                          <a:effectLst/>
                          <a:latin typeface="宋体"/>
                        </a:rPr>
                        <a:t>516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燃气管道气密性试验 公称直径</a:t>
                      </a:r>
                      <a:r>
                        <a:rPr lang="en-US" altLang="zh-CN" sz="800" b="0" i="0" u="none" strike="noStrike">
                          <a:solidFill>
                            <a:srgbClr val="000000"/>
                          </a:solidFill>
                          <a:effectLst/>
                          <a:latin typeface="宋体"/>
                        </a:rPr>
                        <a:t>100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49101">
                <a:tc>
                  <a:txBody>
                    <a:bodyPr/>
                    <a:lstStyle/>
                    <a:p>
                      <a:pPr algn="ctr" fontAlgn="ctr"/>
                      <a:r>
                        <a:rPr lang="en-US" altLang="zh-CN" sz="900" b="0" i="0" u="none" strike="noStrike">
                          <a:effectLst/>
                          <a:latin typeface="宋体"/>
                        </a:rPr>
                        <a:t>517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燃气管道气密性试验 公称直径</a:t>
                      </a:r>
                      <a:r>
                        <a:rPr lang="en-US" altLang="zh-CN" sz="800" b="0" i="0" u="none" strike="noStrike">
                          <a:solidFill>
                            <a:srgbClr val="000000"/>
                          </a:solidFill>
                          <a:effectLst/>
                          <a:latin typeface="宋体"/>
                        </a:rPr>
                        <a:t>150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49101">
                <a:tc>
                  <a:txBody>
                    <a:bodyPr/>
                    <a:lstStyle/>
                    <a:p>
                      <a:pPr algn="ctr" fontAlgn="ctr"/>
                      <a:r>
                        <a:rPr lang="en-US" altLang="zh-CN" sz="900" b="0" i="0" u="none" strike="noStrike">
                          <a:effectLst/>
                          <a:latin typeface="宋体"/>
                        </a:rPr>
                        <a:t>518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燃气管道气密性试验 公称直径</a:t>
                      </a:r>
                      <a:r>
                        <a:rPr lang="en-US" altLang="zh-CN" sz="800" b="0" i="0" u="none" strike="noStrike">
                          <a:solidFill>
                            <a:srgbClr val="000000"/>
                          </a:solidFill>
                          <a:effectLst/>
                          <a:latin typeface="宋体"/>
                        </a:rPr>
                        <a:t>200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49101">
                <a:tc>
                  <a:txBody>
                    <a:bodyPr/>
                    <a:lstStyle/>
                    <a:p>
                      <a:pPr algn="ctr" fontAlgn="ctr"/>
                      <a:r>
                        <a:rPr lang="en-US" altLang="zh-CN" sz="900" b="0" i="0" u="none" strike="noStrike">
                          <a:effectLst/>
                          <a:latin typeface="宋体"/>
                        </a:rPr>
                        <a:t>519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燃气管道气密性试验 公称直径</a:t>
                      </a:r>
                      <a:r>
                        <a:rPr lang="en-US" altLang="zh-CN" sz="800" b="0" i="0" u="none" strike="noStrike">
                          <a:solidFill>
                            <a:srgbClr val="000000"/>
                          </a:solidFill>
                          <a:effectLst/>
                          <a:latin typeface="宋体"/>
                        </a:rPr>
                        <a:t>300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49101">
                <a:tc>
                  <a:txBody>
                    <a:bodyPr/>
                    <a:lstStyle/>
                    <a:p>
                      <a:pPr algn="ctr" fontAlgn="ctr"/>
                      <a:r>
                        <a:rPr lang="en-US" altLang="zh-CN" sz="900" b="0" i="0" u="none" strike="noStrike">
                          <a:effectLst/>
                          <a:latin typeface="宋体"/>
                        </a:rPr>
                        <a:t>520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R2-8-30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燃气管道气密性试验 公称直径</a:t>
                      </a:r>
                      <a:r>
                        <a:rPr lang="en-US" altLang="zh-CN" sz="800" b="0" i="0" u="none" strike="noStrike">
                          <a:solidFill>
                            <a:srgbClr val="000000"/>
                          </a:solidFill>
                          <a:effectLst/>
                          <a:latin typeface="宋体"/>
                        </a:rPr>
                        <a:t>400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49101">
                <a:tc>
                  <a:txBody>
                    <a:bodyPr/>
                    <a:lstStyle/>
                    <a:p>
                      <a:pPr algn="ctr" fontAlgn="ctr"/>
                      <a:r>
                        <a:rPr lang="en-US" altLang="zh-CN" sz="900" b="0" i="0" u="none" strike="noStrike">
                          <a:effectLst/>
                          <a:latin typeface="宋体"/>
                        </a:rPr>
                        <a:t>521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R2-8-31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燃气管道气密性试验 公称直径</a:t>
                      </a:r>
                      <a:r>
                        <a:rPr lang="en-US" altLang="zh-CN" sz="800" b="0" i="0" u="none" strike="noStrike">
                          <a:solidFill>
                            <a:srgbClr val="000000"/>
                          </a:solidFill>
                          <a:effectLst/>
                          <a:latin typeface="宋体"/>
                        </a:rPr>
                        <a:t>500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49101">
                <a:tc>
                  <a:txBody>
                    <a:bodyPr/>
                    <a:lstStyle/>
                    <a:p>
                      <a:pPr algn="ctr" fontAlgn="ctr"/>
                      <a:r>
                        <a:rPr lang="en-US" altLang="zh-CN" sz="900" b="0" i="0" u="none" strike="noStrike">
                          <a:effectLst/>
                          <a:latin typeface="宋体"/>
                        </a:rPr>
                        <a:t>522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R2-8-32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燃气管道气密性试验 公称直径</a:t>
                      </a:r>
                      <a:r>
                        <a:rPr lang="en-US" altLang="zh-CN" sz="800" b="0" i="0" u="none" strike="noStrike">
                          <a:solidFill>
                            <a:srgbClr val="000000"/>
                          </a:solidFill>
                          <a:effectLst/>
                          <a:latin typeface="宋体"/>
                        </a:rPr>
                        <a:t>600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49101">
                <a:tc>
                  <a:txBody>
                    <a:bodyPr/>
                    <a:lstStyle/>
                    <a:p>
                      <a:pPr algn="ctr" fontAlgn="ctr"/>
                      <a:r>
                        <a:rPr lang="en-US" altLang="zh-CN" sz="900" b="0" i="0" u="none" strike="noStrike">
                          <a:effectLst/>
                          <a:latin typeface="宋体"/>
                        </a:rPr>
                        <a:t>523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R2-8-33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燃气管道气密性试验 公称直径</a:t>
                      </a:r>
                      <a:r>
                        <a:rPr lang="en-US" altLang="zh-CN" sz="800" b="0" i="0" u="none" strike="noStrike">
                          <a:solidFill>
                            <a:srgbClr val="000000"/>
                          </a:solidFill>
                          <a:effectLst/>
                          <a:latin typeface="宋体"/>
                        </a:rPr>
                        <a:t>700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49101">
                <a:tc>
                  <a:txBody>
                    <a:bodyPr/>
                    <a:lstStyle/>
                    <a:p>
                      <a:pPr algn="ctr" fontAlgn="ctr"/>
                      <a:r>
                        <a:rPr lang="en-US" altLang="zh-CN" sz="900" b="0" i="0" u="none" strike="noStrike">
                          <a:effectLst/>
                          <a:latin typeface="宋体"/>
                        </a:rPr>
                        <a:t>524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R2-8-34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燃气管道总试压及冲洗 公称直径</a:t>
                      </a:r>
                      <a:r>
                        <a:rPr lang="en-US" altLang="zh-CN" sz="800" b="0" i="0" u="none" strike="noStrike">
                          <a:solidFill>
                            <a:srgbClr val="000000"/>
                          </a:solidFill>
                          <a:effectLst/>
                          <a:latin typeface="宋体"/>
                        </a:rPr>
                        <a:t>100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km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49101">
                <a:tc>
                  <a:txBody>
                    <a:bodyPr/>
                    <a:lstStyle/>
                    <a:p>
                      <a:pPr algn="ctr" fontAlgn="ctr"/>
                      <a:r>
                        <a:rPr lang="en-US" altLang="zh-CN" sz="900" b="0" i="0" u="none" strike="noStrike">
                          <a:effectLst/>
                          <a:latin typeface="宋体"/>
                        </a:rPr>
                        <a:t>525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R2-8-35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燃气管道总试压及冲洗 公称直径</a:t>
                      </a:r>
                      <a:r>
                        <a:rPr lang="en-US" altLang="zh-CN" sz="800" b="0" i="0" u="none" strike="noStrike">
                          <a:solidFill>
                            <a:srgbClr val="000000"/>
                          </a:solidFill>
                          <a:effectLst/>
                          <a:latin typeface="宋体"/>
                        </a:rPr>
                        <a:t>200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km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49101">
                <a:tc>
                  <a:txBody>
                    <a:bodyPr/>
                    <a:lstStyle/>
                    <a:p>
                      <a:pPr algn="ctr" fontAlgn="ctr"/>
                      <a:r>
                        <a:rPr lang="en-US" altLang="zh-CN" sz="900" b="0" i="0" u="none" strike="noStrike">
                          <a:effectLst/>
                          <a:latin typeface="宋体"/>
                        </a:rPr>
                        <a:t>526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R2-8-36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燃气管道总试压及冲洗 公称直径</a:t>
                      </a:r>
                      <a:r>
                        <a:rPr lang="en-US" altLang="zh-CN" sz="800" b="0" i="0" u="none" strike="noStrike">
                          <a:solidFill>
                            <a:srgbClr val="000000"/>
                          </a:solidFill>
                          <a:effectLst/>
                          <a:latin typeface="宋体"/>
                        </a:rPr>
                        <a:t>400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km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49101">
                <a:tc>
                  <a:txBody>
                    <a:bodyPr/>
                    <a:lstStyle/>
                    <a:p>
                      <a:pPr algn="ctr" fontAlgn="ctr"/>
                      <a:r>
                        <a:rPr lang="en-US" altLang="zh-CN" sz="900" b="0" i="0" u="none" strike="noStrike">
                          <a:effectLst/>
                          <a:latin typeface="宋体"/>
                        </a:rPr>
                        <a:t>527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R2-8-37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燃气管道总试压及冲洗 公称直径</a:t>
                      </a:r>
                      <a:r>
                        <a:rPr lang="en-US" altLang="zh-CN" sz="800" b="0" i="0" u="none" strike="noStrike">
                          <a:solidFill>
                            <a:srgbClr val="000000"/>
                          </a:solidFill>
                          <a:effectLst/>
                          <a:latin typeface="宋体"/>
                        </a:rPr>
                        <a:t>600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km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49101">
                <a:tc>
                  <a:txBody>
                    <a:bodyPr/>
                    <a:lstStyle/>
                    <a:p>
                      <a:pPr algn="ctr" fontAlgn="ctr"/>
                      <a:r>
                        <a:rPr lang="en-US" altLang="zh-CN" sz="900" b="0" i="0" u="none" strike="noStrike">
                          <a:effectLst/>
                          <a:latin typeface="宋体"/>
                        </a:rPr>
                        <a:t>528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R2-8-38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燃气管道总试压及冲洗 公称直径</a:t>
                      </a:r>
                      <a:r>
                        <a:rPr lang="en-US" altLang="zh-CN" sz="800" b="0" i="0" u="none" strike="noStrike">
                          <a:solidFill>
                            <a:srgbClr val="000000"/>
                          </a:solidFill>
                          <a:effectLst/>
                          <a:latin typeface="宋体"/>
                        </a:rPr>
                        <a:t>800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km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49101">
                <a:tc>
                  <a:txBody>
                    <a:bodyPr/>
                    <a:lstStyle/>
                    <a:p>
                      <a:pPr algn="ctr" fontAlgn="ctr"/>
                      <a:r>
                        <a:rPr lang="en-US" altLang="zh-CN" sz="900" b="0" i="0" u="none" strike="noStrike">
                          <a:effectLst/>
                          <a:latin typeface="宋体"/>
                        </a:rPr>
                        <a:t>529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R2-8-39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天然气放散 公称外径（</a:t>
                      </a:r>
                      <a:r>
                        <a:rPr lang="en-US" altLang="zh-CN" sz="800" b="0" i="0" u="none" strike="noStrike">
                          <a:solidFill>
                            <a:srgbClr val="000000"/>
                          </a:solidFill>
                          <a:effectLst/>
                          <a:latin typeface="宋体"/>
                        </a:rPr>
                        <a:t>63mm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49101">
                <a:tc>
                  <a:txBody>
                    <a:bodyPr/>
                    <a:lstStyle/>
                    <a:p>
                      <a:pPr algn="ctr" fontAlgn="ctr"/>
                      <a:r>
                        <a:rPr lang="en-US" altLang="zh-CN" sz="900" b="0" i="0" u="none" strike="noStrike">
                          <a:effectLst/>
                          <a:latin typeface="宋体"/>
                        </a:rPr>
                        <a:t>530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R2-8-40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天然气放散 公称外径（</a:t>
                      </a:r>
                      <a:r>
                        <a:rPr lang="en-US" altLang="zh-CN" sz="800" b="0" i="0" u="none" strike="noStrike">
                          <a:solidFill>
                            <a:srgbClr val="000000"/>
                          </a:solidFill>
                          <a:effectLst/>
                          <a:latin typeface="宋体"/>
                        </a:rPr>
                        <a:t>90mm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49101">
                <a:tc>
                  <a:txBody>
                    <a:bodyPr/>
                    <a:lstStyle/>
                    <a:p>
                      <a:pPr algn="ctr" fontAlgn="ctr"/>
                      <a:r>
                        <a:rPr lang="en-US" altLang="zh-CN" sz="900" b="0" i="0" u="none" strike="noStrike">
                          <a:effectLst/>
                          <a:latin typeface="宋体"/>
                        </a:rPr>
                        <a:t>531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R2-8-41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天然气放散 公称外径（</a:t>
                      </a:r>
                      <a:r>
                        <a:rPr lang="en-US" altLang="zh-CN" sz="800" b="0" i="0" u="none" strike="noStrike">
                          <a:solidFill>
                            <a:srgbClr val="000000"/>
                          </a:solidFill>
                          <a:effectLst/>
                          <a:latin typeface="宋体"/>
                        </a:rPr>
                        <a:t>110mm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49101">
                <a:tc>
                  <a:txBody>
                    <a:bodyPr/>
                    <a:lstStyle/>
                    <a:p>
                      <a:pPr algn="ctr" fontAlgn="ctr"/>
                      <a:r>
                        <a:rPr lang="en-US" altLang="zh-CN" sz="900" b="0" i="0" u="none" strike="noStrike">
                          <a:effectLst/>
                          <a:latin typeface="宋体"/>
                        </a:rPr>
                        <a:t>532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R2-8-42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天然气放散 公称外径（</a:t>
                      </a:r>
                      <a:r>
                        <a:rPr lang="en-US" altLang="zh-CN" sz="800" b="0" i="0" u="none" strike="noStrike">
                          <a:solidFill>
                            <a:srgbClr val="000000"/>
                          </a:solidFill>
                          <a:effectLst/>
                          <a:latin typeface="宋体"/>
                        </a:rPr>
                        <a:t>160mm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49101">
                <a:tc>
                  <a:txBody>
                    <a:bodyPr/>
                    <a:lstStyle/>
                    <a:p>
                      <a:pPr algn="ctr" fontAlgn="ctr"/>
                      <a:r>
                        <a:rPr lang="en-US" altLang="zh-CN" sz="900" b="0" i="0" u="none" strike="noStrike">
                          <a:effectLst/>
                          <a:latin typeface="宋体"/>
                        </a:rPr>
                        <a:t>533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R2-8-43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天然气放散 公称外径（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49101">
                <a:tc>
                  <a:txBody>
                    <a:bodyPr/>
                    <a:lstStyle/>
                    <a:p>
                      <a:pPr algn="ctr" fontAlgn="ctr"/>
                      <a:r>
                        <a:rPr lang="en-US" altLang="zh-CN" sz="900" b="0" i="0" u="none" strike="noStrike">
                          <a:effectLst/>
                          <a:latin typeface="宋体"/>
                        </a:rPr>
                        <a:t>534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R2-8-44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天然气放散 公称外径（</a:t>
                      </a:r>
                      <a:r>
                        <a:rPr lang="en-US" altLang="zh-CN" sz="800" b="0" i="0" u="none" strike="noStrike">
                          <a:solidFill>
                            <a:srgbClr val="000000"/>
                          </a:solidFill>
                          <a:effectLst/>
                          <a:latin typeface="宋体"/>
                        </a:rPr>
                        <a:t>250mm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49101">
                <a:tc>
                  <a:txBody>
                    <a:bodyPr/>
                    <a:lstStyle/>
                    <a:p>
                      <a:pPr algn="ctr" fontAlgn="ctr"/>
                      <a:r>
                        <a:rPr lang="en-US" altLang="zh-CN" sz="900" b="0" i="0" u="none" strike="noStrike">
                          <a:effectLst/>
                          <a:latin typeface="宋体"/>
                        </a:rPr>
                        <a:t>535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R2-8-45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天然气放散 公称外径（</a:t>
                      </a:r>
                      <a:r>
                        <a:rPr lang="en-US" altLang="zh-CN" sz="800" b="0" i="0" u="none" strike="noStrike">
                          <a:solidFill>
                            <a:srgbClr val="000000"/>
                          </a:solidFill>
                          <a:effectLst/>
                          <a:latin typeface="宋体"/>
                        </a:rPr>
                        <a:t>315mm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49101">
                <a:tc>
                  <a:txBody>
                    <a:bodyPr/>
                    <a:lstStyle/>
                    <a:p>
                      <a:pPr algn="ctr" fontAlgn="ctr"/>
                      <a:r>
                        <a:rPr lang="en-US" altLang="zh-CN" sz="900" b="0" i="0" u="none" strike="noStrike">
                          <a:effectLst/>
                          <a:latin typeface="宋体"/>
                        </a:rPr>
                        <a:t>536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R2-8-46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天然气放散 公称外径（</a:t>
                      </a:r>
                      <a:r>
                        <a:rPr lang="en-US" altLang="zh-CN" sz="800" b="0" i="0" u="none" strike="noStrike">
                          <a:solidFill>
                            <a:srgbClr val="000000"/>
                          </a:solidFill>
                          <a:effectLst/>
                          <a:latin typeface="宋体"/>
                        </a:rPr>
                        <a:t>400mm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49101">
                <a:tc>
                  <a:txBody>
                    <a:bodyPr/>
                    <a:lstStyle/>
                    <a:p>
                      <a:pPr algn="ctr" fontAlgn="ctr"/>
                      <a:r>
                        <a:rPr lang="en-US" altLang="zh-CN" sz="900" b="0" i="0" u="none" strike="noStrike">
                          <a:effectLst/>
                          <a:latin typeface="宋体"/>
                        </a:rPr>
                        <a:t>537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R2-8-47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氮气置换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49101">
                <a:tc>
                  <a:txBody>
                    <a:bodyPr/>
                    <a:lstStyle/>
                    <a:p>
                      <a:pPr algn="ctr" fontAlgn="ctr"/>
                      <a:r>
                        <a:rPr lang="en-US" altLang="zh-CN" sz="900" b="0" i="0" u="none" strike="noStrike">
                          <a:effectLst/>
                          <a:latin typeface="宋体"/>
                        </a:rPr>
                        <a:t>538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R2-8-48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氮气置换 公称直径（</a:t>
                      </a:r>
                      <a:r>
                        <a:rPr lang="en-US" altLang="zh-CN" sz="800" b="0" i="0" u="none" strike="noStrike">
                          <a:solidFill>
                            <a:srgbClr val="000000"/>
                          </a:solidFill>
                          <a:effectLst/>
                          <a:latin typeface="宋体"/>
                        </a:rPr>
                        <a:t>80mm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49101">
                <a:tc>
                  <a:txBody>
                    <a:bodyPr/>
                    <a:lstStyle/>
                    <a:p>
                      <a:pPr algn="ctr" fontAlgn="ctr"/>
                      <a:r>
                        <a:rPr lang="en-US" altLang="zh-CN" sz="900" b="0" i="0" u="none" strike="noStrike">
                          <a:effectLst/>
                          <a:latin typeface="宋体"/>
                        </a:rPr>
                        <a:t>539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R2-8-49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氮气置换 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49101">
                <a:tc>
                  <a:txBody>
                    <a:bodyPr/>
                    <a:lstStyle/>
                    <a:p>
                      <a:pPr algn="ctr" fontAlgn="ctr"/>
                      <a:r>
                        <a:rPr lang="en-US" altLang="zh-CN" sz="900" b="0" i="0" u="none" strike="noStrike">
                          <a:effectLst/>
                          <a:latin typeface="宋体"/>
                        </a:rPr>
                        <a:t>540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R2-8-50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氮气置换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399921962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sp>
        <p:nvSpPr>
          <p:cNvPr id="145" name="îṡḷîdê">
            <a:extLst>
              <a:ext uri="{FF2B5EF4-FFF2-40B4-BE49-F238E27FC236}">
                <a16:creationId xmlns:a16="http://schemas.microsoft.com/office/drawing/2014/main" xmlns="" id="{1F241159-206B-4219-BE6E-F6380726A8F4}"/>
              </a:ext>
            </a:extLst>
          </p:cNvPr>
          <p:cNvSpPr/>
          <p:nvPr/>
        </p:nvSpPr>
        <p:spPr bwMode="auto">
          <a:xfrm>
            <a:off x="826117" y="1905063"/>
            <a:ext cx="4017553" cy="63175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tLang="zh-CN" sz="2400" dirty="0">
              <a:solidFill>
                <a:prstClr val="black"/>
              </a:solidFill>
              <a:cs typeface="+mn-ea"/>
              <a:sym typeface="+mn-lt"/>
            </a:endParaRPr>
          </a:p>
        </p:txBody>
      </p:sp>
      <p:graphicFrame>
        <p:nvGraphicFramePr>
          <p:cNvPr id="3" name="表格 2"/>
          <p:cNvGraphicFramePr>
            <a:graphicFrameLocks noGrp="1"/>
          </p:cNvGraphicFramePr>
          <p:nvPr>
            <p:extLst>
              <p:ext uri="{D42A27DB-BD31-4B8C-83A1-F6EECF244321}">
                <p14:modId xmlns:p14="http://schemas.microsoft.com/office/powerpoint/2010/main" val="2009286755"/>
              </p:ext>
            </p:extLst>
          </p:nvPr>
        </p:nvGraphicFramePr>
        <p:xfrm>
          <a:off x="795570" y="1276928"/>
          <a:ext cx="10089311" cy="4941282"/>
        </p:xfrm>
        <a:graphic>
          <a:graphicData uri="http://schemas.openxmlformats.org/drawingml/2006/table">
            <a:tbl>
              <a:tblPr/>
              <a:tblGrid>
                <a:gridCol w="484869">
                  <a:extLst>
                    <a:ext uri="{9D8B030D-6E8A-4147-A177-3AD203B41FA5}">
                      <a16:colId xmlns:a16="http://schemas.microsoft.com/office/drawing/2014/main" xmlns="" val="20000"/>
                    </a:ext>
                  </a:extLst>
                </a:gridCol>
                <a:gridCol w="840439">
                  <a:extLst>
                    <a:ext uri="{9D8B030D-6E8A-4147-A177-3AD203B41FA5}">
                      <a16:colId xmlns:a16="http://schemas.microsoft.com/office/drawing/2014/main" xmlns="" val="20001"/>
                    </a:ext>
                  </a:extLst>
                </a:gridCol>
                <a:gridCol w="6626540">
                  <a:extLst>
                    <a:ext uri="{9D8B030D-6E8A-4147-A177-3AD203B41FA5}">
                      <a16:colId xmlns:a16="http://schemas.microsoft.com/office/drawing/2014/main" xmlns="" val="20002"/>
                    </a:ext>
                  </a:extLst>
                </a:gridCol>
                <a:gridCol w="1200050">
                  <a:extLst>
                    <a:ext uri="{9D8B030D-6E8A-4147-A177-3AD203B41FA5}">
                      <a16:colId xmlns:a16="http://schemas.microsoft.com/office/drawing/2014/main" xmlns="" val="20003"/>
                    </a:ext>
                  </a:extLst>
                </a:gridCol>
                <a:gridCol w="937413">
                  <a:extLst>
                    <a:ext uri="{9D8B030D-6E8A-4147-A177-3AD203B41FA5}">
                      <a16:colId xmlns:a16="http://schemas.microsoft.com/office/drawing/2014/main" xmlns="" val="20004"/>
                    </a:ext>
                  </a:extLst>
                </a:gridCol>
              </a:tblGrid>
              <a:tr h="502362">
                <a:tc>
                  <a:txBody>
                    <a:bodyPr/>
                    <a:lstStyle/>
                    <a:p>
                      <a:pPr algn="ctr" fontAlgn="ctr"/>
                      <a:r>
                        <a:rPr lang="zh-CN" altLang="en-US" sz="1400" b="0" i="0" u="none" strike="noStrike" dirty="0">
                          <a:solidFill>
                            <a:srgbClr val="000000"/>
                          </a:solidFill>
                          <a:effectLst/>
                          <a:latin typeface="宋体"/>
                        </a:rPr>
                        <a:t>序号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编号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名称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单位</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47964">
                <a:tc>
                  <a:txBody>
                    <a:bodyPr/>
                    <a:lstStyle/>
                    <a:p>
                      <a:pPr algn="ctr" fontAlgn="ctr"/>
                      <a:r>
                        <a:rPr lang="en-US" altLang="zh-CN" sz="900" b="0" i="0" u="none" strike="noStrike">
                          <a:effectLst/>
                          <a:latin typeface="宋体"/>
                        </a:rPr>
                        <a:t>541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R2-8-51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氮气置换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47964">
                <a:tc>
                  <a:txBody>
                    <a:bodyPr/>
                    <a:lstStyle/>
                    <a:p>
                      <a:pPr algn="ctr" fontAlgn="ctr"/>
                      <a:r>
                        <a:rPr lang="en-US" altLang="zh-CN" sz="900" b="0" i="0" u="none" strike="noStrike">
                          <a:effectLst/>
                          <a:latin typeface="宋体"/>
                        </a:rPr>
                        <a:t>542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R2-8-52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氮气置换 公称直径（</a:t>
                      </a:r>
                      <a:r>
                        <a:rPr lang="en-US" altLang="zh-CN" sz="800" b="0" i="0" u="none" strike="noStrike">
                          <a:solidFill>
                            <a:srgbClr val="000000"/>
                          </a:solidFill>
                          <a:effectLst/>
                          <a:latin typeface="宋体"/>
                        </a:rPr>
                        <a:t>400mm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47964">
                <a:tc>
                  <a:txBody>
                    <a:bodyPr/>
                    <a:lstStyle/>
                    <a:p>
                      <a:pPr algn="ctr" fontAlgn="ctr"/>
                      <a:r>
                        <a:rPr lang="en-US" altLang="zh-CN" sz="900" b="0" i="0" u="none" strike="noStrike">
                          <a:effectLst/>
                          <a:latin typeface="宋体"/>
                        </a:rPr>
                        <a:t>543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R2-8-53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氮气置换 公称直径（</a:t>
                      </a:r>
                      <a:r>
                        <a:rPr lang="en-US" altLang="zh-CN" sz="800" b="0" i="0" u="none" strike="noStrike">
                          <a:solidFill>
                            <a:srgbClr val="000000"/>
                          </a:solidFill>
                          <a:effectLst/>
                          <a:latin typeface="宋体"/>
                        </a:rPr>
                        <a:t>500mm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47964">
                <a:tc>
                  <a:txBody>
                    <a:bodyPr/>
                    <a:lstStyle/>
                    <a:p>
                      <a:pPr algn="ctr" fontAlgn="ctr"/>
                      <a:r>
                        <a:rPr lang="en-US" altLang="zh-CN" sz="900" b="0" i="0" u="none" strike="noStrike">
                          <a:effectLst/>
                          <a:latin typeface="宋体"/>
                        </a:rPr>
                        <a:t>544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R2-8-54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氮气置换 公称直径（</a:t>
                      </a:r>
                      <a:r>
                        <a:rPr lang="en-US" altLang="zh-CN" sz="800" b="0" i="0" u="none" strike="noStrike">
                          <a:solidFill>
                            <a:srgbClr val="000000"/>
                          </a:solidFill>
                          <a:effectLst/>
                          <a:latin typeface="宋体"/>
                        </a:rPr>
                        <a:t>700mm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47964">
                <a:tc>
                  <a:txBody>
                    <a:bodyPr/>
                    <a:lstStyle/>
                    <a:p>
                      <a:pPr algn="ctr" fontAlgn="ctr"/>
                      <a:r>
                        <a:rPr lang="en-US" altLang="zh-CN" sz="900" b="0" i="0" u="none" strike="noStrike">
                          <a:effectLst/>
                          <a:latin typeface="宋体"/>
                        </a:rPr>
                        <a:t>545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R2-8-55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天然气置换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47964">
                <a:tc>
                  <a:txBody>
                    <a:bodyPr/>
                    <a:lstStyle/>
                    <a:p>
                      <a:pPr algn="ctr" fontAlgn="ctr"/>
                      <a:r>
                        <a:rPr lang="en-US" altLang="zh-CN" sz="900" b="0" i="0" u="none" strike="noStrike">
                          <a:effectLst/>
                          <a:latin typeface="宋体"/>
                        </a:rPr>
                        <a:t>546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R2-8-56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天然气置换 公称直径（</a:t>
                      </a:r>
                      <a:r>
                        <a:rPr lang="en-US" altLang="zh-CN" sz="800" b="0" i="0" u="none" strike="noStrike">
                          <a:solidFill>
                            <a:srgbClr val="000000"/>
                          </a:solidFill>
                          <a:effectLst/>
                          <a:latin typeface="宋体"/>
                        </a:rPr>
                        <a:t>80mm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47964">
                <a:tc>
                  <a:txBody>
                    <a:bodyPr/>
                    <a:lstStyle/>
                    <a:p>
                      <a:pPr algn="ctr" fontAlgn="ctr"/>
                      <a:r>
                        <a:rPr lang="en-US" altLang="zh-CN" sz="900" b="0" i="0" u="none" strike="noStrike">
                          <a:effectLst/>
                          <a:latin typeface="宋体"/>
                        </a:rPr>
                        <a:t>547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R2-8-57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天然气置换 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47964">
                <a:tc>
                  <a:txBody>
                    <a:bodyPr/>
                    <a:lstStyle/>
                    <a:p>
                      <a:pPr algn="ctr" fontAlgn="ctr"/>
                      <a:r>
                        <a:rPr lang="en-US" altLang="zh-CN" sz="900" b="0" i="0" u="none" strike="noStrike">
                          <a:effectLst/>
                          <a:latin typeface="宋体"/>
                        </a:rPr>
                        <a:t>548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R2-8-58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天然气置换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47964">
                <a:tc>
                  <a:txBody>
                    <a:bodyPr/>
                    <a:lstStyle/>
                    <a:p>
                      <a:pPr algn="ctr" fontAlgn="ctr"/>
                      <a:r>
                        <a:rPr lang="en-US" altLang="zh-CN" sz="900" b="0" i="0" u="none" strike="noStrike">
                          <a:effectLst/>
                          <a:latin typeface="宋体"/>
                        </a:rPr>
                        <a:t>549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R2-8-59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天然气置换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47964">
                <a:tc>
                  <a:txBody>
                    <a:bodyPr/>
                    <a:lstStyle/>
                    <a:p>
                      <a:pPr algn="ctr" fontAlgn="ctr"/>
                      <a:r>
                        <a:rPr lang="en-US" altLang="zh-CN" sz="900" b="0" i="0" u="none" strike="noStrike">
                          <a:effectLst/>
                          <a:latin typeface="宋体"/>
                        </a:rPr>
                        <a:t>550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R2-8-60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天然气置换 公称直径（</a:t>
                      </a:r>
                      <a:r>
                        <a:rPr lang="en-US" altLang="zh-CN" sz="800" b="0" i="0" u="none" strike="noStrike">
                          <a:solidFill>
                            <a:srgbClr val="000000"/>
                          </a:solidFill>
                          <a:effectLst/>
                          <a:latin typeface="宋体"/>
                        </a:rPr>
                        <a:t>400mm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47964">
                <a:tc>
                  <a:txBody>
                    <a:bodyPr/>
                    <a:lstStyle/>
                    <a:p>
                      <a:pPr algn="ctr" fontAlgn="ctr"/>
                      <a:r>
                        <a:rPr lang="en-US" altLang="zh-CN" sz="900" b="0" i="0" u="none" strike="noStrike">
                          <a:effectLst/>
                          <a:latin typeface="宋体"/>
                        </a:rPr>
                        <a:t>551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R2-8-61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天然气置换 公称直径（</a:t>
                      </a:r>
                      <a:r>
                        <a:rPr lang="en-US" altLang="zh-CN" sz="800" b="0" i="0" u="none" strike="noStrike">
                          <a:solidFill>
                            <a:srgbClr val="000000"/>
                          </a:solidFill>
                          <a:effectLst/>
                          <a:latin typeface="宋体"/>
                        </a:rPr>
                        <a:t>500mm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47964">
                <a:tc>
                  <a:txBody>
                    <a:bodyPr/>
                    <a:lstStyle/>
                    <a:p>
                      <a:pPr algn="ctr" fontAlgn="ctr"/>
                      <a:r>
                        <a:rPr lang="en-US" altLang="zh-CN" sz="900" b="0" i="0" u="none" strike="noStrike">
                          <a:effectLst/>
                          <a:latin typeface="宋体"/>
                        </a:rPr>
                        <a:t>552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R2-8-62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天然气置换 公称直径（</a:t>
                      </a:r>
                      <a:r>
                        <a:rPr lang="en-US" altLang="zh-CN" sz="800" b="0" i="0" u="none" strike="noStrike">
                          <a:solidFill>
                            <a:srgbClr val="000000"/>
                          </a:solidFill>
                          <a:effectLst/>
                          <a:latin typeface="宋体"/>
                        </a:rPr>
                        <a:t>700mm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47964">
                <a:tc>
                  <a:txBody>
                    <a:bodyPr/>
                    <a:lstStyle/>
                    <a:p>
                      <a:pPr algn="ctr" fontAlgn="ctr"/>
                      <a:r>
                        <a:rPr lang="en-US" altLang="zh-CN" sz="900" b="0" i="0" u="none" strike="noStrike">
                          <a:effectLst/>
                          <a:latin typeface="宋体"/>
                        </a:rPr>
                        <a:t>553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R2-8-63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阀门水压试验 公称直径</a:t>
                      </a:r>
                      <a:r>
                        <a:rPr lang="en-US" altLang="zh-CN" sz="800" b="0" i="0" u="none" strike="noStrike">
                          <a:solidFill>
                            <a:srgbClr val="000000"/>
                          </a:solidFill>
                          <a:effectLst/>
                          <a:latin typeface="宋体"/>
                        </a:rPr>
                        <a:t>50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47964">
                <a:tc>
                  <a:txBody>
                    <a:bodyPr/>
                    <a:lstStyle/>
                    <a:p>
                      <a:pPr algn="ctr" fontAlgn="ctr"/>
                      <a:r>
                        <a:rPr lang="en-US" altLang="zh-CN" sz="900" b="0" i="0" u="none" strike="noStrike">
                          <a:effectLst/>
                          <a:latin typeface="宋体"/>
                        </a:rPr>
                        <a:t>554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R2-8-64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阀门水压试验 公称直径</a:t>
                      </a:r>
                      <a:r>
                        <a:rPr lang="en-US" altLang="zh-CN" sz="800" b="0" i="0" u="none" strike="noStrike">
                          <a:solidFill>
                            <a:srgbClr val="000000"/>
                          </a:solidFill>
                          <a:effectLst/>
                          <a:latin typeface="宋体"/>
                        </a:rPr>
                        <a:t>100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47964">
                <a:tc>
                  <a:txBody>
                    <a:bodyPr/>
                    <a:lstStyle/>
                    <a:p>
                      <a:pPr algn="ctr" fontAlgn="ctr"/>
                      <a:r>
                        <a:rPr lang="en-US" altLang="zh-CN" sz="900" b="0" i="0" u="none" strike="noStrike">
                          <a:effectLst/>
                          <a:latin typeface="宋体"/>
                        </a:rPr>
                        <a:t>555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R2-8-65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阀门水压试验 公称直径</a:t>
                      </a:r>
                      <a:r>
                        <a:rPr lang="en-US" altLang="zh-CN" sz="800" b="0" i="0" u="none" strike="noStrike">
                          <a:solidFill>
                            <a:srgbClr val="000000"/>
                          </a:solidFill>
                          <a:effectLst/>
                          <a:latin typeface="宋体"/>
                        </a:rPr>
                        <a:t>150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47964">
                <a:tc>
                  <a:txBody>
                    <a:bodyPr/>
                    <a:lstStyle/>
                    <a:p>
                      <a:pPr algn="ctr" fontAlgn="ctr"/>
                      <a:r>
                        <a:rPr lang="en-US" altLang="zh-CN" sz="900" b="0" i="0" u="none" strike="noStrike">
                          <a:effectLst/>
                          <a:latin typeface="宋体"/>
                        </a:rPr>
                        <a:t>556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R2-8-66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阀门水压试验 公称直径</a:t>
                      </a:r>
                      <a:r>
                        <a:rPr lang="en-US" altLang="zh-CN" sz="800" b="0" i="0" u="none" strike="noStrike">
                          <a:solidFill>
                            <a:srgbClr val="000000"/>
                          </a:solidFill>
                          <a:effectLst/>
                          <a:latin typeface="宋体"/>
                        </a:rPr>
                        <a:t>200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47964">
                <a:tc>
                  <a:txBody>
                    <a:bodyPr/>
                    <a:lstStyle/>
                    <a:p>
                      <a:pPr algn="ctr" fontAlgn="ctr"/>
                      <a:r>
                        <a:rPr lang="en-US" altLang="zh-CN" sz="900" b="0" i="0" u="none" strike="noStrike">
                          <a:effectLst/>
                          <a:latin typeface="宋体"/>
                        </a:rPr>
                        <a:t>557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R2-8-67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阀门水压试验 公称直径</a:t>
                      </a:r>
                      <a:r>
                        <a:rPr lang="en-US" altLang="zh-CN" sz="800" b="0" i="0" u="none" strike="noStrike">
                          <a:solidFill>
                            <a:srgbClr val="000000"/>
                          </a:solidFill>
                          <a:effectLst/>
                          <a:latin typeface="宋体"/>
                        </a:rPr>
                        <a:t>300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47964">
                <a:tc>
                  <a:txBody>
                    <a:bodyPr/>
                    <a:lstStyle/>
                    <a:p>
                      <a:pPr algn="ctr" fontAlgn="ctr"/>
                      <a:r>
                        <a:rPr lang="en-US" altLang="zh-CN" sz="900" b="0" i="0" u="none" strike="noStrike">
                          <a:effectLst/>
                          <a:latin typeface="宋体"/>
                        </a:rPr>
                        <a:t>558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R2-8-68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阀门水压试验 公称直径</a:t>
                      </a:r>
                      <a:r>
                        <a:rPr lang="en-US" altLang="zh-CN" sz="800" b="0" i="0" u="none" strike="noStrike">
                          <a:solidFill>
                            <a:srgbClr val="000000"/>
                          </a:solidFill>
                          <a:effectLst/>
                          <a:latin typeface="宋体"/>
                        </a:rPr>
                        <a:t>400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47964">
                <a:tc>
                  <a:txBody>
                    <a:bodyPr/>
                    <a:lstStyle/>
                    <a:p>
                      <a:pPr algn="ctr" fontAlgn="ctr"/>
                      <a:r>
                        <a:rPr lang="en-US" altLang="zh-CN" sz="900" b="0" i="0" u="none" strike="noStrike">
                          <a:effectLst/>
                          <a:latin typeface="宋体"/>
                        </a:rPr>
                        <a:t>559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R2-8-69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阀门水压试验 公称直径</a:t>
                      </a:r>
                      <a:r>
                        <a:rPr lang="en-US" altLang="zh-CN" sz="800" b="0" i="0" u="none" strike="noStrike">
                          <a:solidFill>
                            <a:srgbClr val="000000"/>
                          </a:solidFill>
                          <a:effectLst/>
                          <a:latin typeface="宋体"/>
                        </a:rPr>
                        <a:t>600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47964">
                <a:tc>
                  <a:txBody>
                    <a:bodyPr/>
                    <a:lstStyle/>
                    <a:p>
                      <a:pPr algn="ctr" fontAlgn="ctr"/>
                      <a:r>
                        <a:rPr lang="en-US" altLang="zh-CN" sz="900" b="0" i="0" u="none" strike="noStrike">
                          <a:effectLst/>
                          <a:latin typeface="宋体"/>
                        </a:rPr>
                        <a:t>560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R2-8-70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阀门水压试验 公称直径</a:t>
                      </a:r>
                      <a:r>
                        <a:rPr lang="en-US" altLang="zh-CN" sz="800" b="0" i="0" u="none" strike="noStrike">
                          <a:solidFill>
                            <a:srgbClr val="000000"/>
                          </a:solidFill>
                          <a:effectLst/>
                          <a:latin typeface="宋体"/>
                        </a:rPr>
                        <a:t>800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47964">
                <a:tc>
                  <a:txBody>
                    <a:bodyPr/>
                    <a:lstStyle/>
                    <a:p>
                      <a:pPr algn="ctr" fontAlgn="ctr"/>
                      <a:r>
                        <a:rPr lang="en-US" altLang="zh-CN" sz="900" b="0" i="0" u="none" strike="noStrike">
                          <a:effectLst/>
                          <a:latin typeface="宋体"/>
                        </a:rPr>
                        <a:t>561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管道支架制作 单件重量（</a:t>
                      </a:r>
                      <a:r>
                        <a:rPr lang="en-US" altLang="zh-CN" sz="800" b="0" i="0" u="none" strike="noStrike">
                          <a:solidFill>
                            <a:srgbClr val="000000"/>
                          </a:solidFill>
                          <a:effectLst/>
                          <a:latin typeface="宋体"/>
                        </a:rPr>
                        <a:t>5kg</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100kg</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47964">
                <a:tc>
                  <a:txBody>
                    <a:bodyPr/>
                    <a:lstStyle/>
                    <a:p>
                      <a:pPr algn="ctr" fontAlgn="ctr"/>
                      <a:r>
                        <a:rPr lang="en-US" altLang="zh-CN" sz="900" b="0" i="0" u="none" strike="noStrike">
                          <a:effectLst/>
                          <a:latin typeface="宋体"/>
                        </a:rPr>
                        <a:t>562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管道支架安装 单件重量（</a:t>
                      </a:r>
                      <a:r>
                        <a:rPr lang="en-US" altLang="zh-CN" sz="800" b="0" i="0" u="none" strike="noStrike">
                          <a:solidFill>
                            <a:srgbClr val="000000"/>
                          </a:solidFill>
                          <a:effectLst/>
                          <a:latin typeface="宋体"/>
                        </a:rPr>
                        <a:t>5kg</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100kg</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47964">
                <a:tc>
                  <a:txBody>
                    <a:bodyPr/>
                    <a:lstStyle/>
                    <a:p>
                      <a:pPr algn="ctr" fontAlgn="ctr"/>
                      <a:r>
                        <a:rPr lang="en-US" altLang="zh-CN" sz="900" b="0" i="0" u="none" strike="noStrike">
                          <a:effectLst/>
                          <a:latin typeface="宋体"/>
                        </a:rPr>
                        <a:t>563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成品管卡安装 公称直径（</a:t>
                      </a:r>
                      <a:r>
                        <a:rPr lang="en-US" altLang="zh-CN" sz="800" b="0" i="0" u="none" strike="noStrike">
                          <a:solidFill>
                            <a:srgbClr val="000000"/>
                          </a:solidFill>
                          <a:effectLst/>
                          <a:latin typeface="宋体"/>
                        </a:rPr>
                        <a:t>20mm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47964">
                <a:tc>
                  <a:txBody>
                    <a:bodyPr/>
                    <a:lstStyle/>
                    <a:p>
                      <a:pPr algn="ctr" fontAlgn="ctr"/>
                      <a:r>
                        <a:rPr lang="en-US" altLang="zh-CN" sz="900" b="0" i="0" u="none" strike="noStrike">
                          <a:effectLst/>
                          <a:latin typeface="宋体"/>
                        </a:rPr>
                        <a:t>564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成品管卡安装 公称直径（</a:t>
                      </a:r>
                      <a:r>
                        <a:rPr lang="en-US" altLang="zh-CN" sz="800" b="0" i="0" u="none" strike="noStrike">
                          <a:solidFill>
                            <a:srgbClr val="000000"/>
                          </a:solidFill>
                          <a:effectLst/>
                          <a:latin typeface="宋体"/>
                        </a:rPr>
                        <a:t>32mm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47964">
                <a:tc>
                  <a:txBody>
                    <a:bodyPr/>
                    <a:lstStyle/>
                    <a:p>
                      <a:pPr algn="ctr" fontAlgn="ctr"/>
                      <a:r>
                        <a:rPr lang="en-US" altLang="zh-CN" sz="900" b="0" i="0" u="none" strike="noStrike">
                          <a:effectLst/>
                          <a:latin typeface="宋体"/>
                        </a:rPr>
                        <a:t>565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成品管卡安装 公称直径（</a:t>
                      </a:r>
                      <a:r>
                        <a:rPr lang="en-US" altLang="zh-CN" sz="800" b="0" i="0" u="none" strike="noStrike">
                          <a:solidFill>
                            <a:srgbClr val="000000"/>
                          </a:solidFill>
                          <a:effectLst/>
                          <a:latin typeface="宋体"/>
                        </a:rPr>
                        <a:t>40mm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47964">
                <a:tc>
                  <a:txBody>
                    <a:bodyPr/>
                    <a:lstStyle/>
                    <a:p>
                      <a:pPr algn="ctr" fontAlgn="ctr"/>
                      <a:r>
                        <a:rPr lang="en-US" altLang="zh-CN" sz="900" b="0" i="0" u="none" strike="noStrike">
                          <a:effectLst/>
                          <a:latin typeface="宋体"/>
                        </a:rPr>
                        <a:t>566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成品管卡安装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47964">
                <a:tc>
                  <a:txBody>
                    <a:bodyPr/>
                    <a:lstStyle/>
                    <a:p>
                      <a:pPr algn="ctr" fontAlgn="ctr"/>
                      <a:r>
                        <a:rPr lang="en-US" altLang="zh-CN" sz="900" b="0" i="0" u="none" strike="noStrike">
                          <a:effectLst/>
                          <a:latin typeface="宋体"/>
                        </a:rPr>
                        <a:t>567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成品管卡安装 公称直径（</a:t>
                      </a:r>
                      <a:r>
                        <a:rPr lang="en-US" altLang="zh-CN" sz="800" b="0" i="0" u="none" strike="noStrike">
                          <a:solidFill>
                            <a:srgbClr val="000000"/>
                          </a:solidFill>
                          <a:effectLst/>
                          <a:latin typeface="宋体"/>
                        </a:rPr>
                        <a:t>80mm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47964">
                <a:tc>
                  <a:txBody>
                    <a:bodyPr/>
                    <a:lstStyle/>
                    <a:p>
                      <a:pPr algn="ctr" fontAlgn="ctr"/>
                      <a:r>
                        <a:rPr lang="en-US" altLang="zh-CN" sz="900" b="0" i="0" u="none" strike="noStrike">
                          <a:effectLst/>
                          <a:latin typeface="宋体"/>
                        </a:rPr>
                        <a:t>568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一般钢套管制作安装 介质管道公称直径（</a:t>
                      </a:r>
                      <a:r>
                        <a:rPr lang="en-US" altLang="zh-CN" sz="800" b="0" i="0" u="none" strike="noStrike">
                          <a:solidFill>
                            <a:srgbClr val="000000"/>
                          </a:solidFill>
                          <a:effectLst/>
                          <a:latin typeface="宋体"/>
                        </a:rPr>
                        <a:t>20mm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47964">
                <a:tc>
                  <a:txBody>
                    <a:bodyPr/>
                    <a:lstStyle/>
                    <a:p>
                      <a:pPr algn="ctr" fontAlgn="ctr"/>
                      <a:r>
                        <a:rPr lang="en-US" altLang="zh-CN" sz="900" b="0" i="0" u="none" strike="noStrike">
                          <a:effectLst/>
                          <a:latin typeface="宋体"/>
                        </a:rPr>
                        <a:t>569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一般钢套管制作安装 介质管道公称直径（</a:t>
                      </a:r>
                      <a:r>
                        <a:rPr lang="en-US" altLang="zh-CN" sz="800" b="0" i="0" u="none" strike="noStrike">
                          <a:solidFill>
                            <a:srgbClr val="000000"/>
                          </a:solidFill>
                          <a:effectLst/>
                          <a:latin typeface="宋体"/>
                        </a:rPr>
                        <a:t>32mm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47964">
                <a:tc>
                  <a:txBody>
                    <a:bodyPr/>
                    <a:lstStyle/>
                    <a:p>
                      <a:pPr algn="ctr" fontAlgn="ctr"/>
                      <a:r>
                        <a:rPr lang="en-US" altLang="zh-CN" sz="900" b="0" i="0" u="none" strike="noStrike">
                          <a:effectLst/>
                          <a:latin typeface="宋体"/>
                        </a:rPr>
                        <a:t>570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R2-9-10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一般钢套管制作安装 介质管道公称直径（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42002671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sp>
        <p:nvSpPr>
          <p:cNvPr id="145" name="îṡḷîdê">
            <a:extLst>
              <a:ext uri="{FF2B5EF4-FFF2-40B4-BE49-F238E27FC236}">
                <a16:creationId xmlns:a16="http://schemas.microsoft.com/office/drawing/2014/main" xmlns="" id="{1F241159-206B-4219-BE6E-F6380726A8F4}"/>
              </a:ext>
            </a:extLst>
          </p:cNvPr>
          <p:cNvSpPr/>
          <p:nvPr/>
        </p:nvSpPr>
        <p:spPr bwMode="auto">
          <a:xfrm>
            <a:off x="826117" y="1905063"/>
            <a:ext cx="4017553" cy="63175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tLang="zh-CN" sz="2400" dirty="0">
              <a:solidFill>
                <a:prstClr val="black"/>
              </a:solidFill>
              <a:cs typeface="+mn-ea"/>
              <a:sym typeface="+mn-lt"/>
            </a:endParaRPr>
          </a:p>
        </p:txBody>
      </p:sp>
      <p:graphicFrame>
        <p:nvGraphicFramePr>
          <p:cNvPr id="2" name="表格 1"/>
          <p:cNvGraphicFramePr>
            <a:graphicFrameLocks noGrp="1"/>
          </p:cNvGraphicFramePr>
          <p:nvPr>
            <p:extLst>
              <p:ext uri="{D42A27DB-BD31-4B8C-83A1-F6EECF244321}">
                <p14:modId xmlns:p14="http://schemas.microsoft.com/office/powerpoint/2010/main" val="3800793969"/>
              </p:ext>
            </p:extLst>
          </p:nvPr>
        </p:nvGraphicFramePr>
        <p:xfrm>
          <a:off x="883495" y="1302141"/>
          <a:ext cx="10159649" cy="4888535"/>
        </p:xfrm>
        <a:graphic>
          <a:graphicData uri="http://schemas.openxmlformats.org/drawingml/2006/table">
            <a:tbl>
              <a:tblPr/>
              <a:tblGrid>
                <a:gridCol w="488249">
                  <a:extLst>
                    <a:ext uri="{9D8B030D-6E8A-4147-A177-3AD203B41FA5}">
                      <a16:colId xmlns:a16="http://schemas.microsoft.com/office/drawing/2014/main" xmlns="" val="20000"/>
                    </a:ext>
                  </a:extLst>
                </a:gridCol>
                <a:gridCol w="846298">
                  <a:extLst>
                    <a:ext uri="{9D8B030D-6E8A-4147-A177-3AD203B41FA5}">
                      <a16:colId xmlns:a16="http://schemas.microsoft.com/office/drawing/2014/main" xmlns="" val="20001"/>
                    </a:ext>
                  </a:extLst>
                </a:gridCol>
                <a:gridCol w="6672737">
                  <a:extLst>
                    <a:ext uri="{9D8B030D-6E8A-4147-A177-3AD203B41FA5}">
                      <a16:colId xmlns:a16="http://schemas.microsoft.com/office/drawing/2014/main" xmlns="" val="20002"/>
                    </a:ext>
                  </a:extLst>
                </a:gridCol>
                <a:gridCol w="1208417">
                  <a:extLst>
                    <a:ext uri="{9D8B030D-6E8A-4147-A177-3AD203B41FA5}">
                      <a16:colId xmlns:a16="http://schemas.microsoft.com/office/drawing/2014/main" xmlns="" val="20003"/>
                    </a:ext>
                  </a:extLst>
                </a:gridCol>
                <a:gridCol w="943948">
                  <a:extLst>
                    <a:ext uri="{9D8B030D-6E8A-4147-A177-3AD203B41FA5}">
                      <a16:colId xmlns:a16="http://schemas.microsoft.com/office/drawing/2014/main" xmlns="" val="20004"/>
                    </a:ext>
                  </a:extLst>
                </a:gridCol>
              </a:tblGrid>
              <a:tr h="432545">
                <a:tc>
                  <a:txBody>
                    <a:bodyPr/>
                    <a:lstStyle/>
                    <a:p>
                      <a:pPr algn="ctr" fontAlgn="ctr"/>
                      <a:r>
                        <a:rPr lang="zh-CN" altLang="en-US" sz="1400" b="0" i="0" u="none" strike="noStrike" dirty="0">
                          <a:solidFill>
                            <a:srgbClr val="000000"/>
                          </a:solidFill>
                          <a:effectLst/>
                          <a:latin typeface="宋体"/>
                        </a:rPr>
                        <a:t>序号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编号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名称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单位</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48533">
                <a:tc>
                  <a:txBody>
                    <a:bodyPr/>
                    <a:lstStyle/>
                    <a:p>
                      <a:pPr algn="ctr" fontAlgn="ctr"/>
                      <a:r>
                        <a:rPr lang="en-US" altLang="zh-CN" sz="900" b="0" i="0" u="none" strike="noStrike">
                          <a:effectLst/>
                          <a:latin typeface="宋体"/>
                        </a:rPr>
                        <a:t>571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一般钢套管制作安装 介质管道公称直径（</a:t>
                      </a:r>
                      <a:r>
                        <a:rPr lang="en-US" altLang="zh-CN" sz="800" b="0" i="0" u="none" strike="noStrike">
                          <a:solidFill>
                            <a:srgbClr val="000000"/>
                          </a:solidFill>
                          <a:effectLst/>
                          <a:latin typeface="宋体"/>
                        </a:rPr>
                        <a:t>65mm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48533">
                <a:tc>
                  <a:txBody>
                    <a:bodyPr/>
                    <a:lstStyle/>
                    <a:p>
                      <a:pPr algn="ctr" fontAlgn="ctr"/>
                      <a:r>
                        <a:rPr lang="en-US" altLang="zh-CN" sz="900" b="0" i="0" u="none" strike="noStrike">
                          <a:effectLst/>
                          <a:latin typeface="宋体"/>
                        </a:rPr>
                        <a:t>572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一般钢套管制作安装 介质管道公称直径（</a:t>
                      </a:r>
                      <a:r>
                        <a:rPr lang="en-US" altLang="zh-CN" sz="800" b="0" i="0" u="none" strike="noStrike">
                          <a:solidFill>
                            <a:srgbClr val="000000"/>
                          </a:solidFill>
                          <a:effectLst/>
                          <a:latin typeface="宋体"/>
                        </a:rPr>
                        <a:t>80mm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48533">
                <a:tc>
                  <a:txBody>
                    <a:bodyPr/>
                    <a:lstStyle/>
                    <a:p>
                      <a:pPr algn="ctr" fontAlgn="ctr"/>
                      <a:r>
                        <a:rPr lang="en-US" altLang="zh-CN" sz="900" b="0" i="0" u="none" strike="noStrike">
                          <a:effectLst/>
                          <a:latin typeface="宋体"/>
                        </a:rPr>
                        <a:t>573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一般钢套管制作安装 介质管道公称直径（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48533">
                <a:tc>
                  <a:txBody>
                    <a:bodyPr/>
                    <a:lstStyle/>
                    <a:p>
                      <a:pPr algn="ctr" fontAlgn="ctr"/>
                      <a:r>
                        <a:rPr lang="en-US" altLang="zh-CN" sz="900" b="0" i="0" u="none" strike="noStrike">
                          <a:effectLst/>
                          <a:latin typeface="宋体"/>
                        </a:rPr>
                        <a:t>574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一般钢套管制作安装 介质管道公称直径（</a:t>
                      </a:r>
                      <a:r>
                        <a:rPr lang="en-US" altLang="zh-CN" sz="800" b="0" i="0" u="none" strike="noStrike">
                          <a:solidFill>
                            <a:srgbClr val="000000"/>
                          </a:solidFill>
                          <a:effectLst/>
                          <a:latin typeface="宋体"/>
                        </a:rPr>
                        <a:t>125mm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48533">
                <a:tc>
                  <a:txBody>
                    <a:bodyPr/>
                    <a:lstStyle/>
                    <a:p>
                      <a:pPr algn="ctr" fontAlgn="ctr"/>
                      <a:r>
                        <a:rPr lang="en-US" altLang="zh-CN" sz="900" b="0" i="0" u="none" strike="noStrike">
                          <a:effectLst/>
                          <a:latin typeface="宋体"/>
                        </a:rPr>
                        <a:t>575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一般钢套管制作安装 介质管道公称直径（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48533">
                <a:tc>
                  <a:txBody>
                    <a:bodyPr/>
                    <a:lstStyle/>
                    <a:p>
                      <a:pPr algn="ctr" fontAlgn="ctr"/>
                      <a:r>
                        <a:rPr lang="en-US" altLang="zh-CN" sz="900" b="0" i="0" u="none" strike="noStrike">
                          <a:effectLst/>
                          <a:latin typeface="宋体"/>
                        </a:rPr>
                        <a:t>576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一般钢套管制作安装 介质管道公称直径（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48533">
                <a:tc>
                  <a:txBody>
                    <a:bodyPr/>
                    <a:lstStyle/>
                    <a:p>
                      <a:pPr algn="ctr" fontAlgn="ctr"/>
                      <a:r>
                        <a:rPr lang="en-US" altLang="zh-CN" sz="900" b="0" i="0" u="none" strike="noStrike">
                          <a:effectLst/>
                          <a:latin typeface="宋体"/>
                        </a:rPr>
                        <a:t>577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一般钢套管制作安装 介质管道公称直径（</a:t>
                      </a:r>
                      <a:r>
                        <a:rPr lang="en-US" altLang="zh-CN" sz="800" b="0" i="0" u="none" strike="noStrike">
                          <a:solidFill>
                            <a:srgbClr val="000000"/>
                          </a:solidFill>
                          <a:effectLst/>
                          <a:latin typeface="宋体"/>
                        </a:rPr>
                        <a:t>250mm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48533">
                <a:tc>
                  <a:txBody>
                    <a:bodyPr/>
                    <a:lstStyle/>
                    <a:p>
                      <a:pPr algn="ctr" fontAlgn="ctr"/>
                      <a:r>
                        <a:rPr lang="en-US" altLang="zh-CN" sz="900" b="0" i="0" u="none" strike="noStrike">
                          <a:effectLst/>
                          <a:latin typeface="宋体"/>
                        </a:rPr>
                        <a:t>578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一般钢套管制作安装 介质管道公称直径（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48533">
                <a:tc>
                  <a:txBody>
                    <a:bodyPr/>
                    <a:lstStyle/>
                    <a:p>
                      <a:pPr algn="ctr" fontAlgn="ctr"/>
                      <a:r>
                        <a:rPr lang="en-US" altLang="zh-CN" sz="900" b="0" i="0" u="none" strike="noStrike">
                          <a:effectLst/>
                          <a:latin typeface="宋体"/>
                        </a:rPr>
                        <a:t>579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一般钢套管制作安装 介质管道公称直径（</a:t>
                      </a:r>
                      <a:r>
                        <a:rPr lang="en-US" altLang="zh-CN" sz="800" b="0" i="0" u="none" strike="noStrike">
                          <a:solidFill>
                            <a:srgbClr val="000000"/>
                          </a:solidFill>
                          <a:effectLst/>
                          <a:latin typeface="宋体"/>
                        </a:rPr>
                        <a:t>350mm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48533">
                <a:tc>
                  <a:txBody>
                    <a:bodyPr/>
                    <a:lstStyle/>
                    <a:p>
                      <a:pPr algn="ctr" fontAlgn="ctr"/>
                      <a:r>
                        <a:rPr lang="en-US" altLang="zh-CN" sz="900" b="0" i="0" u="none" strike="noStrike">
                          <a:effectLst/>
                          <a:latin typeface="宋体"/>
                        </a:rPr>
                        <a:t>580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R2-9-20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一般钢套管制作安装 介质管道公称直径（</a:t>
                      </a:r>
                      <a:r>
                        <a:rPr lang="en-US" altLang="zh-CN" sz="800" b="0" i="0" u="none" strike="noStrike">
                          <a:solidFill>
                            <a:srgbClr val="000000"/>
                          </a:solidFill>
                          <a:effectLst/>
                          <a:latin typeface="宋体"/>
                        </a:rPr>
                        <a:t>400mm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48533">
                <a:tc>
                  <a:txBody>
                    <a:bodyPr/>
                    <a:lstStyle/>
                    <a:p>
                      <a:pPr algn="ctr" fontAlgn="ctr"/>
                      <a:r>
                        <a:rPr lang="en-US" altLang="zh-CN" sz="900" b="0" i="0" u="none" strike="noStrike">
                          <a:effectLst/>
                          <a:latin typeface="宋体"/>
                        </a:rPr>
                        <a:t>581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刚性防水套管制作 介质管道公称直径（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48533">
                <a:tc>
                  <a:txBody>
                    <a:bodyPr/>
                    <a:lstStyle/>
                    <a:p>
                      <a:pPr algn="ctr" fontAlgn="ctr"/>
                      <a:r>
                        <a:rPr lang="en-US" altLang="zh-CN" sz="900" b="0" i="0" u="none" strike="noStrike">
                          <a:effectLst/>
                          <a:latin typeface="宋体"/>
                        </a:rPr>
                        <a:t>582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刚性防水套管制作 介质管道公称直径（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48533">
                <a:tc>
                  <a:txBody>
                    <a:bodyPr/>
                    <a:lstStyle/>
                    <a:p>
                      <a:pPr algn="ctr" fontAlgn="ctr"/>
                      <a:r>
                        <a:rPr lang="en-US" altLang="zh-CN" sz="900" b="0" i="0" u="none" strike="noStrike">
                          <a:effectLst/>
                          <a:latin typeface="宋体"/>
                        </a:rPr>
                        <a:t>583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刚性防水套管制作 介质管道公称直径（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48533">
                <a:tc>
                  <a:txBody>
                    <a:bodyPr/>
                    <a:lstStyle/>
                    <a:p>
                      <a:pPr algn="ctr" fontAlgn="ctr"/>
                      <a:r>
                        <a:rPr lang="en-US" altLang="zh-CN" sz="900" b="0" i="0" u="none" strike="noStrike">
                          <a:effectLst/>
                          <a:latin typeface="宋体"/>
                        </a:rPr>
                        <a:t>584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刚性防水套管安装 介质管道公称直径（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48533">
                <a:tc>
                  <a:txBody>
                    <a:bodyPr/>
                    <a:lstStyle/>
                    <a:p>
                      <a:pPr algn="ctr" fontAlgn="ctr"/>
                      <a:r>
                        <a:rPr lang="en-US" altLang="zh-CN" sz="900" b="0" i="0" u="none" strike="noStrike">
                          <a:effectLst/>
                          <a:latin typeface="宋体"/>
                        </a:rPr>
                        <a:t>585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刚性防水套管安装 介质管道公称直径（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48533">
                <a:tc>
                  <a:txBody>
                    <a:bodyPr/>
                    <a:lstStyle/>
                    <a:p>
                      <a:pPr algn="ctr" fontAlgn="ctr"/>
                      <a:r>
                        <a:rPr lang="en-US" altLang="zh-CN" sz="900" b="0" i="0" u="none" strike="noStrike">
                          <a:effectLst/>
                          <a:latin typeface="宋体"/>
                        </a:rPr>
                        <a:t>586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刚性防水套管安装 介质管道公称直径（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48533">
                <a:tc>
                  <a:txBody>
                    <a:bodyPr/>
                    <a:lstStyle/>
                    <a:p>
                      <a:pPr algn="ctr" fontAlgn="ctr"/>
                      <a:r>
                        <a:rPr lang="en-US" altLang="zh-CN" sz="900" b="0" i="0" u="none" strike="noStrike">
                          <a:effectLst/>
                          <a:latin typeface="宋体"/>
                        </a:rPr>
                        <a:t>587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穿楼板翼环钢套管制作安装 介质管道公称直径（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48533">
                <a:tc>
                  <a:txBody>
                    <a:bodyPr/>
                    <a:lstStyle/>
                    <a:p>
                      <a:pPr algn="ctr" fontAlgn="ctr"/>
                      <a:r>
                        <a:rPr lang="en-US" altLang="zh-CN" sz="900" b="0" i="0" u="none" strike="noStrike">
                          <a:effectLst/>
                          <a:latin typeface="宋体"/>
                        </a:rPr>
                        <a:t>588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穿楼板翼环钢套管制作安装 介质管道公称直径（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48533">
                <a:tc>
                  <a:txBody>
                    <a:bodyPr/>
                    <a:lstStyle/>
                    <a:p>
                      <a:pPr algn="ctr" fontAlgn="ctr"/>
                      <a:r>
                        <a:rPr lang="en-US" altLang="zh-CN" sz="900" b="0" i="0" u="none" strike="noStrike">
                          <a:effectLst/>
                          <a:latin typeface="宋体"/>
                        </a:rPr>
                        <a:t>589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穿楼板翼环钢套管制作安装 介质管道公称直径（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48533">
                <a:tc>
                  <a:txBody>
                    <a:bodyPr/>
                    <a:lstStyle/>
                    <a:p>
                      <a:pPr algn="ctr" fontAlgn="ctr"/>
                      <a:r>
                        <a:rPr lang="en-US" altLang="zh-CN" sz="900" b="0" i="0" u="none" strike="noStrike">
                          <a:effectLst/>
                          <a:latin typeface="宋体"/>
                        </a:rPr>
                        <a:t>590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R2-9-30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穿楼板翼环钢套管制作安装 介质管道公称直径（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48533">
                <a:tc>
                  <a:txBody>
                    <a:bodyPr/>
                    <a:lstStyle/>
                    <a:p>
                      <a:pPr algn="ctr" fontAlgn="ctr"/>
                      <a:r>
                        <a:rPr lang="en-US" altLang="zh-CN" sz="900" b="0" i="0" u="none" strike="noStrike">
                          <a:effectLst/>
                          <a:latin typeface="宋体"/>
                        </a:rPr>
                        <a:t>591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R2-9-31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碳钢管道保护管制作安装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r>
                        <a:rPr lang="en-US" altLang="zh-CN"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48533">
                <a:tc>
                  <a:txBody>
                    <a:bodyPr/>
                    <a:lstStyle/>
                    <a:p>
                      <a:pPr algn="ctr" fontAlgn="ctr"/>
                      <a:r>
                        <a:rPr lang="en-US" altLang="zh-CN" sz="900" b="0" i="0" u="none" strike="noStrike">
                          <a:effectLst/>
                          <a:latin typeface="宋体"/>
                        </a:rPr>
                        <a:t>592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R2-9-32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碳钢管道保护管制作安装 公称直径</a:t>
                      </a:r>
                      <a:r>
                        <a:rPr lang="en-US" altLang="zh-CN" sz="800" b="0" i="0" u="none" strike="noStrike">
                          <a:solidFill>
                            <a:srgbClr val="000000"/>
                          </a:solidFill>
                          <a:effectLst/>
                          <a:latin typeface="宋体"/>
                        </a:rPr>
                        <a:t>(80mm</a:t>
                      </a:r>
                      <a:r>
                        <a:rPr lang="zh-CN" altLang="en-US" sz="800" b="0" i="0" u="none" strike="noStrike">
                          <a:solidFill>
                            <a:srgbClr val="000000"/>
                          </a:solidFill>
                          <a:effectLst/>
                          <a:latin typeface="宋体"/>
                        </a:rPr>
                        <a:t>以内</a:t>
                      </a:r>
                      <a:r>
                        <a:rPr lang="en-US" altLang="zh-CN"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48533">
                <a:tc>
                  <a:txBody>
                    <a:bodyPr/>
                    <a:lstStyle/>
                    <a:p>
                      <a:pPr algn="ctr" fontAlgn="ctr"/>
                      <a:r>
                        <a:rPr lang="en-US" altLang="zh-CN" sz="900" b="0" i="0" u="none" strike="noStrike">
                          <a:effectLst/>
                          <a:latin typeface="宋体"/>
                        </a:rPr>
                        <a:t>593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R2-9-33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碳钢管道保护管制作安装 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r>
                        <a:rPr lang="en-US" altLang="zh-CN"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48533">
                <a:tc>
                  <a:txBody>
                    <a:bodyPr/>
                    <a:lstStyle/>
                    <a:p>
                      <a:pPr algn="ctr" fontAlgn="ctr"/>
                      <a:r>
                        <a:rPr lang="en-US" altLang="zh-CN" sz="900" b="0" i="0" u="none" strike="noStrike">
                          <a:effectLst/>
                          <a:latin typeface="宋体"/>
                        </a:rPr>
                        <a:t>594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R2-9-34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碳钢管道保护管制作安装 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r>
                        <a:rPr lang="en-US" altLang="zh-CN"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48533">
                <a:tc>
                  <a:txBody>
                    <a:bodyPr/>
                    <a:lstStyle/>
                    <a:p>
                      <a:pPr algn="ctr" fontAlgn="ctr"/>
                      <a:r>
                        <a:rPr lang="en-US" altLang="zh-CN" sz="900" b="0" i="0" u="none" strike="noStrike">
                          <a:effectLst/>
                          <a:latin typeface="宋体"/>
                        </a:rPr>
                        <a:t>595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R2-9-35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碳钢管道保护管制作安装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r>
                        <a:rPr lang="en-US" altLang="zh-CN"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48533">
                <a:tc>
                  <a:txBody>
                    <a:bodyPr/>
                    <a:lstStyle/>
                    <a:p>
                      <a:pPr algn="ctr" fontAlgn="ctr"/>
                      <a:r>
                        <a:rPr lang="en-US" altLang="zh-CN" sz="900" b="0" i="0" u="none" strike="noStrike">
                          <a:effectLst/>
                          <a:latin typeface="宋体"/>
                        </a:rPr>
                        <a:t>596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R2-9-36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碳钢管道保护管制作安装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r>
                        <a:rPr lang="en-US" altLang="zh-CN"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48533">
                <a:tc>
                  <a:txBody>
                    <a:bodyPr/>
                    <a:lstStyle/>
                    <a:p>
                      <a:pPr algn="ctr" fontAlgn="ctr"/>
                      <a:r>
                        <a:rPr lang="en-US" altLang="zh-CN" sz="900" b="0" i="0" u="none" strike="noStrike">
                          <a:effectLst/>
                          <a:latin typeface="宋体"/>
                        </a:rPr>
                        <a:t>597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R2-9-37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碳钢管道保护管制作安装 公称直径</a:t>
                      </a:r>
                      <a:r>
                        <a:rPr lang="en-US" altLang="zh-CN" sz="800" b="0" i="0" u="none" strike="noStrike">
                          <a:solidFill>
                            <a:srgbClr val="000000"/>
                          </a:solidFill>
                          <a:effectLst/>
                          <a:latin typeface="宋体"/>
                        </a:rPr>
                        <a:t>(400mm</a:t>
                      </a:r>
                      <a:r>
                        <a:rPr lang="zh-CN" altLang="en-US" sz="800" b="0" i="0" u="none" strike="noStrike">
                          <a:solidFill>
                            <a:srgbClr val="000000"/>
                          </a:solidFill>
                          <a:effectLst/>
                          <a:latin typeface="宋体"/>
                        </a:rPr>
                        <a:t>以内</a:t>
                      </a:r>
                      <a:r>
                        <a:rPr lang="en-US" altLang="zh-CN"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48533">
                <a:tc>
                  <a:txBody>
                    <a:bodyPr/>
                    <a:lstStyle/>
                    <a:p>
                      <a:pPr algn="ctr" fontAlgn="ctr"/>
                      <a:r>
                        <a:rPr lang="en-US" altLang="zh-CN" sz="900" b="0" i="0" u="none" strike="noStrike">
                          <a:effectLst/>
                          <a:latin typeface="宋体"/>
                        </a:rPr>
                        <a:t>598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R2-9-38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碳钢管道保护管制作安装 公称直径</a:t>
                      </a:r>
                      <a:r>
                        <a:rPr lang="en-US" altLang="zh-CN" sz="800" b="0" i="0" u="none" strike="noStrike">
                          <a:solidFill>
                            <a:srgbClr val="000000"/>
                          </a:solidFill>
                          <a:effectLst/>
                          <a:latin typeface="宋体"/>
                        </a:rPr>
                        <a:t>(500mm</a:t>
                      </a:r>
                      <a:r>
                        <a:rPr lang="zh-CN" altLang="en-US" sz="800" b="0" i="0" u="none" strike="noStrike">
                          <a:solidFill>
                            <a:srgbClr val="000000"/>
                          </a:solidFill>
                          <a:effectLst/>
                          <a:latin typeface="宋体"/>
                        </a:rPr>
                        <a:t>以内</a:t>
                      </a:r>
                      <a:r>
                        <a:rPr lang="en-US" altLang="zh-CN"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48533">
                <a:tc>
                  <a:txBody>
                    <a:bodyPr/>
                    <a:lstStyle/>
                    <a:p>
                      <a:pPr algn="ctr" fontAlgn="ctr"/>
                      <a:r>
                        <a:rPr lang="en-US" altLang="zh-CN" sz="900" b="0" i="0" u="none" strike="noStrike">
                          <a:effectLst/>
                          <a:latin typeface="宋体"/>
                        </a:rPr>
                        <a:t>599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R2-9-39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套管封堵</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48533">
                <a:tc>
                  <a:txBody>
                    <a:bodyPr/>
                    <a:lstStyle/>
                    <a:p>
                      <a:pPr algn="ctr" fontAlgn="ctr"/>
                      <a:r>
                        <a:rPr lang="en-US" altLang="zh-CN" sz="900" b="0" i="0" u="none" strike="noStrike">
                          <a:effectLst/>
                          <a:latin typeface="宋体"/>
                        </a:rPr>
                        <a:t>600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R2-9-40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dirty="0">
                          <a:solidFill>
                            <a:srgbClr val="000000"/>
                          </a:solidFill>
                          <a:effectLst/>
                          <a:latin typeface="宋体"/>
                        </a:rPr>
                        <a:t>警示带敷设</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44313579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sp>
        <p:nvSpPr>
          <p:cNvPr id="145" name="îṡḷîdê">
            <a:extLst>
              <a:ext uri="{FF2B5EF4-FFF2-40B4-BE49-F238E27FC236}">
                <a16:creationId xmlns:a16="http://schemas.microsoft.com/office/drawing/2014/main" xmlns="" id="{1F241159-206B-4219-BE6E-F6380726A8F4}"/>
              </a:ext>
            </a:extLst>
          </p:cNvPr>
          <p:cNvSpPr/>
          <p:nvPr/>
        </p:nvSpPr>
        <p:spPr bwMode="auto">
          <a:xfrm>
            <a:off x="826117" y="1905063"/>
            <a:ext cx="4017553" cy="63175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tLang="zh-CN" sz="2400" dirty="0">
              <a:solidFill>
                <a:prstClr val="black"/>
              </a:solidFill>
              <a:cs typeface="+mn-ea"/>
              <a:sym typeface="+mn-lt"/>
            </a:endParaRPr>
          </a:p>
        </p:txBody>
      </p:sp>
      <p:graphicFrame>
        <p:nvGraphicFramePr>
          <p:cNvPr id="3" name="表格 2"/>
          <p:cNvGraphicFramePr>
            <a:graphicFrameLocks noGrp="1"/>
          </p:cNvGraphicFramePr>
          <p:nvPr>
            <p:extLst>
              <p:ext uri="{D42A27DB-BD31-4B8C-83A1-F6EECF244321}">
                <p14:modId xmlns:p14="http://schemas.microsoft.com/office/powerpoint/2010/main" val="1752972457"/>
              </p:ext>
            </p:extLst>
          </p:nvPr>
        </p:nvGraphicFramePr>
        <p:xfrm>
          <a:off x="862350" y="1318844"/>
          <a:ext cx="10356646" cy="4923682"/>
        </p:xfrm>
        <a:graphic>
          <a:graphicData uri="http://schemas.openxmlformats.org/drawingml/2006/table">
            <a:tbl>
              <a:tblPr/>
              <a:tblGrid>
                <a:gridCol w="497716">
                  <a:extLst>
                    <a:ext uri="{9D8B030D-6E8A-4147-A177-3AD203B41FA5}">
                      <a16:colId xmlns:a16="http://schemas.microsoft.com/office/drawing/2014/main" xmlns="" val="20000"/>
                    </a:ext>
                  </a:extLst>
                </a:gridCol>
                <a:gridCol w="862708">
                  <a:extLst>
                    <a:ext uri="{9D8B030D-6E8A-4147-A177-3AD203B41FA5}">
                      <a16:colId xmlns:a16="http://schemas.microsoft.com/office/drawing/2014/main" xmlns="" val="20001"/>
                    </a:ext>
                  </a:extLst>
                </a:gridCol>
                <a:gridCol w="6802122">
                  <a:extLst>
                    <a:ext uri="{9D8B030D-6E8A-4147-A177-3AD203B41FA5}">
                      <a16:colId xmlns:a16="http://schemas.microsoft.com/office/drawing/2014/main" xmlns="" val="20002"/>
                    </a:ext>
                  </a:extLst>
                </a:gridCol>
                <a:gridCol w="1231848">
                  <a:extLst>
                    <a:ext uri="{9D8B030D-6E8A-4147-A177-3AD203B41FA5}">
                      <a16:colId xmlns:a16="http://schemas.microsoft.com/office/drawing/2014/main" xmlns="" val="20003"/>
                    </a:ext>
                  </a:extLst>
                </a:gridCol>
                <a:gridCol w="962252">
                  <a:extLst>
                    <a:ext uri="{9D8B030D-6E8A-4147-A177-3AD203B41FA5}">
                      <a16:colId xmlns:a16="http://schemas.microsoft.com/office/drawing/2014/main" xmlns="" val="20004"/>
                    </a:ext>
                  </a:extLst>
                </a:gridCol>
              </a:tblGrid>
              <a:tr h="450652">
                <a:tc>
                  <a:txBody>
                    <a:bodyPr/>
                    <a:lstStyle/>
                    <a:p>
                      <a:pPr algn="ctr" fontAlgn="ctr"/>
                      <a:r>
                        <a:rPr lang="zh-CN" altLang="en-US" sz="1400" b="0" i="0" u="none" strike="noStrike" dirty="0">
                          <a:solidFill>
                            <a:srgbClr val="000000"/>
                          </a:solidFill>
                          <a:effectLst/>
                          <a:latin typeface="宋体"/>
                        </a:rPr>
                        <a:t>序号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编号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名称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单位</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49101">
                <a:tc>
                  <a:txBody>
                    <a:bodyPr/>
                    <a:lstStyle/>
                    <a:p>
                      <a:pPr algn="ctr" fontAlgn="ctr"/>
                      <a:r>
                        <a:rPr lang="en-US" altLang="zh-CN" sz="900" b="0" i="0" u="none" strike="noStrike">
                          <a:effectLst/>
                          <a:latin typeface="宋体"/>
                        </a:rPr>
                        <a:t>601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R2-9-41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警示板敷设</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49101">
                <a:tc>
                  <a:txBody>
                    <a:bodyPr/>
                    <a:lstStyle/>
                    <a:p>
                      <a:pPr algn="ctr" fontAlgn="ctr"/>
                      <a:r>
                        <a:rPr lang="en-US" altLang="zh-CN" sz="900" b="0" i="0" u="none" strike="noStrike">
                          <a:effectLst/>
                          <a:latin typeface="宋体"/>
                        </a:rPr>
                        <a:t>602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R2-9-42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示踪线安装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49101">
                <a:tc>
                  <a:txBody>
                    <a:bodyPr/>
                    <a:lstStyle/>
                    <a:p>
                      <a:pPr algn="ctr" fontAlgn="ctr"/>
                      <a:r>
                        <a:rPr lang="en-US" altLang="zh-CN" sz="900" b="0" i="0" u="none" strike="noStrike">
                          <a:effectLst/>
                          <a:latin typeface="宋体"/>
                        </a:rPr>
                        <a:t>603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R2-9-43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电子标识器安装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49101">
                <a:tc>
                  <a:txBody>
                    <a:bodyPr/>
                    <a:lstStyle/>
                    <a:p>
                      <a:pPr algn="ctr" fontAlgn="ctr"/>
                      <a:r>
                        <a:rPr lang="en-US" altLang="zh-CN" sz="900" b="0" i="0" u="none" strike="noStrike">
                          <a:effectLst/>
                          <a:latin typeface="宋体"/>
                        </a:rPr>
                        <a:t>604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R2-9-44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管道外防腐层电火花检测</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49101">
                <a:tc>
                  <a:txBody>
                    <a:bodyPr/>
                    <a:lstStyle/>
                    <a:p>
                      <a:pPr algn="ctr" fontAlgn="ctr"/>
                      <a:r>
                        <a:rPr lang="en-US" altLang="zh-CN" sz="900" b="0" i="0" u="none" strike="noStrike">
                          <a:effectLst/>
                          <a:latin typeface="宋体"/>
                        </a:rPr>
                        <a:t>605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R2-9-45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地面水泥标志块安装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100</a:t>
                      </a:r>
                      <a:r>
                        <a:rPr lang="zh-CN" altLang="en-US" sz="800" b="0" i="0" u="none" strike="noStrike">
                          <a:solidFill>
                            <a:srgbClr val="000000"/>
                          </a:solidFill>
                          <a:effectLst/>
                          <a:latin typeface="宋体"/>
                        </a:rPr>
                        <a:t>块</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49101">
                <a:tc>
                  <a:txBody>
                    <a:bodyPr/>
                    <a:lstStyle/>
                    <a:p>
                      <a:pPr algn="ctr" fontAlgn="ctr"/>
                      <a:r>
                        <a:rPr lang="en-US" altLang="zh-CN" sz="900" b="0" i="0" u="none" strike="noStrike">
                          <a:effectLst/>
                          <a:latin typeface="宋体"/>
                        </a:rPr>
                        <a:t>606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R2-9-46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地面不锈钢（复合）标识安装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100</a:t>
                      </a: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49101">
                <a:tc>
                  <a:txBody>
                    <a:bodyPr/>
                    <a:lstStyle/>
                    <a:p>
                      <a:pPr algn="ctr" fontAlgn="ctr"/>
                      <a:r>
                        <a:rPr lang="en-US" altLang="zh-CN" sz="900" b="0" i="0" u="none" strike="noStrike">
                          <a:effectLst/>
                          <a:latin typeface="宋体"/>
                        </a:rPr>
                        <a:t>607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R2-9-47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地面警示标志桩安装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49101">
                <a:tc>
                  <a:txBody>
                    <a:bodyPr/>
                    <a:lstStyle/>
                    <a:p>
                      <a:pPr algn="ctr" fontAlgn="ctr"/>
                      <a:r>
                        <a:rPr lang="en-US" altLang="zh-CN" sz="900" b="0" i="0" u="none" strike="noStrike">
                          <a:effectLst/>
                          <a:latin typeface="宋体"/>
                        </a:rPr>
                        <a:t>608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R2-9-48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燃气立管防撞护栏</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100kg</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49101">
                <a:tc>
                  <a:txBody>
                    <a:bodyPr/>
                    <a:lstStyle/>
                    <a:p>
                      <a:pPr algn="ctr" fontAlgn="ctr"/>
                      <a:r>
                        <a:rPr lang="en-US" altLang="zh-CN" sz="900" b="0" i="0" u="none" strike="noStrike">
                          <a:effectLst/>
                          <a:latin typeface="宋体"/>
                        </a:rPr>
                        <a:t>609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R2-9-49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调压柜防撞柱</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49101">
                <a:tc>
                  <a:txBody>
                    <a:bodyPr/>
                    <a:lstStyle/>
                    <a:p>
                      <a:pPr algn="ctr" fontAlgn="ctr"/>
                      <a:r>
                        <a:rPr lang="en-US" altLang="zh-CN" sz="900" b="0" i="0" u="none" strike="noStrike">
                          <a:effectLst/>
                          <a:latin typeface="宋体"/>
                        </a:rPr>
                        <a:t>610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R2-10-1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机械钻孔 混凝土楼板钻孔 钻孔直径 （</a:t>
                      </a:r>
                      <a:r>
                        <a:rPr lang="en-US" altLang="zh-CN" sz="800" b="0" i="0" u="none" strike="noStrike">
                          <a:solidFill>
                            <a:srgbClr val="000000"/>
                          </a:solidFill>
                          <a:effectLst/>
                          <a:latin typeface="宋体"/>
                        </a:rPr>
                        <a:t>63mm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49101">
                <a:tc>
                  <a:txBody>
                    <a:bodyPr/>
                    <a:lstStyle/>
                    <a:p>
                      <a:pPr algn="ctr" fontAlgn="ctr"/>
                      <a:r>
                        <a:rPr lang="en-US" altLang="zh-CN" sz="900" b="0" i="0" u="none" strike="noStrike">
                          <a:effectLst/>
                          <a:latin typeface="宋体"/>
                        </a:rPr>
                        <a:t>611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R2-10-2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机械钻孔 混凝土楼板钻孔 钻孔直径 （</a:t>
                      </a:r>
                      <a:r>
                        <a:rPr lang="en-US" altLang="zh-CN" sz="800" b="0" i="0" u="none" strike="noStrike">
                          <a:solidFill>
                            <a:srgbClr val="000000"/>
                          </a:solidFill>
                          <a:effectLst/>
                          <a:latin typeface="宋体"/>
                        </a:rPr>
                        <a:t>83mm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49101">
                <a:tc>
                  <a:txBody>
                    <a:bodyPr/>
                    <a:lstStyle/>
                    <a:p>
                      <a:pPr algn="ctr" fontAlgn="ctr"/>
                      <a:r>
                        <a:rPr lang="en-US" altLang="zh-CN" sz="900" b="0" i="0" u="none" strike="noStrike">
                          <a:effectLst/>
                          <a:latin typeface="宋体"/>
                        </a:rPr>
                        <a:t>612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R2-10-3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机械钻孔 混凝土楼板钻孔 钻孔直径 （</a:t>
                      </a:r>
                      <a:r>
                        <a:rPr lang="en-US" altLang="zh-CN" sz="800" b="0" i="0" u="none" strike="noStrike">
                          <a:solidFill>
                            <a:srgbClr val="000000"/>
                          </a:solidFill>
                          <a:effectLst/>
                          <a:latin typeface="宋体"/>
                        </a:rPr>
                        <a:t>108mm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49101">
                <a:tc>
                  <a:txBody>
                    <a:bodyPr/>
                    <a:lstStyle/>
                    <a:p>
                      <a:pPr algn="ctr" fontAlgn="ctr"/>
                      <a:r>
                        <a:rPr lang="en-US" altLang="zh-CN" sz="900" b="0" i="0" u="none" strike="noStrike">
                          <a:effectLst/>
                          <a:latin typeface="宋体"/>
                        </a:rPr>
                        <a:t>613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R2-10-4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机械钻孔 混凝土楼板钻孔 钻孔直径 （</a:t>
                      </a:r>
                      <a:r>
                        <a:rPr lang="en-US" altLang="zh-CN" sz="800" b="0" i="0" u="none" strike="noStrike">
                          <a:solidFill>
                            <a:srgbClr val="000000"/>
                          </a:solidFill>
                          <a:effectLst/>
                          <a:latin typeface="宋体"/>
                        </a:rPr>
                        <a:t>132mm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49101">
                <a:tc>
                  <a:txBody>
                    <a:bodyPr/>
                    <a:lstStyle/>
                    <a:p>
                      <a:pPr algn="ctr" fontAlgn="ctr"/>
                      <a:r>
                        <a:rPr lang="en-US" altLang="zh-CN" sz="900" b="0" i="0" u="none" strike="noStrike">
                          <a:effectLst/>
                          <a:latin typeface="宋体"/>
                        </a:rPr>
                        <a:t>614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R2-10-5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机械钻孔 混凝土楼板钻孔 钻孔直径 （</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49101">
                <a:tc>
                  <a:txBody>
                    <a:bodyPr/>
                    <a:lstStyle/>
                    <a:p>
                      <a:pPr algn="ctr" fontAlgn="ctr"/>
                      <a:r>
                        <a:rPr lang="en-US" altLang="zh-CN" sz="900" b="0" i="0" u="none" strike="noStrike">
                          <a:effectLst/>
                          <a:latin typeface="宋体"/>
                        </a:rPr>
                        <a:t>615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R2-10-6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机械钻孔 混凝土墙体钻孔 钻孔直径 （</a:t>
                      </a:r>
                      <a:r>
                        <a:rPr lang="en-US" altLang="zh-CN" sz="800" b="0" i="0" u="none" strike="noStrike">
                          <a:solidFill>
                            <a:srgbClr val="000000"/>
                          </a:solidFill>
                          <a:effectLst/>
                          <a:latin typeface="宋体"/>
                        </a:rPr>
                        <a:t>63mm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49101">
                <a:tc>
                  <a:txBody>
                    <a:bodyPr/>
                    <a:lstStyle/>
                    <a:p>
                      <a:pPr algn="ctr" fontAlgn="ctr"/>
                      <a:r>
                        <a:rPr lang="en-US" altLang="zh-CN" sz="900" b="0" i="0" u="none" strike="noStrike">
                          <a:effectLst/>
                          <a:latin typeface="宋体"/>
                        </a:rPr>
                        <a:t>616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R2-10-7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机械钻孔 混凝土墙体钻孔 钻孔直径 （</a:t>
                      </a:r>
                      <a:r>
                        <a:rPr lang="en-US" altLang="zh-CN" sz="800" b="0" i="0" u="none" strike="noStrike">
                          <a:solidFill>
                            <a:srgbClr val="000000"/>
                          </a:solidFill>
                          <a:effectLst/>
                          <a:latin typeface="宋体"/>
                        </a:rPr>
                        <a:t>83mm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49101">
                <a:tc>
                  <a:txBody>
                    <a:bodyPr/>
                    <a:lstStyle/>
                    <a:p>
                      <a:pPr algn="ctr" fontAlgn="ctr"/>
                      <a:r>
                        <a:rPr lang="en-US" altLang="zh-CN" sz="900" b="0" i="0" u="none" strike="noStrike">
                          <a:effectLst/>
                          <a:latin typeface="宋体"/>
                        </a:rPr>
                        <a:t>617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R2-10-8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机械钻孔 混凝土墙体钻孔 钻孔直径 （</a:t>
                      </a:r>
                      <a:r>
                        <a:rPr lang="en-US" altLang="zh-CN" sz="800" b="0" i="0" u="none" strike="noStrike">
                          <a:solidFill>
                            <a:srgbClr val="000000"/>
                          </a:solidFill>
                          <a:effectLst/>
                          <a:latin typeface="宋体"/>
                        </a:rPr>
                        <a:t>108mm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49101">
                <a:tc>
                  <a:txBody>
                    <a:bodyPr/>
                    <a:lstStyle/>
                    <a:p>
                      <a:pPr algn="ctr" fontAlgn="ctr"/>
                      <a:r>
                        <a:rPr lang="en-US" altLang="zh-CN" sz="900" b="0" i="0" u="none" strike="noStrike">
                          <a:effectLst/>
                          <a:latin typeface="宋体"/>
                        </a:rPr>
                        <a:t>618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R2-10-9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机械钻孔 混凝土墙体钻孔 钻孔直径 （</a:t>
                      </a:r>
                      <a:r>
                        <a:rPr lang="en-US" altLang="zh-CN" sz="800" b="0" i="0" u="none" strike="noStrike">
                          <a:solidFill>
                            <a:srgbClr val="000000"/>
                          </a:solidFill>
                          <a:effectLst/>
                          <a:latin typeface="宋体"/>
                        </a:rPr>
                        <a:t>132mm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49101">
                <a:tc>
                  <a:txBody>
                    <a:bodyPr/>
                    <a:lstStyle/>
                    <a:p>
                      <a:pPr algn="ctr" fontAlgn="ctr"/>
                      <a:r>
                        <a:rPr lang="en-US" altLang="zh-CN" sz="900" b="0" i="0" u="none" strike="noStrike">
                          <a:effectLst/>
                          <a:latin typeface="宋体"/>
                        </a:rPr>
                        <a:t>619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R2-10-10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机械钻孔 混凝土墙体钻孔 钻孔直径 （</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49101">
                <a:tc>
                  <a:txBody>
                    <a:bodyPr/>
                    <a:lstStyle/>
                    <a:p>
                      <a:pPr algn="ctr" fontAlgn="ctr"/>
                      <a:r>
                        <a:rPr lang="en-US" altLang="zh-CN" sz="900" b="0" i="0" u="none" strike="noStrike">
                          <a:effectLst/>
                          <a:latin typeface="宋体"/>
                        </a:rPr>
                        <a:t>620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定向钻地下管线复核 各类管道</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49101">
                <a:tc>
                  <a:txBody>
                    <a:bodyPr/>
                    <a:lstStyle/>
                    <a:p>
                      <a:pPr algn="ctr" fontAlgn="ctr"/>
                      <a:r>
                        <a:rPr lang="en-US" altLang="zh-CN" sz="900" b="0" i="0" u="none" strike="noStrike">
                          <a:effectLst/>
                          <a:latin typeface="宋体"/>
                        </a:rPr>
                        <a:t>621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定向钻钻机安装、拆除、调试钻机系统</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49101">
                <a:tc>
                  <a:txBody>
                    <a:bodyPr/>
                    <a:lstStyle/>
                    <a:p>
                      <a:pPr algn="ctr" fontAlgn="ctr"/>
                      <a:r>
                        <a:rPr lang="en-US" altLang="zh-CN" sz="900" b="0" i="0" u="none" strike="noStrike">
                          <a:effectLst/>
                          <a:latin typeface="宋体"/>
                        </a:rPr>
                        <a:t>622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定向钻穿越管道地面布管聚乙烯管道 公称外径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49101">
                <a:tc>
                  <a:txBody>
                    <a:bodyPr/>
                    <a:lstStyle/>
                    <a:p>
                      <a:pPr algn="ctr" fontAlgn="ctr"/>
                      <a:r>
                        <a:rPr lang="en-US" altLang="zh-CN" sz="900" b="0" i="0" u="none" strike="noStrike">
                          <a:effectLst/>
                          <a:latin typeface="宋体"/>
                        </a:rPr>
                        <a:t>623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定向钻穿越管道地面布管聚乙烯管道 公称外径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49101">
                <a:tc>
                  <a:txBody>
                    <a:bodyPr/>
                    <a:lstStyle/>
                    <a:p>
                      <a:pPr algn="ctr" fontAlgn="ctr"/>
                      <a:r>
                        <a:rPr lang="en-US" altLang="zh-CN" sz="900" b="0" i="0" u="none" strike="noStrike">
                          <a:effectLst/>
                          <a:latin typeface="宋体"/>
                        </a:rPr>
                        <a:t>624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定向钻穿越管道地面布管聚乙烯管道 公称外径</a:t>
                      </a:r>
                      <a:r>
                        <a:rPr lang="en-US" altLang="zh-CN" sz="800" b="0" i="0" u="none" strike="noStrike">
                          <a:solidFill>
                            <a:srgbClr val="000000"/>
                          </a:solidFill>
                          <a:effectLst/>
                          <a:latin typeface="宋体"/>
                        </a:rPr>
                        <a:t>400mm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49101">
                <a:tc>
                  <a:txBody>
                    <a:bodyPr/>
                    <a:lstStyle/>
                    <a:p>
                      <a:pPr algn="ctr" fontAlgn="ctr"/>
                      <a:r>
                        <a:rPr lang="en-US" altLang="zh-CN" sz="900" b="0" i="0" u="none" strike="noStrike">
                          <a:effectLst/>
                          <a:latin typeface="宋体"/>
                        </a:rPr>
                        <a:t>625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定向钻穿越管道地面布管钢管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49101">
                <a:tc>
                  <a:txBody>
                    <a:bodyPr/>
                    <a:lstStyle/>
                    <a:p>
                      <a:pPr algn="ctr" fontAlgn="ctr"/>
                      <a:r>
                        <a:rPr lang="en-US" altLang="zh-CN" sz="900" b="0" i="0" u="none" strike="noStrike">
                          <a:effectLst/>
                          <a:latin typeface="宋体"/>
                        </a:rPr>
                        <a:t>626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定向钻穿越管道地面布管钢管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49101">
                <a:tc>
                  <a:txBody>
                    <a:bodyPr/>
                    <a:lstStyle/>
                    <a:p>
                      <a:pPr algn="ctr" fontAlgn="ctr"/>
                      <a:r>
                        <a:rPr lang="en-US" altLang="zh-CN" sz="900" b="0" i="0" u="none" strike="noStrike">
                          <a:effectLst/>
                          <a:latin typeface="宋体"/>
                        </a:rPr>
                        <a:t>627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定向钻穿越管道地面布管钢管 公称直径</a:t>
                      </a:r>
                      <a:r>
                        <a:rPr lang="en-US" altLang="zh-CN" sz="800" b="0" i="0" u="none" strike="noStrike">
                          <a:solidFill>
                            <a:srgbClr val="000000"/>
                          </a:solidFill>
                          <a:effectLst/>
                          <a:latin typeface="宋体"/>
                        </a:rPr>
                        <a:t>500mm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49101">
                <a:tc>
                  <a:txBody>
                    <a:bodyPr/>
                    <a:lstStyle/>
                    <a:p>
                      <a:pPr algn="ctr" fontAlgn="ctr"/>
                      <a:r>
                        <a:rPr lang="en-US" altLang="zh-CN" sz="900" b="0" i="0" u="none" strike="noStrike">
                          <a:effectLst/>
                          <a:latin typeface="宋体"/>
                        </a:rPr>
                        <a:t>628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定向钻穿越管道地面布管钢管 公称直径</a:t>
                      </a:r>
                      <a:r>
                        <a:rPr lang="en-US" altLang="zh-CN" sz="800" b="0" i="0" u="none" strike="noStrike">
                          <a:solidFill>
                            <a:srgbClr val="000000"/>
                          </a:solidFill>
                          <a:effectLst/>
                          <a:latin typeface="宋体"/>
                        </a:rPr>
                        <a:t>800mm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49101">
                <a:tc>
                  <a:txBody>
                    <a:bodyPr/>
                    <a:lstStyle/>
                    <a:p>
                      <a:pPr algn="ctr" fontAlgn="ctr"/>
                      <a:r>
                        <a:rPr lang="en-US" altLang="zh-CN" sz="900" b="0" i="0" u="none" strike="noStrike">
                          <a:effectLst/>
                          <a:latin typeface="宋体"/>
                        </a:rPr>
                        <a:t>629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R3-1-10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定向钻拖头安装、拆卸</a:t>
                      </a:r>
                      <a:r>
                        <a:rPr lang="en-US" altLang="zh-CN" sz="800" b="0" i="0" u="none" strike="noStrike">
                          <a:solidFill>
                            <a:srgbClr val="000000"/>
                          </a:solidFill>
                          <a:effectLst/>
                          <a:latin typeface="宋体"/>
                        </a:rPr>
                        <a:t>PE</a:t>
                      </a:r>
                      <a:r>
                        <a:rPr lang="zh-CN" altLang="en-US" sz="800" b="0" i="0" u="none" strike="noStrike">
                          <a:solidFill>
                            <a:srgbClr val="000000"/>
                          </a:solidFill>
                          <a:effectLst/>
                          <a:latin typeface="宋体"/>
                        </a:rPr>
                        <a:t>拖管头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49101">
                <a:tc>
                  <a:txBody>
                    <a:bodyPr/>
                    <a:lstStyle/>
                    <a:p>
                      <a:pPr algn="ctr" fontAlgn="ctr"/>
                      <a:r>
                        <a:rPr lang="en-US" altLang="zh-CN" sz="900" b="0" i="0" u="none" strike="noStrike">
                          <a:effectLst/>
                          <a:latin typeface="宋体"/>
                        </a:rPr>
                        <a:t>630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定向钻拖头安装、拆卸</a:t>
                      </a:r>
                      <a:r>
                        <a:rPr lang="en-US" altLang="zh-CN" sz="800" b="0" i="0" u="none" strike="noStrike">
                          <a:solidFill>
                            <a:srgbClr val="000000"/>
                          </a:solidFill>
                          <a:effectLst/>
                          <a:latin typeface="宋体"/>
                        </a:rPr>
                        <a:t>PE</a:t>
                      </a:r>
                      <a:r>
                        <a:rPr lang="zh-CN" altLang="en-US" sz="800" b="0" i="0" u="none" strike="noStrike">
                          <a:solidFill>
                            <a:srgbClr val="000000"/>
                          </a:solidFill>
                          <a:effectLst/>
                          <a:latin typeface="宋体"/>
                        </a:rPr>
                        <a:t>拖管头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300960227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graphicFrame>
        <p:nvGraphicFramePr>
          <p:cNvPr id="2" name="表格 1"/>
          <p:cNvGraphicFramePr>
            <a:graphicFrameLocks noGrp="1"/>
          </p:cNvGraphicFramePr>
          <p:nvPr>
            <p:extLst>
              <p:ext uri="{D42A27DB-BD31-4B8C-83A1-F6EECF244321}">
                <p14:modId xmlns:p14="http://schemas.microsoft.com/office/powerpoint/2010/main" val="3118458960"/>
              </p:ext>
            </p:extLst>
          </p:nvPr>
        </p:nvGraphicFramePr>
        <p:xfrm>
          <a:off x="1012889" y="1328529"/>
          <a:ext cx="9966830" cy="4835760"/>
        </p:xfrm>
        <a:graphic>
          <a:graphicData uri="http://schemas.openxmlformats.org/drawingml/2006/table">
            <a:tbl>
              <a:tblPr/>
              <a:tblGrid>
                <a:gridCol w="478983">
                  <a:extLst>
                    <a:ext uri="{9D8B030D-6E8A-4147-A177-3AD203B41FA5}">
                      <a16:colId xmlns:a16="http://schemas.microsoft.com/office/drawing/2014/main" xmlns="" val="20000"/>
                    </a:ext>
                  </a:extLst>
                </a:gridCol>
                <a:gridCol w="830237">
                  <a:extLst>
                    <a:ext uri="{9D8B030D-6E8A-4147-A177-3AD203B41FA5}">
                      <a16:colId xmlns:a16="http://schemas.microsoft.com/office/drawing/2014/main" xmlns="" val="20001"/>
                    </a:ext>
                  </a:extLst>
                </a:gridCol>
                <a:gridCol w="6546094">
                  <a:extLst>
                    <a:ext uri="{9D8B030D-6E8A-4147-A177-3AD203B41FA5}">
                      <a16:colId xmlns:a16="http://schemas.microsoft.com/office/drawing/2014/main" xmlns="" val="20002"/>
                    </a:ext>
                  </a:extLst>
                </a:gridCol>
                <a:gridCol w="1185482">
                  <a:extLst>
                    <a:ext uri="{9D8B030D-6E8A-4147-A177-3AD203B41FA5}">
                      <a16:colId xmlns:a16="http://schemas.microsoft.com/office/drawing/2014/main" xmlns="" val="20003"/>
                    </a:ext>
                  </a:extLst>
                </a:gridCol>
                <a:gridCol w="926034">
                  <a:extLst>
                    <a:ext uri="{9D8B030D-6E8A-4147-A177-3AD203B41FA5}">
                      <a16:colId xmlns:a16="http://schemas.microsoft.com/office/drawing/2014/main" xmlns="" val="20004"/>
                    </a:ext>
                  </a:extLst>
                </a:gridCol>
              </a:tblGrid>
              <a:tr h="499230">
                <a:tc>
                  <a:txBody>
                    <a:bodyPr/>
                    <a:lstStyle/>
                    <a:p>
                      <a:pPr algn="ctr" fontAlgn="ctr"/>
                      <a:r>
                        <a:rPr lang="zh-CN" altLang="en-US" sz="1400" b="0" i="0" u="none" strike="noStrike" dirty="0">
                          <a:solidFill>
                            <a:srgbClr val="000000"/>
                          </a:solidFill>
                          <a:effectLst/>
                          <a:latin typeface="宋体"/>
                        </a:rPr>
                        <a:t>序号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编号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名称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单位</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44551">
                <a:tc>
                  <a:txBody>
                    <a:bodyPr/>
                    <a:lstStyle/>
                    <a:p>
                      <a:pPr algn="ctr" fontAlgn="ctr"/>
                      <a:r>
                        <a:rPr lang="en-US" altLang="zh-CN" sz="900" b="0" i="0" u="none" strike="noStrike">
                          <a:effectLst/>
                          <a:latin typeface="宋体"/>
                        </a:rPr>
                        <a:t>631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定向钻拖头安装、拆卸</a:t>
                      </a:r>
                      <a:r>
                        <a:rPr lang="en-US" altLang="zh-CN" sz="800" b="0" i="0" u="none" strike="noStrike">
                          <a:solidFill>
                            <a:srgbClr val="000000"/>
                          </a:solidFill>
                          <a:effectLst/>
                          <a:latin typeface="宋体"/>
                        </a:rPr>
                        <a:t>PE</a:t>
                      </a:r>
                      <a:r>
                        <a:rPr lang="zh-CN" altLang="en-US" sz="800" b="0" i="0" u="none" strike="noStrike">
                          <a:solidFill>
                            <a:srgbClr val="000000"/>
                          </a:solidFill>
                          <a:effectLst/>
                          <a:latin typeface="宋体"/>
                        </a:rPr>
                        <a:t>拖管头 公称直径</a:t>
                      </a:r>
                      <a:r>
                        <a:rPr lang="en-US" altLang="zh-CN" sz="800" b="0" i="0" u="none" strike="noStrike">
                          <a:solidFill>
                            <a:srgbClr val="000000"/>
                          </a:solidFill>
                          <a:effectLst/>
                          <a:latin typeface="宋体"/>
                        </a:rPr>
                        <a:t>400mm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44551">
                <a:tc>
                  <a:txBody>
                    <a:bodyPr/>
                    <a:lstStyle/>
                    <a:p>
                      <a:pPr algn="ctr" fontAlgn="ctr"/>
                      <a:r>
                        <a:rPr lang="en-US" altLang="zh-CN" sz="900" b="0" i="0" u="none" strike="noStrike">
                          <a:effectLst/>
                          <a:latin typeface="宋体"/>
                        </a:rPr>
                        <a:t>632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定向钻拖头安装、拆卸钢拖头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44551">
                <a:tc>
                  <a:txBody>
                    <a:bodyPr/>
                    <a:lstStyle/>
                    <a:p>
                      <a:pPr algn="ctr" fontAlgn="ctr"/>
                      <a:r>
                        <a:rPr lang="en-US" altLang="zh-CN" sz="900" b="0" i="0" u="none" strike="noStrike">
                          <a:effectLst/>
                          <a:latin typeface="宋体"/>
                        </a:rPr>
                        <a:t>633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定向钻拖头安装、拆卸钢拖头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44551">
                <a:tc>
                  <a:txBody>
                    <a:bodyPr/>
                    <a:lstStyle/>
                    <a:p>
                      <a:pPr algn="ctr" fontAlgn="ctr"/>
                      <a:r>
                        <a:rPr lang="en-US" altLang="zh-CN" sz="900" b="0" i="0" u="none" strike="noStrike">
                          <a:effectLst/>
                          <a:latin typeface="宋体"/>
                        </a:rPr>
                        <a:t>634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定向钻拖头安装、拆卸钢拖头 公称直径</a:t>
                      </a:r>
                      <a:r>
                        <a:rPr lang="en-US" altLang="zh-CN" sz="800" b="0" i="0" u="none" strike="noStrike">
                          <a:solidFill>
                            <a:srgbClr val="000000"/>
                          </a:solidFill>
                          <a:effectLst/>
                          <a:latin typeface="宋体"/>
                        </a:rPr>
                        <a:t>500mm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44551">
                <a:tc>
                  <a:txBody>
                    <a:bodyPr/>
                    <a:lstStyle/>
                    <a:p>
                      <a:pPr algn="ctr" fontAlgn="ctr"/>
                      <a:r>
                        <a:rPr lang="en-US" altLang="zh-CN" sz="900" b="0" i="0" u="none" strike="noStrike">
                          <a:effectLst/>
                          <a:latin typeface="宋体"/>
                        </a:rPr>
                        <a:t>635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定向钻拖头安装、拆卸钢拖头 公称直径</a:t>
                      </a:r>
                      <a:r>
                        <a:rPr lang="en-US" altLang="zh-CN" sz="800" b="0" i="0" u="none" strike="noStrike">
                          <a:solidFill>
                            <a:srgbClr val="000000"/>
                          </a:solidFill>
                          <a:effectLst/>
                          <a:latin typeface="宋体"/>
                        </a:rPr>
                        <a:t>800mm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44551">
                <a:tc>
                  <a:txBody>
                    <a:bodyPr/>
                    <a:lstStyle/>
                    <a:p>
                      <a:pPr algn="ctr" fontAlgn="ctr"/>
                      <a:r>
                        <a:rPr lang="en-US" altLang="zh-CN" sz="900" b="0" i="0" u="none" strike="noStrike">
                          <a:effectLst/>
                          <a:latin typeface="宋体"/>
                        </a:rPr>
                        <a:t>636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小型钻机钻导向孔 钻导向孔</a:t>
                      </a:r>
                      <a:r>
                        <a:rPr lang="en-US" altLang="zh-CN" sz="800" b="0" i="0" u="none" strike="noStrike">
                          <a:solidFill>
                            <a:srgbClr val="000000"/>
                          </a:solidFill>
                          <a:effectLst/>
                          <a:latin typeface="宋体"/>
                        </a:rPr>
                        <a:t>DN≤300mm</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44551">
                <a:tc>
                  <a:txBody>
                    <a:bodyPr/>
                    <a:lstStyle/>
                    <a:p>
                      <a:pPr algn="ctr" fontAlgn="ctr"/>
                      <a:r>
                        <a:rPr lang="en-US" altLang="zh-CN" sz="900" b="0" i="0" u="none" strike="noStrike">
                          <a:effectLst/>
                          <a:latin typeface="宋体"/>
                        </a:rPr>
                        <a:t>637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小型钻机钻导向孔 钻导向孔</a:t>
                      </a:r>
                      <a:r>
                        <a:rPr lang="en-US" altLang="zh-CN" sz="800" b="0" i="0" u="none" strike="noStrike">
                          <a:solidFill>
                            <a:srgbClr val="000000"/>
                          </a:solidFill>
                          <a:effectLst/>
                          <a:latin typeface="宋体"/>
                        </a:rPr>
                        <a:t>DN≤600</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44551">
                <a:tc>
                  <a:txBody>
                    <a:bodyPr/>
                    <a:lstStyle/>
                    <a:p>
                      <a:pPr algn="ctr" fontAlgn="ctr"/>
                      <a:r>
                        <a:rPr lang="en-US" altLang="zh-CN" sz="900" b="0" i="0" u="none" strike="noStrike">
                          <a:effectLst/>
                          <a:latin typeface="宋体"/>
                        </a:rPr>
                        <a:t>638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小型钻机钻导向孔 钻导向孔</a:t>
                      </a:r>
                      <a:r>
                        <a:rPr lang="en-US" altLang="zh-CN" sz="800" b="0" i="0" u="none" strike="noStrike">
                          <a:solidFill>
                            <a:srgbClr val="000000"/>
                          </a:solidFill>
                          <a:effectLst/>
                          <a:latin typeface="宋体"/>
                        </a:rPr>
                        <a:t>DN</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600</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44551">
                <a:tc>
                  <a:txBody>
                    <a:bodyPr/>
                    <a:lstStyle/>
                    <a:p>
                      <a:pPr algn="ctr" fontAlgn="ctr"/>
                      <a:r>
                        <a:rPr lang="en-US" altLang="zh-CN" sz="900" b="0" i="0" u="none" strike="noStrike">
                          <a:effectLst/>
                          <a:latin typeface="宋体"/>
                        </a:rPr>
                        <a:t>639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R3-1-20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小型钻机扩孔 扩孔</a:t>
                      </a:r>
                      <a:r>
                        <a:rPr lang="en-US" altLang="zh-CN" sz="800" b="0" i="0" u="none" strike="noStrike">
                          <a:solidFill>
                            <a:srgbClr val="000000"/>
                          </a:solidFill>
                          <a:effectLst/>
                          <a:latin typeface="宋体"/>
                        </a:rPr>
                        <a:t>DN100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44551">
                <a:tc>
                  <a:txBody>
                    <a:bodyPr/>
                    <a:lstStyle/>
                    <a:p>
                      <a:pPr algn="ctr" fontAlgn="ctr"/>
                      <a:r>
                        <a:rPr lang="en-US" altLang="zh-CN" sz="900" b="0" i="0" u="none" strike="noStrike">
                          <a:effectLst/>
                          <a:latin typeface="宋体"/>
                        </a:rPr>
                        <a:t>640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小型钻机扩孔 扩孔</a:t>
                      </a:r>
                      <a:r>
                        <a:rPr lang="en-US" altLang="zh-CN" sz="800" b="0" i="0" u="none" strike="noStrike">
                          <a:solidFill>
                            <a:srgbClr val="000000"/>
                          </a:solidFill>
                          <a:effectLst/>
                          <a:latin typeface="宋体"/>
                        </a:rPr>
                        <a:t>DN200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44551">
                <a:tc>
                  <a:txBody>
                    <a:bodyPr/>
                    <a:lstStyle/>
                    <a:p>
                      <a:pPr algn="ctr" fontAlgn="ctr"/>
                      <a:r>
                        <a:rPr lang="en-US" altLang="zh-CN" sz="900" b="0" i="0" u="none" strike="noStrike">
                          <a:effectLst/>
                          <a:latin typeface="宋体"/>
                        </a:rPr>
                        <a:t>641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小型钻机扩孔 扩孔</a:t>
                      </a:r>
                      <a:r>
                        <a:rPr lang="en-US" altLang="zh-CN" sz="800" b="0" i="0" u="none" strike="noStrike">
                          <a:solidFill>
                            <a:srgbClr val="000000"/>
                          </a:solidFill>
                          <a:effectLst/>
                          <a:latin typeface="宋体"/>
                        </a:rPr>
                        <a:t>DN300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44551">
                <a:tc>
                  <a:txBody>
                    <a:bodyPr/>
                    <a:lstStyle/>
                    <a:p>
                      <a:pPr algn="ctr" fontAlgn="ctr"/>
                      <a:r>
                        <a:rPr lang="en-US" altLang="zh-CN" sz="900" b="0" i="0" u="none" strike="noStrike">
                          <a:effectLst/>
                          <a:latin typeface="宋体"/>
                        </a:rPr>
                        <a:t>642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小型钻机扩孔 扩孔</a:t>
                      </a:r>
                      <a:r>
                        <a:rPr lang="en-US" altLang="zh-CN" sz="800" b="0" i="0" u="none" strike="noStrike">
                          <a:solidFill>
                            <a:srgbClr val="000000"/>
                          </a:solidFill>
                          <a:effectLst/>
                          <a:latin typeface="宋体"/>
                        </a:rPr>
                        <a:t>DN500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44551">
                <a:tc>
                  <a:txBody>
                    <a:bodyPr/>
                    <a:lstStyle/>
                    <a:p>
                      <a:pPr algn="ctr" fontAlgn="ctr"/>
                      <a:r>
                        <a:rPr lang="en-US" altLang="zh-CN" sz="900" b="0" i="0" u="none" strike="noStrike">
                          <a:effectLst/>
                          <a:latin typeface="宋体"/>
                        </a:rPr>
                        <a:t>643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小型钻机扩孔 扩孔</a:t>
                      </a:r>
                      <a:r>
                        <a:rPr lang="en-US" altLang="zh-CN" sz="800" b="0" i="0" u="none" strike="noStrike">
                          <a:solidFill>
                            <a:srgbClr val="000000"/>
                          </a:solidFill>
                          <a:effectLst/>
                          <a:latin typeface="宋体"/>
                        </a:rPr>
                        <a:t>DN600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44551">
                <a:tc>
                  <a:txBody>
                    <a:bodyPr/>
                    <a:lstStyle/>
                    <a:p>
                      <a:pPr algn="ctr" fontAlgn="ctr"/>
                      <a:r>
                        <a:rPr lang="en-US" altLang="zh-CN" sz="900" b="0" i="0" u="none" strike="noStrike">
                          <a:effectLst/>
                          <a:latin typeface="宋体"/>
                        </a:rPr>
                        <a:t>644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小型钻机扩孔 扩孔</a:t>
                      </a:r>
                      <a:r>
                        <a:rPr lang="en-US" altLang="zh-CN" sz="800" b="0" i="0" u="none" strike="noStrike">
                          <a:solidFill>
                            <a:srgbClr val="000000"/>
                          </a:solidFill>
                          <a:effectLst/>
                          <a:latin typeface="宋体"/>
                        </a:rPr>
                        <a:t>DN800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44551">
                <a:tc>
                  <a:txBody>
                    <a:bodyPr/>
                    <a:lstStyle/>
                    <a:p>
                      <a:pPr algn="ctr" fontAlgn="ctr"/>
                      <a:r>
                        <a:rPr lang="en-US" altLang="zh-CN" sz="900" b="0" i="0" u="none" strike="noStrike">
                          <a:effectLst/>
                          <a:latin typeface="宋体"/>
                        </a:rPr>
                        <a:t>645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小型钻机回拖布管 回拖布管</a:t>
                      </a:r>
                      <a:r>
                        <a:rPr lang="en-US" altLang="zh-CN" sz="800" b="0" i="0" u="none" strike="noStrike">
                          <a:solidFill>
                            <a:srgbClr val="000000"/>
                          </a:solidFill>
                          <a:effectLst/>
                          <a:latin typeface="宋体"/>
                        </a:rPr>
                        <a:t>DN100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44551">
                <a:tc>
                  <a:txBody>
                    <a:bodyPr/>
                    <a:lstStyle/>
                    <a:p>
                      <a:pPr algn="ctr" fontAlgn="ctr"/>
                      <a:r>
                        <a:rPr lang="en-US" altLang="zh-CN" sz="900" b="0" i="0" u="none" strike="noStrike">
                          <a:effectLst/>
                          <a:latin typeface="宋体"/>
                        </a:rPr>
                        <a:t>646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小型钻机回拖布管 回拖布管</a:t>
                      </a:r>
                      <a:r>
                        <a:rPr lang="en-US" altLang="zh-CN" sz="800" b="0" i="0" u="none" strike="noStrike">
                          <a:solidFill>
                            <a:srgbClr val="000000"/>
                          </a:solidFill>
                          <a:effectLst/>
                          <a:latin typeface="宋体"/>
                        </a:rPr>
                        <a:t>DN200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44551">
                <a:tc>
                  <a:txBody>
                    <a:bodyPr/>
                    <a:lstStyle/>
                    <a:p>
                      <a:pPr algn="ctr" fontAlgn="ctr"/>
                      <a:r>
                        <a:rPr lang="en-US" altLang="zh-CN" sz="900" b="0" i="0" u="none" strike="noStrike">
                          <a:effectLst/>
                          <a:latin typeface="宋体"/>
                        </a:rPr>
                        <a:t>647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小型钻机回拖布管 回拖布管</a:t>
                      </a:r>
                      <a:r>
                        <a:rPr lang="en-US" altLang="zh-CN" sz="800" b="0" i="0" u="none" strike="noStrike">
                          <a:solidFill>
                            <a:srgbClr val="000000"/>
                          </a:solidFill>
                          <a:effectLst/>
                          <a:latin typeface="宋体"/>
                        </a:rPr>
                        <a:t>DN300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44551">
                <a:tc>
                  <a:txBody>
                    <a:bodyPr/>
                    <a:lstStyle/>
                    <a:p>
                      <a:pPr algn="ctr" fontAlgn="ctr"/>
                      <a:r>
                        <a:rPr lang="en-US" altLang="zh-CN" sz="900" b="0" i="0" u="none" strike="noStrike">
                          <a:effectLst/>
                          <a:latin typeface="宋体"/>
                        </a:rPr>
                        <a:t>648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小型钻机回拖布管 回拖布管</a:t>
                      </a:r>
                      <a:r>
                        <a:rPr lang="en-US" altLang="zh-CN" sz="800" b="0" i="0" u="none" strike="noStrike">
                          <a:solidFill>
                            <a:srgbClr val="000000"/>
                          </a:solidFill>
                          <a:effectLst/>
                          <a:latin typeface="宋体"/>
                        </a:rPr>
                        <a:t>DN500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44551">
                <a:tc>
                  <a:txBody>
                    <a:bodyPr/>
                    <a:lstStyle/>
                    <a:p>
                      <a:pPr algn="ctr" fontAlgn="ctr"/>
                      <a:r>
                        <a:rPr lang="en-US" altLang="zh-CN" sz="900" b="0" i="0" u="none" strike="noStrike">
                          <a:effectLst/>
                          <a:latin typeface="宋体"/>
                        </a:rPr>
                        <a:t>649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R3-1-30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小型钻机回拖布管 回拖布管</a:t>
                      </a:r>
                      <a:r>
                        <a:rPr lang="en-US" altLang="zh-CN" sz="800" b="0" i="0" u="none" strike="noStrike">
                          <a:solidFill>
                            <a:srgbClr val="000000"/>
                          </a:solidFill>
                          <a:effectLst/>
                          <a:latin typeface="宋体"/>
                        </a:rPr>
                        <a:t>DN600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44551">
                <a:tc>
                  <a:txBody>
                    <a:bodyPr/>
                    <a:lstStyle/>
                    <a:p>
                      <a:pPr algn="ctr" fontAlgn="ctr"/>
                      <a:r>
                        <a:rPr lang="en-US" altLang="zh-CN" sz="900" b="0" i="0" u="none" strike="noStrike">
                          <a:effectLst/>
                          <a:latin typeface="宋体"/>
                        </a:rPr>
                        <a:t>650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R3-1-31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小型钻机回拖布管 回拖布管</a:t>
                      </a:r>
                      <a:r>
                        <a:rPr lang="en-US" altLang="zh-CN" sz="800" b="0" i="0" u="none" strike="noStrike">
                          <a:solidFill>
                            <a:srgbClr val="000000"/>
                          </a:solidFill>
                          <a:effectLst/>
                          <a:latin typeface="宋体"/>
                        </a:rPr>
                        <a:t>DN800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44551">
                <a:tc>
                  <a:txBody>
                    <a:bodyPr/>
                    <a:lstStyle/>
                    <a:p>
                      <a:pPr algn="ctr" fontAlgn="ctr"/>
                      <a:r>
                        <a:rPr lang="en-US" altLang="zh-CN" sz="900" b="0" i="0" u="none" strike="noStrike">
                          <a:effectLst/>
                          <a:latin typeface="宋体"/>
                        </a:rPr>
                        <a:t>651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顶进后座及坑内平台安拆 每坑管径</a:t>
                      </a:r>
                      <a:r>
                        <a:rPr lang="en-US" altLang="zh-CN" sz="800" b="0" i="0" u="none" strike="noStrike">
                          <a:solidFill>
                            <a:srgbClr val="000000"/>
                          </a:solidFill>
                          <a:effectLst/>
                          <a:latin typeface="宋体"/>
                        </a:rPr>
                        <a:t>800~1200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每坑</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44551">
                <a:tc>
                  <a:txBody>
                    <a:bodyPr/>
                    <a:lstStyle/>
                    <a:p>
                      <a:pPr algn="ctr" fontAlgn="ctr"/>
                      <a:r>
                        <a:rPr lang="en-US" altLang="zh-CN" sz="900" b="0" i="0" u="none" strike="noStrike">
                          <a:effectLst/>
                          <a:latin typeface="宋体"/>
                        </a:rPr>
                        <a:t>652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顶进后座及坑内平台安拆 每坑管径</a:t>
                      </a:r>
                      <a:r>
                        <a:rPr lang="en-US" altLang="zh-CN" sz="800" b="0" i="0" u="none" strike="noStrike">
                          <a:solidFill>
                            <a:srgbClr val="000000"/>
                          </a:solidFill>
                          <a:effectLst/>
                          <a:latin typeface="宋体"/>
                        </a:rPr>
                        <a:t>1400~1800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每坑</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44551">
                <a:tc>
                  <a:txBody>
                    <a:bodyPr/>
                    <a:lstStyle/>
                    <a:p>
                      <a:pPr algn="ctr" fontAlgn="ctr"/>
                      <a:r>
                        <a:rPr lang="en-US" altLang="zh-CN" sz="900" b="0" i="0" u="none" strike="noStrike">
                          <a:effectLst/>
                          <a:latin typeface="宋体"/>
                        </a:rPr>
                        <a:t>653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顶进后座及坑内平台安拆 钢筋混凝土后座</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44551">
                <a:tc>
                  <a:txBody>
                    <a:bodyPr/>
                    <a:lstStyle/>
                    <a:p>
                      <a:pPr algn="ctr" fontAlgn="ctr"/>
                      <a:r>
                        <a:rPr lang="en-US" altLang="zh-CN" sz="900" b="0" i="0" u="none" strike="noStrike">
                          <a:effectLst/>
                          <a:latin typeface="宋体"/>
                        </a:rPr>
                        <a:t>654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顶进触变泥浆减阻 管径</a:t>
                      </a:r>
                      <a:r>
                        <a:rPr lang="en-US" altLang="zh-CN" sz="800" b="0" i="0" u="none" strike="noStrike">
                          <a:solidFill>
                            <a:srgbClr val="000000"/>
                          </a:solidFill>
                          <a:effectLst/>
                          <a:latin typeface="宋体"/>
                        </a:rPr>
                        <a:t>600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44551">
                <a:tc>
                  <a:txBody>
                    <a:bodyPr/>
                    <a:lstStyle/>
                    <a:p>
                      <a:pPr algn="ctr" fontAlgn="ctr"/>
                      <a:r>
                        <a:rPr lang="en-US" altLang="zh-CN" sz="900" b="0" i="0" u="none" strike="noStrike">
                          <a:effectLst/>
                          <a:latin typeface="宋体"/>
                        </a:rPr>
                        <a:t>655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顶进触变泥浆减阻 管径</a:t>
                      </a:r>
                      <a:r>
                        <a:rPr lang="en-US" altLang="zh-CN" sz="800" b="0" i="0" u="none" strike="noStrike">
                          <a:solidFill>
                            <a:srgbClr val="000000"/>
                          </a:solidFill>
                          <a:effectLst/>
                          <a:latin typeface="宋体"/>
                        </a:rPr>
                        <a:t>800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44551">
                <a:tc>
                  <a:txBody>
                    <a:bodyPr/>
                    <a:lstStyle/>
                    <a:p>
                      <a:pPr algn="ctr" fontAlgn="ctr"/>
                      <a:r>
                        <a:rPr lang="en-US" altLang="zh-CN" sz="900" b="0" i="0" u="none" strike="noStrike">
                          <a:effectLst/>
                          <a:latin typeface="宋体"/>
                        </a:rPr>
                        <a:t>656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顶进触变泥浆减阻 管径</a:t>
                      </a:r>
                      <a:r>
                        <a:rPr lang="en-US" altLang="zh-CN" sz="800" b="0" i="0" u="none" strike="noStrike">
                          <a:solidFill>
                            <a:srgbClr val="000000"/>
                          </a:solidFill>
                          <a:effectLst/>
                          <a:latin typeface="宋体"/>
                        </a:rPr>
                        <a:t>1000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44551">
                <a:tc>
                  <a:txBody>
                    <a:bodyPr/>
                    <a:lstStyle/>
                    <a:p>
                      <a:pPr algn="ctr" fontAlgn="ctr"/>
                      <a:r>
                        <a:rPr lang="en-US" altLang="zh-CN" sz="900" b="0" i="0" u="none" strike="noStrike">
                          <a:effectLst/>
                          <a:latin typeface="宋体"/>
                        </a:rPr>
                        <a:t>657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顶进触变泥浆减阻 管径</a:t>
                      </a:r>
                      <a:r>
                        <a:rPr lang="en-US" altLang="zh-CN" sz="800" b="0" i="0" u="none" strike="noStrike">
                          <a:solidFill>
                            <a:srgbClr val="000000"/>
                          </a:solidFill>
                          <a:effectLst/>
                          <a:latin typeface="宋体"/>
                        </a:rPr>
                        <a:t>1200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44551">
                <a:tc>
                  <a:txBody>
                    <a:bodyPr/>
                    <a:lstStyle/>
                    <a:p>
                      <a:pPr algn="ctr" fontAlgn="ctr"/>
                      <a:r>
                        <a:rPr lang="en-US" altLang="zh-CN" sz="900" b="0" i="0" u="none" strike="noStrike">
                          <a:effectLst/>
                          <a:latin typeface="宋体"/>
                        </a:rPr>
                        <a:t>658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顶进触变泥浆减阻 管径</a:t>
                      </a:r>
                      <a:r>
                        <a:rPr lang="en-US" altLang="zh-CN" sz="800" b="0" i="0" u="none" strike="noStrike">
                          <a:solidFill>
                            <a:srgbClr val="000000"/>
                          </a:solidFill>
                          <a:effectLst/>
                          <a:latin typeface="宋体"/>
                        </a:rPr>
                        <a:t>1400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44551">
                <a:tc>
                  <a:txBody>
                    <a:bodyPr/>
                    <a:lstStyle/>
                    <a:p>
                      <a:pPr algn="ctr" fontAlgn="ctr"/>
                      <a:r>
                        <a:rPr lang="en-US" altLang="zh-CN" sz="900" b="0" i="0" u="none" strike="noStrike">
                          <a:effectLst/>
                          <a:latin typeface="宋体"/>
                        </a:rPr>
                        <a:t>659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顶进触变泥浆减阻 管径</a:t>
                      </a:r>
                      <a:r>
                        <a:rPr lang="en-US" altLang="zh-CN" sz="800" b="0" i="0" u="none" strike="noStrike">
                          <a:solidFill>
                            <a:srgbClr val="000000"/>
                          </a:solidFill>
                          <a:effectLst/>
                          <a:latin typeface="宋体"/>
                        </a:rPr>
                        <a:t>1600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44551">
                <a:tc>
                  <a:txBody>
                    <a:bodyPr/>
                    <a:lstStyle/>
                    <a:p>
                      <a:pPr algn="ctr" fontAlgn="ctr"/>
                      <a:r>
                        <a:rPr lang="en-US" altLang="zh-CN" sz="900" b="0" i="0" u="none" strike="noStrike">
                          <a:effectLst/>
                          <a:latin typeface="宋体"/>
                        </a:rPr>
                        <a:t>660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R3-2-10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顶进触变泥浆减阻 压浆孔制作与封孔</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407025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graphicFrame>
        <p:nvGraphicFramePr>
          <p:cNvPr id="3" name="表格 2"/>
          <p:cNvGraphicFramePr>
            <a:graphicFrameLocks noGrp="1"/>
          </p:cNvGraphicFramePr>
          <p:nvPr>
            <p:extLst>
              <p:ext uri="{D42A27DB-BD31-4B8C-83A1-F6EECF244321}">
                <p14:modId xmlns:p14="http://schemas.microsoft.com/office/powerpoint/2010/main" val="1495064750"/>
              </p:ext>
            </p:extLst>
          </p:nvPr>
        </p:nvGraphicFramePr>
        <p:xfrm>
          <a:off x="986364" y="1302152"/>
          <a:ext cx="9722667" cy="4888513"/>
        </p:xfrm>
        <a:graphic>
          <a:graphicData uri="http://schemas.openxmlformats.org/drawingml/2006/table">
            <a:tbl>
              <a:tblPr/>
              <a:tblGrid>
                <a:gridCol w="467248">
                  <a:extLst>
                    <a:ext uri="{9D8B030D-6E8A-4147-A177-3AD203B41FA5}">
                      <a16:colId xmlns:a16="http://schemas.microsoft.com/office/drawing/2014/main" xmlns="" val="20000"/>
                    </a:ext>
                  </a:extLst>
                </a:gridCol>
                <a:gridCol w="809898">
                  <a:extLst>
                    <a:ext uri="{9D8B030D-6E8A-4147-A177-3AD203B41FA5}">
                      <a16:colId xmlns:a16="http://schemas.microsoft.com/office/drawing/2014/main" xmlns="" val="20001"/>
                    </a:ext>
                  </a:extLst>
                </a:gridCol>
                <a:gridCol w="6385732">
                  <a:extLst>
                    <a:ext uri="{9D8B030D-6E8A-4147-A177-3AD203B41FA5}">
                      <a16:colId xmlns:a16="http://schemas.microsoft.com/office/drawing/2014/main" xmlns="" val="20002"/>
                    </a:ext>
                  </a:extLst>
                </a:gridCol>
                <a:gridCol w="1156441">
                  <a:extLst>
                    <a:ext uri="{9D8B030D-6E8A-4147-A177-3AD203B41FA5}">
                      <a16:colId xmlns:a16="http://schemas.microsoft.com/office/drawing/2014/main" xmlns="" val="20003"/>
                    </a:ext>
                  </a:extLst>
                </a:gridCol>
                <a:gridCol w="903348">
                  <a:extLst>
                    <a:ext uri="{9D8B030D-6E8A-4147-A177-3AD203B41FA5}">
                      <a16:colId xmlns:a16="http://schemas.microsoft.com/office/drawing/2014/main" xmlns="" val="20004"/>
                    </a:ext>
                  </a:extLst>
                </a:gridCol>
              </a:tblGrid>
              <a:tr h="415483">
                <a:tc>
                  <a:txBody>
                    <a:bodyPr/>
                    <a:lstStyle/>
                    <a:p>
                      <a:pPr algn="ctr" fontAlgn="ctr"/>
                      <a:r>
                        <a:rPr lang="zh-CN" altLang="en-US" sz="1400" b="0" i="0" u="none" strike="noStrike" dirty="0">
                          <a:solidFill>
                            <a:srgbClr val="000000"/>
                          </a:solidFill>
                          <a:effectLst/>
                          <a:latin typeface="宋体"/>
                        </a:rPr>
                        <a:t>序号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编号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名称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单位</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49101">
                <a:tc>
                  <a:txBody>
                    <a:bodyPr/>
                    <a:lstStyle/>
                    <a:p>
                      <a:pPr algn="ctr" fontAlgn="ctr"/>
                      <a:r>
                        <a:rPr lang="en-US" altLang="zh-CN" sz="900" b="0" i="0" u="none" strike="noStrike">
                          <a:effectLst/>
                          <a:latin typeface="宋体"/>
                        </a:rPr>
                        <a:t>661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R3-2-11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混凝土管顶进 管径</a:t>
                      </a:r>
                      <a:r>
                        <a:rPr lang="en-US" altLang="zh-CN" sz="800" b="0" i="0" u="none" strike="noStrike">
                          <a:solidFill>
                            <a:srgbClr val="000000"/>
                          </a:solidFill>
                          <a:effectLst/>
                          <a:latin typeface="宋体"/>
                        </a:rPr>
                        <a:t>800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49101">
                <a:tc>
                  <a:txBody>
                    <a:bodyPr/>
                    <a:lstStyle/>
                    <a:p>
                      <a:pPr algn="ctr" fontAlgn="ctr"/>
                      <a:r>
                        <a:rPr lang="en-US" altLang="zh-CN" sz="900" b="0" i="0" u="none" strike="noStrike">
                          <a:effectLst/>
                          <a:latin typeface="宋体"/>
                        </a:rPr>
                        <a:t>662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R3-2-12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混凝土管顶进 管径</a:t>
                      </a:r>
                      <a:r>
                        <a:rPr lang="en-US" altLang="zh-CN" sz="800" b="0" i="0" u="none" strike="noStrike">
                          <a:solidFill>
                            <a:srgbClr val="000000"/>
                          </a:solidFill>
                          <a:effectLst/>
                          <a:latin typeface="宋体"/>
                        </a:rPr>
                        <a:t>1000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49101">
                <a:tc>
                  <a:txBody>
                    <a:bodyPr/>
                    <a:lstStyle/>
                    <a:p>
                      <a:pPr algn="ctr" fontAlgn="ctr"/>
                      <a:r>
                        <a:rPr lang="en-US" altLang="zh-CN" sz="900" b="0" i="0" u="none" strike="noStrike">
                          <a:effectLst/>
                          <a:latin typeface="宋体"/>
                        </a:rPr>
                        <a:t>663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R3-2-13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混凝土管顶进 管径</a:t>
                      </a:r>
                      <a:r>
                        <a:rPr lang="en-US" altLang="zh-CN" sz="800" b="0" i="0" u="none" strike="noStrike">
                          <a:solidFill>
                            <a:srgbClr val="000000"/>
                          </a:solidFill>
                          <a:effectLst/>
                          <a:latin typeface="宋体"/>
                        </a:rPr>
                        <a:t>1100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49101">
                <a:tc>
                  <a:txBody>
                    <a:bodyPr/>
                    <a:lstStyle/>
                    <a:p>
                      <a:pPr algn="ctr" fontAlgn="ctr"/>
                      <a:r>
                        <a:rPr lang="en-US" altLang="zh-CN" sz="900" b="0" i="0" u="none" strike="noStrike">
                          <a:effectLst/>
                          <a:latin typeface="宋体"/>
                        </a:rPr>
                        <a:t>664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R3-2-14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混凝土管顶进 管径</a:t>
                      </a:r>
                      <a:r>
                        <a:rPr lang="en-US" altLang="zh-CN" sz="800" b="0" i="0" u="none" strike="noStrike">
                          <a:solidFill>
                            <a:srgbClr val="000000"/>
                          </a:solidFill>
                          <a:effectLst/>
                          <a:latin typeface="宋体"/>
                        </a:rPr>
                        <a:t>1200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49101">
                <a:tc>
                  <a:txBody>
                    <a:bodyPr/>
                    <a:lstStyle/>
                    <a:p>
                      <a:pPr algn="ctr" fontAlgn="ctr"/>
                      <a:r>
                        <a:rPr lang="en-US" altLang="zh-CN" sz="900" b="0" i="0" u="none" strike="noStrike">
                          <a:effectLst/>
                          <a:latin typeface="宋体"/>
                        </a:rPr>
                        <a:t>665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R3-2-15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混凝土管顶进 管径</a:t>
                      </a:r>
                      <a:r>
                        <a:rPr lang="en-US" altLang="zh-CN" sz="800" b="0" i="0" u="none" strike="noStrike">
                          <a:solidFill>
                            <a:srgbClr val="000000"/>
                          </a:solidFill>
                          <a:effectLst/>
                          <a:latin typeface="宋体"/>
                        </a:rPr>
                        <a:t>1350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49101">
                <a:tc>
                  <a:txBody>
                    <a:bodyPr/>
                    <a:lstStyle/>
                    <a:p>
                      <a:pPr algn="ctr" fontAlgn="ctr"/>
                      <a:r>
                        <a:rPr lang="en-US" altLang="zh-CN" sz="900" b="0" i="0" u="none" strike="noStrike">
                          <a:effectLst/>
                          <a:latin typeface="宋体"/>
                        </a:rPr>
                        <a:t>666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R3-2-16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混凝土管顶进 管径</a:t>
                      </a:r>
                      <a:r>
                        <a:rPr lang="en-US" altLang="zh-CN" sz="800" b="0" i="0" u="none" strike="noStrike">
                          <a:solidFill>
                            <a:srgbClr val="000000"/>
                          </a:solidFill>
                          <a:effectLst/>
                          <a:latin typeface="宋体"/>
                        </a:rPr>
                        <a:t>1500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49101">
                <a:tc>
                  <a:txBody>
                    <a:bodyPr/>
                    <a:lstStyle/>
                    <a:p>
                      <a:pPr algn="ctr" fontAlgn="ctr"/>
                      <a:r>
                        <a:rPr lang="en-US" altLang="zh-CN" sz="900" b="0" i="0" u="none" strike="noStrike">
                          <a:effectLst/>
                          <a:latin typeface="宋体"/>
                        </a:rPr>
                        <a:t>667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R3-2-17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混凝土管顶进 管径</a:t>
                      </a:r>
                      <a:r>
                        <a:rPr lang="en-US" altLang="zh-CN" sz="800" b="0" i="0" u="none" strike="noStrike">
                          <a:solidFill>
                            <a:srgbClr val="000000"/>
                          </a:solidFill>
                          <a:effectLst/>
                          <a:latin typeface="宋体"/>
                        </a:rPr>
                        <a:t>1650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49101">
                <a:tc>
                  <a:txBody>
                    <a:bodyPr/>
                    <a:lstStyle/>
                    <a:p>
                      <a:pPr algn="ctr" fontAlgn="ctr"/>
                      <a:r>
                        <a:rPr lang="en-US" altLang="zh-CN" sz="900" b="0" i="0" u="none" strike="noStrike">
                          <a:effectLst/>
                          <a:latin typeface="宋体"/>
                        </a:rPr>
                        <a:t>668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R3-2-18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顶管接口外套环 公称直径</a:t>
                      </a:r>
                      <a:r>
                        <a:rPr lang="en-US" altLang="zh-CN" sz="800" b="0" i="0" u="none" strike="noStrike">
                          <a:solidFill>
                            <a:srgbClr val="000000"/>
                          </a:solidFill>
                          <a:effectLst/>
                          <a:latin typeface="宋体"/>
                        </a:rPr>
                        <a:t>1000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个口</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49101">
                <a:tc>
                  <a:txBody>
                    <a:bodyPr/>
                    <a:lstStyle/>
                    <a:p>
                      <a:pPr algn="ctr" fontAlgn="ctr"/>
                      <a:r>
                        <a:rPr lang="en-US" altLang="zh-CN" sz="900" b="0" i="0" u="none" strike="noStrike">
                          <a:effectLst/>
                          <a:latin typeface="宋体"/>
                        </a:rPr>
                        <a:t>669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R3-2-19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顶管接口外套环 公称直径</a:t>
                      </a:r>
                      <a:r>
                        <a:rPr lang="en-US" altLang="zh-CN" sz="800" b="0" i="0" u="none" strike="noStrike">
                          <a:solidFill>
                            <a:srgbClr val="000000"/>
                          </a:solidFill>
                          <a:effectLst/>
                          <a:latin typeface="宋体"/>
                        </a:rPr>
                        <a:t>1200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个口</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49101">
                <a:tc>
                  <a:txBody>
                    <a:bodyPr/>
                    <a:lstStyle/>
                    <a:p>
                      <a:pPr algn="ctr" fontAlgn="ctr"/>
                      <a:r>
                        <a:rPr lang="en-US" altLang="zh-CN" sz="900" b="0" i="0" u="none" strike="noStrike">
                          <a:effectLst/>
                          <a:latin typeface="宋体"/>
                        </a:rPr>
                        <a:t>670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R3-2-20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顶管接口外套环 公称直径</a:t>
                      </a:r>
                      <a:r>
                        <a:rPr lang="en-US" altLang="zh-CN" sz="800" b="0" i="0" u="none" strike="noStrike">
                          <a:solidFill>
                            <a:srgbClr val="000000"/>
                          </a:solidFill>
                          <a:effectLst/>
                          <a:latin typeface="宋体"/>
                        </a:rPr>
                        <a:t>1400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个口</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49101">
                <a:tc>
                  <a:txBody>
                    <a:bodyPr/>
                    <a:lstStyle/>
                    <a:p>
                      <a:pPr algn="ctr" fontAlgn="ctr"/>
                      <a:r>
                        <a:rPr lang="en-US" altLang="zh-CN" sz="900" b="0" i="0" u="none" strike="noStrike">
                          <a:effectLst/>
                          <a:latin typeface="宋体"/>
                        </a:rPr>
                        <a:t>671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R3-2-21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顶管接口外套环 公称直径</a:t>
                      </a:r>
                      <a:r>
                        <a:rPr lang="en-US" altLang="zh-CN" sz="800" b="0" i="0" u="none" strike="noStrike">
                          <a:solidFill>
                            <a:srgbClr val="000000"/>
                          </a:solidFill>
                          <a:effectLst/>
                          <a:latin typeface="宋体"/>
                        </a:rPr>
                        <a:t>1600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个口</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49101">
                <a:tc>
                  <a:txBody>
                    <a:bodyPr/>
                    <a:lstStyle/>
                    <a:p>
                      <a:pPr algn="ctr" fontAlgn="ctr"/>
                      <a:r>
                        <a:rPr lang="en-US" altLang="zh-CN" sz="900" b="0" i="0" u="none" strike="noStrike">
                          <a:effectLst/>
                          <a:latin typeface="宋体"/>
                        </a:rPr>
                        <a:t>672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R3-3-1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顶管套管内穿芯管 钢管公称直径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49101">
                <a:tc>
                  <a:txBody>
                    <a:bodyPr/>
                    <a:lstStyle/>
                    <a:p>
                      <a:pPr algn="ctr" fontAlgn="ctr"/>
                      <a:r>
                        <a:rPr lang="en-US" altLang="zh-CN" sz="900" b="0" i="0" u="none" strike="noStrike">
                          <a:effectLst/>
                          <a:latin typeface="宋体"/>
                        </a:rPr>
                        <a:t>673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R3-3-2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顶管套管内穿芯管 钢管公称直径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49101">
                <a:tc>
                  <a:txBody>
                    <a:bodyPr/>
                    <a:lstStyle/>
                    <a:p>
                      <a:pPr algn="ctr" fontAlgn="ctr"/>
                      <a:r>
                        <a:rPr lang="en-US" altLang="zh-CN" sz="900" b="0" i="0" u="none" strike="noStrike">
                          <a:effectLst/>
                          <a:latin typeface="宋体"/>
                        </a:rPr>
                        <a:t>674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R3-3-3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顶管套管内穿芯管 钢管公称直径</a:t>
                      </a:r>
                      <a:r>
                        <a:rPr lang="en-US" altLang="zh-CN" sz="800" b="0" i="0" u="none" strike="noStrike">
                          <a:solidFill>
                            <a:srgbClr val="000000"/>
                          </a:solidFill>
                          <a:effectLst/>
                          <a:latin typeface="宋体"/>
                        </a:rPr>
                        <a:t>500mm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49101">
                <a:tc>
                  <a:txBody>
                    <a:bodyPr/>
                    <a:lstStyle/>
                    <a:p>
                      <a:pPr algn="ctr" fontAlgn="ctr"/>
                      <a:r>
                        <a:rPr lang="en-US" altLang="zh-CN" sz="900" b="0" i="0" u="none" strike="noStrike">
                          <a:effectLst/>
                          <a:latin typeface="宋体"/>
                        </a:rPr>
                        <a:t>675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R3-3-4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顶管套管内穿芯管 钢管公称直径</a:t>
                      </a:r>
                      <a:r>
                        <a:rPr lang="en-US" altLang="zh-CN" sz="800" b="0" i="0" u="none" strike="noStrike">
                          <a:solidFill>
                            <a:srgbClr val="000000"/>
                          </a:solidFill>
                          <a:effectLst/>
                          <a:latin typeface="宋体"/>
                        </a:rPr>
                        <a:t>700mm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49101">
                <a:tc>
                  <a:txBody>
                    <a:bodyPr/>
                    <a:lstStyle/>
                    <a:p>
                      <a:pPr algn="ctr" fontAlgn="ctr"/>
                      <a:r>
                        <a:rPr lang="en-US" altLang="zh-CN" sz="900" b="0" i="0" u="none" strike="noStrike">
                          <a:effectLst/>
                          <a:latin typeface="宋体"/>
                        </a:rPr>
                        <a:t>676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壁挂式调压箱 进口管  公称直径（</a:t>
                      </a:r>
                      <a:r>
                        <a:rPr lang="en-US" altLang="zh-CN" sz="800" b="0" i="0" u="none" strike="noStrike">
                          <a:solidFill>
                            <a:srgbClr val="000000"/>
                          </a:solidFill>
                          <a:effectLst/>
                          <a:latin typeface="宋体"/>
                        </a:rPr>
                        <a:t>25mm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49101">
                <a:tc>
                  <a:txBody>
                    <a:bodyPr/>
                    <a:lstStyle/>
                    <a:p>
                      <a:pPr algn="ctr" fontAlgn="ctr"/>
                      <a:r>
                        <a:rPr lang="en-US" altLang="zh-CN" sz="900" b="0" i="0" u="none" strike="noStrike">
                          <a:effectLst/>
                          <a:latin typeface="宋体"/>
                        </a:rPr>
                        <a:t>677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壁挂式调压箱 进口管  公称直径（</a:t>
                      </a:r>
                      <a:r>
                        <a:rPr lang="en-US" altLang="zh-CN" sz="800" b="0" i="0" u="none" strike="noStrike">
                          <a:solidFill>
                            <a:srgbClr val="000000"/>
                          </a:solidFill>
                          <a:effectLst/>
                          <a:latin typeface="宋体"/>
                        </a:rPr>
                        <a:t>40mm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49101">
                <a:tc>
                  <a:txBody>
                    <a:bodyPr/>
                    <a:lstStyle/>
                    <a:p>
                      <a:pPr algn="ctr" fontAlgn="ctr"/>
                      <a:r>
                        <a:rPr lang="en-US" altLang="zh-CN" sz="900" b="0" i="0" u="none" strike="noStrike">
                          <a:effectLst/>
                          <a:latin typeface="宋体"/>
                        </a:rPr>
                        <a:t>678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壁挂式调压箱 进口管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49101">
                <a:tc>
                  <a:txBody>
                    <a:bodyPr/>
                    <a:lstStyle/>
                    <a:p>
                      <a:pPr algn="ctr" fontAlgn="ctr"/>
                      <a:r>
                        <a:rPr lang="en-US" altLang="zh-CN" sz="900" b="0" i="0" u="none" strike="noStrike">
                          <a:effectLst/>
                          <a:latin typeface="宋体"/>
                        </a:rPr>
                        <a:t>679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落地式调压箱（柜） 单路 进口管公称直径（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49101">
                <a:tc>
                  <a:txBody>
                    <a:bodyPr/>
                    <a:lstStyle/>
                    <a:p>
                      <a:pPr algn="ctr" fontAlgn="ctr"/>
                      <a:r>
                        <a:rPr lang="en-US" altLang="zh-CN" sz="900" b="0" i="0" u="none" strike="noStrike">
                          <a:effectLst/>
                          <a:latin typeface="宋体"/>
                        </a:rPr>
                        <a:t>680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落地式调压箱（柜） 单路 进口管公称直径（</a:t>
                      </a:r>
                      <a:r>
                        <a:rPr lang="en-US" altLang="zh-CN" sz="800" b="0" i="0" u="none" strike="noStrike">
                          <a:solidFill>
                            <a:srgbClr val="000000"/>
                          </a:solidFill>
                          <a:effectLst/>
                          <a:latin typeface="宋体"/>
                        </a:rPr>
                        <a:t>80mm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49101">
                <a:tc>
                  <a:txBody>
                    <a:bodyPr/>
                    <a:lstStyle/>
                    <a:p>
                      <a:pPr algn="ctr" fontAlgn="ctr"/>
                      <a:r>
                        <a:rPr lang="en-US" altLang="zh-CN" sz="900" b="0" i="0" u="none" strike="noStrike">
                          <a:effectLst/>
                          <a:latin typeface="宋体"/>
                        </a:rPr>
                        <a:t>681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落地式调压箱（柜） 单路 进口管公称直径（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49101">
                <a:tc>
                  <a:txBody>
                    <a:bodyPr/>
                    <a:lstStyle/>
                    <a:p>
                      <a:pPr algn="ctr" fontAlgn="ctr"/>
                      <a:r>
                        <a:rPr lang="en-US" altLang="zh-CN" sz="900" b="0" i="0" u="none" strike="noStrike">
                          <a:effectLst/>
                          <a:latin typeface="宋体"/>
                        </a:rPr>
                        <a:t>682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落地式调压箱（柜） 单路 进口管公称直径（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49101">
                <a:tc>
                  <a:txBody>
                    <a:bodyPr/>
                    <a:lstStyle/>
                    <a:p>
                      <a:pPr algn="ctr" fontAlgn="ctr"/>
                      <a:r>
                        <a:rPr lang="en-US" altLang="zh-CN" sz="900" b="0" i="0" u="none" strike="noStrike">
                          <a:effectLst/>
                          <a:latin typeface="宋体"/>
                        </a:rPr>
                        <a:t>683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落地式调压箱（柜） 单路 进口管公称直径（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49101">
                <a:tc>
                  <a:txBody>
                    <a:bodyPr/>
                    <a:lstStyle/>
                    <a:p>
                      <a:pPr algn="ctr" fontAlgn="ctr"/>
                      <a:r>
                        <a:rPr lang="en-US" altLang="zh-CN" sz="900" b="0" i="0" u="none" strike="noStrike">
                          <a:effectLst/>
                          <a:latin typeface="宋体"/>
                        </a:rPr>
                        <a:t>684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落地式调压箱（柜） 双路 进口管公称直径（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49101">
                <a:tc>
                  <a:txBody>
                    <a:bodyPr/>
                    <a:lstStyle/>
                    <a:p>
                      <a:pPr algn="ctr" fontAlgn="ctr"/>
                      <a:r>
                        <a:rPr lang="en-US" altLang="zh-CN" sz="900" b="0" i="0" u="none" strike="noStrike">
                          <a:effectLst/>
                          <a:latin typeface="宋体"/>
                        </a:rPr>
                        <a:t>685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R4-1-10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落地式调压箱（柜） 双路 进口管公称直径（</a:t>
                      </a:r>
                      <a:r>
                        <a:rPr lang="en-US" altLang="zh-CN" sz="800" b="0" i="0" u="none" strike="noStrike">
                          <a:solidFill>
                            <a:srgbClr val="000000"/>
                          </a:solidFill>
                          <a:effectLst/>
                          <a:latin typeface="宋体"/>
                        </a:rPr>
                        <a:t>80mm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49101">
                <a:tc>
                  <a:txBody>
                    <a:bodyPr/>
                    <a:lstStyle/>
                    <a:p>
                      <a:pPr algn="ctr" fontAlgn="ctr"/>
                      <a:r>
                        <a:rPr lang="en-US" altLang="zh-CN" sz="900" b="0" i="0" u="none" strike="noStrike">
                          <a:effectLst/>
                          <a:latin typeface="宋体"/>
                        </a:rPr>
                        <a:t>686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R4-1-11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落地式调压箱（柜） 双路 进口管公称直径（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49101">
                <a:tc>
                  <a:txBody>
                    <a:bodyPr/>
                    <a:lstStyle/>
                    <a:p>
                      <a:pPr algn="ctr" fontAlgn="ctr"/>
                      <a:r>
                        <a:rPr lang="en-US" altLang="zh-CN" sz="900" b="0" i="0" u="none" strike="noStrike">
                          <a:effectLst/>
                          <a:latin typeface="宋体"/>
                        </a:rPr>
                        <a:t>687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R4-1-12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落地式调压箱（柜） 双路 进口管公称直径（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49101">
                <a:tc>
                  <a:txBody>
                    <a:bodyPr/>
                    <a:lstStyle/>
                    <a:p>
                      <a:pPr algn="ctr" fontAlgn="ctr"/>
                      <a:r>
                        <a:rPr lang="en-US" altLang="zh-CN" sz="900" b="0" i="0" u="none" strike="noStrike">
                          <a:effectLst/>
                          <a:latin typeface="宋体"/>
                        </a:rPr>
                        <a:t>688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R4-1-13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落地式调压箱（柜） 双路 进口管公称直径（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49101">
                <a:tc>
                  <a:txBody>
                    <a:bodyPr/>
                    <a:lstStyle/>
                    <a:p>
                      <a:pPr algn="ctr" fontAlgn="ctr"/>
                      <a:r>
                        <a:rPr lang="en-US" altLang="zh-CN" sz="900" b="0" i="0" u="none" strike="noStrike">
                          <a:effectLst/>
                          <a:latin typeface="宋体"/>
                        </a:rPr>
                        <a:t>689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膜式燃气表安装 型号（</a:t>
                      </a:r>
                      <a:r>
                        <a:rPr lang="en-US" altLang="zh-CN" sz="800" b="0" i="0" u="none" strike="noStrike">
                          <a:solidFill>
                            <a:srgbClr val="000000"/>
                          </a:solidFill>
                          <a:effectLst/>
                          <a:latin typeface="宋体"/>
                        </a:rPr>
                        <a:t>1.6</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2.5</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4m3/h</a:t>
                      </a:r>
                      <a:r>
                        <a:rPr lang="zh-CN" altLang="en-US"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块</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49101">
                <a:tc>
                  <a:txBody>
                    <a:bodyPr/>
                    <a:lstStyle/>
                    <a:p>
                      <a:pPr algn="ctr" fontAlgn="ctr"/>
                      <a:r>
                        <a:rPr lang="en-US" altLang="zh-CN" sz="900" b="0" i="0" u="none" strike="noStrike">
                          <a:effectLst/>
                          <a:latin typeface="宋体"/>
                        </a:rPr>
                        <a:t>690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膜式燃气表安装 型号（</a:t>
                      </a:r>
                      <a:r>
                        <a:rPr lang="en-US" altLang="zh-CN" sz="800" b="0" i="0" u="none" strike="noStrike">
                          <a:solidFill>
                            <a:srgbClr val="000000"/>
                          </a:solidFill>
                          <a:effectLst/>
                          <a:latin typeface="宋体"/>
                        </a:rPr>
                        <a:t>6m3/h</a:t>
                      </a:r>
                      <a:r>
                        <a:rPr lang="zh-CN" altLang="en-US"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块</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371831583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graphicFrame>
        <p:nvGraphicFramePr>
          <p:cNvPr id="4" name="表格 3"/>
          <p:cNvGraphicFramePr>
            <a:graphicFrameLocks noGrp="1"/>
          </p:cNvGraphicFramePr>
          <p:nvPr>
            <p:extLst>
              <p:ext uri="{D42A27DB-BD31-4B8C-83A1-F6EECF244321}">
                <p14:modId xmlns:p14="http://schemas.microsoft.com/office/powerpoint/2010/main" val="3225399143"/>
              </p:ext>
            </p:extLst>
          </p:nvPr>
        </p:nvGraphicFramePr>
        <p:xfrm>
          <a:off x="898738" y="1302148"/>
          <a:ext cx="9824097" cy="4888521"/>
        </p:xfrm>
        <a:graphic>
          <a:graphicData uri="http://schemas.openxmlformats.org/drawingml/2006/table">
            <a:tbl>
              <a:tblPr/>
              <a:tblGrid>
                <a:gridCol w="472123">
                  <a:extLst>
                    <a:ext uri="{9D8B030D-6E8A-4147-A177-3AD203B41FA5}">
                      <a16:colId xmlns:a16="http://schemas.microsoft.com/office/drawing/2014/main" xmlns="" val="20000"/>
                    </a:ext>
                  </a:extLst>
                </a:gridCol>
                <a:gridCol w="818347">
                  <a:extLst>
                    <a:ext uri="{9D8B030D-6E8A-4147-A177-3AD203B41FA5}">
                      <a16:colId xmlns:a16="http://schemas.microsoft.com/office/drawing/2014/main" xmlns="" val="20001"/>
                    </a:ext>
                  </a:extLst>
                </a:gridCol>
                <a:gridCol w="6452350">
                  <a:extLst>
                    <a:ext uri="{9D8B030D-6E8A-4147-A177-3AD203B41FA5}">
                      <a16:colId xmlns:a16="http://schemas.microsoft.com/office/drawing/2014/main" xmlns="" val="20002"/>
                    </a:ext>
                  </a:extLst>
                </a:gridCol>
                <a:gridCol w="1168505">
                  <a:extLst>
                    <a:ext uri="{9D8B030D-6E8A-4147-A177-3AD203B41FA5}">
                      <a16:colId xmlns:a16="http://schemas.microsoft.com/office/drawing/2014/main" xmlns="" val="20003"/>
                    </a:ext>
                  </a:extLst>
                </a:gridCol>
                <a:gridCol w="912772">
                  <a:extLst>
                    <a:ext uri="{9D8B030D-6E8A-4147-A177-3AD203B41FA5}">
                      <a16:colId xmlns:a16="http://schemas.microsoft.com/office/drawing/2014/main" xmlns="" val="20004"/>
                    </a:ext>
                  </a:extLst>
                </a:gridCol>
              </a:tblGrid>
              <a:tr h="534921">
                <a:tc>
                  <a:txBody>
                    <a:bodyPr/>
                    <a:lstStyle/>
                    <a:p>
                      <a:pPr algn="ctr" fontAlgn="ctr"/>
                      <a:r>
                        <a:rPr lang="zh-CN" altLang="en-US" sz="1400" b="0" i="0" u="none" strike="noStrike" dirty="0">
                          <a:solidFill>
                            <a:srgbClr val="000000"/>
                          </a:solidFill>
                          <a:effectLst/>
                          <a:latin typeface="宋体"/>
                        </a:rPr>
                        <a:t>序号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编号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名称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单位</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45120">
                <a:tc>
                  <a:txBody>
                    <a:bodyPr/>
                    <a:lstStyle/>
                    <a:p>
                      <a:pPr algn="ctr" fontAlgn="ctr"/>
                      <a:r>
                        <a:rPr lang="en-US" altLang="zh-CN" sz="900" b="0" i="0" u="none" strike="noStrike">
                          <a:effectLst/>
                          <a:latin typeface="宋体"/>
                        </a:rPr>
                        <a:t>691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膜式燃气表安装 型号（</a:t>
                      </a: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16m3/h</a:t>
                      </a:r>
                      <a:r>
                        <a:rPr lang="zh-CN" altLang="en-US"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块</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45120">
                <a:tc>
                  <a:txBody>
                    <a:bodyPr/>
                    <a:lstStyle/>
                    <a:p>
                      <a:pPr algn="ctr" fontAlgn="ctr"/>
                      <a:r>
                        <a:rPr lang="en-US" altLang="zh-CN" sz="900" b="0" i="0" u="none" strike="noStrike">
                          <a:effectLst/>
                          <a:latin typeface="宋体"/>
                        </a:rPr>
                        <a:t>692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膜式燃气表安装 型号（</a:t>
                      </a:r>
                      <a:r>
                        <a:rPr lang="en-US" altLang="zh-CN" sz="800" b="0" i="0" u="none" strike="noStrike">
                          <a:solidFill>
                            <a:srgbClr val="000000"/>
                          </a:solidFill>
                          <a:effectLst/>
                          <a:latin typeface="宋体"/>
                        </a:rPr>
                        <a:t>25</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40m3/h</a:t>
                      </a:r>
                      <a:r>
                        <a:rPr lang="zh-CN" altLang="en-US"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块</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45120">
                <a:tc>
                  <a:txBody>
                    <a:bodyPr/>
                    <a:lstStyle/>
                    <a:p>
                      <a:pPr algn="ctr" fontAlgn="ctr"/>
                      <a:r>
                        <a:rPr lang="en-US" altLang="zh-CN" sz="900" b="0" i="0" u="none" strike="noStrike">
                          <a:effectLst/>
                          <a:latin typeface="宋体"/>
                        </a:rPr>
                        <a:t>693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燃气流量计安装 公称直径（</a:t>
                      </a:r>
                      <a:r>
                        <a:rPr lang="en-US" altLang="zh-CN" sz="800" b="0" i="0" u="none" strike="noStrike">
                          <a:solidFill>
                            <a:srgbClr val="000000"/>
                          </a:solidFill>
                          <a:effectLst/>
                          <a:latin typeface="宋体"/>
                        </a:rPr>
                        <a:t>25mm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45120">
                <a:tc>
                  <a:txBody>
                    <a:bodyPr/>
                    <a:lstStyle/>
                    <a:p>
                      <a:pPr algn="ctr" fontAlgn="ctr"/>
                      <a:r>
                        <a:rPr lang="en-US" altLang="zh-CN" sz="900" b="0" i="0" u="none" strike="noStrike">
                          <a:effectLst/>
                          <a:latin typeface="宋体"/>
                        </a:rPr>
                        <a:t>694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燃气流量计安装 公称直径（</a:t>
                      </a:r>
                      <a:r>
                        <a:rPr lang="en-US" altLang="zh-CN" sz="800" b="0" i="0" u="none" strike="noStrike">
                          <a:solidFill>
                            <a:srgbClr val="000000"/>
                          </a:solidFill>
                          <a:effectLst/>
                          <a:latin typeface="宋体"/>
                        </a:rPr>
                        <a:t>40mm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45120">
                <a:tc>
                  <a:txBody>
                    <a:bodyPr/>
                    <a:lstStyle/>
                    <a:p>
                      <a:pPr algn="ctr" fontAlgn="ctr"/>
                      <a:r>
                        <a:rPr lang="en-US" altLang="zh-CN" sz="900" b="0" i="0" u="none" strike="noStrike">
                          <a:effectLst/>
                          <a:latin typeface="宋体"/>
                        </a:rPr>
                        <a:t>695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燃气流量计安装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45120">
                <a:tc>
                  <a:txBody>
                    <a:bodyPr/>
                    <a:lstStyle/>
                    <a:p>
                      <a:pPr algn="ctr" fontAlgn="ctr"/>
                      <a:r>
                        <a:rPr lang="en-US" altLang="zh-CN" sz="900" b="0" i="0" u="none" strike="noStrike">
                          <a:effectLst/>
                          <a:latin typeface="宋体"/>
                        </a:rPr>
                        <a:t>696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燃气流量计安装 公称直径（</a:t>
                      </a:r>
                      <a:r>
                        <a:rPr lang="en-US" altLang="zh-CN" sz="800" b="0" i="0" u="none" strike="noStrike">
                          <a:solidFill>
                            <a:srgbClr val="000000"/>
                          </a:solidFill>
                          <a:effectLst/>
                          <a:latin typeface="宋体"/>
                        </a:rPr>
                        <a:t>80mm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45120">
                <a:tc>
                  <a:txBody>
                    <a:bodyPr/>
                    <a:lstStyle/>
                    <a:p>
                      <a:pPr algn="ctr" fontAlgn="ctr"/>
                      <a:r>
                        <a:rPr lang="en-US" altLang="zh-CN" sz="900" b="0" i="0" u="none" strike="noStrike">
                          <a:effectLst/>
                          <a:latin typeface="宋体"/>
                        </a:rPr>
                        <a:t>697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燃气流量计安装 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45120">
                <a:tc>
                  <a:txBody>
                    <a:bodyPr/>
                    <a:lstStyle/>
                    <a:p>
                      <a:pPr algn="ctr" fontAlgn="ctr"/>
                      <a:r>
                        <a:rPr lang="en-US" altLang="zh-CN" sz="900" b="0" i="0" u="none" strike="noStrike">
                          <a:effectLst/>
                          <a:latin typeface="宋体"/>
                        </a:rPr>
                        <a:t>698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R4-2-10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燃气流量计安装 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45120">
                <a:tc>
                  <a:txBody>
                    <a:bodyPr/>
                    <a:lstStyle/>
                    <a:p>
                      <a:pPr algn="ctr" fontAlgn="ctr"/>
                      <a:r>
                        <a:rPr lang="en-US" altLang="zh-CN" sz="900" b="0" i="0" u="none" strike="noStrike">
                          <a:effectLst/>
                          <a:latin typeface="宋体"/>
                        </a:rPr>
                        <a:t>699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R4-2-11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燃气流量计安装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45120">
                <a:tc>
                  <a:txBody>
                    <a:bodyPr/>
                    <a:lstStyle/>
                    <a:p>
                      <a:pPr algn="ctr" fontAlgn="ctr"/>
                      <a:r>
                        <a:rPr lang="en-US" altLang="zh-CN" sz="900" b="0" i="0" u="none" strike="noStrike">
                          <a:effectLst/>
                          <a:latin typeface="宋体"/>
                        </a:rPr>
                        <a:t>700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R4-2-12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燃气流量计安装 公称直径（</a:t>
                      </a:r>
                      <a:r>
                        <a:rPr lang="en-US" altLang="zh-CN" sz="800" b="0" i="0" u="none" strike="noStrike">
                          <a:solidFill>
                            <a:srgbClr val="000000"/>
                          </a:solidFill>
                          <a:effectLst/>
                          <a:latin typeface="宋体"/>
                        </a:rPr>
                        <a:t>250mm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45120">
                <a:tc>
                  <a:txBody>
                    <a:bodyPr/>
                    <a:lstStyle/>
                    <a:p>
                      <a:pPr algn="ctr" fontAlgn="ctr"/>
                      <a:r>
                        <a:rPr lang="en-US" altLang="zh-CN" sz="900" b="0" i="0" u="none" strike="noStrike">
                          <a:effectLst/>
                          <a:latin typeface="宋体"/>
                        </a:rPr>
                        <a:t>701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R4-2-13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民用灶具安装 台式</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45120">
                <a:tc>
                  <a:txBody>
                    <a:bodyPr/>
                    <a:lstStyle/>
                    <a:p>
                      <a:pPr algn="ctr" fontAlgn="ctr"/>
                      <a:r>
                        <a:rPr lang="en-US" altLang="zh-CN" sz="900" b="0" i="0" u="none" strike="noStrike">
                          <a:effectLst/>
                          <a:latin typeface="宋体"/>
                        </a:rPr>
                        <a:t>702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R4-2-14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煤气过滤器安装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45120">
                <a:tc>
                  <a:txBody>
                    <a:bodyPr/>
                    <a:lstStyle/>
                    <a:p>
                      <a:pPr algn="ctr" fontAlgn="ctr"/>
                      <a:r>
                        <a:rPr lang="en-US" altLang="zh-CN" sz="900" b="0" i="0" u="none" strike="noStrike">
                          <a:effectLst/>
                          <a:latin typeface="宋体"/>
                        </a:rPr>
                        <a:t>703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R4-2-15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煤气过滤器安装 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45120">
                <a:tc>
                  <a:txBody>
                    <a:bodyPr/>
                    <a:lstStyle/>
                    <a:p>
                      <a:pPr algn="ctr" fontAlgn="ctr"/>
                      <a:r>
                        <a:rPr lang="en-US" altLang="zh-CN" sz="900" b="0" i="0" u="none" strike="noStrike">
                          <a:effectLst/>
                          <a:latin typeface="宋体"/>
                        </a:rPr>
                        <a:t>704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R4-2-16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煤气过滤器安装 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45120">
                <a:tc>
                  <a:txBody>
                    <a:bodyPr/>
                    <a:lstStyle/>
                    <a:p>
                      <a:pPr algn="ctr" fontAlgn="ctr"/>
                      <a:r>
                        <a:rPr lang="en-US" altLang="zh-CN" sz="900" b="0" i="0" u="none" strike="noStrike">
                          <a:effectLst/>
                          <a:latin typeface="宋体"/>
                        </a:rPr>
                        <a:t>705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R4-2-17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煤气过滤器安装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45120">
                <a:tc>
                  <a:txBody>
                    <a:bodyPr/>
                    <a:lstStyle/>
                    <a:p>
                      <a:pPr algn="ctr" fontAlgn="ctr"/>
                      <a:r>
                        <a:rPr lang="en-US" altLang="zh-CN" sz="900" b="0" i="0" u="none" strike="noStrike">
                          <a:effectLst/>
                          <a:latin typeface="宋体"/>
                        </a:rPr>
                        <a:t>706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R4-2-18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煤气过滤器安装 公称直径（</a:t>
                      </a:r>
                      <a:r>
                        <a:rPr lang="en-US" altLang="zh-CN" sz="800" b="0" i="0" u="none" strike="noStrike">
                          <a:solidFill>
                            <a:srgbClr val="000000"/>
                          </a:solidFill>
                          <a:effectLst/>
                          <a:latin typeface="宋体"/>
                        </a:rPr>
                        <a:t>250mm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45120">
                <a:tc>
                  <a:txBody>
                    <a:bodyPr/>
                    <a:lstStyle/>
                    <a:p>
                      <a:pPr algn="ctr" fontAlgn="ctr"/>
                      <a:r>
                        <a:rPr lang="en-US" altLang="zh-CN" sz="900" b="0" i="0" u="none" strike="noStrike">
                          <a:effectLst/>
                          <a:latin typeface="宋体"/>
                        </a:rPr>
                        <a:t>707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R4-2-19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煤气过滤器安装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45120">
                <a:tc>
                  <a:txBody>
                    <a:bodyPr/>
                    <a:lstStyle/>
                    <a:p>
                      <a:pPr algn="ctr" fontAlgn="ctr"/>
                      <a:r>
                        <a:rPr lang="en-US" altLang="zh-CN" sz="900" b="0" i="0" u="none" strike="noStrike">
                          <a:effectLst/>
                          <a:latin typeface="宋体"/>
                        </a:rPr>
                        <a:t>708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探测器安装 多线制</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45120">
                <a:tc>
                  <a:txBody>
                    <a:bodyPr/>
                    <a:lstStyle/>
                    <a:p>
                      <a:pPr algn="ctr" fontAlgn="ctr"/>
                      <a:r>
                        <a:rPr lang="en-US" altLang="zh-CN" sz="900" b="0" i="0" u="none" strike="noStrike">
                          <a:effectLst/>
                          <a:latin typeface="宋体"/>
                        </a:rPr>
                        <a:t>709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探测器安装 总线制</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45120">
                <a:tc>
                  <a:txBody>
                    <a:bodyPr/>
                    <a:lstStyle/>
                    <a:p>
                      <a:pPr algn="ctr" fontAlgn="ctr"/>
                      <a:r>
                        <a:rPr lang="en-US" altLang="zh-CN" sz="900" b="0" i="0" u="none" strike="noStrike">
                          <a:effectLst/>
                          <a:latin typeface="宋体"/>
                        </a:rPr>
                        <a:t>710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报警控制器安装 多线制</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45120">
                <a:tc>
                  <a:txBody>
                    <a:bodyPr/>
                    <a:lstStyle/>
                    <a:p>
                      <a:pPr algn="ctr" fontAlgn="ctr"/>
                      <a:r>
                        <a:rPr lang="en-US" altLang="zh-CN" sz="900" b="0" i="0" u="none" strike="noStrike">
                          <a:effectLst/>
                          <a:latin typeface="宋体"/>
                        </a:rPr>
                        <a:t>711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报警控制器安装 总线制</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45120">
                <a:tc>
                  <a:txBody>
                    <a:bodyPr/>
                    <a:lstStyle/>
                    <a:p>
                      <a:pPr algn="ctr" fontAlgn="ctr"/>
                      <a:r>
                        <a:rPr lang="en-US" altLang="zh-CN" sz="900" b="0" i="0" u="none" strike="noStrike">
                          <a:effectLst/>
                          <a:latin typeface="宋体"/>
                        </a:rPr>
                        <a:t>712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阀门操作盘安装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45120">
                <a:tc>
                  <a:txBody>
                    <a:bodyPr/>
                    <a:lstStyle/>
                    <a:p>
                      <a:pPr algn="ctr" fontAlgn="ctr"/>
                      <a:r>
                        <a:rPr lang="en-US" altLang="zh-CN" sz="900" b="0" i="0" u="none" strike="noStrike">
                          <a:effectLst/>
                          <a:latin typeface="宋体"/>
                        </a:rPr>
                        <a:t>713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输入模块安装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45120">
                <a:tc>
                  <a:txBody>
                    <a:bodyPr/>
                    <a:lstStyle/>
                    <a:p>
                      <a:pPr algn="ctr" fontAlgn="ctr"/>
                      <a:r>
                        <a:rPr lang="en-US" altLang="zh-CN" sz="900" b="0" i="0" u="none" strike="noStrike">
                          <a:effectLst/>
                          <a:latin typeface="宋体"/>
                        </a:rPr>
                        <a:t>714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输出模块安装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45120">
                <a:tc>
                  <a:txBody>
                    <a:bodyPr/>
                    <a:lstStyle/>
                    <a:p>
                      <a:pPr algn="ctr" fontAlgn="ctr"/>
                      <a:r>
                        <a:rPr lang="en-US" altLang="zh-CN" sz="900" b="0" i="0" u="none" strike="noStrike">
                          <a:effectLst/>
                          <a:latin typeface="宋体"/>
                        </a:rPr>
                        <a:t>715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防爆钢管敷设 明配 </a:t>
                      </a:r>
                      <a:r>
                        <a:rPr lang="en-US" altLang="zh-CN" sz="800" b="0" i="0" u="none" strike="noStrike">
                          <a:solidFill>
                            <a:srgbClr val="000000"/>
                          </a:solidFill>
                          <a:effectLst/>
                          <a:latin typeface="宋体"/>
                        </a:rPr>
                        <a:t>DN20mm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45120">
                <a:tc>
                  <a:txBody>
                    <a:bodyPr/>
                    <a:lstStyle/>
                    <a:p>
                      <a:pPr algn="ctr" fontAlgn="ctr"/>
                      <a:r>
                        <a:rPr lang="en-US" altLang="zh-CN" sz="900" b="0" i="0" u="none" strike="noStrike">
                          <a:effectLst/>
                          <a:latin typeface="宋体"/>
                        </a:rPr>
                        <a:t>716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防爆钢管敷设 明配 </a:t>
                      </a:r>
                      <a:r>
                        <a:rPr lang="en-US" altLang="zh-CN" sz="800" b="0" i="0" u="none" strike="noStrike">
                          <a:solidFill>
                            <a:srgbClr val="000000"/>
                          </a:solidFill>
                          <a:effectLst/>
                          <a:latin typeface="宋体"/>
                        </a:rPr>
                        <a:t>DN25mm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45120">
                <a:tc>
                  <a:txBody>
                    <a:bodyPr/>
                    <a:lstStyle/>
                    <a:p>
                      <a:pPr algn="ctr" fontAlgn="ctr"/>
                      <a:r>
                        <a:rPr lang="en-US" altLang="zh-CN" sz="900" b="0" i="0" u="none" strike="noStrike">
                          <a:effectLst/>
                          <a:latin typeface="宋体"/>
                        </a:rPr>
                        <a:t>717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R4-3-10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防爆钢管敷设 明配 </a:t>
                      </a:r>
                      <a:r>
                        <a:rPr lang="en-US" altLang="zh-CN" sz="800" b="0" i="0" u="none" strike="noStrike">
                          <a:solidFill>
                            <a:srgbClr val="000000"/>
                          </a:solidFill>
                          <a:effectLst/>
                          <a:latin typeface="宋体"/>
                        </a:rPr>
                        <a:t>DN32mm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45120">
                <a:tc>
                  <a:txBody>
                    <a:bodyPr/>
                    <a:lstStyle/>
                    <a:p>
                      <a:pPr algn="ctr" fontAlgn="ctr"/>
                      <a:r>
                        <a:rPr lang="en-US" altLang="zh-CN" sz="900" b="0" i="0" u="none" strike="noStrike">
                          <a:effectLst/>
                          <a:latin typeface="宋体"/>
                        </a:rPr>
                        <a:t>718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防爆金属软管敷设 </a:t>
                      </a:r>
                      <a:r>
                        <a:rPr lang="en-US" altLang="zh-CN" sz="800" b="0" i="0" u="none" strike="noStrike">
                          <a:solidFill>
                            <a:srgbClr val="000000"/>
                          </a:solidFill>
                          <a:effectLst/>
                          <a:latin typeface="宋体"/>
                        </a:rPr>
                        <a:t>DN20mm</a:t>
                      </a:r>
                      <a:r>
                        <a:rPr lang="zh-CN" altLang="en-US" sz="800" b="0" i="0" u="none" strike="noStrike">
                          <a:solidFill>
                            <a:srgbClr val="000000"/>
                          </a:solidFill>
                          <a:effectLst/>
                          <a:latin typeface="宋体"/>
                        </a:rPr>
                        <a:t>以内 每根长</a:t>
                      </a:r>
                      <a:r>
                        <a:rPr lang="en-US" altLang="zh-CN" sz="800" b="0" i="0" u="none" strike="noStrike">
                          <a:solidFill>
                            <a:srgbClr val="000000"/>
                          </a:solidFill>
                          <a:effectLst/>
                          <a:latin typeface="宋体"/>
                        </a:rPr>
                        <a:t>500mm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45120">
                <a:tc>
                  <a:txBody>
                    <a:bodyPr/>
                    <a:lstStyle/>
                    <a:p>
                      <a:pPr algn="ctr" fontAlgn="ctr"/>
                      <a:r>
                        <a:rPr lang="en-US" altLang="zh-CN" sz="900" b="0" i="0" u="none" strike="noStrike">
                          <a:effectLst/>
                          <a:latin typeface="宋体"/>
                        </a:rPr>
                        <a:t>719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防爆金属软管敷设 </a:t>
                      </a:r>
                      <a:r>
                        <a:rPr lang="en-US" altLang="zh-CN" sz="800" b="0" i="0" u="none" strike="noStrike">
                          <a:solidFill>
                            <a:srgbClr val="000000"/>
                          </a:solidFill>
                          <a:effectLst/>
                          <a:latin typeface="宋体"/>
                        </a:rPr>
                        <a:t>DN20mm</a:t>
                      </a:r>
                      <a:r>
                        <a:rPr lang="zh-CN" altLang="en-US" sz="800" b="0" i="0" u="none" strike="noStrike">
                          <a:solidFill>
                            <a:srgbClr val="000000"/>
                          </a:solidFill>
                          <a:effectLst/>
                          <a:latin typeface="宋体"/>
                        </a:rPr>
                        <a:t>以内 每根长</a:t>
                      </a:r>
                      <a:r>
                        <a:rPr lang="en-US" altLang="zh-CN" sz="800" b="0" i="0" u="none" strike="noStrike">
                          <a:solidFill>
                            <a:srgbClr val="000000"/>
                          </a:solidFill>
                          <a:effectLst/>
                          <a:latin typeface="宋体"/>
                        </a:rPr>
                        <a:t>1000mm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45120">
                <a:tc>
                  <a:txBody>
                    <a:bodyPr/>
                    <a:lstStyle/>
                    <a:p>
                      <a:pPr algn="ctr" fontAlgn="ctr"/>
                      <a:r>
                        <a:rPr lang="en-US" altLang="zh-CN" sz="900" b="0" i="0" u="none" strike="noStrike">
                          <a:effectLst/>
                          <a:latin typeface="宋体"/>
                        </a:rPr>
                        <a:t>720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防爆金属软管敷设 </a:t>
                      </a:r>
                      <a:r>
                        <a:rPr lang="en-US" altLang="zh-CN" sz="800" b="0" i="0" u="none" strike="noStrike">
                          <a:solidFill>
                            <a:srgbClr val="000000"/>
                          </a:solidFill>
                          <a:effectLst/>
                          <a:latin typeface="宋体"/>
                        </a:rPr>
                        <a:t>DN20mm</a:t>
                      </a:r>
                      <a:r>
                        <a:rPr lang="zh-CN" altLang="en-US" sz="800" b="0" i="0" u="none" strike="noStrike">
                          <a:solidFill>
                            <a:srgbClr val="000000"/>
                          </a:solidFill>
                          <a:effectLst/>
                          <a:latin typeface="宋体"/>
                        </a:rPr>
                        <a:t>以内 每根长</a:t>
                      </a:r>
                      <a:r>
                        <a:rPr lang="en-US" altLang="zh-CN" sz="800" b="0" i="0" u="none" strike="noStrike">
                          <a:solidFill>
                            <a:srgbClr val="000000"/>
                          </a:solidFill>
                          <a:effectLst/>
                          <a:latin typeface="宋体"/>
                        </a:rPr>
                        <a:t>1000mm</a:t>
                      </a:r>
                      <a:r>
                        <a:rPr lang="zh-CN" altLang="en-US" sz="800" b="0" i="0" u="none" strike="noStrike">
                          <a:solidFill>
                            <a:srgbClr val="000000"/>
                          </a:solidFill>
                          <a:effectLst/>
                          <a:latin typeface="宋体"/>
                        </a:rPr>
                        <a:t>以上</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192413784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graphicFrame>
        <p:nvGraphicFramePr>
          <p:cNvPr id="2" name="表格 1"/>
          <p:cNvGraphicFramePr>
            <a:graphicFrameLocks noGrp="1"/>
          </p:cNvGraphicFramePr>
          <p:nvPr>
            <p:extLst>
              <p:ext uri="{D42A27DB-BD31-4B8C-83A1-F6EECF244321}">
                <p14:modId xmlns:p14="http://schemas.microsoft.com/office/powerpoint/2010/main" val="3875782030"/>
              </p:ext>
            </p:extLst>
          </p:nvPr>
        </p:nvGraphicFramePr>
        <p:xfrm>
          <a:off x="821126" y="1195755"/>
          <a:ext cx="9958242" cy="4768464"/>
        </p:xfrm>
        <a:graphic>
          <a:graphicData uri="http://schemas.openxmlformats.org/drawingml/2006/table">
            <a:tbl>
              <a:tblPr/>
              <a:tblGrid>
                <a:gridCol w="478570">
                  <a:extLst>
                    <a:ext uri="{9D8B030D-6E8A-4147-A177-3AD203B41FA5}">
                      <a16:colId xmlns:a16="http://schemas.microsoft.com/office/drawing/2014/main" xmlns="" val="20000"/>
                    </a:ext>
                  </a:extLst>
                </a:gridCol>
                <a:gridCol w="829521">
                  <a:extLst>
                    <a:ext uri="{9D8B030D-6E8A-4147-A177-3AD203B41FA5}">
                      <a16:colId xmlns:a16="http://schemas.microsoft.com/office/drawing/2014/main" xmlns="" val="20001"/>
                    </a:ext>
                  </a:extLst>
                </a:gridCol>
                <a:gridCol w="6540455">
                  <a:extLst>
                    <a:ext uri="{9D8B030D-6E8A-4147-A177-3AD203B41FA5}">
                      <a16:colId xmlns:a16="http://schemas.microsoft.com/office/drawing/2014/main" xmlns="" val="20002"/>
                    </a:ext>
                  </a:extLst>
                </a:gridCol>
                <a:gridCol w="1184461">
                  <a:extLst>
                    <a:ext uri="{9D8B030D-6E8A-4147-A177-3AD203B41FA5}">
                      <a16:colId xmlns:a16="http://schemas.microsoft.com/office/drawing/2014/main" xmlns="" val="20003"/>
                    </a:ext>
                  </a:extLst>
                </a:gridCol>
                <a:gridCol w="925235">
                  <a:extLst>
                    <a:ext uri="{9D8B030D-6E8A-4147-A177-3AD203B41FA5}">
                      <a16:colId xmlns:a16="http://schemas.microsoft.com/office/drawing/2014/main" xmlns="" val="20004"/>
                    </a:ext>
                  </a:extLst>
                </a:gridCol>
              </a:tblGrid>
              <a:tr h="444804">
                <a:tc>
                  <a:txBody>
                    <a:bodyPr/>
                    <a:lstStyle/>
                    <a:p>
                      <a:pPr algn="ctr" fontAlgn="ctr"/>
                      <a:r>
                        <a:rPr lang="zh-CN" altLang="en-US" sz="1400" b="0" i="0" u="none" strike="noStrike" dirty="0">
                          <a:solidFill>
                            <a:srgbClr val="000000"/>
                          </a:solidFill>
                          <a:effectLst/>
                          <a:latin typeface="宋体"/>
                        </a:rPr>
                        <a:t>序号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编号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名称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单位</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43435">
                <a:tc>
                  <a:txBody>
                    <a:bodyPr/>
                    <a:lstStyle/>
                    <a:p>
                      <a:pPr algn="ctr" fontAlgn="ctr"/>
                      <a:r>
                        <a:rPr lang="en-US" altLang="zh-CN" sz="900" b="0" i="0" u="none" strike="noStrike">
                          <a:effectLst/>
                          <a:latin typeface="宋体"/>
                        </a:rPr>
                        <a:t>721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动力线路管内穿线 导线截面</a:t>
                      </a:r>
                      <a:r>
                        <a:rPr lang="en-US" altLang="zh-CN" sz="800" b="0" i="0" u="none" strike="noStrike">
                          <a:solidFill>
                            <a:srgbClr val="000000"/>
                          </a:solidFill>
                          <a:effectLst/>
                          <a:latin typeface="宋体"/>
                        </a:rPr>
                        <a:t>2.5mm2</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r>
                        <a:rPr lang="zh-CN" altLang="en-US" sz="800" b="0" i="0" u="none" strike="noStrike">
                          <a:solidFill>
                            <a:srgbClr val="000000"/>
                          </a:solidFill>
                          <a:effectLst/>
                          <a:latin typeface="宋体"/>
                        </a:rPr>
                        <a:t>单线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43435">
                <a:tc>
                  <a:txBody>
                    <a:bodyPr/>
                    <a:lstStyle/>
                    <a:p>
                      <a:pPr algn="ctr" fontAlgn="ctr"/>
                      <a:r>
                        <a:rPr lang="en-US" altLang="zh-CN" sz="900" b="0" i="0" u="none" strike="noStrike">
                          <a:effectLst/>
                          <a:latin typeface="宋体"/>
                        </a:rPr>
                        <a:t>722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动力线路管内穿线 导线截面</a:t>
                      </a:r>
                      <a:r>
                        <a:rPr lang="en-US" altLang="zh-CN" sz="800" b="0" i="0" u="none" strike="noStrike">
                          <a:solidFill>
                            <a:srgbClr val="000000"/>
                          </a:solidFill>
                          <a:effectLst/>
                          <a:latin typeface="宋体"/>
                        </a:rPr>
                        <a:t>4mm2</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r>
                        <a:rPr lang="zh-CN" altLang="en-US" sz="800" b="0" i="0" u="none" strike="noStrike">
                          <a:solidFill>
                            <a:srgbClr val="000000"/>
                          </a:solidFill>
                          <a:effectLst/>
                          <a:latin typeface="宋体"/>
                        </a:rPr>
                        <a:t>单线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43435">
                <a:tc>
                  <a:txBody>
                    <a:bodyPr/>
                    <a:lstStyle/>
                    <a:p>
                      <a:pPr algn="ctr" fontAlgn="ctr"/>
                      <a:r>
                        <a:rPr lang="en-US" altLang="zh-CN" sz="900" b="0" i="0" u="none" strike="noStrike">
                          <a:effectLst/>
                          <a:latin typeface="宋体"/>
                        </a:rPr>
                        <a:t>723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铜芯电力电缆 </a:t>
                      </a:r>
                      <a:r>
                        <a:rPr lang="en-US" altLang="zh-CN" sz="800" b="0" i="0" u="none" strike="noStrike">
                          <a:solidFill>
                            <a:srgbClr val="000000"/>
                          </a:solidFill>
                          <a:effectLst/>
                          <a:latin typeface="宋体"/>
                        </a:rPr>
                        <a:t>4</a:t>
                      </a:r>
                      <a:r>
                        <a:rPr lang="zh-CN" altLang="en-US" sz="800" b="0" i="0" u="none" strike="noStrike">
                          <a:solidFill>
                            <a:srgbClr val="000000"/>
                          </a:solidFill>
                          <a:effectLst/>
                          <a:latin typeface="宋体"/>
                        </a:rPr>
                        <a:t>芯以上</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43435">
                <a:tc>
                  <a:txBody>
                    <a:bodyPr/>
                    <a:lstStyle/>
                    <a:p>
                      <a:pPr algn="ctr" fontAlgn="ctr"/>
                      <a:r>
                        <a:rPr lang="en-US" altLang="zh-CN" sz="900" b="0" i="0" u="none" strike="noStrike">
                          <a:effectLst/>
                          <a:latin typeface="宋体"/>
                        </a:rPr>
                        <a:t>724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控制电缆 </a:t>
                      </a:r>
                      <a:r>
                        <a:rPr lang="en-US" altLang="zh-CN" sz="800" b="0" i="0" u="none" strike="noStrike">
                          <a:solidFill>
                            <a:srgbClr val="000000"/>
                          </a:solidFill>
                          <a:effectLst/>
                          <a:latin typeface="宋体"/>
                        </a:rPr>
                        <a:t>7</a:t>
                      </a:r>
                      <a:r>
                        <a:rPr lang="zh-CN" altLang="en-US" sz="800" b="0" i="0" u="none" strike="noStrike">
                          <a:solidFill>
                            <a:srgbClr val="000000"/>
                          </a:solidFill>
                          <a:effectLst/>
                          <a:latin typeface="宋体"/>
                        </a:rPr>
                        <a:t>芯以下</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43435">
                <a:tc>
                  <a:txBody>
                    <a:bodyPr/>
                    <a:lstStyle/>
                    <a:p>
                      <a:pPr algn="ctr" fontAlgn="ctr"/>
                      <a:r>
                        <a:rPr lang="en-US" altLang="zh-CN" sz="900" b="0" i="0" u="none" strike="noStrike">
                          <a:effectLst/>
                          <a:latin typeface="宋体"/>
                        </a:rPr>
                        <a:t>725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控制电缆 </a:t>
                      </a:r>
                      <a:r>
                        <a:rPr lang="en-US" altLang="zh-CN" sz="800" b="0" i="0" u="none" strike="noStrike">
                          <a:solidFill>
                            <a:srgbClr val="000000"/>
                          </a:solidFill>
                          <a:effectLst/>
                          <a:latin typeface="宋体"/>
                        </a:rPr>
                        <a:t>14</a:t>
                      </a:r>
                      <a:r>
                        <a:rPr lang="zh-CN" altLang="en-US" sz="800" b="0" i="0" u="none" strike="noStrike">
                          <a:solidFill>
                            <a:srgbClr val="000000"/>
                          </a:solidFill>
                          <a:effectLst/>
                          <a:latin typeface="宋体"/>
                        </a:rPr>
                        <a:t>芯以下</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43435">
                <a:tc>
                  <a:txBody>
                    <a:bodyPr/>
                    <a:lstStyle/>
                    <a:p>
                      <a:pPr algn="ctr" fontAlgn="ctr"/>
                      <a:r>
                        <a:rPr lang="en-US" altLang="zh-CN" sz="900" b="0" i="0" u="none" strike="noStrike">
                          <a:effectLst/>
                          <a:latin typeface="宋体"/>
                        </a:rPr>
                        <a:t>726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控制电弧终端头制作安装 终端头 </a:t>
                      </a:r>
                      <a:r>
                        <a:rPr lang="en-US" altLang="zh-CN" sz="800" b="0" i="0" u="none" strike="noStrike">
                          <a:solidFill>
                            <a:srgbClr val="000000"/>
                          </a:solidFill>
                          <a:effectLst/>
                          <a:latin typeface="宋体"/>
                        </a:rPr>
                        <a:t>7</a:t>
                      </a:r>
                      <a:r>
                        <a:rPr lang="zh-CN" altLang="en-US" sz="800" b="0" i="0" u="none" strike="noStrike">
                          <a:solidFill>
                            <a:srgbClr val="000000"/>
                          </a:solidFill>
                          <a:effectLst/>
                          <a:latin typeface="宋体"/>
                        </a:rPr>
                        <a:t>芯以内套管</a:t>
                      </a:r>
                      <a:r>
                        <a:rPr lang="en-US" altLang="zh-CN" sz="800" b="0" i="0" u="none" strike="noStrike">
                          <a:solidFill>
                            <a:srgbClr val="000000"/>
                          </a:solidFill>
                          <a:effectLst/>
                          <a:latin typeface="宋体"/>
                        </a:rPr>
                        <a:t>KT2</a:t>
                      </a:r>
                      <a:r>
                        <a:rPr lang="zh-CN" altLang="en-US" sz="800" b="0" i="0" u="none" strike="noStrike">
                          <a:solidFill>
                            <a:srgbClr val="000000"/>
                          </a:solidFill>
                          <a:effectLst/>
                          <a:latin typeface="宋体"/>
                        </a:rPr>
                        <a:t>型</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43435">
                <a:tc>
                  <a:txBody>
                    <a:bodyPr/>
                    <a:lstStyle/>
                    <a:p>
                      <a:pPr algn="ctr" fontAlgn="ctr"/>
                      <a:r>
                        <a:rPr lang="en-US" altLang="zh-CN" sz="900" b="0" i="0" u="none" strike="noStrike">
                          <a:effectLst/>
                          <a:latin typeface="宋体"/>
                        </a:rPr>
                        <a:t>727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R4-3-20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控制电弧终端头制作安装 终端头 </a:t>
                      </a:r>
                      <a:r>
                        <a:rPr lang="en-US" altLang="zh-CN" sz="800" b="0" i="0" u="none" strike="noStrike">
                          <a:solidFill>
                            <a:srgbClr val="000000"/>
                          </a:solidFill>
                          <a:effectLst/>
                          <a:latin typeface="宋体"/>
                        </a:rPr>
                        <a:t>14</a:t>
                      </a:r>
                      <a:r>
                        <a:rPr lang="zh-CN" altLang="en-US" sz="800" b="0" i="0" u="none" strike="noStrike">
                          <a:solidFill>
                            <a:srgbClr val="000000"/>
                          </a:solidFill>
                          <a:effectLst/>
                          <a:latin typeface="宋体"/>
                        </a:rPr>
                        <a:t>芯以内套管</a:t>
                      </a:r>
                      <a:r>
                        <a:rPr lang="en-US" altLang="zh-CN" sz="800" b="0" i="0" u="none" strike="noStrike">
                          <a:solidFill>
                            <a:srgbClr val="000000"/>
                          </a:solidFill>
                          <a:effectLst/>
                          <a:latin typeface="宋体"/>
                        </a:rPr>
                        <a:t>KT2</a:t>
                      </a:r>
                      <a:r>
                        <a:rPr lang="zh-CN" altLang="en-US" sz="800" b="0" i="0" u="none" strike="noStrike">
                          <a:solidFill>
                            <a:srgbClr val="000000"/>
                          </a:solidFill>
                          <a:effectLst/>
                          <a:latin typeface="宋体"/>
                        </a:rPr>
                        <a:t>型</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43435">
                <a:tc>
                  <a:txBody>
                    <a:bodyPr/>
                    <a:lstStyle/>
                    <a:p>
                      <a:pPr algn="ctr" fontAlgn="ctr"/>
                      <a:r>
                        <a:rPr lang="en-US" altLang="zh-CN" sz="900" b="0" i="0" u="none" strike="noStrike">
                          <a:effectLst/>
                          <a:latin typeface="宋体"/>
                        </a:rPr>
                        <a:t>728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电缆终端头 单芯 截面积</a:t>
                      </a:r>
                      <a:r>
                        <a:rPr lang="en-US" altLang="zh-CN" sz="800" b="0" i="0" u="none" strike="noStrike">
                          <a:solidFill>
                            <a:srgbClr val="000000"/>
                          </a:solidFill>
                          <a:effectLst/>
                          <a:latin typeface="宋体"/>
                        </a:rPr>
                        <a:t>4mm2</a:t>
                      </a:r>
                      <a:r>
                        <a:rPr lang="zh-CN" altLang="en-US" sz="800" b="0" i="0" u="none" strike="noStrike">
                          <a:solidFill>
                            <a:srgbClr val="000000"/>
                          </a:solidFill>
                          <a:effectLst/>
                          <a:latin typeface="宋体"/>
                        </a:rPr>
                        <a:t>以下（矿物绝缘电缆终 端头）</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43435">
                <a:tc>
                  <a:txBody>
                    <a:bodyPr/>
                    <a:lstStyle/>
                    <a:p>
                      <a:pPr algn="ctr" fontAlgn="ctr"/>
                      <a:r>
                        <a:rPr lang="en-US" altLang="zh-CN" sz="900" b="0" i="0" u="none" strike="noStrike">
                          <a:effectLst/>
                          <a:latin typeface="宋体"/>
                        </a:rPr>
                        <a:t>729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电缆终端头 多芯 截面积</a:t>
                      </a:r>
                      <a:r>
                        <a:rPr lang="en-US" altLang="zh-CN" sz="800" b="0" i="0" u="none" strike="noStrike">
                          <a:solidFill>
                            <a:srgbClr val="000000"/>
                          </a:solidFill>
                          <a:effectLst/>
                          <a:latin typeface="宋体"/>
                        </a:rPr>
                        <a:t>4mm2</a:t>
                      </a:r>
                      <a:r>
                        <a:rPr lang="zh-CN" altLang="en-US" sz="800" b="0" i="0" u="none" strike="noStrike">
                          <a:solidFill>
                            <a:srgbClr val="000000"/>
                          </a:solidFill>
                          <a:effectLst/>
                          <a:latin typeface="宋体"/>
                        </a:rPr>
                        <a:t>以下（矿物绝缘电缆终 端头）</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43435">
                <a:tc>
                  <a:txBody>
                    <a:bodyPr/>
                    <a:lstStyle/>
                    <a:p>
                      <a:pPr algn="ctr" fontAlgn="ctr"/>
                      <a:r>
                        <a:rPr lang="en-US" altLang="zh-CN" sz="900" b="0" i="0" u="none" strike="noStrike">
                          <a:effectLst/>
                          <a:latin typeface="宋体"/>
                        </a:rPr>
                        <a:t>730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信号线路敷设安装 铜芯塑料软电线</a:t>
                      </a:r>
                      <a:r>
                        <a:rPr lang="en-US" altLang="zh-CN" sz="800" b="0" i="0" u="none" strike="noStrike">
                          <a:solidFill>
                            <a:srgbClr val="000000"/>
                          </a:solidFill>
                          <a:effectLst/>
                          <a:latin typeface="宋体"/>
                        </a:rPr>
                        <a:t>3</a:t>
                      </a:r>
                      <a:r>
                        <a:rPr lang="zh-CN" altLang="en-US" sz="800" b="0" i="0" u="none" strike="noStrike">
                          <a:solidFill>
                            <a:srgbClr val="000000"/>
                          </a:solidFill>
                          <a:effectLst/>
                          <a:latin typeface="宋体"/>
                        </a:rPr>
                        <a:t>芯以内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43435">
                <a:tc>
                  <a:txBody>
                    <a:bodyPr/>
                    <a:lstStyle/>
                    <a:p>
                      <a:pPr algn="ctr" fontAlgn="ctr"/>
                      <a:r>
                        <a:rPr lang="en-US" altLang="zh-CN" sz="900" b="0" i="0" u="none" strike="noStrike">
                          <a:effectLst/>
                          <a:latin typeface="宋体"/>
                        </a:rPr>
                        <a:t>731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信号线路敷设安装 铜芯塑料软电线</a:t>
                      </a:r>
                      <a:r>
                        <a:rPr lang="en-US" altLang="zh-CN" sz="800" b="0" i="0" u="none" strike="noStrike">
                          <a:solidFill>
                            <a:srgbClr val="000000"/>
                          </a:solidFill>
                          <a:effectLst/>
                          <a:latin typeface="宋体"/>
                        </a:rPr>
                        <a:t>7</a:t>
                      </a:r>
                      <a:r>
                        <a:rPr lang="zh-CN" altLang="en-US" sz="800" b="0" i="0" u="none" strike="noStrike">
                          <a:solidFill>
                            <a:srgbClr val="000000"/>
                          </a:solidFill>
                          <a:effectLst/>
                          <a:latin typeface="宋体"/>
                        </a:rPr>
                        <a:t>芯以内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43435">
                <a:tc>
                  <a:txBody>
                    <a:bodyPr/>
                    <a:lstStyle/>
                    <a:p>
                      <a:pPr algn="ctr" fontAlgn="ctr"/>
                      <a:r>
                        <a:rPr lang="en-US" altLang="zh-CN" sz="900" b="0" i="0" u="none" strike="noStrike">
                          <a:effectLst/>
                          <a:latin typeface="宋体"/>
                        </a:rPr>
                        <a:t>732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信号线路敷设安装 铜芯塑料软电线</a:t>
                      </a:r>
                      <a:r>
                        <a:rPr lang="en-US" altLang="zh-CN" sz="800" b="0" i="0" u="none" strike="noStrike">
                          <a:solidFill>
                            <a:srgbClr val="000000"/>
                          </a:solidFill>
                          <a:effectLst/>
                          <a:latin typeface="宋体"/>
                        </a:rPr>
                        <a:t>14</a:t>
                      </a:r>
                      <a:r>
                        <a:rPr lang="zh-CN" altLang="en-US" sz="800" b="0" i="0" u="none" strike="noStrike">
                          <a:solidFill>
                            <a:srgbClr val="000000"/>
                          </a:solidFill>
                          <a:effectLst/>
                          <a:latin typeface="宋体"/>
                        </a:rPr>
                        <a:t>芯以内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43435">
                <a:tc>
                  <a:txBody>
                    <a:bodyPr/>
                    <a:lstStyle/>
                    <a:p>
                      <a:pPr algn="ctr" fontAlgn="ctr"/>
                      <a:r>
                        <a:rPr lang="en-US" altLang="zh-CN" sz="900" b="0" i="0" u="none" strike="noStrike">
                          <a:effectLst/>
                          <a:latin typeface="宋体"/>
                        </a:rPr>
                        <a:t>733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信号线路敷设安装 铜芯塑料屏蔽软电线</a:t>
                      </a:r>
                      <a:r>
                        <a:rPr lang="en-US" altLang="zh-CN" sz="800" b="0" i="0" u="none" strike="noStrike">
                          <a:solidFill>
                            <a:srgbClr val="000000"/>
                          </a:solidFill>
                          <a:effectLst/>
                          <a:latin typeface="宋体"/>
                        </a:rPr>
                        <a:t>3</a:t>
                      </a:r>
                      <a:r>
                        <a:rPr lang="zh-CN" altLang="en-US" sz="800" b="0" i="0" u="none" strike="noStrike">
                          <a:solidFill>
                            <a:srgbClr val="000000"/>
                          </a:solidFill>
                          <a:effectLst/>
                          <a:latin typeface="宋体"/>
                        </a:rPr>
                        <a:t>芯以内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43435">
                <a:tc>
                  <a:txBody>
                    <a:bodyPr/>
                    <a:lstStyle/>
                    <a:p>
                      <a:pPr algn="ctr" fontAlgn="ctr"/>
                      <a:r>
                        <a:rPr lang="en-US" altLang="zh-CN" sz="900" b="0" i="0" u="none" strike="noStrike">
                          <a:effectLst/>
                          <a:latin typeface="宋体"/>
                        </a:rPr>
                        <a:t>734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一般铁构件 制作每件重 </a:t>
                      </a:r>
                      <a:r>
                        <a:rPr lang="en-US" altLang="zh-CN" sz="800" b="0" i="0" u="none" strike="noStrike">
                          <a:solidFill>
                            <a:srgbClr val="000000"/>
                          </a:solidFill>
                          <a:effectLst/>
                          <a:latin typeface="宋体"/>
                        </a:rPr>
                        <a:t>3kg</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100kg</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43435">
                <a:tc>
                  <a:txBody>
                    <a:bodyPr/>
                    <a:lstStyle/>
                    <a:p>
                      <a:pPr algn="ctr" fontAlgn="ctr"/>
                      <a:r>
                        <a:rPr lang="en-US" altLang="zh-CN" sz="900" b="0" i="0" u="none" strike="noStrike">
                          <a:effectLst/>
                          <a:latin typeface="宋体"/>
                        </a:rPr>
                        <a:t>735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一般铁构件 安装每件重 </a:t>
                      </a:r>
                      <a:r>
                        <a:rPr lang="en-US" altLang="zh-CN" sz="800" b="0" i="0" u="none" strike="noStrike">
                          <a:solidFill>
                            <a:srgbClr val="000000"/>
                          </a:solidFill>
                          <a:effectLst/>
                          <a:latin typeface="宋体"/>
                        </a:rPr>
                        <a:t>3kg</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100kg</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43435">
                <a:tc>
                  <a:txBody>
                    <a:bodyPr/>
                    <a:lstStyle/>
                    <a:p>
                      <a:pPr algn="ctr" fontAlgn="ctr"/>
                      <a:r>
                        <a:rPr lang="en-US" altLang="zh-CN" sz="900" b="0" i="0" u="none" strike="noStrike">
                          <a:effectLst/>
                          <a:latin typeface="宋体"/>
                        </a:rPr>
                        <a:t>736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明装接线盒安装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43435">
                <a:tc>
                  <a:txBody>
                    <a:bodyPr/>
                    <a:lstStyle/>
                    <a:p>
                      <a:pPr algn="ctr" fontAlgn="ctr"/>
                      <a:r>
                        <a:rPr lang="en-US" altLang="zh-CN" sz="900" b="0" i="0" u="none" strike="noStrike">
                          <a:effectLst/>
                          <a:latin typeface="宋体"/>
                        </a:rPr>
                        <a:t>737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R4-3-30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防爆接线盒安装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43435">
                <a:tc>
                  <a:txBody>
                    <a:bodyPr/>
                    <a:lstStyle/>
                    <a:p>
                      <a:pPr algn="ctr" fontAlgn="ctr"/>
                      <a:r>
                        <a:rPr lang="en-US" altLang="zh-CN" sz="900" b="0" i="0" u="none" strike="noStrike">
                          <a:effectLst/>
                          <a:latin typeface="宋体"/>
                        </a:rPr>
                        <a:t>738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R4-3-31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防爆插座 三相安全插座 </a:t>
                      </a:r>
                      <a:r>
                        <a:rPr lang="en-US" altLang="zh-CN" sz="800" b="0" i="0" u="none" strike="noStrike">
                          <a:solidFill>
                            <a:srgbClr val="000000"/>
                          </a:solidFill>
                          <a:effectLst/>
                          <a:latin typeface="宋体"/>
                        </a:rPr>
                        <a:t>15</a:t>
                      </a:r>
                      <a:r>
                        <a:rPr lang="en-US" sz="800" b="0" i="0" u="none" strike="noStrike">
                          <a:solidFill>
                            <a:srgbClr val="000000"/>
                          </a:solidFill>
                          <a:effectLst/>
                          <a:latin typeface="宋体"/>
                        </a:rPr>
                        <a:t>A</a:t>
                      </a:r>
                      <a:r>
                        <a:rPr lang="zh-CN" altLang="en-US" sz="800" b="0" i="0" u="none" strike="noStrike">
                          <a:solidFill>
                            <a:srgbClr val="000000"/>
                          </a:solidFill>
                          <a:effectLst/>
                          <a:latin typeface="宋体"/>
                        </a:rPr>
                        <a:t>以下</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宋体"/>
                        </a:rPr>
                        <a:t>10</a:t>
                      </a:r>
                      <a:r>
                        <a:rPr lang="zh-CN" altLang="en-US" sz="800" b="0" i="0" u="none" strike="noStrike">
                          <a:solidFill>
                            <a:srgbClr val="000000"/>
                          </a:solidFill>
                          <a:effectLst/>
                          <a:latin typeface="宋体"/>
                        </a:rPr>
                        <a:t>套</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43435">
                <a:tc>
                  <a:txBody>
                    <a:bodyPr/>
                    <a:lstStyle/>
                    <a:p>
                      <a:pPr algn="ctr" fontAlgn="ctr"/>
                      <a:r>
                        <a:rPr lang="en-US" altLang="zh-CN" sz="900" b="0" i="0" u="none" strike="noStrike">
                          <a:effectLst/>
                          <a:latin typeface="宋体"/>
                        </a:rPr>
                        <a:t>739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R4-3-32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报警电源箱安装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台（块）</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43435">
                <a:tc>
                  <a:txBody>
                    <a:bodyPr/>
                    <a:lstStyle/>
                    <a:p>
                      <a:pPr algn="ctr" fontAlgn="ctr"/>
                      <a:r>
                        <a:rPr lang="en-US" altLang="zh-CN" sz="900" b="0" i="0" u="none" strike="noStrike">
                          <a:effectLst/>
                          <a:latin typeface="宋体"/>
                        </a:rPr>
                        <a:t>740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R4-3-33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整流装置安装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43435">
                <a:tc>
                  <a:txBody>
                    <a:bodyPr/>
                    <a:lstStyle/>
                    <a:p>
                      <a:pPr algn="ctr" fontAlgn="ctr"/>
                      <a:r>
                        <a:rPr lang="en-US" altLang="zh-CN" sz="900" b="0" i="0" u="none" strike="noStrike">
                          <a:effectLst/>
                          <a:latin typeface="宋体"/>
                        </a:rPr>
                        <a:t>741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R4-3-34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紧急切断阀检查接线</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43435">
                <a:tc>
                  <a:txBody>
                    <a:bodyPr/>
                    <a:lstStyle/>
                    <a:p>
                      <a:pPr algn="ctr" fontAlgn="ctr"/>
                      <a:r>
                        <a:rPr lang="en-US" altLang="zh-CN" sz="900" b="0" i="0" u="none" strike="noStrike">
                          <a:effectLst/>
                          <a:latin typeface="宋体"/>
                        </a:rPr>
                        <a:t>742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R4-3-35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紧急切断阀调试 电动球阀</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43435">
                <a:tc>
                  <a:txBody>
                    <a:bodyPr/>
                    <a:lstStyle/>
                    <a:p>
                      <a:pPr algn="ctr" fontAlgn="ctr"/>
                      <a:r>
                        <a:rPr lang="en-US" altLang="zh-CN" sz="900" b="0" i="0" u="none" strike="noStrike">
                          <a:effectLst/>
                          <a:latin typeface="宋体"/>
                        </a:rPr>
                        <a:t>743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R4-3-36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紧急切断阀调试 电磁阀</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43435">
                <a:tc>
                  <a:txBody>
                    <a:bodyPr/>
                    <a:lstStyle/>
                    <a:p>
                      <a:pPr algn="ctr" fontAlgn="ctr"/>
                      <a:r>
                        <a:rPr lang="en-US" altLang="zh-CN" sz="900" b="0" i="0" u="none" strike="noStrike">
                          <a:effectLst/>
                          <a:latin typeface="宋体"/>
                        </a:rPr>
                        <a:t>744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R4-3-37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燃气报警系统调试 多线制</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套</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43435">
                <a:tc>
                  <a:txBody>
                    <a:bodyPr/>
                    <a:lstStyle/>
                    <a:p>
                      <a:pPr algn="ctr" fontAlgn="ctr"/>
                      <a:r>
                        <a:rPr lang="en-US" altLang="zh-CN" sz="900" b="0" i="0" u="none" strike="noStrike">
                          <a:effectLst/>
                          <a:latin typeface="宋体"/>
                        </a:rPr>
                        <a:t>745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R4-3-38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燃气报警系统调试 总线制 </a:t>
                      </a:r>
                      <a:r>
                        <a:rPr lang="en-US" altLang="zh-CN" sz="800" b="0" i="0" u="none" strike="noStrike">
                          <a:solidFill>
                            <a:srgbClr val="000000"/>
                          </a:solidFill>
                          <a:effectLst/>
                          <a:latin typeface="宋体"/>
                        </a:rPr>
                        <a:t>64</a:t>
                      </a:r>
                      <a:r>
                        <a:rPr lang="zh-CN" altLang="en-US" sz="800" b="0" i="0" u="none" strike="noStrike">
                          <a:solidFill>
                            <a:srgbClr val="000000"/>
                          </a:solidFill>
                          <a:effectLst/>
                          <a:latin typeface="宋体"/>
                        </a:rPr>
                        <a:t>点以下</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套</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43435">
                <a:tc>
                  <a:txBody>
                    <a:bodyPr/>
                    <a:lstStyle/>
                    <a:p>
                      <a:pPr algn="ctr" fontAlgn="ctr"/>
                      <a:r>
                        <a:rPr lang="en-US" altLang="zh-CN" sz="900" b="0" i="0" u="none" strike="noStrike">
                          <a:effectLst/>
                          <a:latin typeface="宋体"/>
                        </a:rPr>
                        <a:t>746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R4-3-39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燃气报警系统调试 总线制 </a:t>
                      </a:r>
                      <a:r>
                        <a:rPr lang="en-US" altLang="zh-CN" sz="800" b="0" i="0" u="none" strike="noStrike">
                          <a:solidFill>
                            <a:srgbClr val="000000"/>
                          </a:solidFill>
                          <a:effectLst/>
                          <a:latin typeface="宋体"/>
                        </a:rPr>
                        <a:t>64</a:t>
                      </a:r>
                      <a:r>
                        <a:rPr lang="zh-CN" altLang="en-US" sz="800" b="0" i="0" u="none" strike="noStrike">
                          <a:solidFill>
                            <a:srgbClr val="000000"/>
                          </a:solidFill>
                          <a:effectLst/>
                          <a:latin typeface="宋体"/>
                        </a:rPr>
                        <a:t>点以上每扩容</a:t>
                      </a:r>
                      <a:r>
                        <a:rPr lang="en-US" altLang="zh-CN" sz="800" b="0" i="0" u="none" strike="noStrike">
                          <a:solidFill>
                            <a:srgbClr val="000000"/>
                          </a:solidFill>
                          <a:effectLst/>
                          <a:latin typeface="宋体"/>
                        </a:rPr>
                        <a:t>4</a:t>
                      </a:r>
                      <a:r>
                        <a:rPr lang="zh-CN" altLang="en-US" sz="800" b="0" i="0" u="none" strike="noStrike">
                          <a:solidFill>
                            <a:srgbClr val="000000"/>
                          </a:solidFill>
                          <a:effectLst/>
                          <a:latin typeface="宋体"/>
                        </a:rPr>
                        <a:t>点</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套</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43435">
                <a:tc>
                  <a:txBody>
                    <a:bodyPr/>
                    <a:lstStyle/>
                    <a:p>
                      <a:pPr algn="ctr" fontAlgn="ctr"/>
                      <a:r>
                        <a:rPr lang="en-US" altLang="zh-CN" sz="900" b="0" i="0" u="none" strike="noStrike">
                          <a:effectLst/>
                          <a:latin typeface="宋体"/>
                        </a:rPr>
                        <a:t>747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R4-4-1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壁挂式调压箱  公称直径（</a:t>
                      </a:r>
                      <a:r>
                        <a:rPr lang="en-US" altLang="zh-CN" sz="800" b="0" i="0" u="none" strike="noStrike">
                          <a:solidFill>
                            <a:srgbClr val="000000"/>
                          </a:solidFill>
                          <a:effectLst/>
                          <a:latin typeface="宋体"/>
                        </a:rPr>
                        <a:t>25mm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43435">
                <a:tc>
                  <a:txBody>
                    <a:bodyPr/>
                    <a:lstStyle/>
                    <a:p>
                      <a:pPr algn="ctr" fontAlgn="ctr"/>
                      <a:r>
                        <a:rPr lang="en-US" altLang="zh-CN" sz="900" b="0" i="0" u="none" strike="noStrike">
                          <a:effectLst/>
                          <a:latin typeface="宋体"/>
                        </a:rPr>
                        <a:t>748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R4-4-2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壁挂式调压箱  公称直径（</a:t>
                      </a:r>
                      <a:r>
                        <a:rPr lang="en-US" altLang="zh-CN" sz="800" b="0" i="0" u="none" strike="noStrike">
                          <a:solidFill>
                            <a:srgbClr val="000000"/>
                          </a:solidFill>
                          <a:effectLst/>
                          <a:latin typeface="宋体"/>
                        </a:rPr>
                        <a:t>40mm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43435">
                <a:tc>
                  <a:txBody>
                    <a:bodyPr/>
                    <a:lstStyle/>
                    <a:p>
                      <a:pPr algn="ctr" fontAlgn="ctr"/>
                      <a:r>
                        <a:rPr lang="en-US" altLang="zh-CN" sz="900" b="0" i="0" u="none" strike="noStrike">
                          <a:effectLst/>
                          <a:latin typeface="宋体"/>
                        </a:rPr>
                        <a:t>749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R4-4-3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壁挂式调压箱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43435">
                <a:tc>
                  <a:txBody>
                    <a:bodyPr/>
                    <a:lstStyle/>
                    <a:p>
                      <a:pPr algn="ctr" fontAlgn="ctr"/>
                      <a:r>
                        <a:rPr lang="en-US" altLang="zh-CN" sz="900" b="0" i="0" u="none" strike="noStrike">
                          <a:effectLst/>
                          <a:latin typeface="宋体"/>
                        </a:rPr>
                        <a:t>750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R4-4-4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落地式调压箱（柜）  进口管公称直径（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319842706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graphicFrame>
        <p:nvGraphicFramePr>
          <p:cNvPr id="3" name="表格 2"/>
          <p:cNvGraphicFramePr>
            <a:graphicFrameLocks noGrp="1"/>
          </p:cNvGraphicFramePr>
          <p:nvPr>
            <p:extLst>
              <p:ext uri="{D42A27DB-BD31-4B8C-83A1-F6EECF244321}">
                <p14:modId xmlns:p14="http://schemas.microsoft.com/office/powerpoint/2010/main" val="3971963549"/>
              </p:ext>
            </p:extLst>
          </p:nvPr>
        </p:nvGraphicFramePr>
        <p:xfrm>
          <a:off x="986364" y="1284560"/>
          <a:ext cx="9775123" cy="4923697"/>
        </p:xfrm>
        <a:graphic>
          <a:graphicData uri="http://schemas.openxmlformats.org/drawingml/2006/table">
            <a:tbl>
              <a:tblPr/>
              <a:tblGrid>
                <a:gridCol w="469769">
                  <a:extLst>
                    <a:ext uri="{9D8B030D-6E8A-4147-A177-3AD203B41FA5}">
                      <a16:colId xmlns:a16="http://schemas.microsoft.com/office/drawing/2014/main" xmlns="" val="20000"/>
                    </a:ext>
                  </a:extLst>
                </a:gridCol>
                <a:gridCol w="814267">
                  <a:extLst>
                    <a:ext uri="{9D8B030D-6E8A-4147-A177-3AD203B41FA5}">
                      <a16:colId xmlns:a16="http://schemas.microsoft.com/office/drawing/2014/main" xmlns="" val="20001"/>
                    </a:ext>
                  </a:extLst>
                </a:gridCol>
                <a:gridCol w="6420185">
                  <a:extLst>
                    <a:ext uri="{9D8B030D-6E8A-4147-A177-3AD203B41FA5}">
                      <a16:colId xmlns:a16="http://schemas.microsoft.com/office/drawing/2014/main" xmlns="" val="20002"/>
                    </a:ext>
                  </a:extLst>
                </a:gridCol>
                <a:gridCol w="1162681">
                  <a:extLst>
                    <a:ext uri="{9D8B030D-6E8A-4147-A177-3AD203B41FA5}">
                      <a16:colId xmlns:a16="http://schemas.microsoft.com/office/drawing/2014/main" xmlns="" val="20003"/>
                    </a:ext>
                  </a:extLst>
                </a:gridCol>
                <a:gridCol w="908221">
                  <a:extLst>
                    <a:ext uri="{9D8B030D-6E8A-4147-A177-3AD203B41FA5}">
                      <a16:colId xmlns:a16="http://schemas.microsoft.com/office/drawing/2014/main" xmlns="" val="20004"/>
                    </a:ext>
                  </a:extLst>
                </a:gridCol>
              </a:tblGrid>
              <a:tr h="484777">
                <a:tc>
                  <a:txBody>
                    <a:bodyPr/>
                    <a:lstStyle/>
                    <a:p>
                      <a:pPr algn="ctr" fontAlgn="ctr"/>
                      <a:r>
                        <a:rPr lang="zh-CN" altLang="en-US" sz="1400" b="0" i="0" u="none" strike="noStrike" dirty="0">
                          <a:solidFill>
                            <a:srgbClr val="000000"/>
                          </a:solidFill>
                          <a:effectLst/>
                          <a:latin typeface="宋体"/>
                        </a:rPr>
                        <a:t>序号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编号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名称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单位</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47964">
                <a:tc>
                  <a:txBody>
                    <a:bodyPr/>
                    <a:lstStyle/>
                    <a:p>
                      <a:pPr algn="ctr" fontAlgn="ctr"/>
                      <a:r>
                        <a:rPr lang="en-US" altLang="zh-CN" sz="900" b="0" i="0" u="none" strike="noStrike">
                          <a:effectLst/>
                          <a:latin typeface="宋体"/>
                        </a:rPr>
                        <a:t>751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R4-4-5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落地式调压箱（柜）  进口管公称直径（</a:t>
                      </a:r>
                      <a:r>
                        <a:rPr lang="en-US" altLang="zh-CN" sz="800" b="0" i="0" u="none" strike="noStrike">
                          <a:solidFill>
                            <a:srgbClr val="000000"/>
                          </a:solidFill>
                          <a:effectLst/>
                          <a:latin typeface="宋体"/>
                        </a:rPr>
                        <a:t>80mm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47964">
                <a:tc>
                  <a:txBody>
                    <a:bodyPr/>
                    <a:lstStyle/>
                    <a:p>
                      <a:pPr algn="ctr" fontAlgn="ctr"/>
                      <a:r>
                        <a:rPr lang="en-US" altLang="zh-CN" sz="900" b="0" i="0" u="none" strike="noStrike">
                          <a:effectLst/>
                          <a:latin typeface="宋体"/>
                        </a:rPr>
                        <a:t>752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R4-4-6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落地式调压箱（柜）  进口管公称直径（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47964">
                <a:tc>
                  <a:txBody>
                    <a:bodyPr/>
                    <a:lstStyle/>
                    <a:p>
                      <a:pPr algn="ctr" fontAlgn="ctr"/>
                      <a:r>
                        <a:rPr lang="en-US" altLang="zh-CN" sz="900" b="0" i="0" u="none" strike="noStrike">
                          <a:effectLst/>
                          <a:latin typeface="宋体"/>
                        </a:rPr>
                        <a:t>753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R4-4-7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落地式调压箱（柜）  进口管公称直径（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47964">
                <a:tc>
                  <a:txBody>
                    <a:bodyPr/>
                    <a:lstStyle/>
                    <a:p>
                      <a:pPr algn="ctr" fontAlgn="ctr"/>
                      <a:r>
                        <a:rPr lang="en-US" altLang="zh-CN" sz="900" b="0" i="0" u="none" strike="noStrike">
                          <a:effectLst/>
                          <a:latin typeface="宋体"/>
                        </a:rPr>
                        <a:t>754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R4-4-8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落地式调压箱（柜）  进口管公称直径（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47964">
                <a:tc>
                  <a:txBody>
                    <a:bodyPr/>
                    <a:lstStyle/>
                    <a:p>
                      <a:pPr algn="ctr" fontAlgn="ctr"/>
                      <a:r>
                        <a:rPr lang="en-US" altLang="zh-CN" sz="900" b="0" i="0" u="none" strike="noStrike">
                          <a:effectLst/>
                          <a:latin typeface="宋体"/>
                        </a:rPr>
                        <a:t>755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R4-4-9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表具拆除（法兰连接）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47964">
                <a:tc>
                  <a:txBody>
                    <a:bodyPr/>
                    <a:lstStyle/>
                    <a:p>
                      <a:pPr algn="ctr" fontAlgn="ctr"/>
                      <a:r>
                        <a:rPr lang="en-US" altLang="zh-CN" sz="900" b="0" i="0" u="none" strike="noStrike">
                          <a:effectLst/>
                          <a:latin typeface="宋体"/>
                        </a:rPr>
                        <a:t>756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R4-4-10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表具拆除（法兰连接） 公称直径</a:t>
                      </a:r>
                      <a:r>
                        <a:rPr lang="en-US" altLang="zh-CN" sz="800" b="0" i="0" u="none" strike="noStrike">
                          <a:solidFill>
                            <a:srgbClr val="000000"/>
                          </a:solidFill>
                          <a:effectLst/>
                          <a:latin typeface="宋体"/>
                        </a:rPr>
                        <a:t>80mm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47964">
                <a:tc>
                  <a:txBody>
                    <a:bodyPr/>
                    <a:lstStyle/>
                    <a:p>
                      <a:pPr algn="ctr" fontAlgn="ctr"/>
                      <a:r>
                        <a:rPr lang="en-US" altLang="zh-CN" sz="900" b="0" i="0" u="none" strike="noStrike">
                          <a:effectLst/>
                          <a:latin typeface="宋体"/>
                        </a:rPr>
                        <a:t>757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R4-4-11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表具拆除（法兰连接） 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47964">
                <a:tc>
                  <a:txBody>
                    <a:bodyPr/>
                    <a:lstStyle/>
                    <a:p>
                      <a:pPr algn="ctr" fontAlgn="ctr"/>
                      <a:r>
                        <a:rPr lang="en-US" altLang="zh-CN" sz="900" b="0" i="0" u="none" strike="noStrike">
                          <a:effectLst/>
                          <a:latin typeface="宋体"/>
                        </a:rPr>
                        <a:t>758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R4-4-12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表具拆除（法兰连接） 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47964">
                <a:tc>
                  <a:txBody>
                    <a:bodyPr/>
                    <a:lstStyle/>
                    <a:p>
                      <a:pPr algn="ctr" fontAlgn="ctr"/>
                      <a:r>
                        <a:rPr lang="en-US" altLang="zh-CN" sz="900" b="0" i="0" u="none" strike="noStrike">
                          <a:effectLst/>
                          <a:latin typeface="宋体"/>
                        </a:rPr>
                        <a:t>759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R4-4-13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表具拆除（法兰连接）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47964">
                <a:tc>
                  <a:txBody>
                    <a:bodyPr/>
                    <a:lstStyle/>
                    <a:p>
                      <a:pPr algn="ctr" fontAlgn="ctr"/>
                      <a:r>
                        <a:rPr lang="en-US" altLang="zh-CN" sz="900" b="0" i="0" u="none" strike="noStrike">
                          <a:effectLst/>
                          <a:latin typeface="宋体"/>
                        </a:rPr>
                        <a:t>760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R4-4-14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表具拆除（法兰连接）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47964">
                <a:tc>
                  <a:txBody>
                    <a:bodyPr/>
                    <a:lstStyle/>
                    <a:p>
                      <a:pPr algn="ctr" fontAlgn="ctr"/>
                      <a:r>
                        <a:rPr lang="en-US" altLang="zh-CN" sz="900" b="0" i="0" u="none" strike="noStrike">
                          <a:effectLst/>
                          <a:latin typeface="宋体"/>
                        </a:rPr>
                        <a:t>761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R4-4-15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表具拆除（螺纹连接） 公称直径</a:t>
                      </a:r>
                      <a:r>
                        <a:rPr lang="en-US" altLang="zh-CN" sz="800" b="0" i="0" u="none" strike="noStrike">
                          <a:solidFill>
                            <a:srgbClr val="000000"/>
                          </a:solidFill>
                          <a:effectLst/>
                          <a:latin typeface="宋体"/>
                        </a:rPr>
                        <a:t>15mm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47964">
                <a:tc>
                  <a:txBody>
                    <a:bodyPr/>
                    <a:lstStyle/>
                    <a:p>
                      <a:pPr algn="ctr" fontAlgn="ctr"/>
                      <a:r>
                        <a:rPr lang="en-US" altLang="zh-CN" sz="900" b="0" i="0" u="none" strike="noStrike">
                          <a:effectLst/>
                          <a:latin typeface="宋体"/>
                        </a:rPr>
                        <a:t>762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R4-4-16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表具拆除（螺纹连接） 公称直径</a:t>
                      </a:r>
                      <a:r>
                        <a:rPr lang="en-US" altLang="zh-CN" sz="800" b="0" i="0" u="none" strike="noStrike">
                          <a:solidFill>
                            <a:srgbClr val="000000"/>
                          </a:solidFill>
                          <a:effectLst/>
                          <a:latin typeface="宋体"/>
                        </a:rPr>
                        <a:t>32mm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47964">
                <a:tc>
                  <a:txBody>
                    <a:bodyPr/>
                    <a:lstStyle/>
                    <a:p>
                      <a:pPr algn="ctr" fontAlgn="ctr"/>
                      <a:r>
                        <a:rPr lang="en-US" altLang="zh-CN" sz="900" b="0" i="0" u="none" strike="noStrike">
                          <a:effectLst/>
                          <a:latin typeface="宋体"/>
                        </a:rPr>
                        <a:t>763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R4-4-17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表具拆除（螺纹连接） 公称直径</a:t>
                      </a:r>
                      <a:r>
                        <a:rPr lang="en-US" altLang="zh-CN" sz="800" b="0" i="0" u="none" strike="noStrike">
                          <a:solidFill>
                            <a:srgbClr val="000000"/>
                          </a:solidFill>
                          <a:effectLst/>
                          <a:latin typeface="宋体"/>
                        </a:rPr>
                        <a:t>40mm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47964">
                <a:tc>
                  <a:txBody>
                    <a:bodyPr/>
                    <a:lstStyle/>
                    <a:p>
                      <a:pPr algn="ctr" fontAlgn="ctr"/>
                      <a:r>
                        <a:rPr lang="en-US" altLang="zh-CN" sz="900" b="0" i="0" u="none" strike="noStrike">
                          <a:effectLst/>
                          <a:latin typeface="宋体"/>
                        </a:rPr>
                        <a:t>764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R4-4-18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表具拆除（螺纹连接）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47964">
                <a:tc>
                  <a:txBody>
                    <a:bodyPr/>
                    <a:lstStyle/>
                    <a:p>
                      <a:pPr algn="ctr" fontAlgn="ctr"/>
                      <a:r>
                        <a:rPr lang="en-US" altLang="zh-CN" sz="900" b="0" i="0" u="none" strike="noStrike">
                          <a:effectLst/>
                          <a:latin typeface="宋体"/>
                        </a:rPr>
                        <a:t>765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R4-5-1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接地极</a:t>
                      </a:r>
                      <a:r>
                        <a:rPr lang="en-US" altLang="zh-CN" sz="800" b="0" i="0" u="none" strike="noStrike">
                          <a:solidFill>
                            <a:srgbClr val="000000"/>
                          </a:solidFill>
                          <a:effectLst/>
                          <a:latin typeface="宋体"/>
                        </a:rPr>
                        <a:t>(</a:t>
                      </a:r>
                      <a:r>
                        <a:rPr lang="zh-CN" altLang="en-US" sz="800" b="0" i="0" u="none" strike="noStrike">
                          <a:solidFill>
                            <a:srgbClr val="000000"/>
                          </a:solidFill>
                          <a:effectLst/>
                          <a:latin typeface="宋体"/>
                        </a:rPr>
                        <a:t>板</a:t>
                      </a:r>
                      <a:r>
                        <a:rPr lang="en-US" altLang="zh-CN" sz="800" b="0" i="0" u="none" strike="noStrike">
                          <a:solidFill>
                            <a:srgbClr val="000000"/>
                          </a:solidFill>
                          <a:effectLst/>
                          <a:latin typeface="宋体"/>
                        </a:rPr>
                        <a:t>)</a:t>
                      </a:r>
                      <a:r>
                        <a:rPr lang="zh-CN" altLang="en-US" sz="800" b="0" i="0" u="none" strike="noStrike">
                          <a:solidFill>
                            <a:srgbClr val="000000"/>
                          </a:solidFill>
                          <a:effectLst/>
                          <a:latin typeface="宋体"/>
                        </a:rPr>
                        <a:t>制作与安装 角钢接地极</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根</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47964">
                <a:tc>
                  <a:txBody>
                    <a:bodyPr/>
                    <a:lstStyle/>
                    <a:p>
                      <a:pPr algn="ctr" fontAlgn="ctr"/>
                      <a:r>
                        <a:rPr lang="en-US" altLang="zh-CN" sz="900" b="0" i="0" u="none" strike="noStrike">
                          <a:effectLst/>
                          <a:latin typeface="宋体"/>
                        </a:rPr>
                        <a:t>766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R4-5-2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户外接地母线敷设</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47964">
                <a:tc>
                  <a:txBody>
                    <a:bodyPr/>
                    <a:lstStyle/>
                    <a:p>
                      <a:pPr algn="ctr" fontAlgn="ctr"/>
                      <a:r>
                        <a:rPr lang="en-US" altLang="zh-CN" sz="900" b="0" i="0" u="none" strike="noStrike">
                          <a:effectLst/>
                          <a:latin typeface="宋体"/>
                        </a:rPr>
                        <a:t>767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R4-5-3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接地系统测试 独立接地装置≤</a:t>
                      </a:r>
                      <a:r>
                        <a:rPr lang="en-US" altLang="zh-CN" sz="800" b="0" i="0" u="none" strike="noStrike">
                          <a:solidFill>
                            <a:srgbClr val="000000"/>
                          </a:solidFill>
                          <a:effectLst/>
                          <a:latin typeface="宋体"/>
                        </a:rPr>
                        <a:t>6</a:t>
                      </a:r>
                      <a:r>
                        <a:rPr lang="zh-CN" altLang="en-US" sz="800" b="0" i="0" u="none" strike="noStrike">
                          <a:solidFill>
                            <a:srgbClr val="000000"/>
                          </a:solidFill>
                          <a:effectLst/>
                          <a:latin typeface="宋体"/>
                        </a:rPr>
                        <a:t>根接地极</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47964">
                <a:tc>
                  <a:txBody>
                    <a:bodyPr/>
                    <a:lstStyle/>
                    <a:p>
                      <a:pPr algn="ctr" fontAlgn="ctr"/>
                      <a:r>
                        <a:rPr lang="en-US" altLang="zh-CN" sz="900" b="0" i="0" u="none" strike="noStrike">
                          <a:effectLst/>
                          <a:latin typeface="宋体"/>
                        </a:rPr>
                        <a:t>768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镀锌管碰头 公称直径（</a:t>
                      </a:r>
                      <a:r>
                        <a:rPr lang="en-US" altLang="zh-CN" sz="800" b="0" i="0" u="none" strike="noStrike">
                          <a:solidFill>
                            <a:srgbClr val="000000"/>
                          </a:solidFill>
                          <a:effectLst/>
                          <a:latin typeface="宋体"/>
                        </a:rPr>
                        <a:t>20mm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47964">
                <a:tc>
                  <a:txBody>
                    <a:bodyPr/>
                    <a:lstStyle/>
                    <a:p>
                      <a:pPr algn="ctr" fontAlgn="ctr"/>
                      <a:r>
                        <a:rPr lang="en-US" altLang="zh-CN" sz="900" b="0" i="0" u="none" strike="noStrike">
                          <a:effectLst/>
                          <a:latin typeface="宋体"/>
                        </a:rPr>
                        <a:t>769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镀锌管碰头 公称直径（</a:t>
                      </a:r>
                      <a:r>
                        <a:rPr lang="en-US" altLang="zh-CN" sz="800" b="0" i="0" u="none" strike="noStrike">
                          <a:solidFill>
                            <a:srgbClr val="000000"/>
                          </a:solidFill>
                          <a:effectLst/>
                          <a:latin typeface="宋体"/>
                        </a:rPr>
                        <a:t>25mm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47964">
                <a:tc>
                  <a:txBody>
                    <a:bodyPr/>
                    <a:lstStyle/>
                    <a:p>
                      <a:pPr algn="ctr" fontAlgn="ctr"/>
                      <a:r>
                        <a:rPr lang="en-US" altLang="zh-CN" sz="900" b="0" i="0" u="none" strike="noStrike">
                          <a:effectLst/>
                          <a:latin typeface="宋体"/>
                        </a:rPr>
                        <a:t>770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镀锌管碰头 公称直径（</a:t>
                      </a:r>
                      <a:r>
                        <a:rPr lang="en-US" altLang="zh-CN" sz="800" b="0" i="0" u="none" strike="noStrike">
                          <a:solidFill>
                            <a:srgbClr val="000000"/>
                          </a:solidFill>
                          <a:effectLst/>
                          <a:latin typeface="宋体"/>
                        </a:rPr>
                        <a:t>40mm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47964">
                <a:tc>
                  <a:txBody>
                    <a:bodyPr/>
                    <a:lstStyle/>
                    <a:p>
                      <a:pPr algn="ctr" fontAlgn="ctr"/>
                      <a:r>
                        <a:rPr lang="en-US" altLang="zh-CN" sz="900" b="0" i="0" u="none" strike="noStrike">
                          <a:effectLst/>
                          <a:latin typeface="宋体"/>
                        </a:rPr>
                        <a:t>771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镀锌管碰头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47964">
                <a:tc>
                  <a:txBody>
                    <a:bodyPr/>
                    <a:lstStyle/>
                    <a:p>
                      <a:pPr algn="ctr" fontAlgn="ctr"/>
                      <a:r>
                        <a:rPr lang="en-US" altLang="zh-CN" sz="900" b="0" i="0" u="none" strike="noStrike">
                          <a:effectLst/>
                          <a:latin typeface="宋体"/>
                        </a:rPr>
                        <a:t>772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钢管碰头不带介质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47964">
                <a:tc>
                  <a:txBody>
                    <a:bodyPr/>
                    <a:lstStyle/>
                    <a:p>
                      <a:pPr algn="ctr" fontAlgn="ctr"/>
                      <a:r>
                        <a:rPr lang="en-US" altLang="zh-CN" sz="900" b="0" i="0" u="none" strike="noStrike">
                          <a:effectLst/>
                          <a:latin typeface="宋体"/>
                        </a:rPr>
                        <a:t>773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钢管碰头不带介质 公称直径（</a:t>
                      </a:r>
                      <a:r>
                        <a:rPr lang="en-US" altLang="zh-CN" sz="800" b="0" i="0" u="none" strike="noStrike">
                          <a:solidFill>
                            <a:srgbClr val="000000"/>
                          </a:solidFill>
                          <a:effectLst/>
                          <a:latin typeface="宋体"/>
                        </a:rPr>
                        <a:t>80mm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47964">
                <a:tc>
                  <a:txBody>
                    <a:bodyPr/>
                    <a:lstStyle/>
                    <a:p>
                      <a:pPr algn="ctr" fontAlgn="ctr"/>
                      <a:r>
                        <a:rPr lang="en-US" altLang="zh-CN" sz="900" b="0" i="0" u="none" strike="noStrike">
                          <a:effectLst/>
                          <a:latin typeface="宋体"/>
                        </a:rPr>
                        <a:t>774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钢管碰头不带介质 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47964">
                <a:tc>
                  <a:txBody>
                    <a:bodyPr/>
                    <a:lstStyle/>
                    <a:p>
                      <a:pPr algn="ctr" fontAlgn="ctr"/>
                      <a:r>
                        <a:rPr lang="en-US" altLang="zh-CN" sz="900" b="0" i="0" u="none" strike="noStrike">
                          <a:effectLst/>
                          <a:latin typeface="宋体"/>
                        </a:rPr>
                        <a:t>775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钢管碰头不带介质 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47964">
                <a:tc>
                  <a:txBody>
                    <a:bodyPr/>
                    <a:lstStyle/>
                    <a:p>
                      <a:pPr algn="ctr" fontAlgn="ctr"/>
                      <a:r>
                        <a:rPr lang="en-US" altLang="zh-CN" sz="900" b="0" i="0" u="none" strike="noStrike">
                          <a:effectLst/>
                          <a:latin typeface="宋体"/>
                        </a:rPr>
                        <a:t>776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钢管碰头不带介质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47964">
                <a:tc>
                  <a:txBody>
                    <a:bodyPr/>
                    <a:lstStyle/>
                    <a:p>
                      <a:pPr algn="ctr" fontAlgn="ctr"/>
                      <a:r>
                        <a:rPr lang="en-US" altLang="zh-CN" sz="900" b="0" i="0" u="none" strike="noStrike">
                          <a:effectLst/>
                          <a:latin typeface="宋体"/>
                        </a:rPr>
                        <a:t>777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R5-1-10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钢管碰头不带介质 公称直径（</a:t>
                      </a:r>
                      <a:r>
                        <a:rPr lang="en-US" altLang="zh-CN" sz="800" b="0" i="0" u="none" strike="noStrike">
                          <a:solidFill>
                            <a:srgbClr val="000000"/>
                          </a:solidFill>
                          <a:effectLst/>
                          <a:latin typeface="宋体"/>
                        </a:rPr>
                        <a:t>250mm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47964">
                <a:tc>
                  <a:txBody>
                    <a:bodyPr/>
                    <a:lstStyle/>
                    <a:p>
                      <a:pPr algn="ctr" fontAlgn="ctr"/>
                      <a:r>
                        <a:rPr lang="en-US" altLang="zh-CN" sz="900" b="0" i="0" u="none" strike="noStrike">
                          <a:effectLst/>
                          <a:latin typeface="宋体"/>
                        </a:rPr>
                        <a:t>778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R5-1-11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钢管碰头不带介质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47964">
                <a:tc>
                  <a:txBody>
                    <a:bodyPr/>
                    <a:lstStyle/>
                    <a:p>
                      <a:pPr algn="ctr" fontAlgn="ctr"/>
                      <a:r>
                        <a:rPr lang="en-US" altLang="zh-CN" sz="900" b="0" i="0" u="none" strike="noStrike">
                          <a:effectLst/>
                          <a:latin typeface="宋体"/>
                        </a:rPr>
                        <a:t>779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R5-1-12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钢管碰头不带介质 公称直径（</a:t>
                      </a:r>
                      <a:r>
                        <a:rPr lang="en-US" altLang="zh-CN" sz="800" b="0" i="0" u="none" strike="noStrike">
                          <a:solidFill>
                            <a:srgbClr val="000000"/>
                          </a:solidFill>
                          <a:effectLst/>
                          <a:latin typeface="宋体"/>
                        </a:rPr>
                        <a:t>400mm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47964">
                <a:tc>
                  <a:txBody>
                    <a:bodyPr/>
                    <a:lstStyle/>
                    <a:p>
                      <a:pPr algn="ctr" fontAlgn="ctr"/>
                      <a:r>
                        <a:rPr lang="en-US" altLang="zh-CN" sz="900" b="0" i="0" u="none" strike="noStrike">
                          <a:effectLst/>
                          <a:latin typeface="宋体"/>
                        </a:rPr>
                        <a:t>780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R5-1-13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钢管碰头不带介质 公称直径（</a:t>
                      </a:r>
                      <a:r>
                        <a:rPr lang="en-US" altLang="zh-CN" sz="800" b="0" i="0" u="none" strike="noStrike">
                          <a:solidFill>
                            <a:srgbClr val="000000"/>
                          </a:solidFill>
                          <a:effectLst/>
                          <a:latin typeface="宋体"/>
                        </a:rPr>
                        <a:t>500mm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1317967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graphicFrame>
        <p:nvGraphicFramePr>
          <p:cNvPr id="2" name="表格 1"/>
          <p:cNvGraphicFramePr>
            <a:graphicFrameLocks noGrp="1"/>
          </p:cNvGraphicFramePr>
          <p:nvPr>
            <p:extLst>
              <p:ext uri="{D42A27DB-BD31-4B8C-83A1-F6EECF244321}">
                <p14:modId xmlns:p14="http://schemas.microsoft.com/office/powerpoint/2010/main" val="258474395"/>
              </p:ext>
            </p:extLst>
          </p:nvPr>
        </p:nvGraphicFramePr>
        <p:xfrm>
          <a:off x="986364" y="1275764"/>
          <a:ext cx="9964773" cy="4941289"/>
        </p:xfrm>
        <a:graphic>
          <a:graphicData uri="http://schemas.openxmlformats.org/drawingml/2006/table">
            <a:tbl>
              <a:tblPr/>
              <a:tblGrid>
                <a:gridCol w="478883">
                  <a:extLst>
                    <a:ext uri="{9D8B030D-6E8A-4147-A177-3AD203B41FA5}">
                      <a16:colId xmlns:a16="http://schemas.microsoft.com/office/drawing/2014/main" xmlns="" val="20000"/>
                    </a:ext>
                  </a:extLst>
                </a:gridCol>
                <a:gridCol w="830065">
                  <a:extLst>
                    <a:ext uri="{9D8B030D-6E8A-4147-A177-3AD203B41FA5}">
                      <a16:colId xmlns:a16="http://schemas.microsoft.com/office/drawing/2014/main" xmlns="" val="20001"/>
                    </a:ext>
                  </a:extLst>
                </a:gridCol>
                <a:gridCol w="6544745">
                  <a:extLst>
                    <a:ext uri="{9D8B030D-6E8A-4147-A177-3AD203B41FA5}">
                      <a16:colId xmlns:a16="http://schemas.microsoft.com/office/drawing/2014/main" xmlns="" val="20002"/>
                    </a:ext>
                  </a:extLst>
                </a:gridCol>
                <a:gridCol w="1185238">
                  <a:extLst>
                    <a:ext uri="{9D8B030D-6E8A-4147-A177-3AD203B41FA5}">
                      <a16:colId xmlns:a16="http://schemas.microsoft.com/office/drawing/2014/main" xmlns="" val="20003"/>
                    </a:ext>
                  </a:extLst>
                </a:gridCol>
                <a:gridCol w="925842">
                  <a:extLst>
                    <a:ext uri="{9D8B030D-6E8A-4147-A177-3AD203B41FA5}">
                      <a16:colId xmlns:a16="http://schemas.microsoft.com/office/drawing/2014/main" xmlns="" val="20004"/>
                    </a:ext>
                  </a:extLst>
                </a:gridCol>
              </a:tblGrid>
              <a:tr h="485299">
                <a:tc>
                  <a:txBody>
                    <a:bodyPr/>
                    <a:lstStyle/>
                    <a:p>
                      <a:pPr algn="ctr" fontAlgn="ctr"/>
                      <a:r>
                        <a:rPr lang="zh-CN" altLang="en-US" sz="1400" b="0" i="0" u="none" strike="noStrike" dirty="0">
                          <a:solidFill>
                            <a:srgbClr val="000000"/>
                          </a:solidFill>
                          <a:effectLst/>
                          <a:latin typeface="宋体"/>
                        </a:rPr>
                        <a:t>序号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编号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名称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单位</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48533">
                <a:tc>
                  <a:txBody>
                    <a:bodyPr/>
                    <a:lstStyle/>
                    <a:p>
                      <a:pPr algn="ctr" fontAlgn="ctr"/>
                      <a:r>
                        <a:rPr lang="en-US" altLang="zh-CN" sz="900" b="0" i="0" u="none" strike="noStrike">
                          <a:effectLst/>
                          <a:latin typeface="宋体"/>
                        </a:rPr>
                        <a:t>781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R5-1-14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铸铁管碰头不带介质 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48533">
                <a:tc>
                  <a:txBody>
                    <a:bodyPr/>
                    <a:lstStyle/>
                    <a:p>
                      <a:pPr algn="ctr" fontAlgn="ctr"/>
                      <a:r>
                        <a:rPr lang="en-US" altLang="zh-CN" sz="900" b="0" i="0" u="none" strike="noStrike">
                          <a:effectLst/>
                          <a:latin typeface="宋体"/>
                        </a:rPr>
                        <a:t>782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R5-1-15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铸铁管碰头不带介质 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48533">
                <a:tc>
                  <a:txBody>
                    <a:bodyPr/>
                    <a:lstStyle/>
                    <a:p>
                      <a:pPr algn="ctr" fontAlgn="ctr"/>
                      <a:r>
                        <a:rPr lang="en-US" altLang="zh-CN" sz="900" b="0" i="0" u="none" strike="noStrike">
                          <a:effectLst/>
                          <a:latin typeface="宋体"/>
                        </a:rPr>
                        <a:t>783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R5-1-16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铸铁管碰头不带介质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48533">
                <a:tc>
                  <a:txBody>
                    <a:bodyPr/>
                    <a:lstStyle/>
                    <a:p>
                      <a:pPr algn="ctr" fontAlgn="ctr"/>
                      <a:r>
                        <a:rPr lang="en-US" altLang="zh-CN" sz="900" b="0" i="0" u="none" strike="noStrike">
                          <a:effectLst/>
                          <a:latin typeface="宋体"/>
                        </a:rPr>
                        <a:t>784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R5-1-17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铸铁管碰头不带介质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48533">
                <a:tc>
                  <a:txBody>
                    <a:bodyPr/>
                    <a:lstStyle/>
                    <a:p>
                      <a:pPr algn="ctr" fontAlgn="ctr"/>
                      <a:r>
                        <a:rPr lang="en-US" altLang="zh-CN" sz="900" b="0" i="0" u="none" strike="noStrike">
                          <a:effectLst/>
                          <a:latin typeface="宋体"/>
                        </a:rPr>
                        <a:t>785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R5-1-18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铸铁管碰头不带介质 公称直径（</a:t>
                      </a:r>
                      <a:r>
                        <a:rPr lang="en-US" altLang="zh-CN" sz="800" b="0" i="0" u="none" strike="noStrike">
                          <a:solidFill>
                            <a:srgbClr val="000000"/>
                          </a:solidFill>
                          <a:effectLst/>
                          <a:latin typeface="宋体"/>
                        </a:rPr>
                        <a:t>400mm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48533">
                <a:tc>
                  <a:txBody>
                    <a:bodyPr/>
                    <a:lstStyle/>
                    <a:p>
                      <a:pPr algn="ctr" fontAlgn="ctr"/>
                      <a:r>
                        <a:rPr lang="en-US" altLang="zh-CN" sz="900" b="0" i="0" u="none" strike="noStrike">
                          <a:effectLst/>
                          <a:latin typeface="宋体"/>
                        </a:rPr>
                        <a:t>786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R5-1-19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塑料管碰头不带介质 公称外径（</a:t>
                      </a:r>
                      <a:r>
                        <a:rPr lang="en-US" altLang="zh-CN" sz="800" b="0" i="0" u="none" strike="noStrike">
                          <a:solidFill>
                            <a:srgbClr val="000000"/>
                          </a:solidFill>
                          <a:effectLst/>
                          <a:latin typeface="宋体"/>
                        </a:rPr>
                        <a:t>90mm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48533">
                <a:tc>
                  <a:txBody>
                    <a:bodyPr/>
                    <a:lstStyle/>
                    <a:p>
                      <a:pPr algn="ctr" fontAlgn="ctr"/>
                      <a:r>
                        <a:rPr lang="en-US" altLang="zh-CN" sz="900" b="0" i="0" u="none" strike="noStrike">
                          <a:effectLst/>
                          <a:latin typeface="宋体"/>
                        </a:rPr>
                        <a:t>787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R5-1-20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塑料管碰头不带介质 公称外径（</a:t>
                      </a:r>
                      <a:r>
                        <a:rPr lang="en-US" altLang="zh-CN" sz="800" b="0" i="0" u="none" strike="noStrike">
                          <a:solidFill>
                            <a:srgbClr val="000000"/>
                          </a:solidFill>
                          <a:effectLst/>
                          <a:latin typeface="宋体"/>
                        </a:rPr>
                        <a:t>110mm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48533">
                <a:tc>
                  <a:txBody>
                    <a:bodyPr/>
                    <a:lstStyle/>
                    <a:p>
                      <a:pPr algn="ctr" fontAlgn="ctr"/>
                      <a:r>
                        <a:rPr lang="en-US" altLang="zh-CN" sz="900" b="0" i="0" u="none" strike="noStrike">
                          <a:effectLst/>
                          <a:latin typeface="宋体"/>
                        </a:rPr>
                        <a:t>788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R5-1-21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塑料管碰头不带介质 公称外径（</a:t>
                      </a:r>
                      <a:r>
                        <a:rPr lang="en-US" altLang="zh-CN" sz="800" b="0" i="0" u="none" strike="noStrike">
                          <a:solidFill>
                            <a:srgbClr val="000000"/>
                          </a:solidFill>
                          <a:effectLst/>
                          <a:latin typeface="宋体"/>
                        </a:rPr>
                        <a:t>160mm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48533">
                <a:tc>
                  <a:txBody>
                    <a:bodyPr/>
                    <a:lstStyle/>
                    <a:p>
                      <a:pPr algn="ctr" fontAlgn="ctr"/>
                      <a:r>
                        <a:rPr lang="en-US" altLang="zh-CN" sz="900" b="0" i="0" u="none" strike="noStrike">
                          <a:effectLst/>
                          <a:latin typeface="宋体"/>
                        </a:rPr>
                        <a:t>789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R5-1-22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塑料管碰头不带介质 公称外径（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48533">
                <a:tc>
                  <a:txBody>
                    <a:bodyPr/>
                    <a:lstStyle/>
                    <a:p>
                      <a:pPr algn="ctr" fontAlgn="ctr"/>
                      <a:r>
                        <a:rPr lang="en-US" altLang="zh-CN" sz="900" b="0" i="0" u="none" strike="noStrike">
                          <a:effectLst/>
                          <a:latin typeface="宋体"/>
                        </a:rPr>
                        <a:t>790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R5-1-23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塑料管碰头不带介质 公称外径（</a:t>
                      </a:r>
                      <a:r>
                        <a:rPr lang="en-US" altLang="zh-CN" sz="800" b="0" i="0" u="none" strike="noStrike">
                          <a:solidFill>
                            <a:srgbClr val="000000"/>
                          </a:solidFill>
                          <a:effectLst/>
                          <a:latin typeface="宋体"/>
                        </a:rPr>
                        <a:t>250mm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48533">
                <a:tc>
                  <a:txBody>
                    <a:bodyPr/>
                    <a:lstStyle/>
                    <a:p>
                      <a:pPr algn="ctr" fontAlgn="ctr"/>
                      <a:r>
                        <a:rPr lang="en-US" altLang="zh-CN" sz="900" b="0" i="0" u="none" strike="noStrike">
                          <a:effectLst/>
                          <a:latin typeface="宋体"/>
                        </a:rPr>
                        <a:t>791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R5-1-24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塑料管碰头不带介质 公称外径（</a:t>
                      </a:r>
                      <a:r>
                        <a:rPr lang="en-US" altLang="zh-CN" sz="800" b="0" i="0" u="none" strike="noStrike">
                          <a:solidFill>
                            <a:srgbClr val="000000"/>
                          </a:solidFill>
                          <a:effectLst/>
                          <a:latin typeface="宋体"/>
                        </a:rPr>
                        <a:t>315mm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48533">
                <a:tc>
                  <a:txBody>
                    <a:bodyPr/>
                    <a:lstStyle/>
                    <a:p>
                      <a:pPr algn="ctr" fontAlgn="ctr"/>
                      <a:r>
                        <a:rPr lang="en-US" altLang="zh-CN" sz="900" b="0" i="0" u="none" strike="noStrike">
                          <a:effectLst/>
                          <a:latin typeface="宋体"/>
                        </a:rPr>
                        <a:t>792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R5-1-25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塑料管碰头不带介质 公称外径（</a:t>
                      </a:r>
                      <a:r>
                        <a:rPr lang="en-US" altLang="zh-CN" sz="800" b="0" i="0" u="none" strike="noStrike">
                          <a:solidFill>
                            <a:srgbClr val="000000"/>
                          </a:solidFill>
                          <a:effectLst/>
                          <a:latin typeface="宋体"/>
                        </a:rPr>
                        <a:t>400mm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48533">
                <a:tc>
                  <a:txBody>
                    <a:bodyPr/>
                    <a:lstStyle/>
                    <a:p>
                      <a:pPr algn="ctr" fontAlgn="ctr"/>
                      <a:r>
                        <a:rPr lang="en-US" altLang="zh-CN" sz="900" b="0" i="0" u="none" strike="noStrike">
                          <a:effectLst/>
                          <a:latin typeface="宋体"/>
                        </a:rPr>
                        <a:t>793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塑料管碰头带介质 开孔口径（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48533">
                <a:tc>
                  <a:txBody>
                    <a:bodyPr/>
                    <a:lstStyle/>
                    <a:p>
                      <a:pPr algn="ctr" fontAlgn="ctr"/>
                      <a:r>
                        <a:rPr lang="en-US" altLang="zh-CN" sz="900" b="0" i="0" u="none" strike="noStrike">
                          <a:effectLst/>
                          <a:latin typeface="宋体"/>
                        </a:rPr>
                        <a:t>794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塑料管碰头带介质 开孔口径（</a:t>
                      </a:r>
                      <a:r>
                        <a:rPr lang="en-US" altLang="zh-CN" sz="800" b="0" i="0" u="none" strike="noStrike">
                          <a:solidFill>
                            <a:srgbClr val="000000"/>
                          </a:solidFill>
                          <a:effectLst/>
                          <a:latin typeface="宋体"/>
                        </a:rPr>
                        <a:t>63mm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48533">
                <a:tc>
                  <a:txBody>
                    <a:bodyPr/>
                    <a:lstStyle/>
                    <a:p>
                      <a:pPr algn="ctr" fontAlgn="ctr"/>
                      <a:r>
                        <a:rPr lang="en-US" altLang="zh-CN" sz="900" b="0" i="0" u="none" strike="noStrike">
                          <a:effectLst/>
                          <a:latin typeface="宋体"/>
                        </a:rPr>
                        <a:t>795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塑料管碰头带介质 开孔口径（</a:t>
                      </a:r>
                      <a:r>
                        <a:rPr lang="en-US" altLang="zh-CN" sz="800" b="0" i="0" u="none" strike="noStrike">
                          <a:solidFill>
                            <a:srgbClr val="000000"/>
                          </a:solidFill>
                          <a:effectLst/>
                          <a:latin typeface="宋体"/>
                        </a:rPr>
                        <a:t>90mm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48533">
                <a:tc>
                  <a:txBody>
                    <a:bodyPr/>
                    <a:lstStyle/>
                    <a:p>
                      <a:pPr algn="ctr" fontAlgn="ctr"/>
                      <a:r>
                        <a:rPr lang="en-US" altLang="zh-CN" sz="900" b="0" i="0" u="none" strike="noStrike">
                          <a:effectLst/>
                          <a:latin typeface="宋体"/>
                        </a:rPr>
                        <a:t>796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钢管碰头带介质 开孔口径（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48533">
                <a:tc>
                  <a:txBody>
                    <a:bodyPr/>
                    <a:lstStyle/>
                    <a:p>
                      <a:pPr algn="ctr" fontAlgn="ctr"/>
                      <a:r>
                        <a:rPr lang="en-US" altLang="zh-CN" sz="900" b="0" i="0" u="none" strike="noStrike">
                          <a:effectLst/>
                          <a:latin typeface="宋体"/>
                        </a:rPr>
                        <a:t>797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钢管碰头带介质 开孔口径（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48533">
                <a:tc>
                  <a:txBody>
                    <a:bodyPr/>
                    <a:lstStyle/>
                    <a:p>
                      <a:pPr algn="ctr" fontAlgn="ctr"/>
                      <a:r>
                        <a:rPr lang="en-US" altLang="zh-CN" sz="900" b="0" i="0" u="none" strike="noStrike">
                          <a:effectLst/>
                          <a:latin typeface="宋体"/>
                        </a:rPr>
                        <a:t>798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钢管碰头带介质 开孔口径（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48533">
                <a:tc>
                  <a:txBody>
                    <a:bodyPr/>
                    <a:lstStyle/>
                    <a:p>
                      <a:pPr algn="ctr" fontAlgn="ctr"/>
                      <a:r>
                        <a:rPr lang="en-US" altLang="zh-CN" sz="900" b="0" i="0" u="none" strike="noStrike">
                          <a:effectLst/>
                          <a:latin typeface="宋体"/>
                        </a:rPr>
                        <a:t>799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钢管碰头带介质 开孔口径（</a:t>
                      </a:r>
                      <a:r>
                        <a:rPr lang="en-US" altLang="zh-CN" sz="800" b="0" i="0" u="none" strike="noStrike">
                          <a:solidFill>
                            <a:srgbClr val="000000"/>
                          </a:solidFill>
                          <a:effectLst/>
                          <a:latin typeface="宋体"/>
                        </a:rPr>
                        <a:t>250mm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48533">
                <a:tc>
                  <a:txBody>
                    <a:bodyPr/>
                    <a:lstStyle/>
                    <a:p>
                      <a:pPr algn="ctr" fontAlgn="ctr"/>
                      <a:r>
                        <a:rPr lang="en-US" altLang="zh-CN" sz="900" b="0" i="0" u="none" strike="noStrike">
                          <a:effectLst/>
                          <a:latin typeface="宋体"/>
                        </a:rPr>
                        <a:t>800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钢管碰头带介质 开孔口径（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48533">
                <a:tc>
                  <a:txBody>
                    <a:bodyPr/>
                    <a:lstStyle/>
                    <a:p>
                      <a:pPr algn="ctr" fontAlgn="ctr"/>
                      <a:r>
                        <a:rPr lang="en-US" altLang="zh-CN" sz="900" b="0" i="0" u="none" strike="noStrike">
                          <a:effectLst/>
                          <a:latin typeface="宋体"/>
                        </a:rPr>
                        <a:t>801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钢管碰头带介质 开孔口径（</a:t>
                      </a:r>
                      <a:r>
                        <a:rPr lang="en-US" altLang="zh-CN" sz="800" b="0" i="0" u="none" strike="noStrike">
                          <a:solidFill>
                            <a:srgbClr val="000000"/>
                          </a:solidFill>
                          <a:effectLst/>
                          <a:latin typeface="宋体"/>
                        </a:rPr>
                        <a:t>400mm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安装</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48533">
                <a:tc>
                  <a:txBody>
                    <a:bodyPr/>
                    <a:lstStyle/>
                    <a:p>
                      <a:pPr algn="ctr" fontAlgn="ctr"/>
                      <a:r>
                        <a:rPr lang="en-US" altLang="zh-CN" sz="900" b="0" i="0" u="none" strike="noStrike">
                          <a:effectLst/>
                          <a:latin typeface="宋体"/>
                        </a:rPr>
                        <a:t>802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R5-3-1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抽盲板 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48533">
                <a:tc>
                  <a:txBody>
                    <a:bodyPr/>
                    <a:lstStyle/>
                    <a:p>
                      <a:pPr algn="ctr" fontAlgn="ctr"/>
                      <a:r>
                        <a:rPr lang="en-US" altLang="zh-CN" sz="900" b="0" i="0" u="none" strike="noStrike">
                          <a:effectLst/>
                          <a:latin typeface="宋体"/>
                        </a:rPr>
                        <a:t>803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R5-3-2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抽盲板 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48533">
                <a:tc>
                  <a:txBody>
                    <a:bodyPr/>
                    <a:lstStyle/>
                    <a:p>
                      <a:pPr algn="ctr" fontAlgn="ctr"/>
                      <a:r>
                        <a:rPr lang="en-US" altLang="zh-CN" sz="900" b="0" i="0" u="none" strike="noStrike">
                          <a:effectLst/>
                          <a:latin typeface="宋体"/>
                        </a:rPr>
                        <a:t>804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R5-3-3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抽盲板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48533">
                <a:tc>
                  <a:txBody>
                    <a:bodyPr/>
                    <a:lstStyle/>
                    <a:p>
                      <a:pPr algn="ctr" fontAlgn="ctr"/>
                      <a:r>
                        <a:rPr lang="en-US" altLang="zh-CN" sz="900" b="0" i="0" u="none" strike="noStrike">
                          <a:effectLst/>
                          <a:latin typeface="宋体"/>
                        </a:rPr>
                        <a:t>805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R5-3-4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抽盲板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48533">
                <a:tc>
                  <a:txBody>
                    <a:bodyPr/>
                    <a:lstStyle/>
                    <a:p>
                      <a:pPr algn="ctr" fontAlgn="ctr"/>
                      <a:r>
                        <a:rPr lang="en-US" altLang="zh-CN" sz="900" b="0" i="0" u="none" strike="noStrike">
                          <a:effectLst/>
                          <a:latin typeface="宋体"/>
                        </a:rPr>
                        <a:t>806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R5-3-5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抽盲板 公称直径</a:t>
                      </a:r>
                      <a:r>
                        <a:rPr lang="en-US" altLang="zh-CN" sz="800" b="0" i="0" u="none" strike="noStrike">
                          <a:solidFill>
                            <a:srgbClr val="000000"/>
                          </a:solidFill>
                          <a:effectLst/>
                          <a:latin typeface="宋体"/>
                        </a:rPr>
                        <a:t>500mm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48533">
                <a:tc>
                  <a:txBody>
                    <a:bodyPr/>
                    <a:lstStyle/>
                    <a:p>
                      <a:pPr algn="ctr" fontAlgn="ctr"/>
                      <a:r>
                        <a:rPr lang="en-US" altLang="zh-CN" sz="900" b="0" i="0" u="none" strike="noStrike">
                          <a:effectLst/>
                          <a:latin typeface="宋体"/>
                        </a:rPr>
                        <a:t>807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R5-3-6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连接辅助 </a:t>
                      </a:r>
                      <a:r>
                        <a:rPr lang="en-US" altLang="zh-CN" sz="800" b="0" i="0" u="none" strike="noStrike">
                          <a:solidFill>
                            <a:srgbClr val="000000"/>
                          </a:solidFill>
                          <a:effectLst/>
                          <a:latin typeface="宋体"/>
                        </a:rPr>
                        <a:t>P</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0.01MPa </a:t>
                      </a:r>
                      <a:r>
                        <a:rPr lang="zh-CN" altLang="en-US" sz="800" b="0" i="0" u="none" strike="noStrike">
                          <a:solidFill>
                            <a:srgbClr val="000000"/>
                          </a:solidFill>
                          <a:effectLst/>
                          <a:latin typeface="宋体"/>
                        </a:rPr>
                        <a:t>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48533">
                <a:tc>
                  <a:txBody>
                    <a:bodyPr/>
                    <a:lstStyle/>
                    <a:p>
                      <a:pPr algn="ctr" fontAlgn="ctr"/>
                      <a:r>
                        <a:rPr lang="en-US" altLang="zh-CN" sz="900" b="0" i="0" u="none" strike="noStrike">
                          <a:effectLst/>
                          <a:latin typeface="宋体"/>
                        </a:rPr>
                        <a:t>808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R5-3-7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连接辅助 </a:t>
                      </a:r>
                      <a:r>
                        <a:rPr lang="en-US" altLang="zh-CN" sz="800" b="0" i="0" u="none" strike="noStrike">
                          <a:solidFill>
                            <a:srgbClr val="000000"/>
                          </a:solidFill>
                          <a:effectLst/>
                          <a:latin typeface="宋体"/>
                        </a:rPr>
                        <a:t>P</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0.01MPa </a:t>
                      </a:r>
                      <a:r>
                        <a:rPr lang="zh-CN" altLang="en-US" sz="800" b="0" i="0" u="none" strike="noStrike">
                          <a:solidFill>
                            <a:srgbClr val="000000"/>
                          </a:solidFill>
                          <a:effectLst/>
                          <a:latin typeface="宋体"/>
                        </a:rPr>
                        <a:t>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48533">
                <a:tc>
                  <a:txBody>
                    <a:bodyPr/>
                    <a:lstStyle/>
                    <a:p>
                      <a:pPr algn="ctr" fontAlgn="ctr"/>
                      <a:r>
                        <a:rPr lang="en-US" altLang="zh-CN" sz="900" b="0" i="0" u="none" strike="noStrike">
                          <a:effectLst/>
                          <a:latin typeface="宋体"/>
                        </a:rPr>
                        <a:t>809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R5-3-8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连接辅助 </a:t>
                      </a:r>
                      <a:r>
                        <a:rPr lang="en-US" altLang="zh-CN" sz="800" b="0" i="0" u="none" strike="noStrike">
                          <a:solidFill>
                            <a:srgbClr val="000000"/>
                          </a:solidFill>
                          <a:effectLst/>
                          <a:latin typeface="宋体"/>
                        </a:rPr>
                        <a:t>P</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0.01MPa </a:t>
                      </a:r>
                      <a:r>
                        <a:rPr lang="zh-CN" altLang="en-US" sz="800" b="0" i="0" u="none" strike="noStrike">
                          <a:solidFill>
                            <a:srgbClr val="000000"/>
                          </a:solidFill>
                          <a:effectLst/>
                          <a:latin typeface="宋体"/>
                        </a:rPr>
                        <a:t>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48533">
                <a:tc>
                  <a:txBody>
                    <a:bodyPr/>
                    <a:lstStyle/>
                    <a:p>
                      <a:pPr algn="ctr" fontAlgn="ctr"/>
                      <a:r>
                        <a:rPr lang="en-US" altLang="zh-CN" sz="900" b="0" i="0" u="none" strike="noStrike">
                          <a:effectLst/>
                          <a:latin typeface="宋体"/>
                        </a:rPr>
                        <a:t>810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R5-3-9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dirty="0">
                          <a:solidFill>
                            <a:srgbClr val="000000"/>
                          </a:solidFill>
                          <a:effectLst/>
                          <a:latin typeface="宋体"/>
                        </a:rPr>
                        <a:t>连接辅助 </a:t>
                      </a:r>
                      <a:r>
                        <a:rPr lang="en-US" altLang="zh-CN" sz="800" b="0" i="0" u="none" strike="noStrike" dirty="0">
                          <a:solidFill>
                            <a:srgbClr val="000000"/>
                          </a:solidFill>
                          <a:effectLst/>
                          <a:latin typeface="宋体"/>
                        </a:rPr>
                        <a:t>P</a:t>
                      </a:r>
                      <a:r>
                        <a:rPr lang="zh-CN" altLang="en-US" sz="800" b="0" i="0" u="none" strike="noStrike" dirty="0">
                          <a:solidFill>
                            <a:srgbClr val="000000"/>
                          </a:solidFill>
                          <a:effectLst/>
                          <a:latin typeface="宋体"/>
                        </a:rPr>
                        <a:t>＜</a:t>
                      </a:r>
                      <a:r>
                        <a:rPr lang="en-US" altLang="zh-CN" sz="800" b="0" i="0" u="none" strike="noStrike" dirty="0">
                          <a:solidFill>
                            <a:srgbClr val="000000"/>
                          </a:solidFill>
                          <a:effectLst/>
                          <a:latin typeface="宋体"/>
                        </a:rPr>
                        <a:t>0.01MPa </a:t>
                      </a:r>
                      <a:r>
                        <a:rPr lang="zh-CN" altLang="en-US" sz="800" b="0" i="0" u="none" strike="noStrike" dirty="0">
                          <a:solidFill>
                            <a:srgbClr val="000000"/>
                          </a:solidFill>
                          <a:effectLst/>
                          <a:latin typeface="宋体"/>
                        </a:rPr>
                        <a:t>公称直径</a:t>
                      </a:r>
                      <a:r>
                        <a:rPr lang="en-US" altLang="zh-CN" sz="800" b="0" i="0" u="none" strike="noStrike" dirty="0">
                          <a:solidFill>
                            <a:srgbClr val="000000"/>
                          </a:solidFill>
                          <a:effectLst/>
                          <a:latin typeface="宋体"/>
                        </a:rPr>
                        <a:t>300mm</a:t>
                      </a:r>
                      <a:r>
                        <a:rPr lang="zh-CN" altLang="en-US" sz="800" b="0" i="0" u="none" strike="noStrike" dirty="0">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29587009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矩形 158">
            <a:extLst>
              <a:ext uri="{FF2B5EF4-FFF2-40B4-BE49-F238E27FC236}">
                <a16:creationId xmlns:a16="http://schemas.microsoft.com/office/drawing/2014/main" xmlns="" id="{B3A9B471-6034-47A7-8A1D-AF8C5FEF9E93}"/>
              </a:ext>
            </a:extLst>
          </p:cNvPr>
          <p:cNvSpPr/>
          <p:nvPr/>
        </p:nvSpPr>
        <p:spPr>
          <a:xfrm>
            <a:off x="-3118" y="1108338"/>
            <a:ext cx="7502350" cy="5792692"/>
          </a:xfrm>
          <a:custGeom>
            <a:avLst/>
            <a:gdLst>
              <a:gd name="connsiteX0" fmla="*/ 0 w 4549776"/>
              <a:gd name="connsiteY0" fmla="*/ 0 h 6491907"/>
              <a:gd name="connsiteX1" fmla="*/ 4549776 w 4549776"/>
              <a:gd name="connsiteY1" fmla="*/ 0 h 6491907"/>
              <a:gd name="connsiteX2" fmla="*/ 4549776 w 4549776"/>
              <a:gd name="connsiteY2" fmla="*/ 6491907 h 6491907"/>
              <a:gd name="connsiteX3" fmla="*/ 0 w 4549776"/>
              <a:gd name="connsiteY3" fmla="*/ 6491907 h 6491907"/>
              <a:gd name="connsiteX4" fmla="*/ 0 w 4549776"/>
              <a:gd name="connsiteY4" fmla="*/ 0 h 6491907"/>
              <a:gd name="connsiteX0-1" fmla="*/ 0 w 4549776"/>
              <a:gd name="connsiteY0-2" fmla="*/ 0 h 6491907"/>
              <a:gd name="connsiteX1-3" fmla="*/ 4549776 w 4549776"/>
              <a:gd name="connsiteY1-4" fmla="*/ 0 h 6491907"/>
              <a:gd name="connsiteX2-5" fmla="*/ 4549776 w 4549776"/>
              <a:gd name="connsiteY2-6" fmla="*/ 6491907 h 6491907"/>
              <a:gd name="connsiteX3-7" fmla="*/ 0 w 4549776"/>
              <a:gd name="connsiteY3-8" fmla="*/ 6491907 h 6491907"/>
              <a:gd name="connsiteX4-9" fmla="*/ 0 w 4549776"/>
              <a:gd name="connsiteY4-10" fmla="*/ 0 h 6491907"/>
              <a:gd name="connsiteX0-11" fmla="*/ 0 w 4549776"/>
              <a:gd name="connsiteY0-12" fmla="*/ 0 h 6491907"/>
              <a:gd name="connsiteX1-13" fmla="*/ 4549776 w 4549776"/>
              <a:gd name="connsiteY1-14" fmla="*/ 0 h 6491907"/>
              <a:gd name="connsiteX2-15" fmla="*/ 4549776 w 4549776"/>
              <a:gd name="connsiteY2-16" fmla="*/ 6491907 h 6491907"/>
              <a:gd name="connsiteX3-17" fmla="*/ 0 w 4549776"/>
              <a:gd name="connsiteY3-18" fmla="*/ 6491907 h 6491907"/>
              <a:gd name="connsiteX4-19" fmla="*/ 0 w 4549776"/>
              <a:gd name="connsiteY4-20" fmla="*/ 0 h 6491907"/>
              <a:gd name="connsiteX0-21" fmla="*/ 0 w 4549776"/>
              <a:gd name="connsiteY0-22" fmla="*/ 0 h 6491907"/>
              <a:gd name="connsiteX1-23" fmla="*/ 4549776 w 4549776"/>
              <a:gd name="connsiteY1-24" fmla="*/ 0 h 6491907"/>
              <a:gd name="connsiteX2-25" fmla="*/ 4549776 w 4549776"/>
              <a:gd name="connsiteY2-26" fmla="*/ 6491907 h 6491907"/>
              <a:gd name="connsiteX3-27" fmla="*/ 0 w 4549776"/>
              <a:gd name="connsiteY3-28" fmla="*/ 6491907 h 6491907"/>
              <a:gd name="connsiteX4-29" fmla="*/ 0 w 4549776"/>
              <a:gd name="connsiteY4-30" fmla="*/ 0 h 6491907"/>
              <a:gd name="connsiteX0-31" fmla="*/ 0 w 4549776"/>
              <a:gd name="connsiteY0-32" fmla="*/ 0 h 6491907"/>
              <a:gd name="connsiteX1-33" fmla="*/ 4549776 w 4549776"/>
              <a:gd name="connsiteY1-34" fmla="*/ 0 h 6491907"/>
              <a:gd name="connsiteX2-35" fmla="*/ 4549776 w 4549776"/>
              <a:gd name="connsiteY2-36" fmla="*/ 6491907 h 6491907"/>
              <a:gd name="connsiteX3-37" fmla="*/ 0 w 4549776"/>
              <a:gd name="connsiteY3-38" fmla="*/ 6491907 h 6491907"/>
              <a:gd name="connsiteX4-39" fmla="*/ 0 w 4549776"/>
              <a:gd name="connsiteY4-40" fmla="*/ 0 h 6491907"/>
              <a:gd name="connsiteX0-41" fmla="*/ 0 w 5664898"/>
              <a:gd name="connsiteY0-42" fmla="*/ 0 h 6514209"/>
              <a:gd name="connsiteX1-43" fmla="*/ 4549776 w 5664898"/>
              <a:gd name="connsiteY1-44" fmla="*/ 0 h 6514209"/>
              <a:gd name="connsiteX2-45" fmla="*/ 5664898 w 5664898"/>
              <a:gd name="connsiteY2-46" fmla="*/ 6514209 h 6514209"/>
              <a:gd name="connsiteX3-47" fmla="*/ 0 w 5664898"/>
              <a:gd name="connsiteY3-48" fmla="*/ 6491907 h 6514209"/>
              <a:gd name="connsiteX4-49" fmla="*/ 0 w 5664898"/>
              <a:gd name="connsiteY4-50" fmla="*/ 0 h 6514209"/>
              <a:gd name="connsiteX0-51" fmla="*/ 0 w 5664898"/>
              <a:gd name="connsiteY0-52" fmla="*/ 0 h 6514209"/>
              <a:gd name="connsiteX1-53" fmla="*/ 4549776 w 5664898"/>
              <a:gd name="connsiteY1-54" fmla="*/ 0 h 6514209"/>
              <a:gd name="connsiteX2-55" fmla="*/ 5664898 w 5664898"/>
              <a:gd name="connsiteY2-56" fmla="*/ 6514209 h 6514209"/>
              <a:gd name="connsiteX3-57" fmla="*/ 0 w 5664898"/>
              <a:gd name="connsiteY3-58" fmla="*/ 6491907 h 6514209"/>
              <a:gd name="connsiteX4-59" fmla="*/ 0 w 5664898"/>
              <a:gd name="connsiteY4-60" fmla="*/ 0 h 651420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5664898" h="6514209">
                <a:moveTo>
                  <a:pt x="0" y="0"/>
                </a:moveTo>
                <a:lnTo>
                  <a:pt x="4549776" y="0"/>
                </a:lnTo>
                <a:cubicBezTo>
                  <a:pt x="4549776" y="2163969"/>
                  <a:pt x="3256235" y="1116386"/>
                  <a:pt x="5664898" y="6514209"/>
                </a:cubicBezTo>
                <a:lnTo>
                  <a:pt x="0" y="6491907"/>
                </a:lnTo>
                <a:lnTo>
                  <a:pt x="0" y="0"/>
                </a:lnTo>
                <a:close/>
              </a:path>
            </a:pathLst>
          </a:custGeom>
          <a:gradFill>
            <a:gsLst>
              <a:gs pos="0">
                <a:srgbClr val="6DE5FD"/>
              </a:gs>
              <a:gs pos="100000">
                <a:srgbClr val="146DD7"/>
              </a:gs>
            </a:gsLst>
            <a:lin ang="5400000" scaled="1"/>
          </a:gra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20" name="îšļiḓé">
            <a:extLst>
              <a:ext uri="{FF2B5EF4-FFF2-40B4-BE49-F238E27FC236}">
                <a16:creationId xmlns:a16="http://schemas.microsoft.com/office/drawing/2014/main" xmlns="" id="{2CEBA1F6-4088-49FA-94EA-B8CD4D3C1B0E}"/>
              </a:ext>
            </a:extLst>
          </p:cNvPr>
          <p:cNvGrpSpPr/>
          <p:nvPr/>
        </p:nvGrpSpPr>
        <p:grpSpPr>
          <a:xfrm>
            <a:off x="1330443" y="3583797"/>
            <a:ext cx="3642518" cy="2854537"/>
            <a:chOff x="671118" y="1443514"/>
            <a:chExt cx="3524773" cy="2854537"/>
          </a:xfrm>
        </p:grpSpPr>
        <p:sp>
          <p:nvSpPr>
            <p:cNvPr id="37" name="íš1ïďê">
              <a:extLst>
                <a:ext uri="{FF2B5EF4-FFF2-40B4-BE49-F238E27FC236}">
                  <a16:creationId xmlns:a16="http://schemas.microsoft.com/office/drawing/2014/main" xmlns="" id="{129D08EE-BE9C-40D1-8236-CF236BB1DA3F}"/>
                </a:ext>
              </a:extLst>
            </p:cNvPr>
            <p:cNvSpPr/>
            <p:nvPr/>
          </p:nvSpPr>
          <p:spPr>
            <a:xfrm>
              <a:off x="687278" y="2840457"/>
              <a:ext cx="3194608" cy="145759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lIns="90000" anchor="t" anchorCtr="0">
              <a:normAutofit/>
            </a:bodyPr>
            <a:lstStyle/>
            <a:p>
              <a:pPr>
                <a:lnSpc>
                  <a:spcPct val="150000"/>
                </a:lnSpc>
                <a:spcBef>
                  <a:spcPct val="0"/>
                </a:spcBef>
              </a:pPr>
              <a:endParaRPr lang="en-US" altLang="zh-CN" sz="1100" dirty="0">
                <a:solidFill>
                  <a:schemeClr val="bg1"/>
                </a:solidFill>
                <a:cs typeface="+mn-ea"/>
                <a:sym typeface="+mn-lt"/>
              </a:endParaRPr>
            </a:p>
          </p:txBody>
        </p:sp>
        <p:sp>
          <p:nvSpPr>
            <p:cNvPr id="38" name="iṥḷíḑe">
              <a:extLst>
                <a:ext uri="{FF2B5EF4-FFF2-40B4-BE49-F238E27FC236}">
                  <a16:creationId xmlns:a16="http://schemas.microsoft.com/office/drawing/2014/main" xmlns="" id="{8C710981-50D4-46AA-A812-28DCFF1A1E4B}"/>
                </a:ext>
              </a:extLst>
            </p:cNvPr>
            <p:cNvSpPr txBox="1"/>
            <p:nvPr/>
          </p:nvSpPr>
          <p:spPr bwMode="auto">
            <a:xfrm>
              <a:off x="671118" y="1443514"/>
              <a:ext cx="3524773"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spcBef>
                  <a:spcPct val="0"/>
                </a:spcBef>
              </a:pPr>
              <a:r>
                <a:rPr lang="zh-CN" altLang="en-US" sz="3200" b="1" dirty="0">
                  <a:cs typeface="+mn-ea"/>
                  <a:sym typeface="+mn-lt"/>
                </a:rPr>
                <a:t>燃气定额子目数量</a:t>
              </a:r>
              <a:endParaRPr lang="en-US" altLang="zh-CN" sz="3200" b="1" dirty="0">
                <a:cs typeface="+mn-ea"/>
                <a:sym typeface="+mn-lt"/>
              </a:endParaRPr>
            </a:p>
          </p:txBody>
        </p:sp>
      </p:grpSp>
      <p:grpSp>
        <p:nvGrpSpPr>
          <p:cNvPr id="6" name="组合 5"/>
          <p:cNvGrpSpPr/>
          <p:nvPr/>
        </p:nvGrpSpPr>
        <p:grpSpPr>
          <a:xfrm>
            <a:off x="7423884" y="724833"/>
            <a:ext cx="4080275" cy="5150836"/>
            <a:chOff x="7423884" y="724833"/>
            <a:chExt cx="4080275" cy="5150836"/>
          </a:xfrm>
        </p:grpSpPr>
        <p:sp>
          <p:nvSpPr>
            <p:cNvPr id="161" name="椭圆 160"/>
            <p:cNvSpPr/>
            <p:nvPr/>
          </p:nvSpPr>
          <p:spPr>
            <a:xfrm>
              <a:off x="10218284" y="1401335"/>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62" name="椭圆 161"/>
            <p:cNvSpPr/>
            <p:nvPr/>
          </p:nvSpPr>
          <p:spPr>
            <a:xfrm>
              <a:off x="11173570" y="1196899"/>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63" name="椭圆 162"/>
            <p:cNvSpPr/>
            <p:nvPr/>
          </p:nvSpPr>
          <p:spPr>
            <a:xfrm>
              <a:off x="10813016" y="724833"/>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66" name="椭圆 165"/>
            <p:cNvSpPr/>
            <p:nvPr/>
          </p:nvSpPr>
          <p:spPr>
            <a:xfrm>
              <a:off x="8660828" y="802889"/>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67" name="椭圆 166"/>
            <p:cNvSpPr/>
            <p:nvPr/>
          </p:nvSpPr>
          <p:spPr>
            <a:xfrm>
              <a:off x="9749930" y="888383"/>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22" name="işlïḍê">
              <a:extLst>
                <a:ext uri="{FF2B5EF4-FFF2-40B4-BE49-F238E27FC236}">
                  <a16:creationId xmlns:a16="http://schemas.microsoft.com/office/drawing/2014/main" xmlns="" id="{8B0C9190-24EE-415A-9841-122FA6FA0853}"/>
                </a:ext>
              </a:extLst>
            </p:cNvPr>
            <p:cNvGrpSpPr/>
            <p:nvPr/>
          </p:nvGrpSpPr>
          <p:grpSpPr>
            <a:xfrm>
              <a:off x="7423884" y="1234684"/>
              <a:ext cx="3884327" cy="1283579"/>
              <a:chOff x="579901" y="2442364"/>
              <a:chExt cx="2760135" cy="1283579"/>
            </a:xfrm>
          </p:grpSpPr>
          <p:sp>
            <p:nvSpPr>
              <p:cNvPr id="31" name="iṣḻïḓé">
                <a:extLst>
                  <a:ext uri="{FF2B5EF4-FFF2-40B4-BE49-F238E27FC236}">
                    <a16:creationId xmlns:a16="http://schemas.microsoft.com/office/drawing/2014/main" xmlns="" id="{94C3F8FD-D4B9-4088-89B2-B6D4A1B26984}"/>
                  </a:ext>
                </a:extLst>
              </p:cNvPr>
              <p:cNvSpPr/>
              <p:nvPr/>
            </p:nvSpPr>
            <p:spPr bwMode="auto">
              <a:xfrm>
                <a:off x="579902" y="2884168"/>
                <a:ext cx="2760134" cy="84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marL="171450" indent="-171450">
                  <a:lnSpc>
                    <a:spcPct val="150000"/>
                  </a:lnSpc>
                  <a:spcBef>
                    <a:spcPct val="0"/>
                  </a:spcBef>
                  <a:buFont typeface="Arial" panose="020B0604020202020204" pitchFamily="34" charset="0"/>
                  <a:buChar char="•"/>
                </a:pPr>
                <a:r>
                  <a:rPr lang="en-US" altLang="zh-CN" sz="2400" dirty="0">
                    <a:cs typeface="+mn-ea"/>
                    <a:sym typeface="+mn-lt"/>
                  </a:rPr>
                  <a:t>863</a:t>
                </a:r>
                <a:r>
                  <a:rPr lang="zh-CN" altLang="en-US" sz="2400" dirty="0">
                    <a:cs typeface="+mn-ea"/>
                    <a:sym typeface="+mn-lt"/>
                  </a:rPr>
                  <a:t>项</a:t>
                </a:r>
              </a:p>
            </p:txBody>
          </p:sp>
          <p:sp>
            <p:nvSpPr>
              <p:cNvPr id="32" name="iṣlîdè">
                <a:extLst>
                  <a:ext uri="{FF2B5EF4-FFF2-40B4-BE49-F238E27FC236}">
                    <a16:creationId xmlns:a16="http://schemas.microsoft.com/office/drawing/2014/main" xmlns="" id="{68F8CE0F-6330-4A50-8EC5-DAD9CC91A23A}"/>
                  </a:ext>
                </a:extLst>
              </p:cNvPr>
              <p:cNvSpPr txBox="1"/>
              <p:nvPr/>
            </p:nvSpPr>
            <p:spPr bwMode="auto">
              <a:xfrm>
                <a:off x="579901" y="2442364"/>
                <a:ext cx="2760135"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nchor="ctr">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spcBef>
                    <a:spcPct val="0"/>
                  </a:spcBef>
                </a:pPr>
                <a:r>
                  <a:rPr lang="zh-CN" altLang="en-US" sz="2800" b="1" dirty="0">
                    <a:cs typeface="+mn-ea"/>
                    <a:sym typeface="+mn-lt"/>
                  </a:rPr>
                  <a:t>定额子目总数量</a:t>
                </a:r>
                <a:endParaRPr lang="en-US" altLang="zh-CN" sz="2800" b="1" dirty="0">
                  <a:cs typeface="+mn-ea"/>
                  <a:sym typeface="+mn-lt"/>
                </a:endParaRPr>
              </a:p>
            </p:txBody>
          </p:sp>
        </p:grpSp>
        <p:grpSp>
          <p:nvGrpSpPr>
            <p:cNvPr id="23" name="iṥḷídê">
              <a:extLst>
                <a:ext uri="{FF2B5EF4-FFF2-40B4-BE49-F238E27FC236}">
                  <a16:creationId xmlns:a16="http://schemas.microsoft.com/office/drawing/2014/main" xmlns="" id="{63937E00-11C1-4F7F-901A-8DB57F78F9C5}"/>
                </a:ext>
              </a:extLst>
            </p:cNvPr>
            <p:cNvGrpSpPr/>
            <p:nvPr/>
          </p:nvGrpSpPr>
          <p:grpSpPr>
            <a:xfrm>
              <a:off x="7423884" y="2913387"/>
              <a:ext cx="4080275" cy="1512185"/>
              <a:chOff x="579901" y="2442364"/>
              <a:chExt cx="2899372" cy="1512185"/>
            </a:xfrm>
          </p:grpSpPr>
          <p:sp>
            <p:nvSpPr>
              <p:cNvPr id="29" name="ïśḷïḋè">
                <a:extLst>
                  <a:ext uri="{FF2B5EF4-FFF2-40B4-BE49-F238E27FC236}">
                    <a16:creationId xmlns:a16="http://schemas.microsoft.com/office/drawing/2014/main" xmlns="" id="{82755B0B-7362-4B35-9FDF-C6135EC5F380}"/>
                  </a:ext>
                </a:extLst>
              </p:cNvPr>
              <p:cNvSpPr/>
              <p:nvPr/>
            </p:nvSpPr>
            <p:spPr bwMode="auto">
              <a:xfrm>
                <a:off x="579902" y="3112774"/>
                <a:ext cx="2760134" cy="84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marL="171450" indent="-171450">
                  <a:lnSpc>
                    <a:spcPct val="150000"/>
                  </a:lnSpc>
                  <a:spcBef>
                    <a:spcPct val="0"/>
                  </a:spcBef>
                  <a:buFont typeface="Arial" panose="020B0604020202020204" pitchFamily="34" charset="0"/>
                  <a:buChar char="•"/>
                </a:pPr>
                <a:r>
                  <a:rPr lang="en-US" altLang="zh-CN" sz="2400" dirty="0">
                    <a:cs typeface="+mn-ea"/>
                    <a:sym typeface="+mn-lt"/>
                  </a:rPr>
                  <a:t>629</a:t>
                </a:r>
                <a:r>
                  <a:rPr lang="zh-CN" altLang="en-US" sz="2400" dirty="0">
                    <a:cs typeface="+mn-ea"/>
                    <a:sym typeface="+mn-lt"/>
                  </a:rPr>
                  <a:t>项</a:t>
                </a:r>
              </a:p>
            </p:txBody>
          </p:sp>
          <p:sp>
            <p:nvSpPr>
              <p:cNvPr id="30" name="îṩļiḍe">
                <a:extLst>
                  <a:ext uri="{FF2B5EF4-FFF2-40B4-BE49-F238E27FC236}">
                    <a16:creationId xmlns:a16="http://schemas.microsoft.com/office/drawing/2014/main" xmlns="" id="{7166F5D5-6BFC-4A2C-892E-E886643523DB}"/>
                  </a:ext>
                </a:extLst>
              </p:cNvPr>
              <p:cNvSpPr txBox="1"/>
              <p:nvPr/>
            </p:nvSpPr>
            <p:spPr bwMode="auto">
              <a:xfrm>
                <a:off x="579901" y="2442364"/>
                <a:ext cx="2899372"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nchor="ctr">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spcBef>
                    <a:spcPct val="0"/>
                  </a:spcBef>
                </a:pPr>
                <a:r>
                  <a:rPr lang="zh-CN" altLang="en-US" sz="2800" b="1" dirty="0">
                    <a:cs typeface="+mn-ea"/>
                    <a:sym typeface="+mn-lt"/>
                  </a:rPr>
                  <a:t>其中同步湖北定额子目</a:t>
                </a:r>
                <a:endParaRPr lang="en-US" altLang="zh-CN" sz="2800" b="1" dirty="0">
                  <a:cs typeface="+mn-ea"/>
                  <a:sym typeface="+mn-lt"/>
                </a:endParaRPr>
              </a:p>
              <a:p>
                <a:pPr>
                  <a:spcBef>
                    <a:spcPct val="0"/>
                  </a:spcBef>
                </a:pPr>
                <a:r>
                  <a:rPr lang="zh-CN" altLang="en-US" sz="2800" b="1" dirty="0">
                    <a:cs typeface="+mn-ea"/>
                    <a:sym typeface="+mn-lt"/>
                  </a:rPr>
                  <a:t>数量</a:t>
                </a:r>
                <a:endParaRPr lang="en-US" altLang="zh-CN" sz="2800" b="1" dirty="0">
                  <a:cs typeface="+mn-ea"/>
                  <a:sym typeface="+mn-lt"/>
                </a:endParaRPr>
              </a:p>
            </p:txBody>
          </p:sp>
        </p:grpSp>
        <p:grpSp>
          <p:nvGrpSpPr>
            <p:cNvPr id="24" name="îṧļîḓe">
              <a:extLst>
                <a:ext uri="{FF2B5EF4-FFF2-40B4-BE49-F238E27FC236}">
                  <a16:creationId xmlns:a16="http://schemas.microsoft.com/office/drawing/2014/main" xmlns="" id="{1F86FE87-C9AF-476D-9F9D-F6D3A1304351}"/>
                </a:ext>
              </a:extLst>
            </p:cNvPr>
            <p:cNvGrpSpPr/>
            <p:nvPr/>
          </p:nvGrpSpPr>
          <p:grpSpPr>
            <a:xfrm>
              <a:off x="7423884" y="4592090"/>
              <a:ext cx="3884327" cy="1283579"/>
              <a:chOff x="579901" y="2442364"/>
              <a:chExt cx="2760135" cy="1283579"/>
            </a:xfrm>
          </p:grpSpPr>
          <p:sp>
            <p:nvSpPr>
              <p:cNvPr id="27" name="íŝļîďê">
                <a:extLst>
                  <a:ext uri="{FF2B5EF4-FFF2-40B4-BE49-F238E27FC236}">
                    <a16:creationId xmlns:a16="http://schemas.microsoft.com/office/drawing/2014/main" xmlns="" id="{A691A6F4-B70F-45BB-AF27-3E90CFDC7007}"/>
                  </a:ext>
                </a:extLst>
              </p:cNvPr>
              <p:cNvSpPr/>
              <p:nvPr/>
            </p:nvSpPr>
            <p:spPr bwMode="auto">
              <a:xfrm>
                <a:off x="579902" y="2884168"/>
                <a:ext cx="2760134" cy="84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marL="171450" indent="-171450">
                  <a:lnSpc>
                    <a:spcPct val="150000"/>
                  </a:lnSpc>
                  <a:spcBef>
                    <a:spcPct val="0"/>
                  </a:spcBef>
                  <a:buFont typeface="Arial" panose="020B0604020202020204" pitchFamily="34" charset="0"/>
                  <a:buChar char="•"/>
                </a:pPr>
                <a:r>
                  <a:rPr lang="en-US" altLang="zh-CN" sz="2400" dirty="0">
                    <a:cs typeface="+mn-ea"/>
                    <a:sym typeface="+mn-lt"/>
                  </a:rPr>
                  <a:t>234</a:t>
                </a:r>
                <a:r>
                  <a:rPr lang="zh-CN" altLang="en-US" sz="2400" dirty="0">
                    <a:cs typeface="+mn-ea"/>
                    <a:sym typeface="+mn-lt"/>
                  </a:rPr>
                  <a:t>项</a:t>
                </a:r>
              </a:p>
            </p:txBody>
          </p:sp>
          <p:sp>
            <p:nvSpPr>
              <p:cNvPr id="28" name="í$ḷïḓe">
                <a:extLst>
                  <a:ext uri="{FF2B5EF4-FFF2-40B4-BE49-F238E27FC236}">
                    <a16:creationId xmlns:a16="http://schemas.microsoft.com/office/drawing/2014/main" xmlns="" id="{4D118D4C-3194-462C-9A80-3CFC6FBE6260}"/>
                  </a:ext>
                </a:extLst>
              </p:cNvPr>
              <p:cNvSpPr txBox="1"/>
              <p:nvPr/>
            </p:nvSpPr>
            <p:spPr bwMode="auto">
              <a:xfrm>
                <a:off x="579901" y="2442364"/>
                <a:ext cx="2760135"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nchor="ctr">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spcBef>
                    <a:spcPct val="0"/>
                  </a:spcBef>
                </a:pPr>
                <a:r>
                  <a:rPr lang="zh-CN" altLang="en-US" sz="2800" b="1" dirty="0">
                    <a:cs typeface="+mn-ea"/>
                    <a:sym typeface="+mn-lt"/>
                  </a:rPr>
                  <a:t>其中新编定额子目数量</a:t>
                </a:r>
                <a:endParaRPr lang="en-US" altLang="zh-CN" sz="2800" b="1" dirty="0">
                  <a:cs typeface="+mn-ea"/>
                  <a:sym typeface="+mn-lt"/>
                </a:endParaRPr>
              </a:p>
            </p:txBody>
          </p:sp>
        </p:grpSp>
        <p:cxnSp>
          <p:nvCxnSpPr>
            <p:cNvPr id="25" name="直接连接符 24">
              <a:extLst>
                <a:ext uri="{FF2B5EF4-FFF2-40B4-BE49-F238E27FC236}">
                  <a16:creationId xmlns:a16="http://schemas.microsoft.com/office/drawing/2014/main" xmlns="" id="{327FDA14-591F-4C4E-9D0F-D4A6B08EAF79}"/>
                </a:ext>
              </a:extLst>
            </p:cNvPr>
            <p:cNvCxnSpPr/>
            <p:nvPr/>
          </p:nvCxnSpPr>
          <p:spPr>
            <a:xfrm>
              <a:off x="7593723" y="2619000"/>
              <a:ext cx="3602706"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a16="http://schemas.microsoft.com/office/drawing/2014/main" xmlns="" id="{82FE9D75-14B6-4AC8-9378-24220B4978D5}"/>
                </a:ext>
              </a:extLst>
            </p:cNvPr>
            <p:cNvCxnSpPr/>
            <p:nvPr/>
          </p:nvCxnSpPr>
          <p:spPr>
            <a:xfrm>
              <a:off x="7593723" y="4357265"/>
              <a:ext cx="3625566"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sp>
        <p:nvSpPr>
          <p:cNvPr id="75" name="文本框 74"/>
          <p:cNvSpPr txBox="1"/>
          <p:nvPr/>
        </p:nvSpPr>
        <p:spPr>
          <a:xfrm>
            <a:off x="1330443" y="107752"/>
            <a:ext cx="3877985" cy="646331"/>
          </a:xfrm>
          <a:prstGeom prst="rect">
            <a:avLst/>
          </a:prstGeom>
          <a:noFill/>
        </p:spPr>
        <p:txBody>
          <a:bodyPr wrap="none" rtlCol="0">
            <a:spAutoFit/>
          </a:bodyPr>
          <a:lstStyle/>
          <a:p>
            <a:r>
              <a:rPr lang="zh-CN" altLang="en-US" sz="3600" dirty="0">
                <a:solidFill>
                  <a:schemeClr val="tx1">
                    <a:lumMod val="95000"/>
                    <a:lumOff val="5000"/>
                  </a:schemeClr>
                </a:solidFill>
                <a:latin typeface="字体圈欣意冠黑体" panose="00000500000000000000" pitchFamily="2" charset="-122"/>
                <a:ea typeface="字体圈欣意冠黑体" panose="00000500000000000000" pitchFamily="2" charset="-122"/>
                <a:cs typeface="+mn-ea"/>
                <a:sym typeface="+mn-lt"/>
              </a:rPr>
              <a:t>燃气定额子目分析</a:t>
            </a:r>
          </a:p>
        </p:txBody>
      </p:sp>
      <p:pic>
        <p:nvPicPr>
          <p:cNvPr id="36" name="图片 3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109911218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500" fill="hold"/>
                                        <p:tgtEl>
                                          <p:spTgt spid="42"/>
                                        </p:tgtEl>
                                        <p:attrNameLst>
                                          <p:attrName>ppt_x</p:attrName>
                                        </p:attrNameLst>
                                      </p:cBhvr>
                                      <p:tavLst>
                                        <p:tav tm="0">
                                          <p:val>
                                            <p:strVal val="#ppt_x"/>
                                          </p:val>
                                        </p:tav>
                                        <p:tav tm="100000">
                                          <p:val>
                                            <p:strVal val="#ppt_x"/>
                                          </p:val>
                                        </p:tav>
                                      </p:tavLst>
                                    </p:anim>
                                    <p:anim calcmode="lin" valueType="num">
                                      <p:cBhvr additive="base">
                                        <p:cTn id="8" dur="500" fill="hold"/>
                                        <p:tgtEl>
                                          <p:spTgt spid="4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additive="base">
                                        <p:cTn id="12" dur="500" fill="hold"/>
                                        <p:tgtEl>
                                          <p:spTgt spid="20"/>
                                        </p:tgtEl>
                                        <p:attrNameLst>
                                          <p:attrName>ppt_x</p:attrName>
                                        </p:attrNameLst>
                                      </p:cBhvr>
                                      <p:tavLst>
                                        <p:tav tm="0">
                                          <p:val>
                                            <p:strVal val="0-#ppt_w/2"/>
                                          </p:val>
                                        </p:tav>
                                        <p:tav tm="100000">
                                          <p:val>
                                            <p:strVal val="#ppt_x"/>
                                          </p:val>
                                        </p:tav>
                                      </p:tavLst>
                                    </p:anim>
                                    <p:anim calcmode="lin" valueType="num">
                                      <p:cBhvr additive="base">
                                        <p:cTn id="13" dur="500" fill="hold"/>
                                        <p:tgtEl>
                                          <p:spTgt spid="2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2" presetClass="entr" presetSubtype="4"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down)">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graphicFrame>
        <p:nvGraphicFramePr>
          <p:cNvPr id="3" name="表格 2"/>
          <p:cNvGraphicFramePr>
            <a:graphicFrameLocks noGrp="1"/>
          </p:cNvGraphicFramePr>
          <p:nvPr>
            <p:extLst>
              <p:ext uri="{D42A27DB-BD31-4B8C-83A1-F6EECF244321}">
                <p14:modId xmlns:p14="http://schemas.microsoft.com/office/powerpoint/2010/main" val="3284185626"/>
              </p:ext>
            </p:extLst>
          </p:nvPr>
        </p:nvGraphicFramePr>
        <p:xfrm>
          <a:off x="946007" y="1160586"/>
          <a:ext cx="10100593" cy="4925934"/>
        </p:xfrm>
        <a:graphic>
          <a:graphicData uri="http://schemas.openxmlformats.org/drawingml/2006/table">
            <a:tbl>
              <a:tblPr/>
              <a:tblGrid>
                <a:gridCol w="485410">
                  <a:extLst>
                    <a:ext uri="{9D8B030D-6E8A-4147-A177-3AD203B41FA5}">
                      <a16:colId xmlns:a16="http://schemas.microsoft.com/office/drawing/2014/main" xmlns="" val="20000"/>
                    </a:ext>
                  </a:extLst>
                </a:gridCol>
                <a:gridCol w="841379">
                  <a:extLst>
                    <a:ext uri="{9D8B030D-6E8A-4147-A177-3AD203B41FA5}">
                      <a16:colId xmlns:a16="http://schemas.microsoft.com/office/drawing/2014/main" xmlns="" val="20001"/>
                    </a:ext>
                  </a:extLst>
                </a:gridCol>
                <a:gridCol w="6633950">
                  <a:extLst>
                    <a:ext uri="{9D8B030D-6E8A-4147-A177-3AD203B41FA5}">
                      <a16:colId xmlns:a16="http://schemas.microsoft.com/office/drawing/2014/main" xmlns="" val="20002"/>
                    </a:ext>
                  </a:extLst>
                </a:gridCol>
                <a:gridCol w="1201393">
                  <a:extLst>
                    <a:ext uri="{9D8B030D-6E8A-4147-A177-3AD203B41FA5}">
                      <a16:colId xmlns:a16="http://schemas.microsoft.com/office/drawing/2014/main" xmlns="" val="20003"/>
                    </a:ext>
                  </a:extLst>
                </a:gridCol>
                <a:gridCol w="938461">
                  <a:extLst>
                    <a:ext uri="{9D8B030D-6E8A-4147-A177-3AD203B41FA5}">
                      <a16:colId xmlns:a16="http://schemas.microsoft.com/office/drawing/2014/main" xmlns="" val="20004"/>
                    </a:ext>
                  </a:extLst>
                </a:gridCol>
              </a:tblGrid>
              <a:tr h="452904">
                <a:tc>
                  <a:txBody>
                    <a:bodyPr/>
                    <a:lstStyle/>
                    <a:p>
                      <a:pPr algn="ctr" fontAlgn="ctr"/>
                      <a:r>
                        <a:rPr lang="zh-CN" altLang="en-US" sz="1400" b="0" i="0" u="none" strike="noStrike" dirty="0">
                          <a:solidFill>
                            <a:srgbClr val="000000"/>
                          </a:solidFill>
                          <a:effectLst/>
                          <a:latin typeface="宋体"/>
                        </a:rPr>
                        <a:t>序号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编号</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名称</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单位</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49101">
                <a:tc>
                  <a:txBody>
                    <a:bodyPr/>
                    <a:lstStyle/>
                    <a:p>
                      <a:pPr algn="ctr" fontAlgn="ctr"/>
                      <a:r>
                        <a:rPr lang="en-US" altLang="zh-CN" sz="900" b="0" i="0" u="none" strike="noStrike">
                          <a:effectLst/>
                          <a:latin typeface="宋体"/>
                        </a:rPr>
                        <a:t>811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R5-3-10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连接辅助 </a:t>
                      </a:r>
                      <a:r>
                        <a:rPr lang="en-US" altLang="zh-CN" sz="800" b="0" i="0" u="none" strike="noStrike">
                          <a:solidFill>
                            <a:srgbClr val="000000"/>
                          </a:solidFill>
                          <a:effectLst/>
                          <a:latin typeface="宋体"/>
                        </a:rPr>
                        <a:t>0.01MPa≤P≤0.4MPa </a:t>
                      </a:r>
                      <a:r>
                        <a:rPr lang="zh-CN" altLang="en-US" sz="800" b="0" i="0" u="none" strike="noStrike">
                          <a:solidFill>
                            <a:srgbClr val="000000"/>
                          </a:solidFill>
                          <a:effectLst/>
                          <a:latin typeface="宋体"/>
                        </a:rPr>
                        <a:t>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49101">
                <a:tc>
                  <a:txBody>
                    <a:bodyPr/>
                    <a:lstStyle/>
                    <a:p>
                      <a:pPr algn="ctr" fontAlgn="ctr"/>
                      <a:r>
                        <a:rPr lang="en-US" altLang="zh-CN" sz="900" b="0" i="0" u="none" strike="noStrike">
                          <a:effectLst/>
                          <a:latin typeface="宋体"/>
                        </a:rPr>
                        <a:t>812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R5-3-11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连接辅助 </a:t>
                      </a:r>
                      <a:r>
                        <a:rPr lang="en-US" altLang="zh-CN" sz="800" b="0" i="0" u="none" strike="noStrike">
                          <a:solidFill>
                            <a:srgbClr val="000000"/>
                          </a:solidFill>
                          <a:effectLst/>
                          <a:latin typeface="宋体"/>
                        </a:rPr>
                        <a:t>0.01MPa≤P≤0.4MPa </a:t>
                      </a:r>
                      <a:r>
                        <a:rPr lang="zh-CN" altLang="en-US" sz="800" b="0" i="0" u="none" strike="noStrike">
                          <a:solidFill>
                            <a:srgbClr val="000000"/>
                          </a:solidFill>
                          <a:effectLst/>
                          <a:latin typeface="宋体"/>
                        </a:rPr>
                        <a:t>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49101">
                <a:tc>
                  <a:txBody>
                    <a:bodyPr/>
                    <a:lstStyle/>
                    <a:p>
                      <a:pPr algn="ctr" fontAlgn="ctr"/>
                      <a:r>
                        <a:rPr lang="en-US" altLang="zh-CN" sz="900" b="0" i="0" u="none" strike="noStrike">
                          <a:effectLst/>
                          <a:latin typeface="宋体"/>
                        </a:rPr>
                        <a:t>813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R5-3-12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连接辅助 </a:t>
                      </a:r>
                      <a:r>
                        <a:rPr lang="en-US" altLang="zh-CN" sz="800" b="0" i="0" u="none" strike="noStrike">
                          <a:solidFill>
                            <a:srgbClr val="000000"/>
                          </a:solidFill>
                          <a:effectLst/>
                          <a:latin typeface="宋体"/>
                        </a:rPr>
                        <a:t>0.01MPa≤P≤0.4MPa </a:t>
                      </a:r>
                      <a:r>
                        <a:rPr lang="zh-CN" altLang="en-US" sz="800" b="0" i="0" u="none" strike="noStrike">
                          <a:solidFill>
                            <a:srgbClr val="000000"/>
                          </a:solidFill>
                          <a:effectLst/>
                          <a:latin typeface="宋体"/>
                        </a:rPr>
                        <a:t>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49101">
                <a:tc>
                  <a:txBody>
                    <a:bodyPr/>
                    <a:lstStyle/>
                    <a:p>
                      <a:pPr algn="ctr" fontAlgn="ctr"/>
                      <a:r>
                        <a:rPr lang="en-US" altLang="zh-CN" sz="900" b="0" i="0" u="none" strike="noStrike">
                          <a:effectLst/>
                          <a:latin typeface="宋体"/>
                        </a:rPr>
                        <a:t>814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R5-3-13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连接辅助 </a:t>
                      </a:r>
                      <a:r>
                        <a:rPr lang="en-US" altLang="zh-CN" sz="800" b="0" i="0" u="none" strike="noStrike">
                          <a:solidFill>
                            <a:srgbClr val="000000"/>
                          </a:solidFill>
                          <a:effectLst/>
                          <a:latin typeface="宋体"/>
                        </a:rPr>
                        <a:t>0.01MPa≤P≤0.4MPa </a:t>
                      </a:r>
                      <a:r>
                        <a:rPr lang="zh-CN" altLang="en-US" sz="800" b="0" i="0" u="none" strike="noStrike">
                          <a:solidFill>
                            <a:srgbClr val="000000"/>
                          </a:solidFill>
                          <a:effectLst/>
                          <a:latin typeface="宋体"/>
                        </a:rPr>
                        <a:t>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49101">
                <a:tc>
                  <a:txBody>
                    <a:bodyPr/>
                    <a:lstStyle/>
                    <a:p>
                      <a:pPr algn="ctr" fontAlgn="ctr"/>
                      <a:r>
                        <a:rPr lang="en-US" altLang="zh-CN" sz="900" b="0" i="0" u="none" strike="noStrike">
                          <a:effectLst/>
                          <a:latin typeface="宋体"/>
                        </a:rPr>
                        <a:t>815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R5-3-14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连接辅助 </a:t>
                      </a:r>
                      <a:r>
                        <a:rPr lang="en-US" altLang="zh-CN" sz="800" b="0" i="0" u="none" strike="noStrike">
                          <a:solidFill>
                            <a:srgbClr val="000000"/>
                          </a:solidFill>
                          <a:effectLst/>
                          <a:latin typeface="宋体"/>
                        </a:rPr>
                        <a:t>0.01MPa≤P≤0.4MPa </a:t>
                      </a:r>
                      <a:r>
                        <a:rPr lang="zh-CN" altLang="en-US" sz="800" b="0" i="0" u="none" strike="noStrike">
                          <a:solidFill>
                            <a:srgbClr val="000000"/>
                          </a:solidFill>
                          <a:effectLst/>
                          <a:latin typeface="宋体"/>
                        </a:rPr>
                        <a:t>公称直径</a:t>
                      </a:r>
                      <a:r>
                        <a:rPr lang="en-US" altLang="zh-CN" sz="800" b="0" i="0" u="none" strike="noStrike">
                          <a:solidFill>
                            <a:srgbClr val="000000"/>
                          </a:solidFill>
                          <a:effectLst/>
                          <a:latin typeface="宋体"/>
                        </a:rPr>
                        <a:t>500mm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49101">
                <a:tc>
                  <a:txBody>
                    <a:bodyPr/>
                    <a:lstStyle/>
                    <a:p>
                      <a:pPr algn="ctr" fontAlgn="ctr"/>
                      <a:r>
                        <a:rPr lang="en-US" altLang="zh-CN" sz="900" b="0" i="0" u="none" strike="noStrike">
                          <a:effectLst/>
                          <a:latin typeface="宋体"/>
                        </a:rPr>
                        <a:t>816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R5-3-15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连接辅助 </a:t>
                      </a:r>
                      <a:r>
                        <a:rPr lang="en-US" altLang="zh-CN" sz="800" b="0" i="0" u="none" strike="noStrike">
                          <a:solidFill>
                            <a:srgbClr val="000000"/>
                          </a:solidFill>
                          <a:effectLst/>
                          <a:latin typeface="宋体"/>
                        </a:rPr>
                        <a:t>0.04MPa</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P≤1.6MPa </a:t>
                      </a:r>
                      <a:r>
                        <a:rPr lang="zh-CN" altLang="en-US" sz="800" b="0" i="0" u="none" strike="noStrike">
                          <a:solidFill>
                            <a:srgbClr val="000000"/>
                          </a:solidFill>
                          <a:effectLst/>
                          <a:latin typeface="宋体"/>
                        </a:rPr>
                        <a:t>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49101">
                <a:tc>
                  <a:txBody>
                    <a:bodyPr/>
                    <a:lstStyle/>
                    <a:p>
                      <a:pPr algn="ctr" fontAlgn="ctr"/>
                      <a:r>
                        <a:rPr lang="en-US" altLang="zh-CN" sz="900" b="0" i="0" u="none" strike="noStrike">
                          <a:effectLst/>
                          <a:latin typeface="宋体"/>
                        </a:rPr>
                        <a:t>817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R5-3-16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连接辅助 </a:t>
                      </a:r>
                      <a:r>
                        <a:rPr lang="en-US" altLang="zh-CN" sz="800" b="0" i="0" u="none" strike="noStrike">
                          <a:solidFill>
                            <a:srgbClr val="000000"/>
                          </a:solidFill>
                          <a:effectLst/>
                          <a:latin typeface="宋体"/>
                        </a:rPr>
                        <a:t>0.04MPa</a:t>
                      </a:r>
                      <a:r>
                        <a:rPr lang="zh-CN" altLang="en-US" sz="800" b="0" i="0" u="none" strike="noStrike">
                          <a:solidFill>
                            <a:srgbClr val="000000"/>
                          </a:solidFill>
                          <a:effectLst/>
                          <a:latin typeface="宋体"/>
                        </a:rPr>
                        <a:t>＜</a:t>
                      </a:r>
                      <a:r>
                        <a:rPr lang="en-US" altLang="zh-CN" sz="800" b="0" i="0" u="none" strike="noStrike">
                          <a:solidFill>
                            <a:srgbClr val="000000"/>
                          </a:solidFill>
                          <a:effectLst/>
                          <a:latin typeface="宋体"/>
                        </a:rPr>
                        <a:t>P≤1.6MPa </a:t>
                      </a:r>
                      <a:r>
                        <a:rPr lang="zh-CN" altLang="en-US" sz="800" b="0" i="0" u="none" strike="noStrike">
                          <a:solidFill>
                            <a:srgbClr val="000000"/>
                          </a:solidFill>
                          <a:effectLst/>
                          <a:latin typeface="宋体"/>
                        </a:rPr>
                        <a:t>公称直径</a:t>
                      </a:r>
                      <a:r>
                        <a:rPr lang="en-US" altLang="zh-CN" sz="800" b="0" i="0" u="none" strike="noStrike">
                          <a:solidFill>
                            <a:srgbClr val="000000"/>
                          </a:solidFill>
                          <a:effectLst/>
                          <a:latin typeface="宋体"/>
                        </a:rPr>
                        <a:t>500mm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m</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49101">
                <a:tc>
                  <a:txBody>
                    <a:bodyPr/>
                    <a:lstStyle/>
                    <a:p>
                      <a:pPr algn="ctr" fontAlgn="ctr"/>
                      <a:r>
                        <a:rPr lang="en-US" altLang="zh-CN" sz="900" b="0" i="0" u="none" strike="noStrike">
                          <a:effectLst/>
                          <a:latin typeface="宋体"/>
                        </a:rPr>
                        <a:t>818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R5-3-17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关、开阀门 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49101">
                <a:tc>
                  <a:txBody>
                    <a:bodyPr/>
                    <a:lstStyle/>
                    <a:p>
                      <a:pPr algn="ctr" fontAlgn="ctr"/>
                      <a:r>
                        <a:rPr lang="en-US" altLang="zh-CN" sz="900" b="0" i="0" u="none" strike="noStrike">
                          <a:effectLst/>
                          <a:latin typeface="宋体"/>
                        </a:rPr>
                        <a:t>819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R5-3-18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关、开阀门 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49101">
                <a:tc>
                  <a:txBody>
                    <a:bodyPr/>
                    <a:lstStyle/>
                    <a:p>
                      <a:pPr algn="ctr" fontAlgn="ctr"/>
                      <a:r>
                        <a:rPr lang="en-US" altLang="zh-CN" sz="900" b="0" i="0" u="none" strike="noStrike">
                          <a:effectLst/>
                          <a:latin typeface="宋体"/>
                        </a:rPr>
                        <a:t>820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R5-3-19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关、开阀门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49101">
                <a:tc>
                  <a:txBody>
                    <a:bodyPr/>
                    <a:lstStyle/>
                    <a:p>
                      <a:pPr algn="ctr" fontAlgn="ctr"/>
                      <a:r>
                        <a:rPr lang="en-US" altLang="zh-CN" sz="900" b="0" i="0" u="none" strike="noStrike">
                          <a:effectLst/>
                          <a:latin typeface="宋体"/>
                        </a:rPr>
                        <a:t>821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R5-3-20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关、开阀门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49101">
                <a:tc>
                  <a:txBody>
                    <a:bodyPr/>
                    <a:lstStyle/>
                    <a:p>
                      <a:pPr algn="ctr" fontAlgn="ctr"/>
                      <a:r>
                        <a:rPr lang="en-US" altLang="zh-CN" sz="900" b="0" i="0" u="none" strike="noStrike">
                          <a:effectLst/>
                          <a:latin typeface="宋体"/>
                        </a:rPr>
                        <a:t>822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R5-3-21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关、开阀门 公称直径</a:t>
                      </a:r>
                      <a:r>
                        <a:rPr lang="en-US" altLang="zh-CN" sz="800" b="0" i="0" u="none" strike="noStrike">
                          <a:solidFill>
                            <a:srgbClr val="000000"/>
                          </a:solidFill>
                          <a:effectLst/>
                          <a:latin typeface="宋体"/>
                        </a:rPr>
                        <a:t>500mm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个</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49101">
                <a:tc>
                  <a:txBody>
                    <a:bodyPr/>
                    <a:lstStyle/>
                    <a:p>
                      <a:pPr algn="ctr" fontAlgn="ctr"/>
                      <a:r>
                        <a:rPr lang="en-US" altLang="zh-CN" sz="900" b="0" i="0" u="none" strike="noStrike">
                          <a:effectLst/>
                          <a:latin typeface="宋体"/>
                        </a:rPr>
                        <a:t>823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R5-3-22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管线调压 公称直径</a:t>
                      </a:r>
                      <a:r>
                        <a:rPr lang="en-US" altLang="zh-CN" sz="800" b="0" i="0" u="none" strike="noStrike">
                          <a:solidFill>
                            <a:srgbClr val="000000"/>
                          </a:solidFill>
                          <a:effectLst/>
                          <a:latin typeface="宋体"/>
                        </a:rPr>
                        <a:t>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49101">
                <a:tc>
                  <a:txBody>
                    <a:bodyPr/>
                    <a:lstStyle/>
                    <a:p>
                      <a:pPr algn="ctr" fontAlgn="ctr"/>
                      <a:r>
                        <a:rPr lang="en-US" altLang="zh-CN" sz="900" b="0" i="0" u="none" strike="noStrike">
                          <a:effectLst/>
                          <a:latin typeface="宋体"/>
                        </a:rPr>
                        <a:t>824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R5-3-23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管线调压 公称直径</a:t>
                      </a:r>
                      <a:r>
                        <a:rPr lang="en-US" altLang="zh-CN" sz="800" b="0" i="0" u="none" strike="noStrike">
                          <a:solidFill>
                            <a:srgbClr val="000000"/>
                          </a:solidFill>
                          <a:effectLst/>
                          <a:latin typeface="宋体"/>
                        </a:rPr>
                        <a:t>80mm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49101">
                <a:tc>
                  <a:txBody>
                    <a:bodyPr/>
                    <a:lstStyle/>
                    <a:p>
                      <a:pPr algn="ctr" fontAlgn="ctr"/>
                      <a:r>
                        <a:rPr lang="en-US" altLang="zh-CN" sz="900" b="0" i="0" u="none" strike="noStrike">
                          <a:effectLst/>
                          <a:latin typeface="宋体"/>
                        </a:rPr>
                        <a:t>825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R5-3-24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管线调压 公称直径</a:t>
                      </a:r>
                      <a:r>
                        <a:rPr lang="en-US" altLang="zh-CN" sz="800" b="0" i="0" u="none" strike="noStrike">
                          <a:solidFill>
                            <a:srgbClr val="000000"/>
                          </a:solidFill>
                          <a:effectLst/>
                          <a:latin typeface="宋体"/>
                        </a:rPr>
                        <a:t>100mm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49101">
                <a:tc>
                  <a:txBody>
                    <a:bodyPr/>
                    <a:lstStyle/>
                    <a:p>
                      <a:pPr algn="ctr" fontAlgn="ctr"/>
                      <a:r>
                        <a:rPr lang="en-US" altLang="zh-CN" sz="900" b="0" i="0" u="none" strike="noStrike">
                          <a:effectLst/>
                          <a:latin typeface="宋体"/>
                        </a:rPr>
                        <a:t>826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R5-3-25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管线调压 公称直径</a:t>
                      </a:r>
                      <a:r>
                        <a:rPr lang="en-US" altLang="zh-CN" sz="800" b="0" i="0" u="none" strike="noStrike">
                          <a:solidFill>
                            <a:srgbClr val="000000"/>
                          </a:solidFill>
                          <a:effectLst/>
                          <a:latin typeface="宋体"/>
                        </a:rPr>
                        <a:t>150mm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49101">
                <a:tc>
                  <a:txBody>
                    <a:bodyPr/>
                    <a:lstStyle/>
                    <a:p>
                      <a:pPr algn="ctr" fontAlgn="ctr"/>
                      <a:r>
                        <a:rPr lang="en-US" altLang="zh-CN" sz="900" b="0" i="0" u="none" strike="noStrike">
                          <a:effectLst/>
                          <a:latin typeface="宋体"/>
                        </a:rPr>
                        <a:t>827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R5-3-26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管线调压 公称直径</a:t>
                      </a:r>
                      <a:r>
                        <a:rPr lang="en-US" altLang="zh-CN" sz="800" b="0" i="0" u="none" strike="noStrike">
                          <a:solidFill>
                            <a:srgbClr val="000000"/>
                          </a:solidFill>
                          <a:effectLst/>
                          <a:latin typeface="宋体"/>
                        </a:rPr>
                        <a:t>200mm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49101">
                <a:tc>
                  <a:txBody>
                    <a:bodyPr/>
                    <a:lstStyle/>
                    <a:p>
                      <a:pPr algn="ctr" fontAlgn="ctr"/>
                      <a:r>
                        <a:rPr lang="en-US" altLang="zh-CN" sz="900" b="0" i="0" u="none" strike="noStrike">
                          <a:effectLst/>
                          <a:latin typeface="宋体"/>
                        </a:rPr>
                        <a:t>828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R5-3-27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管线调压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组</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49101">
                <a:tc>
                  <a:txBody>
                    <a:bodyPr/>
                    <a:lstStyle/>
                    <a:p>
                      <a:pPr algn="ctr" fontAlgn="ctr"/>
                      <a:r>
                        <a:rPr lang="en-US" altLang="zh-CN" sz="900" b="0" i="0" u="none" strike="noStrike">
                          <a:effectLst/>
                          <a:latin typeface="宋体"/>
                        </a:rPr>
                        <a:t>829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R5-4-1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钢管断管 公称直径</a:t>
                      </a:r>
                      <a:r>
                        <a:rPr lang="en-US" altLang="zh-CN" sz="800" b="0" i="0" u="none" strike="noStrike">
                          <a:solidFill>
                            <a:srgbClr val="000000"/>
                          </a:solidFill>
                          <a:effectLst/>
                          <a:latin typeface="宋体"/>
                        </a:rPr>
                        <a:t>(300mm</a:t>
                      </a:r>
                      <a:r>
                        <a:rPr lang="zh-CN" altLang="en-US" sz="800" b="0" i="0" u="none" strike="noStrike">
                          <a:solidFill>
                            <a:srgbClr val="000000"/>
                          </a:solidFill>
                          <a:effectLst/>
                          <a:latin typeface="宋体"/>
                        </a:rPr>
                        <a:t>以内</a:t>
                      </a:r>
                      <a:r>
                        <a:rPr lang="en-US" altLang="zh-CN"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口</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49101">
                <a:tc>
                  <a:txBody>
                    <a:bodyPr/>
                    <a:lstStyle/>
                    <a:p>
                      <a:pPr algn="ctr" fontAlgn="ctr"/>
                      <a:r>
                        <a:rPr lang="en-US" altLang="zh-CN" sz="900" b="0" i="0" u="none" strike="noStrike">
                          <a:effectLst/>
                          <a:latin typeface="宋体"/>
                        </a:rPr>
                        <a:t>830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R5-4-2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钢管断管 公称直径</a:t>
                      </a:r>
                      <a:r>
                        <a:rPr lang="en-US" altLang="zh-CN" sz="800" b="0" i="0" u="none" strike="noStrike">
                          <a:solidFill>
                            <a:srgbClr val="000000"/>
                          </a:solidFill>
                          <a:effectLst/>
                          <a:latin typeface="宋体"/>
                        </a:rPr>
                        <a:t>(500mm</a:t>
                      </a:r>
                      <a:r>
                        <a:rPr lang="zh-CN" altLang="en-US" sz="800" b="0" i="0" u="none" strike="noStrike">
                          <a:solidFill>
                            <a:srgbClr val="000000"/>
                          </a:solidFill>
                          <a:effectLst/>
                          <a:latin typeface="宋体"/>
                        </a:rPr>
                        <a:t>以内</a:t>
                      </a:r>
                      <a:r>
                        <a:rPr lang="en-US" altLang="zh-CN" sz="800" b="0" i="0" u="none" strike="noStrike">
                          <a:solidFill>
                            <a:srgbClr val="000000"/>
                          </a:solidFill>
                          <a:effectLst/>
                          <a:latin typeface="宋体"/>
                        </a:rPr>
                        <a:t>)</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口</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49101">
                <a:tc>
                  <a:txBody>
                    <a:bodyPr/>
                    <a:lstStyle/>
                    <a:p>
                      <a:pPr algn="ctr" fontAlgn="ctr"/>
                      <a:r>
                        <a:rPr lang="en-US" altLang="zh-CN" sz="900" b="0" i="0" u="none" strike="noStrike">
                          <a:effectLst/>
                          <a:latin typeface="宋体"/>
                        </a:rPr>
                        <a:t>831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R6-1-1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钢制挡土板 密挡土板木支撑</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49101">
                <a:tc>
                  <a:txBody>
                    <a:bodyPr/>
                    <a:lstStyle/>
                    <a:p>
                      <a:pPr algn="ctr" fontAlgn="ctr"/>
                      <a:r>
                        <a:rPr lang="en-US" altLang="zh-CN" sz="900" b="0" i="0" u="none" strike="noStrike">
                          <a:effectLst/>
                          <a:latin typeface="宋体"/>
                        </a:rPr>
                        <a:t>832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R6-1-2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钢制挡土板 密挡土板钢支撑</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49101">
                <a:tc>
                  <a:txBody>
                    <a:bodyPr/>
                    <a:lstStyle/>
                    <a:p>
                      <a:pPr algn="ctr" fontAlgn="ctr"/>
                      <a:r>
                        <a:rPr lang="en-US" altLang="zh-CN" sz="900" b="0" i="0" u="none" strike="noStrike">
                          <a:effectLst/>
                          <a:latin typeface="宋体"/>
                        </a:rPr>
                        <a:t>833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R6-1-3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钢制挡土板 疏挡土板木支撑</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49101">
                <a:tc>
                  <a:txBody>
                    <a:bodyPr/>
                    <a:lstStyle/>
                    <a:p>
                      <a:pPr algn="ctr" fontAlgn="ctr"/>
                      <a:r>
                        <a:rPr lang="en-US" altLang="zh-CN" sz="900" b="0" i="0" u="none" strike="noStrike">
                          <a:effectLst/>
                          <a:latin typeface="宋体"/>
                        </a:rPr>
                        <a:t>834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R6-1-4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钢制挡土板 疏挡土板钢支撑</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49101">
                <a:tc>
                  <a:txBody>
                    <a:bodyPr/>
                    <a:lstStyle/>
                    <a:p>
                      <a:pPr algn="ctr" fontAlgn="ctr"/>
                      <a:r>
                        <a:rPr lang="en-US" altLang="zh-CN" sz="900" b="0" i="0" u="none" strike="noStrike">
                          <a:effectLst/>
                          <a:latin typeface="宋体"/>
                        </a:rPr>
                        <a:t>835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R6-1-5</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陆上挖掘机打拔槽型钢板桩 打</a:t>
                      </a:r>
                      <a:r>
                        <a:rPr lang="en-US" altLang="zh-CN" sz="800" b="0" i="0" u="none" strike="noStrike">
                          <a:solidFill>
                            <a:srgbClr val="000000"/>
                          </a:solidFill>
                          <a:effectLst/>
                          <a:latin typeface="宋体"/>
                        </a:rPr>
                        <a:t>6m</a:t>
                      </a:r>
                      <a:r>
                        <a:rPr lang="zh-CN" altLang="en-US" sz="800" b="0" i="0" u="none" strike="noStrike">
                          <a:solidFill>
                            <a:srgbClr val="000000"/>
                          </a:solidFill>
                          <a:effectLst/>
                          <a:latin typeface="宋体"/>
                        </a:rPr>
                        <a:t>以内槽型钢板桩</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10t</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建筑</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49101">
                <a:tc>
                  <a:txBody>
                    <a:bodyPr/>
                    <a:lstStyle/>
                    <a:p>
                      <a:pPr algn="ctr" fontAlgn="ctr"/>
                      <a:r>
                        <a:rPr lang="en-US" altLang="zh-CN" sz="900" b="0" i="0" u="none" strike="noStrike">
                          <a:effectLst/>
                          <a:latin typeface="宋体"/>
                        </a:rPr>
                        <a:t>836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R6-1-6</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陆上挖掘机打拔槽型钢板桩 拔</a:t>
                      </a:r>
                      <a:r>
                        <a:rPr lang="en-US" altLang="zh-CN" sz="800" b="0" i="0" u="none" strike="noStrike">
                          <a:solidFill>
                            <a:srgbClr val="000000"/>
                          </a:solidFill>
                          <a:effectLst/>
                          <a:latin typeface="宋体"/>
                        </a:rPr>
                        <a:t>6m</a:t>
                      </a:r>
                      <a:r>
                        <a:rPr lang="zh-CN" altLang="en-US" sz="800" b="0" i="0" u="none" strike="noStrike">
                          <a:solidFill>
                            <a:srgbClr val="000000"/>
                          </a:solidFill>
                          <a:effectLst/>
                          <a:latin typeface="宋体"/>
                        </a:rPr>
                        <a:t>以内槽型钢板桩</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10t</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建筑</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49101">
                <a:tc>
                  <a:txBody>
                    <a:bodyPr/>
                    <a:lstStyle/>
                    <a:p>
                      <a:pPr algn="ctr" fontAlgn="ctr"/>
                      <a:r>
                        <a:rPr lang="en-US" altLang="zh-CN" sz="900" b="0" i="0" u="none" strike="noStrike">
                          <a:effectLst/>
                          <a:latin typeface="宋体"/>
                        </a:rPr>
                        <a:t>837</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R6-2-1</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外墙吊篮 电动高空作业吊篮</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建筑</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49101">
                <a:tc>
                  <a:txBody>
                    <a:bodyPr/>
                    <a:lstStyle/>
                    <a:p>
                      <a:pPr algn="ctr" fontAlgn="ctr"/>
                      <a:r>
                        <a:rPr lang="en-US" altLang="zh-CN" sz="900" b="0" i="0" u="none" strike="noStrike">
                          <a:effectLst/>
                          <a:latin typeface="宋体"/>
                        </a:rPr>
                        <a:t>838</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R6-2-2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钢管脚手架（单排） 钢管脚手架（租赁）单排</a:t>
                      </a:r>
                      <a:r>
                        <a:rPr lang="en-US" altLang="zh-CN" sz="800" b="0" i="0" u="none" strike="noStrike">
                          <a:solidFill>
                            <a:srgbClr val="000000"/>
                          </a:solidFill>
                          <a:effectLst/>
                          <a:latin typeface="宋体"/>
                        </a:rPr>
                        <a:t>4m </a:t>
                      </a:r>
                      <a:r>
                        <a:rPr lang="zh-CN" altLang="en-US" sz="800" b="0" i="0" u="none" strike="noStrike">
                          <a:solidFill>
                            <a:srgbClr val="000000"/>
                          </a:solidFill>
                          <a:effectLst/>
                          <a:latin typeface="宋体"/>
                        </a:rPr>
                        <a:t>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49101">
                <a:tc>
                  <a:txBody>
                    <a:bodyPr/>
                    <a:lstStyle/>
                    <a:p>
                      <a:pPr algn="ctr" fontAlgn="ctr"/>
                      <a:r>
                        <a:rPr lang="en-US" altLang="zh-CN" sz="900" b="0" i="0" u="none" strike="noStrike">
                          <a:effectLst/>
                          <a:latin typeface="宋体"/>
                        </a:rPr>
                        <a:t>839</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R6-2-3</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a:solidFill>
                            <a:srgbClr val="000000"/>
                          </a:solidFill>
                          <a:effectLst/>
                          <a:latin typeface="宋体"/>
                        </a:rPr>
                        <a:t>钢管脚手架（单排） 钢管脚手架（租赁）单排</a:t>
                      </a:r>
                      <a:r>
                        <a:rPr lang="en-US" altLang="zh-CN" sz="800" b="0" i="0" u="none" strike="noStrike">
                          <a:solidFill>
                            <a:srgbClr val="000000"/>
                          </a:solidFill>
                          <a:effectLst/>
                          <a:latin typeface="宋体"/>
                        </a:rPr>
                        <a:t>8m </a:t>
                      </a:r>
                      <a:r>
                        <a:rPr lang="zh-CN" altLang="en-US" sz="800" b="0" i="0" u="none" strike="noStrike">
                          <a:solidFill>
                            <a:srgbClr val="000000"/>
                          </a:solidFill>
                          <a:effectLst/>
                          <a:latin typeface="宋体"/>
                        </a:rPr>
                        <a:t>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49101">
                <a:tc>
                  <a:txBody>
                    <a:bodyPr/>
                    <a:lstStyle/>
                    <a:p>
                      <a:pPr algn="ctr" fontAlgn="ctr"/>
                      <a:r>
                        <a:rPr lang="en-US" altLang="zh-CN" sz="900" b="0" i="0" u="none" strike="noStrike">
                          <a:effectLst/>
                          <a:latin typeface="宋体"/>
                        </a:rPr>
                        <a:t>840</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R6-2-4</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800" b="0" i="0" u="none" strike="noStrike" dirty="0">
                          <a:solidFill>
                            <a:srgbClr val="000000"/>
                          </a:solidFill>
                          <a:effectLst/>
                          <a:latin typeface="宋体"/>
                        </a:rPr>
                        <a:t>钢管脚手架（双排） 钢管脚手架（租赁）双排</a:t>
                      </a:r>
                      <a:r>
                        <a:rPr lang="en-US" altLang="zh-CN" sz="800" b="0" i="0" u="none" strike="noStrike" dirty="0">
                          <a:solidFill>
                            <a:srgbClr val="000000"/>
                          </a:solidFill>
                          <a:effectLst/>
                          <a:latin typeface="宋体"/>
                        </a:rPr>
                        <a:t>4m </a:t>
                      </a:r>
                      <a:r>
                        <a:rPr lang="zh-CN" altLang="en-US" sz="800" b="0" i="0" u="none" strike="noStrike" dirty="0">
                          <a:solidFill>
                            <a:srgbClr val="000000"/>
                          </a:solidFill>
                          <a:effectLst/>
                          <a:latin typeface="宋体"/>
                        </a:rPr>
                        <a:t>内</a:t>
                      </a:r>
                    </a:p>
                  </a:txBody>
                  <a:tcPr marL="6962" marR="6962" marT="696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宋体"/>
                        </a:rPr>
                        <a:t>100m2</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800" b="0" i="0" u="none" strike="noStrike" dirty="0">
                          <a:solidFill>
                            <a:srgbClr val="000000"/>
                          </a:solidFill>
                          <a:effectLst/>
                          <a:latin typeface="宋体"/>
                        </a:rPr>
                        <a:t>市政</a:t>
                      </a:r>
                    </a:p>
                  </a:txBody>
                  <a:tcPr marL="6962" marR="6962" marT="69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5916948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cs typeface="+mn-ea"/>
              <a:sym typeface="+mn-lt"/>
            </a:endParaRPr>
          </a:p>
        </p:txBody>
      </p:sp>
      <p:sp>
        <p:nvSpPr>
          <p:cNvPr id="144" name="文本框 143"/>
          <p:cNvSpPr txBox="1"/>
          <p:nvPr/>
        </p:nvSpPr>
        <p:spPr>
          <a:xfrm>
            <a:off x="1330443" y="107752"/>
            <a:ext cx="2037737" cy="646331"/>
          </a:xfrm>
          <a:prstGeom prst="rect">
            <a:avLst/>
          </a:prstGeom>
          <a:noFill/>
        </p:spPr>
        <p:txBody>
          <a:bodyPr wrap="none" rtlCol="0">
            <a:spAutoFit/>
          </a:bodyPr>
          <a:lstStyle/>
          <a:p>
            <a:r>
              <a:rPr lang="zh-CN" altLang="en-US" sz="3600" b="1" dirty="0">
                <a:solidFill>
                  <a:prstClr val="black"/>
                </a:solidFill>
              </a:rPr>
              <a:t>费用定额</a:t>
            </a:r>
            <a:endParaRPr lang="zh-CN" altLang="zh-CN" sz="3600" b="1" dirty="0">
              <a:solidFill>
                <a:prstClr val="black"/>
              </a:solidFill>
            </a:endParaRPr>
          </a:p>
        </p:txBody>
      </p:sp>
      <p:graphicFrame>
        <p:nvGraphicFramePr>
          <p:cNvPr id="2" name="表格 1"/>
          <p:cNvGraphicFramePr>
            <a:graphicFrameLocks noGrp="1"/>
          </p:cNvGraphicFramePr>
          <p:nvPr>
            <p:extLst>
              <p:ext uri="{D42A27DB-BD31-4B8C-83A1-F6EECF244321}">
                <p14:modId xmlns:p14="http://schemas.microsoft.com/office/powerpoint/2010/main" val="292759947"/>
              </p:ext>
            </p:extLst>
          </p:nvPr>
        </p:nvGraphicFramePr>
        <p:xfrm>
          <a:off x="898738" y="1310945"/>
          <a:ext cx="10087475" cy="4870928"/>
        </p:xfrm>
        <a:graphic>
          <a:graphicData uri="http://schemas.openxmlformats.org/drawingml/2006/table">
            <a:tbl>
              <a:tblPr/>
              <a:tblGrid>
                <a:gridCol w="484780">
                  <a:extLst>
                    <a:ext uri="{9D8B030D-6E8A-4147-A177-3AD203B41FA5}">
                      <a16:colId xmlns:a16="http://schemas.microsoft.com/office/drawing/2014/main" xmlns="" val="20000"/>
                    </a:ext>
                  </a:extLst>
                </a:gridCol>
                <a:gridCol w="840287">
                  <a:extLst>
                    <a:ext uri="{9D8B030D-6E8A-4147-A177-3AD203B41FA5}">
                      <a16:colId xmlns:a16="http://schemas.microsoft.com/office/drawing/2014/main" xmlns="" val="20001"/>
                    </a:ext>
                  </a:extLst>
                </a:gridCol>
                <a:gridCol w="6625335">
                  <a:extLst>
                    <a:ext uri="{9D8B030D-6E8A-4147-A177-3AD203B41FA5}">
                      <a16:colId xmlns:a16="http://schemas.microsoft.com/office/drawing/2014/main" xmlns="" val="20002"/>
                    </a:ext>
                  </a:extLst>
                </a:gridCol>
                <a:gridCol w="1199831">
                  <a:extLst>
                    <a:ext uri="{9D8B030D-6E8A-4147-A177-3AD203B41FA5}">
                      <a16:colId xmlns:a16="http://schemas.microsoft.com/office/drawing/2014/main" xmlns="" val="20003"/>
                    </a:ext>
                  </a:extLst>
                </a:gridCol>
                <a:gridCol w="937242">
                  <a:extLst>
                    <a:ext uri="{9D8B030D-6E8A-4147-A177-3AD203B41FA5}">
                      <a16:colId xmlns:a16="http://schemas.microsoft.com/office/drawing/2014/main" xmlns="" val="20004"/>
                    </a:ext>
                  </a:extLst>
                </a:gridCol>
              </a:tblGrid>
              <a:tr h="509300">
                <a:tc>
                  <a:txBody>
                    <a:bodyPr/>
                    <a:lstStyle/>
                    <a:p>
                      <a:pPr algn="ctr" fontAlgn="ctr"/>
                      <a:r>
                        <a:rPr lang="zh-CN" altLang="en-US" sz="1400" b="0" i="0" u="none" strike="noStrike" dirty="0">
                          <a:solidFill>
                            <a:srgbClr val="000000"/>
                          </a:solidFill>
                          <a:effectLst/>
                          <a:latin typeface="宋体"/>
                        </a:rPr>
                        <a:t>序号</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编号</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名称</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单位</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tc>
                  <a:txBody>
                    <a:bodyPr/>
                    <a:lstStyle/>
                    <a:p>
                      <a:pPr algn="ctr" fontAlgn="ctr"/>
                      <a:r>
                        <a:rPr lang="zh-CN" altLang="en-US" sz="1400" b="0" i="0" u="none" strike="noStrike" dirty="0">
                          <a:solidFill>
                            <a:srgbClr val="000000"/>
                          </a:solidFill>
                          <a:effectLst/>
                          <a:latin typeface="宋体"/>
                        </a:rPr>
                        <a:t>取费专业</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C0C0"/>
                    </a:solidFill>
                  </a:tcPr>
                </a:tc>
                <a:extLst>
                  <a:ext uri="{0D108BD9-81ED-4DB2-BD59-A6C34878D82A}">
                    <a16:rowId xmlns:a16="http://schemas.microsoft.com/office/drawing/2014/main" xmlns="" val="10000"/>
                  </a:ext>
                </a:extLst>
              </a:tr>
              <a:tr h="189636">
                <a:tc>
                  <a:txBody>
                    <a:bodyPr/>
                    <a:lstStyle/>
                    <a:p>
                      <a:pPr algn="ctr" fontAlgn="ctr"/>
                      <a:r>
                        <a:rPr lang="en-US" altLang="zh-CN" sz="1100" b="0" i="0" u="none" strike="noStrike">
                          <a:effectLst/>
                          <a:latin typeface="宋体"/>
                        </a:rPr>
                        <a:t>841</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R6-2-5</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000" b="0" i="0" u="none" strike="noStrike">
                          <a:solidFill>
                            <a:srgbClr val="000000"/>
                          </a:solidFill>
                          <a:effectLst/>
                          <a:latin typeface="宋体"/>
                        </a:rPr>
                        <a:t>钢管脚手架（双排） 钢管脚手架（租赁）双排</a:t>
                      </a:r>
                      <a:r>
                        <a:rPr lang="en-US" altLang="zh-CN" sz="1000" b="0" i="0" u="none" strike="noStrike">
                          <a:solidFill>
                            <a:srgbClr val="000000"/>
                          </a:solidFill>
                          <a:effectLst/>
                          <a:latin typeface="宋体"/>
                        </a:rPr>
                        <a:t>8m </a:t>
                      </a:r>
                      <a:r>
                        <a:rPr lang="zh-CN" altLang="en-US" sz="1000" b="0" i="0" u="none" strike="noStrike">
                          <a:solidFill>
                            <a:srgbClr val="000000"/>
                          </a:solidFill>
                          <a:effectLst/>
                          <a:latin typeface="宋体"/>
                        </a:rPr>
                        <a:t>内</a:t>
                      </a:r>
                    </a:p>
                  </a:txBody>
                  <a:tcPr marL="8998" marR="8998" marT="89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100m2</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市政</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89636">
                <a:tc>
                  <a:txBody>
                    <a:bodyPr/>
                    <a:lstStyle/>
                    <a:p>
                      <a:pPr algn="ctr" fontAlgn="ctr"/>
                      <a:r>
                        <a:rPr lang="en-US" altLang="zh-CN" sz="1100" b="0" i="0" u="none" strike="noStrike">
                          <a:effectLst/>
                          <a:latin typeface="宋体"/>
                        </a:rPr>
                        <a:t>842</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R6-3-1</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000" b="0" i="0" u="none" strike="noStrike">
                          <a:solidFill>
                            <a:srgbClr val="000000"/>
                          </a:solidFill>
                          <a:effectLst/>
                          <a:latin typeface="宋体"/>
                        </a:rPr>
                        <a:t>管、渠道及其他 混凝土基础垫层木模</a:t>
                      </a:r>
                    </a:p>
                  </a:txBody>
                  <a:tcPr marL="8998" marR="8998" marT="89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100m2</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市政</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89636">
                <a:tc>
                  <a:txBody>
                    <a:bodyPr/>
                    <a:lstStyle/>
                    <a:p>
                      <a:pPr algn="ctr" fontAlgn="ctr"/>
                      <a:r>
                        <a:rPr lang="en-US" altLang="zh-CN" sz="1100" b="0" i="0" u="none" strike="noStrike">
                          <a:effectLst/>
                          <a:latin typeface="宋体"/>
                        </a:rPr>
                        <a:t>843</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R6-3-2</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000" b="0" i="0" u="none" strike="noStrike">
                          <a:solidFill>
                            <a:srgbClr val="000000"/>
                          </a:solidFill>
                          <a:effectLst/>
                          <a:latin typeface="宋体"/>
                        </a:rPr>
                        <a:t>管、渠道及其他 管、渠道平基复合木模</a:t>
                      </a:r>
                    </a:p>
                  </a:txBody>
                  <a:tcPr marL="8998" marR="8998" marT="89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100m2</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市政</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89636">
                <a:tc>
                  <a:txBody>
                    <a:bodyPr/>
                    <a:lstStyle/>
                    <a:p>
                      <a:pPr algn="ctr" fontAlgn="ctr"/>
                      <a:r>
                        <a:rPr lang="en-US" altLang="zh-CN" sz="1100" b="0" i="0" u="none" strike="noStrike">
                          <a:effectLst/>
                          <a:latin typeface="宋体"/>
                        </a:rPr>
                        <a:t>844</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R6-3-3</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000" b="0" i="0" u="none" strike="noStrike">
                          <a:solidFill>
                            <a:srgbClr val="000000"/>
                          </a:solidFill>
                          <a:effectLst/>
                          <a:latin typeface="宋体"/>
                        </a:rPr>
                        <a:t>管、渠道及其他 渠（涵）直墙复合木模</a:t>
                      </a:r>
                    </a:p>
                  </a:txBody>
                  <a:tcPr marL="8998" marR="8998" marT="89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100m2</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市政</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89636">
                <a:tc>
                  <a:txBody>
                    <a:bodyPr/>
                    <a:lstStyle/>
                    <a:p>
                      <a:pPr algn="ctr" fontAlgn="ctr"/>
                      <a:r>
                        <a:rPr lang="en-US" altLang="zh-CN" sz="1100" b="0" i="0" u="none" strike="noStrike">
                          <a:effectLst/>
                          <a:latin typeface="宋体"/>
                        </a:rPr>
                        <a:t>845</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R6-3-4</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000" b="0" i="0" u="none" strike="noStrike">
                          <a:solidFill>
                            <a:srgbClr val="000000"/>
                          </a:solidFill>
                          <a:effectLst/>
                          <a:latin typeface="宋体"/>
                        </a:rPr>
                        <a:t>管、渠道及其他 顶（盖）板复合木模</a:t>
                      </a:r>
                    </a:p>
                  </a:txBody>
                  <a:tcPr marL="8998" marR="8998" marT="89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100m2</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市政</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89636">
                <a:tc>
                  <a:txBody>
                    <a:bodyPr/>
                    <a:lstStyle/>
                    <a:p>
                      <a:pPr algn="ctr" fontAlgn="ctr"/>
                      <a:r>
                        <a:rPr lang="en-US" altLang="zh-CN" sz="1100" b="0" i="0" u="none" strike="noStrike">
                          <a:effectLst/>
                          <a:latin typeface="宋体"/>
                        </a:rPr>
                        <a:t>846</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R6-3-5</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000" b="0" i="0" u="none" strike="noStrike">
                          <a:solidFill>
                            <a:srgbClr val="000000"/>
                          </a:solidFill>
                          <a:effectLst/>
                          <a:latin typeface="宋体"/>
                        </a:rPr>
                        <a:t>管、渠道及其他 圈梁复合木模</a:t>
                      </a:r>
                    </a:p>
                  </a:txBody>
                  <a:tcPr marL="8998" marR="8998" marT="89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100m2</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市政</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89636">
                <a:tc>
                  <a:txBody>
                    <a:bodyPr/>
                    <a:lstStyle/>
                    <a:p>
                      <a:pPr algn="ctr" fontAlgn="ctr"/>
                      <a:r>
                        <a:rPr lang="en-US" altLang="zh-CN" sz="1100" b="0" i="0" u="none" strike="noStrike">
                          <a:effectLst/>
                          <a:latin typeface="宋体"/>
                        </a:rPr>
                        <a:t>847</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R6-3-6</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000" b="0" i="0" u="none" strike="noStrike">
                          <a:solidFill>
                            <a:srgbClr val="000000"/>
                          </a:solidFill>
                          <a:effectLst/>
                          <a:latin typeface="宋体"/>
                        </a:rPr>
                        <a:t>管、渠道及其他 支墩木模</a:t>
                      </a:r>
                    </a:p>
                  </a:txBody>
                  <a:tcPr marL="8998" marR="8998" marT="89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100m2</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市政</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89636">
                <a:tc>
                  <a:txBody>
                    <a:bodyPr/>
                    <a:lstStyle/>
                    <a:p>
                      <a:pPr algn="ctr" fontAlgn="ctr"/>
                      <a:r>
                        <a:rPr lang="en-US" altLang="zh-CN" sz="1100" b="0" i="0" u="none" strike="noStrike">
                          <a:effectLst/>
                          <a:latin typeface="宋体"/>
                        </a:rPr>
                        <a:t>848</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R6-4-1</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000" b="0" i="0" u="none" strike="noStrike">
                          <a:solidFill>
                            <a:srgbClr val="000000"/>
                          </a:solidFill>
                          <a:effectLst/>
                          <a:latin typeface="宋体"/>
                        </a:rPr>
                        <a:t>土草围堰 筑土围堰</a:t>
                      </a:r>
                    </a:p>
                  </a:txBody>
                  <a:tcPr marL="8998" marR="8998" marT="89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100m3</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市政</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89636">
                <a:tc>
                  <a:txBody>
                    <a:bodyPr/>
                    <a:lstStyle/>
                    <a:p>
                      <a:pPr algn="ctr" fontAlgn="ctr"/>
                      <a:r>
                        <a:rPr lang="en-US" altLang="zh-CN" sz="1100" b="0" i="0" u="none" strike="noStrike">
                          <a:effectLst/>
                          <a:latin typeface="宋体"/>
                        </a:rPr>
                        <a:t>849</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R6-4-2</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000" b="0" i="0" u="none" strike="noStrike">
                          <a:solidFill>
                            <a:srgbClr val="000000"/>
                          </a:solidFill>
                          <a:effectLst/>
                          <a:latin typeface="宋体"/>
                        </a:rPr>
                        <a:t>土草围堰 草袋围堰</a:t>
                      </a:r>
                    </a:p>
                  </a:txBody>
                  <a:tcPr marL="8998" marR="8998" marT="89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100m3</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市政</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89636">
                <a:tc>
                  <a:txBody>
                    <a:bodyPr/>
                    <a:lstStyle/>
                    <a:p>
                      <a:pPr algn="ctr" fontAlgn="ctr"/>
                      <a:r>
                        <a:rPr lang="en-US" altLang="zh-CN" sz="1100" b="0" i="0" u="none" strike="noStrike">
                          <a:effectLst/>
                          <a:latin typeface="宋体"/>
                        </a:rPr>
                        <a:t>850</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R6-4-3</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000" b="0" i="0" u="none" strike="noStrike">
                          <a:solidFill>
                            <a:srgbClr val="000000"/>
                          </a:solidFill>
                          <a:effectLst/>
                          <a:latin typeface="宋体"/>
                        </a:rPr>
                        <a:t>钢板桩围堰 双排钢板桩围堰高</a:t>
                      </a:r>
                      <a:r>
                        <a:rPr lang="en-US" altLang="zh-CN" sz="1000" b="0" i="0" u="none" strike="noStrike">
                          <a:solidFill>
                            <a:srgbClr val="000000"/>
                          </a:solidFill>
                          <a:effectLst/>
                          <a:latin typeface="宋体"/>
                        </a:rPr>
                        <a:t>4m </a:t>
                      </a:r>
                      <a:r>
                        <a:rPr lang="zh-CN" altLang="en-US" sz="1000" b="0" i="0" u="none" strike="noStrike">
                          <a:solidFill>
                            <a:srgbClr val="000000"/>
                          </a:solidFill>
                          <a:effectLst/>
                          <a:latin typeface="宋体"/>
                        </a:rPr>
                        <a:t>以内</a:t>
                      </a:r>
                    </a:p>
                  </a:txBody>
                  <a:tcPr marL="8998" marR="8998" marT="89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1000" b="0" i="0" u="none" strike="noStrike">
                          <a:solidFill>
                            <a:srgbClr val="000000"/>
                          </a:solidFill>
                          <a:effectLst/>
                          <a:latin typeface="宋体"/>
                        </a:rPr>
                        <a:t>10</a:t>
                      </a:r>
                      <a:r>
                        <a:rPr lang="zh-CN" altLang="en-US" sz="1000" b="0" i="0" u="none" strike="noStrike">
                          <a:solidFill>
                            <a:srgbClr val="000000"/>
                          </a:solidFill>
                          <a:effectLst/>
                          <a:latin typeface="宋体"/>
                        </a:rPr>
                        <a:t>延长米堰体</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市政</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89636">
                <a:tc>
                  <a:txBody>
                    <a:bodyPr/>
                    <a:lstStyle/>
                    <a:p>
                      <a:pPr algn="ctr" fontAlgn="ctr"/>
                      <a:r>
                        <a:rPr lang="en-US" altLang="zh-CN" sz="1100" b="0" i="0" u="none" strike="noStrike">
                          <a:effectLst/>
                          <a:latin typeface="宋体"/>
                        </a:rPr>
                        <a:t>851</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R6-4-4</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000" b="0" i="0" u="none" strike="noStrike">
                          <a:solidFill>
                            <a:srgbClr val="000000"/>
                          </a:solidFill>
                          <a:effectLst/>
                          <a:latin typeface="宋体"/>
                        </a:rPr>
                        <a:t>钢板桩围堰 双排钢板桩围堰高</a:t>
                      </a:r>
                      <a:r>
                        <a:rPr lang="en-US" altLang="zh-CN" sz="1000" b="0" i="0" u="none" strike="noStrike">
                          <a:solidFill>
                            <a:srgbClr val="000000"/>
                          </a:solidFill>
                          <a:effectLst/>
                          <a:latin typeface="宋体"/>
                        </a:rPr>
                        <a:t>5m </a:t>
                      </a:r>
                      <a:r>
                        <a:rPr lang="zh-CN" altLang="en-US" sz="1000" b="0" i="0" u="none" strike="noStrike">
                          <a:solidFill>
                            <a:srgbClr val="000000"/>
                          </a:solidFill>
                          <a:effectLst/>
                          <a:latin typeface="宋体"/>
                        </a:rPr>
                        <a:t>以内</a:t>
                      </a:r>
                    </a:p>
                  </a:txBody>
                  <a:tcPr marL="8998" marR="8998" marT="89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1000" b="0" i="0" u="none" strike="noStrike">
                          <a:solidFill>
                            <a:srgbClr val="000000"/>
                          </a:solidFill>
                          <a:effectLst/>
                          <a:latin typeface="宋体"/>
                        </a:rPr>
                        <a:t>10</a:t>
                      </a:r>
                      <a:r>
                        <a:rPr lang="zh-CN" altLang="en-US" sz="1000" b="0" i="0" u="none" strike="noStrike">
                          <a:solidFill>
                            <a:srgbClr val="000000"/>
                          </a:solidFill>
                          <a:effectLst/>
                          <a:latin typeface="宋体"/>
                        </a:rPr>
                        <a:t>延长米堰体</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市政</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89636">
                <a:tc>
                  <a:txBody>
                    <a:bodyPr/>
                    <a:lstStyle/>
                    <a:p>
                      <a:pPr algn="ctr" fontAlgn="ctr"/>
                      <a:r>
                        <a:rPr lang="en-US" altLang="zh-CN" sz="1100" b="0" i="0" u="none" strike="noStrike">
                          <a:effectLst/>
                          <a:latin typeface="宋体"/>
                        </a:rPr>
                        <a:t>852</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R6-4-5</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000" b="0" i="0" u="none" strike="noStrike">
                          <a:solidFill>
                            <a:srgbClr val="000000"/>
                          </a:solidFill>
                          <a:effectLst/>
                          <a:latin typeface="宋体"/>
                        </a:rPr>
                        <a:t>钢板桩围堰 双排钢板桩围堰高</a:t>
                      </a:r>
                      <a:r>
                        <a:rPr lang="en-US" altLang="zh-CN" sz="1000" b="0" i="0" u="none" strike="noStrike">
                          <a:solidFill>
                            <a:srgbClr val="000000"/>
                          </a:solidFill>
                          <a:effectLst/>
                          <a:latin typeface="宋体"/>
                        </a:rPr>
                        <a:t>6m </a:t>
                      </a:r>
                      <a:r>
                        <a:rPr lang="zh-CN" altLang="en-US" sz="1000" b="0" i="0" u="none" strike="noStrike">
                          <a:solidFill>
                            <a:srgbClr val="000000"/>
                          </a:solidFill>
                          <a:effectLst/>
                          <a:latin typeface="宋体"/>
                        </a:rPr>
                        <a:t>以内</a:t>
                      </a:r>
                    </a:p>
                  </a:txBody>
                  <a:tcPr marL="8998" marR="8998" marT="89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1000" b="0" i="0" u="none" strike="noStrike">
                          <a:solidFill>
                            <a:srgbClr val="000000"/>
                          </a:solidFill>
                          <a:effectLst/>
                          <a:latin typeface="宋体"/>
                        </a:rPr>
                        <a:t>10</a:t>
                      </a:r>
                      <a:r>
                        <a:rPr lang="zh-CN" altLang="en-US" sz="1000" b="0" i="0" u="none" strike="noStrike">
                          <a:solidFill>
                            <a:srgbClr val="000000"/>
                          </a:solidFill>
                          <a:effectLst/>
                          <a:latin typeface="宋体"/>
                        </a:rPr>
                        <a:t>延长米堰体</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市政</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89636">
                <a:tc>
                  <a:txBody>
                    <a:bodyPr/>
                    <a:lstStyle/>
                    <a:p>
                      <a:pPr algn="ctr" fontAlgn="ctr"/>
                      <a:r>
                        <a:rPr lang="en-US" altLang="zh-CN" sz="1100" b="0" i="0" u="none" strike="noStrike">
                          <a:effectLst/>
                          <a:latin typeface="宋体"/>
                        </a:rPr>
                        <a:t>853</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R6-5-1</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000" b="0" i="0" u="none" strike="noStrike">
                          <a:solidFill>
                            <a:srgbClr val="000000"/>
                          </a:solidFill>
                          <a:effectLst/>
                          <a:latin typeface="宋体"/>
                        </a:rPr>
                        <a:t>施工便道 碎石路面</a:t>
                      </a:r>
                    </a:p>
                  </a:txBody>
                  <a:tcPr marL="8998" marR="8998" marT="89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10m3</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市政</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89636">
                <a:tc>
                  <a:txBody>
                    <a:bodyPr/>
                    <a:lstStyle/>
                    <a:p>
                      <a:pPr algn="ctr" fontAlgn="ctr"/>
                      <a:r>
                        <a:rPr lang="en-US" altLang="zh-CN" sz="1100" b="0" i="0" u="none" strike="noStrike">
                          <a:effectLst/>
                          <a:latin typeface="宋体"/>
                        </a:rPr>
                        <a:t>854</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R6-5-2</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000" b="0" i="0" u="none" strike="noStrike">
                          <a:solidFill>
                            <a:srgbClr val="000000"/>
                          </a:solidFill>
                          <a:effectLst/>
                          <a:latin typeface="宋体"/>
                        </a:rPr>
                        <a:t>施工便道 片石路面</a:t>
                      </a:r>
                    </a:p>
                  </a:txBody>
                  <a:tcPr marL="8998" marR="8998" marT="89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10m3</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市政</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89636">
                <a:tc>
                  <a:txBody>
                    <a:bodyPr/>
                    <a:lstStyle/>
                    <a:p>
                      <a:pPr algn="ctr" fontAlgn="ctr"/>
                      <a:r>
                        <a:rPr lang="en-US" altLang="zh-CN" sz="1100" b="0" i="0" u="none" strike="noStrike">
                          <a:effectLst/>
                          <a:latin typeface="宋体"/>
                        </a:rPr>
                        <a:t>855</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R6-6-1</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000" b="0" i="0" u="none" strike="noStrike">
                          <a:solidFill>
                            <a:srgbClr val="000000"/>
                          </a:solidFill>
                          <a:effectLst/>
                          <a:latin typeface="宋体"/>
                        </a:rPr>
                        <a:t>抽明水抽水量</a:t>
                      </a:r>
                    </a:p>
                  </a:txBody>
                  <a:tcPr marL="8998" marR="8998" marT="89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1000m3</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建筑</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89636">
                <a:tc>
                  <a:txBody>
                    <a:bodyPr/>
                    <a:lstStyle/>
                    <a:p>
                      <a:pPr algn="ctr" fontAlgn="ctr"/>
                      <a:r>
                        <a:rPr lang="en-US" altLang="zh-CN" sz="1100" b="0" i="0" u="none" strike="noStrike">
                          <a:effectLst/>
                          <a:latin typeface="宋体"/>
                        </a:rPr>
                        <a:t>856</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R6-6-2</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000" b="0" i="0" u="none" strike="noStrike">
                          <a:solidFill>
                            <a:srgbClr val="000000"/>
                          </a:solidFill>
                          <a:effectLst/>
                          <a:latin typeface="宋体"/>
                        </a:rPr>
                        <a:t>抽明水使用台班</a:t>
                      </a:r>
                    </a:p>
                  </a:txBody>
                  <a:tcPr marL="8998" marR="8998" marT="89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每台班</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建筑</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89636">
                <a:tc>
                  <a:txBody>
                    <a:bodyPr/>
                    <a:lstStyle/>
                    <a:p>
                      <a:pPr algn="ctr" fontAlgn="ctr"/>
                      <a:r>
                        <a:rPr lang="en-US" altLang="zh-CN" sz="1100" b="0" i="0" u="none" strike="noStrike">
                          <a:effectLst/>
                          <a:latin typeface="宋体"/>
                        </a:rPr>
                        <a:t>857</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R6-7-1</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000" b="0" i="0" u="none" strike="noStrike">
                          <a:solidFill>
                            <a:srgbClr val="000000"/>
                          </a:solidFill>
                          <a:effectLst/>
                          <a:latin typeface="宋体"/>
                        </a:rPr>
                        <a:t>常用大型机械每安装和拆卸一次费用 工程钻机</a:t>
                      </a:r>
                      <a:r>
                        <a:rPr lang="en-US" altLang="zh-CN" sz="1000" b="0" i="0" u="none" strike="noStrike">
                          <a:solidFill>
                            <a:srgbClr val="000000"/>
                          </a:solidFill>
                          <a:effectLst/>
                          <a:latin typeface="宋体"/>
                        </a:rPr>
                        <a:t>φ1500</a:t>
                      </a:r>
                      <a:r>
                        <a:rPr lang="zh-CN" altLang="en-US" sz="1000" b="0" i="0" u="none" strike="noStrike">
                          <a:solidFill>
                            <a:srgbClr val="000000"/>
                          </a:solidFill>
                          <a:effectLst/>
                          <a:latin typeface="宋体"/>
                        </a:rPr>
                        <a:t>以内</a:t>
                      </a:r>
                    </a:p>
                  </a:txBody>
                  <a:tcPr marL="8998" marR="8998" marT="89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台次</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建筑</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89636">
                <a:tc>
                  <a:txBody>
                    <a:bodyPr/>
                    <a:lstStyle/>
                    <a:p>
                      <a:pPr algn="ctr" fontAlgn="ctr"/>
                      <a:r>
                        <a:rPr lang="en-US" altLang="zh-CN" sz="1100" b="0" i="0" u="none" strike="noStrike">
                          <a:effectLst/>
                          <a:latin typeface="宋体"/>
                        </a:rPr>
                        <a:t>858</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R6-7-2</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000" b="0" i="0" u="none" strike="noStrike">
                          <a:solidFill>
                            <a:srgbClr val="000000"/>
                          </a:solidFill>
                          <a:effectLst/>
                          <a:latin typeface="宋体"/>
                        </a:rPr>
                        <a:t>常用大型机械场外运输费用</a:t>
                      </a:r>
                      <a:r>
                        <a:rPr lang="en-US" altLang="zh-CN" sz="1000" b="0" i="0" u="none" strike="noStrike">
                          <a:solidFill>
                            <a:srgbClr val="000000"/>
                          </a:solidFill>
                          <a:effectLst/>
                          <a:latin typeface="宋体"/>
                        </a:rPr>
                        <a:t>(25km</a:t>
                      </a:r>
                      <a:r>
                        <a:rPr lang="zh-CN" altLang="en-US" sz="1000" b="0" i="0" u="none" strike="noStrike">
                          <a:solidFill>
                            <a:srgbClr val="000000"/>
                          </a:solidFill>
                          <a:effectLst/>
                          <a:latin typeface="宋体"/>
                        </a:rPr>
                        <a:t>以内</a:t>
                      </a:r>
                      <a:r>
                        <a:rPr lang="en-US" altLang="zh-CN" sz="1000" b="0" i="0" u="none" strike="noStrike">
                          <a:solidFill>
                            <a:srgbClr val="000000"/>
                          </a:solidFill>
                          <a:effectLst/>
                          <a:latin typeface="宋体"/>
                        </a:rPr>
                        <a:t>) </a:t>
                      </a:r>
                      <a:r>
                        <a:rPr lang="zh-CN" altLang="en-US" sz="1000" b="0" i="0" u="none" strike="noStrike">
                          <a:solidFill>
                            <a:srgbClr val="000000"/>
                          </a:solidFill>
                          <a:effectLst/>
                          <a:latin typeface="宋体"/>
                        </a:rPr>
                        <a:t>履带式挖掘机</a:t>
                      </a:r>
                      <a:r>
                        <a:rPr lang="en-US" altLang="zh-CN" sz="1000" b="0" i="0" u="none" strike="noStrike">
                          <a:solidFill>
                            <a:srgbClr val="000000"/>
                          </a:solidFill>
                          <a:effectLst/>
                          <a:latin typeface="宋体"/>
                        </a:rPr>
                        <a:t>1m3</a:t>
                      </a:r>
                      <a:r>
                        <a:rPr lang="zh-CN" altLang="en-US" sz="1000" b="0" i="0" u="none" strike="noStrike">
                          <a:solidFill>
                            <a:srgbClr val="000000"/>
                          </a:solidFill>
                          <a:effectLst/>
                          <a:latin typeface="宋体"/>
                        </a:rPr>
                        <a:t>以内</a:t>
                      </a:r>
                    </a:p>
                  </a:txBody>
                  <a:tcPr marL="8998" marR="8998" marT="89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台次</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建筑</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89636">
                <a:tc>
                  <a:txBody>
                    <a:bodyPr/>
                    <a:lstStyle/>
                    <a:p>
                      <a:pPr algn="ctr" fontAlgn="ctr"/>
                      <a:r>
                        <a:rPr lang="en-US" altLang="zh-CN" sz="1100" b="0" i="0" u="none" strike="noStrike">
                          <a:effectLst/>
                          <a:latin typeface="宋体"/>
                        </a:rPr>
                        <a:t>859</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R6-7-3</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000" b="0" i="0" u="none" strike="noStrike">
                          <a:solidFill>
                            <a:srgbClr val="000000"/>
                          </a:solidFill>
                          <a:effectLst/>
                          <a:latin typeface="宋体"/>
                        </a:rPr>
                        <a:t>常用大型机械场外运输费用</a:t>
                      </a:r>
                      <a:r>
                        <a:rPr lang="en-US" altLang="zh-CN" sz="1000" b="0" i="0" u="none" strike="noStrike">
                          <a:solidFill>
                            <a:srgbClr val="000000"/>
                          </a:solidFill>
                          <a:effectLst/>
                          <a:latin typeface="宋体"/>
                        </a:rPr>
                        <a:t>(25km</a:t>
                      </a:r>
                      <a:r>
                        <a:rPr lang="zh-CN" altLang="en-US" sz="1000" b="0" i="0" u="none" strike="noStrike">
                          <a:solidFill>
                            <a:srgbClr val="000000"/>
                          </a:solidFill>
                          <a:effectLst/>
                          <a:latin typeface="宋体"/>
                        </a:rPr>
                        <a:t>以内</a:t>
                      </a:r>
                      <a:r>
                        <a:rPr lang="en-US" altLang="zh-CN" sz="1000" b="0" i="0" u="none" strike="noStrike">
                          <a:solidFill>
                            <a:srgbClr val="000000"/>
                          </a:solidFill>
                          <a:effectLst/>
                          <a:latin typeface="宋体"/>
                        </a:rPr>
                        <a:t>) </a:t>
                      </a:r>
                      <a:r>
                        <a:rPr lang="zh-CN" altLang="en-US" sz="1000" b="0" i="0" u="none" strike="noStrike">
                          <a:solidFill>
                            <a:srgbClr val="000000"/>
                          </a:solidFill>
                          <a:effectLst/>
                          <a:latin typeface="宋体"/>
                        </a:rPr>
                        <a:t>工程钻机</a:t>
                      </a:r>
                      <a:r>
                        <a:rPr lang="en-US" altLang="zh-CN" sz="1000" b="0" i="0" u="none" strike="noStrike">
                          <a:solidFill>
                            <a:srgbClr val="000000"/>
                          </a:solidFill>
                          <a:effectLst/>
                          <a:latin typeface="宋体"/>
                        </a:rPr>
                        <a:t>φ1500</a:t>
                      </a:r>
                      <a:r>
                        <a:rPr lang="zh-CN" altLang="en-US" sz="1000" b="0" i="0" u="none" strike="noStrike">
                          <a:solidFill>
                            <a:srgbClr val="000000"/>
                          </a:solidFill>
                          <a:effectLst/>
                          <a:latin typeface="宋体"/>
                        </a:rPr>
                        <a:t>以内</a:t>
                      </a:r>
                    </a:p>
                  </a:txBody>
                  <a:tcPr marL="8998" marR="8998" marT="89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台次</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建筑</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89636">
                <a:tc>
                  <a:txBody>
                    <a:bodyPr/>
                    <a:lstStyle/>
                    <a:p>
                      <a:pPr algn="ctr" fontAlgn="ctr"/>
                      <a:r>
                        <a:rPr lang="en-US" altLang="zh-CN" sz="1100" b="0" i="0" u="none" strike="noStrike">
                          <a:effectLst/>
                          <a:latin typeface="宋体"/>
                        </a:rPr>
                        <a:t>860</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R6-8-1</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000" b="0" i="0" u="none" strike="noStrike">
                          <a:solidFill>
                            <a:srgbClr val="000000"/>
                          </a:solidFill>
                          <a:effectLst/>
                          <a:latin typeface="宋体"/>
                        </a:rPr>
                        <a:t>应急风险措施</a:t>
                      </a:r>
                    </a:p>
                  </a:txBody>
                  <a:tcPr marL="8998" marR="8998" marT="89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处</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市政</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89636">
                <a:tc>
                  <a:txBody>
                    <a:bodyPr/>
                    <a:lstStyle/>
                    <a:p>
                      <a:pPr algn="ctr" fontAlgn="ctr"/>
                      <a:r>
                        <a:rPr lang="en-US" altLang="zh-CN" sz="1100" b="0" i="0" u="none" strike="noStrike">
                          <a:effectLst/>
                          <a:latin typeface="宋体"/>
                        </a:rPr>
                        <a:t>861</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R6-8-2</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000" b="0" i="0" u="none" strike="noStrike">
                          <a:solidFill>
                            <a:srgbClr val="000000"/>
                          </a:solidFill>
                          <a:effectLst/>
                          <a:latin typeface="宋体"/>
                        </a:rPr>
                        <a:t>恢复供气措施（民用）</a:t>
                      </a:r>
                    </a:p>
                  </a:txBody>
                  <a:tcPr marL="8998" marR="8998" marT="89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户</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市政</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89636">
                <a:tc>
                  <a:txBody>
                    <a:bodyPr/>
                    <a:lstStyle/>
                    <a:p>
                      <a:pPr algn="ctr" fontAlgn="ctr"/>
                      <a:r>
                        <a:rPr lang="en-US" altLang="zh-CN" sz="1100" b="0" i="0" u="none" strike="noStrike">
                          <a:effectLst/>
                          <a:latin typeface="宋体"/>
                        </a:rPr>
                        <a:t>862</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R6-8-3</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000" b="0" i="0" u="none" strike="noStrike">
                          <a:solidFill>
                            <a:srgbClr val="000000"/>
                          </a:solidFill>
                          <a:effectLst/>
                          <a:latin typeface="宋体"/>
                        </a:rPr>
                        <a:t>恢复供气措施（公用）</a:t>
                      </a:r>
                    </a:p>
                  </a:txBody>
                  <a:tcPr marL="8998" marR="8998" marT="89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户</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市政</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89636">
                <a:tc>
                  <a:txBody>
                    <a:bodyPr/>
                    <a:lstStyle/>
                    <a:p>
                      <a:pPr algn="ctr" fontAlgn="ctr"/>
                      <a:r>
                        <a:rPr lang="en-US" altLang="zh-CN" sz="1100" b="0" i="0" u="none" strike="noStrike">
                          <a:effectLst/>
                          <a:latin typeface="宋体"/>
                        </a:rPr>
                        <a:t>863</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00" b="0" i="0" u="none" strike="noStrike">
                          <a:solidFill>
                            <a:srgbClr val="000000"/>
                          </a:solidFill>
                          <a:effectLst/>
                          <a:latin typeface="宋体"/>
                        </a:rPr>
                        <a:t>R6-8-4</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zh-CN" altLang="en-US" sz="1000" b="0" i="0" u="none" strike="noStrike">
                          <a:solidFill>
                            <a:srgbClr val="000000"/>
                          </a:solidFill>
                          <a:effectLst/>
                          <a:latin typeface="宋体"/>
                        </a:rPr>
                        <a:t>防火措施</a:t>
                      </a:r>
                    </a:p>
                  </a:txBody>
                  <a:tcPr marL="8998" marR="8998" marT="89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a:solidFill>
                            <a:srgbClr val="000000"/>
                          </a:solidFill>
                          <a:effectLst/>
                          <a:latin typeface="宋体"/>
                        </a:rPr>
                        <a:t>处</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CN" altLang="en-US" sz="1000" b="0" i="0" u="none" strike="noStrike" dirty="0">
                          <a:solidFill>
                            <a:srgbClr val="000000"/>
                          </a:solidFill>
                          <a:effectLst/>
                          <a:latin typeface="宋体"/>
                        </a:rPr>
                        <a:t>市政</a:t>
                      </a:r>
                    </a:p>
                  </a:txBody>
                  <a:tcPr marL="8998" marR="8998" marT="89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bl>
          </a:graphicData>
        </a:graphic>
      </p:graphicFrame>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18449175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n-lt"/>
              <a:cs typeface="+mn-ea"/>
              <a:sym typeface="+mn-lt"/>
            </a:endParaRPr>
          </a:p>
        </p:txBody>
      </p:sp>
      <p:sp>
        <p:nvSpPr>
          <p:cNvPr id="144" name="文本框 143"/>
          <p:cNvSpPr txBox="1"/>
          <p:nvPr/>
        </p:nvSpPr>
        <p:spPr>
          <a:xfrm>
            <a:off x="1330443" y="107752"/>
            <a:ext cx="3416320"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3600" b="1" i="0" u="none" strike="noStrike" kern="1200" cap="none" spc="0" normalizeH="0" baseline="0" noProof="0" dirty="0">
                <a:ln>
                  <a:noFill/>
                </a:ln>
                <a:solidFill>
                  <a:prstClr val="black"/>
                </a:solidFill>
                <a:effectLst/>
                <a:uLnTx/>
                <a:uFillTx/>
                <a:latin typeface="+mn-lt"/>
                <a:cs typeface="+mn-cs"/>
              </a:rPr>
              <a:t>人工费价差调整</a:t>
            </a:r>
            <a:endParaRPr kumimoji="0" lang="zh-CN" altLang="zh-CN" sz="3600" b="1" i="0" u="none" strike="noStrike" kern="1200" cap="none" spc="0" normalizeH="0" baseline="0" noProof="0" dirty="0">
              <a:ln>
                <a:noFill/>
              </a:ln>
              <a:solidFill>
                <a:prstClr val="black"/>
              </a:solidFill>
              <a:effectLst/>
              <a:uLnTx/>
              <a:uFillTx/>
              <a:latin typeface="+mn-lt"/>
              <a:cs typeface="+mn-cs"/>
            </a:endParaRPr>
          </a:p>
        </p:txBody>
      </p:sp>
      <p:sp>
        <p:nvSpPr>
          <p:cNvPr id="18" name="文本框 17">
            <a:extLst>
              <a:ext uri="{FF2B5EF4-FFF2-40B4-BE49-F238E27FC236}">
                <a16:creationId xmlns:a16="http://schemas.microsoft.com/office/drawing/2014/main" xmlns="" id="{E17A0A80-9DAD-4374-8276-57BCB31AA7FA}"/>
              </a:ext>
            </a:extLst>
          </p:cNvPr>
          <p:cNvSpPr txBox="1"/>
          <p:nvPr/>
        </p:nvSpPr>
        <p:spPr>
          <a:xfrm>
            <a:off x="561557" y="2323459"/>
            <a:ext cx="10869494" cy="5205977"/>
          </a:xfrm>
          <a:prstGeom prst="rect">
            <a:avLst/>
          </a:prstGeom>
          <a:noFill/>
        </p:spPr>
        <p:txBody>
          <a:bodyPr wrap="square">
            <a:spAutoFit/>
          </a:bodyPr>
          <a:lstStyle/>
          <a:p>
            <a:pPr>
              <a:lnSpc>
                <a:spcPct val="150000"/>
              </a:lnSpc>
            </a:pPr>
            <a:endParaRPr lang="zh-CN" altLang="en-US" sz="2000" dirty="0"/>
          </a:p>
          <a:p>
            <a:pPr algn="ctr">
              <a:lnSpc>
                <a:spcPct val="150000"/>
              </a:lnSpc>
            </a:pPr>
            <a:r>
              <a:rPr lang="zh-CN" altLang="en-US" sz="2000" dirty="0"/>
              <a:t>关于调整我省现行建设工程计价依据定额人工单价的通知</a:t>
            </a:r>
          </a:p>
          <a:p>
            <a:pPr algn="ctr">
              <a:lnSpc>
                <a:spcPct val="150000"/>
              </a:lnSpc>
            </a:pPr>
            <a:r>
              <a:rPr lang="zh-CN" altLang="en-US" sz="2000" dirty="0"/>
              <a:t>鄂建办</a:t>
            </a:r>
            <a:r>
              <a:rPr lang="en-US" altLang="zh-CN" sz="2000" dirty="0"/>
              <a:t>[2020]42</a:t>
            </a:r>
            <a:r>
              <a:rPr lang="zh-CN" altLang="en-US" sz="2000" dirty="0"/>
              <a:t>号</a:t>
            </a:r>
          </a:p>
          <a:p>
            <a:pPr>
              <a:lnSpc>
                <a:spcPct val="150000"/>
              </a:lnSpc>
            </a:pPr>
            <a:endParaRPr lang="zh-CN" altLang="en-US" sz="2000" dirty="0"/>
          </a:p>
          <a:p>
            <a:pPr>
              <a:lnSpc>
                <a:spcPct val="150000"/>
              </a:lnSpc>
            </a:pPr>
            <a:r>
              <a:rPr lang="zh-CN" altLang="en-US" sz="2000" dirty="0"/>
              <a:t>各市、州、直管市、神农架林区住建局，各有关单位：</a:t>
            </a:r>
          </a:p>
          <a:p>
            <a:pPr>
              <a:lnSpc>
                <a:spcPct val="150000"/>
              </a:lnSpc>
            </a:pPr>
            <a:endParaRPr lang="zh-CN" altLang="en-US" sz="2000" dirty="0"/>
          </a:p>
          <a:p>
            <a:pPr>
              <a:lnSpc>
                <a:spcPct val="150000"/>
              </a:lnSpc>
            </a:pPr>
            <a:r>
              <a:rPr lang="zh-CN" altLang="en-US" sz="2000" dirty="0"/>
              <a:t>为切实反映建筑市场劳务价格变化，加强我省建设工程定额人工单价动态管理，促进建筑市场健康有序发展，同时考虑新冠肺炎疫情的影响，经测算，决定对现行建设工程计价依据定额人工单价进行调整。现就有关事项通知如下：</a:t>
            </a:r>
          </a:p>
          <a:p>
            <a:pPr>
              <a:lnSpc>
                <a:spcPct val="150000"/>
              </a:lnSpc>
            </a:pPr>
            <a:endParaRPr lang="zh-CN" altLang="en-US" sz="2000" dirty="0"/>
          </a:p>
          <a:p>
            <a:pPr>
              <a:lnSpc>
                <a:spcPct val="150000"/>
              </a:lnSpc>
            </a:pPr>
            <a:endParaRPr lang="zh-CN" altLang="en-US" sz="2000" dirty="0"/>
          </a:p>
        </p:txBody>
      </p:sp>
      <p:sp>
        <p:nvSpPr>
          <p:cNvPr id="4" name="文本框 3">
            <a:extLst>
              <a:ext uri="{FF2B5EF4-FFF2-40B4-BE49-F238E27FC236}">
                <a16:creationId xmlns:a16="http://schemas.microsoft.com/office/drawing/2014/main" xmlns="" id="{E469C6D4-E4C4-4259-B332-B8EE13EA1484}"/>
              </a:ext>
            </a:extLst>
          </p:cNvPr>
          <p:cNvSpPr txBox="1"/>
          <p:nvPr/>
        </p:nvSpPr>
        <p:spPr>
          <a:xfrm>
            <a:off x="1213567" y="1134319"/>
            <a:ext cx="9203648" cy="1689052"/>
          </a:xfrm>
          <a:prstGeom prst="rect">
            <a:avLst/>
          </a:prstGeom>
          <a:noFill/>
        </p:spPr>
        <p:txBody>
          <a:bodyPr wrap="square" rtlCol="0">
            <a:spAutoFit/>
          </a:bodyPr>
          <a:lstStyle/>
          <a:p>
            <a:pPr>
              <a:lnSpc>
                <a:spcPct val="150000"/>
              </a:lnSpc>
            </a:pPr>
            <a:r>
              <a:rPr lang="zh-CN" altLang="en-US" sz="2400" dirty="0">
                <a:latin typeface="字体圈欣意冠黑体" panose="00000500000000000000" pitchFamily="2" charset="-122"/>
                <a:ea typeface="字体圈欣意冠黑体" panose="00000500000000000000" pitchFamily="2" charset="-122"/>
              </a:rPr>
              <a:t>       本定额，人工费价差调整处理方式按照</a:t>
            </a:r>
            <a:r>
              <a:rPr lang="zh-CN" altLang="en-US" sz="2400" dirty="0">
                <a:ea typeface="字体圈欣意冠黑体" panose="00000500000000000000" pitchFamily="2" charset="-122"/>
              </a:rPr>
              <a:t>湖北省住房和城乡建设厅办公室文件，鄂建办</a:t>
            </a:r>
            <a:r>
              <a:rPr lang="en-US" altLang="zh-CN" sz="2400" dirty="0">
                <a:ea typeface="字体圈欣意冠黑体" panose="00000500000000000000" pitchFamily="2" charset="-122"/>
              </a:rPr>
              <a:t>[2020]42</a:t>
            </a:r>
            <a:r>
              <a:rPr lang="zh-CN" altLang="en-US" sz="2400" dirty="0">
                <a:ea typeface="字体圈欣意冠黑体" panose="00000500000000000000" pitchFamily="2" charset="-122"/>
              </a:rPr>
              <a:t>号文执行。</a:t>
            </a:r>
          </a:p>
          <a:p>
            <a:pPr algn="ctr">
              <a:lnSpc>
                <a:spcPct val="150000"/>
              </a:lnSpc>
            </a:pPr>
            <a:endParaRPr lang="zh-CN" altLang="en-US" sz="2400" dirty="0">
              <a:latin typeface="字体圈欣意冠黑体" panose="00000500000000000000" pitchFamily="2" charset="-122"/>
              <a:ea typeface="字体圈欣意冠黑体" panose="00000500000000000000" pitchFamily="2" charset="-122"/>
            </a:endParaRPr>
          </a:p>
        </p:txBody>
      </p:sp>
      <p:pic>
        <p:nvPicPr>
          <p:cNvPr id="19" name="图片 1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157077134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任意多边形: 形状 129">
            <a:extLst>
              <a:ext uri="{FF2B5EF4-FFF2-40B4-BE49-F238E27FC236}">
                <a16:creationId xmlns:a16="http://schemas.microsoft.com/office/drawing/2014/main" xmlns="" id="{D3017593-6EA9-428A-BC87-341BBC9E151E}"/>
              </a:ext>
            </a:extLst>
          </p:cNvPr>
          <p:cNvSpPr/>
          <p:nvPr/>
        </p:nvSpPr>
        <p:spPr>
          <a:xfrm>
            <a:off x="-735404" y="3746409"/>
            <a:ext cx="13463416" cy="3910987"/>
          </a:xfrm>
          <a:custGeom>
            <a:avLst/>
            <a:gdLst>
              <a:gd name="connsiteX0" fmla="*/ 520786 w 13463416"/>
              <a:gd name="connsiteY0" fmla="*/ 1061427 h 3910987"/>
              <a:gd name="connsiteX1" fmla="*/ 1800946 w 13463416"/>
              <a:gd name="connsiteY1" fmla="*/ 403059 h 3910987"/>
              <a:gd name="connsiteX2" fmla="*/ 3215218 w 13463416"/>
              <a:gd name="connsiteY2" fmla="*/ 1024851 h 3910987"/>
              <a:gd name="connsiteX3" fmla="*/ 4300306 w 13463416"/>
              <a:gd name="connsiteY3" fmla="*/ 622515 h 3910987"/>
              <a:gd name="connsiteX4" fmla="*/ 6958162 w 13463416"/>
              <a:gd name="connsiteY4" fmla="*/ 878547 h 3910987"/>
              <a:gd name="connsiteX5" fmla="*/ 9018610 w 13463416"/>
              <a:gd name="connsiteY5" fmla="*/ 723 h 3910987"/>
              <a:gd name="connsiteX6" fmla="*/ 10335346 w 13463416"/>
              <a:gd name="connsiteY6" fmla="*/ 720051 h 3910987"/>
              <a:gd name="connsiteX7" fmla="*/ 12042226 w 13463416"/>
              <a:gd name="connsiteY7" fmla="*/ 244563 h 3910987"/>
              <a:gd name="connsiteX8" fmla="*/ 13017586 w 13463416"/>
              <a:gd name="connsiteY8" fmla="*/ 598131 h 3910987"/>
              <a:gd name="connsiteX9" fmla="*/ 13017586 w 13463416"/>
              <a:gd name="connsiteY9" fmla="*/ 805395 h 3910987"/>
              <a:gd name="connsiteX10" fmla="*/ 12981010 w 13463416"/>
              <a:gd name="connsiteY10" fmla="*/ 3633939 h 3910987"/>
              <a:gd name="connsiteX11" fmla="*/ 6616786 w 13463416"/>
              <a:gd name="connsiteY11" fmla="*/ 3804627 h 3910987"/>
              <a:gd name="connsiteX12" fmla="*/ 496402 w 13463416"/>
              <a:gd name="connsiteY12" fmla="*/ 3633939 h 3910987"/>
              <a:gd name="connsiteX13" fmla="*/ 520786 w 13463416"/>
              <a:gd name="connsiteY13" fmla="*/ 1061427 h 3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63416" h="3910987">
                <a:moveTo>
                  <a:pt x="520786" y="1061427"/>
                </a:moveTo>
                <a:cubicBezTo>
                  <a:pt x="738210" y="522947"/>
                  <a:pt x="1351874" y="409155"/>
                  <a:pt x="1800946" y="403059"/>
                </a:cubicBezTo>
                <a:cubicBezTo>
                  <a:pt x="2250018" y="396963"/>
                  <a:pt x="2798658" y="988275"/>
                  <a:pt x="3215218" y="1024851"/>
                </a:cubicBezTo>
                <a:cubicBezTo>
                  <a:pt x="3631778" y="1061427"/>
                  <a:pt x="3676482" y="646899"/>
                  <a:pt x="4300306" y="622515"/>
                </a:cubicBezTo>
                <a:cubicBezTo>
                  <a:pt x="4924130" y="598131"/>
                  <a:pt x="6171778" y="982179"/>
                  <a:pt x="6958162" y="878547"/>
                </a:cubicBezTo>
                <a:cubicBezTo>
                  <a:pt x="7744546" y="774915"/>
                  <a:pt x="8455746" y="27139"/>
                  <a:pt x="9018610" y="723"/>
                </a:cubicBezTo>
                <a:cubicBezTo>
                  <a:pt x="9581474" y="-25693"/>
                  <a:pt x="9831410" y="679411"/>
                  <a:pt x="10335346" y="720051"/>
                </a:cubicBezTo>
                <a:cubicBezTo>
                  <a:pt x="10839282" y="760691"/>
                  <a:pt x="11595186" y="264883"/>
                  <a:pt x="12042226" y="244563"/>
                </a:cubicBezTo>
                <a:cubicBezTo>
                  <a:pt x="12489266" y="224243"/>
                  <a:pt x="12855026" y="504659"/>
                  <a:pt x="13017586" y="598131"/>
                </a:cubicBezTo>
                <a:cubicBezTo>
                  <a:pt x="13180146" y="691603"/>
                  <a:pt x="13023682" y="299427"/>
                  <a:pt x="13017586" y="805395"/>
                </a:cubicBezTo>
                <a:cubicBezTo>
                  <a:pt x="13011490" y="1311363"/>
                  <a:pt x="14047810" y="3134067"/>
                  <a:pt x="12981010" y="3633939"/>
                </a:cubicBezTo>
                <a:cubicBezTo>
                  <a:pt x="11914210" y="4133811"/>
                  <a:pt x="8697554" y="3804627"/>
                  <a:pt x="6616786" y="3804627"/>
                </a:cubicBezTo>
                <a:cubicBezTo>
                  <a:pt x="4536018" y="3804627"/>
                  <a:pt x="1512402" y="4091139"/>
                  <a:pt x="496402" y="3633939"/>
                </a:cubicBezTo>
                <a:cubicBezTo>
                  <a:pt x="-519598" y="3176739"/>
                  <a:pt x="303362" y="1599907"/>
                  <a:pt x="520786" y="1061427"/>
                </a:cubicBezTo>
                <a:close/>
              </a:path>
            </a:pathLst>
          </a:custGeom>
          <a:gradFill>
            <a:gsLst>
              <a:gs pos="71000">
                <a:srgbClr val="064EC4">
                  <a:alpha val="0"/>
                </a:srgbClr>
              </a:gs>
              <a:gs pos="0">
                <a:srgbClr val="2CA2FA">
                  <a:alpha val="2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n-lt"/>
              <a:cs typeface="+mn-ea"/>
              <a:sym typeface="+mn-lt"/>
            </a:endParaRPr>
          </a:p>
        </p:txBody>
      </p:sp>
      <p:sp>
        <p:nvSpPr>
          <p:cNvPr id="144" name="文本框 143"/>
          <p:cNvSpPr txBox="1"/>
          <p:nvPr/>
        </p:nvSpPr>
        <p:spPr>
          <a:xfrm>
            <a:off x="1330443" y="107752"/>
            <a:ext cx="3416320"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3600" b="1" i="0" u="none" strike="noStrike" kern="1200" cap="none" spc="0" normalizeH="0" baseline="0" noProof="0" dirty="0">
                <a:ln>
                  <a:noFill/>
                </a:ln>
                <a:solidFill>
                  <a:prstClr val="black"/>
                </a:solidFill>
                <a:effectLst/>
                <a:uLnTx/>
                <a:uFillTx/>
                <a:latin typeface="+mn-lt"/>
                <a:cs typeface="+mn-cs"/>
              </a:rPr>
              <a:t>人工费价差调整</a:t>
            </a:r>
            <a:endParaRPr kumimoji="0" lang="zh-CN" altLang="zh-CN" sz="3600" b="1" i="0" u="none" strike="noStrike" kern="1200" cap="none" spc="0" normalizeH="0" baseline="0" noProof="0" dirty="0">
              <a:ln>
                <a:noFill/>
              </a:ln>
              <a:solidFill>
                <a:prstClr val="black"/>
              </a:solidFill>
              <a:effectLst/>
              <a:uLnTx/>
              <a:uFillTx/>
              <a:latin typeface="+mn-lt"/>
              <a:cs typeface="+mn-cs"/>
            </a:endParaRPr>
          </a:p>
        </p:txBody>
      </p:sp>
      <p:sp>
        <p:nvSpPr>
          <p:cNvPr id="18" name="文本框 17">
            <a:extLst>
              <a:ext uri="{FF2B5EF4-FFF2-40B4-BE49-F238E27FC236}">
                <a16:creationId xmlns:a16="http://schemas.microsoft.com/office/drawing/2014/main" xmlns="" id="{E17A0A80-9DAD-4374-8276-57BCB31AA7FA}"/>
              </a:ext>
            </a:extLst>
          </p:cNvPr>
          <p:cNvSpPr txBox="1"/>
          <p:nvPr/>
        </p:nvSpPr>
        <p:spPr>
          <a:xfrm>
            <a:off x="623282" y="1021181"/>
            <a:ext cx="10869494" cy="5115759"/>
          </a:xfrm>
          <a:prstGeom prst="rect">
            <a:avLst/>
          </a:prstGeom>
          <a:noFill/>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mn-lt"/>
                <a:cs typeface="+mn-cs"/>
              </a:rPr>
              <a:t>        一、现行</a:t>
            </a:r>
            <a:r>
              <a:rPr kumimoji="0" lang="en-US" altLang="zh-CN" sz="2000" b="0" i="0" u="none" strike="noStrike" kern="1200" cap="none" spc="0" normalizeH="0" baseline="0" noProof="0" dirty="0">
                <a:ln>
                  <a:noFill/>
                </a:ln>
                <a:solidFill>
                  <a:prstClr val="black"/>
                </a:solidFill>
                <a:effectLst/>
                <a:uLnTx/>
                <a:uFillTx/>
                <a:latin typeface="+mn-lt"/>
                <a:cs typeface="+mn-cs"/>
              </a:rPr>
              <a:t>2018</a:t>
            </a:r>
            <a:r>
              <a:rPr kumimoji="0" lang="zh-CN" altLang="en-US" sz="2000" b="0" i="0" u="none" strike="noStrike" kern="1200" cap="none" spc="0" normalizeH="0" baseline="0" noProof="0" dirty="0">
                <a:ln>
                  <a:noFill/>
                </a:ln>
                <a:solidFill>
                  <a:prstClr val="black"/>
                </a:solidFill>
                <a:effectLst/>
                <a:uLnTx/>
                <a:uFillTx/>
                <a:latin typeface="+mn-lt"/>
                <a:cs typeface="+mn-cs"/>
              </a:rPr>
              <a:t>版各专业定额人工单价调整为：普工</a:t>
            </a:r>
            <a:r>
              <a:rPr kumimoji="0" lang="en-US" altLang="zh-CN" sz="2000" b="0" i="0" u="none" strike="noStrike" kern="1200" cap="none" spc="0" normalizeH="0" baseline="0" noProof="0" dirty="0">
                <a:ln>
                  <a:noFill/>
                </a:ln>
                <a:solidFill>
                  <a:prstClr val="black"/>
                </a:solidFill>
                <a:effectLst/>
                <a:uLnTx/>
                <a:uFillTx/>
                <a:latin typeface="+mn-lt"/>
                <a:cs typeface="+mn-cs"/>
              </a:rPr>
              <a:t>99</a:t>
            </a:r>
            <a:r>
              <a:rPr kumimoji="0" lang="zh-CN" altLang="en-US" sz="2000" b="0" i="0" u="none" strike="noStrike" kern="1200" cap="none" spc="0" normalizeH="0" baseline="0" noProof="0" dirty="0">
                <a:ln>
                  <a:noFill/>
                </a:ln>
                <a:solidFill>
                  <a:prstClr val="black"/>
                </a:solidFill>
                <a:effectLst/>
                <a:uLnTx/>
                <a:uFillTx/>
                <a:latin typeface="+mn-lt"/>
                <a:cs typeface="+mn-cs"/>
              </a:rPr>
              <a:t>元</a:t>
            </a:r>
            <a:r>
              <a:rPr kumimoji="0" lang="en-US" altLang="zh-CN" sz="2000" b="0" i="0" u="none" strike="noStrike" kern="1200" cap="none" spc="0" normalizeH="0" baseline="0" noProof="0" dirty="0">
                <a:ln>
                  <a:noFill/>
                </a:ln>
                <a:solidFill>
                  <a:prstClr val="black"/>
                </a:solidFill>
                <a:effectLst/>
                <a:uLnTx/>
                <a:uFillTx/>
                <a:latin typeface="+mn-lt"/>
                <a:cs typeface="+mn-cs"/>
              </a:rPr>
              <a:t>/</a:t>
            </a:r>
            <a:r>
              <a:rPr kumimoji="0" lang="zh-CN" altLang="en-US" sz="2000" b="0" i="0" u="none" strike="noStrike" kern="1200" cap="none" spc="0" normalizeH="0" baseline="0" noProof="0" dirty="0">
                <a:ln>
                  <a:noFill/>
                </a:ln>
                <a:solidFill>
                  <a:prstClr val="black"/>
                </a:solidFill>
                <a:effectLst/>
                <a:uLnTx/>
                <a:uFillTx/>
                <a:latin typeface="+mn-lt"/>
                <a:cs typeface="+mn-cs"/>
              </a:rPr>
              <a:t>工日、技工</a:t>
            </a:r>
            <a:r>
              <a:rPr kumimoji="0" lang="en-US" altLang="zh-CN" sz="2000" b="0" i="0" u="none" strike="noStrike" kern="1200" cap="none" spc="0" normalizeH="0" baseline="0" noProof="0" dirty="0">
                <a:ln>
                  <a:noFill/>
                </a:ln>
                <a:solidFill>
                  <a:prstClr val="black"/>
                </a:solidFill>
                <a:effectLst/>
                <a:uLnTx/>
                <a:uFillTx/>
                <a:latin typeface="+mn-lt"/>
                <a:cs typeface="+mn-cs"/>
              </a:rPr>
              <a:t>152</a:t>
            </a:r>
            <a:r>
              <a:rPr kumimoji="0" lang="zh-CN" altLang="en-US" sz="2000" b="0" i="0" u="none" strike="noStrike" kern="1200" cap="none" spc="0" normalizeH="0" baseline="0" noProof="0" dirty="0">
                <a:ln>
                  <a:noFill/>
                </a:ln>
                <a:solidFill>
                  <a:prstClr val="black"/>
                </a:solidFill>
                <a:effectLst/>
                <a:uLnTx/>
                <a:uFillTx/>
                <a:latin typeface="+mn-lt"/>
                <a:cs typeface="+mn-cs"/>
              </a:rPr>
              <a:t>元</a:t>
            </a:r>
            <a:r>
              <a:rPr kumimoji="0" lang="en-US" altLang="zh-CN" sz="2000" b="0" i="0" u="none" strike="noStrike" kern="1200" cap="none" spc="0" normalizeH="0" baseline="0" noProof="0" dirty="0">
                <a:ln>
                  <a:noFill/>
                </a:ln>
                <a:solidFill>
                  <a:prstClr val="black"/>
                </a:solidFill>
                <a:effectLst/>
                <a:uLnTx/>
                <a:uFillTx/>
                <a:latin typeface="+mn-lt"/>
                <a:cs typeface="+mn-cs"/>
              </a:rPr>
              <a:t>/</a:t>
            </a:r>
            <a:r>
              <a:rPr kumimoji="0" lang="zh-CN" altLang="en-US" sz="2000" b="0" i="0" u="none" strike="noStrike" kern="1200" cap="none" spc="0" normalizeH="0" baseline="0" noProof="0" dirty="0">
                <a:ln>
                  <a:noFill/>
                </a:ln>
                <a:solidFill>
                  <a:prstClr val="black"/>
                </a:solidFill>
                <a:effectLst/>
                <a:uLnTx/>
                <a:uFillTx/>
                <a:latin typeface="+mn-lt"/>
                <a:cs typeface="+mn-cs"/>
              </a:rPr>
              <a:t>工日、高级技工</a:t>
            </a:r>
            <a:r>
              <a:rPr kumimoji="0" lang="en-US" altLang="zh-CN" sz="2000" b="0" i="0" u="none" strike="noStrike" kern="1200" cap="none" spc="0" normalizeH="0" baseline="0" noProof="0" dirty="0">
                <a:ln>
                  <a:noFill/>
                </a:ln>
                <a:solidFill>
                  <a:prstClr val="black"/>
                </a:solidFill>
                <a:effectLst/>
                <a:uLnTx/>
                <a:uFillTx/>
                <a:latin typeface="+mn-lt"/>
                <a:cs typeface="+mn-cs"/>
              </a:rPr>
              <a:t>227</a:t>
            </a:r>
            <a:r>
              <a:rPr kumimoji="0" lang="zh-CN" altLang="en-US" sz="2000" b="0" i="0" u="none" strike="noStrike" kern="1200" cap="none" spc="0" normalizeH="0" baseline="0" noProof="0" dirty="0">
                <a:ln>
                  <a:noFill/>
                </a:ln>
                <a:solidFill>
                  <a:prstClr val="black"/>
                </a:solidFill>
                <a:effectLst/>
                <a:uLnTx/>
                <a:uFillTx/>
                <a:latin typeface="+mn-lt"/>
                <a:cs typeface="+mn-cs"/>
              </a:rPr>
              <a:t>元</a:t>
            </a:r>
            <a:r>
              <a:rPr kumimoji="0" lang="en-US" altLang="zh-CN" sz="2000" b="0" i="0" u="none" strike="noStrike" kern="1200" cap="none" spc="0" normalizeH="0" baseline="0" noProof="0" dirty="0">
                <a:ln>
                  <a:noFill/>
                </a:ln>
                <a:solidFill>
                  <a:prstClr val="black"/>
                </a:solidFill>
                <a:effectLst/>
                <a:uLnTx/>
                <a:uFillTx/>
                <a:latin typeface="+mn-lt"/>
                <a:cs typeface="+mn-cs"/>
              </a:rPr>
              <a:t>/</a:t>
            </a:r>
            <a:r>
              <a:rPr kumimoji="0" lang="zh-CN" altLang="en-US" sz="2000" b="0" i="0" u="none" strike="noStrike" kern="1200" cap="none" spc="0" normalizeH="0" baseline="0" noProof="0" dirty="0">
                <a:ln>
                  <a:noFill/>
                </a:ln>
                <a:solidFill>
                  <a:prstClr val="black"/>
                </a:solidFill>
                <a:effectLst/>
                <a:uLnTx/>
                <a:uFillTx/>
                <a:latin typeface="+mn-lt"/>
                <a:cs typeface="+mn-cs"/>
              </a:rPr>
              <a:t>工日。施工机械台班费用定额中的人工单价按技工标准调整。</a:t>
            </a:r>
          </a:p>
          <a:p>
            <a:pPr marL="0" marR="0" lvl="0" indent="0" algn="l" defTabSz="914400" rtl="0" eaLnBrk="1" fontAlgn="auto" latinLnBrk="0" hangingPunct="1">
              <a:lnSpc>
                <a:spcPct val="150000"/>
              </a:lnSpc>
              <a:spcBef>
                <a:spcPts val="0"/>
              </a:spcBef>
              <a:spcAft>
                <a:spcPts val="0"/>
              </a:spcAft>
              <a:buClrTx/>
              <a:buSzTx/>
              <a:buFontTx/>
              <a:buNone/>
              <a:tabLst/>
              <a:defRPr/>
            </a:pPr>
            <a:r>
              <a:rPr lang="zh-CN" altLang="en-US" sz="2000" dirty="0">
                <a:solidFill>
                  <a:prstClr val="black"/>
                </a:solidFill>
              </a:rPr>
              <a:t>        </a:t>
            </a:r>
            <a:r>
              <a:rPr kumimoji="0" lang="zh-CN" altLang="en-US" sz="2000" b="0" i="0" u="none" strike="noStrike" kern="1200" cap="none" spc="0" normalizeH="0" baseline="0" noProof="0" dirty="0">
                <a:ln>
                  <a:noFill/>
                </a:ln>
                <a:solidFill>
                  <a:prstClr val="black"/>
                </a:solidFill>
                <a:effectLst/>
                <a:uLnTx/>
                <a:uFillTx/>
                <a:latin typeface="+mn-lt"/>
                <a:cs typeface="+mn-cs"/>
              </a:rPr>
              <a:t>二、执行</a:t>
            </a:r>
            <a:r>
              <a:rPr kumimoji="0" lang="en-US" altLang="zh-CN" sz="2000" b="0" i="0" u="none" strike="noStrike" kern="1200" cap="none" spc="0" normalizeH="0" baseline="0" noProof="0" dirty="0">
                <a:ln>
                  <a:noFill/>
                </a:ln>
                <a:solidFill>
                  <a:prstClr val="black"/>
                </a:solidFill>
                <a:effectLst/>
                <a:uLnTx/>
                <a:uFillTx/>
                <a:latin typeface="+mn-lt"/>
                <a:cs typeface="+mn-cs"/>
              </a:rPr>
              <a:t>2018</a:t>
            </a:r>
            <a:r>
              <a:rPr kumimoji="0" lang="zh-CN" altLang="en-US" sz="2000" b="0" i="0" u="none" strike="noStrike" kern="1200" cap="none" spc="0" normalizeH="0" baseline="0" noProof="0" dirty="0">
                <a:ln>
                  <a:noFill/>
                </a:ln>
                <a:solidFill>
                  <a:prstClr val="black"/>
                </a:solidFill>
                <a:effectLst/>
                <a:uLnTx/>
                <a:uFillTx/>
                <a:latin typeface="+mn-lt"/>
                <a:cs typeface="+mn-cs"/>
              </a:rPr>
              <a:t>版各专业定额以外的定额，可参考本通知的调整幅度，按所执行定额的人工单价进行调整。</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mn-lt"/>
                <a:cs typeface="+mn-cs"/>
              </a:rPr>
              <a:t>        三、无论采用工程量清单计价模式还是定额计价模式，调整后的人工费与原人工费之间的差额，计取税金后单独列项，计入含税工程造价。</a:t>
            </a:r>
          </a:p>
          <a:p>
            <a:pPr marL="0" marR="0" lvl="0" indent="0" algn="l" defTabSz="914400" rtl="0" eaLnBrk="1" fontAlgn="auto" latinLnBrk="0" hangingPunct="1">
              <a:lnSpc>
                <a:spcPct val="150000"/>
              </a:lnSpc>
              <a:spcBef>
                <a:spcPts val="0"/>
              </a:spcBef>
              <a:spcAft>
                <a:spcPts val="0"/>
              </a:spcAft>
              <a:buClrTx/>
              <a:buSzTx/>
              <a:buFontTx/>
              <a:buNone/>
              <a:tabLst/>
              <a:defRPr/>
            </a:pPr>
            <a:r>
              <a:rPr lang="zh-CN" altLang="en-US" sz="2000" dirty="0">
                <a:solidFill>
                  <a:prstClr val="black"/>
                </a:solidFill>
              </a:rPr>
              <a:t>        </a:t>
            </a:r>
            <a:r>
              <a:rPr kumimoji="0" lang="zh-CN" altLang="en-US" sz="2000" b="0" i="0" u="none" strike="noStrike" kern="1200" cap="none" spc="0" normalizeH="0" baseline="0" noProof="0" dirty="0">
                <a:ln>
                  <a:noFill/>
                </a:ln>
                <a:solidFill>
                  <a:prstClr val="black"/>
                </a:solidFill>
                <a:effectLst/>
                <a:uLnTx/>
                <a:uFillTx/>
                <a:latin typeface="+mn-lt"/>
                <a:cs typeface="+mn-cs"/>
              </a:rPr>
              <a:t>四、本通知自</a:t>
            </a:r>
            <a:r>
              <a:rPr kumimoji="0" lang="en-US" altLang="zh-CN" sz="2000" b="0" i="0" u="none" strike="noStrike" kern="1200" cap="none" spc="0" normalizeH="0" baseline="0" noProof="0" dirty="0">
                <a:ln>
                  <a:noFill/>
                </a:ln>
                <a:solidFill>
                  <a:prstClr val="black"/>
                </a:solidFill>
                <a:effectLst/>
                <a:uLnTx/>
                <a:uFillTx/>
                <a:latin typeface="+mn-lt"/>
                <a:cs typeface="+mn-cs"/>
              </a:rPr>
              <a:t>2020</a:t>
            </a:r>
            <a:r>
              <a:rPr kumimoji="0" lang="zh-CN" altLang="en-US" sz="2000" b="0" i="0" u="none" strike="noStrike" kern="1200" cap="none" spc="0" normalizeH="0" baseline="0" noProof="0" dirty="0">
                <a:ln>
                  <a:noFill/>
                </a:ln>
                <a:solidFill>
                  <a:prstClr val="black"/>
                </a:solidFill>
                <a:effectLst/>
                <a:uLnTx/>
                <a:uFillTx/>
                <a:latin typeface="+mn-lt"/>
                <a:cs typeface="+mn-cs"/>
              </a:rPr>
              <a:t>年</a:t>
            </a:r>
            <a:r>
              <a:rPr kumimoji="0" lang="en-US" altLang="zh-CN" sz="2000" b="0" i="0" u="none" strike="noStrike" kern="1200" cap="none" spc="0" normalizeH="0" baseline="0" noProof="0" dirty="0">
                <a:ln>
                  <a:noFill/>
                </a:ln>
                <a:solidFill>
                  <a:prstClr val="black"/>
                </a:solidFill>
                <a:effectLst/>
                <a:uLnTx/>
                <a:uFillTx/>
                <a:latin typeface="+mn-lt"/>
                <a:cs typeface="+mn-cs"/>
              </a:rPr>
              <a:t>8</a:t>
            </a:r>
            <a:r>
              <a:rPr kumimoji="0" lang="zh-CN" altLang="en-US" sz="2000" b="0" i="0" u="none" strike="noStrike" kern="1200" cap="none" spc="0" normalizeH="0" baseline="0" noProof="0" dirty="0">
                <a:ln>
                  <a:noFill/>
                </a:ln>
                <a:solidFill>
                  <a:prstClr val="black"/>
                </a:solidFill>
                <a:effectLst/>
                <a:uLnTx/>
                <a:uFillTx/>
                <a:latin typeface="+mn-lt"/>
                <a:cs typeface="+mn-cs"/>
              </a:rPr>
              <a:t>月</a:t>
            </a:r>
            <a:r>
              <a:rPr kumimoji="0" lang="en-US" altLang="zh-CN" sz="2000" b="0" i="0" u="none" strike="noStrike" kern="1200" cap="none" spc="0" normalizeH="0" baseline="0" noProof="0" dirty="0">
                <a:ln>
                  <a:noFill/>
                </a:ln>
                <a:solidFill>
                  <a:prstClr val="black"/>
                </a:solidFill>
                <a:effectLst/>
                <a:uLnTx/>
                <a:uFillTx/>
                <a:latin typeface="+mn-lt"/>
                <a:cs typeface="+mn-cs"/>
              </a:rPr>
              <a:t>1</a:t>
            </a:r>
            <a:r>
              <a:rPr kumimoji="0" lang="zh-CN" altLang="en-US" sz="2000" b="0" i="0" u="none" strike="noStrike" kern="1200" cap="none" spc="0" normalizeH="0" baseline="0" noProof="0" dirty="0">
                <a:ln>
                  <a:noFill/>
                </a:ln>
                <a:solidFill>
                  <a:prstClr val="black"/>
                </a:solidFill>
                <a:effectLst/>
                <a:uLnTx/>
                <a:uFillTx/>
                <a:latin typeface="+mn-lt"/>
                <a:cs typeface="+mn-cs"/>
              </a:rPr>
              <a:t>日起执行。</a:t>
            </a:r>
            <a:r>
              <a:rPr kumimoji="0" lang="en-US" altLang="zh-CN" sz="2000" b="0" i="0" u="none" strike="noStrike" kern="1200" cap="none" spc="0" normalizeH="0" baseline="0" noProof="0" dirty="0">
                <a:ln>
                  <a:noFill/>
                </a:ln>
                <a:solidFill>
                  <a:prstClr val="black"/>
                </a:solidFill>
                <a:effectLst/>
                <a:uLnTx/>
                <a:uFillTx/>
                <a:latin typeface="+mn-lt"/>
                <a:cs typeface="+mn-cs"/>
              </a:rPr>
              <a:t>2020</a:t>
            </a:r>
            <a:r>
              <a:rPr kumimoji="0" lang="zh-CN" altLang="en-US" sz="2000" b="0" i="0" u="none" strike="noStrike" kern="1200" cap="none" spc="0" normalizeH="0" baseline="0" noProof="0" dirty="0">
                <a:ln>
                  <a:noFill/>
                </a:ln>
                <a:solidFill>
                  <a:prstClr val="black"/>
                </a:solidFill>
                <a:effectLst/>
                <a:uLnTx/>
                <a:uFillTx/>
                <a:latin typeface="+mn-lt"/>
                <a:cs typeface="+mn-cs"/>
              </a:rPr>
              <a:t>年</a:t>
            </a:r>
            <a:r>
              <a:rPr kumimoji="0" lang="en-US" altLang="zh-CN" sz="2000" b="0" i="0" u="none" strike="noStrike" kern="1200" cap="none" spc="0" normalizeH="0" baseline="0" noProof="0" dirty="0">
                <a:ln>
                  <a:noFill/>
                </a:ln>
                <a:solidFill>
                  <a:prstClr val="black"/>
                </a:solidFill>
                <a:effectLst/>
                <a:uLnTx/>
                <a:uFillTx/>
                <a:latin typeface="+mn-lt"/>
                <a:cs typeface="+mn-cs"/>
              </a:rPr>
              <a:t>8</a:t>
            </a:r>
            <a:r>
              <a:rPr kumimoji="0" lang="zh-CN" altLang="en-US" sz="2000" b="0" i="0" u="none" strike="noStrike" kern="1200" cap="none" spc="0" normalizeH="0" baseline="0" noProof="0" dirty="0">
                <a:ln>
                  <a:noFill/>
                </a:ln>
                <a:solidFill>
                  <a:prstClr val="black"/>
                </a:solidFill>
                <a:effectLst/>
                <a:uLnTx/>
                <a:uFillTx/>
                <a:latin typeface="+mn-lt"/>
                <a:cs typeface="+mn-cs"/>
              </a:rPr>
              <a:t>月</a:t>
            </a:r>
            <a:r>
              <a:rPr kumimoji="0" lang="en-US" altLang="zh-CN" sz="2000" b="0" i="0" u="none" strike="noStrike" kern="1200" cap="none" spc="0" normalizeH="0" baseline="0" noProof="0" dirty="0">
                <a:ln>
                  <a:noFill/>
                </a:ln>
                <a:solidFill>
                  <a:prstClr val="black"/>
                </a:solidFill>
                <a:effectLst/>
                <a:uLnTx/>
                <a:uFillTx/>
                <a:latin typeface="+mn-lt"/>
                <a:cs typeface="+mn-cs"/>
              </a:rPr>
              <a:t>1</a:t>
            </a:r>
            <a:r>
              <a:rPr kumimoji="0" lang="zh-CN" altLang="en-US" sz="2000" b="0" i="0" u="none" strike="noStrike" kern="1200" cap="none" spc="0" normalizeH="0" baseline="0" noProof="0" dirty="0">
                <a:ln>
                  <a:noFill/>
                </a:ln>
                <a:solidFill>
                  <a:prstClr val="black"/>
                </a:solidFill>
                <a:effectLst/>
                <a:uLnTx/>
                <a:uFillTx/>
                <a:latin typeface="+mn-lt"/>
                <a:cs typeface="+mn-cs"/>
              </a:rPr>
              <a:t>日前在建工程已完成的工程量，定额人工单价不再进行调整，</a:t>
            </a:r>
            <a:r>
              <a:rPr kumimoji="0" lang="en-US" altLang="zh-CN" sz="2000" b="0" i="0" u="none" strike="noStrike" kern="1200" cap="none" spc="0" normalizeH="0" baseline="0" noProof="0" dirty="0">
                <a:ln>
                  <a:noFill/>
                </a:ln>
                <a:solidFill>
                  <a:prstClr val="black"/>
                </a:solidFill>
                <a:effectLst/>
                <a:uLnTx/>
                <a:uFillTx/>
                <a:latin typeface="+mn-lt"/>
                <a:cs typeface="+mn-cs"/>
              </a:rPr>
              <a:t>2020</a:t>
            </a:r>
            <a:r>
              <a:rPr kumimoji="0" lang="zh-CN" altLang="en-US" sz="2000" b="0" i="0" u="none" strike="noStrike" kern="1200" cap="none" spc="0" normalizeH="0" baseline="0" noProof="0" dirty="0">
                <a:ln>
                  <a:noFill/>
                </a:ln>
                <a:solidFill>
                  <a:prstClr val="black"/>
                </a:solidFill>
                <a:effectLst/>
                <a:uLnTx/>
                <a:uFillTx/>
                <a:latin typeface="+mn-lt"/>
                <a:cs typeface="+mn-cs"/>
              </a:rPr>
              <a:t>年</a:t>
            </a:r>
            <a:r>
              <a:rPr kumimoji="0" lang="en-US" altLang="zh-CN" sz="2000" b="0" i="0" u="none" strike="noStrike" kern="1200" cap="none" spc="0" normalizeH="0" baseline="0" noProof="0" dirty="0">
                <a:ln>
                  <a:noFill/>
                </a:ln>
                <a:solidFill>
                  <a:prstClr val="black"/>
                </a:solidFill>
                <a:effectLst/>
                <a:uLnTx/>
                <a:uFillTx/>
                <a:latin typeface="+mn-lt"/>
                <a:cs typeface="+mn-cs"/>
              </a:rPr>
              <a:t>8</a:t>
            </a:r>
            <a:r>
              <a:rPr kumimoji="0" lang="zh-CN" altLang="en-US" sz="2000" b="0" i="0" u="none" strike="noStrike" kern="1200" cap="none" spc="0" normalizeH="0" baseline="0" noProof="0" dirty="0">
                <a:ln>
                  <a:noFill/>
                </a:ln>
                <a:solidFill>
                  <a:prstClr val="black"/>
                </a:solidFill>
                <a:effectLst/>
                <a:uLnTx/>
                <a:uFillTx/>
                <a:latin typeface="+mn-lt"/>
                <a:cs typeface="+mn-cs"/>
              </a:rPr>
              <a:t>月</a:t>
            </a:r>
            <a:r>
              <a:rPr kumimoji="0" lang="en-US" altLang="zh-CN" sz="2000" b="0" i="0" u="none" strike="noStrike" kern="1200" cap="none" spc="0" normalizeH="0" baseline="0" noProof="0" dirty="0">
                <a:ln>
                  <a:noFill/>
                </a:ln>
                <a:solidFill>
                  <a:prstClr val="black"/>
                </a:solidFill>
                <a:effectLst/>
                <a:uLnTx/>
                <a:uFillTx/>
                <a:latin typeface="+mn-lt"/>
                <a:cs typeface="+mn-cs"/>
              </a:rPr>
              <a:t>1</a:t>
            </a:r>
            <a:r>
              <a:rPr kumimoji="0" lang="zh-CN" altLang="en-US" sz="2000" b="0" i="0" u="none" strike="noStrike" kern="1200" cap="none" spc="0" normalizeH="0" baseline="0" noProof="0" dirty="0">
                <a:ln>
                  <a:noFill/>
                </a:ln>
                <a:solidFill>
                  <a:prstClr val="black"/>
                </a:solidFill>
                <a:effectLst/>
                <a:uLnTx/>
                <a:uFillTx/>
                <a:latin typeface="+mn-lt"/>
                <a:cs typeface="+mn-cs"/>
              </a:rPr>
              <a:t>日起完成的工程量按本通知的规定执行。</a:t>
            </a: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zh-CN" altLang="en-US" sz="2000" b="0" i="0" u="none" strike="noStrike" kern="1200" cap="none" spc="0" normalizeH="0" baseline="0" noProof="0" dirty="0">
              <a:ln>
                <a:noFill/>
              </a:ln>
              <a:solidFill>
                <a:prstClr val="black"/>
              </a:solidFill>
              <a:effectLst/>
              <a:uLnTx/>
              <a:uFillTx/>
              <a:latin typeface="+mn-lt"/>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mn-lt"/>
                <a:cs typeface="+mn-cs"/>
              </a:rPr>
              <a:t>                                                                                                     湖北省住房和城乡建设厅办公室</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zh-CN" sz="2000" b="0" i="0" u="none" strike="noStrike" kern="1200" cap="none" spc="0" normalizeH="0" baseline="0" noProof="0" dirty="0">
                <a:ln>
                  <a:noFill/>
                </a:ln>
                <a:solidFill>
                  <a:prstClr val="black"/>
                </a:solidFill>
                <a:effectLst/>
                <a:uLnTx/>
                <a:uFillTx/>
                <a:latin typeface="+mn-lt"/>
                <a:cs typeface="+mn-cs"/>
              </a:rPr>
              <a:t>                                                                                                                          2020</a:t>
            </a:r>
            <a:r>
              <a:rPr kumimoji="0" lang="zh-CN" altLang="en-US" sz="2000" b="0" i="0" u="none" strike="noStrike" kern="1200" cap="none" spc="0" normalizeH="0" baseline="0" noProof="0" dirty="0">
                <a:ln>
                  <a:noFill/>
                </a:ln>
                <a:solidFill>
                  <a:prstClr val="black"/>
                </a:solidFill>
                <a:effectLst/>
                <a:uLnTx/>
                <a:uFillTx/>
                <a:latin typeface="+mn-lt"/>
                <a:cs typeface="+mn-cs"/>
              </a:rPr>
              <a:t>年</a:t>
            </a:r>
            <a:r>
              <a:rPr kumimoji="0" lang="en-US" altLang="zh-CN" sz="2000" b="0" i="0" u="none" strike="noStrike" kern="1200" cap="none" spc="0" normalizeH="0" baseline="0" noProof="0" dirty="0">
                <a:ln>
                  <a:noFill/>
                </a:ln>
                <a:solidFill>
                  <a:prstClr val="black"/>
                </a:solidFill>
                <a:effectLst/>
                <a:uLnTx/>
                <a:uFillTx/>
                <a:latin typeface="+mn-lt"/>
                <a:cs typeface="+mn-cs"/>
              </a:rPr>
              <a:t>7</a:t>
            </a:r>
            <a:r>
              <a:rPr kumimoji="0" lang="zh-CN" altLang="en-US" sz="2000" b="0" i="0" u="none" strike="noStrike" kern="1200" cap="none" spc="0" normalizeH="0" baseline="0" noProof="0" dirty="0">
                <a:ln>
                  <a:noFill/>
                </a:ln>
                <a:solidFill>
                  <a:prstClr val="black"/>
                </a:solidFill>
                <a:effectLst/>
                <a:uLnTx/>
                <a:uFillTx/>
                <a:latin typeface="+mn-lt"/>
                <a:cs typeface="+mn-cs"/>
              </a:rPr>
              <a:t>月</a:t>
            </a:r>
            <a:r>
              <a:rPr kumimoji="0" lang="en-US" altLang="zh-CN" sz="2000" b="0" i="0" u="none" strike="noStrike" kern="1200" cap="none" spc="0" normalizeH="0" baseline="0" noProof="0" dirty="0">
                <a:ln>
                  <a:noFill/>
                </a:ln>
                <a:solidFill>
                  <a:prstClr val="black"/>
                </a:solidFill>
                <a:effectLst/>
                <a:uLnTx/>
                <a:uFillTx/>
                <a:latin typeface="+mn-lt"/>
                <a:cs typeface="+mn-cs"/>
              </a:rPr>
              <a:t>15</a:t>
            </a:r>
            <a:r>
              <a:rPr kumimoji="0" lang="zh-CN" altLang="en-US" sz="2000" b="0" i="0" u="none" strike="noStrike" kern="1200" cap="none" spc="0" normalizeH="0" baseline="0" noProof="0" dirty="0">
                <a:ln>
                  <a:noFill/>
                </a:ln>
                <a:solidFill>
                  <a:prstClr val="black"/>
                </a:solidFill>
                <a:effectLst/>
                <a:uLnTx/>
                <a:uFillTx/>
                <a:latin typeface="+mn-lt"/>
                <a:cs typeface="+mn-cs"/>
              </a:rPr>
              <a:t>日</a:t>
            </a: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121" y="101029"/>
            <a:ext cx="664080" cy="923752"/>
          </a:xfrm>
          <a:prstGeom prst="rect">
            <a:avLst/>
          </a:prstGeom>
        </p:spPr>
      </p:pic>
    </p:spTree>
    <p:extLst>
      <p:ext uri="{BB962C8B-B14F-4D97-AF65-F5344CB8AC3E}">
        <p14:creationId xmlns:p14="http://schemas.microsoft.com/office/powerpoint/2010/main" val="1425375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ppt_x"/>
                                          </p:val>
                                        </p:tav>
                                        <p:tav tm="100000">
                                          <p:val>
                                            <p:strVal val="#ppt_x"/>
                                          </p:val>
                                        </p:tav>
                                      </p:tavLst>
                                    </p:anim>
                                    <p:anim calcmode="lin" valueType="num">
                                      <p:cBhvr additive="base">
                                        <p:cTn id="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PowerPoint 演示文稿"/>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3vd0vduc">
      <a:majorFont>
        <a:latin typeface=""/>
        <a:ea typeface="思源黑体 CN Light"/>
        <a:cs typeface=""/>
      </a:majorFont>
      <a:minorFont>
        <a:latin typeface=""/>
        <a:ea typeface="思源黑体 CN Light"/>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none" rtlCol="0">
        <a:spAutoFit/>
      </a:bodyPr>
      <a:lstStyle>
        <a:defPPr algn="ctr">
          <a:defRPr sz="3600" b="1" dirty="0">
            <a:latin typeface="字体圈欣意冠黑体" panose="00000500000000000000" pitchFamily="2" charset="-122"/>
            <a:ea typeface="字体圈欣意冠黑体" panose="00000500000000000000" pitchFamily="2" charset="-122"/>
          </a:defRPr>
        </a:defPPr>
      </a:lstStyle>
    </a:tx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1_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3vd0vduc">
      <a:majorFont>
        <a:latin typeface=""/>
        <a:ea typeface="思源黑体 CN Light"/>
        <a:cs typeface=""/>
      </a:majorFont>
      <a:minorFont>
        <a:latin typeface=""/>
        <a:ea typeface="思源黑体 CN Light"/>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none" rtlCol="0">
        <a:spAutoFit/>
      </a:bodyPr>
      <a:lstStyle>
        <a:defPPr algn="ctr">
          <a:defRPr sz="3600" b="1" dirty="0">
            <a:latin typeface="字体圈欣意冠黑体" panose="00000500000000000000" pitchFamily="2" charset="-122"/>
            <a:ea typeface="字体圈欣意冠黑体" panose="00000500000000000000" pitchFamily="2" charset="-122"/>
          </a:defRPr>
        </a:defPPr>
      </a:lstStyle>
    </a:tx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3.xml><?xml version="1.0" encoding="utf-8"?>
<a:theme xmlns:a="http://schemas.openxmlformats.org/drawingml/2006/main" name="2_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3vd0vduc">
      <a:majorFont>
        <a:latin typeface=""/>
        <a:ea typeface="思源黑体 CN Light"/>
        <a:cs typeface=""/>
      </a:majorFont>
      <a:minorFont>
        <a:latin typeface=""/>
        <a:ea typeface="思源黑体 CN Light"/>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none" rtlCol="0">
        <a:spAutoFit/>
      </a:bodyPr>
      <a:lstStyle>
        <a:defPPr algn="ctr">
          <a:defRPr sz="3600" b="1" dirty="0">
            <a:latin typeface="字体圈欣意冠黑体" panose="00000500000000000000" pitchFamily="2" charset="-122"/>
            <a:ea typeface="字体圈欣意冠黑体" panose="00000500000000000000" pitchFamily="2" charset="-122"/>
          </a:defRPr>
        </a:defPPr>
      </a:lstStyle>
    </a:tx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4.xml><?xml version="1.0" encoding="utf-8"?>
<a:theme xmlns:a="http://schemas.openxmlformats.org/drawingml/2006/main" name="4_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3vd0vduc">
      <a:majorFont>
        <a:latin typeface=""/>
        <a:ea typeface="思源黑体 CN Light"/>
        <a:cs typeface=""/>
      </a:majorFont>
      <a:minorFont>
        <a:latin typeface=""/>
        <a:ea typeface="思源黑体 CN Light"/>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none" rtlCol="0">
        <a:spAutoFit/>
      </a:bodyPr>
      <a:lstStyle>
        <a:defPPr algn="ctr">
          <a:defRPr sz="3600" b="1" dirty="0">
            <a:latin typeface="字体圈欣意冠黑体" panose="00000500000000000000" pitchFamily="2" charset="-122"/>
            <a:ea typeface="字体圈欣意冠黑体" panose="00000500000000000000" pitchFamily="2" charset="-122"/>
          </a:defRPr>
        </a:defPPr>
      </a:lstStyle>
    </a:tx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5.xml><?xml version="1.0" encoding="utf-8"?>
<a:theme xmlns:a="http://schemas.openxmlformats.org/drawingml/2006/main" name="8_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3vd0vduc">
      <a:majorFont>
        <a:latin typeface=""/>
        <a:ea typeface="思源黑体 CN Light"/>
        <a:cs typeface=""/>
      </a:majorFont>
      <a:minorFont>
        <a:latin typeface=""/>
        <a:ea typeface="思源黑体 CN Light"/>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none" rtlCol="0">
        <a:spAutoFit/>
      </a:bodyPr>
      <a:lstStyle>
        <a:defPPr algn="ctr">
          <a:defRPr sz="3600" b="1" dirty="0">
            <a:latin typeface="字体圈欣意冠黑体" panose="00000500000000000000" pitchFamily="2" charset="-122"/>
            <a:ea typeface="字体圈欣意冠黑体" panose="00000500000000000000" pitchFamily="2" charset="-122"/>
          </a:defRPr>
        </a:defPPr>
      </a:lstStyle>
    </a:tx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6.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1736</TotalTime>
  <Words>18453</Words>
  <Application>Microsoft Office PowerPoint</Application>
  <PresentationFormat>自定义</PresentationFormat>
  <Paragraphs>5150</Paragraphs>
  <Slides>93</Slides>
  <Notes>93</Notes>
  <HiddenSlides>0</HiddenSlides>
  <MMClips>0</MMClips>
  <ScaleCrop>false</ScaleCrop>
  <HeadingPairs>
    <vt:vector size="4" baseType="variant">
      <vt:variant>
        <vt:lpstr>主题</vt:lpstr>
      </vt:variant>
      <vt:variant>
        <vt:i4>5</vt:i4>
      </vt:variant>
      <vt:variant>
        <vt:lpstr>幻灯片标题</vt:lpstr>
      </vt:variant>
      <vt:variant>
        <vt:i4>93</vt:i4>
      </vt:variant>
    </vt:vector>
  </HeadingPairs>
  <TitlesOfParts>
    <vt:vector size="98" baseType="lpstr">
      <vt:lpstr>Office 主题​​</vt:lpstr>
      <vt:lpstr>1_Office 主题​​</vt:lpstr>
      <vt:lpstr>2_Office 主题​​</vt:lpstr>
      <vt:lpstr>4_Office 主题​​</vt:lpstr>
      <vt:lpstr>8_Office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www.51pptmoban.com</Manager>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51PPT模板网</dc:creator>
  <cp:keywords>工作总结</cp:keywords>
  <dc:description>www.51pptmoban.com</dc:description>
  <cp:lastModifiedBy>栗啸</cp:lastModifiedBy>
  <cp:revision>285</cp:revision>
  <cp:lastPrinted>2021-03-29T06:36:39Z</cp:lastPrinted>
  <dcterms:created xsi:type="dcterms:W3CDTF">2018-04-16T06:05:00Z</dcterms:created>
  <dcterms:modified xsi:type="dcterms:W3CDTF">2021-03-29T07:16:11Z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2052-10.1.0.7469</vt:lpwstr>
  </property>
</Properties>
</file>